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Default Extension="gif" ContentType="image/gif"/>
  <Default Extension="bmp" ContentType="image/bmp"/>
  <Default Extension="emf" ContentType="image/x-emf"/>
  <Default Extension="wmf" ContentType="image/x-wmf"/>
  <Default Extension="tiff" ContentType="image/tiff"/>
  <Default Extension="jpg" ContentType="application/octet-stream"/>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embedTrueTypeFonts="1">
  <p:sldMasterIdLst>
    <p:sldMasterId id="2147483666" r:id="rId1"/>
    <p:sldMasterId id="2147483789" r:id="rId2"/>
  </p:sldMasterIdLst>
  <p:notesMasterIdLst>
    <p:notesMasterId r:id="rId3"/>
  </p:notesMasterIdLst>
  <p:sldIdLst xmlns:a="http://schemas.openxmlformats.org/drawingml/2006/main" xmlns:r="http://schemas.openxmlformats.org/officeDocument/2006/relationships" xmlns:p="http://schemas.openxmlformats.org/presentationml/2006/main">
    <p:sldId id="256" r:id="rId22"/>
    <p:sldId id="257" r:id="rId23"/>
    <p:sldId id="258" r:id="rId24"/>
    <p:sldId id="259" r:id="rId25"/>
    <p:sldId id="260" r:id="rId26"/>
    <p:sldId id="261" r:id="rId27"/>
    <p:sldId id="262" r:id="rId28"/>
    <p:sldId id="263" r:id="rId29"/>
    <p:sldId id="264" r:id="rId30"/>
    <p:sldId id="265" r:id="rId31"/>
    <p:sldId id="266" r:id="rId32"/>
    <p:sldId id="267" r:id="rId33"/>
    <p:sldId id="268" r:id="rId34"/>
    <p:sldId id="269" r:id="rId35"/>
    <p:sldId id="270" r:id="rId36"/>
    <p:sldId id="271" r:id="rId37"/>
    <p:sldId id="272" r:id="rId38"/>
    <p:sldId id="273" r:id="rId39"/>
    <p:sldId id="274" r:id="rId40"/>
    <p:sldId id="275" r:id="rId41"/>
    <p:sldId id="276" r:id="rId42"/>
    <p:sldId id="277" r:id="rId43"/>
    <p:sldId id="278" r:id="rId44"/>
    <p:sldId id="279" r:id="rId45"/>
    <p:sldId id="280" r:id="rId46"/>
    <p:sldId id="281" r:id="rId47"/>
    <p:sldId id="282" r:id="rId48"/>
    <p:sldId id="283" r:id="rId49"/>
    <p:sldId id="284" r:id="rId50"/>
    <p:sldId id="285" r:id="rId51"/>
    <p:sldId id="286" r:id="rId52"/>
    <p:sldId id="287" r:id="rId53"/>
    <p:sldId id="288" r:id="rId54"/>
    <p:sldId id="289" r:id="rId55"/>
    <p:sldId id="290" r:id="rId56"/>
    <p:sldId id="291" r:id="rId57"/>
    <p:sldId id="292" r:id="rId58"/>
    <p:sldId id="293" r:id="rId59"/>
    <p:sldId id="294" r:id="rId60"/>
    <p:sldId id="295" r:id="rId61"/>
    <p:sldId id="296" r:id="rId62"/>
    <p:sldId id="297" r:id="rId63"/>
    <p:sldId id="298" r:id="rId64"/>
    <p:sldId id="299" r:id="rId65"/>
    <p:sldId id="300" r:id="rId66"/>
    <p:sldId id="301" r:id="rId67"/>
    <p:sldId id="302" r:id="rId68"/>
    <p:sldId id="303" r:id="rId69"/>
    <p:sldId id="304" r:id="rId70"/>
    <p:sldId id="305" r:id="rId71"/>
    <p:sldId id="306" r:id="rId72"/>
    <p:sldId id="307" r:id="rId73"/>
    <p:sldId id="308" r:id="rId74"/>
    <p:sldId id="309" r:id="rId75"/>
    <p:sldId id="310" r:id="rId76"/>
    <p:sldId id="311" r:id="rId77"/>
    <p:sldId id="312" r:id="rId78"/>
    <p:sldId id="313" r:id="rId79"/>
    <p:sldId id="314" r:id="rId80"/>
    <p:sldId id="315" r:id="rId81"/>
    <p:sldId id="316" r:id="rId82"/>
    <p:sldId id="317" r:id="rId83"/>
    <p:sldId id="318" r:id="rId84"/>
    <p:sldId id="319" r:id="rId85"/>
    <p:sldId id="320" r:id="rId86"/>
    <p:sldId id="321" r:id="rId87"/>
    <p:sldId id="322" r:id="rId88"/>
    <p:sldId id="323" r:id="rId89"/>
    <p:sldId id="324" r:id="rId90"/>
    <p:sldId id="325" r:id="rId91"/>
    <p:sldId id="326" r:id="rId92"/>
    <p:sldId id="327" r:id="rId93"/>
    <p:sldId id="328" r:id="rId94"/>
    <p:sldId id="329" r:id="rId95"/>
    <p:sldId id="330" r:id="rId96"/>
    <p:sldId id="331" r:id="rId97"/>
    <p:sldId id="332" r:id="rId98"/>
    <p:sldId id="333" r:id="rId99"/>
    <p:sldId id="334" r:id="rId100"/>
    <p:sldId id="335" r:id="rId101"/>
    <p:sldId id="336" r:id="rId102"/>
    <p:sldId id="337" r:id="rId103"/>
    <p:sldId id="338" r:id="rId104"/>
    <p:sldId id="339" r:id="rId105"/>
    <p:sldId id="340" r:id="rId106"/>
    <p:sldId id="341" r:id="rId107"/>
    <p:sldId id="342" r:id="rId108"/>
    <p:sldId id="343" r:id="rId109"/>
    <p:sldId id="344" r:id="rId110"/>
    <p:sldId id="345" r:id="rId111"/>
    <p:sldId id="346" r:id="rId112"/>
    <p:sldId id="347" r:id="rId113"/>
    <p:sldId id="348" r:id="rId114"/>
    <p:sldId id="349" r:id="rId115"/>
    <p:sldId id="350" r:id="rId116"/>
    <p:sldId id="351" r:id="rId117"/>
    <p:sldId id="352" r:id="rId118"/>
    <p:sldId id="353" r:id="rId119"/>
    <p:sldId id="354" r:id="rId120"/>
    <p:sldId id="355" r:id="rId121"/>
    <p:sldId id="356" r:id="rId122"/>
    <p:sldId id="357" r:id="rId123"/>
    <p:sldId id="358" r:id="rId124"/>
    <p:sldId id="359" r:id="rId125"/>
    <p:sldId id="360" r:id="rId126"/>
    <p:sldId id="361" r:id="rId127"/>
    <p:sldId id="362" r:id="rId128"/>
    <p:sldId id="363" r:id="rId129"/>
    <p:sldId id="364" r:id="rId130"/>
    <p:sldId id="365" r:id="rId131"/>
    <p:sldId id="366" r:id="rId132"/>
    <p:sldId id="367" r:id="rId133"/>
    <p:sldId id="368" r:id="rId134"/>
    <p:sldId id="369" r:id="rId135"/>
    <p:sldId id="370" r:id="rId136"/>
    <p:sldId id="371" r:id="rId137"/>
    <p:sldId id="372" r:id="rId138"/>
    <p:sldId id="373" r:id="rId139"/>
    <p:sldId id="374" r:id="rId140"/>
    <p:sldId id="375" r:id="rId141"/>
    <p:sldId id="376" r:id="rId142"/>
    <p:sldId id="377" r:id="rId143"/>
    <p:sldId id="378" r:id="rId144"/>
    <p:sldId id="379" r:id="rId145"/>
    <p:sldId id="380" r:id="rId146"/>
    <p:sldId id="381" r:id="rId147"/>
    <p:sldId id="382" r:id="rId148"/>
    <p:sldId id="383" r:id="rId149"/>
    <p:sldId id="384" r:id="rId150"/>
    <p:sldId id="385" r:id="rId151"/>
    <p:sldId id="386" r:id="rId152"/>
    <p:sldId id="387" r:id="rId153"/>
    <p:sldId id="388" r:id="rId154"/>
    <p:sldId id="389" r:id="rId155"/>
    <p:sldId id="390" r:id="rId156"/>
    <p:sldId id="391" r:id="rId157"/>
    <p:sldId id="392" r:id="rId158"/>
    <p:sldId id="393" r:id="rId159"/>
    <p:sldId id="394" r:id="rId160"/>
    <p:sldId id="395" r:id="rId161"/>
    <p:sldId id="396" r:id="rId162"/>
    <p:sldId id="397" r:id="rId163"/>
    <p:sldId id="398" r:id="rId164"/>
    <p:sldId id="399" r:id="rId165"/>
    <p:sldId id="400" r:id="rId166"/>
    <p:sldId id="401" r:id="rId167"/>
    <p:sldId id="402" r:id="rId168"/>
    <p:sldId id="403" r:id="rId169"/>
    <p:sldId id="404" r:id="rId170"/>
    <p:sldId id="405" r:id="rId171"/>
    <p:sldId id="406" r:id="rId172"/>
    <p:sldId id="407" r:id="rId173"/>
    <p:sldId id="408" r:id="rId174"/>
    <p:sldId id="409" r:id="rId175"/>
    <p:sldId id="410" r:id="rId176"/>
    <p:sldId id="411" r:id="rId177"/>
    <p:sldId id="412" r:id="rId178"/>
    <p:sldId id="413" r:id="rId179"/>
    <p:sldId id="414" r:id="rId180"/>
    <p:sldId id="415" r:id="rId181"/>
    <p:sldId id="416" r:id="rId182"/>
    <p:sldId id="417" r:id="rId183"/>
    <p:sldId id="418" r:id="rId184"/>
    <p:sldId id="419" r:id="rId185"/>
    <p:sldId id="420" r:id="rId186"/>
    <p:sldId id="421" r:id="rId187"/>
    <p:sldId id="422" r:id="rId188"/>
    <p:sldId id="423" r:id="rId189"/>
    <p:sldId id="424" r:id="rId190"/>
    <p:sldId id="425" r:id="rId191"/>
    <p:sldId id="426" r:id="rId192"/>
    <p:sldId id="427" r:id="rId193"/>
    <p:sldId id="428" r:id="rId194"/>
    <p:sldId id="429" r:id="rId195"/>
    <p:sldId id="430" r:id="rId196"/>
    <p:sldId id="431" r:id="rId197"/>
    <p:sldId id="432" r:id="rId198"/>
    <p:sldId id="433" r:id="rId199"/>
    <p:sldId id="434" r:id="rId200"/>
    <p:sldId id="435" r:id="rId201"/>
    <p:sldId id="436" r:id="rId202"/>
    <p:sldId id="437" r:id="rId203"/>
  </p:sldIdLst>
  <p:sldSz cx="20104100" cy="11309350"/>
  <p:notesSz cx="20104100" cy="11309350"/>
  <p:embeddedFontLst>
    <p:embeddedFont>
      <p:font typeface="Century Gothic" panose="020B0502020202020204" pitchFamily="34" charset="0"/>
      <p:regular r:id="rId4"/>
      <p:bold r:id="rId5"/>
      <p:italic r:id="rId6"/>
      <p:boldItalic r:id="rId7"/>
    </p:embeddedFont>
    <p:embeddedFont>
      <p:font typeface="Poppins" panose="00000500000000000000" pitchFamily="2" charset="0"/>
      <p:regular r:id="rId8"/>
      <p:bold r:id="rId9"/>
      <p:italic r:id="rId10"/>
      <p:boldItalic r:id="rId11"/>
    </p:embeddedFont>
    <p:embeddedFont>
      <p:font typeface="Poppins Medium" panose="00000600000000000000" pitchFamily="2" charset="0"/>
      <p:regular r:id="rId12"/>
      <p:italic r:id="rId13"/>
    </p:embeddedFont>
    <p:embeddedFont>
      <p:font typeface="Poppins SemiBold" panose="00000700000000000000" pitchFamily="2" charset="0"/>
      <p:regular r:id="rId14"/>
      <p:bold r:id="rId15"/>
      <p:italic r:id="rId16"/>
      <p:boldItalic r:id="rId1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userDrawn="1">
          <p15:clr>
            <a:srgbClr val="A4A3A4"/>
          </p15:clr>
        </p15:guide>
        <p15:guide id="2" pos="6332">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61A2D"/>
    <a:srgbClr val="D80A12"/>
    <a:srgbClr val="FA9A00"/>
    <a:srgbClr val="F1E21A"/>
    <a:srgbClr val="00785A"/>
    <a:srgbClr val="00C871"/>
    <a:srgbClr val="C10077"/>
    <a:srgbClr val="FFFFFF"/>
    <a:srgbClr val="F3F2F1"/>
    <a:srgbClr val="7F4300"/>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6357" autoAdjust="0"/>
  </p:normalViewPr>
  <p:slideViewPr>
    <p:cSldViewPr>
      <p:cViewPr varScale="1">
        <p:scale>
          <a:sx n="65" d="100"/>
          <a:sy n="65" d="100"/>
        </p:scale>
        <p:origin x="684" y="84"/>
      </p:cViewPr>
      <p:guideLst>
        <p:guide orient="horz" pos="2880"/>
        <p:guide pos="6332"/>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21699"/>
    </p:cViewPr>
  </p:sorterViewPr>
  <p:gridSpacing cx="72008" cy="72008"/>
</p:viewPr>
</file>

<file path=ppt/_rels/presentation.xml.rels><?xml version="1.0" encoding="UTF-8" standalone="yes"?>

<Relationships  xmlns="http://schemas.openxmlformats.org/package/2006/relationships">
<Relationship Id="rId8" Type="http://schemas.openxmlformats.org/officeDocument/2006/relationships/font" Target="fonts/font5.fntdata"/>
<Relationship Id="rId13" Type="http://schemas.openxmlformats.org/officeDocument/2006/relationships/font" Target="fonts/font10.fntdata"/>
<Relationship Id="rId18" Type="http://schemas.openxmlformats.org/officeDocument/2006/relationships/presProps" Target="presProps.xml"/>
<Relationship Id="rId3" Type="http://schemas.openxmlformats.org/officeDocument/2006/relationships/notesMaster" Target="notesMasters/notesMaster1.xml"/>
<Relationship Id="rId21" Type="http://schemas.openxmlformats.org/officeDocument/2006/relationships/tableStyles" Target="tableStyles.xml"/>
<Relationship Id="rId7" Type="http://schemas.openxmlformats.org/officeDocument/2006/relationships/font" Target="fonts/font4.fntdata"/>
<Relationship Id="rId12" Type="http://schemas.openxmlformats.org/officeDocument/2006/relationships/font" Target="fonts/font9.fntdata"/>
<Relationship Id="rId17" Type="http://schemas.openxmlformats.org/officeDocument/2006/relationships/font" Target="fonts/font14.fntdata"/>
<Relationship Id="rId2" Type="http://schemas.openxmlformats.org/officeDocument/2006/relationships/slideMaster" Target="slideMasters/slideMaster2.xml"/>
<Relationship Id="rId16" Type="http://schemas.openxmlformats.org/officeDocument/2006/relationships/font" Target="fonts/font13.fntdata"/>
<Relationship Id="rId20"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font" Target="fonts/font3.fntdata"/>
<Relationship Id="rId11" Type="http://schemas.openxmlformats.org/officeDocument/2006/relationships/font" Target="fonts/font8.fntdata"/>
<Relationship Id="rId5" Type="http://schemas.openxmlformats.org/officeDocument/2006/relationships/font" Target="fonts/font2.fntdata"/>
<Relationship Id="rId15" Type="http://schemas.openxmlformats.org/officeDocument/2006/relationships/font" Target="fonts/font12.fntdata"/>
<Relationship Id="rId10" Type="http://schemas.openxmlformats.org/officeDocument/2006/relationships/font" Target="fonts/font7.fntdata"/>
<Relationship Id="rId19" Type="http://schemas.openxmlformats.org/officeDocument/2006/relationships/viewProps" Target="viewProps.xml"/>
<Relationship Id="rId4" Type="http://schemas.openxmlformats.org/officeDocument/2006/relationships/font" Target="fonts/font1.fntdata"/>
<Relationship Id="rId9" Type="http://schemas.openxmlformats.org/officeDocument/2006/relationships/font" Target="fonts/font6.fntdata"/>
<Relationship Id="rId14" Type="http://schemas.openxmlformats.org/officeDocument/2006/relationships/font" Target="fonts/font11.fntdata"/>
<Relationship Id="rId22" Type="http://schemas.openxmlformats.org/officeDocument/2006/relationships/slide" Target="slides/slide1.xml"/>
<Relationship Id="rId23" Type="http://schemas.openxmlformats.org/officeDocument/2006/relationships/slide" Target="slides/slide2.xml"/>
<Relationship Id="rId24" Type="http://schemas.openxmlformats.org/officeDocument/2006/relationships/slide" Target="slides/slide3.xml"/>
<Relationship Id="rId25" Type="http://schemas.openxmlformats.org/officeDocument/2006/relationships/slide" Target="slides/slide4.xml"/>
<Relationship Id="rId26" Type="http://schemas.openxmlformats.org/officeDocument/2006/relationships/slide" Target="slides/slide5.xml"/>
<Relationship Id="rId27" Type="http://schemas.openxmlformats.org/officeDocument/2006/relationships/slide" Target="slides/slide6.xml"/>
<Relationship Id="rId28" Type="http://schemas.openxmlformats.org/officeDocument/2006/relationships/slide" Target="slides/slide7.xml"/>
<Relationship Id="rId29" Type="http://schemas.openxmlformats.org/officeDocument/2006/relationships/slide" Target="slides/slide8.xml"/>
<Relationship Id="rId30" Type="http://schemas.openxmlformats.org/officeDocument/2006/relationships/slide" Target="slides/slide9.xml"/>
<Relationship Id="rId31" Type="http://schemas.openxmlformats.org/officeDocument/2006/relationships/slide" Target="slides/slide10.xml"/>
<Relationship Id="rId32" Type="http://schemas.openxmlformats.org/officeDocument/2006/relationships/slide" Target="slides/slide11.xml"/>
<Relationship Id="rId33" Type="http://schemas.openxmlformats.org/officeDocument/2006/relationships/slide" Target="slides/slide12.xml"/>
<Relationship Id="rId34" Type="http://schemas.openxmlformats.org/officeDocument/2006/relationships/slide" Target="slides/slide13.xml"/>
<Relationship Id="rId35" Type="http://schemas.openxmlformats.org/officeDocument/2006/relationships/slide" Target="slides/slide14.xml"/>
<Relationship Id="rId36" Type="http://schemas.openxmlformats.org/officeDocument/2006/relationships/slide" Target="slides/slide15.xml"/>
<Relationship Id="rId37" Type="http://schemas.openxmlformats.org/officeDocument/2006/relationships/slide" Target="slides/slide16.xml"/>
<Relationship Id="rId38" Type="http://schemas.openxmlformats.org/officeDocument/2006/relationships/slide" Target="slides/slide17.xml"/>
<Relationship Id="rId39" Type="http://schemas.openxmlformats.org/officeDocument/2006/relationships/slide" Target="slides/slide18.xml"/>
<Relationship Id="rId40" Type="http://schemas.openxmlformats.org/officeDocument/2006/relationships/slide" Target="slides/slide19.xml"/>
<Relationship Id="rId41" Type="http://schemas.openxmlformats.org/officeDocument/2006/relationships/slide" Target="slides/slide20.xml"/>
<Relationship Id="rId42" Type="http://schemas.openxmlformats.org/officeDocument/2006/relationships/slide" Target="slides/slide21.xml"/>
<Relationship Id="rId43" Type="http://schemas.openxmlformats.org/officeDocument/2006/relationships/slide" Target="slides/slide22.xml"/>
<Relationship Id="rId44" Type="http://schemas.openxmlformats.org/officeDocument/2006/relationships/slide" Target="slides/slide23.xml"/>
<Relationship Id="rId45" Type="http://schemas.openxmlformats.org/officeDocument/2006/relationships/slide" Target="slides/slide24.xml"/>
<Relationship Id="rId46" Type="http://schemas.openxmlformats.org/officeDocument/2006/relationships/slide" Target="slides/slide25.xml"/>
<Relationship Id="rId47" Type="http://schemas.openxmlformats.org/officeDocument/2006/relationships/slide" Target="slides/slide26.xml"/>
<Relationship Id="rId48" Type="http://schemas.openxmlformats.org/officeDocument/2006/relationships/slide" Target="slides/slide27.xml"/>
<Relationship Id="rId49" Type="http://schemas.openxmlformats.org/officeDocument/2006/relationships/slide" Target="slides/slide28.xml"/>
<Relationship Id="rId50" Type="http://schemas.openxmlformats.org/officeDocument/2006/relationships/slide" Target="slides/slide29.xml"/>
<Relationship Id="rId51" Type="http://schemas.openxmlformats.org/officeDocument/2006/relationships/slide" Target="slides/slide30.xml"/>
<Relationship Id="rId52" Type="http://schemas.openxmlformats.org/officeDocument/2006/relationships/slide" Target="slides/slide31.xml"/>
<Relationship Id="rId53" Type="http://schemas.openxmlformats.org/officeDocument/2006/relationships/slide" Target="slides/slide32.xml"/>
<Relationship Id="rId54" Type="http://schemas.openxmlformats.org/officeDocument/2006/relationships/slide" Target="slides/slide33.xml"/>
<Relationship Id="rId55" Type="http://schemas.openxmlformats.org/officeDocument/2006/relationships/slide" Target="slides/slide34.xml"/>
<Relationship Id="rId56" Type="http://schemas.openxmlformats.org/officeDocument/2006/relationships/slide" Target="slides/slide35.xml"/>
<Relationship Id="rId57" Type="http://schemas.openxmlformats.org/officeDocument/2006/relationships/slide" Target="slides/slide36.xml"/>
<Relationship Id="rId58" Type="http://schemas.openxmlformats.org/officeDocument/2006/relationships/slide" Target="slides/slide37.xml"/>
<Relationship Id="rId59" Type="http://schemas.openxmlformats.org/officeDocument/2006/relationships/slide" Target="slides/slide38.xml"/>
<Relationship Id="rId60" Type="http://schemas.openxmlformats.org/officeDocument/2006/relationships/slide" Target="slides/slide39.xml"/>
<Relationship Id="rId61" Type="http://schemas.openxmlformats.org/officeDocument/2006/relationships/slide" Target="slides/slide40.xml"/>
<Relationship Id="rId62" Type="http://schemas.openxmlformats.org/officeDocument/2006/relationships/slide" Target="slides/slide41.xml"/>
<Relationship Id="rId63" Type="http://schemas.openxmlformats.org/officeDocument/2006/relationships/slide" Target="slides/slide42.xml"/>
<Relationship Id="rId64" Type="http://schemas.openxmlformats.org/officeDocument/2006/relationships/slide" Target="slides/slide43.xml"/>
<Relationship Id="rId65" Type="http://schemas.openxmlformats.org/officeDocument/2006/relationships/slide" Target="slides/slide44.xml"/>
<Relationship Id="rId66" Type="http://schemas.openxmlformats.org/officeDocument/2006/relationships/slide" Target="slides/slide45.xml"/>
<Relationship Id="rId67" Type="http://schemas.openxmlformats.org/officeDocument/2006/relationships/slide" Target="slides/slide46.xml"/>
<Relationship Id="rId68" Type="http://schemas.openxmlformats.org/officeDocument/2006/relationships/slide" Target="slides/slide47.xml"/>
<Relationship Id="rId69" Type="http://schemas.openxmlformats.org/officeDocument/2006/relationships/slide" Target="slides/slide48.xml"/>
<Relationship Id="rId70" Type="http://schemas.openxmlformats.org/officeDocument/2006/relationships/slide" Target="slides/slide49.xml"/>
<Relationship Id="rId71" Type="http://schemas.openxmlformats.org/officeDocument/2006/relationships/slide" Target="slides/slide50.xml"/>
<Relationship Id="rId72" Type="http://schemas.openxmlformats.org/officeDocument/2006/relationships/slide" Target="slides/slide51.xml"/>
<Relationship Id="rId73" Type="http://schemas.openxmlformats.org/officeDocument/2006/relationships/slide" Target="slides/slide52.xml"/>
<Relationship Id="rId74" Type="http://schemas.openxmlformats.org/officeDocument/2006/relationships/slide" Target="slides/slide53.xml"/>
<Relationship Id="rId75" Type="http://schemas.openxmlformats.org/officeDocument/2006/relationships/slide" Target="slides/slide54.xml"/>
<Relationship Id="rId76" Type="http://schemas.openxmlformats.org/officeDocument/2006/relationships/slide" Target="slides/slide55.xml"/>
<Relationship Id="rId77" Type="http://schemas.openxmlformats.org/officeDocument/2006/relationships/slide" Target="slides/slide56.xml"/>
<Relationship Id="rId78" Type="http://schemas.openxmlformats.org/officeDocument/2006/relationships/slide" Target="slides/slide57.xml"/>
<Relationship Id="rId79" Type="http://schemas.openxmlformats.org/officeDocument/2006/relationships/slide" Target="slides/slide58.xml"/>
<Relationship Id="rId80" Type="http://schemas.openxmlformats.org/officeDocument/2006/relationships/slide" Target="slides/slide59.xml"/>
<Relationship Id="rId81" Type="http://schemas.openxmlformats.org/officeDocument/2006/relationships/slide" Target="slides/slide60.xml"/>
<Relationship Id="rId82" Type="http://schemas.openxmlformats.org/officeDocument/2006/relationships/slide" Target="slides/slide61.xml"/>
<Relationship Id="rId83" Type="http://schemas.openxmlformats.org/officeDocument/2006/relationships/slide" Target="slides/slide62.xml"/>
<Relationship Id="rId84" Type="http://schemas.openxmlformats.org/officeDocument/2006/relationships/slide" Target="slides/slide63.xml"/>
<Relationship Id="rId85" Type="http://schemas.openxmlformats.org/officeDocument/2006/relationships/slide" Target="slides/slide64.xml"/>
<Relationship Id="rId86" Type="http://schemas.openxmlformats.org/officeDocument/2006/relationships/slide" Target="slides/slide65.xml"/>
<Relationship Id="rId87" Type="http://schemas.openxmlformats.org/officeDocument/2006/relationships/slide" Target="slides/slide66.xml"/>
<Relationship Id="rId88" Type="http://schemas.openxmlformats.org/officeDocument/2006/relationships/slide" Target="slides/slide67.xml"/>
<Relationship Id="rId89" Type="http://schemas.openxmlformats.org/officeDocument/2006/relationships/slide" Target="slides/slide68.xml"/>
<Relationship Id="rId90" Type="http://schemas.openxmlformats.org/officeDocument/2006/relationships/slide" Target="slides/slide69.xml"/>
<Relationship Id="rId91" Type="http://schemas.openxmlformats.org/officeDocument/2006/relationships/slide" Target="slides/slide70.xml"/>
<Relationship Id="rId92" Type="http://schemas.openxmlformats.org/officeDocument/2006/relationships/slide" Target="slides/slide71.xml"/>
<Relationship Id="rId93" Type="http://schemas.openxmlformats.org/officeDocument/2006/relationships/slide" Target="slides/slide72.xml"/>
<Relationship Id="rId94" Type="http://schemas.openxmlformats.org/officeDocument/2006/relationships/slide" Target="slides/slide73.xml"/>
<Relationship Id="rId95" Type="http://schemas.openxmlformats.org/officeDocument/2006/relationships/slide" Target="slides/slide74.xml"/>
<Relationship Id="rId96" Type="http://schemas.openxmlformats.org/officeDocument/2006/relationships/slide" Target="slides/slide75.xml"/>
<Relationship Id="rId97" Type="http://schemas.openxmlformats.org/officeDocument/2006/relationships/slide" Target="slides/slide76.xml"/>
<Relationship Id="rId98" Type="http://schemas.openxmlformats.org/officeDocument/2006/relationships/slide" Target="slides/slide77.xml"/>
<Relationship Id="rId99" Type="http://schemas.openxmlformats.org/officeDocument/2006/relationships/slide" Target="slides/slide78.xml"/>
<Relationship Id="rId100" Type="http://schemas.openxmlformats.org/officeDocument/2006/relationships/slide" Target="slides/slide79.xml"/>
<Relationship Id="rId101" Type="http://schemas.openxmlformats.org/officeDocument/2006/relationships/slide" Target="slides/slide80.xml"/>
<Relationship Id="rId102" Type="http://schemas.openxmlformats.org/officeDocument/2006/relationships/slide" Target="slides/slide81.xml"/>
<Relationship Id="rId103" Type="http://schemas.openxmlformats.org/officeDocument/2006/relationships/slide" Target="slides/slide82.xml"/>
<Relationship Id="rId104" Type="http://schemas.openxmlformats.org/officeDocument/2006/relationships/slide" Target="slides/slide83.xml"/>
<Relationship Id="rId105" Type="http://schemas.openxmlformats.org/officeDocument/2006/relationships/slide" Target="slides/slide84.xml"/>
<Relationship Id="rId106" Type="http://schemas.openxmlformats.org/officeDocument/2006/relationships/slide" Target="slides/slide85.xml"/>
<Relationship Id="rId107" Type="http://schemas.openxmlformats.org/officeDocument/2006/relationships/slide" Target="slides/slide86.xml"/>
<Relationship Id="rId108" Type="http://schemas.openxmlformats.org/officeDocument/2006/relationships/slide" Target="slides/slide87.xml"/>
<Relationship Id="rId109" Type="http://schemas.openxmlformats.org/officeDocument/2006/relationships/slide" Target="slides/slide88.xml"/>
<Relationship Id="rId110" Type="http://schemas.openxmlformats.org/officeDocument/2006/relationships/slide" Target="slides/slide89.xml"/>
<Relationship Id="rId111" Type="http://schemas.openxmlformats.org/officeDocument/2006/relationships/slide" Target="slides/slide90.xml"/>
<Relationship Id="rId112" Type="http://schemas.openxmlformats.org/officeDocument/2006/relationships/slide" Target="slides/slide91.xml"/>
<Relationship Id="rId113" Type="http://schemas.openxmlformats.org/officeDocument/2006/relationships/slide" Target="slides/slide92.xml"/>
<Relationship Id="rId114" Type="http://schemas.openxmlformats.org/officeDocument/2006/relationships/slide" Target="slides/slide93.xml"/>
<Relationship Id="rId115" Type="http://schemas.openxmlformats.org/officeDocument/2006/relationships/slide" Target="slides/slide94.xml"/>
<Relationship Id="rId116" Type="http://schemas.openxmlformats.org/officeDocument/2006/relationships/slide" Target="slides/slide95.xml"/>
<Relationship Id="rId117" Type="http://schemas.openxmlformats.org/officeDocument/2006/relationships/slide" Target="slides/slide96.xml"/>
<Relationship Id="rId118" Type="http://schemas.openxmlformats.org/officeDocument/2006/relationships/slide" Target="slides/slide97.xml"/>
<Relationship Id="rId119" Type="http://schemas.openxmlformats.org/officeDocument/2006/relationships/slide" Target="slides/slide98.xml"/>
<Relationship Id="rId120" Type="http://schemas.openxmlformats.org/officeDocument/2006/relationships/slide" Target="slides/slide99.xml"/>
<Relationship Id="rId121" Type="http://schemas.openxmlformats.org/officeDocument/2006/relationships/slide" Target="slides/slide100.xml"/>
<Relationship Id="rId122" Type="http://schemas.openxmlformats.org/officeDocument/2006/relationships/slide" Target="slides/slide101.xml"/>
<Relationship Id="rId123" Type="http://schemas.openxmlformats.org/officeDocument/2006/relationships/slide" Target="slides/slide102.xml"/>
<Relationship Id="rId124" Type="http://schemas.openxmlformats.org/officeDocument/2006/relationships/slide" Target="slides/slide103.xml"/>
<Relationship Id="rId125" Type="http://schemas.openxmlformats.org/officeDocument/2006/relationships/slide" Target="slides/slide104.xml"/>
<Relationship Id="rId126" Type="http://schemas.openxmlformats.org/officeDocument/2006/relationships/slide" Target="slides/slide105.xml"/>
<Relationship Id="rId127" Type="http://schemas.openxmlformats.org/officeDocument/2006/relationships/slide" Target="slides/slide106.xml"/>
<Relationship Id="rId128" Type="http://schemas.openxmlformats.org/officeDocument/2006/relationships/slide" Target="slides/slide107.xml"/>
<Relationship Id="rId129" Type="http://schemas.openxmlformats.org/officeDocument/2006/relationships/slide" Target="slides/slide108.xml"/>
<Relationship Id="rId130" Type="http://schemas.openxmlformats.org/officeDocument/2006/relationships/slide" Target="slides/slide109.xml"/>
<Relationship Id="rId131" Type="http://schemas.openxmlformats.org/officeDocument/2006/relationships/slide" Target="slides/slide110.xml"/>
<Relationship Id="rId132" Type="http://schemas.openxmlformats.org/officeDocument/2006/relationships/slide" Target="slides/slide111.xml"/>
<Relationship Id="rId133" Type="http://schemas.openxmlformats.org/officeDocument/2006/relationships/slide" Target="slides/slide112.xml"/>
<Relationship Id="rId134" Type="http://schemas.openxmlformats.org/officeDocument/2006/relationships/slide" Target="slides/slide113.xml"/>
<Relationship Id="rId135" Type="http://schemas.openxmlformats.org/officeDocument/2006/relationships/slide" Target="slides/slide114.xml"/>
<Relationship Id="rId136" Type="http://schemas.openxmlformats.org/officeDocument/2006/relationships/slide" Target="slides/slide115.xml"/>
<Relationship Id="rId137" Type="http://schemas.openxmlformats.org/officeDocument/2006/relationships/slide" Target="slides/slide116.xml"/>
<Relationship Id="rId138" Type="http://schemas.openxmlformats.org/officeDocument/2006/relationships/slide" Target="slides/slide117.xml"/>
<Relationship Id="rId139" Type="http://schemas.openxmlformats.org/officeDocument/2006/relationships/slide" Target="slides/slide118.xml"/>
<Relationship Id="rId140" Type="http://schemas.openxmlformats.org/officeDocument/2006/relationships/slide" Target="slides/slide119.xml"/>
<Relationship Id="rId141" Type="http://schemas.openxmlformats.org/officeDocument/2006/relationships/slide" Target="slides/slide120.xml"/>
<Relationship Id="rId142" Type="http://schemas.openxmlformats.org/officeDocument/2006/relationships/slide" Target="slides/slide121.xml"/>
<Relationship Id="rId143" Type="http://schemas.openxmlformats.org/officeDocument/2006/relationships/slide" Target="slides/slide122.xml"/>
<Relationship Id="rId144" Type="http://schemas.openxmlformats.org/officeDocument/2006/relationships/slide" Target="slides/slide123.xml"/>
<Relationship Id="rId145" Type="http://schemas.openxmlformats.org/officeDocument/2006/relationships/slide" Target="slides/slide124.xml"/>
<Relationship Id="rId146" Type="http://schemas.openxmlformats.org/officeDocument/2006/relationships/slide" Target="slides/slide125.xml"/>
<Relationship Id="rId147" Type="http://schemas.openxmlformats.org/officeDocument/2006/relationships/slide" Target="slides/slide126.xml"/>
<Relationship Id="rId148" Type="http://schemas.openxmlformats.org/officeDocument/2006/relationships/slide" Target="slides/slide127.xml"/>
<Relationship Id="rId149" Type="http://schemas.openxmlformats.org/officeDocument/2006/relationships/slide" Target="slides/slide128.xml"/>
<Relationship Id="rId150" Type="http://schemas.openxmlformats.org/officeDocument/2006/relationships/slide" Target="slides/slide129.xml"/>
<Relationship Id="rId151" Type="http://schemas.openxmlformats.org/officeDocument/2006/relationships/slide" Target="slides/slide130.xml"/>
<Relationship Id="rId152" Type="http://schemas.openxmlformats.org/officeDocument/2006/relationships/slide" Target="slides/slide131.xml"/>
<Relationship Id="rId153" Type="http://schemas.openxmlformats.org/officeDocument/2006/relationships/slide" Target="slides/slide132.xml"/>
<Relationship Id="rId154" Type="http://schemas.openxmlformats.org/officeDocument/2006/relationships/slide" Target="slides/slide133.xml"/>
<Relationship Id="rId155" Type="http://schemas.openxmlformats.org/officeDocument/2006/relationships/slide" Target="slides/slide134.xml"/>
<Relationship Id="rId156" Type="http://schemas.openxmlformats.org/officeDocument/2006/relationships/slide" Target="slides/slide135.xml"/>
<Relationship Id="rId157" Type="http://schemas.openxmlformats.org/officeDocument/2006/relationships/slide" Target="slides/slide136.xml"/>
<Relationship Id="rId158" Type="http://schemas.openxmlformats.org/officeDocument/2006/relationships/slide" Target="slides/slide137.xml"/>
<Relationship Id="rId159" Type="http://schemas.openxmlformats.org/officeDocument/2006/relationships/slide" Target="slides/slide138.xml"/>
<Relationship Id="rId160" Type="http://schemas.openxmlformats.org/officeDocument/2006/relationships/slide" Target="slides/slide139.xml"/>
<Relationship Id="rId161" Type="http://schemas.openxmlformats.org/officeDocument/2006/relationships/slide" Target="slides/slide140.xml"/>
<Relationship Id="rId162" Type="http://schemas.openxmlformats.org/officeDocument/2006/relationships/slide" Target="slides/slide141.xml"/>
<Relationship Id="rId163" Type="http://schemas.openxmlformats.org/officeDocument/2006/relationships/slide" Target="slides/slide142.xml"/>
<Relationship Id="rId164" Type="http://schemas.openxmlformats.org/officeDocument/2006/relationships/slide" Target="slides/slide143.xml"/>
<Relationship Id="rId165" Type="http://schemas.openxmlformats.org/officeDocument/2006/relationships/slide" Target="slides/slide144.xml"/>
<Relationship Id="rId166" Type="http://schemas.openxmlformats.org/officeDocument/2006/relationships/slide" Target="slides/slide145.xml"/>
<Relationship Id="rId167" Type="http://schemas.openxmlformats.org/officeDocument/2006/relationships/slide" Target="slides/slide146.xml"/>
<Relationship Id="rId168" Type="http://schemas.openxmlformats.org/officeDocument/2006/relationships/slide" Target="slides/slide147.xml"/>
<Relationship Id="rId169" Type="http://schemas.openxmlformats.org/officeDocument/2006/relationships/slide" Target="slides/slide148.xml"/>
<Relationship Id="rId170" Type="http://schemas.openxmlformats.org/officeDocument/2006/relationships/slide" Target="slides/slide149.xml"/>
<Relationship Id="rId171" Type="http://schemas.openxmlformats.org/officeDocument/2006/relationships/slide" Target="slides/slide150.xml"/>
<Relationship Id="rId172" Type="http://schemas.openxmlformats.org/officeDocument/2006/relationships/slide" Target="slides/slide151.xml"/>
<Relationship Id="rId173" Type="http://schemas.openxmlformats.org/officeDocument/2006/relationships/slide" Target="slides/slide152.xml"/>
<Relationship Id="rId174" Type="http://schemas.openxmlformats.org/officeDocument/2006/relationships/slide" Target="slides/slide153.xml"/>
<Relationship Id="rId175" Type="http://schemas.openxmlformats.org/officeDocument/2006/relationships/slide" Target="slides/slide154.xml"/>
<Relationship Id="rId176" Type="http://schemas.openxmlformats.org/officeDocument/2006/relationships/slide" Target="slides/slide155.xml"/>
<Relationship Id="rId177" Type="http://schemas.openxmlformats.org/officeDocument/2006/relationships/slide" Target="slides/slide156.xml"/>
<Relationship Id="rId178" Type="http://schemas.openxmlformats.org/officeDocument/2006/relationships/slide" Target="slides/slide157.xml"/>
<Relationship Id="rId179" Type="http://schemas.openxmlformats.org/officeDocument/2006/relationships/slide" Target="slides/slide158.xml"/>
<Relationship Id="rId180" Type="http://schemas.openxmlformats.org/officeDocument/2006/relationships/slide" Target="slides/slide159.xml"/>
<Relationship Id="rId181" Type="http://schemas.openxmlformats.org/officeDocument/2006/relationships/slide" Target="slides/slide160.xml"/>
<Relationship Id="rId182" Type="http://schemas.openxmlformats.org/officeDocument/2006/relationships/slide" Target="slides/slide161.xml"/>
<Relationship Id="rId183" Type="http://schemas.openxmlformats.org/officeDocument/2006/relationships/slide" Target="slides/slide162.xml"/>
<Relationship Id="rId184" Type="http://schemas.openxmlformats.org/officeDocument/2006/relationships/slide" Target="slides/slide163.xml"/>
<Relationship Id="rId185" Type="http://schemas.openxmlformats.org/officeDocument/2006/relationships/slide" Target="slides/slide164.xml"/>
<Relationship Id="rId186" Type="http://schemas.openxmlformats.org/officeDocument/2006/relationships/slide" Target="slides/slide165.xml"/>
<Relationship Id="rId187" Type="http://schemas.openxmlformats.org/officeDocument/2006/relationships/slide" Target="slides/slide166.xml"/>
<Relationship Id="rId188" Type="http://schemas.openxmlformats.org/officeDocument/2006/relationships/slide" Target="slides/slide167.xml"/>
<Relationship Id="rId189" Type="http://schemas.openxmlformats.org/officeDocument/2006/relationships/slide" Target="slides/slide168.xml"/>
<Relationship Id="rId190" Type="http://schemas.openxmlformats.org/officeDocument/2006/relationships/slide" Target="slides/slide169.xml"/>
<Relationship Id="rId191" Type="http://schemas.openxmlformats.org/officeDocument/2006/relationships/slide" Target="slides/slide170.xml"/>
<Relationship Id="rId192" Type="http://schemas.openxmlformats.org/officeDocument/2006/relationships/slide" Target="slides/slide171.xml"/>
<Relationship Id="rId193" Type="http://schemas.openxmlformats.org/officeDocument/2006/relationships/slide" Target="slides/slide172.xml"/>
<Relationship Id="rId194" Type="http://schemas.openxmlformats.org/officeDocument/2006/relationships/slide" Target="slides/slide173.xml"/>
<Relationship Id="rId195" Type="http://schemas.openxmlformats.org/officeDocument/2006/relationships/slide" Target="slides/slide174.xml"/>
<Relationship Id="rId196" Type="http://schemas.openxmlformats.org/officeDocument/2006/relationships/slide" Target="slides/slide175.xml"/>
<Relationship Id="rId197" Type="http://schemas.openxmlformats.org/officeDocument/2006/relationships/slide" Target="slides/slide176.xml"/>
<Relationship Id="rId198" Type="http://schemas.openxmlformats.org/officeDocument/2006/relationships/slide" Target="slides/slide177.xml"/>
<Relationship Id="rId199" Type="http://schemas.openxmlformats.org/officeDocument/2006/relationships/slide" Target="slides/slide178.xml"/>
<Relationship Id="rId200" Type="http://schemas.openxmlformats.org/officeDocument/2006/relationships/slide" Target="slides/slide179.xml"/>
<Relationship Id="rId201" Type="http://schemas.openxmlformats.org/officeDocument/2006/relationships/slide" Target="slides/slide180.xml"/>
<Relationship Id="rId202" Type="http://schemas.openxmlformats.org/officeDocument/2006/relationships/slide" Target="slides/slide181.xml"/>
<Relationship Id="rId203" Type="http://schemas.openxmlformats.org/officeDocument/2006/relationships/slide" Target="slides/slide182.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8712200" cy="566738"/>
          </a:xfrm>
          <a:prstGeom prst="rect">
            <a:avLst/>
          </a:prstGeom>
        </p:spPr>
        <p:txBody>
          <a:bodyPr vert="horz" lIns="91440" tIns="45720" rIns="91440" bIns="45720" rtlCol="0"/>
          <a:lstStyle>
            <a:lvl1pPr algn="l">
              <a:defRPr sz="1200">
                <a:latin typeface="Century Gothic" panose="020B0502020202020204" pitchFamily="34" charset="0"/>
              </a:defRPr>
            </a:lvl1pPr>
          </a:lstStyle>
          <a:p>
            <a:endParaRPr lang="en-GB" dirty="0"/>
          </a:p>
        </p:txBody>
      </p:sp>
      <p:sp>
        <p:nvSpPr>
          <p:cNvPr id="3" name="Date Placeholder 2"/>
          <p:cNvSpPr>
            <a:spLocks noGrp="1"/>
          </p:cNvSpPr>
          <p:nvPr>
            <p:ph type="dt" idx="1"/>
          </p:nvPr>
        </p:nvSpPr>
        <p:spPr>
          <a:xfrm>
            <a:off x="11387138" y="0"/>
            <a:ext cx="8712200" cy="566738"/>
          </a:xfrm>
          <a:prstGeom prst="rect">
            <a:avLst/>
          </a:prstGeom>
        </p:spPr>
        <p:txBody>
          <a:bodyPr vert="horz" lIns="91440" tIns="45720" rIns="91440" bIns="45720" rtlCol="0"/>
          <a:lstStyle>
            <a:lvl1pPr algn="r">
              <a:defRPr sz="1200">
                <a:latin typeface="Century Gothic" panose="020B0502020202020204" pitchFamily="34" charset="0"/>
              </a:defRPr>
            </a:lvl1pPr>
          </a:lstStyle>
          <a:p>
            <a:fld id="{B9B4C758-F5EE-485E-880A-EA7ED550D5E3}" type="datetimeFigureOut">
              <a:rPr lang="en-GB" smtClean="0"/>
              <a:pPr/>
              <a:t>22/06/2026</a:t>
            </a:fld>
            <a:endParaRPr lang="en-GB" dirty="0"/>
          </a:p>
        </p:txBody>
      </p:sp>
      <p:sp>
        <p:nvSpPr>
          <p:cNvPr id="4" name="Slide Image Placeholder 3"/>
          <p:cNvSpPr>
            <a:spLocks noGrp="1" noRot="1" noChangeAspect="1"/>
          </p:cNvSpPr>
          <p:nvPr>
            <p:ph type="sldImg" idx="2"/>
          </p:nvPr>
        </p:nvSpPr>
        <p:spPr>
          <a:xfrm>
            <a:off x="6659563" y="1414463"/>
            <a:ext cx="6784975" cy="381635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2009775" y="5441950"/>
            <a:ext cx="16084550" cy="44545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10742613"/>
            <a:ext cx="8712200" cy="566737"/>
          </a:xfrm>
          <a:prstGeom prst="rect">
            <a:avLst/>
          </a:prstGeom>
        </p:spPr>
        <p:txBody>
          <a:bodyPr vert="horz" lIns="91440" tIns="45720" rIns="91440" bIns="45720" rtlCol="0" anchor="b"/>
          <a:lstStyle>
            <a:lvl1pPr algn="l">
              <a:defRPr sz="1200">
                <a:latin typeface="Century Gothic" panose="020B0502020202020204" pitchFamily="34" charset="0"/>
              </a:defRPr>
            </a:lvl1pPr>
          </a:lstStyle>
          <a:p>
            <a:endParaRPr lang="en-GB" dirty="0"/>
          </a:p>
        </p:txBody>
      </p:sp>
      <p:sp>
        <p:nvSpPr>
          <p:cNvPr id="7" name="Slide Number Placeholder 6"/>
          <p:cNvSpPr>
            <a:spLocks noGrp="1"/>
          </p:cNvSpPr>
          <p:nvPr>
            <p:ph type="sldNum" sz="quarter" idx="5"/>
          </p:nvPr>
        </p:nvSpPr>
        <p:spPr>
          <a:xfrm>
            <a:off x="11387138" y="10742613"/>
            <a:ext cx="8712200" cy="566737"/>
          </a:xfrm>
          <a:prstGeom prst="rect">
            <a:avLst/>
          </a:prstGeom>
        </p:spPr>
        <p:txBody>
          <a:bodyPr vert="horz" lIns="91440" tIns="45720" rIns="91440" bIns="45720" rtlCol="0" anchor="b"/>
          <a:lstStyle>
            <a:lvl1pPr algn="r">
              <a:defRPr sz="1200">
                <a:latin typeface="Century Gothic" panose="020B0502020202020204" pitchFamily="34" charset="0"/>
              </a:defRPr>
            </a:lvl1pPr>
          </a:lstStyle>
          <a:p>
            <a:fld id="{32104A74-82BA-402E-9268-585387E7E727}" type="slidenum">
              <a:rPr lang="en-GB" smtClean="0"/>
              <a:pPr/>
              <a:t>‹#›</a:t>
            </a:fld>
            <a:endParaRPr lang="en-GB" dirty="0"/>
          </a:p>
        </p:txBody>
      </p:sp>
    </p:spTree>
    <p:extLst>
      <p:ext uri="{BB962C8B-B14F-4D97-AF65-F5344CB8AC3E}">
        <p14:creationId xmlns:p14="http://schemas.microsoft.com/office/powerpoint/2010/main" val="15776756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Century Gothic" panose="020B0502020202020204" pitchFamily="34" charset="0"/>
        <a:ea typeface="+mn-ea"/>
        <a:cs typeface="+mn-cs"/>
      </a:defRPr>
    </a:lvl1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hyperlink" Target="https://who-gmrln.org/rubens2" TargetMode="External"/><Relationship Id="rId2" Type="http://schemas.openxmlformats.org/officeDocument/2006/relationships/hyperlink" Target="https://who-gmrln.org/means2" TargetMode="External"/><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7.sv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3" Type="http://schemas.openxmlformats.org/officeDocument/2006/relationships/hyperlink" Target="http://www.emro.who.int/health-topics/measles/" TargetMode="External"/><Relationship Id="rId2" Type="http://schemas.openxmlformats.org/officeDocument/2006/relationships/hyperlink" Target="https://www.paho.org/en/measles-rubella-weekly-bulletin" TargetMode="External"/><Relationship Id="rId1" Type="http://schemas.openxmlformats.org/officeDocument/2006/relationships/slideMaster" Target="../slideMasters/slideMaster1.xml"/><Relationship Id="rId5" Type="http://schemas.openxmlformats.org/officeDocument/2006/relationships/hyperlink" Target="https://apps.who.int/iris/handle/10665/366144" TargetMode="External"/><Relationship Id="rId4" Type="http://schemas.openxmlformats.org/officeDocument/2006/relationships/hyperlink" Target="https://www.euro.who.int/en/health-topics/disease-prevention/vaccines-and-immunization/publications/surveillance-and-data/who-epidata" TargetMode="Externa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slideMaster" Target="../slideMasters/slideMaster1.xml"/><Relationship Id="rId4" Type="http://schemas.openxmlformats.org/officeDocument/2006/relationships/image" Target="../media/image10.svg"/></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7.xml.rels><?xml version="1.0" encoding="UTF-8" standalone="yes"?>
<Relationships xmlns="http://schemas.openxmlformats.org/package/2006/relationships"><Relationship Id="rId3" Type="http://schemas.openxmlformats.org/officeDocument/2006/relationships/hyperlink" Target="https://who-gmrln.org/rubens2" TargetMode="External"/><Relationship Id="rId2" Type="http://schemas.openxmlformats.org/officeDocument/2006/relationships/hyperlink" Target="https://who-gmrln.org/means2" TargetMode="External"/><Relationship Id="rId1" Type="http://schemas.openxmlformats.org/officeDocument/2006/relationships/slideMaster" Target="../slideMasters/slideMaster2.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9.xml.rels><?xml version="1.0" encoding="UTF-8" standalone="yes"?>
<Relationships xmlns="http://schemas.openxmlformats.org/package/2006/relationships"><Relationship Id="rId3" Type="http://schemas.openxmlformats.org/officeDocument/2006/relationships/hyperlink" Target="http://www.emro.who.int/health-topics/measles/" TargetMode="External"/><Relationship Id="rId2" Type="http://schemas.openxmlformats.org/officeDocument/2006/relationships/hyperlink" Target="https://www.paho.org/en/measles-rubella-weekly-bulletin" TargetMode="External"/><Relationship Id="rId1" Type="http://schemas.openxmlformats.org/officeDocument/2006/relationships/slideMaster" Target="../slideMasters/slideMaster2.xml"/><Relationship Id="rId5" Type="http://schemas.openxmlformats.org/officeDocument/2006/relationships/hyperlink" Target="https://iris.who.int/items/1fc26151-8b10-476c-b8c6-02a76a12dbca" TargetMode="External"/><Relationship Id="rId4" Type="http://schemas.openxmlformats.org/officeDocument/2006/relationships/hyperlink" Target="https://www.euro.who.int/en/health-topics/disease-prevention/vaccines-and-immunization/publications/surveillance-and-data/who-epidata" TargetMode="Externa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and Graph">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024F929E-2F1D-4406-9057-6C825193933B}"/>
              </a:ext>
            </a:extLst>
          </p:cNvPr>
          <p:cNvSpPr>
            <a:spLocks noGrp="1"/>
          </p:cNvSpPr>
          <p:nvPr>
            <p:ph type="ftr" sz="quarter" idx="11"/>
          </p:nvPr>
        </p:nvSpPr>
        <p:spPr/>
        <p:txBody>
          <a:bodyPr/>
          <a:lstStyle/>
          <a:p>
            <a:r>
              <a:rPr lang="en-GB"/>
              <a:t>Immunization, Vaccines and Biologicals</a:t>
            </a:r>
            <a:endParaRPr lang="en-GB" dirty="0"/>
          </a:p>
        </p:txBody>
      </p:sp>
      <p:sp>
        <p:nvSpPr>
          <p:cNvPr id="4" name="Slide Number Placeholder 3">
            <a:extLst>
              <a:ext uri="{FF2B5EF4-FFF2-40B4-BE49-F238E27FC236}">
                <a16:creationId xmlns:a16="http://schemas.microsoft.com/office/drawing/2014/main" id="{2CA9C806-229B-4A8D-AFA7-03EDD985E6DC}"/>
              </a:ext>
            </a:extLst>
          </p:cNvPr>
          <p:cNvSpPr>
            <a:spLocks noGrp="1"/>
          </p:cNvSpPr>
          <p:nvPr>
            <p:ph type="sldNum" sz="quarter" idx="12"/>
          </p:nvPr>
        </p:nvSpPr>
        <p:spPr/>
        <p:txBody>
          <a:bodyPr/>
          <a:lstStyle/>
          <a:p>
            <a:fld id="{E2E31AFC-DF42-41A5-B57C-06A83BBA6616}" type="slidenum">
              <a:rPr lang="en-GB" smtClean="0"/>
              <a:t>‹#›</a:t>
            </a:fld>
            <a:endParaRPr lang="en-GB"/>
          </a:p>
        </p:txBody>
      </p:sp>
      <p:sp>
        <p:nvSpPr>
          <p:cNvPr id="5" name="Title 1">
            <a:extLst>
              <a:ext uri="{FF2B5EF4-FFF2-40B4-BE49-F238E27FC236}">
                <a16:creationId xmlns:a16="http://schemas.microsoft.com/office/drawing/2014/main" id="{226A3070-CE06-4CEE-A226-D97212C3BEE6}"/>
              </a:ext>
            </a:extLst>
          </p:cNvPr>
          <p:cNvSpPr>
            <a:spLocks noGrp="1"/>
          </p:cNvSpPr>
          <p:nvPr>
            <p:ph type="title"/>
          </p:nvPr>
        </p:nvSpPr>
        <p:spPr>
          <a:xfrm>
            <a:off x="952502" y="885878"/>
            <a:ext cx="18604604" cy="664797"/>
          </a:xfrm>
        </p:spPr>
        <p:txBody>
          <a:bodyPr lIns="0" tIns="0" rIns="0" bIns="0" anchor="t" anchorCtr="0"/>
          <a:lstStyle/>
          <a:p>
            <a:r>
              <a:rPr lang="en-US"/>
              <a:t>Click to edit Master title style</a:t>
            </a:r>
            <a:endParaRPr lang="en-GB" dirty="0"/>
          </a:p>
        </p:txBody>
      </p:sp>
      <p:sp>
        <p:nvSpPr>
          <p:cNvPr id="8" name="object 14">
            <a:extLst>
              <a:ext uri="{FF2B5EF4-FFF2-40B4-BE49-F238E27FC236}">
                <a16:creationId xmlns:a16="http://schemas.microsoft.com/office/drawing/2014/main" id="{C887375E-F637-44FE-AF63-8A8B04BD6ACA}"/>
              </a:ext>
            </a:extLst>
          </p:cNvPr>
          <p:cNvSpPr/>
          <p:nvPr userDrawn="1"/>
        </p:nvSpPr>
        <p:spPr>
          <a:xfrm>
            <a:off x="952851" y="10550675"/>
            <a:ext cx="18209260" cy="0"/>
          </a:xfrm>
          <a:custGeom>
            <a:avLst/>
            <a:gdLst/>
            <a:ahLst/>
            <a:cxnLst/>
            <a:rect l="l" t="t" r="r" b="b"/>
            <a:pathLst>
              <a:path w="18209260">
                <a:moveTo>
                  <a:pt x="0" y="0"/>
                </a:moveTo>
                <a:lnTo>
                  <a:pt x="18208869" y="0"/>
                </a:lnTo>
              </a:path>
            </a:pathLst>
          </a:custGeom>
          <a:ln w="9622">
            <a:solidFill>
              <a:schemeClr val="tx1"/>
            </a:solidFill>
          </a:ln>
        </p:spPr>
        <p:txBody>
          <a:bodyPr wrap="square" lIns="0" tIns="0" rIns="0" bIns="0" rtlCol="0"/>
          <a:lstStyle/>
          <a:p>
            <a:endParaRPr/>
          </a:p>
        </p:txBody>
      </p:sp>
    </p:spTree>
    <p:extLst>
      <p:ext uri="{BB962C8B-B14F-4D97-AF65-F5344CB8AC3E}">
        <p14:creationId xmlns:p14="http://schemas.microsoft.com/office/powerpoint/2010/main" val="39754397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External)">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C3F02-BFC9-4851-B86C-F7936BFADF87}"/>
              </a:ext>
            </a:extLst>
          </p:cNvPr>
          <p:cNvSpPr>
            <a:spLocks noGrp="1"/>
          </p:cNvSpPr>
          <p:nvPr>
            <p:ph type="ctrTitle"/>
          </p:nvPr>
        </p:nvSpPr>
        <p:spPr>
          <a:xfrm>
            <a:off x="907034" y="952500"/>
            <a:ext cx="6565704" cy="747897"/>
          </a:xfrm>
        </p:spPr>
        <p:txBody>
          <a:bodyPr lIns="0" tIns="0" rIns="0" bIns="0" anchor="t" anchorCtr="0"/>
          <a:lstStyle>
            <a:lvl1pPr algn="l">
              <a:defRPr sz="5400">
                <a:solidFill>
                  <a:schemeClr val="tx1"/>
                </a:solidFill>
              </a:defRPr>
            </a:lvl1pPr>
          </a:lstStyle>
          <a:p>
            <a:r>
              <a:rPr lang="en-US"/>
              <a:t>Click to edit Master title style</a:t>
            </a:r>
            <a:endParaRPr lang="en-GB" dirty="0"/>
          </a:p>
        </p:txBody>
      </p:sp>
      <p:sp>
        <p:nvSpPr>
          <p:cNvPr id="3" name="Subtitle 2">
            <a:extLst>
              <a:ext uri="{FF2B5EF4-FFF2-40B4-BE49-F238E27FC236}">
                <a16:creationId xmlns:a16="http://schemas.microsoft.com/office/drawing/2014/main" id="{378B6177-2783-4098-BD2C-28AFA3C48ED0}"/>
              </a:ext>
            </a:extLst>
          </p:cNvPr>
          <p:cNvSpPr>
            <a:spLocks noGrp="1"/>
          </p:cNvSpPr>
          <p:nvPr>
            <p:ph type="subTitle" idx="1"/>
          </p:nvPr>
        </p:nvSpPr>
        <p:spPr>
          <a:xfrm>
            <a:off x="907034" y="5159155"/>
            <a:ext cx="6565704" cy="495520"/>
          </a:xfrm>
        </p:spPr>
        <p:txBody>
          <a:bodyPr wrap="square" anchor="b" anchorCtr="0">
            <a:spAutoFit/>
          </a:bodyPr>
          <a:lstStyle>
            <a:lvl1pPr marL="0" indent="0" algn="l">
              <a:buNone/>
              <a:defRPr sz="2800" b="1" i="0">
                <a:solidFill>
                  <a:schemeClr val="tx1"/>
                </a:solidFill>
                <a:latin typeface="Poppins SemiBold" pitchFamily="2" charset="77"/>
                <a:cs typeface="Poppins SemiBold" pitchFamily="2" charset="77"/>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10" name="Text Placeholder 9">
            <a:extLst>
              <a:ext uri="{FF2B5EF4-FFF2-40B4-BE49-F238E27FC236}">
                <a16:creationId xmlns:a16="http://schemas.microsoft.com/office/drawing/2014/main" id="{AC077D63-B658-4C45-A03B-49151498BF17}"/>
              </a:ext>
            </a:extLst>
          </p:cNvPr>
          <p:cNvSpPr>
            <a:spLocks noGrp="1"/>
          </p:cNvSpPr>
          <p:nvPr>
            <p:ph type="body" sz="quarter" idx="11"/>
          </p:nvPr>
        </p:nvSpPr>
        <p:spPr>
          <a:xfrm>
            <a:off x="906463" y="5890133"/>
            <a:ext cx="6111875" cy="400687"/>
          </a:xfrm>
        </p:spPr>
        <p:txBody>
          <a:bodyPr/>
          <a:lstStyle/>
          <a:p>
            <a:pPr lvl="0"/>
            <a:r>
              <a:rPr lang="en-US"/>
              <a:t>Click to edit Master text styles</a:t>
            </a:r>
          </a:p>
        </p:txBody>
      </p:sp>
      <p:sp>
        <p:nvSpPr>
          <p:cNvPr id="11" name="Text Placeholder 9">
            <a:extLst>
              <a:ext uri="{FF2B5EF4-FFF2-40B4-BE49-F238E27FC236}">
                <a16:creationId xmlns:a16="http://schemas.microsoft.com/office/drawing/2014/main" id="{BE71421F-4A0D-486D-878F-BE455BE2BF0E}"/>
              </a:ext>
            </a:extLst>
          </p:cNvPr>
          <p:cNvSpPr>
            <a:spLocks noGrp="1"/>
          </p:cNvSpPr>
          <p:nvPr>
            <p:ph type="body" sz="quarter" idx="12"/>
          </p:nvPr>
        </p:nvSpPr>
        <p:spPr>
          <a:xfrm>
            <a:off x="906463" y="7412675"/>
            <a:ext cx="6111875" cy="400687"/>
          </a:xfrm>
        </p:spPr>
        <p:txBody>
          <a:bodyPr/>
          <a:lstStyle/>
          <a:p>
            <a:pPr lvl="0"/>
            <a:r>
              <a:rPr lang="en-US"/>
              <a:t>Click to edit Master text styles</a:t>
            </a:r>
          </a:p>
        </p:txBody>
      </p:sp>
      <p:sp>
        <p:nvSpPr>
          <p:cNvPr id="12" name="Text Placeholder 9">
            <a:extLst>
              <a:ext uri="{FF2B5EF4-FFF2-40B4-BE49-F238E27FC236}">
                <a16:creationId xmlns:a16="http://schemas.microsoft.com/office/drawing/2014/main" id="{DCCFA8EA-DF1B-4AA2-A3F2-E0E98F4B0F23}"/>
              </a:ext>
            </a:extLst>
          </p:cNvPr>
          <p:cNvSpPr>
            <a:spLocks noGrp="1"/>
          </p:cNvSpPr>
          <p:nvPr>
            <p:ph type="body" sz="quarter" idx="13"/>
          </p:nvPr>
        </p:nvSpPr>
        <p:spPr>
          <a:xfrm>
            <a:off x="906463" y="8048820"/>
            <a:ext cx="6111875" cy="400687"/>
          </a:xfrm>
        </p:spPr>
        <p:txBody>
          <a:bodyPr/>
          <a:lstStyle/>
          <a:p>
            <a:pPr lvl="0"/>
            <a:r>
              <a:rPr lang="en-US"/>
              <a:t>Click to edit Master text styles</a:t>
            </a:r>
          </a:p>
        </p:txBody>
      </p:sp>
      <p:pic>
        <p:nvPicPr>
          <p:cNvPr id="14" name="Graphic 13">
            <a:extLst>
              <a:ext uri="{FF2B5EF4-FFF2-40B4-BE49-F238E27FC236}">
                <a16:creationId xmlns:a16="http://schemas.microsoft.com/office/drawing/2014/main" id="{90981E17-5695-435B-969A-5EECE710280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950451" y="9483725"/>
            <a:ext cx="2809875" cy="1066800"/>
          </a:xfrm>
          <a:prstGeom prst="rect">
            <a:avLst/>
          </a:prstGeom>
        </p:spPr>
      </p:pic>
      <p:sp>
        <p:nvSpPr>
          <p:cNvPr id="16" name="Picture Placeholder 4">
            <a:extLst>
              <a:ext uri="{FF2B5EF4-FFF2-40B4-BE49-F238E27FC236}">
                <a16:creationId xmlns:a16="http://schemas.microsoft.com/office/drawing/2014/main" id="{523DD328-9428-4A62-9563-5F3EC36C1554}"/>
              </a:ext>
            </a:extLst>
          </p:cNvPr>
          <p:cNvSpPr>
            <a:spLocks noGrp="1"/>
          </p:cNvSpPr>
          <p:nvPr>
            <p:ph type="pic" sz="quarter" idx="10" hasCustomPrompt="1"/>
          </p:nvPr>
        </p:nvSpPr>
        <p:spPr>
          <a:xfrm>
            <a:off x="8534401" y="0"/>
            <a:ext cx="11569700" cy="11309350"/>
          </a:xfrm>
          <a:solidFill>
            <a:schemeClr val="bg2">
              <a:lumMod val="75000"/>
            </a:schemeClr>
          </a:solidFill>
        </p:spPr>
        <p:txBody>
          <a:bodyPr bIns="1764000" anchor="ctr">
            <a:noAutofit/>
          </a:bodyPr>
          <a:lstStyle>
            <a:lvl1pPr algn="ctr">
              <a:defRPr sz="3600" b="1">
                <a:solidFill>
                  <a:schemeClr val="bg1"/>
                </a:solidFill>
              </a:defRPr>
            </a:lvl1pPr>
          </a:lstStyle>
          <a:p>
            <a:r>
              <a:rPr lang="en-GB" dirty="0"/>
              <a:t>Click icon to insert image</a:t>
            </a:r>
          </a:p>
        </p:txBody>
      </p:sp>
    </p:spTree>
    <p:extLst>
      <p:ext uri="{BB962C8B-B14F-4D97-AF65-F5344CB8AC3E}">
        <p14:creationId xmlns:p14="http://schemas.microsoft.com/office/powerpoint/2010/main" val="39970172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External)">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C3F02-BFC9-4851-B86C-F7936BFADF87}"/>
              </a:ext>
            </a:extLst>
          </p:cNvPr>
          <p:cNvSpPr>
            <a:spLocks noGrp="1"/>
          </p:cNvSpPr>
          <p:nvPr>
            <p:ph type="ctrTitle"/>
          </p:nvPr>
        </p:nvSpPr>
        <p:spPr>
          <a:xfrm>
            <a:off x="907034" y="952500"/>
            <a:ext cx="6565704" cy="747897"/>
          </a:xfrm>
        </p:spPr>
        <p:txBody>
          <a:bodyPr lIns="0" tIns="0" rIns="0" bIns="0" anchor="t" anchorCtr="0"/>
          <a:lstStyle>
            <a:lvl1pPr algn="l">
              <a:defRPr sz="5400">
                <a:solidFill>
                  <a:schemeClr val="tx1"/>
                </a:solidFill>
              </a:defRPr>
            </a:lvl1pPr>
          </a:lstStyle>
          <a:p>
            <a:r>
              <a:rPr lang="en-US"/>
              <a:t>Click to edit Master title style</a:t>
            </a:r>
            <a:endParaRPr lang="en-GB" dirty="0"/>
          </a:p>
        </p:txBody>
      </p:sp>
      <p:sp>
        <p:nvSpPr>
          <p:cNvPr id="3" name="Subtitle 2">
            <a:extLst>
              <a:ext uri="{FF2B5EF4-FFF2-40B4-BE49-F238E27FC236}">
                <a16:creationId xmlns:a16="http://schemas.microsoft.com/office/drawing/2014/main" id="{378B6177-2783-4098-BD2C-28AFA3C48ED0}"/>
              </a:ext>
            </a:extLst>
          </p:cNvPr>
          <p:cNvSpPr>
            <a:spLocks noGrp="1"/>
          </p:cNvSpPr>
          <p:nvPr>
            <p:ph type="subTitle" idx="1"/>
          </p:nvPr>
        </p:nvSpPr>
        <p:spPr>
          <a:xfrm>
            <a:off x="907034" y="5159155"/>
            <a:ext cx="6565704" cy="495520"/>
          </a:xfrm>
        </p:spPr>
        <p:txBody>
          <a:bodyPr wrap="square" anchor="b" anchorCtr="0">
            <a:spAutoFit/>
          </a:bodyPr>
          <a:lstStyle>
            <a:lvl1pPr marL="0" indent="0" algn="l">
              <a:buNone/>
              <a:defRPr sz="2800" b="1" i="0">
                <a:solidFill>
                  <a:schemeClr val="tx1"/>
                </a:solidFill>
                <a:latin typeface="Poppins SemiBold" pitchFamily="2" charset="77"/>
                <a:cs typeface="Poppins SemiBold" pitchFamily="2" charset="77"/>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10" name="Text Placeholder 9">
            <a:extLst>
              <a:ext uri="{FF2B5EF4-FFF2-40B4-BE49-F238E27FC236}">
                <a16:creationId xmlns:a16="http://schemas.microsoft.com/office/drawing/2014/main" id="{AC077D63-B658-4C45-A03B-49151498BF17}"/>
              </a:ext>
            </a:extLst>
          </p:cNvPr>
          <p:cNvSpPr>
            <a:spLocks noGrp="1"/>
          </p:cNvSpPr>
          <p:nvPr>
            <p:ph type="body" sz="quarter" idx="11"/>
          </p:nvPr>
        </p:nvSpPr>
        <p:spPr>
          <a:xfrm>
            <a:off x="906463" y="5890133"/>
            <a:ext cx="6111875" cy="400687"/>
          </a:xfrm>
        </p:spPr>
        <p:txBody>
          <a:bodyPr/>
          <a:lstStyle/>
          <a:p>
            <a:pPr lvl="0"/>
            <a:r>
              <a:rPr lang="en-US"/>
              <a:t>Click to edit Master text styles</a:t>
            </a:r>
          </a:p>
        </p:txBody>
      </p:sp>
      <p:sp>
        <p:nvSpPr>
          <p:cNvPr id="11" name="Text Placeholder 9">
            <a:extLst>
              <a:ext uri="{FF2B5EF4-FFF2-40B4-BE49-F238E27FC236}">
                <a16:creationId xmlns:a16="http://schemas.microsoft.com/office/drawing/2014/main" id="{BE71421F-4A0D-486D-878F-BE455BE2BF0E}"/>
              </a:ext>
            </a:extLst>
          </p:cNvPr>
          <p:cNvSpPr>
            <a:spLocks noGrp="1"/>
          </p:cNvSpPr>
          <p:nvPr>
            <p:ph type="body" sz="quarter" idx="12"/>
          </p:nvPr>
        </p:nvSpPr>
        <p:spPr>
          <a:xfrm>
            <a:off x="906463" y="7412675"/>
            <a:ext cx="6111875" cy="400687"/>
          </a:xfrm>
        </p:spPr>
        <p:txBody>
          <a:bodyPr/>
          <a:lstStyle/>
          <a:p>
            <a:pPr lvl="0"/>
            <a:r>
              <a:rPr lang="en-US"/>
              <a:t>Click to edit Master text styles</a:t>
            </a:r>
          </a:p>
        </p:txBody>
      </p:sp>
      <p:sp>
        <p:nvSpPr>
          <p:cNvPr id="12" name="Text Placeholder 9">
            <a:extLst>
              <a:ext uri="{FF2B5EF4-FFF2-40B4-BE49-F238E27FC236}">
                <a16:creationId xmlns:a16="http://schemas.microsoft.com/office/drawing/2014/main" id="{DCCFA8EA-DF1B-4AA2-A3F2-E0E98F4B0F23}"/>
              </a:ext>
            </a:extLst>
          </p:cNvPr>
          <p:cNvSpPr>
            <a:spLocks noGrp="1"/>
          </p:cNvSpPr>
          <p:nvPr>
            <p:ph type="body" sz="quarter" idx="13"/>
          </p:nvPr>
        </p:nvSpPr>
        <p:spPr>
          <a:xfrm>
            <a:off x="906463" y="8048820"/>
            <a:ext cx="6111875" cy="400687"/>
          </a:xfrm>
        </p:spPr>
        <p:txBody>
          <a:bodyPr/>
          <a:lstStyle/>
          <a:p>
            <a:pPr lvl="0"/>
            <a:r>
              <a:rPr lang="en-US"/>
              <a:t>Click to edit Master text styles</a:t>
            </a:r>
          </a:p>
        </p:txBody>
      </p:sp>
      <p:pic>
        <p:nvPicPr>
          <p:cNvPr id="13" name="Graphic 12">
            <a:extLst>
              <a:ext uri="{FF2B5EF4-FFF2-40B4-BE49-F238E27FC236}">
                <a16:creationId xmlns:a16="http://schemas.microsoft.com/office/drawing/2014/main" id="{F4B1DB28-413A-41E9-A6F8-727DE05F8D6D}"/>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950451" y="9483725"/>
            <a:ext cx="5007429" cy="1066800"/>
          </a:xfrm>
          <a:prstGeom prst="rect">
            <a:avLst/>
          </a:prstGeom>
        </p:spPr>
      </p:pic>
      <p:sp>
        <p:nvSpPr>
          <p:cNvPr id="17" name="Picture Placeholder 4">
            <a:extLst>
              <a:ext uri="{FF2B5EF4-FFF2-40B4-BE49-F238E27FC236}">
                <a16:creationId xmlns:a16="http://schemas.microsoft.com/office/drawing/2014/main" id="{3570D610-DA38-4B7D-93BE-2E443F0EE1A1}"/>
              </a:ext>
            </a:extLst>
          </p:cNvPr>
          <p:cNvSpPr>
            <a:spLocks noGrp="1"/>
          </p:cNvSpPr>
          <p:nvPr>
            <p:ph type="pic" sz="quarter" idx="10" hasCustomPrompt="1"/>
          </p:nvPr>
        </p:nvSpPr>
        <p:spPr>
          <a:xfrm>
            <a:off x="8534401" y="0"/>
            <a:ext cx="11569700" cy="11309350"/>
          </a:xfrm>
          <a:solidFill>
            <a:schemeClr val="bg2">
              <a:lumMod val="75000"/>
            </a:schemeClr>
          </a:solidFill>
        </p:spPr>
        <p:txBody>
          <a:bodyPr bIns="1764000" anchor="ctr">
            <a:noAutofit/>
          </a:bodyPr>
          <a:lstStyle>
            <a:lvl1pPr algn="ctr">
              <a:defRPr sz="3600" b="1">
                <a:solidFill>
                  <a:schemeClr val="bg1"/>
                </a:solidFill>
              </a:defRPr>
            </a:lvl1pPr>
          </a:lstStyle>
          <a:p>
            <a:r>
              <a:rPr lang="en-GB" dirty="0"/>
              <a:t>Click icon to insert image</a:t>
            </a:r>
          </a:p>
        </p:txBody>
      </p:sp>
    </p:spTree>
    <p:extLst>
      <p:ext uri="{BB962C8B-B14F-4D97-AF65-F5344CB8AC3E}">
        <p14:creationId xmlns:p14="http://schemas.microsoft.com/office/powerpoint/2010/main" val="38552404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Title Slide (External)">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C3F02-BFC9-4851-B86C-F7936BFADF87}"/>
              </a:ext>
            </a:extLst>
          </p:cNvPr>
          <p:cNvSpPr>
            <a:spLocks noGrp="1"/>
          </p:cNvSpPr>
          <p:nvPr>
            <p:ph type="ctrTitle"/>
          </p:nvPr>
        </p:nvSpPr>
        <p:spPr>
          <a:xfrm>
            <a:off x="907034" y="952500"/>
            <a:ext cx="6565704" cy="747897"/>
          </a:xfrm>
        </p:spPr>
        <p:txBody>
          <a:bodyPr lIns="0" tIns="0" rIns="0" bIns="0" anchor="t" anchorCtr="0"/>
          <a:lstStyle>
            <a:lvl1pPr algn="l">
              <a:defRPr sz="5400">
                <a:solidFill>
                  <a:schemeClr val="tx1"/>
                </a:solidFill>
              </a:defRPr>
            </a:lvl1pPr>
          </a:lstStyle>
          <a:p>
            <a:r>
              <a:rPr lang="en-US"/>
              <a:t>Click to edit Master title style</a:t>
            </a:r>
            <a:endParaRPr lang="en-GB" dirty="0"/>
          </a:p>
        </p:txBody>
      </p:sp>
      <p:sp>
        <p:nvSpPr>
          <p:cNvPr id="3" name="Subtitle 2">
            <a:extLst>
              <a:ext uri="{FF2B5EF4-FFF2-40B4-BE49-F238E27FC236}">
                <a16:creationId xmlns:a16="http://schemas.microsoft.com/office/drawing/2014/main" id="{378B6177-2783-4098-BD2C-28AFA3C48ED0}"/>
              </a:ext>
            </a:extLst>
          </p:cNvPr>
          <p:cNvSpPr>
            <a:spLocks noGrp="1"/>
          </p:cNvSpPr>
          <p:nvPr>
            <p:ph type="subTitle" idx="1"/>
          </p:nvPr>
        </p:nvSpPr>
        <p:spPr>
          <a:xfrm>
            <a:off x="907034" y="5159155"/>
            <a:ext cx="6565704" cy="495520"/>
          </a:xfrm>
        </p:spPr>
        <p:txBody>
          <a:bodyPr wrap="square" anchor="b" anchorCtr="0">
            <a:spAutoFit/>
          </a:bodyPr>
          <a:lstStyle>
            <a:lvl1pPr marL="0" indent="0" algn="l">
              <a:buNone/>
              <a:defRPr sz="2800" b="1" i="0">
                <a:solidFill>
                  <a:schemeClr val="tx1"/>
                </a:solidFill>
                <a:latin typeface="Poppins SemiBold" pitchFamily="2" charset="77"/>
                <a:cs typeface="Poppins SemiBold" pitchFamily="2" charset="77"/>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10" name="Text Placeholder 9">
            <a:extLst>
              <a:ext uri="{FF2B5EF4-FFF2-40B4-BE49-F238E27FC236}">
                <a16:creationId xmlns:a16="http://schemas.microsoft.com/office/drawing/2014/main" id="{AC077D63-B658-4C45-A03B-49151498BF17}"/>
              </a:ext>
            </a:extLst>
          </p:cNvPr>
          <p:cNvSpPr>
            <a:spLocks noGrp="1"/>
          </p:cNvSpPr>
          <p:nvPr>
            <p:ph type="body" sz="quarter" idx="11"/>
          </p:nvPr>
        </p:nvSpPr>
        <p:spPr>
          <a:xfrm>
            <a:off x="906463" y="5890133"/>
            <a:ext cx="6111875" cy="400687"/>
          </a:xfrm>
        </p:spPr>
        <p:txBody>
          <a:bodyPr/>
          <a:lstStyle/>
          <a:p>
            <a:pPr lvl="0"/>
            <a:r>
              <a:rPr lang="en-US"/>
              <a:t>Click to edit Master text styles</a:t>
            </a:r>
          </a:p>
        </p:txBody>
      </p:sp>
      <p:sp>
        <p:nvSpPr>
          <p:cNvPr id="11" name="Text Placeholder 9">
            <a:extLst>
              <a:ext uri="{FF2B5EF4-FFF2-40B4-BE49-F238E27FC236}">
                <a16:creationId xmlns:a16="http://schemas.microsoft.com/office/drawing/2014/main" id="{BE71421F-4A0D-486D-878F-BE455BE2BF0E}"/>
              </a:ext>
            </a:extLst>
          </p:cNvPr>
          <p:cNvSpPr>
            <a:spLocks noGrp="1"/>
          </p:cNvSpPr>
          <p:nvPr>
            <p:ph type="body" sz="quarter" idx="12"/>
          </p:nvPr>
        </p:nvSpPr>
        <p:spPr>
          <a:xfrm>
            <a:off x="906463" y="7412675"/>
            <a:ext cx="6111875" cy="400687"/>
          </a:xfrm>
        </p:spPr>
        <p:txBody>
          <a:bodyPr/>
          <a:lstStyle/>
          <a:p>
            <a:pPr lvl="0"/>
            <a:r>
              <a:rPr lang="en-US"/>
              <a:t>Click to edit Master text styles</a:t>
            </a:r>
          </a:p>
        </p:txBody>
      </p:sp>
      <p:sp>
        <p:nvSpPr>
          <p:cNvPr id="12" name="Text Placeholder 9">
            <a:extLst>
              <a:ext uri="{FF2B5EF4-FFF2-40B4-BE49-F238E27FC236}">
                <a16:creationId xmlns:a16="http://schemas.microsoft.com/office/drawing/2014/main" id="{DCCFA8EA-DF1B-4AA2-A3F2-E0E98F4B0F23}"/>
              </a:ext>
            </a:extLst>
          </p:cNvPr>
          <p:cNvSpPr>
            <a:spLocks noGrp="1"/>
          </p:cNvSpPr>
          <p:nvPr>
            <p:ph type="body" sz="quarter" idx="13"/>
          </p:nvPr>
        </p:nvSpPr>
        <p:spPr>
          <a:xfrm>
            <a:off x="906463" y="8048820"/>
            <a:ext cx="6111875" cy="400687"/>
          </a:xfrm>
        </p:spPr>
        <p:txBody>
          <a:bodyPr/>
          <a:lstStyle/>
          <a:p>
            <a:pPr lvl="0"/>
            <a:r>
              <a:rPr lang="en-US"/>
              <a:t>Click to edit Master text styles</a:t>
            </a:r>
          </a:p>
        </p:txBody>
      </p:sp>
      <p:pic>
        <p:nvPicPr>
          <p:cNvPr id="6" name="Graphic 5">
            <a:extLst>
              <a:ext uri="{FF2B5EF4-FFF2-40B4-BE49-F238E27FC236}">
                <a16:creationId xmlns:a16="http://schemas.microsoft.com/office/drawing/2014/main" id="{2F1B92ED-1DA4-42D5-94F1-A383F5097644}"/>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950451" y="9492803"/>
            <a:ext cx="1238250" cy="914400"/>
          </a:xfrm>
          <a:prstGeom prst="rect">
            <a:avLst/>
          </a:prstGeom>
        </p:spPr>
      </p:pic>
      <p:sp>
        <p:nvSpPr>
          <p:cNvPr id="14" name="Picture Placeholder 4">
            <a:extLst>
              <a:ext uri="{FF2B5EF4-FFF2-40B4-BE49-F238E27FC236}">
                <a16:creationId xmlns:a16="http://schemas.microsoft.com/office/drawing/2014/main" id="{F6DBB05F-4272-4D46-84A3-F2972EF1D505}"/>
              </a:ext>
            </a:extLst>
          </p:cNvPr>
          <p:cNvSpPr>
            <a:spLocks noGrp="1"/>
          </p:cNvSpPr>
          <p:nvPr>
            <p:ph type="pic" sz="quarter" idx="10" hasCustomPrompt="1"/>
          </p:nvPr>
        </p:nvSpPr>
        <p:spPr>
          <a:xfrm>
            <a:off x="8534401" y="0"/>
            <a:ext cx="11569700" cy="11309350"/>
          </a:xfrm>
          <a:solidFill>
            <a:schemeClr val="bg2">
              <a:lumMod val="75000"/>
            </a:schemeClr>
          </a:solidFill>
        </p:spPr>
        <p:txBody>
          <a:bodyPr bIns="1764000" anchor="ctr">
            <a:noAutofit/>
          </a:bodyPr>
          <a:lstStyle>
            <a:lvl1pPr algn="ctr">
              <a:defRPr sz="3600" b="1">
                <a:solidFill>
                  <a:schemeClr val="bg1"/>
                </a:solidFill>
              </a:defRPr>
            </a:lvl1pPr>
          </a:lstStyle>
          <a:p>
            <a:r>
              <a:rPr lang="en-GB" dirty="0"/>
              <a:t>Click icon to insert image</a:t>
            </a:r>
          </a:p>
        </p:txBody>
      </p:sp>
    </p:spTree>
    <p:extLst>
      <p:ext uri="{BB962C8B-B14F-4D97-AF65-F5344CB8AC3E}">
        <p14:creationId xmlns:p14="http://schemas.microsoft.com/office/powerpoint/2010/main" val="16965207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Title Slide (Internal)">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C3F02-BFC9-4851-B86C-F7936BFADF87}"/>
              </a:ext>
            </a:extLst>
          </p:cNvPr>
          <p:cNvSpPr>
            <a:spLocks noGrp="1"/>
          </p:cNvSpPr>
          <p:nvPr>
            <p:ph type="ctrTitle"/>
          </p:nvPr>
        </p:nvSpPr>
        <p:spPr>
          <a:xfrm>
            <a:off x="907034" y="952500"/>
            <a:ext cx="6565704" cy="747897"/>
          </a:xfrm>
        </p:spPr>
        <p:txBody>
          <a:bodyPr lIns="0" tIns="0" rIns="0" bIns="0" anchor="t" anchorCtr="0"/>
          <a:lstStyle>
            <a:lvl1pPr algn="l">
              <a:defRPr sz="5400">
                <a:solidFill>
                  <a:schemeClr val="tx1"/>
                </a:solidFill>
              </a:defRPr>
            </a:lvl1pPr>
          </a:lstStyle>
          <a:p>
            <a:r>
              <a:rPr lang="en-US"/>
              <a:t>Click to edit Master title style</a:t>
            </a:r>
            <a:endParaRPr lang="en-GB" dirty="0"/>
          </a:p>
        </p:txBody>
      </p:sp>
      <p:sp>
        <p:nvSpPr>
          <p:cNvPr id="3" name="Subtitle 2">
            <a:extLst>
              <a:ext uri="{FF2B5EF4-FFF2-40B4-BE49-F238E27FC236}">
                <a16:creationId xmlns:a16="http://schemas.microsoft.com/office/drawing/2014/main" id="{378B6177-2783-4098-BD2C-28AFA3C48ED0}"/>
              </a:ext>
            </a:extLst>
          </p:cNvPr>
          <p:cNvSpPr>
            <a:spLocks noGrp="1"/>
          </p:cNvSpPr>
          <p:nvPr>
            <p:ph type="subTitle" idx="1"/>
          </p:nvPr>
        </p:nvSpPr>
        <p:spPr>
          <a:xfrm>
            <a:off x="907034" y="7350424"/>
            <a:ext cx="6565704" cy="495520"/>
          </a:xfrm>
        </p:spPr>
        <p:txBody>
          <a:bodyPr wrap="square" anchor="b" anchorCtr="0">
            <a:spAutoFit/>
          </a:bodyPr>
          <a:lstStyle>
            <a:lvl1pPr marL="0" indent="0" algn="l">
              <a:buNone/>
              <a:defRPr sz="2800" b="1" i="0">
                <a:solidFill>
                  <a:schemeClr val="tx1"/>
                </a:solidFill>
                <a:latin typeface="Poppins SemiBold" pitchFamily="2" charset="77"/>
                <a:cs typeface="Poppins SemiBold" pitchFamily="2" charset="77"/>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10" name="Text Placeholder 9">
            <a:extLst>
              <a:ext uri="{FF2B5EF4-FFF2-40B4-BE49-F238E27FC236}">
                <a16:creationId xmlns:a16="http://schemas.microsoft.com/office/drawing/2014/main" id="{AC077D63-B658-4C45-A03B-49151498BF17}"/>
              </a:ext>
            </a:extLst>
          </p:cNvPr>
          <p:cNvSpPr>
            <a:spLocks noGrp="1"/>
          </p:cNvSpPr>
          <p:nvPr>
            <p:ph type="body" sz="quarter" idx="11"/>
          </p:nvPr>
        </p:nvSpPr>
        <p:spPr>
          <a:xfrm>
            <a:off x="906463" y="8081402"/>
            <a:ext cx="6111875" cy="400687"/>
          </a:xfrm>
        </p:spPr>
        <p:txBody>
          <a:bodyPr/>
          <a:lstStyle/>
          <a:p>
            <a:pPr lvl="0"/>
            <a:r>
              <a:rPr lang="en-US"/>
              <a:t>Click to edit Master text styles</a:t>
            </a:r>
          </a:p>
        </p:txBody>
      </p:sp>
      <p:sp>
        <p:nvSpPr>
          <p:cNvPr id="11" name="Text Placeholder 9">
            <a:extLst>
              <a:ext uri="{FF2B5EF4-FFF2-40B4-BE49-F238E27FC236}">
                <a16:creationId xmlns:a16="http://schemas.microsoft.com/office/drawing/2014/main" id="{BE71421F-4A0D-486D-878F-BE455BE2BF0E}"/>
              </a:ext>
            </a:extLst>
          </p:cNvPr>
          <p:cNvSpPr>
            <a:spLocks noGrp="1"/>
          </p:cNvSpPr>
          <p:nvPr>
            <p:ph type="body" sz="quarter" idx="12"/>
          </p:nvPr>
        </p:nvSpPr>
        <p:spPr>
          <a:xfrm>
            <a:off x="906463" y="9603944"/>
            <a:ext cx="6111875" cy="400687"/>
          </a:xfrm>
        </p:spPr>
        <p:txBody>
          <a:bodyPr/>
          <a:lstStyle/>
          <a:p>
            <a:pPr lvl="0"/>
            <a:r>
              <a:rPr lang="en-US"/>
              <a:t>Click to edit Master text styles</a:t>
            </a:r>
          </a:p>
        </p:txBody>
      </p:sp>
      <p:sp>
        <p:nvSpPr>
          <p:cNvPr id="12" name="Text Placeholder 9">
            <a:extLst>
              <a:ext uri="{FF2B5EF4-FFF2-40B4-BE49-F238E27FC236}">
                <a16:creationId xmlns:a16="http://schemas.microsoft.com/office/drawing/2014/main" id="{DCCFA8EA-DF1B-4AA2-A3F2-E0E98F4B0F23}"/>
              </a:ext>
            </a:extLst>
          </p:cNvPr>
          <p:cNvSpPr>
            <a:spLocks noGrp="1"/>
          </p:cNvSpPr>
          <p:nvPr>
            <p:ph type="body" sz="quarter" idx="13"/>
          </p:nvPr>
        </p:nvSpPr>
        <p:spPr>
          <a:xfrm>
            <a:off x="906463" y="10240089"/>
            <a:ext cx="6111875" cy="400687"/>
          </a:xfrm>
        </p:spPr>
        <p:txBody>
          <a:bodyPr/>
          <a:lstStyle/>
          <a:p>
            <a:pPr lvl="0"/>
            <a:r>
              <a:rPr lang="en-US"/>
              <a:t>Click to edit Master text styles</a:t>
            </a:r>
          </a:p>
        </p:txBody>
      </p:sp>
      <p:sp>
        <p:nvSpPr>
          <p:cNvPr id="4" name="Rectangle 3">
            <a:extLst>
              <a:ext uri="{FF2B5EF4-FFF2-40B4-BE49-F238E27FC236}">
                <a16:creationId xmlns:a16="http://schemas.microsoft.com/office/drawing/2014/main" id="{C3757BCB-FB2B-4870-A128-1DEDA8180683}"/>
              </a:ext>
            </a:extLst>
          </p:cNvPr>
          <p:cNvSpPr/>
          <p:nvPr userDrawn="1"/>
        </p:nvSpPr>
        <p:spPr>
          <a:xfrm>
            <a:off x="8534400" y="0"/>
            <a:ext cx="11569700" cy="1130935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Graphic 5">
            <a:extLst>
              <a:ext uri="{FF2B5EF4-FFF2-40B4-BE49-F238E27FC236}">
                <a16:creationId xmlns:a16="http://schemas.microsoft.com/office/drawing/2014/main" id="{454F6A8A-3C2B-480E-A8DA-BC1ADCD083A9}"/>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1456988" y="4573588"/>
            <a:ext cx="5724525" cy="2162175"/>
          </a:xfrm>
          <a:prstGeom prst="rect">
            <a:avLst/>
          </a:prstGeom>
        </p:spPr>
      </p:pic>
    </p:spTree>
    <p:extLst>
      <p:ext uri="{BB962C8B-B14F-4D97-AF65-F5344CB8AC3E}">
        <p14:creationId xmlns:p14="http://schemas.microsoft.com/office/powerpoint/2010/main" val="27353055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2_Title Slide (Internal)">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C3F02-BFC9-4851-B86C-F7936BFADF87}"/>
              </a:ext>
            </a:extLst>
          </p:cNvPr>
          <p:cNvSpPr>
            <a:spLocks noGrp="1"/>
          </p:cNvSpPr>
          <p:nvPr>
            <p:ph type="ctrTitle"/>
          </p:nvPr>
        </p:nvSpPr>
        <p:spPr>
          <a:xfrm>
            <a:off x="907034" y="4906778"/>
            <a:ext cx="6565704" cy="747897"/>
          </a:xfrm>
        </p:spPr>
        <p:txBody>
          <a:bodyPr lIns="0" tIns="0" rIns="0" bIns="0" anchor="t" anchorCtr="0"/>
          <a:lstStyle>
            <a:lvl1pPr algn="l">
              <a:defRPr sz="5400">
                <a:solidFill>
                  <a:schemeClr val="tx1"/>
                </a:solidFill>
              </a:defRPr>
            </a:lvl1pPr>
          </a:lstStyle>
          <a:p>
            <a:r>
              <a:rPr lang="en-US"/>
              <a:t>Click to edit Master title style</a:t>
            </a:r>
            <a:endParaRPr lang="en-GB" dirty="0"/>
          </a:p>
        </p:txBody>
      </p:sp>
      <p:sp>
        <p:nvSpPr>
          <p:cNvPr id="3" name="Subtitle 2">
            <a:extLst>
              <a:ext uri="{FF2B5EF4-FFF2-40B4-BE49-F238E27FC236}">
                <a16:creationId xmlns:a16="http://schemas.microsoft.com/office/drawing/2014/main" id="{378B6177-2783-4098-BD2C-28AFA3C48ED0}"/>
              </a:ext>
            </a:extLst>
          </p:cNvPr>
          <p:cNvSpPr>
            <a:spLocks noGrp="1"/>
          </p:cNvSpPr>
          <p:nvPr>
            <p:ph type="subTitle" idx="1"/>
          </p:nvPr>
        </p:nvSpPr>
        <p:spPr>
          <a:xfrm>
            <a:off x="907034" y="7350424"/>
            <a:ext cx="6565704" cy="495520"/>
          </a:xfrm>
        </p:spPr>
        <p:txBody>
          <a:bodyPr wrap="square" anchor="b" anchorCtr="0">
            <a:spAutoFit/>
          </a:bodyPr>
          <a:lstStyle>
            <a:lvl1pPr marL="0" indent="0" algn="l">
              <a:buNone/>
              <a:defRPr sz="2800" b="1" i="0">
                <a:solidFill>
                  <a:schemeClr val="tx1"/>
                </a:solidFill>
                <a:latin typeface="Poppins SemiBold" pitchFamily="2" charset="77"/>
                <a:cs typeface="Poppins SemiBold" pitchFamily="2" charset="77"/>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10" name="Text Placeholder 9">
            <a:extLst>
              <a:ext uri="{FF2B5EF4-FFF2-40B4-BE49-F238E27FC236}">
                <a16:creationId xmlns:a16="http://schemas.microsoft.com/office/drawing/2014/main" id="{AC077D63-B658-4C45-A03B-49151498BF17}"/>
              </a:ext>
            </a:extLst>
          </p:cNvPr>
          <p:cNvSpPr>
            <a:spLocks noGrp="1"/>
          </p:cNvSpPr>
          <p:nvPr>
            <p:ph type="body" sz="quarter" idx="11"/>
          </p:nvPr>
        </p:nvSpPr>
        <p:spPr>
          <a:xfrm>
            <a:off x="906463" y="8081402"/>
            <a:ext cx="6111875" cy="400687"/>
          </a:xfrm>
        </p:spPr>
        <p:txBody>
          <a:bodyPr/>
          <a:lstStyle/>
          <a:p>
            <a:pPr lvl="0"/>
            <a:r>
              <a:rPr lang="en-US"/>
              <a:t>Click to edit Master text styles</a:t>
            </a:r>
          </a:p>
        </p:txBody>
      </p:sp>
      <p:sp>
        <p:nvSpPr>
          <p:cNvPr id="11" name="Text Placeholder 9">
            <a:extLst>
              <a:ext uri="{FF2B5EF4-FFF2-40B4-BE49-F238E27FC236}">
                <a16:creationId xmlns:a16="http://schemas.microsoft.com/office/drawing/2014/main" id="{BE71421F-4A0D-486D-878F-BE455BE2BF0E}"/>
              </a:ext>
            </a:extLst>
          </p:cNvPr>
          <p:cNvSpPr>
            <a:spLocks noGrp="1"/>
          </p:cNvSpPr>
          <p:nvPr>
            <p:ph type="body" sz="quarter" idx="12"/>
          </p:nvPr>
        </p:nvSpPr>
        <p:spPr>
          <a:xfrm>
            <a:off x="906463" y="9603944"/>
            <a:ext cx="6111875" cy="400687"/>
          </a:xfrm>
        </p:spPr>
        <p:txBody>
          <a:bodyPr/>
          <a:lstStyle/>
          <a:p>
            <a:pPr lvl="0"/>
            <a:r>
              <a:rPr lang="en-US"/>
              <a:t>Click to edit Master text styles</a:t>
            </a:r>
          </a:p>
        </p:txBody>
      </p:sp>
      <p:sp>
        <p:nvSpPr>
          <p:cNvPr id="12" name="Text Placeholder 9">
            <a:extLst>
              <a:ext uri="{FF2B5EF4-FFF2-40B4-BE49-F238E27FC236}">
                <a16:creationId xmlns:a16="http://schemas.microsoft.com/office/drawing/2014/main" id="{DCCFA8EA-DF1B-4AA2-A3F2-E0E98F4B0F23}"/>
              </a:ext>
            </a:extLst>
          </p:cNvPr>
          <p:cNvSpPr>
            <a:spLocks noGrp="1"/>
          </p:cNvSpPr>
          <p:nvPr>
            <p:ph type="body" sz="quarter" idx="13"/>
          </p:nvPr>
        </p:nvSpPr>
        <p:spPr>
          <a:xfrm>
            <a:off x="906463" y="10240089"/>
            <a:ext cx="6111875" cy="400687"/>
          </a:xfrm>
        </p:spPr>
        <p:txBody>
          <a:bodyPr/>
          <a:lstStyle/>
          <a:p>
            <a:pPr lvl="0"/>
            <a:r>
              <a:rPr lang="en-US"/>
              <a:t>Click to edit Master text styles</a:t>
            </a:r>
          </a:p>
        </p:txBody>
      </p:sp>
      <p:sp>
        <p:nvSpPr>
          <p:cNvPr id="4" name="Rectangle 3">
            <a:extLst>
              <a:ext uri="{FF2B5EF4-FFF2-40B4-BE49-F238E27FC236}">
                <a16:creationId xmlns:a16="http://schemas.microsoft.com/office/drawing/2014/main" id="{C3757BCB-FB2B-4870-A128-1DEDA8180683}"/>
              </a:ext>
            </a:extLst>
          </p:cNvPr>
          <p:cNvSpPr/>
          <p:nvPr userDrawn="1"/>
        </p:nvSpPr>
        <p:spPr>
          <a:xfrm>
            <a:off x="8534400" y="0"/>
            <a:ext cx="11569700" cy="1130935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Graphic 6">
            <a:extLst>
              <a:ext uri="{FF2B5EF4-FFF2-40B4-BE49-F238E27FC236}">
                <a16:creationId xmlns:a16="http://schemas.microsoft.com/office/drawing/2014/main" id="{142CC9A5-8FA8-4188-B9FB-687FDCC80CDF}"/>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0242550" y="4783138"/>
            <a:ext cx="8153400" cy="1743075"/>
          </a:xfrm>
          <a:prstGeom prst="rect">
            <a:avLst/>
          </a:prstGeom>
        </p:spPr>
      </p:pic>
    </p:spTree>
    <p:extLst>
      <p:ext uri="{BB962C8B-B14F-4D97-AF65-F5344CB8AC3E}">
        <p14:creationId xmlns:p14="http://schemas.microsoft.com/office/powerpoint/2010/main" val="26084897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Title Slide (Internal)">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C3F02-BFC9-4851-B86C-F7936BFADF87}"/>
              </a:ext>
            </a:extLst>
          </p:cNvPr>
          <p:cNvSpPr>
            <a:spLocks noGrp="1"/>
          </p:cNvSpPr>
          <p:nvPr>
            <p:ph type="ctrTitle"/>
          </p:nvPr>
        </p:nvSpPr>
        <p:spPr>
          <a:xfrm>
            <a:off x="907034" y="952500"/>
            <a:ext cx="6565704" cy="747897"/>
          </a:xfrm>
        </p:spPr>
        <p:txBody>
          <a:bodyPr lIns="0" tIns="0" rIns="0" bIns="0" anchor="t" anchorCtr="0"/>
          <a:lstStyle>
            <a:lvl1pPr algn="l">
              <a:defRPr sz="5400">
                <a:solidFill>
                  <a:schemeClr val="tx1"/>
                </a:solidFill>
              </a:defRPr>
            </a:lvl1pPr>
          </a:lstStyle>
          <a:p>
            <a:r>
              <a:rPr lang="en-US"/>
              <a:t>Click to edit Master title style</a:t>
            </a:r>
            <a:endParaRPr lang="en-GB" dirty="0"/>
          </a:p>
        </p:txBody>
      </p:sp>
      <p:sp>
        <p:nvSpPr>
          <p:cNvPr id="3" name="Subtitle 2">
            <a:extLst>
              <a:ext uri="{FF2B5EF4-FFF2-40B4-BE49-F238E27FC236}">
                <a16:creationId xmlns:a16="http://schemas.microsoft.com/office/drawing/2014/main" id="{378B6177-2783-4098-BD2C-28AFA3C48ED0}"/>
              </a:ext>
            </a:extLst>
          </p:cNvPr>
          <p:cNvSpPr>
            <a:spLocks noGrp="1"/>
          </p:cNvSpPr>
          <p:nvPr>
            <p:ph type="subTitle" idx="1"/>
          </p:nvPr>
        </p:nvSpPr>
        <p:spPr>
          <a:xfrm>
            <a:off x="907034" y="7350424"/>
            <a:ext cx="6565704" cy="495520"/>
          </a:xfrm>
        </p:spPr>
        <p:txBody>
          <a:bodyPr wrap="square" anchor="b" anchorCtr="0">
            <a:spAutoFit/>
          </a:bodyPr>
          <a:lstStyle>
            <a:lvl1pPr marL="0" indent="0" algn="l">
              <a:buNone/>
              <a:defRPr sz="2800" b="1" i="0">
                <a:solidFill>
                  <a:schemeClr val="tx1"/>
                </a:solidFill>
                <a:latin typeface="Poppins SemiBold" pitchFamily="2" charset="77"/>
                <a:cs typeface="Poppins SemiBold" pitchFamily="2" charset="77"/>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10" name="Text Placeholder 9">
            <a:extLst>
              <a:ext uri="{FF2B5EF4-FFF2-40B4-BE49-F238E27FC236}">
                <a16:creationId xmlns:a16="http://schemas.microsoft.com/office/drawing/2014/main" id="{AC077D63-B658-4C45-A03B-49151498BF17}"/>
              </a:ext>
            </a:extLst>
          </p:cNvPr>
          <p:cNvSpPr>
            <a:spLocks noGrp="1"/>
          </p:cNvSpPr>
          <p:nvPr>
            <p:ph type="body" sz="quarter" idx="11"/>
          </p:nvPr>
        </p:nvSpPr>
        <p:spPr>
          <a:xfrm>
            <a:off x="906463" y="8081402"/>
            <a:ext cx="6111875" cy="400687"/>
          </a:xfrm>
        </p:spPr>
        <p:txBody>
          <a:bodyPr/>
          <a:lstStyle/>
          <a:p>
            <a:pPr lvl="0"/>
            <a:r>
              <a:rPr lang="en-US"/>
              <a:t>Click to edit Master text styles</a:t>
            </a:r>
          </a:p>
        </p:txBody>
      </p:sp>
      <p:sp>
        <p:nvSpPr>
          <p:cNvPr id="11" name="Text Placeholder 9">
            <a:extLst>
              <a:ext uri="{FF2B5EF4-FFF2-40B4-BE49-F238E27FC236}">
                <a16:creationId xmlns:a16="http://schemas.microsoft.com/office/drawing/2014/main" id="{BE71421F-4A0D-486D-878F-BE455BE2BF0E}"/>
              </a:ext>
            </a:extLst>
          </p:cNvPr>
          <p:cNvSpPr>
            <a:spLocks noGrp="1"/>
          </p:cNvSpPr>
          <p:nvPr>
            <p:ph type="body" sz="quarter" idx="12"/>
          </p:nvPr>
        </p:nvSpPr>
        <p:spPr>
          <a:xfrm>
            <a:off x="906463" y="9603944"/>
            <a:ext cx="6111875" cy="400687"/>
          </a:xfrm>
        </p:spPr>
        <p:txBody>
          <a:bodyPr/>
          <a:lstStyle/>
          <a:p>
            <a:pPr lvl="0"/>
            <a:r>
              <a:rPr lang="en-US"/>
              <a:t>Click to edit Master text styles</a:t>
            </a:r>
          </a:p>
        </p:txBody>
      </p:sp>
      <p:sp>
        <p:nvSpPr>
          <p:cNvPr id="12" name="Text Placeholder 9">
            <a:extLst>
              <a:ext uri="{FF2B5EF4-FFF2-40B4-BE49-F238E27FC236}">
                <a16:creationId xmlns:a16="http://schemas.microsoft.com/office/drawing/2014/main" id="{DCCFA8EA-DF1B-4AA2-A3F2-E0E98F4B0F23}"/>
              </a:ext>
            </a:extLst>
          </p:cNvPr>
          <p:cNvSpPr>
            <a:spLocks noGrp="1"/>
          </p:cNvSpPr>
          <p:nvPr>
            <p:ph type="body" sz="quarter" idx="13"/>
          </p:nvPr>
        </p:nvSpPr>
        <p:spPr>
          <a:xfrm>
            <a:off x="906463" y="10240089"/>
            <a:ext cx="6111875" cy="400687"/>
          </a:xfrm>
        </p:spPr>
        <p:txBody>
          <a:bodyPr/>
          <a:lstStyle/>
          <a:p>
            <a:pPr lvl="0"/>
            <a:r>
              <a:rPr lang="en-US"/>
              <a:t>Click to edit Master text styles</a:t>
            </a:r>
          </a:p>
        </p:txBody>
      </p:sp>
      <p:sp>
        <p:nvSpPr>
          <p:cNvPr id="4" name="Rectangle 3">
            <a:extLst>
              <a:ext uri="{FF2B5EF4-FFF2-40B4-BE49-F238E27FC236}">
                <a16:creationId xmlns:a16="http://schemas.microsoft.com/office/drawing/2014/main" id="{C3757BCB-FB2B-4870-A128-1DEDA8180683}"/>
              </a:ext>
            </a:extLst>
          </p:cNvPr>
          <p:cNvSpPr/>
          <p:nvPr userDrawn="1"/>
        </p:nvSpPr>
        <p:spPr>
          <a:xfrm>
            <a:off x="8534400" y="0"/>
            <a:ext cx="11569700" cy="1130935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Graphic 5">
            <a:extLst>
              <a:ext uri="{FF2B5EF4-FFF2-40B4-BE49-F238E27FC236}">
                <a16:creationId xmlns:a16="http://schemas.microsoft.com/office/drawing/2014/main" id="{B7A0B47A-2C2A-47A3-B698-CA6A0FD6F068}"/>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2295188" y="3662412"/>
            <a:ext cx="4048125" cy="3000375"/>
          </a:xfrm>
          <a:prstGeom prst="rect">
            <a:avLst/>
          </a:prstGeom>
        </p:spPr>
      </p:pic>
    </p:spTree>
    <p:extLst>
      <p:ext uri="{BB962C8B-B14F-4D97-AF65-F5344CB8AC3E}">
        <p14:creationId xmlns:p14="http://schemas.microsoft.com/office/powerpoint/2010/main" val="5080289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5_Title Slide (External)">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C3F02-BFC9-4851-B86C-F7936BFADF87}"/>
              </a:ext>
            </a:extLst>
          </p:cNvPr>
          <p:cNvSpPr>
            <a:spLocks noGrp="1"/>
          </p:cNvSpPr>
          <p:nvPr>
            <p:ph type="ctrTitle"/>
          </p:nvPr>
        </p:nvSpPr>
        <p:spPr>
          <a:xfrm>
            <a:off x="907034" y="952500"/>
            <a:ext cx="6565704" cy="747897"/>
          </a:xfrm>
        </p:spPr>
        <p:txBody>
          <a:bodyPr lIns="0" tIns="0" rIns="0" bIns="0" anchor="t" anchorCtr="0"/>
          <a:lstStyle>
            <a:lvl1pPr algn="l">
              <a:defRPr sz="5400">
                <a:solidFill>
                  <a:schemeClr val="tx1"/>
                </a:solidFill>
              </a:defRPr>
            </a:lvl1pPr>
          </a:lstStyle>
          <a:p>
            <a:r>
              <a:rPr lang="en-US"/>
              <a:t>Click to edit Master title style</a:t>
            </a:r>
            <a:endParaRPr lang="en-GB" dirty="0"/>
          </a:p>
        </p:txBody>
      </p:sp>
      <p:sp>
        <p:nvSpPr>
          <p:cNvPr id="3" name="Subtitle 2">
            <a:extLst>
              <a:ext uri="{FF2B5EF4-FFF2-40B4-BE49-F238E27FC236}">
                <a16:creationId xmlns:a16="http://schemas.microsoft.com/office/drawing/2014/main" id="{378B6177-2783-4098-BD2C-28AFA3C48ED0}"/>
              </a:ext>
            </a:extLst>
          </p:cNvPr>
          <p:cNvSpPr>
            <a:spLocks noGrp="1"/>
          </p:cNvSpPr>
          <p:nvPr>
            <p:ph type="subTitle" idx="1"/>
          </p:nvPr>
        </p:nvSpPr>
        <p:spPr>
          <a:xfrm>
            <a:off x="907034" y="5159155"/>
            <a:ext cx="6565704" cy="495520"/>
          </a:xfrm>
        </p:spPr>
        <p:txBody>
          <a:bodyPr wrap="square" anchor="b" anchorCtr="0">
            <a:spAutoFit/>
          </a:bodyPr>
          <a:lstStyle>
            <a:lvl1pPr marL="0" indent="0" algn="l">
              <a:buNone/>
              <a:defRPr sz="2800" b="1" i="0">
                <a:solidFill>
                  <a:schemeClr val="tx1"/>
                </a:solidFill>
                <a:latin typeface="Poppins SemiBold" pitchFamily="2" charset="77"/>
                <a:cs typeface="Poppins SemiBold" pitchFamily="2" charset="77"/>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10" name="Text Placeholder 9">
            <a:extLst>
              <a:ext uri="{FF2B5EF4-FFF2-40B4-BE49-F238E27FC236}">
                <a16:creationId xmlns:a16="http://schemas.microsoft.com/office/drawing/2014/main" id="{AC077D63-B658-4C45-A03B-49151498BF17}"/>
              </a:ext>
            </a:extLst>
          </p:cNvPr>
          <p:cNvSpPr>
            <a:spLocks noGrp="1"/>
          </p:cNvSpPr>
          <p:nvPr>
            <p:ph type="body" sz="quarter" idx="11"/>
          </p:nvPr>
        </p:nvSpPr>
        <p:spPr>
          <a:xfrm>
            <a:off x="906463" y="5890133"/>
            <a:ext cx="6111875" cy="400687"/>
          </a:xfrm>
        </p:spPr>
        <p:txBody>
          <a:bodyPr/>
          <a:lstStyle/>
          <a:p>
            <a:pPr lvl="0"/>
            <a:r>
              <a:rPr lang="en-US"/>
              <a:t>Click to edit Master text styles</a:t>
            </a:r>
          </a:p>
        </p:txBody>
      </p:sp>
      <p:sp>
        <p:nvSpPr>
          <p:cNvPr id="11" name="Text Placeholder 9">
            <a:extLst>
              <a:ext uri="{FF2B5EF4-FFF2-40B4-BE49-F238E27FC236}">
                <a16:creationId xmlns:a16="http://schemas.microsoft.com/office/drawing/2014/main" id="{BE71421F-4A0D-486D-878F-BE455BE2BF0E}"/>
              </a:ext>
            </a:extLst>
          </p:cNvPr>
          <p:cNvSpPr>
            <a:spLocks noGrp="1"/>
          </p:cNvSpPr>
          <p:nvPr>
            <p:ph type="body" sz="quarter" idx="12"/>
          </p:nvPr>
        </p:nvSpPr>
        <p:spPr>
          <a:xfrm>
            <a:off x="906463" y="7412675"/>
            <a:ext cx="6111875" cy="400687"/>
          </a:xfrm>
        </p:spPr>
        <p:txBody>
          <a:bodyPr/>
          <a:lstStyle/>
          <a:p>
            <a:pPr lvl="0"/>
            <a:r>
              <a:rPr lang="en-US"/>
              <a:t>Click to edit Master text styles</a:t>
            </a:r>
          </a:p>
        </p:txBody>
      </p:sp>
      <p:sp>
        <p:nvSpPr>
          <p:cNvPr id="12" name="Text Placeholder 9">
            <a:extLst>
              <a:ext uri="{FF2B5EF4-FFF2-40B4-BE49-F238E27FC236}">
                <a16:creationId xmlns:a16="http://schemas.microsoft.com/office/drawing/2014/main" id="{DCCFA8EA-DF1B-4AA2-A3F2-E0E98F4B0F23}"/>
              </a:ext>
            </a:extLst>
          </p:cNvPr>
          <p:cNvSpPr>
            <a:spLocks noGrp="1"/>
          </p:cNvSpPr>
          <p:nvPr>
            <p:ph type="body" sz="quarter" idx="13"/>
          </p:nvPr>
        </p:nvSpPr>
        <p:spPr>
          <a:xfrm>
            <a:off x="906463" y="8048820"/>
            <a:ext cx="6111875" cy="400687"/>
          </a:xfrm>
        </p:spPr>
        <p:txBody>
          <a:bodyPr/>
          <a:lstStyle/>
          <a:p>
            <a:pPr lvl="0"/>
            <a:r>
              <a:rPr lang="en-US"/>
              <a:t>Click to edit Master text styles</a:t>
            </a:r>
          </a:p>
        </p:txBody>
      </p:sp>
      <p:pic>
        <p:nvPicPr>
          <p:cNvPr id="13" name="Graphic 12">
            <a:extLst>
              <a:ext uri="{FF2B5EF4-FFF2-40B4-BE49-F238E27FC236}">
                <a16:creationId xmlns:a16="http://schemas.microsoft.com/office/drawing/2014/main" id="{F4B1DB28-413A-41E9-A6F8-727DE05F8D6D}"/>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950451" y="9483725"/>
            <a:ext cx="5007429" cy="1066800"/>
          </a:xfrm>
          <a:prstGeom prst="rect">
            <a:avLst/>
          </a:prstGeom>
        </p:spPr>
      </p:pic>
      <p:sp>
        <p:nvSpPr>
          <p:cNvPr id="16" name="Picture Placeholder 4">
            <a:extLst>
              <a:ext uri="{FF2B5EF4-FFF2-40B4-BE49-F238E27FC236}">
                <a16:creationId xmlns:a16="http://schemas.microsoft.com/office/drawing/2014/main" id="{7E02C968-6D90-43B9-83B4-8DDD9D10A206}"/>
              </a:ext>
            </a:extLst>
          </p:cNvPr>
          <p:cNvSpPr>
            <a:spLocks noGrp="1"/>
          </p:cNvSpPr>
          <p:nvPr>
            <p:ph type="pic" sz="quarter" idx="10" hasCustomPrompt="1"/>
          </p:nvPr>
        </p:nvSpPr>
        <p:spPr>
          <a:xfrm>
            <a:off x="8534401" y="0"/>
            <a:ext cx="11569700" cy="11309350"/>
          </a:xfrm>
          <a:solidFill>
            <a:schemeClr val="bg2"/>
          </a:solidFill>
        </p:spPr>
        <p:txBody>
          <a:bodyPr bIns="1764000" anchor="ctr">
            <a:noAutofit/>
          </a:bodyPr>
          <a:lstStyle>
            <a:lvl1pPr algn="ctr">
              <a:defRPr sz="3600" b="1"/>
            </a:lvl1pPr>
          </a:lstStyle>
          <a:p>
            <a:r>
              <a:rPr lang="en-GB" dirty="0"/>
              <a:t>Click icon to insert image</a:t>
            </a:r>
          </a:p>
        </p:txBody>
      </p:sp>
    </p:spTree>
    <p:extLst>
      <p:ext uri="{BB962C8B-B14F-4D97-AF65-F5344CB8AC3E}">
        <p14:creationId xmlns:p14="http://schemas.microsoft.com/office/powerpoint/2010/main" val="18745489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Title Slide (External)">
    <p:bg>
      <p:bgPr>
        <a:solidFill>
          <a:schemeClr val="bg1"/>
        </a:solidFill>
        <a:effectLst/>
      </p:bgPr>
    </p:bg>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98059CA9-ADD3-48DF-ABCE-675068DD8B24}"/>
              </a:ext>
            </a:extLst>
          </p:cNvPr>
          <p:cNvSpPr>
            <a:spLocks noGrp="1"/>
          </p:cNvSpPr>
          <p:nvPr>
            <p:ph type="pic" sz="quarter" idx="10" hasCustomPrompt="1"/>
          </p:nvPr>
        </p:nvSpPr>
        <p:spPr>
          <a:xfrm>
            <a:off x="8534401" y="0"/>
            <a:ext cx="11569700" cy="11309350"/>
          </a:xfrm>
          <a:solidFill>
            <a:schemeClr val="bg2"/>
          </a:solidFill>
        </p:spPr>
        <p:txBody>
          <a:bodyPr bIns="1764000" anchor="ctr">
            <a:noAutofit/>
          </a:bodyPr>
          <a:lstStyle>
            <a:lvl1pPr algn="ctr">
              <a:defRPr sz="3600" b="1"/>
            </a:lvl1pPr>
          </a:lstStyle>
          <a:p>
            <a:r>
              <a:rPr lang="en-GB" dirty="0"/>
              <a:t>Click icon to insert image</a:t>
            </a:r>
          </a:p>
        </p:txBody>
      </p:sp>
      <p:sp>
        <p:nvSpPr>
          <p:cNvPr id="2" name="Title 1">
            <a:extLst>
              <a:ext uri="{FF2B5EF4-FFF2-40B4-BE49-F238E27FC236}">
                <a16:creationId xmlns:a16="http://schemas.microsoft.com/office/drawing/2014/main" id="{377C3F02-BFC9-4851-B86C-F7936BFADF87}"/>
              </a:ext>
            </a:extLst>
          </p:cNvPr>
          <p:cNvSpPr>
            <a:spLocks noGrp="1"/>
          </p:cNvSpPr>
          <p:nvPr>
            <p:ph type="ctrTitle"/>
          </p:nvPr>
        </p:nvSpPr>
        <p:spPr>
          <a:xfrm>
            <a:off x="907034" y="952500"/>
            <a:ext cx="6565704" cy="747897"/>
          </a:xfrm>
        </p:spPr>
        <p:txBody>
          <a:bodyPr lIns="0" tIns="0" rIns="0" bIns="0" anchor="t" anchorCtr="0"/>
          <a:lstStyle>
            <a:lvl1pPr algn="l">
              <a:defRPr sz="5400">
                <a:solidFill>
                  <a:schemeClr val="tx1"/>
                </a:solidFill>
              </a:defRPr>
            </a:lvl1pPr>
          </a:lstStyle>
          <a:p>
            <a:r>
              <a:rPr lang="en-US"/>
              <a:t>Click to edit Master title style</a:t>
            </a:r>
            <a:endParaRPr lang="en-GB" dirty="0"/>
          </a:p>
        </p:txBody>
      </p:sp>
      <p:sp>
        <p:nvSpPr>
          <p:cNvPr id="3" name="Subtitle 2">
            <a:extLst>
              <a:ext uri="{FF2B5EF4-FFF2-40B4-BE49-F238E27FC236}">
                <a16:creationId xmlns:a16="http://schemas.microsoft.com/office/drawing/2014/main" id="{378B6177-2783-4098-BD2C-28AFA3C48ED0}"/>
              </a:ext>
            </a:extLst>
          </p:cNvPr>
          <p:cNvSpPr>
            <a:spLocks noGrp="1"/>
          </p:cNvSpPr>
          <p:nvPr>
            <p:ph type="subTitle" idx="1"/>
          </p:nvPr>
        </p:nvSpPr>
        <p:spPr>
          <a:xfrm>
            <a:off x="907034" y="5159155"/>
            <a:ext cx="6565704" cy="495520"/>
          </a:xfrm>
        </p:spPr>
        <p:txBody>
          <a:bodyPr wrap="square" anchor="b" anchorCtr="0">
            <a:spAutoFit/>
          </a:bodyPr>
          <a:lstStyle>
            <a:lvl1pPr marL="0" indent="0" algn="l">
              <a:buNone/>
              <a:defRPr sz="2800" b="1" i="0">
                <a:solidFill>
                  <a:schemeClr val="tx1"/>
                </a:solidFill>
                <a:latin typeface="Poppins SemiBold" pitchFamily="2" charset="77"/>
                <a:cs typeface="Poppins SemiBold" pitchFamily="2" charset="77"/>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10" name="Text Placeholder 9">
            <a:extLst>
              <a:ext uri="{FF2B5EF4-FFF2-40B4-BE49-F238E27FC236}">
                <a16:creationId xmlns:a16="http://schemas.microsoft.com/office/drawing/2014/main" id="{AC077D63-B658-4C45-A03B-49151498BF17}"/>
              </a:ext>
            </a:extLst>
          </p:cNvPr>
          <p:cNvSpPr>
            <a:spLocks noGrp="1"/>
          </p:cNvSpPr>
          <p:nvPr>
            <p:ph type="body" sz="quarter" idx="11"/>
          </p:nvPr>
        </p:nvSpPr>
        <p:spPr>
          <a:xfrm>
            <a:off x="906463" y="5890133"/>
            <a:ext cx="6111875" cy="400687"/>
          </a:xfrm>
        </p:spPr>
        <p:txBody>
          <a:bodyPr/>
          <a:lstStyle/>
          <a:p>
            <a:pPr lvl="0"/>
            <a:r>
              <a:rPr lang="en-US"/>
              <a:t>Click to edit Master text styles</a:t>
            </a:r>
          </a:p>
        </p:txBody>
      </p:sp>
      <p:sp>
        <p:nvSpPr>
          <p:cNvPr id="11" name="Text Placeholder 9">
            <a:extLst>
              <a:ext uri="{FF2B5EF4-FFF2-40B4-BE49-F238E27FC236}">
                <a16:creationId xmlns:a16="http://schemas.microsoft.com/office/drawing/2014/main" id="{BE71421F-4A0D-486D-878F-BE455BE2BF0E}"/>
              </a:ext>
            </a:extLst>
          </p:cNvPr>
          <p:cNvSpPr>
            <a:spLocks noGrp="1"/>
          </p:cNvSpPr>
          <p:nvPr>
            <p:ph type="body" sz="quarter" idx="12"/>
          </p:nvPr>
        </p:nvSpPr>
        <p:spPr>
          <a:xfrm>
            <a:off x="906463" y="7412675"/>
            <a:ext cx="6111875" cy="400687"/>
          </a:xfrm>
        </p:spPr>
        <p:txBody>
          <a:bodyPr/>
          <a:lstStyle/>
          <a:p>
            <a:pPr lvl="0"/>
            <a:r>
              <a:rPr lang="en-US"/>
              <a:t>Click to edit Master text styles</a:t>
            </a:r>
          </a:p>
        </p:txBody>
      </p:sp>
      <p:sp>
        <p:nvSpPr>
          <p:cNvPr id="12" name="Text Placeholder 9">
            <a:extLst>
              <a:ext uri="{FF2B5EF4-FFF2-40B4-BE49-F238E27FC236}">
                <a16:creationId xmlns:a16="http://schemas.microsoft.com/office/drawing/2014/main" id="{DCCFA8EA-DF1B-4AA2-A3F2-E0E98F4B0F23}"/>
              </a:ext>
            </a:extLst>
          </p:cNvPr>
          <p:cNvSpPr>
            <a:spLocks noGrp="1"/>
          </p:cNvSpPr>
          <p:nvPr>
            <p:ph type="body" sz="quarter" idx="13"/>
          </p:nvPr>
        </p:nvSpPr>
        <p:spPr>
          <a:xfrm>
            <a:off x="906463" y="8048820"/>
            <a:ext cx="6111875" cy="400687"/>
          </a:xfrm>
        </p:spPr>
        <p:txBody>
          <a:bodyPr/>
          <a:lstStyle/>
          <a:p>
            <a:pPr lvl="0"/>
            <a:r>
              <a:rPr lang="en-US"/>
              <a:t>Click to edit Master text styles</a:t>
            </a:r>
          </a:p>
        </p:txBody>
      </p:sp>
      <p:pic>
        <p:nvPicPr>
          <p:cNvPr id="6" name="Graphic 5">
            <a:extLst>
              <a:ext uri="{FF2B5EF4-FFF2-40B4-BE49-F238E27FC236}">
                <a16:creationId xmlns:a16="http://schemas.microsoft.com/office/drawing/2014/main" id="{2F1B92ED-1DA4-42D5-94F1-A383F5097644}"/>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950451" y="9492803"/>
            <a:ext cx="1238250" cy="914400"/>
          </a:xfrm>
          <a:prstGeom prst="rect">
            <a:avLst/>
          </a:prstGeom>
        </p:spPr>
      </p:pic>
    </p:spTree>
    <p:extLst>
      <p:ext uri="{BB962C8B-B14F-4D97-AF65-F5344CB8AC3E}">
        <p14:creationId xmlns:p14="http://schemas.microsoft.com/office/powerpoint/2010/main" val="30653615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ection Divider">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B90D3C3D-29CE-4901-8EEA-1345D2686975}"/>
              </a:ext>
            </a:extLst>
          </p:cNvPr>
          <p:cNvSpPr>
            <a:spLocks noGrp="1"/>
          </p:cNvSpPr>
          <p:nvPr>
            <p:ph type="pic" sz="quarter" idx="13"/>
          </p:nvPr>
        </p:nvSpPr>
        <p:spPr>
          <a:xfrm>
            <a:off x="8534400" y="0"/>
            <a:ext cx="11569699" cy="11309347"/>
          </a:xfrm>
          <a:prstGeom prst="roundRect">
            <a:avLst>
              <a:gd name="adj" fmla="val 0"/>
            </a:avLst>
          </a:prstGeom>
          <a:solidFill>
            <a:schemeClr val="bg2"/>
          </a:solidFill>
        </p:spPr>
        <p:txBody>
          <a:bodyPr anchor="ctr" anchorCtr="0">
            <a:noAutofit/>
          </a:bodyPr>
          <a:lstStyle>
            <a:lvl1pPr algn="ctr">
              <a:buFont typeface="Arial" panose="020B0604020202020204" pitchFamily="34" charset="0"/>
              <a:buNone/>
              <a:defRPr/>
            </a:lvl1pPr>
          </a:lstStyle>
          <a:p>
            <a:r>
              <a:rPr lang="en-US"/>
              <a:t>Click icon to add picture</a:t>
            </a:r>
            <a:endParaRPr lang="en-GB" dirty="0"/>
          </a:p>
        </p:txBody>
      </p:sp>
      <p:sp>
        <p:nvSpPr>
          <p:cNvPr id="5" name="Footer Placeholder 4">
            <a:extLst>
              <a:ext uri="{FF2B5EF4-FFF2-40B4-BE49-F238E27FC236}">
                <a16:creationId xmlns:a16="http://schemas.microsoft.com/office/drawing/2014/main" id="{483911A5-606B-49B4-916C-45BA4954DFF3}"/>
              </a:ext>
            </a:extLst>
          </p:cNvPr>
          <p:cNvSpPr>
            <a:spLocks noGrp="1"/>
          </p:cNvSpPr>
          <p:nvPr>
            <p:ph type="ftr" sz="quarter" idx="11"/>
          </p:nvPr>
        </p:nvSpPr>
        <p:spPr/>
        <p:txBody>
          <a:bodyPr/>
          <a:lstStyle/>
          <a:p>
            <a:r>
              <a:rPr lang="en-GB"/>
              <a:t>Immunization, Vaccines and Biologicals</a:t>
            </a:r>
            <a:endParaRPr lang="en-GB" dirty="0"/>
          </a:p>
        </p:txBody>
      </p:sp>
      <p:sp>
        <p:nvSpPr>
          <p:cNvPr id="6" name="Slide Number Placeholder 5">
            <a:extLst>
              <a:ext uri="{FF2B5EF4-FFF2-40B4-BE49-F238E27FC236}">
                <a16:creationId xmlns:a16="http://schemas.microsoft.com/office/drawing/2014/main" id="{974CFDB7-1FD8-48B9-B71F-E3DCBDCCD5F2}"/>
              </a:ext>
            </a:extLst>
          </p:cNvPr>
          <p:cNvSpPr>
            <a:spLocks noGrp="1"/>
          </p:cNvSpPr>
          <p:nvPr>
            <p:ph type="sldNum" sz="quarter" idx="12"/>
          </p:nvPr>
        </p:nvSpPr>
        <p:spPr/>
        <p:txBody>
          <a:bodyPr/>
          <a:lstStyle>
            <a:lvl1pPr>
              <a:defRPr>
                <a:solidFill>
                  <a:schemeClr val="tx2"/>
                </a:solidFill>
              </a:defRPr>
            </a:lvl1pPr>
          </a:lstStyle>
          <a:p>
            <a:fld id="{E2E31AFC-DF42-41A5-B57C-06A83BBA6616}" type="slidenum">
              <a:rPr lang="en-GB" smtClean="0"/>
              <a:pPr/>
              <a:t>‹#›</a:t>
            </a:fld>
            <a:endParaRPr lang="en-GB"/>
          </a:p>
        </p:txBody>
      </p:sp>
      <p:sp>
        <p:nvSpPr>
          <p:cNvPr id="14" name="object 14">
            <a:extLst>
              <a:ext uri="{FF2B5EF4-FFF2-40B4-BE49-F238E27FC236}">
                <a16:creationId xmlns:a16="http://schemas.microsoft.com/office/drawing/2014/main" id="{E8D1215B-902F-4676-BD97-07AB236AAB96}"/>
              </a:ext>
            </a:extLst>
          </p:cNvPr>
          <p:cNvSpPr/>
          <p:nvPr userDrawn="1"/>
        </p:nvSpPr>
        <p:spPr>
          <a:xfrm>
            <a:off x="959658" y="10550525"/>
            <a:ext cx="6615086" cy="72702"/>
          </a:xfrm>
          <a:custGeom>
            <a:avLst/>
            <a:gdLst/>
            <a:ahLst/>
            <a:cxnLst/>
            <a:rect l="l" t="t" r="r" b="b"/>
            <a:pathLst>
              <a:path w="18209260">
                <a:moveTo>
                  <a:pt x="0" y="0"/>
                </a:moveTo>
                <a:lnTo>
                  <a:pt x="18208869" y="0"/>
                </a:lnTo>
              </a:path>
            </a:pathLst>
          </a:custGeom>
          <a:ln w="9622">
            <a:solidFill>
              <a:schemeClr val="tx1"/>
            </a:solidFill>
          </a:ln>
        </p:spPr>
        <p:txBody>
          <a:bodyPr wrap="square" lIns="0" tIns="0" rIns="0" bIns="0" rtlCol="0"/>
          <a:lstStyle/>
          <a:p>
            <a:endParaRPr/>
          </a:p>
        </p:txBody>
      </p:sp>
      <p:sp>
        <p:nvSpPr>
          <p:cNvPr id="15" name="Title 1">
            <a:extLst>
              <a:ext uri="{FF2B5EF4-FFF2-40B4-BE49-F238E27FC236}">
                <a16:creationId xmlns:a16="http://schemas.microsoft.com/office/drawing/2014/main" id="{1DC27864-4735-40D0-B2CD-C35B135ABB6F}"/>
              </a:ext>
            </a:extLst>
          </p:cNvPr>
          <p:cNvSpPr>
            <a:spLocks noGrp="1"/>
          </p:cNvSpPr>
          <p:nvPr>
            <p:ph type="ctrTitle"/>
          </p:nvPr>
        </p:nvSpPr>
        <p:spPr>
          <a:xfrm>
            <a:off x="952500" y="4862675"/>
            <a:ext cx="6867525" cy="1938992"/>
          </a:xfrm>
        </p:spPr>
        <p:txBody>
          <a:bodyPr lIns="0" tIns="0" rIns="0" bIns="0" anchor="t" anchorCtr="0"/>
          <a:lstStyle>
            <a:lvl1pPr algn="l">
              <a:defRPr sz="7000">
                <a:solidFill>
                  <a:schemeClr val="tx1"/>
                </a:solidFill>
              </a:defRPr>
            </a:lvl1pPr>
          </a:lstStyle>
          <a:p>
            <a:r>
              <a:rPr lang="en-US"/>
              <a:t>Click to edit Master title style</a:t>
            </a:r>
            <a:endParaRPr lang="en-GB" dirty="0"/>
          </a:p>
        </p:txBody>
      </p:sp>
      <p:sp>
        <p:nvSpPr>
          <p:cNvPr id="16" name="Subtitle 2">
            <a:extLst>
              <a:ext uri="{FF2B5EF4-FFF2-40B4-BE49-F238E27FC236}">
                <a16:creationId xmlns:a16="http://schemas.microsoft.com/office/drawing/2014/main" id="{39426BB5-24C1-4CC6-9847-26D952ABD95A}"/>
              </a:ext>
            </a:extLst>
          </p:cNvPr>
          <p:cNvSpPr>
            <a:spLocks noGrp="1"/>
          </p:cNvSpPr>
          <p:nvPr>
            <p:ph type="subTitle" idx="1"/>
          </p:nvPr>
        </p:nvSpPr>
        <p:spPr>
          <a:xfrm>
            <a:off x="959658" y="4040990"/>
            <a:ext cx="6867525" cy="534185"/>
          </a:xfrm>
        </p:spPr>
        <p:txBody>
          <a:bodyPr wrap="square" anchor="b" anchorCtr="0">
            <a:spAutoFit/>
          </a:bodyPr>
          <a:lstStyle>
            <a:lvl1pPr marL="0" indent="0" algn="l">
              <a:buNone/>
              <a:defRPr sz="3200">
                <a:solidFill>
                  <a:schemeClr val="accent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Tree>
    <p:extLst>
      <p:ext uri="{BB962C8B-B14F-4D97-AF65-F5344CB8AC3E}">
        <p14:creationId xmlns:p14="http://schemas.microsoft.com/office/powerpoint/2010/main" val="8057447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4926" userDrawn="1">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Agenda + Image">
    <p:spTree>
      <p:nvGrpSpPr>
        <p:cNvPr id="1" name=""/>
        <p:cNvGrpSpPr/>
        <p:nvPr/>
      </p:nvGrpSpPr>
      <p:grpSpPr>
        <a:xfrm>
          <a:off x="0" y="0"/>
          <a:ext cx="0" cy="0"/>
          <a:chOff x="0" y="0"/>
          <a:chExt cx="0" cy="0"/>
        </a:xfrm>
      </p:grpSpPr>
      <p:sp>
        <p:nvSpPr>
          <p:cNvPr id="6" name="Footer Placeholder 5">
            <a:extLst>
              <a:ext uri="{FF2B5EF4-FFF2-40B4-BE49-F238E27FC236}">
                <a16:creationId xmlns:a16="http://schemas.microsoft.com/office/drawing/2014/main" id="{D54E43CC-A238-47A3-B91D-337B8322DEDB}"/>
              </a:ext>
            </a:extLst>
          </p:cNvPr>
          <p:cNvSpPr>
            <a:spLocks noGrp="1"/>
          </p:cNvSpPr>
          <p:nvPr>
            <p:ph type="ftr" sz="quarter" idx="11"/>
          </p:nvPr>
        </p:nvSpPr>
        <p:spPr/>
        <p:txBody>
          <a:bodyPr/>
          <a:lstStyle/>
          <a:p>
            <a:r>
              <a:rPr lang="en-GB"/>
              <a:t>Immunization, Vaccines and Biologicals</a:t>
            </a:r>
            <a:endParaRPr lang="en-GB" dirty="0"/>
          </a:p>
        </p:txBody>
      </p:sp>
      <p:sp>
        <p:nvSpPr>
          <p:cNvPr id="7" name="Slide Number Placeholder 6">
            <a:extLst>
              <a:ext uri="{FF2B5EF4-FFF2-40B4-BE49-F238E27FC236}">
                <a16:creationId xmlns:a16="http://schemas.microsoft.com/office/drawing/2014/main" id="{16FE5D80-3F53-4103-9967-095D04856AB1}"/>
              </a:ext>
            </a:extLst>
          </p:cNvPr>
          <p:cNvSpPr>
            <a:spLocks noGrp="1"/>
          </p:cNvSpPr>
          <p:nvPr>
            <p:ph type="sldNum" sz="quarter" idx="12"/>
          </p:nvPr>
        </p:nvSpPr>
        <p:spPr/>
        <p:txBody>
          <a:bodyPr/>
          <a:lstStyle/>
          <a:p>
            <a:fld id="{E2E31AFC-DF42-41A5-B57C-06A83BBA6616}" type="slidenum">
              <a:rPr lang="en-GB" smtClean="0"/>
              <a:t>‹#›</a:t>
            </a:fld>
            <a:endParaRPr lang="en-GB"/>
          </a:p>
        </p:txBody>
      </p:sp>
      <p:sp>
        <p:nvSpPr>
          <p:cNvPr id="8" name="Title 1">
            <a:extLst>
              <a:ext uri="{FF2B5EF4-FFF2-40B4-BE49-F238E27FC236}">
                <a16:creationId xmlns:a16="http://schemas.microsoft.com/office/drawing/2014/main" id="{2D9919F6-A4D0-4CA9-A4CD-91445785695F}"/>
              </a:ext>
            </a:extLst>
          </p:cNvPr>
          <p:cNvSpPr>
            <a:spLocks noGrp="1"/>
          </p:cNvSpPr>
          <p:nvPr>
            <p:ph type="title" hasCustomPrompt="1"/>
          </p:nvPr>
        </p:nvSpPr>
        <p:spPr>
          <a:xfrm>
            <a:off x="952502" y="885878"/>
            <a:ext cx="8378824" cy="664797"/>
          </a:xfrm>
        </p:spPr>
        <p:txBody>
          <a:bodyPr lIns="0" tIns="0" rIns="0" bIns="0" anchor="t" anchorCtr="0"/>
          <a:lstStyle>
            <a:lvl1pPr>
              <a:defRPr/>
            </a:lvl1pPr>
          </a:lstStyle>
          <a:p>
            <a:r>
              <a:rPr lang="en-US" dirty="0"/>
              <a:t>Agenda</a:t>
            </a:r>
            <a:endParaRPr lang="en-GB" dirty="0"/>
          </a:p>
        </p:txBody>
      </p:sp>
      <p:sp>
        <p:nvSpPr>
          <p:cNvPr id="9" name="Text Placeholder 9">
            <a:extLst>
              <a:ext uri="{FF2B5EF4-FFF2-40B4-BE49-F238E27FC236}">
                <a16:creationId xmlns:a16="http://schemas.microsoft.com/office/drawing/2014/main" id="{0B35CF9D-1C51-4670-B6A1-6C59DE52D7BD}"/>
              </a:ext>
            </a:extLst>
          </p:cNvPr>
          <p:cNvSpPr>
            <a:spLocks noGrp="1"/>
          </p:cNvSpPr>
          <p:nvPr>
            <p:ph type="body" sz="quarter" idx="13"/>
          </p:nvPr>
        </p:nvSpPr>
        <p:spPr>
          <a:xfrm>
            <a:off x="952500" y="1810877"/>
            <a:ext cx="8378825" cy="430887"/>
          </a:xfrm>
        </p:spPr>
        <p:txBody>
          <a:bodyPr/>
          <a:lstStyle>
            <a:lvl1pPr>
              <a:lnSpc>
                <a:spcPct val="100000"/>
              </a:lnSpc>
              <a:buFont typeface="Arial" panose="020B0604020202020204" pitchFamily="34" charset="0"/>
              <a:buNone/>
              <a:defRPr sz="2800">
                <a:solidFill>
                  <a:schemeClr val="accent1"/>
                </a:solidFill>
              </a:defRPr>
            </a:lvl1pPr>
          </a:lstStyle>
          <a:p>
            <a:pPr lvl="0"/>
            <a:r>
              <a:rPr lang="en-US"/>
              <a:t>Click to edit Master text styles</a:t>
            </a:r>
          </a:p>
        </p:txBody>
      </p:sp>
      <p:sp>
        <p:nvSpPr>
          <p:cNvPr id="16" name="Text Placeholder 12">
            <a:extLst>
              <a:ext uri="{FF2B5EF4-FFF2-40B4-BE49-F238E27FC236}">
                <a16:creationId xmlns:a16="http://schemas.microsoft.com/office/drawing/2014/main" id="{5A88B0FE-1A13-4CD8-8675-B560C08B33D5}"/>
              </a:ext>
            </a:extLst>
          </p:cNvPr>
          <p:cNvSpPr>
            <a:spLocks noGrp="1"/>
          </p:cNvSpPr>
          <p:nvPr>
            <p:ph type="body" sz="quarter" idx="14" hasCustomPrompt="1"/>
          </p:nvPr>
        </p:nvSpPr>
        <p:spPr>
          <a:xfrm>
            <a:off x="952499" y="3863542"/>
            <a:ext cx="11872913" cy="5399491"/>
          </a:xfrm>
        </p:spPr>
        <p:txBody>
          <a:bodyPr wrap="square" numCol="2" spcCol="756000">
            <a:noAutofit/>
          </a:bodyPr>
          <a:lstStyle>
            <a:lvl1pPr marL="514350" indent="-514350">
              <a:spcAft>
                <a:spcPts val="0"/>
              </a:spcAft>
              <a:buFont typeface="+mj-lt"/>
              <a:buAutoNum type="arabicPeriod"/>
              <a:defRPr sz="3200" b="0" i="0">
                <a:solidFill>
                  <a:schemeClr val="tx1"/>
                </a:solidFill>
                <a:latin typeface="Poppins Medium" pitchFamily="2" charset="77"/>
                <a:cs typeface="Poppins Medium" pitchFamily="2" charset="77"/>
              </a:defRPr>
            </a:lvl1pPr>
            <a:lvl2pPr marL="514350" indent="-514350">
              <a:spcAft>
                <a:spcPts val="2400"/>
              </a:spcAft>
              <a:buSzPct val="100000"/>
              <a:buFont typeface="+mj-lt"/>
              <a:buAutoNum type="arabicPeriod"/>
              <a:defRPr sz="3200" b="0" i="0">
                <a:solidFill>
                  <a:schemeClr val="tx1"/>
                </a:solidFill>
                <a:latin typeface="Poppins Medium" pitchFamily="2" charset="77"/>
                <a:cs typeface="Poppins Medium" pitchFamily="2" charset="77"/>
              </a:defRPr>
            </a:lvl2pPr>
            <a:lvl5pPr>
              <a:defRPr/>
            </a:lvl5pPr>
          </a:lstStyle>
          <a:p>
            <a:pPr lvl="1"/>
            <a:r>
              <a:rPr lang="en-GB" dirty="0"/>
              <a:t>Lorem ipsum </a:t>
            </a:r>
            <a:r>
              <a:rPr lang="en-GB" dirty="0" err="1"/>
              <a:t>dolor</a:t>
            </a:r>
            <a:r>
              <a:rPr lang="en-GB" dirty="0"/>
              <a:t> sit </a:t>
            </a:r>
            <a:r>
              <a:rPr lang="en-GB" dirty="0" err="1"/>
              <a:t>amet</a:t>
            </a:r>
            <a:r>
              <a:rPr lang="en-GB" dirty="0"/>
              <a:t>, </a:t>
            </a:r>
            <a:r>
              <a:rPr lang="en-GB" dirty="0" err="1"/>
              <a:t>consectetuer</a:t>
            </a:r>
            <a:r>
              <a:rPr lang="en-GB" dirty="0"/>
              <a:t> </a:t>
            </a:r>
            <a:r>
              <a:rPr lang="en-GB" dirty="0" err="1"/>
              <a:t>adipiscing</a:t>
            </a:r>
            <a:r>
              <a:rPr lang="en-GB" dirty="0"/>
              <a:t> </a:t>
            </a:r>
            <a:r>
              <a:rPr lang="en-GB" dirty="0" err="1"/>
              <a:t>elit</a:t>
            </a:r>
            <a:r>
              <a:rPr lang="en-GB" dirty="0"/>
              <a:t>.</a:t>
            </a:r>
          </a:p>
          <a:p>
            <a:pPr lvl="1"/>
            <a:r>
              <a:rPr lang="en-GB" dirty="0"/>
              <a:t>Lorem ipsum </a:t>
            </a:r>
            <a:r>
              <a:rPr lang="en-GB" dirty="0" err="1"/>
              <a:t>dolor</a:t>
            </a:r>
            <a:r>
              <a:rPr lang="en-GB" dirty="0"/>
              <a:t> sit </a:t>
            </a:r>
            <a:r>
              <a:rPr lang="en-GB" dirty="0" err="1"/>
              <a:t>amet</a:t>
            </a:r>
            <a:r>
              <a:rPr lang="en-GB" dirty="0"/>
              <a:t>, </a:t>
            </a:r>
            <a:r>
              <a:rPr lang="en-GB" dirty="0" err="1"/>
              <a:t>consectetuer</a:t>
            </a:r>
            <a:r>
              <a:rPr lang="en-GB" dirty="0"/>
              <a:t> </a:t>
            </a:r>
            <a:r>
              <a:rPr lang="en-GB" dirty="0" err="1"/>
              <a:t>adipiscing</a:t>
            </a:r>
            <a:r>
              <a:rPr lang="en-GB" dirty="0"/>
              <a:t> </a:t>
            </a:r>
            <a:r>
              <a:rPr lang="en-GB" dirty="0" err="1"/>
              <a:t>elit</a:t>
            </a:r>
            <a:r>
              <a:rPr lang="en-GB" dirty="0"/>
              <a:t>.</a:t>
            </a:r>
          </a:p>
          <a:p>
            <a:pPr lvl="1"/>
            <a:r>
              <a:rPr lang="en-GB" dirty="0"/>
              <a:t>Lorem ipsum </a:t>
            </a:r>
            <a:r>
              <a:rPr lang="en-GB" dirty="0" err="1"/>
              <a:t>dolor</a:t>
            </a:r>
            <a:r>
              <a:rPr lang="en-GB" dirty="0"/>
              <a:t> sit </a:t>
            </a:r>
            <a:r>
              <a:rPr lang="en-GB" dirty="0" err="1"/>
              <a:t>amet</a:t>
            </a:r>
            <a:r>
              <a:rPr lang="en-GB" dirty="0"/>
              <a:t>, </a:t>
            </a:r>
            <a:r>
              <a:rPr lang="en-GB" dirty="0" err="1"/>
              <a:t>consectetuer</a:t>
            </a:r>
            <a:r>
              <a:rPr lang="en-GB" dirty="0"/>
              <a:t> </a:t>
            </a:r>
            <a:r>
              <a:rPr lang="en-GB" dirty="0" err="1"/>
              <a:t>adipiscing</a:t>
            </a:r>
            <a:r>
              <a:rPr lang="en-GB" dirty="0"/>
              <a:t> </a:t>
            </a:r>
            <a:r>
              <a:rPr lang="en-GB" dirty="0" err="1"/>
              <a:t>elit</a:t>
            </a:r>
            <a:r>
              <a:rPr lang="en-GB" dirty="0"/>
              <a:t>.</a:t>
            </a:r>
          </a:p>
          <a:p>
            <a:pPr lvl="1"/>
            <a:r>
              <a:rPr lang="en-GB" dirty="0"/>
              <a:t>Lorem ipsum </a:t>
            </a:r>
            <a:r>
              <a:rPr lang="en-GB" dirty="0" err="1"/>
              <a:t>dolor</a:t>
            </a:r>
            <a:r>
              <a:rPr lang="en-GB" dirty="0"/>
              <a:t> sit </a:t>
            </a:r>
            <a:r>
              <a:rPr lang="en-GB" dirty="0" err="1"/>
              <a:t>amet</a:t>
            </a:r>
            <a:r>
              <a:rPr lang="en-GB" dirty="0"/>
              <a:t>, </a:t>
            </a:r>
            <a:r>
              <a:rPr lang="en-GB" dirty="0" err="1"/>
              <a:t>consectetuer</a:t>
            </a:r>
            <a:r>
              <a:rPr lang="en-GB" dirty="0"/>
              <a:t> </a:t>
            </a:r>
            <a:r>
              <a:rPr lang="en-GB" dirty="0" err="1"/>
              <a:t>adipiscing</a:t>
            </a:r>
            <a:r>
              <a:rPr lang="en-GB" dirty="0"/>
              <a:t> </a:t>
            </a:r>
            <a:r>
              <a:rPr lang="en-GB" dirty="0" err="1"/>
              <a:t>elit</a:t>
            </a:r>
            <a:r>
              <a:rPr lang="en-GB" dirty="0"/>
              <a:t>.</a:t>
            </a:r>
          </a:p>
          <a:p>
            <a:pPr lvl="1"/>
            <a:r>
              <a:rPr lang="en-GB" dirty="0"/>
              <a:t>Lorem ipsum </a:t>
            </a:r>
            <a:r>
              <a:rPr lang="en-GB" dirty="0" err="1"/>
              <a:t>dolor</a:t>
            </a:r>
            <a:r>
              <a:rPr lang="en-GB" dirty="0"/>
              <a:t> sit </a:t>
            </a:r>
            <a:r>
              <a:rPr lang="en-GB" dirty="0" err="1"/>
              <a:t>amet</a:t>
            </a:r>
            <a:r>
              <a:rPr lang="en-GB" dirty="0"/>
              <a:t>, </a:t>
            </a:r>
            <a:r>
              <a:rPr lang="en-GB" dirty="0" err="1"/>
              <a:t>consectetuer</a:t>
            </a:r>
            <a:r>
              <a:rPr lang="en-GB" dirty="0"/>
              <a:t> </a:t>
            </a:r>
            <a:r>
              <a:rPr lang="en-GB" dirty="0" err="1"/>
              <a:t>adipiscing</a:t>
            </a:r>
            <a:r>
              <a:rPr lang="en-GB" dirty="0"/>
              <a:t> </a:t>
            </a:r>
            <a:r>
              <a:rPr lang="en-GB" dirty="0" err="1"/>
              <a:t>elit</a:t>
            </a:r>
            <a:r>
              <a:rPr lang="en-GB" dirty="0"/>
              <a:t>.</a:t>
            </a:r>
          </a:p>
          <a:p>
            <a:pPr lvl="1"/>
            <a:r>
              <a:rPr lang="en-GB" dirty="0"/>
              <a:t>Lorem ipsum </a:t>
            </a:r>
            <a:r>
              <a:rPr lang="en-GB" dirty="0" err="1"/>
              <a:t>dolor</a:t>
            </a:r>
            <a:r>
              <a:rPr lang="en-GB" dirty="0"/>
              <a:t> sit </a:t>
            </a:r>
            <a:r>
              <a:rPr lang="en-GB" dirty="0" err="1"/>
              <a:t>amet</a:t>
            </a:r>
            <a:r>
              <a:rPr lang="en-GB" dirty="0"/>
              <a:t>, </a:t>
            </a:r>
            <a:r>
              <a:rPr lang="en-GB" dirty="0" err="1"/>
              <a:t>consectetuer</a:t>
            </a:r>
            <a:r>
              <a:rPr lang="en-GB" dirty="0"/>
              <a:t> </a:t>
            </a:r>
            <a:r>
              <a:rPr lang="en-GB" dirty="0" err="1"/>
              <a:t>adipiscing</a:t>
            </a:r>
            <a:r>
              <a:rPr lang="en-GB" dirty="0"/>
              <a:t> </a:t>
            </a:r>
            <a:r>
              <a:rPr lang="en-GB" dirty="0" err="1"/>
              <a:t>elit</a:t>
            </a:r>
            <a:r>
              <a:rPr lang="en-GB" dirty="0"/>
              <a:t>.</a:t>
            </a:r>
          </a:p>
        </p:txBody>
      </p:sp>
      <p:sp>
        <p:nvSpPr>
          <p:cNvPr id="17" name="Picture Placeholder 7">
            <a:extLst>
              <a:ext uri="{FF2B5EF4-FFF2-40B4-BE49-F238E27FC236}">
                <a16:creationId xmlns:a16="http://schemas.microsoft.com/office/drawing/2014/main" id="{162A1D43-DF49-4142-959F-DECBBC37F3DA}"/>
              </a:ext>
            </a:extLst>
          </p:cNvPr>
          <p:cNvSpPr>
            <a:spLocks noGrp="1"/>
          </p:cNvSpPr>
          <p:nvPr>
            <p:ph type="pic" sz="quarter" idx="15"/>
          </p:nvPr>
        </p:nvSpPr>
        <p:spPr>
          <a:xfrm>
            <a:off x="13579475" y="3791287"/>
            <a:ext cx="5572125" cy="5471735"/>
          </a:xfrm>
          <a:prstGeom prst="roundRect">
            <a:avLst>
              <a:gd name="adj" fmla="val 0"/>
            </a:avLst>
          </a:prstGeom>
          <a:solidFill>
            <a:schemeClr val="bg2"/>
          </a:solidFill>
        </p:spPr>
        <p:txBody>
          <a:bodyPr anchor="ctr" anchorCtr="0">
            <a:noAutofit/>
          </a:bodyPr>
          <a:lstStyle>
            <a:lvl1pPr algn="ctr">
              <a:buFont typeface="Arial" panose="020B0604020202020204" pitchFamily="34" charset="0"/>
              <a:buNone/>
              <a:defRPr/>
            </a:lvl1pPr>
          </a:lstStyle>
          <a:p>
            <a:r>
              <a:rPr lang="en-US"/>
              <a:t>Click icon to add picture</a:t>
            </a:r>
            <a:endParaRPr lang="en-GB"/>
          </a:p>
        </p:txBody>
      </p:sp>
      <p:sp>
        <p:nvSpPr>
          <p:cNvPr id="19" name="object 14">
            <a:extLst>
              <a:ext uri="{FF2B5EF4-FFF2-40B4-BE49-F238E27FC236}">
                <a16:creationId xmlns:a16="http://schemas.microsoft.com/office/drawing/2014/main" id="{FFCCEE77-DD40-4843-B514-E7A8B70251C9}"/>
              </a:ext>
            </a:extLst>
          </p:cNvPr>
          <p:cNvSpPr/>
          <p:nvPr userDrawn="1"/>
        </p:nvSpPr>
        <p:spPr>
          <a:xfrm>
            <a:off x="952851" y="10550675"/>
            <a:ext cx="18209260" cy="0"/>
          </a:xfrm>
          <a:custGeom>
            <a:avLst/>
            <a:gdLst/>
            <a:ahLst/>
            <a:cxnLst/>
            <a:rect l="l" t="t" r="r" b="b"/>
            <a:pathLst>
              <a:path w="18209260">
                <a:moveTo>
                  <a:pt x="0" y="0"/>
                </a:moveTo>
                <a:lnTo>
                  <a:pt x="18208869" y="0"/>
                </a:lnTo>
              </a:path>
            </a:pathLst>
          </a:custGeom>
          <a:ln w="9622">
            <a:solidFill>
              <a:schemeClr val="tx1"/>
            </a:solidFill>
          </a:ln>
        </p:spPr>
        <p:txBody>
          <a:bodyPr wrap="square" lIns="0" tIns="0" rIns="0" bIns="0" rtlCol="0"/>
          <a:lstStyle/>
          <a:p>
            <a:endParaRPr/>
          </a:p>
        </p:txBody>
      </p:sp>
    </p:spTree>
    <p:extLst>
      <p:ext uri="{BB962C8B-B14F-4D97-AF65-F5344CB8AC3E}">
        <p14:creationId xmlns:p14="http://schemas.microsoft.com/office/powerpoint/2010/main" val="39439179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8554" userDrawn="1">
          <p15:clr>
            <a:srgbClr val="FBAE40"/>
          </p15:clr>
        </p15:guide>
        <p15:guide id="2" pos="8079" userDrawn="1">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6" name="Footer Placeholder 5">
            <a:extLst>
              <a:ext uri="{FF2B5EF4-FFF2-40B4-BE49-F238E27FC236}">
                <a16:creationId xmlns:a16="http://schemas.microsoft.com/office/drawing/2014/main" id="{D54E43CC-A238-47A3-B91D-337B8322DEDB}"/>
              </a:ext>
            </a:extLst>
          </p:cNvPr>
          <p:cNvSpPr>
            <a:spLocks noGrp="1"/>
          </p:cNvSpPr>
          <p:nvPr>
            <p:ph type="ftr" sz="quarter" idx="11"/>
          </p:nvPr>
        </p:nvSpPr>
        <p:spPr/>
        <p:txBody>
          <a:bodyPr/>
          <a:lstStyle/>
          <a:p>
            <a:r>
              <a:rPr lang="en-GB"/>
              <a:t>Immunization, Vaccines and Biologicals</a:t>
            </a:r>
            <a:endParaRPr lang="en-GB" dirty="0"/>
          </a:p>
        </p:txBody>
      </p:sp>
      <p:sp>
        <p:nvSpPr>
          <p:cNvPr id="7" name="Slide Number Placeholder 6">
            <a:extLst>
              <a:ext uri="{FF2B5EF4-FFF2-40B4-BE49-F238E27FC236}">
                <a16:creationId xmlns:a16="http://schemas.microsoft.com/office/drawing/2014/main" id="{16FE5D80-3F53-4103-9967-095D04856AB1}"/>
              </a:ext>
            </a:extLst>
          </p:cNvPr>
          <p:cNvSpPr>
            <a:spLocks noGrp="1"/>
          </p:cNvSpPr>
          <p:nvPr>
            <p:ph type="sldNum" sz="quarter" idx="12"/>
          </p:nvPr>
        </p:nvSpPr>
        <p:spPr/>
        <p:txBody>
          <a:bodyPr/>
          <a:lstStyle/>
          <a:p>
            <a:fld id="{E2E31AFC-DF42-41A5-B57C-06A83BBA6616}" type="slidenum">
              <a:rPr lang="en-GB" smtClean="0"/>
              <a:t>‹#›</a:t>
            </a:fld>
            <a:endParaRPr lang="en-GB"/>
          </a:p>
        </p:txBody>
      </p:sp>
      <p:sp>
        <p:nvSpPr>
          <p:cNvPr id="8" name="Title 1">
            <a:extLst>
              <a:ext uri="{FF2B5EF4-FFF2-40B4-BE49-F238E27FC236}">
                <a16:creationId xmlns:a16="http://schemas.microsoft.com/office/drawing/2014/main" id="{2D9919F6-A4D0-4CA9-A4CD-91445785695F}"/>
              </a:ext>
            </a:extLst>
          </p:cNvPr>
          <p:cNvSpPr>
            <a:spLocks noGrp="1"/>
          </p:cNvSpPr>
          <p:nvPr>
            <p:ph type="title" hasCustomPrompt="1"/>
          </p:nvPr>
        </p:nvSpPr>
        <p:spPr>
          <a:xfrm>
            <a:off x="952502" y="885878"/>
            <a:ext cx="8378824" cy="664797"/>
          </a:xfrm>
        </p:spPr>
        <p:txBody>
          <a:bodyPr lIns="0" tIns="0" rIns="0" bIns="0" anchor="t" anchorCtr="0"/>
          <a:lstStyle>
            <a:lvl1pPr>
              <a:defRPr/>
            </a:lvl1pPr>
          </a:lstStyle>
          <a:p>
            <a:r>
              <a:rPr lang="en-US" dirty="0"/>
              <a:t>Agenda</a:t>
            </a:r>
            <a:endParaRPr lang="en-GB" dirty="0"/>
          </a:p>
        </p:txBody>
      </p:sp>
      <p:sp>
        <p:nvSpPr>
          <p:cNvPr id="9" name="Text Placeholder 9">
            <a:extLst>
              <a:ext uri="{FF2B5EF4-FFF2-40B4-BE49-F238E27FC236}">
                <a16:creationId xmlns:a16="http://schemas.microsoft.com/office/drawing/2014/main" id="{0B35CF9D-1C51-4670-B6A1-6C59DE52D7BD}"/>
              </a:ext>
            </a:extLst>
          </p:cNvPr>
          <p:cNvSpPr>
            <a:spLocks noGrp="1"/>
          </p:cNvSpPr>
          <p:nvPr>
            <p:ph type="body" sz="quarter" idx="13"/>
          </p:nvPr>
        </p:nvSpPr>
        <p:spPr>
          <a:xfrm>
            <a:off x="952500" y="1810877"/>
            <a:ext cx="8378825" cy="430887"/>
          </a:xfrm>
        </p:spPr>
        <p:txBody>
          <a:bodyPr/>
          <a:lstStyle>
            <a:lvl1pPr>
              <a:lnSpc>
                <a:spcPct val="100000"/>
              </a:lnSpc>
              <a:buFont typeface="Arial" panose="020B0604020202020204" pitchFamily="34" charset="0"/>
              <a:buNone/>
              <a:defRPr sz="2800">
                <a:solidFill>
                  <a:schemeClr val="accent1"/>
                </a:solidFill>
              </a:defRPr>
            </a:lvl1pPr>
          </a:lstStyle>
          <a:p>
            <a:pPr lvl="0"/>
            <a:r>
              <a:rPr lang="en-US"/>
              <a:t>Click to edit Master text styles</a:t>
            </a:r>
          </a:p>
        </p:txBody>
      </p:sp>
      <p:sp>
        <p:nvSpPr>
          <p:cNvPr id="16" name="Text Placeholder 12">
            <a:extLst>
              <a:ext uri="{FF2B5EF4-FFF2-40B4-BE49-F238E27FC236}">
                <a16:creationId xmlns:a16="http://schemas.microsoft.com/office/drawing/2014/main" id="{5A88B0FE-1A13-4CD8-8675-B560C08B33D5}"/>
              </a:ext>
            </a:extLst>
          </p:cNvPr>
          <p:cNvSpPr>
            <a:spLocks noGrp="1"/>
          </p:cNvSpPr>
          <p:nvPr>
            <p:ph type="body" sz="quarter" idx="14" hasCustomPrompt="1"/>
          </p:nvPr>
        </p:nvSpPr>
        <p:spPr>
          <a:xfrm>
            <a:off x="952499" y="3863543"/>
            <a:ext cx="18209260" cy="4959484"/>
          </a:xfrm>
        </p:spPr>
        <p:txBody>
          <a:bodyPr wrap="square" numCol="2" spcCol="756000">
            <a:noAutofit/>
          </a:bodyPr>
          <a:lstStyle>
            <a:lvl1pPr marL="514350" indent="-514350">
              <a:spcAft>
                <a:spcPts val="0"/>
              </a:spcAft>
              <a:buFont typeface="+mj-lt"/>
              <a:buAutoNum type="arabicPeriod"/>
              <a:defRPr sz="3200" b="0" i="0">
                <a:solidFill>
                  <a:schemeClr val="tx1"/>
                </a:solidFill>
                <a:latin typeface="Poppins Medium" pitchFamily="2" charset="77"/>
                <a:cs typeface="Poppins Medium" pitchFamily="2" charset="77"/>
              </a:defRPr>
            </a:lvl1pPr>
            <a:lvl2pPr marL="514350" indent="-514350">
              <a:spcAft>
                <a:spcPts val="2400"/>
              </a:spcAft>
              <a:buSzPct val="100000"/>
              <a:buFont typeface="+mj-lt"/>
              <a:buAutoNum type="arabicPeriod"/>
              <a:defRPr sz="3200" b="0" i="0">
                <a:solidFill>
                  <a:schemeClr val="tx1"/>
                </a:solidFill>
                <a:latin typeface="Poppins Medium" pitchFamily="2" charset="77"/>
                <a:cs typeface="Poppins Medium" pitchFamily="2" charset="77"/>
              </a:defRPr>
            </a:lvl2pPr>
            <a:lvl5pPr>
              <a:defRPr/>
            </a:lvl5pPr>
          </a:lstStyle>
          <a:p>
            <a:pPr lvl="1"/>
            <a:r>
              <a:rPr lang="en-GB" dirty="0"/>
              <a:t>Lorem ipsum </a:t>
            </a:r>
            <a:r>
              <a:rPr lang="en-GB" dirty="0" err="1"/>
              <a:t>dolor</a:t>
            </a:r>
            <a:r>
              <a:rPr lang="en-GB" dirty="0"/>
              <a:t> sit </a:t>
            </a:r>
            <a:r>
              <a:rPr lang="en-GB" dirty="0" err="1"/>
              <a:t>amet</a:t>
            </a:r>
            <a:r>
              <a:rPr lang="en-GB" dirty="0"/>
              <a:t>, </a:t>
            </a:r>
            <a:r>
              <a:rPr lang="en-GB" dirty="0" err="1"/>
              <a:t>consectetuer</a:t>
            </a:r>
            <a:r>
              <a:rPr lang="en-GB" dirty="0"/>
              <a:t> </a:t>
            </a:r>
            <a:r>
              <a:rPr lang="en-GB" dirty="0" err="1"/>
              <a:t>adipiscing</a:t>
            </a:r>
            <a:r>
              <a:rPr lang="en-GB" dirty="0"/>
              <a:t> </a:t>
            </a:r>
            <a:r>
              <a:rPr lang="en-GB" dirty="0" err="1"/>
              <a:t>elit</a:t>
            </a:r>
            <a:r>
              <a:rPr lang="en-GB" dirty="0"/>
              <a:t>.</a:t>
            </a:r>
          </a:p>
          <a:p>
            <a:pPr lvl="1"/>
            <a:r>
              <a:rPr lang="en-GB" dirty="0"/>
              <a:t>Lorem ipsum </a:t>
            </a:r>
            <a:r>
              <a:rPr lang="en-GB" dirty="0" err="1"/>
              <a:t>dolor</a:t>
            </a:r>
            <a:r>
              <a:rPr lang="en-GB" dirty="0"/>
              <a:t> sit </a:t>
            </a:r>
            <a:r>
              <a:rPr lang="en-GB" dirty="0" err="1"/>
              <a:t>amet</a:t>
            </a:r>
            <a:r>
              <a:rPr lang="en-GB" dirty="0"/>
              <a:t>, </a:t>
            </a:r>
            <a:r>
              <a:rPr lang="en-GB" dirty="0" err="1"/>
              <a:t>consectetuer</a:t>
            </a:r>
            <a:r>
              <a:rPr lang="en-GB" dirty="0"/>
              <a:t> </a:t>
            </a:r>
            <a:r>
              <a:rPr lang="en-GB" dirty="0" err="1"/>
              <a:t>adipiscing</a:t>
            </a:r>
            <a:r>
              <a:rPr lang="en-GB" dirty="0"/>
              <a:t> </a:t>
            </a:r>
            <a:r>
              <a:rPr lang="en-GB" dirty="0" err="1"/>
              <a:t>elit</a:t>
            </a:r>
            <a:r>
              <a:rPr lang="en-GB" dirty="0"/>
              <a:t>.</a:t>
            </a:r>
          </a:p>
          <a:p>
            <a:pPr lvl="1"/>
            <a:r>
              <a:rPr lang="en-GB" dirty="0"/>
              <a:t>Lorem ipsum </a:t>
            </a:r>
            <a:r>
              <a:rPr lang="en-GB" dirty="0" err="1"/>
              <a:t>dolor</a:t>
            </a:r>
            <a:r>
              <a:rPr lang="en-GB" dirty="0"/>
              <a:t> sit </a:t>
            </a:r>
            <a:r>
              <a:rPr lang="en-GB" dirty="0" err="1"/>
              <a:t>amet</a:t>
            </a:r>
            <a:r>
              <a:rPr lang="en-GB" dirty="0"/>
              <a:t>, </a:t>
            </a:r>
            <a:r>
              <a:rPr lang="en-GB" dirty="0" err="1"/>
              <a:t>consectetuer</a:t>
            </a:r>
            <a:r>
              <a:rPr lang="en-GB" dirty="0"/>
              <a:t> </a:t>
            </a:r>
            <a:r>
              <a:rPr lang="en-GB" dirty="0" err="1"/>
              <a:t>adipiscing</a:t>
            </a:r>
            <a:r>
              <a:rPr lang="en-GB" dirty="0"/>
              <a:t> </a:t>
            </a:r>
            <a:r>
              <a:rPr lang="en-GB" dirty="0" err="1"/>
              <a:t>elit</a:t>
            </a:r>
            <a:r>
              <a:rPr lang="en-GB" dirty="0"/>
              <a:t>.</a:t>
            </a:r>
          </a:p>
          <a:p>
            <a:pPr lvl="1"/>
            <a:r>
              <a:rPr lang="en-GB" dirty="0"/>
              <a:t>Lorem ipsum </a:t>
            </a:r>
            <a:r>
              <a:rPr lang="en-GB" dirty="0" err="1"/>
              <a:t>dolor</a:t>
            </a:r>
            <a:r>
              <a:rPr lang="en-GB" dirty="0"/>
              <a:t> sit </a:t>
            </a:r>
            <a:r>
              <a:rPr lang="en-GB" dirty="0" err="1"/>
              <a:t>amet</a:t>
            </a:r>
            <a:r>
              <a:rPr lang="en-GB" dirty="0"/>
              <a:t>, </a:t>
            </a:r>
            <a:r>
              <a:rPr lang="en-GB" dirty="0" err="1"/>
              <a:t>consectetuer</a:t>
            </a:r>
            <a:r>
              <a:rPr lang="en-GB" dirty="0"/>
              <a:t> </a:t>
            </a:r>
            <a:r>
              <a:rPr lang="en-GB" dirty="0" err="1"/>
              <a:t>adipiscing</a:t>
            </a:r>
            <a:r>
              <a:rPr lang="en-GB" dirty="0"/>
              <a:t> </a:t>
            </a:r>
            <a:r>
              <a:rPr lang="en-GB" dirty="0" err="1"/>
              <a:t>elit</a:t>
            </a:r>
            <a:r>
              <a:rPr lang="en-GB" dirty="0"/>
              <a:t>.</a:t>
            </a:r>
          </a:p>
          <a:p>
            <a:pPr lvl="1"/>
            <a:r>
              <a:rPr lang="en-GB" dirty="0"/>
              <a:t>Lorem ipsum </a:t>
            </a:r>
            <a:r>
              <a:rPr lang="en-GB" dirty="0" err="1"/>
              <a:t>dolor</a:t>
            </a:r>
            <a:r>
              <a:rPr lang="en-GB" dirty="0"/>
              <a:t> sit </a:t>
            </a:r>
            <a:r>
              <a:rPr lang="en-GB" dirty="0" err="1"/>
              <a:t>amet</a:t>
            </a:r>
            <a:r>
              <a:rPr lang="en-GB" dirty="0"/>
              <a:t>, </a:t>
            </a:r>
            <a:r>
              <a:rPr lang="en-GB" dirty="0" err="1"/>
              <a:t>consectetuer</a:t>
            </a:r>
            <a:r>
              <a:rPr lang="en-GB" dirty="0"/>
              <a:t> </a:t>
            </a:r>
            <a:r>
              <a:rPr lang="en-GB" dirty="0" err="1"/>
              <a:t>adipiscing</a:t>
            </a:r>
            <a:r>
              <a:rPr lang="en-GB" dirty="0"/>
              <a:t> </a:t>
            </a:r>
            <a:r>
              <a:rPr lang="en-GB" dirty="0" err="1"/>
              <a:t>elit</a:t>
            </a:r>
            <a:r>
              <a:rPr lang="en-GB" dirty="0"/>
              <a:t>.</a:t>
            </a:r>
          </a:p>
          <a:p>
            <a:pPr lvl="1"/>
            <a:r>
              <a:rPr lang="en-GB" dirty="0"/>
              <a:t>Lorem ipsum </a:t>
            </a:r>
            <a:r>
              <a:rPr lang="en-GB" dirty="0" err="1"/>
              <a:t>dolor</a:t>
            </a:r>
            <a:r>
              <a:rPr lang="en-GB" dirty="0"/>
              <a:t> sit </a:t>
            </a:r>
            <a:r>
              <a:rPr lang="en-GB" dirty="0" err="1"/>
              <a:t>amet</a:t>
            </a:r>
            <a:r>
              <a:rPr lang="en-GB" dirty="0"/>
              <a:t>, </a:t>
            </a:r>
            <a:r>
              <a:rPr lang="en-GB" dirty="0" err="1"/>
              <a:t>consectetuer</a:t>
            </a:r>
            <a:r>
              <a:rPr lang="en-GB" dirty="0"/>
              <a:t> </a:t>
            </a:r>
            <a:r>
              <a:rPr lang="en-GB" dirty="0" err="1"/>
              <a:t>adipiscing</a:t>
            </a:r>
            <a:r>
              <a:rPr lang="en-GB" dirty="0"/>
              <a:t> </a:t>
            </a:r>
            <a:r>
              <a:rPr lang="en-GB" dirty="0" err="1"/>
              <a:t>elit</a:t>
            </a:r>
            <a:r>
              <a:rPr lang="en-GB" dirty="0"/>
              <a:t>.</a:t>
            </a:r>
          </a:p>
        </p:txBody>
      </p:sp>
      <p:sp>
        <p:nvSpPr>
          <p:cNvPr id="19" name="object 14">
            <a:extLst>
              <a:ext uri="{FF2B5EF4-FFF2-40B4-BE49-F238E27FC236}">
                <a16:creationId xmlns:a16="http://schemas.microsoft.com/office/drawing/2014/main" id="{FFCCEE77-DD40-4843-B514-E7A8B70251C9}"/>
              </a:ext>
            </a:extLst>
          </p:cNvPr>
          <p:cNvSpPr/>
          <p:nvPr userDrawn="1"/>
        </p:nvSpPr>
        <p:spPr>
          <a:xfrm>
            <a:off x="952851" y="10550675"/>
            <a:ext cx="18209260" cy="0"/>
          </a:xfrm>
          <a:custGeom>
            <a:avLst/>
            <a:gdLst/>
            <a:ahLst/>
            <a:cxnLst/>
            <a:rect l="l" t="t" r="r" b="b"/>
            <a:pathLst>
              <a:path w="18209260">
                <a:moveTo>
                  <a:pt x="0" y="0"/>
                </a:moveTo>
                <a:lnTo>
                  <a:pt x="18208869" y="0"/>
                </a:lnTo>
              </a:path>
            </a:pathLst>
          </a:custGeom>
          <a:ln w="9622">
            <a:solidFill>
              <a:schemeClr val="tx1"/>
            </a:solidFill>
          </a:ln>
        </p:spPr>
        <p:txBody>
          <a:bodyPr wrap="square" lIns="0" tIns="0" rIns="0" bIns="0" rtlCol="0"/>
          <a:lstStyle/>
          <a:p>
            <a:endParaRPr/>
          </a:p>
        </p:txBody>
      </p:sp>
    </p:spTree>
    <p:extLst>
      <p:ext uri="{BB962C8B-B14F-4D97-AF65-F5344CB8AC3E}">
        <p14:creationId xmlns:p14="http://schemas.microsoft.com/office/powerpoint/2010/main" val="42162890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8554" userDrawn="1">
          <p15:clr>
            <a:srgbClr val="FBAE40"/>
          </p15:clr>
        </p15:guide>
        <p15:guide id="2" pos="8079" userDrawn="1">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Agenda (with times)">
    <p:spTree>
      <p:nvGrpSpPr>
        <p:cNvPr id="1" name=""/>
        <p:cNvGrpSpPr/>
        <p:nvPr/>
      </p:nvGrpSpPr>
      <p:grpSpPr>
        <a:xfrm>
          <a:off x="0" y="0"/>
          <a:ext cx="0" cy="0"/>
          <a:chOff x="0" y="0"/>
          <a:chExt cx="0" cy="0"/>
        </a:xfrm>
      </p:grpSpPr>
      <p:sp>
        <p:nvSpPr>
          <p:cNvPr id="6" name="Footer Placeholder 5">
            <a:extLst>
              <a:ext uri="{FF2B5EF4-FFF2-40B4-BE49-F238E27FC236}">
                <a16:creationId xmlns:a16="http://schemas.microsoft.com/office/drawing/2014/main" id="{D54E43CC-A238-47A3-B91D-337B8322DEDB}"/>
              </a:ext>
            </a:extLst>
          </p:cNvPr>
          <p:cNvSpPr>
            <a:spLocks noGrp="1"/>
          </p:cNvSpPr>
          <p:nvPr>
            <p:ph type="ftr" sz="quarter" idx="11"/>
          </p:nvPr>
        </p:nvSpPr>
        <p:spPr/>
        <p:txBody>
          <a:bodyPr/>
          <a:lstStyle/>
          <a:p>
            <a:r>
              <a:rPr lang="en-GB"/>
              <a:t>Immunization, Vaccines and Biologicals</a:t>
            </a:r>
            <a:endParaRPr lang="en-GB" dirty="0"/>
          </a:p>
        </p:txBody>
      </p:sp>
      <p:sp>
        <p:nvSpPr>
          <p:cNvPr id="7" name="Slide Number Placeholder 6">
            <a:extLst>
              <a:ext uri="{FF2B5EF4-FFF2-40B4-BE49-F238E27FC236}">
                <a16:creationId xmlns:a16="http://schemas.microsoft.com/office/drawing/2014/main" id="{16FE5D80-3F53-4103-9967-095D04856AB1}"/>
              </a:ext>
            </a:extLst>
          </p:cNvPr>
          <p:cNvSpPr>
            <a:spLocks noGrp="1"/>
          </p:cNvSpPr>
          <p:nvPr>
            <p:ph type="sldNum" sz="quarter" idx="12"/>
          </p:nvPr>
        </p:nvSpPr>
        <p:spPr/>
        <p:txBody>
          <a:bodyPr/>
          <a:lstStyle/>
          <a:p>
            <a:fld id="{E2E31AFC-DF42-41A5-B57C-06A83BBA6616}" type="slidenum">
              <a:rPr lang="en-GB" smtClean="0"/>
              <a:t>‹#›</a:t>
            </a:fld>
            <a:endParaRPr lang="en-GB"/>
          </a:p>
        </p:txBody>
      </p:sp>
      <p:sp>
        <p:nvSpPr>
          <p:cNvPr id="8" name="Title 1">
            <a:extLst>
              <a:ext uri="{FF2B5EF4-FFF2-40B4-BE49-F238E27FC236}">
                <a16:creationId xmlns:a16="http://schemas.microsoft.com/office/drawing/2014/main" id="{2D9919F6-A4D0-4CA9-A4CD-91445785695F}"/>
              </a:ext>
            </a:extLst>
          </p:cNvPr>
          <p:cNvSpPr>
            <a:spLocks noGrp="1"/>
          </p:cNvSpPr>
          <p:nvPr>
            <p:ph type="title" hasCustomPrompt="1"/>
          </p:nvPr>
        </p:nvSpPr>
        <p:spPr>
          <a:xfrm>
            <a:off x="952502" y="885878"/>
            <a:ext cx="8378824" cy="664797"/>
          </a:xfrm>
        </p:spPr>
        <p:txBody>
          <a:bodyPr lIns="0" tIns="0" rIns="0" bIns="0" anchor="t" anchorCtr="0"/>
          <a:lstStyle>
            <a:lvl1pPr>
              <a:defRPr/>
            </a:lvl1pPr>
          </a:lstStyle>
          <a:p>
            <a:r>
              <a:rPr lang="en-US" dirty="0"/>
              <a:t>Agenda</a:t>
            </a:r>
            <a:endParaRPr lang="en-GB" dirty="0"/>
          </a:p>
        </p:txBody>
      </p:sp>
      <p:sp>
        <p:nvSpPr>
          <p:cNvPr id="9" name="Text Placeholder 9">
            <a:extLst>
              <a:ext uri="{FF2B5EF4-FFF2-40B4-BE49-F238E27FC236}">
                <a16:creationId xmlns:a16="http://schemas.microsoft.com/office/drawing/2014/main" id="{0B35CF9D-1C51-4670-B6A1-6C59DE52D7BD}"/>
              </a:ext>
            </a:extLst>
          </p:cNvPr>
          <p:cNvSpPr>
            <a:spLocks noGrp="1"/>
          </p:cNvSpPr>
          <p:nvPr>
            <p:ph type="body" sz="quarter" idx="13"/>
          </p:nvPr>
        </p:nvSpPr>
        <p:spPr>
          <a:xfrm>
            <a:off x="952500" y="1810877"/>
            <a:ext cx="8378825" cy="430887"/>
          </a:xfrm>
        </p:spPr>
        <p:txBody>
          <a:bodyPr/>
          <a:lstStyle>
            <a:lvl1pPr>
              <a:lnSpc>
                <a:spcPct val="100000"/>
              </a:lnSpc>
              <a:buFont typeface="Arial" panose="020B0604020202020204" pitchFamily="34" charset="0"/>
              <a:buNone/>
              <a:defRPr sz="2800">
                <a:solidFill>
                  <a:schemeClr val="accent1"/>
                </a:solidFill>
              </a:defRPr>
            </a:lvl1pPr>
          </a:lstStyle>
          <a:p>
            <a:pPr lvl="0"/>
            <a:r>
              <a:rPr lang="en-US"/>
              <a:t>Click to edit Master text styles</a:t>
            </a:r>
          </a:p>
        </p:txBody>
      </p:sp>
      <p:sp>
        <p:nvSpPr>
          <p:cNvPr id="19" name="object 14">
            <a:extLst>
              <a:ext uri="{FF2B5EF4-FFF2-40B4-BE49-F238E27FC236}">
                <a16:creationId xmlns:a16="http://schemas.microsoft.com/office/drawing/2014/main" id="{FFCCEE77-DD40-4843-B514-E7A8B70251C9}"/>
              </a:ext>
            </a:extLst>
          </p:cNvPr>
          <p:cNvSpPr/>
          <p:nvPr userDrawn="1"/>
        </p:nvSpPr>
        <p:spPr>
          <a:xfrm>
            <a:off x="952851" y="10550675"/>
            <a:ext cx="18209260" cy="0"/>
          </a:xfrm>
          <a:custGeom>
            <a:avLst/>
            <a:gdLst/>
            <a:ahLst/>
            <a:cxnLst/>
            <a:rect l="l" t="t" r="r" b="b"/>
            <a:pathLst>
              <a:path w="18209260">
                <a:moveTo>
                  <a:pt x="0" y="0"/>
                </a:moveTo>
                <a:lnTo>
                  <a:pt x="18208869" y="0"/>
                </a:lnTo>
              </a:path>
            </a:pathLst>
          </a:custGeom>
          <a:ln w="9622">
            <a:solidFill>
              <a:schemeClr val="tx1"/>
            </a:solidFill>
          </a:ln>
        </p:spPr>
        <p:txBody>
          <a:bodyPr wrap="square" lIns="0" tIns="0" rIns="0" bIns="0" rtlCol="0"/>
          <a:lstStyle/>
          <a:p>
            <a:endParaRPr/>
          </a:p>
        </p:txBody>
      </p:sp>
      <p:sp>
        <p:nvSpPr>
          <p:cNvPr id="10" name="Text Placeholder 12">
            <a:extLst>
              <a:ext uri="{FF2B5EF4-FFF2-40B4-BE49-F238E27FC236}">
                <a16:creationId xmlns:a16="http://schemas.microsoft.com/office/drawing/2014/main" id="{A335A19B-4A16-3443-B357-10DDCD6808F9}"/>
              </a:ext>
            </a:extLst>
          </p:cNvPr>
          <p:cNvSpPr>
            <a:spLocks noGrp="1"/>
          </p:cNvSpPr>
          <p:nvPr>
            <p:ph type="body" sz="quarter" idx="16" hasCustomPrompt="1"/>
          </p:nvPr>
        </p:nvSpPr>
        <p:spPr>
          <a:xfrm>
            <a:off x="942341" y="3326064"/>
            <a:ext cx="18219770" cy="6327635"/>
          </a:xfrm>
        </p:spPr>
        <p:txBody>
          <a:bodyPr wrap="square" numCol="2" spcCol="756000">
            <a:noAutofit/>
          </a:bodyPr>
          <a:lstStyle>
            <a:lvl1pPr marL="0" indent="0">
              <a:spcAft>
                <a:spcPts val="0"/>
              </a:spcAft>
              <a:buFont typeface="Arial" panose="020B0604020202020204" pitchFamily="34" charset="0"/>
              <a:buNone/>
              <a:defRPr sz="3200" b="0" i="0">
                <a:solidFill>
                  <a:schemeClr val="accent1"/>
                </a:solidFill>
                <a:latin typeface="Poppins Medium" pitchFamily="2" charset="77"/>
                <a:cs typeface="Poppins Medium" pitchFamily="2" charset="77"/>
              </a:defRPr>
            </a:lvl1pPr>
            <a:lvl2pPr marL="0" indent="0">
              <a:spcAft>
                <a:spcPts val="2400"/>
              </a:spcAft>
              <a:buFont typeface="Arial" panose="020B0604020202020204" pitchFamily="34" charset="0"/>
              <a:buNone/>
              <a:defRPr sz="3200" b="0" i="0">
                <a:latin typeface="Poppins Medium" pitchFamily="2" charset="77"/>
                <a:cs typeface="Poppins Medium" pitchFamily="2" charset="77"/>
              </a:defRPr>
            </a:lvl2pPr>
            <a:lvl5pPr>
              <a:defRPr/>
            </a:lvl5pPr>
          </a:lstStyle>
          <a:p>
            <a:pPr lvl="0"/>
            <a:r>
              <a:rPr lang="en-GB" dirty="0"/>
              <a:t>09.00 – 12.30</a:t>
            </a:r>
          </a:p>
          <a:p>
            <a:pPr lvl="1"/>
            <a:r>
              <a:rPr lang="en-GB" dirty="0"/>
              <a:t>Lorem ipsum </a:t>
            </a:r>
            <a:r>
              <a:rPr lang="en-GB" dirty="0" err="1"/>
              <a:t>dolor</a:t>
            </a:r>
            <a:r>
              <a:rPr lang="en-GB" dirty="0"/>
              <a:t> sit </a:t>
            </a:r>
            <a:r>
              <a:rPr lang="en-GB" dirty="0" err="1"/>
              <a:t>amet</a:t>
            </a:r>
            <a:r>
              <a:rPr lang="en-GB" dirty="0"/>
              <a:t>, </a:t>
            </a:r>
            <a:r>
              <a:rPr lang="en-GB" dirty="0" err="1"/>
              <a:t>consectetuer</a:t>
            </a:r>
            <a:r>
              <a:rPr lang="en-GB" dirty="0"/>
              <a:t> </a:t>
            </a:r>
            <a:r>
              <a:rPr lang="en-GB" dirty="0" err="1"/>
              <a:t>adipiscing</a:t>
            </a:r>
            <a:r>
              <a:rPr lang="en-GB" dirty="0"/>
              <a:t> </a:t>
            </a:r>
            <a:r>
              <a:rPr lang="en-GB" dirty="0" err="1"/>
              <a:t>elit</a:t>
            </a:r>
            <a:r>
              <a:rPr lang="en-GB" dirty="0"/>
              <a:t>.</a:t>
            </a:r>
          </a:p>
          <a:p>
            <a:pPr lvl="0"/>
            <a:r>
              <a:rPr lang="en-GB" dirty="0"/>
              <a:t>09.00 – 12.30</a:t>
            </a:r>
          </a:p>
          <a:p>
            <a:pPr lvl="1"/>
            <a:r>
              <a:rPr lang="en-GB" dirty="0"/>
              <a:t>Lorem ipsum </a:t>
            </a:r>
            <a:r>
              <a:rPr lang="en-GB" dirty="0" err="1"/>
              <a:t>dolor</a:t>
            </a:r>
            <a:r>
              <a:rPr lang="en-GB" dirty="0"/>
              <a:t> sit </a:t>
            </a:r>
            <a:r>
              <a:rPr lang="en-GB" dirty="0" err="1"/>
              <a:t>amet</a:t>
            </a:r>
            <a:r>
              <a:rPr lang="en-GB" dirty="0"/>
              <a:t>, </a:t>
            </a:r>
            <a:r>
              <a:rPr lang="en-GB" dirty="0" err="1"/>
              <a:t>consectetuer</a:t>
            </a:r>
            <a:r>
              <a:rPr lang="en-GB" dirty="0"/>
              <a:t> </a:t>
            </a:r>
            <a:r>
              <a:rPr lang="en-GB" dirty="0" err="1"/>
              <a:t>adipiscing</a:t>
            </a:r>
            <a:r>
              <a:rPr lang="en-GB" dirty="0"/>
              <a:t> </a:t>
            </a:r>
            <a:r>
              <a:rPr lang="en-GB" dirty="0" err="1"/>
              <a:t>elit</a:t>
            </a:r>
            <a:r>
              <a:rPr lang="en-GB" dirty="0"/>
              <a:t>.</a:t>
            </a:r>
          </a:p>
          <a:p>
            <a:pPr lvl="0"/>
            <a:r>
              <a:rPr lang="en-GB" dirty="0"/>
              <a:t>09.00 – 12.30</a:t>
            </a:r>
          </a:p>
          <a:p>
            <a:pPr lvl="1"/>
            <a:r>
              <a:rPr lang="en-GB" dirty="0"/>
              <a:t>Lorem ipsum </a:t>
            </a:r>
            <a:r>
              <a:rPr lang="en-GB" dirty="0" err="1"/>
              <a:t>dolor</a:t>
            </a:r>
            <a:r>
              <a:rPr lang="en-GB" dirty="0"/>
              <a:t> sit </a:t>
            </a:r>
            <a:r>
              <a:rPr lang="en-GB" dirty="0" err="1"/>
              <a:t>amet</a:t>
            </a:r>
            <a:r>
              <a:rPr lang="en-GB" dirty="0"/>
              <a:t>, </a:t>
            </a:r>
            <a:r>
              <a:rPr lang="en-GB" dirty="0" err="1"/>
              <a:t>consectetuer</a:t>
            </a:r>
            <a:r>
              <a:rPr lang="en-GB" dirty="0"/>
              <a:t> </a:t>
            </a:r>
            <a:r>
              <a:rPr lang="en-GB" dirty="0" err="1"/>
              <a:t>adipiscing</a:t>
            </a:r>
            <a:r>
              <a:rPr lang="en-GB" dirty="0"/>
              <a:t> </a:t>
            </a:r>
            <a:r>
              <a:rPr lang="en-GB" dirty="0" err="1"/>
              <a:t>elit</a:t>
            </a:r>
            <a:r>
              <a:rPr lang="en-GB" dirty="0"/>
              <a:t>.</a:t>
            </a:r>
          </a:p>
          <a:p>
            <a:pPr lvl="0"/>
            <a:r>
              <a:rPr lang="en-GB" dirty="0"/>
              <a:t>09.00 – 12.30</a:t>
            </a:r>
          </a:p>
          <a:p>
            <a:pPr lvl="1"/>
            <a:r>
              <a:rPr lang="en-GB" dirty="0"/>
              <a:t>Lorem ipsum </a:t>
            </a:r>
            <a:r>
              <a:rPr lang="en-GB" dirty="0" err="1"/>
              <a:t>dolor</a:t>
            </a:r>
            <a:r>
              <a:rPr lang="en-GB" dirty="0"/>
              <a:t> sit </a:t>
            </a:r>
            <a:r>
              <a:rPr lang="en-GB" dirty="0" err="1"/>
              <a:t>amet</a:t>
            </a:r>
            <a:r>
              <a:rPr lang="en-GB" dirty="0"/>
              <a:t>, </a:t>
            </a:r>
            <a:r>
              <a:rPr lang="en-GB" dirty="0" err="1"/>
              <a:t>consectetuer</a:t>
            </a:r>
            <a:r>
              <a:rPr lang="en-GB" dirty="0"/>
              <a:t> </a:t>
            </a:r>
            <a:r>
              <a:rPr lang="en-GB" dirty="0" err="1"/>
              <a:t>adipiscing</a:t>
            </a:r>
            <a:r>
              <a:rPr lang="en-GB" dirty="0"/>
              <a:t> </a:t>
            </a:r>
            <a:r>
              <a:rPr lang="en-GB" dirty="0" err="1"/>
              <a:t>elit</a:t>
            </a:r>
            <a:r>
              <a:rPr lang="en-GB" dirty="0"/>
              <a:t>.</a:t>
            </a:r>
          </a:p>
          <a:p>
            <a:pPr lvl="0"/>
            <a:r>
              <a:rPr lang="en-GB" dirty="0"/>
              <a:t>09.00 – 12.30</a:t>
            </a:r>
          </a:p>
          <a:p>
            <a:pPr lvl="1"/>
            <a:r>
              <a:rPr lang="en-GB" dirty="0"/>
              <a:t>Lorem ipsum </a:t>
            </a:r>
            <a:r>
              <a:rPr lang="en-GB" dirty="0" err="1"/>
              <a:t>dolor</a:t>
            </a:r>
            <a:r>
              <a:rPr lang="en-GB" dirty="0"/>
              <a:t> sit </a:t>
            </a:r>
            <a:r>
              <a:rPr lang="en-GB" dirty="0" err="1"/>
              <a:t>amet</a:t>
            </a:r>
            <a:r>
              <a:rPr lang="en-GB" dirty="0"/>
              <a:t>, </a:t>
            </a:r>
            <a:r>
              <a:rPr lang="en-GB" dirty="0" err="1"/>
              <a:t>consectetuer</a:t>
            </a:r>
            <a:r>
              <a:rPr lang="en-GB" dirty="0"/>
              <a:t> </a:t>
            </a:r>
            <a:r>
              <a:rPr lang="en-GB" dirty="0" err="1"/>
              <a:t>adipiscing</a:t>
            </a:r>
            <a:r>
              <a:rPr lang="en-GB" dirty="0"/>
              <a:t> </a:t>
            </a:r>
            <a:r>
              <a:rPr lang="en-GB" dirty="0" err="1"/>
              <a:t>elit</a:t>
            </a:r>
            <a:r>
              <a:rPr lang="en-GB" dirty="0"/>
              <a:t>.</a:t>
            </a:r>
          </a:p>
          <a:p>
            <a:pPr lvl="0"/>
            <a:r>
              <a:rPr lang="en-GB" dirty="0"/>
              <a:t>09.00 – 12.30</a:t>
            </a:r>
          </a:p>
          <a:p>
            <a:pPr lvl="1"/>
            <a:r>
              <a:rPr lang="en-GB" dirty="0"/>
              <a:t>Lorem ipsum </a:t>
            </a:r>
            <a:r>
              <a:rPr lang="en-GB" dirty="0" err="1"/>
              <a:t>dolor</a:t>
            </a:r>
            <a:r>
              <a:rPr lang="en-GB" dirty="0"/>
              <a:t> sit </a:t>
            </a:r>
            <a:r>
              <a:rPr lang="en-GB" dirty="0" err="1"/>
              <a:t>amet</a:t>
            </a:r>
            <a:r>
              <a:rPr lang="en-GB" dirty="0"/>
              <a:t>, </a:t>
            </a:r>
            <a:r>
              <a:rPr lang="en-GB" dirty="0" err="1"/>
              <a:t>consectetuer</a:t>
            </a:r>
            <a:r>
              <a:rPr lang="en-GB" dirty="0"/>
              <a:t> </a:t>
            </a:r>
            <a:r>
              <a:rPr lang="en-GB" dirty="0" err="1"/>
              <a:t>adipiscing</a:t>
            </a:r>
            <a:r>
              <a:rPr lang="en-GB" dirty="0"/>
              <a:t> </a:t>
            </a:r>
            <a:r>
              <a:rPr lang="en-GB" dirty="0" err="1"/>
              <a:t>elit</a:t>
            </a:r>
            <a:r>
              <a:rPr lang="en-GB" dirty="0"/>
              <a:t>.</a:t>
            </a:r>
          </a:p>
        </p:txBody>
      </p:sp>
    </p:spTree>
    <p:extLst>
      <p:ext uri="{BB962C8B-B14F-4D97-AF65-F5344CB8AC3E}">
        <p14:creationId xmlns:p14="http://schemas.microsoft.com/office/powerpoint/2010/main" val="15631382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8554">
          <p15:clr>
            <a:srgbClr val="FBAE40"/>
          </p15:clr>
        </p15:guide>
        <p15:guide id="2" pos="8079">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able of contents">
    <p:spTree>
      <p:nvGrpSpPr>
        <p:cNvPr id="1" name=""/>
        <p:cNvGrpSpPr/>
        <p:nvPr/>
      </p:nvGrpSpPr>
      <p:grpSpPr>
        <a:xfrm>
          <a:off x="0" y="0"/>
          <a:ext cx="0" cy="0"/>
          <a:chOff x="0" y="0"/>
          <a:chExt cx="0" cy="0"/>
        </a:xfrm>
      </p:grpSpPr>
      <p:sp>
        <p:nvSpPr>
          <p:cNvPr id="6" name="Footer Placeholder 5">
            <a:extLst>
              <a:ext uri="{FF2B5EF4-FFF2-40B4-BE49-F238E27FC236}">
                <a16:creationId xmlns:a16="http://schemas.microsoft.com/office/drawing/2014/main" id="{D54E43CC-A238-47A3-B91D-337B8322DEDB}"/>
              </a:ext>
            </a:extLst>
          </p:cNvPr>
          <p:cNvSpPr>
            <a:spLocks noGrp="1"/>
          </p:cNvSpPr>
          <p:nvPr>
            <p:ph type="ftr" sz="quarter" idx="11"/>
          </p:nvPr>
        </p:nvSpPr>
        <p:spPr/>
        <p:txBody>
          <a:bodyPr/>
          <a:lstStyle/>
          <a:p>
            <a:r>
              <a:rPr lang="en-GB"/>
              <a:t>Immunization, Vaccines and Biologicals</a:t>
            </a:r>
            <a:endParaRPr lang="en-GB" dirty="0"/>
          </a:p>
        </p:txBody>
      </p:sp>
      <p:sp>
        <p:nvSpPr>
          <p:cNvPr id="7" name="Slide Number Placeholder 6">
            <a:extLst>
              <a:ext uri="{FF2B5EF4-FFF2-40B4-BE49-F238E27FC236}">
                <a16:creationId xmlns:a16="http://schemas.microsoft.com/office/drawing/2014/main" id="{16FE5D80-3F53-4103-9967-095D04856AB1}"/>
              </a:ext>
            </a:extLst>
          </p:cNvPr>
          <p:cNvSpPr>
            <a:spLocks noGrp="1"/>
          </p:cNvSpPr>
          <p:nvPr>
            <p:ph type="sldNum" sz="quarter" idx="12"/>
          </p:nvPr>
        </p:nvSpPr>
        <p:spPr/>
        <p:txBody>
          <a:bodyPr/>
          <a:lstStyle/>
          <a:p>
            <a:fld id="{E2E31AFC-DF42-41A5-B57C-06A83BBA6616}" type="slidenum">
              <a:rPr lang="en-GB" smtClean="0"/>
              <a:t>‹#›</a:t>
            </a:fld>
            <a:endParaRPr lang="en-GB"/>
          </a:p>
        </p:txBody>
      </p:sp>
      <p:sp>
        <p:nvSpPr>
          <p:cNvPr id="8" name="Title 1">
            <a:extLst>
              <a:ext uri="{FF2B5EF4-FFF2-40B4-BE49-F238E27FC236}">
                <a16:creationId xmlns:a16="http://schemas.microsoft.com/office/drawing/2014/main" id="{2D9919F6-A4D0-4CA9-A4CD-91445785695F}"/>
              </a:ext>
            </a:extLst>
          </p:cNvPr>
          <p:cNvSpPr>
            <a:spLocks noGrp="1"/>
          </p:cNvSpPr>
          <p:nvPr>
            <p:ph type="title" hasCustomPrompt="1"/>
          </p:nvPr>
        </p:nvSpPr>
        <p:spPr>
          <a:xfrm>
            <a:off x="952502" y="885878"/>
            <a:ext cx="8378824" cy="664797"/>
          </a:xfrm>
        </p:spPr>
        <p:txBody>
          <a:bodyPr lIns="0" tIns="0" rIns="0" bIns="0" anchor="t" anchorCtr="0"/>
          <a:lstStyle>
            <a:lvl1pPr>
              <a:defRPr/>
            </a:lvl1pPr>
          </a:lstStyle>
          <a:p>
            <a:r>
              <a:rPr lang="en-US" dirty="0"/>
              <a:t>Table of contents</a:t>
            </a:r>
            <a:endParaRPr lang="en-GB" dirty="0"/>
          </a:p>
        </p:txBody>
      </p:sp>
      <p:sp>
        <p:nvSpPr>
          <p:cNvPr id="16" name="Text Placeholder 12">
            <a:extLst>
              <a:ext uri="{FF2B5EF4-FFF2-40B4-BE49-F238E27FC236}">
                <a16:creationId xmlns:a16="http://schemas.microsoft.com/office/drawing/2014/main" id="{5A88B0FE-1A13-4CD8-8675-B560C08B33D5}"/>
              </a:ext>
            </a:extLst>
          </p:cNvPr>
          <p:cNvSpPr>
            <a:spLocks noGrp="1"/>
          </p:cNvSpPr>
          <p:nvPr>
            <p:ph type="body" sz="quarter" idx="14" hasCustomPrompt="1"/>
          </p:nvPr>
        </p:nvSpPr>
        <p:spPr>
          <a:xfrm>
            <a:off x="952499" y="3863542"/>
            <a:ext cx="11872913" cy="5399491"/>
          </a:xfrm>
        </p:spPr>
        <p:txBody>
          <a:bodyPr wrap="square" numCol="2" spcCol="756000">
            <a:noAutofit/>
          </a:bodyPr>
          <a:lstStyle>
            <a:lvl1pPr marL="0" indent="0">
              <a:spcAft>
                <a:spcPts val="0"/>
              </a:spcAft>
              <a:buFont typeface="Arial" panose="020B0604020202020204" pitchFamily="34" charset="0"/>
              <a:buNone/>
              <a:defRPr sz="2200" b="0" i="0">
                <a:solidFill>
                  <a:schemeClr val="accent1"/>
                </a:solidFill>
                <a:latin typeface="Poppins Medium" pitchFamily="2" charset="77"/>
                <a:cs typeface="Poppins Medium" pitchFamily="2" charset="77"/>
              </a:defRPr>
            </a:lvl1pPr>
            <a:lvl2pPr marL="0" indent="0">
              <a:spcAft>
                <a:spcPts val="2400"/>
              </a:spcAft>
              <a:buFont typeface="Arial" panose="020B0604020202020204" pitchFamily="34" charset="0"/>
              <a:buNone/>
              <a:defRPr sz="2200" b="0" i="0">
                <a:latin typeface="Poppins Medium" pitchFamily="2" charset="77"/>
                <a:cs typeface="Poppins Medium" pitchFamily="2" charset="77"/>
              </a:defRPr>
            </a:lvl2pPr>
            <a:lvl5pPr>
              <a:defRPr/>
            </a:lvl5pPr>
          </a:lstStyle>
          <a:p>
            <a:r>
              <a:rPr lang="en-GB" dirty="0"/>
              <a:t>Section #</a:t>
            </a:r>
          </a:p>
          <a:p>
            <a:pPr lvl="1"/>
            <a:r>
              <a:rPr lang="en-GB" b="1" dirty="0"/>
              <a:t>Section # Title Goes Here</a:t>
            </a:r>
            <a:r>
              <a:rPr lang="en-GB" dirty="0"/>
              <a:t>		##</a:t>
            </a:r>
          </a:p>
          <a:p>
            <a:r>
              <a:rPr lang="en-GB" dirty="0"/>
              <a:t>Section #</a:t>
            </a:r>
          </a:p>
          <a:p>
            <a:pPr lvl="1"/>
            <a:r>
              <a:rPr lang="en-GB" b="1" dirty="0"/>
              <a:t>Section # Title Goes Here</a:t>
            </a:r>
            <a:r>
              <a:rPr lang="en-GB" dirty="0"/>
              <a:t>		##</a:t>
            </a:r>
          </a:p>
          <a:p>
            <a:r>
              <a:rPr lang="en-GB" dirty="0"/>
              <a:t>Section #</a:t>
            </a:r>
          </a:p>
          <a:p>
            <a:pPr lvl="1"/>
            <a:r>
              <a:rPr lang="en-GB" b="1" dirty="0"/>
              <a:t>Section # Title Goes Here</a:t>
            </a:r>
            <a:r>
              <a:rPr lang="en-GB" dirty="0"/>
              <a:t>		##</a:t>
            </a:r>
          </a:p>
          <a:p>
            <a:r>
              <a:rPr lang="en-GB" dirty="0"/>
              <a:t>Section #</a:t>
            </a:r>
          </a:p>
          <a:p>
            <a:pPr lvl="1"/>
            <a:r>
              <a:rPr lang="en-GB" b="1" dirty="0"/>
              <a:t>Section # Title Goes Here</a:t>
            </a:r>
            <a:r>
              <a:rPr lang="en-GB" dirty="0"/>
              <a:t>		##</a:t>
            </a:r>
          </a:p>
          <a:p>
            <a:r>
              <a:rPr lang="en-GB" dirty="0"/>
              <a:t>Section #</a:t>
            </a:r>
          </a:p>
          <a:p>
            <a:pPr lvl="1"/>
            <a:r>
              <a:rPr lang="en-GB" b="1" dirty="0"/>
              <a:t>Section # Title Goes Here</a:t>
            </a:r>
            <a:r>
              <a:rPr lang="en-GB" dirty="0"/>
              <a:t>		##</a:t>
            </a:r>
          </a:p>
          <a:p>
            <a:r>
              <a:rPr lang="en-GB" dirty="0"/>
              <a:t>Section #</a:t>
            </a:r>
          </a:p>
          <a:p>
            <a:pPr lvl="1"/>
            <a:r>
              <a:rPr lang="en-GB" b="1" dirty="0"/>
              <a:t>Section # Title Goes Here</a:t>
            </a:r>
            <a:r>
              <a:rPr lang="en-GB" dirty="0"/>
              <a:t>		##</a:t>
            </a:r>
          </a:p>
          <a:p>
            <a:r>
              <a:rPr lang="en-GB" dirty="0"/>
              <a:t>Section #</a:t>
            </a:r>
          </a:p>
          <a:p>
            <a:pPr lvl="1"/>
            <a:r>
              <a:rPr lang="en-GB" b="1" dirty="0"/>
              <a:t>Section # Title Goes Here</a:t>
            </a:r>
            <a:r>
              <a:rPr lang="en-GB" dirty="0"/>
              <a:t>		##</a:t>
            </a:r>
          </a:p>
          <a:p>
            <a:r>
              <a:rPr lang="en-GB" dirty="0"/>
              <a:t>Section #</a:t>
            </a:r>
          </a:p>
          <a:p>
            <a:pPr lvl="1"/>
            <a:r>
              <a:rPr lang="en-GB" b="1" dirty="0"/>
              <a:t>Section # Title Goes Here</a:t>
            </a:r>
            <a:r>
              <a:rPr lang="en-GB" dirty="0"/>
              <a:t>		##</a:t>
            </a:r>
          </a:p>
        </p:txBody>
      </p:sp>
      <p:sp>
        <p:nvSpPr>
          <p:cNvPr id="17" name="Picture Placeholder 7">
            <a:extLst>
              <a:ext uri="{FF2B5EF4-FFF2-40B4-BE49-F238E27FC236}">
                <a16:creationId xmlns:a16="http://schemas.microsoft.com/office/drawing/2014/main" id="{162A1D43-DF49-4142-959F-DECBBC37F3DA}"/>
              </a:ext>
            </a:extLst>
          </p:cNvPr>
          <p:cNvSpPr>
            <a:spLocks noGrp="1"/>
          </p:cNvSpPr>
          <p:nvPr>
            <p:ph type="pic" sz="quarter" idx="15"/>
          </p:nvPr>
        </p:nvSpPr>
        <p:spPr>
          <a:xfrm>
            <a:off x="13579475" y="3791287"/>
            <a:ext cx="5572125" cy="5471735"/>
          </a:xfrm>
          <a:prstGeom prst="roundRect">
            <a:avLst>
              <a:gd name="adj" fmla="val 0"/>
            </a:avLst>
          </a:prstGeom>
          <a:solidFill>
            <a:schemeClr val="bg2"/>
          </a:solidFill>
        </p:spPr>
        <p:txBody>
          <a:bodyPr anchor="ctr" anchorCtr="0">
            <a:noAutofit/>
          </a:bodyPr>
          <a:lstStyle>
            <a:lvl1pPr algn="ctr">
              <a:buFont typeface="Arial" panose="020B0604020202020204" pitchFamily="34" charset="0"/>
              <a:buNone/>
              <a:defRPr/>
            </a:lvl1pPr>
          </a:lstStyle>
          <a:p>
            <a:r>
              <a:rPr lang="en-US"/>
              <a:t>Click icon to add picture</a:t>
            </a:r>
            <a:endParaRPr lang="en-GB"/>
          </a:p>
        </p:txBody>
      </p:sp>
      <p:sp>
        <p:nvSpPr>
          <p:cNvPr id="19" name="object 14">
            <a:extLst>
              <a:ext uri="{FF2B5EF4-FFF2-40B4-BE49-F238E27FC236}">
                <a16:creationId xmlns:a16="http://schemas.microsoft.com/office/drawing/2014/main" id="{FFCCEE77-DD40-4843-B514-E7A8B70251C9}"/>
              </a:ext>
            </a:extLst>
          </p:cNvPr>
          <p:cNvSpPr/>
          <p:nvPr userDrawn="1"/>
        </p:nvSpPr>
        <p:spPr>
          <a:xfrm>
            <a:off x="952851" y="10550675"/>
            <a:ext cx="18209260" cy="0"/>
          </a:xfrm>
          <a:custGeom>
            <a:avLst/>
            <a:gdLst/>
            <a:ahLst/>
            <a:cxnLst/>
            <a:rect l="l" t="t" r="r" b="b"/>
            <a:pathLst>
              <a:path w="18209260">
                <a:moveTo>
                  <a:pt x="0" y="0"/>
                </a:moveTo>
                <a:lnTo>
                  <a:pt x="18208869" y="0"/>
                </a:lnTo>
              </a:path>
            </a:pathLst>
          </a:custGeom>
          <a:ln w="9622">
            <a:solidFill>
              <a:schemeClr val="tx1"/>
            </a:solidFill>
          </a:ln>
        </p:spPr>
        <p:txBody>
          <a:bodyPr wrap="square" lIns="0" tIns="0" rIns="0" bIns="0" rtlCol="0"/>
          <a:lstStyle/>
          <a:p>
            <a:endParaRPr/>
          </a:p>
        </p:txBody>
      </p:sp>
    </p:spTree>
    <p:extLst>
      <p:ext uri="{BB962C8B-B14F-4D97-AF65-F5344CB8AC3E}">
        <p14:creationId xmlns:p14="http://schemas.microsoft.com/office/powerpoint/2010/main" val="20846068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8554" userDrawn="1">
          <p15:clr>
            <a:srgbClr val="FBAE40"/>
          </p15:clr>
        </p15:guide>
        <p15:guide id="2" pos="8079" userDrawn="1">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eam / Speakers">
    <p:spTree>
      <p:nvGrpSpPr>
        <p:cNvPr id="1" name=""/>
        <p:cNvGrpSpPr/>
        <p:nvPr/>
      </p:nvGrpSpPr>
      <p:grpSpPr>
        <a:xfrm>
          <a:off x="0" y="0"/>
          <a:ext cx="0" cy="0"/>
          <a:chOff x="0" y="0"/>
          <a:chExt cx="0" cy="0"/>
        </a:xfrm>
      </p:grpSpPr>
      <p:sp>
        <p:nvSpPr>
          <p:cNvPr id="6" name="Footer Placeholder 5">
            <a:extLst>
              <a:ext uri="{FF2B5EF4-FFF2-40B4-BE49-F238E27FC236}">
                <a16:creationId xmlns:a16="http://schemas.microsoft.com/office/drawing/2014/main" id="{D54E43CC-A238-47A3-B91D-337B8322DEDB}"/>
              </a:ext>
            </a:extLst>
          </p:cNvPr>
          <p:cNvSpPr>
            <a:spLocks noGrp="1"/>
          </p:cNvSpPr>
          <p:nvPr>
            <p:ph type="ftr" sz="quarter" idx="11"/>
          </p:nvPr>
        </p:nvSpPr>
        <p:spPr/>
        <p:txBody>
          <a:bodyPr/>
          <a:lstStyle/>
          <a:p>
            <a:r>
              <a:rPr lang="en-GB"/>
              <a:t>Immunization, Vaccines and Biologicals</a:t>
            </a:r>
            <a:endParaRPr lang="en-GB" dirty="0"/>
          </a:p>
        </p:txBody>
      </p:sp>
      <p:sp>
        <p:nvSpPr>
          <p:cNvPr id="7" name="Slide Number Placeholder 6">
            <a:extLst>
              <a:ext uri="{FF2B5EF4-FFF2-40B4-BE49-F238E27FC236}">
                <a16:creationId xmlns:a16="http://schemas.microsoft.com/office/drawing/2014/main" id="{16FE5D80-3F53-4103-9967-095D04856AB1}"/>
              </a:ext>
            </a:extLst>
          </p:cNvPr>
          <p:cNvSpPr>
            <a:spLocks noGrp="1"/>
          </p:cNvSpPr>
          <p:nvPr>
            <p:ph type="sldNum" sz="quarter" idx="12"/>
          </p:nvPr>
        </p:nvSpPr>
        <p:spPr/>
        <p:txBody>
          <a:bodyPr/>
          <a:lstStyle/>
          <a:p>
            <a:fld id="{E2E31AFC-DF42-41A5-B57C-06A83BBA6616}" type="slidenum">
              <a:rPr lang="en-GB" smtClean="0"/>
              <a:t>‹#›</a:t>
            </a:fld>
            <a:endParaRPr lang="en-GB"/>
          </a:p>
        </p:txBody>
      </p:sp>
      <p:sp>
        <p:nvSpPr>
          <p:cNvPr id="19" name="object 14">
            <a:extLst>
              <a:ext uri="{FF2B5EF4-FFF2-40B4-BE49-F238E27FC236}">
                <a16:creationId xmlns:a16="http://schemas.microsoft.com/office/drawing/2014/main" id="{FFCCEE77-DD40-4843-B514-E7A8B70251C9}"/>
              </a:ext>
            </a:extLst>
          </p:cNvPr>
          <p:cNvSpPr/>
          <p:nvPr userDrawn="1"/>
        </p:nvSpPr>
        <p:spPr>
          <a:xfrm>
            <a:off x="952851" y="10550675"/>
            <a:ext cx="18209260" cy="0"/>
          </a:xfrm>
          <a:custGeom>
            <a:avLst/>
            <a:gdLst/>
            <a:ahLst/>
            <a:cxnLst/>
            <a:rect l="l" t="t" r="r" b="b"/>
            <a:pathLst>
              <a:path w="18209260">
                <a:moveTo>
                  <a:pt x="0" y="0"/>
                </a:moveTo>
                <a:lnTo>
                  <a:pt x="18208869" y="0"/>
                </a:lnTo>
              </a:path>
            </a:pathLst>
          </a:custGeom>
          <a:ln w="9622">
            <a:solidFill>
              <a:schemeClr val="tx1"/>
            </a:solidFill>
          </a:ln>
        </p:spPr>
        <p:txBody>
          <a:bodyPr wrap="square" lIns="0" tIns="0" rIns="0" bIns="0" rtlCol="0"/>
          <a:lstStyle/>
          <a:p>
            <a:endParaRPr/>
          </a:p>
        </p:txBody>
      </p:sp>
      <p:sp>
        <p:nvSpPr>
          <p:cNvPr id="51" name="Title 1">
            <a:extLst>
              <a:ext uri="{FF2B5EF4-FFF2-40B4-BE49-F238E27FC236}">
                <a16:creationId xmlns:a16="http://schemas.microsoft.com/office/drawing/2014/main" id="{F0E35ECD-3ED9-473D-9E17-FF1C83FE9F09}"/>
              </a:ext>
            </a:extLst>
          </p:cNvPr>
          <p:cNvSpPr>
            <a:spLocks noGrp="1"/>
          </p:cNvSpPr>
          <p:nvPr>
            <p:ph type="title" hasCustomPrompt="1"/>
          </p:nvPr>
        </p:nvSpPr>
        <p:spPr>
          <a:xfrm>
            <a:off x="952502" y="885878"/>
            <a:ext cx="18160886" cy="664797"/>
          </a:xfrm>
        </p:spPr>
        <p:txBody>
          <a:bodyPr lIns="0" tIns="0" rIns="0" bIns="0" anchor="t" anchorCtr="0"/>
          <a:lstStyle>
            <a:lvl1pPr>
              <a:defRPr/>
            </a:lvl1pPr>
          </a:lstStyle>
          <a:p>
            <a:r>
              <a:rPr lang="en-US" dirty="0"/>
              <a:t>Team/Speakers</a:t>
            </a:r>
            <a:endParaRPr lang="en-GB" dirty="0"/>
          </a:p>
        </p:txBody>
      </p:sp>
      <p:sp>
        <p:nvSpPr>
          <p:cNvPr id="52" name="Text Placeholder 12">
            <a:extLst>
              <a:ext uri="{FF2B5EF4-FFF2-40B4-BE49-F238E27FC236}">
                <a16:creationId xmlns:a16="http://schemas.microsoft.com/office/drawing/2014/main" id="{67EAA926-4051-4F98-B128-E26790C1A9B3}"/>
              </a:ext>
            </a:extLst>
          </p:cNvPr>
          <p:cNvSpPr>
            <a:spLocks noGrp="1"/>
          </p:cNvSpPr>
          <p:nvPr>
            <p:ph type="body" sz="quarter" idx="14" hasCustomPrompt="1"/>
          </p:nvPr>
        </p:nvSpPr>
        <p:spPr>
          <a:xfrm>
            <a:off x="3976394" y="3850523"/>
            <a:ext cx="5346701" cy="1195199"/>
          </a:xfrm>
        </p:spPr>
        <p:txBody>
          <a:bodyPr wrap="square" numCol="1" spcCol="756000">
            <a:spAutoFit/>
          </a:bodyPr>
          <a:lstStyle>
            <a:lvl1pPr marL="0" indent="0">
              <a:spcAft>
                <a:spcPts val="0"/>
              </a:spcAft>
              <a:buFont typeface="Arial" panose="020B0604020202020204" pitchFamily="34" charset="0"/>
              <a:buNone/>
              <a:defRPr b="1" i="0">
                <a:solidFill>
                  <a:schemeClr val="tx1"/>
                </a:solidFill>
                <a:latin typeface="Poppins SemiBold" pitchFamily="2" charset="77"/>
                <a:cs typeface="Poppins SemiBold" pitchFamily="2" charset="77"/>
              </a:defRPr>
            </a:lvl1pPr>
            <a:lvl2pPr marL="0" indent="0">
              <a:spcBef>
                <a:spcPts val="0"/>
              </a:spcBef>
              <a:spcAft>
                <a:spcPts val="0"/>
              </a:spcAft>
              <a:buFont typeface="Arial" panose="020B0604020202020204" pitchFamily="34" charset="0"/>
              <a:buNone/>
              <a:defRPr sz="2000"/>
            </a:lvl2pPr>
            <a:lvl3pPr marL="0" indent="0">
              <a:buFontTx/>
              <a:buNone/>
              <a:defRPr>
                <a:solidFill>
                  <a:schemeClr val="accent1"/>
                </a:solidFill>
              </a:defRPr>
            </a:lvl3pPr>
            <a:lvl5pPr>
              <a:defRPr/>
            </a:lvl5pPr>
          </a:lstStyle>
          <a:p>
            <a:pPr lvl="0"/>
            <a:r>
              <a:rPr lang="en-GB" dirty="0"/>
              <a:t>Speaker Name</a:t>
            </a:r>
          </a:p>
          <a:p>
            <a:pPr lvl="1"/>
            <a:r>
              <a:rPr lang="en-GB" dirty="0"/>
              <a:t>Job title, Organisation</a:t>
            </a:r>
          </a:p>
          <a:p>
            <a:pPr lvl="2"/>
            <a:r>
              <a:rPr lang="en-GB" dirty="0"/>
              <a:t>@social_handle</a:t>
            </a:r>
          </a:p>
        </p:txBody>
      </p:sp>
      <p:sp>
        <p:nvSpPr>
          <p:cNvPr id="53" name="Picture Placeholder 7">
            <a:extLst>
              <a:ext uri="{FF2B5EF4-FFF2-40B4-BE49-F238E27FC236}">
                <a16:creationId xmlns:a16="http://schemas.microsoft.com/office/drawing/2014/main" id="{3BD0D2FB-1A7B-44AF-BA4E-FD97B0B714D9}"/>
              </a:ext>
            </a:extLst>
          </p:cNvPr>
          <p:cNvSpPr>
            <a:spLocks noGrp="1"/>
          </p:cNvSpPr>
          <p:nvPr>
            <p:ph type="pic" sz="quarter" idx="15"/>
          </p:nvPr>
        </p:nvSpPr>
        <p:spPr>
          <a:xfrm>
            <a:off x="908050" y="3152937"/>
            <a:ext cx="2619549" cy="2572354"/>
          </a:xfrm>
          <a:prstGeom prst="ellipse">
            <a:avLst/>
          </a:prstGeom>
          <a:solidFill>
            <a:schemeClr val="bg2"/>
          </a:solidFill>
        </p:spPr>
        <p:txBody>
          <a:bodyPr anchor="ctr" anchorCtr="0">
            <a:noAutofit/>
          </a:bodyPr>
          <a:lstStyle>
            <a:lvl1pPr algn="ctr">
              <a:buFont typeface="Arial" panose="020B0604020202020204" pitchFamily="34" charset="0"/>
              <a:buNone/>
              <a:defRPr/>
            </a:lvl1pPr>
          </a:lstStyle>
          <a:p>
            <a:r>
              <a:rPr lang="en-US"/>
              <a:t>Click icon to add picture</a:t>
            </a:r>
            <a:endParaRPr lang="en-GB"/>
          </a:p>
        </p:txBody>
      </p:sp>
      <p:sp>
        <p:nvSpPr>
          <p:cNvPr id="54" name="Text Placeholder 12">
            <a:extLst>
              <a:ext uri="{FF2B5EF4-FFF2-40B4-BE49-F238E27FC236}">
                <a16:creationId xmlns:a16="http://schemas.microsoft.com/office/drawing/2014/main" id="{4A124E16-FB5A-4A88-A515-FC70FA255448}"/>
              </a:ext>
            </a:extLst>
          </p:cNvPr>
          <p:cNvSpPr>
            <a:spLocks noGrp="1"/>
          </p:cNvSpPr>
          <p:nvPr>
            <p:ph type="body" sz="quarter" idx="16" hasCustomPrompt="1"/>
          </p:nvPr>
        </p:nvSpPr>
        <p:spPr>
          <a:xfrm>
            <a:off x="3976394" y="7423898"/>
            <a:ext cx="5346701" cy="1195199"/>
          </a:xfrm>
        </p:spPr>
        <p:txBody>
          <a:bodyPr wrap="square" numCol="1" spcCol="756000">
            <a:spAutoFit/>
          </a:bodyPr>
          <a:lstStyle>
            <a:lvl1pPr marL="0" indent="0">
              <a:spcAft>
                <a:spcPts val="0"/>
              </a:spcAft>
              <a:buFont typeface="Arial" panose="020B0604020202020204" pitchFamily="34" charset="0"/>
              <a:buNone/>
              <a:defRPr b="1" i="0">
                <a:solidFill>
                  <a:schemeClr val="tx1"/>
                </a:solidFill>
                <a:latin typeface="Poppins SemiBold" pitchFamily="2" charset="77"/>
                <a:cs typeface="Poppins SemiBold" pitchFamily="2" charset="77"/>
              </a:defRPr>
            </a:lvl1pPr>
            <a:lvl2pPr marL="0" indent="0">
              <a:spcBef>
                <a:spcPts val="0"/>
              </a:spcBef>
              <a:spcAft>
                <a:spcPts val="0"/>
              </a:spcAft>
              <a:buFont typeface="Arial" panose="020B0604020202020204" pitchFamily="34" charset="0"/>
              <a:buNone/>
              <a:defRPr sz="2000"/>
            </a:lvl2pPr>
            <a:lvl3pPr marL="0" indent="0">
              <a:buFontTx/>
              <a:buNone/>
              <a:defRPr>
                <a:solidFill>
                  <a:schemeClr val="accent1"/>
                </a:solidFill>
              </a:defRPr>
            </a:lvl3pPr>
            <a:lvl5pPr>
              <a:defRPr/>
            </a:lvl5pPr>
          </a:lstStyle>
          <a:p>
            <a:pPr lvl="0"/>
            <a:r>
              <a:rPr lang="en-GB" dirty="0"/>
              <a:t>Speaker Name</a:t>
            </a:r>
          </a:p>
          <a:p>
            <a:pPr lvl="1"/>
            <a:r>
              <a:rPr lang="en-GB" dirty="0"/>
              <a:t>Job title, Organisation</a:t>
            </a:r>
          </a:p>
          <a:p>
            <a:pPr lvl="2"/>
            <a:r>
              <a:rPr lang="en-GB" dirty="0"/>
              <a:t>@social_handle</a:t>
            </a:r>
          </a:p>
        </p:txBody>
      </p:sp>
      <p:sp>
        <p:nvSpPr>
          <p:cNvPr id="55" name="Picture Placeholder 7">
            <a:extLst>
              <a:ext uri="{FF2B5EF4-FFF2-40B4-BE49-F238E27FC236}">
                <a16:creationId xmlns:a16="http://schemas.microsoft.com/office/drawing/2014/main" id="{88D60E5C-AB30-4F0B-8773-F30DB3E8A6AD}"/>
              </a:ext>
            </a:extLst>
          </p:cNvPr>
          <p:cNvSpPr>
            <a:spLocks noGrp="1"/>
          </p:cNvSpPr>
          <p:nvPr>
            <p:ph type="pic" sz="quarter" idx="17"/>
          </p:nvPr>
        </p:nvSpPr>
        <p:spPr>
          <a:xfrm>
            <a:off x="908050" y="6726312"/>
            <a:ext cx="2619549" cy="2572354"/>
          </a:xfrm>
          <a:prstGeom prst="ellipse">
            <a:avLst/>
          </a:prstGeom>
          <a:solidFill>
            <a:schemeClr val="bg2"/>
          </a:solidFill>
        </p:spPr>
        <p:txBody>
          <a:bodyPr anchor="ctr" anchorCtr="0">
            <a:noAutofit/>
          </a:bodyPr>
          <a:lstStyle>
            <a:lvl1pPr algn="ctr">
              <a:buFont typeface="Arial" panose="020B0604020202020204" pitchFamily="34" charset="0"/>
              <a:buNone/>
              <a:defRPr/>
            </a:lvl1pPr>
          </a:lstStyle>
          <a:p>
            <a:r>
              <a:rPr lang="en-US"/>
              <a:t>Click icon to add picture</a:t>
            </a:r>
            <a:endParaRPr lang="en-GB" dirty="0"/>
          </a:p>
        </p:txBody>
      </p:sp>
      <p:sp>
        <p:nvSpPr>
          <p:cNvPr id="56" name="Text Placeholder 12">
            <a:extLst>
              <a:ext uri="{FF2B5EF4-FFF2-40B4-BE49-F238E27FC236}">
                <a16:creationId xmlns:a16="http://schemas.microsoft.com/office/drawing/2014/main" id="{2C60DE2D-43F7-4A13-BE4E-B64A383DE8CE}"/>
              </a:ext>
            </a:extLst>
          </p:cNvPr>
          <p:cNvSpPr>
            <a:spLocks noGrp="1"/>
          </p:cNvSpPr>
          <p:nvPr>
            <p:ph type="body" sz="quarter" idx="18" hasCustomPrompt="1"/>
          </p:nvPr>
        </p:nvSpPr>
        <p:spPr>
          <a:xfrm>
            <a:off x="13075943" y="3850523"/>
            <a:ext cx="5346701" cy="1195199"/>
          </a:xfrm>
        </p:spPr>
        <p:txBody>
          <a:bodyPr wrap="square" numCol="1" spcCol="756000">
            <a:spAutoFit/>
          </a:bodyPr>
          <a:lstStyle>
            <a:lvl1pPr marL="0" indent="0">
              <a:spcAft>
                <a:spcPts val="0"/>
              </a:spcAft>
              <a:buFont typeface="Arial" panose="020B0604020202020204" pitchFamily="34" charset="0"/>
              <a:buNone/>
              <a:defRPr b="1" i="0">
                <a:solidFill>
                  <a:schemeClr val="tx1"/>
                </a:solidFill>
                <a:latin typeface="Poppins SemiBold" pitchFamily="2" charset="77"/>
                <a:cs typeface="Poppins SemiBold" pitchFamily="2" charset="77"/>
              </a:defRPr>
            </a:lvl1pPr>
            <a:lvl2pPr marL="0" indent="0">
              <a:spcBef>
                <a:spcPts val="0"/>
              </a:spcBef>
              <a:spcAft>
                <a:spcPts val="0"/>
              </a:spcAft>
              <a:buFont typeface="Arial" panose="020B0604020202020204" pitchFamily="34" charset="0"/>
              <a:buNone/>
              <a:defRPr sz="2000"/>
            </a:lvl2pPr>
            <a:lvl3pPr marL="0" indent="0">
              <a:buFontTx/>
              <a:buNone/>
              <a:defRPr>
                <a:solidFill>
                  <a:schemeClr val="accent1"/>
                </a:solidFill>
              </a:defRPr>
            </a:lvl3pPr>
            <a:lvl5pPr>
              <a:defRPr/>
            </a:lvl5pPr>
          </a:lstStyle>
          <a:p>
            <a:pPr lvl="0"/>
            <a:r>
              <a:rPr lang="en-GB" dirty="0"/>
              <a:t>Speaker Name</a:t>
            </a:r>
          </a:p>
          <a:p>
            <a:pPr lvl="1"/>
            <a:r>
              <a:rPr lang="en-GB" dirty="0"/>
              <a:t>Job title, Organisation</a:t>
            </a:r>
          </a:p>
          <a:p>
            <a:pPr lvl="2"/>
            <a:r>
              <a:rPr lang="en-GB" dirty="0"/>
              <a:t>@social_handle</a:t>
            </a:r>
          </a:p>
        </p:txBody>
      </p:sp>
      <p:sp>
        <p:nvSpPr>
          <p:cNvPr id="57" name="Picture Placeholder 7">
            <a:extLst>
              <a:ext uri="{FF2B5EF4-FFF2-40B4-BE49-F238E27FC236}">
                <a16:creationId xmlns:a16="http://schemas.microsoft.com/office/drawing/2014/main" id="{5B1E1242-6BB9-4F32-91B1-3AA43FC4EC9F}"/>
              </a:ext>
            </a:extLst>
          </p:cNvPr>
          <p:cNvSpPr>
            <a:spLocks noGrp="1"/>
          </p:cNvSpPr>
          <p:nvPr>
            <p:ph type="pic" sz="quarter" idx="19"/>
          </p:nvPr>
        </p:nvSpPr>
        <p:spPr>
          <a:xfrm>
            <a:off x="10007599" y="3152937"/>
            <a:ext cx="2619549" cy="2572354"/>
          </a:xfrm>
          <a:prstGeom prst="ellipse">
            <a:avLst/>
          </a:prstGeom>
          <a:solidFill>
            <a:schemeClr val="bg2"/>
          </a:solidFill>
        </p:spPr>
        <p:txBody>
          <a:bodyPr anchor="ctr" anchorCtr="0">
            <a:noAutofit/>
          </a:bodyPr>
          <a:lstStyle>
            <a:lvl1pPr algn="ctr">
              <a:buFont typeface="Arial" panose="020B0604020202020204" pitchFamily="34" charset="0"/>
              <a:buNone/>
              <a:defRPr/>
            </a:lvl1pPr>
          </a:lstStyle>
          <a:p>
            <a:r>
              <a:rPr lang="en-US"/>
              <a:t>Click icon to add picture</a:t>
            </a:r>
            <a:endParaRPr lang="en-GB"/>
          </a:p>
        </p:txBody>
      </p:sp>
      <p:sp>
        <p:nvSpPr>
          <p:cNvPr id="58" name="Text Placeholder 12">
            <a:extLst>
              <a:ext uri="{FF2B5EF4-FFF2-40B4-BE49-F238E27FC236}">
                <a16:creationId xmlns:a16="http://schemas.microsoft.com/office/drawing/2014/main" id="{C8B338B9-D1F9-4987-BC28-B7466CCC38D5}"/>
              </a:ext>
            </a:extLst>
          </p:cNvPr>
          <p:cNvSpPr>
            <a:spLocks noGrp="1"/>
          </p:cNvSpPr>
          <p:nvPr>
            <p:ph type="body" sz="quarter" idx="20" hasCustomPrompt="1"/>
          </p:nvPr>
        </p:nvSpPr>
        <p:spPr>
          <a:xfrm>
            <a:off x="13075943" y="7423898"/>
            <a:ext cx="5346701" cy="1195199"/>
          </a:xfrm>
        </p:spPr>
        <p:txBody>
          <a:bodyPr wrap="square" numCol="1" spcCol="756000">
            <a:spAutoFit/>
          </a:bodyPr>
          <a:lstStyle>
            <a:lvl1pPr marL="0" indent="0">
              <a:spcAft>
                <a:spcPts val="0"/>
              </a:spcAft>
              <a:buFont typeface="Arial" panose="020B0604020202020204" pitchFamily="34" charset="0"/>
              <a:buNone/>
              <a:defRPr b="1" i="0">
                <a:solidFill>
                  <a:schemeClr val="tx1"/>
                </a:solidFill>
                <a:latin typeface="Poppins SemiBold" pitchFamily="2" charset="77"/>
                <a:cs typeface="Poppins SemiBold" pitchFamily="2" charset="77"/>
              </a:defRPr>
            </a:lvl1pPr>
            <a:lvl2pPr marL="0" indent="0">
              <a:spcBef>
                <a:spcPts val="0"/>
              </a:spcBef>
              <a:spcAft>
                <a:spcPts val="0"/>
              </a:spcAft>
              <a:buFont typeface="Arial" panose="020B0604020202020204" pitchFamily="34" charset="0"/>
              <a:buNone/>
              <a:defRPr sz="2000"/>
            </a:lvl2pPr>
            <a:lvl3pPr marL="0" indent="0">
              <a:buFontTx/>
              <a:buNone/>
              <a:defRPr>
                <a:solidFill>
                  <a:schemeClr val="accent1"/>
                </a:solidFill>
              </a:defRPr>
            </a:lvl3pPr>
            <a:lvl5pPr>
              <a:defRPr/>
            </a:lvl5pPr>
          </a:lstStyle>
          <a:p>
            <a:pPr lvl="0"/>
            <a:r>
              <a:rPr lang="en-GB" dirty="0"/>
              <a:t>Speaker Name</a:t>
            </a:r>
          </a:p>
          <a:p>
            <a:pPr lvl="1"/>
            <a:r>
              <a:rPr lang="en-GB" dirty="0"/>
              <a:t>Job title, Organisation</a:t>
            </a:r>
          </a:p>
          <a:p>
            <a:pPr lvl="2"/>
            <a:r>
              <a:rPr lang="en-GB" dirty="0"/>
              <a:t>@social_handle</a:t>
            </a:r>
          </a:p>
        </p:txBody>
      </p:sp>
      <p:sp>
        <p:nvSpPr>
          <p:cNvPr id="59" name="Picture Placeholder 7">
            <a:extLst>
              <a:ext uri="{FF2B5EF4-FFF2-40B4-BE49-F238E27FC236}">
                <a16:creationId xmlns:a16="http://schemas.microsoft.com/office/drawing/2014/main" id="{CED5980C-4EBB-4601-BF07-F9111916385A}"/>
              </a:ext>
            </a:extLst>
          </p:cNvPr>
          <p:cNvSpPr>
            <a:spLocks noGrp="1"/>
          </p:cNvSpPr>
          <p:nvPr>
            <p:ph type="pic" sz="quarter" idx="21"/>
          </p:nvPr>
        </p:nvSpPr>
        <p:spPr>
          <a:xfrm>
            <a:off x="10007599" y="6726312"/>
            <a:ext cx="2619549" cy="2572354"/>
          </a:xfrm>
          <a:prstGeom prst="ellipse">
            <a:avLst/>
          </a:prstGeom>
          <a:solidFill>
            <a:schemeClr val="bg2"/>
          </a:solidFill>
        </p:spPr>
        <p:txBody>
          <a:bodyPr anchor="ctr" anchorCtr="0">
            <a:noAutofit/>
          </a:bodyPr>
          <a:lstStyle>
            <a:lvl1pPr algn="ctr">
              <a:buFont typeface="Arial" panose="020B0604020202020204" pitchFamily="34" charset="0"/>
              <a:buNone/>
              <a:defRPr/>
            </a:lvl1pPr>
          </a:lstStyle>
          <a:p>
            <a:r>
              <a:rPr lang="en-US"/>
              <a:t>Click icon to add picture</a:t>
            </a:r>
            <a:endParaRPr lang="en-GB"/>
          </a:p>
        </p:txBody>
      </p:sp>
    </p:spTree>
    <p:extLst>
      <p:ext uri="{BB962C8B-B14F-4D97-AF65-F5344CB8AC3E}">
        <p14:creationId xmlns:p14="http://schemas.microsoft.com/office/powerpoint/2010/main" val="33416220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8554" userDrawn="1">
          <p15:clr>
            <a:srgbClr val="FBAE40"/>
          </p15:clr>
        </p15:guide>
        <p15:guide id="2" pos="8079" userDrawn="1">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hairperson">
    <p:spTree>
      <p:nvGrpSpPr>
        <p:cNvPr id="1" name=""/>
        <p:cNvGrpSpPr/>
        <p:nvPr/>
      </p:nvGrpSpPr>
      <p:grpSpPr>
        <a:xfrm>
          <a:off x="0" y="0"/>
          <a:ext cx="0" cy="0"/>
          <a:chOff x="0" y="0"/>
          <a:chExt cx="0" cy="0"/>
        </a:xfrm>
      </p:grpSpPr>
      <p:sp>
        <p:nvSpPr>
          <p:cNvPr id="6" name="Footer Placeholder 5">
            <a:extLst>
              <a:ext uri="{FF2B5EF4-FFF2-40B4-BE49-F238E27FC236}">
                <a16:creationId xmlns:a16="http://schemas.microsoft.com/office/drawing/2014/main" id="{D54E43CC-A238-47A3-B91D-337B8322DEDB}"/>
              </a:ext>
            </a:extLst>
          </p:cNvPr>
          <p:cNvSpPr>
            <a:spLocks noGrp="1"/>
          </p:cNvSpPr>
          <p:nvPr>
            <p:ph type="ftr" sz="quarter" idx="11"/>
          </p:nvPr>
        </p:nvSpPr>
        <p:spPr/>
        <p:txBody>
          <a:bodyPr/>
          <a:lstStyle/>
          <a:p>
            <a:r>
              <a:rPr lang="en-GB"/>
              <a:t>Immunization, Vaccines and Biologicals</a:t>
            </a:r>
            <a:endParaRPr lang="en-GB" dirty="0"/>
          </a:p>
        </p:txBody>
      </p:sp>
      <p:sp>
        <p:nvSpPr>
          <p:cNvPr id="7" name="Slide Number Placeholder 6">
            <a:extLst>
              <a:ext uri="{FF2B5EF4-FFF2-40B4-BE49-F238E27FC236}">
                <a16:creationId xmlns:a16="http://schemas.microsoft.com/office/drawing/2014/main" id="{16FE5D80-3F53-4103-9967-095D04856AB1}"/>
              </a:ext>
            </a:extLst>
          </p:cNvPr>
          <p:cNvSpPr>
            <a:spLocks noGrp="1"/>
          </p:cNvSpPr>
          <p:nvPr>
            <p:ph type="sldNum" sz="quarter" idx="12"/>
          </p:nvPr>
        </p:nvSpPr>
        <p:spPr/>
        <p:txBody>
          <a:bodyPr/>
          <a:lstStyle/>
          <a:p>
            <a:fld id="{E2E31AFC-DF42-41A5-B57C-06A83BBA6616}" type="slidenum">
              <a:rPr lang="en-GB" smtClean="0"/>
              <a:t>‹#›</a:t>
            </a:fld>
            <a:endParaRPr lang="en-GB"/>
          </a:p>
        </p:txBody>
      </p:sp>
      <p:sp>
        <p:nvSpPr>
          <p:cNvPr id="8" name="Title 1">
            <a:extLst>
              <a:ext uri="{FF2B5EF4-FFF2-40B4-BE49-F238E27FC236}">
                <a16:creationId xmlns:a16="http://schemas.microsoft.com/office/drawing/2014/main" id="{2D9919F6-A4D0-4CA9-A4CD-91445785695F}"/>
              </a:ext>
            </a:extLst>
          </p:cNvPr>
          <p:cNvSpPr>
            <a:spLocks noGrp="1"/>
          </p:cNvSpPr>
          <p:nvPr>
            <p:ph type="title" hasCustomPrompt="1"/>
          </p:nvPr>
        </p:nvSpPr>
        <p:spPr>
          <a:xfrm>
            <a:off x="952502" y="885878"/>
            <a:ext cx="18160886" cy="664797"/>
          </a:xfrm>
        </p:spPr>
        <p:txBody>
          <a:bodyPr lIns="0" tIns="0" rIns="0" bIns="0" anchor="t" anchorCtr="0"/>
          <a:lstStyle>
            <a:lvl1pPr>
              <a:defRPr/>
            </a:lvl1pPr>
          </a:lstStyle>
          <a:p>
            <a:r>
              <a:rPr lang="en-US" dirty="0"/>
              <a:t>Chairperson</a:t>
            </a:r>
            <a:endParaRPr lang="en-GB" dirty="0"/>
          </a:p>
        </p:txBody>
      </p:sp>
      <p:sp>
        <p:nvSpPr>
          <p:cNvPr id="16" name="Text Placeholder 12">
            <a:extLst>
              <a:ext uri="{FF2B5EF4-FFF2-40B4-BE49-F238E27FC236}">
                <a16:creationId xmlns:a16="http://schemas.microsoft.com/office/drawing/2014/main" id="{5A88B0FE-1A13-4CD8-8675-B560C08B33D5}"/>
              </a:ext>
            </a:extLst>
          </p:cNvPr>
          <p:cNvSpPr>
            <a:spLocks noGrp="1"/>
          </p:cNvSpPr>
          <p:nvPr>
            <p:ph type="body" sz="quarter" idx="14" hasCustomPrompt="1"/>
          </p:nvPr>
        </p:nvSpPr>
        <p:spPr>
          <a:xfrm>
            <a:off x="3976394" y="3850523"/>
            <a:ext cx="5346701" cy="1195199"/>
          </a:xfrm>
        </p:spPr>
        <p:txBody>
          <a:bodyPr wrap="square" numCol="1" spcCol="756000">
            <a:spAutoFit/>
          </a:bodyPr>
          <a:lstStyle>
            <a:lvl1pPr marL="0" indent="0">
              <a:spcAft>
                <a:spcPts val="0"/>
              </a:spcAft>
              <a:buFont typeface="Arial" panose="020B0604020202020204" pitchFamily="34" charset="0"/>
              <a:buNone/>
              <a:defRPr b="1" i="0">
                <a:solidFill>
                  <a:schemeClr val="tx1"/>
                </a:solidFill>
                <a:latin typeface="Poppins SemiBold" pitchFamily="2" charset="77"/>
                <a:cs typeface="Poppins SemiBold" pitchFamily="2" charset="77"/>
              </a:defRPr>
            </a:lvl1pPr>
            <a:lvl2pPr marL="0" indent="0">
              <a:spcBef>
                <a:spcPts val="0"/>
              </a:spcBef>
              <a:spcAft>
                <a:spcPts val="0"/>
              </a:spcAft>
              <a:buFont typeface="Arial" panose="020B0604020202020204" pitchFamily="34" charset="0"/>
              <a:buNone/>
              <a:defRPr sz="2000"/>
            </a:lvl2pPr>
            <a:lvl3pPr marL="0" indent="0">
              <a:buFontTx/>
              <a:buNone/>
              <a:defRPr>
                <a:solidFill>
                  <a:schemeClr val="accent1"/>
                </a:solidFill>
              </a:defRPr>
            </a:lvl3pPr>
            <a:lvl5pPr>
              <a:defRPr/>
            </a:lvl5pPr>
          </a:lstStyle>
          <a:p>
            <a:pPr lvl="0"/>
            <a:r>
              <a:rPr lang="en-GB" dirty="0"/>
              <a:t>Speaker Name</a:t>
            </a:r>
          </a:p>
          <a:p>
            <a:pPr lvl="1"/>
            <a:r>
              <a:rPr lang="en-GB" dirty="0"/>
              <a:t>Job title, Organisation</a:t>
            </a:r>
          </a:p>
          <a:p>
            <a:pPr lvl="2"/>
            <a:r>
              <a:rPr lang="en-GB" dirty="0"/>
              <a:t>@social_handle</a:t>
            </a:r>
          </a:p>
        </p:txBody>
      </p:sp>
      <p:sp>
        <p:nvSpPr>
          <p:cNvPr id="17" name="Picture Placeholder 7">
            <a:extLst>
              <a:ext uri="{FF2B5EF4-FFF2-40B4-BE49-F238E27FC236}">
                <a16:creationId xmlns:a16="http://schemas.microsoft.com/office/drawing/2014/main" id="{162A1D43-DF49-4142-959F-DECBBC37F3DA}"/>
              </a:ext>
            </a:extLst>
          </p:cNvPr>
          <p:cNvSpPr>
            <a:spLocks noGrp="1"/>
          </p:cNvSpPr>
          <p:nvPr>
            <p:ph type="pic" sz="quarter" idx="15"/>
          </p:nvPr>
        </p:nvSpPr>
        <p:spPr>
          <a:xfrm>
            <a:off x="908050" y="3152937"/>
            <a:ext cx="2619549" cy="2572354"/>
          </a:xfrm>
          <a:prstGeom prst="ellipse">
            <a:avLst/>
          </a:prstGeom>
          <a:solidFill>
            <a:schemeClr val="bg2"/>
          </a:solidFill>
        </p:spPr>
        <p:txBody>
          <a:bodyPr anchor="ctr" anchorCtr="0">
            <a:noAutofit/>
          </a:bodyPr>
          <a:lstStyle>
            <a:lvl1pPr algn="ctr">
              <a:buFont typeface="Arial" panose="020B0604020202020204" pitchFamily="34" charset="0"/>
              <a:buNone/>
              <a:defRPr/>
            </a:lvl1pPr>
          </a:lstStyle>
          <a:p>
            <a:r>
              <a:rPr lang="en-US"/>
              <a:t>Click icon to add picture</a:t>
            </a:r>
            <a:endParaRPr lang="en-GB"/>
          </a:p>
        </p:txBody>
      </p:sp>
      <p:sp>
        <p:nvSpPr>
          <p:cNvPr id="19" name="object 14">
            <a:extLst>
              <a:ext uri="{FF2B5EF4-FFF2-40B4-BE49-F238E27FC236}">
                <a16:creationId xmlns:a16="http://schemas.microsoft.com/office/drawing/2014/main" id="{FFCCEE77-DD40-4843-B514-E7A8B70251C9}"/>
              </a:ext>
            </a:extLst>
          </p:cNvPr>
          <p:cNvSpPr/>
          <p:nvPr userDrawn="1"/>
        </p:nvSpPr>
        <p:spPr>
          <a:xfrm>
            <a:off x="952851" y="10550675"/>
            <a:ext cx="18209260" cy="0"/>
          </a:xfrm>
          <a:custGeom>
            <a:avLst/>
            <a:gdLst/>
            <a:ahLst/>
            <a:cxnLst/>
            <a:rect l="l" t="t" r="r" b="b"/>
            <a:pathLst>
              <a:path w="18209260">
                <a:moveTo>
                  <a:pt x="0" y="0"/>
                </a:moveTo>
                <a:lnTo>
                  <a:pt x="18208869" y="0"/>
                </a:lnTo>
              </a:path>
            </a:pathLst>
          </a:custGeom>
          <a:ln w="9622">
            <a:solidFill>
              <a:schemeClr val="tx1"/>
            </a:solidFill>
          </a:ln>
        </p:spPr>
        <p:txBody>
          <a:bodyPr wrap="square" lIns="0" tIns="0" rIns="0" bIns="0" rtlCol="0"/>
          <a:lstStyle/>
          <a:p>
            <a:endParaRPr/>
          </a:p>
        </p:txBody>
      </p:sp>
      <p:sp>
        <p:nvSpPr>
          <p:cNvPr id="18" name="Text Placeholder 12">
            <a:extLst>
              <a:ext uri="{FF2B5EF4-FFF2-40B4-BE49-F238E27FC236}">
                <a16:creationId xmlns:a16="http://schemas.microsoft.com/office/drawing/2014/main" id="{12A210F5-A8B3-4A0E-8B15-4497042C4994}"/>
              </a:ext>
            </a:extLst>
          </p:cNvPr>
          <p:cNvSpPr>
            <a:spLocks noGrp="1"/>
          </p:cNvSpPr>
          <p:nvPr>
            <p:ph type="body" sz="quarter" idx="16"/>
          </p:nvPr>
        </p:nvSpPr>
        <p:spPr>
          <a:xfrm>
            <a:off x="10772775" y="2774675"/>
            <a:ext cx="8378825" cy="7199999"/>
          </a:xfrm>
        </p:spPr>
        <p:txBody>
          <a:bodyPr/>
          <a:lstStyle>
            <a:lvl1pPr>
              <a:buFont typeface="Arial" panose="020B0604020202020204" pitchFamily="34" charset="0"/>
              <a:buNone/>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Tree>
    <p:extLst>
      <p:ext uri="{BB962C8B-B14F-4D97-AF65-F5344CB8AC3E}">
        <p14:creationId xmlns:p14="http://schemas.microsoft.com/office/powerpoint/2010/main" val="17981405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8554">
          <p15:clr>
            <a:srgbClr val="FBAE40"/>
          </p15:clr>
        </p15:guide>
        <p15:guide id="2" pos="8079">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eam / Speakers | 3 x 3">
    <p:spTree>
      <p:nvGrpSpPr>
        <p:cNvPr id="1" name=""/>
        <p:cNvGrpSpPr/>
        <p:nvPr/>
      </p:nvGrpSpPr>
      <p:grpSpPr>
        <a:xfrm>
          <a:off x="0" y="0"/>
          <a:ext cx="0" cy="0"/>
          <a:chOff x="0" y="0"/>
          <a:chExt cx="0" cy="0"/>
        </a:xfrm>
      </p:grpSpPr>
      <p:sp>
        <p:nvSpPr>
          <p:cNvPr id="6" name="Footer Placeholder 5">
            <a:extLst>
              <a:ext uri="{FF2B5EF4-FFF2-40B4-BE49-F238E27FC236}">
                <a16:creationId xmlns:a16="http://schemas.microsoft.com/office/drawing/2014/main" id="{D54E43CC-A238-47A3-B91D-337B8322DEDB}"/>
              </a:ext>
            </a:extLst>
          </p:cNvPr>
          <p:cNvSpPr>
            <a:spLocks noGrp="1"/>
          </p:cNvSpPr>
          <p:nvPr>
            <p:ph type="ftr" sz="quarter" idx="11"/>
          </p:nvPr>
        </p:nvSpPr>
        <p:spPr/>
        <p:txBody>
          <a:bodyPr/>
          <a:lstStyle/>
          <a:p>
            <a:r>
              <a:rPr lang="en-GB"/>
              <a:t>Immunization, Vaccines and Biologicals</a:t>
            </a:r>
            <a:endParaRPr lang="en-GB" dirty="0"/>
          </a:p>
        </p:txBody>
      </p:sp>
      <p:sp>
        <p:nvSpPr>
          <p:cNvPr id="7" name="Slide Number Placeholder 6">
            <a:extLst>
              <a:ext uri="{FF2B5EF4-FFF2-40B4-BE49-F238E27FC236}">
                <a16:creationId xmlns:a16="http://schemas.microsoft.com/office/drawing/2014/main" id="{16FE5D80-3F53-4103-9967-095D04856AB1}"/>
              </a:ext>
            </a:extLst>
          </p:cNvPr>
          <p:cNvSpPr>
            <a:spLocks noGrp="1"/>
          </p:cNvSpPr>
          <p:nvPr>
            <p:ph type="sldNum" sz="quarter" idx="12"/>
          </p:nvPr>
        </p:nvSpPr>
        <p:spPr/>
        <p:txBody>
          <a:bodyPr/>
          <a:lstStyle/>
          <a:p>
            <a:fld id="{E2E31AFC-DF42-41A5-B57C-06A83BBA6616}" type="slidenum">
              <a:rPr lang="en-GB" smtClean="0"/>
              <a:t>‹#›</a:t>
            </a:fld>
            <a:endParaRPr lang="en-GB"/>
          </a:p>
        </p:txBody>
      </p:sp>
      <p:sp>
        <p:nvSpPr>
          <p:cNvPr id="19" name="object 14">
            <a:extLst>
              <a:ext uri="{FF2B5EF4-FFF2-40B4-BE49-F238E27FC236}">
                <a16:creationId xmlns:a16="http://schemas.microsoft.com/office/drawing/2014/main" id="{FFCCEE77-DD40-4843-B514-E7A8B70251C9}"/>
              </a:ext>
            </a:extLst>
          </p:cNvPr>
          <p:cNvSpPr/>
          <p:nvPr userDrawn="1"/>
        </p:nvSpPr>
        <p:spPr>
          <a:xfrm>
            <a:off x="952851" y="10550675"/>
            <a:ext cx="18209260" cy="0"/>
          </a:xfrm>
          <a:custGeom>
            <a:avLst/>
            <a:gdLst/>
            <a:ahLst/>
            <a:cxnLst/>
            <a:rect l="l" t="t" r="r" b="b"/>
            <a:pathLst>
              <a:path w="18209260">
                <a:moveTo>
                  <a:pt x="0" y="0"/>
                </a:moveTo>
                <a:lnTo>
                  <a:pt x="18208869" y="0"/>
                </a:lnTo>
              </a:path>
            </a:pathLst>
          </a:custGeom>
          <a:ln w="9622">
            <a:solidFill>
              <a:schemeClr val="tx1"/>
            </a:solidFill>
          </a:ln>
        </p:spPr>
        <p:txBody>
          <a:bodyPr wrap="square" lIns="0" tIns="0" rIns="0" bIns="0" rtlCol="0"/>
          <a:lstStyle/>
          <a:p>
            <a:endParaRPr/>
          </a:p>
        </p:txBody>
      </p:sp>
      <p:sp>
        <p:nvSpPr>
          <p:cNvPr id="44" name="Title 1">
            <a:extLst>
              <a:ext uri="{FF2B5EF4-FFF2-40B4-BE49-F238E27FC236}">
                <a16:creationId xmlns:a16="http://schemas.microsoft.com/office/drawing/2014/main" id="{5D51C2DC-4571-42B4-89F2-DA6662BE5E06}"/>
              </a:ext>
            </a:extLst>
          </p:cNvPr>
          <p:cNvSpPr>
            <a:spLocks noGrp="1"/>
          </p:cNvSpPr>
          <p:nvPr>
            <p:ph type="title" hasCustomPrompt="1"/>
          </p:nvPr>
        </p:nvSpPr>
        <p:spPr>
          <a:xfrm>
            <a:off x="952502" y="885878"/>
            <a:ext cx="18160886" cy="664797"/>
          </a:xfrm>
        </p:spPr>
        <p:txBody>
          <a:bodyPr lIns="0" tIns="0" rIns="0" bIns="0" anchor="t" anchorCtr="0"/>
          <a:lstStyle>
            <a:lvl1pPr>
              <a:defRPr/>
            </a:lvl1pPr>
          </a:lstStyle>
          <a:p>
            <a:r>
              <a:rPr lang="en-US" dirty="0"/>
              <a:t>Team/Speakers 3 columns 3 rows</a:t>
            </a:r>
            <a:endParaRPr lang="en-GB" dirty="0"/>
          </a:p>
        </p:txBody>
      </p:sp>
      <p:sp>
        <p:nvSpPr>
          <p:cNvPr id="45" name="Text Placeholder 12">
            <a:extLst>
              <a:ext uri="{FF2B5EF4-FFF2-40B4-BE49-F238E27FC236}">
                <a16:creationId xmlns:a16="http://schemas.microsoft.com/office/drawing/2014/main" id="{B4DF1173-C29F-45AC-92AA-916D11D8E08C}"/>
              </a:ext>
            </a:extLst>
          </p:cNvPr>
          <p:cNvSpPr>
            <a:spLocks noGrp="1"/>
          </p:cNvSpPr>
          <p:nvPr>
            <p:ph type="body" sz="quarter" idx="14" hasCustomPrompt="1"/>
          </p:nvPr>
        </p:nvSpPr>
        <p:spPr>
          <a:xfrm>
            <a:off x="3027405" y="3402988"/>
            <a:ext cx="3678450" cy="1195199"/>
          </a:xfrm>
        </p:spPr>
        <p:txBody>
          <a:bodyPr wrap="square" numCol="1" spcCol="756000" anchor="ctr">
            <a:spAutoFit/>
          </a:bodyPr>
          <a:lstStyle>
            <a:lvl1pPr marL="0" indent="0">
              <a:spcAft>
                <a:spcPts val="0"/>
              </a:spcAft>
              <a:buFont typeface="Arial" panose="020B0604020202020204" pitchFamily="34" charset="0"/>
              <a:buNone/>
              <a:defRPr b="1" i="0">
                <a:solidFill>
                  <a:schemeClr val="tx1"/>
                </a:solidFill>
                <a:latin typeface="Poppins SemiBold" pitchFamily="2" charset="77"/>
                <a:cs typeface="Poppins SemiBold" pitchFamily="2" charset="77"/>
              </a:defRPr>
            </a:lvl1pPr>
            <a:lvl2pPr marL="0" indent="0">
              <a:spcBef>
                <a:spcPts val="0"/>
              </a:spcBef>
              <a:spcAft>
                <a:spcPts val="0"/>
              </a:spcAft>
              <a:buFont typeface="Arial" panose="020B0604020202020204" pitchFamily="34" charset="0"/>
              <a:buNone/>
              <a:defRPr sz="2000"/>
            </a:lvl2pPr>
            <a:lvl3pPr marL="0" indent="0">
              <a:buFontTx/>
              <a:buNone/>
              <a:defRPr>
                <a:solidFill>
                  <a:schemeClr val="accent1"/>
                </a:solidFill>
              </a:defRPr>
            </a:lvl3pPr>
            <a:lvl5pPr>
              <a:defRPr/>
            </a:lvl5pPr>
          </a:lstStyle>
          <a:p>
            <a:pPr lvl="0"/>
            <a:r>
              <a:rPr lang="en-GB" dirty="0"/>
              <a:t>Speaker Name</a:t>
            </a:r>
          </a:p>
          <a:p>
            <a:pPr lvl="1"/>
            <a:r>
              <a:rPr lang="en-GB" dirty="0"/>
              <a:t>Job title, Organisation</a:t>
            </a:r>
          </a:p>
          <a:p>
            <a:pPr lvl="2"/>
            <a:r>
              <a:rPr lang="en-GB" dirty="0"/>
              <a:t>@social_handle</a:t>
            </a:r>
          </a:p>
        </p:txBody>
      </p:sp>
      <p:sp>
        <p:nvSpPr>
          <p:cNvPr id="46" name="Picture Placeholder 7">
            <a:extLst>
              <a:ext uri="{FF2B5EF4-FFF2-40B4-BE49-F238E27FC236}">
                <a16:creationId xmlns:a16="http://schemas.microsoft.com/office/drawing/2014/main" id="{7AC79D67-C678-414C-AF90-8C02E28CA9FD}"/>
              </a:ext>
            </a:extLst>
          </p:cNvPr>
          <p:cNvSpPr>
            <a:spLocks noGrp="1"/>
          </p:cNvSpPr>
          <p:nvPr>
            <p:ph type="pic" sz="quarter" idx="15"/>
          </p:nvPr>
        </p:nvSpPr>
        <p:spPr>
          <a:xfrm>
            <a:off x="908051" y="3140075"/>
            <a:ext cx="1752600" cy="1721024"/>
          </a:xfrm>
          <a:prstGeom prst="ellipse">
            <a:avLst/>
          </a:prstGeom>
          <a:solidFill>
            <a:schemeClr val="bg2"/>
          </a:solidFill>
        </p:spPr>
        <p:txBody>
          <a:bodyPr anchor="ctr" anchorCtr="0">
            <a:noAutofit/>
          </a:bodyPr>
          <a:lstStyle>
            <a:lvl1pPr algn="ctr">
              <a:buFont typeface="Arial" panose="020B0604020202020204" pitchFamily="34" charset="0"/>
              <a:buNone/>
              <a:defRPr sz="1800"/>
            </a:lvl1pPr>
          </a:lstStyle>
          <a:p>
            <a:r>
              <a:rPr lang="en-US"/>
              <a:t>Click icon to add picture</a:t>
            </a:r>
            <a:endParaRPr lang="en-GB" dirty="0"/>
          </a:p>
        </p:txBody>
      </p:sp>
      <p:sp>
        <p:nvSpPr>
          <p:cNvPr id="47" name="Text Placeholder 12">
            <a:extLst>
              <a:ext uri="{FF2B5EF4-FFF2-40B4-BE49-F238E27FC236}">
                <a16:creationId xmlns:a16="http://schemas.microsoft.com/office/drawing/2014/main" id="{D84CF9F7-FEFA-4F30-8381-81E1CDC7DE58}"/>
              </a:ext>
            </a:extLst>
          </p:cNvPr>
          <p:cNvSpPr>
            <a:spLocks noGrp="1"/>
          </p:cNvSpPr>
          <p:nvPr>
            <p:ph type="body" sz="quarter" idx="16" hasCustomPrompt="1"/>
          </p:nvPr>
        </p:nvSpPr>
        <p:spPr>
          <a:xfrm>
            <a:off x="9248128" y="3402988"/>
            <a:ext cx="3678450" cy="1195199"/>
          </a:xfrm>
        </p:spPr>
        <p:txBody>
          <a:bodyPr wrap="square" numCol="1" spcCol="756000" anchor="ctr">
            <a:spAutoFit/>
          </a:bodyPr>
          <a:lstStyle>
            <a:lvl1pPr marL="0" indent="0">
              <a:spcAft>
                <a:spcPts val="0"/>
              </a:spcAft>
              <a:buFont typeface="Arial" panose="020B0604020202020204" pitchFamily="34" charset="0"/>
              <a:buNone/>
              <a:defRPr b="1" i="0">
                <a:solidFill>
                  <a:schemeClr val="tx1"/>
                </a:solidFill>
                <a:latin typeface="Poppins SemiBold" pitchFamily="2" charset="77"/>
                <a:cs typeface="Poppins SemiBold" pitchFamily="2" charset="77"/>
              </a:defRPr>
            </a:lvl1pPr>
            <a:lvl2pPr marL="0" indent="0">
              <a:spcBef>
                <a:spcPts val="0"/>
              </a:spcBef>
              <a:spcAft>
                <a:spcPts val="0"/>
              </a:spcAft>
              <a:buFont typeface="Arial" panose="020B0604020202020204" pitchFamily="34" charset="0"/>
              <a:buNone/>
              <a:defRPr sz="2000"/>
            </a:lvl2pPr>
            <a:lvl3pPr marL="0" indent="0">
              <a:buFontTx/>
              <a:buNone/>
              <a:defRPr>
                <a:solidFill>
                  <a:schemeClr val="accent1"/>
                </a:solidFill>
              </a:defRPr>
            </a:lvl3pPr>
            <a:lvl5pPr>
              <a:defRPr/>
            </a:lvl5pPr>
          </a:lstStyle>
          <a:p>
            <a:pPr lvl="0"/>
            <a:r>
              <a:rPr lang="en-GB" dirty="0"/>
              <a:t>Speaker Name</a:t>
            </a:r>
          </a:p>
          <a:p>
            <a:pPr lvl="1"/>
            <a:r>
              <a:rPr lang="en-GB" dirty="0"/>
              <a:t>Job title, Organisation</a:t>
            </a:r>
          </a:p>
          <a:p>
            <a:pPr lvl="2"/>
            <a:r>
              <a:rPr lang="en-GB" dirty="0"/>
              <a:t>@social_handle</a:t>
            </a:r>
          </a:p>
        </p:txBody>
      </p:sp>
      <p:sp>
        <p:nvSpPr>
          <p:cNvPr id="48" name="Picture Placeholder 7">
            <a:extLst>
              <a:ext uri="{FF2B5EF4-FFF2-40B4-BE49-F238E27FC236}">
                <a16:creationId xmlns:a16="http://schemas.microsoft.com/office/drawing/2014/main" id="{C320D465-6541-42AF-B948-F179CCF7EE8E}"/>
              </a:ext>
            </a:extLst>
          </p:cNvPr>
          <p:cNvSpPr>
            <a:spLocks noGrp="1"/>
          </p:cNvSpPr>
          <p:nvPr>
            <p:ph type="pic" sz="quarter" idx="17"/>
          </p:nvPr>
        </p:nvSpPr>
        <p:spPr>
          <a:xfrm>
            <a:off x="7128774" y="3140075"/>
            <a:ext cx="1752600" cy="1721024"/>
          </a:xfrm>
          <a:prstGeom prst="ellipse">
            <a:avLst/>
          </a:prstGeom>
          <a:solidFill>
            <a:schemeClr val="bg2"/>
          </a:solidFill>
        </p:spPr>
        <p:txBody>
          <a:bodyPr anchor="ctr" anchorCtr="0">
            <a:noAutofit/>
          </a:bodyPr>
          <a:lstStyle>
            <a:lvl1pPr algn="ctr">
              <a:buFont typeface="Arial" panose="020B0604020202020204" pitchFamily="34" charset="0"/>
              <a:buNone/>
              <a:defRPr sz="1800"/>
            </a:lvl1pPr>
          </a:lstStyle>
          <a:p>
            <a:r>
              <a:rPr lang="en-US"/>
              <a:t>Click icon to add picture</a:t>
            </a:r>
            <a:endParaRPr lang="en-GB" dirty="0"/>
          </a:p>
        </p:txBody>
      </p:sp>
      <p:sp>
        <p:nvSpPr>
          <p:cNvPr id="49" name="Text Placeholder 12">
            <a:extLst>
              <a:ext uri="{FF2B5EF4-FFF2-40B4-BE49-F238E27FC236}">
                <a16:creationId xmlns:a16="http://schemas.microsoft.com/office/drawing/2014/main" id="{C8238BF7-B55E-43DD-99B0-CDFDFE29FDD2}"/>
              </a:ext>
            </a:extLst>
          </p:cNvPr>
          <p:cNvSpPr>
            <a:spLocks noGrp="1"/>
          </p:cNvSpPr>
          <p:nvPr>
            <p:ph type="body" sz="quarter" idx="18" hasCustomPrompt="1"/>
          </p:nvPr>
        </p:nvSpPr>
        <p:spPr>
          <a:xfrm>
            <a:off x="15483350" y="3402988"/>
            <a:ext cx="3678450" cy="1195199"/>
          </a:xfrm>
        </p:spPr>
        <p:txBody>
          <a:bodyPr wrap="square" numCol="1" spcCol="756000" anchor="ctr">
            <a:spAutoFit/>
          </a:bodyPr>
          <a:lstStyle>
            <a:lvl1pPr marL="0" indent="0">
              <a:spcAft>
                <a:spcPts val="0"/>
              </a:spcAft>
              <a:buFont typeface="Arial" panose="020B0604020202020204" pitchFamily="34" charset="0"/>
              <a:buNone/>
              <a:defRPr b="1" i="0">
                <a:solidFill>
                  <a:schemeClr val="tx1"/>
                </a:solidFill>
                <a:latin typeface="Poppins SemiBold" pitchFamily="2" charset="77"/>
                <a:cs typeface="Poppins SemiBold" pitchFamily="2" charset="77"/>
              </a:defRPr>
            </a:lvl1pPr>
            <a:lvl2pPr marL="0" indent="0">
              <a:spcBef>
                <a:spcPts val="0"/>
              </a:spcBef>
              <a:spcAft>
                <a:spcPts val="0"/>
              </a:spcAft>
              <a:buFont typeface="Arial" panose="020B0604020202020204" pitchFamily="34" charset="0"/>
              <a:buNone/>
              <a:defRPr sz="2000"/>
            </a:lvl2pPr>
            <a:lvl3pPr marL="0" indent="0">
              <a:buFontTx/>
              <a:buNone/>
              <a:defRPr>
                <a:solidFill>
                  <a:schemeClr val="accent1"/>
                </a:solidFill>
              </a:defRPr>
            </a:lvl3pPr>
            <a:lvl5pPr>
              <a:defRPr/>
            </a:lvl5pPr>
          </a:lstStyle>
          <a:p>
            <a:pPr lvl="0"/>
            <a:r>
              <a:rPr lang="en-GB" dirty="0"/>
              <a:t>Speaker Name</a:t>
            </a:r>
          </a:p>
          <a:p>
            <a:pPr lvl="1"/>
            <a:r>
              <a:rPr lang="en-GB" dirty="0"/>
              <a:t>Job title, Organisation</a:t>
            </a:r>
          </a:p>
          <a:p>
            <a:pPr lvl="2"/>
            <a:r>
              <a:rPr lang="en-GB" dirty="0"/>
              <a:t>@social_handle</a:t>
            </a:r>
          </a:p>
        </p:txBody>
      </p:sp>
      <p:sp>
        <p:nvSpPr>
          <p:cNvPr id="50" name="Picture Placeholder 7">
            <a:extLst>
              <a:ext uri="{FF2B5EF4-FFF2-40B4-BE49-F238E27FC236}">
                <a16:creationId xmlns:a16="http://schemas.microsoft.com/office/drawing/2014/main" id="{0BEA5C06-8D59-4BD3-9B33-5696A4BC5222}"/>
              </a:ext>
            </a:extLst>
          </p:cNvPr>
          <p:cNvSpPr>
            <a:spLocks noGrp="1"/>
          </p:cNvSpPr>
          <p:nvPr>
            <p:ph type="pic" sz="quarter" idx="19"/>
          </p:nvPr>
        </p:nvSpPr>
        <p:spPr>
          <a:xfrm>
            <a:off x="13363996" y="3140075"/>
            <a:ext cx="1752600" cy="1721024"/>
          </a:xfrm>
          <a:prstGeom prst="ellipse">
            <a:avLst/>
          </a:prstGeom>
          <a:solidFill>
            <a:schemeClr val="bg2"/>
          </a:solidFill>
        </p:spPr>
        <p:txBody>
          <a:bodyPr anchor="ctr" anchorCtr="0">
            <a:noAutofit/>
          </a:bodyPr>
          <a:lstStyle>
            <a:lvl1pPr algn="ctr">
              <a:buFont typeface="Arial" panose="020B0604020202020204" pitchFamily="34" charset="0"/>
              <a:buNone/>
              <a:defRPr sz="1800"/>
            </a:lvl1pPr>
          </a:lstStyle>
          <a:p>
            <a:r>
              <a:rPr lang="en-US"/>
              <a:t>Click icon to add picture</a:t>
            </a:r>
            <a:endParaRPr lang="en-GB" dirty="0"/>
          </a:p>
        </p:txBody>
      </p:sp>
      <p:sp>
        <p:nvSpPr>
          <p:cNvPr id="51" name="Text Placeholder 12">
            <a:extLst>
              <a:ext uri="{FF2B5EF4-FFF2-40B4-BE49-F238E27FC236}">
                <a16:creationId xmlns:a16="http://schemas.microsoft.com/office/drawing/2014/main" id="{7BBE5725-635F-472C-99DA-2942D536FFAB}"/>
              </a:ext>
            </a:extLst>
          </p:cNvPr>
          <p:cNvSpPr>
            <a:spLocks noGrp="1"/>
          </p:cNvSpPr>
          <p:nvPr>
            <p:ph type="body" sz="quarter" idx="20" hasCustomPrompt="1"/>
          </p:nvPr>
        </p:nvSpPr>
        <p:spPr>
          <a:xfrm>
            <a:off x="3027405" y="5952220"/>
            <a:ext cx="3678450" cy="1195199"/>
          </a:xfrm>
        </p:spPr>
        <p:txBody>
          <a:bodyPr wrap="square" numCol="1" spcCol="756000" anchor="ctr">
            <a:spAutoFit/>
          </a:bodyPr>
          <a:lstStyle>
            <a:lvl1pPr marL="0" indent="0">
              <a:spcAft>
                <a:spcPts val="0"/>
              </a:spcAft>
              <a:buFont typeface="Arial" panose="020B0604020202020204" pitchFamily="34" charset="0"/>
              <a:buNone/>
              <a:defRPr b="1" i="0">
                <a:solidFill>
                  <a:schemeClr val="tx1"/>
                </a:solidFill>
                <a:latin typeface="Poppins SemiBold" pitchFamily="2" charset="77"/>
                <a:cs typeface="Poppins SemiBold" pitchFamily="2" charset="77"/>
              </a:defRPr>
            </a:lvl1pPr>
            <a:lvl2pPr marL="0" indent="0">
              <a:spcBef>
                <a:spcPts val="0"/>
              </a:spcBef>
              <a:spcAft>
                <a:spcPts val="0"/>
              </a:spcAft>
              <a:buFont typeface="Arial" panose="020B0604020202020204" pitchFamily="34" charset="0"/>
              <a:buNone/>
              <a:defRPr sz="2000"/>
            </a:lvl2pPr>
            <a:lvl3pPr marL="0" indent="0">
              <a:buFontTx/>
              <a:buNone/>
              <a:defRPr>
                <a:solidFill>
                  <a:schemeClr val="accent1"/>
                </a:solidFill>
              </a:defRPr>
            </a:lvl3pPr>
            <a:lvl5pPr>
              <a:defRPr/>
            </a:lvl5pPr>
          </a:lstStyle>
          <a:p>
            <a:pPr lvl="0"/>
            <a:r>
              <a:rPr lang="en-GB" dirty="0"/>
              <a:t>Speaker Name</a:t>
            </a:r>
          </a:p>
          <a:p>
            <a:pPr lvl="1"/>
            <a:r>
              <a:rPr lang="en-GB" dirty="0"/>
              <a:t>Job title, Organisation</a:t>
            </a:r>
          </a:p>
          <a:p>
            <a:pPr lvl="2"/>
            <a:r>
              <a:rPr lang="en-GB" dirty="0"/>
              <a:t>@social_handle</a:t>
            </a:r>
          </a:p>
        </p:txBody>
      </p:sp>
      <p:sp>
        <p:nvSpPr>
          <p:cNvPr id="52" name="Picture Placeholder 7">
            <a:extLst>
              <a:ext uri="{FF2B5EF4-FFF2-40B4-BE49-F238E27FC236}">
                <a16:creationId xmlns:a16="http://schemas.microsoft.com/office/drawing/2014/main" id="{00A16A42-CA42-49E2-8405-AA0CAF0311E1}"/>
              </a:ext>
            </a:extLst>
          </p:cNvPr>
          <p:cNvSpPr>
            <a:spLocks noGrp="1"/>
          </p:cNvSpPr>
          <p:nvPr>
            <p:ph type="pic" sz="quarter" idx="21"/>
          </p:nvPr>
        </p:nvSpPr>
        <p:spPr>
          <a:xfrm>
            <a:off x="908051" y="5689307"/>
            <a:ext cx="1752600" cy="1721024"/>
          </a:xfrm>
          <a:prstGeom prst="ellipse">
            <a:avLst/>
          </a:prstGeom>
          <a:solidFill>
            <a:schemeClr val="bg2"/>
          </a:solidFill>
        </p:spPr>
        <p:txBody>
          <a:bodyPr anchor="ctr" anchorCtr="0">
            <a:noAutofit/>
          </a:bodyPr>
          <a:lstStyle>
            <a:lvl1pPr algn="ctr">
              <a:buFont typeface="Arial" panose="020B0604020202020204" pitchFamily="34" charset="0"/>
              <a:buNone/>
              <a:defRPr sz="1800"/>
            </a:lvl1pPr>
          </a:lstStyle>
          <a:p>
            <a:r>
              <a:rPr lang="en-US"/>
              <a:t>Click icon to add picture</a:t>
            </a:r>
            <a:endParaRPr lang="en-GB" dirty="0"/>
          </a:p>
        </p:txBody>
      </p:sp>
      <p:sp>
        <p:nvSpPr>
          <p:cNvPr id="53" name="Text Placeholder 12">
            <a:extLst>
              <a:ext uri="{FF2B5EF4-FFF2-40B4-BE49-F238E27FC236}">
                <a16:creationId xmlns:a16="http://schemas.microsoft.com/office/drawing/2014/main" id="{EE36DF45-11AE-4011-BA24-5F2F1B07B542}"/>
              </a:ext>
            </a:extLst>
          </p:cNvPr>
          <p:cNvSpPr>
            <a:spLocks noGrp="1"/>
          </p:cNvSpPr>
          <p:nvPr>
            <p:ph type="body" sz="quarter" idx="22" hasCustomPrompt="1"/>
          </p:nvPr>
        </p:nvSpPr>
        <p:spPr>
          <a:xfrm>
            <a:off x="9248128" y="5952220"/>
            <a:ext cx="3678450" cy="1195199"/>
          </a:xfrm>
        </p:spPr>
        <p:txBody>
          <a:bodyPr wrap="square" numCol="1" spcCol="756000" anchor="ctr">
            <a:spAutoFit/>
          </a:bodyPr>
          <a:lstStyle>
            <a:lvl1pPr marL="0" indent="0">
              <a:spcAft>
                <a:spcPts val="0"/>
              </a:spcAft>
              <a:buFont typeface="Arial" panose="020B0604020202020204" pitchFamily="34" charset="0"/>
              <a:buNone/>
              <a:defRPr b="1" i="0">
                <a:solidFill>
                  <a:schemeClr val="tx1"/>
                </a:solidFill>
                <a:latin typeface="Poppins SemiBold" pitchFamily="2" charset="77"/>
                <a:cs typeface="Poppins SemiBold" pitchFamily="2" charset="77"/>
              </a:defRPr>
            </a:lvl1pPr>
            <a:lvl2pPr marL="0" indent="0">
              <a:spcBef>
                <a:spcPts val="0"/>
              </a:spcBef>
              <a:spcAft>
                <a:spcPts val="0"/>
              </a:spcAft>
              <a:buFont typeface="Arial" panose="020B0604020202020204" pitchFamily="34" charset="0"/>
              <a:buNone/>
              <a:defRPr sz="2000"/>
            </a:lvl2pPr>
            <a:lvl3pPr marL="0" indent="0">
              <a:buFontTx/>
              <a:buNone/>
              <a:defRPr>
                <a:solidFill>
                  <a:schemeClr val="accent1"/>
                </a:solidFill>
              </a:defRPr>
            </a:lvl3pPr>
            <a:lvl5pPr>
              <a:defRPr/>
            </a:lvl5pPr>
          </a:lstStyle>
          <a:p>
            <a:pPr lvl="0"/>
            <a:r>
              <a:rPr lang="en-GB" dirty="0"/>
              <a:t>Speaker Name</a:t>
            </a:r>
          </a:p>
          <a:p>
            <a:pPr lvl="1"/>
            <a:r>
              <a:rPr lang="en-GB" dirty="0"/>
              <a:t>Job title, Organisation</a:t>
            </a:r>
          </a:p>
          <a:p>
            <a:pPr lvl="2"/>
            <a:r>
              <a:rPr lang="en-GB" dirty="0"/>
              <a:t>@social_handle</a:t>
            </a:r>
          </a:p>
        </p:txBody>
      </p:sp>
      <p:sp>
        <p:nvSpPr>
          <p:cNvPr id="54" name="Picture Placeholder 7">
            <a:extLst>
              <a:ext uri="{FF2B5EF4-FFF2-40B4-BE49-F238E27FC236}">
                <a16:creationId xmlns:a16="http://schemas.microsoft.com/office/drawing/2014/main" id="{8FBF5889-E52E-4268-BCFD-13AA1E933FB4}"/>
              </a:ext>
            </a:extLst>
          </p:cNvPr>
          <p:cNvSpPr>
            <a:spLocks noGrp="1"/>
          </p:cNvSpPr>
          <p:nvPr>
            <p:ph type="pic" sz="quarter" idx="23"/>
          </p:nvPr>
        </p:nvSpPr>
        <p:spPr>
          <a:xfrm>
            <a:off x="7128774" y="5689307"/>
            <a:ext cx="1752600" cy="1721024"/>
          </a:xfrm>
          <a:prstGeom prst="ellipse">
            <a:avLst/>
          </a:prstGeom>
          <a:solidFill>
            <a:schemeClr val="bg2"/>
          </a:solidFill>
        </p:spPr>
        <p:txBody>
          <a:bodyPr anchor="ctr" anchorCtr="0">
            <a:noAutofit/>
          </a:bodyPr>
          <a:lstStyle>
            <a:lvl1pPr algn="ctr">
              <a:buFont typeface="Arial" panose="020B0604020202020204" pitchFamily="34" charset="0"/>
              <a:buNone/>
              <a:defRPr sz="1800"/>
            </a:lvl1pPr>
          </a:lstStyle>
          <a:p>
            <a:r>
              <a:rPr lang="en-US"/>
              <a:t>Click icon to add picture</a:t>
            </a:r>
            <a:endParaRPr lang="en-GB" dirty="0"/>
          </a:p>
        </p:txBody>
      </p:sp>
      <p:sp>
        <p:nvSpPr>
          <p:cNvPr id="55" name="Text Placeholder 12">
            <a:extLst>
              <a:ext uri="{FF2B5EF4-FFF2-40B4-BE49-F238E27FC236}">
                <a16:creationId xmlns:a16="http://schemas.microsoft.com/office/drawing/2014/main" id="{85553B65-686F-493B-B002-4E9B0D2112B9}"/>
              </a:ext>
            </a:extLst>
          </p:cNvPr>
          <p:cNvSpPr>
            <a:spLocks noGrp="1"/>
          </p:cNvSpPr>
          <p:nvPr>
            <p:ph type="body" sz="quarter" idx="24" hasCustomPrompt="1"/>
          </p:nvPr>
        </p:nvSpPr>
        <p:spPr>
          <a:xfrm>
            <a:off x="15483350" y="5952220"/>
            <a:ext cx="3678450" cy="1195199"/>
          </a:xfrm>
        </p:spPr>
        <p:txBody>
          <a:bodyPr wrap="square" numCol="1" spcCol="756000" anchor="ctr">
            <a:spAutoFit/>
          </a:bodyPr>
          <a:lstStyle>
            <a:lvl1pPr marL="0" indent="0">
              <a:spcAft>
                <a:spcPts val="0"/>
              </a:spcAft>
              <a:buFont typeface="Arial" panose="020B0604020202020204" pitchFamily="34" charset="0"/>
              <a:buNone/>
              <a:defRPr b="1" i="0">
                <a:solidFill>
                  <a:schemeClr val="tx1"/>
                </a:solidFill>
                <a:latin typeface="Poppins SemiBold" pitchFamily="2" charset="77"/>
                <a:cs typeface="Poppins SemiBold" pitchFamily="2" charset="77"/>
              </a:defRPr>
            </a:lvl1pPr>
            <a:lvl2pPr marL="0" indent="0">
              <a:spcBef>
                <a:spcPts val="0"/>
              </a:spcBef>
              <a:spcAft>
                <a:spcPts val="0"/>
              </a:spcAft>
              <a:buFont typeface="Arial" panose="020B0604020202020204" pitchFamily="34" charset="0"/>
              <a:buNone/>
              <a:defRPr sz="2000"/>
            </a:lvl2pPr>
            <a:lvl3pPr marL="0" indent="0">
              <a:buFontTx/>
              <a:buNone/>
              <a:defRPr>
                <a:solidFill>
                  <a:schemeClr val="accent1"/>
                </a:solidFill>
              </a:defRPr>
            </a:lvl3pPr>
            <a:lvl5pPr>
              <a:defRPr/>
            </a:lvl5pPr>
          </a:lstStyle>
          <a:p>
            <a:pPr lvl="0"/>
            <a:r>
              <a:rPr lang="en-GB" dirty="0"/>
              <a:t>Speaker Name</a:t>
            </a:r>
          </a:p>
          <a:p>
            <a:pPr lvl="1"/>
            <a:r>
              <a:rPr lang="en-GB" dirty="0"/>
              <a:t>Job title, Organisation</a:t>
            </a:r>
          </a:p>
          <a:p>
            <a:pPr lvl="2"/>
            <a:r>
              <a:rPr lang="en-GB" dirty="0"/>
              <a:t>@social_handle</a:t>
            </a:r>
          </a:p>
        </p:txBody>
      </p:sp>
      <p:sp>
        <p:nvSpPr>
          <p:cNvPr id="56" name="Picture Placeholder 7">
            <a:extLst>
              <a:ext uri="{FF2B5EF4-FFF2-40B4-BE49-F238E27FC236}">
                <a16:creationId xmlns:a16="http://schemas.microsoft.com/office/drawing/2014/main" id="{F3DB35B0-B095-4BB6-B438-419AB248A329}"/>
              </a:ext>
            </a:extLst>
          </p:cNvPr>
          <p:cNvSpPr>
            <a:spLocks noGrp="1"/>
          </p:cNvSpPr>
          <p:nvPr>
            <p:ph type="pic" sz="quarter" idx="25"/>
          </p:nvPr>
        </p:nvSpPr>
        <p:spPr>
          <a:xfrm>
            <a:off x="13363996" y="5689307"/>
            <a:ext cx="1752600" cy="1721024"/>
          </a:xfrm>
          <a:prstGeom prst="ellipse">
            <a:avLst/>
          </a:prstGeom>
          <a:solidFill>
            <a:schemeClr val="bg2"/>
          </a:solidFill>
        </p:spPr>
        <p:txBody>
          <a:bodyPr anchor="ctr" anchorCtr="0">
            <a:noAutofit/>
          </a:bodyPr>
          <a:lstStyle>
            <a:lvl1pPr algn="ctr">
              <a:buFont typeface="Arial" panose="020B0604020202020204" pitchFamily="34" charset="0"/>
              <a:buNone/>
              <a:defRPr sz="1800"/>
            </a:lvl1pPr>
          </a:lstStyle>
          <a:p>
            <a:r>
              <a:rPr lang="en-US"/>
              <a:t>Click icon to add picture</a:t>
            </a:r>
            <a:endParaRPr lang="en-GB" dirty="0"/>
          </a:p>
        </p:txBody>
      </p:sp>
      <p:sp>
        <p:nvSpPr>
          <p:cNvPr id="57" name="Text Placeholder 12">
            <a:extLst>
              <a:ext uri="{FF2B5EF4-FFF2-40B4-BE49-F238E27FC236}">
                <a16:creationId xmlns:a16="http://schemas.microsoft.com/office/drawing/2014/main" id="{78D2052B-6800-49A9-9052-94BEBF4D16D0}"/>
              </a:ext>
            </a:extLst>
          </p:cNvPr>
          <p:cNvSpPr>
            <a:spLocks noGrp="1"/>
          </p:cNvSpPr>
          <p:nvPr>
            <p:ph type="body" sz="quarter" idx="26" hasCustomPrompt="1"/>
          </p:nvPr>
        </p:nvSpPr>
        <p:spPr>
          <a:xfrm>
            <a:off x="3027405" y="8501451"/>
            <a:ext cx="3678450" cy="1195199"/>
          </a:xfrm>
        </p:spPr>
        <p:txBody>
          <a:bodyPr wrap="square" numCol="1" spcCol="756000" anchor="ctr">
            <a:spAutoFit/>
          </a:bodyPr>
          <a:lstStyle>
            <a:lvl1pPr marL="0" indent="0">
              <a:spcAft>
                <a:spcPts val="0"/>
              </a:spcAft>
              <a:buFont typeface="Arial" panose="020B0604020202020204" pitchFamily="34" charset="0"/>
              <a:buNone/>
              <a:defRPr b="1" i="0">
                <a:solidFill>
                  <a:schemeClr val="tx1"/>
                </a:solidFill>
                <a:latin typeface="Poppins SemiBold" pitchFamily="2" charset="77"/>
                <a:cs typeface="Poppins SemiBold" pitchFamily="2" charset="77"/>
              </a:defRPr>
            </a:lvl1pPr>
            <a:lvl2pPr marL="0" indent="0">
              <a:spcBef>
                <a:spcPts val="0"/>
              </a:spcBef>
              <a:spcAft>
                <a:spcPts val="0"/>
              </a:spcAft>
              <a:buFont typeface="Arial" panose="020B0604020202020204" pitchFamily="34" charset="0"/>
              <a:buNone/>
              <a:defRPr sz="2000"/>
            </a:lvl2pPr>
            <a:lvl3pPr marL="0" indent="0">
              <a:buFontTx/>
              <a:buNone/>
              <a:defRPr>
                <a:solidFill>
                  <a:schemeClr val="accent1"/>
                </a:solidFill>
              </a:defRPr>
            </a:lvl3pPr>
            <a:lvl5pPr>
              <a:defRPr/>
            </a:lvl5pPr>
          </a:lstStyle>
          <a:p>
            <a:pPr lvl="0"/>
            <a:r>
              <a:rPr lang="en-GB" dirty="0"/>
              <a:t>Speaker Name</a:t>
            </a:r>
          </a:p>
          <a:p>
            <a:pPr lvl="1"/>
            <a:r>
              <a:rPr lang="en-GB" dirty="0"/>
              <a:t>Job title, Organisation</a:t>
            </a:r>
          </a:p>
          <a:p>
            <a:pPr lvl="2"/>
            <a:r>
              <a:rPr lang="en-GB" dirty="0"/>
              <a:t>@social_handle</a:t>
            </a:r>
          </a:p>
        </p:txBody>
      </p:sp>
      <p:sp>
        <p:nvSpPr>
          <p:cNvPr id="58" name="Picture Placeholder 7">
            <a:extLst>
              <a:ext uri="{FF2B5EF4-FFF2-40B4-BE49-F238E27FC236}">
                <a16:creationId xmlns:a16="http://schemas.microsoft.com/office/drawing/2014/main" id="{C0FB45DF-4505-4104-B3AB-1FF0A095BB40}"/>
              </a:ext>
            </a:extLst>
          </p:cNvPr>
          <p:cNvSpPr>
            <a:spLocks noGrp="1"/>
          </p:cNvSpPr>
          <p:nvPr>
            <p:ph type="pic" sz="quarter" idx="27"/>
          </p:nvPr>
        </p:nvSpPr>
        <p:spPr>
          <a:xfrm>
            <a:off x="908051" y="8238538"/>
            <a:ext cx="1752600" cy="1721024"/>
          </a:xfrm>
          <a:prstGeom prst="ellipse">
            <a:avLst/>
          </a:prstGeom>
          <a:solidFill>
            <a:schemeClr val="bg2"/>
          </a:solidFill>
        </p:spPr>
        <p:txBody>
          <a:bodyPr anchor="ctr" anchorCtr="0">
            <a:noAutofit/>
          </a:bodyPr>
          <a:lstStyle>
            <a:lvl1pPr algn="ctr">
              <a:buFont typeface="Arial" panose="020B0604020202020204" pitchFamily="34" charset="0"/>
              <a:buNone/>
              <a:defRPr sz="1800"/>
            </a:lvl1pPr>
          </a:lstStyle>
          <a:p>
            <a:r>
              <a:rPr lang="en-US"/>
              <a:t>Click icon to add picture</a:t>
            </a:r>
            <a:endParaRPr lang="en-GB" dirty="0"/>
          </a:p>
        </p:txBody>
      </p:sp>
      <p:sp>
        <p:nvSpPr>
          <p:cNvPr id="59" name="Text Placeholder 12">
            <a:extLst>
              <a:ext uri="{FF2B5EF4-FFF2-40B4-BE49-F238E27FC236}">
                <a16:creationId xmlns:a16="http://schemas.microsoft.com/office/drawing/2014/main" id="{0CFC70D0-DEBC-4AE8-94A6-E2EBDB950EBD}"/>
              </a:ext>
            </a:extLst>
          </p:cNvPr>
          <p:cNvSpPr>
            <a:spLocks noGrp="1"/>
          </p:cNvSpPr>
          <p:nvPr>
            <p:ph type="body" sz="quarter" idx="28" hasCustomPrompt="1"/>
          </p:nvPr>
        </p:nvSpPr>
        <p:spPr>
          <a:xfrm>
            <a:off x="9248128" y="8501451"/>
            <a:ext cx="3678450" cy="1195199"/>
          </a:xfrm>
        </p:spPr>
        <p:txBody>
          <a:bodyPr wrap="square" numCol="1" spcCol="756000" anchor="ctr">
            <a:spAutoFit/>
          </a:bodyPr>
          <a:lstStyle>
            <a:lvl1pPr marL="0" indent="0">
              <a:spcAft>
                <a:spcPts val="0"/>
              </a:spcAft>
              <a:buFont typeface="Arial" panose="020B0604020202020204" pitchFamily="34" charset="0"/>
              <a:buNone/>
              <a:defRPr b="1" i="0">
                <a:solidFill>
                  <a:schemeClr val="tx1"/>
                </a:solidFill>
                <a:latin typeface="Poppins SemiBold" pitchFamily="2" charset="77"/>
                <a:cs typeface="Poppins SemiBold" pitchFamily="2" charset="77"/>
              </a:defRPr>
            </a:lvl1pPr>
            <a:lvl2pPr marL="0" indent="0">
              <a:spcBef>
                <a:spcPts val="0"/>
              </a:spcBef>
              <a:spcAft>
                <a:spcPts val="0"/>
              </a:spcAft>
              <a:buFont typeface="Arial" panose="020B0604020202020204" pitchFamily="34" charset="0"/>
              <a:buNone/>
              <a:defRPr sz="2000"/>
            </a:lvl2pPr>
            <a:lvl3pPr marL="0" indent="0">
              <a:buFontTx/>
              <a:buNone/>
              <a:defRPr>
                <a:solidFill>
                  <a:schemeClr val="accent1"/>
                </a:solidFill>
              </a:defRPr>
            </a:lvl3pPr>
            <a:lvl5pPr>
              <a:defRPr/>
            </a:lvl5pPr>
          </a:lstStyle>
          <a:p>
            <a:pPr lvl="0"/>
            <a:r>
              <a:rPr lang="en-GB" dirty="0"/>
              <a:t>Speaker Name</a:t>
            </a:r>
          </a:p>
          <a:p>
            <a:pPr lvl="1"/>
            <a:r>
              <a:rPr lang="en-GB" dirty="0"/>
              <a:t>Job title, Organisation</a:t>
            </a:r>
          </a:p>
          <a:p>
            <a:pPr lvl="2"/>
            <a:r>
              <a:rPr lang="en-GB" dirty="0"/>
              <a:t>@social_handle</a:t>
            </a:r>
          </a:p>
        </p:txBody>
      </p:sp>
      <p:sp>
        <p:nvSpPr>
          <p:cNvPr id="60" name="Picture Placeholder 7">
            <a:extLst>
              <a:ext uri="{FF2B5EF4-FFF2-40B4-BE49-F238E27FC236}">
                <a16:creationId xmlns:a16="http://schemas.microsoft.com/office/drawing/2014/main" id="{317AD999-FECF-4E8A-A9F4-237EBF5CB428}"/>
              </a:ext>
            </a:extLst>
          </p:cNvPr>
          <p:cNvSpPr>
            <a:spLocks noGrp="1"/>
          </p:cNvSpPr>
          <p:nvPr>
            <p:ph type="pic" sz="quarter" idx="29"/>
          </p:nvPr>
        </p:nvSpPr>
        <p:spPr>
          <a:xfrm>
            <a:off x="7128774" y="8238538"/>
            <a:ext cx="1752600" cy="1721024"/>
          </a:xfrm>
          <a:prstGeom prst="ellipse">
            <a:avLst/>
          </a:prstGeom>
          <a:solidFill>
            <a:schemeClr val="bg2"/>
          </a:solidFill>
        </p:spPr>
        <p:txBody>
          <a:bodyPr anchor="ctr" anchorCtr="0">
            <a:noAutofit/>
          </a:bodyPr>
          <a:lstStyle>
            <a:lvl1pPr algn="ctr">
              <a:buFont typeface="Arial" panose="020B0604020202020204" pitchFamily="34" charset="0"/>
              <a:buNone/>
              <a:defRPr sz="1800"/>
            </a:lvl1pPr>
          </a:lstStyle>
          <a:p>
            <a:r>
              <a:rPr lang="en-US"/>
              <a:t>Click icon to add picture</a:t>
            </a:r>
            <a:endParaRPr lang="en-GB" dirty="0"/>
          </a:p>
        </p:txBody>
      </p:sp>
      <p:sp>
        <p:nvSpPr>
          <p:cNvPr id="61" name="Text Placeholder 12">
            <a:extLst>
              <a:ext uri="{FF2B5EF4-FFF2-40B4-BE49-F238E27FC236}">
                <a16:creationId xmlns:a16="http://schemas.microsoft.com/office/drawing/2014/main" id="{7B6DD1A6-D513-4EA0-8C3F-47C93CA395ED}"/>
              </a:ext>
            </a:extLst>
          </p:cNvPr>
          <p:cNvSpPr>
            <a:spLocks noGrp="1"/>
          </p:cNvSpPr>
          <p:nvPr>
            <p:ph type="body" sz="quarter" idx="30" hasCustomPrompt="1"/>
          </p:nvPr>
        </p:nvSpPr>
        <p:spPr>
          <a:xfrm>
            <a:off x="15483350" y="8501451"/>
            <a:ext cx="3678450" cy="1195199"/>
          </a:xfrm>
        </p:spPr>
        <p:txBody>
          <a:bodyPr wrap="square" numCol="1" spcCol="756000" anchor="ctr">
            <a:spAutoFit/>
          </a:bodyPr>
          <a:lstStyle>
            <a:lvl1pPr marL="0" indent="0">
              <a:spcAft>
                <a:spcPts val="0"/>
              </a:spcAft>
              <a:buFont typeface="Arial" panose="020B0604020202020204" pitchFamily="34" charset="0"/>
              <a:buNone/>
              <a:defRPr b="1" i="0">
                <a:solidFill>
                  <a:schemeClr val="tx1"/>
                </a:solidFill>
                <a:latin typeface="Poppins SemiBold" pitchFamily="2" charset="77"/>
                <a:cs typeface="Poppins SemiBold" pitchFamily="2" charset="77"/>
              </a:defRPr>
            </a:lvl1pPr>
            <a:lvl2pPr marL="0" indent="0">
              <a:spcBef>
                <a:spcPts val="0"/>
              </a:spcBef>
              <a:spcAft>
                <a:spcPts val="0"/>
              </a:spcAft>
              <a:buFont typeface="Arial" panose="020B0604020202020204" pitchFamily="34" charset="0"/>
              <a:buNone/>
              <a:defRPr sz="2000"/>
            </a:lvl2pPr>
            <a:lvl3pPr marL="0" indent="0">
              <a:buFontTx/>
              <a:buNone/>
              <a:defRPr>
                <a:solidFill>
                  <a:schemeClr val="accent1"/>
                </a:solidFill>
              </a:defRPr>
            </a:lvl3pPr>
            <a:lvl5pPr>
              <a:defRPr/>
            </a:lvl5pPr>
          </a:lstStyle>
          <a:p>
            <a:pPr lvl="0"/>
            <a:r>
              <a:rPr lang="en-GB" dirty="0"/>
              <a:t>Speaker Name</a:t>
            </a:r>
          </a:p>
          <a:p>
            <a:pPr lvl="1"/>
            <a:r>
              <a:rPr lang="en-GB" dirty="0"/>
              <a:t>Job title, Organisation</a:t>
            </a:r>
          </a:p>
          <a:p>
            <a:pPr lvl="2"/>
            <a:r>
              <a:rPr lang="en-GB" dirty="0"/>
              <a:t>@social_handle</a:t>
            </a:r>
          </a:p>
        </p:txBody>
      </p:sp>
      <p:sp>
        <p:nvSpPr>
          <p:cNvPr id="62" name="Picture Placeholder 7">
            <a:extLst>
              <a:ext uri="{FF2B5EF4-FFF2-40B4-BE49-F238E27FC236}">
                <a16:creationId xmlns:a16="http://schemas.microsoft.com/office/drawing/2014/main" id="{5D78DD9A-7A3B-4479-A356-D1201169A1EE}"/>
              </a:ext>
            </a:extLst>
          </p:cNvPr>
          <p:cNvSpPr>
            <a:spLocks noGrp="1"/>
          </p:cNvSpPr>
          <p:nvPr>
            <p:ph type="pic" sz="quarter" idx="31"/>
          </p:nvPr>
        </p:nvSpPr>
        <p:spPr>
          <a:xfrm>
            <a:off x="13363996" y="8238538"/>
            <a:ext cx="1752600" cy="1721024"/>
          </a:xfrm>
          <a:prstGeom prst="ellipse">
            <a:avLst/>
          </a:prstGeom>
          <a:solidFill>
            <a:schemeClr val="bg2"/>
          </a:solidFill>
        </p:spPr>
        <p:txBody>
          <a:bodyPr anchor="ctr" anchorCtr="0">
            <a:noAutofit/>
          </a:bodyPr>
          <a:lstStyle>
            <a:lvl1pPr algn="ctr">
              <a:buFont typeface="Arial" panose="020B0604020202020204" pitchFamily="34" charset="0"/>
              <a:buNone/>
              <a:defRPr sz="1800"/>
            </a:lvl1pPr>
          </a:lstStyle>
          <a:p>
            <a:r>
              <a:rPr lang="en-US"/>
              <a:t>Click icon to add picture</a:t>
            </a:r>
            <a:endParaRPr lang="en-GB" dirty="0"/>
          </a:p>
        </p:txBody>
      </p:sp>
    </p:spTree>
    <p:extLst>
      <p:ext uri="{BB962C8B-B14F-4D97-AF65-F5344CB8AC3E}">
        <p14:creationId xmlns:p14="http://schemas.microsoft.com/office/powerpoint/2010/main" val="32045372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8554" userDrawn="1">
          <p15:clr>
            <a:srgbClr val="FBAE40"/>
          </p15:clr>
        </p15:guide>
        <p15:guide id="2" pos="8079" userDrawn="1">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eam / Speakers | 3 x 4">
    <p:spTree>
      <p:nvGrpSpPr>
        <p:cNvPr id="1" name=""/>
        <p:cNvGrpSpPr/>
        <p:nvPr/>
      </p:nvGrpSpPr>
      <p:grpSpPr>
        <a:xfrm>
          <a:off x="0" y="0"/>
          <a:ext cx="0" cy="0"/>
          <a:chOff x="0" y="0"/>
          <a:chExt cx="0" cy="0"/>
        </a:xfrm>
      </p:grpSpPr>
      <p:sp>
        <p:nvSpPr>
          <p:cNvPr id="6" name="Footer Placeholder 5">
            <a:extLst>
              <a:ext uri="{FF2B5EF4-FFF2-40B4-BE49-F238E27FC236}">
                <a16:creationId xmlns:a16="http://schemas.microsoft.com/office/drawing/2014/main" id="{D54E43CC-A238-47A3-B91D-337B8322DEDB}"/>
              </a:ext>
            </a:extLst>
          </p:cNvPr>
          <p:cNvSpPr>
            <a:spLocks noGrp="1"/>
          </p:cNvSpPr>
          <p:nvPr>
            <p:ph type="ftr" sz="quarter" idx="11"/>
          </p:nvPr>
        </p:nvSpPr>
        <p:spPr/>
        <p:txBody>
          <a:bodyPr/>
          <a:lstStyle/>
          <a:p>
            <a:r>
              <a:rPr lang="en-GB"/>
              <a:t>Immunization, Vaccines and Biologicals</a:t>
            </a:r>
            <a:endParaRPr lang="en-GB" dirty="0"/>
          </a:p>
        </p:txBody>
      </p:sp>
      <p:sp>
        <p:nvSpPr>
          <p:cNvPr id="7" name="Slide Number Placeholder 6">
            <a:extLst>
              <a:ext uri="{FF2B5EF4-FFF2-40B4-BE49-F238E27FC236}">
                <a16:creationId xmlns:a16="http://schemas.microsoft.com/office/drawing/2014/main" id="{16FE5D80-3F53-4103-9967-095D04856AB1}"/>
              </a:ext>
            </a:extLst>
          </p:cNvPr>
          <p:cNvSpPr>
            <a:spLocks noGrp="1"/>
          </p:cNvSpPr>
          <p:nvPr>
            <p:ph type="sldNum" sz="quarter" idx="12"/>
          </p:nvPr>
        </p:nvSpPr>
        <p:spPr/>
        <p:txBody>
          <a:bodyPr/>
          <a:lstStyle/>
          <a:p>
            <a:fld id="{E2E31AFC-DF42-41A5-B57C-06A83BBA6616}" type="slidenum">
              <a:rPr lang="en-GB" smtClean="0"/>
              <a:t>‹#›</a:t>
            </a:fld>
            <a:endParaRPr lang="en-GB"/>
          </a:p>
        </p:txBody>
      </p:sp>
      <p:sp>
        <p:nvSpPr>
          <p:cNvPr id="19" name="object 14">
            <a:extLst>
              <a:ext uri="{FF2B5EF4-FFF2-40B4-BE49-F238E27FC236}">
                <a16:creationId xmlns:a16="http://schemas.microsoft.com/office/drawing/2014/main" id="{FFCCEE77-DD40-4843-B514-E7A8B70251C9}"/>
              </a:ext>
            </a:extLst>
          </p:cNvPr>
          <p:cNvSpPr/>
          <p:nvPr userDrawn="1"/>
        </p:nvSpPr>
        <p:spPr>
          <a:xfrm>
            <a:off x="952851" y="10550675"/>
            <a:ext cx="18209260" cy="0"/>
          </a:xfrm>
          <a:custGeom>
            <a:avLst/>
            <a:gdLst/>
            <a:ahLst/>
            <a:cxnLst/>
            <a:rect l="l" t="t" r="r" b="b"/>
            <a:pathLst>
              <a:path w="18209260">
                <a:moveTo>
                  <a:pt x="0" y="0"/>
                </a:moveTo>
                <a:lnTo>
                  <a:pt x="18208869" y="0"/>
                </a:lnTo>
              </a:path>
            </a:pathLst>
          </a:custGeom>
          <a:ln w="9622">
            <a:solidFill>
              <a:schemeClr val="tx1"/>
            </a:solidFill>
          </a:ln>
        </p:spPr>
        <p:txBody>
          <a:bodyPr wrap="square" lIns="0" tIns="0" rIns="0" bIns="0" rtlCol="0"/>
          <a:lstStyle/>
          <a:p>
            <a:endParaRPr/>
          </a:p>
        </p:txBody>
      </p:sp>
      <p:sp>
        <p:nvSpPr>
          <p:cNvPr id="44" name="Title 1">
            <a:extLst>
              <a:ext uri="{FF2B5EF4-FFF2-40B4-BE49-F238E27FC236}">
                <a16:creationId xmlns:a16="http://schemas.microsoft.com/office/drawing/2014/main" id="{5D51C2DC-4571-42B4-89F2-DA6662BE5E06}"/>
              </a:ext>
            </a:extLst>
          </p:cNvPr>
          <p:cNvSpPr>
            <a:spLocks noGrp="1"/>
          </p:cNvSpPr>
          <p:nvPr>
            <p:ph type="title" hasCustomPrompt="1"/>
          </p:nvPr>
        </p:nvSpPr>
        <p:spPr>
          <a:xfrm>
            <a:off x="952502" y="885878"/>
            <a:ext cx="18160886" cy="664797"/>
          </a:xfrm>
        </p:spPr>
        <p:txBody>
          <a:bodyPr lIns="0" tIns="0" rIns="0" bIns="0" anchor="t" anchorCtr="0"/>
          <a:lstStyle>
            <a:lvl1pPr>
              <a:defRPr/>
            </a:lvl1pPr>
          </a:lstStyle>
          <a:p>
            <a:r>
              <a:rPr lang="en-US" dirty="0"/>
              <a:t>Team/Speakers 3 columns 4 rows</a:t>
            </a:r>
            <a:endParaRPr lang="en-GB" dirty="0"/>
          </a:p>
        </p:txBody>
      </p:sp>
      <p:sp>
        <p:nvSpPr>
          <p:cNvPr id="45" name="Text Placeholder 12">
            <a:extLst>
              <a:ext uri="{FF2B5EF4-FFF2-40B4-BE49-F238E27FC236}">
                <a16:creationId xmlns:a16="http://schemas.microsoft.com/office/drawing/2014/main" id="{B4DF1173-C29F-45AC-92AA-916D11D8E08C}"/>
              </a:ext>
            </a:extLst>
          </p:cNvPr>
          <p:cNvSpPr>
            <a:spLocks noGrp="1"/>
          </p:cNvSpPr>
          <p:nvPr>
            <p:ph type="body" sz="quarter" idx="14" hasCustomPrompt="1"/>
          </p:nvPr>
        </p:nvSpPr>
        <p:spPr>
          <a:xfrm>
            <a:off x="2869566" y="2659472"/>
            <a:ext cx="3753483" cy="911019"/>
          </a:xfrm>
        </p:spPr>
        <p:txBody>
          <a:bodyPr wrap="square" numCol="1" spcCol="756000" anchor="ctr">
            <a:spAutoFit/>
          </a:bodyPr>
          <a:lstStyle>
            <a:lvl1pPr marL="0" indent="0">
              <a:spcAft>
                <a:spcPts val="0"/>
              </a:spcAft>
              <a:buFont typeface="Arial" panose="020B0604020202020204" pitchFamily="34" charset="0"/>
              <a:buNone/>
              <a:defRPr sz="1800" b="1" i="0">
                <a:solidFill>
                  <a:schemeClr val="tx1"/>
                </a:solidFill>
                <a:latin typeface="Poppins SemiBold" pitchFamily="2" charset="77"/>
                <a:cs typeface="Poppins SemiBold" pitchFamily="2" charset="77"/>
              </a:defRPr>
            </a:lvl1pPr>
            <a:lvl2pPr marL="0" indent="0">
              <a:spcBef>
                <a:spcPts val="0"/>
              </a:spcBef>
              <a:spcAft>
                <a:spcPts val="0"/>
              </a:spcAft>
              <a:buFont typeface="Arial" panose="020B0604020202020204" pitchFamily="34" charset="0"/>
              <a:buNone/>
              <a:defRPr sz="1600"/>
            </a:lvl2pPr>
            <a:lvl3pPr marL="0" indent="0">
              <a:spcBef>
                <a:spcPts val="0"/>
              </a:spcBef>
              <a:buFontTx/>
              <a:buNone/>
              <a:defRPr sz="1600">
                <a:solidFill>
                  <a:schemeClr val="accent1"/>
                </a:solidFill>
              </a:defRPr>
            </a:lvl3pPr>
            <a:lvl5pPr>
              <a:defRPr/>
            </a:lvl5pPr>
          </a:lstStyle>
          <a:p>
            <a:pPr lvl="0"/>
            <a:r>
              <a:rPr lang="en-GB" dirty="0"/>
              <a:t>Speaker Name</a:t>
            </a:r>
          </a:p>
          <a:p>
            <a:pPr lvl="1"/>
            <a:r>
              <a:rPr lang="en-GB" dirty="0"/>
              <a:t>Job title, Organisation</a:t>
            </a:r>
          </a:p>
          <a:p>
            <a:pPr lvl="2"/>
            <a:r>
              <a:rPr lang="en-GB" dirty="0"/>
              <a:t>@social_handle</a:t>
            </a:r>
          </a:p>
        </p:txBody>
      </p:sp>
      <p:sp>
        <p:nvSpPr>
          <p:cNvPr id="46" name="Picture Placeholder 7">
            <a:extLst>
              <a:ext uri="{FF2B5EF4-FFF2-40B4-BE49-F238E27FC236}">
                <a16:creationId xmlns:a16="http://schemas.microsoft.com/office/drawing/2014/main" id="{7AC79D67-C678-414C-AF90-8C02E28CA9FD}"/>
              </a:ext>
            </a:extLst>
          </p:cNvPr>
          <p:cNvSpPr>
            <a:spLocks noGrp="1"/>
          </p:cNvSpPr>
          <p:nvPr>
            <p:ph type="pic" sz="quarter" idx="15"/>
          </p:nvPr>
        </p:nvSpPr>
        <p:spPr>
          <a:xfrm>
            <a:off x="942301" y="2443096"/>
            <a:ext cx="1368424" cy="1343770"/>
          </a:xfrm>
          <a:prstGeom prst="ellipse">
            <a:avLst/>
          </a:prstGeom>
          <a:solidFill>
            <a:schemeClr val="bg2"/>
          </a:solidFill>
        </p:spPr>
        <p:txBody>
          <a:bodyPr anchor="ctr" anchorCtr="0">
            <a:noAutofit/>
          </a:bodyPr>
          <a:lstStyle>
            <a:lvl1pPr algn="ctr">
              <a:buFont typeface="Arial" panose="020B0604020202020204" pitchFamily="34" charset="0"/>
              <a:buNone/>
              <a:defRPr sz="1400"/>
            </a:lvl1pPr>
          </a:lstStyle>
          <a:p>
            <a:r>
              <a:rPr lang="en-US"/>
              <a:t>Click icon to add picture</a:t>
            </a:r>
            <a:endParaRPr lang="en-GB" dirty="0"/>
          </a:p>
        </p:txBody>
      </p:sp>
      <p:sp>
        <p:nvSpPr>
          <p:cNvPr id="47" name="Text Placeholder 12">
            <a:extLst>
              <a:ext uri="{FF2B5EF4-FFF2-40B4-BE49-F238E27FC236}">
                <a16:creationId xmlns:a16="http://schemas.microsoft.com/office/drawing/2014/main" id="{D84CF9F7-FEFA-4F30-8381-81E1CDC7DE58}"/>
              </a:ext>
            </a:extLst>
          </p:cNvPr>
          <p:cNvSpPr>
            <a:spLocks noGrp="1"/>
          </p:cNvSpPr>
          <p:nvPr>
            <p:ph type="body" sz="quarter" idx="16" hasCustomPrompt="1"/>
          </p:nvPr>
        </p:nvSpPr>
        <p:spPr>
          <a:xfrm>
            <a:off x="9176457" y="2667487"/>
            <a:ext cx="3753483" cy="894989"/>
          </a:xfrm>
        </p:spPr>
        <p:txBody>
          <a:bodyPr wrap="square" numCol="1" spcCol="756000" anchor="ctr">
            <a:spAutoFit/>
          </a:bodyPr>
          <a:lstStyle>
            <a:lvl1pPr marL="0" indent="0">
              <a:spcAft>
                <a:spcPts val="0"/>
              </a:spcAft>
              <a:buFont typeface="Arial" panose="020B0604020202020204" pitchFamily="34" charset="0"/>
              <a:buNone/>
              <a:defRPr sz="1800" b="1" i="0">
                <a:solidFill>
                  <a:schemeClr val="tx1"/>
                </a:solidFill>
                <a:latin typeface="Poppins SemiBold" pitchFamily="2" charset="77"/>
                <a:cs typeface="Poppins SemiBold" pitchFamily="2" charset="77"/>
              </a:defRPr>
            </a:lvl1pPr>
            <a:lvl2pPr marL="0" indent="0">
              <a:spcBef>
                <a:spcPts val="0"/>
              </a:spcBef>
              <a:spcAft>
                <a:spcPts val="0"/>
              </a:spcAft>
              <a:buFont typeface="Arial" panose="020B0604020202020204" pitchFamily="34" charset="0"/>
              <a:buNone/>
              <a:defRPr sz="1600"/>
            </a:lvl2pPr>
            <a:lvl3pPr marL="0" indent="0">
              <a:buFontTx/>
              <a:buNone/>
              <a:defRPr lang="en-GB" sz="1600" kern="1200" dirty="0">
                <a:solidFill>
                  <a:schemeClr val="accent1"/>
                </a:solidFill>
                <a:latin typeface="+mn-lt"/>
                <a:ea typeface="+mn-ea"/>
                <a:cs typeface="+mn-cs"/>
              </a:defRPr>
            </a:lvl3pPr>
            <a:lvl5pPr>
              <a:defRPr/>
            </a:lvl5pPr>
          </a:lstStyle>
          <a:p>
            <a:pPr lvl="0"/>
            <a:r>
              <a:rPr lang="en-GB" dirty="0"/>
              <a:t>Speaker Name</a:t>
            </a:r>
          </a:p>
          <a:p>
            <a:pPr lvl="1"/>
            <a:r>
              <a:rPr lang="en-GB" dirty="0"/>
              <a:t>Job title, Organisation</a:t>
            </a:r>
          </a:p>
          <a:p>
            <a:pPr marL="0" lvl="2" indent="0" algn="l" defTabSz="914400" rtl="0" eaLnBrk="1" latinLnBrk="0" hangingPunct="1">
              <a:lnSpc>
                <a:spcPct val="120000"/>
              </a:lnSpc>
              <a:spcBef>
                <a:spcPts val="0"/>
              </a:spcBef>
              <a:spcAft>
                <a:spcPts val="1200"/>
              </a:spcAft>
              <a:buSzPct val="75000"/>
              <a:buFontTx/>
              <a:buNone/>
            </a:pPr>
            <a:r>
              <a:rPr lang="en-GB" dirty="0"/>
              <a:t>@social_handle</a:t>
            </a:r>
          </a:p>
        </p:txBody>
      </p:sp>
      <p:sp>
        <p:nvSpPr>
          <p:cNvPr id="48" name="Picture Placeholder 7">
            <a:extLst>
              <a:ext uri="{FF2B5EF4-FFF2-40B4-BE49-F238E27FC236}">
                <a16:creationId xmlns:a16="http://schemas.microsoft.com/office/drawing/2014/main" id="{C320D465-6541-42AF-B948-F179CCF7EE8E}"/>
              </a:ext>
            </a:extLst>
          </p:cNvPr>
          <p:cNvSpPr>
            <a:spLocks noGrp="1"/>
          </p:cNvSpPr>
          <p:nvPr>
            <p:ph type="pic" sz="quarter" idx="17"/>
          </p:nvPr>
        </p:nvSpPr>
        <p:spPr>
          <a:xfrm>
            <a:off x="7249192" y="2443096"/>
            <a:ext cx="1368424" cy="1343770"/>
          </a:xfrm>
          <a:prstGeom prst="ellipse">
            <a:avLst/>
          </a:prstGeom>
          <a:solidFill>
            <a:schemeClr val="bg2"/>
          </a:solidFill>
        </p:spPr>
        <p:txBody>
          <a:bodyPr anchor="ctr" anchorCtr="0">
            <a:noAutofit/>
          </a:bodyPr>
          <a:lstStyle>
            <a:lvl1pPr algn="ctr">
              <a:buFont typeface="Arial" panose="020B0604020202020204" pitchFamily="34" charset="0"/>
              <a:buNone/>
              <a:defRPr sz="1400"/>
            </a:lvl1pPr>
          </a:lstStyle>
          <a:p>
            <a:r>
              <a:rPr lang="en-US"/>
              <a:t>Click icon to add picture</a:t>
            </a:r>
            <a:endParaRPr lang="en-GB" dirty="0"/>
          </a:p>
        </p:txBody>
      </p:sp>
      <p:sp>
        <p:nvSpPr>
          <p:cNvPr id="49" name="Text Placeholder 12">
            <a:extLst>
              <a:ext uri="{FF2B5EF4-FFF2-40B4-BE49-F238E27FC236}">
                <a16:creationId xmlns:a16="http://schemas.microsoft.com/office/drawing/2014/main" id="{C8238BF7-B55E-43DD-99B0-CDFDFE29FDD2}"/>
              </a:ext>
            </a:extLst>
          </p:cNvPr>
          <p:cNvSpPr>
            <a:spLocks noGrp="1"/>
          </p:cNvSpPr>
          <p:nvPr>
            <p:ph type="body" sz="quarter" idx="18" hasCustomPrompt="1"/>
          </p:nvPr>
        </p:nvSpPr>
        <p:spPr>
          <a:xfrm>
            <a:off x="15483349" y="2667487"/>
            <a:ext cx="3753483" cy="894989"/>
          </a:xfrm>
        </p:spPr>
        <p:txBody>
          <a:bodyPr wrap="square" numCol="1" spcCol="756000" anchor="ctr">
            <a:spAutoFit/>
          </a:bodyPr>
          <a:lstStyle>
            <a:lvl1pPr marL="0" indent="0">
              <a:spcAft>
                <a:spcPts val="0"/>
              </a:spcAft>
              <a:buFont typeface="Arial" panose="020B0604020202020204" pitchFamily="34" charset="0"/>
              <a:buNone/>
              <a:defRPr sz="1800" b="1" i="0">
                <a:solidFill>
                  <a:schemeClr val="tx1"/>
                </a:solidFill>
                <a:latin typeface="Poppins SemiBold" pitchFamily="2" charset="77"/>
                <a:cs typeface="Poppins SemiBold" pitchFamily="2" charset="77"/>
              </a:defRPr>
            </a:lvl1pPr>
            <a:lvl2pPr marL="0" indent="0">
              <a:spcBef>
                <a:spcPts val="0"/>
              </a:spcBef>
              <a:spcAft>
                <a:spcPts val="0"/>
              </a:spcAft>
              <a:buFont typeface="Arial" panose="020B0604020202020204" pitchFamily="34" charset="0"/>
              <a:buNone/>
              <a:defRPr sz="1600"/>
            </a:lvl2pPr>
            <a:lvl3pPr marL="0" indent="0">
              <a:buFontTx/>
              <a:buNone/>
              <a:defRPr lang="en-GB" sz="1600" kern="1200" dirty="0">
                <a:solidFill>
                  <a:schemeClr val="accent1"/>
                </a:solidFill>
                <a:latin typeface="+mn-lt"/>
                <a:ea typeface="+mn-ea"/>
                <a:cs typeface="+mn-cs"/>
              </a:defRPr>
            </a:lvl3pPr>
            <a:lvl5pPr>
              <a:defRPr/>
            </a:lvl5pPr>
          </a:lstStyle>
          <a:p>
            <a:pPr lvl="0"/>
            <a:r>
              <a:rPr lang="en-GB" dirty="0"/>
              <a:t>Speaker Name</a:t>
            </a:r>
          </a:p>
          <a:p>
            <a:pPr lvl="1"/>
            <a:r>
              <a:rPr lang="en-GB" dirty="0"/>
              <a:t>Job title, Organisation</a:t>
            </a:r>
          </a:p>
          <a:p>
            <a:pPr marL="0" lvl="2" indent="0" algn="l" defTabSz="914400" rtl="0" eaLnBrk="1" latinLnBrk="0" hangingPunct="1">
              <a:lnSpc>
                <a:spcPct val="120000"/>
              </a:lnSpc>
              <a:spcBef>
                <a:spcPts val="0"/>
              </a:spcBef>
              <a:spcAft>
                <a:spcPts val="1200"/>
              </a:spcAft>
              <a:buSzPct val="75000"/>
              <a:buFontTx/>
              <a:buNone/>
            </a:pPr>
            <a:r>
              <a:rPr lang="en-GB" dirty="0"/>
              <a:t>@social_handle</a:t>
            </a:r>
          </a:p>
        </p:txBody>
      </p:sp>
      <p:sp>
        <p:nvSpPr>
          <p:cNvPr id="50" name="Picture Placeholder 7">
            <a:extLst>
              <a:ext uri="{FF2B5EF4-FFF2-40B4-BE49-F238E27FC236}">
                <a16:creationId xmlns:a16="http://schemas.microsoft.com/office/drawing/2014/main" id="{0BEA5C06-8D59-4BD3-9B33-5696A4BC5222}"/>
              </a:ext>
            </a:extLst>
          </p:cNvPr>
          <p:cNvSpPr>
            <a:spLocks noGrp="1"/>
          </p:cNvSpPr>
          <p:nvPr>
            <p:ph type="pic" sz="quarter" idx="19"/>
          </p:nvPr>
        </p:nvSpPr>
        <p:spPr>
          <a:xfrm>
            <a:off x="13556084" y="2443096"/>
            <a:ext cx="1368424" cy="1343770"/>
          </a:xfrm>
          <a:prstGeom prst="ellipse">
            <a:avLst/>
          </a:prstGeom>
          <a:solidFill>
            <a:schemeClr val="bg2"/>
          </a:solidFill>
        </p:spPr>
        <p:txBody>
          <a:bodyPr anchor="ctr" anchorCtr="0">
            <a:noAutofit/>
          </a:bodyPr>
          <a:lstStyle>
            <a:lvl1pPr algn="ctr">
              <a:buFont typeface="Arial" panose="020B0604020202020204" pitchFamily="34" charset="0"/>
              <a:buNone/>
              <a:defRPr sz="1400"/>
            </a:lvl1pPr>
          </a:lstStyle>
          <a:p>
            <a:r>
              <a:rPr lang="en-US"/>
              <a:t>Click icon to add picture</a:t>
            </a:r>
            <a:endParaRPr lang="en-GB" dirty="0"/>
          </a:p>
        </p:txBody>
      </p:sp>
      <p:sp>
        <p:nvSpPr>
          <p:cNvPr id="52" name="Picture Placeholder 7">
            <a:extLst>
              <a:ext uri="{FF2B5EF4-FFF2-40B4-BE49-F238E27FC236}">
                <a16:creationId xmlns:a16="http://schemas.microsoft.com/office/drawing/2014/main" id="{00A16A42-CA42-49E2-8405-AA0CAF0311E1}"/>
              </a:ext>
            </a:extLst>
          </p:cNvPr>
          <p:cNvSpPr>
            <a:spLocks noGrp="1"/>
          </p:cNvSpPr>
          <p:nvPr>
            <p:ph type="pic" sz="quarter" idx="21"/>
          </p:nvPr>
        </p:nvSpPr>
        <p:spPr>
          <a:xfrm>
            <a:off x="942301" y="4437786"/>
            <a:ext cx="1368424" cy="1343770"/>
          </a:xfrm>
          <a:prstGeom prst="ellipse">
            <a:avLst/>
          </a:prstGeom>
          <a:solidFill>
            <a:schemeClr val="bg2"/>
          </a:solidFill>
        </p:spPr>
        <p:txBody>
          <a:bodyPr anchor="ctr" anchorCtr="0">
            <a:noAutofit/>
          </a:bodyPr>
          <a:lstStyle>
            <a:lvl1pPr algn="ctr">
              <a:buFont typeface="Arial" panose="020B0604020202020204" pitchFamily="34" charset="0"/>
              <a:buNone/>
              <a:defRPr sz="1400"/>
            </a:lvl1pPr>
          </a:lstStyle>
          <a:p>
            <a:r>
              <a:rPr lang="en-US"/>
              <a:t>Click icon to add picture</a:t>
            </a:r>
            <a:endParaRPr lang="en-GB" dirty="0"/>
          </a:p>
        </p:txBody>
      </p:sp>
      <p:sp>
        <p:nvSpPr>
          <p:cNvPr id="54" name="Picture Placeholder 7">
            <a:extLst>
              <a:ext uri="{FF2B5EF4-FFF2-40B4-BE49-F238E27FC236}">
                <a16:creationId xmlns:a16="http://schemas.microsoft.com/office/drawing/2014/main" id="{8FBF5889-E52E-4268-BCFD-13AA1E933FB4}"/>
              </a:ext>
            </a:extLst>
          </p:cNvPr>
          <p:cNvSpPr>
            <a:spLocks noGrp="1"/>
          </p:cNvSpPr>
          <p:nvPr>
            <p:ph type="pic" sz="quarter" idx="23"/>
          </p:nvPr>
        </p:nvSpPr>
        <p:spPr>
          <a:xfrm>
            <a:off x="7249192" y="4437786"/>
            <a:ext cx="1368424" cy="1343770"/>
          </a:xfrm>
          <a:prstGeom prst="ellipse">
            <a:avLst/>
          </a:prstGeom>
          <a:solidFill>
            <a:schemeClr val="bg2"/>
          </a:solidFill>
        </p:spPr>
        <p:txBody>
          <a:bodyPr anchor="ctr" anchorCtr="0">
            <a:noAutofit/>
          </a:bodyPr>
          <a:lstStyle>
            <a:lvl1pPr algn="ctr">
              <a:buFont typeface="Arial" panose="020B0604020202020204" pitchFamily="34" charset="0"/>
              <a:buNone/>
              <a:defRPr sz="1400"/>
            </a:lvl1pPr>
          </a:lstStyle>
          <a:p>
            <a:r>
              <a:rPr lang="en-US"/>
              <a:t>Click icon to add picture</a:t>
            </a:r>
            <a:endParaRPr lang="en-GB" dirty="0"/>
          </a:p>
        </p:txBody>
      </p:sp>
      <p:sp>
        <p:nvSpPr>
          <p:cNvPr id="56" name="Picture Placeholder 7">
            <a:extLst>
              <a:ext uri="{FF2B5EF4-FFF2-40B4-BE49-F238E27FC236}">
                <a16:creationId xmlns:a16="http://schemas.microsoft.com/office/drawing/2014/main" id="{F3DB35B0-B095-4BB6-B438-419AB248A329}"/>
              </a:ext>
            </a:extLst>
          </p:cNvPr>
          <p:cNvSpPr>
            <a:spLocks noGrp="1"/>
          </p:cNvSpPr>
          <p:nvPr>
            <p:ph type="pic" sz="quarter" idx="25"/>
          </p:nvPr>
        </p:nvSpPr>
        <p:spPr>
          <a:xfrm>
            <a:off x="13556084" y="4437786"/>
            <a:ext cx="1368424" cy="1343770"/>
          </a:xfrm>
          <a:prstGeom prst="ellipse">
            <a:avLst/>
          </a:prstGeom>
          <a:solidFill>
            <a:schemeClr val="bg2"/>
          </a:solidFill>
        </p:spPr>
        <p:txBody>
          <a:bodyPr anchor="ctr" anchorCtr="0">
            <a:noAutofit/>
          </a:bodyPr>
          <a:lstStyle>
            <a:lvl1pPr algn="ctr">
              <a:buFont typeface="Arial" panose="020B0604020202020204" pitchFamily="34" charset="0"/>
              <a:buNone/>
              <a:defRPr sz="1400"/>
            </a:lvl1pPr>
          </a:lstStyle>
          <a:p>
            <a:r>
              <a:rPr lang="en-US"/>
              <a:t>Click icon to add picture</a:t>
            </a:r>
            <a:endParaRPr lang="en-GB" dirty="0"/>
          </a:p>
        </p:txBody>
      </p:sp>
      <p:sp>
        <p:nvSpPr>
          <p:cNvPr id="58" name="Picture Placeholder 7">
            <a:extLst>
              <a:ext uri="{FF2B5EF4-FFF2-40B4-BE49-F238E27FC236}">
                <a16:creationId xmlns:a16="http://schemas.microsoft.com/office/drawing/2014/main" id="{C0FB45DF-4505-4104-B3AB-1FF0A095BB40}"/>
              </a:ext>
            </a:extLst>
          </p:cNvPr>
          <p:cNvSpPr>
            <a:spLocks noGrp="1"/>
          </p:cNvSpPr>
          <p:nvPr>
            <p:ph type="pic" sz="quarter" idx="27"/>
          </p:nvPr>
        </p:nvSpPr>
        <p:spPr>
          <a:xfrm>
            <a:off x="942301" y="8427165"/>
            <a:ext cx="1368424" cy="1343770"/>
          </a:xfrm>
          <a:prstGeom prst="ellipse">
            <a:avLst/>
          </a:prstGeom>
          <a:solidFill>
            <a:schemeClr val="bg2"/>
          </a:solidFill>
        </p:spPr>
        <p:txBody>
          <a:bodyPr anchor="ctr" anchorCtr="0">
            <a:noAutofit/>
          </a:bodyPr>
          <a:lstStyle>
            <a:lvl1pPr algn="ctr">
              <a:buFont typeface="Arial" panose="020B0604020202020204" pitchFamily="34" charset="0"/>
              <a:buNone/>
              <a:defRPr sz="1400"/>
            </a:lvl1pPr>
          </a:lstStyle>
          <a:p>
            <a:r>
              <a:rPr lang="en-US"/>
              <a:t>Click icon to add picture</a:t>
            </a:r>
            <a:endParaRPr lang="en-GB" dirty="0"/>
          </a:p>
        </p:txBody>
      </p:sp>
      <p:sp>
        <p:nvSpPr>
          <p:cNvPr id="60" name="Picture Placeholder 7">
            <a:extLst>
              <a:ext uri="{FF2B5EF4-FFF2-40B4-BE49-F238E27FC236}">
                <a16:creationId xmlns:a16="http://schemas.microsoft.com/office/drawing/2014/main" id="{317AD999-FECF-4E8A-A9F4-237EBF5CB428}"/>
              </a:ext>
            </a:extLst>
          </p:cNvPr>
          <p:cNvSpPr>
            <a:spLocks noGrp="1"/>
          </p:cNvSpPr>
          <p:nvPr>
            <p:ph type="pic" sz="quarter" idx="29"/>
          </p:nvPr>
        </p:nvSpPr>
        <p:spPr>
          <a:xfrm>
            <a:off x="7249192" y="8427165"/>
            <a:ext cx="1368424" cy="1343770"/>
          </a:xfrm>
          <a:prstGeom prst="ellipse">
            <a:avLst/>
          </a:prstGeom>
          <a:solidFill>
            <a:schemeClr val="bg2"/>
          </a:solidFill>
        </p:spPr>
        <p:txBody>
          <a:bodyPr anchor="ctr" anchorCtr="0">
            <a:noAutofit/>
          </a:bodyPr>
          <a:lstStyle>
            <a:lvl1pPr algn="ctr">
              <a:buFont typeface="Arial" panose="020B0604020202020204" pitchFamily="34" charset="0"/>
              <a:buNone/>
              <a:defRPr sz="1400"/>
            </a:lvl1pPr>
          </a:lstStyle>
          <a:p>
            <a:r>
              <a:rPr lang="en-US"/>
              <a:t>Click icon to add picture</a:t>
            </a:r>
            <a:endParaRPr lang="en-GB" dirty="0"/>
          </a:p>
        </p:txBody>
      </p:sp>
      <p:sp>
        <p:nvSpPr>
          <p:cNvPr id="62" name="Picture Placeholder 7">
            <a:extLst>
              <a:ext uri="{FF2B5EF4-FFF2-40B4-BE49-F238E27FC236}">
                <a16:creationId xmlns:a16="http://schemas.microsoft.com/office/drawing/2014/main" id="{5D78DD9A-7A3B-4479-A356-D1201169A1EE}"/>
              </a:ext>
            </a:extLst>
          </p:cNvPr>
          <p:cNvSpPr>
            <a:spLocks noGrp="1"/>
          </p:cNvSpPr>
          <p:nvPr>
            <p:ph type="pic" sz="quarter" idx="31"/>
          </p:nvPr>
        </p:nvSpPr>
        <p:spPr>
          <a:xfrm>
            <a:off x="13556084" y="8427165"/>
            <a:ext cx="1368424" cy="1343770"/>
          </a:xfrm>
          <a:prstGeom prst="ellipse">
            <a:avLst/>
          </a:prstGeom>
          <a:solidFill>
            <a:schemeClr val="bg2"/>
          </a:solidFill>
        </p:spPr>
        <p:txBody>
          <a:bodyPr anchor="ctr" anchorCtr="0">
            <a:noAutofit/>
          </a:bodyPr>
          <a:lstStyle>
            <a:lvl1pPr algn="ctr">
              <a:buFont typeface="Arial" panose="020B0604020202020204" pitchFamily="34" charset="0"/>
              <a:buNone/>
              <a:defRPr sz="1400"/>
            </a:lvl1pPr>
          </a:lstStyle>
          <a:p>
            <a:r>
              <a:rPr lang="en-US"/>
              <a:t>Click icon to add picture</a:t>
            </a:r>
            <a:endParaRPr lang="en-GB" dirty="0"/>
          </a:p>
        </p:txBody>
      </p:sp>
      <p:sp>
        <p:nvSpPr>
          <p:cNvPr id="28" name="Picture Placeholder 7">
            <a:extLst>
              <a:ext uri="{FF2B5EF4-FFF2-40B4-BE49-F238E27FC236}">
                <a16:creationId xmlns:a16="http://schemas.microsoft.com/office/drawing/2014/main" id="{C9B18172-AE91-486D-B3BF-BB4501ABE8A3}"/>
              </a:ext>
            </a:extLst>
          </p:cNvPr>
          <p:cNvSpPr>
            <a:spLocks noGrp="1"/>
          </p:cNvSpPr>
          <p:nvPr>
            <p:ph type="pic" sz="quarter" idx="33"/>
          </p:nvPr>
        </p:nvSpPr>
        <p:spPr>
          <a:xfrm>
            <a:off x="942301" y="6432476"/>
            <a:ext cx="1368424" cy="1343770"/>
          </a:xfrm>
          <a:prstGeom prst="ellipse">
            <a:avLst/>
          </a:prstGeom>
          <a:solidFill>
            <a:schemeClr val="bg2"/>
          </a:solidFill>
        </p:spPr>
        <p:txBody>
          <a:bodyPr anchor="ctr" anchorCtr="0">
            <a:noAutofit/>
          </a:bodyPr>
          <a:lstStyle>
            <a:lvl1pPr algn="ctr">
              <a:buFont typeface="Arial" panose="020B0604020202020204" pitchFamily="34" charset="0"/>
              <a:buNone/>
              <a:defRPr sz="1400"/>
            </a:lvl1pPr>
          </a:lstStyle>
          <a:p>
            <a:r>
              <a:rPr lang="en-US"/>
              <a:t>Click icon to add picture</a:t>
            </a:r>
            <a:endParaRPr lang="en-GB" dirty="0"/>
          </a:p>
        </p:txBody>
      </p:sp>
      <p:sp>
        <p:nvSpPr>
          <p:cNvPr id="30" name="Picture Placeholder 7">
            <a:extLst>
              <a:ext uri="{FF2B5EF4-FFF2-40B4-BE49-F238E27FC236}">
                <a16:creationId xmlns:a16="http://schemas.microsoft.com/office/drawing/2014/main" id="{F64BBF40-4B6E-4EED-9A4A-53F588F6905E}"/>
              </a:ext>
            </a:extLst>
          </p:cNvPr>
          <p:cNvSpPr>
            <a:spLocks noGrp="1"/>
          </p:cNvSpPr>
          <p:nvPr>
            <p:ph type="pic" sz="quarter" idx="35"/>
          </p:nvPr>
        </p:nvSpPr>
        <p:spPr>
          <a:xfrm>
            <a:off x="7249192" y="6432476"/>
            <a:ext cx="1368424" cy="1343770"/>
          </a:xfrm>
          <a:prstGeom prst="ellipse">
            <a:avLst/>
          </a:prstGeom>
          <a:solidFill>
            <a:schemeClr val="bg2"/>
          </a:solidFill>
        </p:spPr>
        <p:txBody>
          <a:bodyPr anchor="ctr" anchorCtr="0">
            <a:noAutofit/>
          </a:bodyPr>
          <a:lstStyle>
            <a:lvl1pPr algn="ctr">
              <a:buFont typeface="Arial" panose="020B0604020202020204" pitchFamily="34" charset="0"/>
              <a:buNone/>
              <a:defRPr sz="1400"/>
            </a:lvl1pPr>
          </a:lstStyle>
          <a:p>
            <a:r>
              <a:rPr lang="en-US"/>
              <a:t>Click icon to add picture</a:t>
            </a:r>
            <a:endParaRPr lang="en-GB" dirty="0"/>
          </a:p>
        </p:txBody>
      </p:sp>
      <p:sp>
        <p:nvSpPr>
          <p:cNvPr id="32" name="Picture Placeholder 7">
            <a:extLst>
              <a:ext uri="{FF2B5EF4-FFF2-40B4-BE49-F238E27FC236}">
                <a16:creationId xmlns:a16="http://schemas.microsoft.com/office/drawing/2014/main" id="{BA5CBA95-71BA-4D1C-9702-C09A59DB5A04}"/>
              </a:ext>
            </a:extLst>
          </p:cNvPr>
          <p:cNvSpPr>
            <a:spLocks noGrp="1"/>
          </p:cNvSpPr>
          <p:nvPr>
            <p:ph type="pic" sz="quarter" idx="37"/>
          </p:nvPr>
        </p:nvSpPr>
        <p:spPr>
          <a:xfrm>
            <a:off x="13556084" y="6432476"/>
            <a:ext cx="1368424" cy="1343770"/>
          </a:xfrm>
          <a:prstGeom prst="ellipse">
            <a:avLst/>
          </a:prstGeom>
          <a:solidFill>
            <a:schemeClr val="bg2"/>
          </a:solidFill>
        </p:spPr>
        <p:txBody>
          <a:bodyPr anchor="ctr" anchorCtr="0">
            <a:noAutofit/>
          </a:bodyPr>
          <a:lstStyle>
            <a:lvl1pPr algn="ctr">
              <a:buFont typeface="Arial" panose="020B0604020202020204" pitchFamily="34" charset="0"/>
              <a:buNone/>
              <a:defRPr sz="1400"/>
            </a:lvl1pPr>
          </a:lstStyle>
          <a:p>
            <a:r>
              <a:rPr lang="en-US"/>
              <a:t>Click icon to add picture</a:t>
            </a:r>
            <a:endParaRPr lang="en-GB" dirty="0"/>
          </a:p>
        </p:txBody>
      </p:sp>
      <p:sp>
        <p:nvSpPr>
          <p:cNvPr id="33" name="Text Placeholder 12">
            <a:extLst>
              <a:ext uri="{FF2B5EF4-FFF2-40B4-BE49-F238E27FC236}">
                <a16:creationId xmlns:a16="http://schemas.microsoft.com/office/drawing/2014/main" id="{DE3C1140-BD03-4998-B2C4-28410F93C64D}"/>
              </a:ext>
            </a:extLst>
          </p:cNvPr>
          <p:cNvSpPr>
            <a:spLocks noGrp="1"/>
          </p:cNvSpPr>
          <p:nvPr>
            <p:ph type="body" sz="quarter" idx="38" hasCustomPrompt="1"/>
          </p:nvPr>
        </p:nvSpPr>
        <p:spPr>
          <a:xfrm>
            <a:off x="2869566" y="4654162"/>
            <a:ext cx="3753483" cy="911019"/>
          </a:xfrm>
        </p:spPr>
        <p:txBody>
          <a:bodyPr wrap="square" numCol="1" spcCol="756000" anchor="ctr">
            <a:spAutoFit/>
          </a:bodyPr>
          <a:lstStyle>
            <a:lvl1pPr marL="0" indent="0">
              <a:spcAft>
                <a:spcPts val="0"/>
              </a:spcAft>
              <a:buFont typeface="Arial" panose="020B0604020202020204" pitchFamily="34" charset="0"/>
              <a:buNone/>
              <a:defRPr sz="1800" b="1" i="0">
                <a:solidFill>
                  <a:schemeClr val="tx1"/>
                </a:solidFill>
                <a:latin typeface="Poppins SemiBold" pitchFamily="2" charset="77"/>
                <a:cs typeface="Poppins SemiBold" pitchFamily="2" charset="77"/>
              </a:defRPr>
            </a:lvl1pPr>
            <a:lvl2pPr marL="0" indent="0">
              <a:spcBef>
                <a:spcPts val="0"/>
              </a:spcBef>
              <a:spcAft>
                <a:spcPts val="0"/>
              </a:spcAft>
              <a:buFont typeface="Arial" panose="020B0604020202020204" pitchFamily="34" charset="0"/>
              <a:buNone/>
              <a:defRPr sz="1600"/>
            </a:lvl2pPr>
            <a:lvl3pPr marL="0" indent="0">
              <a:spcBef>
                <a:spcPts val="0"/>
              </a:spcBef>
              <a:buFontTx/>
              <a:buNone/>
              <a:defRPr sz="1600">
                <a:solidFill>
                  <a:schemeClr val="accent1"/>
                </a:solidFill>
              </a:defRPr>
            </a:lvl3pPr>
            <a:lvl5pPr>
              <a:defRPr/>
            </a:lvl5pPr>
          </a:lstStyle>
          <a:p>
            <a:pPr lvl="0"/>
            <a:r>
              <a:rPr lang="en-GB" dirty="0"/>
              <a:t>Speaker Name</a:t>
            </a:r>
          </a:p>
          <a:p>
            <a:pPr lvl="1"/>
            <a:r>
              <a:rPr lang="en-GB" dirty="0"/>
              <a:t>Job title, Organisation</a:t>
            </a:r>
          </a:p>
          <a:p>
            <a:pPr lvl="2"/>
            <a:r>
              <a:rPr lang="en-GB" dirty="0"/>
              <a:t>@social_handle</a:t>
            </a:r>
          </a:p>
        </p:txBody>
      </p:sp>
      <p:sp>
        <p:nvSpPr>
          <p:cNvPr id="34" name="Text Placeholder 12">
            <a:extLst>
              <a:ext uri="{FF2B5EF4-FFF2-40B4-BE49-F238E27FC236}">
                <a16:creationId xmlns:a16="http://schemas.microsoft.com/office/drawing/2014/main" id="{FFE703FA-9332-4A8A-B58E-5F35E54BCDF8}"/>
              </a:ext>
            </a:extLst>
          </p:cNvPr>
          <p:cNvSpPr>
            <a:spLocks noGrp="1"/>
          </p:cNvSpPr>
          <p:nvPr>
            <p:ph type="body" sz="quarter" idx="39" hasCustomPrompt="1"/>
          </p:nvPr>
        </p:nvSpPr>
        <p:spPr>
          <a:xfrm>
            <a:off x="9176457" y="4662177"/>
            <a:ext cx="3753483" cy="894989"/>
          </a:xfrm>
        </p:spPr>
        <p:txBody>
          <a:bodyPr wrap="square" numCol="1" spcCol="756000" anchor="ctr">
            <a:spAutoFit/>
          </a:bodyPr>
          <a:lstStyle>
            <a:lvl1pPr marL="0" indent="0">
              <a:spcAft>
                <a:spcPts val="0"/>
              </a:spcAft>
              <a:buFont typeface="Arial" panose="020B0604020202020204" pitchFamily="34" charset="0"/>
              <a:buNone/>
              <a:defRPr sz="1800" b="1" i="0">
                <a:solidFill>
                  <a:schemeClr val="tx1"/>
                </a:solidFill>
                <a:latin typeface="Poppins SemiBold" pitchFamily="2" charset="77"/>
                <a:cs typeface="Poppins SemiBold" pitchFamily="2" charset="77"/>
              </a:defRPr>
            </a:lvl1pPr>
            <a:lvl2pPr marL="0" indent="0">
              <a:spcBef>
                <a:spcPts val="0"/>
              </a:spcBef>
              <a:spcAft>
                <a:spcPts val="0"/>
              </a:spcAft>
              <a:buFont typeface="Arial" panose="020B0604020202020204" pitchFamily="34" charset="0"/>
              <a:buNone/>
              <a:defRPr sz="1600"/>
            </a:lvl2pPr>
            <a:lvl3pPr marL="0" indent="0">
              <a:buFontTx/>
              <a:buNone/>
              <a:defRPr lang="en-GB" sz="1600" kern="1200" dirty="0">
                <a:solidFill>
                  <a:schemeClr val="accent1"/>
                </a:solidFill>
                <a:latin typeface="+mn-lt"/>
                <a:ea typeface="+mn-ea"/>
                <a:cs typeface="+mn-cs"/>
              </a:defRPr>
            </a:lvl3pPr>
            <a:lvl5pPr>
              <a:defRPr/>
            </a:lvl5pPr>
          </a:lstStyle>
          <a:p>
            <a:pPr lvl="0"/>
            <a:r>
              <a:rPr lang="en-GB" dirty="0"/>
              <a:t>Speaker Name</a:t>
            </a:r>
          </a:p>
          <a:p>
            <a:pPr lvl="1"/>
            <a:r>
              <a:rPr lang="en-GB" dirty="0"/>
              <a:t>Job title, Organisation</a:t>
            </a:r>
          </a:p>
          <a:p>
            <a:pPr marL="0" lvl="2" indent="0" algn="l" defTabSz="914400" rtl="0" eaLnBrk="1" latinLnBrk="0" hangingPunct="1">
              <a:lnSpc>
                <a:spcPct val="120000"/>
              </a:lnSpc>
              <a:spcBef>
                <a:spcPts val="0"/>
              </a:spcBef>
              <a:spcAft>
                <a:spcPts val="1200"/>
              </a:spcAft>
              <a:buSzPct val="75000"/>
              <a:buFontTx/>
              <a:buNone/>
            </a:pPr>
            <a:r>
              <a:rPr lang="en-GB" dirty="0"/>
              <a:t>@social_handle</a:t>
            </a:r>
          </a:p>
        </p:txBody>
      </p:sp>
      <p:sp>
        <p:nvSpPr>
          <p:cNvPr id="35" name="Text Placeholder 12">
            <a:extLst>
              <a:ext uri="{FF2B5EF4-FFF2-40B4-BE49-F238E27FC236}">
                <a16:creationId xmlns:a16="http://schemas.microsoft.com/office/drawing/2014/main" id="{1C44D164-2308-4F92-8C1F-02E8B7DE0784}"/>
              </a:ext>
            </a:extLst>
          </p:cNvPr>
          <p:cNvSpPr>
            <a:spLocks noGrp="1"/>
          </p:cNvSpPr>
          <p:nvPr>
            <p:ph type="body" sz="quarter" idx="40" hasCustomPrompt="1"/>
          </p:nvPr>
        </p:nvSpPr>
        <p:spPr>
          <a:xfrm>
            <a:off x="15483349" y="4662177"/>
            <a:ext cx="3753483" cy="894989"/>
          </a:xfrm>
        </p:spPr>
        <p:txBody>
          <a:bodyPr wrap="square" numCol="1" spcCol="756000" anchor="ctr">
            <a:spAutoFit/>
          </a:bodyPr>
          <a:lstStyle>
            <a:lvl1pPr marL="0" indent="0">
              <a:spcAft>
                <a:spcPts val="0"/>
              </a:spcAft>
              <a:buFont typeface="Arial" panose="020B0604020202020204" pitchFamily="34" charset="0"/>
              <a:buNone/>
              <a:defRPr sz="1800" b="1" i="0">
                <a:solidFill>
                  <a:schemeClr val="tx1"/>
                </a:solidFill>
                <a:latin typeface="Poppins SemiBold" pitchFamily="2" charset="77"/>
                <a:cs typeface="Poppins SemiBold" pitchFamily="2" charset="77"/>
              </a:defRPr>
            </a:lvl1pPr>
            <a:lvl2pPr marL="0" indent="0">
              <a:spcBef>
                <a:spcPts val="0"/>
              </a:spcBef>
              <a:spcAft>
                <a:spcPts val="0"/>
              </a:spcAft>
              <a:buFont typeface="Arial" panose="020B0604020202020204" pitchFamily="34" charset="0"/>
              <a:buNone/>
              <a:defRPr sz="1600"/>
            </a:lvl2pPr>
            <a:lvl3pPr marL="0" indent="0">
              <a:buFontTx/>
              <a:buNone/>
              <a:defRPr lang="en-GB" sz="1600" kern="1200" dirty="0">
                <a:solidFill>
                  <a:schemeClr val="accent1"/>
                </a:solidFill>
                <a:latin typeface="+mn-lt"/>
                <a:ea typeface="+mn-ea"/>
                <a:cs typeface="+mn-cs"/>
              </a:defRPr>
            </a:lvl3pPr>
            <a:lvl5pPr>
              <a:defRPr/>
            </a:lvl5pPr>
          </a:lstStyle>
          <a:p>
            <a:pPr lvl="0"/>
            <a:r>
              <a:rPr lang="en-GB" dirty="0"/>
              <a:t>Speaker Name</a:t>
            </a:r>
          </a:p>
          <a:p>
            <a:pPr lvl="1"/>
            <a:r>
              <a:rPr lang="en-GB" dirty="0"/>
              <a:t>Job title, Organisation</a:t>
            </a:r>
          </a:p>
          <a:p>
            <a:pPr marL="0" lvl="2" indent="0" algn="l" defTabSz="914400" rtl="0" eaLnBrk="1" latinLnBrk="0" hangingPunct="1">
              <a:lnSpc>
                <a:spcPct val="120000"/>
              </a:lnSpc>
              <a:spcBef>
                <a:spcPts val="0"/>
              </a:spcBef>
              <a:spcAft>
                <a:spcPts val="1200"/>
              </a:spcAft>
              <a:buSzPct val="75000"/>
              <a:buFontTx/>
              <a:buNone/>
            </a:pPr>
            <a:r>
              <a:rPr lang="en-GB" dirty="0"/>
              <a:t>@social_handle</a:t>
            </a:r>
          </a:p>
        </p:txBody>
      </p:sp>
      <p:sp>
        <p:nvSpPr>
          <p:cNvPr id="36" name="Text Placeholder 12">
            <a:extLst>
              <a:ext uri="{FF2B5EF4-FFF2-40B4-BE49-F238E27FC236}">
                <a16:creationId xmlns:a16="http://schemas.microsoft.com/office/drawing/2014/main" id="{3423B415-66AA-45CD-A323-3A2A488B71A2}"/>
              </a:ext>
            </a:extLst>
          </p:cNvPr>
          <p:cNvSpPr>
            <a:spLocks noGrp="1"/>
          </p:cNvSpPr>
          <p:nvPr>
            <p:ph type="body" sz="quarter" idx="41" hasCustomPrompt="1"/>
          </p:nvPr>
        </p:nvSpPr>
        <p:spPr>
          <a:xfrm>
            <a:off x="2869566" y="6648852"/>
            <a:ext cx="3753483" cy="911019"/>
          </a:xfrm>
        </p:spPr>
        <p:txBody>
          <a:bodyPr wrap="square" numCol="1" spcCol="756000" anchor="ctr">
            <a:spAutoFit/>
          </a:bodyPr>
          <a:lstStyle>
            <a:lvl1pPr marL="0" indent="0">
              <a:spcAft>
                <a:spcPts val="0"/>
              </a:spcAft>
              <a:buFont typeface="Arial" panose="020B0604020202020204" pitchFamily="34" charset="0"/>
              <a:buNone/>
              <a:defRPr sz="1800" b="1" i="0">
                <a:solidFill>
                  <a:schemeClr val="tx1"/>
                </a:solidFill>
                <a:latin typeface="Poppins SemiBold" pitchFamily="2" charset="77"/>
                <a:cs typeface="Poppins SemiBold" pitchFamily="2" charset="77"/>
              </a:defRPr>
            </a:lvl1pPr>
            <a:lvl2pPr marL="0" indent="0">
              <a:spcBef>
                <a:spcPts val="0"/>
              </a:spcBef>
              <a:spcAft>
                <a:spcPts val="0"/>
              </a:spcAft>
              <a:buFont typeface="Arial" panose="020B0604020202020204" pitchFamily="34" charset="0"/>
              <a:buNone/>
              <a:defRPr sz="1600"/>
            </a:lvl2pPr>
            <a:lvl3pPr marL="0" indent="0">
              <a:spcBef>
                <a:spcPts val="0"/>
              </a:spcBef>
              <a:buFontTx/>
              <a:buNone/>
              <a:defRPr sz="1600">
                <a:solidFill>
                  <a:schemeClr val="accent1"/>
                </a:solidFill>
              </a:defRPr>
            </a:lvl3pPr>
            <a:lvl5pPr>
              <a:defRPr/>
            </a:lvl5pPr>
          </a:lstStyle>
          <a:p>
            <a:pPr lvl="0"/>
            <a:r>
              <a:rPr lang="en-GB" dirty="0"/>
              <a:t>Speaker Name</a:t>
            </a:r>
          </a:p>
          <a:p>
            <a:pPr lvl="1"/>
            <a:r>
              <a:rPr lang="en-GB" dirty="0"/>
              <a:t>Job title, Organisation</a:t>
            </a:r>
          </a:p>
          <a:p>
            <a:pPr lvl="2"/>
            <a:r>
              <a:rPr lang="en-GB" dirty="0"/>
              <a:t>@social_handle</a:t>
            </a:r>
          </a:p>
        </p:txBody>
      </p:sp>
      <p:sp>
        <p:nvSpPr>
          <p:cNvPr id="37" name="Text Placeholder 12">
            <a:extLst>
              <a:ext uri="{FF2B5EF4-FFF2-40B4-BE49-F238E27FC236}">
                <a16:creationId xmlns:a16="http://schemas.microsoft.com/office/drawing/2014/main" id="{CB7D5369-1728-4112-B4F1-ED60D3FE7A5E}"/>
              </a:ext>
            </a:extLst>
          </p:cNvPr>
          <p:cNvSpPr>
            <a:spLocks noGrp="1"/>
          </p:cNvSpPr>
          <p:nvPr>
            <p:ph type="body" sz="quarter" idx="42" hasCustomPrompt="1"/>
          </p:nvPr>
        </p:nvSpPr>
        <p:spPr>
          <a:xfrm>
            <a:off x="9176457" y="6656867"/>
            <a:ext cx="3753483" cy="894989"/>
          </a:xfrm>
        </p:spPr>
        <p:txBody>
          <a:bodyPr wrap="square" numCol="1" spcCol="756000" anchor="ctr">
            <a:spAutoFit/>
          </a:bodyPr>
          <a:lstStyle>
            <a:lvl1pPr marL="0" indent="0">
              <a:spcAft>
                <a:spcPts val="0"/>
              </a:spcAft>
              <a:buFont typeface="Arial" panose="020B0604020202020204" pitchFamily="34" charset="0"/>
              <a:buNone/>
              <a:defRPr sz="1800" b="1" i="0">
                <a:solidFill>
                  <a:schemeClr val="tx1"/>
                </a:solidFill>
                <a:latin typeface="Poppins SemiBold" pitchFamily="2" charset="77"/>
                <a:cs typeface="Poppins SemiBold" pitchFamily="2" charset="77"/>
              </a:defRPr>
            </a:lvl1pPr>
            <a:lvl2pPr marL="0" indent="0">
              <a:spcBef>
                <a:spcPts val="0"/>
              </a:spcBef>
              <a:spcAft>
                <a:spcPts val="0"/>
              </a:spcAft>
              <a:buFont typeface="Arial" panose="020B0604020202020204" pitchFamily="34" charset="0"/>
              <a:buNone/>
              <a:defRPr sz="1600"/>
            </a:lvl2pPr>
            <a:lvl3pPr marL="0" indent="0">
              <a:buFontTx/>
              <a:buNone/>
              <a:defRPr lang="en-GB" sz="1600" kern="1200" dirty="0">
                <a:solidFill>
                  <a:schemeClr val="accent1"/>
                </a:solidFill>
                <a:latin typeface="+mn-lt"/>
                <a:ea typeface="+mn-ea"/>
                <a:cs typeface="+mn-cs"/>
              </a:defRPr>
            </a:lvl3pPr>
            <a:lvl5pPr>
              <a:defRPr/>
            </a:lvl5pPr>
          </a:lstStyle>
          <a:p>
            <a:pPr lvl="0"/>
            <a:r>
              <a:rPr lang="en-GB" dirty="0"/>
              <a:t>Speaker Name</a:t>
            </a:r>
          </a:p>
          <a:p>
            <a:pPr lvl="1"/>
            <a:r>
              <a:rPr lang="en-GB" dirty="0"/>
              <a:t>Job title, Organisation</a:t>
            </a:r>
          </a:p>
          <a:p>
            <a:pPr marL="0" lvl="2" indent="0" algn="l" defTabSz="914400" rtl="0" eaLnBrk="1" latinLnBrk="0" hangingPunct="1">
              <a:lnSpc>
                <a:spcPct val="120000"/>
              </a:lnSpc>
              <a:spcBef>
                <a:spcPts val="0"/>
              </a:spcBef>
              <a:spcAft>
                <a:spcPts val="1200"/>
              </a:spcAft>
              <a:buSzPct val="75000"/>
              <a:buFontTx/>
              <a:buNone/>
            </a:pPr>
            <a:r>
              <a:rPr lang="en-GB" dirty="0"/>
              <a:t>@social_handle</a:t>
            </a:r>
          </a:p>
        </p:txBody>
      </p:sp>
      <p:sp>
        <p:nvSpPr>
          <p:cNvPr id="38" name="Text Placeholder 12">
            <a:extLst>
              <a:ext uri="{FF2B5EF4-FFF2-40B4-BE49-F238E27FC236}">
                <a16:creationId xmlns:a16="http://schemas.microsoft.com/office/drawing/2014/main" id="{9AEBD6C7-E5B0-401A-A86F-E51120626117}"/>
              </a:ext>
            </a:extLst>
          </p:cNvPr>
          <p:cNvSpPr>
            <a:spLocks noGrp="1"/>
          </p:cNvSpPr>
          <p:nvPr>
            <p:ph type="body" sz="quarter" idx="43" hasCustomPrompt="1"/>
          </p:nvPr>
        </p:nvSpPr>
        <p:spPr>
          <a:xfrm>
            <a:off x="15483349" y="6656867"/>
            <a:ext cx="3753483" cy="894989"/>
          </a:xfrm>
        </p:spPr>
        <p:txBody>
          <a:bodyPr wrap="square" numCol="1" spcCol="756000" anchor="ctr">
            <a:spAutoFit/>
          </a:bodyPr>
          <a:lstStyle>
            <a:lvl1pPr marL="0" indent="0">
              <a:spcAft>
                <a:spcPts val="0"/>
              </a:spcAft>
              <a:buFont typeface="Arial" panose="020B0604020202020204" pitchFamily="34" charset="0"/>
              <a:buNone/>
              <a:defRPr sz="1800" b="1" i="0">
                <a:solidFill>
                  <a:schemeClr val="tx1"/>
                </a:solidFill>
                <a:latin typeface="Poppins SemiBold" pitchFamily="2" charset="77"/>
                <a:cs typeface="Poppins SemiBold" pitchFamily="2" charset="77"/>
              </a:defRPr>
            </a:lvl1pPr>
            <a:lvl2pPr marL="0" indent="0">
              <a:spcBef>
                <a:spcPts val="0"/>
              </a:spcBef>
              <a:spcAft>
                <a:spcPts val="0"/>
              </a:spcAft>
              <a:buFont typeface="Arial" panose="020B0604020202020204" pitchFamily="34" charset="0"/>
              <a:buNone/>
              <a:defRPr sz="1600"/>
            </a:lvl2pPr>
            <a:lvl3pPr marL="0" indent="0">
              <a:buFontTx/>
              <a:buNone/>
              <a:defRPr lang="en-GB" sz="1600" kern="1200" dirty="0">
                <a:solidFill>
                  <a:schemeClr val="accent1"/>
                </a:solidFill>
                <a:latin typeface="+mn-lt"/>
                <a:ea typeface="+mn-ea"/>
                <a:cs typeface="+mn-cs"/>
              </a:defRPr>
            </a:lvl3pPr>
            <a:lvl5pPr>
              <a:defRPr/>
            </a:lvl5pPr>
          </a:lstStyle>
          <a:p>
            <a:pPr lvl="0"/>
            <a:r>
              <a:rPr lang="en-GB" dirty="0"/>
              <a:t>Speaker Name</a:t>
            </a:r>
          </a:p>
          <a:p>
            <a:pPr lvl="1"/>
            <a:r>
              <a:rPr lang="en-GB" dirty="0"/>
              <a:t>Job title, Organisation</a:t>
            </a:r>
          </a:p>
          <a:p>
            <a:pPr marL="0" lvl="2" indent="0" algn="l" defTabSz="914400" rtl="0" eaLnBrk="1" latinLnBrk="0" hangingPunct="1">
              <a:lnSpc>
                <a:spcPct val="120000"/>
              </a:lnSpc>
              <a:spcBef>
                <a:spcPts val="0"/>
              </a:spcBef>
              <a:spcAft>
                <a:spcPts val="1200"/>
              </a:spcAft>
              <a:buSzPct val="75000"/>
              <a:buFontTx/>
              <a:buNone/>
            </a:pPr>
            <a:r>
              <a:rPr lang="en-GB" dirty="0"/>
              <a:t>@social_handle</a:t>
            </a:r>
          </a:p>
        </p:txBody>
      </p:sp>
      <p:sp>
        <p:nvSpPr>
          <p:cNvPr id="39" name="Text Placeholder 12">
            <a:extLst>
              <a:ext uri="{FF2B5EF4-FFF2-40B4-BE49-F238E27FC236}">
                <a16:creationId xmlns:a16="http://schemas.microsoft.com/office/drawing/2014/main" id="{B77E20DC-EB84-47ED-8BD7-B4FF8C116E38}"/>
              </a:ext>
            </a:extLst>
          </p:cNvPr>
          <p:cNvSpPr>
            <a:spLocks noGrp="1"/>
          </p:cNvSpPr>
          <p:nvPr>
            <p:ph type="body" sz="quarter" idx="44" hasCustomPrompt="1"/>
          </p:nvPr>
        </p:nvSpPr>
        <p:spPr>
          <a:xfrm>
            <a:off x="2869566" y="8643541"/>
            <a:ext cx="3753483" cy="911019"/>
          </a:xfrm>
        </p:spPr>
        <p:txBody>
          <a:bodyPr wrap="square" numCol="1" spcCol="756000" anchor="ctr">
            <a:spAutoFit/>
          </a:bodyPr>
          <a:lstStyle>
            <a:lvl1pPr marL="0" indent="0">
              <a:spcAft>
                <a:spcPts val="0"/>
              </a:spcAft>
              <a:buFont typeface="Arial" panose="020B0604020202020204" pitchFamily="34" charset="0"/>
              <a:buNone/>
              <a:defRPr sz="1800" b="1" i="0">
                <a:solidFill>
                  <a:schemeClr val="tx1"/>
                </a:solidFill>
                <a:latin typeface="Poppins SemiBold" pitchFamily="2" charset="77"/>
                <a:cs typeface="Poppins SemiBold" pitchFamily="2" charset="77"/>
              </a:defRPr>
            </a:lvl1pPr>
            <a:lvl2pPr marL="0" indent="0">
              <a:spcBef>
                <a:spcPts val="0"/>
              </a:spcBef>
              <a:spcAft>
                <a:spcPts val="0"/>
              </a:spcAft>
              <a:buFont typeface="Arial" panose="020B0604020202020204" pitchFamily="34" charset="0"/>
              <a:buNone/>
              <a:defRPr sz="1600"/>
            </a:lvl2pPr>
            <a:lvl3pPr marL="0" indent="0">
              <a:spcBef>
                <a:spcPts val="0"/>
              </a:spcBef>
              <a:buFontTx/>
              <a:buNone/>
              <a:defRPr sz="1600">
                <a:solidFill>
                  <a:schemeClr val="accent1"/>
                </a:solidFill>
              </a:defRPr>
            </a:lvl3pPr>
            <a:lvl5pPr>
              <a:defRPr/>
            </a:lvl5pPr>
          </a:lstStyle>
          <a:p>
            <a:pPr lvl="0"/>
            <a:r>
              <a:rPr lang="en-GB" dirty="0"/>
              <a:t>Speaker Name</a:t>
            </a:r>
          </a:p>
          <a:p>
            <a:pPr lvl="1"/>
            <a:r>
              <a:rPr lang="en-GB" dirty="0"/>
              <a:t>Job title, Organisation</a:t>
            </a:r>
          </a:p>
          <a:p>
            <a:pPr lvl="2"/>
            <a:r>
              <a:rPr lang="en-GB" dirty="0"/>
              <a:t>@social_handle</a:t>
            </a:r>
          </a:p>
        </p:txBody>
      </p:sp>
      <p:sp>
        <p:nvSpPr>
          <p:cNvPr id="40" name="Text Placeholder 12">
            <a:extLst>
              <a:ext uri="{FF2B5EF4-FFF2-40B4-BE49-F238E27FC236}">
                <a16:creationId xmlns:a16="http://schemas.microsoft.com/office/drawing/2014/main" id="{59FE56BC-3699-4F5D-A9A7-2D0424B49BE9}"/>
              </a:ext>
            </a:extLst>
          </p:cNvPr>
          <p:cNvSpPr>
            <a:spLocks noGrp="1"/>
          </p:cNvSpPr>
          <p:nvPr>
            <p:ph type="body" sz="quarter" idx="45" hasCustomPrompt="1"/>
          </p:nvPr>
        </p:nvSpPr>
        <p:spPr>
          <a:xfrm>
            <a:off x="9176457" y="8651556"/>
            <a:ext cx="3753483" cy="894989"/>
          </a:xfrm>
        </p:spPr>
        <p:txBody>
          <a:bodyPr wrap="square" numCol="1" spcCol="756000" anchor="ctr">
            <a:spAutoFit/>
          </a:bodyPr>
          <a:lstStyle>
            <a:lvl1pPr marL="0" indent="0">
              <a:spcAft>
                <a:spcPts val="0"/>
              </a:spcAft>
              <a:buFont typeface="Arial" panose="020B0604020202020204" pitchFamily="34" charset="0"/>
              <a:buNone/>
              <a:defRPr sz="1800" b="1" i="0">
                <a:solidFill>
                  <a:schemeClr val="tx1"/>
                </a:solidFill>
                <a:latin typeface="Poppins SemiBold" pitchFamily="2" charset="77"/>
                <a:cs typeface="Poppins SemiBold" pitchFamily="2" charset="77"/>
              </a:defRPr>
            </a:lvl1pPr>
            <a:lvl2pPr marL="0" indent="0">
              <a:spcBef>
                <a:spcPts val="0"/>
              </a:spcBef>
              <a:spcAft>
                <a:spcPts val="0"/>
              </a:spcAft>
              <a:buFont typeface="Arial" panose="020B0604020202020204" pitchFamily="34" charset="0"/>
              <a:buNone/>
              <a:defRPr sz="1600"/>
            </a:lvl2pPr>
            <a:lvl3pPr marL="0" indent="0">
              <a:buFontTx/>
              <a:buNone/>
              <a:defRPr lang="en-GB" sz="1600" kern="1200" dirty="0">
                <a:solidFill>
                  <a:schemeClr val="accent1"/>
                </a:solidFill>
                <a:latin typeface="+mn-lt"/>
                <a:ea typeface="+mn-ea"/>
                <a:cs typeface="+mn-cs"/>
              </a:defRPr>
            </a:lvl3pPr>
            <a:lvl5pPr>
              <a:defRPr/>
            </a:lvl5pPr>
          </a:lstStyle>
          <a:p>
            <a:pPr lvl="0"/>
            <a:r>
              <a:rPr lang="en-GB" dirty="0"/>
              <a:t>Speaker Name</a:t>
            </a:r>
          </a:p>
          <a:p>
            <a:pPr lvl="1"/>
            <a:r>
              <a:rPr lang="en-GB" dirty="0"/>
              <a:t>Job title, Organisation</a:t>
            </a:r>
          </a:p>
          <a:p>
            <a:pPr marL="0" lvl="2" indent="0" algn="l" defTabSz="914400" rtl="0" eaLnBrk="1" latinLnBrk="0" hangingPunct="1">
              <a:lnSpc>
                <a:spcPct val="120000"/>
              </a:lnSpc>
              <a:spcBef>
                <a:spcPts val="0"/>
              </a:spcBef>
              <a:spcAft>
                <a:spcPts val="1200"/>
              </a:spcAft>
              <a:buSzPct val="75000"/>
              <a:buFontTx/>
              <a:buNone/>
            </a:pPr>
            <a:r>
              <a:rPr lang="en-GB" dirty="0"/>
              <a:t>@social_handle</a:t>
            </a:r>
          </a:p>
        </p:txBody>
      </p:sp>
      <p:sp>
        <p:nvSpPr>
          <p:cNvPr id="41" name="Text Placeholder 12">
            <a:extLst>
              <a:ext uri="{FF2B5EF4-FFF2-40B4-BE49-F238E27FC236}">
                <a16:creationId xmlns:a16="http://schemas.microsoft.com/office/drawing/2014/main" id="{C9243CCE-E7FC-4AA9-B6B0-2E7FCC8D0DF7}"/>
              </a:ext>
            </a:extLst>
          </p:cNvPr>
          <p:cNvSpPr>
            <a:spLocks noGrp="1"/>
          </p:cNvSpPr>
          <p:nvPr>
            <p:ph type="body" sz="quarter" idx="46" hasCustomPrompt="1"/>
          </p:nvPr>
        </p:nvSpPr>
        <p:spPr>
          <a:xfrm>
            <a:off x="15483349" y="8651556"/>
            <a:ext cx="3753483" cy="894989"/>
          </a:xfrm>
        </p:spPr>
        <p:txBody>
          <a:bodyPr wrap="square" numCol="1" spcCol="756000" anchor="ctr">
            <a:spAutoFit/>
          </a:bodyPr>
          <a:lstStyle>
            <a:lvl1pPr marL="0" indent="0">
              <a:spcAft>
                <a:spcPts val="0"/>
              </a:spcAft>
              <a:buFont typeface="Arial" panose="020B0604020202020204" pitchFamily="34" charset="0"/>
              <a:buNone/>
              <a:defRPr sz="1800" b="1" i="0">
                <a:solidFill>
                  <a:schemeClr val="tx1"/>
                </a:solidFill>
                <a:latin typeface="Poppins SemiBold" pitchFamily="2" charset="77"/>
                <a:cs typeface="Poppins SemiBold" pitchFamily="2" charset="77"/>
              </a:defRPr>
            </a:lvl1pPr>
            <a:lvl2pPr marL="0" indent="0">
              <a:spcBef>
                <a:spcPts val="0"/>
              </a:spcBef>
              <a:spcAft>
                <a:spcPts val="0"/>
              </a:spcAft>
              <a:buFont typeface="Arial" panose="020B0604020202020204" pitchFamily="34" charset="0"/>
              <a:buNone/>
              <a:defRPr sz="1600"/>
            </a:lvl2pPr>
            <a:lvl3pPr marL="0" indent="0">
              <a:buFontTx/>
              <a:buNone/>
              <a:defRPr lang="en-GB" sz="1600" kern="1200" dirty="0">
                <a:solidFill>
                  <a:schemeClr val="accent1"/>
                </a:solidFill>
                <a:latin typeface="+mn-lt"/>
                <a:ea typeface="+mn-ea"/>
                <a:cs typeface="+mn-cs"/>
              </a:defRPr>
            </a:lvl3pPr>
            <a:lvl5pPr>
              <a:defRPr/>
            </a:lvl5pPr>
          </a:lstStyle>
          <a:p>
            <a:pPr lvl="0"/>
            <a:r>
              <a:rPr lang="en-GB" dirty="0"/>
              <a:t>Speaker Name</a:t>
            </a:r>
          </a:p>
          <a:p>
            <a:pPr lvl="1"/>
            <a:r>
              <a:rPr lang="en-GB" dirty="0"/>
              <a:t>Job title, Organisation</a:t>
            </a:r>
          </a:p>
          <a:p>
            <a:pPr marL="0" lvl="2" indent="0" algn="l" defTabSz="914400" rtl="0" eaLnBrk="1" latinLnBrk="0" hangingPunct="1">
              <a:lnSpc>
                <a:spcPct val="120000"/>
              </a:lnSpc>
              <a:spcBef>
                <a:spcPts val="0"/>
              </a:spcBef>
              <a:spcAft>
                <a:spcPts val="1200"/>
              </a:spcAft>
              <a:buSzPct val="75000"/>
              <a:buFontTx/>
              <a:buNone/>
            </a:pPr>
            <a:r>
              <a:rPr lang="en-GB" dirty="0"/>
              <a:t>@social_handle</a:t>
            </a:r>
          </a:p>
        </p:txBody>
      </p:sp>
    </p:spTree>
    <p:extLst>
      <p:ext uri="{BB962C8B-B14F-4D97-AF65-F5344CB8AC3E}">
        <p14:creationId xmlns:p14="http://schemas.microsoft.com/office/powerpoint/2010/main" val="1735071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8554" userDrawn="1">
          <p15:clr>
            <a:srgbClr val="FBAE40"/>
          </p15:clr>
        </p15:guide>
        <p15:guide id="2" pos="8079" userDrawn="1">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 Sub | 2 column text">
    <p:spTree>
      <p:nvGrpSpPr>
        <p:cNvPr id="1" name=""/>
        <p:cNvGrpSpPr/>
        <p:nvPr/>
      </p:nvGrpSpPr>
      <p:grpSpPr>
        <a:xfrm>
          <a:off x="0" y="0"/>
          <a:ext cx="0" cy="0"/>
          <a:chOff x="0" y="0"/>
          <a:chExt cx="0" cy="0"/>
        </a:xfrm>
      </p:grpSpPr>
      <p:sp>
        <p:nvSpPr>
          <p:cNvPr id="8" name="Footer Placeholder 7">
            <a:extLst>
              <a:ext uri="{FF2B5EF4-FFF2-40B4-BE49-F238E27FC236}">
                <a16:creationId xmlns:a16="http://schemas.microsoft.com/office/drawing/2014/main" id="{07091CED-6421-441D-89DA-74EF77AD24AD}"/>
              </a:ext>
            </a:extLst>
          </p:cNvPr>
          <p:cNvSpPr>
            <a:spLocks noGrp="1"/>
          </p:cNvSpPr>
          <p:nvPr>
            <p:ph type="ftr" sz="quarter" idx="11"/>
          </p:nvPr>
        </p:nvSpPr>
        <p:spPr/>
        <p:txBody>
          <a:bodyPr/>
          <a:lstStyle/>
          <a:p>
            <a:r>
              <a:rPr lang="en-GB"/>
              <a:t>Immunization, Vaccines and Biologicals</a:t>
            </a:r>
            <a:endParaRPr lang="en-GB" dirty="0"/>
          </a:p>
        </p:txBody>
      </p:sp>
      <p:sp>
        <p:nvSpPr>
          <p:cNvPr id="9" name="Slide Number Placeholder 8">
            <a:extLst>
              <a:ext uri="{FF2B5EF4-FFF2-40B4-BE49-F238E27FC236}">
                <a16:creationId xmlns:a16="http://schemas.microsoft.com/office/drawing/2014/main" id="{D1CC4CE6-BB6C-4665-BB0E-0849EB26E1A1}"/>
              </a:ext>
            </a:extLst>
          </p:cNvPr>
          <p:cNvSpPr>
            <a:spLocks noGrp="1"/>
          </p:cNvSpPr>
          <p:nvPr>
            <p:ph type="sldNum" sz="quarter" idx="12"/>
          </p:nvPr>
        </p:nvSpPr>
        <p:spPr/>
        <p:txBody>
          <a:bodyPr/>
          <a:lstStyle/>
          <a:p>
            <a:fld id="{E2E31AFC-DF42-41A5-B57C-06A83BBA6616}" type="slidenum">
              <a:rPr lang="en-GB" smtClean="0"/>
              <a:t>‹#›</a:t>
            </a:fld>
            <a:endParaRPr lang="en-GB"/>
          </a:p>
        </p:txBody>
      </p:sp>
      <p:sp>
        <p:nvSpPr>
          <p:cNvPr id="10" name="Title 1">
            <a:extLst>
              <a:ext uri="{FF2B5EF4-FFF2-40B4-BE49-F238E27FC236}">
                <a16:creationId xmlns:a16="http://schemas.microsoft.com/office/drawing/2014/main" id="{7700640E-70DB-4FA8-8906-F2F2D00CFD0A}"/>
              </a:ext>
            </a:extLst>
          </p:cNvPr>
          <p:cNvSpPr>
            <a:spLocks noGrp="1"/>
          </p:cNvSpPr>
          <p:nvPr>
            <p:ph type="title"/>
          </p:nvPr>
        </p:nvSpPr>
        <p:spPr>
          <a:xfrm>
            <a:off x="952502" y="885878"/>
            <a:ext cx="8378824" cy="664797"/>
          </a:xfrm>
        </p:spPr>
        <p:txBody>
          <a:bodyPr lIns="0" tIns="0" rIns="0" bIns="0" anchor="t" anchorCtr="0"/>
          <a:lstStyle/>
          <a:p>
            <a:r>
              <a:rPr lang="en-US"/>
              <a:t>Click to edit Master title style</a:t>
            </a:r>
            <a:endParaRPr lang="en-GB" dirty="0"/>
          </a:p>
        </p:txBody>
      </p:sp>
      <p:sp>
        <p:nvSpPr>
          <p:cNvPr id="11" name="Text Placeholder 9">
            <a:extLst>
              <a:ext uri="{FF2B5EF4-FFF2-40B4-BE49-F238E27FC236}">
                <a16:creationId xmlns:a16="http://schemas.microsoft.com/office/drawing/2014/main" id="{B271352E-4397-4E5F-A9DC-06B6F5E64721}"/>
              </a:ext>
            </a:extLst>
          </p:cNvPr>
          <p:cNvSpPr>
            <a:spLocks noGrp="1"/>
          </p:cNvSpPr>
          <p:nvPr>
            <p:ph type="body" sz="quarter" idx="13"/>
          </p:nvPr>
        </p:nvSpPr>
        <p:spPr>
          <a:xfrm>
            <a:off x="952500" y="2506337"/>
            <a:ext cx="8378825" cy="430887"/>
          </a:xfrm>
        </p:spPr>
        <p:txBody>
          <a:bodyPr/>
          <a:lstStyle>
            <a:lvl1pPr>
              <a:lnSpc>
                <a:spcPct val="100000"/>
              </a:lnSpc>
              <a:buFont typeface="Arial" panose="020B0604020202020204" pitchFamily="34" charset="0"/>
              <a:buNone/>
              <a:defRPr sz="2800">
                <a:solidFill>
                  <a:schemeClr val="accent1"/>
                </a:solidFill>
              </a:defRPr>
            </a:lvl1pPr>
          </a:lstStyle>
          <a:p>
            <a:pPr lvl="0"/>
            <a:r>
              <a:rPr lang="en-US"/>
              <a:t>Click to edit Master text styles</a:t>
            </a:r>
          </a:p>
        </p:txBody>
      </p:sp>
      <p:sp>
        <p:nvSpPr>
          <p:cNvPr id="13" name="Text Placeholder 12">
            <a:extLst>
              <a:ext uri="{FF2B5EF4-FFF2-40B4-BE49-F238E27FC236}">
                <a16:creationId xmlns:a16="http://schemas.microsoft.com/office/drawing/2014/main" id="{1DAB69A2-06C9-4546-819F-AC1A6D1FD09E}"/>
              </a:ext>
            </a:extLst>
          </p:cNvPr>
          <p:cNvSpPr>
            <a:spLocks noGrp="1"/>
          </p:cNvSpPr>
          <p:nvPr>
            <p:ph type="body" sz="quarter" idx="14"/>
          </p:nvPr>
        </p:nvSpPr>
        <p:spPr>
          <a:xfrm>
            <a:off x="952500" y="4791078"/>
            <a:ext cx="18199100" cy="2735598"/>
          </a:xfrm>
        </p:spPr>
        <p:txBody>
          <a:bodyPr numCol="2" spcCol="1440000"/>
          <a:lstStyle>
            <a:lvl1pPr marL="0" indent="0">
              <a:buFont typeface="Arial" panose="020B0604020202020204" pitchFamily="34" charset="0"/>
              <a:buNone/>
              <a:defRPr/>
            </a:lvl1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2" name="object 14">
            <a:extLst>
              <a:ext uri="{FF2B5EF4-FFF2-40B4-BE49-F238E27FC236}">
                <a16:creationId xmlns:a16="http://schemas.microsoft.com/office/drawing/2014/main" id="{E1474A1F-77BF-4F44-91F7-99B672845854}"/>
              </a:ext>
            </a:extLst>
          </p:cNvPr>
          <p:cNvSpPr/>
          <p:nvPr userDrawn="1"/>
        </p:nvSpPr>
        <p:spPr>
          <a:xfrm>
            <a:off x="952851" y="10550675"/>
            <a:ext cx="18209260" cy="0"/>
          </a:xfrm>
          <a:custGeom>
            <a:avLst/>
            <a:gdLst/>
            <a:ahLst/>
            <a:cxnLst/>
            <a:rect l="l" t="t" r="r" b="b"/>
            <a:pathLst>
              <a:path w="18209260">
                <a:moveTo>
                  <a:pt x="0" y="0"/>
                </a:moveTo>
                <a:lnTo>
                  <a:pt x="18208869" y="0"/>
                </a:lnTo>
              </a:path>
            </a:pathLst>
          </a:custGeom>
          <a:ln w="9622">
            <a:solidFill>
              <a:schemeClr val="tx1"/>
            </a:solidFill>
          </a:ln>
        </p:spPr>
        <p:txBody>
          <a:bodyPr wrap="square" lIns="0" tIns="0" rIns="0" bIns="0" rtlCol="0"/>
          <a:lstStyle/>
          <a:p>
            <a:endParaRPr/>
          </a:p>
        </p:txBody>
      </p:sp>
    </p:spTree>
    <p:extLst>
      <p:ext uri="{BB962C8B-B14F-4D97-AF65-F5344CB8AC3E}">
        <p14:creationId xmlns:p14="http://schemas.microsoft.com/office/powerpoint/2010/main" val="21406647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Data_Sources">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7700640E-70DB-4FA8-8906-F2F2D00CFD0A}"/>
              </a:ext>
            </a:extLst>
          </p:cNvPr>
          <p:cNvSpPr>
            <a:spLocks noGrp="1"/>
          </p:cNvSpPr>
          <p:nvPr>
            <p:ph type="title" hasCustomPrompt="1"/>
          </p:nvPr>
        </p:nvSpPr>
        <p:spPr>
          <a:xfrm>
            <a:off x="952502" y="885878"/>
            <a:ext cx="13420028" cy="503215"/>
          </a:xfrm>
        </p:spPr>
        <p:txBody>
          <a:bodyPr lIns="0" tIns="0" rIns="0" bIns="0" anchor="t" anchorCtr="0"/>
          <a:lstStyle>
            <a:lvl1pPr>
              <a:defRPr sz="3600"/>
            </a:lvl1pPr>
          </a:lstStyle>
          <a:p>
            <a:r>
              <a:rPr lang="en-US" dirty="0"/>
              <a:t>Data sources for data contained within this slide deck</a:t>
            </a:r>
            <a:endParaRPr lang="en-GB" dirty="0"/>
          </a:p>
        </p:txBody>
      </p:sp>
      <p:sp>
        <p:nvSpPr>
          <p:cNvPr id="12" name="TextBox 11">
            <a:extLst>
              <a:ext uri="{FF2B5EF4-FFF2-40B4-BE49-F238E27FC236}">
                <a16:creationId xmlns:a16="http://schemas.microsoft.com/office/drawing/2014/main" id="{8FBF1565-E385-499D-9EFB-74F24A450EB2}"/>
              </a:ext>
            </a:extLst>
          </p:cNvPr>
          <p:cNvSpPr txBox="1"/>
          <p:nvPr userDrawn="1"/>
        </p:nvSpPr>
        <p:spPr>
          <a:xfrm>
            <a:off x="952499" y="1479952"/>
            <a:ext cx="18209259" cy="584775"/>
          </a:xfrm>
          <a:prstGeom prst="rect">
            <a:avLst/>
          </a:prstGeom>
          <a:noFill/>
        </p:spPr>
        <p:txBody>
          <a:bodyPr wrap="square">
            <a:spAutoFit/>
          </a:bodyPr>
          <a:lstStyle/>
          <a:p>
            <a:r>
              <a:rPr lang="en-US" sz="1600" dirty="0">
                <a:latin typeface="+mj-lt"/>
                <a:cs typeface="Calibri" panose="020F0502020204030204" pitchFamily="34" charset="0"/>
              </a:rPr>
              <a:t>The Global Measles and Rubella Report is based on surveillance data reported by Member States to the regional offices weekly or monthly. The regional compilation is reported to HQ monthly. Data are to be reported from the regions on the 1</a:t>
            </a:r>
            <a:r>
              <a:rPr lang="en-US" sz="1600" baseline="30000" dirty="0">
                <a:latin typeface="+mj-lt"/>
                <a:cs typeface="Calibri" panose="020F0502020204030204" pitchFamily="34" charset="0"/>
              </a:rPr>
              <a:t>st</a:t>
            </a:r>
            <a:r>
              <a:rPr lang="en-US" sz="1600" dirty="0">
                <a:latin typeface="+mj-lt"/>
                <a:cs typeface="Calibri" panose="020F0502020204030204" pitchFamily="34" charset="0"/>
              </a:rPr>
              <a:t> Friday of the month, and HQ attempts to release the monthly report by the 3</a:t>
            </a:r>
            <a:r>
              <a:rPr lang="en-US" sz="1600" baseline="30000" dirty="0">
                <a:latin typeface="+mj-lt"/>
                <a:cs typeface="Calibri" panose="020F0502020204030204" pitchFamily="34" charset="0"/>
              </a:rPr>
              <a:t>rd</a:t>
            </a:r>
            <a:r>
              <a:rPr lang="en-US" sz="1600" dirty="0">
                <a:latin typeface="+mj-lt"/>
                <a:cs typeface="Calibri" panose="020F0502020204030204" pitchFamily="34" charset="0"/>
              </a:rPr>
              <a:t> Monday of the month. </a:t>
            </a:r>
          </a:p>
        </p:txBody>
      </p:sp>
      <p:sp>
        <p:nvSpPr>
          <p:cNvPr id="14" name="Rectangle 13">
            <a:extLst>
              <a:ext uri="{FF2B5EF4-FFF2-40B4-BE49-F238E27FC236}">
                <a16:creationId xmlns:a16="http://schemas.microsoft.com/office/drawing/2014/main" id="{09E99455-FC58-4B14-9BCB-56A57C945A32}"/>
              </a:ext>
            </a:extLst>
          </p:cNvPr>
          <p:cNvSpPr/>
          <p:nvPr userDrawn="1"/>
        </p:nvSpPr>
        <p:spPr>
          <a:xfrm>
            <a:off x="962658" y="2342307"/>
            <a:ext cx="18209259" cy="1477328"/>
          </a:xfrm>
          <a:prstGeom prst="rect">
            <a:avLst/>
          </a:prstGeom>
        </p:spPr>
        <p:txBody>
          <a:bodyPr wrap="square">
            <a:spAutoFit/>
          </a:bodyPr>
          <a:lstStyle/>
          <a:p>
            <a:r>
              <a:rPr lang="en-US" sz="1800" b="1" dirty="0">
                <a:latin typeface="+mj-lt"/>
                <a:cs typeface="Calibri" panose="020F0502020204030204" pitchFamily="34" charset="0"/>
              </a:rPr>
              <a:t>Please note:</a:t>
            </a:r>
          </a:p>
          <a:p>
            <a:pPr marL="285750" indent="-285750">
              <a:buFont typeface="Wingdings" panose="05000000000000000000" pitchFamily="2" charset="2"/>
              <a:buChar char="§"/>
            </a:pPr>
            <a:r>
              <a:rPr lang="en-US" sz="1800" dirty="0">
                <a:latin typeface="+mj-lt"/>
                <a:cs typeface="Calibri" panose="020F0502020204030204" pitchFamily="34" charset="0"/>
              </a:rPr>
              <a:t>Numbers of cases might differ from the official numbers reported annually as part of the WHO/UNICEF Joint reporting process (JRF).  The difference can be due to the time lag as  the annual data might not be complete at the time of reporting. </a:t>
            </a:r>
          </a:p>
          <a:p>
            <a:pPr marL="285750" indent="-285750">
              <a:buFont typeface="Wingdings" panose="05000000000000000000" pitchFamily="2" charset="2"/>
              <a:buChar char="§"/>
            </a:pPr>
            <a:r>
              <a:rPr lang="en-US" sz="1800" dirty="0">
                <a:latin typeface="+mj-lt"/>
                <a:cs typeface="Calibri" panose="020F0502020204030204" pitchFamily="34" charset="0"/>
              </a:rPr>
              <a:t>In addition, the difference can be due to multiple surveillance systems at country level.  In these cases, the monthly data are extracted from the case based surveillance system while the annual data can be from the aggregated system. </a:t>
            </a:r>
          </a:p>
        </p:txBody>
      </p:sp>
      <p:sp>
        <p:nvSpPr>
          <p:cNvPr id="16" name="Rectangle 15">
            <a:extLst>
              <a:ext uri="{FF2B5EF4-FFF2-40B4-BE49-F238E27FC236}">
                <a16:creationId xmlns:a16="http://schemas.microsoft.com/office/drawing/2014/main" id="{6FB3D5A0-A53B-41DD-BECF-ECEED5911D92}"/>
              </a:ext>
            </a:extLst>
          </p:cNvPr>
          <p:cNvSpPr/>
          <p:nvPr userDrawn="1"/>
        </p:nvSpPr>
        <p:spPr>
          <a:xfrm>
            <a:off x="10340082" y="4196507"/>
            <a:ext cx="8712968" cy="5632311"/>
          </a:xfrm>
          <a:prstGeom prst="rect">
            <a:avLst/>
          </a:prstGeom>
        </p:spPr>
        <p:txBody>
          <a:bodyPr wrap="square">
            <a:spAutoFit/>
          </a:bodyPr>
          <a:lstStyle/>
          <a:p>
            <a:pPr>
              <a:lnSpc>
                <a:spcPct val="100000"/>
              </a:lnSpc>
              <a:spcBef>
                <a:spcPts val="0"/>
              </a:spcBef>
              <a:spcAft>
                <a:spcPts val="0"/>
              </a:spcAft>
            </a:pPr>
            <a:r>
              <a:rPr lang="en-US" sz="1200" b="1" dirty="0">
                <a:latin typeface="+mj-lt"/>
                <a:cs typeface="Calibri" panose="020F0502020204030204" pitchFamily="34" charset="0"/>
              </a:rPr>
              <a:t>ELISA Laboratory Data from the Global Measles and Rubella Laboratory Network (GMRLN)</a:t>
            </a:r>
          </a:p>
          <a:p>
            <a:pPr marL="171450" indent="-171450">
              <a:lnSpc>
                <a:spcPct val="100000"/>
              </a:lnSpc>
              <a:spcBef>
                <a:spcPts val="0"/>
              </a:spcBef>
              <a:spcAft>
                <a:spcPts val="0"/>
              </a:spcAft>
              <a:buFont typeface="Arial" panose="020B0604020202020204" pitchFamily="34" charset="0"/>
              <a:buChar char="•"/>
            </a:pPr>
            <a:r>
              <a:rPr lang="en-US" sz="1200" dirty="0">
                <a:latin typeface="+mj-lt"/>
                <a:cs typeface="Calibri" panose="020F0502020204030204" pitchFamily="34" charset="0"/>
              </a:rPr>
              <a:t>The Global Measles Rubella Laboratory Network laboratories report the number of samples received as well as the number of samples tested for IgM serology, as well as the number positive, negative and equivocal. </a:t>
            </a:r>
          </a:p>
          <a:p>
            <a:pPr marL="628650" lvl="1" indent="-171450">
              <a:buFont typeface="Arial" panose="020B0604020202020204" pitchFamily="34" charset="0"/>
              <a:buChar char="•"/>
            </a:pPr>
            <a:r>
              <a:rPr lang="en-US" sz="1200" dirty="0">
                <a:latin typeface="+mj-lt"/>
                <a:cs typeface="Calibri" panose="020F0502020204030204" pitchFamily="34" charset="0"/>
              </a:rPr>
              <a:t>These aggregated data are collected to account for the inadequate linking between laboratory and epidemiological data in some countries.</a:t>
            </a:r>
          </a:p>
          <a:p>
            <a:pPr marL="628650" lvl="1" indent="-171450">
              <a:buFont typeface="Arial" panose="020B0604020202020204" pitchFamily="34" charset="0"/>
              <a:buChar char="•"/>
            </a:pPr>
            <a:r>
              <a:rPr lang="en-US" sz="1200" dirty="0">
                <a:latin typeface="+mj-lt"/>
                <a:cs typeface="Calibri" panose="020F0502020204030204" pitchFamily="34" charset="0"/>
              </a:rPr>
              <a:t>Numbers of cases reported may differ from the number of samples tested positive for various reasons</a:t>
            </a:r>
          </a:p>
          <a:p>
            <a:pPr marL="1085850" lvl="2" indent="-171450">
              <a:buFont typeface="Arial" panose="020B0604020202020204" pitchFamily="34" charset="0"/>
              <a:buChar char="•"/>
            </a:pPr>
            <a:r>
              <a:rPr lang="en-US" sz="1200" dirty="0">
                <a:latin typeface="+mj-lt"/>
                <a:cs typeface="Calibri" panose="020F0502020204030204" pitchFamily="34" charset="0"/>
              </a:rPr>
              <a:t>Samples tested positive in a laboratory may not reported to the surveillance system</a:t>
            </a:r>
          </a:p>
          <a:p>
            <a:pPr marL="1085850" lvl="2" indent="-171450">
              <a:buFont typeface="Arial" panose="020B0604020202020204" pitchFamily="34" charset="0"/>
              <a:buChar char="•"/>
            </a:pPr>
            <a:r>
              <a:rPr lang="en-US" sz="1200" dirty="0">
                <a:latin typeface="+mj-lt"/>
                <a:cs typeface="Calibri" panose="020F0502020204030204" pitchFamily="34" charset="0"/>
              </a:rPr>
              <a:t>IgG screening results are inappropriately included in the surveillance database</a:t>
            </a:r>
          </a:p>
          <a:p>
            <a:pPr marL="1085850" lvl="2" indent="-171450">
              <a:buFont typeface="Arial" panose="020B0604020202020204" pitchFamily="34" charset="0"/>
              <a:buChar char="•"/>
            </a:pPr>
            <a:r>
              <a:rPr lang="en-US" sz="1200" dirty="0">
                <a:latin typeface="+mj-lt"/>
                <a:cs typeface="Calibri" panose="020F0502020204030204" pitchFamily="34" charset="0"/>
              </a:rPr>
              <a:t>Inconsistent reporting from laboratories.  </a:t>
            </a:r>
          </a:p>
          <a:p>
            <a:pPr marL="1085850" lvl="2" indent="-171450">
              <a:buFont typeface="Arial" panose="020B0604020202020204" pitchFamily="34" charset="0"/>
              <a:buChar char="•"/>
            </a:pPr>
            <a:r>
              <a:rPr lang="en-US" sz="1200" dirty="0">
                <a:latin typeface="+mj-lt"/>
                <a:cs typeface="Calibri" panose="020F0502020204030204" pitchFamily="34" charset="0"/>
              </a:rPr>
              <a:t>This is based on the number of SAMPLES tested, not the number of CASES tested. One case can have multiple samples being tested (e.g. different specimen types, repeat specimen collection based on timing of collection).</a:t>
            </a:r>
          </a:p>
          <a:p>
            <a:pPr marL="1085850" lvl="2" indent="-171450">
              <a:buFont typeface="Arial" panose="020B0604020202020204" pitchFamily="34" charset="0"/>
              <a:buChar char="•"/>
            </a:pPr>
            <a:endParaRPr lang="en-US" sz="1200" dirty="0">
              <a:latin typeface="+mj-lt"/>
              <a:cs typeface="Calibri" panose="020F0502020204030204" pitchFamily="34" charset="0"/>
            </a:endParaRPr>
          </a:p>
          <a:p>
            <a:pPr marL="0" indent="0">
              <a:buFont typeface="Arial" panose="020B0604020202020204" pitchFamily="34" charset="0"/>
              <a:buNone/>
            </a:pPr>
            <a:r>
              <a:rPr lang="en-US" sz="1200" b="1" dirty="0">
                <a:latin typeface="+mj-lt"/>
                <a:cs typeface="Calibri" panose="020F0502020204030204" pitchFamily="34" charset="0"/>
              </a:rPr>
              <a:t>Limitations</a:t>
            </a:r>
          </a:p>
          <a:p>
            <a:pPr marL="171450" lvl="0" indent="-171450">
              <a:buFont typeface="Arial" panose="020B0604020202020204" pitchFamily="34" charset="0"/>
              <a:buChar char="•"/>
            </a:pPr>
            <a:r>
              <a:rPr lang="en-US" sz="1200" dirty="0">
                <a:latin typeface="+mj-lt"/>
                <a:cs typeface="Calibri" panose="020F0502020204030204" pitchFamily="34" charset="0"/>
              </a:rPr>
              <a:t>Data are only from network laboratories</a:t>
            </a:r>
          </a:p>
          <a:p>
            <a:pPr marL="171450" lvl="0" indent="-171450">
              <a:buFont typeface="Arial" panose="020B0604020202020204" pitchFamily="34" charset="0"/>
              <a:buChar char="•"/>
            </a:pPr>
            <a:r>
              <a:rPr lang="en-US" sz="1200" dirty="0">
                <a:latin typeface="+mj-lt"/>
                <a:cs typeface="Calibri" panose="020F0502020204030204" pitchFamily="34" charset="0"/>
              </a:rPr>
              <a:t>Non-network laboratories are not included</a:t>
            </a:r>
          </a:p>
          <a:p>
            <a:pPr marL="171450" lvl="0" indent="-171450">
              <a:buFont typeface="Arial" panose="020B0604020202020204" pitchFamily="34" charset="0"/>
              <a:buChar char="•"/>
            </a:pPr>
            <a:r>
              <a:rPr lang="en-US" sz="1200" dirty="0">
                <a:latin typeface="+mj-lt"/>
                <a:cs typeface="Calibri" panose="020F0502020204030204" pitchFamily="34" charset="0"/>
              </a:rPr>
              <a:t>Some laboratories don’t report</a:t>
            </a:r>
          </a:p>
          <a:p>
            <a:pPr marL="171450" lvl="0" indent="-171450">
              <a:buFont typeface="Arial" panose="020B0604020202020204" pitchFamily="34" charset="0"/>
              <a:buChar char="•"/>
            </a:pPr>
            <a:r>
              <a:rPr lang="en-US" sz="1200" dirty="0">
                <a:latin typeface="+mj-lt"/>
                <a:cs typeface="Calibri" panose="020F0502020204030204" pitchFamily="34" charset="0"/>
              </a:rPr>
              <a:t>IgG results are sometimes inappropriately reported</a:t>
            </a:r>
          </a:p>
          <a:p>
            <a:pPr marL="628650" lvl="1" indent="-171450">
              <a:buFont typeface="Arial" panose="020B0604020202020204" pitchFamily="34" charset="0"/>
              <a:buChar char="•"/>
            </a:pPr>
            <a:endParaRPr lang="en-US" sz="1200" dirty="0">
              <a:latin typeface="+mj-lt"/>
              <a:cs typeface="Calibri" panose="020F0502020204030204" pitchFamily="34" charset="0"/>
            </a:endParaRPr>
          </a:p>
          <a:p>
            <a:pPr marL="628650" lvl="1" indent="-171450">
              <a:buFont typeface="Arial" panose="020B0604020202020204" pitchFamily="34" charset="0"/>
              <a:buChar char="•"/>
            </a:pPr>
            <a:endParaRPr lang="en-US" sz="1200" dirty="0">
              <a:latin typeface="+mj-lt"/>
              <a:cs typeface="Calibri" panose="020F0502020204030204" pitchFamily="34" charset="0"/>
            </a:endParaRPr>
          </a:p>
          <a:p>
            <a:pPr>
              <a:lnSpc>
                <a:spcPct val="100000"/>
              </a:lnSpc>
              <a:spcBef>
                <a:spcPts val="0"/>
              </a:spcBef>
              <a:spcAft>
                <a:spcPts val="0"/>
              </a:spcAft>
            </a:pPr>
            <a:r>
              <a:rPr lang="en-US" sz="1200" b="1" dirty="0">
                <a:latin typeface="+mj-lt"/>
                <a:cs typeface="Calibri" panose="020F0502020204030204" pitchFamily="34" charset="0"/>
              </a:rPr>
              <a:t>Genotyping Data</a:t>
            </a:r>
          </a:p>
          <a:p>
            <a:pPr>
              <a:lnSpc>
                <a:spcPct val="100000"/>
              </a:lnSpc>
              <a:spcBef>
                <a:spcPts val="0"/>
              </a:spcBef>
              <a:spcAft>
                <a:spcPts val="0"/>
              </a:spcAft>
            </a:pPr>
            <a:r>
              <a:rPr lang="en-US" sz="1200" dirty="0">
                <a:latin typeface="+mj-lt"/>
                <a:cs typeface="Calibri" panose="020F0502020204030204" pitchFamily="34" charset="0"/>
              </a:rPr>
              <a:t>Genotyping data are obtained from the MeaNS2 (</a:t>
            </a:r>
            <a:r>
              <a:rPr lang="en-US" sz="1200" dirty="0">
                <a:latin typeface="+mj-lt"/>
                <a:cs typeface="Calibri" panose="020F0502020204030204" pitchFamily="34" charset="0"/>
                <a:hlinkClick r:id="rId2"/>
              </a:rPr>
              <a:t>https://who-gmrln.org/means2</a:t>
            </a:r>
            <a:r>
              <a:rPr lang="en-US" sz="1200" dirty="0">
                <a:latin typeface="+mj-lt"/>
                <a:cs typeface="Calibri" panose="020F0502020204030204" pitchFamily="34" charset="0"/>
              </a:rPr>
              <a:t>) and RubeNS2 (</a:t>
            </a:r>
            <a:r>
              <a:rPr lang="en-US" sz="1200" dirty="0">
                <a:latin typeface="+mj-lt"/>
                <a:cs typeface="Calibri" panose="020F0502020204030204" pitchFamily="34" charset="0"/>
                <a:hlinkClick r:id="rId3"/>
              </a:rPr>
              <a:t>https://who-gmrln.org/rubens2</a:t>
            </a:r>
            <a:r>
              <a:rPr lang="en-US" sz="1200" dirty="0">
                <a:latin typeface="+mj-lt"/>
                <a:cs typeface="Calibri" panose="020F0502020204030204" pitchFamily="34" charset="0"/>
              </a:rPr>
              <a:t>). </a:t>
            </a:r>
            <a:br>
              <a:rPr lang="en-US" sz="1200" dirty="0">
                <a:latin typeface="+mj-lt"/>
                <a:cs typeface="Calibri" panose="020F0502020204030204" pitchFamily="34" charset="0"/>
              </a:rPr>
            </a:br>
            <a:endParaRPr lang="en-US" sz="1200" dirty="0">
              <a:latin typeface="+mj-lt"/>
              <a:cs typeface="Calibri" panose="020F0502020204030204" pitchFamily="34" charset="0"/>
            </a:endParaRPr>
          </a:p>
          <a:p>
            <a:pPr marL="0" indent="0">
              <a:lnSpc>
                <a:spcPct val="100000"/>
              </a:lnSpc>
              <a:spcBef>
                <a:spcPts val="0"/>
              </a:spcBef>
              <a:spcAft>
                <a:spcPts val="0"/>
              </a:spcAft>
              <a:buFont typeface="Arial" panose="020B0604020202020204" pitchFamily="34" charset="0"/>
              <a:buNone/>
            </a:pPr>
            <a:r>
              <a:rPr lang="en-US" sz="1200" b="1" dirty="0">
                <a:latin typeface="+mj-lt"/>
                <a:cs typeface="Calibri" panose="020F0502020204030204" pitchFamily="34" charset="0"/>
              </a:rPr>
              <a:t>Limitations</a:t>
            </a:r>
          </a:p>
          <a:p>
            <a:pPr marL="171450" lvl="0" indent="-171450">
              <a:buFont typeface="Arial" panose="020B0604020202020204" pitchFamily="34" charset="0"/>
              <a:buChar char="•"/>
            </a:pPr>
            <a:r>
              <a:rPr lang="en-US" sz="1200" dirty="0">
                <a:latin typeface="+mj-lt"/>
                <a:cs typeface="Calibri" panose="020F0502020204030204" pitchFamily="34" charset="0"/>
              </a:rPr>
              <a:t>Inadequate sample collection for genotyping challenges interpretation of the data</a:t>
            </a:r>
          </a:p>
          <a:p>
            <a:pPr marL="171450" lvl="0" indent="-171450">
              <a:buFont typeface="Arial" panose="020B0604020202020204" pitchFamily="34" charset="0"/>
              <a:buChar char="•"/>
            </a:pPr>
            <a:r>
              <a:rPr lang="en-US" sz="1200" dirty="0">
                <a:latin typeface="+mj-lt"/>
                <a:cs typeface="Calibri" panose="020F0502020204030204" pitchFamily="34" charset="0"/>
              </a:rPr>
              <a:t>Underreporting</a:t>
            </a:r>
          </a:p>
          <a:p>
            <a:pPr marL="628650" lvl="1" indent="-171450">
              <a:buFont typeface="Arial" panose="020B0604020202020204" pitchFamily="34" charset="0"/>
              <a:buChar char="•"/>
            </a:pPr>
            <a:r>
              <a:rPr lang="en-US" sz="1200" dirty="0">
                <a:latin typeface="+mj-lt"/>
                <a:cs typeface="Calibri" panose="020F0502020204030204" pitchFamily="34" charset="0"/>
              </a:rPr>
              <a:t>WHO recommends that Member States submit genotyping data to these databases, but it is not currently a requirement so there is underreporting</a:t>
            </a:r>
          </a:p>
          <a:p>
            <a:pPr marL="171450" lvl="0" indent="-171450">
              <a:buFont typeface="Arial" panose="020B0604020202020204" pitchFamily="34" charset="0"/>
              <a:buChar char="•"/>
            </a:pPr>
            <a:r>
              <a:rPr lang="en-US" sz="1200" dirty="0">
                <a:latin typeface="+mj-lt"/>
                <a:cs typeface="Calibri" panose="020F0502020204030204" pitchFamily="34" charset="0"/>
              </a:rPr>
              <a:t>Genotype data can’t be linked to epidemiologic data at the global level</a:t>
            </a:r>
          </a:p>
        </p:txBody>
      </p:sp>
      <p:sp>
        <p:nvSpPr>
          <p:cNvPr id="17" name="TextBox 16">
            <a:extLst>
              <a:ext uri="{FF2B5EF4-FFF2-40B4-BE49-F238E27FC236}">
                <a16:creationId xmlns:a16="http://schemas.microsoft.com/office/drawing/2014/main" id="{070C9BD3-7E2F-4452-B5A1-F41D76716095}"/>
              </a:ext>
            </a:extLst>
          </p:cNvPr>
          <p:cNvSpPr txBox="1"/>
          <p:nvPr userDrawn="1"/>
        </p:nvSpPr>
        <p:spPr>
          <a:xfrm>
            <a:off x="1051050" y="4196507"/>
            <a:ext cx="9001000" cy="6740307"/>
          </a:xfrm>
          <a:prstGeom prst="rect">
            <a:avLst/>
          </a:prstGeom>
          <a:noFill/>
        </p:spPr>
        <p:txBody>
          <a:bodyPr wrap="square">
            <a:spAutoFit/>
          </a:bodyPr>
          <a:lstStyle/>
          <a:p>
            <a:pPr>
              <a:lnSpc>
                <a:spcPct val="100000"/>
              </a:lnSpc>
              <a:spcBef>
                <a:spcPts val="0"/>
              </a:spcBef>
              <a:spcAft>
                <a:spcPts val="0"/>
              </a:spcAft>
            </a:pPr>
            <a:r>
              <a:rPr lang="en-US" sz="1200" b="1" dirty="0">
                <a:latin typeface="+mj-lt"/>
                <a:cs typeface="Calibri" panose="020F0502020204030204" pitchFamily="34" charset="0"/>
              </a:rPr>
              <a:t>Epidemiologic Data: Case-based and/or Aggregate Reporting to WHO</a:t>
            </a:r>
          </a:p>
          <a:p>
            <a:pPr marL="171450" indent="-171450">
              <a:lnSpc>
                <a:spcPct val="100000"/>
              </a:lnSpc>
              <a:spcBef>
                <a:spcPts val="0"/>
              </a:spcBef>
              <a:spcAft>
                <a:spcPts val="0"/>
              </a:spcAft>
              <a:buFont typeface="Wingdings" panose="05000000000000000000" pitchFamily="2" charset="2"/>
              <a:buChar char="§"/>
            </a:pPr>
            <a:r>
              <a:rPr lang="en-US" sz="1200" dirty="0">
                <a:latin typeface="+mj-lt"/>
                <a:cs typeface="Calibri" panose="020F0502020204030204" pitchFamily="34" charset="0"/>
              </a:rPr>
              <a:t>Epidemiologic data comes from Member States in one of two forms</a:t>
            </a:r>
          </a:p>
          <a:p>
            <a:pPr marL="628650" lvl="1" indent="-171450">
              <a:lnSpc>
                <a:spcPct val="100000"/>
              </a:lnSpc>
              <a:spcBef>
                <a:spcPts val="0"/>
              </a:spcBef>
              <a:spcAft>
                <a:spcPts val="0"/>
              </a:spcAft>
              <a:buFont typeface="Wingdings" panose="05000000000000000000" pitchFamily="2" charset="2"/>
              <a:buChar char="§"/>
            </a:pPr>
            <a:r>
              <a:rPr lang="en-US" sz="1200" dirty="0">
                <a:latin typeface="+mj-lt"/>
                <a:cs typeface="Calibri" panose="020F0502020204030204" pitchFamily="34" charset="0"/>
              </a:rPr>
              <a:t>Case-based data, which is our recommendation, is provided by most member states.  </a:t>
            </a:r>
            <a:br>
              <a:rPr lang="en-US" sz="1200" dirty="0">
                <a:latin typeface="+mj-lt"/>
                <a:cs typeface="Calibri" panose="020F0502020204030204" pitchFamily="34" charset="0"/>
              </a:rPr>
            </a:br>
            <a:r>
              <a:rPr lang="en-US" sz="1200" dirty="0">
                <a:latin typeface="+mj-lt"/>
                <a:cs typeface="Calibri" panose="020F0502020204030204" pitchFamily="34" charset="0"/>
              </a:rPr>
              <a:t>At WHO HQ, we collect a limited set of variables, including, age, date of onset, country reporting, 1</a:t>
            </a:r>
            <a:r>
              <a:rPr lang="en-US" sz="1200" baseline="30000" dirty="0">
                <a:latin typeface="+mj-lt"/>
                <a:cs typeface="Calibri" panose="020F0502020204030204" pitchFamily="34" charset="0"/>
              </a:rPr>
              <a:t>st</a:t>
            </a:r>
            <a:r>
              <a:rPr lang="en-US" sz="1200" dirty="0">
                <a:latin typeface="+mj-lt"/>
                <a:cs typeface="Calibri" panose="020F0502020204030204" pitchFamily="34" charset="0"/>
              </a:rPr>
              <a:t>/2</a:t>
            </a:r>
            <a:r>
              <a:rPr lang="en-US" sz="1200" baseline="30000" dirty="0">
                <a:latin typeface="+mj-lt"/>
                <a:cs typeface="Calibri" panose="020F0502020204030204" pitchFamily="34" charset="0"/>
              </a:rPr>
              <a:t>nd</a:t>
            </a:r>
            <a:r>
              <a:rPr lang="en-US" sz="1200" dirty="0">
                <a:latin typeface="+mj-lt"/>
                <a:cs typeface="Calibri" panose="020F0502020204030204" pitchFamily="34" charset="0"/>
              </a:rPr>
              <a:t> administrative unit of residence, vaccination status (by recall), date related to specimen collection/testing, and final classification. Regions might or might not collect more data than this. Often suspected cases with recent date of onset are not classified; however, at HQ we classify pending cases as clinically compatible and update the data if/when new data are provided to HQ.  For AFR, we classify all cases that are rubella IgM+ as rubella laboratory-confirmed cases.  </a:t>
            </a:r>
          </a:p>
          <a:p>
            <a:pPr marL="628650" lvl="1" indent="-171450">
              <a:lnSpc>
                <a:spcPct val="100000"/>
              </a:lnSpc>
              <a:spcBef>
                <a:spcPts val="0"/>
              </a:spcBef>
              <a:spcAft>
                <a:spcPts val="0"/>
              </a:spcAft>
              <a:buFont typeface="Wingdings" panose="05000000000000000000" pitchFamily="2" charset="2"/>
              <a:buChar char="§"/>
            </a:pPr>
            <a:r>
              <a:rPr lang="en-US" sz="1200" dirty="0">
                <a:latin typeface="+mj-lt"/>
                <a:cs typeface="Calibri" panose="020F0502020204030204" pitchFamily="34" charset="0"/>
              </a:rPr>
              <a:t>Aggregated data on number of suspected, lab-confirmed, epi-linked, and clinically compatible cases of measles/rubella, by month/year of onset, and by subnational area (though some member states do not provide this level of disaggregation).  </a:t>
            </a:r>
          </a:p>
          <a:p>
            <a:pPr marL="1085850" lvl="2" indent="-171450">
              <a:lnSpc>
                <a:spcPct val="100000"/>
              </a:lnSpc>
              <a:spcBef>
                <a:spcPts val="0"/>
              </a:spcBef>
              <a:spcAft>
                <a:spcPts val="0"/>
              </a:spcAft>
              <a:buFont typeface="Wingdings" panose="05000000000000000000" pitchFamily="2" charset="2"/>
              <a:buChar char="§"/>
            </a:pPr>
            <a:r>
              <a:rPr lang="en-US" sz="1200" dirty="0">
                <a:latin typeface="+mj-lt"/>
                <a:cs typeface="Calibri" panose="020F0502020204030204" pitchFamily="34" charset="0"/>
              </a:rPr>
              <a:t>Source for zero-reporting from some member-states though this is not a consistent process. </a:t>
            </a:r>
          </a:p>
          <a:p>
            <a:pPr marL="171450" lvl="0" indent="-171450">
              <a:lnSpc>
                <a:spcPct val="100000"/>
              </a:lnSpc>
              <a:spcBef>
                <a:spcPts val="0"/>
              </a:spcBef>
              <a:spcAft>
                <a:spcPts val="0"/>
              </a:spcAft>
              <a:buFont typeface="Wingdings" panose="05000000000000000000" pitchFamily="2" charset="2"/>
              <a:buChar char="§"/>
            </a:pPr>
            <a:r>
              <a:rPr lang="en-US" sz="1200" dirty="0">
                <a:latin typeface="+mj-lt"/>
                <a:cs typeface="Calibri" panose="020F0502020204030204" pitchFamily="34" charset="0"/>
              </a:rPr>
              <a:t>A few member states send us both case-based and aggregated data as they have two different surveillance systems in the country.  </a:t>
            </a:r>
          </a:p>
          <a:p>
            <a:pPr marL="628650" lvl="1" indent="-171450">
              <a:lnSpc>
                <a:spcPct val="100000"/>
              </a:lnSpc>
              <a:spcBef>
                <a:spcPts val="0"/>
              </a:spcBef>
              <a:spcAft>
                <a:spcPts val="0"/>
              </a:spcAft>
              <a:buFont typeface="Wingdings" panose="05000000000000000000" pitchFamily="2" charset="2"/>
              <a:buChar char="§"/>
            </a:pPr>
            <a:r>
              <a:rPr lang="en-US" sz="1200" dirty="0">
                <a:latin typeface="+mj-lt"/>
                <a:cs typeface="Calibri" panose="020F0502020204030204" pitchFamily="34" charset="0"/>
              </a:rPr>
              <a:t>If both aggregate and case-based data are sent to HQ, numbers from aggregate surveillance are considered case counts for the country, while case-based data are used for the national slides to show age distribution, proportion vaccinated, and age-specific incidence.  </a:t>
            </a:r>
          </a:p>
          <a:p>
            <a:pPr marL="628650" lvl="1" indent="-171450">
              <a:lnSpc>
                <a:spcPct val="100000"/>
              </a:lnSpc>
              <a:spcBef>
                <a:spcPts val="0"/>
              </a:spcBef>
              <a:spcAft>
                <a:spcPts val="0"/>
              </a:spcAft>
              <a:buFont typeface="Wingdings" panose="05000000000000000000" pitchFamily="2" charset="2"/>
              <a:buChar char="§"/>
            </a:pPr>
            <a:endParaRPr lang="en-US" sz="1200" dirty="0">
              <a:latin typeface="+mj-lt"/>
              <a:cs typeface="Calibri" panose="020F0502020204030204" pitchFamily="34" charset="0"/>
            </a:endParaRPr>
          </a:p>
          <a:p>
            <a:pPr marL="0" lvl="0" indent="0">
              <a:lnSpc>
                <a:spcPct val="100000"/>
              </a:lnSpc>
              <a:spcBef>
                <a:spcPts val="0"/>
              </a:spcBef>
              <a:spcAft>
                <a:spcPts val="0"/>
              </a:spcAft>
              <a:buFont typeface="Wingdings" panose="05000000000000000000" pitchFamily="2" charset="2"/>
              <a:buNone/>
            </a:pPr>
            <a:r>
              <a:rPr lang="en-US" sz="1200" b="1" dirty="0">
                <a:latin typeface="+mj-lt"/>
                <a:cs typeface="Calibri" panose="020F0502020204030204" pitchFamily="34" charset="0"/>
              </a:rPr>
              <a:t>Limitations</a:t>
            </a:r>
          </a:p>
          <a:p>
            <a:pPr marL="171450" lvl="0" indent="-171450">
              <a:lnSpc>
                <a:spcPct val="100000"/>
              </a:lnSpc>
              <a:spcBef>
                <a:spcPts val="0"/>
              </a:spcBef>
              <a:spcAft>
                <a:spcPts val="0"/>
              </a:spcAft>
              <a:buFont typeface="Arial" panose="020B0604020202020204" pitchFamily="34" charset="0"/>
              <a:buChar char="•"/>
            </a:pPr>
            <a:r>
              <a:rPr lang="en-US" sz="1200" dirty="0">
                <a:latin typeface="+mj-lt"/>
                <a:cs typeface="Calibri" panose="020F0502020204030204" pitchFamily="34" charset="0"/>
              </a:rPr>
              <a:t>Reporting delays: It can take 2-3 months from the time a case is reported to public health in a member state to the time the data are provided to WHO HQ. </a:t>
            </a:r>
          </a:p>
          <a:p>
            <a:pPr marL="628650" lvl="1" indent="-171450">
              <a:lnSpc>
                <a:spcPct val="100000"/>
              </a:lnSpc>
              <a:spcBef>
                <a:spcPts val="0"/>
              </a:spcBef>
              <a:spcAft>
                <a:spcPts val="0"/>
              </a:spcAft>
              <a:buFont typeface="Arial" panose="020B0604020202020204" pitchFamily="34" charset="0"/>
              <a:buChar char="•"/>
            </a:pPr>
            <a:r>
              <a:rPr lang="en-US" sz="1200" dirty="0">
                <a:latin typeface="+mj-lt"/>
                <a:cs typeface="Calibri" panose="020F0502020204030204" pitchFamily="34" charset="0"/>
              </a:rPr>
              <a:t>Some of this is due to normal reporting delays that are expected as it takes time to get information from a health center to Geneva based on reporting frequencies set by various levels</a:t>
            </a:r>
          </a:p>
          <a:p>
            <a:pPr marL="628650" lvl="1" indent="-171450">
              <a:lnSpc>
                <a:spcPct val="100000"/>
              </a:lnSpc>
              <a:spcBef>
                <a:spcPts val="0"/>
              </a:spcBef>
              <a:spcAft>
                <a:spcPts val="0"/>
              </a:spcAft>
              <a:buFont typeface="Arial" panose="020B0604020202020204" pitchFamily="34" charset="0"/>
              <a:buChar char="•"/>
            </a:pPr>
            <a:r>
              <a:rPr lang="en-US" sz="1200" dirty="0">
                <a:latin typeface="+mj-lt"/>
                <a:cs typeface="Calibri" panose="020F0502020204030204" pitchFamily="34" charset="0"/>
              </a:rPr>
              <a:t>We are working to decrease the delays in reporting.</a:t>
            </a:r>
          </a:p>
          <a:p>
            <a:pPr marL="171450" lvl="0" indent="-171450">
              <a:lnSpc>
                <a:spcPct val="100000"/>
              </a:lnSpc>
              <a:spcBef>
                <a:spcPts val="0"/>
              </a:spcBef>
              <a:spcAft>
                <a:spcPts val="0"/>
              </a:spcAft>
              <a:buFont typeface="Arial" panose="020B0604020202020204" pitchFamily="34" charset="0"/>
              <a:buChar char="•"/>
            </a:pPr>
            <a:r>
              <a:rPr lang="en-US" sz="1200" dirty="0">
                <a:latin typeface="+mj-lt"/>
                <a:cs typeface="Calibri" panose="020F0502020204030204" pitchFamily="34" charset="0"/>
              </a:rPr>
              <a:t>Underreporting/lack of reporting</a:t>
            </a:r>
          </a:p>
          <a:p>
            <a:pPr marL="171450" lvl="0" indent="-171450">
              <a:lnSpc>
                <a:spcPct val="100000"/>
              </a:lnSpc>
              <a:spcBef>
                <a:spcPts val="0"/>
              </a:spcBef>
              <a:spcAft>
                <a:spcPts val="0"/>
              </a:spcAft>
              <a:buFont typeface="Arial" panose="020B0604020202020204" pitchFamily="34" charset="0"/>
              <a:buChar char="•"/>
            </a:pPr>
            <a:r>
              <a:rPr lang="en-US" sz="1200" dirty="0">
                <a:latin typeface="+mj-lt"/>
                <a:cs typeface="Calibri" panose="020F0502020204030204" pitchFamily="34" charset="0"/>
              </a:rPr>
              <a:t>Case definitions for suspect, epidemiologically linked and clinically compatible cases may vary between countries.</a:t>
            </a:r>
          </a:p>
          <a:p>
            <a:pPr marL="171450" lvl="0" indent="-171450">
              <a:lnSpc>
                <a:spcPct val="100000"/>
              </a:lnSpc>
              <a:spcBef>
                <a:spcPts val="0"/>
              </a:spcBef>
              <a:spcAft>
                <a:spcPts val="0"/>
              </a:spcAft>
              <a:buFont typeface="Arial" panose="020B0604020202020204" pitchFamily="34" charset="0"/>
              <a:buChar char="•"/>
            </a:pPr>
            <a:r>
              <a:rPr lang="en-US" sz="1200" dirty="0">
                <a:latin typeface="+mj-lt"/>
                <a:cs typeface="Calibri" panose="020F0502020204030204" pitchFamily="34" charset="0"/>
              </a:rPr>
              <a:t>Completeness of the data reported to WHO is unknown</a:t>
            </a:r>
          </a:p>
          <a:p>
            <a:pPr marL="171450" lvl="0" indent="-171450">
              <a:lnSpc>
                <a:spcPct val="100000"/>
              </a:lnSpc>
              <a:spcBef>
                <a:spcPts val="0"/>
              </a:spcBef>
              <a:spcAft>
                <a:spcPts val="0"/>
              </a:spcAft>
              <a:buFont typeface="Arial" panose="020B0604020202020204" pitchFamily="34" charset="0"/>
              <a:buChar char="•"/>
            </a:pPr>
            <a:r>
              <a:rPr lang="en-US" sz="1200" dirty="0">
                <a:latin typeface="+mj-lt"/>
                <a:cs typeface="Calibri" panose="020F0502020204030204" pitchFamily="34" charset="0"/>
              </a:rPr>
              <a:t>For this monthly update, pending cases are considered measles clinically compatible. </a:t>
            </a:r>
          </a:p>
          <a:p>
            <a:pPr marL="628650" lvl="1" indent="-171450">
              <a:lnSpc>
                <a:spcPct val="100000"/>
              </a:lnSpc>
              <a:spcBef>
                <a:spcPts val="0"/>
              </a:spcBef>
              <a:spcAft>
                <a:spcPts val="0"/>
              </a:spcAft>
              <a:buFont typeface="Arial" panose="020B0604020202020204" pitchFamily="34" charset="0"/>
              <a:buChar char="•"/>
            </a:pPr>
            <a:r>
              <a:rPr lang="en-US" sz="1200" dirty="0">
                <a:latin typeface="+mj-lt"/>
                <a:cs typeface="Calibri" panose="020F0502020204030204" pitchFamily="34" charset="0"/>
              </a:rPr>
              <a:t>These cases may later be discarded or confirmed based on laboratory testing in which case historical case counts may vary from one report to another. </a:t>
            </a:r>
          </a:p>
          <a:p>
            <a:pPr marL="628650" lvl="1" indent="-171450">
              <a:lnSpc>
                <a:spcPct val="100000"/>
              </a:lnSpc>
              <a:spcBef>
                <a:spcPts val="0"/>
              </a:spcBef>
              <a:spcAft>
                <a:spcPts val="0"/>
              </a:spcAft>
              <a:buFont typeface="Arial" panose="020B0604020202020204" pitchFamily="34" charset="0"/>
              <a:buChar char="•"/>
            </a:pPr>
            <a:r>
              <a:rPr lang="en-US" sz="1200" dirty="0">
                <a:latin typeface="+mj-lt"/>
                <a:cs typeface="Calibri" panose="020F0502020204030204" pitchFamily="34" charset="0"/>
              </a:rPr>
              <a:t>This could lead to differences between the Global monthly report and Regional or National surveillance bulletins published by WHO Offices and National authorities.</a:t>
            </a:r>
          </a:p>
          <a:p>
            <a:pPr marL="0" indent="0">
              <a:lnSpc>
                <a:spcPct val="100000"/>
              </a:lnSpc>
              <a:spcBef>
                <a:spcPts val="0"/>
              </a:spcBef>
              <a:spcAft>
                <a:spcPts val="0"/>
              </a:spcAft>
              <a:buNone/>
            </a:pPr>
            <a:endParaRPr lang="en-US" sz="1200" dirty="0">
              <a:latin typeface="+mj-lt"/>
              <a:cs typeface="Calibri" panose="020F0502020204030204" pitchFamily="34" charset="0"/>
            </a:endParaRPr>
          </a:p>
        </p:txBody>
      </p:sp>
    </p:spTree>
    <p:extLst>
      <p:ext uri="{BB962C8B-B14F-4D97-AF65-F5344CB8AC3E}">
        <p14:creationId xmlns:p14="http://schemas.microsoft.com/office/powerpoint/2010/main" val="29426432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 2 column text tall">
    <p:spTree>
      <p:nvGrpSpPr>
        <p:cNvPr id="1" name=""/>
        <p:cNvGrpSpPr/>
        <p:nvPr/>
      </p:nvGrpSpPr>
      <p:grpSpPr>
        <a:xfrm>
          <a:off x="0" y="0"/>
          <a:ext cx="0" cy="0"/>
          <a:chOff x="0" y="0"/>
          <a:chExt cx="0" cy="0"/>
        </a:xfrm>
      </p:grpSpPr>
      <p:sp>
        <p:nvSpPr>
          <p:cNvPr id="8" name="Footer Placeholder 7">
            <a:extLst>
              <a:ext uri="{FF2B5EF4-FFF2-40B4-BE49-F238E27FC236}">
                <a16:creationId xmlns:a16="http://schemas.microsoft.com/office/drawing/2014/main" id="{07091CED-6421-441D-89DA-74EF77AD24AD}"/>
              </a:ext>
            </a:extLst>
          </p:cNvPr>
          <p:cNvSpPr>
            <a:spLocks noGrp="1"/>
          </p:cNvSpPr>
          <p:nvPr>
            <p:ph type="ftr" sz="quarter" idx="11"/>
          </p:nvPr>
        </p:nvSpPr>
        <p:spPr/>
        <p:txBody>
          <a:bodyPr/>
          <a:lstStyle/>
          <a:p>
            <a:r>
              <a:rPr lang="en-GB"/>
              <a:t>Immunization, Vaccines and Biologicals</a:t>
            </a:r>
            <a:endParaRPr lang="en-GB" dirty="0"/>
          </a:p>
        </p:txBody>
      </p:sp>
      <p:sp>
        <p:nvSpPr>
          <p:cNvPr id="9" name="Slide Number Placeholder 8">
            <a:extLst>
              <a:ext uri="{FF2B5EF4-FFF2-40B4-BE49-F238E27FC236}">
                <a16:creationId xmlns:a16="http://schemas.microsoft.com/office/drawing/2014/main" id="{D1CC4CE6-BB6C-4665-BB0E-0849EB26E1A1}"/>
              </a:ext>
            </a:extLst>
          </p:cNvPr>
          <p:cNvSpPr>
            <a:spLocks noGrp="1"/>
          </p:cNvSpPr>
          <p:nvPr>
            <p:ph type="sldNum" sz="quarter" idx="12"/>
          </p:nvPr>
        </p:nvSpPr>
        <p:spPr/>
        <p:txBody>
          <a:bodyPr/>
          <a:lstStyle/>
          <a:p>
            <a:fld id="{E2E31AFC-DF42-41A5-B57C-06A83BBA6616}" type="slidenum">
              <a:rPr lang="en-GB" smtClean="0"/>
              <a:t>‹#›</a:t>
            </a:fld>
            <a:endParaRPr lang="en-GB"/>
          </a:p>
        </p:txBody>
      </p:sp>
      <p:sp>
        <p:nvSpPr>
          <p:cNvPr id="10" name="Title 1">
            <a:extLst>
              <a:ext uri="{FF2B5EF4-FFF2-40B4-BE49-F238E27FC236}">
                <a16:creationId xmlns:a16="http://schemas.microsoft.com/office/drawing/2014/main" id="{7700640E-70DB-4FA8-8906-F2F2D00CFD0A}"/>
              </a:ext>
            </a:extLst>
          </p:cNvPr>
          <p:cNvSpPr>
            <a:spLocks noGrp="1"/>
          </p:cNvSpPr>
          <p:nvPr>
            <p:ph type="title"/>
          </p:nvPr>
        </p:nvSpPr>
        <p:spPr>
          <a:xfrm>
            <a:off x="952502" y="885878"/>
            <a:ext cx="8378824" cy="664797"/>
          </a:xfrm>
        </p:spPr>
        <p:txBody>
          <a:bodyPr lIns="0" tIns="0" rIns="0" bIns="0" anchor="t" anchorCtr="0"/>
          <a:lstStyle/>
          <a:p>
            <a:r>
              <a:rPr lang="en-US"/>
              <a:t>Click to edit Master title style</a:t>
            </a:r>
            <a:endParaRPr lang="en-GB" dirty="0"/>
          </a:p>
        </p:txBody>
      </p:sp>
      <p:sp>
        <p:nvSpPr>
          <p:cNvPr id="13" name="Text Placeholder 12">
            <a:extLst>
              <a:ext uri="{FF2B5EF4-FFF2-40B4-BE49-F238E27FC236}">
                <a16:creationId xmlns:a16="http://schemas.microsoft.com/office/drawing/2014/main" id="{1DAB69A2-06C9-4546-819F-AC1A6D1FD09E}"/>
              </a:ext>
            </a:extLst>
          </p:cNvPr>
          <p:cNvSpPr>
            <a:spLocks noGrp="1"/>
          </p:cNvSpPr>
          <p:nvPr>
            <p:ph type="body" sz="quarter" idx="14"/>
          </p:nvPr>
        </p:nvSpPr>
        <p:spPr>
          <a:xfrm>
            <a:off x="952500" y="2774678"/>
            <a:ext cx="18199100" cy="2761782"/>
          </a:xfrm>
        </p:spPr>
        <p:txBody>
          <a:bodyPr numCol="2" spcCol="1440000"/>
          <a:lstStyle>
            <a:lvl1pPr marL="0" indent="0">
              <a:buFont typeface="Arial" panose="020B0604020202020204" pitchFamily="34" charset="0"/>
              <a:buNone/>
              <a:defRPr/>
            </a:lvl1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object 14">
            <a:extLst>
              <a:ext uri="{FF2B5EF4-FFF2-40B4-BE49-F238E27FC236}">
                <a16:creationId xmlns:a16="http://schemas.microsoft.com/office/drawing/2014/main" id="{E1474A1F-77BF-4F44-91F7-99B672845854}"/>
              </a:ext>
            </a:extLst>
          </p:cNvPr>
          <p:cNvSpPr/>
          <p:nvPr userDrawn="1"/>
        </p:nvSpPr>
        <p:spPr>
          <a:xfrm>
            <a:off x="952851" y="10550675"/>
            <a:ext cx="18209260" cy="0"/>
          </a:xfrm>
          <a:custGeom>
            <a:avLst/>
            <a:gdLst/>
            <a:ahLst/>
            <a:cxnLst/>
            <a:rect l="l" t="t" r="r" b="b"/>
            <a:pathLst>
              <a:path w="18209260">
                <a:moveTo>
                  <a:pt x="0" y="0"/>
                </a:moveTo>
                <a:lnTo>
                  <a:pt x="18208869" y="0"/>
                </a:lnTo>
              </a:path>
            </a:pathLst>
          </a:custGeom>
          <a:ln w="9622">
            <a:solidFill>
              <a:schemeClr val="tx1"/>
            </a:solidFill>
          </a:ln>
        </p:spPr>
        <p:txBody>
          <a:bodyPr wrap="square" lIns="0" tIns="0" rIns="0" bIns="0" rtlCol="0"/>
          <a:lstStyle/>
          <a:p>
            <a:endParaRPr/>
          </a:p>
        </p:txBody>
      </p:sp>
    </p:spTree>
    <p:extLst>
      <p:ext uri="{BB962C8B-B14F-4D97-AF65-F5344CB8AC3E}">
        <p14:creationId xmlns:p14="http://schemas.microsoft.com/office/powerpoint/2010/main" val="3474538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Title | 2 column bulletpoints">
    <p:spTree>
      <p:nvGrpSpPr>
        <p:cNvPr id="1" name=""/>
        <p:cNvGrpSpPr/>
        <p:nvPr/>
      </p:nvGrpSpPr>
      <p:grpSpPr>
        <a:xfrm>
          <a:off x="0" y="0"/>
          <a:ext cx="0" cy="0"/>
          <a:chOff x="0" y="0"/>
          <a:chExt cx="0" cy="0"/>
        </a:xfrm>
      </p:grpSpPr>
      <p:sp>
        <p:nvSpPr>
          <p:cNvPr id="8" name="Footer Placeholder 7">
            <a:extLst>
              <a:ext uri="{FF2B5EF4-FFF2-40B4-BE49-F238E27FC236}">
                <a16:creationId xmlns:a16="http://schemas.microsoft.com/office/drawing/2014/main" id="{07091CED-6421-441D-89DA-74EF77AD24AD}"/>
              </a:ext>
            </a:extLst>
          </p:cNvPr>
          <p:cNvSpPr>
            <a:spLocks noGrp="1"/>
          </p:cNvSpPr>
          <p:nvPr>
            <p:ph type="ftr" sz="quarter" idx="11"/>
          </p:nvPr>
        </p:nvSpPr>
        <p:spPr/>
        <p:txBody>
          <a:bodyPr/>
          <a:lstStyle/>
          <a:p>
            <a:r>
              <a:rPr lang="en-GB"/>
              <a:t>Immunization, Vaccines and Biologicals</a:t>
            </a:r>
            <a:endParaRPr lang="en-GB" dirty="0"/>
          </a:p>
        </p:txBody>
      </p:sp>
      <p:sp>
        <p:nvSpPr>
          <p:cNvPr id="9" name="Slide Number Placeholder 8">
            <a:extLst>
              <a:ext uri="{FF2B5EF4-FFF2-40B4-BE49-F238E27FC236}">
                <a16:creationId xmlns:a16="http://schemas.microsoft.com/office/drawing/2014/main" id="{D1CC4CE6-BB6C-4665-BB0E-0849EB26E1A1}"/>
              </a:ext>
            </a:extLst>
          </p:cNvPr>
          <p:cNvSpPr>
            <a:spLocks noGrp="1"/>
          </p:cNvSpPr>
          <p:nvPr>
            <p:ph type="sldNum" sz="quarter" idx="12"/>
          </p:nvPr>
        </p:nvSpPr>
        <p:spPr/>
        <p:txBody>
          <a:bodyPr/>
          <a:lstStyle/>
          <a:p>
            <a:fld id="{E2E31AFC-DF42-41A5-B57C-06A83BBA6616}" type="slidenum">
              <a:rPr lang="en-GB" smtClean="0"/>
              <a:t>‹#›</a:t>
            </a:fld>
            <a:endParaRPr lang="en-GB"/>
          </a:p>
        </p:txBody>
      </p:sp>
      <p:sp>
        <p:nvSpPr>
          <p:cNvPr id="10" name="Title 1">
            <a:extLst>
              <a:ext uri="{FF2B5EF4-FFF2-40B4-BE49-F238E27FC236}">
                <a16:creationId xmlns:a16="http://schemas.microsoft.com/office/drawing/2014/main" id="{7700640E-70DB-4FA8-8906-F2F2D00CFD0A}"/>
              </a:ext>
            </a:extLst>
          </p:cNvPr>
          <p:cNvSpPr>
            <a:spLocks noGrp="1"/>
          </p:cNvSpPr>
          <p:nvPr>
            <p:ph type="title"/>
          </p:nvPr>
        </p:nvSpPr>
        <p:spPr>
          <a:xfrm>
            <a:off x="952502" y="885878"/>
            <a:ext cx="8378824" cy="664797"/>
          </a:xfrm>
        </p:spPr>
        <p:txBody>
          <a:bodyPr lIns="0" tIns="0" rIns="0" bIns="0" anchor="t" anchorCtr="0"/>
          <a:lstStyle/>
          <a:p>
            <a:r>
              <a:rPr lang="en-US"/>
              <a:t>Click to edit Master title style</a:t>
            </a:r>
            <a:endParaRPr lang="en-GB" dirty="0"/>
          </a:p>
        </p:txBody>
      </p:sp>
      <p:sp>
        <p:nvSpPr>
          <p:cNvPr id="13" name="Text Placeholder 12">
            <a:extLst>
              <a:ext uri="{FF2B5EF4-FFF2-40B4-BE49-F238E27FC236}">
                <a16:creationId xmlns:a16="http://schemas.microsoft.com/office/drawing/2014/main" id="{1DAB69A2-06C9-4546-819F-AC1A6D1FD09E}"/>
              </a:ext>
            </a:extLst>
          </p:cNvPr>
          <p:cNvSpPr>
            <a:spLocks noGrp="1"/>
          </p:cNvSpPr>
          <p:nvPr>
            <p:ph type="body" sz="quarter" idx="14"/>
          </p:nvPr>
        </p:nvSpPr>
        <p:spPr>
          <a:xfrm>
            <a:off x="952500" y="2774678"/>
            <a:ext cx="18199100" cy="2761782"/>
          </a:xfrm>
        </p:spPr>
        <p:txBody>
          <a:bodyPr numCol="2" spcCol="1440000"/>
          <a:lstStyle>
            <a:lvl1pPr marL="342900" indent="-342900">
              <a:buClr>
                <a:schemeClr val="accent1"/>
              </a:buClr>
              <a:buSzPct val="110000"/>
              <a:buFont typeface="Wingdings" pitchFamily="2" charset="2"/>
              <a:buChar char="§"/>
              <a:defRPr/>
            </a:lvl1pPr>
            <a:lvl2pPr>
              <a:buSzPct val="110000"/>
              <a:defRPr/>
            </a:lvl2pPr>
            <a:lvl3pPr>
              <a:buSzPct val="110000"/>
              <a:defRPr/>
            </a:lvl3pPr>
            <a:lvl4pPr>
              <a:buSzPct val="110000"/>
              <a:defRPr/>
            </a:lvl4pPr>
            <a:lvl5pPr>
              <a:buSzPct val="11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object 14">
            <a:extLst>
              <a:ext uri="{FF2B5EF4-FFF2-40B4-BE49-F238E27FC236}">
                <a16:creationId xmlns:a16="http://schemas.microsoft.com/office/drawing/2014/main" id="{E1474A1F-77BF-4F44-91F7-99B672845854}"/>
              </a:ext>
            </a:extLst>
          </p:cNvPr>
          <p:cNvSpPr/>
          <p:nvPr userDrawn="1"/>
        </p:nvSpPr>
        <p:spPr>
          <a:xfrm>
            <a:off x="952851" y="10550675"/>
            <a:ext cx="18209260" cy="0"/>
          </a:xfrm>
          <a:custGeom>
            <a:avLst/>
            <a:gdLst/>
            <a:ahLst/>
            <a:cxnLst/>
            <a:rect l="l" t="t" r="r" b="b"/>
            <a:pathLst>
              <a:path w="18209260">
                <a:moveTo>
                  <a:pt x="0" y="0"/>
                </a:moveTo>
                <a:lnTo>
                  <a:pt x="18208869" y="0"/>
                </a:lnTo>
              </a:path>
            </a:pathLst>
          </a:custGeom>
          <a:ln w="9622">
            <a:solidFill>
              <a:schemeClr val="tx1"/>
            </a:solidFill>
          </a:ln>
        </p:spPr>
        <p:txBody>
          <a:bodyPr wrap="square" lIns="0" tIns="0" rIns="0" bIns="0" rtlCol="0"/>
          <a:lstStyle/>
          <a:p>
            <a:endParaRPr/>
          </a:p>
        </p:txBody>
      </p:sp>
    </p:spTree>
    <p:extLst>
      <p:ext uri="{BB962C8B-B14F-4D97-AF65-F5344CB8AC3E}">
        <p14:creationId xmlns:p14="http://schemas.microsoft.com/office/powerpoint/2010/main" val="10276405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itle | 2 column numbered">
    <p:spTree>
      <p:nvGrpSpPr>
        <p:cNvPr id="1" name=""/>
        <p:cNvGrpSpPr/>
        <p:nvPr/>
      </p:nvGrpSpPr>
      <p:grpSpPr>
        <a:xfrm>
          <a:off x="0" y="0"/>
          <a:ext cx="0" cy="0"/>
          <a:chOff x="0" y="0"/>
          <a:chExt cx="0" cy="0"/>
        </a:xfrm>
      </p:grpSpPr>
      <p:sp>
        <p:nvSpPr>
          <p:cNvPr id="8" name="Footer Placeholder 7">
            <a:extLst>
              <a:ext uri="{FF2B5EF4-FFF2-40B4-BE49-F238E27FC236}">
                <a16:creationId xmlns:a16="http://schemas.microsoft.com/office/drawing/2014/main" id="{07091CED-6421-441D-89DA-74EF77AD24AD}"/>
              </a:ext>
            </a:extLst>
          </p:cNvPr>
          <p:cNvSpPr>
            <a:spLocks noGrp="1"/>
          </p:cNvSpPr>
          <p:nvPr>
            <p:ph type="ftr" sz="quarter" idx="11"/>
          </p:nvPr>
        </p:nvSpPr>
        <p:spPr/>
        <p:txBody>
          <a:bodyPr/>
          <a:lstStyle/>
          <a:p>
            <a:r>
              <a:rPr lang="en-GB"/>
              <a:t>Immunization, Vaccines and Biologicals</a:t>
            </a:r>
            <a:endParaRPr lang="en-GB" dirty="0"/>
          </a:p>
        </p:txBody>
      </p:sp>
      <p:sp>
        <p:nvSpPr>
          <p:cNvPr id="9" name="Slide Number Placeholder 8">
            <a:extLst>
              <a:ext uri="{FF2B5EF4-FFF2-40B4-BE49-F238E27FC236}">
                <a16:creationId xmlns:a16="http://schemas.microsoft.com/office/drawing/2014/main" id="{D1CC4CE6-BB6C-4665-BB0E-0849EB26E1A1}"/>
              </a:ext>
            </a:extLst>
          </p:cNvPr>
          <p:cNvSpPr>
            <a:spLocks noGrp="1"/>
          </p:cNvSpPr>
          <p:nvPr>
            <p:ph type="sldNum" sz="quarter" idx="12"/>
          </p:nvPr>
        </p:nvSpPr>
        <p:spPr/>
        <p:txBody>
          <a:bodyPr/>
          <a:lstStyle/>
          <a:p>
            <a:fld id="{E2E31AFC-DF42-41A5-B57C-06A83BBA6616}" type="slidenum">
              <a:rPr lang="en-GB" smtClean="0"/>
              <a:t>‹#›</a:t>
            </a:fld>
            <a:endParaRPr lang="en-GB"/>
          </a:p>
        </p:txBody>
      </p:sp>
      <p:sp>
        <p:nvSpPr>
          <p:cNvPr id="10" name="Title 1">
            <a:extLst>
              <a:ext uri="{FF2B5EF4-FFF2-40B4-BE49-F238E27FC236}">
                <a16:creationId xmlns:a16="http://schemas.microsoft.com/office/drawing/2014/main" id="{7700640E-70DB-4FA8-8906-F2F2D00CFD0A}"/>
              </a:ext>
            </a:extLst>
          </p:cNvPr>
          <p:cNvSpPr>
            <a:spLocks noGrp="1"/>
          </p:cNvSpPr>
          <p:nvPr>
            <p:ph type="title"/>
          </p:nvPr>
        </p:nvSpPr>
        <p:spPr>
          <a:xfrm>
            <a:off x="952502" y="885878"/>
            <a:ext cx="8378824" cy="664797"/>
          </a:xfrm>
        </p:spPr>
        <p:txBody>
          <a:bodyPr lIns="0" tIns="0" rIns="0" bIns="0" anchor="t" anchorCtr="0"/>
          <a:lstStyle/>
          <a:p>
            <a:r>
              <a:rPr lang="en-US"/>
              <a:t>Click to edit Master title style</a:t>
            </a:r>
            <a:endParaRPr lang="en-GB" dirty="0"/>
          </a:p>
        </p:txBody>
      </p:sp>
      <p:sp>
        <p:nvSpPr>
          <p:cNvPr id="13" name="Text Placeholder 12">
            <a:extLst>
              <a:ext uri="{FF2B5EF4-FFF2-40B4-BE49-F238E27FC236}">
                <a16:creationId xmlns:a16="http://schemas.microsoft.com/office/drawing/2014/main" id="{1DAB69A2-06C9-4546-819F-AC1A6D1FD09E}"/>
              </a:ext>
            </a:extLst>
          </p:cNvPr>
          <p:cNvSpPr>
            <a:spLocks noGrp="1"/>
          </p:cNvSpPr>
          <p:nvPr>
            <p:ph type="body" sz="quarter" idx="14"/>
          </p:nvPr>
        </p:nvSpPr>
        <p:spPr>
          <a:xfrm>
            <a:off x="952500" y="2774678"/>
            <a:ext cx="18199100" cy="2761782"/>
          </a:xfrm>
        </p:spPr>
        <p:txBody>
          <a:bodyPr numCol="2" spcCol="1440000"/>
          <a:lstStyle>
            <a:lvl1pPr marL="457200" indent="-457200">
              <a:buClr>
                <a:schemeClr val="accent1"/>
              </a:buClr>
              <a:buSzPct val="100000"/>
              <a:buFont typeface="+mj-lt"/>
              <a:buAutoNum type="arabicPeriod"/>
              <a:defRPr/>
            </a:lvl1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object 14">
            <a:extLst>
              <a:ext uri="{FF2B5EF4-FFF2-40B4-BE49-F238E27FC236}">
                <a16:creationId xmlns:a16="http://schemas.microsoft.com/office/drawing/2014/main" id="{E1474A1F-77BF-4F44-91F7-99B672845854}"/>
              </a:ext>
            </a:extLst>
          </p:cNvPr>
          <p:cNvSpPr/>
          <p:nvPr userDrawn="1"/>
        </p:nvSpPr>
        <p:spPr>
          <a:xfrm>
            <a:off x="952851" y="10550675"/>
            <a:ext cx="18209260" cy="0"/>
          </a:xfrm>
          <a:custGeom>
            <a:avLst/>
            <a:gdLst/>
            <a:ahLst/>
            <a:cxnLst/>
            <a:rect l="l" t="t" r="r" b="b"/>
            <a:pathLst>
              <a:path w="18209260">
                <a:moveTo>
                  <a:pt x="0" y="0"/>
                </a:moveTo>
                <a:lnTo>
                  <a:pt x="18208869" y="0"/>
                </a:lnTo>
              </a:path>
            </a:pathLst>
          </a:custGeom>
          <a:ln w="9622">
            <a:solidFill>
              <a:schemeClr val="tx1"/>
            </a:solidFill>
          </a:ln>
        </p:spPr>
        <p:txBody>
          <a:bodyPr wrap="square" lIns="0" tIns="0" rIns="0" bIns="0" rtlCol="0"/>
          <a:lstStyle/>
          <a:p>
            <a:endParaRPr/>
          </a:p>
        </p:txBody>
      </p:sp>
    </p:spTree>
    <p:extLst>
      <p:ext uri="{BB962C8B-B14F-4D97-AF65-F5344CB8AC3E}">
        <p14:creationId xmlns:p14="http://schemas.microsoft.com/office/powerpoint/2010/main" val="18405416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itle | Sub | 2 column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A8EF9-1C32-4B7A-8081-50E936C41B89}"/>
              </a:ext>
            </a:extLst>
          </p:cNvPr>
          <p:cNvSpPr>
            <a:spLocks noGrp="1"/>
          </p:cNvSpPr>
          <p:nvPr>
            <p:ph type="title"/>
          </p:nvPr>
        </p:nvSpPr>
        <p:spPr>
          <a:xfrm>
            <a:off x="952502" y="885878"/>
            <a:ext cx="8378824" cy="664797"/>
          </a:xfrm>
        </p:spPr>
        <p:txBody>
          <a:bodyPr lIns="0" tIns="0" rIns="0" bIns="0" anchor="t" anchorCtr="0"/>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B4820C01-EFC8-47E3-87CA-54B740EA5482}"/>
              </a:ext>
            </a:extLst>
          </p:cNvPr>
          <p:cNvSpPr>
            <a:spLocks noGrp="1"/>
          </p:cNvSpPr>
          <p:nvPr>
            <p:ph idx="1"/>
          </p:nvPr>
        </p:nvSpPr>
        <p:spPr>
          <a:xfrm>
            <a:off x="952501" y="4791075"/>
            <a:ext cx="17768887" cy="2579552"/>
          </a:xfrm>
        </p:spPr>
        <p:txBody>
          <a:bodyPr/>
          <a:lstStyle>
            <a:lvl1pPr marL="0" indent="0">
              <a:spcAft>
                <a:spcPts val="1200"/>
              </a:spcAft>
              <a:buFontTx/>
              <a:buNone/>
              <a:defRPr/>
            </a:lvl1pPr>
            <a:lvl2pPr>
              <a:spcAft>
                <a:spcPts val="1200"/>
              </a:spcAft>
              <a:defRPr/>
            </a:lvl2pPr>
            <a:lvl3pPr>
              <a:spcAft>
                <a:spcPts val="1200"/>
              </a:spcAft>
              <a:defRPr/>
            </a:lvl3pPr>
            <a:lvl4pPr>
              <a:spcAft>
                <a:spcPts val="1200"/>
              </a:spcAft>
              <a:defRPr/>
            </a:lvl4pPr>
            <a:lvl5pPr>
              <a:spcAft>
                <a:spcPts val="120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Footer Placeholder 4">
            <a:extLst>
              <a:ext uri="{FF2B5EF4-FFF2-40B4-BE49-F238E27FC236}">
                <a16:creationId xmlns:a16="http://schemas.microsoft.com/office/drawing/2014/main" id="{61F7A7FA-3919-46C3-A721-2BCFFDD3E20A}"/>
              </a:ext>
            </a:extLst>
          </p:cNvPr>
          <p:cNvSpPr>
            <a:spLocks noGrp="1"/>
          </p:cNvSpPr>
          <p:nvPr>
            <p:ph type="ftr" sz="quarter" idx="11"/>
          </p:nvPr>
        </p:nvSpPr>
        <p:spPr/>
        <p:txBody>
          <a:bodyPr/>
          <a:lstStyle/>
          <a:p>
            <a:r>
              <a:rPr lang="en-GB"/>
              <a:t>Immunization, Vaccines and Biologicals</a:t>
            </a:r>
            <a:endParaRPr lang="en-GB" dirty="0"/>
          </a:p>
        </p:txBody>
      </p:sp>
      <p:sp>
        <p:nvSpPr>
          <p:cNvPr id="6" name="Slide Number Placeholder 5">
            <a:extLst>
              <a:ext uri="{FF2B5EF4-FFF2-40B4-BE49-F238E27FC236}">
                <a16:creationId xmlns:a16="http://schemas.microsoft.com/office/drawing/2014/main" id="{51BF7C05-75CA-420E-AD15-CB8A1468F801}"/>
              </a:ext>
            </a:extLst>
          </p:cNvPr>
          <p:cNvSpPr>
            <a:spLocks noGrp="1"/>
          </p:cNvSpPr>
          <p:nvPr>
            <p:ph type="sldNum" sz="quarter" idx="12"/>
          </p:nvPr>
        </p:nvSpPr>
        <p:spPr/>
        <p:txBody>
          <a:bodyPr/>
          <a:lstStyle/>
          <a:p>
            <a:fld id="{E2E31AFC-DF42-41A5-B57C-06A83BBA6616}" type="slidenum">
              <a:rPr lang="en-GB" smtClean="0"/>
              <a:t>‹#›</a:t>
            </a:fld>
            <a:endParaRPr lang="en-GB"/>
          </a:p>
        </p:txBody>
      </p:sp>
      <p:sp>
        <p:nvSpPr>
          <p:cNvPr id="8" name="object 14">
            <a:extLst>
              <a:ext uri="{FF2B5EF4-FFF2-40B4-BE49-F238E27FC236}">
                <a16:creationId xmlns:a16="http://schemas.microsoft.com/office/drawing/2014/main" id="{87425AA8-5E7D-4A02-BD41-3BD7CF394720}"/>
              </a:ext>
            </a:extLst>
          </p:cNvPr>
          <p:cNvSpPr/>
          <p:nvPr userDrawn="1"/>
        </p:nvSpPr>
        <p:spPr>
          <a:xfrm>
            <a:off x="952851" y="10550675"/>
            <a:ext cx="18209260" cy="0"/>
          </a:xfrm>
          <a:custGeom>
            <a:avLst/>
            <a:gdLst/>
            <a:ahLst/>
            <a:cxnLst/>
            <a:rect l="l" t="t" r="r" b="b"/>
            <a:pathLst>
              <a:path w="18209260">
                <a:moveTo>
                  <a:pt x="0" y="0"/>
                </a:moveTo>
                <a:lnTo>
                  <a:pt x="18208869" y="0"/>
                </a:lnTo>
              </a:path>
            </a:pathLst>
          </a:custGeom>
          <a:ln w="9622">
            <a:solidFill>
              <a:schemeClr val="tx1"/>
            </a:solidFill>
          </a:ln>
        </p:spPr>
        <p:txBody>
          <a:bodyPr wrap="square" lIns="0" tIns="0" rIns="0" bIns="0" rtlCol="0"/>
          <a:lstStyle/>
          <a:p>
            <a:endParaRPr/>
          </a:p>
        </p:txBody>
      </p:sp>
      <p:sp>
        <p:nvSpPr>
          <p:cNvPr id="10" name="Text Placeholder 9">
            <a:extLst>
              <a:ext uri="{FF2B5EF4-FFF2-40B4-BE49-F238E27FC236}">
                <a16:creationId xmlns:a16="http://schemas.microsoft.com/office/drawing/2014/main" id="{88DFAF66-6D1A-4424-9287-26CDDE2BBD70}"/>
              </a:ext>
            </a:extLst>
          </p:cNvPr>
          <p:cNvSpPr>
            <a:spLocks noGrp="1"/>
          </p:cNvSpPr>
          <p:nvPr>
            <p:ph type="body" sz="quarter" idx="13"/>
          </p:nvPr>
        </p:nvSpPr>
        <p:spPr>
          <a:xfrm>
            <a:off x="952500" y="2506337"/>
            <a:ext cx="8378825" cy="430887"/>
          </a:xfrm>
        </p:spPr>
        <p:txBody>
          <a:bodyPr/>
          <a:lstStyle>
            <a:lvl1pPr>
              <a:lnSpc>
                <a:spcPct val="100000"/>
              </a:lnSpc>
              <a:buFont typeface="Arial" panose="020B0604020202020204" pitchFamily="34" charset="0"/>
              <a:buNone/>
              <a:defRPr sz="2800">
                <a:solidFill>
                  <a:schemeClr val="accent1"/>
                </a:solidFill>
              </a:defRPr>
            </a:lvl1pPr>
          </a:lstStyle>
          <a:p>
            <a:pPr lvl="0"/>
            <a:r>
              <a:rPr lang="en-US"/>
              <a:t>Click to edit Master text styles</a:t>
            </a:r>
          </a:p>
        </p:txBody>
      </p:sp>
    </p:spTree>
    <p:extLst>
      <p:ext uri="{BB962C8B-B14F-4D97-AF65-F5344CB8AC3E}">
        <p14:creationId xmlns:p14="http://schemas.microsoft.com/office/powerpoint/2010/main" val="16455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 Sub | Text + 1 Image">
    <p:spTree>
      <p:nvGrpSpPr>
        <p:cNvPr id="1" name=""/>
        <p:cNvGrpSpPr/>
        <p:nvPr/>
      </p:nvGrpSpPr>
      <p:grpSpPr>
        <a:xfrm>
          <a:off x="0" y="0"/>
          <a:ext cx="0" cy="0"/>
          <a:chOff x="0" y="0"/>
          <a:chExt cx="0" cy="0"/>
        </a:xfrm>
      </p:grpSpPr>
      <p:sp>
        <p:nvSpPr>
          <p:cNvPr id="15" name="Picture Placeholder 7">
            <a:extLst>
              <a:ext uri="{FF2B5EF4-FFF2-40B4-BE49-F238E27FC236}">
                <a16:creationId xmlns:a16="http://schemas.microsoft.com/office/drawing/2014/main" id="{C915F15C-956C-41D5-B307-E9EAF4140C99}"/>
              </a:ext>
            </a:extLst>
          </p:cNvPr>
          <p:cNvSpPr>
            <a:spLocks noGrp="1"/>
          </p:cNvSpPr>
          <p:nvPr>
            <p:ph type="pic" sz="quarter" idx="15"/>
          </p:nvPr>
        </p:nvSpPr>
        <p:spPr>
          <a:xfrm>
            <a:off x="10772775" y="0"/>
            <a:ext cx="9331325" cy="11309349"/>
          </a:xfrm>
          <a:prstGeom prst="roundRect">
            <a:avLst>
              <a:gd name="adj" fmla="val 0"/>
            </a:avLst>
          </a:prstGeom>
          <a:solidFill>
            <a:schemeClr val="bg2"/>
          </a:solidFill>
        </p:spPr>
        <p:txBody>
          <a:bodyPr anchor="ctr" anchorCtr="0">
            <a:noAutofit/>
          </a:bodyPr>
          <a:lstStyle>
            <a:lvl1pPr algn="ctr">
              <a:buFont typeface="Arial" panose="020B0604020202020204" pitchFamily="34" charset="0"/>
              <a:buNone/>
              <a:defRPr/>
            </a:lvl1pPr>
          </a:lstStyle>
          <a:p>
            <a:r>
              <a:rPr lang="en-US"/>
              <a:t>Click icon to add picture</a:t>
            </a:r>
            <a:endParaRPr lang="en-GB"/>
          </a:p>
        </p:txBody>
      </p:sp>
      <p:sp>
        <p:nvSpPr>
          <p:cNvPr id="8" name="Footer Placeholder 7">
            <a:extLst>
              <a:ext uri="{FF2B5EF4-FFF2-40B4-BE49-F238E27FC236}">
                <a16:creationId xmlns:a16="http://schemas.microsoft.com/office/drawing/2014/main" id="{07091CED-6421-441D-89DA-74EF77AD24AD}"/>
              </a:ext>
            </a:extLst>
          </p:cNvPr>
          <p:cNvSpPr>
            <a:spLocks noGrp="1"/>
          </p:cNvSpPr>
          <p:nvPr>
            <p:ph type="ftr" sz="quarter" idx="11"/>
          </p:nvPr>
        </p:nvSpPr>
        <p:spPr/>
        <p:txBody>
          <a:bodyPr/>
          <a:lstStyle/>
          <a:p>
            <a:r>
              <a:rPr lang="en-GB"/>
              <a:t>Immunization, Vaccines and Biologicals</a:t>
            </a:r>
            <a:endParaRPr lang="en-GB" dirty="0"/>
          </a:p>
        </p:txBody>
      </p:sp>
      <p:sp>
        <p:nvSpPr>
          <p:cNvPr id="9" name="Slide Number Placeholder 8">
            <a:extLst>
              <a:ext uri="{FF2B5EF4-FFF2-40B4-BE49-F238E27FC236}">
                <a16:creationId xmlns:a16="http://schemas.microsoft.com/office/drawing/2014/main" id="{D1CC4CE6-BB6C-4665-BB0E-0849EB26E1A1}"/>
              </a:ext>
            </a:extLst>
          </p:cNvPr>
          <p:cNvSpPr>
            <a:spLocks noGrp="1"/>
          </p:cNvSpPr>
          <p:nvPr>
            <p:ph type="sldNum" sz="quarter" idx="12"/>
          </p:nvPr>
        </p:nvSpPr>
        <p:spPr/>
        <p:txBody>
          <a:bodyPr/>
          <a:lstStyle/>
          <a:p>
            <a:fld id="{E2E31AFC-DF42-41A5-B57C-06A83BBA6616}" type="slidenum">
              <a:rPr lang="en-GB" smtClean="0"/>
              <a:t>‹#›</a:t>
            </a:fld>
            <a:endParaRPr lang="en-GB"/>
          </a:p>
        </p:txBody>
      </p:sp>
      <p:sp>
        <p:nvSpPr>
          <p:cNvPr id="10" name="Title 1">
            <a:extLst>
              <a:ext uri="{FF2B5EF4-FFF2-40B4-BE49-F238E27FC236}">
                <a16:creationId xmlns:a16="http://schemas.microsoft.com/office/drawing/2014/main" id="{7700640E-70DB-4FA8-8906-F2F2D00CFD0A}"/>
              </a:ext>
            </a:extLst>
          </p:cNvPr>
          <p:cNvSpPr>
            <a:spLocks noGrp="1"/>
          </p:cNvSpPr>
          <p:nvPr>
            <p:ph type="title"/>
          </p:nvPr>
        </p:nvSpPr>
        <p:spPr>
          <a:xfrm>
            <a:off x="952502" y="885878"/>
            <a:ext cx="8378824" cy="664797"/>
          </a:xfrm>
        </p:spPr>
        <p:txBody>
          <a:bodyPr lIns="0" tIns="0" rIns="0" bIns="0" anchor="t" anchorCtr="0"/>
          <a:lstStyle/>
          <a:p>
            <a:r>
              <a:rPr lang="en-US"/>
              <a:t>Click to edit Master title style</a:t>
            </a:r>
            <a:endParaRPr lang="en-GB" dirty="0"/>
          </a:p>
        </p:txBody>
      </p:sp>
      <p:sp>
        <p:nvSpPr>
          <p:cNvPr id="11" name="Text Placeholder 9">
            <a:extLst>
              <a:ext uri="{FF2B5EF4-FFF2-40B4-BE49-F238E27FC236}">
                <a16:creationId xmlns:a16="http://schemas.microsoft.com/office/drawing/2014/main" id="{B271352E-4397-4E5F-A9DC-06B6F5E64721}"/>
              </a:ext>
            </a:extLst>
          </p:cNvPr>
          <p:cNvSpPr>
            <a:spLocks noGrp="1"/>
          </p:cNvSpPr>
          <p:nvPr>
            <p:ph type="body" sz="quarter" idx="13"/>
          </p:nvPr>
        </p:nvSpPr>
        <p:spPr>
          <a:xfrm>
            <a:off x="952500" y="2506337"/>
            <a:ext cx="8378825" cy="430887"/>
          </a:xfrm>
        </p:spPr>
        <p:txBody>
          <a:bodyPr/>
          <a:lstStyle>
            <a:lvl1pPr>
              <a:lnSpc>
                <a:spcPct val="100000"/>
              </a:lnSpc>
              <a:buFont typeface="Arial" panose="020B0604020202020204" pitchFamily="34" charset="0"/>
              <a:buNone/>
              <a:defRPr sz="2800">
                <a:solidFill>
                  <a:schemeClr val="accent1"/>
                </a:solidFill>
              </a:defRPr>
            </a:lvl1pPr>
          </a:lstStyle>
          <a:p>
            <a:pPr lvl="0"/>
            <a:r>
              <a:rPr lang="en-US"/>
              <a:t>Click to edit Master text styles</a:t>
            </a:r>
          </a:p>
        </p:txBody>
      </p:sp>
      <p:sp>
        <p:nvSpPr>
          <p:cNvPr id="13" name="Text Placeholder 12">
            <a:extLst>
              <a:ext uri="{FF2B5EF4-FFF2-40B4-BE49-F238E27FC236}">
                <a16:creationId xmlns:a16="http://schemas.microsoft.com/office/drawing/2014/main" id="{1DAB69A2-06C9-4546-819F-AC1A6D1FD09E}"/>
              </a:ext>
            </a:extLst>
          </p:cNvPr>
          <p:cNvSpPr>
            <a:spLocks noGrp="1"/>
          </p:cNvSpPr>
          <p:nvPr>
            <p:ph type="body" sz="quarter" idx="14"/>
          </p:nvPr>
        </p:nvSpPr>
        <p:spPr>
          <a:xfrm>
            <a:off x="952500" y="4791075"/>
            <a:ext cx="8378825" cy="5183600"/>
          </a:xfrm>
        </p:spPr>
        <p:txBody>
          <a:bodyPr/>
          <a:lstStyle>
            <a:lvl1pPr>
              <a:buFont typeface="Arial" panose="020B0604020202020204" pitchFamily="34" charset="0"/>
              <a:buNone/>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7" name="object 14">
            <a:extLst>
              <a:ext uri="{FF2B5EF4-FFF2-40B4-BE49-F238E27FC236}">
                <a16:creationId xmlns:a16="http://schemas.microsoft.com/office/drawing/2014/main" id="{82DE3620-FF46-4B76-AAB9-DA1B6218E935}"/>
              </a:ext>
            </a:extLst>
          </p:cNvPr>
          <p:cNvSpPr/>
          <p:nvPr userDrawn="1"/>
        </p:nvSpPr>
        <p:spPr>
          <a:xfrm flipV="1">
            <a:off x="952501" y="10504954"/>
            <a:ext cx="8867774" cy="45720"/>
          </a:xfrm>
          <a:custGeom>
            <a:avLst/>
            <a:gdLst/>
            <a:ahLst/>
            <a:cxnLst/>
            <a:rect l="l" t="t" r="r" b="b"/>
            <a:pathLst>
              <a:path w="18209260">
                <a:moveTo>
                  <a:pt x="0" y="0"/>
                </a:moveTo>
                <a:lnTo>
                  <a:pt x="18208869" y="0"/>
                </a:lnTo>
              </a:path>
            </a:pathLst>
          </a:custGeom>
          <a:ln w="9622">
            <a:solidFill>
              <a:schemeClr val="tx1"/>
            </a:solidFill>
          </a:ln>
        </p:spPr>
        <p:txBody>
          <a:bodyPr wrap="square" lIns="0" tIns="0" rIns="0" bIns="0" rtlCol="0"/>
          <a:lstStyle/>
          <a:p>
            <a:endParaRPr/>
          </a:p>
        </p:txBody>
      </p:sp>
      <p:sp>
        <p:nvSpPr>
          <p:cNvPr id="3" name="Text Placeholder 2">
            <a:extLst>
              <a:ext uri="{FF2B5EF4-FFF2-40B4-BE49-F238E27FC236}">
                <a16:creationId xmlns:a16="http://schemas.microsoft.com/office/drawing/2014/main" id="{762D490A-0282-4B98-BC22-F72D01AAD9CA}"/>
              </a:ext>
            </a:extLst>
          </p:cNvPr>
          <p:cNvSpPr>
            <a:spLocks noGrp="1"/>
          </p:cNvSpPr>
          <p:nvPr>
            <p:ph type="body" sz="quarter" idx="16" hasCustomPrompt="1"/>
          </p:nvPr>
        </p:nvSpPr>
        <p:spPr>
          <a:xfrm>
            <a:off x="10772775" y="9757060"/>
            <a:ext cx="8378825" cy="233718"/>
          </a:xfrm>
        </p:spPr>
        <p:txBody>
          <a:bodyPr/>
          <a:lstStyle>
            <a:lvl1pPr>
              <a:defRPr sz="1400"/>
            </a:lvl1pPr>
          </a:lstStyle>
          <a:p>
            <a:pPr lvl="0"/>
            <a:r>
              <a:rPr lang="en-US" dirty="0"/>
              <a:t>Caption text goes here if required</a:t>
            </a:r>
            <a:endParaRPr lang="en-GB" dirty="0"/>
          </a:p>
        </p:txBody>
      </p:sp>
      <p:sp>
        <p:nvSpPr>
          <p:cNvPr id="5" name="Picture Placeholder 4">
            <a:extLst>
              <a:ext uri="{FF2B5EF4-FFF2-40B4-BE49-F238E27FC236}">
                <a16:creationId xmlns:a16="http://schemas.microsoft.com/office/drawing/2014/main" id="{19427362-842E-4669-885E-548EFDB4AD64}"/>
              </a:ext>
            </a:extLst>
          </p:cNvPr>
          <p:cNvSpPr>
            <a:spLocks noGrp="1"/>
          </p:cNvSpPr>
          <p:nvPr>
            <p:ph type="pic" sz="quarter" idx="17"/>
          </p:nvPr>
        </p:nvSpPr>
        <p:spPr>
          <a:xfrm>
            <a:off x="952500" y="8397875"/>
            <a:ext cx="1576388" cy="1576388"/>
          </a:xfrm>
        </p:spPr>
        <p:txBody>
          <a:bodyPr/>
          <a:lstStyle/>
          <a:p>
            <a:r>
              <a:rPr lang="en-US"/>
              <a:t>Click icon to add picture</a:t>
            </a:r>
            <a:endParaRPr lang="en-GB" dirty="0"/>
          </a:p>
        </p:txBody>
      </p:sp>
    </p:spTree>
    <p:extLst>
      <p:ext uri="{BB962C8B-B14F-4D97-AF65-F5344CB8AC3E}">
        <p14:creationId xmlns:p14="http://schemas.microsoft.com/office/powerpoint/2010/main" val="15710624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tle | Text + 2 Images">
    <p:spTree>
      <p:nvGrpSpPr>
        <p:cNvPr id="1" name=""/>
        <p:cNvGrpSpPr/>
        <p:nvPr/>
      </p:nvGrpSpPr>
      <p:grpSpPr>
        <a:xfrm>
          <a:off x="0" y="0"/>
          <a:ext cx="0" cy="0"/>
          <a:chOff x="0" y="0"/>
          <a:chExt cx="0" cy="0"/>
        </a:xfrm>
      </p:grpSpPr>
      <p:sp>
        <p:nvSpPr>
          <p:cNvPr id="8" name="Footer Placeholder 7">
            <a:extLst>
              <a:ext uri="{FF2B5EF4-FFF2-40B4-BE49-F238E27FC236}">
                <a16:creationId xmlns:a16="http://schemas.microsoft.com/office/drawing/2014/main" id="{07091CED-6421-441D-89DA-74EF77AD24AD}"/>
              </a:ext>
            </a:extLst>
          </p:cNvPr>
          <p:cNvSpPr>
            <a:spLocks noGrp="1"/>
          </p:cNvSpPr>
          <p:nvPr>
            <p:ph type="ftr" sz="quarter" idx="11"/>
          </p:nvPr>
        </p:nvSpPr>
        <p:spPr/>
        <p:txBody>
          <a:bodyPr/>
          <a:lstStyle/>
          <a:p>
            <a:r>
              <a:rPr lang="en-GB"/>
              <a:t>Immunization, Vaccines and Biologicals</a:t>
            </a:r>
            <a:endParaRPr lang="en-GB" dirty="0"/>
          </a:p>
        </p:txBody>
      </p:sp>
      <p:sp>
        <p:nvSpPr>
          <p:cNvPr id="9" name="Slide Number Placeholder 8">
            <a:extLst>
              <a:ext uri="{FF2B5EF4-FFF2-40B4-BE49-F238E27FC236}">
                <a16:creationId xmlns:a16="http://schemas.microsoft.com/office/drawing/2014/main" id="{D1CC4CE6-BB6C-4665-BB0E-0849EB26E1A1}"/>
              </a:ext>
            </a:extLst>
          </p:cNvPr>
          <p:cNvSpPr>
            <a:spLocks noGrp="1"/>
          </p:cNvSpPr>
          <p:nvPr>
            <p:ph type="sldNum" sz="quarter" idx="12"/>
          </p:nvPr>
        </p:nvSpPr>
        <p:spPr/>
        <p:txBody>
          <a:bodyPr/>
          <a:lstStyle/>
          <a:p>
            <a:fld id="{E2E31AFC-DF42-41A5-B57C-06A83BBA6616}" type="slidenum">
              <a:rPr lang="en-GB" smtClean="0"/>
              <a:t>‹#›</a:t>
            </a:fld>
            <a:endParaRPr lang="en-GB"/>
          </a:p>
        </p:txBody>
      </p:sp>
      <p:sp>
        <p:nvSpPr>
          <p:cNvPr id="10" name="Title 1">
            <a:extLst>
              <a:ext uri="{FF2B5EF4-FFF2-40B4-BE49-F238E27FC236}">
                <a16:creationId xmlns:a16="http://schemas.microsoft.com/office/drawing/2014/main" id="{7700640E-70DB-4FA8-8906-F2F2D00CFD0A}"/>
              </a:ext>
            </a:extLst>
          </p:cNvPr>
          <p:cNvSpPr>
            <a:spLocks noGrp="1"/>
          </p:cNvSpPr>
          <p:nvPr>
            <p:ph type="title"/>
          </p:nvPr>
        </p:nvSpPr>
        <p:spPr>
          <a:xfrm>
            <a:off x="952502" y="885878"/>
            <a:ext cx="8378824" cy="664797"/>
          </a:xfrm>
        </p:spPr>
        <p:txBody>
          <a:bodyPr lIns="0" tIns="0" rIns="0" bIns="0" anchor="t" anchorCtr="0"/>
          <a:lstStyle/>
          <a:p>
            <a:r>
              <a:rPr lang="en-US"/>
              <a:t>Click to edit Master title style</a:t>
            </a:r>
            <a:endParaRPr lang="en-GB" dirty="0"/>
          </a:p>
        </p:txBody>
      </p:sp>
      <p:sp>
        <p:nvSpPr>
          <p:cNvPr id="13" name="Text Placeholder 12">
            <a:extLst>
              <a:ext uri="{FF2B5EF4-FFF2-40B4-BE49-F238E27FC236}">
                <a16:creationId xmlns:a16="http://schemas.microsoft.com/office/drawing/2014/main" id="{1DAB69A2-06C9-4546-819F-AC1A6D1FD09E}"/>
              </a:ext>
            </a:extLst>
          </p:cNvPr>
          <p:cNvSpPr>
            <a:spLocks noGrp="1"/>
          </p:cNvSpPr>
          <p:nvPr>
            <p:ph type="body" sz="quarter" idx="14"/>
          </p:nvPr>
        </p:nvSpPr>
        <p:spPr>
          <a:xfrm>
            <a:off x="952500" y="2774675"/>
            <a:ext cx="8378825" cy="7199999"/>
          </a:xfrm>
        </p:spPr>
        <p:txBody>
          <a:bodyPr/>
          <a:lstStyle>
            <a:lvl1pPr>
              <a:buFont typeface="Arial" panose="020B0604020202020204" pitchFamily="34" charset="0"/>
              <a:buNone/>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5" name="Picture Placeholder 7">
            <a:extLst>
              <a:ext uri="{FF2B5EF4-FFF2-40B4-BE49-F238E27FC236}">
                <a16:creationId xmlns:a16="http://schemas.microsoft.com/office/drawing/2014/main" id="{C915F15C-956C-41D5-B307-E9EAF4140C99}"/>
              </a:ext>
            </a:extLst>
          </p:cNvPr>
          <p:cNvSpPr>
            <a:spLocks noGrp="1"/>
          </p:cNvSpPr>
          <p:nvPr>
            <p:ph type="pic" sz="quarter" idx="15"/>
          </p:nvPr>
        </p:nvSpPr>
        <p:spPr>
          <a:xfrm>
            <a:off x="10772775" y="952500"/>
            <a:ext cx="8378825" cy="4343901"/>
          </a:xfrm>
          <a:prstGeom prst="roundRect">
            <a:avLst>
              <a:gd name="adj" fmla="val 0"/>
            </a:avLst>
          </a:prstGeom>
          <a:solidFill>
            <a:schemeClr val="bg2"/>
          </a:solidFill>
        </p:spPr>
        <p:txBody>
          <a:bodyPr anchor="ctr" anchorCtr="0">
            <a:noAutofit/>
          </a:bodyPr>
          <a:lstStyle>
            <a:lvl1pPr algn="ctr">
              <a:buFont typeface="Arial" panose="020B0604020202020204" pitchFamily="34" charset="0"/>
              <a:buNone/>
              <a:defRPr/>
            </a:lvl1pPr>
          </a:lstStyle>
          <a:p>
            <a:r>
              <a:rPr lang="en-US"/>
              <a:t>Click icon to add picture</a:t>
            </a:r>
            <a:endParaRPr lang="en-GB"/>
          </a:p>
        </p:txBody>
      </p:sp>
      <p:sp>
        <p:nvSpPr>
          <p:cNvPr id="17" name="object 14">
            <a:extLst>
              <a:ext uri="{FF2B5EF4-FFF2-40B4-BE49-F238E27FC236}">
                <a16:creationId xmlns:a16="http://schemas.microsoft.com/office/drawing/2014/main" id="{82DE3620-FF46-4B76-AAB9-DA1B6218E935}"/>
              </a:ext>
            </a:extLst>
          </p:cNvPr>
          <p:cNvSpPr/>
          <p:nvPr userDrawn="1"/>
        </p:nvSpPr>
        <p:spPr>
          <a:xfrm>
            <a:off x="952851" y="10550675"/>
            <a:ext cx="18209260" cy="0"/>
          </a:xfrm>
          <a:custGeom>
            <a:avLst/>
            <a:gdLst/>
            <a:ahLst/>
            <a:cxnLst/>
            <a:rect l="l" t="t" r="r" b="b"/>
            <a:pathLst>
              <a:path w="18209260">
                <a:moveTo>
                  <a:pt x="0" y="0"/>
                </a:moveTo>
                <a:lnTo>
                  <a:pt x="18208869" y="0"/>
                </a:lnTo>
              </a:path>
            </a:pathLst>
          </a:custGeom>
          <a:ln w="9622">
            <a:solidFill>
              <a:schemeClr val="tx1"/>
            </a:solidFill>
          </a:ln>
        </p:spPr>
        <p:txBody>
          <a:bodyPr wrap="square" lIns="0" tIns="0" rIns="0" bIns="0" rtlCol="0"/>
          <a:lstStyle/>
          <a:p>
            <a:endParaRPr/>
          </a:p>
        </p:txBody>
      </p:sp>
      <p:sp>
        <p:nvSpPr>
          <p:cNvPr id="12" name="Picture Placeholder 7">
            <a:extLst>
              <a:ext uri="{FF2B5EF4-FFF2-40B4-BE49-F238E27FC236}">
                <a16:creationId xmlns:a16="http://schemas.microsoft.com/office/drawing/2014/main" id="{02B8336F-F0D4-4BC7-8ABC-2AB9B51D18C1}"/>
              </a:ext>
            </a:extLst>
          </p:cNvPr>
          <p:cNvSpPr>
            <a:spLocks noGrp="1"/>
          </p:cNvSpPr>
          <p:nvPr>
            <p:ph type="pic" sz="quarter" idx="16"/>
          </p:nvPr>
        </p:nvSpPr>
        <p:spPr>
          <a:xfrm>
            <a:off x="10772775" y="5664253"/>
            <a:ext cx="8378825" cy="4310010"/>
          </a:xfrm>
          <a:prstGeom prst="roundRect">
            <a:avLst>
              <a:gd name="adj" fmla="val 0"/>
            </a:avLst>
          </a:prstGeom>
          <a:solidFill>
            <a:schemeClr val="bg2"/>
          </a:solidFill>
        </p:spPr>
        <p:txBody>
          <a:bodyPr anchor="ctr" anchorCtr="0">
            <a:noAutofit/>
          </a:bodyPr>
          <a:lstStyle>
            <a:lvl1pPr algn="ctr">
              <a:buFont typeface="Arial" panose="020B0604020202020204" pitchFamily="34" charset="0"/>
              <a:buNone/>
              <a:defRPr/>
            </a:lvl1pPr>
          </a:lstStyle>
          <a:p>
            <a:r>
              <a:rPr lang="en-US"/>
              <a:t>Click icon to add picture</a:t>
            </a:r>
            <a:endParaRPr lang="en-GB"/>
          </a:p>
        </p:txBody>
      </p:sp>
      <p:sp>
        <p:nvSpPr>
          <p:cNvPr id="3" name="Text Placeholder 2">
            <a:extLst>
              <a:ext uri="{FF2B5EF4-FFF2-40B4-BE49-F238E27FC236}">
                <a16:creationId xmlns:a16="http://schemas.microsoft.com/office/drawing/2014/main" id="{E43DBC4A-ACA7-4AD0-9307-8B9B0EA507FE}"/>
              </a:ext>
            </a:extLst>
          </p:cNvPr>
          <p:cNvSpPr>
            <a:spLocks noGrp="1"/>
          </p:cNvSpPr>
          <p:nvPr>
            <p:ph type="body" sz="quarter" idx="17" hasCustomPrompt="1"/>
          </p:nvPr>
        </p:nvSpPr>
        <p:spPr>
          <a:xfrm>
            <a:off x="10890251" y="1062988"/>
            <a:ext cx="8143874" cy="400687"/>
          </a:xfrm>
        </p:spPr>
        <p:txBody>
          <a:bodyPr/>
          <a:lstStyle>
            <a:lvl1pPr>
              <a:defRPr/>
            </a:lvl1pPr>
          </a:lstStyle>
          <a:p>
            <a:pPr lvl="0"/>
            <a:r>
              <a:rPr lang="en-US" dirty="0"/>
              <a:t>Caption, if required, goes here</a:t>
            </a:r>
            <a:endParaRPr lang="en-GB" dirty="0"/>
          </a:p>
        </p:txBody>
      </p:sp>
      <p:sp>
        <p:nvSpPr>
          <p:cNvPr id="11" name="Text Placeholder 2">
            <a:extLst>
              <a:ext uri="{FF2B5EF4-FFF2-40B4-BE49-F238E27FC236}">
                <a16:creationId xmlns:a16="http://schemas.microsoft.com/office/drawing/2014/main" id="{9E7CB72A-5628-4C6B-920B-B5462A85B798}"/>
              </a:ext>
            </a:extLst>
          </p:cNvPr>
          <p:cNvSpPr>
            <a:spLocks noGrp="1"/>
          </p:cNvSpPr>
          <p:nvPr>
            <p:ph type="body" sz="quarter" idx="18" hasCustomPrompt="1"/>
          </p:nvPr>
        </p:nvSpPr>
        <p:spPr>
          <a:xfrm>
            <a:off x="10890251" y="5787388"/>
            <a:ext cx="8143874" cy="400687"/>
          </a:xfrm>
        </p:spPr>
        <p:txBody>
          <a:bodyPr/>
          <a:lstStyle>
            <a:lvl1pPr>
              <a:defRPr/>
            </a:lvl1pPr>
          </a:lstStyle>
          <a:p>
            <a:pPr lvl="0"/>
            <a:r>
              <a:rPr lang="en-US" dirty="0"/>
              <a:t>Caption, if required, goes here</a:t>
            </a:r>
            <a:endParaRPr lang="en-GB" dirty="0"/>
          </a:p>
        </p:txBody>
      </p:sp>
      <p:sp>
        <p:nvSpPr>
          <p:cNvPr id="14" name="Picture Placeholder 4">
            <a:extLst>
              <a:ext uri="{FF2B5EF4-FFF2-40B4-BE49-F238E27FC236}">
                <a16:creationId xmlns:a16="http://schemas.microsoft.com/office/drawing/2014/main" id="{3E63EEFC-E63D-460B-87E8-056BB1E9EE21}"/>
              </a:ext>
            </a:extLst>
          </p:cNvPr>
          <p:cNvSpPr>
            <a:spLocks noGrp="1"/>
          </p:cNvSpPr>
          <p:nvPr>
            <p:ph type="pic" sz="quarter" idx="19"/>
          </p:nvPr>
        </p:nvSpPr>
        <p:spPr>
          <a:xfrm>
            <a:off x="952500" y="8397875"/>
            <a:ext cx="1576388" cy="1576388"/>
          </a:xfrm>
        </p:spPr>
        <p:txBody>
          <a:bodyPr/>
          <a:lstStyle/>
          <a:p>
            <a:r>
              <a:rPr lang="en-US"/>
              <a:t>Click icon to add picture</a:t>
            </a:r>
            <a:endParaRPr lang="en-GB" dirty="0"/>
          </a:p>
        </p:txBody>
      </p:sp>
    </p:spTree>
    <p:extLst>
      <p:ext uri="{BB962C8B-B14F-4D97-AF65-F5344CB8AC3E}">
        <p14:creationId xmlns:p14="http://schemas.microsoft.com/office/powerpoint/2010/main" val="5890052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 Text | Quote + 1 Image">
    <p:spTree>
      <p:nvGrpSpPr>
        <p:cNvPr id="1" name=""/>
        <p:cNvGrpSpPr/>
        <p:nvPr/>
      </p:nvGrpSpPr>
      <p:grpSpPr>
        <a:xfrm>
          <a:off x="0" y="0"/>
          <a:ext cx="0" cy="0"/>
          <a:chOff x="0" y="0"/>
          <a:chExt cx="0" cy="0"/>
        </a:xfrm>
      </p:grpSpPr>
      <p:sp>
        <p:nvSpPr>
          <p:cNvPr id="8" name="Footer Placeholder 7">
            <a:extLst>
              <a:ext uri="{FF2B5EF4-FFF2-40B4-BE49-F238E27FC236}">
                <a16:creationId xmlns:a16="http://schemas.microsoft.com/office/drawing/2014/main" id="{07091CED-6421-441D-89DA-74EF77AD24AD}"/>
              </a:ext>
            </a:extLst>
          </p:cNvPr>
          <p:cNvSpPr>
            <a:spLocks noGrp="1"/>
          </p:cNvSpPr>
          <p:nvPr>
            <p:ph type="ftr" sz="quarter" idx="11"/>
          </p:nvPr>
        </p:nvSpPr>
        <p:spPr/>
        <p:txBody>
          <a:bodyPr/>
          <a:lstStyle/>
          <a:p>
            <a:r>
              <a:rPr lang="en-GB"/>
              <a:t>Immunization, Vaccines and Biologicals</a:t>
            </a:r>
            <a:endParaRPr lang="en-GB" dirty="0"/>
          </a:p>
        </p:txBody>
      </p:sp>
      <p:sp>
        <p:nvSpPr>
          <p:cNvPr id="9" name="Slide Number Placeholder 8">
            <a:extLst>
              <a:ext uri="{FF2B5EF4-FFF2-40B4-BE49-F238E27FC236}">
                <a16:creationId xmlns:a16="http://schemas.microsoft.com/office/drawing/2014/main" id="{D1CC4CE6-BB6C-4665-BB0E-0849EB26E1A1}"/>
              </a:ext>
            </a:extLst>
          </p:cNvPr>
          <p:cNvSpPr>
            <a:spLocks noGrp="1"/>
          </p:cNvSpPr>
          <p:nvPr>
            <p:ph type="sldNum" sz="quarter" idx="12"/>
          </p:nvPr>
        </p:nvSpPr>
        <p:spPr/>
        <p:txBody>
          <a:bodyPr/>
          <a:lstStyle/>
          <a:p>
            <a:fld id="{E2E31AFC-DF42-41A5-B57C-06A83BBA6616}" type="slidenum">
              <a:rPr lang="en-GB" smtClean="0"/>
              <a:t>‹#›</a:t>
            </a:fld>
            <a:endParaRPr lang="en-GB"/>
          </a:p>
        </p:txBody>
      </p:sp>
      <p:sp>
        <p:nvSpPr>
          <p:cNvPr id="10" name="Title 1">
            <a:extLst>
              <a:ext uri="{FF2B5EF4-FFF2-40B4-BE49-F238E27FC236}">
                <a16:creationId xmlns:a16="http://schemas.microsoft.com/office/drawing/2014/main" id="{7700640E-70DB-4FA8-8906-F2F2D00CFD0A}"/>
              </a:ext>
            </a:extLst>
          </p:cNvPr>
          <p:cNvSpPr>
            <a:spLocks noGrp="1"/>
          </p:cNvSpPr>
          <p:nvPr>
            <p:ph type="title"/>
          </p:nvPr>
        </p:nvSpPr>
        <p:spPr>
          <a:xfrm>
            <a:off x="952502" y="885878"/>
            <a:ext cx="8378824" cy="664797"/>
          </a:xfrm>
        </p:spPr>
        <p:txBody>
          <a:bodyPr lIns="0" tIns="0" rIns="0" bIns="0" anchor="t" anchorCtr="0"/>
          <a:lstStyle/>
          <a:p>
            <a:r>
              <a:rPr lang="en-US"/>
              <a:t>Click to edit Master title style</a:t>
            </a:r>
            <a:endParaRPr lang="en-GB" dirty="0"/>
          </a:p>
        </p:txBody>
      </p:sp>
      <p:sp>
        <p:nvSpPr>
          <p:cNvPr id="13" name="Text Placeholder 12">
            <a:extLst>
              <a:ext uri="{FF2B5EF4-FFF2-40B4-BE49-F238E27FC236}">
                <a16:creationId xmlns:a16="http://schemas.microsoft.com/office/drawing/2014/main" id="{1DAB69A2-06C9-4546-819F-AC1A6D1FD09E}"/>
              </a:ext>
            </a:extLst>
          </p:cNvPr>
          <p:cNvSpPr>
            <a:spLocks noGrp="1"/>
          </p:cNvSpPr>
          <p:nvPr>
            <p:ph type="body" sz="quarter" idx="14"/>
          </p:nvPr>
        </p:nvSpPr>
        <p:spPr>
          <a:xfrm>
            <a:off x="952500" y="2774675"/>
            <a:ext cx="8378825" cy="7199999"/>
          </a:xfrm>
        </p:spPr>
        <p:txBody>
          <a:bodyPr/>
          <a:lstStyle>
            <a:lvl1pPr>
              <a:buFont typeface="Arial" panose="020B0604020202020204" pitchFamily="34" charset="0"/>
              <a:buNone/>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7" name="object 14">
            <a:extLst>
              <a:ext uri="{FF2B5EF4-FFF2-40B4-BE49-F238E27FC236}">
                <a16:creationId xmlns:a16="http://schemas.microsoft.com/office/drawing/2014/main" id="{82DE3620-FF46-4B76-AAB9-DA1B6218E935}"/>
              </a:ext>
            </a:extLst>
          </p:cNvPr>
          <p:cNvSpPr/>
          <p:nvPr userDrawn="1"/>
        </p:nvSpPr>
        <p:spPr>
          <a:xfrm>
            <a:off x="952851" y="10550675"/>
            <a:ext cx="18209260" cy="0"/>
          </a:xfrm>
          <a:custGeom>
            <a:avLst/>
            <a:gdLst/>
            <a:ahLst/>
            <a:cxnLst/>
            <a:rect l="l" t="t" r="r" b="b"/>
            <a:pathLst>
              <a:path w="18209260">
                <a:moveTo>
                  <a:pt x="0" y="0"/>
                </a:moveTo>
                <a:lnTo>
                  <a:pt x="18208869" y="0"/>
                </a:lnTo>
              </a:path>
            </a:pathLst>
          </a:custGeom>
          <a:ln w="9622">
            <a:solidFill>
              <a:schemeClr val="tx1"/>
            </a:solidFill>
          </a:ln>
        </p:spPr>
        <p:txBody>
          <a:bodyPr wrap="square" lIns="0" tIns="0" rIns="0" bIns="0" rtlCol="0"/>
          <a:lstStyle/>
          <a:p>
            <a:endParaRPr/>
          </a:p>
        </p:txBody>
      </p:sp>
      <p:sp>
        <p:nvSpPr>
          <p:cNvPr id="12" name="Picture Placeholder 7">
            <a:extLst>
              <a:ext uri="{FF2B5EF4-FFF2-40B4-BE49-F238E27FC236}">
                <a16:creationId xmlns:a16="http://schemas.microsoft.com/office/drawing/2014/main" id="{02B8336F-F0D4-4BC7-8ABC-2AB9B51D18C1}"/>
              </a:ext>
            </a:extLst>
          </p:cNvPr>
          <p:cNvSpPr>
            <a:spLocks noGrp="1"/>
          </p:cNvSpPr>
          <p:nvPr>
            <p:ph type="pic" sz="quarter" idx="16"/>
          </p:nvPr>
        </p:nvSpPr>
        <p:spPr>
          <a:xfrm>
            <a:off x="10772775" y="5664253"/>
            <a:ext cx="8378825" cy="4310010"/>
          </a:xfrm>
          <a:prstGeom prst="roundRect">
            <a:avLst>
              <a:gd name="adj" fmla="val 0"/>
            </a:avLst>
          </a:prstGeom>
          <a:solidFill>
            <a:schemeClr val="bg2"/>
          </a:solidFill>
        </p:spPr>
        <p:txBody>
          <a:bodyPr anchor="ctr" anchorCtr="0">
            <a:noAutofit/>
          </a:bodyPr>
          <a:lstStyle>
            <a:lvl1pPr algn="ctr">
              <a:buFont typeface="Arial" panose="020B0604020202020204" pitchFamily="34" charset="0"/>
              <a:buNone/>
              <a:defRPr/>
            </a:lvl1pPr>
          </a:lstStyle>
          <a:p>
            <a:r>
              <a:rPr lang="en-US"/>
              <a:t>Click icon to add picture</a:t>
            </a:r>
            <a:endParaRPr lang="en-GB"/>
          </a:p>
        </p:txBody>
      </p:sp>
      <p:sp>
        <p:nvSpPr>
          <p:cNvPr id="16" name="Text Placeholder 9">
            <a:extLst>
              <a:ext uri="{FF2B5EF4-FFF2-40B4-BE49-F238E27FC236}">
                <a16:creationId xmlns:a16="http://schemas.microsoft.com/office/drawing/2014/main" id="{A342D1F6-875C-4F73-9292-C3AAE2677826}"/>
              </a:ext>
            </a:extLst>
          </p:cNvPr>
          <p:cNvSpPr>
            <a:spLocks noGrp="1"/>
          </p:cNvSpPr>
          <p:nvPr>
            <p:ph type="body" sz="quarter" idx="13"/>
          </p:nvPr>
        </p:nvSpPr>
        <p:spPr>
          <a:xfrm>
            <a:off x="10785005" y="3547013"/>
            <a:ext cx="8366594" cy="1384482"/>
          </a:xfrm>
        </p:spPr>
        <p:txBody>
          <a:bodyPr/>
          <a:lstStyle>
            <a:lvl1pPr>
              <a:lnSpc>
                <a:spcPct val="100000"/>
              </a:lnSpc>
              <a:buFont typeface="Arial" panose="020B0604020202020204" pitchFamily="34" charset="0"/>
              <a:buNone/>
              <a:defRPr sz="2400" b="0" i="0">
                <a:solidFill>
                  <a:schemeClr val="tx1"/>
                </a:solidFill>
                <a:latin typeface="Poppins Medium" pitchFamily="2" charset="77"/>
                <a:cs typeface="Poppins Medium" pitchFamily="2" charset="77"/>
              </a:defRPr>
            </a:lvl1pPr>
            <a:lvl2pPr marL="0" indent="0">
              <a:spcAft>
                <a:spcPts val="0"/>
              </a:spcAft>
              <a:buFontTx/>
              <a:buNone/>
              <a:defRPr sz="2400" b="1" i="0">
                <a:solidFill>
                  <a:schemeClr val="accent1"/>
                </a:solidFill>
                <a:latin typeface="Poppins SemiBold" pitchFamily="2" charset="77"/>
                <a:cs typeface="Poppins SemiBold" pitchFamily="2" charset="77"/>
              </a:defRPr>
            </a:lvl2pPr>
            <a:lvl3pPr marL="0" indent="0">
              <a:spcBef>
                <a:spcPts val="0"/>
              </a:spcBef>
              <a:buFontTx/>
              <a:buNone/>
              <a:defRPr sz="2000"/>
            </a:lvl3pPr>
          </a:lstStyle>
          <a:p>
            <a:pPr lvl="0"/>
            <a:r>
              <a:rPr lang="en-US"/>
              <a:t>Click to edit Master text styles</a:t>
            </a:r>
          </a:p>
          <a:p>
            <a:pPr lvl="1"/>
            <a:r>
              <a:rPr lang="en-US"/>
              <a:t>Second level</a:t>
            </a:r>
          </a:p>
          <a:p>
            <a:pPr lvl="2"/>
            <a:r>
              <a:rPr lang="en-US"/>
              <a:t>Third level</a:t>
            </a:r>
          </a:p>
        </p:txBody>
      </p:sp>
      <p:sp>
        <p:nvSpPr>
          <p:cNvPr id="11" name="Picture Placeholder 4">
            <a:extLst>
              <a:ext uri="{FF2B5EF4-FFF2-40B4-BE49-F238E27FC236}">
                <a16:creationId xmlns:a16="http://schemas.microsoft.com/office/drawing/2014/main" id="{02BA5A0B-ACA6-4775-BB7F-0F44A4EF7EDB}"/>
              </a:ext>
            </a:extLst>
          </p:cNvPr>
          <p:cNvSpPr>
            <a:spLocks noGrp="1"/>
          </p:cNvSpPr>
          <p:nvPr>
            <p:ph type="pic" sz="quarter" idx="17"/>
          </p:nvPr>
        </p:nvSpPr>
        <p:spPr>
          <a:xfrm>
            <a:off x="952500" y="8397875"/>
            <a:ext cx="1576388" cy="1576388"/>
          </a:xfrm>
        </p:spPr>
        <p:txBody>
          <a:bodyPr/>
          <a:lstStyle/>
          <a:p>
            <a:r>
              <a:rPr lang="en-US"/>
              <a:t>Click icon to add picture</a:t>
            </a:r>
            <a:endParaRPr lang="en-GB" dirty="0"/>
          </a:p>
        </p:txBody>
      </p:sp>
      <p:pic>
        <p:nvPicPr>
          <p:cNvPr id="14" name="Graphic 13">
            <a:extLst>
              <a:ext uri="{FF2B5EF4-FFF2-40B4-BE49-F238E27FC236}">
                <a16:creationId xmlns:a16="http://schemas.microsoft.com/office/drawing/2014/main" id="{10812D15-BFF6-4022-96D6-207CD21FCD28}"/>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0785005" y="2649761"/>
            <a:ext cx="783108" cy="661591"/>
          </a:xfrm>
          <a:prstGeom prst="rect">
            <a:avLst/>
          </a:prstGeom>
        </p:spPr>
      </p:pic>
    </p:spTree>
    <p:extLst>
      <p:ext uri="{BB962C8B-B14F-4D97-AF65-F5344CB8AC3E}">
        <p14:creationId xmlns:p14="http://schemas.microsoft.com/office/powerpoint/2010/main" val="39927193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6283" userDrawn="1">
          <p15:clr>
            <a:srgbClr val="FBAE4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 4 x image grid">
    <p:spTree>
      <p:nvGrpSpPr>
        <p:cNvPr id="1" name=""/>
        <p:cNvGrpSpPr/>
        <p:nvPr/>
      </p:nvGrpSpPr>
      <p:grpSpPr>
        <a:xfrm>
          <a:off x="0" y="0"/>
          <a:ext cx="0" cy="0"/>
          <a:chOff x="0" y="0"/>
          <a:chExt cx="0" cy="0"/>
        </a:xfrm>
      </p:grpSpPr>
      <p:sp>
        <p:nvSpPr>
          <p:cNvPr id="8" name="Footer Placeholder 7">
            <a:extLst>
              <a:ext uri="{FF2B5EF4-FFF2-40B4-BE49-F238E27FC236}">
                <a16:creationId xmlns:a16="http://schemas.microsoft.com/office/drawing/2014/main" id="{07091CED-6421-441D-89DA-74EF77AD24AD}"/>
              </a:ext>
            </a:extLst>
          </p:cNvPr>
          <p:cNvSpPr>
            <a:spLocks noGrp="1"/>
          </p:cNvSpPr>
          <p:nvPr>
            <p:ph type="ftr" sz="quarter" idx="11"/>
          </p:nvPr>
        </p:nvSpPr>
        <p:spPr/>
        <p:txBody>
          <a:bodyPr/>
          <a:lstStyle/>
          <a:p>
            <a:r>
              <a:rPr lang="en-GB"/>
              <a:t>Immunization, Vaccines and Biologicals</a:t>
            </a:r>
            <a:endParaRPr lang="en-GB" dirty="0"/>
          </a:p>
        </p:txBody>
      </p:sp>
      <p:sp>
        <p:nvSpPr>
          <p:cNvPr id="9" name="Slide Number Placeholder 8">
            <a:extLst>
              <a:ext uri="{FF2B5EF4-FFF2-40B4-BE49-F238E27FC236}">
                <a16:creationId xmlns:a16="http://schemas.microsoft.com/office/drawing/2014/main" id="{D1CC4CE6-BB6C-4665-BB0E-0849EB26E1A1}"/>
              </a:ext>
            </a:extLst>
          </p:cNvPr>
          <p:cNvSpPr>
            <a:spLocks noGrp="1"/>
          </p:cNvSpPr>
          <p:nvPr>
            <p:ph type="sldNum" sz="quarter" idx="12"/>
          </p:nvPr>
        </p:nvSpPr>
        <p:spPr/>
        <p:txBody>
          <a:bodyPr/>
          <a:lstStyle/>
          <a:p>
            <a:fld id="{E2E31AFC-DF42-41A5-B57C-06A83BBA6616}" type="slidenum">
              <a:rPr lang="en-GB" smtClean="0"/>
              <a:t>‹#›</a:t>
            </a:fld>
            <a:endParaRPr lang="en-GB"/>
          </a:p>
        </p:txBody>
      </p:sp>
      <p:sp>
        <p:nvSpPr>
          <p:cNvPr id="10" name="Title 1">
            <a:extLst>
              <a:ext uri="{FF2B5EF4-FFF2-40B4-BE49-F238E27FC236}">
                <a16:creationId xmlns:a16="http://schemas.microsoft.com/office/drawing/2014/main" id="{7700640E-70DB-4FA8-8906-F2F2D00CFD0A}"/>
              </a:ext>
            </a:extLst>
          </p:cNvPr>
          <p:cNvSpPr>
            <a:spLocks noGrp="1"/>
          </p:cNvSpPr>
          <p:nvPr>
            <p:ph type="title"/>
          </p:nvPr>
        </p:nvSpPr>
        <p:spPr>
          <a:xfrm>
            <a:off x="952502" y="885878"/>
            <a:ext cx="18209260" cy="664797"/>
          </a:xfrm>
        </p:spPr>
        <p:txBody>
          <a:bodyPr lIns="0" tIns="0" rIns="0" bIns="0" anchor="t" anchorCtr="0"/>
          <a:lstStyle/>
          <a:p>
            <a:r>
              <a:rPr lang="en-US"/>
              <a:t>Click to edit Master title style</a:t>
            </a:r>
            <a:endParaRPr lang="en-GB" dirty="0"/>
          </a:p>
        </p:txBody>
      </p:sp>
      <p:sp>
        <p:nvSpPr>
          <p:cNvPr id="17" name="object 14">
            <a:extLst>
              <a:ext uri="{FF2B5EF4-FFF2-40B4-BE49-F238E27FC236}">
                <a16:creationId xmlns:a16="http://schemas.microsoft.com/office/drawing/2014/main" id="{82DE3620-FF46-4B76-AAB9-DA1B6218E935}"/>
              </a:ext>
            </a:extLst>
          </p:cNvPr>
          <p:cNvSpPr/>
          <p:nvPr userDrawn="1"/>
        </p:nvSpPr>
        <p:spPr>
          <a:xfrm>
            <a:off x="952851" y="10550675"/>
            <a:ext cx="18209260" cy="0"/>
          </a:xfrm>
          <a:custGeom>
            <a:avLst/>
            <a:gdLst/>
            <a:ahLst/>
            <a:cxnLst/>
            <a:rect l="l" t="t" r="r" b="b"/>
            <a:pathLst>
              <a:path w="18209260">
                <a:moveTo>
                  <a:pt x="0" y="0"/>
                </a:moveTo>
                <a:lnTo>
                  <a:pt x="18208869" y="0"/>
                </a:lnTo>
              </a:path>
            </a:pathLst>
          </a:custGeom>
          <a:ln w="9622">
            <a:solidFill>
              <a:schemeClr val="tx1"/>
            </a:solidFill>
          </a:ln>
        </p:spPr>
        <p:txBody>
          <a:bodyPr wrap="square" lIns="0" tIns="0" rIns="0" bIns="0" rtlCol="0"/>
          <a:lstStyle/>
          <a:p>
            <a:endParaRPr/>
          </a:p>
        </p:txBody>
      </p:sp>
      <p:sp>
        <p:nvSpPr>
          <p:cNvPr id="12" name="Picture Placeholder 7">
            <a:extLst>
              <a:ext uri="{FF2B5EF4-FFF2-40B4-BE49-F238E27FC236}">
                <a16:creationId xmlns:a16="http://schemas.microsoft.com/office/drawing/2014/main" id="{02B8336F-F0D4-4BC7-8ABC-2AB9B51D18C1}"/>
              </a:ext>
            </a:extLst>
          </p:cNvPr>
          <p:cNvSpPr>
            <a:spLocks noGrp="1"/>
          </p:cNvSpPr>
          <p:nvPr>
            <p:ph type="pic" sz="quarter" idx="16"/>
          </p:nvPr>
        </p:nvSpPr>
        <p:spPr>
          <a:xfrm>
            <a:off x="10412412" y="6374469"/>
            <a:ext cx="3997493" cy="3599793"/>
          </a:xfrm>
          <a:prstGeom prst="roundRect">
            <a:avLst>
              <a:gd name="adj" fmla="val 0"/>
            </a:avLst>
          </a:prstGeom>
          <a:solidFill>
            <a:schemeClr val="bg2"/>
          </a:solidFill>
        </p:spPr>
        <p:txBody>
          <a:bodyPr anchor="ctr" anchorCtr="0">
            <a:noAutofit/>
          </a:bodyPr>
          <a:lstStyle>
            <a:lvl1pPr algn="ctr">
              <a:buFont typeface="Arial" panose="020B0604020202020204" pitchFamily="34" charset="0"/>
              <a:buNone/>
              <a:defRPr/>
            </a:lvl1pPr>
          </a:lstStyle>
          <a:p>
            <a:r>
              <a:rPr lang="en-US"/>
              <a:t>Click icon to add picture</a:t>
            </a:r>
            <a:endParaRPr lang="en-GB"/>
          </a:p>
        </p:txBody>
      </p:sp>
      <p:sp>
        <p:nvSpPr>
          <p:cNvPr id="18" name="Picture Placeholder 7">
            <a:extLst>
              <a:ext uri="{FF2B5EF4-FFF2-40B4-BE49-F238E27FC236}">
                <a16:creationId xmlns:a16="http://schemas.microsoft.com/office/drawing/2014/main" id="{49FC8846-079B-41AE-B836-FAD08E0C32D1}"/>
              </a:ext>
            </a:extLst>
          </p:cNvPr>
          <p:cNvSpPr>
            <a:spLocks noGrp="1"/>
          </p:cNvSpPr>
          <p:nvPr>
            <p:ph type="pic" sz="quarter" idx="17"/>
          </p:nvPr>
        </p:nvSpPr>
        <p:spPr>
          <a:xfrm>
            <a:off x="952500" y="2054678"/>
            <a:ext cx="8739188" cy="7919585"/>
          </a:xfrm>
          <a:prstGeom prst="roundRect">
            <a:avLst>
              <a:gd name="adj" fmla="val 0"/>
            </a:avLst>
          </a:prstGeom>
          <a:solidFill>
            <a:schemeClr val="bg2"/>
          </a:solidFill>
        </p:spPr>
        <p:txBody>
          <a:bodyPr anchor="ctr" anchorCtr="0">
            <a:noAutofit/>
          </a:bodyPr>
          <a:lstStyle>
            <a:lvl1pPr algn="ctr">
              <a:buFont typeface="Arial" panose="020B0604020202020204" pitchFamily="34" charset="0"/>
              <a:buNone/>
              <a:defRPr/>
            </a:lvl1pPr>
          </a:lstStyle>
          <a:p>
            <a:r>
              <a:rPr lang="en-US"/>
              <a:t>Click icon to add picture</a:t>
            </a:r>
            <a:endParaRPr lang="en-GB"/>
          </a:p>
        </p:txBody>
      </p:sp>
      <p:sp>
        <p:nvSpPr>
          <p:cNvPr id="28" name="Picture Placeholder 7">
            <a:extLst>
              <a:ext uri="{FF2B5EF4-FFF2-40B4-BE49-F238E27FC236}">
                <a16:creationId xmlns:a16="http://schemas.microsoft.com/office/drawing/2014/main" id="{E7F864D5-53D1-4798-9693-FAD45F362409}"/>
              </a:ext>
            </a:extLst>
          </p:cNvPr>
          <p:cNvSpPr>
            <a:spLocks noGrp="1"/>
          </p:cNvSpPr>
          <p:nvPr>
            <p:ph type="pic" sz="quarter" idx="18"/>
          </p:nvPr>
        </p:nvSpPr>
        <p:spPr>
          <a:xfrm>
            <a:off x="15154107" y="6374469"/>
            <a:ext cx="3997493" cy="3599793"/>
          </a:xfrm>
          <a:prstGeom prst="roundRect">
            <a:avLst>
              <a:gd name="adj" fmla="val 0"/>
            </a:avLst>
          </a:prstGeom>
          <a:solidFill>
            <a:schemeClr val="bg2"/>
          </a:solidFill>
        </p:spPr>
        <p:txBody>
          <a:bodyPr anchor="ctr" anchorCtr="0">
            <a:noAutofit/>
          </a:bodyPr>
          <a:lstStyle>
            <a:lvl1pPr algn="ctr">
              <a:buFont typeface="Arial" panose="020B0604020202020204" pitchFamily="34" charset="0"/>
              <a:buNone/>
              <a:defRPr/>
            </a:lvl1pPr>
          </a:lstStyle>
          <a:p>
            <a:r>
              <a:rPr lang="en-US"/>
              <a:t>Click icon to add picture</a:t>
            </a:r>
            <a:endParaRPr lang="en-GB"/>
          </a:p>
        </p:txBody>
      </p:sp>
      <p:sp>
        <p:nvSpPr>
          <p:cNvPr id="29" name="Picture Placeholder 7">
            <a:extLst>
              <a:ext uri="{FF2B5EF4-FFF2-40B4-BE49-F238E27FC236}">
                <a16:creationId xmlns:a16="http://schemas.microsoft.com/office/drawing/2014/main" id="{09D04CD5-6785-4614-82A0-EB606F9E7584}"/>
              </a:ext>
            </a:extLst>
          </p:cNvPr>
          <p:cNvSpPr>
            <a:spLocks noGrp="1"/>
          </p:cNvSpPr>
          <p:nvPr>
            <p:ph type="pic" sz="quarter" idx="19"/>
          </p:nvPr>
        </p:nvSpPr>
        <p:spPr>
          <a:xfrm>
            <a:off x="10412412" y="2054677"/>
            <a:ext cx="8739188" cy="3599998"/>
          </a:xfrm>
          <a:prstGeom prst="roundRect">
            <a:avLst>
              <a:gd name="adj" fmla="val 0"/>
            </a:avLst>
          </a:prstGeom>
          <a:solidFill>
            <a:schemeClr val="bg2"/>
          </a:solidFill>
        </p:spPr>
        <p:txBody>
          <a:bodyPr anchor="ctr" anchorCtr="0">
            <a:noAutofit/>
          </a:bodyPr>
          <a:lstStyle>
            <a:lvl1pPr algn="ctr">
              <a:buFont typeface="Arial" panose="020B0604020202020204" pitchFamily="34" charset="0"/>
              <a:buNone/>
              <a:defRPr/>
            </a:lvl1pPr>
          </a:lstStyle>
          <a:p>
            <a:r>
              <a:rPr lang="en-US"/>
              <a:t>Click icon to add picture</a:t>
            </a:r>
            <a:endParaRPr lang="en-GB"/>
          </a:p>
        </p:txBody>
      </p:sp>
    </p:spTree>
    <p:extLst>
      <p:ext uri="{BB962C8B-B14F-4D97-AF65-F5344CB8AC3E}">
        <p14:creationId xmlns:p14="http://schemas.microsoft.com/office/powerpoint/2010/main" val="26057758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6283" userDrawn="1">
          <p15:clr>
            <a:srgbClr val="FBAE40"/>
          </p15:clr>
        </p15:guide>
      </p15:sldGuideLst>
    </p:ext>
  </p:extLs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s Only">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8089B312-7F05-4697-9E87-033701FA6BAD}"/>
              </a:ext>
            </a:extLst>
          </p:cNvPr>
          <p:cNvSpPr>
            <a:spLocks noGrp="1"/>
          </p:cNvSpPr>
          <p:nvPr>
            <p:ph type="ftr" sz="quarter" idx="11"/>
          </p:nvPr>
        </p:nvSpPr>
        <p:spPr/>
        <p:txBody>
          <a:bodyPr/>
          <a:lstStyle/>
          <a:p>
            <a:r>
              <a:rPr lang="en-GB"/>
              <a:t>Immunization, Vaccines and Biologicals</a:t>
            </a:r>
            <a:endParaRPr lang="en-GB" dirty="0"/>
          </a:p>
        </p:txBody>
      </p:sp>
      <p:sp>
        <p:nvSpPr>
          <p:cNvPr id="5" name="Slide Number Placeholder 4">
            <a:extLst>
              <a:ext uri="{FF2B5EF4-FFF2-40B4-BE49-F238E27FC236}">
                <a16:creationId xmlns:a16="http://schemas.microsoft.com/office/drawing/2014/main" id="{6D2D2B0C-092E-425B-B7A9-D5A5FD03D159}"/>
              </a:ext>
            </a:extLst>
          </p:cNvPr>
          <p:cNvSpPr>
            <a:spLocks noGrp="1"/>
          </p:cNvSpPr>
          <p:nvPr>
            <p:ph type="sldNum" sz="quarter" idx="12"/>
          </p:nvPr>
        </p:nvSpPr>
        <p:spPr/>
        <p:txBody>
          <a:bodyPr/>
          <a:lstStyle/>
          <a:p>
            <a:fld id="{E2E31AFC-DF42-41A5-B57C-06A83BBA6616}" type="slidenum">
              <a:rPr lang="en-GB" smtClean="0"/>
              <a:t>‹#›</a:t>
            </a:fld>
            <a:endParaRPr lang="en-GB"/>
          </a:p>
        </p:txBody>
      </p:sp>
      <p:sp>
        <p:nvSpPr>
          <p:cNvPr id="6" name="Title 1">
            <a:extLst>
              <a:ext uri="{FF2B5EF4-FFF2-40B4-BE49-F238E27FC236}">
                <a16:creationId xmlns:a16="http://schemas.microsoft.com/office/drawing/2014/main" id="{742FA494-CA0E-4F88-A7C3-26260F2C307C}"/>
              </a:ext>
            </a:extLst>
          </p:cNvPr>
          <p:cNvSpPr>
            <a:spLocks noGrp="1"/>
          </p:cNvSpPr>
          <p:nvPr>
            <p:ph type="title"/>
          </p:nvPr>
        </p:nvSpPr>
        <p:spPr>
          <a:xfrm>
            <a:off x="952502" y="885878"/>
            <a:ext cx="8378824" cy="664797"/>
          </a:xfrm>
        </p:spPr>
        <p:txBody>
          <a:bodyPr lIns="0" tIns="0" rIns="0" bIns="0" anchor="t" anchorCtr="0"/>
          <a:lstStyle/>
          <a:p>
            <a:r>
              <a:rPr lang="en-US"/>
              <a:t>Click to edit Master title style</a:t>
            </a:r>
            <a:endParaRPr lang="en-GB" dirty="0"/>
          </a:p>
        </p:txBody>
      </p:sp>
      <p:sp>
        <p:nvSpPr>
          <p:cNvPr id="7" name="Text Placeholder 9">
            <a:extLst>
              <a:ext uri="{FF2B5EF4-FFF2-40B4-BE49-F238E27FC236}">
                <a16:creationId xmlns:a16="http://schemas.microsoft.com/office/drawing/2014/main" id="{46A5BA38-A732-42ED-B9BB-81BDD3BB04A8}"/>
              </a:ext>
            </a:extLst>
          </p:cNvPr>
          <p:cNvSpPr>
            <a:spLocks noGrp="1"/>
          </p:cNvSpPr>
          <p:nvPr>
            <p:ph type="body" sz="quarter" idx="13"/>
          </p:nvPr>
        </p:nvSpPr>
        <p:spPr>
          <a:xfrm>
            <a:off x="952500" y="2506337"/>
            <a:ext cx="8378825" cy="430887"/>
          </a:xfrm>
        </p:spPr>
        <p:txBody>
          <a:bodyPr/>
          <a:lstStyle>
            <a:lvl1pPr>
              <a:lnSpc>
                <a:spcPct val="100000"/>
              </a:lnSpc>
              <a:buFont typeface="Arial" panose="020B0604020202020204" pitchFamily="34" charset="0"/>
              <a:buNone/>
              <a:defRPr sz="2800">
                <a:solidFill>
                  <a:schemeClr val="accent1"/>
                </a:solidFill>
              </a:defRPr>
            </a:lvl1pPr>
          </a:lstStyle>
          <a:p>
            <a:pPr lvl="0"/>
            <a:r>
              <a:rPr lang="en-US"/>
              <a:t>Click to edit Master text styles</a:t>
            </a:r>
          </a:p>
        </p:txBody>
      </p:sp>
      <p:sp>
        <p:nvSpPr>
          <p:cNvPr id="9" name="object 14">
            <a:extLst>
              <a:ext uri="{FF2B5EF4-FFF2-40B4-BE49-F238E27FC236}">
                <a16:creationId xmlns:a16="http://schemas.microsoft.com/office/drawing/2014/main" id="{27D1F16C-2548-4FFE-AF72-F24418D564E3}"/>
              </a:ext>
            </a:extLst>
          </p:cNvPr>
          <p:cNvSpPr/>
          <p:nvPr userDrawn="1"/>
        </p:nvSpPr>
        <p:spPr>
          <a:xfrm>
            <a:off x="952851" y="10550675"/>
            <a:ext cx="18209260" cy="0"/>
          </a:xfrm>
          <a:custGeom>
            <a:avLst/>
            <a:gdLst/>
            <a:ahLst/>
            <a:cxnLst/>
            <a:rect l="l" t="t" r="r" b="b"/>
            <a:pathLst>
              <a:path w="18209260">
                <a:moveTo>
                  <a:pt x="0" y="0"/>
                </a:moveTo>
                <a:lnTo>
                  <a:pt x="18208869" y="0"/>
                </a:lnTo>
              </a:path>
            </a:pathLst>
          </a:custGeom>
          <a:ln w="9622">
            <a:solidFill>
              <a:schemeClr val="tx1"/>
            </a:solidFill>
          </a:ln>
        </p:spPr>
        <p:txBody>
          <a:bodyPr wrap="square" lIns="0" tIns="0" rIns="0" bIns="0" rtlCol="0"/>
          <a:lstStyle/>
          <a:p>
            <a:endParaRPr/>
          </a:p>
        </p:txBody>
      </p:sp>
    </p:spTree>
    <p:extLst>
      <p:ext uri="{BB962C8B-B14F-4D97-AF65-F5344CB8AC3E}">
        <p14:creationId xmlns:p14="http://schemas.microsoft.com/office/powerpoint/2010/main" val="42541252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024F929E-2F1D-4406-9057-6C825193933B}"/>
              </a:ext>
            </a:extLst>
          </p:cNvPr>
          <p:cNvSpPr>
            <a:spLocks noGrp="1"/>
          </p:cNvSpPr>
          <p:nvPr>
            <p:ph type="ftr" sz="quarter" idx="11"/>
          </p:nvPr>
        </p:nvSpPr>
        <p:spPr/>
        <p:txBody>
          <a:bodyPr/>
          <a:lstStyle/>
          <a:p>
            <a:r>
              <a:rPr lang="en-GB"/>
              <a:t>Immunization, Vaccines and Biologicals</a:t>
            </a:r>
            <a:endParaRPr lang="en-GB" dirty="0"/>
          </a:p>
        </p:txBody>
      </p:sp>
      <p:sp>
        <p:nvSpPr>
          <p:cNvPr id="4" name="Slide Number Placeholder 3">
            <a:extLst>
              <a:ext uri="{FF2B5EF4-FFF2-40B4-BE49-F238E27FC236}">
                <a16:creationId xmlns:a16="http://schemas.microsoft.com/office/drawing/2014/main" id="{2CA9C806-229B-4A8D-AFA7-03EDD985E6DC}"/>
              </a:ext>
            </a:extLst>
          </p:cNvPr>
          <p:cNvSpPr>
            <a:spLocks noGrp="1"/>
          </p:cNvSpPr>
          <p:nvPr>
            <p:ph type="sldNum" sz="quarter" idx="12"/>
          </p:nvPr>
        </p:nvSpPr>
        <p:spPr/>
        <p:txBody>
          <a:bodyPr/>
          <a:lstStyle/>
          <a:p>
            <a:fld id="{E2E31AFC-DF42-41A5-B57C-06A83BBA6616}" type="slidenum">
              <a:rPr lang="en-GB" smtClean="0"/>
              <a:t>‹#›</a:t>
            </a:fld>
            <a:endParaRPr lang="en-GB"/>
          </a:p>
        </p:txBody>
      </p:sp>
      <p:sp>
        <p:nvSpPr>
          <p:cNvPr id="5" name="Title 1">
            <a:extLst>
              <a:ext uri="{FF2B5EF4-FFF2-40B4-BE49-F238E27FC236}">
                <a16:creationId xmlns:a16="http://schemas.microsoft.com/office/drawing/2014/main" id="{226A3070-CE06-4CEE-A226-D97212C3BEE6}"/>
              </a:ext>
            </a:extLst>
          </p:cNvPr>
          <p:cNvSpPr>
            <a:spLocks noGrp="1"/>
          </p:cNvSpPr>
          <p:nvPr>
            <p:ph type="title"/>
          </p:nvPr>
        </p:nvSpPr>
        <p:spPr>
          <a:xfrm>
            <a:off x="952502" y="885878"/>
            <a:ext cx="8235452" cy="664797"/>
          </a:xfrm>
        </p:spPr>
        <p:txBody>
          <a:bodyPr lIns="0" tIns="0" rIns="0" bIns="0" anchor="t" anchorCtr="0"/>
          <a:lstStyle/>
          <a:p>
            <a:r>
              <a:rPr lang="en-US"/>
              <a:t>Click to edit Master title style</a:t>
            </a:r>
            <a:endParaRPr lang="en-GB" dirty="0"/>
          </a:p>
        </p:txBody>
      </p:sp>
      <p:sp>
        <p:nvSpPr>
          <p:cNvPr id="8" name="object 14">
            <a:extLst>
              <a:ext uri="{FF2B5EF4-FFF2-40B4-BE49-F238E27FC236}">
                <a16:creationId xmlns:a16="http://schemas.microsoft.com/office/drawing/2014/main" id="{C887375E-F637-44FE-AF63-8A8B04BD6ACA}"/>
              </a:ext>
            </a:extLst>
          </p:cNvPr>
          <p:cNvSpPr/>
          <p:nvPr userDrawn="1"/>
        </p:nvSpPr>
        <p:spPr>
          <a:xfrm>
            <a:off x="952851" y="10550675"/>
            <a:ext cx="18209260" cy="0"/>
          </a:xfrm>
          <a:custGeom>
            <a:avLst/>
            <a:gdLst/>
            <a:ahLst/>
            <a:cxnLst/>
            <a:rect l="l" t="t" r="r" b="b"/>
            <a:pathLst>
              <a:path w="18209260">
                <a:moveTo>
                  <a:pt x="0" y="0"/>
                </a:moveTo>
                <a:lnTo>
                  <a:pt x="18208869" y="0"/>
                </a:lnTo>
              </a:path>
            </a:pathLst>
          </a:custGeom>
          <a:ln w="9622">
            <a:solidFill>
              <a:schemeClr val="tx1"/>
            </a:solidFill>
          </a:ln>
        </p:spPr>
        <p:txBody>
          <a:bodyPr wrap="square" lIns="0" tIns="0" rIns="0" bIns="0" rtlCol="0"/>
          <a:lstStyle/>
          <a:p>
            <a:endParaRPr/>
          </a:p>
        </p:txBody>
      </p:sp>
    </p:spTree>
    <p:extLst>
      <p:ext uri="{BB962C8B-B14F-4D97-AF65-F5344CB8AC3E}">
        <p14:creationId xmlns:p14="http://schemas.microsoft.com/office/powerpoint/2010/main" val="8665571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Blank2">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CA9C806-229B-4A8D-AFA7-03EDD985E6DC}"/>
              </a:ext>
            </a:extLst>
          </p:cNvPr>
          <p:cNvSpPr>
            <a:spLocks noGrp="1"/>
          </p:cNvSpPr>
          <p:nvPr>
            <p:ph type="sldNum" sz="quarter" idx="12"/>
          </p:nvPr>
        </p:nvSpPr>
        <p:spPr/>
        <p:txBody>
          <a:bodyPr/>
          <a:lstStyle/>
          <a:p>
            <a:fld id="{E2E31AFC-DF42-41A5-B57C-06A83BBA6616}" type="slidenum">
              <a:rPr lang="en-GB" smtClean="0"/>
              <a:t>‹#›</a:t>
            </a:fld>
            <a:endParaRPr lang="en-GB"/>
          </a:p>
        </p:txBody>
      </p:sp>
      <p:sp>
        <p:nvSpPr>
          <p:cNvPr id="5" name="Title 1">
            <a:extLst>
              <a:ext uri="{FF2B5EF4-FFF2-40B4-BE49-F238E27FC236}">
                <a16:creationId xmlns:a16="http://schemas.microsoft.com/office/drawing/2014/main" id="{226A3070-CE06-4CEE-A226-D97212C3BEE6}"/>
              </a:ext>
            </a:extLst>
          </p:cNvPr>
          <p:cNvSpPr>
            <a:spLocks noGrp="1"/>
          </p:cNvSpPr>
          <p:nvPr>
            <p:ph type="title"/>
          </p:nvPr>
        </p:nvSpPr>
        <p:spPr>
          <a:xfrm>
            <a:off x="952502" y="885878"/>
            <a:ext cx="9675612" cy="664797"/>
          </a:xfrm>
        </p:spPr>
        <p:txBody>
          <a:bodyPr lIns="0" tIns="0" rIns="0" bIns="0" anchor="t" anchorCtr="0"/>
          <a:lstStyle/>
          <a:p>
            <a:r>
              <a:rPr lang="en-US"/>
              <a:t>Click to edit Master title style</a:t>
            </a:r>
            <a:endParaRPr lang="en-GB" dirty="0"/>
          </a:p>
        </p:txBody>
      </p:sp>
    </p:spTree>
    <p:extLst>
      <p:ext uri="{BB962C8B-B14F-4D97-AF65-F5344CB8AC3E}">
        <p14:creationId xmlns:p14="http://schemas.microsoft.com/office/powerpoint/2010/main" val="21390294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inks">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CA9C806-229B-4A8D-AFA7-03EDD985E6DC}"/>
              </a:ext>
            </a:extLst>
          </p:cNvPr>
          <p:cNvSpPr>
            <a:spLocks noGrp="1"/>
          </p:cNvSpPr>
          <p:nvPr>
            <p:ph type="sldNum" sz="quarter" idx="12"/>
          </p:nvPr>
        </p:nvSpPr>
        <p:spPr/>
        <p:txBody>
          <a:bodyPr/>
          <a:lstStyle/>
          <a:p>
            <a:fld id="{E2E31AFC-DF42-41A5-B57C-06A83BBA6616}" type="slidenum">
              <a:rPr lang="en-GB" smtClean="0"/>
              <a:t>‹#›</a:t>
            </a:fld>
            <a:endParaRPr lang="en-GB"/>
          </a:p>
        </p:txBody>
      </p:sp>
      <p:sp>
        <p:nvSpPr>
          <p:cNvPr id="5" name="Title 1">
            <a:extLst>
              <a:ext uri="{FF2B5EF4-FFF2-40B4-BE49-F238E27FC236}">
                <a16:creationId xmlns:a16="http://schemas.microsoft.com/office/drawing/2014/main" id="{226A3070-CE06-4CEE-A226-D97212C3BEE6}"/>
              </a:ext>
            </a:extLst>
          </p:cNvPr>
          <p:cNvSpPr>
            <a:spLocks noGrp="1"/>
          </p:cNvSpPr>
          <p:nvPr>
            <p:ph type="title"/>
          </p:nvPr>
        </p:nvSpPr>
        <p:spPr>
          <a:xfrm>
            <a:off x="952502" y="885878"/>
            <a:ext cx="8235452" cy="664797"/>
          </a:xfrm>
        </p:spPr>
        <p:txBody>
          <a:bodyPr lIns="0" tIns="0" rIns="0" bIns="0" anchor="t" anchorCtr="0"/>
          <a:lstStyle/>
          <a:p>
            <a:r>
              <a:rPr lang="en-US"/>
              <a:t>Click to edit Master title style</a:t>
            </a:r>
            <a:endParaRPr lang="en-GB" dirty="0"/>
          </a:p>
        </p:txBody>
      </p:sp>
      <p:sp>
        <p:nvSpPr>
          <p:cNvPr id="2" name="Rectangle 1">
            <a:extLst>
              <a:ext uri="{FF2B5EF4-FFF2-40B4-BE49-F238E27FC236}">
                <a16:creationId xmlns:a16="http://schemas.microsoft.com/office/drawing/2014/main" id="{822769BE-ADBE-4B60-918C-F0787B853D98}"/>
              </a:ext>
            </a:extLst>
          </p:cNvPr>
          <p:cNvSpPr/>
          <p:nvPr userDrawn="1"/>
        </p:nvSpPr>
        <p:spPr>
          <a:xfrm>
            <a:off x="948368" y="10506094"/>
            <a:ext cx="5939446" cy="369332"/>
          </a:xfrm>
          <a:prstGeom prst="rect">
            <a:avLst/>
          </a:prstGeom>
        </p:spPr>
        <p:txBody>
          <a:bodyPr wrap="none">
            <a:spAutoFit/>
          </a:bodyPr>
          <a:lstStyle/>
          <a:p>
            <a:r>
              <a:rPr lang="en-US" sz="1800" dirty="0"/>
              <a:t>(Switch to presentation mode if links are inactive</a:t>
            </a:r>
            <a:r>
              <a:rPr lang="en-US" sz="1800" baseline="0" dirty="0"/>
              <a:t>)</a:t>
            </a:r>
            <a:r>
              <a:rPr lang="en-US" sz="1800" dirty="0"/>
              <a:t> </a:t>
            </a:r>
          </a:p>
        </p:txBody>
      </p:sp>
      <p:sp>
        <p:nvSpPr>
          <p:cNvPr id="6" name="TextBox 5">
            <a:extLst>
              <a:ext uri="{FF2B5EF4-FFF2-40B4-BE49-F238E27FC236}">
                <a16:creationId xmlns:a16="http://schemas.microsoft.com/office/drawing/2014/main" id="{47C699CE-4D78-4141-BB7E-FA4B3A7C2B60}"/>
              </a:ext>
            </a:extLst>
          </p:cNvPr>
          <p:cNvSpPr txBox="1"/>
          <p:nvPr userDrawn="1"/>
        </p:nvSpPr>
        <p:spPr>
          <a:xfrm>
            <a:off x="1195066" y="3072318"/>
            <a:ext cx="10657184" cy="5191742"/>
          </a:xfrm>
          <a:prstGeom prst="rect">
            <a:avLst/>
          </a:prstGeom>
          <a:noFill/>
        </p:spPr>
        <p:txBody>
          <a:bodyPr wrap="square" rtlCol="0">
            <a:spAutoFit/>
          </a:bodyPr>
          <a:lstStyle/>
          <a:p>
            <a:pPr marL="391076" marR="0" lvl="0" indent="-391076" algn="l" defTabSz="1042872" rtl="0" eaLnBrk="1" fontAlgn="auto" latinLnBrk="0" hangingPunct="1">
              <a:lnSpc>
                <a:spcPct val="150000"/>
              </a:lnSpc>
              <a:spcBef>
                <a:spcPts val="0"/>
              </a:spcBef>
              <a:spcAft>
                <a:spcPts val="0"/>
              </a:spcAft>
              <a:buClrTx/>
              <a:buSzTx/>
              <a:buFontTx/>
              <a:buChar char="•"/>
              <a:tabLst/>
              <a:defRPr/>
            </a:pPr>
            <a:r>
              <a:rPr kumimoji="0" lang="en-GB" sz="3200" b="0" i="0" u="none" strike="noStrike" kern="1200" cap="none" spc="0" normalizeH="0" baseline="0" noProof="0" dirty="0">
                <a:ln>
                  <a:noFill/>
                </a:ln>
                <a:solidFill>
                  <a:prstClr val="black"/>
                </a:solidFill>
                <a:effectLst/>
                <a:uLnTx/>
                <a:uFillTx/>
                <a:latin typeface="Calibri"/>
                <a:ea typeface="+mn-ea"/>
                <a:cs typeface="Arial" charset="0"/>
              </a:rPr>
              <a:t>AFR 		(Pages under migration)</a:t>
            </a:r>
          </a:p>
          <a:p>
            <a:pPr marL="391076" marR="0" lvl="0" indent="-391076" algn="l" defTabSz="1042872" rtl="0" eaLnBrk="1" fontAlgn="auto" latinLnBrk="0" hangingPunct="1">
              <a:lnSpc>
                <a:spcPct val="150000"/>
              </a:lnSpc>
              <a:spcBef>
                <a:spcPts val="0"/>
              </a:spcBef>
              <a:spcAft>
                <a:spcPts val="0"/>
              </a:spcAft>
              <a:buClrTx/>
              <a:buSzTx/>
              <a:buFontTx/>
              <a:buChar char="•"/>
              <a:tabLst/>
              <a:defRPr/>
            </a:pPr>
            <a:r>
              <a:rPr kumimoji="0" lang="en-US" sz="3200" b="0" i="0" u="none" strike="noStrike" kern="1200" cap="none" spc="0" normalizeH="0" baseline="0" noProof="0" dirty="0">
                <a:ln>
                  <a:noFill/>
                </a:ln>
                <a:solidFill>
                  <a:prstClr val="black"/>
                </a:solidFill>
                <a:effectLst/>
                <a:uLnTx/>
                <a:uFillTx/>
                <a:latin typeface="Calibri"/>
                <a:ea typeface="+mn-ea"/>
                <a:cs typeface="Arial" charset="0"/>
              </a:rPr>
              <a:t>AMR:  		</a:t>
            </a:r>
            <a:r>
              <a:rPr kumimoji="0" lang="en-US" sz="3200" b="0" i="0" u="none" strike="noStrike" kern="1200" cap="none" spc="0" normalizeH="0" baseline="0" noProof="0" dirty="0">
                <a:ln>
                  <a:noFill/>
                </a:ln>
                <a:solidFill>
                  <a:prstClr val="black"/>
                </a:solidFill>
                <a:effectLst/>
                <a:uLnTx/>
                <a:uFillTx/>
                <a:latin typeface="Calibri"/>
                <a:ea typeface="+mn-ea"/>
                <a:cs typeface="Arial" charset="0"/>
                <a:hlinkClick r:id="rId2"/>
              </a:rPr>
              <a:t>Weekly bulletin</a:t>
            </a:r>
            <a:r>
              <a:rPr kumimoji="0" lang="en-US" sz="3200" b="0" i="0" u="none" strike="noStrike" kern="1200" cap="none" spc="0" normalizeH="0" baseline="0" noProof="0" dirty="0">
                <a:ln>
                  <a:noFill/>
                </a:ln>
                <a:solidFill>
                  <a:prstClr val="black"/>
                </a:solidFill>
                <a:effectLst/>
                <a:uLnTx/>
                <a:uFillTx/>
                <a:latin typeface="Calibri"/>
                <a:ea typeface="+mn-ea"/>
                <a:cs typeface="Arial" charset="0"/>
              </a:rPr>
              <a:t> (published every Friday)</a:t>
            </a:r>
          </a:p>
          <a:p>
            <a:pPr marL="391076" marR="0" lvl="0" indent="-391076" algn="l" defTabSz="1042872" rtl="0" eaLnBrk="1" fontAlgn="auto" latinLnBrk="0" hangingPunct="1">
              <a:lnSpc>
                <a:spcPct val="150000"/>
              </a:lnSpc>
              <a:spcBef>
                <a:spcPts val="0"/>
              </a:spcBef>
              <a:spcAft>
                <a:spcPts val="0"/>
              </a:spcAft>
              <a:buClrTx/>
              <a:buSzTx/>
              <a:buFontTx/>
              <a:buChar char="•"/>
              <a:tabLst/>
              <a:defRPr/>
            </a:pPr>
            <a:r>
              <a:rPr kumimoji="0" lang="en-GB" sz="3200" b="0" i="0" u="none" strike="noStrike" kern="1200" cap="none" spc="0" normalizeH="0" baseline="0" noProof="0" dirty="0">
                <a:ln>
                  <a:noFill/>
                </a:ln>
                <a:solidFill>
                  <a:prstClr val="black"/>
                </a:solidFill>
                <a:effectLst/>
                <a:uLnTx/>
                <a:uFillTx/>
                <a:latin typeface="Calibri"/>
                <a:ea typeface="+mn-ea"/>
                <a:cs typeface="Arial" charset="0"/>
              </a:rPr>
              <a:t>EMR:		</a:t>
            </a:r>
            <a:r>
              <a:rPr kumimoji="0" lang="en-GB" sz="3200" b="0" i="0" u="none" strike="noStrike" kern="1200" cap="none" spc="0" normalizeH="0" baseline="0" noProof="0" dirty="0">
                <a:ln>
                  <a:noFill/>
                </a:ln>
                <a:solidFill>
                  <a:prstClr val="black"/>
                </a:solidFill>
                <a:effectLst/>
                <a:uLnTx/>
                <a:uFillTx/>
                <a:latin typeface="Calibri"/>
                <a:ea typeface="+mn-ea"/>
                <a:cs typeface="Arial" charset="0"/>
                <a:hlinkClick r:id="rId3"/>
              </a:rPr>
              <a:t>Home page</a:t>
            </a:r>
            <a:endParaRPr kumimoji="0" lang="en-GB" sz="3200" b="0" i="0" u="none" strike="noStrike" kern="1200" cap="none" spc="0" normalizeH="0" baseline="0" noProof="0" dirty="0">
              <a:ln>
                <a:noFill/>
              </a:ln>
              <a:solidFill>
                <a:prstClr val="black"/>
              </a:solidFill>
              <a:effectLst/>
              <a:uLnTx/>
              <a:uFillTx/>
              <a:latin typeface="Calibri"/>
              <a:ea typeface="+mn-ea"/>
              <a:cs typeface="Arial" charset="0"/>
            </a:endParaRPr>
          </a:p>
          <a:p>
            <a:pPr marL="391076" marR="0" lvl="0" indent="-391076" algn="l" defTabSz="1042872" rtl="0" eaLnBrk="1" fontAlgn="auto" latinLnBrk="0" hangingPunct="1">
              <a:lnSpc>
                <a:spcPct val="150000"/>
              </a:lnSpc>
              <a:spcBef>
                <a:spcPts val="0"/>
              </a:spcBef>
              <a:spcAft>
                <a:spcPts val="0"/>
              </a:spcAft>
              <a:buClrTx/>
              <a:buSzTx/>
              <a:buFontTx/>
              <a:buChar char="•"/>
              <a:tabLst/>
              <a:defRPr/>
            </a:pPr>
            <a:r>
              <a:rPr kumimoji="0" lang="en-GB" sz="3200" b="0" i="0" u="none" strike="noStrike" kern="1200" cap="none" spc="0" normalizeH="0" baseline="0" noProof="0" dirty="0">
                <a:ln>
                  <a:noFill/>
                </a:ln>
                <a:solidFill>
                  <a:prstClr val="black"/>
                </a:solidFill>
                <a:effectLst/>
                <a:uLnTx/>
                <a:uFillTx/>
                <a:latin typeface="Calibri"/>
                <a:ea typeface="+mn-ea"/>
                <a:cs typeface="Arial" charset="0"/>
              </a:rPr>
              <a:t>EUR : </a:t>
            </a:r>
            <a:r>
              <a:rPr kumimoji="0" lang="en-GB" sz="3200" b="1" i="0" u="none" strike="noStrike" kern="1200" cap="none" spc="0" normalizeH="0" baseline="0" noProof="0" dirty="0">
                <a:ln>
                  <a:noFill/>
                </a:ln>
                <a:solidFill>
                  <a:prstClr val="black"/>
                </a:solidFill>
                <a:effectLst/>
                <a:uLnTx/>
                <a:uFillTx/>
                <a:latin typeface="Calibri"/>
                <a:ea typeface="+mn-ea"/>
                <a:cs typeface="Arial" charset="0"/>
              </a:rPr>
              <a:t>		</a:t>
            </a:r>
            <a:r>
              <a:rPr kumimoji="0" lang="en-GB" sz="3200" b="0" i="0" u="none" strike="noStrike" kern="1200" cap="none" spc="0" normalizeH="0" baseline="0" noProof="0" dirty="0">
                <a:ln>
                  <a:noFill/>
                </a:ln>
                <a:solidFill>
                  <a:prstClr val="black"/>
                </a:solidFill>
                <a:effectLst/>
                <a:uLnTx/>
                <a:uFillTx/>
                <a:latin typeface="Calibri"/>
                <a:ea typeface="+mn-ea"/>
                <a:cs typeface="Arial" charset="0"/>
                <a:hlinkClick r:id="rId4"/>
              </a:rPr>
              <a:t>Periodical bulletin</a:t>
            </a:r>
            <a:r>
              <a:rPr kumimoji="0" lang="en-GB" sz="3200" b="0" i="0" u="none" strike="noStrike" kern="1200" cap="none" spc="0" normalizeH="0" baseline="0" noProof="0" dirty="0">
                <a:ln>
                  <a:noFill/>
                </a:ln>
                <a:solidFill>
                  <a:prstClr val="black"/>
                </a:solidFill>
                <a:effectLst/>
                <a:uLnTx/>
                <a:uFillTx/>
                <a:latin typeface="Calibri"/>
                <a:ea typeface="+mn-ea"/>
                <a:cs typeface="Arial" charset="0"/>
              </a:rPr>
              <a:t> 	</a:t>
            </a:r>
          </a:p>
          <a:p>
            <a:pPr marL="391076" marR="0" lvl="0" indent="-391076" algn="l" defTabSz="1042872" rtl="0" eaLnBrk="1" fontAlgn="auto" latinLnBrk="0" hangingPunct="1">
              <a:lnSpc>
                <a:spcPct val="150000"/>
              </a:lnSpc>
              <a:spcBef>
                <a:spcPts val="0"/>
              </a:spcBef>
              <a:spcAft>
                <a:spcPts val="0"/>
              </a:spcAft>
              <a:buClrTx/>
              <a:buSzTx/>
              <a:buFontTx/>
              <a:buChar char="•"/>
              <a:tabLst/>
              <a:defRPr/>
            </a:pPr>
            <a:r>
              <a:rPr kumimoji="0" lang="en-GB" sz="3200" b="0" i="0" u="none" strike="noStrike" kern="1200" cap="none" spc="0" normalizeH="0" baseline="0" noProof="0" dirty="0">
                <a:ln>
                  <a:noFill/>
                </a:ln>
                <a:solidFill>
                  <a:prstClr val="black"/>
                </a:solidFill>
                <a:effectLst/>
                <a:uLnTx/>
                <a:uFillTx/>
                <a:latin typeface="Calibri"/>
                <a:ea typeface="+mn-ea"/>
                <a:cs typeface="Arial" charset="0"/>
              </a:rPr>
              <a:t>SEAR:  		 (Pages under migration)</a:t>
            </a:r>
          </a:p>
          <a:p>
            <a:pPr marL="391076" marR="0" lvl="0" indent="-391076" algn="l" defTabSz="1042872" rtl="0" eaLnBrk="1" fontAlgn="auto" latinLnBrk="0" hangingPunct="1">
              <a:lnSpc>
                <a:spcPct val="150000"/>
              </a:lnSpc>
              <a:spcBef>
                <a:spcPts val="0"/>
              </a:spcBef>
              <a:spcAft>
                <a:spcPts val="0"/>
              </a:spcAft>
              <a:buClrTx/>
              <a:buSzTx/>
              <a:buFontTx/>
              <a:buChar char="•"/>
              <a:tabLst/>
              <a:defRPr/>
            </a:pPr>
            <a:r>
              <a:rPr kumimoji="0" lang="en-GB" sz="3200" b="0" i="0" u="none" strike="noStrike" kern="1200" cap="none" spc="0" normalizeH="0" baseline="0" noProof="0" dirty="0">
                <a:ln>
                  <a:noFill/>
                </a:ln>
                <a:solidFill>
                  <a:prstClr val="black"/>
                </a:solidFill>
                <a:effectLst/>
                <a:uLnTx/>
                <a:uFillTx/>
                <a:latin typeface="Calibri"/>
                <a:ea typeface="+mn-ea"/>
                <a:cs typeface="Arial" charset="0"/>
              </a:rPr>
              <a:t>WPR:  		</a:t>
            </a:r>
            <a:r>
              <a:rPr kumimoji="0" lang="en-GB" sz="3200" b="0" i="0" u="none" strike="noStrike" kern="1200" cap="none" spc="0" normalizeH="0" baseline="0" noProof="0" dirty="0">
                <a:ln>
                  <a:noFill/>
                </a:ln>
                <a:solidFill>
                  <a:prstClr val="black"/>
                </a:solidFill>
                <a:effectLst/>
                <a:uLnTx/>
                <a:uFillTx/>
                <a:latin typeface="Calibri"/>
                <a:ea typeface="+mn-ea"/>
                <a:cs typeface="Arial" charset="0"/>
                <a:hlinkClick r:id="rId5"/>
              </a:rPr>
              <a:t>Monthly Bulletin</a:t>
            </a:r>
            <a:endParaRPr kumimoji="0" lang="en-GB" sz="3200" b="0" i="0" u="none" strike="noStrike" kern="1200" cap="none" spc="0" normalizeH="0" baseline="0" noProof="0" dirty="0">
              <a:ln>
                <a:noFill/>
              </a:ln>
              <a:solidFill>
                <a:prstClr val="black"/>
              </a:solidFill>
              <a:effectLst/>
              <a:uLnTx/>
              <a:uFillTx/>
              <a:latin typeface="Calibri"/>
              <a:ea typeface="+mn-ea"/>
              <a:cs typeface="Arial" charset="0"/>
            </a:endParaRPr>
          </a:p>
          <a:p>
            <a:pPr marL="1810497" marR="0" lvl="4" indent="0" algn="l" defTabSz="1042872" rtl="0" eaLnBrk="1" fontAlgn="auto" latinLnBrk="0" hangingPunct="1">
              <a:lnSpc>
                <a:spcPct val="150000"/>
              </a:lnSpc>
              <a:spcBef>
                <a:spcPts val="0"/>
              </a:spcBef>
              <a:spcAft>
                <a:spcPts val="0"/>
              </a:spcAft>
              <a:buClrTx/>
              <a:buSzPct val="130000"/>
              <a:buFont typeface="Arial" pitchFamily="34" charset="0"/>
              <a:buNone/>
              <a:tabLst/>
              <a:defRPr/>
            </a:pPr>
            <a:r>
              <a:rPr kumimoji="0" lang="en-GB" sz="3200" b="0" i="0" u="none" strike="noStrike" kern="1200" cap="none" spc="0" normalizeH="0" baseline="0" noProof="0" dirty="0">
                <a:ln>
                  <a:noFill/>
                </a:ln>
                <a:solidFill>
                  <a:prstClr val="black"/>
                </a:solidFill>
                <a:effectLst/>
                <a:uLnTx/>
                <a:uFillTx/>
                <a:latin typeface="Calibri"/>
                <a:ea typeface="+mn-ea"/>
                <a:cs typeface="Arial" charset="0"/>
              </a:rPr>
              <a:t>	</a:t>
            </a:r>
            <a:endParaRPr lang="en-US" sz="2800" dirty="0"/>
          </a:p>
        </p:txBody>
      </p:sp>
    </p:spTree>
    <p:extLst>
      <p:ext uri="{BB962C8B-B14F-4D97-AF65-F5344CB8AC3E}">
        <p14:creationId xmlns:p14="http://schemas.microsoft.com/office/powerpoint/2010/main" val="33359767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2 Column List">
    <p:spTree>
      <p:nvGrpSpPr>
        <p:cNvPr id="1" name=""/>
        <p:cNvGrpSpPr/>
        <p:nvPr/>
      </p:nvGrpSpPr>
      <p:grpSpPr>
        <a:xfrm>
          <a:off x="0" y="0"/>
          <a:ext cx="0" cy="0"/>
          <a:chOff x="0" y="0"/>
          <a:chExt cx="0" cy="0"/>
        </a:xfrm>
      </p:grpSpPr>
      <p:sp>
        <p:nvSpPr>
          <p:cNvPr id="6" name="Footer Placeholder 5">
            <a:extLst>
              <a:ext uri="{FF2B5EF4-FFF2-40B4-BE49-F238E27FC236}">
                <a16:creationId xmlns:a16="http://schemas.microsoft.com/office/drawing/2014/main" id="{D54E43CC-A238-47A3-B91D-337B8322DEDB}"/>
              </a:ext>
            </a:extLst>
          </p:cNvPr>
          <p:cNvSpPr>
            <a:spLocks noGrp="1"/>
          </p:cNvSpPr>
          <p:nvPr>
            <p:ph type="ftr" sz="quarter" idx="11"/>
          </p:nvPr>
        </p:nvSpPr>
        <p:spPr/>
        <p:txBody>
          <a:bodyPr/>
          <a:lstStyle/>
          <a:p>
            <a:r>
              <a:rPr lang="en-GB"/>
              <a:t>Immunization, Vaccines and Biologicals</a:t>
            </a:r>
            <a:endParaRPr lang="en-GB" dirty="0"/>
          </a:p>
        </p:txBody>
      </p:sp>
      <p:sp>
        <p:nvSpPr>
          <p:cNvPr id="7" name="Slide Number Placeholder 6">
            <a:extLst>
              <a:ext uri="{FF2B5EF4-FFF2-40B4-BE49-F238E27FC236}">
                <a16:creationId xmlns:a16="http://schemas.microsoft.com/office/drawing/2014/main" id="{16FE5D80-3F53-4103-9967-095D04856AB1}"/>
              </a:ext>
            </a:extLst>
          </p:cNvPr>
          <p:cNvSpPr>
            <a:spLocks noGrp="1"/>
          </p:cNvSpPr>
          <p:nvPr>
            <p:ph type="sldNum" sz="quarter" idx="12"/>
          </p:nvPr>
        </p:nvSpPr>
        <p:spPr/>
        <p:txBody>
          <a:bodyPr/>
          <a:lstStyle/>
          <a:p>
            <a:fld id="{E2E31AFC-DF42-41A5-B57C-06A83BBA6616}" type="slidenum">
              <a:rPr lang="en-GB" smtClean="0"/>
              <a:t>‹#›</a:t>
            </a:fld>
            <a:endParaRPr lang="en-GB"/>
          </a:p>
        </p:txBody>
      </p:sp>
      <p:sp>
        <p:nvSpPr>
          <p:cNvPr id="8" name="Title 1">
            <a:extLst>
              <a:ext uri="{FF2B5EF4-FFF2-40B4-BE49-F238E27FC236}">
                <a16:creationId xmlns:a16="http://schemas.microsoft.com/office/drawing/2014/main" id="{2D9919F6-A4D0-4CA9-A4CD-91445785695F}"/>
              </a:ext>
            </a:extLst>
          </p:cNvPr>
          <p:cNvSpPr>
            <a:spLocks noGrp="1"/>
          </p:cNvSpPr>
          <p:nvPr>
            <p:ph type="title"/>
          </p:nvPr>
        </p:nvSpPr>
        <p:spPr>
          <a:xfrm>
            <a:off x="952502" y="885878"/>
            <a:ext cx="11949606" cy="664797"/>
          </a:xfrm>
        </p:spPr>
        <p:txBody>
          <a:bodyPr lIns="0" tIns="0" rIns="0" bIns="0" anchor="t" anchorCtr="0"/>
          <a:lstStyle>
            <a:lvl1pPr>
              <a:defRPr/>
            </a:lvl1pPr>
          </a:lstStyle>
          <a:p>
            <a:r>
              <a:rPr lang="en-US"/>
              <a:t>Click to edit Master title style</a:t>
            </a:r>
            <a:endParaRPr lang="en-GB" dirty="0"/>
          </a:p>
        </p:txBody>
      </p:sp>
      <p:sp>
        <p:nvSpPr>
          <p:cNvPr id="19" name="object 14">
            <a:extLst>
              <a:ext uri="{FF2B5EF4-FFF2-40B4-BE49-F238E27FC236}">
                <a16:creationId xmlns:a16="http://schemas.microsoft.com/office/drawing/2014/main" id="{FFCCEE77-DD40-4843-B514-E7A8B70251C9}"/>
              </a:ext>
            </a:extLst>
          </p:cNvPr>
          <p:cNvSpPr/>
          <p:nvPr userDrawn="1"/>
        </p:nvSpPr>
        <p:spPr>
          <a:xfrm>
            <a:off x="952851" y="10550675"/>
            <a:ext cx="18209260" cy="0"/>
          </a:xfrm>
          <a:custGeom>
            <a:avLst/>
            <a:gdLst/>
            <a:ahLst/>
            <a:cxnLst/>
            <a:rect l="l" t="t" r="r" b="b"/>
            <a:pathLst>
              <a:path w="18209260">
                <a:moveTo>
                  <a:pt x="0" y="0"/>
                </a:moveTo>
                <a:lnTo>
                  <a:pt x="18208869" y="0"/>
                </a:lnTo>
              </a:path>
            </a:pathLst>
          </a:custGeom>
          <a:ln w="9622">
            <a:solidFill>
              <a:schemeClr val="tx1"/>
            </a:solidFill>
          </a:ln>
        </p:spPr>
        <p:txBody>
          <a:bodyPr wrap="square" lIns="0" tIns="0" rIns="0" bIns="0" rtlCol="0"/>
          <a:lstStyle/>
          <a:p>
            <a:endParaRPr/>
          </a:p>
        </p:txBody>
      </p:sp>
      <p:sp>
        <p:nvSpPr>
          <p:cNvPr id="5" name="Text Placeholder 4">
            <a:extLst>
              <a:ext uri="{FF2B5EF4-FFF2-40B4-BE49-F238E27FC236}">
                <a16:creationId xmlns:a16="http://schemas.microsoft.com/office/drawing/2014/main" id="{8032B504-645A-42DC-ABCE-1D8DD23450AD}"/>
              </a:ext>
            </a:extLst>
          </p:cNvPr>
          <p:cNvSpPr>
            <a:spLocks noGrp="1"/>
          </p:cNvSpPr>
          <p:nvPr>
            <p:ph type="body" sz="quarter" idx="13"/>
          </p:nvPr>
        </p:nvSpPr>
        <p:spPr>
          <a:xfrm>
            <a:off x="966790" y="3292475"/>
            <a:ext cx="8797228" cy="2053704"/>
          </a:xfrm>
        </p:spPr>
        <p:txBody>
          <a:bodyPr/>
          <a:lstStyle>
            <a:lvl1pPr marL="342900" indent="-342900">
              <a:spcAft>
                <a:spcPts val="600"/>
              </a:spcAft>
              <a:buClr>
                <a:schemeClr val="accent1"/>
              </a:buClr>
              <a:buSzPct val="110000"/>
              <a:buFont typeface="Wingdings" pitchFamily="2" charset="2"/>
              <a:buChar char="§"/>
              <a:defRPr sz="2000"/>
            </a:lvl1pPr>
            <a:lvl2pPr>
              <a:spcAft>
                <a:spcPts val="600"/>
              </a:spcAft>
              <a:buSzPct val="110000"/>
              <a:defRPr sz="1800"/>
            </a:lvl2pPr>
            <a:lvl3pPr>
              <a:spcAft>
                <a:spcPts val="600"/>
              </a:spcAft>
              <a:buSzPct val="110000"/>
              <a:defRPr sz="1600"/>
            </a:lvl3pPr>
            <a:lvl4pPr>
              <a:spcAft>
                <a:spcPts val="600"/>
              </a:spcAft>
              <a:buSzPct val="110000"/>
              <a:defRPr sz="1400"/>
            </a:lvl4pPr>
            <a:lvl5pPr>
              <a:spcAft>
                <a:spcPts val="600"/>
              </a:spcAft>
              <a:buSzPct val="110000"/>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22" name="Text Placeholder 4">
            <a:extLst>
              <a:ext uri="{FF2B5EF4-FFF2-40B4-BE49-F238E27FC236}">
                <a16:creationId xmlns:a16="http://schemas.microsoft.com/office/drawing/2014/main" id="{0F4306BB-6547-4B5E-8784-4CBAC01B610A}"/>
              </a:ext>
            </a:extLst>
          </p:cNvPr>
          <p:cNvSpPr>
            <a:spLocks noGrp="1"/>
          </p:cNvSpPr>
          <p:nvPr>
            <p:ph type="body" sz="quarter" idx="15"/>
          </p:nvPr>
        </p:nvSpPr>
        <p:spPr>
          <a:xfrm>
            <a:off x="10340082" y="3292475"/>
            <a:ext cx="8797228" cy="2053704"/>
          </a:xfrm>
        </p:spPr>
        <p:txBody>
          <a:bodyPr/>
          <a:lstStyle>
            <a:lvl1pPr marL="342900" indent="-342900">
              <a:spcAft>
                <a:spcPts val="600"/>
              </a:spcAft>
              <a:buClr>
                <a:schemeClr val="accent1"/>
              </a:buClr>
              <a:buSzPct val="110000"/>
              <a:buFont typeface="Wingdings" pitchFamily="2" charset="2"/>
              <a:buChar char="§"/>
              <a:defRPr sz="2000"/>
            </a:lvl1pPr>
            <a:lvl2pPr>
              <a:spcAft>
                <a:spcPts val="600"/>
              </a:spcAft>
              <a:buSzPct val="110000"/>
              <a:defRPr sz="1800"/>
            </a:lvl2pPr>
            <a:lvl3pPr>
              <a:spcAft>
                <a:spcPts val="600"/>
              </a:spcAft>
              <a:buSzPct val="110000"/>
              <a:defRPr sz="1600"/>
            </a:lvl3pPr>
            <a:lvl4pPr>
              <a:spcAft>
                <a:spcPts val="600"/>
              </a:spcAft>
              <a:buSzPct val="110000"/>
              <a:defRPr sz="1400"/>
            </a:lvl4pPr>
            <a:lvl5pPr>
              <a:spcAft>
                <a:spcPts val="600"/>
              </a:spcAft>
              <a:buSzPct val="110000"/>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23" name="Text Placeholder 4">
            <a:extLst>
              <a:ext uri="{FF2B5EF4-FFF2-40B4-BE49-F238E27FC236}">
                <a16:creationId xmlns:a16="http://schemas.microsoft.com/office/drawing/2014/main" id="{BA5CFFDE-62DF-4CF6-A0E2-E3FC6F3B8137}"/>
              </a:ext>
            </a:extLst>
          </p:cNvPr>
          <p:cNvSpPr>
            <a:spLocks noGrp="1"/>
          </p:cNvSpPr>
          <p:nvPr>
            <p:ph type="body" sz="quarter" idx="16"/>
          </p:nvPr>
        </p:nvSpPr>
        <p:spPr>
          <a:xfrm>
            <a:off x="966790" y="2521650"/>
            <a:ext cx="8797228" cy="495520"/>
          </a:xfrm>
        </p:spPr>
        <p:txBody>
          <a:bodyPr/>
          <a:lstStyle>
            <a:lvl1pPr>
              <a:defRPr lang="en-GB" sz="2800" b="1" i="0" kern="1200" dirty="0">
                <a:solidFill>
                  <a:schemeClr val="accent1"/>
                </a:solidFill>
                <a:latin typeface="Poppins SemiBold" pitchFamily="2" charset="77"/>
                <a:ea typeface="+mn-ea"/>
                <a:cs typeface="Poppins SemiBold" pitchFamily="2" charset="77"/>
              </a:defRPr>
            </a:lvl1pPr>
          </a:lstStyle>
          <a:p>
            <a:pPr lvl="0"/>
            <a:r>
              <a:rPr lang="en-US"/>
              <a:t>Click to edit Master text styles</a:t>
            </a:r>
          </a:p>
        </p:txBody>
      </p:sp>
      <p:sp>
        <p:nvSpPr>
          <p:cNvPr id="25" name="Text Placeholder 4">
            <a:extLst>
              <a:ext uri="{FF2B5EF4-FFF2-40B4-BE49-F238E27FC236}">
                <a16:creationId xmlns:a16="http://schemas.microsoft.com/office/drawing/2014/main" id="{426E4A3A-D76E-4C23-88DA-34D816F1BC1E}"/>
              </a:ext>
            </a:extLst>
          </p:cNvPr>
          <p:cNvSpPr>
            <a:spLocks noGrp="1"/>
          </p:cNvSpPr>
          <p:nvPr>
            <p:ph type="body" sz="quarter" idx="18"/>
          </p:nvPr>
        </p:nvSpPr>
        <p:spPr>
          <a:xfrm>
            <a:off x="10340082" y="2521650"/>
            <a:ext cx="8797228" cy="495520"/>
          </a:xfrm>
        </p:spPr>
        <p:txBody>
          <a:bodyPr/>
          <a:lstStyle>
            <a:lvl1pPr>
              <a:defRPr lang="en-GB" sz="2800" b="1" i="0" kern="1200" dirty="0">
                <a:solidFill>
                  <a:schemeClr val="accent1"/>
                </a:solidFill>
                <a:latin typeface="Poppins SemiBold" pitchFamily="2" charset="77"/>
                <a:ea typeface="+mn-ea"/>
                <a:cs typeface="Poppins SemiBold" pitchFamily="2" charset="77"/>
              </a:defRPr>
            </a:lvl1pPr>
          </a:lstStyle>
          <a:p>
            <a:pPr marL="0" lvl="0" indent="0" algn="l" defTabSz="914400" rtl="0" eaLnBrk="1" latinLnBrk="0" hangingPunct="1">
              <a:lnSpc>
                <a:spcPct val="120000"/>
              </a:lnSpc>
              <a:spcBef>
                <a:spcPts val="1000"/>
              </a:spcBef>
              <a:spcAft>
                <a:spcPts val="1200"/>
              </a:spcAft>
              <a:buSzPct val="75000"/>
              <a:buFontTx/>
              <a:buNone/>
            </a:pPr>
            <a:r>
              <a:rPr lang="en-US"/>
              <a:t>Click to edit Master text styles</a:t>
            </a:r>
          </a:p>
        </p:txBody>
      </p:sp>
    </p:spTree>
    <p:extLst>
      <p:ext uri="{BB962C8B-B14F-4D97-AF65-F5344CB8AC3E}">
        <p14:creationId xmlns:p14="http://schemas.microsoft.com/office/powerpoint/2010/main" val="12652836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8554">
          <p15:clr>
            <a:srgbClr val="FBAE40"/>
          </p15:clr>
        </p15:guide>
        <p15:guide id="2" pos="8079">
          <p15:clr>
            <a:srgbClr val="FBAE40"/>
          </p15:clr>
        </p15:guide>
      </p15:sldGuideLst>
    </p:ext>
  </p:extLst>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3 Column List">
    <p:spTree>
      <p:nvGrpSpPr>
        <p:cNvPr id="1" name=""/>
        <p:cNvGrpSpPr/>
        <p:nvPr/>
      </p:nvGrpSpPr>
      <p:grpSpPr>
        <a:xfrm>
          <a:off x="0" y="0"/>
          <a:ext cx="0" cy="0"/>
          <a:chOff x="0" y="0"/>
          <a:chExt cx="0" cy="0"/>
        </a:xfrm>
      </p:grpSpPr>
      <p:sp>
        <p:nvSpPr>
          <p:cNvPr id="6" name="Footer Placeholder 5">
            <a:extLst>
              <a:ext uri="{FF2B5EF4-FFF2-40B4-BE49-F238E27FC236}">
                <a16:creationId xmlns:a16="http://schemas.microsoft.com/office/drawing/2014/main" id="{D54E43CC-A238-47A3-B91D-337B8322DEDB}"/>
              </a:ext>
            </a:extLst>
          </p:cNvPr>
          <p:cNvSpPr>
            <a:spLocks noGrp="1"/>
          </p:cNvSpPr>
          <p:nvPr>
            <p:ph type="ftr" sz="quarter" idx="11"/>
          </p:nvPr>
        </p:nvSpPr>
        <p:spPr/>
        <p:txBody>
          <a:bodyPr/>
          <a:lstStyle/>
          <a:p>
            <a:r>
              <a:rPr lang="en-GB"/>
              <a:t>Immunization, Vaccines and Biologicals</a:t>
            </a:r>
            <a:endParaRPr lang="en-GB" dirty="0"/>
          </a:p>
        </p:txBody>
      </p:sp>
      <p:sp>
        <p:nvSpPr>
          <p:cNvPr id="7" name="Slide Number Placeholder 6">
            <a:extLst>
              <a:ext uri="{FF2B5EF4-FFF2-40B4-BE49-F238E27FC236}">
                <a16:creationId xmlns:a16="http://schemas.microsoft.com/office/drawing/2014/main" id="{16FE5D80-3F53-4103-9967-095D04856AB1}"/>
              </a:ext>
            </a:extLst>
          </p:cNvPr>
          <p:cNvSpPr>
            <a:spLocks noGrp="1"/>
          </p:cNvSpPr>
          <p:nvPr>
            <p:ph type="sldNum" sz="quarter" idx="12"/>
          </p:nvPr>
        </p:nvSpPr>
        <p:spPr/>
        <p:txBody>
          <a:bodyPr/>
          <a:lstStyle/>
          <a:p>
            <a:fld id="{E2E31AFC-DF42-41A5-B57C-06A83BBA6616}" type="slidenum">
              <a:rPr lang="en-GB" smtClean="0"/>
              <a:t>‹#›</a:t>
            </a:fld>
            <a:endParaRPr lang="en-GB"/>
          </a:p>
        </p:txBody>
      </p:sp>
      <p:sp>
        <p:nvSpPr>
          <p:cNvPr id="8" name="Title 1">
            <a:extLst>
              <a:ext uri="{FF2B5EF4-FFF2-40B4-BE49-F238E27FC236}">
                <a16:creationId xmlns:a16="http://schemas.microsoft.com/office/drawing/2014/main" id="{2D9919F6-A4D0-4CA9-A4CD-91445785695F}"/>
              </a:ext>
            </a:extLst>
          </p:cNvPr>
          <p:cNvSpPr>
            <a:spLocks noGrp="1"/>
          </p:cNvSpPr>
          <p:nvPr>
            <p:ph type="title"/>
          </p:nvPr>
        </p:nvSpPr>
        <p:spPr>
          <a:xfrm>
            <a:off x="952502" y="885878"/>
            <a:ext cx="11949606" cy="664797"/>
          </a:xfrm>
        </p:spPr>
        <p:txBody>
          <a:bodyPr lIns="0" tIns="0" rIns="0" bIns="0" anchor="t" anchorCtr="0"/>
          <a:lstStyle>
            <a:lvl1pPr>
              <a:defRPr/>
            </a:lvl1pPr>
          </a:lstStyle>
          <a:p>
            <a:r>
              <a:rPr lang="en-US"/>
              <a:t>Click to edit Master title style</a:t>
            </a:r>
            <a:endParaRPr lang="en-GB" dirty="0"/>
          </a:p>
        </p:txBody>
      </p:sp>
      <p:sp>
        <p:nvSpPr>
          <p:cNvPr id="19" name="object 14">
            <a:extLst>
              <a:ext uri="{FF2B5EF4-FFF2-40B4-BE49-F238E27FC236}">
                <a16:creationId xmlns:a16="http://schemas.microsoft.com/office/drawing/2014/main" id="{FFCCEE77-DD40-4843-B514-E7A8B70251C9}"/>
              </a:ext>
            </a:extLst>
          </p:cNvPr>
          <p:cNvSpPr/>
          <p:nvPr userDrawn="1"/>
        </p:nvSpPr>
        <p:spPr>
          <a:xfrm>
            <a:off x="952851" y="10550675"/>
            <a:ext cx="18209260" cy="0"/>
          </a:xfrm>
          <a:custGeom>
            <a:avLst/>
            <a:gdLst/>
            <a:ahLst/>
            <a:cxnLst/>
            <a:rect l="l" t="t" r="r" b="b"/>
            <a:pathLst>
              <a:path w="18209260">
                <a:moveTo>
                  <a:pt x="0" y="0"/>
                </a:moveTo>
                <a:lnTo>
                  <a:pt x="18208869" y="0"/>
                </a:lnTo>
              </a:path>
            </a:pathLst>
          </a:custGeom>
          <a:ln w="9622">
            <a:solidFill>
              <a:schemeClr val="tx1"/>
            </a:solidFill>
          </a:ln>
        </p:spPr>
        <p:txBody>
          <a:bodyPr wrap="square" lIns="0" tIns="0" rIns="0" bIns="0" rtlCol="0"/>
          <a:lstStyle/>
          <a:p>
            <a:endParaRPr/>
          </a:p>
        </p:txBody>
      </p:sp>
      <p:sp>
        <p:nvSpPr>
          <p:cNvPr id="23" name="Text Placeholder 4">
            <a:extLst>
              <a:ext uri="{FF2B5EF4-FFF2-40B4-BE49-F238E27FC236}">
                <a16:creationId xmlns:a16="http://schemas.microsoft.com/office/drawing/2014/main" id="{BA5CFFDE-62DF-4CF6-A0E2-E3FC6F3B8137}"/>
              </a:ext>
            </a:extLst>
          </p:cNvPr>
          <p:cNvSpPr>
            <a:spLocks noGrp="1"/>
          </p:cNvSpPr>
          <p:nvPr>
            <p:ph type="body" sz="quarter" idx="16"/>
          </p:nvPr>
        </p:nvSpPr>
        <p:spPr>
          <a:xfrm>
            <a:off x="966790" y="2521650"/>
            <a:ext cx="5700116" cy="495520"/>
          </a:xfrm>
        </p:spPr>
        <p:txBody>
          <a:bodyPr/>
          <a:lstStyle>
            <a:lvl1pPr>
              <a:defRPr lang="en-GB" sz="2800" b="1" i="0" kern="1200" dirty="0">
                <a:solidFill>
                  <a:schemeClr val="accent1"/>
                </a:solidFill>
                <a:latin typeface="Poppins SemiBold" pitchFamily="2" charset="77"/>
                <a:ea typeface="+mn-ea"/>
                <a:cs typeface="Poppins SemiBold" pitchFamily="2" charset="77"/>
              </a:defRPr>
            </a:lvl1pPr>
          </a:lstStyle>
          <a:p>
            <a:pPr lvl="0"/>
            <a:r>
              <a:rPr lang="en-US"/>
              <a:t>Click to edit Master text styles</a:t>
            </a:r>
          </a:p>
        </p:txBody>
      </p:sp>
      <p:sp>
        <p:nvSpPr>
          <p:cNvPr id="24" name="Text Placeholder 4">
            <a:extLst>
              <a:ext uri="{FF2B5EF4-FFF2-40B4-BE49-F238E27FC236}">
                <a16:creationId xmlns:a16="http://schemas.microsoft.com/office/drawing/2014/main" id="{03ED4545-9186-46F2-91B2-2AA7B708AC2F}"/>
              </a:ext>
            </a:extLst>
          </p:cNvPr>
          <p:cNvSpPr>
            <a:spLocks noGrp="1"/>
          </p:cNvSpPr>
          <p:nvPr>
            <p:ph type="body" sz="quarter" idx="17"/>
          </p:nvPr>
        </p:nvSpPr>
        <p:spPr>
          <a:xfrm>
            <a:off x="7201992" y="2521650"/>
            <a:ext cx="5700116" cy="495520"/>
          </a:xfrm>
        </p:spPr>
        <p:txBody>
          <a:bodyPr/>
          <a:lstStyle>
            <a:lvl1pPr>
              <a:defRPr lang="en-GB" sz="2800" b="1" i="0" kern="1200" dirty="0">
                <a:solidFill>
                  <a:schemeClr val="accent1"/>
                </a:solidFill>
                <a:latin typeface="Poppins SemiBold" pitchFamily="2" charset="77"/>
                <a:ea typeface="+mn-ea"/>
                <a:cs typeface="Poppins SemiBold" pitchFamily="2" charset="77"/>
              </a:defRPr>
            </a:lvl1pPr>
          </a:lstStyle>
          <a:p>
            <a:pPr marL="0" lvl="0" indent="0" algn="l" defTabSz="914400" rtl="0" eaLnBrk="1" latinLnBrk="0" hangingPunct="1">
              <a:lnSpc>
                <a:spcPct val="120000"/>
              </a:lnSpc>
              <a:spcBef>
                <a:spcPts val="1000"/>
              </a:spcBef>
              <a:spcAft>
                <a:spcPts val="1200"/>
              </a:spcAft>
              <a:buSzPct val="75000"/>
              <a:buFontTx/>
              <a:buNone/>
            </a:pPr>
            <a:r>
              <a:rPr lang="en-US"/>
              <a:t>Click to edit Master text styles</a:t>
            </a:r>
          </a:p>
        </p:txBody>
      </p:sp>
      <p:sp>
        <p:nvSpPr>
          <p:cNvPr id="25" name="Text Placeholder 4">
            <a:extLst>
              <a:ext uri="{FF2B5EF4-FFF2-40B4-BE49-F238E27FC236}">
                <a16:creationId xmlns:a16="http://schemas.microsoft.com/office/drawing/2014/main" id="{426E4A3A-D76E-4C23-88DA-34D816F1BC1E}"/>
              </a:ext>
            </a:extLst>
          </p:cNvPr>
          <p:cNvSpPr>
            <a:spLocks noGrp="1"/>
          </p:cNvSpPr>
          <p:nvPr>
            <p:ph type="body" sz="quarter" idx="18"/>
          </p:nvPr>
        </p:nvSpPr>
        <p:spPr>
          <a:xfrm>
            <a:off x="13437194" y="2521650"/>
            <a:ext cx="5700116" cy="495520"/>
          </a:xfrm>
        </p:spPr>
        <p:txBody>
          <a:bodyPr/>
          <a:lstStyle>
            <a:lvl1pPr>
              <a:defRPr lang="en-GB" sz="2800" b="1" i="0" kern="1200" dirty="0">
                <a:solidFill>
                  <a:schemeClr val="accent1"/>
                </a:solidFill>
                <a:latin typeface="Poppins SemiBold" pitchFamily="2" charset="77"/>
                <a:ea typeface="+mn-ea"/>
                <a:cs typeface="Poppins SemiBold" pitchFamily="2" charset="77"/>
              </a:defRPr>
            </a:lvl1pPr>
          </a:lstStyle>
          <a:p>
            <a:pPr marL="0" lvl="0" indent="0" algn="l" defTabSz="914400" rtl="0" eaLnBrk="1" latinLnBrk="0" hangingPunct="1">
              <a:lnSpc>
                <a:spcPct val="120000"/>
              </a:lnSpc>
              <a:spcBef>
                <a:spcPts val="1000"/>
              </a:spcBef>
              <a:spcAft>
                <a:spcPts val="1200"/>
              </a:spcAft>
              <a:buSzPct val="75000"/>
              <a:buFontTx/>
              <a:buNone/>
            </a:pPr>
            <a:r>
              <a:rPr lang="en-US"/>
              <a:t>Click to edit Master text styles</a:t>
            </a:r>
          </a:p>
        </p:txBody>
      </p:sp>
      <p:sp>
        <p:nvSpPr>
          <p:cNvPr id="12" name="Text Placeholder 4">
            <a:extLst>
              <a:ext uri="{FF2B5EF4-FFF2-40B4-BE49-F238E27FC236}">
                <a16:creationId xmlns:a16="http://schemas.microsoft.com/office/drawing/2014/main" id="{38582A73-10C6-794D-81AF-73F50A351331}"/>
              </a:ext>
            </a:extLst>
          </p:cNvPr>
          <p:cNvSpPr>
            <a:spLocks noGrp="1"/>
          </p:cNvSpPr>
          <p:nvPr>
            <p:ph type="body" sz="quarter" idx="13"/>
          </p:nvPr>
        </p:nvSpPr>
        <p:spPr>
          <a:xfrm>
            <a:off x="966790" y="3292475"/>
            <a:ext cx="5700116" cy="2053704"/>
          </a:xfrm>
        </p:spPr>
        <p:txBody>
          <a:bodyPr/>
          <a:lstStyle>
            <a:lvl1pPr marL="342900" indent="-342900">
              <a:spcAft>
                <a:spcPts val="600"/>
              </a:spcAft>
              <a:buClr>
                <a:schemeClr val="accent1"/>
              </a:buClr>
              <a:buSzPct val="110000"/>
              <a:buFont typeface="Wingdings" pitchFamily="2" charset="2"/>
              <a:buChar char="§"/>
              <a:defRPr sz="2000"/>
            </a:lvl1pPr>
            <a:lvl2pPr>
              <a:spcAft>
                <a:spcPts val="600"/>
              </a:spcAft>
              <a:buSzPct val="110000"/>
              <a:defRPr sz="1800"/>
            </a:lvl2pPr>
            <a:lvl3pPr>
              <a:spcAft>
                <a:spcPts val="600"/>
              </a:spcAft>
              <a:buSzPct val="110000"/>
              <a:defRPr sz="1600"/>
            </a:lvl3pPr>
            <a:lvl4pPr>
              <a:spcAft>
                <a:spcPts val="600"/>
              </a:spcAft>
              <a:buSzPct val="110000"/>
              <a:defRPr sz="1400"/>
            </a:lvl4pPr>
            <a:lvl5pPr>
              <a:spcAft>
                <a:spcPts val="600"/>
              </a:spcAft>
              <a:buSzPct val="110000"/>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3" name="Text Placeholder 4">
            <a:extLst>
              <a:ext uri="{FF2B5EF4-FFF2-40B4-BE49-F238E27FC236}">
                <a16:creationId xmlns:a16="http://schemas.microsoft.com/office/drawing/2014/main" id="{1AC58B05-1E3E-1043-A6B5-0A53CB7DD341}"/>
              </a:ext>
            </a:extLst>
          </p:cNvPr>
          <p:cNvSpPr>
            <a:spLocks noGrp="1"/>
          </p:cNvSpPr>
          <p:nvPr>
            <p:ph type="body" sz="quarter" idx="19"/>
          </p:nvPr>
        </p:nvSpPr>
        <p:spPr>
          <a:xfrm>
            <a:off x="7198520" y="3292475"/>
            <a:ext cx="5700116" cy="2053704"/>
          </a:xfrm>
        </p:spPr>
        <p:txBody>
          <a:bodyPr/>
          <a:lstStyle>
            <a:lvl1pPr marL="342900" indent="-342900">
              <a:spcAft>
                <a:spcPts val="600"/>
              </a:spcAft>
              <a:buClr>
                <a:schemeClr val="accent1"/>
              </a:buClr>
              <a:buSzPct val="110000"/>
              <a:buFont typeface="Wingdings" pitchFamily="2" charset="2"/>
              <a:buChar char="§"/>
              <a:defRPr sz="2000"/>
            </a:lvl1pPr>
            <a:lvl2pPr>
              <a:spcAft>
                <a:spcPts val="600"/>
              </a:spcAft>
              <a:buSzPct val="110000"/>
              <a:defRPr sz="1800"/>
            </a:lvl2pPr>
            <a:lvl3pPr>
              <a:spcAft>
                <a:spcPts val="600"/>
              </a:spcAft>
              <a:buSzPct val="110000"/>
              <a:defRPr sz="1600"/>
            </a:lvl3pPr>
            <a:lvl4pPr>
              <a:spcAft>
                <a:spcPts val="600"/>
              </a:spcAft>
              <a:buSzPct val="110000"/>
              <a:defRPr sz="1400"/>
            </a:lvl4pPr>
            <a:lvl5pPr>
              <a:spcAft>
                <a:spcPts val="600"/>
              </a:spcAft>
              <a:buSzPct val="110000"/>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4" name="Text Placeholder 4">
            <a:extLst>
              <a:ext uri="{FF2B5EF4-FFF2-40B4-BE49-F238E27FC236}">
                <a16:creationId xmlns:a16="http://schemas.microsoft.com/office/drawing/2014/main" id="{36E06685-E104-2249-A1AC-B2EC566C5FBD}"/>
              </a:ext>
            </a:extLst>
          </p:cNvPr>
          <p:cNvSpPr>
            <a:spLocks noGrp="1"/>
          </p:cNvSpPr>
          <p:nvPr>
            <p:ph type="body" sz="quarter" idx="20"/>
          </p:nvPr>
        </p:nvSpPr>
        <p:spPr>
          <a:xfrm>
            <a:off x="13440263" y="3292475"/>
            <a:ext cx="5700116" cy="2053704"/>
          </a:xfrm>
        </p:spPr>
        <p:txBody>
          <a:bodyPr/>
          <a:lstStyle>
            <a:lvl1pPr marL="342900" indent="-342900">
              <a:spcAft>
                <a:spcPts val="600"/>
              </a:spcAft>
              <a:buClr>
                <a:schemeClr val="accent1"/>
              </a:buClr>
              <a:buSzPct val="110000"/>
              <a:buFont typeface="Wingdings" pitchFamily="2" charset="2"/>
              <a:buChar char="§"/>
              <a:defRPr sz="2000"/>
            </a:lvl1pPr>
            <a:lvl2pPr>
              <a:spcAft>
                <a:spcPts val="600"/>
              </a:spcAft>
              <a:buSzPct val="110000"/>
              <a:defRPr sz="1800"/>
            </a:lvl2pPr>
            <a:lvl3pPr>
              <a:spcAft>
                <a:spcPts val="600"/>
              </a:spcAft>
              <a:buSzPct val="110000"/>
              <a:defRPr sz="1600"/>
            </a:lvl3pPr>
            <a:lvl4pPr>
              <a:spcAft>
                <a:spcPts val="600"/>
              </a:spcAft>
              <a:buSzPct val="110000"/>
              <a:defRPr sz="1400"/>
            </a:lvl4pPr>
            <a:lvl5pPr>
              <a:spcAft>
                <a:spcPts val="600"/>
              </a:spcAft>
              <a:buSzPct val="110000"/>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Tree>
    <p:extLst>
      <p:ext uri="{BB962C8B-B14F-4D97-AF65-F5344CB8AC3E}">
        <p14:creationId xmlns:p14="http://schemas.microsoft.com/office/powerpoint/2010/main" val="1611788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8554" userDrawn="1">
          <p15:clr>
            <a:srgbClr val="FBAE40"/>
          </p15:clr>
        </p15:guide>
        <p15:guide id="2" pos="8079" userDrawn="1">
          <p15:clr>
            <a:srgbClr val="FBAE40"/>
          </p15:clr>
        </p15:guide>
      </p15:sldGuideLst>
    </p:ext>
  </p:extLst>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5 Column Text No Title">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8089B312-7F05-4697-9E87-033701FA6BAD}"/>
              </a:ext>
            </a:extLst>
          </p:cNvPr>
          <p:cNvSpPr>
            <a:spLocks noGrp="1"/>
          </p:cNvSpPr>
          <p:nvPr>
            <p:ph type="ftr" sz="quarter" idx="11"/>
          </p:nvPr>
        </p:nvSpPr>
        <p:spPr/>
        <p:txBody>
          <a:bodyPr/>
          <a:lstStyle/>
          <a:p>
            <a:r>
              <a:rPr lang="en-GB"/>
              <a:t>Immunization, Vaccines and Biologicals</a:t>
            </a:r>
            <a:endParaRPr lang="en-GB" dirty="0"/>
          </a:p>
        </p:txBody>
      </p:sp>
      <p:sp>
        <p:nvSpPr>
          <p:cNvPr id="5" name="Slide Number Placeholder 4">
            <a:extLst>
              <a:ext uri="{FF2B5EF4-FFF2-40B4-BE49-F238E27FC236}">
                <a16:creationId xmlns:a16="http://schemas.microsoft.com/office/drawing/2014/main" id="{6D2D2B0C-092E-425B-B7A9-D5A5FD03D159}"/>
              </a:ext>
            </a:extLst>
          </p:cNvPr>
          <p:cNvSpPr>
            <a:spLocks noGrp="1"/>
          </p:cNvSpPr>
          <p:nvPr>
            <p:ph type="sldNum" sz="quarter" idx="12"/>
          </p:nvPr>
        </p:nvSpPr>
        <p:spPr/>
        <p:txBody>
          <a:bodyPr/>
          <a:lstStyle/>
          <a:p>
            <a:fld id="{E2E31AFC-DF42-41A5-B57C-06A83BBA6616}" type="slidenum">
              <a:rPr lang="en-GB" smtClean="0"/>
              <a:t>‹#›</a:t>
            </a:fld>
            <a:endParaRPr lang="en-GB"/>
          </a:p>
        </p:txBody>
      </p:sp>
      <p:sp>
        <p:nvSpPr>
          <p:cNvPr id="9" name="object 14">
            <a:extLst>
              <a:ext uri="{FF2B5EF4-FFF2-40B4-BE49-F238E27FC236}">
                <a16:creationId xmlns:a16="http://schemas.microsoft.com/office/drawing/2014/main" id="{27D1F16C-2548-4FFE-AF72-F24418D564E3}"/>
              </a:ext>
            </a:extLst>
          </p:cNvPr>
          <p:cNvSpPr/>
          <p:nvPr userDrawn="1"/>
        </p:nvSpPr>
        <p:spPr>
          <a:xfrm>
            <a:off x="952851" y="10550675"/>
            <a:ext cx="18209260" cy="0"/>
          </a:xfrm>
          <a:custGeom>
            <a:avLst/>
            <a:gdLst/>
            <a:ahLst/>
            <a:cxnLst/>
            <a:rect l="l" t="t" r="r" b="b"/>
            <a:pathLst>
              <a:path w="18209260">
                <a:moveTo>
                  <a:pt x="0" y="0"/>
                </a:moveTo>
                <a:lnTo>
                  <a:pt x="18208869" y="0"/>
                </a:lnTo>
              </a:path>
            </a:pathLst>
          </a:custGeom>
          <a:ln w="9622">
            <a:solidFill>
              <a:schemeClr val="tx1"/>
            </a:solidFill>
          </a:ln>
        </p:spPr>
        <p:txBody>
          <a:bodyPr wrap="square" lIns="0" tIns="0" rIns="0" bIns="0" rtlCol="0"/>
          <a:lstStyle/>
          <a:p>
            <a:endParaRPr/>
          </a:p>
        </p:txBody>
      </p:sp>
      <p:sp>
        <p:nvSpPr>
          <p:cNvPr id="3" name="Text Placeholder 2">
            <a:extLst>
              <a:ext uri="{FF2B5EF4-FFF2-40B4-BE49-F238E27FC236}">
                <a16:creationId xmlns:a16="http://schemas.microsoft.com/office/drawing/2014/main" id="{E0555233-33E3-477F-8D67-4FF2B6EA7DF8}"/>
              </a:ext>
            </a:extLst>
          </p:cNvPr>
          <p:cNvSpPr>
            <a:spLocks noGrp="1"/>
          </p:cNvSpPr>
          <p:nvPr>
            <p:ph type="body" sz="quarter" idx="13"/>
          </p:nvPr>
        </p:nvSpPr>
        <p:spPr>
          <a:xfrm>
            <a:off x="952500" y="952500"/>
            <a:ext cx="18161000" cy="1298817"/>
          </a:xfrm>
        </p:spPr>
        <p:txBody>
          <a:bodyPr numCol="5" spcCol="144000"/>
          <a:lstStyle>
            <a:lvl1pPr>
              <a:spcBef>
                <a:spcPts val="1800"/>
              </a:spcBef>
              <a:defRPr sz="2400" b="1" i="0">
                <a:solidFill>
                  <a:schemeClr val="accent1"/>
                </a:solidFill>
                <a:latin typeface="Poppins SemiBold" pitchFamily="2" charset="77"/>
                <a:cs typeface="Poppins SemiBold" pitchFamily="2" charset="77"/>
              </a:defRPr>
            </a:lvl1pPr>
            <a:lvl2pPr marL="0" indent="0">
              <a:spcBef>
                <a:spcPts val="0"/>
              </a:spcBef>
              <a:spcAft>
                <a:spcPts val="0"/>
              </a:spcAft>
              <a:buFont typeface="Arial" panose="020B0604020202020204" pitchFamily="34" charset="0"/>
              <a:buNone/>
              <a:defRPr sz="1350"/>
            </a:lvl2pPr>
          </a:lstStyle>
          <a:p>
            <a:pPr lvl="0"/>
            <a:r>
              <a:rPr lang="en-US"/>
              <a:t>Click to edit Master text styles</a:t>
            </a:r>
          </a:p>
          <a:p>
            <a:pPr lvl="1"/>
            <a:r>
              <a:rPr lang="en-US"/>
              <a:t>Second level</a:t>
            </a:r>
          </a:p>
        </p:txBody>
      </p:sp>
    </p:spTree>
    <p:extLst>
      <p:ext uri="{BB962C8B-B14F-4D97-AF65-F5344CB8AC3E}">
        <p14:creationId xmlns:p14="http://schemas.microsoft.com/office/powerpoint/2010/main" val="32819599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3 x Gradient Panels">
    <p:spTree>
      <p:nvGrpSpPr>
        <p:cNvPr id="1" name=""/>
        <p:cNvGrpSpPr/>
        <p:nvPr/>
      </p:nvGrpSpPr>
      <p:grpSpPr>
        <a:xfrm>
          <a:off x="0" y="0"/>
          <a:ext cx="0" cy="0"/>
          <a:chOff x="0" y="0"/>
          <a:chExt cx="0" cy="0"/>
        </a:xfrm>
      </p:grpSpPr>
      <p:sp>
        <p:nvSpPr>
          <p:cNvPr id="6" name="Footer Placeholder 5">
            <a:extLst>
              <a:ext uri="{FF2B5EF4-FFF2-40B4-BE49-F238E27FC236}">
                <a16:creationId xmlns:a16="http://schemas.microsoft.com/office/drawing/2014/main" id="{D54E43CC-A238-47A3-B91D-337B8322DEDB}"/>
              </a:ext>
            </a:extLst>
          </p:cNvPr>
          <p:cNvSpPr>
            <a:spLocks noGrp="1"/>
          </p:cNvSpPr>
          <p:nvPr>
            <p:ph type="ftr" sz="quarter" idx="11"/>
          </p:nvPr>
        </p:nvSpPr>
        <p:spPr/>
        <p:txBody>
          <a:bodyPr/>
          <a:lstStyle/>
          <a:p>
            <a:r>
              <a:rPr lang="en-GB"/>
              <a:t>Immunization, Vaccines and Biologicals</a:t>
            </a:r>
            <a:endParaRPr lang="en-GB" dirty="0"/>
          </a:p>
        </p:txBody>
      </p:sp>
      <p:sp>
        <p:nvSpPr>
          <p:cNvPr id="7" name="Slide Number Placeholder 6">
            <a:extLst>
              <a:ext uri="{FF2B5EF4-FFF2-40B4-BE49-F238E27FC236}">
                <a16:creationId xmlns:a16="http://schemas.microsoft.com/office/drawing/2014/main" id="{16FE5D80-3F53-4103-9967-095D04856AB1}"/>
              </a:ext>
            </a:extLst>
          </p:cNvPr>
          <p:cNvSpPr>
            <a:spLocks noGrp="1"/>
          </p:cNvSpPr>
          <p:nvPr>
            <p:ph type="sldNum" sz="quarter" idx="12"/>
          </p:nvPr>
        </p:nvSpPr>
        <p:spPr/>
        <p:txBody>
          <a:bodyPr/>
          <a:lstStyle/>
          <a:p>
            <a:fld id="{E2E31AFC-DF42-41A5-B57C-06A83BBA6616}" type="slidenum">
              <a:rPr lang="en-GB" smtClean="0"/>
              <a:t>‹#›</a:t>
            </a:fld>
            <a:endParaRPr lang="en-GB"/>
          </a:p>
        </p:txBody>
      </p:sp>
      <p:sp>
        <p:nvSpPr>
          <p:cNvPr id="8" name="Title 1">
            <a:extLst>
              <a:ext uri="{FF2B5EF4-FFF2-40B4-BE49-F238E27FC236}">
                <a16:creationId xmlns:a16="http://schemas.microsoft.com/office/drawing/2014/main" id="{2D9919F6-A4D0-4CA9-A4CD-91445785695F}"/>
              </a:ext>
            </a:extLst>
          </p:cNvPr>
          <p:cNvSpPr>
            <a:spLocks noGrp="1"/>
          </p:cNvSpPr>
          <p:nvPr>
            <p:ph type="title"/>
          </p:nvPr>
        </p:nvSpPr>
        <p:spPr>
          <a:xfrm>
            <a:off x="952502" y="885878"/>
            <a:ext cx="11766538" cy="664797"/>
          </a:xfrm>
        </p:spPr>
        <p:txBody>
          <a:bodyPr lIns="0" tIns="0" rIns="0" bIns="0" anchor="t" anchorCtr="0"/>
          <a:lstStyle>
            <a:lvl1pPr>
              <a:defRPr/>
            </a:lvl1pPr>
          </a:lstStyle>
          <a:p>
            <a:r>
              <a:rPr lang="en-US"/>
              <a:t>Click to edit Master title style</a:t>
            </a:r>
            <a:endParaRPr lang="en-GB" dirty="0"/>
          </a:p>
        </p:txBody>
      </p:sp>
      <p:sp>
        <p:nvSpPr>
          <p:cNvPr id="19" name="object 14">
            <a:extLst>
              <a:ext uri="{FF2B5EF4-FFF2-40B4-BE49-F238E27FC236}">
                <a16:creationId xmlns:a16="http://schemas.microsoft.com/office/drawing/2014/main" id="{FFCCEE77-DD40-4843-B514-E7A8B70251C9}"/>
              </a:ext>
            </a:extLst>
          </p:cNvPr>
          <p:cNvSpPr/>
          <p:nvPr userDrawn="1"/>
        </p:nvSpPr>
        <p:spPr>
          <a:xfrm>
            <a:off x="952851" y="10550675"/>
            <a:ext cx="18209260" cy="0"/>
          </a:xfrm>
          <a:custGeom>
            <a:avLst/>
            <a:gdLst/>
            <a:ahLst/>
            <a:cxnLst/>
            <a:rect l="l" t="t" r="r" b="b"/>
            <a:pathLst>
              <a:path w="18209260">
                <a:moveTo>
                  <a:pt x="0" y="0"/>
                </a:moveTo>
                <a:lnTo>
                  <a:pt x="18208869" y="0"/>
                </a:lnTo>
              </a:path>
            </a:pathLst>
          </a:custGeom>
          <a:ln w="9622">
            <a:solidFill>
              <a:schemeClr val="tx1"/>
            </a:solidFill>
          </a:ln>
        </p:spPr>
        <p:txBody>
          <a:bodyPr wrap="square" lIns="0" tIns="0" rIns="0" bIns="0" rtlCol="0"/>
          <a:lstStyle/>
          <a:p>
            <a:endParaRPr/>
          </a:p>
        </p:txBody>
      </p:sp>
      <p:sp>
        <p:nvSpPr>
          <p:cNvPr id="21" name="Rectangle: Rounded Corners 20">
            <a:extLst>
              <a:ext uri="{FF2B5EF4-FFF2-40B4-BE49-F238E27FC236}">
                <a16:creationId xmlns:a16="http://schemas.microsoft.com/office/drawing/2014/main" id="{5CB05DC6-B960-4F41-ACA5-722F02234C2C}"/>
              </a:ext>
            </a:extLst>
          </p:cNvPr>
          <p:cNvSpPr/>
          <p:nvPr userDrawn="1"/>
        </p:nvSpPr>
        <p:spPr>
          <a:xfrm>
            <a:off x="7385059" y="2487403"/>
            <a:ext cx="5333981" cy="7338133"/>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2" name="Rectangle: Rounded Corners 21">
            <a:extLst>
              <a:ext uri="{FF2B5EF4-FFF2-40B4-BE49-F238E27FC236}">
                <a16:creationId xmlns:a16="http://schemas.microsoft.com/office/drawing/2014/main" id="{C6BD8A16-8AA1-4A48-A03E-412ECD844E30}"/>
              </a:ext>
            </a:extLst>
          </p:cNvPr>
          <p:cNvSpPr/>
          <p:nvPr userDrawn="1"/>
        </p:nvSpPr>
        <p:spPr>
          <a:xfrm>
            <a:off x="13817617" y="2487403"/>
            <a:ext cx="5333981" cy="7338133"/>
          </a:xfrm>
          <a:prstGeom prst="roundRect">
            <a:avLst>
              <a:gd name="adj" fmla="val 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3" name="Rectangle: Rounded Corners 22">
            <a:extLst>
              <a:ext uri="{FF2B5EF4-FFF2-40B4-BE49-F238E27FC236}">
                <a16:creationId xmlns:a16="http://schemas.microsoft.com/office/drawing/2014/main" id="{E88FE1B9-1B38-4607-85CD-8D3FEB0894B0}"/>
              </a:ext>
            </a:extLst>
          </p:cNvPr>
          <p:cNvSpPr/>
          <p:nvPr userDrawn="1"/>
        </p:nvSpPr>
        <p:spPr>
          <a:xfrm>
            <a:off x="952501" y="2487403"/>
            <a:ext cx="5333981" cy="7338133"/>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4" name="Text Placeholder 29">
            <a:extLst>
              <a:ext uri="{FF2B5EF4-FFF2-40B4-BE49-F238E27FC236}">
                <a16:creationId xmlns:a16="http://schemas.microsoft.com/office/drawing/2014/main" id="{1AF43CD3-74BD-42C3-9321-3A5E678B671B}"/>
              </a:ext>
            </a:extLst>
          </p:cNvPr>
          <p:cNvSpPr>
            <a:spLocks noGrp="1"/>
          </p:cNvSpPr>
          <p:nvPr>
            <p:ph type="body" sz="quarter" idx="13"/>
          </p:nvPr>
        </p:nvSpPr>
        <p:spPr>
          <a:xfrm>
            <a:off x="1215430" y="2754996"/>
            <a:ext cx="4798020" cy="424732"/>
          </a:xfrm>
        </p:spPr>
        <p:txBody>
          <a:bodyPr/>
          <a:lstStyle>
            <a:lvl1pPr>
              <a:defRPr b="1" i="0">
                <a:solidFill>
                  <a:schemeClr val="bg1"/>
                </a:solidFill>
                <a:latin typeface="Poppins SemiBold" pitchFamily="2" charset="77"/>
                <a:cs typeface="Poppins SemiBold" pitchFamily="2" charset="77"/>
              </a:defRPr>
            </a:lvl1pPr>
          </a:lstStyle>
          <a:p>
            <a:pPr lvl="0"/>
            <a:r>
              <a:rPr lang="en-US"/>
              <a:t>Click to edit Master text styles</a:t>
            </a:r>
          </a:p>
        </p:txBody>
      </p:sp>
      <p:sp>
        <p:nvSpPr>
          <p:cNvPr id="25" name="Text Placeholder 29">
            <a:extLst>
              <a:ext uri="{FF2B5EF4-FFF2-40B4-BE49-F238E27FC236}">
                <a16:creationId xmlns:a16="http://schemas.microsoft.com/office/drawing/2014/main" id="{2A91401C-CD03-4B80-B78A-FED6C1387A58}"/>
              </a:ext>
            </a:extLst>
          </p:cNvPr>
          <p:cNvSpPr>
            <a:spLocks noGrp="1"/>
          </p:cNvSpPr>
          <p:nvPr>
            <p:ph type="body" sz="quarter" idx="14"/>
          </p:nvPr>
        </p:nvSpPr>
        <p:spPr>
          <a:xfrm>
            <a:off x="1215430" y="3236252"/>
            <a:ext cx="4798020" cy="1446550"/>
          </a:xfrm>
        </p:spPr>
        <p:txBody>
          <a:bodyPr/>
          <a:lstStyle>
            <a:lvl1pPr>
              <a:defRPr sz="4000" b="1" i="0">
                <a:solidFill>
                  <a:schemeClr val="bg1"/>
                </a:solidFill>
                <a:latin typeface="Poppins SemiBold" pitchFamily="2" charset="77"/>
                <a:cs typeface="Poppins SemiBold" pitchFamily="2" charset="77"/>
              </a:defRPr>
            </a:lvl1pPr>
          </a:lstStyle>
          <a:p>
            <a:pPr lvl="0"/>
            <a:r>
              <a:rPr lang="en-US"/>
              <a:t>Click to edit Master text styles</a:t>
            </a:r>
          </a:p>
        </p:txBody>
      </p:sp>
      <p:sp>
        <p:nvSpPr>
          <p:cNvPr id="26" name="Text Placeholder 29">
            <a:extLst>
              <a:ext uri="{FF2B5EF4-FFF2-40B4-BE49-F238E27FC236}">
                <a16:creationId xmlns:a16="http://schemas.microsoft.com/office/drawing/2014/main" id="{987E1084-1588-4DFF-8B16-45159E5A7FBB}"/>
              </a:ext>
            </a:extLst>
          </p:cNvPr>
          <p:cNvSpPr>
            <a:spLocks noGrp="1"/>
          </p:cNvSpPr>
          <p:nvPr>
            <p:ph type="body" sz="quarter" idx="15"/>
          </p:nvPr>
        </p:nvSpPr>
        <p:spPr>
          <a:xfrm>
            <a:off x="1215430" y="4206875"/>
            <a:ext cx="4798020" cy="300531"/>
          </a:xfrm>
        </p:spPr>
        <p:txBody>
          <a:bodyPr/>
          <a:lstStyle>
            <a:lvl1pPr>
              <a:defRPr sz="1800" b="0">
                <a:solidFill>
                  <a:schemeClr val="bg1"/>
                </a:solidFill>
              </a:defRPr>
            </a:lvl1pPr>
          </a:lstStyle>
          <a:p>
            <a:pPr lvl="0"/>
            <a:r>
              <a:rPr lang="en-US"/>
              <a:t>Click to edit Master text styles</a:t>
            </a:r>
          </a:p>
        </p:txBody>
      </p:sp>
      <p:sp>
        <p:nvSpPr>
          <p:cNvPr id="27" name="Text Placeholder 29">
            <a:extLst>
              <a:ext uri="{FF2B5EF4-FFF2-40B4-BE49-F238E27FC236}">
                <a16:creationId xmlns:a16="http://schemas.microsoft.com/office/drawing/2014/main" id="{8C12D9D7-8C03-4D7A-B03B-C1BC41AB6BA8}"/>
              </a:ext>
            </a:extLst>
          </p:cNvPr>
          <p:cNvSpPr>
            <a:spLocks noGrp="1"/>
          </p:cNvSpPr>
          <p:nvPr>
            <p:ph type="body" sz="quarter" idx="16"/>
          </p:nvPr>
        </p:nvSpPr>
        <p:spPr>
          <a:xfrm>
            <a:off x="7653040" y="2754996"/>
            <a:ext cx="4798020" cy="424732"/>
          </a:xfrm>
        </p:spPr>
        <p:txBody>
          <a:bodyPr/>
          <a:lstStyle>
            <a:lvl1pPr>
              <a:defRPr b="1" i="0">
                <a:solidFill>
                  <a:schemeClr val="bg1"/>
                </a:solidFill>
                <a:latin typeface="Poppins SemiBold" pitchFamily="2" charset="77"/>
                <a:cs typeface="Poppins SemiBold" pitchFamily="2" charset="77"/>
              </a:defRPr>
            </a:lvl1pPr>
          </a:lstStyle>
          <a:p>
            <a:pPr lvl="0"/>
            <a:r>
              <a:rPr lang="en-US"/>
              <a:t>Click to edit Master text styles</a:t>
            </a:r>
          </a:p>
        </p:txBody>
      </p:sp>
      <p:sp>
        <p:nvSpPr>
          <p:cNvPr id="28" name="Text Placeholder 29">
            <a:extLst>
              <a:ext uri="{FF2B5EF4-FFF2-40B4-BE49-F238E27FC236}">
                <a16:creationId xmlns:a16="http://schemas.microsoft.com/office/drawing/2014/main" id="{F217037E-D485-4433-8172-120C59DAC49B}"/>
              </a:ext>
            </a:extLst>
          </p:cNvPr>
          <p:cNvSpPr>
            <a:spLocks noGrp="1"/>
          </p:cNvSpPr>
          <p:nvPr>
            <p:ph type="body" sz="quarter" idx="17"/>
          </p:nvPr>
        </p:nvSpPr>
        <p:spPr>
          <a:xfrm>
            <a:off x="7653040" y="3236252"/>
            <a:ext cx="4798020" cy="1446550"/>
          </a:xfrm>
        </p:spPr>
        <p:txBody>
          <a:bodyPr/>
          <a:lstStyle>
            <a:lvl1pPr>
              <a:defRPr sz="4000" b="1" i="0">
                <a:solidFill>
                  <a:schemeClr val="bg1"/>
                </a:solidFill>
                <a:latin typeface="Poppins SemiBold" pitchFamily="2" charset="77"/>
                <a:cs typeface="Poppins SemiBold" pitchFamily="2" charset="77"/>
              </a:defRPr>
            </a:lvl1pPr>
          </a:lstStyle>
          <a:p>
            <a:pPr lvl="0"/>
            <a:r>
              <a:rPr lang="en-US"/>
              <a:t>Click to edit Master text styles</a:t>
            </a:r>
          </a:p>
        </p:txBody>
      </p:sp>
      <p:sp>
        <p:nvSpPr>
          <p:cNvPr id="29" name="Text Placeholder 29">
            <a:extLst>
              <a:ext uri="{FF2B5EF4-FFF2-40B4-BE49-F238E27FC236}">
                <a16:creationId xmlns:a16="http://schemas.microsoft.com/office/drawing/2014/main" id="{99CF9FB5-3A52-4CBE-9EA9-E5B1B14F62C4}"/>
              </a:ext>
            </a:extLst>
          </p:cNvPr>
          <p:cNvSpPr>
            <a:spLocks noGrp="1"/>
          </p:cNvSpPr>
          <p:nvPr>
            <p:ph type="body" sz="quarter" idx="18"/>
          </p:nvPr>
        </p:nvSpPr>
        <p:spPr>
          <a:xfrm>
            <a:off x="7653040" y="4206875"/>
            <a:ext cx="4798020" cy="300531"/>
          </a:xfrm>
        </p:spPr>
        <p:txBody>
          <a:bodyPr/>
          <a:lstStyle>
            <a:lvl1pPr>
              <a:defRPr sz="1800" b="0">
                <a:solidFill>
                  <a:schemeClr val="bg1"/>
                </a:solidFill>
              </a:defRPr>
            </a:lvl1pPr>
          </a:lstStyle>
          <a:p>
            <a:pPr lvl="0"/>
            <a:r>
              <a:rPr lang="en-US"/>
              <a:t>Click to edit Master text styles</a:t>
            </a:r>
          </a:p>
        </p:txBody>
      </p:sp>
      <p:sp>
        <p:nvSpPr>
          <p:cNvPr id="39" name="Text Placeholder 29">
            <a:extLst>
              <a:ext uri="{FF2B5EF4-FFF2-40B4-BE49-F238E27FC236}">
                <a16:creationId xmlns:a16="http://schemas.microsoft.com/office/drawing/2014/main" id="{2C483B3F-2A51-4389-A469-7247CC00F750}"/>
              </a:ext>
            </a:extLst>
          </p:cNvPr>
          <p:cNvSpPr>
            <a:spLocks noGrp="1"/>
          </p:cNvSpPr>
          <p:nvPr>
            <p:ph type="body" sz="quarter" idx="19"/>
          </p:nvPr>
        </p:nvSpPr>
        <p:spPr>
          <a:xfrm>
            <a:off x="14085597" y="2754996"/>
            <a:ext cx="4798020" cy="424732"/>
          </a:xfrm>
        </p:spPr>
        <p:txBody>
          <a:bodyPr/>
          <a:lstStyle>
            <a:lvl1pPr>
              <a:defRPr b="1" i="0">
                <a:solidFill>
                  <a:schemeClr val="bg1"/>
                </a:solidFill>
                <a:latin typeface="Poppins SemiBold" pitchFamily="2" charset="77"/>
                <a:cs typeface="Poppins SemiBold" pitchFamily="2" charset="77"/>
              </a:defRPr>
            </a:lvl1pPr>
          </a:lstStyle>
          <a:p>
            <a:pPr lvl="0"/>
            <a:r>
              <a:rPr lang="en-US"/>
              <a:t>Click to edit Master text styles</a:t>
            </a:r>
          </a:p>
        </p:txBody>
      </p:sp>
      <p:sp>
        <p:nvSpPr>
          <p:cNvPr id="40" name="Text Placeholder 29">
            <a:extLst>
              <a:ext uri="{FF2B5EF4-FFF2-40B4-BE49-F238E27FC236}">
                <a16:creationId xmlns:a16="http://schemas.microsoft.com/office/drawing/2014/main" id="{3167602A-C6EA-403C-BBD7-A1E2856EBF40}"/>
              </a:ext>
            </a:extLst>
          </p:cNvPr>
          <p:cNvSpPr>
            <a:spLocks noGrp="1"/>
          </p:cNvSpPr>
          <p:nvPr>
            <p:ph type="body" sz="quarter" idx="20"/>
          </p:nvPr>
        </p:nvSpPr>
        <p:spPr>
          <a:xfrm>
            <a:off x="14085597" y="3236252"/>
            <a:ext cx="4798020" cy="1446550"/>
          </a:xfrm>
        </p:spPr>
        <p:txBody>
          <a:bodyPr/>
          <a:lstStyle>
            <a:lvl1pPr>
              <a:defRPr sz="4000" b="1" i="0">
                <a:solidFill>
                  <a:schemeClr val="bg1"/>
                </a:solidFill>
                <a:latin typeface="Poppins SemiBold" pitchFamily="2" charset="77"/>
                <a:cs typeface="Poppins SemiBold" pitchFamily="2" charset="77"/>
              </a:defRPr>
            </a:lvl1pPr>
          </a:lstStyle>
          <a:p>
            <a:pPr lvl="0"/>
            <a:r>
              <a:rPr lang="en-US"/>
              <a:t>Click to edit Master text styles</a:t>
            </a:r>
          </a:p>
        </p:txBody>
      </p:sp>
      <p:sp>
        <p:nvSpPr>
          <p:cNvPr id="41" name="Text Placeholder 29">
            <a:extLst>
              <a:ext uri="{FF2B5EF4-FFF2-40B4-BE49-F238E27FC236}">
                <a16:creationId xmlns:a16="http://schemas.microsoft.com/office/drawing/2014/main" id="{4E6CC2EE-53D5-45F8-ABF1-A33B753B1C49}"/>
              </a:ext>
            </a:extLst>
          </p:cNvPr>
          <p:cNvSpPr>
            <a:spLocks noGrp="1"/>
          </p:cNvSpPr>
          <p:nvPr>
            <p:ph type="body" sz="quarter" idx="21"/>
          </p:nvPr>
        </p:nvSpPr>
        <p:spPr>
          <a:xfrm>
            <a:off x="14085597" y="4206875"/>
            <a:ext cx="4798020" cy="300531"/>
          </a:xfrm>
        </p:spPr>
        <p:txBody>
          <a:bodyPr/>
          <a:lstStyle>
            <a:lvl1pPr>
              <a:defRPr sz="1800" b="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5465503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8554" userDrawn="1">
          <p15:clr>
            <a:srgbClr val="FBAE40"/>
          </p15:clr>
        </p15:guide>
        <p15:guide id="2" pos="8079" userDrawn="1">
          <p15:clr>
            <a:srgbClr val="FBAE40"/>
          </p15:clr>
        </p15:guide>
      </p15:sldGuideLst>
    </p:ext>
  </p:extLst>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Dial-in Details">
    <p:spTree>
      <p:nvGrpSpPr>
        <p:cNvPr id="1" name=""/>
        <p:cNvGrpSpPr/>
        <p:nvPr/>
      </p:nvGrpSpPr>
      <p:grpSpPr>
        <a:xfrm>
          <a:off x="0" y="0"/>
          <a:ext cx="0" cy="0"/>
          <a:chOff x="0" y="0"/>
          <a:chExt cx="0" cy="0"/>
        </a:xfrm>
      </p:grpSpPr>
      <p:sp>
        <p:nvSpPr>
          <p:cNvPr id="6" name="Footer Placeholder 5">
            <a:extLst>
              <a:ext uri="{FF2B5EF4-FFF2-40B4-BE49-F238E27FC236}">
                <a16:creationId xmlns:a16="http://schemas.microsoft.com/office/drawing/2014/main" id="{D54E43CC-A238-47A3-B91D-337B8322DEDB}"/>
              </a:ext>
            </a:extLst>
          </p:cNvPr>
          <p:cNvSpPr>
            <a:spLocks noGrp="1"/>
          </p:cNvSpPr>
          <p:nvPr>
            <p:ph type="ftr" sz="quarter" idx="11"/>
          </p:nvPr>
        </p:nvSpPr>
        <p:spPr/>
        <p:txBody>
          <a:bodyPr/>
          <a:lstStyle/>
          <a:p>
            <a:r>
              <a:rPr lang="en-GB"/>
              <a:t>Immunization, Vaccines and Biologicals</a:t>
            </a:r>
            <a:endParaRPr lang="en-GB" dirty="0"/>
          </a:p>
        </p:txBody>
      </p:sp>
      <p:sp>
        <p:nvSpPr>
          <p:cNvPr id="7" name="Slide Number Placeholder 6">
            <a:extLst>
              <a:ext uri="{FF2B5EF4-FFF2-40B4-BE49-F238E27FC236}">
                <a16:creationId xmlns:a16="http://schemas.microsoft.com/office/drawing/2014/main" id="{16FE5D80-3F53-4103-9967-095D04856AB1}"/>
              </a:ext>
            </a:extLst>
          </p:cNvPr>
          <p:cNvSpPr>
            <a:spLocks noGrp="1"/>
          </p:cNvSpPr>
          <p:nvPr>
            <p:ph type="sldNum" sz="quarter" idx="12"/>
          </p:nvPr>
        </p:nvSpPr>
        <p:spPr/>
        <p:txBody>
          <a:bodyPr/>
          <a:lstStyle/>
          <a:p>
            <a:fld id="{E2E31AFC-DF42-41A5-B57C-06A83BBA6616}" type="slidenum">
              <a:rPr lang="en-GB" smtClean="0"/>
              <a:t>‹#›</a:t>
            </a:fld>
            <a:endParaRPr lang="en-GB"/>
          </a:p>
        </p:txBody>
      </p:sp>
      <p:sp>
        <p:nvSpPr>
          <p:cNvPr id="8" name="Title 1">
            <a:extLst>
              <a:ext uri="{FF2B5EF4-FFF2-40B4-BE49-F238E27FC236}">
                <a16:creationId xmlns:a16="http://schemas.microsoft.com/office/drawing/2014/main" id="{2D9919F6-A4D0-4CA9-A4CD-91445785695F}"/>
              </a:ext>
            </a:extLst>
          </p:cNvPr>
          <p:cNvSpPr>
            <a:spLocks noGrp="1"/>
          </p:cNvSpPr>
          <p:nvPr>
            <p:ph type="title" hasCustomPrompt="1"/>
          </p:nvPr>
        </p:nvSpPr>
        <p:spPr>
          <a:xfrm>
            <a:off x="952500" y="885878"/>
            <a:ext cx="8378824" cy="664797"/>
          </a:xfrm>
        </p:spPr>
        <p:txBody>
          <a:bodyPr lIns="0" tIns="0" rIns="0" bIns="0" anchor="t" anchorCtr="0"/>
          <a:lstStyle>
            <a:lvl1pPr>
              <a:defRPr/>
            </a:lvl1pPr>
          </a:lstStyle>
          <a:p>
            <a:r>
              <a:rPr lang="en-US" dirty="0"/>
              <a:t>Dial-in Details</a:t>
            </a:r>
            <a:endParaRPr lang="en-GB" dirty="0"/>
          </a:p>
        </p:txBody>
      </p:sp>
      <p:sp>
        <p:nvSpPr>
          <p:cNvPr id="9" name="Text Placeholder 9">
            <a:extLst>
              <a:ext uri="{FF2B5EF4-FFF2-40B4-BE49-F238E27FC236}">
                <a16:creationId xmlns:a16="http://schemas.microsoft.com/office/drawing/2014/main" id="{0B35CF9D-1C51-4670-B6A1-6C59DE52D7BD}"/>
              </a:ext>
            </a:extLst>
          </p:cNvPr>
          <p:cNvSpPr>
            <a:spLocks noGrp="1"/>
          </p:cNvSpPr>
          <p:nvPr>
            <p:ph type="body" sz="quarter" idx="13"/>
          </p:nvPr>
        </p:nvSpPr>
        <p:spPr>
          <a:xfrm>
            <a:off x="952500" y="1810877"/>
            <a:ext cx="8378825" cy="430887"/>
          </a:xfrm>
        </p:spPr>
        <p:txBody>
          <a:bodyPr/>
          <a:lstStyle>
            <a:lvl1pPr>
              <a:lnSpc>
                <a:spcPct val="100000"/>
              </a:lnSpc>
              <a:buFont typeface="Arial" panose="020B0604020202020204" pitchFamily="34" charset="0"/>
              <a:buNone/>
              <a:defRPr sz="2800">
                <a:solidFill>
                  <a:schemeClr val="accent1"/>
                </a:solidFill>
              </a:defRPr>
            </a:lvl1pPr>
          </a:lstStyle>
          <a:p>
            <a:pPr lvl="0"/>
            <a:r>
              <a:rPr lang="en-US"/>
              <a:t>Click to edit Master text styles</a:t>
            </a:r>
          </a:p>
        </p:txBody>
      </p:sp>
      <p:sp>
        <p:nvSpPr>
          <p:cNvPr id="17" name="Picture Placeholder 7">
            <a:extLst>
              <a:ext uri="{FF2B5EF4-FFF2-40B4-BE49-F238E27FC236}">
                <a16:creationId xmlns:a16="http://schemas.microsoft.com/office/drawing/2014/main" id="{162A1D43-DF49-4142-959F-DECBBC37F3DA}"/>
              </a:ext>
            </a:extLst>
          </p:cNvPr>
          <p:cNvSpPr>
            <a:spLocks noGrp="1"/>
          </p:cNvSpPr>
          <p:nvPr>
            <p:ph type="pic" sz="quarter" idx="15"/>
          </p:nvPr>
        </p:nvSpPr>
        <p:spPr>
          <a:xfrm>
            <a:off x="13579475" y="3791287"/>
            <a:ext cx="5572125" cy="6182974"/>
          </a:xfrm>
          <a:prstGeom prst="roundRect">
            <a:avLst>
              <a:gd name="adj" fmla="val 0"/>
            </a:avLst>
          </a:prstGeom>
          <a:solidFill>
            <a:schemeClr val="bg2"/>
          </a:solidFill>
        </p:spPr>
        <p:txBody>
          <a:bodyPr anchor="ctr" anchorCtr="0">
            <a:noAutofit/>
          </a:bodyPr>
          <a:lstStyle>
            <a:lvl1pPr algn="ctr">
              <a:buFont typeface="Arial" panose="020B0604020202020204" pitchFamily="34" charset="0"/>
              <a:buNone/>
              <a:defRPr/>
            </a:lvl1pPr>
          </a:lstStyle>
          <a:p>
            <a:r>
              <a:rPr lang="en-US"/>
              <a:t>Click icon to add picture</a:t>
            </a:r>
            <a:endParaRPr lang="en-GB"/>
          </a:p>
        </p:txBody>
      </p:sp>
      <p:sp>
        <p:nvSpPr>
          <p:cNvPr id="19" name="object 14">
            <a:extLst>
              <a:ext uri="{FF2B5EF4-FFF2-40B4-BE49-F238E27FC236}">
                <a16:creationId xmlns:a16="http://schemas.microsoft.com/office/drawing/2014/main" id="{FFCCEE77-DD40-4843-B514-E7A8B70251C9}"/>
              </a:ext>
            </a:extLst>
          </p:cNvPr>
          <p:cNvSpPr/>
          <p:nvPr userDrawn="1"/>
        </p:nvSpPr>
        <p:spPr>
          <a:xfrm>
            <a:off x="952851" y="10550675"/>
            <a:ext cx="18209260" cy="0"/>
          </a:xfrm>
          <a:custGeom>
            <a:avLst/>
            <a:gdLst/>
            <a:ahLst/>
            <a:cxnLst/>
            <a:rect l="l" t="t" r="r" b="b"/>
            <a:pathLst>
              <a:path w="18209260">
                <a:moveTo>
                  <a:pt x="0" y="0"/>
                </a:moveTo>
                <a:lnTo>
                  <a:pt x="18208869" y="0"/>
                </a:lnTo>
              </a:path>
            </a:pathLst>
          </a:custGeom>
          <a:ln w="9622">
            <a:solidFill>
              <a:schemeClr val="tx1"/>
            </a:solidFill>
          </a:ln>
        </p:spPr>
        <p:txBody>
          <a:bodyPr wrap="square" lIns="0" tIns="0" rIns="0" bIns="0" rtlCol="0"/>
          <a:lstStyle/>
          <a:p>
            <a:endParaRPr/>
          </a:p>
        </p:txBody>
      </p:sp>
      <p:sp>
        <p:nvSpPr>
          <p:cNvPr id="13" name="Text Placeholder 12">
            <a:extLst>
              <a:ext uri="{FF2B5EF4-FFF2-40B4-BE49-F238E27FC236}">
                <a16:creationId xmlns:a16="http://schemas.microsoft.com/office/drawing/2014/main" id="{899484F1-8E49-054A-9340-C8D241F51990}"/>
              </a:ext>
            </a:extLst>
          </p:cNvPr>
          <p:cNvSpPr>
            <a:spLocks noGrp="1"/>
          </p:cNvSpPr>
          <p:nvPr>
            <p:ph type="body" sz="quarter" idx="14" hasCustomPrompt="1"/>
          </p:nvPr>
        </p:nvSpPr>
        <p:spPr>
          <a:xfrm>
            <a:off x="945485" y="3863541"/>
            <a:ext cx="5002109" cy="6110715"/>
          </a:xfrm>
        </p:spPr>
        <p:txBody>
          <a:bodyPr wrap="square" numCol="1" spcCol="756000" anchor="t">
            <a:noAutofit/>
          </a:bodyPr>
          <a:lstStyle>
            <a:lvl1pPr marL="0" indent="0">
              <a:spcBef>
                <a:spcPts val="1600"/>
              </a:spcBef>
              <a:spcAft>
                <a:spcPts val="0"/>
              </a:spcAft>
              <a:buFont typeface="Arial" panose="020B0604020202020204" pitchFamily="34" charset="0"/>
              <a:buNone/>
              <a:defRPr sz="2400" b="0" i="0">
                <a:solidFill>
                  <a:schemeClr val="accent1"/>
                </a:solidFill>
                <a:latin typeface="Poppins" pitchFamily="2" charset="77"/>
                <a:cs typeface="Poppins" pitchFamily="2" charset="77"/>
              </a:defRPr>
            </a:lvl1pPr>
            <a:lvl2pPr marL="0" indent="0">
              <a:spcBef>
                <a:spcPts val="0"/>
              </a:spcBef>
              <a:spcAft>
                <a:spcPts val="0"/>
              </a:spcAft>
              <a:buFont typeface="Arial" panose="020B0604020202020204" pitchFamily="34" charset="0"/>
              <a:buNone/>
              <a:defRPr sz="2400" b="0" i="0">
                <a:latin typeface="Poppins" pitchFamily="2" charset="77"/>
                <a:cs typeface="Poppins" pitchFamily="2" charset="77"/>
              </a:defRPr>
            </a:lvl2pPr>
            <a:lvl3pPr marL="0" indent="0">
              <a:buFontTx/>
              <a:buNone/>
              <a:defRPr sz="2400" b="0" i="0">
                <a:solidFill>
                  <a:schemeClr val="accent1"/>
                </a:solidFill>
                <a:latin typeface="Poppins" pitchFamily="2" charset="77"/>
                <a:cs typeface="Poppins" pitchFamily="2" charset="77"/>
              </a:defRPr>
            </a:lvl3pPr>
            <a:lvl5pPr>
              <a:defRPr/>
            </a:lvl5pPr>
          </a:lstStyle>
          <a:p>
            <a:pPr lvl="0"/>
            <a:r>
              <a:rPr lang="en-GB" dirty="0"/>
              <a:t>Topic</a:t>
            </a:r>
          </a:p>
          <a:p>
            <a:pPr lvl="1"/>
            <a:r>
              <a:rPr lang="en-GB" dirty="0"/>
              <a:t>Meeting title</a:t>
            </a:r>
          </a:p>
          <a:p>
            <a:pPr lvl="1"/>
            <a:endParaRPr lang="en-GB" dirty="0"/>
          </a:p>
          <a:p>
            <a:pPr lvl="0"/>
            <a:r>
              <a:rPr lang="en-GB" dirty="0"/>
              <a:t>Time</a:t>
            </a:r>
          </a:p>
          <a:p>
            <a:pPr lvl="1"/>
            <a:r>
              <a:rPr lang="en-GB" dirty="0"/>
              <a:t>MMM DD, YYYY</a:t>
            </a:r>
          </a:p>
          <a:p>
            <a:pPr lvl="1"/>
            <a:r>
              <a:rPr lang="en-GB" dirty="0"/>
              <a:t>04:00 PM CET/10:00 AM ET</a:t>
            </a:r>
          </a:p>
          <a:p>
            <a:pPr lvl="1"/>
            <a:endParaRPr lang="en-GB" dirty="0"/>
          </a:p>
          <a:p>
            <a:pPr lvl="0"/>
            <a:r>
              <a:rPr lang="en-GB" dirty="0"/>
              <a:t>Estimated call length</a:t>
            </a:r>
          </a:p>
          <a:p>
            <a:pPr lvl="1"/>
            <a:r>
              <a:rPr lang="en-GB" dirty="0"/>
              <a:t>30 minutes</a:t>
            </a:r>
          </a:p>
        </p:txBody>
      </p:sp>
      <p:sp>
        <p:nvSpPr>
          <p:cNvPr id="14" name="Text Placeholder 12">
            <a:extLst>
              <a:ext uri="{FF2B5EF4-FFF2-40B4-BE49-F238E27FC236}">
                <a16:creationId xmlns:a16="http://schemas.microsoft.com/office/drawing/2014/main" id="{30A48F11-6954-3949-8D79-D73631815C9E}"/>
              </a:ext>
            </a:extLst>
          </p:cNvPr>
          <p:cNvSpPr>
            <a:spLocks noGrp="1"/>
          </p:cNvSpPr>
          <p:nvPr>
            <p:ph type="body" sz="quarter" idx="17" hasCustomPrompt="1"/>
          </p:nvPr>
        </p:nvSpPr>
        <p:spPr>
          <a:xfrm>
            <a:off x="6342994" y="3875490"/>
            <a:ext cx="6841081" cy="6110715"/>
          </a:xfrm>
        </p:spPr>
        <p:txBody>
          <a:bodyPr wrap="square" numCol="1" spcCol="756000" anchor="t">
            <a:noAutofit/>
          </a:bodyPr>
          <a:lstStyle>
            <a:lvl1pPr marL="0" indent="0">
              <a:spcBef>
                <a:spcPts val="1600"/>
              </a:spcBef>
              <a:spcAft>
                <a:spcPts val="0"/>
              </a:spcAft>
              <a:buFont typeface="Arial" panose="020B0604020202020204" pitchFamily="34" charset="0"/>
              <a:buNone/>
              <a:defRPr sz="2400" b="0" i="0">
                <a:solidFill>
                  <a:schemeClr val="accent1"/>
                </a:solidFill>
                <a:latin typeface="Poppins" pitchFamily="2" charset="77"/>
                <a:cs typeface="Poppins" pitchFamily="2" charset="77"/>
              </a:defRPr>
            </a:lvl1pPr>
            <a:lvl2pPr marL="0" marR="0" indent="0" algn="l" defTabSz="914400" rtl="0" eaLnBrk="1" fontAlgn="auto" latinLnBrk="0" hangingPunct="1">
              <a:lnSpc>
                <a:spcPct val="120000"/>
              </a:lnSpc>
              <a:spcBef>
                <a:spcPts val="0"/>
              </a:spcBef>
              <a:spcAft>
                <a:spcPts val="0"/>
              </a:spcAft>
              <a:buClr>
                <a:schemeClr val="accent1"/>
              </a:buClr>
              <a:buSzPct val="110000"/>
              <a:buFont typeface="Arial" panose="020B0604020202020204" pitchFamily="34" charset="0"/>
              <a:buNone/>
              <a:tabLst/>
              <a:defRPr sz="2300" b="0" i="0">
                <a:latin typeface="Poppins" pitchFamily="2" charset="77"/>
                <a:cs typeface="Poppins" pitchFamily="2" charset="77"/>
              </a:defRPr>
            </a:lvl2pPr>
            <a:lvl3pPr marL="0" indent="0">
              <a:buFontTx/>
              <a:buNone/>
              <a:defRPr sz="2400" b="0" i="0">
                <a:solidFill>
                  <a:schemeClr val="accent1"/>
                </a:solidFill>
                <a:latin typeface="Poppins" pitchFamily="2" charset="77"/>
                <a:cs typeface="Poppins" pitchFamily="2" charset="77"/>
              </a:defRPr>
            </a:lvl3pPr>
            <a:lvl5pPr>
              <a:defRPr/>
            </a:lvl5pPr>
          </a:lstStyle>
          <a:p>
            <a:pPr lvl="0"/>
            <a:r>
              <a:rPr lang="en-GB" dirty="0"/>
              <a:t>Join Zoom meeting</a:t>
            </a:r>
          </a:p>
          <a:p>
            <a:pPr lvl="1"/>
            <a:r>
              <a:rPr lang="en-GB" dirty="0"/>
              <a:t>Https://</a:t>
            </a:r>
            <a:r>
              <a:rPr lang="en-GB" dirty="0" err="1"/>
              <a:t>zoom.us</a:t>
            </a:r>
            <a:r>
              <a:rPr lang="en-GB" dirty="0"/>
              <a:t>/#/########</a:t>
            </a:r>
          </a:p>
          <a:p>
            <a:pPr lvl="1"/>
            <a:endParaRPr lang="en-GB" dirty="0"/>
          </a:p>
          <a:p>
            <a:pPr lvl="0"/>
            <a:r>
              <a:rPr lang="en-GB" dirty="0"/>
              <a:t>Meeting ID</a:t>
            </a:r>
          </a:p>
          <a:p>
            <a:pPr lvl="1"/>
            <a:r>
              <a:rPr lang="en-GB" dirty="0"/>
              <a:t>985 717 469</a:t>
            </a:r>
          </a:p>
          <a:p>
            <a:pPr lvl="0"/>
            <a:r>
              <a:rPr lang="en-GB" dirty="0"/>
              <a:t>One tap mobile</a:t>
            </a:r>
          </a:p>
          <a:p>
            <a:pPr marL="0" marR="0" lvl="1" indent="0" algn="l" defTabSz="914400" rtl="0" eaLnBrk="1" fontAlgn="auto" latinLnBrk="0" hangingPunct="1">
              <a:lnSpc>
                <a:spcPct val="120000"/>
              </a:lnSpc>
              <a:spcBef>
                <a:spcPts val="0"/>
              </a:spcBef>
              <a:spcAft>
                <a:spcPts val="0"/>
              </a:spcAft>
              <a:buClr>
                <a:schemeClr val="accent1"/>
              </a:buClr>
              <a:buSzPct val="110000"/>
              <a:buFont typeface="Arial" panose="020B0604020202020204" pitchFamily="34" charset="0"/>
              <a:buNone/>
              <a:tabLst/>
              <a:defRPr/>
            </a:pPr>
            <a:r>
              <a:rPr lang="en-GB" dirty="0"/>
              <a:t>+ 00000000000, 00000000000# US (New York)</a:t>
            </a:r>
          </a:p>
          <a:p>
            <a:pPr lvl="0"/>
            <a:r>
              <a:rPr lang="en-GB" dirty="0"/>
              <a:t>Dial by your location </a:t>
            </a:r>
          </a:p>
          <a:p>
            <a:pPr lvl="1"/>
            <a:r>
              <a:rPr lang="en-GB" dirty="0"/>
              <a:t>+0 000 000 0000 US (New York)</a:t>
            </a:r>
            <a:br>
              <a:rPr lang="en-GB" dirty="0"/>
            </a:br>
            <a:r>
              <a:rPr lang="en-GB" dirty="0"/>
              <a:t>+ 0 000 000 0000 (Switzerland)</a:t>
            </a:r>
          </a:p>
          <a:p>
            <a:pPr lvl="0"/>
            <a:r>
              <a:rPr lang="en-GB" dirty="0"/>
              <a:t>Find your local number</a:t>
            </a:r>
          </a:p>
          <a:p>
            <a:pPr lvl="1"/>
            <a:r>
              <a:rPr lang="en-GB" dirty="0"/>
              <a:t>https://</a:t>
            </a:r>
            <a:r>
              <a:rPr lang="en-GB" dirty="0" err="1"/>
              <a:t>zoom.us</a:t>
            </a:r>
            <a:r>
              <a:rPr lang="en-GB" dirty="0"/>
              <a:t>/#/########</a:t>
            </a:r>
          </a:p>
        </p:txBody>
      </p:sp>
    </p:spTree>
    <p:extLst>
      <p:ext uri="{BB962C8B-B14F-4D97-AF65-F5344CB8AC3E}">
        <p14:creationId xmlns:p14="http://schemas.microsoft.com/office/powerpoint/2010/main" val="22142897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8554" userDrawn="1">
          <p15:clr>
            <a:srgbClr val="FBAE40"/>
          </p15:clr>
        </p15:guide>
        <p15:guide id="2" pos="8079" userDrawn="1">
          <p15:clr>
            <a:srgbClr val="FBAE40"/>
          </p15:clr>
        </p15:guide>
      </p15:sldGuideLst>
    </p:ext>
  </p:extLst>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imeline / Milestones 4">
    <p:spTree>
      <p:nvGrpSpPr>
        <p:cNvPr id="1" name=""/>
        <p:cNvGrpSpPr/>
        <p:nvPr/>
      </p:nvGrpSpPr>
      <p:grpSpPr>
        <a:xfrm>
          <a:off x="0" y="0"/>
          <a:ext cx="0" cy="0"/>
          <a:chOff x="0" y="0"/>
          <a:chExt cx="0" cy="0"/>
        </a:xfrm>
      </p:grpSpPr>
      <p:graphicFrame>
        <p:nvGraphicFramePr>
          <p:cNvPr id="69" name="Table 68">
            <a:extLst>
              <a:ext uri="{FF2B5EF4-FFF2-40B4-BE49-F238E27FC236}">
                <a16:creationId xmlns:a16="http://schemas.microsoft.com/office/drawing/2014/main" id="{315CC76F-6579-4347-9D3E-1D56C656A66C}"/>
              </a:ext>
            </a:extLst>
          </p:cNvPr>
          <p:cNvGraphicFramePr>
            <a:graphicFrameLocks noGrp="1"/>
          </p:cNvGraphicFramePr>
          <p:nvPr userDrawn="1">
            <p:extLst>
              <p:ext uri="{D42A27DB-BD31-4B8C-83A1-F6EECF244321}">
                <p14:modId xmlns:p14="http://schemas.microsoft.com/office/powerpoint/2010/main" val="383269428"/>
              </p:ext>
            </p:extLst>
          </p:nvPr>
        </p:nvGraphicFramePr>
        <p:xfrm>
          <a:off x="951814" y="4502149"/>
          <a:ext cx="18199096" cy="5472114"/>
        </p:xfrm>
        <a:graphic>
          <a:graphicData uri="http://schemas.openxmlformats.org/drawingml/2006/table">
            <a:tbl>
              <a:tblPr bandCol="1">
                <a:tableStyleId>{2D5ABB26-0587-4C30-8999-92F81FD0307C}</a:tableStyleId>
              </a:tblPr>
              <a:tblGrid>
                <a:gridCol w="4549774">
                  <a:extLst>
                    <a:ext uri="{9D8B030D-6E8A-4147-A177-3AD203B41FA5}">
                      <a16:colId xmlns:a16="http://schemas.microsoft.com/office/drawing/2014/main" val="4151945498"/>
                    </a:ext>
                  </a:extLst>
                </a:gridCol>
                <a:gridCol w="4549774">
                  <a:extLst>
                    <a:ext uri="{9D8B030D-6E8A-4147-A177-3AD203B41FA5}">
                      <a16:colId xmlns:a16="http://schemas.microsoft.com/office/drawing/2014/main" val="1382627474"/>
                    </a:ext>
                  </a:extLst>
                </a:gridCol>
                <a:gridCol w="4549774">
                  <a:extLst>
                    <a:ext uri="{9D8B030D-6E8A-4147-A177-3AD203B41FA5}">
                      <a16:colId xmlns:a16="http://schemas.microsoft.com/office/drawing/2014/main" val="2312284562"/>
                    </a:ext>
                  </a:extLst>
                </a:gridCol>
                <a:gridCol w="4549774">
                  <a:extLst>
                    <a:ext uri="{9D8B030D-6E8A-4147-A177-3AD203B41FA5}">
                      <a16:colId xmlns:a16="http://schemas.microsoft.com/office/drawing/2014/main" val="380964293"/>
                    </a:ext>
                  </a:extLst>
                </a:gridCol>
              </a:tblGrid>
              <a:tr h="5472114">
                <a:tc>
                  <a:txBody>
                    <a:bodyPr/>
                    <a:lstStyle/>
                    <a:p>
                      <a:pPr marL="0" algn="l" defTabSz="914400" rtl="0" eaLnBrk="1" latinLnBrk="0" hangingPunct="1">
                        <a:lnSpc>
                          <a:spcPct val="120000"/>
                        </a:lnSpc>
                        <a:spcAft>
                          <a:spcPts val="2400"/>
                        </a:spcAft>
                      </a:pPr>
                      <a:endParaRPr lang="en-US" sz="1600" kern="1200" dirty="0">
                        <a:solidFill>
                          <a:schemeClr val="tx1"/>
                        </a:solidFill>
                        <a:latin typeface="+mn-lt"/>
                        <a:ea typeface="+mn-ea"/>
                        <a:cs typeface="+mn-cs"/>
                      </a:endParaRPr>
                    </a:p>
                  </a:txBody>
                  <a:tcPr marL="288000" marR="288000" marT="360000" marB="288000">
                    <a:solidFill>
                      <a:schemeClr val="bg1"/>
                    </a:solidFill>
                  </a:tcPr>
                </a:tc>
                <a:tc>
                  <a:txBody>
                    <a:bodyPr/>
                    <a:lstStyle/>
                    <a:p>
                      <a:pPr marL="0" algn="l" defTabSz="914400" rtl="0" eaLnBrk="1" latinLnBrk="0" hangingPunct="1">
                        <a:lnSpc>
                          <a:spcPct val="120000"/>
                        </a:lnSpc>
                        <a:spcAft>
                          <a:spcPts val="2400"/>
                        </a:spcAft>
                      </a:pPr>
                      <a:endParaRPr lang="en-US" sz="1600" kern="1200" dirty="0">
                        <a:solidFill>
                          <a:schemeClr val="tx1"/>
                        </a:solidFill>
                        <a:latin typeface="+mn-lt"/>
                        <a:ea typeface="+mn-ea"/>
                        <a:cs typeface="+mn-cs"/>
                      </a:endParaRPr>
                    </a:p>
                  </a:txBody>
                  <a:tcPr marL="288000" marR="288000" marT="360000" marB="288000">
                    <a:solidFill>
                      <a:schemeClr val="bg2"/>
                    </a:solidFill>
                  </a:tcPr>
                </a:tc>
                <a:tc>
                  <a:txBody>
                    <a:bodyPr/>
                    <a:lstStyle/>
                    <a:p>
                      <a:pPr marL="0" algn="l" defTabSz="914400" rtl="0" eaLnBrk="1" latinLnBrk="0" hangingPunct="1">
                        <a:lnSpc>
                          <a:spcPct val="120000"/>
                        </a:lnSpc>
                        <a:spcAft>
                          <a:spcPts val="2400"/>
                        </a:spcAft>
                      </a:pPr>
                      <a:endParaRPr lang="en-US" sz="1600" kern="1200" dirty="0">
                        <a:solidFill>
                          <a:schemeClr val="tx1"/>
                        </a:solidFill>
                        <a:latin typeface="+mn-lt"/>
                        <a:ea typeface="+mn-ea"/>
                        <a:cs typeface="+mn-cs"/>
                      </a:endParaRPr>
                    </a:p>
                  </a:txBody>
                  <a:tcPr marL="288000" marR="288000" marT="360000" marB="288000">
                    <a:solidFill>
                      <a:schemeClr val="bg1"/>
                    </a:solidFill>
                  </a:tcPr>
                </a:tc>
                <a:tc>
                  <a:txBody>
                    <a:bodyPr/>
                    <a:lstStyle/>
                    <a:p>
                      <a:pPr marL="0" algn="l" defTabSz="914400" rtl="0" eaLnBrk="1" latinLnBrk="0" hangingPunct="1">
                        <a:lnSpc>
                          <a:spcPct val="120000"/>
                        </a:lnSpc>
                        <a:spcAft>
                          <a:spcPts val="2400"/>
                        </a:spcAft>
                      </a:pPr>
                      <a:endParaRPr lang="en-US" sz="1600" kern="1200" dirty="0">
                        <a:solidFill>
                          <a:schemeClr val="tx1"/>
                        </a:solidFill>
                        <a:latin typeface="+mn-lt"/>
                        <a:ea typeface="+mn-ea"/>
                        <a:cs typeface="+mn-cs"/>
                      </a:endParaRPr>
                    </a:p>
                  </a:txBody>
                  <a:tcPr marL="288000" marR="288000" marT="360000" marB="288000">
                    <a:solidFill>
                      <a:schemeClr val="bg2"/>
                    </a:solidFill>
                  </a:tcPr>
                </a:tc>
                <a:extLst>
                  <a:ext uri="{0D108BD9-81ED-4DB2-BD59-A6C34878D82A}">
                    <a16:rowId xmlns:a16="http://schemas.microsoft.com/office/drawing/2014/main" val="3469904028"/>
                  </a:ext>
                </a:extLst>
              </a:tr>
            </a:tbl>
          </a:graphicData>
        </a:graphic>
      </p:graphicFrame>
      <p:sp>
        <p:nvSpPr>
          <p:cNvPr id="6" name="Footer Placeholder 5">
            <a:extLst>
              <a:ext uri="{FF2B5EF4-FFF2-40B4-BE49-F238E27FC236}">
                <a16:creationId xmlns:a16="http://schemas.microsoft.com/office/drawing/2014/main" id="{D54E43CC-A238-47A3-B91D-337B8322DEDB}"/>
              </a:ext>
            </a:extLst>
          </p:cNvPr>
          <p:cNvSpPr>
            <a:spLocks noGrp="1"/>
          </p:cNvSpPr>
          <p:nvPr>
            <p:ph type="ftr" sz="quarter" idx="11"/>
          </p:nvPr>
        </p:nvSpPr>
        <p:spPr/>
        <p:txBody>
          <a:bodyPr/>
          <a:lstStyle/>
          <a:p>
            <a:r>
              <a:rPr lang="en-GB"/>
              <a:t>Immunization, Vaccines and Biologicals</a:t>
            </a:r>
            <a:endParaRPr lang="en-GB" dirty="0"/>
          </a:p>
        </p:txBody>
      </p:sp>
      <p:sp>
        <p:nvSpPr>
          <p:cNvPr id="7" name="Slide Number Placeholder 6">
            <a:extLst>
              <a:ext uri="{FF2B5EF4-FFF2-40B4-BE49-F238E27FC236}">
                <a16:creationId xmlns:a16="http://schemas.microsoft.com/office/drawing/2014/main" id="{16FE5D80-3F53-4103-9967-095D04856AB1}"/>
              </a:ext>
            </a:extLst>
          </p:cNvPr>
          <p:cNvSpPr>
            <a:spLocks noGrp="1"/>
          </p:cNvSpPr>
          <p:nvPr>
            <p:ph type="sldNum" sz="quarter" idx="12"/>
          </p:nvPr>
        </p:nvSpPr>
        <p:spPr/>
        <p:txBody>
          <a:bodyPr/>
          <a:lstStyle/>
          <a:p>
            <a:fld id="{E2E31AFC-DF42-41A5-B57C-06A83BBA6616}" type="slidenum">
              <a:rPr lang="en-GB" smtClean="0"/>
              <a:t>‹#›</a:t>
            </a:fld>
            <a:endParaRPr lang="en-GB"/>
          </a:p>
        </p:txBody>
      </p:sp>
      <p:sp>
        <p:nvSpPr>
          <p:cNvPr id="8" name="Title 1">
            <a:extLst>
              <a:ext uri="{FF2B5EF4-FFF2-40B4-BE49-F238E27FC236}">
                <a16:creationId xmlns:a16="http://schemas.microsoft.com/office/drawing/2014/main" id="{2D9919F6-A4D0-4CA9-A4CD-91445785695F}"/>
              </a:ext>
            </a:extLst>
          </p:cNvPr>
          <p:cNvSpPr>
            <a:spLocks noGrp="1"/>
          </p:cNvSpPr>
          <p:nvPr>
            <p:ph type="title" hasCustomPrompt="1"/>
          </p:nvPr>
        </p:nvSpPr>
        <p:spPr>
          <a:xfrm>
            <a:off x="952500" y="885878"/>
            <a:ext cx="8378824" cy="664797"/>
          </a:xfrm>
        </p:spPr>
        <p:txBody>
          <a:bodyPr lIns="0" tIns="0" rIns="0" bIns="0" anchor="t" anchorCtr="0"/>
          <a:lstStyle>
            <a:lvl1pPr>
              <a:defRPr/>
            </a:lvl1pPr>
          </a:lstStyle>
          <a:p>
            <a:r>
              <a:rPr lang="en-US" dirty="0"/>
              <a:t>Timeline/Milestones</a:t>
            </a:r>
            <a:endParaRPr lang="en-GB" dirty="0"/>
          </a:p>
        </p:txBody>
      </p:sp>
      <p:sp>
        <p:nvSpPr>
          <p:cNvPr id="9" name="Text Placeholder 9">
            <a:extLst>
              <a:ext uri="{FF2B5EF4-FFF2-40B4-BE49-F238E27FC236}">
                <a16:creationId xmlns:a16="http://schemas.microsoft.com/office/drawing/2014/main" id="{0B35CF9D-1C51-4670-B6A1-6C59DE52D7BD}"/>
              </a:ext>
            </a:extLst>
          </p:cNvPr>
          <p:cNvSpPr>
            <a:spLocks noGrp="1"/>
          </p:cNvSpPr>
          <p:nvPr>
            <p:ph type="body" sz="quarter" idx="13"/>
          </p:nvPr>
        </p:nvSpPr>
        <p:spPr>
          <a:xfrm>
            <a:off x="952500" y="1810877"/>
            <a:ext cx="8378825" cy="430887"/>
          </a:xfrm>
        </p:spPr>
        <p:txBody>
          <a:bodyPr/>
          <a:lstStyle>
            <a:lvl1pPr>
              <a:lnSpc>
                <a:spcPct val="100000"/>
              </a:lnSpc>
              <a:buFont typeface="Arial" panose="020B0604020202020204" pitchFamily="34" charset="0"/>
              <a:buNone/>
              <a:defRPr sz="2800">
                <a:solidFill>
                  <a:schemeClr val="accent1"/>
                </a:solidFill>
              </a:defRPr>
            </a:lvl1pPr>
          </a:lstStyle>
          <a:p>
            <a:pPr lvl="0"/>
            <a:r>
              <a:rPr lang="en-US"/>
              <a:t>Click to edit Master text styles</a:t>
            </a:r>
          </a:p>
        </p:txBody>
      </p:sp>
      <p:sp>
        <p:nvSpPr>
          <p:cNvPr id="19" name="object 14">
            <a:extLst>
              <a:ext uri="{FF2B5EF4-FFF2-40B4-BE49-F238E27FC236}">
                <a16:creationId xmlns:a16="http://schemas.microsoft.com/office/drawing/2014/main" id="{FFCCEE77-DD40-4843-B514-E7A8B70251C9}"/>
              </a:ext>
            </a:extLst>
          </p:cNvPr>
          <p:cNvSpPr/>
          <p:nvPr userDrawn="1"/>
        </p:nvSpPr>
        <p:spPr>
          <a:xfrm>
            <a:off x="952851" y="10550675"/>
            <a:ext cx="18209260" cy="0"/>
          </a:xfrm>
          <a:custGeom>
            <a:avLst/>
            <a:gdLst/>
            <a:ahLst/>
            <a:cxnLst/>
            <a:rect l="l" t="t" r="r" b="b"/>
            <a:pathLst>
              <a:path w="18209260">
                <a:moveTo>
                  <a:pt x="0" y="0"/>
                </a:moveTo>
                <a:lnTo>
                  <a:pt x="18208869" y="0"/>
                </a:lnTo>
              </a:path>
            </a:pathLst>
          </a:custGeom>
          <a:ln w="9622">
            <a:solidFill>
              <a:schemeClr val="tx1"/>
            </a:solidFill>
          </a:ln>
        </p:spPr>
        <p:txBody>
          <a:bodyPr wrap="square" lIns="0" tIns="0" rIns="0" bIns="0" rtlCol="0"/>
          <a:lstStyle/>
          <a:p>
            <a:endParaRPr/>
          </a:p>
        </p:txBody>
      </p:sp>
      <p:sp>
        <p:nvSpPr>
          <p:cNvPr id="36" name="object 14">
            <a:extLst>
              <a:ext uri="{FF2B5EF4-FFF2-40B4-BE49-F238E27FC236}">
                <a16:creationId xmlns:a16="http://schemas.microsoft.com/office/drawing/2014/main" id="{90578DB9-BA6E-47D0-A9E9-CCE6534555DB}"/>
              </a:ext>
            </a:extLst>
          </p:cNvPr>
          <p:cNvSpPr/>
          <p:nvPr userDrawn="1"/>
        </p:nvSpPr>
        <p:spPr>
          <a:xfrm>
            <a:off x="952851" y="4508217"/>
            <a:ext cx="18209260" cy="0"/>
          </a:xfrm>
          <a:custGeom>
            <a:avLst/>
            <a:gdLst/>
            <a:ahLst/>
            <a:cxnLst/>
            <a:rect l="l" t="t" r="r" b="b"/>
            <a:pathLst>
              <a:path w="18209260">
                <a:moveTo>
                  <a:pt x="0" y="0"/>
                </a:moveTo>
                <a:lnTo>
                  <a:pt x="18208869" y="0"/>
                </a:lnTo>
              </a:path>
            </a:pathLst>
          </a:custGeom>
          <a:ln w="9622">
            <a:solidFill>
              <a:schemeClr val="tx1"/>
            </a:solidFill>
          </a:ln>
        </p:spPr>
        <p:txBody>
          <a:bodyPr wrap="square" lIns="0" tIns="0" rIns="0" bIns="0" rtlCol="0"/>
          <a:lstStyle/>
          <a:p>
            <a:endParaRPr/>
          </a:p>
        </p:txBody>
      </p:sp>
      <p:sp>
        <p:nvSpPr>
          <p:cNvPr id="54" name="Oval 53">
            <a:extLst>
              <a:ext uri="{FF2B5EF4-FFF2-40B4-BE49-F238E27FC236}">
                <a16:creationId xmlns:a16="http://schemas.microsoft.com/office/drawing/2014/main" id="{9E7A0D4B-AB57-44B0-97E1-0F74C2C20372}"/>
              </a:ext>
            </a:extLst>
          </p:cNvPr>
          <p:cNvSpPr/>
          <p:nvPr/>
        </p:nvSpPr>
        <p:spPr>
          <a:xfrm>
            <a:off x="1258525" y="4406729"/>
            <a:ext cx="222025" cy="222025"/>
          </a:xfrm>
          <a:prstGeom prst="ellipse">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08C9AC41-4B38-40D6-B070-CDF412ECA81A}"/>
              </a:ext>
            </a:extLst>
          </p:cNvPr>
          <p:cNvSpPr/>
          <p:nvPr/>
        </p:nvSpPr>
        <p:spPr>
          <a:xfrm>
            <a:off x="5842036" y="4406729"/>
            <a:ext cx="222025" cy="222025"/>
          </a:xfrm>
          <a:prstGeom prst="ellipse">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Oval 57">
            <a:extLst>
              <a:ext uri="{FF2B5EF4-FFF2-40B4-BE49-F238E27FC236}">
                <a16:creationId xmlns:a16="http://schemas.microsoft.com/office/drawing/2014/main" id="{44AA5FF5-FC45-4C9B-833A-3EAAFD5E25BD}"/>
              </a:ext>
            </a:extLst>
          </p:cNvPr>
          <p:cNvSpPr/>
          <p:nvPr/>
        </p:nvSpPr>
        <p:spPr>
          <a:xfrm>
            <a:off x="10405942" y="4406729"/>
            <a:ext cx="222025" cy="222025"/>
          </a:xfrm>
          <a:prstGeom prst="ellipse">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59">
            <a:extLst>
              <a:ext uri="{FF2B5EF4-FFF2-40B4-BE49-F238E27FC236}">
                <a16:creationId xmlns:a16="http://schemas.microsoft.com/office/drawing/2014/main" id="{33F6E636-79A6-4B30-8BC0-632CE4B6ECAC}"/>
              </a:ext>
            </a:extLst>
          </p:cNvPr>
          <p:cNvSpPr/>
          <p:nvPr/>
        </p:nvSpPr>
        <p:spPr>
          <a:xfrm>
            <a:off x="14954052" y="4406729"/>
            <a:ext cx="222025" cy="222025"/>
          </a:xfrm>
          <a:prstGeom prst="ellipse">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Text Placeholder 71">
            <a:extLst>
              <a:ext uri="{FF2B5EF4-FFF2-40B4-BE49-F238E27FC236}">
                <a16:creationId xmlns:a16="http://schemas.microsoft.com/office/drawing/2014/main" id="{BAF604B7-6B9E-4D76-9381-483BAA560F87}"/>
              </a:ext>
            </a:extLst>
          </p:cNvPr>
          <p:cNvSpPr>
            <a:spLocks noGrp="1"/>
          </p:cNvSpPr>
          <p:nvPr>
            <p:ph type="body" sz="quarter" idx="14" hasCustomPrompt="1"/>
          </p:nvPr>
        </p:nvSpPr>
        <p:spPr>
          <a:xfrm>
            <a:off x="951815" y="3750657"/>
            <a:ext cx="4563731" cy="495520"/>
          </a:xfrm>
        </p:spPr>
        <p:txBody>
          <a:bodyPr lIns="288000" rIns="288000" anchor="ctr" anchorCtr="0"/>
          <a:lstStyle>
            <a:lvl1pPr>
              <a:defRPr sz="2800" b="1" i="0">
                <a:latin typeface="Poppins SemiBold" pitchFamily="2" charset="77"/>
                <a:cs typeface="Poppins SemiBold" pitchFamily="2" charset="77"/>
              </a:defRPr>
            </a:lvl1pPr>
          </a:lstStyle>
          <a:p>
            <a:pPr lvl="0"/>
            <a:r>
              <a:rPr lang="en-GB" dirty="0"/>
              <a:t>Year</a:t>
            </a:r>
          </a:p>
        </p:txBody>
      </p:sp>
      <p:sp>
        <p:nvSpPr>
          <p:cNvPr id="75" name="Text Placeholder 71">
            <a:extLst>
              <a:ext uri="{FF2B5EF4-FFF2-40B4-BE49-F238E27FC236}">
                <a16:creationId xmlns:a16="http://schemas.microsoft.com/office/drawing/2014/main" id="{70B4A5F4-0003-4BDE-938E-71D88633E97B}"/>
              </a:ext>
            </a:extLst>
          </p:cNvPr>
          <p:cNvSpPr>
            <a:spLocks noGrp="1"/>
          </p:cNvSpPr>
          <p:nvPr>
            <p:ph type="body" sz="quarter" idx="16" hasCustomPrompt="1"/>
          </p:nvPr>
        </p:nvSpPr>
        <p:spPr>
          <a:xfrm>
            <a:off x="5515546" y="3750657"/>
            <a:ext cx="4528883" cy="495520"/>
          </a:xfrm>
        </p:spPr>
        <p:txBody>
          <a:bodyPr lIns="288000" rIns="288000" anchor="ctr" anchorCtr="0"/>
          <a:lstStyle>
            <a:lvl1pPr>
              <a:defRPr sz="2800" b="1" i="0">
                <a:latin typeface="Poppins SemiBold" pitchFamily="2" charset="77"/>
                <a:cs typeface="Poppins SemiBold" pitchFamily="2" charset="77"/>
              </a:defRPr>
            </a:lvl1pPr>
          </a:lstStyle>
          <a:p>
            <a:pPr lvl="0"/>
            <a:r>
              <a:rPr lang="en-GB" dirty="0"/>
              <a:t>Year</a:t>
            </a:r>
          </a:p>
        </p:txBody>
      </p:sp>
      <p:sp>
        <p:nvSpPr>
          <p:cNvPr id="77" name="Text Placeholder 71">
            <a:extLst>
              <a:ext uri="{FF2B5EF4-FFF2-40B4-BE49-F238E27FC236}">
                <a16:creationId xmlns:a16="http://schemas.microsoft.com/office/drawing/2014/main" id="{F661787A-E9F2-4488-B868-12E932D45BB2}"/>
              </a:ext>
            </a:extLst>
          </p:cNvPr>
          <p:cNvSpPr>
            <a:spLocks noGrp="1"/>
          </p:cNvSpPr>
          <p:nvPr>
            <p:ph type="body" sz="quarter" idx="18" hasCustomPrompt="1"/>
          </p:nvPr>
        </p:nvSpPr>
        <p:spPr>
          <a:xfrm>
            <a:off x="10059672" y="3750657"/>
            <a:ext cx="4528330" cy="495520"/>
          </a:xfrm>
        </p:spPr>
        <p:txBody>
          <a:bodyPr lIns="288000" rIns="288000" anchor="ctr" anchorCtr="0"/>
          <a:lstStyle>
            <a:lvl1pPr>
              <a:defRPr sz="2800" b="1" i="0">
                <a:latin typeface="Poppins SemiBold" pitchFamily="2" charset="77"/>
                <a:cs typeface="Poppins SemiBold" pitchFamily="2" charset="77"/>
              </a:defRPr>
            </a:lvl1pPr>
          </a:lstStyle>
          <a:p>
            <a:pPr lvl="0"/>
            <a:r>
              <a:rPr lang="en-GB" dirty="0"/>
              <a:t>Year</a:t>
            </a:r>
          </a:p>
        </p:txBody>
      </p:sp>
      <p:sp>
        <p:nvSpPr>
          <p:cNvPr id="79" name="Text Placeholder 71">
            <a:extLst>
              <a:ext uri="{FF2B5EF4-FFF2-40B4-BE49-F238E27FC236}">
                <a16:creationId xmlns:a16="http://schemas.microsoft.com/office/drawing/2014/main" id="{6B04DD5D-0DA6-4CDB-A074-CFE48AA63179}"/>
              </a:ext>
            </a:extLst>
          </p:cNvPr>
          <p:cNvSpPr>
            <a:spLocks noGrp="1"/>
          </p:cNvSpPr>
          <p:nvPr>
            <p:ph type="body" sz="quarter" idx="20" hasCustomPrompt="1"/>
          </p:nvPr>
        </p:nvSpPr>
        <p:spPr>
          <a:xfrm>
            <a:off x="14588002" y="3750657"/>
            <a:ext cx="4574109" cy="495520"/>
          </a:xfrm>
        </p:spPr>
        <p:txBody>
          <a:bodyPr lIns="288000" rIns="288000" anchor="ctr" anchorCtr="0"/>
          <a:lstStyle>
            <a:lvl1pPr>
              <a:defRPr sz="2800" b="1" i="0">
                <a:latin typeface="Poppins SemiBold" pitchFamily="2" charset="77"/>
                <a:cs typeface="Poppins SemiBold" pitchFamily="2" charset="77"/>
              </a:defRPr>
            </a:lvl1pPr>
          </a:lstStyle>
          <a:p>
            <a:pPr lvl="0"/>
            <a:r>
              <a:rPr lang="en-GB" dirty="0"/>
              <a:t>Year</a:t>
            </a:r>
          </a:p>
        </p:txBody>
      </p:sp>
      <p:sp>
        <p:nvSpPr>
          <p:cNvPr id="80" name="Text Placeholder 71">
            <a:extLst>
              <a:ext uri="{FF2B5EF4-FFF2-40B4-BE49-F238E27FC236}">
                <a16:creationId xmlns:a16="http://schemas.microsoft.com/office/drawing/2014/main" id="{09CC056F-9D17-4EB7-B0FD-48019E7E2B02}"/>
              </a:ext>
            </a:extLst>
          </p:cNvPr>
          <p:cNvSpPr>
            <a:spLocks noGrp="1"/>
          </p:cNvSpPr>
          <p:nvPr>
            <p:ph type="body" sz="quarter" idx="21"/>
          </p:nvPr>
        </p:nvSpPr>
        <p:spPr>
          <a:xfrm>
            <a:off x="951815" y="5006236"/>
            <a:ext cx="4563731" cy="869432"/>
          </a:xfrm>
        </p:spPr>
        <p:txBody>
          <a:bodyPr lIns="288000" rIns="288000" bIns="288000" anchor="t" anchorCtr="0"/>
          <a:lstStyle>
            <a:lvl1pPr>
              <a:defRPr lang="en-GB" sz="1600" kern="1200" dirty="0">
                <a:solidFill>
                  <a:schemeClr val="tx1"/>
                </a:solidFill>
                <a:latin typeface="Poppins" pitchFamily="2" charset="77"/>
                <a:ea typeface="+mn-ea"/>
                <a:cs typeface="Poppins" pitchFamily="2" charset="77"/>
              </a:defRPr>
            </a:lvl1pPr>
          </a:lstStyle>
          <a:p>
            <a:pPr lvl="0">
              <a:lnSpc>
                <a:spcPct val="120000"/>
              </a:lnSpc>
              <a:spcAft>
                <a:spcPts val="2400"/>
              </a:spcAft>
            </a:pPr>
            <a:r>
              <a:rPr lang="en-US" sz="1600" b="0">
                <a:solidFill>
                  <a:schemeClr val="tx1"/>
                </a:solidFill>
              </a:rPr>
              <a:t>Click to edit Master text styles</a:t>
            </a:r>
          </a:p>
        </p:txBody>
      </p:sp>
      <p:sp>
        <p:nvSpPr>
          <p:cNvPr id="82" name="Text Placeholder 71">
            <a:extLst>
              <a:ext uri="{FF2B5EF4-FFF2-40B4-BE49-F238E27FC236}">
                <a16:creationId xmlns:a16="http://schemas.microsoft.com/office/drawing/2014/main" id="{4808DC9B-6760-4707-A987-F10C9B1C6B79}"/>
              </a:ext>
            </a:extLst>
          </p:cNvPr>
          <p:cNvSpPr>
            <a:spLocks noGrp="1"/>
          </p:cNvSpPr>
          <p:nvPr>
            <p:ph type="body" sz="quarter" idx="23"/>
          </p:nvPr>
        </p:nvSpPr>
        <p:spPr>
          <a:xfrm>
            <a:off x="5515546" y="5006236"/>
            <a:ext cx="4536503" cy="869432"/>
          </a:xfrm>
        </p:spPr>
        <p:txBody>
          <a:bodyPr lIns="288000" rIns="288000" bIns="288000" anchor="t" anchorCtr="0"/>
          <a:lstStyle>
            <a:lvl1pPr>
              <a:defRPr sz="1600" b="0">
                <a:latin typeface="Poppins" pitchFamily="2" charset="77"/>
                <a:cs typeface="Poppins" pitchFamily="2" charset="77"/>
              </a:defRPr>
            </a:lvl1pPr>
          </a:lstStyle>
          <a:p>
            <a:pPr lvl="0">
              <a:lnSpc>
                <a:spcPct val="120000"/>
              </a:lnSpc>
              <a:spcAft>
                <a:spcPts val="2400"/>
              </a:spcAft>
            </a:pPr>
            <a:r>
              <a:rPr lang="en-US" sz="1600"/>
              <a:t>Click to edit Master text styles</a:t>
            </a:r>
          </a:p>
        </p:txBody>
      </p:sp>
      <p:sp>
        <p:nvSpPr>
          <p:cNvPr id="83" name="Text Placeholder 71">
            <a:extLst>
              <a:ext uri="{FF2B5EF4-FFF2-40B4-BE49-F238E27FC236}">
                <a16:creationId xmlns:a16="http://schemas.microsoft.com/office/drawing/2014/main" id="{5BEAD4C3-C053-4BCA-AD42-9FAF439BF274}"/>
              </a:ext>
            </a:extLst>
          </p:cNvPr>
          <p:cNvSpPr>
            <a:spLocks noGrp="1"/>
          </p:cNvSpPr>
          <p:nvPr>
            <p:ph type="body" sz="quarter" idx="24"/>
          </p:nvPr>
        </p:nvSpPr>
        <p:spPr>
          <a:xfrm>
            <a:off x="10051499" y="5006236"/>
            <a:ext cx="4536503" cy="869432"/>
          </a:xfrm>
        </p:spPr>
        <p:txBody>
          <a:bodyPr lIns="288000" rIns="288000" bIns="288000" anchor="t" anchorCtr="0"/>
          <a:lstStyle>
            <a:lvl1pPr>
              <a:defRPr sz="1600" b="0">
                <a:latin typeface="Poppins" pitchFamily="2" charset="77"/>
                <a:cs typeface="Poppins" pitchFamily="2" charset="77"/>
              </a:defRPr>
            </a:lvl1pPr>
          </a:lstStyle>
          <a:p>
            <a:pPr lvl="0">
              <a:lnSpc>
                <a:spcPct val="120000"/>
              </a:lnSpc>
              <a:spcAft>
                <a:spcPts val="2400"/>
              </a:spcAft>
            </a:pPr>
            <a:r>
              <a:rPr lang="en-US" sz="1600"/>
              <a:t>Click to edit Master text styles</a:t>
            </a:r>
          </a:p>
        </p:txBody>
      </p:sp>
      <p:sp>
        <p:nvSpPr>
          <p:cNvPr id="85" name="Text Placeholder 71">
            <a:extLst>
              <a:ext uri="{FF2B5EF4-FFF2-40B4-BE49-F238E27FC236}">
                <a16:creationId xmlns:a16="http://schemas.microsoft.com/office/drawing/2014/main" id="{A2353D5E-8772-46DC-B085-E1CE6ABC5642}"/>
              </a:ext>
            </a:extLst>
          </p:cNvPr>
          <p:cNvSpPr>
            <a:spLocks noGrp="1"/>
          </p:cNvSpPr>
          <p:nvPr>
            <p:ph type="body" sz="quarter" idx="26"/>
          </p:nvPr>
        </p:nvSpPr>
        <p:spPr>
          <a:xfrm>
            <a:off x="14615780" y="5006236"/>
            <a:ext cx="4535130" cy="869432"/>
          </a:xfrm>
        </p:spPr>
        <p:txBody>
          <a:bodyPr lIns="288000" rIns="288000" bIns="288000" anchor="t" anchorCtr="0"/>
          <a:lstStyle>
            <a:lvl1pPr>
              <a:defRPr sz="1600" b="0">
                <a:latin typeface="Poppins" pitchFamily="2" charset="77"/>
                <a:cs typeface="Poppins" pitchFamily="2" charset="77"/>
              </a:defRPr>
            </a:lvl1pPr>
          </a:lstStyle>
          <a:p>
            <a:pPr lvl="0" algn="l">
              <a:lnSpc>
                <a:spcPct val="120000"/>
              </a:lnSpc>
              <a:spcAft>
                <a:spcPts val="2400"/>
              </a:spcAft>
            </a:pPr>
            <a:r>
              <a:rPr lang="en-US" sz="1600"/>
              <a:t>Click to edit Master text styles</a:t>
            </a:r>
          </a:p>
        </p:txBody>
      </p:sp>
    </p:spTree>
    <p:extLst>
      <p:ext uri="{BB962C8B-B14F-4D97-AF65-F5344CB8AC3E}">
        <p14:creationId xmlns:p14="http://schemas.microsoft.com/office/powerpoint/2010/main" val="4873200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Timeline / Milestones 5">
    <p:spTree>
      <p:nvGrpSpPr>
        <p:cNvPr id="1" name=""/>
        <p:cNvGrpSpPr/>
        <p:nvPr/>
      </p:nvGrpSpPr>
      <p:grpSpPr>
        <a:xfrm>
          <a:off x="0" y="0"/>
          <a:ext cx="0" cy="0"/>
          <a:chOff x="0" y="0"/>
          <a:chExt cx="0" cy="0"/>
        </a:xfrm>
      </p:grpSpPr>
      <p:graphicFrame>
        <p:nvGraphicFramePr>
          <p:cNvPr id="69" name="Table 68">
            <a:extLst>
              <a:ext uri="{FF2B5EF4-FFF2-40B4-BE49-F238E27FC236}">
                <a16:creationId xmlns:a16="http://schemas.microsoft.com/office/drawing/2014/main" id="{315CC76F-6579-4347-9D3E-1D56C656A66C}"/>
              </a:ext>
            </a:extLst>
          </p:cNvPr>
          <p:cNvGraphicFramePr>
            <a:graphicFrameLocks noGrp="1"/>
          </p:cNvGraphicFramePr>
          <p:nvPr userDrawn="1">
            <p:extLst>
              <p:ext uri="{D42A27DB-BD31-4B8C-83A1-F6EECF244321}">
                <p14:modId xmlns:p14="http://schemas.microsoft.com/office/powerpoint/2010/main" val="4244570549"/>
              </p:ext>
            </p:extLst>
          </p:nvPr>
        </p:nvGraphicFramePr>
        <p:xfrm>
          <a:off x="951815" y="4502149"/>
          <a:ext cx="18199435" cy="5472114"/>
        </p:xfrm>
        <a:graphic>
          <a:graphicData uri="http://schemas.openxmlformats.org/drawingml/2006/table">
            <a:tbl>
              <a:tblPr bandCol="1">
                <a:tableStyleId>{2D5ABB26-0587-4C30-8999-92F81FD0307C}</a:tableStyleId>
              </a:tblPr>
              <a:tblGrid>
                <a:gridCol w="3639887">
                  <a:extLst>
                    <a:ext uri="{9D8B030D-6E8A-4147-A177-3AD203B41FA5}">
                      <a16:colId xmlns:a16="http://schemas.microsoft.com/office/drawing/2014/main" val="4151945498"/>
                    </a:ext>
                  </a:extLst>
                </a:gridCol>
                <a:gridCol w="3639887">
                  <a:extLst>
                    <a:ext uri="{9D8B030D-6E8A-4147-A177-3AD203B41FA5}">
                      <a16:colId xmlns:a16="http://schemas.microsoft.com/office/drawing/2014/main" val="1382627474"/>
                    </a:ext>
                  </a:extLst>
                </a:gridCol>
                <a:gridCol w="3639887">
                  <a:extLst>
                    <a:ext uri="{9D8B030D-6E8A-4147-A177-3AD203B41FA5}">
                      <a16:colId xmlns:a16="http://schemas.microsoft.com/office/drawing/2014/main" val="2312284562"/>
                    </a:ext>
                  </a:extLst>
                </a:gridCol>
                <a:gridCol w="3639887">
                  <a:extLst>
                    <a:ext uri="{9D8B030D-6E8A-4147-A177-3AD203B41FA5}">
                      <a16:colId xmlns:a16="http://schemas.microsoft.com/office/drawing/2014/main" val="1977789979"/>
                    </a:ext>
                  </a:extLst>
                </a:gridCol>
                <a:gridCol w="3639887">
                  <a:extLst>
                    <a:ext uri="{9D8B030D-6E8A-4147-A177-3AD203B41FA5}">
                      <a16:colId xmlns:a16="http://schemas.microsoft.com/office/drawing/2014/main" val="289107806"/>
                    </a:ext>
                  </a:extLst>
                </a:gridCol>
              </a:tblGrid>
              <a:tr h="5472114">
                <a:tc>
                  <a:txBody>
                    <a:bodyPr/>
                    <a:lstStyle/>
                    <a:p>
                      <a:pPr marL="0" algn="l" defTabSz="914400" rtl="0" eaLnBrk="1" latinLnBrk="0" hangingPunct="1">
                        <a:lnSpc>
                          <a:spcPct val="120000"/>
                        </a:lnSpc>
                        <a:spcAft>
                          <a:spcPts val="2400"/>
                        </a:spcAft>
                      </a:pPr>
                      <a:endParaRPr lang="en-US" sz="1600" kern="1200" dirty="0">
                        <a:solidFill>
                          <a:schemeClr val="tx1"/>
                        </a:solidFill>
                        <a:latin typeface="+mn-lt"/>
                        <a:ea typeface="+mn-ea"/>
                        <a:cs typeface="+mn-cs"/>
                      </a:endParaRPr>
                    </a:p>
                  </a:txBody>
                  <a:tcPr marL="288000" marR="288000" marT="360000" marB="288000">
                    <a:solidFill>
                      <a:schemeClr val="bg1"/>
                    </a:solidFill>
                  </a:tcPr>
                </a:tc>
                <a:tc>
                  <a:txBody>
                    <a:bodyPr/>
                    <a:lstStyle/>
                    <a:p>
                      <a:pPr marL="0" algn="l" defTabSz="914400" rtl="0" eaLnBrk="1" latinLnBrk="0" hangingPunct="1">
                        <a:lnSpc>
                          <a:spcPct val="120000"/>
                        </a:lnSpc>
                        <a:spcAft>
                          <a:spcPts val="2400"/>
                        </a:spcAft>
                      </a:pPr>
                      <a:endParaRPr lang="en-US" sz="1600" kern="1200" dirty="0">
                        <a:solidFill>
                          <a:schemeClr val="tx1"/>
                        </a:solidFill>
                        <a:latin typeface="+mn-lt"/>
                        <a:ea typeface="+mn-ea"/>
                        <a:cs typeface="+mn-cs"/>
                      </a:endParaRPr>
                    </a:p>
                  </a:txBody>
                  <a:tcPr marL="288000" marR="288000" marT="360000" marB="288000">
                    <a:solidFill>
                      <a:schemeClr val="bg2"/>
                    </a:solidFill>
                  </a:tcPr>
                </a:tc>
                <a:tc>
                  <a:txBody>
                    <a:bodyPr/>
                    <a:lstStyle/>
                    <a:p>
                      <a:pPr marL="0" algn="l" defTabSz="914400" rtl="0" eaLnBrk="1" latinLnBrk="0" hangingPunct="1">
                        <a:lnSpc>
                          <a:spcPct val="120000"/>
                        </a:lnSpc>
                        <a:spcAft>
                          <a:spcPts val="2400"/>
                        </a:spcAft>
                      </a:pPr>
                      <a:endParaRPr lang="en-US" sz="1600" kern="1200" dirty="0">
                        <a:solidFill>
                          <a:schemeClr val="tx1"/>
                        </a:solidFill>
                        <a:latin typeface="+mn-lt"/>
                        <a:ea typeface="+mn-ea"/>
                        <a:cs typeface="+mn-cs"/>
                      </a:endParaRPr>
                    </a:p>
                  </a:txBody>
                  <a:tcPr marL="288000" marR="288000" marT="360000" marB="288000">
                    <a:solidFill>
                      <a:schemeClr val="bg1"/>
                    </a:solidFill>
                  </a:tcPr>
                </a:tc>
                <a:tc>
                  <a:txBody>
                    <a:bodyPr/>
                    <a:lstStyle/>
                    <a:p>
                      <a:pPr marL="0" algn="l" defTabSz="914400" rtl="0" eaLnBrk="1" latinLnBrk="0" hangingPunct="1">
                        <a:lnSpc>
                          <a:spcPct val="120000"/>
                        </a:lnSpc>
                        <a:spcAft>
                          <a:spcPts val="2400"/>
                        </a:spcAft>
                      </a:pPr>
                      <a:endParaRPr lang="en-US" sz="1600" kern="1200" dirty="0">
                        <a:solidFill>
                          <a:schemeClr val="tx1"/>
                        </a:solidFill>
                        <a:latin typeface="+mn-lt"/>
                        <a:ea typeface="+mn-ea"/>
                        <a:cs typeface="+mn-cs"/>
                      </a:endParaRPr>
                    </a:p>
                  </a:txBody>
                  <a:tcPr marL="288000" marR="288000" marT="360000" marB="288000">
                    <a:solidFill>
                      <a:schemeClr val="bg2"/>
                    </a:solidFill>
                  </a:tcPr>
                </a:tc>
                <a:tc>
                  <a:txBody>
                    <a:bodyPr/>
                    <a:lstStyle/>
                    <a:p>
                      <a:pPr marL="0" algn="l" defTabSz="914400" rtl="0" eaLnBrk="1" latinLnBrk="0" hangingPunct="1">
                        <a:lnSpc>
                          <a:spcPct val="120000"/>
                        </a:lnSpc>
                        <a:spcAft>
                          <a:spcPts val="2400"/>
                        </a:spcAft>
                      </a:pPr>
                      <a:endParaRPr lang="en-US" sz="1600" kern="1200" dirty="0">
                        <a:solidFill>
                          <a:schemeClr val="tx1"/>
                        </a:solidFill>
                        <a:latin typeface="+mn-lt"/>
                        <a:ea typeface="+mn-ea"/>
                        <a:cs typeface="+mn-cs"/>
                      </a:endParaRPr>
                    </a:p>
                  </a:txBody>
                  <a:tcPr marL="288000" marR="288000" marT="360000" marB="288000">
                    <a:solidFill>
                      <a:schemeClr val="bg1"/>
                    </a:solidFill>
                  </a:tcPr>
                </a:tc>
                <a:extLst>
                  <a:ext uri="{0D108BD9-81ED-4DB2-BD59-A6C34878D82A}">
                    <a16:rowId xmlns:a16="http://schemas.microsoft.com/office/drawing/2014/main" val="3469904028"/>
                  </a:ext>
                </a:extLst>
              </a:tr>
            </a:tbl>
          </a:graphicData>
        </a:graphic>
      </p:graphicFrame>
      <p:sp>
        <p:nvSpPr>
          <p:cNvPr id="6" name="Footer Placeholder 5">
            <a:extLst>
              <a:ext uri="{FF2B5EF4-FFF2-40B4-BE49-F238E27FC236}">
                <a16:creationId xmlns:a16="http://schemas.microsoft.com/office/drawing/2014/main" id="{D54E43CC-A238-47A3-B91D-337B8322DEDB}"/>
              </a:ext>
            </a:extLst>
          </p:cNvPr>
          <p:cNvSpPr>
            <a:spLocks noGrp="1"/>
          </p:cNvSpPr>
          <p:nvPr>
            <p:ph type="ftr" sz="quarter" idx="11"/>
          </p:nvPr>
        </p:nvSpPr>
        <p:spPr/>
        <p:txBody>
          <a:bodyPr/>
          <a:lstStyle/>
          <a:p>
            <a:r>
              <a:rPr lang="en-GB"/>
              <a:t>Immunization, Vaccines and Biologicals</a:t>
            </a:r>
            <a:endParaRPr lang="en-GB" dirty="0"/>
          </a:p>
        </p:txBody>
      </p:sp>
      <p:sp>
        <p:nvSpPr>
          <p:cNvPr id="7" name="Slide Number Placeholder 6">
            <a:extLst>
              <a:ext uri="{FF2B5EF4-FFF2-40B4-BE49-F238E27FC236}">
                <a16:creationId xmlns:a16="http://schemas.microsoft.com/office/drawing/2014/main" id="{16FE5D80-3F53-4103-9967-095D04856AB1}"/>
              </a:ext>
            </a:extLst>
          </p:cNvPr>
          <p:cNvSpPr>
            <a:spLocks noGrp="1"/>
          </p:cNvSpPr>
          <p:nvPr>
            <p:ph type="sldNum" sz="quarter" idx="12"/>
          </p:nvPr>
        </p:nvSpPr>
        <p:spPr/>
        <p:txBody>
          <a:bodyPr/>
          <a:lstStyle/>
          <a:p>
            <a:fld id="{E2E31AFC-DF42-41A5-B57C-06A83BBA6616}" type="slidenum">
              <a:rPr lang="en-GB" smtClean="0"/>
              <a:t>‹#›</a:t>
            </a:fld>
            <a:endParaRPr lang="en-GB"/>
          </a:p>
        </p:txBody>
      </p:sp>
      <p:sp>
        <p:nvSpPr>
          <p:cNvPr id="8" name="Title 1">
            <a:extLst>
              <a:ext uri="{FF2B5EF4-FFF2-40B4-BE49-F238E27FC236}">
                <a16:creationId xmlns:a16="http://schemas.microsoft.com/office/drawing/2014/main" id="{2D9919F6-A4D0-4CA9-A4CD-91445785695F}"/>
              </a:ext>
            </a:extLst>
          </p:cNvPr>
          <p:cNvSpPr>
            <a:spLocks noGrp="1"/>
          </p:cNvSpPr>
          <p:nvPr>
            <p:ph type="title" hasCustomPrompt="1"/>
          </p:nvPr>
        </p:nvSpPr>
        <p:spPr>
          <a:xfrm>
            <a:off x="952500" y="885878"/>
            <a:ext cx="8378824" cy="664797"/>
          </a:xfrm>
        </p:spPr>
        <p:txBody>
          <a:bodyPr lIns="0" tIns="0" rIns="0" bIns="0" anchor="t" anchorCtr="0"/>
          <a:lstStyle>
            <a:lvl1pPr>
              <a:defRPr/>
            </a:lvl1pPr>
          </a:lstStyle>
          <a:p>
            <a:r>
              <a:rPr lang="en-US" dirty="0"/>
              <a:t>Timeline/Milestones</a:t>
            </a:r>
            <a:endParaRPr lang="en-GB" dirty="0"/>
          </a:p>
        </p:txBody>
      </p:sp>
      <p:sp>
        <p:nvSpPr>
          <p:cNvPr id="9" name="Text Placeholder 9">
            <a:extLst>
              <a:ext uri="{FF2B5EF4-FFF2-40B4-BE49-F238E27FC236}">
                <a16:creationId xmlns:a16="http://schemas.microsoft.com/office/drawing/2014/main" id="{0B35CF9D-1C51-4670-B6A1-6C59DE52D7BD}"/>
              </a:ext>
            </a:extLst>
          </p:cNvPr>
          <p:cNvSpPr>
            <a:spLocks noGrp="1"/>
          </p:cNvSpPr>
          <p:nvPr>
            <p:ph type="body" sz="quarter" idx="13"/>
          </p:nvPr>
        </p:nvSpPr>
        <p:spPr>
          <a:xfrm>
            <a:off x="952500" y="1810877"/>
            <a:ext cx="8378825" cy="430887"/>
          </a:xfrm>
        </p:spPr>
        <p:txBody>
          <a:bodyPr/>
          <a:lstStyle>
            <a:lvl1pPr>
              <a:lnSpc>
                <a:spcPct val="100000"/>
              </a:lnSpc>
              <a:buFont typeface="Arial" panose="020B0604020202020204" pitchFamily="34" charset="0"/>
              <a:buNone/>
              <a:defRPr sz="2800">
                <a:solidFill>
                  <a:schemeClr val="accent1"/>
                </a:solidFill>
              </a:defRPr>
            </a:lvl1pPr>
          </a:lstStyle>
          <a:p>
            <a:pPr lvl="0"/>
            <a:r>
              <a:rPr lang="en-US"/>
              <a:t>Click to edit Master text styles</a:t>
            </a:r>
          </a:p>
        </p:txBody>
      </p:sp>
      <p:sp>
        <p:nvSpPr>
          <p:cNvPr id="19" name="object 14">
            <a:extLst>
              <a:ext uri="{FF2B5EF4-FFF2-40B4-BE49-F238E27FC236}">
                <a16:creationId xmlns:a16="http://schemas.microsoft.com/office/drawing/2014/main" id="{FFCCEE77-DD40-4843-B514-E7A8B70251C9}"/>
              </a:ext>
            </a:extLst>
          </p:cNvPr>
          <p:cNvSpPr/>
          <p:nvPr userDrawn="1"/>
        </p:nvSpPr>
        <p:spPr>
          <a:xfrm>
            <a:off x="952851" y="10550675"/>
            <a:ext cx="18209260" cy="0"/>
          </a:xfrm>
          <a:custGeom>
            <a:avLst/>
            <a:gdLst/>
            <a:ahLst/>
            <a:cxnLst/>
            <a:rect l="l" t="t" r="r" b="b"/>
            <a:pathLst>
              <a:path w="18209260">
                <a:moveTo>
                  <a:pt x="0" y="0"/>
                </a:moveTo>
                <a:lnTo>
                  <a:pt x="18208869" y="0"/>
                </a:lnTo>
              </a:path>
            </a:pathLst>
          </a:custGeom>
          <a:ln w="9622">
            <a:solidFill>
              <a:schemeClr val="tx1"/>
            </a:solidFill>
          </a:ln>
        </p:spPr>
        <p:txBody>
          <a:bodyPr wrap="square" lIns="0" tIns="0" rIns="0" bIns="0" rtlCol="0"/>
          <a:lstStyle/>
          <a:p>
            <a:endParaRPr/>
          </a:p>
        </p:txBody>
      </p:sp>
      <p:sp>
        <p:nvSpPr>
          <p:cNvPr id="36" name="object 14">
            <a:extLst>
              <a:ext uri="{FF2B5EF4-FFF2-40B4-BE49-F238E27FC236}">
                <a16:creationId xmlns:a16="http://schemas.microsoft.com/office/drawing/2014/main" id="{90578DB9-BA6E-47D0-A9E9-CCE6534555DB}"/>
              </a:ext>
            </a:extLst>
          </p:cNvPr>
          <p:cNvSpPr/>
          <p:nvPr userDrawn="1"/>
        </p:nvSpPr>
        <p:spPr>
          <a:xfrm>
            <a:off x="952851" y="4508217"/>
            <a:ext cx="18209260" cy="0"/>
          </a:xfrm>
          <a:custGeom>
            <a:avLst/>
            <a:gdLst/>
            <a:ahLst/>
            <a:cxnLst/>
            <a:rect l="l" t="t" r="r" b="b"/>
            <a:pathLst>
              <a:path w="18209260">
                <a:moveTo>
                  <a:pt x="0" y="0"/>
                </a:moveTo>
                <a:lnTo>
                  <a:pt x="18208869" y="0"/>
                </a:lnTo>
              </a:path>
            </a:pathLst>
          </a:custGeom>
          <a:ln w="9622">
            <a:solidFill>
              <a:schemeClr val="tx1"/>
            </a:solidFill>
          </a:ln>
        </p:spPr>
        <p:txBody>
          <a:bodyPr wrap="square" lIns="0" tIns="0" rIns="0" bIns="0" rtlCol="0"/>
          <a:lstStyle/>
          <a:p>
            <a:endParaRPr/>
          </a:p>
        </p:txBody>
      </p:sp>
      <p:sp>
        <p:nvSpPr>
          <p:cNvPr id="54" name="Oval 53">
            <a:extLst>
              <a:ext uri="{FF2B5EF4-FFF2-40B4-BE49-F238E27FC236}">
                <a16:creationId xmlns:a16="http://schemas.microsoft.com/office/drawing/2014/main" id="{9E7A0D4B-AB57-44B0-97E1-0F74C2C20372}"/>
              </a:ext>
            </a:extLst>
          </p:cNvPr>
          <p:cNvSpPr/>
          <p:nvPr/>
        </p:nvSpPr>
        <p:spPr>
          <a:xfrm>
            <a:off x="1258525" y="4406729"/>
            <a:ext cx="222025" cy="222025"/>
          </a:xfrm>
          <a:prstGeom prst="ellipse">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80550B66-ACB8-412D-961E-711CE5C8D994}"/>
              </a:ext>
            </a:extLst>
          </p:cNvPr>
          <p:cNvSpPr/>
          <p:nvPr/>
        </p:nvSpPr>
        <p:spPr>
          <a:xfrm>
            <a:off x="4916702" y="4406729"/>
            <a:ext cx="222025" cy="222025"/>
          </a:xfrm>
          <a:prstGeom prst="ellipse">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08C9AC41-4B38-40D6-B070-CDF412ECA81A}"/>
              </a:ext>
            </a:extLst>
          </p:cNvPr>
          <p:cNvSpPr/>
          <p:nvPr/>
        </p:nvSpPr>
        <p:spPr>
          <a:xfrm>
            <a:off x="8574879" y="4406729"/>
            <a:ext cx="222025" cy="222025"/>
          </a:xfrm>
          <a:prstGeom prst="ellipse">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Oval 56">
            <a:extLst>
              <a:ext uri="{FF2B5EF4-FFF2-40B4-BE49-F238E27FC236}">
                <a16:creationId xmlns:a16="http://schemas.microsoft.com/office/drawing/2014/main" id="{2CD996F1-C360-4368-A00A-CE14EF9239BF}"/>
              </a:ext>
            </a:extLst>
          </p:cNvPr>
          <p:cNvSpPr/>
          <p:nvPr/>
        </p:nvSpPr>
        <p:spPr>
          <a:xfrm>
            <a:off x="12202442" y="4406729"/>
            <a:ext cx="222025" cy="222025"/>
          </a:xfrm>
          <a:prstGeom prst="ellipse">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Oval 57">
            <a:extLst>
              <a:ext uri="{FF2B5EF4-FFF2-40B4-BE49-F238E27FC236}">
                <a16:creationId xmlns:a16="http://schemas.microsoft.com/office/drawing/2014/main" id="{44AA5FF5-FC45-4C9B-833A-3EAAFD5E25BD}"/>
              </a:ext>
            </a:extLst>
          </p:cNvPr>
          <p:cNvSpPr/>
          <p:nvPr/>
        </p:nvSpPr>
        <p:spPr>
          <a:xfrm>
            <a:off x="15870928" y="4406729"/>
            <a:ext cx="222025" cy="222025"/>
          </a:xfrm>
          <a:prstGeom prst="ellipse">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Text Placeholder 71">
            <a:extLst>
              <a:ext uri="{FF2B5EF4-FFF2-40B4-BE49-F238E27FC236}">
                <a16:creationId xmlns:a16="http://schemas.microsoft.com/office/drawing/2014/main" id="{BAF604B7-6B9E-4D76-9381-483BAA560F87}"/>
              </a:ext>
            </a:extLst>
          </p:cNvPr>
          <p:cNvSpPr>
            <a:spLocks noGrp="1"/>
          </p:cNvSpPr>
          <p:nvPr>
            <p:ph type="body" sz="quarter" idx="14" hasCustomPrompt="1"/>
          </p:nvPr>
        </p:nvSpPr>
        <p:spPr>
          <a:xfrm>
            <a:off x="951815" y="3750657"/>
            <a:ext cx="3617673" cy="495520"/>
          </a:xfrm>
        </p:spPr>
        <p:txBody>
          <a:bodyPr lIns="288000" rIns="288000" anchor="ctr" anchorCtr="0"/>
          <a:lstStyle>
            <a:lvl1pPr>
              <a:defRPr sz="2800" b="1" i="0">
                <a:latin typeface="Poppins SemiBold" pitchFamily="2" charset="77"/>
                <a:cs typeface="Poppins SemiBold" pitchFamily="2" charset="77"/>
              </a:defRPr>
            </a:lvl1pPr>
          </a:lstStyle>
          <a:p>
            <a:pPr lvl="0"/>
            <a:r>
              <a:rPr lang="en-GB" dirty="0"/>
              <a:t>Year</a:t>
            </a:r>
          </a:p>
        </p:txBody>
      </p:sp>
      <p:sp>
        <p:nvSpPr>
          <p:cNvPr id="74" name="Text Placeholder 71">
            <a:extLst>
              <a:ext uri="{FF2B5EF4-FFF2-40B4-BE49-F238E27FC236}">
                <a16:creationId xmlns:a16="http://schemas.microsoft.com/office/drawing/2014/main" id="{BAC3A3AA-103A-4FA4-B47A-C06635DC2A25}"/>
              </a:ext>
            </a:extLst>
          </p:cNvPr>
          <p:cNvSpPr>
            <a:spLocks noGrp="1"/>
          </p:cNvSpPr>
          <p:nvPr>
            <p:ph type="body" sz="quarter" idx="15" hasCustomPrompt="1"/>
          </p:nvPr>
        </p:nvSpPr>
        <p:spPr>
          <a:xfrm>
            <a:off x="4600102" y="3750657"/>
            <a:ext cx="3648287" cy="495520"/>
          </a:xfrm>
        </p:spPr>
        <p:txBody>
          <a:bodyPr lIns="288000" rIns="288000" anchor="ctr" anchorCtr="0"/>
          <a:lstStyle>
            <a:lvl1pPr>
              <a:defRPr sz="2800" b="1" i="0">
                <a:latin typeface="Poppins SemiBold" pitchFamily="2" charset="77"/>
                <a:cs typeface="Poppins SemiBold" pitchFamily="2" charset="77"/>
              </a:defRPr>
            </a:lvl1pPr>
          </a:lstStyle>
          <a:p>
            <a:pPr marL="0" marR="0" lvl="0" indent="0" algn="l" defTabSz="914400" rtl="0" eaLnBrk="1" fontAlgn="auto" latinLnBrk="0" hangingPunct="1">
              <a:lnSpc>
                <a:spcPct val="120000"/>
              </a:lnSpc>
              <a:spcBef>
                <a:spcPts val="1000"/>
              </a:spcBef>
              <a:spcAft>
                <a:spcPts val="1200"/>
              </a:spcAft>
              <a:buClrTx/>
              <a:buSzPct val="75000"/>
              <a:buFontTx/>
              <a:buNone/>
              <a:tabLst/>
              <a:defRPr/>
            </a:pPr>
            <a:r>
              <a:rPr lang="en-GB" dirty="0"/>
              <a:t>Year</a:t>
            </a:r>
          </a:p>
        </p:txBody>
      </p:sp>
      <p:sp>
        <p:nvSpPr>
          <p:cNvPr id="75" name="Text Placeholder 71">
            <a:extLst>
              <a:ext uri="{FF2B5EF4-FFF2-40B4-BE49-F238E27FC236}">
                <a16:creationId xmlns:a16="http://schemas.microsoft.com/office/drawing/2014/main" id="{70B4A5F4-0003-4BDE-938E-71D88633E97B}"/>
              </a:ext>
            </a:extLst>
          </p:cNvPr>
          <p:cNvSpPr>
            <a:spLocks noGrp="1"/>
          </p:cNvSpPr>
          <p:nvPr>
            <p:ph type="body" sz="quarter" idx="16" hasCustomPrompt="1"/>
          </p:nvPr>
        </p:nvSpPr>
        <p:spPr>
          <a:xfrm>
            <a:off x="8248389" y="3750657"/>
            <a:ext cx="3626592" cy="495520"/>
          </a:xfrm>
        </p:spPr>
        <p:txBody>
          <a:bodyPr lIns="288000" rIns="288000" anchor="ctr" anchorCtr="0"/>
          <a:lstStyle>
            <a:lvl1pPr>
              <a:defRPr sz="2800" b="1" i="0">
                <a:latin typeface="Poppins SemiBold" pitchFamily="2" charset="77"/>
                <a:cs typeface="Poppins SemiBold" pitchFamily="2" charset="77"/>
              </a:defRPr>
            </a:lvl1pPr>
          </a:lstStyle>
          <a:p>
            <a:pPr lvl="0"/>
            <a:r>
              <a:rPr lang="en-GB" dirty="0"/>
              <a:t>Year</a:t>
            </a:r>
          </a:p>
        </p:txBody>
      </p:sp>
      <p:sp>
        <p:nvSpPr>
          <p:cNvPr id="76" name="Text Placeholder 71">
            <a:extLst>
              <a:ext uri="{FF2B5EF4-FFF2-40B4-BE49-F238E27FC236}">
                <a16:creationId xmlns:a16="http://schemas.microsoft.com/office/drawing/2014/main" id="{8AB98D0E-B1F8-41D1-8D0E-591C18A0E1C4}"/>
              </a:ext>
            </a:extLst>
          </p:cNvPr>
          <p:cNvSpPr>
            <a:spLocks noGrp="1"/>
          </p:cNvSpPr>
          <p:nvPr>
            <p:ph type="body" sz="quarter" idx="17" hasCustomPrompt="1"/>
          </p:nvPr>
        </p:nvSpPr>
        <p:spPr>
          <a:xfrm>
            <a:off x="11866062" y="3750657"/>
            <a:ext cx="3626592" cy="495520"/>
          </a:xfrm>
        </p:spPr>
        <p:txBody>
          <a:bodyPr lIns="288000" rIns="288000" anchor="ctr" anchorCtr="0"/>
          <a:lstStyle>
            <a:lvl1pPr>
              <a:defRPr sz="2800" b="1" i="0">
                <a:latin typeface="Poppins SemiBold" pitchFamily="2" charset="77"/>
                <a:cs typeface="Poppins SemiBold" pitchFamily="2" charset="77"/>
              </a:defRPr>
            </a:lvl1pPr>
          </a:lstStyle>
          <a:p>
            <a:pPr lvl="0"/>
            <a:r>
              <a:rPr lang="en-GB" dirty="0"/>
              <a:t>Year</a:t>
            </a:r>
          </a:p>
        </p:txBody>
      </p:sp>
      <p:sp>
        <p:nvSpPr>
          <p:cNvPr id="77" name="Text Placeholder 71">
            <a:extLst>
              <a:ext uri="{FF2B5EF4-FFF2-40B4-BE49-F238E27FC236}">
                <a16:creationId xmlns:a16="http://schemas.microsoft.com/office/drawing/2014/main" id="{F661787A-E9F2-4488-B868-12E932D45BB2}"/>
              </a:ext>
            </a:extLst>
          </p:cNvPr>
          <p:cNvSpPr>
            <a:spLocks noGrp="1"/>
          </p:cNvSpPr>
          <p:nvPr>
            <p:ph type="body" sz="quarter" idx="18" hasCustomPrompt="1"/>
          </p:nvPr>
        </p:nvSpPr>
        <p:spPr>
          <a:xfrm>
            <a:off x="15524658" y="3750657"/>
            <a:ext cx="3626592" cy="495520"/>
          </a:xfrm>
        </p:spPr>
        <p:txBody>
          <a:bodyPr lIns="288000" rIns="288000" anchor="ctr" anchorCtr="0"/>
          <a:lstStyle>
            <a:lvl1pPr>
              <a:defRPr sz="2800" b="1" i="0">
                <a:latin typeface="Poppins SemiBold" pitchFamily="2" charset="77"/>
                <a:cs typeface="Poppins SemiBold" pitchFamily="2" charset="77"/>
              </a:defRPr>
            </a:lvl1pPr>
          </a:lstStyle>
          <a:p>
            <a:pPr lvl="0"/>
            <a:r>
              <a:rPr lang="en-GB" dirty="0"/>
              <a:t>Year</a:t>
            </a:r>
          </a:p>
        </p:txBody>
      </p:sp>
      <p:sp>
        <p:nvSpPr>
          <p:cNvPr id="80" name="Text Placeholder 71">
            <a:extLst>
              <a:ext uri="{FF2B5EF4-FFF2-40B4-BE49-F238E27FC236}">
                <a16:creationId xmlns:a16="http://schemas.microsoft.com/office/drawing/2014/main" id="{09CC056F-9D17-4EB7-B0FD-48019E7E2B02}"/>
              </a:ext>
            </a:extLst>
          </p:cNvPr>
          <p:cNvSpPr>
            <a:spLocks noGrp="1"/>
          </p:cNvSpPr>
          <p:nvPr>
            <p:ph type="body" sz="quarter" idx="21"/>
          </p:nvPr>
        </p:nvSpPr>
        <p:spPr>
          <a:xfrm>
            <a:off x="951815" y="5006236"/>
            <a:ext cx="3617673" cy="869432"/>
          </a:xfrm>
        </p:spPr>
        <p:txBody>
          <a:bodyPr lIns="288000" rIns="288000" bIns="288000" anchor="t" anchorCtr="0"/>
          <a:lstStyle>
            <a:lvl1pPr>
              <a:defRPr lang="en-GB" sz="1600" kern="1200" dirty="0">
                <a:solidFill>
                  <a:schemeClr val="tx1"/>
                </a:solidFill>
                <a:latin typeface="Poppins" pitchFamily="2" charset="77"/>
                <a:ea typeface="+mn-ea"/>
                <a:cs typeface="Poppins" pitchFamily="2" charset="77"/>
              </a:defRPr>
            </a:lvl1pPr>
          </a:lstStyle>
          <a:p>
            <a:pPr lvl="0">
              <a:lnSpc>
                <a:spcPct val="120000"/>
              </a:lnSpc>
              <a:spcAft>
                <a:spcPts val="2400"/>
              </a:spcAft>
            </a:pPr>
            <a:r>
              <a:rPr lang="en-US" sz="1600" b="0">
                <a:solidFill>
                  <a:schemeClr val="tx1"/>
                </a:solidFill>
              </a:rPr>
              <a:t>Click to edit Master text styles</a:t>
            </a:r>
          </a:p>
        </p:txBody>
      </p:sp>
      <p:sp>
        <p:nvSpPr>
          <p:cNvPr id="81" name="Text Placeholder 71">
            <a:extLst>
              <a:ext uri="{FF2B5EF4-FFF2-40B4-BE49-F238E27FC236}">
                <a16:creationId xmlns:a16="http://schemas.microsoft.com/office/drawing/2014/main" id="{DFCA2012-D010-48B8-A2FE-D43677509B3A}"/>
              </a:ext>
            </a:extLst>
          </p:cNvPr>
          <p:cNvSpPr>
            <a:spLocks noGrp="1"/>
          </p:cNvSpPr>
          <p:nvPr>
            <p:ph type="body" sz="quarter" idx="22"/>
          </p:nvPr>
        </p:nvSpPr>
        <p:spPr>
          <a:xfrm>
            <a:off x="4600102" y="5006236"/>
            <a:ext cx="3617673" cy="869432"/>
          </a:xfrm>
        </p:spPr>
        <p:txBody>
          <a:bodyPr lIns="288000" rIns="288000" bIns="288000" anchor="t" anchorCtr="0"/>
          <a:lstStyle>
            <a:lvl1pPr>
              <a:defRPr sz="1600" b="0">
                <a:latin typeface="Poppins" pitchFamily="2" charset="77"/>
                <a:cs typeface="Poppins" pitchFamily="2" charset="77"/>
              </a:defRPr>
            </a:lvl1pPr>
          </a:lstStyle>
          <a:p>
            <a:pPr lvl="0">
              <a:lnSpc>
                <a:spcPct val="120000"/>
              </a:lnSpc>
              <a:spcAft>
                <a:spcPts val="2400"/>
              </a:spcAft>
            </a:pPr>
            <a:r>
              <a:rPr lang="en-US"/>
              <a:t>Click to edit Master text styles</a:t>
            </a:r>
          </a:p>
        </p:txBody>
      </p:sp>
      <p:sp>
        <p:nvSpPr>
          <p:cNvPr id="82" name="Text Placeholder 71">
            <a:extLst>
              <a:ext uri="{FF2B5EF4-FFF2-40B4-BE49-F238E27FC236}">
                <a16:creationId xmlns:a16="http://schemas.microsoft.com/office/drawing/2014/main" id="{4808DC9B-6760-4707-A987-F10C9B1C6B79}"/>
              </a:ext>
            </a:extLst>
          </p:cNvPr>
          <p:cNvSpPr>
            <a:spLocks noGrp="1"/>
          </p:cNvSpPr>
          <p:nvPr>
            <p:ph type="body" sz="quarter" idx="23"/>
          </p:nvPr>
        </p:nvSpPr>
        <p:spPr>
          <a:xfrm>
            <a:off x="8248389" y="5006236"/>
            <a:ext cx="3617673" cy="869432"/>
          </a:xfrm>
        </p:spPr>
        <p:txBody>
          <a:bodyPr lIns="288000" rIns="288000" bIns="288000" anchor="t" anchorCtr="0"/>
          <a:lstStyle>
            <a:lvl1pPr>
              <a:defRPr sz="1600" b="0">
                <a:latin typeface="Poppins" pitchFamily="2" charset="77"/>
                <a:cs typeface="Poppins" pitchFamily="2" charset="77"/>
              </a:defRPr>
            </a:lvl1pPr>
          </a:lstStyle>
          <a:p>
            <a:pPr lvl="0">
              <a:lnSpc>
                <a:spcPct val="120000"/>
              </a:lnSpc>
              <a:spcAft>
                <a:spcPts val="2400"/>
              </a:spcAft>
            </a:pPr>
            <a:r>
              <a:rPr lang="en-US" sz="1600"/>
              <a:t>Click to edit Master text styles</a:t>
            </a:r>
          </a:p>
        </p:txBody>
      </p:sp>
      <p:sp>
        <p:nvSpPr>
          <p:cNvPr id="83" name="Text Placeholder 71">
            <a:extLst>
              <a:ext uri="{FF2B5EF4-FFF2-40B4-BE49-F238E27FC236}">
                <a16:creationId xmlns:a16="http://schemas.microsoft.com/office/drawing/2014/main" id="{5BEAD4C3-C053-4BCA-AD42-9FAF439BF274}"/>
              </a:ext>
            </a:extLst>
          </p:cNvPr>
          <p:cNvSpPr>
            <a:spLocks noGrp="1"/>
          </p:cNvSpPr>
          <p:nvPr>
            <p:ph type="body" sz="quarter" idx="24"/>
          </p:nvPr>
        </p:nvSpPr>
        <p:spPr>
          <a:xfrm>
            <a:off x="11866062" y="5006236"/>
            <a:ext cx="3637453" cy="869432"/>
          </a:xfrm>
        </p:spPr>
        <p:txBody>
          <a:bodyPr lIns="288000" rIns="288000" bIns="288000" anchor="t" anchorCtr="0"/>
          <a:lstStyle>
            <a:lvl1pPr>
              <a:defRPr sz="1600" b="0">
                <a:latin typeface="Poppins" pitchFamily="2" charset="77"/>
                <a:cs typeface="Poppins" pitchFamily="2" charset="77"/>
              </a:defRPr>
            </a:lvl1pPr>
          </a:lstStyle>
          <a:p>
            <a:pPr lvl="0">
              <a:lnSpc>
                <a:spcPct val="120000"/>
              </a:lnSpc>
              <a:spcAft>
                <a:spcPts val="2400"/>
              </a:spcAft>
            </a:pPr>
            <a:r>
              <a:rPr lang="en-US" sz="1600"/>
              <a:t>Click to edit Master text styles</a:t>
            </a:r>
          </a:p>
        </p:txBody>
      </p:sp>
      <p:sp>
        <p:nvSpPr>
          <p:cNvPr id="84" name="Text Placeholder 71">
            <a:extLst>
              <a:ext uri="{FF2B5EF4-FFF2-40B4-BE49-F238E27FC236}">
                <a16:creationId xmlns:a16="http://schemas.microsoft.com/office/drawing/2014/main" id="{EAFEF8AB-B626-4FFE-B184-2D41AE60489B}"/>
              </a:ext>
            </a:extLst>
          </p:cNvPr>
          <p:cNvSpPr>
            <a:spLocks noGrp="1"/>
          </p:cNvSpPr>
          <p:nvPr>
            <p:ph type="body" sz="quarter" idx="25"/>
          </p:nvPr>
        </p:nvSpPr>
        <p:spPr>
          <a:xfrm>
            <a:off x="15524658" y="5006236"/>
            <a:ext cx="3637453" cy="869432"/>
          </a:xfrm>
        </p:spPr>
        <p:txBody>
          <a:bodyPr lIns="288000" rIns="288000" bIns="288000" anchor="t" anchorCtr="0"/>
          <a:lstStyle>
            <a:lvl1pPr>
              <a:defRPr sz="1600" b="0">
                <a:latin typeface="Poppins" pitchFamily="2" charset="77"/>
                <a:cs typeface="Poppins" pitchFamily="2" charset="77"/>
              </a:defRPr>
            </a:lvl1pPr>
          </a:lstStyle>
          <a:p>
            <a:pPr lvl="0">
              <a:lnSpc>
                <a:spcPct val="120000"/>
              </a:lnSpc>
              <a:spcAft>
                <a:spcPts val="2400"/>
              </a:spcAft>
            </a:pPr>
            <a:r>
              <a:rPr lang="en-US" sz="1600"/>
              <a:t>Click to edit Master text styles</a:t>
            </a:r>
          </a:p>
        </p:txBody>
      </p:sp>
    </p:spTree>
    <p:extLst>
      <p:ext uri="{BB962C8B-B14F-4D97-AF65-F5344CB8AC3E}">
        <p14:creationId xmlns:p14="http://schemas.microsoft.com/office/powerpoint/2010/main" val="1326752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Timeline / Milestones 6">
    <p:spTree>
      <p:nvGrpSpPr>
        <p:cNvPr id="1" name=""/>
        <p:cNvGrpSpPr/>
        <p:nvPr/>
      </p:nvGrpSpPr>
      <p:grpSpPr>
        <a:xfrm>
          <a:off x="0" y="0"/>
          <a:ext cx="0" cy="0"/>
          <a:chOff x="0" y="0"/>
          <a:chExt cx="0" cy="0"/>
        </a:xfrm>
      </p:grpSpPr>
      <p:graphicFrame>
        <p:nvGraphicFramePr>
          <p:cNvPr id="69" name="Table 68">
            <a:extLst>
              <a:ext uri="{FF2B5EF4-FFF2-40B4-BE49-F238E27FC236}">
                <a16:creationId xmlns:a16="http://schemas.microsoft.com/office/drawing/2014/main" id="{315CC76F-6579-4347-9D3E-1D56C656A66C}"/>
              </a:ext>
            </a:extLst>
          </p:cNvPr>
          <p:cNvGraphicFramePr>
            <a:graphicFrameLocks noGrp="1"/>
          </p:cNvGraphicFramePr>
          <p:nvPr userDrawn="1">
            <p:extLst>
              <p:ext uri="{D42A27DB-BD31-4B8C-83A1-F6EECF244321}">
                <p14:modId xmlns:p14="http://schemas.microsoft.com/office/powerpoint/2010/main" val="4161344178"/>
              </p:ext>
            </p:extLst>
          </p:nvPr>
        </p:nvGraphicFramePr>
        <p:xfrm>
          <a:off x="951815" y="4502149"/>
          <a:ext cx="18199434" cy="5472114"/>
        </p:xfrm>
        <a:graphic>
          <a:graphicData uri="http://schemas.openxmlformats.org/drawingml/2006/table">
            <a:tbl>
              <a:tblPr bandCol="1">
                <a:tableStyleId>{2D5ABB26-0587-4C30-8999-92F81FD0307C}</a:tableStyleId>
              </a:tblPr>
              <a:tblGrid>
                <a:gridCol w="3033239">
                  <a:extLst>
                    <a:ext uri="{9D8B030D-6E8A-4147-A177-3AD203B41FA5}">
                      <a16:colId xmlns:a16="http://schemas.microsoft.com/office/drawing/2014/main" val="4151945498"/>
                    </a:ext>
                  </a:extLst>
                </a:gridCol>
                <a:gridCol w="3033239">
                  <a:extLst>
                    <a:ext uri="{9D8B030D-6E8A-4147-A177-3AD203B41FA5}">
                      <a16:colId xmlns:a16="http://schemas.microsoft.com/office/drawing/2014/main" val="1382627474"/>
                    </a:ext>
                  </a:extLst>
                </a:gridCol>
                <a:gridCol w="3033239">
                  <a:extLst>
                    <a:ext uri="{9D8B030D-6E8A-4147-A177-3AD203B41FA5}">
                      <a16:colId xmlns:a16="http://schemas.microsoft.com/office/drawing/2014/main" val="2312284562"/>
                    </a:ext>
                  </a:extLst>
                </a:gridCol>
                <a:gridCol w="3033239">
                  <a:extLst>
                    <a:ext uri="{9D8B030D-6E8A-4147-A177-3AD203B41FA5}">
                      <a16:colId xmlns:a16="http://schemas.microsoft.com/office/drawing/2014/main" val="1977789979"/>
                    </a:ext>
                  </a:extLst>
                </a:gridCol>
                <a:gridCol w="3033239">
                  <a:extLst>
                    <a:ext uri="{9D8B030D-6E8A-4147-A177-3AD203B41FA5}">
                      <a16:colId xmlns:a16="http://schemas.microsoft.com/office/drawing/2014/main" val="289107806"/>
                    </a:ext>
                  </a:extLst>
                </a:gridCol>
                <a:gridCol w="3033239">
                  <a:extLst>
                    <a:ext uri="{9D8B030D-6E8A-4147-A177-3AD203B41FA5}">
                      <a16:colId xmlns:a16="http://schemas.microsoft.com/office/drawing/2014/main" val="380964293"/>
                    </a:ext>
                  </a:extLst>
                </a:gridCol>
              </a:tblGrid>
              <a:tr h="5472114">
                <a:tc>
                  <a:txBody>
                    <a:bodyPr/>
                    <a:lstStyle/>
                    <a:p>
                      <a:pPr marL="0" algn="l" defTabSz="914400" rtl="0" eaLnBrk="1" latinLnBrk="0" hangingPunct="1">
                        <a:lnSpc>
                          <a:spcPct val="120000"/>
                        </a:lnSpc>
                        <a:spcAft>
                          <a:spcPts val="2400"/>
                        </a:spcAft>
                      </a:pPr>
                      <a:endParaRPr lang="en-US" sz="1600" kern="1200" dirty="0">
                        <a:solidFill>
                          <a:schemeClr val="tx1"/>
                        </a:solidFill>
                        <a:latin typeface="+mn-lt"/>
                        <a:ea typeface="+mn-ea"/>
                        <a:cs typeface="+mn-cs"/>
                      </a:endParaRPr>
                    </a:p>
                  </a:txBody>
                  <a:tcPr marL="288000" marR="288000" marT="360000" marB="288000">
                    <a:solidFill>
                      <a:schemeClr val="bg1"/>
                    </a:solidFill>
                  </a:tcPr>
                </a:tc>
                <a:tc>
                  <a:txBody>
                    <a:bodyPr/>
                    <a:lstStyle/>
                    <a:p>
                      <a:pPr marL="0" algn="l" defTabSz="914400" rtl="0" eaLnBrk="1" latinLnBrk="0" hangingPunct="1">
                        <a:lnSpc>
                          <a:spcPct val="120000"/>
                        </a:lnSpc>
                        <a:spcAft>
                          <a:spcPts val="2400"/>
                        </a:spcAft>
                      </a:pPr>
                      <a:endParaRPr lang="en-US" sz="1600" kern="1200" dirty="0">
                        <a:solidFill>
                          <a:schemeClr val="tx1"/>
                        </a:solidFill>
                        <a:latin typeface="+mn-lt"/>
                        <a:ea typeface="+mn-ea"/>
                        <a:cs typeface="+mn-cs"/>
                      </a:endParaRPr>
                    </a:p>
                  </a:txBody>
                  <a:tcPr marL="288000" marR="288000" marT="360000" marB="288000">
                    <a:solidFill>
                      <a:schemeClr val="bg2"/>
                    </a:solidFill>
                  </a:tcPr>
                </a:tc>
                <a:tc>
                  <a:txBody>
                    <a:bodyPr/>
                    <a:lstStyle/>
                    <a:p>
                      <a:pPr marL="0" algn="l" defTabSz="914400" rtl="0" eaLnBrk="1" latinLnBrk="0" hangingPunct="1">
                        <a:lnSpc>
                          <a:spcPct val="120000"/>
                        </a:lnSpc>
                        <a:spcAft>
                          <a:spcPts val="2400"/>
                        </a:spcAft>
                      </a:pPr>
                      <a:endParaRPr lang="en-US" sz="1600" kern="1200" dirty="0">
                        <a:solidFill>
                          <a:schemeClr val="tx1"/>
                        </a:solidFill>
                        <a:latin typeface="+mn-lt"/>
                        <a:ea typeface="+mn-ea"/>
                        <a:cs typeface="+mn-cs"/>
                      </a:endParaRPr>
                    </a:p>
                  </a:txBody>
                  <a:tcPr marL="288000" marR="288000" marT="360000" marB="288000">
                    <a:solidFill>
                      <a:schemeClr val="bg1"/>
                    </a:solidFill>
                  </a:tcPr>
                </a:tc>
                <a:tc>
                  <a:txBody>
                    <a:bodyPr/>
                    <a:lstStyle/>
                    <a:p>
                      <a:pPr marL="0" algn="l" defTabSz="914400" rtl="0" eaLnBrk="1" latinLnBrk="0" hangingPunct="1">
                        <a:lnSpc>
                          <a:spcPct val="120000"/>
                        </a:lnSpc>
                        <a:spcAft>
                          <a:spcPts val="2400"/>
                        </a:spcAft>
                      </a:pPr>
                      <a:endParaRPr lang="en-US" sz="1600" kern="1200" dirty="0">
                        <a:solidFill>
                          <a:schemeClr val="tx1"/>
                        </a:solidFill>
                        <a:latin typeface="+mn-lt"/>
                        <a:ea typeface="+mn-ea"/>
                        <a:cs typeface="+mn-cs"/>
                      </a:endParaRPr>
                    </a:p>
                  </a:txBody>
                  <a:tcPr marL="288000" marR="288000" marT="360000" marB="288000">
                    <a:solidFill>
                      <a:schemeClr val="bg2"/>
                    </a:solidFill>
                  </a:tcPr>
                </a:tc>
                <a:tc>
                  <a:txBody>
                    <a:bodyPr/>
                    <a:lstStyle/>
                    <a:p>
                      <a:pPr marL="0" algn="l" defTabSz="914400" rtl="0" eaLnBrk="1" latinLnBrk="0" hangingPunct="1">
                        <a:lnSpc>
                          <a:spcPct val="120000"/>
                        </a:lnSpc>
                        <a:spcAft>
                          <a:spcPts val="2400"/>
                        </a:spcAft>
                      </a:pPr>
                      <a:endParaRPr lang="en-US" sz="1600" kern="1200" dirty="0">
                        <a:solidFill>
                          <a:schemeClr val="tx1"/>
                        </a:solidFill>
                        <a:latin typeface="+mn-lt"/>
                        <a:ea typeface="+mn-ea"/>
                        <a:cs typeface="+mn-cs"/>
                      </a:endParaRPr>
                    </a:p>
                  </a:txBody>
                  <a:tcPr marL="288000" marR="288000" marT="360000" marB="288000">
                    <a:solidFill>
                      <a:schemeClr val="bg1"/>
                    </a:solidFill>
                  </a:tcPr>
                </a:tc>
                <a:tc>
                  <a:txBody>
                    <a:bodyPr/>
                    <a:lstStyle/>
                    <a:p>
                      <a:pPr marL="0" algn="l" defTabSz="914400" rtl="0" eaLnBrk="1" latinLnBrk="0" hangingPunct="1">
                        <a:lnSpc>
                          <a:spcPct val="120000"/>
                        </a:lnSpc>
                        <a:spcAft>
                          <a:spcPts val="2400"/>
                        </a:spcAft>
                      </a:pPr>
                      <a:endParaRPr lang="en-US" sz="1600" kern="1200" dirty="0">
                        <a:solidFill>
                          <a:schemeClr val="tx1"/>
                        </a:solidFill>
                        <a:latin typeface="+mn-lt"/>
                        <a:ea typeface="+mn-ea"/>
                        <a:cs typeface="+mn-cs"/>
                      </a:endParaRPr>
                    </a:p>
                  </a:txBody>
                  <a:tcPr marL="288000" marR="288000" marT="360000" marB="288000">
                    <a:solidFill>
                      <a:schemeClr val="bg2"/>
                    </a:solidFill>
                  </a:tcPr>
                </a:tc>
                <a:extLst>
                  <a:ext uri="{0D108BD9-81ED-4DB2-BD59-A6C34878D82A}">
                    <a16:rowId xmlns:a16="http://schemas.microsoft.com/office/drawing/2014/main" val="3469904028"/>
                  </a:ext>
                </a:extLst>
              </a:tr>
            </a:tbl>
          </a:graphicData>
        </a:graphic>
      </p:graphicFrame>
      <p:sp>
        <p:nvSpPr>
          <p:cNvPr id="6" name="Footer Placeholder 5">
            <a:extLst>
              <a:ext uri="{FF2B5EF4-FFF2-40B4-BE49-F238E27FC236}">
                <a16:creationId xmlns:a16="http://schemas.microsoft.com/office/drawing/2014/main" id="{D54E43CC-A238-47A3-B91D-337B8322DEDB}"/>
              </a:ext>
            </a:extLst>
          </p:cNvPr>
          <p:cNvSpPr>
            <a:spLocks noGrp="1"/>
          </p:cNvSpPr>
          <p:nvPr>
            <p:ph type="ftr" sz="quarter" idx="11"/>
          </p:nvPr>
        </p:nvSpPr>
        <p:spPr/>
        <p:txBody>
          <a:bodyPr/>
          <a:lstStyle/>
          <a:p>
            <a:r>
              <a:rPr lang="en-GB"/>
              <a:t>Immunization, Vaccines and Biologicals</a:t>
            </a:r>
            <a:endParaRPr lang="en-GB" dirty="0"/>
          </a:p>
        </p:txBody>
      </p:sp>
      <p:sp>
        <p:nvSpPr>
          <p:cNvPr id="7" name="Slide Number Placeholder 6">
            <a:extLst>
              <a:ext uri="{FF2B5EF4-FFF2-40B4-BE49-F238E27FC236}">
                <a16:creationId xmlns:a16="http://schemas.microsoft.com/office/drawing/2014/main" id="{16FE5D80-3F53-4103-9967-095D04856AB1}"/>
              </a:ext>
            </a:extLst>
          </p:cNvPr>
          <p:cNvSpPr>
            <a:spLocks noGrp="1"/>
          </p:cNvSpPr>
          <p:nvPr>
            <p:ph type="sldNum" sz="quarter" idx="12"/>
          </p:nvPr>
        </p:nvSpPr>
        <p:spPr/>
        <p:txBody>
          <a:bodyPr/>
          <a:lstStyle/>
          <a:p>
            <a:fld id="{E2E31AFC-DF42-41A5-B57C-06A83BBA6616}" type="slidenum">
              <a:rPr lang="en-GB" smtClean="0"/>
              <a:t>‹#›</a:t>
            </a:fld>
            <a:endParaRPr lang="en-GB"/>
          </a:p>
        </p:txBody>
      </p:sp>
      <p:sp>
        <p:nvSpPr>
          <p:cNvPr id="8" name="Title 1">
            <a:extLst>
              <a:ext uri="{FF2B5EF4-FFF2-40B4-BE49-F238E27FC236}">
                <a16:creationId xmlns:a16="http://schemas.microsoft.com/office/drawing/2014/main" id="{2D9919F6-A4D0-4CA9-A4CD-91445785695F}"/>
              </a:ext>
            </a:extLst>
          </p:cNvPr>
          <p:cNvSpPr>
            <a:spLocks noGrp="1"/>
          </p:cNvSpPr>
          <p:nvPr>
            <p:ph type="title" hasCustomPrompt="1"/>
          </p:nvPr>
        </p:nvSpPr>
        <p:spPr>
          <a:xfrm>
            <a:off x="952500" y="885878"/>
            <a:ext cx="8378824" cy="664797"/>
          </a:xfrm>
        </p:spPr>
        <p:txBody>
          <a:bodyPr lIns="0" tIns="0" rIns="0" bIns="0" anchor="t" anchorCtr="0"/>
          <a:lstStyle>
            <a:lvl1pPr>
              <a:defRPr/>
            </a:lvl1pPr>
          </a:lstStyle>
          <a:p>
            <a:r>
              <a:rPr lang="en-US" dirty="0"/>
              <a:t>Timeline/Milestones</a:t>
            </a:r>
            <a:endParaRPr lang="en-GB" dirty="0"/>
          </a:p>
        </p:txBody>
      </p:sp>
      <p:sp>
        <p:nvSpPr>
          <p:cNvPr id="9" name="Text Placeholder 9">
            <a:extLst>
              <a:ext uri="{FF2B5EF4-FFF2-40B4-BE49-F238E27FC236}">
                <a16:creationId xmlns:a16="http://schemas.microsoft.com/office/drawing/2014/main" id="{0B35CF9D-1C51-4670-B6A1-6C59DE52D7BD}"/>
              </a:ext>
            </a:extLst>
          </p:cNvPr>
          <p:cNvSpPr>
            <a:spLocks noGrp="1"/>
          </p:cNvSpPr>
          <p:nvPr>
            <p:ph type="body" sz="quarter" idx="13"/>
          </p:nvPr>
        </p:nvSpPr>
        <p:spPr>
          <a:xfrm>
            <a:off x="952500" y="1810877"/>
            <a:ext cx="8378825" cy="430887"/>
          </a:xfrm>
        </p:spPr>
        <p:txBody>
          <a:bodyPr/>
          <a:lstStyle>
            <a:lvl1pPr>
              <a:lnSpc>
                <a:spcPct val="100000"/>
              </a:lnSpc>
              <a:buFont typeface="Arial" panose="020B0604020202020204" pitchFamily="34" charset="0"/>
              <a:buNone/>
              <a:defRPr sz="2800">
                <a:solidFill>
                  <a:schemeClr val="accent1"/>
                </a:solidFill>
              </a:defRPr>
            </a:lvl1pPr>
          </a:lstStyle>
          <a:p>
            <a:pPr lvl="0"/>
            <a:r>
              <a:rPr lang="en-US"/>
              <a:t>Click to edit Master text styles</a:t>
            </a:r>
          </a:p>
        </p:txBody>
      </p:sp>
      <p:sp>
        <p:nvSpPr>
          <p:cNvPr id="19" name="object 14">
            <a:extLst>
              <a:ext uri="{FF2B5EF4-FFF2-40B4-BE49-F238E27FC236}">
                <a16:creationId xmlns:a16="http://schemas.microsoft.com/office/drawing/2014/main" id="{FFCCEE77-DD40-4843-B514-E7A8B70251C9}"/>
              </a:ext>
            </a:extLst>
          </p:cNvPr>
          <p:cNvSpPr/>
          <p:nvPr userDrawn="1"/>
        </p:nvSpPr>
        <p:spPr>
          <a:xfrm>
            <a:off x="952851" y="10550675"/>
            <a:ext cx="18209260" cy="0"/>
          </a:xfrm>
          <a:custGeom>
            <a:avLst/>
            <a:gdLst/>
            <a:ahLst/>
            <a:cxnLst/>
            <a:rect l="l" t="t" r="r" b="b"/>
            <a:pathLst>
              <a:path w="18209260">
                <a:moveTo>
                  <a:pt x="0" y="0"/>
                </a:moveTo>
                <a:lnTo>
                  <a:pt x="18208869" y="0"/>
                </a:lnTo>
              </a:path>
            </a:pathLst>
          </a:custGeom>
          <a:ln w="9622">
            <a:solidFill>
              <a:schemeClr val="tx1"/>
            </a:solidFill>
          </a:ln>
        </p:spPr>
        <p:txBody>
          <a:bodyPr wrap="square" lIns="0" tIns="0" rIns="0" bIns="0" rtlCol="0"/>
          <a:lstStyle/>
          <a:p>
            <a:endParaRPr/>
          </a:p>
        </p:txBody>
      </p:sp>
      <p:sp>
        <p:nvSpPr>
          <p:cNvPr id="36" name="object 14">
            <a:extLst>
              <a:ext uri="{FF2B5EF4-FFF2-40B4-BE49-F238E27FC236}">
                <a16:creationId xmlns:a16="http://schemas.microsoft.com/office/drawing/2014/main" id="{90578DB9-BA6E-47D0-A9E9-CCE6534555DB}"/>
              </a:ext>
            </a:extLst>
          </p:cNvPr>
          <p:cNvSpPr/>
          <p:nvPr userDrawn="1"/>
        </p:nvSpPr>
        <p:spPr>
          <a:xfrm>
            <a:off x="952851" y="4508217"/>
            <a:ext cx="18209260" cy="0"/>
          </a:xfrm>
          <a:custGeom>
            <a:avLst/>
            <a:gdLst/>
            <a:ahLst/>
            <a:cxnLst/>
            <a:rect l="l" t="t" r="r" b="b"/>
            <a:pathLst>
              <a:path w="18209260">
                <a:moveTo>
                  <a:pt x="0" y="0"/>
                </a:moveTo>
                <a:lnTo>
                  <a:pt x="18208869" y="0"/>
                </a:lnTo>
              </a:path>
            </a:pathLst>
          </a:custGeom>
          <a:ln w="9622">
            <a:solidFill>
              <a:schemeClr val="tx1"/>
            </a:solidFill>
          </a:ln>
        </p:spPr>
        <p:txBody>
          <a:bodyPr wrap="square" lIns="0" tIns="0" rIns="0" bIns="0" rtlCol="0"/>
          <a:lstStyle/>
          <a:p>
            <a:endParaRPr/>
          </a:p>
        </p:txBody>
      </p:sp>
      <p:sp>
        <p:nvSpPr>
          <p:cNvPr id="54" name="Oval 53">
            <a:extLst>
              <a:ext uri="{FF2B5EF4-FFF2-40B4-BE49-F238E27FC236}">
                <a16:creationId xmlns:a16="http://schemas.microsoft.com/office/drawing/2014/main" id="{9E7A0D4B-AB57-44B0-97E1-0F74C2C20372}"/>
              </a:ext>
            </a:extLst>
          </p:cNvPr>
          <p:cNvSpPr/>
          <p:nvPr/>
        </p:nvSpPr>
        <p:spPr>
          <a:xfrm>
            <a:off x="1258525" y="4406729"/>
            <a:ext cx="222025" cy="222025"/>
          </a:xfrm>
          <a:prstGeom prst="ellipse">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80550B66-ACB8-412D-961E-711CE5C8D994}"/>
              </a:ext>
            </a:extLst>
          </p:cNvPr>
          <p:cNvSpPr/>
          <p:nvPr/>
        </p:nvSpPr>
        <p:spPr>
          <a:xfrm>
            <a:off x="4305846" y="4406729"/>
            <a:ext cx="222025" cy="222025"/>
          </a:xfrm>
          <a:prstGeom prst="ellipse">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08C9AC41-4B38-40D6-B070-CDF412ECA81A}"/>
              </a:ext>
            </a:extLst>
          </p:cNvPr>
          <p:cNvSpPr/>
          <p:nvPr/>
        </p:nvSpPr>
        <p:spPr>
          <a:xfrm>
            <a:off x="7354205" y="4406729"/>
            <a:ext cx="222025" cy="222025"/>
          </a:xfrm>
          <a:prstGeom prst="ellipse">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Oval 56">
            <a:extLst>
              <a:ext uri="{FF2B5EF4-FFF2-40B4-BE49-F238E27FC236}">
                <a16:creationId xmlns:a16="http://schemas.microsoft.com/office/drawing/2014/main" id="{2CD996F1-C360-4368-A00A-CE14EF9239BF}"/>
              </a:ext>
            </a:extLst>
          </p:cNvPr>
          <p:cNvSpPr/>
          <p:nvPr/>
        </p:nvSpPr>
        <p:spPr>
          <a:xfrm>
            <a:off x="10388430" y="4406729"/>
            <a:ext cx="222025" cy="222025"/>
          </a:xfrm>
          <a:prstGeom prst="ellipse">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Oval 57">
            <a:extLst>
              <a:ext uri="{FF2B5EF4-FFF2-40B4-BE49-F238E27FC236}">
                <a16:creationId xmlns:a16="http://schemas.microsoft.com/office/drawing/2014/main" id="{44AA5FF5-FC45-4C9B-833A-3EAAFD5E25BD}"/>
              </a:ext>
            </a:extLst>
          </p:cNvPr>
          <p:cNvSpPr/>
          <p:nvPr/>
        </p:nvSpPr>
        <p:spPr>
          <a:xfrm>
            <a:off x="13422656" y="4406729"/>
            <a:ext cx="222025" cy="222025"/>
          </a:xfrm>
          <a:prstGeom prst="ellipse">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Oval 58">
            <a:extLst>
              <a:ext uri="{FF2B5EF4-FFF2-40B4-BE49-F238E27FC236}">
                <a16:creationId xmlns:a16="http://schemas.microsoft.com/office/drawing/2014/main" id="{7EED920D-5A0E-4D1A-B8B2-01481F89A849}"/>
              </a:ext>
            </a:extLst>
          </p:cNvPr>
          <p:cNvSpPr/>
          <p:nvPr/>
        </p:nvSpPr>
        <p:spPr>
          <a:xfrm>
            <a:off x="16469977" y="4406729"/>
            <a:ext cx="222025" cy="222025"/>
          </a:xfrm>
          <a:prstGeom prst="ellipse">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2" name="Text Placeholder 71">
            <a:extLst>
              <a:ext uri="{FF2B5EF4-FFF2-40B4-BE49-F238E27FC236}">
                <a16:creationId xmlns:a16="http://schemas.microsoft.com/office/drawing/2014/main" id="{BAF604B7-6B9E-4D76-9381-483BAA560F87}"/>
              </a:ext>
            </a:extLst>
          </p:cNvPr>
          <p:cNvSpPr>
            <a:spLocks noGrp="1"/>
          </p:cNvSpPr>
          <p:nvPr>
            <p:ph type="body" sz="quarter" idx="14" hasCustomPrompt="1"/>
          </p:nvPr>
        </p:nvSpPr>
        <p:spPr>
          <a:xfrm>
            <a:off x="951815" y="3750657"/>
            <a:ext cx="2619549" cy="495520"/>
          </a:xfrm>
        </p:spPr>
        <p:txBody>
          <a:bodyPr lIns="288000" rIns="288000" anchor="ctr" anchorCtr="0"/>
          <a:lstStyle>
            <a:lvl1pPr>
              <a:defRPr sz="2800" b="1" i="0">
                <a:latin typeface="Poppins SemiBold" pitchFamily="2" charset="77"/>
                <a:cs typeface="Poppins SemiBold" pitchFamily="2" charset="77"/>
              </a:defRPr>
            </a:lvl1pPr>
          </a:lstStyle>
          <a:p>
            <a:pPr lvl="0"/>
            <a:r>
              <a:rPr lang="en-GB" dirty="0"/>
              <a:t>Year</a:t>
            </a:r>
          </a:p>
        </p:txBody>
      </p:sp>
      <p:sp>
        <p:nvSpPr>
          <p:cNvPr id="74" name="Text Placeholder 71">
            <a:extLst>
              <a:ext uri="{FF2B5EF4-FFF2-40B4-BE49-F238E27FC236}">
                <a16:creationId xmlns:a16="http://schemas.microsoft.com/office/drawing/2014/main" id="{BAC3A3AA-103A-4FA4-B47A-C06635DC2A25}"/>
              </a:ext>
            </a:extLst>
          </p:cNvPr>
          <p:cNvSpPr>
            <a:spLocks noGrp="1"/>
          </p:cNvSpPr>
          <p:nvPr>
            <p:ph type="body" sz="quarter" idx="15" hasCustomPrompt="1"/>
          </p:nvPr>
        </p:nvSpPr>
        <p:spPr>
          <a:xfrm>
            <a:off x="3989246" y="3750657"/>
            <a:ext cx="2619549" cy="495520"/>
          </a:xfrm>
        </p:spPr>
        <p:txBody>
          <a:bodyPr lIns="288000" rIns="288000" anchor="ctr" anchorCtr="0"/>
          <a:lstStyle>
            <a:lvl1pPr>
              <a:defRPr sz="2800" b="1" i="0">
                <a:latin typeface="Poppins SemiBold" pitchFamily="2" charset="77"/>
                <a:cs typeface="Poppins SemiBold" pitchFamily="2" charset="77"/>
              </a:defRPr>
            </a:lvl1pPr>
          </a:lstStyle>
          <a:p>
            <a:pPr marL="0" marR="0" lvl="0" indent="0" algn="l" defTabSz="914400" rtl="0" eaLnBrk="1" fontAlgn="auto" latinLnBrk="0" hangingPunct="1">
              <a:lnSpc>
                <a:spcPct val="120000"/>
              </a:lnSpc>
              <a:spcBef>
                <a:spcPts val="1000"/>
              </a:spcBef>
              <a:spcAft>
                <a:spcPts val="1200"/>
              </a:spcAft>
              <a:buClrTx/>
              <a:buSzPct val="75000"/>
              <a:buFontTx/>
              <a:buNone/>
              <a:tabLst/>
              <a:defRPr/>
            </a:pPr>
            <a:r>
              <a:rPr lang="en-GB" dirty="0"/>
              <a:t>Year</a:t>
            </a:r>
          </a:p>
        </p:txBody>
      </p:sp>
      <p:sp>
        <p:nvSpPr>
          <p:cNvPr id="75" name="Text Placeholder 71">
            <a:extLst>
              <a:ext uri="{FF2B5EF4-FFF2-40B4-BE49-F238E27FC236}">
                <a16:creationId xmlns:a16="http://schemas.microsoft.com/office/drawing/2014/main" id="{70B4A5F4-0003-4BDE-938E-71D88633E97B}"/>
              </a:ext>
            </a:extLst>
          </p:cNvPr>
          <p:cNvSpPr>
            <a:spLocks noGrp="1"/>
          </p:cNvSpPr>
          <p:nvPr>
            <p:ph type="body" sz="quarter" idx="16" hasCustomPrompt="1"/>
          </p:nvPr>
        </p:nvSpPr>
        <p:spPr>
          <a:xfrm>
            <a:off x="7027715" y="3750657"/>
            <a:ext cx="2619549" cy="495520"/>
          </a:xfrm>
        </p:spPr>
        <p:txBody>
          <a:bodyPr lIns="288000" rIns="288000" anchor="ctr" anchorCtr="0"/>
          <a:lstStyle>
            <a:lvl1pPr>
              <a:defRPr sz="2800" b="1" i="0">
                <a:latin typeface="Poppins SemiBold" pitchFamily="2" charset="77"/>
                <a:cs typeface="Poppins SemiBold" pitchFamily="2" charset="77"/>
              </a:defRPr>
            </a:lvl1pPr>
          </a:lstStyle>
          <a:p>
            <a:pPr lvl="0"/>
            <a:r>
              <a:rPr lang="en-GB" dirty="0"/>
              <a:t>Year</a:t>
            </a:r>
          </a:p>
        </p:txBody>
      </p:sp>
      <p:sp>
        <p:nvSpPr>
          <p:cNvPr id="76" name="Text Placeholder 71">
            <a:extLst>
              <a:ext uri="{FF2B5EF4-FFF2-40B4-BE49-F238E27FC236}">
                <a16:creationId xmlns:a16="http://schemas.microsoft.com/office/drawing/2014/main" id="{8AB98D0E-B1F8-41D1-8D0E-591C18A0E1C4}"/>
              </a:ext>
            </a:extLst>
          </p:cNvPr>
          <p:cNvSpPr>
            <a:spLocks noGrp="1"/>
          </p:cNvSpPr>
          <p:nvPr>
            <p:ph type="body" sz="quarter" idx="17" hasCustomPrompt="1"/>
          </p:nvPr>
        </p:nvSpPr>
        <p:spPr>
          <a:xfrm>
            <a:off x="10052050" y="3750657"/>
            <a:ext cx="2619549" cy="495520"/>
          </a:xfrm>
        </p:spPr>
        <p:txBody>
          <a:bodyPr lIns="288000" rIns="288000" anchor="ctr" anchorCtr="0"/>
          <a:lstStyle>
            <a:lvl1pPr>
              <a:defRPr sz="2800" b="1" i="0">
                <a:latin typeface="Poppins SemiBold" pitchFamily="2" charset="77"/>
                <a:cs typeface="Poppins SemiBold" pitchFamily="2" charset="77"/>
              </a:defRPr>
            </a:lvl1pPr>
          </a:lstStyle>
          <a:p>
            <a:pPr lvl="0"/>
            <a:r>
              <a:rPr lang="en-GB" dirty="0"/>
              <a:t>Year</a:t>
            </a:r>
          </a:p>
        </p:txBody>
      </p:sp>
      <p:sp>
        <p:nvSpPr>
          <p:cNvPr id="77" name="Text Placeholder 71">
            <a:extLst>
              <a:ext uri="{FF2B5EF4-FFF2-40B4-BE49-F238E27FC236}">
                <a16:creationId xmlns:a16="http://schemas.microsoft.com/office/drawing/2014/main" id="{F661787A-E9F2-4488-B868-12E932D45BB2}"/>
              </a:ext>
            </a:extLst>
          </p:cNvPr>
          <p:cNvSpPr>
            <a:spLocks noGrp="1"/>
          </p:cNvSpPr>
          <p:nvPr>
            <p:ph type="body" sz="quarter" idx="18" hasCustomPrompt="1"/>
          </p:nvPr>
        </p:nvSpPr>
        <p:spPr>
          <a:xfrm>
            <a:off x="13076386" y="3750657"/>
            <a:ext cx="2619549" cy="495520"/>
          </a:xfrm>
        </p:spPr>
        <p:txBody>
          <a:bodyPr lIns="288000" rIns="288000" anchor="ctr" anchorCtr="0"/>
          <a:lstStyle>
            <a:lvl1pPr>
              <a:defRPr sz="2800" b="1" i="0">
                <a:latin typeface="Poppins SemiBold" pitchFamily="2" charset="77"/>
                <a:cs typeface="Poppins SemiBold" pitchFamily="2" charset="77"/>
              </a:defRPr>
            </a:lvl1pPr>
          </a:lstStyle>
          <a:p>
            <a:pPr lvl="0"/>
            <a:r>
              <a:rPr lang="en-GB" dirty="0"/>
              <a:t>Year</a:t>
            </a:r>
          </a:p>
        </p:txBody>
      </p:sp>
      <p:sp>
        <p:nvSpPr>
          <p:cNvPr id="78" name="Text Placeholder 71">
            <a:extLst>
              <a:ext uri="{FF2B5EF4-FFF2-40B4-BE49-F238E27FC236}">
                <a16:creationId xmlns:a16="http://schemas.microsoft.com/office/drawing/2014/main" id="{0F502F2E-BE4E-4F98-AC09-F0807D222C92}"/>
              </a:ext>
            </a:extLst>
          </p:cNvPr>
          <p:cNvSpPr>
            <a:spLocks noGrp="1"/>
          </p:cNvSpPr>
          <p:nvPr>
            <p:ph type="body" sz="quarter" idx="19" hasCustomPrompt="1"/>
          </p:nvPr>
        </p:nvSpPr>
        <p:spPr>
          <a:xfrm>
            <a:off x="16113817" y="3750657"/>
            <a:ext cx="2619549" cy="495520"/>
          </a:xfrm>
        </p:spPr>
        <p:txBody>
          <a:bodyPr lIns="288000" rIns="288000" anchor="ctr" anchorCtr="0"/>
          <a:lstStyle>
            <a:lvl1pPr>
              <a:defRPr sz="2800" b="1" i="0">
                <a:latin typeface="Poppins SemiBold" pitchFamily="2" charset="77"/>
                <a:cs typeface="Poppins SemiBold" pitchFamily="2" charset="77"/>
              </a:defRPr>
            </a:lvl1pPr>
          </a:lstStyle>
          <a:p>
            <a:pPr lvl="0"/>
            <a:r>
              <a:rPr lang="en-GB" dirty="0"/>
              <a:t>Year</a:t>
            </a:r>
          </a:p>
        </p:txBody>
      </p:sp>
      <p:sp>
        <p:nvSpPr>
          <p:cNvPr id="80" name="Text Placeholder 71">
            <a:extLst>
              <a:ext uri="{FF2B5EF4-FFF2-40B4-BE49-F238E27FC236}">
                <a16:creationId xmlns:a16="http://schemas.microsoft.com/office/drawing/2014/main" id="{09CC056F-9D17-4EB7-B0FD-48019E7E2B02}"/>
              </a:ext>
            </a:extLst>
          </p:cNvPr>
          <p:cNvSpPr>
            <a:spLocks noGrp="1"/>
          </p:cNvSpPr>
          <p:nvPr>
            <p:ph type="body" sz="quarter" idx="21"/>
          </p:nvPr>
        </p:nvSpPr>
        <p:spPr>
          <a:xfrm>
            <a:off x="951815" y="5006236"/>
            <a:ext cx="2619549" cy="869432"/>
          </a:xfrm>
        </p:spPr>
        <p:txBody>
          <a:bodyPr lIns="288000" rIns="288000" bIns="288000" anchor="t" anchorCtr="0"/>
          <a:lstStyle>
            <a:lvl1pPr>
              <a:defRPr lang="en-GB" sz="1600" kern="1200" dirty="0">
                <a:solidFill>
                  <a:schemeClr val="tx1"/>
                </a:solidFill>
                <a:latin typeface="Poppins" pitchFamily="2" charset="77"/>
                <a:ea typeface="+mn-ea"/>
                <a:cs typeface="Poppins" pitchFamily="2" charset="77"/>
              </a:defRPr>
            </a:lvl1pPr>
          </a:lstStyle>
          <a:p>
            <a:pPr lvl="0">
              <a:lnSpc>
                <a:spcPct val="120000"/>
              </a:lnSpc>
              <a:spcAft>
                <a:spcPts val="2400"/>
              </a:spcAft>
            </a:pPr>
            <a:r>
              <a:rPr lang="en-US" sz="1600" b="0">
                <a:solidFill>
                  <a:schemeClr val="tx1"/>
                </a:solidFill>
              </a:rPr>
              <a:t>Click to edit Master text styles</a:t>
            </a:r>
          </a:p>
        </p:txBody>
      </p:sp>
      <p:sp>
        <p:nvSpPr>
          <p:cNvPr id="81" name="Text Placeholder 71">
            <a:extLst>
              <a:ext uri="{FF2B5EF4-FFF2-40B4-BE49-F238E27FC236}">
                <a16:creationId xmlns:a16="http://schemas.microsoft.com/office/drawing/2014/main" id="{DFCA2012-D010-48B8-A2FE-D43677509B3A}"/>
              </a:ext>
            </a:extLst>
          </p:cNvPr>
          <p:cNvSpPr>
            <a:spLocks noGrp="1"/>
          </p:cNvSpPr>
          <p:nvPr>
            <p:ph type="body" sz="quarter" idx="22"/>
          </p:nvPr>
        </p:nvSpPr>
        <p:spPr>
          <a:xfrm>
            <a:off x="3989246" y="5006236"/>
            <a:ext cx="2619549" cy="869432"/>
          </a:xfrm>
        </p:spPr>
        <p:txBody>
          <a:bodyPr lIns="288000" rIns="288000" bIns="288000" anchor="t" anchorCtr="0"/>
          <a:lstStyle>
            <a:lvl1pPr>
              <a:defRPr sz="1600" b="0">
                <a:latin typeface="Poppins" pitchFamily="2" charset="77"/>
                <a:cs typeface="Poppins" pitchFamily="2" charset="77"/>
              </a:defRPr>
            </a:lvl1pPr>
          </a:lstStyle>
          <a:p>
            <a:pPr lvl="0">
              <a:lnSpc>
                <a:spcPct val="120000"/>
              </a:lnSpc>
              <a:spcAft>
                <a:spcPts val="2400"/>
              </a:spcAft>
            </a:pPr>
            <a:r>
              <a:rPr lang="en-US"/>
              <a:t>Click to edit Master text styles</a:t>
            </a:r>
          </a:p>
        </p:txBody>
      </p:sp>
      <p:sp>
        <p:nvSpPr>
          <p:cNvPr id="82" name="Text Placeholder 71">
            <a:extLst>
              <a:ext uri="{FF2B5EF4-FFF2-40B4-BE49-F238E27FC236}">
                <a16:creationId xmlns:a16="http://schemas.microsoft.com/office/drawing/2014/main" id="{4808DC9B-6760-4707-A987-F10C9B1C6B79}"/>
              </a:ext>
            </a:extLst>
          </p:cNvPr>
          <p:cNvSpPr>
            <a:spLocks noGrp="1"/>
          </p:cNvSpPr>
          <p:nvPr>
            <p:ph type="body" sz="quarter" idx="23"/>
          </p:nvPr>
        </p:nvSpPr>
        <p:spPr>
          <a:xfrm>
            <a:off x="7027715" y="5006236"/>
            <a:ext cx="2619549" cy="869432"/>
          </a:xfrm>
        </p:spPr>
        <p:txBody>
          <a:bodyPr lIns="288000" rIns="288000" bIns="288000" anchor="t" anchorCtr="0"/>
          <a:lstStyle>
            <a:lvl1pPr>
              <a:defRPr sz="1600" b="0">
                <a:latin typeface="Poppins" pitchFamily="2" charset="77"/>
                <a:cs typeface="Poppins" pitchFamily="2" charset="77"/>
              </a:defRPr>
            </a:lvl1pPr>
          </a:lstStyle>
          <a:p>
            <a:pPr lvl="0">
              <a:lnSpc>
                <a:spcPct val="120000"/>
              </a:lnSpc>
              <a:spcAft>
                <a:spcPts val="2400"/>
              </a:spcAft>
            </a:pPr>
            <a:r>
              <a:rPr lang="en-US" sz="1600"/>
              <a:t>Click to edit Master text styles</a:t>
            </a:r>
          </a:p>
        </p:txBody>
      </p:sp>
      <p:sp>
        <p:nvSpPr>
          <p:cNvPr id="83" name="Text Placeholder 71">
            <a:extLst>
              <a:ext uri="{FF2B5EF4-FFF2-40B4-BE49-F238E27FC236}">
                <a16:creationId xmlns:a16="http://schemas.microsoft.com/office/drawing/2014/main" id="{5BEAD4C3-C053-4BCA-AD42-9FAF439BF274}"/>
              </a:ext>
            </a:extLst>
          </p:cNvPr>
          <p:cNvSpPr>
            <a:spLocks noGrp="1"/>
          </p:cNvSpPr>
          <p:nvPr>
            <p:ph type="body" sz="quarter" idx="24"/>
          </p:nvPr>
        </p:nvSpPr>
        <p:spPr>
          <a:xfrm>
            <a:off x="10052050" y="5006236"/>
            <a:ext cx="2619549" cy="869432"/>
          </a:xfrm>
        </p:spPr>
        <p:txBody>
          <a:bodyPr lIns="288000" rIns="288000" bIns="288000" anchor="t" anchorCtr="0"/>
          <a:lstStyle>
            <a:lvl1pPr>
              <a:defRPr sz="1600" b="0">
                <a:latin typeface="Poppins" pitchFamily="2" charset="77"/>
                <a:cs typeface="Poppins" pitchFamily="2" charset="77"/>
              </a:defRPr>
            </a:lvl1pPr>
          </a:lstStyle>
          <a:p>
            <a:pPr lvl="0">
              <a:lnSpc>
                <a:spcPct val="120000"/>
              </a:lnSpc>
              <a:spcAft>
                <a:spcPts val="2400"/>
              </a:spcAft>
            </a:pPr>
            <a:r>
              <a:rPr lang="en-US" sz="1600"/>
              <a:t>Click to edit Master text styles</a:t>
            </a:r>
          </a:p>
        </p:txBody>
      </p:sp>
      <p:sp>
        <p:nvSpPr>
          <p:cNvPr id="84" name="Text Placeholder 71">
            <a:extLst>
              <a:ext uri="{FF2B5EF4-FFF2-40B4-BE49-F238E27FC236}">
                <a16:creationId xmlns:a16="http://schemas.microsoft.com/office/drawing/2014/main" id="{EAFEF8AB-B626-4FFE-B184-2D41AE60489B}"/>
              </a:ext>
            </a:extLst>
          </p:cNvPr>
          <p:cNvSpPr>
            <a:spLocks noGrp="1"/>
          </p:cNvSpPr>
          <p:nvPr>
            <p:ph type="body" sz="quarter" idx="25"/>
          </p:nvPr>
        </p:nvSpPr>
        <p:spPr>
          <a:xfrm>
            <a:off x="13076386" y="5006236"/>
            <a:ext cx="2619549" cy="869432"/>
          </a:xfrm>
        </p:spPr>
        <p:txBody>
          <a:bodyPr lIns="288000" rIns="288000" bIns="288000" anchor="t" anchorCtr="0"/>
          <a:lstStyle>
            <a:lvl1pPr>
              <a:defRPr sz="1600" b="0">
                <a:latin typeface="Poppins" pitchFamily="2" charset="77"/>
                <a:cs typeface="Poppins" pitchFamily="2" charset="77"/>
              </a:defRPr>
            </a:lvl1pPr>
          </a:lstStyle>
          <a:p>
            <a:pPr lvl="0">
              <a:lnSpc>
                <a:spcPct val="120000"/>
              </a:lnSpc>
              <a:spcAft>
                <a:spcPts val="2400"/>
              </a:spcAft>
            </a:pPr>
            <a:r>
              <a:rPr lang="en-US" sz="1600"/>
              <a:t>Click to edit Master text styles</a:t>
            </a:r>
          </a:p>
        </p:txBody>
      </p:sp>
      <p:sp>
        <p:nvSpPr>
          <p:cNvPr id="85" name="Text Placeholder 71">
            <a:extLst>
              <a:ext uri="{FF2B5EF4-FFF2-40B4-BE49-F238E27FC236}">
                <a16:creationId xmlns:a16="http://schemas.microsoft.com/office/drawing/2014/main" id="{A2353D5E-8772-46DC-B085-E1CE6ABC5642}"/>
              </a:ext>
            </a:extLst>
          </p:cNvPr>
          <p:cNvSpPr>
            <a:spLocks noGrp="1"/>
          </p:cNvSpPr>
          <p:nvPr>
            <p:ph type="body" sz="quarter" idx="26"/>
          </p:nvPr>
        </p:nvSpPr>
        <p:spPr>
          <a:xfrm>
            <a:off x="16113817" y="5007130"/>
            <a:ext cx="2619549" cy="869432"/>
          </a:xfrm>
        </p:spPr>
        <p:txBody>
          <a:bodyPr lIns="288000" rIns="288000" bIns="288000" anchor="t" anchorCtr="0"/>
          <a:lstStyle>
            <a:lvl1pPr>
              <a:defRPr sz="1600" b="0">
                <a:latin typeface="Poppins" pitchFamily="2" charset="77"/>
                <a:cs typeface="Poppins" pitchFamily="2" charset="77"/>
              </a:defRPr>
            </a:lvl1pPr>
          </a:lstStyle>
          <a:p>
            <a:pPr lvl="0" algn="l">
              <a:lnSpc>
                <a:spcPct val="120000"/>
              </a:lnSpc>
              <a:spcAft>
                <a:spcPts val="2400"/>
              </a:spcAft>
            </a:pPr>
            <a:r>
              <a:rPr lang="en-US" sz="1600"/>
              <a:t>Click to edit Master text styles</a:t>
            </a:r>
          </a:p>
        </p:txBody>
      </p:sp>
    </p:spTree>
    <p:extLst>
      <p:ext uri="{BB962C8B-B14F-4D97-AF65-F5344CB8AC3E}">
        <p14:creationId xmlns:p14="http://schemas.microsoft.com/office/powerpoint/2010/main" val="38020181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Timeline / Milestones 7">
    <p:spTree>
      <p:nvGrpSpPr>
        <p:cNvPr id="1" name=""/>
        <p:cNvGrpSpPr/>
        <p:nvPr/>
      </p:nvGrpSpPr>
      <p:grpSpPr>
        <a:xfrm>
          <a:off x="0" y="0"/>
          <a:ext cx="0" cy="0"/>
          <a:chOff x="0" y="0"/>
          <a:chExt cx="0" cy="0"/>
        </a:xfrm>
      </p:grpSpPr>
      <p:graphicFrame>
        <p:nvGraphicFramePr>
          <p:cNvPr id="69" name="Table 68">
            <a:extLst>
              <a:ext uri="{FF2B5EF4-FFF2-40B4-BE49-F238E27FC236}">
                <a16:creationId xmlns:a16="http://schemas.microsoft.com/office/drawing/2014/main" id="{315CC76F-6579-4347-9D3E-1D56C656A66C}"/>
              </a:ext>
            </a:extLst>
          </p:cNvPr>
          <p:cNvGraphicFramePr>
            <a:graphicFrameLocks noGrp="1"/>
          </p:cNvGraphicFramePr>
          <p:nvPr userDrawn="1">
            <p:extLst>
              <p:ext uri="{D42A27DB-BD31-4B8C-83A1-F6EECF244321}">
                <p14:modId xmlns:p14="http://schemas.microsoft.com/office/powerpoint/2010/main" val="2186811145"/>
              </p:ext>
            </p:extLst>
          </p:nvPr>
        </p:nvGraphicFramePr>
        <p:xfrm>
          <a:off x="951815" y="4502149"/>
          <a:ext cx="18199097" cy="5472114"/>
        </p:xfrm>
        <a:graphic>
          <a:graphicData uri="http://schemas.openxmlformats.org/drawingml/2006/table">
            <a:tbl>
              <a:tblPr bandCol="1">
                <a:tableStyleId>{2D5ABB26-0587-4C30-8999-92F81FD0307C}</a:tableStyleId>
              </a:tblPr>
              <a:tblGrid>
                <a:gridCol w="2599871">
                  <a:extLst>
                    <a:ext uri="{9D8B030D-6E8A-4147-A177-3AD203B41FA5}">
                      <a16:colId xmlns:a16="http://schemas.microsoft.com/office/drawing/2014/main" val="4151945498"/>
                    </a:ext>
                  </a:extLst>
                </a:gridCol>
                <a:gridCol w="2599871">
                  <a:extLst>
                    <a:ext uri="{9D8B030D-6E8A-4147-A177-3AD203B41FA5}">
                      <a16:colId xmlns:a16="http://schemas.microsoft.com/office/drawing/2014/main" val="1382627474"/>
                    </a:ext>
                  </a:extLst>
                </a:gridCol>
                <a:gridCol w="2599871">
                  <a:extLst>
                    <a:ext uri="{9D8B030D-6E8A-4147-A177-3AD203B41FA5}">
                      <a16:colId xmlns:a16="http://schemas.microsoft.com/office/drawing/2014/main" val="2312284562"/>
                    </a:ext>
                  </a:extLst>
                </a:gridCol>
                <a:gridCol w="2599871">
                  <a:extLst>
                    <a:ext uri="{9D8B030D-6E8A-4147-A177-3AD203B41FA5}">
                      <a16:colId xmlns:a16="http://schemas.microsoft.com/office/drawing/2014/main" val="1977789979"/>
                    </a:ext>
                  </a:extLst>
                </a:gridCol>
                <a:gridCol w="2599871">
                  <a:extLst>
                    <a:ext uri="{9D8B030D-6E8A-4147-A177-3AD203B41FA5}">
                      <a16:colId xmlns:a16="http://schemas.microsoft.com/office/drawing/2014/main" val="289107806"/>
                    </a:ext>
                  </a:extLst>
                </a:gridCol>
                <a:gridCol w="2599871">
                  <a:extLst>
                    <a:ext uri="{9D8B030D-6E8A-4147-A177-3AD203B41FA5}">
                      <a16:colId xmlns:a16="http://schemas.microsoft.com/office/drawing/2014/main" val="380964293"/>
                    </a:ext>
                  </a:extLst>
                </a:gridCol>
                <a:gridCol w="2599871">
                  <a:extLst>
                    <a:ext uri="{9D8B030D-6E8A-4147-A177-3AD203B41FA5}">
                      <a16:colId xmlns:a16="http://schemas.microsoft.com/office/drawing/2014/main" val="2998086781"/>
                    </a:ext>
                  </a:extLst>
                </a:gridCol>
              </a:tblGrid>
              <a:tr h="5472114">
                <a:tc>
                  <a:txBody>
                    <a:bodyPr/>
                    <a:lstStyle/>
                    <a:p>
                      <a:pPr marL="0" algn="l" defTabSz="914400" rtl="0" eaLnBrk="1" latinLnBrk="0" hangingPunct="1">
                        <a:lnSpc>
                          <a:spcPct val="120000"/>
                        </a:lnSpc>
                        <a:spcAft>
                          <a:spcPts val="2400"/>
                        </a:spcAft>
                      </a:pPr>
                      <a:endParaRPr lang="en-US" sz="1600" kern="1200" dirty="0">
                        <a:solidFill>
                          <a:schemeClr val="tx1"/>
                        </a:solidFill>
                        <a:latin typeface="+mn-lt"/>
                        <a:ea typeface="+mn-ea"/>
                        <a:cs typeface="+mn-cs"/>
                      </a:endParaRPr>
                    </a:p>
                  </a:txBody>
                  <a:tcPr marL="288000" marR="288000" marT="360000" marB="288000">
                    <a:solidFill>
                      <a:schemeClr val="bg1"/>
                    </a:solidFill>
                  </a:tcPr>
                </a:tc>
                <a:tc>
                  <a:txBody>
                    <a:bodyPr/>
                    <a:lstStyle/>
                    <a:p>
                      <a:pPr marL="0" algn="l" defTabSz="914400" rtl="0" eaLnBrk="1" latinLnBrk="0" hangingPunct="1">
                        <a:lnSpc>
                          <a:spcPct val="120000"/>
                        </a:lnSpc>
                        <a:spcAft>
                          <a:spcPts val="2400"/>
                        </a:spcAft>
                      </a:pPr>
                      <a:endParaRPr lang="en-US" sz="1600" kern="1200" dirty="0">
                        <a:solidFill>
                          <a:schemeClr val="tx1"/>
                        </a:solidFill>
                        <a:latin typeface="+mn-lt"/>
                        <a:ea typeface="+mn-ea"/>
                        <a:cs typeface="+mn-cs"/>
                      </a:endParaRPr>
                    </a:p>
                  </a:txBody>
                  <a:tcPr marL="288000" marR="288000" marT="360000" marB="288000">
                    <a:solidFill>
                      <a:schemeClr val="bg2"/>
                    </a:solidFill>
                  </a:tcPr>
                </a:tc>
                <a:tc>
                  <a:txBody>
                    <a:bodyPr/>
                    <a:lstStyle/>
                    <a:p>
                      <a:pPr marL="0" algn="l" defTabSz="914400" rtl="0" eaLnBrk="1" latinLnBrk="0" hangingPunct="1">
                        <a:lnSpc>
                          <a:spcPct val="120000"/>
                        </a:lnSpc>
                        <a:spcAft>
                          <a:spcPts val="2400"/>
                        </a:spcAft>
                      </a:pPr>
                      <a:endParaRPr lang="en-US" sz="1600" kern="1200" dirty="0">
                        <a:solidFill>
                          <a:schemeClr val="tx1"/>
                        </a:solidFill>
                        <a:latin typeface="+mn-lt"/>
                        <a:ea typeface="+mn-ea"/>
                        <a:cs typeface="+mn-cs"/>
                      </a:endParaRPr>
                    </a:p>
                  </a:txBody>
                  <a:tcPr marL="288000" marR="288000" marT="360000" marB="288000">
                    <a:solidFill>
                      <a:schemeClr val="bg1"/>
                    </a:solidFill>
                  </a:tcPr>
                </a:tc>
                <a:tc>
                  <a:txBody>
                    <a:bodyPr/>
                    <a:lstStyle/>
                    <a:p>
                      <a:pPr marL="0" algn="l" defTabSz="914400" rtl="0" eaLnBrk="1" latinLnBrk="0" hangingPunct="1">
                        <a:lnSpc>
                          <a:spcPct val="120000"/>
                        </a:lnSpc>
                        <a:spcAft>
                          <a:spcPts val="2400"/>
                        </a:spcAft>
                      </a:pPr>
                      <a:endParaRPr lang="en-US" sz="1600" kern="1200" dirty="0">
                        <a:solidFill>
                          <a:schemeClr val="tx1"/>
                        </a:solidFill>
                        <a:latin typeface="+mn-lt"/>
                        <a:ea typeface="+mn-ea"/>
                        <a:cs typeface="+mn-cs"/>
                      </a:endParaRPr>
                    </a:p>
                  </a:txBody>
                  <a:tcPr marL="288000" marR="288000" marT="360000" marB="288000">
                    <a:solidFill>
                      <a:schemeClr val="bg2"/>
                    </a:solidFill>
                  </a:tcPr>
                </a:tc>
                <a:tc>
                  <a:txBody>
                    <a:bodyPr/>
                    <a:lstStyle/>
                    <a:p>
                      <a:pPr marL="0" algn="l" defTabSz="914400" rtl="0" eaLnBrk="1" latinLnBrk="0" hangingPunct="1">
                        <a:lnSpc>
                          <a:spcPct val="120000"/>
                        </a:lnSpc>
                        <a:spcAft>
                          <a:spcPts val="2400"/>
                        </a:spcAft>
                      </a:pPr>
                      <a:endParaRPr lang="en-US" sz="1600" kern="1200" dirty="0">
                        <a:solidFill>
                          <a:schemeClr val="tx1"/>
                        </a:solidFill>
                        <a:latin typeface="+mn-lt"/>
                        <a:ea typeface="+mn-ea"/>
                        <a:cs typeface="+mn-cs"/>
                      </a:endParaRPr>
                    </a:p>
                  </a:txBody>
                  <a:tcPr marL="288000" marR="288000" marT="360000" marB="288000">
                    <a:solidFill>
                      <a:schemeClr val="bg1"/>
                    </a:solidFill>
                  </a:tcPr>
                </a:tc>
                <a:tc>
                  <a:txBody>
                    <a:bodyPr/>
                    <a:lstStyle/>
                    <a:p>
                      <a:pPr marL="0" algn="l" defTabSz="914400" rtl="0" eaLnBrk="1" latinLnBrk="0" hangingPunct="1">
                        <a:lnSpc>
                          <a:spcPct val="120000"/>
                        </a:lnSpc>
                        <a:spcAft>
                          <a:spcPts val="2400"/>
                        </a:spcAft>
                      </a:pPr>
                      <a:endParaRPr lang="en-US" sz="1600" kern="1200" dirty="0">
                        <a:solidFill>
                          <a:schemeClr val="tx1"/>
                        </a:solidFill>
                        <a:latin typeface="+mn-lt"/>
                        <a:ea typeface="+mn-ea"/>
                        <a:cs typeface="+mn-cs"/>
                      </a:endParaRPr>
                    </a:p>
                  </a:txBody>
                  <a:tcPr marL="288000" marR="288000" marT="360000" marB="288000">
                    <a:solidFill>
                      <a:schemeClr val="bg2"/>
                    </a:solidFill>
                  </a:tcPr>
                </a:tc>
                <a:tc>
                  <a:txBody>
                    <a:bodyPr/>
                    <a:lstStyle/>
                    <a:p>
                      <a:pPr marL="0" marR="0" lvl="0" indent="0" algn="l" defTabSz="914400" rtl="0" eaLnBrk="1" fontAlgn="auto" latinLnBrk="0" hangingPunct="1">
                        <a:lnSpc>
                          <a:spcPct val="120000"/>
                        </a:lnSpc>
                        <a:spcBef>
                          <a:spcPts val="0"/>
                        </a:spcBef>
                        <a:spcAft>
                          <a:spcPts val="2400"/>
                        </a:spcAft>
                        <a:buClrTx/>
                        <a:buSzTx/>
                        <a:buFontTx/>
                        <a:buNone/>
                        <a:tabLst/>
                        <a:defRPr/>
                      </a:pPr>
                      <a:endParaRPr lang="en-US" sz="1600" kern="1200" dirty="0">
                        <a:solidFill>
                          <a:schemeClr val="tx1"/>
                        </a:solidFill>
                        <a:latin typeface="+mn-lt"/>
                        <a:ea typeface="+mn-ea"/>
                        <a:cs typeface="+mn-cs"/>
                      </a:endParaRPr>
                    </a:p>
                  </a:txBody>
                  <a:tcPr marL="288000" marR="288000" marT="360000" marB="288000">
                    <a:solidFill>
                      <a:schemeClr val="bg1"/>
                    </a:solidFill>
                  </a:tcPr>
                </a:tc>
                <a:extLst>
                  <a:ext uri="{0D108BD9-81ED-4DB2-BD59-A6C34878D82A}">
                    <a16:rowId xmlns:a16="http://schemas.microsoft.com/office/drawing/2014/main" val="3469904028"/>
                  </a:ext>
                </a:extLst>
              </a:tr>
            </a:tbl>
          </a:graphicData>
        </a:graphic>
      </p:graphicFrame>
      <p:sp>
        <p:nvSpPr>
          <p:cNvPr id="6" name="Footer Placeholder 5">
            <a:extLst>
              <a:ext uri="{FF2B5EF4-FFF2-40B4-BE49-F238E27FC236}">
                <a16:creationId xmlns:a16="http://schemas.microsoft.com/office/drawing/2014/main" id="{D54E43CC-A238-47A3-B91D-337B8322DEDB}"/>
              </a:ext>
            </a:extLst>
          </p:cNvPr>
          <p:cNvSpPr>
            <a:spLocks noGrp="1"/>
          </p:cNvSpPr>
          <p:nvPr>
            <p:ph type="ftr" sz="quarter" idx="11"/>
          </p:nvPr>
        </p:nvSpPr>
        <p:spPr/>
        <p:txBody>
          <a:bodyPr/>
          <a:lstStyle/>
          <a:p>
            <a:r>
              <a:rPr lang="en-GB"/>
              <a:t>Immunization, Vaccines and Biologicals</a:t>
            </a:r>
            <a:endParaRPr lang="en-GB" dirty="0"/>
          </a:p>
        </p:txBody>
      </p:sp>
      <p:sp>
        <p:nvSpPr>
          <p:cNvPr id="7" name="Slide Number Placeholder 6">
            <a:extLst>
              <a:ext uri="{FF2B5EF4-FFF2-40B4-BE49-F238E27FC236}">
                <a16:creationId xmlns:a16="http://schemas.microsoft.com/office/drawing/2014/main" id="{16FE5D80-3F53-4103-9967-095D04856AB1}"/>
              </a:ext>
            </a:extLst>
          </p:cNvPr>
          <p:cNvSpPr>
            <a:spLocks noGrp="1"/>
          </p:cNvSpPr>
          <p:nvPr>
            <p:ph type="sldNum" sz="quarter" idx="12"/>
          </p:nvPr>
        </p:nvSpPr>
        <p:spPr/>
        <p:txBody>
          <a:bodyPr/>
          <a:lstStyle/>
          <a:p>
            <a:fld id="{E2E31AFC-DF42-41A5-B57C-06A83BBA6616}" type="slidenum">
              <a:rPr lang="en-GB" smtClean="0"/>
              <a:t>‹#›</a:t>
            </a:fld>
            <a:endParaRPr lang="en-GB"/>
          </a:p>
        </p:txBody>
      </p:sp>
      <p:sp>
        <p:nvSpPr>
          <p:cNvPr id="8" name="Title 1">
            <a:extLst>
              <a:ext uri="{FF2B5EF4-FFF2-40B4-BE49-F238E27FC236}">
                <a16:creationId xmlns:a16="http://schemas.microsoft.com/office/drawing/2014/main" id="{2D9919F6-A4D0-4CA9-A4CD-91445785695F}"/>
              </a:ext>
            </a:extLst>
          </p:cNvPr>
          <p:cNvSpPr>
            <a:spLocks noGrp="1"/>
          </p:cNvSpPr>
          <p:nvPr>
            <p:ph type="title" hasCustomPrompt="1"/>
          </p:nvPr>
        </p:nvSpPr>
        <p:spPr>
          <a:xfrm>
            <a:off x="952500" y="885878"/>
            <a:ext cx="8378824" cy="664797"/>
          </a:xfrm>
        </p:spPr>
        <p:txBody>
          <a:bodyPr lIns="0" tIns="0" rIns="0" bIns="0" anchor="t" anchorCtr="0"/>
          <a:lstStyle>
            <a:lvl1pPr>
              <a:defRPr/>
            </a:lvl1pPr>
          </a:lstStyle>
          <a:p>
            <a:r>
              <a:rPr lang="en-US" dirty="0"/>
              <a:t>Timeline/Milestones</a:t>
            </a:r>
            <a:endParaRPr lang="en-GB" dirty="0"/>
          </a:p>
        </p:txBody>
      </p:sp>
      <p:sp>
        <p:nvSpPr>
          <p:cNvPr id="9" name="Text Placeholder 9">
            <a:extLst>
              <a:ext uri="{FF2B5EF4-FFF2-40B4-BE49-F238E27FC236}">
                <a16:creationId xmlns:a16="http://schemas.microsoft.com/office/drawing/2014/main" id="{0B35CF9D-1C51-4670-B6A1-6C59DE52D7BD}"/>
              </a:ext>
            </a:extLst>
          </p:cNvPr>
          <p:cNvSpPr>
            <a:spLocks noGrp="1"/>
          </p:cNvSpPr>
          <p:nvPr>
            <p:ph type="body" sz="quarter" idx="13"/>
          </p:nvPr>
        </p:nvSpPr>
        <p:spPr>
          <a:xfrm>
            <a:off x="952500" y="1810877"/>
            <a:ext cx="8378825" cy="430887"/>
          </a:xfrm>
        </p:spPr>
        <p:txBody>
          <a:bodyPr/>
          <a:lstStyle>
            <a:lvl1pPr>
              <a:lnSpc>
                <a:spcPct val="100000"/>
              </a:lnSpc>
              <a:buFont typeface="Arial" panose="020B0604020202020204" pitchFamily="34" charset="0"/>
              <a:buNone/>
              <a:defRPr sz="2800">
                <a:solidFill>
                  <a:schemeClr val="accent1"/>
                </a:solidFill>
              </a:defRPr>
            </a:lvl1pPr>
          </a:lstStyle>
          <a:p>
            <a:pPr lvl="0"/>
            <a:r>
              <a:rPr lang="en-US"/>
              <a:t>Click to edit Master text styles</a:t>
            </a:r>
          </a:p>
        </p:txBody>
      </p:sp>
      <p:sp>
        <p:nvSpPr>
          <p:cNvPr id="19" name="object 14">
            <a:extLst>
              <a:ext uri="{FF2B5EF4-FFF2-40B4-BE49-F238E27FC236}">
                <a16:creationId xmlns:a16="http://schemas.microsoft.com/office/drawing/2014/main" id="{FFCCEE77-DD40-4843-B514-E7A8B70251C9}"/>
              </a:ext>
            </a:extLst>
          </p:cNvPr>
          <p:cNvSpPr/>
          <p:nvPr userDrawn="1"/>
        </p:nvSpPr>
        <p:spPr>
          <a:xfrm>
            <a:off x="952851" y="10550675"/>
            <a:ext cx="18209260" cy="0"/>
          </a:xfrm>
          <a:custGeom>
            <a:avLst/>
            <a:gdLst/>
            <a:ahLst/>
            <a:cxnLst/>
            <a:rect l="l" t="t" r="r" b="b"/>
            <a:pathLst>
              <a:path w="18209260">
                <a:moveTo>
                  <a:pt x="0" y="0"/>
                </a:moveTo>
                <a:lnTo>
                  <a:pt x="18208869" y="0"/>
                </a:lnTo>
              </a:path>
            </a:pathLst>
          </a:custGeom>
          <a:ln w="9622">
            <a:solidFill>
              <a:schemeClr val="tx1"/>
            </a:solidFill>
          </a:ln>
        </p:spPr>
        <p:txBody>
          <a:bodyPr wrap="square" lIns="0" tIns="0" rIns="0" bIns="0" rtlCol="0"/>
          <a:lstStyle/>
          <a:p>
            <a:endParaRPr/>
          </a:p>
        </p:txBody>
      </p:sp>
      <p:sp>
        <p:nvSpPr>
          <p:cNvPr id="36" name="object 14">
            <a:extLst>
              <a:ext uri="{FF2B5EF4-FFF2-40B4-BE49-F238E27FC236}">
                <a16:creationId xmlns:a16="http://schemas.microsoft.com/office/drawing/2014/main" id="{90578DB9-BA6E-47D0-A9E9-CCE6534555DB}"/>
              </a:ext>
            </a:extLst>
          </p:cNvPr>
          <p:cNvSpPr/>
          <p:nvPr userDrawn="1"/>
        </p:nvSpPr>
        <p:spPr>
          <a:xfrm>
            <a:off x="952851" y="4508217"/>
            <a:ext cx="18209260" cy="0"/>
          </a:xfrm>
          <a:custGeom>
            <a:avLst/>
            <a:gdLst/>
            <a:ahLst/>
            <a:cxnLst/>
            <a:rect l="l" t="t" r="r" b="b"/>
            <a:pathLst>
              <a:path w="18209260">
                <a:moveTo>
                  <a:pt x="0" y="0"/>
                </a:moveTo>
                <a:lnTo>
                  <a:pt x="18208869" y="0"/>
                </a:lnTo>
              </a:path>
            </a:pathLst>
          </a:custGeom>
          <a:ln w="9622">
            <a:solidFill>
              <a:schemeClr val="tx1"/>
            </a:solidFill>
          </a:ln>
        </p:spPr>
        <p:txBody>
          <a:bodyPr wrap="square" lIns="0" tIns="0" rIns="0" bIns="0" rtlCol="0"/>
          <a:lstStyle/>
          <a:p>
            <a:endParaRPr/>
          </a:p>
        </p:txBody>
      </p:sp>
      <p:sp>
        <p:nvSpPr>
          <p:cNvPr id="54" name="Oval 53">
            <a:extLst>
              <a:ext uri="{FF2B5EF4-FFF2-40B4-BE49-F238E27FC236}">
                <a16:creationId xmlns:a16="http://schemas.microsoft.com/office/drawing/2014/main" id="{9E7A0D4B-AB57-44B0-97E1-0F74C2C20372}"/>
              </a:ext>
            </a:extLst>
          </p:cNvPr>
          <p:cNvSpPr/>
          <p:nvPr/>
        </p:nvSpPr>
        <p:spPr>
          <a:xfrm>
            <a:off x="1258525" y="4406729"/>
            <a:ext cx="222025" cy="222025"/>
          </a:xfrm>
          <a:prstGeom prst="ellipse">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80550B66-ACB8-412D-961E-711CE5C8D994}"/>
              </a:ext>
            </a:extLst>
          </p:cNvPr>
          <p:cNvSpPr/>
          <p:nvPr/>
        </p:nvSpPr>
        <p:spPr>
          <a:xfrm>
            <a:off x="3865006" y="4406729"/>
            <a:ext cx="222025" cy="222025"/>
          </a:xfrm>
          <a:prstGeom prst="ellipse">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08C9AC41-4B38-40D6-B070-CDF412ECA81A}"/>
              </a:ext>
            </a:extLst>
          </p:cNvPr>
          <p:cNvSpPr/>
          <p:nvPr/>
        </p:nvSpPr>
        <p:spPr>
          <a:xfrm>
            <a:off x="6471487" y="4406729"/>
            <a:ext cx="222025" cy="222025"/>
          </a:xfrm>
          <a:prstGeom prst="ellipse">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Oval 56">
            <a:extLst>
              <a:ext uri="{FF2B5EF4-FFF2-40B4-BE49-F238E27FC236}">
                <a16:creationId xmlns:a16="http://schemas.microsoft.com/office/drawing/2014/main" id="{2CD996F1-C360-4368-A00A-CE14EF9239BF}"/>
              </a:ext>
            </a:extLst>
          </p:cNvPr>
          <p:cNvSpPr/>
          <p:nvPr/>
        </p:nvSpPr>
        <p:spPr>
          <a:xfrm>
            <a:off x="9077968" y="4406729"/>
            <a:ext cx="222025" cy="222025"/>
          </a:xfrm>
          <a:prstGeom prst="ellipse">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Oval 57">
            <a:extLst>
              <a:ext uri="{FF2B5EF4-FFF2-40B4-BE49-F238E27FC236}">
                <a16:creationId xmlns:a16="http://schemas.microsoft.com/office/drawing/2014/main" id="{44AA5FF5-FC45-4C9B-833A-3EAAFD5E25BD}"/>
              </a:ext>
            </a:extLst>
          </p:cNvPr>
          <p:cNvSpPr/>
          <p:nvPr/>
        </p:nvSpPr>
        <p:spPr>
          <a:xfrm>
            <a:off x="11684449" y="4406729"/>
            <a:ext cx="222025" cy="222025"/>
          </a:xfrm>
          <a:prstGeom prst="ellipse">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Oval 58">
            <a:extLst>
              <a:ext uri="{FF2B5EF4-FFF2-40B4-BE49-F238E27FC236}">
                <a16:creationId xmlns:a16="http://schemas.microsoft.com/office/drawing/2014/main" id="{7EED920D-5A0E-4D1A-B8B2-01481F89A849}"/>
              </a:ext>
            </a:extLst>
          </p:cNvPr>
          <p:cNvSpPr/>
          <p:nvPr/>
        </p:nvSpPr>
        <p:spPr>
          <a:xfrm>
            <a:off x="14290930" y="4406729"/>
            <a:ext cx="222025" cy="222025"/>
          </a:xfrm>
          <a:prstGeom prst="ellipse">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0" name="Oval 59">
            <a:extLst>
              <a:ext uri="{FF2B5EF4-FFF2-40B4-BE49-F238E27FC236}">
                <a16:creationId xmlns:a16="http://schemas.microsoft.com/office/drawing/2014/main" id="{33F6E636-79A6-4B30-8BC0-632CE4B6ECAC}"/>
              </a:ext>
            </a:extLst>
          </p:cNvPr>
          <p:cNvSpPr/>
          <p:nvPr/>
        </p:nvSpPr>
        <p:spPr>
          <a:xfrm>
            <a:off x="16897413" y="4406729"/>
            <a:ext cx="222025" cy="222025"/>
          </a:xfrm>
          <a:prstGeom prst="ellipse">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Text Placeholder 71">
            <a:extLst>
              <a:ext uri="{FF2B5EF4-FFF2-40B4-BE49-F238E27FC236}">
                <a16:creationId xmlns:a16="http://schemas.microsoft.com/office/drawing/2014/main" id="{BAF604B7-6B9E-4D76-9381-483BAA560F87}"/>
              </a:ext>
            </a:extLst>
          </p:cNvPr>
          <p:cNvSpPr>
            <a:spLocks noGrp="1"/>
          </p:cNvSpPr>
          <p:nvPr>
            <p:ph type="body" sz="quarter" idx="14" hasCustomPrompt="1"/>
          </p:nvPr>
        </p:nvSpPr>
        <p:spPr>
          <a:xfrm>
            <a:off x="951815" y="3750657"/>
            <a:ext cx="2619549" cy="495520"/>
          </a:xfrm>
        </p:spPr>
        <p:txBody>
          <a:bodyPr lIns="288000" rIns="288000" anchor="ctr" anchorCtr="0"/>
          <a:lstStyle>
            <a:lvl1pPr>
              <a:defRPr sz="2800" b="1" i="0">
                <a:latin typeface="Poppins SemiBold" pitchFamily="2" charset="77"/>
                <a:cs typeface="Poppins SemiBold" pitchFamily="2" charset="77"/>
              </a:defRPr>
            </a:lvl1pPr>
          </a:lstStyle>
          <a:p>
            <a:pPr lvl="0"/>
            <a:r>
              <a:rPr lang="en-GB" dirty="0"/>
              <a:t>Year</a:t>
            </a:r>
          </a:p>
        </p:txBody>
      </p:sp>
      <p:sp>
        <p:nvSpPr>
          <p:cNvPr id="74" name="Text Placeholder 71">
            <a:extLst>
              <a:ext uri="{FF2B5EF4-FFF2-40B4-BE49-F238E27FC236}">
                <a16:creationId xmlns:a16="http://schemas.microsoft.com/office/drawing/2014/main" id="{BAC3A3AA-103A-4FA4-B47A-C06635DC2A25}"/>
              </a:ext>
            </a:extLst>
          </p:cNvPr>
          <p:cNvSpPr>
            <a:spLocks noGrp="1"/>
          </p:cNvSpPr>
          <p:nvPr>
            <p:ph type="body" sz="quarter" idx="15" hasCustomPrompt="1"/>
          </p:nvPr>
        </p:nvSpPr>
        <p:spPr>
          <a:xfrm>
            <a:off x="3548406" y="3750657"/>
            <a:ext cx="2619549" cy="495520"/>
          </a:xfrm>
        </p:spPr>
        <p:txBody>
          <a:bodyPr lIns="288000" rIns="288000" anchor="ctr" anchorCtr="0"/>
          <a:lstStyle>
            <a:lvl1pPr>
              <a:defRPr sz="2800" b="1" i="0">
                <a:latin typeface="Poppins SemiBold" pitchFamily="2" charset="77"/>
                <a:cs typeface="Poppins SemiBold" pitchFamily="2" charset="77"/>
              </a:defRPr>
            </a:lvl1pPr>
          </a:lstStyle>
          <a:p>
            <a:pPr marL="0" marR="0" lvl="0" indent="0" algn="l" defTabSz="914400" rtl="0" eaLnBrk="1" fontAlgn="auto" latinLnBrk="0" hangingPunct="1">
              <a:lnSpc>
                <a:spcPct val="120000"/>
              </a:lnSpc>
              <a:spcBef>
                <a:spcPts val="1000"/>
              </a:spcBef>
              <a:spcAft>
                <a:spcPts val="1200"/>
              </a:spcAft>
              <a:buClrTx/>
              <a:buSzPct val="75000"/>
              <a:buFontTx/>
              <a:buNone/>
              <a:tabLst/>
              <a:defRPr/>
            </a:pPr>
            <a:r>
              <a:rPr lang="en-GB" dirty="0"/>
              <a:t>Year</a:t>
            </a:r>
          </a:p>
        </p:txBody>
      </p:sp>
      <p:sp>
        <p:nvSpPr>
          <p:cNvPr id="75" name="Text Placeholder 71">
            <a:extLst>
              <a:ext uri="{FF2B5EF4-FFF2-40B4-BE49-F238E27FC236}">
                <a16:creationId xmlns:a16="http://schemas.microsoft.com/office/drawing/2014/main" id="{70B4A5F4-0003-4BDE-938E-71D88633E97B}"/>
              </a:ext>
            </a:extLst>
          </p:cNvPr>
          <p:cNvSpPr>
            <a:spLocks noGrp="1"/>
          </p:cNvSpPr>
          <p:nvPr>
            <p:ph type="body" sz="quarter" idx="16" hasCustomPrompt="1"/>
          </p:nvPr>
        </p:nvSpPr>
        <p:spPr>
          <a:xfrm>
            <a:off x="6144997" y="3750657"/>
            <a:ext cx="2619549" cy="495520"/>
          </a:xfrm>
        </p:spPr>
        <p:txBody>
          <a:bodyPr lIns="288000" rIns="288000" anchor="ctr" anchorCtr="0"/>
          <a:lstStyle>
            <a:lvl1pPr>
              <a:defRPr sz="2800" b="1" i="0">
                <a:latin typeface="Poppins SemiBold" pitchFamily="2" charset="77"/>
                <a:cs typeface="Poppins SemiBold" pitchFamily="2" charset="77"/>
              </a:defRPr>
            </a:lvl1pPr>
          </a:lstStyle>
          <a:p>
            <a:pPr lvl="0"/>
            <a:r>
              <a:rPr lang="en-GB" dirty="0"/>
              <a:t>Year</a:t>
            </a:r>
          </a:p>
        </p:txBody>
      </p:sp>
      <p:sp>
        <p:nvSpPr>
          <p:cNvPr id="76" name="Text Placeholder 71">
            <a:extLst>
              <a:ext uri="{FF2B5EF4-FFF2-40B4-BE49-F238E27FC236}">
                <a16:creationId xmlns:a16="http://schemas.microsoft.com/office/drawing/2014/main" id="{8AB98D0E-B1F8-41D1-8D0E-591C18A0E1C4}"/>
              </a:ext>
            </a:extLst>
          </p:cNvPr>
          <p:cNvSpPr>
            <a:spLocks noGrp="1"/>
          </p:cNvSpPr>
          <p:nvPr>
            <p:ph type="body" sz="quarter" idx="17" hasCustomPrompt="1"/>
          </p:nvPr>
        </p:nvSpPr>
        <p:spPr>
          <a:xfrm>
            <a:off x="8741588" y="3750657"/>
            <a:ext cx="2619549" cy="495520"/>
          </a:xfrm>
        </p:spPr>
        <p:txBody>
          <a:bodyPr lIns="288000" rIns="288000" anchor="ctr" anchorCtr="0"/>
          <a:lstStyle>
            <a:lvl1pPr>
              <a:defRPr sz="2800" b="1" i="0">
                <a:latin typeface="Poppins SemiBold" pitchFamily="2" charset="77"/>
                <a:cs typeface="Poppins SemiBold" pitchFamily="2" charset="77"/>
              </a:defRPr>
            </a:lvl1pPr>
          </a:lstStyle>
          <a:p>
            <a:pPr lvl="0"/>
            <a:r>
              <a:rPr lang="en-GB" dirty="0"/>
              <a:t>Year</a:t>
            </a:r>
          </a:p>
        </p:txBody>
      </p:sp>
      <p:sp>
        <p:nvSpPr>
          <p:cNvPr id="77" name="Text Placeholder 71">
            <a:extLst>
              <a:ext uri="{FF2B5EF4-FFF2-40B4-BE49-F238E27FC236}">
                <a16:creationId xmlns:a16="http://schemas.microsoft.com/office/drawing/2014/main" id="{F661787A-E9F2-4488-B868-12E932D45BB2}"/>
              </a:ext>
            </a:extLst>
          </p:cNvPr>
          <p:cNvSpPr>
            <a:spLocks noGrp="1"/>
          </p:cNvSpPr>
          <p:nvPr>
            <p:ph type="body" sz="quarter" idx="18" hasCustomPrompt="1"/>
          </p:nvPr>
        </p:nvSpPr>
        <p:spPr>
          <a:xfrm>
            <a:off x="11338179" y="3750657"/>
            <a:ext cx="2619549" cy="495520"/>
          </a:xfrm>
        </p:spPr>
        <p:txBody>
          <a:bodyPr lIns="288000" rIns="288000" anchor="ctr" anchorCtr="0"/>
          <a:lstStyle>
            <a:lvl1pPr>
              <a:defRPr sz="2800" b="1" i="0">
                <a:latin typeface="Poppins SemiBold" pitchFamily="2" charset="77"/>
                <a:cs typeface="Poppins SemiBold" pitchFamily="2" charset="77"/>
              </a:defRPr>
            </a:lvl1pPr>
          </a:lstStyle>
          <a:p>
            <a:pPr lvl="0"/>
            <a:r>
              <a:rPr lang="en-GB" dirty="0"/>
              <a:t>Year</a:t>
            </a:r>
          </a:p>
        </p:txBody>
      </p:sp>
      <p:sp>
        <p:nvSpPr>
          <p:cNvPr id="78" name="Text Placeholder 71">
            <a:extLst>
              <a:ext uri="{FF2B5EF4-FFF2-40B4-BE49-F238E27FC236}">
                <a16:creationId xmlns:a16="http://schemas.microsoft.com/office/drawing/2014/main" id="{0F502F2E-BE4E-4F98-AC09-F0807D222C92}"/>
              </a:ext>
            </a:extLst>
          </p:cNvPr>
          <p:cNvSpPr>
            <a:spLocks noGrp="1"/>
          </p:cNvSpPr>
          <p:nvPr>
            <p:ph type="body" sz="quarter" idx="19" hasCustomPrompt="1"/>
          </p:nvPr>
        </p:nvSpPr>
        <p:spPr>
          <a:xfrm>
            <a:off x="13934770" y="3750657"/>
            <a:ext cx="2619549" cy="495520"/>
          </a:xfrm>
        </p:spPr>
        <p:txBody>
          <a:bodyPr lIns="288000" rIns="288000" anchor="ctr" anchorCtr="0"/>
          <a:lstStyle>
            <a:lvl1pPr>
              <a:defRPr sz="2800" b="1" i="0">
                <a:latin typeface="Poppins SemiBold" pitchFamily="2" charset="77"/>
                <a:cs typeface="Poppins SemiBold" pitchFamily="2" charset="77"/>
              </a:defRPr>
            </a:lvl1pPr>
          </a:lstStyle>
          <a:p>
            <a:pPr lvl="0"/>
            <a:r>
              <a:rPr lang="en-GB" dirty="0"/>
              <a:t>Year</a:t>
            </a:r>
          </a:p>
        </p:txBody>
      </p:sp>
      <p:sp>
        <p:nvSpPr>
          <p:cNvPr id="79" name="Text Placeholder 71">
            <a:extLst>
              <a:ext uri="{FF2B5EF4-FFF2-40B4-BE49-F238E27FC236}">
                <a16:creationId xmlns:a16="http://schemas.microsoft.com/office/drawing/2014/main" id="{6B04DD5D-0DA6-4CDB-A074-CFE48AA63179}"/>
              </a:ext>
            </a:extLst>
          </p:cNvPr>
          <p:cNvSpPr>
            <a:spLocks noGrp="1"/>
          </p:cNvSpPr>
          <p:nvPr>
            <p:ph type="body" sz="quarter" idx="20" hasCustomPrompt="1"/>
          </p:nvPr>
        </p:nvSpPr>
        <p:spPr>
          <a:xfrm>
            <a:off x="16531363" y="3750657"/>
            <a:ext cx="2619549" cy="495520"/>
          </a:xfrm>
        </p:spPr>
        <p:txBody>
          <a:bodyPr lIns="288000" rIns="288000" anchor="ctr" anchorCtr="0"/>
          <a:lstStyle>
            <a:lvl1pPr>
              <a:defRPr sz="2800" b="1" i="0">
                <a:latin typeface="Poppins SemiBold" pitchFamily="2" charset="77"/>
                <a:cs typeface="Poppins SemiBold" pitchFamily="2" charset="77"/>
              </a:defRPr>
            </a:lvl1pPr>
          </a:lstStyle>
          <a:p>
            <a:pPr lvl="0"/>
            <a:r>
              <a:rPr lang="en-GB" dirty="0"/>
              <a:t>Year</a:t>
            </a:r>
          </a:p>
        </p:txBody>
      </p:sp>
      <p:sp>
        <p:nvSpPr>
          <p:cNvPr id="80" name="Text Placeholder 71">
            <a:extLst>
              <a:ext uri="{FF2B5EF4-FFF2-40B4-BE49-F238E27FC236}">
                <a16:creationId xmlns:a16="http://schemas.microsoft.com/office/drawing/2014/main" id="{09CC056F-9D17-4EB7-B0FD-48019E7E2B02}"/>
              </a:ext>
            </a:extLst>
          </p:cNvPr>
          <p:cNvSpPr>
            <a:spLocks noGrp="1"/>
          </p:cNvSpPr>
          <p:nvPr>
            <p:ph type="body" sz="quarter" idx="21"/>
          </p:nvPr>
        </p:nvSpPr>
        <p:spPr>
          <a:xfrm>
            <a:off x="951815" y="5006236"/>
            <a:ext cx="2619549" cy="869432"/>
          </a:xfrm>
        </p:spPr>
        <p:txBody>
          <a:bodyPr lIns="288000" rIns="288000" bIns="288000" anchor="t" anchorCtr="0"/>
          <a:lstStyle>
            <a:lvl1pPr>
              <a:defRPr lang="en-GB" sz="1600" kern="1200" dirty="0">
                <a:solidFill>
                  <a:schemeClr val="tx1"/>
                </a:solidFill>
                <a:latin typeface="Poppins" pitchFamily="2" charset="77"/>
                <a:ea typeface="+mn-ea"/>
                <a:cs typeface="Poppins" pitchFamily="2" charset="77"/>
              </a:defRPr>
            </a:lvl1pPr>
          </a:lstStyle>
          <a:p>
            <a:pPr lvl="0">
              <a:lnSpc>
                <a:spcPct val="120000"/>
              </a:lnSpc>
              <a:spcAft>
                <a:spcPts val="2400"/>
              </a:spcAft>
            </a:pPr>
            <a:r>
              <a:rPr lang="en-US" sz="1600" b="0">
                <a:solidFill>
                  <a:schemeClr val="tx1"/>
                </a:solidFill>
              </a:rPr>
              <a:t>Click to edit Master text styles</a:t>
            </a:r>
          </a:p>
        </p:txBody>
      </p:sp>
      <p:sp>
        <p:nvSpPr>
          <p:cNvPr id="81" name="Text Placeholder 71">
            <a:extLst>
              <a:ext uri="{FF2B5EF4-FFF2-40B4-BE49-F238E27FC236}">
                <a16:creationId xmlns:a16="http://schemas.microsoft.com/office/drawing/2014/main" id="{DFCA2012-D010-48B8-A2FE-D43677509B3A}"/>
              </a:ext>
            </a:extLst>
          </p:cNvPr>
          <p:cNvSpPr>
            <a:spLocks noGrp="1"/>
          </p:cNvSpPr>
          <p:nvPr>
            <p:ph type="body" sz="quarter" idx="22"/>
          </p:nvPr>
        </p:nvSpPr>
        <p:spPr>
          <a:xfrm>
            <a:off x="3548406" y="5006236"/>
            <a:ext cx="2619549" cy="869432"/>
          </a:xfrm>
        </p:spPr>
        <p:txBody>
          <a:bodyPr lIns="288000" rIns="288000" bIns="288000" anchor="t" anchorCtr="0"/>
          <a:lstStyle>
            <a:lvl1pPr>
              <a:defRPr sz="1600" b="0">
                <a:latin typeface="Poppins" pitchFamily="2" charset="77"/>
                <a:cs typeface="Poppins" pitchFamily="2" charset="77"/>
              </a:defRPr>
            </a:lvl1pPr>
          </a:lstStyle>
          <a:p>
            <a:pPr lvl="0">
              <a:lnSpc>
                <a:spcPct val="120000"/>
              </a:lnSpc>
              <a:spcAft>
                <a:spcPts val="2400"/>
              </a:spcAft>
            </a:pPr>
            <a:r>
              <a:rPr lang="en-US"/>
              <a:t>Click to edit Master text styles</a:t>
            </a:r>
          </a:p>
        </p:txBody>
      </p:sp>
      <p:sp>
        <p:nvSpPr>
          <p:cNvPr id="82" name="Text Placeholder 71">
            <a:extLst>
              <a:ext uri="{FF2B5EF4-FFF2-40B4-BE49-F238E27FC236}">
                <a16:creationId xmlns:a16="http://schemas.microsoft.com/office/drawing/2014/main" id="{4808DC9B-6760-4707-A987-F10C9B1C6B79}"/>
              </a:ext>
            </a:extLst>
          </p:cNvPr>
          <p:cNvSpPr>
            <a:spLocks noGrp="1"/>
          </p:cNvSpPr>
          <p:nvPr>
            <p:ph type="body" sz="quarter" idx="23"/>
          </p:nvPr>
        </p:nvSpPr>
        <p:spPr>
          <a:xfrm>
            <a:off x="6144997" y="5006236"/>
            <a:ext cx="2619549" cy="869432"/>
          </a:xfrm>
        </p:spPr>
        <p:txBody>
          <a:bodyPr lIns="288000" rIns="288000" bIns="288000" anchor="t" anchorCtr="0"/>
          <a:lstStyle>
            <a:lvl1pPr>
              <a:defRPr sz="1600" b="0">
                <a:latin typeface="Poppins" pitchFamily="2" charset="77"/>
                <a:cs typeface="Poppins" pitchFamily="2" charset="77"/>
              </a:defRPr>
            </a:lvl1pPr>
          </a:lstStyle>
          <a:p>
            <a:pPr lvl="0">
              <a:lnSpc>
                <a:spcPct val="120000"/>
              </a:lnSpc>
              <a:spcAft>
                <a:spcPts val="2400"/>
              </a:spcAft>
            </a:pPr>
            <a:r>
              <a:rPr lang="en-US" sz="1600"/>
              <a:t>Click to edit Master text styles</a:t>
            </a:r>
          </a:p>
        </p:txBody>
      </p:sp>
      <p:sp>
        <p:nvSpPr>
          <p:cNvPr id="83" name="Text Placeholder 71">
            <a:extLst>
              <a:ext uri="{FF2B5EF4-FFF2-40B4-BE49-F238E27FC236}">
                <a16:creationId xmlns:a16="http://schemas.microsoft.com/office/drawing/2014/main" id="{5BEAD4C3-C053-4BCA-AD42-9FAF439BF274}"/>
              </a:ext>
            </a:extLst>
          </p:cNvPr>
          <p:cNvSpPr>
            <a:spLocks noGrp="1"/>
          </p:cNvSpPr>
          <p:nvPr>
            <p:ph type="body" sz="quarter" idx="24"/>
          </p:nvPr>
        </p:nvSpPr>
        <p:spPr>
          <a:xfrm>
            <a:off x="8741588" y="5006236"/>
            <a:ext cx="2619549" cy="869432"/>
          </a:xfrm>
        </p:spPr>
        <p:txBody>
          <a:bodyPr lIns="288000" rIns="288000" bIns="288000" anchor="t" anchorCtr="0"/>
          <a:lstStyle>
            <a:lvl1pPr>
              <a:defRPr sz="1600" b="0">
                <a:latin typeface="Poppins" pitchFamily="2" charset="77"/>
                <a:cs typeface="Poppins" pitchFamily="2" charset="77"/>
              </a:defRPr>
            </a:lvl1pPr>
          </a:lstStyle>
          <a:p>
            <a:pPr lvl="0">
              <a:lnSpc>
                <a:spcPct val="120000"/>
              </a:lnSpc>
              <a:spcAft>
                <a:spcPts val="2400"/>
              </a:spcAft>
            </a:pPr>
            <a:r>
              <a:rPr lang="en-US" sz="1600"/>
              <a:t>Click to edit Master text styles</a:t>
            </a:r>
          </a:p>
        </p:txBody>
      </p:sp>
      <p:sp>
        <p:nvSpPr>
          <p:cNvPr id="84" name="Text Placeholder 71">
            <a:extLst>
              <a:ext uri="{FF2B5EF4-FFF2-40B4-BE49-F238E27FC236}">
                <a16:creationId xmlns:a16="http://schemas.microsoft.com/office/drawing/2014/main" id="{EAFEF8AB-B626-4FFE-B184-2D41AE60489B}"/>
              </a:ext>
            </a:extLst>
          </p:cNvPr>
          <p:cNvSpPr>
            <a:spLocks noGrp="1"/>
          </p:cNvSpPr>
          <p:nvPr>
            <p:ph type="body" sz="quarter" idx="25"/>
          </p:nvPr>
        </p:nvSpPr>
        <p:spPr>
          <a:xfrm>
            <a:off x="11338179" y="5006236"/>
            <a:ext cx="2619549" cy="869432"/>
          </a:xfrm>
        </p:spPr>
        <p:txBody>
          <a:bodyPr lIns="288000" rIns="288000" bIns="288000" anchor="t" anchorCtr="0"/>
          <a:lstStyle>
            <a:lvl1pPr>
              <a:defRPr sz="1600" b="0">
                <a:latin typeface="Poppins" pitchFamily="2" charset="77"/>
                <a:cs typeface="Poppins" pitchFamily="2" charset="77"/>
              </a:defRPr>
            </a:lvl1pPr>
          </a:lstStyle>
          <a:p>
            <a:pPr lvl="0">
              <a:lnSpc>
                <a:spcPct val="120000"/>
              </a:lnSpc>
              <a:spcAft>
                <a:spcPts val="2400"/>
              </a:spcAft>
            </a:pPr>
            <a:r>
              <a:rPr lang="en-US" sz="1600"/>
              <a:t>Click to edit Master text styles</a:t>
            </a:r>
          </a:p>
        </p:txBody>
      </p:sp>
      <p:sp>
        <p:nvSpPr>
          <p:cNvPr id="85" name="Text Placeholder 71">
            <a:extLst>
              <a:ext uri="{FF2B5EF4-FFF2-40B4-BE49-F238E27FC236}">
                <a16:creationId xmlns:a16="http://schemas.microsoft.com/office/drawing/2014/main" id="{A2353D5E-8772-46DC-B085-E1CE6ABC5642}"/>
              </a:ext>
            </a:extLst>
          </p:cNvPr>
          <p:cNvSpPr>
            <a:spLocks noGrp="1"/>
          </p:cNvSpPr>
          <p:nvPr>
            <p:ph type="body" sz="quarter" idx="26"/>
          </p:nvPr>
        </p:nvSpPr>
        <p:spPr>
          <a:xfrm>
            <a:off x="13934770" y="5006236"/>
            <a:ext cx="2619549" cy="869432"/>
          </a:xfrm>
        </p:spPr>
        <p:txBody>
          <a:bodyPr lIns="288000" rIns="288000" bIns="288000" anchor="t" anchorCtr="0"/>
          <a:lstStyle>
            <a:lvl1pPr>
              <a:defRPr sz="1600" b="0">
                <a:latin typeface="Poppins" pitchFamily="2" charset="77"/>
                <a:cs typeface="Poppins" pitchFamily="2" charset="77"/>
              </a:defRPr>
            </a:lvl1pPr>
          </a:lstStyle>
          <a:p>
            <a:pPr lvl="0" algn="l">
              <a:lnSpc>
                <a:spcPct val="120000"/>
              </a:lnSpc>
              <a:spcAft>
                <a:spcPts val="2400"/>
              </a:spcAft>
            </a:pPr>
            <a:r>
              <a:rPr lang="en-US" sz="1600"/>
              <a:t>Click to edit Master text styles</a:t>
            </a:r>
          </a:p>
        </p:txBody>
      </p:sp>
      <p:sp>
        <p:nvSpPr>
          <p:cNvPr id="86" name="Text Placeholder 71">
            <a:extLst>
              <a:ext uri="{FF2B5EF4-FFF2-40B4-BE49-F238E27FC236}">
                <a16:creationId xmlns:a16="http://schemas.microsoft.com/office/drawing/2014/main" id="{947BFEF4-7AA3-4A1C-B7FE-6DF1E40CA7E3}"/>
              </a:ext>
            </a:extLst>
          </p:cNvPr>
          <p:cNvSpPr>
            <a:spLocks noGrp="1"/>
          </p:cNvSpPr>
          <p:nvPr>
            <p:ph type="body" sz="quarter" idx="27"/>
          </p:nvPr>
        </p:nvSpPr>
        <p:spPr>
          <a:xfrm>
            <a:off x="16531363" y="5006236"/>
            <a:ext cx="2619549" cy="869432"/>
          </a:xfrm>
        </p:spPr>
        <p:txBody>
          <a:bodyPr lIns="288000" rIns="288000" bIns="288000" anchor="t" anchorCtr="0"/>
          <a:lstStyle>
            <a:lvl1pPr>
              <a:defRPr sz="1600" b="0">
                <a:latin typeface="Poppins" pitchFamily="2" charset="77"/>
                <a:cs typeface="Poppins" pitchFamily="2" charset="77"/>
              </a:defRPr>
            </a:lvl1pPr>
          </a:lstStyle>
          <a:p>
            <a:pPr marL="0" marR="0" lvl="0" indent="0" algn="l" defTabSz="914400" rtl="0" eaLnBrk="1" fontAlgn="auto" latinLnBrk="0" hangingPunct="1">
              <a:lnSpc>
                <a:spcPct val="120000"/>
              </a:lnSpc>
              <a:spcBef>
                <a:spcPts val="0"/>
              </a:spcBef>
              <a:spcAft>
                <a:spcPts val="2400"/>
              </a:spcAft>
              <a:buClrTx/>
              <a:buSzTx/>
              <a:buFontTx/>
              <a:buNone/>
              <a:tabLst/>
              <a:defRPr/>
            </a:pPr>
            <a:r>
              <a:rPr lang="en-US" sz="1600" b="0" i="0">
                <a:solidFill>
                  <a:schemeClr val="tx1"/>
                </a:solidFill>
              </a:rPr>
              <a:t>Click to edit Master text styles</a:t>
            </a:r>
          </a:p>
        </p:txBody>
      </p:sp>
    </p:spTree>
    <p:extLst>
      <p:ext uri="{BB962C8B-B14F-4D97-AF65-F5344CB8AC3E}">
        <p14:creationId xmlns:p14="http://schemas.microsoft.com/office/powerpoint/2010/main" val="19828116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Delivery Timeline">
    <p:spTree>
      <p:nvGrpSpPr>
        <p:cNvPr id="1" name=""/>
        <p:cNvGrpSpPr/>
        <p:nvPr/>
      </p:nvGrpSpPr>
      <p:grpSpPr>
        <a:xfrm>
          <a:off x="0" y="0"/>
          <a:ext cx="0" cy="0"/>
          <a:chOff x="0" y="0"/>
          <a:chExt cx="0" cy="0"/>
        </a:xfrm>
      </p:grpSpPr>
      <p:graphicFrame>
        <p:nvGraphicFramePr>
          <p:cNvPr id="69" name="Table 68">
            <a:extLst>
              <a:ext uri="{FF2B5EF4-FFF2-40B4-BE49-F238E27FC236}">
                <a16:creationId xmlns:a16="http://schemas.microsoft.com/office/drawing/2014/main" id="{315CC76F-6579-4347-9D3E-1D56C656A66C}"/>
              </a:ext>
            </a:extLst>
          </p:cNvPr>
          <p:cNvGraphicFramePr>
            <a:graphicFrameLocks noGrp="1"/>
          </p:cNvGraphicFramePr>
          <p:nvPr userDrawn="1">
            <p:extLst>
              <p:ext uri="{D42A27DB-BD31-4B8C-83A1-F6EECF244321}">
                <p14:modId xmlns:p14="http://schemas.microsoft.com/office/powerpoint/2010/main" val="457195079"/>
              </p:ext>
            </p:extLst>
          </p:nvPr>
        </p:nvGraphicFramePr>
        <p:xfrm>
          <a:off x="951814" y="5156387"/>
          <a:ext cx="18219420" cy="4817876"/>
        </p:xfrm>
        <a:graphic>
          <a:graphicData uri="http://schemas.openxmlformats.org/drawingml/2006/table">
            <a:tbl>
              <a:tblPr bandCol="1">
                <a:tableStyleId>{2D5ABB26-0587-4C30-8999-92F81FD0307C}</a:tableStyleId>
              </a:tblPr>
              <a:tblGrid>
                <a:gridCol w="4554855">
                  <a:extLst>
                    <a:ext uri="{9D8B030D-6E8A-4147-A177-3AD203B41FA5}">
                      <a16:colId xmlns:a16="http://schemas.microsoft.com/office/drawing/2014/main" val="1382627474"/>
                    </a:ext>
                  </a:extLst>
                </a:gridCol>
                <a:gridCol w="4554855">
                  <a:extLst>
                    <a:ext uri="{9D8B030D-6E8A-4147-A177-3AD203B41FA5}">
                      <a16:colId xmlns:a16="http://schemas.microsoft.com/office/drawing/2014/main" val="2312284562"/>
                    </a:ext>
                  </a:extLst>
                </a:gridCol>
                <a:gridCol w="4554855">
                  <a:extLst>
                    <a:ext uri="{9D8B030D-6E8A-4147-A177-3AD203B41FA5}">
                      <a16:colId xmlns:a16="http://schemas.microsoft.com/office/drawing/2014/main" val="1977789979"/>
                    </a:ext>
                  </a:extLst>
                </a:gridCol>
                <a:gridCol w="4554855">
                  <a:extLst>
                    <a:ext uri="{9D8B030D-6E8A-4147-A177-3AD203B41FA5}">
                      <a16:colId xmlns:a16="http://schemas.microsoft.com/office/drawing/2014/main" val="289107806"/>
                    </a:ext>
                  </a:extLst>
                </a:gridCol>
              </a:tblGrid>
              <a:tr h="4817876">
                <a:tc>
                  <a:txBody>
                    <a:bodyPr/>
                    <a:lstStyle/>
                    <a:p>
                      <a:pPr marL="0" algn="l" defTabSz="914400" rtl="0" eaLnBrk="1" latinLnBrk="0" hangingPunct="1">
                        <a:lnSpc>
                          <a:spcPct val="120000"/>
                        </a:lnSpc>
                        <a:spcAft>
                          <a:spcPts val="2400"/>
                        </a:spcAft>
                      </a:pPr>
                      <a:endParaRPr lang="en-US" sz="1600" kern="1200" dirty="0">
                        <a:solidFill>
                          <a:schemeClr val="tx1"/>
                        </a:solidFill>
                        <a:latin typeface="+mn-lt"/>
                        <a:ea typeface="+mn-ea"/>
                        <a:cs typeface="+mn-cs"/>
                      </a:endParaRPr>
                    </a:p>
                  </a:txBody>
                  <a:tcPr marL="288000" marR="288000" marT="360000" marB="288000">
                    <a:solidFill>
                      <a:schemeClr val="bg2"/>
                    </a:solidFill>
                  </a:tcPr>
                </a:tc>
                <a:tc>
                  <a:txBody>
                    <a:bodyPr/>
                    <a:lstStyle/>
                    <a:p>
                      <a:pPr marL="0" algn="l" defTabSz="914400" rtl="0" eaLnBrk="1" latinLnBrk="0" hangingPunct="1">
                        <a:lnSpc>
                          <a:spcPct val="120000"/>
                        </a:lnSpc>
                        <a:spcAft>
                          <a:spcPts val="2400"/>
                        </a:spcAft>
                      </a:pPr>
                      <a:endParaRPr lang="en-US" sz="1600" kern="1200" dirty="0">
                        <a:solidFill>
                          <a:schemeClr val="tx1"/>
                        </a:solidFill>
                        <a:latin typeface="+mn-lt"/>
                        <a:ea typeface="+mn-ea"/>
                        <a:cs typeface="+mn-cs"/>
                      </a:endParaRPr>
                    </a:p>
                  </a:txBody>
                  <a:tcPr marL="288000" marR="288000" marT="360000" marB="288000">
                    <a:solidFill>
                      <a:schemeClr val="bg1"/>
                    </a:solidFill>
                  </a:tcPr>
                </a:tc>
                <a:tc>
                  <a:txBody>
                    <a:bodyPr/>
                    <a:lstStyle/>
                    <a:p>
                      <a:pPr marL="0" algn="l" defTabSz="914400" rtl="0" eaLnBrk="1" latinLnBrk="0" hangingPunct="1">
                        <a:lnSpc>
                          <a:spcPct val="120000"/>
                        </a:lnSpc>
                        <a:spcAft>
                          <a:spcPts val="2400"/>
                        </a:spcAft>
                      </a:pPr>
                      <a:endParaRPr lang="en-US" sz="1600" kern="1200" dirty="0">
                        <a:solidFill>
                          <a:schemeClr val="tx1"/>
                        </a:solidFill>
                        <a:latin typeface="+mn-lt"/>
                        <a:ea typeface="+mn-ea"/>
                        <a:cs typeface="+mn-cs"/>
                      </a:endParaRPr>
                    </a:p>
                  </a:txBody>
                  <a:tcPr marL="288000" marR="288000" marT="360000" marB="288000">
                    <a:solidFill>
                      <a:schemeClr val="bg2"/>
                    </a:solidFill>
                  </a:tcPr>
                </a:tc>
                <a:tc>
                  <a:txBody>
                    <a:bodyPr/>
                    <a:lstStyle/>
                    <a:p>
                      <a:pPr marL="0" algn="l" defTabSz="914400" rtl="0" eaLnBrk="1" latinLnBrk="0" hangingPunct="1">
                        <a:lnSpc>
                          <a:spcPct val="120000"/>
                        </a:lnSpc>
                        <a:spcAft>
                          <a:spcPts val="2400"/>
                        </a:spcAft>
                      </a:pPr>
                      <a:endParaRPr lang="en-US" sz="1600" kern="1200" dirty="0">
                        <a:solidFill>
                          <a:schemeClr val="tx1"/>
                        </a:solidFill>
                        <a:latin typeface="+mn-lt"/>
                        <a:ea typeface="+mn-ea"/>
                        <a:cs typeface="+mn-cs"/>
                      </a:endParaRPr>
                    </a:p>
                  </a:txBody>
                  <a:tcPr marL="288000" marR="288000" marT="360000" marB="288000">
                    <a:solidFill>
                      <a:schemeClr val="bg1"/>
                    </a:solidFill>
                  </a:tcPr>
                </a:tc>
                <a:extLst>
                  <a:ext uri="{0D108BD9-81ED-4DB2-BD59-A6C34878D82A}">
                    <a16:rowId xmlns:a16="http://schemas.microsoft.com/office/drawing/2014/main" val="3469904028"/>
                  </a:ext>
                </a:extLst>
              </a:tr>
            </a:tbl>
          </a:graphicData>
        </a:graphic>
      </p:graphicFrame>
      <p:sp>
        <p:nvSpPr>
          <p:cNvPr id="6" name="Footer Placeholder 5">
            <a:extLst>
              <a:ext uri="{FF2B5EF4-FFF2-40B4-BE49-F238E27FC236}">
                <a16:creationId xmlns:a16="http://schemas.microsoft.com/office/drawing/2014/main" id="{D54E43CC-A238-47A3-B91D-337B8322DEDB}"/>
              </a:ext>
            </a:extLst>
          </p:cNvPr>
          <p:cNvSpPr>
            <a:spLocks noGrp="1"/>
          </p:cNvSpPr>
          <p:nvPr>
            <p:ph type="ftr" sz="quarter" idx="11"/>
          </p:nvPr>
        </p:nvSpPr>
        <p:spPr/>
        <p:txBody>
          <a:bodyPr/>
          <a:lstStyle/>
          <a:p>
            <a:r>
              <a:rPr lang="en-GB"/>
              <a:t>Immunization, Vaccines and Biologicals</a:t>
            </a:r>
            <a:endParaRPr lang="en-GB" dirty="0"/>
          </a:p>
        </p:txBody>
      </p:sp>
      <p:sp>
        <p:nvSpPr>
          <p:cNvPr id="7" name="Slide Number Placeholder 6">
            <a:extLst>
              <a:ext uri="{FF2B5EF4-FFF2-40B4-BE49-F238E27FC236}">
                <a16:creationId xmlns:a16="http://schemas.microsoft.com/office/drawing/2014/main" id="{16FE5D80-3F53-4103-9967-095D04856AB1}"/>
              </a:ext>
            </a:extLst>
          </p:cNvPr>
          <p:cNvSpPr>
            <a:spLocks noGrp="1"/>
          </p:cNvSpPr>
          <p:nvPr>
            <p:ph type="sldNum" sz="quarter" idx="12"/>
          </p:nvPr>
        </p:nvSpPr>
        <p:spPr/>
        <p:txBody>
          <a:bodyPr/>
          <a:lstStyle/>
          <a:p>
            <a:fld id="{E2E31AFC-DF42-41A5-B57C-06A83BBA6616}" type="slidenum">
              <a:rPr lang="en-GB" smtClean="0"/>
              <a:t>‹#›</a:t>
            </a:fld>
            <a:endParaRPr lang="en-GB"/>
          </a:p>
        </p:txBody>
      </p:sp>
      <p:sp>
        <p:nvSpPr>
          <p:cNvPr id="8" name="Title 1">
            <a:extLst>
              <a:ext uri="{FF2B5EF4-FFF2-40B4-BE49-F238E27FC236}">
                <a16:creationId xmlns:a16="http://schemas.microsoft.com/office/drawing/2014/main" id="{2D9919F6-A4D0-4CA9-A4CD-91445785695F}"/>
              </a:ext>
            </a:extLst>
          </p:cNvPr>
          <p:cNvSpPr>
            <a:spLocks noGrp="1"/>
          </p:cNvSpPr>
          <p:nvPr>
            <p:ph type="title" hasCustomPrompt="1"/>
          </p:nvPr>
        </p:nvSpPr>
        <p:spPr>
          <a:xfrm>
            <a:off x="952500" y="885878"/>
            <a:ext cx="8378824" cy="664797"/>
          </a:xfrm>
        </p:spPr>
        <p:txBody>
          <a:bodyPr lIns="0" tIns="0" rIns="0" bIns="0" anchor="t" anchorCtr="0"/>
          <a:lstStyle>
            <a:lvl1pPr>
              <a:defRPr/>
            </a:lvl1pPr>
          </a:lstStyle>
          <a:p>
            <a:r>
              <a:rPr lang="en-US" dirty="0"/>
              <a:t>Delivery Timeline</a:t>
            </a:r>
            <a:endParaRPr lang="en-GB" dirty="0"/>
          </a:p>
        </p:txBody>
      </p:sp>
      <p:sp>
        <p:nvSpPr>
          <p:cNvPr id="9" name="Text Placeholder 9">
            <a:extLst>
              <a:ext uri="{FF2B5EF4-FFF2-40B4-BE49-F238E27FC236}">
                <a16:creationId xmlns:a16="http://schemas.microsoft.com/office/drawing/2014/main" id="{0B35CF9D-1C51-4670-B6A1-6C59DE52D7BD}"/>
              </a:ext>
            </a:extLst>
          </p:cNvPr>
          <p:cNvSpPr>
            <a:spLocks noGrp="1"/>
          </p:cNvSpPr>
          <p:nvPr>
            <p:ph type="body" sz="quarter" idx="13"/>
          </p:nvPr>
        </p:nvSpPr>
        <p:spPr>
          <a:xfrm>
            <a:off x="952500" y="1810877"/>
            <a:ext cx="8378825" cy="430887"/>
          </a:xfrm>
        </p:spPr>
        <p:txBody>
          <a:bodyPr/>
          <a:lstStyle>
            <a:lvl1pPr>
              <a:lnSpc>
                <a:spcPct val="100000"/>
              </a:lnSpc>
              <a:buFont typeface="Arial" panose="020B0604020202020204" pitchFamily="34" charset="0"/>
              <a:buNone/>
              <a:defRPr sz="2800">
                <a:solidFill>
                  <a:schemeClr val="accent1"/>
                </a:solidFill>
              </a:defRPr>
            </a:lvl1pPr>
          </a:lstStyle>
          <a:p>
            <a:pPr lvl="0"/>
            <a:r>
              <a:rPr lang="en-US"/>
              <a:t>Click to edit Master text styles</a:t>
            </a:r>
          </a:p>
        </p:txBody>
      </p:sp>
      <p:sp>
        <p:nvSpPr>
          <p:cNvPr id="19" name="object 14">
            <a:extLst>
              <a:ext uri="{FF2B5EF4-FFF2-40B4-BE49-F238E27FC236}">
                <a16:creationId xmlns:a16="http://schemas.microsoft.com/office/drawing/2014/main" id="{FFCCEE77-DD40-4843-B514-E7A8B70251C9}"/>
              </a:ext>
            </a:extLst>
          </p:cNvPr>
          <p:cNvSpPr/>
          <p:nvPr userDrawn="1"/>
        </p:nvSpPr>
        <p:spPr>
          <a:xfrm>
            <a:off x="952851" y="10550675"/>
            <a:ext cx="18209260" cy="0"/>
          </a:xfrm>
          <a:custGeom>
            <a:avLst/>
            <a:gdLst/>
            <a:ahLst/>
            <a:cxnLst/>
            <a:rect l="l" t="t" r="r" b="b"/>
            <a:pathLst>
              <a:path w="18209260">
                <a:moveTo>
                  <a:pt x="0" y="0"/>
                </a:moveTo>
                <a:lnTo>
                  <a:pt x="18208869" y="0"/>
                </a:lnTo>
              </a:path>
            </a:pathLst>
          </a:custGeom>
          <a:ln w="9622">
            <a:solidFill>
              <a:schemeClr val="tx1"/>
            </a:solidFill>
          </a:ln>
        </p:spPr>
        <p:txBody>
          <a:bodyPr wrap="square" lIns="0" tIns="0" rIns="0" bIns="0" rtlCol="0"/>
          <a:lstStyle/>
          <a:p>
            <a:endParaRPr/>
          </a:p>
        </p:txBody>
      </p:sp>
      <p:sp>
        <p:nvSpPr>
          <p:cNvPr id="36" name="object 14">
            <a:extLst>
              <a:ext uri="{FF2B5EF4-FFF2-40B4-BE49-F238E27FC236}">
                <a16:creationId xmlns:a16="http://schemas.microsoft.com/office/drawing/2014/main" id="{90578DB9-BA6E-47D0-A9E9-CCE6534555DB}"/>
              </a:ext>
            </a:extLst>
          </p:cNvPr>
          <p:cNvSpPr/>
          <p:nvPr userDrawn="1"/>
        </p:nvSpPr>
        <p:spPr>
          <a:xfrm>
            <a:off x="952851" y="5162455"/>
            <a:ext cx="18209260" cy="0"/>
          </a:xfrm>
          <a:custGeom>
            <a:avLst/>
            <a:gdLst/>
            <a:ahLst/>
            <a:cxnLst/>
            <a:rect l="l" t="t" r="r" b="b"/>
            <a:pathLst>
              <a:path w="18209260">
                <a:moveTo>
                  <a:pt x="0" y="0"/>
                </a:moveTo>
                <a:lnTo>
                  <a:pt x="18208869" y="0"/>
                </a:lnTo>
              </a:path>
            </a:pathLst>
          </a:custGeom>
          <a:ln w="9622">
            <a:solidFill>
              <a:schemeClr val="tx1"/>
            </a:solidFill>
          </a:ln>
        </p:spPr>
        <p:txBody>
          <a:bodyPr wrap="square" lIns="0" tIns="0" rIns="0" bIns="0" rtlCol="0"/>
          <a:lstStyle/>
          <a:p>
            <a:endParaRPr/>
          </a:p>
        </p:txBody>
      </p:sp>
      <p:sp>
        <p:nvSpPr>
          <p:cNvPr id="54" name="Oval 53">
            <a:extLst>
              <a:ext uri="{FF2B5EF4-FFF2-40B4-BE49-F238E27FC236}">
                <a16:creationId xmlns:a16="http://schemas.microsoft.com/office/drawing/2014/main" id="{9E7A0D4B-AB57-44B0-97E1-0F74C2C20372}"/>
              </a:ext>
            </a:extLst>
          </p:cNvPr>
          <p:cNvSpPr/>
          <p:nvPr/>
        </p:nvSpPr>
        <p:spPr>
          <a:xfrm>
            <a:off x="1258525" y="5060967"/>
            <a:ext cx="222025" cy="222025"/>
          </a:xfrm>
          <a:prstGeom prst="ellipse">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08C9AC41-4B38-40D6-B070-CDF412ECA81A}"/>
              </a:ext>
            </a:extLst>
          </p:cNvPr>
          <p:cNvSpPr/>
          <p:nvPr/>
        </p:nvSpPr>
        <p:spPr>
          <a:xfrm>
            <a:off x="5822321" y="5060967"/>
            <a:ext cx="222025" cy="222025"/>
          </a:xfrm>
          <a:prstGeom prst="ellipse">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Oval 57">
            <a:extLst>
              <a:ext uri="{FF2B5EF4-FFF2-40B4-BE49-F238E27FC236}">
                <a16:creationId xmlns:a16="http://schemas.microsoft.com/office/drawing/2014/main" id="{44AA5FF5-FC45-4C9B-833A-3EAAFD5E25BD}"/>
              </a:ext>
            </a:extLst>
          </p:cNvPr>
          <p:cNvSpPr/>
          <p:nvPr/>
        </p:nvSpPr>
        <p:spPr>
          <a:xfrm>
            <a:off x="10386117" y="5060967"/>
            <a:ext cx="222025" cy="222025"/>
          </a:xfrm>
          <a:prstGeom prst="ellipse">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59">
            <a:extLst>
              <a:ext uri="{FF2B5EF4-FFF2-40B4-BE49-F238E27FC236}">
                <a16:creationId xmlns:a16="http://schemas.microsoft.com/office/drawing/2014/main" id="{33F6E636-79A6-4B30-8BC0-632CE4B6ECAC}"/>
              </a:ext>
            </a:extLst>
          </p:cNvPr>
          <p:cNvSpPr/>
          <p:nvPr/>
        </p:nvSpPr>
        <p:spPr>
          <a:xfrm>
            <a:off x="14949913" y="5060967"/>
            <a:ext cx="222025" cy="222025"/>
          </a:xfrm>
          <a:prstGeom prst="ellipse">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Text Placeholder 71">
            <a:extLst>
              <a:ext uri="{FF2B5EF4-FFF2-40B4-BE49-F238E27FC236}">
                <a16:creationId xmlns:a16="http://schemas.microsoft.com/office/drawing/2014/main" id="{BAF604B7-6B9E-4D76-9381-483BAA560F87}"/>
              </a:ext>
            </a:extLst>
          </p:cNvPr>
          <p:cNvSpPr>
            <a:spLocks noGrp="1"/>
          </p:cNvSpPr>
          <p:nvPr>
            <p:ph type="body" sz="quarter" idx="14" hasCustomPrompt="1"/>
          </p:nvPr>
        </p:nvSpPr>
        <p:spPr>
          <a:xfrm>
            <a:off x="951815" y="4404895"/>
            <a:ext cx="4550460" cy="495520"/>
          </a:xfrm>
        </p:spPr>
        <p:txBody>
          <a:bodyPr lIns="288000" rIns="288000" anchor="ctr" anchorCtr="0"/>
          <a:lstStyle>
            <a:lvl1pPr>
              <a:defRPr sz="2800" b="1" i="0">
                <a:latin typeface="Poppins SemiBold" pitchFamily="2" charset="77"/>
                <a:cs typeface="Poppins SemiBold" pitchFamily="2" charset="77"/>
              </a:defRPr>
            </a:lvl1pPr>
          </a:lstStyle>
          <a:p>
            <a:pPr lvl="0"/>
            <a:r>
              <a:rPr lang="en-GB" dirty="0"/>
              <a:t>Month - Month</a:t>
            </a:r>
          </a:p>
        </p:txBody>
      </p:sp>
      <p:sp>
        <p:nvSpPr>
          <p:cNvPr id="75" name="Text Placeholder 71">
            <a:extLst>
              <a:ext uri="{FF2B5EF4-FFF2-40B4-BE49-F238E27FC236}">
                <a16:creationId xmlns:a16="http://schemas.microsoft.com/office/drawing/2014/main" id="{70B4A5F4-0003-4BDE-938E-71D88633E97B}"/>
              </a:ext>
            </a:extLst>
          </p:cNvPr>
          <p:cNvSpPr>
            <a:spLocks noGrp="1"/>
          </p:cNvSpPr>
          <p:nvPr>
            <p:ph type="body" sz="quarter" idx="16" hasCustomPrompt="1"/>
          </p:nvPr>
        </p:nvSpPr>
        <p:spPr>
          <a:xfrm>
            <a:off x="5508135" y="4404895"/>
            <a:ext cx="4550460" cy="495520"/>
          </a:xfrm>
        </p:spPr>
        <p:txBody>
          <a:bodyPr lIns="288000" rIns="288000" anchor="ctr" anchorCtr="0"/>
          <a:lstStyle>
            <a:lvl1pPr>
              <a:defRPr sz="2800" b="1" i="0">
                <a:latin typeface="Poppins SemiBold" pitchFamily="2" charset="77"/>
                <a:cs typeface="Poppins SemiBold" pitchFamily="2" charset="77"/>
              </a:defRPr>
            </a:lvl1pPr>
          </a:lstStyle>
          <a:p>
            <a:pPr lvl="0"/>
            <a:r>
              <a:rPr lang="en-GB" dirty="0"/>
              <a:t>Month - Month</a:t>
            </a:r>
          </a:p>
        </p:txBody>
      </p:sp>
      <p:sp>
        <p:nvSpPr>
          <p:cNvPr id="77" name="Text Placeholder 71">
            <a:extLst>
              <a:ext uri="{FF2B5EF4-FFF2-40B4-BE49-F238E27FC236}">
                <a16:creationId xmlns:a16="http://schemas.microsoft.com/office/drawing/2014/main" id="{F661787A-E9F2-4488-B868-12E932D45BB2}"/>
              </a:ext>
            </a:extLst>
          </p:cNvPr>
          <p:cNvSpPr>
            <a:spLocks noGrp="1"/>
          </p:cNvSpPr>
          <p:nvPr>
            <p:ph type="body" sz="quarter" idx="18" hasCustomPrompt="1"/>
          </p:nvPr>
        </p:nvSpPr>
        <p:spPr>
          <a:xfrm>
            <a:off x="10064455" y="4404895"/>
            <a:ext cx="4550460" cy="495520"/>
          </a:xfrm>
        </p:spPr>
        <p:txBody>
          <a:bodyPr lIns="288000" rIns="288000" anchor="ctr" anchorCtr="0"/>
          <a:lstStyle>
            <a:lvl1pPr>
              <a:defRPr sz="2800" b="1" i="0">
                <a:latin typeface="Poppins SemiBold" pitchFamily="2" charset="77"/>
                <a:cs typeface="Poppins SemiBold" pitchFamily="2" charset="77"/>
              </a:defRPr>
            </a:lvl1pPr>
          </a:lstStyle>
          <a:p>
            <a:pPr lvl="0"/>
            <a:r>
              <a:rPr lang="en-GB" dirty="0"/>
              <a:t>Month - Month</a:t>
            </a:r>
          </a:p>
        </p:txBody>
      </p:sp>
      <p:sp>
        <p:nvSpPr>
          <p:cNvPr id="79" name="Text Placeholder 71">
            <a:extLst>
              <a:ext uri="{FF2B5EF4-FFF2-40B4-BE49-F238E27FC236}">
                <a16:creationId xmlns:a16="http://schemas.microsoft.com/office/drawing/2014/main" id="{6B04DD5D-0DA6-4CDB-A074-CFE48AA63179}"/>
              </a:ext>
            </a:extLst>
          </p:cNvPr>
          <p:cNvSpPr>
            <a:spLocks noGrp="1"/>
          </p:cNvSpPr>
          <p:nvPr>
            <p:ph type="body" sz="quarter" idx="20" hasCustomPrompt="1"/>
          </p:nvPr>
        </p:nvSpPr>
        <p:spPr>
          <a:xfrm>
            <a:off x="14620774" y="4404895"/>
            <a:ext cx="4550460" cy="495520"/>
          </a:xfrm>
        </p:spPr>
        <p:txBody>
          <a:bodyPr lIns="288000" rIns="288000" anchor="ctr" anchorCtr="0"/>
          <a:lstStyle>
            <a:lvl1pPr>
              <a:defRPr sz="2800" b="1" i="0">
                <a:latin typeface="Poppins SemiBold" pitchFamily="2" charset="77"/>
                <a:cs typeface="Poppins SemiBold" pitchFamily="2" charset="77"/>
              </a:defRPr>
            </a:lvl1pPr>
          </a:lstStyle>
          <a:p>
            <a:pPr lvl="0"/>
            <a:r>
              <a:rPr lang="en-GB" dirty="0"/>
              <a:t>Month - Month</a:t>
            </a:r>
          </a:p>
        </p:txBody>
      </p:sp>
      <p:sp>
        <p:nvSpPr>
          <p:cNvPr id="3" name="Text Placeholder 2">
            <a:extLst>
              <a:ext uri="{FF2B5EF4-FFF2-40B4-BE49-F238E27FC236}">
                <a16:creationId xmlns:a16="http://schemas.microsoft.com/office/drawing/2014/main" id="{35FB9A9C-4C9E-469C-9D99-16BC91C138E0}"/>
              </a:ext>
            </a:extLst>
          </p:cNvPr>
          <p:cNvSpPr>
            <a:spLocks noGrp="1"/>
          </p:cNvSpPr>
          <p:nvPr>
            <p:ph type="body" sz="quarter" idx="47"/>
          </p:nvPr>
        </p:nvSpPr>
        <p:spPr>
          <a:xfrm>
            <a:off x="5748458" y="5651386"/>
            <a:ext cx="13213040" cy="557937"/>
          </a:xfrm>
          <a:solidFill>
            <a:schemeClr val="accent1"/>
          </a:solidFill>
        </p:spPr>
        <p:txBody>
          <a:bodyPr vert="horz" wrap="square" lIns="288000" tIns="144000" rIns="288000" bIns="144000" rtlCol="0" anchor="ctr" anchorCtr="0">
            <a:spAutoFit/>
          </a:bodyPr>
          <a:lstStyle>
            <a:lvl1pPr>
              <a:defRPr lang="en-US" sz="1600" dirty="0" smtClean="0">
                <a:solidFill>
                  <a:schemeClr val="bg1"/>
                </a:solidFill>
              </a:defRPr>
            </a:lvl1pPr>
            <a:lvl2pPr>
              <a:defRPr lang="en-US" sz="800" dirty="0" smtClean="0">
                <a:solidFill>
                  <a:schemeClr val="bg1"/>
                </a:solidFill>
              </a:defRPr>
            </a:lvl2pPr>
            <a:lvl3pPr>
              <a:defRPr lang="en-US" dirty="0" smtClean="0">
                <a:solidFill>
                  <a:schemeClr val="bg1"/>
                </a:solidFill>
              </a:defRPr>
            </a:lvl3pPr>
            <a:lvl4pPr>
              <a:defRPr lang="en-US" dirty="0" smtClean="0">
                <a:solidFill>
                  <a:schemeClr val="bg1"/>
                </a:solidFill>
              </a:defRPr>
            </a:lvl4pPr>
            <a:lvl5pPr>
              <a:defRPr lang="en-GB" dirty="0">
                <a:solidFill>
                  <a:schemeClr val="bg1"/>
                </a:solidFill>
              </a:defRPr>
            </a:lvl5pPr>
          </a:lstStyle>
          <a:p>
            <a:pPr marR="0" lvl="0" fontAlgn="auto">
              <a:spcAft>
                <a:spcPts val="2400"/>
              </a:spcAft>
              <a:buClrTx/>
              <a:tabLst/>
            </a:pPr>
            <a:r>
              <a:rPr lang="en-US"/>
              <a:t>Click to edit Master text styles</a:t>
            </a:r>
          </a:p>
        </p:txBody>
      </p:sp>
      <p:sp>
        <p:nvSpPr>
          <p:cNvPr id="106" name="Text Placeholder 2">
            <a:extLst>
              <a:ext uri="{FF2B5EF4-FFF2-40B4-BE49-F238E27FC236}">
                <a16:creationId xmlns:a16="http://schemas.microsoft.com/office/drawing/2014/main" id="{D679B6E4-5400-4DE1-9F08-359DC2F09B7E}"/>
              </a:ext>
            </a:extLst>
          </p:cNvPr>
          <p:cNvSpPr>
            <a:spLocks noGrp="1"/>
          </p:cNvSpPr>
          <p:nvPr>
            <p:ph type="body" sz="quarter" idx="48"/>
          </p:nvPr>
        </p:nvSpPr>
        <p:spPr>
          <a:xfrm>
            <a:off x="1184662" y="5651386"/>
            <a:ext cx="4043388" cy="557937"/>
          </a:xfrm>
          <a:solidFill>
            <a:schemeClr val="accent1">
              <a:lumMod val="40000"/>
              <a:lumOff val="60000"/>
            </a:schemeClr>
          </a:solidFill>
        </p:spPr>
        <p:txBody>
          <a:bodyPr vert="horz" wrap="square" lIns="288000" tIns="144000" rIns="288000" bIns="144000" rtlCol="0" anchor="ctr" anchorCtr="0">
            <a:spAutoFit/>
          </a:bodyPr>
          <a:lstStyle>
            <a:lvl1pPr>
              <a:defRPr lang="en-US" sz="1600" dirty="0" smtClean="0">
                <a:solidFill>
                  <a:schemeClr val="tx1"/>
                </a:solidFill>
              </a:defRPr>
            </a:lvl1pPr>
            <a:lvl2pPr>
              <a:defRPr lang="en-US" sz="800" dirty="0" smtClean="0">
                <a:solidFill>
                  <a:schemeClr val="bg1"/>
                </a:solidFill>
              </a:defRPr>
            </a:lvl2pPr>
            <a:lvl3pPr>
              <a:defRPr lang="en-US" dirty="0" smtClean="0">
                <a:solidFill>
                  <a:schemeClr val="bg1"/>
                </a:solidFill>
              </a:defRPr>
            </a:lvl3pPr>
            <a:lvl4pPr>
              <a:defRPr lang="en-US" dirty="0" smtClean="0">
                <a:solidFill>
                  <a:schemeClr val="bg1"/>
                </a:solidFill>
              </a:defRPr>
            </a:lvl4pPr>
            <a:lvl5pPr>
              <a:defRPr lang="en-GB" dirty="0">
                <a:solidFill>
                  <a:schemeClr val="bg1"/>
                </a:solidFill>
              </a:defRPr>
            </a:lvl5pPr>
          </a:lstStyle>
          <a:p>
            <a:pPr marR="0" lvl="0" fontAlgn="auto">
              <a:spcAft>
                <a:spcPts val="2400"/>
              </a:spcAft>
              <a:buClrTx/>
              <a:tabLst/>
            </a:pPr>
            <a:r>
              <a:rPr lang="en-US"/>
              <a:t>Click to edit Master text styles</a:t>
            </a:r>
          </a:p>
        </p:txBody>
      </p:sp>
      <p:sp>
        <p:nvSpPr>
          <p:cNvPr id="107" name="Text Placeholder 2">
            <a:extLst>
              <a:ext uri="{FF2B5EF4-FFF2-40B4-BE49-F238E27FC236}">
                <a16:creationId xmlns:a16="http://schemas.microsoft.com/office/drawing/2014/main" id="{1F810C97-0A29-45C1-9D60-827E200D0F34}"/>
              </a:ext>
            </a:extLst>
          </p:cNvPr>
          <p:cNvSpPr>
            <a:spLocks noGrp="1"/>
          </p:cNvSpPr>
          <p:nvPr>
            <p:ph type="body" sz="quarter" idx="49"/>
          </p:nvPr>
        </p:nvSpPr>
        <p:spPr>
          <a:xfrm>
            <a:off x="14876050" y="6516108"/>
            <a:ext cx="4085448" cy="557937"/>
          </a:xfrm>
          <a:solidFill>
            <a:schemeClr val="accent1"/>
          </a:solidFill>
        </p:spPr>
        <p:txBody>
          <a:bodyPr vert="horz" wrap="square" lIns="288000" tIns="144000" rIns="288000" bIns="144000" rtlCol="0" anchor="ctr" anchorCtr="0">
            <a:spAutoFit/>
          </a:bodyPr>
          <a:lstStyle>
            <a:lvl1pPr>
              <a:defRPr lang="en-US" sz="1600" dirty="0" smtClean="0">
                <a:solidFill>
                  <a:schemeClr val="bg1"/>
                </a:solidFill>
              </a:defRPr>
            </a:lvl1pPr>
            <a:lvl2pPr>
              <a:defRPr lang="en-US" sz="800" dirty="0" smtClean="0">
                <a:solidFill>
                  <a:schemeClr val="bg1"/>
                </a:solidFill>
              </a:defRPr>
            </a:lvl2pPr>
            <a:lvl3pPr>
              <a:defRPr lang="en-US" dirty="0" smtClean="0">
                <a:solidFill>
                  <a:schemeClr val="bg1"/>
                </a:solidFill>
              </a:defRPr>
            </a:lvl3pPr>
            <a:lvl4pPr>
              <a:defRPr lang="en-US" dirty="0" smtClean="0">
                <a:solidFill>
                  <a:schemeClr val="bg1"/>
                </a:solidFill>
              </a:defRPr>
            </a:lvl4pPr>
            <a:lvl5pPr>
              <a:defRPr lang="en-GB" dirty="0">
                <a:solidFill>
                  <a:schemeClr val="bg1"/>
                </a:solidFill>
              </a:defRPr>
            </a:lvl5pPr>
          </a:lstStyle>
          <a:p>
            <a:pPr marR="0" lvl="0" fontAlgn="auto">
              <a:spcAft>
                <a:spcPts val="2400"/>
              </a:spcAft>
              <a:buClrTx/>
              <a:tabLst/>
            </a:pPr>
            <a:r>
              <a:rPr lang="en-US"/>
              <a:t>Click to edit Master text styles</a:t>
            </a:r>
          </a:p>
        </p:txBody>
      </p:sp>
      <p:sp>
        <p:nvSpPr>
          <p:cNvPr id="108" name="Text Placeholder 2">
            <a:extLst>
              <a:ext uri="{FF2B5EF4-FFF2-40B4-BE49-F238E27FC236}">
                <a16:creationId xmlns:a16="http://schemas.microsoft.com/office/drawing/2014/main" id="{FC6BAC02-B885-47E1-A502-AA5052129E5E}"/>
              </a:ext>
            </a:extLst>
          </p:cNvPr>
          <p:cNvSpPr>
            <a:spLocks noGrp="1"/>
          </p:cNvSpPr>
          <p:nvPr>
            <p:ph type="body" sz="quarter" idx="50"/>
          </p:nvPr>
        </p:nvSpPr>
        <p:spPr>
          <a:xfrm>
            <a:off x="1184662" y="6516108"/>
            <a:ext cx="13213040" cy="557937"/>
          </a:xfrm>
          <a:solidFill>
            <a:schemeClr val="accent1">
              <a:lumMod val="40000"/>
              <a:lumOff val="60000"/>
            </a:schemeClr>
          </a:solidFill>
        </p:spPr>
        <p:txBody>
          <a:bodyPr vert="horz" wrap="square" lIns="288000" tIns="144000" rIns="288000" bIns="144000" rtlCol="0" anchor="ctr" anchorCtr="0">
            <a:spAutoFit/>
          </a:bodyPr>
          <a:lstStyle>
            <a:lvl1pPr>
              <a:defRPr lang="en-US" sz="1600" dirty="0" smtClean="0">
                <a:solidFill>
                  <a:schemeClr val="tx1"/>
                </a:solidFill>
              </a:defRPr>
            </a:lvl1pPr>
            <a:lvl2pPr>
              <a:defRPr lang="en-US" sz="800" dirty="0" smtClean="0">
                <a:solidFill>
                  <a:schemeClr val="bg1"/>
                </a:solidFill>
              </a:defRPr>
            </a:lvl2pPr>
            <a:lvl3pPr>
              <a:defRPr lang="en-US" dirty="0" smtClean="0">
                <a:solidFill>
                  <a:schemeClr val="bg1"/>
                </a:solidFill>
              </a:defRPr>
            </a:lvl3pPr>
            <a:lvl4pPr>
              <a:defRPr lang="en-US" dirty="0" smtClean="0">
                <a:solidFill>
                  <a:schemeClr val="bg1"/>
                </a:solidFill>
              </a:defRPr>
            </a:lvl4pPr>
            <a:lvl5pPr>
              <a:defRPr lang="en-GB" dirty="0">
                <a:solidFill>
                  <a:schemeClr val="bg1"/>
                </a:solidFill>
              </a:defRPr>
            </a:lvl5pPr>
          </a:lstStyle>
          <a:p>
            <a:pPr marR="0" lvl="0" fontAlgn="auto">
              <a:spcAft>
                <a:spcPts val="2400"/>
              </a:spcAft>
              <a:buClrTx/>
              <a:tabLst/>
            </a:pPr>
            <a:r>
              <a:rPr lang="en-US"/>
              <a:t>Click to edit Master text styles</a:t>
            </a:r>
          </a:p>
        </p:txBody>
      </p:sp>
      <p:sp>
        <p:nvSpPr>
          <p:cNvPr id="110" name="Text Placeholder 2">
            <a:extLst>
              <a:ext uri="{FF2B5EF4-FFF2-40B4-BE49-F238E27FC236}">
                <a16:creationId xmlns:a16="http://schemas.microsoft.com/office/drawing/2014/main" id="{06BDC1B7-A02B-4772-BA3C-4B7BBCD848D2}"/>
              </a:ext>
            </a:extLst>
          </p:cNvPr>
          <p:cNvSpPr>
            <a:spLocks noGrp="1"/>
          </p:cNvSpPr>
          <p:nvPr>
            <p:ph type="body" sz="quarter" idx="52"/>
          </p:nvPr>
        </p:nvSpPr>
        <p:spPr>
          <a:xfrm>
            <a:off x="1184662" y="7380830"/>
            <a:ext cx="17776836" cy="557937"/>
          </a:xfrm>
          <a:solidFill>
            <a:schemeClr val="accent1">
              <a:lumMod val="40000"/>
              <a:lumOff val="60000"/>
            </a:schemeClr>
          </a:solidFill>
        </p:spPr>
        <p:txBody>
          <a:bodyPr vert="horz" wrap="square" lIns="288000" tIns="144000" rIns="288000" bIns="144000" rtlCol="0" anchor="ctr" anchorCtr="0">
            <a:spAutoFit/>
          </a:bodyPr>
          <a:lstStyle>
            <a:lvl1pPr>
              <a:defRPr lang="en-US" sz="1600" dirty="0" smtClean="0">
                <a:solidFill>
                  <a:schemeClr val="tx1"/>
                </a:solidFill>
              </a:defRPr>
            </a:lvl1pPr>
            <a:lvl2pPr>
              <a:defRPr lang="en-US" sz="800" dirty="0" smtClean="0">
                <a:solidFill>
                  <a:schemeClr val="bg1"/>
                </a:solidFill>
              </a:defRPr>
            </a:lvl2pPr>
            <a:lvl3pPr>
              <a:defRPr lang="en-US" dirty="0" smtClean="0">
                <a:solidFill>
                  <a:schemeClr val="bg1"/>
                </a:solidFill>
              </a:defRPr>
            </a:lvl3pPr>
            <a:lvl4pPr>
              <a:defRPr lang="en-US" dirty="0" smtClean="0">
                <a:solidFill>
                  <a:schemeClr val="bg1"/>
                </a:solidFill>
              </a:defRPr>
            </a:lvl4pPr>
            <a:lvl5pPr>
              <a:defRPr lang="en-GB" dirty="0">
                <a:solidFill>
                  <a:schemeClr val="bg1"/>
                </a:solidFill>
              </a:defRPr>
            </a:lvl5pPr>
          </a:lstStyle>
          <a:p>
            <a:pPr marR="0" lvl="0" fontAlgn="auto">
              <a:spcAft>
                <a:spcPts val="2400"/>
              </a:spcAft>
              <a:buClrTx/>
              <a:tabLst/>
            </a:pPr>
            <a:r>
              <a:rPr lang="en-US"/>
              <a:t>Click to edit Master text styles</a:t>
            </a:r>
          </a:p>
        </p:txBody>
      </p:sp>
      <p:sp>
        <p:nvSpPr>
          <p:cNvPr id="112" name="Text Placeholder 2">
            <a:extLst>
              <a:ext uri="{FF2B5EF4-FFF2-40B4-BE49-F238E27FC236}">
                <a16:creationId xmlns:a16="http://schemas.microsoft.com/office/drawing/2014/main" id="{88A5BF89-FF15-4E22-A8D9-B81E4C8FB04E}"/>
              </a:ext>
            </a:extLst>
          </p:cNvPr>
          <p:cNvSpPr>
            <a:spLocks noGrp="1"/>
          </p:cNvSpPr>
          <p:nvPr>
            <p:ph type="body" sz="quarter" idx="54"/>
          </p:nvPr>
        </p:nvSpPr>
        <p:spPr>
          <a:xfrm>
            <a:off x="3212050" y="8245552"/>
            <a:ext cx="15728418" cy="557937"/>
          </a:xfrm>
          <a:solidFill>
            <a:schemeClr val="accent1">
              <a:lumMod val="40000"/>
              <a:lumOff val="60000"/>
            </a:schemeClr>
          </a:solidFill>
        </p:spPr>
        <p:txBody>
          <a:bodyPr vert="horz" wrap="square" lIns="288000" tIns="144000" rIns="288000" bIns="144000" rtlCol="0" anchor="ctr" anchorCtr="0">
            <a:spAutoFit/>
          </a:bodyPr>
          <a:lstStyle>
            <a:lvl1pPr>
              <a:defRPr lang="en-US" sz="1600" dirty="0" smtClean="0">
                <a:solidFill>
                  <a:schemeClr val="tx1"/>
                </a:solidFill>
              </a:defRPr>
            </a:lvl1pPr>
            <a:lvl2pPr>
              <a:defRPr lang="en-US" sz="800" dirty="0" smtClean="0">
                <a:solidFill>
                  <a:schemeClr val="bg1"/>
                </a:solidFill>
              </a:defRPr>
            </a:lvl2pPr>
            <a:lvl3pPr>
              <a:defRPr lang="en-US" dirty="0" smtClean="0">
                <a:solidFill>
                  <a:schemeClr val="bg1"/>
                </a:solidFill>
              </a:defRPr>
            </a:lvl3pPr>
            <a:lvl4pPr>
              <a:defRPr lang="en-US" dirty="0" smtClean="0">
                <a:solidFill>
                  <a:schemeClr val="bg1"/>
                </a:solidFill>
              </a:defRPr>
            </a:lvl4pPr>
            <a:lvl5pPr>
              <a:defRPr lang="en-GB" dirty="0">
                <a:solidFill>
                  <a:schemeClr val="bg1"/>
                </a:solidFill>
              </a:defRPr>
            </a:lvl5pPr>
          </a:lstStyle>
          <a:p>
            <a:pPr marR="0" lvl="0" fontAlgn="auto">
              <a:spcAft>
                <a:spcPts val="2400"/>
              </a:spcAft>
              <a:buClrTx/>
              <a:tabLst/>
            </a:pPr>
            <a:r>
              <a:rPr lang="en-US"/>
              <a:t>Click to edit Master text styles</a:t>
            </a:r>
          </a:p>
        </p:txBody>
      </p:sp>
      <p:sp>
        <p:nvSpPr>
          <p:cNvPr id="114" name="Text Placeholder 2">
            <a:extLst>
              <a:ext uri="{FF2B5EF4-FFF2-40B4-BE49-F238E27FC236}">
                <a16:creationId xmlns:a16="http://schemas.microsoft.com/office/drawing/2014/main" id="{28A648F4-45A3-4893-B1D5-F9EAB33F1565}"/>
              </a:ext>
            </a:extLst>
          </p:cNvPr>
          <p:cNvSpPr>
            <a:spLocks noGrp="1"/>
          </p:cNvSpPr>
          <p:nvPr>
            <p:ph type="body" sz="quarter" idx="56"/>
          </p:nvPr>
        </p:nvSpPr>
        <p:spPr>
          <a:xfrm>
            <a:off x="12356050" y="9110273"/>
            <a:ext cx="6573943" cy="557937"/>
          </a:xfrm>
          <a:solidFill>
            <a:schemeClr val="accent1">
              <a:lumMod val="40000"/>
              <a:lumOff val="60000"/>
            </a:schemeClr>
          </a:solidFill>
        </p:spPr>
        <p:txBody>
          <a:bodyPr vert="horz" wrap="square" lIns="288000" tIns="144000" rIns="288000" bIns="144000" rtlCol="0" anchor="ctr" anchorCtr="0">
            <a:spAutoFit/>
          </a:bodyPr>
          <a:lstStyle>
            <a:lvl1pPr>
              <a:defRPr lang="en-US" sz="1600" dirty="0" smtClean="0">
                <a:solidFill>
                  <a:schemeClr val="tx1"/>
                </a:solidFill>
              </a:defRPr>
            </a:lvl1pPr>
            <a:lvl2pPr>
              <a:defRPr lang="en-US" sz="800" dirty="0" smtClean="0">
                <a:solidFill>
                  <a:schemeClr val="bg1"/>
                </a:solidFill>
              </a:defRPr>
            </a:lvl2pPr>
            <a:lvl3pPr>
              <a:defRPr lang="en-US" dirty="0" smtClean="0">
                <a:solidFill>
                  <a:schemeClr val="bg1"/>
                </a:solidFill>
              </a:defRPr>
            </a:lvl3pPr>
            <a:lvl4pPr>
              <a:defRPr lang="en-US" dirty="0" smtClean="0">
                <a:solidFill>
                  <a:schemeClr val="bg1"/>
                </a:solidFill>
              </a:defRPr>
            </a:lvl4pPr>
            <a:lvl5pPr>
              <a:defRPr lang="en-GB" dirty="0">
                <a:solidFill>
                  <a:schemeClr val="bg1"/>
                </a:solidFill>
              </a:defRPr>
            </a:lvl5pPr>
          </a:lstStyle>
          <a:p>
            <a:pPr marR="0" lvl="0" fontAlgn="auto">
              <a:spcAft>
                <a:spcPts val="2400"/>
              </a:spcAft>
              <a:buClrTx/>
              <a:tabLst/>
            </a:pPr>
            <a:r>
              <a:rPr lang="en-US"/>
              <a:t>Click to edit Master text styles</a:t>
            </a:r>
          </a:p>
        </p:txBody>
      </p:sp>
    </p:spTree>
    <p:extLst>
      <p:ext uri="{BB962C8B-B14F-4D97-AF65-F5344CB8AC3E}">
        <p14:creationId xmlns:p14="http://schemas.microsoft.com/office/powerpoint/2010/main" val="20526429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Tables">
    <p:spTree>
      <p:nvGrpSpPr>
        <p:cNvPr id="1" name=""/>
        <p:cNvGrpSpPr/>
        <p:nvPr/>
      </p:nvGrpSpPr>
      <p:grpSpPr>
        <a:xfrm>
          <a:off x="0" y="0"/>
          <a:ext cx="0" cy="0"/>
          <a:chOff x="0" y="0"/>
          <a:chExt cx="0" cy="0"/>
        </a:xfrm>
      </p:grpSpPr>
      <p:sp>
        <p:nvSpPr>
          <p:cNvPr id="6" name="Footer Placeholder 5">
            <a:extLst>
              <a:ext uri="{FF2B5EF4-FFF2-40B4-BE49-F238E27FC236}">
                <a16:creationId xmlns:a16="http://schemas.microsoft.com/office/drawing/2014/main" id="{D54E43CC-A238-47A3-B91D-337B8322DEDB}"/>
              </a:ext>
            </a:extLst>
          </p:cNvPr>
          <p:cNvSpPr>
            <a:spLocks noGrp="1"/>
          </p:cNvSpPr>
          <p:nvPr>
            <p:ph type="ftr" sz="quarter" idx="11"/>
          </p:nvPr>
        </p:nvSpPr>
        <p:spPr/>
        <p:txBody>
          <a:bodyPr/>
          <a:lstStyle/>
          <a:p>
            <a:r>
              <a:rPr lang="en-GB"/>
              <a:t>Immunization, Vaccines and Biologicals</a:t>
            </a:r>
            <a:endParaRPr lang="en-GB" dirty="0"/>
          </a:p>
        </p:txBody>
      </p:sp>
      <p:sp>
        <p:nvSpPr>
          <p:cNvPr id="7" name="Slide Number Placeholder 6">
            <a:extLst>
              <a:ext uri="{FF2B5EF4-FFF2-40B4-BE49-F238E27FC236}">
                <a16:creationId xmlns:a16="http://schemas.microsoft.com/office/drawing/2014/main" id="{16FE5D80-3F53-4103-9967-095D04856AB1}"/>
              </a:ext>
            </a:extLst>
          </p:cNvPr>
          <p:cNvSpPr>
            <a:spLocks noGrp="1"/>
          </p:cNvSpPr>
          <p:nvPr>
            <p:ph type="sldNum" sz="quarter" idx="12"/>
          </p:nvPr>
        </p:nvSpPr>
        <p:spPr/>
        <p:txBody>
          <a:bodyPr/>
          <a:lstStyle/>
          <a:p>
            <a:fld id="{E2E31AFC-DF42-41A5-B57C-06A83BBA6616}" type="slidenum">
              <a:rPr lang="en-GB" smtClean="0"/>
              <a:t>‹#›</a:t>
            </a:fld>
            <a:endParaRPr lang="en-GB"/>
          </a:p>
        </p:txBody>
      </p:sp>
      <p:sp>
        <p:nvSpPr>
          <p:cNvPr id="8" name="Title 1">
            <a:extLst>
              <a:ext uri="{FF2B5EF4-FFF2-40B4-BE49-F238E27FC236}">
                <a16:creationId xmlns:a16="http://schemas.microsoft.com/office/drawing/2014/main" id="{2D9919F6-A4D0-4CA9-A4CD-91445785695F}"/>
              </a:ext>
            </a:extLst>
          </p:cNvPr>
          <p:cNvSpPr>
            <a:spLocks noGrp="1"/>
          </p:cNvSpPr>
          <p:nvPr>
            <p:ph type="title" hasCustomPrompt="1"/>
          </p:nvPr>
        </p:nvSpPr>
        <p:spPr>
          <a:xfrm>
            <a:off x="952500" y="885878"/>
            <a:ext cx="8378824" cy="664797"/>
          </a:xfrm>
        </p:spPr>
        <p:txBody>
          <a:bodyPr lIns="0" tIns="0" rIns="0" bIns="0" anchor="t" anchorCtr="0"/>
          <a:lstStyle>
            <a:lvl1pPr>
              <a:defRPr/>
            </a:lvl1pPr>
          </a:lstStyle>
          <a:p>
            <a:r>
              <a:rPr lang="en-US" dirty="0"/>
              <a:t>Table</a:t>
            </a:r>
            <a:endParaRPr lang="en-GB" dirty="0"/>
          </a:p>
        </p:txBody>
      </p:sp>
      <p:sp>
        <p:nvSpPr>
          <p:cNvPr id="9" name="Text Placeholder 9">
            <a:extLst>
              <a:ext uri="{FF2B5EF4-FFF2-40B4-BE49-F238E27FC236}">
                <a16:creationId xmlns:a16="http://schemas.microsoft.com/office/drawing/2014/main" id="{0B35CF9D-1C51-4670-B6A1-6C59DE52D7BD}"/>
              </a:ext>
            </a:extLst>
          </p:cNvPr>
          <p:cNvSpPr>
            <a:spLocks noGrp="1"/>
          </p:cNvSpPr>
          <p:nvPr>
            <p:ph type="body" sz="quarter" idx="13"/>
          </p:nvPr>
        </p:nvSpPr>
        <p:spPr>
          <a:xfrm>
            <a:off x="952500" y="1810877"/>
            <a:ext cx="8378825" cy="430887"/>
          </a:xfrm>
        </p:spPr>
        <p:txBody>
          <a:bodyPr/>
          <a:lstStyle>
            <a:lvl1pPr>
              <a:lnSpc>
                <a:spcPct val="100000"/>
              </a:lnSpc>
              <a:buFont typeface="Arial" panose="020B0604020202020204" pitchFamily="34" charset="0"/>
              <a:buNone/>
              <a:defRPr sz="2800">
                <a:solidFill>
                  <a:schemeClr val="accent1"/>
                </a:solidFill>
              </a:defRPr>
            </a:lvl1pPr>
          </a:lstStyle>
          <a:p>
            <a:pPr lvl="0"/>
            <a:r>
              <a:rPr lang="en-US"/>
              <a:t>Click to edit Master text styles</a:t>
            </a:r>
          </a:p>
        </p:txBody>
      </p:sp>
      <p:sp>
        <p:nvSpPr>
          <p:cNvPr id="19" name="object 14">
            <a:extLst>
              <a:ext uri="{FF2B5EF4-FFF2-40B4-BE49-F238E27FC236}">
                <a16:creationId xmlns:a16="http://schemas.microsoft.com/office/drawing/2014/main" id="{FFCCEE77-DD40-4843-B514-E7A8B70251C9}"/>
              </a:ext>
            </a:extLst>
          </p:cNvPr>
          <p:cNvSpPr/>
          <p:nvPr userDrawn="1"/>
        </p:nvSpPr>
        <p:spPr>
          <a:xfrm>
            <a:off x="952851" y="10550675"/>
            <a:ext cx="18209260" cy="0"/>
          </a:xfrm>
          <a:custGeom>
            <a:avLst/>
            <a:gdLst/>
            <a:ahLst/>
            <a:cxnLst/>
            <a:rect l="l" t="t" r="r" b="b"/>
            <a:pathLst>
              <a:path w="18209260">
                <a:moveTo>
                  <a:pt x="0" y="0"/>
                </a:moveTo>
                <a:lnTo>
                  <a:pt x="18208869" y="0"/>
                </a:lnTo>
              </a:path>
            </a:pathLst>
          </a:custGeom>
          <a:ln w="9622">
            <a:solidFill>
              <a:schemeClr val="tx1"/>
            </a:solidFill>
          </a:ln>
        </p:spPr>
        <p:txBody>
          <a:bodyPr wrap="square" lIns="0" tIns="0" rIns="0" bIns="0" rtlCol="0"/>
          <a:lstStyle/>
          <a:p>
            <a:endParaRPr/>
          </a:p>
        </p:txBody>
      </p:sp>
    </p:spTree>
    <p:extLst>
      <p:ext uri="{BB962C8B-B14F-4D97-AF65-F5344CB8AC3E}">
        <p14:creationId xmlns:p14="http://schemas.microsoft.com/office/powerpoint/2010/main" val="3646103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Members / Objectives | People">
    <p:spTree>
      <p:nvGrpSpPr>
        <p:cNvPr id="1" name=""/>
        <p:cNvGrpSpPr/>
        <p:nvPr/>
      </p:nvGrpSpPr>
      <p:grpSpPr>
        <a:xfrm>
          <a:off x="0" y="0"/>
          <a:ext cx="0" cy="0"/>
          <a:chOff x="0" y="0"/>
          <a:chExt cx="0" cy="0"/>
        </a:xfrm>
      </p:grpSpPr>
      <p:sp>
        <p:nvSpPr>
          <p:cNvPr id="6" name="Footer Placeholder 5">
            <a:extLst>
              <a:ext uri="{FF2B5EF4-FFF2-40B4-BE49-F238E27FC236}">
                <a16:creationId xmlns:a16="http://schemas.microsoft.com/office/drawing/2014/main" id="{D54E43CC-A238-47A3-B91D-337B8322DEDB}"/>
              </a:ext>
            </a:extLst>
          </p:cNvPr>
          <p:cNvSpPr>
            <a:spLocks noGrp="1"/>
          </p:cNvSpPr>
          <p:nvPr>
            <p:ph type="ftr" sz="quarter" idx="11"/>
          </p:nvPr>
        </p:nvSpPr>
        <p:spPr/>
        <p:txBody>
          <a:bodyPr/>
          <a:lstStyle/>
          <a:p>
            <a:r>
              <a:rPr lang="en-GB"/>
              <a:t>Immunization, Vaccines and Biologicals</a:t>
            </a:r>
            <a:endParaRPr lang="en-GB" dirty="0"/>
          </a:p>
        </p:txBody>
      </p:sp>
      <p:sp>
        <p:nvSpPr>
          <p:cNvPr id="7" name="Slide Number Placeholder 6">
            <a:extLst>
              <a:ext uri="{FF2B5EF4-FFF2-40B4-BE49-F238E27FC236}">
                <a16:creationId xmlns:a16="http://schemas.microsoft.com/office/drawing/2014/main" id="{16FE5D80-3F53-4103-9967-095D04856AB1}"/>
              </a:ext>
            </a:extLst>
          </p:cNvPr>
          <p:cNvSpPr>
            <a:spLocks noGrp="1"/>
          </p:cNvSpPr>
          <p:nvPr>
            <p:ph type="sldNum" sz="quarter" idx="12"/>
          </p:nvPr>
        </p:nvSpPr>
        <p:spPr/>
        <p:txBody>
          <a:bodyPr/>
          <a:lstStyle/>
          <a:p>
            <a:fld id="{E2E31AFC-DF42-41A5-B57C-06A83BBA6616}" type="slidenum">
              <a:rPr lang="en-GB" smtClean="0"/>
              <a:t>‹#›</a:t>
            </a:fld>
            <a:endParaRPr lang="en-GB"/>
          </a:p>
        </p:txBody>
      </p:sp>
      <p:sp>
        <p:nvSpPr>
          <p:cNvPr id="8" name="Title 1">
            <a:extLst>
              <a:ext uri="{FF2B5EF4-FFF2-40B4-BE49-F238E27FC236}">
                <a16:creationId xmlns:a16="http://schemas.microsoft.com/office/drawing/2014/main" id="{2D9919F6-A4D0-4CA9-A4CD-91445785695F}"/>
              </a:ext>
            </a:extLst>
          </p:cNvPr>
          <p:cNvSpPr>
            <a:spLocks noGrp="1"/>
          </p:cNvSpPr>
          <p:nvPr>
            <p:ph type="title" hasCustomPrompt="1"/>
          </p:nvPr>
        </p:nvSpPr>
        <p:spPr>
          <a:xfrm>
            <a:off x="952502" y="885878"/>
            <a:ext cx="18160886" cy="664797"/>
          </a:xfrm>
        </p:spPr>
        <p:txBody>
          <a:bodyPr lIns="0" tIns="0" rIns="0" bIns="0" anchor="t" anchorCtr="0"/>
          <a:lstStyle>
            <a:lvl1pPr>
              <a:defRPr/>
            </a:lvl1pPr>
          </a:lstStyle>
          <a:p>
            <a:r>
              <a:rPr lang="en-US" dirty="0"/>
              <a:t>Iconography with text</a:t>
            </a:r>
            <a:endParaRPr lang="en-GB" dirty="0"/>
          </a:p>
        </p:txBody>
      </p:sp>
      <p:sp>
        <p:nvSpPr>
          <p:cNvPr id="19" name="object 14">
            <a:extLst>
              <a:ext uri="{FF2B5EF4-FFF2-40B4-BE49-F238E27FC236}">
                <a16:creationId xmlns:a16="http://schemas.microsoft.com/office/drawing/2014/main" id="{FFCCEE77-DD40-4843-B514-E7A8B70251C9}"/>
              </a:ext>
            </a:extLst>
          </p:cNvPr>
          <p:cNvSpPr/>
          <p:nvPr userDrawn="1"/>
        </p:nvSpPr>
        <p:spPr>
          <a:xfrm>
            <a:off x="952851" y="10550675"/>
            <a:ext cx="18209260" cy="0"/>
          </a:xfrm>
          <a:custGeom>
            <a:avLst/>
            <a:gdLst/>
            <a:ahLst/>
            <a:cxnLst/>
            <a:rect l="l" t="t" r="r" b="b"/>
            <a:pathLst>
              <a:path w="18209260">
                <a:moveTo>
                  <a:pt x="0" y="0"/>
                </a:moveTo>
                <a:lnTo>
                  <a:pt x="18208869" y="0"/>
                </a:lnTo>
              </a:path>
            </a:pathLst>
          </a:custGeom>
          <a:ln w="9622">
            <a:solidFill>
              <a:schemeClr val="accent1"/>
            </a:solidFill>
          </a:ln>
        </p:spPr>
        <p:txBody>
          <a:bodyPr wrap="square" lIns="0" tIns="0" rIns="0" bIns="0" rtlCol="0"/>
          <a:lstStyle/>
          <a:p>
            <a:endParaRPr/>
          </a:p>
        </p:txBody>
      </p:sp>
      <p:sp>
        <p:nvSpPr>
          <p:cNvPr id="18" name="Text Placeholder 12">
            <a:extLst>
              <a:ext uri="{FF2B5EF4-FFF2-40B4-BE49-F238E27FC236}">
                <a16:creationId xmlns:a16="http://schemas.microsoft.com/office/drawing/2014/main" id="{562EC026-4E6F-43DA-923D-6521DED0DA31}"/>
              </a:ext>
            </a:extLst>
          </p:cNvPr>
          <p:cNvSpPr>
            <a:spLocks noGrp="1"/>
          </p:cNvSpPr>
          <p:nvPr>
            <p:ph type="body" sz="quarter" idx="14" hasCustomPrompt="1"/>
          </p:nvPr>
        </p:nvSpPr>
        <p:spPr>
          <a:xfrm>
            <a:off x="3027405" y="3402988"/>
            <a:ext cx="3678450" cy="1195199"/>
          </a:xfrm>
        </p:spPr>
        <p:txBody>
          <a:bodyPr wrap="square" numCol="1" spcCol="756000" anchor="ctr">
            <a:spAutoFit/>
          </a:bodyPr>
          <a:lstStyle>
            <a:lvl1pPr marL="0" indent="0">
              <a:spcAft>
                <a:spcPts val="0"/>
              </a:spcAft>
              <a:buFont typeface="Arial" panose="020B0604020202020204" pitchFamily="34" charset="0"/>
              <a:buNone/>
              <a:defRPr b="1" i="0">
                <a:solidFill>
                  <a:schemeClr val="tx1"/>
                </a:solidFill>
                <a:latin typeface="Poppins SemiBold" pitchFamily="2" charset="77"/>
                <a:cs typeface="Poppins SemiBold" pitchFamily="2" charset="77"/>
              </a:defRPr>
            </a:lvl1pPr>
            <a:lvl2pPr marL="0" indent="0">
              <a:spcBef>
                <a:spcPts val="0"/>
              </a:spcBef>
              <a:spcAft>
                <a:spcPts val="0"/>
              </a:spcAft>
              <a:buFont typeface="Arial" panose="020B0604020202020204" pitchFamily="34" charset="0"/>
              <a:buNone/>
              <a:defRPr sz="2000"/>
            </a:lvl2pPr>
            <a:lvl3pPr marL="0" indent="0">
              <a:buFontTx/>
              <a:buNone/>
              <a:defRPr>
                <a:solidFill>
                  <a:schemeClr val="accent1"/>
                </a:solidFill>
              </a:defRPr>
            </a:lvl3pPr>
            <a:lvl5pPr>
              <a:defRPr/>
            </a:lvl5pPr>
          </a:lstStyle>
          <a:p>
            <a:pPr lvl="0"/>
            <a:r>
              <a:rPr lang="en-GB" dirty="0"/>
              <a:t>Speaker Name</a:t>
            </a:r>
          </a:p>
          <a:p>
            <a:pPr lvl="1"/>
            <a:r>
              <a:rPr lang="en-GB" dirty="0"/>
              <a:t>Job title, Organisation</a:t>
            </a:r>
          </a:p>
          <a:p>
            <a:pPr lvl="2"/>
            <a:r>
              <a:rPr lang="en-GB" dirty="0"/>
              <a:t>@social_handle</a:t>
            </a:r>
          </a:p>
        </p:txBody>
      </p:sp>
      <p:sp>
        <p:nvSpPr>
          <p:cNvPr id="20" name="Picture Placeholder 7">
            <a:extLst>
              <a:ext uri="{FF2B5EF4-FFF2-40B4-BE49-F238E27FC236}">
                <a16:creationId xmlns:a16="http://schemas.microsoft.com/office/drawing/2014/main" id="{2C007047-C920-4EB3-A695-D82C1E3FF29D}"/>
              </a:ext>
            </a:extLst>
          </p:cNvPr>
          <p:cNvSpPr>
            <a:spLocks noGrp="1"/>
          </p:cNvSpPr>
          <p:nvPr>
            <p:ph type="pic" sz="quarter" idx="15"/>
          </p:nvPr>
        </p:nvSpPr>
        <p:spPr>
          <a:xfrm>
            <a:off x="908051" y="3140075"/>
            <a:ext cx="1752600" cy="1721024"/>
          </a:xfrm>
          <a:prstGeom prst="ellipse">
            <a:avLst/>
          </a:prstGeom>
          <a:solidFill>
            <a:schemeClr val="bg2"/>
          </a:solidFill>
        </p:spPr>
        <p:txBody>
          <a:bodyPr anchor="ctr" anchorCtr="0">
            <a:noAutofit/>
          </a:bodyPr>
          <a:lstStyle>
            <a:lvl1pPr algn="ctr">
              <a:buFont typeface="Arial" panose="020B0604020202020204" pitchFamily="34" charset="0"/>
              <a:buNone/>
              <a:defRPr sz="1800"/>
            </a:lvl1pPr>
          </a:lstStyle>
          <a:p>
            <a:r>
              <a:rPr lang="en-US"/>
              <a:t>Click icon to add picture</a:t>
            </a:r>
            <a:endParaRPr lang="en-GB" dirty="0"/>
          </a:p>
        </p:txBody>
      </p:sp>
      <p:sp>
        <p:nvSpPr>
          <p:cNvPr id="27" name="Text Placeholder 12">
            <a:extLst>
              <a:ext uri="{FF2B5EF4-FFF2-40B4-BE49-F238E27FC236}">
                <a16:creationId xmlns:a16="http://schemas.microsoft.com/office/drawing/2014/main" id="{C4B654B1-39D8-4CAE-9F1C-A8E54F3E9075}"/>
              </a:ext>
            </a:extLst>
          </p:cNvPr>
          <p:cNvSpPr>
            <a:spLocks noGrp="1"/>
          </p:cNvSpPr>
          <p:nvPr>
            <p:ph type="body" sz="quarter" idx="16" hasCustomPrompt="1"/>
          </p:nvPr>
        </p:nvSpPr>
        <p:spPr>
          <a:xfrm>
            <a:off x="9248128" y="3402988"/>
            <a:ext cx="3678450" cy="1195199"/>
          </a:xfrm>
        </p:spPr>
        <p:txBody>
          <a:bodyPr wrap="square" numCol="1" spcCol="756000" anchor="ctr">
            <a:spAutoFit/>
          </a:bodyPr>
          <a:lstStyle>
            <a:lvl1pPr marL="0" indent="0">
              <a:spcAft>
                <a:spcPts val="0"/>
              </a:spcAft>
              <a:buFont typeface="Arial" panose="020B0604020202020204" pitchFamily="34" charset="0"/>
              <a:buNone/>
              <a:defRPr b="1" i="0">
                <a:solidFill>
                  <a:schemeClr val="tx1"/>
                </a:solidFill>
                <a:latin typeface="Poppins SemiBold" pitchFamily="2" charset="77"/>
                <a:cs typeface="Poppins SemiBold" pitchFamily="2" charset="77"/>
              </a:defRPr>
            </a:lvl1pPr>
            <a:lvl2pPr marL="0" indent="0">
              <a:spcBef>
                <a:spcPts val="0"/>
              </a:spcBef>
              <a:spcAft>
                <a:spcPts val="0"/>
              </a:spcAft>
              <a:buFont typeface="Arial" panose="020B0604020202020204" pitchFamily="34" charset="0"/>
              <a:buNone/>
              <a:defRPr sz="2000"/>
            </a:lvl2pPr>
            <a:lvl3pPr marL="0" indent="0">
              <a:buFontTx/>
              <a:buNone/>
              <a:defRPr>
                <a:solidFill>
                  <a:schemeClr val="accent1"/>
                </a:solidFill>
              </a:defRPr>
            </a:lvl3pPr>
            <a:lvl5pPr>
              <a:defRPr/>
            </a:lvl5pPr>
          </a:lstStyle>
          <a:p>
            <a:pPr lvl="0"/>
            <a:r>
              <a:rPr lang="en-GB" dirty="0"/>
              <a:t>Speaker Name</a:t>
            </a:r>
          </a:p>
          <a:p>
            <a:pPr lvl="1"/>
            <a:r>
              <a:rPr lang="en-GB" dirty="0"/>
              <a:t>Job title, Organisation</a:t>
            </a:r>
          </a:p>
          <a:p>
            <a:pPr lvl="2"/>
            <a:r>
              <a:rPr lang="en-GB" dirty="0"/>
              <a:t>@social_handle</a:t>
            </a:r>
          </a:p>
        </p:txBody>
      </p:sp>
      <p:sp>
        <p:nvSpPr>
          <p:cNvPr id="28" name="Picture Placeholder 7">
            <a:extLst>
              <a:ext uri="{FF2B5EF4-FFF2-40B4-BE49-F238E27FC236}">
                <a16:creationId xmlns:a16="http://schemas.microsoft.com/office/drawing/2014/main" id="{97CE11CA-3102-4681-B4BA-0B37EB79C90E}"/>
              </a:ext>
            </a:extLst>
          </p:cNvPr>
          <p:cNvSpPr>
            <a:spLocks noGrp="1"/>
          </p:cNvSpPr>
          <p:nvPr>
            <p:ph type="pic" sz="quarter" idx="17"/>
          </p:nvPr>
        </p:nvSpPr>
        <p:spPr>
          <a:xfrm>
            <a:off x="7128774" y="3140075"/>
            <a:ext cx="1752600" cy="1721024"/>
          </a:xfrm>
          <a:prstGeom prst="ellipse">
            <a:avLst/>
          </a:prstGeom>
          <a:solidFill>
            <a:schemeClr val="bg2"/>
          </a:solidFill>
        </p:spPr>
        <p:txBody>
          <a:bodyPr anchor="ctr" anchorCtr="0">
            <a:noAutofit/>
          </a:bodyPr>
          <a:lstStyle>
            <a:lvl1pPr algn="ctr">
              <a:buFont typeface="Arial" panose="020B0604020202020204" pitchFamily="34" charset="0"/>
              <a:buNone/>
              <a:defRPr sz="1800"/>
            </a:lvl1pPr>
          </a:lstStyle>
          <a:p>
            <a:r>
              <a:rPr lang="en-US"/>
              <a:t>Click icon to add picture</a:t>
            </a:r>
            <a:endParaRPr lang="en-GB" dirty="0"/>
          </a:p>
        </p:txBody>
      </p:sp>
      <p:sp>
        <p:nvSpPr>
          <p:cNvPr id="33" name="Text Placeholder 9">
            <a:extLst>
              <a:ext uri="{FF2B5EF4-FFF2-40B4-BE49-F238E27FC236}">
                <a16:creationId xmlns:a16="http://schemas.microsoft.com/office/drawing/2014/main" id="{DA0263E3-9D44-44C4-88DC-79995A9CEA0D}"/>
              </a:ext>
            </a:extLst>
          </p:cNvPr>
          <p:cNvSpPr>
            <a:spLocks noGrp="1"/>
          </p:cNvSpPr>
          <p:nvPr>
            <p:ph type="body" sz="quarter" idx="13"/>
          </p:nvPr>
        </p:nvSpPr>
        <p:spPr>
          <a:xfrm>
            <a:off x="952500" y="2453154"/>
            <a:ext cx="8378825" cy="430887"/>
          </a:xfrm>
        </p:spPr>
        <p:txBody>
          <a:bodyPr/>
          <a:lstStyle>
            <a:lvl1pPr>
              <a:lnSpc>
                <a:spcPct val="100000"/>
              </a:lnSpc>
              <a:buFont typeface="Arial" panose="020B0604020202020204" pitchFamily="34" charset="0"/>
              <a:buNone/>
              <a:defRPr sz="2800" b="1" i="0">
                <a:solidFill>
                  <a:schemeClr val="accent1"/>
                </a:solidFill>
                <a:latin typeface="Poppins SemiBold" pitchFamily="2" charset="77"/>
                <a:cs typeface="Poppins SemiBold" pitchFamily="2" charset="77"/>
              </a:defRPr>
            </a:lvl1pPr>
          </a:lstStyle>
          <a:p>
            <a:pPr lvl="0"/>
            <a:r>
              <a:rPr lang="en-US"/>
              <a:t>Click to edit Master text styles</a:t>
            </a:r>
          </a:p>
        </p:txBody>
      </p:sp>
      <p:sp>
        <p:nvSpPr>
          <p:cNvPr id="34" name="Text Placeholder 9">
            <a:extLst>
              <a:ext uri="{FF2B5EF4-FFF2-40B4-BE49-F238E27FC236}">
                <a16:creationId xmlns:a16="http://schemas.microsoft.com/office/drawing/2014/main" id="{219E0B61-44AD-498D-9A5E-D4CD2F464A75}"/>
              </a:ext>
            </a:extLst>
          </p:cNvPr>
          <p:cNvSpPr>
            <a:spLocks noGrp="1"/>
          </p:cNvSpPr>
          <p:nvPr>
            <p:ph type="body" sz="quarter" idx="18"/>
          </p:nvPr>
        </p:nvSpPr>
        <p:spPr>
          <a:xfrm>
            <a:off x="952500" y="5680988"/>
            <a:ext cx="8378825" cy="430887"/>
          </a:xfrm>
        </p:spPr>
        <p:txBody>
          <a:bodyPr/>
          <a:lstStyle>
            <a:lvl1pPr>
              <a:lnSpc>
                <a:spcPct val="100000"/>
              </a:lnSpc>
              <a:buFont typeface="Arial" panose="020B0604020202020204" pitchFamily="34" charset="0"/>
              <a:buNone/>
              <a:defRPr sz="2800" b="1" i="0">
                <a:solidFill>
                  <a:schemeClr val="accent1"/>
                </a:solidFill>
                <a:latin typeface="Poppins SemiBold" pitchFamily="2" charset="77"/>
                <a:cs typeface="Poppins SemiBold" pitchFamily="2" charset="77"/>
              </a:defRPr>
            </a:lvl1pPr>
          </a:lstStyle>
          <a:p>
            <a:pPr lvl="0"/>
            <a:r>
              <a:rPr lang="en-US"/>
              <a:t>Click to edit Master text styles</a:t>
            </a:r>
          </a:p>
        </p:txBody>
      </p:sp>
      <p:sp>
        <p:nvSpPr>
          <p:cNvPr id="35" name="Text Placeholder 9">
            <a:extLst>
              <a:ext uri="{FF2B5EF4-FFF2-40B4-BE49-F238E27FC236}">
                <a16:creationId xmlns:a16="http://schemas.microsoft.com/office/drawing/2014/main" id="{B5D028AE-F44C-46F5-9CEE-FD53C5404316}"/>
              </a:ext>
            </a:extLst>
          </p:cNvPr>
          <p:cNvSpPr>
            <a:spLocks noGrp="1"/>
          </p:cNvSpPr>
          <p:nvPr>
            <p:ph type="body" sz="quarter" idx="20"/>
          </p:nvPr>
        </p:nvSpPr>
        <p:spPr>
          <a:xfrm>
            <a:off x="14601825" y="2453154"/>
            <a:ext cx="4549775" cy="861774"/>
          </a:xfrm>
        </p:spPr>
        <p:txBody>
          <a:bodyPr/>
          <a:lstStyle>
            <a:lvl1pPr>
              <a:lnSpc>
                <a:spcPct val="100000"/>
              </a:lnSpc>
              <a:buFont typeface="Arial" panose="020B0604020202020204" pitchFamily="34" charset="0"/>
              <a:buNone/>
              <a:defRPr sz="2800" b="1" i="0">
                <a:solidFill>
                  <a:schemeClr val="accent1"/>
                </a:solidFill>
                <a:latin typeface="Poppins SemiBold" pitchFamily="2" charset="77"/>
                <a:cs typeface="Poppins SemiBold" pitchFamily="2" charset="77"/>
              </a:defRPr>
            </a:lvl1pPr>
          </a:lstStyle>
          <a:p>
            <a:pPr lvl="0"/>
            <a:r>
              <a:rPr lang="en-US"/>
              <a:t>Click to edit Master text styles</a:t>
            </a:r>
          </a:p>
        </p:txBody>
      </p:sp>
      <p:sp>
        <p:nvSpPr>
          <p:cNvPr id="36" name="Picture Placeholder 7">
            <a:extLst>
              <a:ext uri="{FF2B5EF4-FFF2-40B4-BE49-F238E27FC236}">
                <a16:creationId xmlns:a16="http://schemas.microsoft.com/office/drawing/2014/main" id="{830D074D-01E1-4932-A37B-4050A540FB0F}"/>
              </a:ext>
            </a:extLst>
          </p:cNvPr>
          <p:cNvSpPr>
            <a:spLocks noGrp="1"/>
          </p:cNvSpPr>
          <p:nvPr>
            <p:ph type="pic" sz="quarter" idx="21"/>
          </p:nvPr>
        </p:nvSpPr>
        <p:spPr>
          <a:xfrm>
            <a:off x="14601825" y="3140075"/>
            <a:ext cx="4549775" cy="7216769"/>
          </a:xfrm>
          <a:prstGeom prst="roundRect">
            <a:avLst>
              <a:gd name="adj" fmla="val 2681"/>
            </a:avLst>
          </a:prstGeom>
          <a:solidFill>
            <a:schemeClr val="bg2"/>
          </a:solidFill>
        </p:spPr>
        <p:txBody>
          <a:bodyPr anchor="ctr" anchorCtr="0">
            <a:noAutofit/>
          </a:bodyPr>
          <a:lstStyle>
            <a:lvl1pPr algn="ctr">
              <a:buFont typeface="Arial" panose="020B0604020202020204" pitchFamily="34" charset="0"/>
              <a:buNone/>
              <a:defRPr sz="1800"/>
            </a:lvl1pPr>
          </a:lstStyle>
          <a:p>
            <a:r>
              <a:rPr lang="en-US"/>
              <a:t>Click icon to add picture</a:t>
            </a:r>
            <a:endParaRPr lang="en-GB"/>
          </a:p>
        </p:txBody>
      </p:sp>
      <p:sp>
        <p:nvSpPr>
          <p:cNvPr id="21" name="Text Placeholder 2">
            <a:extLst>
              <a:ext uri="{FF2B5EF4-FFF2-40B4-BE49-F238E27FC236}">
                <a16:creationId xmlns:a16="http://schemas.microsoft.com/office/drawing/2014/main" id="{6078F100-7CF5-4CA5-B198-4D0776A22E4D}"/>
              </a:ext>
            </a:extLst>
          </p:cNvPr>
          <p:cNvSpPr>
            <a:spLocks noGrp="1"/>
          </p:cNvSpPr>
          <p:nvPr>
            <p:ph type="body" sz="quarter" idx="19"/>
          </p:nvPr>
        </p:nvSpPr>
        <p:spPr>
          <a:xfrm>
            <a:off x="952500" y="6340475"/>
            <a:ext cx="8378825" cy="1549078"/>
          </a:xfrm>
        </p:spPr>
        <p:txBody>
          <a:bodyPr/>
          <a:lstStyle>
            <a:lvl2pPr marL="357188" indent="-357188">
              <a:defRPr/>
            </a:lvl2pPr>
            <a:lvl3pPr marL="628650" indent="-287338">
              <a:defRPr/>
            </a:lvl3pPr>
            <a:lvl4pPr marL="1527175" indent="-303213">
              <a:defRPr/>
            </a:lvl4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32900927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8554">
          <p15:clr>
            <a:srgbClr val="FBAE40"/>
          </p15:clr>
        </p15:guide>
        <p15:guide id="2" pos="8079">
          <p15:clr>
            <a:srgbClr val="FBAE40"/>
          </p15:clr>
        </p15:guide>
      </p15:sldGuideLst>
    </p:ext>
  </p:extLst>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Members / Objectives | Companies">
    <p:spTree>
      <p:nvGrpSpPr>
        <p:cNvPr id="1" name=""/>
        <p:cNvGrpSpPr/>
        <p:nvPr/>
      </p:nvGrpSpPr>
      <p:grpSpPr>
        <a:xfrm>
          <a:off x="0" y="0"/>
          <a:ext cx="0" cy="0"/>
          <a:chOff x="0" y="0"/>
          <a:chExt cx="0" cy="0"/>
        </a:xfrm>
      </p:grpSpPr>
      <p:sp>
        <p:nvSpPr>
          <p:cNvPr id="6" name="Footer Placeholder 5">
            <a:extLst>
              <a:ext uri="{FF2B5EF4-FFF2-40B4-BE49-F238E27FC236}">
                <a16:creationId xmlns:a16="http://schemas.microsoft.com/office/drawing/2014/main" id="{D54E43CC-A238-47A3-B91D-337B8322DEDB}"/>
              </a:ext>
            </a:extLst>
          </p:cNvPr>
          <p:cNvSpPr>
            <a:spLocks noGrp="1"/>
          </p:cNvSpPr>
          <p:nvPr>
            <p:ph type="ftr" sz="quarter" idx="11"/>
          </p:nvPr>
        </p:nvSpPr>
        <p:spPr/>
        <p:txBody>
          <a:bodyPr/>
          <a:lstStyle/>
          <a:p>
            <a:r>
              <a:rPr lang="en-GB"/>
              <a:t>Immunization, Vaccines and Biologicals</a:t>
            </a:r>
            <a:endParaRPr lang="en-GB" dirty="0"/>
          </a:p>
        </p:txBody>
      </p:sp>
      <p:sp>
        <p:nvSpPr>
          <p:cNvPr id="7" name="Slide Number Placeholder 6">
            <a:extLst>
              <a:ext uri="{FF2B5EF4-FFF2-40B4-BE49-F238E27FC236}">
                <a16:creationId xmlns:a16="http://schemas.microsoft.com/office/drawing/2014/main" id="{16FE5D80-3F53-4103-9967-095D04856AB1}"/>
              </a:ext>
            </a:extLst>
          </p:cNvPr>
          <p:cNvSpPr>
            <a:spLocks noGrp="1"/>
          </p:cNvSpPr>
          <p:nvPr>
            <p:ph type="sldNum" sz="quarter" idx="12"/>
          </p:nvPr>
        </p:nvSpPr>
        <p:spPr/>
        <p:txBody>
          <a:bodyPr/>
          <a:lstStyle/>
          <a:p>
            <a:fld id="{E2E31AFC-DF42-41A5-B57C-06A83BBA6616}" type="slidenum">
              <a:rPr lang="en-GB" smtClean="0"/>
              <a:t>‹#›</a:t>
            </a:fld>
            <a:endParaRPr lang="en-GB"/>
          </a:p>
        </p:txBody>
      </p:sp>
      <p:sp>
        <p:nvSpPr>
          <p:cNvPr id="8" name="Title 1">
            <a:extLst>
              <a:ext uri="{FF2B5EF4-FFF2-40B4-BE49-F238E27FC236}">
                <a16:creationId xmlns:a16="http://schemas.microsoft.com/office/drawing/2014/main" id="{2D9919F6-A4D0-4CA9-A4CD-91445785695F}"/>
              </a:ext>
            </a:extLst>
          </p:cNvPr>
          <p:cNvSpPr>
            <a:spLocks noGrp="1"/>
          </p:cNvSpPr>
          <p:nvPr>
            <p:ph type="title" hasCustomPrompt="1"/>
          </p:nvPr>
        </p:nvSpPr>
        <p:spPr>
          <a:xfrm>
            <a:off x="952502" y="885878"/>
            <a:ext cx="18160886" cy="664797"/>
          </a:xfrm>
        </p:spPr>
        <p:txBody>
          <a:bodyPr lIns="0" tIns="0" rIns="0" bIns="0" anchor="t" anchorCtr="0"/>
          <a:lstStyle>
            <a:lvl1pPr>
              <a:defRPr/>
            </a:lvl1pPr>
          </a:lstStyle>
          <a:p>
            <a:r>
              <a:rPr lang="en-US" dirty="0"/>
              <a:t>Iconography with text</a:t>
            </a:r>
            <a:endParaRPr lang="en-GB" dirty="0"/>
          </a:p>
        </p:txBody>
      </p:sp>
      <p:sp>
        <p:nvSpPr>
          <p:cNvPr id="19" name="object 14">
            <a:extLst>
              <a:ext uri="{FF2B5EF4-FFF2-40B4-BE49-F238E27FC236}">
                <a16:creationId xmlns:a16="http://schemas.microsoft.com/office/drawing/2014/main" id="{FFCCEE77-DD40-4843-B514-E7A8B70251C9}"/>
              </a:ext>
            </a:extLst>
          </p:cNvPr>
          <p:cNvSpPr/>
          <p:nvPr userDrawn="1"/>
        </p:nvSpPr>
        <p:spPr>
          <a:xfrm>
            <a:off x="952851" y="10550675"/>
            <a:ext cx="18209260" cy="0"/>
          </a:xfrm>
          <a:custGeom>
            <a:avLst/>
            <a:gdLst/>
            <a:ahLst/>
            <a:cxnLst/>
            <a:rect l="l" t="t" r="r" b="b"/>
            <a:pathLst>
              <a:path w="18209260">
                <a:moveTo>
                  <a:pt x="0" y="0"/>
                </a:moveTo>
                <a:lnTo>
                  <a:pt x="18208869" y="0"/>
                </a:lnTo>
              </a:path>
            </a:pathLst>
          </a:custGeom>
          <a:ln w="9622">
            <a:solidFill>
              <a:schemeClr val="accent1"/>
            </a:solidFill>
          </a:ln>
        </p:spPr>
        <p:txBody>
          <a:bodyPr wrap="square" lIns="0" tIns="0" rIns="0" bIns="0" rtlCol="0"/>
          <a:lstStyle/>
          <a:p>
            <a:endParaRPr/>
          </a:p>
        </p:txBody>
      </p:sp>
      <p:sp>
        <p:nvSpPr>
          <p:cNvPr id="33" name="Text Placeholder 9">
            <a:extLst>
              <a:ext uri="{FF2B5EF4-FFF2-40B4-BE49-F238E27FC236}">
                <a16:creationId xmlns:a16="http://schemas.microsoft.com/office/drawing/2014/main" id="{DA0263E3-9D44-44C4-88DC-79995A9CEA0D}"/>
              </a:ext>
            </a:extLst>
          </p:cNvPr>
          <p:cNvSpPr>
            <a:spLocks noGrp="1"/>
          </p:cNvSpPr>
          <p:nvPr>
            <p:ph type="body" sz="quarter" idx="13"/>
          </p:nvPr>
        </p:nvSpPr>
        <p:spPr>
          <a:xfrm>
            <a:off x="952500" y="2453154"/>
            <a:ext cx="8378825" cy="430887"/>
          </a:xfrm>
        </p:spPr>
        <p:txBody>
          <a:bodyPr/>
          <a:lstStyle>
            <a:lvl1pPr>
              <a:lnSpc>
                <a:spcPct val="100000"/>
              </a:lnSpc>
              <a:buFont typeface="Arial" panose="020B0604020202020204" pitchFamily="34" charset="0"/>
              <a:buNone/>
              <a:defRPr sz="2800" b="1" i="0">
                <a:solidFill>
                  <a:schemeClr val="accent1"/>
                </a:solidFill>
                <a:latin typeface="Poppins SemiBold" pitchFamily="2" charset="77"/>
                <a:cs typeface="Poppins SemiBold" pitchFamily="2" charset="77"/>
              </a:defRPr>
            </a:lvl1pPr>
          </a:lstStyle>
          <a:p>
            <a:pPr lvl="0"/>
            <a:r>
              <a:rPr lang="en-US"/>
              <a:t>Click to edit Master text styles</a:t>
            </a:r>
          </a:p>
        </p:txBody>
      </p:sp>
      <p:sp>
        <p:nvSpPr>
          <p:cNvPr id="34" name="Text Placeholder 9">
            <a:extLst>
              <a:ext uri="{FF2B5EF4-FFF2-40B4-BE49-F238E27FC236}">
                <a16:creationId xmlns:a16="http://schemas.microsoft.com/office/drawing/2014/main" id="{219E0B61-44AD-498D-9A5E-D4CD2F464A75}"/>
              </a:ext>
            </a:extLst>
          </p:cNvPr>
          <p:cNvSpPr>
            <a:spLocks noGrp="1"/>
          </p:cNvSpPr>
          <p:nvPr>
            <p:ph type="body" sz="quarter" idx="18"/>
          </p:nvPr>
        </p:nvSpPr>
        <p:spPr>
          <a:xfrm>
            <a:off x="952500" y="5680988"/>
            <a:ext cx="8378825" cy="430887"/>
          </a:xfrm>
        </p:spPr>
        <p:txBody>
          <a:bodyPr/>
          <a:lstStyle>
            <a:lvl1pPr>
              <a:lnSpc>
                <a:spcPct val="100000"/>
              </a:lnSpc>
              <a:buFont typeface="Arial" panose="020B0604020202020204" pitchFamily="34" charset="0"/>
              <a:buNone/>
              <a:defRPr sz="2800" b="1" i="0">
                <a:solidFill>
                  <a:schemeClr val="accent1"/>
                </a:solidFill>
                <a:latin typeface="Poppins SemiBold" pitchFamily="2" charset="77"/>
                <a:cs typeface="Poppins SemiBold" pitchFamily="2" charset="77"/>
              </a:defRPr>
            </a:lvl1pPr>
          </a:lstStyle>
          <a:p>
            <a:pPr lvl="0"/>
            <a:r>
              <a:rPr lang="en-US"/>
              <a:t>Click to edit Master text styles</a:t>
            </a:r>
          </a:p>
        </p:txBody>
      </p:sp>
      <p:sp>
        <p:nvSpPr>
          <p:cNvPr id="35" name="Text Placeholder 9">
            <a:extLst>
              <a:ext uri="{FF2B5EF4-FFF2-40B4-BE49-F238E27FC236}">
                <a16:creationId xmlns:a16="http://schemas.microsoft.com/office/drawing/2014/main" id="{B5D028AE-F44C-46F5-9CEE-FD53C5404316}"/>
              </a:ext>
            </a:extLst>
          </p:cNvPr>
          <p:cNvSpPr>
            <a:spLocks noGrp="1"/>
          </p:cNvSpPr>
          <p:nvPr>
            <p:ph type="body" sz="quarter" idx="20"/>
          </p:nvPr>
        </p:nvSpPr>
        <p:spPr>
          <a:xfrm>
            <a:off x="14601825" y="2453154"/>
            <a:ext cx="4549775" cy="861774"/>
          </a:xfrm>
        </p:spPr>
        <p:txBody>
          <a:bodyPr/>
          <a:lstStyle>
            <a:lvl1pPr>
              <a:lnSpc>
                <a:spcPct val="100000"/>
              </a:lnSpc>
              <a:buFont typeface="Arial" panose="020B0604020202020204" pitchFamily="34" charset="0"/>
              <a:buNone/>
              <a:defRPr sz="2800" b="1" i="0">
                <a:solidFill>
                  <a:schemeClr val="accent1"/>
                </a:solidFill>
                <a:latin typeface="Poppins SemiBold" pitchFamily="2" charset="77"/>
                <a:cs typeface="Poppins SemiBold" pitchFamily="2" charset="77"/>
              </a:defRPr>
            </a:lvl1pPr>
          </a:lstStyle>
          <a:p>
            <a:pPr lvl="0"/>
            <a:r>
              <a:rPr lang="en-US"/>
              <a:t>Click to edit Master text styles</a:t>
            </a:r>
          </a:p>
        </p:txBody>
      </p:sp>
      <p:sp>
        <p:nvSpPr>
          <p:cNvPr id="36" name="Picture Placeholder 7">
            <a:extLst>
              <a:ext uri="{FF2B5EF4-FFF2-40B4-BE49-F238E27FC236}">
                <a16:creationId xmlns:a16="http://schemas.microsoft.com/office/drawing/2014/main" id="{830D074D-01E1-4932-A37B-4050A540FB0F}"/>
              </a:ext>
            </a:extLst>
          </p:cNvPr>
          <p:cNvSpPr>
            <a:spLocks noGrp="1"/>
          </p:cNvSpPr>
          <p:nvPr>
            <p:ph type="pic" sz="quarter" idx="21"/>
          </p:nvPr>
        </p:nvSpPr>
        <p:spPr>
          <a:xfrm>
            <a:off x="14601825" y="3140075"/>
            <a:ext cx="4549775" cy="7216769"/>
          </a:xfrm>
          <a:prstGeom prst="roundRect">
            <a:avLst>
              <a:gd name="adj" fmla="val 2681"/>
            </a:avLst>
          </a:prstGeom>
          <a:solidFill>
            <a:schemeClr val="bg1"/>
          </a:solidFill>
        </p:spPr>
        <p:txBody>
          <a:bodyPr anchor="ctr" anchorCtr="0">
            <a:noAutofit/>
          </a:bodyPr>
          <a:lstStyle>
            <a:lvl1pPr algn="ctr">
              <a:buFont typeface="Arial" panose="020B0604020202020204" pitchFamily="34" charset="0"/>
              <a:buNone/>
              <a:defRPr sz="1800"/>
            </a:lvl1pPr>
          </a:lstStyle>
          <a:p>
            <a:r>
              <a:rPr lang="en-US"/>
              <a:t>Click icon to add picture</a:t>
            </a:r>
            <a:endParaRPr lang="en-GB"/>
          </a:p>
        </p:txBody>
      </p:sp>
      <p:sp>
        <p:nvSpPr>
          <p:cNvPr id="21" name="Picture Placeholder 4">
            <a:extLst>
              <a:ext uri="{FF2B5EF4-FFF2-40B4-BE49-F238E27FC236}">
                <a16:creationId xmlns:a16="http://schemas.microsoft.com/office/drawing/2014/main" id="{C5CE2C7D-2E7C-4C4A-AD70-D95AE7635BFB}"/>
              </a:ext>
            </a:extLst>
          </p:cNvPr>
          <p:cNvSpPr>
            <a:spLocks noGrp="1"/>
          </p:cNvSpPr>
          <p:nvPr>
            <p:ph type="pic" sz="quarter" idx="10"/>
          </p:nvPr>
        </p:nvSpPr>
        <p:spPr>
          <a:xfrm>
            <a:off x="948250" y="3222947"/>
            <a:ext cx="4738833" cy="1532776"/>
          </a:xfrm>
        </p:spPr>
        <p:txBody>
          <a:bodyPr/>
          <a:lstStyle/>
          <a:p>
            <a:r>
              <a:rPr lang="en-US"/>
              <a:t>Click icon to add picture</a:t>
            </a:r>
            <a:endParaRPr lang="en-GB" dirty="0"/>
          </a:p>
        </p:txBody>
      </p:sp>
      <p:sp>
        <p:nvSpPr>
          <p:cNvPr id="22" name="Picture Placeholder 4">
            <a:extLst>
              <a:ext uri="{FF2B5EF4-FFF2-40B4-BE49-F238E27FC236}">
                <a16:creationId xmlns:a16="http://schemas.microsoft.com/office/drawing/2014/main" id="{C9D30B78-B412-4432-80AB-05215E5B05E3}"/>
              </a:ext>
            </a:extLst>
          </p:cNvPr>
          <p:cNvSpPr>
            <a:spLocks noGrp="1"/>
          </p:cNvSpPr>
          <p:nvPr>
            <p:ph type="pic" sz="quarter" idx="22"/>
          </p:nvPr>
        </p:nvSpPr>
        <p:spPr>
          <a:xfrm>
            <a:off x="6242050" y="3222947"/>
            <a:ext cx="4738833" cy="1532776"/>
          </a:xfrm>
        </p:spPr>
        <p:txBody>
          <a:bodyPr/>
          <a:lstStyle/>
          <a:p>
            <a:r>
              <a:rPr lang="en-US"/>
              <a:t>Click icon to add picture</a:t>
            </a:r>
            <a:endParaRPr lang="en-GB" dirty="0"/>
          </a:p>
        </p:txBody>
      </p:sp>
      <p:sp>
        <p:nvSpPr>
          <p:cNvPr id="16" name="Text Placeholder 2">
            <a:extLst>
              <a:ext uri="{FF2B5EF4-FFF2-40B4-BE49-F238E27FC236}">
                <a16:creationId xmlns:a16="http://schemas.microsoft.com/office/drawing/2014/main" id="{A51CA350-E600-49F4-98C4-196B708DFE5A}"/>
              </a:ext>
            </a:extLst>
          </p:cNvPr>
          <p:cNvSpPr>
            <a:spLocks noGrp="1"/>
          </p:cNvSpPr>
          <p:nvPr>
            <p:ph type="body" sz="quarter" idx="19"/>
          </p:nvPr>
        </p:nvSpPr>
        <p:spPr>
          <a:xfrm>
            <a:off x="952500" y="6340475"/>
            <a:ext cx="8378825" cy="1549078"/>
          </a:xfrm>
        </p:spPr>
        <p:txBody>
          <a:bodyPr/>
          <a:lstStyle>
            <a:lvl2pPr marL="357188" indent="-357188">
              <a:defRPr/>
            </a:lvl2pPr>
            <a:lvl3pPr marL="628650" indent="-287338">
              <a:defRPr/>
            </a:lvl3pPr>
            <a:lvl4pPr marL="1527175" indent="-303213">
              <a:defRPr/>
            </a:lvl4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40453362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8554">
          <p15:clr>
            <a:srgbClr val="FBAE40"/>
          </p15:clr>
        </p15:guide>
        <p15:guide id="2" pos="8079">
          <p15:clr>
            <a:srgbClr val="FBAE40"/>
          </p15:clr>
        </p15:guide>
      </p15:sldGuideLst>
    </p:ext>
  </p:extLst>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Infographic | source text">
    <p:spTree>
      <p:nvGrpSpPr>
        <p:cNvPr id="1" name=""/>
        <p:cNvGrpSpPr/>
        <p:nvPr/>
      </p:nvGrpSpPr>
      <p:grpSpPr>
        <a:xfrm>
          <a:off x="0" y="0"/>
          <a:ext cx="0" cy="0"/>
          <a:chOff x="0" y="0"/>
          <a:chExt cx="0" cy="0"/>
        </a:xfrm>
      </p:grpSpPr>
      <p:sp>
        <p:nvSpPr>
          <p:cNvPr id="6" name="Footer Placeholder 5">
            <a:extLst>
              <a:ext uri="{FF2B5EF4-FFF2-40B4-BE49-F238E27FC236}">
                <a16:creationId xmlns:a16="http://schemas.microsoft.com/office/drawing/2014/main" id="{D54E43CC-A238-47A3-B91D-337B8322DEDB}"/>
              </a:ext>
            </a:extLst>
          </p:cNvPr>
          <p:cNvSpPr>
            <a:spLocks noGrp="1"/>
          </p:cNvSpPr>
          <p:nvPr>
            <p:ph type="ftr" sz="quarter" idx="11"/>
          </p:nvPr>
        </p:nvSpPr>
        <p:spPr/>
        <p:txBody>
          <a:bodyPr/>
          <a:lstStyle/>
          <a:p>
            <a:r>
              <a:rPr lang="en-GB"/>
              <a:t>Immunization, Vaccines and Biologicals</a:t>
            </a:r>
            <a:endParaRPr lang="en-GB" dirty="0"/>
          </a:p>
        </p:txBody>
      </p:sp>
      <p:sp>
        <p:nvSpPr>
          <p:cNvPr id="7" name="Slide Number Placeholder 6">
            <a:extLst>
              <a:ext uri="{FF2B5EF4-FFF2-40B4-BE49-F238E27FC236}">
                <a16:creationId xmlns:a16="http://schemas.microsoft.com/office/drawing/2014/main" id="{16FE5D80-3F53-4103-9967-095D04856AB1}"/>
              </a:ext>
            </a:extLst>
          </p:cNvPr>
          <p:cNvSpPr>
            <a:spLocks noGrp="1"/>
          </p:cNvSpPr>
          <p:nvPr>
            <p:ph type="sldNum" sz="quarter" idx="12"/>
          </p:nvPr>
        </p:nvSpPr>
        <p:spPr/>
        <p:txBody>
          <a:bodyPr/>
          <a:lstStyle/>
          <a:p>
            <a:fld id="{E2E31AFC-DF42-41A5-B57C-06A83BBA6616}" type="slidenum">
              <a:rPr lang="en-GB" smtClean="0"/>
              <a:t>‹#›</a:t>
            </a:fld>
            <a:endParaRPr lang="en-GB"/>
          </a:p>
        </p:txBody>
      </p:sp>
      <p:sp>
        <p:nvSpPr>
          <p:cNvPr id="8" name="Title 1">
            <a:extLst>
              <a:ext uri="{FF2B5EF4-FFF2-40B4-BE49-F238E27FC236}">
                <a16:creationId xmlns:a16="http://schemas.microsoft.com/office/drawing/2014/main" id="{2D9919F6-A4D0-4CA9-A4CD-91445785695F}"/>
              </a:ext>
            </a:extLst>
          </p:cNvPr>
          <p:cNvSpPr>
            <a:spLocks noGrp="1"/>
          </p:cNvSpPr>
          <p:nvPr>
            <p:ph type="title" hasCustomPrompt="1"/>
          </p:nvPr>
        </p:nvSpPr>
        <p:spPr>
          <a:xfrm>
            <a:off x="952502" y="885878"/>
            <a:ext cx="8378824" cy="664797"/>
          </a:xfrm>
        </p:spPr>
        <p:txBody>
          <a:bodyPr lIns="0" tIns="0" rIns="0" bIns="0" anchor="t" anchorCtr="0"/>
          <a:lstStyle>
            <a:lvl1pPr>
              <a:defRPr/>
            </a:lvl1pPr>
          </a:lstStyle>
          <a:p>
            <a:r>
              <a:rPr lang="en-US" dirty="0"/>
              <a:t>Infographic</a:t>
            </a:r>
            <a:endParaRPr lang="en-GB" dirty="0"/>
          </a:p>
        </p:txBody>
      </p:sp>
      <p:sp>
        <p:nvSpPr>
          <p:cNvPr id="9" name="Text Placeholder 9">
            <a:extLst>
              <a:ext uri="{FF2B5EF4-FFF2-40B4-BE49-F238E27FC236}">
                <a16:creationId xmlns:a16="http://schemas.microsoft.com/office/drawing/2014/main" id="{0B35CF9D-1C51-4670-B6A1-6C59DE52D7BD}"/>
              </a:ext>
            </a:extLst>
          </p:cNvPr>
          <p:cNvSpPr>
            <a:spLocks noGrp="1"/>
          </p:cNvSpPr>
          <p:nvPr>
            <p:ph type="body" sz="quarter" idx="13"/>
          </p:nvPr>
        </p:nvSpPr>
        <p:spPr>
          <a:xfrm>
            <a:off x="952500" y="1810877"/>
            <a:ext cx="8378825" cy="430887"/>
          </a:xfrm>
        </p:spPr>
        <p:txBody>
          <a:bodyPr/>
          <a:lstStyle>
            <a:lvl1pPr>
              <a:lnSpc>
                <a:spcPct val="100000"/>
              </a:lnSpc>
              <a:buFont typeface="Arial" panose="020B0604020202020204" pitchFamily="34" charset="0"/>
              <a:buNone/>
              <a:defRPr sz="2800">
                <a:solidFill>
                  <a:schemeClr val="accent1"/>
                </a:solidFill>
              </a:defRPr>
            </a:lvl1pPr>
          </a:lstStyle>
          <a:p>
            <a:pPr lvl="0"/>
            <a:r>
              <a:rPr lang="en-US"/>
              <a:t>Click to edit Master text styles</a:t>
            </a:r>
          </a:p>
        </p:txBody>
      </p:sp>
      <p:sp>
        <p:nvSpPr>
          <p:cNvPr id="19" name="object 14">
            <a:extLst>
              <a:ext uri="{FF2B5EF4-FFF2-40B4-BE49-F238E27FC236}">
                <a16:creationId xmlns:a16="http://schemas.microsoft.com/office/drawing/2014/main" id="{FFCCEE77-DD40-4843-B514-E7A8B70251C9}"/>
              </a:ext>
            </a:extLst>
          </p:cNvPr>
          <p:cNvSpPr/>
          <p:nvPr userDrawn="1"/>
        </p:nvSpPr>
        <p:spPr>
          <a:xfrm>
            <a:off x="952851" y="10550675"/>
            <a:ext cx="18209260" cy="0"/>
          </a:xfrm>
          <a:custGeom>
            <a:avLst/>
            <a:gdLst/>
            <a:ahLst/>
            <a:cxnLst/>
            <a:rect l="l" t="t" r="r" b="b"/>
            <a:pathLst>
              <a:path w="18209260">
                <a:moveTo>
                  <a:pt x="0" y="0"/>
                </a:moveTo>
                <a:lnTo>
                  <a:pt x="18208869" y="0"/>
                </a:lnTo>
              </a:path>
            </a:pathLst>
          </a:custGeom>
          <a:ln w="9622">
            <a:solidFill>
              <a:schemeClr val="tx1"/>
            </a:solidFill>
          </a:ln>
        </p:spPr>
        <p:txBody>
          <a:bodyPr wrap="square" lIns="0" tIns="0" rIns="0" bIns="0" rtlCol="0"/>
          <a:lstStyle/>
          <a:p>
            <a:endParaRPr/>
          </a:p>
        </p:txBody>
      </p:sp>
      <p:sp>
        <p:nvSpPr>
          <p:cNvPr id="3" name="Chart Placeholder 2">
            <a:extLst>
              <a:ext uri="{FF2B5EF4-FFF2-40B4-BE49-F238E27FC236}">
                <a16:creationId xmlns:a16="http://schemas.microsoft.com/office/drawing/2014/main" id="{23227BC4-3697-49CB-8C94-2ABB376D0980}"/>
              </a:ext>
            </a:extLst>
          </p:cNvPr>
          <p:cNvSpPr>
            <a:spLocks noGrp="1"/>
          </p:cNvSpPr>
          <p:nvPr>
            <p:ph type="chart" sz="quarter" idx="16"/>
          </p:nvPr>
        </p:nvSpPr>
        <p:spPr>
          <a:xfrm>
            <a:off x="2468564" y="2764105"/>
            <a:ext cx="15167648" cy="6490563"/>
          </a:xfrm>
        </p:spPr>
        <p:txBody>
          <a:bodyPr anchor="ctr"/>
          <a:lstStyle>
            <a:lvl1pPr algn="ctr">
              <a:defRPr/>
            </a:lvl1pPr>
          </a:lstStyle>
          <a:p>
            <a:r>
              <a:rPr lang="en-US"/>
              <a:t>Click icon to add chart</a:t>
            </a:r>
            <a:endParaRPr lang="en-GB" dirty="0"/>
          </a:p>
        </p:txBody>
      </p:sp>
      <p:sp>
        <p:nvSpPr>
          <p:cNvPr id="5" name="Text Placeholder 4">
            <a:extLst>
              <a:ext uri="{FF2B5EF4-FFF2-40B4-BE49-F238E27FC236}">
                <a16:creationId xmlns:a16="http://schemas.microsoft.com/office/drawing/2014/main" id="{832FEDC8-D0DD-425E-97D5-0F98C2977CA1}"/>
              </a:ext>
            </a:extLst>
          </p:cNvPr>
          <p:cNvSpPr>
            <a:spLocks noGrp="1"/>
          </p:cNvSpPr>
          <p:nvPr>
            <p:ph type="body" sz="quarter" idx="17"/>
          </p:nvPr>
        </p:nvSpPr>
        <p:spPr>
          <a:xfrm>
            <a:off x="942975" y="9735287"/>
            <a:ext cx="18218150" cy="233718"/>
          </a:xfrm>
        </p:spPr>
        <p:txBody>
          <a:bodyPr/>
          <a:lstStyle>
            <a:lvl1pPr>
              <a:defRPr sz="1400"/>
            </a:lvl1pPr>
          </a:lstStyle>
          <a:p>
            <a:pPr lvl="0"/>
            <a:r>
              <a:rPr lang="en-US"/>
              <a:t>Click to edit Master text styles</a:t>
            </a:r>
          </a:p>
        </p:txBody>
      </p:sp>
    </p:spTree>
    <p:extLst>
      <p:ext uri="{BB962C8B-B14F-4D97-AF65-F5344CB8AC3E}">
        <p14:creationId xmlns:p14="http://schemas.microsoft.com/office/powerpoint/2010/main" val="18828287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8554" userDrawn="1">
          <p15:clr>
            <a:srgbClr val="FBAE40"/>
          </p15:clr>
        </p15:guide>
        <p15:guide id="2" pos="8079" userDrawn="1">
          <p15:clr>
            <a:srgbClr val="FBAE40"/>
          </p15:clr>
        </p15:guide>
      </p15:sldGuideLst>
    </p:ext>
  </p:extLst>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Iconography + Text x 4">
    <p:spTree>
      <p:nvGrpSpPr>
        <p:cNvPr id="1" name=""/>
        <p:cNvGrpSpPr/>
        <p:nvPr/>
      </p:nvGrpSpPr>
      <p:grpSpPr>
        <a:xfrm>
          <a:off x="0" y="0"/>
          <a:ext cx="0" cy="0"/>
          <a:chOff x="0" y="0"/>
          <a:chExt cx="0" cy="0"/>
        </a:xfrm>
      </p:grpSpPr>
      <p:sp>
        <p:nvSpPr>
          <p:cNvPr id="6" name="Footer Placeholder 5">
            <a:extLst>
              <a:ext uri="{FF2B5EF4-FFF2-40B4-BE49-F238E27FC236}">
                <a16:creationId xmlns:a16="http://schemas.microsoft.com/office/drawing/2014/main" id="{D54E43CC-A238-47A3-B91D-337B8322DEDB}"/>
              </a:ext>
            </a:extLst>
          </p:cNvPr>
          <p:cNvSpPr>
            <a:spLocks noGrp="1"/>
          </p:cNvSpPr>
          <p:nvPr>
            <p:ph type="ftr" sz="quarter" idx="11"/>
          </p:nvPr>
        </p:nvSpPr>
        <p:spPr/>
        <p:txBody>
          <a:bodyPr/>
          <a:lstStyle/>
          <a:p>
            <a:r>
              <a:rPr lang="en-GB"/>
              <a:t>Immunization, Vaccines and Biologicals</a:t>
            </a:r>
            <a:endParaRPr lang="en-GB" dirty="0"/>
          </a:p>
        </p:txBody>
      </p:sp>
      <p:sp>
        <p:nvSpPr>
          <p:cNvPr id="7" name="Slide Number Placeholder 6">
            <a:extLst>
              <a:ext uri="{FF2B5EF4-FFF2-40B4-BE49-F238E27FC236}">
                <a16:creationId xmlns:a16="http://schemas.microsoft.com/office/drawing/2014/main" id="{16FE5D80-3F53-4103-9967-095D04856AB1}"/>
              </a:ext>
            </a:extLst>
          </p:cNvPr>
          <p:cNvSpPr>
            <a:spLocks noGrp="1"/>
          </p:cNvSpPr>
          <p:nvPr>
            <p:ph type="sldNum" sz="quarter" idx="12"/>
          </p:nvPr>
        </p:nvSpPr>
        <p:spPr/>
        <p:txBody>
          <a:bodyPr/>
          <a:lstStyle/>
          <a:p>
            <a:fld id="{E2E31AFC-DF42-41A5-B57C-06A83BBA6616}" type="slidenum">
              <a:rPr lang="en-GB" smtClean="0"/>
              <a:t>‹#›</a:t>
            </a:fld>
            <a:endParaRPr lang="en-GB"/>
          </a:p>
        </p:txBody>
      </p:sp>
      <p:sp>
        <p:nvSpPr>
          <p:cNvPr id="8" name="Title 1">
            <a:extLst>
              <a:ext uri="{FF2B5EF4-FFF2-40B4-BE49-F238E27FC236}">
                <a16:creationId xmlns:a16="http://schemas.microsoft.com/office/drawing/2014/main" id="{2D9919F6-A4D0-4CA9-A4CD-91445785695F}"/>
              </a:ext>
            </a:extLst>
          </p:cNvPr>
          <p:cNvSpPr>
            <a:spLocks noGrp="1"/>
          </p:cNvSpPr>
          <p:nvPr>
            <p:ph type="title" hasCustomPrompt="1"/>
          </p:nvPr>
        </p:nvSpPr>
        <p:spPr>
          <a:xfrm>
            <a:off x="952502" y="885878"/>
            <a:ext cx="18160886" cy="664797"/>
          </a:xfrm>
        </p:spPr>
        <p:txBody>
          <a:bodyPr lIns="0" tIns="0" rIns="0" bIns="0" anchor="t" anchorCtr="0"/>
          <a:lstStyle>
            <a:lvl1pPr>
              <a:defRPr/>
            </a:lvl1pPr>
          </a:lstStyle>
          <a:p>
            <a:r>
              <a:rPr lang="en-US" dirty="0"/>
              <a:t>Iconography with text</a:t>
            </a:r>
            <a:endParaRPr lang="en-GB" dirty="0"/>
          </a:p>
        </p:txBody>
      </p:sp>
      <p:sp>
        <p:nvSpPr>
          <p:cNvPr id="17" name="Picture Placeholder 7">
            <a:extLst>
              <a:ext uri="{FF2B5EF4-FFF2-40B4-BE49-F238E27FC236}">
                <a16:creationId xmlns:a16="http://schemas.microsoft.com/office/drawing/2014/main" id="{162A1D43-DF49-4142-959F-DECBBC37F3DA}"/>
              </a:ext>
            </a:extLst>
          </p:cNvPr>
          <p:cNvSpPr>
            <a:spLocks noGrp="1"/>
          </p:cNvSpPr>
          <p:nvPr>
            <p:ph type="pic" sz="quarter" idx="15"/>
          </p:nvPr>
        </p:nvSpPr>
        <p:spPr>
          <a:xfrm>
            <a:off x="908050" y="3264295"/>
            <a:ext cx="2278758" cy="2371766"/>
          </a:xfrm>
          <a:prstGeom prst="rect">
            <a:avLst/>
          </a:prstGeom>
          <a:noFill/>
        </p:spPr>
        <p:txBody>
          <a:bodyPr anchor="ctr" anchorCtr="0">
            <a:noAutofit/>
          </a:bodyPr>
          <a:lstStyle>
            <a:lvl1pPr algn="ctr">
              <a:buFont typeface="Arial" panose="020B0604020202020204" pitchFamily="34" charset="0"/>
              <a:buNone/>
              <a:defRPr/>
            </a:lvl1pPr>
          </a:lstStyle>
          <a:p>
            <a:r>
              <a:rPr lang="en-US"/>
              <a:t>Click icon to add picture</a:t>
            </a:r>
            <a:endParaRPr lang="en-GB" dirty="0"/>
          </a:p>
        </p:txBody>
      </p:sp>
      <p:sp>
        <p:nvSpPr>
          <p:cNvPr id="19" name="object 14">
            <a:extLst>
              <a:ext uri="{FF2B5EF4-FFF2-40B4-BE49-F238E27FC236}">
                <a16:creationId xmlns:a16="http://schemas.microsoft.com/office/drawing/2014/main" id="{FFCCEE77-DD40-4843-B514-E7A8B70251C9}"/>
              </a:ext>
            </a:extLst>
          </p:cNvPr>
          <p:cNvSpPr/>
          <p:nvPr userDrawn="1"/>
        </p:nvSpPr>
        <p:spPr>
          <a:xfrm>
            <a:off x="952851" y="10550675"/>
            <a:ext cx="18209260" cy="0"/>
          </a:xfrm>
          <a:custGeom>
            <a:avLst/>
            <a:gdLst/>
            <a:ahLst/>
            <a:cxnLst/>
            <a:rect l="l" t="t" r="r" b="b"/>
            <a:pathLst>
              <a:path w="18209260">
                <a:moveTo>
                  <a:pt x="0" y="0"/>
                </a:moveTo>
                <a:lnTo>
                  <a:pt x="18208869" y="0"/>
                </a:lnTo>
              </a:path>
            </a:pathLst>
          </a:custGeom>
          <a:ln w="9622">
            <a:solidFill>
              <a:schemeClr val="tx1"/>
            </a:solidFill>
          </a:ln>
        </p:spPr>
        <p:txBody>
          <a:bodyPr wrap="square" lIns="0" tIns="0" rIns="0" bIns="0" rtlCol="0"/>
          <a:lstStyle/>
          <a:p>
            <a:endParaRPr/>
          </a:p>
        </p:txBody>
      </p:sp>
      <p:sp>
        <p:nvSpPr>
          <p:cNvPr id="22" name="Picture Placeholder 7">
            <a:extLst>
              <a:ext uri="{FF2B5EF4-FFF2-40B4-BE49-F238E27FC236}">
                <a16:creationId xmlns:a16="http://schemas.microsoft.com/office/drawing/2014/main" id="{6619BFD5-09E1-4FC5-85E9-AA0D4F90A8B1}"/>
              </a:ext>
            </a:extLst>
          </p:cNvPr>
          <p:cNvSpPr>
            <a:spLocks noGrp="1"/>
          </p:cNvSpPr>
          <p:nvPr>
            <p:ph type="pic" sz="quarter" idx="17"/>
          </p:nvPr>
        </p:nvSpPr>
        <p:spPr>
          <a:xfrm>
            <a:off x="908050" y="6866397"/>
            <a:ext cx="2278758" cy="2371766"/>
          </a:xfrm>
          <a:prstGeom prst="rect">
            <a:avLst/>
          </a:prstGeom>
          <a:noFill/>
        </p:spPr>
        <p:txBody>
          <a:bodyPr anchor="ctr" anchorCtr="0">
            <a:noAutofit/>
          </a:bodyPr>
          <a:lstStyle>
            <a:lvl1pPr algn="ctr">
              <a:buFont typeface="Arial" panose="020B0604020202020204" pitchFamily="34" charset="0"/>
              <a:buNone/>
              <a:defRPr/>
            </a:lvl1pPr>
          </a:lstStyle>
          <a:p>
            <a:r>
              <a:rPr lang="en-US"/>
              <a:t>Click icon to add picture</a:t>
            </a:r>
            <a:endParaRPr lang="en-GB"/>
          </a:p>
        </p:txBody>
      </p:sp>
      <p:sp>
        <p:nvSpPr>
          <p:cNvPr id="24" name="Picture Placeholder 7">
            <a:extLst>
              <a:ext uri="{FF2B5EF4-FFF2-40B4-BE49-F238E27FC236}">
                <a16:creationId xmlns:a16="http://schemas.microsoft.com/office/drawing/2014/main" id="{3B63B8AA-3795-43D0-9A7E-B431EEF93941}"/>
              </a:ext>
            </a:extLst>
          </p:cNvPr>
          <p:cNvSpPr>
            <a:spLocks noGrp="1"/>
          </p:cNvSpPr>
          <p:nvPr>
            <p:ph type="pic" sz="quarter" idx="19"/>
          </p:nvPr>
        </p:nvSpPr>
        <p:spPr>
          <a:xfrm>
            <a:off x="10007599" y="3264295"/>
            <a:ext cx="2278758" cy="2371766"/>
          </a:xfrm>
          <a:prstGeom prst="rect">
            <a:avLst/>
          </a:prstGeom>
          <a:noFill/>
        </p:spPr>
        <p:txBody>
          <a:bodyPr anchor="ctr" anchorCtr="0">
            <a:noAutofit/>
          </a:bodyPr>
          <a:lstStyle>
            <a:lvl1pPr algn="ctr">
              <a:buFont typeface="Arial" panose="020B0604020202020204" pitchFamily="34" charset="0"/>
              <a:buNone/>
              <a:defRPr/>
            </a:lvl1pPr>
          </a:lstStyle>
          <a:p>
            <a:r>
              <a:rPr lang="en-US"/>
              <a:t>Click icon to add picture</a:t>
            </a:r>
            <a:endParaRPr lang="en-GB"/>
          </a:p>
        </p:txBody>
      </p:sp>
      <p:sp>
        <p:nvSpPr>
          <p:cNvPr id="26" name="Picture Placeholder 7">
            <a:extLst>
              <a:ext uri="{FF2B5EF4-FFF2-40B4-BE49-F238E27FC236}">
                <a16:creationId xmlns:a16="http://schemas.microsoft.com/office/drawing/2014/main" id="{CD81F978-7C37-4A2F-A2FB-25726566C18A}"/>
              </a:ext>
            </a:extLst>
          </p:cNvPr>
          <p:cNvSpPr>
            <a:spLocks noGrp="1"/>
          </p:cNvSpPr>
          <p:nvPr>
            <p:ph type="pic" sz="quarter" idx="21"/>
          </p:nvPr>
        </p:nvSpPr>
        <p:spPr>
          <a:xfrm>
            <a:off x="10007599" y="6866397"/>
            <a:ext cx="2278758" cy="2371766"/>
          </a:xfrm>
          <a:prstGeom prst="rect">
            <a:avLst/>
          </a:prstGeom>
          <a:noFill/>
        </p:spPr>
        <p:txBody>
          <a:bodyPr anchor="ctr" anchorCtr="0">
            <a:noAutofit/>
          </a:bodyPr>
          <a:lstStyle>
            <a:lvl1pPr algn="ctr">
              <a:buFont typeface="Arial" panose="020B0604020202020204" pitchFamily="34" charset="0"/>
              <a:buNone/>
              <a:defRPr/>
            </a:lvl1pPr>
          </a:lstStyle>
          <a:p>
            <a:r>
              <a:rPr lang="en-US"/>
              <a:t>Click icon to add picture</a:t>
            </a:r>
            <a:endParaRPr lang="en-GB"/>
          </a:p>
        </p:txBody>
      </p:sp>
      <p:sp>
        <p:nvSpPr>
          <p:cNvPr id="18" name="Text Placeholder 12">
            <a:extLst>
              <a:ext uri="{FF2B5EF4-FFF2-40B4-BE49-F238E27FC236}">
                <a16:creationId xmlns:a16="http://schemas.microsoft.com/office/drawing/2014/main" id="{A34D31A6-0100-4F14-A575-2F91CDA458FF}"/>
              </a:ext>
            </a:extLst>
          </p:cNvPr>
          <p:cNvSpPr>
            <a:spLocks noGrp="1"/>
          </p:cNvSpPr>
          <p:nvPr>
            <p:ph type="body" sz="quarter" idx="14" hasCustomPrompt="1"/>
          </p:nvPr>
        </p:nvSpPr>
        <p:spPr>
          <a:xfrm>
            <a:off x="3976394" y="3852579"/>
            <a:ext cx="5346701" cy="1195199"/>
          </a:xfrm>
        </p:spPr>
        <p:txBody>
          <a:bodyPr wrap="square" numCol="1" spcCol="756000" anchor="ctr">
            <a:spAutoFit/>
          </a:bodyPr>
          <a:lstStyle>
            <a:lvl1pPr marL="0" indent="0">
              <a:spcAft>
                <a:spcPts val="0"/>
              </a:spcAft>
              <a:buFont typeface="Arial" panose="020B0604020202020204" pitchFamily="34" charset="0"/>
              <a:buNone/>
              <a:defRPr b="0" i="0">
                <a:solidFill>
                  <a:schemeClr val="tx1"/>
                </a:solidFill>
                <a:latin typeface="Poppins Medium" pitchFamily="2" charset="77"/>
                <a:cs typeface="Poppins Medium" pitchFamily="2" charset="77"/>
              </a:defRPr>
            </a:lvl1pPr>
            <a:lvl2pPr marL="0" indent="0">
              <a:spcBef>
                <a:spcPts val="0"/>
              </a:spcBef>
              <a:spcAft>
                <a:spcPts val="0"/>
              </a:spcAft>
              <a:buFont typeface="Arial" panose="020B0604020202020204" pitchFamily="34" charset="0"/>
              <a:buNone/>
              <a:defRPr sz="2000"/>
            </a:lvl2pPr>
            <a:lvl3pPr marL="0" indent="0">
              <a:buFontTx/>
              <a:buNone/>
              <a:defRPr>
                <a:solidFill>
                  <a:schemeClr val="accent1"/>
                </a:solidFill>
              </a:defRPr>
            </a:lvl3pPr>
            <a:lvl5pPr>
              <a:defRPr/>
            </a:lvl5pPr>
          </a:lstStyle>
          <a:p>
            <a:pPr lvl="0"/>
            <a:r>
              <a:rPr lang="en-GB" dirty="0"/>
              <a:t>Speaker Name</a:t>
            </a:r>
          </a:p>
          <a:p>
            <a:pPr lvl="1"/>
            <a:r>
              <a:rPr lang="en-GB" dirty="0"/>
              <a:t>Job title, Organisation</a:t>
            </a:r>
          </a:p>
          <a:p>
            <a:pPr lvl="2"/>
            <a:r>
              <a:rPr lang="en-GB" dirty="0"/>
              <a:t>@social_handle</a:t>
            </a:r>
          </a:p>
        </p:txBody>
      </p:sp>
      <p:sp>
        <p:nvSpPr>
          <p:cNvPr id="20" name="Text Placeholder 12">
            <a:extLst>
              <a:ext uri="{FF2B5EF4-FFF2-40B4-BE49-F238E27FC236}">
                <a16:creationId xmlns:a16="http://schemas.microsoft.com/office/drawing/2014/main" id="{332C0157-8A57-4567-AD90-B772A579ECAA}"/>
              </a:ext>
            </a:extLst>
          </p:cNvPr>
          <p:cNvSpPr>
            <a:spLocks noGrp="1"/>
          </p:cNvSpPr>
          <p:nvPr>
            <p:ph type="body" sz="quarter" idx="22" hasCustomPrompt="1"/>
          </p:nvPr>
        </p:nvSpPr>
        <p:spPr>
          <a:xfrm>
            <a:off x="13075942" y="3852579"/>
            <a:ext cx="5346701" cy="1195199"/>
          </a:xfrm>
        </p:spPr>
        <p:txBody>
          <a:bodyPr wrap="square" numCol="1" spcCol="756000" anchor="ctr">
            <a:spAutoFit/>
          </a:bodyPr>
          <a:lstStyle>
            <a:lvl1pPr marL="0" indent="0">
              <a:spcAft>
                <a:spcPts val="0"/>
              </a:spcAft>
              <a:buFont typeface="Arial" panose="020B0604020202020204" pitchFamily="34" charset="0"/>
              <a:buNone/>
              <a:defRPr b="0" i="0">
                <a:solidFill>
                  <a:schemeClr val="tx1"/>
                </a:solidFill>
                <a:latin typeface="Poppins Medium" pitchFamily="2" charset="77"/>
                <a:cs typeface="Poppins Medium" pitchFamily="2" charset="77"/>
              </a:defRPr>
            </a:lvl1pPr>
            <a:lvl2pPr marL="0" indent="0">
              <a:spcBef>
                <a:spcPts val="0"/>
              </a:spcBef>
              <a:spcAft>
                <a:spcPts val="0"/>
              </a:spcAft>
              <a:buFont typeface="Arial" panose="020B0604020202020204" pitchFamily="34" charset="0"/>
              <a:buNone/>
              <a:defRPr sz="2000"/>
            </a:lvl2pPr>
            <a:lvl3pPr marL="0" indent="0">
              <a:buFontTx/>
              <a:buNone/>
              <a:defRPr>
                <a:solidFill>
                  <a:schemeClr val="accent1"/>
                </a:solidFill>
              </a:defRPr>
            </a:lvl3pPr>
            <a:lvl5pPr>
              <a:defRPr/>
            </a:lvl5pPr>
          </a:lstStyle>
          <a:p>
            <a:pPr lvl="0"/>
            <a:r>
              <a:rPr lang="en-GB" dirty="0"/>
              <a:t>Speaker Name</a:t>
            </a:r>
          </a:p>
          <a:p>
            <a:pPr lvl="1"/>
            <a:r>
              <a:rPr lang="en-GB" dirty="0"/>
              <a:t>Job title, Organisation</a:t>
            </a:r>
          </a:p>
          <a:p>
            <a:pPr lvl="2"/>
            <a:r>
              <a:rPr lang="en-GB" dirty="0"/>
              <a:t>@social_handle</a:t>
            </a:r>
          </a:p>
        </p:txBody>
      </p:sp>
      <p:sp>
        <p:nvSpPr>
          <p:cNvPr id="27" name="Text Placeholder 12">
            <a:extLst>
              <a:ext uri="{FF2B5EF4-FFF2-40B4-BE49-F238E27FC236}">
                <a16:creationId xmlns:a16="http://schemas.microsoft.com/office/drawing/2014/main" id="{B71F1D49-461A-49E8-B21D-5F49561734FA}"/>
              </a:ext>
            </a:extLst>
          </p:cNvPr>
          <p:cNvSpPr>
            <a:spLocks noGrp="1"/>
          </p:cNvSpPr>
          <p:nvPr>
            <p:ph type="body" sz="quarter" idx="23" hasCustomPrompt="1"/>
          </p:nvPr>
        </p:nvSpPr>
        <p:spPr>
          <a:xfrm>
            <a:off x="3976394" y="7454681"/>
            <a:ext cx="5346701" cy="1195199"/>
          </a:xfrm>
        </p:spPr>
        <p:txBody>
          <a:bodyPr wrap="square" numCol="1" spcCol="756000" anchor="ctr">
            <a:spAutoFit/>
          </a:bodyPr>
          <a:lstStyle>
            <a:lvl1pPr marL="0" indent="0">
              <a:spcAft>
                <a:spcPts val="0"/>
              </a:spcAft>
              <a:buFont typeface="Arial" panose="020B0604020202020204" pitchFamily="34" charset="0"/>
              <a:buNone/>
              <a:defRPr b="0" i="0">
                <a:solidFill>
                  <a:schemeClr val="tx1"/>
                </a:solidFill>
                <a:latin typeface="Poppins Medium" pitchFamily="2" charset="77"/>
                <a:cs typeface="Poppins Medium" pitchFamily="2" charset="77"/>
              </a:defRPr>
            </a:lvl1pPr>
            <a:lvl2pPr marL="0" indent="0">
              <a:spcBef>
                <a:spcPts val="0"/>
              </a:spcBef>
              <a:spcAft>
                <a:spcPts val="0"/>
              </a:spcAft>
              <a:buFont typeface="Arial" panose="020B0604020202020204" pitchFamily="34" charset="0"/>
              <a:buNone/>
              <a:defRPr sz="2000"/>
            </a:lvl2pPr>
            <a:lvl3pPr marL="0" indent="0">
              <a:buFontTx/>
              <a:buNone/>
              <a:defRPr>
                <a:solidFill>
                  <a:schemeClr val="accent1"/>
                </a:solidFill>
              </a:defRPr>
            </a:lvl3pPr>
            <a:lvl5pPr>
              <a:defRPr/>
            </a:lvl5pPr>
          </a:lstStyle>
          <a:p>
            <a:pPr lvl="0"/>
            <a:r>
              <a:rPr lang="en-GB" dirty="0"/>
              <a:t>Speaker Name</a:t>
            </a:r>
          </a:p>
          <a:p>
            <a:pPr lvl="1"/>
            <a:r>
              <a:rPr lang="en-GB" dirty="0"/>
              <a:t>Job title, Organisation</a:t>
            </a:r>
          </a:p>
          <a:p>
            <a:pPr lvl="2"/>
            <a:r>
              <a:rPr lang="en-GB" dirty="0"/>
              <a:t>@social_handle</a:t>
            </a:r>
          </a:p>
        </p:txBody>
      </p:sp>
      <p:sp>
        <p:nvSpPr>
          <p:cNvPr id="28" name="Text Placeholder 12">
            <a:extLst>
              <a:ext uri="{FF2B5EF4-FFF2-40B4-BE49-F238E27FC236}">
                <a16:creationId xmlns:a16="http://schemas.microsoft.com/office/drawing/2014/main" id="{585FA147-1037-4901-8E81-747525FB4DAA}"/>
              </a:ext>
            </a:extLst>
          </p:cNvPr>
          <p:cNvSpPr>
            <a:spLocks noGrp="1"/>
          </p:cNvSpPr>
          <p:nvPr>
            <p:ph type="body" sz="quarter" idx="24" hasCustomPrompt="1"/>
          </p:nvPr>
        </p:nvSpPr>
        <p:spPr>
          <a:xfrm>
            <a:off x="13075942" y="7454681"/>
            <a:ext cx="5346701" cy="1195199"/>
          </a:xfrm>
        </p:spPr>
        <p:txBody>
          <a:bodyPr wrap="square" numCol="1" spcCol="756000" anchor="ctr">
            <a:spAutoFit/>
          </a:bodyPr>
          <a:lstStyle>
            <a:lvl1pPr marL="0" indent="0">
              <a:spcAft>
                <a:spcPts val="0"/>
              </a:spcAft>
              <a:buFont typeface="Arial" panose="020B0604020202020204" pitchFamily="34" charset="0"/>
              <a:buNone/>
              <a:defRPr b="0" i="0">
                <a:solidFill>
                  <a:schemeClr val="tx1"/>
                </a:solidFill>
                <a:latin typeface="Poppins Medium" pitchFamily="2" charset="77"/>
                <a:cs typeface="Poppins Medium" pitchFamily="2" charset="77"/>
              </a:defRPr>
            </a:lvl1pPr>
            <a:lvl2pPr marL="0" indent="0">
              <a:spcBef>
                <a:spcPts val="0"/>
              </a:spcBef>
              <a:spcAft>
                <a:spcPts val="0"/>
              </a:spcAft>
              <a:buFont typeface="Arial" panose="020B0604020202020204" pitchFamily="34" charset="0"/>
              <a:buNone/>
              <a:defRPr sz="2000"/>
            </a:lvl2pPr>
            <a:lvl3pPr marL="0" indent="0">
              <a:buFontTx/>
              <a:buNone/>
              <a:defRPr>
                <a:solidFill>
                  <a:schemeClr val="accent1"/>
                </a:solidFill>
              </a:defRPr>
            </a:lvl3pPr>
            <a:lvl5pPr>
              <a:defRPr/>
            </a:lvl5pPr>
          </a:lstStyle>
          <a:p>
            <a:pPr lvl="0"/>
            <a:r>
              <a:rPr lang="en-GB" dirty="0"/>
              <a:t>Speaker Name</a:t>
            </a:r>
          </a:p>
          <a:p>
            <a:pPr lvl="1"/>
            <a:r>
              <a:rPr lang="en-GB" dirty="0"/>
              <a:t>Job title, Organisation</a:t>
            </a:r>
          </a:p>
          <a:p>
            <a:pPr lvl="2"/>
            <a:r>
              <a:rPr lang="en-GB" dirty="0"/>
              <a:t>@social_handle</a:t>
            </a:r>
          </a:p>
        </p:txBody>
      </p:sp>
    </p:spTree>
    <p:extLst>
      <p:ext uri="{BB962C8B-B14F-4D97-AF65-F5344CB8AC3E}">
        <p14:creationId xmlns:p14="http://schemas.microsoft.com/office/powerpoint/2010/main" val="14167643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8554" userDrawn="1">
          <p15:clr>
            <a:srgbClr val="FBAE40"/>
          </p15:clr>
        </p15:guide>
        <p15:guide id="2" pos="8079" userDrawn="1">
          <p15:clr>
            <a:srgbClr val="FBAE40"/>
          </p15:clr>
        </p15:guide>
      </p15:sldGuideLst>
    </p:ext>
  </p:extLst>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Iconography + Text x5">
    <p:spTree>
      <p:nvGrpSpPr>
        <p:cNvPr id="1" name=""/>
        <p:cNvGrpSpPr/>
        <p:nvPr/>
      </p:nvGrpSpPr>
      <p:grpSpPr>
        <a:xfrm>
          <a:off x="0" y="0"/>
          <a:ext cx="0" cy="0"/>
          <a:chOff x="0" y="0"/>
          <a:chExt cx="0" cy="0"/>
        </a:xfrm>
      </p:grpSpPr>
      <p:sp>
        <p:nvSpPr>
          <p:cNvPr id="47" name="Text Placeholder 46">
            <a:extLst>
              <a:ext uri="{FF2B5EF4-FFF2-40B4-BE49-F238E27FC236}">
                <a16:creationId xmlns:a16="http://schemas.microsoft.com/office/drawing/2014/main" id="{80AF144C-4F83-4A53-AEB3-4893C96DD04D}"/>
              </a:ext>
            </a:extLst>
          </p:cNvPr>
          <p:cNvSpPr>
            <a:spLocks noGrp="1"/>
          </p:cNvSpPr>
          <p:nvPr>
            <p:ph type="body" sz="quarter" idx="34"/>
          </p:nvPr>
        </p:nvSpPr>
        <p:spPr>
          <a:xfrm>
            <a:off x="952500" y="9789576"/>
            <a:ext cx="18214975" cy="573010"/>
          </a:xfrm>
          <a:solidFill>
            <a:schemeClr val="bg2"/>
          </a:solidFill>
        </p:spPr>
        <p:txBody>
          <a:bodyPr tIns="108000" bIns="144000"/>
          <a:lstStyle>
            <a:lvl1pPr algn="ctr">
              <a:defRPr sz="1800" b="1" i="0">
                <a:solidFill>
                  <a:schemeClr val="accent1"/>
                </a:solidFill>
                <a:latin typeface="Poppins SemiBold" pitchFamily="2" charset="77"/>
                <a:cs typeface="Poppins SemiBold" pitchFamily="2" charset="77"/>
              </a:defRPr>
            </a:lvl1pPr>
          </a:lstStyle>
          <a:p>
            <a:pPr lvl="0"/>
            <a:r>
              <a:rPr lang="en-US"/>
              <a:t>Click to edit Master text styles</a:t>
            </a:r>
          </a:p>
        </p:txBody>
      </p:sp>
      <p:sp>
        <p:nvSpPr>
          <p:cNvPr id="6" name="Footer Placeholder 5">
            <a:extLst>
              <a:ext uri="{FF2B5EF4-FFF2-40B4-BE49-F238E27FC236}">
                <a16:creationId xmlns:a16="http://schemas.microsoft.com/office/drawing/2014/main" id="{D54E43CC-A238-47A3-B91D-337B8322DEDB}"/>
              </a:ext>
            </a:extLst>
          </p:cNvPr>
          <p:cNvSpPr>
            <a:spLocks noGrp="1"/>
          </p:cNvSpPr>
          <p:nvPr>
            <p:ph type="ftr" sz="quarter" idx="11"/>
          </p:nvPr>
        </p:nvSpPr>
        <p:spPr/>
        <p:txBody>
          <a:bodyPr/>
          <a:lstStyle/>
          <a:p>
            <a:r>
              <a:rPr lang="en-GB"/>
              <a:t>Immunization, Vaccines and Biologicals</a:t>
            </a:r>
            <a:endParaRPr lang="en-GB" dirty="0"/>
          </a:p>
        </p:txBody>
      </p:sp>
      <p:sp>
        <p:nvSpPr>
          <p:cNvPr id="7" name="Slide Number Placeholder 6">
            <a:extLst>
              <a:ext uri="{FF2B5EF4-FFF2-40B4-BE49-F238E27FC236}">
                <a16:creationId xmlns:a16="http://schemas.microsoft.com/office/drawing/2014/main" id="{16FE5D80-3F53-4103-9967-095D04856AB1}"/>
              </a:ext>
            </a:extLst>
          </p:cNvPr>
          <p:cNvSpPr>
            <a:spLocks noGrp="1"/>
          </p:cNvSpPr>
          <p:nvPr>
            <p:ph type="sldNum" sz="quarter" idx="12"/>
          </p:nvPr>
        </p:nvSpPr>
        <p:spPr/>
        <p:txBody>
          <a:bodyPr/>
          <a:lstStyle/>
          <a:p>
            <a:fld id="{E2E31AFC-DF42-41A5-B57C-06A83BBA6616}" type="slidenum">
              <a:rPr lang="en-GB" smtClean="0"/>
              <a:t>‹#›</a:t>
            </a:fld>
            <a:endParaRPr lang="en-GB"/>
          </a:p>
        </p:txBody>
      </p:sp>
      <p:sp>
        <p:nvSpPr>
          <p:cNvPr id="8" name="Title 1">
            <a:extLst>
              <a:ext uri="{FF2B5EF4-FFF2-40B4-BE49-F238E27FC236}">
                <a16:creationId xmlns:a16="http://schemas.microsoft.com/office/drawing/2014/main" id="{2D9919F6-A4D0-4CA9-A4CD-91445785695F}"/>
              </a:ext>
            </a:extLst>
          </p:cNvPr>
          <p:cNvSpPr>
            <a:spLocks noGrp="1"/>
          </p:cNvSpPr>
          <p:nvPr>
            <p:ph type="title" hasCustomPrompt="1"/>
          </p:nvPr>
        </p:nvSpPr>
        <p:spPr>
          <a:xfrm>
            <a:off x="952502" y="885878"/>
            <a:ext cx="18160886" cy="664797"/>
          </a:xfrm>
        </p:spPr>
        <p:txBody>
          <a:bodyPr lIns="0" tIns="0" rIns="0" bIns="0" anchor="t" anchorCtr="0"/>
          <a:lstStyle>
            <a:lvl1pPr>
              <a:defRPr/>
            </a:lvl1pPr>
          </a:lstStyle>
          <a:p>
            <a:r>
              <a:rPr lang="en-US" dirty="0"/>
              <a:t>Iconography with text x5</a:t>
            </a:r>
            <a:endParaRPr lang="en-GB" dirty="0"/>
          </a:p>
        </p:txBody>
      </p:sp>
      <p:sp>
        <p:nvSpPr>
          <p:cNvPr id="17" name="Picture Placeholder 7">
            <a:extLst>
              <a:ext uri="{FF2B5EF4-FFF2-40B4-BE49-F238E27FC236}">
                <a16:creationId xmlns:a16="http://schemas.microsoft.com/office/drawing/2014/main" id="{162A1D43-DF49-4142-959F-DECBBC37F3DA}"/>
              </a:ext>
            </a:extLst>
          </p:cNvPr>
          <p:cNvSpPr>
            <a:spLocks noGrp="1"/>
          </p:cNvSpPr>
          <p:nvPr>
            <p:ph type="pic" sz="quarter" idx="15"/>
          </p:nvPr>
        </p:nvSpPr>
        <p:spPr>
          <a:xfrm>
            <a:off x="755650" y="2211311"/>
            <a:ext cx="1185110" cy="1233481"/>
          </a:xfrm>
          <a:prstGeom prst="rect">
            <a:avLst/>
          </a:prstGeom>
          <a:noFill/>
        </p:spPr>
        <p:txBody>
          <a:bodyPr anchor="ctr" anchorCtr="0">
            <a:noAutofit/>
          </a:bodyPr>
          <a:lstStyle>
            <a:lvl1pPr algn="ctr">
              <a:buFont typeface="Arial" panose="020B0604020202020204" pitchFamily="34" charset="0"/>
              <a:buNone/>
              <a:defRPr sz="1600"/>
            </a:lvl1pPr>
          </a:lstStyle>
          <a:p>
            <a:r>
              <a:rPr lang="en-US"/>
              <a:t>Click icon to add picture</a:t>
            </a:r>
            <a:endParaRPr lang="en-GB" dirty="0"/>
          </a:p>
        </p:txBody>
      </p:sp>
      <p:sp>
        <p:nvSpPr>
          <p:cNvPr id="19" name="object 14">
            <a:extLst>
              <a:ext uri="{FF2B5EF4-FFF2-40B4-BE49-F238E27FC236}">
                <a16:creationId xmlns:a16="http://schemas.microsoft.com/office/drawing/2014/main" id="{FFCCEE77-DD40-4843-B514-E7A8B70251C9}"/>
              </a:ext>
            </a:extLst>
          </p:cNvPr>
          <p:cNvSpPr/>
          <p:nvPr userDrawn="1"/>
        </p:nvSpPr>
        <p:spPr>
          <a:xfrm>
            <a:off x="952851" y="10550675"/>
            <a:ext cx="18209260" cy="0"/>
          </a:xfrm>
          <a:custGeom>
            <a:avLst/>
            <a:gdLst/>
            <a:ahLst/>
            <a:cxnLst/>
            <a:rect l="l" t="t" r="r" b="b"/>
            <a:pathLst>
              <a:path w="18209260">
                <a:moveTo>
                  <a:pt x="0" y="0"/>
                </a:moveTo>
                <a:lnTo>
                  <a:pt x="18208869" y="0"/>
                </a:lnTo>
              </a:path>
            </a:pathLst>
          </a:custGeom>
          <a:ln w="9622">
            <a:solidFill>
              <a:schemeClr val="tx1"/>
            </a:solidFill>
          </a:ln>
        </p:spPr>
        <p:txBody>
          <a:bodyPr wrap="square" lIns="0" tIns="0" rIns="0" bIns="0" rtlCol="0"/>
          <a:lstStyle/>
          <a:p>
            <a:endParaRPr/>
          </a:p>
        </p:txBody>
      </p:sp>
      <p:sp>
        <p:nvSpPr>
          <p:cNvPr id="5" name="Text Placeholder 4">
            <a:extLst>
              <a:ext uri="{FF2B5EF4-FFF2-40B4-BE49-F238E27FC236}">
                <a16:creationId xmlns:a16="http://schemas.microsoft.com/office/drawing/2014/main" id="{0667D0C4-A52F-4BF3-998F-E46C1E9AB952}"/>
              </a:ext>
            </a:extLst>
          </p:cNvPr>
          <p:cNvSpPr>
            <a:spLocks noGrp="1"/>
          </p:cNvSpPr>
          <p:nvPr>
            <p:ph type="body" sz="quarter" idx="18"/>
          </p:nvPr>
        </p:nvSpPr>
        <p:spPr>
          <a:xfrm>
            <a:off x="952500" y="3927830"/>
            <a:ext cx="3032125" cy="867930"/>
          </a:xfrm>
        </p:spPr>
        <p:txBody>
          <a:bodyPr/>
          <a:lstStyle>
            <a:lvl1pPr>
              <a:defRPr b="1" i="0">
                <a:solidFill>
                  <a:schemeClr val="accent1"/>
                </a:solidFill>
                <a:latin typeface="Poppins SemiBold" pitchFamily="2" charset="77"/>
                <a:cs typeface="Poppins SemiBold" pitchFamily="2" charset="77"/>
              </a:defRPr>
            </a:lvl1pPr>
          </a:lstStyle>
          <a:p>
            <a:pPr lvl="0"/>
            <a:r>
              <a:rPr lang="en-US"/>
              <a:t>Click to edit Master text styles</a:t>
            </a:r>
          </a:p>
        </p:txBody>
      </p:sp>
      <p:sp>
        <p:nvSpPr>
          <p:cNvPr id="27" name="Text Placeholder 4">
            <a:extLst>
              <a:ext uri="{FF2B5EF4-FFF2-40B4-BE49-F238E27FC236}">
                <a16:creationId xmlns:a16="http://schemas.microsoft.com/office/drawing/2014/main" id="{22323278-E89D-4D80-A18A-B49324F6E749}"/>
              </a:ext>
            </a:extLst>
          </p:cNvPr>
          <p:cNvSpPr>
            <a:spLocks noGrp="1"/>
          </p:cNvSpPr>
          <p:nvPr>
            <p:ph type="body" sz="quarter" idx="19"/>
          </p:nvPr>
        </p:nvSpPr>
        <p:spPr>
          <a:xfrm>
            <a:off x="952500" y="4868996"/>
            <a:ext cx="3032125" cy="650947"/>
          </a:xfrm>
        </p:spPr>
        <p:txBody>
          <a:bodyPr/>
          <a:lstStyle>
            <a:lvl1pPr marL="0" indent="0">
              <a:buFont typeface="Arial" panose="020B0604020202020204" pitchFamily="34" charset="0"/>
              <a:buNone/>
              <a:defRPr sz="1800" b="0" i="0">
                <a:solidFill>
                  <a:schemeClr val="tx1"/>
                </a:solidFill>
                <a:latin typeface="Poppins" pitchFamily="2" charset="77"/>
                <a:cs typeface="Poppins" pitchFamily="2" charset="77"/>
              </a:defRPr>
            </a:lvl1pPr>
            <a:lvl2pPr marL="0" indent="0">
              <a:buFont typeface="Arial" panose="020B0604020202020204" pitchFamily="34" charset="0"/>
              <a:buNone/>
              <a:defRPr sz="1800">
                <a:solidFill>
                  <a:schemeClr val="tx1"/>
                </a:solidFill>
                <a:latin typeface="+mn-lt"/>
              </a:defRPr>
            </a:lvl2pPr>
          </a:lstStyle>
          <a:p>
            <a:pPr lvl="0"/>
            <a:r>
              <a:rPr lang="en-US"/>
              <a:t>Click to edit Master text styles</a:t>
            </a:r>
          </a:p>
        </p:txBody>
      </p:sp>
      <p:sp>
        <p:nvSpPr>
          <p:cNvPr id="31" name="Picture Placeholder 7">
            <a:extLst>
              <a:ext uri="{FF2B5EF4-FFF2-40B4-BE49-F238E27FC236}">
                <a16:creationId xmlns:a16="http://schemas.microsoft.com/office/drawing/2014/main" id="{F7C22C31-03CE-4385-83F9-2DE6B6150841}"/>
              </a:ext>
            </a:extLst>
          </p:cNvPr>
          <p:cNvSpPr>
            <a:spLocks noGrp="1"/>
          </p:cNvSpPr>
          <p:nvPr>
            <p:ph type="pic" sz="quarter" idx="20"/>
          </p:nvPr>
        </p:nvSpPr>
        <p:spPr>
          <a:xfrm>
            <a:off x="8342312" y="2211311"/>
            <a:ext cx="1185110" cy="1233481"/>
          </a:xfrm>
          <a:prstGeom prst="rect">
            <a:avLst/>
          </a:prstGeom>
          <a:noFill/>
        </p:spPr>
        <p:txBody>
          <a:bodyPr anchor="ctr" anchorCtr="0">
            <a:noAutofit/>
          </a:bodyPr>
          <a:lstStyle>
            <a:lvl1pPr algn="ctr">
              <a:buFont typeface="Arial" panose="020B0604020202020204" pitchFamily="34" charset="0"/>
              <a:buNone/>
              <a:defRPr sz="1600"/>
            </a:lvl1pPr>
          </a:lstStyle>
          <a:p>
            <a:r>
              <a:rPr lang="en-US"/>
              <a:t>Click icon to add picture</a:t>
            </a:r>
            <a:endParaRPr lang="en-GB" dirty="0"/>
          </a:p>
        </p:txBody>
      </p:sp>
      <p:sp>
        <p:nvSpPr>
          <p:cNvPr id="32" name="Text Placeholder 4">
            <a:extLst>
              <a:ext uri="{FF2B5EF4-FFF2-40B4-BE49-F238E27FC236}">
                <a16:creationId xmlns:a16="http://schemas.microsoft.com/office/drawing/2014/main" id="{6E72E6E5-210D-43FE-B069-74E7F6C1BD3E}"/>
              </a:ext>
            </a:extLst>
          </p:cNvPr>
          <p:cNvSpPr>
            <a:spLocks noGrp="1"/>
          </p:cNvSpPr>
          <p:nvPr>
            <p:ph type="body" sz="quarter" idx="21"/>
          </p:nvPr>
        </p:nvSpPr>
        <p:spPr>
          <a:xfrm>
            <a:off x="8539162" y="3927830"/>
            <a:ext cx="3032125" cy="867930"/>
          </a:xfrm>
        </p:spPr>
        <p:txBody>
          <a:bodyPr/>
          <a:lstStyle>
            <a:lvl1pPr>
              <a:defRPr b="1" i="0">
                <a:solidFill>
                  <a:schemeClr val="accent1"/>
                </a:solidFill>
                <a:latin typeface="Poppins SemiBold" pitchFamily="2" charset="77"/>
                <a:cs typeface="Poppins SemiBold" pitchFamily="2" charset="77"/>
              </a:defRPr>
            </a:lvl1pPr>
          </a:lstStyle>
          <a:p>
            <a:pPr lvl="0"/>
            <a:r>
              <a:rPr lang="en-US"/>
              <a:t>Click to edit Master text styles</a:t>
            </a:r>
          </a:p>
        </p:txBody>
      </p:sp>
      <p:sp>
        <p:nvSpPr>
          <p:cNvPr id="33" name="Text Placeholder 4">
            <a:extLst>
              <a:ext uri="{FF2B5EF4-FFF2-40B4-BE49-F238E27FC236}">
                <a16:creationId xmlns:a16="http://schemas.microsoft.com/office/drawing/2014/main" id="{467E7BAB-F631-4062-8A88-65F51EC442A7}"/>
              </a:ext>
            </a:extLst>
          </p:cNvPr>
          <p:cNvSpPr>
            <a:spLocks noGrp="1"/>
          </p:cNvSpPr>
          <p:nvPr>
            <p:ph type="body" sz="quarter" idx="22"/>
          </p:nvPr>
        </p:nvSpPr>
        <p:spPr>
          <a:xfrm>
            <a:off x="8539162" y="4868996"/>
            <a:ext cx="3032125" cy="650947"/>
          </a:xfrm>
        </p:spPr>
        <p:txBody>
          <a:bodyPr/>
          <a:lstStyle>
            <a:lvl1pPr marL="0" indent="0">
              <a:buFont typeface="Arial" panose="020B0604020202020204" pitchFamily="34" charset="0"/>
              <a:buNone/>
              <a:defRPr sz="1800" b="0" i="0">
                <a:solidFill>
                  <a:schemeClr val="tx1"/>
                </a:solidFill>
                <a:latin typeface="Poppins" pitchFamily="2" charset="77"/>
                <a:cs typeface="Poppins" pitchFamily="2" charset="77"/>
              </a:defRPr>
            </a:lvl1pPr>
            <a:lvl2pPr marL="0" indent="0">
              <a:buFont typeface="Arial" panose="020B0604020202020204" pitchFamily="34" charset="0"/>
              <a:buNone/>
              <a:defRPr sz="1800">
                <a:solidFill>
                  <a:schemeClr val="tx1"/>
                </a:solidFill>
                <a:latin typeface="+mn-lt"/>
              </a:defRPr>
            </a:lvl2pPr>
          </a:lstStyle>
          <a:p>
            <a:pPr lvl="0"/>
            <a:r>
              <a:rPr lang="en-US"/>
              <a:t>Click to edit Master text styles</a:t>
            </a:r>
          </a:p>
        </p:txBody>
      </p:sp>
      <p:sp>
        <p:nvSpPr>
          <p:cNvPr id="34" name="Picture Placeholder 7">
            <a:extLst>
              <a:ext uri="{FF2B5EF4-FFF2-40B4-BE49-F238E27FC236}">
                <a16:creationId xmlns:a16="http://schemas.microsoft.com/office/drawing/2014/main" id="{AD28976D-1BC0-4F05-ABB1-4C595682B3CC}"/>
              </a:ext>
            </a:extLst>
          </p:cNvPr>
          <p:cNvSpPr>
            <a:spLocks noGrp="1"/>
          </p:cNvSpPr>
          <p:nvPr>
            <p:ph type="pic" sz="quarter" idx="23"/>
          </p:nvPr>
        </p:nvSpPr>
        <p:spPr>
          <a:xfrm>
            <a:off x="15928975" y="2211311"/>
            <a:ext cx="1185110" cy="1233481"/>
          </a:xfrm>
          <a:prstGeom prst="rect">
            <a:avLst/>
          </a:prstGeom>
          <a:noFill/>
        </p:spPr>
        <p:txBody>
          <a:bodyPr anchor="ctr" anchorCtr="0">
            <a:noAutofit/>
          </a:bodyPr>
          <a:lstStyle>
            <a:lvl1pPr algn="ctr">
              <a:buFont typeface="Arial" panose="020B0604020202020204" pitchFamily="34" charset="0"/>
              <a:buNone/>
              <a:defRPr sz="1600"/>
            </a:lvl1pPr>
          </a:lstStyle>
          <a:p>
            <a:r>
              <a:rPr lang="en-US"/>
              <a:t>Click icon to add picture</a:t>
            </a:r>
            <a:endParaRPr lang="en-GB" dirty="0"/>
          </a:p>
        </p:txBody>
      </p:sp>
      <p:sp>
        <p:nvSpPr>
          <p:cNvPr id="35" name="Text Placeholder 4">
            <a:extLst>
              <a:ext uri="{FF2B5EF4-FFF2-40B4-BE49-F238E27FC236}">
                <a16:creationId xmlns:a16="http://schemas.microsoft.com/office/drawing/2014/main" id="{3A6BE899-EB40-48CF-AC4E-A642FFFB1AD3}"/>
              </a:ext>
            </a:extLst>
          </p:cNvPr>
          <p:cNvSpPr>
            <a:spLocks noGrp="1"/>
          </p:cNvSpPr>
          <p:nvPr>
            <p:ph type="body" sz="quarter" idx="24"/>
          </p:nvPr>
        </p:nvSpPr>
        <p:spPr>
          <a:xfrm>
            <a:off x="16125825" y="3927830"/>
            <a:ext cx="3032125" cy="867930"/>
          </a:xfrm>
        </p:spPr>
        <p:txBody>
          <a:bodyPr/>
          <a:lstStyle>
            <a:lvl1pPr>
              <a:defRPr b="1" i="0">
                <a:solidFill>
                  <a:schemeClr val="accent1"/>
                </a:solidFill>
                <a:latin typeface="Poppins SemiBold" pitchFamily="2" charset="77"/>
                <a:cs typeface="Poppins SemiBold" pitchFamily="2" charset="77"/>
              </a:defRPr>
            </a:lvl1pPr>
          </a:lstStyle>
          <a:p>
            <a:pPr lvl="0"/>
            <a:r>
              <a:rPr lang="en-US"/>
              <a:t>Click to edit Master text styles</a:t>
            </a:r>
          </a:p>
        </p:txBody>
      </p:sp>
      <p:sp>
        <p:nvSpPr>
          <p:cNvPr id="36" name="Text Placeholder 4">
            <a:extLst>
              <a:ext uri="{FF2B5EF4-FFF2-40B4-BE49-F238E27FC236}">
                <a16:creationId xmlns:a16="http://schemas.microsoft.com/office/drawing/2014/main" id="{348F6FBC-9928-4ECC-8454-6B4856741FC2}"/>
              </a:ext>
            </a:extLst>
          </p:cNvPr>
          <p:cNvSpPr>
            <a:spLocks noGrp="1"/>
          </p:cNvSpPr>
          <p:nvPr>
            <p:ph type="body" sz="quarter" idx="25"/>
          </p:nvPr>
        </p:nvSpPr>
        <p:spPr>
          <a:xfrm>
            <a:off x="16125825" y="4868996"/>
            <a:ext cx="3032125" cy="650947"/>
          </a:xfrm>
        </p:spPr>
        <p:txBody>
          <a:bodyPr/>
          <a:lstStyle>
            <a:lvl1pPr marL="0" indent="0">
              <a:buFont typeface="Arial" panose="020B0604020202020204" pitchFamily="34" charset="0"/>
              <a:buNone/>
              <a:defRPr sz="1800" b="0" i="0">
                <a:solidFill>
                  <a:schemeClr val="tx1"/>
                </a:solidFill>
                <a:latin typeface="Poppins" pitchFamily="2" charset="77"/>
                <a:cs typeface="Poppins" pitchFamily="2" charset="77"/>
              </a:defRPr>
            </a:lvl1pPr>
            <a:lvl2pPr marL="0" indent="0">
              <a:buFont typeface="Arial" panose="020B0604020202020204" pitchFamily="34" charset="0"/>
              <a:buNone/>
              <a:defRPr sz="1800">
                <a:solidFill>
                  <a:schemeClr val="tx1"/>
                </a:solidFill>
                <a:latin typeface="+mn-lt"/>
              </a:defRPr>
            </a:lvl2pPr>
          </a:lstStyle>
          <a:p>
            <a:pPr lvl="0"/>
            <a:r>
              <a:rPr lang="en-US"/>
              <a:t>Click to edit Master text styles</a:t>
            </a:r>
          </a:p>
        </p:txBody>
      </p:sp>
      <p:sp>
        <p:nvSpPr>
          <p:cNvPr id="37" name="Picture Placeholder 7">
            <a:extLst>
              <a:ext uri="{FF2B5EF4-FFF2-40B4-BE49-F238E27FC236}">
                <a16:creationId xmlns:a16="http://schemas.microsoft.com/office/drawing/2014/main" id="{46A933C3-792E-4816-B704-72EAA7D1D4C9}"/>
              </a:ext>
            </a:extLst>
          </p:cNvPr>
          <p:cNvSpPr>
            <a:spLocks noGrp="1"/>
          </p:cNvSpPr>
          <p:nvPr>
            <p:ph type="pic" sz="quarter" idx="26"/>
          </p:nvPr>
        </p:nvSpPr>
        <p:spPr>
          <a:xfrm>
            <a:off x="12135643" y="2211311"/>
            <a:ext cx="1185110" cy="1233481"/>
          </a:xfrm>
          <a:prstGeom prst="rect">
            <a:avLst/>
          </a:prstGeom>
          <a:noFill/>
        </p:spPr>
        <p:txBody>
          <a:bodyPr anchor="ctr" anchorCtr="0">
            <a:noAutofit/>
          </a:bodyPr>
          <a:lstStyle>
            <a:lvl1pPr algn="ctr">
              <a:buFont typeface="Arial" panose="020B0604020202020204" pitchFamily="34" charset="0"/>
              <a:buNone/>
              <a:defRPr sz="1600"/>
            </a:lvl1pPr>
          </a:lstStyle>
          <a:p>
            <a:r>
              <a:rPr lang="en-US"/>
              <a:t>Click icon to add picture</a:t>
            </a:r>
            <a:endParaRPr lang="en-GB" dirty="0"/>
          </a:p>
        </p:txBody>
      </p:sp>
      <p:sp>
        <p:nvSpPr>
          <p:cNvPr id="38" name="Text Placeholder 4">
            <a:extLst>
              <a:ext uri="{FF2B5EF4-FFF2-40B4-BE49-F238E27FC236}">
                <a16:creationId xmlns:a16="http://schemas.microsoft.com/office/drawing/2014/main" id="{8CE8A230-B6E3-43F3-A987-6673C0601152}"/>
              </a:ext>
            </a:extLst>
          </p:cNvPr>
          <p:cNvSpPr>
            <a:spLocks noGrp="1"/>
          </p:cNvSpPr>
          <p:nvPr>
            <p:ph type="body" sz="quarter" idx="27"/>
          </p:nvPr>
        </p:nvSpPr>
        <p:spPr>
          <a:xfrm>
            <a:off x="12332493" y="3927830"/>
            <a:ext cx="3032125" cy="867930"/>
          </a:xfrm>
        </p:spPr>
        <p:txBody>
          <a:bodyPr/>
          <a:lstStyle>
            <a:lvl1pPr>
              <a:defRPr b="1" i="0">
                <a:solidFill>
                  <a:schemeClr val="accent1"/>
                </a:solidFill>
                <a:latin typeface="Poppins SemiBold" pitchFamily="2" charset="77"/>
                <a:cs typeface="Poppins SemiBold" pitchFamily="2" charset="77"/>
              </a:defRPr>
            </a:lvl1pPr>
          </a:lstStyle>
          <a:p>
            <a:pPr lvl="0"/>
            <a:r>
              <a:rPr lang="en-US"/>
              <a:t>Click to edit Master text styles</a:t>
            </a:r>
          </a:p>
        </p:txBody>
      </p:sp>
      <p:sp>
        <p:nvSpPr>
          <p:cNvPr id="39" name="Text Placeholder 4">
            <a:extLst>
              <a:ext uri="{FF2B5EF4-FFF2-40B4-BE49-F238E27FC236}">
                <a16:creationId xmlns:a16="http://schemas.microsoft.com/office/drawing/2014/main" id="{C46543DE-6963-4E6B-8D97-FBAB40255BEF}"/>
              </a:ext>
            </a:extLst>
          </p:cNvPr>
          <p:cNvSpPr>
            <a:spLocks noGrp="1"/>
          </p:cNvSpPr>
          <p:nvPr>
            <p:ph type="body" sz="quarter" idx="28"/>
          </p:nvPr>
        </p:nvSpPr>
        <p:spPr>
          <a:xfrm>
            <a:off x="12332493" y="4868996"/>
            <a:ext cx="3032125" cy="650947"/>
          </a:xfrm>
        </p:spPr>
        <p:txBody>
          <a:bodyPr/>
          <a:lstStyle>
            <a:lvl1pPr marL="0" indent="0">
              <a:buFont typeface="Arial" panose="020B0604020202020204" pitchFamily="34" charset="0"/>
              <a:buNone/>
              <a:defRPr sz="1800" b="0" i="0">
                <a:solidFill>
                  <a:schemeClr val="tx1"/>
                </a:solidFill>
                <a:latin typeface="Poppins" pitchFamily="2" charset="77"/>
                <a:cs typeface="Poppins" pitchFamily="2" charset="77"/>
              </a:defRPr>
            </a:lvl1pPr>
            <a:lvl2pPr marL="0" indent="0">
              <a:buFont typeface="Arial" panose="020B0604020202020204" pitchFamily="34" charset="0"/>
              <a:buNone/>
              <a:defRPr sz="1800">
                <a:solidFill>
                  <a:schemeClr val="tx1"/>
                </a:solidFill>
                <a:latin typeface="+mn-lt"/>
              </a:defRPr>
            </a:lvl2pPr>
          </a:lstStyle>
          <a:p>
            <a:pPr lvl="0"/>
            <a:r>
              <a:rPr lang="en-US"/>
              <a:t>Click to edit Master text styles</a:t>
            </a:r>
          </a:p>
        </p:txBody>
      </p:sp>
      <p:sp>
        <p:nvSpPr>
          <p:cNvPr id="40" name="Picture Placeholder 7">
            <a:extLst>
              <a:ext uri="{FF2B5EF4-FFF2-40B4-BE49-F238E27FC236}">
                <a16:creationId xmlns:a16="http://schemas.microsoft.com/office/drawing/2014/main" id="{5F41846C-3BC7-4A92-AC05-834C65C92F99}"/>
              </a:ext>
            </a:extLst>
          </p:cNvPr>
          <p:cNvSpPr>
            <a:spLocks noGrp="1"/>
          </p:cNvSpPr>
          <p:nvPr>
            <p:ph type="pic" sz="quarter" idx="29"/>
          </p:nvPr>
        </p:nvSpPr>
        <p:spPr>
          <a:xfrm>
            <a:off x="4548981" y="2211311"/>
            <a:ext cx="1185110" cy="1233481"/>
          </a:xfrm>
          <a:prstGeom prst="rect">
            <a:avLst/>
          </a:prstGeom>
          <a:noFill/>
        </p:spPr>
        <p:txBody>
          <a:bodyPr anchor="ctr" anchorCtr="0">
            <a:noAutofit/>
          </a:bodyPr>
          <a:lstStyle>
            <a:lvl1pPr algn="ctr">
              <a:buFont typeface="Arial" panose="020B0604020202020204" pitchFamily="34" charset="0"/>
              <a:buNone/>
              <a:defRPr sz="1600"/>
            </a:lvl1pPr>
          </a:lstStyle>
          <a:p>
            <a:r>
              <a:rPr lang="en-US"/>
              <a:t>Click icon to add picture</a:t>
            </a:r>
            <a:endParaRPr lang="en-GB" dirty="0"/>
          </a:p>
        </p:txBody>
      </p:sp>
      <p:sp>
        <p:nvSpPr>
          <p:cNvPr id="41" name="Text Placeholder 4">
            <a:extLst>
              <a:ext uri="{FF2B5EF4-FFF2-40B4-BE49-F238E27FC236}">
                <a16:creationId xmlns:a16="http://schemas.microsoft.com/office/drawing/2014/main" id="{AC7F9CE2-C3F9-4791-8B8B-B5803FF1D6CE}"/>
              </a:ext>
            </a:extLst>
          </p:cNvPr>
          <p:cNvSpPr>
            <a:spLocks noGrp="1"/>
          </p:cNvSpPr>
          <p:nvPr>
            <p:ph type="body" sz="quarter" idx="30"/>
          </p:nvPr>
        </p:nvSpPr>
        <p:spPr>
          <a:xfrm>
            <a:off x="4745831" y="3927830"/>
            <a:ext cx="3032125" cy="867930"/>
          </a:xfrm>
        </p:spPr>
        <p:txBody>
          <a:bodyPr/>
          <a:lstStyle>
            <a:lvl1pPr>
              <a:defRPr b="1" i="0">
                <a:solidFill>
                  <a:schemeClr val="accent1"/>
                </a:solidFill>
                <a:latin typeface="Poppins SemiBold" pitchFamily="2" charset="77"/>
                <a:cs typeface="Poppins SemiBold" pitchFamily="2" charset="77"/>
              </a:defRPr>
            </a:lvl1pPr>
          </a:lstStyle>
          <a:p>
            <a:pPr lvl="0"/>
            <a:r>
              <a:rPr lang="en-US"/>
              <a:t>Click to edit Master text styles</a:t>
            </a:r>
          </a:p>
        </p:txBody>
      </p:sp>
      <p:sp>
        <p:nvSpPr>
          <p:cNvPr id="42" name="Text Placeholder 4">
            <a:extLst>
              <a:ext uri="{FF2B5EF4-FFF2-40B4-BE49-F238E27FC236}">
                <a16:creationId xmlns:a16="http://schemas.microsoft.com/office/drawing/2014/main" id="{337E3A2C-8F9E-4585-9298-05F9DDA873B8}"/>
              </a:ext>
            </a:extLst>
          </p:cNvPr>
          <p:cNvSpPr>
            <a:spLocks noGrp="1"/>
          </p:cNvSpPr>
          <p:nvPr>
            <p:ph type="body" sz="quarter" idx="31"/>
          </p:nvPr>
        </p:nvSpPr>
        <p:spPr>
          <a:xfrm>
            <a:off x="4745831" y="4868996"/>
            <a:ext cx="3032125" cy="650947"/>
          </a:xfrm>
        </p:spPr>
        <p:txBody>
          <a:bodyPr/>
          <a:lstStyle>
            <a:lvl1pPr marL="0" indent="0">
              <a:buFont typeface="Arial" panose="020B0604020202020204" pitchFamily="34" charset="0"/>
              <a:buNone/>
              <a:defRPr sz="1800" b="0" i="0">
                <a:solidFill>
                  <a:schemeClr val="tx1"/>
                </a:solidFill>
                <a:latin typeface="Poppins" pitchFamily="2" charset="77"/>
                <a:cs typeface="Poppins" pitchFamily="2" charset="77"/>
              </a:defRPr>
            </a:lvl1pPr>
            <a:lvl2pPr marL="0" indent="0">
              <a:buFont typeface="Arial" panose="020B0604020202020204" pitchFamily="34" charset="0"/>
              <a:buNone/>
              <a:defRPr sz="1800">
                <a:solidFill>
                  <a:schemeClr val="tx1"/>
                </a:solidFill>
                <a:latin typeface="+mn-lt"/>
              </a:defRPr>
            </a:lvl2pPr>
          </a:lstStyle>
          <a:p>
            <a:pPr lvl="0"/>
            <a:r>
              <a:rPr lang="en-US"/>
              <a:t>Click to edit Master text styles</a:t>
            </a:r>
          </a:p>
        </p:txBody>
      </p:sp>
      <p:sp>
        <p:nvSpPr>
          <p:cNvPr id="46" name="Picture Placeholder 7">
            <a:extLst>
              <a:ext uri="{FF2B5EF4-FFF2-40B4-BE49-F238E27FC236}">
                <a16:creationId xmlns:a16="http://schemas.microsoft.com/office/drawing/2014/main" id="{21BD2F87-1775-4DA1-9F5C-C4C9D94FEDAB}"/>
              </a:ext>
            </a:extLst>
          </p:cNvPr>
          <p:cNvSpPr>
            <a:spLocks noGrp="1"/>
          </p:cNvSpPr>
          <p:nvPr>
            <p:ph type="pic" sz="quarter" idx="32"/>
          </p:nvPr>
        </p:nvSpPr>
        <p:spPr>
          <a:xfrm>
            <a:off x="3456740" y="9221794"/>
            <a:ext cx="1185110" cy="1233481"/>
          </a:xfrm>
          <a:prstGeom prst="rect">
            <a:avLst/>
          </a:prstGeom>
          <a:noFill/>
        </p:spPr>
        <p:txBody>
          <a:bodyPr anchor="ctr" anchorCtr="0">
            <a:noAutofit/>
          </a:bodyPr>
          <a:lstStyle>
            <a:lvl1pPr algn="ctr">
              <a:buFont typeface="Arial" panose="020B0604020202020204" pitchFamily="34" charset="0"/>
              <a:buNone/>
              <a:defRPr sz="1600"/>
            </a:lvl1pPr>
          </a:lstStyle>
          <a:p>
            <a:r>
              <a:rPr lang="en-US"/>
              <a:t>Click icon to add picture</a:t>
            </a:r>
            <a:endParaRPr lang="en-GB" dirty="0"/>
          </a:p>
        </p:txBody>
      </p:sp>
    </p:spTree>
    <p:extLst>
      <p:ext uri="{BB962C8B-B14F-4D97-AF65-F5344CB8AC3E}">
        <p14:creationId xmlns:p14="http://schemas.microsoft.com/office/powerpoint/2010/main" val="36575146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8554">
          <p15:clr>
            <a:srgbClr val="FBAE40"/>
          </p15:clr>
        </p15:guide>
        <p15:guide id="2" pos="8079">
          <p15:clr>
            <a:srgbClr val="FBAE40"/>
          </p15:clr>
        </p15:guide>
      </p15:sldGuideLst>
    </p:ext>
  </p:extLst>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Iconography Multi-column">
    <p:spTree>
      <p:nvGrpSpPr>
        <p:cNvPr id="1" name=""/>
        <p:cNvGrpSpPr/>
        <p:nvPr/>
      </p:nvGrpSpPr>
      <p:grpSpPr>
        <a:xfrm>
          <a:off x="0" y="0"/>
          <a:ext cx="0" cy="0"/>
          <a:chOff x="0" y="0"/>
          <a:chExt cx="0" cy="0"/>
        </a:xfrm>
      </p:grpSpPr>
      <p:sp>
        <p:nvSpPr>
          <p:cNvPr id="6" name="Footer Placeholder 5">
            <a:extLst>
              <a:ext uri="{FF2B5EF4-FFF2-40B4-BE49-F238E27FC236}">
                <a16:creationId xmlns:a16="http://schemas.microsoft.com/office/drawing/2014/main" id="{D54E43CC-A238-47A3-B91D-337B8322DEDB}"/>
              </a:ext>
            </a:extLst>
          </p:cNvPr>
          <p:cNvSpPr>
            <a:spLocks noGrp="1"/>
          </p:cNvSpPr>
          <p:nvPr>
            <p:ph type="ftr" sz="quarter" idx="11"/>
          </p:nvPr>
        </p:nvSpPr>
        <p:spPr/>
        <p:txBody>
          <a:bodyPr/>
          <a:lstStyle/>
          <a:p>
            <a:r>
              <a:rPr lang="en-GB"/>
              <a:t>Immunization, Vaccines and Biologicals</a:t>
            </a:r>
            <a:endParaRPr lang="en-GB" dirty="0"/>
          </a:p>
        </p:txBody>
      </p:sp>
      <p:sp>
        <p:nvSpPr>
          <p:cNvPr id="7" name="Slide Number Placeholder 6">
            <a:extLst>
              <a:ext uri="{FF2B5EF4-FFF2-40B4-BE49-F238E27FC236}">
                <a16:creationId xmlns:a16="http://schemas.microsoft.com/office/drawing/2014/main" id="{16FE5D80-3F53-4103-9967-095D04856AB1}"/>
              </a:ext>
            </a:extLst>
          </p:cNvPr>
          <p:cNvSpPr>
            <a:spLocks noGrp="1"/>
          </p:cNvSpPr>
          <p:nvPr>
            <p:ph type="sldNum" sz="quarter" idx="12"/>
          </p:nvPr>
        </p:nvSpPr>
        <p:spPr/>
        <p:txBody>
          <a:bodyPr/>
          <a:lstStyle/>
          <a:p>
            <a:fld id="{E2E31AFC-DF42-41A5-B57C-06A83BBA6616}" type="slidenum">
              <a:rPr lang="en-GB" smtClean="0"/>
              <a:t>‹#›</a:t>
            </a:fld>
            <a:endParaRPr lang="en-GB"/>
          </a:p>
        </p:txBody>
      </p:sp>
      <p:sp>
        <p:nvSpPr>
          <p:cNvPr id="19" name="object 14">
            <a:extLst>
              <a:ext uri="{FF2B5EF4-FFF2-40B4-BE49-F238E27FC236}">
                <a16:creationId xmlns:a16="http://schemas.microsoft.com/office/drawing/2014/main" id="{FFCCEE77-DD40-4843-B514-E7A8B70251C9}"/>
              </a:ext>
            </a:extLst>
          </p:cNvPr>
          <p:cNvSpPr/>
          <p:nvPr userDrawn="1"/>
        </p:nvSpPr>
        <p:spPr>
          <a:xfrm>
            <a:off x="952851" y="10550675"/>
            <a:ext cx="18209260" cy="0"/>
          </a:xfrm>
          <a:custGeom>
            <a:avLst/>
            <a:gdLst/>
            <a:ahLst/>
            <a:cxnLst/>
            <a:rect l="l" t="t" r="r" b="b"/>
            <a:pathLst>
              <a:path w="18209260">
                <a:moveTo>
                  <a:pt x="0" y="0"/>
                </a:moveTo>
                <a:lnTo>
                  <a:pt x="18208869" y="0"/>
                </a:lnTo>
              </a:path>
            </a:pathLst>
          </a:custGeom>
          <a:ln w="9622">
            <a:solidFill>
              <a:schemeClr val="tx1"/>
            </a:solidFill>
          </a:ln>
        </p:spPr>
        <p:txBody>
          <a:bodyPr wrap="square" lIns="0" tIns="0" rIns="0" bIns="0" rtlCol="0"/>
          <a:lstStyle/>
          <a:p>
            <a:endParaRPr/>
          </a:p>
        </p:txBody>
      </p:sp>
      <p:sp>
        <p:nvSpPr>
          <p:cNvPr id="26" name="Picture Placeholder 7">
            <a:extLst>
              <a:ext uri="{FF2B5EF4-FFF2-40B4-BE49-F238E27FC236}">
                <a16:creationId xmlns:a16="http://schemas.microsoft.com/office/drawing/2014/main" id="{491CD948-AEDF-48BE-92C5-5538CE9FE7C9}"/>
              </a:ext>
            </a:extLst>
          </p:cNvPr>
          <p:cNvSpPr>
            <a:spLocks noGrp="1"/>
          </p:cNvSpPr>
          <p:nvPr>
            <p:ph type="pic" sz="quarter" idx="15"/>
          </p:nvPr>
        </p:nvSpPr>
        <p:spPr>
          <a:xfrm>
            <a:off x="831849" y="3508241"/>
            <a:ext cx="1636713" cy="1703516"/>
          </a:xfrm>
          <a:prstGeom prst="rect">
            <a:avLst/>
          </a:prstGeom>
          <a:noFill/>
        </p:spPr>
        <p:txBody>
          <a:bodyPr anchor="ctr" anchorCtr="0">
            <a:noAutofit/>
          </a:bodyPr>
          <a:lstStyle>
            <a:lvl1pPr algn="ctr">
              <a:buFont typeface="Arial" panose="020B0604020202020204" pitchFamily="34" charset="0"/>
              <a:buNone/>
              <a:defRPr sz="1600"/>
            </a:lvl1pPr>
          </a:lstStyle>
          <a:p>
            <a:r>
              <a:rPr lang="en-US"/>
              <a:t>Click icon to add picture</a:t>
            </a:r>
            <a:endParaRPr lang="en-GB" dirty="0"/>
          </a:p>
        </p:txBody>
      </p:sp>
      <p:sp>
        <p:nvSpPr>
          <p:cNvPr id="28" name="Text Placeholder 4">
            <a:extLst>
              <a:ext uri="{FF2B5EF4-FFF2-40B4-BE49-F238E27FC236}">
                <a16:creationId xmlns:a16="http://schemas.microsoft.com/office/drawing/2014/main" id="{65CB4B4F-829A-4844-A666-11265CE11D49}"/>
              </a:ext>
            </a:extLst>
          </p:cNvPr>
          <p:cNvSpPr>
            <a:spLocks noGrp="1"/>
          </p:cNvSpPr>
          <p:nvPr>
            <p:ph type="body" sz="quarter" idx="18"/>
          </p:nvPr>
        </p:nvSpPr>
        <p:spPr>
          <a:xfrm>
            <a:off x="952500" y="5929246"/>
            <a:ext cx="18219420" cy="670953"/>
          </a:xfrm>
        </p:spPr>
        <p:txBody>
          <a:bodyPr numCol="6" spcCol="360000" anchor="b" anchorCtr="0"/>
          <a:lstStyle>
            <a:lvl1pPr marL="0" indent="358775">
              <a:buClr>
                <a:schemeClr val="accent1"/>
              </a:buClr>
              <a:buSzPct val="100000"/>
              <a:buFont typeface="+mj-lt"/>
              <a:buAutoNum type="arabicPeriod"/>
              <a:defRPr sz="2800" b="0" i="0">
                <a:solidFill>
                  <a:schemeClr val="tx1"/>
                </a:solidFill>
                <a:latin typeface="Poppins Medium" pitchFamily="2" charset="77"/>
                <a:cs typeface="Poppins Medium" pitchFamily="2" charset="77"/>
              </a:defRPr>
            </a:lvl1pPr>
          </a:lstStyle>
          <a:p>
            <a:pPr lvl="0"/>
            <a:r>
              <a:rPr lang="en-US"/>
              <a:t>Click to edit Master text styles</a:t>
            </a:r>
          </a:p>
        </p:txBody>
      </p:sp>
      <p:sp>
        <p:nvSpPr>
          <p:cNvPr id="29" name="Text Placeholder 4">
            <a:extLst>
              <a:ext uri="{FF2B5EF4-FFF2-40B4-BE49-F238E27FC236}">
                <a16:creationId xmlns:a16="http://schemas.microsoft.com/office/drawing/2014/main" id="{C6547738-490D-47DE-A148-663CEC533EA6}"/>
              </a:ext>
            </a:extLst>
          </p:cNvPr>
          <p:cNvSpPr>
            <a:spLocks noGrp="1"/>
          </p:cNvSpPr>
          <p:nvPr>
            <p:ph type="body" sz="quarter" idx="19" hasCustomPrompt="1"/>
          </p:nvPr>
        </p:nvSpPr>
        <p:spPr>
          <a:xfrm>
            <a:off x="952500" y="6835642"/>
            <a:ext cx="18199100" cy="486287"/>
          </a:xfrm>
        </p:spPr>
        <p:txBody>
          <a:bodyPr numCol="6" spcCol="360000"/>
          <a:lstStyle>
            <a:lvl1pPr marL="0" indent="0" algn="l">
              <a:buFont typeface="Arial" panose="020B0604020202020204" pitchFamily="34" charset="0"/>
              <a:buNone/>
              <a:defRPr sz="1800" b="0">
                <a:solidFill>
                  <a:schemeClr val="tx1"/>
                </a:solidFill>
                <a:latin typeface="Poppins" pitchFamily="2" charset="77"/>
                <a:cs typeface="Poppins" pitchFamily="2" charset="77"/>
              </a:defRPr>
            </a:lvl1pPr>
            <a:lvl2pPr marL="0" indent="0">
              <a:buFont typeface="Arial" panose="020B0604020202020204" pitchFamily="34" charset="0"/>
              <a:buNone/>
              <a:defRPr sz="1800">
                <a:solidFill>
                  <a:schemeClr val="tx1"/>
                </a:solidFill>
                <a:latin typeface="+mn-lt"/>
              </a:defRPr>
            </a:lvl2pPr>
          </a:lstStyle>
          <a:p>
            <a:pPr lvl="0"/>
            <a:r>
              <a:rPr lang="en-GB" dirty="0"/>
              <a:t>Click to edit Master text styles </a:t>
            </a:r>
          </a:p>
        </p:txBody>
      </p:sp>
      <p:sp>
        <p:nvSpPr>
          <p:cNvPr id="30" name="Picture Placeholder 7">
            <a:extLst>
              <a:ext uri="{FF2B5EF4-FFF2-40B4-BE49-F238E27FC236}">
                <a16:creationId xmlns:a16="http://schemas.microsoft.com/office/drawing/2014/main" id="{71E669C7-3F15-4404-9192-6B03E3E08724}"/>
              </a:ext>
            </a:extLst>
          </p:cNvPr>
          <p:cNvSpPr>
            <a:spLocks noGrp="1"/>
          </p:cNvSpPr>
          <p:nvPr>
            <p:ph type="pic" sz="quarter" idx="20"/>
          </p:nvPr>
        </p:nvSpPr>
        <p:spPr>
          <a:xfrm>
            <a:off x="7001509" y="3508241"/>
            <a:ext cx="1636713" cy="1703516"/>
          </a:xfrm>
          <a:prstGeom prst="rect">
            <a:avLst/>
          </a:prstGeom>
          <a:noFill/>
        </p:spPr>
        <p:txBody>
          <a:bodyPr anchor="ctr" anchorCtr="0">
            <a:noAutofit/>
          </a:bodyPr>
          <a:lstStyle>
            <a:lvl1pPr algn="ctr">
              <a:buFont typeface="Arial" panose="020B0604020202020204" pitchFamily="34" charset="0"/>
              <a:buNone/>
              <a:defRPr sz="1600"/>
            </a:lvl1pPr>
          </a:lstStyle>
          <a:p>
            <a:r>
              <a:rPr lang="en-US"/>
              <a:t>Click icon to add picture</a:t>
            </a:r>
            <a:endParaRPr lang="en-GB" dirty="0"/>
          </a:p>
        </p:txBody>
      </p:sp>
      <p:sp>
        <p:nvSpPr>
          <p:cNvPr id="43" name="Picture Placeholder 7">
            <a:extLst>
              <a:ext uri="{FF2B5EF4-FFF2-40B4-BE49-F238E27FC236}">
                <a16:creationId xmlns:a16="http://schemas.microsoft.com/office/drawing/2014/main" id="{6BDECDBF-1E7F-429C-B857-BC3BE17D9B43}"/>
              </a:ext>
            </a:extLst>
          </p:cNvPr>
          <p:cNvSpPr>
            <a:spLocks noGrp="1"/>
          </p:cNvSpPr>
          <p:nvPr>
            <p:ph type="pic" sz="quarter" idx="29"/>
          </p:nvPr>
        </p:nvSpPr>
        <p:spPr>
          <a:xfrm>
            <a:off x="3916679" y="3508241"/>
            <a:ext cx="1636713" cy="1703516"/>
          </a:xfrm>
          <a:prstGeom prst="rect">
            <a:avLst/>
          </a:prstGeom>
          <a:noFill/>
        </p:spPr>
        <p:txBody>
          <a:bodyPr anchor="ctr" anchorCtr="0">
            <a:noAutofit/>
          </a:bodyPr>
          <a:lstStyle>
            <a:lvl1pPr algn="ctr">
              <a:buFont typeface="Arial" panose="020B0604020202020204" pitchFamily="34" charset="0"/>
              <a:buNone/>
              <a:defRPr sz="1600"/>
            </a:lvl1pPr>
          </a:lstStyle>
          <a:p>
            <a:r>
              <a:rPr lang="en-US"/>
              <a:t>Click icon to add picture</a:t>
            </a:r>
            <a:endParaRPr lang="en-GB" dirty="0"/>
          </a:p>
        </p:txBody>
      </p:sp>
      <p:sp>
        <p:nvSpPr>
          <p:cNvPr id="44" name="Picture Placeholder 7">
            <a:extLst>
              <a:ext uri="{FF2B5EF4-FFF2-40B4-BE49-F238E27FC236}">
                <a16:creationId xmlns:a16="http://schemas.microsoft.com/office/drawing/2014/main" id="{458D35B0-2ABD-4A88-AD9C-250F5B0BFFFE}"/>
              </a:ext>
            </a:extLst>
          </p:cNvPr>
          <p:cNvSpPr>
            <a:spLocks noGrp="1"/>
          </p:cNvSpPr>
          <p:nvPr>
            <p:ph type="pic" sz="quarter" idx="30"/>
          </p:nvPr>
        </p:nvSpPr>
        <p:spPr>
          <a:xfrm>
            <a:off x="10083406" y="3508241"/>
            <a:ext cx="1636713" cy="1703516"/>
          </a:xfrm>
          <a:prstGeom prst="rect">
            <a:avLst/>
          </a:prstGeom>
          <a:noFill/>
        </p:spPr>
        <p:txBody>
          <a:bodyPr anchor="ctr" anchorCtr="0">
            <a:noAutofit/>
          </a:bodyPr>
          <a:lstStyle>
            <a:lvl1pPr algn="ctr">
              <a:buFont typeface="Arial" panose="020B0604020202020204" pitchFamily="34" charset="0"/>
              <a:buNone/>
              <a:defRPr sz="1600"/>
            </a:lvl1pPr>
          </a:lstStyle>
          <a:p>
            <a:r>
              <a:rPr lang="en-US"/>
              <a:t>Click icon to add picture</a:t>
            </a:r>
            <a:endParaRPr lang="en-GB" dirty="0"/>
          </a:p>
        </p:txBody>
      </p:sp>
      <p:sp>
        <p:nvSpPr>
          <p:cNvPr id="45" name="Picture Placeholder 7">
            <a:extLst>
              <a:ext uri="{FF2B5EF4-FFF2-40B4-BE49-F238E27FC236}">
                <a16:creationId xmlns:a16="http://schemas.microsoft.com/office/drawing/2014/main" id="{7B333D88-0458-48F5-97FB-D2D7718EC7CA}"/>
              </a:ext>
            </a:extLst>
          </p:cNvPr>
          <p:cNvSpPr>
            <a:spLocks noGrp="1"/>
          </p:cNvSpPr>
          <p:nvPr>
            <p:ph type="pic" sz="quarter" idx="31"/>
          </p:nvPr>
        </p:nvSpPr>
        <p:spPr>
          <a:xfrm>
            <a:off x="16253066" y="3508241"/>
            <a:ext cx="1636713" cy="1703516"/>
          </a:xfrm>
          <a:prstGeom prst="rect">
            <a:avLst/>
          </a:prstGeom>
          <a:noFill/>
        </p:spPr>
        <p:txBody>
          <a:bodyPr anchor="ctr" anchorCtr="0">
            <a:noAutofit/>
          </a:bodyPr>
          <a:lstStyle>
            <a:lvl1pPr algn="ctr">
              <a:buFont typeface="Arial" panose="020B0604020202020204" pitchFamily="34" charset="0"/>
              <a:buNone/>
              <a:defRPr sz="1600"/>
            </a:lvl1pPr>
          </a:lstStyle>
          <a:p>
            <a:r>
              <a:rPr lang="en-US"/>
              <a:t>Click icon to add picture</a:t>
            </a:r>
            <a:endParaRPr lang="en-GB" dirty="0"/>
          </a:p>
        </p:txBody>
      </p:sp>
      <p:sp>
        <p:nvSpPr>
          <p:cNvPr id="48" name="Picture Placeholder 7">
            <a:extLst>
              <a:ext uri="{FF2B5EF4-FFF2-40B4-BE49-F238E27FC236}">
                <a16:creationId xmlns:a16="http://schemas.microsoft.com/office/drawing/2014/main" id="{463A1320-1804-44CE-8DBA-867CC87A9DBA}"/>
              </a:ext>
            </a:extLst>
          </p:cNvPr>
          <p:cNvSpPr>
            <a:spLocks noGrp="1"/>
          </p:cNvSpPr>
          <p:nvPr>
            <p:ph type="pic" sz="quarter" idx="32"/>
          </p:nvPr>
        </p:nvSpPr>
        <p:spPr>
          <a:xfrm>
            <a:off x="13168236" y="3508241"/>
            <a:ext cx="1636713" cy="1703516"/>
          </a:xfrm>
          <a:prstGeom prst="rect">
            <a:avLst/>
          </a:prstGeom>
          <a:noFill/>
        </p:spPr>
        <p:txBody>
          <a:bodyPr anchor="ctr" anchorCtr="0">
            <a:noAutofit/>
          </a:bodyPr>
          <a:lstStyle>
            <a:lvl1pPr algn="ctr">
              <a:buFont typeface="Arial" panose="020B0604020202020204" pitchFamily="34" charset="0"/>
              <a:buNone/>
              <a:defRPr sz="1600"/>
            </a:lvl1pPr>
          </a:lstStyle>
          <a:p>
            <a:r>
              <a:rPr lang="en-US"/>
              <a:t>Click icon to add picture</a:t>
            </a:r>
            <a:endParaRPr lang="en-GB" dirty="0"/>
          </a:p>
        </p:txBody>
      </p:sp>
      <p:sp>
        <p:nvSpPr>
          <p:cNvPr id="49" name="Title 1">
            <a:extLst>
              <a:ext uri="{FF2B5EF4-FFF2-40B4-BE49-F238E27FC236}">
                <a16:creationId xmlns:a16="http://schemas.microsoft.com/office/drawing/2014/main" id="{797DADDD-4137-4C8B-B442-114D65CCBBF0}"/>
              </a:ext>
            </a:extLst>
          </p:cNvPr>
          <p:cNvSpPr>
            <a:spLocks noGrp="1"/>
          </p:cNvSpPr>
          <p:nvPr>
            <p:ph type="title" hasCustomPrompt="1"/>
          </p:nvPr>
        </p:nvSpPr>
        <p:spPr>
          <a:xfrm>
            <a:off x="952502" y="885878"/>
            <a:ext cx="11763844" cy="664797"/>
          </a:xfrm>
        </p:spPr>
        <p:txBody>
          <a:bodyPr lIns="0" tIns="0" rIns="0" bIns="0" anchor="t" anchorCtr="0"/>
          <a:lstStyle>
            <a:lvl1pPr>
              <a:defRPr/>
            </a:lvl1pPr>
          </a:lstStyle>
          <a:p>
            <a:r>
              <a:rPr lang="en-US" dirty="0"/>
              <a:t>Iconography with text multi-column</a:t>
            </a:r>
            <a:endParaRPr lang="en-GB" dirty="0"/>
          </a:p>
        </p:txBody>
      </p:sp>
    </p:spTree>
    <p:extLst>
      <p:ext uri="{BB962C8B-B14F-4D97-AF65-F5344CB8AC3E}">
        <p14:creationId xmlns:p14="http://schemas.microsoft.com/office/powerpoint/2010/main" val="41853574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8554">
          <p15:clr>
            <a:srgbClr val="FBAE40"/>
          </p15:clr>
        </p15:guide>
        <p15:guide id="2" pos="8079">
          <p15:clr>
            <a:srgbClr val="FBAE40"/>
          </p15:clr>
        </p15:guide>
      </p15:sldGuideLst>
    </p:ext>
  </p:extLst>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Large Iconography + Text x3">
    <p:spTree>
      <p:nvGrpSpPr>
        <p:cNvPr id="1" name=""/>
        <p:cNvGrpSpPr/>
        <p:nvPr/>
      </p:nvGrpSpPr>
      <p:grpSpPr>
        <a:xfrm>
          <a:off x="0" y="0"/>
          <a:ext cx="0" cy="0"/>
          <a:chOff x="0" y="0"/>
          <a:chExt cx="0" cy="0"/>
        </a:xfrm>
      </p:grpSpPr>
      <p:sp>
        <p:nvSpPr>
          <p:cNvPr id="6" name="Footer Placeholder 5">
            <a:extLst>
              <a:ext uri="{FF2B5EF4-FFF2-40B4-BE49-F238E27FC236}">
                <a16:creationId xmlns:a16="http://schemas.microsoft.com/office/drawing/2014/main" id="{D54E43CC-A238-47A3-B91D-337B8322DEDB}"/>
              </a:ext>
            </a:extLst>
          </p:cNvPr>
          <p:cNvSpPr>
            <a:spLocks noGrp="1"/>
          </p:cNvSpPr>
          <p:nvPr>
            <p:ph type="ftr" sz="quarter" idx="11"/>
          </p:nvPr>
        </p:nvSpPr>
        <p:spPr/>
        <p:txBody>
          <a:bodyPr/>
          <a:lstStyle/>
          <a:p>
            <a:r>
              <a:rPr lang="en-GB"/>
              <a:t>Immunization, Vaccines and Biologicals</a:t>
            </a:r>
            <a:endParaRPr lang="en-GB" dirty="0"/>
          </a:p>
        </p:txBody>
      </p:sp>
      <p:sp>
        <p:nvSpPr>
          <p:cNvPr id="7" name="Slide Number Placeholder 6">
            <a:extLst>
              <a:ext uri="{FF2B5EF4-FFF2-40B4-BE49-F238E27FC236}">
                <a16:creationId xmlns:a16="http://schemas.microsoft.com/office/drawing/2014/main" id="{16FE5D80-3F53-4103-9967-095D04856AB1}"/>
              </a:ext>
            </a:extLst>
          </p:cNvPr>
          <p:cNvSpPr>
            <a:spLocks noGrp="1"/>
          </p:cNvSpPr>
          <p:nvPr>
            <p:ph type="sldNum" sz="quarter" idx="12"/>
          </p:nvPr>
        </p:nvSpPr>
        <p:spPr/>
        <p:txBody>
          <a:bodyPr/>
          <a:lstStyle/>
          <a:p>
            <a:fld id="{E2E31AFC-DF42-41A5-B57C-06A83BBA6616}" type="slidenum">
              <a:rPr lang="en-GB" smtClean="0"/>
              <a:t>‹#›</a:t>
            </a:fld>
            <a:endParaRPr lang="en-GB"/>
          </a:p>
        </p:txBody>
      </p:sp>
      <p:sp>
        <p:nvSpPr>
          <p:cNvPr id="8" name="Title 1">
            <a:extLst>
              <a:ext uri="{FF2B5EF4-FFF2-40B4-BE49-F238E27FC236}">
                <a16:creationId xmlns:a16="http://schemas.microsoft.com/office/drawing/2014/main" id="{2D9919F6-A4D0-4CA9-A4CD-91445785695F}"/>
              </a:ext>
            </a:extLst>
          </p:cNvPr>
          <p:cNvSpPr>
            <a:spLocks noGrp="1"/>
          </p:cNvSpPr>
          <p:nvPr>
            <p:ph type="title" hasCustomPrompt="1"/>
          </p:nvPr>
        </p:nvSpPr>
        <p:spPr>
          <a:xfrm>
            <a:off x="952502" y="885878"/>
            <a:ext cx="11835852" cy="664797"/>
          </a:xfrm>
        </p:spPr>
        <p:txBody>
          <a:bodyPr lIns="0" tIns="0" rIns="0" bIns="0" anchor="t" anchorCtr="0"/>
          <a:lstStyle>
            <a:lvl1pPr>
              <a:defRPr/>
            </a:lvl1pPr>
          </a:lstStyle>
          <a:p>
            <a:r>
              <a:rPr lang="en-US" dirty="0"/>
              <a:t>Iconography with text multi-column</a:t>
            </a:r>
            <a:endParaRPr lang="en-GB" dirty="0"/>
          </a:p>
        </p:txBody>
      </p:sp>
      <p:sp>
        <p:nvSpPr>
          <p:cNvPr id="17" name="Picture Placeholder 7">
            <a:extLst>
              <a:ext uri="{FF2B5EF4-FFF2-40B4-BE49-F238E27FC236}">
                <a16:creationId xmlns:a16="http://schemas.microsoft.com/office/drawing/2014/main" id="{162A1D43-DF49-4142-959F-DECBBC37F3DA}"/>
              </a:ext>
            </a:extLst>
          </p:cNvPr>
          <p:cNvSpPr>
            <a:spLocks noGrp="1"/>
          </p:cNvSpPr>
          <p:nvPr>
            <p:ph type="pic" sz="quarter" idx="15"/>
          </p:nvPr>
        </p:nvSpPr>
        <p:spPr>
          <a:xfrm>
            <a:off x="831849" y="4123148"/>
            <a:ext cx="2308225" cy="2402436"/>
          </a:xfrm>
          <a:prstGeom prst="rect">
            <a:avLst/>
          </a:prstGeom>
          <a:noFill/>
        </p:spPr>
        <p:txBody>
          <a:bodyPr anchor="ctr" anchorCtr="0">
            <a:noAutofit/>
          </a:bodyPr>
          <a:lstStyle>
            <a:lvl1pPr algn="ctr">
              <a:buFont typeface="Arial" panose="020B0604020202020204" pitchFamily="34" charset="0"/>
              <a:buNone/>
              <a:defRPr sz="1600"/>
            </a:lvl1pPr>
          </a:lstStyle>
          <a:p>
            <a:r>
              <a:rPr lang="en-US"/>
              <a:t>Click icon to add picture</a:t>
            </a:r>
            <a:endParaRPr lang="en-GB" dirty="0"/>
          </a:p>
        </p:txBody>
      </p:sp>
      <p:sp>
        <p:nvSpPr>
          <p:cNvPr id="19" name="object 14">
            <a:extLst>
              <a:ext uri="{FF2B5EF4-FFF2-40B4-BE49-F238E27FC236}">
                <a16:creationId xmlns:a16="http://schemas.microsoft.com/office/drawing/2014/main" id="{FFCCEE77-DD40-4843-B514-E7A8B70251C9}"/>
              </a:ext>
            </a:extLst>
          </p:cNvPr>
          <p:cNvSpPr/>
          <p:nvPr userDrawn="1"/>
        </p:nvSpPr>
        <p:spPr>
          <a:xfrm>
            <a:off x="952851" y="10550675"/>
            <a:ext cx="18209260" cy="0"/>
          </a:xfrm>
          <a:custGeom>
            <a:avLst/>
            <a:gdLst/>
            <a:ahLst/>
            <a:cxnLst/>
            <a:rect l="l" t="t" r="r" b="b"/>
            <a:pathLst>
              <a:path w="18209260">
                <a:moveTo>
                  <a:pt x="0" y="0"/>
                </a:moveTo>
                <a:lnTo>
                  <a:pt x="18208869" y="0"/>
                </a:lnTo>
              </a:path>
            </a:pathLst>
          </a:custGeom>
          <a:ln w="9622">
            <a:solidFill>
              <a:schemeClr val="tx1"/>
            </a:solidFill>
          </a:ln>
        </p:spPr>
        <p:txBody>
          <a:bodyPr wrap="square" lIns="0" tIns="0" rIns="0" bIns="0" rtlCol="0"/>
          <a:lstStyle/>
          <a:p>
            <a:endParaRPr/>
          </a:p>
        </p:txBody>
      </p:sp>
      <p:sp>
        <p:nvSpPr>
          <p:cNvPr id="5" name="Text Placeholder 4">
            <a:extLst>
              <a:ext uri="{FF2B5EF4-FFF2-40B4-BE49-F238E27FC236}">
                <a16:creationId xmlns:a16="http://schemas.microsoft.com/office/drawing/2014/main" id="{0667D0C4-A52F-4BF3-998F-E46C1E9AB952}"/>
              </a:ext>
            </a:extLst>
          </p:cNvPr>
          <p:cNvSpPr>
            <a:spLocks noGrp="1"/>
          </p:cNvSpPr>
          <p:nvPr>
            <p:ph type="body" sz="quarter" idx="18"/>
          </p:nvPr>
        </p:nvSpPr>
        <p:spPr>
          <a:xfrm>
            <a:off x="952500" y="7136172"/>
            <a:ext cx="18219420" cy="670953"/>
          </a:xfrm>
        </p:spPr>
        <p:txBody>
          <a:bodyPr numCol="3" spcCol="720000" anchor="t" anchorCtr="0"/>
          <a:lstStyle>
            <a:lvl1pPr marL="0" indent="358775">
              <a:buClr>
                <a:schemeClr val="accent1"/>
              </a:buClr>
              <a:buSzPct val="100000"/>
              <a:buFont typeface="+mj-lt"/>
              <a:buAutoNum type="arabicPeriod"/>
              <a:defRPr sz="2800" b="0" i="0">
                <a:solidFill>
                  <a:schemeClr val="tx1"/>
                </a:solidFill>
                <a:latin typeface="Poppins Medium" pitchFamily="2" charset="77"/>
                <a:cs typeface="Poppins Medium" pitchFamily="2" charset="77"/>
              </a:defRPr>
            </a:lvl1pPr>
          </a:lstStyle>
          <a:p>
            <a:pPr lvl="0"/>
            <a:r>
              <a:rPr lang="en-US"/>
              <a:t>Click to edit Master text styles</a:t>
            </a:r>
          </a:p>
        </p:txBody>
      </p:sp>
      <p:sp>
        <p:nvSpPr>
          <p:cNvPr id="31" name="Picture Placeholder 7">
            <a:extLst>
              <a:ext uri="{FF2B5EF4-FFF2-40B4-BE49-F238E27FC236}">
                <a16:creationId xmlns:a16="http://schemas.microsoft.com/office/drawing/2014/main" id="{F7C22C31-03CE-4385-83F9-2DE6B6150841}"/>
              </a:ext>
            </a:extLst>
          </p:cNvPr>
          <p:cNvSpPr>
            <a:spLocks noGrp="1"/>
          </p:cNvSpPr>
          <p:nvPr>
            <p:ph type="pic" sz="quarter" idx="20"/>
          </p:nvPr>
        </p:nvSpPr>
        <p:spPr>
          <a:xfrm>
            <a:off x="13458824" y="4123148"/>
            <a:ext cx="2308225" cy="2402436"/>
          </a:xfrm>
          <a:prstGeom prst="rect">
            <a:avLst/>
          </a:prstGeom>
          <a:noFill/>
        </p:spPr>
        <p:txBody>
          <a:bodyPr anchor="ctr" anchorCtr="0">
            <a:noAutofit/>
          </a:bodyPr>
          <a:lstStyle>
            <a:lvl1pPr algn="ctr">
              <a:buFont typeface="Arial" panose="020B0604020202020204" pitchFamily="34" charset="0"/>
              <a:buNone/>
              <a:defRPr sz="1600"/>
            </a:lvl1pPr>
          </a:lstStyle>
          <a:p>
            <a:r>
              <a:rPr lang="en-US"/>
              <a:t>Click icon to add picture</a:t>
            </a:r>
            <a:endParaRPr lang="en-GB" dirty="0"/>
          </a:p>
        </p:txBody>
      </p:sp>
      <p:sp>
        <p:nvSpPr>
          <p:cNvPr id="40" name="Picture Placeholder 7">
            <a:extLst>
              <a:ext uri="{FF2B5EF4-FFF2-40B4-BE49-F238E27FC236}">
                <a16:creationId xmlns:a16="http://schemas.microsoft.com/office/drawing/2014/main" id="{5F41846C-3BC7-4A92-AC05-834C65C92F99}"/>
              </a:ext>
            </a:extLst>
          </p:cNvPr>
          <p:cNvSpPr>
            <a:spLocks noGrp="1"/>
          </p:cNvSpPr>
          <p:nvPr>
            <p:ph type="pic" sz="quarter" idx="29"/>
          </p:nvPr>
        </p:nvSpPr>
        <p:spPr>
          <a:xfrm>
            <a:off x="7188199" y="4123148"/>
            <a:ext cx="2308225" cy="2402436"/>
          </a:xfrm>
          <a:prstGeom prst="rect">
            <a:avLst/>
          </a:prstGeom>
          <a:noFill/>
        </p:spPr>
        <p:txBody>
          <a:bodyPr anchor="ctr" anchorCtr="0">
            <a:noAutofit/>
          </a:bodyPr>
          <a:lstStyle>
            <a:lvl1pPr algn="ctr">
              <a:buFont typeface="Arial" panose="020B0604020202020204" pitchFamily="34" charset="0"/>
              <a:buNone/>
              <a:defRPr sz="1600"/>
            </a:lvl1pPr>
          </a:lstStyle>
          <a:p>
            <a:r>
              <a:rPr lang="en-US"/>
              <a:t>Click icon to add picture</a:t>
            </a:r>
            <a:endParaRPr lang="en-GB" dirty="0"/>
          </a:p>
        </p:txBody>
      </p:sp>
    </p:spTree>
    <p:extLst>
      <p:ext uri="{BB962C8B-B14F-4D97-AF65-F5344CB8AC3E}">
        <p14:creationId xmlns:p14="http://schemas.microsoft.com/office/powerpoint/2010/main" val="20995133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8554">
          <p15:clr>
            <a:srgbClr val="FBAE40"/>
          </p15:clr>
        </p15:guide>
        <p15:guide id="2" pos="8079">
          <p15:clr>
            <a:srgbClr val="FBAE40"/>
          </p15:clr>
        </p15:guide>
      </p15:sldGuideLst>
    </p:ext>
  </p:extLst>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Small Iconography + Text x3">
    <p:spTree>
      <p:nvGrpSpPr>
        <p:cNvPr id="1" name=""/>
        <p:cNvGrpSpPr/>
        <p:nvPr/>
      </p:nvGrpSpPr>
      <p:grpSpPr>
        <a:xfrm>
          <a:off x="0" y="0"/>
          <a:ext cx="0" cy="0"/>
          <a:chOff x="0" y="0"/>
          <a:chExt cx="0" cy="0"/>
        </a:xfrm>
      </p:grpSpPr>
      <p:sp>
        <p:nvSpPr>
          <p:cNvPr id="6" name="Footer Placeholder 5">
            <a:extLst>
              <a:ext uri="{FF2B5EF4-FFF2-40B4-BE49-F238E27FC236}">
                <a16:creationId xmlns:a16="http://schemas.microsoft.com/office/drawing/2014/main" id="{D54E43CC-A238-47A3-B91D-337B8322DEDB}"/>
              </a:ext>
            </a:extLst>
          </p:cNvPr>
          <p:cNvSpPr>
            <a:spLocks noGrp="1"/>
          </p:cNvSpPr>
          <p:nvPr>
            <p:ph type="ftr" sz="quarter" idx="11"/>
          </p:nvPr>
        </p:nvSpPr>
        <p:spPr/>
        <p:txBody>
          <a:bodyPr/>
          <a:lstStyle/>
          <a:p>
            <a:r>
              <a:rPr lang="en-GB"/>
              <a:t>Immunization, Vaccines and Biologicals</a:t>
            </a:r>
            <a:endParaRPr lang="en-GB" dirty="0"/>
          </a:p>
        </p:txBody>
      </p:sp>
      <p:sp>
        <p:nvSpPr>
          <p:cNvPr id="7" name="Slide Number Placeholder 6">
            <a:extLst>
              <a:ext uri="{FF2B5EF4-FFF2-40B4-BE49-F238E27FC236}">
                <a16:creationId xmlns:a16="http://schemas.microsoft.com/office/drawing/2014/main" id="{16FE5D80-3F53-4103-9967-095D04856AB1}"/>
              </a:ext>
            </a:extLst>
          </p:cNvPr>
          <p:cNvSpPr>
            <a:spLocks noGrp="1"/>
          </p:cNvSpPr>
          <p:nvPr>
            <p:ph type="sldNum" sz="quarter" idx="12"/>
          </p:nvPr>
        </p:nvSpPr>
        <p:spPr/>
        <p:txBody>
          <a:bodyPr/>
          <a:lstStyle/>
          <a:p>
            <a:fld id="{E2E31AFC-DF42-41A5-B57C-06A83BBA6616}" type="slidenum">
              <a:rPr lang="en-GB" smtClean="0"/>
              <a:t>‹#›</a:t>
            </a:fld>
            <a:endParaRPr lang="en-GB"/>
          </a:p>
        </p:txBody>
      </p:sp>
      <p:sp>
        <p:nvSpPr>
          <p:cNvPr id="17" name="Picture Placeholder 7">
            <a:extLst>
              <a:ext uri="{FF2B5EF4-FFF2-40B4-BE49-F238E27FC236}">
                <a16:creationId xmlns:a16="http://schemas.microsoft.com/office/drawing/2014/main" id="{162A1D43-DF49-4142-959F-DECBBC37F3DA}"/>
              </a:ext>
            </a:extLst>
          </p:cNvPr>
          <p:cNvSpPr>
            <a:spLocks noGrp="1"/>
          </p:cNvSpPr>
          <p:nvPr>
            <p:ph type="pic" sz="quarter" idx="15"/>
          </p:nvPr>
        </p:nvSpPr>
        <p:spPr>
          <a:xfrm>
            <a:off x="831849" y="854075"/>
            <a:ext cx="1495663" cy="1556709"/>
          </a:xfrm>
          <a:prstGeom prst="rect">
            <a:avLst/>
          </a:prstGeom>
          <a:noFill/>
        </p:spPr>
        <p:txBody>
          <a:bodyPr anchor="ctr" anchorCtr="0">
            <a:noAutofit/>
          </a:bodyPr>
          <a:lstStyle>
            <a:lvl1pPr algn="ctr">
              <a:buFont typeface="Arial" panose="020B0604020202020204" pitchFamily="34" charset="0"/>
              <a:buNone/>
              <a:defRPr sz="1600"/>
            </a:lvl1pPr>
          </a:lstStyle>
          <a:p>
            <a:r>
              <a:rPr lang="en-US"/>
              <a:t>Click icon to add picture</a:t>
            </a:r>
            <a:endParaRPr lang="en-GB" dirty="0"/>
          </a:p>
        </p:txBody>
      </p:sp>
      <p:sp>
        <p:nvSpPr>
          <p:cNvPr id="19" name="object 14">
            <a:extLst>
              <a:ext uri="{FF2B5EF4-FFF2-40B4-BE49-F238E27FC236}">
                <a16:creationId xmlns:a16="http://schemas.microsoft.com/office/drawing/2014/main" id="{FFCCEE77-DD40-4843-B514-E7A8B70251C9}"/>
              </a:ext>
            </a:extLst>
          </p:cNvPr>
          <p:cNvSpPr/>
          <p:nvPr userDrawn="1"/>
        </p:nvSpPr>
        <p:spPr>
          <a:xfrm>
            <a:off x="952851" y="10550675"/>
            <a:ext cx="18209260" cy="0"/>
          </a:xfrm>
          <a:custGeom>
            <a:avLst/>
            <a:gdLst/>
            <a:ahLst/>
            <a:cxnLst/>
            <a:rect l="l" t="t" r="r" b="b"/>
            <a:pathLst>
              <a:path w="18209260">
                <a:moveTo>
                  <a:pt x="0" y="0"/>
                </a:moveTo>
                <a:lnTo>
                  <a:pt x="18208869" y="0"/>
                </a:lnTo>
              </a:path>
            </a:pathLst>
          </a:custGeom>
          <a:ln w="9622">
            <a:solidFill>
              <a:schemeClr val="tx1"/>
            </a:solidFill>
          </a:ln>
        </p:spPr>
        <p:txBody>
          <a:bodyPr wrap="square" lIns="0" tIns="0" rIns="0" bIns="0" rtlCol="0"/>
          <a:lstStyle/>
          <a:p>
            <a:endParaRPr/>
          </a:p>
        </p:txBody>
      </p:sp>
      <p:sp>
        <p:nvSpPr>
          <p:cNvPr id="5" name="Text Placeholder 4">
            <a:extLst>
              <a:ext uri="{FF2B5EF4-FFF2-40B4-BE49-F238E27FC236}">
                <a16:creationId xmlns:a16="http://schemas.microsoft.com/office/drawing/2014/main" id="{0667D0C4-A52F-4BF3-998F-E46C1E9AB952}"/>
              </a:ext>
            </a:extLst>
          </p:cNvPr>
          <p:cNvSpPr>
            <a:spLocks noGrp="1"/>
          </p:cNvSpPr>
          <p:nvPr>
            <p:ph type="body" sz="quarter" idx="18"/>
          </p:nvPr>
        </p:nvSpPr>
        <p:spPr>
          <a:xfrm>
            <a:off x="952500" y="2835275"/>
            <a:ext cx="18219420" cy="670953"/>
          </a:xfrm>
        </p:spPr>
        <p:txBody>
          <a:bodyPr numCol="3" spcCol="720000" anchor="t" anchorCtr="0"/>
          <a:lstStyle>
            <a:lvl1pPr marL="0" indent="358775">
              <a:buClr>
                <a:schemeClr val="accent1"/>
              </a:buClr>
              <a:buSzPct val="100000"/>
              <a:buFont typeface="+mj-lt"/>
              <a:buAutoNum type="arabicPeriod"/>
              <a:defRPr sz="2800" b="0" i="0">
                <a:solidFill>
                  <a:schemeClr val="tx1"/>
                </a:solidFill>
                <a:latin typeface="Poppins Medium" pitchFamily="2" charset="77"/>
                <a:cs typeface="Poppins Medium" pitchFamily="2" charset="77"/>
              </a:defRPr>
            </a:lvl1pPr>
          </a:lstStyle>
          <a:p>
            <a:pPr lvl="0"/>
            <a:r>
              <a:rPr lang="en-US"/>
              <a:t>Click to edit Master text styles</a:t>
            </a:r>
          </a:p>
        </p:txBody>
      </p:sp>
      <p:sp>
        <p:nvSpPr>
          <p:cNvPr id="31" name="Picture Placeholder 7">
            <a:extLst>
              <a:ext uri="{FF2B5EF4-FFF2-40B4-BE49-F238E27FC236}">
                <a16:creationId xmlns:a16="http://schemas.microsoft.com/office/drawing/2014/main" id="{F7C22C31-03CE-4385-83F9-2DE6B6150841}"/>
              </a:ext>
            </a:extLst>
          </p:cNvPr>
          <p:cNvSpPr>
            <a:spLocks noGrp="1"/>
          </p:cNvSpPr>
          <p:nvPr>
            <p:ph type="pic" sz="quarter" idx="20"/>
          </p:nvPr>
        </p:nvSpPr>
        <p:spPr>
          <a:xfrm>
            <a:off x="13458824" y="854075"/>
            <a:ext cx="1495663" cy="1556709"/>
          </a:xfrm>
          <a:prstGeom prst="rect">
            <a:avLst/>
          </a:prstGeom>
          <a:noFill/>
        </p:spPr>
        <p:txBody>
          <a:bodyPr anchor="ctr" anchorCtr="0">
            <a:noAutofit/>
          </a:bodyPr>
          <a:lstStyle>
            <a:lvl1pPr algn="ctr">
              <a:buFont typeface="Arial" panose="020B0604020202020204" pitchFamily="34" charset="0"/>
              <a:buNone/>
              <a:defRPr sz="1600"/>
            </a:lvl1pPr>
          </a:lstStyle>
          <a:p>
            <a:r>
              <a:rPr lang="en-US"/>
              <a:t>Click icon to add picture</a:t>
            </a:r>
            <a:endParaRPr lang="en-GB" dirty="0"/>
          </a:p>
        </p:txBody>
      </p:sp>
      <p:sp>
        <p:nvSpPr>
          <p:cNvPr id="40" name="Picture Placeholder 7">
            <a:extLst>
              <a:ext uri="{FF2B5EF4-FFF2-40B4-BE49-F238E27FC236}">
                <a16:creationId xmlns:a16="http://schemas.microsoft.com/office/drawing/2014/main" id="{5F41846C-3BC7-4A92-AC05-834C65C92F99}"/>
              </a:ext>
            </a:extLst>
          </p:cNvPr>
          <p:cNvSpPr>
            <a:spLocks noGrp="1"/>
          </p:cNvSpPr>
          <p:nvPr>
            <p:ph type="pic" sz="quarter" idx="29"/>
          </p:nvPr>
        </p:nvSpPr>
        <p:spPr>
          <a:xfrm>
            <a:off x="7188199" y="854075"/>
            <a:ext cx="1495663" cy="1556709"/>
          </a:xfrm>
          <a:prstGeom prst="rect">
            <a:avLst/>
          </a:prstGeom>
          <a:noFill/>
        </p:spPr>
        <p:txBody>
          <a:bodyPr anchor="ctr" anchorCtr="0">
            <a:noAutofit/>
          </a:bodyPr>
          <a:lstStyle>
            <a:lvl1pPr algn="ctr">
              <a:buFont typeface="Arial" panose="020B0604020202020204" pitchFamily="34" charset="0"/>
              <a:buNone/>
              <a:defRPr sz="1600"/>
            </a:lvl1pPr>
          </a:lstStyle>
          <a:p>
            <a:r>
              <a:rPr lang="en-US"/>
              <a:t>Click icon to add picture</a:t>
            </a:r>
            <a:endParaRPr lang="en-GB" dirty="0"/>
          </a:p>
        </p:txBody>
      </p:sp>
      <p:sp>
        <p:nvSpPr>
          <p:cNvPr id="20" name="Text Placeholder 2">
            <a:extLst>
              <a:ext uri="{FF2B5EF4-FFF2-40B4-BE49-F238E27FC236}">
                <a16:creationId xmlns:a16="http://schemas.microsoft.com/office/drawing/2014/main" id="{ABBCEB9F-975E-4B56-A29F-0854EDFB008C}"/>
              </a:ext>
            </a:extLst>
          </p:cNvPr>
          <p:cNvSpPr>
            <a:spLocks noGrp="1"/>
          </p:cNvSpPr>
          <p:nvPr>
            <p:ph type="body" sz="quarter" idx="32"/>
          </p:nvPr>
        </p:nvSpPr>
        <p:spPr>
          <a:xfrm>
            <a:off x="952500" y="4511738"/>
            <a:ext cx="5502275" cy="400687"/>
          </a:xfrm>
        </p:spPr>
        <p:txBody>
          <a:bodyPr numCol="1" spcCol="720000"/>
          <a:lstStyle>
            <a:lvl1pPr marL="0" indent="0">
              <a:buClr>
                <a:schemeClr val="accent2"/>
              </a:buClr>
              <a:buSzPct val="100000"/>
              <a:buFont typeface="Wingdings" panose="05000000000000000000" pitchFamily="2" charset="2"/>
              <a:buChar char="§"/>
              <a:defRPr sz="2400" b="0"/>
            </a:lvl1pPr>
            <a:lvl2pPr marL="0" indent="0">
              <a:buFont typeface="Arial" panose="020B0604020202020204" pitchFamily="34" charset="0"/>
              <a:buNone/>
              <a:defRPr sz="1800"/>
            </a:lvl2pPr>
            <a:lvl3pPr marL="358775" indent="-358775">
              <a:defRPr lang="en-GB" sz="1800" kern="1200" dirty="0">
                <a:solidFill>
                  <a:schemeClr val="tx1"/>
                </a:solidFill>
                <a:latin typeface="+mn-lt"/>
                <a:ea typeface="+mn-ea"/>
                <a:cs typeface="+mn-cs"/>
              </a:defRPr>
            </a:lvl3pPr>
          </a:lstStyle>
          <a:p>
            <a:pPr marL="0" marR="0" lvl="0" indent="-358775" algn="l" defTabSz="914400" rtl="0" eaLnBrk="1" fontAlgn="auto" latinLnBrk="0" hangingPunct="1">
              <a:lnSpc>
                <a:spcPct val="120000"/>
              </a:lnSpc>
              <a:spcBef>
                <a:spcPts val="500"/>
              </a:spcBef>
              <a:spcAft>
                <a:spcPts val="600"/>
              </a:spcAft>
              <a:buClrTx/>
              <a:buSzPct val="75000"/>
              <a:tabLst/>
              <a:defRPr/>
            </a:pPr>
            <a:r>
              <a:rPr lang="en-US"/>
              <a:t>Click to edit Master text styles</a:t>
            </a:r>
          </a:p>
        </p:txBody>
      </p:sp>
      <p:sp>
        <p:nvSpPr>
          <p:cNvPr id="21" name="Text Placeholder 2">
            <a:extLst>
              <a:ext uri="{FF2B5EF4-FFF2-40B4-BE49-F238E27FC236}">
                <a16:creationId xmlns:a16="http://schemas.microsoft.com/office/drawing/2014/main" id="{9B9D6AFE-0A37-46FD-833E-9282879972A7}"/>
              </a:ext>
            </a:extLst>
          </p:cNvPr>
          <p:cNvSpPr>
            <a:spLocks noGrp="1"/>
          </p:cNvSpPr>
          <p:nvPr>
            <p:ph type="body" sz="quarter" idx="33"/>
          </p:nvPr>
        </p:nvSpPr>
        <p:spPr>
          <a:xfrm>
            <a:off x="13636690" y="4511738"/>
            <a:ext cx="5502275" cy="400687"/>
          </a:xfrm>
        </p:spPr>
        <p:txBody>
          <a:bodyPr numCol="1" spcCol="720000"/>
          <a:lstStyle>
            <a:lvl1pPr marL="0" indent="0">
              <a:buClr>
                <a:schemeClr val="accent2"/>
              </a:buClr>
              <a:buSzPct val="100000"/>
              <a:buFont typeface="Wingdings" panose="05000000000000000000" pitchFamily="2" charset="2"/>
              <a:buChar char="§"/>
              <a:defRPr sz="2400" b="0"/>
            </a:lvl1pPr>
            <a:lvl2pPr marL="0" indent="0">
              <a:buFont typeface="Arial" panose="020B0604020202020204" pitchFamily="34" charset="0"/>
              <a:buNone/>
              <a:defRPr sz="1800"/>
            </a:lvl2pPr>
            <a:lvl3pPr marL="358775" indent="-358775">
              <a:defRPr lang="en-GB" sz="1800" kern="1200" dirty="0">
                <a:solidFill>
                  <a:schemeClr val="tx1"/>
                </a:solidFill>
                <a:latin typeface="+mn-lt"/>
                <a:ea typeface="+mn-ea"/>
                <a:cs typeface="+mn-cs"/>
              </a:defRPr>
            </a:lvl3pPr>
          </a:lstStyle>
          <a:p>
            <a:pPr marL="0" marR="0" lvl="0" indent="-358775" algn="l" defTabSz="914400" rtl="0" eaLnBrk="1" fontAlgn="auto" latinLnBrk="0" hangingPunct="1">
              <a:lnSpc>
                <a:spcPct val="120000"/>
              </a:lnSpc>
              <a:spcBef>
                <a:spcPts val="500"/>
              </a:spcBef>
              <a:spcAft>
                <a:spcPts val="600"/>
              </a:spcAft>
              <a:buClrTx/>
              <a:buSzPct val="75000"/>
              <a:tabLst/>
              <a:defRPr/>
            </a:pPr>
            <a:r>
              <a:rPr lang="en-US"/>
              <a:t>Click to edit Master text styles</a:t>
            </a:r>
          </a:p>
        </p:txBody>
      </p:sp>
      <p:sp>
        <p:nvSpPr>
          <p:cNvPr id="22" name="Text Placeholder 2">
            <a:extLst>
              <a:ext uri="{FF2B5EF4-FFF2-40B4-BE49-F238E27FC236}">
                <a16:creationId xmlns:a16="http://schemas.microsoft.com/office/drawing/2014/main" id="{8FC94985-AFDD-4DF6-992E-19087D2130F7}"/>
              </a:ext>
            </a:extLst>
          </p:cNvPr>
          <p:cNvSpPr>
            <a:spLocks noGrp="1"/>
          </p:cNvSpPr>
          <p:nvPr>
            <p:ph type="body" sz="quarter" idx="34"/>
          </p:nvPr>
        </p:nvSpPr>
        <p:spPr>
          <a:xfrm>
            <a:off x="7294595" y="4511738"/>
            <a:ext cx="5502275" cy="400687"/>
          </a:xfrm>
        </p:spPr>
        <p:txBody>
          <a:bodyPr numCol="1" spcCol="720000"/>
          <a:lstStyle>
            <a:lvl1pPr marL="0" indent="0">
              <a:buClr>
                <a:schemeClr val="accent2"/>
              </a:buClr>
              <a:buSzPct val="100000"/>
              <a:buFont typeface="Wingdings" panose="05000000000000000000" pitchFamily="2" charset="2"/>
              <a:buChar char="§"/>
              <a:defRPr sz="2400" b="0"/>
            </a:lvl1pPr>
            <a:lvl2pPr marL="0" indent="0">
              <a:buFont typeface="Arial" panose="020B0604020202020204" pitchFamily="34" charset="0"/>
              <a:buNone/>
              <a:defRPr sz="1800"/>
            </a:lvl2pPr>
            <a:lvl3pPr marL="358775" indent="-358775">
              <a:defRPr lang="en-GB" sz="1800" kern="1200" dirty="0">
                <a:solidFill>
                  <a:schemeClr val="tx1"/>
                </a:solidFill>
                <a:latin typeface="+mn-lt"/>
                <a:ea typeface="+mn-ea"/>
                <a:cs typeface="+mn-cs"/>
              </a:defRPr>
            </a:lvl3pPr>
          </a:lstStyle>
          <a:p>
            <a:pPr marL="0" marR="0" lvl="0" indent="-358775" algn="l" defTabSz="914400" rtl="0" eaLnBrk="1" fontAlgn="auto" latinLnBrk="0" hangingPunct="1">
              <a:lnSpc>
                <a:spcPct val="120000"/>
              </a:lnSpc>
              <a:spcBef>
                <a:spcPts val="500"/>
              </a:spcBef>
              <a:spcAft>
                <a:spcPts val="600"/>
              </a:spcAft>
              <a:buClrTx/>
              <a:buSzPct val="75000"/>
              <a:tabLst/>
              <a:defRPr/>
            </a:pPr>
            <a:r>
              <a:rPr lang="en-US"/>
              <a:t>Click to edit Master text styles</a:t>
            </a:r>
          </a:p>
        </p:txBody>
      </p:sp>
    </p:spTree>
    <p:extLst>
      <p:ext uri="{BB962C8B-B14F-4D97-AF65-F5344CB8AC3E}">
        <p14:creationId xmlns:p14="http://schemas.microsoft.com/office/powerpoint/2010/main" val="21580138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8554">
          <p15:clr>
            <a:srgbClr val="FBAE40"/>
          </p15:clr>
        </p15:guide>
        <p15:guide id="2" pos="8079">
          <p15:clr>
            <a:srgbClr val="FBAE40"/>
          </p15:clr>
        </p15:guide>
      </p15:sldGuideLst>
    </p:ext>
  </p:extLst>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Iconography + Text Multi-column">
    <p:spTree>
      <p:nvGrpSpPr>
        <p:cNvPr id="1" name=""/>
        <p:cNvGrpSpPr/>
        <p:nvPr/>
      </p:nvGrpSpPr>
      <p:grpSpPr>
        <a:xfrm>
          <a:off x="0" y="0"/>
          <a:ext cx="0" cy="0"/>
          <a:chOff x="0" y="0"/>
          <a:chExt cx="0" cy="0"/>
        </a:xfrm>
      </p:grpSpPr>
      <p:sp>
        <p:nvSpPr>
          <p:cNvPr id="6" name="Footer Placeholder 5">
            <a:extLst>
              <a:ext uri="{FF2B5EF4-FFF2-40B4-BE49-F238E27FC236}">
                <a16:creationId xmlns:a16="http://schemas.microsoft.com/office/drawing/2014/main" id="{D54E43CC-A238-47A3-B91D-337B8322DEDB}"/>
              </a:ext>
            </a:extLst>
          </p:cNvPr>
          <p:cNvSpPr>
            <a:spLocks noGrp="1"/>
          </p:cNvSpPr>
          <p:nvPr>
            <p:ph type="ftr" sz="quarter" idx="11"/>
          </p:nvPr>
        </p:nvSpPr>
        <p:spPr/>
        <p:txBody>
          <a:bodyPr/>
          <a:lstStyle/>
          <a:p>
            <a:r>
              <a:rPr lang="en-GB"/>
              <a:t>Immunization, Vaccines and Biologicals</a:t>
            </a:r>
            <a:endParaRPr lang="en-GB" dirty="0"/>
          </a:p>
        </p:txBody>
      </p:sp>
      <p:sp>
        <p:nvSpPr>
          <p:cNvPr id="7" name="Slide Number Placeholder 6">
            <a:extLst>
              <a:ext uri="{FF2B5EF4-FFF2-40B4-BE49-F238E27FC236}">
                <a16:creationId xmlns:a16="http://schemas.microsoft.com/office/drawing/2014/main" id="{16FE5D80-3F53-4103-9967-095D04856AB1}"/>
              </a:ext>
            </a:extLst>
          </p:cNvPr>
          <p:cNvSpPr>
            <a:spLocks noGrp="1"/>
          </p:cNvSpPr>
          <p:nvPr>
            <p:ph type="sldNum" sz="quarter" idx="12"/>
          </p:nvPr>
        </p:nvSpPr>
        <p:spPr/>
        <p:txBody>
          <a:bodyPr/>
          <a:lstStyle/>
          <a:p>
            <a:fld id="{E2E31AFC-DF42-41A5-B57C-06A83BBA6616}" type="slidenum">
              <a:rPr lang="en-GB" smtClean="0"/>
              <a:t>‹#›</a:t>
            </a:fld>
            <a:endParaRPr lang="en-GB"/>
          </a:p>
        </p:txBody>
      </p:sp>
      <p:sp>
        <p:nvSpPr>
          <p:cNvPr id="8" name="Title 1">
            <a:extLst>
              <a:ext uri="{FF2B5EF4-FFF2-40B4-BE49-F238E27FC236}">
                <a16:creationId xmlns:a16="http://schemas.microsoft.com/office/drawing/2014/main" id="{2D9919F6-A4D0-4CA9-A4CD-91445785695F}"/>
              </a:ext>
            </a:extLst>
          </p:cNvPr>
          <p:cNvSpPr>
            <a:spLocks noGrp="1"/>
          </p:cNvSpPr>
          <p:nvPr>
            <p:ph type="title" hasCustomPrompt="1"/>
          </p:nvPr>
        </p:nvSpPr>
        <p:spPr>
          <a:xfrm>
            <a:off x="952502" y="885878"/>
            <a:ext cx="18160886" cy="664797"/>
          </a:xfrm>
        </p:spPr>
        <p:txBody>
          <a:bodyPr lIns="0" tIns="0" rIns="0" bIns="0" anchor="t" anchorCtr="0"/>
          <a:lstStyle>
            <a:lvl1pPr>
              <a:defRPr/>
            </a:lvl1pPr>
          </a:lstStyle>
          <a:p>
            <a:r>
              <a:rPr lang="en-US" dirty="0"/>
              <a:t>Iconography with text x5</a:t>
            </a:r>
            <a:endParaRPr lang="en-GB" dirty="0"/>
          </a:p>
        </p:txBody>
      </p:sp>
      <p:sp>
        <p:nvSpPr>
          <p:cNvPr id="17" name="Picture Placeholder 7">
            <a:extLst>
              <a:ext uri="{FF2B5EF4-FFF2-40B4-BE49-F238E27FC236}">
                <a16:creationId xmlns:a16="http://schemas.microsoft.com/office/drawing/2014/main" id="{162A1D43-DF49-4142-959F-DECBBC37F3DA}"/>
              </a:ext>
            </a:extLst>
          </p:cNvPr>
          <p:cNvSpPr>
            <a:spLocks noGrp="1"/>
          </p:cNvSpPr>
          <p:nvPr>
            <p:ph type="pic" sz="quarter" idx="15"/>
          </p:nvPr>
        </p:nvSpPr>
        <p:spPr>
          <a:xfrm>
            <a:off x="755650" y="2617521"/>
            <a:ext cx="1185110" cy="1233481"/>
          </a:xfrm>
          <a:prstGeom prst="rect">
            <a:avLst/>
          </a:prstGeom>
          <a:noFill/>
        </p:spPr>
        <p:txBody>
          <a:bodyPr anchor="ctr" anchorCtr="0">
            <a:noAutofit/>
          </a:bodyPr>
          <a:lstStyle>
            <a:lvl1pPr algn="ctr">
              <a:buFont typeface="Arial" panose="020B0604020202020204" pitchFamily="34" charset="0"/>
              <a:buNone/>
              <a:defRPr sz="1600"/>
            </a:lvl1pPr>
          </a:lstStyle>
          <a:p>
            <a:r>
              <a:rPr lang="en-US"/>
              <a:t>Click icon to add picture</a:t>
            </a:r>
            <a:endParaRPr lang="en-GB" dirty="0"/>
          </a:p>
        </p:txBody>
      </p:sp>
      <p:sp>
        <p:nvSpPr>
          <p:cNvPr id="19" name="object 14">
            <a:extLst>
              <a:ext uri="{FF2B5EF4-FFF2-40B4-BE49-F238E27FC236}">
                <a16:creationId xmlns:a16="http://schemas.microsoft.com/office/drawing/2014/main" id="{FFCCEE77-DD40-4843-B514-E7A8B70251C9}"/>
              </a:ext>
            </a:extLst>
          </p:cNvPr>
          <p:cNvSpPr/>
          <p:nvPr userDrawn="1"/>
        </p:nvSpPr>
        <p:spPr>
          <a:xfrm>
            <a:off x="952851" y="10550675"/>
            <a:ext cx="18209260" cy="0"/>
          </a:xfrm>
          <a:custGeom>
            <a:avLst/>
            <a:gdLst/>
            <a:ahLst/>
            <a:cxnLst/>
            <a:rect l="l" t="t" r="r" b="b"/>
            <a:pathLst>
              <a:path w="18209260">
                <a:moveTo>
                  <a:pt x="0" y="0"/>
                </a:moveTo>
                <a:lnTo>
                  <a:pt x="18208869" y="0"/>
                </a:lnTo>
              </a:path>
            </a:pathLst>
          </a:custGeom>
          <a:ln w="9622">
            <a:solidFill>
              <a:schemeClr val="tx1"/>
            </a:solidFill>
          </a:ln>
        </p:spPr>
        <p:txBody>
          <a:bodyPr wrap="square" lIns="0" tIns="0" rIns="0" bIns="0" rtlCol="0"/>
          <a:lstStyle/>
          <a:p>
            <a:endParaRPr/>
          </a:p>
        </p:txBody>
      </p:sp>
      <p:sp>
        <p:nvSpPr>
          <p:cNvPr id="31" name="Picture Placeholder 7">
            <a:extLst>
              <a:ext uri="{FF2B5EF4-FFF2-40B4-BE49-F238E27FC236}">
                <a16:creationId xmlns:a16="http://schemas.microsoft.com/office/drawing/2014/main" id="{F7C22C31-03CE-4385-83F9-2DE6B6150841}"/>
              </a:ext>
            </a:extLst>
          </p:cNvPr>
          <p:cNvSpPr>
            <a:spLocks noGrp="1"/>
          </p:cNvSpPr>
          <p:nvPr>
            <p:ph type="pic" sz="quarter" idx="20"/>
          </p:nvPr>
        </p:nvSpPr>
        <p:spPr>
          <a:xfrm>
            <a:off x="8342312" y="2617521"/>
            <a:ext cx="1185110" cy="1233481"/>
          </a:xfrm>
          <a:prstGeom prst="rect">
            <a:avLst/>
          </a:prstGeom>
          <a:noFill/>
        </p:spPr>
        <p:txBody>
          <a:bodyPr anchor="ctr" anchorCtr="0">
            <a:noAutofit/>
          </a:bodyPr>
          <a:lstStyle>
            <a:lvl1pPr algn="ctr">
              <a:buFont typeface="Arial" panose="020B0604020202020204" pitchFamily="34" charset="0"/>
              <a:buNone/>
              <a:defRPr sz="1600"/>
            </a:lvl1pPr>
          </a:lstStyle>
          <a:p>
            <a:r>
              <a:rPr lang="en-US"/>
              <a:t>Click icon to add picture</a:t>
            </a:r>
            <a:endParaRPr lang="en-GB" dirty="0"/>
          </a:p>
        </p:txBody>
      </p:sp>
      <p:sp>
        <p:nvSpPr>
          <p:cNvPr id="34" name="Picture Placeholder 7">
            <a:extLst>
              <a:ext uri="{FF2B5EF4-FFF2-40B4-BE49-F238E27FC236}">
                <a16:creationId xmlns:a16="http://schemas.microsoft.com/office/drawing/2014/main" id="{AD28976D-1BC0-4F05-ABB1-4C595682B3CC}"/>
              </a:ext>
            </a:extLst>
          </p:cNvPr>
          <p:cNvSpPr>
            <a:spLocks noGrp="1"/>
          </p:cNvSpPr>
          <p:nvPr>
            <p:ph type="pic" sz="quarter" idx="23"/>
          </p:nvPr>
        </p:nvSpPr>
        <p:spPr>
          <a:xfrm>
            <a:off x="15928975" y="2617521"/>
            <a:ext cx="1185110" cy="1233481"/>
          </a:xfrm>
          <a:prstGeom prst="rect">
            <a:avLst/>
          </a:prstGeom>
          <a:noFill/>
        </p:spPr>
        <p:txBody>
          <a:bodyPr anchor="ctr" anchorCtr="0">
            <a:noAutofit/>
          </a:bodyPr>
          <a:lstStyle>
            <a:lvl1pPr algn="ctr">
              <a:buFont typeface="Arial" panose="020B0604020202020204" pitchFamily="34" charset="0"/>
              <a:buNone/>
              <a:defRPr sz="1600"/>
            </a:lvl1pPr>
          </a:lstStyle>
          <a:p>
            <a:r>
              <a:rPr lang="en-US"/>
              <a:t>Click icon to add picture</a:t>
            </a:r>
            <a:endParaRPr lang="en-GB" dirty="0"/>
          </a:p>
        </p:txBody>
      </p:sp>
      <p:sp>
        <p:nvSpPr>
          <p:cNvPr id="37" name="Picture Placeholder 7">
            <a:extLst>
              <a:ext uri="{FF2B5EF4-FFF2-40B4-BE49-F238E27FC236}">
                <a16:creationId xmlns:a16="http://schemas.microsoft.com/office/drawing/2014/main" id="{46A933C3-792E-4816-B704-72EAA7D1D4C9}"/>
              </a:ext>
            </a:extLst>
          </p:cNvPr>
          <p:cNvSpPr>
            <a:spLocks noGrp="1"/>
          </p:cNvSpPr>
          <p:nvPr>
            <p:ph type="pic" sz="quarter" idx="26"/>
          </p:nvPr>
        </p:nvSpPr>
        <p:spPr>
          <a:xfrm>
            <a:off x="12135643" y="2617521"/>
            <a:ext cx="1185110" cy="1233481"/>
          </a:xfrm>
          <a:prstGeom prst="rect">
            <a:avLst/>
          </a:prstGeom>
          <a:noFill/>
        </p:spPr>
        <p:txBody>
          <a:bodyPr anchor="ctr" anchorCtr="0">
            <a:noAutofit/>
          </a:bodyPr>
          <a:lstStyle>
            <a:lvl1pPr algn="ctr">
              <a:buFont typeface="Arial" panose="020B0604020202020204" pitchFamily="34" charset="0"/>
              <a:buNone/>
              <a:defRPr sz="1600"/>
            </a:lvl1pPr>
          </a:lstStyle>
          <a:p>
            <a:r>
              <a:rPr lang="en-US"/>
              <a:t>Click icon to add picture</a:t>
            </a:r>
            <a:endParaRPr lang="en-GB" dirty="0"/>
          </a:p>
        </p:txBody>
      </p:sp>
      <p:sp>
        <p:nvSpPr>
          <p:cNvPr id="40" name="Picture Placeholder 7">
            <a:extLst>
              <a:ext uri="{FF2B5EF4-FFF2-40B4-BE49-F238E27FC236}">
                <a16:creationId xmlns:a16="http://schemas.microsoft.com/office/drawing/2014/main" id="{5F41846C-3BC7-4A92-AC05-834C65C92F99}"/>
              </a:ext>
            </a:extLst>
          </p:cNvPr>
          <p:cNvSpPr>
            <a:spLocks noGrp="1"/>
          </p:cNvSpPr>
          <p:nvPr>
            <p:ph type="pic" sz="quarter" idx="29"/>
          </p:nvPr>
        </p:nvSpPr>
        <p:spPr>
          <a:xfrm>
            <a:off x="4548981" y="2617521"/>
            <a:ext cx="1185110" cy="1233481"/>
          </a:xfrm>
          <a:prstGeom prst="rect">
            <a:avLst/>
          </a:prstGeom>
          <a:noFill/>
        </p:spPr>
        <p:txBody>
          <a:bodyPr anchor="ctr" anchorCtr="0">
            <a:noAutofit/>
          </a:bodyPr>
          <a:lstStyle>
            <a:lvl1pPr algn="ctr">
              <a:buFont typeface="Arial" panose="020B0604020202020204" pitchFamily="34" charset="0"/>
              <a:buNone/>
              <a:defRPr sz="1600"/>
            </a:lvl1pPr>
          </a:lstStyle>
          <a:p>
            <a:r>
              <a:rPr lang="en-US"/>
              <a:t>Click icon to add picture</a:t>
            </a:r>
            <a:endParaRPr lang="en-GB" dirty="0"/>
          </a:p>
        </p:txBody>
      </p:sp>
      <p:sp>
        <p:nvSpPr>
          <p:cNvPr id="3" name="Text Placeholder 2">
            <a:extLst>
              <a:ext uri="{FF2B5EF4-FFF2-40B4-BE49-F238E27FC236}">
                <a16:creationId xmlns:a16="http://schemas.microsoft.com/office/drawing/2014/main" id="{E9252E3C-0AA5-469B-ACE4-9A227101D8C1}"/>
              </a:ext>
            </a:extLst>
          </p:cNvPr>
          <p:cNvSpPr>
            <a:spLocks noGrp="1"/>
          </p:cNvSpPr>
          <p:nvPr>
            <p:ph type="body" sz="quarter" idx="32"/>
          </p:nvPr>
        </p:nvSpPr>
        <p:spPr>
          <a:xfrm>
            <a:off x="952500" y="4511740"/>
            <a:ext cx="3032125" cy="1751762"/>
          </a:xfrm>
        </p:spPr>
        <p:txBody>
          <a:bodyPr/>
          <a:lstStyle>
            <a:lvl1pPr>
              <a:defRPr sz="1800" b="1" i="0">
                <a:latin typeface="Poppins" pitchFamily="2" charset="77"/>
                <a:cs typeface="Poppins" pitchFamily="2" charset="77"/>
              </a:defRPr>
            </a:lvl1pPr>
            <a:lvl2pPr marL="0" indent="0">
              <a:buFont typeface="Arial" panose="020B0604020202020204" pitchFamily="34" charset="0"/>
              <a:buNone/>
              <a:defRPr sz="1800">
                <a:latin typeface="Poppins" pitchFamily="2" charset="77"/>
                <a:cs typeface="Poppins" pitchFamily="2" charset="77"/>
              </a:defRPr>
            </a:lvl2pPr>
            <a:lvl3pPr marL="358775" indent="-358775">
              <a:defRPr lang="en-GB" sz="1800" kern="1200" dirty="0">
                <a:solidFill>
                  <a:schemeClr val="tx1"/>
                </a:solidFill>
                <a:latin typeface="Poppins" pitchFamily="2" charset="77"/>
                <a:ea typeface="+mn-ea"/>
                <a:cs typeface="Poppins" pitchFamily="2" charset="77"/>
              </a:defRPr>
            </a:lvl3pPr>
          </a:lstStyle>
          <a:p>
            <a:pPr lvl="0"/>
            <a:r>
              <a:rPr lang="en-US"/>
              <a:t>Click to edit Master text styles</a:t>
            </a:r>
          </a:p>
          <a:p>
            <a:pPr lvl="1"/>
            <a:r>
              <a:rPr lang="en-US"/>
              <a:t>Second level</a:t>
            </a:r>
          </a:p>
          <a:p>
            <a:pPr lvl="2"/>
            <a:r>
              <a:rPr lang="en-US"/>
              <a:t>Third level</a:t>
            </a:r>
          </a:p>
        </p:txBody>
      </p:sp>
      <p:sp>
        <p:nvSpPr>
          <p:cNvPr id="28" name="Text Placeholder 2">
            <a:extLst>
              <a:ext uri="{FF2B5EF4-FFF2-40B4-BE49-F238E27FC236}">
                <a16:creationId xmlns:a16="http://schemas.microsoft.com/office/drawing/2014/main" id="{3E32ADA5-A0D2-4524-B1E4-2B46413B84BC}"/>
              </a:ext>
            </a:extLst>
          </p:cNvPr>
          <p:cNvSpPr>
            <a:spLocks noGrp="1"/>
          </p:cNvSpPr>
          <p:nvPr>
            <p:ph type="body" sz="quarter" idx="33"/>
          </p:nvPr>
        </p:nvSpPr>
        <p:spPr>
          <a:xfrm>
            <a:off x="4744244" y="4511741"/>
            <a:ext cx="3032125" cy="1751762"/>
          </a:xfrm>
        </p:spPr>
        <p:txBody>
          <a:bodyPr/>
          <a:lstStyle>
            <a:lvl1pPr>
              <a:defRPr sz="1800" b="1" i="0">
                <a:latin typeface="Poppins" pitchFamily="2" charset="77"/>
                <a:cs typeface="Poppins" pitchFamily="2" charset="77"/>
              </a:defRPr>
            </a:lvl1pPr>
            <a:lvl2pPr marL="0" indent="0">
              <a:buFont typeface="Arial" panose="020B0604020202020204" pitchFamily="34" charset="0"/>
              <a:buNone/>
              <a:defRPr sz="1800">
                <a:latin typeface="Poppins" pitchFamily="2" charset="77"/>
                <a:cs typeface="Poppins" pitchFamily="2" charset="77"/>
              </a:defRPr>
            </a:lvl2pPr>
            <a:lvl3pPr marL="358775" indent="-358775">
              <a:defRPr lang="en-GB" sz="1800" kern="1200" dirty="0">
                <a:solidFill>
                  <a:schemeClr val="tx1"/>
                </a:solidFill>
                <a:latin typeface="Poppins" pitchFamily="2" charset="77"/>
                <a:ea typeface="+mn-ea"/>
                <a:cs typeface="Poppins" pitchFamily="2" charset="77"/>
              </a:defRPr>
            </a:lvl3pPr>
          </a:lstStyle>
          <a:p>
            <a:pPr lvl="0"/>
            <a:r>
              <a:rPr lang="en-US"/>
              <a:t>Click to edit Master text styles</a:t>
            </a:r>
          </a:p>
          <a:p>
            <a:pPr lvl="1"/>
            <a:r>
              <a:rPr lang="en-US"/>
              <a:t>Second level</a:t>
            </a:r>
          </a:p>
          <a:p>
            <a:pPr lvl="2"/>
            <a:r>
              <a:rPr lang="en-US"/>
              <a:t>Third level</a:t>
            </a:r>
          </a:p>
        </p:txBody>
      </p:sp>
      <p:sp>
        <p:nvSpPr>
          <p:cNvPr id="29" name="Text Placeholder 2">
            <a:extLst>
              <a:ext uri="{FF2B5EF4-FFF2-40B4-BE49-F238E27FC236}">
                <a16:creationId xmlns:a16="http://schemas.microsoft.com/office/drawing/2014/main" id="{CF999747-8F91-4BF8-B89A-418788FD5011}"/>
              </a:ext>
            </a:extLst>
          </p:cNvPr>
          <p:cNvSpPr>
            <a:spLocks noGrp="1"/>
          </p:cNvSpPr>
          <p:nvPr>
            <p:ph type="body" sz="quarter" idx="34"/>
          </p:nvPr>
        </p:nvSpPr>
        <p:spPr>
          <a:xfrm>
            <a:off x="8535988" y="4511741"/>
            <a:ext cx="3032125" cy="1751762"/>
          </a:xfrm>
        </p:spPr>
        <p:txBody>
          <a:bodyPr/>
          <a:lstStyle>
            <a:lvl1pPr>
              <a:defRPr sz="1800" b="1" i="0">
                <a:latin typeface="Poppins" pitchFamily="2" charset="77"/>
                <a:cs typeface="Poppins" pitchFamily="2" charset="77"/>
              </a:defRPr>
            </a:lvl1pPr>
            <a:lvl2pPr marL="0" indent="0">
              <a:buFont typeface="Arial" panose="020B0604020202020204" pitchFamily="34" charset="0"/>
              <a:buNone/>
              <a:defRPr sz="1800">
                <a:latin typeface="Poppins" pitchFamily="2" charset="77"/>
                <a:cs typeface="Poppins" pitchFamily="2" charset="77"/>
              </a:defRPr>
            </a:lvl2pPr>
            <a:lvl3pPr marL="358775" indent="-358775">
              <a:spcAft>
                <a:spcPts val="600"/>
              </a:spcAft>
              <a:defRPr>
                <a:latin typeface="Poppins" pitchFamily="2" charset="77"/>
                <a:cs typeface="Poppins" pitchFamily="2" charset="77"/>
              </a:defRPr>
            </a:lvl3pPr>
          </a:lstStyle>
          <a:p>
            <a:pPr lvl="0"/>
            <a:r>
              <a:rPr lang="en-US"/>
              <a:t>Click to edit Master text styles</a:t>
            </a:r>
          </a:p>
          <a:p>
            <a:pPr lvl="1"/>
            <a:r>
              <a:rPr lang="en-US"/>
              <a:t>Second level</a:t>
            </a:r>
          </a:p>
          <a:p>
            <a:pPr lvl="2"/>
            <a:r>
              <a:rPr lang="en-US"/>
              <a:t>Third level</a:t>
            </a:r>
          </a:p>
        </p:txBody>
      </p:sp>
      <p:sp>
        <p:nvSpPr>
          <p:cNvPr id="30" name="Text Placeholder 2">
            <a:extLst>
              <a:ext uri="{FF2B5EF4-FFF2-40B4-BE49-F238E27FC236}">
                <a16:creationId xmlns:a16="http://schemas.microsoft.com/office/drawing/2014/main" id="{FF637A0C-4B6D-4207-A7D9-CAF1D2DFC8E2}"/>
              </a:ext>
            </a:extLst>
          </p:cNvPr>
          <p:cNvSpPr>
            <a:spLocks noGrp="1"/>
          </p:cNvSpPr>
          <p:nvPr>
            <p:ph type="body" sz="quarter" idx="35"/>
          </p:nvPr>
        </p:nvSpPr>
        <p:spPr>
          <a:xfrm>
            <a:off x="12327732" y="4511741"/>
            <a:ext cx="3032125" cy="1751762"/>
          </a:xfrm>
        </p:spPr>
        <p:txBody>
          <a:bodyPr/>
          <a:lstStyle>
            <a:lvl1pPr>
              <a:defRPr sz="1800" b="1" i="0">
                <a:latin typeface="Poppins" pitchFamily="2" charset="77"/>
                <a:cs typeface="Poppins" pitchFamily="2" charset="77"/>
              </a:defRPr>
            </a:lvl1pPr>
            <a:lvl2pPr marL="0" indent="0">
              <a:buFont typeface="Arial" panose="020B0604020202020204" pitchFamily="34" charset="0"/>
              <a:buNone/>
              <a:defRPr sz="1800">
                <a:latin typeface="Poppins" pitchFamily="2" charset="77"/>
                <a:cs typeface="Poppins" pitchFamily="2" charset="77"/>
              </a:defRPr>
            </a:lvl2pPr>
            <a:lvl3pPr marL="358775" indent="-358775">
              <a:defRPr lang="en-GB" sz="1800" kern="1200" dirty="0">
                <a:solidFill>
                  <a:schemeClr val="tx1"/>
                </a:solidFill>
                <a:latin typeface="Poppins" pitchFamily="2" charset="77"/>
                <a:ea typeface="+mn-ea"/>
                <a:cs typeface="Poppins" pitchFamily="2" charset="77"/>
              </a:defRPr>
            </a:lvl3pPr>
          </a:lstStyle>
          <a:p>
            <a:pPr lvl="0"/>
            <a:r>
              <a:rPr lang="en-US"/>
              <a:t>Click to edit Master text styles</a:t>
            </a:r>
          </a:p>
          <a:p>
            <a:pPr lvl="1"/>
            <a:r>
              <a:rPr lang="en-US"/>
              <a:t>Second level</a:t>
            </a:r>
          </a:p>
          <a:p>
            <a:pPr lvl="2"/>
            <a:r>
              <a:rPr lang="en-US"/>
              <a:t>Third level</a:t>
            </a:r>
          </a:p>
        </p:txBody>
      </p:sp>
      <p:sp>
        <p:nvSpPr>
          <p:cNvPr id="43" name="Text Placeholder 2">
            <a:extLst>
              <a:ext uri="{FF2B5EF4-FFF2-40B4-BE49-F238E27FC236}">
                <a16:creationId xmlns:a16="http://schemas.microsoft.com/office/drawing/2014/main" id="{69D094B4-29B2-4197-A8AD-66F9F9CAAF39}"/>
              </a:ext>
            </a:extLst>
          </p:cNvPr>
          <p:cNvSpPr>
            <a:spLocks noGrp="1"/>
          </p:cNvSpPr>
          <p:nvPr>
            <p:ph type="body" sz="quarter" idx="36"/>
          </p:nvPr>
        </p:nvSpPr>
        <p:spPr>
          <a:xfrm>
            <a:off x="16119475" y="4511740"/>
            <a:ext cx="3032125" cy="1751762"/>
          </a:xfrm>
        </p:spPr>
        <p:txBody>
          <a:bodyPr/>
          <a:lstStyle>
            <a:lvl1pPr>
              <a:defRPr sz="1800" b="1" i="0">
                <a:latin typeface="Poppins" pitchFamily="2" charset="77"/>
                <a:cs typeface="Poppins" pitchFamily="2" charset="77"/>
              </a:defRPr>
            </a:lvl1pPr>
            <a:lvl2pPr marL="0" indent="0">
              <a:buFont typeface="Arial" panose="020B0604020202020204" pitchFamily="34" charset="0"/>
              <a:buNone/>
              <a:defRPr sz="1800">
                <a:latin typeface="Poppins" pitchFamily="2" charset="77"/>
                <a:cs typeface="Poppins" pitchFamily="2" charset="77"/>
              </a:defRPr>
            </a:lvl2pPr>
            <a:lvl3pPr marL="358775" indent="-358775">
              <a:defRPr lang="en-GB" sz="1800" kern="1200" dirty="0">
                <a:solidFill>
                  <a:schemeClr val="tx1"/>
                </a:solidFill>
                <a:latin typeface="Poppins" pitchFamily="2" charset="77"/>
                <a:ea typeface="+mn-ea"/>
                <a:cs typeface="Poppins" pitchFamily="2" charset="77"/>
              </a:defRPr>
            </a:lvl3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12794414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8554">
          <p15:clr>
            <a:srgbClr val="FBAE40"/>
          </p15:clr>
        </p15:guide>
        <p15:guide id="2" pos="8079">
          <p15:clr>
            <a:srgbClr val="FBAE40"/>
          </p15:clr>
        </p15:guide>
      </p15:sldGuideLst>
    </p:ext>
  </p:extLst>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Iconography + Text x5+1">
    <p:spTree>
      <p:nvGrpSpPr>
        <p:cNvPr id="1" name=""/>
        <p:cNvGrpSpPr/>
        <p:nvPr/>
      </p:nvGrpSpPr>
      <p:grpSpPr>
        <a:xfrm>
          <a:off x="0" y="0"/>
          <a:ext cx="0" cy="0"/>
          <a:chOff x="0" y="0"/>
          <a:chExt cx="0" cy="0"/>
        </a:xfrm>
      </p:grpSpPr>
      <p:sp>
        <p:nvSpPr>
          <p:cNvPr id="6" name="Footer Placeholder 5">
            <a:extLst>
              <a:ext uri="{FF2B5EF4-FFF2-40B4-BE49-F238E27FC236}">
                <a16:creationId xmlns:a16="http://schemas.microsoft.com/office/drawing/2014/main" id="{D54E43CC-A238-47A3-B91D-337B8322DEDB}"/>
              </a:ext>
            </a:extLst>
          </p:cNvPr>
          <p:cNvSpPr>
            <a:spLocks noGrp="1"/>
          </p:cNvSpPr>
          <p:nvPr>
            <p:ph type="ftr" sz="quarter" idx="11"/>
          </p:nvPr>
        </p:nvSpPr>
        <p:spPr/>
        <p:txBody>
          <a:bodyPr/>
          <a:lstStyle/>
          <a:p>
            <a:r>
              <a:rPr lang="en-GB"/>
              <a:t>Immunization, Vaccines and Biologicals</a:t>
            </a:r>
            <a:endParaRPr lang="en-GB" dirty="0"/>
          </a:p>
        </p:txBody>
      </p:sp>
      <p:sp>
        <p:nvSpPr>
          <p:cNvPr id="7" name="Slide Number Placeholder 6">
            <a:extLst>
              <a:ext uri="{FF2B5EF4-FFF2-40B4-BE49-F238E27FC236}">
                <a16:creationId xmlns:a16="http://schemas.microsoft.com/office/drawing/2014/main" id="{16FE5D80-3F53-4103-9967-095D04856AB1}"/>
              </a:ext>
            </a:extLst>
          </p:cNvPr>
          <p:cNvSpPr>
            <a:spLocks noGrp="1"/>
          </p:cNvSpPr>
          <p:nvPr>
            <p:ph type="sldNum" sz="quarter" idx="12"/>
          </p:nvPr>
        </p:nvSpPr>
        <p:spPr/>
        <p:txBody>
          <a:bodyPr/>
          <a:lstStyle/>
          <a:p>
            <a:fld id="{E2E31AFC-DF42-41A5-B57C-06A83BBA6616}" type="slidenum">
              <a:rPr lang="en-GB" smtClean="0"/>
              <a:t>‹#›</a:t>
            </a:fld>
            <a:endParaRPr lang="en-GB"/>
          </a:p>
        </p:txBody>
      </p:sp>
      <p:sp>
        <p:nvSpPr>
          <p:cNvPr id="8" name="Title 1">
            <a:extLst>
              <a:ext uri="{FF2B5EF4-FFF2-40B4-BE49-F238E27FC236}">
                <a16:creationId xmlns:a16="http://schemas.microsoft.com/office/drawing/2014/main" id="{2D9919F6-A4D0-4CA9-A4CD-91445785695F}"/>
              </a:ext>
            </a:extLst>
          </p:cNvPr>
          <p:cNvSpPr>
            <a:spLocks noGrp="1"/>
          </p:cNvSpPr>
          <p:nvPr>
            <p:ph type="title" hasCustomPrompt="1"/>
          </p:nvPr>
        </p:nvSpPr>
        <p:spPr>
          <a:xfrm>
            <a:off x="952502" y="885878"/>
            <a:ext cx="18160886" cy="664797"/>
          </a:xfrm>
        </p:spPr>
        <p:txBody>
          <a:bodyPr lIns="0" tIns="0" rIns="0" bIns="0" anchor="t" anchorCtr="0"/>
          <a:lstStyle>
            <a:lvl1pPr>
              <a:defRPr/>
            </a:lvl1pPr>
          </a:lstStyle>
          <a:p>
            <a:r>
              <a:rPr lang="en-US" dirty="0"/>
              <a:t>Iconography with text x5+1</a:t>
            </a:r>
            <a:endParaRPr lang="en-GB" dirty="0"/>
          </a:p>
        </p:txBody>
      </p:sp>
      <p:sp>
        <p:nvSpPr>
          <p:cNvPr id="17" name="Picture Placeholder 7">
            <a:extLst>
              <a:ext uri="{FF2B5EF4-FFF2-40B4-BE49-F238E27FC236}">
                <a16:creationId xmlns:a16="http://schemas.microsoft.com/office/drawing/2014/main" id="{162A1D43-DF49-4142-959F-DECBBC37F3DA}"/>
              </a:ext>
            </a:extLst>
          </p:cNvPr>
          <p:cNvSpPr>
            <a:spLocks noGrp="1"/>
          </p:cNvSpPr>
          <p:nvPr>
            <p:ph type="pic" sz="quarter" idx="15"/>
          </p:nvPr>
        </p:nvSpPr>
        <p:spPr>
          <a:xfrm>
            <a:off x="755650" y="5218703"/>
            <a:ext cx="1185110" cy="1233481"/>
          </a:xfrm>
          <a:prstGeom prst="rect">
            <a:avLst/>
          </a:prstGeom>
          <a:noFill/>
        </p:spPr>
        <p:txBody>
          <a:bodyPr anchor="ctr" anchorCtr="0">
            <a:noAutofit/>
          </a:bodyPr>
          <a:lstStyle>
            <a:lvl1pPr algn="ctr">
              <a:buFont typeface="Arial" panose="020B0604020202020204" pitchFamily="34" charset="0"/>
              <a:buNone/>
              <a:defRPr sz="1600"/>
            </a:lvl1pPr>
          </a:lstStyle>
          <a:p>
            <a:r>
              <a:rPr lang="en-US"/>
              <a:t>Click icon to add picture</a:t>
            </a:r>
            <a:endParaRPr lang="en-GB" dirty="0"/>
          </a:p>
        </p:txBody>
      </p:sp>
      <p:sp>
        <p:nvSpPr>
          <p:cNvPr id="19" name="object 14">
            <a:extLst>
              <a:ext uri="{FF2B5EF4-FFF2-40B4-BE49-F238E27FC236}">
                <a16:creationId xmlns:a16="http://schemas.microsoft.com/office/drawing/2014/main" id="{FFCCEE77-DD40-4843-B514-E7A8B70251C9}"/>
              </a:ext>
            </a:extLst>
          </p:cNvPr>
          <p:cNvSpPr/>
          <p:nvPr userDrawn="1"/>
        </p:nvSpPr>
        <p:spPr>
          <a:xfrm>
            <a:off x="952851" y="10550675"/>
            <a:ext cx="18209260" cy="0"/>
          </a:xfrm>
          <a:custGeom>
            <a:avLst/>
            <a:gdLst/>
            <a:ahLst/>
            <a:cxnLst/>
            <a:rect l="l" t="t" r="r" b="b"/>
            <a:pathLst>
              <a:path w="18209260">
                <a:moveTo>
                  <a:pt x="0" y="0"/>
                </a:moveTo>
                <a:lnTo>
                  <a:pt x="18208869" y="0"/>
                </a:lnTo>
              </a:path>
            </a:pathLst>
          </a:custGeom>
          <a:ln w="9622">
            <a:solidFill>
              <a:schemeClr val="tx1"/>
            </a:solidFill>
          </a:ln>
        </p:spPr>
        <p:txBody>
          <a:bodyPr wrap="square" lIns="0" tIns="0" rIns="0" bIns="0" rtlCol="0"/>
          <a:lstStyle/>
          <a:p>
            <a:endParaRPr/>
          </a:p>
        </p:txBody>
      </p:sp>
      <p:sp>
        <p:nvSpPr>
          <p:cNvPr id="5" name="Text Placeholder 4">
            <a:extLst>
              <a:ext uri="{FF2B5EF4-FFF2-40B4-BE49-F238E27FC236}">
                <a16:creationId xmlns:a16="http://schemas.microsoft.com/office/drawing/2014/main" id="{0667D0C4-A52F-4BF3-998F-E46C1E9AB952}"/>
              </a:ext>
            </a:extLst>
          </p:cNvPr>
          <p:cNvSpPr>
            <a:spLocks noGrp="1"/>
          </p:cNvSpPr>
          <p:nvPr>
            <p:ph type="body" sz="quarter" idx="18"/>
          </p:nvPr>
        </p:nvSpPr>
        <p:spPr>
          <a:xfrm>
            <a:off x="952500" y="6935222"/>
            <a:ext cx="3032125" cy="867930"/>
          </a:xfrm>
        </p:spPr>
        <p:txBody>
          <a:bodyPr/>
          <a:lstStyle>
            <a:lvl1pPr>
              <a:defRPr b="1" i="0">
                <a:solidFill>
                  <a:schemeClr val="accent1"/>
                </a:solidFill>
                <a:latin typeface="Poppins SemiBold" pitchFamily="2" charset="77"/>
                <a:cs typeface="Poppins SemiBold" pitchFamily="2" charset="77"/>
              </a:defRPr>
            </a:lvl1pPr>
          </a:lstStyle>
          <a:p>
            <a:pPr lvl="0"/>
            <a:r>
              <a:rPr lang="en-US"/>
              <a:t>Click to edit Master text styles</a:t>
            </a:r>
          </a:p>
        </p:txBody>
      </p:sp>
      <p:sp>
        <p:nvSpPr>
          <p:cNvPr id="27" name="Text Placeholder 4">
            <a:extLst>
              <a:ext uri="{FF2B5EF4-FFF2-40B4-BE49-F238E27FC236}">
                <a16:creationId xmlns:a16="http://schemas.microsoft.com/office/drawing/2014/main" id="{22323278-E89D-4D80-A18A-B49324F6E749}"/>
              </a:ext>
            </a:extLst>
          </p:cNvPr>
          <p:cNvSpPr>
            <a:spLocks noGrp="1"/>
          </p:cNvSpPr>
          <p:nvPr>
            <p:ph type="body" sz="quarter" idx="19"/>
          </p:nvPr>
        </p:nvSpPr>
        <p:spPr>
          <a:xfrm>
            <a:off x="952500" y="7539988"/>
            <a:ext cx="3032125" cy="867930"/>
          </a:xfrm>
        </p:spPr>
        <p:txBody>
          <a:bodyPr/>
          <a:lstStyle>
            <a:lvl1pPr marL="0" indent="0">
              <a:buFont typeface="Arial" panose="020B0604020202020204" pitchFamily="34" charset="0"/>
              <a:buNone/>
              <a:defRPr sz="2400" b="0">
                <a:solidFill>
                  <a:schemeClr val="tx1"/>
                </a:solidFill>
                <a:latin typeface="Poppins" pitchFamily="2" charset="77"/>
                <a:cs typeface="Poppins" pitchFamily="2" charset="77"/>
              </a:defRPr>
            </a:lvl1pPr>
            <a:lvl2pPr marL="0" indent="0">
              <a:buFont typeface="Arial" panose="020B0604020202020204" pitchFamily="34" charset="0"/>
              <a:buNone/>
              <a:defRPr sz="2400" b="0">
                <a:solidFill>
                  <a:schemeClr val="tx1"/>
                </a:solidFill>
                <a:latin typeface="+mn-lt"/>
              </a:defRPr>
            </a:lvl2pPr>
          </a:lstStyle>
          <a:p>
            <a:pPr lvl="0"/>
            <a:r>
              <a:rPr lang="en-US"/>
              <a:t>Click to edit Master text styles</a:t>
            </a:r>
          </a:p>
        </p:txBody>
      </p:sp>
      <p:sp>
        <p:nvSpPr>
          <p:cNvPr id="31" name="Picture Placeholder 7">
            <a:extLst>
              <a:ext uri="{FF2B5EF4-FFF2-40B4-BE49-F238E27FC236}">
                <a16:creationId xmlns:a16="http://schemas.microsoft.com/office/drawing/2014/main" id="{F7C22C31-03CE-4385-83F9-2DE6B6150841}"/>
              </a:ext>
            </a:extLst>
          </p:cNvPr>
          <p:cNvSpPr>
            <a:spLocks noGrp="1"/>
          </p:cNvSpPr>
          <p:nvPr>
            <p:ph type="pic" sz="quarter" idx="20"/>
          </p:nvPr>
        </p:nvSpPr>
        <p:spPr>
          <a:xfrm>
            <a:off x="8342312" y="5218703"/>
            <a:ext cx="1185110" cy="1233481"/>
          </a:xfrm>
          <a:prstGeom prst="rect">
            <a:avLst/>
          </a:prstGeom>
          <a:noFill/>
        </p:spPr>
        <p:txBody>
          <a:bodyPr anchor="ctr" anchorCtr="0">
            <a:noAutofit/>
          </a:bodyPr>
          <a:lstStyle>
            <a:lvl1pPr algn="ctr">
              <a:buFont typeface="Arial" panose="020B0604020202020204" pitchFamily="34" charset="0"/>
              <a:buNone/>
              <a:defRPr sz="1600"/>
            </a:lvl1pPr>
          </a:lstStyle>
          <a:p>
            <a:r>
              <a:rPr lang="en-US"/>
              <a:t>Click icon to add picture</a:t>
            </a:r>
            <a:endParaRPr lang="en-GB" dirty="0"/>
          </a:p>
        </p:txBody>
      </p:sp>
      <p:sp>
        <p:nvSpPr>
          <p:cNvPr id="32" name="Text Placeholder 4">
            <a:extLst>
              <a:ext uri="{FF2B5EF4-FFF2-40B4-BE49-F238E27FC236}">
                <a16:creationId xmlns:a16="http://schemas.microsoft.com/office/drawing/2014/main" id="{6E72E6E5-210D-43FE-B069-74E7F6C1BD3E}"/>
              </a:ext>
            </a:extLst>
          </p:cNvPr>
          <p:cNvSpPr>
            <a:spLocks noGrp="1"/>
          </p:cNvSpPr>
          <p:nvPr>
            <p:ph type="body" sz="quarter" idx="21"/>
          </p:nvPr>
        </p:nvSpPr>
        <p:spPr>
          <a:xfrm>
            <a:off x="8539162" y="6935222"/>
            <a:ext cx="3032125" cy="867930"/>
          </a:xfrm>
        </p:spPr>
        <p:txBody>
          <a:bodyPr/>
          <a:lstStyle>
            <a:lvl1pPr>
              <a:defRPr b="1" i="0">
                <a:solidFill>
                  <a:schemeClr val="accent1"/>
                </a:solidFill>
                <a:latin typeface="Poppins SemiBold" pitchFamily="2" charset="77"/>
                <a:cs typeface="Poppins SemiBold" pitchFamily="2" charset="77"/>
              </a:defRPr>
            </a:lvl1pPr>
          </a:lstStyle>
          <a:p>
            <a:pPr lvl="0"/>
            <a:r>
              <a:rPr lang="en-US"/>
              <a:t>Click to edit Master text styles</a:t>
            </a:r>
          </a:p>
        </p:txBody>
      </p:sp>
      <p:sp>
        <p:nvSpPr>
          <p:cNvPr id="33" name="Text Placeholder 4">
            <a:extLst>
              <a:ext uri="{FF2B5EF4-FFF2-40B4-BE49-F238E27FC236}">
                <a16:creationId xmlns:a16="http://schemas.microsoft.com/office/drawing/2014/main" id="{467E7BAB-F631-4062-8A88-65F51EC442A7}"/>
              </a:ext>
            </a:extLst>
          </p:cNvPr>
          <p:cNvSpPr>
            <a:spLocks noGrp="1"/>
          </p:cNvSpPr>
          <p:nvPr>
            <p:ph type="body" sz="quarter" idx="22"/>
          </p:nvPr>
        </p:nvSpPr>
        <p:spPr>
          <a:xfrm>
            <a:off x="8539162" y="7539988"/>
            <a:ext cx="3032125" cy="867930"/>
          </a:xfrm>
        </p:spPr>
        <p:txBody>
          <a:bodyPr/>
          <a:lstStyle>
            <a:lvl1pPr marL="0" indent="0">
              <a:buFont typeface="Arial" panose="020B0604020202020204" pitchFamily="34" charset="0"/>
              <a:buNone/>
              <a:defRPr sz="2400" b="0">
                <a:solidFill>
                  <a:schemeClr val="tx1"/>
                </a:solidFill>
                <a:latin typeface="Poppins" pitchFamily="2" charset="77"/>
                <a:cs typeface="Poppins" pitchFamily="2" charset="77"/>
              </a:defRPr>
            </a:lvl1pPr>
            <a:lvl2pPr marL="0" indent="0">
              <a:buFont typeface="Arial" panose="020B0604020202020204" pitchFamily="34" charset="0"/>
              <a:buNone/>
              <a:defRPr sz="2400" b="0">
                <a:solidFill>
                  <a:schemeClr val="tx1"/>
                </a:solidFill>
                <a:latin typeface="+mn-lt"/>
              </a:defRPr>
            </a:lvl2pPr>
          </a:lstStyle>
          <a:p>
            <a:pPr lvl="0"/>
            <a:r>
              <a:rPr lang="en-US"/>
              <a:t>Click to edit Master text styles</a:t>
            </a:r>
          </a:p>
        </p:txBody>
      </p:sp>
      <p:sp>
        <p:nvSpPr>
          <p:cNvPr id="34" name="Picture Placeholder 7">
            <a:extLst>
              <a:ext uri="{FF2B5EF4-FFF2-40B4-BE49-F238E27FC236}">
                <a16:creationId xmlns:a16="http://schemas.microsoft.com/office/drawing/2014/main" id="{AD28976D-1BC0-4F05-ABB1-4C595682B3CC}"/>
              </a:ext>
            </a:extLst>
          </p:cNvPr>
          <p:cNvSpPr>
            <a:spLocks noGrp="1"/>
          </p:cNvSpPr>
          <p:nvPr>
            <p:ph type="pic" sz="quarter" idx="23"/>
          </p:nvPr>
        </p:nvSpPr>
        <p:spPr>
          <a:xfrm>
            <a:off x="15928975" y="5218703"/>
            <a:ext cx="1185110" cy="1233481"/>
          </a:xfrm>
          <a:prstGeom prst="rect">
            <a:avLst/>
          </a:prstGeom>
          <a:noFill/>
        </p:spPr>
        <p:txBody>
          <a:bodyPr anchor="ctr" anchorCtr="0">
            <a:noAutofit/>
          </a:bodyPr>
          <a:lstStyle>
            <a:lvl1pPr algn="ctr">
              <a:buFont typeface="Arial" panose="020B0604020202020204" pitchFamily="34" charset="0"/>
              <a:buNone/>
              <a:defRPr sz="1600"/>
            </a:lvl1pPr>
          </a:lstStyle>
          <a:p>
            <a:r>
              <a:rPr lang="en-US"/>
              <a:t>Click icon to add picture</a:t>
            </a:r>
            <a:endParaRPr lang="en-GB" dirty="0"/>
          </a:p>
        </p:txBody>
      </p:sp>
      <p:sp>
        <p:nvSpPr>
          <p:cNvPr id="35" name="Text Placeholder 4">
            <a:extLst>
              <a:ext uri="{FF2B5EF4-FFF2-40B4-BE49-F238E27FC236}">
                <a16:creationId xmlns:a16="http://schemas.microsoft.com/office/drawing/2014/main" id="{3A6BE899-EB40-48CF-AC4E-A642FFFB1AD3}"/>
              </a:ext>
            </a:extLst>
          </p:cNvPr>
          <p:cNvSpPr>
            <a:spLocks noGrp="1"/>
          </p:cNvSpPr>
          <p:nvPr>
            <p:ph type="body" sz="quarter" idx="24"/>
          </p:nvPr>
        </p:nvSpPr>
        <p:spPr>
          <a:xfrm>
            <a:off x="16125825" y="6935222"/>
            <a:ext cx="3032125" cy="867930"/>
          </a:xfrm>
        </p:spPr>
        <p:txBody>
          <a:bodyPr/>
          <a:lstStyle>
            <a:lvl1pPr>
              <a:defRPr b="1" i="0">
                <a:solidFill>
                  <a:schemeClr val="accent1"/>
                </a:solidFill>
                <a:latin typeface="Poppins SemiBold" pitchFamily="2" charset="77"/>
                <a:cs typeface="Poppins SemiBold" pitchFamily="2" charset="77"/>
              </a:defRPr>
            </a:lvl1pPr>
          </a:lstStyle>
          <a:p>
            <a:pPr lvl="0"/>
            <a:r>
              <a:rPr lang="en-US"/>
              <a:t>Click to edit Master text styles</a:t>
            </a:r>
          </a:p>
        </p:txBody>
      </p:sp>
      <p:sp>
        <p:nvSpPr>
          <p:cNvPr id="36" name="Text Placeholder 4">
            <a:extLst>
              <a:ext uri="{FF2B5EF4-FFF2-40B4-BE49-F238E27FC236}">
                <a16:creationId xmlns:a16="http://schemas.microsoft.com/office/drawing/2014/main" id="{348F6FBC-9928-4ECC-8454-6B4856741FC2}"/>
              </a:ext>
            </a:extLst>
          </p:cNvPr>
          <p:cNvSpPr>
            <a:spLocks noGrp="1"/>
          </p:cNvSpPr>
          <p:nvPr>
            <p:ph type="body" sz="quarter" idx="25"/>
          </p:nvPr>
        </p:nvSpPr>
        <p:spPr>
          <a:xfrm>
            <a:off x="16125825" y="7539988"/>
            <a:ext cx="3032125" cy="867930"/>
          </a:xfrm>
        </p:spPr>
        <p:txBody>
          <a:bodyPr/>
          <a:lstStyle>
            <a:lvl1pPr marL="0" indent="0">
              <a:buFont typeface="Arial" panose="020B0604020202020204" pitchFamily="34" charset="0"/>
              <a:buNone/>
              <a:defRPr sz="2400" b="0">
                <a:solidFill>
                  <a:schemeClr val="tx1"/>
                </a:solidFill>
                <a:latin typeface="Poppins" pitchFamily="2" charset="77"/>
                <a:cs typeface="Poppins" pitchFamily="2" charset="77"/>
              </a:defRPr>
            </a:lvl1pPr>
            <a:lvl2pPr marL="0" indent="0">
              <a:buFont typeface="Arial" panose="020B0604020202020204" pitchFamily="34" charset="0"/>
              <a:buNone/>
              <a:defRPr sz="2400" b="0">
                <a:solidFill>
                  <a:schemeClr val="tx1"/>
                </a:solidFill>
                <a:latin typeface="+mn-lt"/>
              </a:defRPr>
            </a:lvl2pPr>
          </a:lstStyle>
          <a:p>
            <a:pPr lvl="0"/>
            <a:r>
              <a:rPr lang="en-US"/>
              <a:t>Click to edit Master text styles</a:t>
            </a:r>
          </a:p>
        </p:txBody>
      </p:sp>
      <p:sp>
        <p:nvSpPr>
          <p:cNvPr id="37" name="Picture Placeholder 7">
            <a:extLst>
              <a:ext uri="{FF2B5EF4-FFF2-40B4-BE49-F238E27FC236}">
                <a16:creationId xmlns:a16="http://schemas.microsoft.com/office/drawing/2014/main" id="{46A933C3-792E-4816-B704-72EAA7D1D4C9}"/>
              </a:ext>
            </a:extLst>
          </p:cNvPr>
          <p:cNvSpPr>
            <a:spLocks noGrp="1"/>
          </p:cNvSpPr>
          <p:nvPr>
            <p:ph type="pic" sz="quarter" idx="26"/>
          </p:nvPr>
        </p:nvSpPr>
        <p:spPr>
          <a:xfrm>
            <a:off x="12135643" y="5218703"/>
            <a:ext cx="1185110" cy="1233481"/>
          </a:xfrm>
          <a:prstGeom prst="rect">
            <a:avLst/>
          </a:prstGeom>
          <a:noFill/>
        </p:spPr>
        <p:txBody>
          <a:bodyPr anchor="ctr" anchorCtr="0">
            <a:noAutofit/>
          </a:bodyPr>
          <a:lstStyle>
            <a:lvl1pPr algn="ctr">
              <a:buFont typeface="Arial" panose="020B0604020202020204" pitchFamily="34" charset="0"/>
              <a:buNone/>
              <a:defRPr sz="1600"/>
            </a:lvl1pPr>
          </a:lstStyle>
          <a:p>
            <a:r>
              <a:rPr lang="en-US"/>
              <a:t>Click icon to add picture</a:t>
            </a:r>
            <a:endParaRPr lang="en-GB" dirty="0"/>
          </a:p>
        </p:txBody>
      </p:sp>
      <p:sp>
        <p:nvSpPr>
          <p:cNvPr id="38" name="Text Placeholder 4">
            <a:extLst>
              <a:ext uri="{FF2B5EF4-FFF2-40B4-BE49-F238E27FC236}">
                <a16:creationId xmlns:a16="http://schemas.microsoft.com/office/drawing/2014/main" id="{8CE8A230-B6E3-43F3-A987-6673C0601152}"/>
              </a:ext>
            </a:extLst>
          </p:cNvPr>
          <p:cNvSpPr>
            <a:spLocks noGrp="1"/>
          </p:cNvSpPr>
          <p:nvPr>
            <p:ph type="body" sz="quarter" idx="27"/>
          </p:nvPr>
        </p:nvSpPr>
        <p:spPr>
          <a:xfrm>
            <a:off x="12332493" y="6935222"/>
            <a:ext cx="3032125" cy="867930"/>
          </a:xfrm>
        </p:spPr>
        <p:txBody>
          <a:bodyPr/>
          <a:lstStyle>
            <a:lvl1pPr>
              <a:defRPr b="1" i="0">
                <a:solidFill>
                  <a:schemeClr val="accent1"/>
                </a:solidFill>
                <a:latin typeface="Poppins SemiBold" pitchFamily="2" charset="77"/>
                <a:cs typeface="Poppins SemiBold" pitchFamily="2" charset="77"/>
              </a:defRPr>
            </a:lvl1pPr>
          </a:lstStyle>
          <a:p>
            <a:pPr lvl="0"/>
            <a:r>
              <a:rPr lang="en-US"/>
              <a:t>Click to edit Master text styles</a:t>
            </a:r>
          </a:p>
        </p:txBody>
      </p:sp>
      <p:sp>
        <p:nvSpPr>
          <p:cNvPr id="39" name="Text Placeholder 4">
            <a:extLst>
              <a:ext uri="{FF2B5EF4-FFF2-40B4-BE49-F238E27FC236}">
                <a16:creationId xmlns:a16="http://schemas.microsoft.com/office/drawing/2014/main" id="{C46543DE-6963-4E6B-8D97-FBAB40255BEF}"/>
              </a:ext>
            </a:extLst>
          </p:cNvPr>
          <p:cNvSpPr>
            <a:spLocks noGrp="1"/>
          </p:cNvSpPr>
          <p:nvPr>
            <p:ph type="body" sz="quarter" idx="28"/>
          </p:nvPr>
        </p:nvSpPr>
        <p:spPr>
          <a:xfrm>
            <a:off x="12332493" y="7539988"/>
            <a:ext cx="3032125" cy="867930"/>
          </a:xfrm>
        </p:spPr>
        <p:txBody>
          <a:bodyPr/>
          <a:lstStyle>
            <a:lvl1pPr marL="0" indent="0">
              <a:buFont typeface="Arial" panose="020B0604020202020204" pitchFamily="34" charset="0"/>
              <a:buNone/>
              <a:defRPr sz="2400" b="0">
                <a:solidFill>
                  <a:schemeClr val="tx1"/>
                </a:solidFill>
                <a:latin typeface="Poppins" pitchFamily="2" charset="77"/>
                <a:cs typeface="Poppins" pitchFamily="2" charset="77"/>
              </a:defRPr>
            </a:lvl1pPr>
            <a:lvl2pPr marL="0" indent="0">
              <a:buFont typeface="Arial" panose="020B0604020202020204" pitchFamily="34" charset="0"/>
              <a:buNone/>
              <a:defRPr sz="2400" b="0">
                <a:solidFill>
                  <a:schemeClr val="tx1"/>
                </a:solidFill>
                <a:latin typeface="+mn-lt"/>
              </a:defRPr>
            </a:lvl2pPr>
          </a:lstStyle>
          <a:p>
            <a:pPr lvl="0"/>
            <a:r>
              <a:rPr lang="en-US"/>
              <a:t>Click to edit Master text styles</a:t>
            </a:r>
          </a:p>
        </p:txBody>
      </p:sp>
      <p:sp>
        <p:nvSpPr>
          <p:cNvPr id="40" name="Picture Placeholder 7">
            <a:extLst>
              <a:ext uri="{FF2B5EF4-FFF2-40B4-BE49-F238E27FC236}">
                <a16:creationId xmlns:a16="http://schemas.microsoft.com/office/drawing/2014/main" id="{5F41846C-3BC7-4A92-AC05-834C65C92F99}"/>
              </a:ext>
            </a:extLst>
          </p:cNvPr>
          <p:cNvSpPr>
            <a:spLocks noGrp="1"/>
          </p:cNvSpPr>
          <p:nvPr>
            <p:ph type="pic" sz="quarter" idx="29"/>
          </p:nvPr>
        </p:nvSpPr>
        <p:spPr>
          <a:xfrm>
            <a:off x="4548981" y="5218703"/>
            <a:ext cx="1185110" cy="1233481"/>
          </a:xfrm>
          <a:prstGeom prst="rect">
            <a:avLst/>
          </a:prstGeom>
          <a:noFill/>
        </p:spPr>
        <p:txBody>
          <a:bodyPr anchor="ctr" anchorCtr="0">
            <a:noAutofit/>
          </a:bodyPr>
          <a:lstStyle>
            <a:lvl1pPr algn="ctr">
              <a:buFont typeface="Arial" panose="020B0604020202020204" pitchFamily="34" charset="0"/>
              <a:buNone/>
              <a:defRPr sz="1600"/>
            </a:lvl1pPr>
          </a:lstStyle>
          <a:p>
            <a:r>
              <a:rPr lang="en-US"/>
              <a:t>Click icon to add picture</a:t>
            </a:r>
            <a:endParaRPr lang="en-GB" dirty="0"/>
          </a:p>
        </p:txBody>
      </p:sp>
      <p:sp>
        <p:nvSpPr>
          <p:cNvPr id="41" name="Text Placeholder 4">
            <a:extLst>
              <a:ext uri="{FF2B5EF4-FFF2-40B4-BE49-F238E27FC236}">
                <a16:creationId xmlns:a16="http://schemas.microsoft.com/office/drawing/2014/main" id="{AC7F9CE2-C3F9-4791-8B8B-B5803FF1D6CE}"/>
              </a:ext>
            </a:extLst>
          </p:cNvPr>
          <p:cNvSpPr>
            <a:spLocks noGrp="1"/>
          </p:cNvSpPr>
          <p:nvPr>
            <p:ph type="body" sz="quarter" idx="30"/>
          </p:nvPr>
        </p:nvSpPr>
        <p:spPr>
          <a:xfrm>
            <a:off x="4745831" y="6935222"/>
            <a:ext cx="3032125" cy="867930"/>
          </a:xfrm>
        </p:spPr>
        <p:txBody>
          <a:bodyPr/>
          <a:lstStyle>
            <a:lvl1pPr>
              <a:defRPr b="1" i="0">
                <a:solidFill>
                  <a:schemeClr val="accent1"/>
                </a:solidFill>
                <a:latin typeface="Poppins SemiBold" pitchFamily="2" charset="77"/>
                <a:cs typeface="Poppins SemiBold" pitchFamily="2" charset="77"/>
              </a:defRPr>
            </a:lvl1pPr>
          </a:lstStyle>
          <a:p>
            <a:pPr lvl="0"/>
            <a:r>
              <a:rPr lang="en-US"/>
              <a:t>Click to edit Master text styles</a:t>
            </a:r>
          </a:p>
        </p:txBody>
      </p:sp>
      <p:sp>
        <p:nvSpPr>
          <p:cNvPr id="42" name="Text Placeholder 4">
            <a:extLst>
              <a:ext uri="{FF2B5EF4-FFF2-40B4-BE49-F238E27FC236}">
                <a16:creationId xmlns:a16="http://schemas.microsoft.com/office/drawing/2014/main" id="{337E3A2C-8F9E-4585-9298-05F9DDA873B8}"/>
              </a:ext>
            </a:extLst>
          </p:cNvPr>
          <p:cNvSpPr>
            <a:spLocks noGrp="1"/>
          </p:cNvSpPr>
          <p:nvPr>
            <p:ph type="body" sz="quarter" idx="31"/>
          </p:nvPr>
        </p:nvSpPr>
        <p:spPr>
          <a:xfrm>
            <a:off x="4745831" y="7539988"/>
            <a:ext cx="3032125" cy="867930"/>
          </a:xfrm>
        </p:spPr>
        <p:txBody>
          <a:bodyPr/>
          <a:lstStyle>
            <a:lvl1pPr marL="0" indent="0">
              <a:buFont typeface="Arial" panose="020B0604020202020204" pitchFamily="34" charset="0"/>
              <a:buNone/>
              <a:defRPr sz="2400" b="0">
                <a:solidFill>
                  <a:schemeClr val="tx1"/>
                </a:solidFill>
                <a:latin typeface="Poppins" pitchFamily="2" charset="77"/>
                <a:cs typeface="Poppins" pitchFamily="2" charset="77"/>
              </a:defRPr>
            </a:lvl1pPr>
            <a:lvl2pPr marL="0" indent="0">
              <a:buFont typeface="Arial" panose="020B0604020202020204" pitchFamily="34" charset="0"/>
              <a:buNone/>
              <a:defRPr sz="2400" b="0">
                <a:solidFill>
                  <a:schemeClr val="tx1"/>
                </a:solidFill>
                <a:latin typeface="+mn-lt"/>
              </a:defRPr>
            </a:lvl2pPr>
          </a:lstStyle>
          <a:p>
            <a:pPr lvl="0"/>
            <a:r>
              <a:rPr lang="en-US"/>
              <a:t>Click to edit Master text styles</a:t>
            </a:r>
          </a:p>
        </p:txBody>
      </p:sp>
      <p:sp>
        <p:nvSpPr>
          <p:cNvPr id="26" name="Picture Placeholder 7">
            <a:extLst>
              <a:ext uri="{FF2B5EF4-FFF2-40B4-BE49-F238E27FC236}">
                <a16:creationId xmlns:a16="http://schemas.microsoft.com/office/drawing/2014/main" id="{EAABBEEF-0FF4-4074-9C40-9B691395E8D8}"/>
              </a:ext>
            </a:extLst>
          </p:cNvPr>
          <p:cNvSpPr>
            <a:spLocks noGrp="1"/>
          </p:cNvSpPr>
          <p:nvPr>
            <p:ph type="pic" sz="quarter" idx="32"/>
          </p:nvPr>
        </p:nvSpPr>
        <p:spPr>
          <a:xfrm>
            <a:off x="755650" y="2701701"/>
            <a:ext cx="1185110" cy="1233481"/>
          </a:xfrm>
          <a:prstGeom prst="rect">
            <a:avLst/>
          </a:prstGeom>
          <a:noFill/>
        </p:spPr>
        <p:txBody>
          <a:bodyPr anchor="ctr" anchorCtr="0">
            <a:noAutofit/>
          </a:bodyPr>
          <a:lstStyle>
            <a:lvl1pPr algn="ctr">
              <a:buFont typeface="Arial" panose="020B0604020202020204" pitchFamily="34" charset="0"/>
              <a:buNone/>
              <a:defRPr sz="1600"/>
            </a:lvl1pPr>
          </a:lstStyle>
          <a:p>
            <a:r>
              <a:rPr lang="en-US"/>
              <a:t>Click icon to add picture</a:t>
            </a:r>
            <a:endParaRPr lang="en-GB" dirty="0"/>
          </a:p>
        </p:txBody>
      </p:sp>
      <p:sp>
        <p:nvSpPr>
          <p:cNvPr id="28" name="Text Placeholder 4">
            <a:extLst>
              <a:ext uri="{FF2B5EF4-FFF2-40B4-BE49-F238E27FC236}">
                <a16:creationId xmlns:a16="http://schemas.microsoft.com/office/drawing/2014/main" id="{992962D6-56F3-48D3-9A11-82CCFC1CC0E6}"/>
              </a:ext>
            </a:extLst>
          </p:cNvPr>
          <p:cNvSpPr>
            <a:spLocks noGrp="1"/>
          </p:cNvSpPr>
          <p:nvPr>
            <p:ph type="body" sz="quarter" idx="33"/>
          </p:nvPr>
        </p:nvSpPr>
        <p:spPr>
          <a:xfrm>
            <a:off x="2492375" y="2558275"/>
            <a:ext cx="7559675" cy="424732"/>
          </a:xfrm>
        </p:spPr>
        <p:txBody>
          <a:bodyPr/>
          <a:lstStyle>
            <a:lvl1pPr>
              <a:defRPr b="1" i="0">
                <a:solidFill>
                  <a:schemeClr val="accent1"/>
                </a:solidFill>
                <a:latin typeface="Poppins SemiBold" pitchFamily="2" charset="77"/>
                <a:cs typeface="Poppins SemiBold" pitchFamily="2" charset="77"/>
              </a:defRPr>
            </a:lvl1pPr>
          </a:lstStyle>
          <a:p>
            <a:pPr lvl="0"/>
            <a:r>
              <a:rPr lang="en-US"/>
              <a:t>Click to edit Master text styles</a:t>
            </a:r>
          </a:p>
        </p:txBody>
      </p:sp>
      <p:sp>
        <p:nvSpPr>
          <p:cNvPr id="29" name="Text Placeholder 4">
            <a:extLst>
              <a:ext uri="{FF2B5EF4-FFF2-40B4-BE49-F238E27FC236}">
                <a16:creationId xmlns:a16="http://schemas.microsoft.com/office/drawing/2014/main" id="{9095E28A-06FE-49A2-AAE0-DD1F0C107A6E}"/>
              </a:ext>
            </a:extLst>
          </p:cNvPr>
          <p:cNvSpPr>
            <a:spLocks noGrp="1"/>
          </p:cNvSpPr>
          <p:nvPr>
            <p:ph type="body" sz="quarter" idx="34"/>
          </p:nvPr>
        </p:nvSpPr>
        <p:spPr>
          <a:xfrm>
            <a:off x="2492375" y="3163041"/>
            <a:ext cx="7559675" cy="424732"/>
          </a:xfrm>
        </p:spPr>
        <p:txBody>
          <a:bodyPr/>
          <a:lstStyle>
            <a:lvl1pPr marL="0" indent="0">
              <a:buFont typeface="Arial" panose="020B0604020202020204" pitchFamily="34" charset="0"/>
              <a:buNone/>
              <a:defRPr sz="2400" b="0">
                <a:solidFill>
                  <a:schemeClr val="tx1"/>
                </a:solidFill>
                <a:latin typeface="Poppins" pitchFamily="2" charset="77"/>
                <a:cs typeface="Poppins" pitchFamily="2" charset="77"/>
              </a:defRPr>
            </a:lvl1pPr>
            <a:lvl2pPr marL="0" indent="0">
              <a:buFont typeface="Arial" panose="020B0604020202020204" pitchFamily="34" charset="0"/>
              <a:buNone/>
              <a:defRPr sz="2400" b="0">
                <a:solidFill>
                  <a:schemeClr val="tx1"/>
                </a:solidFill>
                <a:latin typeface="+mn-lt"/>
              </a:defRPr>
            </a:lvl2pPr>
          </a:lstStyle>
          <a:p>
            <a:pPr lvl="0"/>
            <a:r>
              <a:rPr lang="en-US"/>
              <a:t>Click to edit Master text styles</a:t>
            </a:r>
          </a:p>
        </p:txBody>
      </p:sp>
    </p:spTree>
    <p:extLst>
      <p:ext uri="{BB962C8B-B14F-4D97-AF65-F5344CB8AC3E}">
        <p14:creationId xmlns:p14="http://schemas.microsoft.com/office/powerpoint/2010/main" val="42254154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8554">
          <p15:clr>
            <a:srgbClr val="FBAE40"/>
          </p15:clr>
        </p15:guide>
        <p15:guide id="2" pos="8079">
          <p15:clr>
            <a:srgbClr val="FBAE40"/>
          </p15:clr>
        </p15:guide>
      </p15:sldGuideLst>
    </p:ext>
  </p:extLst>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Title | Sub | 3 x stats">
    <p:spTree>
      <p:nvGrpSpPr>
        <p:cNvPr id="1" name=""/>
        <p:cNvGrpSpPr/>
        <p:nvPr/>
      </p:nvGrpSpPr>
      <p:grpSpPr>
        <a:xfrm>
          <a:off x="0" y="0"/>
          <a:ext cx="0" cy="0"/>
          <a:chOff x="0" y="0"/>
          <a:chExt cx="0" cy="0"/>
        </a:xfrm>
      </p:grpSpPr>
      <p:sp>
        <p:nvSpPr>
          <p:cNvPr id="8" name="Footer Placeholder 7">
            <a:extLst>
              <a:ext uri="{FF2B5EF4-FFF2-40B4-BE49-F238E27FC236}">
                <a16:creationId xmlns:a16="http://schemas.microsoft.com/office/drawing/2014/main" id="{07091CED-6421-441D-89DA-74EF77AD24AD}"/>
              </a:ext>
            </a:extLst>
          </p:cNvPr>
          <p:cNvSpPr>
            <a:spLocks noGrp="1"/>
          </p:cNvSpPr>
          <p:nvPr>
            <p:ph type="ftr" sz="quarter" idx="11"/>
          </p:nvPr>
        </p:nvSpPr>
        <p:spPr/>
        <p:txBody>
          <a:bodyPr/>
          <a:lstStyle/>
          <a:p>
            <a:r>
              <a:rPr lang="en-GB"/>
              <a:t>Immunization, Vaccines and Biologicals</a:t>
            </a:r>
            <a:endParaRPr lang="en-GB" dirty="0"/>
          </a:p>
        </p:txBody>
      </p:sp>
      <p:sp>
        <p:nvSpPr>
          <p:cNvPr id="9" name="Slide Number Placeholder 8">
            <a:extLst>
              <a:ext uri="{FF2B5EF4-FFF2-40B4-BE49-F238E27FC236}">
                <a16:creationId xmlns:a16="http://schemas.microsoft.com/office/drawing/2014/main" id="{D1CC4CE6-BB6C-4665-BB0E-0849EB26E1A1}"/>
              </a:ext>
            </a:extLst>
          </p:cNvPr>
          <p:cNvSpPr>
            <a:spLocks noGrp="1"/>
          </p:cNvSpPr>
          <p:nvPr>
            <p:ph type="sldNum" sz="quarter" idx="12"/>
          </p:nvPr>
        </p:nvSpPr>
        <p:spPr/>
        <p:txBody>
          <a:bodyPr/>
          <a:lstStyle/>
          <a:p>
            <a:fld id="{E2E31AFC-DF42-41A5-B57C-06A83BBA6616}" type="slidenum">
              <a:rPr lang="en-GB" smtClean="0"/>
              <a:t>‹#›</a:t>
            </a:fld>
            <a:endParaRPr lang="en-GB"/>
          </a:p>
        </p:txBody>
      </p:sp>
      <p:sp>
        <p:nvSpPr>
          <p:cNvPr id="10" name="Title 1">
            <a:extLst>
              <a:ext uri="{FF2B5EF4-FFF2-40B4-BE49-F238E27FC236}">
                <a16:creationId xmlns:a16="http://schemas.microsoft.com/office/drawing/2014/main" id="{7700640E-70DB-4FA8-8906-F2F2D00CFD0A}"/>
              </a:ext>
            </a:extLst>
          </p:cNvPr>
          <p:cNvSpPr>
            <a:spLocks noGrp="1"/>
          </p:cNvSpPr>
          <p:nvPr>
            <p:ph type="title"/>
          </p:nvPr>
        </p:nvSpPr>
        <p:spPr>
          <a:xfrm>
            <a:off x="952502" y="885878"/>
            <a:ext cx="9099548" cy="664797"/>
          </a:xfrm>
        </p:spPr>
        <p:txBody>
          <a:bodyPr lIns="0" tIns="0" rIns="0" bIns="0" anchor="t" anchorCtr="0"/>
          <a:lstStyle/>
          <a:p>
            <a:r>
              <a:rPr lang="en-US"/>
              <a:t>Click to edit Master title style</a:t>
            </a:r>
            <a:endParaRPr lang="en-GB" dirty="0"/>
          </a:p>
        </p:txBody>
      </p:sp>
      <p:sp>
        <p:nvSpPr>
          <p:cNvPr id="11" name="Text Placeholder 9">
            <a:extLst>
              <a:ext uri="{FF2B5EF4-FFF2-40B4-BE49-F238E27FC236}">
                <a16:creationId xmlns:a16="http://schemas.microsoft.com/office/drawing/2014/main" id="{B271352E-4397-4E5F-A9DC-06B6F5E64721}"/>
              </a:ext>
            </a:extLst>
          </p:cNvPr>
          <p:cNvSpPr>
            <a:spLocks noGrp="1"/>
          </p:cNvSpPr>
          <p:nvPr>
            <p:ph type="body" sz="quarter" idx="13"/>
          </p:nvPr>
        </p:nvSpPr>
        <p:spPr>
          <a:xfrm>
            <a:off x="952500" y="2506337"/>
            <a:ext cx="12131675" cy="664687"/>
          </a:xfrm>
        </p:spPr>
        <p:txBody>
          <a:bodyPr/>
          <a:lstStyle>
            <a:lvl1pPr>
              <a:lnSpc>
                <a:spcPct val="100000"/>
              </a:lnSpc>
              <a:buFont typeface="Arial" panose="020B0604020202020204" pitchFamily="34" charset="0"/>
              <a:buNone/>
              <a:defRPr sz="2800">
                <a:solidFill>
                  <a:schemeClr val="accent1"/>
                </a:solidFill>
              </a:defRPr>
            </a:lvl1pPr>
          </a:lstStyle>
          <a:p>
            <a:pPr lvl="0"/>
            <a:r>
              <a:rPr lang="en-US"/>
              <a:t>Click to edit Master text styles</a:t>
            </a:r>
          </a:p>
        </p:txBody>
      </p:sp>
      <p:sp>
        <p:nvSpPr>
          <p:cNvPr id="13" name="Text Placeholder 12">
            <a:extLst>
              <a:ext uri="{FF2B5EF4-FFF2-40B4-BE49-F238E27FC236}">
                <a16:creationId xmlns:a16="http://schemas.microsoft.com/office/drawing/2014/main" id="{1DAB69A2-06C9-4546-819F-AC1A6D1FD09E}"/>
              </a:ext>
            </a:extLst>
          </p:cNvPr>
          <p:cNvSpPr>
            <a:spLocks noGrp="1"/>
          </p:cNvSpPr>
          <p:nvPr>
            <p:ph type="body" sz="quarter" idx="14" hasCustomPrompt="1"/>
          </p:nvPr>
        </p:nvSpPr>
        <p:spPr>
          <a:xfrm>
            <a:off x="952500" y="4509501"/>
            <a:ext cx="5330264" cy="2357048"/>
          </a:xfrm>
        </p:spPr>
        <p:txBody>
          <a:bodyPr numCol="1" spcCol="756000" anchor="b">
            <a:normAutofit/>
          </a:bodyPr>
          <a:lstStyle>
            <a:lvl1pPr marL="0" indent="0">
              <a:buFont typeface="Arial" panose="020B0604020202020204" pitchFamily="34" charset="0"/>
              <a:buNone/>
              <a:defRPr sz="15000" b="0" i="0" spc="-520">
                <a:solidFill>
                  <a:schemeClr val="accent1"/>
                </a:solidFill>
                <a:latin typeface="Poppins Medium" pitchFamily="2" charset="77"/>
                <a:cs typeface="Poppins Medium" pitchFamily="2" charset="77"/>
              </a:defRPr>
            </a:lvl1pPr>
            <a:lvl5pPr>
              <a:defRPr/>
            </a:lvl5pPr>
          </a:lstStyle>
          <a:p>
            <a:pPr lvl="0"/>
            <a:r>
              <a:rPr lang="en-US" dirty="0" err="1"/>
              <a:t>xxxx</a:t>
            </a:r>
            <a:endParaRPr lang="en-US" dirty="0"/>
          </a:p>
        </p:txBody>
      </p:sp>
      <p:sp>
        <p:nvSpPr>
          <p:cNvPr id="2" name="object 14">
            <a:extLst>
              <a:ext uri="{FF2B5EF4-FFF2-40B4-BE49-F238E27FC236}">
                <a16:creationId xmlns:a16="http://schemas.microsoft.com/office/drawing/2014/main" id="{E1474A1F-77BF-4F44-91F7-99B672845854}"/>
              </a:ext>
            </a:extLst>
          </p:cNvPr>
          <p:cNvSpPr/>
          <p:nvPr userDrawn="1"/>
        </p:nvSpPr>
        <p:spPr>
          <a:xfrm>
            <a:off x="952851" y="10550675"/>
            <a:ext cx="18209260" cy="0"/>
          </a:xfrm>
          <a:custGeom>
            <a:avLst/>
            <a:gdLst/>
            <a:ahLst/>
            <a:cxnLst/>
            <a:rect l="l" t="t" r="r" b="b"/>
            <a:pathLst>
              <a:path w="18209260">
                <a:moveTo>
                  <a:pt x="0" y="0"/>
                </a:moveTo>
                <a:lnTo>
                  <a:pt x="18208869" y="0"/>
                </a:lnTo>
              </a:path>
            </a:pathLst>
          </a:custGeom>
          <a:ln w="9622">
            <a:solidFill>
              <a:schemeClr val="tx1"/>
            </a:solidFill>
          </a:ln>
        </p:spPr>
        <p:txBody>
          <a:bodyPr wrap="square" lIns="0" tIns="0" rIns="0" bIns="0" rtlCol="0"/>
          <a:lstStyle/>
          <a:p>
            <a:endParaRPr/>
          </a:p>
        </p:txBody>
      </p:sp>
      <p:sp>
        <p:nvSpPr>
          <p:cNvPr id="12" name="Text Placeholder 12">
            <a:extLst>
              <a:ext uri="{FF2B5EF4-FFF2-40B4-BE49-F238E27FC236}">
                <a16:creationId xmlns:a16="http://schemas.microsoft.com/office/drawing/2014/main" id="{D8794217-5EF6-484A-9789-939A04CBD6BD}"/>
              </a:ext>
            </a:extLst>
          </p:cNvPr>
          <p:cNvSpPr>
            <a:spLocks noGrp="1"/>
          </p:cNvSpPr>
          <p:nvPr>
            <p:ph type="body" sz="quarter" idx="15" hasCustomPrompt="1"/>
          </p:nvPr>
        </p:nvSpPr>
        <p:spPr>
          <a:xfrm>
            <a:off x="13821336" y="4509501"/>
            <a:ext cx="5330264" cy="2357048"/>
          </a:xfrm>
        </p:spPr>
        <p:txBody>
          <a:bodyPr numCol="1" spcCol="756000" anchor="b">
            <a:normAutofit/>
          </a:bodyPr>
          <a:lstStyle>
            <a:lvl1pPr marL="0" indent="0">
              <a:buFont typeface="Arial" panose="020B0604020202020204" pitchFamily="34" charset="0"/>
              <a:buNone/>
              <a:defRPr sz="15000" b="0" i="0" spc="-520">
                <a:solidFill>
                  <a:schemeClr val="accent1"/>
                </a:solidFill>
                <a:latin typeface="Poppins Medium" pitchFamily="2" charset="77"/>
                <a:cs typeface="Poppins Medium" pitchFamily="2" charset="77"/>
              </a:defRPr>
            </a:lvl1pPr>
            <a:lvl5pPr>
              <a:defRPr/>
            </a:lvl5pPr>
          </a:lstStyle>
          <a:p>
            <a:pPr lvl="0"/>
            <a:r>
              <a:rPr lang="en-US" dirty="0" err="1"/>
              <a:t>xxxx</a:t>
            </a:r>
            <a:endParaRPr lang="en-US" dirty="0"/>
          </a:p>
        </p:txBody>
      </p:sp>
      <p:sp>
        <p:nvSpPr>
          <p:cNvPr id="14" name="Text Placeholder 12">
            <a:extLst>
              <a:ext uri="{FF2B5EF4-FFF2-40B4-BE49-F238E27FC236}">
                <a16:creationId xmlns:a16="http://schemas.microsoft.com/office/drawing/2014/main" id="{E0AE9E36-7C00-4922-AA13-C35396AF3813}"/>
              </a:ext>
            </a:extLst>
          </p:cNvPr>
          <p:cNvSpPr>
            <a:spLocks noGrp="1"/>
          </p:cNvSpPr>
          <p:nvPr>
            <p:ph type="body" sz="quarter" idx="16" hasCustomPrompt="1"/>
          </p:nvPr>
        </p:nvSpPr>
        <p:spPr>
          <a:xfrm>
            <a:off x="7386918" y="4509501"/>
            <a:ext cx="5330264" cy="2357048"/>
          </a:xfrm>
        </p:spPr>
        <p:txBody>
          <a:bodyPr numCol="1" spcCol="756000" anchor="b">
            <a:normAutofit/>
          </a:bodyPr>
          <a:lstStyle>
            <a:lvl1pPr marL="0" indent="0">
              <a:buFont typeface="Arial" panose="020B0604020202020204" pitchFamily="34" charset="0"/>
              <a:buNone/>
              <a:defRPr sz="15000" b="0" i="0" spc="-520">
                <a:solidFill>
                  <a:schemeClr val="accent1"/>
                </a:solidFill>
                <a:latin typeface="Poppins Medium" pitchFamily="2" charset="77"/>
                <a:cs typeface="Poppins Medium" pitchFamily="2" charset="77"/>
              </a:defRPr>
            </a:lvl1pPr>
            <a:lvl5pPr>
              <a:defRPr/>
            </a:lvl5pPr>
          </a:lstStyle>
          <a:p>
            <a:pPr lvl="0"/>
            <a:r>
              <a:rPr lang="en-US" dirty="0" err="1"/>
              <a:t>xxxx</a:t>
            </a:r>
            <a:endParaRPr lang="en-US" dirty="0"/>
          </a:p>
        </p:txBody>
      </p:sp>
      <p:sp>
        <p:nvSpPr>
          <p:cNvPr id="15" name="Text Placeholder 12">
            <a:extLst>
              <a:ext uri="{FF2B5EF4-FFF2-40B4-BE49-F238E27FC236}">
                <a16:creationId xmlns:a16="http://schemas.microsoft.com/office/drawing/2014/main" id="{3530D9E0-01F3-4B3E-A984-26FC050FE96E}"/>
              </a:ext>
            </a:extLst>
          </p:cNvPr>
          <p:cNvSpPr>
            <a:spLocks noGrp="1"/>
          </p:cNvSpPr>
          <p:nvPr>
            <p:ph type="body" sz="quarter" idx="17"/>
          </p:nvPr>
        </p:nvSpPr>
        <p:spPr>
          <a:xfrm>
            <a:off x="952500" y="7006633"/>
            <a:ext cx="5330264" cy="400687"/>
          </a:xfrm>
        </p:spPr>
        <p:txBody>
          <a:bodyPr numCol="1" spcCol="756000"/>
          <a:lstStyle>
            <a:lvl1pPr marL="0" indent="0">
              <a:buFont typeface="Arial" panose="020B0604020202020204" pitchFamily="34" charset="0"/>
              <a:buNone/>
              <a:defRPr/>
            </a:lvl1pPr>
            <a:lvl5pPr>
              <a:defRPr/>
            </a:lvl5pPr>
          </a:lstStyle>
          <a:p>
            <a:pPr lvl="0"/>
            <a:r>
              <a:rPr lang="en-US"/>
              <a:t>Click to edit Master text styles</a:t>
            </a:r>
          </a:p>
        </p:txBody>
      </p:sp>
      <p:sp>
        <p:nvSpPr>
          <p:cNvPr id="16" name="Text Placeholder 12">
            <a:extLst>
              <a:ext uri="{FF2B5EF4-FFF2-40B4-BE49-F238E27FC236}">
                <a16:creationId xmlns:a16="http://schemas.microsoft.com/office/drawing/2014/main" id="{3DE89019-B2ED-4062-BEFD-1AF245BF4D3C}"/>
              </a:ext>
            </a:extLst>
          </p:cNvPr>
          <p:cNvSpPr>
            <a:spLocks noGrp="1"/>
          </p:cNvSpPr>
          <p:nvPr>
            <p:ph type="body" sz="quarter" idx="18"/>
          </p:nvPr>
        </p:nvSpPr>
        <p:spPr>
          <a:xfrm>
            <a:off x="13821336" y="7006633"/>
            <a:ext cx="5330264" cy="400687"/>
          </a:xfrm>
        </p:spPr>
        <p:txBody>
          <a:bodyPr numCol="1" spcCol="756000"/>
          <a:lstStyle>
            <a:lvl1pPr marL="0" indent="0">
              <a:buFont typeface="Arial" panose="020B0604020202020204" pitchFamily="34" charset="0"/>
              <a:buNone/>
              <a:defRPr/>
            </a:lvl1pPr>
            <a:lvl5pPr>
              <a:defRPr/>
            </a:lvl5pPr>
          </a:lstStyle>
          <a:p>
            <a:pPr lvl="0"/>
            <a:r>
              <a:rPr lang="en-US"/>
              <a:t>Click to edit Master text styles</a:t>
            </a:r>
          </a:p>
        </p:txBody>
      </p:sp>
      <p:sp>
        <p:nvSpPr>
          <p:cNvPr id="17" name="Text Placeholder 12">
            <a:extLst>
              <a:ext uri="{FF2B5EF4-FFF2-40B4-BE49-F238E27FC236}">
                <a16:creationId xmlns:a16="http://schemas.microsoft.com/office/drawing/2014/main" id="{B6F488F1-69E1-4A48-8E9C-2F5EC2BFAB4B}"/>
              </a:ext>
            </a:extLst>
          </p:cNvPr>
          <p:cNvSpPr>
            <a:spLocks noGrp="1"/>
          </p:cNvSpPr>
          <p:nvPr>
            <p:ph type="body" sz="quarter" idx="19"/>
          </p:nvPr>
        </p:nvSpPr>
        <p:spPr>
          <a:xfrm>
            <a:off x="7386918" y="7006633"/>
            <a:ext cx="5330264" cy="400687"/>
          </a:xfrm>
        </p:spPr>
        <p:txBody>
          <a:bodyPr numCol="1" spcCol="756000"/>
          <a:lstStyle>
            <a:lvl1pPr marL="0" indent="0">
              <a:buFont typeface="Arial" panose="020B0604020202020204" pitchFamily="34" charset="0"/>
              <a:buNone/>
              <a:defRPr/>
            </a:lvl1pPr>
            <a:lvl5pPr>
              <a:defRPr/>
            </a:lvl5pPr>
          </a:lstStyle>
          <a:p>
            <a:pPr lvl="0"/>
            <a:r>
              <a:rPr lang="en-US"/>
              <a:t>Click to edit Master text styles</a:t>
            </a:r>
          </a:p>
        </p:txBody>
      </p:sp>
    </p:spTree>
    <p:extLst>
      <p:ext uri="{BB962C8B-B14F-4D97-AF65-F5344CB8AC3E}">
        <p14:creationId xmlns:p14="http://schemas.microsoft.com/office/powerpoint/2010/main" val="14403427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Title | Sub | 5 x stats">
    <p:spTree>
      <p:nvGrpSpPr>
        <p:cNvPr id="1" name=""/>
        <p:cNvGrpSpPr/>
        <p:nvPr/>
      </p:nvGrpSpPr>
      <p:grpSpPr>
        <a:xfrm>
          <a:off x="0" y="0"/>
          <a:ext cx="0" cy="0"/>
          <a:chOff x="0" y="0"/>
          <a:chExt cx="0" cy="0"/>
        </a:xfrm>
      </p:grpSpPr>
      <p:sp>
        <p:nvSpPr>
          <p:cNvPr id="8" name="Footer Placeholder 7">
            <a:extLst>
              <a:ext uri="{FF2B5EF4-FFF2-40B4-BE49-F238E27FC236}">
                <a16:creationId xmlns:a16="http://schemas.microsoft.com/office/drawing/2014/main" id="{07091CED-6421-441D-89DA-74EF77AD24AD}"/>
              </a:ext>
            </a:extLst>
          </p:cNvPr>
          <p:cNvSpPr>
            <a:spLocks noGrp="1"/>
          </p:cNvSpPr>
          <p:nvPr>
            <p:ph type="ftr" sz="quarter" idx="11"/>
          </p:nvPr>
        </p:nvSpPr>
        <p:spPr/>
        <p:txBody>
          <a:bodyPr/>
          <a:lstStyle/>
          <a:p>
            <a:r>
              <a:rPr lang="en-GB"/>
              <a:t>Immunization, Vaccines and Biologicals</a:t>
            </a:r>
            <a:endParaRPr lang="en-GB" dirty="0"/>
          </a:p>
        </p:txBody>
      </p:sp>
      <p:sp>
        <p:nvSpPr>
          <p:cNvPr id="9" name="Slide Number Placeholder 8">
            <a:extLst>
              <a:ext uri="{FF2B5EF4-FFF2-40B4-BE49-F238E27FC236}">
                <a16:creationId xmlns:a16="http://schemas.microsoft.com/office/drawing/2014/main" id="{D1CC4CE6-BB6C-4665-BB0E-0849EB26E1A1}"/>
              </a:ext>
            </a:extLst>
          </p:cNvPr>
          <p:cNvSpPr>
            <a:spLocks noGrp="1"/>
          </p:cNvSpPr>
          <p:nvPr>
            <p:ph type="sldNum" sz="quarter" idx="12"/>
          </p:nvPr>
        </p:nvSpPr>
        <p:spPr/>
        <p:txBody>
          <a:bodyPr/>
          <a:lstStyle/>
          <a:p>
            <a:fld id="{E2E31AFC-DF42-41A5-B57C-06A83BBA6616}" type="slidenum">
              <a:rPr lang="en-GB" smtClean="0"/>
              <a:t>‹#›</a:t>
            </a:fld>
            <a:endParaRPr lang="en-GB"/>
          </a:p>
        </p:txBody>
      </p:sp>
      <p:sp>
        <p:nvSpPr>
          <p:cNvPr id="10" name="Title 1">
            <a:extLst>
              <a:ext uri="{FF2B5EF4-FFF2-40B4-BE49-F238E27FC236}">
                <a16:creationId xmlns:a16="http://schemas.microsoft.com/office/drawing/2014/main" id="{7700640E-70DB-4FA8-8906-F2F2D00CFD0A}"/>
              </a:ext>
            </a:extLst>
          </p:cNvPr>
          <p:cNvSpPr>
            <a:spLocks noGrp="1"/>
          </p:cNvSpPr>
          <p:nvPr>
            <p:ph type="title"/>
          </p:nvPr>
        </p:nvSpPr>
        <p:spPr>
          <a:xfrm>
            <a:off x="952502" y="885878"/>
            <a:ext cx="9099548" cy="664797"/>
          </a:xfrm>
        </p:spPr>
        <p:txBody>
          <a:bodyPr lIns="0" tIns="0" rIns="0" bIns="0" anchor="t" anchorCtr="0"/>
          <a:lstStyle/>
          <a:p>
            <a:r>
              <a:rPr lang="en-US"/>
              <a:t>Click to edit Master title style</a:t>
            </a:r>
            <a:endParaRPr lang="en-GB" dirty="0"/>
          </a:p>
        </p:txBody>
      </p:sp>
      <p:sp>
        <p:nvSpPr>
          <p:cNvPr id="11" name="Text Placeholder 9">
            <a:extLst>
              <a:ext uri="{FF2B5EF4-FFF2-40B4-BE49-F238E27FC236}">
                <a16:creationId xmlns:a16="http://schemas.microsoft.com/office/drawing/2014/main" id="{B271352E-4397-4E5F-A9DC-06B6F5E64721}"/>
              </a:ext>
            </a:extLst>
          </p:cNvPr>
          <p:cNvSpPr>
            <a:spLocks noGrp="1"/>
          </p:cNvSpPr>
          <p:nvPr>
            <p:ph type="body" sz="quarter" idx="13"/>
          </p:nvPr>
        </p:nvSpPr>
        <p:spPr>
          <a:xfrm>
            <a:off x="952500" y="2506337"/>
            <a:ext cx="8378825" cy="430887"/>
          </a:xfrm>
        </p:spPr>
        <p:txBody>
          <a:bodyPr/>
          <a:lstStyle>
            <a:lvl1pPr>
              <a:lnSpc>
                <a:spcPct val="100000"/>
              </a:lnSpc>
              <a:buFont typeface="Arial" panose="020B0604020202020204" pitchFamily="34" charset="0"/>
              <a:buNone/>
              <a:defRPr sz="2800">
                <a:solidFill>
                  <a:schemeClr val="accent1"/>
                </a:solidFill>
              </a:defRPr>
            </a:lvl1pPr>
          </a:lstStyle>
          <a:p>
            <a:pPr lvl="0"/>
            <a:r>
              <a:rPr lang="en-US"/>
              <a:t>Click to edit Master text styles</a:t>
            </a:r>
          </a:p>
        </p:txBody>
      </p:sp>
      <p:sp>
        <p:nvSpPr>
          <p:cNvPr id="13" name="Text Placeholder 12">
            <a:extLst>
              <a:ext uri="{FF2B5EF4-FFF2-40B4-BE49-F238E27FC236}">
                <a16:creationId xmlns:a16="http://schemas.microsoft.com/office/drawing/2014/main" id="{1DAB69A2-06C9-4546-819F-AC1A6D1FD09E}"/>
              </a:ext>
            </a:extLst>
          </p:cNvPr>
          <p:cNvSpPr>
            <a:spLocks noGrp="1"/>
          </p:cNvSpPr>
          <p:nvPr>
            <p:ph type="body" sz="quarter" idx="14" hasCustomPrompt="1"/>
          </p:nvPr>
        </p:nvSpPr>
        <p:spPr>
          <a:xfrm>
            <a:off x="904875" y="3535719"/>
            <a:ext cx="3127376" cy="2357048"/>
          </a:xfrm>
        </p:spPr>
        <p:txBody>
          <a:bodyPr numCol="1" spcCol="756000" anchor="b">
            <a:noAutofit/>
          </a:bodyPr>
          <a:lstStyle>
            <a:lvl1pPr marL="0" indent="0">
              <a:buFont typeface="Arial" panose="020B0604020202020204" pitchFamily="34" charset="0"/>
              <a:buNone/>
              <a:defRPr sz="9600" b="0" i="0" spc="-120" baseline="0">
                <a:solidFill>
                  <a:schemeClr val="accent1"/>
                </a:solidFill>
                <a:latin typeface="Poppins Medium" pitchFamily="2" charset="77"/>
                <a:cs typeface="Poppins Medium" pitchFamily="2" charset="77"/>
              </a:defRPr>
            </a:lvl1pPr>
            <a:lvl5pPr>
              <a:defRPr/>
            </a:lvl5pPr>
          </a:lstStyle>
          <a:p>
            <a:pPr lvl="0"/>
            <a:r>
              <a:rPr lang="en-US" dirty="0" err="1"/>
              <a:t>xxxx</a:t>
            </a:r>
            <a:endParaRPr lang="en-US" dirty="0"/>
          </a:p>
        </p:txBody>
      </p:sp>
      <p:sp>
        <p:nvSpPr>
          <p:cNvPr id="2" name="object 14">
            <a:extLst>
              <a:ext uri="{FF2B5EF4-FFF2-40B4-BE49-F238E27FC236}">
                <a16:creationId xmlns:a16="http://schemas.microsoft.com/office/drawing/2014/main" id="{E1474A1F-77BF-4F44-91F7-99B672845854}"/>
              </a:ext>
            </a:extLst>
          </p:cNvPr>
          <p:cNvSpPr/>
          <p:nvPr userDrawn="1"/>
        </p:nvSpPr>
        <p:spPr>
          <a:xfrm>
            <a:off x="952851" y="10550675"/>
            <a:ext cx="18209260" cy="0"/>
          </a:xfrm>
          <a:custGeom>
            <a:avLst/>
            <a:gdLst/>
            <a:ahLst/>
            <a:cxnLst/>
            <a:rect l="l" t="t" r="r" b="b"/>
            <a:pathLst>
              <a:path w="18209260">
                <a:moveTo>
                  <a:pt x="0" y="0"/>
                </a:moveTo>
                <a:lnTo>
                  <a:pt x="18208869" y="0"/>
                </a:lnTo>
              </a:path>
            </a:pathLst>
          </a:custGeom>
          <a:ln w="9622">
            <a:solidFill>
              <a:schemeClr val="tx1"/>
            </a:solidFill>
          </a:ln>
        </p:spPr>
        <p:txBody>
          <a:bodyPr wrap="square" lIns="0" tIns="0" rIns="0" bIns="0" rtlCol="0"/>
          <a:lstStyle/>
          <a:p>
            <a:endParaRPr/>
          </a:p>
        </p:txBody>
      </p:sp>
      <p:sp>
        <p:nvSpPr>
          <p:cNvPr id="15" name="Text Placeholder 12">
            <a:extLst>
              <a:ext uri="{FF2B5EF4-FFF2-40B4-BE49-F238E27FC236}">
                <a16:creationId xmlns:a16="http://schemas.microsoft.com/office/drawing/2014/main" id="{3530D9E0-01F3-4B3E-A984-26FC050FE96E}"/>
              </a:ext>
            </a:extLst>
          </p:cNvPr>
          <p:cNvSpPr>
            <a:spLocks noGrp="1"/>
          </p:cNvSpPr>
          <p:nvPr>
            <p:ph type="body" sz="quarter" idx="17"/>
          </p:nvPr>
        </p:nvSpPr>
        <p:spPr>
          <a:xfrm>
            <a:off x="952500" y="6032851"/>
            <a:ext cx="3032125" cy="400687"/>
          </a:xfrm>
        </p:spPr>
        <p:txBody>
          <a:bodyPr numCol="1" spcCol="756000"/>
          <a:lstStyle>
            <a:lvl1pPr marL="0" indent="0">
              <a:buFont typeface="Arial" panose="020B0604020202020204" pitchFamily="34" charset="0"/>
              <a:buNone/>
              <a:defRPr/>
            </a:lvl1pPr>
            <a:lvl5pPr>
              <a:defRPr/>
            </a:lvl5pPr>
          </a:lstStyle>
          <a:p>
            <a:pPr lvl="0"/>
            <a:r>
              <a:rPr lang="en-US"/>
              <a:t>Click to edit Master text styles</a:t>
            </a:r>
          </a:p>
        </p:txBody>
      </p:sp>
      <p:sp>
        <p:nvSpPr>
          <p:cNvPr id="22" name="Text Placeholder 12">
            <a:extLst>
              <a:ext uri="{FF2B5EF4-FFF2-40B4-BE49-F238E27FC236}">
                <a16:creationId xmlns:a16="http://schemas.microsoft.com/office/drawing/2014/main" id="{D6BD4396-836B-4609-A351-6FA3B73A5FFE}"/>
              </a:ext>
            </a:extLst>
          </p:cNvPr>
          <p:cNvSpPr>
            <a:spLocks noGrp="1"/>
          </p:cNvSpPr>
          <p:nvPr>
            <p:ph type="body" sz="quarter" idx="20" hasCustomPrompt="1"/>
          </p:nvPr>
        </p:nvSpPr>
        <p:spPr>
          <a:xfrm>
            <a:off x="4683691" y="3535719"/>
            <a:ext cx="3127376" cy="2357048"/>
          </a:xfrm>
        </p:spPr>
        <p:txBody>
          <a:bodyPr numCol="1" spcCol="756000" anchor="b">
            <a:noAutofit/>
          </a:bodyPr>
          <a:lstStyle>
            <a:lvl1pPr marL="0" indent="0">
              <a:buFont typeface="Arial" panose="020B0604020202020204" pitchFamily="34" charset="0"/>
              <a:buNone/>
              <a:defRPr sz="9600" b="0" i="0" spc="-120" baseline="0">
                <a:solidFill>
                  <a:schemeClr val="accent1"/>
                </a:solidFill>
                <a:latin typeface="Poppins Medium" pitchFamily="2" charset="77"/>
                <a:cs typeface="Poppins Medium" pitchFamily="2" charset="77"/>
              </a:defRPr>
            </a:lvl1pPr>
            <a:lvl5pPr>
              <a:defRPr/>
            </a:lvl5pPr>
          </a:lstStyle>
          <a:p>
            <a:pPr lvl="0"/>
            <a:r>
              <a:rPr lang="en-US" dirty="0" err="1"/>
              <a:t>xxxx</a:t>
            </a:r>
            <a:endParaRPr lang="en-US" dirty="0"/>
          </a:p>
        </p:txBody>
      </p:sp>
      <p:sp>
        <p:nvSpPr>
          <p:cNvPr id="23" name="Text Placeholder 12">
            <a:extLst>
              <a:ext uri="{FF2B5EF4-FFF2-40B4-BE49-F238E27FC236}">
                <a16:creationId xmlns:a16="http://schemas.microsoft.com/office/drawing/2014/main" id="{BEC8D12B-8172-4BD9-B198-FC940EA5F589}"/>
              </a:ext>
            </a:extLst>
          </p:cNvPr>
          <p:cNvSpPr>
            <a:spLocks noGrp="1"/>
          </p:cNvSpPr>
          <p:nvPr>
            <p:ph type="body" sz="quarter" idx="21"/>
          </p:nvPr>
        </p:nvSpPr>
        <p:spPr>
          <a:xfrm>
            <a:off x="4731316" y="6032851"/>
            <a:ext cx="3032125" cy="400687"/>
          </a:xfrm>
        </p:spPr>
        <p:txBody>
          <a:bodyPr numCol="1" spcCol="756000"/>
          <a:lstStyle>
            <a:lvl1pPr marL="0" indent="0">
              <a:buFont typeface="Arial" panose="020B0604020202020204" pitchFamily="34" charset="0"/>
              <a:buNone/>
              <a:defRPr/>
            </a:lvl1pPr>
            <a:lvl5pPr>
              <a:defRPr/>
            </a:lvl5pPr>
          </a:lstStyle>
          <a:p>
            <a:pPr lvl="0"/>
            <a:r>
              <a:rPr lang="en-US"/>
              <a:t>Click to edit Master text styles</a:t>
            </a:r>
          </a:p>
        </p:txBody>
      </p:sp>
      <p:sp>
        <p:nvSpPr>
          <p:cNvPr id="24" name="Text Placeholder 12">
            <a:extLst>
              <a:ext uri="{FF2B5EF4-FFF2-40B4-BE49-F238E27FC236}">
                <a16:creationId xmlns:a16="http://schemas.microsoft.com/office/drawing/2014/main" id="{4C3A68AC-120B-4739-BD77-EB8D9A2774CF}"/>
              </a:ext>
            </a:extLst>
          </p:cNvPr>
          <p:cNvSpPr>
            <a:spLocks noGrp="1"/>
          </p:cNvSpPr>
          <p:nvPr>
            <p:ph type="body" sz="quarter" idx="22" hasCustomPrompt="1"/>
          </p:nvPr>
        </p:nvSpPr>
        <p:spPr>
          <a:xfrm>
            <a:off x="8488362" y="3535719"/>
            <a:ext cx="3127376" cy="2357048"/>
          </a:xfrm>
        </p:spPr>
        <p:txBody>
          <a:bodyPr numCol="1" spcCol="756000" anchor="b">
            <a:noAutofit/>
          </a:bodyPr>
          <a:lstStyle>
            <a:lvl1pPr marL="0" indent="0">
              <a:buFont typeface="Arial" panose="020B0604020202020204" pitchFamily="34" charset="0"/>
              <a:buNone/>
              <a:defRPr sz="9600" b="0" i="0" spc="-120" baseline="0">
                <a:solidFill>
                  <a:schemeClr val="accent1"/>
                </a:solidFill>
                <a:latin typeface="Poppins Medium" pitchFamily="2" charset="77"/>
                <a:cs typeface="Poppins Medium" pitchFamily="2" charset="77"/>
              </a:defRPr>
            </a:lvl1pPr>
            <a:lvl5pPr>
              <a:defRPr/>
            </a:lvl5pPr>
          </a:lstStyle>
          <a:p>
            <a:pPr lvl="0"/>
            <a:r>
              <a:rPr lang="en-US" dirty="0" err="1"/>
              <a:t>xxxx</a:t>
            </a:r>
            <a:endParaRPr lang="en-US" dirty="0"/>
          </a:p>
        </p:txBody>
      </p:sp>
      <p:sp>
        <p:nvSpPr>
          <p:cNvPr id="25" name="Text Placeholder 12">
            <a:extLst>
              <a:ext uri="{FF2B5EF4-FFF2-40B4-BE49-F238E27FC236}">
                <a16:creationId xmlns:a16="http://schemas.microsoft.com/office/drawing/2014/main" id="{0A9A1E10-7F09-44CE-87BF-10DBCB2DD340}"/>
              </a:ext>
            </a:extLst>
          </p:cNvPr>
          <p:cNvSpPr>
            <a:spLocks noGrp="1"/>
          </p:cNvSpPr>
          <p:nvPr>
            <p:ph type="body" sz="quarter" idx="23"/>
          </p:nvPr>
        </p:nvSpPr>
        <p:spPr>
          <a:xfrm>
            <a:off x="8535987" y="6032851"/>
            <a:ext cx="3032125" cy="400687"/>
          </a:xfrm>
        </p:spPr>
        <p:txBody>
          <a:bodyPr numCol="1" spcCol="756000"/>
          <a:lstStyle>
            <a:lvl1pPr marL="0" indent="0">
              <a:buFont typeface="Arial" panose="020B0604020202020204" pitchFamily="34" charset="0"/>
              <a:buNone/>
              <a:defRPr/>
            </a:lvl1pPr>
            <a:lvl5pPr>
              <a:defRPr/>
            </a:lvl5pPr>
          </a:lstStyle>
          <a:p>
            <a:pPr lvl="0"/>
            <a:r>
              <a:rPr lang="en-US"/>
              <a:t>Click to edit Master text styles</a:t>
            </a:r>
          </a:p>
        </p:txBody>
      </p:sp>
      <p:sp>
        <p:nvSpPr>
          <p:cNvPr id="26" name="Text Placeholder 12">
            <a:extLst>
              <a:ext uri="{FF2B5EF4-FFF2-40B4-BE49-F238E27FC236}">
                <a16:creationId xmlns:a16="http://schemas.microsoft.com/office/drawing/2014/main" id="{F45A253A-F83B-4FD4-A131-FA4682A23AFE}"/>
              </a:ext>
            </a:extLst>
          </p:cNvPr>
          <p:cNvSpPr>
            <a:spLocks noGrp="1"/>
          </p:cNvSpPr>
          <p:nvPr>
            <p:ph type="body" sz="quarter" idx="24" hasCustomPrompt="1"/>
          </p:nvPr>
        </p:nvSpPr>
        <p:spPr>
          <a:xfrm>
            <a:off x="12305906" y="3535719"/>
            <a:ext cx="3127376" cy="2357048"/>
          </a:xfrm>
        </p:spPr>
        <p:txBody>
          <a:bodyPr numCol="1" spcCol="756000" anchor="b">
            <a:noAutofit/>
          </a:bodyPr>
          <a:lstStyle>
            <a:lvl1pPr marL="0" indent="0">
              <a:buFont typeface="Arial" panose="020B0604020202020204" pitchFamily="34" charset="0"/>
              <a:buNone/>
              <a:defRPr sz="9600" b="0" i="0" spc="-120" baseline="0">
                <a:solidFill>
                  <a:schemeClr val="accent1"/>
                </a:solidFill>
                <a:latin typeface="Poppins Medium" pitchFamily="2" charset="77"/>
                <a:cs typeface="Poppins Medium" pitchFamily="2" charset="77"/>
              </a:defRPr>
            </a:lvl1pPr>
            <a:lvl5pPr>
              <a:defRPr/>
            </a:lvl5pPr>
          </a:lstStyle>
          <a:p>
            <a:pPr lvl="0"/>
            <a:r>
              <a:rPr lang="en-US" dirty="0" err="1"/>
              <a:t>xxxx</a:t>
            </a:r>
            <a:endParaRPr lang="en-US" dirty="0"/>
          </a:p>
        </p:txBody>
      </p:sp>
      <p:sp>
        <p:nvSpPr>
          <p:cNvPr id="27" name="Text Placeholder 12">
            <a:extLst>
              <a:ext uri="{FF2B5EF4-FFF2-40B4-BE49-F238E27FC236}">
                <a16:creationId xmlns:a16="http://schemas.microsoft.com/office/drawing/2014/main" id="{403F967D-B169-4689-B49E-43267F0A42DC}"/>
              </a:ext>
            </a:extLst>
          </p:cNvPr>
          <p:cNvSpPr>
            <a:spLocks noGrp="1"/>
          </p:cNvSpPr>
          <p:nvPr>
            <p:ph type="body" sz="quarter" idx="25"/>
          </p:nvPr>
        </p:nvSpPr>
        <p:spPr>
          <a:xfrm>
            <a:off x="12353531" y="6032851"/>
            <a:ext cx="3032125" cy="400687"/>
          </a:xfrm>
        </p:spPr>
        <p:txBody>
          <a:bodyPr numCol="1" spcCol="756000"/>
          <a:lstStyle>
            <a:lvl1pPr marL="0" indent="0">
              <a:buFont typeface="Arial" panose="020B0604020202020204" pitchFamily="34" charset="0"/>
              <a:buNone/>
              <a:defRPr/>
            </a:lvl1pPr>
            <a:lvl5pPr>
              <a:defRPr/>
            </a:lvl5pPr>
          </a:lstStyle>
          <a:p>
            <a:pPr lvl="0"/>
            <a:r>
              <a:rPr lang="en-US"/>
              <a:t>Click to edit Master text styles</a:t>
            </a:r>
          </a:p>
        </p:txBody>
      </p:sp>
      <p:sp>
        <p:nvSpPr>
          <p:cNvPr id="28" name="Text Placeholder 12">
            <a:extLst>
              <a:ext uri="{FF2B5EF4-FFF2-40B4-BE49-F238E27FC236}">
                <a16:creationId xmlns:a16="http://schemas.microsoft.com/office/drawing/2014/main" id="{FD3AE7CA-391E-4375-9398-D249BBBFEA76}"/>
              </a:ext>
            </a:extLst>
          </p:cNvPr>
          <p:cNvSpPr>
            <a:spLocks noGrp="1"/>
          </p:cNvSpPr>
          <p:nvPr>
            <p:ph type="body" sz="quarter" idx="26" hasCustomPrompt="1"/>
          </p:nvPr>
        </p:nvSpPr>
        <p:spPr>
          <a:xfrm>
            <a:off x="16071849" y="3535719"/>
            <a:ext cx="3127376" cy="2357048"/>
          </a:xfrm>
        </p:spPr>
        <p:txBody>
          <a:bodyPr numCol="1" spcCol="756000" anchor="b">
            <a:noAutofit/>
          </a:bodyPr>
          <a:lstStyle>
            <a:lvl1pPr marL="0" indent="0">
              <a:buFont typeface="Arial" panose="020B0604020202020204" pitchFamily="34" charset="0"/>
              <a:buNone/>
              <a:defRPr sz="9600" b="0" i="0" spc="-120" baseline="0">
                <a:solidFill>
                  <a:schemeClr val="accent1"/>
                </a:solidFill>
                <a:latin typeface="Poppins Medium" pitchFamily="2" charset="77"/>
                <a:cs typeface="Poppins Medium" pitchFamily="2" charset="77"/>
              </a:defRPr>
            </a:lvl1pPr>
            <a:lvl5pPr>
              <a:defRPr/>
            </a:lvl5pPr>
          </a:lstStyle>
          <a:p>
            <a:pPr lvl="0"/>
            <a:r>
              <a:rPr lang="en-US" dirty="0" err="1"/>
              <a:t>xxxx</a:t>
            </a:r>
            <a:endParaRPr lang="en-US" dirty="0"/>
          </a:p>
        </p:txBody>
      </p:sp>
      <p:sp>
        <p:nvSpPr>
          <p:cNvPr id="29" name="Text Placeholder 12">
            <a:extLst>
              <a:ext uri="{FF2B5EF4-FFF2-40B4-BE49-F238E27FC236}">
                <a16:creationId xmlns:a16="http://schemas.microsoft.com/office/drawing/2014/main" id="{E4F804E3-C2DE-4602-B167-5B66CA4202B9}"/>
              </a:ext>
            </a:extLst>
          </p:cNvPr>
          <p:cNvSpPr>
            <a:spLocks noGrp="1"/>
          </p:cNvSpPr>
          <p:nvPr>
            <p:ph type="body" sz="quarter" idx="27"/>
          </p:nvPr>
        </p:nvSpPr>
        <p:spPr>
          <a:xfrm>
            <a:off x="16119474" y="6032851"/>
            <a:ext cx="3032125" cy="400687"/>
          </a:xfrm>
        </p:spPr>
        <p:txBody>
          <a:bodyPr numCol="1" spcCol="756000"/>
          <a:lstStyle>
            <a:lvl1pPr marL="0" indent="0">
              <a:buFont typeface="Arial" panose="020B0604020202020204" pitchFamily="34" charset="0"/>
              <a:buNone/>
              <a:defRPr/>
            </a:lvl1pPr>
            <a:lvl5pPr>
              <a:defRPr/>
            </a:lvl5pPr>
          </a:lstStyle>
          <a:p>
            <a:pPr lvl="0"/>
            <a:r>
              <a:rPr lang="en-US"/>
              <a:t>Click to edit Master text styles</a:t>
            </a:r>
          </a:p>
        </p:txBody>
      </p:sp>
    </p:spTree>
    <p:extLst>
      <p:ext uri="{BB962C8B-B14F-4D97-AF65-F5344CB8AC3E}">
        <p14:creationId xmlns:p14="http://schemas.microsoft.com/office/powerpoint/2010/main" val="28681501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arge stat | b/g image / grad">
    <p:bg>
      <p:bgPr>
        <a:solidFill>
          <a:schemeClr val="accent6"/>
        </a:solidFill>
        <a:effectLst/>
      </p:bgPr>
    </p:bg>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DC44D74-3B3F-47E0-B848-9173CD01DCB4}"/>
              </a:ext>
            </a:extLst>
          </p:cNvPr>
          <p:cNvSpPr>
            <a:spLocks noGrp="1"/>
          </p:cNvSpPr>
          <p:nvPr>
            <p:ph type="pic" sz="quarter" idx="19"/>
          </p:nvPr>
        </p:nvSpPr>
        <p:spPr>
          <a:xfrm>
            <a:off x="0" y="0"/>
            <a:ext cx="20104100" cy="11309350"/>
          </a:xfrm>
          <a:noFill/>
        </p:spPr>
        <p:txBody>
          <a:bodyPr anchor="ctr">
            <a:noAutofit/>
          </a:bodyPr>
          <a:lstStyle>
            <a:lvl1pPr algn="ctr">
              <a:defRPr/>
            </a:lvl1pPr>
          </a:lstStyle>
          <a:p>
            <a:r>
              <a:rPr lang="en-US"/>
              <a:t>Click icon to add picture</a:t>
            </a:r>
            <a:endParaRPr lang="en-GB"/>
          </a:p>
        </p:txBody>
      </p:sp>
      <p:sp>
        <p:nvSpPr>
          <p:cNvPr id="8" name="Footer Placeholder 7">
            <a:extLst>
              <a:ext uri="{FF2B5EF4-FFF2-40B4-BE49-F238E27FC236}">
                <a16:creationId xmlns:a16="http://schemas.microsoft.com/office/drawing/2014/main" id="{07091CED-6421-441D-89DA-74EF77AD24AD}"/>
              </a:ext>
            </a:extLst>
          </p:cNvPr>
          <p:cNvSpPr>
            <a:spLocks noGrp="1"/>
          </p:cNvSpPr>
          <p:nvPr>
            <p:ph type="ftr" sz="quarter" idx="11"/>
          </p:nvPr>
        </p:nvSpPr>
        <p:spPr/>
        <p:txBody>
          <a:bodyPr/>
          <a:lstStyle>
            <a:lvl1pPr>
              <a:defRPr>
                <a:solidFill>
                  <a:schemeClr val="bg1"/>
                </a:solidFill>
                <a:effectLst>
                  <a:outerShdw blurRad="50800" dist="50800" dir="2700000" algn="tl" rotWithShape="0">
                    <a:prstClr val="black">
                      <a:alpha val="40000"/>
                    </a:prstClr>
                  </a:outerShdw>
                </a:effectLst>
              </a:defRPr>
            </a:lvl1pPr>
          </a:lstStyle>
          <a:p>
            <a:r>
              <a:rPr lang="en-GB" dirty="0"/>
              <a:t>Immunization, Vaccines and Biologicals</a:t>
            </a:r>
          </a:p>
        </p:txBody>
      </p:sp>
      <p:sp>
        <p:nvSpPr>
          <p:cNvPr id="9" name="Slide Number Placeholder 8">
            <a:extLst>
              <a:ext uri="{FF2B5EF4-FFF2-40B4-BE49-F238E27FC236}">
                <a16:creationId xmlns:a16="http://schemas.microsoft.com/office/drawing/2014/main" id="{D1CC4CE6-BB6C-4665-BB0E-0849EB26E1A1}"/>
              </a:ext>
            </a:extLst>
          </p:cNvPr>
          <p:cNvSpPr>
            <a:spLocks noGrp="1"/>
          </p:cNvSpPr>
          <p:nvPr>
            <p:ph type="sldNum" sz="quarter" idx="12"/>
          </p:nvPr>
        </p:nvSpPr>
        <p:spPr/>
        <p:txBody>
          <a:bodyPr/>
          <a:lstStyle>
            <a:lvl1pPr>
              <a:defRPr>
                <a:solidFill>
                  <a:schemeClr val="bg1"/>
                </a:solidFill>
                <a:effectLst>
                  <a:outerShdw blurRad="50800" dist="50800" dir="2700000" algn="tl" rotWithShape="0">
                    <a:prstClr val="black">
                      <a:alpha val="40000"/>
                    </a:prstClr>
                  </a:outerShdw>
                </a:effectLst>
              </a:defRPr>
            </a:lvl1pPr>
          </a:lstStyle>
          <a:p>
            <a:fld id="{E2E31AFC-DF42-41A5-B57C-06A83BBA6616}" type="slidenum">
              <a:rPr lang="en-GB" smtClean="0"/>
              <a:pPr/>
              <a:t>‹#›</a:t>
            </a:fld>
            <a:endParaRPr lang="en-GB"/>
          </a:p>
        </p:txBody>
      </p:sp>
      <p:sp>
        <p:nvSpPr>
          <p:cNvPr id="12" name="Text Placeholder 12">
            <a:extLst>
              <a:ext uri="{FF2B5EF4-FFF2-40B4-BE49-F238E27FC236}">
                <a16:creationId xmlns:a16="http://schemas.microsoft.com/office/drawing/2014/main" id="{D8794217-5EF6-484A-9789-939A04CBD6BD}"/>
              </a:ext>
            </a:extLst>
          </p:cNvPr>
          <p:cNvSpPr>
            <a:spLocks noGrp="1"/>
          </p:cNvSpPr>
          <p:nvPr>
            <p:ph type="body" sz="quarter" idx="15" hasCustomPrompt="1"/>
          </p:nvPr>
        </p:nvSpPr>
        <p:spPr>
          <a:xfrm>
            <a:off x="12212050" y="3476181"/>
            <a:ext cx="6950062" cy="2357048"/>
          </a:xfrm>
        </p:spPr>
        <p:txBody>
          <a:bodyPr numCol="1" spcCol="756000" anchor="b">
            <a:noAutofit/>
          </a:bodyPr>
          <a:lstStyle>
            <a:lvl1pPr marL="0" indent="0">
              <a:buFont typeface="Arial" panose="020B0604020202020204" pitchFamily="34" charset="0"/>
              <a:buNone/>
              <a:defRPr sz="20000" b="0" i="0" spc="-1050">
                <a:solidFill>
                  <a:schemeClr val="bg1"/>
                </a:solidFill>
                <a:latin typeface="Poppins Medium" pitchFamily="2" charset="77"/>
                <a:cs typeface="Poppins Medium" pitchFamily="2" charset="77"/>
              </a:defRPr>
            </a:lvl1pPr>
            <a:lvl5pPr>
              <a:defRPr/>
            </a:lvl5pPr>
          </a:lstStyle>
          <a:p>
            <a:pPr lvl="0"/>
            <a:r>
              <a:rPr lang="en-US" dirty="0" err="1"/>
              <a:t>x.xm</a:t>
            </a:r>
            <a:endParaRPr lang="en-US" dirty="0"/>
          </a:p>
        </p:txBody>
      </p:sp>
      <p:sp>
        <p:nvSpPr>
          <p:cNvPr id="16" name="Text Placeholder 12">
            <a:extLst>
              <a:ext uri="{FF2B5EF4-FFF2-40B4-BE49-F238E27FC236}">
                <a16:creationId xmlns:a16="http://schemas.microsoft.com/office/drawing/2014/main" id="{3DE89019-B2ED-4062-BEFD-1AF245BF4D3C}"/>
              </a:ext>
            </a:extLst>
          </p:cNvPr>
          <p:cNvSpPr>
            <a:spLocks noGrp="1"/>
          </p:cNvSpPr>
          <p:nvPr>
            <p:ph type="body" sz="quarter" idx="18"/>
          </p:nvPr>
        </p:nvSpPr>
        <p:spPr>
          <a:xfrm>
            <a:off x="12212049" y="5739595"/>
            <a:ext cx="6950061" cy="467436"/>
          </a:xfrm>
        </p:spPr>
        <p:txBody>
          <a:bodyPr numCol="1" spcCol="756000"/>
          <a:lstStyle>
            <a:lvl1pPr marL="0" indent="0">
              <a:buFont typeface="Arial" panose="020B0604020202020204" pitchFamily="34" charset="0"/>
              <a:buNone/>
              <a:defRPr sz="2800" b="0">
                <a:solidFill>
                  <a:schemeClr val="bg1"/>
                </a:solidFill>
              </a:defRPr>
            </a:lvl1pPr>
            <a:lvl5pPr>
              <a:defRPr/>
            </a:lvl5pPr>
          </a:lstStyle>
          <a:p>
            <a:pPr lvl="0"/>
            <a:r>
              <a:rPr lang="en-US"/>
              <a:t>Click to edit Master text styles</a:t>
            </a:r>
          </a:p>
        </p:txBody>
      </p:sp>
      <p:sp>
        <p:nvSpPr>
          <p:cNvPr id="2" name="object 14">
            <a:extLst>
              <a:ext uri="{FF2B5EF4-FFF2-40B4-BE49-F238E27FC236}">
                <a16:creationId xmlns:a16="http://schemas.microsoft.com/office/drawing/2014/main" id="{E1474A1F-77BF-4F44-91F7-99B672845854}"/>
              </a:ext>
            </a:extLst>
          </p:cNvPr>
          <p:cNvSpPr/>
          <p:nvPr userDrawn="1"/>
        </p:nvSpPr>
        <p:spPr>
          <a:xfrm>
            <a:off x="952851" y="10550675"/>
            <a:ext cx="18209260" cy="0"/>
          </a:xfrm>
          <a:custGeom>
            <a:avLst/>
            <a:gdLst/>
            <a:ahLst/>
            <a:cxnLst/>
            <a:rect l="l" t="t" r="r" b="b"/>
            <a:pathLst>
              <a:path w="18209260">
                <a:moveTo>
                  <a:pt x="0" y="0"/>
                </a:moveTo>
                <a:lnTo>
                  <a:pt x="18208869" y="0"/>
                </a:lnTo>
              </a:path>
            </a:pathLst>
          </a:custGeom>
          <a:ln w="9525">
            <a:solidFill>
              <a:schemeClr val="bg1"/>
            </a:solidFill>
          </a:ln>
        </p:spPr>
        <p:txBody>
          <a:bodyPr wrap="square" lIns="0" tIns="0" rIns="0" bIns="0" rtlCol="0"/>
          <a:lstStyle/>
          <a:p>
            <a:endParaRPr dirty="0"/>
          </a:p>
        </p:txBody>
      </p:sp>
    </p:spTree>
    <p:extLst>
      <p:ext uri="{BB962C8B-B14F-4D97-AF65-F5344CB8AC3E}">
        <p14:creationId xmlns:p14="http://schemas.microsoft.com/office/powerpoint/2010/main" val="19080974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Title | Sub | Map + pins">
    <p:bg>
      <p:bgPr>
        <a:solidFill>
          <a:schemeClr val="accent6"/>
        </a:solidFill>
        <a:effectLst/>
      </p:bgPr>
    </p:bg>
    <p:spTree>
      <p:nvGrpSpPr>
        <p:cNvPr id="1" name=""/>
        <p:cNvGrpSpPr/>
        <p:nvPr/>
      </p:nvGrpSpPr>
      <p:grpSpPr>
        <a:xfrm>
          <a:off x="0" y="0"/>
          <a:ext cx="0" cy="0"/>
          <a:chOff x="0" y="0"/>
          <a:chExt cx="0" cy="0"/>
        </a:xfrm>
      </p:grpSpPr>
      <p:pic>
        <p:nvPicPr>
          <p:cNvPr id="32" name="Graphic 31">
            <a:extLst>
              <a:ext uri="{FF2B5EF4-FFF2-40B4-BE49-F238E27FC236}">
                <a16:creationId xmlns:a16="http://schemas.microsoft.com/office/drawing/2014/main" id="{359EA77B-10F0-4804-A145-524336802DCE}"/>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2492050" y="2489725"/>
            <a:ext cx="15163800" cy="7484538"/>
          </a:xfrm>
          <a:prstGeom prst="rect">
            <a:avLst/>
          </a:prstGeom>
        </p:spPr>
      </p:pic>
      <p:sp>
        <p:nvSpPr>
          <p:cNvPr id="8" name="Footer Placeholder 7">
            <a:extLst>
              <a:ext uri="{FF2B5EF4-FFF2-40B4-BE49-F238E27FC236}">
                <a16:creationId xmlns:a16="http://schemas.microsoft.com/office/drawing/2014/main" id="{07091CED-6421-441D-89DA-74EF77AD24AD}"/>
              </a:ext>
            </a:extLst>
          </p:cNvPr>
          <p:cNvSpPr>
            <a:spLocks noGrp="1"/>
          </p:cNvSpPr>
          <p:nvPr>
            <p:ph type="ftr" sz="quarter" idx="11"/>
          </p:nvPr>
        </p:nvSpPr>
        <p:spPr/>
        <p:txBody>
          <a:bodyPr/>
          <a:lstStyle>
            <a:lvl1pPr>
              <a:defRPr>
                <a:solidFill>
                  <a:schemeClr val="bg1"/>
                </a:solidFill>
                <a:effectLst/>
              </a:defRPr>
            </a:lvl1pPr>
          </a:lstStyle>
          <a:p>
            <a:r>
              <a:rPr lang="en-GB"/>
              <a:t>Immunization, Vaccines and Biologicals</a:t>
            </a:r>
            <a:endParaRPr lang="en-GB" dirty="0">
              <a:effectLst/>
            </a:endParaRPr>
          </a:p>
        </p:txBody>
      </p:sp>
      <p:sp>
        <p:nvSpPr>
          <p:cNvPr id="9" name="Slide Number Placeholder 8">
            <a:extLst>
              <a:ext uri="{FF2B5EF4-FFF2-40B4-BE49-F238E27FC236}">
                <a16:creationId xmlns:a16="http://schemas.microsoft.com/office/drawing/2014/main" id="{D1CC4CE6-BB6C-4665-BB0E-0849EB26E1A1}"/>
              </a:ext>
            </a:extLst>
          </p:cNvPr>
          <p:cNvSpPr>
            <a:spLocks noGrp="1"/>
          </p:cNvSpPr>
          <p:nvPr>
            <p:ph type="sldNum" sz="quarter" idx="12"/>
          </p:nvPr>
        </p:nvSpPr>
        <p:spPr/>
        <p:txBody>
          <a:bodyPr/>
          <a:lstStyle>
            <a:lvl1pPr>
              <a:defRPr>
                <a:solidFill>
                  <a:schemeClr val="bg1"/>
                </a:solidFill>
                <a:effectLst/>
              </a:defRPr>
            </a:lvl1pPr>
          </a:lstStyle>
          <a:p>
            <a:fld id="{E2E31AFC-DF42-41A5-B57C-06A83BBA6616}" type="slidenum">
              <a:rPr lang="en-GB" smtClean="0"/>
              <a:pPr/>
              <a:t>‹#›</a:t>
            </a:fld>
            <a:endParaRPr lang="en-GB"/>
          </a:p>
        </p:txBody>
      </p:sp>
      <p:sp>
        <p:nvSpPr>
          <p:cNvPr id="2" name="object 14">
            <a:extLst>
              <a:ext uri="{FF2B5EF4-FFF2-40B4-BE49-F238E27FC236}">
                <a16:creationId xmlns:a16="http://schemas.microsoft.com/office/drawing/2014/main" id="{E1474A1F-77BF-4F44-91F7-99B672845854}"/>
              </a:ext>
            </a:extLst>
          </p:cNvPr>
          <p:cNvSpPr/>
          <p:nvPr userDrawn="1"/>
        </p:nvSpPr>
        <p:spPr>
          <a:xfrm>
            <a:off x="952851" y="10550675"/>
            <a:ext cx="18209260" cy="0"/>
          </a:xfrm>
          <a:custGeom>
            <a:avLst/>
            <a:gdLst/>
            <a:ahLst/>
            <a:cxnLst/>
            <a:rect l="l" t="t" r="r" b="b"/>
            <a:pathLst>
              <a:path w="18209260">
                <a:moveTo>
                  <a:pt x="0" y="0"/>
                </a:moveTo>
                <a:lnTo>
                  <a:pt x="18208869" y="0"/>
                </a:lnTo>
              </a:path>
            </a:pathLst>
          </a:custGeom>
          <a:ln w="9525">
            <a:solidFill>
              <a:schemeClr val="bg1"/>
            </a:solidFill>
          </a:ln>
        </p:spPr>
        <p:txBody>
          <a:bodyPr wrap="square" lIns="0" tIns="0" rIns="0" bIns="0" rtlCol="0"/>
          <a:lstStyle/>
          <a:p>
            <a:endParaRPr dirty="0"/>
          </a:p>
        </p:txBody>
      </p:sp>
      <p:sp>
        <p:nvSpPr>
          <p:cNvPr id="21" name="Title 1">
            <a:extLst>
              <a:ext uri="{FF2B5EF4-FFF2-40B4-BE49-F238E27FC236}">
                <a16:creationId xmlns:a16="http://schemas.microsoft.com/office/drawing/2014/main" id="{2DBFC085-0C60-416E-8CFF-15E94416BA22}"/>
              </a:ext>
            </a:extLst>
          </p:cNvPr>
          <p:cNvSpPr>
            <a:spLocks noGrp="1"/>
          </p:cNvSpPr>
          <p:nvPr>
            <p:ph type="title"/>
          </p:nvPr>
        </p:nvSpPr>
        <p:spPr>
          <a:xfrm>
            <a:off x="952502" y="885878"/>
            <a:ext cx="18160886" cy="664797"/>
          </a:xfrm>
        </p:spPr>
        <p:txBody>
          <a:bodyPr lIns="0" tIns="0" rIns="0" bIns="0" anchor="t" anchorCtr="0"/>
          <a:lstStyle>
            <a:lvl1pPr>
              <a:defRPr>
                <a:solidFill>
                  <a:schemeClr val="bg1"/>
                </a:solidFill>
              </a:defRPr>
            </a:lvl1pPr>
          </a:lstStyle>
          <a:p>
            <a:r>
              <a:rPr lang="en-US"/>
              <a:t>Click to edit Master title style</a:t>
            </a:r>
            <a:endParaRPr lang="en-GB" dirty="0"/>
          </a:p>
        </p:txBody>
      </p:sp>
      <p:sp>
        <p:nvSpPr>
          <p:cNvPr id="22" name="Text Placeholder 9">
            <a:extLst>
              <a:ext uri="{FF2B5EF4-FFF2-40B4-BE49-F238E27FC236}">
                <a16:creationId xmlns:a16="http://schemas.microsoft.com/office/drawing/2014/main" id="{B553B6D6-CC16-4E40-914D-C81F67547FEF}"/>
              </a:ext>
            </a:extLst>
          </p:cNvPr>
          <p:cNvSpPr>
            <a:spLocks noGrp="1"/>
          </p:cNvSpPr>
          <p:nvPr>
            <p:ph type="body" sz="quarter" idx="13"/>
          </p:nvPr>
        </p:nvSpPr>
        <p:spPr>
          <a:xfrm>
            <a:off x="952500" y="1860007"/>
            <a:ext cx="8378825" cy="430887"/>
          </a:xfrm>
        </p:spPr>
        <p:txBody>
          <a:bodyPr/>
          <a:lstStyle>
            <a:lvl1pPr>
              <a:lnSpc>
                <a:spcPct val="100000"/>
              </a:lnSpc>
              <a:buFont typeface="Arial" panose="020B0604020202020204" pitchFamily="34" charset="0"/>
              <a:buNone/>
              <a:defRPr sz="2800">
                <a:solidFill>
                  <a:schemeClr val="bg1"/>
                </a:solidFill>
              </a:defRPr>
            </a:lvl1pPr>
          </a:lstStyle>
          <a:p>
            <a:pPr lvl="0"/>
            <a:r>
              <a:rPr lang="en-US"/>
              <a:t>Click to edit Master text styles</a:t>
            </a:r>
          </a:p>
        </p:txBody>
      </p:sp>
      <p:sp>
        <p:nvSpPr>
          <p:cNvPr id="33" name="Text Placeholder 22">
            <a:extLst>
              <a:ext uri="{FF2B5EF4-FFF2-40B4-BE49-F238E27FC236}">
                <a16:creationId xmlns:a16="http://schemas.microsoft.com/office/drawing/2014/main" id="{28651641-59C0-4E53-BC82-FBC2B7BB8DB1}"/>
              </a:ext>
            </a:extLst>
          </p:cNvPr>
          <p:cNvSpPr>
            <a:spLocks noGrp="1"/>
          </p:cNvSpPr>
          <p:nvPr>
            <p:ph type="body" sz="quarter" idx="15"/>
          </p:nvPr>
        </p:nvSpPr>
        <p:spPr>
          <a:xfrm>
            <a:off x="952500" y="9852320"/>
            <a:ext cx="5178425" cy="283154"/>
          </a:xfrm>
        </p:spPr>
        <p:txBody>
          <a:bodyPr tIns="0" bIns="0" anchor="t" anchorCtr="0"/>
          <a:lstStyle>
            <a:lvl1pPr marL="358775" indent="-358775">
              <a:spcBef>
                <a:spcPts val="0"/>
              </a:spcBef>
              <a:buSzPct val="200000"/>
              <a:buFontTx/>
              <a:buBlip>
                <a:blip>
                  <a:extLst>
                    <a:ext uri="{96DAC541-7B7A-43D3-8B79-37D633B846F1}">
                      <asvg:svgBlip xmlns:asvg="http://schemas.microsoft.com/office/drawing/2016/SVG/main" r:embed="rId3"/>
                    </a:ext>
                  </a:extLst>
                </a:blip>
              </a:buBlip>
              <a:defRPr sz="2400" b="1" i="0" baseline="30000">
                <a:solidFill>
                  <a:schemeClr val="accent1"/>
                </a:solidFill>
                <a:latin typeface="Poppins SemiBold" pitchFamily="2" charset="77"/>
                <a:cs typeface="Poppins SemiBold" pitchFamily="2" charset="77"/>
              </a:defRPr>
            </a:lvl1pPr>
          </a:lstStyle>
          <a:p>
            <a:pPr lvl="0"/>
            <a:r>
              <a:rPr lang="en-US"/>
              <a:t>Click to edit Master text styles</a:t>
            </a:r>
          </a:p>
        </p:txBody>
      </p:sp>
      <p:sp>
        <p:nvSpPr>
          <p:cNvPr id="35" name="Text Placeholder 22">
            <a:extLst>
              <a:ext uri="{FF2B5EF4-FFF2-40B4-BE49-F238E27FC236}">
                <a16:creationId xmlns:a16="http://schemas.microsoft.com/office/drawing/2014/main" id="{E20BD56E-0E17-4AED-B089-01FA1B56B6FE}"/>
              </a:ext>
            </a:extLst>
          </p:cNvPr>
          <p:cNvSpPr>
            <a:spLocks noGrp="1"/>
          </p:cNvSpPr>
          <p:nvPr>
            <p:ph type="body" sz="quarter" idx="16"/>
          </p:nvPr>
        </p:nvSpPr>
        <p:spPr>
          <a:xfrm>
            <a:off x="952500" y="9132388"/>
            <a:ext cx="5178425" cy="283154"/>
          </a:xfrm>
        </p:spPr>
        <p:txBody>
          <a:bodyPr tIns="0" bIns="0" anchor="t" anchorCtr="0"/>
          <a:lstStyle>
            <a:lvl1pPr marL="358775" indent="-358775">
              <a:spcBef>
                <a:spcPts val="0"/>
              </a:spcBef>
              <a:buSzPct val="200000"/>
              <a:buFontTx/>
              <a:buBlip>
                <a:blip>
                  <a:extLst>
                    <a:ext uri="{96DAC541-7B7A-43D3-8B79-37D633B846F1}">
                      <asvg:svgBlip xmlns:asvg="http://schemas.microsoft.com/office/drawing/2016/SVG/main" r:embed="rId4"/>
                    </a:ext>
                  </a:extLst>
                </a:blip>
              </a:buBlip>
              <a:defRPr sz="2400" b="1" i="0" baseline="30000">
                <a:solidFill>
                  <a:schemeClr val="bg1"/>
                </a:solidFill>
                <a:latin typeface="Poppins SemiBold" pitchFamily="2" charset="77"/>
                <a:cs typeface="Poppins SemiBold" pitchFamily="2" charset="77"/>
              </a:defRPr>
            </a:lvl1pPr>
          </a:lstStyle>
          <a:p>
            <a:pPr lvl="0"/>
            <a:r>
              <a:rPr lang="en-US"/>
              <a:t>Click to edit Master text styles</a:t>
            </a:r>
          </a:p>
        </p:txBody>
      </p:sp>
      <p:sp>
        <p:nvSpPr>
          <p:cNvPr id="36" name="Text Placeholder 22">
            <a:extLst>
              <a:ext uri="{FF2B5EF4-FFF2-40B4-BE49-F238E27FC236}">
                <a16:creationId xmlns:a16="http://schemas.microsoft.com/office/drawing/2014/main" id="{C73E20F7-E9CB-484A-B765-8163DC385D90}"/>
              </a:ext>
            </a:extLst>
          </p:cNvPr>
          <p:cNvSpPr>
            <a:spLocks noGrp="1"/>
          </p:cNvSpPr>
          <p:nvPr>
            <p:ph type="body" sz="quarter" idx="17"/>
          </p:nvPr>
        </p:nvSpPr>
        <p:spPr>
          <a:xfrm>
            <a:off x="6236051" y="6865808"/>
            <a:ext cx="3816000" cy="283154"/>
          </a:xfrm>
        </p:spPr>
        <p:txBody>
          <a:bodyPr wrap="square" tIns="0" bIns="0" anchor="t" anchorCtr="0">
            <a:spAutoFit/>
          </a:bodyPr>
          <a:lstStyle>
            <a:lvl1pPr marL="358775" indent="-358775">
              <a:spcBef>
                <a:spcPts val="0"/>
              </a:spcBef>
              <a:buSzPct val="200000"/>
              <a:buFontTx/>
              <a:buBlip>
                <a:blip>
                  <a:extLst>
                    <a:ext uri="{96DAC541-7B7A-43D3-8B79-37D633B846F1}">
                      <asvg:svgBlip xmlns:asvg="http://schemas.microsoft.com/office/drawing/2016/SVG/main" r:embed="rId3"/>
                    </a:ext>
                  </a:extLst>
                </a:blip>
              </a:buBlip>
              <a:defRPr sz="2400" b="1" i="0" baseline="30000">
                <a:solidFill>
                  <a:schemeClr val="accent1"/>
                </a:solidFill>
                <a:latin typeface="Poppins SemiBold" pitchFamily="2" charset="77"/>
                <a:cs typeface="Poppins SemiBold" pitchFamily="2" charset="77"/>
              </a:defRPr>
            </a:lvl1pPr>
          </a:lstStyle>
          <a:p>
            <a:pPr lvl="0"/>
            <a:r>
              <a:rPr lang="en-US"/>
              <a:t>Click to edit Master text styles</a:t>
            </a:r>
          </a:p>
        </p:txBody>
      </p:sp>
      <p:sp>
        <p:nvSpPr>
          <p:cNvPr id="37" name="Text Placeholder 22">
            <a:extLst>
              <a:ext uri="{FF2B5EF4-FFF2-40B4-BE49-F238E27FC236}">
                <a16:creationId xmlns:a16="http://schemas.microsoft.com/office/drawing/2014/main" id="{3E398FEC-3245-4CB1-99A2-4E4EDB866903}"/>
              </a:ext>
            </a:extLst>
          </p:cNvPr>
          <p:cNvSpPr>
            <a:spLocks noGrp="1"/>
          </p:cNvSpPr>
          <p:nvPr>
            <p:ph type="body" sz="quarter" idx="18"/>
          </p:nvPr>
        </p:nvSpPr>
        <p:spPr>
          <a:xfrm>
            <a:off x="9769626" y="5006675"/>
            <a:ext cx="3816000" cy="283154"/>
          </a:xfrm>
        </p:spPr>
        <p:txBody>
          <a:bodyPr wrap="square" tIns="0" bIns="0" anchor="t" anchorCtr="0">
            <a:spAutoFit/>
          </a:bodyPr>
          <a:lstStyle>
            <a:lvl1pPr marL="358775" indent="-358775">
              <a:spcBef>
                <a:spcPts val="0"/>
              </a:spcBef>
              <a:buSzPct val="200000"/>
              <a:buFontTx/>
              <a:buBlip>
                <a:blip>
                  <a:extLst>
                    <a:ext uri="{96DAC541-7B7A-43D3-8B79-37D633B846F1}">
                      <asvg:svgBlip xmlns:asvg="http://schemas.microsoft.com/office/drawing/2016/SVG/main" r:embed="rId4"/>
                    </a:ext>
                  </a:extLst>
                </a:blip>
              </a:buBlip>
              <a:defRPr sz="2400" b="1" i="0" baseline="30000">
                <a:solidFill>
                  <a:schemeClr val="bg1"/>
                </a:solidFill>
                <a:latin typeface="Poppins SemiBold" pitchFamily="2" charset="77"/>
                <a:cs typeface="Poppins SemiBold" pitchFamily="2" charset="77"/>
              </a:defRPr>
            </a:lvl1pPr>
          </a:lstStyle>
          <a:p>
            <a:pPr lvl="0"/>
            <a:r>
              <a:rPr lang="en-US"/>
              <a:t>Click to edit Master text styles</a:t>
            </a:r>
          </a:p>
        </p:txBody>
      </p:sp>
    </p:spTree>
    <p:extLst>
      <p:ext uri="{BB962C8B-B14F-4D97-AF65-F5344CB8AC3E}">
        <p14:creationId xmlns:p14="http://schemas.microsoft.com/office/powerpoint/2010/main" val="26421587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Our vision | Centred">
    <p:bg>
      <p:bgPr>
        <a:solidFill>
          <a:schemeClr val="accent6"/>
        </a:solidFill>
        <a:effectLst/>
      </p:bgPr>
    </p:bg>
    <p:spTree>
      <p:nvGrpSpPr>
        <p:cNvPr id="1" name=""/>
        <p:cNvGrpSpPr/>
        <p:nvPr/>
      </p:nvGrpSpPr>
      <p:grpSpPr>
        <a:xfrm>
          <a:off x="0" y="0"/>
          <a:ext cx="0" cy="0"/>
          <a:chOff x="0" y="0"/>
          <a:chExt cx="0" cy="0"/>
        </a:xfrm>
      </p:grpSpPr>
      <p:sp>
        <p:nvSpPr>
          <p:cNvPr id="8" name="Footer Placeholder 7">
            <a:extLst>
              <a:ext uri="{FF2B5EF4-FFF2-40B4-BE49-F238E27FC236}">
                <a16:creationId xmlns:a16="http://schemas.microsoft.com/office/drawing/2014/main" id="{07091CED-6421-441D-89DA-74EF77AD24AD}"/>
              </a:ext>
            </a:extLst>
          </p:cNvPr>
          <p:cNvSpPr>
            <a:spLocks noGrp="1"/>
          </p:cNvSpPr>
          <p:nvPr>
            <p:ph type="ftr" sz="quarter" idx="11"/>
          </p:nvPr>
        </p:nvSpPr>
        <p:spPr>
          <a:xfrm>
            <a:off x="952501" y="10690760"/>
            <a:ext cx="12492038" cy="184666"/>
          </a:xfrm>
        </p:spPr>
        <p:txBody>
          <a:bodyPr/>
          <a:lstStyle>
            <a:lvl1pPr>
              <a:defRPr>
                <a:solidFill>
                  <a:schemeClr val="bg1"/>
                </a:solidFill>
                <a:effectLst/>
              </a:defRPr>
            </a:lvl1pPr>
          </a:lstStyle>
          <a:p>
            <a:r>
              <a:rPr lang="en-GB"/>
              <a:t>Immunization, Vaccines and Biologicals</a:t>
            </a:r>
            <a:endParaRPr lang="en-GB" dirty="0">
              <a:effectLst/>
            </a:endParaRPr>
          </a:p>
        </p:txBody>
      </p:sp>
      <p:sp>
        <p:nvSpPr>
          <p:cNvPr id="9" name="Slide Number Placeholder 8">
            <a:extLst>
              <a:ext uri="{FF2B5EF4-FFF2-40B4-BE49-F238E27FC236}">
                <a16:creationId xmlns:a16="http://schemas.microsoft.com/office/drawing/2014/main" id="{D1CC4CE6-BB6C-4665-BB0E-0849EB26E1A1}"/>
              </a:ext>
            </a:extLst>
          </p:cNvPr>
          <p:cNvSpPr>
            <a:spLocks noGrp="1"/>
          </p:cNvSpPr>
          <p:nvPr>
            <p:ph type="sldNum" sz="quarter" idx="12"/>
          </p:nvPr>
        </p:nvSpPr>
        <p:spPr/>
        <p:txBody>
          <a:bodyPr/>
          <a:lstStyle>
            <a:lvl1pPr>
              <a:defRPr>
                <a:solidFill>
                  <a:schemeClr val="bg1"/>
                </a:solidFill>
                <a:effectLst/>
              </a:defRPr>
            </a:lvl1pPr>
          </a:lstStyle>
          <a:p>
            <a:fld id="{E2E31AFC-DF42-41A5-B57C-06A83BBA6616}" type="slidenum">
              <a:rPr lang="en-GB" smtClean="0"/>
              <a:pPr/>
              <a:t>‹#›</a:t>
            </a:fld>
            <a:endParaRPr lang="en-GB"/>
          </a:p>
        </p:txBody>
      </p:sp>
      <p:sp>
        <p:nvSpPr>
          <p:cNvPr id="2" name="object 14">
            <a:extLst>
              <a:ext uri="{FF2B5EF4-FFF2-40B4-BE49-F238E27FC236}">
                <a16:creationId xmlns:a16="http://schemas.microsoft.com/office/drawing/2014/main" id="{E1474A1F-77BF-4F44-91F7-99B672845854}"/>
              </a:ext>
            </a:extLst>
          </p:cNvPr>
          <p:cNvSpPr/>
          <p:nvPr userDrawn="1"/>
        </p:nvSpPr>
        <p:spPr>
          <a:xfrm>
            <a:off x="952851" y="10550675"/>
            <a:ext cx="18209260" cy="0"/>
          </a:xfrm>
          <a:custGeom>
            <a:avLst/>
            <a:gdLst/>
            <a:ahLst/>
            <a:cxnLst/>
            <a:rect l="l" t="t" r="r" b="b"/>
            <a:pathLst>
              <a:path w="18209260">
                <a:moveTo>
                  <a:pt x="0" y="0"/>
                </a:moveTo>
                <a:lnTo>
                  <a:pt x="18208869" y="0"/>
                </a:lnTo>
              </a:path>
            </a:pathLst>
          </a:custGeom>
          <a:ln w="9525">
            <a:solidFill>
              <a:schemeClr val="bg1"/>
            </a:solidFill>
          </a:ln>
        </p:spPr>
        <p:txBody>
          <a:bodyPr wrap="square" lIns="0" tIns="0" rIns="0" bIns="0" rtlCol="0"/>
          <a:lstStyle/>
          <a:p>
            <a:endParaRPr dirty="0"/>
          </a:p>
        </p:txBody>
      </p:sp>
      <p:sp>
        <p:nvSpPr>
          <p:cNvPr id="11" name="Title 1">
            <a:extLst>
              <a:ext uri="{FF2B5EF4-FFF2-40B4-BE49-F238E27FC236}">
                <a16:creationId xmlns:a16="http://schemas.microsoft.com/office/drawing/2014/main" id="{0E04318B-A241-43E7-94D4-29E516C89630}"/>
              </a:ext>
            </a:extLst>
          </p:cNvPr>
          <p:cNvSpPr>
            <a:spLocks noGrp="1"/>
          </p:cNvSpPr>
          <p:nvPr>
            <p:ph type="ctrTitle"/>
          </p:nvPr>
        </p:nvSpPr>
        <p:spPr>
          <a:xfrm>
            <a:off x="5469100" y="952500"/>
            <a:ext cx="9165900" cy="1938992"/>
          </a:xfrm>
        </p:spPr>
        <p:txBody>
          <a:bodyPr lIns="0" tIns="0" rIns="0" bIns="0" anchor="b" anchorCtr="0"/>
          <a:lstStyle>
            <a:lvl1pPr algn="ctr">
              <a:defRPr sz="7000">
                <a:solidFill>
                  <a:schemeClr val="bg1"/>
                </a:solidFill>
              </a:defRPr>
            </a:lvl1pPr>
          </a:lstStyle>
          <a:p>
            <a:r>
              <a:rPr lang="en-US"/>
              <a:t>Click to edit Master title style</a:t>
            </a:r>
            <a:endParaRPr lang="en-GB" dirty="0"/>
          </a:p>
        </p:txBody>
      </p:sp>
      <p:sp>
        <p:nvSpPr>
          <p:cNvPr id="6" name="Text Placeholder 5">
            <a:extLst>
              <a:ext uri="{FF2B5EF4-FFF2-40B4-BE49-F238E27FC236}">
                <a16:creationId xmlns:a16="http://schemas.microsoft.com/office/drawing/2014/main" id="{B0234693-3B2F-4AE8-AE43-6003C99CB8AC}"/>
              </a:ext>
            </a:extLst>
          </p:cNvPr>
          <p:cNvSpPr>
            <a:spLocks noGrp="1"/>
          </p:cNvSpPr>
          <p:nvPr>
            <p:ph type="body" sz="quarter" idx="13"/>
          </p:nvPr>
        </p:nvSpPr>
        <p:spPr>
          <a:xfrm>
            <a:off x="989123" y="3566675"/>
            <a:ext cx="18124266" cy="901465"/>
          </a:xfrm>
        </p:spPr>
        <p:txBody>
          <a:bodyPr/>
          <a:lstStyle>
            <a:lvl1pPr algn="ctr">
              <a:defRPr sz="5400">
                <a:solidFill>
                  <a:schemeClr val="bg1"/>
                </a:solidFill>
              </a:defRPr>
            </a:lvl1pPr>
          </a:lstStyle>
          <a:p>
            <a:pPr lvl="0"/>
            <a:r>
              <a:rPr lang="en-US"/>
              <a:t>Click to edit Master text styles</a:t>
            </a:r>
          </a:p>
        </p:txBody>
      </p:sp>
      <p:sp>
        <p:nvSpPr>
          <p:cNvPr id="14" name="object 37">
            <a:extLst>
              <a:ext uri="{FF2B5EF4-FFF2-40B4-BE49-F238E27FC236}">
                <a16:creationId xmlns:a16="http://schemas.microsoft.com/office/drawing/2014/main" id="{254656CD-21F4-415A-855F-8FEF936CAD12}"/>
              </a:ext>
            </a:extLst>
          </p:cNvPr>
          <p:cNvSpPr/>
          <p:nvPr userDrawn="1"/>
        </p:nvSpPr>
        <p:spPr>
          <a:xfrm>
            <a:off x="5515177" y="8730298"/>
            <a:ext cx="0" cy="1243965"/>
          </a:xfrm>
          <a:custGeom>
            <a:avLst/>
            <a:gdLst/>
            <a:ahLst/>
            <a:cxnLst/>
            <a:rect l="l" t="t" r="r" b="b"/>
            <a:pathLst>
              <a:path h="1243965">
                <a:moveTo>
                  <a:pt x="0" y="0"/>
                </a:moveTo>
                <a:lnTo>
                  <a:pt x="0" y="1243564"/>
                </a:lnTo>
              </a:path>
            </a:pathLst>
          </a:custGeom>
          <a:ln w="9622">
            <a:solidFill>
              <a:srgbClr val="FFFFFF"/>
            </a:solidFill>
          </a:ln>
        </p:spPr>
        <p:txBody>
          <a:bodyPr wrap="square" lIns="0" tIns="0" rIns="0" bIns="0" rtlCol="0"/>
          <a:lstStyle/>
          <a:p>
            <a:endParaRPr/>
          </a:p>
        </p:txBody>
      </p:sp>
      <p:sp>
        <p:nvSpPr>
          <p:cNvPr id="15" name="object 38">
            <a:extLst>
              <a:ext uri="{FF2B5EF4-FFF2-40B4-BE49-F238E27FC236}">
                <a16:creationId xmlns:a16="http://schemas.microsoft.com/office/drawing/2014/main" id="{5C6A6A71-005C-4561-B24C-20036B336094}"/>
              </a:ext>
            </a:extLst>
          </p:cNvPr>
          <p:cNvSpPr/>
          <p:nvPr userDrawn="1"/>
        </p:nvSpPr>
        <p:spPr>
          <a:xfrm>
            <a:off x="16117888" y="8730298"/>
            <a:ext cx="0" cy="1243965"/>
          </a:xfrm>
          <a:custGeom>
            <a:avLst/>
            <a:gdLst/>
            <a:ahLst/>
            <a:cxnLst/>
            <a:rect l="l" t="t" r="r" b="b"/>
            <a:pathLst>
              <a:path h="1243965">
                <a:moveTo>
                  <a:pt x="0" y="0"/>
                </a:moveTo>
                <a:lnTo>
                  <a:pt x="0" y="1243564"/>
                </a:lnTo>
              </a:path>
            </a:pathLst>
          </a:custGeom>
          <a:ln w="9622">
            <a:solidFill>
              <a:srgbClr val="FFFFFF"/>
            </a:solidFill>
          </a:ln>
        </p:spPr>
        <p:txBody>
          <a:bodyPr wrap="square" lIns="0" tIns="0" rIns="0" bIns="0" rtlCol="0"/>
          <a:lstStyle/>
          <a:p>
            <a:endParaRPr/>
          </a:p>
        </p:txBody>
      </p:sp>
      <p:sp>
        <p:nvSpPr>
          <p:cNvPr id="17" name="object 40">
            <a:extLst>
              <a:ext uri="{FF2B5EF4-FFF2-40B4-BE49-F238E27FC236}">
                <a16:creationId xmlns:a16="http://schemas.microsoft.com/office/drawing/2014/main" id="{176FBC2B-5877-478A-BEB4-EDF0B54837C2}"/>
              </a:ext>
            </a:extLst>
          </p:cNvPr>
          <p:cNvSpPr txBox="1"/>
          <p:nvPr userDrawn="1"/>
        </p:nvSpPr>
        <p:spPr>
          <a:xfrm>
            <a:off x="952501" y="8644306"/>
            <a:ext cx="2797741" cy="367408"/>
          </a:xfrm>
          <a:prstGeom prst="rect">
            <a:avLst/>
          </a:prstGeom>
        </p:spPr>
        <p:txBody>
          <a:bodyPr vert="horz" wrap="square" lIns="0" tIns="13335" rIns="0" bIns="0" rtlCol="0">
            <a:spAutoFit/>
          </a:bodyPr>
          <a:lstStyle/>
          <a:p>
            <a:pPr marL="12700">
              <a:lnSpc>
                <a:spcPct val="100000"/>
              </a:lnSpc>
              <a:spcBef>
                <a:spcPts val="105"/>
              </a:spcBef>
            </a:pPr>
            <a:r>
              <a:rPr sz="2300" b="0" i="0" spc="-20" dirty="0">
                <a:solidFill>
                  <a:srgbClr val="FFFFFF"/>
                </a:solidFill>
                <a:latin typeface="Poppins Medium" pitchFamily="2" charset="77"/>
                <a:cs typeface="Poppins Medium" pitchFamily="2" charset="77"/>
              </a:rPr>
              <a:t>Associated</a:t>
            </a:r>
            <a:r>
              <a:rPr sz="2300" b="0" i="0" spc="-100" dirty="0">
                <a:solidFill>
                  <a:srgbClr val="FFFFFF"/>
                </a:solidFill>
                <a:latin typeface="Poppins Medium" pitchFamily="2" charset="77"/>
                <a:cs typeface="Poppins Medium" pitchFamily="2" charset="77"/>
              </a:rPr>
              <a:t> </a:t>
            </a:r>
            <a:r>
              <a:rPr sz="2300" b="0" i="0" spc="-25" dirty="0">
                <a:solidFill>
                  <a:srgbClr val="FFFFFF"/>
                </a:solidFill>
                <a:latin typeface="Poppins Medium" pitchFamily="2" charset="77"/>
                <a:cs typeface="Poppins Medium" pitchFamily="2" charset="77"/>
              </a:rPr>
              <a:t>with</a:t>
            </a:r>
            <a:endParaRPr sz="2300" b="0" i="0" dirty="0">
              <a:latin typeface="Poppins Medium" pitchFamily="2" charset="77"/>
              <a:cs typeface="Poppins Medium" pitchFamily="2" charset="77"/>
            </a:endParaRPr>
          </a:p>
        </p:txBody>
      </p:sp>
      <p:sp>
        <p:nvSpPr>
          <p:cNvPr id="18" name="object 41">
            <a:extLst>
              <a:ext uri="{FF2B5EF4-FFF2-40B4-BE49-F238E27FC236}">
                <a16:creationId xmlns:a16="http://schemas.microsoft.com/office/drawing/2014/main" id="{F38E41A8-ECE8-47B1-85AB-9824D1D80C00}"/>
              </a:ext>
            </a:extLst>
          </p:cNvPr>
          <p:cNvSpPr txBox="1"/>
          <p:nvPr userDrawn="1"/>
        </p:nvSpPr>
        <p:spPr>
          <a:xfrm>
            <a:off x="6456517" y="8644306"/>
            <a:ext cx="2875451" cy="367408"/>
          </a:xfrm>
          <a:prstGeom prst="rect">
            <a:avLst/>
          </a:prstGeom>
        </p:spPr>
        <p:txBody>
          <a:bodyPr vert="horz" wrap="square" lIns="0" tIns="13335" rIns="0" bIns="0" rtlCol="0">
            <a:spAutoFit/>
          </a:bodyPr>
          <a:lstStyle/>
          <a:p>
            <a:pPr marL="12700">
              <a:lnSpc>
                <a:spcPct val="100000"/>
              </a:lnSpc>
              <a:spcBef>
                <a:spcPts val="105"/>
              </a:spcBef>
            </a:pPr>
            <a:r>
              <a:rPr sz="2300" b="0" i="0" spc="-20" dirty="0">
                <a:solidFill>
                  <a:srgbClr val="FFFFFF"/>
                </a:solidFill>
                <a:latin typeface="Poppins Medium" pitchFamily="2" charset="77"/>
                <a:cs typeface="Poppins Medium" pitchFamily="2" charset="77"/>
              </a:rPr>
              <a:t>Supported</a:t>
            </a:r>
            <a:r>
              <a:rPr sz="2300" b="0" i="0" spc="-110" dirty="0">
                <a:solidFill>
                  <a:srgbClr val="FFFFFF"/>
                </a:solidFill>
                <a:latin typeface="Poppins Medium" pitchFamily="2" charset="77"/>
                <a:cs typeface="Poppins Medium" pitchFamily="2" charset="77"/>
              </a:rPr>
              <a:t> </a:t>
            </a:r>
            <a:r>
              <a:rPr sz="2300" b="0" i="0" spc="-20" dirty="0">
                <a:solidFill>
                  <a:srgbClr val="FFFFFF"/>
                </a:solidFill>
                <a:latin typeface="Poppins Medium" pitchFamily="2" charset="77"/>
                <a:cs typeface="Poppins Medium" pitchFamily="2" charset="77"/>
              </a:rPr>
              <a:t>by</a:t>
            </a:r>
            <a:endParaRPr sz="2300" b="0" i="0" dirty="0">
              <a:latin typeface="Poppins Medium" pitchFamily="2" charset="77"/>
              <a:cs typeface="Poppins Medium" pitchFamily="2" charset="77"/>
            </a:endParaRPr>
          </a:p>
        </p:txBody>
      </p:sp>
      <p:sp>
        <p:nvSpPr>
          <p:cNvPr id="19" name="object 42">
            <a:extLst>
              <a:ext uri="{FF2B5EF4-FFF2-40B4-BE49-F238E27FC236}">
                <a16:creationId xmlns:a16="http://schemas.microsoft.com/office/drawing/2014/main" id="{E15DCFC0-DA16-4F9A-B70D-3C33C791B448}"/>
              </a:ext>
            </a:extLst>
          </p:cNvPr>
          <p:cNvSpPr txBox="1"/>
          <p:nvPr userDrawn="1"/>
        </p:nvSpPr>
        <p:spPr>
          <a:xfrm>
            <a:off x="16755832" y="8644306"/>
            <a:ext cx="2875449" cy="367408"/>
          </a:xfrm>
          <a:prstGeom prst="rect">
            <a:avLst/>
          </a:prstGeom>
        </p:spPr>
        <p:txBody>
          <a:bodyPr vert="horz" wrap="square" lIns="0" tIns="13335" rIns="0" bIns="0" rtlCol="0">
            <a:spAutoFit/>
          </a:bodyPr>
          <a:lstStyle/>
          <a:p>
            <a:pPr marL="12700">
              <a:lnSpc>
                <a:spcPct val="100000"/>
              </a:lnSpc>
              <a:spcBef>
                <a:spcPts val="105"/>
              </a:spcBef>
            </a:pPr>
            <a:r>
              <a:rPr sz="2300" b="0" i="0" spc="-20" dirty="0">
                <a:solidFill>
                  <a:srgbClr val="FFFFFF"/>
                </a:solidFill>
                <a:latin typeface="Poppins Medium" pitchFamily="2" charset="77"/>
                <a:cs typeface="Poppins Medium" pitchFamily="2" charset="77"/>
              </a:rPr>
              <a:t>Hosted</a:t>
            </a:r>
            <a:r>
              <a:rPr sz="2300" b="0" i="0" spc="-105" dirty="0">
                <a:solidFill>
                  <a:srgbClr val="FFFFFF"/>
                </a:solidFill>
                <a:latin typeface="Poppins Medium" pitchFamily="2" charset="77"/>
                <a:cs typeface="Poppins Medium" pitchFamily="2" charset="77"/>
              </a:rPr>
              <a:t> </a:t>
            </a:r>
            <a:r>
              <a:rPr sz="2300" b="0" i="0" spc="-25" dirty="0">
                <a:solidFill>
                  <a:srgbClr val="FFFFFF"/>
                </a:solidFill>
                <a:latin typeface="Poppins Medium" pitchFamily="2" charset="77"/>
                <a:cs typeface="Poppins Medium" pitchFamily="2" charset="77"/>
              </a:rPr>
              <a:t>at</a:t>
            </a:r>
            <a:endParaRPr sz="2300" b="0" i="0" dirty="0">
              <a:latin typeface="Poppins Medium" pitchFamily="2" charset="77"/>
              <a:cs typeface="Poppins Medium" pitchFamily="2" charset="77"/>
            </a:endParaRPr>
          </a:p>
        </p:txBody>
      </p:sp>
    </p:spTree>
    <p:extLst>
      <p:ext uri="{BB962C8B-B14F-4D97-AF65-F5344CB8AC3E}">
        <p14:creationId xmlns:p14="http://schemas.microsoft.com/office/powerpoint/2010/main" val="3926670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Mission Statement | Left Align">
    <p:bg>
      <p:bgPr>
        <a:solidFill>
          <a:schemeClr val="accent6"/>
        </a:solidFill>
        <a:effectLst/>
      </p:bgPr>
    </p:bg>
    <p:spTree>
      <p:nvGrpSpPr>
        <p:cNvPr id="1" name=""/>
        <p:cNvGrpSpPr/>
        <p:nvPr/>
      </p:nvGrpSpPr>
      <p:grpSpPr>
        <a:xfrm>
          <a:off x="0" y="0"/>
          <a:ext cx="0" cy="0"/>
          <a:chOff x="0" y="0"/>
          <a:chExt cx="0" cy="0"/>
        </a:xfrm>
      </p:grpSpPr>
      <p:sp>
        <p:nvSpPr>
          <p:cNvPr id="8" name="Footer Placeholder 7">
            <a:extLst>
              <a:ext uri="{FF2B5EF4-FFF2-40B4-BE49-F238E27FC236}">
                <a16:creationId xmlns:a16="http://schemas.microsoft.com/office/drawing/2014/main" id="{07091CED-6421-441D-89DA-74EF77AD24AD}"/>
              </a:ext>
            </a:extLst>
          </p:cNvPr>
          <p:cNvSpPr>
            <a:spLocks noGrp="1"/>
          </p:cNvSpPr>
          <p:nvPr>
            <p:ph type="ftr" sz="quarter" idx="11"/>
          </p:nvPr>
        </p:nvSpPr>
        <p:spPr/>
        <p:txBody>
          <a:bodyPr/>
          <a:lstStyle>
            <a:lvl1pPr>
              <a:defRPr>
                <a:solidFill>
                  <a:schemeClr val="bg1"/>
                </a:solidFill>
                <a:effectLst/>
              </a:defRPr>
            </a:lvl1pPr>
          </a:lstStyle>
          <a:p>
            <a:r>
              <a:rPr lang="en-GB"/>
              <a:t>Immunization, Vaccines and Biologicals</a:t>
            </a:r>
            <a:endParaRPr lang="en-GB" dirty="0">
              <a:effectLst/>
            </a:endParaRPr>
          </a:p>
        </p:txBody>
      </p:sp>
      <p:sp>
        <p:nvSpPr>
          <p:cNvPr id="9" name="Slide Number Placeholder 8">
            <a:extLst>
              <a:ext uri="{FF2B5EF4-FFF2-40B4-BE49-F238E27FC236}">
                <a16:creationId xmlns:a16="http://schemas.microsoft.com/office/drawing/2014/main" id="{D1CC4CE6-BB6C-4665-BB0E-0849EB26E1A1}"/>
              </a:ext>
            </a:extLst>
          </p:cNvPr>
          <p:cNvSpPr>
            <a:spLocks noGrp="1"/>
          </p:cNvSpPr>
          <p:nvPr>
            <p:ph type="sldNum" sz="quarter" idx="12"/>
          </p:nvPr>
        </p:nvSpPr>
        <p:spPr/>
        <p:txBody>
          <a:bodyPr/>
          <a:lstStyle>
            <a:lvl1pPr>
              <a:defRPr>
                <a:solidFill>
                  <a:schemeClr val="bg1"/>
                </a:solidFill>
                <a:effectLst/>
              </a:defRPr>
            </a:lvl1pPr>
          </a:lstStyle>
          <a:p>
            <a:fld id="{E2E31AFC-DF42-41A5-B57C-06A83BBA6616}" type="slidenum">
              <a:rPr lang="en-GB" smtClean="0"/>
              <a:pPr/>
              <a:t>‹#›</a:t>
            </a:fld>
            <a:endParaRPr lang="en-GB"/>
          </a:p>
        </p:txBody>
      </p:sp>
      <p:sp>
        <p:nvSpPr>
          <p:cNvPr id="2" name="object 14">
            <a:extLst>
              <a:ext uri="{FF2B5EF4-FFF2-40B4-BE49-F238E27FC236}">
                <a16:creationId xmlns:a16="http://schemas.microsoft.com/office/drawing/2014/main" id="{E1474A1F-77BF-4F44-91F7-99B672845854}"/>
              </a:ext>
            </a:extLst>
          </p:cNvPr>
          <p:cNvSpPr/>
          <p:nvPr userDrawn="1"/>
        </p:nvSpPr>
        <p:spPr>
          <a:xfrm>
            <a:off x="952851" y="10550675"/>
            <a:ext cx="18209260" cy="0"/>
          </a:xfrm>
          <a:custGeom>
            <a:avLst/>
            <a:gdLst/>
            <a:ahLst/>
            <a:cxnLst/>
            <a:rect l="l" t="t" r="r" b="b"/>
            <a:pathLst>
              <a:path w="18209260">
                <a:moveTo>
                  <a:pt x="0" y="0"/>
                </a:moveTo>
                <a:lnTo>
                  <a:pt x="18208869" y="0"/>
                </a:lnTo>
              </a:path>
            </a:pathLst>
          </a:custGeom>
          <a:ln w="9525">
            <a:solidFill>
              <a:schemeClr val="bg1"/>
            </a:solidFill>
          </a:ln>
        </p:spPr>
        <p:txBody>
          <a:bodyPr wrap="square" lIns="0" tIns="0" rIns="0" bIns="0" rtlCol="0"/>
          <a:lstStyle/>
          <a:p>
            <a:endParaRPr dirty="0"/>
          </a:p>
        </p:txBody>
      </p:sp>
      <p:sp>
        <p:nvSpPr>
          <p:cNvPr id="11" name="Title 1">
            <a:extLst>
              <a:ext uri="{FF2B5EF4-FFF2-40B4-BE49-F238E27FC236}">
                <a16:creationId xmlns:a16="http://schemas.microsoft.com/office/drawing/2014/main" id="{0E04318B-A241-43E7-94D4-29E516C89630}"/>
              </a:ext>
            </a:extLst>
          </p:cNvPr>
          <p:cNvSpPr>
            <a:spLocks noGrp="1"/>
          </p:cNvSpPr>
          <p:nvPr>
            <p:ph type="ctrTitle"/>
          </p:nvPr>
        </p:nvSpPr>
        <p:spPr>
          <a:xfrm>
            <a:off x="989124" y="2143595"/>
            <a:ext cx="12095052" cy="747897"/>
          </a:xfrm>
        </p:spPr>
        <p:txBody>
          <a:bodyPr lIns="0" tIns="0" rIns="0" bIns="0" anchor="b" anchorCtr="0"/>
          <a:lstStyle>
            <a:lvl1pPr algn="l">
              <a:defRPr sz="5400">
                <a:solidFill>
                  <a:schemeClr val="bg1"/>
                </a:solidFill>
              </a:defRPr>
            </a:lvl1pPr>
          </a:lstStyle>
          <a:p>
            <a:r>
              <a:rPr lang="en-US"/>
              <a:t>Click to edit Master title style</a:t>
            </a:r>
            <a:endParaRPr lang="en-GB" dirty="0"/>
          </a:p>
        </p:txBody>
      </p:sp>
      <p:sp>
        <p:nvSpPr>
          <p:cNvPr id="6" name="Text Placeholder 5">
            <a:extLst>
              <a:ext uri="{FF2B5EF4-FFF2-40B4-BE49-F238E27FC236}">
                <a16:creationId xmlns:a16="http://schemas.microsoft.com/office/drawing/2014/main" id="{B0234693-3B2F-4AE8-AE43-6003C99CB8AC}"/>
              </a:ext>
            </a:extLst>
          </p:cNvPr>
          <p:cNvSpPr>
            <a:spLocks noGrp="1"/>
          </p:cNvSpPr>
          <p:nvPr>
            <p:ph type="body" sz="quarter" idx="13"/>
          </p:nvPr>
        </p:nvSpPr>
        <p:spPr>
          <a:xfrm>
            <a:off x="989123" y="3566675"/>
            <a:ext cx="13612702" cy="467436"/>
          </a:xfrm>
        </p:spPr>
        <p:txBody>
          <a:bodyPr/>
          <a:lstStyle>
            <a:lvl1pPr algn="l">
              <a:defRPr sz="2800">
                <a:solidFill>
                  <a:schemeClr val="bg1"/>
                </a:solidFill>
              </a:defRPr>
            </a:lvl1pPr>
          </a:lstStyle>
          <a:p>
            <a:pPr lvl="0"/>
            <a:r>
              <a:rPr lang="en-US"/>
              <a:t>Click to edit Master text styles</a:t>
            </a:r>
          </a:p>
        </p:txBody>
      </p:sp>
      <p:sp>
        <p:nvSpPr>
          <p:cNvPr id="14" name="object 37">
            <a:extLst>
              <a:ext uri="{FF2B5EF4-FFF2-40B4-BE49-F238E27FC236}">
                <a16:creationId xmlns:a16="http://schemas.microsoft.com/office/drawing/2014/main" id="{254656CD-21F4-415A-855F-8FEF936CAD12}"/>
              </a:ext>
            </a:extLst>
          </p:cNvPr>
          <p:cNvSpPr/>
          <p:nvPr userDrawn="1"/>
        </p:nvSpPr>
        <p:spPr>
          <a:xfrm>
            <a:off x="5515177" y="8730298"/>
            <a:ext cx="0" cy="1243965"/>
          </a:xfrm>
          <a:custGeom>
            <a:avLst/>
            <a:gdLst/>
            <a:ahLst/>
            <a:cxnLst/>
            <a:rect l="l" t="t" r="r" b="b"/>
            <a:pathLst>
              <a:path h="1243965">
                <a:moveTo>
                  <a:pt x="0" y="0"/>
                </a:moveTo>
                <a:lnTo>
                  <a:pt x="0" y="1243564"/>
                </a:lnTo>
              </a:path>
            </a:pathLst>
          </a:custGeom>
          <a:ln w="9622">
            <a:solidFill>
              <a:srgbClr val="FFFFFF"/>
            </a:solidFill>
          </a:ln>
        </p:spPr>
        <p:txBody>
          <a:bodyPr wrap="square" lIns="0" tIns="0" rIns="0" bIns="0" rtlCol="0"/>
          <a:lstStyle/>
          <a:p>
            <a:endParaRPr/>
          </a:p>
        </p:txBody>
      </p:sp>
      <p:sp>
        <p:nvSpPr>
          <p:cNvPr id="15" name="object 38">
            <a:extLst>
              <a:ext uri="{FF2B5EF4-FFF2-40B4-BE49-F238E27FC236}">
                <a16:creationId xmlns:a16="http://schemas.microsoft.com/office/drawing/2014/main" id="{5C6A6A71-005C-4561-B24C-20036B336094}"/>
              </a:ext>
            </a:extLst>
          </p:cNvPr>
          <p:cNvSpPr/>
          <p:nvPr userDrawn="1"/>
        </p:nvSpPr>
        <p:spPr>
          <a:xfrm>
            <a:off x="16117888" y="8730298"/>
            <a:ext cx="0" cy="1243965"/>
          </a:xfrm>
          <a:custGeom>
            <a:avLst/>
            <a:gdLst/>
            <a:ahLst/>
            <a:cxnLst/>
            <a:rect l="l" t="t" r="r" b="b"/>
            <a:pathLst>
              <a:path h="1243965">
                <a:moveTo>
                  <a:pt x="0" y="0"/>
                </a:moveTo>
                <a:lnTo>
                  <a:pt x="0" y="1243564"/>
                </a:lnTo>
              </a:path>
            </a:pathLst>
          </a:custGeom>
          <a:ln w="9622">
            <a:solidFill>
              <a:srgbClr val="FFFFFF"/>
            </a:solidFill>
          </a:ln>
        </p:spPr>
        <p:txBody>
          <a:bodyPr wrap="square" lIns="0" tIns="0" rIns="0" bIns="0" rtlCol="0"/>
          <a:lstStyle/>
          <a:p>
            <a:endParaRPr/>
          </a:p>
        </p:txBody>
      </p:sp>
      <p:sp>
        <p:nvSpPr>
          <p:cNvPr id="17" name="object 40">
            <a:extLst>
              <a:ext uri="{FF2B5EF4-FFF2-40B4-BE49-F238E27FC236}">
                <a16:creationId xmlns:a16="http://schemas.microsoft.com/office/drawing/2014/main" id="{176FBC2B-5877-478A-BEB4-EDF0B54837C2}"/>
              </a:ext>
            </a:extLst>
          </p:cNvPr>
          <p:cNvSpPr txBox="1"/>
          <p:nvPr userDrawn="1"/>
        </p:nvSpPr>
        <p:spPr>
          <a:xfrm>
            <a:off x="989123" y="8644306"/>
            <a:ext cx="3101143" cy="367408"/>
          </a:xfrm>
          <a:prstGeom prst="rect">
            <a:avLst/>
          </a:prstGeom>
        </p:spPr>
        <p:txBody>
          <a:bodyPr vert="horz" wrap="square" lIns="0" tIns="13335" rIns="0" bIns="0" rtlCol="0">
            <a:spAutoFit/>
          </a:bodyPr>
          <a:lstStyle/>
          <a:p>
            <a:pPr marL="12700">
              <a:lnSpc>
                <a:spcPct val="100000"/>
              </a:lnSpc>
              <a:spcBef>
                <a:spcPts val="105"/>
              </a:spcBef>
            </a:pPr>
            <a:r>
              <a:rPr sz="2300" b="0" i="0" spc="-20" dirty="0">
                <a:solidFill>
                  <a:srgbClr val="FFFFFF"/>
                </a:solidFill>
                <a:latin typeface="Poppins Medium" pitchFamily="2" charset="77"/>
                <a:cs typeface="Poppins Medium" pitchFamily="2" charset="77"/>
              </a:rPr>
              <a:t>Associated</a:t>
            </a:r>
            <a:r>
              <a:rPr sz="2300" b="0" i="0" spc="-100" dirty="0">
                <a:solidFill>
                  <a:srgbClr val="FFFFFF"/>
                </a:solidFill>
                <a:latin typeface="Poppins Medium" pitchFamily="2" charset="77"/>
                <a:cs typeface="Poppins Medium" pitchFamily="2" charset="77"/>
              </a:rPr>
              <a:t> </a:t>
            </a:r>
            <a:r>
              <a:rPr sz="2300" b="0" i="0" spc="-25" dirty="0">
                <a:solidFill>
                  <a:srgbClr val="FFFFFF"/>
                </a:solidFill>
                <a:latin typeface="Poppins Medium" pitchFamily="2" charset="77"/>
                <a:cs typeface="Poppins Medium" pitchFamily="2" charset="77"/>
              </a:rPr>
              <a:t>with</a:t>
            </a:r>
            <a:endParaRPr sz="2300" b="0" i="0" dirty="0">
              <a:latin typeface="Poppins Medium" pitchFamily="2" charset="77"/>
              <a:cs typeface="Poppins Medium" pitchFamily="2" charset="77"/>
            </a:endParaRPr>
          </a:p>
        </p:txBody>
      </p:sp>
      <p:sp>
        <p:nvSpPr>
          <p:cNvPr id="18" name="object 41">
            <a:extLst>
              <a:ext uri="{FF2B5EF4-FFF2-40B4-BE49-F238E27FC236}">
                <a16:creationId xmlns:a16="http://schemas.microsoft.com/office/drawing/2014/main" id="{F38E41A8-ECE8-47B1-85AB-9824D1D80C00}"/>
              </a:ext>
            </a:extLst>
          </p:cNvPr>
          <p:cNvSpPr txBox="1"/>
          <p:nvPr userDrawn="1"/>
        </p:nvSpPr>
        <p:spPr>
          <a:xfrm>
            <a:off x="6456517" y="8644306"/>
            <a:ext cx="3595531" cy="367408"/>
          </a:xfrm>
          <a:prstGeom prst="rect">
            <a:avLst/>
          </a:prstGeom>
        </p:spPr>
        <p:txBody>
          <a:bodyPr vert="horz" wrap="square" lIns="0" tIns="13335" rIns="0" bIns="0" rtlCol="0">
            <a:spAutoFit/>
          </a:bodyPr>
          <a:lstStyle/>
          <a:p>
            <a:pPr marL="12700">
              <a:lnSpc>
                <a:spcPct val="100000"/>
              </a:lnSpc>
              <a:spcBef>
                <a:spcPts val="105"/>
              </a:spcBef>
            </a:pPr>
            <a:r>
              <a:rPr sz="2300" b="0" i="0" spc="-20" dirty="0">
                <a:solidFill>
                  <a:srgbClr val="FFFFFF"/>
                </a:solidFill>
                <a:latin typeface="Poppins Medium" pitchFamily="2" charset="77"/>
                <a:cs typeface="Poppins Medium" pitchFamily="2" charset="77"/>
              </a:rPr>
              <a:t>Supported</a:t>
            </a:r>
            <a:r>
              <a:rPr sz="2300" b="0" i="0" spc="-110" dirty="0">
                <a:solidFill>
                  <a:srgbClr val="FFFFFF"/>
                </a:solidFill>
                <a:latin typeface="Poppins Medium" pitchFamily="2" charset="77"/>
                <a:cs typeface="Poppins Medium" pitchFamily="2" charset="77"/>
              </a:rPr>
              <a:t> </a:t>
            </a:r>
            <a:r>
              <a:rPr sz="2300" b="0" i="0" spc="-20" dirty="0">
                <a:solidFill>
                  <a:srgbClr val="FFFFFF"/>
                </a:solidFill>
                <a:latin typeface="Poppins Medium" pitchFamily="2" charset="77"/>
                <a:cs typeface="Poppins Medium" pitchFamily="2" charset="77"/>
              </a:rPr>
              <a:t>by</a:t>
            </a:r>
            <a:endParaRPr sz="2300" b="0" i="0" dirty="0">
              <a:latin typeface="Poppins Medium" pitchFamily="2" charset="77"/>
              <a:cs typeface="Poppins Medium" pitchFamily="2" charset="77"/>
            </a:endParaRPr>
          </a:p>
        </p:txBody>
      </p:sp>
      <p:sp>
        <p:nvSpPr>
          <p:cNvPr id="19" name="object 42">
            <a:extLst>
              <a:ext uri="{FF2B5EF4-FFF2-40B4-BE49-F238E27FC236}">
                <a16:creationId xmlns:a16="http://schemas.microsoft.com/office/drawing/2014/main" id="{E15DCFC0-DA16-4F9A-B70D-3C33C791B448}"/>
              </a:ext>
            </a:extLst>
          </p:cNvPr>
          <p:cNvSpPr txBox="1"/>
          <p:nvPr userDrawn="1"/>
        </p:nvSpPr>
        <p:spPr>
          <a:xfrm>
            <a:off x="16755832" y="8644306"/>
            <a:ext cx="2406277" cy="367408"/>
          </a:xfrm>
          <a:prstGeom prst="rect">
            <a:avLst/>
          </a:prstGeom>
        </p:spPr>
        <p:txBody>
          <a:bodyPr vert="horz" wrap="square" lIns="0" tIns="13335" rIns="0" bIns="0" rtlCol="0">
            <a:spAutoFit/>
          </a:bodyPr>
          <a:lstStyle/>
          <a:p>
            <a:pPr marL="12700">
              <a:lnSpc>
                <a:spcPct val="100000"/>
              </a:lnSpc>
              <a:spcBef>
                <a:spcPts val="105"/>
              </a:spcBef>
            </a:pPr>
            <a:r>
              <a:rPr sz="2300" b="0" i="0" spc="-20" dirty="0">
                <a:solidFill>
                  <a:srgbClr val="FFFFFF"/>
                </a:solidFill>
                <a:latin typeface="Poppins Medium" pitchFamily="2" charset="77"/>
                <a:cs typeface="Poppins Medium" pitchFamily="2" charset="77"/>
              </a:rPr>
              <a:t>Hosted</a:t>
            </a:r>
            <a:r>
              <a:rPr sz="2300" b="0" i="0" spc="-105" dirty="0">
                <a:solidFill>
                  <a:srgbClr val="FFFFFF"/>
                </a:solidFill>
                <a:latin typeface="Poppins Medium" pitchFamily="2" charset="77"/>
                <a:cs typeface="Poppins Medium" pitchFamily="2" charset="77"/>
              </a:rPr>
              <a:t> </a:t>
            </a:r>
            <a:r>
              <a:rPr sz="2300" b="0" i="0" spc="-25" dirty="0">
                <a:solidFill>
                  <a:srgbClr val="FFFFFF"/>
                </a:solidFill>
                <a:latin typeface="Poppins Medium" pitchFamily="2" charset="77"/>
                <a:cs typeface="Poppins Medium" pitchFamily="2" charset="77"/>
              </a:rPr>
              <a:t>at</a:t>
            </a:r>
            <a:endParaRPr sz="2300" b="0" i="0" dirty="0">
              <a:latin typeface="Poppins Medium" pitchFamily="2" charset="77"/>
              <a:cs typeface="Poppins Medium" pitchFamily="2" charset="77"/>
            </a:endParaRPr>
          </a:p>
        </p:txBody>
      </p:sp>
      <p:sp>
        <p:nvSpPr>
          <p:cNvPr id="39" name="object 14">
            <a:extLst>
              <a:ext uri="{FF2B5EF4-FFF2-40B4-BE49-F238E27FC236}">
                <a16:creationId xmlns:a16="http://schemas.microsoft.com/office/drawing/2014/main" id="{EBA520A8-D9DC-4590-A234-60E794F86D19}"/>
              </a:ext>
            </a:extLst>
          </p:cNvPr>
          <p:cNvSpPr/>
          <p:nvPr userDrawn="1"/>
        </p:nvSpPr>
        <p:spPr>
          <a:xfrm>
            <a:off x="952851" y="8245475"/>
            <a:ext cx="18209260" cy="0"/>
          </a:xfrm>
          <a:custGeom>
            <a:avLst/>
            <a:gdLst/>
            <a:ahLst/>
            <a:cxnLst/>
            <a:rect l="l" t="t" r="r" b="b"/>
            <a:pathLst>
              <a:path w="18209260">
                <a:moveTo>
                  <a:pt x="0" y="0"/>
                </a:moveTo>
                <a:lnTo>
                  <a:pt x="18208869" y="0"/>
                </a:lnTo>
              </a:path>
            </a:pathLst>
          </a:custGeom>
          <a:ln w="9525">
            <a:solidFill>
              <a:schemeClr val="bg1"/>
            </a:solidFill>
          </a:ln>
        </p:spPr>
        <p:txBody>
          <a:bodyPr wrap="square" lIns="0" tIns="0" rIns="0" bIns="0" rtlCol="0"/>
          <a:lstStyle/>
          <a:p>
            <a:endParaRPr dirty="0"/>
          </a:p>
        </p:txBody>
      </p:sp>
    </p:spTree>
    <p:extLst>
      <p:ext uri="{BB962C8B-B14F-4D97-AF65-F5344CB8AC3E}">
        <p14:creationId xmlns:p14="http://schemas.microsoft.com/office/powerpoint/2010/main" val="4403453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Key message">
    <p:bg>
      <p:bgPr>
        <a:solidFill>
          <a:schemeClr val="accent6"/>
        </a:solidFill>
        <a:effectLst/>
      </p:bgPr>
    </p:bg>
    <p:spTree>
      <p:nvGrpSpPr>
        <p:cNvPr id="1" name=""/>
        <p:cNvGrpSpPr/>
        <p:nvPr/>
      </p:nvGrpSpPr>
      <p:grpSpPr>
        <a:xfrm>
          <a:off x="0" y="0"/>
          <a:ext cx="0" cy="0"/>
          <a:chOff x="0" y="0"/>
          <a:chExt cx="0" cy="0"/>
        </a:xfrm>
      </p:grpSpPr>
      <p:sp>
        <p:nvSpPr>
          <p:cNvPr id="8" name="Footer Placeholder 7">
            <a:extLst>
              <a:ext uri="{FF2B5EF4-FFF2-40B4-BE49-F238E27FC236}">
                <a16:creationId xmlns:a16="http://schemas.microsoft.com/office/drawing/2014/main" id="{07091CED-6421-441D-89DA-74EF77AD24AD}"/>
              </a:ext>
            </a:extLst>
          </p:cNvPr>
          <p:cNvSpPr>
            <a:spLocks noGrp="1"/>
          </p:cNvSpPr>
          <p:nvPr>
            <p:ph type="ftr" sz="quarter" idx="11"/>
          </p:nvPr>
        </p:nvSpPr>
        <p:spPr/>
        <p:txBody>
          <a:bodyPr/>
          <a:lstStyle>
            <a:lvl1pPr>
              <a:defRPr>
                <a:solidFill>
                  <a:schemeClr val="bg1"/>
                </a:solidFill>
                <a:effectLst/>
              </a:defRPr>
            </a:lvl1pPr>
          </a:lstStyle>
          <a:p>
            <a:r>
              <a:rPr lang="en-GB"/>
              <a:t>Immunization, Vaccines and Biologicals</a:t>
            </a:r>
            <a:endParaRPr lang="en-GB" dirty="0">
              <a:effectLst/>
            </a:endParaRPr>
          </a:p>
        </p:txBody>
      </p:sp>
      <p:sp>
        <p:nvSpPr>
          <p:cNvPr id="9" name="Slide Number Placeholder 8">
            <a:extLst>
              <a:ext uri="{FF2B5EF4-FFF2-40B4-BE49-F238E27FC236}">
                <a16:creationId xmlns:a16="http://schemas.microsoft.com/office/drawing/2014/main" id="{D1CC4CE6-BB6C-4665-BB0E-0849EB26E1A1}"/>
              </a:ext>
            </a:extLst>
          </p:cNvPr>
          <p:cNvSpPr>
            <a:spLocks noGrp="1"/>
          </p:cNvSpPr>
          <p:nvPr>
            <p:ph type="sldNum" sz="quarter" idx="12"/>
          </p:nvPr>
        </p:nvSpPr>
        <p:spPr/>
        <p:txBody>
          <a:bodyPr/>
          <a:lstStyle>
            <a:lvl1pPr>
              <a:defRPr>
                <a:solidFill>
                  <a:schemeClr val="bg1"/>
                </a:solidFill>
                <a:effectLst/>
              </a:defRPr>
            </a:lvl1pPr>
          </a:lstStyle>
          <a:p>
            <a:fld id="{E2E31AFC-DF42-41A5-B57C-06A83BBA6616}" type="slidenum">
              <a:rPr lang="en-GB" smtClean="0"/>
              <a:pPr/>
              <a:t>‹#›</a:t>
            </a:fld>
            <a:endParaRPr lang="en-GB"/>
          </a:p>
        </p:txBody>
      </p:sp>
      <p:sp>
        <p:nvSpPr>
          <p:cNvPr id="2" name="object 14">
            <a:extLst>
              <a:ext uri="{FF2B5EF4-FFF2-40B4-BE49-F238E27FC236}">
                <a16:creationId xmlns:a16="http://schemas.microsoft.com/office/drawing/2014/main" id="{E1474A1F-77BF-4F44-91F7-99B672845854}"/>
              </a:ext>
            </a:extLst>
          </p:cNvPr>
          <p:cNvSpPr/>
          <p:nvPr userDrawn="1"/>
        </p:nvSpPr>
        <p:spPr>
          <a:xfrm>
            <a:off x="952851" y="10550675"/>
            <a:ext cx="18209260" cy="0"/>
          </a:xfrm>
          <a:custGeom>
            <a:avLst/>
            <a:gdLst/>
            <a:ahLst/>
            <a:cxnLst/>
            <a:rect l="l" t="t" r="r" b="b"/>
            <a:pathLst>
              <a:path w="18209260">
                <a:moveTo>
                  <a:pt x="0" y="0"/>
                </a:moveTo>
                <a:lnTo>
                  <a:pt x="18208869" y="0"/>
                </a:lnTo>
              </a:path>
            </a:pathLst>
          </a:custGeom>
          <a:ln w="9525">
            <a:solidFill>
              <a:schemeClr val="bg1"/>
            </a:solidFill>
          </a:ln>
        </p:spPr>
        <p:txBody>
          <a:bodyPr wrap="square" lIns="0" tIns="0" rIns="0" bIns="0" rtlCol="0"/>
          <a:lstStyle/>
          <a:p>
            <a:endParaRPr dirty="0"/>
          </a:p>
        </p:txBody>
      </p:sp>
      <p:sp>
        <p:nvSpPr>
          <p:cNvPr id="4" name="Text Placeholder 3">
            <a:extLst>
              <a:ext uri="{FF2B5EF4-FFF2-40B4-BE49-F238E27FC236}">
                <a16:creationId xmlns:a16="http://schemas.microsoft.com/office/drawing/2014/main" id="{0F41ED4F-48C8-405A-BAF4-A471B383C978}"/>
              </a:ext>
            </a:extLst>
          </p:cNvPr>
          <p:cNvSpPr>
            <a:spLocks noGrp="1"/>
          </p:cNvSpPr>
          <p:nvPr>
            <p:ph type="body" sz="quarter" idx="13"/>
          </p:nvPr>
        </p:nvSpPr>
        <p:spPr>
          <a:xfrm>
            <a:off x="2470151" y="4722369"/>
            <a:ext cx="15163800" cy="1864613"/>
          </a:xfrm>
        </p:spPr>
        <p:txBody>
          <a:bodyPr anchor="ctr"/>
          <a:lstStyle>
            <a:lvl1pPr algn="ctr">
              <a:defRPr sz="7000" b="1" i="0">
                <a:solidFill>
                  <a:schemeClr val="bg1"/>
                </a:solidFill>
                <a:latin typeface="Poppins SemiBold" pitchFamily="2" charset="77"/>
                <a:cs typeface="Poppins SemiBold" pitchFamily="2" charset="77"/>
              </a:defRPr>
            </a:lvl1pPr>
            <a:lvl2pPr marL="0" indent="0" algn="ctr">
              <a:buFontTx/>
              <a:buNone/>
              <a:defRPr>
                <a:solidFill>
                  <a:schemeClr val="bg1"/>
                </a:solidFill>
                <a:latin typeface="Poppins" pitchFamily="2" charset="77"/>
                <a:cs typeface="Poppins" pitchFamily="2" charset="77"/>
              </a:defRPr>
            </a:lvl2pPr>
            <a:lvl3pPr algn="ctr">
              <a:defRPr>
                <a:solidFill>
                  <a:schemeClr val="bg1"/>
                </a:solidFill>
              </a:defRPr>
            </a:lvl3pPr>
            <a:lvl4pPr algn="ctr">
              <a:defRPr>
                <a:solidFill>
                  <a:schemeClr val="bg1"/>
                </a:solidFill>
              </a:defRPr>
            </a:lvl4pPr>
            <a:lvl5pPr algn="ctr">
              <a:defRPr>
                <a:solidFill>
                  <a:schemeClr val="bg1"/>
                </a:solidFill>
              </a:defRPr>
            </a:lvl5pPr>
          </a:lstStyle>
          <a:p>
            <a:pPr lvl="0"/>
            <a:r>
              <a:rPr lang="en-US"/>
              <a:t>Click to edit Master text styles</a:t>
            </a:r>
          </a:p>
          <a:p>
            <a:pPr lvl="1"/>
            <a:r>
              <a:rPr lang="en-US"/>
              <a:t>Second level</a:t>
            </a:r>
          </a:p>
        </p:txBody>
      </p:sp>
    </p:spTree>
    <p:extLst>
      <p:ext uri="{BB962C8B-B14F-4D97-AF65-F5344CB8AC3E}">
        <p14:creationId xmlns:p14="http://schemas.microsoft.com/office/powerpoint/2010/main" val="18909935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accent6"/>
        </a:solidFill>
        <a:effectLst/>
      </p:bgPr>
    </p:bg>
    <p:spTree>
      <p:nvGrpSpPr>
        <p:cNvPr id="1" name=""/>
        <p:cNvGrpSpPr/>
        <p:nvPr/>
      </p:nvGrpSpPr>
      <p:grpSpPr>
        <a:xfrm>
          <a:off x="0" y="0"/>
          <a:ext cx="0" cy="0"/>
          <a:chOff x="0" y="0"/>
          <a:chExt cx="0" cy="0"/>
        </a:xfrm>
      </p:grpSpPr>
      <p:sp>
        <p:nvSpPr>
          <p:cNvPr id="8" name="Footer Placeholder 7">
            <a:extLst>
              <a:ext uri="{FF2B5EF4-FFF2-40B4-BE49-F238E27FC236}">
                <a16:creationId xmlns:a16="http://schemas.microsoft.com/office/drawing/2014/main" id="{07091CED-6421-441D-89DA-74EF77AD24AD}"/>
              </a:ext>
            </a:extLst>
          </p:cNvPr>
          <p:cNvSpPr>
            <a:spLocks noGrp="1"/>
          </p:cNvSpPr>
          <p:nvPr>
            <p:ph type="ftr" sz="quarter" idx="11"/>
          </p:nvPr>
        </p:nvSpPr>
        <p:spPr/>
        <p:txBody>
          <a:bodyPr/>
          <a:lstStyle>
            <a:lvl1pPr>
              <a:defRPr>
                <a:solidFill>
                  <a:schemeClr val="bg1"/>
                </a:solidFill>
                <a:effectLst/>
              </a:defRPr>
            </a:lvl1pPr>
          </a:lstStyle>
          <a:p>
            <a:r>
              <a:rPr lang="en-GB"/>
              <a:t>Immunization, Vaccines and Biologicals</a:t>
            </a:r>
            <a:endParaRPr lang="en-GB" dirty="0">
              <a:effectLst/>
            </a:endParaRPr>
          </a:p>
        </p:txBody>
      </p:sp>
      <p:sp>
        <p:nvSpPr>
          <p:cNvPr id="9" name="Slide Number Placeholder 8">
            <a:extLst>
              <a:ext uri="{FF2B5EF4-FFF2-40B4-BE49-F238E27FC236}">
                <a16:creationId xmlns:a16="http://schemas.microsoft.com/office/drawing/2014/main" id="{D1CC4CE6-BB6C-4665-BB0E-0849EB26E1A1}"/>
              </a:ext>
            </a:extLst>
          </p:cNvPr>
          <p:cNvSpPr>
            <a:spLocks noGrp="1"/>
          </p:cNvSpPr>
          <p:nvPr>
            <p:ph type="sldNum" sz="quarter" idx="12"/>
          </p:nvPr>
        </p:nvSpPr>
        <p:spPr/>
        <p:txBody>
          <a:bodyPr/>
          <a:lstStyle>
            <a:lvl1pPr>
              <a:defRPr>
                <a:solidFill>
                  <a:schemeClr val="bg1"/>
                </a:solidFill>
                <a:effectLst/>
              </a:defRPr>
            </a:lvl1pPr>
          </a:lstStyle>
          <a:p>
            <a:fld id="{E2E31AFC-DF42-41A5-B57C-06A83BBA6616}" type="slidenum">
              <a:rPr lang="en-GB" smtClean="0"/>
              <a:pPr/>
              <a:t>‹#›</a:t>
            </a:fld>
            <a:endParaRPr lang="en-GB"/>
          </a:p>
        </p:txBody>
      </p:sp>
      <p:sp>
        <p:nvSpPr>
          <p:cNvPr id="2" name="object 14">
            <a:extLst>
              <a:ext uri="{FF2B5EF4-FFF2-40B4-BE49-F238E27FC236}">
                <a16:creationId xmlns:a16="http://schemas.microsoft.com/office/drawing/2014/main" id="{E1474A1F-77BF-4F44-91F7-99B672845854}"/>
              </a:ext>
            </a:extLst>
          </p:cNvPr>
          <p:cNvSpPr/>
          <p:nvPr userDrawn="1"/>
        </p:nvSpPr>
        <p:spPr>
          <a:xfrm>
            <a:off x="952851" y="10550675"/>
            <a:ext cx="18209260" cy="0"/>
          </a:xfrm>
          <a:custGeom>
            <a:avLst/>
            <a:gdLst/>
            <a:ahLst/>
            <a:cxnLst/>
            <a:rect l="l" t="t" r="r" b="b"/>
            <a:pathLst>
              <a:path w="18209260">
                <a:moveTo>
                  <a:pt x="0" y="0"/>
                </a:moveTo>
                <a:lnTo>
                  <a:pt x="18208869" y="0"/>
                </a:lnTo>
              </a:path>
            </a:pathLst>
          </a:custGeom>
          <a:ln w="9525">
            <a:solidFill>
              <a:schemeClr val="bg1"/>
            </a:solidFill>
          </a:ln>
        </p:spPr>
        <p:txBody>
          <a:bodyPr wrap="square" lIns="0" tIns="0" rIns="0" bIns="0" rtlCol="0"/>
          <a:lstStyle/>
          <a:p>
            <a:endParaRPr dirty="0"/>
          </a:p>
        </p:txBody>
      </p:sp>
      <p:sp>
        <p:nvSpPr>
          <p:cNvPr id="4" name="Text Placeholder 3">
            <a:extLst>
              <a:ext uri="{FF2B5EF4-FFF2-40B4-BE49-F238E27FC236}">
                <a16:creationId xmlns:a16="http://schemas.microsoft.com/office/drawing/2014/main" id="{0F41ED4F-48C8-405A-BAF4-A471B383C978}"/>
              </a:ext>
            </a:extLst>
          </p:cNvPr>
          <p:cNvSpPr>
            <a:spLocks noGrp="1"/>
          </p:cNvSpPr>
          <p:nvPr>
            <p:ph type="body" sz="quarter" idx="13"/>
          </p:nvPr>
        </p:nvSpPr>
        <p:spPr>
          <a:xfrm>
            <a:off x="2468563" y="6070992"/>
            <a:ext cx="15163800" cy="1384482"/>
          </a:xfrm>
        </p:spPr>
        <p:txBody>
          <a:bodyPr anchor="ctr"/>
          <a:lstStyle>
            <a:lvl1pPr algn="ctr">
              <a:defRPr sz="4400" b="1" i="0">
                <a:solidFill>
                  <a:schemeClr val="bg1"/>
                </a:solidFill>
                <a:latin typeface="Poppins SemiBold" pitchFamily="2" charset="77"/>
                <a:cs typeface="Poppins SemiBold" pitchFamily="2" charset="77"/>
              </a:defRPr>
            </a:lvl1pPr>
            <a:lvl2pPr marL="0" indent="0" algn="ctr">
              <a:buFontTx/>
              <a:buNone/>
              <a:defRPr>
                <a:solidFill>
                  <a:schemeClr val="bg1"/>
                </a:solidFill>
                <a:latin typeface="Poppins" pitchFamily="2" charset="77"/>
                <a:cs typeface="Poppins" pitchFamily="2" charset="77"/>
              </a:defRPr>
            </a:lvl2pPr>
            <a:lvl3pPr algn="ctr">
              <a:defRPr>
                <a:solidFill>
                  <a:schemeClr val="bg1"/>
                </a:solidFill>
              </a:defRPr>
            </a:lvl3pPr>
            <a:lvl4pPr algn="ctr">
              <a:defRPr>
                <a:solidFill>
                  <a:schemeClr val="bg1"/>
                </a:solidFill>
              </a:defRPr>
            </a:lvl4pPr>
            <a:lvl5pPr algn="ctr">
              <a:defRPr>
                <a:solidFill>
                  <a:schemeClr val="bg1"/>
                </a:solidFill>
              </a:defRPr>
            </a:lvl5pPr>
          </a:lstStyle>
          <a:p>
            <a:pPr lvl="0"/>
            <a:r>
              <a:rPr lang="en-US"/>
              <a:t>Click to edit Master text styles</a:t>
            </a:r>
          </a:p>
          <a:p>
            <a:pPr lvl="1"/>
            <a:r>
              <a:rPr lang="en-US"/>
              <a:t>Second level</a:t>
            </a:r>
          </a:p>
        </p:txBody>
      </p:sp>
      <p:pic>
        <p:nvPicPr>
          <p:cNvPr id="5" name="Graphic 4">
            <a:extLst>
              <a:ext uri="{FF2B5EF4-FFF2-40B4-BE49-F238E27FC236}">
                <a16:creationId xmlns:a16="http://schemas.microsoft.com/office/drawing/2014/main" id="{5C1720A0-FC5D-48B5-9BF5-2721266040F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5973762" y="3782467"/>
            <a:ext cx="8153400" cy="1743075"/>
          </a:xfrm>
          <a:prstGeom prst="rect">
            <a:avLst/>
          </a:prstGeom>
        </p:spPr>
      </p:pic>
    </p:spTree>
    <p:extLst>
      <p:ext uri="{BB962C8B-B14F-4D97-AF65-F5344CB8AC3E}">
        <p14:creationId xmlns:p14="http://schemas.microsoft.com/office/powerpoint/2010/main" val="1400872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25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par>
                          <p:cTn id="8" fill="hold">
                            <p:stCondLst>
                              <p:cond delay="750"/>
                            </p:stCondLst>
                            <p:childTnLst>
                              <p:par>
                                <p:cTn id="9" presetID="10" presetClass="entr" presetSubtype="0" fill="hold" grpId="0" nodeType="afterEffect">
                                  <p:stCondLst>
                                    <p:cond delay="250"/>
                                  </p:stCondLst>
                                  <p:childTnLst>
                                    <p:set>
                                      <p:cBhvr>
                                        <p:cTn id="10" dur="1" fill="hold">
                                          <p:stCondLst>
                                            <p:cond delay="0"/>
                                          </p:stCondLst>
                                        </p:cTn>
                                        <p:tgtEl>
                                          <p:spTgt spid="4">
                                            <p:txEl>
                                              <p:pRg st="1" end="1"/>
                                            </p:txEl>
                                          </p:spTgt>
                                        </p:tgtEl>
                                        <p:attrNameLst>
                                          <p:attrName>style.visibility</p:attrName>
                                        </p:attrNameLst>
                                      </p:cBhvr>
                                      <p:to>
                                        <p:strVal val="visible"/>
                                      </p:to>
                                    </p:set>
                                    <p:animEffect transition="in" filter="fade">
                                      <p:cBhvr>
                                        <p:cTn id="11" dur="5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tmplLst>
          <p:tmpl lvl="1">
            <p:tnLst>
              <p:par>
                <p:cTn presetID="10" presetClass="entr" presetSubtype="0" fill="hold" nodeType="afterEffect">
                  <p:stCondLst>
                    <p:cond delay="250"/>
                  </p:stCondLst>
                  <p:childTnLst>
                    <p:set>
                      <p:cBhvr>
                        <p:cTn dur="1" fill="hold">
                          <p:stCondLst>
                            <p:cond delay="0"/>
                          </p:stCondLst>
                        </p:cTn>
                        <p:tgtEl>
                          <p:spTgt spid="4"/>
                        </p:tgtEl>
                        <p:attrNameLst>
                          <p:attrName>style.visibility</p:attrName>
                        </p:attrNameLst>
                      </p:cBhvr>
                      <p:to>
                        <p:strVal val="visible"/>
                      </p:to>
                    </p:set>
                    <p:animEffect transition="in" filter="fade">
                      <p:cBhvr>
                        <p:cTn dur="500"/>
                        <p:tgtEl>
                          <p:spTgt spid="4"/>
                        </p:tgtEl>
                      </p:cBhvr>
                    </p:animEffect>
                  </p:childTnLst>
                </p:cTn>
              </p:par>
            </p:tnLst>
          </p:tmpl>
          <p:tmpl lvl="2">
            <p:tnLst>
              <p:par>
                <p:cTn presetID="10" presetClass="entr" presetSubtype="0" fill="hold" nodeType="afterEffect">
                  <p:stCondLst>
                    <p:cond delay="250"/>
                  </p:stCondLst>
                  <p:childTnLst>
                    <p:set>
                      <p:cBhvr>
                        <p:cTn dur="1" fill="hold">
                          <p:stCondLst>
                            <p:cond delay="0"/>
                          </p:stCondLst>
                        </p:cTn>
                        <p:tgtEl>
                          <p:spTgt spid="4"/>
                        </p:tgtEl>
                        <p:attrNameLst>
                          <p:attrName>style.visibility</p:attrName>
                        </p:attrNameLst>
                      </p:cBhvr>
                      <p:to>
                        <p:strVal val="visible"/>
                      </p:to>
                    </p:set>
                    <p:animEffect transition="in" filter="fade">
                      <p:cBhvr>
                        <p:cTn dur="500"/>
                        <p:tgtEl>
                          <p:spTgt spid="4"/>
                        </p:tgtEl>
                      </p:cBhvr>
                    </p:animEffect>
                  </p:childTnLst>
                </p:cTn>
              </p:par>
            </p:tnLst>
          </p:tmpl>
        </p:tmplLst>
      </p:bldP>
    </p:bldLst>
  </p:timing>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Sign-off">
    <p:bg>
      <p:bgPr>
        <a:solidFill>
          <a:schemeClr val="accent6"/>
        </a:solidFill>
        <a:effectLst/>
      </p:bgPr>
    </p:bg>
    <p:spTree>
      <p:nvGrpSpPr>
        <p:cNvPr id="1" name=""/>
        <p:cNvGrpSpPr/>
        <p:nvPr/>
      </p:nvGrpSpPr>
      <p:grpSpPr>
        <a:xfrm>
          <a:off x="0" y="0"/>
          <a:ext cx="0" cy="0"/>
          <a:chOff x="0" y="0"/>
          <a:chExt cx="0" cy="0"/>
        </a:xfrm>
      </p:grpSpPr>
      <p:sp>
        <p:nvSpPr>
          <p:cNvPr id="8" name="Footer Placeholder 7">
            <a:extLst>
              <a:ext uri="{FF2B5EF4-FFF2-40B4-BE49-F238E27FC236}">
                <a16:creationId xmlns:a16="http://schemas.microsoft.com/office/drawing/2014/main" id="{07091CED-6421-441D-89DA-74EF77AD24AD}"/>
              </a:ext>
            </a:extLst>
          </p:cNvPr>
          <p:cNvSpPr>
            <a:spLocks noGrp="1"/>
          </p:cNvSpPr>
          <p:nvPr>
            <p:ph type="ftr" sz="quarter" idx="11"/>
          </p:nvPr>
        </p:nvSpPr>
        <p:spPr/>
        <p:txBody>
          <a:bodyPr/>
          <a:lstStyle>
            <a:lvl1pPr>
              <a:defRPr>
                <a:solidFill>
                  <a:schemeClr val="bg1"/>
                </a:solidFill>
                <a:effectLst/>
              </a:defRPr>
            </a:lvl1pPr>
          </a:lstStyle>
          <a:p>
            <a:r>
              <a:rPr lang="en-GB" dirty="0"/>
              <a:t>Immunization, Vaccines and Biologicals</a:t>
            </a:r>
            <a:endParaRPr lang="en-GB" dirty="0">
              <a:effectLst/>
            </a:endParaRPr>
          </a:p>
        </p:txBody>
      </p:sp>
      <p:sp>
        <p:nvSpPr>
          <p:cNvPr id="9" name="Slide Number Placeholder 8">
            <a:extLst>
              <a:ext uri="{FF2B5EF4-FFF2-40B4-BE49-F238E27FC236}">
                <a16:creationId xmlns:a16="http://schemas.microsoft.com/office/drawing/2014/main" id="{D1CC4CE6-BB6C-4665-BB0E-0849EB26E1A1}"/>
              </a:ext>
            </a:extLst>
          </p:cNvPr>
          <p:cNvSpPr>
            <a:spLocks noGrp="1"/>
          </p:cNvSpPr>
          <p:nvPr>
            <p:ph type="sldNum" sz="quarter" idx="12"/>
          </p:nvPr>
        </p:nvSpPr>
        <p:spPr/>
        <p:txBody>
          <a:bodyPr/>
          <a:lstStyle>
            <a:lvl1pPr>
              <a:defRPr>
                <a:solidFill>
                  <a:schemeClr val="bg1"/>
                </a:solidFill>
                <a:effectLst/>
              </a:defRPr>
            </a:lvl1pPr>
          </a:lstStyle>
          <a:p>
            <a:fld id="{E2E31AFC-DF42-41A5-B57C-06A83BBA6616}" type="slidenum">
              <a:rPr lang="en-GB" smtClean="0"/>
              <a:pPr/>
              <a:t>‹#›</a:t>
            </a:fld>
            <a:endParaRPr lang="en-GB"/>
          </a:p>
        </p:txBody>
      </p:sp>
      <p:sp>
        <p:nvSpPr>
          <p:cNvPr id="2" name="object 14">
            <a:extLst>
              <a:ext uri="{FF2B5EF4-FFF2-40B4-BE49-F238E27FC236}">
                <a16:creationId xmlns:a16="http://schemas.microsoft.com/office/drawing/2014/main" id="{E1474A1F-77BF-4F44-91F7-99B672845854}"/>
              </a:ext>
            </a:extLst>
          </p:cNvPr>
          <p:cNvSpPr/>
          <p:nvPr userDrawn="1"/>
        </p:nvSpPr>
        <p:spPr>
          <a:xfrm>
            <a:off x="952851" y="10550675"/>
            <a:ext cx="18209260" cy="0"/>
          </a:xfrm>
          <a:custGeom>
            <a:avLst/>
            <a:gdLst/>
            <a:ahLst/>
            <a:cxnLst/>
            <a:rect l="l" t="t" r="r" b="b"/>
            <a:pathLst>
              <a:path w="18209260">
                <a:moveTo>
                  <a:pt x="0" y="0"/>
                </a:moveTo>
                <a:lnTo>
                  <a:pt x="18208869" y="0"/>
                </a:lnTo>
              </a:path>
            </a:pathLst>
          </a:custGeom>
          <a:ln w="9525">
            <a:solidFill>
              <a:schemeClr val="bg1"/>
            </a:solidFill>
          </a:ln>
        </p:spPr>
        <p:txBody>
          <a:bodyPr wrap="square" lIns="0" tIns="0" rIns="0" bIns="0" rtlCol="0"/>
          <a:lstStyle/>
          <a:p>
            <a:endParaRPr dirty="0"/>
          </a:p>
        </p:txBody>
      </p:sp>
      <p:pic>
        <p:nvPicPr>
          <p:cNvPr id="5" name="Graphic 4">
            <a:extLst>
              <a:ext uri="{FF2B5EF4-FFF2-40B4-BE49-F238E27FC236}">
                <a16:creationId xmlns:a16="http://schemas.microsoft.com/office/drawing/2014/main" id="{5C1720A0-FC5D-48B5-9BF5-2721266040F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5973762" y="4783138"/>
            <a:ext cx="8153400" cy="1743075"/>
          </a:xfrm>
          <a:prstGeom prst="rect">
            <a:avLst/>
          </a:prstGeom>
        </p:spPr>
      </p:pic>
    </p:spTree>
    <p:extLst>
      <p:ext uri="{BB962C8B-B14F-4D97-AF65-F5344CB8AC3E}">
        <p14:creationId xmlns:p14="http://schemas.microsoft.com/office/powerpoint/2010/main" val="28161000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MAIN_TIT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C3F02-BFC9-4851-B86C-F7936BFADF87}"/>
              </a:ext>
            </a:extLst>
          </p:cNvPr>
          <p:cNvSpPr>
            <a:spLocks noGrp="1"/>
          </p:cNvSpPr>
          <p:nvPr>
            <p:ph type="ctrTitle"/>
          </p:nvPr>
        </p:nvSpPr>
        <p:spPr>
          <a:xfrm>
            <a:off x="907034" y="4906778"/>
            <a:ext cx="6565704" cy="747897"/>
          </a:xfrm>
        </p:spPr>
        <p:txBody>
          <a:bodyPr lIns="0" tIns="0" rIns="0" bIns="0" anchor="t" anchorCtr="0"/>
          <a:lstStyle>
            <a:lvl1pPr algn="l">
              <a:defRPr sz="5400">
                <a:solidFill>
                  <a:schemeClr val="tx1"/>
                </a:solidFill>
              </a:defRPr>
            </a:lvl1pPr>
          </a:lstStyle>
          <a:p>
            <a:r>
              <a:rPr lang="en-US"/>
              <a:t>Click to edit Master title style</a:t>
            </a:r>
            <a:endParaRPr lang="en-GB" dirty="0"/>
          </a:p>
        </p:txBody>
      </p:sp>
      <p:sp>
        <p:nvSpPr>
          <p:cNvPr id="3" name="Subtitle 2">
            <a:extLst>
              <a:ext uri="{FF2B5EF4-FFF2-40B4-BE49-F238E27FC236}">
                <a16:creationId xmlns:a16="http://schemas.microsoft.com/office/drawing/2014/main" id="{378B6177-2783-4098-BD2C-28AFA3C48ED0}"/>
              </a:ext>
            </a:extLst>
          </p:cNvPr>
          <p:cNvSpPr>
            <a:spLocks noGrp="1"/>
          </p:cNvSpPr>
          <p:nvPr>
            <p:ph type="subTitle" idx="1"/>
          </p:nvPr>
        </p:nvSpPr>
        <p:spPr>
          <a:xfrm>
            <a:off x="907034" y="7350424"/>
            <a:ext cx="6565704" cy="495520"/>
          </a:xfrm>
        </p:spPr>
        <p:txBody>
          <a:bodyPr wrap="square" anchor="b" anchorCtr="0">
            <a:spAutoFit/>
          </a:bodyPr>
          <a:lstStyle>
            <a:lvl1pPr marL="0" indent="0" algn="l">
              <a:buNone/>
              <a:defRPr sz="2800" b="1" i="0">
                <a:solidFill>
                  <a:schemeClr val="tx1"/>
                </a:solidFill>
                <a:latin typeface="Poppins SemiBold" pitchFamily="2" charset="77"/>
                <a:cs typeface="Poppins SemiBold" pitchFamily="2" charset="77"/>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10" name="Text Placeholder 9">
            <a:extLst>
              <a:ext uri="{FF2B5EF4-FFF2-40B4-BE49-F238E27FC236}">
                <a16:creationId xmlns:a16="http://schemas.microsoft.com/office/drawing/2014/main" id="{AC077D63-B658-4C45-A03B-49151498BF17}"/>
              </a:ext>
            </a:extLst>
          </p:cNvPr>
          <p:cNvSpPr>
            <a:spLocks noGrp="1"/>
          </p:cNvSpPr>
          <p:nvPr>
            <p:ph type="body" sz="quarter" idx="11"/>
          </p:nvPr>
        </p:nvSpPr>
        <p:spPr>
          <a:xfrm>
            <a:off x="906463" y="8081402"/>
            <a:ext cx="6111875" cy="400687"/>
          </a:xfrm>
        </p:spPr>
        <p:txBody>
          <a:bodyPr/>
          <a:lstStyle/>
          <a:p>
            <a:pPr lvl="0"/>
            <a:r>
              <a:rPr lang="en-US"/>
              <a:t>Click to edit Master text styles</a:t>
            </a:r>
          </a:p>
        </p:txBody>
      </p:sp>
      <p:sp>
        <p:nvSpPr>
          <p:cNvPr id="11" name="Text Placeholder 9">
            <a:extLst>
              <a:ext uri="{FF2B5EF4-FFF2-40B4-BE49-F238E27FC236}">
                <a16:creationId xmlns:a16="http://schemas.microsoft.com/office/drawing/2014/main" id="{BE71421F-4A0D-486D-878F-BE455BE2BF0E}"/>
              </a:ext>
            </a:extLst>
          </p:cNvPr>
          <p:cNvSpPr>
            <a:spLocks noGrp="1"/>
          </p:cNvSpPr>
          <p:nvPr>
            <p:ph type="body" sz="quarter" idx="12"/>
          </p:nvPr>
        </p:nvSpPr>
        <p:spPr>
          <a:xfrm>
            <a:off x="906463" y="9603944"/>
            <a:ext cx="6111875" cy="400687"/>
          </a:xfrm>
        </p:spPr>
        <p:txBody>
          <a:bodyPr/>
          <a:lstStyle/>
          <a:p>
            <a:pPr lvl="0"/>
            <a:r>
              <a:rPr lang="en-US"/>
              <a:t>Click to edit Master text styles</a:t>
            </a:r>
          </a:p>
        </p:txBody>
      </p:sp>
      <p:sp>
        <p:nvSpPr>
          <p:cNvPr id="12" name="Text Placeholder 9">
            <a:extLst>
              <a:ext uri="{FF2B5EF4-FFF2-40B4-BE49-F238E27FC236}">
                <a16:creationId xmlns:a16="http://schemas.microsoft.com/office/drawing/2014/main" id="{DCCFA8EA-DF1B-4AA2-A3F2-E0E98F4B0F23}"/>
              </a:ext>
            </a:extLst>
          </p:cNvPr>
          <p:cNvSpPr>
            <a:spLocks noGrp="1"/>
          </p:cNvSpPr>
          <p:nvPr>
            <p:ph type="body" sz="quarter" idx="13"/>
          </p:nvPr>
        </p:nvSpPr>
        <p:spPr>
          <a:xfrm>
            <a:off x="906463" y="10240089"/>
            <a:ext cx="6111875" cy="400687"/>
          </a:xfrm>
        </p:spPr>
        <p:txBody>
          <a:bodyPr/>
          <a:lstStyle/>
          <a:p>
            <a:pPr lvl="0"/>
            <a:r>
              <a:rPr lang="en-US"/>
              <a:t>Click to edit Master text styles</a:t>
            </a:r>
          </a:p>
        </p:txBody>
      </p:sp>
      <p:sp>
        <p:nvSpPr>
          <p:cNvPr id="4" name="Rectangle 3">
            <a:extLst>
              <a:ext uri="{FF2B5EF4-FFF2-40B4-BE49-F238E27FC236}">
                <a16:creationId xmlns:a16="http://schemas.microsoft.com/office/drawing/2014/main" id="{C3757BCB-FB2B-4870-A128-1DEDA8180683}"/>
              </a:ext>
            </a:extLst>
          </p:cNvPr>
          <p:cNvSpPr/>
          <p:nvPr userDrawn="1"/>
        </p:nvSpPr>
        <p:spPr>
          <a:xfrm>
            <a:off x="8534400" y="0"/>
            <a:ext cx="11569700" cy="1130935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Graphic 6">
            <a:extLst>
              <a:ext uri="{FF2B5EF4-FFF2-40B4-BE49-F238E27FC236}">
                <a16:creationId xmlns:a16="http://schemas.microsoft.com/office/drawing/2014/main" id="{142CC9A5-8FA8-4188-B9FB-687FDCC80CDF}"/>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0242550" y="4783138"/>
            <a:ext cx="8153400" cy="1743075"/>
          </a:xfrm>
          <a:prstGeom prst="rect">
            <a:avLst/>
          </a:prstGeom>
        </p:spPr>
      </p:pic>
    </p:spTree>
    <p:extLst>
      <p:ext uri="{BB962C8B-B14F-4D97-AF65-F5344CB8AC3E}">
        <p14:creationId xmlns:p14="http://schemas.microsoft.com/office/powerpoint/2010/main" val="9660418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1_MAIN_TITLE_BG">
    <p:bg>
      <p:bgPr>
        <a:solidFill>
          <a:schemeClr val="accent4">
            <a:lumMod val="50000"/>
          </a:schemeClr>
        </a:solidFill>
        <a:effectLst/>
      </p:bgPr>
    </p:bg>
    <p:spTree>
      <p:nvGrpSpPr>
        <p:cNvPr id="1" name=""/>
        <p:cNvGrpSpPr/>
        <p:nvPr/>
      </p:nvGrpSpPr>
      <p:grpSpPr>
        <a:xfrm>
          <a:off x="0" y="0"/>
          <a:ext cx="0" cy="0"/>
          <a:chOff x="0" y="0"/>
          <a:chExt cx="0" cy="0"/>
        </a:xfrm>
      </p:grpSpPr>
      <p:pic>
        <p:nvPicPr>
          <p:cNvPr id="15" name="Content Placeholder 2">
            <a:extLst>
              <a:ext uri="{FF2B5EF4-FFF2-40B4-BE49-F238E27FC236}">
                <a16:creationId xmlns:a16="http://schemas.microsoft.com/office/drawing/2014/main" id="{B974152A-7DE2-C591-27D0-7E07DA0945B6}"/>
              </a:ext>
            </a:extLst>
          </p:cNvPr>
          <p:cNvPicPr>
            <a:picLocks/>
          </p:cNvPicPr>
          <p:nvPr userDrawn="1"/>
        </p:nvPicPr>
        <p:blipFill>
          <a:blip r:embed="rId2">
            <a:extLst>
              <a:ext uri="{28A0092B-C50C-407E-A947-70E740481C1C}">
                <a14:useLocalDpi xmlns:a14="http://schemas.microsoft.com/office/drawing/2010/main" val="0"/>
              </a:ext>
            </a:extLst>
          </a:blip>
          <a:srcRect l="17789" t="4150" r="17878" b="25550"/>
          <a:stretch>
            <a:fillRect/>
          </a:stretch>
        </p:blipFill>
        <p:spPr>
          <a:xfrm>
            <a:off x="3461277" y="-1"/>
            <a:ext cx="16642823" cy="11309351"/>
          </a:xfrm>
          <a:prstGeom prst="rect">
            <a:avLst/>
          </a:prstGeom>
        </p:spPr>
      </p:pic>
      <p:sp>
        <p:nvSpPr>
          <p:cNvPr id="9" name="Rectangle 8">
            <a:extLst>
              <a:ext uri="{FF2B5EF4-FFF2-40B4-BE49-F238E27FC236}">
                <a16:creationId xmlns:a16="http://schemas.microsoft.com/office/drawing/2014/main" id="{F8DFBB67-408B-D39F-F189-190FFFADB2E5}"/>
              </a:ext>
            </a:extLst>
          </p:cNvPr>
          <p:cNvSpPr/>
          <p:nvPr userDrawn="1"/>
        </p:nvSpPr>
        <p:spPr>
          <a:xfrm flipH="1">
            <a:off x="0" y="-2"/>
            <a:ext cx="20104100" cy="11309351"/>
          </a:xfrm>
          <a:prstGeom prst="rect">
            <a:avLst/>
          </a:prstGeom>
          <a:gradFill flip="none" rotWithShape="1">
            <a:gsLst>
              <a:gs pos="46000">
                <a:schemeClr val="accent5">
                  <a:lumMod val="10000"/>
                  <a:alpha val="90000"/>
                </a:schemeClr>
              </a:gs>
              <a:gs pos="0">
                <a:schemeClr val="accent5">
                  <a:lumMod val="10000"/>
                </a:schemeClr>
              </a:gs>
              <a:gs pos="100000">
                <a:srgbClr val="002060">
                  <a:alpha val="50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itle 1">
            <a:extLst>
              <a:ext uri="{FF2B5EF4-FFF2-40B4-BE49-F238E27FC236}">
                <a16:creationId xmlns:a16="http://schemas.microsoft.com/office/drawing/2014/main" id="{8409744D-D923-449A-26C2-96890A9C9439}"/>
              </a:ext>
            </a:extLst>
          </p:cNvPr>
          <p:cNvSpPr>
            <a:spLocks noGrp="1"/>
          </p:cNvSpPr>
          <p:nvPr>
            <p:ph type="ctrTitle"/>
          </p:nvPr>
        </p:nvSpPr>
        <p:spPr>
          <a:xfrm>
            <a:off x="619001" y="4430539"/>
            <a:ext cx="11593288" cy="950517"/>
          </a:xfrm>
        </p:spPr>
        <p:txBody>
          <a:bodyPr lIns="0" tIns="0" rIns="0" bIns="0" anchor="t" anchorCtr="0"/>
          <a:lstStyle>
            <a:lvl1pPr algn="l">
              <a:defRPr sz="6800">
                <a:solidFill>
                  <a:schemeClr val="bg1"/>
                </a:solidFill>
                <a:latin typeface="Poppins" panose="00000500000000000000" pitchFamily="2" charset="0"/>
                <a:cs typeface="Poppins" panose="00000500000000000000" pitchFamily="2" charset="0"/>
              </a:defRPr>
            </a:lvl1pPr>
          </a:lstStyle>
          <a:p>
            <a:endParaRPr lang="en-GB" dirty="0"/>
          </a:p>
        </p:txBody>
      </p:sp>
      <p:pic>
        <p:nvPicPr>
          <p:cNvPr id="18" name="Picture 17">
            <a:extLst>
              <a:ext uri="{FF2B5EF4-FFF2-40B4-BE49-F238E27FC236}">
                <a16:creationId xmlns:a16="http://schemas.microsoft.com/office/drawing/2014/main" id="{3BCB03A4-4C12-5EC4-D7E5-7870943D808D}"/>
              </a:ext>
            </a:extLst>
          </p:cNvPr>
          <p:cNvPicPr>
            <a:picLocks noChangeAspect="1"/>
          </p:cNvPicPr>
          <p:nvPr userDrawn="1"/>
        </p:nvPicPr>
        <p:blipFill>
          <a:blip r:embed="rId3" cstate="screen">
            <a:extLst>
              <a:ext uri="{28A0092B-C50C-407E-A947-70E740481C1C}">
                <a14:useLocalDpi xmlns:a14="http://schemas.microsoft.com/office/drawing/2010/main" val="0"/>
              </a:ext>
            </a:extLst>
          </a:blip>
          <a:stretch>
            <a:fillRect/>
          </a:stretch>
        </p:blipFill>
        <p:spPr>
          <a:xfrm>
            <a:off x="566913" y="326083"/>
            <a:ext cx="2832536" cy="867464"/>
          </a:xfrm>
          <a:prstGeom prst="rect">
            <a:avLst/>
          </a:prstGeom>
        </p:spPr>
      </p:pic>
      <p:cxnSp>
        <p:nvCxnSpPr>
          <p:cNvPr id="20" name="Straight Connector 19">
            <a:extLst>
              <a:ext uri="{FF2B5EF4-FFF2-40B4-BE49-F238E27FC236}">
                <a16:creationId xmlns:a16="http://schemas.microsoft.com/office/drawing/2014/main" id="{592998FD-C3A9-DD63-01D7-C581069C8202}"/>
              </a:ext>
            </a:extLst>
          </p:cNvPr>
          <p:cNvCxnSpPr>
            <a:cxnSpLocks/>
          </p:cNvCxnSpPr>
          <p:nvPr userDrawn="1"/>
        </p:nvCxnSpPr>
        <p:spPr>
          <a:xfrm>
            <a:off x="3759218" y="409139"/>
            <a:ext cx="0" cy="745395"/>
          </a:xfrm>
          <a:prstGeom prst="line">
            <a:avLst/>
          </a:prstGeom>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EA51D7FC-EEC9-031B-2E9E-038FAA2DBF23}"/>
              </a:ext>
            </a:extLst>
          </p:cNvPr>
          <p:cNvSpPr txBox="1"/>
          <p:nvPr userDrawn="1"/>
        </p:nvSpPr>
        <p:spPr>
          <a:xfrm>
            <a:off x="4003378" y="413654"/>
            <a:ext cx="4824535" cy="707886"/>
          </a:xfrm>
          <a:prstGeom prst="rect">
            <a:avLst/>
          </a:prstGeom>
          <a:noFill/>
        </p:spPr>
        <p:txBody>
          <a:bodyPr wrap="square" rtlCol="0">
            <a:spAutoFit/>
          </a:bodyPr>
          <a:lstStyle/>
          <a:p>
            <a:r>
              <a:rPr lang="en-US" sz="2000" dirty="0">
                <a:solidFill>
                  <a:schemeClr val="bg1"/>
                </a:solidFill>
                <a:latin typeface="Aptos" panose="020B0004020202020204" pitchFamily="34" charset="0"/>
              </a:rPr>
              <a:t>Immunization, Vaccines </a:t>
            </a:r>
            <a:br>
              <a:rPr lang="en-US" sz="2000" dirty="0">
                <a:solidFill>
                  <a:schemeClr val="bg1"/>
                </a:solidFill>
                <a:latin typeface="Aptos" panose="020B0004020202020204" pitchFamily="34" charset="0"/>
              </a:rPr>
            </a:br>
            <a:r>
              <a:rPr lang="en-US" sz="2000" dirty="0">
                <a:solidFill>
                  <a:schemeClr val="bg1"/>
                </a:solidFill>
                <a:latin typeface="Aptos" panose="020B0004020202020204" pitchFamily="34" charset="0"/>
              </a:rPr>
              <a:t>and Biologicals (IVB)</a:t>
            </a:r>
          </a:p>
        </p:txBody>
      </p:sp>
      <p:cxnSp>
        <p:nvCxnSpPr>
          <p:cNvPr id="23" name="Straight Connector 22">
            <a:extLst>
              <a:ext uri="{FF2B5EF4-FFF2-40B4-BE49-F238E27FC236}">
                <a16:creationId xmlns:a16="http://schemas.microsoft.com/office/drawing/2014/main" id="{91953401-9E5D-A7CE-D5C5-ED6CB1DED3AB}"/>
              </a:ext>
            </a:extLst>
          </p:cNvPr>
          <p:cNvCxnSpPr>
            <a:cxnSpLocks/>
          </p:cNvCxnSpPr>
          <p:nvPr userDrawn="1"/>
        </p:nvCxnSpPr>
        <p:spPr>
          <a:xfrm>
            <a:off x="619001" y="6950819"/>
            <a:ext cx="2808313" cy="0"/>
          </a:xfrm>
          <a:prstGeom prst="line">
            <a:avLst/>
          </a:prstGeom>
          <a:ln w="381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623253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SECTION_TITLE_BG">
    <p:bg>
      <p:bgPr>
        <a:solidFill>
          <a:schemeClr val="accent4">
            <a:lumMod val="50000"/>
          </a:schemeClr>
        </a:solidFill>
        <a:effectLst/>
      </p:bgPr>
    </p:bg>
    <p:spTree>
      <p:nvGrpSpPr>
        <p:cNvPr id="1" name=""/>
        <p:cNvGrpSpPr/>
        <p:nvPr/>
      </p:nvGrpSpPr>
      <p:grpSpPr>
        <a:xfrm>
          <a:off x="0" y="0"/>
          <a:ext cx="0" cy="0"/>
          <a:chOff x="0" y="0"/>
          <a:chExt cx="0" cy="0"/>
        </a:xfrm>
      </p:grpSpPr>
      <p:pic>
        <p:nvPicPr>
          <p:cNvPr id="15" name="Content Placeholder 2">
            <a:extLst>
              <a:ext uri="{FF2B5EF4-FFF2-40B4-BE49-F238E27FC236}">
                <a16:creationId xmlns:a16="http://schemas.microsoft.com/office/drawing/2014/main" id="{B974152A-7DE2-C591-27D0-7E07DA0945B6}"/>
              </a:ext>
            </a:extLst>
          </p:cNvPr>
          <p:cNvPicPr>
            <a:picLocks/>
          </p:cNvPicPr>
          <p:nvPr userDrawn="1"/>
        </p:nvPicPr>
        <p:blipFill>
          <a:blip r:embed="rId2">
            <a:extLst>
              <a:ext uri="{28A0092B-C50C-407E-A947-70E740481C1C}">
                <a14:useLocalDpi xmlns:a14="http://schemas.microsoft.com/office/drawing/2010/main" val="0"/>
              </a:ext>
            </a:extLst>
          </a:blip>
          <a:srcRect l="17789" t="4150" r="17878" b="25550"/>
          <a:stretch>
            <a:fillRect/>
          </a:stretch>
        </p:blipFill>
        <p:spPr>
          <a:xfrm>
            <a:off x="3461277" y="-1"/>
            <a:ext cx="16642823" cy="11309351"/>
          </a:xfrm>
          <a:prstGeom prst="rect">
            <a:avLst/>
          </a:prstGeom>
        </p:spPr>
      </p:pic>
      <p:sp>
        <p:nvSpPr>
          <p:cNvPr id="9" name="Rectangle 8">
            <a:extLst>
              <a:ext uri="{FF2B5EF4-FFF2-40B4-BE49-F238E27FC236}">
                <a16:creationId xmlns:a16="http://schemas.microsoft.com/office/drawing/2014/main" id="{F8DFBB67-408B-D39F-F189-190FFFADB2E5}"/>
              </a:ext>
            </a:extLst>
          </p:cNvPr>
          <p:cNvSpPr/>
          <p:nvPr userDrawn="1"/>
        </p:nvSpPr>
        <p:spPr>
          <a:xfrm flipH="1">
            <a:off x="0" y="-2"/>
            <a:ext cx="20104100" cy="11309351"/>
          </a:xfrm>
          <a:prstGeom prst="rect">
            <a:avLst/>
          </a:prstGeom>
          <a:gradFill flip="none" rotWithShape="1">
            <a:gsLst>
              <a:gs pos="46000">
                <a:schemeClr val="accent5">
                  <a:lumMod val="10000"/>
                  <a:alpha val="90000"/>
                </a:schemeClr>
              </a:gs>
              <a:gs pos="0">
                <a:schemeClr val="accent5">
                  <a:lumMod val="10000"/>
                </a:schemeClr>
              </a:gs>
              <a:gs pos="100000">
                <a:srgbClr val="002060">
                  <a:alpha val="50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itle 1">
            <a:extLst>
              <a:ext uri="{FF2B5EF4-FFF2-40B4-BE49-F238E27FC236}">
                <a16:creationId xmlns:a16="http://schemas.microsoft.com/office/drawing/2014/main" id="{8409744D-D923-449A-26C2-96890A9C9439}"/>
              </a:ext>
            </a:extLst>
          </p:cNvPr>
          <p:cNvSpPr>
            <a:spLocks noGrp="1"/>
          </p:cNvSpPr>
          <p:nvPr>
            <p:ph type="ctrTitle"/>
          </p:nvPr>
        </p:nvSpPr>
        <p:spPr>
          <a:xfrm>
            <a:off x="1483098" y="5297921"/>
            <a:ext cx="11593288" cy="950517"/>
          </a:xfrm>
        </p:spPr>
        <p:txBody>
          <a:bodyPr lIns="0" tIns="0" rIns="0" bIns="0" anchor="t" anchorCtr="0"/>
          <a:lstStyle>
            <a:lvl1pPr algn="l">
              <a:defRPr sz="6800">
                <a:solidFill>
                  <a:schemeClr val="bg1"/>
                </a:solidFill>
                <a:latin typeface="Poppins" panose="00000500000000000000" pitchFamily="2" charset="0"/>
                <a:cs typeface="Poppins" panose="00000500000000000000" pitchFamily="2" charset="0"/>
              </a:defRPr>
            </a:lvl1pPr>
          </a:lstStyle>
          <a:p>
            <a:endParaRPr lang="en-GB" dirty="0"/>
          </a:p>
        </p:txBody>
      </p:sp>
      <p:pic>
        <p:nvPicPr>
          <p:cNvPr id="18" name="Picture 17">
            <a:extLst>
              <a:ext uri="{FF2B5EF4-FFF2-40B4-BE49-F238E27FC236}">
                <a16:creationId xmlns:a16="http://schemas.microsoft.com/office/drawing/2014/main" id="{3BCB03A4-4C12-5EC4-D7E5-7870943D808D}"/>
              </a:ext>
            </a:extLst>
          </p:cNvPr>
          <p:cNvPicPr>
            <a:picLocks noChangeAspect="1"/>
          </p:cNvPicPr>
          <p:nvPr userDrawn="1"/>
        </p:nvPicPr>
        <p:blipFill>
          <a:blip r:embed="rId3" cstate="screen">
            <a:extLst>
              <a:ext uri="{28A0092B-C50C-407E-A947-70E740481C1C}">
                <a14:useLocalDpi xmlns:a14="http://schemas.microsoft.com/office/drawing/2010/main" val="0"/>
              </a:ext>
            </a:extLst>
          </a:blip>
          <a:stretch>
            <a:fillRect/>
          </a:stretch>
        </p:blipFill>
        <p:spPr>
          <a:xfrm>
            <a:off x="566913" y="326083"/>
            <a:ext cx="2832536" cy="867464"/>
          </a:xfrm>
          <a:prstGeom prst="rect">
            <a:avLst/>
          </a:prstGeom>
        </p:spPr>
      </p:pic>
      <p:cxnSp>
        <p:nvCxnSpPr>
          <p:cNvPr id="20" name="Straight Connector 19">
            <a:extLst>
              <a:ext uri="{FF2B5EF4-FFF2-40B4-BE49-F238E27FC236}">
                <a16:creationId xmlns:a16="http://schemas.microsoft.com/office/drawing/2014/main" id="{592998FD-C3A9-DD63-01D7-C581069C8202}"/>
              </a:ext>
            </a:extLst>
          </p:cNvPr>
          <p:cNvCxnSpPr>
            <a:cxnSpLocks/>
          </p:cNvCxnSpPr>
          <p:nvPr userDrawn="1"/>
        </p:nvCxnSpPr>
        <p:spPr>
          <a:xfrm>
            <a:off x="3759218" y="409139"/>
            <a:ext cx="0" cy="745395"/>
          </a:xfrm>
          <a:prstGeom prst="line">
            <a:avLst/>
          </a:prstGeom>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EA51D7FC-EEC9-031B-2E9E-038FAA2DBF23}"/>
              </a:ext>
            </a:extLst>
          </p:cNvPr>
          <p:cNvSpPr txBox="1"/>
          <p:nvPr userDrawn="1"/>
        </p:nvSpPr>
        <p:spPr>
          <a:xfrm>
            <a:off x="4003378" y="413654"/>
            <a:ext cx="4824535" cy="707886"/>
          </a:xfrm>
          <a:prstGeom prst="rect">
            <a:avLst/>
          </a:prstGeom>
          <a:noFill/>
        </p:spPr>
        <p:txBody>
          <a:bodyPr wrap="square" rtlCol="0">
            <a:spAutoFit/>
          </a:bodyPr>
          <a:lstStyle/>
          <a:p>
            <a:r>
              <a:rPr lang="en-US" sz="2000" dirty="0">
                <a:solidFill>
                  <a:schemeClr val="bg1"/>
                </a:solidFill>
                <a:latin typeface="Aptos" panose="020B0004020202020204" pitchFamily="34" charset="0"/>
              </a:rPr>
              <a:t>Immunization, Vaccines </a:t>
            </a:r>
            <a:br>
              <a:rPr lang="en-US" sz="2000" dirty="0">
                <a:solidFill>
                  <a:schemeClr val="bg1"/>
                </a:solidFill>
                <a:latin typeface="Aptos" panose="020B0004020202020204" pitchFamily="34" charset="0"/>
              </a:rPr>
            </a:br>
            <a:r>
              <a:rPr lang="en-US" sz="2000" dirty="0">
                <a:solidFill>
                  <a:schemeClr val="bg1"/>
                </a:solidFill>
                <a:latin typeface="Aptos" panose="020B0004020202020204" pitchFamily="34" charset="0"/>
              </a:rPr>
              <a:t>and Biologicals (IVB)</a:t>
            </a:r>
          </a:p>
        </p:txBody>
      </p:sp>
    </p:spTree>
    <p:extLst>
      <p:ext uri="{BB962C8B-B14F-4D97-AF65-F5344CB8AC3E}">
        <p14:creationId xmlns:p14="http://schemas.microsoft.com/office/powerpoint/2010/main" val="35615195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DISTRIBUTION_LIST">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CA9C806-229B-4A8D-AFA7-03EDD985E6DC}"/>
              </a:ext>
            </a:extLst>
          </p:cNvPr>
          <p:cNvSpPr>
            <a:spLocks noGrp="1"/>
          </p:cNvSpPr>
          <p:nvPr>
            <p:ph type="sldNum" sz="quarter" idx="12"/>
          </p:nvPr>
        </p:nvSpPr>
        <p:spPr/>
        <p:txBody>
          <a:bodyPr/>
          <a:lstStyle/>
          <a:p>
            <a:fld id="{E2E31AFC-DF42-41A5-B57C-06A83BBA6616}" type="slidenum">
              <a:rPr lang="en-GB" smtClean="0"/>
              <a:t>‹#›</a:t>
            </a:fld>
            <a:endParaRPr lang="en-GB"/>
          </a:p>
        </p:txBody>
      </p:sp>
      <p:sp>
        <p:nvSpPr>
          <p:cNvPr id="5" name="Title 1">
            <a:extLst>
              <a:ext uri="{FF2B5EF4-FFF2-40B4-BE49-F238E27FC236}">
                <a16:creationId xmlns:a16="http://schemas.microsoft.com/office/drawing/2014/main" id="{226A3070-CE06-4CEE-A226-D97212C3BEE6}"/>
              </a:ext>
            </a:extLst>
          </p:cNvPr>
          <p:cNvSpPr>
            <a:spLocks noGrp="1"/>
          </p:cNvSpPr>
          <p:nvPr>
            <p:ph type="title"/>
          </p:nvPr>
        </p:nvSpPr>
        <p:spPr>
          <a:xfrm>
            <a:off x="952502" y="3206403"/>
            <a:ext cx="9675612" cy="664797"/>
          </a:xfrm>
        </p:spPr>
        <p:txBody>
          <a:bodyPr lIns="0" tIns="0" rIns="0" bIns="0" anchor="t" anchorCtr="0"/>
          <a:lstStyle/>
          <a:p>
            <a:r>
              <a:rPr lang="en-US" dirty="0"/>
              <a:t>Click to edit Master title style</a:t>
            </a:r>
            <a:endParaRPr lang="en-GB" dirty="0"/>
          </a:p>
        </p:txBody>
      </p:sp>
    </p:spTree>
    <p:extLst>
      <p:ext uri="{BB962C8B-B14F-4D97-AF65-F5344CB8AC3E}">
        <p14:creationId xmlns:p14="http://schemas.microsoft.com/office/powerpoint/2010/main" val="34865162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DATA_SOURCES">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7700640E-70DB-4FA8-8906-F2F2D00CFD0A}"/>
              </a:ext>
            </a:extLst>
          </p:cNvPr>
          <p:cNvSpPr>
            <a:spLocks noGrp="1"/>
          </p:cNvSpPr>
          <p:nvPr>
            <p:ph type="title" hasCustomPrompt="1"/>
          </p:nvPr>
        </p:nvSpPr>
        <p:spPr>
          <a:xfrm>
            <a:off x="952502" y="885878"/>
            <a:ext cx="13420028" cy="503215"/>
          </a:xfrm>
        </p:spPr>
        <p:txBody>
          <a:bodyPr lIns="0" tIns="0" rIns="0" bIns="0" anchor="t" anchorCtr="0"/>
          <a:lstStyle>
            <a:lvl1pPr>
              <a:defRPr sz="3600"/>
            </a:lvl1pPr>
          </a:lstStyle>
          <a:p>
            <a:r>
              <a:rPr lang="en-US" dirty="0"/>
              <a:t>Data sources for data contained within this slide deck</a:t>
            </a:r>
            <a:endParaRPr lang="en-GB" dirty="0"/>
          </a:p>
        </p:txBody>
      </p:sp>
      <p:sp>
        <p:nvSpPr>
          <p:cNvPr id="12" name="TextBox 11">
            <a:extLst>
              <a:ext uri="{FF2B5EF4-FFF2-40B4-BE49-F238E27FC236}">
                <a16:creationId xmlns:a16="http://schemas.microsoft.com/office/drawing/2014/main" id="{8FBF1565-E385-499D-9EFB-74F24A450EB2}"/>
              </a:ext>
            </a:extLst>
          </p:cNvPr>
          <p:cNvSpPr txBox="1"/>
          <p:nvPr userDrawn="1"/>
        </p:nvSpPr>
        <p:spPr>
          <a:xfrm>
            <a:off x="952499" y="1479952"/>
            <a:ext cx="18209259" cy="584775"/>
          </a:xfrm>
          <a:prstGeom prst="rect">
            <a:avLst/>
          </a:prstGeom>
          <a:noFill/>
        </p:spPr>
        <p:txBody>
          <a:bodyPr wrap="square">
            <a:spAutoFit/>
          </a:bodyPr>
          <a:lstStyle/>
          <a:p>
            <a:r>
              <a:rPr lang="en-US" sz="1600" dirty="0">
                <a:latin typeface="+mj-lt"/>
                <a:cs typeface="Calibri" panose="020F0502020204030204" pitchFamily="34" charset="0"/>
              </a:rPr>
              <a:t>The Global Measles and Rubella Report is based on surveillance data reported by Member States to the regional offices weekly or monthly. The regional compilation is reported to HQ monthly. Data are to be reported from the regions on the 1</a:t>
            </a:r>
            <a:r>
              <a:rPr lang="en-US" sz="1600" baseline="30000" dirty="0">
                <a:latin typeface="+mj-lt"/>
                <a:cs typeface="Calibri" panose="020F0502020204030204" pitchFamily="34" charset="0"/>
              </a:rPr>
              <a:t>st</a:t>
            </a:r>
            <a:r>
              <a:rPr lang="en-US" sz="1600" dirty="0">
                <a:latin typeface="+mj-lt"/>
                <a:cs typeface="Calibri" panose="020F0502020204030204" pitchFamily="34" charset="0"/>
              </a:rPr>
              <a:t> Friday of the month, and HQ attempts to release the monthly report by the 3</a:t>
            </a:r>
            <a:r>
              <a:rPr lang="en-US" sz="1600" baseline="30000" dirty="0">
                <a:latin typeface="+mj-lt"/>
                <a:cs typeface="Calibri" panose="020F0502020204030204" pitchFamily="34" charset="0"/>
              </a:rPr>
              <a:t>rd</a:t>
            </a:r>
            <a:r>
              <a:rPr lang="en-US" sz="1600" dirty="0">
                <a:latin typeface="+mj-lt"/>
                <a:cs typeface="Calibri" panose="020F0502020204030204" pitchFamily="34" charset="0"/>
              </a:rPr>
              <a:t> Monday of the month. </a:t>
            </a:r>
          </a:p>
        </p:txBody>
      </p:sp>
      <p:sp>
        <p:nvSpPr>
          <p:cNvPr id="14" name="Rectangle 13">
            <a:extLst>
              <a:ext uri="{FF2B5EF4-FFF2-40B4-BE49-F238E27FC236}">
                <a16:creationId xmlns:a16="http://schemas.microsoft.com/office/drawing/2014/main" id="{09E99455-FC58-4B14-9BCB-56A57C945A32}"/>
              </a:ext>
            </a:extLst>
          </p:cNvPr>
          <p:cNvSpPr/>
          <p:nvPr userDrawn="1"/>
        </p:nvSpPr>
        <p:spPr>
          <a:xfrm>
            <a:off x="962658" y="2342307"/>
            <a:ext cx="18209259" cy="1477328"/>
          </a:xfrm>
          <a:prstGeom prst="rect">
            <a:avLst/>
          </a:prstGeom>
        </p:spPr>
        <p:txBody>
          <a:bodyPr wrap="square">
            <a:spAutoFit/>
          </a:bodyPr>
          <a:lstStyle/>
          <a:p>
            <a:r>
              <a:rPr lang="en-US" sz="1800" b="1" dirty="0">
                <a:latin typeface="+mj-lt"/>
                <a:cs typeface="Calibri" panose="020F0502020204030204" pitchFamily="34" charset="0"/>
              </a:rPr>
              <a:t>Please note:</a:t>
            </a:r>
          </a:p>
          <a:p>
            <a:pPr marL="285750" indent="-285750">
              <a:buFont typeface="Wingdings" panose="05000000000000000000" pitchFamily="2" charset="2"/>
              <a:buChar char="§"/>
            </a:pPr>
            <a:r>
              <a:rPr lang="en-US" sz="1800" dirty="0">
                <a:latin typeface="+mj-lt"/>
                <a:cs typeface="Calibri" panose="020F0502020204030204" pitchFamily="34" charset="0"/>
              </a:rPr>
              <a:t>Numbers of cases might differ from the official numbers reported annually as part of the WHO/UNICEF Joint reporting process (JRF).  The difference can be due to the time lag as  the annual data might not be complete at the time of reporting. </a:t>
            </a:r>
          </a:p>
          <a:p>
            <a:pPr marL="285750" indent="-285750">
              <a:buFont typeface="Wingdings" panose="05000000000000000000" pitchFamily="2" charset="2"/>
              <a:buChar char="§"/>
            </a:pPr>
            <a:r>
              <a:rPr lang="en-US" sz="1800" dirty="0">
                <a:latin typeface="+mj-lt"/>
                <a:cs typeface="Calibri" panose="020F0502020204030204" pitchFamily="34" charset="0"/>
              </a:rPr>
              <a:t>In addition, the difference can be due to multiple surveillance systems at country level.  In these cases, the monthly data are extracted from the case based surveillance system while the annual data can be from the aggregated system. </a:t>
            </a:r>
          </a:p>
        </p:txBody>
      </p:sp>
      <p:sp>
        <p:nvSpPr>
          <p:cNvPr id="16" name="Rectangle 15">
            <a:extLst>
              <a:ext uri="{FF2B5EF4-FFF2-40B4-BE49-F238E27FC236}">
                <a16:creationId xmlns:a16="http://schemas.microsoft.com/office/drawing/2014/main" id="{6FB3D5A0-A53B-41DD-BECF-ECEED5911D92}"/>
              </a:ext>
            </a:extLst>
          </p:cNvPr>
          <p:cNvSpPr/>
          <p:nvPr userDrawn="1"/>
        </p:nvSpPr>
        <p:spPr>
          <a:xfrm>
            <a:off x="10340082" y="4196507"/>
            <a:ext cx="8712968" cy="5632311"/>
          </a:xfrm>
          <a:prstGeom prst="rect">
            <a:avLst/>
          </a:prstGeom>
        </p:spPr>
        <p:txBody>
          <a:bodyPr wrap="square">
            <a:spAutoFit/>
          </a:bodyPr>
          <a:lstStyle/>
          <a:p>
            <a:pPr>
              <a:lnSpc>
                <a:spcPct val="100000"/>
              </a:lnSpc>
              <a:spcBef>
                <a:spcPts val="0"/>
              </a:spcBef>
              <a:spcAft>
                <a:spcPts val="0"/>
              </a:spcAft>
            </a:pPr>
            <a:r>
              <a:rPr lang="en-US" sz="1200" b="1" dirty="0">
                <a:latin typeface="+mj-lt"/>
                <a:cs typeface="Calibri" panose="020F0502020204030204" pitchFamily="34" charset="0"/>
              </a:rPr>
              <a:t>ELISA Laboratory Data from the Global Measles and Rubella Laboratory Network (GMRLN)</a:t>
            </a:r>
          </a:p>
          <a:p>
            <a:pPr marL="171450" indent="-171450">
              <a:lnSpc>
                <a:spcPct val="100000"/>
              </a:lnSpc>
              <a:spcBef>
                <a:spcPts val="0"/>
              </a:spcBef>
              <a:spcAft>
                <a:spcPts val="0"/>
              </a:spcAft>
              <a:buFont typeface="Arial" panose="020B0604020202020204" pitchFamily="34" charset="0"/>
              <a:buChar char="•"/>
            </a:pPr>
            <a:r>
              <a:rPr lang="en-US" sz="1200" dirty="0">
                <a:latin typeface="+mj-lt"/>
                <a:cs typeface="Calibri" panose="020F0502020204030204" pitchFamily="34" charset="0"/>
              </a:rPr>
              <a:t>The Global Measles Rubella Laboratory Network laboratories report the number of samples received as well as the number of samples tested for IgM serology, as well as the number positive, negative and equivocal. </a:t>
            </a:r>
          </a:p>
          <a:p>
            <a:pPr marL="628650" lvl="1" indent="-171450">
              <a:buFont typeface="Arial" panose="020B0604020202020204" pitchFamily="34" charset="0"/>
              <a:buChar char="•"/>
            </a:pPr>
            <a:r>
              <a:rPr lang="en-US" sz="1200" dirty="0">
                <a:latin typeface="+mj-lt"/>
                <a:cs typeface="Calibri" panose="020F0502020204030204" pitchFamily="34" charset="0"/>
              </a:rPr>
              <a:t>These aggregated data are collected to account for the inadequate linking between laboratory and epidemiological data in some countries.</a:t>
            </a:r>
          </a:p>
          <a:p>
            <a:pPr marL="628650" lvl="1" indent="-171450">
              <a:buFont typeface="Arial" panose="020B0604020202020204" pitchFamily="34" charset="0"/>
              <a:buChar char="•"/>
            </a:pPr>
            <a:r>
              <a:rPr lang="en-US" sz="1200" dirty="0">
                <a:latin typeface="+mj-lt"/>
                <a:cs typeface="Calibri" panose="020F0502020204030204" pitchFamily="34" charset="0"/>
              </a:rPr>
              <a:t>Numbers of cases reported may differ from the number of samples tested positive for various reasons</a:t>
            </a:r>
          </a:p>
          <a:p>
            <a:pPr marL="1085850" lvl="2" indent="-171450">
              <a:buFont typeface="Arial" panose="020B0604020202020204" pitchFamily="34" charset="0"/>
              <a:buChar char="•"/>
            </a:pPr>
            <a:r>
              <a:rPr lang="en-US" sz="1200" dirty="0">
                <a:latin typeface="+mj-lt"/>
                <a:cs typeface="Calibri" panose="020F0502020204030204" pitchFamily="34" charset="0"/>
              </a:rPr>
              <a:t>Samples tested positive in a laboratory may not reported to the surveillance system</a:t>
            </a:r>
          </a:p>
          <a:p>
            <a:pPr marL="1085850" lvl="2" indent="-171450">
              <a:buFont typeface="Arial" panose="020B0604020202020204" pitchFamily="34" charset="0"/>
              <a:buChar char="•"/>
            </a:pPr>
            <a:r>
              <a:rPr lang="en-US" sz="1200" dirty="0">
                <a:latin typeface="+mj-lt"/>
                <a:cs typeface="Calibri" panose="020F0502020204030204" pitchFamily="34" charset="0"/>
              </a:rPr>
              <a:t>IgG screening results are inappropriately included in the surveillance database</a:t>
            </a:r>
          </a:p>
          <a:p>
            <a:pPr marL="1085850" lvl="2" indent="-171450">
              <a:buFont typeface="Arial" panose="020B0604020202020204" pitchFamily="34" charset="0"/>
              <a:buChar char="•"/>
            </a:pPr>
            <a:r>
              <a:rPr lang="en-US" sz="1200" dirty="0">
                <a:latin typeface="+mj-lt"/>
                <a:cs typeface="Calibri" panose="020F0502020204030204" pitchFamily="34" charset="0"/>
              </a:rPr>
              <a:t>Inconsistent reporting from laboratories.  </a:t>
            </a:r>
          </a:p>
          <a:p>
            <a:pPr marL="1085850" lvl="2" indent="-171450">
              <a:buFont typeface="Arial" panose="020B0604020202020204" pitchFamily="34" charset="0"/>
              <a:buChar char="•"/>
            </a:pPr>
            <a:r>
              <a:rPr lang="en-US" sz="1200" dirty="0">
                <a:latin typeface="+mj-lt"/>
                <a:cs typeface="Calibri" panose="020F0502020204030204" pitchFamily="34" charset="0"/>
              </a:rPr>
              <a:t>This is based on the number of SAMPLES tested, not the number of CASES tested. One case can have multiple samples being tested (e.g. different specimen types, repeat specimen collection based on timing of collection).</a:t>
            </a:r>
          </a:p>
          <a:p>
            <a:pPr marL="1085850" lvl="2" indent="-171450">
              <a:buFont typeface="Arial" panose="020B0604020202020204" pitchFamily="34" charset="0"/>
              <a:buChar char="•"/>
            </a:pPr>
            <a:endParaRPr lang="en-US" sz="1200" dirty="0">
              <a:latin typeface="+mj-lt"/>
              <a:cs typeface="Calibri" panose="020F0502020204030204" pitchFamily="34" charset="0"/>
            </a:endParaRPr>
          </a:p>
          <a:p>
            <a:pPr marL="0" indent="0">
              <a:buFont typeface="Arial" panose="020B0604020202020204" pitchFamily="34" charset="0"/>
              <a:buNone/>
            </a:pPr>
            <a:r>
              <a:rPr lang="en-US" sz="1200" b="1" dirty="0">
                <a:latin typeface="+mj-lt"/>
                <a:cs typeface="Calibri" panose="020F0502020204030204" pitchFamily="34" charset="0"/>
              </a:rPr>
              <a:t>Limitations</a:t>
            </a:r>
          </a:p>
          <a:p>
            <a:pPr marL="171450" lvl="0" indent="-171450">
              <a:buFont typeface="Arial" panose="020B0604020202020204" pitchFamily="34" charset="0"/>
              <a:buChar char="•"/>
            </a:pPr>
            <a:r>
              <a:rPr lang="en-US" sz="1200" dirty="0">
                <a:latin typeface="+mj-lt"/>
                <a:cs typeface="Calibri" panose="020F0502020204030204" pitchFamily="34" charset="0"/>
              </a:rPr>
              <a:t>Data are only from network laboratories</a:t>
            </a:r>
          </a:p>
          <a:p>
            <a:pPr marL="171450" lvl="0" indent="-171450">
              <a:buFont typeface="Arial" panose="020B0604020202020204" pitchFamily="34" charset="0"/>
              <a:buChar char="•"/>
            </a:pPr>
            <a:r>
              <a:rPr lang="en-US" sz="1200" dirty="0">
                <a:latin typeface="+mj-lt"/>
                <a:cs typeface="Calibri" panose="020F0502020204030204" pitchFamily="34" charset="0"/>
              </a:rPr>
              <a:t>Non-network laboratories are not included</a:t>
            </a:r>
          </a:p>
          <a:p>
            <a:pPr marL="171450" lvl="0" indent="-171450">
              <a:buFont typeface="Arial" panose="020B0604020202020204" pitchFamily="34" charset="0"/>
              <a:buChar char="•"/>
            </a:pPr>
            <a:r>
              <a:rPr lang="en-US" sz="1200" dirty="0">
                <a:latin typeface="+mj-lt"/>
                <a:cs typeface="Calibri" panose="020F0502020204030204" pitchFamily="34" charset="0"/>
              </a:rPr>
              <a:t>Some laboratories don’t report</a:t>
            </a:r>
          </a:p>
          <a:p>
            <a:pPr marL="171450" lvl="0" indent="-171450">
              <a:buFont typeface="Arial" panose="020B0604020202020204" pitchFamily="34" charset="0"/>
              <a:buChar char="•"/>
            </a:pPr>
            <a:r>
              <a:rPr lang="en-US" sz="1200" dirty="0">
                <a:latin typeface="+mj-lt"/>
                <a:cs typeface="Calibri" panose="020F0502020204030204" pitchFamily="34" charset="0"/>
              </a:rPr>
              <a:t>IgG results are sometimes inappropriately reported</a:t>
            </a:r>
          </a:p>
          <a:p>
            <a:pPr marL="628650" lvl="1" indent="-171450">
              <a:buFont typeface="Arial" panose="020B0604020202020204" pitchFamily="34" charset="0"/>
              <a:buChar char="•"/>
            </a:pPr>
            <a:endParaRPr lang="en-US" sz="1200" dirty="0">
              <a:latin typeface="+mj-lt"/>
              <a:cs typeface="Calibri" panose="020F0502020204030204" pitchFamily="34" charset="0"/>
            </a:endParaRPr>
          </a:p>
          <a:p>
            <a:pPr marL="628650" lvl="1" indent="-171450">
              <a:buFont typeface="Arial" panose="020B0604020202020204" pitchFamily="34" charset="0"/>
              <a:buChar char="•"/>
            </a:pPr>
            <a:endParaRPr lang="en-US" sz="1200" dirty="0">
              <a:latin typeface="+mj-lt"/>
              <a:cs typeface="Calibri" panose="020F0502020204030204" pitchFamily="34" charset="0"/>
            </a:endParaRPr>
          </a:p>
          <a:p>
            <a:pPr>
              <a:lnSpc>
                <a:spcPct val="100000"/>
              </a:lnSpc>
              <a:spcBef>
                <a:spcPts val="0"/>
              </a:spcBef>
              <a:spcAft>
                <a:spcPts val="0"/>
              </a:spcAft>
            </a:pPr>
            <a:r>
              <a:rPr lang="en-US" sz="1200" b="1" dirty="0">
                <a:latin typeface="+mj-lt"/>
                <a:cs typeface="Calibri" panose="020F0502020204030204" pitchFamily="34" charset="0"/>
              </a:rPr>
              <a:t>Genotyping Data</a:t>
            </a:r>
          </a:p>
          <a:p>
            <a:pPr>
              <a:lnSpc>
                <a:spcPct val="100000"/>
              </a:lnSpc>
              <a:spcBef>
                <a:spcPts val="0"/>
              </a:spcBef>
              <a:spcAft>
                <a:spcPts val="0"/>
              </a:spcAft>
            </a:pPr>
            <a:r>
              <a:rPr lang="en-US" sz="1200" dirty="0">
                <a:latin typeface="+mj-lt"/>
                <a:cs typeface="Calibri" panose="020F0502020204030204" pitchFamily="34" charset="0"/>
              </a:rPr>
              <a:t>Genotyping data are obtained from the MeaNS2 (</a:t>
            </a:r>
            <a:r>
              <a:rPr lang="en-US" sz="1200" dirty="0">
                <a:latin typeface="+mj-lt"/>
                <a:cs typeface="Calibri" panose="020F0502020204030204" pitchFamily="34" charset="0"/>
                <a:hlinkClick r:id="rId2"/>
              </a:rPr>
              <a:t>https://who-gmrln.org/means2</a:t>
            </a:r>
            <a:r>
              <a:rPr lang="en-US" sz="1200" dirty="0">
                <a:latin typeface="+mj-lt"/>
                <a:cs typeface="Calibri" panose="020F0502020204030204" pitchFamily="34" charset="0"/>
              </a:rPr>
              <a:t>) and RubeNS2 (</a:t>
            </a:r>
            <a:r>
              <a:rPr lang="en-US" sz="1200" dirty="0">
                <a:latin typeface="+mj-lt"/>
                <a:cs typeface="Calibri" panose="020F0502020204030204" pitchFamily="34" charset="0"/>
                <a:hlinkClick r:id="rId3"/>
              </a:rPr>
              <a:t>https://who-gmrln.org/rubens2</a:t>
            </a:r>
            <a:r>
              <a:rPr lang="en-US" sz="1200" dirty="0">
                <a:latin typeface="+mj-lt"/>
                <a:cs typeface="Calibri" panose="020F0502020204030204" pitchFamily="34" charset="0"/>
              </a:rPr>
              <a:t>). </a:t>
            </a:r>
            <a:br>
              <a:rPr lang="en-US" sz="1200" dirty="0">
                <a:latin typeface="+mj-lt"/>
                <a:cs typeface="Calibri" panose="020F0502020204030204" pitchFamily="34" charset="0"/>
              </a:rPr>
            </a:br>
            <a:endParaRPr lang="en-US" sz="1200" dirty="0">
              <a:latin typeface="+mj-lt"/>
              <a:cs typeface="Calibri" panose="020F0502020204030204" pitchFamily="34" charset="0"/>
            </a:endParaRPr>
          </a:p>
          <a:p>
            <a:pPr marL="0" indent="0">
              <a:lnSpc>
                <a:spcPct val="100000"/>
              </a:lnSpc>
              <a:spcBef>
                <a:spcPts val="0"/>
              </a:spcBef>
              <a:spcAft>
                <a:spcPts val="0"/>
              </a:spcAft>
              <a:buFont typeface="Arial" panose="020B0604020202020204" pitchFamily="34" charset="0"/>
              <a:buNone/>
            </a:pPr>
            <a:r>
              <a:rPr lang="en-US" sz="1200" b="1" dirty="0">
                <a:latin typeface="+mj-lt"/>
                <a:cs typeface="Calibri" panose="020F0502020204030204" pitchFamily="34" charset="0"/>
              </a:rPr>
              <a:t>Limitations</a:t>
            </a:r>
          </a:p>
          <a:p>
            <a:pPr marL="171450" lvl="0" indent="-171450">
              <a:buFont typeface="Arial" panose="020B0604020202020204" pitchFamily="34" charset="0"/>
              <a:buChar char="•"/>
            </a:pPr>
            <a:r>
              <a:rPr lang="en-US" sz="1200" dirty="0">
                <a:latin typeface="+mj-lt"/>
                <a:cs typeface="Calibri" panose="020F0502020204030204" pitchFamily="34" charset="0"/>
              </a:rPr>
              <a:t>Inadequate sample collection for genotyping challenges interpretation of the data</a:t>
            </a:r>
          </a:p>
          <a:p>
            <a:pPr marL="171450" lvl="0" indent="-171450">
              <a:buFont typeface="Arial" panose="020B0604020202020204" pitchFamily="34" charset="0"/>
              <a:buChar char="•"/>
            </a:pPr>
            <a:r>
              <a:rPr lang="en-US" sz="1200" dirty="0">
                <a:latin typeface="+mj-lt"/>
                <a:cs typeface="Calibri" panose="020F0502020204030204" pitchFamily="34" charset="0"/>
              </a:rPr>
              <a:t>Underreporting</a:t>
            </a:r>
          </a:p>
          <a:p>
            <a:pPr marL="628650" lvl="1" indent="-171450">
              <a:buFont typeface="Arial" panose="020B0604020202020204" pitchFamily="34" charset="0"/>
              <a:buChar char="•"/>
            </a:pPr>
            <a:r>
              <a:rPr lang="en-US" sz="1200" dirty="0">
                <a:latin typeface="+mj-lt"/>
                <a:cs typeface="Calibri" panose="020F0502020204030204" pitchFamily="34" charset="0"/>
              </a:rPr>
              <a:t>WHO recommends that Member States submit genotyping data to these databases, but it is not currently a requirement so there is underreporting</a:t>
            </a:r>
          </a:p>
          <a:p>
            <a:pPr marL="171450" lvl="0" indent="-171450">
              <a:buFont typeface="Arial" panose="020B0604020202020204" pitchFamily="34" charset="0"/>
              <a:buChar char="•"/>
            </a:pPr>
            <a:r>
              <a:rPr lang="en-US" sz="1200" dirty="0">
                <a:latin typeface="+mj-lt"/>
                <a:cs typeface="Calibri" panose="020F0502020204030204" pitchFamily="34" charset="0"/>
              </a:rPr>
              <a:t>Genotype data can’t be linked to epidemiologic data at the global level</a:t>
            </a:r>
          </a:p>
        </p:txBody>
      </p:sp>
      <p:sp>
        <p:nvSpPr>
          <p:cNvPr id="17" name="TextBox 16">
            <a:extLst>
              <a:ext uri="{FF2B5EF4-FFF2-40B4-BE49-F238E27FC236}">
                <a16:creationId xmlns:a16="http://schemas.microsoft.com/office/drawing/2014/main" id="{070C9BD3-7E2F-4452-B5A1-F41D76716095}"/>
              </a:ext>
            </a:extLst>
          </p:cNvPr>
          <p:cNvSpPr txBox="1"/>
          <p:nvPr userDrawn="1"/>
        </p:nvSpPr>
        <p:spPr>
          <a:xfrm>
            <a:off x="1051050" y="4196507"/>
            <a:ext cx="9001000" cy="6740307"/>
          </a:xfrm>
          <a:prstGeom prst="rect">
            <a:avLst/>
          </a:prstGeom>
          <a:noFill/>
        </p:spPr>
        <p:txBody>
          <a:bodyPr wrap="square">
            <a:spAutoFit/>
          </a:bodyPr>
          <a:lstStyle/>
          <a:p>
            <a:pPr>
              <a:lnSpc>
                <a:spcPct val="100000"/>
              </a:lnSpc>
              <a:spcBef>
                <a:spcPts val="0"/>
              </a:spcBef>
              <a:spcAft>
                <a:spcPts val="0"/>
              </a:spcAft>
            </a:pPr>
            <a:r>
              <a:rPr lang="en-US" sz="1200" b="1" dirty="0">
                <a:latin typeface="+mj-lt"/>
                <a:cs typeface="Calibri" panose="020F0502020204030204" pitchFamily="34" charset="0"/>
              </a:rPr>
              <a:t>Epidemiologic Data: Case-based and/or Aggregate Reporting to WHO</a:t>
            </a:r>
          </a:p>
          <a:p>
            <a:pPr marL="171450" indent="-171450">
              <a:lnSpc>
                <a:spcPct val="100000"/>
              </a:lnSpc>
              <a:spcBef>
                <a:spcPts val="0"/>
              </a:spcBef>
              <a:spcAft>
                <a:spcPts val="0"/>
              </a:spcAft>
              <a:buFont typeface="Wingdings" panose="05000000000000000000" pitchFamily="2" charset="2"/>
              <a:buChar char="§"/>
            </a:pPr>
            <a:r>
              <a:rPr lang="en-US" sz="1200" dirty="0">
                <a:latin typeface="+mj-lt"/>
                <a:cs typeface="Calibri" panose="020F0502020204030204" pitchFamily="34" charset="0"/>
              </a:rPr>
              <a:t>Epidemiologic data comes from Member States in one of two forms</a:t>
            </a:r>
          </a:p>
          <a:p>
            <a:pPr marL="628650" lvl="1" indent="-171450">
              <a:lnSpc>
                <a:spcPct val="100000"/>
              </a:lnSpc>
              <a:spcBef>
                <a:spcPts val="0"/>
              </a:spcBef>
              <a:spcAft>
                <a:spcPts val="0"/>
              </a:spcAft>
              <a:buFont typeface="Wingdings" panose="05000000000000000000" pitchFamily="2" charset="2"/>
              <a:buChar char="§"/>
            </a:pPr>
            <a:r>
              <a:rPr lang="en-US" sz="1200" dirty="0">
                <a:latin typeface="+mj-lt"/>
                <a:cs typeface="Calibri" panose="020F0502020204030204" pitchFamily="34" charset="0"/>
              </a:rPr>
              <a:t>Case-based data, which is our recommendation, is provided by most member states.  </a:t>
            </a:r>
            <a:br>
              <a:rPr lang="en-US" sz="1200" dirty="0">
                <a:latin typeface="+mj-lt"/>
                <a:cs typeface="Calibri" panose="020F0502020204030204" pitchFamily="34" charset="0"/>
              </a:rPr>
            </a:br>
            <a:r>
              <a:rPr lang="en-US" sz="1200" dirty="0">
                <a:latin typeface="+mj-lt"/>
                <a:cs typeface="Calibri" panose="020F0502020204030204" pitchFamily="34" charset="0"/>
              </a:rPr>
              <a:t>At WHO HQ, we collect a limited set of variables, including, age, date of onset, country reporting, 1</a:t>
            </a:r>
            <a:r>
              <a:rPr lang="en-US" sz="1200" baseline="30000" dirty="0">
                <a:latin typeface="+mj-lt"/>
                <a:cs typeface="Calibri" panose="020F0502020204030204" pitchFamily="34" charset="0"/>
              </a:rPr>
              <a:t>st</a:t>
            </a:r>
            <a:r>
              <a:rPr lang="en-US" sz="1200" dirty="0">
                <a:latin typeface="+mj-lt"/>
                <a:cs typeface="Calibri" panose="020F0502020204030204" pitchFamily="34" charset="0"/>
              </a:rPr>
              <a:t>/2</a:t>
            </a:r>
            <a:r>
              <a:rPr lang="en-US" sz="1200" baseline="30000" dirty="0">
                <a:latin typeface="+mj-lt"/>
                <a:cs typeface="Calibri" panose="020F0502020204030204" pitchFamily="34" charset="0"/>
              </a:rPr>
              <a:t>nd</a:t>
            </a:r>
            <a:r>
              <a:rPr lang="en-US" sz="1200" dirty="0">
                <a:latin typeface="+mj-lt"/>
                <a:cs typeface="Calibri" panose="020F0502020204030204" pitchFamily="34" charset="0"/>
              </a:rPr>
              <a:t> administrative unit of residence, vaccination status (by recall), date related to specimen collection/testing, and final classification. Regions might or might not collect more data than this. Often suspected cases with recent date of onset are not classified; however, at HQ we classify pending cases as clinically compatible and update the data if/when new data are provided to HQ.  For AFR, we classify all cases that are rubella IgM+ as rubella laboratory-confirmed cases.  </a:t>
            </a:r>
          </a:p>
          <a:p>
            <a:pPr marL="628650" lvl="1" indent="-171450">
              <a:lnSpc>
                <a:spcPct val="100000"/>
              </a:lnSpc>
              <a:spcBef>
                <a:spcPts val="0"/>
              </a:spcBef>
              <a:spcAft>
                <a:spcPts val="0"/>
              </a:spcAft>
              <a:buFont typeface="Wingdings" panose="05000000000000000000" pitchFamily="2" charset="2"/>
              <a:buChar char="§"/>
            </a:pPr>
            <a:r>
              <a:rPr lang="en-US" sz="1200" dirty="0">
                <a:latin typeface="+mj-lt"/>
                <a:cs typeface="Calibri" panose="020F0502020204030204" pitchFamily="34" charset="0"/>
              </a:rPr>
              <a:t>Aggregated data on number of suspected, lab-confirmed, epi-linked, and clinically compatible cases of measles/rubella, by month/year of onset, and by subnational area (though some member states do not provide this level of disaggregation).  </a:t>
            </a:r>
          </a:p>
          <a:p>
            <a:pPr marL="1085850" lvl="2" indent="-171450">
              <a:lnSpc>
                <a:spcPct val="100000"/>
              </a:lnSpc>
              <a:spcBef>
                <a:spcPts val="0"/>
              </a:spcBef>
              <a:spcAft>
                <a:spcPts val="0"/>
              </a:spcAft>
              <a:buFont typeface="Wingdings" panose="05000000000000000000" pitchFamily="2" charset="2"/>
              <a:buChar char="§"/>
            </a:pPr>
            <a:r>
              <a:rPr lang="en-US" sz="1200" dirty="0">
                <a:latin typeface="+mj-lt"/>
                <a:cs typeface="Calibri" panose="020F0502020204030204" pitchFamily="34" charset="0"/>
              </a:rPr>
              <a:t>Source for zero-reporting from some member-states though this is not a consistent process. </a:t>
            </a:r>
          </a:p>
          <a:p>
            <a:pPr marL="171450" lvl="0" indent="-171450">
              <a:lnSpc>
                <a:spcPct val="100000"/>
              </a:lnSpc>
              <a:spcBef>
                <a:spcPts val="0"/>
              </a:spcBef>
              <a:spcAft>
                <a:spcPts val="0"/>
              </a:spcAft>
              <a:buFont typeface="Wingdings" panose="05000000000000000000" pitchFamily="2" charset="2"/>
              <a:buChar char="§"/>
            </a:pPr>
            <a:r>
              <a:rPr lang="en-US" sz="1200" dirty="0">
                <a:latin typeface="+mj-lt"/>
                <a:cs typeface="Calibri" panose="020F0502020204030204" pitchFamily="34" charset="0"/>
              </a:rPr>
              <a:t>A few member states send us both case-based and aggregated data as they have two different surveillance systems in the country.  </a:t>
            </a:r>
          </a:p>
          <a:p>
            <a:pPr marL="628650" lvl="1" indent="-171450">
              <a:lnSpc>
                <a:spcPct val="100000"/>
              </a:lnSpc>
              <a:spcBef>
                <a:spcPts val="0"/>
              </a:spcBef>
              <a:spcAft>
                <a:spcPts val="0"/>
              </a:spcAft>
              <a:buFont typeface="Wingdings" panose="05000000000000000000" pitchFamily="2" charset="2"/>
              <a:buChar char="§"/>
            </a:pPr>
            <a:r>
              <a:rPr lang="en-US" sz="1200" dirty="0">
                <a:latin typeface="+mj-lt"/>
                <a:cs typeface="Calibri" panose="020F0502020204030204" pitchFamily="34" charset="0"/>
              </a:rPr>
              <a:t>If both aggregate and case-based data are sent to HQ, numbers from aggregate surveillance are considered case counts for the country, while case-based data are used for the national slides to show age distribution, proportion vaccinated, and age-specific incidence.  </a:t>
            </a:r>
          </a:p>
          <a:p>
            <a:pPr marL="628650" lvl="1" indent="-171450">
              <a:lnSpc>
                <a:spcPct val="100000"/>
              </a:lnSpc>
              <a:spcBef>
                <a:spcPts val="0"/>
              </a:spcBef>
              <a:spcAft>
                <a:spcPts val="0"/>
              </a:spcAft>
              <a:buFont typeface="Wingdings" panose="05000000000000000000" pitchFamily="2" charset="2"/>
              <a:buChar char="§"/>
            </a:pPr>
            <a:endParaRPr lang="en-US" sz="1200" dirty="0">
              <a:latin typeface="+mj-lt"/>
              <a:cs typeface="Calibri" panose="020F0502020204030204" pitchFamily="34" charset="0"/>
            </a:endParaRPr>
          </a:p>
          <a:p>
            <a:pPr marL="0" lvl="0" indent="0">
              <a:lnSpc>
                <a:spcPct val="100000"/>
              </a:lnSpc>
              <a:spcBef>
                <a:spcPts val="0"/>
              </a:spcBef>
              <a:spcAft>
                <a:spcPts val="0"/>
              </a:spcAft>
              <a:buFont typeface="Wingdings" panose="05000000000000000000" pitchFamily="2" charset="2"/>
              <a:buNone/>
            </a:pPr>
            <a:r>
              <a:rPr lang="en-US" sz="1200" b="1" dirty="0">
                <a:latin typeface="+mj-lt"/>
                <a:cs typeface="Calibri" panose="020F0502020204030204" pitchFamily="34" charset="0"/>
              </a:rPr>
              <a:t>Limitations</a:t>
            </a:r>
          </a:p>
          <a:p>
            <a:pPr marL="171450" lvl="0" indent="-171450">
              <a:lnSpc>
                <a:spcPct val="100000"/>
              </a:lnSpc>
              <a:spcBef>
                <a:spcPts val="0"/>
              </a:spcBef>
              <a:spcAft>
                <a:spcPts val="0"/>
              </a:spcAft>
              <a:buFont typeface="Arial" panose="020B0604020202020204" pitchFamily="34" charset="0"/>
              <a:buChar char="•"/>
            </a:pPr>
            <a:r>
              <a:rPr lang="en-US" sz="1200" dirty="0">
                <a:latin typeface="+mj-lt"/>
                <a:cs typeface="Calibri" panose="020F0502020204030204" pitchFamily="34" charset="0"/>
              </a:rPr>
              <a:t>Reporting delays: It can take 2-3 months from the time a case is reported to public health in a member state to the time the data are provided to WHO HQ. </a:t>
            </a:r>
          </a:p>
          <a:p>
            <a:pPr marL="628650" lvl="1" indent="-171450">
              <a:lnSpc>
                <a:spcPct val="100000"/>
              </a:lnSpc>
              <a:spcBef>
                <a:spcPts val="0"/>
              </a:spcBef>
              <a:spcAft>
                <a:spcPts val="0"/>
              </a:spcAft>
              <a:buFont typeface="Arial" panose="020B0604020202020204" pitchFamily="34" charset="0"/>
              <a:buChar char="•"/>
            </a:pPr>
            <a:r>
              <a:rPr lang="en-US" sz="1200" dirty="0">
                <a:latin typeface="+mj-lt"/>
                <a:cs typeface="Calibri" panose="020F0502020204030204" pitchFamily="34" charset="0"/>
              </a:rPr>
              <a:t>Some of this is due to normal reporting delays that are expected as it takes time to get information from a health center to Geneva based on reporting frequencies set by various levels</a:t>
            </a:r>
          </a:p>
          <a:p>
            <a:pPr marL="628650" lvl="1" indent="-171450">
              <a:lnSpc>
                <a:spcPct val="100000"/>
              </a:lnSpc>
              <a:spcBef>
                <a:spcPts val="0"/>
              </a:spcBef>
              <a:spcAft>
                <a:spcPts val="0"/>
              </a:spcAft>
              <a:buFont typeface="Arial" panose="020B0604020202020204" pitchFamily="34" charset="0"/>
              <a:buChar char="•"/>
            </a:pPr>
            <a:r>
              <a:rPr lang="en-US" sz="1200" dirty="0">
                <a:latin typeface="+mj-lt"/>
                <a:cs typeface="Calibri" panose="020F0502020204030204" pitchFamily="34" charset="0"/>
              </a:rPr>
              <a:t>We are working to decrease the delays in reporting.</a:t>
            </a:r>
          </a:p>
          <a:p>
            <a:pPr marL="171450" lvl="0" indent="-171450">
              <a:lnSpc>
                <a:spcPct val="100000"/>
              </a:lnSpc>
              <a:spcBef>
                <a:spcPts val="0"/>
              </a:spcBef>
              <a:spcAft>
                <a:spcPts val="0"/>
              </a:spcAft>
              <a:buFont typeface="Arial" panose="020B0604020202020204" pitchFamily="34" charset="0"/>
              <a:buChar char="•"/>
            </a:pPr>
            <a:r>
              <a:rPr lang="en-US" sz="1200" dirty="0">
                <a:latin typeface="+mj-lt"/>
                <a:cs typeface="Calibri" panose="020F0502020204030204" pitchFamily="34" charset="0"/>
              </a:rPr>
              <a:t>Underreporting/lack of reporting</a:t>
            </a:r>
          </a:p>
          <a:p>
            <a:pPr marL="171450" lvl="0" indent="-171450">
              <a:lnSpc>
                <a:spcPct val="100000"/>
              </a:lnSpc>
              <a:spcBef>
                <a:spcPts val="0"/>
              </a:spcBef>
              <a:spcAft>
                <a:spcPts val="0"/>
              </a:spcAft>
              <a:buFont typeface="Arial" panose="020B0604020202020204" pitchFamily="34" charset="0"/>
              <a:buChar char="•"/>
            </a:pPr>
            <a:r>
              <a:rPr lang="en-US" sz="1200" dirty="0">
                <a:latin typeface="+mj-lt"/>
                <a:cs typeface="Calibri" panose="020F0502020204030204" pitchFamily="34" charset="0"/>
              </a:rPr>
              <a:t>Case definitions for suspect, epidemiologically linked and clinically compatible cases may vary between countries.</a:t>
            </a:r>
          </a:p>
          <a:p>
            <a:pPr marL="171450" lvl="0" indent="-171450">
              <a:lnSpc>
                <a:spcPct val="100000"/>
              </a:lnSpc>
              <a:spcBef>
                <a:spcPts val="0"/>
              </a:spcBef>
              <a:spcAft>
                <a:spcPts val="0"/>
              </a:spcAft>
              <a:buFont typeface="Arial" panose="020B0604020202020204" pitchFamily="34" charset="0"/>
              <a:buChar char="•"/>
            </a:pPr>
            <a:r>
              <a:rPr lang="en-US" sz="1200" dirty="0">
                <a:latin typeface="+mj-lt"/>
                <a:cs typeface="Calibri" panose="020F0502020204030204" pitchFamily="34" charset="0"/>
              </a:rPr>
              <a:t>Completeness of the data reported to WHO is unknown</a:t>
            </a:r>
          </a:p>
          <a:p>
            <a:pPr marL="171450" lvl="0" indent="-171450">
              <a:lnSpc>
                <a:spcPct val="100000"/>
              </a:lnSpc>
              <a:spcBef>
                <a:spcPts val="0"/>
              </a:spcBef>
              <a:spcAft>
                <a:spcPts val="0"/>
              </a:spcAft>
              <a:buFont typeface="Arial" panose="020B0604020202020204" pitchFamily="34" charset="0"/>
              <a:buChar char="•"/>
            </a:pPr>
            <a:r>
              <a:rPr lang="en-US" sz="1200" dirty="0">
                <a:latin typeface="+mj-lt"/>
                <a:cs typeface="Calibri" panose="020F0502020204030204" pitchFamily="34" charset="0"/>
              </a:rPr>
              <a:t>For this monthly update, pending cases are considered measles clinically compatible. </a:t>
            </a:r>
          </a:p>
          <a:p>
            <a:pPr marL="628650" lvl="1" indent="-171450">
              <a:lnSpc>
                <a:spcPct val="100000"/>
              </a:lnSpc>
              <a:spcBef>
                <a:spcPts val="0"/>
              </a:spcBef>
              <a:spcAft>
                <a:spcPts val="0"/>
              </a:spcAft>
              <a:buFont typeface="Arial" panose="020B0604020202020204" pitchFamily="34" charset="0"/>
              <a:buChar char="•"/>
            </a:pPr>
            <a:r>
              <a:rPr lang="en-US" sz="1200" dirty="0">
                <a:latin typeface="+mj-lt"/>
                <a:cs typeface="Calibri" panose="020F0502020204030204" pitchFamily="34" charset="0"/>
              </a:rPr>
              <a:t>These cases may later be discarded or confirmed based on laboratory testing in which case historical case counts may vary from one report to another. </a:t>
            </a:r>
          </a:p>
          <a:p>
            <a:pPr marL="628650" lvl="1" indent="-171450">
              <a:lnSpc>
                <a:spcPct val="100000"/>
              </a:lnSpc>
              <a:spcBef>
                <a:spcPts val="0"/>
              </a:spcBef>
              <a:spcAft>
                <a:spcPts val="0"/>
              </a:spcAft>
              <a:buFont typeface="Arial" panose="020B0604020202020204" pitchFamily="34" charset="0"/>
              <a:buChar char="•"/>
            </a:pPr>
            <a:r>
              <a:rPr lang="en-US" sz="1200" dirty="0">
                <a:latin typeface="+mj-lt"/>
                <a:cs typeface="Calibri" panose="020F0502020204030204" pitchFamily="34" charset="0"/>
              </a:rPr>
              <a:t>This could lead to differences between the Global monthly report and Regional or National surveillance bulletins published by WHO Offices and National authorities.</a:t>
            </a:r>
          </a:p>
          <a:p>
            <a:pPr marL="0" indent="0">
              <a:lnSpc>
                <a:spcPct val="100000"/>
              </a:lnSpc>
              <a:spcBef>
                <a:spcPts val="0"/>
              </a:spcBef>
              <a:spcAft>
                <a:spcPts val="0"/>
              </a:spcAft>
              <a:buNone/>
            </a:pPr>
            <a:endParaRPr lang="en-US" sz="1200" dirty="0">
              <a:latin typeface="+mj-lt"/>
              <a:cs typeface="Calibri" panose="020F0502020204030204" pitchFamily="34" charset="0"/>
            </a:endParaRPr>
          </a:p>
        </p:txBody>
      </p:sp>
    </p:spTree>
    <p:extLst>
      <p:ext uri="{BB962C8B-B14F-4D97-AF65-F5344CB8AC3E}">
        <p14:creationId xmlns:p14="http://schemas.microsoft.com/office/powerpoint/2010/main" val="31071546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TITLE_ONL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024F929E-2F1D-4406-9057-6C825193933B}"/>
              </a:ext>
            </a:extLst>
          </p:cNvPr>
          <p:cNvSpPr>
            <a:spLocks noGrp="1"/>
          </p:cNvSpPr>
          <p:nvPr>
            <p:ph type="ftr" sz="quarter" idx="11"/>
          </p:nvPr>
        </p:nvSpPr>
        <p:spPr/>
        <p:txBody>
          <a:bodyPr/>
          <a:lstStyle/>
          <a:p>
            <a:r>
              <a:rPr lang="en-GB"/>
              <a:t>Immunization, Vaccines and Biologicals</a:t>
            </a:r>
            <a:endParaRPr lang="en-GB" dirty="0"/>
          </a:p>
        </p:txBody>
      </p:sp>
      <p:sp>
        <p:nvSpPr>
          <p:cNvPr id="4" name="Slide Number Placeholder 3">
            <a:extLst>
              <a:ext uri="{FF2B5EF4-FFF2-40B4-BE49-F238E27FC236}">
                <a16:creationId xmlns:a16="http://schemas.microsoft.com/office/drawing/2014/main" id="{2CA9C806-229B-4A8D-AFA7-03EDD985E6DC}"/>
              </a:ext>
            </a:extLst>
          </p:cNvPr>
          <p:cNvSpPr>
            <a:spLocks noGrp="1"/>
          </p:cNvSpPr>
          <p:nvPr>
            <p:ph type="sldNum" sz="quarter" idx="12"/>
          </p:nvPr>
        </p:nvSpPr>
        <p:spPr/>
        <p:txBody>
          <a:bodyPr/>
          <a:lstStyle/>
          <a:p>
            <a:fld id="{E2E31AFC-DF42-41A5-B57C-06A83BBA6616}" type="slidenum">
              <a:rPr lang="en-GB" smtClean="0"/>
              <a:t>‹#›</a:t>
            </a:fld>
            <a:endParaRPr lang="en-GB"/>
          </a:p>
        </p:txBody>
      </p:sp>
      <p:sp>
        <p:nvSpPr>
          <p:cNvPr id="5" name="Title 1">
            <a:extLst>
              <a:ext uri="{FF2B5EF4-FFF2-40B4-BE49-F238E27FC236}">
                <a16:creationId xmlns:a16="http://schemas.microsoft.com/office/drawing/2014/main" id="{226A3070-CE06-4CEE-A226-D97212C3BEE6}"/>
              </a:ext>
            </a:extLst>
          </p:cNvPr>
          <p:cNvSpPr>
            <a:spLocks noGrp="1"/>
          </p:cNvSpPr>
          <p:nvPr>
            <p:ph type="title"/>
          </p:nvPr>
        </p:nvSpPr>
        <p:spPr>
          <a:xfrm>
            <a:off x="952502" y="885878"/>
            <a:ext cx="18604604" cy="664797"/>
          </a:xfrm>
        </p:spPr>
        <p:txBody>
          <a:bodyPr lIns="0" tIns="0" rIns="0" bIns="0" anchor="t" anchorCtr="0"/>
          <a:lstStyle/>
          <a:p>
            <a:r>
              <a:rPr lang="en-US"/>
              <a:t>Click to edit Master title style</a:t>
            </a:r>
            <a:endParaRPr lang="en-GB" dirty="0"/>
          </a:p>
        </p:txBody>
      </p:sp>
      <p:sp>
        <p:nvSpPr>
          <p:cNvPr id="8" name="object 14">
            <a:extLst>
              <a:ext uri="{FF2B5EF4-FFF2-40B4-BE49-F238E27FC236}">
                <a16:creationId xmlns:a16="http://schemas.microsoft.com/office/drawing/2014/main" id="{C887375E-F637-44FE-AF63-8A8B04BD6ACA}"/>
              </a:ext>
            </a:extLst>
          </p:cNvPr>
          <p:cNvSpPr/>
          <p:nvPr userDrawn="1"/>
        </p:nvSpPr>
        <p:spPr>
          <a:xfrm>
            <a:off x="952851" y="10550675"/>
            <a:ext cx="18209260" cy="0"/>
          </a:xfrm>
          <a:custGeom>
            <a:avLst/>
            <a:gdLst/>
            <a:ahLst/>
            <a:cxnLst/>
            <a:rect l="l" t="t" r="r" b="b"/>
            <a:pathLst>
              <a:path w="18209260">
                <a:moveTo>
                  <a:pt x="0" y="0"/>
                </a:moveTo>
                <a:lnTo>
                  <a:pt x="18208869" y="0"/>
                </a:lnTo>
              </a:path>
            </a:pathLst>
          </a:custGeom>
          <a:ln w="9622">
            <a:solidFill>
              <a:schemeClr val="tx1"/>
            </a:solidFill>
          </a:ln>
        </p:spPr>
        <p:txBody>
          <a:bodyPr wrap="square" lIns="0" tIns="0" rIns="0" bIns="0" rtlCol="0"/>
          <a:lstStyle/>
          <a:p>
            <a:endParaRPr/>
          </a:p>
        </p:txBody>
      </p:sp>
    </p:spTree>
    <p:extLst>
      <p:ext uri="{BB962C8B-B14F-4D97-AF65-F5344CB8AC3E}">
        <p14:creationId xmlns:p14="http://schemas.microsoft.com/office/powerpoint/2010/main" val="23272048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LINKS">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CA9C806-229B-4A8D-AFA7-03EDD985E6DC}"/>
              </a:ext>
            </a:extLst>
          </p:cNvPr>
          <p:cNvSpPr>
            <a:spLocks noGrp="1"/>
          </p:cNvSpPr>
          <p:nvPr>
            <p:ph type="sldNum" sz="quarter" idx="12"/>
          </p:nvPr>
        </p:nvSpPr>
        <p:spPr/>
        <p:txBody>
          <a:bodyPr/>
          <a:lstStyle/>
          <a:p>
            <a:fld id="{E2E31AFC-DF42-41A5-B57C-06A83BBA6616}" type="slidenum">
              <a:rPr lang="en-GB" smtClean="0"/>
              <a:t>‹#›</a:t>
            </a:fld>
            <a:endParaRPr lang="en-GB"/>
          </a:p>
        </p:txBody>
      </p:sp>
      <p:sp>
        <p:nvSpPr>
          <p:cNvPr id="5" name="Title 1">
            <a:extLst>
              <a:ext uri="{FF2B5EF4-FFF2-40B4-BE49-F238E27FC236}">
                <a16:creationId xmlns:a16="http://schemas.microsoft.com/office/drawing/2014/main" id="{226A3070-CE06-4CEE-A226-D97212C3BEE6}"/>
              </a:ext>
            </a:extLst>
          </p:cNvPr>
          <p:cNvSpPr>
            <a:spLocks noGrp="1"/>
          </p:cNvSpPr>
          <p:nvPr>
            <p:ph type="title"/>
          </p:nvPr>
        </p:nvSpPr>
        <p:spPr>
          <a:xfrm>
            <a:off x="952502" y="885878"/>
            <a:ext cx="10107660" cy="664797"/>
          </a:xfrm>
        </p:spPr>
        <p:txBody>
          <a:bodyPr lIns="0" tIns="0" rIns="0" bIns="0" anchor="t" anchorCtr="0"/>
          <a:lstStyle/>
          <a:p>
            <a:r>
              <a:rPr lang="en-US"/>
              <a:t>Click to edit Master title style</a:t>
            </a:r>
            <a:endParaRPr lang="en-GB" dirty="0"/>
          </a:p>
        </p:txBody>
      </p:sp>
      <p:sp>
        <p:nvSpPr>
          <p:cNvPr id="2" name="Rectangle 1">
            <a:extLst>
              <a:ext uri="{FF2B5EF4-FFF2-40B4-BE49-F238E27FC236}">
                <a16:creationId xmlns:a16="http://schemas.microsoft.com/office/drawing/2014/main" id="{822769BE-ADBE-4B60-918C-F0787B853D98}"/>
              </a:ext>
            </a:extLst>
          </p:cNvPr>
          <p:cNvSpPr/>
          <p:nvPr userDrawn="1"/>
        </p:nvSpPr>
        <p:spPr>
          <a:xfrm>
            <a:off x="948368" y="10506094"/>
            <a:ext cx="5939446" cy="369332"/>
          </a:xfrm>
          <a:prstGeom prst="rect">
            <a:avLst/>
          </a:prstGeom>
        </p:spPr>
        <p:txBody>
          <a:bodyPr wrap="none">
            <a:spAutoFit/>
          </a:bodyPr>
          <a:lstStyle/>
          <a:p>
            <a:r>
              <a:rPr lang="en-US" sz="1800" dirty="0"/>
              <a:t>(Switch to presentation mode if links are inactive</a:t>
            </a:r>
            <a:r>
              <a:rPr lang="en-US" sz="1800" baseline="0" dirty="0"/>
              <a:t>)</a:t>
            </a:r>
            <a:r>
              <a:rPr lang="en-US" sz="1800" dirty="0"/>
              <a:t> </a:t>
            </a:r>
          </a:p>
        </p:txBody>
      </p:sp>
      <p:sp>
        <p:nvSpPr>
          <p:cNvPr id="6" name="TextBox 5">
            <a:extLst>
              <a:ext uri="{FF2B5EF4-FFF2-40B4-BE49-F238E27FC236}">
                <a16:creationId xmlns:a16="http://schemas.microsoft.com/office/drawing/2014/main" id="{47C699CE-4D78-4141-BB7E-FA4B3A7C2B60}"/>
              </a:ext>
            </a:extLst>
          </p:cNvPr>
          <p:cNvSpPr txBox="1"/>
          <p:nvPr userDrawn="1"/>
        </p:nvSpPr>
        <p:spPr>
          <a:xfrm>
            <a:off x="1195066" y="3072318"/>
            <a:ext cx="14977664" cy="5191742"/>
          </a:xfrm>
          <a:prstGeom prst="rect">
            <a:avLst/>
          </a:prstGeom>
          <a:noFill/>
        </p:spPr>
        <p:txBody>
          <a:bodyPr wrap="square" rtlCol="0">
            <a:spAutoFit/>
          </a:bodyPr>
          <a:lstStyle/>
          <a:p>
            <a:pPr marL="391076" marR="0" lvl="0" indent="-391076" algn="l" defTabSz="1042872" rtl="0" eaLnBrk="1" fontAlgn="auto" latinLnBrk="0" hangingPunct="1">
              <a:lnSpc>
                <a:spcPct val="150000"/>
              </a:lnSpc>
              <a:spcBef>
                <a:spcPts val="0"/>
              </a:spcBef>
              <a:spcAft>
                <a:spcPts val="0"/>
              </a:spcAft>
              <a:buClrTx/>
              <a:buSzTx/>
              <a:buFontTx/>
              <a:buChar char="•"/>
              <a:tabLst/>
              <a:defRPr/>
            </a:pPr>
            <a:r>
              <a:rPr kumimoji="0" lang="en-GB" sz="3200" b="0" i="0" u="none" strike="noStrike" kern="1200" cap="none" spc="0" normalizeH="0" baseline="0" noProof="0" dirty="0">
                <a:ln>
                  <a:noFill/>
                </a:ln>
                <a:solidFill>
                  <a:prstClr val="black"/>
                </a:solidFill>
                <a:effectLst/>
                <a:uLnTx/>
                <a:uFillTx/>
                <a:latin typeface="Calibri"/>
                <a:ea typeface="+mn-ea"/>
                <a:cs typeface="Arial" charset="0"/>
              </a:rPr>
              <a:t>AFR 		(webpages under migration)</a:t>
            </a:r>
          </a:p>
          <a:p>
            <a:pPr marL="391076" marR="0" lvl="0" indent="-391076" algn="l" defTabSz="1042872" rtl="0" eaLnBrk="1" fontAlgn="auto" latinLnBrk="0" hangingPunct="1">
              <a:lnSpc>
                <a:spcPct val="150000"/>
              </a:lnSpc>
              <a:spcBef>
                <a:spcPts val="0"/>
              </a:spcBef>
              <a:spcAft>
                <a:spcPts val="0"/>
              </a:spcAft>
              <a:buClrTx/>
              <a:buSzTx/>
              <a:buFontTx/>
              <a:buChar char="•"/>
              <a:tabLst/>
              <a:defRPr/>
            </a:pPr>
            <a:r>
              <a:rPr kumimoji="0" lang="en-US" sz="3200" b="0" i="0" u="none" strike="noStrike" kern="1200" cap="none" spc="0" normalizeH="0" baseline="0" noProof="0" dirty="0">
                <a:ln>
                  <a:noFill/>
                </a:ln>
                <a:solidFill>
                  <a:prstClr val="black"/>
                </a:solidFill>
                <a:effectLst/>
                <a:uLnTx/>
                <a:uFillTx/>
                <a:latin typeface="Calibri"/>
                <a:ea typeface="+mn-ea"/>
                <a:cs typeface="Arial" charset="0"/>
              </a:rPr>
              <a:t>AMR:  		</a:t>
            </a:r>
            <a:r>
              <a:rPr kumimoji="0" lang="en-US" sz="3200" b="0" i="0" u="none" strike="noStrike" kern="1200" cap="none" spc="0" normalizeH="0" baseline="0" noProof="0" dirty="0">
                <a:ln>
                  <a:noFill/>
                </a:ln>
                <a:solidFill>
                  <a:prstClr val="black"/>
                </a:solidFill>
                <a:effectLst/>
                <a:uLnTx/>
                <a:uFillTx/>
                <a:latin typeface="Calibri"/>
                <a:ea typeface="+mn-ea"/>
                <a:cs typeface="Arial" charset="0"/>
                <a:hlinkClick r:id="rId2"/>
              </a:rPr>
              <a:t>PAHO measles and rubella weekly bulletin</a:t>
            </a:r>
            <a:r>
              <a:rPr kumimoji="0" lang="en-US" sz="3200" b="0" i="0" u="none" strike="noStrike" kern="1200" cap="none" spc="0" normalizeH="0" baseline="0" noProof="0" dirty="0">
                <a:ln>
                  <a:noFill/>
                </a:ln>
                <a:solidFill>
                  <a:prstClr val="black"/>
                </a:solidFill>
                <a:effectLst/>
                <a:uLnTx/>
                <a:uFillTx/>
                <a:latin typeface="Calibri"/>
                <a:ea typeface="+mn-ea"/>
                <a:cs typeface="Arial" charset="0"/>
              </a:rPr>
              <a:t> (published every 2 weeks)</a:t>
            </a:r>
          </a:p>
          <a:p>
            <a:pPr marL="391076" marR="0" lvl="0" indent="-391076" algn="l" defTabSz="1042872" rtl="0" eaLnBrk="1" fontAlgn="auto" latinLnBrk="0" hangingPunct="1">
              <a:lnSpc>
                <a:spcPct val="150000"/>
              </a:lnSpc>
              <a:spcBef>
                <a:spcPts val="0"/>
              </a:spcBef>
              <a:spcAft>
                <a:spcPts val="0"/>
              </a:spcAft>
              <a:buClrTx/>
              <a:buSzTx/>
              <a:buFontTx/>
              <a:buChar char="•"/>
              <a:tabLst/>
              <a:defRPr/>
            </a:pPr>
            <a:r>
              <a:rPr kumimoji="0" lang="en-GB" sz="3200" b="0" i="0" u="none" strike="noStrike" kern="1200" cap="none" spc="0" normalizeH="0" baseline="0" noProof="0" dirty="0">
                <a:ln>
                  <a:noFill/>
                </a:ln>
                <a:solidFill>
                  <a:prstClr val="black"/>
                </a:solidFill>
                <a:effectLst/>
                <a:uLnTx/>
                <a:uFillTx/>
                <a:latin typeface="Calibri"/>
                <a:ea typeface="+mn-ea"/>
                <a:cs typeface="Arial" charset="0"/>
              </a:rPr>
              <a:t>EMR:		</a:t>
            </a:r>
            <a:r>
              <a:rPr kumimoji="0" lang="en-GB" sz="3200" b="0" i="0" u="none" strike="noStrike" kern="1200" cap="none" spc="0" normalizeH="0" baseline="0" noProof="0" dirty="0">
                <a:ln>
                  <a:noFill/>
                </a:ln>
                <a:solidFill>
                  <a:prstClr val="black"/>
                </a:solidFill>
                <a:effectLst/>
                <a:uLnTx/>
                <a:uFillTx/>
                <a:latin typeface="Calibri"/>
                <a:ea typeface="+mn-ea"/>
                <a:cs typeface="Arial" charset="0"/>
                <a:hlinkClick r:id="rId3"/>
              </a:rPr>
              <a:t>EMRO measles home page</a:t>
            </a:r>
            <a:endParaRPr kumimoji="0" lang="en-GB" sz="3200" b="0" i="0" u="none" strike="noStrike" kern="1200" cap="none" spc="0" normalizeH="0" baseline="0" noProof="0" dirty="0">
              <a:ln>
                <a:noFill/>
              </a:ln>
              <a:solidFill>
                <a:prstClr val="black"/>
              </a:solidFill>
              <a:effectLst/>
              <a:uLnTx/>
              <a:uFillTx/>
              <a:latin typeface="Calibri"/>
              <a:ea typeface="+mn-ea"/>
              <a:cs typeface="Arial" charset="0"/>
            </a:endParaRPr>
          </a:p>
          <a:p>
            <a:pPr marL="391076" marR="0" lvl="0" indent="-391076" algn="l" defTabSz="1042872" rtl="0" eaLnBrk="1" fontAlgn="auto" latinLnBrk="0" hangingPunct="1">
              <a:lnSpc>
                <a:spcPct val="150000"/>
              </a:lnSpc>
              <a:spcBef>
                <a:spcPts val="0"/>
              </a:spcBef>
              <a:spcAft>
                <a:spcPts val="0"/>
              </a:spcAft>
              <a:buClrTx/>
              <a:buSzTx/>
              <a:buFontTx/>
              <a:buChar char="•"/>
              <a:tabLst/>
              <a:defRPr/>
            </a:pPr>
            <a:r>
              <a:rPr kumimoji="0" lang="en-GB" sz="3200" b="0" i="0" u="none" strike="noStrike" kern="1200" cap="none" spc="0" normalizeH="0" baseline="0" noProof="0" dirty="0">
                <a:ln>
                  <a:noFill/>
                </a:ln>
                <a:solidFill>
                  <a:prstClr val="black"/>
                </a:solidFill>
                <a:effectLst/>
                <a:uLnTx/>
                <a:uFillTx/>
                <a:latin typeface="Calibri"/>
                <a:ea typeface="+mn-ea"/>
                <a:cs typeface="Arial" charset="0"/>
              </a:rPr>
              <a:t>EUR : </a:t>
            </a:r>
            <a:r>
              <a:rPr kumimoji="0" lang="en-GB" sz="3200" b="1" i="0" u="none" strike="noStrike" kern="1200" cap="none" spc="0" normalizeH="0" baseline="0" noProof="0" dirty="0">
                <a:ln>
                  <a:noFill/>
                </a:ln>
                <a:solidFill>
                  <a:prstClr val="black"/>
                </a:solidFill>
                <a:effectLst/>
                <a:uLnTx/>
                <a:uFillTx/>
                <a:latin typeface="Calibri"/>
                <a:ea typeface="+mn-ea"/>
                <a:cs typeface="Arial" charset="0"/>
              </a:rPr>
              <a:t>		</a:t>
            </a:r>
            <a:r>
              <a:rPr kumimoji="0" lang="en-GB" sz="3200" b="0" i="0" u="none" strike="noStrike" kern="1200" cap="none" spc="0" normalizeH="0" baseline="0" noProof="0" dirty="0">
                <a:ln>
                  <a:noFill/>
                </a:ln>
                <a:solidFill>
                  <a:prstClr val="black"/>
                </a:solidFill>
                <a:effectLst/>
                <a:uLnTx/>
                <a:uFillTx/>
                <a:latin typeface="Calibri"/>
                <a:ea typeface="+mn-ea"/>
                <a:cs typeface="Arial" charset="0"/>
                <a:hlinkClick r:id="rId4"/>
              </a:rPr>
              <a:t>EURO </a:t>
            </a:r>
            <a:r>
              <a:rPr kumimoji="0" lang="en-GB" sz="3200" b="0" i="0" u="none" strike="noStrike" kern="1200" cap="none" spc="0" normalizeH="0" baseline="0" noProof="0" dirty="0" err="1">
                <a:ln>
                  <a:noFill/>
                </a:ln>
                <a:solidFill>
                  <a:prstClr val="black"/>
                </a:solidFill>
                <a:effectLst/>
                <a:uLnTx/>
                <a:uFillTx/>
                <a:latin typeface="Calibri"/>
                <a:ea typeface="+mn-ea"/>
                <a:cs typeface="Arial" charset="0"/>
                <a:hlinkClick r:id="rId4"/>
              </a:rPr>
              <a:t>EpiData</a:t>
            </a:r>
            <a:r>
              <a:rPr kumimoji="0" lang="en-GB" sz="3200" b="0" i="0" u="none" strike="noStrike" kern="1200" cap="none" spc="0" normalizeH="0" baseline="0" noProof="0" dirty="0">
                <a:ln>
                  <a:noFill/>
                </a:ln>
                <a:solidFill>
                  <a:prstClr val="black"/>
                </a:solidFill>
                <a:effectLst/>
                <a:uLnTx/>
                <a:uFillTx/>
                <a:latin typeface="Calibri"/>
                <a:ea typeface="+mn-ea"/>
                <a:cs typeface="Arial" charset="0"/>
                <a:hlinkClick r:id="rId4"/>
              </a:rPr>
              <a:t> update</a:t>
            </a:r>
            <a:r>
              <a:rPr kumimoji="0" lang="en-GB" sz="3200" b="0" i="0" u="none" strike="noStrike" kern="1200" cap="none" spc="0" normalizeH="0" baseline="0" noProof="0" dirty="0">
                <a:ln>
                  <a:noFill/>
                </a:ln>
                <a:solidFill>
                  <a:prstClr val="black"/>
                </a:solidFill>
                <a:effectLst/>
                <a:uLnTx/>
                <a:uFillTx/>
                <a:latin typeface="Calibri"/>
                <a:ea typeface="+mn-ea"/>
                <a:cs typeface="Arial" charset="0"/>
              </a:rPr>
              <a:t> 	</a:t>
            </a:r>
          </a:p>
          <a:p>
            <a:pPr marL="391076" marR="0" lvl="0" indent="-391076" algn="l" defTabSz="1042872" rtl="0" eaLnBrk="1" fontAlgn="auto" latinLnBrk="0" hangingPunct="1">
              <a:lnSpc>
                <a:spcPct val="150000"/>
              </a:lnSpc>
              <a:spcBef>
                <a:spcPts val="0"/>
              </a:spcBef>
              <a:spcAft>
                <a:spcPts val="0"/>
              </a:spcAft>
              <a:buClrTx/>
              <a:buSzTx/>
              <a:buFontTx/>
              <a:buChar char="•"/>
              <a:tabLst/>
              <a:defRPr/>
            </a:pPr>
            <a:r>
              <a:rPr kumimoji="0" lang="en-GB" sz="3200" b="0" i="0" u="none" strike="noStrike" kern="1200" cap="none" spc="0" normalizeH="0" baseline="0" noProof="0" dirty="0">
                <a:ln>
                  <a:noFill/>
                </a:ln>
                <a:solidFill>
                  <a:prstClr val="black"/>
                </a:solidFill>
                <a:effectLst/>
                <a:uLnTx/>
                <a:uFillTx/>
                <a:latin typeface="Calibri"/>
                <a:ea typeface="+mn-ea"/>
                <a:cs typeface="Arial" charset="0"/>
              </a:rPr>
              <a:t>SEAR:  		 (webpages under migration)</a:t>
            </a:r>
          </a:p>
          <a:p>
            <a:pPr marL="391076" marR="0" lvl="0" indent="-391076" algn="l" defTabSz="1042872" rtl="0" eaLnBrk="1" fontAlgn="auto" latinLnBrk="0" hangingPunct="1">
              <a:lnSpc>
                <a:spcPct val="150000"/>
              </a:lnSpc>
              <a:spcBef>
                <a:spcPts val="0"/>
              </a:spcBef>
              <a:spcAft>
                <a:spcPts val="0"/>
              </a:spcAft>
              <a:buClrTx/>
              <a:buSzTx/>
              <a:buFontTx/>
              <a:buChar char="•"/>
              <a:tabLst/>
              <a:defRPr/>
            </a:pPr>
            <a:r>
              <a:rPr kumimoji="0" lang="en-GB" sz="3200" b="0" i="0" u="none" strike="noStrike" kern="1200" cap="none" spc="0" normalizeH="0" baseline="0" noProof="0" dirty="0">
                <a:ln>
                  <a:noFill/>
                </a:ln>
                <a:solidFill>
                  <a:prstClr val="black"/>
                </a:solidFill>
                <a:effectLst/>
                <a:uLnTx/>
                <a:uFillTx/>
                <a:latin typeface="Calibri"/>
                <a:ea typeface="+mn-ea"/>
                <a:cs typeface="Arial" charset="0"/>
              </a:rPr>
              <a:t>WPR:  		</a:t>
            </a:r>
            <a:r>
              <a:rPr kumimoji="0" lang="en-GB" sz="3200" b="0" i="0" u="none" strike="noStrike" kern="1200" cap="none" spc="0" normalizeH="0" baseline="0" noProof="0" dirty="0">
                <a:ln>
                  <a:noFill/>
                </a:ln>
                <a:solidFill>
                  <a:prstClr val="black"/>
                </a:solidFill>
                <a:effectLst/>
                <a:uLnTx/>
                <a:uFillTx/>
                <a:latin typeface="Calibri"/>
                <a:ea typeface="+mn-ea"/>
                <a:cs typeface="Arial" charset="0"/>
                <a:hlinkClick r:id="rId5"/>
              </a:rPr>
              <a:t>WPRO </a:t>
            </a:r>
            <a:r>
              <a:rPr kumimoji="0" lang="en-GB" sz="3200" b="0" i="0" u="none" strike="noStrike" kern="1200" cap="none" spc="0" normalizeH="0" baseline="0" noProof="0" dirty="0" err="1">
                <a:ln>
                  <a:noFill/>
                </a:ln>
                <a:solidFill>
                  <a:prstClr val="black"/>
                </a:solidFill>
                <a:effectLst/>
                <a:uLnTx/>
                <a:uFillTx/>
                <a:latin typeface="Calibri"/>
                <a:ea typeface="+mn-ea"/>
                <a:cs typeface="Arial" charset="0"/>
                <a:hlinkClick r:id="rId5"/>
              </a:rPr>
              <a:t>measles-rubella</a:t>
            </a:r>
            <a:r>
              <a:rPr kumimoji="0" lang="en-GB" sz="3200" b="0" i="0" u="none" strike="noStrike" kern="1200" cap="none" spc="0" normalizeH="0" baseline="0" noProof="0" dirty="0">
                <a:ln>
                  <a:noFill/>
                </a:ln>
                <a:solidFill>
                  <a:prstClr val="black"/>
                </a:solidFill>
                <a:effectLst/>
                <a:uLnTx/>
                <a:uFillTx/>
                <a:latin typeface="Calibri"/>
                <a:ea typeface="+mn-ea"/>
                <a:cs typeface="Arial" charset="0"/>
                <a:hlinkClick r:id="rId5"/>
              </a:rPr>
              <a:t> monthly bulletin</a:t>
            </a:r>
            <a:endParaRPr kumimoji="0" lang="en-GB" sz="3200" b="0" i="0" u="none" strike="noStrike" kern="1200" cap="none" spc="0" normalizeH="0" baseline="0" noProof="0" dirty="0">
              <a:ln>
                <a:noFill/>
              </a:ln>
              <a:solidFill>
                <a:prstClr val="black"/>
              </a:solidFill>
              <a:effectLst/>
              <a:uLnTx/>
              <a:uFillTx/>
              <a:latin typeface="Calibri"/>
              <a:ea typeface="+mn-ea"/>
              <a:cs typeface="Arial" charset="0"/>
            </a:endParaRPr>
          </a:p>
          <a:p>
            <a:pPr marL="1810497" marR="0" lvl="4" indent="0" algn="l" defTabSz="1042872" rtl="0" eaLnBrk="1" fontAlgn="auto" latinLnBrk="0" hangingPunct="1">
              <a:lnSpc>
                <a:spcPct val="150000"/>
              </a:lnSpc>
              <a:spcBef>
                <a:spcPts val="0"/>
              </a:spcBef>
              <a:spcAft>
                <a:spcPts val="0"/>
              </a:spcAft>
              <a:buClrTx/>
              <a:buSzPct val="130000"/>
              <a:buFont typeface="Arial" pitchFamily="34" charset="0"/>
              <a:buNone/>
              <a:tabLst/>
              <a:defRPr/>
            </a:pPr>
            <a:r>
              <a:rPr kumimoji="0" lang="en-GB" sz="3200" b="0" i="0" u="none" strike="noStrike" kern="1200" cap="none" spc="0" normalizeH="0" baseline="0" noProof="0" dirty="0">
                <a:ln>
                  <a:noFill/>
                </a:ln>
                <a:solidFill>
                  <a:prstClr val="black"/>
                </a:solidFill>
                <a:effectLst/>
                <a:uLnTx/>
                <a:uFillTx/>
                <a:latin typeface="Calibri"/>
                <a:ea typeface="+mn-ea"/>
                <a:cs typeface="Arial" charset="0"/>
              </a:rPr>
              <a:t>	</a:t>
            </a:r>
            <a:endParaRPr lang="en-US" sz="2800" dirty="0"/>
          </a:p>
        </p:txBody>
      </p:sp>
    </p:spTree>
    <p:extLst>
      <p:ext uri="{BB962C8B-B14F-4D97-AF65-F5344CB8AC3E}">
        <p14:creationId xmlns:p14="http://schemas.microsoft.com/office/powerpoint/2010/main" val="31000254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63" Type="http://schemas.openxmlformats.org/officeDocument/2006/relationships/theme" Target="../theme/theme1.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61" Type="http://schemas.openxmlformats.org/officeDocument/2006/relationships/slideLayout" Target="../slideLayouts/slideLayout6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65.xml"/><Relationship Id="rId7" Type="http://schemas.openxmlformats.org/officeDocument/2006/relationships/slideLayout" Target="../slideLayouts/slideLayout69.xml"/><Relationship Id="rId2" Type="http://schemas.openxmlformats.org/officeDocument/2006/relationships/slideLayout" Target="../slideLayouts/slideLayout64.xml"/><Relationship Id="rId1" Type="http://schemas.openxmlformats.org/officeDocument/2006/relationships/slideLayout" Target="../slideLayouts/slideLayout63.xml"/><Relationship Id="rId6" Type="http://schemas.openxmlformats.org/officeDocument/2006/relationships/slideLayout" Target="../slideLayouts/slideLayout68.xml"/><Relationship Id="rId5" Type="http://schemas.openxmlformats.org/officeDocument/2006/relationships/slideLayout" Target="../slideLayouts/slideLayout67.xml"/><Relationship Id="rId4" Type="http://schemas.openxmlformats.org/officeDocument/2006/relationships/slideLayout" Target="../slideLayouts/slideLayout6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9D9051C-C807-46F9-8511-7BA810EF25D2}"/>
              </a:ext>
            </a:extLst>
          </p:cNvPr>
          <p:cNvSpPr>
            <a:spLocks noGrp="1"/>
          </p:cNvSpPr>
          <p:nvPr>
            <p:ph type="title"/>
          </p:nvPr>
        </p:nvSpPr>
        <p:spPr>
          <a:xfrm>
            <a:off x="952502" y="885878"/>
            <a:ext cx="9387580" cy="683264"/>
          </a:xfrm>
          <a:prstGeom prst="rect">
            <a:avLst/>
          </a:prstGeom>
        </p:spPr>
        <p:txBody>
          <a:bodyPr vert="horz" wrap="square" lIns="0" tIns="0" rIns="0" bIns="0" rtlCol="0" anchor="t" anchorCtr="0">
            <a:spAutoFit/>
          </a:bodyPr>
          <a:lstStyle/>
          <a:p>
            <a:r>
              <a:rPr lang="en-US"/>
              <a:t>Click to edit Master title style</a:t>
            </a:r>
            <a:endParaRPr lang="en-GB" dirty="0"/>
          </a:p>
        </p:txBody>
      </p:sp>
      <p:sp>
        <p:nvSpPr>
          <p:cNvPr id="3" name="Text Placeholder 2">
            <a:extLst>
              <a:ext uri="{FF2B5EF4-FFF2-40B4-BE49-F238E27FC236}">
                <a16:creationId xmlns:a16="http://schemas.microsoft.com/office/drawing/2014/main" id="{08925905-8E0F-4E1F-969B-102428583B30}"/>
              </a:ext>
            </a:extLst>
          </p:cNvPr>
          <p:cNvSpPr>
            <a:spLocks noGrp="1"/>
          </p:cNvSpPr>
          <p:nvPr>
            <p:ph type="body" idx="1"/>
          </p:nvPr>
        </p:nvSpPr>
        <p:spPr>
          <a:xfrm>
            <a:off x="952501" y="2558675"/>
            <a:ext cx="17768887" cy="2579552"/>
          </a:xfrm>
          <a:prstGeom prst="rect">
            <a:avLst/>
          </a:prstGeom>
        </p:spPr>
        <p:txBody>
          <a:bodyPr vert="horz" wrap="square" lIns="0" tIns="0" rIns="0" bIns="0" rtlCol="0" anchor="t" anchorCtr="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Footer Placeholder 4">
            <a:extLst>
              <a:ext uri="{FF2B5EF4-FFF2-40B4-BE49-F238E27FC236}">
                <a16:creationId xmlns:a16="http://schemas.microsoft.com/office/drawing/2014/main" id="{8CE7121D-1697-409F-80BF-51B7EAFBB29E}"/>
              </a:ext>
            </a:extLst>
          </p:cNvPr>
          <p:cNvSpPr>
            <a:spLocks noGrp="1"/>
          </p:cNvSpPr>
          <p:nvPr>
            <p:ph type="ftr" sz="quarter" idx="3"/>
          </p:nvPr>
        </p:nvSpPr>
        <p:spPr>
          <a:xfrm>
            <a:off x="952501" y="10690760"/>
            <a:ext cx="12492038" cy="184666"/>
          </a:xfrm>
          <a:prstGeom prst="rect">
            <a:avLst/>
          </a:prstGeom>
        </p:spPr>
        <p:txBody>
          <a:bodyPr vert="horz" lIns="0" tIns="0" rIns="0" bIns="0" rtlCol="0" anchor="t" anchorCtr="0">
            <a:spAutoFit/>
          </a:bodyPr>
          <a:lstStyle>
            <a:lvl1pPr algn="l">
              <a:defRPr sz="1200">
                <a:solidFill>
                  <a:schemeClr val="tx1">
                    <a:tint val="75000"/>
                  </a:schemeClr>
                </a:solidFill>
                <a:latin typeface="Poppins" pitchFamily="2" charset="77"/>
                <a:cs typeface="Poppins" pitchFamily="2" charset="77"/>
              </a:defRPr>
            </a:lvl1pPr>
          </a:lstStyle>
          <a:p>
            <a:pPr marL="12700">
              <a:spcBef>
                <a:spcPts val="125"/>
              </a:spcBef>
            </a:pPr>
            <a:r>
              <a:rPr lang="en-GB" spc="5"/>
              <a:t>Immunization, Vaccines and Biologicals</a:t>
            </a:r>
            <a:endParaRPr lang="en-GB" spc="5" dirty="0"/>
          </a:p>
        </p:txBody>
      </p:sp>
      <p:sp>
        <p:nvSpPr>
          <p:cNvPr id="6" name="Slide Number Placeholder 5">
            <a:extLst>
              <a:ext uri="{FF2B5EF4-FFF2-40B4-BE49-F238E27FC236}">
                <a16:creationId xmlns:a16="http://schemas.microsoft.com/office/drawing/2014/main" id="{6D226665-F903-468B-9EDC-63D86E71F62F}"/>
              </a:ext>
            </a:extLst>
          </p:cNvPr>
          <p:cNvSpPr>
            <a:spLocks noGrp="1"/>
          </p:cNvSpPr>
          <p:nvPr>
            <p:ph type="sldNum" sz="quarter" idx="4"/>
          </p:nvPr>
        </p:nvSpPr>
        <p:spPr>
          <a:xfrm>
            <a:off x="17633950" y="10690760"/>
            <a:ext cx="1479438" cy="184666"/>
          </a:xfrm>
          <a:prstGeom prst="rect">
            <a:avLst/>
          </a:prstGeom>
        </p:spPr>
        <p:txBody>
          <a:bodyPr vert="horz" wrap="square" lIns="0" tIns="0" rIns="0" bIns="0" rtlCol="0" anchor="t" anchorCtr="0">
            <a:spAutoFit/>
          </a:bodyPr>
          <a:lstStyle>
            <a:lvl1pPr algn="r">
              <a:defRPr sz="1200">
                <a:solidFill>
                  <a:schemeClr val="tx1">
                    <a:tint val="75000"/>
                  </a:schemeClr>
                </a:solidFill>
                <a:latin typeface="Poppins" pitchFamily="2" charset="77"/>
                <a:cs typeface="Poppins" pitchFamily="2" charset="77"/>
              </a:defRPr>
            </a:lvl1pPr>
          </a:lstStyle>
          <a:p>
            <a:fld id="{E2E31AFC-DF42-41A5-B57C-06A83BBA6616}" type="slidenum">
              <a:rPr lang="en-GB" smtClean="0"/>
              <a:pPr/>
              <a:t>‹#›</a:t>
            </a:fld>
            <a:endParaRPr lang="en-GB"/>
          </a:p>
        </p:txBody>
      </p:sp>
    </p:spTree>
    <p:extLst>
      <p:ext uri="{BB962C8B-B14F-4D97-AF65-F5344CB8AC3E}">
        <p14:creationId xmlns:p14="http://schemas.microsoft.com/office/powerpoint/2010/main" val="3344203003"/>
      </p:ext>
    </p:extLst>
  </p:cSld>
  <p:clrMap bg1="lt1" tx1="dk1" bg2="lt2" tx2="dk2" accent1="accent1" accent2="accent2" accent3="accent3" accent4="accent4" accent5="accent5" accent6="accent6" hlink="hlink" folHlink="folHlink"/>
  <p:sldLayoutIdLst>
    <p:sldLayoutId id="2147483785" r:id="rId1"/>
    <p:sldLayoutId id="2147483767" r:id="rId2"/>
    <p:sldLayoutId id="2147483769" r:id="rId3"/>
    <p:sldLayoutId id="2147483770" r:id="rId4"/>
    <p:sldLayoutId id="2147483771" r:id="rId5"/>
    <p:sldLayoutId id="2147483774" r:id="rId6"/>
    <p:sldLayoutId id="2147483775" r:id="rId7"/>
    <p:sldLayoutId id="2147483772" r:id="rId8"/>
    <p:sldLayoutId id="2147483773" r:id="rId9"/>
    <p:sldLayoutId id="2147483669" r:id="rId10"/>
    <p:sldLayoutId id="2147483670" r:id="rId11"/>
    <p:sldLayoutId id="2147483783" r:id="rId12"/>
    <p:sldLayoutId id="2147483784" r:id="rId13"/>
    <p:sldLayoutId id="2147483696" r:id="rId14"/>
    <p:sldLayoutId id="2147483683" r:id="rId15"/>
    <p:sldLayoutId id="2147483751" r:id="rId16"/>
    <p:sldLayoutId id="2147483748" r:id="rId17"/>
    <p:sldLayoutId id="2147483749" r:id="rId18"/>
    <p:sldLayoutId id="2147483678" r:id="rId19"/>
    <p:sldLayoutId id="2147483788" r:id="rId20"/>
    <p:sldLayoutId id="2147483680" r:id="rId21"/>
    <p:sldLayoutId id="2147483781" r:id="rId22"/>
    <p:sldLayoutId id="2147483782" r:id="rId23"/>
    <p:sldLayoutId id="2147483668" r:id="rId24"/>
    <p:sldLayoutId id="2147483671" r:id="rId25"/>
    <p:sldLayoutId id="2147483679" r:id="rId26"/>
    <p:sldLayoutId id="2147483682" r:id="rId27"/>
    <p:sldLayoutId id="2147483687" r:id="rId28"/>
    <p:sldLayoutId id="2147483672" r:id="rId29"/>
    <p:sldLayoutId id="2147483673" r:id="rId30"/>
    <p:sldLayoutId id="2147483786" r:id="rId31"/>
    <p:sldLayoutId id="2147483787" r:id="rId32"/>
    <p:sldLayoutId id="2147483780" r:id="rId33"/>
    <p:sldLayoutId id="2147483750" r:id="rId34"/>
    <p:sldLayoutId id="2147483752" r:id="rId35"/>
    <p:sldLayoutId id="2147483746" r:id="rId36"/>
    <p:sldLayoutId id="2147483681" r:id="rId37"/>
    <p:sldLayoutId id="2147483777" r:id="rId38"/>
    <p:sldLayoutId id="2147483779" r:id="rId39"/>
    <p:sldLayoutId id="2147483778" r:id="rId40"/>
    <p:sldLayoutId id="2147483692" r:id="rId41"/>
    <p:sldLayoutId id="2147483693" r:id="rId42"/>
    <p:sldLayoutId id="2147483695" r:id="rId43"/>
    <p:sldLayoutId id="2147483754" r:id="rId44"/>
    <p:sldLayoutId id="2147483763" r:id="rId45"/>
    <p:sldLayoutId id="2147483694" r:id="rId46"/>
    <p:sldLayoutId id="2147483686" r:id="rId47"/>
    <p:sldLayoutId id="2147483764" r:id="rId48"/>
    <p:sldLayoutId id="2147483762" r:id="rId49"/>
    <p:sldLayoutId id="2147483758" r:id="rId50"/>
    <p:sldLayoutId id="2147483761" r:id="rId51"/>
    <p:sldLayoutId id="2147483759" r:id="rId52"/>
    <p:sldLayoutId id="2147483766" r:id="rId53"/>
    <p:sldLayoutId id="2147483684" r:id="rId54"/>
    <p:sldLayoutId id="2147483740" r:id="rId55"/>
    <p:sldLayoutId id="2147483685" r:id="rId56"/>
    <p:sldLayoutId id="2147483688" r:id="rId57"/>
    <p:sldLayoutId id="2147483689" r:id="rId58"/>
    <p:sldLayoutId id="2147483742" r:id="rId59"/>
    <p:sldLayoutId id="2147483690" r:id="rId60"/>
    <p:sldLayoutId id="2147483691" r:id="rId61"/>
    <p:sldLayoutId id="2147483776" r:id="rId6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txStyles>
    <p:titleStyle>
      <a:lvl1pPr algn="l" defTabSz="914400" rtl="0" eaLnBrk="1" latinLnBrk="0" hangingPunct="1">
        <a:lnSpc>
          <a:spcPct val="90000"/>
        </a:lnSpc>
        <a:spcBef>
          <a:spcPct val="0"/>
        </a:spcBef>
        <a:buNone/>
        <a:defRPr sz="4800" b="1" i="0" kern="1200">
          <a:solidFill>
            <a:schemeClr val="tx1"/>
          </a:solidFill>
          <a:latin typeface="Poppins SemiBold" pitchFamily="2" charset="77"/>
          <a:ea typeface="Roboto" panose="02000000000000000000" pitchFamily="2" charset="0"/>
          <a:cs typeface="Poppins SemiBold" pitchFamily="2" charset="77"/>
        </a:defRPr>
      </a:lvl1pPr>
    </p:titleStyle>
    <p:bodyStyle>
      <a:lvl1pPr marL="0" indent="0" algn="l" defTabSz="914400" rtl="0" eaLnBrk="1" latinLnBrk="0" hangingPunct="1">
        <a:lnSpc>
          <a:spcPct val="120000"/>
        </a:lnSpc>
        <a:spcBef>
          <a:spcPts val="1000"/>
        </a:spcBef>
        <a:spcAft>
          <a:spcPts val="1200"/>
        </a:spcAft>
        <a:buSzPct val="75000"/>
        <a:buFontTx/>
        <a:buNone/>
        <a:defRPr sz="2400" kern="1200">
          <a:solidFill>
            <a:schemeClr val="tx1"/>
          </a:solidFill>
          <a:latin typeface="Poppins" pitchFamily="2" charset="77"/>
          <a:ea typeface="Roboto" panose="02000000000000000000" pitchFamily="2" charset="0"/>
          <a:cs typeface="Poppins" pitchFamily="2" charset="77"/>
        </a:defRPr>
      </a:lvl1pPr>
      <a:lvl2pPr marL="792000" indent="-288000" algn="l" defTabSz="914400" rtl="0" eaLnBrk="1" latinLnBrk="0" hangingPunct="1">
        <a:lnSpc>
          <a:spcPct val="120000"/>
        </a:lnSpc>
        <a:spcBef>
          <a:spcPts val="500"/>
        </a:spcBef>
        <a:spcAft>
          <a:spcPts val="1200"/>
        </a:spcAft>
        <a:buClr>
          <a:schemeClr val="accent1"/>
        </a:buClr>
        <a:buSzPct val="110000"/>
        <a:buFont typeface="Wingdings" panose="05000000000000000000" pitchFamily="2" charset="2"/>
        <a:buChar char="§"/>
        <a:defRPr sz="2000" kern="1200">
          <a:solidFill>
            <a:schemeClr val="tx1"/>
          </a:solidFill>
          <a:latin typeface="Poppins" pitchFamily="2" charset="77"/>
          <a:ea typeface="Roboto" panose="02000000000000000000" pitchFamily="2" charset="0"/>
          <a:cs typeface="Poppins" pitchFamily="2" charset="77"/>
        </a:defRPr>
      </a:lvl2pPr>
      <a:lvl3pPr marL="1152000" indent="-288000" algn="l" defTabSz="914400" rtl="0" eaLnBrk="1" latinLnBrk="0" hangingPunct="1">
        <a:lnSpc>
          <a:spcPct val="120000"/>
        </a:lnSpc>
        <a:spcBef>
          <a:spcPts val="500"/>
        </a:spcBef>
        <a:spcAft>
          <a:spcPts val="1200"/>
        </a:spcAft>
        <a:buClr>
          <a:schemeClr val="accent1"/>
        </a:buClr>
        <a:buSzPct val="110000"/>
        <a:buFont typeface="Wingdings" panose="05000000000000000000" pitchFamily="2" charset="2"/>
        <a:buChar char="§"/>
        <a:defRPr sz="1800" kern="1200">
          <a:solidFill>
            <a:schemeClr val="tx1"/>
          </a:solidFill>
          <a:latin typeface="Poppins" pitchFamily="2" charset="77"/>
          <a:ea typeface="Roboto" panose="02000000000000000000" pitchFamily="2" charset="0"/>
          <a:cs typeface="Poppins" pitchFamily="2" charset="77"/>
        </a:defRPr>
      </a:lvl3pPr>
      <a:lvl4pPr marL="1512000" indent="-288000" algn="l" defTabSz="914400" rtl="0" eaLnBrk="1" latinLnBrk="0" hangingPunct="1">
        <a:lnSpc>
          <a:spcPct val="120000"/>
        </a:lnSpc>
        <a:spcBef>
          <a:spcPts val="500"/>
        </a:spcBef>
        <a:spcAft>
          <a:spcPts val="1200"/>
        </a:spcAft>
        <a:buClr>
          <a:schemeClr val="accent1"/>
        </a:buClr>
        <a:buSzPct val="110000"/>
        <a:buFont typeface="Wingdings" panose="05000000000000000000" pitchFamily="2" charset="2"/>
        <a:buChar char="§"/>
        <a:defRPr sz="1600" kern="1200">
          <a:solidFill>
            <a:schemeClr val="tx1"/>
          </a:solidFill>
          <a:latin typeface="Poppins" pitchFamily="2" charset="77"/>
          <a:ea typeface="Roboto" panose="02000000000000000000" pitchFamily="2" charset="0"/>
          <a:cs typeface="Poppins" pitchFamily="2" charset="77"/>
        </a:defRPr>
      </a:lvl4pPr>
      <a:lvl5pPr marL="1872000" indent="-288000" algn="l" defTabSz="914400" rtl="0" eaLnBrk="1" latinLnBrk="0" hangingPunct="1">
        <a:lnSpc>
          <a:spcPct val="120000"/>
        </a:lnSpc>
        <a:spcBef>
          <a:spcPts val="500"/>
        </a:spcBef>
        <a:spcAft>
          <a:spcPts val="1200"/>
        </a:spcAft>
        <a:buClr>
          <a:schemeClr val="accent1"/>
        </a:buClr>
        <a:buSzPct val="110000"/>
        <a:buFont typeface="Wingdings" panose="05000000000000000000" pitchFamily="2" charset="2"/>
        <a:buChar char="§"/>
        <a:defRPr sz="1600" kern="1200">
          <a:solidFill>
            <a:schemeClr val="tx1"/>
          </a:solidFill>
          <a:latin typeface="Poppins" pitchFamily="2" charset="77"/>
          <a:ea typeface="Roboto" panose="02000000000000000000" pitchFamily="2" charset="0"/>
          <a:cs typeface="Poppins" pitchFamily="2" charset="77"/>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userDrawn="1">
          <p15:clr>
            <a:srgbClr val="1D1D1D"/>
          </p15:clr>
        </p15:guide>
        <p15:guide id="2" pos="12664" userDrawn="1">
          <p15:clr>
            <a:srgbClr val="1D1D1D"/>
          </p15:clr>
        </p15:guide>
        <p15:guide id="3" pos="600" userDrawn="1">
          <p15:clr>
            <a:srgbClr val="1D1D1D"/>
          </p15:clr>
        </p15:guide>
        <p15:guide id="4" pos="1555" userDrawn="1">
          <p15:clr>
            <a:srgbClr val="1D1D1D"/>
          </p15:clr>
        </p15:guide>
        <p15:guide id="5" pos="2510" userDrawn="1">
          <p15:clr>
            <a:srgbClr val="1D1D1D"/>
          </p15:clr>
        </p15:guide>
        <p15:guide id="6" pos="3466" userDrawn="1">
          <p15:clr>
            <a:srgbClr val="1D1D1D"/>
          </p15:clr>
        </p15:guide>
        <p15:guide id="7" pos="4421" userDrawn="1">
          <p15:clr>
            <a:srgbClr val="1D1D1D"/>
          </p15:clr>
        </p15:guide>
        <p15:guide id="8" pos="5376" userDrawn="1">
          <p15:clr>
            <a:srgbClr val="1D1D1D"/>
          </p15:clr>
        </p15:guide>
        <p15:guide id="9" pos="6332" userDrawn="1">
          <p15:clr>
            <a:srgbClr val="1D1D1D"/>
          </p15:clr>
        </p15:guide>
        <p15:guide id="10" pos="7287" userDrawn="1">
          <p15:clr>
            <a:srgbClr val="1D1D1D"/>
          </p15:clr>
        </p15:guide>
        <p15:guide id="11" pos="8242" userDrawn="1">
          <p15:clr>
            <a:srgbClr val="1D1D1D"/>
          </p15:clr>
        </p15:guide>
        <p15:guide id="12" pos="9198" userDrawn="1">
          <p15:clr>
            <a:srgbClr val="1D1D1D"/>
          </p15:clr>
        </p15:guide>
        <p15:guide id="13" pos="10153" userDrawn="1">
          <p15:clr>
            <a:srgbClr val="1D1D1D"/>
          </p15:clr>
        </p15:guide>
        <p15:guide id="14" pos="11108" userDrawn="1">
          <p15:clr>
            <a:srgbClr val="1D1D1D"/>
          </p15:clr>
        </p15:guide>
        <p15:guide id="15" pos="12064" userDrawn="1">
          <p15:clr>
            <a:srgbClr val="1D1D1D"/>
          </p15:clr>
        </p15:guide>
        <p15:guide id="16" orient="horz" userDrawn="1">
          <p15:clr>
            <a:srgbClr val="1D1D1D"/>
          </p15:clr>
        </p15:guide>
        <p15:guide id="17" orient="horz" pos="7124" userDrawn="1">
          <p15:clr>
            <a:srgbClr val="1D1D1D"/>
          </p15:clr>
        </p15:guide>
        <p15:guide id="18" orient="horz" pos="600" userDrawn="1">
          <p15:clr>
            <a:srgbClr val="1D1D1D"/>
          </p15:clr>
        </p15:guide>
        <p15:guide id="19" orient="horz" pos="3562" userDrawn="1">
          <p15:clr>
            <a:srgbClr val="1D1D1D"/>
          </p15:clr>
        </p15:guide>
        <p15:guide id="20" orient="horz" pos="6524" userDrawn="1">
          <p15:clr>
            <a:srgbClr val="1D1D1D"/>
          </p15:clr>
        </p15:guide>
        <p15:guide id="21" pos="6786" userDrawn="1">
          <p15:clr>
            <a:srgbClr val="1D1D1D"/>
          </p15:clr>
        </p15:guide>
        <p15:guide id="22" pos="5878" userDrawn="1">
          <p15:clr>
            <a:srgbClr val="1D1D1D"/>
          </p15:clr>
        </p15:guide>
        <p15:guide id="23" orient="horz" pos="3018" userDrawn="1">
          <p15:clr>
            <a:srgbClr val="1D1D1D"/>
          </p15:clr>
        </p15:guide>
        <p15:guide id="24" orient="horz" pos="6646" userDrawn="1">
          <p15:clr>
            <a:srgbClr val="1D1D1D"/>
          </p15:clr>
        </p15:guide>
        <p15:guide id="25" orient="horz" pos="2836" userDrawn="1">
          <p15:clr>
            <a:srgbClr val="1D1D1D"/>
          </p15:clr>
        </p15:guide>
        <p15:guide id="26" orient="horz" pos="6283"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9D9051C-C807-46F9-8511-7BA810EF25D2}"/>
              </a:ext>
            </a:extLst>
          </p:cNvPr>
          <p:cNvSpPr>
            <a:spLocks noGrp="1"/>
          </p:cNvSpPr>
          <p:nvPr>
            <p:ph type="title"/>
          </p:nvPr>
        </p:nvSpPr>
        <p:spPr>
          <a:xfrm>
            <a:off x="952502" y="885878"/>
            <a:ext cx="9387580" cy="683264"/>
          </a:xfrm>
          <a:prstGeom prst="rect">
            <a:avLst/>
          </a:prstGeom>
        </p:spPr>
        <p:txBody>
          <a:bodyPr vert="horz" wrap="square" lIns="0" tIns="0" rIns="0" bIns="0" rtlCol="0" anchor="t" anchorCtr="0">
            <a:spAutoFit/>
          </a:bodyPr>
          <a:lstStyle/>
          <a:p>
            <a:r>
              <a:rPr lang="en-US"/>
              <a:t>Click to edit Master title style</a:t>
            </a:r>
            <a:endParaRPr lang="en-GB" dirty="0"/>
          </a:p>
        </p:txBody>
      </p:sp>
      <p:sp>
        <p:nvSpPr>
          <p:cNvPr id="3" name="Text Placeholder 2">
            <a:extLst>
              <a:ext uri="{FF2B5EF4-FFF2-40B4-BE49-F238E27FC236}">
                <a16:creationId xmlns:a16="http://schemas.microsoft.com/office/drawing/2014/main" id="{08925905-8E0F-4E1F-969B-102428583B30}"/>
              </a:ext>
            </a:extLst>
          </p:cNvPr>
          <p:cNvSpPr>
            <a:spLocks noGrp="1"/>
          </p:cNvSpPr>
          <p:nvPr>
            <p:ph type="body" idx="1"/>
          </p:nvPr>
        </p:nvSpPr>
        <p:spPr>
          <a:xfrm>
            <a:off x="952501" y="2558675"/>
            <a:ext cx="17768887" cy="2579552"/>
          </a:xfrm>
          <a:prstGeom prst="rect">
            <a:avLst/>
          </a:prstGeom>
        </p:spPr>
        <p:txBody>
          <a:bodyPr vert="horz" wrap="square" lIns="0" tIns="0" rIns="0" bIns="0" rtlCol="0" anchor="t" anchorCtr="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Footer Placeholder 4">
            <a:extLst>
              <a:ext uri="{FF2B5EF4-FFF2-40B4-BE49-F238E27FC236}">
                <a16:creationId xmlns:a16="http://schemas.microsoft.com/office/drawing/2014/main" id="{8CE7121D-1697-409F-80BF-51B7EAFBB29E}"/>
              </a:ext>
            </a:extLst>
          </p:cNvPr>
          <p:cNvSpPr>
            <a:spLocks noGrp="1"/>
          </p:cNvSpPr>
          <p:nvPr>
            <p:ph type="ftr" sz="quarter" idx="3"/>
          </p:nvPr>
        </p:nvSpPr>
        <p:spPr>
          <a:xfrm>
            <a:off x="952501" y="10690760"/>
            <a:ext cx="12492038" cy="184666"/>
          </a:xfrm>
          <a:prstGeom prst="rect">
            <a:avLst/>
          </a:prstGeom>
        </p:spPr>
        <p:txBody>
          <a:bodyPr vert="horz" lIns="0" tIns="0" rIns="0" bIns="0" rtlCol="0" anchor="t" anchorCtr="0">
            <a:spAutoFit/>
          </a:bodyPr>
          <a:lstStyle>
            <a:lvl1pPr algn="l">
              <a:defRPr sz="1200">
                <a:solidFill>
                  <a:schemeClr val="tx1">
                    <a:tint val="75000"/>
                  </a:schemeClr>
                </a:solidFill>
                <a:latin typeface="Poppins" pitchFamily="2" charset="77"/>
                <a:cs typeface="Poppins" pitchFamily="2" charset="77"/>
              </a:defRPr>
            </a:lvl1pPr>
          </a:lstStyle>
          <a:p>
            <a:pPr marL="12700">
              <a:spcBef>
                <a:spcPts val="125"/>
              </a:spcBef>
            </a:pPr>
            <a:r>
              <a:rPr lang="en-GB" spc="5"/>
              <a:t>Immunization, Vaccines and Biologicals</a:t>
            </a:r>
            <a:endParaRPr lang="en-GB" spc="5" dirty="0"/>
          </a:p>
        </p:txBody>
      </p:sp>
      <p:sp>
        <p:nvSpPr>
          <p:cNvPr id="6" name="Slide Number Placeholder 5">
            <a:extLst>
              <a:ext uri="{FF2B5EF4-FFF2-40B4-BE49-F238E27FC236}">
                <a16:creationId xmlns:a16="http://schemas.microsoft.com/office/drawing/2014/main" id="{6D226665-F903-468B-9EDC-63D86E71F62F}"/>
              </a:ext>
            </a:extLst>
          </p:cNvPr>
          <p:cNvSpPr>
            <a:spLocks noGrp="1"/>
          </p:cNvSpPr>
          <p:nvPr>
            <p:ph type="sldNum" sz="quarter" idx="4"/>
          </p:nvPr>
        </p:nvSpPr>
        <p:spPr>
          <a:xfrm>
            <a:off x="17633950" y="10690760"/>
            <a:ext cx="1479438" cy="184666"/>
          </a:xfrm>
          <a:prstGeom prst="rect">
            <a:avLst/>
          </a:prstGeom>
        </p:spPr>
        <p:txBody>
          <a:bodyPr vert="horz" wrap="square" lIns="0" tIns="0" rIns="0" bIns="0" rtlCol="0" anchor="t" anchorCtr="0">
            <a:spAutoFit/>
          </a:bodyPr>
          <a:lstStyle>
            <a:lvl1pPr algn="r">
              <a:defRPr sz="1200">
                <a:solidFill>
                  <a:schemeClr val="tx1">
                    <a:tint val="75000"/>
                  </a:schemeClr>
                </a:solidFill>
                <a:latin typeface="Poppins" pitchFamily="2" charset="77"/>
                <a:cs typeface="Poppins" pitchFamily="2" charset="77"/>
              </a:defRPr>
            </a:lvl1pPr>
          </a:lstStyle>
          <a:p>
            <a:fld id="{E2E31AFC-DF42-41A5-B57C-06A83BBA6616}" type="slidenum">
              <a:rPr lang="en-GB" smtClean="0"/>
              <a:pPr/>
              <a:t>‹#›</a:t>
            </a:fld>
            <a:endParaRPr lang="en-GB"/>
          </a:p>
        </p:txBody>
      </p:sp>
    </p:spTree>
    <p:extLst>
      <p:ext uri="{BB962C8B-B14F-4D97-AF65-F5344CB8AC3E}">
        <p14:creationId xmlns:p14="http://schemas.microsoft.com/office/powerpoint/2010/main" val="846432237"/>
      </p:ext>
    </p:extLst>
  </p:cSld>
  <p:clrMap bg1="lt1" tx1="dk1" bg2="lt2" tx2="dk2" accent1="accent1" accent2="accent2" accent3="accent3" accent4="accent4" accent5="accent5" accent6="accent6" hlink="hlink" folHlink="folHlink"/>
  <p:sldLayoutIdLst>
    <p:sldLayoutId id="2147483790" r:id="rId1"/>
    <p:sldLayoutId id="2147483795" r:id="rId2"/>
    <p:sldLayoutId id="2147483796" r:id="rId3"/>
    <p:sldLayoutId id="2147483791" r:id="rId4"/>
    <p:sldLayoutId id="2147483792" r:id="rId5"/>
    <p:sldLayoutId id="2147483793" r:id="rId6"/>
    <p:sldLayoutId id="2147483794" r:id="rId7"/>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txStyles>
    <p:titleStyle>
      <a:lvl1pPr algn="l" defTabSz="914400" rtl="0" eaLnBrk="1" latinLnBrk="0" hangingPunct="1">
        <a:lnSpc>
          <a:spcPct val="90000"/>
        </a:lnSpc>
        <a:spcBef>
          <a:spcPct val="0"/>
        </a:spcBef>
        <a:buNone/>
        <a:defRPr sz="4800" b="1" i="0" kern="1200">
          <a:solidFill>
            <a:schemeClr val="tx1"/>
          </a:solidFill>
          <a:latin typeface="Poppins SemiBold" pitchFamily="2" charset="77"/>
          <a:ea typeface="Roboto" panose="02000000000000000000" pitchFamily="2" charset="0"/>
          <a:cs typeface="Poppins SemiBold" pitchFamily="2" charset="77"/>
        </a:defRPr>
      </a:lvl1pPr>
    </p:titleStyle>
    <p:bodyStyle>
      <a:lvl1pPr marL="0" indent="0" algn="l" defTabSz="914400" rtl="0" eaLnBrk="1" latinLnBrk="0" hangingPunct="1">
        <a:lnSpc>
          <a:spcPct val="120000"/>
        </a:lnSpc>
        <a:spcBef>
          <a:spcPts val="1000"/>
        </a:spcBef>
        <a:spcAft>
          <a:spcPts val="1200"/>
        </a:spcAft>
        <a:buSzPct val="75000"/>
        <a:buFontTx/>
        <a:buNone/>
        <a:defRPr sz="2400" kern="1200">
          <a:solidFill>
            <a:schemeClr val="tx1"/>
          </a:solidFill>
          <a:latin typeface="Poppins" pitchFamily="2" charset="77"/>
          <a:ea typeface="Roboto" panose="02000000000000000000" pitchFamily="2" charset="0"/>
          <a:cs typeface="Poppins" pitchFamily="2" charset="77"/>
        </a:defRPr>
      </a:lvl1pPr>
      <a:lvl2pPr marL="792000" indent="-288000" algn="l" defTabSz="914400" rtl="0" eaLnBrk="1" latinLnBrk="0" hangingPunct="1">
        <a:lnSpc>
          <a:spcPct val="120000"/>
        </a:lnSpc>
        <a:spcBef>
          <a:spcPts val="500"/>
        </a:spcBef>
        <a:spcAft>
          <a:spcPts val="1200"/>
        </a:spcAft>
        <a:buClr>
          <a:schemeClr val="accent1"/>
        </a:buClr>
        <a:buSzPct val="110000"/>
        <a:buFont typeface="Wingdings" panose="05000000000000000000" pitchFamily="2" charset="2"/>
        <a:buChar char="§"/>
        <a:defRPr sz="2000" kern="1200">
          <a:solidFill>
            <a:schemeClr val="tx1"/>
          </a:solidFill>
          <a:latin typeface="Poppins" pitchFamily="2" charset="77"/>
          <a:ea typeface="Roboto" panose="02000000000000000000" pitchFamily="2" charset="0"/>
          <a:cs typeface="Poppins" pitchFamily="2" charset="77"/>
        </a:defRPr>
      </a:lvl2pPr>
      <a:lvl3pPr marL="1152000" indent="-288000" algn="l" defTabSz="914400" rtl="0" eaLnBrk="1" latinLnBrk="0" hangingPunct="1">
        <a:lnSpc>
          <a:spcPct val="120000"/>
        </a:lnSpc>
        <a:spcBef>
          <a:spcPts val="500"/>
        </a:spcBef>
        <a:spcAft>
          <a:spcPts val="1200"/>
        </a:spcAft>
        <a:buClr>
          <a:schemeClr val="accent1"/>
        </a:buClr>
        <a:buSzPct val="110000"/>
        <a:buFont typeface="Wingdings" panose="05000000000000000000" pitchFamily="2" charset="2"/>
        <a:buChar char="§"/>
        <a:defRPr sz="1800" kern="1200">
          <a:solidFill>
            <a:schemeClr val="tx1"/>
          </a:solidFill>
          <a:latin typeface="Poppins" pitchFamily="2" charset="77"/>
          <a:ea typeface="Roboto" panose="02000000000000000000" pitchFamily="2" charset="0"/>
          <a:cs typeface="Poppins" pitchFamily="2" charset="77"/>
        </a:defRPr>
      </a:lvl3pPr>
      <a:lvl4pPr marL="1512000" indent="-288000" algn="l" defTabSz="914400" rtl="0" eaLnBrk="1" latinLnBrk="0" hangingPunct="1">
        <a:lnSpc>
          <a:spcPct val="120000"/>
        </a:lnSpc>
        <a:spcBef>
          <a:spcPts val="500"/>
        </a:spcBef>
        <a:spcAft>
          <a:spcPts val="1200"/>
        </a:spcAft>
        <a:buClr>
          <a:schemeClr val="accent1"/>
        </a:buClr>
        <a:buSzPct val="110000"/>
        <a:buFont typeface="Wingdings" panose="05000000000000000000" pitchFamily="2" charset="2"/>
        <a:buChar char="§"/>
        <a:defRPr sz="1600" kern="1200">
          <a:solidFill>
            <a:schemeClr val="tx1"/>
          </a:solidFill>
          <a:latin typeface="Poppins" pitchFamily="2" charset="77"/>
          <a:ea typeface="Roboto" panose="02000000000000000000" pitchFamily="2" charset="0"/>
          <a:cs typeface="Poppins" pitchFamily="2" charset="77"/>
        </a:defRPr>
      </a:lvl4pPr>
      <a:lvl5pPr marL="1872000" indent="-288000" algn="l" defTabSz="914400" rtl="0" eaLnBrk="1" latinLnBrk="0" hangingPunct="1">
        <a:lnSpc>
          <a:spcPct val="120000"/>
        </a:lnSpc>
        <a:spcBef>
          <a:spcPts val="500"/>
        </a:spcBef>
        <a:spcAft>
          <a:spcPts val="1200"/>
        </a:spcAft>
        <a:buClr>
          <a:schemeClr val="accent1"/>
        </a:buClr>
        <a:buSzPct val="110000"/>
        <a:buFont typeface="Wingdings" panose="05000000000000000000" pitchFamily="2" charset="2"/>
        <a:buChar char="§"/>
        <a:defRPr sz="1600" kern="1200">
          <a:solidFill>
            <a:schemeClr val="tx1"/>
          </a:solidFill>
          <a:latin typeface="Poppins" pitchFamily="2" charset="77"/>
          <a:ea typeface="Roboto" panose="02000000000000000000" pitchFamily="2" charset="0"/>
          <a:cs typeface="Poppins" pitchFamily="2" charset="77"/>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15:clr>
            <a:srgbClr val="1D1D1D"/>
          </p15:clr>
        </p15:guide>
        <p15:guide id="2" pos="12664">
          <p15:clr>
            <a:srgbClr val="1D1D1D"/>
          </p15:clr>
        </p15:guide>
        <p15:guide id="3" pos="600">
          <p15:clr>
            <a:srgbClr val="1D1D1D"/>
          </p15:clr>
        </p15:guide>
        <p15:guide id="4" pos="1555">
          <p15:clr>
            <a:srgbClr val="1D1D1D"/>
          </p15:clr>
        </p15:guide>
        <p15:guide id="5" pos="2510">
          <p15:clr>
            <a:srgbClr val="1D1D1D"/>
          </p15:clr>
        </p15:guide>
        <p15:guide id="6" pos="3466">
          <p15:clr>
            <a:srgbClr val="1D1D1D"/>
          </p15:clr>
        </p15:guide>
        <p15:guide id="7" pos="4421">
          <p15:clr>
            <a:srgbClr val="1D1D1D"/>
          </p15:clr>
        </p15:guide>
        <p15:guide id="8" pos="5376">
          <p15:clr>
            <a:srgbClr val="1D1D1D"/>
          </p15:clr>
        </p15:guide>
        <p15:guide id="9" pos="6332">
          <p15:clr>
            <a:srgbClr val="1D1D1D"/>
          </p15:clr>
        </p15:guide>
        <p15:guide id="10" pos="7287">
          <p15:clr>
            <a:srgbClr val="1D1D1D"/>
          </p15:clr>
        </p15:guide>
        <p15:guide id="11" pos="8242">
          <p15:clr>
            <a:srgbClr val="1D1D1D"/>
          </p15:clr>
        </p15:guide>
        <p15:guide id="12" pos="9198">
          <p15:clr>
            <a:srgbClr val="1D1D1D"/>
          </p15:clr>
        </p15:guide>
        <p15:guide id="13" pos="10153">
          <p15:clr>
            <a:srgbClr val="1D1D1D"/>
          </p15:clr>
        </p15:guide>
        <p15:guide id="14" pos="11108">
          <p15:clr>
            <a:srgbClr val="1D1D1D"/>
          </p15:clr>
        </p15:guide>
        <p15:guide id="15" pos="12064">
          <p15:clr>
            <a:srgbClr val="1D1D1D"/>
          </p15:clr>
        </p15:guide>
        <p15:guide id="16" orient="horz">
          <p15:clr>
            <a:srgbClr val="1D1D1D"/>
          </p15:clr>
        </p15:guide>
        <p15:guide id="17" orient="horz" pos="7124">
          <p15:clr>
            <a:srgbClr val="1D1D1D"/>
          </p15:clr>
        </p15:guide>
        <p15:guide id="18" orient="horz" pos="600">
          <p15:clr>
            <a:srgbClr val="1D1D1D"/>
          </p15:clr>
        </p15:guide>
        <p15:guide id="19" orient="horz" pos="3562">
          <p15:clr>
            <a:srgbClr val="1D1D1D"/>
          </p15:clr>
        </p15:guide>
        <p15:guide id="20" orient="horz" pos="6524">
          <p15:clr>
            <a:srgbClr val="1D1D1D"/>
          </p15:clr>
        </p15:guide>
        <p15:guide id="21" pos="6786">
          <p15:clr>
            <a:srgbClr val="1D1D1D"/>
          </p15:clr>
        </p15:guide>
        <p15:guide id="22" pos="5878">
          <p15:clr>
            <a:srgbClr val="1D1D1D"/>
          </p15:clr>
        </p15:guide>
        <p15:guide id="23" orient="horz" pos="3018">
          <p15:clr>
            <a:srgbClr val="1D1D1D"/>
          </p15:clr>
        </p15:guide>
        <p15:guide id="24" orient="horz" pos="6646">
          <p15:clr>
            <a:srgbClr val="1D1D1D"/>
          </p15:clr>
        </p15:guide>
        <p15:guide id="25" orient="horz" pos="2836">
          <p15:clr>
            <a:srgbClr val="1D1D1D"/>
          </p15:clr>
        </p15:guide>
        <p15:guide id="26" orient="horz" pos="6283">
          <p15:clr>
            <a:srgbClr val="F26B43"/>
          </p15:clr>
        </p15:guide>
      </p15:sldGuideLst>
    </p:ext>
  </p:extLst>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68.xml"/>
</Relationships>

</file>

<file path=ppt/slides/_rels/slide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6ed0149erId000002.png"/>
</Relationships>

</file>

<file path=ppt/slides/_rels/slide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10c39darId000002.png"/>
</Relationships>

</file>

<file path=ppt/slides/_rels/slide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3cfd7acarId000002.png"/>
</Relationships>

</file>

<file path=ppt/slides/_rels/slide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60ab359arId000002.png"/>
</Relationships>

</file>

<file path=ppt/slides/_rels/slide1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388f347drId000002.png"/>
</Relationships>

</file>

<file path=ppt/slides/_rels/slide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55dc73e5rId000002.png"/>
</Relationships>

</file>

<file path=ppt/slides/_rels/slide1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1b2db74rId000002.png"/>
</Relationships>

</file>

<file path=ppt/slides/_rels/slide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44d63acfrId000002.png"/>
</Relationships>

</file>

<file path=ppt/slides/_rels/slide2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7c3c5df8rId000002.png"/>
</Relationships>

</file>

<file path=ppt/slides/_rels/slide2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2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2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2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2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4390f2arId000002.png"/>
</Relationships>

</file>

<file path=ppt/slides/_rels/slide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79932df1rId000002.png"/>
</Relationships>

</file>

<file path=ppt/slides/_rels/slide2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10bf5eadrId000002.png"/>
</Relationships>

</file>

<file path=ppt/slides/_rels/slide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479851d1rId000002.png"/>
</Relationships>

</file>

<file path=ppt/slides/_rels/slide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412960acrId000002.png"/>
</Relationships>

</file>

<file path=ppt/slides/_rels/slide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4d7d4bbcrId000002.png"/>
</Relationships>

</file>

<file path=ppt/slides/_rels/slide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4ed668d6rId000002.png"/>
</Relationships>

</file>

<file path=ppt/slides/_rels/slide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31cd10b2rId000002.png"/>
</Relationships>

</file>

<file path=ppt/slides/_rels/slide3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4a675d62rId000002.png"/>
</Relationships>

</file>

<file path=ppt/slides/_rels/slide3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89c39dfrId000002.png"/>
</Relationships>

</file>

<file path=ppt/slides/_rels/slide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66d33e58rId000002.png"/>
</Relationships>

</file>

<file path=ppt/slides/_rels/slide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27f9237rId000002.png"/>
</Relationships>

</file>

<file path=ppt/slides/_rels/slide4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4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4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4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4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9c99crId000002.png"/>
</Relationships>

</file>

<file path=ppt/slides/_rels/slide4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48dc3207rId000002.png"/>
</Relationships>

</file>

<file path=ppt/slides/_rels/slide5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af936c9rId000002.png"/>
</Relationships>

</file>

<file path=ppt/slides/_rels/slide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79194af1rId000002.png"/>
</Relationships>

</file>

<file path=ppt/slides/_rels/slide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638d6cc0rId000002.png"/>
</Relationships>

</file>

<file path=ppt/slides/_rels/slide5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3ed14b52rId000002.png"/>
</Relationships>

</file>

<file path=ppt/slides/_rels/slide6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493755b4rId000002.png"/>
</Relationships>

</file>

<file path=ppt/slides/_rels/slide6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19821594rId000002.png"/>
</Relationships>

</file>

<file path=ppt/slides/_rels/slide6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4ea255d6rId000002.png"/>
</Relationships>

</file>

<file path=ppt/slides/_rels/slide7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12b024c0rId000002.png"/>
</Relationships>

</file>

<file path=ppt/slides/_rels/slide7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51177c9brId000002.png"/>
</Relationships>

</file>

<file path=ppt/slides/_rels/slide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5cde30c9rId000002.png"/>
</Relationships>

</file>

<file path=ppt/slides/_rels/slide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46781c91rId000002.png"/>
</Relationships>

</file>

<file path=ppt/slides/_rels/slide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50037c91rId000002.png"/>
</Relationships>

</file>

<file path=ppt/slides/_rels/slide8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1c0d14b4rId000002.png"/>
</Relationships>

</file>

<file path=ppt/slides/_rels/slide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6c2e29e4rId000002.png"/>
</Relationships>

</file>

<file path=ppt/slides/_rels/slide8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444456f7rId000002.png"/>
</Relationships>

</file>

<file path=ppt/slides/_rels/slide9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36697745rId000002.png"/>
</Relationships>

</file>

<file path=ppt/slides/_rels/slide9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504d60drId000002.png"/>
</Relationships>

</file>

<file path=ppt/slides/_rels/slide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5aac11farId000002.png"/>
</Relationships>

</file>

<file path=ppt/slides/_rels/slide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4be53d6rId000002.png"/>
</Relationships>

</file>

<file path=ppt/slides/_rels/slide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596026cdrId000002.png"/>
</Relationships>

</file>

<file path=ppt/slides/_rels/slide9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69d22203rId000002.png"/>
</Relationships>

</file>

<file path=ppt/slides/_rels/slide1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374359carId000002.png"/>
</Relationships>

</file>

<file path=ppt/slides/_rels/slide1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4d36ab8rId000002.png"/>
</Relationships>

</file>

<file path=ppt/slides/_rels/slide1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59614f5rId000002.png"/>
</Relationships>

</file>

<file path=ppt/slides/_rels/slide1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1217c4crId000002.png"/>
</Relationships>

</file>

<file path=ppt/slides/_rels/slide10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43a65940rId000002.png"/>
</Relationships>

</file>

<file path=ppt/slides/_rels/slide1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31831376rId000002.png"/>
</Relationships>

</file>

<file path=ppt/slides/_rels/slide10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17035205rId000002.png"/>
</Relationships>

</file>

<file path=ppt/slides/_rels/slide11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65ca1d1frId000002.png"/>
</Relationships>

</file>

<file path=ppt/slides/_rels/slide1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14741b09rId000002.png"/>
</Relationships>

</file>

<file path=ppt/slides/_rels/slide1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29813aeerId000002.png"/>
</Relationships>

</file>

<file path=ppt/slides/_rels/slide1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513e4afdrId000002.png"/>
</Relationships>

</file>

<file path=ppt/slides/_rels/slide1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6cfb724drId000002.png"/>
</Relationships>

</file>

<file path=ppt/slides/_rels/slide11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1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1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5d707e0rId000002.png"/>
</Relationships>

</file>

<file path=ppt/slides/_rels/slide1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8481b08rId000002.png"/>
</Relationships>

</file>

<file path=ppt/slides/_rels/slide12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2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b8a4d60rId000002.png"/>
</Relationships>

</file>

<file path=ppt/slides/_rels/slide1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2f77adarId000002.png"/>
</Relationships>

</file>

<file path=ppt/slides/_rels/slide12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2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11c4523rId000002.png"/>
</Relationships>

</file>

<file path=ppt/slides/_rels/slide12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100753a2rId000002.png"/>
</Relationships>

</file>

<file path=ppt/slides/_rels/slide13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3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4b35194brId000002.png"/>
</Relationships>

</file>

<file path=ppt/slides/_rels/slide1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11420e2rId000002.png"/>
</Relationships>

</file>

<file path=ppt/slides/_rels/slide13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3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3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157938b0rId000002.png"/>
</Relationships>

</file>

<file path=ppt/slides/_rels/slide13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3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4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4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4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4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4dd21e9crId000002.png"/>
</Relationships>

</file>

<file path=ppt/slides/_rels/slide1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131d67b2rId000002.png"/>
</Relationships>

</file>

<file path=ppt/slides/_rels/slide14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5b4d4bearId000002.png"/>
</Relationships>

</file>

<file path=ppt/slides/_rels/slide14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4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5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5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1f01962rId000002.png"/>
</Relationships>

</file>

<file path=ppt/slides/_rels/slide1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41d37c66rId000002.png"/>
</Relationships>

</file>

<file path=ppt/slides/_rels/slide1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63e64354rId000002.png"/>
</Relationships>

</file>

<file path=ppt/slides/_rels/slide15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e73d16rId000002.png"/>
</Relationships>

</file>

<file path=ppt/slides/_rels/slide1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7c693f7brId000002.png"/>
</Relationships>

</file>

<file path=ppt/slides/_rels/slide15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5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6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560d1e8arId000002.png"/>
</Relationships>

</file>

<file path=ppt/slides/_rels/slide16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21b169edrId000002.png"/>
</Relationships>

</file>

<file path=ppt/slides/_rels/slide1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10e1a92rId000002.png"/>
</Relationships>

</file>

<file path=ppt/slides/_rels/slide1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4c386fe0rId000002.png"/>
</Relationships>

</file>

<file path=ppt/slides/_rels/slide16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279050e7rId000002.png"/>
</Relationships>

</file>

<file path=ppt/slides/_rels/slide16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6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24966174rId000002.png"/>
</Relationships>

</file>

<file path=ppt/slides/_rels/slide17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5087114frId000002.png"/>
</Relationships>

</file>

<file path=ppt/slides/_rels/slide17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4a502614rId000002.png"/>
</Relationships>

</file>

<file path=ppt/slides/_rels/slide17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3ddb1578rId000002.png"/>
</Relationships>

</file>

<file path=ppt/slides/_rels/slide17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7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7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335c4523rId000002.png"/>
</Relationships>

</file>

<file path=ppt/slides/_rels/slide1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72b82a1crId000002.png"/>
</Relationships>

</file>

<file path=ppt/slides/_rels/slide18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f46ffd5820rId000002.png"/>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4000" i="0" b="1" u="none">
                <a:solidFill>
                  <a:srgbClr val="000000">
                    <a:alpha val="100000"/>
                  </a:srgbClr>
                </a:solidFill>
                <a:latin typeface="Poppins SemiBold"/>
                <a:cs typeface="Poppins SemiBold"/>
                <a:ea typeface="Poppins SemiBold"/>
                <a:sym typeface="Poppins SemiBold"/>
              </a:rPr>
              <a:t>Disclaimer</a:t>
            </a:r>
          </a:p>
        </p:txBody>
      </p:sp>
      <p:sp xmlns:a="http://schemas.openxmlformats.org/drawingml/2006/main" xmlns:r="http://schemas.openxmlformats.org/officeDocument/2006/relationships" xmlns:p="http://schemas.openxmlformats.org/presentationml/2006/main">
        <p:nvSpPr>
          <p:cNvPr id="3" name=""/>
          <p:cNvSpPr>
            <a:spLocks noGrp="1"/>
          </p:cNvSpPr>
          <p:nvPr>
            <p:ph/>
          </p:nvPr>
        </p:nvSpPr>
        <p:spPr>
          <a:xfrm>
            <a:off x="914400" y="2743200"/>
            <a:ext cx="18288000" cy="457200"/>
          </a:xfrm>
        </p:spPr>
        <p:txBody>
          <a:bodyPr/>
          <a:lstStyle/>
          <a:p>
            <a:pPr algn="l" marL="0" marR="0">
              <a:lnSpc>
                <a:spcPct val="100000"/>
              </a:lnSpc>
              <a:spcBef>
                <a:spcPts val="0"/>
              </a:spcBef>
              <a:spcAft>
                <a:spcPts val="0"/>
              </a:spcAft>
              <a:buNone/>
            </a:pPr>
            <a:r>
              <a:rPr cap="none" sz="1800" i="0" b="0" u="none">
                <a:solidFill>
                  <a:srgbClr val="000000">
                    <a:alpha val="100000"/>
                  </a:srgbClr>
                </a:solidFill>
                <a:latin typeface="Poppins"/>
                <a:cs typeface="Poppins"/>
                <a:ea typeface="Poppins"/>
                <a:sym typeface="Poppins"/>
              </a:rPr>
              <a:t>This document contains data provided to WHO by member states.  Note that some member states only provide aggregate data to WHO, and for these, we are unable to generate a country profile.  Some member states report all cases at one time point for the entire year, and thus epidemiologic curves generated are not accurate and a reporting artifact. For some countries, cases are reported by age category, not by exact age in months and/or years.  Thus, age distribution/incidence is approximate.  Cases classified as pending by countries are classified at WHO as clinically compatible at  this time, and thus numbers might different between data shown here and provided by the member state or WHO country/regional offices.  
*UN population data is used as the denominator for calculating incidence.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Afghanistan</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399"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2090518" y="2153563"/>
              <a:ext cx="3176137" cy="3131794"/>
            </a:xfrm>
            <a:prstGeom prst="rect">
              <a:avLst/>
            </a:prstGeom>
            <a:solidFill>
              <a:srgbClr val="FFFFFF">
                <a:alpha val="100000"/>
              </a:srgbClr>
            </a:solidFill>
          </p:spPr>
          <p:txBody>
            <a:bodyPr/>
            <a:lstStyle/>
            <a:p/>
          </p:txBody>
        </p:sp>
        <p:sp>
          <p:nvSpPr>
            <p:cNvPr id="7" name="pl6"/>
            <p:cNvSpPr/>
            <p:nvPr/>
          </p:nvSpPr>
          <p:spPr>
            <a:xfrm>
              <a:off x="2090518" y="4753319"/>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8" name="pl7"/>
            <p:cNvSpPr/>
            <p:nvPr/>
          </p:nvSpPr>
          <p:spPr>
            <a:xfrm>
              <a:off x="2090518" y="368924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9" name="pl8"/>
            <p:cNvSpPr/>
            <p:nvPr/>
          </p:nvSpPr>
          <p:spPr>
            <a:xfrm>
              <a:off x="2090518" y="2625163"/>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0" name="pl9"/>
            <p:cNvSpPr/>
            <p:nvPr/>
          </p:nvSpPr>
          <p:spPr>
            <a:xfrm>
              <a:off x="2090518"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1" name="pl10"/>
            <p:cNvSpPr/>
            <p:nvPr/>
          </p:nvSpPr>
          <p:spPr>
            <a:xfrm>
              <a:off x="2090518" y="4221280"/>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2" name="pl11"/>
            <p:cNvSpPr/>
            <p:nvPr/>
          </p:nvSpPr>
          <p:spPr>
            <a:xfrm>
              <a:off x="2090518" y="315720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 name="rc12"/>
            <p:cNvSpPr/>
            <p:nvPr/>
          </p:nvSpPr>
          <p:spPr>
            <a:xfrm>
              <a:off x="2129569" y="4650103"/>
              <a:ext cx="234305" cy="63525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 name="rc13"/>
            <p:cNvSpPr/>
            <p:nvPr/>
          </p:nvSpPr>
          <p:spPr>
            <a:xfrm>
              <a:off x="2129569" y="465010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 name="rc14"/>
            <p:cNvSpPr/>
            <p:nvPr/>
          </p:nvSpPr>
          <p:spPr>
            <a:xfrm>
              <a:off x="2129569" y="465010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 name="rc15"/>
            <p:cNvSpPr/>
            <p:nvPr/>
          </p:nvSpPr>
          <p:spPr>
            <a:xfrm>
              <a:off x="2129569" y="4044643"/>
              <a:ext cx="234305" cy="60546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 name="rc16"/>
            <p:cNvSpPr/>
            <p:nvPr/>
          </p:nvSpPr>
          <p:spPr>
            <a:xfrm>
              <a:off x="2389908" y="4690538"/>
              <a:ext cx="234305" cy="59481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 name="rc17"/>
            <p:cNvSpPr/>
            <p:nvPr/>
          </p:nvSpPr>
          <p:spPr>
            <a:xfrm>
              <a:off x="2389908" y="469053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 name="rc18"/>
            <p:cNvSpPr/>
            <p:nvPr/>
          </p:nvSpPr>
          <p:spPr>
            <a:xfrm>
              <a:off x="2389908" y="469053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 name="rc19"/>
            <p:cNvSpPr/>
            <p:nvPr/>
          </p:nvSpPr>
          <p:spPr>
            <a:xfrm>
              <a:off x="2389908" y="4131897"/>
              <a:ext cx="234305" cy="55864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 name="rc20"/>
            <p:cNvSpPr/>
            <p:nvPr/>
          </p:nvSpPr>
          <p:spPr>
            <a:xfrm>
              <a:off x="2650247" y="4406429"/>
              <a:ext cx="234305" cy="87892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 name="rc21"/>
            <p:cNvSpPr/>
            <p:nvPr/>
          </p:nvSpPr>
          <p:spPr>
            <a:xfrm>
              <a:off x="2650247" y="440642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 name="rc22"/>
            <p:cNvSpPr/>
            <p:nvPr/>
          </p:nvSpPr>
          <p:spPr>
            <a:xfrm>
              <a:off x="2650247" y="440642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 name="rc23"/>
            <p:cNvSpPr/>
            <p:nvPr/>
          </p:nvSpPr>
          <p:spPr>
            <a:xfrm>
              <a:off x="2650247" y="3714779"/>
              <a:ext cx="234305" cy="6916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 name="rc24"/>
            <p:cNvSpPr/>
            <p:nvPr/>
          </p:nvSpPr>
          <p:spPr>
            <a:xfrm>
              <a:off x="2910586" y="4715012"/>
              <a:ext cx="234305" cy="57034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 name="rc25"/>
            <p:cNvSpPr/>
            <p:nvPr/>
          </p:nvSpPr>
          <p:spPr>
            <a:xfrm>
              <a:off x="2910586" y="471501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 name="rc26"/>
            <p:cNvSpPr/>
            <p:nvPr/>
          </p:nvSpPr>
          <p:spPr>
            <a:xfrm>
              <a:off x="2910586" y="4715012"/>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 name="rc27"/>
            <p:cNvSpPr/>
            <p:nvPr/>
          </p:nvSpPr>
          <p:spPr>
            <a:xfrm>
              <a:off x="2910586" y="4301086"/>
              <a:ext cx="234305" cy="4139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 name="rc28"/>
            <p:cNvSpPr/>
            <p:nvPr/>
          </p:nvSpPr>
          <p:spPr>
            <a:xfrm>
              <a:off x="3170925" y="4774600"/>
              <a:ext cx="234305" cy="51075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0" name="rc29"/>
            <p:cNvSpPr/>
            <p:nvPr/>
          </p:nvSpPr>
          <p:spPr>
            <a:xfrm>
              <a:off x="3170925" y="477460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1" name="rc30"/>
            <p:cNvSpPr/>
            <p:nvPr/>
          </p:nvSpPr>
          <p:spPr>
            <a:xfrm>
              <a:off x="3170925" y="4774600"/>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2" name="rc31"/>
            <p:cNvSpPr/>
            <p:nvPr/>
          </p:nvSpPr>
          <p:spPr>
            <a:xfrm>
              <a:off x="3170925" y="4472402"/>
              <a:ext cx="234305" cy="3021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3" name="rc32"/>
            <p:cNvSpPr/>
            <p:nvPr/>
          </p:nvSpPr>
          <p:spPr>
            <a:xfrm>
              <a:off x="3431264" y="4795882"/>
              <a:ext cx="234305" cy="48947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4" name="rc33"/>
            <p:cNvSpPr/>
            <p:nvPr/>
          </p:nvSpPr>
          <p:spPr>
            <a:xfrm>
              <a:off x="3431264" y="479588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5" name="rc34"/>
            <p:cNvSpPr/>
            <p:nvPr/>
          </p:nvSpPr>
          <p:spPr>
            <a:xfrm>
              <a:off x="3431264" y="4795882"/>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6" name="rc35"/>
            <p:cNvSpPr/>
            <p:nvPr/>
          </p:nvSpPr>
          <p:spPr>
            <a:xfrm>
              <a:off x="3431264" y="4483043"/>
              <a:ext cx="234305" cy="3128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7" name="rc36"/>
            <p:cNvSpPr/>
            <p:nvPr/>
          </p:nvSpPr>
          <p:spPr>
            <a:xfrm>
              <a:off x="3691604" y="4935276"/>
              <a:ext cx="234305" cy="35008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8" name="rc37"/>
            <p:cNvSpPr/>
            <p:nvPr/>
          </p:nvSpPr>
          <p:spPr>
            <a:xfrm>
              <a:off x="3691604" y="493527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9" name="rc38"/>
            <p:cNvSpPr/>
            <p:nvPr/>
          </p:nvSpPr>
          <p:spPr>
            <a:xfrm>
              <a:off x="3691604" y="493527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0" name="rc39"/>
            <p:cNvSpPr/>
            <p:nvPr/>
          </p:nvSpPr>
          <p:spPr>
            <a:xfrm>
              <a:off x="3691604" y="4760767"/>
              <a:ext cx="234305" cy="1745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1" name="rc40"/>
            <p:cNvSpPr/>
            <p:nvPr/>
          </p:nvSpPr>
          <p:spPr>
            <a:xfrm>
              <a:off x="3951943" y="5048068"/>
              <a:ext cx="234305" cy="23728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 name="rc41"/>
            <p:cNvSpPr/>
            <p:nvPr/>
          </p:nvSpPr>
          <p:spPr>
            <a:xfrm>
              <a:off x="3951943" y="504806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 name="rc42"/>
            <p:cNvSpPr/>
            <p:nvPr/>
          </p:nvSpPr>
          <p:spPr>
            <a:xfrm>
              <a:off x="3951943" y="504806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4" name="rc43"/>
            <p:cNvSpPr/>
            <p:nvPr/>
          </p:nvSpPr>
          <p:spPr>
            <a:xfrm>
              <a:off x="3951943" y="4935276"/>
              <a:ext cx="234305" cy="11279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5" name="rc44"/>
            <p:cNvSpPr/>
            <p:nvPr/>
          </p:nvSpPr>
          <p:spPr>
            <a:xfrm>
              <a:off x="4212282" y="5110849"/>
              <a:ext cx="234305" cy="17450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6" name="rc45"/>
            <p:cNvSpPr/>
            <p:nvPr/>
          </p:nvSpPr>
          <p:spPr>
            <a:xfrm>
              <a:off x="4212282" y="511084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 name="rc46"/>
            <p:cNvSpPr/>
            <p:nvPr/>
          </p:nvSpPr>
          <p:spPr>
            <a:xfrm>
              <a:off x="4212282" y="511084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8" name="rc47"/>
            <p:cNvSpPr/>
            <p:nvPr/>
          </p:nvSpPr>
          <p:spPr>
            <a:xfrm>
              <a:off x="4212282" y="4993800"/>
              <a:ext cx="234305" cy="11704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9" name="rc48"/>
            <p:cNvSpPr/>
            <p:nvPr/>
          </p:nvSpPr>
          <p:spPr>
            <a:xfrm>
              <a:off x="4472621" y="4972519"/>
              <a:ext cx="234305" cy="31283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0" name="rc49"/>
            <p:cNvSpPr/>
            <p:nvPr/>
          </p:nvSpPr>
          <p:spPr>
            <a:xfrm>
              <a:off x="4472621" y="497251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1" name="rc50"/>
            <p:cNvSpPr/>
            <p:nvPr/>
          </p:nvSpPr>
          <p:spPr>
            <a:xfrm>
              <a:off x="4472621" y="497251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2" name="rc51"/>
            <p:cNvSpPr/>
            <p:nvPr/>
          </p:nvSpPr>
          <p:spPr>
            <a:xfrm>
              <a:off x="4472621" y="4718204"/>
              <a:ext cx="234305" cy="2543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3" name="rc52"/>
            <p:cNvSpPr/>
            <p:nvPr/>
          </p:nvSpPr>
          <p:spPr>
            <a:xfrm>
              <a:off x="4732960" y="4987416"/>
              <a:ext cx="234305" cy="29794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4" name="rc53"/>
            <p:cNvSpPr/>
            <p:nvPr/>
          </p:nvSpPr>
          <p:spPr>
            <a:xfrm>
              <a:off x="4732960" y="498741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5" name="rc54"/>
            <p:cNvSpPr/>
            <p:nvPr/>
          </p:nvSpPr>
          <p:spPr>
            <a:xfrm>
              <a:off x="4732960" y="498741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6" name="rc55"/>
            <p:cNvSpPr/>
            <p:nvPr/>
          </p:nvSpPr>
          <p:spPr>
            <a:xfrm>
              <a:off x="4732960" y="4700115"/>
              <a:ext cx="234305" cy="28730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7" name="rc56"/>
            <p:cNvSpPr/>
            <p:nvPr/>
          </p:nvSpPr>
          <p:spPr>
            <a:xfrm>
              <a:off x="4993299" y="4921443"/>
              <a:ext cx="234305" cy="36391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8" name="rc57"/>
            <p:cNvSpPr/>
            <p:nvPr/>
          </p:nvSpPr>
          <p:spPr>
            <a:xfrm>
              <a:off x="4993299" y="492144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9" name="rc58"/>
            <p:cNvSpPr/>
            <p:nvPr/>
          </p:nvSpPr>
          <p:spPr>
            <a:xfrm>
              <a:off x="4993299" y="4890585"/>
              <a:ext cx="234305" cy="3085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0" name="rc59"/>
            <p:cNvSpPr/>
            <p:nvPr/>
          </p:nvSpPr>
          <p:spPr>
            <a:xfrm>
              <a:off x="4993299" y="4662872"/>
              <a:ext cx="234305" cy="2277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1" name="pg60"/>
            <p:cNvSpPr/>
            <p:nvPr/>
          </p:nvSpPr>
          <p:spPr>
            <a:xfrm>
              <a:off x="2753540"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2" name="tx61"/>
            <p:cNvSpPr/>
            <p:nvPr/>
          </p:nvSpPr>
          <p:spPr>
            <a:xfrm>
              <a:off x="2878422"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5,119 case(s)</a:t>
              </a:r>
            </a:p>
          </p:txBody>
        </p:sp>
        <p:sp>
          <p:nvSpPr>
            <p:cNvPr id="63" name="pg62"/>
            <p:cNvSpPr/>
            <p:nvPr/>
          </p:nvSpPr>
          <p:spPr>
            <a:xfrm>
              <a:off x="2943955" y="2394471"/>
              <a:ext cx="1469263" cy="311602"/>
            </a:xfrm>
            <a:custGeom>
              <a:avLst/>
              <a:pathLst>
                <a:path w="1469263" h="311602">
                  <a:moveTo>
                    <a:pt x="26017" y="311602"/>
                  </a:moveTo>
                  <a:lnTo>
                    <a:pt x="1443246" y="311602"/>
                  </a:lnTo>
                  <a:lnTo>
                    <a:pt x="1442198" y="311581"/>
                  </a:lnTo>
                  <a:lnTo>
                    <a:pt x="1446382" y="311412"/>
                  </a:lnTo>
                  <a:lnTo>
                    <a:pt x="1450484" y="310575"/>
                  </a:lnTo>
                  <a:lnTo>
                    <a:pt x="1454399" y="309090"/>
                  </a:lnTo>
                  <a:lnTo>
                    <a:pt x="1458025" y="306996"/>
                  </a:lnTo>
                  <a:lnTo>
                    <a:pt x="1461268" y="304348"/>
                  </a:lnTo>
                  <a:lnTo>
                    <a:pt x="1464045" y="301214"/>
                  </a:lnTo>
                  <a:lnTo>
                    <a:pt x="1466283" y="297675"/>
                  </a:lnTo>
                  <a:lnTo>
                    <a:pt x="1467924" y="293823"/>
                  </a:lnTo>
                  <a:lnTo>
                    <a:pt x="1468926" y="289758"/>
                  </a:lnTo>
                  <a:lnTo>
                    <a:pt x="1469263" y="285585"/>
                  </a:lnTo>
                  <a:lnTo>
                    <a:pt x="1469263" y="26017"/>
                  </a:lnTo>
                  <a:lnTo>
                    <a:pt x="1468926" y="21843"/>
                  </a:lnTo>
                  <a:lnTo>
                    <a:pt x="1467924" y="17778"/>
                  </a:lnTo>
                  <a:lnTo>
                    <a:pt x="1466283" y="13926"/>
                  </a:lnTo>
                  <a:lnTo>
                    <a:pt x="1464045" y="10387"/>
                  </a:lnTo>
                  <a:lnTo>
                    <a:pt x="1461268" y="7253"/>
                  </a:lnTo>
                  <a:lnTo>
                    <a:pt x="1458025" y="4605"/>
                  </a:lnTo>
                  <a:lnTo>
                    <a:pt x="1454399" y="2511"/>
                  </a:lnTo>
                  <a:lnTo>
                    <a:pt x="1450484" y="1027"/>
                  </a:lnTo>
                  <a:lnTo>
                    <a:pt x="1446382" y="189"/>
                  </a:lnTo>
                  <a:lnTo>
                    <a:pt x="1443246"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4" name="tx63"/>
            <p:cNvSpPr/>
            <p:nvPr/>
          </p:nvSpPr>
          <p:spPr>
            <a:xfrm>
              <a:off x="3048024" y="2466357"/>
              <a:ext cx="1261125"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5,166 case(s)</a:t>
              </a:r>
            </a:p>
          </p:txBody>
        </p:sp>
        <p:sp>
          <p:nvSpPr>
            <p:cNvPr id="65" name="rc64"/>
            <p:cNvSpPr/>
            <p:nvPr/>
          </p:nvSpPr>
          <p:spPr>
            <a:xfrm>
              <a:off x="2090518" y="2153563"/>
              <a:ext cx="3176137" cy="3131794"/>
            </a:xfrm>
            <a:prstGeom prst="rect">
              <a:avLst/>
            </a:prstGeom>
            <a:ln w="13550" cap="rnd">
              <a:solidFill>
                <a:srgbClr val="333333">
                  <a:alpha val="100000"/>
                </a:srgbClr>
              </a:solidFill>
              <a:prstDash val="solid"/>
              <a:round/>
            </a:ln>
          </p:spPr>
          <p:txBody>
            <a:bodyPr/>
            <a:lstStyle/>
            <a:p/>
          </p:txBody>
        </p:sp>
        <p:sp>
          <p:nvSpPr>
            <p:cNvPr id="66" name="rc65"/>
            <p:cNvSpPr/>
            <p:nvPr/>
          </p:nvSpPr>
          <p:spPr>
            <a:xfrm>
              <a:off x="5266656" y="2153563"/>
              <a:ext cx="3176137" cy="3131794"/>
            </a:xfrm>
            <a:prstGeom prst="rect">
              <a:avLst/>
            </a:prstGeom>
            <a:solidFill>
              <a:srgbClr val="FFFFFF">
                <a:alpha val="100000"/>
              </a:srgbClr>
            </a:solidFill>
          </p:spPr>
          <p:txBody>
            <a:bodyPr/>
            <a:lstStyle/>
            <a:p/>
          </p:txBody>
        </p:sp>
        <p:sp>
          <p:nvSpPr>
            <p:cNvPr id="67" name="pl66"/>
            <p:cNvSpPr/>
            <p:nvPr/>
          </p:nvSpPr>
          <p:spPr>
            <a:xfrm>
              <a:off x="5266656" y="4753319"/>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68" name="pl67"/>
            <p:cNvSpPr/>
            <p:nvPr/>
          </p:nvSpPr>
          <p:spPr>
            <a:xfrm>
              <a:off x="5266656" y="368924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69" name="pl68"/>
            <p:cNvSpPr/>
            <p:nvPr/>
          </p:nvSpPr>
          <p:spPr>
            <a:xfrm>
              <a:off x="5266656" y="2625163"/>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0" name="pl69"/>
            <p:cNvSpPr/>
            <p:nvPr/>
          </p:nvSpPr>
          <p:spPr>
            <a:xfrm>
              <a:off x="5266656"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1" name="pl70"/>
            <p:cNvSpPr/>
            <p:nvPr/>
          </p:nvSpPr>
          <p:spPr>
            <a:xfrm>
              <a:off x="5266656" y="4221280"/>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2" name="pl71"/>
            <p:cNvSpPr/>
            <p:nvPr/>
          </p:nvSpPr>
          <p:spPr>
            <a:xfrm>
              <a:off x="5266656" y="315720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3" name="rc72"/>
            <p:cNvSpPr/>
            <p:nvPr/>
          </p:nvSpPr>
          <p:spPr>
            <a:xfrm>
              <a:off x="5305706" y="4840573"/>
              <a:ext cx="234305" cy="44478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4" name="rc73"/>
            <p:cNvSpPr/>
            <p:nvPr/>
          </p:nvSpPr>
          <p:spPr>
            <a:xfrm>
              <a:off x="5305706" y="484057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5" name="rc74"/>
            <p:cNvSpPr/>
            <p:nvPr/>
          </p:nvSpPr>
          <p:spPr>
            <a:xfrm>
              <a:off x="5305706" y="484057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6" name="rc75"/>
            <p:cNvSpPr/>
            <p:nvPr/>
          </p:nvSpPr>
          <p:spPr>
            <a:xfrm>
              <a:off x="5305706" y="4454313"/>
              <a:ext cx="234305" cy="38626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7" name="rc76"/>
            <p:cNvSpPr/>
            <p:nvPr/>
          </p:nvSpPr>
          <p:spPr>
            <a:xfrm>
              <a:off x="5566046" y="4894841"/>
              <a:ext cx="234305" cy="39051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8" name="rc77"/>
            <p:cNvSpPr/>
            <p:nvPr/>
          </p:nvSpPr>
          <p:spPr>
            <a:xfrm>
              <a:off x="5566046" y="489484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9" name="rc78"/>
            <p:cNvSpPr/>
            <p:nvPr/>
          </p:nvSpPr>
          <p:spPr>
            <a:xfrm>
              <a:off x="5566046" y="4886328"/>
              <a:ext cx="234305" cy="851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0" name="rc79"/>
            <p:cNvSpPr/>
            <p:nvPr/>
          </p:nvSpPr>
          <p:spPr>
            <a:xfrm>
              <a:off x="5566046" y="4557528"/>
              <a:ext cx="234305" cy="32880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1" name="rc80"/>
            <p:cNvSpPr/>
            <p:nvPr/>
          </p:nvSpPr>
          <p:spPr>
            <a:xfrm>
              <a:off x="5826385" y="4928892"/>
              <a:ext cx="234305" cy="35646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2" name="rc81"/>
            <p:cNvSpPr/>
            <p:nvPr/>
          </p:nvSpPr>
          <p:spPr>
            <a:xfrm>
              <a:off x="5826385" y="492889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3" name="rc82"/>
            <p:cNvSpPr/>
            <p:nvPr/>
          </p:nvSpPr>
          <p:spPr>
            <a:xfrm>
              <a:off x="5826385" y="4906546"/>
              <a:ext cx="234305" cy="2234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4" name="rc83"/>
            <p:cNvSpPr/>
            <p:nvPr/>
          </p:nvSpPr>
          <p:spPr>
            <a:xfrm>
              <a:off x="5826385" y="4602220"/>
              <a:ext cx="234305" cy="3043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5" name="rc84"/>
            <p:cNvSpPr/>
            <p:nvPr/>
          </p:nvSpPr>
          <p:spPr>
            <a:xfrm>
              <a:off x="6086724" y="5057645"/>
              <a:ext cx="234305" cy="2277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6086724" y="505764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6086724" y="5056581"/>
              <a:ext cx="234305" cy="106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6086724" y="4815035"/>
              <a:ext cx="234305" cy="24154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6347063" y="5082119"/>
              <a:ext cx="234305" cy="20323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6347063" y="508211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6347063" y="5079991"/>
              <a:ext cx="234305" cy="212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6347063" y="4873560"/>
              <a:ext cx="234305" cy="20643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6607402" y="5051261"/>
              <a:ext cx="234305" cy="23409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6607402" y="505126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6607402" y="5051261"/>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6607402" y="4709692"/>
              <a:ext cx="234305" cy="3415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rc96"/>
            <p:cNvSpPr/>
            <p:nvPr/>
          </p:nvSpPr>
          <p:spPr>
            <a:xfrm>
              <a:off x="6867741" y="5085311"/>
              <a:ext cx="234305" cy="20004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6867741" y="508531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6867741" y="5085311"/>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6867741" y="4824612"/>
              <a:ext cx="234305" cy="26069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rc100"/>
            <p:cNvSpPr/>
            <p:nvPr/>
          </p:nvSpPr>
          <p:spPr>
            <a:xfrm>
              <a:off x="7128081" y="5186398"/>
              <a:ext cx="234305" cy="9895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2" name="rc101"/>
            <p:cNvSpPr/>
            <p:nvPr/>
          </p:nvSpPr>
          <p:spPr>
            <a:xfrm>
              <a:off x="7128081" y="518639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3" name="rc102"/>
            <p:cNvSpPr/>
            <p:nvPr/>
          </p:nvSpPr>
          <p:spPr>
            <a:xfrm>
              <a:off x="7128081" y="5178950"/>
              <a:ext cx="234305" cy="744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4" name="rc103"/>
            <p:cNvSpPr/>
            <p:nvPr/>
          </p:nvSpPr>
          <p:spPr>
            <a:xfrm>
              <a:off x="7128081" y="5074670"/>
              <a:ext cx="234305" cy="10427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5" name="rc104"/>
            <p:cNvSpPr/>
            <p:nvPr/>
          </p:nvSpPr>
          <p:spPr>
            <a:xfrm>
              <a:off x="7388420" y="5222577"/>
              <a:ext cx="234305" cy="6278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6" name="rc105"/>
            <p:cNvSpPr/>
            <p:nvPr/>
          </p:nvSpPr>
          <p:spPr>
            <a:xfrm>
              <a:off x="7388420" y="5222577"/>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7" name="rc106"/>
            <p:cNvSpPr/>
            <p:nvPr/>
          </p:nvSpPr>
          <p:spPr>
            <a:xfrm>
              <a:off x="7388420" y="5219385"/>
              <a:ext cx="234305" cy="319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8" name="rc107"/>
            <p:cNvSpPr/>
            <p:nvPr/>
          </p:nvSpPr>
          <p:spPr>
            <a:xfrm>
              <a:off x="7388420" y="5094888"/>
              <a:ext cx="234305" cy="12449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9" name="rc108"/>
            <p:cNvSpPr/>
            <p:nvPr/>
          </p:nvSpPr>
          <p:spPr>
            <a:xfrm>
              <a:off x="7648759" y="5211936"/>
              <a:ext cx="234305" cy="7342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0" name="rc109"/>
            <p:cNvSpPr/>
            <p:nvPr/>
          </p:nvSpPr>
          <p:spPr>
            <a:xfrm>
              <a:off x="7648759" y="521193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1" name="rc110"/>
            <p:cNvSpPr/>
            <p:nvPr/>
          </p:nvSpPr>
          <p:spPr>
            <a:xfrm>
              <a:off x="7648759" y="521193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2" name="rc111"/>
            <p:cNvSpPr/>
            <p:nvPr/>
          </p:nvSpPr>
          <p:spPr>
            <a:xfrm>
              <a:off x="7648759" y="5102336"/>
              <a:ext cx="234305" cy="10960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3" name="rc112"/>
            <p:cNvSpPr/>
            <p:nvPr/>
          </p:nvSpPr>
          <p:spPr>
            <a:xfrm>
              <a:off x="7909098" y="5155540"/>
              <a:ext cx="234305" cy="12981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4" name="rc113"/>
            <p:cNvSpPr/>
            <p:nvPr/>
          </p:nvSpPr>
          <p:spPr>
            <a:xfrm>
              <a:off x="7909098" y="515554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5" name="rc114"/>
            <p:cNvSpPr/>
            <p:nvPr/>
          </p:nvSpPr>
          <p:spPr>
            <a:xfrm>
              <a:off x="7909098" y="5154476"/>
              <a:ext cx="234305" cy="106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6" name="rc115"/>
            <p:cNvSpPr/>
            <p:nvPr/>
          </p:nvSpPr>
          <p:spPr>
            <a:xfrm>
              <a:off x="7909098" y="5006569"/>
              <a:ext cx="234305" cy="14790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7" name="rc116"/>
            <p:cNvSpPr/>
            <p:nvPr/>
          </p:nvSpPr>
          <p:spPr>
            <a:xfrm>
              <a:off x="8169437" y="5061901"/>
              <a:ext cx="234305" cy="22345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8" name="rc117"/>
            <p:cNvSpPr/>
            <p:nvPr/>
          </p:nvSpPr>
          <p:spPr>
            <a:xfrm>
              <a:off x="8169437" y="506190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9" name="rc118"/>
            <p:cNvSpPr/>
            <p:nvPr/>
          </p:nvSpPr>
          <p:spPr>
            <a:xfrm>
              <a:off x="8169437" y="5061901"/>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0" name="rc119"/>
            <p:cNvSpPr/>
            <p:nvPr/>
          </p:nvSpPr>
          <p:spPr>
            <a:xfrm>
              <a:off x="8169437" y="4795882"/>
              <a:ext cx="234305" cy="26601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1" name="pg120"/>
            <p:cNvSpPr/>
            <p:nvPr/>
          </p:nvSpPr>
          <p:spPr>
            <a:xfrm>
              <a:off x="5929677"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2" name="tx121"/>
            <p:cNvSpPr/>
            <p:nvPr/>
          </p:nvSpPr>
          <p:spPr>
            <a:xfrm>
              <a:off x="6054560"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2,529 case(s)</a:t>
              </a:r>
            </a:p>
          </p:txBody>
        </p:sp>
        <p:sp>
          <p:nvSpPr>
            <p:cNvPr id="123" name="pg122"/>
            <p:cNvSpPr/>
            <p:nvPr/>
          </p:nvSpPr>
          <p:spPr>
            <a:xfrm>
              <a:off x="6120093" y="2394471"/>
              <a:ext cx="1469263" cy="311602"/>
            </a:xfrm>
            <a:custGeom>
              <a:avLst/>
              <a:pathLst>
                <a:path w="1469263" h="311602">
                  <a:moveTo>
                    <a:pt x="26017" y="311602"/>
                  </a:moveTo>
                  <a:lnTo>
                    <a:pt x="1443246" y="311602"/>
                  </a:lnTo>
                  <a:lnTo>
                    <a:pt x="1442198" y="311581"/>
                  </a:lnTo>
                  <a:lnTo>
                    <a:pt x="1446382" y="311412"/>
                  </a:lnTo>
                  <a:lnTo>
                    <a:pt x="1450484" y="310575"/>
                  </a:lnTo>
                  <a:lnTo>
                    <a:pt x="1454399" y="309090"/>
                  </a:lnTo>
                  <a:lnTo>
                    <a:pt x="1458025" y="306996"/>
                  </a:lnTo>
                  <a:lnTo>
                    <a:pt x="1461268" y="304348"/>
                  </a:lnTo>
                  <a:lnTo>
                    <a:pt x="1464045" y="301214"/>
                  </a:lnTo>
                  <a:lnTo>
                    <a:pt x="1466283" y="297675"/>
                  </a:lnTo>
                  <a:lnTo>
                    <a:pt x="1467924" y="293823"/>
                  </a:lnTo>
                  <a:lnTo>
                    <a:pt x="1468926" y="289758"/>
                  </a:lnTo>
                  <a:lnTo>
                    <a:pt x="1469263" y="285585"/>
                  </a:lnTo>
                  <a:lnTo>
                    <a:pt x="1469263" y="26017"/>
                  </a:lnTo>
                  <a:lnTo>
                    <a:pt x="1468926" y="21843"/>
                  </a:lnTo>
                  <a:lnTo>
                    <a:pt x="1467924" y="17778"/>
                  </a:lnTo>
                  <a:lnTo>
                    <a:pt x="1466283" y="13926"/>
                  </a:lnTo>
                  <a:lnTo>
                    <a:pt x="1464045" y="10387"/>
                  </a:lnTo>
                  <a:lnTo>
                    <a:pt x="1461268" y="7253"/>
                  </a:lnTo>
                  <a:lnTo>
                    <a:pt x="1458025" y="4605"/>
                  </a:lnTo>
                  <a:lnTo>
                    <a:pt x="1454399" y="2511"/>
                  </a:lnTo>
                  <a:lnTo>
                    <a:pt x="1450484" y="1027"/>
                  </a:lnTo>
                  <a:lnTo>
                    <a:pt x="1446382" y="189"/>
                  </a:lnTo>
                  <a:lnTo>
                    <a:pt x="1443246"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4" name="tx123"/>
            <p:cNvSpPr/>
            <p:nvPr/>
          </p:nvSpPr>
          <p:spPr>
            <a:xfrm>
              <a:off x="6224162" y="2466357"/>
              <a:ext cx="1261125"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2,792 case(s)</a:t>
              </a:r>
            </a:p>
          </p:txBody>
        </p:sp>
        <p:sp>
          <p:nvSpPr>
            <p:cNvPr id="125" name="rc124"/>
            <p:cNvSpPr/>
            <p:nvPr/>
          </p:nvSpPr>
          <p:spPr>
            <a:xfrm>
              <a:off x="5266656" y="2153563"/>
              <a:ext cx="3176137" cy="3131794"/>
            </a:xfrm>
            <a:prstGeom prst="rect">
              <a:avLst/>
            </a:prstGeom>
            <a:ln w="13550" cap="rnd">
              <a:solidFill>
                <a:srgbClr val="333333">
                  <a:alpha val="100000"/>
                </a:srgbClr>
              </a:solidFill>
              <a:prstDash val="solid"/>
              <a:round/>
            </a:ln>
          </p:spPr>
          <p:txBody>
            <a:bodyPr/>
            <a:lstStyle/>
            <a:p/>
          </p:txBody>
        </p:sp>
        <p:sp>
          <p:nvSpPr>
            <p:cNvPr id="126" name="rc125"/>
            <p:cNvSpPr/>
            <p:nvPr/>
          </p:nvSpPr>
          <p:spPr>
            <a:xfrm>
              <a:off x="8442793" y="2153563"/>
              <a:ext cx="3176137" cy="3131794"/>
            </a:xfrm>
            <a:prstGeom prst="rect">
              <a:avLst/>
            </a:prstGeom>
            <a:solidFill>
              <a:srgbClr val="FFFFFF">
                <a:alpha val="100000"/>
              </a:srgbClr>
            </a:solidFill>
          </p:spPr>
          <p:txBody>
            <a:bodyPr/>
            <a:lstStyle/>
            <a:p/>
          </p:txBody>
        </p:sp>
        <p:sp>
          <p:nvSpPr>
            <p:cNvPr id="127" name="pl126"/>
            <p:cNvSpPr/>
            <p:nvPr/>
          </p:nvSpPr>
          <p:spPr>
            <a:xfrm>
              <a:off x="8442793" y="4753319"/>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28" name="pl127"/>
            <p:cNvSpPr/>
            <p:nvPr/>
          </p:nvSpPr>
          <p:spPr>
            <a:xfrm>
              <a:off x="8442793" y="368924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29" name="pl128"/>
            <p:cNvSpPr/>
            <p:nvPr/>
          </p:nvSpPr>
          <p:spPr>
            <a:xfrm>
              <a:off x="8442793" y="2625163"/>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0" name="pl129"/>
            <p:cNvSpPr/>
            <p:nvPr/>
          </p:nvSpPr>
          <p:spPr>
            <a:xfrm>
              <a:off x="8442793"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1" name="pl130"/>
            <p:cNvSpPr/>
            <p:nvPr/>
          </p:nvSpPr>
          <p:spPr>
            <a:xfrm>
              <a:off x="8442793" y="4221280"/>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2" name="pl131"/>
            <p:cNvSpPr/>
            <p:nvPr/>
          </p:nvSpPr>
          <p:spPr>
            <a:xfrm>
              <a:off x="8442793" y="315720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3" name="rc132"/>
            <p:cNvSpPr/>
            <p:nvPr/>
          </p:nvSpPr>
          <p:spPr>
            <a:xfrm>
              <a:off x="8481844" y="4735229"/>
              <a:ext cx="234305" cy="55012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4" name="rc133"/>
            <p:cNvSpPr/>
            <p:nvPr/>
          </p:nvSpPr>
          <p:spPr>
            <a:xfrm>
              <a:off x="8481844" y="473522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5" name="rc134"/>
            <p:cNvSpPr/>
            <p:nvPr/>
          </p:nvSpPr>
          <p:spPr>
            <a:xfrm>
              <a:off x="8481844" y="473522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6" name="rc135"/>
            <p:cNvSpPr/>
            <p:nvPr/>
          </p:nvSpPr>
          <p:spPr>
            <a:xfrm>
              <a:off x="8481844" y="4367058"/>
              <a:ext cx="234305" cy="3681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7" name="rc136"/>
            <p:cNvSpPr/>
            <p:nvPr/>
          </p:nvSpPr>
          <p:spPr>
            <a:xfrm>
              <a:off x="8742183" y="4204255"/>
              <a:ext cx="234305" cy="108110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8" name="rc137"/>
            <p:cNvSpPr/>
            <p:nvPr/>
          </p:nvSpPr>
          <p:spPr>
            <a:xfrm>
              <a:off x="8742183" y="420425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9" name="rc138"/>
            <p:cNvSpPr/>
            <p:nvPr/>
          </p:nvSpPr>
          <p:spPr>
            <a:xfrm>
              <a:off x="8742183" y="4203190"/>
              <a:ext cx="234305" cy="106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0" name="rc139"/>
            <p:cNvSpPr/>
            <p:nvPr/>
          </p:nvSpPr>
          <p:spPr>
            <a:xfrm>
              <a:off x="8742183" y="3511540"/>
              <a:ext cx="234305" cy="6916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1" name="rc140"/>
            <p:cNvSpPr/>
            <p:nvPr/>
          </p:nvSpPr>
          <p:spPr>
            <a:xfrm>
              <a:off x="9002523" y="3742445"/>
              <a:ext cx="234305" cy="154291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2" name="rc141"/>
            <p:cNvSpPr/>
            <p:nvPr/>
          </p:nvSpPr>
          <p:spPr>
            <a:xfrm>
              <a:off x="9002523" y="374244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3" name="rc142"/>
            <p:cNvSpPr/>
            <p:nvPr/>
          </p:nvSpPr>
          <p:spPr>
            <a:xfrm>
              <a:off x="9002523" y="374244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4" name="rc143"/>
            <p:cNvSpPr/>
            <p:nvPr/>
          </p:nvSpPr>
          <p:spPr>
            <a:xfrm>
              <a:off x="9002523" y="2876285"/>
              <a:ext cx="234305" cy="86615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5" name="rc144"/>
            <p:cNvSpPr/>
            <p:nvPr/>
          </p:nvSpPr>
          <p:spPr>
            <a:xfrm>
              <a:off x="9262862" y="4243625"/>
              <a:ext cx="234305" cy="104173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6" name="rc145"/>
            <p:cNvSpPr/>
            <p:nvPr/>
          </p:nvSpPr>
          <p:spPr>
            <a:xfrm>
              <a:off x="9262862" y="424362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7" name="rc146"/>
            <p:cNvSpPr/>
            <p:nvPr/>
          </p:nvSpPr>
          <p:spPr>
            <a:xfrm>
              <a:off x="9262862" y="424362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8" name="rc147"/>
            <p:cNvSpPr/>
            <p:nvPr/>
          </p:nvSpPr>
          <p:spPr>
            <a:xfrm>
              <a:off x="9262862" y="3630716"/>
              <a:ext cx="234305" cy="6129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9" name="rc148"/>
            <p:cNvSpPr/>
            <p:nvPr/>
          </p:nvSpPr>
          <p:spPr>
            <a:xfrm>
              <a:off x="9523201" y="4275548"/>
              <a:ext cx="234305" cy="100980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0" name="rc149"/>
            <p:cNvSpPr/>
            <p:nvPr/>
          </p:nvSpPr>
          <p:spPr>
            <a:xfrm>
              <a:off x="9523201" y="427554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1" name="rc150"/>
            <p:cNvSpPr/>
            <p:nvPr/>
          </p:nvSpPr>
          <p:spPr>
            <a:xfrm>
              <a:off x="9523201" y="4274484"/>
              <a:ext cx="234305" cy="106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2" name="rc151"/>
            <p:cNvSpPr/>
            <p:nvPr/>
          </p:nvSpPr>
          <p:spPr>
            <a:xfrm>
              <a:off x="9523201" y="3689241"/>
              <a:ext cx="234305" cy="58524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3" name="rc152"/>
            <p:cNvSpPr/>
            <p:nvPr/>
          </p:nvSpPr>
          <p:spPr>
            <a:xfrm>
              <a:off x="9783540" y="4373443"/>
              <a:ext cx="234305" cy="91191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4" name="rc153"/>
            <p:cNvSpPr/>
            <p:nvPr/>
          </p:nvSpPr>
          <p:spPr>
            <a:xfrm>
              <a:off x="9783540" y="437344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5" name="rc154"/>
            <p:cNvSpPr/>
            <p:nvPr/>
          </p:nvSpPr>
          <p:spPr>
            <a:xfrm>
              <a:off x="9783540" y="437344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6" name="rc155"/>
            <p:cNvSpPr/>
            <p:nvPr/>
          </p:nvSpPr>
          <p:spPr>
            <a:xfrm>
              <a:off x="9783540" y="3849917"/>
              <a:ext cx="234305" cy="5235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7" name="rc156"/>
            <p:cNvSpPr/>
            <p:nvPr/>
          </p:nvSpPr>
          <p:spPr>
            <a:xfrm>
              <a:off x="10043879" y="4337264"/>
              <a:ext cx="234305" cy="94809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8" name="rc157"/>
            <p:cNvSpPr/>
            <p:nvPr/>
          </p:nvSpPr>
          <p:spPr>
            <a:xfrm>
              <a:off x="10043879" y="433726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9" name="rc158"/>
            <p:cNvSpPr/>
            <p:nvPr/>
          </p:nvSpPr>
          <p:spPr>
            <a:xfrm>
              <a:off x="10043879" y="4337264"/>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0" name="rc159"/>
            <p:cNvSpPr/>
            <p:nvPr/>
          </p:nvSpPr>
          <p:spPr>
            <a:xfrm>
              <a:off x="10043879" y="3675408"/>
              <a:ext cx="234305" cy="6618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1" name="rc160"/>
            <p:cNvSpPr/>
            <p:nvPr/>
          </p:nvSpPr>
          <p:spPr>
            <a:xfrm>
              <a:off x="10304218" y="4572425"/>
              <a:ext cx="234305" cy="71293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2" name="rc161"/>
            <p:cNvSpPr/>
            <p:nvPr/>
          </p:nvSpPr>
          <p:spPr>
            <a:xfrm>
              <a:off x="10304218" y="457242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3" name="rc162"/>
            <p:cNvSpPr/>
            <p:nvPr/>
          </p:nvSpPr>
          <p:spPr>
            <a:xfrm>
              <a:off x="10304218" y="457242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4" name="rc163"/>
            <p:cNvSpPr/>
            <p:nvPr/>
          </p:nvSpPr>
          <p:spPr>
            <a:xfrm>
              <a:off x="10304218" y="4061668"/>
              <a:ext cx="234305" cy="51075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5" name="rc164"/>
            <p:cNvSpPr/>
            <p:nvPr/>
          </p:nvSpPr>
          <p:spPr>
            <a:xfrm>
              <a:off x="10564558" y="4663936"/>
              <a:ext cx="234305" cy="62142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6" name="rc165"/>
            <p:cNvSpPr/>
            <p:nvPr/>
          </p:nvSpPr>
          <p:spPr>
            <a:xfrm>
              <a:off x="10564558" y="466393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7" name="rc166"/>
            <p:cNvSpPr/>
            <p:nvPr/>
          </p:nvSpPr>
          <p:spPr>
            <a:xfrm>
              <a:off x="10564558" y="466393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8" name="rc167"/>
            <p:cNvSpPr/>
            <p:nvPr/>
          </p:nvSpPr>
          <p:spPr>
            <a:xfrm>
              <a:off x="10564558" y="4310662"/>
              <a:ext cx="234305" cy="3532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9" name="rc168"/>
            <p:cNvSpPr/>
            <p:nvPr/>
          </p:nvSpPr>
          <p:spPr>
            <a:xfrm>
              <a:off x="10824897" y="4776728"/>
              <a:ext cx="234305" cy="50862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0" name="rc169"/>
            <p:cNvSpPr/>
            <p:nvPr/>
          </p:nvSpPr>
          <p:spPr>
            <a:xfrm>
              <a:off x="10824897" y="477672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1" name="rc170"/>
            <p:cNvSpPr/>
            <p:nvPr/>
          </p:nvSpPr>
          <p:spPr>
            <a:xfrm>
              <a:off x="10824897" y="477672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2" name="rc171"/>
            <p:cNvSpPr/>
            <p:nvPr/>
          </p:nvSpPr>
          <p:spPr>
            <a:xfrm>
              <a:off x="10824897" y="4454313"/>
              <a:ext cx="234305" cy="32241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3" name="rc172"/>
            <p:cNvSpPr/>
            <p:nvPr/>
          </p:nvSpPr>
          <p:spPr>
            <a:xfrm>
              <a:off x="11085236" y="4716076"/>
              <a:ext cx="234305" cy="56928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4" name="rc173"/>
            <p:cNvSpPr/>
            <p:nvPr/>
          </p:nvSpPr>
          <p:spPr>
            <a:xfrm>
              <a:off x="11085236" y="471607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5" name="rc174"/>
            <p:cNvSpPr/>
            <p:nvPr/>
          </p:nvSpPr>
          <p:spPr>
            <a:xfrm>
              <a:off x="11085236" y="4715012"/>
              <a:ext cx="234305" cy="106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6" name="rc175"/>
            <p:cNvSpPr/>
            <p:nvPr/>
          </p:nvSpPr>
          <p:spPr>
            <a:xfrm>
              <a:off x="11085236" y="4262779"/>
              <a:ext cx="234305" cy="45223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7" name="rc176"/>
            <p:cNvSpPr/>
            <p:nvPr/>
          </p:nvSpPr>
          <p:spPr>
            <a:xfrm>
              <a:off x="11345575" y="4391532"/>
              <a:ext cx="234305" cy="89382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8" name="rc177"/>
            <p:cNvSpPr/>
            <p:nvPr/>
          </p:nvSpPr>
          <p:spPr>
            <a:xfrm>
              <a:off x="11345575" y="439153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9" name="rc178"/>
            <p:cNvSpPr/>
            <p:nvPr/>
          </p:nvSpPr>
          <p:spPr>
            <a:xfrm>
              <a:off x="11345575" y="4391532"/>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0" name="rc179"/>
            <p:cNvSpPr/>
            <p:nvPr/>
          </p:nvSpPr>
          <p:spPr>
            <a:xfrm>
              <a:off x="11345575" y="3736060"/>
              <a:ext cx="234305" cy="6554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1" name="pg180"/>
            <p:cNvSpPr/>
            <p:nvPr/>
          </p:nvSpPr>
          <p:spPr>
            <a:xfrm>
              <a:off x="9105815"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82" name="tx181"/>
            <p:cNvSpPr/>
            <p:nvPr/>
          </p:nvSpPr>
          <p:spPr>
            <a:xfrm>
              <a:off x="9230698"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9,769 case(s)</a:t>
              </a:r>
            </a:p>
          </p:txBody>
        </p:sp>
        <p:sp>
          <p:nvSpPr>
            <p:cNvPr id="183" name="pg182"/>
            <p:cNvSpPr/>
            <p:nvPr/>
          </p:nvSpPr>
          <p:spPr>
            <a:xfrm>
              <a:off x="9296231" y="2394471"/>
              <a:ext cx="1469263" cy="311602"/>
            </a:xfrm>
            <a:custGeom>
              <a:avLst/>
              <a:pathLst>
                <a:path w="1469263" h="311602">
                  <a:moveTo>
                    <a:pt x="26017" y="311602"/>
                  </a:moveTo>
                  <a:lnTo>
                    <a:pt x="1443246" y="311602"/>
                  </a:lnTo>
                  <a:lnTo>
                    <a:pt x="1442198" y="311581"/>
                  </a:lnTo>
                  <a:lnTo>
                    <a:pt x="1446382" y="311412"/>
                  </a:lnTo>
                  <a:lnTo>
                    <a:pt x="1450484" y="310575"/>
                  </a:lnTo>
                  <a:lnTo>
                    <a:pt x="1454399" y="309090"/>
                  </a:lnTo>
                  <a:lnTo>
                    <a:pt x="1458025" y="306996"/>
                  </a:lnTo>
                  <a:lnTo>
                    <a:pt x="1461268" y="304348"/>
                  </a:lnTo>
                  <a:lnTo>
                    <a:pt x="1464045" y="301214"/>
                  </a:lnTo>
                  <a:lnTo>
                    <a:pt x="1466283" y="297675"/>
                  </a:lnTo>
                  <a:lnTo>
                    <a:pt x="1467924" y="293823"/>
                  </a:lnTo>
                  <a:lnTo>
                    <a:pt x="1468926" y="289758"/>
                  </a:lnTo>
                  <a:lnTo>
                    <a:pt x="1469263" y="285585"/>
                  </a:lnTo>
                  <a:lnTo>
                    <a:pt x="1469263" y="26017"/>
                  </a:lnTo>
                  <a:lnTo>
                    <a:pt x="1468926" y="21843"/>
                  </a:lnTo>
                  <a:lnTo>
                    <a:pt x="1467924" y="17778"/>
                  </a:lnTo>
                  <a:lnTo>
                    <a:pt x="1466283" y="13926"/>
                  </a:lnTo>
                  <a:lnTo>
                    <a:pt x="1464045" y="10387"/>
                  </a:lnTo>
                  <a:lnTo>
                    <a:pt x="1461268" y="7253"/>
                  </a:lnTo>
                  <a:lnTo>
                    <a:pt x="1458025" y="4605"/>
                  </a:lnTo>
                  <a:lnTo>
                    <a:pt x="1454399" y="2511"/>
                  </a:lnTo>
                  <a:lnTo>
                    <a:pt x="1450484" y="1027"/>
                  </a:lnTo>
                  <a:lnTo>
                    <a:pt x="1446382" y="189"/>
                  </a:lnTo>
                  <a:lnTo>
                    <a:pt x="1443246"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84" name="tx183"/>
            <p:cNvSpPr/>
            <p:nvPr/>
          </p:nvSpPr>
          <p:spPr>
            <a:xfrm>
              <a:off x="9400300" y="2466357"/>
              <a:ext cx="1261125"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9,769 case(s)</a:t>
              </a:r>
            </a:p>
          </p:txBody>
        </p:sp>
        <p:sp>
          <p:nvSpPr>
            <p:cNvPr id="185" name="rc184"/>
            <p:cNvSpPr/>
            <p:nvPr/>
          </p:nvSpPr>
          <p:spPr>
            <a:xfrm>
              <a:off x="8442793" y="2153563"/>
              <a:ext cx="3176137" cy="3131794"/>
            </a:xfrm>
            <a:prstGeom prst="rect">
              <a:avLst/>
            </a:prstGeom>
            <a:ln w="13550" cap="rnd">
              <a:solidFill>
                <a:srgbClr val="333333">
                  <a:alpha val="100000"/>
                </a:srgbClr>
              </a:solidFill>
              <a:prstDash val="solid"/>
              <a:round/>
            </a:ln>
          </p:spPr>
          <p:txBody>
            <a:bodyPr/>
            <a:lstStyle/>
            <a:p/>
          </p:txBody>
        </p:sp>
        <p:sp>
          <p:nvSpPr>
            <p:cNvPr id="186" name="rc185"/>
            <p:cNvSpPr/>
            <p:nvPr/>
          </p:nvSpPr>
          <p:spPr>
            <a:xfrm>
              <a:off x="11618931" y="2153563"/>
              <a:ext cx="3176137" cy="3131794"/>
            </a:xfrm>
            <a:prstGeom prst="rect">
              <a:avLst/>
            </a:prstGeom>
            <a:solidFill>
              <a:srgbClr val="FFFFFF">
                <a:alpha val="100000"/>
              </a:srgbClr>
            </a:solidFill>
          </p:spPr>
          <p:txBody>
            <a:bodyPr/>
            <a:lstStyle/>
            <a:p/>
          </p:txBody>
        </p:sp>
        <p:sp>
          <p:nvSpPr>
            <p:cNvPr id="187" name="pl186"/>
            <p:cNvSpPr/>
            <p:nvPr/>
          </p:nvSpPr>
          <p:spPr>
            <a:xfrm>
              <a:off x="11618931" y="4753319"/>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88" name="pl187"/>
            <p:cNvSpPr/>
            <p:nvPr/>
          </p:nvSpPr>
          <p:spPr>
            <a:xfrm>
              <a:off x="11618931" y="368924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89" name="pl188"/>
            <p:cNvSpPr/>
            <p:nvPr/>
          </p:nvSpPr>
          <p:spPr>
            <a:xfrm>
              <a:off x="11618931" y="2625163"/>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90" name="pl189"/>
            <p:cNvSpPr/>
            <p:nvPr/>
          </p:nvSpPr>
          <p:spPr>
            <a:xfrm>
              <a:off x="11618931"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91" name="pl190"/>
            <p:cNvSpPr/>
            <p:nvPr/>
          </p:nvSpPr>
          <p:spPr>
            <a:xfrm>
              <a:off x="11618931" y="4221280"/>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92" name="pl191"/>
            <p:cNvSpPr/>
            <p:nvPr/>
          </p:nvSpPr>
          <p:spPr>
            <a:xfrm>
              <a:off x="11618931" y="315720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93" name="rc192"/>
            <p:cNvSpPr/>
            <p:nvPr/>
          </p:nvSpPr>
          <p:spPr>
            <a:xfrm>
              <a:off x="11657982" y="3952068"/>
              <a:ext cx="234305" cy="133328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4" name="rc193"/>
            <p:cNvSpPr/>
            <p:nvPr/>
          </p:nvSpPr>
          <p:spPr>
            <a:xfrm>
              <a:off x="11657982" y="395206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5" name="rc194"/>
            <p:cNvSpPr/>
            <p:nvPr/>
          </p:nvSpPr>
          <p:spPr>
            <a:xfrm>
              <a:off x="11657982" y="395206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6" name="rc195"/>
            <p:cNvSpPr/>
            <p:nvPr/>
          </p:nvSpPr>
          <p:spPr>
            <a:xfrm>
              <a:off x="11657982" y="3073140"/>
              <a:ext cx="234305" cy="87892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7" name="rc196"/>
            <p:cNvSpPr/>
            <p:nvPr/>
          </p:nvSpPr>
          <p:spPr>
            <a:xfrm>
              <a:off x="11918321" y="3642421"/>
              <a:ext cx="234305" cy="16429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8" name="rc197"/>
            <p:cNvSpPr/>
            <p:nvPr/>
          </p:nvSpPr>
          <p:spPr>
            <a:xfrm>
              <a:off x="11918321" y="364242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9" name="rc198"/>
            <p:cNvSpPr/>
            <p:nvPr/>
          </p:nvSpPr>
          <p:spPr>
            <a:xfrm>
              <a:off x="11918321" y="3642421"/>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0" name="rc199"/>
            <p:cNvSpPr/>
            <p:nvPr/>
          </p:nvSpPr>
          <p:spPr>
            <a:xfrm>
              <a:off x="11918321" y="2923105"/>
              <a:ext cx="234305" cy="7193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1" name="rc200"/>
            <p:cNvSpPr/>
            <p:nvPr/>
          </p:nvSpPr>
          <p:spPr>
            <a:xfrm>
              <a:off x="12178660" y="3670087"/>
              <a:ext cx="234305" cy="161527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2" name="rc201"/>
            <p:cNvSpPr/>
            <p:nvPr/>
          </p:nvSpPr>
          <p:spPr>
            <a:xfrm>
              <a:off x="12178660" y="3576449"/>
              <a:ext cx="234305" cy="9363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3" name="rc202"/>
            <p:cNvSpPr/>
            <p:nvPr/>
          </p:nvSpPr>
          <p:spPr>
            <a:xfrm>
              <a:off x="12178660" y="357644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4" name="rc203"/>
            <p:cNvSpPr/>
            <p:nvPr/>
          </p:nvSpPr>
          <p:spPr>
            <a:xfrm>
              <a:off x="12178660" y="2942258"/>
              <a:ext cx="234305" cy="63419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5" name="rc204"/>
            <p:cNvSpPr/>
            <p:nvPr/>
          </p:nvSpPr>
          <p:spPr>
            <a:xfrm>
              <a:off x="12439000" y="4040387"/>
              <a:ext cx="234305" cy="124497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6" name="rc205"/>
            <p:cNvSpPr/>
            <p:nvPr/>
          </p:nvSpPr>
          <p:spPr>
            <a:xfrm>
              <a:off x="12439000" y="3720099"/>
              <a:ext cx="234305" cy="32028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7" name="rc206"/>
            <p:cNvSpPr/>
            <p:nvPr/>
          </p:nvSpPr>
          <p:spPr>
            <a:xfrm>
              <a:off x="12439000" y="372009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8" name="rc207"/>
            <p:cNvSpPr/>
            <p:nvPr/>
          </p:nvSpPr>
          <p:spPr>
            <a:xfrm>
              <a:off x="12439000" y="3138048"/>
              <a:ext cx="234305" cy="5820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9" name="rc208"/>
            <p:cNvSpPr/>
            <p:nvPr/>
          </p:nvSpPr>
          <p:spPr>
            <a:xfrm>
              <a:off x="12699339" y="4582002"/>
              <a:ext cx="234305" cy="70335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2699339" y="4320239"/>
              <a:ext cx="234305" cy="26176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2699339" y="432023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2699339" y="4178717"/>
              <a:ext cx="234305" cy="14152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2959678" y="4992736"/>
              <a:ext cx="234305" cy="29262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2959678" y="4895905"/>
              <a:ext cx="234305" cy="9683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2959678" y="489590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2959678" y="4690538"/>
              <a:ext cx="234305" cy="2053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3220017" y="4381956"/>
              <a:ext cx="234305" cy="90340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3220017" y="438195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3220017" y="438195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3220017" y="3736060"/>
              <a:ext cx="234305" cy="64589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3480356" y="4673513"/>
              <a:ext cx="234305" cy="61184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3480356" y="467351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3480356" y="467351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3480356" y="4159563"/>
              <a:ext cx="234305" cy="5139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rc224"/>
            <p:cNvSpPr/>
            <p:nvPr/>
          </p:nvSpPr>
          <p:spPr>
            <a:xfrm>
              <a:off x="13740696" y="4826740"/>
              <a:ext cx="234305" cy="45861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6" name="rc225"/>
            <p:cNvSpPr/>
            <p:nvPr/>
          </p:nvSpPr>
          <p:spPr>
            <a:xfrm>
              <a:off x="13740696" y="482674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7" name="rc226"/>
            <p:cNvSpPr/>
            <p:nvPr/>
          </p:nvSpPr>
          <p:spPr>
            <a:xfrm>
              <a:off x="13740696" y="4826740"/>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8" name="rc227"/>
            <p:cNvSpPr/>
            <p:nvPr/>
          </p:nvSpPr>
          <p:spPr>
            <a:xfrm>
              <a:off x="13740696" y="4487299"/>
              <a:ext cx="234305" cy="33944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9" name="rc228"/>
            <p:cNvSpPr/>
            <p:nvPr/>
          </p:nvSpPr>
          <p:spPr>
            <a:xfrm>
              <a:off x="14001035" y="4965070"/>
              <a:ext cx="234305" cy="32028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0" name="rc229"/>
            <p:cNvSpPr/>
            <p:nvPr/>
          </p:nvSpPr>
          <p:spPr>
            <a:xfrm>
              <a:off x="14001035" y="496507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1" name="rc230"/>
            <p:cNvSpPr/>
            <p:nvPr/>
          </p:nvSpPr>
          <p:spPr>
            <a:xfrm>
              <a:off x="14001035" y="4965070"/>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2" name="rc231"/>
            <p:cNvSpPr/>
            <p:nvPr/>
          </p:nvSpPr>
          <p:spPr>
            <a:xfrm>
              <a:off x="14001035" y="4712884"/>
              <a:ext cx="234305" cy="25218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3" name="rc232"/>
            <p:cNvSpPr/>
            <p:nvPr/>
          </p:nvSpPr>
          <p:spPr>
            <a:xfrm>
              <a:off x="14261374" y="4986352"/>
              <a:ext cx="234305" cy="29900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4" name="rc233"/>
            <p:cNvSpPr/>
            <p:nvPr/>
          </p:nvSpPr>
          <p:spPr>
            <a:xfrm>
              <a:off x="14261374" y="498635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5" name="rc234"/>
            <p:cNvSpPr/>
            <p:nvPr/>
          </p:nvSpPr>
          <p:spPr>
            <a:xfrm>
              <a:off x="14261374" y="4986352"/>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6" name="rc235"/>
            <p:cNvSpPr/>
            <p:nvPr/>
          </p:nvSpPr>
          <p:spPr>
            <a:xfrm>
              <a:off x="14261374" y="4794818"/>
              <a:ext cx="234305" cy="1915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7" name="rc236"/>
            <p:cNvSpPr/>
            <p:nvPr/>
          </p:nvSpPr>
          <p:spPr>
            <a:xfrm>
              <a:off x="14521713" y="5039556"/>
              <a:ext cx="234305" cy="24580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8" name="rc237"/>
            <p:cNvSpPr/>
            <p:nvPr/>
          </p:nvSpPr>
          <p:spPr>
            <a:xfrm>
              <a:off x="14521713" y="503955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9" name="rc238"/>
            <p:cNvSpPr/>
            <p:nvPr/>
          </p:nvSpPr>
          <p:spPr>
            <a:xfrm>
              <a:off x="14521713" y="503955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0" name="rc239"/>
            <p:cNvSpPr/>
            <p:nvPr/>
          </p:nvSpPr>
          <p:spPr>
            <a:xfrm>
              <a:off x="14521713" y="4839509"/>
              <a:ext cx="234305" cy="20004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1" name="pg240"/>
            <p:cNvSpPr/>
            <p:nvPr/>
          </p:nvSpPr>
          <p:spPr>
            <a:xfrm>
              <a:off x="13797039"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242" name="pg241"/>
            <p:cNvSpPr/>
            <p:nvPr/>
          </p:nvSpPr>
          <p:spPr>
            <a:xfrm>
              <a:off x="12281953"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43" name="tx242"/>
            <p:cNvSpPr/>
            <p:nvPr/>
          </p:nvSpPr>
          <p:spPr>
            <a:xfrm>
              <a:off x="12406836"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9,815 case(s)</a:t>
              </a:r>
            </a:p>
          </p:txBody>
        </p:sp>
        <p:sp>
          <p:nvSpPr>
            <p:cNvPr id="244" name="pg243"/>
            <p:cNvSpPr/>
            <p:nvPr/>
          </p:nvSpPr>
          <p:spPr>
            <a:xfrm>
              <a:off x="12452254" y="2394471"/>
              <a:ext cx="1509491" cy="311602"/>
            </a:xfrm>
            <a:custGeom>
              <a:avLst/>
              <a:pathLst>
                <a:path w="1509491" h="311602">
                  <a:moveTo>
                    <a:pt x="26017" y="311602"/>
                  </a:moveTo>
                  <a:lnTo>
                    <a:pt x="1483474" y="311602"/>
                  </a:lnTo>
                  <a:lnTo>
                    <a:pt x="1482426" y="311581"/>
                  </a:lnTo>
                  <a:lnTo>
                    <a:pt x="1486610" y="311412"/>
                  </a:lnTo>
                  <a:lnTo>
                    <a:pt x="1490712" y="310575"/>
                  </a:lnTo>
                  <a:lnTo>
                    <a:pt x="1494627" y="309090"/>
                  </a:lnTo>
                  <a:lnTo>
                    <a:pt x="1498253" y="306996"/>
                  </a:lnTo>
                  <a:lnTo>
                    <a:pt x="1501497" y="304348"/>
                  </a:lnTo>
                  <a:lnTo>
                    <a:pt x="1504273" y="301214"/>
                  </a:lnTo>
                  <a:lnTo>
                    <a:pt x="1506511" y="297675"/>
                  </a:lnTo>
                  <a:lnTo>
                    <a:pt x="1508152" y="293823"/>
                  </a:lnTo>
                  <a:lnTo>
                    <a:pt x="1509154" y="289758"/>
                  </a:lnTo>
                  <a:lnTo>
                    <a:pt x="1509491" y="285585"/>
                  </a:lnTo>
                  <a:lnTo>
                    <a:pt x="1509491" y="26017"/>
                  </a:lnTo>
                  <a:lnTo>
                    <a:pt x="1509154" y="21843"/>
                  </a:lnTo>
                  <a:lnTo>
                    <a:pt x="1508152" y="17778"/>
                  </a:lnTo>
                  <a:lnTo>
                    <a:pt x="1506511" y="13926"/>
                  </a:lnTo>
                  <a:lnTo>
                    <a:pt x="1504273" y="10387"/>
                  </a:lnTo>
                  <a:lnTo>
                    <a:pt x="1501497" y="7253"/>
                  </a:lnTo>
                  <a:lnTo>
                    <a:pt x="1498253" y="4605"/>
                  </a:lnTo>
                  <a:lnTo>
                    <a:pt x="1494627" y="2511"/>
                  </a:lnTo>
                  <a:lnTo>
                    <a:pt x="1490712" y="1027"/>
                  </a:lnTo>
                  <a:lnTo>
                    <a:pt x="1486610" y="189"/>
                  </a:lnTo>
                  <a:lnTo>
                    <a:pt x="148347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45" name="tx244"/>
            <p:cNvSpPr/>
            <p:nvPr/>
          </p:nvSpPr>
          <p:spPr>
            <a:xfrm>
              <a:off x="12556323" y="2466357"/>
              <a:ext cx="1301354"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18,260 case(s)</a:t>
              </a:r>
            </a:p>
          </p:txBody>
        </p:sp>
        <p:sp>
          <p:nvSpPr>
            <p:cNvPr id="246" name="rc245"/>
            <p:cNvSpPr/>
            <p:nvPr/>
          </p:nvSpPr>
          <p:spPr>
            <a:xfrm>
              <a:off x="11618931" y="2153563"/>
              <a:ext cx="3176137" cy="3131794"/>
            </a:xfrm>
            <a:prstGeom prst="rect">
              <a:avLst/>
            </a:prstGeom>
            <a:ln w="13550" cap="rnd">
              <a:solidFill>
                <a:srgbClr val="333333">
                  <a:alpha val="100000"/>
                </a:srgbClr>
              </a:solidFill>
              <a:prstDash val="solid"/>
              <a:round/>
            </a:ln>
          </p:spPr>
          <p:txBody>
            <a:bodyPr/>
            <a:lstStyle/>
            <a:p/>
          </p:txBody>
        </p:sp>
        <p:sp>
          <p:nvSpPr>
            <p:cNvPr id="247" name="rc246"/>
            <p:cNvSpPr/>
            <p:nvPr/>
          </p:nvSpPr>
          <p:spPr>
            <a:xfrm>
              <a:off x="14795069" y="2153563"/>
              <a:ext cx="3176137" cy="3131794"/>
            </a:xfrm>
            <a:prstGeom prst="rect">
              <a:avLst/>
            </a:prstGeom>
            <a:solidFill>
              <a:srgbClr val="FFFFFF">
                <a:alpha val="100000"/>
              </a:srgbClr>
            </a:solidFill>
          </p:spPr>
          <p:txBody>
            <a:bodyPr/>
            <a:lstStyle/>
            <a:p/>
          </p:txBody>
        </p:sp>
        <p:sp>
          <p:nvSpPr>
            <p:cNvPr id="248" name="pl247"/>
            <p:cNvSpPr/>
            <p:nvPr/>
          </p:nvSpPr>
          <p:spPr>
            <a:xfrm>
              <a:off x="14795069" y="4753319"/>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49" name="pl248"/>
            <p:cNvSpPr/>
            <p:nvPr/>
          </p:nvSpPr>
          <p:spPr>
            <a:xfrm>
              <a:off x="14795069" y="368924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50" name="pl249"/>
            <p:cNvSpPr/>
            <p:nvPr/>
          </p:nvSpPr>
          <p:spPr>
            <a:xfrm>
              <a:off x="14795069" y="2625163"/>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51" name="pl250"/>
            <p:cNvSpPr/>
            <p:nvPr/>
          </p:nvSpPr>
          <p:spPr>
            <a:xfrm>
              <a:off x="14795069"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52" name="pl251"/>
            <p:cNvSpPr/>
            <p:nvPr/>
          </p:nvSpPr>
          <p:spPr>
            <a:xfrm>
              <a:off x="14795069" y="4221280"/>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53" name="pl252"/>
            <p:cNvSpPr/>
            <p:nvPr/>
          </p:nvSpPr>
          <p:spPr>
            <a:xfrm>
              <a:off x="14795069" y="315720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54" name="rc253"/>
            <p:cNvSpPr/>
            <p:nvPr/>
          </p:nvSpPr>
          <p:spPr>
            <a:xfrm>
              <a:off x="14834120" y="5010826"/>
              <a:ext cx="234305" cy="27453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5" name="rc254"/>
            <p:cNvSpPr/>
            <p:nvPr/>
          </p:nvSpPr>
          <p:spPr>
            <a:xfrm>
              <a:off x="14834120" y="501082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6" name="rc255"/>
            <p:cNvSpPr/>
            <p:nvPr/>
          </p:nvSpPr>
          <p:spPr>
            <a:xfrm>
              <a:off x="14834120" y="501082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7" name="rc256"/>
            <p:cNvSpPr/>
            <p:nvPr/>
          </p:nvSpPr>
          <p:spPr>
            <a:xfrm>
              <a:off x="14834120" y="4743742"/>
              <a:ext cx="234305" cy="2670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8" name="rc257"/>
            <p:cNvSpPr/>
            <p:nvPr/>
          </p:nvSpPr>
          <p:spPr>
            <a:xfrm>
              <a:off x="15094459" y="5124682"/>
              <a:ext cx="234305" cy="16067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9" name="rc258"/>
            <p:cNvSpPr/>
            <p:nvPr/>
          </p:nvSpPr>
          <p:spPr>
            <a:xfrm>
              <a:off x="15094459" y="512468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0" name="rc259"/>
            <p:cNvSpPr/>
            <p:nvPr/>
          </p:nvSpPr>
          <p:spPr>
            <a:xfrm>
              <a:off x="15094459" y="5124682"/>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1" name="rc260"/>
            <p:cNvSpPr/>
            <p:nvPr/>
          </p:nvSpPr>
          <p:spPr>
            <a:xfrm>
              <a:off x="15094459" y="4946981"/>
              <a:ext cx="234305" cy="17770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2" name="rc261"/>
            <p:cNvSpPr/>
            <p:nvPr/>
          </p:nvSpPr>
          <p:spPr>
            <a:xfrm>
              <a:off x="15354798" y="5217257"/>
              <a:ext cx="234305" cy="6810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3" name="rc262"/>
            <p:cNvSpPr/>
            <p:nvPr/>
          </p:nvSpPr>
          <p:spPr>
            <a:xfrm>
              <a:off x="15354798" y="5217257"/>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4" name="rc263"/>
            <p:cNvSpPr/>
            <p:nvPr/>
          </p:nvSpPr>
          <p:spPr>
            <a:xfrm>
              <a:off x="15354798" y="5217257"/>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5" name="rc264"/>
            <p:cNvSpPr/>
            <p:nvPr/>
          </p:nvSpPr>
          <p:spPr>
            <a:xfrm>
              <a:off x="15354798" y="5123618"/>
              <a:ext cx="234305" cy="936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6" name="rc265"/>
            <p:cNvSpPr/>
            <p:nvPr/>
          </p:nvSpPr>
          <p:spPr>
            <a:xfrm>
              <a:off x="15615138" y="5228962"/>
              <a:ext cx="234305" cy="563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7" name="rc266"/>
            <p:cNvSpPr/>
            <p:nvPr/>
          </p:nvSpPr>
          <p:spPr>
            <a:xfrm>
              <a:off x="15615138" y="522896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8" name="rc267"/>
            <p:cNvSpPr/>
            <p:nvPr/>
          </p:nvSpPr>
          <p:spPr>
            <a:xfrm>
              <a:off x="15615138" y="5228962"/>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9" name="rc268"/>
            <p:cNvSpPr/>
            <p:nvPr/>
          </p:nvSpPr>
          <p:spPr>
            <a:xfrm>
              <a:off x="15615138" y="5139579"/>
              <a:ext cx="234305" cy="8938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0" name="rc269"/>
            <p:cNvSpPr/>
            <p:nvPr/>
          </p:nvSpPr>
          <p:spPr>
            <a:xfrm>
              <a:off x="15875477" y="5181078"/>
              <a:ext cx="234305" cy="10427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1" name="rc270"/>
            <p:cNvSpPr/>
            <p:nvPr/>
          </p:nvSpPr>
          <p:spPr>
            <a:xfrm>
              <a:off x="15875477" y="518107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2" name="rc271"/>
            <p:cNvSpPr/>
            <p:nvPr/>
          </p:nvSpPr>
          <p:spPr>
            <a:xfrm>
              <a:off x="15875477" y="518107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3" name="rc272"/>
            <p:cNvSpPr/>
            <p:nvPr/>
          </p:nvSpPr>
          <p:spPr>
            <a:xfrm>
              <a:off x="15875477" y="5056581"/>
              <a:ext cx="234305" cy="12449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4" name="rc273"/>
            <p:cNvSpPr/>
            <p:nvPr/>
          </p:nvSpPr>
          <p:spPr>
            <a:xfrm>
              <a:off x="16135816" y="5143835"/>
              <a:ext cx="234305" cy="14152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5" name="rc274"/>
            <p:cNvSpPr/>
            <p:nvPr/>
          </p:nvSpPr>
          <p:spPr>
            <a:xfrm>
              <a:off x="16135816" y="514383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6" name="rc275"/>
            <p:cNvSpPr/>
            <p:nvPr/>
          </p:nvSpPr>
          <p:spPr>
            <a:xfrm>
              <a:off x="16135816" y="514383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7" name="rc276"/>
            <p:cNvSpPr/>
            <p:nvPr/>
          </p:nvSpPr>
          <p:spPr>
            <a:xfrm>
              <a:off x="16135816" y="4888457"/>
              <a:ext cx="234305" cy="2553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8" name="pg277"/>
            <p:cNvSpPr/>
            <p:nvPr/>
          </p:nvSpPr>
          <p:spPr>
            <a:xfrm>
              <a:off x="15482228"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79" name="tx278"/>
            <p:cNvSpPr/>
            <p:nvPr/>
          </p:nvSpPr>
          <p:spPr>
            <a:xfrm>
              <a:off x="15607111"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757 case(s)</a:t>
              </a:r>
            </a:p>
          </p:txBody>
        </p:sp>
        <p:sp>
          <p:nvSpPr>
            <p:cNvPr id="280" name="pg279"/>
            <p:cNvSpPr/>
            <p:nvPr/>
          </p:nvSpPr>
          <p:spPr>
            <a:xfrm>
              <a:off x="16279069"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81" name="rc280"/>
            <p:cNvSpPr/>
            <p:nvPr/>
          </p:nvSpPr>
          <p:spPr>
            <a:xfrm>
              <a:off x="14795069" y="2153563"/>
              <a:ext cx="3176137" cy="3131794"/>
            </a:xfrm>
            <a:prstGeom prst="rect">
              <a:avLst/>
            </a:prstGeom>
            <a:ln w="13550" cap="rnd">
              <a:solidFill>
                <a:srgbClr val="333333">
                  <a:alpha val="100000"/>
                </a:srgbClr>
              </a:solidFill>
              <a:prstDash val="solid"/>
              <a:round/>
            </a:ln>
          </p:spPr>
          <p:txBody>
            <a:bodyPr/>
            <a:lstStyle/>
            <a:p/>
          </p:txBody>
        </p:sp>
        <p:sp>
          <p:nvSpPr>
            <p:cNvPr id="282" name="tx281"/>
            <p:cNvSpPr/>
            <p:nvPr/>
          </p:nvSpPr>
          <p:spPr>
            <a:xfrm>
              <a:off x="3396061"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83" name="tx282"/>
            <p:cNvSpPr/>
            <p:nvPr/>
          </p:nvSpPr>
          <p:spPr>
            <a:xfrm>
              <a:off x="657219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84" name="tx283"/>
            <p:cNvSpPr/>
            <p:nvPr/>
          </p:nvSpPr>
          <p:spPr>
            <a:xfrm>
              <a:off x="974833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85" name="tx284"/>
            <p:cNvSpPr/>
            <p:nvPr/>
          </p:nvSpPr>
          <p:spPr>
            <a:xfrm>
              <a:off x="1292447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86" name="tx285"/>
            <p:cNvSpPr/>
            <p:nvPr/>
          </p:nvSpPr>
          <p:spPr>
            <a:xfrm>
              <a:off x="161006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87" name="pl286"/>
            <p:cNvSpPr/>
            <p:nvPr/>
          </p:nvSpPr>
          <p:spPr>
            <a:xfrm>
              <a:off x="224672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8" name="pl287"/>
            <p:cNvSpPr/>
            <p:nvPr/>
          </p:nvSpPr>
          <p:spPr>
            <a:xfrm>
              <a:off x="250706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9" name="pl288"/>
            <p:cNvSpPr/>
            <p:nvPr/>
          </p:nvSpPr>
          <p:spPr>
            <a:xfrm>
              <a:off x="27673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0" name="pl289"/>
            <p:cNvSpPr/>
            <p:nvPr/>
          </p:nvSpPr>
          <p:spPr>
            <a:xfrm>
              <a:off x="30277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1" name="pl290"/>
            <p:cNvSpPr/>
            <p:nvPr/>
          </p:nvSpPr>
          <p:spPr>
            <a:xfrm>
              <a:off x="32880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2" name="pl291"/>
            <p:cNvSpPr/>
            <p:nvPr/>
          </p:nvSpPr>
          <p:spPr>
            <a:xfrm>
              <a:off x="354841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3" name="pl292"/>
            <p:cNvSpPr/>
            <p:nvPr/>
          </p:nvSpPr>
          <p:spPr>
            <a:xfrm>
              <a:off x="380875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4" name="pl293"/>
            <p:cNvSpPr/>
            <p:nvPr/>
          </p:nvSpPr>
          <p:spPr>
            <a:xfrm>
              <a:off x="40690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5" name="pl294"/>
            <p:cNvSpPr/>
            <p:nvPr/>
          </p:nvSpPr>
          <p:spPr>
            <a:xfrm>
              <a:off x="43294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6" name="pl295"/>
            <p:cNvSpPr/>
            <p:nvPr/>
          </p:nvSpPr>
          <p:spPr>
            <a:xfrm>
              <a:off x="45897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7" name="pl296"/>
            <p:cNvSpPr/>
            <p:nvPr/>
          </p:nvSpPr>
          <p:spPr>
            <a:xfrm>
              <a:off x="48501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8" name="pl297"/>
            <p:cNvSpPr/>
            <p:nvPr/>
          </p:nvSpPr>
          <p:spPr>
            <a:xfrm>
              <a:off x="5110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9" name="tx298"/>
            <p:cNvSpPr/>
            <p:nvPr/>
          </p:nvSpPr>
          <p:spPr>
            <a:xfrm rot="-5400000">
              <a:off x="216593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00" name="tx299"/>
            <p:cNvSpPr/>
            <p:nvPr/>
          </p:nvSpPr>
          <p:spPr>
            <a:xfrm rot="-5400000">
              <a:off x="241646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01" name="tx300"/>
            <p:cNvSpPr/>
            <p:nvPr/>
          </p:nvSpPr>
          <p:spPr>
            <a:xfrm rot="-5400000">
              <a:off x="267689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02" name="tx301"/>
            <p:cNvSpPr/>
            <p:nvPr/>
          </p:nvSpPr>
          <p:spPr>
            <a:xfrm rot="-5400000">
              <a:off x="293536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03" name="tx302"/>
            <p:cNvSpPr/>
            <p:nvPr/>
          </p:nvSpPr>
          <p:spPr>
            <a:xfrm rot="-5400000">
              <a:off x="3165059"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04" name="tx303"/>
            <p:cNvSpPr/>
            <p:nvPr/>
          </p:nvSpPr>
          <p:spPr>
            <a:xfrm rot="-5400000">
              <a:off x="346763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05" name="tx304"/>
            <p:cNvSpPr/>
            <p:nvPr/>
          </p:nvSpPr>
          <p:spPr>
            <a:xfrm rot="-5400000">
              <a:off x="3757665"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06" name="tx305"/>
            <p:cNvSpPr/>
            <p:nvPr/>
          </p:nvSpPr>
          <p:spPr>
            <a:xfrm rot="-5400000">
              <a:off x="395584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07" name="tx306"/>
            <p:cNvSpPr/>
            <p:nvPr/>
          </p:nvSpPr>
          <p:spPr>
            <a:xfrm rot="-5400000">
              <a:off x="42161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08" name="tx307"/>
            <p:cNvSpPr/>
            <p:nvPr/>
          </p:nvSpPr>
          <p:spPr>
            <a:xfrm rot="-5400000">
              <a:off x="451289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09" name="tx308"/>
            <p:cNvSpPr/>
            <p:nvPr/>
          </p:nvSpPr>
          <p:spPr>
            <a:xfrm rot="-5400000">
              <a:off x="475461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10" name="tx309"/>
            <p:cNvSpPr/>
            <p:nvPr/>
          </p:nvSpPr>
          <p:spPr>
            <a:xfrm rot="-5400000">
              <a:off x="501495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11" name="pl310"/>
            <p:cNvSpPr/>
            <p:nvPr/>
          </p:nvSpPr>
          <p:spPr>
            <a:xfrm>
              <a:off x="54228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56831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5943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pl313"/>
            <p:cNvSpPr/>
            <p:nvPr/>
          </p:nvSpPr>
          <p:spPr>
            <a:xfrm>
              <a:off x="6203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pl314"/>
            <p:cNvSpPr/>
            <p:nvPr/>
          </p:nvSpPr>
          <p:spPr>
            <a:xfrm>
              <a:off x="646421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pl315"/>
            <p:cNvSpPr/>
            <p:nvPr/>
          </p:nvSpPr>
          <p:spPr>
            <a:xfrm>
              <a:off x="672455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pl316"/>
            <p:cNvSpPr/>
            <p:nvPr/>
          </p:nvSpPr>
          <p:spPr>
            <a:xfrm>
              <a:off x="69848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8" name="pl317"/>
            <p:cNvSpPr/>
            <p:nvPr/>
          </p:nvSpPr>
          <p:spPr>
            <a:xfrm>
              <a:off x="724523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pl318"/>
            <p:cNvSpPr/>
            <p:nvPr/>
          </p:nvSpPr>
          <p:spPr>
            <a:xfrm>
              <a:off x="750557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pl319"/>
            <p:cNvSpPr/>
            <p:nvPr/>
          </p:nvSpPr>
          <p:spPr>
            <a:xfrm>
              <a:off x="77659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1" name="pl320"/>
            <p:cNvSpPr/>
            <p:nvPr/>
          </p:nvSpPr>
          <p:spPr>
            <a:xfrm>
              <a:off x="80262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pl321"/>
            <p:cNvSpPr/>
            <p:nvPr/>
          </p:nvSpPr>
          <p:spPr>
            <a:xfrm>
              <a:off x="82865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3" name="tx322"/>
            <p:cNvSpPr/>
            <p:nvPr/>
          </p:nvSpPr>
          <p:spPr>
            <a:xfrm rot="-5400000">
              <a:off x="534207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24" name="tx323"/>
            <p:cNvSpPr/>
            <p:nvPr/>
          </p:nvSpPr>
          <p:spPr>
            <a:xfrm rot="-5400000">
              <a:off x="5592605"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25" name="tx324"/>
            <p:cNvSpPr/>
            <p:nvPr/>
          </p:nvSpPr>
          <p:spPr>
            <a:xfrm rot="-5400000">
              <a:off x="585303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26" name="tx325"/>
            <p:cNvSpPr/>
            <p:nvPr/>
          </p:nvSpPr>
          <p:spPr>
            <a:xfrm rot="-5400000">
              <a:off x="6111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27" name="tx326"/>
            <p:cNvSpPr/>
            <p:nvPr/>
          </p:nvSpPr>
          <p:spPr>
            <a:xfrm rot="-5400000">
              <a:off x="634119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28" name="tx327"/>
            <p:cNvSpPr/>
            <p:nvPr/>
          </p:nvSpPr>
          <p:spPr>
            <a:xfrm rot="-5400000">
              <a:off x="664377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29" name="tx328"/>
            <p:cNvSpPr/>
            <p:nvPr/>
          </p:nvSpPr>
          <p:spPr>
            <a:xfrm rot="-5400000">
              <a:off x="693380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30" name="tx329"/>
            <p:cNvSpPr/>
            <p:nvPr/>
          </p:nvSpPr>
          <p:spPr>
            <a:xfrm rot="-5400000">
              <a:off x="713198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31" name="tx330"/>
            <p:cNvSpPr/>
            <p:nvPr/>
          </p:nvSpPr>
          <p:spPr>
            <a:xfrm rot="-5400000">
              <a:off x="7392277"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32" name="tx331"/>
            <p:cNvSpPr/>
            <p:nvPr/>
          </p:nvSpPr>
          <p:spPr>
            <a:xfrm rot="-5400000">
              <a:off x="768903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33" name="tx332"/>
            <p:cNvSpPr/>
            <p:nvPr/>
          </p:nvSpPr>
          <p:spPr>
            <a:xfrm rot="-5400000">
              <a:off x="793075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34" name="tx333"/>
            <p:cNvSpPr/>
            <p:nvPr/>
          </p:nvSpPr>
          <p:spPr>
            <a:xfrm rot="-5400000">
              <a:off x="8191092"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35" name="pl334"/>
            <p:cNvSpPr/>
            <p:nvPr/>
          </p:nvSpPr>
          <p:spPr>
            <a:xfrm>
              <a:off x="859899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88593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911967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337"/>
            <p:cNvSpPr/>
            <p:nvPr/>
          </p:nvSpPr>
          <p:spPr>
            <a:xfrm>
              <a:off x="938001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pl338"/>
            <p:cNvSpPr/>
            <p:nvPr/>
          </p:nvSpPr>
          <p:spPr>
            <a:xfrm>
              <a:off x="9640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pl339"/>
            <p:cNvSpPr/>
            <p:nvPr/>
          </p:nvSpPr>
          <p:spPr>
            <a:xfrm>
              <a:off x="99006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pl340"/>
            <p:cNvSpPr/>
            <p:nvPr/>
          </p:nvSpPr>
          <p:spPr>
            <a:xfrm>
              <a:off x="101610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pl341"/>
            <p:cNvSpPr/>
            <p:nvPr/>
          </p:nvSpPr>
          <p:spPr>
            <a:xfrm>
              <a:off x="1042137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3" name="pl342"/>
            <p:cNvSpPr/>
            <p:nvPr/>
          </p:nvSpPr>
          <p:spPr>
            <a:xfrm>
              <a:off x="106817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4" name="pl343"/>
            <p:cNvSpPr/>
            <p:nvPr/>
          </p:nvSpPr>
          <p:spPr>
            <a:xfrm>
              <a:off x="10942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5" name="pl344"/>
            <p:cNvSpPr/>
            <p:nvPr/>
          </p:nvSpPr>
          <p:spPr>
            <a:xfrm>
              <a:off x="1120238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pl345"/>
            <p:cNvSpPr/>
            <p:nvPr/>
          </p:nvSpPr>
          <p:spPr>
            <a:xfrm>
              <a:off x="114627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7" name="tx346"/>
            <p:cNvSpPr/>
            <p:nvPr/>
          </p:nvSpPr>
          <p:spPr>
            <a:xfrm rot="-5400000">
              <a:off x="851821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48" name="tx347"/>
            <p:cNvSpPr/>
            <p:nvPr/>
          </p:nvSpPr>
          <p:spPr>
            <a:xfrm rot="-5400000">
              <a:off x="8768743"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49" name="tx348"/>
            <p:cNvSpPr/>
            <p:nvPr/>
          </p:nvSpPr>
          <p:spPr>
            <a:xfrm rot="-5400000">
              <a:off x="9029169"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50" name="tx349"/>
            <p:cNvSpPr/>
            <p:nvPr/>
          </p:nvSpPr>
          <p:spPr>
            <a:xfrm rot="-5400000">
              <a:off x="928764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51" name="tx350"/>
            <p:cNvSpPr/>
            <p:nvPr/>
          </p:nvSpPr>
          <p:spPr>
            <a:xfrm rot="-5400000">
              <a:off x="951733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52" name="tx351"/>
            <p:cNvSpPr/>
            <p:nvPr/>
          </p:nvSpPr>
          <p:spPr>
            <a:xfrm rot="-5400000">
              <a:off x="981991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53" name="tx352"/>
            <p:cNvSpPr/>
            <p:nvPr/>
          </p:nvSpPr>
          <p:spPr>
            <a:xfrm rot="-5400000">
              <a:off x="10109940"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54" name="tx353"/>
            <p:cNvSpPr/>
            <p:nvPr/>
          </p:nvSpPr>
          <p:spPr>
            <a:xfrm rot="-5400000">
              <a:off x="10308119"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55" name="tx354"/>
            <p:cNvSpPr/>
            <p:nvPr/>
          </p:nvSpPr>
          <p:spPr>
            <a:xfrm rot="-5400000">
              <a:off x="10568415"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56" name="tx355"/>
            <p:cNvSpPr/>
            <p:nvPr/>
          </p:nvSpPr>
          <p:spPr>
            <a:xfrm rot="-5400000">
              <a:off x="1086517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57" name="tx356"/>
            <p:cNvSpPr/>
            <p:nvPr/>
          </p:nvSpPr>
          <p:spPr>
            <a:xfrm rot="-5400000">
              <a:off x="1110689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58" name="tx357"/>
            <p:cNvSpPr/>
            <p:nvPr/>
          </p:nvSpPr>
          <p:spPr>
            <a:xfrm rot="-5400000">
              <a:off x="113672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59" name="pl358"/>
            <p:cNvSpPr/>
            <p:nvPr/>
          </p:nvSpPr>
          <p:spPr>
            <a:xfrm>
              <a:off x="117751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pl359"/>
            <p:cNvSpPr/>
            <p:nvPr/>
          </p:nvSpPr>
          <p:spPr>
            <a:xfrm>
              <a:off x="120354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360"/>
            <p:cNvSpPr/>
            <p:nvPr/>
          </p:nvSpPr>
          <p:spPr>
            <a:xfrm>
              <a:off x="122958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pl361"/>
            <p:cNvSpPr/>
            <p:nvPr/>
          </p:nvSpPr>
          <p:spPr>
            <a:xfrm>
              <a:off x="125561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3" name="pl362"/>
            <p:cNvSpPr/>
            <p:nvPr/>
          </p:nvSpPr>
          <p:spPr>
            <a:xfrm>
              <a:off x="1281649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4" name="pl363"/>
            <p:cNvSpPr/>
            <p:nvPr/>
          </p:nvSpPr>
          <p:spPr>
            <a:xfrm>
              <a:off x="130768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5" name="pl364"/>
            <p:cNvSpPr/>
            <p:nvPr/>
          </p:nvSpPr>
          <p:spPr>
            <a:xfrm>
              <a:off x="133371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6" name="pl365"/>
            <p:cNvSpPr/>
            <p:nvPr/>
          </p:nvSpPr>
          <p:spPr>
            <a:xfrm>
              <a:off x="135975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7" name="pl366"/>
            <p:cNvSpPr/>
            <p:nvPr/>
          </p:nvSpPr>
          <p:spPr>
            <a:xfrm>
              <a:off x="138578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8" name="pl367"/>
            <p:cNvSpPr/>
            <p:nvPr/>
          </p:nvSpPr>
          <p:spPr>
            <a:xfrm>
              <a:off x="1411818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9" name="pl368"/>
            <p:cNvSpPr/>
            <p:nvPr/>
          </p:nvSpPr>
          <p:spPr>
            <a:xfrm>
              <a:off x="1437852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0" name="pl369"/>
            <p:cNvSpPr/>
            <p:nvPr/>
          </p:nvSpPr>
          <p:spPr>
            <a:xfrm>
              <a:off x="1463886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1" name="tx370"/>
            <p:cNvSpPr/>
            <p:nvPr/>
          </p:nvSpPr>
          <p:spPr>
            <a:xfrm rot="-5400000">
              <a:off x="1169435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72" name="tx371"/>
            <p:cNvSpPr/>
            <p:nvPr/>
          </p:nvSpPr>
          <p:spPr>
            <a:xfrm rot="-5400000">
              <a:off x="11944881"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73" name="tx372"/>
            <p:cNvSpPr/>
            <p:nvPr/>
          </p:nvSpPr>
          <p:spPr>
            <a:xfrm rot="-5400000">
              <a:off x="12205307"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74" name="tx373"/>
            <p:cNvSpPr/>
            <p:nvPr/>
          </p:nvSpPr>
          <p:spPr>
            <a:xfrm rot="-5400000">
              <a:off x="1246378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75" name="tx374"/>
            <p:cNvSpPr/>
            <p:nvPr/>
          </p:nvSpPr>
          <p:spPr>
            <a:xfrm rot="-5400000">
              <a:off x="1269347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76" name="tx375"/>
            <p:cNvSpPr/>
            <p:nvPr/>
          </p:nvSpPr>
          <p:spPr>
            <a:xfrm rot="-5400000">
              <a:off x="1299604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77" name="tx376"/>
            <p:cNvSpPr/>
            <p:nvPr/>
          </p:nvSpPr>
          <p:spPr>
            <a:xfrm rot="-5400000">
              <a:off x="1328607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78" name="tx377"/>
            <p:cNvSpPr/>
            <p:nvPr/>
          </p:nvSpPr>
          <p:spPr>
            <a:xfrm rot="-5400000">
              <a:off x="1348425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79" name="tx378"/>
            <p:cNvSpPr/>
            <p:nvPr/>
          </p:nvSpPr>
          <p:spPr>
            <a:xfrm rot="-5400000">
              <a:off x="13744553"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80" name="tx379"/>
            <p:cNvSpPr/>
            <p:nvPr/>
          </p:nvSpPr>
          <p:spPr>
            <a:xfrm rot="-5400000">
              <a:off x="14041311"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81" name="tx380"/>
            <p:cNvSpPr/>
            <p:nvPr/>
          </p:nvSpPr>
          <p:spPr>
            <a:xfrm rot="-5400000">
              <a:off x="1428302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82" name="tx381"/>
            <p:cNvSpPr/>
            <p:nvPr/>
          </p:nvSpPr>
          <p:spPr>
            <a:xfrm rot="-5400000">
              <a:off x="1454336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83" name="pl382"/>
            <p:cNvSpPr/>
            <p:nvPr/>
          </p:nvSpPr>
          <p:spPr>
            <a:xfrm>
              <a:off x="149512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4" name="pl383"/>
            <p:cNvSpPr/>
            <p:nvPr/>
          </p:nvSpPr>
          <p:spPr>
            <a:xfrm>
              <a:off x="152116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5" name="pl384"/>
            <p:cNvSpPr/>
            <p:nvPr/>
          </p:nvSpPr>
          <p:spPr>
            <a:xfrm>
              <a:off x="154719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6" name="pl385"/>
            <p:cNvSpPr/>
            <p:nvPr/>
          </p:nvSpPr>
          <p:spPr>
            <a:xfrm>
              <a:off x="157322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7" name="pl386"/>
            <p:cNvSpPr/>
            <p:nvPr/>
          </p:nvSpPr>
          <p:spPr>
            <a:xfrm>
              <a:off x="159926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8" name="pl387"/>
            <p:cNvSpPr/>
            <p:nvPr/>
          </p:nvSpPr>
          <p:spPr>
            <a:xfrm>
              <a:off x="1625296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9" name="pl388"/>
            <p:cNvSpPr/>
            <p:nvPr/>
          </p:nvSpPr>
          <p:spPr>
            <a:xfrm>
              <a:off x="165133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0" name="pl389"/>
            <p:cNvSpPr/>
            <p:nvPr/>
          </p:nvSpPr>
          <p:spPr>
            <a:xfrm>
              <a:off x="167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1" name="pl390"/>
            <p:cNvSpPr/>
            <p:nvPr/>
          </p:nvSpPr>
          <p:spPr>
            <a:xfrm>
              <a:off x="1703398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2" name="pl391"/>
            <p:cNvSpPr/>
            <p:nvPr/>
          </p:nvSpPr>
          <p:spPr>
            <a:xfrm>
              <a:off x="17294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3" name="pl392"/>
            <p:cNvSpPr/>
            <p:nvPr/>
          </p:nvSpPr>
          <p:spPr>
            <a:xfrm>
              <a:off x="17554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4" name="pl393"/>
            <p:cNvSpPr/>
            <p:nvPr/>
          </p:nvSpPr>
          <p:spPr>
            <a:xfrm>
              <a:off x="1781500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5" name="tx394"/>
            <p:cNvSpPr/>
            <p:nvPr/>
          </p:nvSpPr>
          <p:spPr>
            <a:xfrm rot="-5400000">
              <a:off x="1487049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96" name="tx395"/>
            <p:cNvSpPr/>
            <p:nvPr/>
          </p:nvSpPr>
          <p:spPr>
            <a:xfrm rot="-5400000">
              <a:off x="151210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97" name="tx396"/>
            <p:cNvSpPr/>
            <p:nvPr/>
          </p:nvSpPr>
          <p:spPr>
            <a:xfrm rot="-5400000">
              <a:off x="15381445"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98" name="tx397"/>
            <p:cNvSpPr/>
            <p:nvPr/>
          </p:nvSpPr>
          <p:spPr>
            <a:xfrm rot="-5400000">
              <a:off x="15639918"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99" name="tx398"/>
            <p:cNvSpPr/>
            <p:nvPr/>
          </p:nvSpPr>
          <p:spPr>
            <a:xfrm rot="-5400000">
              <a:off x="1586961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00" name="tx399"/>
            <p:cNvSpPr/>
            <p:nvPr/>
          </p:nvSpPr>
          <p:spPr>
            <a:xfrm rot="-5400000">
              <a:off x="1617218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01" name="tx400"/>
            <p:cNvSpPr/>
            <p:nvPr/>
          </p:nvSpPr>
          <p:spPr>
            <a:xfrm rot="-5400000">
              <a:off x="1646221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02" name="tx401"/>
            <p:cNvSpPr/>
            <p:nvPr/>
          </p:nvSpPr>
          <p:spPr>
            <a:xfrm rot="-5400000">
              <a:off x="1666039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03" name="tx402"/>
            <p:cNvSpPr/>
            <p:nvPr/>
          </p:nvSpPr>
          <p:spPr>
            <a:xfrm rot="-5400000">
              <a:off x="1692069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04" name="tx403"/>
            <p:cNvSpPr/>
            <p:nvPr/>
          </p:nvSpPr>
          <p:spPr>
            <a:xfrm rot="-5400000">
              <a:off x="1721744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05" name="tx404"/>
            <p:cNvSpPr/>
            <p:nvPr/>
          </p:nvSpPr>
          <p:spPr>
            <a:xfrm rot="-5400000">
              <a:off x="17459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06" name="tx405"/>
            <p:cNvSpPr/>
            <p:nvPr/>
          </p:nvSpPr>
          <p:spPr>
            <a:xfrm rot="-5400000">
              <a:off x="1771950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07" name="tx406"/>
            <p:cNvSpPr/>
            <p:nvPr/>
          </p:nvSpPr>
          <p:spPr>
            <a:xfrm>
              <a:off x="1421486" y="5200079"/>
              <a:ext cx="381186"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08" name="tx407"/>
            <p:cNvSpPr/>
            <p:nvPr/>
          </p:nvSpPr>
          <p:spPr>
            <a:xfrm>
              <a:off x="1230614" y="4106422"/>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1,000</a:t>
              </a:r>
            </a:p>
          </p:txBody>
        </p:sp>
        <p:sp>
          <p:nvSpPr>
            <p:cNvPr id="409" name="tx408"/>
            <p:cNvSpPr/>
            <p:nvPr/>
          </p:nvSpPr>
          <p:spPr>
            <a:xfrm>
              <a:off x="1230614" y="3042344"/>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2,000</a:t>
              </a:r>
            </a:p>
          </p:txBody>
        </p:sp>
        <p:sp>
          <p:nvSpPr>
            <p:cNvPr id="410" name="pl409"/>
            <p:cNvSpPr/>
            <p:nvPr/>
          </p:nvSpPr>
          <p:spPr>
            <a:xfrm>
              <a:off x="2055723"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1" name="pl410"/>
            <p:cNvSpPr/>
            <p:nvPr/>
          </p:nvSpPr>
          <p:spPr>
            <a:xfrm>
              <a:off x="2055723" y="422128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2" name="pl411"/>
            <p:cNvSpPr/>
            <p:nvPr/>
          </p:nvSpPr>
          <p:spPr>
            <a:xfrm>
              <a:off x="2055723" y="315720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3" name="tx412"/>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14" name="rc413"/>
            <p:cNvSpPr/>
            <p:nvPr/>
          </p:nvSpPr>
          <p:spPr>
            <a:xfrm>
              <a:off x="18110385" y="2153563"/>
              <a:ext cx="1240079" cy="413498"/>
            </a:xfrm>
            <a:prstGeom prst="rect">
              <a:avLst/>
            </a:prstGeom>
            <a:solidFill>
              <a:srgbClr val="FFFFFF">
                <a:alpha val="100000"/>
              </a:srgbClr>
            </a:solidFill>
          </p:spPr>
          <p:txBody>
            <a:bodyPr/>
            <a:lstStyle/>
            <a:p/>
          </p:txBody>
        </p:sp>
        <p:sp>
          <p:nvSpPr>
            <p:cNvPr id="415" name="rc414"/>
            <p:cNvSpPr/>
            <p:nvPr/>
          </p:nvSpPr>
          <p:spPr>
            <a:xfrm>
              <a:off x="18179974" y="2223153"/>
              <a:ext cx="274319" cy="274319"/>
            </a:xfrm>
            <a:prstGeom prst="rect">
              <a:avLst/>
            </a:prstGeom>
            <a:solidFill>
              <a:srgbClr val="FFFFFF">
                <a:alpha val="100000"/>
              </a:srgbClr>
            </a:solidFill>
          </p:spPr>
          <p:txBody>
            <a:bodyPr/>
            <a:lstStyle/>
            <a:p/>
          </p:txBody>
        </p:sp>
        <p:sp>
          <p:nvSpPr>
            <p:cNvPr id="416" name="pg415"/>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417" name="tx416"/>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418" name="rc417"/>
            <p:cNvSpPr/>
            <p:nvPr/>
          </p:nvSpPr>
          <p:spPr>
            <a:xfrm>
              <a:off x="18110385" y="2706240"/>
              <a:ext cx="1753945" cy="1236458"/>
            </a:xfrm>
            <a:prstGeom prst="rect">
              <a:avLst/>
            </a:prstGeom>
            <a:solidFill>
              <a:srgbClr val="FFFFFF">
                <a:alpha val="100000"/>
              </a:srgbClr>
            </a:solidFill>
          </p:spPr>
          <p:txBody>
            <a:bodyPr/>
            <a:lstStyle/>
            <a:p/>
          </p:txBody>
        </p:sp>
        <p:sp>
          <p:nvSpPr>
            <p:cNvPr id="419" name="rc418"/>
            <p:cNvSpPr/>
            <p:nvPr/>
          </p:nvSpPr>
          <p:spPr>
            <a:xfrm>
              <a:off x="18179974" y="2775829"/>
              <a:ext cx="274319" cy="274319"/>
            </a:xfrm>
            <a:prstGeom prst="rect">
              <a:avLst/>
            </a:prstGeom>
            <a:solidFill>
              <a:srgbClr val="FFFFFF">
                <a:alpha val="100000"/>
              </a:srgbClr>
            </a:solidFill>
          </p:spPr>
          <p:txBody>
            <a:bodyPr/>
            <a:lstStyle/>
            <a:p/>
          </p:txBody>
        </p:sp>
        <p:sp>
          <p:nvSpPr>
            <p:cNvPr id="420" name="rc419"/>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1" name="rc420"/>
            <p:cNvSpPr/>
            <p:nvPr/>
          </p:nvSpPr>
          <p:spPr>
            <a:xfrm>
              <a:off x="18179974" y="3050149"/>
              <a:ext cx="274319" cy="274319"/>
            </a:xfrm>
            <a:prstGeom prst="rect">
              <a:avLst/>
            </a:prstGeom>
            <a:solidFill>
              <a:srgbClr val="FFFFFF">
                <a:alpha val="100000"/>
              </a:srgbClr>
            </a:solidFill>
          </p:spPr>
          <p:txBody>
            <a:bodyPr/>
            <a:lstStyle/>
            <a:p/>
          </p:txBody>
        </p:sp>
        <p:sp>
          <p:nvSpPr>
            <p:cNvPr id="422" name="rc421"/>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23" name="rc422"/>
            <p:cNvSpPr/>
            <p:nvPr/>
          </p:nvSpPr>
          <p:spPr>
            <a:xfrm>
              <a:off x="18179974" y="3324469"/>
              <a:ext cx="274319" cy="274320"/>
            </a:xfrm>
            <a:prstGeom prst="rect">
              <a:avLst/>
            </a:prstGeom>
            <a:solidFill>
              <a:srgbClr val="FFFFFF">
                <a:alpha val="100000"/>
              </a:srgbClr>
            </a:solidFill>
          </p:spPr>
          <p:txBody>
            <a:bodyPr/>
            <a:lstStyle/>
            <a:p/>
          </p:txBody>
        </p:sp>
        <p:sp>
          <p:nvSpPr>
            <p:cNvPr id="424" name="rc423"/>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5" name="rc424"/>
            <p:cNvSpPr/>
            <p:nvPr/>
          </p:nvSpPr>
          <p:spPr>
            <a:xfrm>
              <a:off x="18179974" y="3598789"/>
              <a:ext cx="274319" cy="274320"/>
            </a:xfrm>
            <a:prstGeom prst="rect">
              <a:avLst/>
            </a:prstGeom>
            <a:solidFill>
              <a:srgbClr val="FFFFFF">
                <a:alpha val="100000"/>
              </a:srgbClr>
            </a:solidFill>
          </p:spPr>
          <p:txBody>
            <a:bodyPr/>
            <a:lstStyle/>
            <a:p/>
          </p:txBody>
        </p:sp>
        <p:sp>
          <p:nvSpPr>
            <p:cNvPr id="426" name="rc425"/>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7" name="tx426"/>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28" name="tx427"/>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29" name="tx428"/>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30" name="tx429"/>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31" name=""/>
          <p:cNvGrpSpPr/>
          <p:nvPr/>
        </p:nvGrpSpPr>
        <p:grpSpPr>
          <a:xfrm>
            <a:off x="6400800" y="6217920"/>
            <a:ext cx="5486400" cy="4251960"/>
            <a:chOff x="6400800" y="6217920"/>
            <a:chExt cx="5486400" cy="4251960"/>
          </a:xfrm>
        </p:grpSpPr>
        <p:sp>
          <p:nvSpPr>
            <p:cNvPr id="432"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33"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34" name="rc5"/>
            <p:cNvSpPr/>
            <p:nvPr/>
          </p:nvSpPr>
          <p:spPr>
            <a:xfrm>
              <a:off x="7280770" y="6510025"/>
              <a:ext cx="3980084" cy="2788960"/>
            </a:xfrm>
            <a:prstGeom prst="rect">
              <a:avLst/>
            </a:prstGeom>
            <a:solidFill>
              <a:srgbClr val="FFFFFF">
                <a:alpha val="100000"/>
              </a:srgbClr>
            </a:solidFill>
          </p:spPr>
          <p:txBody>
            <a:bodyPr/>
            <a:lstStyle/>
            <a:p/>
          </p:txBody>
        </p:sp>
        <p:sp>
          <p:nvSpPr>
            <p:cNvPr id="435" name="pl6"/>
            <p:cNvSpPr/>
            <p:nvPr/>
          </p:nvSpPr>
          <p:spPr>
            <a:xfrm>
              <a:off x="7280770" y="8794245"/>
              <a:ext cx="3980084" cy="0"/>
            </a:xfrm>
            <a:custGeom>
              <a:avLst/>
              <a:pathLst>
                <a:path w="3980084" h="0">
                  <a:moveTo>
                    <a:pt x="0" y="0"/>
                  </a:moveTo>
                  <a:lnTo>
                    <a:pt x="3980084" y="0"/>
                  </a:lnTo>
                  <a:lnTo>
                    <a:pt x="3980084" y="0"/>
                  </a:lnTo>
                </a:path>
              </a:pathLst>
            </a:custGeom>
            <a:ln w="6775" cap="flat">
              <a:solidFill>
                <a:srgbClr val="EBEBEB">
                  <a:alpha val="100000"/>
                </a:srgbClr>
              </a:solidFill>
              <a:prstDash val="solid"/>
              <a:round/>
            </a:ln>
          </p:spPr>
          <p:txBody>
            <a:bodyPr/>
            <a:lstStyle/>
            <a:p/>
          </p:txBody>
        </p:sp>
        <p:sp>
          <p:nvSpPr>
            <p:cNvPr id="436" name="pl7"/>
            <p:cNvSpPr/>
            <p:nvPr/>
          </p:nvSpPr>
          <p:spPr>
            <a:xfrm>
              <a:off x="7280770" y="8038306"/>
              <a:ext cx="3980084" cy="0"/>
            </a:xfrm>
            <a:custGeom>
              <a:avLst/>
              <a:pathLst>
                <a:path w="3980084" h="0">
                  <a:moveTo>
                    <a:pt x="0" y="0"/>
                  </a:moveTo>
                  <a:lnTo>
                    <a:pt x="3980084" y="0"/>
                  </a:lnTo>
                  <a:lnTo>
                    <a:pt x="3980084" y="0"/>
                  </a:lnTo>
                </a:path>
              </a:pathLst>
            </a:custGeom>
            <a:ln w="6775" cap="flat">
              <a:solidFill>
                <a:srgbClr val="EBEBEB">
                  <a:alpha val="100000"/>
                </a:srgbClr>
              </a:solidFill>
              <a:prstDash val="solid"/>
              <a:round/>
            </a:ln>
          </p:spPr>
          <p:txBody>
            <a:bodyPr/>
            <a:lstStyle/>
            <a:p/>
          </p:txBody>
        </p:sp>
        <p:sp>
          <p:nvSpPr>
            <p:cNvPr id="437" name="pl8"/>
            <p:cNvSpPr/>
            <p:nvPr/>
          </p:nvSpPr>
          <p:spPr>
            <a:xfrm>
              <a:off x="7280770" y="7282367"/>
              <a:ext cx="3980084" cy="0"/>
            </a:xfrm>
            <a:custGeom>
              <a:avLst/>
              <a:pathLst>
                <a:path w="3980084" h="0">
                  <a:moveTo>
                    <a:pt x="0" y="0"/>
                  </a:moveTo>
                  <a:lnTo>
                    <a:pt x="3980084" y="0"/>
                  </a:lnTo>
                  <a:lnTo>
                    <a:pt x="3980084" y="0"/>
                  </a:lnTo>
                </a:path>
              </a:pathLst>
            </a:custGeom>
            <a:ln w="6775" cap="flat">
              <a:solidFill>
                <a:srgbClr val="EBEBEB">
                  <a:alpha val="100000"/>
                </a:srgbClr>
              </a:solidFill>
              <a:prstDash val="solid"/>
              <a:round/>
            </a:ln>
          </p:spPr>
          <p:txBody>
            <a:bodyPr/>
            <a:lstStyle/>
            <a:p/>
          </p:txBody>
        </p:sp>
        <p:sp>
          <p:nvSpPr>
            <p:cNvPr id="438" name="pl9"/>
            <p:cNvSpPr/>
            <p:nvPr/>
          </p:nvSpPr>
          <p:spPr>
            <a:xfrm>
              <a:off x="7280770" y="6526429"/>
              <a:ext cx="3980084" cy="0"/>
            </a:xfrm>
            <a:custGeom>
              <a:avLst/>
              <a:pathLst>
                <a:path w="3980084" h="0">
                  <a:moveTo>
                    <a:pt x="0" y="0"/>
                  </a:moveTo>
                  <a:lnTo>
                    <a:pt x="3980084" y="0"/>
                  </a:lnTo>
                  <a:lnTo>
                    <a:pt x="3980084" y="0"/>
                  </a:lnTo>
                </a:path>
              </a:pathLst>
            </a:custGeom>
            <a:ln w="6775" cap="flat">
              <a:solidFill>
                <a:srgbClr val="EBEBEB">
                  <a:alpha val="100000"/>
                </a:srgbClr>
              </a:solidFill>
              <a:prstDash val="solid"/>
              <a:round/>
            </a:ln>
          </p:spPr>
          <p:txBody>
            <a:bodyPr/>
            <a:lstStyle/>
            <a:p/>
          </p:txBody>
        </p:sp>
        <p:sp>
          <p:nvSpPr>
            <p:cNvPr id="439" name="pl10"/>
            <p:cNvSpPr/>
            <p:nvPr/>
          </p:nvSpPr>
          <p:spPr>
            <a:xfrm>
              <a:off x="7280770" y="9172214"/>
              <a:ext cx="3980084" cy="0"/>
            </a:xfrm>
            <a:custGeom>
              <a:avLst/>
              <a:pathLst>
                <a:path w="3980084" h="0">
                  <a:moveTo>
                    <a:pt x="0" y="0"/>
                  </a:moveTo>
                  <a:lnTo>
                    <a:pt x="3980084" y="0"/>
                  </a:lnTo>
                  <a:lnTo>
                    <a:pt x="3980084" y="0"/>
                  </a:lnTo>
                </a:path>
              </a:pathLst>
            </a:custGeom>
            <a:ln w="13550" cap="flat">
              <a:solidFill>
                <a:srgbClr val="EBEBEB">
                  <a:alpha val="100000"/>
                </a:srgbClr>
              </a:solidFill>
              <a:prstDash val="solid"/>
              <a:round/>
            </a:ln>
          </p:spPr>
          <p:txBody>
            <a:bodyPr/>
            <a:lstStyle/>
            <a:p/>
          </p:txBody>
        </p:sp>
        <p:sp>
          <p:nvSpPr>
            <p:cNvPr id="440" name="pl11"/>
            <p:cNvSpPr/>
            <p:nvPr/>
          </p:nvSpPr>
          <p:spPr>
            <a:xfrm>
              <a:off x="7280770" y="8416276"/>
              <a:ext cx="3980084" cy="0"/>
            </a:xfrm>
            <a:custGeom>
              <a:avLst/>
              <a:pathLst>
                <a:path w="3980084" h="0">
                  <a:moveTo>
                    <a:pt x="0" y="0"/>
                  </a:moveTo>
                  <a:lnTo>
                    <a:pt x="3980084" y="0"/>
                  </a:lnTo>
                  <a:lnTo>
                    <a:pt x="3980084" y="0"/>
                  </a:lnTo>
                </a:path>
              </a:pathLst>
            </a:custGeom>
            <a:ln w="13550" cap="flat">
              <a:solidFill>
                <a:srgbClr val="EBEBEB">
                  <a:alpha val="100000"/>
                </a:srgbClr>
              </a:solidFill>
              <a:prstDash val="solid"/>
              <a:round/>
            </a:ln>
          </p:spPr>
          <p:txBody>
            <a:bodyPr/>
            <a:lstStyle/>
            <a:p/>
          </p:txBody>
        </p:sp>
        <p:sp>
          <p:nvSpPr>
            <p:cNvPr id="441" name="pl12"/>
            <p:cNvSpPr/>
            <p:nvPr/>
          </p:nvSpPr>
          <p:spPr>
            <a:xfrm>
              <a:off x="7280770" y="7660337"/>
              <a:ext cx="3980084" cy="0"/>
            </a:xfrm>
            <a:custGeom>
              <a:avLst/>
              <a:pathLst>
                <a:path w="3980084" h="0">
                  <a:moveTo>
                    <a:pt x="0" y="0"/>
                  </a:moveTo>
                  <a:lnTo>
                    <a:pt x="3980084" y="0"/>
                  </a:lnTo>
                  <a:lnTo>
                    <a:pt x="3980084" y="0"/>
                  </a:lnTo>
                </a:path>
              </a:pathLst>
            </a:custGeom>
            <a:ln w="13550" cap="flat">
              <a:solidFill>
                <a:srgbClr val="EBEBEB">
                  <a:alpha val="100000"/>
                </a:srgbClr>
              </a:solidFill>
              <a:prstDash val="solid"/>
              <a:round/>
            </a:ln>
          </p:spPr>
          <p:txBody>
            <a:bodyPr/>
            <a:lstStyle/>
            <a:p/>
          </p:txBody>
        </p:sp>
        <p:sp>
          <p:nvSpPr>
            <p:cNvPr id="442" name="pl13"/>
            <p:cNvSpPr/>
            <p:nvPr/>
          </p:nvSpPr>
          <p:spPr>
            <a:xfrm>
              <a:off x="7280770" y="6904398"/>
              <a:ext cx="3980084" cy="0"/>
            </a:xfrm>
            <a:custGeom>
              <a:avLst/>
              <a:pathLst>
                <a:path w="3980084" h="0">
                  <a:moveTo>
                    <a:pt x="0" y="0"/>
                  </a:moveTo>
                  <a:lnTo>
                    <a:pt x="3980084" y="0"/>
                  </a:lnTo>
                  <a:lnTo>
                    <a:pt x="3980084" y="0"/>
                  </a:lnTo>
                </a:path>
              </a:pathLst>
            </a:custGeom>
            <a:ln w="13550" cap="flat">
              <a:solidFill>
                <a:srgbClr val="EBEBEB">
                  <a:alpha val="100000"/>
                </a:srgbClr>
              </a:solidFill>
              <a:prstDash val="solid"/>
              <a:round/>
            </a:ln>
          </p:spPr>
          <p:txBody>
            <a:bodyPr/>
            <a:lstStyle/>
            <a:p/>
          </p:txBody>
        </p:sp>
        <p:sp>
          <p:nvSpPr>
            <p:cNvPr id="443" name="rc14"/>
            <p:cNvSpPr/>
            <p:nvPr/>
          </p:nvSpPr>
          <p:spPr>
            <a:xfrm>
              <a:off x="7418967" y="7670920"/>
              <a:ext cx="386952" cy="317494"/>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44" name="rc15"/>
            <p:cNvSpPr/>
            <p:nvPr/>
          </p:nvSpPr>
          <p:spPr>
            <a:xfrm>
              <a:off x="7971757" y="6724485"/>
              <a:ext cx="386952" cy="2122676"/>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45" name="rc16"/>
            <p:cNvSpPr/>
            <p:nvPr/>
          </p:nvSpPr>
          <p:spPr>
            <a:xfrm>
              <a:off x="8524546" y="8268112"/>
              <a:ext cx="386952" cy="677321"/>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46" name="rc17"/>
            <p:cNvSpPr/>
            <p:nvPr/>
          </p:nvSpPr>
          <p:spPr>
            <a:xfrm>
              <a:off x="9077336" y="8924266"/>
              <a:ext cx="386952" cy="161770"/>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47" name="rc18"/>
            <p:cNvSpPr/>
            <p:nvPr/>
          </p:nvSpPr>
          <p:spPr>
            <a:xfrm>
              <a:off x="9630125" y="9001372"/>
              <a:ext cx="386952" cy="63498"/>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48" name="rc19"/>
            <p:cNvSpPr/>
            <p:nvPr/>
          </p:nvSpPr>
          <p:spPr>
            <a:xfrm>
              <a:off x="10182915" y="9072430"/>
              <a:ext cx="386952" cy="45356"/>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49" name="rc20"/>
            <p:cNvSpPr/>
            <p:nvPr/>
          </p:nvSpPr>
          <p:spPr>
            <a:xfrm>
              <a:off x="10735704" y="9151048"/>
              <a:ext cx="386952" cy="9071"/>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0" name="rc21"/>
            <p:cNvSpPr/>
            <p:nvPr/>
          </p:nvSpPr>
          <p:spPr>
            <a:xfrm>
              <a:off x="7418967" y="7637659"/>
              <a:ext cx="386952" cy="3326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1" name="rc22"/>
            <p:cNvSpPr/>
            <p:nvPr/>
          </p:nvSpPr>
          <p:spPr>
            <a:xfrm>
              <a:off x="7971757" y="6659474"/>
              <a:ext cx="386952" cy="6501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2" name="rc23"/>
            <p:cNvSpPr/>
            <p:nvPr/>
          </p:nvSpPr>
          <p:spPr>
            <a:xfrm>
              <a:off x="8524546" y="8260552"/>
              <a:ext cx="386952" cy="755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3" name="rc24"/>
            <p:cNvSpPr/>
            <p:nvPr/>
          </p:nvSpPr>
          <p:spPr>
            <a:xfrm>
              <a:off x="9630125" y="8999860"/>
              <a:ext cx="386952" cy="151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4" name="rc25"/>
            <p:cNvSpPr/>
            <p:nvPr/>
          </p:nvSpPr>
          <p:spPr>
            <a:xfrm>
              <a:off x="7418967" y="7988414"/>
              <a:ext cx="386952" cy="1183800"/>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5" name="rc26"/>
            <p:cNvSpPr/>
            <p:nvPr/>
          </p:nvSpPr>
          <p:spPr>
            <a:xfrm>
              <a:off x="7971757" y="8847161"/>
              <a:ext cx="386952" cy="325053"/>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6" name="rc27"/>
            <p:cNvSpPr/>
            <p:nvPr/>
          </p:nvSpPr>
          <p:spPr>
            <a:xfrm>
              <a:off x="8524546" y="8945433"/>
              <a:ext cx="386952" cy="226781"/>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7" name="rc28"/>
            <p:cNvSpPr/>
            <p:nvPr/>
          </p:nvSpPr>
          <p:spPr>
            <a:xfrm>
              <a:off x="9077336" y="9086037"/>
              <a:ext cx="386952" cy="86177"/>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8" name="rc29"/>
            <p:cNvSpPr/>
            <p:nvPr/>
          </p:nvSpPr>
          <p:spPr>
            <a:xfrm>
              <a:off x="9630125" y="9064871"/>
              <a:ext cx="386952" cy="107343"/>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9" name="rc30"/>
            <p:cNvSpPr/>
            <p:nvPr/>
          </p:nvSpPr>
          <p:spPr>
            <a:xfrm>
              <a:off x="10182915" y="9117787"/>
              <a:ext cx="386952" cy="54427"/>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0" name="rc31"/>
            <p:cNvSpPr/>
            <p:nvPr/>
          </p:nvSpPr>
          <p:spPr>
            <a:xfrm>
              <a:off x="10735704" y="9160119"/>
              <a:ext cx="386952" cy="12095"/>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1" name="rc32"/>
            <p:cNvSpPr/>
            <p:nvPr/>
          </p:nvSpPr>
          <p:spPr>
            <a:xfrm>
              <a:off x="7971757" y="6636796"/>
              <a:ext cx="386952" cy="22678"/>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2" name="rc33"/>
            <p:cNvSpPr/>
            <p:nvPr/>
          </p:nvSpPr>
          <p:spPr>
            <a:xfrm>
              <a:off x="8524546" y="8252993"/>
              <a:ext cx="386952" cy="755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3" name="pl34"/>
            <p:cNvSpPr/>
            <p:nvPr/>
          </p:nvSpPr>
          <p:spPr>
            <a:xfrm>
              <a:off x="7612443" y="6867288"/>
              <a:ext cx="3316737" cy="2298355"/>
            </a:xfrm>
            <a:custGeom>
              <a:avLst/>
              <a:pathLst>
                <a:path w="3316737" h="2298355">
                  <a:moveTo>
                    <a:pt x="0" y="0"/>
                  </a:moveTo>
                  <a:lnTo>
                    <a:pt x="552789" y="1294385"/>
                  </a:lnTo>
                  <a:lnTo>
                    <a:pt x="1105579" y="1983300"/>
                  </a:lnTo>
                  <a:lnTo>
                    <a:pt x="1658368" y="2208011"/>
                  </a:lnTo>
                  <a:lnTo>
                    <a:pt x="2211158" y="2264189"/>
                  </a:lnTo>
                  <a:lnTo>
                    <a:pt x="2763947" y="2280615"/>
                  </a:lnTo>
                  <a:lnTo>
                    <a:pt x="3316737" y="2298355"/>
                  </a:lnTo>
                </a:path>
              </a:pathLst>
            </a:custGeom>
            <a:ln w="40651" cap="flat">
              <a:solidFill>
                <a:srgbClr val="000000">
                  <a:alpha val="100000"/>
                </a:srgbClr>
              </a:solidFill>
              <a:prstDash val="solid"/>
              <a:round/>
            </a:ln>
          </p:spPr>
          <p:txBody>
            <a:bodyPr/>
            <a:lstStyle/>
            <a:p/>
          </p:txBody>
        </p:sp>
        <p:sp>
          <p:nvSpPr>
            <p:cNvPr id="464" name="rc35"/>
            <p:cNvSpPr/>
            <p:nvPr/>
          </p:nvSpPr>
          <p:spPr>
            <a:xfrm>
              <a:off x="7280770" y="6510025"/>
              <a:ext cx="3980084" cy="2788960"/>
            </a:xfrm>
            <a:prstGeom prst="rect">
              <a:avLst/>
            </a:prstGeom>
            <a:ln w="13550" cap="rnd">
              <a:solidFill>
                <a:srgbClr val="333333">
                  <a:alpha val="100000"/>
                </a:srgbClr>
              </a:solidFill>
              <a:prstDash val="solid"/>
              <a:round/>
            </a:ln>
          </p:spPr>
          <p:txBody>
            <a:bodyPr/>
            <a:lstStyle/>
            <a:p/>
          </p:txBody>
        </p:sp>
        <p:sp>
          <p:nvSpPr>
            <p:cNvPr id="465" name="tx36"/>
            <p:cNvSpPr/>
            <p:nvPr/>
          </p:nvSpPr>
          <p:spPr>
            <a:xfrm>
              <a:off x="6928588" y="9169908"/>
              <a:ext cx="25412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66" name="tx37"/>
            <p:cNvSpPr/>
            <p:nvPr/>
          </p:nvSpPr>
          <p:spPr>
            <a:xfrm>
              <a:off x="6843756" y="8413969"/>
              <a:ext cx="3389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500</a:t>
              </a:r>
            </a:p>
          </p:txBody>
        </p:sp>
        <p:sp>
          <p:nvSpPr>
            <p:cNvPr id="467" name="tx38"/>
            <p:cNvSpPr/>
            <p:nvPr/>
          </p:nvSpPr>
          <p:spPr>
            <a:xfrm>
              <a:off x="6801340" y="7638310"/>
              <a:ext cx="381372" cy="13111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1,000</a:t>
              </a:r>
            </a:p>
          </p:txBody>
        </p:sp>
        <p:sp>
          <p:nvSpPr>
            <p:cNvPr id="468" name="tx39"/>
            <p:cNvSpPr/>
            <p:nvPr/>
          </p:nvSpPr>
          <p:spPr>
            <a:xfrm>
              <a:off x="6801340" y="6882371"/>
              <a:ext cx="381372" cy="13111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1,500</a:t>
              </a:r>
            </a:p>
          </p:txBody>
        </p:sp>
        <p:sp>
          <p:nvSpPr>
            <p:cNvPr id="469" name="pl40"/>
            <p:cNvSpPr/>
            <p:nvPr/>
          </p:nvSpPr>
          <p:spPr>
            <a:xfrm>
              <a:off x="7245975"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0" name="pl41"/>
            <p:cNvSpPr/>
            <p:nvPr/>
          </p:nvSpPr>
          <p:spPr>
            <a:xfrm>
              <a:off x="7245975" y="841627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1" name="pl42"/>
            <p:cNvSpPr/>
            <p:nvPr/>
          </p:nvSpPr>
          <p:spPr>
            <a:xfrm>
              <a:off x="7245975" y="766033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2" name="pl43"/>
            <p:cNvSpPr/>
            <p:nvPr/>
          </p:nvSpPr>
          <p:spPr>
            <a:xfrm>
              <a:off x="7245975" y="690439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3" name="pl44"/>
            <p:cNvSpPr/>
            <p:nvPr/>
          </p:nvSpPr>
          <p:spPr>
            <a:xfrm>
              <a:off x="11260854"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4" name="pl45"/>
            <p:cNvSpPr/>
            <p:nvPr/>
          </p:nvSpPr>
          <p:spPr>
            <a:xfrm>
              <a:off x="11260854" y="8515166"/>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5" name="pl46"/>
            <p:cNvSpPr/>
            <p:nvPr/>
          </p:nvSpPr>
          <p:spPr>
            <a:xfrm>
              <a:off x="11260854" y="7858117"/>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6" name="pl47"/>
            <p:cNvSpPr/>
            <p:nvPr/>
          </p:nvSpPr>
          <p:spPr>
            <a:xfrm>
              <a:off x="11260854" y="7201069"/>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7" name="pl48"/>
            <p:cNvSpPr/>
            <p:nvPr/>
          </p:nvSpPr>
          <p:spPr>
            <a:xfrm>
              <a:off x="11260854" y="6544020"/>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8" name="tx49"/>
            <p:cNvSpPr/>
            <p:nvPr/>
          </p:nvSpPr>
          <p:spPr>
            <a:xfrm>
              <a:off x="11358911"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79" name="tx50"/>
            <p:cNvSpPr/>
            <p:nvPr/>
          </p:nvSpPr>
          <p:spPr>
            <a:xfrm>
              <a:off x="11358911" y="8512859"/>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a:t>
              </a:r>
            </a:p>
          </p:txBody>
        </p:sp>
        <p:sp>
          <p:nvSpPr>
            <p:cNvPr id="480" name="tx51"/>
            <p:cNvSpPr/>
            <p:nvPr/>
          </p:nvSpPr>
          <p:spPr>
            <a:xfrm>
              <a:off x="11358911" y="7855811"/>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400</a:t>
              </a:r>
            </a:p>
          </p:txBody>
        </p:sp>
        <p:sp>
          <p:nvSpPr>
            <p:cNvPr id="481" name="tx52"/>
            <p:cNvSpPr/>
            <p:nvPr/>
          </p:nvSpPr>
          <p:spPr>
            <a:xfrm>
              <a:off x="11358911" y="7198762"/>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600</a:t>
              </a:r>
            </a:p>
          </p:txBody>
        </p:sp>
        <p:sp>
          <p:nvSpPr>
            <p:cNvPr id="482" name="tx53"/>
            <p:cNvSpPr/>
            <p:nvPr/>
          </p:nvSpPr>
          <p:spPr>
            <a:xfrm>
              <a:off x="11358911" y="6541714"/>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800</a:t>
              </a:r>
            </a:p>
          </p:txBody>
        </p:sp>
        <p:sp>
          <p:nvSpPr>
            <p:cNvPr id="483" name="pl54"/>
            <p:cNvSpPr/>
            <p:nvPr/>
          </p:nvSpPr>
          <p:spPr>
            <a:xfrm>
              <a:off x="761244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4" name="pl55"/>
            <p:cNvSpPr/>
            <p:nvPr/>
          </p:nvSpPr>
          <p:spPr>
            <a:xfrm>
              <a:off x="816523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5" name="pl56"/>
            <p:cNvSpPr/>
            <p:nvPr/>
          </p:nvSpPr>
          <p:spPr>
            <a:xfrm>
              <a:off x="871802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6" name="pl57"/>
            <p:cNvSpPr/>
            <p:nvPr/>
          </p:nvSpPr>
          <p:spPr>
            <a:xfrm>
              <a:off x="927081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7" name="pl58"/>
            <p:cNvSpPr/>
            <p:nvPr/>
          </p:nvSpPr>
          <p:spPr>
            <a:xfrm>
              <a:off x="982360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8" name="pl59"/>
            <p:cNvSpPr/>
            <p:nvPr/>
          </p:nvSpPr>
          <p:spPr>
            <a:xfrm>
              <a:off x="1037639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9" name="pl60"/>
            <p:cNvSpPr/>
            <p:nvPr/>
          </p:nvSpPr>
          <p:spPr>
            <a:xfrm>
              <a:off x="1092918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0" name="tx61"/>
            <p:cNvSpPr/>
            <p:nvPr/>
          </p:nvSpPr>
          <p:spPr>
            <a:xfrm rot="-2700000">
              <a:off x="7502544"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91" name="tx62"/>
            <p:cNvSpPr/>
            <p:nvPr/>
          </p:nvSpPr>
          <p:spPr>
            <a:xfrm rot="-2700000">
              <a:off x="8015636"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92" name="tx63"/>
            <p:cNvSpPr/>
            <p:nvPr/>
          </p:nvSpPr>
          <p:spPr>
            <a:xfrm rot="-2700000">
              <a:off x="8567768"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93" name="tx64"/>
            <p:cNvSpPr/>
            <p:nvPr/>
          </p:nvSpPr>
          <p:spPr>
            <a:xfrm rot="-2700000">
              <a:off x="897586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94" name="tx65"/>
            <p:cNvSpPr/>
            <p:nvPr/>
          </p:nvSpPr>
          <p:spPr>
            <a:xfrm rot="-2700000">
              <a:off x="952865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95" name="tx66"/>
            <p:cNvSpPr/>
            <p:nvPr/>
          </p:nvSpPr>
          <p:spPr>
            <a:xfrm rot="-2700000">
              <a:off x="10081420"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496" name="tx67"/>
            <p:cNvSpPr/>
            <p:nvPr/>
          </p:nvSpPr>
          <p:spPr>
            <a:xfrm rot="-2700000">
              <a:off x="10746278"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97" name="tx68"/>
            <p:cNvSpPr/>
            <p:nvPr/>
          </p:nvSpPr>
          <p:spPr>
            <a:xfrm>
              <a:off x="9270812"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498" name="tx69"/>
            <p:cNvSpPr/>
            <p:nvPr/>
          </p:nvSpPr>
          <p:spPr>
            <a:xfrm>
              <a:off x="8453559"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499" name="tx70"/>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500" name="tx71"/>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501" name="rc72"/>
            <p:cNvSpPr/>
            <p:nvPr/>
          </p:nvSpPr>
          <p:spPr>
            <a:xfrm>
              <a:off x="6628303" y="10217410"/>
              <a:ext cx="1051268" cy="182880"/>
            </a:xfrm>
            <a:prstGeom prst="rect">
              <a:avLst/>
            </a:prstGeom>
            <a:solidFill>
              <a:srgbClr val="FFFFFF">
                <a:alpha val="100000"/>
              </a:srgbClr>
            </a:solidFill>
          </p:spPr>
          <p:txBody>
            <a:bodyPr/>
            <a:lstStyle/>
            <a:p/>
          </p:txBody>
        </p:sp>
        <p:sp>
          <p:nvSpPr>
            <p:cNvPr id="502" name="rc73"/>
            <p:cNvSpPr/>
            <p:nvPr/>
          </p:nvSpPr>
          <p:spPr>
            <a:xfrm>
              <a:off x="6628303" y="10217410"/>
              <a:ext cx="182879" cy="182880"/>
            </a:xfrm>
            <a:prstGeom prst="rect">
              <a:avLst/>
            </a:prstGeom>
            <a:solidFill>
              <a:srgbClr val="FFFFFF">
                <a:alpha val="100000"/>
              </a:srgbClr>
            </a:solidFill>
          </p:spPr>
          <p:txBody>
            <a:bodyPr/>
            <a:lstStyle/>
            <a:p/>
          </p:txBody>
        </p:sp>
        <p:sp>
          <p:nvSpPr>
            <p:cNvPr id="503" name="pl74"/>
            <p:cNvSpPr/>
            <p:nvPr/>
          </p:nvSpPr>
          <p:spPr>
            <a:xfrm>
              <a:off x="6646591"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504" name="tx75"/>
            <p:cNvSpPr/>
            <p:nvPr/>
          </p:nvSpPr>
          <p:spPr>
            <a:xfrm>
              <a:off x="6919183"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505" name="rc76"/>
            <p:cNvSpPr/>
            <p:nvPr/>
          </p:nvSpPr>
          <p:spPr>
            <a:xfrm>
              <a:off x="7859571" y="10217410"/>
              <a:ext cx="4027628" cy="182880"/>
            </a:xfrm>
            <a:prstGeom prst="rect">
              <a:avLst/>
            </a:prstGeom>
            <a:solidFill>
              <a:srgbClr val="FFFFFF">
                <a:alpha val="100000"/>
              </a:srgbClr>
            </a:solidFill>
          </p:spPr>
          <p:txBody>
            <a:bodyPr/>
            <a:lstStyle/>
            <a:p/>
          </p:txBody>
        </p:sp>
        <p:sp>
          <p:nvSpPr>
            <p:cNvPr id="506" name="rc77"/>
            <p:cNvSpPr/>
            <p:nvPr/>
          </p:nvSpPr>
          <p:spPr>
            <a:xfrm>
              <a:off x="7859571" y="10217410"/>
              <a:ext cx="182879" cy="182880"/>
            </a:xfrm>
            <a:prstGeom prst="rect">
              <a:avLst/>
            </a:prstGeom>
            <a:solidFill>
              <a:srgbClr val="FFFFFF">
                <a:alpha val="100000"/>
              </a:srgbClr>
            </a:solidFill>
          </p:spPr>
          <p:txBody>
            <a:bodyPr/>
            <a:lstStyle/>
            <a:p/>
          </p:txBody>
        </p:sp>
        <p:sp>
          <p:nvSpPr>
            <p:cNvPr id="507" name="rc78"/>
            <p:cNvSpPr/>
            <p:nvPr/>
          </p:nvSpPr>
          <p:spPr>
            <a:xfrm>
              <a:off x="7868571"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508" name="rc79"/>
            <p:cNvSpPr/>
            <p:nvPr/>
          </p:nvSpPr>
          <p:spPr>
            <a:xfrm>
              <a:off x="8950811" y="10217410"/>
              <a:ext cx="182879" cy="182880"/>
            </a:xfrm>
            <a:prstGeom prst="rect">
              <a:avLst/>
            </a:prstGeom>
            <a:solidFill>
              <a:srgbClr val="FFFFFF">
                <a:alpha val="100000"/>
              </a:srgbClr>
            </a:solidFill>
          </p:spPr>
          <p:txBody>
            <a:bodyPr/>
            <a:lstStyle/>
            <a:p/>
          </p:txBody>
        </p:sp>
        <p:sp>
          <p:nvSpPr>
            <p:cNvPr id="509" name="rc80"/>
            <p:cNvSpPr/>
            <p:nvPr/>
          </p:nvSpPr>
          <p:spPr>
            <a:xfrm>
              <a:off x="8959811" y="10226410"/>
              <a:ext cx="164879"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10" name="rc81"/>
            <p:cNvSpPr/>
            <p:nvPr/>
          </p:nvSpPr>
          <p:spPr>
            <a:xfrm>
              <a:off x="9876852" y="10217410"/>
              <a:ext cx="182879" cy="182880"/>
            </a:xfrm>
            <a:prstGeom prst="rect">
              <a:avLst/>
            </a:prstGeom>
            <a:solidFill>
              <a:srgbClr val="FFFFFF">
                <a:alpha val="100000"/>
              </a:srgbClr>
            </a:solidFill>
          </p:spPr>
          <p:txBody>
            <a:bodyPr/>
            <a:lstStyle/>
            <a:p/>
          </p:txBody>
        </p:sp>
        <p:sp>
          <p:nvSpPr>
            <p:cNvPr id="511" name="rc82"/>
            <p:cNvSpPr/>
            <p:nvPr/>
          </p:nvSpPr>
          <p:spPr>
            <a:xfrm>
              <a:off x="9885852" y="10226410"/>
              <a:ext cx="164880"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512" name="rc83"/>
            <p:cNvSpPr/>
            <p:nvPr/>
          </p:nvSpPr>
          <p:spPr>
            <a:xfrm>
              <a:off x="10879094" y="10217410"/>
              <a:ext cx="182879" cy="182880"/>
            </a:xfrm>
            <a:prstGeom prst="rect">
              <a:avLst/>
            </a:prstGeom>
            <a:solidFill>
              <a:srgbClr val="FFFFFF">
                <a:alpha val="100000"/>
              </a:srgbClr>
            </a:solidFill>
          </p:spPr>
          <p:txBody>
            <a:bodyPr/>
            <a:lstStyle/>
            <a:p/>
          </p:txBody>
        </p:sp>
        <p:sp>
          <p:nvSpPr>
            <p:cNvPr id="513" name="rc84"/>
            <p:cNvSpPr/>
            <p:nvPr/>
          </p:nvSpPr>
          <p:spPr>
            <a:xfrm>
              <a:off x="10888094"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14" name="tx85"/>
            <p:cNvSpPr/>
            <p:nvPr/>
          </p:nvSpPr>
          <p:spPr>
            <a:xfrm>
              <a:off x="8150451"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15" name="tx86"/>
            <p:cNvSpPr/>
            <p:nvPr/>
          </p:nvSpPr>
          <p:spPr>
            <a:xfrm>
              <a:off x="9241691"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16" name="tx87"/>
            <p:cNvSpPr/>
            <p:nvPr/>
          </p:nvSpPr>
          <p:spPr>
            <a:xfrm>
              <a:off x="10167732"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517" name="tx88"/>
            <p:cNvSpPr/>
            <p:nvPr/>
          </p:nvSpPr>
          <p:spPr>
            <a:xfrm>
              <a:off x="11169974"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18" name="tx89"/>
            <p:cNvSpPr/>
            <p:nvPr/>
          </p:nvSpPr>
          <p:spPr>
            <a:xfrm>
              <a:off x="6642513"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19" name=""/>
          <p:cNvGrpSpPr/>
          <p:nvPr/>
        </p:nvGrpSpPr>
        <p:grpSpPr>
          <a:xfrm>
            <a:off x="12527280" y="6217920"/>
            <a:ext cx="5486400" cy="4297680"/>
            <a:chOff x="12527280" y="6217920"/>
            <a:chExt cx="5486400" cy="4297680"/>
          </a:xfrm>
        </p:grpSpPr>
        <p:sp>
          <p:nvSpPr>
            <p:cNvPr id="520"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21"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22"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23"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4"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5"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6"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7"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8"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9"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0"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1"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2"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3"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4" name="pl17"/>
            <p:cNvSpPr/>
            <p:nvPr/>
          </p:nvSpPr>
          <p:spPr>
            <a:xfrm>
              <a:off x="13329440" y="7508717"/>
              <a:ext cx="4502097" cy="998692"/>
            </a:xfrm>
            <a:custGeom>
              <a:avLst/>
              <a:pathLst>
                <a:path w="4502097" h="998692">
                  <a:moveTo>
                    <a:pt x="0" y="998692"/>
                  </a:moveTo>
                  <a:lnTo>
                    <a:pt x="187587" y="742617"/>
                  </a:lnTo>
                  <a:lnTo>
                    <a:pt x="375174" y="793832"/>
                  </a:lnTo>
                  <a:lnTo>
                    <a:pt x="562762" y="691402"/>
                  </a:lnTo>
                  <a:lnTo>
                    <a:pt x="750349" y="460934"/>
                  </a:lnTo>
                  <a:lnTo>
                    <a:pt x="937937" y="409719"/>
                  </a:lnTo>
                  <a:lnTo>
                    <a:pt x="1125524" y="332897"/>
                  </a:lnTo>
                  <a:lnTo>
                    <a:pt x="1313111" y="281682"/>
                  </a:lnTo>
                  <a:lnTo>
                    <a:pt x="1500699" y="179252"/>
                  </a:lnTo>
                  <a:lnTo>
                    <a:pt x="1688286" y="153644"/>
                  </a:lnTo>
                  <a:lnTo>
                    <a:pt x="1875874" y="102429"/>
                  </a:lnTo>
                  <a:lnTo>
                    <a:pt x="2063461" y="51214"/>
                  </a:lnTo>
                  <a:lnTo>
                    <a:pt x="2251048" y="179252"/>
                  </a:lnTo>
                  <a:lnTo>
                    <a:pt x="2438636" y="230467"/>
                  </a:lnTo>
                  <a:lnTo>
                    <a:pt x="2626223" y="153644"/>
                  </a:lnTo>
                  <a:lnTo>
                    <a:pt x="2813811" y="102429"/>
                  </a:lnTo>
                  <a:lnTo>
                    <a:pt x="3001398" y="51214"/>
                  </a:lnTo>
                  <a:lnTo>
                    <a:pt x="3188985" y="51214"/>
                  </a:lnTo>
                  <a:lnTo>
                    <a:pt x="3376573" y="0"/>
                  </a:lnTo>
                  <a:lnTo>
                    <a:pt x="3564160" y="230467"/>
                  </a:lnTo>
                  <a:lnTo>
                    <a:pt x="3751748" y="230467"/>
                  </a:lnTo>
                  <a:lnTo>
                    <a:pt x="3939335" y="384112"/>
                  </a:lnTo>
                  <a:lnTo>
                    <a:pt x="4126923" y="256074"/>
                  </a:lnTo>
                  <a:lnTo>
                    <a:pt x="4314510" y="281682"/>
                  </a:lnTo>
                  <a:lnTo>
                    <a:pt x="4502097" y="281682"/>
                  </a:lnTo>
                </a:path>
              </a:pathLst>
            </a:custGeom>
            <a:ln w="32521" cap="flat">
              <a:solidFill>
                <a:srgbClr val="5EB0E8">
                  <a:alpha val="100000"/>
                </a:srgbClr>
              </a:solidFill>
              <a:prstDash val="solid"/>
              <a:round/>
            </a:ln>
          </p:spPr>
          <p:txBody>
            <a:bodyPr/>
            <a:lstStyle/>
            <a:p/>
          </p:txBody>
        </p:sp>
        <p:sp>
          <p:nvSpPr>
            <p:cNvPr id="535" name="pl18"/>
            <p:cNvSpPr/>
            <p:nvPr/>
          </p:nvSpPr>
          <p:spPr>
            <a:xfrm>
              <a:off x="14079790" y="8020867"/>
              <a:ext cx="3751748" cy="1126729"/>
            </a:xfrm>
            <a:custGeom>
              <a:avLst/>
              <a:pathLst>
                <a:path w="3751748" h="1126729">
                  <a:moveTo>
                    <a:pt x="0" y="1126729"/>
                  </a:moveTo>
                  <a:lnTo>
                    <a:pt x="187587" y="947477"/>
                  </a:lnTo>
                  <a:lnTo>
                    <a:pt x="375174" y="717009"/>
                  </a:lnTo>
                  <a:lnTo>
                    <a:pt x="562762" y="1075514"/>
                  </a:lnTo>
                  <a:lnTo>
                    <a:pt x="750349" y="588972"/>
                  </a:lnTo>
                  <a:lnTo>
                    <a:pt x="937937" y="563364"/>
                  </a:lnTo>
                  <a:lnTo>
                    <a:pt x="1125524" y="435327"/>
                  </a:lnTo>
                  <a:lnTo>
                    <a:pt x="1313111" y="384112"/>
                  </a:lnTo>
                  <a:lnTo>
                    <a:pt x="1500699" y="332897"/>
                  </a:lnTo>
                  <a:lnTo>
                    <a:pt x="1688286" y="204859"/>
                  </a:lnTo>
                  <a:lnTo>
                    <a:pt x="1875874" y="51214"/>
                  </a:lnTo>
                  <a:lnTo>
                    <a:pt x="2063461" y="102429"/>
                  </a:lnTo>
                  <a:lnTo>
                    <a:pt x="2251048" y="153644"/>
                  </a:lnTo>
                  <a:lnTo>
                    <a:pt x="2438636" y="204859"/>
                  </a:lnTo>
                  <a:lnTo>
                    <a:pt x="2626223" y="0"/>
                  </a:lnTo>
                  <a:lnTo>
                    <a:pt x="2813811" y="230467"/>
                  </a:lnTo>
                  <a:lnTo>
                    <a:pt x="3001398" y="204859"/>
                  </a:lnTo>
                  <a:lnTo>
                    <a:pt x="3188985" y="230467"/>
                  </a:lnTo>
                  <a:lnTo>
                    <a:pt x="3376573" y="102429"/>
                  </a:lnTo>
                  <a:lnTo>
                    <a:pt x="3564160" y="102429"/>
                  </a:lnTo>
                  <a:lnTo>
                    <a:pt x="3751748" y="51214"/>
                  </a:lnTo>
                </a:path>
              </a:pathLst>
            </a:custGeom>
            <a:ln w="32521" cap="flat">
              <a:solidFill>
                <a:srgbClr val="00A173">
                  <a:alpha val="100000"/>
                </a:srgbClr>
              </a:solidFill>
              <a:prstDash val="solid"/>
              <a:round/>
            </a:ln>
          </p:spPr>
          <p:txBody>
            <a:bodyPr/>
            <a:lstStyle/>
            <a:p/>
          </p:txBody>
        </p:sp>
        <p:sp>
          <p:nvSpPr>
            <p:cNvPr id="536"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37"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38"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39"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40"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41"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42"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3"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4"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5"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6"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7"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8"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9"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0"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1"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2"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3"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4"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5"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6"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7"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8"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9"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0"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1"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2"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3"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4"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5"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6"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7"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8"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9"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0"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1"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2"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3"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74"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75"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76"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77"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78"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79"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80"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81"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82"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83"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84"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85"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86"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87"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88"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89"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90"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91"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92"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93"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94"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95"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96"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97"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98"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99" name="rc82"/>
            <p:cNvSpPr/>
            <p:nvPr/>
          </p:nvSpPr>
          <p:spPr>
            <a:xfrm>
              <a:off x="14005791" y="9941072"/>
              <a:ext cx="3149396" cy="504938"/>
            </a:xfrm>
            <a:prstGeom prst="rect">
              <a:avLst/>
            </a:prstGeom>
            <a:solidFill>
              <a:srgbClr val="FFFFFF">
                <a:alpha val="100000"/>
              </a:srgbClr>
            </a:solidFill>
          </p:spPr>
          <p:txBody>
            <a:bodyPr/>
            <a:lstStyle/>
            <a:p/>
          </p:txBody>
        </p:sp>
        <p:sp>
          <p:nvSpPr>
            <p:cNvPr id="600"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601"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602"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603"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604"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605" name=""/>
          <p:cNvGrpSpPr/>
          <p:nvPr/>
        </p:nvGrpSpPr>
        <p:grpSpPr>
          <a:xfrm>
            <a:off x="594360" y="6217920"/>
            <a:ext cx="5562295" cy="4108319"/>
            <a:chOff x="594360" y="6217920"/>
            <a:chExt cx="5562295" cy="4108319"/>
          </a:xfrm>
        </p:grpSpPr>
        <p:sp>
          <p:nvSpPr>
            <p:cNvPr id="606" name="rc3"/>
            <p:cNvSpPr/>
            <p:nvPr/>
          </p:nvSpPr>
          <p:spPr>
            <a:xfrm>
              <a:off x="594360" y="6217920"/>
              <a:ext cx="5562295" cy="410831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607" name="rc4"/>
            <p:cNvSpPr/>
            <p:nvPr/>
          </p:nvSpPr>
          <p:spPr>
            <a:xfrm>
              <a:off x="2220631" y="6516351"/>
              <a:ext cx="3444854" cy="2597758"/>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608" name="rc5"/>
            <p:cNvSpPr/>
            <p:nvPr/>
          </p:nvSpPr>
          <p:spPr>
            <a:xfrm>
              <a:off x="2248868" y="6544587"/>
              <a:ext cx="282365" cy="282365"/>
            </a:xfrm>
            <a:prstGeom prst="rect">
              <a:avLst/>
            </a:prstGeom>
            <a:solidFill>
              <a:srgbClr val="FA6849">
                <a:alpha val="100000"/>
              </a:srgbClr>
            </a:solidFill>
            <a:ln w="5420" cap="flat">
              <a:solidFill>
                <a:srgbClr val="FFFFFF">
                  <a:alpha val="100000"/>
                </a:srgbClr>
              </a:solidFill>
              <a:prstDash val="solid"/>
              <a:miter/>
            </a:ln>
          </p:spPr>
          <p:txBody>
            <a:bodyPr/>
            <a:lstStyle/>
            <a:p/>
          </p:txBody>
        </p:sp>
        <p:sp>
          <p:nvSpPr>
            <p:cNvPr id="609" name="rc6"/>
            <p:cNvSpPr/>
            <p:nvPr/>
          </p:nvSpPr>
          <p:spPr>
            <a:xfrm>
              <a:off x="2531233" y="6544587"/>
              <a:ext cx="282365" cy="282365"/>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610" name="rc7"/>
            <p:cNvSpPr/>
            <p:nvPr/>
          </p:nvSpPr>
          <p:spPr>
            <a:xfrm>
              <a:off x="2813598" y="6544587"/>
              <a:ext cx="282365" cy="282365"/>
            </a:xfrm>
            <a:prstGeom prst="rect">
              <a:avLst/>
            </a:prstGeom>
            <a:solidFill>
              <a:srgbClr val="FB6C4C">
                <a:alpha val="100000"/>
              </a:srgbClr>
            </a:solidFill>
            <a:ln w="5420" cap="flat">
              <a:solidFill>
                <a:srgbClr val="FFFFFF">
                  <a:alpha val="100000"/>
                </a:srgbClr>
              </a:solidFill>
              <a:prstDash val="solid"/>
              <a:miter/>
            </a:ln>
          </p:spPr>
          <p:txBody>
            <a:bodyPr/>
            <a:lstStyle/>
            <a:p/>
          </p:txBody>
        </p:sp>
        <p:sp>
          <p:nvSpPr>
            <p:cNvPr id="611" name="rc8"/>
            <p:cNvSpPr/>
            <p:nvPr/>
          </p:nvSpPr>
          <p:spPr>
            <a:xfrm>
              <a:off x="3095963" y="6544587"/>
              <a:ext cx="282365" cy="282365"/>
            </a:xfrm>
            <a:prstGeom prst="rect">
              <a:avLst/>
            </a:prstGeom>
            <a:solidFill>
              <a:srgbClr val="FDA88B">
                <a:alpha val="100000"/>
              </a:srgbClr>
            </a:solidFill>
            <a:ln w="5420" cap="flat">
              <a:solidFill>
                <a:srgbClr val="FFFFFF">
                  <a:alpha val="100000"/>
                </a:srgbClr>
              </a:solidFill>
              <a:prstDash val="solid"/>
              <a:miter/>
            </a:ln>
          </p:spPr>
          <p:txBody>
            <a:bodyPr/>
            <a:lstStyle/>
            <a:p/>
          </p:txBody>
        </p:sp>
        <p:sp>
          <p:nvSpPr>
            <p:cNvPr id="612" name="rc9"/>
            <p:cNvSpPr/>
            <p:nvPr/>
          </p:nvSpPr>
          <p:spPr>
            <a:xfrm>
              <a:off x="3378328" y="6544587"/>
              <a:ext cx="282365" cy="282365"/>
            </a:xfrm>
            <a:prstGeom prst="rect">
              <a:avLst/>
            </a:prstGeom>
            <a:solidFill>
              <a:srgbClr val="FCB59A">
                <a:alpha val="100000"/>
              </a:srgbClr>
            </a:solidFill>
            <a:ln w="5420" cap="flat">
              <a:solidFill>
                <a:srgbClr val="FFFFFF">
                  <a:alpha val="100000"/>
                </a:srgbClr>
              </a:solidFill>
              <a:prstDash val="solid"/>
              <a:miter/>
            </a:ln>
          </p:spPr>
          <p:txBody>
            <a:bodyPr/>
            <a:lstStyle/>
            <a:p/>
          </p:txBody>
        </p:sp>
        <p:sp>
          <p:nvSpPr>
            <p:cNvPr id="613" name="rc10"/>
            <p:cNvSpPr/>
            <p:nvPr/>
          </p:nvSpPr>
          <p:spPr>
            <a:xfrm>
              <a:off x="3660693" y="6544587"/>
              <a:ext cx="282365" cy="282365"/>
            </a:xfrm>
            <a:prstGeom prst="rect">
              <a:avLst/>
            </a:prstGeom>
            <a:solidFill>
              <a:srgbClr val="FECDB8">
                <a:alpha val="100000"/>
              </a:srgbClr>
            </a:solidFill>
            <a:ln w="5420" cap="flat">
              <a:solidFill>
                <a:srgbClr val="FFFFFF">
                  <a:alpha val="100000"/>
                </a:srgbClr>
              </a:solidFill>
              <a:prstDash val="solid"/>
              <a:miter/>
            </a:ln>
          </p:spPr>
          <p:txBody>
            <a:bodyPr/>
            <a:lstStyle/>
            <a:p/>
          </p:txBody>
        </p:sp>
        <p:sp>
          <p:nvSpPr>
            <p:cNvPr id="614" name="rc11"/>
            <p:cNvSpPr/>
            <p:nvPr/>
          </p:nvSpPr>
          <p:spPr>
            <a:xfrm>
              <a:off x="3943058" y="6544587"/>
              <a:ext cx="282365" cy="282365"/>
            </a:xfrm>
            <a:prstGeom prst="rect">
              <a:avLst/>
            </a:prstGeom>
            <a:solidFill>
              <a:srgbClr val="FDC1A8">
                <a:alpha val="100000"/>
              </a:srgbClr>
            </a:solidFill>
            <a:ln w="5420" cap="flat">
              <a:solidFill>
                <a:srgbClr val="FFFFFF">
                  <a:alpha val="100000"/>
                </a:srgbClr>
              </a:solidFill>
              <a:prstDash val="solid"/>
              <a:miter/>
            </a:ln>
          </p:spPr>
          <p:txBody>
            <a:bodyPr/>
            <a:lstStyle/>
            <a:p/>
          </p:txBody>
        </p:sp>
        <p:sp>
          <p:nvSpPr>
            <p:cNvPr id="615" name="rc12"/>
            <p:cNvSpPr/>
            <p:nvPr/>
          </p:nvSpPr>
          <p:spPr>
            <a:xfrm>
              <a:off x="4225423" y="6544587"/>
              <a:ext cx="282365" cy="282365"/>
            </a:xfrm>
            <a:prstGeom prst="rect">
              <a:avLst/>
            </a:prstGeom>
            <a:solidFill>
              <a:srgbClr val="FED3C1">
                <a:alpha val="100000"/>
              </a:srgbClr>
            </a:solidFill>
            <a:ln w="5420" cap="flat">
              <a:solidFill>
                <a:srgbClr val="FFFFFF">
                  <a:alpha val="100000"/>
                </a:srgbClr>
              </a:solidFill>
              <a:prstDash val="solid"/>
              <a:miter/>
            </a:ln>
          </p:spPr>
          <p:txBody>
            <a:bodyPr/>
            <a:lstStyle/>
            <a:p/>
          </p:txBody>
        </p:sp>
        <p:sp>
          <p:nvSpPr>
            <p:cNvPr id="616" name="rc13"/>
            <p:cNvSpPr/>
            <p:nvPr/>
          </p:nvSpPr>
          <p:spPr>
            <a:xfrm>
              <a:off x="4507789" y="6544587"/>
              <a:ext cx="282365" cy="282365"/>
            </a:xfrm>
            <a:prstGeom prst="rect">
              <a:avLst/>
            </a:prstGeom>
            <a:solidFill>
              <a:srgbClr val="FDC0A7">
                <a:alpha val="100000"/>
              </a:srgbClr>
            </a:solidFill>
            <a:ln w="5420" cap="flat">
              <a:solidFill>
                <a:srgbClr val="FFFFFF">
                  <a:alpha val="100000"/>
                </a:srgbClr>
              </a:solidFill>
              <a:prstDash val="solid"/>
              <a:miter/>
            </a:ln>
          </p:spPr>
          <p:txBody>
            <a:bodyPr/>
            <a:lstStyle/>
            <a:p/>
          </p:txBody>
        </p:sp>
        <p:sp>
          <p:nvSpPr>
            <p:cNvPr id="617" name="rc14"/>
            <p:cNvSpPr/>
            <p:nvPr/>
          </p:nvSpPr>
          <p:spPr>
            <a:xfrm>
              <a:off x="4790154" y="6544587"/>
              <a:ext cx="282365" cy="282365"/>
            </a:xfrm>
            <a:prstGeom prst="rect">
              <a:avLst/>
            </a:prstGeom>
            <a:solidFill>
              <a:srgbClr val="FED1BE">
                <a:alpha val="100000"/>
              </a:srgbClr>
            </a:solidFill>
            <a:ln w="5420" cap="flat">
              <a:solidFill>
                <a:srgbClr val="FFFFFF">
                  <a:alpha val="100000"/>
                </a:srgbClr>
              </a:solidFill>
              <a:prstDash val="solid"/>
              <a:miter/>
            </a:ln>
          </p:spPr>
          <p:txBody>
            <a:bodyPr/>
            <a:lstStyle/>
            <a:p/>
          </p:txBody>
        </p:sp>
        <p:sp>
          <p:nvSpPr>
            <p:cNvPr id="618" name="rc15"/>
            <p:cNvSpPr/>
            <p:nvPr/>
          </p:nvSpPr>
          <p:spPr>
            <a:xfrm>
              <a:off x="5072519" y="6544587"/>
              <a:ext cx="282365" cy="282365"/>
            </a:xfrm>
            <a:prstGeom prst="rect">
              <a:avLst/>
            </a:prstGeom>
            <a:solidFill>
              <a:srgbClr val="FED8C7">
                <a:alpha val="100000"/>
              </a:srgbClr>
            </a:solidFill>
            <a:ln w="5420" cap="flat">
              <a:solidFill>
                <a:srgbClr val="FFFFFF">
                  <a:alpha val="100000"/>
                </a:srgbClr>
              </a:solidFill>
              <a:prstDash val="solid"/>
              <a:miter/>
            </a:ln>
          </p:spPr>
          <p:txBody>
            <a:bodyPr/>
            <a:lstStyle/>
            <a:p/>
          </p:txBody>
        </p:sp>
        <p:sp>
          <p:nvSpPr>
            <p:cNvPr id="619" name="rc16"/>
            <p:cNvSpPr/>
            <p:nvPr/>
          </p:nvSpPr>
          <p:spPr>
            <a:xfrm>
              <a:off x="5354884" y="6544587"/>
              <a:ext cx="282365" cy="282365"/>
            </a:xfrm>
            <a:prstGeom prst="rect">
              <a:avLst/>
            </a:prstGeom>
            <a:solidFill>
              <a:srgbClr val="FEDBCB">
                <a:alpha val="100000"/>
              </a:srgbClr>
            </a:solidFill>
            <a:ln w="5420" cap="flat">
              <a:solidFill>
                <a:srgbClr val="FFFFFF">
                  <a:alpha val="100000"/>
                </a:srgbClr>
              </a:solidFill>
              <a:prstDash val="solid"/>
              <a:miter/>
            </a:ln>
          </p:spPr>
          <p:txBody>
            <a:bodyPr/>
            <a:lstStyle/>
            <a:p/>
          </p:txBody>
        </p:sp>
        <p:sp>
          <p:nvSpPr>
            <p:cNvPr id="620" name="rc17"/>
            <p:cNvSpPr/>
            <p:nvPr/>
          </p:nvSpPr>
          <p:spPr>
            <a:xfrm>
              <a:off x="2248868" y="6826953"/>
              <a:ext cx="282365" cy="282365"/>
            </a:xfrm>
            <a:prstGeom prst="rect">
              <a:avLst/>
            </a:prstGeom>
            <a:solidFill>
              <a:srgbClr val="FEDACA">
                <a:alpha val="100000"/>
              </a:srgbClr>
            </a:solidFill>
            <a:ln w="5420" cap="flat">
              <a:solidFill>
                <a:srgbClr val="FFFFFF">
                  <a:alpha val="100000"/>
                </a:srgbClr>
              </a:solidFill>
              <a:prstDash val="solid"/>
              <a:miter/>
            </a:ln>
          </p:spPr>
          <p:txBody>
            <a:bodyPr/>
            <a:lstStyle/>
            <a:p/>
          </p:txBody>
        </p:sp>
        <p:sp>
          <p:nvSpPr>
            <p:cNvPr id="621" name="rc18"/>
            <p:cNvSpPr/>
            <p:nvPr/>
          </p:nvSpPr>
          <p:spPr>
            <a:xfrm>
              <a:off x="2531233" y="6826953"/>
              <a:ext cx="282365" cy="282365"/>
            </a:xfrm>
            <a:prstGeom prst="rect">
              <a:avLst/>
            </a:prstGeom>
            <a:solidFill>
              <a:srgbClr val="FC8D6C">
                <a:alpha val="100000"/>
              </a:srgbClr>
            </a:solidFill>
            <a:ln w="5420" cap="flat">
              <a:solidFill>
                <a:srgbClr val="FFFFFF">
                  <a:alpha val="100000"/>
                </a:srgbClr>
              </a:solidFill>
              <a:prstDash val="solid"/>
              <a:miter/>
            </a:ln>
          </p:spPr>
          <p:txBody>
            <a:bodyPr/>
            <a:lstStyle/>
            <a:p/>
          </p:txBody>
        </p:sp>
        <p:sp>
          <p:nvSpPr>
            <p:cNvPr id="622" name="rc19"/>
            <p:cNvSpPr/>
            <p:nvPr/>
          </p:nvSpPr>
          <p:spPr>
            <a:xfrm>
              <a:off x="2813598" y="6826953"/>
              <a:ext cx="282365" cy="282365"/>
            </a:xfrm>
            <a:prstGeom prst="rect">
              <a:avLst/>
            </a:prstGeom>
            <a:solidFill>
              <a:srgbClr val="FC9373">
                <a:alpha val="100000"/>
              </a:srgbClr>
            </a:solidFill>
            <a:ln w="5420" cap="flat">
              <a:solidFill>
                <a:srgbClr val="FFFFFF">
                  <a:alpha val="100000"/>
                </a:srgbClr>
              </a:solidFill>
              <a:prstDash val="solid"/>
              <a:miter/>
            </a:ln>
          </p:spPr>
          <p:txBody>
            <a:bodyPr/>
            <a:lstStyle/>
            <a:p/>
          </p:txBody>
        </p:sp>
        <p:sp>
          <p:nvSpPr>
            <p:cNvPr id="623" name="rc20"/>
            <p:cNvSpPr/>
            <p:nvPr/>
          </p:nvSpPr>
          <p:spPr>
            <a:xfrm>
              <a:off x="3095963" y="6826953"/>
              <a:ext cx="282365" cy="282365"/>
            </a:xfrm>
            <a:prstGeom prst="rect">
              <a:avLst/>
            </a:prstGeom>
            <a:solidFill>
              <a:srgbClr val="FDA486">
                <a:alpha val="100000"/>
              </a:srgbClr>
            </a:solidFill>
            <a:ln w="5420" cap="flat">
              <a:solidFill>
                <a:srgbClr val="FFFFFF">
                  <a:alpha val="100000"/>
                </a:srgbClr>
              </a:solidFill>
              <a:prstDash val="solid"/>
              <a:miter/>
            </a:ln>
          </p:spPr>
          <p:txBody>
            <a:bodyPr/>
            <a:lstStyle/>
            <a:p/>
          </p:txBody>
        </p:sp>
        <p:sp>
          <p:nvSpPr>
            <p:cNvPr id="624" name="rc21"/>
            <p:cNvSpPr/>
            <p:nvPr/>
          </p:nvSpPr>
          <p:spPr>
            <a:xfrm>
              <a:off x="3378328" y="6826953"/>
              <a:ext cx="282365" cy="282365"/>
            </a:xfrm>
            <a:prstGeom prst="rect">
              <a:avLst/>
            </a:prstGeom>
            <a:solidFill>
              <a:srgbClr val="FDAA8D">
                <a:alpha val="100000"/>
              </a:srgbClr>
            </a:solidFill>
            <a:ln w="5420" cap="flat">
              <a:solidFill>
                <a:srgbClr val="FFFFFF">
                  <a:alpha val="100000"/>
                </a:srgbClr>
              </a:solidFill>
              <a:prstDash val="solid"/>
              <a:miter/>
            </a:ln>
          </p:spPr>
          <p:txBody>
            <a:bodyPr/>
            <a:lstStyle/>
            <a:p/>
          </p:txBody>
        </p:sp>
        <p:sp>
          <p:nvSpPr>
            <p:cNvPr id="625" name="rc22"/>
            <p:cNvSpPr/>
            <p:nvPr/>
          </p:nvSpPr>
          <p:spPr>
            <a:xfrm>
              <a:off x="3660693" y="6826953"/>
              <a:ext cx="282365" cy="282365"/>
            </a:xfrm>
            <a:prstGeom prst="rect">
              <a:avLst/>
            </a:prstGeom>
            <a:solidFill>
              <a:srgbClr val="FB6F4F">
                <a:alpha val="100000"/>
              </a:srgbClr>
            </a:solidFill>
            <a:ln w="5420" cap="flat">
              <a:solidFill>
                <a:srgbClr val="FFFFFF">
                  <a:alpha val="100000"/>
                </a:srgbClr>
              </a:solidFill>
              <a:prstDash val="solid"/>
              <a:miter/>
            </a:ln>
          </p:spPr>
          <p:txBody>
            <a:bodyPr/>
            <a:lstStyle/>
            <a:p/>
          </p:txBody>
        </p:sp>
        <p:sp>
          <p:nvSpPr>
            <p:cNvPr id="626" name="rc23"/>
            <p:cNvSpPr/>
            <p:nvPr/>
          </p:nvSpPr>
          <p:spPr>
            <a:xfrm>
              <a:off x="3943058" y="6826953"/>
              <a:ext cx="282365" cy="282365"/>
            </a:xfrm>
            <a:prstGeom prst="rect">
              <a:avLst/>
            </a:prstGeom>
            <a:solidFill>
              <a:srgbClr val="FC9879">
                <a:alpha val="100000"/>
              </a:srgbClr>
            </a:solidFill>
            <a:ln w="5420" cap="flat">
              <a:solidFill>
                <a:srgbClr val="FFFFFF">
                  <a:alpha val="100000"/>
                </a:srgbClr>
              </a:solidFill>
              <a:prstDash val="solid"/>
              <a:miter/>
            </a:ln>
          </p:spPr>
          <p:txBody>
            <a:bodyPr/>
            <a:lstStyle/>
            <a:p/>
          </p:txBody>
        </p:sp>
        <p:sp>
          <p:nvSpPr>
            <p:cNvPr id="627" name="rc24"/>
            <p:cNvSpPr/>
            <p:nvPr/>
          </p:nvSpPr>
          <p:spPr>
            <a:xfrm>
              <a:off x="4225423" y="6826953"/>
              <a:ext cx="282365" cy="282365"/>
            </a:xfrm>
            <a:prstGeom prst="rect">
              <a:avLst/>
            </a:prstGeom>
            <a:solidFill>
              <a:srgbClr val="FDC5AE">
                <a:alpha val="100000"/>
              </a:srgbClr>
            </a:solidFill>
            <a:ln w="5420" cap="flat">
              <a:solidFill>
                <a:srgbClr val="FFFFFF">
                  <a:alpha val="100000"/>
                </a:srgbClr>
              </a:solidFill>
              <a:prstDash val="solid"/>
              <a:miter/>
            </a:ln>
          </p:spPr>
          <p:txBody>
            <a:bodyPr/>
            <a:lstStyle/>
            <a:p/>
          </p:txBody>
        </p:sp>
        <p:sp>
          <p:nvSpPr>
            <p:cNvPr id="628" name="rc25"/>
            <p:cNvSpPr/>
            <p:nvPr/>
          </p:nvSpPr>
          <p:spPr>
            <a:xfrm>
              <a:off x="4507789" y="6826953"/>
              <a:ext cx="282365" cy="282365"/>
            </a:xfrm>
            <a:prstGeom prst="rect">
              <a:avLst/>
            </a:prstGeom>
            <a:solidFill>
              <a:srgbClr val="FEDECF">
                <a:alpha val="100000"/>
              </a:srgbClr>
            </a:solidFill>
            <a:ln w="5420" cap="flat">
              <a:solidFill>
                <a:srgbClr val="FFFFFF">
                  <a:alpha val="100000"/>
                </a:srgbClr>
              </a:solidFill>
              <a:prstDash val="solid"/>
              <a:miter/>
            </a:ln>
          </p:spPr>
          <p:txBody>
            <a:bodyPr/>
            <a:lstStyle/>
            <a:p/>
          </p:txBody>
        </p:sp>
        <p:sp>
          <p:nvSpPr>
            <p:cNvPr id="629" name="rc26"/>
            <p:cNvSpPr/>
            <p:nvPr/>
          </p:nvSpPr>
          <p:spPr>
            <a:xfrm>
              <a:off x="4790154"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0" name="rc27"/>
            <p:cNvSpPr/>
            <p:nvPr/>
          </p:nvSpPr>
          <p:spPr>
            <a:xfrm>
              <a:off x="5072519" y="682695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31" name="rc28"/>
            <p:cNvSpPr/>
            <p:nvPr/>
          </p:nvSpPr>
          <p:spPr>
            <a:xfrm>
              <a:off x="5354884" y="6826953"/>
              <a:ext cx="282365" cy="282365"/>
            </a:xfrm>
            <a:prstGeom prst="rect">
              <a:avLst/>
            </a:prstGeom>
            <a:solidFill>
              <a:srgbClr val="FED2BF">
                <a:alpha val="100000"/>
              </a:srgbClr>
            </a:solidFill>
            <a:ln w="5420" cap="flat">
              <a:solidFill>
                <a:srgbClr val="FFFFFF">
                  <a:alpha val="100000"/>
                </a:srgbClr>
              </a:solidFill>
              <a:prstDash val="solid"/>
              <a:miter/>
            </a:ln>
          </p:spPr>
          <p:txBody>
            <a:bodyPr/>
            <a:lstStyle/>
            <a:p/>
          </p:txBody>
        </p:sp>
        <p:sp>
          <p:nvSpPr>
            <p:cNvPr id="632" name="rc29"/>
            <p:cNvSpPr/>
            <p:nvPr/>
          </p:nvSpPr>
          <p:spPr>
            <a:xfrm>
              <a:off x="2248868" y="7109318"/>
              <a:ext cx="282365" cy="282365"/>
            </a:xfrm>
            <a:prstGeom prst="rect">
              <a:avLst/>
            </a:prstGeom>
            <a:solidFill>
              <a:srgbClr val="FED5C3">
                <a:alpha val="100000"/>
              </a:srgbClr>
            </a:solidFill>
            <a:ln w="5420" cap="flat">
              <a:solidFill>
                <a:srgbClr val="FFFFFF">
                  <a:alpha val="100000"/>
                </a:srgbClr>
              </a:solidFill>
              <a:prstDash val="solid"/>
              <a:miter/>
            </a:ln>
          </p:spPr>
          <p:txBody>
            <a:bodyPr/>
            <a:lstStyle/>
            <a:p/>
          </p:txBody>
        </p:sp>
        <p:sp>
          <p:nvSpPr>
            <p:cNvPr id="633" name="rc30"/>
            <p:cNvSpPr/>
            <p:nvPr/>
          </p:nvSpPr>
          <p:spPr>
            <a:xfrm>
              <a:off x="2531233" y="7109318"/>
              <a:ext cx="282365" cy="282365"/>
            </a:xfrm>
            <a:prstGeom prst="rect">
              <a:avLst/>
            </a:prstGeom>
            <a:solidFill>
              <a:srgbClr val="FC9677">
                <a:alpha val="100000"/>
              </a:srgbClr>
            </a:solidFill>
            <a:ln w="5420" cap="flat">
              <a:solidFill>
                <a:srgbClr val="FFFFFF">
                  <a:alpha val="100000"/>
                </a:srgbClr>
              </a:solidFill>
              <a:prstDash val="solid"/>
              <a:miter/>
            </a:ln>
          </p:spPr>
          <p:txBody>
            <a:bodyPr/>
            <a:lstStyle/>
            <a:p/>
          </p:txBody>
        </p:sp>
        <p:sp>
          <p:nvSpPr>
            <p:cNvPr id="634" name="rc31"/>
            <p:cNvSpPr/>
            <p:nvPr/>
          </p:nvSpPr>
          <p:spPr>
            <a:xfrm>
              <a:off x="2813598" y="7109318"/>
              <a:ext cx="282365" cy="282365"/>
            </a:xfrm>
            <a:prstGeom prst="rect">
              <a:avLst/>
            </a:prstGeom>
            <a:solidFill>
              <a:srgbClr val="FDA588">
                <a:alpha val="100000"/>
              </a:srgbClr>
            </a:solidFill>
            <a:ln w="5420" cap="flat">
              <a:solidFill>
                <a:srgbClr val="FFFFFF">
                  <a:alpha val="100000"/>
                </a:srgbClr>
              </a:solidFill>
              <a:prstDash val="solid"/>
              <a:miter/>
            </a:ln>
          </p:spPr>
          <p:txBody>
            <a:bodyPr/>
            <a:lstStyle/>
            <a:p/>
          </p:txBody>
        </p:sp>
        <p:sp>
          <p:nvSpPr>
            <p:cNvPr id="635" name="rc32"/>
            <p:cNvSpPr/>
            <p:nvPr/>
          </p:nvSpPr>
          <p:spPr>
            <a:xfrm>
              <a:off x="3095963" y="7109318"/>
              <a:ext cx="282365" cy="282365"/>
            </a:xfrm>
            <a:prstGeom prst="rect">
              <a:avLst/>
            </a:prstGeom>
            <a:solidFill>
              <a:srgbClr val="FCB99E">
                <a:alpha val="100000"/>
              </a:srgbClr>
            </a:solidFill>
            <a:ln w="5420" cap="flat">
              <a:solidFill>
                <a:srgbClr val="FFFFFF">
                  <a:alpha val="100000"/>
                </a:srgbClr>
              </a:solidFill>
              <a:prstDash val="solid"/>
              <a:miter/>
            </a:ln>
          </p:spPr>
          <p:txBody>
            <a:bodyPr/>
            <a:lstStyle/>
            <a:p/>
          </p:txBody>
        </p:sp>
        <p:sp>
          <p:nvSpPr>
            <p:cNvPr id="636" name="rc33"/>
            <p:cNvSpPr/>
            <p:nvPr/>
          </p:nvSpPr>
          <p:spPr>
            <a:xfrm>
              <a:off x="3378328" y="7109318"/>
              <a:ext cx="282365" cy="282365"/>
            </a:xfrm>
            <a:prstGeom prst="rect">
              <a:avLst/>
            </a:prstGeom>
            <a:solidFill>
              <a:srgbClr val="FECDB8">
                <a:alpha val="100000"/>
              </a:srgbClr>
            </a:solidFill>
            <a:ln w="5420" cap="flat">
              <a:solidFill>
                <a:srgbClr val="FFFFFF">
                  <a:alpha val="100000"/>
                </a:srgbClr>
              </a:solidFill>
              <a:prstDash val="solid"/>
              <a:miter/>
            </a:ln>
          </p:spPr>
          <p:txBody>
            <a:bodyPr/>
            <a:lstStyle/>
            <a:p/>
          </p:txBody>
        </p:sp>
        <p:sp>
          <p:nvSpPr>
            <p:cNvPr id="637" name="rc34"/>
            <p:cNvSpPr/>
            <p:nvPr/>
          </p:nvSpPr>
          <p:spPr>
            <a:xfrm>
              <a:off x="3660693" y="7109318"/>
              <a:ext cx="282365" cy="282365"/>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638" name="rc35"/>
            <p:cNvSpPr/>
            <p:nvPr/>
          </p:nvSpPr>
          <p:spPr>
            <a:xfrm>
              <a:off x="3943058" y="7109318"/>
              <a:ext cx="282365" cy="282365"/>
            </a:xfrm>
            <a:prstGeom prst="rect">
              <a:avLst/>
            </a:prstGeom>
            <a:solidFill>
              <a:srgbClr val="FED4C2">
                <a:alpha val="100000"/>
              </a:srgbClr>
            </a:solidFill>
            <a:ln w="5420" cap="flat">
              <a:solidFill>
                <a:srgbClr val="FFFFFF">
                  <a:alpha val="100000"/>
                </a:srgbClr>
              </a:solidFill>
              <a:prstDash val="solid"/>
              <a:miter/>
            </a:ln>
          </p:spPr>
          <p:txBody>
            <a:bodyPr/>
            <a:lstStyle/>
            <a:p/>
          </p:txBody>
        </p:sp>
        <p:sp>
          <p:nvSpPr>
            <p:cNvPr id="639" name="rc36"/>
            <p:cNvSpPr/>
            <p:nvPr/>
          </p:nvSpPr>
          <p:spPr>
            <a:xfrm>
              <a:off x="4225423" y="7109318"/>
              <a:ext cx="282365" cy="282365"/>
            </a:xfrm>
            <a:prstGeom prst="rect">
              <a:avLst/>
            </a:prstGeom>
            <a:solidFill>
              <a:srgbClr val="FED1BE">
                <a:alpha val="100000"/>
              </a:srgbClr>
            </a:solidFill>
            <a:ln w="5420" cap="flat">
              <a:solidFill>
                <a:srgbClr val="FFFFFF">
                  <a:alpha val="100000"/>
                </a:srgbClr>
              </a:solidFill>
              <a:prstDash val="solid"/>
              <a:miter/>
            </a:ln>
          </p:spPr>
          <p:txBody>
            <a:bodyPr/>
            <a:lstStyle/>
            <a:p/>
          </p:txBody>
        </p:sp>
        <p:sp>
          <p:nvSpPr>
            <p:cNvPr id="640" name="rc37"/>
            <p:cNvSpPr/>
            <p:nvPr/>
          </p:nvSpPr>
          <p:spPr>
            <a:xfrm>
              <a:off x="4507789" y="7109318"/>
              <a:ext cx="282365" cy="282365"/>
            </a:xfrm>
            <a:prstGeom prst="rect">
              <a:avLst/>
            </a:prstGeom>
            <a:solidFill>
              <a:srgbClr val="FED9C9">
                <a:alpha val="100000"/>
              </a:srgbClr>
            </a:solidFill>
            <a:ln w="5420" cap="flat">
              <a:solidFill>
                <a:srgbClr val="FFFFFF">
                  <a:alpha val="100000"/>
                </a:srgbClr>
              </a:solidFill>
              <a:prstDash val="solid"/>
              <a:miter/>
            </a:ln>
          </p:spPr>
          <p:txBody>
            <a:bodyPr/>
            <a:lstStyle/>
            <a:p/>
          </p:txBody>
        </p:sp>
        <p:sp>
          <p:nvSpPr>
            <p:cNvPr id="641" name="rc38"/>
            <p:cNvSpPr/>
            <p:nvPr/>
          </p:nvSpPr>
          <p:spPr>
            <a:xfrm>
              <a:off x="4790154" y="710931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42" name="rc39"/>
            <p:cNvSpPr/>
            <p:nvPr/>
          </p:nvSpPr>
          <p:spPr>
            <a:xfrm>
              <a:off x="5072519"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3" name="rc40"/>
            <p:cNvSpPr/>
            <p:nvPr/>
          </p:nvSpPr>
          <p:spPr>
            <a:xfrm>
              <a:off x="5354884" y="7109318"/>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44" name="rc41"/>
            <p:cNvSpPr/>
            <p:nvPr/>
          </p:nvSpPr>
          <p:spPr>
            <a:xfrm>
              <a:off x="2248868" y="7391683"/>
              <a:ext cx="282365" cy="282365"/>
            </a:xfrm>
            <a:prstGeom prst="rect">
              <a:avLst/>
            </a:prstGeom>
            <a:solidFill>
              <a:srgbClr val="FEDECF">
                <a:alpha val="100000"/>
              </a:srgbClr>
            </a:solidFill>
            <a:ln w="5420" cap="flat">
              <a:solidFill>
                <a:srgbClr val="FFFFFF">
                  <a:alpha val="100000"/>
                </a:srgbClr>
              </a:solidFill>
              <a:prstDash val="solid"/>
              <a:miter/>
            </a:ln>
          </p:spPr>
          <p:txBody>
            <a:bodyPr/>
            <a:lstStyle/>
            <a:p/>
          </p:txBody>
        </p:sp>
        <p:sp>
          <p:nvSpPr>
            <p:cNvPr id="645" name="rc42"/>
            <p:cNvSpPr/>
            <p:nvPr/>
          </p:nvSpPr>
          <p:spPr>
            <a:xfrm>
              <a:off x="2531233" y="7391683"/>
              <a:ext cx="282365" cy="282365"/>
            </a:xfrm>
            <a:prstGeom prst="rect">
              <a:avLst/>
            </a:prstGeom>
            <a:solidFill>
              <a:srgbClr val="FDAD91">
                <a:alpha val="100000"/>
              </a:srgbClr>
            </a:solidFill>
            <a:ln w="5420" cap="flat">
              <a:solidFill>
                <a:srgbClr val="FFFFFF">
                  <a:alpha val="100000"/>
                </a:srgbClr>
              </a:solidFill>
              <a:prstDash val="solid"/>
              <a:miter/>
            </a:ln>
          </p:spPr>
          <p:txBody>
            <a:bodyPr/>
            <a:lstStyle/>
            <a:p/>
          </p:txBody>
        </p:sp>
        <p:sp>
          <p:nvSpPr>
            <p:cNvPr id="646" name="rc43"/>
            <p:cNvSpPr/>
            <p:nvPr/>
          </p:nvSpPr>
          <p:spPr>
            <a:xfrm>
              <a:off x="2813598" y="7391683"/>
              <a:ext cx="282365" cy="282365"/>
            </a:xfrm>
            <a:prstGeom prst="rect">
              <a:avLst/>
            </a:prstGeom>
            <a:solidFill>
              <a:srgbClr val="FCBA9F">
                <a:alpha val="100000"/>
              </a:srgbClr>
            </a:solidFill>
            <a:ln w="5420" cap="flat">
              <a:solidFill>
                <a:srgbClr val="FFFFFF">
                  <a:alpha val="100000"/>
                </a:srgbClr>
              </a:solidFill>
              <a:prstDash val="solid"/>
              <a:miter/>
            </a:ln>
          </p:spPr>
          <p:txBody>
            <a:bodyPr/>
            <a:lstStyle/>
            <a:p/>
          </p:txBody>
        </p:sp>
        <p:sp>
          <p:nvSpPr>
            <p:cNvPr id="647" name="rc44"/>
            <p:cNvSpPr/>
            <p:nvPr/>
          </p:nvSpPr>
          <p:spPr>
            <a:xfrm>
              <a:off x="3095963" y="7391683"/>
              <a:ext cx="282365" cy="282365"/>
            </a:xfrm>
            <a:prstGeom prst="rect">
              <a:avLst/>
            </a:prstGeom>
            <a:solidFill>
              <a:srgbClr val="FDC7B0">
                <a:alpha val="100000"/>
              </a:srgbClr>
            </a:solidFill>
            <a:ln w="5420" cap="flat">
              <a:solidFill>
                <a:srgbClr val="FFFFFF">
                  <a:alpha val="100000"/>
                </a:srgbClr>
              </a:solidFill>
              <a:prstDash val="solid"/>
              <a:miter/>
            </a:ln>
          </p:spPr>
          <p:txBody>
            <a:bodyPr/>
            <a:lstStyle/>
            <a:p/>
          </p:txBody>
        </p:sp>
        <p:sp>
          <p:nvSpPr>
            <p:cNvPr id="648" name="rc45"/>
            <p:cNvSpPr/>
            <p:nvPr/>
          </p:nvSpPr>
          <p:spPr>
            <a:xfrm>
              <a:off x="3378328" y="7391683"/>
              <a:ext cx="282365" cy="282365"/>
            </a:xfrm>
            <a:prstGeom prst="rect">
              <a:avLst/>
            </a:prstGeom>
            <a:solidFill>
              <a:srgbClr val="FED6C5">
                <a:alpha val="100000"/>
              </a:srgbClr>
            </a:solidFill>
            <a:ln w="5420" cap="flat">
              <a:solidFill>
                <a:srgbClr val="FFFFFF">
                  <a:alpha val="100000"/>
                </a:srgbClr>
              </a:solidFill>
              <a:prstDash val="solid"/>
              <a:miter/>
            </a:ln>
          </p:spPr>
          <p:txBody>
            <a:bodyPr/>
            <a:lstStyle/>
            <a:p/>
          </p:txBody>
        </p:sp>
        <p:sp>
          <p:nvSpPr>
            <p:cNvPr id="649" name="rc46"/>
            <p:cNvSpPr/>
            <p:nvPr/>
          </p:nvSpPr>
          <p:spPr>
            <a:xfrm>
              <a:off x="3660693" y="7391683"/>
              <a:ext cx="282365" cy="282365"/>
            </a:xfrm>
            <a:prstGeom prst="rect">
              <a:avLst/>
            </a:prstGeom>
            <a:solidFill>
              <a:srgbClr val="FCBDA3">
                <a:alpha val="100000"/>
              </a:srgbClr>
            </a:solidFill>
            <a:ln w="5420" cap="flat">
              <a:solidFill>
                <a:srgbClr val="FFFFFF">
                  <a:alpha val="100000"/>
                </a:srgbClr>
              </a:solidFill>
              <a:prstDash val="solid"/>
              <a:miter/>
            </a:ln>
          </p:spPr>
          <p:txBody>
            <a:bodyPr/>
            <a:lstStyle/>
            <a:p/>
          </p:txBody>
        </p:sp>
        <p:sp>
          <p:nvSpPr>
            <p:cNvPr id="650" name="rc47"/>
            <p:cNvSpPr/>
            <p:nvPr/>
          </p:nvSpPr>
          <p:spPr>
            <a:xfrm>
              <a:off x="3943058" y="7391683"/>
              <a:ext cx="282365" cy="282365"/>
            </a:xfrm>
            <a:prstGeom prst="rect">
              <a:avLst/>
            </a:prstGeom>
            <a:solidFill>
              <a:srgbClr val="FEDBCB">
                <a:alpha val="100000"/>
              </a:srgbClr>
            </a:solidFill>
            <a:ln w="5420" cap="flat">
              <a:solidFill>
                <a:srgbClr val="FFFFFF">
                  <a:alpha val="100000"/>
                </a:srgbClr>
              </a:solidFill>
              <a:prstDash val="solid"/>
              <a:miter/>
            </a:ln>
          </p:spPr>
          <p:txBody>
            <a:bodyPr/>
            <a:lstStyle/>
            <a:p/>
          </p:txBody>
        </p:sp>
        <p:sp>
          <p:nvSpPr>
            <p:cNvPr id="651" name="rc48"/>
            <p:cNvSpPr/>
            <p:nvPr/>
          </p:nvSpPr>
          <p:spPr>
            <a:xfrm>
              <a:off x="4225423" y="7391683"/>
              <a:ext cx="282365" cy="282365"/>
            </a:xfrm>
            <a:prstGeom prst="rect">
              <a:avLst/>
            </a:prstGeom>
            <a:solidFill>
              <a:srgbClr val="FCBBA1">
                <a:alpha val="100000"/>
              </a:srgbClr>
            </a:solidFill>
            <a:ln w="5420" cap="flat">
              <a:solidFill>
                <a:srgbClr val="FFFFFF">
                  <a:alpha val="100000"/>
                </a:srgbClr>
              </a:solidFill>
              <a:prstDash val="solid"/>
              <a:miter/>
            </a:ln>
          </p:spPr>
          <p:txBody>
            <a:bodyPr/>
            <a:lstStyle/>
            <a:p/>
          </p:txBody>
        </p:sp>
        <p:sp>
          <p:nvSpPr>
            <p:cNvPr id="652" name="rc49"/>
            <p:cNvSpPr/>
            <p:nvPr/>
          </p:nvSpPr>
          <p:spPr>
            <a:xfrm>
              <a:off x="4507789" y="7391683"/>
              <a:ext cx="282365" cy="282365"/>
            </a:xfrm>
            <a:prstGeom prst="rect">
              <a:avLst/>
            </a:prstGeom>
            <a:solidFill>
              <a:srgbClr val="FED8C7">
                <a:alpha val="100000"/>
              </a:srgbClr>
            </a:solidFill>
            <a:ln w="5420" cap="flat">
              <a:solidFill>
                <a:srgbClr val="FFFFFF">
                  <a:alpha val="100000"/>
                </a:srgbClr>
              </a:solidFill>
              <a:prstDash val="solid"/>
              <a:miter/>
            </a:ln>
          </p:spPr>
          <p:txBody>
            <a:bodyPr/>
            <a:lstStyle/>
            <a:p/>
          </p:txBody>
        </p:sp>
        <p:sp>
          <p:nvSpPr>
            <p:cNvPr id="653" name="rc50"/>
            <p:cNvSpPr/>
            <p:nvPr/>
          </p:nvSpPr>
          <p:spPr>
            <a:xfrm>
              <a:off x="4790154"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4" name="rc51"/>
            <p:cNvSpPr/>
            <p:nvPr/>
          </p:nvSpPr>
          <p:spPr>
            <a:xfrm>
              <a:off x="5072519"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5" name="rc52"/>
            <p:cNvSpPr/>
            <p:nvPr/>
          </p:nvSpPr>
          <p:spPr>
            <a:xfrm>
              <a:off x="5354884" y="7391683"/>
              <a:ext cx="282365" cy="282365"/>
            </a:xfrm>
            <a:prstGeom prst="rect">
              <a:avLst/>
            </a:prstGeom>
            <a:solidFill>
              <a:srgbClr val="FED8C7">
                <a:alpha val="100000"/>
              </a:srgbClr>
            </a:solidFill>
            <a:ln w="5420" cap="flat">
              <a:solidFill>
                <a:srgbClr val="FFFFFF">
                  <a:alpha val="100000"/>
                </a:srgbClr>
              </a:solidFill>
              <a:prstDash val="solid"/>
              <a:miter/>
            </a:ln>
          </p:spPr>
          <p:txBody>
            <a:bodyPr/>
            <a:lstStyle/>
            <a:p/>
          </p:txBody>
        </p:sp>
        <p:sp>
          <p:nvSpPr>
            <p:cNvPr id="656" name="rc53"/>
            <p:cNvSpPr/>
            <p:nvPr/>
          </p:nvSpPr>
          <p:spPr>
            <a:xfrm>
              <a:off x="2248868" y="7674048"/>
              <a:ext cx="282365" cy="282365"/>
            </a:xfrm>
            <a:prstGeom prst="rect">
              <a:avLst/>
            </a:prstGeom>
            <a:solidFill>
              <a:srgbClr val="FEDCCD">
                <a:alpha val="100000"/>
              </a:srgbClr>
            </a:solidFill>
            <a:ln w="5420" cap="flat">
              <a:solidFill>
                <a:srgbClr val="FFFFFF">
                  <a:alpha val="100000"/>
                </a:srgbClr>
              </a:solidFill>
              <a:prstDash val="solid"/>
              <a:miter/>
            </a:ln>
          </p:spPr>
          <p:txBody>
            <a:bodyPr/>
            <a:lstStyle/>
            <a:p/>
          </p:txBody>
        </p:sp>
        <p:sp>
          <p:nvSpPr>
            <p:cNvPr id="657" name="rc54"/>
            <p:cNvSpPr/>
            <p:nvPr/>
          </p:nvSpPr>
          <p:spPr>
            <a:xfrm>
              <a:off x="2531233" y="7674048"/>
              <a:ext cx="282365" cy="282365"/>
            </a:xfrm>
            <a:prstGeom prst="rect">
              <a:avLst/>
            </a:prstGeom>
            <a:solidFill>
              <a:srgbClr val="FDA689">
                <a:alpha val="100000"/>
              </a:srgbClr>
            </a:solidFill>
            <a:ln w="5420" cap="flat">
              <a:solidFill>
                <a:srgbClr val="FFFFFF">
                  <a:alpha val="100000"/>
                </a:srgbClr>
              </a:solidFill>
              <a:prstDash val="solid"/>
              <a:miter/>
            </a:ln>
          </p:spPr>
          <p:txBody>
            <a:bodyPr/>
            <a:lstStyle/>
            <a:p/>
          </p:txBody>
        </p:sp>
        <p:sp>
          <p:nvSpPr>
            <p:cNvPr id="658" name="rc55"/>
            <p:cNvSpPr/>
            <p:nvPr/>
          </p:nvSpPr>
          <p:spPr>
            <a:xfrm>
              <a:off x="2813598" y="7674048"/>
              <a:ext cx="282365" cy="282365"/>
            </a:xfrm>
            <a:prstGeom prst="rect">
              <a:avLst/>
            </a:prstGeom>
            <a:solidFill>
              <a:srgbClr val="FCBDA3">
                <a:alpha val="100000"/>
              </a:srgbClr>
            </a:solidFill>
            <a:ln w="5420" cap="flat">
              <a:solidFill>
                <a:srgbClr val="FFFFFF">
                  <a:alpha val="100000"/>
                </a:srgbClr>
              </a:solidFill>
              <a:prstDash val="solid"/>
              <a:miter/>
            </a:ln>
          </p:spPr>
          <p:txBody>
            <a:bodyPr/>
            <a:lstStyle/>
            <a:p/>
          </p:txBody>
        </p:sp>
        <p:sp>
          <p:nvSpPr>
            <p:cNvPr id="659" name="rc56"/>
            <p:cNvSpPr/>
            <p:nvPr/>
          </p:nvSpPr>
          <p:spPr>
            <a:xfrm>
              <a:off x="3095963" y="7674048"/>
              <a:ext cx="282365" cy="282365"/>
            </a:xfrm>
            <a:prstGeom prst="rect">
              <a:avLst/>
            </a:prstGeom>
            <a:solidFill>
              <a:srgbClr val="FDC4AC">
                <a:alpha val="100000"/>
              </a:srgbClr>
            </a:solidFill>
            <a:ln w="5420" cap="flat">
              <a:solidFill>
                <a:srgbClr val="FFFFFF">
                  <a:alpha val="100000"/>
                </a:srgbClr>
              </a:solidFill>
              <a:prstDash val="solid"/>
              <a:miter/>
            </a:ln>
          </p:spPr>
          <p:txBody>
            <a:bodyPr/>
            <a:lstStyle/>
            <a:p/>
          </p:txBody>
        </p:sp>
        <p:sp>
          <p:nvSpPr>
            <p:cNvPr id="660" name="rc57"/>
            <p:cNvSpPr/>
            <p:nvPr/>
          </p:nvSpPr>
          <p:spPr>
            <a:xfrm>
              <a:off x="3378328" y="7674048"/>
              <a:ext cx="282365" cy="282365"/>
            </a:xfrm>
            <a:prstGeom prst="rect">
              <a:avLst/>
            </a:prstGeom>
            <a:solidFill>
              <a:srgbClr val="FED2BF">
                <a:alpha val="100000"/>
              </a:srgbClr>
            </a:solidFill>
            <a:ln w="5420" cap="flat">
              <a:solidFill>
                <a:srgbClr val="FFFFFF">
                  <a:alpha val="100000"/>
                </a:srgbClr>
              </a:solidFill>
              <a:prstDash val="solid"/>
              <a:miter/>
            </a:ln>
          </p:spPr>
          <p:txBody>
            <a:bodyPr/>
            <a:lstStyle/>
            <a:p/>
          </p:txBody>
        </p:sp>
        <p:sp>
          <p:nvSpPr>
            <p:cNvPr id="661" name="rc58"/>
            <p:cNvSpPr/>
            <p:nvPr/>
          </p:nvSpPr>
          <p:spPr>
            <a:xfrm>
              <a:off x="3660693" y="7674048"/>
              <a:ext cx="282365" cy="282365"/>
            </a:xfrm>
            <a:prstGeom prst="rect">
              <a:avLst/>
            </a:prstGeom>
            <a:solidFill>
              <a:srgbClr val="FED9C9">
                <a:alpha val="100000"/>
              </a:srgbClr>
            </a:solidFill>
            <a:ln w="5420" cap="flat">
              <a:solidFill>
                <a:srgbClr val="FFFFFF">
                  <a:alpha val="100000"/>
                </a:srgbClr>
              </a:solidFill>
              <a:prstDash val="solid"/>
              <a:miter/>
            </a:ln>
          </p:spPr>
          <p:txBody>
            <a:bodyPr/>
            <a:lstStyle/>
            <a:p/>
          </p:txBody>
        </p:sp>
        <p:sp>
          <p:nvSpPr>
            <p:cNvPr id="662" name="rc59"/>
            <p:cNvSpPr/>
            <p:nvPr/>
          </p:nvSpPr>
          <p:spPr>
            <a:xfrm>
              <a:off x="3943058" y="7674048"/>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63" name="rc60"/>
            <p:cNvSpPr/>
            <p:nvPr/>
          </p:nvSpPr>
          <p:spPr>
            <a:xfrm>
              <a:off x="4225423"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4" name="rc61"/>
            <p:cNvSpPr/>
            <p:nvPr/>
          </p:nvSpPr>
          <p:spPr>
            <a:xfrm>
              <a:off x="4507789" y="7674048"/>
              <a:ext cx="282365" cy="282365"/>
            </a:xfrm>
            <a:prstGeom prst="rect">
              <a:avLst/>
            </a:prstGeom>
            <a:solidFill>
              <a:srgbClr val="FED8C7">
                <a:alpha val="100000"/>
              </a:srgbClr>
            </a:solidFill>
            <a:ln w="5420" cap="flat">
              <a:solidFill>
                <a:srgbClr val="FFFFFF">
                  <a:alpha val="100000"/>
                </a:srgbClr>
              </a:solidFill>
              <a:prstDash val="solid"/>
              <a:miter/>
            </a:ln>
          </p:spPr>
          <p:txBody>
            <a:bodyPr/>
            <a:lstStyle/>
            <a:p/>
          </p:txBody>
        </p:sp>
        <p:sp>
          <p:nvSpPr>
            <p:cNvPr id="665" name="rc62"/>
            <p:cNvSpPr/>
            <p:nvPr/>
          </p:nvSpPr>
          <p:spPr>
            <a:xfrm>
              <a:off x="4790154" y="7674048"/>
              <a:ext cx="282365" cy="282365"/>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666" name="rc63"/>
            <p:cNvSpPr/>
            <p:nvPr/>
          </p:nvSpPr>
          <p:spPr>
            <a:xfrm>
              <a:off x="5072519" y="7674048"/>
              <a:ext cx="282365" cy="282365"/>
            </a:xfrm>
            <a:prstGeom prst="rect">
              <a:avLst/>
            </a:prstGeom>
            <a:solidFill>
              <a:srgbClr val="FEDDCE">
                <a:alpha val="100000"/>
              </a:srgbClr>
            </a:solidFill>
            <a:ln w="5420" cap="flat">
              <a:solidFill>
                <a:srgbClr val="FFFFFF">
                  <a:alpha val="100000"/>
                </a:srgbClr>
              </a:solidFill>
              <a:prstDash val="solid"/>
              <a:miter/>
            </a:ln>
          </p:spPr>
          <p:txBody>
            <a:bodyPr/>
            <a:lstStyle/>
            <a:p/>
          </p:txBody>
        </p:sp>
        <p:sp>
          <p:nvSpPr>
            <p:cNvPr id="667" name="rc64"/>
            <p:cNvSpPr/>
            <p:nvPr/>
          </p:nvSpPr>
          <p:spPr>
            <a:xfrm>
              <a:off x="5354884" y="7674048"/>
              <a:ext cx="282365" cy="282365"/>
            </a:xfrm>
            <a:prstGeom prst="rect">
              <a:avLst/>
            </a:prstGeom>
            <a:solidFill>
              <a:srgbClr val="FECFBB">
                <a:alpha val="100000"/>
              </a:srgbClr>
            </a:solidFill>
            <a:ln w="5420" cap="flat">
              <a:solidFill>
                <a:srgbClr val="FFFFFF">
                  <a:alpha val="100000"/>
                </a:srgbClr>
              </a:solidFill>
              <a:prstDash val="solid"/>
              <a:miter/>
            </a:ln>
          </p:spPr>
          <p:txBody>
            <a:bodyPr/>
            <a:lstStyle/>
            <a:p/>
          </p:txBody>
        </p:sp>
        <p:sp>
          <p:nvSpPr>
            <p:cNvPr id="668" name="rc65"/>
            <p:cNvSpPr/>
            <p:nvPr/>
          </p:nvSpPr>
          <p:spPr>
            <a:xfrm>
              <a:off x="2248868" y="7956413"/>
              <a:ext cx="282365" cy="282365"/>
            </a:xfrm>
            <a:prstGeom prst="rect">
              <a:avLst/>
            </a:prstGeom>
            <a:solidFill>
              <a:srgbClr val="FEDECF">
                <a:alpha val="100000"/>
              </a:srgbClr>
            </a:solidFill>
            <a:ln w="5420" cap="flat">
              <a:solidFill>
                <a:srgbClr val="FFFFFF">
                  <a:alpha val="100000"/>
                </a:srgbClr>
              </a:solidFill>
              <a:prstDash val="solid"/>
              <a:miter/>
            </a:ln>
          </p:spPr>
          <p:txBody>
            <a:bodyPr/>
            <a:lstStyle/>
            <a:p/>
          </p:txBody>
        </p:sp>
        <p:sp>
          <p:nvSpPr>
            <p:cNvPr id="669" name="rc66"/>
            <p:cNvSpPr/>
            <p:nvPr/>
          </p:nvSpPr>
          <p:spPr>
            <a:xfrm>
              <a:off x="2531233" y="7956413"/>
              <a:ext cx="282365" cy="282365"/>
            </a:xfrm>
            <a:prstGeom prst="rect">
              <a:avLst/>
            </a:prstGeom>
            <a:solidFill>
              <a:srgbClr val="FCBDA3">
                <a:alpha val="100000"/>
              </a:srgbClr>
            </a:solidFill>
            <a:ln w="5420" cap="flat">
              <a:solidFill>
                <a:srgbClr val="FFFFFF">
                  <a:alpha val="100000"/>
                </a:srgbClr>
              </a:solidFill>
              <a:prstDash val="solid"/>
              <a:miter/>
            </a:ln>
          </p:spPr>
          <p:txBody>
            <a:bodyPr/>
            <a:lstStyle/>
            <a:p/>
          </p:txBody>
        </p:sp>
        <p:sp>
          <p:nvSpPr>
            <p:cNvPr id="670" name="rc67"/>
            <p:cNvSpPr/>
            <p:nvPr/>
          </p:nvSpPr>
          <p:spPr>
            <a:xfrm>
              <a:off x="2813598" y="7956413"/>
              <a:ext cx="282365" cy="282365"/>
            </a:xfrm>
            <a:prstGeom prst="rect">
              <a:avLst/>
            </a:prstGeom>
            <a:solidFill>
              <a:srgbClr val="FED2BF">
                <a:alpha val="100000"/>
              </a:srgbClr>
            </a:solidFill>
            <a:ln w="5420" cap="flat">
              <a:solidFill>
                <a:srgbClr val="FFFFFF">
                  <a:alpha val="100000"/>
                </a:srgbClr>
              </a:solidFill>
              <a:prstDash val="solid"/>
              <a:miter/>
            </a:ln>
          </p:spPr>
          <p:txBody>
            <a:bodyPr/>
            <a:lstStyle/>
            <a:p/>
          </p:txBody>
        </p:sp>
        <p:sp>
          <p:nvSpPr>
            <p:cNvPr id="671" name="rc68"/>
            <p:cNvSpPr/>
            <p:nvPr/>
          </p:nvSpPr>
          <p:spPr>
            <a:xfrm>
              <a:off x="3095963" y="7956413"/>
              <a:ext cx="282365" cy="282365"/>
            </a:xfrm>
            <a:prstGeom prst="rect">
              <a:avLst/>
            </a:prstGeom>
            <a:solidFill>
              <a:srgbClr val="FED3C1">
                <a:alpha val="100000"/>
              </a:srgbClr>
            </a:solidFill>
            <a:ln w="5420" cap="flat">
              <a:solidFill>
                <a:srgbClr val="FFFFFF">
                  <a:alpha val="100000"/>
                </a:srgbClr>
              </a:solidFill>
              <a:prstDash val="solid"/>
              <a:miter/>
            </a:ln>
          </p:spPr>
          <p:txBody>
            <a:bodyPr/>
            <a:lstStyle/>
            <a:p/>
          </p:txBody>
        </p:sp>
        <p:sp>
          <p:nvSpPr>
            <p:cNvPr id="672" name="rc69"/>
            <p:cNvSpPr/>
            <p:nvPr/>
          </p:nvSpPr>
          <p:spPr>
            <a:xfrm>
              <a:off x="3378328" y="7956413"/>
              <a:ext cx="282365" cy="282365"/>
            </a:xfrm>
            <a:prstGeom prst="rect">
              <a:avLst/>
            </a:prstGeom>
            <a:solidFill>
              <a:srgbClr val="FDC8B2">
                <a:alpha val="100000"/>
              </a:srgbClr>
            </a:solidFill>
            <a:ln w="5420" cap="flat">
              <a:solidFill>
                <a:srgbClr val="FFFFFF">
                  <a:alpha val="100000"/>
                </a:srgbClr>
              </a:solidFill>
              <a:prstDash val="solid"/>
              <a:miter/>
            </a:ln>
          </p:spPr>
          <p:txBody>
            <a:bodyPr/>
            <a:lstStyle/>
            <a:p/>
          </p:txBody>
        </p:sp>
        <p:sp>
          <p:nvSpPr>
            <p:cNvPr id="673" name="rc70"/>
            <p:cNvSpPr/>
            <p:nvPr/>
          </p:nvSpPr>
          <p:spPr>
            <a:xfrm>
              <a:off x="3660693" y="7956413"/>
              <a:ext cx="282365" cy="282365"/>
            </a:xfrm>
            <a:prstGeom prst="rect">
              <a:avLst/>
            </a:prstGeom>
            <a:solidFill>
              <a:srgbClr val="FEDACA">
                <a:alpha val="100000"/>
              </a:srgbClr>
            </a:solidFill>
            <a:ln w="5420" cap="flat">
              <a:solidFill>
                <a:srgbClr val="FFFFFF">
                  <a:alpha val="100000"/>
                </a:srgbClr>
              </a:solidFill>
              <a:prstDash val="solid"/>
              <a:miter/>
            </a:ln>
          </p:spPr>
          <p:txBody>
            <a:bodyPr/>
            <a:lstStyle/>
            <a:p/>
          </p:txBody>
        </p:sp>
        <p:sp>
          <p:nvSpPr>
            <p:cNvPr id="674" name="rc71"/>
            <p:cNvSpPr/>
            <p:nvPr/>
          </p:nvSpPr>
          <p:spPr>
            <a:xfrm>
              <a:off x="3943058" y="7956413"/>
              <a:ext cx="282365" cy="282365"/>
            </a:xfrm>
            <a:prstGeom prst="rect">
              <a:avLst/>
            </a:prstGeom>
            <a:solidFill>
              <a:srgbClr val="FDC5AE">
                <a:alpha val="100000"/>
              </a:srgbClr>
            </a:solidFill>
            <a:ln w="5420" cap="flat">
              <a:solidFill>
                <a:srgbClr val="FFFFFF">
                  <a:alpha val="100000"/>
                </a:srgbClr>
              </a:solidFill>
              <a:prstDash val="solid"/>
              <a:miter/>
            </a:ln>
          </p:spPr>
          <p:txBody>
            <a:bodyPr/>
            <a:lstStyle/>
            <a:p/>
          </p:txBody>
        </p:sp>
        <p:sp>
          <p:nvSpPr>
            <p:cNvPr id="675" name="rc72"/>
            <p:cNvSpPr/>
            <p:nvPr/>
          </p:nvSpPr>
          <p:spPr>
            <a:xfrm>
              <a:off x="4225423" y="7956413"/>
              <a:ext cx="282365" cy="282365"/>
            </a:xfrm>
            <a:prstGeom prst="rect">
              <a:avLst/>
            </a:prstGeom>
            <a:solidFill>
              <a:srgbClr val="FDC9B3">
                <a:alpha val="100000"/>
              </a:srgbClr>
            </a:solidFill>
            <a:ln w="5420" cap="flat">
              <a:solidFill>
                <a:srgbClr val="FFFFFF">
                  <a:alpha val="100000"/>
                </a:srgbClr>
              </a:solidFill>
              <a:prstDash val="solid"/>
              <a:miter/>
            </a:ln>
          </p:spPr>
          <p:txBody>
            <a:bodyPr/>
            <a:lstStyle/>
            <a:p/>
          </p:txBody>
        </p:sp>
        <p:sp>
          <p:nvSpPr>
            <p:cNvPr id="676" name="rc73"/>
            <p:cNvSpPr/>
            <p:nvPr/>
          </p:nvSpPr>
          <p:spPr>
            <a:xfrm>
              <a:off x="4507789"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7" name="rc74"/>
            <p:cNvSpPr/>
            <p:nvPr/>
          </p:nvSpPr>
          <p:spPr>
            <a:xfrm>
              <a:off x="4790154" y="7956413"/>
              <a:ext cx="282365" cy="282365"/>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678" name="rc75"/>
            <p:cNvSpPr/>
            <p:nvPr/>
          </p:nvSpPr>
          <p:spPr>
            <a:xfrm>
              <a:off x="5072519"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9" name="rc76"/>
            <p:cNvSpPr/>
            <p:nvPr/>
          </p:nvSpPr>
          <p:spPr>
            <a:xfrm>
              <a:off x="5354884"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0" name="rc77"/>
            <p:cNvSpPr/>
            <p:nvPr/>
          </p:nvSpPr>
          <p:spPr>
            <a:xfrm>
              <a:off x="2248868" y="8238778"/>
              <a:ext cx="282365" cy="282365"/>
            </a:xfrm>
            <a:prstGeom prst="rect">
              <a:avLst/>
            </a:prstGeom>
            <a:solidFill>
              <a:srgbClr val="FEDDCE">
                <a:alpha val="100000"/>
              </a:srgbClr>
            </a:solidFill>
            <a:ln w="5420" cap="flat">
              <a:solidFill>
                <a:srgbClr val="FFFFFF">
                  <a:alpha val="100000"/>
                </a:srgbClr>
              </a:solidFill>
              <a:prstDash val="solid"/>
              <a:miter/>
            </a:ln>
          </p:spPr>
          <p:txBody>
            <a:bodyPr/>
            <a:lstStyle/>
            <a:p/>
          </p:txBody>
        </p:sp>
        <p:sp>
          <p:nvSpPr>
            <p:cNvPr id="681" name="rc78"/>
            <p:cNvSpPr/>
            <p:nvPr/>
          </p:nvSpPr>
          <p:spPr>
            <a:xfrm>
              <a:off x="2531233" y="8238778"/>
              <a:ext cx="282365" cy="282365"/>
            </a:xfrm>
            <a:prstGeom prst="rect">
              <a:avLst/>
            </a:prstGeom>
            <a:solidFill>
              <a:srgbClr val="FED0BC">
                <a:alpha val="100000"/>
              </a:srgbClr>
            </a:solidFill>
            <a:ln w="5420" cap="flat">
              <a:solidFill>
                <a:srgbClr val="FFFFFF">
                  <a:alpha val="100000"/>
                </a:srgbClr>
              </a:solidFill>
              <a:prstDash val="solid"/>
              <a:miter/>
            </a:ln>
          </p:spPr>
          <p:txBody>
            <a:bodyPr/>
            <a:lstStyle/>
            <a:p/>
          </p:txBody>
        </p:sp>
        <p:sp>
          <p:nvSpPr>
            <p:cNvPr id="682" name="rc79"/>
            <p:cNvSpPr/>
            <p:nvPr/>
          </p:nvSpPr>
          <p:spPr>
            <a:xfrm>
              <a:off x="2813598" y="8238778"/>
              <a:ext cx="282365" cy="282365"/>
            </a:xfrm>
            <a:prstGeom prst="rect">
              <a:avLst/>
            </a:prstGeom>
            <a:solidFill>
              <a:srgbClr val="FEDBCB">
                <a:alpha val="100000"/>
              </a:srgbClr>
            </a:solidFill>
            <a:ln w="5420" cap="flat">
              <a:solidFill>
                <a:srgbClr val="FFFFFF">
                  <a:alpha val="100000"/>
                </a:srgbClr>
              </a:solidFill>
              <a:prstDash val="solid"/>
              <a:miter/>
            </a:ln>
          </p:spPr>
          <p:txBody>
            <a:bodyPr/>
            <a:lstStyle/>
            <a:p/>
          </p:txBody>
        </p:sp>
        <p:sp>
          <p:nvSpPr>
            <p:cNvPr id="683" name="rc80"/>
            <p:cNvSpPr/>
            <p:nvPr/>
          </p:nvSpPr>
          <p:spPr>
            <a:xfrm>
              <a:off x="3095963" y="8238778"/>
              <a:ext cx="282365" cy="282365"/>
            </a:xfrm>
            <a:prstGeom prst="rect">
              <a:avLst/>
            </a:prstGeom>
            <a:solidFill>
              <a:srgbClr val="FECFBB">
                <a:alpha val="100000"/>
              </a:srgbClr>
            </a:solidFill>
            <a:ln w="5420" cap="flat">
              <a:solidFill>
                <a:srgbClr val="FFFFFF">
                  <a:alpha val="100000"/>
                </a:srgbClr>
              </a:solidFill>
              <a:prstDash val="solid"/>
              <a:miter/>
            </a:ln>
          </p:spPr>
          <p:txBody>
            <a:bodyPr/>
            <a:lstStyle/>
            <a:p/>
          </p:txBody>
        </p:sp>
        <p:sp>
          <p:nvSpPr>
            <p:cNvPr id="684" name="rc81"/>
            <p:cNvSpPr/>
            <p:nvPr/>
          </p:nvSpPr>
          <p:spPr>
            <a:xfrm>
              <a:off x="3378328" y="8238778"/>
              <a:ext cx="282365" cy="282365"/>
            </a:xfrm>
            <a:prstGeom prst="rect">
              <a:avLst/>
            </a:prstGeom>
            <a:solidFill>
              <a:srgbClr val="FECFBB">
                <a:alpha val="100000"/>
              </a:srgbClr>
            </a:solidFill>
            <a:ln w="5420" cap="flat">
              <a:solidFill>
                <a:srgbClr val="FFFFFF">
                  <a:alpha val="100000"/>
                </a:srgbClr>
              </a:solidFill>
              <a:prstDash val="solid"/>
              <a:miter/>
            </a:ln>
          </p:spPr>
          <p:txBody>
            <a:bodyPr/>
            <a:lstStyle/>
            <a:p/>
          </p:txBody>
        </p:sp>
        <p:sp>
          <p:nvSpPr>
            <p:cNvPr id="685" name="rc82"/>
            <p:cNvSpPr/>
            <p:nvPr/>
          </p:nvSpPr>
          <p:spPr>
            <a:xfrm>
              <a:off x="3660693" y="823877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86" name="rc83"/>
            <p:cNvSpPr/>
            <p:nvPr/>
          </p:nvSpPr>
          <p:spPr>
            <a:xfrm>
              <a:off x="3943058" y="8238778"/>
              <a:ext cx="282365" cy="282365"/>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687" name="rc84"/>
            <p:cNvSpPr/>
            <p:nvPr/>
          </p:nvSpPr>
          <p:spPr>
            <a:xfrm>
              <a:off x="4225423" y="8238778"/>
              <a:ext cx="282365" cy="282365"/>
            </a:xfrm>
            <a:prstGeom prst="rect">
              <a:avLst/>
            </a:prstGeom>
            <a:solidFill>
              <a:srgbClr val="FED0BC">
                <a:alpha val="100000"/>
              </a:srgbClr>
            </a:solidFill>
            <a:ln w="5420" cap="flat">
              <a:solidFill>
                <a:srgbClr val="FFFFFF">
                  <a:alpha val="100000"/>
                </a:srgbClr>
              </a:solidFill>
              <a:prstDash val="solid"/>
              <a:miter/>
            </a:ln>
          </p:spPr>
          <p:txBody>
            <a:bodyPr/>
            <a:lstStyle/>
            <a:p/>
          </p:txBody>
        </p:sp>
        <p:sp>
          <p:nvSpPr>
            <p:cNvPr id="688" name="rc85"/>
            <p:cNvSpPr/>
            <p:nvPr/>
          </p:nvSpPr>
          <p:spPr>
            <a:xfrm>
              <a:off x="4507789" y="8238778"/>
              <a:ext cx="282365" cy="282365"/>
            </a:xfrm>
            <a:prstGeom prst="rect">
              <a:avLst/>
            </a:prstGeom>
            <a:solidFill>
              <a:srgbClr val="FED7C6">
                <a:alpha val="100000"/>
              </a:srgbClr>
            </a:solidFill>
            <a:ln w="5420" cap="flat">
              <a:solidFill>
                <a:srgbClr val="FFFFFF">
                  <a:alpha val="100000"/>
                </a:srgbClr>
              </a:solidFill>
              <a:prstDash val="solid"/>
              <a:miter/>
            </a:ln>
          </p:spPr>
          <p:txBody>
            <a:bodyPr/>
            <a:lstStyle/>
            <a:p/>
          </p:txBody>
        </p:sp>
        <p:sp>
          <p:nvSpPr>
            <p:cNvPr id="689" name="rc86"/>
            <p:cNvSpPr/>
            <p:nvPr/>
          </p:nvSpPr>
          <p:spPr>
            <a:xfrm>
              <a:off x="4790154"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0" name="rc87"/>
            <p:cNvSpPr/>
            <p:nvPr/>
          </p:nvSpPr>
          <p:spPr>
            <a:xfrm>
              <a:off x="5072519" y="823877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1" name="rc88"/>
            <p:cNvSpPr/>
            <p:nvPr/>
          </p:nvSpPr>
          <p:spPr>
            <a:xfrm>
              <a:off x="5354884"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2" name="rc89"/>
            <p:cNvSpPr/>
            <p:nvPr/>
          </p:nvSpPr>
          <p:spPr>
            <a:xfrm>
              <a:off x="2248868" y="8521143"/>
              <a:ext cx="282365" cy="282365"/>
            </a:xfrm>
            <a:prstGeom prst="rect">
              <a:avLst/>
            </a:prstGeom>
            <a:solidFill>
              <a:srgbClr val="FED0BC">
                <a:alpha val="100000"/>
              </a:srgbClr>
            </a:solidFill>
            <a:ln w="5420" cap="flat">
              <a:solidFill>
                <a:srgbClr val="FFFFFF">
                  <a:alpha val="100000"/>
                </a:srgbClr>
              </a:solidFill>
              <a:prstDash val="solid"/>
              <a:miter/>
            </a:ln>
          </p:spPr>
          <p:txBody>
            <a:bodyPr/>
            <a:lstStyle/>
            <a:p/>
          </p:txBody>
        </p:sp>
        <p:sp>
          <p:nvSpPr>
            <p:cNvPr id="693" name="rc90"/>
            <p:cNvSpPr/>
            <p:nvPr/>
          </p:nvSpPr>
          <p:spPr>
            <a:xfrm>
              <a:off x="2531233" y="8521143"/>
              <a:ext cx="282365" cy="282365"/>
            </a:xfrm>
            <a:prstGeom prst="rect">
              <a:avLst/>
            </a:prstGeom>
            <a:solidFill>
              <a:srgbClr val="FDC6AF">
                <a:alpha val="100000"/>
              </a:srgbClr>
            </a:solidFill>
            <a:ln w="5420" cap="flat">
              <a:solidFill>
                <a:srgbClr val="FFFFFF">
                  <a:alpha val="100000"/>
                </a:srgbClr>
              </a:solidFill>
              <a:prstDash val="solid"/>
              <a:miter/>
            </a:ln>
          </p:spPr>
          <p:txBody>
            <a:bodyPr/>
            <a:lstStyle/>
            <a:p/>
          </p:txBody>
        </p:sp>
        <p:sp>
          <p:nvSpPr>
            <p:cNvPr id="694" name="rc91"/>
            <p:cNvSpPr/>
            <p:nvPr/>
          </p:nvSpPr>
          <p:spPr>
            <a:xfrm>
              <a:off x="2813598" y="8521143"/>
              <a:ext cx="282365" cy="282365"/>
            </a:xfrm>
            <a:prstGeom prst="rect">
              <a:avLst/>
            </a:prstGeom>
            <a:solidFill>
              <a:srgbClr val="FED0BC">
                <a:alpha val="100000"/>
              </a:srgbClr>
            </a:solidFill>
            <a:ln w="5420" cap="flat">
              <a:solidFill>
                <a:srgbClr val="FFFFFF">
                  <a:alpha val="100000"/>
                </a:srgbClr>
              </a:solidFill>
              <a:prstDash val="solid"/>
              <a:miter/>
            </a:ln>
          </p:spPr>
          <p:txBody>
            <a:bodyPr/>
            <a:lstStyle/>
            <a:p/>
          </p:txBody>
        </p:sp>
        <p:sp>
          <p:nvSpPr>
            <p:cNvPr id="695" name="rc92"/>
            <p:cNvSpPr/>
            <p:nvPr/>
          </p:nvSpPr>
          <p:spPr>
            <a:xfrm>
              <a:off x="3095963" y="8521143"/>
              <a:ext cx="282365" cy="282365"/>
            </a:xfrm>
            <a:prstGeom prst="rect">
              <a:avLst/>
            </a:prstGeom>
            <a:solidFill>
              <a:srgbClr val="FECFBB">
                <a:alpha val="100000"/>
              </a:srgbClr>
            </a:solidFill>
            <a:ln w="5420" cap="flat">
              <a:solidFill>
                <a:srgbClr val="FFFFFF">
                  <a:alpha val="100000"/>
                </a:srgbClr>
              </a:solidFill>
              <a:prstDash val="solid"/>
              <a:miter/>
            </a:ln>
          </p:spPr>
          <p:txBody>
            <a:bodyPr/>
            <a:lstStyle/>
            <a:p/>
          </p:txBody>
        </p:sp>
        <p:sp>
          <p:nvSpPr>
            <p:cNvPr id="696" name="rc93"/>
            <p:cNvSpPr/>
            <p:nvPr/>
          </p:nvSpPr>
          <p:spPr>
            <a:xfrm>
              <a:off x="3378328" y="8521143"/>
              <a:ext cx="282365" cy="282365"/>
            </a:xfrm>
            <a:prstGeom prst="rect">
              <a:avLst/>
            </a:prstGeom>
            <a:solidFill>
              <a:srgbClr val="FEDECF">
                <a:alpha val="100000"/>
              </a:srgbClr>
            </a:solidFill>
            <a:ln w="5420" cap="flat">
              <a:solidFill>
                <a:srgbClr val="FFFFFF">
                  <a:alpha val="100000"/>
                </a:srgbClr>
              </a:solidFill>
              <a:prstDash val="solid"/>
              <a:miter/>
            </a:ln>
          </p:spPr>
          <p:txBody>
            <a:bodyPr/>
            <a:lstStyle/>
            <a:p/>
          </p:txBody>
        </p:sp>
        <p:sp>
          <p:nvSpPr>
            <p:cNvPr id="697" name="rc94"/>
            <p:cNvSpPr/>
            <p:nvPr/>
          </p:nvSpPr>
          <p:spPr>
            <a:xfrm>
              <a:off x="3660693" y="8521143"/>
              <a:ext cx="282365" cy="282365"/>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698" name="rc95"/>
            <p:cNvSpPr/>
            <p:nvPr/>
          </p:nvSpPr>
          <p:spPr>
            <a:xfrm>
              <a:off x="3943058" y="8521143"/>
              <a:ext cx="282365" cy="282365"/>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699" name="rc96"/>
            <p:cNvSpPr/>
            <p:nvPr/>
          </p:nvSpPr>
          <p:spPr>
            <a:xfrm>
              <a:off x="4225423"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0" name="rc97"/>
            <p:cNvSpPr/>
            <p:nvPr/>
          </p:nvSpPr>
          <p:spPr>
            <a:xfrm>
              <a:off x="4507789"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1" name="rc98"/>
            <p:cNvSpPr/>
            <p:nvPr/>
          </p:nvSpPr>
          <p:spPr>
            <a:xfrm>
              <a:off x="4790154"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2" name="rc99"/>
            <p:cNvSpPr/>
            <p:nvPr/>
          </p:nvSpPr>
          <p:spPr>
            <a:xfrm>
              <a:off x="5072519"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3" name="rc100"/>
            <p:cNvSpPr/>
            <p:nvPr/>
          </p:nvSpPr>
          <p:spPr>
            <a:xfrm>
              <a:off x="5354884" y="8521143"/>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704" name="rc101"/>
            <p:cNvSpPr/>
            <p:nvPr/>
          </p:nvSpPr>
          <p:spPr>
            <a:xfrm>
              <a:off x="2248868" y="8803508"/>
              <a:ext cx="282365" cy="282365"/>
            </a:xfrm>
            <a:prstGeom prst="rect">
              <a:avLst/>
            </a:prstGeom>
            <a:solidFill>
              <a:srgbClr val="F44F37">
                <a:alpha val="100000"/>
              </a:srgbClr>
            </a:solidFill>
            <a:ln w="5420" cap="flat">
              <a:solidFill>
                <a:srgbClr val="FFFFFF">
                  <a:alpha val="100000"/>
                </a:srgbClr>
              </a:solidFill>
              <a:prstDash val="solid"/>
              <a:miter/>
            </a:ln>
          </p:spPr>
          <p:txBody>
            <a:bodyPr/>
            <a:lstStyle/>
            <a:p/>
          </p:txBody>
        </p:sp>
        <p:sp>
          <p:nvSpPr>
            <p:cNvPr id="705" name="rc102"/>
            <p:cNvSpPr/>
            <p:nvPr/>
          </p:nvSpPr>
          <p:spPr>
            <a:xfrm>
              <a:off x="2531233" y="8803508"/>
              <a:ext cx="282365" cy="282365"/>
            </a:xfrm>
            <a:prstGeom prst="rect">
              <a:avLst/>
            </a:prstGeom>
            <a:solidFill>
              <a:srgbClr val="C8171C">
                <a:alpha val="100000"/>
              </a:srgbClr>
            </a:solidFill>
            <a:ln w="5420" cap="flat">
              <a:solidFill>
                <a:srgbClr val="FFFFFF">
                  <a:alpha val="100000"/>
                </a:srgbClr>
              </a:solidFill>
              <a:prstDash val="solid"/>
              <a:miter/>
            </a:ln>
          </p:spPr>
          <p:txBody>
            <a:bodyPr/>
            <a:lstStyle/>
            <a:p/>
          </p:txBody>
        </p:sp>
        <p:sp>
          <p:nvSpPr>
            <p:cNvPr id="706" name="rc103"/>
            <p:cNvSpPr/>
            <p:nvPr/>
          </p:nvSpPr>
          <p:spPr>
            <a:xfrm>
              <a:off x="2813598" y="8803508"/>
              <a:ext cx="282365" cy="282365"/>
            </a:xfrm>
            <a:prstGeom prst="rect">
              <a:avLst/>
            </a:prstGeom>
            <a:solidFill>
              <a:srgbClr val="F03F2E">
                <a:alpha val="100000"/>
              </a:srgbClr>
            </a:solidFill>
            <a:ln w="5420" cap="flat">
              <a:solidFill>
                <a:srgbClr val="FFFFFF">
                  <a:alpha val="100000"/>
                </a:srgbClr>
              </a:solidFill>
              <a:prstDash val="solid"/>
              <a:miter/>
            </a:ln>
          </p:spPr>
          <p:txBody>
            <a:bodyPr/>
            <a:lstStyle/>
            <a:p/>
          </p:txBody>
        </p:sp>
        <p:sp>
          <p:nvSpPr>
            <p:cNvPr id="707" name="rc104"/>
            <p:cNvSpPr/>
            <p:nvPr/>
          </p:nvSpPr>
          <p:spPr>
            <a:xfrm>
              <a:off x="3095963" y="8803508"/>
              <a:ext cx="282365" cy="282365"/>
            </a:xfrm>
            <a:prstGeom prst="rect">
              <a:avLst/>
            </a:prstGeom>
            <a:solidFill>
              <a:srgbClr val="FA6849">
                <a:alpha val="100000"/>
              </a:srgbClr>
            </a:solidFill>
            <a:ln w="5420" cap="flat">
              <a:solidFill>
                <a:srgbClr val="FFFFFF">
                  <a:alpha val="100000"/>
                </a:srgbClr>
              </a:solidFill>
              <a:prstDash val="solid"/>
              <a:miter/>
            </a:ln>
          </p:spPr>
          <p:txBody>
            <a:bodyPr/>
            <a:lstStyle/>
            <a:p/>
          </p:txBody>
        </p:sp>
        <p:sp>
          <p:nvSpPr>
            <p:cNvPr id="708" name="rc105"/>
            <p:cNvSpPr/>
            <p:nvPr/>
          </p:nvSpPr>
          <p:spPr>
            <a:xfrm>
              <a:off x="3378328" y="8803508"/>
              <a:ext cx="282365" cy="282365"/>
            </a:xfrm>
            <a:prstGeom prst="rect">
              <a:avLst/>
            </a:prstGeom>
            <a:solidFill>
              <a:srgbClr val="FDA082">
                <a:alpha val="100000"/>
              </a:srgbClr>
            </a:solidFill>
            <a:ln w="5420" cap="flat">
              <a:solidFill>
                <a:srgbClr val="FFFFFF">
                  <a:alpha val="100000"/>
                </a:srgbClr>
              </a:solidFill>
              <a:prstDash val="solid"/>
              <a:miter/>
            </a:ln>
          </p:spPr>
          <p:txBody>
            <a:bodyPr/>
            <a:lstStyle/>
            <a:p/>
          </p:txBody>
        </p:sp>
        <p:sp>
          <p:nvSpPr>
            <p:cNvPr id="709" name="rc106"/>
            <p:cNvSpPr/>
            <p:nvPr/>
          </p:nvSpPr>
          <p:spPr>
            <a:xfrm>
              <a:off x="3660693" y="8803508"/>
              <a:ext cx="282365" cy="282365"/>
            </a:xfrm>
            <a:prstGeom prst="rect">
              <a:avLst/>
            </a:prstGeom>
            <a:solidFill>
              <a:srgbClr val="FDAC8F">
                <a:alpha val="100000"/>
              </a:srgbClr>
            </a:solidFill>
            <a:ln w="5420" cap="flat">
              <a:solidFill>
                <a:srgbClr val="FFFFFF">
                  <a:alpha val="100000"/>
                </a:srgbClr>
              </a:solidFill>
              <a:prstDash val="solid"/>
              <a:miter/>
            </a:ln>
          </p:spPr>
          <p:txBody>
            <a:bodyPr/>
            <a:lstStyle/>
            <a:p/>
          </p:txBody>
        </p:sp>
        <p:sp>
          <p:nvSpPr>
            <p:cNvPr id="710" name="rc107"/>
            <p:cNvSpPr/>
            <p:nvPr/>
          </p:nvSpPr>
          <p:spPr>
            <a:xfrm>
              <a:off x="3943058" y="8803508"/>
              <a:ext cx="282365" cy="282365"/>
            </a:xfrm>
            <a:prstGeom prst="rect">
              <a:avLst/>
            </a:prstGeom>
            <a:solidFill>
              <a:srgbClr val="FCBBA1">
                <a:alpha val="100000"/>
              </a:srgbClr>
            </a:solidFill>
            <a:ln w="5420" cap="flat">
              <a:solidFill>
                <a:srgbClr val="FFFFFF">
                  <a:alpha val="100000"/>
                </a:srgbClr>
              </a:solidFill>
              <a:prstDash val="solid"/>
              <a:miter/>
            </a:ln>
          </p:spPr>
          <p:txBody>
            <a:bodyPr/>
            <a:lstStyle/>
            <a:p/>
          </p:txBody>
        </p:sp>
        <p:sp>
          <p:nvSpPr>
            <p:cNvPr id="711" name="rc108"/>
            <p:cNvSpPr/>
            <p:nvPr/>
          </p:nvSpPr>
          <p:spPr>
            <a:xfrm>
              <a:off x="4225423" y="8803508"/>
              <a:ext cx="282365" cy="282365"/>
            </a:xfrm>
            <a:prstGeom prst="rect">
              <a:avLst/>
            </a:prstGeom>
            <a:solidFill>
              <a:srgbClr val="FC8C6C">
                <a:alpha val="100000"/>
              </a:srgbClr>
            </a:solidFill>
            <a:ln w="5420" cap="flat">
              <a:solidFill>
                <a:srgbClr val="FFFFFF">
                  <a:alpha val="100000"/>
                </a:srgbClr>
              </a:solidFill>
              <a:prstDash val="solid"/>
              <a:miter/>
            </a:ln>
          </p:spPr>
          <p:txBody>
            <a:bodyPr/>
            <a:lstStyle/>
            <a:p/>
          </p:txBody>
        </p:sp>
        <p:sp>
          <p:nvSpPr>
            <p:cNvPr id="712" name="rc109"/>
            <p:cNvSpPr/>
            <p:nvPr/>
          </p:nvSpPr>
          <p:spPr>
            <a:xfrm>
              <a:off x="4507789" y="8803508"/>
              <a:ext cx="282365" cy="282365"/>
            </a:xfrm>
            <a:prstGeom prst="rect">
              <a:avLst/>
            </a:prstGeom>
            <a:solidFill>
              <a:srgbClr val="FCB59A">
                <a:alpha val="100000"/>
              </a:srgbClr>
            </a:solidFill>
            <a:ln w="5420" cap="flat">
              <a:solidFill>
                <a:srgbClr val="FFFFFF">
                  <a:alpha val="100000"/>
                </a:srgbClr>
              </a:solidFill>
              <a:prstDash val="solid"/>
              <a:miter/>
            </a:ln>
          </p:spPr>
          <p:txBody>
            <a:bodyPr/>
            <a:lstStyle/>
            <a:p/>
          </p:txBody>
        </p:sp>
        <p:sp>
          <p:nvSpPr>
            <p:cNvPr id="713" name="rc110"/>
            <p:cNvSpPr/>
            <p:nvPr/>
          </p:nvSpPr>
          <p:spPr>
            <a:xfrm>
              <a:off x="4790154" y="8803508"/>
              <a:ext cx="282365" cy="282365"/>
            </a:xfrm>
            <a:prstGeom prst="rect">
              <a:avLst/>
            </a:prstGeom>
            <a:solidFill>
              <a:srgbClr val="FDC3AB">
                <a:alpha val="100000"/>
              </a:srgbClr>
            </a:solidFill>
            <a:ln w="5420" cap="flat">
              <a:solidFill>
                <a:srgbClr val="FFFFFF">
                  <a:alpha val="100000"/>
                </a:srgbClr>
              </a:solidFill>
              <a:prstDash val="solid"/>
              <a:miter/>
            </a:ln>
          </p:spPr>
          <p:txBody>
            <a:bodyPr/>
            <a:lstStyle/>
            <a:p/>
          </p:txBody>
        </p:sp>
        <p:sp>
          <p:nvSpPr>
            <p:cNvPr id="714" name="rc111"/>
            <p:cNvSpPr/>
            <p:nvPr/>
          </p:nvSpPr>
          <p:spPr>
            <a:xfrm>
              <a:off x="5072519" y="8803508"/>
              <a:ext cx="282365" cy="282365"/>
            </a:xfrm>
            <a:prstGeom prst="rect">
              <a:avLst/>
            </a:prstGeom>
            <a:solidFill>
              <a:srgbClr val="FECAB4">
                <a:alpha val="100000"/>
              </a:srgbClr>
            </a:solidFill>
            <a:ln w="5420" cap="flat">
              <a:solidFill>
                <a:srgbClr val="FFFFFF">
                  <a:alpha val="100000"/>
                </a:srgbClr>
              </a:solidFill>
              <a:prstDash val="solid"/>
              <a:miter/>
            </a:ln>
          </p:spPr>
          <p:txBody>
            <a:bodyPr/>
            <a:lstStyle/>
            <a:p/>
          </p:txBody>
        </p:sp>
        <p:sp>
          <p:nvSpPr>
            <p:cNvPr id="715" name="rc112"/>
            <p:cNvSpPr/>
            <p:nvPr/>
          </p:nvSpPr>
          <p:spPr>
            <a:xfrm>
              <a:off x="5354884" y="8803508"/>
              <a:ext cx="282365" cy="282365"/>
            </a:xfrm>
            <a:prstGeom prst="rect">
              <a:avLst/>
            </a:prstGeom>
            <a:solidFill>
              <a:srgbClr val="FECCB7">
                <a:alpha val="100000"/>
              </a:srgbClr>
            </a:solidFill>
            <a:ln w="5420" cap="flat">
              <a:solidFill>
                <a:srgbClr val="FFFFFF">
                  <a:alpha val="100000"/>
                </a:srgbClr>
              </a:solidFill>
              <a:prstDash val="solid"/>
              <a:miter/>
            </a:ln>
          </p:spPr>
          <p:txBody>
            <a:bodyPr/>
            <a:lstStyle/>
            <a:p/>
          </p:txBody>
        </p:sp>
        <p:sp>
          <p:nvSpPr>
            <p:cNvPr id="716" name="tx113"/>
            <p:cNvSpPr/>
            <p:nvPr/>
          </p:nvSpPr>
          <p:spPr>
            <a:xfrm>
              <a:off x="1601962" y="8886350"/>
              <a:ext cx="45734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Others</a:t>
              </a:r>
            </a:p>
          </p:txBody>
        </p:sp>
        <p:sp>
          <p:nvSpPr>
            <p:cNvPr id="717" name="tx114"/>
            <p:cNvSpPr/>
            <p:nvPr/>
          </p:nvSpPr>
          <p:spPr>
            <a:xfrm>
              <a:off x="1457971" y="8607780"/>
              <a:ext cx="601340"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PAKTYA</a:t>
              </a:r>
            </a:p>
          </p:txBody>
        </p:sp>
        <p:sp>
          <p:nvSpPr>
            <p:cNvPr id="718" name="tx115"/>
            <p:cNvSpPr/>
            <p:nvPr/>
          </p:nvSpPr>
          <p:spPr>
            <a:xfrm>
              <a:off x="1602111" y="8321620"/>
              <a:ext cx="457200"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GHOR</a:t>
              </a:r>
            </a:p>
          </p:txBody>
        </p:sp>
        <p:sp>
          <p:nvSpPr>
            <p:cNvPr id="719" name="tx116"/>
            <p:cNvSpPr/>
            <p:nvPr/>
          </p:nvSpPr>
          <p:spPr>
            <a:xfrm>
              <a:off x="1559546" y="8043050"/>
              <a:ext cx="499764"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BALKH</a:t>
              </a:r>
            </a:p>
          </p:txBody>
        </p:sp>
        <p:sp>
          <p:nvSpPr>
            <p:cNvPr id="720" name="tx117"/>
            <p:cNvSpPr/>
            <p:nvPr/>
          </p:nvSpPr>
          <p:spPr>
            <a:xfrm>
              <a:off x="1085529" y="7756964"/>
              <a:ext cx="973782"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NANGARHAR</a:t>
              </a:r>
            </a:p>
          </p:txBody>
        </p:sp>
        <p:sp>
          <p:nvSpPr>
            <p:cNvPr id="721" name="tx118"/>
            <p:cNvSpPr/>
            <p:nvPr/>
          </p:nvSpPr>
          <p:spPr>
            <a:xfrm>
              <a:off x="1424336" y="7476459"/>
              <a:ext cx="634975"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KUNDUZ</a:t>
              </a:r>
            </a:p>
          </p:txBody>
        </p:sp>
        <p:sp>
          <p:nvSpPr>
            <p:cNvPr id="722" name="tx119"/>
            <p:cNvSpPr/>
            <p:nvPr/>
          </p:nvSpPr>
          <p:spPr>
            <a:xfrm>
              <a:off x="1441154" y="7195955"/>
              <a:ext cx="618157"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TAKHAR</a:t>
              </a:r>
            </a:p>
          </p:txBody>
        </p:sp>
        <p:sp>
          <p:nvSpPr>
            <p:cNvPr id="723" name="tx120"/>
            <p:cNvSpPr/>
            <p:nvPr/>
          </p:nvSpPr>
          <p:spPr>
            <a:xfrm>
              <a:off x="1212479" y="6913590"/>
              <a:ext cx="846832"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KANDAHAR</a:t>
              </a:r>
            </a:p>
          </p:txBody>
        </p:sp>
        <p:sp>
          <p:nvSpPr>
            <p:cNvPr id="724" name="tx121"/>
            <p:cNvSpPr/>
            <p:nvPr/>
          </p:nvSpPr>
          <p:spPr>
            <a:xfrm>
              <a:off x="1559546" y="6629364"/>
              <a:ext cx="499764"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KABUL</a:t>
              </a:r>
            </a:p>
          </p:txBody>
        </p:sp>
        <p:sp>
          <p:nvSpPr>
            <p:cNvPr id="725" name="tx122"/>
            <p:cNvSpPr/>
            <p:nvPr/>
          </p:nvSpPr>
          <p:spPr>
            <a:xfrm rot="-2700000">
              <a:off x="1950415"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726" name="tx123"/>
            <p:cNvSpPr/>
            <p:nvPr/>
          </p:nvSpPr>
          <p:spPr>
            <a:xfrm rot="-2700000">
              <a:off x="2232780"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727" name="tx124"/>
            <p:cNvSpPr/>
            <p:nvPr/>
          </p:nvSpPr>
          <p:spPr>
            <a:xfrm rot="-2700000">
              <a:off x="2515145"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728" name="tx125"/>
            <p:cNvSpPr/>
            <p:nvPr/>
          </p:nvSpPr>
          <p:spPr>
            <a:xfrm rot="-2700000">
              <a:off x="2797510"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729" name="tx126"/>
            <p:cNvSpPr/>
            <p:nvPr/>
          </p:nvSpPr>
          <p:spPr>
            <a:xfrm rot="-2700000">
              <a:off x="3079876"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730" name="tx127"/>
            <p:cNvSpPr/>
            <p:nvPr/>
          </p:nvSpPr>
          <p:spPr>
            <a:xfrm rot="-2700000">
              <a:off x="3362241"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731" name="tx128"/>
            <p:cNvSpPr/>
            <p:nvPr/>
          </p:nvSpPr>
          <p:spPr>
            <a:xfrm rot="-2700000">
              <a:off x="3644606"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732" name="tx129"/>
            <p:cNvSpPr/>
            <p:nvPr/>
          </p:nvSpPr>
          <p:spPr>
            <a:xfrm rot="-2700000">
              <a:off x="3926971"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733" name="tx130"/>
            <p:cNvSpPr/>
            <p:nvPr/>
          </p:nvSpPr>
          <p:spPr>
            <a:xfrm rot="-2700000">
              <a:off x="4209336"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734" name="tx131"/>
            <p:cNvSpPr/>
            <p:nvPr/>
          </p:nvSpPr>
          <p:spPr>
            <a:xfrm rot="-2700000">
              <a:off x="4491675" y="9429857"/>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735" name="tx132"/>
            <p:cNvSpPr/>
            <p:nvPr/>
          </p:nvSpPr>
          <p:spPr>
            <a:xfrm rot="-2700000">
              <a:off x="4774066"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736" name="tx133"/>
            <p:cNvSpPr/>
            <p:nvPr/>
          </p:nvSpPr>
          <p:spPr>
            <a:xfrm rot="-2700000">
              <a:off x="5056431"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737" name="pic134"/>
            <p:cNvPicPr/>
            <p:nvPr/>
          </p:nvPicPr>
          <p:blipFill>
            <a:blip r:embed="rId2" cstate="print"/>
            <a:stretch>
              <a:fillRect/>
            </a:stretch>
          </p:blipFill>
          <p:spPr>
            <a:xfrm>
              <a:off x="2863058" y="9925424"/>
              <a:ext cx="2160000" cy="144000"/>
            </a:xfrm>
            <a:prstGeom prst="rect">
              <a:avLst/>
            </a:prstGeom>
          </p:spPr>
        </p:pic>
        <p:sp>
          <p:nvSpPr>
            <p:cNvPr id="738" name="pl135"/>
            <p:cNvSpPr/>
            <p:nvPr/>
          </p:nvSpPr>
          <p:spPr>
            <a:xfrm>
              <a:off x="3288607"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39" name="pl136"/>
            <p:cNvSpPr/>
            <p:nvPr/>
          </p:nvSpPr>
          <p:spPr>
            <a:xfrm>
              <a:off x="3719167"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40" name="pl137"/>
            <p:cNvSpPr/>
            <p:nvPr/>
          </p:nvSpPr>
          <p:spPr>
            <a:xfrm>
              <a:off x="4149727"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41" name="pl138"/>
            <p:cNvSpPr/>
            <p:nvPr/>
          </p:nvSpPr>
          <p:spPr>
            <a:xfrm>
              <a:off x="4580287"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42" name="pl139"/>
            <p:cNvSpPr/>
            <p:nvPr/>
          </p:nvSpPr>
          <p:spPr>
            <a:xfrm>
              <a:off x="5010847"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43" name="pl140"/>
            <p:cNvSpPr/>
            <p:nvPr/>
          </p:nvSpPr>
          <p:spPr>
            <a:xfrm>
              <a:off x="3288607"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44" name="pl141"/>
            <p:cNvSpPr/>
            <p:nvPr/>
          </p:nvSpPr>
          <p:spPr>
            <a:xfrm>
              <a:off x="3719167"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45" name="pl142"/>
            <p:cNvSpPr/>
            <p:nvPr/>
          </p:nvSpPr>
          <p:spPr>
            <a:xfrm>
              <a:off x="4149727"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46" name="pl143"/>
            <p:cNvSpPr/>
            <p:nvPr/>
          </p:nvSpPr>
          <p:spPr>
            <a:xfrm>
              <a:off x="4580287"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47" name="pl144"/>
            <p:cNvSpPr/>
            <p:nvPr/>
          </p:nvSpPr>
          <p:spPr>
            <a:xfrm>
              <a:off x="5010847"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48" name="tx145"/>
            <p:cNvSpPr/>
            <p:nvPr/>
          </p:nvSpPr>
          <p:spPr>
            <a:xfrm>
              <a:off x="3217976" y="1013709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50</a:t>
              </a:r>
            </a:p>
          </p:txBody>
        </p:sp>
        <p:sp>
          <p:nvSpPr>
            <p:cNvPr id="749" name="tx146"/>
            <p:cNvSpPr/>
            <p:nvPr/>
          </p:nvSpPr>
          <p:spPr>
            <a:xfrm>
              <a:off x="3613220" y="1013709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100</a:t>
              </a:r>
            </a:p>
          </p:txBody>
        </p:sp>
        <p:sp>
          <p:nvSpPr>
            <p:cNvPr id="750" name="tx147"/>
            <p:cNvSpPr/>
            <p:nvPr/>
          </p:nvSpPr>
          <p:spPr>
            <a:xfrm>
              <a:off x="4043780" y="1013709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150</a:t>
              </a:r>
            </a:p>
          </p:txBody>
        </p:sp>
        <p:sp>
          <p:nvSpPr>
            <p:cNvPr id="751" name="tx148"/>
            <p:cNvSpPr/>
            <p:nvPr/>
          </p:nvSpPr>
          <p:spPr>
            <a:xfrm>
              <a:off x="4474340" y="1013709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200</a:t>
              </a:r>
            </a:p>
          </p:txBody>
        </p:sp>
        <p:sp>
          <p:nvSpPr>
            <p:cNvPr id="752" name="tx149"/>
            <p:cNvSpPr/>
            <p:nvPr/>
          </p:nvSpPr>
          <p:spPr>
            <a:xfrm>
              <a:off x="4904900" y="1013709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250</a:t>
              </a:r>
            </a:p>
          </p:txBody>
        </p:sp>
        <p:sp>
          <p:nvSpPr>
            <p:cNvPr id="753" name="tx150"/>
            <p:cNvSpPr/>
            <p:nvPr/>
          </p:nvSpPr>
          <p:spPr>
            <a:xfrm>
              <a:off x="1187650" y="6250748"/>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754"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755"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756"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Albania</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772732" y="2153563"/>
              <a:ext cx="3239694" cy="3131794"/>
            </a:xfrm>
            <a:prstGeom prst="rect">
              <a:avLst/>
            </a:prstGeom>
            <a:solidFill>
              <a:srgbClr val="FFFFFF">
                <a:alpha val="100000"/>
              </a:srgbClr>
            </a:solidFill>
          </p:spPr>
          <p:txBody>
            <a:bodyPr/>
            <a:lstStyle/>
            <a:p/>
          </p:txBody>
        </p:sp>
        <p:sp>
          <p:nvSpPr>
            <p:cNvPr id="7" name="pl6"/>
            <p:cNvSpPr/>
            <p:nvPr/>
          </p:nvSpPr>
          <p:spPr>
            <a:xfrm>
              <a:off x="1772732" y="4950764"/>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8" name="pl7"/>
            <p:cNvSpPr/>
            <p:nvPr/>
          </p:nvSpPr>
          <p:spPr>
            <a:xfrm>
              <a:off x="1772732" y="428157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9" name="pl8"/>
            <p:cNvSpPr/>
            <p:nvPr/>
          </p:nvSpPr>
          <p:spPr>
            <a:xfrm>
              <a:off x="1772732" y="361239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0" name="pl9"/>
            <p:cNvSpPr/>
            <p:nvPr/>
          </p:nvSpPr>
          <p:spPr>
            <a:xfrm>
              <a:off x="1772732" y="2943204"/>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1" name="pl10"/>
            <p:cNvSpPr/>
            <p:nvPr/>
          </p:nvSpPr>
          <p:spPr>
            <a:xfrm>
              <a:off x="1772732" y="2274017"/>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2" name="pl11"/>
            <p:cNvSpPr/>
            <p:nvPr/>
          </p:nvSpPr>
          <p:spPr>
            <a:xfrm>
              <a:off x="177273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3" name="pl12"/>
            <p:cNvSpPr/>
            <p:nvPr/>
          </p:nvSpPr>
          <p:spPr>
            <a:xfrm>
              <a:off x="1772732" y="4616171"/>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4" name="pl13"/>
            <p:cNvSpPr/>
            <p:nvPr/>
          </p:nvSpPr>
          <p:spPr>
            <a:xfrm>
              <a:off x="1772732" y="3946984"/>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5" name="pl14"/>
            <p:cNvSpPr/>
            <p:nvPr/>
          </p:nvSpPr>
          <p:spPr>
            <a:xfrm>
              <a:off x="1772732" y="3277797"/>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6" name="pl15"/>
            <p:cNvSpPr/>
            <p:nvPr/>
          </p:nvSpPr>
          <p:spPr>
            <a:xfrm>
              <a:off x="1772732" y="2608610"/>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7" name="rc16"/>
            <p:cNvSpPr/>
            <p:nvPr/>
          </p:nvSpPr>
          <p:spPr>
            <a:xfrm>
              <a:off x="207811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 name="rc17"/>
            <p:cNvSpPr/>
            <p:nvPr/>
          </p:nvSpPr>
          <p:spPr>
            <a:xfrm>
              <a:off x="207811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 name="rc18"/>
            <p:cNvSpPr/>
            <p:nvPr/>
          </p:nvSpPr>
          <p:spPr>
            <a:xfrm>
              <a:off x="207811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 name="rc19"/>
            <p:cNvSpPr/>
            <p:nvPr/>
          </p:nvSpPr>
          <p:spPr>
            <a:xfrm>
              <a:off x="2078113" y="5251898"/>
              <a:ext cx="238993" cy="3345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 name="rc20"/>
            <p:cNvSpPr/>
            <p:nvPr/>
          </p:nvSpPr>
          <p:spPr>
            <a:xfrm>
              <a:off x="3140309"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 name="rc21"/>
            <p:cNvSpPr/>
            <p:nvPr/>
          </p:nvSpPr>
          <p:spPr>
            <a:xfrm>
              <a:off x="3140309"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 name="rc22"/>
            <p:cNvSpPr/>
            <p:nvPr/>
          </p:nvSpPr>
          <p:spPr>
            <a:xfrm>
              <a:off x="3140309"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 name="rc23"/>
            <p:cNvSpPr/>
            <p:nvPr/>
          </p:nvSpPr>
          <p:spPr>
            <a:xfrm>
              <a:off x="3140309" y="5251898"/>
              <a:ext cx="238993" cy="3345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 name="rc24"/>
            <p:cNvSpPr/>
            <p:nvPr/>
          </p:nvSpPr>
          <p:spPr>
            <a:xfrm>
              <a:off x="367140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 name="rc25"/>
            <p:cNvSpPr/>
            <p:nvPr/>
          </p:nvSpPr>
          <p:spPr>
            <a:xfrm>
              <a:off x="367140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 name="rc26"/>
            <p:cNvSpPr/>
            <p:nvPr/>
          </p:nvSpPr>
          <p:spPr>
            <a:xfrm>
              <a:off x="367140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 name="rc27"/>
            <p:cNvSpPr/>
            <p:nvPr/>
          </p:nvSpPr>
          <p:spPr>
            <a:xfrm>
              <a:off x="3671406" y="5218439"/>
              <a:ext cx="238993" cy="6691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 name="rc28"/>
            <p:cNvSpPr/>
            <p:nvPr/>
          </p:nvSpPr>
          <p:spPr>
            <a:xfrm>
              <a:off x="4202504" y="5251898"/>
              <a:ext cx="238993" cy="3345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0" name="rc29"/>
            <p:cNvSpPr/>
            <p:nvPr/>
          </p:nvSpPr>
          <p:spPr>
            <a:xfrm>
              <a:off x="4202504" y="525189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1" name="rc30"/>
            <p:cNvSpPr/>
            <p:nvPr/>
          </p:nvSpPr>
          <p:spPr>
            <a:xfrm>
              <a:off x="4202504" y="525189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2" name="rc31"/>
            <p:cNvSpPr/>
            <p:nvPr/>
          </p:nvSpPr>
          <p:spPr>
            <a:xfrm>
              <a:off x="4202504" y="5251898"/>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3" name="pg32"/>
            <p:cNvSpPr/>
            <p:nvPr/>
          </p:nvSpPr>
          <p:spPr>
            <a:xfrm>
              <a:off x="2588133" y="2153563"/>
              <a:ext cx="1608892" cy="373922"/>
            </a:xfrm>
            <a:custGeom>
              <a:avLst/>
              <a:pathLst>
                <a:path w="1608892" h="373922">
                  <a:moveTo>
                    <a:pt x="31220" y="373922"/>
                  </a:moveTo>
                  <a:lnTo>
                    <a:pt x="1577672" y="373922"/>
                  </a:lnTo>
                  <a:lnTo>
                    <a:pt x="1576415" y="373897"/>
                  </a:lnTo>
                  <a:lnTo>
                    <a:pt x="1581435" y="373695"/>
                  </a:lnTo>
                  <a:lnTo>
                    <a:pt x="1586358" y="372690"/>
                  </a:lnTo>
                  <a:lnTo>
                    <a:pt x="1591056" y="370908"/>
                  </a:lnTo>
                  <a:lnTo>
                    <a:pt x="1595407" y="368396"/>
                  </a:lnTo>
                  <a:lnTo>
                    <a:pt x="1599299" y="365218"/>
                  </a:lnTo>
                  <a:lnTo>
                    <a:pt x="1602631" y="361457"/>
                  </a:lnTo>
                  <a:lnTo>
                    <a:pt x="1605316" y="357211"/>
                  </a:lnTo>
                  <a:lnTo>
                    <a:pt x="1607286" y="352588"/>
                  </a:lnTo>
                  <a:lnTo>
                    <a:pt x="1608488" y="347710"/>
                  </a:lnTo>
                  <a:lnTo>
                    <a:pt x="1608892" y="342702"/>
                  </a:lnTo>
                  <a:lnTo>
                    <a:pt x="1608892" y="31220"/>
                  </a:lnTo>
                  <a:lnTo>
                    <a:pt x="1608488" y="26212"/>
                  </a:lnTo>
                  <a:lnTo>
                    <a:pt x="1607286" y="21334"/>
                  </a:lnTo>
                  <a:lnTo>
                    <a:pt x="1605316" y="16711"/>
                  </a:lnTo>
                  <a:lnTo>
                    <a:pt x="1602631" y="12465"/>
                  </a:lnTo>
                  <a:lnTo>
                    <a:pt x="1599299" y="8704"/>
                  </a:lnTo>
                  <a:lnTo>
                    <a:pt x="1595407" y="5526"/>
                  </a:lnTo>
                  <a:lnTo>
                    <a:pt x="1591056" y="3014"/>
                  </a:lnTo>
                  <a:lnTo>
                    <a:pt x="1586358" y="1232"/>
                  </a:lnTo>
                  <a:lnTo>
                    <a:pt x="1581435" y="227"/>
                  </a:lnTo>
                  <a:lnTo>
                    <a:pt x="157767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34" name="tx33"/>
            <p:cNvSpPr/>
            <p:nvPr/>
          </p:nvSpPr>
          <p:spPr>
            <a:xfrm>
              <a:off x="2713016" y="2239827"/>
              <a:ext cx="1359127"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 case(s)</a:t>
              </a:r>
            </a:p>
          </p:txBody>
        </p:sp>
        <p:sp>
          <p:nvSpPr>
            <p:cNvPr id="35" name="pg34"/>
            <p:cNvSpPr/>
            <p:nvPr/>
          </p:nvSpPr>
          <p:spPr>
            <a:xfrm>
              <a:off x="2778528" y="2394471"/>
              <a:ext cx="1228104" cy="311602"/>
            </a:xfrm>
            <a:custGeom>
              <a:avLst/>
              <a:pathLst>
                <a:path w="1228104" h="311602">
                  <a:moveTo>
                    <a:pt x="26017" y="311602"/>
                  </a:moveTo>
                  <a:lnTo>
                    <a:pt x="1202087" y="311602"/>
                  </a:lnTo>
                  <a:lnTo>
                    <a:pt x="1201039" y="311581"/>
                  </a:lnTo>
                  <a:lnTo>
                    <a:pt x="1205223" y="311412"/>
                  </a:lnTo>
                  <a:lnTo>
                    <a:pt x="1209325" y="310575"/>
                  </a:lnTo>
                  <a:lnTo>
                    <a:pt x="1213240" y="309090"/>
                  </a:lnTo>
                  <a:lnTo>
                    <a:pt x="1216866" y="306996"/>
                  </a:lnTo>
                  <a:lnTo>
                    <a:pt x="1220109" y="304348"/>
                  </a:lnTo>
                  <a:lnTo>
                    <a:pt x="1222886" y="301214"/>
                  </a:lnTo>
                  <a:lnTo>
                    <a:pt x="1225124" y="297675"/>
                  </a:lnTo>
                  <a:lnTo>
                    <a:pt x="1226765" y="293823"/>
                  </a:lnTo>
                  <a:lnTo>
                    <a:pt x="1227767" y="289758"/>
                  </a:lnTo>
                  <a:lnTo>
                    <a:pt x="1228104" y="285585"/>
                  </a:lnTo>
                  <a:lnTo>
                    <a:pt x="1228104" y="26017"/>
                  </a:lnTo>
                  <a:lnTo>
                    <a:pt x="1227767" y="21843"/>
                  </a:lnTo>
                  <a:lnTo>
                    <a:pt x="1226765" y="17778"/>
                  </a:lnTo>
                  <a:lnTo>
                    <a:pt x="1225124" y="13926"/>
                  </a:lnTo>
                  <a:lnTo>
                    <a:pt x="1222886" y="10387"/>
                  </a:lnTo>
                  <a:lnTo>
                    <a:pt x="1220109" y="7253"/>
                  </a:lnTo>
                  <a:lnTo>
                    <a:pt x="1216866" y="4605"/>
                  </a:lnTo>
                  <a:lnTo>
                    <a:pt x="1213240" y="2511"/>
                  </a:lnTo>
                  <a:lnTo>
                    <a:pt x="1209325" y="1027"/>
                  </a:lnTo>
                  <a:lnTo>
                    <a:pt x="1205223" y="189"/>
                  </a:lnTo>
                  <a:lnTo>
                    <a:pt x="120208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36" name="tx35"/>
            <p:cNvSpPr/>
            <p:nvPr/>
          </p:nvSpPr>
          <p:spPr>
            <a:xfrm>
              <a:off x="2882596" y="2466357"/>
              <a:ext cx="1019966"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 case(s)</a:t>
              </a:r>
            </a:p>
          </p:txBody>
        </p:sp>
        <p:sp>
          <p:nvSpPr>
            <p:cNvPr id="37" name="rc36"/>
            <p:cNvSpPr/>
            <p:nvPr/>
          </p:nvSpPr>
          <p:spPr>
            <a:xfrm>
              <a:off x="1772732" y="2153563"/>
              <a:ext cx="3239694" cy="3131794"/>
            </a:xfrm>
            <a:prstGeom prst="rect">
              <a:avLst/>
            </a:prstGeom>
            <a:ln w="13550" cap="rnd">
              <a:solidFill>
                <a:srgbClr val="333333">
                  <a:alpha val="100000"/>
                </a:srgbClr>
              </a:solidFill>
              <a:prstDash val="solid"/>
              <a:round/>
            </a:ln>
          </p:spPr>
          <p:txBody>
            <a:bodyPr/>
            <a:lstStyle/>
            <a:p/>
          </p:txBody>
        </p:sp>
        <p:sp>
          <p:nvSpPr>
            <p:cNvPr id="38" name="rc37"/>
            <p:cNvSpPr/>
            <p:nvPr/>
          </p:nvSpPr>
          <p:spPr>
            <a:xfrm>
              <a:off x="5012427" y="2153563"/>
              <a:ext cx="3239694" cy="3131794"/>
            </a:xfrm>
            <a:prstGeom prst="rect">
              <a:avLst/>
            </a:prstGeom>
            <a:solidFill>
              <a:srgbClr val="FFFFFF">
                <a:alpha val="100000"/>
              </a:srgbClr>
            </a:solidFill>
          </p:spPr>
          <p:txBody>
            <a:bodyPr/>
            <a:lstStyle/>
            <a:p/>
          </p:txBody>
        </p:sp>
        <p:sp>
          <p:nvSpPr>
            <p:cNvPr id="39" name="pl38"/>
            <p:cNvSpPr/>
            <p:nvPr/>
          </p:nvSpPr>
          <p:spPr>
            <a:xfrm>
              <a:off x="5012427" y="4950764"/>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40" name="pl39"/>
            <p:cNvSpPr/>
            <p:nvPr/>
          </p:nvSpPr>
          <p:spPr>
            <a:xfrm>
              <a:off x="5012427" y="428157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41" name="pl40"/>
            <p:cNvSpPr/>
            <p:nvPr/>
          </p:nvSpPr>
          <p:spPr>
            <a:xfrm>
              <a:off x="5012427" y="361239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42" name="pl41"/>
            <p:cNvSpPr/>
            <p:nvPr/>
          </p:nvSpPr>
          <p:spPr>
            <a:xfrm>
              <a:off x="5012427" y="2943204"/>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43" name="pl42"/>
            <p:cNvSpPr/>
            <p:nvPr/>
          </p:nvSpPr>
          <p:spPr>
            <a:xfrm>
              <a:off x="5012427" y="2274017"/>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44" name="pl43"/>
            <p:cNvSpPr/>
            <p:nvPr/>
          </p:nvSpPr>
          <p:spPr>
            <a:xfrm>
              <a:off x="5012427"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45" name="pl44"/>
            <p:cNvSpPr/>
            <p:nvPr/>
          </p:nvSpPr>
          <p:spPr>
            <a:xfrm>
              <a:off x="5012427" y="4616171"/>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46" name="pl45"/>
            <p:cNvSpPr/>
            <p:nvPr/>
          </p:nvSpPr>
          <p:spPr>
            <a:xfrm>
              <a:off x="5012427" y="3946984"/>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47" name="pl46"/>
            <p:cNvSpPr/>
            <p:nvPr/>
          </p:nvSpPr>
          <p:spPr>
            <a:xfrm>
              <a:off x="5012427" y="3277797"/>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48" name="pl47"/>
            <p:cNvSpPr/>
            <p:nvPr/>
          </p:nvSpPr>
          <p:spPr>
            <a:xfrm>
              <a:off x="5012427" y="2608610"/>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49" name="rc48"/>
            <p:cNvSpPr/>
            <p:nvPr/>
          </p:nvSpPr>
          <p:spPr>
            <a:xfrm>
              <a:off x="505226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0" name="rc49"/>
            <p:cNvSpPr/>
            <p:nvPr/>
          </p:nvSpPr>
          <p:spPr>
            <a:xfrm>
              <a:off x="505226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1" name="rc50"/>
            <p:cNvSpPr/>
            <p:nvPr/>
          </p:nvSpPr>
          <p:spPr>
            <a:xfrm>
              <a:off x="505226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2" name="rc51"/>
            <p:cNvSpPr/>
            <p:nvPr/>
          </p:nvSpPr>
          <p:spPr>
            <a:xfrm>
              <a:off x="5052260" y="5218439"/>
              <a:ext cx="238993" cy="6691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3" name="rc52"/>
            <p:cNvSpPr/>
            <p:nvPr/>
          </p:nvSpPr>
          <p:spPr>
            <a:xfrm>
              <a:off x="5317808" y="5184980"/>
              <a:ext cx="238993" cy="10037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4" name="rc53"/>
            <p:cNvSpPr/>
            <p:nvPr/>
          </p:nvSpPr>
          <p:spPr>
            <a:xfrm>
              <a:off x="5317808" y="5184980"/>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5" name="rc54"/>
            <p:cNvSpPr/>
            <p:nvPr/>
          </p:nvSpPr>
          <p:spPr>
            <a:xfrm>
              <a:off x="5317808" y="5184980"/>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6" name="rc55"/>
            <p:cNvSpPr/>
            <p:nvPr/>
          </p:nvSpPr>
          <p:spPr>
            <a:xfrm>
              <a:off x="5317808" y="5084602"/>
              <a:ext cx="238993" cy="1003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7" name="rc56"/>
            <p:cNvSpPr/>
            <p:nvPr/>
          </p:nvSpPr>
          <p:spPr>
            <a:xfrm>
              <a:off x="558335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8" name="rc57"/>
            <p:cNvSpPr/>
            <p:nvPr/>
          </p:nvSpPr>
          <p:spPr>
            <a:xfrm>
              <a:off x="558335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9" name="rc58"/>
            <p:cNvSpPr/>
            <p:nvPr/>
          </p:nvSpPr>
          <p:spPr>
            <a:xfrm>
              <a:off x="558335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0" name="rc59"/>
            <p:cNvSpPr/>
            <p:nvPr/>
          </p:nvSpPr>
          <p:spPr>
            <a:xfrm>
              <a:off x="5583357" y="5251898"/>
              <a:ext cx="238993" cy="3345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1" name="rc60"/>
            <p:cNvSpPr/>
            <p:nvPr/>
          </p:nvSpPr>
          <p:spPr>
            <a:xfrm>
              <a:off x="584890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2" name="rc61"/>
            <p:cNvSpPr/>
            <p:nvPr/>
          </p:nvSpPr>
          <p:spPr>
            <a:xfrm>
              <a:off x="584890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3" name="rc62"/>
            <p:cNvSpPr/>
            <p:nvPr/>
          </p:nvSpPr>
          <p:spPr>
            <a:xfrm>
              <a:off x="584890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4" name="rc63"/>
            <p:cNvSpPr/>
            <p:nvPr/>
          </p:nvSpPr>
          <p:spPr>
            <a:xfrm>
              <a:off x="5848906" y="5251898"/>
              <a:ext cx="238993" cy="3345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5" name="rc64"/>
            <p:cNvSpPr/>
            <p:nvPr/>
          </p:nvSpPr>
          <p:spPr>
            <a:xfrm>
              <a:off x="7442199"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6" name="rc65"/>
            <p:cNvSpPr/>
            <p:nvPr/>
          </p:nvSpPr>
          <p:spPr>
            <a:xfrm>
              <a:off x="7442199"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7" name="rc66"/>
            <p:cNvSpPr/>
            <p:nvPr/>
          </p:nvSpPr>
          <p:spPr>
            <a:xfrm>
              <a:off x="7442199"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8" name="rc67"/>
            <p:cNvSpPr/>
            <p:nvPr/>
          </p:nvSpPr>
          <p:spPr>
            <a:xfrm>
              <a:off x="7442199" y="5184980"/>
              <a:ext cx="238993" cy="1003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9" name="pg68"/>
            <p:cNvSpPr/>
            <p:nvPr/>
          </p:nvSpPr>
          <p:spPr>
            <a:xfrm>
              <a:off x="5827828" y="2153563"/>
              <a:ext cx="1608892" cy="373922"/>
            </a:xfrm>
            <a:custGeom>
              <a:avLst/>
              <a:pathLst>
                <a:path w="1608892" h="373922">
                  <a:moveTo>
                    <a:pt x="31220" y="373922"/>
                  </a:moveTo>
                  <a:lnTo>
                    <a:pt x="1577672" y="373922"/>
                  </a:lnTo>
                  <a:lnTo>
                    <a:pt x="1576415" y="373897"/>
                  </a:lnTo>
                  <a:lnTo>
                    <a:pt x="1581435" y="373695"/>
                  </a:lnTo>
                  <a:lnTo>
                    <a:pt x="1586358" y="372690"/>
                  </a:lnTo>
                  <a:lnTo>
                    <a:pt x="1591056" y="370908"/>
                  </a:lnTo>
                  <a:lnTo>
                    <a:pt x="1595407" y="368396"/>
                  </a:lnTo>
                  <a:lnTo>
                    <a:pt x="1599299" y="365218"/>
                  </a:lnTo>
                  <a:lnTo>
                    <a:pt x="1602631" y="361457"/>
                  </a:lnTo>
                  <a:lnTo>
                    <a:pt x="1605316" y="357211"/>
                  </a:lnTo>
                  <a:lnTo>
                    <a:pt x="1607286" y="352588"/>
                  </a:lnTo>
                  <a:lnTo>
                    <a:pt x="1608488" y="347710"/>
                  </a:lnTo>
                  <a:lnTo>
                    <a:pt x="1608892" y="342702"/>
                  </a:lnTo>
                  <a:lnTo>
                    <a:pt x="1608892" y="31220"/>
                  </a:lnTo>
                  <a:lnTo>
                    <a:pt x="1608488" y="26212"/>
                  </a:lnTo>
                  <a:lnTo>
                    <a:pt x="1607286" y="21334"/>
                  </a:lnTo>
                  <a:lnTo>
                    <a:pt x="1605316" y="16711"/>
                  </a:lnTo>
                  <a:lnTo>
                    <a:pt x="1602631" y="12465"/>
                  </a:lnTo>
                  <a:lnTo>
                    <a:pt x="1599299" y="8704"/>
                  </a:lnTo>
                  <a:lnTo>
                    <a:pt x="1595407" y="5526"/>
                  </a:lnTo>
                  <a:lnTo>
                    <a:pt x="1591056" y="3014"/>
                  </a:lnTo>
                  <a:lnTo>
                    <a:pt x="1586358" y="1232"/>
                  </a:lnTo>
                  <a:lnTo>
                    <a:pt x="1581435" y="227"/>
                  </a:lnTo>
                  <a:lnTo>
                    <a:pt x="157767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70" name="tx69"/>
            <p:cNvSpPr/>
            <p:nvPr/>
          </p:nvSpPr>
          <p:spPr>
            <a:xfrm>
              <a:off x="5952711" y="2239827"/>
              <a:ext cx="1359127"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 case(s)</a:t>
              </a:r>
            </a:p>
          </p:txBody>
        </p:sp>
        <p:sp>
          <p:nvSpPr>
            <p:cNvPr id="71" name="pg70"/>
            <p:cNvSpPr/>
            <p:nvPr/>
          </p:nvSpPr>
          <p:spPr>
            <a:xfrm>
              <a:off x="5998108" y="2394471"/>
              <a:ext cx="1268332" cy="311602"/>
            </a:xfrm>
            <a:custGeom>
              <a:avLst/>
              <a:pathLst>
                <a:path w="1268332" h="311602">
                  <a:moveTo>
                    <a:pt x="26017" y="311602"/>
                  </a:moveTo>
                  <a:lnTo>
                    <a:pt x="1242315" y="311602"/>
                  </a:lnTo>
                  <a:lnTo>
                    <a:pt x="1241268" y="311581"/>
                  </a:lnTo>
                  <a:lnTo>
                    <a:pt x="1245451" y="311412"/>
                  </a:lnTo>
                  <a:lnTo>
                    <a:pt x="1249554" y="310575"/>
                  </a:lnTo>
                  <a:lnTo>
                    <a:pt x="1253469" y="309090"/>
                  </a:lnTo>
                  <a:lnTo>
                    <a:pt x="1257095" y="306996"/>
                  </a:lnTo>
                  <a:lnTo>
                    <a:pt x="1260338" y="304348"/>
                  </a:lnTo>
                  <a:lnTo>
                    <a:pt x="1263114" y="301214"/>
                  </a:lnTo>
                  <a:lnTo>
                    <a:pt x="1265352" y="297675"/>
                  </a:lnTo>
                  <a:lnTo>
                    <a:pt x="1266993" y="293823"/>
                  </a:lnTo>
                  <a:lnTo>
                    <a:pt x="1267995" y="289758"/>
                  </a:lnTo>
                  <a:lnTo>
                    <a:pt x="1268332" y="285585"/>
                  </a:lnTo>
                  <a:lnTo>
                    <a:pt x="1268332" y="26017"/>
                  </a:lnTo>
                  <a:lnTo>
                    <a:pt x="1267995" y="21843"/>
                  </a:lnTo>
                  <a:lnTo>
                    <a:pt x="1266993" y="17778"/>
                  </a:lnTo>
                  <a:lnTo>
                    <a:pt x="1265352" y="13926"/>
                  </a:lnTo>
                  <a:lnTo>
                    <a:pt x="1263114" y="10387"/>
                  </a:lnTo>
                  <a:lnTo>
                    <a:pt x="1260338" y="7253"/>
                  </a:lnTo>
                  <a:lnTo>
                    <a:pt x="1257095" y="4605"/>
                  </a:lnTo>
                  <a:lnTo>
                    <a:pt x="1253469" y="2511"/>
                  </a:lnTo>
                  <a:lnTo>
                    <a:pt x="1249554" y="1027"/>
                  </a:lnTo>
                  <a:lnTo>
                    <a:pt x="1245451" y="189"/>
                  </a:lnTo>
                  <a:lnTo>
                    <a:pt x="1242315"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72" name="tx71"/>
            <p:cNvSpPr/>
            <p:nvPr/>
          </p:nvSpPr>
          <p:spPr>
            <a:xfrm>
              <a:off x="6102177" y="2466357"/>
              <a:ext cx="1060195"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13 case(s)</a:t>
              </a:r>
            </a:p>
          </p:txBody>
        </p:sp>
        <p:sp>
          <p:nvSpPr>
            <p:cNvPr id="73" name="rc72"/>
            <p:cNvSpPr/>
            <p:nvPr/>
          </p:nvSpPr>
          <p:spPr>
            <a:xfrm>
              <a:off x="5012427" y="2153563"/>
              <a:ext cx="3239694" cy="3131794"/>
            </a:xfrm>
            <a:prstGeom prst="rect">
              <a:avLst/>
            </a:prstGeom>
            <a:ln w="13550" cap="rnd">
              <a:solidFill>
                <a:srgbClr val="333333">
                  <a:alpha val="100000"/>
                </a:srgbClr>
              </a:solidFill>
              <a:prstDash val="solid"/>
              <a:round/>
            </a:ln>
          </p:spPr>
          <p:txBody>
            <a:bodyPr/>
            <a:lstStyle/>
            <a:p/>
          </p:txBody>
        </p:sp>
        <p:sp>
          <p:nvSpPr>
            <p:cNvPr id="74" name="rc73"/>
            <p:cNvSpPr/>
            <p:nvPr/>
          </p:nvSpPr>
          <p:spPr>
            <a:xfrm>
              <a:off x="8252122" y="2153563"/>
              <a:ext cx="3239694" cy="3131794"/>
            </a:xfrm>
            <a:prstGeom prst="rect">
              <a:avLst/>
            </a:prstGeom>
            <a:solidFill>
              <a:srgbClr val="FFFFFF">
                <a:alpha val="100000"/>
              </a:srgbClr>
            </a:solidFill>
          </p:spPr>
          <p:txBody>
            <a:bodyPr/>
            <a:lstStyle/>
            <a:p/>
          </p:txBody>
        </p:sp>
        <p:sp>
          <p:nvSpPr>
            <p:cNvPr id="75" name="pl74"/>
            <p:cNvSpPr/>
            <p:nvPr/>
          </p:nvSpPr>
          <p:spPr>
            <a:xfrm>
              <a:off x="8252122" y="4950764"/>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76" name="pl75"/>
            <p:cNvSpPr/>
            <p:nvPr/>
          </p:nvSpPr>
          <p:spPr>
            <a:xfrm>
              <a:off x="8252122" y="428157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77" name="pl76"/>
            <p:cNvSpPr/>
            <p:nvPr/>
          </p:nvSpPr>
          <p:spPr>
            <a:xfrm>
              <a:off x="8252122" y="361239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78" name="pl77"/>
            <p:cNvSpPr/>
            <p:nvPr/>
          </p:nvSpPr>
          <p:spPr>
            <a:xfrm>
              <a:off x="8252122" y="2943204"/>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79" name="pl78"/>
            <p:cNvSpPr/>
            <p:nvPr/>
          </p:nvSpPr>
          <p:spPr>
            <a:xfrm>
              <a:off x="8252122" y="2274017"/>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80" name="pl79"/>
            <p:cNvSpPr/>
            <p:nvPr/>
          </p:nvSpPr>
          <p:spPr>
            <a:xfrm>
              <a:off x="825212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81" name="pl80"/>
            <p:cNvSpPr/>
            <p:nvPr/>
          </p:nvSpPr>
          <p:spPr>
            <a:xfrm>
              <a:off x="8252122" y="4616171"/>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82" name="pl81"/>
            <p:cNvSpPr/>
            <p:nvPr/>
          </p:nvSpPr>
          <p:spPr>
            <a:xfrm>
              <a:off x="8252122" y="3946984"/>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83" name="pl82"/>
            <p:cNvSpPr/>
            <p:nvPr/>
          </p:nvSpPr>
          <p:spPr>
            <a:xfrm>
              <a:off x="8252122" y="3277797"/>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84" name="pl83"/>
            <p:cNvSpPr/>
            <p:nvPr/>
          </p:nvSpPr>
          <p:spPr>
            <a:xfrm>
              <a:off x="8252122" y="2608610"/>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85" name="rc84"/>
            <p:cNvSpPr/>
            <p:nvPr/>
          </p:nvSpPr>
          <p:spPr>
            <a:xfrm>
              <a:off x="8291955" y="4783468"/>
              <a:ext cx="238993" cy="50189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8291955" y="4683090"/>
              <a:ext cx="238993" cy="10037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8291955" y="4683090"/>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8291955" y="2943204"/>
              <a:ext cx="238993" cy="173988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8557503" y="4750008"/>
              <a:ext cx="238993" cy="53534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8557503" y="475000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8557503" y="475000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8557503" y="2876285"/>
              <a:ext cx="238993" cy="187372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8823052" y="5218439"/>
              <a:ext cx="238993" cy="6691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8823052" y="5218439"/>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8823052" y="5218439"/>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8823052" y="4415415"/>
              <a:ext cx="238993" cy="8030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rc96"/>
            <p:cNvSpPr/>
            <p:nvPr/>
          </p:nvSpPr>
          <p:spPr>
            <a:xfrm>
              <a:off x="9088601" y="5218439"/>
              <a:ext cx="238993" cy="6691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9088601" y="5218439"/>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9088601" y="5218439"/>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9088601" y="4950764"/>
              <a:ext cx="238993" cy="2676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rc100"/>
            <p:cNvSpPr/>
            <p:nvPr/>
          </p:nvSpPr>
          <p:spPr>
            <a:xfrm>
              <a:off x="9354150" y="5218439"/>
              <a:ext cx="238993" cy="6691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2" name="rc101"/>
            <p:cNvSpPr/>
            <p:nvPr/>
          </p:nvSpPr>
          <p:spPr>
            <a:xfrm>
              <a:off x="9354150" y="5218439"/>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3" name="rc102"/>
            <p:cNvSpPr/>
            <p:nvPr/>
          </p:nvSpPr>
          <p:spPr>
            <a:xfrm>
              <a:off x="9354150" y="5218439"/>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4" name="rc103"/>
            <p:cNvSpPr/>
            <p:nvPr/>
          </p:nvSpPr>
          <p:spPr>
            <a:xfrm>
              <a:off x="9354150" y="5184980"/>
              <a:ext cx="238993" cy="3345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5" name="rc104"/>
            <p:cNvSpPr/>
            <p:nvPr/>
          </p:nvSpPr>
          <p:spPr>
            <a:xfrm>
              <a:off x="9619698" y="5251898"/>
              <a:ext cx="238993" cy="3345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6" name="rc105"/>
            <p:cNvSpPr/>
            <p:nvPr/>
          </p:nvSpPr>
          <p:spPr>
            <a:xfrm>
              <a:off x="9619698" y="525189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7" name="rc106"/>
            <p:cNvSpPr/>
            <p:nvPr/>
          </p:nvSpPr>
          <p:spPr>
            <a:xfrm>
              <a:off x="9619698" y="525189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8" name="rc107"/>
            <p:cNvSpPr/>
            <p:nvPr/>
          </p:nvSpPr>
          <p:spPr>
            <a:xfrm>
              <a:off x="9619698" y="5251898"/>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9" name="rc108"/>
            <p:cNvSpPr/>
            <p:nvPr/>
          </p:nvSpPr>
          <p:spPr>
            <a:xfrm>
              <a:off x="9885247" y="5184980"/>
              <a:ext cx="238993" cy="10037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0" name="rc109"/>
            <p:cNvSpPr/>
            <p:nvPr/>
          </p:nvSpPr>
          <p:spPr>
            <a:xfrm>
              <a:off x="9885247" y="5184980"/>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1" name="rc110"/>
            <p:cNvSpPr/>
            <p:nvPr/>
          </p:nvSpPr>
          <p:spPr>
            <a:xfrm>
              <a:off x="9885247" y="5184980"/>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2" name="rc111"/>
            <p:cNvSpPr/>
            <p:nvPr/>
          </p:nvSpPr>
          <p:spPr>
            <a:xfrm>
              <a:off x="9885247" y="5051142"/>
              <a:ext cx="238993" cy="13383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3" name="rc112"/>
            <p:cNvSpPr/>
            <p:nvPr/>
          </p:nvSpPr>
          <p:spPr>
            <a:xfrm>
              <a:off x="10150796" y="5218439"/>
              <a:ext cx="238993" cy="6691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4" name="rc113"/>
            <p:cNvSpPr/>
            <p:nvPr/>
          </p:nvSpPr>
          <p:spPr>
            <a:xfrm>
              <a:off x="10150796" y="5218439"/>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5" name="rc114"/>
            <p:cNvSpPr/>
            <p:nvPr/>
          </p:nvSpPr>
          <p:spPr>
            <a:xfrm>
              <a:off x="10150796" y="5218439"/>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6" name="rc115"/>
            <p:cNvSpPr/>
            <p:nvPr/>
          </p:nvSpPr>
          <p:spPr>
            <a:xfrm>
              <a:off x="10150796" y="5017683"/>
              <a:ext cx="238993" cy="2007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7" name="rc116"/>
            <p:cNvSpPr/>
            <p:nvPr/>
          </p:nvSpPr>
          <p:spPr>
            <a:xfrm>
              <a:off x="10416345" y="5218439"/>
              <a:ext cx="238993" cy="6691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8" name="rc117"/>
            <p:cNvSpPr/>
            <p:nvPr/>
          </p:nvSpPr>
          <p:spPr>
            <a:xfrm>
              <a:off x="10416345" y="5218439"/>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9" name="rc118"/>
            <p:cNvSpPr/>
            <p:nvPr/>
          </p:nvSpPr>
          <p:spPr>
            <a:xfrm>
              <a:off x="10416345" y="5218439"/>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0" name="rc119"/>
            <p:cNvSpPr/>
            <p:nvPr/>
          </p:nvSpPr>
          <p:spPr>
            <a:xfrm>
              <a:off x="10416345" y="5118061"/>
              <a:ext cx="238993" cy="1003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1" name="rc120"/>
            <p:cNvSpPr/>
            <p:nvPr/>
          </p:nvSpPr>
          <p:spPr>
            <a:xfrm>
              <a:off x="1094744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2" name="rc121"/>
            <p:cNvSpPr/>
            <p:nvPr/>
          </p:nvSpPr>
          <p:spPr>
            <a:xfrm>
              <a:off x="1094744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3" name="rc122"/>
            <p:cNvSpPr/>
            <p:nvPr/>
          </p:nvSpPr>
          <p:spPr>
            <a:xfrm>
              <a:off x="1094744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4" name="rc123"/>
            <p:cNvSpPr/>
            <p:nvPr/>
          </p:nvSpPr>
          <p:spPr>
            <a:xfrm>
              <a:off x="10947442" y="5251898"/>
              <a:ext cx="238993" cy="3345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5" name="rc124"/>
            <p:cNvSpPr/>
            <p:nvPr/>
          </p:nvSpPr>
          <p:spPr>
            <a:xfrm>
              <a:off x="11212991" y="5251898"/>
              <a:ext cx="238993" cy="3345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6" name="rc125"/>
            <p:cNvSpPr/>
            <p:nvPr/>
          </p:nvSpPr>
          <p:spPr>
            <a:xfrm>
              <a:off x="11212991" y="525189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7" name="rc126"/>
            <p:cNvSpPr/>
            <p:nvPr/>
          </p:nvSpPr>
          <p:spPr>
            <a:xfrm>
              <a:off x="11212991" y="525189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8" name="rc127"/>
            <p:cNvSpPr/>
            <p:nvPr/>
          </p:nvSpPr>
          <p:spPr>
            <a:xfrm>
              <a:off x="11212991" y="5251898"/>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9" name="pg128"/>
            <p:cNvSpPr/>
            <p:nvPr/>
          </p:nvSpPr>
          <p:spPr>
            <a:xfrm>
              <a:off x="9043386" y="2153563"/>
              <a:ext cx="1657166" cy="373922"/>
            </a:xfrm>
            <a:custGeom>
              <a:avLst/>
              <a:pathLst>
                <a:path w="1657166" h="373922">
                  <a:moveTo>
                    <a:pt x="31220" y="373922"/>
                  </a:moveTo>
                  <a:lnTo>
                    <a:pt x="1625946" y="373922"/>
                  </a:lnTo>
                  <a:lnTo>
                    <a:pt x="1624689" y="373897"/>
                  </a:lnTo>
                  <a:lnTo>
                    <a:pt x="1629709" y="373695"/>
                  </a:lnTo>
                  <a:lnTo>
                    <a:pt x="1634632" y="372690"/>
                  </a:lnTo>
                  <a:lnTo>
                    <a:pt x="1639330" y="370908"/>
                  </a:lnTo>
                  <a:lnTo>
                    <a:pt x="1643681" y="368396"/>
                  </a:lnTo>
                  <a:lnTo>
                    <a:pt x="1647573" y="365218"/>
                  </a:lnTo>
                  <a:lnTo>
                    <a:pt x="1650905" y="361457"/>
                  </a:lnTo>
                  <a:lnTo>
                    <a:pt x="1653590" y="357211"/>
                  </a:lnTo>
                  <a:lnTo>
                    <a:pt x="1655560" y="352588"/>
                  </a:lnTo>
                  <a:lnTo>
                    <a:pt x="1656762" y="347710"/>
                  </a:lnTo>
                  <a:lnTo>
                    <a:pt x="1657166" y="342702"/>
                  </a:lnTo>
                  <a:lnTo>
                    <a:pt x="1657166" y="31220"/>
                  </a:lnTo>
                  <a:lnTo>
                    <a:pt x="1656762" y="26212"/>
                  </a:lnTo>
                  <a:lnTo>
                    <a:pt x="1655560" y="21334"/>
                  </a:lnTo>
                  <a:lnTo>
                    <a:pt x="1653590" y="16711"/>
                  </a:lnTo>
                  <a:lnTo>
                    <a:pt x="1650905" y="12465"/>
                  </a:lnTo>
                  <a:lnTo>
                    <a:pt x="1647573" y="8704"/>
                  </a:lnTo>
                  <a:lnTo>
                    <a:pt x="1643681" y="5526"/>
                  </a:lnTo>
                  <a:lnTo>
                    <a:pt x="1639330" y="3014"/>
                  </a:lnTo>
                  <a:lnTo>
                    <a:pt x="1634632" y="1232"/>
                  </a:lnTo>
                  <a:lnTo>
                    <a:pt x="1629709" y="227"/>
                  </a:lnTo>
                  <a:lnTo>
                    <a:pt x="162594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30" name="tx129"/>
            <p:cNvSpPr/>
            <p:nvPr/>
          </p:nvSpPr>
          <p:spPr>
            <a:xfrm>
              <a:off x="9168269" y="2239827"/>
              <a:ext cx="1407401"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49 case(s)</a:t>
              </a:r>
            </a:p>
          </p:txBody>
        </p:sp>
        <p:sp>
          <p:nvSpPr>
            <p:cNvPr id="131" name="pg130"/>
            <p:cNvSpPr/>
            <p:nvPr/>
          </p:nvSpPr>
          <p:spPr>
            <a:xfrm>
              <a:off x="9217689"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32" name="tx131"/>
            <p:cNvSpPr/>
            <p:nvPr/>
          </p:nvSpPr>
          <p:spPr>
            <a:xfrm>
              <a:off x="9321758"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212 case(s)</a:t>
              </a:r>
            </a:p>
          </p:txBody>
        </p:sp>
        <p:sp>
          <p:nvSpPr>
            <p:cNvPr id="133" name="rc132"/>
            <p:cNvSpPr/>
            <p:nvPr/>
          </p:nvSpPr>
          <p:spPr>
            <a:xfrm>
              <a:off x="8252122" y="2153563"/>
              <a:ext cx="3239694" cy="3131794"/>
            </a:xfrm>
            <a:prstGeom prst="rect">
              <a:avLst/>
            </a:prstGeom>
            <a:ln w="13550" cap="rnd">
              <a:solidFill>
                <a:srgbClr val="333333">
                  <a:alpha val="100000"/>
                </a:srgbClr>
              </a:solidFill>
              <a:prstDash val="solid"/>
              <a:round/>
            </a:ln>
          </p:spPr>
          <p:txBody>
            <a:bodyPr/>
            <a:lstStyle/>
            <a:p/>
          </p:txBody>
        </p:sp>
        <p:sp>
          <p:nvSpPr>
            <p:cNvPr id="134" name="rc133"/>
            <p:cNvSpPr/>
            <p:nvPr/>
          </p:nvSpPr>
          <p:spPr>
            <a:xfrm>
              <a:off x="11491817" y="2153563"/>
              <a:ext cx="3239694" cy="3131794"/>
            </a:xfrm>
            <a:prstGeom prst="rect">
              <a:avLst/>
            </a:prstGeom>
            <a:solidFill>
              <a:srgbClr val="FFFFFF">
                <a:alpha val="100000"/>
              </a:srgbClr>
            </a:solidFill>
          </p:spPr>
          <p:txBody>
            <a:bodyPr/>
            <a:lstStyle/>
            <a:p/>
          </p:txBody>
        </p:sp>
        <p:sp>
          <p:nvSpPr>
            <p:cNvPr id="135" name="pl134"/>
            <p:cNvSpPr/>
            <p:nvPr/>
          </p:nvSpPr>
          <p:spPr>
            <a:xfrm>
              <a:off x="11491817" y="4950764"/>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36" name="pl135"/>
            <p:cNvSpPr/>
            <p:nvPr/>
          </p:nvSpPr>
          <p:spPr>
            <a:xfrm>
              <a:off x="11491817" y="428157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37" name="pl136"/>
            <p:cNvSpPr/>
            <p:nvPr/>
          </p:nvSpPr>
          <p:spPr>
            <a:xfrm>
              <a:off x="11491817" y="361239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38" name="pl137"/>
            <p:cNvSpPr/>
            <p:nvPr/>
          </p:nvSpPr>
          <p:spPr>
            <a:xfrm>
              <a:off x="11491817" y="2943204"/>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39" name="pl138"/>
            <p:cNvSpPr/>
            <p:nvPr/>
          </p:nvSpPr>
          <p:spPr>
            <a:xfrm>
              <a:off x="11491817" y="2274017"/>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40" name="pl139"/>
            <p:cNvSpPr/>
            <p:nvPr/>
          </p:nvSpPr>
          <p:spPr>
            <a:xfrm>
              <a:off x="11491817"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41" name="pl140"/>
            <p:cNvSpPr/>
            <p:nvPr/>
          </p:nvSpPr>
          <p:spPr>
            <a:xfrm>
              <a:off x="11491817" y="4616171"/>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42" name="pl141"/>
            <p:cNvSpPr/>
            <p:nvPr/>
          </p:nvSpPr>
          <p:spPr>
            <a:xfrm>
              <a:off x="11491817" y="3946984"/>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43" name="pl142"/>
            <p:cNvSpPr/>
            <p:nvPr/>
          </p:nvSpPr>
          <p:spPr>
            <a:xfrm>
              <a:off x="11491817" y="3277797"/>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44" name="pl143"/>
            <p:cNvSpPr/>
            <p:nvPr/>
          </p:nvSpPr>
          <p:spPr>
            <a:xfrm>
              <a:off x="11491817" y="2608610"/>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45" name="rc144"/>
            <p:cNvSpPr/>
            <p:nvPr/>
          </p:nvSpPr>
          <p:spPr>
            <a:xfrm>
              <a:off x="11531649" y="5251898"/>
              <a:ext cx="238993" cy="3345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6" name="rc145"/>
            <p:cNvSpPr/>
            <p:nvPr/>
          </p:nvSpPr>
          <p:spPr>
            <a:xfrm>
              <a:off x="11531649" y="525189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7" name="rc146"/>
            <p:cNvSpPr/>
            <p:nvPr/>
          </p:nvSpPr>
          <p:spPr>
            <a:xfrm>
              <a:off x="11531649" y="525189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8" name="rc147"/>
            <p:cNvSpPr/>
            <p:nvPr/>
          </p:nvSpPr>
          <p:spPr>
            <a:xfrm>
              <a:off x="11531649" y="5017683"/>
              <a:ext cx="238993" cy="23421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9" name="rc148"/>
            <p:cNvSpPr/>
            <p:nvPr/>
          </p:nvSpPr>
          <p:spPr>
            <a:xfrm>
              <a:off x="11797198" y="5151520"/>
              <a:ext cx="238993" cy="13383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0" name="rc149"/>
            <p:cNvSpPr/>
            <p:nvPr/>
          </p:nvSpPr>
          <p:spPr>
            <a:xfrm>
              <a:off x="11797198" y="5151520"/>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1" name="rc150"/>
            <p:cNvSpPr/>
            <p:nvPr/>
          </p:nvSpPr>
          <p:spPr>
            <a:xfrm>
              <a:off x="11797198" y="5151520"/>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2" name="rc151"/>
            <p:cNvSpPr/>
            <p:nvPr/>
          </p:nvSpPr>
          <p:spPr>
            <a:xfrm>
              <a:off x="11797198" y="5084602"/>
              <a:ext cx="238993" cy="6691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3" name="rc152"/>
            <p:cNvSpPr/>
            <p:nvPr/>
          </p:nvSpPr>
          <p:spPr>
            <a:xfrm>
              <a:off x="12062747" y="4984224"/>
              <a:ext cx="238993" cy="30113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4" name="rc153"/>
            <p:cNvSpPr/>
            <p:nvPr/>
          </p:nvSpPr>
          <p:spPr>
            <a:xfrm>
              <a:off x="12062747" y="4984224"/>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5" name="rc154"/>
            <p:cNvSpPr/>
            <p:nvPr/>
          </p:nvSpPr>
          <p:spPr>
            <a:xfrm>
              <a:off x="12062747" y="4984224"/>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6" name="rc155"/>
            <p:cNvSpPr/>
            <p:nvPr/>
          </p:nvSpPr>
          <p:spPr>
            <a:xfrm>
              <a:off x="12062747" y="4883846"/>
              <a:ext cx="238993" cy="1003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7" name="rc156"/>
            <p:cNvSpPr/>
            <p:nvPr/>
          </p:nvSpPr>
          <p:spPr>
            <a:xfrm>
              <a:off x="1232829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8" name="rc157"/>
            <p:cNvSpPr/>
            <p:nvPr/>
          </p:nvSpPr>
          <p:spPr>
            <a:xfrm>
              <a:off x="1232829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9" name="rc158"/>
            <p:cNvSpPr/>
            <p:nvPr/>
          </p:nvSpPr>
          <p:spPr>
            <a:xfrm>
              <a:off x="1232829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0" name="rc159"/>
            <p:cNvSpPr/>
            <p:nvPr/>
          </p:nvSpPr>
          <p:spPr>
            <a:xfrm>
              <a:off x="12328296" y="5218439"/>
              <a:ext cx="238993" cy="6691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1" name="rc160"/>
            <p:cNvSpPr/>
            <p:nvPr/>
          </p:nvSpPr>
          <p:spPr>
            <a:xfrm>
              <a:off x="12593845" y="5251898"/>
              <a:ext cx="238993" cy="3345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2" name="rc161"/>
            <p:cNvSpPr/>
            <p:nvPr/>
          </p:nvSpPr>
          <p:spPr>
            <a:xfrm>
              <a:off x="12593845" y="525189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3" name="rc162"/>
            <p:cNvSpPr/>
            <p:nvPr/>
          </p:nvSpPr>
          <p:spPr>
            <a:xfrm>
              <a:off x="12593845" y="525189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4" name="rc163"/>
            <p:cNvSpPr/>
            <p:nvPr/>
          </p:nvSpPr>
          <p:spPr>
            <a:xfrm>
              <a:off x="12593845" y="5184980"/>
              <a:ext cx="238993" cy="6691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5" name="rc164"/>
            <p:cNvSpPr/>
            <p:nvPr/>
          </p:nvSpPr>
          <p:spPr>
            <a:xfrm>
              <a:off x="13390491" y="5251898"/>
              <a:ext cx="238993" cy="3345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6" name="rc165"/>
            <p:cNvSpPr/>
            <p:nvPr/>
          </p:nvSpPr>
          <p:spPr>
            <a:xfrm>
              <a:off x="13390491" y="525189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7" name="rc166"/>
            <p:cNvSpPr/>
            <p:nvPr/>
          </p:nvSpPr>
          <p:spPr>
            <a:xfrm>
              <a:off x="13390491" y="525189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8" name="rc167"/>
            <p:cNvSpPr/>
            <p:nvPr/>
          </p:nvSpPr>
          <p:spPr>
            <a:xfrm>
              <a:off x="13390491" y="5251898"/>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9" name="rc168"/>
            <p:cNvSpPr/>
            <p:nvPr/>
          </p:nvSpPr>
          <p:spPr>
            <a:xfrm>
              <a:off x="13921588" y="5251898"/>
              <a:ext cx="238993" cy="3345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0" name="rc169"/>
            <p:cNvSpPr/>
            <p:nvPr/>
          </p:nvSpPr>
          <p:spPr>
            <a:xfrm>
              <a:off x="13921588" y="525189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1" name="rc170"/>
            <p:cNvSpPr/>
            <p:nvPr/>
          </p:nvSpPr>
          <p:spPr>
            <a:xfrm>
              <a:off x="13921588" y="525189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2" name="rc171"/>
            <p:cNvSpPr/>
            <p:nvPr/>
          </p:nvSpPr>
          <p:spPr>
            <a:xfrm>
              <a:off x="13921588" y="5251898"/>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3" name="rc172"/>
            <p:cNvSpPr/>
            <p:nvPr/>
          </p:nvSpPr>
          <p:spPr>
            <a:xfrm>
              <a:off x="14452686" y="5184980"/>
              <a:ext cx="238993" cy="10037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4" name="rc173"/>
            <p:cNvSpPr/>
            <p:nvPr/>
          </p:nvSpPr>
          <p:spPr>
            <a:xfrm>
              <a:off x="14452686" y="5184980"/>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5" name="rc174"/>
            <p:cNvSpPr/>
            <p:nvPr/>
          </p:nvSpPr>
          <p:spPr>
            <a:xfrm>
              <a:off x="14452686" y="5184980"/>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6" name="rc175"/>
            <p:cNvSpPr/>
            <p:nvPr/>
          </p:nvSpPr>
          <p:spPr>
            <a:xfrm>
              <a:off x="14452686" y="5118061"/>
              <a:ext cx="238993" cy="6691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7" name="pg176"/>
            <p:cNvSpPr/>
            <p:nvPr/>
          </p:nvSpPr>
          <p:spPr>
            <a:xfrm>
              <a:off x="12283081" y="2153563"/>
              <a:ext cx="1657166" cy="373922"/>
            </a:xfrm>
            <a:custGeom>
              <a:avLst/>
              <a:pathLst>
                <a:path w="1657166" h="373922">
                  <a:moveTo>
                    <a:pt x="31220" y="373922"/>
                  </a:moveTo>
                  <a:lnTo>
                    <a:pt x="1625946" y="373922"/>
                  </a:lnTo>
                  <a:lnTo>
                    <a:pt x="1624689" y="373897"/>
                  </a:lnTo>
                  <a:lnTo>
                    <a:pt x="1629709" y="373695"/>
                  </a:lnTo>
                  <a:lnTo>
                    <a:pt x="1634632" y="372690"/>
                  </a:lnTo>
                  <a:lnTo>
                    <a:pt x="1639330" y="370908"/>
                  </a:lnTo>
                  <a:lnTo>
                    <a:pt x="1643681" y="368396"/>
                  </a:lnTo>
                  <a:lnTo>
                    <a:pt x="1647573" y="365218"/>
                  </a:lnTo>
                  <a:lnTo>
                    <a:pt x="1650905" y="361457"/>
                  </a:lnTo>
                  <a:lnTo>
                    <a:pt x="1653590" y="357211"/>
                  </a:lnTo>
                  <a:lnTo>
                    <a:pt x="1655560" y="352588"/>
                  </a:lnTo>
                  <a:lnTo>
                    <a:pt x="1656762" y="347710"/>
                  </a:lnTo>
                  <a:lnTo>
                    <a:pt x="1657166" y="342702"/>
                  </a:lnTo>
                  <a:lnTo>
                    <a:pt x="1657166" y="31220"/>
                  </a:lnTo>
                  <a:lnTo>
                    <a:pt x="1656762" y="26212"/>
                  </a:lnTo>
                  <a:lnTo>
                    <a:pt x="1655560" y="21334"/>
                  </a:lnTo>
                  <a:lnTo>
                    <a:pt x="1653590" y="16711"/>
                  </a:lnTo>
                  <a:lnTo>
                    <a:pt x="1650905" y="12465"/>
                  </a:lnTo>
                  <a:lnTo>
                    <a:pt x="1647573" y="8704"/>
                  </a:lnTo>
                  <a:lnTo>
                    <a:pt x="1643681" y="5526"/>
                  </a:lnTo>
                  <a:lnTo>
                    <a:pt x="1639330" y="3014"/>
                  </a:lnTo>
                  <a:lnTo>
                    <a:pt x="1634632" y="1232"/>
                  </a:lnTo>
                  <a:lnTo>
                    <a:pt x="1629709" y="227"/>
                  </a:lnTo>
                  <a:lnTo>
                    <a:pt x="162594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78" name="tx177"/>
            <p:cNvSpPr/>
            <p:nvPr/>
          </p:nvSpPr>
          <p:spPr>
            <a:xfrm>
              <a:off x="12407964" y="2239827"/>
              <a:ext cx="1407401"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20 case(s)</a:t>
              </a:r>
            </a:p>
          </p:txBody>
        </p:sp>
        <p:sp>
          <p:nvSpPr>
            <p:cNvPr id="179" name="pg178"/>
            <p:cNvSpPr/>
            <p:nvPr/>
          </p:nvSpPr>
          <p:spPr>
            <a:xfrm>
              <a:off x="12477498" y="2394471"/>
              <a:ext cx="1268332" cy="311602"/>
            </a:xfrm>
            <a:custGeom>
              <a:avLst/>
              <a:pathLst>
                <a:path w="1268332" h="311602">
                  <a:moveTo>
                    <a:pt x="26017" y="311602"/>
                  </a:moveTo>
                  <a:lnTo>
                    <a:pt x="1242315" y="311602"/>
                  </a:lnTo>
                  <a:lnTo>
                    <a:pt x="1241268" y="311581"/>
                  </a:lnTo>
                  <a:lnTo>
                    <a:pt x="1245451" y="311412"/>
                  </a:lnTo>
                  <a:lnTo>
                    <a:pt x="1249554" y="310575"/>
                  </a:lnTo>
                  <a:lnTo>
                    <a:pt x="1253469" y="309090"/>
                  </a:lnTo>
                  <a:lnTo>
                    <a:pt x="1257095" y="306996"/>
                  </a:lnTo>
                  <a:lnTo>
                    <a:pt x="1260338" y="304348"/>
                  </a:lnTo>
                  <a:lnTo>
                    <a:pt x="1263114" y="301214"/>
                  </a:lnTo>
                  <a:lnTo>
                    <a:pt x="1265352" y="297675"/>
                  </a:lnTo>
                  <a:lnTo>
                    <a:pt x="1266993" y="293823"/>
                  </a:lnTo>
                  <a:lnTo>
                    <a:pt x="1267995" y="289758"/>
                  </a:lnTo>
                  <a:lnTo>
                    <a:pt x="1268332" y="285585"/>
                  </a:lnTo>
                  <a:lnTo>
                    <a:pt x="1268332" y="26017"/>
                  </a:lnTo>
                  <a:lnTo>
                    <a:pt x="1267995" y="21843"/>
                  </a:lnTo>
                  <a:lnTo>
                    <a:pt x="1266993" y="17778"/>
                  </a:lnTo>
                  <a:lnTo>
                    <a:pt x="1265352" y="13926"/>
                  </a:lnTo>
                  <a:lnTo>
                    <a:pt x="1263114" y="10387"/>
                  </a:lnTo>
                  <a:lnTo>
                    <a:pt x="1260338" y="7253"/>
                  </a:lnTo>
                  <a:lnTo>
                    <a:pt x="1257095" y="4605"/>
                  </a:lnTo>
                  <a:lnTo>
                    <a:pt x="1253469" y="2511"/>
                  </a:lnTo>
                  <a:lnTo>
                    <a:pt x="1249554" y="1027"/>
                  </a:lnTo>
                  <a:lnTo>
                    <a:pt x="1245451" y="189"/>
                  </a:lnTo>
                  <a:lnTo>
                    <a:pt x="1242315"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80" name="tx179"/>
            <p:cNvSpPr/>
            <p:nvPr/>
          </p:nvSpPr>
          <p:spPr>
            <a:xfrm>
              <a:off x="12581567" y="2466357"/>
              <a:ext cx="1060195"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20 case(s)</a:t>
              </a:r>
            </a:p>
          </p:txBody>
        </p:sp>
        <p:sp>
          <p:nvSpPr>
            <p:cNvPr id="181" name="rc180"/>
            <p:cNvSpPr/>
            <p:nvPr/>
          </p:nvSpPr>
          <p:spPr>
            <a:xfrm>
              <a:off x="11491817" y="2153563"/>
              <a:ext cx="3239694" cy="3131794"/>
            </a:xfrm>
            <a:prstGeom prst="rect">
              <a:avLst/>
            </a:prstGeom>
            <a:ln w="13550" cap="rnd">
              <a:solidFill>
                <a:srgbClr val="333333">
                  <a:alpha val="100000"/>
                </a:srgbClr>
              </a:solidFill>
              <a:prstDash val="solid"/>
              <a:round/>
            </a:ln>
          </p:spPr>
          <p:txBody>
            <a:bodyPr/>
            <a:lstStyle/>
            <a:p/>
          </p:txBody>
        </p:sp>
        <p:sp>
          <p:nvSpPr>
            <p:cNvPr id="182" name="rc181"/>
            <p:cNvSpPr/>
            <p:nvPr/>
          </p:nvSpPr>
          <p:spPr>
            <a:xfrm>
              <a:off x="14731512" y="2153563"/>
              <a:ext cx="3239694" cy="3131794"/>
            </a:xfrm>
            <a:prstGeom prst="rect">
              <a:avLst/>
            </a:prstGeom>
            <a:solidFill>
              <a:srgbClr val="FFFFFF">
                <a:alpha val="100000"/>
              </a:srgbClr>
            </a:solidFill>
          </p:spPr>
          <p:txBody>
            <a:bodyPr/>
            <a:lstStyle/>
            <a:p/>
          </p:txBody>
        </p:sp>
        <p:sp>
          <p:nvSpPr>
            <p:cNvPr id="183" name="pl182"/>
            <p:cNvSpPr/>
            <p:nvPr/>
          </p:nvSpPr>
          <p:spPr>
            <a:xfrm>
              <a:off x="14731512" y="4950764"/>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84" name="pl183"/>
            <p:cNvSpPr/>
            <p:nvPr/>
          </p:nvSpPr>
          <p:spPr>
            <a:xfrm>
              <a:off x="14731512" y="428157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85" name="pl184"/>
            <p:cNvSpPr/>
            <p:nvPr/>
          </p:nvSpPr>
          <p:spPr>
            <a:xfrm>
              <a:off x="14731512" y="361239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86" name="pl185"/>
            <p:cNvSpPr/>
            <p:nvPr/>
          </p:nvSpPr>
          <p:spPr>
            <a:xfrm>
              <a:off x="14731512" y="2943204"/>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87" name="pl186"/>
            <p:cNvSpPr/>
            <p:nvPr/>
          </p:nvSpPr>
          <p:spPr>
            <a:xfrm>
              <a:off x="14731512" y="2274017"/>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88" name="pl187"/>
            <p:cNvSpPr/>
            <p:nvPr/>
          </p:nvSpPr>
          <p:spPr>
            <a:xfrm>
              <a:off x="1473151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89" name="pl188"/>
            <p:cNvSpPr/>
            <p:nvPr/>
          </p:nvSpPr>
          <p:spPr>
            <a:xfrm>
              <a:off x="14731512" y="4616171"/>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90" name="pl189"/>
            <p:cNvSpPr/>
            <p:nvPr/>
          </p:nvSpPr>
          <p:spPr>
            <a:xfrm>
              <a:off x="14731512" y="3946984"/>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91" name="pl190"/>
            <p:cNvSpPr/>
            <p:nvPr/>
          </p:nvSpPr>
          <p:spPr>
            <a:xfrm>
              <a:off x="14731512" y="3277797"/>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92" name="pl191"/>
            <p:cNvSpPr/>
            <p:nvPr/>
          </p:nvSpPr>
          <p:spPr>
            <a:xfrm>
              <a:off x="14731512" y="2608610"/>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93" name="rc192"/>
            <p:cNvSpPr/>
            <p:nvPr/>
          </p:nvSpPr>
          <p:spPr>
            <a:xfrm>
              <a:off x="14771344" y="4683090"/>
              <a:ext cx="238993" cy="60226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4" name="rc193"/>
            <p:cNvSpPr/>
            <p:nvPr/>
          </p:nvSpPr>
          <p:spPr>
            <a:xfrm>
              <a:off x="14771344" y="4683090"/>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5" name="rc194"/>
            <p:cNvSpPr/>
            <p:nvPr/>
          </p:nvSpPr>
          <p:spPr>
            <a:xfrm>
              <a:off x="14771344" y="4683090"/>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6" name="rc195"/>
            <p:cNvSpPr/>
            <p:nvPr/>
          </p:nvSpPr>
          <p:spPr>
            <a:xfrm>
              <a:off x="14771344" y="4549252"/>
              <a:ext cx="238993" cy="13383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7" name="rc196"/>
            <p:cNvSpPr/>
            <p:nvPr/>
          </p:nvSpPr>
          <p:spPr>
            <a:xfrm>
              <a:off x="15036893" y="4883846"/>
              <a:ext cx="238993" cy="4015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8" name="rc197"/>
            <p:cNvSpPr/>
            <p:nvPr/>
          </p:nvSpPr>
          <p:spPr>
            <a:xfrm>
              <a:off x="15036893" y="4883846"/>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9" name="rc198"/>
            <p:cNvSpPr/>
            <p:nvPr/>
          </p:nvSpPr>
          <p:spPr>
            <a:xfrm>
              <a:off x="15036893" y="4883846"/>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0" name="rc199"/>
            <p:cNvSpPr/>
            <p:nvPr/>
          </p:nvSpPr>
          <p:spPr>
            <a:xfrm>
              <a:off x="15036893" y="4549252"/>
              <a:ext cx="238993" cy="33459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1" name="rc200"/>
            <p:cNvSpPr/>
            <p:nvPr/>
          </p:nvSpPr>
          <p:spPr>
            <a:xfrm>
              <a:off x="15302442" y="4348496"/>
              <a:ext cx="238993" cy="93686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2" name="rc201"/>
            <p:cNvSpPr/>
            <p:nvPr/>
          </p:nvSpPr>
          <p:spPr>
            <a:xfrm>
              <a:off x="15302442" y="4348496"/>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3" name="rc202"/>
            <p:cNvSpPr/>
            <p:nvPr/>
          </p:nvSpPr>
          <p:spPr>
            <a:xfrm>
              <a:off x="15302442" y="4348496"/>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4" name="rc203"/>
            <p:cNvSpPr/>
            <p:nvPr/>
          </p:nvSpPr>
          <p:spPr>
            <a:xfrm>
              <a:off x="15302442" y="4114281"/>
              <a:ext cx="238993" cy="23421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5" name="rc204"/>
            <p:cNvSpPr/>
            <p:nvPr/>
          </p:nvSpPr>
          <p:spPr>
            <a:xfrm>
              <a:off x="15567991" y="3880065"/>
              <a:ext cx="238993" cy="140529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6" name="rc205"/>
            <p:cNvSpPr/>
            <p:nvPr/>
          </p:nvSpPr>
          <p:spPr>
            <a:xfrm>
              <a:off x="15567991" y="3880065"/>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7" name="rc206"/>
            <p:cNvSpPr/>
            <p:nvPr/>
          </p:nvSpPr>
          <p:spPr>
            <a:xfrm>
              <a:off x="15567991" y="3880065"/>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8" name="rc207"/>
            <p:cNvSpPr/>
            <p:nvPr/>
          </p:nvSpPr>
          <p:spPr>
            <a:xfrm>
              <a:off x="15567991" y="3612391"/>
              <a:ext cx="238993" cy="2676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9" name="rc208"/>
            <p:cNvSpPr/>
            <p:nvPr/>
          </p:nvSpPr>
          <p:spPr>
            <a:xfrm>
              <a:off x="15833539" y="3645850"/>
              <a:ext cx="238993" cy="163950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5833539" y="3645850"/>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5833539" y="3645850"/>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5833539" y="3378175"/>
              <a:ext cx="238993" cy="2676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pg212"/>
            <p:cNvSpPr/>
            <p:nvPr/>
          </p:nvSpPr>
          <p:spPr>
            <a:xfrm>
              <a:off x="15498639"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14" name="tx213"/>
            <p:cNvSpPr/>
            <p:nvPr/>
          </p:nvSpPr>
          <p:spPr>
            <a:xfrm>
              <a:off x="15623522"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149 case(s)</a:t>
              </a:r>
            </a:p>
          </p:txBody>
        </p:sp>
        <p:sp>
          <p:nvSpPr>
            <p:cNvPr id="215" name="pg214"/>
            <p:cNvSpPr/>
            <p:nvPr/>
          </p:nvSpPr>
          <p:spPr>
            <a:xfrm>
              <a:off x="16247291"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16" name="rc215"/>
            <p:cNvSpPr/>
            <p:nvPr/>
          </p:nvSpPr>
          <p:spPr>
            <a:xfrm>
              <a:off x="14731512" y="2153563"/>
              <a:ext cx="3239694" cy="3131794"/>
            </a:xfrm>
            <a:prstGeom prst="rect">
              <a:avLst/>
            </a:prstGeom>
            <a:ln w="13550" cap="rnd">
              <a:solidFill>
                <a:srgbClr val="333333">
                  <a:alpha val="100000"/>
                </a:srgbClr>
              </a:solidFill>
              <a:prstDash val="solid"/>
              <a:round/>
            </a:ln>
          </p:spPr>
          <p:txBody>
            <a:bodyPr/>
            <a:lstStyle/>
            <a:p/>
          </p:txBody>
        </p:sp>
        <p:sp>
          <p:nvSpPr>
            <p:cNvPr id="217" name="tx216"/>
            <p:cNvSpPr/>
            <p:nvPr/>
          </p:nvSpPr>
          <p:spPr>
            <a:xfrm>
              <a:off x="311005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18" name="tx217"/>
            <p:cNvSpPr/>
            <p:nvPr/>
          </p:nvSpPr>
          <p:spPr>
            <a:xfrm>
              <a:off x="634974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19" name="tx218"/>
            <p:cNvSpPr/>
            <p:nvPr/>
          </p:nvSpPr>
          <p:spPr>
            <a:xfrm>
              <a:off x="958944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20" name="tx219"/>
            <p:cNvSpPr/>
            <p:nvPr/>
          </p:nvSpPr>
          <p:spPr>
            <a:xfrm>
              <a:off x="1282913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21" name="tx220"/>
            <p:cNvSpPr/>
            <p:nvPr/>
          </p:nvSpPr>
          <p:spPr>
            <a:xfrm>
              <a:off x="1606883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22" name="pl221"/>
            <p:cNvSpPr/>
            <p:nvPr/>
          </p:nvSpPr>
          <p:spPr>
            <a:xfrm>
              <a:off x="193206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3" name="pl222"/>
            <p:cNvSpPr/>
            <p:nvPr/>
          </p:nvSpPr>
          <p:spPr>
            <a:xfrm>
              <a:off x="21976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4" name="pl223"/>
            <p:cNvSpPr/>
            <p:nvPr/>
          </p:nvSpPr>
          <p:spPr>
            <a:xfrm>
              <a:off x="24631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5" name="pl224"/>
            <p:cNvSpPr/>
            <p:nvPr/>
          </p:nvSpPr>
          <p:spPr>
            <a:xfrm>
              <a:off x="27287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6" name="pl225"/>
            <p:cNvSpPr/>
            <p:nvPr/>
          </p:nvSpPr>
          <p:spPr>
            <a:xfrm>
              <a:off x="29942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7" name="pl226"/>
            <p:cNvSpPr/>
            <p:nvPr/>
          </p:nvSpPr>
          <p:spPr>
            <a:xfrm>
              <a:off x="3259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8" name="pl227"/>
            <p:cNvSpPr/>
            <p:nvPr/>
          </p:nvSpPr>
          <p:spPr>
            <a:xfrm>
              <a:off x="3525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9" name="pl228"/>
            <p:cNvSpPr/>
            <p:nvPr/>
          </p:nvSpPr>
          <p:spPr>
            <a:xfrm>
              <a:off x="37909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0" name="pl229"/>
            <p:cNvSpPr/>
            <p:nvPr/>
          </p:nvSpPr>
          <p:spPr>
            <a:xfrm>
              <a:off x="4056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1" name="pl230"/>
            <p:cNvSpPr/>
            <p:nvPr/>
          </p:nvSpPr>
          <p:spPr>
            <a:xfrm>
              <a:off x="432200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2" name="pl231"/>
            <p:cNvSpPr/>
            <p:nvPr/>
          </p:nvSpPr>
          <p:spPr>
            <a:xfrm>
              <a:off x="45875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3" name="pl232"/>
            <p:cNvSpPr/>
            <p:nvPr/>
          </p:nvSpPr>
          <p:spPr>
            <a:xfrm>
              <a:off x="4853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4" name="tx233"/>
            <p:cNvSpPr/>
            <p:nvPr/>
          </p:nvSpPr>
          <p:spPr>
            <a:xfrm rot="-5400000">
              <a:off x="185127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35" name="tx234"/>
            <p:cNvSpPr/>
            <p:nvPr/>
          </p:nvSpPr>
          <p:spPr>
            <a:xfrm rot="-5400000">
              <a:off x="210701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36" name="tx235"/>
            <p:cNvSpPr/>
            <p:nvPr/>
          </p:nvSpPr>
          <p:spPr>
            <a:xfrm rot="-5400000">
              <a:off x="237265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37" name="tx236"/>
            <p:cNvSpPr/>
            <p:nvPr/>
          </p:nvSpPr>
          <p:spPr>
            <a:xfrm rot="-5400000">
              <a:off x="263633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38" name="tx237"/>
            <p:cNvSpPr/>
            <p:nvPr/>
          </p:nvSpPr>
          <p:spPr>
            <a:xfrm rot="-5400000">
              <a:off x="287123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39" name="tx238"/>
            <p:cNvSpPr/>
            <p:nvPr/>
          </p:nvSpPr>
          <p:spPr>
            <a:xfrm rot="-5400000">
              <a:off x="3179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40" name="tx239"/>
            <p:cNvSpPr/>
            <p:nvPr/>
          </p:nvSpPr>
          <p:spPr>
            <a:xfrm rot="-5400000">
              <a:off x="347426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41" name="tx240"/>
            <p:cNvSpPr/>
            <p:nvPr/>
          </p:nvSpPr>
          <p:spPr>
            <a:xfrm rot="-5400000">
              <a:off x="367765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42" name="tx241"/>
            <p:cNvSpPr/>
            <p:nvPr/>
          </p:nvSpPr>
          <p:spPr>
            <a:xfrm rot="-5400000">
              <a:off x="394315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43" name="tx242"/>
            <p:cNvSpPr/>
            <p:nvPr/>
          </p:nvSpPr>
          <p:spPr>
            <a:xfrm rot="-5400000">
              <a:off x="4245125"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44" name="tx243"/>
            <p:cNvSpPr/>
            <p:nvPr/>
          </p:nvSpPr>
          <p:spPr>
            <a:xfrm rot="-5400000">
              <a:off x="449205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45" name="tx244"/>
            <p:cNvSpPr/>
            <p:nvPr/>
          </p:nvSpPr>
          <p:spPr>
            <a:xfrm rot="-5400000">
              <a:off x="475760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46" name="pl245"/>
            <p:cNvSpPr/>
            <p:nvPr/>
          </p:nvSpPr>
          <p:spPr>
            <a:xfrm>
              <a:off x="51717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7" name="pl246"/>
            <p:cNvSpPr/>
            <p:nvPr/>
          </p:nvSpPr>
          <p:spPr>
            <a:xfrm>
              <a:off x="54373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8" name="pl247"/>
            <p:cNvSpPr/>
            <p:nvPr/>
          </p:nvSpPr>
          <p:spPr>
            <a:xfrm>
              <a:off x="57028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9" name="pl248"/>
            <p:cNvSpPr/>
            <p:nvPr/>
          </p:nvSpPr>
          <p:spPr>
            <a:xfrm>
              <a:off x="59684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0" name="pl249"/>
            <p:cNvSpPr/>
            <p:nvPr/>
          </p:nvSpPr>
          <p:spPr>
            <a:xfrm>
              <a:off x="62339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1" name="pl250"/>
            <p:cNvSpPr/>
            <p:nvPr/>
          </p:nvSpPr>
          <p:spPr>
            <a:xfrm>
              <a:off x="64995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2" name="pl251"/>
            <p:cNvSpPr/>
            <p:nvPr/>
          </p:nvSpPr>
          <p:spPr>
            <a:xfrm>
              <a:off x="6765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3" name="pl252"/>
            <p:cNvSpPr/>
            <p:nvPr/>
          </p:nvSpPr>
          <p:spPr>
            <a:xfrm>
              <a:off x="70305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4" name="pl253"/>
            <p:cNvSpPr/>
            <p:nvPr/>
          </p:nvSpPr>
          <p:spPr>
            <a:xfrm>
              <a:off x="72961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5" name="pl254"/>
            <p:cNvSpPr/>
            <p:nvPr/>
          </p:nvSpPr>
          <p:spPr>
            <a:xfrm>
              <a:off x="75616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6" name="pl255"/>
            <p:cNvSpPr/>
            <p:nvPr/>
          </p:nvSpPr>
          <p:spPr>
            <a:xfrm>
              <a:off x="78272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7" name="pl256"/>
            <p:cNvSpPr/>
            <p:nvPr/>
          </p:nvSpPr>
          <p:spPr>
            <a:xfrm>
              <a:off x="8092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8" name="tx257"/>
            <p:cNvSpPr/>
            <p:nvPr/>
          </p:nvSpPr>
          <p:spPr>
            <a:xfrm rot="-5400000">
              <a:off x="509097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59" name="tx258"/>
            <p:cNvSpPr/>
            <p:nvPr/>
          </p:nvSpPr>
          <p:spPr>
            <a:xfrm rot="-5400000">
              <a:off x="534671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60" name="tx259"/>
            <p:cNvSpPr/>
            <p:nvPr/>
          </p:nvSpPr>
          <p:spPr>
            <a:xfrm rot="-5400000">
              <a:off x="561234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61" name="tx260"/>
            <p:cNvSpPr/>
            <p:nvPr/>
          </p:nvSpPr>
          <p:spPr>
            <a:xfrm rot="-5400000">
              <a:off x="587603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62" name="tx261"/>
            <p:cNvSpPr/>
            <p:nvPr/>
          </p:nvSpPr>
          <p:spPr>
            <a:xfrm rot="-5400000">
              <a:off x="611093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63" name="tx262"/>
            <p:cNvSpPr/>
            <p:nvPr/>
          </p:nvSpPr>
          <p:spPr>
            <a:xfrm rot="-5400000">
              <a:off x="641871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64" name="tx263"/>
            <p:cNvSpPr/>
            <p:nvPr/>
          </p:nvSpPr>
          <p:spPr>
            <a:xfrm rot="-5400000">
              <a:off x="671395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65" name="tx264"/>
            <p:cNvSpPr/>
            <p:nvPr/>
          </p:nvSpPr>
          <p:spPr>
            <a:xfrm rot="-5400000">
              <a:off x="691734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66" name="tx265"/>
            <p:cNvSpPr/>
            <p:nvPr/>
          </p:nvSpPr>
          <p:spPr>
            <a:xfrm rot="-5400000">
              <a:off x="718285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67" name="tx266"/>
            <p:cNvSpPr/>
            <p:nvPr/>
          </p:nvSpPr>
          <p:spPr>
            <a:xfrm rot="-5400000">
              <a:off x="74848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68" name="tx267"/>
            <p:cNvSpPr/>
            <p:nvPr/>
          </p:nvSpPr>
          <p:spPr>
            <a:xfrm rot="-5400000">
              <a:off x="773174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69" name="tx268"/>
            <p:cNvSpPr/>
            <p:nvPr/>
          </p:nvSpPr>
          <p:spPr>
            <a:xfrm rot="-5400000">
              <a:off x="79972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70" name="pl269"/>
            <p:cNvSpPr/>
            <p:nvPr/>
          </p:nvSpPr>
          <p:spPr>
            <a:xfrm>
              <a:off x="84114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1" name="pl270"/>
            <p:cNvSpPr/>
            <p:nvPr/>
          </p:nvSpPr>
          <p:spPr>
            <a:xfrm>
              <a:off x="86770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2" name="pl271"/>
            <p:cNvSpPr/>
            <p:nvPr/>
          </p:nvSpPr>
          <p:spPr>
            <a:xfrm>
              <a:off x="89425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3" name="pl272"/>
            <p:cNvSpPr/>
            <p:nvPr/>
          </p:nvSpPr>
          <p:spPr>
            <a:xfrm>
              <a:off x="9208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4" name="pl273"/>
            <p:cNvSpPr/>
            <p:nvPr/>
          </p:nvSpPr>
          <p:spPr>
            <a:xfrm>
              <a:off x="94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5" name="pl274"/>
            <p:cNvSpPr/>
            <p:nvPr/>
          </p:nvSpPr>
          <p:spPr>
            <a:xfrm>
              <a:off x="97391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6" name="pl275"/>
            <p:cNvSpPr/>
            <p:nvPr/>
          </p:nvSpPr>
          <p:spPr>
            <a:xfrm>
              <a:off x="100047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7" name="pl276"/>
            <p:cNvSpPr/>
            <p:nvPr/>
          </p:nvSpPr>
          <p:spPr>
            <a:xfrm>
              <a:off x="102702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8" name="pl277"/>
            <p:cNvSpPr/>
            <p:nvPr/>
          </p:nvSpPr>
          <p:spPr>
            <a:xfrm>
              <a:off x="1053584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9" name="pl278"/>
            <p:cNvSpPr/>
            <p:nvPr/>
          </p:nvSpPr>
          <p:spPr>
            <a:xfrm>
              <a:off x="108013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0" name="pl279"/>
            <p:cNvSpPr/>
            <p:nvPr/>
          </p:nvSpPr>
          <p:spPr>
            <a:xfrm>
              <a:off x="11066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1" name="pl280"/>
            <p:cNvSpPr/>
            <p:nvPr/>
          </p:nvSpPr>
          <p:spPr>
            <a:xfrm>
              <a:off x="113324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2" name="tx281"/>
            <p:cNvSpPr/>
            <p:nvPr/>
          </p:nvSpPr>
          <p:spPr>
            <a:xfrm rot="-5400000">
              <a:off x="833066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83" name="tx282"/>
            <p:cNvSpPr/>
            <p:nvPr/>
          </p:nvSpPr>
          <p:spPr>
            <a:xfrm rot="-5400000">
              <a:off x="858640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84" name="tx283"/>
            <p:cNvSpPr/>
            <p:nvPr/>
          </p:nvSpPr>
          <p:spPr>
            <a:xfrm rot="-5400000">
              <a:off x="885204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85" name="tx284"/>
            <p:cNvSpPr/>
            <p:nvPr/>
          </p:nvSpPr>
          <p:spPr>
            <a:xfrm rot="-5400000">
              <a:off x="911572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86" name="tx285"/>
            <p:cNvSpPr/>
            <p:nvPr/>
          </p:nvSpPr>
          <p:spPr>
            <a:xfrm rot="-5400000">
              <a:off x="935062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87" name="tx286"/>
            <p:cNvSpPr/>
            <p:nvPr/>
          </p:nvSpPr>
          <p:spPr>
            <a:xfrm rot="-5400000">
              <a:off x="965841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88" name="tx287"/>
            <p:cNvSpPr/>
            <p:nvPr/>
          </p:nvSpPr>
          <p:spPr>
            <a:xfrm rot="-5400000">
              <a:off x="995365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89" name="tx288"/>
            <p:cNvSpPr/>
            <p:nvPr/>
          </p:nvSpPr>
          <p:spPr>
            <a:xfrm rot="-5400000">
              <a:off x="1015704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90" name="tx289"/>
            <p:cNvSpPr/>
            <p:nvPr/>
          </p:nvSpPr>
          <p:spPr>
            <a:xfrm rot="-5400000">
              <a:off x="1042254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91" name="tx290"/>
            <p:cNvSpPr/>
            <p:nvPr/>
          </p:nvSpPr>
          <p:spPr>
            <a:xfrm rot="-5400000">
              <a:off x="1072451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92" name="tx291"/>
            <p:cNvSpPr/>
            <p:nvPr/>
          </p:nvSpPr>
          <p:spPr>
            <a:xfrm rot="-5400000">
              <a:off x="1097144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93" name="tx292"/>
            <p:cNvSpPr/>
            <p:nvPr/>
          </p:nvSpPr>
          <p:spPr>
            <a:xfrm rot="-5400000">
              <a:off x="1123699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94" name="pl293"/>
            <p:cNvSpPr/>
            <p:nvPr/>
          </p:nvSpPr>
          <p:spPr>
            <a:xfrm>
              <a:off x="1165114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5" name="pl294"/>
            <p:cNvSpPr/>
            <p:nvPr/>
          </p:nvSpPr>
          <p:spPr>
            <a:xfrm>
              <a:off x="119166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6" name="pl295"/>
            <p:cNvSpPr/>
            <p:nvPr/>
          </p:nvSpPr>
          <p:spPr>
            <a:xfrm>
              <a:off x="121822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7" name="pl296"/>
            <p:cNvSpPr/>
            <p:nvPr/>
          </p:nvSpPr>
          <p:spPr>
            <a:xfrm>
              <a:off x="12447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8" name="pl297"/>
            <p:cNvSpPr/>
            <p:nvPr/>
          </p:nvSpPr>
          <p:spPr>
            <a:xfrm>
              <a:off x="12713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9" name="pl298"/>
            <p:cNvSpPr/>
            <p:nvPr/>
          </p:nvSpPr>
          <p:spPr>
            <a:xfrm>
              <a:off x="129788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0" name="pl299"/>
            <p:cNvSpPr/>
            <p:nvPr/>
          </p:nvSpPr>
          <p:spPr>
            <a:xfrm>
              <a:off x="132444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1" name="pl300"/>
            <p:cNvSpPr/>
            <p:nvPr/>
          </p:nvSpPr>
          <p:spPr>
            <a:xfrm>
              <a:off x="135099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2" name="pl301"/>
            <p:cNvSpPr/>
            <p:nvPr/>
          </p:nvSpPr>
          <p:spPr>
            <a:xfrm>
              <a:off x="13775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pl302"/>
            <p:cNvSpPr/>
            <p:nvPr/>
          </p:nvSpPr>
          <p:spPr>
            <a:xfrm>
              <a:off x="140410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pl303"/>
            <p:cNvSpPr/>
            <p:nvPr/>
          </p:nvSpPr>
          <p:spPr>
            <a:xfrm>
              <a:off x="143066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145721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tx305"/>
            <p:cNvSpPr/>
            <p:nvPr/>
          </p:nvSpPr>
          <p:spPr>
            <a:xfrm rot="-5400000">
              <a:off x="1157036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07" name="tx306"/>
            <p:cNvSpPr/>
            <p:nvPr/>
          </p:nvSpPr>
          <p:spPr>
            <a:xfrm rot="-5400000">
              <a:off x="1182610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08" name="tx307"/>
            <p:cNvSpPr/>
            <p:nvPr/>
          </p:nvSpPr>
          <p:spPr>
            <a:xfrm rot="-5400000">
              <a:off x="120917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09" name="tx308"/>
            <p:cNvSpPr/>
            <p:nvPr/>
          </p:nvSpPr>
          <p:spPr>
            <a:xfrm rot="-5400000">
              <a:off x="1235542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10" name="tx309"/>
            <p:cNvSpPr/>
            <p:nvPr/>
          </p:nvSpPr>
          <p:spPr>
            <a:xfrm rot="-5400000">
              <a:off x="1259032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11" name="tx310"/>
            <p:cNvSpPr/>
            <p:nvPr/>
          </p:nvSpPr>
          <p:spPr>
            <a:xfrm rot="-5400000">
              <a:off x="1289810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12" name="tx311"/>
            <p:cNvSpPr/>
            <p:nvPr/>
          </p:nvSpPr>
          <p:spPr>
            <a:xfrm rot="-5400000">
              <a:off x="1319334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13" name="tx312"/>
            <p:cNvSpPr/>
            <p:nvPr/>
          </p:nvSpPr>
          <p:spPr>
            <a:xfrm rot="-5400000">
              <a:off x="1339673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14" name="tx313"/>
            <p:cNvSpPr/>
            <p:nvPr/>
          </p:nvSpPr>
          <p:spPr>
            <a:xfrm rot="-5400000">
              <a:off x="1366224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15" name="tx314"/>
            <p:cNvSpPr/>
            <p:nvPr/>
          </p:nvSpPr>
          <p:spPr>
            <a:xfrm rot="-5400000">
              <a:off x="1396420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16" name="tx315"/>
            <p:cNvSpPr/>
            <p:nvPr/>
          </p:nvSpPr>
          <p:spPr>
            <a:xfrm rot="-5400000">
              <a:off x="1421113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17" name="tx316"/>
            <p:cNvSpPr/>
            <p:nvPr/>
          </p:nvSpPr>
          <p:spPr>
            <a:xfrm rot="-5400000">
              <a:off x="1447668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18" name="pl317"/>
            <p:cNvSpPr/>
            <p:nvPr/>
          </p:nvSpPr>
          <p:spPr>
            <a:xfrm>
              <a:off x="148908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pl318"/>
            <p:cNvSpPr/>
            <p:nvPr/>
          </p:nvSpPr>
          <p:spPr>
            <a:xfrm>
              <a:off x="151563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pl319"/>
            <p:cNvSpPr/>
            <p:nvPr/>
          </p:nvSpPr>
          <p:spPr>
            <a:xfrm>
              <a:off x="15421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1" name="pl320"/>
            <p:cNvSpPr/>
            <p:nvPr/>
          </p:nvSpPr>
          <p:spPr>
            <a:xfrm>
              <a:off x="156874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pl321"/>
            <p:cNvSpPr/>
            <p:nvPr/>
          </p:nvSpPr>
          <p:spPr>
            <a:xfrm>
              <a:off x="159530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3" name="pl322"/>
            <p:cNvSpPr/>
            <p:nvPr/>
          </p:nvSpPr>
          <p:spPr>
            <a:xfrm>
              <a:off x="162185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4" name="pl323"/>
            <p:cNvSpPr/>
            <p:nvPr/>
          </p:nvSpPr>
          <p:spPr>
            <a:xfrm>
              <a:off x="164841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5" name="pl324"/>
            <p:cNvSpPr/>
            <p:nvPr/>
          </p:nvSpPr>
          <p:spPr>
            <a:xfrm>
              <a:off x="167496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6" name="pl325"/>
            <p:cNvSpPr/>
            <p:nvPr/>
          </p:nvSpPr>
          <p:spPr>
            <a:xfrm>
              <a:off x="170152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pl326"/>
            <p:cNvSpPr/>
            <p:nvPr/>
          </p:nvSpPr>
          <p:spPr>
            <a:xfrm>
              <a:off x="172807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327"/>
            <p:cNvSpPr/>
            <p:nvPr/>
          </p:nvSpPr>
          <p:spPr>
            <a:xfrm>
              <a:off x="175463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28"/>
            <p:cNvSpPr/>
            <p:nvPr/>
          </p:nvSpPr>
          <p:spPr>
            <a:xfrm>
              <a:off x="178118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tx329"/>
            <p:cNvSpPr/>
            <p:nvPr/>
          </p:nvSpPr>
          <p:spPr>
            <a:xfrm rot="-5400000">
              <a:off x="1481005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31" name="tx330"/>
            <p:cNvSpPr/>
            <p:nvPr/>
          </p:nvSpPr>
          <p:spPr>
            <a:xfrm rot="-5400000">
              <a:off x="1506579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32" name="tx331"/>
            <p:cNvSpPr/>
            <p:nvPr/>
          </p:nvSpPr>
          <p:spPr>
            <a:xfrm rot="-5400000">
              <a:off x="1533143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33" name="tx332"/>
            <p:cNvSpPr/>
            <p:nvPr/>
          </p:nvSpPr>
          <p:spPr>
            <a:xfrm rot="-5400000">
              <a:off x="1559511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34" name="tx333"/>
            <p:cNvSpPr/>
            <p:nvPr/>
          </p:nvSpPr>
          <p:spPr>
            <a:xfrm rot="-5400000">
              <a:off x="1583001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35" name="tx334"/>
            <p:cNvSpPr/>
            <p:nvPr/>
          </p:nvSpPr>
          <p:spPr>
            <a:xfrm rot="-5400000">
              <a:off x="1613780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36" name="tx335"/>
            <p:cNvSpPr/>
            <p:nvPr/>
          </p:nvSpPr>
          <p:spPr>
            <a:xfrm rot="-5400000">
              <a:off x="16433042"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37" name="tx336"/>
            <p:cNvSpPr/>
            <p:nvPr/>
          </p:nvSpPr>
          <p:spPr>
            <a:xfrm rot="-5400000">
              <a:off x="1663643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38" name="tx337"/>
            <p:cNvSpPr/>
            <p:nvPr/>
          </p:nvSpPr>
          <p:spPr>
            <a:xfrm rot="-5400000">
              <a:off x="169019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39" name="tx338"/>
            <p:cNvSpPr/>
            <p:nvPr/>
          </p:nvSpPr>
          <p:spPr>
            <a:xfrm rot="-5400000">
              <a:off x="1720390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40" name="tx339"/>
            <p:cNvSpPr/>
            <p:nvPr/>
          </p:nvSpPr>
          <p:spPr>
            <a:xfrm rot="-5400000">
              <a:off x="1745083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41" name="tx340"/>
            <p:cNvSpPr/>
            <p:nvPr/>
          </p:nvSpPr>
          <p:spPr>
            <a:xfrm rot="-5400000">
              <a:off x="1771638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42" name="tx341"/>
            <p:cNvSpPr/>
            <p:nvPr/>
          </p:nvSpPr>
          <p:spPr>
            <a:xfrm>
              <a:off x="1294238" y="5200079"/>
              <a:ext cx="190648"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343" name="tx342"/>
            <p:cNvSpPr/>
            <p:nvPr/>
          </p:nvSpPr>
          <p:spPr>
            <a:xfrm>
              <a:off x="1230614" y="4530892"/>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a:t>
              </a:r>
            </a:p>
          </p:txBody>
        </p:sp>
        <p:sp>
          <p:nvSpPr>
            <p:cNvPr id="344" name="tx343"/>
            <p:cNvSpPr/>
            <p:nvPr/>
          </p:nvSpPr>
          <p:spPr>
            <a:xfrm>
              <a:off x="1230614" y="3861706"/>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40</a:t>
              </a:r>
            </a:p>
          </p:txBody>
        </p:sp>
        <p:sp>
          <p:nvSpPr>
            <p:cNvPr id="345" name="tx344"/>
            <p:cNvSpPr/>
            <p:nvPr/>
          </p:nvSpPr>
          <p:spPr>
            <a:xfrm>
              <a:off x="1230614" y="3192519"/>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60</a:t>
              </a:r>
            </a:p>
          </p:txBody>
        </p:sp>
        <p:sp>
          <p:nvSpPr>
            <p:cNvPr id="346" name="tx345"/>
            <p:cNvSpPr/>
            <p:nvPr/>
          </p:nvSpPr>
          <p:spPr>
            <a:xfrm>
              <a:off x="1230614" y="2523332"/>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80</a:t>
              </a:r>
            </a:p>
          </p:txBody>
        </p:sp>
        <p:sp>
          <p:nvSpPr>
            <p:cNvPr id="347" name="pl346"/>
            <p:cNvSpPr/>
            <p:nvPr/>
          </p:nvSpPr>
          <p:spPr>
            <a:xfrm>
              <a:off x="1737938"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48" name="pl347"/>
            <p:cNvSpPr/>
            <p:nvPr/>
          </p:nvSpPr>
          <p:spPr>
            <a:xfrm>
              <a:off x="1737938" y="461617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49" name="pl348"/>
            <p:cNvSpPr/>
            <p:nvPr/>
          </p:nvSpPr>
          <p:spPr>
            <a:xfrm>
              <a:off x="1737938" y="394698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50" name="pl349"/>
            <p:cNvSpPr/>
            <p:nvPr/>
          </p:nvSpPr>
          <p:spPr>
            <a:xfrm>
              <a:off x="1737938" y="327779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51" name="pl350"/>
            <p:cNvSpPr/>
            <p:nvPr/>
          </p:nvSpPr>
          <p:spPr>
            <a:xfrm>
              <a:off x="1737938" y="260861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52" name="tx351"/>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353" name="rc352"/>
            <p:cNvSpPr/>
            <p:nvPr/>
          </p:nvSpPr>
          <p:spPr>
            <a:xfrm>
              <a:off x="18110385" y="2153563"/>
              <a:ext cx="1753945" cy="1236458"/>
            </a:xfrm>
            <a:prstGeom prst="rect">
              <a:avLst/>
            </a:prstGeom>
            <a:solidFill>
              <a:srgbClr val="FFFFFF">
                <a:alpha val="100000"/>
              </a:srgbClr>
            </a:solidFill>
          </p:spPr>
          <p:txBody>
            <a:bodyPr/>
            <a:lstStyle/>
            <a:p/>
          </p:txBody>
        </p:sp>
        <p:sp>
          <p:nvSpPr>
            <p:cNvPr id="354" name="rc353"/>
            <p:cNvSpPr/>
            <p:nvPr/>
          </p:nvSpPr>
          <p:spPr>
            <a:xfrm>
              <a:off x="18179974" y="2223153"/>
              <a:ext cx="274319" cy="274319"/>
            </a:xfrm>
            <a:prstGeom prst="rect">
              <a:avLst/>
            </a:prstGeom>
            <a:solidFill>
              <a:srgbClr val="FFFFFF">
                <a:alpha val="100000"/>
              </a:srgbClr>
            </a:solidFill>
          </p:spPr>
          <p:txBody>
            <a:bodyPr/>
            <a:lstStyle/>
            <a:p/>
          </p:txBody>
        </p:sp>
        <p:sp>
          <p:nvSpPr>
            <p:cNvPr id="355" name="rc354"/>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56" name="rc355"/>
            <p:cNvSpPr/>
            <p:nvPr/>
          </p:nvSpPr>
          <p:spPr>
            <a:xfrm>
              <a:off x="18179974" y="2497473"/>
              <a:ext cx="274319" cy="274319"/>
            </a:xfrm>
            <a:prstGeom prst="rect">
              <a:avLst/>
            </a:prstGeom>
            <a:solidFill>
              <a:srgbClr val="FFFFFF">
                <a:alpha val="100000"/>
              </a:srgbClr>
            </a:solidFill>
          </p:spPr>
          <p:txBody>
            <a:bodyPr/>
            <a:lstStyle/>
            <a:p/>
          </p:txBody>
        </p:sp>
        <p:sp>
          <p:nvSpPr>
            <p:cNvPr id="357" name="rc356"/>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58" name="rc357"/>
            <p:cNvSpPr/>
            <p:nvPr/>
          </p:nvSpPr>
          <p:spPr>
            <a:xfrm>
              <a:off x="18179974" y="2771793"/>
              <a:ext cx="274319" cy="274319"/>
            </a:xfrm>
            <a:prstGeom prst="rect">
              <a:avLst/>
            </a:prstGeom>
            <a:solidFill>
              <a:srgbClr val="FFFFFF">
                <a:alpha val="100000"/>
              </a:srgbClr>
            </a:solidFill>
          </p:spPr>
          <p:txBody>
            <a:bodyPr/>
            <a:lstStyle/>
            <a:p/>
          </p:txBody>
        </p:sp>
        <p:sp>
          <p:nvSpPr>
            <p:cNvPr id="359" name="rc358"/>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60" name="rc359"/>
            <p:cNvSpPr/>
            <p:nvPr/>
          </p:nvSpPr>
          <p:spPr>
            <a:xfrm>
              <a:off x="18179974" y="3046113"/>
              <a:ext cx="274319" cy="274319"/>
            </a:xfrm>
            <a:prstGeom prst="rect">
              <a:avLst/>
            </a:prstGeom>
            <a:solidFill>
              <a:srgbClr val="FFFFFF">
                <a:alpha val="100000"/>
              </a:srgbClr>
            </a:solidFill>
          </p:spPr>
          <p:txBody>
            <a:bodyPr/>
            <a:lstStyle/>
            <a:p/>
          </p:txBody>
        </p:sp>
        <p:sp>
          <p:nvSpPr>
            <p:cNvPr id="361" name="rc360"/>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62" name="tx361"/>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363" name="tx362"/>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364" name="tx363"/>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365" name="tx364"/>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366" name=""/>
          <p:cNvGrpSpPr/>
          <p:nvPr/>
        </p:nvGrpSpPr>
        <p:grpSpPr>
          <a:xfrm>
            <a:off x="6400800" y="6217920"/>
            <a:ext cx="5486400" cy="4251960"/>
            <a:chOff x="6400800" y="6217920"/>
            <a:chExt cx="5486400" cy="4251960"/>
          </a:xfrm>
        </p:grpSpPr>
        <p:sp>
          <p:nvSpPr>
            <p:cNvPr id="367"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368"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369" name="rc5"/>
            <p:cNvSpPr/>
            <p:nvPr/>
          </p:nvSpPr>
          <p:spPr>
            <a:xfrm>
              <a:off x="7068913" y="6510025"/>
              <a:ext cx="4107183" cy="2788960"/>
            </a:xfrm>
            <a:prstGeom prst="rect">
              <a:avLst/>
            </a:prstGeom>
            <a:solidFill>
              <a:srgbClr val="FFFFFF">
                <a:alpha val="100000"/>
              </a:srgbClr>
            </a:solidFill>
          </p:spPr>
          <p:txBody>
            <a:bodyPr/>
            <a:lstStyle/>
            <a:p/>
          </p:txBody>
        </p:sp>
        <p:sp>
          <p:nvSpPr>
            <p:cNvPr id="370" name="pl6"/>
            <p:cNvSpPr/>
            <p:nvPr/>
          </p:nvSpPr>
          <p:spPr>
            <a:xfrm>
              <a:off x="7068913" y="8870379"/>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371" name="pl7"/>
            <p:cNvSpPr/>
            <p:nvPr/>
          </p:nvSpPr>
          <p:spPr>
            <a:xfrm>
              <a:off x="7068913" y="8266708"/>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372" name="pl8"/>
            <p:cNvSpPr/>
            <p:nvPr/>
          </p:nvSpPr>
          <p:spPr>
            <a:xfrm>
              <a:off x="7068913" y="7663037"/>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373" name="pl9"/>
            <p:cNvSpPr/>
            <p:nvPr/>
          </p:nvSpPr>
          <p:spPr>
            <a:xfrm>
              <a:off x="7068913" y="7059365"/>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374" name="pl10"/>
            <p:cNvSpPr/>
            <p:nvPr/>
          </p:nvSpPr>
          <p:spPr>
            <a:xfrm>
              <a:off x="7068913" y="9172214"/>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375" name="pl11"/>
            <p:cNvSpPr/>
            <p:nvPr/>
          </p:nvSpPr>
          <p:spPr>
            <a:xfrm>
              <a:off x="7068913" y="8568543"/>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376" name="pl12"/>
            <p:cNvSpPr/>
            <p:nvPr/>
          </p:nvSpPr>
          <p:spPr>
            <a:xfrm>
              <a:off x="7068913" y="7964872"/>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377" name="pl13"/>
            <p:cNvSpPr/>
            <p:nvPr/>
          </p:nvSpPr>
          <p:spPr>
            <a:xfrm>
              <a:off x="7068913" y="7361201"/>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378" name="pl14"/>
            <p:cNvSpPr/>
            <p:nvPr/>
          </p:nvSpPr>
          <p:spPr>
            <a:xfrm>
              <a:off x="7068913" y="6757530"/>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379" name="rc15"/>
            <p:cNvSpPr/>
            <p:nvPr/>
          </p:nvSpPr>
          <p:spPr>
            <a:xfrm>
              <a:off x="7211523" y="8266708"/>
              <a:ext cx="399309" cy="90550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380" name="rc16"/>
            <p:cNvSpPr/>
            <p:nvPr/>
          </p:nvSpPr>
          <p:spPr>
            <a:xfrm>
              <a:off x="7781966" y="6998998"/>
              <a:ext cx="399309" cy="217321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381" name="rc17"/>
            <p:cNvSpPr/>
            <p:nvPr/>
          </p:nvSpPr>
          <p:spPr>
            <a:xfrm>
              <a:off x="8352408" y="8960929"/>
              <a:ext cx="399309" cy="211284"/>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382" name="rc18"/>
            <p:cNvSpPr/>
            <p:nvPr/>
          </p:nvSpPr>
          <p:spPr>
            <a:xfrm>
              <a:off x="8922850" y="9051480"/>
              <a:ext cx="399309" cy="120734"/>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383" name="rc19"/>
            <p:cNvSpPr/>
            <p:nvPr/>
          </p:nvSpPr>
          <p:spPr>
            <a:xfrm>
              <a:off x="9493292" y="8991113"/>
              <a:ext cx="399309" cy="181101"/>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384" name="rc20"/>
            <p:cNvSpPr/>
            <p:nvPr/>
          </p:nvSpPr>
          <p:spPr>
            <a:xfrm>
              <a:off x="10063734" y="8991113"/>
              <a:ext cx="399309" cy="181101"/>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385" name="rc21"/>
            <p:cNvSpPr/>
            <p:nvPr/>
          </p:nvSpPr>
          <p:spPr>
            <a:xfrm>
              <a:off x="10634176" y="9021297"/>
              <a:ext cx="399309" cy="150917"/>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386" name="rc22"/>
            <p:cNvSpPr/>
            <p:nvPr/>
          </p:nvSpPr>
          <p:spPr>
            <a:xfrm>
              <a:off x="7781966" y="6636796"/>
              <a:ext cx="399309" cy="36220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87" name="rc23"/>
            <p:cNvSpPr/>
            <p:nvPr/>
          </p:nvSpPr>
          <p:spPr>
            <a:xfrm>
              <a:off x="10063734" y="8900562"/>
              <a:ext cx="399309" cy="9055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88" name="rc24"/>
            <p:cNvSpPr/>
            <p:nvPr/>
          </p:nvSpPr>
          <p:spPr>
            <a:xfrm>
              <a:off x="8352408" y="8840195"/>
              <a:ext cx="399309" cy="120734"/>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389" name="rc25"/>
            <p:cNvSpPr/>
            <p:nvPr/>
          </p:nvSpPr>
          <p:spPr>
            <a:xfrm>
              <a:off x="8922850" y="8991113"/>
              <a:ext cx="399309" cy="60367"/>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390" name="rc26"/>
            <p:cNvSpPr/>
            <p:nvPr/>
          </p:nvSpPr>
          <p:spPr>
            <a:xfrm>
              <a:off x="10063734" y="8810012"/>
              <a:ext cx="399309" cy="90550"/>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391" name="pl27"/>
            <p:cNvSpPr/>
            <p:nvPr/>
          </p:nvSpPr>
          <p:spPr>
            <a:xfrm>
              <a:off x="7411178" y="6867288"/>
              <a:ext cx="3422653" cy="2297017"/>
            </a:xfrm>
            <a:custGeom>
              <a:avLst/>
              <a:pathLst>
                <a:path w="3422653" h="2297017">
                  <a:moveTo>
                    <a:pt x="0" y="0"/>
                  </a:moveTo>
                  <a:lnTo>
                    <a:pt x="570442" y="729251"/>
                  </a:lnTo>
                  <a:lnTo>
                    <a:pt x="1140884" y="2153623"/>
                  </a:lnTo>
                  <a:lnTo>
                    <a:pt x="1711326" y="2231876"/>
                  </a:lnTo>
                  <a:lnTo>
                    <a:pt x="2281768" y="2268297"/>
                  </a:lnTo>
                  <a:lnTo>
                    <a:pt x="2852210" y="2266423"/>
                  </a:lnTo>
                  <a:lnTo>
                    <a:pt x="3422653" y="2297017"/>
                  </a:lnTo>
                </a:path>
              </a:pathLst>
            </a:custGeom>
            <a:ln w="40651" cap="flat">
              <a:solidFill>
                <a:srgbClr val="000000">
                  <a:alpha val="100000"/>
                </a:srgbClr>
              </a:solidFill>
              <a:prstDash val="solid"/>
              <a:round/>
            </a:ln>
          </p:spPr>
          <p:txBody>
            <a:bodyPr/>
            <a:lstStyle/>
            <a:p/>
          </p:txBody>
        </p:sp>
        <p:sp>
          <p:nvSpPr>
            <p:cNvPr id="392" name="rc28"/>
            <p:cNvSpPr/>
            <p:nvPr/>
          </p:nvSpPr>
          <p:spPr>
            <a:xfrm>
              <a:off x="7068913" y="6510025"/>
              <a:ext cx="4107183" cy="2788960"/>
            </a:xfrm>
            <a:prstGeom prst="rect">
              <a:avLst/>
            </a:prstGeom>
            <a:ln w="13550" cap="rnd">
              <a:solidFill>
                <a:srgbClr val="333333">
                  <a:alpha val="100000"/>
                </a:srgbClr>
              </a:solidFill>
              <a:prstDash val="solid"/>
              <a:round/>
            </a:ln>
          </p:spPr>
          <p:txBody>
            <a:bodyPr/>
            <a:lstStyle/>
            <a:p/>
          </p:txBody>
        </p:sp>
        <p:sp>
          <p:nvSpPr>
            <p:cNvPr id="393" name="tx29"/>
            <p:cNvSpPr/>
            <p:nvPr/>
          </p:nvSpPr>
          <p:spPr>
            <a:xfrm>
              <a:off x="6843756" y="9169908"/>
              <a:ext cx="127099"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394" name="tx30"/>
            <p:cNvSpPr/>
            <p:nvPr/>
          </p:nvSpPr>
          <p:spPr>
            <a:xfrm>
              <a:off x="6801340" y="8566236"/>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395" name="tx31"/>
            <p:cNvSpPr/>
            <p:nvPr/>
          </p:nvSpPr>
          <p:spPr>
            <a:xfrm>
              <a:off x="6801340" y="7962565"/>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396" name="tx32"/>
            <p:cNvSpPr/>
            <p:nvPr/>
          </p:nvSpPr>
          <p:spPr>
            <a:xfrm>
              <a:off x="6801340" y="7358894"/>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397" name="tx33"/>
            <p:cNvSpPr/>
            <p:nvPr/>
          </p:nvSpPr>
          <p:spPr>
            <a:xfrm>
              <a:off x="6801340" y="6755223"/>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398" name="pl34"/>
            <p:cNvSpPr/>
            <p:nvPr/>
          </p:nvSpPr>
          <p:spPr>
            <a:xfrm>
              <a:off x="7034118"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99" name="pl35"/>
            <p:cNvSpPr/>
            <p:nvPr/>
          </p:nvSpPr>
          <p:spPr>
            <a:xfrm>
              <a:off x="7034118" y="856854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0" name="pl36"/>
            <p:cNvSpPr/>
            <p:nvPr/>
          </p:nvSpPr>
          <p:spPr>
            <a:xfrm>
              <a:off x="7034118" y="796487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1" name="pl37"/>
            <p:cNvSpPr/>
            <p:nvPr/>
          </p:nvSpPr>
          <p:spPr>
            <a:xfrm>
              <a:off x="7034118" y="736120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2" name="pl38"/>
            <p:cNvSpPr/>
            <p:nvPr/>
          </p:nvSpPr>
          <p:spPr>
            <a:xfrm>
              <a:off x="7034118" y="675753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3" name="pl39"/>
            <p:cNvSpPr/>
            <p:nvPr/>
          </p:nvSpPr>
          <p:spPr>
            <a:xfrm>
              <a:off x="11176096"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04" name="pl40"/>
            <p:cNvSpPr/>
            <p:nvPr/>
          </p:nvSpPr>
          <p:spPr>
            <a:xfrm>
              <a:off x="11176096" y="8651915"/>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05" name="pl41"/>
            <p:cNvSpPr/>
            <p:nvPr/>
          </p:nvSpPr>
          <p:spPr>
            <a:xfrm>
              <a:off x="11176096" y="8131616"/>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06" name="pl42"/>
            <p:cNvSpPr/>
            <p:nvPr/>
          </p:nvSpPr>
          <p:spPr>
            <a:xfrm>
              <a:off x="11176096" y="7611316"/>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07" name="pl43"/>
            <p:cNvSpPr/>
            <p:nvPr/>
          </p:nvSpPr>
          <p:spPr>
            <a:xfrm>
              <a:off x="11176096" y="7091017"/>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08" name="pl44"/>
            <p:cNvSpPr/>
            <p:nvPr/>
          </p:nvSpPr>
          <p:spPr>
            <a:xfrm>
              <a:off x="11176096" y="6570718"/>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09" name="tx45"/>
            <p:cNvSpPr/>
            <p:nvPr/>
          </p:nvSpPr>
          <p:spPr>
            <a:xfrm>
              <a:off x="11274154"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10" name="tx46"/>
            <p:cNvSpPr/>
            <p:nvPr/>
          </p:nvSpPr>
          <p:spPr>
            <a:xfrm>
              <a:off x="11274154" y="8649608"/>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250</a:t>
              </a:r>
            </a:p>
          </p:txBody>
        </p:sp>
        <p:sp>
          <p:nvSpPr>
            <p:cNvPr id="411" name="tx47"/>
            <p:cNvSpPr/>
            <p:nvPr/>
          </p:nvSpPr>
          <p:spPr>
            <a:xfrm>
              <a:off x="11274154" y="8129309"/>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500</a:t>
              </a:r>
            </a:p>
          </p:txBody>
        </p:sp>
        <p:sp>
          <p:nvSpPr>
            <p:cNvPr id="412" name="tx48"/>
            <p:cNvSpPr/>
            <p:nvPr/>
          </p:nvSpPr>
          <p:spPr>
            <a:xfrm>
              <a:off x="11274154" y="7609009"/>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750</a:t>
              </a:r>
            </a:p>
          </p:txBody>
        </p:sp>
        <p:sp>
          <p:nvSpPr>
            <p:cNvPr id="413" name="tx49"/>
            <p:cNvSpPr/>
            <p:nvPr/>
          </p:nvSpPr>
          <p:spPr>
            <a:xfrm>
              <a:off x="11274154" y="708871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1000</a:t>
              </a:r>
            </a:p>
          </p:txBody>
        </p:sp>
        <p:sp>
          <p:nvSpPr>
            <p:cNvPr id="414" name="tx50"/>
            <p:cNvSpPr/>
            <p:nvPr/>
          </p:nvSpPr>
          <p:spPr>
            <a:xfrm>
              <a:off x="11274154" y="6568411"/>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1250</a:t>
              </a:r>
            </a:p>
          </p:txBody>
        </p:sp>
        <p:sp>
          <p:nvSpPr>
            <p:cNvPr id="415" name="pl51"/>
            <p:cNvSpPr/>
            <p:nvPr/>
          </p:nvSpPr>
          <p:spPr>
            <a:xfrm>
              <a:off x="741117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6" name="pl52"/>
            <p:cNvSpPr/>
            <p:nvPr/>
          </p:nvSpPr>
          <p:spPr>
            <a:xfrm>
              <a:off x="798162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7" name="pl53"/>
            <p:cNvSpPr/>
            <p:nvPr/>
          </p:nvSpPr>
          <p:spPr>
            <a:xfrm>
              <a:off x="855206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8" name="pl54"/>
            <p:cNvSpPr/>
            <p:nvPr/>
          </p:nvSpPr>
          <p:spPr>
            <a:xfrm>
              <a:off x="9122505"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9" name="pl55"/>
            <p:cNvSpPr/>
            <p:nvPr/>
          </p:nvSpPr>
          <p:spPr>
            <a:xfrm>
              <a:off x="9692947"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0" name="pl56"/>
            <p:cNvSpPr/>
            <p:nvPr/>
          </p:nvSpPr>
          <p:spPr>
            <a:xfrm>
              <a:off x="1026338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1" name="pl57"/>
            <p:cNvSpPr/>
            <p:nvPr/>
          </p:nvSpPr>
          <p:spPr>
            <a:xfrm>
              <a:off x="1083383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2" name="tx58"/>
            <p:cNvSpPr/>
            <p:nvPr/>
          </p:nvSpPr>
          <p:spPr>
            <a:xfrm rot="-2700000">
              <a:off x="7301279"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23" name="tx59"/>
            <p:cNvSpPr/>
            <p:nvPr/>
          </p:nvSpPr>
          <p:spPr>
            <a:xfrm rot="-2700000">
              <a:off x="7832023"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24" name="tx60"/>
            <p:cNvSpPr/>
            <p:nvPr/>
          </p:nvSpPr>
          <p:spPr>
            <a:xfrm rot="-2700000">
              <a:off x="8401808"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25" name="tx61"/>
            <p:cNvSpPr/>
            <p:nvPr/>
          </p:nvSpPr>
          <p:spPr>
            <a:xfrm rot="-2700000">
              <a:off x="8827560"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26" name="tx62"/>
            <p:cNvSpPr/>
            <p:nvPr/>
          </p:nvSpPr>
          <p:spPr>
            <a:xfrm rot="-2700000">
              <a:off x="9398002"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27" name="tx63"/>
            <p:cNvSpPr/>
            <p:nvPr/>
          </p:nvSpPr>
          <p:spPr>
            <a:xfrm rot="-2700000">
              <a:off x="9968418"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428" name="tx64"/>
            <p:cNvSpPr/>
            <p:nvPr/>
          </p:nvSpPr>
          <p:spPr>
            <a:xfrm rot="-2700000">
              <a:off x="10650929"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29" name="tx65"/>
            <p:cNvSpPr/>
            <p:nvPr/>
          </p:nvSpPr>
          <p:spPr>
            <a:xfrm>
              <a:off x="9122505"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430" name="tx66"/>
            <p:cNvSpPr/>
            <p:nvPr/>
          </p:nvSpPr>
          <p:spPr>
            <a:xfrm>
              <a:off x="8305252"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431" name="tx67"/>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432" name="tx68"/>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433" name="rc69"/>
            <p:cNvSpPr/>
            <p:nvPr/>
          </p:nvSpPr>
          <p:spPr>
            <a:xfrm>
              <a:off x="6981116" y="10217410"/>
              <a:ext cx="1051268" cy="182880"/>
            </a:xfrm>
            <a:prstGeom prst="rect">
              <a:avLst/>
            </a:prstGeom>
            <a:solidFill>
              <a:srgbClr val="FFFFFF">
                <a:alpha val="100000"/>
              </a:srgbClr>
            </a:solidFill>
          </p:spPr>
          <p:txBody>
            <a:bodyPr/>
            <a:lstStyle/>
            <a:p/>
          </p:txBody>
        </p:sp>
        <p:sp>
          <p:nvSpPr>
            <p:cNvPr id="434" name="rc70"/>
            <p:cNvSpPr/>
            <p:nvPr/>
          </p:nvSpPr>
          <p:spPr>
            <a:xfrm>
              <a:off x="6981116" y="10217410"/>
              <a:ext cx="182879" cy="182880"/>
            </a:xfrm>
            <a:prstGeom prst="rect">
              <a:avLst/>
            </a:prstGeom>
            <a:solidFill>
              <a:srgbClr val="FFFFFF">
                <a:alpha val="100000"/>
              </a:srgbClr>
            </a:solidFill>
          </p:spPr>
          <p:txBody>
            <a:bodyPr/>
            <a:lstStyle/>
            <a:p/>
          </p:txBody>
        </p:sp>
        <p:sp>
          <p:nvSpPr>
            <p:cNvPr id="435" name="pl71"/>
            <p:cNvSpPr/>
            <p:nvPr/>
          </p:nvSpPr>
          <p:spPr>
            <a:xfrm>
              <a:off x="6999404"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436" name="tx72"/>
            <p:cNvSpPr/>
            <p:nvPr/>
          </p:nvSpPr>
          <p:spPr>
            <a:xfrm>
              <a:off x="7271996"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437" name="rc73"/>
            <p:cNvSpPr/>
            <p:nvPr/>
          </p:nvSpPr>
          <p:spPr>
            <a:xfrm>
              <a:off x="8212384" y="10217410"/>
              <a:ext cx="3051508" cy="182880"/>
            </a:xfrm>
            <a:prstGeom prst="rect">
              <a:avLst/>
            </a:prstGeom>
            <a:solidFill>
              <a:srgbClr val="FFFFFF">
                <a:alpha val="100000"/>
              </a:srgbClr>
            </a:solidFill>
          </p:spPr>
          <p:txBody>
            <a:bodyPr/>
            <a:lstStyle/>
            <a:p/>
          </p:txBody>
        </p:sp>
        <p:sp>
          <p:nvSpPr>
            <p:cNvPr id="438" name="rc74"/>
            <p:cNvSpPr/>
            <p:nvPr/>
          </p:nvSpPr>
          <p:spPr>
            <a:xfrm>
              <a:off x="8212384" y="10217410"/>
              <a:ext cx="182880" cy="182880"/>
            </a:xfrm>
            <a:prstGeom prst="rect">
              <a:avLst/>
            </a:prstGeom>
            <a:solidFill>
              <a:srgbClr val="FFFFFF">
                <a:alpha val="100000"/>
              </a:srgbClr>
            </a:solidFill>
          </p:spPr>
          <p:txBody>
            <a:bodyPr/>
            <a:lstStyle/>
            <a:p/>
          </p:txBody>
        </p:sp>
        <p:sp>
          <p:nvSpPr>
            <p:cNvPr id="439" name="rc75"/>
            <p:cNvSpPr/>
            <p:nvPr/>
          </p:nvSpPr>
          <p:spPr>
            <a:xfrm>
              <a:off x="8221384"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40" name="rc76"/>
            <p:cNvSpPr/>
            <p:nvPr/>
          </p:nvSpPr>
          <p:spPr>
            <a:xfrm>
              <a:off x="9303625" y="10217410"/>
              <a:ext cx="182879" cy="182880"/>
            </a:xfrm>
            <a:prstGeom prst="rect">
              <a:avLst/>
            </a:prstGeom>
            <a:solidFill>
              <a:srgbClr val="FFFFFF">
                <a:alpha val="100000"/>
              </a:srgbClr>
            </a:solidFill>
          </p:spPr>
          <p:txBody>
            <a:bodyPr/>
            <a:lstStyle/>
            <a:p/>
          </p:txBody>
        </p:sp>
        <p:sp>
          <p:nvSpPr>
            <p:cNvPr id="441" name="rc77"/>
            <p:cNvSpPr/>
            <p:nvPr/>
          </p:nvSpPr>
          <p:spPr>
            <a:xfrm>
              <a:off x="9312625" y="10226410"/>
              <a:ext cx="164880"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2" name="rc78"/>
            <p:cNvSpPr/>
            <p:nvPr/>
          </p:nvSpPr>
          <p:spPr>
            <a:xfrm>
              <a:off x="10229666" y="10217410"/>
              <a:ext cx="182879" cy="182880"/>
            </a:xfrm>
            <a:prstGeom prst="rect">
              <a:avLst/>
            </a:prstGeom>
            <a:solidFill>
              <a:srgbClr val="FFFFFF">
                <a:alpha val="100000"/>
              </a:srgbClr>
            </a:solidFill>
          </p:spPr>
          <p:txBody>
            <a:bodyPr/>
            <a:lstStyle/>
            <a:p/>
          </p:txBody>
        </p:sp>
        <p:sp>
          <p:nvSpPr>
            <p:cNvPr id="443" name="rc79"/>
            <p:cNvSpPr/>
            <p:nvPr/>
          </p:nvSpPr>
          <p:spPr>
            <a:xfrm>
              <a:off x="10238666" y="10226410"/>
              <a:ext cx="164880"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44" name="tx80"/>
            <p:cNvSpPr/>
            <p:nvPr/>
          </p:nvSpPr>
          <p:spPr>
            <a:xfrm>
              <a:off x="8503264"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445" name="tx81"/>
            <p:cNvSpPr/>
            <p:nvPr/>
          </p:nvSpPr>
          <p:spPr>
            <a:xfrm>
              <a:off x="9594505"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446" name="tx82"/>
            <p:cNvSpPr/>
            <p:nvPr/>
          </p:nvSpPr>
          <p:spPr>
            <a:xfrm>
              <a:off x="10520546"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447" name="tx83"/>
            <p:cNvSpPr/>
            <p:nvPr/>
          </p:nvSpPr>
          <p:spPr>
            <a:xfrm>
              <a:off x="6494206"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48" name=""/>
          <p:cNvGrpSpPr/>
          <p:nvPr/>
        </p:nvGrpSpPr>
        <p:grpSpPr>
          <a:xfrm>
            <a:off x="12527280" y="6217920"/>
            <a:ext cx="5486400" cy="4297680"/>
            <a:chOff x="12527280" y="6217920"/>
            <a:chExt cx="5486400" cy="4297680"/>
          </a:xfrm>
        </p:grpSpPr>
        <p:sp>
          <p:nvSpPr>
            <p:cNvPr id="449"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50"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51"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452"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53"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54"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55"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56"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57"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58"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59"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60"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61"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62"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63" name="pl17"/>
            <p:cNvSpPr/>
            <p:nvPr/>
          </p:nvSpPr>
          <p:spPr>
            <a:xfrm>
              <a:off x="13329440" y="6663670"/>
              <a:ext cx="4502097" cy="460934"/>
            </a:xfrm>
            <a:custGeom>
              <a:avLst/>
              <a:pathLst>
                <a:path w="4502097" h="460934">
                  <a:moveTo>
                    <a:pt x="0" y="102429"/>
                  </a:moveTo>
                  <a:lnTo>
                    <a:pt x="187587" y="102429"/>
                  </a:lnTo>
                  <a:lnTo>
                    <a:pt x="375174" y="76822"/>
                  </a:lnTo>
                  <a:lnTo>
                    <a:pt x="562762" y="153644"/>
                  </a:lnTo>
                  <a:lnTo>
                    <a:pt x="750349" y="76822"/>
                  </a:lnTo>
                  <a:lnTo>
                    <a:pt x="937937" y="51214"/>
                  </a:lnTo>
                  <a:lnTo>
                    <a:pt x="1125524" y="102429"/>
                  </a:lnTo>
                  <a:lnTo>
                    <a:pt x="1313111" y="51214"/>
                  </a:lnTo>
                  <a:lnTo>
                    <a:pt x="1500699" y="25607"/>
                  </a:lnTo>
                  <a:lnTo>
                    <a:pt x="1688286" y="51214"/>
                  </a:lnTo>
                  <a:lnTo>
                    <a:pt x="1875874" y="0"/>
                  </a:lnTo>
                  <a:lnTo>
                    <a:pt x="2063461" y="0"/>
                  </a:lnTo>
                  <a:lnTo>
                    <a:pt x="2251048" y="25607"/>
                  </a:lnTo>
                  <a:lnTo>
                    <a:pt x="2438636" y="0"/>
                  </a:lnTo>
                  <a:lnTo>
                    <a:pt x="2626223" y="25607"/>
                  </a:lnTo>
                  <a:lnTo>
                    <a:pt x="2813811" y="51214"/>
                  </a:lnTo>
                  <a:lnTo>
                    <a:pt x="3001398" y="76822"/>
                  </a:lnTo>
                  <a:lnTo>
                    <a:pt x="3188985" y="76822"/>
                  </a:lnTo>
                  <a:lnTo>
                    <a:pt x="3376573" y="128037"/>
                  </a:lnTo>
                  <a:lnTo>
                    <a:pt x="3564160" y="102429"/>
                  </a:lnTo>
                  <a:lnTo>
                    <a:pt x="3751748" y="204859"/>
                  </a:lnTo>
                  <a:lnTo>
                    <a:pt x="3939335" y="307289"/>
                  </a:lnTo>
                  <a:lnTo>
                    <a:pt x="4126923" y="332897"/>
                  </a:lnTo>
                  <a:lnTo>
                    <a:pt x="4314510" y="409719"/>
                  </a:lnTo>
                  <a:lnTo>
                    <a:pt x="4502097" y="460934"/>
                  </a:lnTo>
                </a:path>
              </a:pathLst>
            </a:custGeom>
            <a:ln w="32521" cap="flat">
              <a:solidFill>
                <a:srgbClr val="5EB0E8">
                  <a:alpha val="100000"/>
                </a:srgbClr>
              </a:solidFill>
              <a:prstDash val="solid"/>
              <a:round/>
            </a:ln>
          </p:spPr>
          <p:txBody>
            <a:bodyPr/>
            <a:lstStyle/>
            <a:p/>
          </p:txBody>
        </p:sp>
        <p:sp>
          <p:nvSpPr>
            <p:cNvPr id="464" name="pl18"/>
            <p:cNvSpPr/>
            <p:nvPr/>
          </p:nvSpPr>
          <p:spPr>
            <a:xfrm>
              <a:off x="13517028" y="6663670"/>
              <a:ext cx="4314510" cy="230467"/>
            </a:xfrm>
            <a:custGeom>
              <a:avLst/>
              <a:pathLst>
                <a:path w="4314510" h="230467">
                  <a:moveTo>
                    <a:pt x="0" y="230467"/>
                  </a:moveTo>
                  <a:lnTo>
                    <a:pt x="187587" y="153644"/>
                  </a:lnTo>
                  <a:lnTo>
                    <a:pt x="375174" y="153644"/>
                  </a:lnTo>
                  <a:lnTo>
                    <a:pt x="562762" y="76822"/>
                  </a:lnTo>
                  <a:lnTo>
                    <a:pt x="750349" y="51214"/>
                  </a:lnTo>
                  <a:lnTo>
                    <a:pt x="937937" y="128037"/>
                  </a:lnTo>
                  <a:lnTo>
                    <a:pt x="1125524" y="102429"/>
                  </a:lnTo>
                  <a:lnTo>
                    <a:pt x="1313111" y="25607"/>
                  </a:lnTo>
                  <a:lnTo>
                    <a:pt x="1500699" y="25607"/>
                  </a:lnTo>
                  <a:lnTo>
                    <a:pt x="1688286" y="25607"/>
                  </a:lnTo>
                  <a:lnTo>
                    <a:pt x="1875874" y="0"/>
                  </a:lnTo>
                  <a:lnTo>
                    <a:pt x="2063461" y="0"/>
                  </a:lnTo>
                  <a:lnTo>
                    <a:pt x="2251048" y="0"/>
                  </a:lnTo>
                  <a:lnTo>
                    <a:pt x="2438636" y="25607"/>
                  </a:lnTo>
                  <a:lnTo>
                    <a:pt x="2626223" y="25607"/>
                  </a:lnTo>
                  <a:lnTo>
                    <a:pt x="2813811" y="25607"/>
                  </a:lnTo>
                  <a:lnTo>
                    <a:pt x="3001398" y="25607"/>
                  </a:lnTo>
                  <a:lnTo>
                    <a:pt x="3188985" y="76822"/>
                  </a:lnTo>
                  <a:lnTo>
                    <a:pt x="3376573" y="76822"/>
                  </a:lnTo>
                  <a:lnTo>
                    <a:pt x="3564160" y="128037"/>
                  </a:lnTo>
                  <a:lnTo>
                    <a:pt x="3751748" y="179252"/>
                  </a:lnTo>
                  <a:lnTo>
                    <a:pt x="3939335" y="153644"/>
                  </a:lnTo>
                  <a:lnTo>
                    <a:pt x="4126923" y="153644"/>
                  </a:lnTo>
                  <a:lnTo>
                    <a:pt x="4314510" y="179252"/>
                  </a:lnTo>
                </a:path>
              </a:pathLst>
            </a:custGeom>
            <a:ln w="32521" cap="flat">
              <a:solidFill>
                <a:srgbClr val="00A173">
                  <a:alpha val="100000"/>
                </a:srgbClr>
              </a:solidFill>
              <a:prstDash val="solid"/>
              <a:round/>
            </a:ln>
          </p:spPr>
          <p:txBody>
            <a:bodyPr/>
            <a:lstStyle/>
            <a:p/>
          </p:txBody>
        </p:sp>
        <p:sp>
          <p:nvSpPr>
            <p:cNvPr id="465"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66"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67"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68"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469"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470"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71"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2"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3"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4"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5"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6"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7"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8"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9"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0"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1"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2"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3"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4"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5"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6"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7"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8"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9"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0"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1"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2"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3"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4"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5"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6"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7"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8"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9"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0"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1"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2"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03"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04"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05"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06"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07"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08"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09"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10"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11"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12"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13"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14"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15"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16"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17"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18"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19"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20"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21"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22"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23"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24"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25"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26"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27"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28" name="rc82"/>
            <p:cNvSpPr/>
            <p:nvPr/>
          </p:nvSpPr>
          <p:spPr>
            <a:xfrm>
              <a:off x="14005791" y="9941072"/>
              <a:ext cx="3149396" cy="504938"/>
            </a:xfrm>
            <a:prstGeom prst="rect">
              <a:avLst/>
            </a:prstGeom>
            <a:solidFill>
              <a:srgbClr val="FFFFFF">
                <a:alpha val="100000"/>
              </a:srgbClr>
            </a:solidFill>
          </p:spPr>
          <p:txBody>
            <a:bodyPr/>
            <a:lstStyle/>
            <a:p/>
          </p:txBody>
        </p:sp>
        <p:sp>
          <p:nvSpPr>
            <p:cNvPr id="529"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30"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31"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32"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33"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534"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535"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536"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537"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Algeria</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3214267" cy="3131794"/>
            </a:xfrm>
            <a:prstGeom prst="rect">
              <a:avLst/>
            </a:prstGeom>
            <a:solidFill>
              <a:srgbClr val="FFFFFF">
                <a:alpha val="100000"/>
              </a:srgbClr>
            </a:solidFill>
          </p:spPr>
          <p:txBody>
            <a:bodyPr/>
            <a:lstStyle/>
            <a:p/>
          </p:txBody>
        </p:sp>
        <p:sp>
          <p:nvSpPr>
            <p:cNvPr id="7" name="pl6"/>
            <p:cNvSpPr/>
            <p:nvPr/>
          </p:nvSpPr>
          <p:spPr>
            <a:xfrm>
              <a:off x="1899869" y="471718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8" name="pl7"/>
            <p:cNvSpPr/>
            <p:nvPr/>
          </p:nvSpPr>
          <p:spPr>
            <a:xfrm>
              <a:off x="1899869" y="358082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9" name="pl8"/>
            <p:cNvSpPr/>
            <p:nvPr/>
          </p:nvSpPr>
          <p:spPr>
            <a:xfrm>
              <a:off x="1899869" y="244447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 name="pl9"/>
            <p:cNvSpPr/>
            <p:nvPr/>
          </p:nvSpPr>
          <p:spPr>
            <a:xfrm>
              <a:off x="189986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1" name="pl10"/>
            <p:cNvSpPr/>
            <p:nvPr/>
          </p:nvSpPr>
          <p:spPr>
            <a:xfrm>
              <a:off x="1899869" y="414900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 name="pl11"/>
            <p:cNvSpPr/>
            <p:nvPr/>
          </p:nvSpPr>
          <p:spPr>
            <a:xfrm>
              <a:off x="1899869" y="301264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 name="rc12"/>
            <p:cNvSpPr/>
            <p:nvPr/>
          </p:nvSpPr>
          <p:spPr>
            <a:xfrm>
              <a:off x="193938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 name="rc13"/>
            <p:cNvSpPr/>
            <p:nvPr/>
          </p:nvSpPr>
          <p:spPr>
            <a:xfrm>
              <a:off x="193938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 name="rc14"/>
            <p:cNvSpPr/>
            <p:nvPr/>
          </p:nvSpPr>
          <p:spPr>
            <a:xfrm>
              <a:off x="193938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 name="rc15"/>
            <p:cNvSpPr/>
            <p:nvPr/>
          </p:nvSpPr>
          <p:spPr>
            <a:xfrm>
              <a:off x="1939388" y="5262631"/>
              <a:ext cx="237118" cy="2272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 name="rc16"/>
            <p:cNvSpPr/>
            <p:nvPr/>
          </p:nvSpPr>
          <p:spPr>
            <a:xfrm>
              <a:off x="2729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 name="rc17"/>
            <p:cNvSpPr/>
            <p:nvPr/>
          </p:nvSpPr>
          <p:spPr>
            <a:xfrm>
              <a:off x="272978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 name="rc18"/>
            <p:cNvSpPr/>
            <p:nvPr/>
          </p:nvSpPr>
          <p:spPr>
            <a:xfrm>
              <a:off x="272978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 name="rc19"/>
            <p:cNvSpPr/>
            <p:nvPr/>
          </p:nvSpPr>
          <p:spPr>
            <a:xfrm>
              <a:off x="2729782" y="5217176"/>
              <a:ext cx="237118" cy="681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 name="rc20"/>
            <p:cNvSpPr/>
            <p:nvPr/>
          </p:nvSpPr>
          <p:spPr>
            <a:xfrm>
              <a:off x="2993247" y="5262631"/>
              <a:ext cx="237118" cy="2272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 name="rc21"/>
            <p:cNvSpPr/>
            <p:nvPr/>
          </p:nvSpPr>
          <p:spPr>
            <a:xfrm>
              <a:off x="2993247" y="526263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 name="rc22"/>
            <p:cNvSpPr/>
            <p:nvPr/>
          </p:nvSpPr>
          <p:spPr>
            <a:xfrm>
              <a:off x="2993247" y="526263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 name="rc23"/>
            <p:cNvSpPr/>
            <p:nvPr/>
          </p:nvSpPr>
          <p:spPr>
            <a:xfrm>
              <a:off x="2993247" y="5035360"/>
              <a:ext cx="237118" cy="2272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 name="rc24"/>
            <p:cNvSpPr/>
            <p:nvPr/>
          </p:nvSpPr>
          <p:spPr>
            <a:xfrm>
              <a:off x="325671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 name="rc25"/>
            <p:cNvSpPr/>
            <p:nvPr/>
          </p:nvSpPr>
          <p:spPr>
            <a:xfrm>
              <a:off x="325671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 name="rc26"/>
            <p:cNvSpPr/>
            <p:nvPr/>
          </p:nvSpPr>
          <p:spPr>
            <a:xfrm>
              <a:off x="325671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 name="rc27"/>
            <p:cNvSpPr/>
            <p:nvPr/>
          </p:nvSpPr>
          <p:spPr>
            <a:xfrm>
              <a:off x="3256711" y="5239904"/>
              <a:ext cx="237118" cy="454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 name="rc28"/>
            <p:cNvSpPr/>
            <p:nvPr/>
          </p:nvSpPr>
          <p:spPr>
            <a:xfrm>
              <a:off x="3520176" y="5262631"/>
              <a:ext cx="237118" cy="2272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0" name="rc29"/>
            <p:cNvSpPr/>
            <p:nvPr/>
          </p:nvSpPr>
          <p:spPr>
            <a:xfrm>
              <a:off x="3520176" y="526263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1" name="rc30"/>
            <p:cNvSpPr/>
            <p:nvPr/>
          </p:nvSpPr>
          <p:spPr>
            <a:xfrm>
              <a:off x="3520176" y="526263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2" name="rc31"/>
            <p:cNvSpPr/>
            <p:nvPr/>
          </p:nvSpPr>
          <p:spPr>
            <a:xfrm>
              <a:off x="3520176" y="5171722"/>
              <a:ext cx="237118" cy="909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3" name="rc32"/>
            <p:cNvSpPr/>
            <p:nvPr/>
          </p:nvSpPr>
          <p:spPr>
            <a:xfrm>
              <a:off x="404710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4" name="rc33"/>
            <p:cNvSpPr/>
            <p:nvPr/>
          </p:nvSpPr>
          <p:spPr>
            <a:xfrm>
              <a:off x="404710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5" name="rc34"/>
            <p:cNvSpPr/>
            <p:nvPr/>
          </p:nvSpPr>
          <p:spPr>
            <a:xfrm>
              <a:off x="404710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6" name="rc35"/>
            <p:cNvSpPr/>
            <p:nvPr/>
          </p:nvSpPr>
          <p:spPr>
            <a:xfrm>
              <a:off x="4047105" y="5239904"/>
              <a:ext cx="237118" cy="454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7" name="rc36"/>
            <p:cNvSpPr/>
            <p:nvPr/>
          </p:nvSpPr>
          <p:spPr>
            <a:xfrm>
              <a:off x="431057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8" name="rc37"/>
            <p:cNvSpPr/>
            <p:nvPr/>
          </p:nvSpPr>
          <p:spPr>
            <a:xfrm>
              <a:off x="431057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9" name="rc38"/>
            <p:cNvSpPr/>
            <p:nvPr/>
          </p:nvSpPr>
          <p:spPr>
            <a:xfrm>
              <a:off x="431057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0" name="rc39"/>
            <p:cNvSpPr/>
            <p:nvPr/>
          </p:nvSpPr>
          <p:spPr>
            <a:xfrm>
              <a:off x="4310570" y="5239904"/>
              <a:ext cx="237118" cy="454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1" name="rc40"/>
            <p:cNvSpPr/>
            <p:nvPr/>
          </p:nvSpPr>
          <p:spPr>
            <a:xfrm>
              <a:off x="457403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 name="rc41"/>
            <p:cNvSpPr/>
            <p:nvPr/>
          </p:nvSpPr>
          <p:spPr>
            <a:xfrm>
              <a:off x="457403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 name="rc42"/>
            <p:cNvSpPr/>
            <p:nvPr/>
          </p:nvSpPr>
          <p:spPr>
            <a:xfrm>
              <a:off x="457403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4" name="rc43"/>
            <p:cNvSpPr/>
            <p:nvPr/>
          </p:nvSpPr>
          <p:spPr>
            <a:xfrm>
              <a:off x="4574034" y="5217176"/>
              <a:ext cx="237118" cy="681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5" name="rc44"/>
            <p:cNvSpPr/>
            <p:nvPr/>
          </p:nvSpPr>
          <p:spPr>
            <a:xfrm>
              <a:off x="4837499" y="5217176"/>
              <a:ext cx="237118" cy="6818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6" name="rc45"/>
            <p:cNvSpPr/>
            <p:nvPr/>
          </p:nvSpPr>
          <p:spPr>
            <a:xfrm>
              <a:off x="4837499" y="521717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 name="rc46"/>
            <p:cNvSpPr/>
            <p:nvPr/>
          </p:nvSpPr>
          <p:spPr>
            <a:xfrm>
              <a:off x="4837499" y="521717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8" name="rc47"/>
            <p:cNvSpPr/>
            <p:nvPr/>
          </p:nvSpPr>
          <p:spPr>
            <a:xfrm>
              <a:off x="4837499" y="5171722"/>
              <a:ext cx="237118" cy="454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9" name="pg48"/>
            <p:cNvSpPr/>
            <p:nvPr/>
          </p:nvSpPr>
          <p:spPr>
            <a:xfrm>
              <a:off x="2702556" y="2153563"/>
              <a:ext cx="1608892" cy="373922"/>
            </a:xfrm>
            <a:custGeom>
              <a:avLst/>
              <a:pathLst>
                <a:path w="1608892" h="373922">
                  <a:moveTo>
                    <a:pt x="31220" y="373922"/>
                  </a:moveTo>
                  <a:lnTo>
                    <a:pt x="1577672" y="373922"/>
                  </a:lnTo>
                  <a:lnTo>
                    <a:pt x="1576415" y="373897"/>
                  </a:lnTo>
                  <a:lnTo>
                    <a:pt x="1581435" y="373695"/>
                  </a:lnTo>
                  <a:lnTo>
                    <a:pt x="1586358" y="372690"/>
                  </a:lnTo>
                  <a:lnTo>
                    <a:pt x="1591056" y="370908"/>
                  </a:lnTo>
                  <a:lnTo>
                    <a:pt x="1595407" y="368396"/>
                  </a:lnTo>
                  <a:lnTo>
                    <a:pt x="1599299" y="365218"/>
                  </a:lnTo>
                  <a:lnTo>
                    <a:pt x="1602631" y="361457"/>
                  </a:lnTo>
                  <a:lnTo>
                    <a:pt x="1605316" y="357211"/>
                  </a:lnTo>
                  <a:lnTo>
                    <a:pt x="1607286" y="352588"/>
                  </a:lnTo>
                  <a:lnTo>
                    <a:pt x="1608488" y="347710"/>
                  </a:lnTo>
                  <a:lnTo>
                    <a:pt x="1608892" y="342702"/>
                  </a:lnTo>
                  <a:lnTo>
                    <a:pt x="1608892" y="31220"/>
                  </a:lnTo>
                  <a:lnTo>
                    <a:pt x="1608488" y="26212"/>
                  </a:lnTo>
                  <a:lnTo>
                    <a:pt x="1607286" y="21334"/>
                  </a:lnTo>
                  <a:lnTo>
                    <a:pt x="1605316" y="16711"/>
                  </a:lnTo>
                  <a:lnTo>
                    <a:pt x="1602631" y="12465"/>
                  </a:lnTo>
                  <a:lnTo>
                    <a:pt x="1599299" y="8704"/>
                  </a:lnTo>
                  <a:lnTo>
                    <a:pt x="1595407" y="5526"/>
                  </a:lnTo>
                  <a:lnTo>
                    <a:pt x="1591056" y="3014"/>
                  </a:lnTo>
                  <a:lnTo>
                    <a:pt x="1586358" y="1232"/>
                  </a:lnTo>
                  <a:lnTo>
                    <a:pt x="1581435" y="227"/>
                  </a:lnTo>
                  <a:lnTo>
                    <a:pt x="157767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50" name="tx49"/>
            <p:cNvSpPr/>
            <p:nvPr/>
          </p:nvSpPr>
          <p:spPr>
            <a:xfrm>
              <a:off x="2827439" y="2239827"/>
              <a:ext cx="1359127"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5 case(s)</a:t>
              </a:r>
            </a:p>
          </p:txBody>
        </p:sp>
        <p:sp>
          <p:nvSpPr>
            <p:cNvPr id="51" name="pg50"/>
            <p:cNvSpPr/>
            <p:nvPr/>
          </p:nvSpPr>
          <p:spPr>
            <a:xfrm>
              <a:off x="2832678" y="2394471"/>
              <a:ext cx="1348648" cy="311602"/>
            </a:xfrm>
            <a:custGeom>
              <a:avLst/>
              <a:pathLst>
                <a:path w="1348648" h="311602">
                  <a:moveTo>
                    <a:pt x="26017" y="311602"/>
                  </a:moveTo>
                  <a:lnTo>
                    <a:pt x="1322631" y="311602"/>
                  </a:lnTo>
                  <a:lnTo>
                    <a:pt x="1321583" y="311581"/>
                  </a:lnTo>
                  <a:lnTo>
                    <a:pt x="1325767" y="311412"/>
                  </a:lnTo>
                  <a:lnTo>
                    <a:pt x="1329869" y="310575"/>
                  </a:lnTo>
                  <a:lnTo>
                    <a:pt x="1333784" y="309090"/>
                  </a:lnTo>
                  <a:lnTo>
                    <a:pt x="1337410" y="306996"/>
                  </a:lnTo>
                  <a:lnTo>
                    <a:pt x="1340654" y="304348"/>
                  </a:lnTo>
                  <a:lnTo>
                    <a:pt x="1343430" y="301214"/>
                  </a:lnTo>
                  <a:lnTo>
                    <a:pt x="1345668" y="297675"/>
                  </a:lnTo>
                  <a:lnTo>
                    <a:pt x="1347309" y="293823"/>
                  </a:lnTo>
                  <a:lnTo>
                    <a:pt x="1348311" y="289758"/>
                  </a:lnTo>
                  <a:lnTo>
                    <a:pt x="1348648" y="285585"/>
                  </a:lnTo>
                  <a:lnTo>
                    <a:pt x="1348648" y="26017"/>
                  </a:lnTo>
                  <a:lnTo>
                    <a:pt x="1348311" y="21843"/>
                  </a:lnTo>
                  <a:lnTo>
                    <a:pt x="1347309" y="17778"/>
                  </a:lnTo>
                  <a:lnTo>
                    <a:pt x="1345668" y="13926"/>
                  </a:lnTo>
                  <a:lnTo>
                    <a:pt x="1343430" y="10387"/>
                  </a:lnTo>
                  <a:lnTo>
                    <a:pt x="1340654" y="7253"/>
                  </a:lnTo>
                  <a:lnTo>
                    <a:pt x="1337410" y="4605"/>
                  </a:lnTo>
                  <a:lnTo>
                    <a:pt x="1333784" y="2511"/>
                  </a:lnTo>
                  <a:lnTo>
                    <a:pt x="1329869" y="1027"/>
                  </a:lnTo>
                  <a:lnTo>
                    <a:pt x="1325767" y="189"/>
                  </a:lnTo>
                  <a:lnTo>
                    <a:pt x="132263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52" name="tx51"/>
            <p:cNvSpPr/>
            <p:nvPr/>
          </p:nvSpPr>
          <p:spPr>
            <a:xfrm>
              <a:off x="2936747" y="2466357"/>
              <a:ext cx="1140510"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47 case(s)</a:t>
              </a:r>
            </a:p>
          </p:txBody>
        </p:sp>
        <p:sp>
          <p:nvSpPr>
            <p:cNvPr id="53" name="rc52"/>
            <p:cNvSpPr/>
            <p:nvPr/>
          </p:nvSpPr>
          <p:spPr>
            <a:xfrm>
              <a:off x="1899869" y="2153563"/>
              <a:ext cx="3214267" cy="3131794"/>
            </a:xfrm>
            <a:prstGeom prst="rect">
              <a:avLst/>
            </a:prstGeom>
            <a:ln w="13550" cap="rnd">
              <a:solidFill>
                <a:srgbClr val="333333">
                  <a:alpha val="100000"/>
                </a:srgbClr>
              </a:solidFill>
              <a:prstDash val="solid"/>
              <a:round/>
            </a:ln>
          </p:spPr>
          <p:txBody>
            <a:bodyPr/>
            <a:lstStyle/>
            <a:p/>
          </p:txBody>
        </p:sp>
        <p:sp>
          <p:nvSpPr>
            <p:cNvPr id="54" name="rc53"/>
            <p:cNvSpPr/>
            <p:nvPr/>
          </p:nvSpPr>
          <p:spPr>
            <a:xfrm>
              <a:off x="5114136" y="2153563"/>
              <a:ext cx="3214267" cy="3131794"/>
            </a:xfrm>
            <a:prstGeom prst="rect">
              <a:avLst/>
            </a:prstGeom>
            <a:solidFill>
              <a:srgbClr val="FFFFFF">
                <a:alpha val="100000"/>
              </a:srgbClr>
            </a:solidFill>
          </p:spPr>
          <p:txBody>
            <a:bodyPr/>
            <a:lstStyle/>
            <a:p/>
          </p:txBody>
        </p:sp>
        <p:sp>
          <p:nvSpPr>
            <p:cNvPr id="55" name="pl54"/>
            <p:cNvSpPr/>
            <p:nvPr/>
          </p:nvSpPr>
          <p:spPr>
            <a:xfrm>
              <a:off x="5114136" y="471718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56" name="pl55"/>
            <p:cNvSpPr/>
            <p:nvPr/>
          </p:nvSpPr>
          <p:spPr>
            <a:xfrm>
              <a:off x="5114136" y="358082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57" name="pl56"/>
            <p:cNvSpPr/>
            <p:nvPr/>
          </p:nvSpPr>
          <p:spPr>
            <a:xfrm>
              <a:off x="5114136" y="244447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58" name="pl57"/>
            <p:cNvSpPr/>
            <p:nvPr/>
          </p:nvSpPr>
          <p:spPr>
            <a:xfrm>
              <a:off x="5114136"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59" name="pl58"/>
            <p:cNvSpPr/>
            <p:nvPr/>
          </p:nvSpPr>
          <p:spPr>
            <a:xfrm>
              <a:off x="5114136" y="414900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60" name="pl59"/>
            <p:cNvSpPr/>
            <p:nvPr/>
          </p:nvSpPr>
          <p:spPr>
            <a:xfrm>
              <a:off x="5114136" y="301264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61" name="rc60"/>
            <p:cNvSpPr/>
            <p:nvPr/>
          </p:nvSpPr>
          <p:spPr>
            <a:xfrm>
              <a:off x="5153656" y="5058087"/>
              <a:ext cx="237118" cy="22727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2" name="rc61"/>
            <p:cNvSpPr/>
            <p:nvPr/>
          </p:nvSpPr>
          <p:spPr>
            <a:xfrm>
              <a:off x="5153656" y="505808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3" name="rc62"/>
            <p:cNvSpPr/>
            <p:nvPr/>
          </p:nvSpPr>
          <p:spPr>
            <a:xfrm>
              <a:off x="5153656" y="505808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4" name="rc63"/>
            <p:cNvSpPr/>
            <p:nvPr/>
          </p:nvSpPr>
          <p:spPr>
            <a:xfrm>
              <a:off x="5153656" y="4989905"/>
              <a:ext cx="237118" cy="681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5" name="rc64"/>
            <p:cNvSpPr/>
            <p:nvPr/>
          </p:nvSpPr>
          <p:spPr>
            <a:xfrm>
              <a:off x="5417121" y="5126268"/>
              <a:ext cx="237118" cy="15908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6" name="rc65"/>
            <p:cNvSpPr/>
            <p:nvPr/>
          </p:nvSpPr>
          <p:spPr>
            <a:xfrm>
              <a:off x="5417121" y="512626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7" name="rc66"/>
            <p:cNvSpPr/>
            <p:nvPr/>
          </p:nvSpPr>
          <p:spPr>
            <a:xfrm>
              <a:off x="5417121" y="512626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8" name="rc67"/>
            <p:cNvSpPr/>
            <p:nvPr/>
          </p:nvSpPr>
          <p:spPr>
            <a:xfrm>
              <a:off x="5417121" y="4921724"/>
              <a:ext cx="237118" cy="20454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9" name="rc68"/>
            <p:cNvSpPr/>
            <p:nvPr/>
          </p:nvSpPr>
          <p:spPr>
            <a:xfrm>
              <a:off x="568058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0" name="rc69"/>
            <p:cNvSpPr/>
            <p:nvPr/>
          </p:nvSpPr>
          <p:spPr>
            <a:xfrm>
              <a:off x="568058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1" name="rc70"/>
            <p:cNvSpPr/>
            <p:nvPr/>
          </p:nvSpPr>
          <p:spPr>
            <a:xfrm>
              <a:off x="568058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2" name="rc71"/>
            <p:cNvSpPr/>
            <p:nvPr/>
          </p:nvSpPr>
          <p:spPr>
            <a:xfrm>
              <a:off x="5680585" y="5262631"/>
              <a:ext cx="237118" cy="2272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3" name="rc72"/>
            <p:cNvSpPr/>
            <p:nvPr/>
          </p:nvSpPr>
          <p:spPr>
            <a:xfrm>
              <a:off x="5944050" y="5239904"/>
              <a:ext cx="237118" cy="4545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4" name="rc73"/>
            <p:cNvSpPr/>
            <p:nvPr/>
          </p:nvSpPr>
          <p:spPr>
            <a:xfrm>
              <a:off x="5944050" y="523990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5" name="rc74"/>
            <p:cNvSpPr/>
            <p:nvPr/>
          </p:nvSpPr>
          <p:spPr>
            <a:xfrm>
              <a:off x="5944050" y="523990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6" name="rc75"/>
            <p:cNvSpPr/>
            <p:nvPr/>
          </p:nvSpPr>
          <p:spPr>
            <a:xfrm>
              <a:off x="5944050" y="5194449"/>
              <a:ext cx="237118" cy="454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7" name="rc76"/>
            <p:cNvSpPr/>
            <p:nvPr/>
          </p:nvSpPr>
          <p:spPr>
            <a:xfrm>
              <a:off x="6207514" y="5262631"/>
              <a:ext cx="237118" cy="2272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8" name="rc77"/>
            <p:cNvSpPr/>
            <p:nvPr/>
          </p:nvSpPr>
          <p:spPr>
            <a:xfrm>
              <a:off x="6207514" y="526263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9" name="rc78"/>
            <p:cNvSpPr/>
            <p:nvPr/>
          </p:nvSpPr>
          <p:spPr>
            <a:xfrm>
              <a:off x="6207514" y="526263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0" name="rc79"/>
            <p:cNvSpPr/>
            <p:nvPr/>
          </p:nvSpPr>
          <p:spPr>
            <a:xfrm>
              <a:off x="6207514" y="4967178"/>
              <a:ext cx="237118" cy="29545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1" name="rc80"/>
            <p:cNvSpPr/>
            <p:nvPr/>
          </p:nvSpPr>
          <p:spPr>
            <a:xfrm>
              <a:off x="6470979" y="5217176"/>
              <a:ext cx="237118" cy="6818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2" name="rc81"/>
            <p:cNvSpPr/>
            <p:nvPr/>
          </p:nvSpPr>
          <p:spPr>
            <a:xfrm>
              <a:off x="6470979" y="521717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3" name="rc82"/>
            <p:cNvSpPr/>
            <p:nvPr/>
          </p:nvSpPr>
          <p:spPr>
            <a:xfrm>
              <a:off x="6470979" y="521717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4" name="rc83"/>
            <p:cNvSpPr/>
            <p:nvPr/>
          </p:nvSpPr>
          <p:spPr>
            <a:xfrm>
              <a:off x="6470979" y="5058087"/>
              <a:ext cx="237118" cy="1590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5" name="rc84"/>
            <p:cNvSpPr/>
            <p:nvPr/>
          </p:nvSpPr>
          <p:spPr>
            <a:xfrm>
              <a:off x="673444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673444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673444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6734443" y="5171722"/>
              <a:ext cx="237118" cy="11363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699790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699790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699790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6997908" y="5194449"/>
              <a:ext cx="237118" cy="909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7261373" y="5262631"/>
              <a:ext cx="237118" cy="2272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7261373" y="526263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7261373" y="5239904"/>
              <a:ext cx="237118" cy="2272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7261373" y="5148995"/>
              <a:ext cx="237118" cy="909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rc96"/>
            <p:cNvSpPr/>
            <p:nvPr/>
          </p:nvSpPr>
          <p:spPr>
            <a:xfrm>
              <a:off x="752483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752483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752483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7524837" y="5194449"/>
              <a:ext cx="237118" cy="909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rc100"/>
            <p:cNvSpPr/>
            <p:nvPr/>
          </p:nvSpPr>
          <p:spPr>
            <a:xfrm>
              <a:off x="778830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2" name="rc101"/>
            <p:cNvSpPr/>
            <p:nvPr/>
          </p:nvSpPr>
          <p:spPr>
            <a:xfrm>
              <a:off x="778830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3" name="rc102"/>
            <p:cNvSpPr/>
            <p:nvPr/>
          </p:nvSpPr>
          <p:spPr>
            <a:xfrm>
              <a:off x="778830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4" name="rc103"/>
            <p:cNvSpPr/>
            <p:nvPr/>
          </p:nvSpPr>
          <p:spPr>
            <a:xfrm>
              <a:off x="7788302" y="5126268"/>
              <a:ext cx="237118" cy="1590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5" name="rc104"/>
            <p:cNvSpPr/>
            <p:nvPr/>
          </p:nvSpPr>
          <p:spPr>
            <a:xfrm>
              <a:off x="805176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6" name="rc105"/>
            <p:cNvSpPr/>
            <p:nvPr/>
          </p:nvSpPr>
          <p:spPr>
            <a:xfrm>
              <a:off x="8051766" y="5239904"/>
              <a:ext cx="237118" cy="4545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7" name="rc106"/>
            <p:cNvSpPr/>
            <p:nvPr/>
          </p:nvSpPr>
          <p:spPr>
            <a:xfrm>
              <a:off x="8051766" y="523990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8" name="rc107"/>
            <p:cNvSpPr/>
            <p:nvPr/>
          </p:nvSpPr>
          <p:spPr>
            <a:xfrm>
              <a:off x="8051766" y="5171722"/>
              <a:ext cx="237118" cy="681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9" name="pg108"/>
            <p:cNvSpPr/>
            <p:nvPr/>
          </p:nvSpPr>
          <p:spPr>
            <a:xfrm>
              <a:off x="5892687" y="2153563"/>
              <a:ext cx="1657166" cy="373922"/>
            </a:xfrm>
            <a:custGeom>
              <a:avLst/>
              <a:pathLst>
                <a:path w="1657166" h="373922">
                  <a:moveTo>
                    <a:pt x="31220" y="373922"/>
                  </a:moveTo>
                  <a:lnTo>
                    <a:pt x="1625946" y="373922"/>
                  </a:lnTo>
                  <a:lnTo>
                    <a:pt x="1624689" y="373897"/>
                  </a:lnTo>
                  <a:lnTo>
                    <a:pt x="1629709" y="373695"/>
                  </a:lnTo>
                  <a:lnTo>
                    <a:pt x="1634632" y="372690"/>
                  </a:lnTo>
                  <a:lnTo>
                    <a:pt x="1639330" y="370908"/>
                  </a:lnTo>
                  <a:lnTo>
                    <a:pt x="1643681" y="368396"/>
                  </a:lnTo>
                  <a:lnTo>
                    <a:pt x="1647573" y="365218"/>
                  </a:lnTo>
                  <a:lnTo>
                    <a:pt x="1650905" y="361457"/>
                  </a:lnTo>
                  <a:lnTo>
                    <a:pt x="1653590" y="357211"/>
                  </a:lnTo>
                  <a:lnTo>
                    <a:pt x="1655560" y="352588"/>
                  </a:lnTo>
                  <a:lnTo>
                    <a:pt x="1656762" y="347710"/>
                  </a:lnTo>
                  <a:lnTo>
                    <a:pt x="1657166" y="342702"/>
                  </a:lnTo>
                  <a:lnTo>
                    <a:pt x="1657166" y="31220"/>
                  </a:lnTo>
                  <a:lnTo>
                    <a:pt x="1656762" y="26212"/>
                  </a:lnTo>
                  <a:lnTo>
                    <a:pt x="1655560" y="21334"/>
                  </a:lnTo>
                  <a:lnTo>
                    <a:pt x="1653590" y="16711"/>
                  </a:lnTo>
                  <a:lnTo>
                    <a:pt x="1650905" y="12465"/>
                  </a:lnTo>
                  <a:lnTo>
                    <a:pt x="1647573" y="8704"/>
                  </a:lnTo>
                  <a:lnTo>
                    <a:pt x="1643681" y="5526"/>
                  </a:lnTo>
                  <a:lnTo>
                    <a:pt x="1639330" y="3014"/>
                  </a:lnTo>
                  <a:lnTo>
                    <a:pt x="1634632" y="1232"/>
                  </a:lnTo>
                  <a:lnTo>
                    <a:pt x="1629709" y="227"/>
                  </a:lnTo>
                  <a:lnTo>
                    <a:pt x="162594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10" name="tx109"/>
            <p:cNvSpPr/>
            <p:nvPr/>
          </p:nvSpPr>
          <p:spPr>
            <a:xfrm>
              <a:off x="6017569" y="2239827"/>
              <a:ext cx="1407401"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27 case(s)</a:t>
              </a:r>
            </a:p>
          </p:txBody>
        </p:sp>
        <p:sp>
          <p:nvSpPr>
            <p:cNvPr id="111" name="pg110"/>
            <p:cNvSpPr/>
            <p:nvPr/>
          </p:nvSpPr>
          <p:spPr>
            <a:xfrm>
              <a:off x="6026832" y="2394471"/>
              <a:ext cx="1388876" cy="311602"/>
            </a:xfrm>
            <a:custGeom>
              <a:avLst/>
              <a:pathLst>
                <a:path w="1388876" h="311602">
                  <a:moveTo>
                    <a:pt x="26017" y="311602"/>
                  </a:moveTo>
                  <a:lnTo>
                    <a:pt x="1362859" y="311602"/>
                  </a:lnTo>
                  <a:lnTo>
                    <a:pt x="1361812" y="311581"/>
                  </a:lnTo>
                  <a:lnTo>
                    <a:pt x="1365995" y="311412"/>
                  </a:lnTo>
                  <a:lnTo>
                    <a:pt x="1370098" y="310575"/>
                  </a:lnTo>
                  <a:lnTo>
                    <a:pt x="1374013" y="309090"/>
                  </a:lnTo>
                  <a:lnTo>
                    <a:pt x="1377639" y="306996"/>
                  </a:lnTo>
                  <a:lnTo>
                    <a:pt x="1380882" y="304348"/>
                  </a:lnTo>
                  <a:lnTo>
                    <a:pt x="1383659" y="301214"/>
                  </a:lnTo>
                  <a:lnTo>
                    <a:pt x="1385896" y="297675"/>
                  </a:lnTo>
                  <a:lnTo>
                    <a:pt x="1387538" y="293823"/>
                  </a:lnTo>
                  <a:lnTo>
                    <a:pt x="1388540" y="289758"/>
                  </a:lnTo>
                  <a:lnTo>
                    <a:pt x="1388876" y="285585"/>
                  </a:lnTo>
                  <a:lnTo>
                    <a:pt x="1388876" y="26017"/>
                  </a:lnTo>
                  <a:lnTo>
                    <a:pt x="1388540" y="21843"/>
                  </a:lnTo>
                  <a:lnTo>
                    <a:pt x="1387538" y="17778"/>
                  </a:lnTo>
                  <a:lnTo>
                    <a:pt x="1385896" y="13926"/>
                  </a:lnTo>
                  <a:lnTo>
                    <a:pt x="1383659" y="10387"/>
                  </a:lnTo>
                  <a:lnTo>
                    <a:pt x="1380882" y="7253"/>
                  </a:lnTo>
                  <a:lnTo>
                    <a:pt x="1377639" y="4605"/>
                  </a:lnTo>
                  <a:lnTo>
                    <a:pt x="1374013" y="2511"/>
                  </a:lnTo>
                  <a:lnTo>
                    <a:pt x="1370098" y="1027"/>
                  </a:lnTo>
                  <a:lnTo>
                    <a:pt x="1365995" y="189"/>
                  </a:lnTo>
                  <a:lnTo>
                    <a:pt x="13628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12" name="tx111"/>
            <p:cNvSpPr/>
            <p:nvPr/>
          </p:nvSpPr>
          <p:spPr>
            <a:xfrm>
              <a:off x="6130901" y="2466357"/>
              <a:ext cx="1180739"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203 case(s)</a:t>
              </a:r>
            </a:p>
          </p:txBody>
        </p:sp>
        <p:sp>
          <p:nvSpPr>
            <p:cNvPr id="113" name="rc112"/>
            <p:cNvSpPr/>
            <p:nvPr/>
          </p:nvSpPr>
          <p:spPr>
            <a:xfrm>
              <a:off x="5114136" y="2153563"/>
              <a:ext cx="3214267" cy="3131794"/>
            </a:xfrm>
            <a:prstGeom prst="rect">
              <a:avLst/>
            </a:prstGeom>
            <a:ln w="13550" cap="rnd">
              <a:solidFill>
                <a:srgbClr val="333333">
                  <a:alpha val="100000"/>
                </a:srgbClr>
              </a:solidFill>
              <a:prstDash val="solid"/>
              <a:round/>
            </a:ln>
          </p:spPr>
          <p:txBody>
            <a:bodyPr/>
            <a:lstStyle/>
            <a:p/>
          </p:txBody>
        </p:sp>
        <p:sp>
          <p:nvSpPr>
            <p:cNvPr id="114" name="rc113"/>
            <p:cNvSpPr/>
            <p:nvPr/>
          </p:nvSpPr>
          <p:spPr>
            <a:xfrm>
              <a:off x="8328404" y="2153563"/>
              <a:ext cx="3214267" cy="3131794"/>
            </a:xfrm>
            <a:prstGeom prst="rect">
              <a:avLst/>
            </a:prstGeom>
            <a:solidFill>
              <a:srgbClr val="FFFFFF">
                <a:alpha val="100000"/>
              </a:srgbClr>
            </a:solidFill>
          </p:spPr>
          <p:txBody>
            <a:bodyPr/>
            <a:lstStyle/>
            <a:p/>
          </p:txBody>
        </p:sp>
        <p:sp>
          <p:nvSpPr>
            <p:cNvPr id="115" name="pl114"/>
            <p:cNvSpPr/>
            <p:nvPr/>
          </p:nvSpPr>
          <p:spPr>
            <a:xfrm>
              <a:off x="8328404" y="471718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16" name="pl115"/>
            <p:cNvSpPr/>
            <p:nvPr/>
          </p:nvSpPr>
          <p:spPr>
            <a:xfrm>
              <a:off x="8328404" y="358082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17" name="pl116"/>
            <p:cNvSpPr/>
            <p:nvPr/>
          </p:nvSpPr>
          <p:spPr>
            <a:xfrm>
              <a:off x="8328404" y="244447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18" name="pl117"/>
            <p:cNvSpPr/>
            <p:nvPr/>
          </p:nvSpPr>
          <p:spPr>
            <a:xfrm>
              <a:off x="8328404"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19" name="pl118"/>
            <p:cNvSpPr/>
            <p:nvPr/>
          </p:nvSpPr>
          <p:spPr>
            <a:xfrm>
              <a:off x="8328404" y="414900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0" name="pl119"/>
            <p:cNvSpPr/>
            <p:nvPr/>
          </p:nvSpPr>
          <p:spPr>
            <a:xfrm>
              <a:off x="8328404" y="301264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1" name="rc120"/>
            <p:cNvSpPr/>
            <p:nvPr/>
          </p:nvSpPr>
          <p:spPr>
            <a:xfrm>
              <a:off x="836792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2" name="rc121"/>
            <p:cNvSpPr/>
            <p:nvPr/>
          </p:nvSpPr>
          <p:spPr>
            <a:xfrm>
              <a:off x="836792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3" name="rc122"/>
            <p:cNvSpPr/>
            <p:nvPr/>
          </p:nvSpPr>
          <p:spPr>
            <a:xfrm>
              <a:off x="836792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4" name="rc123"/>
            <p:cNvSpPr/>
            <p:nvPr/>
          </p:nvSpPr>
          <p:spPr>
            <a:xfrm>
              <a:off x="8367924" y="5171722"/>
              <a:ext cx="237118" cy="11363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5" name="rc124"/>
            <p:cNvSpPr/>
            <p:nvPr/>
          </p:nvSpPr>
          <p:spPr>
            <a:xfrm>
              <a:off x="8631388" y="5239904"/>
              <a:ext cx="237118" cy="4545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6" name="rc125"/>
            <p:cNvSpPr/>
            <p:nvPr/>
          </p:nvSpPr>
          <p:spPr>
            <a:xfrm>
              <a:off x="8631388" y="523990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7" name="rc126"/>
            <p:cNvSpPr/>
            <p:nvPr/>
          </p:nvSpPr>
          <p:spPr>
            <a:xfrm>
              <a:off x="8631388" y="5217176"/>
              <a:ext cx="237118" cy="2272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8" name="rc127"/>
            <p:cNvSpPr/>
            <p:nvPr/>
          </p:nvSpPr>
          <p:spPr>
            <a:xfrm>
              <a:off x="8631388" y="5080814"/>
              <a:ext cx="237118" cy="13636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9" name="rc128"/>
            <p:cNvSpPr/>
            <p:nvPr/>
          </p:nvSpPr>
          <p:spPr>
            <a:xfrm>
              <a:off x="8894853" y="4944451"/>
              <a:ext cx="237118" cy="34090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0" name="rc129"/>
            <p:cNvSpPr/>
            <p:nvPr/>
          </p:nvSpPr>
          <p:spPr>
            <a:xfrm>
              <a:off x="8894853" y="494445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1" name="rc130"/>
            <p:cNvSpPr/>
            <p:nvPr/>
          </p:nvSpPr>
          <p:spPr>
            <a:xfrm>
              <a:off x="8894853" y="4898997"/>
              <a:ext cx="237118" cy="4545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2" name="rc131"/>
            <p:cNvSpPr/>
            <p:nvPr/>
          </p:nvSpPr>
          <p:spPr>
            <a:xfrm>
              <a:off x="8894853" y="4717180"/>
              <a:ext cx="237118" cy="1818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3" name="rc132"/>
            <p:cNvSpPr/>
            <p:nvPr/>
          </p:nvSpPr>
          <p:spPr>
            <a:xfrm>
              <a:off x="9158317" y="5148995"/>
              <a:ext cx="237118" cy="13636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4" name="rc133"/>
            <p:cNvSpPr/>
            <p:nvPr/>
          </p:nvSpPr>
          <p:spPr>
            <a:xfrm>
              <a:off x="9158317" y="5126268"/>
              <a:ext cx="237118" cy="2272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5" name="rc134"/>
            <p:cNvSpPr/>
            <p:nvPr/>
          </p:nvSpPr>
          <p:spPr>
            <a:xfrm>
              <a:off x="9158317" y="5080814"/>
              <a:ext cx="237118" cy="4545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6" name="rc135"/>
            <p:cNvSpPr/>
            <p:nvPr/>
          </p:nvSpPr>
          <p:spPr>
            <a:xfrm>
              <a:off x="9158317" y="4876270"/>
              <a:ext cx="237118" cy="20454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7" name="rc136"/>
            <p:cNvSpPr/>
            <p:nvPr/>
          </p:nvSpPr>
          <p:spPr>
            <a:xfrm>
              <a:off x="9421782" y="5035360"/>
              <a:ext cx="237118" cy="24999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8" name="rc137"/>
            <p:cNvSpPr/>
            <p:nvPr/>
          </p:nvSpPr>
          <p:spPr>
            <a:xfrm>
              <a:off x="9421782" y="503536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9" name="rc138"/>
            <p:cNvSpPr/>
            <p:nvPr/>
          </p:nvSpPr>
          <p:spPr>
            <a:xfrm>
              <a:off x="9421782" y="5012633"/>
              <a:ext cx="237118" cy="2272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0" name="rc139"/>
            <p:cNvSpPr/>
            <p:nvPr/>
          </p:nvSpPr>
          <p:spPr>
            <a:xfrm>
              <a:off x="9421782" y="4694453"/>
              <a:ext cx="237118" cy="31817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1" name="rc140"/>
            <p:cNvSpPr/>
            <p:nvPr/>
          </p:nvSpPr>
          <p:spPr>
            <a:xfrm>
              <a:off x="9685247" y="4853543"/>
              <a:ext cx="237118" cy="43181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2" name="rc141"/>
            <p:cNvSpPr/>
            <p:nvPr/>
          </p:nvSpPr>
          <p:spPr>
            <a:xfrm>
              <a:off x="9685247" y="4785362"/>
              <a:ext cx="237118" cy="6818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3" name="rc142"/>
            <p:cNvSpPr/>
            <p:nvPr/>
          </p:nvSpPr>
          <p:spPr>
            <a:xfrm>
              <a:off x="9685247" y="4762634"/>
              <a:ext cx="237118" cy="2272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4" name="rc143"/>
            <p:cNvSpPr/>
            <p:nvPr/>
          </p:nvSpPr>
          <p:spPr>
            <a:xfrm>
              <a:off x="9685247" y="4626272"/>
              <a:ext cx="237118" cy="13636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5" name="rc144"/>
            <p:cNvSpPr/>
            <p:nvPr/>
          </p:nvSpPr>
          <p:spPr>
            <a:xfrm>
              <a:off x="994871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6" name="rc145"/>
            <p:cNvSpPr/>
            <p:nvPr/>
          </p:nvSpPr>
          <p:spPr>
            <a:xfrm>
              <a:off x="994871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7" name="rc146"/>
            <p:cNvSpPr/>
            <p:nvPr/>
          </p:nvSpPr>
          <p:spPr>
            <a:xfrm>
              <a:off x="9948711" y="5262631"/>
              <a:ext cx="237118" cy="2272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8" name="rc147"/>
            <p:cNvSpPr/>
            <p:nvPr/>
          </p:nvSpPr>
          <p:spPr>
            <a:xfrm>
              <a:off x="9948711" y="5058087"/>
              <a:ext cx="237118" cy="20454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9" name="rc148"/>
            <p:cNvSpPr/>
            <p:nvPr/>
          </p:nvSpPr>
          <p:spPr>
            <a:xfrm>
              <a:off x="10212176" y="5262631"/>
              <a:ext cx="237118" cy="2272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0" name="rc149"/>
            <p:cNvSpPr/>
            <p:nvPr/>
          </p:nvSpPr>
          <p:spPr>
            <a:xfrm>
              <a:off x="10212176" y="5239904"/>
              <a:ext cx="237118" cy="2272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1" name="rc150"/>
            <p:cNvSpPr/>
            <p:nvPr/>
          </p:nvSpPr>
          <p:spPr>
            <a:xfrm>
              <a:off x="10212176" y="5217176"/>
              <a:ext cx="237118" cy="2272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2" name="rc151"/>
            <p:cNvSpPr/>
            <p:nvPr/>
          </p:nvSpPr>
          <p:spPr>
            <a:xfrm>
              <a:off x="10212176" y="4603545"/>
              <a:ext cx="237118" cy="61363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3" name="rc152"/>
            <p:cNvSpPr/>
            <p:nvPr/>
          </p:nvSpPr>
          <p:spPr>
            <a:xfrm>
              <a:off x="1047564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4" name="rc153"/>
            <p:cNvSpPr/>
            <p:nvPr/>
          </p:nvSpPr>
          <p:spPr>
            <a:xfrm>
              <a:off x="1047564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5" name="rc154"/>
            <p:cNvSpPr/>
            <p:nvPr/>
          </p:nvSpPr>
          <p:spPr>
            <a:xfrm>
              <a:off x="1047564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6" name="rc155"/>
            <p:cNvSpPr/>
            <p:nvPr/>
          </p:nvSpPr>
          <p:spPr>
            <a:xfrm>
              <a:off x="10475640" y="5239904"/>
              <a:ext cx="237118" cy="454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7" name="rc156"/>
            <p:cNvSpPr/>
            <p:nvPr/>
          </p:nvSpPr>
          <p:spPr>
            <a:xfrm>
              <a:off x="10739105" y="5262631"/>
              <a:ext cx="237118" cy="2272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8" name="rc157"/>
            <p:cNvSpPr/>
            <p:nvPr/>
          </p:nvSpPr>
          <p:spPr>
            <a:xfrm>
              <a:off x="10739105" y="526263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9" name="rc158"/>
            <p:cNvSpPr/>
            <p:nvPr/>
          </p:nvSpPr>
          <p:spPr>
            <a:xfrm>
              <a:off x="10739105" y="5239904"/>
              <a:ext cx="237118" cy="2272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0" name="rc159"/>
            <p:cNvSpPr/>
            <p:nvPr/>
          </p:nvSpPr>
          <p:spPr>
            <a:xfrm>
              <a:off x="10739105" y="5126268"/>
              <a:ext cx="237118" cy="11363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1" name="rc160"/>
            <p:cNvSpPr/>
            <p:nvPr/>
          </p:nvSpPr>
          <p:spPr>
            <a:xfrm>
              <a:off x="1100256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2" name="rc161"/>
            <p:cNvSpPr/>
            <p:nvPr/>
          </p:nvSpPr>
          <p:spPr>
            <a:xfrm>
              <a:off x="1100256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3" name="rc162"/>
            <p:cNvSpPr/>
            <p:nvPr/>
          </p:nvSpPr>
          <p:spPr>
            <a:xfrm>
              <a:off x="11002569" y="5217176"/>
              <a:ext cx="237118" cy="6818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4" name="rc163"/>
            <p:cNvSpPr/>
            <p:nvPr/>
          </p:nvSpPr>
          <p:spPr>
            <a:xfrm>
              <a:off x="11002569" y="5080814"/>
              <a:ext cx="237118" cy="13636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5" name="rc164"/>
            <p:cNvSpPr/>
            <p:nvPr/>
          </p:nvSpPr>
          <p:spPr>
            <a:xfrm>
              <a:off x="11266034" y="5217176"/>
              <a:ext cx="237118" cy="6818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6" name="rc165"/>
            <p:cNvSpPr/>
            <p:nvPr/>
          </p:nvSpPr>
          <p:spPr>
            <a:xfrm>
              <a:off x="11266034" y="521717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7" name="rc166"/>
            <p:cNvSpPr/>
            <p:nvPr/>
          </p:nvSpPr>
          <p:spPr>
            <a:xfrm>
              <a:off x="11266034" y="521717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8" name="rc167"/>
            <p:cNvSpPr/>
            <p:nvPr/>
          </p:nvSpPr>
          <p:spPr>
            <a:xfrm>
              <a:off x="11266034" y="5217176"/>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9" name="pg168"/>
            <p:cNvSpPr/>
            <p:nvPr/>
          </p:nvSpPr>
          <p:spPr>
            <a:xfrm>
              <a:off x="9106954" y="2153563"/>
              <a:ext cx="1657166" cy="373922"/>
            </a:xfrm>
            <a:custGeom>
              <a:avLst/>
              <a:pathLst>
                <a:path w="1657166" h="373922">
                  <a:moveTo>
                    <a:pt x="31220" y="373922"/>
                  </a:moveTo>
                  <a:lnTo>
                    <a:pt x="1625946" y="373922"/>
                  </a:lnTo>
                  <a:lnTo>
                    <a:pt x="1624689" y="373897"/>
                  </a:lnTo>
                  <a:lnTo>
                    <a:pt x="1629709" y="373695"/>
                  </a:lnTo>
                  <a:lnTo>
                    <a:pt x="1634632" y="372690"/>
                  </a:lnTo>
                  <a:lnTo>
                    <a:pt x="1639330" y="370908"/>
                  </a:lnTo>
                  <a:lnTo>
                    <a:pt x="1643681" y="368396"/>
                  </a:lnTo>
                  <a:lnTo>
                    <a:pt x="1647573" y="365218"/>
                  </a:lnTo>
                  <a:lnTo>
                    <a:pt x="1650905" y="361457"/>
                  </a:lnTo>
                  <a:lnTo>
                    <a:pt x="1653590" y="357211"/>
                  </a:lnTo>
                  <a:lnTo>
                    <a:pt x="1655560" y="352588"/>
                  </a:lnTo>
                  <a:lnTo>
                    <a:pt x="1656762" y="347710"/>
                  </a:lnTo>
                  <a:lnTo>
                    <a:pt x="1657166" y="342702"/>
                  </a:lnTo>
                  <a:lnTo>
                    <a:pt x="1657166" y="31220"/>
                  </a:lnTo>
                  <a:lnTo>
                    <a:pt x="1656762" y="26212"/>
                  </a:lnTo>
                  <a:lnTo>
                    <a:pt x="1655560" y="21334"/>
                  </a:lnTo>
                  <a:lnTo>
                    <a:pt x="1653590" y="16711"/>
                  </a:lnTo>
                  <a:lnTo>
                    <a:pt x="1650905" y="12465"/>
                  </a:lnTo>
                  <a:lnTo>
                    <a:pt x="1647573" y="8704"/>
                  </a:lnTo>
                  <a:lnTo>
                    <a:pt x="1643681" y="5526"/>
                  </a:lnTo>
                  <a:lnTo>
                    <a:pt x="1639330" y="3014"/>
                  </a:lnTo>
                  <a:lnTo>
                    <a:pt x="1634632" y="1232"/>
                  </a:lnTo>
                  <a:lnTo>
                    <a:pt x="1629709" y="227"/>
                  </a:lnTo>
                  <a:lnTo>
                    <a:pt x="162594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70" name="tx169"/>
            <p:cNvSpPr/>
            <p:nvPr/>
          </p:nvSpPr>
          <p:spPr>
            <a:xfrm>
              <a:off x="9231837" y="2239827"/>
              <a:ext cx="1407401"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76 case(s)</a:t>
              </a:r>
            </a:p>
          </p:txBody>
        </p:sp>
        <p:sp>
          <p:nvSpPr>
            <p:cNvPr id="171" name="pg170"/>
            <p:cNvSpPr/>
            <p:nvPr/>
          </p:nvSpPr>
          <p:spPr>
            <a:xfrm>
              <a:off x="9241099" y="2394471"/>
              <a:ext cx="1388876" cy="311602"/>
            </a:xfrm>
            <a:custGeom>
              <a:avLst/>
              <a:pathLst>
                <a:path w="1388876" h="311602">
                  <a:moveTo>
                    <a:pt x="26017" y="311602"/>
                  </a:moveTo>
                  <a:lnTo>
                    <a:pt x="1362859" y="311602"/>
                  </a:lnTo>
                  <a:lnTo>
                    <a:pt x="1361812" y="311581"/>
                  </a:lnTo>
                  <a:lnTo>
                    <a:pt x="1365995" y="311412"/>
                  </a:lnTo>
                  <a:lnTo>
                    <a:pt x="1370098" y="310575"/>
                  </a:lnTo>
                  <a:lnTo>
                    <a:pt x="1374013" y="309090"/>
                  </a:lnTo>
                  <a:lnTo>
                    <a:pt x="1377639" y="306996"/>
                  </a:lnTo>
                  <a:lnTo>
                    <a:pt x="1380882" y="304348"/>
                  </a:lnTo>
                  <a:lnTo>
                    <a:pt x="1383659" y="301214"/>
                  </a:lnTo>
                  <a:lnTo>
                    <a:pt x="1385896" y="297675"/>
                  </a:lnTo>
                  <a:lnTo>
                    <a:pt x="1387538" y="293823"/>
                  </a:lnTo>
                  <a:lnTo>
                    <a:pt x="1388540" y="289758"/>
                  </a:lnTo>
                  <a:lnTo>
                    <a:pt x="1388876" y="285585"/>
                  </a:lnTo>
                  <a:lnTo>
                    <a:pt x="1388876" y="26017"/>
                  </a:lnTo>
                  <a:lnTo>
                    <a:pt x="1388540" y="21843"/>
                  </a:lnTo>
                  <a:lnTo>
                    <a:pt x="1387538" y="17778"/>
                  </a:lnTo>
                  <a:lnTo>
                    <a:pt x="1385896" y="13926"/>
                  </a:lnTo>
                  <a:lnTo>
                    <a:pt x="1383659" y="10387"/>
                  </a:lnTo>
                  <a:lnTo>
                    <a:pt x="1380882" y="7253"/>
                  </a:lnTo>
                  <a:lnTo>
                    <a:pt x="1377639" y="4605"/>
                  </a:lnTo>
                  <a:lnTo>
                    <a:pt x="1374013" y="2511"/>
                  </a:lnTo>
                  <a:lnTo>
                    <a:pt x="1370098" y="1027"/>
                  </a:lnTo>
                  <a:lnTo>
                    <a:pt x="1365995" y="189"/>
                  </a:lnTo>
                  <a:lnTo>
                    <a:pt x="13628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72" name="tx171"/>
            <p:cNvSpPr/>
            <p:nvPr/>
          </p:nvSpPr>
          <p:spPr>
            <a:xfrm>
              <a:off x="9345168" y="2466357"/>
              <a:ext cx="1180739"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488 case(s)</a:t>
              </a:r>
            </a:p>
          </p:txBody>
        </p:sp>
        <p:sp>
          <p:nvSpPr>
            <p:cNvPr id="173" name="rc172"/>
            <p:cNvSpPr/>
            <p:nvPr/>
          </p:nvSpPr>
          <p:spPr>
            <a:xfrm>
              <a:off x="8328404" y="2153563"/>
              <a:ext cx="3214267" cy="3131794"/>
            </a:xfrm>
            <a:prstGeom prst="rect">
              <a:avLst/>
            </a:prstGeom>
            <a:ln w="13550" cap="rnd">
              <a:solidFill>
                <a:srgbClr val="333333">
                  <a:alpha val="100000"/>
                </a:srgbClr>
              </a:solidFill>
              <a:prstDash val="solid"/>
              <a:round/>
            </a:ln>
          </p:spPr>
          <p:txBody>
            <a:bodyPr/>
            <a:lstStyle/>
            <a:p/>
          </p:txBody>
        </p:sp>
        <p:sp>
          <p:nvSpPr>
            <p:cNvPr id="174" name="rc173"/>
            <p:cNvSpPr/>
            <p:nvPr/>
          </p:nvSpPr>
          <p:spPr>
            <a:xfrm>
              <a:off x="11542672" y="2153563"/>
              <a:ext cx="3214267" cy="3131794"/>
            </a:xfrm>
            <a:prstGeom prst="rect">
              <a:avLst/>
            </a:prstGeom>
            <a:solidFill>
              <a:srgbClr val="FFFFFF">
                <a:alpha val="100000"/>
              </a:srgbClr>
            </a:solidFill>
          </p:spPr>
          <p:txBody>
            <a:bodyPr/>
            <a:lstStyle/>
            <a:p/>
          </p:txBody>
        </p:sp>
        <p:sp>
          <p:nvSpPr>
            <p:cNvPr id="175" name="pl174"/>
            <p:cNvSpPr/>
            <p:nvPr/>
          </p:nvSpPr>
          <p:spPr>
            <a:xfrm>
              <a:off x="11542672" y="471718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76" name="pl175"/>
            <p:cNvSpPr/>
            <p:nvPr/>
          </p:nvSpPr>
          <p:spPr>
            <a:xfrm>
              <a:off x="11542672" y="358082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77" name="pl176"/>
            <p:cNvSpPr/>
            <p:nvPr/>
          </p:nvSpPr>
          <p:spPr>
            <a:xfrm>
              <a:off x="11542672" y="244447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78" name="pl177"/>
            <p:cNvSpPr/>
            <p:nvPr/>
          </p:nvSpPr>
          <p:spPr>
            <a:xfrm>
              <a:off x="11542672"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79" name="pl178"/>
            <p:cNvSpPr/>
            <p:nvPr/>
          </p:nvSpPr>
          <p:spPr>
            <a:xfrm>
              <a:off x="11542672" y="414900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80" name="pl179"/>
            <p:cNvSpPr/>
            <p:nvPr/>
          </p:nvSpPr>
          <p:spPr>
            <a:xfrm>
              <a:off x="11542672" y="301264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81" name="rc180"/>
            <p:cNvSpPr/>
            <p:nvPr/>
          </p:nvSpPr>
          <p:spPr>
            <a:xfrm>
              <a:off x="11582191" y="4399001"/>
              <a:ext cx="237118" cy="88635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2" name="rc181"/>
            <p:cNvSpPr/>
            <p:nvPr/>
          </p:nvSpPr>
          <p:spPr>
            <a:xfrm>
              <a:off x="11582191" y="4058094"/>
              <a:ext cx="237118" cy="34090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3" name="rc182"/>
            <p:cNvSpPr/>
            <p:nvPr/>
          </p:nvSpPr>
          <p:spPr>
            <a:xfrm>
              <a:off x="11582191" y="4012640"/>
              <a:ext cx="237118" cy="4545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4" name="rc183"/>
            <p:cNvSpPr/>
            <p:nvPr/>
          </p:nvSpPr>
          <p:spPr>
            <a:xfrm>
              <a:off x="11582191" y="3944459"/>
              <a:ext cx="237118" cy="681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5" name="rc184"/>
            <p:cNvSpPr/>
            <p:nvPr/>
          </p:nvSpPr>
          <p:spPr>
            <a:xfrm>
              <a:off x="11845656" y="4830816"/>
              <a:ext cx="237118" cy="45454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6" name="rc185"/>
            <p:cNvSpPr/>
            <p:nvPr/>
          </p:nvSpPr>
          <p:spPr>
            <a:xfrm>
              <a:off x="11845656" y="4308092"/>
              <a:ext cx="237118" cy="52272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7" name="rc186"/>
            <p:cNvSpPr/>
            <p:nvPr/>
          </p:nvSpPr>
          <p:spPr>
            <a:xfrm>
              <a:off x="11845656" y="430809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8" name="rc187"/>
            <p:cNvSpPr/>
            <p:nvPr/>
          </p:nvSpPr>
          <p:spPr>
            <a:xfrm>
              <a:off x="11845656" y="4308092"/>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9" name="rc188"/>
            <p:cNvSpPr/>
            <p:nvPr/>
          </p:nvSpPr>
          <p:spPr>
            <a:xfrm>
              <a:off x="12109121" y="4626272"/>
              <a:ext cx="237118" cy="65908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0" name="rc189"/>
            <p:cNvSpPr/>
            <p:nvPr/>
          </p:nvSpPr>
          <p:spPr>
            <a:xfrm>
              <a:off x="12109121" y="3899005"/>
              <a:ext cx="237118" cy="72726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1" name="rc190"/>
            <p:cNvSpPr/>
            <p:nvPr/>
          </p:nvSpPr>
          <p:spPr>
            <a:xfrm>
              <a:off x="12109121" y="3830823"/>
              <a:ext cx="237118" cy="6818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2" name="rc191"/>
            <p:cNvSpPr/>
            <p:nvPr/>
          </p:nvSpPr>
          <p:spPr>
            <a:xfrm>
              <a:off x="12109121" y="3717188"/>
              <a:ext cx="237118" cy="11363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3" name="rc192"/>
            <p:cNvSpPr/>
            <p:nvPr/>
          </p:nvSpPr>
          <p:spPr>
            <a:xfrm>
              <a:off x="12372585" y="4399001"/>
              <a:ext cx="237118" cy="88635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4" name="rc193"/>
            <p:cNvSpPr/>
            <p:nvPr/>
          </p:nvSpPr>
          <p:spPr>
            <a:xfrm>
              <a:off x="12372585" y="3580825"/>
              <a:ext cx="237118" cy="81817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5" name="rc194"/>
            <p:cNvSpPr/>
            <p:nvPr/>
          </p:nvSpPr>
          <p:spPr>
            <a:xfrm>
              <a:off x="12372585" y="3558098"/>
              <a:ext cx="237118" cy="2272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6" name="rc195"/>
            <p:cNvSpPr/>
            <p:nvPr/>
          </p:nvSpPr>
          <p:spPr>
            <a:xfrm>
              <a:off x="12372585" y="3353554"/>
              <a:ext cx="237118" cy="20454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7" name="rc196"/>
            <p:cNvSpPr/>
            <p:nvPr/>
          </p:nvSpPr>
          <p:spPr>
            <a:xfrm>
              <a:off x="12636050" y="3944459"/>
              <a:ext cx="237118" cy="134089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8" name="rc197"/>
            <p:cNvSpPr/>
            <p:nvPr/>
          </p:nvSpPr>
          <p:spPr>
            <a:xfrm>
              <a:off x="12636050" y="3126283"/>
              <a:ext cx="237118" cy="81817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9" name="rc198"/>
            <p:cNvSpPr/>
            <p:nvPr/>
          </p:nvSpPr>
          <p:spPr>
            <a:xfrm>
              <a:off x="12636050" y="3103556"/>
              <a:ext cx="237118" cy="2272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0" name="rc199"/>
            <p:cNvSpPr/>
            <p:nvPr/>
          </p:nvSpPr>
          <p:spPr>
            <a:xfrm>
              <a:off x="12636050" y="2876285"/>
              <a:ext cx="237118" cy="2272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1" name="rc200"/>
            <p:cNvSpPr/>
            <p:nvPr/>
          </p:nvSpPr>
          <p:spPr>
            <a:xfrm>
              <a:off x="12899514" y="3989913"/>
              <a:ext cx="237118" cy="129544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2" name="rc201"/>
            <p:cNvSpPr/>
            <p:nvPr/>
          </p:nvSpPr>
          <p:spPr>
            <a:xfrm>
              <a:off x="12899514" y="3535371"/>
              <a:ext cx="237118" cy="45454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3" name="rc202"/>
            <p:cNvSpPr/>
            <p:nvPr/>
          </p:nvSpPr>
          <p:spPr>
            <a:xfrm>
              <a:off x="12899514" y="353537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4" name="rc203"/>
            <p:cNvSpPr/>
            <p:nvPr/>
          </p:nvSpPr>
          <p:spPr>
            <a:xfrm>
              <a:off x="12899514" y="3444463"/>
              <a:ext cx="237118" cy="909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5" name="rc204"/>
            <p:cNvSpPr/>
            <p:nvPr/>
          </p:nvSpPr>
          <p:spPr>
            <a:xfrm>
              <a:off x="13162979" y="3876278"/>
              <a:ext cx="237118" cy="140908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6" name="rc205"/>
            <p:cNvSpPr/>
            <p:nvPr/>
          </p:nvSpPr>
          <p:spPr>
            <a:xfrm>
              <a:off x="13162979" y="3126283"/>
              <a:ext cx="237118" cy="74999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7" name="rc206"/>
            <p:cNvSpPr/>
            <p:nvPr/>
          </p:nvSpPr>
          <p:spPr>
            <a:xfrm>
              <a:off x="13162979" y="3103556"/>
              <a:ext cx="237118" cy="2272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8" name="rc207"/>
            <p:cNvSpPr/>
            <p:nvPr/>
          </p:nvSpPr>
          <p:spPr>
            <a:xfrm>
              <a:off x="13162979" y="3058102"/>
              <a:ext cx="237118" cy="454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9" name="rc208"/>
            <p:cNvSpPr/>
            <p:nvPr/>
          </p:nvSpPr>
          <p:spPr>
            <a:xfrm>
              <a:off x="13426443" y="4535363"/>
              <a:ext cx="237118" cy="7499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3426443" y="4285365"/>
              <a:ext cx="237118" cy="24999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3426443" y="428536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3426443" y="4217184"/>
              <a:ext cx="237118" cy="681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3689908" y="4967178"/>
              <a:ext cx="237118" cy="31817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3689908" y="4762634"/>
              <a:ext cx="237118" cy="20454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3689908" y="476263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3689908" y="4717180"/>
              <a:ext cx="237118" cy="454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3953372" y="5035360"/>
              <a:ext cx="237118" cy="24999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3953372" y="4830816"/>
              <a:ext cx="237118" cy="20454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3953372" y="483081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3953372" y="4830816"/>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4216837" y="4898997"/>
              <a:ext cx="237118" cy="38636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4216837" y="4603545"/>
              <a:ext cx="237118" cy="29545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4216837" y="460354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4216837" y="4603545"/>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rc224"/>
            <p:cNvSpPr/>
            <p:nvPr/>
          </p:nvSpPr>
          <p:spPr>
            <a:xfrm>
              <a:off x="14480302" y="5012633"/>
              <a:ext cx="237118" cy="27272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6" name="rc225"/>
            <p:cNvSpPr/>
            <p:nvPr/>
          </p:nvSpPr>
          <p:spPr>
            <a:xfrm>
              <a:off x="14480302" y="4785362"/>
              <a:ext cx="237118" cy="22727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7" name="rc226"/>
            <p:cNvSpPr/>
            <p:nvPr/>
          </p:nvSpPr>
          <p:spPr>
            <a:xfrm>
              <a:off x="14480302" y="4762634"/>
              <a:ext cx="237118" cy="2272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8" name="rc227"/>
            <p:cNvSpPr/>
            <p:nvPr/>
          </p:nvSpPr>
          <p:spPr>
            <a:xfrm>
              <a:off x="14480302" y="4739907"/>
              <a:ext cx="237118" cy="2272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9" name="pg228"/>
            <p:cNvSpPr/>
            <p:nvPr/>
          </p:nvSpPr>
          <p:spPr>
            <a:xfrm>
              <a:off x="12297085"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30" name="tx229"/>
            <p:cNvSpPr/>
            <p:nvPr/>
          </p:nvSpPr>
          <p:spPr>
            <a:xfrm>
              <a:off x="12421968"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648 case(s)</a:t>
              </a:r>
            </a:p>
          </p:txBody>
        </p:sp>
        <p:sp>
          <p:nvSpPr>
            <p:cNvPr id="231" name="pg230"/>
            <p:cNvSpPr/>
            <p:nvPr/>
          </p:nvSpPr>
          <p:spPr>
            <a:xfrm>
              <a:off x="12435253" y="2394471"/>
              <a:ext cx="1429105" cy="311602"/>
            </a:xfrm>
            <a:custGeom>
              <a:avLst/>
              <a:pathLst>
                <a:path w="1429105" h="311602">
                  <a:moveTo>
                    <a:pt x="26017" y="311602"/>
                  </a:moveTo>
                  <a:lnTo>
                    <a:pt x="1403088" y="311602"/>
                  </a:lnTo>
                  <a:lnTo>
                    <a:pt x="1402040" y="311581"/>
                  </a:lnTo>
                  <a:lnTo>
                    <a:pt x="1406224" y="311412"/>
                  </a:lnTo>
                  <a:lnTo>
                    <a:pt x="1410326" y="310575"/>
                  </a:lnTo>
                  <a:lnTo>
                    <a:pt x="1414241" y="309090"/>
                  </a:lnTo>
                  <a:lnTo>
                    <a:pt x="1417867" y="306996"/>
                  </a:lnTo>
                  <a:lnTo>
                    <a:pt x="1421110" y="304348"/>
                  </a:lnTo>
                  <a:lnTo>
                    <a:pt x="1423887" y="301214"/>
                  </a:lnTo>
                  <a:lnTo>
                    <a:pt x="1426125" y="297675"/>
                  </a:lnTo>
                  <a:lnTo>
                    <a:pt x="1427766" y="293823"/>
                  </a:lnTo>
                  <a:lnTo>
                    <a:pt x="1428768" y="289758"/>
                  </a:lnTo>
                  <a:lnTo>
                    <a:pt x="1429105" y="285585"/>
                  </a:lnTo>
                  <a:lnTo>
                    <a:pt x="1429105" y="26017"/>
                  </a:lnTo>
                  <a:lnTo>
                    <a:pt x="1428768" y="21843"/>
                  </a:lnTo>
                  <a:lnTo>
                    <a:pt x="1427766" y="17778"/>
                  </a:lnTo>
                  <a:lnTo>
                    <a:pt x="1426125" y="13926"/>
                  </a:lnTo>
                  <a:lnTo>
                    <a:pt x="1423887" y="10387"/>
                  </a:lnTo>
                  <a:lnTo>
                    <a:pt x="1421110" y="7253"/>
                  </a:lnTo>
                  <a:lnTo>
                    <a:pt x="1417867" y="4605"/>
                  </a:lnTo>
                  <a:lnTo>
                    <a:pt x="1414241" y="2511"/>
                  </a:lnTo>
                  <a:lnTo>
                    <a:pt x="1410326" y="1027"/>
                  </a:lnTo>
                  <a:lnTo>
                    <a:pt x="1406224" y="189"/>
                  </a:lnTo>
                  <a:lnTo>
                    <a:pt x="1403088"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32" name="tx231"/>
            <p:cNvSpPr/>
            <p:nvPr/>
          </p:nvSpPr>
          <p:spPr>
            <a:xfrm>
              <a:off x="12539322" y="2466357"/>
              <a:ext cx="122096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2,928 case(s)</a:t>
              </a:r>
            </a:p>
          </p:txBody>
        </p:sp>
        <p:sp>
          <p:nvSpPr>
            <p:cNvPr id="233" name="rc232"/>
            <p:cNvSpPr/>
            <p:nvPr/>
          </p:nvSpPr>
          <p:spPr>
            <a:xfrm>
              <a:off x="11542672" y="2153563"/>
              <a:ext cx="3214267" cy="3131794"/>
            </a:xfrm>
            <a:prstGeom prst="rect">
              <a:avLst/>
            </a:prstGeom>
            <a:ln w="13550" cap="rnd">
              <a:solidFill>
                <a:srgbClr val="333333">
                  <a:alpha val="100000"/>
                </a:srgbClr>
              </a:solidFill>
              <a:prstDash val="solid"/>
              <a:round/>
            </a:ln>
          </p:spPr>
          <p:txBody>
            <a:bodyPr/>
            <a:lstStyle/>
            <a:p/>
          </p:txBody>
        </p:sp>
        <p:sp>
          <p:nvSpPr>
            <p:cNvPr id="234" name="rc233"/>
            <p:cNvSpPr/>
            <p:nvPr/>
          </p:nvSpPr>
          <p:spPr>
            <a:xfrm>
              <a:off x="14756939" y="2153563"/>
              <a:ext cx="3214267" cy="3131794"/>
            </a:xfrm>
            <a:prstGeom prst="rect">
              <a:avLst/>
            </a:prstGeom>
            <a:solidFill>
              <a:srgbClr val="FFFFFF">
                <a:alpha val="100000"/>
              </a:srgbClr>
            </a:solidFill>
          </p:spPr>
          <p:txBody>
            <a:bodyPr/>
            <a:lstStyle/>
            <a:p/>
          </p:txBody>
        </p:sp>
        <p:sp>
          <p:nvSpPr>
            <p:cNvPr id="235" name="pl234"/>
            <p:cNvSpPr/>
            <p:nvPr/>
          </p:nvSpPr>
          <p:spPr>
            <a:xfrm>
              <a:off x="14756939" y="471718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36" name="pl235"/>
            <p:cNvSpPr/>
            <p:nvPr/>
          </p:nvSpPr>
          <p:spPr>
            <a:xfrm>
              <a:off x="14756939" y="358082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37" name="pl236"/>
            <p:cNvSpPr/>
            <p:nvPr/>
          </p:nvSpPr>
          <p:spPr>
            <a:xfrm>
              <a:off x="14756939" y="244447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38" name="pl237"/>
            <p:cNvSpPr/>
            <p:nvPr/>
          </p:nvSpPr>
          <p:spPr>
            <a:xfrm>
              <a:off x="1475693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39" name="pl238"/>
            <p:cNvSpPr/>
            <p:nvPr/>
          </p:nvSpPr>
          <p:spPr>
            <a:xfrm>
              <a:off x="14756939" y="414900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40" name="pl239"/>
            <p:cNvSpPr/>
            <p:nvPr/>
          </p:nvSpPr>
          <p:spPr>
            <a:xfrm>
              <a:off x="14756939" y="301264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41" name="rc240"/>
            <p:cNvSpPr/>
            <p:nvPr/>
          </p:nvSpPr>
          <p:spPr>
            <a:xfrm>
              <a:off x="14796459" y="5148995"/>
              <a:ext cx="237118" cy="13636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2" name="rc241"/>
            <p:cNvSpPr/>
            <p:nvPr/>
          </p:nvSpPr>
          <p:spPr>
            <a:xfrm>
              <a:off x="14796459" y="5080814"/>
              <a:ext cx="237118" cy="6818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3" name="rc242"/>
            <p:cNvSpPr/>
            <p:nvPr/>
          </p:nvSpPr>
          <p:spPr>
            <a:xfrm>
              <a:off x="14796459" y="508081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4" name="rc243"/>
            <p:cNvSpPr/>
            <p:nvPr/>
          </p:nvSpPr>
          <p:spPr>
            <a:xfrm>
              <a:off x="14796459" y="5058087"/>
              <a:ext cx="237118" cy="2272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5" name="rc244"/>
            <p:cNvSpPr/>
            <p:nvPr/>
          </p:nvSpPr>
          <p:spPr>
            <a:xfrm>
              <a:off x="15059924" y="5239904"/>
              <a:ext cx="237118" cy="4545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6" name="rc245"/>
            <p:cNvSpPr/>
            <p:nvPr/>
          </p:nvSpPr>
          <p:spPr>
            <a:xfrm>
              <a:off x="15059924" y="5080814"/>
              <a:ext cx="237118" cy="15908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7" name="rc246"/>
            <p:cNvSpPr/>
            <p:nvPr/>
          </p:nvSpPr>
          <p:spPr>
            <a:xfrm>
              <a:off x="15059924" y="508081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8" name="rc247"/>
            <p:cNvSpPr/>
            <p:nvPr/>
          </p:nvSpPr>
          <p:spPr>
            <a:xfrm>
              <a:off x="15059924" y="5080814"/>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9" name="rc248"/>
            <p:cNvSpPr/>
            <p:nvPr/>
          </p:nvSpPr>
          <p:spPr>
            <a:xfrm>
              <a:off x="15323388" y="5126268"/>
              <a:ext cx="237118" cy="15908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0" name="rc249"/>
            <p:cNvSpPr/>
            <p:nvPr/>
          </p:nvSpPr>
          <p:spPr>
            <a:xfrm>
              <a:off x="15323388" y="5103541"/>
              <a:ext cx="237118" cy="2272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1" name="rc250"/>
            <p:cNvSpPr/>
            <p:nvPr/>
          </p:nvSpPr>
          <p:spPr>
            <a:xfrm>
              <a:off x="15323388" y="510354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2" name="rc251"/>
            <p:cNvSpPr/>
            <p:nvPr/>
          </p:nvSpPr>
          <p:spPr>
            <a:xfrm>
              <a:off x="15323388" y="5103541"/>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3" name="rc252"/>
            <p:cNvSpPr/>
            <p:nvPr/>
          </p:nvSpPr>
          <p:spPr>
            <a:xfrm>
              <a:off x="15586853" y="5080814"/>
              <a:ext cx="237118" cy="20454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4" name="rc253"/>
            <p:cNvSpPr/>
            <p:nvPr/>
          </p:nvSpPr>
          <p:spPr>
            <a:xfrm>
              <a:off x="15586853" y="4921724"/>
              <a:ext cx="237118" cy="15908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5" name="rc254"/>
            <p:cNvSpPr/>
            <p:nvPr/>
          </p:nvSpPr>
          <p:spPr>
            <a:xfrm>
              <a:off x="15586853" y="492172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6" name="rc255"/>
            <p:cNvSpPr/>
            <p:nvPr/>
          </p:nvSpPr>
          <p:spPr>
            <a:xfrm>
              <a:off x="15586853" y="4921724"/>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7" name="rc256"/>
            <p:cNvSpPr/>
            <p:nvPr/>
          </p:nvSpPr>
          <p:spPr>
            <a:xfrm>
              <a:off x="15850317" y="5103541"/>
              <a:ext cx="237118" cy="18181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8" name="rc257"/>
            <p:cNvSpPr/>
            <p:nvPr/>
          </p:nvSpPr>
          <p:spPr>
            <a:xfrm>
              <a:off x="15850317" y="4898997"/>
              <a:ext cx="237118" cy="20454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9" name="rc258"/>
            <p:cNvSpPr/>
            <p:nvPr/>
          </p:nvSpPr>
          <p:spPr>
            <a:xfrm>
              <a:off x="15850317" y="489899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0" name="rc259"/>
            <p:cNvSpPr/>
            <p:nvPr/>
          </p:nvSpPr>
          <p:spPr>
            <a:xfrm>
              <a:off x="15850317" y="4853543"/>
              <a:ext cx="237118" cy="454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1" name="pg260"/>
            <p:cNvSpPr/>
            <p:nvPr/>
          </p:nvSpPr>
          <p:spPr>
            <a:xfrm>
              <a:off x="15535490" y="2153563"/>
              <a:ext cx="1657166" cy="373922"/>
            </a:xfrm>
            <a:custGeom>
              <a:avLst/>
              <a:pathLst>
                <a:path w="1657166" h="373922">
                  <a:moveTo>
                    <a:pt x="31220" y="373922"/>
                  </a:moveTo>
                  <a:lnTo>
                    <a:pt x="1625946" y="373922"/>
                  </a:lnTo>
                  <a:lnTo>
                    <a:pt x="1624689" y="373897"/>
                  </a:lnTo>
                  <a:lnTo>
                    <a:pt x="1629709" y="373695"/>
                  </a:lnTo>
                  <a:lnTo>
                    <a:pt x="1634632" y="372690"/>
                  </a:lnTo>
                  <a:lnTo>
                    <a:pt x="1639330" y="370908"/>
                  </a:lnTo>
                  <a:lnTo>
                    <a:pt x="1643681" y="368396"/>
                  </a:lnTo>
                  <a:lnTo>
                    <a:pt x="1647573" y="365218"/>
                  </a:lnTo>
                  <a:lnTo>
                    <a:pt x="1650905" y="361457"/>
                  </a:lnTo>
                  <a:lnTo>
                    <a:pt x="1653590" y="357211"/>
                  </a:lnTo>
                  <a:lnTo>
                    <a:pt x="1655560" y="352588"/>
                  </a:lnTo>
                  <a:lnTo>
                    <a:pt x="1656762" y="347710"/>
                  </a:lnTo>
                  <a:lnTo>
                    <a:pt x="1657166" y="342702"/>
                  </a:lnTo>
                  <a:lnTo>
                    <a:pt x="1657166" y="31220"/>
                  </a:lnTo>
                  <a:lnTo>
                    <a:pt x="1656762" y="26212"/>
                  </a:lnTo>
                  <a:lnTo>
                    <a:pt x="1655560" y="21334"/>
                  </a:lnTo>
                  <a:lnTo>
                    <a:pt x="1653590" y="16711"/>
                  </a:lnTo>
                  <a:lnTo>
                    <a:pt x="1650905" y="12465"/>
                  </a:lnTo>
                  <a:lnTo>
                    <a:pt x="1647573" y="8704"/>
                  </a:lnTo>
                  <a:lnTo>
                    <a:pt x="1643681" y="5526"/>
                  </a:lnTo>
                  <a:lnTo>
                    <a:pt x="1639330" y="3014"/>
                  </a:lnTo>
                  <a:lnTo>
                    <a:pt x="1634632" y="1232"/>
                  </a:lnTo>
                  <a:lnTo>
                    <a:pt x="1629709" y="227"/>
                  </a:lnTo>
                  <a:lnTo>
                    <a:pt x="162594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62" name="tx261"/>
            <p:cNvSpPr/>
            <p:nvPr/>
          </p:nvSpPr>
          <p:spPr>
            <a:xfrm>
              <a:off x="15660372" y="2239827"/>
              <a:ext cx="1407401"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59 case(s)</a:t>
              </a:r>
            </a:p>
          </p:txBody>
        </p:sp>
        <p:sp>
          <p:nvSpPr>
            <p:cNvPr id="263" name="pg262"/>
            <p:cNvSpPr/>
            <p:nvPr/>
          </p:nvSpPr>
          <p:spPr>
            <a:xfrm>
              <a:off x="16260004"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64" name="rc263"/>
            <p:cNvSpPr/>
            <p:nvPr/>
          </p:nvSpPr>
          <p:spPr>
            <a:xfrm>
              <a:off x="14756939" y="2153563"/>
              <a:ext cx="3214267" cy="3131794"/>
            </a:xfrm>
            <a:prstGeom prst="rect">
              <a:avLst/>
            </a:prstGeom>
            <a:ln w="13550" cap="rnd">
              <a:solidFill>
                <a:srgbClr val="333333">
                  <a:alpha val="100000"/>
                </a:srgbClr>
              </a:solidFill>
              <a:prstDash val="solid"/>
              <a:round/>
            </a:ln>
          </p:spPr>
          <p:txBody>
            <a:bodyPr/>
            <a:lstStyle/>
            <a:p/>
          </p:txBody>
        </p:sp>
        <p:sp>
          <p:nvSpPr>
            <p:cNvPr id="265" name="tx264"/>
            <p:cNvSpPr/>
            <p:nvPr/>
          </p:nvSpPr>
          <p:spPr>
            <a:xfrm>
              <a:off x="322447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66" name="tx265"/>
            <p:cNvSpPr/>
            <p:nvPr/>
          </p:nvSpPr>
          <p:spPr>
            <a:xfrm>
              <a:off x="64387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67" name="tx266"/>
            <p:cNvSpPr/>
            <p:nvPr/>
          </p:nvSpPr>
          <p:spPr>
            <a:xfrm>
              <a:off x="96530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68" name="tx267"/>
            <p:cNvSpPr/>
            <p:nvPr/>
          </p:nvSpPr>
          <p:spPr>
            <a:xfrm>
              <a:off x="128672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69" name="tx268"/>
            <p:cNvSpPr/>
            <p:nvPr/>
          </p:nvSpPr>
          <p:spPr>
            <a:xfrm>
              <a:off x="1608154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70" name="pl269"/>
            <p:cNvSpPr/>
            <p:nvPr/>
          </p:nvSpPr>
          <p:spPr>
            <a:xfrm>
              <a:off x="20579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1" name="pl270"/>
            <p:cNvSpPr/>
            <p:nvPr/>
          </p:nvSpPr>
          <p:spPr>
            <a:xfrm>
              <a:off x="2321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2" name="pl271"/>
            <p:cNvSpPr/>
            <p:nvPr/>
          </p:nvSpPr>
          <p:spPr>
            <a:xfrm>
              <a:off x="2584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3" name="pl272"/>
            <p:cNvSpPr/>
            <p:nvPr/>
          </p:nvSpPr>
          <p:spPr>
            <a:xfrm>
              <a:off x="2848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4" name="pl273"/>
            <p:cNvSpPr/>
            <p:nvPr/>
          </p:nvSpPr>
          <p:spPr>
            <a:xfrm>
              <a:off x="3111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5" name="pl274"/>
            <p:cNvSpPr/>
            <p:nvPr/>
          </p:nvSpPr>
          <p:spPr>
            <a:xfrm>
              <a:off x="3375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6" name="pl275"/>
            <p:cNvSpPr/>
            <p:nvPr/>
          </p:nvSpPr>
          <p:spPr>
            <a:xfrm>
              <a:off x="3638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7" name="pl276"/>
            <p:cNvSpPr/>
            <p:nvPr/>
          </p:nvSpPr>
          <p:spPr>
            <a:xfrm>
              <a:off x="3902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8" name="pl277"/>
            <p:cNvSpPr/>
            <p:nvPr/>
          </p:nvSpPr>
          <p:spPr>
            <a:xfrm>
              <a:off x="4165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9" name="pl278"/>
            <p:cNvSpPr/>
            <p:nvPr/>
          </p:nvSpPr>
          <p:spPr>
            <a:xfrm>
              <a:off x="4429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0" name="pl279"/>
            <p:cNvSpPr/>
            <p:nvPr/>
          </p:nvSpPr>
          <p:spPr>
            <a:xfrm>
              <a:off x="4692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1" name="pl280"/>
            <p:cNvSpPr/>
            <p:nvPr/>
          </p:nvSpPr>
          <p:spPr>
            <a:xfrm>
              <a:off x="4956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2" name="tx281"/>
            <p:cNvSpPr/>
            <p:nvPr/>
          </p:nvSpPr>
          <p:spPr>
            <a:xfrm rot="-5400000">
              <a:off x="197716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83" name="tx282"/>
            <p:cNvSpPr/>
            <p:nvPr/>
          </p:nvSpPr>
          <p:spPr>
            <a:xfrm rot="-5400000">
              <a:off x="22308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84" name="tx283"/>
            <p:cNvSpPr/>
            <p:nvPr/>
          </p:nvSpPr>
          <p:spPr>
            <a:xfrm rot="-5400000">
              <a:off x="249437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85" name="tx284"/>
            <p:cNvSpPr/>
            <p:nvPr/>
          </p:nvSpPr>
          <p:spPr>
            <a:xfrm rot="-5400000">
              <a:off x="27559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86" name="tx285"/>
            <p:cNvSpPr/>
            <p:nvPr/>
          </p:nvSpPr>
          <p:spPr>
            <a:xfrm rot="-5400000">
              <a:off x="298878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87" name="tx286"/>
            <p:cNvSpPr/>
            <p:nvPr/>
          </p:nvSpPr>
          <p:spPr>
            <a:xfrm rot="-5400000">
              <a:off x="32944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88" name="tx287"/>
            <p:cNvSpPr/>
            <p:nvPr/>
          </p:nvSpPr>
          <p:spPr>
            <a:xfrm rot="-5400000">
              <a:off x="358764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89" name="tx288"/>
            <p:cNvSpPr/>
            <p:nvPr/>
          </p:nvSpPr>
          <p:spPr>
            <a:xfrm rot="-5400000">
              <a:off x="378894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90" name="tx289"/>
            <p:cNvSpPr/>
            <p:nvPr/>
          </p:nvSpPr>
          <p:spPr>
            <a:xfrm rot="-5400000">
              <a:off x="405236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91" name="tx290"/>
            <p:cNvSpPr/>
            <p:nvPr/>
          </p:nvSpPr>
          <p:spPr>
            <a:xfrm rot="-5400000">
              <a:off x="43522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92" name="tx291"/>
            <p:cNvSpPr/>
            <p:nvPr/>
          </p:nvSpPr>
          <p:spPr>
            <a:xfrm rot="-5400000">
              <a:off x="4597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93" name="tx292"/>
            <p:cNvSpPr/>
            <p:nvPr/>
          </p:nvSpPr>
          <p:spPr>
            <a:xfrm rot="-5400000">
              <a:off x="4860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94" name="pl293"/>
            <p:cNvSpPr/>
            <p:nvPr/>
          </p:nvSpPr>
          <p:spPr>
            <a:xfrm>
              <a:off x="5272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5" name="pl294"/>
            <p:cNvSpPr/>
            <p:nvPr/>
          </p:nvSpPr>
          <p:spPr>
            <a:xfrm>
              <a:off x="5535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6" name="pl295"/>
            <p:cNvSpPr/>
            <p:nvPr/>
          </p:nvSpPr>
          <p:spPr>
            <a:xfrm>
              <a:off x="5799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7" name="pl296"/>
            <p:cNvSpPr/>
            <p:nvPr/>
          </p:nvSpPr>
          <p:spPr>
            <a:xfrm>
              <a:off x="6062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8" name="pl297"/>
            <p:cNvSpPr/>
            <p:nvPr/>
          </p:nvSpPr>
          <p:spPr>
            <a:xfrm>
              <a:off x="6326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9" name="pl298"/>
            <p:cNvSpPr/>
            <p:nvPr/>
          </p:nvSpPr>
          <p:spPr>
            <a:xfrm>
              <a:off x="6589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0" name="pl299"/>
            <p:cNvSpPr/>
            <p:nvPr/>
          </p:nvSpPr>
          <p:spPr>
            <a:xfrm>
              <a:off x="6853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1" name="pl300"/>
            <p:cNvSpPr/>
            <p:nvPr/>
          </p:nvSpPr>
          <p:spPr>
            <a:xfrm>
              <a:off x="7116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2" name="pl301"/>
            <p:cNvSpPr/>
            <p:nvPr/>
          </p:nvSpPr>
          <p:spPr>
            <a:xfrm>
              <a:off x="73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pl302"/>
            <p:cNvSpPr/>
            <p:nvPr/>
          </p:nvSpPr>
          <p:spPr>
            <a:xfrm>
              <a:off x="7643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pl303"/>
            <p:cNvSpPr/>
            <p:nvPr/>
          </p:nvSpPr>
          <p:spPr>
            <a:xfrm>
              <a:off x="7906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8170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tx305"/>
            <p:cNvSpPr/>
            <p:nvPr/>
          </p:nvSpPr>
          <p:spPr>
            <a:xfrm rot="-5400000">
              <a:off x="519143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07" name="tx306"/>
            <p:cNvSpPr/>
            <p:nvPr/>
          </p:nvSpPr>
          <p:spPr>
            <a:xfrm rot="-5400000">
              <a:off x="544508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08" name="tx307"/>
            <p:cNvSpPr/>
            <p:nvPr/>
          </p:nvSpPr>
          <p:spPr>
            <a:xfrm rot="-5400000">
              <a:off x="57086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09" name="tx308"/>
            <p:cNvSpPr/>
            <p:nvPr/>
          </p:nvSpPr>
          <p:spPr>
            <a:xfrm rot="-5400000">
              <a:off x="597023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10" name="tx309"/>
            <p:cNvSpPr/>
            <p:nvPr/>
          </p:nvSpPr>
          <p:spPr>
            <a:xfrm rot="-5400000">
              <a:off x="620305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11" name="tx310"/>
            <p:cNvSpPr/>
            <p:nvPr/>
          </p:nvSpPr>
          <p:spPr>
            <a:xfrm rot="-5400000">
              <a:off x="650875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12" name="tx311"/>
            <p:cNvSpPr/>
            <p:nvPr/>
          </p:nvSpPr>
          <p:spPr>
            <a:xfrm rot="-5400000">
              <a:off x="680191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13" name="tx312"/>
            <p:cNvSpPr/>
            <p:nvPr/>
          </p:nvSpPr>
          <p:spPr>
            <a:xfrm rot="-5400000">
              <a:off x="70032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14" name="tx313"/>
            <p:cNvSpPr/>
            <p:nvPr/>
          </p:nvSpPr>
          <p:spPr>
            <a:xfrm rot="-5400000">
              <a:off x="72666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15" name="tx314"/>
            <p:cNvSpPr/>
            <p:nvPr/>
          </p:nvSpPr>
          <p:spPr>
            <a:xfrm rot="-5400000">
              <a:off x="75665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16" name="tx315"/>
            <p:cNvSpPr/>
            <p:nvPr/>
          </p:nvSpPr>
          <p:spPr>
            <a:xfrm rot="-5400000">
              <a:off x="7811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17" name="tx316"/>
            <p:cNvSpPr/>
            <p:nvPr/>
          </p:nvSpPr>
          <p:spPr>
            <a:xfrm rot="-5400000">
              <a:off x="80748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18" name="pl317"/>
            <p:cNvSpPr/>
            <p:nvPr/>
          </p:nvSpPr>
          <p:spPr>
            <a:xfrm>
              <a:off x="8486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pl318"/>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pl319"/>
            <p:cNvSpPr/>
            <p:nvPr/>
          </p:nvSpPr>
          <p:spPr>
            <a:xfrm>
              <a:off x="90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1" name="pl320"/>
            <p:cNvSpPr/>
            <p:nvPr/>
          </p:nvSpPr>
          <p:spPr>
            <a:xfrm>
              <a:off x="9276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pl321"/>
            <p:cNvSpPr/>
            <p:nvPr/>
          </p:nvSpPr>
          <p:spPr>
            <a:xfrm>
              <a:off x="9540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3" name="pl322"/>
            <p:cNvSpPr/>
            <p:nvPr/>
          </p:nvSpPr>
          <p:spPr>
            <a:xfrm>
              <a:off x="9803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4" name="pl323"/>
            <p:cNvSpPr/>
            <p:nvPr/>
          </p:nvSpPr>
          <p:spPr>
            <a:xfrm>
              <a:off x="10067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5" name="pl324"/>
            <p:cNvSpPr/>
            <p:nvPr/>
          </p:nvSpPr>
          <p:spPr>
            <a:xfrm>
              <a:off x="10330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6" name="pl325"/>
            <p:cNvSpPr/>
            <p:nvPr/>
          </p:nvSpPr>
          <p:spPr>
            <a:xfrm>
              <a:off x="10594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pl326"/>
            <p:cNvSpPr/>
            <p:nvPr/>
          </p:nvSpPr>
          <p:spPr>
            <a:xfrm>
              <a:off x="10857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327"/>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28"/>
            <p:cNvSpPr/>
            <p:nvPr/>
          </p:nvSpPr>
          <p:spPr>
            <a:xfrm>
              <a:off x="11384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tx329"/>
            <p:cNvSpPr/>
            <p:nvPr/>
          </p:nvSpPr>
          <p:spPr>
            <a:xfrm rot="-5400000">
              <a:off x="8405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31" name="tx330"/>
            <p:cNvSpPr/>
            <p:nvPr/>
          </p:nvSpPr>
          <p:spPr>
            <a:xfrm rot="-5400000">
              <a:off x="865935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32" name="tx331"/>
            <p:cNvSpPr/>
            <p:nvPr/>
          </p:nvSpPr>
          <p:spPr>
            <a:xfrm rot="-5400000">
              <a:off x="892290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33" name="tx332"/>
            <p:cNvSpPr/>
            <p:nvPr/>
          </p:nvSpPr>
          <p:spPr>
            <a:xfrm rot="-5400000">
              <a:off x="9184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34" name="tx333"/>
            <p:cNvSpPr/>
            <p:nvPr/>
          </p:nvSpPr>
          <p:spPr>
            <a:xfrm rot="-5400000">
              <a:off x="941732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35" name="tx334"/>
            <p:cNvSpPr/>
            <p:nvPr/>
          </p:nvSpPr>
          <p:spPr>
            <a:xfrm rot="-5400000">
              <a:off x="9723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36" name="tx335"/>
            <p:cNvSpPr/>
            <p:nvPr/>
          </p:nvSpPr>
          <p:spPr>
            <a:xfrm rot="-5400000">
              <a:off x="1001617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37" name="tx336"/>
            <p:cNvSpPr/>
            <p:nvPr/>
          </p:nvSpPr>
          <p:spPr>
            <a:xfrm rot="-5400000">
              <a:off x="1021748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38" name="tx337"/>
            <p:cNvSpPr/>
            <p:nvPr/>
          </p:nvSpPr>
          <p:spPr>
            <a:xfrm rot="-5400000">
              <a:off x="1048090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39" name="tx338"/>
            <p:cNvSpPr/>
            <p:nvPr/>
          </p:nvSpPr>
          <p:spPr>
            <a:xfrm rot="-5400000">
              <a:off x="1078078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40" name="tx339"/>
            <p:cNvSpPr/>
            <p:nvPr/>
          </p:nvSpPr>
          <p:spPr>
            <a:xfrm rot="-5400000">
              <a:off x="11025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41" name="tx340"/>
            <p:cNvSpPr/>
            <p:nvPr/>
          </p:nvSpPr>
          <p:spPr>
            <a:xfrm rot="-5400000">
              <a:off x="11289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42" name="pl341"/>
            <p:cNvSpPr/>
            <p:nvPr/>
          </p:nvSpPr>
          <p:spPr>
            <a:xfrm>
              <a:off x="1170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3" name="pl342"/>
            <p:cNvSpPr/>
            <p:nvPr/>
          </p:nvSpPr>
          <p:spPr>
            <a:xfrm>
              <a:off x="11964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4" name="pl343"/>
            <p:cNvSpPr/>
            <p:nvPr/>
          </p:nvSpPr>
          <p:spPr>
            <a:xfrm>
              <a:off x="12227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5" name="pl344"/>
            <p:cNvSpPr/>
            <p:nvPr/>
          </p:nvSpPr>
          <p:spPr>
            <a:xfrm>
              <a:off x="12491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pl345"/>
            <p:cNvSpPr/>
            <p:nvPr/>
          </p:nvSpPr>
          <p:spPr>
            <a:xfrm>
              <a:off x="12754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7" name="pl346"/>
            <p:cNvSpPr/>
            <p:nvPr/>
          </p:nvSpPr>
          <p:spPr>
            <a:xfrm>
              <a:off x="13018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8" name="pl347"/>
            <p:cNvSpPr/>
            <p:nvPr/>
          </p:nvSpPr>
          <p:spPr>
            <a:xfrm>
              <a:off x="1328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9" name="pl348"/>
            <p:cNvSpPr/>
            <p:nvPr/>
          </p:nvSpPr>
          <p:spPr>
            <a:xfrm>
              <a:off x="13545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0" name="pl349"/>
            <p:cNvSpPr/>
            <p:nvPr/>
          </p:nvSpPr>
          <p:spPr>
            <a:xfrm>
              <a:off x="13808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pl350"/>
            <p:cNvSpPr/>
            <p:nvPr/>
          </p:nvSpPr>
          <p:spPr>
            <a:xfrm>
              <a:off x="14071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pl351"/>
            <p:cNvSpPr/>
            <p:nvPr/>
          </p:nvSpPr>
          <p:spPr>
            <a:xfrm>
              <a:off x="14335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pl352"/>
            <p:cNvSpPr/>
            <p:nvPr/>
          </p:nvSpPr>
          <p:spPr>
            <a:xfrm>
              <a:off x="14598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4" name="tx353"/>
            <p:cNvSpPr/>
            <p:nvPr/>
          </p:nvSpPr>
          <p:spPr>
            <a:xfrm rot="-5400000">
              <a:off x="116199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55" name="tx354"/>
            <p:cNvSpPr/>
            <p:nvPr/>
          </p:nvSpPr>
          <p:spPr>
            <a:xfrm rot="-5400000">
              <a:off x="1187362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56" name="tx355"/>
            <p:cNvSpPr/>
            <p:nvPr/>
          </p:nvSpPr>
          <p:spPr>
            <a:xfrm rot="-5400000">
              <a:off x="1213717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57" name="tx356"/>
            <p:cNvSpPr/>
            <p:nvPr/>
          </p:nvSpPr>
          <p:spPr>
            <a:xfrm rot="-5400000">
              <a:off x="1239877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58" name="tx357"/>
            <p:cNvSpPr/>
            <p:nvPr/>
          </p:nvSpPr>
          <p:spPr>
            <a:xfrm rot="-5400000">
              <a:off x="1263159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59" name="tx358"/>
            <p:cNvSpPr/>
            <p:nvPr/>
          </p:nvSpPr>
          <p:spPr>
            <a:xfrm rot="-5400000">
              <a:off x="129372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60" name="tx359"/>
            <p:cNvSpPr/>
            <p:nvPr/>
          </p:nvSpPr>
          <p:spPr>
            <a:xfrm rot="-5400000">
              <a:off x="1323044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61" name="tx360"/>
            <p:cNvSpPr/>
            <p:nvPr/>
          </p:nvSpPr>
          <p:spPr>
            <a:xfrm rot="-5400000">
              <a:off x="134317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62" name="tx361"/>
            <p:cNvSpPr/>
            <p:nvPr/>
          </p:nvSpPr>
          <p:spPr>
            <a:xfrm rot="-5400000">
              <a:off x="1369517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63" name="tx362"/>
            <p:cNvSpPr/>
            <p:nvPr/>
          </p:nvSpPr>
          <p:spPr>
            <a:xfrm rot="-5400000">
              <a:off x="1399505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64" name="tx363"/>
            <p:cNvSpPr/>
            <p:nvPr/>
          </p:nvSpPr>
          <p:spPr>
            <a:xfrm rot="-5400000">
              <a:off x="142398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65" name="tx364"/>
            <p:cNvSpPr/>
            <p:nvPr/>
          </p:nvSpPr>
          <p:spPr>
            <a:xfrm rot="-5400000">
              <a:off x="14503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66" name="pl365"/>
            <p:cNvSpPr/>
            <p:nvPr/>
          </p:nvSpPr>
          <p:spPr>
            <a:xfrm>
              <a:off x="14915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7" name="pl366"/>
            <p:cNvSpPr/>
            <p:nvPr/>
          </p:nvSpPr>
          <p:spPr>
            <a:xfrm>
              <a:off x="15178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8" name="pl367"/>
            <p:cNvSpPr/>
            <p:nvPr/>
          </p:nvSpPr>
          <p:spPr>
            <a:xfrm>
              <a:off x="15441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9" name="pl368"/>
            <p:cNvSpPr/>
            <p:nvPr/>
          </p:nvSpPr>
          <p:spPr>
            <a:xfrm>
              <a:off x="15705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0" name="pl369"/>
            <p:cNvSpPr/>
            <p:nvPr/>
          </p:nvSpPr>
          <p:spPr>
            <a:xfrm>
              <a:off x="159688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1" name="pl370"/>
            <p:cNvSpPr/>
            <p:nvPr/>
          </p:nvSpPr>
          <p:spPr>
            <a:xfrm>
              <a:off x="16232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2" name="pl371"/>
            <p:cNvSpPr/>
            <p:nvPr/>
          </p:nvSpPr>
          <p:spPr>
            <a:xfrm>
              <a:off x="16495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3" name="pl372"/>
            <p:cNvSpPr/>
            <p:nvPr/>
          </p:nvSpPr>
          <p:spPr>
            <a:xfrm>
              <a:off x="16759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4" name="pl373"/>
            <p:cNvSpPr/>
            <p:nvPr/>
          </p:nvSpPr>
          <p:spPr>
            <a:xfrm>
              <a:off x="17022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5" name="pl374"/>
            <p:cNvSpPr/>
            <p:nvPr/>
          </p:nvSpPr>
          <p:spPr>
            <a:xfrm>
              <a:off x="17286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6" name="pl375"/>
            <p:cNvSpPr/>
            <p:nvPr/>
          </p:nvSpPr>
          <p:spPr>
            <a:xfrm>
              <a:off x="17549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7" name="pl376"/>
            <p:cNvSpPr/>
            <p:nvPr/>
          </p:nvSpPr>
          <p:spPr>
            <a:xfrm>
              <a:off x="178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8" name="tx377"/>
            <p:cNvSpPr/>
            <p:nvPr/>
          </p:nvSpPr>
          <p:spPr>
            <a:xfrm rot="-5400000">
              <a:off x="148342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79" name="tx378"/>
            <p:cNvSpPr/>
            <p:nvPr/>
          </p:nvSpPr>
          <p:spPr>
            <a:xfrm rot="-5400000">
              <a:off x="150878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80" name="tx379"/>
            <p:cNvSpPr/>
            <p:nvPr/>
          </p:nvSpPr>
          <p:spPr>
            <a:xfrm rot="-5400000">
              <a:off x="153514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81" name="tx380"/>
            <p:cNvSpPr/>
            <p:nvPr/>
          </p:nvSpPr>
          <p:spPr>
            <a:xfrm rot="-5400000">
              <a:off x="1561303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82" name="tx381"/>
            <p:cNvSpPr/>
            <p:nvPr/>
          </p:nvSpPr>
          <p:spPr>
            <a:xfrm rot="-5400000">
              <a:off x="1584585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83" name="tx382"/>
            <p:cNvSpPr/>
            <p:nvPr/>
          </p:nvSpPr>
          <p:spPr>
            <a:xfrm rot="-5400000">
              <a:off x="1615155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84" name="tx383"/>
            <p:cNvSpPr/>
            <p:nvPr/>
          </p:nvSpPr>
          <p:spPr>
            <a:xfrm rot="-5400000">
              <a:off x="1644471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85" name="tx384"/>
            <p:cNvSpPr/>
            <p:nvPr/>
          </p:nvSpPr>
          <p:spPr>
            <a:xfrm rot="-5400000">
              <a:off x="1664601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86" name="tx385"/>
            <p:cNvSpPr/>
            <p:nvPr/>
          </p:nvSpPr>
          <p:spPr>
            <a:xfrm rot="-5400000">
              <a:off x="169094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87" name="tx386"/>
            <p:cNvSpPr/>
            <p:nvPr/>
          </p:nvSpPr>
          <p:spPr>
            <a:xfrm rot="-5400000">
              <a:off x="1720932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88" name="tx387"/>
            <p:cNvSpPr/>
            <p:nvPr/>
          </p:nvSpPr>
          <p:spPr>
            <a:xfrm rot="-5400000">
              <a:off x="17454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89" name="tx388"/>
            <p:cNvSpPr/>
            <p:nvPr/>
          </p:nvSpPr>
          <p:spPr>
            <a:xfrm rot="-5400000">
              <a:off x="17717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90" name="tx389"/>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391" name="tx390"/>
            <p:cNvSpPr/>
            <p:nvPr/>
          </p:nvSpPr>
          <p:spPr>
            <a:xfrm>
              <a:off x="1294238" y="4063724"/>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50</a:t>
              </a:r>
            </a:p>
          </p:txBody>
        </p:sp>
        <p:sp>
          <p:nvSpPr>
            <p:cNvPr id="392" name="tx391"/>
            <p:cNvSpPr/>
            <p:nvPr/>
          </p:nvSpPr>
          <p:spPr>
            <a:xfrm>
              <a:off x="1230614" y="2927369"/>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a:t>
              </a:r>
            </a:p>
          </p:txBody>
        </p:sp>
        <p:sp>
          <p:nvSpPr>
            <p:cNvPr id="393" name="pl392"/>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94" name="pl393"/>
            <p:cNvSpPr/>
            <p:nvPr/>
          </p:nvSpPr>
          <p:spPr>
            <a:xfrm>
              <a:off x="1865074" y="414900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95" name="pl394"/>
            <p:cNvSpPr/>
            <p:nvPr/>
          </p:nvSpPr>
          <p:spPr>
            <a:xfrm>
              <a:off x="1865074" y="301264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96" name="tx395"/>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397" name="rc396"/>
            <p:cNvSpPr/>
            <p:nvPr/>
          </p:nvSpPr>
          <p:spPr>
            <a:xfrm>
              <a:off x="18110385" y="2153563"/>
              <a:ext cx="1753945" cy="1236458"/>
            </a:xfrm>
            <a:prstGeom prst="rect">
              <a:avLst/>
            </a:prstGeom>
            <a:solidFill>
              <a:srgbClr val="FFFFFF">
                <a:alpha val="100000"/>
              </a:srgbClr>
            </a:solidFill>
          </p:spPr>
          <p:txBody>
            <a:bodyPr/>
            <a:lstStyle/>
            <a:p/>
          </p:txBody>
        </p:sp>
        <p:sp>
          <p:nvSpPr>
            <p:cNvPr id="398" name="rc397"/>
            <p:cNvSpPr/>
            <p:nvPr/>
          </p:nvSpPr>
          <p:spPr>
            <a:xfrm>
              <a:off x="18179974" y="2223153"/>
              <a:ext cx="274319" cy="274319"/>
            </a:xfrm>
            <a:prstGeom prst="rect">
              <a:avLst/>
            </a:prstGeom>
            <a:solidFill>
              <a:srgbClr val="FFFFFF">
                <a:alpha val="100000"/>
              </a:srgbClr>
            </a:solidFill>
          </p:spPr>
          <p:txBody>
            <a:bodyPr/>
            <a:lstStyle/>
            <a:p/>
          </p:txBody>
        </p:sp>
        <p:sp>
          <p:nvSpPr>
            <p:cNvPr id="399" name="rc398"/>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00" name="rc399"/>
            <p:cNvSpPr/>
            <p:nvPr/>
          </p:nvSpPr>
          <p:spPr>
            <a:xfrm>
              <a:off x="18179974" y="2497473"/>
              <a:ext cx="274319" cy="274319"/>
            </a:xfrm>
            <a:prstGeom prst="rect">
              <a:avLst/>
            </a:prstGeom>
            <a:solidFill>
              <a:srgbClr val="FFFFFF">
                <a:alpha val="100000"/>
              </a:srgbClr>
            </a:solidFill>
          </p:spPr>
          <p:txBody>
            <a:bodyPr/>
            <a:lstStyle/>
            <a:p/>
          </p:txBody>
        </p:sp>
        <p:sp>
          <p:nvSpPr>
            <p:cNvPr id="401" name="rc400"/>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02" name="rc401"/>
            <p:cNvSpPr/>
            <p:nvPr/>
          </p:nvSpPr>
          <p:spPr>
            <a:xfrm>
              <a:off x="18179974" y="2771793"/>
              <a:ext cx="274319" cy="274319"/>
            </a:xfrm>
            <a:prstGeom prst="rect">
              <a:avLst/>
            </a:prstGeom>
            <a:solidFill>
              <a:srgbClr val="FFFFFF">
                <a:alpha val="100000"/>
              </a:srgbClr>
            </a:solidFill>
          </p:spPr>
          <p:txBody>
            <a:bodyPr/>
            <a:lstStyle/>
            <a:p/>
          </p:txBody>
        </p:sp>
        <p:sp>
          <p:nvSpPr>
            <p:cNvPr id="403" name="rc402"/>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4" name="rc403"/>
            <p:cNvSpPr/>
            <p:nvPr/>
          </p:nvSpPr>
          <p:spPr>
            <a:xfrm>
              <a:off x="18179974" y="3046113"/>
              <a:ext cx="274319" cy="274319"/>
            </a:xfrm>
            <a:prstGeom prst="rect">
              <a:avLst/>
            </a:prstGeom>
            <a:solidFill>
              <a:srgbClr val="FFFFFF">
                <a:alpha val="100000"/>
              </a:srgbClr>
            </a:solidFill>
          </p:spPr>
          <p:txBody>
            <a:bodyPr/>
            <a:lstStyle/>
            <a:p/>
          </p:txBody>
        </p:sp>
        <p:sp>
          <p:nvSpPr>
            <p:cNvPr id="405" name="rc404"/>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06" name="tx405"/>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07" name="tx406"/>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08" name="tx407"/>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09" name="tx408"/>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10" name=""/>
          <p:cNvGrpSpPr/>
          <p:nvPr/>
        </p:nvGrpSpPr>
        <p:grpSpPr>
          <a:xfrm>
            <a:off x="6400800" y="6217920"/>
            <a:ext cx="5486400" cy="4251960"/>
            <a:chOff x="6400800" y="6217920"/>
            <a:chExt cx="5486400" cy="4251960"/>
          </a:xfrm>
        </p:grpSpPr>
        <p:sp>
          <p:nvSpPr>
            <p:cNvPr id="411"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12"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13" name="rc5"/>
            <p:cNvSpPr/>
            <p:nvPr/>
          </p:nvSpPr>
          <p:spPr>
            <a:xfrm>
              <a:off x="7153670" y="6510025"/>
              <a:ext cx="4191941" cy="2788960"/>
            </a:xfrm>
            <a:prstGeom prst="rect">
              <a:avLst/>
            </a:prstGeom>
            <a:solidFill>
              <a:srgbClr val="FFFFFF">
                <a:alpha val="100000"/>
              </a:srgbClr>
            </a:solidFill>
          </p:spPr>
          <p:txBody>
            <a:bodyPr/>
            <a:lstStyle/>
            <a:p/>
          </p:txBody>
        </p:sp>
        <p:sp>
          <p:nvSpPr>
            <p:cNvPr id="414" name="pl6"/>
            <p:cNvSpPr/>
            <p:nvPr/>
          </p:nvSpPr>
          <p:spPr>
            <a:xfrm>
              <a:off x="7153670" y="8735073"/>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15" name="pl7"/>
            <p:cNvSpPr/>
            <p:nvPr/>
          </p:nvSpPr>
          <p:spPr>
            <a:xfrm>
              <a:off x="7153670" y="7860791"/>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16" name="pl8"/>
            <p:cNvSpPr/>
            <p:nvPr/>
          </p:nvSpPr>
          <p:spPr>
            <a:xfrm>
              <a:off x="7153670" y="6986509"/>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17" name="pl9"/>
            <p:cNvSpPr/>
            <p:nvPr/>
          </p:nvSpPr>
          <p:spPr>
            <a:xfrm>
              <a:off x="7153670" y="9172214"/>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18" name="pl10"/>
            <p:cNvSpPr/>
            <p:nvPr/>
          </p:nvSpPr>
          <p:spPr>
            <a:xfrm>
              <a:off x="7153670" y="8297932"/>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19" name="pl11"/>
            <p:cNvSpPr/>
            <p:nvPr/>
          </p:nvSpPr>
          <p:spPr>
            <a:xfrm>
              <a:off x="7153670" y="7423650"/>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20" name="pl12"/>
            <p:cNvSpPr/>
            <p:nvPr/>
          </p:nvSpPr>
          <p:spPr>
            <a:xfrm>
              <a:off x="7153670" y="6549367"/>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21" name="rc13"/>
            <p:cNvSpPr/>
            <p:nvPr/>
          </p:nvSpPr>
          <p:spPr>
            <a:xfrm>
              <a:off x="7299224" y="8577702"/>
              <a:ext cx="407549" cy="1748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2" name="rc14"/>
            <p:cNvSpPr/>
            <p:nvPr/>
          </p:nvSpPr>
          <p:spPr>
            <a:xfrm>
              <a:off x="7881438" y="6636796"/>
              <a:ext cx="407549" cy="34971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3" name="rc15"/>
            <p:cNvSpPr/>
            <p:nvPr/>
          </p:nvSpPr>
          <p:spPr>
            <a:xfrm>
              <a:off x="8463652" y="7930733"/>
              <a:ext cx="407549" cy="8742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4" name="rc16"/>
            <p:cNvSpPr/>
            <p:nvPr/>
          </p:nvSpPr>
          <p:spPr>
            <a:xfrm>
              <a:off x="9045866" y="8665131"/>
              <a:ext cx="407549" cy="10491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5" name="rc17"/>
            <p:cNvSpPr/>
            <p:nvPr/>
          </p:nvSpPr>
          <p:spPr>
            <a:xfrm>
              <a:off x="9628080" y="8717588"/>
              <a:ext cx="407549" cy="6994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6" name="rc18"/>
            <p:cNvSpPr/>
            <p:nvPr/>
          </p:nvSpPr>
          <p:spPr>
            <a:xfrm>
              <a:off x="10210294" y="8525245"/>
              <a:ext cx="407549" cy="3497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7" name="rc19"/>
            <p:cNvSpPr/>
            <p:nvPr/>
          </p:nvSpPr>
          <p:spPr>
            <a:xfrm>
              <a:off x="10792508" y="8700102"/>
              <a:ext cx="407549" cy="3497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8" name="rc20"/>
            <p:cNvSpPr/>
            <p:nvPr/>
          </p:nvSpPr>
          <p:spPr>
            <a:xfrm>
              <a:off x="7299224" y="8595188"/>
              <a:ext cx="407549" cy="57702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29" name="rc21"/>
            <p:cNvSpPr/>
            <p:nvPr/>
          </p:nvSpPr>
          <p:spPr>
            <a:xfrm>
              <a:off x="7881438" y="6986509"/>
              <a:ext cx="407549" cy="2185705"/>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30" name="rc22"/>
            <p:cNvSpPr/>
            <p:nvPr/>
          </p:nvSpPr>
          <p:spPr>
            <a:xfrm>
              <a:off x="8463652" y="8018162"/>
              <a:ext cx="407549" cy="1154052"/>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31" name="rc23"/>
            <p:cNvSpPr/>
            <p:nvPr/>
          </p:nvSpPr>
          <p:spPr>
            <a:xfrm>
              <a:off x="9045866" y="8770044"/>
              <a:ext cx="407549" cy="40216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32" name="rc24"/>
            <p:cNvSpPr/>
            <p:nvPr/>
          </p:nvSpPr>
          <p:spPr>
            <a:xfrm>
              <a:off x="9628080" y="8787530"/>
              <a:ext cx="407549" cy="384684"/>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33" name="rc25"/>
            <p:cNvSpPr/>
            <p:nvPr/>
          </p:nvSpPr>
          <p:spPr>
            <a:xfrm>
              <a:off x="10210294" y="8560217"/>
              <a:ext cx="407549" cy="611997"/>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34" name="rc26"/>
            <p:cNvSpPr/>
            <p:nvPr/>
          </p:nvSpPr>
          <p:spPr>
            <a:xfrm>
              <a:off x="10792508" y="8735073"/>
              <a:ext cx="407549" cy="437141"/>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35" name="pl27"/>
            <p:cNvSpPr/>
            <p:nvPr/>
          </p:nvSpPr>
          <p:spPr>
            <a:xfrm>
              <a:off x="7502999" y="6867288"/>
              <a:ext cx="3493284" cy="2212265"/>
            </a:xfrm>
            <a:custGeom>
              <a:avLst/>
              <a:pathLst>
                <a:path w="3493284" h="2212265">
                  <a:moveTo>
                    <a:pt x="0" y="0"/>
                  </a:moveTo>
                  <a:lnTo>
                    <a:pt x="582214" y="5791"/>
                  </a:lnTo>
                  <a:lnTo>
                    <a:pt x="1164428" y="1482565"/>
                  </a:lnTo>
                  <a:lnTo>
                    <a:pt x="1746642" y="1945867"/>
                  </a:lnTo>
                  <a:lnTo>
                    <a:pt x="2328856" y="2084857"/>
                  </a:lnTo>
                  <a:lnTo>
                    <a:pt x="2911070" y="2090649"/>
                  </a:lnTo>
                  <a:lnTo>
                    <a:pt x="3493284" y="2212265"/>
                  </a:lnTo>
                </a:path>
              </a:pathLst>
            </a:custGeom>
            <a:ln w="40651" cap="flat">
              <a:solidFill>
                <a:srgbClr val="000000">
                  <a:alpha val="100000"/>
                </a:srgbClr>
              </a:solidFill>
              <a:prstDash val="solid"/>
              <a:round/>
            </a:ln>
          </p:spPr>
          <p:txBody>
            <a:bodyPr/>
            <a:lstStyle/>
            <a:p/>
          </p:txBody>
        </p:sp>
        <p:sp>
          <p:nvSpPr>
            <p:cNvPr id="436" name="rc28"/>
            <p:cNvSpPr/>
            <p:nvPr/>
          </p:nvSpPr>
          <p:spPr>
            <a:xfrm>
              <a:off x="7153670" y="6510025"/>
              <a:ext cx="4191941" cy="2788960"/>
            </a:xfrm>
            <a:prstGeom prst="rect">
              <a:avLst/>
            </a:prstGeom>
            <a:ln w="13550" cap="rnd">
              <a:solidFill>
                <a:srgbClr val="333333">
                  <a:alpha val="100000"/>
                </a:srgbClr>
              </a:solidFill>
              <a:prstDash val="solid"/>
              <a:round/>
            </a:ln>
          </p:spPr>
          <p:txBody>
            <a:bodyPr/>
            <a:lstStyle/>
            <a:p/>
          </p:txBody>
        </p:sp>
        <p:sp>
          <p:nvSpPr>
            <p:cNvPr id="437" name="tx29"/>
            <p:cNvSpPr/>
            <p:nvPr/>
          </p:nvSpPr>
          <p:spPr>
            <a:xfrm>
              <a:off x="6886172" y="9169908"/>
              <a:ext cx="16944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38" name="tx30"/>
            <p:cNvSpPr/>
            <p:nvPr/>
          </p:nvSpPr>
          <p:spPr>
            <a:xfrm>
              <a:off x="6843756" y="8295625"/>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50</a:t>
              </a:r>
            </a:p>
          </p:txBody>
        </p:sp>
        <p:sp>
          <p:nvSpPr>
            <p:cNvPr id="439" name="tx31"/>
            <p:cNvSpPr/>
            <p:nvPr/>
          </p:nvSpPr>
          <p:spPr>
            <a:xfrm>
              <a:off x="6801340" y="7421343"/>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40" name="tx32"/>
            <p:cNvSpPr/>
            <p:nvPr/>
          </p:nvSpPr>
          <p:spPr>
            <a:xfrm>
              <a:off x="6801340" y="6547061"/>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150</a:t>
              </a:r>
            </a:p>
          </p:txBody>
        </p:sp>
        <p:sp>
          <p:nvSpPr>
            <p:cNvPr id="441" name="pl33"/>
            <p:cNvSpPr/>
            <p:nvPr/>
          </p:nvSpPr>
          <p:spPr>
            <a:xfrm>
              <a:off x="7118876"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2" name="pl34"/>
            <p:cNvSpPr/>
            <p:nvPr/>
          </p:nvSpPr>
          <p:spPr>
            <a:xfrm>
              <a:off x="7118876" y="829793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3" name="pl35"/>
            <p:cNvSpPr/>
            <p:nvPr/>
          </p:nvSpPr>
          <p:spPr>
            <a:xfrm>
              <a:off x="7118876" y="742365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4" name="pl36"/>
            <p:cNvSpPr/>
            <p:nvPr/>
          </p:nvSpPr>
          <p:spPr>
            <a:xfrm>
              <a:off x="7118876" y="654936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5" name="pl37"/>
            <p:cNvSpPr/>
            <p:nvPr/>
          </p:nvSpPr>
          <p:spPr>
            <a:xfrm>
              <a:off x="11345612"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46" name="pl38"/>
            <p:cNvSpPr/>
            <p:nvPr/>
          </p:nvSpPr>
          <p:spPr>
            <a:xfrm>
              <a:off x="11345612" y="8593087"/>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47" name="pl39"/>
            <p:cNvSpPr/>
            <p:nvPr/>
          </p:nvSpPr>
          <p:spPr>
            <a:xfrm>
              <a:off x="11345612" y="8013960"/>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48" name="pl40"/>
            <p:cNvSpPr/>
            <p:nvPr/>
          </p:nvSpPr>
          <p:spPr>
            <a:xfrm>
              <a:off x="11345612" y="7434833"/>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49" name="pl41"/>
            <p:cNvSpPr/>
            <p:nvPr/>
          </p:nvSpPr>
          <p:spPr>
            <a:xfrm>
              <a:off x="11345612" y="6855706"/>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50" name="tx42"/>
            <p:cNvSpPr/>
            <p:nvPr/>
          </p:nvSpPr>
          <p:spPr>
            <a:xfrm>
              <a:off x="11443669"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51" name="tx43"/>
            <p:cNvSpPr/>
            <p:nvPr/>
          </p:nvSpPr>
          <p:spPr>
            <a:xfrm>
              <a:off x="11443669" y="859078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a:t>
              </a:r>
            </a:p>
          </p:txBody>
        </p:sp>
        <p:sp>
          <p:nvSpPr>
            <p:cNvPr id="452" name="tx44"/>
            <p:cNvSpPr/>
            <p:nvPr/>
          </p:nvSpPr>
          <p:spPr>
            <a:xfrm>
              <a:off x="11443669" y="8011653"/>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53" name="tx45"/>
            <p:cNvSpPr/>
            <p:nvPr/>
          </p:nvSpPr>
          <p:spPr>
            <a:xfrm>
              <a:off x="11443669" y="7432452"/>
              <a:ext cx="169515"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30</a:t>
              </a:r>
            </a:p>
          </p:txBody>
        </p:sp>
        <p:sp>
          <p:nvSpPr>
            <p:cNvPr id="454" name="tx46"/>
            <p:cNvSpPr/>
            <p:nvPr/>
          </p:nvSpPr>
          <p:spPr>
            <a:xfrm>
              <a:off x="11443669" y="685339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55" name="pl47"/>
            <p:cNvSpPr/>
            <p:nvPr/>
          </p:nvSpPr>
          <p:spPr>
            <a:xfrm>
              <a:off x="750299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6" name="pl48"/>
            <p:cNvSpPr/>
            <p:nvPr/>
          </p:nvSpPr>
          <p:spPr>
            <a:xfrm>
              <a:off x="808521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7" name="pl49"/>
            <p:cNvSpPr/>
            <p:nvPr/>
          </p:nvSpPr>
          <p:spPr>
            <a:xfrm>
              <a:off x="8667427"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8" name="pl50"/>
            <p:cNvSpPr/>
            <p:nvPr/>
          </p:nvSpPr>
          <p:spPr>
            <a:xfrm>
              <a:off x="924964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9" name="pl51"/>
            <p:cNvSpPr/>
            <p:nvPr/>
          </p:nvSpPr>
          <p:spPr>
            <a:xfrm>
              <a:off x="9831855"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0" name="pl52"/>
            <p:cNvSpPr/>
            <p:nvPr/>
          </p:nvSpPr>
          <p:spPr>
            <a:xfrm>
              <a:off x="1041406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1" name="pl53"/>
            <p:cNvSpPr/>
            <p:nvPr/>
          </p:nvSpPr>
          <p:spPr>
            <a:xfrm>
              <a:off x="1099628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2" name="tx54"/>
            <p:cNvSpPr/>
            <p:nvPr/>
          </p:nvSpPr>
          <p:spPr>
            <a:xfrm rot="-2700000">
              <a:off x="7393100"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63" name="tx55"/>
            <p:cNvSpPr/>
            <p:nvPr/>
          </p:nvSpPr>
          <p:spPr>
            <a:xfrm rot="-2700000">
              <a:off x="7935616"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64" name="tx56"/>
            <p:cNvSpPr/>
            <p:nvPr/>
          </p:nvSpPr>
          <p:spPr>
            <a:xfrm rot="-2700000">
              <a:off x="8517172"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65" name="tx57"/>
            <p:cNvSpPr/>
            <p:nvPr/>
          </p:nvSpPr>
          <p:spPr>
            <a:xfrm rot="-2700000">
              <a:off x="8954696"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66" name="tx58"/>
            <p:cNvSpPr/>
            <p:nvPr/>
          </p:nvSpPr>
          <p:spPr>
            <a:xfrm rot="-2700000">
              <a:off x="9536910"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67" name="tx59"/>
            <p:cNvSpPr/>
            <p:nvPr/>
          </p:nvSpPr>
          <p:spPr>
            <a:xfrm rot="-2700000">
              <a:off x="10119098"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468" name="tx60"/>
            <p:cNvSpPr/>
            <p:nvPr/>
          </p:nvSpPr>
          <p:spPr>
            <a:xfrm rot="-2700000">
              <a:off x="10813381"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69" name="tx61"/>
            <p:cNvSpPr/>
            <p:nvPr/>
          </p:nvSpPr>
          <p:spPr>
            <a:xfrm>
              <a:off x="9249641"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470" name="tx62"/>
            <p:cNvSpPr/>
            <p:nvPr/>
          </p:nvSpPr>
          <p:spPr>
            <a:xfrm>
              <a:off x="8432389"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471" name="tx63"/>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472" name="tx64"/>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473" name="rc65"/>
            <p:cNvSpPr/>
            <p:nvPr/>
          </p:nvSpPr>
          <p:spPr>
            <a:xfrm>
              <a:off x="7653873" y="10217410"/>
              <a:ext cx="1051268" cy="182880"/>
            </a:xfrm>
            <a:prstGeom prst="rect">
              <a:avLst/>
            </a:prstGeom>
            <a:solidFill>
              <a:srgbClr val="FFFFFF">
                <a:alpha val="100000"/>
              </a:srgbClr>
            </a:solidFill>
          </p:spPr>
          <p:txBody>
            <a:bodyPr/>
            <a:lstStyle/>
            <a:p/>
          </p:txBody>
        </p:sp>
        <p:sp>
          <p:nvSpPr>
            <p:cNvPr id="474" name="rc66"/>
            <p:cNvSpPr/>
            <p:nvPr/>
          </p:nvSpPr>
          <p:spPr>
            <a:xfrm>
              <a:off x="7653873" y="10217410"/>
              <a:ext cx="182879" cy="182880"/>
            </a:xfrm>
            <a:prstGeom prst="rect">
              <a:avLst/>
            </a:prstGeom>
            <a:solidFill>
              <a:srgbClr val="FFFFFF">
                <a:alpha val="100000"/>
              </a:srgbClr>
            </a:solidFill>
          </p:spPr>
          <p:txBody>
            <a:bodyPr/>
            <a:lstStyle/>
            <a:p/>
          </p:txBody>
        </p:sp>
        <p:sp>
          <p:nvSpPr>
            <p:cNvPr id="475" name="pl67"/>
            <p:cNvSpPr/>
            <p:nvPr/>
          </p:nvSpPr>
          <p:spPr>
            <a:xfrm>
              <a:off x="7672161"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476" name="tx68"/>
            <p:cNvSpPr/>
            <p:nvPr/>
          </p:nvSpPr>
          <p:spPr>
            <a:xfrm>
              <a:off x="7944753"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477" name="rc69"/>
            <p:cNvSpPr/>
            <p:nvPr/>
          </p:nvSpPr>
          <p:spPr>
            <a:xfrm>
              <a:off x="8885141" y="10217410"/>
              <a:ext cx="1960268" cy="182880"/>
            </a:xfrm>
            <a:prstGeom prst="rect">
              <a:avLst/>
            </a:prstGeom>
            <a:solidFill>
              <a:srgbClr val="FFFFFF">
                <a:alpha val="100000"/>
              </a:srgbClr>
            </a:solidFill>
          </p:spPr>
          <p:txBody>
            <a:bodyPr/>
            <a:lstStyle/>
            <a:p/>
          </p:txBody>
        </p:sp>
        <p:sp>
          <p:nvSpPr>
            <p:cNvPr id="478" name="rc70"/>
            <p:cNvSpPr/>
            <p:nvPr/>
          </p:nvSpPr>
          <p:spPr>
            <a:xfrm>
              <a:off x="8885141" y="10217410"/>
              <a:ext cx="182879" cy="182880"/>
            </a:xfrm>
            <a:prstGeom prst="rect">
              <a:avLst/>
            </a:prstGeom>
            <a:solidFill>
              <a:srgbClr val="FFFFFF">
                <a:alpha val="100000"/>
              </a:srgbClr>
            </a:solidFill>
          </p:spPr>
          <p:txBody>
            <a:bodyPr/>
            <a:lstStyle/>
            <a:p/>
          </p:txBody>
        </p:sp>
        <p:sp>
          <p:nvSpPr>
            <p:cNvPr id="479" name="rc71"/>
            <p:cNvSpPr/>
            <p:nvPr/>
          </p:nvSpPr>
          <p:spPr>
            <a:xfrm>
              <a:off x="8894141" y="10226410"/>
              <a:ext cx="164880"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0" name="rc72"/>
            <p:cNvSpPr/>
            <p:nvPr/>
          </p:nvSpPr>
          <p:spPr>
            <a:xfrm>
              <a:off x="9811182" y="10217410"/>
              <a:ext cx="182879" cy="182880"/>
            </a:xfrm>
            <a:prstGeom prst="rect">
              <a:avLst/>
            </a:prstGeom>
            <a:solidFill>
              <a:srgbClr val="FFFFFF">
                <a:alpha val="100000"/>
              </a:srgbClr>
            </a:solidFill>
          </p:spPr>
          <p:txBody>
            <a:bodyPr/>
            <a:lstStyle/>
            <a:p/>
          </p:txBody>
        </p:sp>
        <p:sp>
          <p:nvSpPr>
            <p:cNvPr id="481" name="rc73"/>
            <p:cNvSpPr/>
            <p:nvPr/>
          </p:nvSpPr>
          <p:spPr>
            <a:xfrm>
              <a:off x="9820182"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2" name="tx74"/>
            <p:cNvSpPr/>
            <p:nvPr/>
          </p:nvSpPr>
          <p:spPr>
            <a:xfrm>
              <a:off x="9176021"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483" name="tx75"/>
            <p:cNvSpPr/>
            <p:nvPr/>
          </p:nvSpPr>
          <p:spPr>
            <a:xfrm>
              <a:off x="10102062"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484" name="tx76"/>
            <p:cNvSpPr/>
            <p:nvPr/>
          </p:nvSpPr>
          <p:spPr>
            <a:xfrm>
              <a:off x="6621343"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85" name=""/>
          <p:cNvGrpSpPr/>
          <p:nvPr/>
        </p:nvGrpSpPr>
        <p:grpSpPr>
          <a:xfrm>
            <a:off x="12527280" y="6217920"/>
            <a:ext cx="5486400" cy="4297680"/>
            <a:chOff x="12527280" y="6217920"/>
            <a:chExt cx="5486400" cy="4297680"/>
          </a:xfrm>
        </p:grpSpPr>
        <p:sp>
          <p:nvSpPr>
            <p:cNvPr id="486"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87"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88"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489"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90"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91"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92"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93"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94"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95"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96"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97"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98"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99"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00" name="pl17"/>
            <p:cNvSpPr/>
            <p:nvPr/>
          </p:nvSpPr>
          <p:spPr>
            <a:xfrm>
              <a:off x="13329440" y="6663670"/>
              <a:ext cx="4502097" cy="512149"/>
            </a:xfrm>
            <a:custGeom>
              <a:avLst/>
              <a:pathLst>
                <a:path w="4502097" h="512149">
                  <a:moveTo>
                    <a:pt x="0" y="486542"/>
                  </a:moveTo>
                  <a:lnTo>
                    <a:pt x="187587" y="409719"/>
                  </a:lnTo>
                  <a:lnTo>
                    <a:pt x="375174" y="460934"/>
                  </a:lnTo>
                  <a:lnTo>
                    <a:pt x="562762" y="384112"/>
                  </a:lnTo>
                  <a:lnTo>
                    <a:pt x="750349" y="460934"/>
                  </a:lnTo>
                  <a:lnTo>
                    <a:pt x="937937" y="409719"/>
                  </a:lnTo>
                  <a:lnTo>
                    <a:pt x="1125524" y="204859"/>
                  </a:lnTo>
                  <a:lnTo>
                    <a:pt x="1313111" y="179252"/>
                  </a:lnTo>
                  <a:lnTo>
                    <a:pt x="1500699" y="281682"/>
                  </a:lnTo>
                  <a:lnTo>
                    <a:pt x="1688286" y="179252"/>
                  </a:lnTo>
                  <a:lnTo>
                    <a:pt x="1875874" y="102429"/>
                  </a:lnTo>
                  <a:lnTo>
                    <a:pt x="2063461" y="102429"/>
                  </a:lnTo>
                  <a:lnTo>
                    <a:pt x="2251048" y="102429"/>
                  </a:lnTo>
                  <a:lnTo>
                    <a:pt x="2438636" y="102429"/>
                  </a:lnTo>
                  <a:lnTo>
                    <a:pt x="2626223" y="102429"/>
                  </a:lnTo>
                  <a:lnTo>
                    <a:pt x="2813811" y="102429"/>
                  </a:lnTo>
                  <a:lnTo>
                    <a:pt x="3001398" y="128037"/>
                  </a:lnTo>
                  <a:lnTo>
                    <a:pt x="3188985" y="281682"/>
                  </a:lnTo>
                  <a:lnTo>
                    <a:pt x="3376573" y="486542"/>
                  </a:lnTo>
                  <a:lnTo>
                    <a:pt x="3564160" y="486542"/>
                  </a:lnTo>
                  <a:lnTo>
                    <a:pt x="3751748" y="486542"/>
                  </a:lnTo>
                  <a:lnTo>
                    <a:pt x="3939335" y="512149"/>
                  </a:lnTo>
                  <a:lnTo>
                    <a:pt x="4126923" y="512149"/>
                  </a:lnTo>
                  <a:lnTo>
                    <a:pt x="4314510" y="0"/>
                  </a:lnTo>
                  <a:lnTo>
                    <a:pt x="4502097" y="128037"/>
                  </a:lnTo>
                </a:path>
              </a:pathLst>
            </a:custGeom>
            <a:ln w="32521" cap="flat">
              <a:solidFill>
                <a:srgbClr val="5EB0E8">
                  <a:alpha val="100000"/>
                </a:srgbClr>
              </a:solidFill>
              <a:prstDash val="solid"/>
              <a:round/>
            </a:ln>
          </p:spPr>
          <p:txBody>
            <a:bodyPr/>
            <a:lstStyle/>
            <a:p/>
          </p:txBody>
        </p:sp>
        <p:sp>
          <p:nvSpPr>
            <p:cNvPr id="501" name="pl18"/>
            <p:cNvSpPr/>
            <p:nvPr/>
          </p:nvSpPr>
          <p:spPr>
            <a:xfrm>
              <a:off x="13329440" y="6663670"/>
              <a:ext cx="4502097" cy="717009"/>
            </a:xfrm>
            <a:custGeom>
              <a:avLst/>
              <a:pathLst>
                <a:path w="4502097" h="717009">
                  <a:moveTo>
                    <a:pt x="0" y="537757"/>
                  </a:moveTo>
                  <a:lnTo>
                    <a:pt x="187587" y="665794"/>
                  </a:lnTo>
                  <a:lnTo>
                    <a:pt x="375174" y="153644"/>
                  </a:lnTo>
                  <a:lnTo>
                    <a:pt x="562762" y="76822"/>
                  </a:lnTo>
                  <a:lnTo>
                    <a:pt x="750349" y="128037"/>
                  </a:lnTo>
                  <a:lnTo>
                    <a:pt x="937937" y="128037"/>
                  </a:lnTo>
                  <a:lnTo>
                    <a:pt x="1125524" y="25607"/>
                  </a:lnTo>
                  <a:lnTo>
                    <a:pt x="1313111" y="102429"/>
                  </a:lnTo>
                  <a:lnTo>
                    <a:pt x="1500699" y="76822"/>
                  </a:lnTo>
                  <a:lnTo>
                    <a:pt x="1688286" y="25607"/>
                  </a:lnTo>
                  <a:lnTo>
                    <a:pt x="1875874" y="102429"/>
                  </a:lnTo>
                  <a:lnTo>
                    <a:pt x="2063461" y="76822"/>
                  </a:lnTo>
                  <a:lnTo>
                    <a:pt x="2251048" y="102429"/>
                  </a:lnTo>
                  <a:lnTo>
                    <a:pt x="2438636" y="153644"/>
                  </a:lnTo>
                  <a:lnTo>
                    <a:pt x="2626223" y="0"/>
                  </a:lnTo>
                  <a:lnTo>
                    <a:pt x="2813811" y="0"/>
                  </a:lnTo>
                  <a:lnTo>
                    <a:pt x="3001398" y="76822"/>
                  </a:lnTo>
                  <a:lnTo>
                    <a:pt x="3188985" y="179252"/>
                  </a:lnTo>
                  <a:lnTo>
                    <a:pt x="3376573" y="563364"/>
                  </a:lnTo>
                  <a:lnTo>
                    <a:pt x="3564160" y="588972"/>
                  </a:lnTo>
                  <a:lnTo>
                    <a:pt x="3751748" y="640187"/>
                  </a:lnTo>
                  <a:lnTo>
                    <a:pt x="3939335" y="665794"/>
                  </a:lnTo>
                  <a:lnTo>
                    <a:pt x="4126923" y="717009"/>
                  </a:lnTo>
                  <a:lnTo>
                    <a:pt x="4314510" y="153644"/>
                  </a:lnTo>
                  <a:lnTo>
                    <a:pt x="4502097" y="230467"/>
                  </a:lnTo>
                </a:path>
              </a:pathLst>
            </a:custGeom>
            <a:ln w="32521" cap="flat">
              <a:solidFill>
                <a:srgbClr val="00A173">
                  <a:alpha val="100000"/>
                </a:srgbClr>
              </a:solidFill>
              <a:prstDash val="solid"/>
              <a:round/>
            </a:ln>
          </p:spPr>
          <p:txBody>
            <a:bodyPr/>
            <a:lstStyle/>
            <a:p/>
          </p:txBody>
        </p:sp>
        <p:sp>
          <p:nvSpPr>
            <p:cNvPr id="502"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03"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04"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05"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06"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07"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08"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9"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10"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11"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12"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13"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14"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5"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6"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7"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8"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9"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0"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1"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2"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3"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4"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5"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6"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7"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8"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9"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0"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1"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2"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3"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4"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5"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6"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7"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8"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9"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40"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41"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42"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43"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44"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45"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46"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47"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48"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49"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50"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51"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52"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53"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54"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55"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56"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57"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58"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59"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60"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61"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62"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63"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64"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65" name="rc82"/>
            <p:cNvSpPr/>
            <p:nvPr/>
          </p:nvSpPr>
          <p:spPr>
            <a:xfrm>
              <a:off x="14005791" y="9941072"/>
              <a:ext cx="3149396" cy="504938"/>
            </a:xfrm>
            <a:prstGeom prst="rect">
              <a:avLst/>
            </a:prstGeom>
            <a:solidFill>
              <a:srgbClr val="FFFFFF">
                <a:alpha val="100000"/>
              </a:srgbClr>
            </a:solidFill>
          </p:spPr>
          <p:txBody>
            <a:bodyPr/>
            <a:lstStyle/>
            <a:p/>
          </p:txBody>
        </p:sp>
        <p:sp>
          <p:nvSpPr>
            <p:cNvPr id="566"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67"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68"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69"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70"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571"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572"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573"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574"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Angola</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399"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2090518" y="2153563"/>
              <a:ext cx="3176137" cy="3131794"/>
            </a:xfrm>
            <a:prstGeom prst="rect">
              <a:avLst/>
            </a:prstGeom>
            <a:solidFill>
              <a:srgbClr val="FFFFFF">
                <a:alpha val="100000"/>
              </a:srgbClr>
            </a:solidFill>
          </p:spPr>
          <p:txBody>
            <a:bodyPr/>
            <a:lstStyle/>
            <a:p/>
          </p:txBody>
        </p:sp>
        <p:sp>
          <p:nvSpPr>
            <p:cNvPr id="7" name="pl6"/>
            <p:cNvSpPr/>
            <p:nvPr/>
          </p:nvSpPr>
          <p:spPr>
            <a:xfrm>
              <a:off x="2090518" y="474423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8" name="pl7"/>
            <p:cNvSpPr/>
            <p:nvPr/>
          </p:nvSpPr>
          <p:spPr>
            <a:xfrm>
              <a:off x="2090518" y="366199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9" name="pl8"/>
            <p:cNvSpPr/>
            <p:nvPr/>
          </p:nvSpPr>
          <p:spPr>
            <a:xfrm>
              <a:off x="2090518" y="257975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0" name="pl9"/>
            <p:cNvSpPr/>
            <p:nvPr/>
          </p:nvSpPr>
          <p:spPr>
            <a:xfrm>
              <a:off x="2090518"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1" name="pl10"/>
            <p:cNvSpPr/>
            <p:nvPr/>
          </p:nvSpPr>
          <p:spPr>
            <a:xfrm>
              <a:off x="2090518" y="4203115"/>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2" name="pl11"/>
            <p:cNvSpPr/>
            <p:nvPr/>
          </p:nvSpPr>
          <p:spPr>
            <a:xfrm>
              <a:off x="2090518" y="312087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 name="rc12"/>
            <p:cNvSpPr/>
            <p:nvPr/>
          </p:nvSpPr>
          <p:spPr>
            <a:xfrm>
              <a:off x="2129569" y="5256137"/>
              <a:ext cx="234305" cy="292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 name="rc13"/>
            <p:cNvSpPr/>
            <p:nvPr/>
          </p:nvSpPr>
          <p:spPr>
            <a:xfrm>
              <a:off x="2129569" y="5237739"/>
              <a:ext cx="234305" cy="1839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 name="rc14"/>
            <p:cNvSpPr/>
            <p:nvPr/>
          </p:nvSpPr>
          <p:spPr>
            <a:xfrm>
              <a:off x="2129569" y="5236657"/>
              <a:ext cx="234305" cy="108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 name="rc15"/>
            <p:cNvSpPr/>
            <p:nvPr/>
          </p:nvSpPr>
          <p:spPr>
            <a:xfrm>
              <a:off x="2129569" y="5211765"/>
              <a:ext cx="234305" cy="2489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 name="rc16"/>
            <p:cNvSpPr/>
            <p:nvPr/>
          </p:nvSpPr>
          <p:spPr>
            <a:xfrm>
              <a:off x="2389908" y="5247479"/>
              <a:ext cx="234305" cy="3787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 name="rc17"/>
            <p:cNvSpPr/>
            <p:nvPr/>
          </p:nvSpPr>
          <p:spPr>
            <a:xfrm>
              <a:off x="2389908" y="5226917"/>
              <a:ext cx="234305" cy="2056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 name="rc18"/>
            <p:cNvSpPr/>
            <p:nvPr/>
          </p:nvSpPr>
          <p:spPr>
            <a:xfrm>
              <a:off x="2389908" y="5220423"/>
              <a:ext cx="234305" cy="649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 name="rc19"/>
            <p:cNvSpPr/>
            <p:nvPr/>
          </p:nvSpPr>
          <p:spPr>
            <a:xfrm>
              <a:off x="2389908" y="5181462"/>
              <a:ext cx="234305" cy="3896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 name="rc20"/>
            <p:cNvSpPr/>
            <p:nvPr/>
          </p:nvSpPr>
          <p:spPr>
            <a:xfrm>
              <a:off x="2650247" y="5239904"/>
              <a:ext cx="234305" cy="4545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 name="rc21"/>
            <p:cNvSpPr/>
            <p:nvPr/>
          </p:nvSpPr>
          <p:spPr>
            <a:xfrm>
              <a:off x="2650247" y="5157653"/>
              <a:ext cx="234305" cy="8225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 name="rc22"/>
            <p:cNvSpPr/>
            <p:nvPr/>
          </p:nvSpPr>
          <p:spPr>
            <a:xfrm>
              <a:off x="2650247" y="5152242"/>
              <a:ext cx="234305" cy="541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 name="rc23"/>
            <p:cNvSpPr/>
            <p:nvPr/>
          </p:nvSpPr>
          <p:spPr>
            <a:xfrm>
              <a:off x="2650247" y="5019126"/>
              <a:ext cx="234305" cy="13311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 name="rc24"/>
            <p:cNvSpPr/>
            <p:nvPr/>
          </p:nvSpPr>
          <p:spPr>
            <a:xfrm>
              <a:off x="2910586" y="5249644"/>
              <a:ext cx="234305" cy="3571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 name="rc25"/>
            <p:cNvSpPr/>
            <p:nvPr/>
          </p:nvSpPr>
          <p:spPr>
            <a:xfrm>
              <a:off x="2910586" y="5155489"/>
              <a:ext cx="234305" cy="9415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 name="rc26"/>
            <p:cNvSpPr/>
            <p:nvPr/>
          </p:nvSpPr>
          <p:spPr>
            <a:xfrm>
              <a:off x="2910586" y="5153324"/>
              <a:ext cx="234305" cy="216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 name="rc27"/>
            <p:cNvSpPr/>
            <p:nvPr/>
          </p:nvSpPr>
          <p:spPr>
            <a:xfrm>
              <a:off x="2910586" y="5100294"/>
              <a:ext cx="234305" cy="5302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 name="rc28"/>
            <p:cNvSpPr/>
            <p:nvPr/>
          </p:nvSpPr>
          <p:spPr>
            <a:xfrm>
              <a:off x="3170925" y="5226917"/>
              <a:ext cx="234305" cy="5844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0" name="rc29"/>
            <p:cNvSpPr/>
            <p:nvPr/>
          </p:nvSpPr>
          <p:spPr>
            <a:xfrm>
              <a:off x="3170925" y="5071074"/>
              <a:ext cx="234305" cy="15584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1" name="rc30"/>
            <p:cNvSpPr/>
            <p:nvPr/>
          </p:nvSpPr>
          <p:spPr>
            <a:xfrm>
              <a:off x="3170925" y="5068909"/>
              <a:ext cx="234305" cy="216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2" name="rc31"/>
            <p:cNvSpPr/>
            <p:nvPr/>
          </p:nvSpPr>
          <p:spPr>
            <a:xfrm>
              <a:off x="3170925" y="4986659"/>
              <a:ext cx="234305" cy="822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3" name="rc32"/>
            <p:cNvSpPr/>
            <p:nvPr/>
          </p:nvSpPr>
          <p:spPr>
            <a:xfrm>
              <a:off x="3431264" y="5213930"/>
              <a:ext cx="234305" cy="7142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4" name="rc33"/>
            <p:cNvSpPr/>
            <p:nvPr/>
          </p:nvSpPr>
          <p:spPr>
            <a:xfrm>
              <a:off x="3431264" y="4914148"/>
              <a:ext cx="234305" cy="29978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5" name="rc34"/>
            <p:cNvSpPr/>
            <p:nvPr/>
          </p:nvSpPr>
          <p:spPr>
            <a:xfrm>
              <a:off x="3431264" y="4902244"/>
              <a:ext cx="234305" cy="1190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6" name="rc35"/>
            <p:cNvSpPr/>
            <p:nvPr/>
          </p:nvSpPr>
          <p:spPr>
            <a:xfrm>
              <a:off x="3431264" y="4823240"/>
              <a:ext cx="234305" cy="7900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7" name="rc36"/>
            <p:cNvSpPr/>
            <p:nvPr/>
          </p:nvSpPr>
          <p:spPr>
            <a:xfrm>
              <a:off x="3691604" y="5144666"/>
              <a:ext cx="234305" cy="14069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8" name="rc37"/>
            <p:cNvSpPr/>
            <p:nvPr/>
          </p:nvSpPr>
          <p:spPr>
            <a:xfrm>
              <a:off x="3691604" y="4604627"/>
              <a:ext cx="234305" cy="54003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9" name="rc38"/>
            <p:cNvSpPr/>
            <p:nvPr/>
          </p:nvSpPr>
          <p:spPr>
            <a:xfrm>
              <a:off x="3691604" y="4592722"/>
              <a:ext cx="234305" cy="1190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0" name="rc39"/>
            <p:cNvSpPr/>
            <p:nvPr/>
          </p:nvSpPr>
          <p:spPr>
            <a:xfrm>
              <a:off x="3691604" y="4447702"/>
              <a:ext cx="234305" cy="1450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1" name="rc40"/>
            <p:cNvSpPr/>
            <p:nvPr/>
          </p:nvSpPr>
          <p:spPr>
            <a:xfrm>
              <a:off x="3951943" y="5095965"/>
              <a:ext cx="234305" cy="18939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 name="rc41"/>
            <p:cNvSpPr/>
            <p:nvPr/>
          </p:nvSpPr>
          <p:spPr>
            <a:xfrm>
              <a:off x="3951943" y="4796184"/>
              <a:ext cx="234305" cy="29978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 name="rc42"/>
            <p:cNvSpPr/>
            <p:nvPr/>
          </p:nvSpPr>
          <p:spPr>
            <a:xfrm>
              <a:off x="3951943" y="4789691"/>
              <a:ext cx="234305" cy="649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4" name="rc43"/>
            <p:cNvSpPr/>
            <p:nvPr/>
          </p:nvSpPr>
          <p:spPr>
            <a:xfrm>
              <a:off x="3951943" y="4646834"/>
              <a:ext cx="234305" cy="1428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5" name="rc44"/>
            <p:cNvSpPr/>
            <p:nvPr/>
          </p:nvSpPr>
          <p:spPr>
            <a:xfrm>
              <a:off x="4212282" y="5046182"/>
              <a:ext cx="234305" cy="23917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6" name="rc45"/>
            <p:cNvSpPr/>
            <p:nvPr/>
          </p:nvSpPr>
          <p:spPr>
            <a:xfrm>
              <a:off x="4212282" y="4760470"/>
              <a:ext cx="234305" cy="28571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 name="rc46"/>
            <p:cNvSpPr/>
            <p:nvPr/>
          </p:nvSpPr>
          <p:spPr>
            <a:xfrm>
              <a:off x="4212282" y="4749648"/>
              <a:ext cx="234305" cy="1082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8" name="rc47"/>
            <p:cNvSpPr/>
            <p:nvPr/>
          </p:nvSpPr>
          <p:spPr>
            <a:xfrm>
              <a:off x="4212282" y="4603545"/>
              <a:ext cx="234305" cy="14610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9" name="rc48"/>
            <p:cNvSpPr/>
            <p:nvPr/>
          </p:nvSpPr>
          <p:spPr>
            <a:xfrm>
              <a:off x="4472621" y="5185791"/>
              <a:ext cx="234305" cy="9956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0" name="rc49"/>
            <p:cNvSpPr/>
            <p:nvPr/>
          </p:nvSpPr>
          <p:spPr>
            <a:xfrm>
              <a:off x="4472621" y="4907655"/>
              <a:ext cx="234305" cy="27813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1" name="rc50"/>
            <p:cNvSpPr/>
            <p:nvPr/>
          </p:nvSpPr>
          <p:spPr>
            <a:xfrm>
              <a:off x="4472621" y="4905491"/>
              <a:ext cx="234305" cy="216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2" name="rc51"/>
            <p:cNvSpPr/>
            <p:nvPr/>
          </p:nvSpPr>
          <p:spPr>
            <a:xfrm>
              <a:off x="4472621" y="4839474"/>
              <a:ext cx="234305" cy="660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3" name="rc52"/>
            <p:cNvSpPr/>
            <p:nvPr/>
          </p:nvSpPr>
          <p:spPr>
            <a:xfrm>
              <a:off x="4732960" y="5251808"/>
              <a:ext cx="234305" cy="3354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4" name="rc53"/>
            <p:cNvSpPr/>
            <p:nvPr/>
          </p:nvSpPr>
          <p:spPr>
            <a:xfrm>
              <a:off x="4732960" y="4947698"/>
              <a:ext cx="234305" cy="30411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5" name="rc54"/>
            <p:cNvSpPr/>
            <p:nvPr/>
          </p:nvSpPr>
          <p:spPr>
            <a:xfrm>
              <a:off x="4732960" y="4945533"/>
              <a:ext cx="234305" cy="216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6" name="rc55"/>
            <p:cNvSpPr/>
            <p:nvPr/>
          </p:nvSpPr>
          <p:spPr>
            <a:xfrm>
              <a:off x="4732960" y="4926053"/>
              <a:ext cx="234305" cy="1948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7" name="rc56"/>
            <p:cNvSpPr/>
            <p:nvPr/>
          </p:nvSpPr>
          <p:spPr>
            <a:xfrm>
              <a:off x="4993299" y="5252890"/>
              <a:ext cx="234305" cy="3246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8" name="rc57"/>
            <p:cNvSpPr/>
            <p:nvPr/>
          </p:nvSpPr>
          <p:spPr>
            <a:xfrm>
              <a:off x="4993299" y="5180380"/>
              <a:ext cx="234305" cy="7251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9" name="rc58"/>
            <p:cNvSpPr/>
            <p:nvPr/>
          </p:nvSpPr>
          <p:spPr>
            <a:xfrm>
              <a:off x="4993299" y="5176051"/>
              <a:ext cx="234305" cy="432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0" name="rc59"/>
            <p:cNvSpPr/>
            <p:nvPr/>
          </p:nvSpPr>
          <p:spPr>
            <a:xfrm>
              <a:off x="4993299" y="5150077"/>
              <a:ext cx="234305" cy="259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1" name="pg60"/>
            <p:cNvSpPr/>
            <p:nvPr/>
          </p:nvSpPr>
          <p:spPr>
            <a:xfrm>
              <a:off x="2729445" y="2153563"/>
              <a:ext cx="1898283" cy="373922"/>
            </a:xfrm>
            <a:custGeom>
              <a:avLst/>
              <a:pathLst>
                <a:path w="1898283" h="373922">
                  <a:moveTo>
                    <a:pt x="31220" y="373922"/>
                  </a:moveTo>
                  <a:lnTo>
                    <a:pt x="1867062" y="373922"/>
                  </a:lnTo>
                  <a:lnTo>
                    <a:pt x="1865805" y="373897"/>
                  </a:lnTo>
                  <a:lnTo>
                    <a:pt x="1870825" y="373695"/>
                  </a:lnTo>
                  <a:lnTo>
                    <a:pt x="1875748" y="372690"/>
                  </a:lnTo>
                  <a:lnTo>
                    <a:pt x="1880446" y="370908"/>
                  </a:lnTo>
                  <a:lnTo>
                    <a:pt x="1884798" y="368396"/>
                  </a:lnTo>
                  <a:lnTo>
                    <a:pt x="1888690" y="365218"/>
                  </a:lnTo>
                  <a:lnTo>
                    <a:pt x="1892021" y="361457"/>
                  </a:lnTo>
                  <a:lnTo>
                    <a:pt x="1894707" y="357211"/>
                  </a:lnTo>
                  <a:lnTo>
                    <a:pt x="1896676" y="352588"/>
                  </a:lnTo>
                  <a:lnTo>
                    <a:pt x="1897879" y="347710"/>
                  </a:lnTo>
                  <a:lnTo>
                    <a:pt x="1898283" y="342702"/>
                  </a:lnTo>
                  <a:lnTo>
                    <a:pt x="1898283" y="31220"/>
                  </a:lnTo>
                  <a:lnTo>
                    <a:pt x="1897879" y="26212"/>
                  </a:lnTo>
                  <a:lnTo>
                    <a:pt x="1896676" y="21334"/>
                  </a:lnTo>
                  <a:lnTo>
                    <a:pt x="1894707" y="16711"/>
                  </a:lnTo>
                  <a:lnTo>
                    <a:pt x="1892021" y="12465"/>
                  </a:lnTo>
                  <a:lnTo>
                    <a:pt x="1888690" y="8704"/>
                  </a:lnTo>
                  <a:lnTo>
                    <a:pt x="1884798" y="5526"/>
                  </a:lnTo>
                  <a:lnTo>
                    <a:pt x="1880446" y="3014"/>
                  </a:lnTo>
                  <a:lnTo>
                    <a:pt x="1875748" y="1232"/>
                  </a:lnTo>
                  <a:lnTo>
                    <a:pt x="1870825" y="227"/>
                  </a:lnTo>
                  <a:lnTo>
                    <a:pt x="186706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2" name="tx61"/>
            <p:cNvSpPr/>
            <p:nvPr/>
          </p:nvSpPr>
          <p:spPr>
            <a:xfrm>
              <a:off x="2854327" y="2239827"/>
              <a:ext cx="164851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3,263 case(s)</a:t>
              </a:r>
            </a:p>
          </p:txBody>
        </p:sp>
        <p:sp>
          <p:nvSpPr>
            <p:cNvPr id="63" name="pg62"/>
            <p:cNvSpPr/>
            <p:nvPr/>
          </p:nvSpPr>
          <p:spPr>
            <a:xfrm>
              <a:off x="2964034" y="2394471"/>
              <a:ext cx="1429105" cy="311602"/>
            </a:xfrm>
            <a:custGeom>
              <a:avLst/>
              <a:pathLst>
                <a:path w="1429105" h="311602">
                  <a:moveTo>
                    <a:pt x="26017" y="311602"/>
                  </a:moveTo>
                  <a:lnTo>
                    <a:pt x="1403088" y="311602"/>
                  </a:lnTo>
                  <a:lnTo>
                    <a:pt x="1402040" y="311581"/>
                  </a:lnTo>
                  <a:lnTo>
                    <a:pt x="1406224" y="311412"/>
                  </a:lnTo>
                  <a:lnTo>
                    <a:pt x="1410326" y="310575"/>
                  </a:lnTo>
                  <a:lnTo>
                    <a:pt x="1414241" y="309090"/>
                  </a:lnTo>
                  <a:lnTo>
                    <a:pt x="1417867" y="306996"/>
                  </a:lnTo>
                  <a:lnTo>
                    <a:pt x="1421110" y="304348"/>
                  </a:lnTo>
                  <a:lnTo>
                    <a:pt x="1423887" y="301214"/>
                  </a:lnTo>
                  <a:lnTo>
                    <a:pt x="1426125" y="297675"/>
                  </a:lnTo>
                  <a:lnTo>
                    <a:pt x="1427766" y="293823"/>
                  </a:lnTo>
                  <a:lnTo>
                    <a:pt x="1428768" y="289758"/>
                  </a:lnTo>
                  <a:lnTo>
                    <a:pt x="1429105" y="285585"/>
                  </a:lnTo>
                  <a:lnTo>
                    <a:pt x="1429105" y="26017"/>
                  </a:lnTo>
                  <a:lnTo>
                    <a:pt x="1428768" y="21843"/>
                  </a:lnTo>
                  <a:lnTo>
                    <a:pt x="1427766" y="17778"/>
                  </a:lnTo>
                  <a:lnTo>
                    <a:pt x="1426125" y="13926"/>
                  </a:lnTo>
                  <a:lnTo>
                    <a:pt x="1423887" y="10387"/>
                  </a:lnTo>
                  <a:lnTo>
                    <a:pt x="1421110" y="7253"/>
                  </a:lnTo>
                  <a:lnTo>
                    <a:pt x="1417867" y="4605"/>
                  </a:lnTo>
                  <a:lnTo>
                    <a:pt x="1414241" y="2511"/>
                  </a:lnTo>
                  <a:lnTo>
                    <a:pt x="1410326" y="1027"/>
                  </a:lnTo>
                  <a:lnTo>
                    <a:pt x="1406224" y="189"/>
                  </a:lnTo>
                  <a:lnTo>
                    <a:pt x="1403088"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4" name="tx63"/>
            <p:cNvSpPr/>
            <p:nvPr/>
          </p:nvSpPr>
          <p:spPr>
            <a:xfrm>
              <a:off x="3068103" y="2466357"/>
              <a:ext cx="122096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3,271 case(s)</a:t>
              </a:r>
            </a:p>
          </p:txBody>
        </p:sp>
        <p:sp>
          <p:nvSpPr>
            <p:cNvPr id="65" name="rc64"/>
            <p:cNvSpPr/>
            <p:nvPr/>
          </p:nvSpPr>
          <p:spPr>
            <a:xfrm>
              <a:off x="2090518" y="2153563"/>
              <a:ext cx="3176137" cy="3131794"/>
            </a:xfrm>
            <a:prstGeom prst="rect">
              <a:avLst/>
            </a:prstGeom>
            <a:ln w="13550" cap="rnd">
              <a:solidFill>
                <a:srgbClr val="333333">
                  <a:alpha val="100000"/>
                </a:srgbClr>
              </a:solidFill>
              <a:prstDash val="solid"/>
              <a:round/>
            </a:ln>
          </p:spPr>
          <p:txBody>
            <a:bodyPr/>
            <a:lstStyle/>
            <a:p/>
          </p:txBody>
        </p:sp>
        <p:sp>
          <p:nvSpPr>
            <p:cNvPr id="66" name="rc65"/>
            <p:cNvSpPr/>
            <p:nvPr/>
          </p:nvSpPr>
          <p:spPr>
            <a:xfrm>
              <a:off x="5266656" y="2153563"/>
              <a:ext cx="3176137" cy="3131794"/>
            </a:xfrm>
            <a:prstGeom prst="rect">
              <a:avLst/>
            </a:prstGeom>
            <a:solidFill>
              <a:srgbClr val="FFFFFF">
                <a:alpha val="100000"/>
              </a:srgbClr>
            </a:solidFill>
          </p:spPr>
          <p:txBody>
            <a:bodyPr/>
            <a:lstStyle/>
            <a:p/>
          </p:txBody>
        </p:sp>
        <p:sp>
          <p:nvSpPr>
            <p:cNvPr id="67" name="pl66"/>
            <p:cNvSpPr/>
            <p:nvPr/>
          </p:nvSpPr>
          <p:spPr>
            <a:xfrm>
              <a:off x="5266656" y="474423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68" name="pl67"/>
            <p:cNvSpPr/>
            <p:nvPr/>
          </p:nvSpPr>
          <p:spPr>
            <a:xfrm>
              <a:off x="5266656" y="366199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69" name="pl68"/>
            <p:cNvSpPr/>
            <p:nvPr/>
          </p:nvSpPr>
          <p:spPr>
            <a:xfrm>
              <a:off x="5266656" y="257975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0" name="pl69"/>
            <p:cNvSpPr/>
            <p:nvPr/>
          </p:nvSpPr>
          <p:spPr>
            <a:xfrm>
              <a:off x="5266656"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1" name="pl70"/>
            <p:cNvSpPr/>
            <p:nvPr/>
          </p:nvSpPr>
          <p:spPr>
            <a:xfrm>
              <a:off x="5266656" y="4203115"/>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2" name="pl71"/>
            <p:cNvSpPr/>
            <p:nvPr/>
          </p:nvSpPr>
          <p:spPr>
            <a:xfrm>
              <a:off x="5266656" y="312087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3" name="rc72"/>
            <p:cNvSpPr/>
            <p:nvPr/>
          </p:nvSpPr>
          <p:spPr>
            <a:xfrm>
              <a:off x="5305706" y="5171722"/>
              <a:ext cx="234305" cy="11363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4" name="rc73"/>
            <p:cNvSpPr/>
            <p:nvPr/>
          </p:nvSpPr>
          <p:spPr>
            <a:xfrm>
              <a:off x="5305706" y="5024537"/>
              <a:ext cx="234305" cy="14718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5" name="rc74"/>
            <p:cNvSpPr/>
            <p:nvPr/>
          </p:nvSpPr>
          <p:spPr>
            <a:xfrm>
              <a:off x="5305706" y="5023455"/>
              <a:ext cx="234305" cy="108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6" name="rc75"/>
            <p:cNvSpPr/>
            <p:nvPr/>
          </p:nvSpPr>
          <p:spPr>
            <a:xfrm>
              <a:off x="5305706" y="4980165"/>
              <a:ext cx="234305" cy="432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7" name="rc76"/>
            <p:cNvSpPr/>
            <p:nvPr/>
          </p:nvSpPr>
          <p:spPr>
            <a:xfrm>
              <a:off x="5566046" y="5193367"/>
              <a:ext cx="234305" cy="9199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8" name="rc77"/>
            <p:cNvSpPr/>
            <p:nvPr/>
          </p:nvSpPr>
          <p:spPr>
            <a:xfrm>
              <a:off x="5566046" y="4887092"/>
              <a:ext cx="234305" cy="30627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9" name="rc78"/>
            <p:cNvSpPr/>
            <p:nvPr/>
          </p:nvSpPr>
          <p:spPr>
            <a:xfrm>
              <a:off x="5566046" y="4882763"/>
              <a:ext cx="234305" cy="432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0" name="rc79"/>
            <p:cNvSpPr/>
            <p:nvPr/>
          </p:nvSpPr>
          <p:spPr>
            <a:xfrm>
              <a:off x="5566046" y="4801595"/>
              <a:ext cx="234305" cy="811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1" name="rc80"/>
            <p:cNvSpPr/>
            <p:nvPr/>
          </p:nvSpPr>
          <p:spPr>
            <a:xfrm>
              <a:off x="5826385" y="5240986"/>
              <a:ext cx="234305" cy="4437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2" name="rc81"/>
            <p:cNvSpPr/>
            <p:nvPr/>
          </p:nvSpPr>
          <p:spPr>
            <a:xfrm>
              <a:off x="5826385" y="5023455"/>
              <a:ext cx="234305" cy="21753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3" name="rc82"/>
            <p:cNvSpPr/>
            <p:nvPr/>
          </p:nvSpPr>
          <p:spPr>
            <a:xfrm>
              <a:off x="5826385" y="5022373"/>
              <a:ext cx="234305" cy="108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4" name="rc83"/>
            <p:cNvSpPr/>
            <p:nvPr/>
          </p:nvSpPr>
          <p:spPr>
            <a:xfrm>
              <a:off x="5826385" y="4944451"/>
              <a:ext cx="234305" cy="7792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5" name="rc84"/>
            <p:cNvSpPr/>
            <p:nvPr/>
          </p:nvSpPr>
          <p:spPr>
            <a:xfrm>
              <a:off x="6086724" y="5207436"/>
              <a:ext cx="234305" cy="7792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6086724" y="4956356"/>
              <a:ext cx="234305" cy="25108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6086724" y="4950945"/>
              <a:ext cx="234305" cy="541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6086724" y="4882763"/>
              <a:ext cx="234305" cy="681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6347063" y="5204190"/>
              <a:ext cx="234305" cy="8116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6347063" y="4960685"/>
              <a:ext cx="234305" cy="24350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6347063" y="496068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6347063" y="4890339"/>
              <a:ext cx="234305" cy="7034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6607402" y="5233410"/>
              <a:ext cx="234305" cy="519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6607402" y="5015879"/>
              <a:ext cx="234305" cy="21753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6607402" y="5013715"/>
              <a:ext cx="234305" cy="216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6607402" y="4962849"/>
              <a:ext cx="234305" cy="5086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rc96"/>
            <p:cNvSpPr/>
            <p:nvPr/>
          </p:nvSpPr>
          <p:spPr>
            <a:xfrm>
              <a:off x="6867741" y="5235575"/>
              <a:ext cx="234305" cy="4978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6867741" y="4949862"/>
              <a:ext cx="234305" cy="28571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6867741" y="4948780"/>
              <a:ext cx="234305" cy="108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6867741" y="4915231"/>
              <a:ext cx="234305" cy="335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rc100"/>
            <p:cNvSpPr/>
            <p:nvPr/>
          </p:nvSpPr>
          <p:spPr>
            <a:xfrm>
              <a:off x="7128081" y="5213930"/>
              <a:ext cx="234305" cy="7142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2" name="rc101"/>
            <p:cNvSpPr/>
            <p:nvPr/>
          </p:nvSpPr>
          <p:spPr>
            <a:xfrm>
              <a:off x="7128081" y="4943369"/>
              <a:ext cx="234305" cy="27056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3" name="rc102"/>
            <p:cNvSpPr/>
            <p:nvPr/>
          </p:nvSpPr>
          <p:spPr>
            <a:xfrm>
              <a:off x="7128081" y="4942287"/>
              <a:ext cx="234305" cy="108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4" name="rc103"/>
            <p:cNvSpPr/>
            <p:nvPr/>
          </p:nvSpPr>
          <p:spPr>
            <a:xfrm>
              <a:off x="7128081" y="4854625"/>
              <a:ext cx="234305" cy="8766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5" name="rc104"/>
            <p:cNvSpPr/>
            <p:nvPr/>
          </p:nvSpPr>
          <p:spPr>
            <a:xfrm>
              <a:off x="7388420" y="5266960"/>
              <a:ext cx="234305" cy="1839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6" name="rc105"/>
            <p:cNvSpPr/>
            <p:nvPr/>
          </p:nvSpPr>
          <p:spPr>
            <a:xfrm>
              <a:off x="7388420" y="5184709"/>
              <a:ext cx="234305" cy="8225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7" name="rc106"/>
            <p:cNvSpPr/>
            <p:nvPr/>
          </p:nvSpPr>
          <p:spPr>
            <a:xfrm>
              <a:off x="7388420" y="518470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8" name="rc107"/>
            <p:cNvSpPr/>
            <p:nvPr/>
          </p:nvSpPr>
          <p:spPr>
            <a:xfrm>
              <a:off x="7388420" y="5172804"/>
              <a:ext cx="234305" cy="1190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9" name="rc108"/>
            <p:cNvSpPr/>
            <p:nvPr/>
          </p:nvSpPr>
          <p:spPr>
            <a:xfrm>
              <a:off x="7648759"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0" name="rc109"/>
            <p:cNvSpPr/>
            <p:nvPr/>
          </p:nvSpPr>
          <p:spPr>
            <a:xfrm>
              <a:off x="7648759" y="5245315"/>
              <a:ext cx="234305" cy="4004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1" name="rc110"/>
            <p:cNvSpPr/>
            <p:nvPr/>
          </p:nvSpPr>
          <p:spPr>
            <a:xfrm>
              <a:off x="7648759" y="524531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2" name="rc111"/>
            <p:cNvSpPr/>
            <p:nvPr/>
          </p:nvSpPr>
          <p:spPr>
            <a:xfrm>
              <a:off x="7648759" y="5245315"/>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3" name="pg112"/>
            <p:cNvSpPr/>
            <p:nvPr/>
          </p:nvSpPr>
          <p:spPr>
            <a:xfrm>
              <a:off x="5905583" y="2153563"/>
              <a:ext cx="1898283" cy="373922"/>
            </a:xfrm>
            <a:custGeom>
              <a:avLst/>
              <a:pathLst>
                <a:path w="1898283" h="373922">
                  <a:moveTo>
                    <a:pt x="31220" y="373922"/>
                  </a:moveTo>
                  <a:lnTo>
                    <a:pt x="1867062" y="373922"/>
                  </a:lnTo>
                  <a:lnTo>
                    <a:pt x="1865805" y="373897"/>
                  </a:lnTo>
                  <a:lnTo>
                    <a:pt x="1870825" y="373695"/>
                  </a:lnTo>
                  <a:lnTo>
                    <a:pt x="1875748" y="372690"/>
                  </a:lnTo>
                  <a:lnTo>
                    <a:pt x="1880446" y="370908"/>
                  </a:lnTo>
                  <a:lnTo>
                    <a:pt x="1884798" y="368396"/>
                  </a:lnTo>
                  <a:lnTo>
                    <a:pt x="1888690" y="365218"/>
                  </a:lnTo>
                  <a:lnTo>
                    <a:pt x="1892021" y="361457"/>
                  </a:lnTo>
                  <a:lnTo>
                    <a:pt x="1894707" y="357211"/>
                  </a:lnTo>
                  <a:lnTo>
                    <a:pt x="1896676" y="352588"/>
                  </a:lnTo>
                  <a:lnTo>
                    <a:pt x="1897879" y="347710"/>
                  </a:lnTo>
                  <a:lnTo>
                    <a:pt x="1898283" y="342702"/>
                  </a:lnTo>
                  <a:lnTo>
                    <a:pt x="1898283" y="31220"/>
                  </a:lnTo>
                  <a:lnTo>
                    <a:pt x="1897879" y="26212"/>
                  </a:lnTo>
                  <a:lnTo>
                    <a:pt x="1896676" y="21334"/>
                  </a:lnTo>
                  <a:lnTo>
                    <a:pt x="1894707" y="16711"/>
                  </a:lnTo>
                  <a:lnTo>
                    <a:pt x="1892021" y="12465"/>
                  </a:lnTo>
                  <a:lnTo>
                    <a:pt x="1888690" y="8704"/>
                  </a:lnTo>
                  <a:lnTo>
                    <a:pt x="1884798" y="5526"/>
                  </a:lnTo>
                  <a:lnTo>
                    <a:pt x="1880446" y="3014"/>
                  </a:lnTo>
                  <a:lnTo>
                    <a:pt x="1875748" y="1232"/>
                  </a:lnTo>
                  <a:lnTo>
                    <a:pt x="1870825" y="227"/>
                  </a:lnTo>
                  <a:lnTo>
                    <a:pt x="186706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14" name="tx113"/>
            <p:cNvSpPr/>
            <p:nvPr/>
          </p:nvSpPr>
          <p:spPr>
            <a:xfrm>
              <a:off x="6030465" y="2239827"/>
              <a:ext cx="164851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2,475 case(s)</a:t>
              </a:r>
            </a:p>
          </p:txBody>
        </p:sp>
        <p:sp>
          <p:nvSpPr>
            <p:cNvPr id="115" name="pg114"/>
            <p:cNvSpPr/>
            <p:nvPr/>
          </p:nvSpPr>
          <p:spPr>
            <a:xfrm>
              <a:off x="6140172" y="2394471"/>
              <a:ext cx="1429105" cy="311602"/>
            </a:xfrm>
            <a:custGeom>
              <a:avLst/>
              <a:pathLst>
                <a:path w="1429105" h="311602">
                  <a:moveTo>
                    <a:pt x="26017" y="311602"/>
                  </a:moveTo>
                  <a:lnTo>
                    <a:pt x="1403088" y="311602"/>
                  </a:lnTo>
                  <a:lnTo>
                    <a:pt x="1402040" y="311581"/>
                  </a:lnTo>
                  <a:lnTo>
                    <a:pt x="1406224" y="311412"/>
                  </a:lnTo>
                  <a:lnTo>
                    <a:pt x="1410326" y="310575"/>
                  </a:lnTo>
                  <a:lnTo>
                    <a:pt x="1414241" y="309090"/>
                  </a:lnTo>
                  <a:lnTo>
                    <a:pt x="1417867" y="306996"/>
                  </a:lnTo>
                  <a:lnTo>
                    <a:pt x="1421110" y="304348"/>
                  </a:lnTo>
                  <a:lnTo>
                    <a:pt x="1423887" y="301214"/>
                  </a:lnTo>
                  <a:lnTo>
                    <a:pt x="1426125" y="297675"/>
                  </a:lnTo>
                  <a:lnTo>
                    <a:pt x="1427766" y="293823"/>
                  </a:lnTo>
                  <a:lnTo>
                    <a:pt x="1428768" y="289758"/>
                  </a:lnTo>
                  <a:lnTo>
                    <a:pt x="1429105" y="285585"/>
                  </a:lnTo>
                  <a:lnTo>
                    <a:pt x="1429105" y="26017"/>
                  </a:lnTo>
                  <a:lnTo>
                    <a:pt x="1428768" y="21843"/>
                  </a:lnTo>
                  <a:lnTo>
                    <a:pt x="1427766" y="17778"/>
                  </a:lnTo>
                  <a:lnTo>
                    <a:pt x="1426125" y="13926"/>
                  </a:lnTo>
                  <a:lnTo>
                    <a:pt x="1423887" y="10387"/>
                  </a:lnTo>
                  <a:lnTo>
                    <a:pt x="1421110" y="7253"/>
                  </a:lnTo>
                  <a:lnTo>
                    <a:pt x="1417867" y="4605"/>
                  </a:lnTo>
                  <a:lnTo>
                    <a:pt x="1414241" y="2511"/>
                  </a:lnTo>
                  <a:lnTo>
                    <a:pt x="1410326" y="1027"/>
                  </a:lnTo>
                  <a:lnTo>
                    <a:pt x="1406224" y="189"/>
                  </a:lnTo>
                  <a:lnTo>
                    <a:pt x="1403088"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16" name="tx115"/>
            <p:cNvSpPr/>
            <p:nvPr/>
          </p:nvSpPr>
          <p:spPr>
            <a:xfrm>
              <a:off x="6244241" y="2466357"/>
              <a:ext cx="122096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3,508 case(s)</a:t>
              </a:r>
            </a:p>
          </p:txBody>
        </p:sp>
        <p:sp>
          <p:nvSpPr>
            <p:cNvPr id="117" name="rc116"/>
            <p:cNvSpPr/>
            <p:nvPr/>
          </p:nvSpPr>
          <p:spPr>
            <a:xfrm>
              <a:off x="5266656" y="2153563"/>
              <a:ext cx="3176137" cy="3131794"/>
            </a:xfrm>
            <a:prstGeom prst="rect">
              <a:avLst/>
            </a:prstGeom>
            <a:ln w="13550" cap="rnd">
              <a:solidFill>
                <a:srgbClr val="333333">
                  <a:alpha val="100000"/>
                </a:srgbClr>
              </a:solidFill>
              <a:prstDash val="solid"/>
              <a:round/>
            </a:ln>
          </p:spPr>
          <p:txBody>
            <a:bodyPr/>
            <a:lstStyle/>
            <a:p/>
          </p:txBody>
        </p:sp>
        <p:sp>
          <p:nvSpPr>
            <p:cNvPr id="118" name="rc117"/>
            <p:cNvSpPr/>
            <p:nvPr/>
          </p:nvSpPr>
          <p:spPr>
            <a:xfrm>
              <a:off x="8442793" y="2153563"/>
              <a:ext cx="3176137" cy="3131794"/>
            </a:xfrm>
            <a:prstGeom prst="rect">
              <a:avLst/>
            </a:prstGeom>
            <a:solidFill>
              <a:srgbClr val="FFFFFF">
                <a:alpha val="100000"/>
              </a:srgbClr>
            </a:solidFill>
          </p:spPr>
          <p:txBody>
            <a:bodyPr/>
            <a:lstStyle/>
            <a:p/>
          </p:txBody>
        </p:sp>
        <p:sp>
          <p:nvSpPr>
            <p:cNvPr id="119" name="pl118"/>
            <p:cNvSpPr/>
            <p:nvPr/>
          </p:nvSpPr>
          <p:spPr>
            <a:xfrm>
              <a:off x="8442793" y="474423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20" name="pl119"/>
            <p:cNvSpPr/>
            <p:nvPr/>
          </p:nvSpPr>
          <p:spPr>
            <a:xfrm>
              <a:off x="8442793" y="366199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21" name="pl120"/>
            <p:cNvSpPr/>
            <p:nvPr/>
          </p:nvSpPr>
          <p:spPr>
            <a:xfrm>
              <a:off x="8442793" y="257975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22" name="pl121"/>
            <p:cNvSpPr/>
            <p:nvPr/>
          </p:nvSpPr>
          <p:spPr>
            <a:xfrm>
              <a:off x="8442793"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23" name="pl122"/>
            <p:cNvSpPr/>
            <p:nvPr/>
          </p:nvSpPr>
          <p:spPr>
            <a:xfrm>
              <a:off x="8442793" y="4203115"/>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24" name="pl123"/>
            <p:cNvSpPr/>
            <p:nvPr/>
          </p:nvSpPr>
          <p:spPr>
            <a:xfrm>
              <a:off x="8442793" y="312087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25" name="rc124"/>
            <p:cNvSpPr/>
            <p:nvPr/>
          </p:nvSpPr>
          <p:spPr>
            <a:xfrm>
              <a:off x="8481844" y="5230163"/>
              <a:ext cx="234305" cy="551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6" name="rc125"/>
            <p:cNvSpPr/>
            <p:nvPr/>
          </p:nvSpPr>
          <p:spPr>
            <a:xfrm>
              <a:off x="8481844" y="5026702"/>
              <a:ext cx="234305" cy="20346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7" name="rc126"/>
            <p:cNvSpPr/>
            <p:nvPr/>
          </p:nvSpPr>
          <p:spPr>
            <a:xfrm>
              <a:off x="8481844" y="5018044"/>
              <a:ext cx="234305" cy="865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8" name="rc127"/>
            <p:cNvSpPr/>
            <p:nvPr/>
          </p:nvSpPr>
          <p:spPr>
            <a:xfrm>
              <a:off x="8481844" y="4944451"/>
              <a:ext cx="234305" cy="7359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9" name="rc128"/>
            <p:cNvSpPr/>
            <p:nvPr/>
          </p:nvSpPr>
          <p:spPr>
            <a:xfrm>
              <a:off x="8742183" y="5268042"/>
              <a:ext cx="234305" cy="1731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0" name="rc129"/>
            <p:cNvSpPr/>
            <p:nvPr/>
          </p:nvSpPr>
          <p:spPr>
            <a:xfrm>
              <a:off x="8742183" y="5119775"/>
              <a:ext cx="234305" cy="14826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1" name="rc130"/>
            <p:cNvSpPr/>
            <p:nvPr/>
          </p:nvSpPr>
          <p:spPr>
            <a:xfrm>
              <a:off x="8742183" y="5107870"/>
              <a:ext cx="234305" cy="1190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2" name="rc131"/>
            <p:cNvSpPr/>
            <p:nvPr/>
          </p:nvSpPr>
          <p:spPr>
            <a:xfrm>
              <a:off x="8742183" y="5091636"/>
              <a:ext cx="234305" cy="1623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3" name="rc132"/>
            <p:cNvSpPr/>
            <p:nvPr/>
          </p:nvSpPr>
          <p:spPr>
            <a:xfrm>
              <a:off x="9002523" y="5273453"/>
              <a:ext cx="234305" cy="1190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4" name="rc133"/>
            <p:cNvSpPr/>
            <p:nvPr/>
          </p:nvSpPr>
          <p:spPr>
            <a:xfrm>
              <a:off x="9002523" y="5128433"/>
              <a:ext cx="234305" cy="1450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5" name="rc134"/>
            <p:cNvSpPr/>
            <p:nvPr/>
          </p:nvSpPr>
          <p:spPr>
            <a:xfrm>
              <a:off x="9002523" y="5127350"/>
              <a:ext cx="234305" cy="108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6" name="rc135"/>
            <p:cNvSpPr/>
            <p:nvPr/>
          </p:nvSpPr>
          <p:spPr>
            <a:xfrm>
              <a:off x="9002523" y="5094883"/>
              <a:ext cx="234305" cy="324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7" name="rc136"/>
            <p:cNvSpPr/>
            <p:nvPr/>
          </p:nvSpPr>
          <p:spPr>
            <a:xfrm>
              <a:off x="9262862"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8" name="rc137"/>
            <p:cNvSpPr/>
            <p:nvPr/>
          </p:nvSpPr>
          <p:spPr>
            <a:xfrm>
              <a:off x="9262862" y="5273453"/>
              <a:ext cx="234305" cy="1190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9" name="rc138"/>
            <p:cNvSpPr/>
            <p:nvPr/>
          </p:nvSpPr>
          <p:spPr>
            <a:xfrm>
              <a:off x="9262862" y="527345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0" name="rc139"/>
            <p:cNvSpPr/>
            <p:nvPr/>
          </p:nvSpPr>
          <p:spPr>
            <a:xfrm>
              <a:off x="9262862" y="5273453"/>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1" name="pg140"/>
            <p:cNvSpPr/>
            <p:nvPr/>
          </p:nvSpPr>
          <p:spPr>
            <a:xfrm>
              <a:off x="9105858" y="2153563"/>
              <a:ext cx="1850009" cy="373922"/>
            </a:xfrm>
            <a:custGeom>
              <a:avLst/>
              <a:pathLst>
                <a:path w="1850009" h="373922">
                  <a:moveTo>
                    <a:pt x="31220" y="373922"/>
                  </a:moveTo>
                  <a:lnTo>
                    <a:pt x="1818788" y="373922"/>
                  </a:lnTo>
                  <a:lnTo>
                    <a:pt x="1817531" y="373897"/>
                  </a:lnTo>
                  <a:lnTo>
                    <a:pt x="1822551" y="373695"/>
                  </a:lnTo>
                  <a:lnTo>
                    <a:pt x="1827474" y="372690"/>
                  </a:lnTo>
                  <a:lnTo>
                    <a:pt x="1832172" y="370908"/>
                  </a:lnTo>
                  <a:lnTo>
                    <a:pt x="1836523" y="368396"/>
                  </a:lnTo>
                  <a:lnTo>
                    <a:pt x="1840415" y="365218"/>
                  </a:lnTo>
                  <a:lnTo>
                    <a:pt x="1843747" y="361457"/>
                  </a:lnTo>
                  <a:lnTo>
                    <a:pt x="1846433" y="357211"/>
                  </a:lnTo>
                  <a:lnTo>
                    <a:pt x="1848402" y="352588"/>
                  </a:lnTo>
                  <a:lnTo>
                    <a:pt x="1849604" y="347710"/>
                  </a:lnTo>
                  <a:lnTo>
                    <a:pt x="1850009" y="342702"/>
                  </a:lnTo>
                  <a:lnTo>
                    <a:pt x="1850009" y="31220"/>
                  </a:lnTo>
                  <a:lnTo>
                    <a:pt x="1849604" y="26212"/>
                  </a:lnTo>
                  <a:lnTo>
                    <a:pt x="1848402" y="21334"/>
                  </a:lnTo>
                  <a:lnTo>
                    <a:pt x="1846433" y="16711"/>
                  </a:lnTo>
                  <a:lnTo>
                    <a:pt x="1843747" y="12465"/>
                  </a:lnTo>
                  <a:lnTo>
                    <a:pt x="1840415" y="8704"/>
                  </a:lnTo>
                  <a:lnTo>
                    <a:pt x="1836523" y="5526"/>
                  </a:lnTo>
                  <a:lnTo>
                    <a:pt x="1832172" y="3014"/>
                  </a:lnTo>
                  <a:lnTo>
                    <a:pt x="1827474" y="1232"/>
                  </a:lnTo>
                  <a:lnTo>
                    <a:pt x="1822551" y="227"/>
                  </a:lnTo>
                  <a:lnTo>
                    <a:pt x="1818788"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42" name="tx141"/>
            <p:cNvSpPr/>
            <p:nvPr/>
          </p:nvSpPr>
          <p:spPr>
            <a:xfrm>
              <a:off x="9230740" y="2239827"/>
              <a:ext cx="160024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568 case(s)</a:t>
              </a:r>
            </a:p>
          </p:txBody>
        </p:sp>
        <p:sp>
          <p:nvSpPr>
            <p:cNvPr id="143" name="pg142"/>
            <p:cNvSpPr/>
            <p:nvPr/>
          </p:nvSpPr>
          <p:spPr>
            <a:xfrm>
              <a:off x="9336424" y="2394471"/>
              <a:ext cx="1388876" cy="311602"/>
            </a:xfrm>
            <a:custGeom>
              <a:avLst/>
              <a:pathLst>
                <a:path w="1388876" h="311602">
                  <a:moveTo>
                    <a:pt x="26017" y="311602"/>
                  </a:moveTo>
                  <a:lnTo>
                    <a:pt x="1362859" y="311602"/>
                  </a:lnTo>
                  <a:lnTo>
                    <a:pt x="1361812" y="311581"/>
                  </a:lnTo>
                  <a:lnTo>
                    <a:pt x="1365995" y="311412"/>
                  </a:lnTo>
                  <a:lnTo>
                    <a:pt x="1370098" y="310575"/>
                  </a:lnTo>
                  <a:lnTo>
                    <a:pt x="1374013" y="309090"/>
                  </a:lnTo>
                  <a:lnTo>
                    <a:pt x="1377639" y="306996"/>
                  </a:lnTo>
                  <a:lnTo>
                    <a:pt x="1380882" y="304348"/>
                  </a:lnTo>
                  <a:lnTo>
                    <a:pt x="1383659" y="301214"/>
                  </a:lnTo>
                  <a:lnTo>
                    <a:pt x="1385896" y="297675"/>
                  </a:lnTo>
                  <a:lnTo>
                    <a:pt x="1387538" y="293823"/>
                  </a:lnTo>
                  <a:lnTo>
                    <a:pt x="1388540" y="289758"/>
                  </a:lnTo>
                  <a:lnTo>
                    <a:pt x="1388876" y="285585"/>
                  </a:lnTo>
                  <a:lnTo>
                    <a:pt x="1388876" y="26017"/>
                  </a:lnTo>
                  <a:lnTo>
                    <a:pt x="1388540" y="21843"/>
                  </a:lnTo>
                  <a:lnTo>
                    <a:pt x="1387538" y="17778"/>
                  </a:lnTo>
                  <a:lnTo>
                    <a:pt x="1385896" y="13926"/>
                  </a:lnTo>
                  <a:lnTo>
                    <a:pt x="1383659" y="10387"/>
                  </a:lnTo>
                  <a:lnTo>
                    <a:pt x="1380882" y="7253"/>
                  </a:lnTo>
                  <a:lnTo>
                    <a:pt x="1377639" y="4605"/>
                  </a:lnTo>
                  <a:lnTo>
                    <a:pt x="1374013" y="2511"/>
                  </a:lnTo>
                  <a:lnTo>
                    <a:pt x="1370098" y="1027"/>
                  </a:lnTo>
                  <a:lnTo>
                    <a:pt x="1365995" y="189"/>
                  </a:lnTo>
                  <a:lnTo>
                    <a:pt x="13628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44" name="tx143"/>
            <p:cNvSpPr/>
            <p:nvPr/>
          </p:nvSpPr>
          <p:spPr>
            <a:xfrm>
              <a:off x="9440493" y="2466357"/>
              <a:ext cx="1180739"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619 case(s)</a:t>
              </a:r>
            </a:p>
          </p:txBody>
        </p:sp>
        <p:sp>
          <p:nvSpPr>
            <p:cNvPr id="145" name="rc144"/>
            <p:cNvSpPr/>
            <p:nvPr/>
          </p:nvSpPr>
          <p:spPr>
            <a:xfrm>
              <a:off x="8442793" y="2153563"/>
              <a:ext cx="3176137" cy="3131794"/>
            </a:xfrm>
            <a:prstGeom prst="rect">
              <a:avLst/>
            </a:prstGeom>
            <a:ln w="13550" cap="rnd">
              <a:solidFill>
                <a:srgbClr val="333333">
                  <a:alpha val="100000"/>
                </a:srgbClr>
              </a:solidFill>
              <a:prstDash val="solid"/>
              <a:round/>
            </a:ln>
          </p:spPr>
          <p:txBody>
            <a:bodyPr/>
            <a:lstStyle/>
            <a:p/>
          </p:txBody>
        </p:sp>
        <p:sp>
          <p:nvSpPr>
            <p:cNvPr id="146" name="rc145"/>
            <p:cNvSpPr/>
            <p:nvPr/>
          </p:nvSpPr>
          <p:spPr>
            <a:xfrm>
              <a:off x="11618931" y="2153563"/>
              <a:ext cx="3176137" cy="3131794"/>
            </a:xfrm>
            <a:prstGeom prst="rect">
              <a:avLst/>
            </a:prstGeom>
            <a:solidFill>
              <a:srgbClr val="FFFFFF">
                <a:alpha val="100000"/>
              </a:srgbClr>
            </a:solidFill>
          </p:spPr>
          <p:txBody>
            <a:bodyPr/>
            <a:lstStyle/>
            <a:p/>
          </p:txBody>
        </p:sp>
        <p:sp>
          <p:nvSpPr>
            <p:cNvPr id="147" name="pl146"/>
            <p:cNvSpPr/>
            <p:nvPr/>
          </p:nvSpPr>
          <p:spPr>
            <a:xfrm>
              <a:off x="11618931" y="474423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48" name="pl147"/>
            <p:cNvSpPr/>
            <p:nvPr/>
          </p:nvSpPr>
          <p:spPr>
            <a:xfrm>
              <a:off x="11618931" y="366199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49" name="pl148"/>
            <p:cNvSpPr/>
            <p:nvPr/>
          </p:nvSpPr>
          <p:spPr>
            <a:xfrm>
              <a:off x="11618931" y="257975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50" name="pl149"/>
            <p:cNvSpPr/>
            <p:nvPr/>
          </p:nvSpPr>
          <p:spPr>
            <a:xfrm>
              <a:off x="11618931"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51" name="pl150"/>
            <p:cNvSpPr/>
            <p:nvPr/>
          </p:nvSpPr>
          <p:spPr>
            <a:xfrm>
              <a:off x="11618931" y="4203115"/>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52" name="pl151"/>
            <p:cNvSpPr/>
            <p:nvPr/>
          </p:nvSpPr>
          <p:spPr>
            <a:xfrm>
              <a:off x="11618931" y="312087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53" name="rc152"/>
            <p:cNvSpPr/>
            <p:nvPr/>
          </p:nvSpPr>
          <p:spPr>
            <a:xfrm>
              <a:off x="11657982"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4" name="rc153"/>
            <p:cNvSpPr/>
            <p:nvPr/>
          </p:nvSpPr>
          <p:spPr>
            <a:xfrm>
              <a:off x="11657982" y="5284275"/>
              <a:ext cx="234305" cy="108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5" name="rc154"/>
            <p:cNvSpPr/>
            <p:nvPr/>
          </p:nvSpPr>
          <p:spPr>
            <a:xfrm>
              <a:off x="11657982" y="4391425"/>
              <a:ext cx="234305" cy="89285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6" name="rc155"/>
            <p:cNvSpPr/>
            <p:nvPr/>
          </p:nvSpPr>
          <p:spPr>
            <a:xfrm>
              <a:off x="11657982" y="4386014"/>
              <a:ext cx="234305" cy="541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7" name="rc156"/>
            <p:cNvSpPr/>
            <p:nvPr/>
          </p:nvSpPr>
          <p:spPr>
            <a:xfrm>
              <a:off x="11918321"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8" name="rc157"/>
            <p:cNvSpPr/>
            <p:nvPr/>
          </p:nvSpPr>
          <p:spPr>
            <a:xfrm>
              <a:off x="11918321"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9" name="rc158"/>
            <p:cNvSpPr/>
            <p:nvPr/>
          </p:nvSpPr>
          <p:spPr>
            <a:xfrm>
              <a:off x="11918321" y="4229089"/>
              <a:ext cx="234305" cy="105626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0" name="rc159"/>
            <p:cNvSpPr/>
            <p:nvPr/>
          </p:nvSpPr>
          <p:spPr>
            <a:xfrm>
              <a:off x="11918321" y="4224760"/>
              <a:ext cx="234305" cy="432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1" name="rc160"/>
            <p:cNvSpPr/>
            <p:nvPr/>
          </p:nvSpPr>
          <p:spPr>
            <a:xfrm>
              <a:off x="12178660" y="5283193"/>
              <a:ext cx="234305" cy="216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2" name="rc161"/>
            <p:cNvSpPr/>
            <p:nvPr/>
          </p:nvSpPr>
          <p:spPr>
            <a:xfrm>
              <a:off x="12178660" y="528319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3" name="rc162"/>
            <p:cNvSpPr/>
            <p:nvPr/>
          </p:nvSpPr>
          <p:spPr>
            <a:xfrm>
              <a:off x="12178660" y="4391425"/>
              <a:ext cx="234305" cy="89176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4" name="rc163"/>
            <p:cNvSpPr/>
            <p:nvPr/>
          </p:nvSpPr>
          <p:spPr>
            <a:xfrm>
              <a:off x="12178660" y="4391425"/>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5" name="rc164"/>
            <p:cNvSpPr/>
            <p:nvPr/>
          </p:nvSpPr>
          <p:spPr>
            <a:xfrm>
              <a:off x="12439000" y="5236657"/>
              <a:ext cx="234305" cy="4870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6" name="rc165"/>
            <p:cNvSpPr/>
            <p:nvPr/>
          </p:nvSpPr>
          <p:spPr>
            <a:xfrm>
              <a:off x="12439000" y="5151160"/>
              <a:ext cx="234305" cy="8549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7" name="rc166"/>
            <p:cNvSpPr/>
            <p:nvPr/>
          </p:nvSpPr>
          <p:spPr>
            <a:xfrm>
              <a:off x="12439000" y="4670644"/>
              <a:ext cx="234305" cy="48051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8" name="rc167"/>
            <p:cNvSpPr/>
            <p:nvPr/>
          </p:nvSpPr>
          <p:spPr>
            <a:xfrm>
              <a:off x="12439000" y="4566749"/>
              <a:ext cx="234305" cy="10389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9" name="rc168"/>
            <p:cNvSpPr/>
            <p:nvPr/>
          </p:nvSpPr>
          <p:spPr>
            <a:xfrm>
              <a:off x="12699339" y="5198778"/>
              <a:ext cx="234305" cy="8657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0" name="rc169"/>
            <p:cNvSpPr/>
            <p:nvPr/>
          </p:nvSpPr>
          <p:spPr>
            <a:xfrm>
              <a:off x="12699339" y="5148995"/>
              <a:ext cx="234305" cy="4978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1" name="rc170"/>
            <p:cNvSpPr/>
            <p:nvPr/>
          </p:nvSpPr>
          <p:spPr>
            <a:xfrm>
              <a:off x="12699339" y="4514801"/>
              <a:ext cx="234305" cy="63419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2" name="rc171"/>
            <p:cNvSpPr/>
            <p:nvPr/>
          </p:nvSpPr>
          <p:spPr>
            <a:xfrm>
              <a:off x="12699339" y="4380603"/>
              <a:ext cx="234305" cy="1341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3" name="rc172"/>
            <p:cNvSpPr/>
            <p:nvPr/>
          </p:nvSpPr>
          <p:spPr>
            <a:xfrm>
              <a:off x="12959678" y="5180380"/>
              <a:ext cx="234305" cy="10497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4" name="rc173"/>
            <p:cNvSpPr/>
            <p:nvPr/>
          </p:nvSpPr>
          <p:spPr>
            <a:xfrm>
              <a:off x="12959678" y="5154406"/>
              <a:ext cx="234305" cy="2597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5" name="rc174"/>
            <p:cNvSpPr/>
            <p:nvPr/>
          </p:nvSpPr>
          <p:spPr>
            <a:xfrm>
              <a:off x="12959678" y="4057012"/>
              <a:ext cx="234305" cy="109739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6" name="rc175"/>
            <p:cNvSpPr/>
            <p:nvPr/>
          </p:nvSpPr>
          <p:spPr>
            <a:xfrm>
              <a:off x="12959678" y="3924979"/>
              <a:ext cx="234305" cy="13203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7" name="rc176"/>
            <p:cNvSpPr/>
            <p:nvPr/>
          </p:nvSpPr>
          <p:spPr>
            <a:xfrm>
              <a:off x="13220017" y="5131679"/>
              <a:ext cx="234305" cy="15367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8" name="rc177"/>
            <p:cNvSpPr/>
            <p:nvPr/>
          </p:nvSpPr>
          <p:spPr>
            <a:xfrm>
              <a:off x="13220017" y="5063498"/>
              <a:ext cx="234305" cy="6818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9" name="rc178"/>
            <p:cNvSpPr/>
            <p:nvPr/>
          </p:nvSpPr>
          <p:spPr>
            <a:xfrm>
              <a:off x="13220017" y="4156578"/>
              <a:ext cx="234305" cy="90691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0" name="rc179"/>
            <p:cNvSpPr/>
            <p:nvPr/>
          </p:nvSpPr>
          <p:spPr>
            <a:xfrm>
              <a:off x="13220017" y="3788616"/>
              <a:ext cx="234305" cy="36796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1" name="rc180"/>
            <p:cNvSpPr/>
            <p:nvPr/>
          </p:nvSpPr>
          <p:spPr>
            <a:xfrm>
              <a:off x="13480356" y="5064580"/>
              <a:ext cx="234305" cy="22077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2" name="rc181"/>
            <p:cNvSpPr/>
            <p:nvPr/>
          </p:nvSpPr>
          <p:spPr>
            <a:xfrm>
              <a:off x="13480356" y="4923889"/>
              <a:ext cx="234305" cy="14069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3" name="rc182"/>
            <p:cNvSpPr/>
            <p:nvPr/>
          </p:nvSpPr>
          <p:spPr>
            <a:xfrm>
              <a:off x="13480356" y="3799438"/>
              <a:ext cx="234305" cy="112445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4" name="rc183"/>
            <p:cNvSpPr/>
            <p:nvPr/>
          </p:nvSpPr>
          <p:spPr>
            <a:xfrm>
              <a:off x="13480356" y="3571085"/>
              <a:ext cx="234305" cy="2283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5" name="rc184"/>
            <p:cNvSpPr/>
            <p:nvPr/>
          </p:nvSpPr>
          <p:spPr>
            <a:xfrm>
              <a:off x="13740696" y="5104623"/>
              <a:ext cx="234305" cy="18073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6" name="rc185"/>
            <p:cNvSpPr/>
            <p:nvPr/>
          </p:nvSpPr>
          <p:spPr>
            <a:xfrm>
              <a:off x="13740696" y="5013715"/>
              <a:ext cx="234305" cy="9090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7" name="rc186"/>
            <p:cNvSpPr/>
            <p:nvPr/>
          </p:nvSpPr>
          <p:spPr>
            <a:xfrm>
              <a:off x="13740696" y="3521302"/>
              <a:ext cx="234305" cy="149241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8" name="rc187"/>
            <p:cNvSpPr/>
            <p:nvPr/>
          </p:nvSpPr>
          <p:spPr>
            <a:xfrm>
              <a:off x="13740696" y="3288620"/>
              <a:ext cx="234305" cy="23268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9" name="rc188"/>
            <p:cNvSpPr/>
            <p:nvPr/>
          </p:nvSpPr>
          <p:spPr>
            <a:xfrm>
              <a:off x="14001035" y="5107870"/>
              <a:ext cx="234305" cy="17748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0" name="rc189"/>
            <p:cNvSpPr/>
            <p:nvPr/>
          </p:nvSpPr>
          <p:spPr>
            <a:xfrm>
              <a:off x="14001035" y="4937958"/>
              <a:ext cx="234305" cy="16991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1" name="rc190"/>
            <p:cNvSpPr/>
            <p:nvPr/>
          </p:nvSpPr>
          <p:spPr>
            <a:xfrm>
              <a:off x="14001035" y="3689050"/>
              <a:ext cx="234305" cy="124890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2" name="rc191"/>
            <p:cNvSpPr/>
            <p:nvPr/>
          </p:nvSpPr>
          <p:spPr>
            <a:xfrm>
              <a:off x="14001035" y="3444463"/>
              <a:ext cx="234305" cy="24458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3" name="rc192"/>
            <p:cNvSpPr/>
            <p:nvPr/>
          </p:nvSpPr>
          <p:spPr>
            <a:xfrm>
              <a:off x="14261374" y="5179298"/>
              <a:ext cx="234305" cy="10605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4" name="rc193"/>
            <p:cNvSpPr/>
            <p:nvPr/>
          </p:nvSpPr>
          <p:spPr>
            <a:xfrm>
              <a:off x="14261374" y="5062416"/>
              <a:ext cx="234305" cy="11688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5" name="rc194"/>
            <p:cNvSpPr/>
            <p:nvPr/>
          </p:nvSpPr>
          <p:spPr>
            <a:xfrm>
              <a:off x="14261374" y="4500732"/>
              <a:ext cx="234305" cy="56168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6" name="rc195"/>
            <p:cNvSpPr/>
            <p:nvPr/>
          </p:nvSpPr>
          <p:spPr>
            <a:xfrm>
              <a:off x="14261374" y="4349218"/>
              <a:ext cx="234305" cy="1515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7" name="rc196"/>
            <p:cNvSpPr/>
            <p:nvPr/>
          </p:nvSpPr>
          <p:spPr>
            <a:xfrm>
              <a:off x="14521713" y="5151160"/>
              <a:ext cx="234305" cy="13419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8" name="rc197"/>
            <p:cNvSpPr/>
            <p:nvPr/>
          </p:nvSpPr>
          <p:spPr>
            <a:xfrm>
              <a:off x="14521713" y="5011550"/>
              <a:ext cx="234305" cy="13960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9" name="rc198"/>
            <p:cNvSpPr/>
            <p:nvPr/>
          </p:nvSpPr>
          <p:spPr>
            <a:xfrm>
              <a:off x="14521713" y="4614367"/>
              <a:ext cx="234305" cy="39718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0" name="rc199"/>
            <p:cNvSpPr/>
            <p:nvPr/>
          </p:nvSpPr>
          <p:spPr>
            <a:xfrm>
              <a:off x="14521713" y="4459606"/>
              <a:ext cx="234305" cy="15476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1" name="pg200"/>
            <p:cNvSpPr/>
            <p:nvPr/>
          </p:nvSpPr>
          <p:spPr>
            <a:xfrm>
              <a:off x="12233721" y="2153563"/>
              <a:ext cx="1946557" cy="373922"/>
            </a:xfrm>
            <a:custGeom>
              <a:avLst/>
              <a:pathLst>
                <a:path w="1946557" h="373922">
                  <a:moveTo>
                    <a:pt x="31220" y="373922"/>
                  </a:moveTo>
                  <a:lnTo>
                    <a:pt x="1915336" y="373922"/>
                  </a:lnTo>
                  <a:lnTo>
                    <a:pt x="1914079" y="373897"/>
                  </a:lnTo>
                  <a:lnTo>
                    <a:pt x="1919100" y="373695"/>
                  </a:lnTo>
                  <a:lnTo>
                    <a:pt x="1924022" y="372690"/>
                  </a:lnTo>
                  <a:lnTo>
                    <a:pt x="1928720" y="370908"/>
                  </a:lnTo>
                  <a:lnTo>
                    <a:pt x="1933072" y="368396"/>
                  </a:lnTo>
                  <a:lnTo>
                    <a:pt x="1936964" y="365218"/>
                  </a:lnTo>
                  <a:lnTo>
                    <a:pt x="1940295" y="361457"/>
                  </a:lnTo>
                  <a:lnTo>
                    <a:pt x="1942981" y="357211"/>
                  </a:lnTo>
                  <a:lnTo>
                    <a:pt x="1944950" y="352588"/>
                  </a:lnTo>
                  <a:lnTo>
                    <a:pt x="1946153" y="347710"/>
                  </a:lnTo>
                  <a:lnTo>
                    <a:pt x="1946557" y="342702"/>
                  </a:lnTo>
                  <a:lnTo>
                    <a:pt x="1946557" y="31220"/>
                  </a:lnTo>
                  <a:lnTo>
                    <a:pt x="1946153" y="26212"/>
                  </a:lnTo>
                  <a:lnTo>
                    <a:pt x="1944950" y="21334"/>
                  </a:lnTo>
                  <a:lnTo>
                    <a:pt x="1942981" y="16711"/>
                  </a:lnTo>
                  <a:lnTo>
                    <a:pt x="1940295" y="12465"/>
                  </a:lnTo>
                  <a:lnTo>
                    <a:pt x="1936964" y="8704"/>
                  </a:lnTo>
                  <a:lnTo>
                    <a:pt x="1933072" y="5526"/>
                  </a:lnTo>
                  <a:lnTo>
                    <a:pt x="1928720" y="3014"/>
                  </a:lnTo>
                  <a:lnTo>
                    <a:pt x="1924022" y="1232"/>
                  </a:lnTo>
                  <a:lnTo>
                    <a:pt x="1919100" y="227"/>
                  </a:lnTo>
                  <a:lnTo>
                    <a:pt x="191533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02" name="tx201"/>
            <p:cNvSpPr/>
            <p:nvPr/>
          </p:nvSpPr>
          <p:spPr>
            <a:xfrm>
              <a:off x="12358604" y="2239827"/>
              <a:ext cx="169679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11,909 case(s)</a:t>
              </a:r>
            </a:p>
          </p:txBody>
        </p:sp>
        <p:sp>
          <p:nvSpPr>
            <p:cNvPr id="203" name="pg202"/>
            <p:cNvSpPr/>
            <p:nvPr/>
          </p:nvSpPr>
          <p:spPr>
            <a:xfrm>
              <a:off x="12492448" y="2394471"/>
              <a:ext cx="1429105" cy="311602"/>
            </a:xfrm>
            <a:custGeom>
              <a:avLst/>
              <a:pathLst>
                <a:path w="1429105" h="311602">
                  <a:moveTo>
                    <a:pt x="26017" y="311602"/>
                  </a:moveTo>
                  <a:lnTo>
                    <a:pt x="1403088" y="311602"/>
                  </a:lnTo>
                  <a:lnTo>
                    <a:pt x="1402040" y="311581"/>
                  </a:lnTo>
                  <a:lnTo>
                    <a:pt x="1406224" y="311412"/>
                  </a:lnTo>
                  <a:lnTo>
                    <a:pt x="1410326" y="310575"/>
                  </a:lnTo>
                  <a:lnTo>
                    <a:pt x="1414241" y="309090"/>
                  </a:lnTo>
                  <a:lnTo>
                    <a:pt x="1417867" y="306996"/>
                  </a:lnTo>
                  <a:lnTo>
                    <a:pt x="1421110" y="304348"/>
                  </a:lnTo>
                  <a:lnTo>
                    <a:pt x="1423887" y="301214"/>
                  </a:lnTo>
                  <a:lnTo>
                    <a:pt x="1426125" y="297675"/>
                  </a:lnTo>
                  <a:lnTo>
                    <a:pt x="1427766" y="293823"/>
                  </a:lnTo>
                  <a:lnTo>
                    <a:pt x="1428768" y="289758"/>
                  </a:lnTo>
                  <a:lnTo>
                    <a:pt x="1429105" y="285585"/>
                  </a:lnTo>
                  <a:lnTo>
                    <a:pt x="1429105" y="26017"/>
                  </a:lnTo>
                  <a:lnTo>
                    <a:pt x="1428768" y="21843"/>
                  </a:lnTo>
                  <a:lnTo>
                    <a:pt x="1427766" y="17778"/>
                  </a:lnTo>
                  <a:lnTo>
                    <a:pt x="1426125" y="13926"/>
                  </a:lnTo>
                  <a:lnTo>
                    <a:pt x="1423887" y="10387"/>
                  </a:lnTo>
                  <a:lnTo>
                    <a:pt x="1421110" y="7253"/>
                  </a:lnTo>
                  <a:lnTo>
                    <a:pt x="1417867" y="4605"/>
                  </a:lnTo>
                  <a:lnTo>
                    <a:pt x="1414241" y="2511"/>
                  </a:lnTo>
                  <a:lnTo>
                    <a:pt x="1410326" y="1027"/>
                  </a:lnTo>
                  <a:lnTo>
                    <a:pt x="1406224" y="189"/>
                  </a:lnTo>
                  <a:lnTo>
                    <a:pt x="1403088"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04" name="tx203"/>
            <p:cNvSpPr/>
            <p:nvPr/>
          </p:nvSpPr>
          <p:spPr>
            <a:xfrm>
              <a:off x="12596516" y="2466357"/>
              <a:ext cx="122096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2,043 case(s)</a:t>
              </a:r>
            </a:p>
          </p:txBody>
        </p:sp>
        <p:sp>
          <p:nvSpPr>
            <p:cNvPr id="205" name="rc204"/>
            <p:cNvSpPr/>
            <p:nvPr/>
          </p:nvSpPr>
          <p:spPr>
            <a:xfrm>
              <a:off x="11618931" y="2153563"/>
              <a:ext cx="3176137" cy="3131794"/>
            </a:xfrm>
            <a:prstGeom prst="rect">
              <a:avLst/>
            </a:prstGeom>
            <a:ln w="13550" cap="rnd">
              <a:solidFill>
                <a:srgbClr val="333333">
                  <a:alpha val="100000"/>
                </a:srgbClr>
              </a:solidFill>
              <a:prstDash val="solid"/>
              <a:round/>
            </a:ln>
          </p:spPr>
          <p:txBody>
            <a:bodyPr/>
            <a:lstStyle/>
            <a:p/>
          </p:txBody>
        </p:sp>
        <p:sp>
          <p:nvSpPr>
            <p:cNvPr id="206" name="rc205"/>
            <p:cNvSpPr/>
            <p:nvPr/>
          </p:nvSpPr>
          <p:spPr>
            <a:xfrm>
              <a:off x="14795069" y="2153563"/>
              <a:ext cx="3176137" cy="3131794"/>
            </a:xfrm>
            <a:prstGeom prst="rect">
              <a:avLst/>
            </a:prstGeom>
            <a:solidFill>
              <a:srgbClr val="FFFFFF">
                <a:alpha val="100000"/>
              </a:srgbClr>
            </a:solidFill>
          </p:spPr>
          <p:txBody>
            <a:bodyPr/>
            <a:lstStyle/>
            <a:p/>
          </p:txBody>
        </p:sp>
        <p:sp>
          <p:nvSpPr>
            <p:cNvPr id="207" name="pl206"/>
            <p:cNvSpPr/>
            <p:nvPr/>
          </p:nvSpPr>
          <p:spPr>
            <a:xfrm>
              <a:off x="14795069" y="474423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08" name="pl207"/>
            <p:cNvSpPr/>
            <p:nvPr/>
          </p:nvSpPr>
          <p:spPr>
            <a:xfrm>
              <a:off x="14795069" y="366199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09" name="pl208"/>
            <p:cNvSpPr/>
            <p:nvPr/>
          </p:nvSpPr>
          <p:spPr>
            <a:xfrm>
              <a:off x="14795069" y="257975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10" name="pl209"/>
            <p:cNvSpPr/>
            <p:nvPr/>
          </p:nvSpPr>
          <p:spPr>
            <a:xfrm>
              <a:off x="14795069"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11" name="pl210"/>
            <p:cNvSpPr/>
            <p:nvPr/>
          </p:nvSpPr>
          <p:spPr>
            <a:xfrm>
              <a:off x="14795069" y="4203115"/>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12" name="pl211"/>
            <p:cNvSpPr/>
            <p:nvPr/>
          </p:nvSpPr>
          <p:spPr>
            <a:xfrm>
              <a:off x="14795069" y="312087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13" name="rc212"/>
            <p:cNvSpPr/>
            <p:nvPr/>
          </p:nvSpPr>
          <p:spPr>
            <a:xfrm>
              <a:off x="14834120"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4834120"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4834120" y="2923904"/>
              <a:ext cx="234305" cy="236145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4834120" y="2876285"/>
              <a:ext cx="234305" cy="4761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5094459"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5094459"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5094459" y="3123037"/>
              <a:ext cx="234305" cy="216232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5094459" y="3099227"/>
              <a:ext cx="234305" cy="2380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5354798"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5354798"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5354798" y="4193375"/>
              <a:ext cx="234305" cy="109198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5354798" y="4150085"/>
              <a:ext cx="234305" cy="432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rc224"/>
            <p:cNvSpPr/>
            <p:nvPr/>
          </p:nvSpPr>
          <p:spPr>
            <a:xfrm>
              <a:off x="15615138"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6" name="rc225"/>
            <p:cNvSpPr/>
            <p:nvPr/>
          </p:nvSpPr>
          <p:spPr>
            <a:xfrm>
              <a:off x="15615138"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7" name="rc226"/>
            <p:cNvSpPr/>
            <p:nvPr/>
          </p:nvSpPr>
          <p:spPr>
            <a:xfrm>
              <a:off x="15615138" y="4568913"/>
              <a:ext cx="234305" cy="71644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8" name="rc227"/>
            <p:cNvSpPr/>
            <p:nvPr/>
          </p:nvSpPr>
          <p:spPr>
            <a:xfrm>
              <a:off x="15615138" y="4562420"/>
              <a:ext cx="234305" cy="649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9" name="rc228"/>
            <p:cNvSpPr/>
            <p:nvPr/>
          </p:nvSpPr>
          <p:spPr>
            <a:xfrm>
              <a:off x="15875477"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0" name="rc229"/>
            <p:cNvSpPr/>
            <p:nvPr/>
          </p:nvSpPr>
          <p:spPr>
            <a:xfrm>
              <a:off x="15875477"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1" name="rc230"/>
            <p:cNvSpPr/>
            <p:nvPr/>
          </p:nvSpPr>
          <p:spPr>
            <a:xfrm>
              <a:off x="15875477" y="4913066"/>
              <a:ext cx="234305" cy="37229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2" name="rc231"/>
            <p:cNvSpPr/>
            <p:nvPr/>
          </p:nvSpPr>
          <p:spPr>
            <a:xfrm>
              <a:off x="15875477" y="4913066"/>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3" name="rc232"/>
            <p:cNvSpPr/>
            <p:nvPr/>
          </p:nvSpPr>
          <p:spPr>
            <a:xfrm>
              <a:off x="16135816"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4" name="rc233"/>
            <p:cNvSpPr/>
            <p:nvPr/>
          </p:nvSpPr>
          <p:spPr>
            <a:xfrm>
              <a:off x="16135816"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5" name="rc234"/>
            <p:cNvSpPr/>
            <p:nvPr/>
          </p:nvSpPr>
          <p:spPr>
            <a:xfrm>
              <a:off x="16135816" y="5232328"/>
              <a:ext cx="234305" cy="5302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6" name="rc235"/>
            <p:cNvSpPr/>
            <p:nvPr/>
          </p:nvSpPr>
          <p:spPr>
            <a:xfrm>
              <a:off x="16135816" y="5232328"/>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7" name="pg236"/>
            <p:cNvSpPr/>
            <p:nvPr/>
          </p:nvSpPr>
          <p:spPr>
            <a:xfrm>
              <a:off x="15433996" y="2153563"/>
              <a:ext cx="1898283" cy="373922"/>
            </a:xfrm>
            <a:custGeom>
              <a:avLst/>
              <a:pathLst>
                <a:path w="1898283" h="373922">
                  <a:moveTo>
                    <a:pt x="31220" y="373922"/>
                  </a:moveTo>
                  <a:lnTo>
                    <a:pt x="1867062" y="373922"/>
                  </a:lnTo>
                  <a:lnTo>
                    <a:pt x="1865805" y="373897"/>
                  </a:lnTo>
                  <a:lnTo>
                    <a:pt x="1870825" y="373695"/>
                  </a:lnTo>
                  <a:lnTo>
                    <a:pt x="1875748" y="372690"/>
                  </a:lnTo>
                  <a:lnTo>
                    <a:pt x="1880446" y="370908"/>
                  </a:lnTo>
                  <a:lnTo>
                    <a:pt x="1884798" y="368396"/>
                  </a:lnTo>
                  <a:lnTo>
                    <a:pt x="1888690" y="365218"/>
                  </a:lnTo>
                  <a:lnTo>
                    <a:pt x="1892021" y="361457"/>
                  </a:lnTo>
                  <a:lnTo>
                    <a:pt x="1894707" y="357211"/>
                  </a:lnTo>
                  <a:lnTo>
                    <a:pt x="1896676" y="352588"/>
                  </a:lnTo>
                  <a:lnTo>
                    <a:pt x="1897879" y="347710"/>
                  </a:lnTo>
                  <a:lnTo>
                    <a:pt x="1898283" y="342702"/>
                  </a:lnTo>
                  <a:lnTo>
                    <a:pt x="1898283" y="31220"/>
                  </a:lnTo>
                  <a:lnTo>
                    <a:pt x="1897879" y="26212"/>
                  </a:lnTo>
                  <a:lnTo>
                    <a:pt x="1896676" y="21334"/>
                  </a:lnTo>
                  <a:lnTo>
                    <a:pt x="1894707" y="16711"/>
                  </a:lnTo>
                  <a:lnTo>
                    <a:pt x="1892021" y="12465"/>
                  </a:lnTo>
                  <a:lnTo>
                    <a:pt x="1888690" y="8704"/>
                  </a:lnTo>
                  <a:lnTo>
                    <a:pt x="1884798" y="5526"/>
                  </a:lnTo>
                  <a:lnTo>
                    <a:pt x="1880446" y="3014"/>
                  </a:lnTo>
                  <a:lnTo>
                    <a:pt x="1875748" y="1232"/>
                  </a:lnTo>
                  <a:lnTo>
                    <a:pt x="1870825" y="227"/>
                  </a:lnTo>
                  <a:lnTo>
                    <a:pt x="186706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38" name="tx237"/>
            <p:cNvSpPr/>
            <p:nvPr/>
          </p:nvSpPr>
          <p:spPr>
            <a:xfrm>
              <a:off x="15558879" y="2239827"/>
              <a:ext cx="164851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6,244 case(s)</a:t>
              </a:r>
            </a:p>
          </p:txBody>
        </p:sp>
        <p:sp>
          <p:nvSpPr>
            <p:cNvPr id="239" name="pg238"/>
            <p:cNvSpPr/>
            <p:nvPr/>
          </p:nvSpPr>
          <p:spPr>
            <a:xfrm>
              <a:off x="16279069"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40" name="rc239"/>
            <p:cNvSpPr/>
            <p:nvPr/>
          </p:nvSpPr>
          <p:spPr>
            <a:xfrm>
              <a:off x="14795069" y="2153563"/>
              <a:ext cx="3176137" cy="3131794"/>
            </a:xfrm>
            <a:prstGeom prst="rect">
              <a:avLst/>
            </a:prstGeom>
            <a:ln w="13550" cap="rnd">
              <a:solidFill>
                <a:srgbClr val="333333">
                  <a:alpha val="100000"/>
                </a:srgbClr>
              </a:solidFill>
              <a:prstDash val="solid"/>
              <a:round/>
            </a:ln>
          </p:spPr>
          <p:txBody>
            <a:bodyPr/>
            <a:lstStyle/>
            <a:p/>
          </p:txBody>
        </p:sp>
        <p:sp>
          <p:nvSpPr>
            <p:cNvPr id="241" name="tx240"/>
            <p:cNvSpPr/>
            <p:nvPr/>
          </p:nvSpPr>
          <p:spPr>
            <a:xfrm>
              <a:off x="3396061"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42" name="tx241"/>
            <p:cNvSpPr/>
            <p:nvPr/>
          </p:nvSpPr>
          <p:spPr>
            <a:xfrm>
              <a:off x="657219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43" name="tx242"/>
            <p:cNvSpPr/>
            <p:nvPr/>
          </p:nvSpPr>
          <p:spPr>
            <a:xfrm>
              <a:off x="974833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44" name="tx243"/>
            <p:cNvSpPr/>
            <p:nvPr/>
          </p:nvSpPr>
          <p:spPr>
            <a:xfrm>
              <a:off x="1292447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45" name="tx244"/>
            <p:cNvSpPr/>
            <p:nvPr/>
          </p:nvSpPr>
          <p:spPr>
            <a:xfrm>
              <a:off x="161006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46" name="pl245"/>
            <p:cNvSpPr/>
            <p:nvPr/>
          </p:nvSpPr>
          <p:spPr>
            <a:xfrm>
              <a:off x="224672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7" name="pl246"/>
            <p:cNvSpPr/>
            <p:nvPr/>
          </p:nvSpPr>
          <p:spPr>
            <a:xfrm>
              <a:off x="250706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8" name="pl247"/>
            <p:cNvSpPr/>
            <p:nvPr/>
          </p:nvSpPr>
          <p:spPr>
            <a:xfrm>
              <a:off x="27673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9" name="pl248"/>
            <p:cNvSpPr/>
            <p:nvPr/>
          </p:nvSpPr>
          <p:spPr>
            <a:xfrm>
              <a:off x="30277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0" name="pl249"/>
            <p:cNvSpPr/>
            <p:nvPr/>
          </p:nvSpPr>
          <p:spPr>
            <a:xfrm>
              <a:off x="32880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1" name="pl250"/>
            <p:cNvSpPr/>
            <p:nvPr/>
          </p:nvSpPr>
          <p:spPr>
            <a:xfrm>
              <a:off x="354841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2" name="pl251"/>
            <p:cNvSpPr/>
            <p:nvPr/>
          </p:nvSpPr>
          <p:spPr>
            <a:xfrm>
              <a:off x="380875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3" name="pl252"/>
            <p:cNvSpPr/>
            <p:nvPr/>
          </p:nvSpPr>
          <p:spPr>
            <a:xfrm>
              <a:off x="40690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4" name="pl253"/>
            <p:cNvSpPr/>
            <p:nvPr/>
          </p:nvSpPr>
          <p:spPr>
            <a:xfrm>
              <a:off x="43294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5" name="pl254"/>
            <p:cNvSpPr/>
            <p:nvPr/>
          </p:nvSpPr>
          <p:spPr>
            <a:xfrm>
              <a:off x="45897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6" name="pl255"/>
            <p:cNvSpPr/>
            <p:nvPr/>
          </p:nvSpPr>
          <p:spPr>
            <a:xfrm>
              <a:off x="48501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7" name="pl256"/>
            <p:cNvSpPr/>
            <p:nvPr/>
          </p:nvSpPr>
          <p:spPr>
            <a:xfrm>
              <a:off x="5110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8" name="tx257"/>
            <p:cNvSpPr/>
            <p:nvPr/>
          </p:nvSpPr>
          <p:spPr>
            <a:xfrm rot="-5400000">
              <a:off x="216593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59" name="tx258"/>
            <p:cNvSpPr/>
            <p:nvPr/>
          </p:nvSpPr>
          <p:spPr>
            <a:xfrm rot="-5400000">
              <a:off x="241646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60" name="tx259"/>
            <p:cNvSpPr/>
            <p:nvPr/>
          </p:nvSpPr>
          <p:spPr>
            <a:xfrm rot="-5400000">
              <a:off x="267689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61" name="tx260"/>
            <p:cNvSpPr/>
            <p:nvPr/>
          </p:nvSpPr>
          <p:spPr>
            <a:xfrm rot="-5400000">
              <a:off x="293536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62" name="tx261"/>
            <p:cNvSpPr/>
            <p:nvPr/>
          </p:nvSpPr>
          <p:spPr>
            <a:xfrm rot="-5400000">
              <a:off x="3165059"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63" name="tx262"/>
            <p:cNvSpPr/>
            <p:nvPr/>
          </p:nvSpPr>
          <p:spPr>
            <a:xfrm rot="-5400000">
              <a:off x="346763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64" name="tx263"/>
            <p:cNvSpPr/>
            <p:nvPr/>
          </p:nvSpPr>
          <p:spPr>
            <a:xfrm rot="-5400000">
              <a:off x="3757665"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65" name="tx264"/>
            <p:cNvSpPr/>
            <p:nvPr/>
          </p:nvSpPr>
          <p:spPr>
            <a:xfrm rot="-5400000">
              <a:off x="395584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66" name="tx265"/>
            <p:cNvSpPr/>
            <p:nvPr/>
          </p:nvSpPr>
          <p:spPr>
            <a:xfrm rot="-5400000">
              <a:off x="42161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67" name="tx266"/>
            <p:cNvSpPr/>
            <p:nvPr/>
          </p:nvSpPr>
          <p:spPr>
            <a:xfrm rot="-5400000">
              <a:off x="451289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68" name="tx267"/>
            <p:cNvSpPr/>
            <p:nvPr/>
          </p:nvSpPr>
          <p:spPr>
            <a:xfrm rot="-5400000">
              <a:off x="475461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69" name="tx268"/>
            <p:cNvSpPr/>
            <p:nvPr/>
          </p:nvSpPr>
          <p:spPr>
            <a:xfrm rot="-5400000">
              <a:off x="501495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70" name="pl269"/>
            <p:cNvSpPr/>
            <p:nvPr/>
          </p:nvSpPr>
          <p:spPr>
            <a:xfrm>
              <a:off x="54228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1" name="pl270"/>
            <p:cNvSpPr/>
            <p:nvPr/>
          </p:nvSpPr>
          <p:spPr>
            <a:xfrm>
              <a:off x="56831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2" name="pl271"/>
            <p:cNvSpPr/>
            <p:nvPr/>
          </p:nvSpPr>
          <p:spPr>
            <a:xfrm>
              <a:off x="5943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3" name="pl272"/>
            <p:cNvSpPr/>
            <p:nvPr/>
          </p:nvSpPr>
          <p:spPr>
            <a:xfrm>
              <a:off x="6203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4" name="pl273"/>
            <p:cNvSpPr/>
            <p:nvPr/>
          </p:nvSpPr>
          <p:spPr>
            <a:xfrm>
              <a:off x="646421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5" name="pl274"/>
            <p:cNvSpPr/>
            <p:nvPr/>
          </p:nvSpPr>
          <p:spPr>
            <a:xfrm>
              <a:off x="672455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6" name="pl275"/>
            <p:cNvSpPr/>
            <p:nvPr/>
          </p:nvSpPr>
          <p:spPr>
            <a:xfrm>
              <a:off x="69848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7" name="pl276"/>
            <p:cNvSpPr/>
            <p:nvPr/>
          </p:nvSpPr>
          <p:spPr>
            <a:xfrm>
              <a:off x="724523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8" name="pl277"/>
            <p:cNvSpPr/>
            <p:nvPr/>
          </p:nvSpPr>
          <p:spPr>
            <a:xfrm>
              <a:off x="750557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9" name="pl278"/>
            <p:cNvSpPr/>
            <p:nvPr/>
          </p:nvSpPr>
          <p:spPr>
            <a:xfrm>
              <a:off x="77659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0" name="pl279"/>
            <p:cNvSpPr/>
            <p:nvPr/>
          </p:nvSpPr>
          <p:spPr>
            <a:xfrm>
              <a:off x="80262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1" name="pl280"/>
            <p:cNvSpPr/>
            <p:nvPr/>
          </p:nvSpPr>
          <p:spPr>
            <a:xfrm>
              <a:off x="82865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2" name="tx281"/>
            <p:cNvSpPr/>
            <p:nvPr/>
          </p:nvSpPr>
          <p:spPr>
            <a:xfrm rot="-5400000">
              <a:off x="534207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83" name="tx282"/>
            <p:cNvSpPr/>
            <p:nvPr/>
          </p:nvSpPr>
          <p:spPr>
            <a:xfrm rot="-5400000">
              <a:off x="5592605"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84" name="tx283"/>
            <p:cNvSpPr/>
            <p:nvPr/>
          </p:nvSpPr>
          <p:spPr>
            <a:xfrm rot="-5400000">
              <a:off x="585303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85" name="tx284"/>
            <p:cNvSpPr/>
            <p:nvPr/>
          </p:nvSpPr>
          <p:spPr>
            <a:xfrm rot="-5400000">
              <a:off x="6111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86" name="tx285"/>
            <p:cNvSpPr/>
            <p:nvPr/>
          </p:nvSpPr>
          <p:spPr>
            <a:xfrm rot="-5400000">
              <a:off x="634119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87" name="tx286"/>
            <p:cNvSpPr/>
            <p:nvPr/>
          </p:nvSpPr>
          <p:spPr>
            <a:xfrm rot="-5400000">
              <a:off x="664377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88" name="tx287"/>
            <p:cNvSpPr/>
            <p:nvPr/>
          </p:nvSpPr>
          <p:spPr>
            <a:xfrm rot="-5400000">
              <a:off x="693380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89" name="tx288"/>
            <p:cNvSpPr/>
            <p:nvPr/>
          </p:nvSpPr>
          <p:spPr>
            <a:xfrm rot="-5400000">
              <a:off x="713198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90" name="tx289"/>
            <p:cNvSpPr/>
            <p:nvPr/>
          </p:nvSpPr>
          <p:spPr>
            <a:xfrm rot="-5400000">
              <a:off x="7392277"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91" name="tx290"/>
            <p:cNvSpPr/>
            <p:nvPr/>
          </p:nvSpPr>
          <p:spPr>
            <a:xfrm rot="-5400000">
              <a:off x="768903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92" name="tx291"/>
            <p:cNvSpPr/>
            <p:nvPr/>
          </p:nvSpPr>
          <p:spPr>
            <a:xfrm rot="-5400000">
              <a:off x="793075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93" name="tx292"/>
            <p:cNvSpPr/>
            <p:nvPr/>
          </p:nvSpPr>
          <p:spPr>
            <a:xfrm rot="-5400000">
              <a:off x="8191092"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94" name="pl293"/>
            <p:cNvSpPr/>
            <p:nvPr/>
          </p:nvSpPr>
          <p:spPr>
            <a:xfrm>
              <a:off x="859899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5" name="pl294"/>
            <p:cNvSpPr/>
            <p:nvPr/>
          </p:nvSpPr>
          <p:spPr>
            <a:xfrm>
              <a:off x="88593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6" name="pl295"/>
            <p:cNvSpPr/>
            <p:nvPr/>
          </p:nvSpPr>
          <p:spPr>
            <a:xfrm>
              <a:off x="911967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7" name="pl296"/>
            <p:cNvSpPr/>
            <p:nvPr/>
          </p:nvSpPr>
          <p:spPr>
            <a:xfrm>
              <a:off x="938001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8" name="pl297"/>
            <p:cNvSpPr/>
            <p:nvPr/>
          </p:nvSpPr>
          <p:spPr>
            <a:xfrm>
              <a:off x="9640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9" name="pl298"/>
            <p:cNvSpPr/>
            <p:nvPr/>
          </p:nvSpPr>
          <p:spPr>
            <a:xfrm>
              <a:off x="99006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0" name="pl299"/>
            <p:cNvSpPr/>
            <p:nvPr/>
          </p:nvSpPr>
          <p:spPr>
            <a:xfrm>
              <a:off x="101610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1" name="pl300"/>
            <p:cNvSpPr/>
            <p:nvPr/>
          </p:nvSpPr>
          <p:spPr>
            <a:xfrm>
              <a:off x="1042137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2" name="pl301"/>
            <p:cNvSpPr/>
            <p:nvPr/>
          </p:nvSpPr>
          <p:spPr>
            <a:xfrm>
              <a:off x="106817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pl302"/>
            <p:cNvSpPr/>
            <p:nvPr/>
          </p:nvSpPr>
          <p:spPr>
            <a:xfrm>
              <a:off x="10942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pl303"/>
            <p:cNvSpPr/>
            <p:nvPr/>
          </p:nvSpPr>
          <p:spPr>
            <a:xfrm>
              <a:off x="1120238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114627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tx305"/>
            <p:cNvSpPr/>
            <p:nvPr/>
          </p:nvSpPr>
          <p:spPr>
            <a:xfrm rot="-5400000">
              <a:off x="851821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07" name="tx306"/>
            <p:cNvSpPr/>
            <p:nvPr/>
          </p:nvSpPr>
          <p:spPr>
            <a:xfrm rot="-5400000">
              <a:off x="8768743"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08" name="tx307"/>
            <p:cNvSpPr/>
            <p:nvPr/>
          </p:nvSpPr>
          <p:spPr>
            <a:xfrm rot="-5400000">
              <a:off x="9029169"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09" name="tx308"/>
            <p:cNvSpPr/>
            <p:nvPr/>
          </p:nvSpPr>
          <p:spPr>
            <a:xfrm rot="-5400000">
              <a:off x="928764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10" name="tx309"/>
            <p:cNvSpPr/>
            <p:nvPr/>
          </p:nvSpPr>
          <p:spPr>
            <a:xfrm rot="-5400000">
              <a:off x="951733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11" name="tx310"/>
            <p:cNvSpPr/>
            <p:nvPr/>
          </p:nvSpPr>
          <p:spPr>
            <a:xfrm rot="-5400000">
              <a:off x="981991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12" name="tx311"/>
            <p:cNvSpPr/>
            <p:nvPr/>
          </p:nvSpPr>
          <p:spPr>
            <a:xfrm rot="-5400000">
              <a:off x="10109940"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13" name="tx312"/>
            <p:cNvSpPr/>
            <p:nvPr/>
          </p:nvSpPr>
          <p:spPr>
            <a:xfrm rot="-5400000">
              <a:off x="10308119"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14" name="tx313"/>
            <p:cNvSpPr/>
            <p:nvPr/>
          </p:nvSpPr>
          <p:spPr>
            <a:xfrm rot="-5400000">
              <a:off x="10568415"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15" name="tx314"/>
            <p:cNvSpPr/>
            <p:nvPr/>
          </p:nvSpPr>
          <p:spPr>
            <a:xfrm rot="-5400000">
              <a:off x="1086517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16" name="tx315"/>
            <p:cNvSpPr/>
            <p:nvPr/>
          </p:nvSpPr>
          <p:spPr>
            <a:xfrm rot="-5400000">
              <a:off x="1110689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17" name="tx316"/>
            <p:cNvSpPr/>
            <p:nvPr/>
          </p:nvSpPr>
          <p:spPr>
            <a:xfrm rot="-5400000">
              <a:off x="113672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18" name="pl317"/>
            <p:cNvSpPr/>
            <p:nvPr/>
          </p:nvSpPr>
          <p:spPr>
            <a:xfrm>
              <a:off x="117751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pl318"/>
            <p:cNvSpPr/>
            <p:nvPr/>
          </p:nvSpPr>
          <p:spPr>
            <a:xfrm>
              <a:off x="120354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pl319"/>
            <p:cNvSpPr/>
            <p:nvPr/>
          </p:nvSpPr>
          <p:spPr>
            <a:xfrm>
              <a:off x="122958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1" name="pl320"/>
            <p:cNvSpPr/>
            <p:nvPr/>
          </p:nvSpPr>
          <p:spPr>
            <a:xfrm>
              <a:off x="125561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pl321"/>
            <p:cNvSpPr/>
            <p:nvPr/>
          </p:nvSpPr>
          <p:spPr>
            <a:xfrm>
              <a:off x="1281649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3" name="pl322"/>
            <p:cNvSpPr/>
            <p:nvPr/>
          </p:nvSpPr>
          <p:spPr>
            <a:xfrm>
              <a:off x="130768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4" name="pl323"/>
            <p:cNvSpPr/>
            <p:nvPr/>
          </p:nvSpPr>
          <p:spPr>
            <a:xfrm>
              <a:off x="133371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5" name="pl324"/>
            <p:cNvSpPr/>
            <p:nvPr/>
          </p:nvSpPr>
          <p:spPr>
            <a:xfrm>
              <a:off x="135975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6" name="pl325"/>
            <p:cNvSpPr/>
            <p:nvPr/>
          </p:nvSpPr>
          <p:spPr>
            <a:xfrm>
              <a:off x="138578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pl326"/>
            <p:cNvSpPr/>
            <p:nvPr/>
          </p:nvSpPr>
          <p:spPr>
            <a:xfrm>
              <a:off x="1411818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327"/>
            <p:cNvSpPr/>
            <p:nvPr/>
          </p:nvSpPr>
          <p:spPr>
            <a:xfrm>
              <a:off x="1437852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28"/>
            <p:cNvSpPr/>
            <p:nvPr/>
          </p:nvSpPr>
          <p:spPr>
            <a:xfrm>
              <a:off x="1463886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tx329"/>
            <p:cNvSpPr/>
            <p:nvPr/>
          </p:nvSpPr>
          <p:spPr>
            <a:xfrm rot="-5400000">
              <a:off x="1169435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31" name="tx330"/>
            <p:cNvSpPr/>
            <p:nvPr/>
          </p:nvSpPr>
          <p:spPr>
            <a:xfrm rot="-5400000">
              <a:off x="11944881"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32" name="tx331"/>
            <p:cNvSpPr/>
            <p:nvPr/>
          </p:nvSpPr>
          <p:spPr>
            <a:xfrm rot="-5400000">
              <a:off x="12205307"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33" name="tx332"/>
            <p:cNvSpPr/>
            <p:nvPr/>
          </p:nvSpPr>
          <p:spPr>
            <a:xfrm rot="-5400000">
              <a:off x="1246378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34" name="tx333"/>
            <p:cNvSpPr/>
            <p:nvPr/>
          </p:nvSpPr>
          <p:spPr>
            <a:xfrm rot="-5400000">
              <a:off x="1269347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35" name="tx334"/>
            <p:cNvSpPr/>
            <p:nvPr/>
          </p:nvSpPr>
          <p:spPr>
            <a:xfrm rot="-5400000">
              <a:off x="1299604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36" name="tx335"/>
            <p:cNvSpPr/>
            <p:nvPr/>
          </p:nvSpPr>
          <p:spPr>
            <a:xfrm rot="-5400000">
              <a:off x="1328607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37" name="tx336"/>
            <p:cNvSpPr/>
            <p:nvPr/>
          </p:nvSpPr>
          <p:spPr>
            <a:xfrm rot="-5400000">
              <a:off x="1348425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38" name="tx337"/>
            <p:cNvSpPr/>
            <p:nvPr/>
          </p:nvSpPr>
          <p:spPr>
            <a:xfrm rot="-5400000">
              <a:off x="13744553"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39" name="tx338"/>
            <p:cNvSpPr/>
            <p:nvPr/>
          </p:nvSpPr>
          <p:spPr>
            <a:xfrm rot="-5400000">
              <a:off x="14041311"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40" name="tx339"/>
            <p:cNvSpPr/>
            <p:nvPr/>
          </p:nvSpPr>
          <p:spPr>
            <a:xfrm rot="-5400000">
              <a:off x="1428302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41" name="tx340"/>
            <p:cNvSpPr/>
            <p:nvPr/>
          </p:nvSpPr>
          <p:spPr>
            <a:xfrm rot="-5400000">
              <a:off x="1454336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42" name="pl341"/>
            <p:cNvSpPr/>
            <p:nvPr/>
          </p:nvSpPr>
          <p:spPr>
            <a:xfrm>
              <a:off x="149512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3" name="pl342"/>
            <p:cNvSpPr/>
            <p:nvPr/>
          </p:nvSpPr>
          <p:spPr>
            <a:xfrm>
              <a:off x="152116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4" name="pl343"/>
            <p:cNvSpPr/>
            <p:nvPr/>
          </p:nvSpPr>
          <p:spPr>
            <a:xfrm>
              <a:off x="154719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5" name="pl344"/>
            <p:cNvSpPr/>
            <p:nvPr/>
          </p:nvSpPr>
          <p:spPr>
            <a:xfrm>
              <a:off x="157322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pl345"/>
            <p:cNvSpPr/>
            <p:nvPr/>
          </p:nvSpPr>
          <p:spPr>
            <a:xfrm>
              <a:off x="159926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7" name="pl346"/>
            <p:cNvSpPr/>
            <p:nvPr/>
          </p:nvSpPr>
          <p:spPr>
            <a:xfrm>
              <a:off x="1625296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8" name="pl347"/>
            <p:cNvSpPr/>
            <p:nvPr/>
          </p:nvSpPr>
          <p:spPr>
            <a:xfrm>
              <a:off x="165133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9" name="pl348"/>
            <p:cNvSpPr/>
            <p:nvPr/>
          </p:nvSpPr>
          <p:spPr>
            <a:xfrm>
              <a:off x="167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0" name="pl349"/>
            <p:cNvSpPr/>
            <p:nvPr/>
          </p:nvSpPr>
          <p:spPr>
            <a:xfrm>
              <a:off x="1703398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pl350"/>
            <p:cNvSpPr/>
            <p:nvPr/>
          </p:nvSpPr>
          <p:spPr>
            <a:xfrm>
              <a:off x="17294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pl351"/>
            <p:cNvSpPr/>
            <p:nvPr/>
          </p:nvSpPr>
          <p:spPr>
            <a:xfrm>
              <a:off x="17554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pl352"/>
            <p:cNvSpPr/>
            <p:nvPr/>
          </p:nvSpPr>
          <p:spPr>
            <a:xfrm>
              <a:off x="1781500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4" name="tx353"/>
            <p:cNvSpPr/>
            <p:nvPr/>
          </p:nvSpPr>
          <p:spPr>
            <a:xfrm rot="-5400000">
              <a:off x="1487049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55" name="tx354"/>
            <p:cNvSpPr/>
            <p:nvPr/>
          </p:nvSpPr>
          <p:spPr>
            <a:xfrm rot="-5400000">
              <a:off x="151210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56" name="tx355"/>
            <p:cNvSpPr/>
            <p:nvPr/>
          </p:nvSpPr>
          <p:spPr>
            <a:xfrm rot="-5400000">
              <a:off x="15381445"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57" name="tx356"/>
            <p:cNvSpPr/>
            <p:nvPr/>
          </p:nvSpPr>
          <p:spPr>
            <a:xfrm rot="-5400000">
              <a:off x="15639918"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58" name="tx357"/>
            <p:cNvSpPr/>
            <p:nvPr/>
          </p:nvSpPr>
          <p:spPr>
            <a:xfrm rot="-5400000">
              <a:off x="1586961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59" name="tx358"/>
            <p:cNvSpPr/>
            <p:nvPr/>
          </p:nvSpPr>
          <p:spPr>
            <a:xfrm rot="-5400000">
              <a:off x="1617218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60" name="tx359"/>
            <p:cNvSpPr/>
            <p:nvPr/>
          </p:nvSpPr>
          <p:spPr>
            <a:xfrm rot="-5400000">
              <a:off x="1646221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61" name="tx360"/>
            <p:cNvSpPr/>
            <p:nvPr/>
          </p:nvSpPr>
          <p:spPr>
            <a:xfrm rot="-5400000">
              <a:off x="1666039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62" name="tx361"/>
            <p:cNvSpPr/>
            <p:nvPr/>
          </p:nvSpPr>
          <p:spPr>
            <a:xfrm rot="-5400000">
              <a:off x="1692069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63" name="tx362"/>
            <p:cNvSpPr/>
            <p:nvPr/>
          </p:nvSpPr>
          <p:spPr>
            <a:xfrm rot="-5400000">
              <a:off x="1721744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64" name="tx363"/>
            <p:cNvSpPr/>
            <p:nvPr/>
          </p:nvSpPr>
          <p:spPr>
            <a:xfrm rot="-5400000">
              <a:off x="17459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65" name="tx364"/>
            <p:cNvSpPr/>
            <p:nvPr/>
          </p:nvSpPr>
          <p:spPr>
            <a:xfrm rot="-5400000">
              <a:off x="1771950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66" name="tx365"/>
            <p:cNvSpPr/>
            <p:nvPr/>
          </p:nvSpPr>
          <p:spPr>
            <a:xfrm>
              <a:off x="1421486" y="5200079"/>
              <a:ext cx="381186"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367" name="tx366"/>
            <p:cNvSpPr/>
            <p:nvPr/>
          </p:nvSpPr>
          <p:spPr>
            <a:xfrm>
              <a:off x="1230614" y="4088257"/>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1,000</a:t>
              </a:r>
            </a:p>
          </p:txBody>
        </p:sp>
        <p:sp>
          <p:nvSpPr>
            <p:cNvPr id="368" name="tx367"/>
            <p:cNvSpPr/>
            <p:nvPr/>
          </p:nvSpPr>
          <p:spPr>
            <a:xfrm>
              <a:off x="1230614" y="3006014"/>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2,000</a:t>
              </a:r>
            </a:p>
          </p:txBody>
        </p:sp>
        <p:sp>
          <p:nvSpPr>
            <p:cNvPr id="369" name="pl368"/>
            <p:cNvSpPr/>
            <p:nvPr/>
          </p:nvSpPr>
          <p:spPr>
            <a:xfrm>
              <a:off x="2055723"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70" name="pl369"/>
            <p:cNvSpPr/>
            <p:nvPr/>
          </p:nvSpPr>
          <p:spPr>
            <a:xfrm>
              <a:off x="2055723" y="420311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71" name="pl370"/>
            <p:cNvSpPr/>
            <p:nvPr/>
          </p:nvSpPr>
          <p:spPr>
            <a:xfrm>
              <a:off x="2055723" y="312087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72" name="tx371"/>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373" name="rc372"/>
            <p:cNvSpPr/>
            <p:nvPr/>
          </p:nvSpPr>
          <p:spPr>
            <a:xfrm>
              <a:off x="18110385" y="2153563"/>
              <a:ext cx="1753945" cy="1236458"/>
            </a:xfrm>
            <a:prstGeom prst="rect">
              <a:avLst/>
            </a:prstGeom>
            <a:solidFill>
              <a:srgbClr val="FFFFFF">
                <a:alpha val="100000"/>
              </a:srgbClr>
            </a:solidFill>
          </p:spPr>
          <p:txBody>
            <a:bodyPr/>
            <a:lstStyle/>
            <a:p/>
          </p:txBody>
        </p:sp>
        <p:sp>
          <p:nvSpPr>
            <p:cNvPr id="374" name="rc373"/>
            <p:cNvSpPr/>
            <p:nvPr/>
          </p:nvSpPr>
          <p:spPr>
            <a:xfrm>
              <a:off x="18179974" y="2223153"/>
              <a:ext cx="274319" cy="274319"/>
            </a:xfrm>
            <a:prstGeom prst="rect">
              <a:avLst/>
            </a:prstGeom>
            <a:solidFill>
              <a:srgbClr val="FFFFFF">
                <a:alpha val="100000"/>
              </a:srgbClr>
            </a:solidFill>
          </p:spPr>
          <p:txBody>
            <a:bodyPr/>
            <a:lstStyle/>
            <a:p/>
          </p:txBody>
        </p:sp>
        <p:sp>
          <p:nvSpPr>
            <p:cNvPr id="375" name="rc374"/>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76" name="rc375"/>
            <p:cNvSpPr/>
            <p:nvPr/>
          </p:nvSpPr>
          <p:spPr>
            <a:xfrm>
              <a:off x="18179974" y="2497473"/>
              <a:ext cx="274319" cy="274319"/>
            </a:xfrm>
            <a:prstGeom prst="rect">
              <a:avLst/>
            </a:prstGeom>
            <a:solidFill>
              <a:srgbClr val="FFFFFF">
                <a:alpha val="100000"/>
              </a:srgbClr>
            </a:solidFill>
          </p:spPr>
          <p:txBody>
            <a:bodyPr/>
            <a:lstStyle/>
            <a:p/>
          </p:txBody>
        </p:sp>
        <p:sp>
          <p:nvSpPr>
            <p:cNvPr id="377" name="rc376"/>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78" name="rc377"/>
            <p:cNvSpPr/>
            <p:nvPr/>
          </p:nvSpPr>
          <p:spPr>
            <a:xfrm>
              <a:off x="18179974" y="2771793"/>
              <a:ext cx="274319" cy="274319"/>
            </a:xfrm>
            <a:prstGeom prst="rect">
              <a:avLst/>
            </a:prstGeom>
            <a:solidFill>
              <a:srgbClr val="FFFFFF">
                <a:alpha val="100000"/>
              </a:srgbClr>
            </a:solidFill>
          </p:spPr>
          <p:txBody>
            <a:bodyPr/>
            <a:lstStyle/>
            <a:p/>
          </p:txBody>
        </p:sp>
        <p:sp>
          <p:nvSpPr>
            <p:cNvPr id="379" name="rc378"/>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80" name="rc379"/>
            <p:cNvSpPr/>
            <p:nvPr/>
          </p:nvSpPr>
          <p:spPr>
            <a:xfrm>
              <a:off x="18179974" y="3046113"/>
              <a:ext cx="274319" cy="274319"/>
            </a:xfrm>
            <a:prstGeom prst="rect">
              <a:avLst/>
            </a:prstGeom>
            <a:solidFill>
              <a:srgbClr val="FFFFFF">
                <a:alpha val="100000"/>
              </a:srgbClr>
            </a:solidFill>
          </p:spPr>
          <p:txBody>
            <a:bodyPr/>
            <a:lstStyle/>
            <a:p/>
          </p:txBody>
        </p:sp>
        <p:sp>
          <p:nvSpPr>
            <p:cNvPr id="381" name="rc380"/>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82" name="tx381"/>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383" name="tx382"/>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384" name="tx383"/>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385" name="tx384"/>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386" name=""/>
          <p:cNvGrpSpPr/>
          <p:nvPr/>
        </p:nvGrpSpPr>
        <p:grpSpPr>
          <a:xfrm>
            <a:off x="6400800" y="6217920"/>
            <a:ext cx="5486400" cy="4251960"/>
            <a:chOff x="6400800" y="6217920"/>
            <a:chExt cx="5486400" cy="4251960"/>
          </a:xfrm>
        </p:grpSpPr>
        <p:sp>
          <p:nvSpPr>
            <p:cNvPr id="387"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388"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389" name="rc5"/>
            <p:cNvSpPr/>
            <p:nvPr/>
          </p:nvSpPr>
          <p:spPr>
            <a:xfrm>
              <a:off x="7280770" y="6510025"/>
              <a:ext cx="3895326" cy="2788960"/>
            </a:xfrm>
            <a:prstGeom prst="rect">
              <a:avLst/>
            </a:prstGeom>
            <a:solidFill>
              <a:srgbClr val="FFFFFF">
                <a:alpha val="100000"/>
              </a:srgbClr>
            </a:solidFill>
          </p:spPr>
          <p:txBody>
            <a:bodyPr/>
            <a:lstStyle/>
            <a:p/>
          </p:txBody>
        </p:sp>
        <p:sp>
          <p:nvSpPr>
            <p:cNvPr id="390" name="pl6"/>
            <p:cNvSpPr/>
            <p:nvPr/>
          </p:nvSpPr>
          <p:spPr>
            <a:xfrm>
              <a:off x="7280770" y="8821048"/>
              <a:ext cx="3895326" cy="0"/>
            </a:xfrm>
            <a:custGeom>
              <a:avLst/>
              <a:pathLst>
                <a:path w="3895326" h="0">
                  <a:moveTo>
                    <a:pt x="0" y="0"/>
                  </a:moveTo>
                  <a:lnTo>
                    <a:pt x="3895326" y="0"/>
                  </a:lnTo>
                  <a:lnTo>
                    <a:pt x="3895326" y="0"/>
                  </a:lnTo>
                </a:path>
              </a:pathLst>
            </a:custGeom>
            <a:ln w="6775" cap="flat">
              <a:solidFill>
                <a:srgbClr val="EBEBEB">
                  <a:alpha val="100000"/>
                </a:srgbClr>
              </a:solidFill>
              <a:prstDash val="solid"/>
              <a:round/>
            </a:ln>
          </p:spPr>
          <p:txBody>
            <a:bodyPr/>
            <a:lstStyle/>
            <a:p/>
          </p:txBody>
        </p:sp>
        <p:sp>
          <p:nvSpPr>
            <p:cNvPr id="391" name="pl7"/>
            <p:cNvSpPr/>
            <p:nvPr/>
          </p:nvSpPr>
          <p:spPr>
            <a:xfrm>
              <a:off x="7280770" y="8118716"/>
              <a:ext cx="3895326" cy="0"/>
            </a:xfrm>
            <a:custGeom>
              <a:avLst/>
              <a:pathLst>
                <a:path w="3895326" h="0">
                  <a:moveTo>
                    <a:pt x="0" y="0"/>
                  </a:moveTo>
                  <a:lnTo>
                    <a:pt x="3895326" y="0"/>
                  </a:lnTo>
                  <a:lnTo>
                    <a:pt x="3895326" y="0"/>
                  </a:lnTo>
                </a:path>
              </a:pathLst>
            </a:custGeom>
            <a:ln w="6775" cap="flat">
              <a:solidFill>
                <a:srgbClr val="EBEBEB">
                  <a:alpha val="100000"/>
                </a:srgbClr>
              </a:solidFill>
              <a:prstDash val="solid"/>
              <a:round/>
            </a:ln>
          </p:spPr>
          <p:txBody>
            <a:bodyPr/>
            <a:lstStyle/>
            <a:p/>
          </p:txBody>
        </p:sp>
        <p:sp>
          <p:nvSpPr>
            <p:cNvPr id="392" name="pl8"/>
            <p:cNvSpPr/>
            <p:nvPr/>
          </p:nvSpPr>
          <p:spPr>
            <a:xfrm>
              <a:off x="7280770" y="7416384"/>
              <a:ext cx="3895326" cy="0"/>
            </a:xfrm>
            <a:custGeom>
              <a:avLst/>
              <a:pathLst>
                <a:path w="3895326" h="0">
                  <a:moveTo>
                    <a:pt x="0" y="0"/>
                  </a:moveTo>
                  <a:lnTo>
                    <a:pt x="3895326" y="0"/>
                  </a:lnTo>
                  <a:lnTo>
                    <a:pt x="3895326" y="0"/>
                  </a:lnTo>
                </a:path>
              </a:pathLst>
            </a:custGeom>
            <a:ln w="6775" cap="flat">
              <a:solidFill>
                <a:srgbClr val="EBEBEB">
                  <a:alpha val="100000"/>
                </a:srgbClr>
              </a:solidFill>
              <a:prstDash val="solid"/>
              <a:round/>
            </a:ln>
          </p:spPr>
          <p:txBody>
            <a:bodyPr/>
            <a:lstStyle/>
            <a:p/>
          </p:txBody>
        </p:sp>
        <p:sp>
          <p:nvSpPr>
            <p:cNvPr id="393" name="pl9"/>
            <p:cNvSpPr/>
            <p:nvPr/>
          </p:nvSpPr>
          <p:spPr>
            <a:xfrm>
              <a:off x="7280770" y="6714052"/>
              <a:ext cx="3895326" cy="0"/>
            </a:xfrm>
            <a:custGeom>
              <a:avLst/>
              <a:pathLst>
                <a:path w="3895326" h="0">
                  <a:moveTo>
                    <a:pt x="0" y="0"/>
                  </a:moveTo>
                  <a:lnTo>
                    <a:pt x="3895326" y="0"/>
                  </a:lnTo>
                  <a:lnTo>
                    <a:pt x="3895326" y="0"/>
                  </a:lnTo>
                </a:path>
              </a:pathLst>
            </a:custGeom>
            <a:ln w="6775" cap="flat">
              <a:solidFill>
                <a:srgbClr val="EBEBEB">
                  <a:alpha val="100000"/>
                </a:srgbClr>
              </a:solidFill>
              <a:prstDash val="solid"/>
              <a:round/>
            </a:ln>
          </p:spPr>
          <p:txBody>
            <a:bodyPr/>
            <a:lstStyle/>
            <a:p/>
          </p:txBody>
        </p:sp>
        <p:sp>
          <p:nvSpPr>
            <p:cNvPr id="394" name="pl10"/>
            <p:cNvSpPr/>
            <p:nvPr/>
          </p:nvSpPr>
          <p:spPr>
            <a:xfrm>
              <a:off x="7280770" y="9172214"/>
              <a:ext cx="3895326" cy="0"/>
            </a:xfrm>
            <a:custGeom>
              <a:avLst/>
              <a:pathLst>
                <a:path w="3895326" h="0">
                  <a:moveTo>
                    <a:pt x="0" y="0"/>
                  </a:moveTo>
                  <a:lnTo>
                    <a:pt x="3895326" y="0"/>
                  </a:lnTo>
                  <a:lnTo>
                    <a:pt x="3895326" y="0"/>
                  </a:lnTo>
                </a:path>
              </a:pathLst>
            </a:custGeom>
            <a:ln w="13550" cap="flat">
              <a:solidFill>
                <a:srgbClr val="EBEBEB">
                  <a:alpha val="100000"/>
                </a:srgbClr>
              </a:solidFill>
              <a:prstDash val="solid"/>
              <a:round/>
            </a:ln>
          </p:spPr>
          <p:txBody>
            <a:bodyPr/>
            <a:lstStyle/>
            <a:p/>
          </p:txBody>
        </p:sp>
        <p:sp>
          <p:nvSpPr>
            <p:cNvPr id="395" name="pl11"/>
            <p:cNvSpPr/>
            <p:nvPr/>
          </p:nvSpPr>
          <p:spPr>
            <a:xfrm>
              <a:off x="7280770" y="8469882"/>
              <a:ext cx="3895326" cy="0"/>
            </a:xfrm>
            <a:custGeom>
              <a:avLst/>
              <a:pathLst>
                <a:path w="3895326" h="0">
                  <a:moveTo>
                    <a:pt x="0" y="0"/>
                  </a:moveTo>
                  <a:lnTo>
                    <a:pt x="3895326" y="0"/>
                  </a:lnTo>
                  <a:lnTo>
                    <a:pt x="3895326" y="0"/>
                  </a:lnTo>
                </a:path>
              </a:pathLst>
            </a:custGeom>
            <a:ln w="13550" cap="flat">
              <a:solidFill>
                <a:srgbClr val="EBEBEB">
                  <a:alpha val="100000"/>
                </a:srgbClr>
              </a:solidFill>
              <a:prstDash val="solid"/>
              <a:round/>
            </a:ln>
          </p:spPr>
          <p:txBody>
            <a:bodyPr/>
            <a:lstStyle/>
            <a:p/>
          </p:txBody>
        </p:sp>
        <p:sp>
          <p:nvSpPr>
            <p:cNvPr id="396" name="pl12"/>
            <p:cNvSpPr/>
            <p:nvPr/>
          </p:nvSpPr>
          <p:spPr>
            <a:xfrm>
              <a:off x="7280770" y="7767550"/>
              <a:ext cx="3895326" cy="0"/>
            </a:xfrm>
            <a:custGeom>
              <a:avLst/>
              <a:pathLst>
                <a:path w="3895326" h="0">
                  <a:moveTo>
                    <a:pt x="0" y="0"/>
                  </a:moveTo>
                  <a:lnTo>
                    <a:pt x="3895326" y="0"/>
                  </a:lnTo>
                  <a:lnTo>
                    <a:pt x="3895326" y="0"/>
                  </a:lnTo>
                </a:path>
              </a:pathLst>
            </a:custGeom>
            <a:ln w="13550" cap="flat">
              <a:solidFill>
                <a:srgbClr val="EBEBEB">
                  <a:alpha val="100000"/>
                </a:srgbClr>
              </a:solidFill>
              <a:prstDash val="solid"/>
              <a:round/>
            </a:ln>
          </p:spPr>
          <p:txBody>
            <a:bodyPr/>
            <a:lstStyle/>
            <a:p/>
          </p:txBody>
        </p:sp>
        <p:sp>
          <p:nvSpPr>
            <p:cNvPr id="397" name="pl13"/>
            <p:cNvSpPr/>
            <p:nvPr/>
          </p:nvSpPr>
          <p:spPr>
            <a:xfrm>
              <a:off x="7280770" y="7065218"/>
              <a:ext cx="3895326" cy="0"/>
            </a:xfrm>
            <a:custGeom>
              <a:avLst/>
              <a:pathLst>
                <a:path w="3895326" h="0">
                  <a:moveTo>
                    <a:pt x="0" y="0"/>
                  </a:moveTo>
                  <a:lnTo>
                    <a:pt x="3895326" y="0"/>
                  </a:lnTo>
                  <a:lnTo>
                    <a:pt x="3895326" y="0"/>
                  </a:lnTo>
                </a:path>
              </a:pathLst>
            </a:custGeom>
            <a:ln w="13550" cap="flat">
              <a:solidFill>
                <a:srgbClr val="EBEBEB">
                  <a:alpha val="100000"/>
                </a:srgbClr>
              </a:solidFill>
              <a:prstDash val="solid"/>
              <a:round/>
            </a:ln>
          </p:spPr>
          <p:txBody>
            <a:bodyPr/>
            <a:lstStyle/>
            <a:p/>
          </p:txBody>
        </p:sp>
        <p:sp>
          <p:nvSpPr>
            <p:cNvPr id="398" name="rc14"/>
            <p:cNvSpPr/>
            <p:nvPr/>
          </p:nvSpPr>
          <p:spPr>
            <a:xfrm>
              <a:off x="7416024" y="8116609"/>
              <a:ext cx="378712" cy="68828"/>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399" name="rc15"/>
            <p:cNvSpPr/>
            <p:nvPr/>
          </p:nvSpPr>
          <p:spPr>
            <a:xfrm>
              <a:off x="7957042" y="6873482"/>
              <a:ext cx="378712" cy="96570"/>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00" name="rc16"/>
            <p:cNvSpPr/>
            <p:nvPr/>
          </p:nvSpPr>
          <p:spPr>
            <a:xfrm>
              <a:off x="8498059" y="8375770"/>
              <a:ext cx="378712" cy="20718"/>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01" name="rc17"/>
            <p:cNvSpPr/>
            <p:nvPr/>
          </p:nvSpPr>
          <p:spPr>
            <a:xfrm>
              <a:off x="9039077" y="8907084"/>
              <a:ext cx="378712" cy="8427"/>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02" name="rc18"/>
            <p:cNvSpPr/>
            <p:nvPr/>
          </p:nvSpPr>
          <p:spPr>
            <a:xfrm>
              <a:off x="9580095" y="9084774"/>
              <a:ext cx="378712" cy="3160"/>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03" name="rc19"/>
            <p:cNvSpPr/>
            <p:nvPr/>
          </p:nvSpPr>
          <p:spPr>
            <a:xfrm>
              <a:off x="10121112" y="9101630"/>
              <a:ext cx="378712" cy="1755"/>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04" name="rc20"/>
            <p:cNvSpPr/>
            <p:nvPr/>
          </p:nvSpPr>
          <p:spPr>
            <a:xfrm>
              <a:off x="7416024" y="8087111"/>
              <a:ext cx="378712" cy="2949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5" name="rc21"/>
            <p:cNvSpPr/>
            <p:nvPr/>
          </p:nvSpPr>
          <p:spPr>
            <a:xfrm>
              <a:off x="7957042" y="6702815"/>
              <a:ext cx="378712" cy="17066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6" name="rc22"/>
            <p:cNvSpPr/>
            <p:nvPr/>
          </p:nvSpPr>
          <p:spPr>
            <a:xfrm>
              <a:off x="8498059" y="8331523"/>
              <a:ext cx="378712" cy="4424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7" name="rc23"/>
            <p:cNvSpPr/>
            <p:nvPr/>
          </p:nvSpPr>
          <p:spPr>
            <a:xfrm>
              <a:off x="9039077" y="8899007"/>
              <a:ext cx="378712" cy="807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8" name="rc24"/>
            <p:cNvSpPr/>
            <p:nvPr/>
          </p:nvSpPr>
          <p:spPr>
            <a:xfrm>
              <a:off x="9580095" y="9084423"/>
              <a:ext cx="378712" cy="35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9" name="rc25"/>
            <p:cNvSpPr/>
            <p:nvPr/>
          </p:nvSpPr>
          <p:spPr>
            <a:xfrm>
              <a:off x="10121112" y="9101279"/>
              <a:ext cx="378712" cy="35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10" name="rc26"/>
            <p:cNvSpPr/>
            <p:nvPr/>
          </p:nvSpPr>
          <p:spPr>
            <a:xfrm>
              <a:off x="7416024" y="8075523"/>
              <a:ext cx="378712" cy="11588"/>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11" name="rc27"/>
            <p:cNvSpPr/>
            <p:nvPr/>
          </p:nvSpPr>
          <p:spPr>
            <a:xfrm>
              <a:off x="7957042" y="6636796"/>
              <a:ext cx="378712" cy="6601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12" name="rc28"/>
            <p:cNvSpPr/>
            <p:nvPr/>
          </p:nvSpPr>
          <p:spPr>
            <a:xfrm>
              <a:off x="8498059" y="8294650"/>
              <a:ext cx="378712" cy="36872"/>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13" name="rc29"/>
            <p:cNvSpPr/>
            <p:nvPr/>
          </p:nvSpPr>
          <p:spPr>
            <a:xfrm>
              <a:off x="9039077" y="8884961"/>
              <a:ext cx="378712" cy="14046"/>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14" name="rc30"/>
            <p:cNvSpPr/>
            <p:nvPr/>
          </p:nvSpPr>
          <p:spPr>
            <a:xfrm>
              <a:off x="9580095" y="9080560"/>
              <a:ext cx="378712" cy="3862"/>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15" name="rc31"/>
            <p:cNvSpPr/>
            <p:nvPr/>
          </p:nvSpPr>
          <p:spPr>
            <a:xfrm>
              <a:off x="10121112" y="9099874"/>
              <a:ext cx="378712" cy="1404"/>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16" name="rc32"/>
            <p:cNvSpPr/>
            <p:nvPr/>
          </p:nvSpPr>
          <p:spPr>
            <a:xfrm>
              <a:off x="10662130" y="9147984"/>
              <a:ext cx="378712" cy="1053"/>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17" name="rc33"/>
            <p:cNvSpPr/>
            <p:nvPr/>
          </p:nvSpPr>
          <p:spPr>
            <a:xfrm>
              <a:off x="7416024" y="8185438"/>
              <a:ext cx="378712" cy="98677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18" name="rc34"/>
            <p:cNvSpPr/>
            <p:nvPr/>
          </p:nvSpPr>
          <p:spPr>
            <a:xfrm>
              <a:off x="7957042" y="6970052"/>
              <a:ext cx="378712" cy="2202162"/>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19" name="rc35"/>
            <p:cNvSpPr/>
            <p:nvPr/>
          </p:nvSpPr>
          <p:spPr>
            <a:xfrm>
              <a:off x="8498059" y="8396489"/>
              <a:ext cx="378712" cy="775725"/>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20" name="rc36"/>
            <p:cNvSpPr/>
            <p:nvPr/>
          </p:nvSpPr>
          <p:spPr>
            <a:xfrm>
              <a:off x="9039077" y="8915512"/>
              <a:ext cx="378712" cy="256702"/>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21" name="rc37"/>
            <p:cNvSpPr/>
            <p:nvPr/>
          </p:nvSpPr>
          <p:spPr>
            <a:xfrm>
              <a:off x="9580095" y="9087934"/>
              <a:ext cx="378712" cy="842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22" name="rc38"/>
            <p:cNvSpPr/>
            <p:nvPr/>
          </p:nvSpPr>
          <p:spPr>
            <a:xfrm>
              <a:off x="10121112" y="9103386"/>
              <a:ext cx="378712" cy="6882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23" name="rc39"/>
            <p:cNvSpPr/>
            <p:nvPr/>
          </p:nvSpPr>
          <p:spPr>
            <a:xfrm>
              <a:off x="10662130" y="9149037"/>
              <a:ext cx="378712" cy="2317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24" name="pl40"/>
            <p:cNvSpPr/>
            <p:nvPr/>
          </p:nvSpPr>
          <p:spPr>
            <a:xfrm>
              <a:off x="7605380" y="6867288"/>
              <a:ext cx="3246105" cy="2294947"/>
            </a:xfrm>
            <a:custGeom>
              <a:avLst/>
              <a:pathLst>
                <a:path w="3246105" h="2294947">
                  <a:moveTo>
                    <a:pt x="0" y="0"/>
                  </a:moveTo>
                  <a:lnTo>
                    <a:pt x="541017" y="880865"/>
                  </a:lnTo>
                  <a:lnTo>
                    <a:pt x="1082035" y="1865249"/>
                  </a:lnTo>
                  <a:lnTo>
                    <a:pt x="1623052" y="2140425"/>
                  </a:lnTo>
                  <a:lnTo>
                    <a:pt x="2164070" y="2270050"/>
                  </a:lnTo>
                  <a:lnTo>
                    <a:pt x="2705088" y="2276501"/>
                  </a:lnTo>
                  <a:lnTo>
                    <a:pt x="3246105" y="2294947"/>
                  </a:lnTo>
                </a:path>
              </a:pathLst>
            </a:custGeom>
            <a:ln w="40651" cap="flat">
              <a:solidFill>
                <a:srgbClr val="000000">
                  <a:alpha val="100000"/>
                </a:srgbClr>
              </a:solidFill>
              <a:prstDash val="solid"/>
              <a:round/>
            </a:ln>
          </p:spPr>
          <p:txBody>
            <a:bodyPr/>
            <a:lstStyle/>
            <a:p/>
          </p:txBody>
        </p:sp>
        <p:sp>
          <p:nvSpPr>
            <p:cNvPr id="425" name="rc41"/>
            <p:cNvSpPr/>
            <p:nvPr/>
          </p:nvSpPr>
          <p:spPr>
            <a:xfrm>
              <a:off x="7280770" y="6510025"/>
              <a:ext cx="3895326" cy="2788960"/>
            </a:xfrm>
            <a:prstGeom prst="rect">
              <a:avLst/>
            </a:prstGeom>
            <a:ln w="13550" cap="rnd">
              <a:solidFill>
                <a:srgbClr val="333333">
                  <a:alpha val="100000"/>
                </a:srgbClr>
              </a:solidFill>
              <a:prstDash val="solid"/>
              <a:round/>
            </a:ln>
          </p:spPr>
          <p:txBody>
            <a:bodyPr/>
            <a:lstStyle/>
            <a:p/>
          </p:txBody>
        </p:sp>
        <p:sp>
          <p:nvSpPr>
            <p:cNvPr id="426" name="tx42"/>
            <p:cNvSpPr/>
            <p:nvPr/>
          </p:nvSpPr>
          <p:spPr>
            <a:xfrm>
              <a:off x="6928588" y="9169908"/>
              <a:ext cx="25412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27" name="tx43"/>
            <p:cNvSpPr/>
            <p:nvPr/>
          </p:nvSpPr>
          <p:spPr>
            <a:xfrm>
              <a:off x="6801340" y="8447856"/>
              <a:ext cx="381372" cy="13111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428" name="tx44"/>
            <p:cNvSpPr/>
            <p:nvPr/>
          </p:nvSpPr>
          <p:spPr>
            <a:xfrm>
              <a:off x="6801340" y="7745524"/>
              <a:ext cx="381372" cy="13111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4,000</a:t>
              </a:r>
            </a:p>
          </p:txBody>
        </p:sp>
        <p:sp>
          <p:nvSpPr>
            <p:cNvPr id="429" name="tx45"/>
            <p:cNvSpPr/>
            <p:nvPr/>
          </p:nvSpPr>
          <p:spPr>
            <a:xfrm>
              <a:off x="6801340" y="7043192"/>
              <a:ext cx="381372" cy="13111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6,000</a:t>
              </a:r>
            </a:p>
          </p:txBody>
        </p:sp>
        <p:sp>
          <p:nvSpPr>
            <p:cNvPr id="430" name="pl46"/>
            <p:cNvSpPr/>
            <p:nvPr/>
          </p:nvSpPr>
          <p:spPr>
            <a:xfrm>
              <a:off x="7245975"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1" name="pl47"/>
            <p:cNvSpPr/>
            <p:nvPr/>
          </p:nvSpPr>
          <p:spPr>
            <a:xfrm>
              <a:off x="7245975" y="846988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2" name="pl48"/>
            <p:cNvSpPr/>
            <p:nvPr/>
          </p:nvSpPr>
          <p:spPr>
            <a:xfrm>
              <a:off x="7245975" y="776755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3" name="pl49"/>
            <p:cNvSpPr/>
            <p:nvPr/>
          </p:nvSpPr>
          <p:spPr>
            <a:xfrm>
              <a:off x="7245975" y="706521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4" name="pl50"/>
            <p:cNvSpPr/>
            <p:nvPr/>
          </p:nvSpPr>
          <p:spPr>
            <a:xfrm>
              <a:off x="11176096"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35" name="pl51"/>
            <p:cNvSpPr/>
            <p:nvPr/>
          </p:nvSpPr>
          <p:spPr>
            <a:xfrm>
              <a:off x="11176096" y="8668229"/>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36" name="pl52"/>
            <p:cNvSpPr/>
            <p:nvPr/>
          </p:nvSpPr>
          <p:spPr>
            <a:xfrm>
              <a:off x="11176096" y="816424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37" name="pl53"/>
            <p:cNvSpPr/>
            <p:nvPr/>
          </p:nvSpPr>
          <p:spPr>
            <a:xfrm>
              <a:off x="11176096" y="7660259"/>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38" name="pl54"/>
            <p:cNvSpPr/>
            <p:nvPr/>
          </p:nvSpPr>
          <p:spPr>
            <a:xfrm>
              <a:off x="11176096" y="7156273"/>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39" name="pl55"/>
            <p:cNvSpPr/>
            <p:nvPr/>
          </p:nvSpPr>
          <p:spPr>
            <a:xfrm>
              <a:off x="11176096" y="6652288"/>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40" name="tx56"/>
            <p:cNvSpPr/>
            <p:nvPr/>
          </p:nvSpPr>
          <p:spPr>
            <a:xfrm>
              <a:off x="11274154"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41" name="tx57"/>
            <p:cNvSpPr/>
            <p:nvPr/>
          </p:nvSpPr>
          <p:spPr>
            <a:xfrm>
              <a:off x="11274154" y="8665922"/>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500</a:t>
              </a:r>
            </a:p>
          </p:txBody>
        </p:sp>
        <p:sp>
          <p:nvSpPr>
            <p:cNvPr id="442" name="tx58"/>
            <p:cNvSpPr/>
            <p:nvPr/>
          </p:nvSpPr>
          <p:spPr>
            <a:xfrm>
              <a:off x="11274154" y="8161937"/>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1000</a:t>
              </a:r>
            </a:p>
          </p:txBody>
        </p:sp>
        <p:sp>
          <p:nvSpPr>
            <p:cNvPr id="443" name="tx59"/>
            <p:cNvSpPr/>
            <p:nvPr/>
          </p:nvSpPr>
          <p:spPr>
            <a:xfrm>
              <a:off x="11274154" y="7657952"/>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1500</a:t>
              </a:r>
            </a:p>
          </p:txBody>
        </p:sp>
        <p:sp>
          <p:nvSpPr>
            <p:cNvPr id="444" name="tx60"/>
            <p:cNvSpPr/>
            <p:nvPr/>
          </p:nvSpPr>
          <p:spPr>
            <a:xfrm>
              <a:off x="11274154" y="7153967"/>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445" name="tx61"/>
            <p:cNvSpPr/>
            <p:nvPr/>
          </p:nvSpPr>
          <p:spPr>
            <a:xfrm>
              <a:off x="11274154" y="6649981"/>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2500</a:t>
              </a:r>
            </a:p>
          </p:txBody>
        </p:sp>
        <p:sp>
          <p:nvSpPr>
            <p:cNvPr id="446" name="pl62"/>
            <p:cNvSpPr/>
            <p:nvPr/>
          </p:nvSpPr>
          <p:spPr>
            <a:xfrm>
              <a:off x="760538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7" name="pl63"/>
            <p:cNvSpPr/>
            <p:nvPr/>
          </p:nvSpPr>
          <p:spPr>
            <a:xfrm>
              <a:off x="814639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8" name="pl64"/>
            <p:cNvSpPr/>
            <p:nvPr/>
          </p:nvSpPr>
          <p:spPr>
            <a:xfrm>
              <a:off x="8687415"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9" name="pl65"/>
            <p:cNvSpPr/>
            <p:nvPr/>
          </p:nvSpPr>
          <p:spPr>
            <a:xfrm>
              <a:off x="922843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0" name="pl66"/>
            <p:cNvSpPr/>
            <p:nvPr/>
          </p:nvSpPr>
          <p:spPr>
            <a:xfrm>
              <a:off x="976945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1" name="pl67"/>
            <p:cNvSpPr/>
            <p:nvPr/>
          </p:nvSpPr>
          <p:spPr>
            <a:xfrm>
              <a:off x="1031046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2" name="pl68"/>
            <p:cNvSpPr/>
            <p:nvPr/>
          </p:nvSpPr>
          <p:spPr>
            <a:xfrm>
              <a:off x="1085148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3" name="tx69"/>
            <p:cNvSpPr/>
            <p:nvPr/>
          </p:nvSpPr>
          <p:spPr>
            <a:xfrm rot="-2700000">
              <a:off x="7495481"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54" name="tx70"/>
            <p:cNvSpPr/>
            <p:nvPr/>
          </p:nvSpPr>
          <p:spPr>
            <a:xfrm rot="-2700000">
              <a:off x="7996801"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55" name="tx71"/>
            <p:cNvSpPr/>
            <p:nvPr/>
          </p:nvSpPr>
          <p:spPr>
            <a:xfrm rot="-2700000">
              <a:off x="8537161"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56" name="tx72"/>
            <p:cNvSpPr/>
            <p:nvPr/>
          </p:nvSpPr>
          <p:spPr>
            <a:xfrm rot="-2700000">
              <a:off x="8933488"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57" name="tx73"/>
            <p:cNvSpPr/>
            <p:nvPr/>
          </p:nvSpPr>
          <p:spPr>
            <a:xfrm rot="-2700000">
              <a:off x="9474506"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58" name="tx74"/>
            <p:cNvSpPr/>
            <p:nvPr/>
          </p:nvSpPr>
          <p:spPr>
            <a:xfrm rot="-2700000">
              <a:off x="10015497"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459" name="tx75"/>
            <p:cNvSpPr/>
            <p:nvPr/>
          </p:nvSpPr>
          <p:spPr>
            <a:xfrm rot="-2700000">
              <a:off x="10668584"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60" name="tx76"/>
            <p:cNvSpPr/>
            <p:nvPr/>
          </p:nvSpPr>
          <p:spPr>
            <a:xfrm>
              <a:off x="9228433"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461" name="tx77"/>
            <p:cNvSpPr/>
            <p:nvPr/>
          </p:nvSpPr>
          <p:spPr>
            <a:xfrm>
              <a:off x="8411181"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462" name="tx78"/>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463" name="tx79"/>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464" name="rc80"/>
            <p:cNvSpPr/>
            <p:nvPr/>
          </p:nvSpPr>
          <p:spPr>
            <a:xfrm>
              <a:off x="6585924" y="10217410"/>
              <a:ext cx="1051268" cy="182880"/>
            </a:xfrm>
            <a:prstGeom prst="rect">
              <a:avLst/>
            </a:prstGeom>
            <a:solidFill>
              <a:srgbClr val="FFFFFF">
                <a:alpha val="100000"/>
              </a:srgbClr>
            </a:solidFill>
          </p:spPr>
          <p:txBody>
            <a:bodyPr/>
            <a:lstStyle/>
            <a:p/>
          </p:txBody>
        </p:sp>
        <p:sp>
          <p:nvSpPr>
            <p:cNvPr id="465" name="rc81"/>
            <p:cNvSpPr/>
            <p:nvPr/>
          </p:nvSpPr>
          <p:spPr>
            <a:xfrm>
              <a:off x="6585924" y="10217410"/>
              <a:ext cx="182880" cy="182880"/>
            </a:xfrm>
            <a:prstGeom prst="rect">
              <a:avLst/>
            </a:prstGeom>
            <a:solidFill>
              <a:srgbClr val="FFFFFF">
                <a:alpha val="100000"/>
              </a:srgbClr>
            </a:solidFill>
          </p:spPr>
          <p:txBody>
            <a:bodyPr/>
            <a:lstStyle/>
            <a:p/>
          </p:txBody>
        </p:sp>
        <p:sp>
          <p:nvSpPr>
            <p:cNvPr id="466" name="pl82"/>
            <p:cNvSpPr/>
            <p:nvPr/>
          </p:nvSpPr>
          <p:spPr>
            <a:xfrm>
              <a:off x="6604212"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467" name="tx83"/>
            <p:cNvSpPr/>
            <p:nvPr/>
          </p:nvSpPr>
          <p:spPr>
            <a:xfrm>
              <a:off x="6876804"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468" name="rc84"/>
            <p:cNvSpPr/>
            <p:nvPr/>
          </p:nvSpPr>
          <p:spPr>
            <a:xfrm>
              <a:off x="7817192" y="10217410"/>
              <a:ext cx="4053749" cy="182880"/>
            </a:xfrm>
            <a:prstGeom prst="rect">
              <a:avLst/>
            </a:prstGeom>
            <a:solidFill>
              <a:srgbClr val="FFFFFF">
                <a:alpha val="100000"/>
              </a:srgbClr>
            </a:solidFill>
          </p:spPr>
          <p:txBody>
            <a:bodyPr/>
            <a:lstStyle/>
            <a:p/>
          </p:txBody>
        </p:sp>
        <p:sp>
          <p:nvSpPr>
            <p:cNvPr id="469" name="rc85"/>
            <p:cNvSpPr/>
            <p:nvPr/>
          </p:nvSpPr>
          <p:spPr>
            <a:xfrm>
              <a:off x="7817192" y="10217410"/>
              <a:ext cx="182879" cy="182880"/>
            </a:xfrm>
            <a:prstGeom prst="rect">
              <a:avLst/>
            </a:prstGeom>
            <a:solidFill>
              <a:srgbClr val="FFFFFF">
                <a:alpha val="100000"/>
              </a:srgbClr>
            </a:solidFill>
          </p:spPr>
          <p:txBody>
            <a:bodyPr/>
            <a:lstStyle/>
            <a:p/>
          </p:txBody>
        </p:sp>
        <p:sp>
          <p:nvSpPr>
            <p:cNvPr id="470" name="rc86"/>
            <p:cNvSpPr/>
            <p:nvPr/>
          </p:nvSpPr>
          <p:spPr>
            <a:xfrm>
              <a:off x="7826192" y="10226410"/>
              <a:ext cx="164880"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1" name="rc87"/>
            <p:cNvSpPr/>
            <p:nvPr/>
          </p:nvSpPr>
          <p:spPr>
            <a:xfrm>
              <a:off x="8908433" y="10217410"/>
              <a:ext cx="182879" cy="182880"/>
            </a:xfrm>
            <a:prstGeom prst="rect">
              <a:avLst/>
            </a:prstGeom>
            <a:solidFill>
              <a:srgbClr val="FFFFFF">
                <a:alpha val="100000"/>
              </a:srgbClr>
            </a:solidFill>
          </p:spPr>
          <p:txBody>
            <a:bodyPr/>
            <a:lstStyle/>
            <a:p/>
          </p:txBody>
        </p:sp>
        <p:sp>
          <p:nvSpPr>
            <p:cNvPr id="472" name="rc88"/>
            <p:cNvSpPr/>
            <p:nvPr/>
          </p:nvSpPr>
          <p:spPr>
            <a:xfrm>
              <a:off x="8917433" y="10226410"/>
              <a:ext cx="164879"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3" name="rc89"/>
            <p:cNvSpPr/>
            <p:nvPr/>
          </p:nvSpPr>
          <p:spPr>
            <a:xfrm>
              <a:off x="9834474" y="10217410"/>
              <a:ext cx="182879" cy="182880"/>
            </a:xfrm>
            <a:prstGeom prst="rect">
              <a:avLst/>
            </a:prstGeom>
            <a:solidFill>
              <a:srgbClr val="FFFFFF">
                <a:alpha val="100000"/>
              </a:srgbClr>
            </a:solidFill>
          </p:spPr>
          <p:txBody>
            <a:bodyPr/>
            <a:lstStyle/>
            <a:p/>
          </p:txBody>
        </p:sp>
        <p:sp>
          <p:nvSpPr>
            <p:cNvPr id="474" name="rc90"/>
            <p:cNvSpPr/>
            <p:nvPr/>
          </p:nvSpPr>
          <p:spPr>
            <a:xfrm>
              <a:off x="9843474" y="10226410"/>
              <a:ext cx="164879"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75" name="rc91"/>
            <p:cNvSpPr/>
            <p:nvPr/>
          </p:nvSpPr>
          <p:spPr>
            <a:xfrm>
              <a:off x="10836715" y="10217410"/>
              <a:ext cx="182879" cy="182880"/>
            </a:xfrm>
            <a:prstGeom prst="rect">
              <a:avLst/>
            </a:prstGeom>
            <a:solidFill>
              <a:srgbClr val="FFFFFF">
                <a:alpha val="100000"/>
              </a:srgbClr>
            </a:solidFill>
          </p:spPr>
          <p:txBody>
            <a:bodyPr/>
            <a:lstStyle/>
            <a:p/>
          </p:txBody>
        </p:sp>
        <p:sp>
          <p:nvSpPr>
            <p:cNvPr id="476" name="rc92"/>
            <p:cNvSpPr/>
            <p:nvPr/>
          </p:nvSpPr>
          <p:spPr>
            <a:xfrm>
              <a:off x="10845715"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7" name="tx93"/>
            <p:cNvSpPr/>
            <p:nvPr/>
          </p:nvSpPr>
          <p:spPr>
            <a:xfrm>
              <a:off x="8108072"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478" name="tx94"/>
            <p:cNvSpPr/>
            <p:nvPr/>
          </p:nvSpPr>
          <p:spPr>
            <a:xfrm>
              <a:off x="9199313"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479" name="tx95"/>
            <p:cNvSpPr/>
            <p:nvPr/>
          </p:nvSpPr>
          <p:spPr>
            <a:xfrm>
              <a:off x="10125354"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480" name="tx96"/>
            <p:cNvSpPr/>
            <p:nvPr/>
          </p:nvSpPr>
          <p:spPr>
            <a:xfrm>
              <a:off x="11127595"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481" name="tx97"/>
            <p:cNvSpPr/>
            <p:nvPr/>
          </p:nvSpPr>
          <p:spPr>
            <a:xfrm>
              <a:off x="6600135"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82" name=""/>
          <p:cNvGrpSpPr/>
          <p:nvPr/>
        </p:nvGrpSpPr>
        <p:grpSpPr>
          <a:xfrm>
            <a:off x="12527280" y="6217920"/>
            <a:ext cx="5486400" cy="4297680"/>
            <a:chOff x="12527280" y="6217920"/>
            <a:chExt cx="5486400" cy="4297680"/>
          </a:xfrm>
        </p:grpSpPr>
        <p:sp>
          <p:nvSpPr>
            <p:cNvPr id="483"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84"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85"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486"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87"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88"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89"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90"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91"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92"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93"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94"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95"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96"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97" name="pl17"/>
            <p:cNvSpPr/>
            <p:nvPr/>
          </p:nvSpPr>
          <p:spPr>
            <a:xfrm>
              <a:off x="13329440" y="7303857"/>
              <a:ext cx="4502097" cy="845047"/>
            </a:xfrm>
            <a:custGeom>
              <a:avLst/>
              <a:pathLst>
                <a:path w="4502097" h="845047">
                  <a:moveTo>
                    <a:pt x="0" y="845047"/>
                  </a:moveTo>
                  <a:lnTo>
                    <a:pt x="187587" y="51214"/>
                  </a:lnTo>
                  <a:lnTo>
                    <a:pt x="375174" y="0"/>
                  </a:lnTo>
                  <a:lnTo>
                    <a:pt x="562762" y="307289"/>
                  </a:lnTo>
                  <a:lnTo>
                    <a:pt x="750349" y="256074"/>
                  </a:lnTo>
                  <a:lnTo>
                    <a:pt x="937937" y="742617"/>
                  </a:lnTo>
                  <a:lnTo>
                    <a:pt x="1125524" y="665794"/>
                  </a:lnTo>
                  <a:lnTo>
                    <a:pt x="1313111" y="409719"/>
                  </a:lnTo>
                  <a:lnTo>
                    <a:pt x="1500699" y="409719"/>
                  </a:lnTo>
                  <a:lnTo>
                    <a:pt x="1688286" y="409719"/>
                  </a:lnTo>
                  <a:lnTo>
                    <a:pt x="1875874" y="384112"/>
                  </a:lnTo>
                  <a:lnTo>
                    <a:pt x="2063461" y="384112"/>
                  </a:lnTo>
                  <a:lnTo>
                    <a:pt x="2251048" y="384112"/>
                  </a:lnTo>
                  <a:lnTo>
                    <a:pt x="2438636" y="384112"/>
                  </a:lnTo>
                  <a:lnTo>
                    <a:pt x="2626223" y="460934"/>
                  </a:lnTo>
                  <a:lnTo>
                    <a:pt x="2813811" y="563364"/>
                  </a:lnTo>
                  <a:lnTo>
                    <a:pt x="3001398" y="640187"/>
                  </a:lnTo>
                  <a:lnTo>
                    <a:pt x="3188985" y="691402"/>
                  </a:lnTo>
                  <a:lnTo>
                    <a:pt x="3376573" y="460934"/>
                  </a:lnTo>
                  <a:lnTo>
                    <a:pt x="3564160" y="384112"/>
                  </a:lnTo>
                  <a:lnTo>
                    <a:pt x="3751748" y="512149"/>
                  </a:lnTo>
                  <a:lnTo>
                    <a:pt x="3939335" y="665794"/>
                  </a:lnTo>
                  <a:lnTo>
                    <a:pt x="4126923" y="614579"/>
                  </a:lnTo>
                  <a:lnTo>
                    <a:pt x="4314510" y="281682"/>
                  </a:lnTo>
                  <a:lnTo>
                    <a:pt x="4502097" y="537757"/>
                  </a:lnTo>
                </a:path>
              </a:pathLst>
            </a:custGeom>
            <a:ln w="32521" cap="flat">
              <a:solidFill>
                <a:srgbClr val="5EB0E8">
                  <a:alpha val="100000"/>
                </a:srgbClr>
              </a:solidFill>
              <a:prstDash val="solid"/>
              <a:round/>
            </a:ln>
          </p:spPr>
          <p:txBody>
            <a:bodyPr/>
            <a:lstStyle/>
            <a:p/>
          </p:txBody>
        </p:sp>
        <p:sp>
          <p:nvSpPr>
            <p:cNvPr id="498" name="pl18"/>
            <p:cNvSpPr/>
            <p:nvPr/>
          </p:nvSpPr>
          <p:spPr>
            <a:xfrm>
              <a:off x="16143251" y="8097689"/>
              <a:ext cx="1688286" cy="691402"/>
            </a:xfrm>
            <a:custGeom>
              <a:avLst/>
              <a:pathLst>
                <a:path w="1688286" h="691402">
                  <a:moveTo>
                    <a:pt x="0" y="665794"/>
                  </a:moveTo>
                  <a:lnTo>
                    <a:pt x="187587" y="691402"/>
                  </a:lnTo>
                  <a:lnTo>
                    <a:pt x="375174" y="563364"/>
                  </a:lnTo>
                  <a:lnTo>
                    <a:pt x="562762" y="460934"/>
                  </a:lnTo>
                  <a:lnTo>
                    <a:pt x="750349" y="51214"/>
                  </a:lnTo>
                  <a:lnTo>
                    <a:pt x="937937" y="179252"/>
                  </a:lnTo>
                  <a:lnTo>
                    <a:pt x="1125524" y="358504"/>
                  </a:lnTo>
                  <a:lnTo>
                    <a:pt x="1313111" y="256074"/>
                  </a:lnTo>
                  <a:lnTo>
                    <a:pt x="1500699" y="0"/>
                  </a:lnTo>
                  <a:lnTo>
                    <a:pt x="1688286" y="307289"/>
                  </a:lnTo>
                </a:path>
              </a:pathLst>
            </a:custGeom>
            <a:ln w="32521" cap="flat">
              <a:solidFill>
                <a:srgbClr val="00A173">
                  <a:alpha val="100000"/>
                </a:srgbClr>
              </a:solidFill>
              <a:prstDash val="solid"/>
              <a:round/>
            </a:ln>
          </p:spPr>
          <p:txBody>
            <a:bodyPr/>
            <a:lstStyle/>
            <a:p/>
          </p:txBody>
        </p:sp>
        <p:sp>
          <p:nvSpPr>
            <p:cNvPr id="499"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00"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01"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02"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03"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04"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05"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6"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7"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8"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9"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10"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11"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2"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3"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4"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5"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6"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7"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8"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9"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0"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1"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2"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3"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4"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5"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6"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7"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8"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9"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0"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1"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2"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3"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4"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5"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6"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37"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38"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39"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40"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41"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42"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43"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44"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45"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46"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47"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48"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49"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50"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51"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52"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53"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54"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55"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56"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57"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58"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59"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60"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61"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62" name="rc82"/>
            <p:cNvSpPr/>
            <p:nvPr/>
          </p:nvSpPr>
          <p:spPr>
            <a:xfrm>
              <a:off x="14005791" y="9941072"/>
              <a:ext cx="3149396" cy="504938"/>
            </a:xfrm>
            <a:prstGeom prst="rect">
              <a:avLst/>
            </a:prstGeom>
            <a:solidFill>
              <a:srgbClr val="FFFFFF">
                <a:alpha val="100000"/>
              </a:srgbClr>
            </a:solidFill>
          </p:spPr>
          <p:txBody>
            <a:bodyPr/>
            <a:lstStyle/>
            <a:p/>
          </p:txBody>
        </p:sp>
        <p:sp>
          <p:nvSpPr>
            <p:cNvPr id="563"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64"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65"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66"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67"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68" name=""/>
          <p:cNvGrpSpPr/>
          <p:nvPr/>
        </p:nvGrpSpPr>
        <p:grpSpPr>
          <a:xfrm>
            <a:off x="594360" y="6217920"/>
            <a:ext cx="5562295" cy="4320959"/>
            <a:chOff x="594360" y="6217920"/>
            <a:chExt cx="5562295" cy="4320959"/>
          </a:xfrm>
        </p:grpSpPr>
        <p:sp>
          <p:nvSpPr>
            <p:cNvPr id="569" name="rc3"/>
            <p:cNvSpPr/>
            <p:nvPr/>
          </p:nvSpPr>
          <p:spPr>
            <a:xfrm>
              <a:off x="594360" y="6217920"/>
              <a:ext cx="5562295" cy="432095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70" name="rc4"/>
            <p:cNvSpPr/>
            <p:nvPr/>
          </p:nvSpPr>
          <p:spPr>
            <a:xfrm>
              <a:off x="2376593" y="6516351"/>
              <a:ext cx="3361457" cy="2810398"/>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71" name="rc5"/>
            <p:cNvSpPr/>
            <p:nvPr/>
          </p:nvSpPr>
          <p:spPr>
            <a:xfrm>
              <a:off x="2404145" y="6543904"/>
              <a:ext cx="275529" cy="275529"/>
            </a:xfrm>
            <a:prstGeom prst="rect">
              <a:avLst/>
            </a:prstGeom>
            <a:solidFill>
              <a:srgbClr val="FC9171">
                <a:alpha val="100000"/>
              </a:srgbClr>
            </a:solidFill>
            <a:ln w="5420" cap="flat">
              <a:solidFill>
                <a:srgbClr val="FFFFFF">
                  <a:alpha val="100000"/>
                </a:srgbClr>
              </a:solidFill>
              <a:prstDash val="solid"/>
              <a:miter/>
            </a:ln>
          </p:spPr>
          <p:txBody>
            <a:bodyPr/>
            <a:lstStyle/>
            <a:p/>
          </p:txBody>
        </p:sp>
        <p:sp>
          <p:nvSpPr>
            <p:cNvPr id="572" name="rc6"/>
            <p:cNvSpPr/>
            <p:nvPr/>
          </p:nvSpPr>
          <p:spPr>
            <a:xfrm>
              <a:off x="2679675" y="6543904"/>
              <a:ext cx="275529" cy="275529"/>
            </a:xfrm>
            <a:prstGeom prst="rect">
              <a:avLst/>
            </a:prstGeom>
            <a:solidFill>
              <a:srgbClr val="FC7655">
                <a:alpha val="100000"/>
              </a:srgbClr>
            </a:solidFill>
            <a:ln w="5420" cap="flat">
              <a:solidFill>
                <a:srgbClr val="FFFFFF">
                  <a:alpha val="100000"/>
                </a:srgbClr>
              </a:solidFill>
              <a:prstDash val="solid"/>
              <a:miter/>
            </a:ln>
          </p:spPr>
          <p:txBody>
            <a:bodyPr/>
            <a:lstStyle/>
            <a:p/>
          </p:txBody>
        </p:sp>
        <p:sp>
          <p:nvSpPr>
            <p:cNvPr id="573" name="rc7"/>
            <p:cNvSpPr/>
            <p:nvPr/>
          </p:nvSpPr>
          <p:spPr>
            <a:xfrm>
              <a:off x="2955204" y="6543904"/>
              <a:ext cx="275529" cy="275529"/>
            </a:xfrm>
            <a:prstGeom prst="rect">
              <a:avLst/>
            </a:prstGeom>
            <a:solidFill>
              <a:srgbClr val="FC7D5C">
                <a:alpha val="100000"/>
              </a:srgbClr>
            </a:solidFill>
            <a:ln w="5420" cap="flat">
              <a:solidFill>
                <a:srgbClr val="FFFFFF">
                  <a:alpha val="100000"/>
                </a:srgbClr>
              </a:solidFill>
              <a:prstDash val="solid"/>
              <a:miter/>
            </a:ln>
          </p:spPr>
          <p:txBody>
            <a:bodyPr/>
            <a:lstStyle/>
            <a:p/>
          </p:txBody>
        </p:sp>
        <p:sp>
          <p:nvSpPr>
            <p:cNvPr id="574" name="rc8"/>
            <p:cNvSpPr/>
            <p:nvPr/>
          </p:nvSpPr>
          <p:spPr>
            <a:xfrm>
              <a:off x="3230733" y="6543904"/>
              <a:ext cx="275529" cy="275529"/>
            </a:xfrm>
            <a:prstGeom prst="rect">
              <a:avLst/>
            </a:prstGeom>
            <a:solidFill>
              <a:srgbClr val="F85F42">
                <a:alpha val="100000"/>
              </a:srgbClr>
            </a:solidFill>
            <a:ln w="5420" cap="flat">
              <a:solidFill>
                <a:srgbClr val="FFFFFF">
                  <a:alpha val="100000"/>
                </a:srgbClr>
              </a:solidFill>
              <a:prstDash val="solid"/>
              <a:miter/>
            </a:ln>
          </p:spPr>
          <p:txBody>
            <a:bodyPr/>
            <a:lstStyle/>
            <a:p/>
          </p:txBody>
        </p:sp>
        <p:sp>
          <p:nvSpPr>
            <p:cNvPr id="575" name="rc9"/>
            <p:cNvSpPr/>
            <p:nvPr/>
          </p:nvSpPr>
          <p:spPr>
            <a:xfrm>
              <a:off x="3506263" y="6543904"/>
              <a:ext cx="275529" cy="275529"/>
            </a:xfrm>
            <a:prstGeom prst="rect">
              <a:avLst/>
            </a:prstGeom>
            <a:solidFill>
              <a:srgbClr val="F5543A">
                <a:alpha val="100000"/>
              </a:srgbClr>
            </a:solidFill>
            <a:ln w="5420" cap="flat">
              <a:solidFill>
                <a:srgbClr val="FFFFFF">
                  <a:alpha val="100000"/>
                </a:srgbClr>
              </a:solidFill>
              <a:prstDash val="solid"/>
              <a:miter/>
            </a:ln>
          </p:spPr>
          <p:txBody>
            <a:bodyPr/>
            <a:lstStyle/>
            <a:p/>
          </p:txBody>
        </p:sp>
        <p:sp>
          <p:nvSpPr>
            <p:cNvPr id="576" name="rc10"/>
            <p:cNvSpPr/>
            <p:nvPr/>
          </p:nvSpPr>
          <p:spPr>
            <a:xfrm>
              <a:off x="3781792" y="6543904"/>
              <a:ext cx="275529" cy="275529"/>
            </a:xfrm>
            <a:prstGeom prst="rect">
              <a:avLst/>
            </a:prstGeom>
            <a:solidFill>
              <a:srgbClr val="FCBBA2">
                <a:alpha val="100000"/>
              </a:srgbClr>
            </a:solidFill>
            <a:ln w="5420" cap="flat">
              <a:solidFill>
                <a:srgbClr val="FFFFFF">
                  <a:alpha val="100000"/>
                </a:srgbClr>
              </a:solidFill>
              <a:prstDash val="solid"/>
              <a:miter/>
            </a:ln>
          </p:spPr>
          <p:txBody>
            <a:bodyPr/>
            <a:lstStyle/>
            <a:p/>
          </p:txBody>
        </p:sp>
        <p:sp>
          <p:nvSpPr>
            <p:cNvPr id="577" name="rc11"/>
            <p:cNvSpPr/>
            <p:nvPr/>
          </p:nvSpPr>
          <p:spPr>
            <a:xfrm>
              <a:off x="4057321" y="6543904"/>
              <a:ext cx="275529" cy="275529"/>
            </a:xfrm>
            <a:prstGeom prst="rect">
              <a:avLst/>
            </a:prstGeom>
            <a:solidFill>
              <a:srgbClr val="FDC1AA">
                <a:alpha val="100000"/>
              </a:srgbClr>
            </a:solidFill>
            <a:ln w="5420" cap="flat">
              <a:solidFill>
                <a:srgbClr val="FFFFFF">
                  <a:alpha val="100000"/>
                </a:srgbClr>
              </a:solidFill>
              <a:prstDash val="solid"/>
              <a:miter/>
            </a:ln>
          </p:spPr>
          <p:txBody>
            <a:bodyPr/>
            <a:lstStyle/>
            <a:p/>
          </p:txBody>
        </p:sp>
        <p:sp>
          <p:nvSpPr>
            <p:cNvPr id="578" name="rc12"/>
            <p:cNvSpPr/>
            <p:nvPr/>
          </p:nvSpPr>
          <p:spPr>
            <a:xfrm>
              <a:off x="4332850" y="6543904"/>
              <a:ext cx="275529" cy="275529"/>
            </a:xfrm>
            <a:prstGeom prst="rect">
              <a:avLst/>
            </a:prstGeom>
            <a:solidFill>
              <a:srgbClr val="FDAC8F">
                <a:alpha val="100000"/>
              </a:srgbClr>
            </a:solidFill>
            <a:ln w="5420" cap="flat">
              <a:solidFill>
                <a:srgbClr val="FFFFFF">
                  <a:alpha val="100000"/>
                </a:srgbClr>
              </a:solidFill>
              <a:prstDash val="solid"/>
              <a:miter/>
            </a:ln>
          </p:spPr>
          <p:txBody>
            <a:bodyPr/>
            <a:lstStyle/>
            <a:p/>
          </p:txBody>
        </p:sp>
        <p:sp>
          <p:nvSpPr>
            <p:cNvPr id="579" name="rc13"/>
            <p:cNvSpPr/>
            <p:nvPr/>
          </p:nvSpPr>
          <p:spPr>
            <a:xfrm>
              <a:off x="4608380" y="6543904"/>
              <a:ext cx="275529" cy="275529"/>
            </a:xfrm>
            <a:prstGeom prst="rect">
              <a:avLst/>
            </a:prstGeom>
            <a:solidFill>
              <a:srgbClr val="FDC6AF">
                <a:alpha val="100000"/>
              </a:srgbClr>
            </a:solidFill>
            <a:ln w="5420" cap="flat">
              <a:solidFill>
                <a:srgbClr val="FFFFFF">
                  <a:alpha val="100000"/>
                </a:srgbClr>
              </a:solidFill>
              <a:prstDash val="solid"/>
              <a:miter/>
            </a:ln>
          </p:spPr>
          <p:txBody>
            <a:bodyPr/>
            <a:lstStyle/>
            <a:p/>
          </p:txBody>
        </p:sp>
        <p:sp>
          <p:nvSpPr>
            <p:cNvPr id="580" name="rc14"/>
            <p:cNvSpPr/>
            <p:nvPr/>
          </p:nvSpPr>
          <p:spPr>
            <a:xfrm>
              <a:off x="4883909" y="6543904"/>
              <a:ext cx="275529" cy="275529"/>
            </a:xfrm>
            <a:prstGeom prst="rect">
              <a:avLst/>
            </a:prstGeom>
            <a:solidFill>
              <a:srgbClr val="FED5C3">
                <a:alpha val="100000"/>
              </a:srgbClr>
            </a:solidFill>
            <a:ln w="5420" cap="flat">
              <a:solidFill>
                <a:srgbClr val="FFFFFF">
                  <a:alpha val="100000"/>
                </a:srgbClr>
              </a:solidFill>
              <a:prstDash val="solid"/>
              <a:miter/>
            </a:ln>
          </p:spPr>
          <p:txBody>
            <a:bodyPr/>
            <a:lstStyle/>
            <a:p/>
          </p:txBody>
        </p:sp>
        <p:sp>
          <p:nvSpPr>
            <p:cNvPr id="581" name="rc15"/>
            <p:cNvSpPr/>
            <p:nvPr/>
          </p:nvSpPr>
          <p:spPr>
            <a:xfrm>
              <a:off x="5159438" y="6543904"/>
              <a:ext cx="275529" cy="275529"/>
            </a:xfrm>
            <a:prstGeom prst="rect">
              <a:avLst/>
            </a:prstGeom>
            <a:solidFill>
              <a:srgbClr val="FED8C8">
                <a:alpha val="100000"/>
              </a:srgbClr>
            </a:solidFill>
            <a:ln w="5420" cap="flat">
              <a:solidFill>
                <a:srgbClr val="FFFFFF">
                  <a:alpha val="100000"/>
                </a:srgbClr>
              </a:solidFill>
              <a:prstDash val="solid"/>
              <a:miter/>
            </a:ln>
          </p:spPr>
          <p:txBody>
            <a:bodyPr/>
            <a:lstStyle/>
            <a:p/>
          </p:txBody>
        </p:sp>
        <p:sp>
          <p:nvSpPr>
            <p:cNvPr id="582" name="rc16"/>
            <p:cNvSpPr/>
            <p:nvPr/>
          </p:nvSpPr>
          <p:spPr>
            <a:xfrm>
              <a:off x="5434968" y="6543904"/>
              <a:ext cx="275529" cy="275529"/>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583" name="rc17"/>
            <p:cNvSpPr/>
            <p:nvPr/>
          </p:nvSpPr>
          <p:spPr>
            <a:xfrm>
              <a:off x="2404145" y="6819433"/>
              <a:ext cx="275529" cy="275529"/>
            </a:xfrm>
            <a:prstGeom prst="rect">
              <a:avLst/>
            </a:prstGeom>
            <a:solidFill>
              <a:srgbClr val="FEDED0">
                <a:alpha val="100000"/>
              </a:srgbClr>
            </a:solidFill>
            <a:ln w="5420" cap="flat">
              <a:solidFill>
                <a:srgbClr val="FFFFFF">
                  <a:alpha val="100000"/>
                </a:srgbClr>
              </a:solidFill>
              <a:prstDash val="solid"/>
              <a:miter/>
            </a:ln>
          </p:spPr>
          <p:txBody>
            <a:bodyPr/>
            <a:lstStyle/>
            <a:p/>
          </p:txBody>
        </p:sp>
        <p:sp>
          <p:nvSpPr>
            <p:cNvPr id="584" name="rc18"/>
            <p:cNvSpPr/>
            <p:nvPr/>
          </p:nvSpPr>
          <p:spPr>
            <a:xfrm>
              <a:off x="2679675" y="6819433"/>
              <a:ext cx="275529" cy="275529"/>
            </a:xfrm>
            <a:prstGeom prst="rect">
              <a:avLst/>
            </a:prstGeom>
            <a:solidFill>
              <a:srgbClr val="FED1BF">
                <a:alpha val="100000"/>
              </a:srgbClr>
            </a:solidFill>
            <a:ln w="5420" cap="flat">
              <a:solidFill>
                <a:srgbClr val="FFFFFF">
                  <a:alpha val="100000"/>
                </a:srgbClr>
              </a:solidFill>
              <a:prstDash val="solid"/>
              <a:miter/>
            </a:ln>
          </p:spPr>
          <p:txBody>
            <a:bodyPr/>
            <a:lstStyle/>
            <a:p/>
          </p:txBody>
        </p:sp>
        <p:sp>
          <p:nvSpPr>
            <p:cNvPr id="585" name="rc19"/>
            <p:cNvSpPr/>
            <p:nvPr/>
          </p:nvSpPr>
          <p:spPr>
            <a:xfrm>
              <a:off x="2955204" y="6819433"/>
              <a:ext cx="275529" cy="275529"/>
            </a:xfrm>
            <a:prstGeom prst="rect">
              <a:avLst/>
            </a:prstGeom>
            <a:solidFill>
              <a:srgbClr val="FDB094">
                <a:alpha val="100000"/>
              </a:srgbClr>
            </a:solidFill>
            <a:ln w="5420" cap="flat">
              <a:solidFill>
                <a:srgbClr val="FFFFFF">
                  <a:alpha val="100000"/>
                </a:srgbClr>
              </a:solidFill>
              <a:prstDash val="solid"/>
              <a:miter/>
            </a:ln>
          </p:spPr>
          <p:txBody>
            <a:bodyPr/>
            <a:lstStyle/>
            <a:p/>
          </p:txBody>
        </p:sp>
        <p:sp>
          <p:nvSpPr>
            <p:cNvPr id="586" name="rc20"/>
            <p:cNvSpPr/>
            <p:nvPr/>
          </p:nvSpPr>
          <p:spPr>
            <a:xfrm>
              <a:off x="3230733" y="6819433"/>
              <a:ext cx="275529" cy="275529"/>
            </a:xfrm>
            <a:prstGeom prst="rect">
              <a:avLst/>
            </a:prstGeom>
            <a:solidFill>
              <a:srgbClr val="FDAB8E">
                <a:alpha val="100000"/>
              </a:srgbClr>
            </a:solidFill>
            <a:ln w="5420" cap="flat">
              <a:solidFill>
                <a:srgbClr val="FFFFFF">
                  <a:alpha val="100000"/>
                </a:srgbClr>
              </a:solidFill>
              <a:prstDash val="solid"/>
              <a:miter/>
            </a:ln>
          </p:spPr>
          <p:txBody>
            <a:bodyPr/>
            <a:lstStyle/>
            <a:p/>
          </p:txBody>
        </p:sp>
        <p:sp>
          <p:nvSpPr>
            <p:cNvPr id="587" name="rc21"/>
            <p:cNvSpPr/>
            <p:nvPr/>
          </p:nvSpPr>
          <p:spPr>
            <a:xfrm>
              <a:off x="3506263" y="6819433"/>
              <a:ext cx="275529" cy="275529"/>
            </a:xfrm>
            <a:prstGeom prst="rect">
              <a:avLst/>
            </a:prstGeom>
            <a:solidFill>
              <a:srgbClr val="FDB093">
                <a:alpha val="100000"/>
              </a:srgbClr>
            </a:solidFill>
            <a:ln w="5420" cap="flat">
              <a:solidFill>
                <a:srgbClr val="FFFFFF">
                  <a:alpha val="100000"/>
                </a:srgbClr>
              </a:solidFill>
              <a:prstDash val="solid"/>
              <a:miter/>
            </a:ln>
          </p:spPr>
          <p:txBody>
            <a:bodyPr/>
            <a:lstStyle/>
            <a:p/>
          </p:txBody>
        </p:sp>
        <p:sp>
          <p:nvSpPr>
            <p:cNvPr id="588" name="rc22"/>
            <p:cNvSpPr/>
            <p:nvPr/>
          </p:nvSpPr>
          <p:spPr>
            <a:xfrm>
              <a:off x="3781792" y="6819433"/>
              <a:ext cx="275529" cy="275529"/>
            </a:xfrm>
            <a:prstGeom prst="rect">
              <a:avLst/>
            </a:prstGeom>
            <a:solidFill>
              <a:srgbClr val="FECAB5">
                <a:alpha val="100000"/>
              </a:srgbClr>
            </a:solidFill>
            <a:ln w="5420" cap="flat">
              <a:solidFill>
                <a:srgbClr val="FFFFFF">
                  <a:alpha val="100000"/>
                </a:srgbClr>
              </a:solidFill>
              <a:prstDash val="solid"/>
              <a:miter/>
            </a:ln>
          </p:spPr>
          <p:txBody>
            <a:bodyPr/>
            <a:lstStyle/>
            <a:p/>
          </p:txBody>
        </p:sp>
        <p:sp>
          <p:nvSpPr>
            <p:cNvPr id="589" name="rc23"/>
            <p:cNvSpPr/>
            <p:nvPr/>
          </p:nvSpPr>
          <p:spPr>
            <a:xfrm>
              <a:off x="4057321" y="6819433"/>
              <a:ext cx="275529" cy="275529"/>
            </a:xfrm>
            <a:prstGeom prst="rect">
              <a:avLst/>
            </a:prstGeom>
            <a:solidFill>
              <a:srgbClr val="FEDCCD">
                <a:alpha val="100000"/>
              </a:srgbClr>
            </a:solidFill>
            <a:ln w="5420" cap="flat">
              <a:solidFill>
                <a:srgbClr val="FFFFFF">
                  <a:alpha val="100000"/>
                </a:srgbClr>
              </a:solidFill>
              <a:prstDash val="solid"/>
              <a:miter/>
            </a:ln>
          </p:spPr>
          <p:txBody>
            <a:bodyPr/>
            <a:lstStyle/>
            <a:p/>
          </p:txBody>
        </p:sp>
        <p:sp>
          <p:nvSpPr>
            <p:cNvPr id="590" name="rc24"/>
            <p:cNvSpPr/>
            <p:nvPr/>
          </p:nvSpPr>
          <p:spPr>
            <a:xfrm>
              <a:off x="4332850" y="6819433"/>
              <a:ext cx="275529" cy="275529"/>
            </a:xfrm>
            <a:prstGeom prst="rect">
              <a:avLst/>
            </a:prstGeom>
            <a:solidFill>
              <a:srgbClr val="FC7655">
                <a:alpha val="100000"/>
              </a:srgbClr>
            </a:solidFill>
            <a:ln w="5420" cap="flat">
              <a:solidFill>
                <a:srgbClr val="FFFFFF">
                  <a:alpha val="100000"/>
                </a:srgbClr>
              </a:solidFill>
              <a:prstDash val="solid"/>
              <a:miter/>
            </a:ln>
          </p:spPr>
          <p:txBody>
            <a:bodyPr/>
            <a:lstStyle/>
            <a:p/>
          </p:txBody>
        </p:sp>
        <p:sp>
          <p:nvSpPr>
            <p:cNvPr id="591" name="rc25"/>
            <p:cNvSpPr/>
            <p:nvPr/>
          </p:nvSpPr>
          <p:spPr>
            <a:xfrm>
              <a:off x="4608380" y="6819433"/>
              <a:ext cx="275529" cy="275529"/>
            </a:xfrm>
            <a:prstGeom prst="rect">
              <a:avLst/>
            </a:prstGeom>
            <a:solidFill>
              <a:srgbClr val="FC8A69">
                <a:alpha val="100000"/>
              </a:srgbClr>
            </a:solidFill>
            <a:ln w="5420" cap="flat">
              <a:solidFill>
                <a:srgbClr val="FFFFFF">
                  <a:alpha val="100000"/>
                </a:srgbClr>
              </a:solidFill>
              <a:prstDash val="solid"/>
              <a:miter/>
            </a:ln>
          </p:spPr>
          <p:txBody>
            <a:bodyPr/>
            <a:lstStyle/>
            <a:p/>
          </p:txBody>
        </p:sp>
        <p:sp>
          <p:nvSpPr>
            <p:cNvPr id="592" name="rc26"/>
            <p:cNvSpPr/>
            <p:nvPr/>
          </p:nvSpPr>
          <p:spPr>
            <a:xfrm>
              <a:off x="4883909" y="6819433"/>
              <a:ext cx="275529" cy="275529"/>
            </a:xfrm>
            <a:prstGeom prst="rect">
              <a:avLst/>
            </a:prstGeom>
            <a:solidFill>
              <a:srgbClr val="FED7C6">
                <a:alpha val="100000"/>
              </a:srgbClr>
            </a:solidFill>
            <a:ln w="5420" cap="flat">
              <a:solidFill>
                <a:srgbClr val="FFFFFF">
                  <a:alpha val="100000"/>
                </a:srgbClr>
              </a:solidFill>
              <a:prstDash val="solid"/>
              <a:miter/>
            </a:ln>
          </p:spPr>
          <p:txBody>
            <a:bodyPr/>
            <a:lstStyle/>
            <a:p/>
          </p:txBody>
        </p:sp>
        <p:sp>
          <p:nvSpPr>
            <p:cNvPr id="593" name="rc27"/>
            <p:cNvSpPr/>
            <p:nvPr/>
          </p:nvSpPr>
          <p:spPr>
            <a:xfrm>
              <a:off x="5159438" y="6819433"/>
              <a:ext cx="275529" cy="275529"/>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594" name="rc28"/>
            <p:cNvSpPr/>
            <p:nvPr/>
          </p:nvSpPr>
          <p:spPr>
            <a:xfrm>
              <a:off x="5434968" y="6819433"/>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595" name="rc29"/>
            <p:cNvSpPr/>
            <p:nvPr/>
          </p:nvSpPr>
          <p:spPr>
            <a:xfrm>
              <a:off x="2404145" y="7094962"/>
              <a:ext cx="275529" cy="275529"/>
            </a:xfrm>
            <a:prstGeom prst="rect">
              <a:avLst/>
            </a:prstGeom>
            <a:solidFill>
              <a:srgbClr val="FC9171">
                <a:alpha val="100000"/>
              </a:srgbClr>
            </a:solidFill>
            <a:ln w="5420" cap="flat">
              <a:solidFill>
                <a:srgbClr val="FFFFFF">
                  <a:alpha val="100000"/>
                </a:srgbClr>
              </a:solidFill>
              <a:prstDash val="solid"/>
              <a:miter/>
            </a:ln>
          </p:spPr>
          <p:txBody>
            <a:bodyPr/>
            <a:lstStyle/>
            <a:p/>
          </p:txBody>
        </p:sp>
        <p:sp>
          <p:nvSpPr>
            <p:cNvPr id="596" name="rc30"/>
            <p:cNvSpPr/>
            <p:nvPr/>
          </p:nvSpPr>
          <p:spPr>
            <a:xfrm>
              <a:off x="2679675" y="7094962"/>
              <a:ext cx="275529" cy="275529"/>
            </a:xfrm>
            <a:prstGeom prst="rect">
              <a:avLst/>
            </a:prstGeom>
            <a:solidFill>
              <a:srgbClr val="FDAF93">
                <a:alpha val="100000"/>
              </a:srgbClr>
            </a:solidFill>
            <a:ln w="5420" cap="flat">
              <a:solidFill>
                <a:srgbClr val="FFFFFF">
                  <a:alpha val="100000"/>
                </a:srgbClr>
              </a:solidFill>
              <a:prstDash val="solid"/>
              <a:miter/>
            </a:ln>
          </p:spPr>
          <p:txBody>
            <a:bodyPr/>
            <a:lstStyle/>
            <a:p/>
          </p:txBody>
        </p:sp>
        <p:sp>
          <p:nvSpPr>
            <p:cNvPr id="597" name="rc31"/>
            <p:cNvSpPr/>
            <p:nvPr/>
          </p:nvSpPr>
          <p:spPr>
            <a:xfrm>
              <a:off x="2955204" y="7094962"/>
              <a:ext cx="275529" cy="275529"/>
            </a:xfrm>
            <a:prstGeom prst="rect">
              <a:avLst/>
            </a:prstGeom>
            <a:solidFill>
              <a:srgbClr val="F5533A">
                <a:alpha val="100000"/>
              </a:srgbClr>
            </a:solidFill>
            <a:ln w="5420" cap="flat">
              <a:solidFill>
                <a:srgbClr val="FFFFFF">
                  <a:alpha val="100000"/>
                </a:srgbClr>
              </a:solidFill>
              <a:prstDash val="solid"/>
              <a:miter/>
            </a:ln>
          </p:spPr>
          <p:txBody>
            <a:bodyPr/>
            <a:lstStyle/>
            <a:p/>
          </p:txBody>
        </p:sp>
        <p:sp>
          <p:nvSpPr>
            <p:cNvPr id="598" name="rc32"/>
            <p:cNvSpPr/>
            <p:nvPr/>
          </p:nvSpPr>
          <p:spPr>
            <a:xfrm>
              <a:off x="3230733" y="7094962"/>
              <a:ext cx="275529" cy="275529"/>
            </a:xfrm>
            <a:prstGeom prst="rect">
              <a:avLst/>
            </a:prstGeom>
            <a:solidFill>
              <a:srgbClr val="FC8D6C">
                <a:alpha val="100000"/>
              </a:srgbClr>
            </a:solidFill>
            <a:ln w="5420" cap="flat">
              <a:solidFill>
                <a:srgbClr val="FFFFFF">
                  <a:alpha val="100000"/>
                </a:srgbClr>
              </a:solidFill>
              <a:prstDash val="solid"/>
              <a:miter/>
            </a:ln>
          </p:spPr>
          <p:txBody>
            <a:bodyPr/>
            <a:lstStyle/>
            <a:p/>
          </p:txBody>
        </p:sp>
        <p:sp>
          <p:nvSpPr>
            <p:cNvPr id="599" name="rc33"/>
            <p:cNvSpPr/>
            <p:nvPr/>
          </p:nvSpPr>
          <p:spPr>
            <a:xfrm>
              <a:off x="3506263" y="7094962"/>
              <a:ext cx="275529" cy="275529"/>
            </a:xfrm>
            <a:prstGeom prst="rect">
              <a:avLst/>
            </a:prstGeom>
            <a:solidFill>
              <a:srgbClr val="FED4C2">
                <a:alpha val="100000"/>
              </a:srgbClr>
            </a:solidFill>
            <a:ln w="5420" cap="flat">
              <a:solidFill>
                <a:srgbClr val="FFFFFF">
                  <a:alpha val="100000"/>
                </a:srgbClr>
              </a:solidFill>
              <a:prstDash val="solid"/>
              <a:miter/>
            </a:ln>
          </p:spPr>
          <p:txBody>
            <a:bodyPr/>
            <a:lstStyle/>
            <a:p/>
          </p:txBody>
        </p:sp>
        <p:sp>
          <p:nvSpPr>
            <p:cNvPr id="600" name="rc34"/>
            <p:cNvSpPr/>
            <p:nvPr/>
          </p:nvSpPr>
          <p:spPr>
            <a:xfrm>
              <a:off x="3781792" y="7094962"/>
              <a:ext cx="275529" cy="275529"/>
            </a:xfrm>
            <a:prstGeom prst="rect">
              <a:avLst/>
            </a:prstGeom>
            <a:solidFill>
              <a:srgbClr val="FED4C2">
                <a:alpha val="100000"/>
              </a:srgbClr>
            </a:solidFill>
            <a:ln w="5420" cap="flat">
              <a:solidFill>
                <a:srgbClr val="FFFFFF">
                  <a:alpha val="100000"/>
                </a:srgbClr>
              </a:solidFill>
              <a:prstDash val="solid"/>
              <a:miter/>
            </a:ln>
          </p:spPr>
          <p:txBody>
            <a:bodyPr/>
            <a:lstStyle/>
            <a:p/>
          </p:txBody>
        </p:sp>
        <p:sp>
          <p:nvSpPr>
            <p:cNvPr id="601" name="rc35"/>
            <p:cNvSpPr/>
            <p:nvPr/>
          </p:nvSpPr>
          <p:spPr>
            <a:xfrm>
              <a:off x="4057321" y="7094962"/>
              <a:ext cx="275529" cy="275529"/>
            </a:xfrm>
            <a:prstGeom prst="rect">
              <a:avLst/>
            </a:prstGeom>
            <a:solidFill>
              <a:srgbClr val="FECBB7">
                <a:alpha val="100000"/>
              </a:srgbClr>
            </a:solidFill>
            <a:ln w="5420" cap="flat">
              <a:solidFill>
                <a:srgbClr val="FFFFFF">
                  <a:alpha val="100000"/>
                </a:srgbClr>
              </a:solidFill>
              <a:prstDash val="solid"/>
              <a:miter/>
            </a:ln>
          </p:spPr>
          <p:txBody>
            <a:bodyPr/>
            <a:lstStyle/>
            <a:p/>
          </p:txBody>
        </p:sp>
        <p:sp>
          <p:nvSpPr>
            <p:cNvPr id="602" name="rc36"/>
            <p:cNvSpPr/>
            <p:nvPr/>
          </p:nvSpPr>
          <p:spPr>
            <a:xfrm>
              <a:off x="4332850" y="709496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3" name="rc37"/>
            <p:cNvSpPr/>
            <p:nvPr/>
          </p:nvSpPr>
          <p:spPr>
            <a:xfrm>
              <a:off x="4608380" y="709496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4" name="rc38"/>
            <p:cNvSpPr/>
            <p:nvPr/>
          </p:nvSpPr>
          <p:spPr>
            <a:xfrm>
              <a:off x="4883909" y="709496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5" name="rc39"/>
            <p:cNvSpPr/>
            <p:nvPr/>
          </p:nvSpPr>
          <p:spPr>
            <a:xfrm>
              <a:off x="5159438" y="709496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6" name="rc40"/>
            <p:cNvSpPr/>
            <p:nvPr/>
          </p:nvSpPr>
          <p:spPr>
            <a:xfrm>
              <a:off x="5434968" y="709496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7" name="rc41"/>
            <p:cNvSpPr/>
            <p:nvPr/>
          </p:nvSpPr>
          <p:spPr>
            <a:xfrm>
              <a:off x="2404145" y="7370492"/>
              <a:ext cx="275529" cy="275529"/>
            </a:xfrm>
            <a:prstGeom prst="rect">
              <a:avLst/>
            </a:prstGeom>
            <a:solidFill>
              <a:srgbClr val="FECEBA">
                <a:alpha val="100000"/>
              </a:srgbClr>
            </a:solidFill>
            <a:ln w="5420" cap="flat">
              <a:solidFill>
                <a:srgbClr val="FFFFFF">
                  <a:alpha val="100000"/>
                </a:srgbClr>
              </a:solidFill>
              <a:prstDash val="solid"/>
              <a:miter/>
            </a:ln>
          </p:spPr>
          <p:txBody>
            <a:bodyPr/>
            <a:lstStyle/>
            <a:p/>
          </p:txBody>
        </p:sp>
        <p:sp>
          <p:nvSpPr>
            <p:cNvPr id="608" name="rc42"/>
            <p:cNvSpPr/>
            <p:nvPr/>
          </p:nvSpPr>
          <p:spPr>
            <a:xfrm>
              <a:off x="2679675" y="7370492"/>
              <a:ext cx="275529" cy="275529"/>
            </a:xfrm>
            <a:prstGeom prst="rect">
              <a:avLst/>
            </a:prstGeom>
            <a:solidFill>
              <a:srgbClr val="FED6C4">
                <a:alpha val="100000"/>
              </a:srgbClr>
            </a:solidFill>
            <a:ln w="5420" cap="flat">
              <a:solidFill>
                <a:srgbClr val="FFFFFF">
                  <a:alpha val="100000"/>
                </a:srgbClr>
              </a:solidFill>
              <a:prstDash val="solid"/>
              <a:miter/>
            </a:ln>
          </p:spPr>
          <p:txBody>
            <a:bodyPr/>
            <a:lstStyle/>
            <a:p/>
          </p:txBody>
        </p:sp>
        <p:sp>
          <p:nvSpPr>
            <p:cNvPr id="609" name="rc43"/>
            <p:cNvSpPr/>
            <p:nvPr/>
          </p:nvSpPr>
          <p:spPr>
            <a:xfrm>
              <a:off x="2955204" y="7370492"/>
              <a:ext cx="275529" cy="275529"/>
            </a:xfrm>
            <a:prstGeom prst="rect">
              <a:avLst/>
            </a:prstGeom>
            <a:solidFill>
              <a:srgbClr val="FEDBCC">
                <a:alpha val="100000"/>
              </a:srgbClr>
            </a:solidFill>
            <a:ln w="5420" cap="flat">
              <a:solidFill>
                <a:srgbClr val="FFFFFF">
                  <a:alpha val="100000"/>
                </a:srgbClr>
              </a:solidFill>
              <a:prstDash val="solid"/>
              <a:miter/>
            </a:ln>
          </p:spPr>
          <p:txBody>
            <a:bodyPr/>
            <a:lstStyle/>
            <a:p/>
          </p:txBody>
        </p:sp>
        <p:sp>
          <p:nvSpPr>
            <p:cNvPr id="610" name="rc44"/>
            <p:cNvSpPr/>
            <p:nvPr/>
          </p:nvSpPr>
          <p:spPr>
            <a:xfrm>
              <a:off x="3230733" y="7370492"/>
              <a:ext cx="275529" cy="275529"/>
            </a:xfrm>
            <a:prstGeom prst="rect">
              <a:avLst/>
            </a:prstGeom>
            <a:solidFill>
              <a:srgbClr val="FCB99F">
                <a:alpha val="100000"/>
              </a:srgbClr>
            </a:solidFill>
            <a:ln w="5420" cap="flat">
              <a:solidFill>
                <a:srgbClr val="FFFFFF">
                  <a:alpha val="100000"/>
                </a:srgbClr>
              </a:solidFill>
              <a:prstDash val="solid"/>
              <a:miter/>
            </a:ln>
          </p:spPr>
          <p:txBody>
            <a:bodyPr/>
            <a:lstStyle/>
            <a:p/>
          </p:txBody>
        </p:sp>
        <p:sp>
          <p:nvSpPr>
            <p:cNvPr id="611" name="rc45"/>
            <p:cNvSpPr/>
            <p:nvPr/>
          </p:nvSpPr>
          <p:spPr>
            <a:xfrm>
              <a:off x="3506263" y="7370492"/>
              <a:ext cx="275529" cy="275529"/>
            </a:xfrm>
            <a:prstGeom prst="rect">
              <a:avLst/>
            </a:prstGeom>
            <a:solidFill>
              <a:srgbClr val="FCBEA5">
                <a:alpha val="100000"/>
              </a:srgbClr>
            </a:solidFill>
            <a:ln w="5420" cap="flat">
              <a:solidFill>
                <a:srgbClr val="FFFFFF">
                  <a:alpha val="100000"/>
                </a:srgbClr>
              </a:solidFill>
              <a:prstDash val="solid"/>
              <a:miter/>
            </a:ln>
          </p:spPr>
          <p:txBody>
            <a:bodyPr/>
            <a:lstStyle/>
            <a:p/>
          </p:txBody>
        </p:sp>
        <p:sp>
          <p:nvSpPr>
            <p:cNvPr id="612" name="rc46"/>
            <p:cNvSpPr/>
            <p:nvPr/>
          </p:nvSpPr>
          <p:spPr>
            <a:xfrm>
              <a:off x="3781792" y="7370492"/>
              <a:ext cx="275529" cy="275529"/>
            </a:xfrm>
            <a:prstGeom prst="rect">
              <a:avLst/>
            </a:prstGeom>
            <a:solidFill>
              <a:srgbClr val="FECAB5">
                <a:alpha val="100000"/>
              </a:srgbClr>
            </a:solidFill>
            <a:ln w="5420" cap="flat">
              <a:solidFill>
                <a:srgbClr val="FFFFFF">
                  <a:alpha val="100000"/>
                </a:srgbClr>
              </a:solidFill>
              <a:prstDash val="solid"/>
              <a:miter/>
            </a:ln>
          </p:spPr>
          <p:txBody>
            <a:bodyPr/>
            <a:lstStyle/>
            <a:p/>
          </p:txBody>
        </p:sp>
        <p:sp>
          <p:nvSpPr>
            <p:cNvPr id="613" name="rc47"/>
            <p:cNvSpPr/>
            <p:nvPr/>
          </p:nvSpPr>
          <p:spPr>
            <a:xfrm>
              <a:off x="4057321" y="7370492"/>
              <a:ext cx="275529" cy="275529"/>
            </a:xfrm>
            <a:prstGeom prst="rect">
              <a:avLst/>
            </a:prstGeom>
            <a:solidFill>
              <a:srgbClr val="FED9C8">
                <a:alpha val="100000"/>
              </a:srgbClr>
            </a:solidFill>
            <a:ln w="5420" cap="flat">
              <a:solidFill>
                <a:srgbClr val="FFFFFF">
                  <a:alpha val="100000"/>
                </a:srgbClr>
              </a:solidFill>
              <a:prstDash val="solid"/>
              <a:miter/>
            </a:ln>
          </p:spPr>
          <p:txBody>
            <a:bodyPr/>
            <a:lstStyle/>
            <a:p/>
          </p:txBody>
        </p:sp>
        <p:sp>
          <p:nvSpPr>
            <p:cNvPr id="614" name="rc48"/>
            <p:cNvSpPr/>
            <p:nvPr/>
          </p:nvSpPr>
          <p:spPr>
            <a:xfrm>
              <a:off x="4332850" y="7370492"/>
              <a:ext cx="275529" cy="275529"/>
            </a:xfrm>
            <a:prstGeom prst="rect">
              <a:avLst/>
            </a:prstGeom>
            <a:solidFill>
              <a:srgbClr val="FC7454">
                <a:alpha val="100000"/>
              </a:srgbClr>
            </a:solidFill>
            <a:ln w="5420" cap="flat">
              <a:solidFill>
                <a:srgbClr val="FFFFFF">
                  <a:alpha val="100000"/>
                </a:srgbClr>
              </a:solidFill>
              <a:prstDash val="solid"/>
              <a:miter/>
            </a:ln>
          </p:spPr>
          <p:txBody>
            <a:bodyPr/>
            <a:lstStyle/>
            <a:p/>
          </p:txBody>
        </p:sp>
        <p:sp>
          <p:nvSpPr>
            <p:cNvPr id="615" name="rc49"/>
            <p:cNvSpPr/>
            <p:nvPr/>
          </p:nvSpPr>
          <p:spPr>
            <a:xfrm>
              <a:off x="4608380" y="7370492"/>
              <a:ext cx="275529" cy="275529"/>
            </a:xfrm>
            <a:prstGeom prst="rect">
              <a:avLst/>
            </a:prstGeom>
            <a:solidFill>
              <a:srgbClr val="FDAC8F">
                <a:alpha val="100000"/>
              </a:srgbClr>
            </a:solidFill>
            <a:ln w="5420" cap="flat">
              <a:solidFill>
                <a:srgbClr val="FFFFFF">
                  <a:alpha val="100000"/>
                </a:srgbClr>
              </a:solidFill>
              <a:prstDash val="solid"/>
              <a:miter/>
            </a:ln>
          </p:spPr>
          <p:txBody>
            <a:bodyPr/>
            <a:lstStyle/>
            <a:p/>
          </p:txBody>
        </p:sp>
        <p:sp>
          <p:nvSpPr>
            <p:cNvPr id="616" name="rc50"/>
            <p:cNvSpPr/>
            <p:nvPr/>
          </p:nvSpPr>
          <p:spPr>
            <a:xfrm>
              <a:off x="4883909" y="7370492"/>
              <a:ext cx="275529" cy="275529"/>
            </a:xfrm>
            <a:prstGeom prst="rect">
              <a:avLst/>
            </a:prstGeom>
            <a:solidFill>
              <a:srgbClr val="FDC1AA">
                <a:alpha val="100000"/>
              </a:srgbClr>
            </a:solidFill>
            <a:ln w="5420" cap="flat">
              <a:solidFill>
                <a:srgbClr val="FFFFFF">
                  <a:alpha val="100000"/>
                </a:srgbClr>
              </a:solidFill>
              <a:prstDash val="solid"/>
              <a:miter/>
            </a:ln>
          </p:spPr>
          <p:txBody>
            <a:bodyPr/>
            <a:lstStyle/>
            <a:p/>
          </p:txBody>
        </p:sp>
        <p:sp>
          <p:nvSpPr>
            <p:cNvPr id="617" name="rc51"/>
            <p:cNvSpPr/>
            <p:nvPr/>
          </p:nvSpPr>
          <p:spPr>
            <a:xfrm>
              <a:off x="5159438" y="7370492"/>
              <a:ext cx="275529" cy="275529"/>
            </a:xfrm>
            <a:prstGeom prst="rect">
              <a:avLst/>
            </a:prstGeom>
            <a:solidFill>
              <a:srgbClr val="FEDECF">
                <a:alpha val="100000"/>
              </a:srgbClr>
            </a:solidFill>
            <a:ln w="5420" cap="flat">
              <a:solidFill>
                <a:srgbClr val="FFFFFF">
                  <a:alpha val="100000"/>
                </a:srgbClr>
              </a:solidFill>
              <a:prstDash val="solid"/>
              <a:miter/>
            </a:ln>
          </p:spPr>
          <p:txBody>
            <a:bodyPr/>
            <a:lstStyle/>
            <a:p/>
          </p:txBody>
        </p:sp>
        <p:sp>
          <p:nvSpPr>
            <p:cNvPr id="618" name="rc52"/>
            <p:cNvSpPr/>
            <p:nvPr/>
          </p:nvSpPr>
          <p:spPr>
            <a:xfrm>
              <a:off x="5434968" y="7370492"/>
              <a:ext cx="275529" cy="275529"/>
            </a:xfrm>
            <a:prstGeom prst="rect">
              <a:avLst/>
            </a:prstGeom>
            <a:solidFill>
              <a:srgbClr val="FEDCCC">
                <a:alpha val="100000"/>
              </a:srgbClr>
            </a:solidFill>
            <a:ln w="5420" cap="flat">
              <a:solidFill>
                <a:srgbClr val="FFFFFF">
                  <a:alpha val="100000"/>
                </a:srgbClr>
              </a:solidFill>
              <a:prstDash val="solid"/>
              <a:miter/>
            </a:ln>
          </p:spPr>
          <p:txBody>
            <a:bodyPr/>
            <a:lstStyle/>
            <a:p/>
          </p:txBody>
        </p:sp>
        <p:sp>
          <p:nvSpPr>
            <p:cNvPr id="619" name="rc53"/>
            <p:cNvSpPr/>
            <p:nvPr/>
          </p:nvSpPr>
          <p:spPr>
            <a:xfrm>
              <a:off x="2404145" y="7646021"/>
              <a:ext cx="275529" cy="275529"/>
            </a:xfrm>
            <a:prstGeom prst="rect">
              <a:avLst/>
            </a:prstGeom>
            <a:solidFill>
              <a:srgbClr val="FCB59A">
                <a:alpha val="100000"/>
              </a:srgbClr>
            </a:solidFill>
            <a:ln w="5420" cap="flat">
              <a:solidFill>
                <a:srgbClr val="FFFFFF">
                  <a:alpha val="100000"/>
                </a:srgbClr>
              </a:solidFill>
              <a:prstDash val="solid"/>
              <a:miter/>
            </a:ln>
          </p:spPr>
          <p:txBody>
            <a:bodyPr/>
            <a:lstStyle/>
            <a:p/>
          </p:txBody>
        </p:sp>
        <p:sp>
          <p:nvSpPr>
            <p:cNvPr id="620" name="rc54"/>
            <p:cNvSpPr/>
            <p:nvPr/>
          </p:nvSpPr>
          <p:spPr>
            <a:xfrm>
              <a:off x="2679675" y="7646021"/>
              <a:ext cx="275529" cy="275529"/>
            </a:xfrm>
            <a:prstGeom prst="rect">
              <a:avLst/>
            </a:prstGeom>
            <a:solidFill>
              <a:srgbClr val="FED6C4">
                <a:alpha val="100000"/>
              </a:srgbClr>
            </a:solidFill>
            <a:ln w="5420" cap="flat">
              <a:solidFill>
                <a:srgbClr val="FFFFFF">
                  <a:alpha val="100000"/>
                </a:srgbClr>
              </a:solidFill>
              <a:prstDash val="solid"/>
              <a:miter/>
            </a:ln>
          </p:spPr>
          <p:txBody>
            <a:bodyPr/>
            <a:lstStyle/>
            <a:p/>
          </p:txBody>
        </p:sp>
        <p:sp>
          <p:nvSpPr>
            <p:cNvPr id="621" name="rc55"/>
            <p:cNvSpPr/>
            <p:nvPr/>
          </p:nvSpPr>
          <p:spPr>
            <a:xfrm>
              <a:off x="2955204" y="7646021"/>
              <a:ext cx="275529" cy="275529"/>
            </a:xfrm>
            <a:prstGeom prst="rect">
              <a:avLst/>
            </a:prstGeom>
            <a:solidFill>
              <a:srgbClr val="FECCB8">
                <a:alpha val="100000"/>
              </a:srgbClr>
            </a:solidFill>
            <a:ln w="5420" cap="flat">
              <a:solidFill>
                <a:srgbClr val="FFFFFF">
                  <a:alpha val="100000"/>
                </a:srgbClr>
              </a:solidFill>
              <a:prstDash val="solid"/>
              <a:miter/>
            </a:ln>
          </p:spPr>
          <p:txBody>
            <a:bodyPr/>
            <a:lstStyle/>
            <a:p/>
          </p:txBody>
        </p:sp>
        <p:sp>
          <p:nvSpPr>
            <p:cNvPr id="622" name="rc56"/>
            <p:cNvSpPr/>
            <p:nvPr/>
          </p:nvSpPr>
          <p:spPr>
            <a:xfrm>
              <a:off x="3230733" y="7646021"/>
              <a:ext cx="275529" cy="275529"/>
            </a:xfrm>
            <a:prstGeom prst="rect">
              <a:avLst/>
            </a:prstGeom>
            <a:solidFill>
              <a:srgbClr val="FCB599">
                <a:alpha val="100000"/>
              </a:srgbClr>
            </a:solidFill>
            <a:ln w="5420" cap="flat">
              <a:solidFill>
                <a:srgbClr val="FFFFFF">
                  <a:alpha val="100000"/>
                </a:srgbClr>
              </a:solidFill>
              <a:prstDash val="solid"/>
              <a:miter/>
            </a:ln>
          </p:spPr>
          <p:txBody>
            <a:bodyPr/>
            <a:lstStyle/>
            <a:p/>
          </p:txBody>
        </p:sp>
        <p:sp>
          <p:nvSpPr>
            <p:cNvPr id="623" name="rc57"/>
            <p:cNvSpPr/>
            <p:nvPr/>
          </p:nvSpPr>
          <p:spPr>
            <a:xfrm>
              <a:off x="3506263" y="7646021"/>
              <a:ext cx="275529" cy="275529"/>
            </a:xfrm>
            <a:prstGeom prst="rect">
              <a:avLst/>
            </a:prstGeom>
            <a:solidFill>
              <a:srgbClr val="FCB69B">
                <a:alpha val="100000"/>
              </a:srgbClr>
            </a:solidFill>
            <a:ln w="5420" cap="flat">
              <a:solidFill>
                <a:srgbClr val="FFFFFF">
                  <a:alpha val="100000"/>
                </a:srgbClr>
              </a:solidFill>
              <a:prstDash val="solid"/>
              <a:miter/>
            </a:ln>
          </p:spPr>
          <p:txBody>
            <a:bodyPr/>
            <a:lstStyle/>
            <a:p/>
          </p:txBody>
        </p:sp>
        <p:sp>
          <p:nvSpPr>
            <p:cNvPr id="624" name="rc58"/>
            <p:cNvSpPr/>
            <p:nvPr/>
          </p:nvSpPr>
          <p:spPr>
            <a:xfrm>
              <a:off x="3781792" y="7646021"/>
              <a:ext cx="275529" cy="275529"/>
            </a:xfrm>
            <a:prstGeom prst="rect">
              <a:avLst/>
            </a:prstGeom>
            <a:solidFill>
              <a:srgbClr val="FDC6B0">
                <a:alpha val="100000"/>
              </a:srgbClr>
            </a:solidFill>
            <a:ln w="5420" cap="flat">
              <a:solidFill>
                <a:srgbClr val="FFFFFF">
                  <a:alpha val="100000"/>
                </a:srgbClr>
              </a:solidFill>
              <a:prstDash val="solid"/>
              <a:miter/>
            </a:ln>
          </p:spPr>
          <p:txBody>
            <a:bodyPr/>
            <a:lstStyle/>
            <a:p/>
          </p:txBody>
        </p:sp>
        <p:sp>
          <p:nvSpPr>
            <p:cNvPr id="625" name="rc59"/>
            <p:cNvSpPr/>
            <p:nvPr/>
          </p:nvSpPr>
          <p:spPr>
            <a:xfrm>
              <a:off x="4057321" y="7646021"/>
              <a:ext cx="275529" cy="275529"/>
            </a:xfrm>
            <a:prstGeom prst="rect">
              <a:avLst/>
            </a:prstGeom>
            <a:solidFill>
              <a:srgbClr val="FED9C9">
                <a:alpha val="100000"/>
              </a:srgbClr>
            </a:solidFill>
            <a:ln w="5420" cap="flat">
              <a:solidFill>
                <a:srgbClr val="FFFFFF">
                  <a:alpha val="100000"/>
                </a:srgbClr>
              </a:solidFill>
              <a:prstDash val="solid"/>
              <a:miter/>
            </a:ln>
          </p:spPr>
          <p:txBody>
            <a:bodyPr/>
            <a:lstStyle/>
            <a:p/>
          </p:txBody>
        </p:sp>
        <p:sp>
          <p:nvSpPr>
            <p:cNvPr id="626" name="rc60"/>
            <p:cNvSpPr/>
            <p:nvPr/>
          </p:nvSpPr>
          <p:spPr>
            <a:xfrm>
              <a:off x="4332850" y="7646021"/>
              <a:ext cx="275529" cy="275529"/>
            </a:xfrm>
            <a:prstGeom prst="rect">
              <a:avLst/>
            </a:prstGeom>
            <a:solidFill>
              <a:srgbClr val="FDA689">
                <a:alpha val="100000"/>
              </a:srgbClr>
            </a:solidFill>
            <a:ln w="5420" cap="flat">
              <a:solidFill>
                <a:srgbClr val="FFFFFF">
                  <a:alpha val="100000"/>
                </a:srgbClr>
              </a:solidFill>
              <a:prstDash val="solid"/>
              <a:miter/>
            </a:ln>
          </p:spPr>
          <p:txBody>
            <a:bodyPr/>
            <a:lstStyle/>
            <a:p/>
          </p:txBody>
        </p:sp>
        <p:sp>
          <p:nvSpPr>
            <p:cNvPr id="627" name="rc61"/>
            <p:cNvSpPr/>
            <p:nvPr/>
          </p:nvSpPr>
          <p:spPr>
            <a:xfrm>
              <a:off x="4608380" y="7646021"/>
              <a:ext cx="275529" cy="275529"/>
            </a:xfrm>
            <a:prstGeom prst="rect">
              <a:avLst/>
            </a:prstGeom>
            <a:solidFill>
              <a:srgbClr val="FDB093">
                <a:alpha val="100000"/>
              </a:srgbClr>
            </a:solidFill>
            <a:ln w="5420" cap="flat">
              <a:solidFill>
                <a:srgbClr val="FFFFFF">
                  <a:alpha val="100000"/>
                </a:srgbClr>
              </a:solidFill>
              <a:prstDash val="solid"/>
              <a:miter/>
            </a:ln>
          </p:spPr>
          <p:txBody>
            <a:bodyPr/>
            <a:lstStyle/>
            <a:p/>
          </p:txBody>
        </p:sp>
        <p:sp>
          <p:nvSpPr>
            <p:cNvPr id="628" name="rc62"/>
            <p:cNvSpPr/>
            <p:nvPr/>
          </p:nvSpPr>
          <p:spPr>
            <a:xfrm>
              <a:off x="4883909" y="7646021"/>
              <a:ext cx="275529" cy="275529"/>
            </a:xfrm>
            <a:prstGeom prst="rect">
              <a:avLst/>
            </a:prstGeom>
            <a:solidFill>
              <a:srgbClr val="FECBB6">
                <a:alpha val="100000"/>
              </a:srgbClr>
            </a:solidFill>
            <a:ln w="5420" cap="flat">
              <a:solidFill>
                <a:srgbClr val="FFFFFF">
                  <a:alpha val="100000"/>
                </a:srgbClr>
              </a:solidFill>
              <a:prstDash val="solid"/>
              <a:miter/>
            </a:ln>
          </p:spPr>
          <p:txBody>
            <a:bodyPr/>
            <a:lstStyle/>
            <a:p/>
          </p:txBody>
        </p:sp>
        <p:sp>
          <p:nvSpPr>
            <p:cNvPr id="629" name="rc63"/>
            <p:cNvSpPr/>
            <p:nvPr/>
          </p:nvSpPr>
          <p:spPr>
            <a:xfrm>
              <a:off x="5159438" y="7646021"/>
              <a:ext cx="275529" cy="275529"/>
            </a:xfrm>
            <a:prstGeom prst="rect">
              <a:avLst/>
            </a:prstGeom>
            <a:solidFill>
              <a:srgbClr val="FEE4D7">
                <a:alpha val="100000"/>
              </a:srgbClr>
            </a:solidFill>
            <a:ln w="5420" cap="flat">
              <a:solidFill>
                <a:srgbClr val="FFFFFF">
                  <a:alpha val="100000"/>
                </a:srgbClr>
              </a:solidFill>
              <a:prstDash val="solid"/>
              <a:miter/>
            </a:ln>
          </p:spPr>
          <p:txBody>
            <a:bodyPr/>
            <a:lstStyle/>
            <a:p/>
          </p:txBody>
        </p:sp>
        <p:sp>
          <p:nvSpPr>
            <p:cNvPr id="630" name="rc64"/>
            <p:cNvSpPr/>
            <p:nvPr/>
          </p:nvSpPr>
          <p:spPr>
            <a:xfrm>
              <a:off x="5434968" y="7646021"/>
              <a:ext cx="275529" cy="275529"/>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631" name="rc65"/>
            <p:cNvSpPr/>
            <p:nvPr/>
          </p:nvSpPr>
          <p:spPr>
            <a:xfrm>
              <a:off x="2404145" y="7921550"/>
              <a:ext cx="275529" cy="275529"/>
            </a:xfrm>
            <a:prstGeom prst="rect">
              <a:avLst/>
            </a:prstGeom>
            <a:solidFill>
              <a:srgbClr val="FDC3AB">
                <a:alpha val="100000"/>
              </a:srgbClr>
            </a:solidFill>
            <a:ln w="5420" cap="flat">
              <a:solidFill>
                <a:srgbClr val="FFFFFF">
                  <a:alpha val="100000"/>
                </a:srgbClr>
              </a:solidFill>
              <a:prstDash val="solid"/>
              <a:miter/>
            </a:ln>
          </p:spPr>
          <p:txBody>
            <a:bodyPr/>
            <a:lstStyle/>
            <a:p/>
          </p:txBody>
        </p:sp>
        <p:sp>
          <p:nvSpPr>
            <p:cNvPr id="632" name="rc66"/>
            <p:cNvSpPr/>
            <p:nvPr/>
          </p:nvSpPr>
          <p:spPr>
            <a:xfrm>
              <a:off x="2679675" y="7921550"/>
              <a:ext cx="275529" cy="275529"/>
            </a:xfrm>
            <a:prstGeom prst="rect">
              <a:avLst/>
            </a:prstGeom>
            <a:solidFill>
              <a:srgbClr val="FDC7B1">
                <a:alpha val="100000"/>
              </a:srgbClr>
            </a:solidFill>
            <a:ln w="5420" cap="flat">
              <a:solidFill>
                <a:srgbClr val="FFFFFF">
                  <a:alpha val="100000"/>
                </a:srgbClr>
              </a:solidFill>
              <a:prstDash val="solid"/>
              <a:miter/>
            </a:ln>
          </p:spPr>
          <p:txBody>
            <a:bodyPr/>
            <a:lstStyle/>
            <a:p/>
          </p:txBody>
        </p:sp>
        <p:sp>
          <p:nvSpPr>
            <p:cNvPr id="633" name="rc67"/>
            <p:cNvSpPr/>
            <p:nvPr/>
          </p:nvSpPr>
          <p:spPr>
            <a:xfrm>
              <a:off x="2955204" y="7921550"/>
              <a:ext cx="275529" cy="275529"/>
            </a:xfrm>
            <a:prstGeom prst="rect">
              <a:avLst/>
            </a:prstGeom>
            <a:solidFill>
              <a:srgbClr val="FDC4AD">
                <a:alpha val="100000"/>
              </a:srgbClr>
            </a:solidFill>
            <a:ln w="5420" cap="flat">
              <a:solidFill>
                <a:srgbClr val="FFFFFF">
                  <a:alpha val="100000"/>
                </a:srgbClr>
              </a:solidFill>
              <a:prstDash val="solid"/>
              <a:miter/>
            </a:ln>
          </p:spPr>
          <p:txBody>
            <a:bodyPr/>
            <a:lstStyle/>
            <a:p/>
          </p:txBody>
        </p:sp>
        <p:sp>
          <p:nvSpPr>
            <p:cNvPr id="634" name="rc68"/>
            <p:cNvSpPr/>
            <p:nvPr/>
          </p:nvSpPr>
          <p:spPr>
            <a:xfrm>
              <a:off x="3230733" y="7921550"/>
              <a:ext cx="275529" cy="275529"/>
            </a:xfrm>
            <a:prstGeom prst="rect">
              <a:avLst/>
            </a:prstGeom>
            <a:solidFill>
              <a:srgbClr val="FCBBA1">
                <a:alpha val="100000"/>
              </a:srgbClr>
            </a:solidFill>
            <a:ln w="5420" cap="flat">
              <a:solidFill>
                <a:srgbClr val="FFFFFF">
                  <a:alpha val="100000"/>
                </a:srgbClr>
              </a:solidFill>
              <a:prstDash val="solid"/>
              <a:miter/>
            </a:ln>
          </p:spPr>
          <p:txBody>
            <a:bodyPr/>
            <a:lstStyle/>
            <a:p/>
          </p:txBody>
        </p:sp>
        <p:sp>
          <p:nvSpPr>
            <p:cNvPr id="635" name="rc69"/>
            <p:cNvSpPr/>
            <p:nvPr/>
          </p:nvSpPr>
          <p:spPr>
            <a:xfrm>
              <a:off x="3506263" y="7921550"/>
              <a:ext cx="275529" cy="275529"/>
            </a:xfrm>
            <a:prstGeom prst="rect">
              <a:avLst/>
            </a:prstGeom>
            <a:solidFill>
              <a:srgbClr val="FCB79C">
                <a:alpha val="100000"/>
              </a:srgbClr>
            </a:solidFill>
            <a:ln w="5420" cap="flat">
              <a:solidFill>
                <a:srgbClr val="FFFFFF">
                  <a:alpha val="100000"/>
                </a:srgbClr>
              </a:solidFill>
              <a:prstDash val="solid"/>
              <a:miter/>
            </a:ln>
          </p:spPr>
          <p:txBody>
            <a:bodyPr/>
            <a:lstStyle/>
            <a:p/>
          </p:txBody>
        </p:sp>
        <p:sp>
          <p:nvSpPr>
            <p:cNvPr id="636" name="rc70"/>
            <p:cNvSpPr/>
            <p:nvPr/>
          </p:nvSpPr>
          <p:spPr>
            <a:xfrm>
              <a:off x="3781792" y="7921550"/>
              <a:ext cx="275529" cy="275529"/>
            </a:xfrm>
            <a:prstGeom prst="rect">
              <a:avLst/>
            </a:prstGeom>
            <a:solidFill>
              <a:srgbClr val="FECDB9">
                <a:alpha val="100000"/>
              </a:srgbClr>
            </a:solidFill>
            <a:ln w="5420" cap="flat">
              <a:solidFill>
                <a:srgbClr val="FFFFFF">
                  <a:alpha val="100000"/>
                </a:srgbClr>
              </a:solidFill>
              <a:prstDash val="solid"/>
              <a:miter/>
            </a:ln>
          </p:spPr>
          <p:txBody>
            <a:bodyPr/>
            <a:lstStyle/>
            <a:p/>
          </p:txBody>
        </p:sp>
        <p:sp>
          <p:nvSpPr>
            <p:cNvPr id="637" name="rc71"/>
            <p:cNvSpPr/>
            <p:nvPr/>
          </p:nvSpPr>
          <p:spPr>
            <a:xfrm>
              <a:off x="4057321" y="7921550"/>
              <a:ext cx="275529" cy="275529"/>
            </a:xfrm>
            <a:prstGeom prst="rect">
              <a:avLst/>
            </a:prstGeom>
            <a:solidFill>
              <a:srgbClr val="FED5C3">
                <a:alpha val="100000"/>
              </a:srgbClr>
            </a:solidFill>
            <a:ln w="5420" cap="flat">
              <a:solidFill>
                <a:srgbClr val="FFFFFF">
                  <a:alpha val="100000"/>
                </a:srgbClr>
              </a:solidFill>
              <a:prstDash val="solid"/>
              <a:miter/>
            </a:ln>
          </p:spPr>
          <p:txBody>
            <a:bodyPr/>
            <a:lstStyle/>
            <a:p/>
          </p:txBody>
        </p:sp>
        <p:sp>
          <p:nvSpPr>
            <p:cNvPr id="638" name="rc72"/>
            <p:cNvSpPr/>
            <p:nvPr/>
          </p:nvSpPr>
          <p:spPr>
            <a:xfrm>
              <a:off x="4332850" y="7921550"/>
              <a:ext cx="275529" cy="275529"/>
            </a:xfrm>
            <a:prstGeom prst="rect">
              <a:avLst/>
            </a:prstGeom>
            <a:solidFill>
              <a:srgbClr val="FECDB9">
                <a:alpha val="100000"/>
              </a:srgbClr>
            </a:solidFill>
            <a:ln w="5420" cap="flat">
              <a:solidFill>
                <a:srgbClr val="FFFFFF">
                  <a:alpha val="100000"/>
                </a:srgbClr>
              </a:solidFill>
              <a:prstDash val="solid"/>
              <a:miter/>
            </a:ln>
          </p:spPr>
          <p:txBody>
            <a:bodyPr/>
            <a:lstStyle/>
            <a:p/>
          </p:txBody>
        </p:sp>
        <p:sp>
          <p:nvSpPr>
            <p:cNvPr id="639" name="rc73"/>
            <p:cNvSpPr/>
            <p:nvPr/>
          </p:nvSpPr>
          <p:spPr>
            <a:xfrm>
              <a:off x="4608380" y="7921550"/>
              <a:ext cx="275529" cy="275529"/>
            </a:xfrm>
            <a:prstGeom prst="rect">
              <a:avLst/>
            </a:prstGeom>
            <a:solidFill>
              <a:srgbClr val="FECFBC">
                <a:alpha val="100000"/>
              </a:srgbClr>
            </a:solidFill>
            <a:ln w="5420" cap="flat">
              <a:solidFill>
                <a:srgbClr val="FFFFFF">
                  <a:alpha val="100000"/>
                </a:srgbClr>
              </a:solidFill>
              <a:prstDash val="solid"/>
              <a:miter/>
            </a:ln>
          </p:spPr>
          <p:txBody>
            <a:bodyPr/>
            <a:lstStyle/>
            <a:p/>
          </p:txBody>
        </p:sp>
        <p:sp>
          <p:nvSpPr>
            <p:cNvPr id="640" name="rc74"/>
            <p:cNvSpPr/>
            <p:nvPr/>
          </p:nvSpPr>
          <p:spPr>
            <a:xfrm>
              <a:off x="4883909" y="7921550"/>
              <a:ext cx="275529" cy="275529"/>
            </a:xfrm>
            <a:prstGeom prst="rect">
              <a:avLst/>
            </a:prstGeom>
            <a:solidFill>
              <a:srgbClr val="FECFBB">
                <a:alpha val="100000"/>
              </a:srgbClr>
            </a:solidFill>
            <a:ln w="5420" cap="flat">
              <a:solidFill>
                <a:srgbClr val="FFFFFF">
                  <a:alpha val="100000"/>
                </a:srgbClr>
              </a:solidFill>
              <a:prstDash val="solid"/>
              <a:miter/>
            </a:ln>
          </p:spPr>
          <p:txBody>
            <a:bodyPr/>
            <a:lstStyle/>
            <a:p/>
          </p:txBody>
        </p:sp>
        <p:sp>
          <p:nvSpPr>
            <p:cNvPr id="641" name="rc75"/>
            <p:cNvSpPr/>
            <p:nvPr/>
          </p:nvSpPr>
          <p:spPr>
            <a:xfrm>
              <a:off x="5159438" y="7921550"/>
              <a:ext cx="275529" cy="275529"/>
            </a:xfrm>
            <a:prstGeom prst="rect">
              <a:avLst/>
            </a:prstGeom>
            <a:solidFill>
              <a:srgbClr val="FED4C2">
                <a:alpha val="100000"/>
              </a:srgbClr>
            </a:solidFill>
            <a:ln w="5420" cap="flat">
              <a:solidFill>
                <a:srgbClr val="FFFFFF">
                  <a:alpha val="100000"/>
                </a:srgbClr>
              </a:solidFill>
              <a:prstDash val="solid"/>
              <a:miter/>
            </a:ln>
          </p:spPr>
          <p:txBody>
            <a:bodyPr/>
            <a:lstStyle/>
            <a:p/>
          </p:txBody>
        </p:sp>
        <p:sp>
          <p:nvSpPr>
            <p:cNvPr id="642" name="rc76"/>
            <p:cNvSpPr/>
            <p:nvPr/>
          </p:nvSpPr>
          <p:spPr>
            <a:xfrm>
              <a:off x="5434968" y="7921550"/>
              <a:ext cx="275529" cy="275529"/>
            </a:xfrm>
            <a:prstGeom prst="rect">
              <a:avLst/>
            </a:prstGeom>
            <a:solidFill>
              <a:srgbClr val="FED0BD">
                <a:alpha val="100000"/>
              </a:srgbClr>
            </a:solidFill>
            <a:ln w="5420" cap="flat">
              <a:solidFill>
                <a:srgbClr val="FFFFFF">
                  <a:alpha val="100000"/>
                </a:srgbClr>
              </a:solidFill>
              <a:prstDash val="solid"/>
              <a:miter/>
            </a:ln>
          </p:spPr>
          <p:txBody>
            <a:bodyPr/>
            <a:lstStyle/>
            <a:p/>
          </p:txBody>
        </p:sp>
        <p:sp>
          <p:nvSpPr>
            <p:cNvPr id="643" name="rc77"/>
            <p:cNvSpPr/>
            <p:nvPr/>
          </p:nvSpPr>
          <p:spPr>
            <a:xfrm>
              <a:off x="2404145" y="8197080"/>
              <a:ext cx="275529" cy="275529"/>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44" name="rc78"/>
            <p:cNvSpPr/>
            <p:nvPr/>
          </p:nvSpPr>
          <p:spPr>
            <a:xfrm>
              <a:off x="2679675" y="8197080"/>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45" name="rc79"/>
            <p:cNvSpPr/>
            <p:nvPr/>
          </p:nvSpPr>
          <p:spPr>
            <a:xfrm>
              <a:off x="2955204" y="8197080"/>
              <a:ext cx="275529" cy="275529"/>
            </a:xfrm>
            <a:prstGeom prst="rect">
              <a:avLst/>
            </a:prstGeom>
            <a:solidFill>
              <a:srgbClr val="FEE0D3">
                <a:alpha val="100000"/>
              </a:srgbClr>
            </a:solidFill>
            <a:ln w="5420" cap="flat">
              <a:solidFill>
                <a:srgbClr val="FFFFFF">
                  <a:alpha val="100000"/>
                </a:srgbClr>
              </a:solidFill>
              <a:prstDash val="solid"/>
              <a:miter/>
            </a:ln>
          </p:spPr>
          <p:txBody>
            <a:bodyPr/>
            <a:lstStyle/>
            <a:p/>
          </p:txBody>
        </p:sp>
        <p:sp>
          <p:nvSpPr>
            <p:cNvPr id="646" name="rc80"/>
            <p:cNvSpPr/>
            <p:nvPr/>
          </p:nvSpPr>
          <p:spPr>
            <a:xfrm>
              <a:off x="3230733" y="8197080"/>
              <a:ext cx="275529" cy="275529"/>
            </a:xfrm>
            <a:prstGeom prst="rect">
              <a:avLst/>
            </a:prstGeom>
            <a:solidFill>
              <a:srgbClr val="FDC4AD">
                <a:alpha val="100000"/>
              </a:srgbClr>
            </a:solidFill>
            <a:ln w="5420" cap="flat">
              <a:solidFill>
                <a:srgbClr val="FFFFFF">
                  <a:alpha val="100000"/>
                </a:srgbClr>
              </a:solidFill>
              <a:prstDash val="solid"/>
              <a:miter/>
            </a:ln>
          </p:spPr>
          <p:txBody>
            <a:bodyPr/>
            <a:lstStyle/>
            <a:p/>
          </p:txBody>
        </p:sp>
        <p:sp>
          <p:nvSpPr>
            <p:cNvPr id="647" name="rc81"/>
            <p:cNvSpPr/>
            <p:nvPr/>
          </p:nvSpPr>
          <p:spPr>
            <a:xfrm>
              <a:off x="3506263" y="8197080"/>
              <a:ext cx="275529" cy="275529"/>
            </a:xfrm>
            <a:prstGeom prst="rect">
              <a:avLst/>
            </a:prstGeom>
            <a:solidFill>
              <a:srgbClr val="FDAD90">
                <a:alpha val="100000"/>
              </a:srgbClr>
            </a:solidFill>
            <a:ln w="5420" cap="flat">
              <a:solidFill>
                <a:srgbClr val="FFFFFF">
                  <a:alpha val="100000"/>
                </a:srgbClr>
              </a:solidFill>
              <a:prstDash val="solid"/>
              <a:miter/>
            </a:ln>
          </p:spPr>
          <p:txBody>
            <a:bodyPr/>
            <a:lstStyle/>
            <a:p/>
          </p:txBody>
        </p:sp>
        <p:sp>
          <p:nvSpPr>
            <p:cNvPr id="648" name="rc82"/>
            <p:cNvSpPr/>
            <p:nvPr/>
          </p:nvSpPr>
          <p:spPr>
            <a:xfrm>
              <a:off x="3781792" y="8197080"/>
              <a:ext cx="275529" cy="275529"/>
            </a:xfrm>
            <a:prstGeom prst="rect">
              <a:avLst/>
            </a:prstGeom>
            <a:solidFill>
              <a:srgbClr val="FED3C0">
                <a:alpha val="100000"/>
              </a:srgbClr>
            </a:solidFill>
            <a:ln w="5420" cap="flat">
              <a:solidFill>
                <a:srgbClr val="FFFFFF">
                  <a:alpha val="100000"/>
                </a:srgbClr>
              </a:solidFill>
              <a:prstDash val="solid"/>
              <a:miter/>
            </a:ln>
          </p:spPr>
          <p:txBody>
            <a:bodyPr/>
            <a:lstStyle/>
            <a:p/>
          </p:txBody>
        </p:sp>
        <p:sp>
          <p:nvSpPr>
            <p:cNvPr id="649" name="rc83"/>
            <p:cNvSpPr/>
            <p:nvPr/>
          </p:nvSpPr>
          <p:spPr>
            <a:xfrm>
              <a:off x="4057321" y="8197080"/>
              <a:ext cx="275529" cy="275529"/>
            </a:xfrm>
            <a:prstGeom prst="rect">
              <a:avLst/>
            </a:prstGeom>
            <a:solidFill>
              <a:srgbClr val="FCBCA2">
                <a:alpha val="100000"/>
              </a:srgbClr>
            </a:solidFill>
            <a:ln w="5420" cap="flat">
              <a:solidFill>
                <a:srgbClr val="FFFFFF">
                  <a:alpha val="100000"/>
                </a:srgbClr>
              </a:solidFill>
              <a:prstDash val="solid"/>
              <a:miter/>
            </a:ln>
          </p:spPr>
          <p:txBody>
            <a:bodyPr/>
            <a:lstStyle/>
            <a:p/>
          </p:txBody>
        </p:sp>
        <p:sp>
          <p:nvSpPr>
            <p:cNvPr id="650" name="rc84"/>
            <p:cNvSpPr/>
            <p:nvPr/>
          </p:nvSpPr>
          <p:spPr>
            <a:xfrm>
              <a:off x="4332850" y="8197080"/>
              <a:ext cx="275529" cy="275529"/>
            </a:xfrm>
            <a:prstGeom prst="rect">
              <a:avLst/>
            </a:prstGeom>
            <a:solidFill>
              <a:srgbClr val="FDC4AD">
                <a:alpha val="100000"/>
              </a:srgbClr>
            </a:solidFill>
            <a:ln w="5420" cap="flat">
              <a:solidFill>
                <a:srgbClr val="FFFFFF">
                  <a:alpha val="100000"/>
                </a:srgbClr>
              </a:solidFill>
              <a:prstDash val="solid"/>
              <a:miter/>
            </a:ln>
          </p:spPr>
          <p:txBody>
            <a:bodyPr/>
            <a:lstStyle/>
            <a:p/>
          </p:txBody>
        </p:sp>
        <p:sp>
          <p:nvSpPr>
            <p:cNvPr id="651" name="rc85"/>
            <p:cNvSpPr/>
            <p:nvPr/>
          </p:nvSpPr>
          <p:spPr>
            <a:xfrm>
              <a:off x="4608380" y="8197080"/>
              <a:ext cx="275529" cy="275529"/>
            </a:xfrm>
            <a:prstGeom prst="rect">
              <a:avLst/>
            </a:prstGeom>
            <a:solidFill>
              <a:srgbClr val="FEDECF">
                <a:alpha val="100000"/>
              </a:srgbClr>
            </a:solidFill>
            <a:ln w="5420" cap="flat">
              <a:solidFill>
                <a:srgbClr val="FFFFFF">
                  <a:alpha val="100000"/>
                </a:srgbClr>
              </a:solidFill>
              <a:prstDash val="solid"/>
              <a:miter/>
            </a:ln>
          </p:spPr>
          <p:txBody>
            <a:bodyPr/>
            <a:lstStyle/>
            <a:p/>
          </p:txBody>
        </p:sp>
        <p:sp>
          <p:nvSpPr>
            <p:cNvPr id="652" name="rc86"/>
            <p:cNvSpPr/>
            <p:nvPr/>
          </p:nvSpPr>
          <p:spPr>
            <a:xfrm>
              <a:off x="4883909" y="8197080"/>
              <a:ext cx="275529" cy="275529"/>
            </a:xfrm>
            <a:prstGeom prst="rect">
              <a:avLst/>
            </a:prstGeom>
            <a:solidFill>
              <a:srgbClr val="FED6C4">
                <a:alpha val="100000"/>
              </a:srgbClr>
            </a:solidFill>
            <a:ln w="5420" cap="flat">
              <a:solidFill>
                <a:srgbClr val="FFFFFF">
                  <a:alpha val="100000"/>
                </a:srgbClr>
              </a:solidFill>
              <a:prstDash val="solid"/>
              <a:miter/>
            </a:ln>
          </p:spPr>
          <p:txBody>
            <a:bodyPr/>
            <a:lstStyle/>
            <a:p/>
          </p:txBody>
        </p:sp>
        <p:sp>
          <p:nvSpPr>
            <p:cNvPr id="653" name="rc87"/>
            <p:cNvSpPr/>
            <p:nvPr/>
          </p:nvSpPr>
          <p:spPr>
            <a:xfrm>
              <a:off x="5159438" y="8197080"/>
              <a:ext cx="275529" cy="275529"/>
            </a:xfrm>
            <a:prstGeom prst="rect">
              <a:avLst/>
            </a:prstGeom>
            <a:solidFill>
              <a:srgbClr val="FDB297">
                <a:alpha val="100000"/>
              </a:srgbClr>
            </a:solidFill>
            <a:ln w="5420" cap="flat">
              <a:solidFill>
                <a:srgbClr val="FFFFFF">
                  <a:alpha val="100000"/>
                </a:srgbClr>
              </a:solidFill>
              <a:prstDash val="solid"/>
              <a:miter/>
            </a:ln>
          </p:spPr>
          <p:txBody>
            <a:bodyPr/>
            <a:lstStyle/>
            <a:p/>
          </p:txBody>
        </p:sp>
        <p:sp>
          <p:nvSpPr>
            <p:cNvPr id="654" name="rc88"/>
            <p:cNvSpPr/>
            <p:nvPr/>
          </p:nvSpPr>
          <p:spPr>
            <a:xfrm>
              <a:off x="5434968" y="8197080"/>
              <a:ext cx="275529" cy="275529"/>
            </a:xfrm>
            <a:prstGeom prst="rect">
              <a:avLst/>
            </a:prstGeom>
            <a:solidFill>
              <a:srgbClr val="FED3C1">
                <a:alpha val="100000"/>
              </a:srgbClr>
            </a:solidFill>
            <a:ln w="5420" cap="flat">
              <a:solidFill>
                <a:srgbClr val="FFFFFF">
                  <a:alpha val="100000"/>
                </a:srgbClr>
              </a:solidFill>
              <a:prstDash val="solid"/>
              <a:miter/>
            </a:ln>
          </p:spPr>
          <p:txBody>
            <a:bodyPr/>
            <a:lstStyle/>
            <a:p/>
          </p:txBody>
        </p:sp>
        <p:sp>
          <p:nvSpPr>
            <p:cNvPr id="655" name="rc89"/>
            <p:cNvSpPr/>
            <p:nvPr/>
          </p:nvSpPr>
          <p:spPr>
            <a:xfrm>
              <a:off x="2404145" y="8472609"/>
              <a:ext cx="275529" cy="275529"/>
            </a:xfrm>
            <a:prstGeom prst="rect">
              <a:avLst/>
            </a:prstGeom>
            <a:solidFill>
              <a:srgbClr val="FED4C2">
                <a:alpha val="100000"/>
              </a:srgbClr>
            </a:solidFill>
            <a:ln w="5420" cap="flat">
              <a:solidFill>
                <a:srgbClr val="FFFFFF">
                  <a:alpha val="100000"/>
                </a:srgbClr>
              </a:solidFill>
              <a:prstDash val="solid"/>
              <a:miter/>
            </a:ln>
          </p:spPr>
          <p:txBody>
            <a:bodyPr/>
            <a:lstStyle/>
            <a:p/>
          </p:txBody>
        </p:sp>
        <p:sp>
          <p:nvSpPr>
            <p:cNvPr id="656" name="rc90"/>
            <p:cNvSpPr/>
            <p:nvPr/>
          </p:nvSpPr>
          <p:spPr>
            <a:xfrm>
              <a:off x="2679675" y="8472609"/>
              <a:ext cx="275529" cy="275529"/>
            </a:xfrm>
            <a:prstGeom prst="rect">
              <a:avLst/>
            </a:prstGeom>
            <a:solidFill>
              <a:srgbClr val="FDC4AD">
                <a:alpha val="100000"/>
              </a:srgbClr>
            </a:solidFill>
            <a:ln w="5420" cap="flat">
              <a:solidFill>
                <a:srgbClr val="FFFFFF">
                  <a:alpha val="100000"/>
                </a:srgbClr>
              </a:solidFill>
              <a:prstDash val="solid"/>
              <a:miter/>
            </a:ln>
          </p:spPr>
          <p:txBody>
            <a:bodyPr/>
            <a:lstStyle/>
            <a:p/>
          </p:txBody>
        </p:sp>
        <p:sp>
          <p:nvSpPr>
            <p:cNvPr id="657" name="rc91"/>
            <p:cNvSpPr/>
            <p:nvPr/>
          </p:nvSpPr>
          <p:spPr>
            <a:xfrm>
              <a:off x="2955204" y="8472609"/>
              <a:ext cx="275529" cy="275529"/>
            </a:xfrm>
            <a:prstGeom prst="rect">
              <a:avLst/>
            </a:prstGeom>
            <a:solidFill>
              <a:srgbClr val="FEC9B4">
                <a:alpha val="100000"/>
              </a:srgbClr>
            </a:solidFill>
            <a:ln w="5420" cap="flat">
              <a:solidFill>
                <a:srgbClr val="FFFFFF">
                  <a:alpha val="100000"/>
                </a:srgbClr>
              </a:solidFill>
              <a:prstDash val="solid"/>
              <a:miter/>
            </a:ln>
          </p:spPr>
          <p:txBody>
            <a:bodyPr/>
            <a:lstStyle/>
            <a:p/>
          </p:txBody>
        </p:sp>
        <p:sp>
          <p:nvSpPr>
            <p:cNvPr id="658" name="rc92"/>
            <p:cNvSpPr/>
            <p:nvPr/>
          </p:nvSpPr>
          <p:spPr>
            <a:xfrm>
              <a:off x="3230733" y="8472609"/>
              <a:ext cx="275529" cy="275529"/>
            </a:xfrm>
            <a:prstGeom prst="rect">
              <a:avLst/>
            </a:prstGeom>
            <a:solidFill>
              <a:srgbClr val="FECBB6">
                <a:alpha val="100000"/>
              </a:srgbClr>
            </a:solidFill>
            <a:ln w="5420" cap="flat">
              <a:solidFill>
                <a:srgbClr val="FFFFFF">
                  <a:alpha val="100000"/>
                </a:srgbClr>
              </a:solidFill>
              <a:prstDash val="solid"/>
              <a:miter/>
            </a:ln>
          </p:spPr>
          <p:txBody>
            <a:bodyPr/>
            <a:lstStyle/>
            <a:p/>
          </p:txBody>
        </p:sp>
        <p:sp>
          <p:nvSpPr>
            <p:cNvPr id="659" name="rc93"/>
            <p:cNvSpPr/>
            <p:nvPr/>
          </p:nvSpPr>
          <p:spPr>
            <a:xfrm>
              <a:off x="3506263" y="8472609"/>
              <a:ext cx="275529" cy="275529"/>
            </a:xfrm>
            <a:prstGeom prst="rect">
              <a:avLst/>
            </a:prstGeom>
            <a:solidFill>
              <a:srgbClr val="FED9C9">
                <a:alpha val="100000"/>
              </a:srgbClr>
            </a:solidFill>
            <a:ln w="5420" cap="flat">
              <a:solidFill>
                <a:srgbClr val="FFFFFF">
                  <a:alpha val="100000"/>
                </a:srgbClr>
              </a:solidFill>
              <a:prstDash val="solid"/>
              <a:miter/>
            </a:ln>
          </p:spPr>
          <p:txBody>
            <a:bodyPr/>
            <a:lstStyle/>
            <a:p/>
          </p:txBody>
        </p:sp>
        <p:sp>
          <p:nvSpPr>
            <p:cNvPr id="660" name="rc94"/>
            <p:cNvSpPr/>
            <p:nvPr/>
          </p:nvSpPr>
          <p:spPr>
            <a:xfrm>
              <a:off x="3781792" y="8472609"/>
              <a:ext cx="275529" cy="275529"/>
            </a:xfrm>
            <a:prstGeom prst="rect">
              <a:avLst/>
            </a:prstGeom>
            <a:solidFill>
              <a:srgbClr val="FEDACA">
                <a:alpha val="100000"/>
              </a:srgbClr>
            </a:solidFill>
            <a:ln w="5420" cap="flat">
              <a:solidFill>
                <a:srgbClr val="FFFFFF">
                  <a:alpha val="100000"/>
                </a:srgbClr>
              </a:solidFill>
              <a:prstDash val="solid"/>
              <a:miter/>
            </a:ln>
          </p:spPr>
          <p:txBody>
            <a:bodyPr/>
            <a:lstStyle/>
            <a:p/>
          </p:txBody>
        </p:sp>
        <p:sp>
          <p:nvSpPr>
            <p:cNvPr id="661" name="rc95"/>
            <p:cNvSpPr/>
            <p:nvPr/>
          </p:nvSpPr>
          <p:spPr>
            <a:xfrm>
              <a:off x="4057321" y="8472609"/>
              <a:ext cx="275529" cy="275529"/>
            </a:xfrm>
            <a:prstGeom prst="rect">
              <a:avLst/>
            </a:prstGeom>
            <a:solidFill>
              <a:srgbClr val="FEDFD0">
                <a:alpha val="100000"/>
              </a:srgbClr>
            </a:solidFill>
            <a:ln w="5420" cap="flat">
              <a:solidFill>
                <a:srgbClr val="FFFFFF">
                  <a:alpha val="100000"/>
                </a:srgbClr>
              </a:solidFill>
              <a:prstDash val="solid"/>
              <a:miter/>
            </a:ln>
          </p:spPr>
          <p:txBody>
            <a:bodyPr/>
            <a:lstStyle/>
            <a:p/>
          </p:txBody>
        </p:sp>
        <p:sp>
          <p:nvSpPr>
            <p:cNvPr id="662" name="rc96"/>
            <p:cNvSpPr/>
            <p:nvPr/>
          </p:nvSpPr>
          <p:spPr>
            <a:xfrm>
              <a:off x="4332850" y="8472609"/>
              <a:ext cx="275529" cy="275529"/>
            </a:xfrm>
            <a:prstGeom prst="rect">
              <a:avLst/>
            </a:prstGeom>
            <a:solidFill>
              <a:srgbClr val="FCBDA4">
                <a:alpha val="100000"/>
              </a:srgbClr>
            </a:solidFill>
            <a:ln w="5420" cap="flat">
              <a:solidFill>
                <a:srgbClr val="FFFFFF">
                  <a:alpha val="100000"/>
                </a:srgbClr>
              </a:solidFill>
              <a:prstDash val="solid"/>
              <a:miter/>
            </a:ln>
          </p:spPr>
          <p:txBody>
            <a:bodyPr/>
            <a:lstStyle/>
            <a:p/>
          </p:txBody>
        </p:sp>
        <p:sp>
          <p:nvSpPr>
            <p:cNvPr id="663" name="rc97"/>
            <p:cNvSpPr/>
            <p:nvPr/>
          </p:nvSpPr>
          <p:spPr>
            <a:xfrm>
              <a:off x="4608380" y="8472609"/>
              <a:ext cx="275529" cy="275529"/>
            </a:xfrm>
            <a:prstGeom prst="rect">
              <a:avLst/>
            </a:prstGeom>
            <a:solidFill>
              <a:srgbClr val="FDC1A9">
                <a:alpha val="100000"/>
              </a:srgbClr>
            </a:solidFill>
            <a:ln w="5420" cap="flat">
              <a:solidFill>
                <a:srgbClr val="FFFFFF">
                  <a:alpha val="100000"/>
                </a:srgbClr>
              </a:solidFill>
              <a:prstDash val="solid"/>
              <a:miter/>
            </a:ln>
          </p:spPr>
          <p:txBody>
            <a:bodyPr/>
            <a:lstStyle/>
            <a:p/>
          </p:txBody>
        </p:sp>
        <p:sp>
          <p:nvSpPr>
            <p:cNvPr id="664" name="rc98"/>
            <p:cNvSpPr/>
            <p:nvPr/>
          </p:nvSpPr>
          <p:spPr>
            <a:xfrm>
              <a:off x="4883909" y="8472609"/>
              <a:ext cx="275529" cy="275529"/>
            </a:xfrm>
            <a:prstGeom prst="rect">
              <a:avLst/>
            </a:prstGeom>
            <a:solidFill>
              <a:srgbClr val="FECCB7">
                <a:alpha val="100000"/>
              </a:srgbClr>
            </a:solidFill>
            <a:ln w="5420" cap="flat">
              <a:solidFill>
                <a:srgbClr val="FFFFFF">
                  <a:alpha val="100000"/>
                </a:srgbClr>
              </a:solidFill>
              <a:prstDash val="solid"/>
              <a:miter/>
            </a:ln>
          </p:spPr>
          <p:txBody>
            <a:bodyPr/>
            <a:lstStyle/>
            <a:p/>
          </p:txBody>
        </p:sp>
        <p:sp>
          <p:nvSpPr>
            <p:cNvPr id="665" name="rc99"/>
            <p:cNvSpPr/>
            <p:nvPr/>
          </p:nvSpPr>
          <p:spPr>
            <a:xfrm>
              <a:off x="5159438" y="8472609"/>
              <a:ext cx="275529" cy="275529"/>
            </a:xfrm>
            <a:prstGeom prst="rect">
              <a:avLst/>
            </a:prstGeom>
            <a:solidFill>
              <a:srgbClr val="FDC7B1">
                <a:alpha val="100000"/>
              </a:srgbClr>
            </a:solidFill>
            <a:ln w="5420" cap="flat">
              <a:solidFill>
                <a:srgbClr val="FFFFFF">
                  <a:alpha val="100000"/>
                </a:srgbClr>
              </a:solidFill>
              <a:prstDash val="solid"/>
              <a:miter/>
            </a:ln>
          </p:spPr>
          <p:txBody>
            <a:bodyPr/>
            <a:lstStyle/>
            <a:p/>
          </p:txBody>
        </p:sp>
        <p:sp>
          <p:nvSpPr>
            <p:cNvPr id="666" name="rc100"/>
            <p:cNvSpPr/>
            <p:nvPr/>
          </p:nvSpPr>
          <p:spPr>
            <a:xfrm>
              <a:off x="5434968" y="8472609"/>
              <a:ext cx="275529" cy="275529"/>
            </a:xfrm>
            <a:prstGeom prst="rect">
              <a:avLst/>
            </a:prstGeom>
            <a:solidFill>
              <a:srgbClr val="FEDCCD">
                <a:alpha val="100000"/>
              </a:srgbClr>
            </a:solidFill>
            <a:ln w="5420" cap="flat">
              <a:solidFill>
                <a:srgbClr val="FFFFFF">
                  <a:alpha val="100000"/>
                </a:srgbClr>
              </a:solidFill>
              <a:prstDash val="solid"/>
              <a:miter/>
            </a:ln>
          </p:spPr>
          <p:txBody>
            <a:bodyPr/>
            <a:lstStyle/>
            <a:p/>
          </p:txBody>
        </p:sp>
        <p:sp>
          <p:nvSpPr>
            <p:cNvPr id="667" name="rc101"/>
            <p:cNvSpPr/>
            <p:nvPr/>
          </p:nvSpPr>
          <p:spPr>
            <a:xfrm>
              <a:off x="2404145" y="8748138"/>
              <a:ext cx="275529" cy="275529"/>
            </a:xfrm>
            <a:prstGeom prst="rect">
              <a:avLst/>
            </a:prstGeom>
            <a:solidFill>
              <a:srgbClr val="FC8362">
                <a:alpha val="100000"/>
              </a:srgbClr>
            </a:solidFill>
            <a:ln w="5420" cap="flat">
              <a:solidFill>
                <a:srgbClr val="FFFFFF">
                  <a:alpha val="100000"/>
                </a:srgbClr>
              </a:solidFill>
              <a:prstDash val="solid"/>
              <a:miter/>
            </a:ln>
          </p:spPr>
          <p:txBody>
            <a:bodyPr/>
            <a:lstStyle/>
            <a:p/>
          </p:txBody>
        </p:sp>
        <p:sp>
          <p:nvSpPr>
            <p:cNvPr id="668" name="rc102"/>
            <p:cNvSpPr/>
            <p:nvPr/>
          </p:nvSpPr>
          <p:spPr>
            <a:xfrm>
              <a:off x="2679675" y="8748138"/>
              <a:ext cx="275529" cy="275529"/>
            </a:xfrm>
            <a:prstGeom prst="rect">
              <a:avLst/>
            </a:prstGeom>
            <a:solidFill>
              <a:srgbClr val="FC9171">
                <a:alpha val="100000"/>
              </a:srgbClr>
            </a:solidFill>
            <a:ln w="5420" cap="flat">
              <a:solidFill>
                <a:srgbClr val="FFFFFF">
                  <a:alpha val="100000"/>
                </a:srgbClr>
              </a:solidFill>
              <a:prstDash val="solid"/>
              <a:miter/>
            </a:ln>
          </p:spPr>
          <p:txBody>
            <a:bodyPr/>
            <a:lstStyle/>
            <a:p/>
          </p:txBody>
        </p:sp>
        <p:sp>
          <p:nvSpPr>
            <p:cNvPr id="669" name="rc103"/>
            <p:cNvSpPr/>
            <p:nvPr/>
          </p:nvSpPr>
          <p:spPr>
            <a:xfrm>
              <a:off x="2955204" y="8748138"/>
              <a:ext cx="275529" cy="275529"/>
            </a:xfrm>
            <a:prstGeom prst="rect">
              <a:avLst/>
            </a:prstGeom>
            <a:solidFill>
              <a:srgbClr val="FC9A7B">
                <a:alpha val="100000"/>
              </a:srgbClr>
            </a:solidFill>
            <a:ln w="5420" cap="flat">
              <a:solidFill>
                <a:srgbClr val="FFFFFF">
                  <a:alpha val="100000"/>
                </a:srgbClr>
              </a:solidFill>
              <a:prstDash val="solid"/>
              <a:miter/>
            </a:ln>
          </p:spPr>
          <p:txBody>
            <a:bodyPr/>
            <a:lstStyle/>
            <a:p/>
          </p:txBody>
        </p:sp>
        <p:sp>
          <p:nvSpPr>
            <p:cNvPr id="670" name="rc104"/>
            <p:cNvSpPr/>
            <p:nvPr/>
          </p:nvSpPr>
          <p:spPr>
            <a:xfrm>
              <a:off x="3230733" y="8748138"/>
              <a:ext cx="275529" cy="275529"/>
            </a:xfrm>
            <a:prstGeom prst="rect">
              <a:avLst/>
            </a:prstGeom>
            <a:solidFill>
              <a:srgbClr val="FC8767">
                <a:alpha val="100000"/>
              </a:srgbClr>
            </a:solidFill>
            <a:ln w="5420" cap="flat">
              <a:solidFill>
                <a:srgbClr val="FFFFFF">
                  <a:alpha val="100000"/>
                </a:srgbClr>
              </a:solidFill>
              <a:prstDash val="solid"/>
              <a:miter/>
            </a:ln>
          </p:spPr>
          <p:txBody>
            <a:bodyPr/>
            <a:lstStyle/>
            <a:p/>
          </p:txBody>
        </p:sp>
        <p:sp>
          <p:nvSpPr>
            <p:cNvPr id="671" name="rc105"/>
            <p:cNvSpPr/>
            <p:nvPr/>
          </p:nvSpPr>
          <p:spPr>
            <a:xfrm>
              <a:off x="3506263" y="8748138"/>
              <a:ext cx="275529" cy="275529"/>
            </a:xfrm>
            <a:prstGeom prst="rect">
              <a:avLst/>
            </a:prstGeom>
            <a:solidFill>
              <a:srgbClr val="FC8362">
                <a:alpha val="100000"/>
              </a:srgbClr>
            </a:solidFill>
            <a:ln w="5420" cap="flat">
              <a:solidFill>
                <a:srgbClr val="FFFFFF">
                  <a:alpha val="100000"/>
                </a:srgbClr>
              </a:solidFill>
              <a:prstDash val="solid"/>
              <a:miter/>
            </a:ln>
          </p:spPr>
          <p:txBody>
            <a:bodyPr/>
            <a:lstStyle/>
            <a:p/>
          </p:txBody>
        </p:sp>
        <p:sp>
          <p:nvSpPr>
            <p:cNvPr id="672" name="rc106"/>
            <p:cNvSpPr/>
            <p:nvPr/>
          </p:nvSpPr>
          <p:spPr>
            <a:xfrm>
              <a:off x="3781792" y="8748138"/>
              <a:ext cx="275529" cy="275529"/>
            </a:xfrm>
            <a:prstGeom prst="rect">
              <a:avLst/>
            </a:prstGeom>
            <a:solidFill>
              <a:srgbClr val="FDAC8F">
                <a:alpha val="100000"/>
              </a:srgbClr>
            </a:solidFill>
            <a:ln w="5420" cap="flat">
              <a:solidFill>
                <a:srgbClr val="FFFFFF">
                  <a:alpha val="100000"/>
                </a:srgbClr>
              </a:solidFill>
              <a:prstDash val="solid"/>
              <a:miter/>
            </a:ln>
          </p:spPr>
          <p:txBody>
            <a:bodyPr/>
            <a:lstStyle/>
            <a:p/>
          </p:txBody>
        </p:sp>
        <p:sp>
          <p:nvSpPr>
            <p:cNvPr id="673" name="rc107"/>
            <p:cNvSpPr/>
            <p:nvPr/>
          </p:nvSpPr>
          <p:spPr>
            <a:xfrm>
              <a:off x="4057321" y="8748138"/>
              <a:ext cx="275529" cy="275529"/>
            </a:xfrm>
            <a:prstGeom prst="rect">
              <a:avLst/>
            </a:prstGeom>
            <a:solidFill>
              <a:srgbClr val="FDAA8D">
                <a:alpha val="100000"/>
              </a:srgbClr>
            </a:solidFill>
            <a:ln w="5420" cap="flat">
              <a:solidFill>
                <a:srgbClr val="FFFFFF">
                  <a:alpha val="100000"/>
                </a:srgbClr>
              </a:solidFill>
              <a:prstDash val="solid"/>
              <a:miter/>
            </a:ln>
          </p:spPr>
          <p:txBody>
            <a:bodyPr/>
            <a:lstStyle/>
            <a:p/>
          </p:txBody>
        </p:sp>
        <p:sp>
          <p:nvSpPr>
            <p:cNvPr id="674" name="rc108"/>
            <p:cNvSpPr/>
            <p:nvPr/>
          </p:nvSpPr>
          <p:spPr>
            <a:xfrm>
              <a:off x="4332850" y="8748138"/>
              <a:ext cx="275529" cy="275529"/>
            </a:xfrm>
            <a:prstGeom prst="rect">
              <a:avLst/>
            </a:prstGeom>
            <a:solidFill>
              <a:srgbClr val="AF0B14">
                <a:alpha val="100000"/>
              </a:srgbClr>
            </a:solidFill>
            <a:ln w="5420" cap="flat">
              <a:solidFill>
                <a:srgbClr val="FFFFFF">
                  <a:alpha val="100000"/>
                </a:srgbClr>
              </a:solidFill>
              <a:prstDash val="solid"/>
              <a:miter/>
            </a:ln>
          </p:spPr>
          <p:txBody>
            <a:bodyPr/>
            <a:lstStyle/>
            <a:p/>
          </p:txBody>
        </p:sp>
        <p:sp>
          <p:nvSpPr>
            <p:cNvPr id="675" name="rc109"/>
            <p:cNvSpPr/>
            <p:nvPr/>
          </p:nvSpPr>
          <p:spPr>
            <a:xfrm>
              <a:off x="4608380" y="8748138"/>
              <a:ext cx="275529" cy="275529"/>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676" name="rc110"/>
            <p:cNvSpPr/>
            <p:nvPr/>
          </p:nvSpPr>
          <p:spPr>
            <a:xfrm>
              <a:off x="4883909" y="8748138"/>
              <a:ext cx="275529" cy="275529"/>
            </a:xfrm>
            <a:prstGeom prst="rect">
              <a:avLst/>
            </a:prstGeom>
            <a:solidFill>
              <a:srgbClr val="FC8968">
                <a:alpha val="100000"/>
              </a:srgbClr>
            </a:solidFill>
            <a:ln w="5420" cap="flat">
              <a:solidFill>
                <a:srgbClr val="FFFFFF">
                  <a:alpha val="100000"/>
                </a:srgbClr>
              </a:solidFill>
              <a:prstDash val="solid"/>
              <a:miter/>
            </a:ln>
          </p:spPr>
          <p:txBody>
            <a:bodyPr/>
            <a:lstStyle/>
            <a:p/>
          </p:txBody>
        </p:sp>
        <p:sp>
          <p:nvSpPr>
            <p:cNvPr id="677" name="rc111"/>
            <p:cNvSpPr/>
            <p:nvPr/>
          </p:nvSpPr>
          <p:spPr>
            <a:xfrm>
              <a:off x="5159438" y="8748138"/>
              <a:ext cx="275529" cy="275529"/>
            </a:xfrm>
            <a:prstGeom prst="rect">
              <a:avLst/>
            </a:prstGeom>
            <a:solidFill>
              <a:srgbClr val="FDC6AF">
                <a:alpha val="100000"/>
              </a:srgbClr>
            </a:solidFill>
            <a:ln w="5420" cap="flat">
              <a:solidFill>
                <a:srgbClr val="FFFFFF">
                  <a:alpha val="100000"/>
                </a:srgbClr>
              </a:solidFill>
              <a:prstDash val="solid"/>
              <a:miter/>
            </a:ln>
          </p:spPr>
          <p:txBody>
            <a:bodyPr/>
            <a:lstStyle/>
            <a:p/>
          </p:txBody>
        </p:sp>
        <p:sp>
          <p:nvSpPr>
            <p:cNvPr id="678" name="rc112"/>
            <p:cNvSpPr/>
            <p:nvPr/>
          </p:nvSpPr>
          <p:spPr>
            <a:xfrm>
              <a:off x="5434968" y="8748138"/>
              <a:ext cx="275529" cy="275529"/>
            </a:xfrm>
            <a:prstGeom prst="rect">
              <a:avLst/>
            </a:prstGeom>
            <a:solidFill>
              <a:srgbClr val="FED3C1">
                <a:alpha val="100000"/>
              </a:srgbClr>
            </a:solidFill>
            <a:ln w="5420" cap="flat">
              <a:solidFill>
                <a:srgbClr val="FFFFFF">
                  <a:alpha val="100000"/>
                </a:srgbClr>
              </a:solidFill>
              <a:prstDash val="solid"/>
              <a:miter/>
            </a:ln>
          </p:spPr>
          <p:txBody>
            <a:bodyPr/>
            <a:lstStyle/>
            <a:p/>
          </p:txBody>
        </p:sp>
        <p:sp>
          <p:nvSpPr>
            <p:cNvPr id="679" name="rc113"/>
            <p:cNvSpPr/>
            <p:nvPr/>
          </p:nvSpPr>
          <p:spPr>
            <a:xfrm>
              <a:off x="2404145"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0" name="rc114"/>
            <p:cNvSpPr/>
            <p:nvPr/>
          </p:nvSpPr>
          <p:spPr>
            <a:xfrm>
              <a:off x="2679675"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1" name="rc115"/>
            <p:cNvSpPr/>
            <p:nvPr/>
          </p:nvSpPr>
          <p:spPr>
            <a:xfrm>
              <a:off x="2955204"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2" name="rc116"/>
            <p:cNvSpPr/>
            <p:nvPr/>
          </p:nvSpPr>
          <p:spPr>
            <a:xfrm>
              <a:off x="3230733"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3" name="rc117"/>
            <p:cNvSpPr/>
            <p:nvPr/>
          </p:nvSpPr>
          <p:spPr>
            <a:xfrm>
              <a:off x="3506263"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4" name="rc118"/>
            <p:cNvSpPr/>
            <p:nvPr/>
          </p:nvSpPr>
          <p:spPr>
            <a:xfrm>
              <a:off x="3781792"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5" name="rc119"/>
            <p:cNvSpPr/>
            <p:nvPr/>
          </p:nvSpPr>
          <p:spPr>
            <a:xfrm>
              <a:off x="4057321"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6" name="rc120"/>
            <p:cNvSpPr/>
            <p:nvPr/>
          </p:nvSpPr>
          <p:spPr>
            <a:xfrm>
              <a:off x="4332850" y="9023667"/>
              <a:ext cx="275529" cy="275529"/>
            </a:xfrm>
            <a:prstGeom prst="rect">
              <a:avLst/>
            </a:prstGeom>
            <a:solidFill>
              <a:srgbClr val="FC8C6C">
                <a:alpha val="100000"/>
              </a:srgbClr>
            </a:solidFill>
            <a:ln w="5420" cap="flat">
              <a:solidFill>
                <a:srgbClr val="FFFFFF">
                  <a:alpha val="100000"/>
                </a:srgbClr>
              </a:solidFill>
              <a:prstDash val="solid"/>
              <a:miter/>
            </a:ln>
          </p:spPr>
          <p:txBody>
            <a:bodyPr/>
            <a:lstStyle/>
            <a:p/>
          </p:txBody>
        </p:sp>
        <p:sp>
          <p:nvSpPr>
            <p:cNvPr id="687" name="rc121"/>
            <p:cNvSpPr/>
            <p:nvPr/>
          </p:nvSpPr>
          <p:spPr>
            <a:xfrm>
              <a:off x="4608380" y="9023667"/>
              <a:ext cx="275529" cy="275529"/>
            </a:xfrm>
            <a:prstGeom prst="rect">
              <a:avLst/>
            </a:prstGeom>
            <a:solidFill>
              <a:srgbClr val="F44E37">
                <a:alpha val="100000"/>
              </a:srgbClr>
            </a:solidFill>
            <a:ln w="5420" cap="flat">
              <a:solidFill>
                <a:srgbClr val="FFFFFF">
                  <a:alpha val="100000"/>
                </a:srgbClr>
              </a:solidFill>
              <a:prstDash val="solid"/>
              <a:miter/>
            </a:ln>
          </p:spPr>
          <p:txBody>
            <a:bodyPr/>
            <a:lstStyle/>
            <a:p/>
          </p:txBody>
        </p:sp>
        <p:sp>
          <p:nvSpPr>
            <p:cNvPr id="688" name="rc122"/>
            <p:cNvSpPr/>
            <p:nvPr/>
          </p:nvSpPr>
          <p:spPr>
            <a:xfrm>
              <a:off x="4883909" y="9023667"/>
              <a:ext cx="275529" cy="275529"/>
            </a:xfrm>
            <a:prstGeom prst="rect">
              <a:avLst/>
            </a:prstGeom>
            <a:solidFill>
              <a:srgbClr val="FC7E5D">
                <a:alpha val="100000"/>
              </a:srgbClr>
            </a:solidFill>
            <a:ln w="5420" cap="flat">
              <a:solidFill>
                <a:srgbClr val="FFFFFF">
                  <a:alpha val="100000"/>
                </a:srgbClr>
              </a:solidFill>
              <a:prstDash val="solid"/>
              <a:miter/>
            </a:ln>
          </p:spPr>
          <p:txBody>
            <a:bodyPr/>
            <a:lstStyle/>
            <a:p/>
          </p:txBody>
        </p:sp>
        <p:sp>
          <p:nvSpPr>
            <p:cNvPr id="689" name="rc123"/>
            <p:cNvSpPr/>
            <p:nvPr/>
          </p:nvSpPr>
          <p:spPr>
            <a:xfrm>
              <a:off x="5159438" y="9023667"/>
              <a:ext cx="275529" cy="275529"/>
            </a:xfrm>
            <a:prstGeom prst="rect">
              <a:avLst/>
            </a:prstGeom>
            <a:solidFill>
              <a:srgbClr val="FC9979">
                <a:alpha val="100000"/>
              </a:srgbClr>
            </a:solidFill>
            <a:ln w="5420" cap="flat">
              <a:solidFill>
                <a:srgbClr val="FFFFFF">
                  <a:alpha val="100000"/>
                </a:srgbClr>
              </a:solidFill>
              <a:prstDash val="solid"/>
              <a:miter/>
            </a:ln>
          </p:spPr>
          <p:txBody>
            <a:bodyPr/>
            <a:lstStyle/>
            <a:p/>
          </p:txBody>
        </p:sp>
        <p:sp>
          <p:nvSpPr>
            <p:cNvPr id="690" name="rc124"/>
            <p:cNvSpPr/>
            <p:nvPr/>
          </p:nvSpPr>
          <p:spPr>
            <a:xfrm>
              <a:off x="5434968" y="9023667"/>
              <a:ext cx="275529" cy="275529"/>
            </a:xfrm>
            <a:prstGeom prst="rect">
              <a:avLst/>
            </a:prstGeom>
            <a:solidFill>
              <a:srgbClr val="FDBFA7">
                <a:alpha val="100000"/>
              </a:srgbClr>
            </a:solidFill>
            <a:ln w="5420" cap="flat">
              <a:solidFill>
                <a:srgbClr val="FFFFFF">
                  <a:alpha val="100000"/>
                </a:srgbClr>
              </a:solidFill>
              <a:prstDash val="solid"/>
              <a:miter/>
            </a:ln>
          </p:spPr>
          <p:txBody>
            <a:bodyPr/>
            <a:lstStyle/>
            <a:p/>
          </p:txBody>
        </p:sp>
        <p:sp>
          <p:nvSpPr>
            <p:cNvPr id="691" name="tx125"/>
            <p:cNvSpPr/>
            <p:nvPr/>
          </p:nvSpPr>
          <p:spPr>
            <a:xfrm>
              <a:off x="1418968" y="9074740"/>
              <a:ext cx="796304" cy="1412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Unspecified</a:t>
              </a:r>
            </a:p>
          </p:txBody>
        </p:sp>
        <p:sp>
          <p:nvSpPr>
            <p:cNvPr id="692" name="tx126"/>
            <p:cNvSpPr/>
            <p:nvPr/>
          </p:nvSpPr>
          <p:spPr>
            <a:xfrm>
              <a:off x="1757924" y="8827562"/>
              <a:ext cx="45734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Others</a:t>
              </a:r>
            </a:p>
          </p:txBody>
        </p:sp>
        <p:sp>
          <p:nvSpPr>
            <p:cNvPr id="693" name="tx127"/>
            <p:cNvSpPr/>
            <p:nvPr/>
          </p:nvSpPr>
          <p:spPr>
            <a:xfrm>
              <a:off x="1546364" y="8552033"/>
              <a:ext cx="66890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HUAMBO</a:t>
              </a:r>
            </a:p>
          </p:txBody>
        </p:sp>
        <p:sp>
          <p:nvSpPr>
            <p:cNvPr id="694" name="tx128"/>
            <p:cNvSpPr/>
            <p:nvPr/>
          </p:nvSpPr>
          <p:spPr>
            <a:xfrm>
              <a:off x="1571740" y="8276578"/>
              <a:ext cx="643532"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CUNENE</a:t>
              </a:r>
            </a:p>
          </p:txBody>
        </p:sp>
        <p:sp>
          <p:nvSpPr>
            <p:cNvPr id="695" name="tx129"/>
            <p:cNvSpPr/>
            <p:nvPr/>
          </p:nvSpPr>
          <p:spPr>
            <a:xfrm>
              <a:off x="1359883" y="8001049"/>
              <a:ext cx="855389"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LUNDA SUL</a:t>
              </a:r>
            </a:p>
          </p:txBody>
        </p:sp>
        <p:sp>
          <p:nvSpPr>
            <p:cNvPr id="696" name="tx130"/>
            <p:cNvSpPr/>
            <p:nvPr/>
          </p:nvSpPr>
          <p:spPr>
            <a:xfrm>
              <a:off x="1537807" y="7725519"/>
              <a:ext cx="677465"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CABINDA</a:t>
              </a:r>
            </a:p>
          </p:txBody>
        </p:sp>
        <p:sp>
          <p:nvSpPr>
            <p:cNvPr id="697" name="tx131"/>
            <p:cNvSpPr/>
            <p:nvPr/>
          </p:nvSpPr>
          <p:spPr>
            <a:xfrm>
              <a:off x="1012964" y="7449916"/>
              <a:ext cx="120230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CUANZA NORTE</a:t>
              </a:r>
            </a:p>
          </p:txBody>
        </p:sp>
        <p:sp>
          <p:nvSpPr>
            <p:cNvPr id="698" name="tx132"/>
            <p:cNvSpPr/>
            <p:nvPr/>
          </p:nvSpPr>
          <p:spPr>
            <a:xfrm>
              <a:off x="1842681" y="7148788"/>
              <a:ext cx="372591" cy="13848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UÍGE</a:t>
              </a:r>
            </a:p>
          </p:txBody>
        </p:sp>
        <p:sp>
          <p:nvSpPr>
            <p:cNvPr id="699" name="tx133"/>
            <p:cNvSpPr/>
            <p:nvPr/>
          </p:nvSpPr>
          <p:spPr>
            <a:xfrm>
              <a:off x="1385258" y="6898932"/>
              <a:ext cx="830014"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BENGUELA</a:t>
              </a:r>
            </a:p>
          </p:txBody>
        </p:sp>
        <p:sp>
          <p:nvSpPr>
            <p:cNvPr id="700" name="tx134"/>
            <p:cNvSpPr/>
            <p:nvPr/>
          </p:nvSpPr>
          <p:spPr>
            <a:xfrm>
              <a:off x="1597040" y="6625263"/>
              <a:ext cx="618232"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LUANDA</a:t>
              </a:r>
            </a:p>
          </p:txBody>
        </p:sp>
        <p:sp>
          <p:nvSpPr>
            <p:cNvPr id="701" name="tx135"/>
            <p:cNvSpPr/>
            <p:nvPr/>
          </p:nvSpPr>
          <p:spPr>
            <a:xfrm rot="-2700000">
              <a:off x="2102275"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702" name="tx136"/>
            <p:cNvSpPr/>
            <p:nvPr/>
          </p:nvSpPr>
          <p:spPr>
            <a:xfrm rot="-2700000">
              <a:off x="2377804"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703" name="tx137"/>
            <p:cNvSpPr/>
            <p:nvPr/>
          </p:nvSpPr>
          <p:spPr>
            <a:xfrm rot="-2700000">
              <a:off x="2653333"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704" name="tx138"/>
            <p:cNvSpPr/>
            <p:nvPr/>
          </p:nvSpPr>
          <p:spPr>
            <a:xfrm rot="-2700000">
              <a:off x="2928863"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705" name="tx139"/>
            <p:cNvSpPr/>
            <p:nvPr/>
          </p:nvSpPr>
          <p:spPr>
            <a:xfrm rot="-2700000">
              <a:off x="3204392"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706" name="tx140"/>
            <p:cNvSpPr/>
            <p:nvPr/>
          </p:nvSpPr>
          <p:spPr>
            <a:xfrm rot="-2700000">
              <a:off x="3479921"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707" name="tx141"/>
            <p:cNvSpPr/>
            <p:nvPr/>
          </p:nvSpPr>
          <p:spPr>
            <a:xfrm rot="-2700000">
              <a:off x="3755451"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708" name="tx142"/>
            <p:cNvSpPr/>
            <p:nvPr/>
          </p:nvSpPr>
          <p:spPr>
            <a:xfrm rot="-2700000">
              <a:off x="4030980"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709" name="tx143"/>
            <p:cNvSpPr/>
            <p:nvPr/>
          </p:nvSpPr>
          <p:spPr>
            <a:xfrm rot="-2700000">
              <a:off x="4306509"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710" name="tx144"/>
            <p:cNvSpPr/>
            <p:nvPr/>
          </p:nvSpPr>
          <p:spPr>
            <a:xfrm rot="-2700000">
              <a:off x="4582012" y="9642497"/>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711" name="tx145"/>
            <p:cNvSpPr/>
            <p:nvPr/>
          </p:nvSpPr>
          <p:spPr>
            <a:xfrm rot="-2700000">
              <a:off x="4857568"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712" name="tx146"/>
            <p:cNvSpPr/>
            <p:nvPr/>
          </p:nvSpPr>
          <p:spPr>
            <a:xfrm rot="-2700000">
              <a:off x="5133097"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713" name="pic147"/>
            <p:cNvPicPr/>
            <p:nvPr/>
          </p:nvPicPr>
          <p:blipFill>
            <a:blip r:embed="rId2" cstate="print"/>
            <a:stretch>
              <a:fillRect/>
            </a:stretch>
          </p:blipFill>
          <p:spPr>
            <a:xfrm>
              <a:off x="2977321" y="10138064"/>
              <a:ext cx="2160000" cy="144000"/>
            </a:xfrm>
            <a:prstGeom prst="rect">
              <a:avLst/>
            </a:prstGeom>
          </p:spPr>
        </p:pic>
        <p:sp>
          <p:nvSpPr>
            <p:cNvPr id="714" name="pl148"/>
            <p:cNvSpPr/>
            <p:nvPr/>
          </p:nvSpPr>
          <p:spPr>
            <a:xfrm>
              <a:off x="3584312" y="1023817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15" name="pl149"/>
            <p:cNvSpPr/>
            <p:nvPr/>
          </p:nvSpPr>
          <p:spPr>
            <a:xfrm>
              <a:off x="4190734" y="1023817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16" name="pl150"/>
            <p:cNvSpPr/>
            <p:nvPr/>
          </p:nvSpPr>
          <p:spPr>
            <a:xfrm>
              <a:off x="4797157" y="1023817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17" name="pl151"/>
            <p:cNvSpPr/>
            <p:nvPr/>
          </p:nvSpPr>
          <p:spPr>
            <a:xfrm>
              <a:off x="3584312" y="1013806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18" name="pl152"/>
            <p:cNvSpPr/>
            <p:nvPr/>
          </p:nvSpPr>
          <p:spPr>
            <a:xfrm>
              <a:off x="4190734" y="1013806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19" name="pl153"/>
            <p:cNvSpPr/>
            <p:nvPr/>
          </p:nvSpPr>
          <p:spPr>
            <a:xfrm>
              <a:off x="4797157" y="1013806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20" name="tx154"/>
            <p:cNvSpPr/>
            <p:nvPr/>
          </p:nvSpPr>
          <p:spPr>
            <a:xfrm>
              <a:off x="3478365" y="1034973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200</a:t>
              </a:r>
            </a:p>
          </p:txBody>
        </p:sp>
        <p:sp>
          <p:nvSpPr>
            <p:cNvPr id="721" name="tx155"/>
            <p:cNvSpPr/>
            <p:nvPr/>
          </p:nvSpPr>
          <p:spPr>
            <a:xfrm>
              <a:off x="4084787" y="1034973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400</a:t>
              </a:r>
            </a:p>
          </p:txBody>
        </p:sp>
        <p:sp>
          <p:nvSpPr>
            <p:cNvPr id="722" name="tx156"/>
            <p:cNvSpPr/>
            <p:nvPr/>
          </p:nvSpPr>
          <p:spPr>
            <a:xfrm>
              <a:off x="4691210" y="1034973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600</a:t>
              </a:r>
            </a:p>
          </p:txBody>
        </p:sp>
        <p:sp>
          <p:nvSpPr>
            <p:cNvPr id="723" name="tx157"/>
            <p:cNvSpPr/>
            <p:nvPr/>
          </p:nvSpPr>
          <p:spPr>
            <a:xfrm>
              <a:off x="1187650" y="6250748"/>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724"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725"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726"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Antigua and Barbuda</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399"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36245" y="2153563"/>
              <a:ext cx="5378320" cy="3131794"/>
            </a:xfrm>
            <a:prstGeom prst="rect">
              <a:avLst/>
            </a:prstGeom>
            <a:solidFill>
              <a:srgbClr val="FFFFFF">
                <a:alpha val="100000"/>
              </a:srgbClr>
            </a:solidFill>
          </p:spPr>
          <p:txBody>
            <a:bodyPr/>
            <a:lstStyle/>
            <a:p/>
          </p:txBody>
        </p:sp>
        <p:sp>
          <p:nvSpPr>
            <p:cNvPr id="7" name="pl6"/>
            <p:cNvSpPr/>
            <p:nvPr/>
          </p:nvSpPr>
          <p:spPr>
            <a:xfrm>
              <a:off x="1836245" y="4984224"/>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8" name="pl7"/>
            <p:cNvSpPr/>
            <p:nvPr/>
          </p:nvSpPr>
          <p:spPr>
            <a:xfrm>
              <a:off x="1836245" y="4381956"/>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9" name="pl8"/>
            <p:cNvSpPr/>
            <p:nvPr/>
          </p:nvSpPr>
          <p:spPr>
            <a:xfrm>
              <a:off x="1836245" y="3779687"/>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10" name="pl9"/>
            <p:cNvSpPr/>
            <p:nvPr/>
          </p:nvSpPr>
          <p:spPr>
            <a:xfrm>
              <a:off x="1836245" y="3177419"/>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11" name="pl10"/>
            <p:cNvSpPr/>
            <p:nvPr/>
          </p:nvSpPr>
          <p:spPr>
            <a:xfrm>
              <a:off x="1836245" y="2575151"/>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12" name="pl11"/>
            <p:cNvSpPr/>
            <p:nvPr/>
          </p:nvSpPr>
          <p:spPr>
            <a:xfrm>
              <a:off x="1836245" y="5285358"/>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13" name="pl12"/>
            <p:cNvSpPr/>
            <p:nvPr/>
          </p:nvSpPr>
          <p:spPr>
            <a:xfrm>
              <a:off x="1836245" y="4683090"/>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14" name="pl13"/>
            <p:cNvSpPr/>
            <p:nvPr/>
          </p:nvSpPr>
          <p:spPr>
            <a:xfrm>
              <a:off x="1836245" y="4080821"/>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15" name="pl14"/>
            <p:cNvSpPr/>
            <p:nvPr/>
          </p:nvSpPr>
          <p:spPr>
            <a:xfrm>
              <a:off x="1836245" y="3478553"/>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16" name="pl15"/>
            <p:cNvSpPr/>
            <p:nvPr/>
          </p:nvSpPr>
          <p:spPr>
            <a:xfrm>
              <a:off x="1836245" y="2876285"/>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17" name="pl16"/>
            <p:cNvSpPr/>
            <p:nvPr/>
          </p:nvSpPr>
          <p:spPr>
            <a:xfrm>
              <a:off x="1836245" y="2274017"/>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18" name="rc17"/>
            <p:cNvSpPr/>
            <p:nvPr/>
          </p:nvSpPr>
          <p:spPr>
            <a:xfrm>
              <a:off x="1836245" y="2153563"/>
              <a:ext cx="5378320" cy="3131794"/>
            </a:xfrm>
            <a:prstGeom prst="rect">
              <a:avLst/>
            </a:prstGeom>
            <a:ln w="13550" cap="rnd">
              <a:solidFill>
                <a:srgbClr val="333333">
                  <a:alpha val="100000"/>
                </a:srgbClr>
              </a:solidFill>
              <a:prstDash val="solid"/>
              <a:round/>
            </a:ln>
          </p:spPr>
          <p:txBody>
            <a:bodyPr/>
            <a:lstStyle/>
            <a:p/>
          </p:txBody>
        </p:sp>
        <p:sp>
          <p:nvSpPr>
            <p:cNvPr id="19" name="rc18"/>
            <p:cNvSpPr/>
            <p:nvPr/>
          </p:nvSpPr>
          <p:spPr>
            <a:xfrm>
              <a:off x="7214566" y="2153563"/>
              <a:ext cx="5378320" cy="3131794"/>
            </a:xfrm>
            <a:prstGeom prst="rect">
              <a:avLst/>
            </a:prstGeom>
            <a:solidFill>
              <a:srgbClr val="FFFFFF">
                <a:alpha val="100000"/>
              </a:srgbClr>
            </a:solidFill>
          </p:spPr>
          <p:txBody>
            <a:bodyPr/>
            <a:lstStyle/>
            <a:p/>
          </p:txBody>
        </p:sp>
        <p:sp>
          <p:nvSpPr>
            <p:cNvPr id="20" name="pl19"/>
            <p:cNvSpPr/>
            <p:nvPr/>
          </p:nvSpPr>
          <p:spPr>
            <a:xfrm>
              <a:off x="7214566" y="4984224"/>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21" name="pl20"/>
            <p:cNvSpPr/>
            <p:nvPr/>
          </p:nvSpPr>
          <p:spPr>
            <a:xfrm>
              <a:off x="7214566" y="4381956"/>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22" name="pl21"/>
            <p:cNvSpPr/>
            <p:nvPr/>
          </p:nvSpPr>
          <p:spPr>
            <a:xfrm>
              <a:off x="7214566" y="3779687"/>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23" name="pl22"/>
            <p:cNvSpPr/>
            <p:nvPr/>
          </p:nvSpPr>
          <p:spPr>
            <a:xfrm>
              <a:off x="7214566" y="3177419"/>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24" name="pl23"/>
            <p:cNvSpPr/>
            <p:nvPr/>
          </p:nvSpPr>
          <p:spPr>
            <a:xfrm>
              <a:off x="7214566" y="2575151"/>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25" name="pl24"/>
            <p:cNvSpPr/>
            <p:nvPr/>
          </p:nvSpPr>
          <p:spPr>
            <a:xfrm>
              <a:off x="7214566" y="5285358"/>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26" name="pl25"/>
            <p:cNvSpPr/>
            <p:nvPr/>
          </p:nvSpPr>
          <p:spPr>
            <a:xfrm>
              <a:off x="7214566" y="4683090"/>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27" name="pl26"/>
            <p:cNvSpPr/>
            <p:nvPr/>
          </p:nvSpPr>
          <p:spPr>
            <a:xfrm>
              <a:off x="7214566" y="4080821"/>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28" name="pl27"/>
            <p:cNvSpPr/>
            <p:nvPr/>
          </p:nvSpPr>
          <p:spPr>
            <a:xfrm>
              <a:off x="7214566" y="3478553"/>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29" name="pl28"/>
            <p:cNvSpPr/>
            <p:nvPr/>
          </p:nvSpPr>
          <p:spPr>
            <a:xfrm>
              <a:off x="7214566" y="2876285"/>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30" name="pl29"/>
            <p:cNvSpPr/>
            <p:nvPr/>
          </p:nvSpPr>
          <p:spPr>
            <a:xfrm>
              <a:off x="7214566" y="2274017"/>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31" name="rc30"/>
            <p:cNvSpPr/>
            <p:nvPr/>
          </p:nvSpPr>
          <p:spPr>
            <a:xfrm>
              <a:off x="8603230" y="5285358"/>
              <a:ext cx="396761"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2" name="rc31"/>
            <p:cNvSpPr/>
            <p:nvPr/>
          </p:nvSpPr>
          <p:spPr>
            <a:xfrm>
              <a:off x="8603230" y="5285358"/>
              <a:ext cx="396761"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3" name="rc32"/>
            <p:cNvSpPr/>
            <p:nvPr/>
          </p:nvSpPr>
          <p:spPr>
            <a:xfrm>
              <a:off x="8603230" y="5285358"/>
              <a:ext cx="396761"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4" name="rc33"/>
            <p:cNvSpPr/>
            <p:nvPr/>
          </p:nvSpPr>
          <p:spPr>
            <a:xfrm>
              <a:off x="8603230" y="2876285"/>
              <a:ext cx="396761" cy="24090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5" name="pg34"/>
            <p:cNvSpPr/>
            <p:nvPr/>
          </p:nvSpPr>
          <p:spPr>
            <a:xfrm>
              <a:off x="9147469"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36" name="tx35"/>
            <p:cNvSpPr/>
            <p:nvPr/>
          </p:nvSpPr>
          <p:spPr>
            <a:xfrm>
              <a:off x="9272351"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37" name="pg36"/>
            <p:cNvSpPr/>
            <p:nvPr/>
          </p:nvSpPr>
          <p:spPr>
            <a:xfrm>
              <a:off x="9329832"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38" name="tx37"/>
            <p:cNvSpPr/>
            <p:nvPr/>
          </p:nvSpPr>
          <p:spPr>
            <a:xfrm>
              <a:off x="9433900"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39" name="rc38"/>
            <p:cNvSpPr/>
            <p:nvPr/>
          </p:nvSpPr>
          <p:spPr>
            <a:xfrm>
              <a:off x="7214566" y="2153563"/>
              <a:ext cx="5378320" cy="3131794"/>
            </a:xfrm>
            <a:prstGeom prst="rect">
              <a:avLst/>
            </a:prstGeom>
            <a:ln w="13550" cap="rnd">
              <a:solidFill>
                <a:srgbClr val="333333">
                  <a:alpha val="100000"/>
                </a:srgbClr>
              </a:solidFill>
              <a:prstDash val="solid"/>
              <a:round/>
            </a:ln>
          </p:spPr>
          <p:txBody>
            <a:bodyPr/>
            <a:lstStyle/>
            <a:p/>
          </p:txBody>
        </p:sp>
        <p:sp>
          <p:nvSpPr>
            <p:cNvPr id="40" name="rc39"/>
            <p:cNvSpPr/>
            <p:nvPr/>
          </p:nvSpPr>
          <p:spPr>
            <a:xfrm>
              <a:off x="12592886" y="2153563"/>
              <a:ext cx="5378320" cy="3131794"/>
            </a:xfrm>
            <a:prstGeom prst="rect">
              <a:avLst/>
            </a:prstGeom>
            <a:solidFill>
              <a:srgbClr val="FFFFFF">
                <a:alpha val="100000"/>
              </a:srgbClr>
            </a:solidFill>
          </p:spPr>
          <p:txBody>
            <a:bodyPr/>
            <a:lstStyle/>
            <a:p/>
          </p:txBody>
        </p:sp>
        <p:sp>
          <p:nvSpPr>
            <p:cNvPr id="41" name="pl40"/>
            <p:cNvSpPr/>
            <p:nvPr/>
          </p:nvSpPr>
          <p:spPr>
            <a:xfrm>
              <a:off x="12592886" y="4984224"/>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42" name="pl41"/>
            <p:cNvSpPr/>
            <p:nvPr/>
          </p:nvSpPr>
          <p:spPr>
            <a:xfrm>
              <a:off x="12592886" y="4381956"/>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43" name="pl42"/>
            <p:cNvSpPr/>
            <p:nvPr/>
          </p:nvSpPr>
          <p:spPr>
            <a:xfrm>
              <a:off x="12592886" y="3779687"/>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44" name="pl43"/>
            <p:cNvSpPr/>
            <p:nvPr/>
          </p:nvSpPr>
          <p:spPr>
            <a:xfrm>
              <a:off x="12592886" y="3177419"/>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45" name="pl44"/>
            <p:cNvSpPr/>
            <p:nvPr/>
          </p:nvSpPr>
          <p:spPr>
            <a:xfrm>
              <a:off x="12592886" y="2575151"/>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46" name="pl45"/>
            <p:cNvSpPr/>
            <p:nvPr/>
          </p:nvSpPr>
          <p:spPr>
            <a:xfrm>
              <a:off x="12592886" y="5285358"/>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47" name="pl46"/>
            <p:cNvSpPr/>
            <p:nvPr/>
          </p:nvSpPr>
          <p:spPr>
            <a:xfrm>
              <a:off x="12592886" y="4683090"/>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48" name="pl47"/>
            <p:cNvSpPr/>
            <p:nvPr/>
          </p:nvSpPr>
          <p:spPr>
            <a:xfrm>
              <a:off x="12592886" y="4080821"/>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49" name="pl48"/>
            <p:cNvSpPr/>
            <p:nvPr/>
          </p:nvSpPr>
          <p:spPr>
            <a:xfrm>
              <a:off x="12592886" y="3478553"/>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50" name="pl49"/>
            <p:cNvSpPr/>
            <p:nvPr/>
          </p:nvSpPr>
          <p:spPr>
            <a:xfrm>
              <a:off x="12592886" y="2876285"/>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51" name="pl50"/>
            <p:cNvSpPr/>
            <p:nvPr/>
          </p:nvSpPr>
          <p:spPr>
            <a:xfrm>
              <a:off x="12592886" y="2274017"/>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52" name="rc51"/>
            <p:cNvSpPr/>
            <p:nvPr/>
          </p:nvSpPr>
          <p:spPr>
            <a:xfrm>
              <a:off x="12592886" y="2153563"/>
              <a:ext cx="5378320" cy="3131794"/>
            </a:xfrm>
            <a:prstGeom prst="rect">
              <a:avLst/>
            </a:prstGeom>
            <a:ln w="13550" cap="rnd">
              <a:solidFill>
                <a:srgbClr val="333333">
                  <a:alpha val="100000"/>
                </a:srgbClr>
              </a:solidFill>
              <a:prstDash val="solid"/>
              <a:round/>
            </a:ln>
          </p:spPr>
          <p:txBody>
            <a:bodyPr/>
            <a:lstStyle/>
            <a:p/>
          </p:txBody>
        </p:sp>
        <p:sp>
          <p:nvSpPr>
            <p:cNvPr id="53" name="tx52"/>
            <p:cNvSpPr/>
            <p:nvPr/>
          </p:nvSpPr>
          <p:spPr>
            <a:xfrm>
              <a:off x="42428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54" name="tx53"/>
            <p:cNvSpPr/>
            <p:nvPr/>
          </p:nvSpPr>
          <p:spPr>
            <a:xfrm>
              <a:off x="9621201"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55" name="tx54"/>
            <p:cNvSpPr/>
            <p:nvPr/>
          </p:nvSpPr>
          <p:spPr>
            <a:xfrm>
              <a:off x="14999521"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56" name="pl55"/>
            <p:cNvSpPr/>
            <p:nvPr/>
          </p:nvSpPr>
          <p:spPr>
            <a:xfrm>
              <a:off x="21007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 name="pl56"/>
            <p:cNvSpPr/>
            <p:nvPr/>
          </p:nvSpPr>
          <p:spPr>
            <a:xfrm>
              <a:off x="25415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 name="pl57"/>
            <p:cNvSpPr/>
            <p:nvPr/>
          </p:nvSpPr>
          <p:spPr>
            <a:xfrm>
              <a:off x="29824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 name="pl58"/>
            <p:cNvSpPr/>
            <p:nvPr/>
          </p:nvSpPr>
          <p:spPr>
            <a:xfrm>
              <a:off x="34232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0" name="pl59"/>
            <p:cNvSpPr/>
            <p:nvPr/>
          </p:nvSpPr>
          <p:spPr>
            <a:xfrm>
              <a:off x="38641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1" name="pl60"/>
            <p:cNvSpPr/>
            <p:nvPr/>
          </p:nvSpPr>
          <p:spPr>
            <a:xfrm>
              <a:off x="430498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2" name="pl61"/>
            <p:cNvSpPr/>
            <p:nvPr/>
          </p:nvSpPr>
          <p:spPr>
            <a:xfrm>
              <a:off x="47458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3" name="pl62"/>
            <p:cNvSpPr/>
            <p:nvPr/>
          </p:nvSpPr>
          <p:spPr>
            <a:xfrm>
              <a:off x="51866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4" name="pl63"/>
            <p:cNvSpPr/>
            <p:nvPr/>
          </p:nvSpPr>
          <p:spPr>
            <a:xfrm>
              <a:off x="562752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5" name="pl64"/>
            <p:cNvSpPr/>
            <p:nvPr/>
          </p:nvSpPr>
          <p:spPr>
            <a:xfrm>
              <a:off x="606836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6" name="pl65"/>
            <p:cNvSpPr/>
            <p:nvPr/>
          </p:nvSpPr>
          <p:spPr>
            <a:xfrm>
              <a:off x="65092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7" name="pl66"/>
            <p:cNvSpPr/>
            <p:nvPr/>
          </p:nvSpPr>
          <p:spPr>
            <a:xfrm>
              <a:off x="6950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8" name="tx67"/>
            <p:cNvSpPr/>
            <p:nvPr/>
          </p:nvSpPr>
          <p:spPr>
            <a:xfrm rot="-5400000">
              <a:off x="201997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69" name="tx68"/>
            <p:cNvSpPr/>
            <p:nvPr/>
          </p:nvSpPr>
          <p:spPr>
            <a:xfrm rot="-5400000">
              <a:off x="2451005"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70" name="tx69"/>
            <p:cNvSpPr/>
            <p:nvPr/>
          </p:nvSpPr>
          <p:spPr>
            <a:xfrm rot="-5400000">
              <a:off x="28919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71" name="tx70"/>
            <p:cNvSpPr/>
            <p:nvPr/>
          </p:nvSpPr>
          <p:spPr>
            <a:xfrm rot="-5400000">
              <a:off x="3330918"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72" name="tx71"/>
            <p:cNvSpPr/>
            <p:nvPr/>
          </p:nvSpPr>
          <p:spPr>
            <a:xfrm rot="-5400000">
              <a:off x="374111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73" name="tx72"/>
            <p:cNvSpPr/>
            <p:nvPr/>
          </p:nvSpPr>
          <p:spPr>
            <a:xfrm rot="-5400000">
              <a:off x="42242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74" name="tx73"/>
            <p:cNvSpPr/>
            <p:nvPr/>
          </p:nvSpPr>
          <p:spPr>
            <a:xfrm rot="-5400000">
              <a:off x="4694737"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75" name="tx74"/>
            <p:cNvSpPr/>
            <p:nvPr/>
          </p:nvSpPr>
          <p:spPr>
            <a:xfrm rot="-5400000">
              <a:off x="5073422"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76" name="tx75"/>
            <p:cNvSpPr/>
            <p:nvPr/>
          </p:nvSpPr>
          <p:spPr>
            <a:xfrm rot="-5400000">
              <a:off x="5514225"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77" name="tx76"/>
            <p:cNvSpPr/>
            <p:nvPr/>
          </p:nvSpPr>
          <p:spPr>
            <a:xfrm rot="-5400000">
              <a:off x="599149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78" name="tx77"/>
            <p:cNvSpPr/>
            <p:nvPr/>
          </p:nvSpPr>
          <p:spPr>
            <a:xfrm rot="-5400000">
              <a:off x="641371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79" name="tx78"/>
            <p:cNvSpPr/>
            <p:nvPr/>
          </p:nvSpPr>
          <p:spPr>
            <a:xfrm rot="-5400000">
              <a:off x="6854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80" name="pl79"/>
            <p:cNvSpPr/>
            <p:nvPr/>
          </p:nvSpPr>
          <p:spPr>
            <a:xfrm>
              <a:off x="7479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81" name="pl80"/>
            <p:cNvSpPr/>
            <p:nvPr/>
          </p:nvSpPr>
          <p:spPr>
            <a:xfrm>
              <a:off x="791991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82" name="pl81"/>
            <p:cNvSpPr/>
            <p:nvPr/>
          </p:nvSpPr>
          <p:spPr>
            <a:xfrm>
              <a:off x="836076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83" name="pl82"/>
            <p:cNvSpPr/>
            <p:nvPr/>
          </p:nvSpPr>
          <p:spPr>
            <a:xfrm>
              <a:off x="880161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84" name="pl83"/>
            <p:cNvSpPr/>
            <p:nvPr/>
          </p:nvSpPr>
          <p:spPr>
            <a:xfrm>
              <a:off x="92424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85" name="pl84"/>
            <p:cNvSpPr/>
            <p:nvPr/>
          </p:nvSpPr>
          <p:spPr>
            <a:xfrm>
              <a:off x="96833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86" name="pl85"/>
            <p:cNvSpPr/>
            <p:nvPr/>
          </p:nvSpPr>
          <p:spPr>
            <a:xfrm>
              <a:off x="101241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87" name="pl86"/>
            <p:cNvSpPr/>
            <p:nvPr/>
          </p:nvSpPr>
          <p:spPr>
            <a:xfrm>
              <a:off x="105649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88" name="pl87"/>
            <p:cNvSpPr/>
            <p:nvPr/>
          </p:nvSpPr>
          <p:spPr>
            <a:xfrm>
              <a:off x="110058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89" name="pl88"/>
            <p:cNvSpPr/>
            <p:nvPr/>
          </p:nvSpPr>
          <p:spPr>
            <a:xfrm>
              <a:off x="1144668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90" name="pl89"/>
            <p:cNvSpPr/>
            <p:nvPr/>
          </p:nvSpPr>
          <p:spPr>
            <a:xfrm>
              <a:off x="1188753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91" name="pl90"/>
            <p:cNvSpPr/>
            <p:nvPr/>
          </p:nvSpPr>
          <p:spPr>
            <a:xfrm>
              <a:off x="1232837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92" name="tx91"/>
            <p:cNvSpPr/>
            <p:nvPr/>
          </p:nvSpPr>
          <p:spPr>
            <a:xfrm rot="-5400000">
              <a:off x="739829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93" name="tx92"/>
            <p:cNvSpPr/>
            <p:nvPr/>
          </p:nvSpPr>
          <p:spPr>
            <a:xfrm rot="-5400000">
              <a:off x="7829326"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94" name="tx93"/>
            <p:cNvSpPr/>
            <p:nvPr/>
          </p:nvSpPr>
          <p:spPr>
            <a:xfrm rot="-5400000">
              <a:off x="8270259"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95" name="tx94"/>
            <p:cNvSpPr/>
            <p:nvPr/>
          </p:nvSpPr>
          <p:spPr>
            <a:xfrm rot="-5400000">
              <a:off x="8709238"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96" name="tx95"/>
            <p:cNvSpPr/>
            <p:nvPr/>
          </p:nvSpPr>
          <p:spPr>
            <a:xfrm rot="-5400000">
              <a:off x="911943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97" name="tx96"/>
            <p:cNvSpPr/>
            <p:nvPr/>
          </p:nvSpPr>
          <p:spPr>
            <a:xfrm rot="-5400000">
              <a:off x="960252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98" name="tx97"/>
            <p:cNvSpPr/>
            <p:nvPr/>
          </p:nvSpPr>
          <p:spPr>
            <a:xfrm rot="-5400000">
              <a:off x="10073057"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99" name="tx98"/>
            <p:cNvSpPr/>
            <p:nvPr/>
          </p:nvSpPr>
          <p:spPr>
            <a:xfrm rot="-5400000">
              <a:off x="1045174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00" name="tx99"/>
            <p:cNvSpPr/>
            <p:nvPr/>
          </p:nvSpPr>
          <p:spPr>
            <a:xfrm rot="-5400000">
              <a:off x="10892545"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01" name="tx100"/>
            <p:cNvSpPr/>
            <p:nvPr/>
          </p:nvSpPr>
          <p:spPr>
            <a:xfrm rot="-5400000">
              <a:off x="11369811"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02" name="tx101"/>
            <p:cNvSpPr/>
            <p:nvPr/>
          </p:nvSpPr>
          <p:spPr>
            <a:xfrm rot="-5400000">
              <a:off x="1179203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03" name="tx102"/>
            <p:cNvSpPr/>
            <p:nvPr/>
          </p:nvSpPr>
          <p:spPr>
            <a:xfrm rot="-5400000">
              <a:off x="1223288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04" name="pl103"/>
            <p:cNvSpPr/>
            <p:nvPr/>
          </p:nvSpPr>
          <p:spPr>
            <a:xfrm>
              <a:off x="128573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5" name="pl104"/>
            <p:cNvSpPr/>
            <p:nvPr/>
          </p:nvSpPr>
          <p:spPr>
            <a:xfrm>
              <a:off x="1329824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6" name="pl105"/>
            <p:cNvSpPr/>
            <p:nvPr/>
          </p:nvSpPr>
          <p:spPr>
            <a:xfrm>
              <a:off x="1373908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7" name="pl106"/>
            <p:cNvSpPr/>
            <p:nvPr/>
          </p:nvSpPr>
          <p:spPr>
            <a:xfrm>
              <a:off x="141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8" name="pl107"/>
            <p:cNvSpPr/>
            <p:nvPr/>
          </p:nvSpPr>
          <p:spPr>
            <a:xfrm>
              <a:off x="146207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9" name="pl108"/>
            <p:cNvSpPr/>
            <p:nvPr/>
          </p:nvSpPr>
          <p:spPr>
            <a:xfrm>
              <a:off x="1506162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10" name="pl109"/>
            <p:cNvSpPr/>
            <p:nvPr/>
          </p:nvSpPr>
          <p:spPr>
            <a:xfrm>
              <a:off x="155024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11" name="pl110"/>
            <p:cNvSpPr/>
            <p:nvPr/>
          </p:nvSpPr>
          <p:spPr>
            <a:xfrm>
              <a:off x="1594331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12" name="pl111"/>
            <p:cNvSpPr/>
            <p:nvPr/>
          </p:nvSpPr>
          <p:spPr>
            <a:xfrm>
              <a:off x="1638416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13" name="pl112"/>
            <p:cNvSpPr/>
            <p:nvPr/>
          </p:nvSpPr>
          <p:spPr>
            <a:xfrm>
              <a:off x="168250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14" name="pl113"/>
            <p:cNvSpPr/>
            <p:nvPr/>
          </p:nvSpPr>
          <p:spPr>
            <a:xfrm>
              <a:off x="1726585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15" name="pl114"/>
            <p:cNvSpPr/>
            <p:nvPr/>
          </p:nvSpPr>
          <p:spPr>
            <a:xfrm>
              <a:off x="177066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16" name="tx115"/>
            <p:cNvSpPr/>
            <p:nvPr/>
          </p:nvSpPr>
          <p:spPr>
            <a:xfrm rot="-5400000">
              <a:off x="1277661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17" name="tx116"/>
            <p:cNvSpPr/>
            <p:nvPr/>
          </p:nvSpPr>
          <p:spPr>
            <a:xfrm rot="-5400000">
              <a:off x="1320764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18" name="tx117"/>
            <p:cNvSpPr/>
            <p:nvPr/>
          </p:nvSpPr>
          <p:spPr>
            <a:xfrm rot="-5400000">
              <a:off x="13648580"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19" name="tx118"/>
            <p:cNvSpPr/>
            <p:nvPr/>
          </p:nvSpPr>
          <p:spPr>
            <a:xfrm rot="-5400000">
              <a:off x="1408755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20" name="tx119"/>
            <p:cNvSpPr/>
            <p:nvPr/>
          </p:nvSpPr>
          <p:spPr>
            <a:xfrm rot="-5400000">
              <a:off x="14497759"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21" name="tx120"/>
            <p:cNvSpPr/>
            <p:nvPr/>
          </p:nvSpPr>
          <p:spPr>
            <a:xfrm rot="-5400000">
              <a:off x="1498084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22" name="tx121"/>
            <p:cNvSpPr/>
            <p:nvPr/>
          </p:nvSpPr>
          <p:spPr>
            <a:xfrm rot="-5400000">
              <a:off x="1545137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23" name="tx122"/>
            <p:cNvSpPr/>
            <p:nvPr/>
          </p:nvSpPr>
          <p:spPr>
            <a:xfrm rot="-5400000">
              <a:off x="15830064"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24" name="tx123"/>
            <p:cNvSpPr/>
            <p:nvPr/>
          </p:nvSpPr>
          <p:spPr>
            <a:xfrm rot="-5400000">
              <a:off x="1627086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25" name="tx124"/>
            <p:cNvSpPr/>
            <p:nvPr/>
          </p:nvSpPr>
          <p:spPr>
            <a:xfrm rot="-5400000">
              <a:off x="16748132"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26" name="tx125"/>
            <p:cNvSpPr/>
            <p:nvPr/>
          </p:nvSpPr>
          <p:spPr>
            <a:xfrm rot="-5400000">
              <a:off x="1717035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27" name="tx126"/>
            <p:cNvSpPr/>
            <p:nvPr/>
          </p:nvSpPr>
          <p:spPr>
            <a:xfrm rot="-5400000">
              <a:off x="1761120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28" name="tx127"/>
            <p:cNvSpPr/>
            <p:nvPr/>
          </p:nvSpPr>
          <p:spPr>
            <a:xfrm>
              <a:off x="1230614" y="5200079"/>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0.0</a:t>
              </a:r>
            </a:p>
          </p:txBody>
        </p:sp>
        <p:sp>
          <p:nvSpPr>
            <p:cNvPr id="129" name="tx128"/>
            <p:cNvSpPr/>
            <p:nvPr/>
          </p:nvSpPr>
          <p:spPr>
            <a:xfrm>
              <a:off x="1230614" y="4597811"/>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0.5</a:t>
              </a:r>
            </a:p>
          </p:txBody>
        </p:sp>
        <p:sp>
          <p:nvSpPr>
            <p:cNvPr id="130" name="tx129"/>
            <p:cNvSpPr/>
            <p:nvPr/>
          </p:nvSpPr>
          <p:spPr>
            <a:xfrm>
              <a:off x="1230614" y="3995543"/>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a:t>
              </a:r>
            </a:p>
          </p:txBody>
        </p:sp>
        <p:sp>
          <p:nvSpPr>
            <p:cNvPr id="131" name="tx130"/>
            <p:cNvSpPr/>
            <p:nvPr/>
          </p:nvSpPr>
          <p:spPr>
            <a:xfrm>
              <a:off x="1230614" y="3393275"/>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1.5</a:t>
              </a:r>
            </a:p>
          </p:txBody>
        </p:sp>
        <p:sp>
          <p:nvSpPr>
            <p:cNvPr id="132" name="tx131"/>
            <p:cNvSpPr/>
            <p:nvPr/>
          </p:nvSpPr>
          <p:spPr>
            <a:xfrm>
              <a:off x="1230614" y="2791007"/>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a:t>
              </a:r>
            </a:p>
          </p:txBody>
        </p:sp>
        <p:sp>
          <p:nvSpPr>
            <p:cNvPr id="133" name="tx132"/>
            <p:cNvSpPr/>
            <p:nvPr/>
          </p:nvSpPr>
          <p:spPr>
            <a:xfrm>
              <a:off x="1230614" y="2188739"/>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2.5</a:t>
              </a:r>
            </a:p>
          </p:txBody>
        </p:sp>
        <p:sp>
          <p:nvSpPr>
            <p:cNvPr id="134" name="pl133"/>
            <p:cNvSpPr/>
            <p:nvPr/>
          </p:nvSpPr>
          <p:spPr>
            <a:xfrm>
              <a:off x="1801450"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35" name="pl134"/>
            <p:cNvSpPr/>
            <p:nvPr/>
          </p:nvSpPr>
          <p:spPr>
            <a:xfrm>
              <a:off x="1801450" y="468309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36" name="pl135"/>
            <p:cNvSpPr/>
            <p:nvPr/>
          </p:nvSpPr>
          <p:spPr>
            <a:xfrm>
              <a:off x="1801450" y="408082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37" name="pl136"/>
            <p:cNvSpPr/>
            <p:nvPr/>
          </p:nvSpPr>
          <p:spPr>
            <a:xfrm>
              <a:off x="1801450" y="347855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38" name="pl137"/>
            <p:cNvSpPr/>
            <p:nvPr/>
          </p:nvSpPr>
          <p:spPr>
            <a:xfrm>
              <a:off x="1801450" y="287628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39" name="pl138"/>
            <p:cNvSpPr/>
            <p:nvPr/>
          </p:nvSpPr>
          <p:spPr>
            <a:xfrm>
              <a:off x="1801450" y="227401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40" name="tx139"/>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141" name="rc140"/>
            <p:cNvSpPr/>
            <p:nvPr/>
          </p:nvSpPr>
          <p:spPr>
            <a:xfrm>
              <a:off x="18110385" y="2153563"/>
              <a:ext cx="1753945" cy="1236458"/>
            </a:xfrm>
            <a:prstGeom prst="rect">
              <a:avLst/>
            </a:prstGeom>
            <a:solidFill>
              <a:srgbClr val="FFFFFF">
                <a:alpha val="100000"/>
              </a:srgbClr>
            </a:solidFill>
          </p:spPr>
          <p:txBody>
            <a:bodyPr/>
            <a:lstStyle/>
            <a:p/>
          </p:txBody>
        </p:sp>
        <p:sp>
          <p:nvSpPr>
            <p:cNvPr id="142" name="rc141"/>
            <p:cNvSpPr/>
            <p:nvPr/>
          </p:nvSpPr>
          <p:spPr>
            <a:xfrm>
              <a:off x="18179974" y="2223153"/>
              <a:ext cx="274319" cy="274319"/>
            </a:xfrm>
            <a:prstGeom prst="rect">
              <a:avLst/>
            </a:prstGeom>
            <a:solidFill>
              <a:srgbClr val="FFFFFF">
                <a:alpha val="100000"/>
              </a:srgbClr>
            </a:solidFill>
          </p:spPr>
          <p:txBody>
            <a:bodyPr/>
            <a:lstStyle/>
            <a:p/>
          </p:txBody>
        </p:sp>
        <p:sp>
          <p:nvSpPr>
            <p:cNvPr id="143" name="rc142"/>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4" name="rc143"/>
            <p:cNvSpPr/>
            <p:nvPr/>
          </p:nvSpPr>
          <p:spPr>
            <a:xfrm>
              <a:off x="18179974" y="2497473"/>
              <a:ext cx="274319" cy="274319"/>
            </a:xfrm>
            <a:prstGeom prst="rect">
              <a:avLst/>
            </a:prstGeom>
            <a:solidFill>
              <a:srgbClr val="FFFFFF">
                <a:alpha val="100000"/>
              </a:srgbClr>
            </a:solidFill>
          </p:spPr>
          <p:txBody>
            <a:bodyPr/>
            <a:lstStyle/>
            <a:p/>
          </p:txBody>
        </p:sp>
        <p:sp>
          <p:nvSpPr>
            <p:cNvPr id="145" name="rc144"/>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6" name="rc145"/>
            <p:cNvSpPr/>
            <p:nvPr/>
          </p:nvSpPr>
          <p:spPr>
            <a:xfrm>
              <a:off x="18179974" y="2771793"/>
              <a:ext cx="274319" cy="274319"/>
            </a:xfrm>
            <a:prstGeom prst="rect">
              <a:avLst/>
            </a:prstGeom>
            <a:solidFill>
              <a:srgbClr val="FFFFFF">
                <a:alpha val="100000"/>
              </a:srgbClr>
            </a:solidFill>
          </p:spPr>
          <p:txBody>
            <a:bodyPr/>
            <a:lstStyle/>
            <a:p/>
          </p:txBody>
        </p:sp>
        <p:sp>
          <p:nvSpPr>
            <p:cNvPr id="147" name="rc146"/>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8" name="rc147"/>
            <p:cNvSpPr/>
            <p:nvPr/>
          </p:nvSpPr>
          <p:spPr>
            <a:xfrm>
              <a:off x="18179974" y="3046113"/>
              <a:ext cx="274319" cy="274319"/>
            </a:xfrm>
            <a:prstGeom prst="rect">
              <a:avLst/>
            </a:prstGeom>
            <a:solidFill>
              <a:srgbClr val="FFFFFF">
                <a:alpha val="100000"/>
              </a:srgbClr>
            </a:solidFill>
          </p:spPr>
          <p:txBody>
            <a:bodyPr/>
            <a:lstStyle/>
            <a:p/>
          </p:txBody>
        </p:sp>
        <p:sp>
          <p:nvSpPr>
            <p:cNvPr id="149" name="rc148"/>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0" name="tx149"/>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151" name="tx150"/>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152" name="tx151"/>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153" name="tx152"/>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sp xmlns:a="http://schemas.openxmlformats.org/drawingml/2006/main" xmlns:r="http://schemas.openxmlformats.org/officeDocument/2006/relationships" xmlns:p="http://schemas.openxmlformats.org/presentationml/2006/main">
        <p:nvSpPr>
          <p:cNvPr id="154" name=""/>
          <p:cNvSpPr>
            <a:spLocks noGrp="1"/>
          </p:cNvSpPr>
          <p:nvPr>
            <p:ph/>
          </p:nvPr>
        </p:nvSpPr>
        <p:spPr>
          <a:xfrm>
            <a:off x="7772400" y="7772400"/>
            <a:ext cx="54864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age distribution data available
for the past 12 months</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155" name=""/>
          <p:cNvGrpSpPr/>
          <p:nvPr/>
        </p:nvGrpSpPr>
        <p:grpSpPr>
          <a:xfrm>
            <a:off x="12527280" y="6217920"/>
            <a:ext cx="5486400" cy="4297680"/>
            <a:chOff x="12527280" y="6217920"/>
            <a:chExt cx="5486400" cy="4297680"/>
          </a:xfrm>
        </p:grpSpPr>
        <p:sp>
          <p:nvSpPr>
            <p:cNvPr id="156"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157"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158"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159"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160"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161"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162"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163"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164"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165"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166"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167"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168"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169"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170" name="pl17"/>
            <p:cNvSpPr/>
            <p:nvPr/>
          </p:nvSpPr>
          <p:spPr>
            <a:xfrm>
              <a:off x="13329440" y="6663670"/>
              <a:ext cx="4502097" cy="358504"/>
            </a:xfrm>
            <a:custGeom>
              <a:avLst/>
              <a:pathLst>
                <a:path w="4502097" h="358504">
                  <a:moveTo>
                    <a:pt x="0" y="102429"/>
                  </a:moveTo>
                  <a:lnTo>
                    <a:pt x="187587" y="51214"/>
                  </a:lnTo>
                  <a:lnTo>
                    <a:pt x="375174" y="0"/>
                  </a:lnTo>
                  <a:lnTo>
                    <a:pt x="562762" y="0"/>
                  </a:lnTo>
                  <a:lnTo>
                    <a:pt x="750349" y="51214"/>
                  </a:lnTo>
                  <a:lnTo>
                    <a:pt x="937937" y="0"/>
                  </a:lnTo>
                  <a:lnTo>
                    <a:pt x="1125524" y="0"/>
                  </a:lnTo>
                  <a:lnTo>
                    <a:pt x="1313111" y="0"/>
                  </a:lnTo>
                  <a:lnTo>
                    <a:pt x="1500699" y="0"/>
                  </a:lnTo>
                  <a:lnTo>
                    <a:pt x="1688286" y="0"/>
                  </a:lnTo>
                  <a:lnTo>
                    <a:pt x="1875874" y="25607"/>
                  </a:lnTo>
                  <a:lnTo>
                    <a:pt x="2063461" y="0"/>
                  </a:lnTo>
                  <a:lnTo>
                    <a:pt x="2251048" y="25607"/>
                  </a:lnTo>
                  <a:lnTo>
                    <a:pt x="2438636" y="76822"/>
                  </a:lnTo>
                  <a:lnTo>
                    <a:pt x="2626223" y="153644"/>
                  </a:lnTo>
                  <a:lnTo>
                    <a:pt x="2813811" y="204859"/>
                  </a:lnTo>
                  <a:lnTo>
                    <a:pt x="3001398" y="281682"/>
                  </a:lnTo>
                  <a:lnTo>
                    <a:pt x="3188985" y="0"/>
                  </a:lnTo>
                  <a:lnTo>
                    <a:pt x="3376573" y="76822"/>
                  </a:lnTo>
                  <a:lnTo>
                    <a:pt x="3564160" y="51214"/>
                  </a:lnTo>
                  <a:lnTo>
                    <a:pt x="3751748" y="256074"/>
                  </a:lnTo>
                  <a:lnTo>
                    <a:pt x="3939335" y="358504"/>
                  </a:lnTo>
                  <a:lnTo>
                    <a:pt x="4126923" y="0"/>
                  </a:lnTo>
                  <a:lnTo>
                    <a:pt x="4314510" y="128037"/>
                  </a:lnTo>
                  <a:lnTo>
                    <a:pt x="4502097" y="51214"/>
                  </a:lnTo>
                </a:path>
              </a:pathLst>
            </a:custGeom>
            <a:ln w="32521" cap="flat">
              <a:solidFill>
                <a:srgbClr val="5EB0E8">
                  <a:alpha val="100000"/>
                </a:srgbClr>
              </a:solidFill>
              <a:prstDash val="solid"/>
              <a:round/>
            </a:ln>
          </p:spPr>
          <p:txBody>
            <a:bodyPr/>
            <a:lstStyle/>
            <a:p/>
          </p:txBody>
        </p:sp>
        <p:sp>
          <p:nvSpPr>
            <p:cNvPr id="171" name="pl18"/>
            <p:cNvSpPr/>
            <p:nvPr/>
          </p:nvSpPr>
          <p:spPr>
            <a:xfrm>
              <a:off x="14267377" y="6663670"/>
              <a:ext cx="3564160" cy="1357197"/>
            </a:xfrm>
            <a:custGeom>
              <a:avLst/>
              <a:pathLst>
                <a:path w="3564160" h="1357197">
                  <a:moveTo>
                    <a:pt x="0" y="1357197"/>
                  </a:moveTo>
                  <a:lnTo>
                    <a:pt x="187587" y="793832"/>
                  </a:lnTo>
                  <a:lnTo>
                    <a:pt x="375174" y="537757"/>
                  </a:lnTo>
                  <a:lnTo>
                    <a:pt x="562762" y="409719"/>
                  </a:lnTo>
                  <a:lnTo>
                    <a:pt x="750349" y="128037"/>
                  </a:lnTo>
                  <a:lnTo>
                    <a:pt x="937937" y="179252"/>
                  </a:lnTo>
                  <a:lnTo>
                    <a:pt x="1125524" y="256074"/>
                  </a:lnTo>
                  <a:lnTo>
                    <a:pt x="1313111" y="230467"/>
                  </a:lnTo>
                  <a:lnTo>
                    <a:pt x="1500699" y="307289"/>
                  </a:lnTo>
                  <a:lnTo>
                    <a:pt x="1688286" y="0"/>
                  </a:lnTo>
                  <a:lnTo>
                    <a:pt x="1875874" y="384112"/>
                  </a:lnTo>
                  <a:lnTo>
                    <a:pt x="2063461" y="793832"/>
                  </a:lnTo>
                  <a:lnTo>
                    <a:pt x="2251048" y="102429"/>
                  </a:lnTo>
                  <a:lnTo>
                    <a:pt x="2438636" y="102429"/>
                  </a:lnTo>
                  <a:lnTo>
                    <a:pt x="2626223" y="717009"/>
                  </a:lnTo>
                  <a:lnTo>
                    <a:pt x="2813811" y="486542"/>
                  </a:lnTo>
                  <a:lnTo>
                    <a:pt x="3001398" y="588972"/>
                  </a:lnTo>
                  <a:lnTo>
                    <a:pt x="3188985" y="204859"/>
                  </a:lnTo>
                  <a:lnTo>
                    <a:pt x="3376573" y="307289"/>
                  </a:lnTo>
                  <a:lnTo>
                    <a:pt x="3564160" y="435327"/>
                  </a:lnTo>
                </a:path>
              </a:pathLst>
            </a:custGeom>
            <a:ln w="32521" cap="flat">
              <a:solidFill>
                <a:srgbClr val="00A173">
                  <a:alpha val="100000"/>
                </a:srgbClr>
              </a:solidFill>
              <a:prstDash val="solid"/>
              <a:round/>
            </a:ln>
          </p:spPr>
          <p:txBody>
            <a:bodyPr/>
            <a:lstStyle/>
            <a:p/>
          </p:txBody>
        </p:sp>
        <p:sp>
          <p:nvSpPr>
            <p:cNvPr id="172"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173"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174"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175"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176"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177"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178"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79"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80"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81"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82"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83"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84"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5"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6"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7"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8"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9"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0"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1"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2"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3"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4"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5"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6"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7"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8"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9"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0"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1"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2"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3"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4"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5"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6"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7"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8"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9"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210"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211"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212"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213"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214"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215"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216"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217"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218"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219"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220"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221"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222"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223"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224"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225"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226"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227"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228"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229"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230"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231"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232"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233"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234"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235" name="rc82"/>
            <p:cNvSpPr/>
            <p:nvPr/>
          </p:nvSpPr>
          <p:spPr>
            <a:xfrm>
              <a:off x="14005791" y="9941072"/>
              <a:ext cx="3149396" cy="504938"/>
            </a:xfrm>
            <a:prstGeom prst="rect">
              <a:avLst/>
            </a:prstGeom>
            <a:solidFill>
              <a:srgbClr val="FFFFFF">
                <a:alpha val="100000"/>
              </a:srgbClr>
            </a:solidFill>
          </p:spPr>
          <p:txBody>
            <a:bodyPr/>
            <a:lstStyle/>
            <a:p/>
          </p:txBody>
        </p:sp>
        <p:sp>
          <p:nvSpPr>
            <p:cNvPr id="236"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237"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238"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239"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240"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241"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242"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243"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244"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Coverage data from WHO/UNICEF Estimates of National Immunization Coverage (WUENIC)</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Argentina</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3214267" cy="3131794"/>
            </a:xfrm>
            <a:prstGeom prst="rect">
              <a:avLst/>
            </a:prstGeom>
            <a:solidFill>
              <a:srgbClr val="FFFFFF">
                <a:alpha val="100000"/>
              </a:srgbClr>
            </a:solidFill>
          </p:spPr>
          <p:txBody>
            <a:bodyPr/>
            <a:lstStyle/>
            <a:p/>
          </p:txBody>
        </p:sp>
        <p:sp>
          <p:nvSpPr>
            <p:cNvPr id="7" name="pl6"/>
            <p:cNvSpPr/>
            <p:nvPr/>
          </p:nvSpPr>
          <p:spPr>
            <a:xfrm>
              <a:off x="1899869" y="492471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8" name="pl7"/>
            <p:cNvSpPr/>
            <p:nvPr/>
          </p:nvSpPr>
          <p:spPr>
            <a:xfrm>
              <a:off x="1899869" y="420343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9" name="pl8"/>
            <p:cNvSpPr/>
            <p:nvPr/>
          </p:nvSpPr>
          <p:spPr>
            <a:xfrm>
              <a:off x="1899869" y="348216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 name="pl9"/>
            <p:cNvSpPr/>
            <p:nvPr/>
          </p:nvSpPr>
          <p:spPr>
            <a:xfrm>
              <a:off x="1899869" y="276088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1" name="pl10"/>
            <p:cNvSpPr/>
            <p:nvPr/>
          </p:nvSpPr>
          <p:spPr>
            <a:xfrm>
              <a:off x="189986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 name="pl11"/>
            <p:cNvSpPr/>
            <p:nvPr/>
          </p:nvSpPr>
          <p:spPr>
            <a:xfrm>
              <a:off x="1899869" y="456407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 name="pl12"/>
            <p:cNvSpPr/>
            <p:nvPr/>
          </p:nvSpPr>
          <p:spPr>
            <a:xfrm>
              <a:off x="1899869" y="384279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 name="pl13"/>
            <p:cNvSpPr/>
            <p:nvPr/>
          </p:nvSpPr>
          <p:spPr>
            <a:xfrm>
              <a:off x="1899869" y="312152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5" name="pl14"/>
            <p:cNvSpPr/>
            <p:nvPr/>
          </p:nvSpPr>
          <p:spPr>
            <a:xfrm>
              <a:off x="1899869" y="240024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6" name="rc15"/>
            <p:cNvSpPr/>
            <p:nvPr/>
          </p:nvSpPr>
          <p:spPr>
            <a:xfrm>
              <a:off x="193938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 name="rc16"/>
            <p:cNvSpPr/>
            <p:nvPr/>
          </p:nvSpPr>
          <p:spPr>
            <a:xfrm>
              <a:off x="193938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 name="rc17"/>
            <p:cNvSpPr/>
            <p:nvPr/>
          </p:nvSpPr>
          <p:spPr>
            <a:xfrm>
              <a:off x="193938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 name="rc18"/>
            <p:cNvSpPr/>
            <p:nvPr/>
          </p:nvSpPr>
          <p:spPr>
            <a:xfrm>
              <a:off x="1939388" y="5126676"/>
              <a:ext cx="237118" cy="1586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 name="rc19"/>
            <p:cNvSpPr/>
            <p:nvPr/>
          </p:nvSpPr>
          <p:spPr>
            <a:xfrm>
              <a:off x="220285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 name="rc20"/>
            <p:cNvSpPr/>
            <p:nvPr/>
          </p:nvSpPr>
          <p:spPr>
            <a:xfrm>
              <a:off x="220285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 name="rc21"/>
            <p:cNvSpPr/>
            <p:nvPr/>
          </p:nvSpPr>
          <p:spPr>
            <a:xfrm>
              <a:off x="220285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 name="rc22"/>
            <p:cNvSpPr/>
            <p:nvPr/>
          </p:nvSpPr>
          <p:spPr>
            <a:xfrm>
              <a:off x="2202853" y="4967995"/>
              <a:ext cx="237118" cy="31736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 name="rc23"/>
            <p:cNvSpPr/>
            <p:nvPr/>
          </p:nvSpPr>
          <p:spPr>
            <a:xfrm>
              <a:off x="2466318" y="5270932"/>
              <a:ext cx="237118" cy="1442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 name="rc24"/>
            <p:cNvSpPr/>
            <p:nvPr/>
          </p:nvSpPr>
          <p:spPr>
            <a:xfrm>
              <a:off x="2466318" y="527093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 name="rc25"/>
            <p:cNvSpPr/>
            <p:nvPr/>
          </p:nvSpPr>
          <p:spPr>
            <a:xfrm>
              <a:off x="2466318" y="527093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 name="rc26"/>
            <p:cNvSpPr/>
            <p:nvPr/>
          </p:nvSpPr>
          <p:spPr>
            <a:xfrm>
              <a:off x="2466318" y="4506376"/>
              <a:ext cx="237118" cy="76455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 name="rc27"/>
            <p:cNvSpPr/>
            <p:nvPr/>
          </p:nvSpPr>
          <p:spPr>
            <a:xfrm>
              <a:off x="2729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 name="rc28"/>
            <p:cNvSpPr/>
            <p:nvPr/>
          </p:nvSpPr>
          <p:spPr>
            <a:xfrm>
              <a:off x="272978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0" name="rc29"/>
            <p:cNvSpPr/>
            <p:nvPr/>
          </p:nvSpPr>
          <p:spPr>
            <a:xfrm>
              <a:off x="272978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1" name="rc30"/>
            <p:cNvSpPr/>
            <p:nvPr/>
          </p:nvSpPr>
          <p:spPr>
            <a:xfrm>
              <a:off x="2729782" y="3698544"/>
              <a:ext cx="237118" cy="15868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2" name="rc31"/>
            <p:cNvSpPr/>
            <p:nvPr/>
          </p:nvSpPr>
          <p:spPr>
            <a:xfrm>
              <a:off x="299324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3" name="rc32"/>
            <p:cNvSpPr/>
            <p:nvPr/>
          </p:nvSpPr>
          <p:spPr>
            <a:xfrm>
              <a:off x="299324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4" name="rc33"/>
            <p:cNvSpPr/>
            <p:nvPr/>
          </p:nvSpPr>
          <p:spPr>
            <a:xfrm>
              <a:off x="299324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5" name="rc34"/>
            <p:cNvSpPr/>
            <p:nvPr/>
          </p:nvSpPr>
          <p:spPr>
            <a:xfrm>
              <a:off x="2993247" y="4722760"/>
              <a:ext cx="237118" cy="56259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6" name="rc35"/>
            <p:cNvSpPr/>
            <p:nvPr/>
          </p:nvSpPr>
          <p:spPr>
            <a:xfrm>
              <a:off x="325671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7" name="rc36"/>
            <p:cNvSpPr/>
            <p:nvPr/>
          </p:nvSpPr>
          <p:spPr>
            <a:xfrm>
              <a:off x="325671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8" name="rc37"/>
            <p:cNvSpPr/>
            <p:nvPr/>
          </p:nvSpPr>
          <p:spPr>
            <a:xfrm>
              <a:off x="325671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9" name="rc38"/>
            <p:cNvSpPr/>
            <p:nvPr/>
          </p:nvSpPr>
          <p:spPr>
            <a:xfrm>
              <a:off x="3256711" y="4982420"/>
              <a:ext cx="237118" cy="30293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0" name="rc39"/>
            <p:cNvSpPr/>
            <p:nvPr/>
          </p:nvSpPr>
          <p:spPr>
            <a:xfrm>
              <a:off x="3520176" y="5270932"/>
              <a:ext cx="237118" cy="1442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1" name="rc40"/>
            <p:cNvSpPr/>
            <p:nvPr/>
          </p:nvSpPr>
          <p:spPr>
            <a:xfrm>
              <a:off x="3520176" y="527093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 name="rc41"/>
            <p:cNvSpPr/>
            <p:nvPr/>
          </p:nvSpPr>
          <p:spPr>
            <a:xfrm>
              <a:off x="3520176" y="527093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3" name="rc42"/>
            <p:cNvSpPr/>
            <p:nvPr/>
          </p:nvSpPr>
          <p:spPr>
            <a:xfrm>
              <a:off x="3520176" y="3280202"/>
              <a:ext cx="237118" cy="19907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4" name="rc43"/>
            <p:cNvSpPr/>
            <p:nvPr/>
          </p:nvSpPr>
          <p:spPr>
            <a:xfrm>
              <a:off x="378364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5" name="rc44"/>
            <p:cNvSpPr/>
            <p:nvPr/>
          </p:nvSpPr>
          <p:spPr>
            <a:xfrm>
              <a:off x="378364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 name="rc45"/>
            <p:cNvSpPr/>
            <p:nvPr/>
          </p:nvSpPr>
          <p:spPr>
            <a:xfrm>
              <a:off x="378364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7" name="rc46"/>
            <p:cNvSpPr/>
            <p:nvPr/>
          </p:nvSpPr>
          <p:spPr>
            <a:xfrm>
              <a:off x="3783640" y="2876285"/>
              <a:ext cx="237118" cy="24090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8" name="rc47"/>
            <p:cNvSpPr/>
            <p:nvPr/>
          </p:nvSpPr>
          <p:spPr>
            <a:xfrm>
              <a:off x="404710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9" name="rc48"/>
            <p:cNvSpPr/>
            <p:nvPr/>
          </p:nvSpPr>
          <p:spPr>
            <a:xfrm>
              <a:off x="404710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0" name="rc49"/>
            <p:cNvSpPr/>
            <p:nvPr/>
          </p:nvSpPr>
          <p:spPr>
            <a:xfrm>
              <a:off x="404710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1" name="rc50"/>
            <p:cNvSpPr/>
            <p:nvPr/>
          </p:nvSpPr>
          <p:spPr>
            <a:xfrm>
              <a:off x="4047105" y="3655267"/>
              <a:ext cx="237118" cy="163009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2" name="rc51"/>
            <p:cNvSpPr/>
            <p:nvPr/>
          </p:nvSpPr>
          <p:spPr>
            <a:xfrm>
              <a:off x="431057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3" name="rc52"/>
            <p:cNvSpPr/>
            <p:nvPr/>
          </p:nvSpPr>
          <p:spPr>
            <a:xfrm>
              <a:off x="431057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4" name="rc53"/>
            <p:cNvSpPr/>
            <p:nvPr/>
          </p:nvSpPr>
          <p:spPr>
            <a:xfrm>
              <a:off x="431057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5" name="rc54"/>
            <p:cNvSpPr/>
            <p:nvPr/>
          </p:nvSpPr>
          <p:spPr>
            <a:xfrm>
              <a:off x="4310570" y="3568713"/>
              <a:ext cx="237118" cy="171664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6" name="rc55"/>
            <p:cNvSpPr/>
            <p:nvPr/>
          </p:nvSpPr>
          <p:spPr>
            <a:xfrm>
              <a:off x="457403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7" name="rc56"/>
            <p:cNvSpPr/>
            <p:nvPr/>
          </p:nvSpPr>
          <p:spPr>
            <a:xfrm>
              <a:off x="457403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8" name="rc57"/>
            <p:cNvSpPr/>
            <p:nvPr/>
          </p:nvSpPr>
          <p:spPr>
            <a:xfrm>
              <a:off x="457403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9" name="rc58"/>
            <p:cNvSpPr/>
            <p:nvPr/>
          </p:nvSpPr>
          <p:spPr>
            <a:xfrm>
              <a:off x="4574034" y="4217865"/>
              <a:ext cx="237118" cy="106749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0" name="rc59"/>
            <p:cNvSpPr/>
            <p:nvPr/>
          </p:nvSpPr>
          <p:spPr>
            <a:xfrm>
              <a:off x="483749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1" name="rc60"/>
            <p:cNvSpPr/>
            <p:nvPr/>
          </p:nvSpPr>
          <p:spPr>
            <a:xfrm>
              <a:off x="483749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2" name="rc61"/>
            <p:cNvSpPr/>
            <p:nvPr/>
          </p:nvSpPr>
          <p:spPr>
            <a:xfrm>
              <a:off x="483749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3" name="rc62"/>
            <p:cNvSpPr/>
            <p:nvPr/>
          </p:nvSpPr>
          <p:spPr>
            <a:xfrm>
              <a:off x="4837499" y="4708334"/>
              <a:ext cx="237118" cy="57702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4" name="pg63"/>
            <p:cNvSpPr/>
            <p:nvPr/>
          </p:nvSpPr>
          <p:spPr>
            <a:xfrm>
              <a:off x="2726651"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5" name="tx64"/>
            <p:cNvSpPr/>
            <p:nvPr/>
          </p:nvSpPr>
          <p:spPr>
            <a:xfrm>
              <a:off x="2851533"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 case(s)</a:t>
              </a:r>
            </a:p>
          </p:txBody>
        </p:sp>
        <p:sp>
          <p:nvSpPr>
            <p:cNvPr id="66" name="pg65"/>
            <p:cNvSpPr/>
            <p:nvPr/>
          </p:nvSpPr>
          <p:spPr>
            <a:xfrm>
              <a:off x="2913029" y="2394471"/>
              <a:ext cx="1187946" cy="311602"/>
            </a:xfrm>
            <a:custGeom>
              <a:avLst/>
              <a:pathLst>
                <a:path w="1187946" h="311602">
                  <a:moveTo>
                    <a:pt x="26017" y="311602"/>
                  </a:moveTo>
                  <a:lnTo>
                    <a:pt x="1161929" y="311602"/>
                  </a:lnTo>
                  <a:lnTo>
                    <a:pt x="1160881" y="311581"/>
                  </a:lnTo>
                  <a:lnTo>
                    <a:pt x="1165065" y="311412"/>
                  </a:lnTo>
                  <a:lnTo>
                    <a:pt x="1169167" y="310575"/>
                  </a:lnTo>
                  <a:lnTo>
                    <a:pt x="1173082" y="309090"/>
                  </a:lnTo>
                  <a:lnTo>
                    <a:pt x="1176708" y="306996"/>
                  </a:lnTo>
                  <a:lnTo>
                    <a:pt x="1179952" y="304348"/>
                  </a:lnTo>
                  <a:lnTo>
                    <a:pt x="1182728" y="301214"/>
                  </a:lnTo>
                  <a:lnTo>
                    <a:pt x="1184966" y="297675"/>
                  </a:lnTo>
                  <a:lnTo>
                    <a:pt x="1186607" y="293823"/>
                  </a:lnTo>
                  <a:lnTo>
                    <a:pt x="1187609" y="289758"/>
                  </a:lnTo>
                  <a:lnTo>
                    <a:pt x="1187946" y="285585"/>
                  </a:lnTo>
                  <a:lnTo>
                    <a:pt x="1187946" y="26017"/>
                  </a:lnTo>
                  <a:lnTo>
                    <a:pt x="1187609" y="21843"/>
                  </a:lnTo>
                  <a:lnTo>
                    <a:pt x="1186607" y="17778"/>
                  </a:lnTo>
                  <a:lnTo>
                    <a:pt x="1184966" y="13926"/>
                  </a:lnTo>
                  <a:lnTo>
                    <a:pt x="1182728" y="10387"/>
                  </a:lnTo>
                  <a:lnTo>
                    <a:pt x="1179952" y="7253"/>
                  </a:lnTo>
                  <a:lnTo>
                    <a:pt x="1176708" y="4605"/>
                  </a:lnTo>
                  <a:lnTo>
                    <a:pt x="1173082" y="2511"/>
                  </a:lnTo>
                  <a:lnTo>
                    <a:pt x="1169167" y="1027"/>
                  </a:lnTo>
                  <a:lnTo>
                    <a:pt x="1165065" y="189"/>
                  </a:lnTo>
                  <a:lnTo>
                    <a:pt x="116192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7" name="tx66"/>
            <p:cNvSpPr/>
            <p:nvPr/>
          </p:nvSpPr>
          <p:spPr>
            <a:xfrm>
              <a:off x="3017098" y="2466357"/>
              <a:ext cx="97980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 case(s)</a:t>
              </a:r>
            </a:p>
          </p:txBody>
        </p:sp>
        <p:sp>
          <p:nvSpPr>
            <p:cNvPr id="68" name="rc67"/>
            <p:cNvSpPr/>
            <p:nvPr/>
          </p:nvSpPr>
          <p:spPr>
            <a:xfrm>
              <a:off x="1899869" y="2153563"/>
              <a:ext cx="3214267" cy="3131794"/>
            </a:xfrm>
            <a:prstGeom prst="rect">
              <a:avLst/>
            </a:prstGeom>
            <a:ln w="13550" cap="rnd">
              <a:solidFill>
                <a:srgbClr val="333333">
                  <a:alpha val="100000"/>
                </a:srgbClr>
              </a:solidFill>
              <a:prstDash val="solid"/>
              <a:round/>
            </a:ln>
          </p:spPr>
          <p:txBody>
            <a:bodyPr/>
            <a:lstStyle/>
            <a:p/>
          </p:txBody>
        </p:sp>
        <p:sp>
          <p:nvSpPr>
            <p:cNvPr id="69" name="rc68"/>
            <p:cNvSpPr/>
            <p:nvPr/>
          </p:nvSpPr>
          <p:spPr>
            <a:xfrm>
              <a:off x="5114136" y="2153563"/>
              <a:ext cx="3214267" cy="3131794"/>
            </a:xfrm>
            <a:prstGeom prst="rect">
              <a:avLst/>
            </a:prstGeom>
            <a:solidFill>
              <a:srgbClr val="FFFFFF">
                <a:alpha val="100000"/>
              </a:srgbClr>
            </a:solidFill>
          </p:spPr>
          <p:txBody>
            <a:bodyPr/>
            <a:lstStyle/>
            <a:p/>
          </p:txBody>
        </p:sp>
        <p:sp>
          <p:nvSpPr>
            <p:cNvPr id="70" name="pl69"/>
            <p:cNvSpPr/>
            <p:nvPr/>
          </p:nvSpPr>
          <p:spPr>
            <a:xfrm>
              <a:off x="5114136" y="492471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1" name="pl70"/>
            <p:cNvSpPr/>
            <p:nvPr/>
          </p:nvSpPr>
          <p:spPr>
            <a:xfrm>
              <a:off x="5114136" y="420343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2" name="pl71"/>
            <p:cNvSpPr/>
            <p:nvPr/>
          </p:nvSpPr>
          <p:spPr>
            <a:xfrm>
              <a:off x="5114136" y="348216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3" name="pl72"/>
            <p:cNvSpPr/>
            <p:nvPr/>
          </p:nvSpPr>
          <p:spPr>
            <a:xfrm>
              <a:off x="5114136" y="276088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4" name="pl73"/>
            <p:cNvSpPr/>
            <p:nvPr/>
          </p:nvSpPr>
          <p:spPr>
            <a:xfrm>
              <a:off x="5114136"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5" name="pl74"/>
            <p:cNvSpPr/>
            <p:nvPr/>
          </p:nvSpPr>
          <p:spPr>
            <a:xfrm>
              <a:off x="5114136" y="456407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6" name="pl75"/>
            <p:cNvSpPr/>
            <p:nvPr/>
          </p:nvSpPr>
          <p:spPr>
            <a:xfrm>
              <a:off x="5114136" y="384279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7" name="pl76"/>
            <p:cNvSpPr/>
            <p:nvPr/>
          </p:nvSpPr>
          <p:spPr>
            <a:xfrm>
              <a:off x="5114136" y="312152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8" name="pl77"/>
            <p:cNvSpPr/>
            <p:nvPr/>
          </p:nvSpPr>
          <p:spPr>
            <a:xfrm>
              <a:off x="5114136" y="240024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9" name="rc78"/>
            <p:cNvSpPr/>
            <p:nvPr/>
          </p:nvSpPr>
          <p:spPr>
            <a:xfrm>
              <a:off x="515365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0" name="rc79"/>
            <p:cNvSpPr/>
            <p:nvPr/>
          </p:nvSpPr>
          <p:spPr>
            <a:xfrm>
              <a:off x="515365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1" name="rc80"/>
            <p:cNvSpPr/>
            <p:nvPr/>
          </p:nvSpPr>
          <p:spPr>
            <a:xfrm>
              <a:off x="515365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2" name="rc81"/>
            <p:cNvSpPr/>
            <p:nvPr/>
          </p:nvSpPr>
          <p:spPr>
            <a:xfrm>
              <a:off x="5153656" y="4780462"/>
              <a:ext cx="237118" cy="50489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3" name="rc82"/>
            <p:cNvSpPr/>
            <p:nvPr/>
          </p:nvSpPr>
          <p:spPr>
            <a:xfrm>
              <a:off x="541712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541712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541712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5417121" y="5011272"/>
              <a:ext cx="237118" cy="27408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568058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568058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568058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5680585" y="4867016"/>
              <a:ext cx="237118" cy="41834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594405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594405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594405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5944050" y="4967995"/>
              <a:ext cx="237118" cy="31736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620751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620751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620751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6207514" y="5040123"/>
              <a:ext cx="237118" cy="2452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rc98"/>
            <p:cNvSpPr/>
            <p:nvPr/>
          </p:nvSpPr>
          <p:spPr>
            <a:xfrm>
              <a:off x="647097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647097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647097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6470979" y="4982420"/>
              <a:ext cx="237118" cy="30293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rc102"/>
            <p:cNvSpPr/>
            <p:nvPr/>
          </p:nvSpPr>
          <p:spPr>
            <a:xfrm>
              <a:off x="673444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4" name="rc103"/>
            <p:cNvSpPr/>
            <p:nvPr/>
          </p:nvSpPr>
          <p:spPr>
            <a:xfrm>
              <a:off x="673444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5" name="rc104"/>
            <p:cNvSpPr/>
            <p:nvPr/>
          </p:nvSpPr>
          <p:spPr>
            <a:xfrm>
              <a:off x="673444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6" name="rc105"/>
            <p:cNvSpPr/>
            <p:nvPr/>
          </p:nvSpPr>
          <p:spPr>
            <a:xfrm>
              <a:off x="6734443" y="5040123"/>
              <a:ext cx="237118" cy="2452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7" name="rc106"/>
            <p:cNvSpPr/>
            <p:nvPr/>
          </p:nvSpPr>
          <p:spPr>
            <a:xfrm>
              <a:off x="699790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8" name="rc107"/>
            <p:cNvSpPr/>
            <p:nvPr/>
          </p:nvSpPr>
          <p:spPr>
            <a:xfrm>
              <a:off x="699790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9" name="rc108"/>
            <p:cNvSpPr/>
            <p:nvPr/>
          </p:nvSpPr>
          <p:spPr>
            <a:xfrm>
              <a:off x="699790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0" name="rc109"/>
            <p:cNvSpPr/>
            <p:nvPr/>
          </p:nvSpPr>
          <p:spPr>
            <a:xfrm>
              <a:off x="6997908" y="4766037"/>
              <a:ext cx="237118" cy="51932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1" name="rc110"/>
            <p:cNvSpPr/>
            <p:nvPr/>
          </p:nvSpPr>
          <p:spPr>
            <a:xfrm>
              <a:off x="726137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2" name="rc111"/>
            <p:cNvSpPr/>
            <p:nvPr/>
          </p:nvSpPr>
          <p:spPr>
            <a:xfrm>
              <a:off x="726137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3" name="rc112"/>
            <p:cNvSpPr/>
            <p:nvPr/>
          </p:nvSpPr>
          <p:spPr>
            <a:xfrm>
              <a:off x="726137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4" name="rc113"/>
            <p:cNvSpPr/>
            <p:nvPr/>
          </p:nvSpPr>
          <p:spPr>
            <a:xfrm>
              <a:off x="7261373" y="4867016"/>
              <a:ext cx="237118" cy="41834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5" name="rc114"/>
            <p:cNvSpPr/>
            <p:nvPr/>
          </p:nvSpPr>
          <p:spPr>
            <a:xfrm>
              <a:off x="752483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6" name="rc115"/>
            <p:cNvSpPr/>
            <p:nvPr/>
          </p:nvSpPr>
          <p:spPr>
            <a:xfrm>
              <a:off x="752483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7" name="rc116"/>
            <p:cNvSpPr/>
            <p:nvPr/>
          </p:nvSpPr>
          <p:spPr>
            <a:xfrm>
              <a:off x="752483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8" name="rc117"/>
            <p:cNvSpPr/>
            <p:nvPr/>
          </p:nvSpPr>
          <p:spPr>
            <a:xfrm>
              <a:off x="7524837" y="4275567"/>
              <a:ext cx="237118" cy="100979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9" name="rc118"/>
            <p:cNvSpPr/>
            <p:nvPr/>
          </p:nvSpPr>
          <p:spPr>
            <a:xfrm>
              <a:off x="778830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0" name="rc119"/>
            <p:cNvSpPr/>
            <p:nvPr/>
          </p:nvSpPr>
          <p:spPr>
            <a:xfrm>
              <a:off x="778830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1" name="rc120"/>
            <p:cNvSpPr/>
            <p:nvPr/>
          </p:nvSpPr>
          <p:spPr>
            <a:xfrm>
              <a:off x="778830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2" name="rc121"/>
            <p:cNvSpPr/>
            <p:nvPr/>
          </p:nvSpPr>
          <p:spPr>
            <a:xfrm>
              <a:off x="7788302" y="4722760"/>
              <a:ext cx="237118" cy="56259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3" name="rc122"/>
            <p:cNvSpPr/>
            <p:nvPr/>
          </p:nvSpPr>
          <p:spPr>
            <a:xfrm>
              <a:off x="805176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4" name="rc123"/>
            <p:cNvSpPr/>
            <p:nvPr/>
          </p:nvSpPr>
          <p:spPr>
            <a:xfrm>
              <a:off x="805176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5" name="rc124"/>
            <p:cNvSpPr/>
            <p:nvPr/>
          </p:nvSpPr>
          <p:spPr>
            <a:xfrm>
              <a:off x="805176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6" name="rc125"/>
            <p:cNvSpPr/>
            <p:nvPr/>
          </p:nvSpPr>
          <p:spPr>
            <a:xfrm>
              <a:off x="8051766" y="4838165"/>
              <a:ext cx="237118" cy="44719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7" name="pg126"/>
            <p:cNvSpPr/>
            <p:nvPr/>
          </p:nvSpPr>
          <p:spPr>
            <a:xfrm>
              <a:off x="5940919"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8" name="tx127"/>
            <p:cNvSpPr/>
            <p:nvPr/>
          </p:nvSpPr>
          <p:spPr>
            <a:xfrm>
              <a:off x="6065801"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129" name="pg128"/>
            <p:cNvSpPr/>
            <p:nvPr/>
          </p:nvSpPr>
          <p:spPr>
            <a:xfrm>
              <a:off x="6127297" y="2394471"/>
              <a:ext cx="1187946" cy="311602"/>
            </a:xfrm>
            <a:custGeom>
              <a:avLst/>
              <a:pathLst>
                <a:path w="1187946" h="311602">
                  <a:moveTo>
                    <a:pt x="26017" y="311602"/>
                  </a:moveTo>
                  <a:lnTo>
                    <a:pt x="1161929" y="311602"/>
                  </a:lnTo>
                  <a:lnTo>
                    <a:pt x="1160881" y="311581"/>
                  </a:lnTo>
                  <a:lnTo>
                    <a:pt x="1165065" y="311412"/>
                  </a:lnTo>
                  <a:lnTo>
                    <a:pt x="1169167" y="310575"/>
                  </a:lnTo>
                  <a:lnTo>
                    <a:pt x="1173082" y="309090"/>
                  </a:lnTo>
                  <a:lnTo>
                    <a:pt x="1176708" y="306996"/>
                  </a:lnTo>
                  <a:lnTo>
                    <a:pt x="1179952" y="304348"/>
                  </a:lnTo>
                  <a:lnTo>
                    <a:pt x="1182728" y="301214"/>
                  </a:lnTo>
                  <a:lnTo>
                    <a:pt x="1184966" y="297675"/>
                  </a:lnTo>
                  <a:lnTo>
                    <a:pt x="1186607" y="293823"/>
                  </a:lnTo>
                  <a:lnTo>
                    <a:pt x="1187609" y="289758"/>
                  </a:lnTo>
                  <a:lnTo>
                    <a:pt x="1187946" y="285585"/>
                  </a:lnTo>
                  <a:lnTo>
                    <a:pt x="1187946" y="26017"/>
                  </a:lnTo>
                  <a:lnTo>
                    <a:pt x="1187609" y="21843"/>
                  </a:lnTo>
                  <a:lnTo>
                    <a:pt x="1186607" y="17778"/>
                  </a:lnTo>
                  <a:lnTo>
                    <a:pt x="1184966" y="13926"/>
                  </a:lnTo>
                  <a:lnTo>
                    <a:pt x="1182728" y="10387"/>
                  </a:lnTo>
                  <a:lnTo>
                    <a:pt x="1179952" y="7253"/>
                  </a:lnTo>
                  <a:lnTo>
                    <a:pt x="1176708" y="4605"/>
                  </a:lnTo>
                  <a:lnTo>
                    <a:pt x="1173082" y="2511"/>
                  </a:lnTo>
                  <a:lnTo>
                    <a:pt x="1169167" y="1027"/>
                  </a:lnTo>
                  <a:lnTo>
                    <a:pt x="1165065" y="189"/>
                  </a:lnTo>
                  <a:lnTo>
                    <a:pt x="116192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30" name="tx129"/>
            <p:cNvSpPr/>
            <p:nvPr/>
          </p:nvSpPr>
          <p:spPr>
            <a:xfrm>
              <a:off x="6231366" y="2466357"/>
              <a:ext cx="97980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131" name="rc130"/>
            <p:cNvSpPr/>
            <p:nvPr/>
          </p:nvSpPr>
          <p:spPr>
            <a:xfrm>
              <a:off x="5114136" y="2153563"/>
              <a:ext cx="3214267" cy="3131794"/>
            </a:xfrm>
            <a:prstGeom prst="rect">
              <a:avLst/>
            </a:prstGeom>
            <a:ln w="13550" cap="rnd">
              <a:solidFill>
                <a:srgbClr val="333333">
                  <a:alpha val="100000"/>
                </a:srgbClr>
              </a:solidFill>
              <a:prstDash val="solid"/>
              <a:round/>
            </a:ln>
          </p:spPr>
          <p:txBody>
            <a:bodyPr/>
            <a:lstStyle/>
            <a:p/>
          </p:txBody>
        </p:sp>
        <p:sp>
          <p:nvSpPr>
            <p:cNvPr id="132" name="rc131"/>
            <p:cNvSpPr/>
            <p:nvPr/>
          </p:nvSpPr>
          <p:spPr>
            <a:xfrm>
              <a:off x="8328404" y="2153563"/>
              <a:ext cx="3214267" cy="3131794"/>
            </a:xfrm>
            <a:prstGeom prst="rect">
              <a:avLst/>
            </a:prstGeom>
            <a:solidFill>
              <a:srgbClr val="FFFFFF">
                <a:alpha val="100000"/>
              </a:srgbClr>
            </a:solidFill>
          </p:spPr>
          <p:txBody>
            <a:bodyPr/>
            <a:lstStyle/>
            <a:p/>
          </p:txBody>
        </p:sp>
        <p:sp>
          <p:nvSpPr>
            <p:cNvPr id="133" name="pl132"/>
            <p:cNvSpPr/>
            <p:nvPr/>
          </p:nvSpPr>
          <p:spPr>
            <a:xfrm>
              <a:off x="8328404" y="492471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4" name="pl133"/>
            <p:cNvSpPr/>
            <p:nvPr/>
          </p:nvSpPr>
          <p:spPr>
            <a:xfrm>
              <a:off x="8328404" y="420343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5" name="pl134"/>
            <p:cNvSpPr/>
            <p:nvPr/>
          </p:nvSpPr>
          <p:spPr>
            <a:xfrm>
              <a:off x="8328404" y="348216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6" name="pl135"/>
            <p:cNvSpPr/>
            <p:nvPr/>
          </p:nvSpPr>
          <p:spPr>
            <a:xfrm>
              <a:off x="8328404" y="276088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7" name="pl136"/>
            <p:cNvSpPr/>
            <p:nvPr/>
          </p:nvSpPr>
          <p:spPr>
            <a:xfrm>
              <a:off x="8328404"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8" name="pl137"/>
            <p:cNvSpPr/>
            <p:nvPr/>
          </p:nvSpPr>
          <p:spPr>
            <a:xfrm>
              <a:off x="8328404" y="456407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9" name="pl138"/>
            <p:cNvSpPr/>
            <p:nvPr/>
          </p:nvSpPr>
          <p:spPr>
            <a:xfrm>
              <a:off x="8328404" y="384279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0" name="pl139"/>
            <p:cNvSpPr/>
            <p:nvPr/>
          </p:nvSpPr>
          <p:spPr>
            <a:xfrm>
              <a:off x="8328404" y="312152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1" name="pl140"/>
            <p:cNvSpPr/>
            <p:nvPr/>
          </p:nvSpPr>
          <p:spPr>
            <a:xfrm>
              <a:off x="8328404" y="240024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2" name="rc141"/>
            <p:cNvSpPr/>
            <p:nvPr/>
          </p:nvSpPr>
          <p:spPr>
            <a:xfrm>
              <a:off x="8367924" y="5256507"/>
              <a:ext cx="237118" cy="288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3" name="rc142"/>
            <p:cNvSpPr/>
            <p:nvPr/>
          </p:nvSpPr>
          <p:spPr>
            <a:xfrm>
              <a:off x="8367924" y="525650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4" name="rc143"/>
            <p:cNvSpPr/>
            <p:nvPr/>
          </p:nvSpPr>
          <p:spPr>
            <a:xfrm>
              <a:off x="8367924" y="525650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5" name="rc144"/>
            <p:cNvSpPr/>
            <p:nvPr/>
          </p:nvSpPr>
          <p:spPr>
            <a:xfrm>
              <a:off x="8367924" y="4203439"/>
              <a:ext cx="237118" cy="10530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6" name="rc145"/>
            <p:cNvSpPr/>
            <p:nvPr/>
          </p:nvSpPr>
          <p:spPr>
            <a:xfrm>
              <a:off x="8631388" y="5270932"/>
              <a:ext cx="237118" cy="1442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7" name="rc146"/>
            <p:cNvSpPr/>
            <p:nvPr/>
          </p:nvSpPr>
          <p:spPr>
            <a:xfrm>
              <a:off x="8631388" y="527093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8" name="rc147"/>
            <p:cNvSpPr/>
            <p:nvPr/>
          </p:nvSpPr>
          <p:spPr>
            <a:xfrm>
              <a:off x="8631388" y="527093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9" name="rc148"/>
            <p:cNvSpPr/>
            <p:nvPr/>
          </p:nvSpPr>
          <p:spPr>
            <a:xfrm>
              <a:off x="8631388" y="4160162"/>
              <a:ext cx="237118" cy="11107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0" name="rc149"/>
            <p:cNvSpPr/>
            <p:nvPr/>
          </p:nvSpPr>
          <p:spPr>
            <a:xfrm>
              <a:off x="889485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1" name="rc150"/>
            <p:cNvSpPr/>
            <p:nvPr/>
          </p:nvSpPr>
          <p:spPr>
            <a:xfrm>
              <a:off x="889485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2" name="rc151"/>
            <p:cNvSpPr/>
            <p:nvPr/>
          </p:nvSpPr>
          <p:spPr>
            <a:xfrm>
              <a:off x="889485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3" name="rc152"/>
            <p:cNvSpPr/>
            <p:nvPr/>
          </p:nvSpPr>
          <p:spPr>
            <a:xfrm>
              <a:off x="8894853" y="4535227"/>
              <a:ext cx="237118" cy="7501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4" name="rc153"/>
            <p:cNvSpPr/>
            <p:nvPr/>
          </p:nvSpPr>
          <p:spPr>
            <a:xfrm>
              <a:off x="915831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5" name="rc154"/>
            <p:cNvSpPr/>
            <p:nvPr/>
          </p:nvSpPr>
          <p:spPr>
            <a:xfrm>
              <a:off x="915831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6" name="rc155"/>
            <p:cNvSpPr/>
            <p:nvPr/>
          </p:nvSpPr>
          <p:spPr>
            <a:xfrm>
              <a:off x="915831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7" name="rc156"/>
            <p:cNvSpPr/>
            <p:nvPr/>
          </p:nvSpPr>
          <p:spPr>
            <a:xfrm>
              <a:off x="9158317" y="4203439"/>
              <a:ext cx="237118" cy="108191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8" name="rc157"/>
            <p:cNvSpPr/>
            <p:nvPr/>
          </p:nvSpPr>
          <p:spPr>
            <a:xfrm>
              <a:off x="9421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9" name="rc158"/>
            <p:cNvSpPr/>
            <p:nvPr/>
          </p:nvSpPr>
          <p:spPr>
            <a:xfrm>
              <a:off x="942178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0" name="rc159"/>
            <p:cNvSpPr/>
            <p:nvPr/>
          </p:nvSpPr>
          <p:spPr>
            <a:xfrm>
              <a:off x="942178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1" name="rc160"/>
            <p:cNvSpPr/>
            <p:nvPr/>
          </p:nvSpPr>
          <p:spPr>
            <a:xfrm>
              <a:off x="9421782" y="4650632"/>
              <a:ext cx="237118" cy="63472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2" name="rc161"/>
            <p:cNvSpPr/>
            <p:nvPr/>
          </p:nvSpPr>
          <p:spPr>
            <a:xfrm>
              <a:off x="968524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3" name="rc162"/>
            <p:cNvSpPr/>
            <p:nvPr/>
          </p:nvSpPr>
          <p:spPr>
            <a:xfrm>
              <a:off x="968524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4" name="rc163"/>
            <p:cNvSpPr/>
            <p:nvPr/>
          </p:nvSpPr>
          <p:spPr>
            <a:xfrm>
              <a:off x="968524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5" name="rc164"/>
            <p:cNvSpPr/>
            <p:nvPr/>
          </p:nvSpPr>
          <p:spPr>
            <a:xfrm>
              <a:off x="9685247" y="4924718"/>
              <a:ext cx="237118" cy="3606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6" name="rc165"/>
            <p:cNvSpPr/>
            <p:nvPr/>
          </p:nvSpPr>
          <p:spPr>
            <a:xfrm>
              <a:off x="994871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7" name="rc166"/>
            <p:cNvSpPr/>
            <p:nvPr/>
          </p:nvSpPr>
          <p:spPr>
            <a:xfrm>
              <a:off x="994871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8" name="rc167"/>
            <p:cNvSpPr/>
            <p:nvPr/>
          </p:nvSpPr>
          <p:spPr>
            <a:xfrm>
              <a:off x="994871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9" name="rc168"/>
            <p:cNvSpPr/>
            <p:nvPr/>
          </p:nvSpPr>
          <p:spPr>
            <a:xfrm>
              <a:off x="9948711" y="5054548"/>
              <a:ext cx="237118" cy="23080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0" name="rc169"/>
            <p:cNvSpPr/>
            <p:nvPr/>
          </p:nvSpPr>
          <p:spPr>
            <a:xfrm>
              <a:off x="1021217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1" name="rc170"/>
            <p:cNvSpPr/>
            <p:nvPr/>
          </p:nvSpPr>
          <p:spPr>
            <a:xfrm>
              <a:off x="1021217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2" name="rc171"/>
            <p:cNvSpPr/>
            <p:nvPr/>
          </p:nvSpPr>
          <p:spPr>
            <a:xfrm>
              <a:off x="1021217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3" name="rc172"/>
            <p:cNvSpPr/>
            <p:nvPr/>
          </p:nvSpPr>
          <p:spPr>
            <a:xfrm>
              <a:off x="10212176" y="4838165"/>
              <a:ext cx="237118" cy="44719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4" name="rc173"/>
            <p:cNvSpPr/>
            <p:nvPr/>
          </p:nvSpPr>
          <p:spPr>
            <a:xfrm>
              <a:off x="10475640" y="5169953"/>
              <a:ext cx="237118" cy="11540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5" name="rc174"/>
            <p:cNvSpPr/>
            <p:nvPr/>
          </p:nvSpPr>
          <p:spPr>
            <a:xfrm>
              <a:off x="10475640" y="516995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6" name="rc175"/>
            <p:cNvSpPr/>
            <p:nvPr/>
          </p:nvSpPr>
          <p:spPr>
            <a:xfrm>
              <a:off x="10475640" y="516995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7" name="rc176"/>
            <p:cNvSpPr/>
            <p:nvPr/>
          </p:nvSpPr>
          <p:spPr>
            <a:xfrm>
              <a:off x="10475640" y="4679483"/>
              <a:ext cx="237118" cy="4904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8" name="rc177"/>
            <p:cNvSpPr/>
            <p:nvPr/>
          </p:nvSpPr>
          <p:spPr>
            <a:xfrm>
              <a:off x="10739105" y="5242081"/>
              <a:ext cx="237118" cy="4327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9" name="rc178"/>
            <p:cNvSpPr/>
            <p:nvPr/>
          </p:nvSpPr>
          <p:spPr>
            <a:xfrm>
              <a:off x="10739105" y="524208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0" name="rc179"/>
            <p:cNvSpPr/>
            <p:nvPr/>
          </p:nvSpPr>
          <p:spPr>
            <a:xfrm>
              <a:off x="10739105" y="524208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1" name="rc180"/>
            <p:cNvSpPr/>
            <p:nvPr/>
          </p:nvSpPr>
          <p:spPr>
            <a:xfrm>
              <a:off x="10739105" y="4174588"/>
              <a:ext cx="237118" cy="106749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2" name="rc181"/>
            <p:cNvSpPr/>
            <p:nvPr/>
          </p:nvSpPr>
          <p:spPr>
            <a:xfrm>
              <a:off x="1100256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3" name="rc182"/>
            <p:cNvSpPr/>
            <p:nvPr/>
          </p:nvSpPr>
          <p:spPr>
            <a:xfrm>
              <a:off x="1100256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4" name="rc183"/>
            <p:cNvSpPr/>
            <p:nvPr/>
          </p:nvSpPr>
          <p:spPr>
            <a:xfrm>
              <a:off x="1100256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5" name="rc184"/>
            <p:cNvSpPr/>
            <p:nvPr/>
          </p:nvSpPr>
          <p:spPr>
            <a:xfrm>
              <a:off x="11002569" y="4751611"/>
              <a:ext cx="237118" cy="53374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6" name="rc185"/>
            <p:cNvSpPr/>
            <p:nvPr/>
          </p:nvSpPr>
          <p:spPr>
            <a:xfrm>
              <a:off x="1126603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7" name="rc186"/>
            <p:cNvSpPr/>
            <p:nvPr/>
          </p:nvSpPr>
          <p:spPr>
            <a:xfrm>
              <a:off x="1126603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8" name="rc187"/>
            <p:cNvSpPr/>
            <p:nvPr/>
          </p:nvSpPr>
          <p:spPr>
            <a:xfrm>
              <a:off x="1126603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9" name="rc188"/>
            <p:cNvSpPr/>
            <p:nvPr/>
          </p:nvSpPr>
          <p:spPr>
            <a:xfrm>
              <a:off x="11266034" y="4564079"/>
              <a:ext cx="237118" cy="72127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0" name="pg189"/>
            <p:cNvSpPr/>
            <p:nvPr/>
          </p:nvSpPr>
          <p:spPr>
            <a:xfrm>
              <a:off x="9131049" y="2153563"/>
              <a:ext cx="1608977" cy="373922"/>
            </a:xfrm>
            <a:custGeom>
              <a:avLst/>
              <a:pathLst>
                <a:path w="1608977" h="373922">
                  <a:moveTo>
                    <a:pt x="31220" y="373922"/>
                  </a:moveTo>
                  <a:lnTo>
                    <a:pt x="1577756" y="373922"/>
                  </a:lnTo>
                  <a:lnTo>
                    <a:pt x="1576499" y="373897"/>
                  </a:lnTo>
                  <a:lnTo>
                    <a:pt x="1581520" y="373695"/>
                  </a:lnTo>
                  <a:lnTo>
                    <a:pt x="1586442" y="372690"/>
                  </a:lnTo>
                  <a:lnTo>
                    <a:pt x="1591140" y="370908"/>
                  </a:lnTo>
                  <a:lnTo>
                    <a:pt x="1595492" y="368396"/>
                  </a:lnTo>
                  <a:lnTo>
                    <a:pt x="1599384" y="365218"/>
                  </a:lnTo>
                  <a:lnTo>
                    <a:pt x="1602715" y="361457"/>
                  </a:lnTo>
                  <a:lnTo>
                    <a:pt x="1605401" y="357211"/>
                  </a:lnTo>
                  <a:lnTo>
                    <a:pt x="1607370" y="352588"/>
                  </a:lnTo>
                  <a:lnTo>
                    <a:pt x="1608573" y="347710"/>
                  </a:lnTo>
                  <a:lnTo>
                    <a:pt x="1608977" y="342702"/>
                  </a:lnTo>
                  <a:lnTo>
                    <a:pt x="1608977" y="31220"/>
                  </a:lnTo>
                  <a:lnTo>
                    <a:pt x="1608573" y="26212"/>
                  </a:lnTo>
                  <a:lnTo>
                    <a:pt x="1607370" y="21334"/>
                  </a:lnTo>
                  <a:lnTo>
                    <a:pt x="1605401" y="16711"/>
                  </a:lnTo>
                  <a:lnTo>
                    <a:pt x="1602715" y="12465"/>
                  </a:lnTo>
                  <a:lnTo>
                    <a:pt x="1599384" y="8704"/>
                  </a:lnTo>
                  <a:lnTo>
                    <a:pt x="1595492" y="5526"/>
                  </a:lnTo>
                  <a:lnTo>
                    <a:pt x="1591140" y="3014"/>
                  </a:lnTo>
                  <a:lnTo>
                    <a:pt x="1586442" y="1232"/>
                  </a:lnTo>
                  <a:lnTo>
                    <a:pt x="1581520" y="227"/>
                  </a:lnTo>
                  <a:lnTo>
                    <a:pt x="157775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91" name="tx190"/>
            <p:cNvSpPr/>
            <p:nvPr/>
          </p:nvSpPr>
          <p:spPr>
            <a:xfrm>
              <a:off x="9255932" y="2239827"/>
              <a:ext cx="135921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14 case(s)</a:t>
              </a:r>
            </a:p>
          </p:txBody>
        </p:sp>
        <p:sp>
          <p:nvSpPr>
            <p:cNvPr id="192" name="pg191"/>
            <p:cNvSpPr/>
            <p:nvPr/>
          </p:nvSpPr>
          <p:spPr>
            <a:xfrm>
              <a:off x="9429750" y="2394471"/>
              <a:ext cx="1011576" cy="311602"/>
            </a:xfrm>
            <a:custGeom>
              <a:avLst/>
              <a:pathLst>
                <a:path w="1011576" h="311602">
                  <a:moveTo>
                    <a:pt x="26017" y="311602"/>
                  </a:moveTo>
                  <a:lnTo>
                    <a:pt x="985559" y="311602"/>
                  </a:lnTo>
                  <a:lnTo>
                    <a:pt x="984511" y="311581"/>
                  </a:lnTo>
                  <a:lnTo>
                    <a:pt x="988695" y="311412"/>
                  </a:lnTo>
                  <a:lnTo>
                    <a:pt x="992797" y="310575"/>
                  </a:lnTo>
                  <a:lnTo>
                    <a:pt x="996712" y="309090"/>
                  </a:lnTo>
                  <a:lnTo>
                    <a:pt x="1000338" y="306996"/>
                  </a:lnTo>
                  <a:lnTo>
                    <a:pt x="1003582" y="304348"/>
                  </a:lnTo>
                  <a:lnTo>
                    <a:pt x="1006358" y="301214"/>
                  </a:lnTo>
                  <a:lnTo>
                    <a:pt x="1008596" y="297675"/>
                  </a:lnTo>
                  <a:lnTo>
                    <a:pt x="1010237" y="293823"/>
                  </a:lnTo>
                  <a:lnTo>
                    <a:pt x="1011239" y="289758"/>
                  </a:lnTo>
                  <a:lnTo>
                    <a:pt x="1011576" y="285585"/>
                  </a:lnTo>
                  <a:lnTo>
                    <a:pt x="1011576" y="26017"/>
                  </a:lnTo>
                  <a:lnTo>
                    <a:pt x="1011239" y="21843"/>
                  </a:lnTo>
                  <a:lnTo>
                    <a:pt x="1010237" y="17778"/>
                  </a:lnTo>
                  <a:lnTo>
                    <a:pt x="1008596" y="13926"/>
                  </a:lnTo>
                  <a:lnTo>
                    <a:pt x="1006358" y="10387"/>
                  </a:lnTo>
                  <a:lnTo>
                    <a:pt x="1003582" y="7253"/>
                  </a:lnTo>
                  <a:lnTo>
                    <a:pt x="1000338" y="4605"/>
                  </a:lnTo>
                  <a:lnTo>
                    <a:pt x="996712" y="2511"/>
                  </a:lnTo>
                  <a:lnTo>
                    <a:pt x="992797" y="1027"/>
                  </a:lnTo>
                  <a:lnTo>
                    <a:pt x="988695" y="189"/>
                  </a:lnTo>
                  <a:lnTo>
                    <a:pt x="9855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93" name="tx192"/>
            <p:cNvSpPr/>
            <p:nvPr/>
          </p:nvSpPr>
          <p:spPr>
            <a:xfrm>
              <a:off x="9533818" y="2469815"/>
              <a:ext cx="803439" cy="132189"/>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Not reported</a:t>
              </a:r>
            </a:p>
          </p:txBody>
        </p:sp>
        <p:sp>
          <p:nvSpPr>
            <p:cNvPr id="194" name="rc193"/>
            <p:cNvSpPr/>
            <p:nvPr/>
          </p:nvSpPr>
          <p:spPr>
            <a:xfrm>
              <a:off x="8328404" y="2153563"/>
              <a:ext cx="3214267" cy="3131794"/>
            </a:xfrm>
            <a:prstGeom prst="rect">
              <a:avLst/>
            </a:prstGeom>
            <a:ln w="13550" cap="rnd">
              <a:solidFill>
                <a:srgbClr val="333333">
                  <a:alpha val="100000"/>
                </a:srgbClr>
              </a:solidFill>
              <a:prstDash val="solid"/>
              <a:round/>
            </a:ln>
          </p:spPr>
          <p:txBody>
            <a:bodyPr/>
            <a:lstStyle/>
            <a:p/>
          </p:txBody>
        </p:sp>
        <p:sp>
          <p:nvSpPr>
            <p:cNvPr id="195" name="rc194"/>
            <p:cNvSpPr/>
            <p:nvPr/>
          </p:nvSpPr>
          <p:spPr>
            <a:xfrm>
              <a:off x="11542672" y="2153563"/>
              <a:ext cx="3214267" cy="3131794"/>
            </a:xfrm>
            <a:prstGeom prst="rect">
              <a:avLst/>
            </a:prstGeom>
            <a:solidFill>
              <a:srgbClr val="FFFFFF">
                <a:alpha val="100000"/>
              </a:srgbClr>
            </a:solidFill>
          </p:spPr>
          <p:txBody>
            <a:bodyPr/>
            <a:lstStyle/>
            <a:p/>
          </p:txBody>
        </p:sp>
        <p:sp>
          <p:nvSpPr>
            <p:cNvPr id="196" name="pl195"/>
            <p:cNvSpPr/>
            <p:nvPr/>
          </p:nvSpPr>
          <p:spPr>
            <a:xfrm>
              <a:off x="11542672" y="492471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7" name="pl196"/>
            <p:cNvSpPr/>
            <p:nvPr/>
          </p:nvSpPr>
          <p:spPr>
            <a:xfrm>
              <a:off x="11542672" y="420343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8" name="pl197"/>
            <p:cNvSpPr/>
            <p:nvPr/>
          </p:nvSpPr>
          <p:spPr>
            <a:xfrm>
              <a:off x="11542672" y="348216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9" name="pl198"/>
            <p:cNvSpPr/>
            <p:nvPr/>
          </p:nvSpPr>
          <p:spPr>
            <a:xfrm>
              <a:off x="11542672" y="276088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0" name="pl199"/>
            <p:cNvSpPr/>
            <p:nvPr/>
          </p:nvSpPr>
          <p:spPr>
            <a:xfrm>
              <a:off x="11542672"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1" name="pl200"/>
            <p:cNvSpPr/>
            <p:nvPr/>
          </p:nvSpPr>
          <p:spPr>
            <a:xfrm>
              <a:off x="11542672" y="456407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2" name="pl201"/>
            <p:cNvSpPr/>
            <p:nvPr/>
          </p:nvSpPr>
          <p:spPr>
            <a:xfrm>
              <a:off x="11542672" y="384279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3" name="pl202"/>
            <p:cNvSpPr/>
            <p:nvPr/>
          </p:nvSpPr>
          <p:spPr>
            <a:xfrm>
              <a:off x="11542672" y="312152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4" name="pl203"/>
            <p:cNvSpPr/>
            <p:nvPr/>
          </p:nvSpPr>
          <p:spPr>
            <a:xfrm>
              <a:off x="11542672" y="240024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5" name="rc204"/>
            <p:cNvSpPr/>
            <p:nvPr/>
          </p:nvSpPr>
          <p:spPr>
            <a:xfrm>
              <a:off x="11582191" y="5256507"/>
              <a:ext cx="237118" cy="288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6" name="rc205"/>
            <p:cNvSpPr/>
            <p:nvPr/>
          </p:nvSpPr>
          <p:spPr>
            <a:xfrm>
              <a:off x="11582191" y="525650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7" name="rc206"/>
            <p:cNvSpPr/>
            <p:nvPr/>
          </p:nvSpPr>
          <p:spPr>
            <a:xfrm>
              <a:off x="11582191" y="525650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8" name="rc207"/>
            <p:cNvSpPr/>
            <p:nvPr/>
          </p:nvSpPr>
          <p:spPr>
            <a:xfrm>
              <a:off x="11582191" y="4679483"/>
              <a:ext cx="237118" cy="57702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9" name="rc208"/>
            <p:cNvSpPr/>
            <p:nvPr/>
          </p:nvSpPr>
          <p:spPr>
            <a:xfrm>
              <a:off x="11845656" y="5198804"/>
              <a:ext cx="237118" cy="8655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1845656" y="5184379"/>
              <a:ext cx="237118" cy="1442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1845656" y="518437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1845656" y="3842799"/>
              <a:ext cx="237118" cy="134157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2109121" y="5155527"/>
              <a:ext cx="237118" cy="12983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2109121" y="515552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2109121" y="515552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2109121" y="4693909"/>
              <a:ext cx="237118" cy="46161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2372585" y="5141102"/>
              <a:ext cx="237118" cy="14425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2372585" y="514110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2372585" y="514110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2372585" y="4924718"/>
              <a:ext cx="237118" cy="2163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2636050" y="5198804"/>
              <a:ext cx="237118" cy="8655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2636050" y="519880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2636050" y="519880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2636050" y="4967995"/>
              <a:ext cx="237118" cy="23080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rc224"/>
            <p:cNvSpPr/>
            <p:nvPr/>
          </p:nvSpPr>
          <p:spPr>
            <a:xfrm>
              <a:off x="12899514" y="5270932"/>
              <a:ext cx="237118" cy="1442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6" name="rc225"/>
            <p:cNvSpPr/>
            <p:nvPr/>
          </p:nvSpPr>
          <p:spPr>
            <a:xfrm>
              <a:off x="12899514" y="527093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7" name="rc226"/>
            <p:cNvSpPr/>
            <p:nvPr/>
          </p:nvSpPr>
          <p:spPr>
            <a:xfrm>
              <a:off x="12899514" y="527093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8" name="rc227"/>
            <p:cNvSpPr/>
            <p:nvPr/>
          </p:nvSpPr>
          <p:spPr>
            <a:xfrm>
              <a:off x="12899514" y="5155527"/>
              <a:ext cx="237118" cy="11540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9" name="rc228"/>
            <p:cNvSpPr/>
            <p:nvPr/>
          </p:nvSpPr>
          <p:spPr>
            <a:xfrm>
              <a:off x="1316297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0" name="rc229"/>
            <p:cNvSpPr/>
            <p:nvPr/>
          </p:nvSpPr>
          <p:spPr>
            <a:xfrm>
              <a:off x="1316297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1" name="rc230"/>
            <p:cNvSpPr/>
            <p:nvPr/>
          </p:nvSpPr>
          <p:spPr>
            <a:xfrm>
              <a:off x="1316297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2" name="rc231"/>
            <p:cNvSpPr/>
            <p:nvPr/>
          </p:nvSpPr>
          <p:spPr>
            <a:xfrm>
              <a:off x="13162979" y="5083400"/>
              <a:ext cx="237118" cy="2019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3" name="rc232"/>
            <p:cNvSpPr/>
            <p:nvPr/>
          </p:nvSpPr>
          <p:spPr>
            <a:xfrm>
              <a:off x="13689908" y="5270932"/>
              <a:ext cx="237118" cy="1442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4" name="rc233"/>
            <p:cNvSpPr/>
            <p:nvPr/>
          </p:nvSpPr>
          <p:spPr>
            <a:xfrm>
              <a:off x="13689908" y="527093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5" name="rc234"/>
            <p:cNvSpPr/>
            <p:nvPr/>
          </p:nvSpPr>
          <p:spPr>
            <a:xfrm>
              <a:off x="13689908" y="527093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6" name="rc235"/>
            <p:cNvSpPr/>
            <p:nvPr/>
          </p:nvSpPr>
          <p:spPr>
            <a:xfrm>
              <a:off x="13689908" y="5155527"/>
              <a:ext cx="237118" cy="11540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7" name="rc236"/>
            <p:cNvSpPr/>
            <p:nvPr/>
          </p:nvSpPr>
          <p:spPr>
            <a:xfrm>
              <a:off x="1395337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8" name="rc237"/>
            <p:cNvSpPr/>
            <p:nvPr/>
          </p:nvSpPr>
          <p:spPr>
            <a:xfrm>
              <a:off x="1395337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9" name="rc238"/>
            <p:cNvSpPr/>
            <p:nvPr/>
          </p:nvSpPr>
          <p:spPr>
            <a:xfrm>
              <a:off x="1395337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0" name="rc239"/>
            <p:cNvSpPr/>
            <p:nvPr/>
          </p:nvSpPr>
          <p:spPr>
            <a:xfrm>
              <a:off x="13953372" y="5227655"/>
              <a:ext cx="237118" cy="5770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1" name="rc240"/>
            <p:cNvSpPr/>
            <p:nvPr/>
          </p:nvSpPr>
          <p:spPr>
            <a:xfrm>
              <a:off x="14216837" y="5270932"/>
              <a:ext cx="237118" cy="1442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2" name="rc241"/>
            <p:cNvSpPr/>
            <p:nvPr/>
          </p:nvSpPr>
          <p:spPr>
            <a:xfrm>
              <a:off x="14216837" y="527093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3" name="rc242"/>
            <p:cNvSpPr/>
            <p:nvPr/>
          </p:nvSpPr>
          <p:spPr>
            <a:xfrm>
              <a:off x="14216837" y="527093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4" name="rc243"/>
            <p:cNvSpPr/>
            <p:nvPr/>
          </p:nvSpPr>
          <p:spPr>
            <a:xfrm>
              <a:off x="14216837" y="5270932"/>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5" name="rc244"/>
            <p:cNvSpPr/>
            <p:nvPr/>
          </p:nvSpPr>
          <p:spPr>
            <a:xfrm>
              <a:off x="1448030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6" name="rc245"/>
            <p:cNvSpPr/>
            <p:nvPr/>
          </p:nvSpPr>
          <p:spPr>
            <a:xfrm>
              <a:off x="1448030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7" name="rc246"/>
            <p:cNvSpPr/>
            <p:nvPr/>
          </p:nvSpPr>
          <p:spPr>
            <a:xfrm>
              <a:off x="1448030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8" name="rc247"/>
            <p:cNvSpPr/>
            <p:nvPr/>
          </p:nvSpPr>
          <p:spPr>
            <a:xfrm>
              <a:off x="14480302" y="5227655"/>
              <a:ext cx="237118" cy="5770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9" name="pg248"/>
            <p:cNvSpPr/>
            <p:nvPr/>
          </p:nvSpPr>
          <p:spPr>
            <a:xfrm>
              <a:off x="12345317" y="2153563"/>
              <a:ext cx="1608977" cy="373922"/>
            </a:xfrm>
            <a:custGeom>
              <a:avLst/>
              <a:pathLst>
                <a:path w="1608977" h="373922">
                  <a:moveTo>
                    <a:pt x="31220" y="373922"/>
                  </a:moveTo>
                  <a:lnTo>
                    <a:pt x="1577756" y="373922"/>
                  </a:lnTo>
                  <a:lnTo>
                    <a:pt x="1576499" y="373897"/>
                  </a:lnTo>
                  <a:lnTo>
                    <a:pt x="1581520" y="373695"/>
                  </a:lnTo>
                  <a:lnTo>
                    <a:pt x="1586442" y="372690"/>
                  </a:lnTo>
                  <a:lnTo>
                    <a:pt x="1591140" y="370908"/>
                  </a:lnTo>
                  <a:lnTo>
                    <a:pt x="1595492" y="368396"/>
                  </a:lnTo>
                  <a:lnTo>
                    <a:pt x="1599384" y="365218"/>
                  </a:lnTo>
                  <a:lnTo>
                    <a:pt x="1602715" y="361457"/>
                  </a:lnTo>
                  <a:lnTo>
                    <a:pt x="1605401" y="357211"/>
                  </a:lnTo>
                  <a:lnTo>
                    <a:pt x="1607370" y="352588"/>
                  </a:lnTo>
                  <a:lnTo>
                    <a:pt x="1608573" y="347710"/>
                  </a:lnTo>
                  <a:lnTo>
                    <a:pt x="1608977" y="342702"/>
                  </a:lnTo>
                  <a:lnTo>
                    <a:pt x="1608977" y="31220"/>
                  </a:lnTo>
                  <a:lnTo>
                    <a:pt x="1608573" y="26212"/>
                  </a:lnTo>
                  <a:lnTo>
                    <a:pt x="1607370" y="21334"/>
                  </a:lnTo>
                  <a:lnTo>
                    <a:pt x="1605401" y="16711"/>
                  </a:lnTo>
                  <a:lnTo>
                    <a:pt x="1602715" y="12465"/>
                  </a:lnTo>
                  <a:lnTo>
                    <a:pt x="1599384" y="8704"/>
                  </a:lnTo>
                  <a:lnTo>
                    <a:pt x="1595492" y="5526"/>
                  </a:lnTo>
                  <a:lnTo>
                    <a:pt x="1591140" y="3014"/>
                  </a:lnTo>
                  <a:lnTo>
                    <a:pt x="1586442" y="1232"/>
                  </a:lnTo>
                  <a:lnTo>
                    <a:pt x="1581520" y="227"/>
                  </a:lnTo>
                  <a:lnTo>
                    <a:pt x="157775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50" name="tx249"/>
            <p:cNvSpPr/>
            <p:nvPr/>
          </p:nvSpPr>
          <p:spPr>
            <a:xfrm>
              <a:off x="12470199" y="2239827"/>
              <a:ext cx="135921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37 case(s)</a:t>
              </a:r>
            </a:p>
          </p:txBody>
        </p:sp>
        <p:sp>
          <p:nvSpPr>
            <p:cNvPr id="251" name="pg250"/>
            <p:cNvSpPr/>
            <p:nvPr/>
          </p:nvSpPr>
          <p:spPr>
            <a:xfrm>
              <a:off x="12535718" y="2394471"/>
              <a:ext cx="1228175" cy="311602"/>
            </a:xfrm>
            <a:custGeom>
              <a:avLst/>
              <a:pathLst>
                <a:path w="1228175" h="311602">
                  <a:moveTo>
                    <a:pt x="26017" y="311602"/>
                  </a:moveTo>
                  <a:lnTo>
                    <a:pt x="1202157" y="311602"/>
                  </a:lnTo>
                  <a:lnTo>
                    <a:pt x="1201110" y="311581"/>
                  </a:lnTo>
                  <a:lnTo>
                    <a:pt x="1205293" y="311412"/>
                  </a:lnTo>
                  <a:lnTo>
                    <a:pt x="1209396" y="310575"/>
                  </a:lnTo>
                  <a:lnTo>
                    <a:pt x="1213311" y="309090"/>
                  </a:lnTo>
                  <a:lnTo>
                    <a:pt x="1216937" y="306996"/>
                  </a:lnTo>
                  <a:lnTo>
                    <a:pt x="1220180" y="304348"/>
                  </a:lnTo>
                  <a:lnTo>
                    <a:pt x="1222957" y="301214"/>
                  </a:lnTo>
                  <a:lnTo>
                    <a:pt x="1225194" y="297675"/>
                  </a:lnTo>
                  <a:lnTo>
                    <a:pt x="1226836" y="293823"/>
                  </a:lnTo>
                  <a:lnTo>
                    <a:pt x="1227838" y="289758"/>
                  </a:lnTo>
                  <a:lnTo>
                    <a:pt x="1228175" y="285585"/>
                  </a:lnTo>
                  <a:lnTo>
                    <a:pt x="1228175" y="26017"/>
                  </a:lnTo>
                  <a:lnTo>
                    <a:pt x="1227838" y="21843"/>
                  </a:lnTo>
                  <a:lnTo>
                    <a:pt x="1226836" y="17778"/>
                  </a:lnTo>
                  <a:lnTo>
                    <a:pt x="1225194" y="13926"/>
                  </a:lnTo>
                  <a:lnTo>
                    <a:pt x="1222957" y="10387"/>
                  </a:lnTo>
                  <a:lnTo>
                    <a:pt x="1220180" y="7253"/>
                  </a:lnTo>
                  <a:lnTo>
                    <a:pt x="1216937" y="4605"/>
                  </a:lnTo>
                  <a:lnTo>
                    <a:pt x="1213311" y="2511"/>
                  </a:lnTo>
                  <a:lnTo>
                    <a:pt x="1209396" y="1027"/>
                  </a:lnTo>
                  <a:lnTo>
                    <a:pt x="1205293" y="189"/>
                  </a:lnTo>
                  <a:lnTo>
                    <a:pt x="120215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52" name="tx251"/>
            <p:cNvSpPr/>
            <p:nvPr/>
          </p:nvSpPr>
          <p:spPr>
            <a:xfrm>
              <a:off x="12639787" y="2466357"/>
              <a:ext cx="102003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36 case(s)</a:t>
              </a:r>
            </a:p>
          </p:txBody>
        </p:sp>
        <p:sp>
          <p:nvSpPr>
            <p:cNvPr id="253" name="rc252"/>
            <p:cNvSpPr/>
            <p:nvPr/>
          </p:nvSpPr>
          <p:spPr>
            <a:xfrm>
              <a:off x="11542672" y="2153563"/>
              <a:ext cx="3214267" cy="3131794"/>
            </a:xfrm>
            <a:prstGeom prst="rect">
              <a:avLst/>
            </a:prstGeom>
            <a:ln w="13550" cap="rnd">
              <a:solidFill>
                <a:srgbClr val="333333">
                  <a:alpha val="100000"/>
                </a:srgbClr>
              </a:solidFill>
              <a:prstDash val="solid"/>
              <a:round/>
            </a:ln>
          </p:spPr>
          <p:txBody>
            <a:bodyPr/>
            <a:lstStyle/>
            <a:p/>
          </p:txBody>
        </p:sp>
        <p:sp>
          <p:nvSpPr>
            <p:cNvPr id="254" name="rc253"/>
            <p:cNvSpPr/>
            <p:nvPr/>
          </p:nvSpPr>
          <p:spPr>
            <a:xfrm>
              <a:off x="14756939" y="2153563"/>
              <a:ext cx="3214267" cy="3131794"/>
            </a:xfrm>
            <a:prstGeom prst="rect">
              <a:avLst/>
            </a:prstGeom>
            <a:solidFill>
              <a:srgbClr val="FFFFFF">
                <a:alpha val="100000"/>
              </a:srgbClr>
            </a:solidFill>
          </p:spPr>
          <p:txBody>
            <a:bodyPr/>
            <a:lstStyle/>
            <a:p/>
          </p:txBody>
        </p:sp>
        <p:sp>
          <p:nvSpPr>
            <p:cNvPr id="255" name="pl254"/>
            <p:cNvSpPr/>
            <p:nvPr/>
          </p:nvSpPr>
          <p:spPr>
            <a:xfrm>
              <a:off x="14756939" y="492471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6" name="pl255"/>
            <p:cNvSpPr/>
            <p:nvPr/>
          </p:nvSpPr>
          <p:spPr>
            <a:xfrm>
              <a:off x="14756939" y="420343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7" name="pl256"/>
            <p:cNvSpPr/>
            <p:nvPr/>
          </p:nvSpPr>
          <p:spPr>
            <a:xfrm>
              <a:off x="14756939" y="348216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8" name="pl257"/>
            <p:cNvSpPr/>
            <p:nvPr/>
          </p:nvSpPr>
          <p:spPr>
            <a:xfrm>
              <a:off x="14756939" y="276088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9" name="pl258"/>
            <p:cNvSpPr/>
            <p:nvPr/>
          </p:nvSpPr>
          <p:spPr>
            <a:xfrm>
              <a:off x="1475693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0" name="pl259"/>
            <p:cNvSpPr/>
            <p:nvPr/>
          </p:nvSpPr>
          <p:spPr>
            <a:xfrm>
              <a:off x="14756939" y="456407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1" name="pl260"/>
            <p:cNvSpPr/>
            <p:nvPr/>
          </p:nvSpPr>
          <p:spPr>
            <a:xfrm>
              <a:off x="14756939" y="384279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2" name="pl261"/>
            <p:cNvSpPr/>
            <p:nvPr/>
          </p:nvSpPr>
          <p:spPr>
            <a:xfrm>
              <a:off x="14756939" y="312152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3" name="pl262"/>
            <p:cNvSpPr/>
            <p:nvPr/>
          </p:nvSpPr>
          <p:spPr>
            <a:xfrm>
              <a:off x="14756939" y="240024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4" name="rc263"/>
            <p:cNvSpPr/>
            <p:nvPr/>
          </p:nvSpPr>
          <p:spPr>
            <a:xfrm>
              <a:off x="1479645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5" name="rc264"/>
            <p:cNvSpPr/>
            <p:nvPr/>
          </p:nvSpPr>
          <p:spPr>
            <a:xfrm>
              <a:off x="1479645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6" name="rc265"/>
            <p:cNvSpPr/>
            <p:nvPr/>
          </p:nvSpPr>
          <p:spPr>
            <a:xfrm>
              <a:off x="1479645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7" name="rc266"/>
            <p:cNvSpPr/>
            <p:nvPr/>
          </p:nvSpPr>
          <p:spPr>
            <a:xfrm>
              <a:off x="14796459" y="5242081"/>
              <a:ext cx="237118" cy="4327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8" name="rc267"/>
            <p:cNvSpPr/>
            <p:nvPr/>
          </p:nvSpPr>
          <p:spPr>
            <a:xfrm>
              <a:off x="15059924" y="5270932"/>
              <a:ext cx="237118" cy="1442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9" name="rc268"/>
            <p:cNvSpPr/>
            <p:nvPr/>
          </p:nvSpPr>
          <p:spPr>
            <a:xfrm>
              <a:off x="15059924" y="527093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0" name="rc269"/>
            <p:cNvSpPr/>
            <p:nvPr/>
          </p:nvSpPr>
          <p:spPr>
            <a:xfrm>
              <a:off x="15059924" y="527093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1" name="rc270"/>
            <p:cNvSpPr/>
            <p:nvPr/>
          </p:nvSpPr>
          <p:spPr>
            <a:xfrm>
              <a:off x="15059924" y="5270932"/>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2" name="pg271"/>
            <p:cNvSpPr/>
            <p:nvPr/>
          </p:nvSpPr>
          <p:spPr>
            <a:xfrm>
              <a:off x="15583722"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73" name="tx272"/>
            <p:cNvSpPr/>
            <p:nvPr/>
          </p:nvSpPr>
          <p:spPr>
            <a:xfrm>
              <a:off x="15708604"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 case(s)</a:t>
              </a:r>
            </a:p>
          </p:txBody>
        </p:sp>
        <p:sp>
          <p:nvSpPr>
            <p:cNvPr id="274" name="pg273"/>
            <p:cNvSpPr/>
            <p:nvPr/>
          </p:nvSpPr>
          <p:spPr>
            <a:xfrm>
              <a:off x="16260004"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75" name="rc274"/>
            <p:cNvSpPr/>
            <p:nvPr/>
          </p:nvSpPr>
          <p:spPr>
            <a:xfrm>
              <a:off x="14756939" y="2153563"/>
              <a:ext cx="3214267" cy="3131794"/>
            </a:xfrm>
            <a:prstGeom prst="rect">
              <a:avLst/>
            </a:prstGeom>
            <a:ln w="13550" cap="rnd">
              <a:solidFill>
                <a:srgbClr val="333333">
                  <a:alpha val="100000"/>
                </a:srgbClr>
              </a:solidFill>
              <a:prstDash val="solid"/>
              <a:round/>
            </a:ln>
          </p:spPr>
          <p:txBody>
            <a:bodyPr/>
            <a:lstStyle/>
            <a:p/>
          </p:txBody>
        </p:sp>
        <p:sp>
          <p:nvSpPr>
            <p:cNvPr id="276" name="tx275"/>
            <p:cNvSpPr/>
            <p:nvPr/>
          </p:nvSpPr>
          <p:spPr>
            <a:xfrm>
              <a:off x="322447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77" name="tx276"/>
            <p:cNvSpPr/>
            <p:nvPr/>
          </p:nvSpPr>
          <p:spPr>
            <a:xfrm>
              <a:off x="64387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78" name="tx277"/>
            <p:cNvSpPr/>
            <p:nvPr/>
          </p:nvSpPr>
          <p:spPr>
            <a:xfrm>
              <a:off x="96530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79" name="tx278"/>
            <p:cNvSpPr/>
            <p:nvPr/>
          </p:nvSpPr>
          <p:spPr>
            <a:xfrm>
              <a:off x="128672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80" name="tx279"/>
            <p:cNvSpPr/>
            <p:nvPr/>
          </p:nvSpPr>
          <p:spPr>
            <a:xfrm>
              <a:off x="1608154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81" name="pl280"/>
            <p:cNvSpPr/>
            <p:nvPr/>
          </p:nvSpPr>
          <p:spPr>
            <a:xfrm>
              <a:off x="20579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2" name="pl281"/>
            <p:cNvSpPr/>
            <p:nvPr/>
          </p:nvSpPr>
          <p:spPr>
            <a:xfrm>
              <a:off x="2321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3" name="pl282"/>
            <p:cNvSpPr/>
            <p:nvPr/>
          </p:nvSpPr>
          <p:spPr>
            <a:xfrm>
              <a:off x="2584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4" name="pl283"/>
            <p:cNvSpPr/>
            <p:nvPr/>
          </p:nvSpPr>
          <p:spPr>
            <a:xfrm>
              <a:off x="2848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5" name="pl284"/>
            <p:cNvSpPr/>
            <p:nvPr/>
          </p:nvSpPr>
          <p:spPr>
            <a:xfrm>
              <a:off x="3111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6" name="pl285"/>
            <p:cNvSpPr/>
            <p:nvPr/>
          </p:nvSpPr>
          <p:spPr>
            <a:xfrm>
              <a:off x="3375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7" name="pl286"/>
            <p:cNvSpPr/>
            <p:nvPr/>
          </p:nvSpPr>
          <p:spPr>
            <a:xfrm>
              <a:off x="3638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8" name="pl287"/>
            <p:cNvSpPr/>
            <p:nvPr/>
          </p:nvSpPr>
          <p:spPr>
            <a:xfrm>
              <a:off x="3902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9" name="pl288"/>
            <p:cNvSpPr/>
            <p:nvPr/>
          </p:nvSpPr>
          <p:spPr>
            <a:xfrm>
              <a:off x="4165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0" name="pl289"/>
            <p:cNvSpPr/>
            <p:nvPr/>
          </p:nvSpPr>
          <p:spPr>
            <a:xfrm>
              <a:off x="4429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1" name="pl290"/>
            <p:cNvSpPr/>
            <p:nvPr/>
          </p:nvSpPr>
          <p:spPr>
            <a:xfrm>
              <a:off x="4692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2" name="pl291"/>
            <p:cNvSpPr/>
            <p:nvPr/>
          </p:nvSpPr>
          <p:spPr>
            <a:xfrm>
              <a:off x="4956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3" name="tx292"/>
            <p:cNvSpPr/>
            <p:nvPr/>
          </p:nvSpPr>
          <p:spPr>
            <a:xfrm rot="-5400000">
              <a:off x="197716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94" name="tx293"/>
            <p:cNvSpPr/>
            <p:nvPr/>
          </p:nvSpPr>
          <p:spPr>
            <a:xfrm rot="-5400000">
              <a:off x="22308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95" name="tx294"/>
            <p:cNvSpPr/>
            <p:nvPr/>
          </p:nvSpPr>
          <p:spPr>
            <a:xfrm rot="-5400000">
              <a:off x="249437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96" name="tx295"/>
            <p:cNvSpPr/>
            <p:nvPr/>
          </p:nvSpPr>
          <p:spPr>
            <a:xfrm rot="-5400000">
              <a:off x="27559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97" name="tx296"/>
            <p:cNvSpPr/>
            <p:nvPr/>
          </p:nvSpPr>
          <p:spPr>
            <a:xfrm rot="-5400000">
              <a:off x="298878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98" name="tx297"/>
            <p:cNvSpPr/>
            <p:nvPr/>
          </p:nvSpPr>
          <p:spPr>
            <a:xfrm rot="-5400000">
              <a:off x="32944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99" name="tx298"/>
            <p:cNvSpPr/>
            <p:nvPr/>
          </p:nvSpPr>
          <p:spPr>
            <a:xfrm rot="-5400000">
              <a:off x="358764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00" name="tx299"/>
            <p:cNvSpPr/>
            <p:nvPr/>
          </p:nvSpPr>
          <p:spPr>
            <a:xfrm rot="-5400000">
              <a:off x="378894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01" name="tx300"/>
            <p:cNvSpPr/>
            <p:nvPr/>
          </p:nvSpPr>
          <p:spPr>
            <a:xfrm rot="-5400000">
              <a:off x="405236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02" name="tx301"/>
            <p:cNvSpPr/>
            <p:nvPr/>
          </p:nvSpPr>
          <p:spPr>
            <a:xfrm rot="-5400000">
              <a:off x="43522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03" name="tx302"/>
            <p:cNvSpPr/>
            <p:nvPr/>
          </p:nvSpPr>
          <p:spPr>
            <a:xfrm rot="-5400000">
              <a:off x="4597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04" name="tx303"/>
            <p:cNvSpPr/>
            <p:nvPr/>
          </p:nvSpPr>
          <p:spPr>
            <a:xfrm rot="-5400000">
              <a:off x="4860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05" name="pl304"/>
            <p:cNvSpPr/>
            <p:nvPr/>
          </p:nvSpPr>
          <p:spPr>
            <a:xfrm>
              <a:off x="5272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pl305"/>
            <p:cNvSpPr/>
            <p:nvPr/>
          </p:nvSpPr>
          <p:spPr>
            <a:xfrm>
              <a:off x="5535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5799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6062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308"/>
            <p:cNvSpPr/>
            <p:nvPr/>
          </p:nvSpPr>
          <p:spPr>
            <a:xfrm>
              <a:off x="6326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309"/>
            <p:cNvSpPr/>
            <p:nvPr/>
          </p:nvSpPr>
          <p:spPr>
            <a:xfrm>
              <a:off x="6589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6853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7116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73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pl313"/>
            <p:cNvSpPr/>
            <p:nvPr/>
          </p:nvSpPr>
          <p:spPr>
            <a:xfrm>
              <a:off x="7643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pl314"/>
            <p:cNvSpPr/>
            <p:nvPr/>
          </p:nvSpPr>
          <p:spPr>
            <a:xfrm>
              <a:off x="7906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pl315"/>
            <p:cNvSpPr/>
            <p:nvPr/>
          </p:nvSpPr>
          <p:spPr>
            <a:xfrm>
              <a:off x="8170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tx316"/>
            <p:cNvSpPr/>
            <p:nvPr/>
          </p:nvSpPr>
          <p:spPr>
            <a:xfrm rot="-5400000">
              <a:off x="519143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18" name="tx317"/>
            <p:cNvSpPr/>
            <p:nvPr/>
          </p:nvSpPr>
          <p:spPr>
            <a:xfrm rot="-5400000">
              <a:off x="544508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19" name="tx318"/>
            <p:cNvSpPr/>
            <p:nvPr/>
          </p:nvSpPr>
          <p:spPr>
            <a:xfrm rot="-5400000">
              <a:off x="57086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20" name="tx319"/>
            <p:cNvSpPr/>
            <p:nvPr/>
          </p:nvSpPr>
          <p:spPr>
            <a:xfrm rot="-5400000">
              <a:off x="597023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21" name="tx320"/>
            <p:cNvSpPr/>
            <p:nvPr/>
          </p:nvSpPr>
          <p:spPr>
            <a:xfrm rot="-5400000">
              <a:off x="620305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22" name="tx321"/>
            <p:cNvSpPr/>
            <p:nvPr/>
          </p:nvSpPr>
          <p:spPr>
            <a:xfrm rot="-5400000">
              <a:off x="650875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23" name="tx322"/>
            <p:cNvSpPr/>
            <p:nvPr/>
          </p:nvSpPr>
          <p:spPr>
            <a:xfrm rot="-5400000">
              <a:off x="680191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24" name="tx323"/>
            <p:cNvSpPr/>
            <p:nvPr/>
          </p:nvSpPr>
          <p:spPr>
            <a:xfrm rot="-5400000">
              <a:off x="70032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25" name="tx324"/>
            <p:cNvSpPr/>
            <p:nvPr/>
          </p:nvSpPr>
          <p:spPr>
            <a:xfrm rot="-5400000">
              <a:off x="72666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26" name="tx325"/>
            <p:cNvSpPr/>
            <p:nvPr/>
          </p:nvSpPr>
          <p:spPr>
            <a:xfrm rot="-5400000">
              <a:off x="75665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27" name="tx326"/>
            <p:cNvSpPr/>
            <p:nvPr/>
          </p:nvSpPr>
          <p:spPr>
            <a:xfrm rot="-5400000">
              <a:off x="7811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28" name="tx327"/>
            <p:cNvSpPr/>
            <p:nvPr/>
          </p:nvSpPr>
          <p:spPr>
            <a:xfrm rot="-5400000">
              <a:off x="80748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29" name="pl328"/>
            <p:cNvSpPr/>
            <p:nvPr/>
          </p:nvSpPr>
          <p:spPr>
            <a:xfrm>
              <a:off x="8486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329"/>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30"/>
            <p:cNvSpPr/>
            <p:nvPr/>
          </p:nvSpPr>
          <p:spPr>
            <a:xfrm>
              <a:off x="90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31"/>
            <p:cNvSpPr/>
            <p:nvPr/>
          </p:nvSpPr>
          <p:spPr>
            <a:xfrm>
              <a:off x="9276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332"/>
            <p:cNvSpPr/>
            <p:nvPr/>
          </p:nvSpPr>
          <p:spPr>
            <a:xfrm>
              <a:off x="9540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pl333"/>
            <p:cNvSpPr/>
            <p:nvPr/>
          </p:nvSpPr>
          <p:spPr>
            <a:xfrm>
              <a:off x="9803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334"/>
            <p:cNvSpPr/>
            <p:nvPr/>
          </p:nvSpPr>
          <p:spPr>
            <a:xfrm>
              <a:off x="10067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10330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10594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337"/>
            <p:cNvSpPr/>
            <p:nvPr/>
          </p:nvSpPr>
          <p:spPr>
            <a:xfrm>
              <a:off x="10857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pl338"/>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pl339"/>
            <p:cNvSpPr/>
            <p:nvPr/>
          </p:nvSpPr>
          <p:spPr>
            <a:xfrm>
              <a:off x="11384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tx340"/>
            <p:cNvSpPr/>
            <p:nvPr/>
          </p:nvSpPr>
          <p:spPr>
            <a:xfrm rot="-5400000">
              <a:off x="8405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42" name="tx341"/>
            <p:cNvSpPr/>
            <p:nvPr/>
          </p:nvSpPr>
          <p:spPr>
            <a:xfrm rot="-5400000">
              <a:off x="865935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43" name="tx342"/>
            <p:cNvSpPr/>
            <p:nvPr/>
          </p:nvSpPr>
          <p:spPr>
            <a:xfrm rot="-5400000">
              <a:off x="892290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44" name="tx343"/>
            <p:cNvSpPr/>
            <p:nvPr/>
          </p:nvSpPr>
          <p:spPr>
            <a:xfrm rot="-5400000">
              <a:off x="9184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45" name="tx344"/>
            <p:cNvSpPr/>
            <p:nvPr/>
          </p:nvSpPr>
          <p:spPr>
            <a:xfrm rot="-5400000">
              <a:off x="941732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46" name="tx345"/>
            <p:cNvSpPr/>
            <p:nvPr/>
          </p:nvSpPr>
          <p:spPr>
            <a:xfrm rot="-5400000">
              <a:off x="9723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47" name="tx346"/>
            <p:cNvSpPr/>
            <p:nvPr/>
          </p:nvSpPr>
          <p:spPr>
            <a:xfrm rot="-5400000">
              <a:off x="1001617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48" name="tx347"/>
            <p:cNvSpPr/>
            <p:nvPr/>
          </p:nvSpPr>
          <p:spPr>
            <a:xfrm rot="-5400000">
              <a:off x="1021748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49" name="tx348"/>
            <p:cNvSpPr/>
            <p:nvPr/>
          </p:nvSpPr>
          <p:spPr>
            <a:xfrm rot="-5400000">
              <a:off x="1048090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50" name="tx349"/>
            <p:cNvSpPr/>
            <p:nvPr/>
          </p:nvSpPr>
          <p:spPr>
            <a:xfrm rot="-5400000">
              <a:off x="1078078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51" name="tx350"/>
            <p:cNvSpPr/>
            <p:nvPr/>
          </p:nvSpPr>
          <p:spPr>
            <a:xfrm rot="-5400000">
              <a:off x="11025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52" name="tx351"/>
            <p:cNvSpPr/>
            <p:nvPr/>
          </p:nvSpPr>
          <p:spPr>
            <a:xfrm rot="-5400000">
              <a:off x="11289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53" name="pl352"/>
            <p:cNvSpPr/>
            <p:nvPr/>
          </p:nvSpPr>
          <p:spPr>
            <a:xfrm>
              <a:off x="1170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4" name="pl353"/>
            <p:cNvSpPr/>
            <p:nvPr/>
          </p:nvSpPr>
          <p:spPr>
            <a:xfrm>
              <a:off x="11964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5" name="pl354"/>
            <p:cNvSpPr/>
            <p:nvPr/>
          </p:nvSpPr>
          <p:spPr>
            <a:xfrm>
              <a:off x="12227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6" name="pl355"/>
            <p:cNvSpPr/>
            <p:nvPr/>
          </p:nvSpPr>
          <p:spPr>
            <a:xfrm>
              <a:off x="12491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7" name="pl356"/>
            <p:cNvSpPr/>
            <p:nvPr/>
          </p:nvSpPr>
          <p:spPr>
            <a:xfrm>
              <a:off x="12754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8" name="pl357"/>
            <p:cNvSpPr/>
            <p:nvPr/>
          </p:nvSpPr>
          <p:spPr>
            <a:xfrm>
              <a:off x="13018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9" name="pl358"/>
            <p:cNvSpPr/>
            <p:nvPr/>
          </p:nvSpPr>
          <p:spPr>
            <a:xfrm>
              <a:off x="1328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pl359"/>
            <p:cNvSpPr/>
            <p:nvPr/>
          </p:nvSpPr>
          <p:spPr>
            <a:xfrm>
              <a:off x="13545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360"/>
            <p:cNvSpPr/>
            <p:nvPr/>
          </p:nvSpPr>
          <p:spPr>
            <a:xfrm>
              <a:off x="13808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pl361"/>
            <p:cNvSpPr/>
            <p:nvPr/>
          </p:nvSpPr>
          <p:spPr>
            <a:xfrm>
              <a:off x="14071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3" name="pl362"/>
            <p:cNvSpPr/>
            <p:nvPr/>
          </p:nvSpPr>
          <p:spPr>
            <a:xfrm>
              <a:off x="14335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4" name="pl363"/>
            <p:cNvSpPr/>
            <p:nvPr/>
          </p:nvSpPr>
          <p:spPr>
            <a:xfrm>
              <a:off x="14598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5" name="tx364"/>
            <p:cNvSpPr/>
            <p:nvPr/>
          </p:nvSpPr>
          <p:spPr>
            <a:xfrm rot="-5400000">
              <a:off x="116199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66" name="tx365"/>
            <p:cNvSpPr/>
            <p:nvPr/>
          </p:nvSpPr>
          <p:spPr>
            <a:xfrm rot="-5400000">
              <a:off x="1187362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67" name="tx366"/>
            <p:cNvSpPr/>
            <p:nvPr/>
          </p:nvSpPr>
          <p:spPr>
            <a:xfrm rot="-5400000">
              <a:off x="1213717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68" name="tx367"/>
            <p:cNvSpPr/>
            <p:nvPr/>
          </p:nvSpPr>
          <p:spPr>
            <a:xfrm rot="-5400000">
              <a:off x="1239877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69" name="tx368"/>
            <p:cNvSpPr/>
            <p:nvPr/>
          </p:nvSpPr>
          <p:spPr>
            <a:xfrm rot="-5400000">
              <a:off x="1263159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70" name="tx369"/>
            <p:cNvSpPr/>
            <p:nvPr/>
          </p:nvSpPr>
          <p:spPr>
            <a:xfrm rot="-5400000">
              <a:off x="129372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71" name="tx370"/>
            <p:cNvSpPr/>
            <p:nvPr/>
          </p:nvSpPr>
          <p:spPr>
            <a:xfrm rot="-5400000">
              <a:off x="1323044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72" name="tx371"/>
            <p:cNvSpPr/>
            <p:nvPr/>
          </p:nvSpPr>
          <p:spPr>
            <a:xfrm rot="-5400000">
              <a:off x="134317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73" name="tx372"/>
            <p:cNvSpPr/>
            <p:nvPr/>
          </p:nvSpPr>
          <p:spPr>
            <a:xfrm rot="-5400000">
              <a:off x="1369517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74" name="tx373"/>
            <p:cNvSpPr/>
            <p:nvPr/>
          </p:nvSpPr>
          <p:spPr>
            <a:xfrm rot="-5400000">
              <a:off x="1399505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75" name="tx374"/>
            <p:cNvSpPr/>
            <p:nvPr/>
          </p:nvSpPr>
          <p:spPr>
            <a:xfrm rot="-5400000">
              <a:off x="142398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76" name="tx375"/>
            <p:cNvSpPr/>
            <p:nvPr/>
          </p:nvSpPr>
          <p:spPr>
            <a:xfrm rot="-5400000">
              <a:off x="14503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77" name="pl376"/>
            <p:cNvSpPr/>
            <p:nvPr/>
          </p:nvSpPr>
          <p:spPr>
            <a:xfrm>
              <a:off x="14915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8" name="pl377"/>
            <p:cNvSpPr/>
            <p:nvPr/>
          </p:nvSpPr>
          <p:spPr>
            <a:xfrm>
              <a:off x="15178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9" name="pl378"/>
            <p:cNvSpPr/>
            <p:nvPr/>
          </p:nvSpPr>
          <p:spPr>
            <a:xfrm>
              <a:off x="15441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0" name="pl379"/>
            <p:cNvSpPr/>
            <p:nvPr/>
          </p:nvSpPr>
          <p:spPr>
            <a:xfrm>
              <a:off x="15705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1" name="pl380"/>
            <p:cNvSpPr/>
            <p:nvPr/>
          </p:nvSpPr>
          <p:spPr>
            <a:xfrm>
              <a:off x="159688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2" name="pl381"/>
            <p:cNvSpPr/>
            <p:nvPr/>
          </p:nvSpPr>
          <p:spPr>
            <a:xfrm>
              <a:off x="16232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3" name="pl382"/>
            <p:cNvSpPr/>
            <p:nvPr/>
          </p:nvSpPr>
          <p:spPr>
            <a:xfrm>
              <a:off x="16495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4" name="pl383"/>
            <p:cNvSpPr/>
            <p:nvPr/>
          </p:nvSpPr>
          <p:spPr>
            <a:xfrm>
              <a:off x="16759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5" name="pl384"/>
            <p:cNvSpPr/>
            <p:nvPr/>
          </p:nvSpPr>
          <p:spPr>
            <a:xfrm>
              <a:off x="17022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6" name="pl385"/>
            <p:cNvSpPr/>
            <p:nvPr/>
          </p:nvSpPr>
          <p:spPr>
            <a:xfrm>
              <a:off x="17286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7" name="pl386"/>
            <p:cNvSpPr/>
            <p:nvPr/>
          </p:nvSpPr>
          <p:spPr>
            <a:xfrm>
              <a:off x="17549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8" name="pl387"/>
            <p:cNvSpPr/>
            <p:nvPr/>
          </p:nvSpPr>
          <p:spPr>
            <a:xfrm>
              <a:off x="178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9" name="tx388"/>
            <p:cNvSpPr/>
            <p:nvPr/>
          </p:nvSpPr>
          <p:spPr>
            <a:xfrm rot="-5400000">
              <a:off x="148342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90" name="tx389"/>
            <p:cNvSpPr/>
            <p:nvPr/>
          </p:nvSpPr>
          <p:spPr>
            <a:xfrm rot="-5400000">
              <a:off x="150878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91" name="tx390"/>
            <p:cNvSpPr/>
            <p:nvPr/>
          </p:nvSpPr>
          <p:spPr>
            <a:xfrm rot="-5400000">
              <a:off x="153514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92" name="tx391"/>
            <p:cNvSpPr/>
            <p:nvPr/>
          </p:nvSpPr>
          <p:spPr>
            <a:xfrm rot="-5400000">
              <a:off x="1561303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93" name="tx392"/>
            <p:cNvSpPr/>
            <p:nvPr/>
          </p:nvSpPr>
          <p:spPr>
            <a:xfrm rot="-5400000">
              <a:off x="1584585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94" name="tx393"/>
            <p:cNvSpPr/>
            <p:nvPr/>
          </p:nvSpPr>
          <p:spPr>
            <a:xfrm rot="-5400000">
              <a:off x="1615155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95" name="tx394"/>
            <p:cNvSpPr/>
            <p:nvPr/>
          </p:nvSpPr>
          <p:spPr>
            <a:xfrm rot="-5400000">
              <a:off x="1644471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96" name="tx395"/>
            <p:cNvSpPr/>
            <p:nvPr/>
          </p:nvSpPr>
          <p:spPr>
            <a:xfrm rot="-5400000">
              <a:off x="1664601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97" name="tx396"/>
            <p:cNvSpPr/>
            <p:nvPr/>
          </p:nvSpPr>
          <p:spPr>
            <a:xfrm rot="-5400000">
              <a:off x="169094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98" name="tx397"/>
            <p:cNvSpPr/>
            <p:nvPr/>
          </p:nvSpPr>
          <p:spPr>
            <a:xfrm rot="-5400000">
              <a:off x="1720932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99" name="tx398"/>
            <p:cNvSpPr/>
            <p:nvPr/>
          </p:nvSpPr>
          <p:spPr>
            <a:xfrm rot="-5400000">
              <a:off x="17454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00" name="tx399"/>
            <p:cNvSpPr/>
            <p:nvPr/>
          </p:nvSpPr>
          <p:spPr>
            <a:xfrm rot="-5400000">
              <a:off x="17717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01" name="tx400"/>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02" name="tx401"/>
            <p:cNvSpPr/>
            <p:nvPr/>
          </p:nvSpPr>
          <p:spPr>
            <a:xfrm>
              <a:off x="1294238" y="4478800"/>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50</a:t>
              </a:r>
            </a:p>
          </p:txBody>
        </p:sp>
        <p:sp>
          <p:nvSpPr>
            <p:cNvPr id="403" name="tx402"/>
            <p:cNvSpPr/>
            <p:nvPr/>
          </p:nvSpPr>
          <p:spPr>
            <a:xfrm>
              <a:off x="1230614" y="3757521"/>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a:t>
              </a:r>
            </a:p>
          </p:txBody>
        </p:sp>
        <p:sp>
          <p:nvSpPr>
            <p:cNvPr id="404" name="tx403"/>
            <p:cNvSpPr/>
            <p:nvPr/>
          </p:nvSpPr>
          <p:spPr>
            <a:xfrm>
              <a:off x="1230614" y="3036242"/>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150</a:t>
              </a:r>
            </a:p>
          </p:txBody>
        </p:sp>
        <p:sp>
          <p:nvSpPr>
            <p:cNvPr id="405" name="tx404"/>
            <p:cNvSpPr/>
            <p:nvPr/>
          </p:nvSpPr>
          <p:spPr>
            <a:xfrm>
              <a:off x="1230614" y="2314962"/>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a:t>
              </a:r>
            </a:p>
          </p:txBody>
        </p:sp>
        <p:sp>
          <p:nvSpPr>
            <p:cNvPr id="406" name="pl405"/>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7" name="pl406"/>
            <p:cNvSpPr/>
            <p:nvPr/>
          </p:nvSpPr>
          <p:spPr>
            <a:xfrm>
              <a:off x="1865074" y="456407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8" name="pl407"/>
            <p:cNvSpPr/>
            <p:nvPr/>
          </p:nvSpPr>
          <p:spPr>
            <a:xfrm>
              <a:off x="1865074" y="384279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9" name="pl408"/>
            <p:cNvSpPr/>
            <p:nvPr/>
          </p:nvSpPr>
          <p:spPr>
            <a:xfrm>
              <a:off x="1865074" y="312152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0" name="pl409"/>
            <p:cNvSpPr/>
            <p:nvPr/>
          </p:nvSpPr>
          <p:spPr>
            <a:xfrm>
              <a:off x="1865074" y="240024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1" name="tx410"/>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12" name="rc411"/>
            <p:cNvSpPr/>
            <p:nvPr/>
          </p:nvSpPr>
          <p:spPr>
            <a:xfrm>
              <a:off x="18110385" y="2153563"/>
              <a:ext cx="1753945" cy="1236458"/>
            </a:xfrm>
            <a:prstGeom prst="rect">
              <a:avLst/>
            </a:prstGeom>
            <a:solidFill>
              <a:srgbClr val="FFFFFF">
                <a:alpha val="100000"/>
              </a:srgbClr>
            </a:solidFill>
          </p:spPr>
          <p:txBody>
            <a:bodyPr/>
            <a:lstStyle/>
            <a:p/>
          </p:txBody>
        </p:sp>
        <p:sp>
          <p:nvSpPr>
            <p:cNvPr id="413" name="rc412"/>
            <p:cNvSpPr/>
            <p:nvPr/>
          </p:nvSpPr>
          <p:spPr>
            <a:xfrm>
              <a:off x="18179974" y="2223153"/>
              <a:ext cx="274319" cy="274319"/>
            </a:xfrm>
            <a:prstGeom prst="rect">
              <a:avLst/>
            </a:prstGeom>
            <a:solidFill>
              <a:srgbClr val="FFFFFF">
                <a:alpha val="100000"/>
              </a:srgbClr>
            </a:solidFill>
          </p:spPr>
          <p:txBody>
            <a:bodyPr/>
            <a:lstStyle/>
            <a:p/>
          </p:txBody>
        </p:sp>
        <p:sp>
          <p:nvSpPr>
            <p:cNvPr id="414" name="rc413"/>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15" name="rc414"/>
            <p:cNvSpPr/>
            <p:nvPr/>
          </p:nvSpPr>
          <p:spPr>
            <a:xfrm>
              <a:off x="18179974" y="2497473"/>
              <a:ext cx="274319" cy="274319"/>
            </a:xfrm>
            <a:prstGeom prst="rect">
              <a:avLst/>
            </a:prstGeom>
            <a:solidFill>
              <a:srgbClr val="FFFFFF">
                <a:alpha val="100000"/>
              </a:srgbClr>
            </a:solidFill>
          </p:spPr>
          <p:txBody>
            <a:bodyPr/>
            <a:lstStyle/>
            <a:p/>
          </p:txBody>
        </p:sp>
        <p:sp>
          <p:nvSpPr>
            <p:cNvPr id="416" name="rc415"/>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17" name="rc416"/>
            <p:cNvSpPr/>
            <p:nvPr/>
          </p:nvSpPr>
          <p:spPr>
            <a:xfrm>
              <a:off x="18179974" y="2771793"/>
              <a:ext cx="274319" cy="274319"/>
            </a:xfrm>
            <a:prstGeom prst="rect">
              <a:avLst/>
            </a:prstGeom>
            <a:solidFill>
              <a:srgbClr val="FFFFFF">
                <a:alpha val="100000"/>
              </a:srgbClr>
            </a:solidFill>
          </p:spPr>
          <p:txBody>
            <a:bodyPr/>
            <a:lstStyle/>
            <a:p/>
          </p:txBody>
        </p:sp>
        <p:sp>
          <p:nvSpPr>
            <p:cNvPr id="418" name="rc417"/>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19" name="rc418"/>
            <p:cNvSpPr/>
            <p:nvPr/>
          </p:nvSpPr>
          <p:spPr>
            <a:xfrm>
              <a:off x="18179974" y="3046113"/>
              <a:ext cx="274319" cy="274319"/>
            </a:xfrm>
            <a:prstGeom prst="rect">
              <a:avLst/>
            </a:prstGeom>
            <a:solidFill>
              <a:srgbClr val="FFFFFF">
                <a:alpha val="100000"/>
              </a:srgbClr>
            </a:solidFill>
          </p:spPr>
          <p:txBody>
            <a:bodyPr/>
            <a:lstStyle/>
            <a:p/>
          </p:txBody>
        </p:sp>
        <p:sp>
          <p:nvSpPr>
            <p:cNvPr id="420" name="rc419"/>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1" name="tx420"/>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22" name="tx421"/>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23" name="tx422"/>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24" name="tx423"/>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25" name=""/>
          <p:cNvGrpSpPr/>
          <p:nvPr/>
        </p:nvGrpSpPr>
        <p:grpSpPr>
          <a:xfrm>
            <a:off x="6400800" y="6217920"/>
            <a:ext cx="5486400" cy="4251960"/>
            <a:chOff x="6400800" y="6217920"/>
            <a:chExt cx="5486400" cy="4251960"/>
          </a:xfrm>
        </p:grpSpPr>
        <p:sp>
          <p:nvSpPr>
            <p:cNvPr id="426"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27" name="rc4"/>
            <p:cNvSpPr/>
            <p:nvPr/>
          </p:nvSpPr>
          <p:spPr>
            <a:xfrm>
              <a:off x="6400800" y="6217920"/>
              <a:ext cx="5486399"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28" name="rc5"/>
            <p:cNvSpPr/>
            <p:nvPr/>
          </p:nvSpPr>
          <p:spPr>
            <a:xfrm>
              <a:off x="7196012" y="6510025"/>
              <a:ext cx="4107258" cy="2788960"/>
            </a:xfrm>
            <a:prstGeom prst="rect">
              <a:avLst/>
            </a:prstGeom>
            <a:solidFill>
              <a:srgbClr val="FFFFFF">
                <a:alpha val="100000"/>
              </a:srgbClr>
            </a:solidFill>
          </p:spPr>
          <p:txBody>
            <a:bodyPr/>
            <a:lstStyle/>
            <a:p/>
          </p:txBody>
        </p:sp>
        <p:sp>
          <p:nvSpPr>
            <p:cNvPr id="429" name="pl6"/>
            <p:cNvSpPr/>
            <p:nvPr/>
          </p:nvSpPr>
          <p:spPr>
            <a:xfrm>
              <a:off x="7196012" y="8855287"/>
              <a:ext cx="4107258" cy="0"/>
            </a:xfrm>
            <a:custGeom>
              <a:avLst/>
              <a:pathLst>
                <a:path w="4107258" h="0">
                  <a:moveTo>
                    <a:pt x="0" y="0"/>
                  </a:moveTo>
                  <a:lnTo>
                    <a:pt x="4107258" y="0"/>
                  </a:lnTo>
                  <a:lnTo>
                    <a:pt x="4107258" y="0"/>
                  </a:lnTo>
                </a:path>
              </a:pathLst>
            </a:custGeom>
            <a:ln w="6775" cap="flat">
              <a:solidFill>
                <a:srgbClr val="EBEBEB">
                  <a:alpha val="100000"/>
                </a:srgbClr>
              </a:solidFill>
              <a:prstDash val="solid"/>
              <a:round/>
            </a:ln>
          </p:spPr>
          <p:txBody>
            <a:bodyPr/>
            <a:lstStyle/>
            <a:p/>
          </p:txBody>
        </p:sp>
        <p:sp>
          <p:nvSpPr>
            <p:cNvPr id="430" name="pl7"/>
            <p:cNvSpPr/>
            <p:nvPr/>
          </p:nvSpPr>
          <p:spPr>
            <a:xfrm>
              <a:off x="7196012" y="8221432"/>
              <a:ext cx="4107258" cy="0"/>
            </a:xfrm>
            <a:custGeom>
              <a:avLst/>
              <a:pathLst>
                <a:path w="4107258" h="0">
                  <a:moveTo>
                    <a:pt x="0" y="0"/>
                  </a:moveTo>
                  <a:lnTo>
                    <a:pt x="4107258" y="0"/>
                  </a:lnTo>
                  <a:lnTo>
                    <a:pt x="4107258" y="0"/>
                  </a:lnTo>
                </a:path>
              </a:pathLst>
            </a:custGeom>
            <a:ln w="6775" cap="flat">
              <a:solidFill>
                <a:srgbClr val="EBEBEB">
                  <a:alpha val="100000"/>
                </a:srgbClr>
              </a:solidFill>
              <a:prstDash val="solid"/>
              <a:round/>
            </a:ln>
          </p:spPr>
          <p:txBody>
            <a:bodyPr/>
            <a:lstStyle/>
            <a:p/>
          </p:txBody>
        </p:sp>
        <p:sp>
          <p:nvSpPr>
            <p:cNvPr id="431" name="pl8"/>
            <p:cNvSpPr/>
            <p:nvPr/>
          </p:nvSpPr>
          <p:spPr>
            <a:xfrm>
              <a:off x="7196012" y="7587578"/>
              <a:ext cx="4107258" cy="0"/>
            </a:xfrm>
            <a:custGeom>
              <a:avLst/>
              <a:pathLst>
                <a:path w="4107258" h="0">
                  <a:moveTo>
                    <a:pt x="0" y="0"/>
                  </a:moveTo>
                  <a:lnTo>
                    <a:pt x="4107258" y="0"/>
                  </a:lnTo>
                  <a:lnTo>
                    <a:pt x="4107258" y="0"/>
                  </a:lnTo>
                </a:path>
              </a:pathLst>
            </a:custGeom>
            <a:ln w="6775" cap="flat">
              <a:solidFill>
                <a:srgbClr val="EBEBEB">
                  <a:alpha val="100000"/>
                </a:srgbClr>
              </a:solidFill>
              <a:prstDash val="solid"/>
              <a:round/>
            </a:ln>
          </p:spPr>
          <p:txBody>
            <a:bodyPr/>
            <a:lstStyle/>
            <a:p/>
          </p:txBody>
        </p:sp>
        <p:sp>
          <p:nvSpPr>
            <p:cNvPr id="432" name="pl9"/>
            <p:cNvSpPr/>
            <p:nvPr/>
          </p:nvSpPr>
          <p:spPr>
            <a:xfrm>
              <a:off x="7196012" y="6953723"/>
              <a:ext cx="4107258" cy="0"/>
            </a:xfrm>
            <a:custGeom>
              <a:avLst/>
              <a:pathLst>
                <a:path w="4107258" h="0">
                  <a:moveTo>
                    <a:pt x="0" y="0"/>
                  </a:moveTo>
                  <a:lnTo>
                    <a:pt x="4107258" y="0"/>
                  </a:lnTo>
                  <a:lnTo>
                    <a:pt x="4107258" y="0"/>
                  </a:lnTo>
                </a:path>
              </a:pathLst>
            </a:custGeom>
            <a:ln w="6775" cap="flat">
              <a:solidFill>
                <a:srgbClr val="EBEBEB">
                  <a:alpha val="100000"/>
                </a:srgbClr>
              </a:solidFill>
              <a:prstDash val="solid"/>
              <a:round/>
            </a:ln>
          </p:spPr>
          <p:txBody>
            <a:bodyPr/>
            <a:lstStyle/>
            <a:p/>
          </p:txBody>
        </p:sp>
        <p:sp>
          <p:nvSpPr>
            <p:cNvPr id="433" name="pl10"/>
            <p:cNvSpPr/>
            <p:nvPr/>
          </p:nvSpPr>
          <p:spPr>
            <a:xfrm>
              <a:off x="7196012" y="9172214"/>
              <a:ext cx="4107258" cy="0"/>
            </a:xfrm>
            <a:custGeom>
              <a:avLst/>
              <a:pathLst>
                <a:path w="4107258" h="0">
                  <a:moveTo>
                    <a:pt x="0" y="0"/>
                  </a:moveTo>
                  <a:lnTo>
                    <a:pt x="4107258" y="0"/>
                  </a:lnTo>
                  <a:lnTo>
                    <a:pt x="4107258" y="0"/>
                  </a:lnTo>
                </a:path>
              </a:pathLst>
            </a:custGeom>
            <a:ln w="13550" cap="flat">
              <a:solidFill>
                <a:srgbClr val="EBEBEB">
                  <a:alpha val="100000"/>
                </a:srgbClr>
              </a:solidFill>
              <a:prstDash val="solid"/>
              <a:round/>
            </a:ln>
          </p:spPr>
          <p:txBody>
            <a:bodyPr/>
            <a:lstStyle/>
            <a:p/>
          </p:txBody>
        </p:sp>
        <p:sp>
          <p:nvSpPr>
            <p:cNvPr id="434" name="pl11"/>
            <p:cNvSpPr/>
            <p:nvPr/>
          </p:nvSpPr>
          <p:spPr>
            <a:xfrm>
              <a:off x="7196012" y="8538360"/>
              <a:ext cx="4107258" cy="0"/>
            </a:xfrm>
            <a:custGeom>
              <a:avLst/>
              <a:pathLst>
                <a:path w="4107258" h="0">
                  <a:moveTo>
                    <a:pt x="0" y="0"/>
                  </a:moveTo>
                  <a:lnTo>
                    <a:pt x="4107258" y="0"/>
                  </a:lnTo>
                  <a:lnTo>
                    <a:pt x="4107258" y="0"/>
                  </a:lnTo>
                </a:path>
              </a:pathLst>
            </a:custGeom>
            <a:ln w="13550" cap="flat">
              <a:solidFill>
                <a:srgbClr val="EBEBEB">
                  <a:alpha val="100000"/>
                </a:srgbClr>
              </a:solidFill>
              <a:prstDash val="solid"/>
              <a:round/>
            </a:ln>
          </p:spPr>
          <p:txBody>
            <a:bodyPr/>
            <a:lstStyle/>
            <a:p/>
          </p:txBody>
        </p:sp>
        <p:sp>
          <p:nvSpPr>
            <p:cNvPr id="435" name="pl12"/>
            <p:cNvSpPr/>
            <p:nvPr/>
          </p:nvSpPr>
          <p:spPr>
            <a:xfrm>
              <a:off x="7196012" y="7904505"/>
              <a:ext cx="4107258" cy="0"/>
            </a:xfrm>
            <a:custGeom>
              <a:avLst/>
              <a:pathLst>
                <a:path w="4107258" h="0">
                  <a:moveTo>
                    <a:pt x="0" y="0"/>
                  </a:moveTo>
                  <a:lnTo>
                    <a:pt x="4107258" y="0"/>
                  </a:lnTo>
                  <a:lnTo>
                    <a:pt x="4107258" y="0"/>
                  </a:lnTo>
                </a:path>
              </a:pathLst>
            </a:custGeom>
            <a:ln w="13550" cap="flat">
              <a:solidFill>
                <a:srgbClr val="EBEBEB">
                  <a:alpha val="100000"/>
                </a:srgbClr>
              </a:solidFill>
              <a:prstDash val="solid"/>
              <a:round/>
            </a:ln>
          </p:spPr>
          <p:txBody>
            <a:bodyPr/>
            <a:lstStyle/>
            <a:p/>
          </p:txBody>
        </p:sp>
        <p:sp>
          <p:nvSpPr>
            <p:cNvPr id="436" name="pl13"/>
            <p:cNvSpPr/>
            <p:nvPr/>
          </p:nvSpPr>
          <p:spPr>
            <a:xfrm>
              <a:off x="7196012" y="7270650"/>
              <a:ext cx="4107258" cy="0"/>
            </a:xfrm>
            <a:custGeom>
              <a:avLst/>
              <a:pathLst>
                <a:path w="4107258" h="0">
                  <a:moveTo>
                    <a:pt x="0" y="0"/>
                  </a:moveTo>
                  <a:lnTo>
                    <a:pt x="4107258" y="0"/>
                  </a:lnTo>
                  <a:lnTo>
                    <a:pt x="4107258" y="0"/>
                  </a:lnTo>
                </a:path>
              </a:pathLst>
            </a:custGeom>
            <a:ln w="13550" cap="flat">
              <a:solidFill>
                <a:srgbClr val="EBEBEB">
                  <a:alpha val="100000"/>
                </a:srgbClr>
              </a:solidFill>
              <a:prstDash val="solid"/>
              <a:round/>
            </a:ln>
          </p:spPr>
          <p:txBody>
            <a:bodyPr/>
            <a:lstStyle/>
            <a:p/>
          </p:txBody>
        </p:sp>
        <p:sp>
          <p:nvSpPr>
            <p:cNvPr id="437" name="pl14"/>
            <p:cNvSpPr/>
            <p:nvPr/>
          </p:nvSpPr>
          <p:spPr>
            <a:xfrm>
              <a:off x="7196012" y="6636796"/>
              <a:ext cx="4107258" cy="0"/>
            </a:xfrm>
            <a:custGeom>
              <a:avLst/>
              <a:pathLst>
                <a:path w="4107258" h="0">
                  <a:moveTo>
                    <a:pt x="0" y="0"/>
                  </a:moveTo>
                  <a:lnTo>
                    <a:pt x="4107258" y="0"/>
                  </a:lnTo>
                  <a:lnTo>
                    <a:pt x="4107258" y="0"/>
                  </a:lnTo>
                </a:path>
              </a:pathLst>
            </a:custGeom>
            <a:ln w="13550" cap="flat">
              <a:solidFill>
                <a:srgbClr val="EBEBEB">
                  <a:alpha val="100000"/>
                </a:srgbClr>
              </a:solidFill>
              <a:prstDash val="solid"/>
              <a:round/>
            </a:ln>
          </p:spPr>
          <p:txBody>
            <a:bodyPr/>
            <a:lstStyle/>
            <a:p/>
          </p:txBody>
        </p:sp>
        <p:sp>
          <p:nvSpPr>
            <p:cNvPr id="438" name="rc15"/>
            <p:cNvSpPr/>
            <p:nvPr/>
          </p:nvSpPr>
          <p:spPr>
            <a:xfrm>
              <a:off x="7338625" y="6636796"/>
              <a:ext cx="399316" cy="253541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9" name="rc16"/>
            <p:cNvSpPr/>
            <p:nvPr/>
          </p:nvSpPr>
          <p:spPr>
            <a:xfrm>
              <a:off x="7909078" y="6636796"/>
              <a:ext cx="399316" cy="253541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40" name="rc17"/>
            <p:cNvSpPr/>
            <p:nvPr/>
          </p:nvSpPr>
          <p:spPr>
            <a:xfrm>
              <a:off x="10761340" y="6636796"/>
              <a:ext cx="399316" cy="253541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41" name="rc18"/>
            <p:cNvSpPr/>
            <p:nvPr/>
          </p:nvSpPr>
          <p:spPr>
            <a:xfrm>
              <a:off x="10190888" y="6636796"/>
              <a:ext cx="399316" cy="2535418"/>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42" name="pl19"/>
            <p:cNvSpPr/>
            <p:nvPr/>
          </p:nvSpPr>
          <p:spPr>
            <a:xfrm>
              <a:off x="7538284" y="6867288"/>
              <a:ext cx="570452" cy="1728694"/>
            </a:xfrm>
            <a:custGeom>
              <a:avLst/>
              <a:pathLst>
                <a:path w="570452" h="1728694">
                  <a:moveTo>
                    <a:pt x="0" y="0"/>
                  </a:moveTo>
                  <a:lnTo>
                    <a:pt x="570452" y="1728694"/>
                  </a:lnTo>
                </a:path>
              </a:pathLst>
            </a:custGeom>
            <a:ln w="40651" cap="flat">
              <a:solidFill>
                <a:srgbClr val="000000">
                  <a:alpha val="100000"/>
                </a:srgbClr>
              </a:solidFill>
              <a:prstDash val="solid"/>
              <a:round/>
            </a:ln>
          </p:spPr>
          <p:txBody>
            <a:bodyPr/>
            <a:lstStyle/>
            <a:p/>
          </p:txBody>
        </p:sp>
        <p:sp>
          <p:nvSpPr>
            <p:cNvPr id="443" name="pl20"/>
            <p:cNvSpPr/>
            <p:nvPr/>
          </p:nvSpPr>
          <p:spPr>
            <a:xfrm>
              <a:off x="10390546" y="9056968"/>
              <a:ext cx="570452" cy="115246"/>
            </a:xfrm>
            <a:custGeom>
              <a:avLst/>
              <a:pathLst>
                <a:path w="570452" h="115246">
                  <a:moveTo>
                    <a:pt x="0" y="0"/>
                  </a:moveTo>
                  <a:lnTo>
                    <a:pt x="570452" y="115246"/>
                  </a:lnTo>
                </a:path>
              </a:pathLst>
            </a:custGeom>
            <a:ln w="40651" cap="flat">
              <a:solidFill>
                <a:srgbClr val="000000">
                  <a:alpha val="100000"/>
                </a:srgbClr>
              </a:solidFill>
              <a:prstDash val="solid"/>
              <a:round/>
            </a:ln>
          </p:spPr>
          <p:txBody>
            <a:bodyPr/>
            <a:lstStyle/>
            <a:p/>
          </p:txBody>
        </p:sp>
        <p:sp>
          <p:nvSpPr>
            <p:cNvPr id="444" name="rc21"/>
            <p:cNvSpPr/>
            <p:nvPr/>
          </p:nvSpPr>
          <p:spPr>
            <a:xfrm>
              <a:off x="7196012" y="6510025"/>
              <a:ext cx="4107258" cy="2788960"/>
            </a:xfrm>
            <a:prstGeom prst="rect">
              <a:avLst/>
            </a:prstGeom>
            <a:ln w="13550" cap="rnd">
              <a:solidFill>
                <a:srgbClr val="333333">
                  <a:alpha val="100000"/>
                </a:srgbClr>
              </a:solidFill>
              <a:prstDash val="solid"/>
              <a:round/>
            </a:ln>
          </p:spPr>
          <p:txBody>
            <a:bodyPr/>
            <a:lstStyle/>
            <a:p/>
          </p:txBody>
        </p:sp>
        <p:sp>
          <p:nvSpPr>
            <p:cNvPr id="445" name="tx22"/>
            <p:cNvSpPr/>
            <p:nvPr/>
          </p:nvSpPr>
          <p:spPr>
            <a:xfrm>
              <a:off x="6801340" y="9169908"/>
              <a:ext cx="2966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0.00</a:t>
              </a:r>
            </a:p>
          </p:txBody>
        </p:sp>
        <p:sp>
          <p:nvSpPr>
            <p:cNvPr id="446" name="tx23"/>
            <p:cNvSpPr/>
            <p:nvPr/>
          </p:nvSpPr>
          <p:spPr>
            <a:xfrm>
              <a:off x="6801340" y="8536053"/>
              <a:ext cx="2966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0.25</a:t>
              </a:r>
            </a:p>
          </p:txBody>
        </p:sp>
        <p:sp>
          <p:nvSpPr>
            <p:cNvPr id="447" name="tx24"/>
            <p:cNvSpPr/>
            <p:nvPr/>
          </p:nvSpPr>
          <p:spPr>
            <a:xfrm>
              <a:off x="6801340" y="7902198"/>
              <a:ext cx="2966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0.50</a:t>
              </a:r>
            </a:p>
          </p:txBody>
        </p:sp>
        <p:sp>
          <p:nvSpPr>
            <p:cNvPr id="448" name="tx25"/>
            <p:cNvSpPr/>
            <p:nvPr/>
          </p:nvSpPr>
          <p:spPr>
            <a:xfrm>
              <a:off x="6801340" y="7268343"/>
              <a:ext cx="2966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0.75</a:t>
              </a:r>
            </a:p>
          </p:txBody>
        </p:sp>
        <p:sp>
          <p:nvSpPr>
            <p:cNvPr id="449" name="tx26"/>
            <p:cNvSpPr/>
            <p:nvPr/>
          </p:nvSpPr>
          <p:spPr>
            <a:xfrm>
              <a:off x="6801340" y="6634489"/>
              <a:ext cx="2966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50" name="pl27"/>
            <p:cNvSpPr/>
            <p:nvPr/>
          </p:nvSpPr>
          <p:spPr>
            <a:xfrm>
              <a:off x="7161218"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51" name="pl28"/>
            <p:cNvSpPr/>
            <p:nvPr/>
          </p:nvSpPr>
          <p:spPr>
            <a:xfrm>
              <a:off x="7161218" y="853836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52" name="pl29"/>
            <p:cNvSpPr/>
            <p:nvPr/>
          </p:nvSpPr>
          <p:spPr>
            <a:xfrm>
              <a:off x="7161218" y="790450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53" name="pl30"/>
            <p:cNvSpPr/>
            <p:nvPr/>
          </p:nvSpPr>
          <p:spPr>
            <a:xfrm>
              <a:off x="7161218" y="727065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54" name="pl31"/>
            <p:cNvSpPr/>
            <p:nvPr/>
          </p:nvSpPr>
          <p:spPr>
            <a:xfrm>
              <a:off x="7161218" y="663679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55" name="pl32"/>
            <p:cNvSpPr/>
            <p:nvPr/>
          </p:nvSpPr>
          <p:spPr>
            <a:xfrm>
              <a:off x="11303270"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56" name="pl33"/>
            <p:cNvSpPr/>
            <p:nvPr/>
          </p:nvSpPr>
          <p:spPr>
            <a:xfrm>
              <a:off x="11303270" y="8595983"/>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57" name="pl34"/>
            <p:cNvSpPr/>
            <p:nvPr/>
          </p:nvSpPr>
          <p:spPr>
            <a:xfrm>
              <a:off x="11303270" y="8019751"/>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58" name="pl35"/>
            <p:cNvSpPr/>
            <p:nvPr/>
          </p:nvSpPr>
          <p:spPr>
            <a:xfrm>
              <a:off x="11303270" y="7443520"/>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59" name="pl36"/>
            <p:cNvSpPr/>
            <p:nvPr/>
          </p:nvSpPr>
          <p:spPr>
            <a:xfrm>
              <a:off x="11303270" y="6867288"/>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60" name="tx37"/>
            <p:cNvSpPr/>
            <p:nvPr/>
          </p:nvSpPr>
          <p:spPr>
            <a:xfrm>
              <a:off x="11401327" y="9169908"/>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0.0</a:t>
              </a:r>
            </a:p>
          </p:txBody>
        </p:sp>
        <p:sp>
          <p:nvSpPr>
            <p:cNvPr id="461" name="tx38"/>
            <p:cNvSpPr/>
            <p:nvPr/>
          </p:nvSpPr>
          <p:spPr>
            <a:xfrm>
              <a:off x="11401327" y="8593676"/>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0.5</a:t>
              </a:r>
            </a:p>
          </p:txBody>
        </p:sp>
        <p:sp>
          <p:nvSpPr>
            <p:cNvPr id="462" name="tx39"/>
            <p:cNvSpPr/>
            <p:nvPr/>
          </p:nvSpPr>
          <p:spPr>
            <a:xfrm>
              <a:off x="11401327" y="8017444"/>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a:t>
              </a:r>
            </a:p>
          </p:txBody>
        </p:sp>
        <p:sp>
          <p:nvSpPr>
            <p:cNvPr id="463" name="tx40"/>
            <p:cNvSpPr/>
            <p:nvPr/>
          </p:nvSpPr>
          <p:spPr>
            <a:xfrm>
              <a:off x="11401327" y="7441213"/>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a:t>
              </a:r>
            </a:p>
          </p:txBody>
        </p:sp>
        <p:sp>
          <p:nvSpPr>
            <p:cNvPr id="464" name="tx41"/>
            <p:cNvSpPr/>
            <p:nvPr/>
          </p:nvSpPr>
          <p:spPr>
            <a:xfrm>
              <a:off x="11401327" y="6864981"/>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65" name="pl42"/>
            <p:cNvSpPr/>
            <p:nvPr/>
          </p:nvSpPr>
          <p:spPr>
            <a:xfrm>
              <a:off x="753828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6" name="pl43"/>
            <p:cNvSpPr/>
            <p:nvPr/>
          </p:nvSpPr>
          <p:spPr>
            <a:xfrm>
              <a:off x="810873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7" name="pl44"/>
            <p:cNvSpPr/>
            <p:nvPr/>
          </p:nvSpPr>
          <p:spPr>
            <a:xfrm>
              <a:off x="867918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8" name="pl45"/>
            <p:cNvSpPr/>
            <p:nvPr/>
          </p:nvSpPr>
          <p:spPr>
            <a:xfrm>
              <a:off x="924964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9" name="pl46"/>
            <p:cNvSpPr/>
            <p:nvPr/>
          </p:nvSpPr>
          <p:spPr>
            <a:xfrm>
              <a:off x="982009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0" name="pl47"/>
            <p:cNvSpPr/>
            <p:nvPr/>
          </p:nvSpPr>
          <p:spPr>
            <a:xfrm>
              <a:off x="1039054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1" name="pl48"/>
            <p:cNvSpPr/>
            <p:nvPr/>
          </p:nvSpPr>
          <p:spPr>
            <a:xfrm>
              <a:off x="1096099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2" name="tx49"/>
            <p:cNvSpPr/>
            <p:nvPr/>
          </p:nvSpPr>
          <p:spPr>
            <a:xfrm rot="-2700000">
              <a:off x="7428384"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73" name="tx50"/>
            <p:cNvSpPr/>
            <p:nvPr/>
          </p:nvSpPr>
          <p:spPr>
            <a:xfrm rot="-2700000">
              <a:off x="7959139"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74" name="tx51"/>
            <p:cNvSpPr/>
            <p:nvPr/>
          </p:nvSpPr>
          <p:spPr>
            <a:xfrm rot="-2700000">
              <a:off x="8528934"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75" name="tx52"/>
            <p:cNvSpPr/>
            <p:nvPr/>
          </p:nvSpPr>
          <p:spPr>
            <a:xfrm rot="-2700000">
              <a:off x="8954696"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76" name="tx53"/>
            <p:cNvSpPr/>
            <p:nvPr/>
          </p:nvSpPr>
          <p:spPr>
            <a:xfrm rot="-2700000">
              <a:off x="9525149"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77" name="tx54"/>
            <p:cNvSpPr/>
            <p:nvPr/>
          </p:nvSpPr>
          <p:spPr>
            <a:xfrm rot="-2700000">
              <a:off x="10095575"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478" name="tx55"/>
            <p:cNvSpPr/>
            <p:nvPr/>
          </p:nvSpPr>
          <p:spPr>
            <a:xfrm rot="-2700000">
              <a:off x="10778097"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79" name="tx56"/>
            <p:cNvSpPr/>
            <p:nvPr/>
          </p:nvSpPr>
          <p:spPr>
            <a:xfrm>
              <a:off x="9249641"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480" name="tx57"/>
            <p:cNvSpPr/>
            <p:nvPr/>
          </p:nvSpPr>
          <p:spPr>
            <a:xfrm>
              <a:off x="8432389"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481" name="tx58"/>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482" name="tx59"/>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483" name="rc60"/>
            <p:cNvSpPr/>
            <p:nvPr/>
          </p:nvSpPr>
          <p:spPr>
            <a:xfrm>
              <a:off x="7108253" y="10217410"/>
              <a:ext cx="1051268" cy="182880"/>
            </a:xfrm>
            <a:prstGeom prst="rect">
              <a:avLst/>
            </a:prstGeom>
            <a:solidFill>
              <a:srgbClr val="FFFFFF">
                <a:alpha val="100000"/>
              </a:srgbClr>
            </a:solidFill>
          </p:spPr>
          <p:txBody>
            <a:bodyPr/>
            <a:lstStyle/>
            <a:p/>
          </p:txBody>
        </p:sp>
        <p:sp>
          <p:nvSpPr>
            <p:cNvPr id="484" name="rc61"/>
            <p:cNvSpPr/>
            <p:nvPr/>
          </p:nvSpPr>
          <p:spPr>
            <a:xfrm>
              <a:off x="7108253" y="10217410"/>
              <a:ext cx="182879" cy="182880"/>
            </a:xfrm>
            <a:prstGeom prst="rect">
              <a:avLst/>
            </a:prstGeom>
            <a:solidFill>
              <a:srgbClr val="FFFFFF">
                <a:alpha val="100000"/>
              </a:srgbClr>
            </a:solidFill>
          </p:spPr>
          <p:txBody>
            <a:bodyPr/>
            <a:lstStyle/>
            <a:p/>
          </p:txBody>
        </p:sp>
        <p:sp>
          <p:nvSpPr>
            <p:cNvPr id="485" name="pl62"/>
            <p:cNvSpPr/>
            <p:nvPr/>
          </p:nvSpPr>
          <p:spPr>
            <a:xfrm>
              <a:off x="7126541"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486" name="tx63"/>
            <p:cNvSpPr/>
            <p:nvPr/>
          </p:nvSpPr>
          <p:spPr>
            <a:xfrm>
              <a:off x="7399133"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487" name="rc64"/>
            <p:cNvSpPr/>
            <p:nvPr/>
          </p:nvSpPr>
          <p:spPr>
            <a:xfrm>
              <a:off x="8339521" y="10217410"/>
              <a:ext cx="3051508" cy="182880"/>
            </a:xfrm>
            <a:prstGeom prst="rect">
              <a:avLst/>
            </a:prstGeom>
            <a:solidFill>
              <a:srgbClr val="FFFFFF">
                <a:alpha val="100000"/>
              </a:srgbClr>
            </a:solidFill>
          </p:spPr>
          <p:txBody>
            <a:bodyPr/>
            <a:lstStyle/>
            <a:p/>
          </p:txBody>
        </p:sp>
        <p:sp>
          <p:nvSpPr>
            <p:cNvPr id="488" name="rc65"/>
            <p:cNvSpPr/>
            <p:nvPr/>
          </p:nvSpPr>
          <p:spPr>
            <a:xfrm>
              <a:off x="8339521" y="10217410"/>
              <a:ext cx="182879" cy="182880"/>
            </a:xfrm>
            <a:prstGeom prst="rect">
              <a:avLst/>
            </a:prstGeom>
            <a:solidFill>
              <a:srgbClr val="FFFFFF">
                <a:alpha val="100000"/>
              </a:srgbClr>
            </a:solidFill>
          </p:spPr>
          <p:txBody>
            <a:bodyPr/>
            <a:lstStyle/>
            <a:p/>
          </p:txBody>
        </p:sp>
        <p:sp>
          <p:nvSpPr>
            <p:cNvPr id="489" name="rc66"/>
            <p:cNvSpPr/>
            <p:nvPr/>
          </p:nvSpPr>
          <p:spPr>
            <a:xfrm>
              <a:off x="8348521" y="10226410"/>
              <a:ext cx="164880"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90" name="rc67"/>
            <p:cNvSpPr/>
            <p:nvPr/>
          </p:nvSpPr>
          <p:spPr>
            <a:xfrm>
              <a:off x="9430761" y="10217410"/>
              <a:ext cx="182879" cy="182880"/>
            </a:xfrm>
            <a:prstGeom prst="rect">
              <a:avLst/>
            </a:prstGeom>
            <a:solidFill>
              <a:srgbClr val="FFFFFF">
                <a:alpha val="100000"/>
              </a:srgbClr>
            </a:solidFill>
          </p:spPr>
          <p:txBody>
            <a:bodyPr/>
            <a:lstStyle/>
            <a:p/>
          </p:txBody>
        </p:sp>
        <p:sp>
          <p:nvSpPr>
            <p:cNvPr id="491" name="rc68"/>
            <p:cNvSpPr/>
            <p:nvPr/>
          </p:nvSpPr>
          <p:spPr>
            <a:xfrm>
              <a:off x="9439761" y="10226410"/>
              <a:ext cx="164880"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92" name="rc69"/>
            <p:cNvSpPr/>
            <p:nvPr/>
          </p:nvSpPr>
          <p:spPr>
            <a:xfrm>
              <a:off x="10356802" y="10217410"/>
              <a:ext cx="182880" cy="182880"/>
            </a:xfrm>
            <a:prstGeom prst="rect">
              <a:avLst/>
            </a:prstGeom>
            <a:solidFill>
              <a:srgbClr val="FFFFFF">
                <a:alpha val="100000"/>
              </a:srgbClr>
            </a:solidFill>
          </p:spPr>
          <p:txBody>
            <a:bodyPr/>
            <a:lstStyle/>
            <a:p/>
          </p:txBody>
        </p:sp>
        <p:sp>
          <p:nvSpPr>
            <p:cNvPr id="493" name="rc70"/>
            <p:cNvSpPr/>
            <p:nvPr/>
          </p:nvSpPr>
          <p:spPr>
            <a:xfrm>
              <a:off x="10365802"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94" name="tx71"/>
            <p:cNvSpPr/>
            <p:nvPr/>
          </p:nvSpPr>
          <p:spPr>
            <a:xfrm>
              <a:off x="8630401"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495" name="tx72"/>
            <p:cNvSpPr/>
            <p:nvPr/>
          </p:nvSpPr>
          <p:spPr>
            <a:xfrm>
              <a:off x="9721641"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496" name="tx73"/>
            <p:cNvSpPr/>
            <p:nvPr/>
          </p:nvSpPr>
          <p:spPr>
            <a:xfrm>
              <a:off x="10647682"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497" name="tx74"/>
            <p:cNvSpPr/>
            <p:nvPr/>
          </p:nvSpPr>
          <p:spPr>
            <a:xfrm>
              <a:off x="6621343"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98" name=""/>
          <p:cNvGrpSpPr/>
          <p:nvPr/>
        </p:nvGrpSpPr>
        <p:grpSpPr>
          <a:xfrm>
            <a:off x="12527280" y="6217920"/>
            <a:ext cx="5486400" cy="4297680"/>
            <a:chOff x="12527280" y="6217920"/>
            <a:chExt cx="5486400" cy="4297680"/>
          </a:xfrm>
        </p:grpSpPr>
        <p:sp>
          <p:nvSpPr>
            <p:cNvPr id="499"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00"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01"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02"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03"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04"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05"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06"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07"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08"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09"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10"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11"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12"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13" name="pl17"/>
            <p:cNvSpPr/>
            <p:nvPr/>
          </p:nvSpPr>
          <p:spPr>
            <a:xfrm>
              <a:off x="13329440" y="6663670"/>
              <a:ext cx="4502097" cy="563364"/>
            </a:xfrm>
            <a:custGeom>
              <a:avLst/>
              <a:pathLst>
                <a:path w="4502097" h="563364">
                  <a:moveTo>
                    <a:pt x="0" y="204859"/>
                  </a:moveTo>
                  <a:lnTo>
                    <a:pt x="187587" y="256074"/>
                  </a:lnTo>
                  <a:lnTo>
                    <a:pt x="375174" y="102429"/>
                  </a:lnTo>
                  <a:lnTo>
                    <a:pt x="562762" y="51214"/>
                  </a:lnTo>
                  <a:lnTo>
                    <a:pt x="750349" y="0"/>
                  </a:lnTo>
                  <a:lnTo>
                    <a:pt x="937937" y="25607"/>
                  </a:lnTo>
                  <a:lnTo>
                    <a:pt x="1125524" y="51214"/>
                  </a:lnTo>
                  <a:lnTo>
                    <a:pt x="1313111" y="128037"/>
                  </a:lnTo>
                  <a:lnTo>
                    <a:pt x="1500699" y="76822"/>
                  </a:lnTo>
                  <a:lnTo>
                    <a:pt x="1688286" y="76822"/>
                  </a:lnTo>
                  <a:lnTo>
                    <a:pt x="1875874" y="102429"/>
                  </a:lnTo>
                  <a:lnTo>
                    <a:pt x="2063461" y="102429"/>
                  </a:lnTo>
                  <a:lnTo>
                    <a:pt x="2251048" y="128037"/>
                  </a:lnTo>
                  <a:lnTo>
                    <a:pt x="2438636" y="128037"/>
                  </a:lnTo>
                  <a:lnTo>
                    <a:pt x="2626223" y="102429"/>
                  </a:lnTo>
                  <a:lnTo>
                    <a:pt x="2813811" y="256074"/>
                  </a:lnTo>
                  <a:lnTo>
                    <a:pt x="3001398" y="230467"/>
                  </a:lnTo>
                  <a:lnTo>
                    <a:pt x="3188985" y="230467"/>
                  </a:lnTo>
                  <a:lnTo>
                    <a:pt x="3376573" y="128037"/>
                  </a:lnTo>
                  <a:lnTo>
                    <a:pt x="3564160" y="332897"/>
                  </a:lnTo>
                  <a:lnTo>
                    <a:pt x="3751748" y="563364"/>
                  </a:lnTo>
                  <a:lnTo>
                    <a:pt x="3939335" y="332897"/>
                  </a:lnTo>
                  <a:lnTo>
                    <a:pt x="4126923" y="358504"/>
                  </a:lnTo>
                  <a:lnTo>
                    <a:pt x="4314510" y="486542"/>
                  </a:lnTo>
                  <a:lnTo>
                    <a:pt x="4502097" y="435327"/>
                  </a:lnTo>
                </a:path>
              </a:pathLst>
            </a:custGeom>
            <a:ln w="32521" cap="flat">
              <a:solidFill>
                <a:srgbClr val="5EB0E8">
                  <a:alpha val="100000"/>
                </a:srgbClr>
              </a:solidFill>
              <a:prstDash val="solid"/>
              <a:round/>
            </a:ln>
          </p:spPr>
          <p:txBody>
            <a:bodyPr/>
            <a:lstStyle/>
            <a:p/>
          </p:txBody>
        </p:sp>
        <p:sp>
          <p:nvSpPr>
            <p:cNvPr id="514" name="pl18"/>
            <p:cNvSpPr/>
            <p:nvPr/>
          </p:nvSpPr>
          <p:spPr>
            <a:xfrm>
              <a:off x="13329440" y="6663670"/>
              <a:ext cx="4502097" cy="1357197"/>
            </a:xfrm>
            <a:custGeom>
              <a:avLst/>
              <a:pathLst>
                <a:path w="4502097" h="1357197">
                  <a:moveTo>
                    <a:pt x="0" y="1101122"/>
                  </a:moveTo>
                  <a:lnTo>
                    <a:pt x="187587" y="1101122"/>
                  </a:lnTo>
                  <a:lnTo>
                    <a:pt x="375174" y="409719"/>
                  </a:lnTo>
                  <a:lnTo>
                    <a:pt x="562762" y="486542"/>
                  </a:lnTo>
                  <a:lnTo>
                    <a:pt x="750349" y="153644"/>
                  </a:lnTo>
                  <a:lnTo>
                    <a:pt x="937937" y="281682"/>
                  </a:lnTo>
                  <a:lnTo>
                    <a:pt x="1125524" y="204859"/>
                  </a:lnTo>
                  <a:lnTo>
                    <a:pt x="1313111" y="384112"/>
                  </a:lnTo>
                  <a:lnTo>
                    <a:pt x="1500699" y="281682"/>
                  </a:lnTo>
                  <a:lnTo>
                    <a:pt x="1688286" y="76822"/>
                  </a:lnTo>
                  <a:lnTo>
                    <a:pt x="1875874" y="128037"/>
                  </a:lnTo>
                  <a:lnTo>
                    <a:pt x="2063461" y="204859"/>
                  </a:lnTo>
                  <a:lnTo>
                    <a:pt x="2251048" y="256074"/>
                  </a:lnTo>
                  <a:lnTo>
                    <a:pt x="2438636" y="409719"/>
                  </a:lnTo>
                  <a:lnTo>
                    <a:pt x="2626223" y="76822"/>
                  </a:lnTo>
                  <a:lnTo>
                    <a:pt x="2813811" y="307289"/>
                  </a:lnTo>
                  <a:lnTo>
                    <a:pt x="3001398" y="281682"/>
                  </a:lnTo>
                  <a:lnTo>
                    <a:pt x="3188985" y="204859"/>
                  </a:lnTo>
                  <a:lnTo>
                    <a:pt x="3376573" y="0"/>
                  </a:lnTo>
                  <a:lnTo>
                    <a:pt x="3564160" y="384112"/>
                  </a:lnTo>
                  <a:lnTo>
                    <a:pt x="3751748" y="717009"/>
                  </a:lnTo>
                  <a:lnTo>
                    <a:pt x="3939335" y="512149"/>
                  </a:lnTo>
                  <a:lnTo>
                    <a:pt x="4126923" y="128037"/>
                  </a:lnTo>
                  <a:lnTo>
                    <a:pt x="4314510" y="1152337"/>
                  </a:lnTo>
                  <a:lnTo>
                    <a:pt x="4502097" y="1357197"/>
                  </a:lnTo>
                </a:path>
              </a:pathLst>
            </a:custGeom>
            <a:ln w="32521" cap="flat">
              <a:solidFill>
                <a:srgbClr val="00A173">
                  <a:alpha val="100000"/>
                </a:srgbClr>
              </a:solidFill>
              <a:prstDash val="solid"/>
              <a:round/>
            </a:ln>
          </p:spPr>
          <p:txBody>
            <a:bodyPr/>
            <a:lstStyle/>
            <a:p/>
          </p:txBody>
        </p:sp>
        <p:sp>
          <p:nvSpPr>
            <p:cNvPr id="515"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16"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17"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18"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19"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20"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21"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22"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23"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24"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25"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26"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27"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8"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9"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0"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1"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2"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3"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4"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5"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6"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7"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8"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9"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0"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1"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2"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3"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4"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5"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6"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7"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8"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9"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0"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1"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2"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53"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54"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55"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56"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57"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58"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59"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60"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61"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62"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63"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64"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65"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66"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67"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68"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69"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70"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71"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72"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73"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74"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75"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76"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77"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78" name="rc82"/>
            <p:cNvSpPr/>
            <p:nvPr/>
          </p:nvSpPr>
          <p:spPr>
            <a:xfrm>
              <a:off x="14005791" y="9941072"/>
              <a:ext cx="3149396" cy="504938"/>
            </a:xfrm>
            <a:prstGeom prst="rect">
              <a:avLst/>
            </a:prstGeom>
            <a:solidFill>
              <a:srgbClr val="FFFFFF">
                <a:alpha val="100000"/>
              </a:srgbClr>
            </a:solidFill>
          </p:spPr>
          <p:txBody>
            <a:bodyPr/>
            <a:lstStyle/>
            <a:p/>
          </p:txBody>
        </p:sp>
        <p:sp>
          <p:nvSpPr>
            <p:cNvPr id="579"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80"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81"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82"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83"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84" name=""/>
          <p:cNvGrpSpPr/>
          <p:nvPr/>
        </p:nvGrpSpPr>
        <p:grpSpPr>
          <a:xfrm>
            <a:off x="594360" y="6217920"/>
            <a:ext cx="5562295" cy="2832480"/>
            <a:chOff x="594360" y="6217920"/>
            <a:chExt cx="5562295" cy="2832480"/>
          </a:xfrm>
        </p:grpSpPr>
        <p:sp>
          <p:nvSpPr>
            <p:cNvPr id="585" name="rc3"/>
            <p:cNvSpPr/>
            <p:nvPr/>
          </p:nvSpPr>
          <p:spPr>
            <a:xfrm>
              <a:off x="594360" y="6217920"/>
              <a:ext cx="5562295" cy="283247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86" name="rc4"/>
            <p:cNvSpPr/>
            <p:nvPr/>
          </p:nvSpPr>
          <p:spPr>
            <a:xfrm>
              <a:off x="2586426" y="6718210"/>
              <a:ext cx="3500639" cy="918200"/>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87" name="rc5"/>
            <p:cNvSpPr/>
            <p:nvPr/>
          </p:nvSpPr>
          <p:spPr>
            <a:xfrm>
              <a:off x="2615120" y="6746904"/>
              <a:ext cx="286937" cy="286937"/>
            </a:xfrm>
            <a:prstGeom prst="rect">
              <a:avLst/>
            </a:prstGeom>
            <a:solidFill>
              <a:srgbClr val="FB6A4A">
                <a:alpha val="100000"/>
              </a:srgbClr>
            </a:solidFill>
            <a:ln w="5420" cap="flat">
              <a:solidFill>
                <a:srgbClr val="FFFFFF">
                  <a:alpha val="100000"/>
                </a:srgbClr>
              </a:solidFill>
              <a:prstDash val="solid"/>
              <a:miter/>
            </a:ln>
          </p:spPr>
          <p:txBody>
            <a:bodyPr/>
            <a:lstStyle/>
            <a:p/>
          </p:txBody>
        </p:sp>
        <p:sp>
          <p:nvSpPr>
            <p:cNvPr id="588" name="rc6"/>
            <p:cNvSpPr/>
            <p:nvPr/>
          </p:nvSpPr>
          <p:spPr>
            <a:xfrm>
              <a:off x="2902058" y="6746904"/>
              <a:ext cx="286937" cy="286937"/>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9" name="rc7"/>
            <p:cNvSpPr/>
            <p:nvPr/>
          </p:nvSpPr>
          <p:spPr>
            <a:xfrm>
              <a:off x="3188995" y="6746904"/>
              <a:ext cx="286937" cy="286937"/>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0" name="rc8"/>
            <p:cNvSpPr/>
            <p:nvPr/>
          </p:nvSpPr>
          <p:spPr>
            <a:xfrm>
              <a:off x="3475933" y="6746904"/>
              <a:ext cx="286937" cy="286937"/>
            </a:xfrm>
            <a:prstGeom prst="rect">
              <a:avLst/>
            </a:prstGeom>
            <a:solidFill>
              <a:srgbClr val="FB6A4A">
                <a:alpha val="100000"/>
              </a:srgbClr>
            </a:solidFill>
            <a:ln w="5420" cap="flat">
              <a:solidFill>
                <a:srgbClr val="FFFFFF">
                  <a:alpha val="100000"/>
                </a:srgbClr>
              </a:solidFill>
              <a:prstDash val="solid"/>
              <a:miter/>
            </a:ln>
          </p:spPr>
          <p:txBody>
            <a:bodyPr/>
            <a:lstStyle/>
            <a:p/>
          </p:txBody>
        </p:sp>
        <p:sp>
          <p:nvSpPr>
            <p:cNvPr id="591" name="rc9"/>
            <p:cNvSpPr/>
            <p:nvPr/>
          </p:nvSpPr>
          <p:spPr>
            <a:xfrm>
              <a:off x="3762871" y="6746904"/>
              <a:ext cx="286937" cy="286937"/>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2" name="rc10"/>
            <p:cNvSpPr/>
            <p:nvPr/>
          </p:nvSpPr>
          <p:spPr>
            <a:xfrm>
              <a:off x="4049808" y="6746904"/>
              <a:ext cx="286937" cy="286937"/>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3" name="rc11"/>
            <p:cNvSpPr/>
            <p:nvPr/>
          </p:nvSpPr>
          <p:spPr>
            <a:xfrm>
              <a:off x="4336746" y="6746904"/>
              <a:ext cx="286937" cy="286937"/>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4" name="rc12"/>
            <p:cNvSpPr/>
            <p:nvPr/>
          </p:nvSpPr>
          <p:spPr>
            <a:xfrm>
              <a:off x="4623684" y="6746904"/>
              <a:ext cx="286937" cy="286937"/>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5" name="rc13"/>
            <p:cNvSpPr/>
            <p:nvPr/>
          </p:nvSpPr>
          <p:spPr>
            <a:xfrm>
              <a:off x="4910621" y="6746904"/>
              <a:ext cx="286937" cy="286937"/>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6" name="rc14"/>
            <p:cNvSpPr/>
            <p:nvPr/>
          </p:nvSpPr>
          <p:spPr>
            <a:xfrm>
              <a:off x="5197559" y="6746904"/>
              <a:ext cx="286937" cy="286937"/>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7" name="rc15"/>
            <p:cNvSpPr/>
            <p:nvPr/>
          </p:nvSpPr>
          <p:spPr>
            <a:xfrm>
              <a:off x="5484497" y="6746904"/>
              <a:ext cx="286937" cy="286937"/>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8" name="rc16"/>
            <p:cNvSpPr/>
            <p:nvPr/>
          </p:nvSpPr>
          <p:spPr>
            <a:xfrm>
              <a:off x="5771434" y="6746904"/>
              <a:ext cx="286937" cy="286937"/>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9" name="rc17"/>
            <p:cNvSpPr/>
            <p:nvPr/>
          </p:nvSpPr>
          <p:spPr>
            <a:xfrm>
              <a:off x="2615120" y="7033842"/>
              <a:ext cx="286937" cy="286937"/>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0" name="rc18"/>
            <p:cNvSpPr/>
            <p:nvPr/>
          </p:nvSpPr>
          <p:spPr>
            <a:xfrm>
              <a:off x="2902058" y="7033842"/>
              <a:ext cx="286937" cy="286937"/>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1" name="rc19"/>
            <p:cNvSpPr/>
            <p:nvPr/>
          </p:nvSpPr>
          <p:spPr>
            <a:xfrm>
              <a:off x="3188995" y="7033842"/>
              <a:ext cx="286937" cy="286937"/>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2" name="rc20"/>
            <p:cNvSpPr/>
            <p:nvPr/>
          </p:nvSpPr>
          <p:spPr>
            <a:xfrm>
              <a:off x="3475933" y="7033842"/>
              <a:ext cx="286937" cy="286937"/>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3" name="rc21"/>
            <p:cNvSpPr/>
            <p:nvPr/>
          </p:nvSpPr>
          <p:spPr>
            <a:xfrm>
              <a:off x="3762871" y="7033842"/>
              <a:ext cx="286937" cy="286937"/>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4" name="rc22"/>
            <p:cNvSpPr/>
            <p:nvPr/>
          </p:nvSpPr>
          <p:spPr>
            <a:xfrm>
              <a:off x="4049808" y="7033842"/>
              <a:ext cx="286937" cy="286937"/>
            </a:xfrm>
            <a:prstGeom prst="rect">
              <a:avLst/>
            </a:prstGeom>
            <a:solidFill>
              <a:srgbClr val="FB6A4A">
                <a:alpha val="100000"/>
              </a:srgbClr>
            </a:solidFill>
            <a:ln w="5420" cap="flat">
              <a:solidFill>
                <a:srgbClr val="FFFFFF">
                  <a:alpha val="100000"/>
                </a:srgbClr>
              </a:solidFill>
              <a:prstDash val="solid"/>
              <a:miter/>
            </a:ln>
          </p:spPr>
          <p:txBody>
            <a:bodyPr/>
            <a:lstStyle/>
            <a:p/>
          </p:txBody>
        </p:sp>
        <p:sp>
          <p:nvSpPr>
            <p:cNvPr id="605" name="rc23"/>
            <p:cNvSpPr/>
            <p:nvPr/>
          </p:nvSpPr>
          <p:spPr>
            <a:xfrm>
              <a:off x="4336746" y="7033842"/>
              <a:ext cx="286937" cy="286937"/>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6" name="rc24"/>
            <p:cNvSpPr/>
            <p:nvPr/>
          </p:nvSpPr>
          <p:spPr>
            <a:xfrm>
              <a:off x="4623684" y="7033842"/>
              <a:ext cx="286937" cy="286937"/>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7" name="rc25"/>
            <p:cNvSpPr/>
            <p:nvPr/>
          </p:nvSpPr>
          <p:spPr>
            <a:xfrm>
              <a:off x="4910621" y="7033842"/>
              <a:ext cx="286937" cy="286937"/>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8" name="rc26"/>
            <p:cNvSpPr/>
            <p:nvPr/>
          </p:nvSpPr>
          <p:spPr>
            <a:xfrm>
              <a:off x="5197559" y="7033842"/>
              <a:ext cx="286937" cy="286937"/>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9" name="rc27"/>
            <p:cNvSpPr/>
            <p:nvPr/>
          </p:nvSpPr>
          <p:spPr>
            <a:xfrm>
              <a:off x="5484497" y="7033842"/>
              <a:ext cx="286937" cy="286937"/>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0" name="rc28"/>
            <p:cNvSpPr/>
            <p:nvPr/>
          </p:nvSpPr>
          <p:spPr>
            <a:xfrm>
              <a:off x="5771434" y="7033842"/>
              <a:ext cx="286937" cy="286937"/>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1" name="rc29"/>
            <p:cNvSpPr/>
            <p:nvPr/>
          </p:nvSpPr>
          <p:spPr>
            <a:xfrm>
              <a:off x="2615120" y="7320779"/>
              <a:ext cx="286937" cy="286937"/>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2" name="rc30"/>
            <p:cNvSpPr/>
            <p:nvPr/>
          </p:nvSpPr>
          <p:spPr>
            <a:xfrm>
              <a:off x="2902058" y="7320779"/>
              <a:ext cx="286937" cy="286937"/>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3" name="rc31"/>
            <p:cNvSpPr/>
            <p:nvPr/>
          </p:nvSpPr>
          <p:spPr>
            <a:xfrm>
              <a:off x="3188995" y="7320779"/>
              <a:ext cx="286937" cy="286937"/>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4" name="rc32"/>
            <p:cNvSpPr/>
            <p:nvPr/>
          </p:nvSpPr>
          <p:spPr>
            <a:xfrm>
              <a:off x="3475933" y="7320779"/>
              <a:ext cx="286937" cy="286937"/>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5" name="rc33"/>
            <p:cNvSpPr/>
            <p:nvPr/>
          </p:nvSpPr>
          <p:spPr>
            <a:xfrm>
              <a:off x="3762871" y="7320779"/>
              <a:ext cx="286937" cy="286937"/>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6" name="rc34"/>
            <p:cNvSpPr/>
            <p:nvPr/>
          </p:nvSpPr>
          <p:spPr>
            <a:xfrm>
              <a:off x="4049808" y="7320779"/>
              <a:ext cx="286937" cy="286937"/>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7" name="rc35"/>
            <p:cNvSpPr/>
            <p:nvPr/>
          </p:nvSpPr>
          <p:spPr>
            <a:xfrm>
              <a:off x="4336746" y="7320779"/>
              <a:ext cx="286937" cy="286937"/>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8" name="rc36"/>
            <p:cNvSpPr/>
            <p:nvPr/>
          </p:nvSpPr>
          <p:spPr>
            <a:xfrm>
              <a:off x="4623684" y="7320779"/>
              <a:ext cx="286937" cy="286937"/>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9" name="rc37"/>
            <p:cNvSpPr/>
            <p:nvPr/>
          </p:nvSpPr>
          <p:spPr>
            <a:xfrm>
              <a:off x="4910621" y="7320779"/>
              <a:ext cx="286937" cy="286937"/>
            </a:xfrm>
            <a:prstGeom prst="rect">
              <a:avLst/>
            </a:prstGeom>
            <a:solidFill>
              <a:srgbClr val="FB6A4A">
                <a:alpha val="100000"/>
              </a:srgbClr>
            </a:solidFill>
            <a:ln w="5420" cap="flat">
              <a:solidFill>
                <a:srgbClr val="FFFFFF">
                  <a:alpha val="100000"/>
                </a:srgbClr>
              </a:solidFill>
              <a:prstDash val="solid"/>
              <a:miter/>
            </a:ln>
          </p:spPr>
          <p:txBody>
            <a:bodyPr/>
            <a:lstStyle/>
            <a:p/>
          </p:txBody>
        </p:sp>
        <p:sp>
          <p:nvSpPr>
            <p:cNvPr id="620" name="rc38"/>
            <p:cNvSpPr/>
            <p:nvPr/>
          </p:nvSpPr>
          <p:spPr>
            <a:xfrm>
              <a:off x="5197559" y="7320779"/>
              <a:ext cx="286937" cy="286937"/>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1" name="rc39"/>
            <p:cNvSpPr/>
            <p:nvPr/>
          </p:nvSpPr>
          <p:spPr>
            <a:xfrm>
              <a:off x="5484497" y="7320779"/>
              <a:ext cx="286937" cy="286937"/>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2" name="rc40"/>
            <p:cNvSpPr/>
            <p:nvPr/>
          </p:nvSpPr>
          <p:spPr>
            <a:xfrm>
              <a:off x="5771434" y="7320779"/>
              <a:ext cx="286937" cy="286937"/>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3" name="tx41"/>
            <p:cNvSpPr/>
            <p:nvPr/>
          </p:nvSpPr>
          <p:spPr>
            <a:xfrm>
              <a:off x="663949" y="7323612"/>
              <a:ext cx="1761157"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CIUDAD AUTONOMA DE</a:t>
              </a:r>
            </a:p>
          </p:txBody>
        </p:sp>
        <p:sp>
          <p:nvSpPr>
            <p:cNvPr id="624" name="tx42"/>
            <p:cNvSpPr/>
            <p:nvPr/>
          </p:nvSpPr>
          <p:spPr>
            <a:xfrm>
              <a:off x="1281809" y="7488204"/>
              <a:ext cx="1143297"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BUENOS AIRES</a:t>
              </a:r>
            </a:p>
          </p:txBody>
        </p:sp>
        <p:sp>
          <p:nvSpPr>
            <p:cNvPr id="625" name="tx43"/>
            <p:cNvSpPr/>
            <p:nvPr/>
          </p:nvSpPr>
          <p:spPr>
            <a:xfrm>
              <a:off x="1493665" y="7118970"/>
              <a:ext cx="931440"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ENTRE RIOS</a:t>
              </a:r>
            </a:p>
          </p:txBody>
        </p:sp>
        <p:sp>
          <p:nvSpPr>
            <p:cNvPr id="626" name="tx44"/>
            <p:cNvSpPr/>
            <p:nvPr/>
          </p:nvSpPr>
          <p:spPr>
            <a:xfrm>
              <a:off x="1281809" y="6832032"/>
              <a:ext cx="1143297"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BUENOS AIRES</a:t>
              </a:r>
            </a:p>
          </p:txBody>
        </p:sp>
        <p:sp>
          <p:nvSpPr>
            <p:cNvPr id="627" name="tx45"/>
            <p:cNvSpPr/>
            <p:nvPr/>
          </p:nvSpPr>
          <p:spPr>
            <a:xfrm rot="-2700000">
              <a:off x="2318954" y="7952222"/>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628" name="tx46"/>
            <p:cNvSpPr/>
            <p:nvPr/>
          </p:nvSpPr>
          <p:spPr>
            <a:xfrm rot="-2700000">
              <a:off x="2605891" y="7952222"/>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629" name="tx47"/>
            <p:cNvSpPr/>
            <p:nvPr/>
          </p:nvSpPr>
          <p:spPr>
            <a:xfrm rot="-2700000">
              <a:off x="2892829" y="7952222"/>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630" name="tx48"/>
            <p:cNvSpPr/>
            <p:nvPr/>
          </p:nvSpPr>
          <p:spPr>
            <a:xfrm rot="-2700000">
              <a:off x="3179767" y="7952222"/>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631" name="tx49"/>
            <p:cNvSpPr/>
            <p:nvPr/>
          </p:nvSpPr>
          <p:spPr>
            <a:xfrm rot="-2700000">
              <a:off x="3466704" y="7952222"/>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632" name="tx50"/>
            <p:cNvSpPr/>
            <p:nvPr/>
          </p:nvSpPr>
          <p:spPr>
            <a:xfrm rot="-2700000">
              <a:off x="3753642" y="7952222"/>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633" name="tx51"/>
            <p:cNvSpPr/>
            <p:nvPr/>
          </p:nvSpPr>
          <p:spPr>
            <a:xfrm rot="-2700000">
              <a:off x="4040580" y="7952222"/>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634" name="tx52"/>
            <p:cNvSpPr/>
            <p:nvPr/>
          </p:nvSpPr>
          <p:spPr>
            <a:xfrm rot="-2700000">
              <a:off x="4327517" y="7952222"/>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635" name="tx53"/>
            <p:cNvSpPr/>
            <p:nvPr/>
          </p:nvSpPr>
          <p:spPr>
            <a:xfrm rot="-2700000">
              <a:off x="4614455" y="7952222"/>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636" name="tx54"/>
            <p:cNvSpPr/>
            <p:nvPr/>
          </p:nvSpPr>
          <p:spPr>
            <a:xfrm rot="-2700000">
              <a:off x="4901366" y="7952158"/>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637" name="tx55"/>
            <p:cNvSpPr/>
            <p:nvPr/>
          </p:nvSpPr>
          <p:spPr>
            <a:xfrm rot="-2700000">
              <a:off x="5188330" y="7952222"/>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638" name="tx56"/>
            <p:cNvSpPr/>
            <p:nvPr/>
          </p:nvSpPr>
          <p:spPr>
            <a:xfrm rot="-2700000">
              <a:off x="5475268" y="7952222"/>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639" name="pic57"/>
            <p:cNvPicPr/>
            <p:nvPr/>
          </p:nvPicPr>
          <p:blipFill>
            <a:blip r:embed="rId2" cstate="print"/>
            <a:stretch>
              <a:fillRect/>
            </a:stretch>
          </p:blipFill>
          <p:spPr>
            <a:xfrm>
              <a:off x="3256746" y="8447726"/>
              <a:ext cx="2160000" cy="144000"/>
            </a:xfrm>
            <a:prstGeom prst="rect">
              <a:avLst/>
            </a:prstGeom>
          </p:spPr>
        </p:pic>
        <p:sp>
          <p:nvSpPr>
            <p:cNvPr id="640" name="pl58"/>
            <p:cNvSpPr/>
            <p:nvPr/>
          </p:nvSpPr>
          <p:spPr>
            <a:xfrm>
              <a:off x="4336746" y="8547834"/>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41" name="pl59"/>
            <p:cNvSpPr/>
            <p:nvPr/>
          </p:nvSpPr>
          <p:spPr>
            <a:xfrm>
              <a:off x="4336746" y="8447726"/>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42" name="tx60"/>
            <p:cNvSpPr/>
            <p:nvPr/>
          </p:nvSpPr>
          <p:spPr>
            <a:xfrm>
              <a:off x="4301430" y="8660942"/>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a:t>
              </a:r>
            </a:p>
          </p:txBody>
        </p:sp>
        <p:sp>
          <p:nvSpPr>
            <p:cNvPr id="643" name="tx61"/>
            <p:cNvSpPr/>
            <p:nvPr/>
          </p:nvSpPr>
          <p:spPr>
            <a:xfrm>
              <a:off x="1187650" y="6452607"/>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644"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645"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646"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Armenia</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3214267" cy="3131794"/>
            </a:xfrm>
            <a:prstGeom prst="rect">
              <a:avLst/>
            </a:prstGeom>
            <a:solidFill>
              <a:srgbClr val="FFFFFF">
                <a:alpha val="100000"/>
              </a:srgbClr>
            </a:solidFill>
          </p:spPr>
          <p:txBody>
            <a:bodyPr/>
            <a:lstStyle/>
            <a:p/>
          </p:txBody>
        </p:sp>
        <p:sp>
          <p:nvSpPr>
            <p:cNvPr id="7" name="pl6"/>
            <p:cNvSpPr/>
            <p:nvPr/>
          </p:nvSpPr>
          <p:spPr>
            <a:xfrm>
              <a:off x="1899869" y="499012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8" name="pl7"/>
            <p:cNvSpPr/>
            <p:nvPr/>
          </p:nvSpPr>
          <p:spPr>
            <a:xfrm>
              <a:off x="1899869" y="439966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9" name="pl8"/>
            <p:cNvSpPr/>
            <p:nvPr/>
          </p:nvSpPr>
          <p:spPr>
            <a:xfrm>
              <a:off x="1899869" y="380921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 name="pl9"/>
            <p:cNvSpPr/>
            <p:nvPr/>
          </p:nvSpPr>
          <p:spPr>
            <a:xfrm>
              <a:off x="1899869" y="321875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1" name="pl10"/>
            <p:cNvSpPr/>
            <p:nvPr/>
          </p:nvSpPr>
          <p:spPr>
            <a:xfrm>
              <a:off x="1899869" y="262829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 name="pl11"/>
            <p:cNvSpPr/>
            <p:nvPr/>
          </p:nvSpPr>
          <p:spPr>
            <a:xfrm>
              <a:off x="189986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 name="pl12"/>
            <p:cNvSpPr/>
            <p:nvPr/>
          </p:nvSpPr>
          <p:spPr>
            <a:xfrm>
              <a:off x="1899869" y="469489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 name="pl13"/>
            <p:cNvSpPr/>
            <p:nvPr/>
          </p:nvSpPr>
          <p:spPr>
            <a:xfrm>
              <a:off x="1899869" y="410444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5" name="pl14"/>
            <p:cNvSpPr/>
            <p:nvPr/>
          </p:nvSpPr>
          <p:spPr>
            <a:xfrm>
              <a:off x="1899869" y="351398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6" name="pl15"/>
            <p:cNvSpPr/>
            <p:nvPr/>
          </p:nvSpPr>
          <p:spPr>
            <a:xfrm>
              <a:off x="1899869" y="292352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7" name="pl16"/>
            <p:cNvSpPr/>
            <p:nvPr/>
          </p:nvSpPr>
          <p:spPr>
            <a:xfrm>
              <a:off x="1899869" y="233306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8" name="rc17"/>
            <p:cNvSpPr/>
            <p:nvPr/>
          </p:nvSpPr>
          <p:spPr>
            <a:xfrm>
              <a:off x="193938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 name="rc18"/>
            <p:cNvSpPr/>
            <p:nvPr/>
          </p:nvSpPr>
          <p:spPr>
            <a:xfrm>
              <a:off x="193938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 name="rc19"/>
            <p:cNvSpPr/>
            <p:nvPr/>
          </p:nvSpPr>
          <p:spPr>
            <a:xfrm>
              <a:off x="193938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 name="rc20"/>
            <p:cNvSpPr/>
            <p:nvPr/>
          </p:nvSpPr>
          <p:spPr>
            <a:xfrm>
              <a:off x="1939388" y="5279453"/>
              <a:ext cx="237118" cy="590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 name="rc21"/>
            <p:cNvSpPr/>
            <p:nvPr/>
          </p:nvSpPr>
          <p:spPr>
            <a:xfrm>
              <a:off x="246631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 name="rc22"/>
            <p:cNvSpPr/>
            <p:nvPr/>
          </p:nvSpPr>
          <p:spPr>
            <a:xfrm>
              <a:off x="246631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 name="rc23"/>
            <p:cNvSpPr/>
            <p:nvPr/>
          </p:nvSpPr>
          <p:spPr>
            <a:xfrm>
              <a:off x="246631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 name="rc24"/>
            <p:cNvSpPr/>
            <p:nvPr/>
          </p:nvSpPr>
          <p:spPr>
            <a:xfrm>
              <a:off x="2466318" y="5273549"/>
              <a:ext cx="237118" cy="1180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 name="rc25"/>
            <p:cNvSpPr/>
            <p:nvPr/>
          </p:nvSpPr>
          <p:spPr>
            <a:xfrm>
              <a:off x="2729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 name="rc26"/>
            <p:cNvSpPr/>
            <p:nvPr/>
          </p:nvSpPr>
          <p:spPr>
            <a:xfrm>
              <a:off x="272978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 name="rc27"/>
            <p:cNvSpPr/>
            <p:nvPr/>
          </p:nvSpPr>
          <p:spPr>
            <a:xfrm>
              <a:off x="272978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 name="rc28"/>
            <p:cNvSpPr/>
            <p:nvPr/>
          </p:nvSpPr>
          <p:spPr>
            <a:xfrm>
              <a:off x="2729782" y="5267644"/>
              <a:ext cx="237118" cy="177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0" name="rc29"/>
            <p:cNvSpPr/>
            <p:nvPr/>
          </p:nvSpPr>
          <p:spPr>
            <a:xfrm>
              <a:off x="299324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1" name="rc30"/>
            <p:cNvSpPr/>
            <p:nvPr/>
          </p:nvSpPr>
          <p:spPr>
            <a:xfrm>
              <a:off x="299324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2" name="rc31"/>
            <p:cNvSpPr/>
            <p:nvPr/>
          </p:nvSpPr>
          <p:spPr>
            <a:xfrm>
              <a:off x="299324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3" name="rc32"/>
            <p:cNvSpPr/>
            <p:nvPr/>
          </p:nvSpPr>
          <p:spPr>
            <a:xfrm>
              <a:off x="2993247" y="5279453"/>
              <a:ext cx="237118" cy="590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4" name="rc33"/>
            <p:cNvSpPr/>
            <p:nvPr/>
          </p:nvSpPr>
          <p:spPr>
            <a:xfrm>
              <a:off x="325671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5" name="rc34"/>
            <p:cNvSpPr/>
            <p:nvPr/>
          </p:nvSpPr>
          <p:spPr>
            <a:xfrm>
              <a:off x="325671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6" name="rc35"/>
            <p:cNvSpPr/>
            <p:nvPr/>
          </p:nvSpPr>
          <p:spPr>
            <a:xfrm>
              <a:off x="325671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7" name="rc36"/>
            <p:cNvSpPr/>
            <p:nvPr/>
          </p:nvSpPr>
          <p:spPr>
            <a:xfrm>
              <a:off x="3256711" y="5279453"/>
              <a:ext cx="237118" cy="590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8" name="rc37"/>
            <p:cNvSpPr/>
            <p:nvPr/>
          </p:nvSpPr>
          <p:spPr>
            <a:xfrm>
              <a:off x="352017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9" name="rc38"/>
            <p:cNvSpPr/>
            <p:nvPr/>
          </p:nvSpPr>
          <p:spPr>
            <a:xfrm>
              <a:off x="352017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 name="rc39"/>
            <p:cNvSpPr/>
            <p:nvPr/>
          </p:nvSpPr>
          <p:spPr>
            <a:xfrm>
              <a:off x="352017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1" name="rc40"/>
            <p:cNvSpPr/>
            <p:nvPr/>
          </p:nvSpPr>
          <p:spPr>
            <a:xfrm>
              <a:off x="3520176" y="5232216"/>
              <a:ext cx="237118" cy="5314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 name="rc41"/>
            <p:cNvSpPr/>
            <p:nvPr/>
          </p:nvSpPr>
          <p:spPr>
            <a:xfrm>
              <a:off x="378364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3" name="rc42"/>
            <p:cNvSpPr/>
            <p:nvPr/>
          </p:nvSpPr>
          <p:spPr>
            <a:xfrm>
              <a:off x="378364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 name="rc43"/>
            <p:cNvSpPr/>
            <p:nvPr/>
          </p:nvSpPr>
          <p:spPr>
            <a:xfrm>
              <a:off x="378364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5" name="rc44"/>
            <p:cNvSpPr/>
            <p:nvPr/>
          </p:nvSpPr>
          <p:spPr>
            <a:xfrm>
              <a:off x="3783640" y="5279453"/>
              <a:ext cx="237118" cy="590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6" name="rc45"/>
            <p:cNvSpPr/>
            <p:nvPr/>
          </p:nvSpPr>
          <p:spPr>
            <a:xfrm>
              <a:off x="431057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7" name="rc46"/>
            <p:cNvSpPr/>
            <p:nvPr/>
          </p:nvSpPr>
          <p:spPr>
            <a:xfrm>
              <a:off x="431057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 name="rc47"/>
            <p:cNvSpPr/>
            <p:nvPr/>
          </p:nvSpPr>
          <p:spPr>
            <a:xfrm>
              <a:off x="431057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9" name="rc48"/>
            <p:cNvSpPr/>
            <p:nvPr/>
          </p:nvSpPr>
          <p:spPr>
            <a:xfrm>
              <a:off x="4310570" y="5273549"/>
              <a:ext cx="237118" cy="1180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0" name="rc49"/>
            <p:cNvSpPr/>
            <p:nvPr/>
          </p:nvSpPr>
          <p:spPr>
            <a:xfrm>
              <a:off x="457403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1" name="rc50"/>
            <p:cNvSpPr/>
            <p:nvPr/>
          </p:nvSpPr>
          <p:spPr>
            <a:xfrm>
              <a:off x="457403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2" name="rc51"/>
            <p:cNvSpPr/>
            <p:nvPr/>
          </p:nvSpPr>
          <p:spPr>
            <a:xfrm>
              <a:off x="457403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3" name="rc52"/>
            <p:cNvSpPr/>
            <p:nvPr/>
          </p:nvSpPr>
          <p:spPr>
            <a:xfrm>
              <a:off x="4574034" y="5249930"/>
              <a:ext cx="237118" cy="3542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4" name="rc53"/>
            <p:cNvSpPr/>
            <p:nvPr/>
          </p:nvSpPr>
          <p:spPr>
            <a:xfrm>
              <a:off x="483749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5" name="rc54"/>
            <p:cNvSpPr/>
            <p:nvPr/>
          </p:nvSpPr>
          <p:spPr>
            <a:xfrm>
              <a:off x="483749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6" name="rc55"/>
            <p:cNvSpPr/>
            <p:nvPr/>
          </p:nvSpPr>
          <p:spPr>
            <a:xfrm>
              <a:off x="483749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7" name="rc56"/>
            <p:cNvSpPr/>
            <p:nvPr/>
          </p:nvSpPr>
          <p:spPr>
            <a:xfrm>
              <a:off x="4837499" y="5279453"/>
              <a:ext cx="237118" cy="590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8" name="pg57"/>
            <p:cNvSpPr/>
            <p:nvPr/>
          </p:nvSpPr>
          <p:spPr>
            <a:xfrm>
              <a:off x="2702556" y="2153563"/>
              <a:ext cx="1608892" cy="373922"/>
            </a:xfrm>
            <a:custGeom>
              <a:avLst/>
              <a:pathLst>
                <a:path w="1608892" h="373922">
                  <a:moveTo>
                    <a:pt x="31220" y="373922"/>
                  </a:moveTo>
                  <a:lnTo>
                    <a:pt x="1577672" y="373922"/>
                  </a:lnTo>
                  <a:lnTo>
                    <a:pt x="1576415" y="373897"/>
                  </a:lnTo>
                  <a:lnTo>
                    <a:pt x="1581435" y="373695"/>
                  </a:lnTo>
                  <a:lnTo>
                    <a:pt x="1586358" y="372690"/>
                  </a:lnTo>
                  <a:lnTo>
                    <a:pt x="1591056" y="370908"/>
                  </a:lnTo>
                  <a:lnTo>
                    <a:pt x="1595407" y="368396"/>
                  </a:lnTo>
                  <a:lnTo>
                    <a:pt x="1599299" y="365218"/>
                  </a:lnTo>
                  <a:lnTo>
                    <a:pt x="1602631" y="361457"/>
                  </a:lnTo>
                  <a:lnTo>
                    <a:pt x="1605316" y="357211"/>
                  </a:lnTo>
                  <a:lnTo>
                    <a:pt x="1607286" y="352588"/>
                  </a:lnTo>
                  <a:lnTo>
                    <a:pt x="1608488" y="347710"/>
                  </a:lnTo>
                  <a:lnTo>
                    <a:pt x="1608892" y="342702"/>
                  </a:lnTo>
                  <a:lnTo>
                    <a:pt x="1608892" y="31220"/>
                  </a:lnTo>
                  <a:lnTo>
                    <a:pt x="1608488" y="26212"/>
                  </a:lnTo>
                  <a:lnTo>
                    <a:pt x="1607286" y="21334"/>
                  </a:lnTo>
                  <a:lnTo>
                    <a:pt x="1605316" y="16711"/>
                  </a:lnTo>
                  <a:lnTo>
                    <a:pt x="1602631" y="12465"/>
                  </a:lnTo>
                  <a:lnTo>
                    <a:pt x="1599299" y="8704"/>
                  </a:lnTo>
                  <a:lnTo>
                    <a:pt x="1595407" y="5526"/>
                  </a:lnTo>
                  <a:lnTo>
                    <a:pt x="1591056" y="3014"/>
                  </a:lnTo>
                  <a:lnTo>
                    <a:pt x="1586358" y="1232"/>
                  </a:lnTo>
                  <a:lnTo>
                    <a:pt x="1581435" y="227"/>
                  </a:lnTo>
                  <a:lnTo>
                    <a:pt x="157767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59" name="tx58"/>
            <p:cNvSpPr/>
            <p:nvPr/>
          </p:nvSpPr>
          <p:spPr>
            <a:xfrm>
              <a:off x="2827439" y="2239827"/>
              <a:ext cx="1359127"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60" name="pg59"/>
            <p:cNvSpPr/>
            <p:nvPr/>
          </p:nvSpPr>
          <p:spPr>
            <a:xfrm>
              <a:off x="2892950" y="2394471"/>
              <a:ext cx="1228104" cy="311602"/>
            </a:xfrm>
            <a:custGeom>
              <a:avLst/>
              <a:pathLst>
                <a:path w="1228104" h="311602">
                  <a:moveTo>
                    <a:pt x="26017" y="311602"/>
                  </a:moveTo>
                  <a:lnTo>
                    <a:pt x="1202087" y="311602"/>
                  </a:lnTo>
                  <a:lnTo>
                    <a:pt x="1201039" y="311581"/>
                  </a:lnTo>
                  <a:lnTo>
                    <a:pt x="1205223" y="311412"/>
                  </a:lnTo>
                  <a:lnTo>
                    <a:pt x="1209325" y="310575"/>
                  </a:lnTo>
                  <a:lnTo>
                    <a:pt x="1213240" y="309090"/>
                  </a:lnTo>
                  <a:lnTo>
                    <a:pt x="1216866" y="306996"/>
                  </a:lnTo>
                  <a:lnTo>
                    <a:pt x="1220109" y="304348"/>
                  </a:lnTo>
                  <a:lnTo>
                    <a:pt x="1222886" y="301214"/>
                  </a:lnTo>
                  <a:lnTo>
                    <a:pt x="1225124" y="297675"/>
                  </a:lnTo>
                  <a:lnTo>
                    <a:pt x="1226765" y="293823"/>
                  </a:lnTo>
                  <a:lnTo>
                    <a:pt x="1227767" y="289758"/>
                  </a:lnTo>
                  <a:lnTo>
                    <a:pt x="1228104" y="285585"/>
                  </a:lnTo>
                  <a:lnTo>
                    <a:pt x="1228104" y="26017"/>
                  </a:lnTo>
                  <a:lnTo>
                    <a:pt x="1227767" y="21843"/>
                  </a:lnTo>
                  <a:lnTo>
                    <a:pt x="1226765" y="17778"/>
                  </a:lnTo>
                  <a:lnTo>
                    <a:pt x="1225124" y="13926"/>
                  </a:lnTo>
                  <a:lnTo>
                    <a:pt x="1222886" y="10387"/>
                  </a:lnTo>
                  <a:lnTo>
                    <a:pt x="1220109" y="7253"/>
                  </a:lnTo>
                  <a:lnTo>
                    <a:pt x="1216866" y="4605"/>
                  </a:lnTo>
                  <a:lnTo>
                    <a:pt x="1213240" y="2511"/>
                  </a:lnTo>
                  <a:lnTo>
                    <a:pt x="1209325" y="1027"/>
                  </a:lnTo>
                  <a:lnTo>
                    <a:pt x="1205223" y="189"/>
                  </a:lnTo>
                  <a:lnTo>
                    <a:pt x="120208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1" name="tx60"/>
            <p:cNvSpPr/>
            <p:nvPr/>
          </p:nvSpPr>
          <p:spPr>
            <a:xfrm>
              <a:off x="2997019" y="2466357"/>
              <a:ext cx="1019966"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62" name="rc61"/>
            <p:cNvSpPr/>
            <p:nvPr/>
          </p:nvSpPr>
          <p:spPr>
            <a:xfrm>
              <a:off x="1899869" y="2153563"/>
              <a:ext cx="3214267" cy="3131794"/>
            </a:xfrm>
            <a:prstGeom prst="rect">
              <a:avLst/>
            </a:prstGeom>
            <a:ln w="13550" cap="rnd">
              <a:solidFill>
                <a:srgbClr val="333333">
                  <a:alpha val="100000"/>
                </a:srgbClr>
              </a:solidFill>
              <a:prstDash val="solid"/>
              <a:round/>
            </a:ln>
          </p:spPr>
          <p:txBody>
            <a:bodyPr/>
            <a:lstStyle/>
            <a:p/>
          </p:txBody>
        </p:sp>
        <p:sp>
          <p:nvSpPr>
            <p:cNvPr id="63" name="rc62"/>
            <p:cNvSpPr/>
            <p:nvPr/>
          </p:nvSpPr>
          <p:spPr>
            <a:xfrm>
              <a:off x="5114136" y="2153563"/>
              <a:ext cx="3214267" cy="3131794"/>
            </a:xfrm>
            <a:prstGeom prst="rect">
              <a:avLst/>
            </a:prstGeom>
            <a:solidFill>
              <a:srgbClr val="FFFFFF">
                <a:alpha val="100000"/>
              </a:srgbClr>
            </a:solidFill>
          </p:spPr>
          <p:txBody>
            <a:bodyPr/>
            <a:lstStyle/>
            <a:p/>
          </p:txBody>
        </p:sp>
        <p:sp>
          <p:nvSpPr>
            <p:cNvPr id="64" name="pl63"/>
            <p:cNvSpPr/>
            <p:nvPr/>
          </p:nvSpPr>
          <p:spPr>
            <a:xfrm>
              <a:off x="5114136" y="499012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5" name="pl64"/>
            <p:cNvSpPr/>
            <p:nvPr/>
          </p:nvSpPr>
          <p:spPr>
            <a:xfrm>
              <a:off x="5114136" y="439966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6" name="pl65"/>
            <p:cNvSpPr/>
            <p:nvPr/>
          </p:nvSpPr>
          <p:spPr>
            <a:xfrm>
              <a:off x="5114136" y="380921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7" name="pl66"/>
            <p:cNvSpPr/>
            <p:nvPr/>
          </p:nvSpPr>
          <p:spPr>
            <a:xfrm>
              <a:off x="5114136" y="321875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8" name="pl67"/>
            <p:cNvSpPr/>
            <p:nvPr/>
          </p:nvSpPr>
          <p:spPr>
            <a:xfrm>
              <a:off x="5114136" y="262829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9" name="pl68"/>
            <p:cNvSpPr/>
            <p:nvPr/>
          </p:nvSpPr>
          <p:spPr>
            <a:xfrm>
              <a:off x="5114136"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0" name="pl69"/>
            <p:cNvSpPr/>
            <p:nvPr/>
          </p:nvSpPr>
          <p:spPr>
            <a:xfrm>
              <a:off x="5114136" y="469489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1" name="pl70"/>
            <p:cNvSpPr/>
            <p:nvPr/>
          </p:nvSpPr>
          <p:spPr>
            <a:xfrm>
              <a:off x="5114136" y="410444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2" name="pl71"/>
            <p:cNvSpPr/>
            <p:nvPr/>
          </p:nvSpPr>
          <p:spPr>
            <a:xfrm>
              <a:off x="5114136" y="351398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3" name="pl72"/>
            <p:cNvSpPr/>
            <p:nvPr/>
          </p:nvSpPr>
          <p:spPr>
            <a:xfrm>
              <a:off x="5114136" y="292352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4" name="pl73"/>
            <p:cNvSpPr/>
            <p:nvPr/>
          </p:nvSpPr>
          <p:spPr>
            <a:xfrm>
              <a:off x="5114136" y="233306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5" name="rc74"/>
            <p:cNvSpPr/>
            <p:nvPr/>
          </p:nvSpPr>
          <p:spPr>
            <a:xfrm>
              <a:off x="515365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6" name="rc75"/>
            <p:cNvSpPr/>
            <p:nvPr/>
          </p:nvSpPr>
          <p:spPr>
            <a:xfrm>
              <a:off x="515365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7" name="rc76"/>
            <p:cNvSpPr/>
            <p:nvPr/>
          </p:nvSpPr>
          <p:spPr>
            <a:xfrm>
              <a:off x="515365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8" name="rc77"/>
            <p:cNvSpPr/>
            <p:nvPr/>
          </p:nvSpPr>
          <p:spPr>
            <a:xfrm>
              <a:off x="5153656" y="5267644"/>
              <a:ext cx="237118" cy="177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9" name="rc78"/>
            <p:cNvSpPr/>
            <p:nvPr/>
          </p:nvSpPr>
          <p:spPr>
            <a:xfrm>
              <a:off x="5417121" y="5220407"/>
              <a:ext cx="237118" cy="6495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0" name="rc79"/>
            <p:cNvSpPr/>
            <p:nvPr/>
          </p:nvSpPr>
          <p:spPr>
            <a:xfrm>
              <a:off x="5417121" y="522040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1" name="rc80"/>
            <p:cNvSpPr/>
            <p:nvPr/>
          </p:nvSpPr>
          <p:spPr>
            <a:xfrm>
              <a:off x="5417121" y="522040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2" name="rc81"/>
            <p:cNvSpPr/>
            <p:nvPr/>
          </p:nvSpPr>
          <p:spPr>
            <a:xfrm>
              <a:off x="5417121" y="5196789"/>
              <a:ext cx="237118" cy="2361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3" name="rc82"/>
            <p:cNvSpPr/>
            <p:nvPr/>
          </p:nvSpPr>
          <p:spPr>
            <a:xfrm>
              <a:off x="5680585" y="4789372"/>
              <a:ext cx="237118" cy="49598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5680585" y="4765754"/>
              <a:ext cx="237118" cy="2361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5680585" y="476575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5680585" y="2876285"/>
              <a:ext cx="237118" cy="18894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5944050" y="5013747"/>
              <a:ext cx="237118" cy="27161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5944050" y="5001937"/>
              <a:ext cx="237118" cy="1180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5944050" y="500193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5944050" y="4441001"/>
              <a:ext cx="237118" cy="5609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6207514" y="4895655"/>
              <a:ext cx="237118" cy="38970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6207514" y="489565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6207514" y="489565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6207514" y="4452811"/>
              <a:ext cx="237118" cy="44284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6470979" y="4777563"/>
              <a:ext cx="237118" cy="5077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6470979" y="477756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6470979" y="477756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6470979" y="4210722"/>
              <a:ext cx="237118" cy="56684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rc98"/>
            <p:cNvSpPr/>
            <p:nvPr/>
          </p:nvSpPr>
          <p:spPr>
            <a:xfrm>
              <a:off x="6734443" y="4807086"/>
              <a:ext cx="237118" cy="47827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6734443" y="4795277"/>
              <a:ext cx="237118" cy="1180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6734443" y="479527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6734443" y="4322910"/>
              <a:ext cx="237118" cy="4723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rc102"/>
            <p:cNvSpPr/>
            <p:nvPr/>
          </p:nvSpPr>
          <p:spPr>
            <a:xfrm>
              <a:off x="6997908" y="5031460"/>
              <a:ext cx="237118" cy="25389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4" name="rc103"/>
            <p:cNvSpPr/>
            <p:nvPr/>
          </p:nvSpPr>
          <p:spPr>
            <a:xfrm>
              <a:off x="6997908" y="503146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5" name="rc104"/>
            <p:cNvSpPr/>
            <p:nvPr/>
          </p:nvSpPr>
          <p:spPr>
            <a:xfrm>
              <a:off x="6997908" y="503146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6" name="rc105"/>
            <p:cNvSpPr/>
            <p:nvPr/>
          </p:nvSpPr>
          <p:spPr>
            <a:xfrm>
              <a:off x="6997908" y="4688994"/>
              <a:ext cx="237118" cy="34246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7" name="rc106"/>
            <p:cNvSpPr/>
            <p:nvPr/>
          </p:nvSpPr>
          <p:spPr>
            <a:xfrm>
              <a:off x="7261373" y="5060983"/>
              <a:ext cx="237118" cy="22437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8" name="rc107"/>
            <p:cNvSpPr/>
            <p:nvPr/>
          </p:nvSpPr>
          <p:spPr>
            <a:xfrm>
              <a:off x="7261373" y="506098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9" name="rc108"/>
            <p:cNvSpPr/>
            <p:nvPr/>
          </p:nvSpPr>
          <p:spPr>
            <a:xfrm>
              <a:off x="7261373" y="506098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0" name="rc109"/>
            <p:cNvSpPr/>
            <p:nvPr/>
          </p:nvSpPr>
          <p:spPr>
            <a:xfrm>
              <a:off x="7261373" y="4771658"/>
              <a:ext cx="237118" cy="2893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1" name="rc110"/>
            <p:cNvSpPr/>
            <p:nvPr/>
          </p:nvSpPr>
          <p:spPr>
            <a:xfrm>
              <a:off x="7524837" y="5114125"/>
              <a:ext cx="237118" cy="17123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2" name="rc111"/>
            <p:cNvSpPr/>
            <p:nvPr/>
          </p:nvSpPr>
          <p:spPr>
            <a:xfrm>
              <a:off x="7524837" y="5108220"/>
              <a:ext cx="237118" cy="590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3" name="rc112"/>
            <p:cNvSpPr/>
            <p:nvPr/>
          </p:nvSpPr>
          <p:spPr>
            <a:xfrm>
              <a:off x="7524837" y="510822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4" name="rc113"/>
            <p:cNvSpPr/>
            <p:nvPr/>
          </p:nvSpPr>
          <p:spPr>
            <a:xfrm>
              <a:off x="7524837" y="4883846"/>
              <a:ext cx="237118" cy="2243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5" name="rc114"/>
            <p:cNvSpPr/>
            <p:nvPr/>
          </p:nvSpPr>
          <p:spPr>
            <a:xfrm>
              <a:off x="7788302" y="5096411"/>
              <a:ext cx="237118" cy="18894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6" name="rc115"/>
            <p:cNvSpPr/>
            <p:nvPr/>
          </p:nvSpPr>
          <p:spPr>
            <a:xfrm>
              <a:off x="7788302" y="509641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7" name="rc116"/>
            <p:cNvSpPr/>
            <p:nvPr/>
          </p:nvSpPr>
          <p:spPr>
            <a:xfrm>
              <a:off x="7788302" y="509641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8" name="rc117"/>
            <p:cNvSpPr/>
            <p:nvPr/>
          </p:nvSpPr>
          <p:spPr>
            <a:xfrm>
              <a:off x="7788302" y="4759849"/>
              <a:ext cx="237118" cy="33656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9" name="rc118"/>
            <p:cNvSpPr/>
            <p:nvPr/>
          </p:nvSpPr>
          <p:spPr>
            <a:xfrm>
              <a:off x="8051766" y="5108220"/>
              <a:ext cx="237118" cy="17713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0" name="rc119"/>
            <p:cNvSpPr/>
            <p:nvPr/>
          </p:nvSpPr>
          <p:spPr>
            <a:xfrm>
              <a:off x="8051766" y="510822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1" name="rc120"/>
            <p:cNvSpPr/>
            <p:nvPr/>
          </p:nvSpPr>
          <p:spPr>
            <a:xfrm>
              <a:off x="8051766" y="510822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2" name="rc121"/>
            <p:cNvSpPr/>
            <p:nvPr/>
          </p:nvSpPr>
          <p:spPr>
            <a:xfrm>
              <a:off x="8051766" y="4783468"/>
              <a:ext cx="237118" cy="32475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3" name="pg122"/>
            <p:cNvSpPr/>
            <p:nvPr/>
          </p:nvSpPr>
          <p:spPr>
            <a:xfrm>
              <a:off x="5868550"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4" name="tx123"/>
            <p:cNvSpPr/>
            <p:nvPr/>
          </p:nvSpPr>
          <p:spPr>
            <a:xfrm>
              <a:off x="5993432"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555 case(s)</a:t>
              </a:r>
            </a:p>
          </p:txBody>
        </p:sp>
        <p:sp>
          <p:nvSpPr>
            <p:cNvPr id="125" name="pg124"/>
            <p:cNvSpPr/>
            <p:nvPr/>
          </p:nvSpPr>
          <p:spPr>
            <a:xfrm>
              <a:off x="6066990"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6" name="tx125"/>
            <p:cNvSpPr/>
            <p:nvPr/>
          </p:nvSpPr>
          <p:spPr>
            <a:xfrm>
              <a:off x="6171058"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554 case(s)</a:t>
              </a:r>
            </a:p>
          </p:txBody>
        </p:sp>
        <p:sp>
          <p:nvSpPr>
            <p:cNvPr id="127" name="rc126"/>
            <p:cNvSpPr/>
            <p:nvPr/>
          </p:nvSpPr>
          <p:spPr>
            <a:xfrm>
              <a:off x="5114136" y="2153563"/>
              <a:ext cx="3214267" cy="3131794"/>
            </a:xfrm>
            <a:prstGeom prst="rect">
              <a:avLst/>
            </a:prstGeom>
            <a:ln w="13550" cap="rnd">
              <a:solidFill>
                <a:srgbClr val="333333">
                  <a:alpha val="100000"/>
                </a:srgbClr>
              </a:solidFill>
              <a:prstDash val="solid"/>
              <a:round/>
            </a:ln>
          </p:spPr>
          <p:txBody>
            <a:bodyPr/>
            <a:lstStyle/>
            <a:p/>
          </p:txBody>
        </p:sp>
        <p:sp>
          <p:nvSpPr>
            <p:cNvPr id="128" name="rc127"/>
            <p:cNvSpPr/>
            <p:nvPr/>
          </p:nvSpPr>
          <p:spPr>
            <a:xfrm>
              <a:off x="8328404" y="2153563"/>
              <a:ext cx="3214267" cy="3131794"/>
            </a:xfrm>
            <a:prstGeom prst="rect">
              <a:avLst/>
            </a:prstGeom>
            <a:solidFill>
              <a:srgbClr val="FFFFFF">
                <a:alpha val="100000"/>
              </a:srgbClr>
            </a:solidFill>
          </p:spPr>
          <p:txBody>
            <a:bodyPr/>
            <a:lstStyle/>
            <a:p/>
          </p:txBody>
        </p:sp>
        <p:sp>
          <p:nvSpPr>
            <p:cNvPr id="129" name="pl128"/>
            <p:cNvSpPr/>
            <p:nvPr/>
          </p:nvSpPr>
          <p:spPr>
            <a:xfrm>
              <a:off x="8328404" y="499012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0" name="pl129"/>
            <p:cNvSpPr/>
            <p:nvPr/>
          </p:nvSpPr>
          <p:spPr>
            <a:xfrm>
              <a:off x="8328404" y="439966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1" name="pl130"/>
            <p:cNvSpPr/>
            <p:nvPr/>
          </p:nvSpPr>
          <p:spPr>
            <a:xfrm>
              <a:off x="8328404" y="380921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2" name="pl131"/>
            <p:cNvSpPr/>
            <p:nvPr/>
          </p:nvSpPr>
          <p:spPr>
            <a:xfrm>
              <a:off x="8328404" y="321875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3" name="pl132"/>
            <p:cNvSpPr/>
            <p:nvPr/>
          </p:nvSpPr>
          <p:spPr>
            <a:xfrm>
              <a:off x="8328404" y="262829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4" name="pl133"/>
            <p:cNvSpPr/>
            <p:nvPr/>
          </p:nvSpPr>
          <p:spPr>
            <a:xfrm>
              <a:off x="8328404"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5" name="pl134"/>
            <p:cNvSpPr/>
            <p:nvPr/>
          </p:nvSpPr>
          <p:spPr>
            <a:xfrm>
              <a:off x="8328404" y="469489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6" name="pl135"/>
            <p:cNvSpPr/>
            <p:nvPr/>
          </p:nvSpPr>
          <p:spPr>
            <a:xfrm>
              <a:off x="8328404" y="410444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7" name="pl136"/>
            <p:cNvSpPr/>
            <p:nvPr/>
          </p:nvSpPr>
          <p:spPr>
            <a:xfrm>
              <a:off x="8328404" y="351398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8" name="pl137"/>
            <p:cNvSpPr/>
            <p:nvPr/>
          </p:nvSpPr>
          <p:spPr>
            <a:xfrm>
              <a:off x="8328404" y="292352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9" name="pl138"/>
            <p:cNvSpPr/>
            <p:nvPr/>
          </p:nvSpPr>
          <p:spPr>
            <a:xfrm>
              <a:off x="8328404" y="233306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0" name="rc139"/>
            <p:cNvSpPr/>
            <p:nvPr/>
          </p:nvSpPr>
          <p:spPr>
            <a:xfrm>
              <a:off x="8367924" y="4948796"/>
              <a:ext cx="237118" cy="33656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1" name="rc140"/>
            <p:cNvSpPr/>
            <p:nvPr/>
          </p:nvSpPr>
          <p:spPr>
            <a:xfrm>
              <a:off x="8367924" y="494879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2" name="rc141"/>
            <p:cNvSpPr/>
            <p:nvPr/>
          </p:nvSpPr>
          <p:spPr>
            <a:xfrm>
              <a:off x="8367924" y="494879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3" name="rc142"/>
            <p:cNvSpPr/>
            <p:nvPr/>
          </p:nvSpPr>
          <p:spPr>
            <a:xfrm>
              <a:off x="8367924" y="4564998"/>
              <a:ext cx="237118" cy="3837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4" name="rc143"/>
            <p:cNvSpPr/>
            <p:nvPr/>
          </p:nvSpPr>
          <p:spPr>
            <a:xfrm>
              <a:off x="8631388" y="4901559"/>
              <a:ext cx="237118" cy="38379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5" name="rc144"/>
            <p:cNvSpPr/>
            <p:nvPr/>
          </p:nvSpPr>
          <p:spPr>
            <a:xfrm>
              <a:off x="8631388" y="490155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6" name="rc145"/>
            <p:cNvSpPr/>
            <p:nvPr/>
          </p:nvSpPr>
          <p:spPr>
            <a:xfrm>
              <a:off x="8631388" y="490155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7" name="rc146"/>
            <p:cNvSpPr/>
            <p:nvPr/>
          </p:nvSpPr>
          <p:spPr>
            <a:xfrm>
              <a:off x="8631388" y="4370146"/>
              <a:ext cx="237118" cy="5314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8" name="rc147"/>
            <p:cNvSpPr/>
            <p:nvPr/>
          </p:nvSpPr>
          <p:spPr>
            <a:xfrm>
              <a:off x="8894853" y="4423288"/>
              <a:ext cx="237118" cy="86207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9" name="rc148"/>
            <p:cNvSpPr/>
            <p:nvPr/>
          </p:nvSpPr>
          <p:spPr>
            <a:xfrm>
              <a:off x="8894853" y="442328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0" name="rc149"/>
            <p:cNvSpPr/>
            <p:nvPr/>
          </p:nvSpPr>
          <p:spPr>
            <a:xfrm>
              <a:off x="8894853" y="442328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1" name="rc150"/>
            <p:cNvSpPr/>
            <p:nvPr/>
          </p:nvSpPr>
          <p:spPr>
            <a:xfrm>
              <a:off x="8894853" y="3578931"/>
              <a:ext cx="237118" cy="8443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2" name="rc151"/>
            <p:cNvSpPr/>
            <p:nvPr/>
          </p:nvSpPr>
          <p:spPr>
            <a:xfrm>
              <a:off x="9158317" y="4606330"/>
              <a:ext cx="237118" cy="67902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3" name="rc152"/>
            <p:cNvSpPr/>
            <p:nvPr/>
          </p:nvSpPr>
          <p:spPr>
            <a:xfrm>
              <a:off x="9158317" y="460633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4" name="rc153"/>
            <p:cNvSpPr/>
            <p:nvPr/>
          </p:nvSpPr>
          <p:spPr>
            <a:xfrm>
              <a:off x="9158317" y="460633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5" name="rc154"/>
            <p:cNvSpPr/>
            <p:nvPr/>
          </p:nvSpPr>
          <p:spPr>
            <a:xfrm>
              <a:off x="9158317" y="3248274"/>
              <a:ext cx="237118" cy="135805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6" name="rc155"/>
            <p:cNvSpPr/>
            <p:nvPr/>
          </p:nvSpPr>
          <p:spPr>
            <a:xfrm>
              <a:off x="9421782" y="4948796"/>
              <a:ext cx="237118" cy="33656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7" name="rc156"/>
            <p:cNvSpPr/>
            <p:nvPr/>
          </p:nvSpPr>
          <p:spPr>
            <a:xfrm>
              <a:off x="9421782" y="494879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8" name="rc157"/>
            <p:cNvSpPr/>
            <p:nvPr/>
          </p:nvSpPr>
          <p:spPr>
            <a:xfrm>
              <a:off x="9421782" y="494879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9" name="rc158"/>
            <p:cNvSpPr/>
            <p:nvPr/>
          </p:nvSpPr>
          <p:spPr>
            <a:xfrm>
              <a:off x="9421782" y="3708832"/>
              <a:ext cx="237118" cy="123996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0" name="rc159"/>
            <p:cNvSpPr/>
            <p:nvPr/>
          </p:nvSpPr>
          <p:spPr>
            <a:xfrm>
              <a:off x="9685247" y="4919273"/>
              <a:ext cx="237118" cy="36608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1" name="rc160"/>
            <p:cNvSpPr/>
            <p:nvPr/>
          </p:nvSpPr>
          <p:spPr>
            <a:xfrm>
              <a:off x="9685247" y="491927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2" name="rc161"/>
            <p:cNvSpPr/>
            <p:nvPr/>
          </p:nvSpPr>
          <p:spPr>
            <a:xfrm>
              <a:off x="9685247" y="491927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3" name="rc162"/>
            <p:cNvSpPr/>
            <p:nvPr/>
          </p:nvSpPr>
          <p:spPr>
            <a:xfrm>
              <a:off x="9685247" y="4151677"/>
              <a:ext cx="237118" cy="7675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4" name="rc163"/>
            <p:cNvSpPr/>
            <p:nvPr/>
          </p:nvSpPr>
          <p:spPr>
            <a:xfrm>
              <a:off x="9948711" y="5060983"/>
              <a:ext cx="237118" cy="22437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5" name="rc164"/>
            <p:cNvSpPr/>
            <p:nvPr/>
          </p:nvSpPr>
          <p:spPr>
            <a:xfrm>
              <a:off x="9948711" y="506098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6" name="rc165"/>
            <p:cNvSpPr/>
            <p:nvPr/>
          </p:nvSpPr>
          <p:spPr>
            <a:xfrm>
              <a:off x="9948711" y="506098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7" name="rc166"/>
            <p:cNvSpPr/>
            <p:nvPr/>
          </p:nvSpPr>
          <p:spPr>
            <a:xfrm>
              <a:off x="9948711" y="4299291"/>
              <a:ext cx="237118" cy="76169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8" name="rc167"/>
            <p:cNvSpPr/>
            <p:nvPr/>
          </p:nvSpPr>
          <p:spPr>
            <a:xfrm>
              <a:off x="10212176" y="5244026"/>
              <a:ext cx="237118" cy="4133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9" name="rc168"/>
            <p:cNvSpPr/>
            <p:nvPr/>
          </p:nvSpPr>
          <p:spPr>
            <a:xfrm>
              <a:off x="10212176" y="524402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0" name="rc169"/>
            <p:cNvSpPr/>
            <p:nvPr/>
          </p:nvSpPr>
          <p:spPr>
            <a:xfrm>
              <a:off x="10212176" y="524402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1" name="rc170"/>
            <p:cNvSpPr/>
            <p:nvPr/>
          </p:nvSpPr>
          <p:spPr>
            <a:xfrm>
              <a:off x="10212176" y="4730326"/>
              <a:ext cx="237118" cy="51369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2" name="rc171"/>
            <p:cNvSpPr/>
            <p:nvPr/>
          </p:nvSpPr>
          <p:spPr>
            <a:xfrm>
              <a:off x="10475640" y="5255835"/>
              <a:ext cx="237118" cy="2952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3" name="rc172"/>
            <p:cNvSpPr/>
            <p:nvPr/>
          </p:nvSpPr>
          <p:spPr>
            <a:xfrm>
              <a:off x="10475640" y="525583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4" name="rc173"/>
            <p:cNvSpPr/>
            <p:nvPr/>
          </p:nvSpPr>
          <p:spPr>
            <a:xfrm>
              <a:off x="10475640" y="525583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5" name="rc174"/>
            <p:cNvSpPr/>
            <p:nvPr/>
          </p:nvSpPr>
          <p:spPr>
            <a:xfrm>
              <a:off x="10475640" y="4996033"/>
              <a:ext cx="237118" cy="25980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6" name="rc175"/>
            <p:cNvSpPr/>
            <p:nvPr/>
          </p:nvSpPr>
          <p:spPr>
            <a:xfrm>
              <a:off x="10739105" y="5279453"/>
              <a:ext cx="237118" cy="590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7" name="rc176"/>
            <p:cNvSpPr/>
            <p:nvPr/>
          </p:nvSpPr>
          <p:spPr>
            <a:xfrm>
              <a:off x="10739105" y="527945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8" name="rc177"/>
            <p:cNvSpPr/>
            <p:nvPr/>
          </p:nvSpPr>
          <p:spPr>
            <a:xfrm>
              <a:off x="10739105" y="527945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9" name="rc178"/>
            <p:cNvSpPr/>
            <p:nvPr/>
          </p:nvSpPr>
          <p:spPr>
            <a:xfrm>
              <a:off x="10739105" y="5149552"/>
              <a:ext cx="237118" cy="12990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0" name="rc179"/>
            <p:cNvSpPr/>
            <p:nvPr/>
          </p:nvSpPr>
          <p:spPr>
            <a:xfrm>
              <a:off x="11002569" y="5255835"/>
              <a:ext cx="237118" cy="2952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1" name="rc180"/>
            <p:cNvSpPr/>
            <p:nvPr/>
          </p:nvSpPr>
          <p:spPr>
            <a:xfrm>
              <a:off x="11002569" y="525583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2" name="rc181"/>
            <p:cNvSpPr/>
            <p:nvPr/>
          </p:nvSpPr>
          <p:spPr>
            <a:xfrm>
              <a:off x="11002569" y="525583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3" name="rc182"/>
            <p:cNvSpPr/>
            <p:nvPr/>
          </p:nvSpPr>
          <p:spPr>
            <a:xfrm>
              <a:off x="11002569" y="5131838"/>
              <a:ext cx="237118" cy="1239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4" name="rc183"/>
            <p:cNvSpPr/>
            <p:nvPr/>
          </p:nvSpPr>
          <p:spPr>
            <a:xfrm>
              <a:off x="1126603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5" name="rc184"/>
            <p:cNvSpPr/>
            <p:nvPr/>
          </p:nvSpPr>
          <p:spPr>
            <a:xfrm>
              <a:off x="1126603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6" name="rc185"/>
            <p:cNvSpPr/>
            <p:nvPr/>
          </p:nvSpPr>
          <p:spPr>
            <a:xfrm>
              <a:off x="1126603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7" name="rc186"/>
            <p:cNvSpPr/>
            <p:nvPr/>
          </p:nvSpPr>
          <p:spPr>
            <a:xfrm>
              <a:off x="11266034" y="5143648"/>
              <a:ext cx="237118" cy="1417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8" name="pg187"/>
            <p:cNvSpPr/>
            <p:nvPr/>
          </p:nvSpPr>
          <p:spPr>
            <a:xfrm>
              <a:off x="8425673"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89" name="pg188"/>
            <p:cNvSpPr/>
            <p:nvPr/>
          </p:nvSpPr>
          <p:spPr>
            <a:xfrm>
              <a:off x="9082817"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90" name="tx189"/>
            <p:cNvSpPr/>
            <p:nvPr/>
          </p:nvSpPr>
          <p:spPr>
            <a:xfrm>
              <a:off x="9207700"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558 case(s)</a:t>
              </a:r>
            </a:p>
          </p:txBody>
        </p:sp>
        <p:sp>
          <p:nvSpPr>
            <p:cNvPr id="191" name="pg190"/>
            <p:cNvSpPr/>
            <p:nvPr/>
          </p:nvSpPr>
          <p:spPr>
            <a:xfrm>
              <a:off x="9281257"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92" name="tx191"/>
            <p:cNvSpPr/>
            <p:nvPr/>
          </p:nvSpPr>
          <p:spPr>
            <a:xfrm>
              <a:off x="9385326"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561 case(s)</a:t>
              </a:r>
            </a:p>
          </p:txBody>
        </p:sp>
        <p:sp>
          <p:nvSpPr>
            <p:cNvPr id="193" name="rc192"/>
            <p:cNvSpPr/>
            <p:nvPr/>
          </p:nvSpPr>
          <p:spPr>
            <a:xfrm>
              <a:off x="8328404" y="2153563"/>
              <a:ext cx="3214267" cy="3131794"/>
            </a:xfrm>
            <a:prstGeom prst="rect">
              <a:avLst/>
            </a:prstGeom>
            <a:ln w="13550" cap="rnd">
              <a:solidFill>
                <a:srgbClr val="333333">
                  <a:alpha val="100000"/>
                </a:srgbClr>
              </a:solidFill>
              <a:prstDash val="solid"/>
              <a:round/>
            </a:ln>
          </p:spPr>
          <p:txBody>
            <a:bodyPr/>
            <a:lstStyle/>
            <a:p/>
          </p:txBody>
        </p:sp>
        <p:sp>
          <p:nvSpPr>
            <p:cNvPr id="194" name="rc193"/>
            <p:cNvSpPr/>
            <p:nvPr/>
          </p:nvSpPr>
          <p:spPr>
            <a:xfrm>
              <a:off x="11542672" y="2153563"/>
              <a:ext cx="3214267" cy="3131794"/>
            </a:xfrm>
            <a:prstGeom prst="rect">
              <a:avLst/>
            </a:prstGeom>
            <a:solidFill>
              <a:srgbClr val="FFFFFF">
                <a:alpha val="100000"/>
              </a:srgbClr>
            </a:solidFill>
          </p:spPr>
          <p:txBody>
            <a:bodyPr/>
            <a:lstStyle/>
            <a:p/>
          </p:txBody>
        </p:sp>
        <p:sp>
          <p:nvSpPr>
            <p:cNvPr id="195" name="pl194"/>
            <p:cNvSpPr/>
            <p:nvPr/>
          </p:nvSpPr>
          <p:spPr>
            <a:xfrm>
              <a:off x="11542672" y="499012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6" name="pl195"/>
            <p:cNvSpPr/>
            <p:nvPr/>
          </p:nvSpPr>
          <p:spPr>
            <a:xfrm>
              <a:off x="11542672" y="439966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7" name="pl196"/>
            <p:cNvSpPr/>
            <p:nvPr/>
          </p:nvSpPr>
          <p:spPr>
            <a:xfrm>
              <a:off x="11542672" y="380921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8" name="pl197"/>
            <p:cNvSpPr/>
            <p:nvPr/>
          </p:nvSpPr>
          <p:spPr>
            <a:xfrm>
              <a:off x="11542672" y="321875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9" name="pl198"/>
            <p:cNvSpPr/>
            <p:nvPr/>
          </p:nvSpPr>
          <p:spPr>
            <a:xfrm>
              <a:off x="11542672" y="262829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0" name="pl199"/>
            <p:cNvSpPr/>
            <p:nvPr/>
          </p:nvSpPr>
          <p:spPr>
            <a:xfrm>
              <a:off x="11542672"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1" name="pl200"/>
            <p:cNvSpPr/>
            <p:nvPr/>
          </p:nvSpPr>
          <p:spPr>
            <a:xfrm>
              <a:off x="11542672" y="469489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2" name="pl201"/>
            <p:cNvSpPr/>
            <p:nvPr/>
          </p:nvSpPr>
          <p:spPr>
            <a:xfrm>
              <a:off x="11542672" y="410444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3" name="pl202"/>
            <p:cNvSpPr/>
            <p:nvPr/>
          </p:nvSpPr>
          <p:spPr>
            <a:xfrm>
              <a:off x="11542672" y="351398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4" name="pl203"/>
            <p:cNvSpPr/>
            <p:nvPr/>
          </p:nvSpPr>
          <p:spPr>
            <a:xfrm>
              <a:off x="11542672" y="292352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5" name="pl204"/>
            <p:cNvSpPr/>
            <p:nvPr/>
          </p:nvSpPr>
          <p:spPr>
            <a:xfrm>
              <a:off x="11542672" y="233306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6" name="rc205"/>
            <p:cNvSpPr/>
            <p:nvPr/>
          </p:nvSpPr>
          <p:spPr>
            <a:xfrm>
              <a:off x="1158219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7" name="rc206"/>
            <p:cNvSpPr/>
            <p:nvPr/>
          </p:nvSpPr>
          <p:spPr>
            <a:xfrm>
              <a:off x="1158219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8" name="rc207"/>
            <p:cNvSpPr/>
            <p:nvPr/>
          </p:nvSpPr>
          <p:spPr>
            <a:xfrm>
              <a:off x="1158219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9" name="rc208"/>
            <p:cNvSpPr/>
            <p:nvPr/>
          </p:nvSpPr>
          <p:spPr>
            <a:xfrm>
              <a:off x="11582191" y="5202693"/>
              <a:ext cx="237118" cy="8266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0" name="rc209"/>
            <p:cNvSpPr/>
            <p:nvPr/>
          </p:nvSpPr>
          <p:spPr>
            <a:xfrm>
              <a:off x="1184565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1" name="rc210"/>
            <p:cNvSpPr/>
            <p:nvPr/>
          </p:nvSpPr>
          <p:spPr>
            <a:xfrm>
              <a:off x="1184565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2" name="rc211"/>
            <p:cNvSpPr/>
            <p:nvPr/>
          </p:nvSpPr>
          <p:spPr>
            <a:xfrm>
              <a:off x="1184565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3" name="rc212"/>
            <p:cNvSpPr/>
            <p:nvPr/>
          </p:nvSpPr>
          <p:spPr>
            <a:xfrm>
              <a:off x="11845656" y="5220407"/>
              <a:ext cx="237118" cy="649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4" name="rc213"/>
            <p:cNvSpPr/>
            <p:nvPr/>
          </p:nvSpPr>
          <p:spPr>
            <a:xfrm>
              <a:off x="1210912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5" name="rc214"/>
            <p:cNvSpPr/>
            <p:nvPr/>
          </p:nvSpPr>
          <p:spPr>
            <a:xfrm>
              <a:off x="1210912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6" name="rc215"/>
            <p:cNvSpPr/>
            <p:nvPr/>
          </p:nvSpPr>
          <p:spPr>
            <a:xfrm>
              <a:off x="1210912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7" name="rc216"/>
            <p:cNvSpPr/>
            <p:nvPr/>
          </p:nvSpPr>
          <p:spPr>
            <a:xfrm>
              <a:off x="12109121" y="5190884"/>
              <a:ext cx="237118" cy="944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8" name="rc217"/>
            <p:cNvSpPr/>
            <p:nvPr/>
          </p:nvSpPr>
          <p:spPr>
            <a:xfrm>
              <a:off x="12372585" y="5249930"/>
              <a:ext cx="237118" cy="3542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9" name="rc218"/>
            <p:cNvSpPr/>
            <p:nvPr/>
          </p:nvSpPr>
          <p:spPr>
            <a:xfrm>
              <a:off x="12372585" y="524993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0" name="rc219"/>
            <p:cNvSpPr/>
            <p:nvPr/>
          </p:nvSpPr>
          <p:spPr>
            <a:xfrm>
              <a:off x="12372585" y="524993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1" name="rc220"/>
            <p:cNvSpPr/>
            <p:nvPr/>
          </p:nvSpPr>
          <p:spPr>
            <a:xfrm>
              <a:off x="12372585" y="5137743"/>
              <a:ext cx="237118" cy="11218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2" name="rc221"/>
            <p:cNvSpPr/>
            <p:nvPr/>
          </p:nvSpPr>
          <p:spPr>
            <a:xfrm>
              <a:off x="12636050" y="5249930"/>
              <a:ext cx="237118" cy="3542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3" name="rc222"/>
            <p:cNvSpPr/>
            <p:nvPr/>
          </p:nvSpPr>
          <p:spPr>
            <a:xfrm>
              <a:off x="12636050" y="524993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4" name="rc223"/>
            <p:cNvSpPr/>
            <p:nvPr/>
          </p:nvSpPr>
          <p:spPr>
            <a:xfrm>
              <a:off x="12636050" y="524993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5" name="rc224"/>
            <p:cNvSpPr/>
            <p:nvPr/>
          </p:nvSpPr>
          <p:spPr>
            <a:xfrm>
              <a:off x="12636050" y="5149552"/>
              <a:ext cx="237118" cy="1003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6" name="rc225"/>
            <p:cNvSpPr/>
            <p:nvPr/>
          </p:nvSpPr>
          <p:spPr>
            <a:xfrm>
              <a:off x="12899514" y="5232216"/>
              <a:ext cx="237118" cy="5314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7" name="rc226"/>
            <p:cNvSpPr/>
            <p:nvPr/>
          </p:nvSpPr>
          <p:spPr>
            <a:xfrm>
              <a:off x="12899514" y="523221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8" name="rc227"/>
            <p:cNvSpPr/>
            <p:nvPr/>
          </p:nvSpPr>
          <p:spPr>
            <a:xfrm>
              <a:off x="12899514" y="523221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9" name="rc228"/>
            <p:cNvSpPr/>
            <p:nvPr/>
          </p:nvSpPr>
          <p:spPr>
            <a:xfrm>
              <a:off x="12899514" y="5149552"/>
              <a:ext cx="237118" cy="8266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0" name="rc229"/>
            <p:cNvSpPr/>
            <p:nvPr/>
          </p:nvSpPr>
          <p:spPr>
            <a:xfrm>
              <a:off x="13162979" y="5208598"/>
              <a:ext cx="237118" cy="7675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1" name="rc230"/>
            <p:cNvSpPr/>
            <p:nvPr/>
          </p:nvSpPr>
          <p:spPr>
            <a:xfrm>
              <a:off x="13162979" y="520859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2" name="rc231"/>
            <p:cNvSpPr/>
            <p:nvPr/>
          </p:nvSpPr>
          <p:spPr>
            <a:xfrm>
              <a:off x="13162979" y="520859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3" name="rc232"/>
            <p:cNvSpPr/>
            <p:nvPr/>
          </p:nvSpPr>
          <p:spPr>
            <a:xfrm>
              <a:off x="13162979" y="5019651"/>
              <a:ext cx="237118" cy="18894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4" name="rc233"/>
            <p:cNvSpPr/>
            <p:nvPr/>
          </p:nvSpPr>
          <p:spPr>
            <a:xfrm>
              <a:off x="13426443" y="5232216"/>
              <a:ext cx="237118" cy="5314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5" name="rc234"/>
            <p:cNvSpPr/>
            <p:nvPr/>
          </p:nvSpPr>
          <p:spPr>
            <a:xfrm>
              <a:off x="13426443" y="523221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6" name="rc235"/>
            <p:cNvSpPr/>
            <p:nvPr/>
          </p:nvSpPr>
          <p:spPr>
            <a:xfrm>
              <a:off x="13426443" y="523221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7" name="rc236"/>
            <p:cNvSpPr/>
            <p:nvPr/>
          </p:nvSpPr>
          <p:spPr>
            <a:xfrm>
              <a:off x="13426443" y="5084602"/>
              <a:ext cx="237118" cy="1476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8" name="rc237"/>
            <p:cNvSpPr/>
            <p:nvPr/>
          </p:nvSpPr>
          <p:spPr>
            <a:xfrm>
              <a:off x="1368990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9" name="rc238"/>
            <p:cNvSpPr/>
            <p:nvPr/>
          </p:nvSpPr>
          <p:spPr>
            <a:xfrm>
              <a:off x="1368990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0" name="rc239"/>
            <p:cNvSpPr/>
            <p:nvPr/>
          </p:nvSpPr>
          <p:spPr>
            <a:xfrm>
              <a:off x="1368990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1" name="rc240"/>
            <p:cNvSpPr/>
            <p:nvPr/>
          </p:nvSpPr>
          <p:spPr>
            <a:xfrm>
              <a:off x="13689908" y="5226312"/>
              <a:ext cx="237118" cy="5904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2" name="rc241"/>
            <p:cNvSpPr/>
            <p:nvPr/>
          </p:nvSpPr>
          <p:spPr>
            <a:xfrm>
              <a:off x="1395337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3" name="rc242"/>
            <p:cNvSpPr/>
            <p:nvPr/>
          </p:nvSpPr>
          <p:spPr>
            <a:xfrm>
              <a:off x="1395337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4" name="rc243"/>
            <p:cNvSpPr/>
            <p:nvPr/>
          </p:nvSpPr>
          <p:spPr>
            <a:xfrm>
              <a:off x="1395337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5" name="rc244"/>
            <p:cNvSpPr/>
            <p:nvPr/>
          </p:nvSpPr>
          <p:spPr>
            <a:xfrm>
              <a:off x="13953372" y="5261739"/>
              <a:ext cx="237118" cy="2361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6" name="rc245"/>
            <p:cNvSpPr/>
            <p:nvPr/>
          </p:nvSpPr>
          <p:spPr>
            <a:xfrm>
              <a:off x="14216837" y="5273549"/>
              <a:ext cx="237118" cy="1180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7" name="rc246"/>
            <p:cNvSpPr/>
            <p:nvPr/>
          </p:nvSpPr>
          <p:spPr>
            <a:xfrm>
              <a:off x="14216837" y="527354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8" name="rc247"/>
            <p:cNvSpPr/>
            <p:nvPr/>
          </p:nvSpPr>
          <p:spPr>
            <a:xfrm>
              <a:off x="14216837" y="527354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9" name="rc248"/>
            <p:cNvSpPr/>
            <p:nvPr/>
          </p:nvSpPr>
          <p:spPr>
            <a:xfrm>
              <a:off x="14216837" y="5220407"/>
              <a:ext cx="237118" cy="5314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0" name="rc249"/>
            <p:cNvSpPr/>
            <p:nvPr/>
          </p:nvSpPr>
          <p:spPr>
            <a:xfrm>
              <a:off x="1448030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1" name="rc250"/>
            <p:cNvSpPr/>
            <p:nvPr/>
          </p:nvSpPr>
          <p:spPr>
            <a:xfrm>
              <a:off x="1448030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2" name="rc251"/>
            <p:cNvSpPr/>
            <p:nvPr/>
          </p:nvSpPr>
          <p:spPr>
            <a:xfrm>
              <a:off x="1448030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3" name="rc252"/>
            <p:cNvSpPr/>
            <p:nvPr/>
          </p:nvSpPr>
          <p:spPr>
            <a:xfrm>
              <a:off x="14480302" y="5220407"/>
              <a:ext cx="237118" cy="649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4" name="pg253"/>
            <p:cNvSpPr/>
            <p:nvPr/>
          </p:nvSpPr>
          <p:spPr>
            <a:xfrm>
              <a:off x="12321222" y="2153563"/>
              <a:ext cx="1657166" cy="373922"/>
            </a:xfrm>
            <a:custGeom>
              <a:avLst/>
              <a:pathLst>
                <a:path w="1657166" h="373922">
                  <a:moveTo>
                    <a:pt x="31220" y="373922"/>
                  </a:moveTo>
                  <a:lnTo>
                    <a:pt x="1625946" y="373922"/>
                  </a:lnTo>
                  <a:lnTo>
                    <a:pt x="1624689" y="373897"/>
                  </a:lnTo>
                  <a:lnTo>
                    <a:pt x="1629709" y="373695"/>
                  </a:lnTo>
                  <a:lnTo>
                    <a:pt x="1634632" y="372690"/>
                  </a:lnTo>
                  <a:lnTo>
                    <a:pt x="1639330" y="370908"/>
                  </a:lnTo>
                  <a:lnTo>
                    <a:pt x="1643681" y="368396"/>
                  </a:lnTo>
                  <a:lnTo>
                    <a:pt x="1647573" y="365218"/>
                  </a:lnTo>
                  <a:lnTo>
                    <a:pt x="1650905" y="361457"/>
                  </a:lnTo>
                  <a:lnTo>
                    <a:pt x="1653590" y="357211"/>
                  </a:lnTo>
                  <a:lnTo>
                    <a:pt x="1655560" y="352588"/>
                  </a:lnTo>
                  <a:lnTo>
                    <a:pt x="1656762" y="347710"/>
                  </a:lnTo>
                  <a:lnTo>
                    <a:pt x="1657166" y="342702"/>
                  </a:lnTo>
                  <a:lnTo>
                    <a:pt x="1657166" y="31220"/>
                  </a:lnTo>
                  <a:lnTo>
                    <a:pt x="1656762" y="26212"/>
                  </a:lnTo>
                  <a:lnTo>
                    <a:pt x="1655560" y="21334"/>
                  </a:lnTo>
                  <a:lnTo>
                    <a:pt x="1653590" y="16711"/>
                  </a:lnTo>
                  <a:lnTo>
                    <a:pt x="1650905" y="12465"/>
                  </a:lnTo>
                  <a:lnTo>
                    <a:pt x="1647573" y="8704"/>
                  </a:lnTo>
                  <a:lnTo>
                    <a:pt x="1643681" y="5526"/>
                  </a:lnTo>
                  <a:lnTo>
                    <a:pt x="1639330" y="3014"/>
                  </a:lnTo>
                  <a:lnTo>
                    <a:pt x="1634632" y="1232"/>
                  </a:lnTo>
                  <a:lnTo>
                    <a:pt x="1629709" y="227"/>
                  </a:lnTo>
                  <a:lnTo>
                    <a:pt x="162594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55" name="tx254"/>
            <p:cNvSpPr/>
            <p:nvPr/>
          </p:nvSpPr>
          <p:spPr>
            <a:xfrm>
              <a:off x="12446105" y="2239827"/>
              <a:ext cx="1407401"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45 case(s)</a:t>
              </a:r>
            </a:p>
          </p:txBody>
        </p:sp>
        <p:sp>
          <p:nvSpPr>
            <p:cNvPr id="256" name="pg255"/>
            <p:cNvSpPr/>
            <p:nvPr/>
          </p:nvSpPr>
          <p:spPr>
            <a:xfrm>
              <a:off x="12515639" y="2394471"/>
              <a:ext cx="1268332" cy="311602"/>
            </a:xfrm>
            <a:custGeom>
              <a:avLst/>
              <a:pathLst>
                <a:path w="1268332" h="311602">
                  <a:moveTo>
                    <a:pt x="26017" y="311602"/>
                  </a:moveTo>
                  <a:lnTo>
                    <a:pt x="1242315" y="311602"/>
                  </a:lnTo>
                  <a:lnTo>
                    <a:pt x="1241268" y="311581"/>
                  </a:lnTo>
                  <a:lnTo>
                    <a:pt x="1245451" y="311412"/>
                  </a:lnTo>
                  <a:lnTo>
                    <a:pt x="1249554" y="310575"/>
                  </a:lnTo>
                  <a:lnTo>
                    <a:pt x="1253469" y="309090"/>
                  </a:lnTo>
                  <a:lnTo>
                    <a:pt x="1257095" y="306996"/>
                  </a:lnTo>
                  <a:lnTo>
                    <a:pt x="1260338" y="304348"/>
                  </a:lnTo>
                  <a:lnTo>
                    <a:pt x="1263114" y="301214"/>
                  </a:lnTo>
                  <a:lnTo>
                    <a:pt x="1265352" y="297675"/>
                  </a:lnTo>
                  <a:lnTo>
                    <a:pt x="1266993" y="293823"/>
                  </a:lnTo>
                  <a:lnTo>
                    <a:pt x="1267995" y="289758"/>
                  </a:lnTo>
                  <a:lnTo>
                    <a:pt x="1268332" y="285585"/>
                  </a:lnTo>
                  <a:lnTo>
                    <a:pt x="1268332" y="26017"/>
                  </a:lnTo>
                  <a:lnTo>
                    <a:pt x="1267995" y="21843"/>
                  </a:lnTo>
                  <a:lnTo>
                    <a:pt x="1266993" y="17778"/>
                  </a:lnTo>
                  <a:lnTo>
                    <a:pt x="1265352" y="13926"/>
                  </a:lnTo>
                  <a:lnTo>
                    <a:pt x="1263114" y="10387"/>
                  </a:lnTo>
                  <a:lnTo>
                    <a:pt x="1260338" y="7253"/>
                  </a:lnTo>
                  <a:lnTo>
                    <a:pt x="1257095" y="4605"/>
                  </a:lnTo>
                  <a:lnTo>
                    <a:pt x="1253469" y="2511"/>
                  </a:lnTo>
                  <a:lnTo>
                    <a:pt x="1249554" y="1027"/>
                  </a:lnTo>
                  <a:lnTo>
                    <a:pt x="1245451" y="189"/>
                  </a:lnTo>
                  <a:lnTo>
                    <a:pt x="1242315"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57" name="tx256"/>
            <p:cNvSpPr/>
            <p:nvPr/>
          </p:nvSpPr>
          <p:spPr>
            <a:xfrm>
              <a:off x="12619708" y="2466357"/>
              <a:ext cx="1060195"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45 case(s)</a:t>
              </a:r>
            </a:p>
          </p:txBody>
        </p:sp>
        <p:sp>
          <p:nvSpPr>
            <p:cNvPr id="258" name="rc257"/>
            <p:cNvSpPr/>
            <p:nvPr/>
          </p:nvSpPr>
          <p:spPr>
            <a:xfrm>
              <a:off x="11542672" y="2153563"/>
              <a:ext cx="3214267" cy="3131794"/>
            </a:xfrm>
            <a:prstGeom prst="rect">
              <a:avLst/>
            </a:prstGeom>
            <a:ln w="13550" cap="rnd">
              <a:solidFill>
                <a:srgbClr val="333333">
                  <a:alpha val="100000"/>
                </a:srgbClr>
              </a:solidFill>
              <a:prstDash val="solid"/>
              <a:round/>
            </a:ln>
          </p:spPr>
          <p:txBody>
            <a:bodyPr/>
            <a:lstStyle/>
            <a:p/>
          </p:txBody>
        </p:sp>
        <p:sp>
          <p:nvSpPr>
            <p:cNvPr id="259" name="rc258"/>
            <p:cNvSpPr/>
            <p:nvPr/>
          </p:nvSpPr>
          <p:spPr>
            <a:xfrm>
              <a:off x="14756939" y="2153563"/>
              <a:ext cx="3214267" cy="3131794"/>
            </a:xfrm>
            <a:prstGeom prst="rect">
              <a:avLst/>
            </a:prstGeom>
            <a:solidFill>
              <a:srgbClr val="FFFFFF">
                <a:alpha val="100000"/>
              </a:srgbClr>
            </a:solidFill>
          </p:spPr>
          <p:txBody>
            <a:bodyPr/>
            <a:lstStyle/>
            <a:p/>
          </p:txBody>
        </p:sp>
        <p:sp>
          <p:nvSpPr>
            <p:cNvPr id="260" name="pl259"/>
            <p:cNvSpPr/>
            <p:nvPr/>
          </p:nvSpPr>
          <p:spPr>
            <a:xfrm>
              <a:off x="14756939" y="499012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1" name="pl260"/>
            <p:cNvSpPr/>
            <p:nvPr/>
          </p:nvSpPr>
          <p:spPr>
            <a:xfrm>
              <a:off x="14756939" y="439966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2" name="pl261"/>
            <p:cNvSpPr/>
            <p:nvPr/>
          </p:nvSpPr>
          <p:spPr>
            <a:xfrm>
              <a:off x="14756939" y="380921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3" name="pl262"/>
            <p:cNvSpPr/>
            <p:nvPr/>
          </p:nvSpPr>
          <p:spPr>
            <a:xfrm>
              <a:off x="14756939" y="321875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4" name="pl263"/>
            <p:cNvSpPr/>
            <p:nvPr/>
          </p:nvSpPr>
          <p:spPr>
            <a:xfrm>
              <a:off x="14756939" y="262829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5" name="pl264"/>
            <p:cNvSpPr/>
            <p:nvPr/>
          </p:nvSpPr>
          <p:spPr>
            <a:xfrm>
              <a:off x="1475693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6" name="pl265"/>
            <p:cNvSpPr/>
            <p:nvPr/>
          </p:nvSpPr>
          <p:spPr>
            <a:xfrm>
              <a:off x="14756939" y="469489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7" name="pl266"/>
            <p:cNvSpPr/>
            <p:nvPr/>
          </p:nvSpPr>
          <p:spPr>
            <a:xfrm>
              <a:off x="14756939" y="410444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8" name="pl267"/>
            <p:cNvSpPr/>
            <p:nvPr/>
          </p:nvSpPr>
          <p:spPr>
            <a:xfrm>
              <a:off x="14756939" y="351398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9" name="pl268"/>
            <p:cNvSpPr/>
            <p:nvPr/>
          </p:nvSpPr>
          <p:spPr>
            <a:xfrm>
              <a:off x="14756939" y="292352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70" name="pl269"/>
            <p:cNvSpPr/>
            <p:nvPr/>
          </p:nvSpPr>
          <p:spPr>
            <a:xfrm>
              <a:off x="14756939" y="233306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71" name="rc270"/>
            <p:cNvSpPr/>
            <p:nvPr/>
          </p:nvSpPr>
          <p:spPr>
            <a:xfrm>
              <a:off x="14796459" y="5279453"/>
              <a:ext cx="237118" cy="590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2" name="rc271"/>
            <p:cNvSpPr/>
            <p:nvPr/>
          </p:nvSpPr>
          <p:spPr>
            <a:xfrm>
              <a:off x="14796459" y="527945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3" name="rc272"/>
            <p:cNvSpPr/>
            <p:nvPr/>
          </p:nvSpPr>
          <p:spPr>
            <a:xfrm>
              <a:off x="14796459" y="527945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4" name="rc273"/>
            <p:cNvSpPr/>
            <p:nvPr/>
          </p:nvSpPr>
          <p:spPr>
            <a:xfrm>
              <a:off x="14796459" y="5255835"/>
              <a:ext cx="237118" cy="2361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5" name="rc274"/>
            <p:cNvSpPr/>
            <p:nvPr/>
          </p:nvSpPr>
          <p:spPr>
            <a:xfrm>
              <a:off x="15059924" y="5267644"/>
              <a:ext cx="237118" cy="1771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6" name="rc275"/>
            <p:cNvSpPr/>
            <p:nvPr/>
          </p:nvSpPr>
          <p:spPr>
            <a:xfrm>
              <a:off x="15059924" y="526764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7" name="rc276"/>
            <p:cNvSpPr/>
            <p:nvPr/>
          </p:nvSpPr>
          <p:spPr>
            <a:xfrm>
              <a:off x="15059924" y="526764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8" name="rc277"/>
            <p:cNvSpPr/>
            <p:nvPr/>
          </p:nvSpPr>
          <p:spPr>
            <a:xfrm>
              <a:off x="15059924" y="5190884"/>
              <a:ext cx="237118" cy="7675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9" name="rc278"/>
            <p:cNvSpPr/>
            <p:nvPr/>
          </p:nvSpPr>
          <p:spPr>
            <a:xfrm>
              <a:off x="1532338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0" name="rc279"/>
            <p:cNvSpPr/>
            <p:nvPr/>
          </p:nvSpPr>
          <p:spPr>
            <a:xfrm>
              <a:off x="1532338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1" name="rc280"/>
            <p:cNvSpPr/>
            <p:nvPr/>
          </p:nvSpPr>
          <p:spPr>
            <a:xfrm>
              <a:off x="1532338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2" name="rc281"/>
            <p:cNvSpPr/>
            <p:nvPr/>
          </p:nvSpPr>
          <p:spPr>
            <a:xfrm>
              <a:off x="15323388" y="5232216"/>
              <a:ext cx="237118" cy="5314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3" name="rc282"/>
            <p:cNvSpPr/>
            <p:nvPr/>
          </p:nvSpPr>
          <p:spPr>
            <a:xfrm>
              <a:off x="1558685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4" name="rc283"/>
            <p:cNvSpPr/>
            <p:nvPr/>
          </p:nvSpPr>
          <p:spPr>
            <a:xfrm>
              <a:off x="1558685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5" name="rc284"/>
            <p:cNvSpPr/>
            <p:nvPr/>
          </p:nvSpPr>
          <p:spPr>
            <a:xfrm>
              <a:off x="1558685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6" name="rc285"/>
            <p:cNvSpPr/>
            <p:nvPr/>
          </p:nvSpPr>
          <p:spPr>
            <a:xfrm>
              <a:off x="15586853" y="5244026"/>
              <a:ext cx="237118" cy="4133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7" name="rc286"/>
            <p:cNvSpPr/>
            <p:nvPr/>
          </p:nvSpPr>
          <p:spPr>
            <a:xfrm>
              <a:off x="1585031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8" name="rc287"/>
            <p:cNvSpPr/>
            <p:nvPr/>
          </p:nvSpPr>
          <p:spPr>
            <a:xfrm>
              <a:off x="1585031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9" name="rc288"/>
            <p:cNvSpPr/>
            <p:nvPr/>
          </p:nvSpPr>
          <p:spPr>
            <a:xfrm>
              <a:off x="1585031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0" name="rc289"/>
            <p:cNvSpPr/>
            <p:nvPr/>
          </p:nvSpPr>
          <p:spPr>
            <a:xfrm>
              <a:off x="15850317" y="5232216"/>
              <a:ext cx="237118" cy="5314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1" name="pg290"/>
            <p:cNvSpPr/>
            <p:nvPr/>
          </p:nvSpPr>
          <p:spPr>
            <a:xfrm>
              <a:off x="15559627" y="2153563"/>
              <a:ext cx="1608892" cy="373922"/>
            </a:xfrm>
            <a:custGeom>
              <a:avLst/>
              <a:pathLst>
                <a:path w="1608892" h="373922">
                  <a:moveTo>
                    <a:pt x="31220" y="373922"/>
                  </a:moveTo>
                  <a:lnTo>
                    <a:pt x="1577672" y="373922"/>
                  </a:lnTo>
                  <a:lnTo>
                    <a:pt x="1576415" y="373897"/>
                  </a:lnTo>
                  <a:lnTo>
                    <a:pt x="1581435" y="373695"/>
                  </a:lnTo>
                  <a:lnTo>
                    <a:pt x="1586358" y="372690"/>
                  </a:lnTo>
                  <a:lnTo>
                    <a:pt x="1591056" y="370908"/>
                  </a:lnTo>
                  <a:lnTo>
                    <a:pt x="1595407" y="368396"/>
                  </a:lnTo>
                  <a:lnTo>
                    <a:pt x="1599299" y="365218"/>
                  </a:lnTo>
                  <a:lnTo>
                    <a:pt x="1602631" y="361457"/>
                  </a:lnTo>
                  <a:lnTo>
                    <a:pt x="1605316" y="357211"/>
                  </a:lnTo>
                  <a:lnTo>
                    <a:pt x="1607286" y="352588"/>
                  </a:lnTo>
                  <a:lnTo>
                    <a:pt x="1608488" y="347710"/>
                  </a:lnTo>
                  <a:lnTo>
                    <a:pt x="1608892" y="342702"/>
                  </a:lnTo>
                  <a:lnTo>
                    <a:pt x="1608892" y="31220"/>
                  </a:lnTo>
                  <a:lnTo>
                    <a:pt x="1608488" y="26212"/>
                  </a:lnTo>
                  <a:lnTo>
                    <a:pt x="1607286" y="21334"/>
                  </a:lnTo>
                  <a:lnTo>
                    <a:pt x="1605316" y="16711"/>
                  </a:lnTo>
                  <a:lnTo>
                    <a:pt x="1602631" y="12465"/>
                  </a:lnTo>
                  <a:lnTo>
                    <a:pt x="1599299" y="8704"/>
                  </a:lnTo>
                  <a:lnTo>
                    <a:pt x="1595407" y="5526"/>
                  </a:lnTo>
                  <a:lnTo>
                    <a:pt x="1591056" y="3014"/>
                  </a:lnTo>
                  <a:lnTo>
                    <a:pt x="1586358" y="1232"/>
                  </a:lnTo>
                  <a:lnTo>
                    <a:pt x="1581435" y="227"/>
                  </a:lnTo>
                  <a:lnTo>
                    <a:pt x="157767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92" name="tx291"/>
            <p:cNvSpPr/>
            <p:nvPr/>
          </p:nvSpPr>
          <p:spPr>
            <a:xfrm>
              <a:off x="15684509" y="2239827"/>
              <a:ext cx="1359127"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4 case(s)</a:t>
              </a:r>
            </a:p>
          </p:txBody>
        </p:sp>
        <p:sp>
          <p:nvSpPr>
            <p:cNvPr id="293" name="pg292"/>
            <p:cNvSpPr/>
            <p:nvPr/>
          </p:nvSpPr>
          <p:spPr>
            <a:xfrm>
              <a:off x="16260004"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94" name="rc293"/>
            <p:cNvSpPr/>
            <p:nvPr/>
          </p:nvSpPr>
          <p:spPr>
            <a:xfrm>
              <a:off x="14756939" y="2153563"/>
              <a:ext cx="3214267" cy="3131794"/>
            </a:xfrm>
            <a:prstGeom prst="rect">
              <a:avLst/>
            </a:prstGeom>
            <a:ln w="13550" cap="rnd">
              <a:solidFill>
                <a:srgbClr val="333333">
                  <a:alpha val="100000"/>
                </a:srgbClr>
              </a:solidFill>
              <a:prstDash val="solid"/>
              <a:round/>
            </a:ln>
          </p:spPr>
          <p:txBody>
            <a:bodyPr/>
            <a:lstStyle/>
            <a:p/>
          </p:txBody>
        </p:sp>
        <p:sp>
          <p:nvSpPr>
            <p:cNvPr id="295" name="tx294"/>
            <p:cNvSpPr/>
            <p:nvPr/>
          </p:nvSpPr>
          <p:spPr>
            <a:xfrm>
              <a:off x="322447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96" name="tx295"/>
            <p:cNvSpPr/>
            <p:nvPr/>
          </p:nvSpPr>
          <p:spPr>
            <a:xfrm>
              <a:off x="64387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97" name="tx296"/>
            <p:cNvSpPr/>
            <p:nvPr/>
          </p:nvSpPr>
          <p:spPr>
            <a:xfrm>
              <a:off x="96530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98" name="tx297"/>
            <p:cNvSpPr/>
            <p:nvPr/>
          </p:nvSpPr>
          <p:spPr>
            <a:xfrm>
              <a:off x="128672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99" name="tx298"/>
            <p:cNvSpPr/>
            <p:nvPr/>
          </p:nvSpPr>
          <p:spPr>
            <a:xfrm>
              <a:off x="1608154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300" name="pl299"/>
            <p:cNvSpPr/>
            <p:nvPr/>
          </p:nvSpPr>
          <p:spPr>
            <a:xfrm>
              <a:off x="20579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1" name="pl300"/>
            <p:cNvSpPr/>
            <p:nvPr/>
          </p:nvSpPr>
          <p:spPr>
            <a:xfrm>
              <a:off x="2321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2" name="pl301"/>
            <p:cNvSpPr/>
            <p:nvPr/>
          </p:nvSpPr>
          <p:spPr>
            <a:xfrm>
              <a:off x="2584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pl302"/>
            <p:cNvSpPr/>
            <p:nvPr/>
          </p:nvSpPr>
          <p:spPr>
            <a:xfrm>
              <a:off x="2848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pl303"/>
            <p:cNvSpPr/>
            <p:nvPr/>
          </p:nvSpPr>
          <p:spPr>
            <a:xfrm>
              <a:off x="3111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3375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pl305"/>
            <p:cNvSpPr/>
            <p:nvPr/>
          </p:nvSpPr>
          <p:spPr>
            <a:xfrm>
              <a:off x="3638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3902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4165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308"/>
            <p:cNvSpPr/>
            <p:nvPr/>
          </p:nvSpPr>
          <p:spPr>
            <a:xfrm>
              <a:off x="4429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309"/>
            <p:cNvSpPr/>
            <p:nvPr/>
          </p:nvSpPr>
          <p:spPr>
            <a:xfrm>
              <a:off x="4692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4956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tx311"/>
            <p:cNvSpPr/>
            <p:nvPr/>
          </p:nvSpPr>
          <p:spPr>
            <a:xfrm rot="-5400000">
              <a:off x="197716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13" name="tx312"/>
            <p:cNvSpPr/>
            <p:nvPr/>
          </p:nvSpPr>
          <p:spPr>
            <a:xfrm rot="-5400000">
              <a:off x="22308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14" name="tx313"/>
            <p:cNvSpPr/>
            <p:nvPr/>
          </p:nvSpPr>
          <p:spPr>
            <a:xfrm rot="-5400000">
              <a:off x="249437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15" name="tx314"/>
            <p:cNvSpPr/>
            <p:nvPr/>
          </p:nvSpPr>
          <p:spPr>
            <a:xfrm rot="-5400000">
              <a:off x="27559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16" name="tx315"/>
            <p:cNvSpPr/>
            <p:nvPr/>
          </p:nvSpPr>
          <p:spPr>
            <a:xfrm rot="-5400000">
              <a:off x="298878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17" name="tx316"/>
            <p:cNvSpPr/>
            <p:nvPr/>
          </p:nvSpPr>
          <p:spPr>
            <a:xfrm rot="-5400000">
              <a:off x="32944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18" name="tx317"/>
            <p:cNvSpPr/>
            <p:nvPr/>
          </p:nvSpPr>
          <p:spPr>
            <a:xfrm rot="-5400000">
              <a:off x="358764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19" name="tx318"/>
            <p:cNvSpPr/>
            <p:nvPr/>
          </p:nvSpPr>
          <p:spPr>
            <a:xfrm rot="-5400000">
              <a:off x="378894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20" name="tx319"/>
            <p:cNvSpPr/>
            <p:nvPr/>
          </p:nvSpPr>
          <p:spPr>
            <a:xfrm rot="-5400000">
              <a:off x="405236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21" name="tx320"/>
            <p:cNvSpPr/>
            <p:nvPr/>
          </p:nvSpPr>
          <p:spPr>
            <a:xfrm rot="-5400000">
              <a:off x="43522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22" name="tx321"/>
            <p:cNvSpPr/>
            <p:nvPr/>
          </p:nvSpPr>
          <p:spPr>
            <a:xfrm rot="-5400000">
              <a:off x="4597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23" name="tx322"/>
            <p:cNvSpPr/>
            <p:nvPr/>
          </p:nvSpPr>
          <p:spPr>
            <a:xfrm rot="-5400000">
              <a:off x="4860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24" name="pl323"/>
            <p:cNvSpPr/>
            <p:nvPr/>
          </p:nvSpPr>
          <p:spPr>
            <a:xfrm>
              <a:off x="5272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5" name="pl324"/>
            <p:cNvSpPr/>
            <p:nvPr/>
          </p:nvSpPr>
          <p:spPr>
            <a:xfrm>
              <a:off x="5535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6" name="pl325"/>
            <p:cNvSpPr/>
            <p:nvPr/>
          </p:nvSpPr>
          <p:spPr>
            <a:xfrm>
              <a:off x="5799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pl326"/>
            <p:cNvSpPr/>
            <p:nvPr/>
          </p:nvSpPr>
          <p:spPr>
            <a:xfrm>
              <a:off x="6062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327"/>
            <p:cNvSpPr/>
            <p:nvPr/>
          </p:nvSpPr>
          <p:spPr>
            <a:xfrm>
              <a:off x="6326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28"/>
            <p:cNvSpPr/>
            <p:nvPr/>
          </p:nvSpPr>
          <p:spPr>
            <a:xfrm>
              <a:off x="6589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329"/>
            <p:cNvSpPr/>
            <p:nvPr/>
          </p:nvSpPr>
          <p:spPr>
            <a:xfrm>
              <a:off x="6853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30"/>
            <p:cNvSpPr/>
            <p:nvPr/>
          </p:nvSpPr>
          <p:spPr>
            <a:xfrm>
              <a:off x="7116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31"/>
            <p:cNvSpPr/>
            <p:nvPr/>
          </p:nvSpPr>
          <p:spPr>
            <a:xfrm>
              <a:off x="73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332"/>
            <p:cNvSpPr/>
            <p:nvPr/>
          </p:nvSpPr>
          <p:spPr>
            <a:xfrm>
              <a:off x="7643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pl333"/>
            <p:cNvSpPr/>
            <p:nvPr/>
          </p:nvSpPr>
          <p:spPr>
            <a:xfrm>
              <a:off x="7906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334"/>
            <p:cNvSpPr/>
            <p:nvPr/>
          </p:nvSpPr>
          <p:spPr>
            <a:xfrm>
              <a:off x="8170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tx335"/>
            <p:cNvSpPr/>
            <p:nvPr/>
          </p:nvSpPr>
          <p:spPr>
            <a:xfrm rot="-5400000">
              <a:off x="519143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37" name="tx336"/>
            <p:cNvSpPr/>
            <p:nvPr/>
          </p:nvSpPr>
          <p:spPr>
            <a:xfrm rot="-5400000">
              <a:off x="544508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38" name="tx337"/>
            <p:cNvSpPr/>
            <p:nvPr/>
          </p:nvSpPr>
          <p:spPr>
            <a:xfrm rot="-5400000">
              <a:off x="57086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39" name="tx338"/>
            <p:cNvSpPr/>
            <p:nvPr/>
          </p:nvSpPr>
          <p:spPr>
            <a:xfrm rot="-5400000">
              <a:off x="597023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40" name="tx339"/>
            <p:cNvSpPr/>
            <p:nvPr/>
          </p:nvSpPr>
          <p:spPr>
            <a:xfrm rot="-5400000">
              <a:off x="620305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41" name="tx340"/>
            <p:cNvSpPr/>
            <p:nvPr/>
          </p:nvSpPr>
          <p:spPr>
            <a:xfrm rot="-5400000">
              <a:off x="650875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42" name="tx341"/>
            <p:cNvSpPr/>
            <p:nvPr/>
          </p:nvSpPr>
          <p:spPr>
            <a:xfrm rot="-5400000">
              <a:off x="680191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43" name="tx342"/>
            <p:cNvSpPr/>
            <p:nvPr/>
          </p:nvSpPr>
          <p:spPr>
            <a:xfrm rot="-5400000">
              <a:off x="70032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44" name="tx343"/>
            <p:cNvSpPr/>
            <p:nvPr/>
          </p:nvSpPr>
          <p:spPr>
            <a:xfrm rot="-5400000">
              <a:off x="72666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45" name="tx344"/>
            <p:cNvSpPr/>
            <p:nvPr/>
          </p:nvSpPr>
          <p:spPr>
            <a:xfrm rot="-5400000">
              <a:off x="75665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46" name="tx345"/>
            <p:cNvSpPr/>
            <p:nvPr/>
          </p:nvSpPr>
          <p:spPr>
            <a:xfrm rot="-5400000">
              <a:off x="7811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47" name="tx346"/>
            <p:cNvSpPr/>
            <p:nvPr/>
          </p:nvSpPr>
          <p:spPr>
            <a:xfrm rot="-5400000">
              <a:off x="80748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48" name="pl347"/>
            <p:cNvSpPr/>
            <p:nvPr/>
          </p:nvSpPr>
          <p:spPr>
            <a:xfrm>
              <a:off x="8486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9" name="pl348"/>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0" name="pl349"/>
            <p:cNvSpPr/>
            <p:nvPr/>
          </p:nvSpPr>
          <p:spPr>
            <a:xfrm>
              <a:off x="90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pl350"/>
            <p:cNvSpPr/>
            <p:nvPr/>
          </p:nvSpPr>
          <p:spPr>
            <a:xfrm>
              <a:off x="9276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pl351"/>
            <p:cNvSpPr/>
            <p:nvPr/>
          </p:nvSpPr>
          <p:spPr>
            <a:xfrm>
              <a:off x="9540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pl352"/>
            <p:cNvSpPr/>
            <p:nvPr/>
          </p:nvSpPr>
          <p:spPr>
            <a:xfrm>
              <a:off x="9803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4" name="pl353"/>
            <p:cNvSpPr/>
            <p:nvPr/>
          </p:nvSpPr>
          <p:spPr>
            <a:xfrm>
              <a:off x="10067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5" name="pl354"/>
            <p:cNvSpPr/>
            <p:nvPr/>
          </p:nvSpPr>
          <p:spPr>
            <a:xfrm>
              <a:off x="10330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6" name="pl355"/>
            <p:cNvSpPr/>
            <p:nvPr/>
          </p:nvSpPr>
          <p:spPr>
            <a:xfrm>
              <a:off x="10594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7" name="pl356"/>
            <p:cNvSpPr/>
            <p:nvPr/>
          </p:nvSpPr>
          <p:spPr>
            <a:xfrm>
              <a:off x="10857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8" name="pl357"/>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9" name="pl358"/>
            <p:cNvSpPr/>
            <p:nvPr/>
          </p:nvSpPr>
          <p:spPr>
            <a:xfrm>
              <a:off x="11384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tx359"/>
            <p:cNvSpPr/>
            <p:nvPr/>
          </p:nvSpPr>
          <p:spPr>
            <a:xfrm rot="-5400000">
              <a:off x="8405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61" name="tx360"/>
            <p:cNvSpPr/>
            <p:nvPr/>
          </p:nvSpPr>
          <p:spPr>
            <a:xfrm rot="-5400000">
              <a:off x="865935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62" name="tx361"/>
            <p:cNvSpPr/>
            <p:nvPr/>
          </p:nvSpPr>
          <p:spPr>
            <a:xfrm rot="-5400000">
              <a:off x="892290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63" name="tx362"/>
            <p:cNvSpPr/>
            <p:nvPr/>
          </p:nvSpPr>
          <p:spPr>
            <a:xfrm rot="-5400000">
              <a:off x="9184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64" name="tx363"/>
            <p:cNvSpPr/>
            <p:nvPr/>
          </p:nvSpPr>
          <p:spPr>
            <a:xfrm rot="-5400000">
              <a:off x="941732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65" name="tx364"/>
            <p:cNvSpPr/>
            <p:nvPr/>
          </p:nvSpPr>
          <p:spPr>
            <a:xfrm rot="-5400000">
              <a:off x="9723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66" name="tx365"/>
            <p:cNvSpPr/>
            <p:nvPr/>
          </p:nvSpPr>
          <p:spPr>
            <a:xfrm rot="-5400000">
              <a:off x="1001617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67" name="tx366"/>
            <p:cNvSpPr/>
            <p:nvPr/>
          </p:nvSpPr>
          <p:spPr>
            <a:xfrm rot="-5400000">
              <a:off x="1021748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68" name="tx367"/>
            <p:cNvSpPr/>
            <p:nvPr/>
          </p:nvSpPr>
          <p:spPr>
            <a:xfrm rot="-5400000">
              <a:off x="1048090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69" name="tx368"/>
            <p:cNvSpPr/>
            <p:nvPr/>
          </p:nvSpPr>
          <p:spPr>
            <a:xfrm rot="-5400000">
              <a:off x="1078078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70" name="tx369"/>
            <p:cNvSpPr/>
            <p:nvPr/>
          </p:nvSpPr>
          <p:spPr>
            <a:xfrm rot="-5400000">
              <a:off x="11025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71" name="tx370"/>
            <p:cNvSpPr/>
            <p:nvPr/>
          </p:nvSpPr>
          <p:spPr>
            <a:xfrm rot="-5400000">
              <a:off x="11289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72" name="pl371"/>
            <p:cNvSpPr/>
            <p:nvPr/>
          </p:nvSpPr>
          <p:spPr>
            <a:xfrm>
              <a:off x="1170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3" name="pl372"/>
            <p:cNvSpPr/>
            <p:nvPr/>
          </p:nvSpPr>
          <p:spPr>
            <a:xfrm>
              <a:off x="11964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4" name="pl373"/>
            <p:cNvSpPr/>
            <p:nvPr/>
          </p:nvSpPr>
          <p:spPr>
            <a:xfrm>
              <a:off x="12227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5" name="pl374"/>
            <p:cNvSpPr/>
            <p:nvPr/>
          </p:nvSpPr>
          <p:spPr>
            <a:xfrm>
              <a:off x="12491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6" name="pl375"/>
            <p:cNvSpPr/>
            <p:nvPr/>
          </p:nvSpPr>
          <p:spPr>
            <a:xfrm>
              <a:off x="12754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7" name="pl376"/>
            <p:cNvSpPr/>
            <p:nvPr/>
          </p:nvSpPr>
          <p:spPr>
            <a:xfrm>
              <a:off x="13018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8" name="pl377"/>
            <p:cNvSpPr/>
            <p:nvPr/>
          </p:nvSpPr>
          <p:spPr>
            <a:xfrm>
              <a:off x="1328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9" name="pl378"/>
            <p:cNvSpPr/>
            <p:nvPr/>
          </p:nvSpPr>
          <p:spPr>
            <a:xfrm>
              <a:off x="13545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0" name="pl379"/>
            <p:cNvSpPr/>
            <p:nvPr/>
          </p:nvSpPr>
          <p:spPr>
            <a:xfrm>
              <a:off x="13808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1" name="pl380"/>
            <p:cNvSpPr/>
            <p:nvPr/>
          </p:nvSpPr>
          <p:spPr>
            <a:xfrm>
              <a:off x="14071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2" name="pl381"/>
            <p:cNvSpPr/>
            <p:nvPr/>
          </p:nvSpPr>
          <p:spPr>
            <a:xfrm>
              <a:off x="14335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3" name="pl382"/>
            <p:cNvSpPr/>
            <p:nvPr/>
          </p:nvSpPr>
          <p:spPr>
            <a:xfrm>
              <a:off x="14598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4" name="tx383"/>
            <p:cNvSpPr/>
            <p:nvPr/>
          </p:nvSpPr>
          <p:spPr>
            <a:xfrm rot="-5400000">
              <a:off x="116199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85" name="tx384"/>
            <p:cNvSpPr/>
            <p:nvPr/>
          </p:nvSpPr>
          <p:spPr>
            <a:xfrm rot="-5400000">
              <a:off x="1187362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86" name="tx385"/>
            <p:cNvSpPr/>
            <p:nvPr/>
          </p:nvSpPr>
          <p:spPr>
            <a:xfrm rot="-5400000">
              <a:off x="1213717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87" name="tx386"/>
            <p:cNvSpPr/>
            <p:nvPr/>
          </p:nvSpPr>
          <p:spPr>
            <a:xfrm rot="-5400000">
              <a:off x="1239877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88" name="tx387"/>
            <p:cNvSpPr/>
            <p:nvPr/>
          </p:nvSpPr>
          <p:spPr>
            <a:xfrm rot="-5400000">
              <a:off x="1263159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89" name="tx388"/>
            <p:cNvSpPr/>
            <p:nvPr/>
          </p:nvSpPr>
          <p:spPr>
            <a:xfrm rot="-5400000">
              <a:off x="129372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90" name="tx389"/>
            <p:cNvSpPr/>
            <p:nvPr/>
          </p:nvSpPr>
          <p:spPr>
            <a:xfrm rot="-5400000">
              <a:off x="1323044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91" name="tx390"/>
            <p:cNvSpPr/>
            <p:nvPr/>
          </p:nvSpPr>
          <p:spPr>
            <a:xfrm rot="-5400000">
              <a:off x="134317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92" name="tx391"/>
            <p:cNvSpPr/>
            <p:nvPr/>
          </p:nvSpPr>
          <p:spPr>
            <a:xfrm rot="-5400000">
              <a:off x="1369517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93" name="tx392"/>
            <p:cNvSpPr/>
            <p:nvPr/>
          </p:nvSpPr>
          <p:spPr>
            <a:xfrm rot="-5400000">
              <a:off x="1399505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94" name="tx393"/>
            <p:cNvSpPr/>
            <p:nvPr/>
          </p:nvSpPr>
          <p:spPr>
            <a:xfrm rot="-5400000">
              <a:off x="142398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95" name="tx394"/>
            <p:cNvSpPr/>
            <p:nvPr/>
          </p:nvSpPr>
          <p:spPr>
            <a:xfrm rot="-5400000">
              <a:off x="14503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96" name="pl395"/>
            <p:cNvSpPr/>
            <p:nvPr/>
          </p:nvSpPr>
          <p:spPr>
            <a:xfrm>
              <a:off x="14915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7" name="pl396"/>
            <p:cNvSpPr/>
            <p:nvPr/>
          </p:nvSpPr>
          <p:spPr>
            <a:xfrm>
              <a:off x="15178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8" name="pl397"/>
            <p:cNvSpPr/>
            <p:nvPr/>
          </p:nvSpPr>
          <p:spPr>
            <a:xfrm>
              <a:off x="15441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9" name="pl398"/>
            <p:cNvSpPr/>
            <p:nvPr/>
          </p:nvSpPr>
          <p:spPr>
            <a:xfrm>
              <a:off x="15705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0" name="pl399"/>
            <p:cNvSpPr/>
            <p:nvPr/>
          </p:nvSpPr>
          <p:spPr>
            <a:xfrm>
              <a:off x="159688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1" name="pl400"/>
            <p:cNvSpPr/>
            <p:nvPr/>
          </p:nvSpPr>
          <p:spPr>
            <a:xfrm>
              <a:off x="16232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2" name="pl401"/>
            <p:cNvSpPr/>
            <p:nvPr/>
          </p:nvSpPr>
          <p:spPr>
            <a:xfrm>
              <a:off x="16495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3" name="pl402"/>
            <p:cNvSpPr/>
            <p:nvPr/>
          </p:nvSpPr>
          <p:spPr>
            <a:xfrm>
              <a:off x="16759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4" name="pl403"/>
            <p:cNvSpPr/>
            <p:nvPr/>
          </p:nvSpPr>
          <p:spPr>
            <a:xfrm>
              <a:off x="17022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5" name="pl404"/>
            <p:cNvSpPr/>
            <p:nvPr/>
          </p:nvSpPr>
          <p:spPr>
            <a:xfrm>
              <a:off x="17286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6" name="pl405"/>
            <p:cNvSpPr/>
            <p:nvPr/>
          </p:nvSpPr>
          <p:spPr>
            <a:xfrm>
              <a:off x="17549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7" name="pl406"/>
            <p:cNvSpPr/>
            <p:nvPr/>
          </p:nvSpPr>
          <p:spPr>
            <a:xfrm>
              <a:off x="178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8" name="tx407"/>
            <p:cNvSpPr/>
            <p:nvPr/>
          </p:nvSpPr>
          <p:spPr>
            <a:xfrm rot="-5400000">
              <a:off x="148342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409" name="tx408"/>
            <p:cNvSpPr/>
            <p:nvPr/>
          </p:nvSpPr>
          <p:spPr>
            <a:xfrm rot="-5400000">
              <a:off x="150878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410" name="tx409"/>
            <p:cNvSpPr/>
            <p:nvPr/>
          </p:nvSpPr>
          <p:spPr>
            <a:xfrm rot="-5400000">
              <a:off x="153514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411" name="tx410"/>
            <p:cNvSpPr/>
            <p:nvPr/>
          </p:nvSpPr>
          <p:spPr>
            <a:xfrm rot="-5400000">
              <a:off x="1561303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12" name="tx411"/>
            <p:cNvSpPr/>
            <p:nvPr/>
          </p:nvSpPr>
          <p:spPr>
            <a:xfrm rot="-5400000">
              <a:off x="1584585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13" name="tx412"/>
            <p:cNvSpPr/>
            <p:nvPr/>
          </p:nvSpPr>
          <p:spPr>
            <a:xfrm rot="-5400000">
              <a:off x="1615155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14" name="tx413"/>
            <p:cNvSpPr/>
            <p:nvPr/>
          </p:nvSpPr>
          <p:spPr>
            <a:xfrm rot="-5400000">
              <a:off x="1644471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15" name="tx414"/>
            <p:cNvSpPr/>
            <p:nvPr/>
          </p:nvSpPr>
          <p:spPr>
            <a:xfrm rot="-5400000">
              <a:off x="1664601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16" name="tx415"/>
            <p:cNvSpPr/>
            <p:nvPr/>
          </p:nvSpPr>
          <p:spPr>
            <a:xfrm rot="-5400000">
              <a:off x="169094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17" name="tx416"/>
            <p:cNvSpPr/>
            <p:nvPr/>
          </p:nvSpPr>
          <p:spPr>
            <a:xfrm rot="-5400000">
              <a:off x="1720932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18" name="tx417"/>
            <p:cNvSpPr/>
            <p:nvPr/>
          </p:nvSpPr>
          <p:spPr>
            <a:xfrm rot="-5400000">
              <a:off x="17454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19" name="tx418"/>
            <p:cNvSpPr/>
            <p:nvPr/>
          </p:nvSpPr>
          <p:spPr>
            <a:xfrm rot="-5400000">
              <a:off x="17717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20" name="tx419"/>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21" name="tx420"/>
            <p:cNvSpPr/>
            <p:nvPr/>
          </p:nvSpPr>
          <p:spPr>
            <a:xfrm>
              <a:off x="1230614" y="4609620"/>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a:t>
              </a:r>
            </a:p>
          </p:txBody>
        </p:sp>
        <p:sp>
          <p:nvSpPr>
            <p:cNvPr id="422" name="tx421"/>
            <p:cNvSpPr/>
            <p:nvPr/>
          </p:nvSpPr>
          <p:spPr>
            <a:xfrm>
              <a:off x="1230614" y="4019161"/>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a:t>
              </a:r>
            </a:p>
          </p:txBody>
        </p:sp>
        <p:sp>
          <p:nvSpPr>
            <p:cNvPr id="423" name="tx422"/>
            <p:cNvSpPr/>
            <p:nvPr/>
          </p:nvSpPr>
          <p:spPr>
            <a:xfrm>
              <a:off x="1230614" y="3428591"/>
              <a:ext cx="381409" cy="167208"/>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300</a:t>
              </a:r>
            </a:p>
          </p:txBody>
        </p:sp>
        <p:sp>
          <p:nvSpPr>
            <p:cNvPr id="424" name="tx423"/>
            <p:cNvSpPr/>
            <p:nvPr/>
          </p:nvSpPr>
          <p:spPr>
            <a:xfrm>
              <a:off x="1230614" y="2838243"/>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400</a:t>
              </a:r>
            </a:p>
          </p:txBody>
        </p:sp>
        <p:sp>
          <p:nvSpPr>
            <p:cNvPr id="425" name="tx424"/>
            <p:cNvSpPr/>
            <p:nvPr/>
          </p:nvSpPr>
          <p:spPr>
            <a:xfrm>
              <a:off x="1230614" y="2247784"/>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500</a:t>
              </a:r>
            </a:p>
          </p:txBody>
        </p:sp>
        <p:sp>
          <p:nvSpPr>
            <p:cNvPr id="426" name="pl425"/>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7" name="pl426"/>
            <p:cNvSpPr/>
            <p:nvPr/>
          </p:nvSpPr>
          <p:spPr>
            <a:xfrm>
              <a:off x="1865074" y="469489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8" name="pl427"/>
            <p:cNvSpPr/>
            <p:nvPr/>
          </p:nvSpPr>
          <p:spPr>
            <a:xfrm>
              <a:off x="1865074" y="410444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9" name="pl428"/>
            <p:cNvSpPr/>
            <p:nvPr/>
          </p:nvSpPr>
          <p:spPr>
            <a:xfrm>
              <a:off x="1865074" y="351398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0" name="pl429"/>
            <p:cNvSpPr/>
            <p:nvPr/>
          </p:nvSpPr>
          <p:spPr>
            <a:xfrm>
              <a:off x="1865074" y="292352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1" name="pl430"/>
            <p:cNvSpPr/>
            <p:nvPr/>
          </p:nvSpPr>
          <p:spPr>
            <a:xfrm>
              <a:off x="1865074" y="233306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2" name="tx431"/>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33" name="rc432"/>
            <p:cNvSpPr/>
            <p:nvPr/>
          </p:nvSpPr>
          <p:spPr>
            <a:xfrm>
              <a:off x="18110385" y="2153563"/>
              <a:ext cx="1240079" cy="413498"/>
            </a:xfrm>
            <a:prstGeom prst="rect">
              <a:avLst/>
            </a:prstGeom>
            <a:solidFill>
              <a:srgbClr val="FFFFFF">
                <a:alpha val="100000"/>
              </a:srgbClr>
            </a:solidFill>
          </p:spPr>
          <p:txBody>
            <a:bodyPr/>
            <a:lstStyle/>
            <a:p/>
          </p:txBody>
        </p:sp>
        <p:sp>
          <p:nvSpPr>
            <p:cNvPr id="434" name="rc433"/>
            <p:cNvSpPr/>
            <p:nvPr/>
          </p:nvSpPr>
          <p:spPr>
            <a:xfrm>
              <a:off x="18179974" y="2223153"/>
              <a:ext cx="274319" cy="274319"/>
            </a:xfrm>
            <a:prstGeom prst="rect">
              <a:avLst/>
            </a:prstGeom>
            <a:solidFill>
              <a:srgbClr val="FFFFFF">
                <a:alpha val="100000"/>
              </a:srgbClr>
            </a:solidFill>
          </p:spPr>
          <p:txBody>
            <a:bodyPr/>
            <a:lstStyle/>
            <a:p/>
          </p:txBody>
        </p:sp>
        <p:sp>
          <p:nvSpPr>
            <p:cNvPr id="435" name="pg434"/>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436" name="tx435"/>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437" name="rc436"/>
            <p:cNvSpPr/>
            <p:nvPr/>
          </p:nvSpPr>
          <p:spPr>
            <a:xfrm>
              <a:off x="18110385" y="2706240"/>
              <a:ext cx="1753945" cy="1236458"/>
            </a:xfrm>
            <a:prstGeom prst="rect">
              <a:avLst/>
            </a:prstGeom>
            <a:solidFill>
              <a:srgbClr val="FFFFFF">
                <a:alpha val="100000"/>
              </a:srgbClr>
            </a:solidFill>
          </p:spPr>
          <p:txBody>
            <a:bodyPr/>
            <a:lstStyle/>
            <a:p/>
          </p:txBody>
        </p:sp>
        <p:sp>
          <p:nvSpPr>
            <p:cNvPr id="438" name="rc437"/>
            <p:cNvSpPr/>
            <p:nvPr/>
          </p:nvSpPr>
          <p:spPr>
            <a:xfrm>
              <a:off x="18179974" y="2775829"/>
              <a:ext cx="274319" cy="274319"/>
            </a:xfrm>
            <a:prstGeom prst="rect">
              <a:avLst/>
            </a:prstGeom>
            <a:solidFill>
              <a:srgbClr val="FFFFFF">
                <a:alpha val="100000"/>
              </a:srgbClr>
            </a:solidFill>
          </p:spPr>
          <p:txBody>
            <a:bodyPr/>
            <a:lstStyle/>
            <a:p/>
          </p:txBody>
        </p:sp>
        <p:sp>
          <p:nvSpPr>
            <p:cNvPr id="439" name="rc438"/>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40" name="rc439"/>
            <p:cNvSpPr/>
            <p:nvPr/>
          </p:nvSpPr>
          <p:spPr>
            <a:xfrm>
              <a:off x="18179974" y="3050149"/>
              <a:ext cx="274319" cy="274319"/>
            </a:xfrm>
            <a:prstGeom prst="rect">
              <a:avLst/>
            </a:prstGeom>
            <a:solidFill>
              <a:srgbClr val="FFFFFF">
                <a:alpha val="100000"/>
              </a:srgbClr>
            </a:solidFill>
          </p:spPr>
          <p:txBody>
            <a:bodyPr/>
            <a:lstStyle/>
            <a:p/>
          </p:txBody>
        </p:sp>
        <p:sp>
          <p:nvSpPr>
            <p:cNvPr id="441" name="rc440"/>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42" name="rc441"/>
            <p:cNvSpPr/>
            <p:nvPr/>
          </p:nvSpPr>
          <p:spPr>
            <a:xfrm>
              <a:off x="18179974" y="3324469"/>
              <a:ext cx="274319" cy="274320"/>
            </a:xfrm>
            <a:prstGeom prst="rect">
              <a:avLst/>
            </a:prstGeom>
            <a:solidFill>
              <a:srgbClr val="FFFFFF">
                <a:alpha val="100000"/>
              </a:srgbClr>
            </a:solidFill>
          </p:spPr>
          <p:txBody>
            <a:bodyPr/>
            <a:lstStyle/>
            <a:p/>
          </p:txBody>
        </p:sp>
        <p:sp>
          <p:nvSpPr>
            <p:cNvPr id="443" name="rc442"/>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4" name="rc443"/>
            <p:cNvSpPr/>
            <p:nvPr/>
          </p:nvSpPr>
          <p:spPr>
            <a:xfrm>
              <a:off x="18179974" y="3598789"/>
              <a:ext cx="274319" cy="274320"/>
            </a:xfrm>
            <a:prstGeom prst="rect">
              <a:avLst/>
            </a:prstGeom>
            <a:solidFill>
              <a:srgbClr val="FFFFFF">
                <a:alpha val="100000"/>
              </a:srgbClr>
            </a:solidFill>
          </p:spPr>
          <p:txBody>
            <a:bodyPr/>
            <a:lstStyle/>
            <a:p/>
          </p:txBody>
        </p:sp>
        <p:sp>
          <p:nvSpPr>
            <p:cNvPr id="445" name="rc444"/>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46" name="tx445"/>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47" name="tx446"/>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48" name="tx447"/>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49" name="tx448"/>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50" name=""/>
          <p:cNvGrpSpPr/>
          <p:nvPr/>
        </p:nvGrpSpPr>
        <p:grpSpPr>
          <a:xfrm>
            <a:off x="6400800" y="6217920"/>
            <a:ext cx="5486400" cy="4251960"/>
            <a:chOff x="6400800" y="6217920"/>
            <a:chExt cx="5486400" cy="4251960"/>
          </a:xfrm>
        </p:grpSpPr>
        <p:sp>
          <p:nvSpPr>
            <p:cNvPr id="451"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52"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53" name="rc5"/>
            <p:cNvSpPr/>
            <p:nvPr/>
          </p:nvSpPr>
          <p:spPr>
            <a:xfrm>
              <a:off x="7068913" y="6510025"/>
              <a:ext cx="4191941" cy="2788960"/>
            </a:xfrm>
            <a:prstGeom prst="rect">
              <a:avLst/>
            </a:prstGeom>
            <a:solidFill>
              <a:srgbClr val="FFFFFF">
                <a:alpha val="100000"/>
              </a:srgbClr>
            </a:solidFill>
          </p:spPr>
          <p:txBody>
            <a:bodyPr/>
            <a:lstStyle/>
            <a:p/>
          </p:txBody>
        </p:sp>
        <p:sp>
          <p:nvSpPr>
            <p:cNvPr id="454" name="pl6"/>
            <p:cNvSpPr/>
            <p:nvPr/>
          </p:nvSpPr>
          <p:spPr>
            <a:xfrm>
              <a:off x="7068913" y="8684634"/>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55" name="pl7"/>
            <p:cNvSpPr/>
            <p:nvPr/>
          </p:nvSpPr>
          <p:spPr>
            <a:xfrm>
              <a:off x="7068913" y="7709473"/>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56" name="pl8"/>
            <p:cNvSpPr/>
            <p:nvPr/>
          </p:nvSpPr>
          <p:spPr>
            <a:xfrm>
              <a:off x="7068913" y="6734312"/>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57" name="pl9"/>
            <p:cNvSpPr/>
            <p:nvPr/>
          </p:nvSpPr>
          <p:spPr>
            <a:xfrm>
              <a:off x="7068913" y="9172214"/>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58" name="pl10"/>
            <p:cNvSpPr/>
            <p:nvPr/>
          </p:nvSpPr>
          <p:spPr>
            <a:xfrm>
              <a:off x="7068913" y="8197053"/>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59" name="pl11"/>
            <p:cNvSpPr/>
            <p:nvPr/>
          </p:nvSpPr>
          <p:spPr>
            <a:xfrm>
              <a:off x="7068913" y="7221892"/>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60" name="rc12"/>
            <p:cNvSpPr/>
            <p:nvPr/>
          </p:nvSpPr>
          <p:spPr>
            <a:xfrm>
              <a:off x="7214466" y="8392086"/>
              <a:ext cx="407549" cy="78012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1" name="rc13"/>
            <p:cNvSpPr/>
            <p:nvPr/>
          </p:nvSpPr>
          <p:spPr>
            <a:xfrm>
              <a:off x="7796680" y="6831828"/>
              <a:ext cx="407549" cy="234038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2" name="rc14"/>
            <p:cNvSpPr/>
            <p:nvPr/>
          </p:nvSpPr>
          <p:spPr>
            <a:xfrm>
              <a:off x="8378894" y="8002021"/>
              <a:ext cx="407549" cy="1170193"/>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3" name="rc15"/>
            <p:cNvSpPr/>
            <p:nvPr/>
          </p:nvSpPr>
          <p:spPr>
            <a:xfrm>
              <a:off x="8961109" y="8782150"/>
              <a:ext cx="407549" cy="390064"/>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4" name="rc16"/>
            <p:cNvSpPr/>
            <p:nvPr/>
          </p:nvSpPr>
          <p:spPr>
            <a:xfrm>
              <a:off x="9543323" y="8587118"/>
              <a:ext cx="407549" cy="58509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5" name="rc17"/>
            <p:cNvSpPr/>
            <p:nvPr/>
          </p:nvSpPr>
          <p:spPr>
            <a:xfrm>
              <a:off x="10125537" y="8197053"/>
              <a:ext cx="407549" cy="975161"/>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6" name="rc18"/>
            <p:cNvSpPr/>
            <p:nvPr/>
          </p:nvSpPr>
          <p:spPr>
            <a:xfrm>
              <a:off x="10707751" y="8977182"/>
              <a:ext cx="407549" cy="195032"/>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7" name="rc19"/>
            <p:cNvSpPr/>
            <p:nvPr/>
          </p:nvSpPr>
          <p:spPr>
            <a:xfrm>
              <a:off x="7796680" y="6636796"/>
              <a:ext cx="407549" cy="19503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8" name="rc20"/>
            <p:cNvSpPr/>
            <p:nvPr/>
          </p:nvSpPr>
          <p:spPr>
            <a:xfrm>
              <a:off x="8378894" y="7611957"/>
              <a:ext cx="407549" cy="39006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9" name="rc21"/>
            <p:cNvSpPr/>
            <p:nvPr/>
          </p:nvSpPr>
          <p:spPr>
            <a:xfrm>
              <a:off x="9543323" y="8392086"/>
              <a:ext cx="407549" cy="195032"/>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0" name="pl22"/>
            <p:cNvSpPr/>
            <p:nvPr/>
          </p:nvSpPr>
          <p:spPr>
            <a:xfrm>
              <a:off x="7418241" y="6867288"/>
              <a:ext cx="3493284" cy="2290968"/>
            </a:xfrm>
            <a:custGeom>
              <a:avLst/>
              <a:pathLst>
                <a:path w="3493284" h="2290968">
                  <a:moveTo>
                    <a:pt x="0" y="0"/>
                  </a:moveTo>
                  <a:lnTo>
                    <a:pt x="582214" y="426690"/>
                  </a:lnTo>
                  <a:lnTo>
                    <a:pt x="1164428" y="1447557"/>
                  </a:lnTo>
                  <a:lnTo>
                    <a:pt x="1746642" y="2107531"/>
                  </a:lnTo>
                  <a:lnTo>
                    <a:pt x="2328856" y="2087593"/>
                  </a:lnTo>
                  <a:lnTo>
                    <a:pt x="2911070" y="2155385"/>
                  </a:lnTo>
                  <a:lnTo>
                    <a:pt x="3493284" y="2290968"/>
                  </a:lnTo>
                </a:path>
              </a:pathLst>
            </a:custGeom>
            <a:ln w="40651" cap="flat">
              <a:solidFill>
                <a:srgbClr val="000000">
                  <a:alpha val="100000"/>
                </a:srgbClr>
              </a:solidFill>
              <a:prstDash val="solid"/>
              <a:round/>
            </a:ln>
          </p:spPr>
          <p:txBody>
            <a:bodyPr/>
            <a:lstStyle/>
            <a:p/>
          </p:txBody>
        </p:sp>
        <p:sp>
          <p:nvSpPr>
            <p:cNvPr id="471" name="rc23"/>
            <p:cNvSpPr/>
            <p:nvPr/>
          </p:nvSpPr>
          <p:spPr>
            <a:xfrm>
              <a:off x="7068913" y="6510025"/>
              <a:ext cx="4191941" cy="2788960"/>
            </a:xfrm>
            <a:prstGeom prst="rect">
              <a:avLst/>
            </a:prstGeom>
            <a:ln w="13550" cap="rnd">
              <a:solidFill>
                <a:srgbClr val="333333">
                  <a:alpha val="100000"/>
                </a:srgbClr>
              </a:solidFill>
              <a:prstDash val="solid"/>
              <a:round/>
            </a:ln>
          </p:spPr>
          <p:txBody>
            <a:bodyPr/>
            <a:lstStyle/>
            <a:p/>
          </p:txBody>
        </p:sp>
        <p:sp>
          <p:nvSpPr>
            <p:cNvPr id="472" name="tx24"/>
            <p:cNvSpPr/>
            <p:nvPr/>
          </p:nvSpPr>
          <p:spPr>
            <a:xfrm>
              <a:off x="6843756" y="9169908"/>
              <a:ext cx="127099"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73" name="tx25"/>
            <p:cNvSpPr/>
            <p:nvPr/>
          </p:nvSpPr>
          <p:spPr>
            <a:xfrm>
              <a:off x="6843756" y="8196681"/>
              <a:ext cx="127099" cy="10946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5</a:t>
              </a:r>
            </a:p>
          </p:txBody>
        </p:sp>
        <p:sp>
          <p:nvSpPr>
            <p:cNvPr id="474" name="tx26"/>
            <p:cNvSpPr/>
            <p:nvPr/>
          </p:nvSpPr>
          <p:spPr>
            <a:xfrm>
              <a:off x="6801340" y="7219585"/>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a:t>
              </a:r>
            </a:p>
          </p:txBody>
        </p:sp>
        <p:sp>
          <p:nvSpPr>
            <p:cNvPr id="475" name="pl27"/>
            <p:cNvSpPr/>
            <p:nvPr/>
          </p:nvSpPr>
          <p:spPr>
            <a:xfrm>
              <a:off x="7034118"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6" name="pl28"/>
            <p:cNvSpPr/>
            <p:nvPr/>
          </p:nvSpPr>
          <p:spPr>
            <a:xfrm>
              <a:off x="7034118" y="819705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7" name="pl29"/>
            <p:cNvSpPr/>
            <p:nvPr/>
          </p:nvSpPr>
          <p:spPr>
            <a:xfrm>
              <a:off x="7034118" y="722189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8" name="pl30"/>
            <p:cNvSpPr/>
            <p:nvPr/>
          </p:nvSpPr>
          <p:spPr>
            <a:xfrm>
              <a:off x="11260854"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9" name="pl31"/>
            <p:cNvSpPr/>
            <p:nvPr/>
          </p:nvSpPr>
          <p:spPr>
            <a:xfrm>
              <a:off x="11260854" y="817527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0" name="pl32"/>
            <p:cNvSpPr/>
            <p:nvPr/>
          </p:nvSpPr>
          <p:spPr>
            <a:xfrm>
              <a:off x="11260854" y="717833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1" name="tx33"/>
            <p:cNvSpPr/>
            <p:nvPr/>
          </p:nvSpPr>
          <p:spPr>
            <a:xfrm>
              <a:off x="11358911"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82" name="tx34"/>
            <p:cNvSpPr/>
            <p:nvPr/>
          </p:nvSpPr>
          <p:spPr>
            <a:xfrm>
              <a:off x="11358911" y="8172967"/>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50</a:t>
              </a:r>
            </a:p>
          </p:txBody>
        </p:sp>
        <p:sp>
          <p:nvSpPr>
            <p:cNvPr id="483" name="tx35"/>
            <p:cNvSpPr/>
            <p:nvPr/>
          </p:nvSpPr>
          <p:spPr>
            <a:xfrm>
              <a:off x="11358911" y="7176027"/>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84" name="pl36"/>
            <p:cNvSpPr/>
            <p:nvPr/>
          </p:nvSpPr>
          <p:spPr>
            <a:xfrm>
              <a:off x="741824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5" name="pl37"/>
            <p:cNvSpPr/>
            <p:nvPr/>
          </p:nvSpPr>
          <p:spPr>
            <a:xfrm>
              <a:off x="8000455"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6" name="pl38"/>
            <p:cNvSpPr/>
            <p:nvPr/>
          </p:nvSpPr>
          <p:spPr>
            <a:xfrm>
              <a:off x="858266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7" name="pl39"/>
            <p:cNvSpPr/>
            <p:nvPr/>
          </p:nvSpPr>
          <p:spPr>
            <a:xfrm>
              <a:off x="916488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8" name="pl40"/>
            <p:cNvSpPr/>
            <p:nvPr/>
          </p:nvSpPr>
          <p:spPr>
            <a:xfrm>
              <a:off x="974709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9" name="pl41"/>
            <p:cNvSpPr/>
            <p:nvPr/>
          </p:nvSpPr>
          <p:spPr>
            <a:xfrm>
              <a:off x="1032931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0" name="pl42"/>
            <p:cNvSpPr/>
            <p:nvPr/>
          </p:nvSpPr>
          <p:spPr>
            <a:xfrm>
              <a:off x="1091152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1" name="tx43"/>
            <p:cNvSpPr/>
            <p:nvPr/>
          </p:nvSpPr>
          <p:spPr>
            <a:xfrm rot="-2700000">
              <a:off x="7308342"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92" name="tx44"/>
            <p:cNvSpPr/>
            <p:nvPr/>
          </p:nvSpPr>
          <p:spPr>
            <a:xfrm rot="-2700000">
              <a:off x="7850859"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93" name="tx45"/>
            <p:cNvSpPr/>
            <p:nvPr/>
          </p:nvSpPr>
          <p:spPr>
            <a:xfrm rot="-2700000">
              <a:off x="8432415"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94" name="tx46"/>
            <p:cNvSpPr/>
            <p:nvPr/>
          </p:nvSpPr>
          <p:spPr>
            <a:xfrm rot="-2700000">
              <a:off x="8869939"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95" name="tx47"/>
            <p:cNvSpPr/>
            <p:nvPr/>
          </p:nvSpPr>
          <p:spPr>
            <a:xfrm rot="-2700000">
              <a:off x="9452153"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96" name="tx48"/>
            <p:cNvSpPr/>
            <p:nvPr/>
          </p:nvSpPr>
          <p:spPr>
            <a:xfrm rot="-2700000">
              <a:off x="10034340"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497" name="tx49"/>
            <p:cNvSpPr/>
            <p:nvPr/>
          </p:nvSpPr>
          <p:spPr>
            <a:xfrm rot="-2700000">
              <a:off x="10728624"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98" name="tx50"/>
            <p:cNvSpPr/>
            <p:nvPr/>
          </p:nvSpPr>
          <p:spPr>
            <a:xfrm>
              <a:off x="9164883"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499" name="tx51"/>
            <p:cNvSpPr/>
            <p:nvPr/>
          </p:nvSpPr>
          <p:spPr>
            <a:xfrm>
              <a:off x="8347631"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500" name="tx52"/>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501" name="tx53"/>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502" name="rc54"/>
            <p:cNvSpPr/>
            <p:nvPr/>
          </p:nvSpPr>
          <p:spPr>
            <a:xfrm>
              <a:off x="7023495" y="10217410"/>
              <a:ext cx="1051268" cy="182880"/>
            </a:xfrm>
            <a:prstGeom prst="rect">
              <a:avLst/>
            </a:prstGeom>
            <a:solidFill>
              <a:srgbClr val="FFFFFF">
                <a:alpha val="100000"/>
              </a:srgbClr>
            </a:solidFill>
          </p:spPr>
          <p:txBody>
            <a:bodyPr/>
            <a:lstStyle/>
            <a:p/>
          </p:txBody>
        </p:sp>
        <p:sp>
          <p:nvSpPr>
            <p:cNvPr id="503" name="rc55"/>
            <p:cNvSpPr/>
            <p:nvPr/>
          </p:nvSpPr>
          <p:spPr>
            <a:xfrm>
              <a:off x="7023495" y="10217410"/>
              <a:ext cx="182879" cy="182880"/>
            </a:xfrm>
            <a:prstGeom prst="rect">
              <a:avLst/>
            </a:prstGeom>
            <a:solidFill>
              <a:srgbClr val="FFFFFF">
                <a:alpha val="100000"/>
              </a:srgbClr>
            </a:solidFill>
          </p:spPr>
          <p:txBody>
            <a:bodyPr/>
            <a:lstStyle/>
            <a:p/>
          </p:txBody>
        </p:sp>
        <p:sp>
          <p:nvSpPr>
            <p:cNvPr id="504" name="pl56"/>
            <p:cNvSpPr/>
            <p:nvPr/>
          </p:nvSpPr>
          <p:spPr>
            <a:xfrm>
              <a:off x="7041783"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505" name="tx57"/>
            <p:cNvSpPr/>
            <p:nvPr/>
          </p:nvSpPr>
          <p:spPr>
            <a:xfrm>
              <a:off x="7314375"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506" name="rc58"/>
            <p:cNvSpPr/>
            <p:nvPr/>
          </p:nvSpPr>
          <p:spPr>
            <a:xfrm>
              <a:off x="8254763" y="10217410"/>
              <a:ext cx="3051508" cy="182880"/>
            </a:xfrm>
            <a:prstGeom prst="rect">
              <a:avLst/>
            </a:prstGeom>
            <a:solidFill>
              <a:srgbClr val="FFFFFF">
                <a:alpha val="100000"/>
              </a:srgbClr>
            </a:solidFill>
          </p:spPr>
          <p:txBody>
            <a:bodyPr/>
            <a:lstStyle/>
            <a:p/>
          </p:txBody>
        </p:sp>
        <p:sp>
          <p:nvSpPr>
            <p:cNvPr id="507" name="rc59"/>
            <p:cNvSpPr/>
            <p:nvPr/>
          </p:nvSpPr>
          <p:spPr>
            <a:xfrm>
              <a:off x="8254763" y="10217410"/>
              <a:ext cx="182880" cy="182880"/>
            </a:xfrm>
            <a:prstGeom prst="rect">
              <a:avLst/>
            </a:prstGeom>
            <a:solidFill>
              <a:srgbClr val="FFFFFF">
                <a:alpha val="100000"/>
              </a:srgbClr>
            </a:solidFill>
          </p:spPr>
          <p:txBody>
            <a:bodyPr/>
            <a:lstStyle/>
            <a:p/>
          </p:txBody>
        </p:sp>
        <p:sp>
          <p:nvSpPr>
            <p:cNvPr id="508" name="rc60"/>
            <p:cNvSpPr/>
            <p:nvPr/>
          </p:nvSpPr>
          <p:spPr>
            <a:xfrm>
              <a:off x="8263763"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509" name="rc61"/>
            <p:cNvSpPr/>
            <p:nvPr/>
          </p:nvSpPr>
          <p:spPr>
            <a:xfrm>
              <a:off x="9346003" y="10217410"/>
              <a:ext cx="182880" cy="182880"/>
            </a:xfrm>
            <a:prstGeom prst="rect">
              <a:avLst/>
            </a:prstGeom>
            <a:solidFill>
              <a:srgbClr val="FFFFFF">
                <a:alpha val="100000"/>
              </a:srgbClr>
            </a:solidFill>
          </p:spPr>
          <p:txBody>
            <a:bodyPr/>
            <a:lstStyle/>
            <a:p/>
          </p:txBody>
        </p:sp>
        <p:sp>
          <p:nvSpPr>
            <p:cNvPr id="510" name="rc62"/>
            <p:cNvSpPr/>
            <p:nvPr/>
          </p:nvSpPr>
          <p:spPr>
            <a:xfrm>
              <a:off x="9355003" y="10226410"/>
              <a:ext cx="164880"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11" name="rc63"/>
            <p:cNvSpPr/>
            <p:nvPr/>
          </p:nvSpPr>
          <p:spPr>
            <a:xfrm>
              <a:off x="10272045" y="10217410"/>
              <a:ext cx="182879" cy="182880"/>
            </a:xfrm>
            <a:prstGeom prst="rect">
              <a:avLst/>
            </a:prstGeom>
            <a:solidFill>
              <a:srgbClr val="FFFFFF">
                <a:alpha val="100000"/>
              </a:srgbClr>
            </a:solidFill>
          </p:spPr>
          <p:txBody>
            <a:bodyPr/>
            <a:lstStyle/>
            <a:p/>
          </p:txBody>
        </p:sp>
        <p:sp>
          <p:nvSpPr>
            <p:cNvPr id="512" name="rc64"/>
            <p:cNvSpPr/>
            <p:nvPr/>
          </p:nvSpPr>
          <p:spPr>
            <a:xfrm>
              <a:off x="10281045" y="10226410"/>
              <a:ext cx="164880"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13" name="tx65"/>
            <p:cNvSpPr/>
            <p:nvPr/>
          </p:nvSpPr>
          <p:spPr>
            <a:xfrm>
              <a:off x="8545643"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14" name="tx66"/>
            <p:cNvSpPr/>
            <p:nvPr/>
          </p:nvSpPr>
          <p:spPr>
            <a:xfrm>
              <a:off x="9636883"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15" name="tx67"/>
            <p:cNvSpPr/>
            <p:nvPr/>
          </p:nvSpPr>
          <p:spPr>
            <a:xfrm>
              <a:off x="10562925"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16" name="tx68"/>
            <p:cNvSpPr/>
            <p:nvPr/>
          </p:nvSpPr>
          <p:spPr>
            <a:xfrm>
              <a:off x="6536585"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17" name=""/>
          <p:cNvGrpSpPr/>
          <p:nvPr/>
        </p:nvGrpSpPr>
        <p:grpSpPr>
          <a:xfrm>
            <a:off x="12527280" y="6217920"/>
            <a:ext cx="5486400" cy="4297680"/>
            <a:chOff x="12527280" y="6217920"/>
            <a:chExt cx="5486400" cy="4297680"/>
          </a:xfrm>
        </p:grpSpPr>
        <p:sp>
          <p:nvSpPr>
            <p:cNvPr id="518"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19"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20"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21"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2"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3"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4"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5"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6"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7"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8"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9"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0"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1"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2" name="pl17"/>
            <p:cNvSpPr/>
            <p:nvPr/>
          </p:nvSpPr>
          <p:spPr>
            <a:xfrm>
              <a:off x="13329440" y="6714885"/>
              <a:ext cx="4502097" cy="153644"/>
            </a:xfrm>
            <a:custGeom>
              <a:avLst/>
              <a:pathLst>
                <a:path w="4502097" h="153644">
                  <a:moveTo>
                    <a:pt x="0" y="128037"/>
                  </a:moveTo>
                  <a:lnTo>
                    <a:pt x="187587" y="102429"/>
                  </a:lnTo>
                  <a:lnTo>
                    <a:pt x="375174" y="153644"/>
                  </a:lnTo>
                  <a:lnTo>
                    <a:pt x="562762" y="76822"/>
                  </a:lnTo>
                  <a:lnTo>
                    <a:pt x="750349" y="128037"/>
                  </a:lnTo>
                  <a:lnTo>
                    <a:pt x="937937" y="76822"/>
                  </a:lnTo>
                  <a:lnTo>
                    <a:pt x="1125524" y="128037"/>
                  </a:lnTo>
                  <a:lnTo>
                    <a:pt x="1313111" y="128037"/>
                  </a:lnTo>
                  <a:lnTo>
                    <a:pt x="1500699" y="76822"/>
                  </a:lnTo>
                  <a:lnTo>
                    <a:pt x="1688286" y="25607"/>
                  </a:lnTo>
                  <a:lnTo>
                    <a:pt x="1875874" y="0"/>
                  </a:lnTo>
                  <a:lnTo>
                    <a:pt x="2063461" y="0"/>
                  </a:lnTo>
                  <a:lnTo>
                    <a:pt x="2251048" y="0"/>
                  </a:lnTo>
                  <a:lnTo>
                    <a:pt x="2438636" y="0"/>
                  </a:lnTo>
                  <a:lnTo>
                    <a:pt x="2626223" y="0"/>
                  </a:lnTo>
                  <a:lnTo>
                    <a:pt x="2813811" y="0"/>
                  </a:lnTo>
                  <a:lnTo>
                    <a:pt x="3001398" y="0"/>
                  </a:lnTo>
                  <a:lnTo>
                    <a:pt x="3188985" y="25607"/>
                  </a:lnTo>
                  <a:lnTo>
                    <a:pt x="3376573" y="51214"/>
                  </a:lnTo>
                  <a:lnTo>
                    <a:pt x="3564160" y="51214"/>
                  </a:lnTo>
                  <a:lnTo>
                    <a:pt x="3751748" y="76822"/>
                  </a:lnTo>
                  <a:lnTo>
                    <a:pt x="3939335" y="76822"/>
                  </a:lnTo>
                  <a:lnTo>
                    <a:pt x="4126923" y="51214"/>
                  </a:lnTo>
                  <a:lnTo>
                    <a:pt x="4314510" y="25607"/>
                  </a:lnTo>
                  <a:lnTo>
                    <a:pt x="4502097" y="25607"/>
                  </a:lnTo>
                </a:path>
              </a:pathLst>
            </a:custGeom>
            <a:ln w="32521" cap="flat">
              <a:solidFill>
                <a:srgbClr val="5EB0E8">
                  <a:alpha val="100000"/>
                </a:srgbClr>
              </a:solidFill>
              <a:prstDash val="solid"/>
              <a:round/>
            </a:ln>
          </p:spPr>
          <p:txBody>
            <a:bodyPr/>
            <a:lstStyle/>
            <a:p/>
          </p:txBody>
        </p:sp>
        <p:sp>
          <p:nvSpPr>
            <p:cNvPr id="533" name="pl18"/>
            <p:cNvSpPr/>
            <p:nvPr/>
          </p:nvSpPr>
          <p:spPr>
            <a:xfrm>
              <a:off x="13329440" y="6689277"/>
              <a:ext cx="4502097" cy="332897"/>
            </a:xfrm>
            <a:custGeom>
              <a:avLst/>
              <a:pathLst>
                <a:path w="4502097" h="332897">
                  <a:moveTo>
                    <a:pt x="0" y="102429"/>
                  </a:moveTo>
                  <a:lnTo>
                    <a:pt x="187587" y="51214"/>
                  </a:lnTo>
                  <a:lnTo>
                    <a:pt x="375174" y="76822"/>
                  </a:lnTo>
                  <a:lnTo>
                    <a:pt x="562762" y="128037"/>
                  </a:lnTo>
                  <a:lnTo>
                    <a:pt x="750349" y="102429"/>
                  </a:lnTo>
                  <a:lnTo>
                    <a:pt x="937937" y="153644"/>
                  </a:lnTo>
                  <a:lnTo>
                    <a:pt x="1125524" y="332897"/>
                  </a:lnTo>
                  <a:lnTo>
                    <a:pt x="1313111" y="128037"/>
                  </a:lnTo>
                  <a:lnTo>
                    <a:pt x="1500699" y="102429"/>
                  </a:lnTo>
                  <a:lnTo>
                    <a:pt x="1688286" y="51214"/>
                  </a:lnTo>
                  <a:lnTo>
                    <a:pt x="1875874" y="25607"/>
                  </a:lnTo>
                  <a:lnTo>
                    <a:pt x="2063461" y="0"/>
                  </a:lnTo>
                  <a:lnTo>
                    <a:pt x="2251048" y="25607"/>
                  </a:lnTo>
                  <a:lnTo>
                    <a:pt x="2438636" y="25607"/>
                  </a:lnTo>
                  <a:lnTo>
                    <a:pt x="2626223" y="25607"/>
                  </a:lnTo>
                  <a:lnTo>
                    <a:pt x="2813811" y="25607"/>
                  </a:lnTo>
                  <a:lnTo>
                    <a:pt x="3001398" y="25607"/>
                  </a:lnTo>
                  <a:lnTo>
                    <a:pt x="3188985" y="25607"/>
                  </a:lnTo>
                  <a:lnTo>
                    <a:pt x="3376573" y="51214"/>
                  </a:lnTo>
                  <a:lnTo>
                    <a:pt x="3564160" y="51214"/>
                  </a:lnTo>
                  <a:lnTo>
                    <a:pt x="3751748" y="102429"/>
                  </a:lnTo>
                  <a:lnTo>
                    <a:pt x="3939335" y="102429"/>
                  </a:lnTo>
                  <a:lnTo>
                    <a:pt x="4126923" y="102429"/>
                  </a:lnTo>
                  <a:lnTo>
                    <a:pt x="4314510" y="51214"/>
                  </a:lnTo>
                  <a:lnTo>
                    <a:pt x="4502097" y="76822"/>
                  </a:lnTo>
                </a:path>
              </a:pathLst>
            </a:custGeom>
            <a:ln w="32521" cap="flat">
              <a:solidFill>
                <a:srgbClr val="00A173">
                  <a:alpha val="100000"/>
                </a:srgbClr>
              </a:solidFill>
              <a:prstDash val="solid"/>
              <a:round/>
            </a:ln>
          </p:spPr>
          <p:txBody>
            <a:bodyPr/>
            <a:lstStyle/>
            <a:p/>
          </p:txBody>
        </p:sp>
        <p:sp>
          <p:nvSpPr>
            <p:cNvPr id="534"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35"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36"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37"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38"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39"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40"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1"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2"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3"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4"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5"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6"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7"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8"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9"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0"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1"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2"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3"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4"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5"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6"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7"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8"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9"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0"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1"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2"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3"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4"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5"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6"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7"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8"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9"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0"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1"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72"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73"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74"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75"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76"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77"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78"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79"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80"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81"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82"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83"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84"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85"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86"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87"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88"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89"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90"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91"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92"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93"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94"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95"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96"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97" name="rc82"/>
            <p:cNvSpPr/>
            <p:nvPr/>
          </p:nvSpPr>
          <p:spPr>
            <a:xfrm>
              <a:off x="14005791" y="9941072"/>
              <a:ext cx="3149396" cy="504938"/>
            </a:xfrm>
            <a:prstGeom prst="rect">
              <a:avLst/>
            </a:prstGeom>
            <a:solidFill>
              <a:srgbClr val="FFFFFF">
                <a:alpha val="100000"/>
              </a:srgbClr>
            </a:solidFill>
          </p:spPr>
          <p:txBody>
            <a:bodyPr/>
            <a:lstStyle/>
            <a:p/>
          </p:txBody>
        </p:sp>
        <p:sp>
          <p:nvSpPr>
            <p:cNvPr id="598"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99"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600"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601"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602"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603"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604"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605"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RE-ESTABLISHED</a:t>
            </a:r>
          </a:p>
        </p:txBody>
      </p:sp>
      <p:sp xmlns:a="http://schemas.openxmlformats.org/drawingml/2006/main" xmlns:r="http://schemas.openxmlformats.org/officeDocument/2006/relationships" xmlns:p="http://schemas.openxmlformats.org/presentationml/2006/main">
        <p:nvSpPr>
          <p:cNvPr id="606"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Australia</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772732" y="2153563"/>
              <a:ext cx="3239694" cy="3131794"/>
            </a:xfrm>
            <a:prstGeom prst="rect">
              <a:avLst/>
            </a:prstGeom>
            <a:solidFill>
              <a:srgbClr val="FFFFFF">
                <a:alpha val="100000"/>
              </a:srgbClr>
            </a:solidFill>
          </p:spPr>
          <p:txBody>
            <a:bodyPr/>
            <a:lstStyle/>
            <a:p/>
          </p:txBody>
        </p:sp>
        <p:sp>
          <p:nvSpPr>
            <p:cNvPr id="7" name="pl6"/>
            <p:cNvSpPr/>
            <p:nvPr/>
          </p:nvSpPr>
          <p:spPr>
            <a:xfrm>
              <a:off x="1772732" y="493108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8" name="pl7"/>
            <p:cNvSpPr/>
            <p:nvPr/>
          </p:nvSpPr>
          <p:spPr>
            <a:xfrm>
              <a:off x="1772732" y="422253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9" name="pl8"/>
            <p:cNvSpPr/>
            <p:nvPr/>
          </p:nvSpPr>
          <p:spPr>
            <a:xfrm>
              <a:off x="1772732" y="351398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0" name="pl9"/>
            <p:cNvSpPr/>
            <p:nvPr/>
          </p:nvSpPr>
          <p:spPr>
            <a:xfrm>
              <a:off x="1772732" y="2805430"/>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1" name="pl10"/>
            <p:cNvSpPr/>
            <p:nvPr/>
          </p:nvSpPr>
          <p:spPr>
            <a:xfrm>
              <a:off x="177273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2" name="pl11"/>
            <p:cNvSpPr/>
            <p:nvPr/>
          </p:nvSpPr>
          <p:spPr>
            <a:xfrm>
              <a:off x="1772732" y="4576807"/>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3" name="pl12"/>
            <p:cNvSpPr/>
            <p:nvPr/>
          </p:nvSpPr>
          <p:spPr>
            <a:xfrm>
              <a:off x="1772732" y="3868256"/>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4" name="pl13"/>
            <p:cNvSpPr/>
            <p:nvPr/>
          </p:nvSpPr>
          <p:spPr>
            <a:xfrm>
              <a:off x="1772732" y="3159706"/>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5" name="pl14"/>
            <p:cNvSpPr/>
            <p:nvPr/>
          </p:nvSpPr>
          <p:spPr>
            <a:xfrm>
              <a:off x="1772732" y="245115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6" name="rc15"/>
            <p:cNvSpPr/>
            <p:nvPr/>
          </p:nvSpPr>
          <p:spPr>
            <a:xfrm>
              <a:off x="3140309" y="5214503"/>
              <a:ext cx="238993" cy="7085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 name="rc16"/>
            <p:cNvSpPr/>
            <p:nvPr/>
          </p:nvSpPr>
          <p:spPr>
            <a:xfrm>
              <a:off x="3140309" y="5214503"/>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 name="rc17"/>
            <p:cNvSpPr/>
            <p:nvPr/>
          </p:nvSpPr>
          <p:spPr>
            <a:xfrm>
              <a:off x="3140309" y="5214503"/>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 name="rc18"/>
            <p:cNvSpPr/>
            <p:nvPr/>
          </p:nvSpPr>
          <p:spPr>
            <a:xfrm>
              <a:off x="3140309" y="5214503"/>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 name="rc19"/>
            <p:cNvSpPr/>
            <p:nvPr/>
          </p:nvSpPr>
          <p:spPr>
            <a:xfrm>
              <a:off x="3936955" y="5143648"/>
              <a:ext cx="238993" cy="14171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 name="rc20"/>
            <p:cNvSpPr/>
            <p:nvPr/>
          </p:nvSpPr>
          <p:spPr>
            <a:xfrm>
              <a:off x="3936955" y="514364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 name="rc21"/>
            <p:cNvSpPr/>
            <p:nvPr/>
          </p:nvSpPr>
          <p:spPr>
            <a:xfrm>
              <a:off x="3936955" y="514364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 name="rc22"/>
            <p:cNvSpPr/>
            <p:nvPr/>
          </p:nvSpPr>
          <p:spPr>
            <a:xfrm>
              <a:off x="3936955" y="5143648"/>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 name="rc23"/>
            <p:cNvSpPr/>
            <p:nvPr/>
          </p:nvSpPr>
          <p:spPr>
            <a:xfrm>
              <a:off x="4468052" y="5072793"/>
              <a:ext cx="238993" cy="21256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 name="rc24"/>
            <p:cNvSpPr/>
            <p:nvPr/>
          </p:nvSpPr>
          <p:spPr>
            <a:xfrm>
              <a:off x="4468052" y="5072793"/>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 name="rc25"/>
            <p:cNvSpPr/>
            <p:nvPr/>
          </p:nvSpPr>
          <p:spPr>
            <a:xfrm>
              <a:off x="4468052" y="5072793"/>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 name="rc26"/>
            <p:cNvSpPr/>
            <p:nvPr/>
          </p:nvSpPr>
          <p:spPr>
            <a:xfrm>
              <a:off x="4468052" y="5072793"/>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 name="rc27"/>
            <p:cNvSpPr/>
            <p:nvPr/>
          </p:nvSpPr>
          <p:spPr>
            <a:xfrm>
              <a:off x="4733601" y="5214503"/>
              <a:ext cx="238993" cy="7085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 name="rc28"/>
            <p:cNvSpPr/>
            <p:nvPr/>
          </p:nvSpPr>
          <p:spPr>
            <a:xfrm>
              <a:off x="4733601" y="5214503"/>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0" name="rc29"/>
            <p:cNvSpPr/>
            <p:nvPr/>
          </p:nvSpPr>
          <p:spPr>
            <a:xfrm>
              <a:off x="4733601" y="5214503"/>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1" name="rc30"/>
            <p:cNvSpPr/>
            <p:nvPr/>
          </p:nvSpPr>
          <p:spPr>
            <a:xfrm>
              <a:off x="4733601" y="5214503"/>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2" name="pg31"/>
            <p:cNvSpPr/>
            <p:nvPr/>
          </p:nvSpPr>
          <p:spPr>
            <a:xfrm>
              <a:off x="2588133" y="2153563"/>
              <a:ext cx="1608892" cy="373922"/>
            </a:xfrm>
            <a:custGeom>
              <a:avLst/>
              <a:pathLst>
                <a:path w="1608892" h="373922">
                  <a:moveTo>
                    <a:pt x="31220" y="373922"/>
                  </a:moveTo>
                  <a:lnTo>
                    <a:pt x="1577672" y="373922"/>
                  </a:lnTo>
                  <a:lnTo>
                    <a:pt x="1576415" y="373897"/>
                  </a:lnTo>
                  <a:lnTo>
                    <a:pt x="1581435" y="373695"/>
                  </a:lnTo>
                  <a:lnTo>
                    <a:pt x="1586358" y="372690"/>
                  </a:lnTo>
                  <a:lnTo>
                    <a:pt x="1591056" y="370908"/>
                  </a:lnTo>
                  <a:lnTo>
                    <a:pt x="1595407" y="368396"/>
                  </a:lnTo>
                  <a:lnTo>
                    <a:pt x="1599299" y="365218"/>
                  </a:lnTo>
                  <a:lnTo>
                    <a:pt x="1602631" y="361457"/>
                  </a:lnTo>
                  <a:lnTo>
                    <a:pt x="1605316" y="357211"/>
                  </a:lnTo>
                  <a:lnTo>
                    <a:pt x="1607286" y="352588"/>
                  </a:lnTo>
                  <a:lnTo>
                    <a:pt x="1608488" y="347710"/>
                  </a:lnTo>
                  <a:lnTo>
                    <a:pt x="1608892" y="342702"/>
                  </a:lnTo>
                  <a:lnTo>
                    <a:pt x="1608892" y="31220"/>
                  </a:lnTo>
                  <a:lnTo>
                    <a:pt x="1608488" y="26212"/>
                  </a:lnTo>
                  <a:lnTo>
                    <a:pt x="1607286" y="21334"/>
                  </a:lnTo>
                  <a:lnTo>
                    <a:pt x="1605316" y="16711"/>
                  </a:lnTo>
                  <a:lnTo>
                    <a:pt x="1602631" y="12465"/>
                  </a:lnTo>
                  <a:lnTo>
                    <a:pt x="1599299" y="8704"/>
                  </a:lnTo>
                  <a:lnTo>
                    <a:pt x="1595407" y="5526"/>
                  </a:lnTo>
                  <a:lnTo>
                    <a:pt x="1591056" y="3014"/>
                  </a:lnTo>
                  <a:lnTo>
                    <a:pt x="1586358" y="1232"/>
                  </a:lnTo>
                  <a:lnTo>
                    <a:pt x="1581435" y="227"/>
                  </a:lnTo>
                  <a:lnTo>
                    <a:pt x="157767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33" name="tx32"/>
            <p:cNvSpPr/>
            <p:nvPr/>
          </p:nvSpPr>
          <p:spPr>
            <a:xfrm>
              <a:off x="2713016" y="2239827"/>
              <a:ext cx="1359127"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7 case(s)</a:t>
              </a:r>
            </a:p>
          </p:txBody>
        </p:sp>
        <p:sp>
          <p:nvSpPr>
            <p:cNvPr id="34" name="pg33"/>
            <p:cNvSpPr/>
            <p:nvPr/>
          </p:nvSpPr>
          <p:spPr>
            <a:xfrm>
              <a:off x="2778528" y="2394471"/>
              <a:ext cx="1228104" cy="311602"/>
            </a:xfrm>
            <a:custGeom>
              <a:avLst/>
              <a:pathLst>
                <a:path w="1228104" h="311602">
                  <a:moveTo>
                    <a:pt x="26017" y="311602"/>
                  </a:moveTo>
                  <a:lnTo>
                    <a:pt x="1202087" y="311602"/>
                  </a:lnTo>
                  <a:lnTo>
                    <a:pt x="1201039" y="311581"/>
                  </a:lnTo>
                  <a:lnTo>
                    <a:pt x="1205223" y="311412"/>
                  </a:lnTo>
                  <a:lnTo>
                    <a:pt x="1209325" y="310575"/>
                  </a:lnTo>
                  <a:lnTo>
                    <a:pt x="1213240" y="309090"/>
                  </a:lnTo>
                  <a:lnTo>
                    <a:pt x="1216866" y="306996"/>
                  </a:lnTo>
                  <a:lnTo>
                    <a:pt x="1220109" y="304348"/>
                  </a:lnTo>
                  <a:lnTo>
                    <a:pt x="1222886" y="301214"/>
                  </a:lnTo>
                  <a:lnTo>
                    <a:pt x="1225124" y="297675"/>
                  </a:lnTo>
                  <a:lnTo>
                    <a:pt x="1226765" y="293823"/>
                  </a:lnTo>
                  <a:lnTo>
                    <a:pt x="1227767" y="289758"/>
                  </a:lnTo>
                  <a:lnTo>
                    <a:pt x="1228104" y="285585"/>
                  </a:lnTo>
                  <a:lnTo>
                    <a:pt x="1228104" y="26017"/>
                  </a:lnTo>
                  <a:lnTo>
                    <a:pt x="1227767" y="21843"/>
                  </a:lnTo>
                  <a:lnTo>
                    <a:pt x="1226765" y="17778"/>
                  </a:lnTo>
                  <a:lnTo>
                    <a:pt x="1225124" y="13926"/>
                  </a:lnTo>
                  <a:lnTo>
                    <a:pt x="1222886" y="10387"/>
                  </a:lnTo>
                  <a:lnTo>
                    <a:pt x="1220109" y="7253"/>
                  </a:lnTo>
                  <a:lnTo>
                    <a:pt x="1216866" y="4605"/>
                  </a:lnTo>
                  <a:lnTo>
                    <a:pt x="1213240" y="2511"/>
                  </a:lnTo>
                  <a:lnTo>
                    <a:pt x="1209325" y="1027"/>
                  </a:lnTo>
                  <a:lnTo>
                    <a:pt x="1205223" y="189"/>
                  </a:lnTo>
                  <a:lnTo>
                    <a:pt x="120208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35" name="tx34"/>
            <p:cNvSpPr/>
            <p:nvPr/>
          </p:nvSpPr>
          <p:spPr>
            <a:xfrm>
              <a:off x="2882596" y="2466357"/>
              <a:ext cx="1019966"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7 case(s)</a:t>
              </a:r>
            </a:p>
          </p:txBody>
        </p:sp>
        <p:sp>
          <p:nvSpPr>
            <p:cNvPr id="36" name="rc35"/>
            <p:cNvSpPr/>
            <p:nvPr/>
          </p:nvSpPr>
          <p:spPr>
            <a:xfrm>
              <a:off x="1772732" y="2153563"/>
              <a:ext cx="3239694" cy="3131794"/>
            </a:xfrm>
            <a:prstGeom prst="rect">
              <a:avLst/>
            </a:prstGeom>
            <a:ln w="13550" cap="rnd">
              <a:solidFill>
                <a:srgbClr val="333333">
                  <a:alpha val="100000"/>
                </a:srgbClr>
              </a:solidFill>
              <a:prstDash val="solid"/>
              <a:round/>
            </a:ln>
          </p:spPr>
          <p:txBody>
            <a:bodyPr/>
            <a:lstStyle/>
            <a:p/>
          </p:txBody>
        </p:sp>
        <p:sp>
          <p:nvSpPr>
            <p:cNvPr id="37" name="rc36"/>
            <p:cNvSpPr/>
            <p:nvPr/>
          </p:nvSpPr>
          <p:spPr>
            <a:xfrm>
              <a:off x="5012427" y="2153563"/>
              <a:ext cx="3239694" cy="3131794"/>
            </a:xfrm>
            <a:prstGeom prst="rect">
              <a:avLst/>
            </a:prstGeom>
            <a:solidFill>
              <a:srgbClr val="FFFFFF">
                <a:alpha val="100000"/>
              </a:srgbClr>
            </a:solidFill>
          </p:spPr>
          <p:txBody>
            <a:bodyPr/>
            <a:lstStyle/>
            <a:p/>
          </p:txBody>
        </p:sp>
        <p:sp>
          <p:nvSpPr>
            <p:cNvPr id="38" name="pl37"/>
            <p:cNvSpPr/>
            <p:nvPr/>
          </p:nvSpPr>
          <p:spPr>
            <a:xfrm>
              <a:off x="5012427" y="493108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39" name="pl38"/>
            <p:cNvSpPr/>
            <p:nvPr/>
          </p:nvSpPr>
          <p:spPr>
            <a:xfrm>
              <a:off x="5012427" y="422253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40" name="pl39"/>
            <p:cNvSpPr/>
            <p:nvPr/>
          </p:nvSpPr>
          <p:spPr>
            <a:xfrm>
              <a:off x="5012427" y="351398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41" name="pl40"/>
            <p:cNvSpPr/>
            <p:nvPr/>
          </p:nvSpPr>
          <p:spPr>
            <a:xfrm>
              <a:off x="5012427" y="2805430"/>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42" name="pl41"/>
            <p:cNvSpPr/>
            <p:nvPr/>
          </p:nvSpPr>
          <p:spPr>
            <a:xfrm>
              <a:off x="5012427"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43" name="pl42"/>
            <p:cNvSpPr/>
            <p:nvPr/>
          </p:nvSpPr>
          <p:spPr>
            <a:xfrm>
              <a:off x="5012427" y="4576807"/>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44" name="pl43"/>
            <p:cNvSpPr/>
            <p:nvPr/>
          </p:nvSpPr>
          <p:spPr>
            <a:xfrm>
              <a:off x="5012427" y="3868256"/>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45" name="pl44"/>
            <p:cNvSpPr/>
            <p:nvPr/>
          </p:nvSpPr>
          <p:spPr>
            <a:xfrm>
              <a:off x="5012427" y="3159706"/>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46" name="pl45"/>
            <p:cNvSpPr/>
            <p:nvPr/>
          </p:nvSpPr>
          <p:spPr>
            <a:xfrm>
              <a:off x="5012427" y="245115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47" name="rc46"/>
            <p:cNvSpPr/>
            <p:nvPr/>
          </p:nvSpPr>
          <p:spPr>
            <a:xfrm>
              <a:off x="5052260" y="5214503"/>
              <a:ext cx="238993" cy="7085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8" name="rc47"/>
            <p:cNvSpPr/>
            <p:nvPr/>
          </p:nvSpPr>
          <p:spPr>
            <a:xfrm>
              <a:off x="5052260" y="5214503"/>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9" name="rc48"/>
            <p:cNvSpPr/>
            <p:nvPr/>
          </p:nvSpPr>
          <p:spPr>
            <a:xfrm>
              <a:off x="5052260" y="5214503"/>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0" name="rc49"/>
            <p:cNvSpPr/>
            <p:nvPr/>
          </p:nvSpPr>
          <p:spPr>
            <a:xfrm>
              <a:off x="5052260" y="5214503"/>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1" name="rc50"/>
            <p:cNvSpPr/>
            <p:nvPr/>
          </p:nvSpPr>
          <p:spPr>
            <a:xfrm>
              <a:off x="5317808" y="5072793"/>
              <a:ext cx="238993" cy="21256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2" name="rc51"/>
            <p:cNvSpPr/>
            <p:nvPr/>
          </p:nvSpPr>
          <p:spPr>
            <a:xfrm>
              <a:off x="5317808" y="5072793"/>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3" name="rc52"/>
            <p:cNvSpPr/>
            <p:nvPr/>
          </p:nvSpPr>
          <p:spPr>
            <a:xfrm>
              <a:off x="5317808" y="5072793"/>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4" name="rc53"/>
            <p:cNvSpPr/>
            <p:nvPr/>
          </p:nvSpPr>
          <p:spPr>
            <a:xfrm>
              <a:off x="5317808" y="5072793"/>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5" name="rc54"/>
            <p:cNvSpPr/>
            <p:nvPr/>
          </p:nvSpPr>
          <p:spPr>
            <a:xfrm>
              <a:off x="5583357" y="4931082"/>
              <a:ext cx="238993" cy="35427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6" name="rc55"/>
            <p:cNvSpPr/>
            <p:nvPr/>
          </p:nvSpPr>
          <p:spPr>
            <a:xfrm>
              <a:off x="5583357" y="4860227"/>
              <a:ext cx="238993" cy="7085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7" name="rc56"/>
            <p:cNvSpPr/>
            <p:nvPr/>
          </p:nvSpPr>
          <p:spPr>
            <a:xfrm>
              <a:off x="5583357" y="4860227"/>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8" name="rc57"/>
            <p:cNvSpPr/>
            <p:nvPr/>
          </p:nvSpPr>
          <p:spPr>
            <a:xfrm>
              <a:off x="5583357" y="4860227"/>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9" name="rc58"/>
            <p:cNvSpPr/>
            <p:nvPr/>
          </p:nvSpPr>
          <p:spPr>
            <a:xfrm>
              <a:off x="5848906" y="5072793"/>
              <a:ext cx="238993" cy="21256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0" name="rc59"/>
            <p:cNvSpPr/>
            <p:nvPr/>
          </p:nvSpPr>
          <p:spPr>
            <a:xfrm>
              <a:off x="5848906" y="5072793"/>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1" name="rc60"/>
            <p:cNvSpPr/>
            <p:nvPr/>
          </p:nvSpPr>
          <p:spPr>
            <a:xfrm>
              <a:off x="5848906" y="5072793"/>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2" name="rc61"/>
            <p:cNvSpPr/>
            <p:nvPr/>
          </p:nvSpPr>
          <p:spPr>
            <a:xfrm>
              <a:off x="5848906" y="5072793"/>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3" name="rc62"/>
            <p:cNvSpPr/>
            <p:nvPr/>
          </p:nvSpPr>
          <p:spPr>
            <a:xfrm>
              <a:off x="6380003" y="5214503"/>
              <a:ext cx="238993" cy="7085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4" name="rc63"/>
            <p:cNvSpPr/>
            <p:nvPr/>
          </p:nvSpPr>
          <p:spPr>
            <a:xfrm>
              <a:off x="6380003" y="5214503"/>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5" name="rc64"/>
            <p:cNvSpPr/>
            <p:nvPr/>
          </p:nvSpPr>
          <p:spPr>
            <a:xfrm>
              <a:off x="6380003" y="5214503"/>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6" name="rc65"/>
            <p:cNvSpPr/>
            <p:nvPr/>
          </p:nvSpPr>
          <p:spPr>
            <a:xfrm>
              <a:off x="6380003" y="5214503"/>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7" name="rc66"/>
            <p:cNvSpPr/>
            <p:nvPr/>
          </p:nvSpPr>
          <p:spPr>
            <a:xfrm>
              <a:off x="6645552" y="5072793"/>
              <a:ext cx="238993" cy="21256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8" name="rc67"/>
            <p:cNvSpPr/>
            <p:nvPr/>
          </p:nvSpPr>
          <p:spPr>
            <a:xfrm>
              <a:off x="6645552" y="5072793"/>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9" name="rc68"/>
            <p:cNvSpPr/>
            <p:nvPr/>
          </p:nvSpPr>
          <p:spPr>
            <a:xfrm>
              <a:off x="6645552" y="5072793"/>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0" name="rc69"/>
            <p:cNvSpPr/>
            <p:nvPr/>
          </p:nvSpPr>
          <p:spPr>
            <a:xfrm>
              <a:off x="6645552" y="5072793"/>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1" name="rc70"/>
            <p:cNvSpPr/>
            <p:nvPr/>
          </p:nvSpPr>
          <p:spPr>
            <a:xfrm>
              <a:off x="6911101" y="5214503"/>
              <a:ext cx="238993" cy="7085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2" name="rc71"/>
            <p:cNvSpPr/>
            <p:nvPr/>
          </p:nvSpPr>
          <p:spPr>
            <a:xfrm>
              <a:off x="6911101" y="5214503"/>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3" name="rc72"/>
            <p:cNvSpPr/>
            <p:nvPr/>
          </p:nvSpPr>
          <p:spPr>
            <a:xfrm>
              <a:off x="6911101" y="5214503"/>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4" name="rc73"/>
            <p:cNvSpPr/>
            <p:nvPr/>
          </p:nvSpPr>
          <p:spPr>
            <a:xfrm>
              <a:off x="6911101" y="5214503"/>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5" name="rc74"/>
            <p:cNvSpPr/>
            <p:nvPr/>
          </p:nvSpPr>
          <p:spPr>
            <a:xfrm>
              <a:off x="7176650" y="4931082"/>
              <a:ext cx="238993" cy="35427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6" name="rc75"/>
            <p:cNvSpPr/>
            <p:nvPr/>
          </p:nvSpPr>
          <p:spPr>
            <a:xfrm>
              <a:off x="7176650" y="4931082"/>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7" name="rc76"/>
            <p:cNvSpPr/>
            <p:nvPr/>
          </p:nvSpPr>
          <p:spPr>
            <a:xfrm>
              <a:off x="7176650" y="4931082"/>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8" name="rc77"/>
            <p:cNvSpPr/>
            <p:nvPr/>
          </p:nvSpPr>
          <p:spPr>
            <a:xfrm>
              <a:off x="7176650" y="4931082"/>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9" name="rc78"/>
            <p:cNvSpPr/>
            <p:nvPr/>
          </p:nvSpPr>
          <p:spPr>
            <a:xfrm>
              <a:off x="7442199" y="5214503"/>
              <a:ext cx="238993" cy="7085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0" name="rc79"/>
            <p:cNvSpPr/>
            <p:nvPr/>
          </p:nvSpPr>
          <p:spPr>
            <a:xfrm>
              <a:off x="7442199" y="5214503"/>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1" name="rc80"/>
            <p:cNvSpPr/>
            <p:nvPr/>
          </p:nvSpPr>
          <p:spPr>
            <a:xfrm>
              <a:off x="7442199" y="5214503"/>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2" name="rc81"/>
            <p:cNvSpPr/>
            <p:nvPr/>
          </p:nvSpPr>
          <p:spPr>
            <a:xfrm>
              <a:off x="7442199" y="5214503"/>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3" name="rc82"/>
            <p:cNvSpPr/>
            <p:nvPr/>
          </p:nvSpPr>
          <p:spPr>
            <a:xfrm>
              <a:off x="7973296" y="5143648"/>
              <a:ext cx="238993" cy="14171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7973296" y="514364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7973296" y="514364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7973296" y="5143648"/>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pg86"/>
            <p:cNvSpPr/>
            <p:nvPr/>
          </p:nvSpPr>
          <p:spPr>
            <a:xfrm>
              <a:off x="5803691" y="2153563"/>
              <a:ext cx="1657166" cy="373922"/>
            </a:xfrm>
            <a:custGeom>
              <a:avLst/>
              <a:pathLst>
                <a:path w="1657166" h="373922">
                  <a:moveTo>
                    <a:pt x="31220" y="373922"/>
                  </a:moveTo>
                  <a:lnTo>
                    <a:pt x="1625946" y="373922"/>
                  </a:lnTo>
                  <a:lnTo>
                    <a:pt x="1624689" y="373897"/>
                  </a:lnTo>
                  <a:lnTo>
                    <a:pt x="1629709" y="373695"/>
                  </a:lnTo>
                  <a:lnTo>
                    <a:pt x="1634632" y="372690"/>
                  </a:lnTo>
                  <a:lnTo>
                    <a:pt x="1639330" y="370908"/>
                  </a:lnTo>
                  <a:lnTo>
                    <a:pt x="1643681" y="368396"/>
                  </a:lnTo>
                  <a:lnTo>
                    <a:pt x="1647573" y="365218"/>
                  </a:lnTo>
                  <a:lnTo>
                    <a:pt x="1650905" y="361457"/>
                  </a:lnTo>
                  <a:lnTo>
                    <a:pt x="1653590" y="357211"/>
                  </a:lnTo>
                  <a:lnTo>
                    <a:pt x="1655560" y="352588"/>
                  </a:lnTo>
                  <a:lnTo>
                    <a:pt x="1656762" y="347710"/>
                  </a:lnTo>
                  <a:lnTo>
                    <a:pt x="1657166" y="342702"/>
                  </a:lnTo>
                  <a:lnTo>
                    <a:pt x="1657166" y="31220"/>
                  </a:lnTo>
                  <a:lnTo>
                    <a:pt x="1656762" y="26212"/>
                  </a:lnTo>
                  <a:lnTo>
                    <a:pt x="1655560" y="21334"/>
                  </a:lnTo>
                  <a:lnTo>
                    <a:pt x="1653590" y="16711"/>
                  </a:lnTo>
                  <a:lnTo>
                    <a:pt x="1650905" y="12465"/>
                  </a:lnTo>
                  <a:lnTo>
                    <a:pt x="1647573" y="8704"/>
                  </a:lnTo>
                  <a:lnTo>
                    <a:pt x="1643681" y="5526"/>
                  </a:lnTo>
                  <a:lnTo>
                    <a:pt x="1639330" y="3014"/>
                  </a:lnTo>
                  <a:lnTo>
                    <a:pt x="1634632" y="1232"/>
                  </a:lnTo>
                  <a:lnTo>
                    <a:pt x="1629709" y="227"/>
                  </a:lnTo>
                  <a:lnTo>
                    <a:pt x="162594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88" name="tx87"/>
            <p:cNvSpPr/>
            <p:nvPr/>
          </p:nvSpPr>
          <p:spPr>
            <a:xfrm>
              <a:off x="5928574" y="2239827"/>
              <a:ext cx="1407401"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26 case(s)</a:t>
              </a:r>
            </a:p>
          </p:txBody>
        </p:sp>
        <p:sp>
          <p:nvSpPr>
            <p:cNvPr id="89" name="pg88"/>
            <p:cNvSpPr/>
            <p:nvPr/>
          </p:nvSpPr>
          <p:spPr>
            <a:xfrm>
              <a:off x="5998108" y="2394471"/>
              <a:ext cx="1268332" cy="311602"/>
            </a:xfrm>
            <a:custGeom>
              <a:avLst/>
              <a:pathLst>
                <a:path w="1268332" h="311602">
                  <a:moveTo>
                    <a:pt x="26017" y="311602"/>
                  </a:moveTo>
                  <a:lnTo>
                    <a:pt x="1242315" y="311602"/>
                  </a:lnTo>
                  <a:lnTo>
                    <a:pt x="1241268" y="311581"/>
                  </a:lnTo>
                  <a:lnTo>
                    <a:pt x="1245451" y="311412"/>
                  </a:lnTo>
                  <a:lnTo>
                    <a:pt x="1249554" y="310575"/>
                  </a:lnTo>
                  <a:lnTo>
                    <a:pt x="1253469" y="309090"/>
                  </a:lnTo>
                  <a:lnTo>
                    <a:pt x="1257095" y="306996"/>
                  </a:lnTo>
                  <a:lnTo>
                    <a:pt x="1260338" y="304348"/>
                  </a:lnTo>
                  <a:lnTo>
                    <a:pt x="1263114" y="301214"/>
                  </a:lnTo>
                  <a:lnTo>
                    <a:pt x="1265352" y="297675"/>
                  </a:lnTo>
                  <a:lnTo>
                    <a:pt x="1266993" y="293823"/>
                  </a:lnTo>
                  <a:lnTo>
                    <a:pt x="1267995" y="289758"/>
                  </a:lnTo>
                  <a:lnTo>
                    <a:pt x="1268332" y="285585"/>
                  </a:lnTo>
                  <a:lnTo>
                    <a:pt x="1268332" y="26017"/>
                  </a:lnTo>
                  <a:lnTo>
                    <a:pt x="1267995" y="21843"/>
                  </a:lnTo>
                  <a:lnTo>
                    <a:pt x="1266993" y="17778"/>
                  </a:lnTo>
                  <a:lnTo>
                    <a:pt x="1265352" y="13926"/>
                  </a:lnTo>
                  <a:lnTo>
                    <a:pt x="1263114" y="10387"/>
                  </a:lnTo>
                  <a:lnTo>
                    <a:pt x="1260338" y="7253"/>
                  </a:lnTo>
                  <a:lnTo>
                    <a:pt x="1257095" y="4605"/>
                  </a:lnTo>
                  <a:lnTo>
                    <a:pt x="1253469" y="2511"/>
                  </a:lnTo>
                  <a:lnTo>
                    <a:pt x="1249554" y="1027"/>
                  </a:lnTo>
                  <a:lnTo>
                    <a:pt x="1245451" y="189"/>
                  </a:lnTo>
                  <a:lnTo>
                    <a:pt x="1242315"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90" name="tx89"/>
            <p:cNvSpPr/>
            <p:nvPr/>
          </p:nvSpPr>
          <p:spPr>
            <a:xfrm>
              <a:off x="6102177" y="2466357"/>
              <a:ext cx="1060195"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26 case(s)</a:t>
              </a:r>
            </a:p>
          </p:txBody>
        </p:sp>
        <p:sp>
          <p:nvSpPr>
            <p:cNvPr id="91" name="rc90"/>
            <p:cNvSpPr/>
            <p:nvPr/>
          </p:nvSpPr>
          <p:spPr>
            <a:xfrm>
              <a:off x="5012427" y="2153563"/>
              <a:ext cx="3239694" cy="3131794"/>
            </a:xfrm>
            <a:prstGeom prst="rect">
              <a:avLst/>
            </a:prstGeom>
            <a:ln w="13550" cap="rnd">
              <a:solidFill>
                <a:srgbClr val="333333">
                  <a:alpha val="100000"/>
                </a:srgbClr>
              </a:solidFill>
              <a:prstDash val="solid"/>
              <a:round/>
            </a:ln>
          </p:spPr>
          <p:txBody>
            <a:bodyPr/>
            <a:lstStyle/>
            <a:p/>
          </p:txBody>
        </p:sp>
        <p:sp>
          <p:nvSpPr>
            <p:cNvPr id="92" name="rc91"/>
            <p:cNvSpPr/>
            <p:nvPr/>
          </p:nvSpPr>
          <p:spPr>
            <a:xfrm>
              <a:off x="8252122" y="2153563"/>
              <a:ext cx="3239694" cy="3131794"/>
            </a:xfrm>
            <a:prstGeom prst="rect">
              <a:avLst/>
            </a:prstGeom>
            <a:solidFill>
              <a:srgbClr val="FFFFFF">
                <a:alpha val="100000"/>
              </a:srgbClr>
            </a:solidFill>
          </p:spPr>
          <p:txBody>
            <a:bodyPr/>
            <a:lstStyle/>
            <a:p/>
          </p:txBody>
        </p:sp>
        <p:sp>
          <p:nvSpPr>
            <p:cNvPr id="93" name="pl92"/>
            <p:cNvSpPr/>
            <p:nvPr/>
          </p:nvSpPr>
          <p:spPr>
            <a:xfrm>
              <a:off x="8252122" y="493108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94" name="pl93"/>
            <p:cNvSpPr/>
            <p:nvPr/>
          </p:nvSpPr>
          <p:spPr>
            <a:xfrm>
              <a:off x="8252122" y="422253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95" name="pl94"/>
            <p:cNvSpPr/>
            <p:nvPr/>
          </p:nvSpPr>
          <p:spPr>
            <a:xfrm>
              <a:off x="8252122" y="351398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96" name="pl95"/>
            <p:cNvSpPr/>
            <p:nvPr/>
          </p:nvSpPr>
          <p:spPr>
            <a:xfrm>
              <a:off x="8252122" y="2805430"/>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97" name="pl96"/>
            <p:cNvSpPr/>
            <p:nvPr/>
          </p:nvSpPr>
          <p:spPr>
            <a:xfrm>
              <a:off x="825212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98" name="pl97"/>
            <p:cNvSpPr/>
            <p:nvPr/>
          </p:nvSpPr>
          <p:spPr>
            <a:xfrm>
              <a:off x="8252122" y="4576807"/>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99" name="pl98"/>
            <p:cNvSpPr/>
            <p:nvPr/>
          </p:nvSpPr>
          <p:spPr>
            <a:xfrm>
              <a:off x="8252122" y="3868256"/>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00" name="pl99"/>
            <p:cNvSpPr/>
            <p:nvPr/>
          </p:nvSpPr>
          <p:spPr>
            <a:xfrm>
              <a:off x="8252122" y="3159706"/>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01" name="pl100"/>
            <p:cNvSpPr/>
            <p:nvPr/>
          </p:nvSpPr>
          <p:spPr>
            <a:xfrm>
              <a:off x="8252122" y="245115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02" name="rc101"/>
            <p:cNvSpPr/>
            <p:nvPr/>
          </p:nvSpPr>
          <p:spPr>
            <a:xfrm>
              <a:off x="8291955" y="4718517"/>
              <a:ext cx="238993" cy="56684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3" name="rc102"/>
            <p:cNvSpPr/>
            <p:nvPr/>
          </p:nvSpPr>
          <p:spPr>
            <a:xfrm>
              <a:off x="8291955" y="4718517"/>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4" name="rc103"/>
            <p:cNvSpPr/>
            <p:nvPr/>
          </p:nvSpPr>
          <p:spPr>
            <a:xfrm>
              <a:off x="8291955" y="4718517"/>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5" name="rc104"/>
            <p:cNvSpPr/>
            <p:nvPr/>
          </p:nvSpPr>
          <p:spPr>
            <a:xfrm>
              <a:off x="8291955" y="4718517"/>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6" name="rc105"/>
            <p:cNvSpPr/>
            <p:nvPr/>
          </p:nvSpPr>
          <p:spPr>
            <a:xfrm>
              <a:off x="8557503" y="4293387"/>
              <a:ext cx="238993" cy="99197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7" name="rc106"/>
            <p:cNvSpPr/>
            <p:nvPr/>
          </p:nvSpPr>
          <p:spPr>
            <a:xfrm>
              <a:off x="8557503" y="4293387"/>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8" name="rc107"/>
            <p:cNvSpPr/>
            <p:nvPr/>
          </p:nvSpPr>
          <p:spPr>
            <a:xfrm>
              <a:off x="8557503" y="4293387"/>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9" name="rc108"/>
            <p:cNvSpPr/>
            <p:nvPr/>
          </p:nvSpPr>
          <p:spPr>
            <a:xfrm>
              <a:off x="8557503" y="4293387"/>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0" name="rc109"/>
            <p:cNvSpPr/>
            <p:nvPr/>
          </p:nvSpPr>
          <p:spPr>
            <a:xfrm>
              <a:off x="8823052" y="4789372"/>
              <a:ext cx="238993" cy="49598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1" name="rc110"/>
            <p:cNvSpPr/>
            <p:nvPr/>
          </p:nvSpPr>
          <p:spPr>
            <a:xfrm>
              <a:off x="8823052" y="4789372"/>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2" name="rc111"/>
            <p:cNvSpPr/>
            <p:nvPr/>
          </p:nvSpPr>
          <p:spPr>
            <a:xfrm>
              <a:off x="8823052" y="4789372"/>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3" name="rc112"/>
            <p:cNvSpPr/>
            <p:nvPr/>
          </p:nvSpPr>
          <p:spPr>
            <a:xfrm>
              <a:off x="8823052" y="4789372"/>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4" name="rc113"/>
            <p:cNvSpPr/>
            <p:nvPr/>
          </p:nvSpPr>
          <p:spPr>
            <a:xfrm>
              <a:off x="9088601" y="5143648"/>
              <a:ext cx="238993" cy="14171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5" name="rc114"/>
            <p:cNvSpPr/>
            <p:nvPr/>
          </p:nvSpPr>
          <p:spPr>
            <a:xfrm>
              <a:off x="9088601" y="514364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6" name="rc115"/>
            <p:cNvSpPr/>
            <p:nvPr/>
          </p:nvSpPr>
          <p:spPr>
            <a:xfrm>
              <a:off x="9088601" y="514364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7" name="rc116"/>
            <p:cNvSpPr/>
            <p:nvPr/>
          </p:nvSpPr>
          <p:spPr>
            <a:xfrm>
              <a:off x="9088601" y="5143648"/>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8" name="rc117"/>
            <p:cNvSpPr/>
            <p:nvPr/>
          </p:nvSpPr>
          <p:spPr>
            <a:xfrm>
              <a:off x="9354150" y="4718517"/>
              <a:ext cx="238993" cy="56684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9" name="rc118"/>
            <p:cNvSpPr/>
            <p:nvPr/>
          </p:nvSpPr>
          <p:spPr>
            <a:xfrm>
              <a:off x="9354150" y="4718517"/>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0" name="rc119"/>
            <p:cNvSpPr/>
            <p:nvPr/>
          </p:nvSpPr>
          <p:spPr>
            <a:xfrm>
              <a:off x="9354150" y="4718517"/>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1" name="rc120"/>
            <p:cNvSpPr/>
            <p:nvPr/>
          </p:nvSpPr>
          <p:spPr>
            <a:xfrm>
              <a:off x="9354150" y="4718517"/>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2" name="rc121"/>
            <p:cNvSpPr/>
            <p:nvPr/>
          </p:nvSpPr>
          <p:spPr>
            <a:xfrm>
              <a:off x="9619698" y="5143648"/>
              <a:ext cx="238993" cy="14171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3" name="rc122"/>
            <p:cNvSpPr/>
            <p:nvPr/>
          </p:nvSpPr>
          <p:spPr>
            <a:xfrm>
              <a:off x="9619698" y="514364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4" name="rc123"/>
            <p:cNvSpPr/>
            <p:nvPr/>
          </p:nvSpPr>
          <p:spPr>
            <a:xfrm>
              <a:off x="9619698" y="514364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5" name="rc124"/>
            <p:cNvSpPr/>
            <p:nvPr/>
          </p:nvSpPr>
          <p:spPr>
            <a:xfrm>
              <a:off x="9619698" y="5143648"/>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6" name="rc125"/>
            <p:cNvSpPr/>
            <p:nvPr/>
          </p:nvSpPr>
          <p:spPr>
            <a:xfrm>
              <a:off x="10150796" y="5214503"/>
              <a:ext cx="238993" cy="7085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7" name="rc126"/>
            <p:cNvSpPr/>
            <p:nvPr/>
          </p:nvSpPr>
          <p:spPr>
            <a:xfrm>
              <a:off x="10150796" y="5214503"/>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8" name="rc127"/>
            <p:cNvSpPr/>
            <p:nvPr/>
          </p:nvSpPr>
          <p:spPr>
            <a:xfrm>
              <a:off x="10150796" y="5214503"/>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9" name="rc128"/>
            <p:cNvSpPr/>
            <p:nvPr/>
          </p:nvSpPr>
          <p:spPr>
            <a:xfrm>
              <a:off x="10150796" y="5214503"/>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0" name="rc129"/>
            <p:cNvSpPr/>
            <p:nvPr/>
          </p:nvSpPr>
          <p:spPr>
            <a:xfrm>
              <a:off x="10416345" y="5214503"/>
              <a:ext cx="238993" cy="7085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1" name="rc130"/>
            <p:cNvSpPr/>
            <p:nvPr/>
          </p:nvSpPr>
          <p:spPr>
            <a:xfrm>
              <a:off x="10416345" y="5214503"/>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2" name="rc131"/>
            <p:cNvSpPr/>
            <p:nvPr/>
          </p:nvSpPr>
          <p:spPr>
            <a:xfrm>
              <a:off x="10416345" y="5214503"/>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3" name="rc132"/>
            <p:cNvSpPr/>
            <p:nvPr/>
          </p:nvSpPr>
          <p:spPr>
            <a:xfrm>
              <a:off x="10416345" y="5214503"/>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4" name="rc133"/>
            <p:cNvSpPr/>
            <p:nvPr/>
          </p:nvSpPr>
          <p:spPr>
            <a:xfrm>
              <a:off x="10947442" y="4860227"/>
              <a:ext cx="238993" cy="42513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5" name="rc134"/>
            <p:cNvSpPr/>
            <p:nvPr/>
          </p:nvSpPr>
          <p:spPr>
            <a:xfrm>
              <a:off x="10947442" y="4860227"/>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6" name="rc135"/>
            <p:cNvSpPr/>
            <p:nvPr/>
          </p:nvSpPr>
          <p:spPr>
            <a:xfrm>
              <a:off x="10947442" y="4860227"/>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7" name="rc136"/>
            <p:cNvSpPr/>
            <p:nvPr/>
          </p:nvSpPr>
          <p:spPr>
            <a:xfrm>
              <a:off x="10947442" y="4860227"/>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8" name="rc137"/>
            <p:cNvSpPr/>
            <p:nvPr/>
          </p:nvSpPr>
          <p:spPr>
            <a:xfrm>
              <a:off x="11212991" y="4718517"/>
              <a:ext cx="238993" cy="56684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9" name="rc138"/>
            <p:cNvSpPr/>
            <p:nvPr/>
          </p:nvSpPr>
          <p:spPr>
            <a:xfrm>
              <a:off x="11212991" y="4718517"/>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0" name="rc139"/>
            <p:cNvSpPr/>
            <p:nvPr/>
          </p:nvSpPr>
          <p:spPr>
            <a:xfrm>
              <a:off x="11212991" y="4718517"/>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1" name="rc140"/>
            <p:cNvSpPr/>
            <p:nvPr/>
          </p:nvSpPr>
          <p:spPr>
            <a:xfrm>
              <a:off x="11212991" y="4718517"/>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2" name="pg141"/>
            <p:cNvSpPr/>
            <p:nvPr/>
          </p:nvSpPr>
          <p:spPr>
            <a:xfrm>
              <a:off x="9043386" y="2153563"/>
              <a:ext cx="1657166" cy="373922"/>
            </a:xfrm>
            <a:custGeom>
              <a:avLst/>
              <a:pathLst>
                <a:path w="1657166" h="373922">
                  <a:moveTo>
                    <a:pt x="31220" y="373922"/>
                  </a:moveTo>
                  <a:lnTo>
                    <a:pt x="1625946" y="373922"/>
                  </a:lnTo>
                  <a:lnTo>
                    <a:pt x="1624689" y="373897"/>
                  </a:lnTo>
                  <a:lnTo>
                    <a:pt x="1629709" y="373695"/>
                  </a:lnTo>
                  <a:lnTo>
                    <a:pt x="1634632" y="372690"/>
                  </a:lnTo>
                  <a:lnTo>
                    <a:pt x="1639330" y="370908"/>
                  </a:lnTo>
                  <a:lnTo>
                    <a:pt x="1643681" y="368396"/>
                  </a:lnTo>
                  <a:lnTo>
                    <a:pt x="1647573" y="365218"/>
                  </a:lnTo>
                  <a:lnTo>
                    <a:pt x="1650905" y="361457"/>
                  </a:lnTo>
                  <a:lnTo>
                    <a:pt x="1653590" y="357211"/>
                  </a:lnTo>
                  <a:lnTo>
                    <a:pt x="1655560" y="352588"/>
                  </a:lnTo>
                  <a:lnTo>
                    <a:pt x="1656762" y="347710"/>
                  </a:lnTo>
                  <a:lnTo>
                    <a:pt x="1657166" y="342702"/>
                  </a:lnTo>
                  <a:lnTo>
                    <a:pt x="1657166" y="31220"/>
                  </a:lnTo>
                  <a:lnTo>
                    <a:pt x="1656762" y="26212"/>
                  </a:lnTo>
                  <a:lnTo>
                    <a:pt x="1655560" y="21334"/>
                  </a:lnTo>
                  <a:lnTo>
                    <a:pt x="1653590" y="16711"/>
                  </a:lnTo>
                  <a:lnTo>
                    <a:pt x="1650905" y="12465"/>
                  </a:lnTo>
                  <a:lnTo>
                    <a:pt x="1647573" y="8704"/>
                  </a:lnTo>
                  <a:lnTo>
                    <a:pt x="1643681" y="5526"/>
                  </a:lnTo>
                  <a:lnTo>
                    <a:pt x="1639330" y="3014"/>
                  </a:lnTo>
                  <a:lnTo>
                    <a:pt x="1634632" y="1232"/>
                  </a:lnTo>
                  <a:lnTo>
                    <a:pt x="1629709" y="227"/>
                  </a:lnTo>
                  <a:lnTo>
                    <a:pt x="162594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43" name="tx142"/>
            <p:cNvSpPr/>
            <p:nvPr/>
          </p:nvSpPr>
          <p:spPr>
            <a:xfrm>
              <a:off x="9168269" y="2239827"/>
              <a:ext cx="1407401"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57 case(s)</a:t>
              </a:r>
            </a:p>
          </p:txBody>
        </p:sp>
        <p:sp>
          <p:nvSpPr>
            <p:cNvPr id="144" name="pg143"/>
            <p:cNvSpPr/>
            <p:nvPr/>
          </p:nvSpPr>
          <p:spPr>
            <a:xfrm>
              <a:off x="9237803" y="2394471"/>
              <a:ext cx="1268332" cy="311602"/>
            </a:xfrm>
            <a:custGeom>
              <a:avLst/>
              <a:pathLst>
                <a:path w="1268332" h="311602">
                  <a:moveTo>
                    <a:pt x="26017" y="311602"/>
                  </a:moveTo>
                  <a:lnTo>
                    <a:pt x="1242315" y="311602"/>
                  </a:lnTo>
                  <a:lnTo>
                    <a:pt x="1241268" y="311581"/>
                  </a:lnTo>
                  <a:lnTo>
                    <a:pt x="1245451" y="311412"/>
                  </a:lnTo>
                  <a:lnTo>
                    <a:pt x="1249554" y="310575"/>
                  </a:lnTo>
                  <a:lnTo>
                    <a:pt x="1253469" y="309090"/>
                  </a:lnTo>
                  <a:lnTo>
                    <a:pt x="1257095" y="306996"/>
                  </a:lnTo>
                  <a:lnTo>
                    <a:pt x="1260338" y="304348"/>
                  </a:lnTo>
                  <a:lnTo>
                    <a:pt x="1263114" y="301214"/>
                  </a:lnTo>
                  <a:lnTo>
                    <a:pt x="1265352" y="297675"/>
                  </a:lnTo>
                  <a:lnTo>
                    <a:pt x="1266993" y="293823"/>
                  </a:lnTo>
                  <a:lnTo>
                    <a:pt x="1267995" y="289758"/>
                  </a:lnTo>
                  <a:lnTo>
                    <a:pt x="1268332" y="285585"/>
                  </a:lnTo>
                  <a:lnTo>
                    <a:pt x="1268332" y="26017"/>
                  </a:lnTo>
                  <a:lnTo>
                    <a:pt x="1267995" y="21843"/>
                  </a:lnTo>
                  <a:lnTo>
                    <a:pt x="1266993" y="17778"/>
                  </a:lnTo>
                  <a:lnTo>
                    <a:pt x="1265352" y="13926"/>
                  </a:lnTo>
                  <a:lnTo>
                    <a:pt x="1263114" y="10387"/>
                  </a:lnTo>
                  <a:lnTo>
                    <a:pt x="1260338" y="7253"/>
                  </a:lnTo>
                  <a:lnTo>
                    <a:pt x="1257095" y="4605"/>
                  </a:lnTo>
                  <a:lnTo>
                    <a:pt x="1253469" y="2511"/>
                  </a:lnTo>
                  <a:lnTo>
                    <a:pt x="1249554" y="1027"/>
                  </a:lnTo>
                  <a:lnTo>
                    <a:pt x="1245451" y="189"/>
                  </a:lnTo>
                  <a:lnTo>
                    <a:pt x="1242315"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45" name="tx144"/>
            <p:cNvSpPr/>
            <p:nvPr/>
          </p:nvSpPr>
          <p:spPr>
            <a:xfrm>
              <a:off x="9341872" y="2466357"/>
              <a:ext cx="1060195"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57 case(s)</a:t>
              </a:r>
            </a:p>
          </p:txBody>
        </p:sp>
        <p:sp>
          <p:nvSpPr>
            <p:cNvPr id="146" name="rc145"/>
            <p:cNvSpPr/>
            <p:nvPr/>
          </p:nvSpPr>
          <p:spPr>
            <a:xfrm>
              <a:off x="8252122" y="2153563"/>
              <a:ext cx="3239694" cy="3131794"/>
            </a:xfrm>
            <a:prstGeom prst="rect">
              <a:avLst/>
            </a:prstGeom>
            <a:ln w="13550" cap="rnd">
              <a:solidFill>
                <a:srgbClr val="333333">
                  <a:alpha val="100000"/>
                </a:srgbClr>
              </a:solidFill>
              <a:prstDash val="solid"/>
              <a:round/>
            </a:ln>
          </p:spPr>
          <p:txBody>
            <a:bodyPr/>
            <a:lstStyle/>
            <a:p/>
          </p:txBody>
        </p:sp>
        <p:sp>
          <p:nvSpPr>
            <p:cNvPr id="147" name="rc146"/>
            <p:cNvSpPr/>
            <p:nvPr/>
          </p:nvSpPr>
          <p:spPr>
            <a:xfrm>
              <a:off x="11491817" y="2153563"/>
              <a:ext cx="3239694" cy="3131794"/>
            </a:xfrm>
            <a:prstGeom prst="rect">
              <a:avLst/>
            </a:prstGeom>
            <a:solidFill>
              <a:srgbClr val="FFFFFF">
                <a:alpha val="100000"/>
              </a:srgbClr>
            </a:solidFill>
          </p:spPr>
          <p:txBody>
            <a:bodyPr/>
            <a:lstStyle/>
            <a:p/>
          </p:txBody>
        </p:sp>
        <p:sp>
          <p:nvSpPr>
            <p:cNvPr id="148" name="pl147"/>
            <p:cNvSpPr/>
            <p:nvPr/>
          </p:nvSpPr>
          <p:spPr>
            <a:xfrm>
              <a:off x="11491817" y="493108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49" name="pl148"/>
            <p:cNvSpPr/>
            <p:nvPr/>
          </p:nvSpPr>
          <p:spPr>
            <a:xfrm>
              <a:off x="11491817" y="422253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50" name="pl149"/>
            <p:cNvSpPr/>
            <p:nvPr/>
          </p:nvSpPr>
          <p:spPr>
            <a:xfrm>
              <a:off x="11491817" y="351398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51" name="pl150"/>
            <p:cNvSpPr/>
            <p:nvPr/>
          </p:nvSpPr>
          <p:spPr>
            <a:xfrm>
              <a:off x="11491817" y="2805430"/>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52" name="pl151"/>
            <p:cNvSpPr/>
            <p:nvPr/>
          </p:nvSpPr>
          <p:spPr>
            <a:xfrm>
              <a:off x="11491817"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53" name="pl152"/>
            <p:cNvSpPr/>
            <p:nvPr/>
          </p:nvSpPr>
          <p:spPr>
            <a:xfrm>
              <a:off x="11491817" y="4576807"/>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54" name="pl153"/>
            <p:cNvSpPr/>
            <p:nvPr/>
          </p:nvSpPr>
          <p:spPr>
            <a:xfrm>
              <a:off x="11491817" y="3868256"/>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55" name="pl154"/>
            <p:cNvSpPr/>
            <p:nvPr/>
          </p:nvSpPr>
          <p:spPr>
            <a:xfrm>
              <a:off x="11491817" y="3159706"/>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56" name="pl155"/>
            <p:cNvSpPr/>
            <p:nvPr/>
          </p:nvSpPr>
          <p:spPr>
            <a:xfrm>
              <a:off x="11491817" y="245115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57" name="rc156"/>
            <p:cNvSpPr/>
            <p:nvPr/>
          </p:nvSpPr>
          <p:spPr>
            <a:xfrm>
              <a:off x="11531649" y="4718517"/>
              <a:ext cx="238993" cy="56684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8" name="rc157"/>
            <p:cNvSpPr/>
            <p:nvPr/>
          </p:nvSpPr>
          <p:spPr>
            <a:xfrm>
              <a:off x="11531649" y="4718517"/>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9" name="rc158"/>
            <p:cNvSpPr/>
            <p:nvPr/>
          </p:nvSpPr>
          <p:spPr>
            <a:xfrm>
              <a:off x="11531649" y="4718517"/>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0" name="rc159"/>
            <p:cNvSpPr/>
            <p:nvPr/>
          </p:nvSpPr>
          <p:spPr>
            <a:xfrm>
              <a:off x="11531649" y="4718517"/>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1" name="rc160"/>
            <p:cNvSpPr/>
            <p:nvPr/>
          </p:nvSpPr>
          <p:spPr>
            <a:xfrm>
              <a:off x="11797198" y="4364242"/>
              <a:ext cx="238993" cy="92111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2" name="rc161"/>
            <p:cNvSpPr/>
            <p:nvPr/>
          </p:nvSpPr>
          <p:spPr>
            <a:xfrm>
              <a:off x="11797198" y="4364242"/>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3" name="rc162"/>
            <p:cNvSpPr/>
            <p:nvPr/>
          </p:nvSpPr>
          <p:spPr>
            <a:xfrm>
              <a:off x="11797198" y="4364242"/>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4" name="rc163"/>
            <p:cNvSpPr/>
            <p:nvPr/>
          </p:nvSpPr>
          <p:spPr>
            <a:xfrm>
              <a:off x="11797198" y="4364242"/>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5" name="rc164"/>
            <p:cNvSpPr/>
            <p:nvPr/>
          </p:nvSpPr>
          <p:spPr>
            <a:xfrm>
              <a:off x="12062747" y="3372271"/>
              <a:ext cx="238993" cy="191308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6" name="rc165"/>
            <p:cNvSpPr/>
            <p:nvPr/>
          </p:nvSpPr>
          <p:spPr>
            <a:xfrm>
              <a:off x="12062747" y="3372271"/>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7" name="rc166"/>
            <p:cNvSpPr/>
            <p:nvPr/>
          </p:nvSpPr>
          <p:spPr>
            <a:xfrm>
              <a:off x="12062747" y="3372271"/>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8" name="rc167"/>
            <p:cNvSpPr/>
            <p:nvPr/>
          </p:nvSpPr>
          <p:spPr>
            <a:xfrm>
              <a:off x="12062747" y="3372271"/>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9" name="rc168"/>
            <p:cNvSpPr/>
            <p:nvPr/>
          </p:nvSpPr>
          <p:spPr>
            <a:xfrm>
              <a:off x="12328296" y="3868256"/>
              <a:ext cx="238993" cy="141710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0" name="rc169"/>
            <p:cNvSpPr/>
            <p:nvPr/>
          </p:nvSpPr>
          <p:spPr>
            <a:xfrm>
              <a:off x="12328296" y="3868256"/>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1" name="rc170"/>
            <p:cNvSpPr/>
            <p:nvPr/>
          </p:nvSpPr>
          <p:spPr>
            <a:xfrm>
              <a:off x="12328296" y="3868256"/>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2" name="rc171"/>
            <p:cNvSpPr/>
            <p:nvPr/>
          </p:nvSpPr>
          <p:spPr>
            <a:xfrm>
              <a:off x="12328296" y="3868256"/>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3" name="rc172"/>
            <p:cNvSpPr/>
            <p:nvPr/>
          </p:nvSpPr>
          <p:spPr>
            <a:xfrm>
              <a:off x="12593845" y="4789372"/>
              <a:ext cx="238993" cy="49598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4" name="rc173"/>
            <p:cNvSpPr/>
            <p:nvPr/>
          </p:nvSpPr>
          <p:spPr>
            <a:xfrm>
              <a:off x="12593845" y="4789372"/>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5" name="rc174"/>
            <p:cNvSpPr/>
            <p:nvPr/>
          </p:nvSpPr>
          <p:spPr>
            <a:xfrm>
              <a:off x="12593845" y="4789372"/>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6" name="rc175"/>
            <p:cNvSpPr/>
            <p:nvPr/>
          </p:nvSpPr>
          <p:spPr>
            <a:xfrm>
              <a:off x="12593845" y="4789372"/>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7" name="rc176"/>
            <p:cNvSpPr/>
            <p:nvPr/>
          </p:nvSpPr>
          <p:spPr>
            <a:xfrm>
              <a:off x="12859393" y="4860227"/>
              <a:ext cx="238993" cy="42513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8" name="rc177"/>
            <p:cNvSpPr/>
            <p:nvPr/>
          </p:nvSpPr>
          <p:spPr>
            <a:xfrm>
              <a:off x="12859393" y="4860227"/>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9" name="rc178"/>
            <p:cNvSpPr/>
            <p:nvPr/>
          </p:nvSpPr>
          <p:spPr>
            <a:xfrm>
              <a:off x="12859393" y="4860227"/>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0" name="rc179"/>
            <p:cNvSpPr/>
            <p:nvPr/>
          </p:nvSpPr>
          <p:spPr>
            <a:xfrm>
              <a:off x="12859393" y="4860227"/>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1" name="rc180"/>
            <p:cNvSpPr/>
            <p:nvPr/>
          </p:nvSpPr>
          <p:spPr>
            <a:xfrm>
              <a:off x="13124942" y="4860227"/>
              <a:ext cx="238993" cy="42513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2" name="rc181"/>
            <p:cNvSpPr/>
            <p:nvPr/>
          </p:nvSpPr>
          <p:spPr>
            <a:xfrm>
              <a:off x="13124942" y="4860227"/>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3" name="rc182"/>
            <p:cNvSpPr/>
            <p:nvPr/>
          </p:nvSpPr>
          <p:spPr>
            <a:xfrm>
              <a:off x="13124942" y="4860227"/>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4" name="rc183"/>
            <p:cNvSpPr/>
            <p:nvPr/>
          </p:nvSpPr>
          <p:spPr>
            <a:xfrm>
              <a:off x="13124942" y="4860227"/>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5" name="rc184"/>
            <p:cNvSpPr/>
            <p:nvPr/>
          </p:nvSpPr>
          <p:spPr>
            <a:xfrm>
              <a:off x="13390491" y="4293387"/>
              <a:ext cx="238993" cy="99197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6" name="rc185"/>
            <p:cNvSpPr/>
            <p:nvPr/>
          </p:nvSpPr>
          <p:spPr>
            <a:xfrm>
              <a:off x="13390491" y="4293387"/>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7" name="rc186"/>
            <p:cNvSpPr/>
            <p:nvPr/>
          </p:nvSpPr>
          <p:spPr>
            <a:xfrm>
              <a:off x="13390491" y="4293387"/>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8" name="rc187"/>
            <p:cNvSpPr/>
            <p:nvPr/>
          </p:nvSpPr>
          <p:spPr>
            <a:xfrm>
              <a:off x="13390491" y="4293387"/>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9" name="rc188"/>
            <p:cNvSpPr/>
            <p:nvPr/>
          </p:nvSpPr>
          <p:spPr>
            <a:xfrm>
              <a:off x="13656040" y="3159706"/>
              <a:ext cx="238993" cy="212565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0" name="rc189"/>
            <p:cNvSpPr/>
            <p:nvPr/>
          </p:nvSpPr>
          <p:spPr>
            <a:xfrm>
              <a:off x="13656040" y="3159706"/>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1" name="rc190"/>
            <p:cNvSpPr/>
            <p:nvPr/>
          </p:nvSpPr>
          <p:spPr>
            <a:xfrm>
              <a:off x="13656040" y="3159706"/>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2" name="rc191"/>
            <p:cNvSpPr/>
            <p:nvPr/>
          </p:nvSpPr>
          <p:spPr>
            <a:xfrm>
              <a:off x="13656040" y="3159706"/>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3" name="rc192"/>
            <p:cNvSpPr/>
            <p:nvPr/>
          </p:nvSpPr>
          <p:spPr>
            <a:xfrm>
              <a:off x="13921588" y="4364242"/>
              <a:ext cx="238993" cy="92111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4" name="rc193"/>
            <p:cNvSpPr/>
            <p:nvPr/>
          </p:nvSpPr>
          <p:spPr>
            <a:xfrm>
              <a:off x="13921588" y="4364242"/>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5" name="rc194"/>
            <p:cNvSpPr/>
            <p:nvPr/>
          </p:nvSpPr>
          <p:spPr>
            <a:xfrm>
              <a:off x="13921588" y="4364242"/>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6" name="rc195"/>
            <p:cNvSpPr/>
            <p:nvPr/>
          </p:nvSpPr>
          <p:spPr>
            <a:xfrm>
              <a:off x="13921588" y="4364242"/>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7" name="rc196"/>
            <p:cNvSpPr/>
            <p:nvPr/>
          </p:nvSpPr>
          <p:spPr>
            <a:xfrm>
              <a:off x="14187137" y="4364242"/>
              <a:ext cx="238993" cy="92111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8" name="rc197"/>
            <p:cNvSpPr/>
            <p:nvPr/>
          </p:nvSpPr>
          <p:spPr>
            <a:xfrm>
              <a:off x="14187137" y="4364242"/>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9" name="rc198"/>
            <p:cNvSpPr/>
            <p:nvPr/>
          </p:nvSpPr>
          <p:spPr>
            <a:xfrm>
              <a:off x="14187137" y="4364242"/>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0" name="rc199"/>
            <p:cNvSpPr/>
            <p:nvPr/>
          </p:nvSpPr>
          <p:spPr>
            <a:xfrm>
              <a:off x="14187137" y="4364242"/>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1" name="rc200"/>
            <p:cNvSpPr/>
            <p:nvPr/>
          </p:nvSpPr>
          <p:spPr>
            <a:xfrm>
              <a:off x="14452686" y="3868256"/>
              <a:ext cx="238993" cy="141710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2" name="rc201"/>
            <p:cNvSpPr/>
            <p:nvPr/>
          </p:nvSpPr>
          <p:spPr>
            <a:xfrm>
              <a:off x="14452686" y="3868256"/>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3" name="rc202"/>
            <p:cNvSpPr/>
            <p:nvPr/>
          </p:nvSpPr>
          <p:spPr>
            <a:xfrm>
              <a:off x="14452686" y="3868256"/>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4" name="rc203"/>
            <p:cNvSpPr/>
            <p:nvPr/>
          </p:nvSpPr>
          <p:spPr>
            <a:xfrm>
              <a:off x="14452686" y="3868256"/>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5" name="pg204"/>
            <p:cNvSpPr/>
            <p:nvPr/>
          </p:nvSpPr>
          <p:spPr>
            <a:xfrm>
              <a:off x="12258944"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06" name="tx205"/>
            <p:cNvSpPr/>
            <p:nvPr/>
          </p:nvSpPr>
          <p:spPr>
            <a:xfrm>
              <a:off x="12383827"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177 case(s)</a:t>
              </a:r>
            </a:p>
          </p:txBody>
        </p:sp>
        <p:sp>
          <p:nvSpPr>
            <p:cNvPr id="207" name="pg206"/>
            <p:cNvSpPr/>
            <p:nvPr/>
          </p:nvSpPr>
          <p:spPr>
            <a:xfrm>
              <a:off x="12457384"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08" name="tx207"/>
            <p:cNvSpPr/>
            <p:nvPr/>
          </p:nvSpPr>
          <p:spPr>
            <a:xfrm>
              <a:off x="12561453"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181 case(s)</a:t>
              </a:r>
            </a:p>
          </p:txBody>
        </p:sp>
        <p:sp>
          <p:nvSpPr>
            <p:cNvPr id="209" name="rc208"/>
            <p:cNvSpPr/>
            <p:nvPr/>
          </p:nvSpPr>
          <p:spPr>
            <a:xfrm>
              <a:off x="11491817" y="2153563"/>
              <a:ext cx="3239694" cy="3131794"/>
            </a:xfrm>
            <a:prstGeom prst="rect">
              <a:avLst/>
            </a:prstGeom>
            <a:ln w="13550" cap="rnd">
              <a:solidFill>
                <a:srgbClr val="333333">
                  <a:alpha val="100000"/>
                </a:srgbClr>
              </a:solidFill>
              <a:prstDash val="solid"/>
              <a:round/>
            </a:ln>
          </p:spPr>
          <p:txBody>
            <a:bodyPr/>
            <a:lstStyle/>
            <a:p/>
          </p:txBody>
        </p:sp>
        <p:sp>
          <p:nvSpPr>
            <p:cNvPr id="210" name="rc209"/>
            <p:cNvSpPr/>
            <p:nvPr/>
          </p:nvSpPr>
          <p:spPr>
            <a:xfrm>
              <a:off x="14731512" y="2153563"/>
              <a:ext cx="3239694" cy="3131794"/>
            </a:xfrm>
            <a:prstGeom prst="rect">
              <a:avLst/>
            </a:prstGeom>
            <a:solidFill>
              <a:srgbClr val="FFFFFF">
                <a:alpha val="100000"/>
              </a:srgbClr>
            </a:solidFill>
          </p:spPr>
          <p:txBody>
            <a:bodyPr/>
            <a:lstStyle/>
            <a:p/>
          </p:txBody>
        </p:sp>
        <p:sp>
          <p:nvSpPr>
            <p:cNvPr id="211" name="pl210"/>
            <p:cNvSpPr/>
            <p:nvPr/>
          </p:nvSpPr>
          <p:spPr>
            <a:xfrm>
              <a:off x="14731512" y="493108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12" name="pl211"/>
            <p:cNvSpPr/>
            <p:nvPr/>
          </p:nvSpPr>
          <p:spPr>
            <a:xfrm>
              <a:off x="14731512" y="422253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13" name="pl212"/>
            <p:cNvSpPr/>
            <p:nvPr/>
          </p:nvSpPr>
          <p:spPr>
            <a:xfrm>
              <a:off x="14731512" y="351398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14" name="pl213"/>
            <p:cNvSpPr/>
            <p:nvPr/>
          </p:nvSpPr>
          <p:spPr>
            <a:xfrm>
              <a:off x="14731512" y="2805430"/>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15" name="pl214"/>
            <p:cNvSpPr/>
            <p:nvPr/>
          </p:nvSpPr>
          <p:spPr>
            <a:xfrm>
              <a:off x="1473151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16" name="pl215"/>
            <p:cNvSpPr/>
            <p:nvPr/>
          </p:nvSpPr>
          <p:spPr>
            <a:xfrm>
              <a:off x="14731512" y="4576807"/>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17" name="pl216"/>
            <p:cNvSpPr/>
            <p:nvPr/>
          </p:nvSpPr>
          <p:spPr>
            <a:xfrm>
              <a:off x="14731512" y="3868256"/>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18" name="pl217"/>
            <p:cNvSpPr/>
            <p:nvPr/>
          </p:nvSpPr>
          <p:spPr>
            <a:xfrm>
              <a:off x="14731512" y="3159706"/>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19" name="pl218"/>
            <p:cNvSpPr/>
            <p:nvPr/>
          </p:nvSpPr>
          <p:spPr>
            <a:xfrm>
              <a:off x="14731512" y="245115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20" name="rc219"/>
            <p:cNvSpPr/>
            <p:nvPr/>
          </p:nvSpPr>
          <p:spPr>
            <a:xfrm>
              <a:off x="14771344" y="3513981"/>
              <a:ext cx="238993" cy="177137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1" name="rc220"/>
            <p:cNvSpPr/>
            <p:nvPr/>
          </p:nvSpPr>
          <p:spPr>
            <a:xfrm>
              <a:off x="14771344" y="3513981"/>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2" name="rc221"/>
            <p:cNvSpPr/>
            <p:nvPr/>
          </p:nvSpPr>
          <p:spPr>
            <a:xfrm>
              <a:off x="14771344" y="3513981"/>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3" name="rc222"/>
            <p:cNvSpPr/>
            <p:nvPr/>
          </p:nvSpPr>
          <p:spPr>
            <a:xfrm>
              <a:off x="14771344" y="3513981"/>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4" name="rc223"/>
            <p:cNvSpPr/>
            <p:nvPr/>
          </p:nvSpPr>
          <p:spPr>
            <a:xfrm>
              <a:off x="15036893" y="2876285"/>
              <a:ext cx="238993" cy="24090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5" name="rc224"/>
            <p:cNvSpPr/>
            <p:nvPr/>
          </p:nvSpPr>
          <p:spPr>
            <a:xfrm>
              <a:off x="15036893" y="2876285"/>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6" name="rc225"/>
            <p:cNvSpPr/>
            <p:nvPr/>
          </p:nvSpPr>
          <p:spPr>
            <a:xfrm>
              <a:off x="15036893" y="2876285"/>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7" name="rc226"/>
            <p:cNvSpPr/>
            <p:nvPr/>
          </p:nvSpPr>
          <p:spPr>
            <a:xfrm>
              <a:off x="15036893" y="2876285"/>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8" name="rc227"/>
            <p:cNvSpPr/>
            <p:nvPr/>
          </p:nvSpPr>
          <p:spPr>
            <a:xfrm>
              <a:off x="15302442" y="3088850"/>
              <a:ext cx="238993" cy="219650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9" name="rc228"/>
            <p:cNvSpPr/>
            <p:nvPr/>
          </p:nvSpPr>
          <p:spPr>
            <a:xfrm>
              <a:off x="15302442" y="3088850"/>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0" name="rc229"/>
            <p:cNvSpPr/>
            <p:nvPr/>
          </p:nvSpPr>
          <p:spPr>
            <a:xfrm>
              <a:off x="15302442" y="3088850"/>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1" name="rc230"/>
            <p:cNvSpPr/>
            <p:nvPr/>
          </p:nvSpPr>
          <p:spPr>
            <a:xfrm>
              <a:off x="15302442" y="3088850"/>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2" name="rc231"/>
            <p:cNvSpPr/>
            <p:nvPr/>
          </p:nvSpPr>
          <p:spPr>
            <a:xfrm>
              <a:off x="15567991" y="4576807"/>
              <a:ext cx="238993" cy="70855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3" name="rc232"/>
            <p:cNvSpPr/>
            <p:nvPr/>
          </p:nvSpPr>
          <p:spPr>
            <a:xfrm>
              <a:off x="15567991" y="4576807"/>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4" name="rc233"/>
            <p:cNvSpPr/>
            <p:nvPr/>
          </p:nvSpPr>
          <p:spPr>
            <a:xfrm>
              <a:off x="15567991" y="4576807"/>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5" name="rc234"/>
            <p:cNvSpPr/>
            <p:nvPr/>
          </p:nvSpPr>
          <p:spPr>
            <a:xfrm>
              <a:off x="15567991" y="4576807"/>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6" name="rc235"/>
            <p:cNvSpPr/>
            <p:nvPr/>
          </p:nvSpPr>
          <p:spPr>
            <a:xfrm>
              <a:off x="15833539" y="5072793"/>
              <a:ext cx="238993" cy="21256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7" name="rc236"/>
            <p:cNvSpPr/>
            <p:nvPr/>
          </p:nvSpPr>
          <p:spPr>
            <a:xfrm>
              <a:off x="15833539" y="5072793"/>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8" name="rc237"/>
            <p:cNvSpPr/>
            <p:nvPr/>
          </p:nvSpPr>
          <p:spPr>
            <a:xfrm>
              <a:off x="15833539" y="5072793"/>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9" name="rc238"/>
            <p:cNvSpPr/>
            <p:nvPr/>
          </p:nvSpPr>
          <p:spPr>
            <a:xfrm>
              <a:off x="15833539" y="5072793"/>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0" name="pg239"/>
            <p:cNvSpPr/>
            <p:nvPr/>
          </p:nvSpPr>
          <p:spPr>
            <a:xfrm>
              <a:off x="15498639"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41" name="tx240"/>
            <p:cNvSpPr/>
            <p:nvPr/>
          </p:nvSpPr>
          <p:spPr>
            <a:xfrm>
              <a:off x="15623522"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103 case(s)</a:t>
              </a:r>
            </a:p>
          </p:txBody>
        </p:sp>
        <p:sp>
          <p:nvSpPr>
            <p:cNvPr id="242" name="pg241"/>
            <p:cNvSpPr/>
            <p:nvPr/>
          </p:nvSpPr>
          <p:spPr>
            <a:xfrm>
              <a:off x="16247291"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43" name="rc242"/>
            <p:cNvSpPr/>
            <p:nvPr/>
          </p:nvSpPr>
          <p:spPr>
            <a:xfrm>
              <a:off x="14731512" y="2153563"/>
              <a:ext cx="3239694" cy="3131794"/>
            </a:xfrm>
            <a:prstGeom prst="rect">
              <a:avLst/>
            </a:prstGeom>
            <a:ln w="13550" cap="rnd">
              <a:solidFill>
                <a:srgbClr val="333333">
                  <a:alpha val="100000"/>
                </a:srgbClr>
              </a:solidFill>
              <a:prstDash val="solid"/>
              <a:round/>
            </a:ln>
          </p:spPr>
          <p:txBody>
            <a:bodyPr/>
            <a:lstStyle/>
            <a:p/>
          </p:txBody>
        </p:sp>
        <p:sp>
          <p:nvSpPr>
            <p:cNvPr id="244" name="tx243"/>
            <p:cNvSpPr/>
            <p:nvPr/>
          </p:nvSpPr>
          <p:spPr>
            <a:xfrm>
              <a:off x="311005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45" name="tx244"/>
            <p:cNvSpPr/>
            <p:nvPr/>
          </p:nvSpPr>
          <p:spPr>
            <a:xfrm>
              <a:off x="634974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46" name="tx245"/>
            <p:cNvSpPr/>
            <p:nvPr/>
          </p:nvSpPr>
          <p:spPr>
            <a:xfrm>
              <a:off x="958944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47" name="tx246"/>
            <p:cNvSpPr/>
            <p:nvPr/>
          </p:nvSpPr>
          <p:spPr>
            <a:xfrm>
              <a:off x="1282913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48" name="tx247"/>
            <p:cNvSpPr/>
            <p:nvPr/>
          </p:nvSpPr>
          <p:spPr>
            <a:xfrm>
              <a:off x="1606883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49" name="pl248"/>
            <p:cNvSpPr/>
            <p:nvPr/>
          </p:nvSpPr>
          <p:spPr>
            <a:xfrm>
              <a:off x="193206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0" name="pl249"/>
            <p:cNvSpPr/>
            <p:nvPr/>
          </p:nvSpPr>
          <p:spPr>
            <a:xfrm>
              <a:off x="21976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1" name="pl250"/>
            <p:cNvSpPr/>
            <p:nvPr/>
          </p:nvSpPr>
          <p:spPr>
            <a:xfrm>
              <a:off x="24631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2" name="pl251"/>
            <p:cNvSpPr/>
            <p:nvPr/>
          </p:nvSpPr>
          <p:spPr>
            <a:xfrm>
              <a:off x="27287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3" name="pl252"/>
            <p:cNvSpPr/>
            <p:nvPr/>
          </p:nvSpPr>
          <p:spPr>
            <a:xfrm>
              <a:off x="29942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4" name="pl253"/>
            <p:cNvSpPr/>
            <p:nvPr/>
          </p:nvSpPr>
          <p:spPr>
            <a:xfrm>
              <a:off x="3259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5" name="pl254"/>
            <p:cNvSpPr/>
            <p:nvPr/>
          </p:nvSpPr>
          <p:spPr>
            <a:xfrm>
              <a:off x="3525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6" name="pl255"/>
            <p:cNvSpPr/>
            <p:nvPr/>
          </p:nvSpPr>
          <p:spPr>
            <a:xfrm>
              <a:off x="37909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7" name="pl256"/>
            <p:cNvSpPr/>
            <p:nvPr/>
          </p:nvSpPr>
          <p:spPr>
            <a:xfrm>
              <a:off x="4056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8" name="pl257"/>
            <p:cNvSpPr/>
            <p:nvPr/>
          </p:nvSpPr>
          <p:spPr>
            <a:xfrm>
              <a:off x="432200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9" name="pl258"/>
            <p:cNvSpPr/>
            <p:nvPr/>
          </p:nvSpPr>
          <p:spPr>
            <a:xfrm>
              <a:off x="45875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0" name="pl259"/>
            <p:cNvSpPr/>
            <p:nvPr/>
          </p:nvSpPr>
          <p:spPr>
            <a:xfrm>
              <a:off x="4853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1" name="tx260"/>
            <p:cNvSpPr/>
            <p:nvPr/>
          </p:nvSpPr>
          <p:spPr>
            <a:xfrm rot="-5400000">
              <a:off x="185127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62" name="tx261"/>
            <p:cNvSpPr/>
            <p:nvPr/>
          </p:nvSpPr>
          <p:spPr>
            <a:xfrm rot="-5400000">
              <a:off x="210701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63" name="tx262"/>
            <p:cNvSpPr/>
            <p:nvPr/>
          </p:nvSpPr>
          <p:spPr>
            <a:xfrm rot="-5400000">
              <a:off x="237265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64" name="tx263"/>
            <p:cNvSpPr/>
            <p:nvPr/>
          </p:nvSpPr>
          <p:spPr>
            <a:xfrm rot="-5400000">
              <a:off x="263633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65" name="tx264"/>
            <p:cNvSpPr/>
            <p:nvPr/>
          </p:nvSpPr>
          <p:spPr>
            <a:xfrm rot="-5400000">
              <a:off x="287123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66" name="tx265"/>
            <p:cNvSpPr/>
            <p:nvPr/>
          </p:nvSpPr>
          <p:spPr>
            <a:xfrm rot="-5400000">
              <a:off x="3179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67" name="tx266"/>
            <p:cNvSpPr/>
            <p:nvPr/>
          </p:nvSpPr>
          <p:spPr>
            <a:xfrm rot="-5400000">
              <a:off x="347426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68" name="tx267"/>
            <p:cNvSpPr/>
            <p:nvPr/>
          </p:nvSpPr>
          <p:spPr>
            <a:xfrm rot="-5400000">
              <a:off x="367765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69" name="tx268"/>
            <p:cNvSpPr/>
            <p:nvPr/>
          </p:nvSpPr>
          <p:spPr>
            <a:xfrm rot="-5400000">
              <a:off x="394315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70" name="tx269"/>
            <p:cNvSpPr/>
            <p:nvPr/>
          </p:nvSpPr>
          <p:spPr>
            <a:xfrm rot="-5400000">
              <a:off x="4245125"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71" name="tx270"/>
            <p:cNvSpPr/>
            <p:nvPr/>
          </p:nvSpPr>
          <p:spPr>
            <a:xfrm rot="-5400000">
              <a:off x="449205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72" name="tx271"/>
            <p:cNvSpPr/>
            <p:nvPr/>
          </p:nvSpPr>
          <p:spPr>
            <a:xfrm rot="-5400000">
              <a:off x="475760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73" name="pl272"/>
            <p:cNvSpPr/>
            <p:nvPr/>
          </p:nvSpPr>
          <p:spPr>
            <a:xfrm>
              <a:off x="51717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4" name="pl273"/>
            <p:cNvSpPr/>
            <p:nvPr/>
          </p:nvSpPr>
          <p:spPr>
            <a:xfrm>
              <a:off x="54373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5" name="pl274"/>
            <p:cNvSpPr/>
            <p:nvPr/>
          </p:nvSpPr>
          <p:spPr>
            <a:xfrm>
              <a:off x="57028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6" name="pl275"/>
            <p:cNvSpPr/>
            <p:nvPr/>
          </p:nvSpPr>
          <p:spPr>
            <a:xfrm>
              <a:off x="59684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7" name="pl276"/>
            <p:cNvSpPr/>
            <p:nvPr/>
          </p:nvSpPr>
          <p:spPr>
            <a:xfrm>
              <a:off x="62339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8" name="pl277"/>
            <p:cNvSpPr/>
            <p:nvPr/>
          </p:nvSpPr>
          <p:spPr>
            <a:xfrm>
              <a:off x="64995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9" name="pl278"/>
            <p:cNvSpPr/>
            <p:nvPr/>
          </p:nvSpPr>
          <p:spPr>
            <a:xfrm>
              <a:off x="6765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0" name="pl279"/>
            <p:cNvSpPr/>
            <p:nvPr/>
          </p:nvSpPr>
          <p:spPr>
            <a:xfrm>
              <a:off x="70305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1" name="pl280"/>
            <p:cNvSpPr/>
            <p:nvPr/>
          </p:nvSpPr>
          <p:spPr>
            <a:xfrm>
              <a:off x="72961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2" name="pl281"/>
            <p:cNvSpPr/>
            <p:nvPr/>
          </p:nvSpPr>
          <p:spPr>
            <a:xfrm>
              <a:off x="75616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3" name="pl282"/>
            <p:cNvSpPr/>
            <p:nvPr/>
          </p:nvSpPr>
          <p:spPr>
            <a:xfrm>
              <a:off x="78272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4" name="pl283"/>
            <p:cNvSpPr/>
            <p:nvPr/>
          </p:nvSpPr>
          <p:spPr>
            <a:xfrm>
              <a:off x="8092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5" name="tx284"/>
            <p:cNvSpPr/>
            <p:nvPr/>
          </p:nvSpPr>
          <p:spPr>
            <a:xfrm rot="-5400000">
              <a:off x="509097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86" name="tx285"/>
            <p:cNvSpPr/>
            <p:nvPr/>
          </p:nvSpPr>
          <p:spPr>
            <a:xfrm rot="-5400000">
              <a:off x="534671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87" name="tx286"/>
            <p:cNvSpPr/>
            <p:nvPr/>
          </p:nvSpPr>
          <p:spPr>
            <a:xfrm rot="-5400000">
              <a:off x="561234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88" name="tx287"/>
            <p:cNvSpPr/>
            <p:nvPr/>
          </p:nvSpPr>
          <p:spPr>
            <a:xfrm rot="-5400000">
              <a:off x="587603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89" name="tx288"/>
            <p:cNvSpPr/>
            <p:nvPr/>
          </p:nvSpPr>
          <p:spPr>
            <a:xfrm rot="-5400000">
              <a:off x="611093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90" name="tx289"/>
            <p:cNvSpPr/>
            <p:nvPr/>
          </p:nvSpPr>
          <p:spPr>
            <a:xfrm rot="-5400000">
              <a:off x="641871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91" name="tx290"/>
            <p:cNvSpPr/>
            <p:nvPr/>
          </p:nvSpPr>
          <p:spPr>
            <a:xfrm rot="-5400000">
              <a:off x="671395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92" name="tx291"/>
            <p:cNvSpPr/>
            <p:nvPr/>
          </p:nvSpPr>
          <p:spPr>
            <a:xfrm rot="-5400000">
              <a:off x="691734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93" name="tx292"/>
            <p:cNvSpPr/>
            <p:nvPr/>
          </p:nvSpPr>
          <p:spPr>
            <a:xfrm rot="-5400000">
              <a:off x="718285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94" name="tx293"/>
            <p:cNvSpPr/>
            <p:nvPr/>
          </p:nvSpPr>
          <p:spPr>
            <a:xfrm rot="-5400000">
              <a:off x="74848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95" name="tx294"/>
            <p:cNvSpPr/>
            <p:nvPr/>
          </p:nvSpPr>
          <p:spPr>
            <a:xfrm rot="-5400000">
              <a:off x="773174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96" name="tx295"/>
            <p:cNvSpPr/>
            <p:nvPr/>
          </p:nvSpPr>
          <p:spPr>
            <a:xfrm rot="-5400000">
              <a:off x="79972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97" name="pl296"/>
            <p:cNvSpPr/>
            <p:nvPr/>
          </p:nvSpPr>
          <p:spPr>
            <a:xfrm>
              <a:off x="84114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8" name="pl297"/>
            <p:cNvSpPr/>
            <p:nvPr/>
          </p:nvSpPr>
          <p:spPr>
            <a:xfrm>
              <a:off x="86770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9" name="pl298"/>
            <p:cNvSpPr/>
            <p:nvPr/>
          </p:nvSpPr>
          <p:spPr>
            <a:xfrm>
              <a:off x="89425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0" name="pl299"/>
            <p:cNvSpPr/>
            <p:nvPr/>
          </p:nvSpPr>
          <p:spPr>
            <a:xfrm>
              <a:off x="9208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1" name="pl300"/>
            <p:cNvSpPr/>
            <p:nvPr/>
          </p:nvSpPr>
          <p:spPr>
            <a:xfrm>
              <a:off x="94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2" name="pl301"/>
            <p:cNvSpPr/>
            <p:nvPr/>
          </p:nvSpPr>
          <p:spPr>
            <a:xfrm>
              <a:off x="97391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pl302"/>
            <p:cNvSpPr/>
            <p:nvPr/>
          </p:nvSpPr>
          <p:spPr>
            <a:xfrm>
              <a:off x="100047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pl303"/>
            <p:cNvSpPr/>
            <p:nvPr/>
          </p:nvSpPr>
          <p:spPr>
            <a:xfrm>
              <a:off x="102702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1053584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pl305"/>
            <p:cNvSpPr/>
            <p:nvPr/>
          </p:nvSpPr>
          <p:spPr>
            <a:xfrm>
              <a:off x="108013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11066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113324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tx308"/>
            <p:cNvSpPr/>
            <p:nvPr/>
          </p:nvSpPr>
          <p:spPr>
            <a:xfrm rot="-5400000">
              <a:off x="833066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10" name="tx309"/>
            <p:cNvSpPr/>
            <p:nvPr/>
          </p:nvSpPr>
          <p:spPr>
            <a:xfrm rot="-5400000">
              <a:off x="858640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11" name="tx310"/>
            <p:cNvSpPr/>
            <p:nvPr/>
          </p:nvSpPr>
          <p:spPr>
            <a:xfrm rot="-5400000">
              <a:off x="885204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12" name="tx311"/>
            <p:cNvSpPr/>
            <p:nvPr/>
          </p:nvSpPr>
          <p:spPr>
            <a:xfrm rot="-5400000">
              <a:off x="911572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13" name="tx312"/>
            <p:cNvSpPr/>
            <p:nvPr/>
          </p:nvSpPr>
          <p:spPr>
            <a:xfrm rot="-5400000">
              <a:off x="935062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14" name="tx313"/>
            <p:cNvSpPr/>
            <p:nvPr/>
          </p:nvSpPr>
          <p:spPr>
            <a:xfrm rot="-5400000">
              <a:off x="965841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15" name="tx314"/>
            <p:cNvSpPr/>
            <p:nvPr/>
          </p:nvSpPr>
          <p:spPr>
            <a:xfrm rot="-5400000">
              <a:off x="995365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16" name="tx315"/>
            <p:cNvSpPr/>
            <p:nvPr/>
          </p:nvSpPr>
          <p:spPr>
            <a:xfrm rot="-5400000">
              <a:off x="1015704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17" name="tx316"/>
            <p:cNvSpPr/>
            <p:nvPr/>
          </p:nvSpPr>
          <p:spPr>
            <a:xfrm rot="-5400000">
              <a:off x="1042254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18" name="tx317"/>
            <p:cNvSpPr/>
            <p:nvPr/>
          </p:nvSpPr>
          <p:spPr>
            <a:xfrm rot="-5400000">
              <a:off x="1072451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19" name="tx318"/>
            <p:cNvSpPr/>
            <p:nvPr/>
          </p:nvSpPr>
          <p:spPr>
            <a:xfrm rot="-5400000">
              <a:off x="1097144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20" name="tx319"/>
            <p:cNvSpPr/>
            <p:nvPr/>
          </p:nvSpPr>
          <p:spPr>
            <a:xfrm rot="-5400000">
              <a:off x="1123699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21" name="pl320"/>
            <p:cNvSpPr/>
            <p:nvPr/>
          </p:nvSpPr>
          <p:spPr>
            <a:xfrm>
              <a:off x="1165114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pl321"/>
            <p:cNvSpPr/>
            <p:nvPr/>
          </p:nvSpPr>
          <p:spPr>
            <a:xfrm>
              <a:off x="119166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3" name="pl322"/>
            <p:cNvSpPr/>
            <p:nvPr/>
          </p:nvSpPr>
          <p:spPr>
            <a:xfrm>
              <a:off x="121822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4" name="pl323"/>
            <p:cNvSpPr/>
            <p:nvPr/>
          </p:nvSpPr>
          <p:spPr>
            <a:xfrm>
              <a:off x="12447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5" name="pl324"/>
            <p:cNvSpPr/>
            <p:nvPr/>
          </p:nvSpPr>
          <p:spPr>
            <a:xfrm>
              <a:off x="12713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6" name="pl325"/>
            <p:cNvSpPr/>
            <p:nvPr/>
          </p:nvSpPr>
          <p:spPr>
            <a:xfrm>
              <a:off x="129788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pl326"/>
            <p:cNvSpPr/>
            <p:nvPr/>
          </p:nvSpPr>
          <p:spPr>
            <a:xfrm>
              <a:off x="132444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327"/>
            <p:cNvSpPr/>
            <p:nvPr/>
          </p:nvSpPr>
          <p:spPr>
            <a:xfrm>
              <a:off x="135099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28"/>
            <p:cNvSpPr/>
            <p:nvPr/>
          </p:nvSpPr>
          <p:spPr>
            <a:xfrm>
              <a:off x="13775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329"/>
            <p:cNvSpPr/>
            <p:nvPr/>
          </p:nvSpPr>
          <p:spPr>
            <a:xfrm>
              <a:off x="140410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30"/>
            <p:cNvSpPr/>
            <p:nvPr/>
          </p:nvSpPr>
          <p:spPr>
            <a:xfrm>
              <a:off x="143066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31"/>
            <p:cNvSpPr/>
            <p:nvPr/>
          </p:nvSpPr>
          <p:spPr>
            <a:xfrm>
              <a:off x="145721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tx332"/>
            <p:cNvSpPr/>
            <p:nvPr/>
          </p:nvSpPr>
          <p:spPr>
            <a:xfrm rot="-5400000">
              <a:off x="1157036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34" name="tx333"/>
            <p:cNvSpPr/>
            <p:nvPr/>
          </p:nvSpPr>
          <p:spPr>
            <a:xfrm rot="-5400000">
              <a:off x="1182610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35" name="tx334"/>
            <p:cNvSpPr/>
            <p:nvPr/>
          </p:nvSpPr>
          <p:spPr>
            <a:xfrm rot="-5400000">
              <a:off x="120917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36" name="tx335"/>
            <p:cNvSpPr/>
            <p:nvPr/>
          </p:nvSpPr>
          <p:spPr>
            <a:xfrm rot="-5400000">
              <a:off x="1235542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37" name="tx336"/>
            <p:cNvSpPr/>
            <p:nvPr/>
          </p:nvSpPr>
          <p:spPr>
            <a:xfrm rot="-5400000">
              <a:off x="1259032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38" name="tx337"/>
            <p:cNvSpPr/>
            <p:nvPr/>
          </p:nvSpPr>
          <p:spPr>
            <a:xfrm rot="-5400000">
              <a:off x="1289810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39" name="tx338"/>
            <p:cNvSpPr/>
            <p:nvPr/>
          </p:nvSpPr>
          <p:spPr>
            <a:xfrm rot="-5400000">
              <a:off x="1319334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40" name="tx339"/>
            <p:cNvSpPr/>
            <p:nvPr/>
          </p:nvSpPr>
          <p:spPr>
            <a:xfrm rot="-5400000">
              <a:off x="1339673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41" name="tx340"/>
            <p:cNvSpPr/>
            <p:nvPr/>
          </p:nvSpPr>
          <p:spPr>
            <a:xfrm rot="-5400000">
              <a:off x="1366224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42" name="tx341"/>
            <p:cNvSpPr/>
            <p:nvPr/>
          </p:nvSpPr>
          <p:spPr>
            <a:xfrm rot="-5400000">
              <a:off x="1396420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43" name="tx342"/>
            <p:cNvSpPr/>
            <p:nvPr/>
          </p:nvSpPr>
          <p:spPr>
            <a:xfrm rot="-5400000">
              <a:off x="1421113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44" name="tx343"/>
            <p:cNvSpPr/>
            <p:nvPr/>
          </p:nvSpPr>
          <p:spPr>
            <a:xfrm rot="-5400000">
              <a:off x="1447668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45" name="pl344"/>
            <p:cNvSpPr/>
            <p:nvPr/>
          </p:nvSpPr>
          <p:spPr>
            <a:xfrm>
              <a:off x="148908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pl345"/>
            <p:cNvSpPr/>
            <p:nvPr/>
          </p:nvSpPr>
          <p:spPr>
            <a:xfrm>
              <a:off x="151563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7" name="pl346"/>
            <p:cNvSpPr/>
            <p:nvPr/>
          </p:nvSpPr>
          <p:spPr>
            <a:xfrm>
              <a:off x="15421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8" name="pl347"/>
            <p:cNvSpPr/>
            <p:nvPr/>
          </p:nvSpPr>
          <p:spPr>
            <a:xfrm>
              <a:off x="156874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9" name="pl348"/>
            <p:cNvSpPr/>
            <p:nvPr/>
          </p:nvSpPr>
          <p:spPr>
            <a:xfrm>
              <a:off x="159530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0" name="pl349"/>
            <p:cNvSpPr/>
            <p:nvPr/>
          </p:nvSpPr>
          <p:spPr>
            <a:xfrm>
              <a:off x="162185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pl350"/>
            <p:cNvSpPr/>
            <p:nvPr/>
          </p:nvSpPr>
          <p:spPr>
            <a:xfrm>
              <a:off x="164841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pl351"/>
            <p:cNvSpPr/>
            <p:nvPr/>
          </p:nvSpPr>
          <p:spPr>
            <a:xfrm>
              <a:off x="167496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pl352"/>
            <p:cNvSpPr/>
            <p:nvPr/>
          </p:nvSpPr>
          <p:spPr>
            <a:xfrm>
              <a:off x="170152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4" name="pl353"/>
            <p:cNvSpPr/>
            <p:nvPr/>
          </p:nvSpPr>
          <p:spPr>
            <a:xfrm>
              <a:off x="172807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5" name="pl354"/>
            <p:cNvSpPr/>
            <p:nvPr/>
          </p:nvSpPr>
          <p:spPr>
            <a:xfrm>
              <a:off x="175463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6" name="pl355"/>
            <p:cNvSpPr/>
            <p:nvPr/>
          </p:nvSpPr>
          <p:spPr>
            <a:xfrm>
              <a:off x="178118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7" name="tx356"/>
            <p:cNvSpPr/>
            <p:nvPr/>
          </p:nvSpPr>
          <p:spPr>
            <a:xfrm rot="-5400000">
              <a:off x="1481005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58" name="tx357"/>
            <p:cNvSpPr/>
            <p:nvPr/>
          </p:nvSpPr>
          <p:spPr>
            <a:xfrm rot="-5400000">
              <a:off x="1506579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59" name="tx358"/>
            <p:cNvSpPr/>
            <p:nvPr/>
          </p:nvSpPr>
          <p:spPr>
            <a:xfrm rot="-5400000">
              <a:off x="1533143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60" name="tx359"/>
            <p:cNvSpPr/>
            <p:nvPr/>
          </p:nvSpPr>
          <p:spPr>
            <a:xfrm rot="-5400000">
              <a:off x="1559511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61" name="tx360"/>
            <p:cNvSpPr/>
            <p:nvPr/>
          </p:nvSpPr>
          <p:spPr>
            <a:xfrm rot="-5400000">
              <a:off x="1583001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62" name="tx361"/>
            <p:cNvSpPr/>
            <p:nvPr/>
          </p:nvSpPr>
          <p:spPr>
            <a:xfrm rot="-5400000">
              <a:off x="1613780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63" name="tx362"/>
            <p:cNvSpPr/>
            <p:nvPr/>
          </p:nvSpPr>
          <p:spPr>
            <a:xfrm rot="-5400000">
              <a:off x="16433042"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64" name="tx363"/>
            <p:cNvSpPr/>
            <p:nvPr/>
          </p:nvSpPr>
          <p:spPr>
            <a:xfrm rot="-5400000">
              <a:off x="1663643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65" name="tx364"/>
            <p:cNvSpPr/>
            <p:nvPr/>
          </p:nvSpPr>
          <p:spPr>
            <a:xfrm rot="-5400000">
              <a:off x="169019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66" name="tx365"/>
            <p:cNvSpPr/>
            <p:nvPr/>
          </p:nvSpPr>
          <p:spPr>
            <a:xfrm rot="-5400000">
              <a:off x="1720390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67" name="tx366"/>
            <p:cNvSpPr/>
            <p:nvPr/>
          </p:nvSpPr>
          <p:spPr>
            <a:xfrm rot="-5400000">
              <a:off x="1745083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68" name="tx367"/>
            <p:cNvSpPr/>
            <p:nvPr/>
          </p:nvSpPr>
          <p:spPr>
            <a:xfrm rot="-5400000">
              <a:off x="1771638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69" name="tx368"/>
            <p:cNvSpPr/>
            <p:nvPr/>
          </p:nvSpPr>
          <p:spPr>
            <a:xfrm>
              <a:off x="1294238" y="5200079"/>
              <a:ext cx="190648"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370" name="tx369"/>
            <p:cNvSpPr/>
            <p:nvPr/>
          </p:nvSpPr>
          <p:spPr>
            <a:xfrm>
              <a:off x="1230614" y="4491528"/>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a:t>
              </a:r>
            </a:p>
          </p:txBody>
        </p:sp>
        <p:sp>
          <p:nvSpPr>
            <p:cNvPr id="371" name="tx370"/>
            <p:cNvSpPr/>
            <p:nvPr/>
          </p:nvSpPr>
          <p:spPr>
            <a:xfrm>
              <a:off x="1230614" y="3782978"/>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a:t>
              </a:r>
            </a:p>
          </p:txBody>
        </p:sp>
        <p:sp>
          <p:nvSpPr>
            <p:cNvPr id="372" name="tx371"/>
            <p:cNvSpPr/>
            <p:nvPr/>
          </p:nvSpPr>
          <p:spPr>
            <a:xfrm>
              <a:off x="1230614" y="3074315"/>
              <a:ext cx="254272" cy="167208"/>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30</a:t>
              </a:r>
            </a:p>
          </p:txBody>
        </p:sp>
        <p:sp>
          <p:nvSpPr>
            <p:cNvPr id="373" name="tx372"/>
            <p:cNvSpPr/>
            <p:nvPr/>
          </p:nvSpPr>
          <p:spPr>
            <a:xfrm>
              <a:off x="1230614" y="2365876"/>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40</a:t>
              </a:r>
            </a:p>
          </p:txBody>
        </p:sp>
        <p:sp>
          <p:nvSpPr>
            <p:cNvPr id="374" name="pl373"/>
            <p:cNvSpPr/>
            <p:nvPr/>
          </p:nvSpPr>
          <p:spPr>
            <a:xfrm>
              <a:off x="1737938"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75" name="pl374"/>
            <p:cNvSpPr/>
            <p:nvPr/>
          </p:nvSpPr>
          <p:spPr>
            <a:xfrm>
              <a:off x="1737938" y="457680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76" name="pl375"/>
            <p:cNvSpPr/>
            <p:nvPr/>
          </p:nvSpPr>
          <p:spPr>
            <a:xfrm>
              <a:off x="1737938" y="386825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77" name="pl376"/>
            <p:cNvSpPr/>
            <p:nvPr/>
          </p:nvSpPr>
          <p:spPr>
            <a:xfrm>
              <a:off x="1737938" y="315970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78" name="pl377"/>
            <p:cNvSpPr/>
            <p:nvPr/>
          </p:nvSpPr>
          <p:spPr>
            <a:xfrm>
              <a:off x="1737938" y="245115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79" name="tx378"/>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380" name="rc379"/>
            <p:cNvSpPr/>
            <p:nvPr/>
          </p:nvSpPr>
          <p:spPr>
            <a:xfrm>
              <a:off x="18110385" y="2153563"/>
              <a:ext cx="1753945" cy="1236458"/>
            </a:xfrm>
            <a:prstGeom prst="rect">
              <a:avLst/>
            </a:prstGeom>
            <a:solidFill>
              <a:srgbClr val="FFFFFF">
                <a:alpha val="100000"/>
              </a:srgbClr>
            </a:solidFill>
          </p:spPr>
          <p:txBody>
            <a:bodyPr/>
            <a:lstStyle/>
            <a:p/>
          </p:txBody>
        </p:sp>
        <p:sp>
          <p:nvSpPr>
            <p:cNvPr id="381" name="rc380"/>
            <p:cNvSpPr/>
            <p:nvPr/>
          </p:nvSpPr>
          <p:spPr>
            <a:xfrm>
              <a:off x="18179974" y="2223153"/>
              <a:ext cx="274319" cy="274319"/>
            </a:xfrm>
            <a:prstGeom prst="rect">
              <a:avLst/>
            </a:prstGeom>
            <a:solidFill>
              <a:srgbClr val="FFFFFF">
                <a:alpha val="100000"/>
              </a:srgbClr>
            </a:solidFill>
          </p:spPr>
          <p:txBody>
            <a:bodyPr/>
            <a:lstStyle/>
            <a:p/>
          </p:txBody>
        </p:sp>
        <p:sp>
          <p:nvSpPr>
            <p:cNvPr id="382" name="rc381"/>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83" name="rc382"/>
            <p:cNvSpPr/>
            <p:nvPr/>
          </p:nvSpPr>
          <p:spPr>
            <a:xfrm>
              <a:off x="18179974" y="2497473"/>
              <a:ext cx="274319" cy="274319"/>
            </a:xfrm>
            <a:prstGeom prst="rect">
              <a:avLst/>
            </a:prstGeom>
            <a:solidFill>
              <a:srgbClr val="FFFFFF">
                <a:alpha val="100000"/>
              </a:srgbClr>
            </a:solidFill>
          </p:spPr>
          <p:txBody>
            <a:bodyPr/>
            <a:lstStyle/>
            <a:p/>
          </p:txBody>
        </p:sp>
        <p:sp>
          <p:nvSpPr>
            <p:cNvPr id="384" name="rc383"/>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85" name="rc384"/>
            <p:cNvSpPr/>
            <p:nvPr/>
          </p:nvSpPr>
          <p:spPr>
            <a:xfrm>
              <a:off x="18179974" y="2771793"/>
              <a:ext cx="274319" cy="274319"/>
            </a:xfrm>
            <a:prstGeom prst="rect">
              <a:avLst/>
            </a:prstGeom>
            <a:solidFill>
              <a:srgbClr val="FFFFFF">
                <a:alpha val="100000"/>
              </a:srgbClr>
            </a:solidFill>
          </p:spPr>
          <p:txBody>
            <a:bodyPr/>
            <a:lstStyle/>
            <a:p/>
          </p:txBody>
        </p:sp>
        <p:sp>
          <p:nvSpPr>
            <p:cNvPr id="386" name="rc385"/>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87" name="rc386"/>
            <p:cNvSpPr/>
            <p:nvPr/>
          </p:nvSpPr>
          <p:spPr>
            <a:xfrm>
              <a:off x="18179974" y="3046113"/>
              <a:ext cx="274319" cy="274319"/>
            </a:xfrm>
            <a:prstGeom prst="rect">
              <a:avLst/>
            </a:prstGeom>
            <a:solidFill>
              <a:srgbClr val="FFFFFF">
                <a:alpha val="100000"/>
              </a:srgbClr>
            </a:solidFill>
          </p:spPr>
          <p:txBody>
            <a:bodyPr/>
            <a:lstStyle/>
            <a:p/>
          </p:txBody>
        </p:sp>
        <p:sp>
          <p:nvSpPr>
            <p:cNvPr id="388" name="rc387"/>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89" name="tx388"/>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390" name="tx389"/>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391" name="tx390"/>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392" name="tx391"/>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393" name=""/>
          <p:cNvGrpSpPr/>
          <p:nvPr/>
        </p:nvGrpSpPr>
        <p:grpSpPr>
          <a:xfrm>
            <a:off x="6400800" y="6217920"/>
            <a:ext cx="5486400" cy="4251960"/>
            <a:chOff x="6400800" y="6217920"/>
            <a:chExt cx="5486400" cy="4251960"/>
          </a:xfrm>
        </p:grpSpPr>
        <p:sp>
          <p:nvSpPr>
            <p:cNvPr id="394"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395"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396" name="rc5"/>
            <p:cNvSpPr/>
            <p:nvPr/>
          </p:nvSpPr>
          <p:spPr>
            <a:xfrm>
              <a:off x="7068913" y="6510025"/>
              <a:ext cx="4276698" cy="2788960"/>
            </a:xfrm>
            <a:prstGeom prst="rect">
              <a:avLst/>
            </a:prstGeom>
            <a:solidFill>
              <a:srgbClr val="FFFFFF">
                <a:alpha val="100000"/>
              </a:srgbClr>
            </a:solidFill>
          </p:spPr>
          <p:txBody>
            <a:bodyPr/>
            <a:lstStyle/>
            <a:p/>
          </p:txBody>
        </p:sp>
        <p:sp>
          <p:nvSpPr>
            <p:cNvPr id="397" name="pl6"/>
            <p:cNvSpPr/>
            <p:nvPr/>
          </p:nvSpPr>
          <p:spPr>
            <a:xfrm>
              <a:off x="7068913" y="8838607"/>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398" name="pl7"/>
            <p:cNvSpPr/>
            <p:nvPr/>
          </p:nvSpPr>
          <p:spPr>
            <a:xfrm>
              <a:off x="7068913" y="8171391"/>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399" name="pl8"/>
            <p:cNvSpPr/>
            <p:nvPr/>
          </p:nvSpPr>
          <p:spPr>
            <a:xfrm>
              <a:off x="7068913" y="7504176"/>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400" name="pl9"/>
            <p:cNvSpPr/>
            <p:nvPr/>
          </p:nvSpPr>
          <p:spPr>
            <a:xfrm>
              <a:off x="7068913" y="6836960"/>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401" name="pl10"/>
            <p:cNvSpPr/>
            <p:nvPr/>
          </p:nvSpPr>
          <p:spPr>
            <a:xfrm>
              <a:off x="7068913" y="9172214"/>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02" name="pl11"/>
            <p:cNvSpPr/>
            <p:nvPr/>
          </p:nvSpPr>
          <p:spPr>
            <a:xfrm>
              <a:off x="7068913" y="8504999"/>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03" name="pl12"/>
            <p:cNvSpPr/>
            <p:nvPr/>
          </p:nvSpPr>
          <p:spPr>
            <a:xfrm>
              <a:off x="7068913" y="7837783"/>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04" name="pl13"/>
            <p:cNvSpPr/>
            <p:nvPr/>
          </p:nvSpPr>
          <p:spPr>
            <a:xfrm>
              <a:off x="7068913" y="7170568"/>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05" name="rc14"/>
            <p:cNvSpPr/>
            <p:nvPr/>
          </p:nvSpPr>
          <p:spPr>
            <a:xfrm>
              <a:off x="7217409" y="8938689"/>
              <a:ext cx="415790" cy="233525"/>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06" name="rc15"/>
            <p:cNvSpPr/>
            <p:nvPr/>
          </p:nvSpPr>
          <p:spPr>
            <a:xfrm>
              <a:off x="7811395" y="8805246"/>
              <a:ext cx="415790" cy="366968"/>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07" name="rc16"/>
            <p:cNvSpPr/>
            <p:nvPr/>
          </p:nvSpPr>
          <p:spPr>
            <a:xfrm>
              <a:off x="8405381" y="8805246"/>
              <a:ext cx="415790" cy="333607"/>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08" name="rc17"/>
            <p:cNvSpPr/>
            <p:nvPr/>
          </p:nvSpPr>
          <p:spPr>
            <a:xfrm>
              <a:off x="8999367" y="8905328"/>
              <a:ext cx="415790" cy="233525"/>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09" name="rc18"/>
            <p:cNvSpPr/>
            <p:nvPr/>
          </p:nvSpPr>
          <p:spPr>
            <a:xfrm>
              <a:off x="9593353" y="8471638"/>
              <a:ext cx="415790" cy="667215"/>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10" name="rc19"/>
            <p:cNvSpPr/>
            <p:nvPr/>
          </p:nvSpPr>
          <p:spPr>
            <a:xfrm>
              <a:off x="10187339" y="7170568"/>
              <a:ext cx="415790" cy="1901564"/>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11" name="rc20"/>
            <p:cNvSpPr/>
            <p:nvPr/>
          </p:nvSpPr>
          <p:spPr>
            <a:xfrm>
              <a:off x="10781325" y="7470815"/>
              <a:ext cx="415790" cy="1534595"/>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12" name="rc21"/>
            <p:cNvSpPr/>
            <p:nvPr/>
          </p:nvSpPr>
          <p:spPr>
            <a:xfrm>
              <a:off x="7811395" y="8771885"/>
              <a:ext cx="415790" cy="3336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13" name="rc22"/>
            <p:cNvSpPr/>
            <p:nvPr/>
          </p:nvSpPr>
          <p:spPr>
            <a:xfrm>
              <a:off x="9593353" y="8438277"/>
              <a:ext cx="415790" cy="3336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14" name="rc23"/>
            <p:cNvSpPr/>
            <p:nvPr/>
          </p:nvSpPr>
          <p:spPr>
            <a:xfrm>
              <a:off x="10187339" y="7070486"/>
              <a:ext cx="415790" cy="10008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15" name="rc24"/>
            <p:cNvSpPr/>
            <p:nvPr/>
          </p:nvSpPr>
          <p:spPr>
            <a:xfrm>
              <a:off x="10781325" y="7270650"/>
              <a:ext cx="415790" cy="20016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16" name="rc25"/>
            <p:cNvSpPr/>
            <p:nvPr/>
          </p:nvSpPr>
          <p:spPr>
            <a:xfrm>
              <a:off x="8405381" y="8771885"/>
              <a:ext cx="415790" cy="33360"/>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17" name="rc26"/>
            <p:cNvSpPr/>
            <p:nvPr/>
          </p:nvSpPr>
          <p:spPr>
            <a:xfrm>
              <a:off x="8999367" y="8871967"/>
              <a:ext cx="415790" cy="33360"/>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18" name="rc27"/>
            <p:cNvSpPr/>
            <p:nvPr/>
          </p:nvSpPr>
          <p:spPr>
            <a:xfrm>
              <a:off x="9593353" y="8104670"/>
              <a:ext cx="415790" cy="333607"/>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19" name="rc28"/>
            <p:cNvSpPr/>
            <p:nvPr/>
          </p:nvSpPr>
          <p:spPr>
            <a:xfrm>
              <a:off x="10187339" y="6636796"/>
              <a:ext cx="415790" cy="433690"/>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20" name="rc29"/>
            <p:cNvSpPr/>
            <p:nvPr/>
          </p:nvSpPr>
          <p:spPr>
            <a:xfrm>
              <a:off x="8405381" y="9138854"/>
              <a:ext cx="415790" cy="33360"/>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21" name="rc30"/>
            <p:cNvSpPr/>
            <p:nvPr/>
          </p:nvSpPr>
          <p:spPr>
            <a:xfrm>
              <a:off x="8999367" y="9138854"/>
              <a:ext cx="415790" cy="33360"/>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22" name="rc31"/>
            <p:cNvSpPr/>
            <p:nvPr/>
          </p:nvSpPr>
          <p:spPr>
            <a:xfrm>
              <a:off x="9593353" y="9138854"/>
              <a:ext cx="415790" cy="33360"/>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23" name="rc32"/>
            <p:cNvSpPr/>
            <p:nvPr/>
          </p:nvSpPr>
          <p:spPr>
            <a:xfrm>
              <a:off x="10187339" y="9072132"/>
              <a:ext cx="415790" cy="100082"/>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24" name="rc33"/>
            <p:cNvSpPr/>
            <p:nvPr/>
          </p:nvSpPr>
          <p:spPr>
            <a:xfrm>
              <a:off x="10781325" y="9005410"/>
              <a:ext cx="415790" cy="166803"/>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25" name="pl34"/>
            <p:cNvSpPr/>
            <p:nvPr/>
          </p:nvSpPr>
          <p:spPr>
            <a:xfrm>
              <a:off x="7425304" y="6867288"/>
              <a:ext cx="3563915" cy="1870225"/>
            </a:xfrm>
            <a:custGeom>
              <a:avLst/>
              <a:pathLst>
                <a:path w="3563915" h="1870225">
                  <a:moveTo>
                    <a:pt x="0" y="0"/>
                  </a:moveTo>
                  <a:lnTo>
                    <a:pt x="593985" y="1324321"/>
                  </a:lnTo>
                  <a:lnTo>
                    <a:pt x="1187971" y="1536617"/>
                  </a:lnTo>
                  <a:lnTo>
                    <a:pt x="1781957" y="1748913"/>
                  </a:lnTo>
                  <a:lnTo>
                    <a:pt x="2375943" y="1324321"/>
                  </a:lnTo>
                  <a:lnTo>
                    <a:pt x="2969929" y="960385"/>
                  </a:lnTo>
                  <a:lnTo>
                    <a:pt x="3563915" y="1870225"/>
                  </a:lnTo>
                </a:path>
              </a:pathLst>
            </a:custGeom>
            <a:ln w="40651" cap="flat">
              <a:solidFill>
                <a:srgbClr val="000000">
                  <a:alpha val="100000"/>
                </a:srgbClr>
              </a:solidFill>
              <a:prstDash val="solid"/>
              <a:round/>
            </a:ln>
          </p:spPr>
          <p:txBody>
            <a:bodyPr/>
            <a:lstStyle/>
            <a:p/>
          </p:txBody>
        </p:sp>
        <p:sp>
          <p:nvSpPr>
            <p:cNvPr id="426" name="rc35"/>
            <p:cNvSpPr/>
            <p:nvPr/>
          </p:nvSpPr>
          <p:spPr>
            <a:xfrm>
              <a:off x="7068913" y="6510025"/>
              <a:ext cx="4276698" cy="2788960"/>
            </a:xfrm>
            <a:prstGeom prst="rect">
              <a:avLst/>
            </a:prstGeom>
            <a:ln w="13550" cap="rnd">
              <a:solidFill>
                <a:srgbClr val="333333">
                  <a:alpha val="100000"/>
                </a:srgbClr>
              </a:solidFill>
              <a:prstDash val="solid"/>
              <a:round/>
            </a:ln>
          </p:spPr>
          <p:txBody>
            <a:bodyPr/>
            <a:lstStyle/>
            <a:p/>
          </p:txBody>
        </p:sp>
        <p:sp>
          <p:nvSpPr>
            <p:cNvPr id="427" name="tx36"/>
            <p:cNvSpPr/>
            <p:nvPr/>
          </p:nvSpPr>
          <p:spPr>
            <a:xfrm>
              <a:off x="6843756" y="9169908"/>
              <a:ext cx="127099"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28" name="tx37"/>
            <p:cNvSpPr/>
            <p:nvPr/>
          </p:nvSpPr>
          <p:spPr>
            <a:xfrm>
              <a:off x="6801340" y="8502692"/>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29" name="tx38"/>
            <p:cNvSpPr/>
            <p:nvPr/>
          </p:nvSpPr>
          <p:spPr>
            <a:xfrm>
              <a:off x="6801340" y="7835477"/>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30" name="tx39"/>
            <p:cNvSpPr/>
            <p:nvPr/>
          </p:nvSpPr>
          <p:spPr>
            <a:xfrm>
              <a:off x="6801340" y="7168261"/>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431" name="pl40"/>
            <p:cNvSpPr/>
            <p:nvPr/>
          </p:nvSpPr>
          <p:spPr>
            <a:xfrm>
              <a:off x="7034118"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2" name="pl41"/>
            <p:cNvSpPr/>
            <p:nvPr/>
          </p:nvSpPr>
          <p:spPr>
            <a:xfrm>
              <a:off x="7034118" y="850499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3" name="pl42"/>
            <p:cNvSpPr/>
            <p:nvPr/>
          </p:nvSpPr>
          <p:spPr>
            <a:xfrm>
              <a:off x="7034118" y="783778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4" name="pl43"/>
            <p:cNvSpPr/>
            <p:nvPr/>
          </p:nvSpPr>
          <p:spPr>
            <a:xfrm>
              <a:off x="7034118" y="717056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5" name="pl44"/>
            <p:cNvSpPr/>
            <p:nvPr/>
          </p:nvSpPr>
          <p:spPr>
            <a:xfrm>
              <a:off x="11345612"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36" name="pl45"/>
            <p:cNvSpPr/>
            <p:nvPr/>
          </p:nvSpPr>
          <p:spPr>
            <a:xfrm>
              <a:off x="11345612" y="8666748"/>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37" name="pl46"/>
            <p:cNvSpPr/>
            <p:nvPr/>
          </p:nvSpPr>
          <p:spPr>
            <a:xfrm>
              <a:off x="11345612" y="8161282"/>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38" name="pl47"/>
            <p:cNvSpPr/>
            <p:nvPr/>
          </p:nvSpPr>
          <p:spPr>
            <a:xfrm>
              <a:off x="11345612" y="7655816"/>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39" name="pl48"/>
            <p:cNvSpPr/>
            <p:nvPr/>
          </p:nvSpPr>
          <p:spPr>
            <a:xfrm>
              <a:off x="11345612" y="7150349"/>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40" name="pl49"/>
            <p:cNvSpPr/>
            <p:nvPr/>
          </p:nvSpPr>
          <p:spPr>
            <a:xfrm>
              <a:off x="11345612" y="6644883"/>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41" name="tx50"/>
            <p:cNvSpPr/>
            <p:nvPr/>
          </p:nvSpPr>
          <p:spPr>
            <a:xfrm>
              <a:off x="11443669"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42" name="tx51"/>
            <p:cNvSpPr/>
            <p:nvPr/>
          </p:nvSpPr>
          <p:spPr>
            <a:xfrm>
              <a:off x="11443669" y="8666376"/>
              <a:ext cx="84757" cy="10946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a:t>
              </a:r>
            </a:p>
          </p:txBody>
        </p:sp>
        <p:sp>
          <p:nvSpPr>
            <p:cNvPr id="443" name="tx52"/>
            <p:cNvSpPr/>
            <p:nvPr/>
          </p:nvSpPr>
          <p:spPr>
            <a:xfrm>
              <a:off x="11443669" y="8158975"/>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a:t>
              </a:r>
            </a:p>
          </p:txBody>
        </p:sp>
        <p:sp>
          <p:nvSpPr>
            <p:cNvPr id="444" name="tx53"/>
            <p:cNvSpPr/>
            <p:nvPr/>
          </p:nvSpPr>
          <p:spPr>
            <a:xfrm>
              <a:off x="11443669" y="76535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a:t>
              </a:r>
            </a:p>
          </p:txBody>
        </p:sp>
        <p:sp>
          <p:nvSpPr>
            <p:cNvPr id="445" name="tx54"/>
            <p:cNvSpPr/>
            <p:nvPr/>
          </p:nvSpPr>
          <p:spPr>
            <a:xfrm>
              <a:off x="11443669" y="7148042"/>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46" name="tx55"/>
            <p:cNvSpPr/>
            <p:nvPr/>
          </p:nvSpPr>
          <p:spPr>
            <a:xfrm>
              <a:off x="11443669" y="6642576"/>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a:t>
              </a:r>
            </a:p>
          </p:txBody>
        </p:sp>
        <p:sp>
          <p:nvSpPr>
            <p:cNvPr id="447" name="pl56"/>
            <p:cNvSpPr/>
            <p:nvPr/>
          </p:nvSpPr>
          <p:spPr>
            <a:xfrm>
              <a:off x="742530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8" name="pl57"/>
            <p:cNvSpPr/>
            <p:nvPr/>
          </p:nvSpPr>
          <p:spPr>
            <a:xfrm>
              <a:off x="801929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9" name="pl58"/>
            <p:cNvSpPr/>
            <p:nvPr/>
          </p:nvSpPr>
          <p:spPr>
            <a:xfrm>
              <a:off x="861327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0" name="pl59"/>
            <p:cNvSpPr/>
            <p:nvPr/>
          </p:nvSpPr>
          <p:spPr>
            <a:xfrm>
              <a:off x="920726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1" name="pl60"/>
            <p:cNvSpPr/>
            <p:nvPr/>
          </p:nvSpPr>
          <p:spPr>
            <a:xfrm>
              <a:off x="980124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2" name="pl61"/>
            <p:cNvSpPr/>
            <p:nvPr/>
          </p:nvSpPr>
          <p:spPr>
            <a:xfrm>
              <a:off x="1039523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3" name="pl62"/>
            <p:cNvSpPr/>
            <p:nvPr/>
          </p:nvSpPr>
          <p:spPr>
            <a:xfrm>
              <a:off x="1098922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4" name="tx63"/>
            <p:cNvSpPr/>
            <p:nvPr/>
          </p:nvSpPr>
          <p:spPr>
            <a:xfrm rot="-2700000">
              <a:off x="7315405"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55" name="tx64"/>
            <p:cNvSpPr/>
            <p:nvPr/>
          </p:nvSpPr>
          <p:spPr>
            <a:xfrm rot="-2700000">
              <a:off x="7869694"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56" name="tx65"/>
            <p:cNvSpPr/>
            <p:nvPr/>
          </p:nvSpPr>
          <p:spPr>
            <a:xfrm rot="-2700000">
              <a:off x="8463022"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57" name="tx66"/>
            <p:cNvSpPr/>
            <p:nvPr/>
          </p:nvSpPr>
          <p:spPr>
            <a:xfrm rot="-2700000">
              <a:off x="891231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58" name="tx67"/>
            <p:cNvSpPr/>
            <p:nvPr/>
          </p:nvSpPr>
          <p:spPr>
            <a:xfrm rot="-2700000">
              <a:off x="9506303"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59" name="tx68"/>
            <p:cNvSpPr/>
            <p:nvPr/>
          </p:nvSpPr>
          <p:spPr>
            <a:xfrm rot="-2700000">
              <a:off x="10100263"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460" name="tx69"/>
            <p:cNvSpPr/>
            <p:nvPr/>
          </p:nvSpPr>
          <p:spPr>
            <a:xfrm rot="-2700000">
              <a:off x="10806318"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61" name="tx70"/>
            <p:cNvSpPr/>
            <p:nvPr/>
          </p:nvSpPr>
          <p:spPr>
            <a:xfrm>
              <a:off x="9207262"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462" name="tx71"/>
            <p:cNvSpPr/>
            <p:nvPr/>
          </p:nvSpPr>
          <p:spPr>
            <a:xfrm>
              <a:off x="8390010"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463" name="tx72"/>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464" name="tx73"/>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465" name="rc74"/>
            <p:cNvSpPr/>
            <p:nvPr/>
          </p:nvSpPr>
          <p:spPr>
            <a:xfrm>
              <a:off x="6564753" y="10217410"/>
              <a:ext cx="1051268" cy="182880"/>
            </a:xfrm>
            <a:prstGeom prst="rect">
              <a:avLst/>
            </a:prstGeom>
            <a:solidFill>
              <a:srgbClr val="FFFFFF">
                <a:alpha val="100000"/>
              </a:srgbClr>
            </a:solidFill>
          </p:spPr>
          <p:txBody>
            <a:bodyPr/>
            <a:lstStyle/>
            <a:p/>
          </p:txBody>
        </p:sp>
        <p:sp>
          <p:nvSpPr>
            <p:cNvPr id="466" name="rc75"/>
            <p:cNvSpPr/>
            <p:nvPr/>
          </p:nvSpPr>
          <p:spPr>
            <a:xfrm>
              <a:off x="6564753" y="10217410"/>
              <a:ext cx="182879" cy="182880"/>
            </a:xfrm>
            <a:prstGeom prst="rect">
              <a:avLst/>
            </a:prstGeom>
            <a:solidFill>
              <a:srgbClr val="FFFFFF">
                <a:alpha val="100000"/>
              </a:srgbClr>
            </a:solidFill>
          </p:spPr>
          <p:txBody>
            <a:bodyPr/>
            <a:lstStyle/>
            <a:p/>
          </p:txBody>
        </p:sp>
        <p:sp>
          <p:nvSpPr>
            <p:cNvPr id="467" name="pl76"/>
            <p:cNvSpPr/>
            <p:nvPr/>
          </p:nvSpPr>
          <p:spPr>
            <a:xfrm>
              <a:off x="6583041"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468" name="tx77"/>
            <p:cNvSpPr/>
            <p:nvPr/>
          </p:nvSpPr>
          <p:spPr>
            <a:xfrm>
              <a:off x="6855633"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469" name="rc78"/>
            <p:cNvSpPr/>
            <p:nvPr/>
          </p:nvSpPr>
          <p:spPr>
            <a:xfrm>
              <a:off x="7796021" y="10217410"/>
              <a:ext cx="4053749" cy="182880"/>
            </a:xfrm>
            <a:prstGeom prst="rect">
              <a:avLst/>
            </a:prstGeom>
            <a:solidFill>
              <a:srgbClr val="FFFFFF">
                <a:alpha val="100000"/>
              </a:srgbClr>
            </a:solidFill>
          </p:spPr>
          <p:txBody>
            <a:bodyPr/>
            <a:lstStyle/>
            <a:p/>
          </p:txBody>
        </p:sp>
        <p:sp>
          <p:nvSpPr>
            <p:cNvPr id="470" name="rc79"/>
            <p:cNvSpPr/>
            <p:nvPr/>
          </p:nvSpPr>
          <p:spPr>
            <a:xfrm>
              <a:off x="7796021" y="10217410"/>
              <a:ext cx="182879" cy="182880"/>
            </a:xfrm>
            <a:prstGeom prst="rect">
              <a:avLst/>
            </a:prstGeom>
            <a:solidFill>
              <a:srgbClr val="FFFFFF">
                <a:alpha val="100000"/>
              </a:srgbClr>
            </a:solidFill>
          </p:spPr>
          <p:txBody>
            <a:bodyPr/>
            <a:lstStyle/>
            <a:p/>
          </p:txBody>
        </p:sp>
        <p:sp>
          <p:nvSpPr>
            <p:cNvPr id="471" name="rc80"/>
            <p:cNvSpPr/>
            <p:nvPr/>
          </p:nvSpPr>
          <p:spPr>
            <a:xfrm>
              <a:off x="7805021"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2" name="rc81"/>
            <p:cNvSpPr/>
            <p:nvPr/>
          </p:nvSpPr>
          <p:spPr>
            <a:xfrm>
              <a:off x="8887262" y="10217410"/>
              <a:ext cx="182879" cy="182880"/>
            </a:xfrm>
            <a:prstGeom prst="rect">
              <a:avLst/>
            </a:prstGeom>
            <a:solidFill>
              <a:srgbClr val="FFFFFF">
                <a:alpha val="100000"/>
              </a:srgbClr>
            </a:solidFill>
          </p:spPr>
          <p:txBody>
            <a:bodyPr/>
            <a:lstStyle/>
            <a:p/>
          </p:txBody>
        </p:sp>
        <p:sp>
          <p:nvSpPr>
            <p:cNvPr id="473" name="rc82"/>
            <p:cNvSpPr/>
            <p:nvPr/>
          </p:nvSpPr>
          <p:spPr>
            <a:xfrm>
              <a:off x="8896262" y="10226410"/>
              <a:ext cx="164879"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4" name="rc83"/>
            <p:cNvSpPr/>
            <p:nvPr/>
          </p:nvSpPr>
          <p:spPr>
            <a:xfrm>
              <a:off x="9813303" y="10217410"/>
              <a:ext cx="182879" cy="182880"/>
            </a:xfrm>
            <a:prstGeom prst="rect">
              <a:avLst/>
            </a:prstGeom>
            <a:solidFill>
              <a:srgbClr val="FFFFFF">
                <a:alpha val="100000"/>
              </a:srgbClr>
            </a:solidFill>
          </p:spPr>
          <p:txBody>
            <a:bodyPr/>
            <a:lstStyle/>
            <a:p/>
          </p:txBody>
        </p:sp>
        <p:sp>
          <p:nvSpPr>
            <p:cNvPr id="475" name="rc84"/>
            <p:cNvSpPr/>
            <p:nvPr/>
          </p:nvSpPr>
          <p:spPr>
            <a:xfrm>
              <a:off x="9822303" y="10226410"/>
              <a:ext cx="164880"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76" name="rc85"/>
            <p:cNvSpPr/>
            <p:nvPr/>
          </p:nvSpPr>
          <p:spPr>
            <a:xfrm>
              <a:off x="10815544" y="10217410"/>
              <a:ext cx="182880" cy="182880"/>
            </a:xfrm>
            <a:prstGeom prst="rect">
              <a:avLst/>
            </a:prstGeom>
            <a:solidFill>
              <a:srgbClr val="FFFFFF">
                <a:alpha val="100000"/>
              </a:srgbClr>
            </a:solidFill>
          </p:spPr>
          <p:txBody>
            <a:bodyPr/>
            <a:lstStyle/>
            <a:p/>
          </p:txBody>
        </p:sp>
        <p:sp>
          <p:nvSpPr>
            <p:cNvPr id="477" name="rc86"/>
            <p:cNvSpPr/>
            <p:nvPr/>
          </p:nvSpPr>
          <p:spPr>
            <a:xfrm>
              <a:off x="10824544"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8" name="tx87"/>
            <p:cNvSpPr/>
            <p:nvPr/>
          </p:nvSpPr>
          <p:spPr>
            <a:xfrm>
              <a:off x="8086901"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479" name="tx88"/>
            <p:cNvSpPr/>
            <p:nvPr/>
          </p:nvSpPr>
          <p:spPr>
            <a:xfrm>
              <a:off x="9178142"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480" name="tx89"/>
            <p:cNvSpPr/>
            <p:nvPr/>
          </p:nvSpPr>
          <p:spPr>
            <a:xfrm>
              <a:off x="10104183"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481" name="tx90"/>
            <p:cNvSpPr/>
            <p:nvPr/>
          </p:nvSpPr>
          <p:spPr>
            <a:xfrm>
              <a:off x="11106424"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482" name="tx91"/>
            <p:cNvSpPr/>
            <p:nvPr/>
          </p:nvSpPr>
          <p:spPr>
            <a:xfrm>
              <a:off x="6578964"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83" name=""/>
          <p:cNvGrpSpPr/>
          <p:nvPr/>
        </p:nvGrpSpPr>
        <p:grpSpPr>
          <a:xfrm>
            <a:off x="12527280" y="6217920"/>
            <a:ext cx="5486400" cy="4297680"/>
            <a:chOff x="12527280" y="6217920"/>
            <a:chExt cx="5486400" cy="4297680"/>
          </a:xfrm>
        </p:grpSpPr>
        <p:sp>
          <p:nvSpPr>
            <p:cNvPr id="484"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85"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86"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487"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88"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89"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90"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91"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92"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93"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94"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95"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96"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97"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98" name="pl17"/>
            <p:cNvSpPr/>
            <p:nvPr/>
          </p:nvSpPr>
          <p:spPr>
            <a:xfrm>
              <a:off x="13329440" y="6740492"/>
              <a:ext cx="4502097" cy="128037"/>
            </a:xfrm>
            <a:custGeom>
              <a:avLst/>
              <a:pathLst>
                <a:path w="4502097" h="128037">
                  <a:moveTo>
                    <a:pt x="0" y="128037"/>
                  </a:moveTo>
                  <a:lnTo>
                    <a:pt x="187587" y="102429"/>
                  </a:lnTo>
                  <a:lnTo>
                    <a:pt x="375174" y="51214"/>
                  </a:lnTo>
                  <a:lnTo>
                    <a:pt x="562762" y="51214"/>
                  </a:lnTo>
                  <a:lnTo>
                    <a:pt x="750349" y="51214"/>
                  </a:lnTo>
                  <a:lnTo>
                    <a:pt x="937937" y="51214"/>
                  </a:lnTo>
                  <a:lnTo>
                    <a:pt x="1125524" y="51214"/>
                  </a:lnTo>
                  <a:lnTo>
                    <a:pt x="1313111" y="51214"/>
                  </a:lnTo>
                  <a:lnTo>
                    <a:pt x="1500699" y="51214"/>
                  </a:lnTo>
                  <a:lnTo>
                    <a:pt x="1688286" y="51214"/>
                  </a:lnTo>
                  <a:lnTo>
                    <a:pt x="1875874" y="51214"/>
                  </a:lnTo>
                  <a:lnTo>
                    <a:pt x="2063461" y="51214"/>
                  </a:lnTo>
                  <a:lnTo>
                    <a:pt x="2251048" y="51214"/>
                  </a:lnTo>
                  <a:lnTo>
                    <a:pt x="2438636" y="51214"/>
                  </a:lnTo>
                  <a:lnTo>
                    <a:pt x="2626223" y="51214"/>
                  </a:lnTo>
                  <a:lnTo>
                    <a:pt x="2813811" y="25607"/>
                  </a:lnTo>
                  <a:lnTo>
                    <a:pt x="3001398" y="25607"/>
                  </a:lnTo>
                  <a:lnTo>
                    <a:pt x="3188985" y="51214"/>
                  </a:lnTo>
                  <a:lnTo>
                    <a:pt x="3376573" y="51214"/>
                  </a:lnTo>
                  <a:lnTo>
                    <a:pt x="3564160" y="51214"/>
                  </a:lnTo>
                  <a:lnTo>
                    <a:pt x="3751748" y="76822"/>
                  </a:lnTo>
                  <a:lnTo>
                    <a:pt x="3939335" y="76822"/>
                  </a:lnTo>
                  <a:lnTo>
                    <a:pt x="4126923" y="0"/>
                  </a:lnTo>
                  <a:lnTo>
                    <a:pt x="4314510" y="128037"/>
                  </a:lnTo>
                  <a:lnTo>
                    <a:pt x="4502097" y="128037"/>
                  </a:lnTo>
                </a:path>
              </a:pathLst>
            </a:custGeom>
            <a:ln w="32521" cap="flat">
              <a:solidFill>
                <a:srgbClr val="5EB0E8">
                  <a:alpha val="100000"/>
                </a:srgbClr>
              </a:solidFill>
              <a:prstDash val="solid"/>
              <a:round/>
            </a:ln>
          </p:spPr>
          <p:txBody>
            <a:bodyPr/>
            <a:lstStyle/>
            <a:p/>
          </p:txBody>
        </p:sp>
        <p:sp>
          <p:nvSpPr>
            <p:cNvPr id="499" name="pl18"/>
            <p:cNvSpPr/>
            <p:nvPr/>
          </p:nvSpPr>
          <p:spPr>
            <a:xfrm>
              <a:off x="14079790" y="6791707"/>
              <a:ext cx="3751748" cy="358504"/>
            </a:xfrm>
            <a:custGeom>
              <a:avLst/>
              <a:pathLst>
                <a:path w="3751748" h="358504">
                  <a:moveTo>
                    <a:pt x="0" y="230467"/>
                  </a:moveTo>
                  <a:lnTo>
                    <a:pt x="187587" y="230467"/>
                  </a:lnTo>
                  <a:lnTo>
                    <a:pt x="375174" y="179252"/>
                  </a:lnTo>
                  <a:lnTo>
                    <a:pt x="562762" y="128037"/>
                  </a:lnTo>
                  <a:lnTo>
                    <a:pt x="750349" y="358504"/>
                  </a:lnTo>
                  <a:lnTo>
                    <a:pt x="937937" y="307289"/>
                  </a:lnTo>
                  <a:lnTo>
                    <a:pt x="1125524" y="153644"/>
                  </a:lnTo>
                  <a:lnTo>
                    <a:pt x="1313111" y="102429"/>
                  </a:lnTo>
                  <a:lnTo>
                    <a:pt x="1500699" y="76822"/>
                  </a:lnTo>
                  <a:lnTo>
                    <a:pt x="1688286" y="51214"/>
                  </a:lnTo>
                  <a:lnTo>
                    <a:pt x="1875874" y="25607"/>
                  </a:lnTo>
                  <a:lnTo>
                    <a:pt x="2063461" y="25607"/>
                  </a:lnTo>
                  <a:lnTo>
                    <a:pt x="2251048" y="0"/>
                  </a:lnTo>
                  <a:lnTo>
                    <a:pt x="2438636" y="25607"/>
                  </a:lnTo>
                  <a:lnTo>
                    <a:pt x="2626223" y="25607"/>
                  </a:lnTo>
                  <a:lnTo>
                    <a:pt x="2813811" y="0"/>
                  </a:lnTo>
                  <a:lnTo>
                    <a:pt x="3001398" y="0"/>
                  </a:lnTo>
                  <a:lnTo>
                    <a:pt x="3188985" y="0"/>
                  </a:lnTo>
                  <a:lnTo>
                    <a:pt x="3376573" y="76822"/>
                  </a:lnTo>
                  <a:lnTo>
                    <a:pt x="3564160" y="25607"/>
                  </a:lnTo>
                  <a:lnTo>
                    <a:pt x="3751748" y="51214"/>
                  </a:lnTo>
                </a:path>
              </a:pathLst>
            </a:custGeom>
            <a:ln w="32521" cap="flat">
              <a:solidFill>
                <a:srgbClr val="00A173">
                  <a:alpha val="100000"/>
                </a:srgbClr>
              </a:solidFill>
              <a:prstDash val="solid"/>
              <a:round/>
            </a:ln>
          </p:spPr>
          <p:txBody>
            <a:bodyPr/>
            <a:lstStyle/>
            <a:p/>
          </p:txBody>
        </p:sp>
        <p:sp>
          <p:nvSpPr>
            <p:cNvPr id="500"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01"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02"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03"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04"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05"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06"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7"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8"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9"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10"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11"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12"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3"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4"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5"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6"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7"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8"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9"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0"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1"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2"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3"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4"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5"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6"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7"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8"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9"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0"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1"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2"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3"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4"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5"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6"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7"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38"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39"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40"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41"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42"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43"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44"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45"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46"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47"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48"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49"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50"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51"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52"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53"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54"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55"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56"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57"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58"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59"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60"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61"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62"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63" name="rc82"/>
            <p:cNvSpPr/>
            <p:nvPr/>
          </p:nvSpPr>
          <p:spPr>
            <a:xfrm>
              <a:off x="14005791" y="9941072"/>
              <a:ext cx="3149396" cy="504938"/>
            </a:xfrm>
            <a:prstGeom prst="rect">
              <a:avLst/>
            </a:prstGeom>
            <a:solidFill>
              <a:srgbClr val="FFFFFF">
                <a:alpha val="100000"/>
              </a:srgbClr>
            </a:solidFill>
          </p:spPr>
          <p:txBody>
            <a:bodyPr/>
            <a:lstStyle/>
            <a:p/>
          </p:txBody>
        </p:sp>
        <p:sp>
          <p:nvSpPr>
            <p:cNvPr id="564"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65"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66"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67"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68"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69" name=""/>
          <p:cNvGrpSpPr/>
          <p:nvPr/>
        </p:nvGrpSpPr>
        <p:grpSpPr>
          <a:xfrm>
            <a:off x="594360" y="6217920"/>
            <a:ext cx="5562295" cy="3895679"/>
            <a:chOff x="594360" y="6217920"/>
            <a:chExt cx="5562295" cy="3895679"/>
          </a:xfrm>
        </p:grpSpPr>
        <p:sp>
          <p:nvSpPr>
            <p:cNvPr id="570" name="rc3"/>
            <p:cNvSpPr/>
            <p:nvPr/>
          </p:nvSpPr>
          <p:spPr>
            <a:xfrm>
              <a:off x="594360" y="6217920"/>
              <a:ext cx="5562295" cy="389567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71" name="rc4"/>
            <p:cNvSpPr/>
            <p:nvPr/>
          </p:nvSpPr>
          <p:spPr>
            <a:xfrm>
              <a:off x="2507495" y="6516351"/>
              <a:ext cx="3548591" cy="2385118"/>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72" name="rc5"/>
            <p:cNvSpPr/>
            <p:nvPr/>
          </p:nvSpPr>
          <p:spPr>
            <a:xfrm>
              <a:off x="2536582" y="6545438"/>
              <a:ext cx="290868" cy="290868"/>
            </a:xfrm>
            <a:prstGeom prst="rect">
              <a:avLst/>
            </a:prstGeom>
            <a:solidFill>
              <a:srgbClr val="FED7C6">
                <a:alpha val="100000"/>
              </a:srgbClr>
            </a:solidFill>
            <a:ln w="5420" cap="flat">
              <a:solidFill>
                <a:srgbClr val="FFFFFF">
                  <a:alpha val="100000"/>
                </a:srgbClr>
              </a:solidFill>
              <a:prstDash val="solid"/>
              <a:miter/>
            </a:ln>
          </p:spPr>
          <p:txBody>
            <a:bodyPr/>
            <a:lstStyle/>
            <a:p/>
          </p:txBody>
        </p:sp>
        <p:sp>
          <p:nvSpPr>
            <p:cNvPr id="573" name="rc6"/>
            <p:cNvSpPr/>
            <p:nvPr/>
          </p:nvSpPr>
          <p:spPr>
            <a:xfrm>
              <a:off x="2827450" y="6545438"/>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4" name="rc7"/>
            <p:cNvSpPr/>
            <p:nvPr/>
          </p:nvSpPr>
          <p:spPr>
            <a:xfrm>
              <a:off x="3118319" y="6545438"/>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575" name="rc8"/>
            <p:cNvSpPr/>
            <p:nvPr/>
          </p:nvSpPr>
          <p:spPr>
            <a:xfrm>
              <a:off x="3409187" y="6545438"/>
              <a:ext cx="290868" cy="290868"/>
            </a:xfrm>
            <a:prstGeom prst="rect">
              <a:avLst/>
            </a:prstGeom>
            <a:solidFill>
              <a:srgbClr val="FDC9B3">
                <a:alpha val="100000"/>
              </a:srgbClr>
            </a:solidFill>
            <a:ln w="5420" cap="flat">
              <a:solidFill>
                <a:srgbClr val="FFFFFF">
                  <a:alpha val="100000"/>
                </a:srgbClr>
              </a:solidFill>
              <a:prstDash val="solid"/>
              <a:miter/>
            </a:ln>
          </p:spPr>
          <p:txBody>
            <a:bodyPr/>
            <a:lstStyle/>
            <a:p/>
          </p:txBody>
        </p:sp>
        <p:sp>
          <p:nvSpPr>
            <p:cNvPr id="576" name="rc9"/>
            <p:cNvSpPr/>
            <p:nvPr/>
          </p:nvSpPr>
          <p:spPr>
            <a:xfrm>
              <a:off x="3700055" y="6545438"/>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7" name="rc10"/>
            <p:cNvSpPr/>
            <p:nvPr/>
          </p:nvSpPr>
          <p:spPr>
            <a:xfrm>
              <a:off x="3990923" y="6545438"/>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578" name="rc11"/>
            <p:cNvSpPr/>
            <p:nvPr/>
          </p:nvSpPr>
          <p:spPr>
            <a:xfrm>
              <a:off x="4281791" y="6545438"/>
              <a:ext cx="290868" cy="290868"/>
            </a:xfrm>
            <a:prstGeom prst="rect">
              <a:avLst/>
            </a:prstGeom>
            <a:solidFill>
              <a:srgbClr val="FC8565">
                <a:alpha val="100000"/>
              </a:srgbClr>
            </a:solidFill>
            <a:ln w="5420" cap="flat">
              <a:solidFill>
                <a:srgbClr val="FFFFFF">
                  <a:alpha val="100000"/>
                </a:srgbClr>
              </a:solidFill>
              <a:prstDash val="solid"/>
              <a:miter/>
            </a:ln>
          </p:spPr>
          <p:txBody>
            <a:bodyPr/>
            <a:lstStyle/>
            <a:p/>
          </p:txBody>
        </p:sp>
        <p:sp>
          <p:nvSpPr>
            <p:cNvPr id="579" name="rc12"/>
            <p:cNvSpPr/>
            <p:nvPr/>
          </p:nvSpPr>
          <p:spPr>
            <a:xfrm>
              <a:off x="4572659" y="6545438"/>
              <a:ext cx="290868" cy="290868"/>
            </a:xfrm>
            <a:prstGeom prst="rect">
              <a:avLst/>
            </a:prstGeom>
            <a:solidFill>
              <a:srgbClr val="FC8565">
                <a:alpha val="100000"/>
              </a:srgbClr>
            </a:solidFill>
            <a:ln w="5420" cap="flat">
              <a:solidFill>
                <a:srgbClr val="FFFFFF">
                  <a:alpha val="100000"/>
                </a:srgbClr>
              </a:solidFill>
              <a:prstDash val="solid"/>
              <a:miter/>
            </a:ln>
          </p:spPr>
          <p:txBody>
            <a:bodyPr/>
            <a:lstStyle/>
            <a:p/>
          </p:txBody>
        </p:sp>
        <p:sp>
          <p:nvSpPr>
            <p:cNvPr id="580" name="rc13"/>
            <p:cNvSpPr/>
            <p:nvPr/>
          </p:nvSpPr>
          <p:spPr>
            <a:xfrm>
              <a:off x="4863527" y="6545438"/>
              <a:ext cx="290868" cy="290868"/>
            </a:xfrm>
            <a:prstGeom prst="rect">
              <a:avLst/>
            </a:prstGeom>
            <a:solidFill>
              <a:srgbClr val="E33127">
                <a:alpha val="100000"/>
              </a:srgbClr>
            </a:solidFill>
            <a:ln w="5420" cap="flat">
              <a:solidFill>
                <a:srgbClr val="FFFFFF">
                  <a:alpha val="100000"/>
                </a:srgbClr>
              </a:solidFill>
              <a:prstDash val="solid"/>
              <a:miter/>
            </a:ln>
          </p:spPr>
          <p:txBody>
            <a:bodyPr/>
            <a:lstStyle/>
            <a:p/>
          </p:txBody>
        </p:sp>
        <p:sp>
          <p:nvSpPr>
            <p:cNvPr id="581" name="rc14"/>
            <p:cNvSpPr/>
            <p:nvPr/>
          </p:nvSpPr>
          <p:spPr>
            <a:xfrm>
              <a:off x="5154396" y="6545438"/>
              <a:ext cx="290868" cy="290868"/>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582" name="rc15"/>
            <p:cNvSpPr/>
            <p:nvPr/>
          </p:nvSpPr>
          <p:spPr>
            <a:xfrm>
              <a:off x="5445264" y="6545438"/>
              <a:ext cx="290868" cy="290868"/>
            </a:xfrm>
            <a:prstGeom prst="rect">
              <a:avLst/>
            </a:prstGeom>
            <a:solidFill>
              <a:srgbClr val="FCBBA1">
                <a:alpha val="100000"/>
              </a:srgbClr>
            </a:solidFill>
            <a:ln w="5420" cap="flat">
              <a:solidFill>
                <a:srgbClr val="FFFFFF">
                  <a:alpha val="100000"/>
                </a:srgbClr>
              </a:solidFill>
              <a:prstDash val="solid"/>
              <a:miter/>
            </a:ln>
          </p:spPr>
          <p:txBody>
            <a:bodyPr/>
            <a:lstStyle/>
            <a:p/>
          </p:txBody>
        </p:sp>
        <p:sp>
          <p:nvSpPr>
            <p:cNvPr id="583" name="rc16"/>
            <p:cNvSpPr/>
            <p:nvPr/>
          </p:nvSpPr>
          <p:spPr>
            <a:xfrm>
              <a:off x="5736132" y="6545438"/>
              <a:ext cx="290868" cy="290868"/>
            </a:xfrm>
            <a:prstGeom prst="rect">
              <a:avLst/>
            </a:prstGeom>
            <a:solidFill>
              <a:srgbClr val="FED7C6">
                <a:alpha val="100000"/>
              </a:srgbClr>
            </a:solidFill>
            <a:ln w="5420" cap="flat">
              <a:solidFill>
                <a:srgbClr val="FFFFFF">
                  <a:alpha val="100000"/>
                </a:srgbClr>
              </a:solidFill>
              <a:prstDash val="solid"/>
              <a:miter/>
            </a:ln>
          </p:spPr>
          <p:txBody>
            <a:bodyPr/>
            <a:lstStyle/>
            <a:p/>
          </p:txBody>
        </p:sp>
        <p:sp>
          <p:nvSpPr>
            <p:cNvPr id="584" name="rc17"/>
            <p:cNvSpPr/>
            <p:nvPr/>
          </p:nvSpPr>
          <p:spPr>
            <a:xfrm>
              <a:off x="2536582" y="6836306"/>
              <a:ext cx="290868" cy="290868"/>
            </a:xfrm>
            <a:prstGeom prst="rect">
              <a:avLst/>
            </a:prstGeom>
            <a:solidFill>
              <a:srgbClr val="FED7C6">
                <a:alpha val="100000"/>
              </a:srgbClr>
            </a:solidFill>
            <a:ln w="5420" cap="flat">
              <a:solidFill>
                <a:srgbClr val="FFFFFF">
                  <a:alpha val="100000"/>
                </a:srgbClr>
              </a:solidFill>
              <a:prstDash val="solid"/>
              <a:miter/>
            </a:ln>
          </p:spPr>
          <p:txBody>
            <a:bodyPr/>
            <a:lstStyle/>
            <a:p/>
          </p:txBody>
        </p:sp>
        <p:sp>
          <p:nvSpPr>
            <p:cNvPr id="585" name="rc18"/>
            <p:cNvSpPr/>
            <p:nvPr/>
          </p:nvSpPr>
          <p:spPr>
            <a:xfrm>
              <a:off x="2827450" y="6836306"/>
              <a:ext cx="290868" cy="290868"/>
            </a:xfrm>
            <a:prstGeom prst="rect">
              <a:avLst/>
            </a:prstGeom>
            <a:solidFill>
              <a:srgbClr val="FDAE91">
                <a:alpha val="100000"/>
              </a:srgbClr>
            </a:solidFill>
            <a:ln w="5420" cap="flat">
              <a:solidFill>
                <a:srgbClr val="FFFFFF">
                  <a:alpha val="100000"/>
                </a:srgbClr>
              </a:solidFill>
              <a:prstDash val="solid"/>
              <a:miter/>
            </a:ln>
          </p:spPr>
          <p:txBody>
            <a:bodyPr/>
            <a:lstStyle/>
            <a:p/>
          </p:txBody>
        </p:sp>
        <p:sp>
          <p:nvSpPr>
            <p:cNvPr id="586" name="rc19"/>
            <p:cNvSpPr/>
            <p:nvPr/>
          </p:nvSpPr>
          <p:spPr>
            <a:xfrm>
              <a:off x="3118319" y="6836306"/>
              <a:ext cx="290868" cy="290868"/>
            </a:xfrm>
            <a:prstGeom prst="rect">
              <a:avLst/>
            </a:prstGeom>
            <a:solidFill>
              <a:srgbClr val="FC8565">
                <a:alpha val="100000"/>
              </a:srgbClr>
            </a:solidFill>
            <a:ln w="5420" cap="flat">
              <a:solidFill>
                <a:srgbClr val="FFFFFF">
                  <a:alpha val="100000"/>
                </a:srgbClr>
              </a:solidFill>
              <a:prstDash val="solid"/>
              <a:miter/>
            </a:ln>
          </p:spPr>
          <p:txBody>
            <a:bodyPr/>
            <a:lstStyle/>
            <a:p/>
          </p:txBody>
        </p:sp>
        <p:sp>
          <p:nvSpPr>
            <p:cNvPr id="587" name="rc20"/>
            <p:cNvSpPr/>
            <p:nvPr/>
          </p:nvSpPr>
          <p:spPr>
            <a:xfrm>
              <a:off x="3409187" y="6836306"/>
              <a:ext cx="290868" cy="290868"/>
            </a:xfrm>
            <a:prstGeom prst="rect">
              <a:avLst/>
            </a:prstGeom>
            <a:solidFill>
              <a:srgbClr val="F34D36">
                <a:alpha val="100000"/>
              </a:srgbClr>
            </a:solidFill>
            <a:ln w="5420" cap="flat">
              <a:solidFill>
                <a:srgbClr val="FFFFFF">
                  <a:alpha val="100000"/>
                </a:srgbClr>
              </a:solidFill>
              <a:prstDash val="solid"/>
              <a:miter/>
            </a:ln>
          </p:spPr>
          <p:txBody>
            <a:bodyPr/>
            <a:lstStyle/>
            <a:p/>
          </p:txBody>
        </p:sp>
        <p:sp>
          <p:nvSpPr>
            <p:cNvPr id="588" name="rc21"/>
            <p:cNvSpPr/>
            <p:nvPr/>
          </p:nvSpPr>
          <p:spPr>
            <a:xfrm>
              <a:off x="3700055" y="6836306"/>
              <a:ext cx="290868" cy="290868"/>
            </a:xfrm>
            <a:prstGeom prst="rect">
              <a:avLst/>
            </a:prstGeom>
            <a:solidFill>
              <a:srgbClr val="FC8565">
                <a:alpha val="100000"/>
              </a:srgbClr>
            </a:solidFill>
            <a:ln w="5420" cap="flat">
              <a:solidFill>
                <a:srgbClr val="FFFFFF">
                  <a:alpha val="100000"/>
                </a:srgbClr>
              </a:solidFill>
              <a:prstDash val="solid"/>
              <a:miter/>
            </a:ln>
          </p:spPr>
          <p:txBody>
            <a:bodyPr/>
            <a:lstStyle/>
            <a:p/>
          </p:txBody>
        </p:sp>
        <p:sp>
          <p:nvSpPr>
            <p:cNvPr id="589" name="rc22"/>
            <p:cNvSpPr/>
            <p:nvPr/>
          </p:nvSpPr>
          <p:spPr>
            <a:xfrm>
              <a:off x="3990923" y="6836306"/>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590" name="rc23"/>
            <p:cNvSpPr/>
            <p:nvPr/>
          </p:nvSpPr>
          <p:spPr>
            <a:xfrm>
              <a:off x="4281791" y="6836306"/>
              <a:ext cx="290868" cy="290868"/>
            </a:xfrm>
            <a:prstGeom prst="rect">
              <a:avLst/>
            </a:prstGeom>
            <a:solidFill>
              <a:srgbClr val="FC8565">
                <a:alpha val="100000"/>
              </a:srgbClr>
            </a:solidFill>
            <a:ln w="5420" cap="flat">
              <a:solidFill>
                <a:srgbClr val="FFFFFF">
                  <a:alpha val="100000"/>
                </a:srgbClr>
              </a:solidFill>
              <a:prstDash val="solid"/>
              <a:miter/>
            </a:ln>
          </p:spPr>
          <p:txBody>
            <a:bodyPr/>
            <a:lstStyle/>
            <a:p/>
          </p:txBody>
        </p:sp>
        <p:sp>
          <p:nvSpPr>
            <p:cNvPr id="591" name="rc24"/>
            <p:cNvSpPr/>
            <p:nvPr/>
          </p:nvSpPr>
          <p:spPr>
            <a:xfrm>
              <a:off x="4572659" y="6836306"/>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592" name="rc25"/>
            <p:cNvSpPr/>
            <p:nvPr/>
          </p:nvSpPr>
          <p:spPr>
            <a:xfrm>
              <a:off x="4863527" y="6836306"/>
              <a:ext cx="290868" cy="290868"/>
            </a:xfrm>
            <a:prstGeom prst="rect">
              <a:avLst/>
            </a:prstGeom>
            <a:solidFill>
              <a:srgbClr val="FDC9B3">
                <a:alpha val="100000"/>
              </a:srgbClr>
            </a:solidFill>
            <a:ln w="5420" cap="flat">
              <a:solidFill>
                <a:srgbClr val="FFFFFF">
                  <a:alpha val="100000"/>
                </a:srgbClr>
              </a:solidFill>
              <a:prstDash val="solid"/>
              <a:miter/>
            </a:ln>
          </p:spPr>
          <p:txBody>
            <a:bodyPr/>
            <a:lstStyle/>
            <a:p/>
          </p:txBody>
        </p:sp>
        <p:sp>
          <p:nvSpPr>
            <p:cNvPr id="593" name="rc26"/>
            <p:cNvSpPr/>
            <p:nvPr/>
          </p:nvSpPr>
          <p:spPr>
            <a:xfrm>
              <a:off x="5154396" y="6836306"/>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594" name="rc27"/>
            <p:cNvSpPr/>
            <p:nvPr/>
          </p:nvSpPr>
          <p:spPr>
            <a:xfrm>
              <a:off x="5445264" y="6836306"/>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5" name="rc28"/>
            <p:cNvSpPr/>
            <p:nvPr/>
          </p:nvSpPr>
          <p:spPr>
            <a:xfrm>
              <a:off x="5736132" y="6836306"/>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6" name="rc29"/>
            <p:cNvSpPr/>
            <p:nvPr/>
          </p:nvSpPr>
          <p:spPr>
            <a:xfrm>
              <a:off x="2536582" y="7127174"/>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597" name="rc30"/>
            <p:cNvSpPr/>
            <p:nvPr/>
          </p:nvSpPr>
          <p:spPr>
            <a:xfrm>
              <a:off x="2827450" y="7127174"/>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8" name="rc31"/>
            <p:cNvSpPr/>
            <p:nvPr/>
          </p:nvSpPr>
          <p:spPr>
            <a:xfrm>
              <a:off x="3118319" y="7127174"/>
              <a:ext cx="290868" cy="290868"/>
            </a:xfrm>
            <a:prstGeom prst="rect">
              <a:avLst/>
            </a:prstGeom>
            <a:solidFill>
              <a:srgbClr val="FED7C6">
                <a:alpha val="100000"/>
              </a:srgbClr>
            </a:solidFill>
            <a:ln w="5420" cap="flat">
              <a:solidFill>
                <a:srgbClr val="FFFFFF">
                  <a:alpha val="100000"/>
                </a:srgbClr>
              </a:solidFill>
              <a:prstDash val="solid"/>
              <a:miter/>
            </a:ln>
          </p:spPr>
          <p:txBody>
            <a:bodyPr/>
            <a:lstStyle/>
            <a:p/>
          </p:txBody>
        </p:sp>
        <p:sp>
          <p:nvSpPr>
            <p:cNvPr id="599" name="rc32"/>
            <p:cNvSpPr/>
            <p:nvPr/>
          </p:nvSpPr>
          <p:spPr>
            <a:xfrm>
              <a:off x="3409187" y="7127174"/>
              <a:ext cx="290868" cy="290868"/>
            </a:xfrm>
            <a:prstGeom prst="rect">
              <a:avLst/>
            </a:prstGeom>
            <a:solidFill>
              <a:srgbClr val="F34D36">
                <a:alpha val="100000"/>
              </a:srgbClr>
            </a:solidFill>
            <a:ln w="5420" cap="flat">
              <a:solidFill>
                <a:srgbClr val="FFFFFF">
                  <a:alpha val="100000"/>
                </a:srgbClr>
              </a:solidFill>
              <a:prstDash val="solid"/>
              <a:miter/>
            </a:ln>
          </p:spPr>
          <p:txBody>
            <a:bodyPr/>
            <a:lstStyle/>
            <a:p/>
          </p:txBody>
        </p:sp>
        <p:sp>
          <p:nvSpPr>
            <p:cNvPr id="600" name="rc33"/>
            <p:cNvSpPr/>
            <p:nvPr/>
          </p:nvSpPr>
          <p:spPr>
            <a:xfrm>
              <a:off x="3700055" y="7127174"/>
              <a:ext cx="290868" cy="290868"/>
            </a:xfrm>
            <a:prstGeom prst="rect">
              <a:avLst/>
            </a:prstGeom>
            <a:solidFill>
              <a:srgbClr val="FDC9B3">
                <a:alpha val="100000"/>
              </a:srgbClr>
            </a:solidFill>
            <a:ln w="5420" cap="flat">
              <a:solidFill>
                <a:srgbClr val="FFFFFF">
                  <a:alpha val="100000"/>
                </a:srgbClr>
              </a:solidFill>
              <a:prstDash val="solid"/>
              <a:miter/>
            </a:ln>
          </p:spPr>
          <p:txBody>
            <a:bodyPr/>
            <a:lstStyle/>
            <a:p/>
          </p:txBody>
        </p:sp>
        <p:sp>
          <p:nvSpPr>
            <p:cNvPr id="601" name="rc34"/>
            <p:cNvSpPr/>
            <p:nvPr/>
          </p:nvSpPr>
          <p:spPr>
            <a:xfrm>
              <a:off x="3990923" y="7127174"/>
              <a:ext cx="290868" cy="290868"/>
            </a:xfrm>
            <a:prstGeom prst="rect">
              <a:avLst/>
            </a:prstGeom>
            <a:solidFill>
              <a:srgbClr val="FC8565">
                <a:alpha val="100000"/>
              </a:srgbClr>
            </a:solidFill>
            <a:ln w="5420" cap="flat">
              <a:solidFill>
                <a:srgbClr val="FFFFFF">
                  <a:alpha val="100000"/>
                </a:srgbClr>
              </a:solidFill>
              <a:prstDash val="solid"/>
              <a:miter/>
            </a:ln>
          </p:spPr>
          <p:txBody>
            <a:bodyPr/>
            <a:lstStyle/>
            <a:p/>
          </p:txBody>
        </p:sp>
        <p:sp>
          <p:nvSpPr>
            <p:cNvPr id="602" name="rc35"/>
            <p:cNvSpPr/>
            <p:nvPr/>
          </p:nvSpPr>
          <p:spPr>
            <a:xfrm>
              <a:off x="4281791" y="7127174"/>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03" name="rc36"/>
            <p:cNvSpPr/>
            <p:nvPr/>
          </p:nvSpPr>
          <p:spPr>
            <a:xfrm>
              <a:off x="4572659" y="7127174"/>
              <a:ext cx="290868" cy="290868"/>
            </a:xfrm>
            <a:prstGeom prst="rect">
              <a:avLst/>
            </a:prstGeom>
            <a:solidFill>
              <a:srgbClr val="FC8565">
                <a:alpha val="100000"/>
              </a:srgbClr>
            </a:solidFill>
            <a:ln w="5420" cap="flat">
              <a:solidFill>
                <a:srgbClr val="FFFFFF">
                  <a:alpha val="100000"/>
                </a:srgbClr>
              </a:solidFill>
              <a:prstDash val="solid"/>
              <a:miter/>
            </a:ln>
          </p:spPr>
          <p:txBody>
            <a:bodyPr/>
            <a:lstStyle/>
            <a:p/>
          </p:txBody>
        </p:sp>
        <p:sp>
          <p:nvSpPr>
            <p:cNvPr id="604" name="rc37"/>
            <p:cNvSpPr/>
            <p:nvPr/>
          </p:nvSpPr>
          <p:spPr>
            <a:xfrm>
              <a:off x="4863527" y="7127174"/>
              <a:ext cx="290868" cy="290868"/>
            </a:xfrm>
            <a:prstGeom prst="rect">
              <a:avLst/>
            </a:prstGeom>
            <a:solidFill>
              <a:srgbClr val="FDC9B3">
                <a:alpha val="100000"/>
              </a:srgbClr>
            </a:solidFill>
            <a:ln w="5420" cap="flat">
              <a:solidFill>
                <a:srgbClr val="FFFFFF">
                  <a:alpha val="100000"/>
                </a:srgbClr>
              </a:solidFill>
              <a:prstDash val="solid"/>
              <a:miter/>
            </a:ln>
          </p:spPr>
          <p:txBody>
            <a:bodyPr/>
            <a:lstStyle/>
            <a:p/>
          </p:txBody>
        </p:sp>
        <p:sp>
          <p:nvSpPr>
            <p:cNvPr id="605" name="rc38"/>
            <p:cNvSpPr/>
            <p:nvPr/>
          </p:nvSpPr>
          <p:spPr>
            <a:xfrm>
              <a:off x="5154396" y="7127174"/>
              <a:ext cx="290868" cy="290868"/>
            </a:xfrm>
            <a:prstGeom prst="rect">
              <a:avLst/>
            </a:prstGeom>
            <a:solidFill>
              <a:srgbClr val="FDAE91">
                <a:alpha val="100000"/>
              </a:srgbClr>
            </a:solidFill>
            <a:ln w="5420" cap="flat">
              <a:solidFill>
                <a:srgbClr val="FFFFFF">
                  <a:alpha val="100000"/>
                </a:srgbClr>
              </a:solidFill>
              <a:prstDash val="solid"/>
              <a:miter/>
            </a:ln>
          </p:spPr>
          <p:txBody>
            <a:bodyPr/>
            <a:lstStyle/>
            <a:p/>
          </p:txBody>
        </p:sp>
        <p:sp>
          <p:nvSpPr>
            <p:cNvPr id="606" name="rc39"/>
            <p:cNvSpPr/>
            <p:nvPr/>
          </p:nvSpPr>
          <p:spPr>
            <a:xfrm>
              <a:off x="5445264" y="7127174"/>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7" name="rc40"/>
            <p:cNvSpPr/>
            <p:nvPr/>
          </p:nvSpPr>
          <p:spPr>
            <a:xfrm>
              <a:off x="5736132" y="7127174"/>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08" name="rc41"/>
            <p:cNvSpPr/>
            <p:nvPr/>
          </p:nvSpPr>
          <p:spPr>
            <a:xfrm>
              <a:off x="2536582" y="7418042"/>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09" name="rc42"/>
            <p:cNvSpPr/>
            <p:nvPr/>
          </p:nvSpPr>
          <p:spPr>
            <a:xfrm>
              <a:off x="2827450" y="7418042"/>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0" name="rc43"/>
            <p:cNvSpPr/>
            <p:nvPr/>
          </p:nvSpPr>
          <p:spPr>
            <a:xfrm>
              <a:off x="3118319" y="7418042"/>
              <a:ext cx="290868" cy="290868"/>
            </a:xfrm>
            <a:prstGeom prst="rect">
              <a:avLst/>
            </a:prstGeom>
            <a:solidFill>
              <a:srgbClr val="FED7C6">
                <a:alpha val="100000"/>
              </a:srgbClr>
            </a:solidFill>
            <a:ln w="5420" cap="flat">
              <a:solidFill>
                <a:srgbClr val="FFFFFF">
                  <a:alpha val="100000"/>
                </a:srgbClr>
              </a:solidFill>
              <a:prstDash val="solid"/>
              <a:miter/>
            </a:ln>
          </p:spPr>
          <p:txBody>
            <a:bodyPr/>
            <a:lstStyle/>
            <a:p/>
          </p:txBody>
        </p:sp>
        <p:sp>
          <p:nvSpPr>
            <p:cNvPr id="611" name="rc44"/>
            <p:cNvSpPr/>
            <p:nvPr/>
          </p:nvSpPr>
          <p:spPr>
            <a:xfrm>
              <a:off x="3409187" y="7418042"/>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12" name="rc45"/>
            <p:cNvSpPr/>
            <p:nvPr/>
          </p:nvSpPr>
          <p:spPr>
            <a:xfrm>
              <a:off x="3700055" y="7418042"/>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13" name="rc46"/>
            <p:cNvSpPr/>
            <p:nvPr/>
          </p:nvSpPr>
          <p:spPr>
            <a:xfrm>
              <a:off x="3990923" y="7418042"/>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4" name="rc47"/>
            <p:cNvSpPr/>
            <p:nvPr/>
          </p:nvSpPr>
          <p:spPr>
            <a:xfrm>
              <a:off x="4281791" y="7418042"/>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15" name="rc48"/>
            <p:cNvSpPr/>
            <p:nvPr/>
          </p:nvSpPr>
          <p:spPr>
            <a:xfrm>
              <a:off x="4572659" y="7418042"/>
              <a:ext cx="290868" cy="290868"/>
            </a:xfrm>
            <a:prstGeom prst="rect">
              <a:avLst/>
            </a:prstGeom>
            <a:solidFill>
              <a:srgbClr val="FDA081">
                <a:alpha val="100000"/>
              </a:srgbClr>
            </a:solidFill>
            <a:ln w="5420" cap="flat">
              <a:solidFill>
                <a:srgbClr val="FFFFFF">
                  <a:alpha val="100000"/>
                </a:srgbClr>
              </a:solidFill>
              <a:prstDash val="solid"/>
              <a:miter/>
            </a:ln>
          </p:spPr>
          <p:txBody>
            <a:bodyPr/>
            <a:lstStyle/>
            <a:p/>
          </p:txBody>
        </p:sp>
        <p:sp>
          <p:nvSpPr>
            <p:cNvPr id="616" name="rc49"/>
            <p:cNvSpPr/>
            <p:nvPr/>
          </p:nvSpPr>
          <p:spPr>
            <a:xfrm>
              <a:off x="4863527" y="7418042"/>
              <a:ext cx="290868" cy="290868"/>
            </a:xfrm>
            <a:prstGeom prst="rect">
              <a:avLst/>
            </a:prstGeom>
            <a:solidFill>
              <a:srgbClr val="F34D36">
                <a:alpha val="100000"/>
              </a:srgbClr>
            </a:solidFill>
            <a:ln w="5420" cap="flat">
              <a:solidFill>
                <a:srgbClr val="FFFFFF">
                  <a:alpha val="100000"/>
                </a:srgbClr>
              </a:solidFill>
              <a:prstDash val="solid"/>
              <a:miter/>
            </a:ln>
          </p:spPr>
          <p:txBody>
            <a:bodyPr/>
            <a:lstStyle/>
            <a:p/>
          </p:txBody>
        </p:sp>
        <p:sp>
          <p:nvSpPr>
            <p:cNvPr id="617" name="rc50"/>
            <p:cNvSpPr/>
            <p:nvPr/>
          </p:nvSpPr>
          <p:spPr>
            <a:xfrm>
              <a:off x="5154396" y="7418042"/>
              <a:ext cx="290868" cy="290868"/>
            </a:xfrm>
            <a:prstGeom prst="rect">
              <a:avLst/>
            </a:prstGeom>
            <a:solidFill>
              <a:srgbClr val="FDAE91">
                <a:alpha val="100000"/>
              </a:srgbClr>
            </a:solidFill>
            <a:ln w="5420" cap="flat">
              <a:solidFill>
                <a:srgbClr val="FFFFFF">
                  <a:alpha val="100000"/>
                </a:srgbClr>
              </a:solidFill>
              <a:prstDash val="solid"/>
              <a:miter/>
            </a:ln>
          </p:spPr>
          <p:txBody>
            <a:bodyPr/>
            <a:lstStyle/>
            <a:p/>
          </p:txBody>
        </p:sp>
        <p:sp>
          <p:nvSpPr>
            <p:cNvPr id="618" name="rc51"/>
            <p:cNvSpPr/>
            <p:nvPr/>
          </p:nvSpPr>
          <p:spPr>
            <a:xfrm>
              <a:off x="5445264" y="7418042"/>
              <a:ext cx="290868" cy="290868"/>
            </a:xfrm>
            <a:prstGeom prst="rect">
              <a:avLst/>
            </a:prstGeom>
            <a:solidFill>
              <a:srgbClr val="FDA081">
                <a:alpha val="100000"/>
              </a:srgbClr>
            </a:solidFill>
            <a:ln w="5420" cap="flat">
              <a:solidFill>
                <a:srgbClr val="FFFFFF">
                  <a:alpha val="100000"/>
                </a:srgbClr>
              </a:solidFill>
              <a:prstDash val="solid"/>
              <a:miter/>
            </a:ln>
          </p:spPr>
          <p:txBody>
            <a:bodyPr/>
            <a:lstStyle/>
            <a:p/>
          </p:txBody>
        </p:sp>
        <p:sp>
          <p:nvSpPr>
            <p:cNvPr id="619" name="rc52"/>
            <p:cNvSpPr/>
            <p:nvPr/>
          </p:nvSpPr>
          <p:spPr>
            <a:xfrm>
              <a:off x="5736132" y="7418042"/>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0" name="rc53"/>
            <p:cNvSpPr/>
            <p:nvPr/>
          </p:nvSpPr>
          <p:spPr>
            <a:xfrm>
              <a:off x="2536582"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1" name="rc54"/>
            <p:cNvSpPr/>
            <p:nvPr/>
          </p:nvSpPr>
          <p:spPr>
            <a:xfrm>
              <a:off x="2827450"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2" name="rc55"/>
            <p:cNvSpPr/>
            <p:nvPr/>
          </p:nvSpPr>
          <p:spPr>
            <a:xfrm>
              <a:off x="3118319" y="7708910"/>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23" name="rc56"/>
            <p:cNvSpPr/>
            <p:nvPr/>
          </p:nvSpPr>
          <p:spPr>
            <a:xfrm>
              <a:off x="3409187"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4" name="rc57"/>
            <p:cNvSpPr/>
            <p:nvPr/>
          </p:nvSpPr>
          <p:spPr>
            <a:xfrm>
              <a:off x="3700055" y="7708910"/>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25" name="rc58"/>
            <p:cNvSpPr/>
            <p:nvPr/>
          </p:nvSpPr>
          <p:spPr>
            <a:xfrm>
              <a:off x="3990923" y="7708910"/>
              <a:ext cx="290868" cy="290868"/>
            </a:xfrm>
            <a:prstGeom prst="rect">
              <a:avLst/>
            </a:prstGeom>
            <a:solidFill>
              <a:srgbClr val="FED7C6">
                <a:alpha val="100000"/>
              </a:srgbClr>
            </a:solidFill>
            <a:ln w="5420" cap="flat">
              <a:solidFill>
                <a:srgbClr val="FFFFFF">
                  <a:alpha val="100000"/>
                </a:srgbClr>
              </a:solidFill>
              <a:prstDash val="solid"/>
              <a:miter/>
            </a:ln>
          </p:spPr>
          <p:txBody>
            <a:bodyPr/>
            <a:lstStyle/>
            <a:p/>
          </p:txBody>
        </p:sp>
        <p:sp>
          <p:nvSpPr>
            <p:cNvPr id="626" name="rc59"/>
            <p:cNvSpPr/>
            <p:nvPr/>
          </p:nvSpPr>
          <p:spPr>
            <a:xfrm>
              <a:off x="4281791"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7" name="rc60"/>
            <p:cNvSpPr/>
            <p:nvPr/>
          </p:nvSpPr>
          <p:spPr>
            <a:xfrm>
              <a:off x="4572659" y="7708910"/>
              <a:ext cx="290868" cy="290868"/>
            </a:xfrm>
            <a:prstGeom prst="rect">
              <a:avLst/>
            </a:prstGeom>
            <a:solidFill>
              <a:srgbClr val="FED7C6">
                <a:alpha val="100000"/>
              </a:srgbClr>
            </a:solidFill>
            <a:ln w="5420" cap="flat">
              <a:solidFill>
                <a:srgbClr val="FFFFFF">
                  <a:alpha val="100000"/>
                </a:srgbClr>
              </a:solidFill>
              <a:prstDash val="solid"/>
              <a:miter/>
            </a:ln>
          </p:spPr>
          <p:txBody>
            <a:bodyPr/>
            <a:lstStyle/>
            <a:p/>
          </p:txBody>
        </p:sp>
        <p:sp>
          <p:nvSpPr>
            <p:cNvPr id="628" name="rc61"/>
            <p:cNvSpPr/>
            <p:nvPr/>
          </p:nvSpPr>
          <p:spPr>
            <a:xfrm>
              <a:off x="4863527" y="7708910"/>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29" name="rc62"/>
            <p:cNvSpPr/>
            <p:nvPr/>
          </p:nvSpPr>
          <p:spPr>
            <a:xfrm>
              <a:off x="5154396" y="7708910"/>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30" name="rc63"/>
            <p:cNvSpPr/>
            <p:nvPr/>
          </p:nvSpPr>
          <p:spPr>
            <a:xfrm>
              <a:off x="5445264"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1" name="rc64"/>
            <p:cNvSpPr/>
            <p:nvPr/>
          </p:nvSpPr>
          <p:spPr>
            <a:xfrm>
              <a:off x="5736132"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2" name="rc65"/>
            <p:cNvSpPr/>
            <p:nvPr/>
          </p:nvSpPr>
          <p:spPr>
            <a:xfrm>
              <a:off x="2536582"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3" name="rc66"/>
            <p:cNvSpPr/>
            <p:nvPr/>
          </p:nvSpPr>
          <p:spPr>
            <a:xfrm>
              <a:off x="2827450"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4" name="rc67"/>
            <p:cNvSpPr/>
            <p:nvPr/>
          </p:nvSpPr>
          <p:spPr>
            <a:xfrm>
              <a:off x="3118319"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5" name="rc68"/>
            <p:cNvSpPr/>
            <p:nvPr/>
          </p:nvSpPr>
          <p:spPr>
            <a:xfrm>
              <a:off x="3409187"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6" name="rc69"/>
            <p:cNvSpPr/>
            <p:nvPr/>
          </p:nvSpPr>
          <p:spPr>
            <a:xfrm>
              <a:off x="3700055"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7" name="rc70"/>
            <p:cNvSpPr/>
            <p:nvPr/>
          </p:nvSpPr>
          <p:spPr>
            <a:xfrm>
              <a:off x="3990923" y="7999779"/>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38" name="rc71"/>
            <p:cNvSpPr/>
            <p:nvPr/>
          </p:nvSpPr>
          <p:spPr>
            <a:xfrm>
              <a:off x="4281791" y="7999779"/>
              <a:ext cx="290868" cy="290868"/>
            </a:xfrm>
            <a:prstGeom prst="rect">
              <a:avLst/>
            </a:prstGeom>
            <a:solidFill>
              <a:srgbClr val="FED7C6">
                <a:alpha val="100000"/>
              </a:srgbClr>
            </a:solidFill>
            <a:ln w="5420" cap="flat">
              <a:solidFill>
                <a:srgbClr val="FFFFFF">
                  <a:alpha val="100000"/>
                </a:srgbClr>
              </a:solidFill>
              <a:prstDash val="solid"/>
              <a:miter/>
            </a:ln>
          </p:spPr>
          <p:txBody>
            <a:bodyPr/>
            <a:lstStyle/>
            <a:p/>
          </p:txBody>
        </p:sp>
        <p:sp>
          <p:nvSpPr>
            <p:cNvPr id="639" name="rc72"/>
            <p:cNvSpPr/>
            <p:nvPr/>
          </p:nvSpPr>
          <p:spPr>
            <a:xfrm>
              <a:off x="4572659"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0" name="rc73"/>
            <p:cNvSpPr/>
            <p:nvPr/>
          </p:nvSpPr>
          <p:spPr>
            <a:xfrm>
              <a:off x="4863527"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1" name="rc74"/>
            <p:cNvSpPr/>
            <p:nvPr/>
          </p:nvSpPr>
          <p:spPr>
            <a:xfrm>
              <a:off x="5154396"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2" name="rc75"/>
            <p:cNvSpPr/>
            <p:nvPr/>
          </p:nvSpPr>
          <p:spPr>
            <a:xfrm>
              <a:off x="5445264"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3" name="rc76"/>
            <p:cNvSpPr/>
            <p:nvPr/>
          </p:nvSpPr>
          <p:spPr>
            <a:xfrm>
              <a:off x="5736132"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4" name="rc77"/>
            <p:cNvSpPr/>
            <p:nvPr/>
          </p:nvSpPr>
          <p:spPr>
            <a:xfrm>
              <a:off x="2536582"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5" name="rc78"/>
            <p:cNvSpPr/>
            <p:nvPr/>
          </p:nvSpPr>
          <p:spPr>
            <a:xfrm>
              <a:off x="2827450"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6" name="rc79"/>
            <p:cNvSpPr/>
            <p:nvPr/>
          </p:nvSpPr>
          <p:spPr>
            <a:xfrm>
              <a:off x="3118319"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7" name="rc80"/>
            <p:cNvSpPr/>
            <p:nvPr/>
          </p:nvSpPr>
          <p:spPr>
            <a:xfrm>
              <a:off x="3409187"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8" name="rc81"/>
            <p:cNvSpPr/>
            <p:nvPr/>
          </p:nvSpPr>
          <p:spPr>
            <a:xfrm>
              <a:off x="3700055"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9" name="rc82"/>
            <p:cNvSpPr/>
            <p:nvPr/>
          </p:nvSpPr>
          <p:spPr>
            <a:xfrm>
              <a:off x="3990923"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0" name="rc83"/>
            <p:cNvSpPr/>
            <p:nvPr/>
          </p:nvSpPr>
          <p:spPr>
            <a:xfrm>
              <a:off x="4281791"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1" name="rc84"/>
            <p:cNvSpPr/>
            <p:nvPr/>
          </p:nvSpPr>
          <p:spPr>
            <a:xfrm>
              <a:off x="4572659"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2" name="rc85"/>
            <p:cNvSpPr/>
            <p:nvPr/>
          </p:nvSpPr>
          <p:spPr>
            <a:xfrm>
              <a:off x="4863527" y="8290647"/>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53" name="rc86"/>
            <p:cNvSpPr/>
            <p:nvPr/>
          </p:nvSpPr>
          <p:spPr>
            <a:xfrm>
              <a:off x="5154396"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4" name="rc87"/>
            <p:cNvSpPr/>
            <p:nvPr/>
          </p:nvSpPr>
          <p:spPr>
            <a:xfrm>
              <a:off x="5445264"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5" name="rc88"/>
            <p:cNvSpPr/>
            <p:nvPr/>
          </p:nvSpPr>
          <p:spPr>
            <a:xfrm>
              <a:off x="5736132"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6" name="rc89"/>
            <p:cNvSpPr/>
            <p:nvPr/>
          </p:nvSpPr>
          <p:spPr>
            <a:xfrm>
              <a:off x="2536582"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7" name="rc90"/>
            <p:cNvSpPr/>
            <p:nvPr/>
          </p:nvSpPr>
          <p:spPr>
            <a:xfrm>
              <a:off x="2827450" y="8581515"/>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58" name="rc91"/>
            <p:cNvSpPr/>
            <p:nvPr/>
          </p:nvSpPr>
          <p:spPr>
            <a:xfrm>
              <a:off x="3118319"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9" name="rc92"/>
            <p:cNvSpPr/>
            <p:nvPr/>
          </p:nvSpPr>
          <p:spPr>
            <a:xfrm>
              <a:off x="3409187" y="8581515"/>
              <a:ext cx="290868" cy="290868"/>
            </a:xfrm>
            <a:prstGeom prst="rect">
              <a:avLst/>
            </a:prstGeom>
            <a:solidFill>
              <a:srgbClr val="FED7C6">
                <a:alpha val="100000"/>
              </a:srgbClr>
            </a:solidFill>
            <a:ln w="5420" cap="flat">
              <a:solidFill>
                <a:srgbClr val="FFFFFF">
                  <a:alpha val="100000"/>
                </a:srgbClr>
              </a:solidFill>
              <a:prstDash val="solid"/>
              <a:miter/>
            </a:ln>
          </p:spPr>
          <p:txBody>
            <a:bodyPr/>
            <a:lstStyle/>
            <a:p/>
          </p:txBody>
        </p:sp>
        <p:sp>
          <p:nvSpPr>
            <p:cNvPr id="660" name="rc93"/>
            <p:cNvSpPr/>
            <p:nvPr/>
          </p:nvSpPr>
          <p:spPr>
            <a:xfrm>
              <a:off x="3700055"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1" name="rc94"/>
            <p:cNvSpPr/>
            <p:nvPr/>
          </p:nvSpPr>
          <p:spPr>
            <a:xfrm>
              <a:off x="3990923"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2" name="rc95"/>
            <p:cNvSpPr/>
            <p:nvPr/>
          </p:nvSpPr>
          <p:spPr>
            <a:xfrm>
              <a:off x="4281791"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3" name="rc96"/>
            <p:cNvSpPr/>
            <p:nvPr/>
          </p:nvSpPr>
          <p:spPr>
            <a:xfrm>
              <a:off x="4572659"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4" name="rc97"/>
            <p:cNvSpPr/>
            <p:nvPr/>
          </p:nvSpPr>
          <p:spPr>
            <a:xfrm>
              <a:off x="4863527"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5" name="rc98"/>
            <p:cNvSpPr/>
            <p:nvPr/>
          </p:nvSpPr>
          <p:spPr>
            <a:xfrm>
              <a:off x="5154396"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6" name="rc99"/>
            <p:cNvSpPr/>
            <p:nvPr/>
          </p:nvSpPr>
          <p:spPr>
            <a:xfrm>
              <a:off x="5445264"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7" name="rc100"/>
            <p:cNvSpPr/>
            <p:nvPr/>
          </p:nvSpPr>
          <p:spPr>
            <a:xfrm>
              <a:off x="5736132"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8" name="tx101"/>
            <p:cNvSpPr/>
            <p:nvPr/>
          </p:nvSpPr>
          <p:spPr>
            <a:xfrm>
              <a:off x="1549870" y="8640257"/>
              <a:ext cx="796304" cy="1412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Unspecified</a:t>
              </a:r>
            </a:p>
          </p:txBody>
        </p:sp>
        <p:sp>
          <p:nvSpPr>
            <p:cNvPr id="669" name="tx102"/>
            <p:cNvSpPr/>
            <p:nvPr/>
          </p:nvSpPr>
          <p:spPr>
            <a:xfrm>
              <a:off x="711670" y="8295519"/>
              <a:ext cx="1634504"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AUSTRALIAN CAPITAL</a:t>
              </a:r>
            </a:p>
          </p:txBody>
        </p:sp>
        <p:sp>
          <p:nvSpPr>
            <p:cNvPr id="670" name="tx103"/>
            <p:cNvSpPr/>
            <p:nvPr/>
          </p:nvSpPr>
          <p:spPr>
            <a:xfrm>
              <a:off x="1465634" y="8460036"/>
              <a:ext cx="880541"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TERRITORY</a:t>
              </a:r>
            </a:p>
          </p:txBody>
        </p:sp>
        <p:sp>
          <p:nvSpPr>
            <p:cNvPr id="671" name="tx104"/>
            <p:cNvSpPr/>
            <p:nvPr/>
          </p:nvSpPr>
          <p:spPr>
            <a:xfrm>
              <a:off x="1567135" y="8086946"/>
              <a:ext cx="779040"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TASMANIA</a:t>
              </a:r>
            </a:p>
          </p:txBody>
        </p:sp>
        <p:sp>
          <p:nvSpPr>
            <p:cNvPr id="672" name="tx105"/>
            <p:cNvSpPr/>
            <p:nvPr/>
          </p:nvSpPr>
          <p:spPr>
            <a:xfrm>
              <a:off x="923527" y="7796004"/>
              <a:ext cx="142264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SOUTH AUSTRALIA</a:t>
              </a:r>
            </a:p>
          </p:txBody>
        </p:sp>
        <p:sp>
          <p:nvSpPr>
            <p:cNvPr id="673" name="tx106"/>
            <p:cNvSpPr/>
            <p:nvPr/>
          </p:nvSpPr>
          <p:spPr>
            <a:xfrm>
              <a:off x="1626443" y="7505136"/>
              <a:ext cx="719732"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VICTORIA</a:t>
              </a:r>
            </a:p>
          </p:txBody>
        </p:sp>
        <p:sp>
          <p:nvSpPr>
            <p:cNvPr id="674" name="tx107"/>
            <p:cNvSpPr/>
            <p:nvPr/>
          </p:nvSpPr>
          <p:spPr>
            <a:xfrm>
              <a:off x="1296044" y="7207645"/>
              <a:ext cx="1050131" cy="119508"/>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QUEENSLAND</a:t>
              </a:r>
            </a:p>
          </p:txBody>
        </p:sp>
        <p:sp>
          <p:nvSpPr>
            <p:cNvPr id="675" name="tx108"/>
            <p:cNvSpPr/>
            <p:nvPr/>
          </p:nvSpPr>
          <p:spPr>
            <a:xfrm>
              <a:off x="694927" y="6923474"/>
              <a:ext cx="1651248"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WESTERN AUSTRALIA</a:t>
              </a:r>
            </a:p>
          </p:txBody>
        </p:sp>
        <p:sp>
          <p:nvSpPr>
            <p:cNvPr id="676" name="tx109"/>
            <p:cNvSpPr/>
            <p:nvPr/>
          </p:nvSpPr>
          <p:spPr>
            <a:xfrm>
              <a:off x="838993" y="6632531"/>
              <a:ext cx="1507182"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NEW SOUTH WALES</a:t>
              </a:r>
            </a:p>
          </p:txBody>
        </p:sp>
        <p:sp>
          <p:nvSpPr>
            <p:cNvPr id="677" name="tx110"/>
            <p:cNvSpPr/>
            <p:nvPr/>
          </p:nvSpPr>
          <p:spPr>
            <a:xfrm rot="-2700000">
              <a:off x="2242381"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678" name="tx111"/>
            <p:cNvSpPr/>
            <p:nvPr/>
          </p:nvSpPr>
          <p:spPr>
            <a:xfrm rot="-2700000">
              <a:off x="2533249"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679" name="tx112"/>
            <p:cNvSpPr/>
            <p:nvPr/>
          </p:nvSpPr>
          <p:spPr>
            <a:xfrm rot="-2700000">
              <a:off x="2824117"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680" name="tx113"/>
            <p:cNvSpPr/>
            <p:nvPr/>
          </p:nvSpPr>
          <p:spPr>
            <a:xfrm rot="-2700000">
              <a:off x="3114986"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681" name="tx114"/>
            <p:cNvSpPr/>
            <p:nvPr/>
          </p:nvSpPr>
          <p:spPr>
            <a:xfrm rot="-2700000">
              <a:off x="3405854"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682" name="tx115"/>
            <p:cNvSpPr/>
            <p:nvPr/>
          </p:nvSpPr>
          <p:spPr>
            <a:xfrm rot="-2700000">
              <a:off x="3696722"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683" name="tx116"/>
            <p:cNvSpPr/>
            <p:nvPr/>
          </p:nvSpPr>
          <p:spPr>
            <a:xfrm rot="-2700000">
              <a:off x="3987590"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684" name="tx117"/>
            <p:cNvSpPr/>
            <p:nvPr/>
          </p:nvSpPr>
          <p:spPr>
            <a:xfrm rot="-2700000">
              <a:off x="4278458"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685" name="tx118"/>
            <p:cNvSpPr/>
            <p:nvPr/>
          </p:nvSpPr>
          <p:spPr>
            <a:xfrm rot="-2700000">
              <a:off x="4569326"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686" name="tx119"/>
            <p:cNvSpPr/>
            <p:nvPr/>
          </p:nvSpPr>
          <p:spPr>
            <a:xfrm rot="-2700000">
              <a:off x="4860168" y="9217217"/>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687" name="tx120"/>
            <p:cNvSpPr/>
            <p:nvPr/>
          </p:nvSpPr>
          <p:spPr>
            <a:xfrm rot="-2700000">
              <a:off x="5151063"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688" name="tx121"/>
            <p:cNvSpPr/>
            <p:nvPr/>
          </p:nvSpPr>
          <p:spPr>
            <a:xfrm rot="-2700000">
              <a:off x="5441931"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689" name="pic122"/>
            <p:cNvPicPr/>
            <p:nvPr/>
          </p:nvPicPr>
          <p:blipFill>
            <a:blip r:embed="rId2" cstate="print"/>
            <a:stretch>
              <a:fillRect/>
            </a:stretch>
          </p:blipFill>
          <p:spPr>
            <a:xfrm>
              <a:off x="3201791" y="9712784"/>
              <a:ext cx="2160000" cy="144000"/>
            </a:xfrm>
            <a:prstGeom prst="rect">
              <a:avLst/>
            </a:prstGeom>
          </p:spPr>
        </p:pic>
        <p:sp>
          <p:nvSpPr>
            <p:cNvPr id="690" name="pl123"/>
            <p:cNvSpPr/>
            <p:nvPr/>
          </p:nvSpPr>
          <p:spPr>
            <a:xfrm>
              <a:off x="3683791" y="981289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91" name="pl124"/>
            <p:cNvSpPr/>
            <p:nvPr/>
          </p:nvSpPr>
          <p:spPr>
            <a:xfrm>
              <a:off x="4281791" y="981289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92" name="pl125"/>
            <p:cNvSpPr/>
            <p:nvPr/>
          </p:nvSpPr>
          <p:spPr>
            <a:xfrm>
              <a:off x="4879791" y="981289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93" name="pl126"/>
            <p:cNvSpPr/>
            <p:nvPr/>
          </p:nvSpPr>
          <p:spPr>
            <a:xfrm>
              <a:off x="3683791" y="971278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94" name="pl127"/>
            <p:cNvSpPr/>
            <p:nvPr/>
          </p:nvSpPr>
          <p:spPr>
            <a:xfrm>
              <a:off x="4281791" y="971278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95" name="pl128"/>
            <p:cNvSpPr/>
            <p:nvPr/>
          </p:nvSpPr>
          <p:spPr>
            <a:xfrm>
              <a:off x="4879791" y="971278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96" name="tx129"/>
            <p:cNvSpPr/>
            <p:nvPr/>
          </p:nvSpPr>
          <p:spPr>
            <a:xfrm>
              <a:off x="3648475" y="9926063"/>
              <a:ext cx="70631" cy="91219"/>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5</a:t>
              </a:r>
            </a:p>
          </p:txBody>
        </p:sp>
        <p:sp>
          <p:nvSpPr>
            <p:cNvPr id="697" name="tx130"/>
            <p:cNvSpPr/>
            <p:nvPr/>
          </p:nvSpPr>
          <p:spPr>
            <a:xfrm>
              <a:off x="4211160" y="992445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10</a:t>
              </a:r>
            </a:p>
          </p:txBody>
        </p:sp>
        <p:sp>
          <p:nvSpPr>
            <p:cNvPr id="698" name="tx131"/>
            <p:cNvSpPr/>
            <p:nvPr/>
          </p:nvSpPr>
          <p:spPr>
            <a:xfrm>
              <a:off x="4809160" y="992445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15</a:t>
              </a:r>
            </a:p>
          </p:txBody>
        </p:sp>
        <p:sp>
          <p:nvSpPr>
            <p:cNvPr id="699" name="tx132"/>
            <p:cNvSpPr/>
            <p:nvPr/>
          </p:nvSpPr>
          <p:spPr>
            <a:xfrm>
              <a:off x="1187650" y="6250748"/>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700"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701"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702"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Austria</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3214267" cy="3131794"/>
            </a:xfrm>
            <a:prstGeom prst="rect">
              <a:avLst/>
            </a:prstGeom>
            <a:solidFill>
              <a:srgbClr val="FFFFFF">
                <a:alpha val="100000"/>
              </a:srgbClr>
            </a:solidFill>
          </p:spPr>
          <p:txBody>
            <a:bodyPr/>
            <a:lstStyle/>
            <a:p/>
          </p:txBody>
        </p:sp>
        <p:sp>
          <p:nvSpPr>
            <p:cNvPr id="7" name="pl6"/>
            <p:cNvSpPr/>
            <p:nvPr/>
          </p:nvSpPr>
          <p:spPr>
            <a:xfrm>
              <a:off x="1899869" y="497650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8" name="pl7"/>
            <p:cNvSpPr/>
            <p:nvPr/>
          </p:nvSpPr>
          <p:spPr>
            <a:xfrm>
              <a:off x="1899869" y="435879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9" name="pl8"/>
            <p:cNvSpPr/>
            <p:nvPr/>
          </p:nvSpPr>
          <p:spPr>
            <a:xfrm>
              <a:off x="1899869" y="374108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 name="pl9"/>
            <p:cNvSpPr/>
            <p:nvPr/>
          </p:nvSpPr>
          <p:spPr>
            <a:xfrm>
              <a:off x="1899869" y="312337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1" name="pl10"/>
            <p:cNvSpPr/>
            <p:nvPr/>
          </p:nvSpPr>
          <p:spPr>
            <a:xfrm>
              <a:off x="1899869" y="250565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 name="pl11"/>
            <p:cNvSpPr/>
            <p:nvPr/>
          </p:nvSpPr>
          <p:spPr>
            <a:xfrm>
              <a:off x="189986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 name="pl12"/>
            <p:cNvSpPr/>
            <p:nvPr/>
          </p:nvSpPr>
          <p:spPr>
            <a:xfrm>
              <a:off x="1899869" y="466764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 name="pl13"/>
            <p:cNvSpPr/>
            <p:nvPr/>
          </p:nvSpPr>
          <p:spPr>
            <a:xfrm>
              <a:off x="1899869" y="404993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5" name="pl14"/>
            <p:cNvSpPr/>
            <p:nvPr/>
          </p:nvSpPr>
          <p:spPr>
            <a:xfrm>
              <a:off x="1899869" y="343222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6" name="pl15"/>
            <p:cNvSpPr/>
            <p:nvPr/>
          </p:nvSpPr>
          <p:spPr>
            <a:xfrm>
              <a:off x="1899869" y="281451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7" name="pl16"/>
            <p:cNvSpPr/>
            <p:nvPr/>
          </p:nvSpPr>
          <p:spPr>
            <a:xfrm>
              <a:off x="1899869" y="219680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8" name="rc17"/>
            <p:cNvSpPr/>
            <p:nvPr/>
          </p:nvSpPr>
          <p:spPr>
            <a:xfrm>
              <a:off x="246631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 name="rc18"/>
            <p:cNvSpPr/>
            <p:nvPr/>
          </p:nvSpPr>
          <p:spPr>
            <a:xfrm>
              <a:off x="246631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 name="rc19"/>
            <p:cNvSpPr/>
            <p:nvPr/>
          </p:nvSpPr>
          <p:spPr>
            <a:xfrm>
              <a:off x="246631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 name="rc20"/>
            <p:cNvSpPr/>
            <p:nvPr/>
          </p:nvSpPr>
          <p:spPr>
            <a:xfrm>
              <a:off x="2466318" y="5273004"/>
              <a:ext cx="237118" cy="123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 name="rc21"/>
            <p:cNvSpPr/>
            <p:nvPr/>
          </p:nvSpPr>
          <p:spPr>
            <a:xfrm>
              <a:off x="2993247" y="5273004"/>
              <a:ext cx="237118" cy="1235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 name="rc22"/>
            <p:cNvSpPr/>
            <p:nvPr/>
          </p:nvSpPr>
          <p:spPr>
            <a:xfrm>
              <a:off x="2993247" y="527300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 name="rc23"/>
            <p:cNvSpPr/>
            <p:nvPr/>
          </p:nvSpPr>
          <p:spPr>
            <a:xfrm>
              <a:off x="2993247" y="527300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 name="rc24"/>
            <p:cNvSpPr/>
            <p:nvPr/>
          </p:nvSpPr>
          <p:spPr>
            <a:xfrm>
              <a:off x="2993247" y="5260649"/>
              <a:ext cx="237118" cy="123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 name="rc25"/>
            <p:cNvSpPr/>
            <p:nvPr/>
          </p:nvSpPr>
          <p:spPr>
            <a:xfrm>
              <a:off x="325671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 name="rc26"/>
            <p:cNvSpPr/>
            <p:nvPr/>
          </p:nvSpPr>
          <p:spPr>
            <a:xfrm>
              <a:off x="325671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 name="rc27"/>
            <p:cNvSpPr/>
            <p:nvPr/>
          </p:nvSpPr>
          <p:spPr>
            <a:xfrm>
              <a:off x="325671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 name="rc28"/>
            <p:cNvSpPr/>
            <p:nvPr/>
          </p:nvSpPr>
          <p:spPr>
            <a:xfrm>
              <a:off x="3256711" y="5260649"/>
              <a:ext cx="237118" cy="247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0" name="pg29"/>
            <p:cNvSpPr/>
            <p:nvPr/>
          </p:nvSpPr>
          <p:spPr>
            <a:xfrm>
              <a:off x="2702556" y="2153563"/>
              <a:ext cx="1608892" cy="373922"/>
            </a:xfrm>
            <a:custGeom>
              <a:avLst/>
              <a:pathLst>
                <a:path w="1608892" h="373922">
                  <a:moveTo>
                    <a:pt x="31220" y="373922"/>
                  </a:moveTo>
                  <a:lnTo>
                    <a:pt x="1577672" y="373922"/>
                  </a:lnTo>
                  <a:lnTo>
                    <a:pt x="1576415" y="373897"/>
                  </a:lnTo>
                  <a:lnTo>
                    <a:pt x="1581435" y="373695"/>
                  </a:lnTo>
                  <a:lnTo>
                    <a:pt x="1586358" y="372690"/>
                  </a:lnTo>
                  <a:lnTo>
                    <a:pt x="1591056" y="370908"/>
                  </a:lnTo>
                  <a:lnTo>
                    <a:pt x="1595407" y="368396"/>
                  </a:lnTo>
                  <a:lnTo>
                    <a:pt x="1599299" y="365218"/>
                  </a:lnTo>
                  <a:lnTo>
                    <a:pt x="1602631" y="361457"/>
                  </a:lnTo>
                  <a:lnTo>
                    <a:pt x="1605316" y="357211"/>
                  </a:lnTo>
                  <a:lnTo>
                    <a:pt x="1607286" y="352588"/>
                  </a:lnTo>
                  <a:lnTo>
                    <a:pt x="1608488" y="347710"/>
                  </a:lnTo>
                  <a:lnTo>
                    <a:pt x="1608892" y="342702"/>
                  </a:lnTo>
                  <a:lnTo>
                    <a:pt x="1608892" y="31220"/>
                  </a:lnTo>
                  <a:lnTo>
                    <a:pt x="1608488" y="26212"/>
                  </a:lnTo>
                  <a:lnTo>
                    <a:pt x="1607286" y="21334"/>
                  </a:lnTo>
                  <a:lnTo>
                    <a:pt x="1605316" y="16711"/>
                  </a:lnTo>
                  <a:lnTo>
                    <a:pt x="1602631" y="12465"/>
                  </a:lnTo>
                  <a:lnTo>
                    <a:pt x="1599299" y="8704"/>
                  </a:lnTo>
                  <a:lnTo>
                    <a:pt x="1595407" y="5526"/>
                  </a:lnTo>
                  <a:lnTo>
                    <a:pt x="1591056" y="3014"/>
                  </a:lnTo>
                  <a:lnTo>
                    <a:pt x="1586358" y="1232"/>
                  </a:lnTo>
                  <a:lnTo>
                    <a:pt x="1581435" y="227"/>
                  </a:lnTo>
                  <a:lnTo>
                    <a:pt x="157767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31" name="tx30"/>
            <p:cNvSpPr/>
            <p:nvPr/>
          </p:nvSpPr>
          <p:spPr>
            <a:xfrm>
              <a:off x="2827439" y="2239827"/>
              <a:ext cx="1359127"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 case(s)</a:t>
              </a:r>
            </a:p>
          </p:txBody>
        </p:sp>
        <p:sp>
          <p:nvSpPr>
            <p:cNvPr id="32" name="pg31"/>
            <p:cNvSpPr/>
            <p:nvPr/>
          </p:nvSpPr>
          <p:spPr>
            <a:xfrm>
              <a:off x="2892950" y="2394471"/>
              <a:ext cx="1228104" cy="311602"/>
            </a:xfrm>
            <a:custGeom>
              <a:avLst/>
              <a:pathLst>
                <a:path w="1228104" h="311602">
                  <a:moveTo>
                    <a:pt x="26017" y="311602"/>
                  </a:moveTo>
                  <a:lnTo>
                    <a:pt x="1202087" y="311602"/>
                  </a:lnTo>
                  <a:lnTo>
                    <a:pt x="1201039" y="311581"/>
                  </a:lnTo>
                  <a:lnTo>
                    <a:pt x="1205223" y="311412"/>
                  </a:lnTo>
                  <a:lnTo>
                    <a:pt x="1209325" y="310575"/>
                  </a:lnTo>
                  <a:lnTo>
                    <a:pt x="1213240" y="309090"/>
                  </a:lnTo>
                  <a:lnTo>
                    <a:pt x="1216866" y="306996"/>
                  </a:lnTo>
                  <a:lnTo>
                    <a:pt x="1220109" y="304348"/>
                  </a:lnTo>
                  <a:lnTo>
                    <a:pt x="1222886" y="301214"/>
                  </a:lnTo>
                  <a:lnTo>
                    <a:pt x="1225124" y="297675"/>
                  </a:lnTo>
                  <a:lnTo>
                    <a:pt x="1226765" y="293823"/>
                  </a:lnTo>
                  <a:lnTo>
                    <a:pt x="1227767" y="289758"/>
                  </a:lnTo>
                  <a:lnTo>
                    <a:pt x="1228104" y="285585"/>
                  </a:lnTo>
                  <a:lnTo>
                    <a:pt x="1228104" y="26017"/>
                  </a:lnTo>
                  <a:lnTo>
                    <a:pt x="1227767" y="21843"/>
                  </a:lnTo>
                  <a:lnTo>
                    <a:pt x="1226765" y="17778"/>
                  </a:lnTo>
                  <a:lnTo>
                    <a:pt x="1225124" y="13926"/>
                  </a:lnTo>
                  <a:lnTo>
                    <a:pt x="1222886" y="10387"/>
                  </a:lnTo>
                  <a:lnTo>
                    <a:pt x="1220109" y="7253"/>
                  </a:lnTo>
                  <a:lnTo>
                    <a:pt x="1216866" y="4605"/>
                  </a:lnTo>
                  <a:lnTo>
                    <a:pt x="1213240" y="2511"/>
                  </a:lnTo>
                  <a:lnTo>
                    <a:pt x="1209325" y="1027"/>
                  </a:lnTo>
                  <a:lnTo>
                    <a:pt x="1205223" y="189"/>
                  </a:lnTo>
                  <a:lnTo>
                    <a:pt x="120208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33" name="tx32"/>
            <p:cNvSpPr/>
            <p:nvPr/>
          </p:nvSpPr>
          <p:spPr>
            <a:xfrm>
              <a:off x="2997019" y="2466357"/>
              <a:ext cx="1019966"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 case(s)</a:t>
              </a:r>
            </a:p>
          </p:txBody>
        </p:sp>
        <p:sp>
          <p:nvSpPr>
            <p:cNvPr id="34" name="rc33"/>
            <p:cNvSpPr/>
            <p:nvPr/>
          </p:nvSpPr>
          <p:spPr>
            <a:xfrm>
              <a:off x="1899869" y="2153563"/>
              <a:ext cx="3214267" cy="3131794"/>
            </a:xfrm>
            <a:prstGeom prst="rect">
              <a:avLst/>
            </a:prstGeom>
            <a:ln w="13550" cap="rnd">
              <a:solidFill>
                <a:srgbClr val="333333">
                  <a:alpha val="100000"/>
                </a:srgbClr>
              </a:solidFill>
              <a:prstDash val="solid"/>
              <a:round/>
            </a:ln>
          </p:spPr>
          <p:txBody>
            <a:bodyPr/>
            <a:lstStyle/>
            <a:p/>
          </p:txBody>
        </p:sp>
        <p:sp>
          <p:nvSpPr>
            <p:cNvPr id="35" name="rc34"/>
            <p:cNvSpPr/>
            <p:nvPr/>
          </p:nvSpPr>
          <p:spPr>
            <a:xfrm>
              <a:off x="5114136" y="2153563"/>
              <a:ext cx="3214267" cy="3131794"/>
            </a:xfrm>
            <a:prstGeom prst="rect">
              <a:avLst/>
            </a:prstGeom>
            <a:solidFill>
              <a:srgbClr val="FFFFFF">
                <a:alpha val="100000"/>
              </a:srgbClr>
            </a:solidFill>
          </p:spPr>
          <p:txBody>
            <a:bodyPr/>
            <a:lstStyle/>
            <a:p/>
          </p:txBody>
        </p:sp>
        <p:sp>
          <p:nvSpPr>
            <p:cNvPr id="36" name="pl35"/>
            <p:cNvSpPr/>
            <p:nvPr/>
          </p:nvSpPr>
          <p:spPr>
            <a:xfrm>
              <a:off x="5114136" y="497650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37" name="pl36"/>
            <p:cNvSpPr/>
            <p:nvPr/>
          </p:nvSpPr>
          <p:spPr>
            <a:xfrm>
              <a:off x="5114136" y="435879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38" name="pl37"/>
            <p:cNvSpPr/>
            <p:nvPr/>
          </p:nvSpPr>
          <p:spPr>
            <a:xfrm>
              <a:off x="5114136" y="374108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39" name="pl38"/>
            <p:cNvSpPr/>
            <p:nvPr/>
          </p:nvSpPr>
          <p:spPr>
            <a:xfrm>
              <a:off x="5114136" y="312337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40" name="pl39"/>
            <p:cNvSpPr/>
            <p:nvPr/>
          </p:nvSpPr>
          <p:spPr>
            <a:xfrm>
              <a:off x="5114136" y="250565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41" name="pl40"/>
            <p:cNvSpPr/>
            <p:nvPr/>
          </p:nvSpPr>
          <p:spPr>
            <a:xfrm>
              <a:off x="5114136"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42" name="pl41"/>
            <p:cNvSpPr/>
            <p:nvPr/>
          </p:nvSpPr>
          <p:spPr>
            <a:xfrm>
              <a:off x="5114136" y="466764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43" name="pl42"/>
            <p:cNvSpPr/>
            <p:nvPr/>
          </p:nvSpPr>
          <p:spPr>
            <a:xfrm>
              <a:off x="5114136" y="404993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44" name="pl43"/>
            <p:cNvSpPr/>
            <p:nvPr/>
          </p:nvSpPr>
          <p:spPr>
            <a:xfrm>
              <a:off x="5114136" y="343222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45" name="pl44"/>
            <p:cNvSpPr/>
            <p:nvPr/>
          </p:nvSpPr>
          <p:spPr>
            <a:xfrm>
              <a:off x="5114136" y="281451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46" name="pl45"/>
            <p:cNvSpPr/>
            <p:nvPr/>
          </p:nvSpPr>
          <p:spPr>
            <a:xfrm>
              <a:off x="5114136" y="219680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47" name="rc46"/>
            <p:cNvSpPr/>
            <p:nvPr/>
          </p:nvSpPr>
          <p:spPr>
            <a:xfrm>
              <a:off x="5153656" y="5273004"/>
              <a:ext cx="237118" cy="1235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8" name="rc47"/>
            <p:cNvSpPr/>
            <p:nvPr/>
          </p:nvSpPr>
          <p:spPr>
            <a:xfrm>
              <a:off x="5153656" y="527300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9" name="rc48"/>
            <p:cNvSpPr/>
            <p:nvPr/>
          </p:nvSpPr>
          <p:spPr>
            <a:xfrm>
              <a:off x="5153656" y="527300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0" name="rc49"/>
            <p:cNvSpPr/>
            <p:nvPr/>
          </p:nvSpPr>
          <p:spPr>
            <a:xfrm>
              <a:off x="5153656" y="5273004"/>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1" name="rc50"/>
            <p:cNvSpPr/>
            <p:nvPr/>
          </p:nvSpPr>
          <p:spPr>
            <a:xfrm>
              <a:off x="5417121" y="4680001"/>
              <a:ext cx="237118" cy="60535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2" name="rc51"/>
            <p:cNvSpPr/>
            <p:nvPr/>
          </p:nvSpPr>
          <p:spPr>
            <a:xfrm>
              <a:off x="5417121" y="468000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3" name="rc52"/>
            <p:cNvSpPr/>
            <p:nvPr/>
          </p:nvSpPr>
          <p:spPr>
            <a:xfrm>
              <a:off x="5417121" y="468000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4" name="rc53"/>
            <p:cNvSpPr/>
            <p:nvPr/>
          </p:nvSpPr>
          <p:spPr>
            <a:xfrm>
              <a:off x="5417121" y="4593522"/>
              <a:ext cx="237118" cy="8647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5" name="rc54"/>
            <p:cNvSpPr/>
            <p:nvPr/>
          </p:nvSpPr>
          <p:spPr>
            <a:xfrm>
              <a:off x="5680585" y="4618230"/>
              <a:ext cx="237118" cy="66712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6" name="rc55"/>
            <p:cNvSpPr/>
            <p:nvPr/>
          </p:nvSpPr>
          <p:spPr>
            <a:xfrm>
              <a:off x="5680585" y="461823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7" name="rc56"/>
            <p:cNvSpPr/>
            <p:nvPr/>
          </p:nvSpPr>
          <p:spPr>
            <a:xfrm>
              <a:off x="5680585" y="461823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8" name="rc57"/>
            <p:cNvSpPr/>
            <p:nvPr/>
          </p:nvSpPr>
          <p:spPr>
            <a:xfrm>
              <a:off x="5680585" y="4494688"/>
              <a:ext cx="237118" cy="12354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9" name="rc58"/>
            <p:cNvSpPr/>
            <p:nvPr/>
          </p:nvSpPr>
          <p:spPr>
            <a:xfrm>
              <a:off x="5944050" y="5100044"/>
              <a:ext cx="237118" cy="18531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0" name="rc59"/>
            <p:cNvSpPr/>
            <p:nvPr/>
          </p:nvSpPr>
          <p:spPr>
            <a:xfrm>
              <a:off x="5944050" y="510004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1" name="rc60"/>
            <p:cNvSpPr/>
            <p:nvPr/>
          </p:nvSpPr>
          <p:spPr>
            <a:xfrm>
              <a:off x="5944050" y="510004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2" name="rc61"/>
            <p:cNvSpPr/>
            <p:nvPr/>
          </p:nvSpPr>
          <p:spPr>
            <a:xfrm>
              <a:off x="5944050" y="5050628"/>
              <a:ext cx="237118" cy="494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3" name="rc62"/>
            <p:cNvSpPr/>
            <p:nvPr/>
          </p:nvSpPr>
          <p:spPr>
            <a:xfrm>
              <a:off x="6207514" y="5260649"/>
              <a:ext cx="237118" cy="2470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4" name="rc63"/>
            <p:cNvSpPr/>
            <p:nvPr/>
          </p:nvSpPr>
          <p:spPr>
            <a:xfrm>
              <a:off x="6207514" y="526064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5" name="rc64"/>
            <p:cNvSpPr/>
            <p:nvPr/>
          </p:nvSpPr>
          <p:spPr>
            <a:xfrm>
              <a:off x="6207514" y="526064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6" name="rc65"/>
            <p:cNvSpPr/>
            <p:nvPr/>
          </p:nvSpPr>
          <p:spPr>
            <a:xfrm>
              <a:off x="6207514" y="5235941"/>
              <a:ext cx="237118" cy="247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7" name="rc66"/>
            <p:cNvSpPr/>
            <p:nvPr/>
          </p:nvSpPr>
          <p:spPr>
            <a:xfrm>
              <a:off x="6470979" y="5124753"/>
              <a:ext cx="237118" cy="16060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8" name="rc67"/>
            <p:cNvSpPr/>
            <p:nvPr/>
          </p:nvSpPr>
          <p:spPr>
            <a:xfrm>
              <a:off x="6470979" y="512475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9" name="rc68"/>
            <p:cNvSpPr/>
            <p:nvPr/>
          </p:nvSpPr>
          <p:spPr>
            <a:xfrm>
              <a:off x="6470979" y="512475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0" name="rc69"/>
            <p:cNvSpPr/>
            <p:nvPr/>
          </p:nvSpPr>
          <p:spPr>
            <a:xfrm>
              <a:off x="6470979" y="5100044"/>
              <a:ext cx="237118" cy="247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1" name="rc70"/>
            <p:cNvSpPr/>
            <p:nvPr/>
          </p:nvSpPr>
          <p:spPr>
            <a:xfrm>
              <a:off x="6734443" y="5075336"/>
              <a:ext cx="237118" cy="21002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2" name="rc71"/>
            <p:cNvSpPr/>
            <p:nvPr/>
          </p:nvSpPr>
          <p:spPr>
            <a:xfrm>
              <a:off x="6734443" y="507533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3" name="rc72"/>
            <p:cNvSpPr/>
            <p:nvPr/>
          </p:nvSpPr>
          <p:spPr>
            <a:xfrm>
              <a:off x="6734443" y="507533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4" name="rc73"/>
            <p:cNvSpPr/>
            <p:nvPr/>
          </p:nvSpPr>
          <p:spPr>
            <a:xfrm>
              <a:off x="6734443" y="5038273"/>
              <a:ext cx="237118" cy="3706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5" name="rc74"/>
            <p:cNvSpPr/>
            <p:nvPr/>
          </p:nvSpPr>
          <p:spPr>
            <a:xfrm>
              <a:off x="6997908" y="5223587"/>
              <a:ext cx="237118" cy="6177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6" name="rc75"/>
            <p:cNvSpPr/>
            <p:nvPr/>
          </p:nvSpPr>
          <p:spPr>
            <a:xfrm>
              <a:off x="6997908" y="522358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7" name="rc76"/>
            <p:cNvSpPr/>
            <p:nvPr/>
          </p:nvSpPr>
          <p:spPr>
            <a:xfrm>
              <a:off x="6997908" y="522358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8" name="rc77"/>
            <p:cNvSpPr/>
            <p:nvPr/>
          </p:nvSpPr>
          <p:spPr>
            <a:xfrm>
              <a:off x="6997908" y="5211232"/>
              <a:ext cx="237118" cy="123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9" name="rc78"/>
            <p:cNvSpPr/>
            <p:nvPr/>
          </p:nvSpPr>
          <p:spPr>
            <a:xfrm>
              <a:off x="7261373" y="5273004"/>
              <a:ext cx="237118" cy="1235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0" name="rc79"/>
            <p:cNvSpPr/>
            <p:nvPr/>
          </p:nvSpPr>
          <p:spPr>
            <a:xfrm>
              <a:off x="7261373" y="527300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1" name="rc80"/>
            <p:cNvSpPr/>
            <p:nvPr/>
          </p:nvSpPr>
          <p:spPr>
            <a:xfrm>
              <a:off x="7261373" y="527300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2" name="rc81"/>
            <p:cNvSpPr/>
            <p:nvPr/>
          </p:nvSpPr>
          <p:spPr>
            <a:xfrm>
              <a:off x="7261373" y="5273004"/>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3" name="rc82"/>
            <p:cNvSpPr/>
            <p:nvPr/>
          </p:nvSpPr>
          <p:spPr>
            <a:xfrm>
              <a:off x="7788302" y="5075336"/>
              <a:ext cx="237118" cy="21002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7788302" y="507533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7788302" y="507533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7788302" y="5075336"/>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8051766" y="5112399"/>
              <a:ext cx="237118" cy="17295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8051766" y="511239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8051766" y="511239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8051766" y="5112399"/>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pg90"/>
            <p:cNvSpPr/>
            <p:nvPr/>
          </p:nvSpPr>
          <p:spPr>
            <a:xfrm>
              <a:off x="5868550"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92" name="tx91"/>
            <p:cNvSpPr/>
            <p:nvPr/>
          </p:nvSpPr>
          <p:spPr>
            <a:xfrm>
              <a:off x="5993432"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188 case(s)</a:t>
              </a:r>
            </a:p>
          </p:txBody>
        </p:sp>
        <p:sp>
          <p:nvSpPr>
            <p:cNvPr id="93" name="pg92"/>
            <p:cNvSpPr/>
            <p:nvPr/>
          </p:nvSpPr>
          <p:spPr>
            <a:xfrm>
              <a:off x="6066990"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94" name="tx93"/>
            <p:cNvSpPr/>
            <p:nvPr/>
          </p:nvSpPr>
          <p:spPr>
            <a:xfrm>
              <a:off x="6171058"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186 case(s)</a:t>
              </a:r>
            </a:p>
          </p:txBody>
        </p:sp>
        <p:sp>
          <p:nvSpPr>
            <p:cNvPr id="95" name="rc94"/>
            <p:cNvSpPr/>
            <p:nvPr/>
          </p:nvSpPr>
          <p:spPr>
            <a:xfrm>
              <a:off x="5114136" y="2153563"/>
              <a:ext cx="3214267" cy="3131794"/>
            </a:xfrm>
            <a:prstGeom prst="rect">
              <a:avLst/>
            </a:prstGeom>
            <a:ln w="13550" cap="rnd">
              <a:solidFill>
                <a:srgbClr val="333333">
                  <a:alpha val="100000"/>
                </a:srgbClr>
              </a:solidFill>
              <a:prstDash val="solid"/>
              <a:round/>
            </a:ln>
          </p:spPr>
          <p:txBody>
            <a:bodyPr/>
            <a:lstStyle/>
            <a:p/>
          </p:txBody>
        </p:sp>
        <p:sp>
          <p:nvSpPr>
            <p:cNvPr id="96" name="rc95"/>
            <p:cNvSpPr/>
            <p:nvPr/>
          </p:nvSpPr>
          <p:spPr>
            <a:xfrm>
              <a:off x="8328404" y="2153563"/>
              <a:ext cx="3214267" cy="3131794"/>
            </a:xfrm>
            <a:prstGeom prst="rect">
              <a:avLst/>
            </a:prstGeom>
            <a:solidFill>
              <a:srgbClr val="FFFFFF">
                <a:alpha val="100000"/>
              </a:srgbClr>
            </a:solidFill>
          </p:spPr>
          <p:txBody>
            <a:bodyPr/>
            <a:lstStyle/>
            <a:p/>
          </p:txBody>
        </p:sp>
        <p:sp>
          <p:nvSpPr>
            <p:cNvPr id="97" name="pl96"/>
            <p:cNvSpPr/>
            <p:nvPr/>
          </p:nvSpPr>
          <p:spPr>
            <a:xfrm>
              <a:off x="8328404" y="497650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98" name="pl97"/>
            <p:cNvSpPr/>
            <p:nvPr/>
          </p:nvSpPr>
          <p:spPr>
            <a:xfrm>
              <a:off x="8328404" y="435879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99" name="pl98"/>
            <p:cNvSpPr/>
            <p:nvPr/>
          </p:nvSpPr>
          <p:spPr>
            <a:xfrm>
              <a:off x="8328404" y="374108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0" name="pl99"/>
            <p:cNvSpPr/>
            <p:nvPr/>
          </p:nvSpPr>
          <p:spPr>
            <a:xfrm>
              <a:off x="8328404" y="312337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1" name="pl100"/>
            <p:cNvSpPr/>
            <p:nvPr/>
          </p:nvSpPr>
          <p:spPr>
            <a:xfrm>
              <a:off x="8328404" y="250565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2" name="pl101"/>
            <p:cNvSpPr/>
            <p:nvPr/>
          </p:nvSpPr>
          <p:spPr>
            <a:xfrm>
              <a:off x="8328404"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03" name="pl102"/>
            <p:cNvSpPr/>
            <p:nvPr/>
          </p:nvSpPr>
          <p:spPr>
            <a:xfrm>
              <a:off x="8328404" y="466764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04" name="pl103"/>
            <p:cNvSpPr/>
            <p:nvPr/>
          </p:nvSpPr>
          <p:spPr>
            <a:xfrm>
              <a:off x="8328404" y="404993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05" name="pl104"/>
            <p:cNvSpPr/>
            <p:nvPr/>
          </p:nvSpPr>
          <p:spPr>
            <a:xfrm>
              <a:off x="8328404" y="343222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06" name="pl105"/>
            <p:cNvSpPr/>
            <p:nvPr/>
          </p:nvSpPr>
          <p:spPr>
            <a:xfrm>
              <a:off x="8328404" y="281451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07" name="pl106"/>
            <p:cNvSpPr/>
            <p:nvPr/>
          </p:nvSpPr>
          <p:spPr>
            <a:xfrm>
              <a:off x="8328404" y="219680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08" name="rc107"/>
            <p:cNvSpPr/>
            <p:nvPr/>
          </p:nvSpPr>
          <p:spPr>
            <a:xfrm>
              <a:off x="8367924" y="4717064"/>
              <a:ext cx="237118" cy="5682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9" name="rc108"/>
            <p:cNvSpPr/>
            <p:nvPr/>
          </p:nvSpPr>
          <p:spPr>
            <a:xfrm>
              <a:off x="8367924" y="471706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0" name="rc109"/>
            <p:cNvSpPr/>
            <p:nvPr/>
          </p:nvSpPr>
          <p:spPr>
            <a:xfrm>
              <a:off x="8367924" y="471706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1" name="rc110"/>
            <p:cNvSpPr/>
            <p:nvPr/>
          </p:nvSpPr>
          <p:spPr>
            <a:xfrm>
              <a:off x="8367924" y="4717064"/>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2" name="rc111"/>
            <p:cNvSpPr/>
            <p:nvPr/>
          </p:nvSpPr>
          <p:spPr>
            <a:xfrm>
              <a:off x="8631388" y="2876285"/>
              <a:ext cx="237118" cy="24090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3" name="rc112"/>
            <p:cNvSpPr/>
            <p:nvPr/>
          </p:nvSpPr>
          <p:spPr>
            <a:xfrm>
              <a:off x="8631388" y="287628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4" name="rc113"/>
            <p:cNvSpPr/>
            <p:nvPr/>
          </p:nvSpPr>
          <p:spPr>
            <a:xfrm>
              <a:off x="8631388" y="287628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5" name="rc114"/>
            <p:cNvSpPr/>
            <p:nvPr/>
          </p:nvSpPr>
          <p:spPr>
            <a:xfrm>
              <a:off x="8631388" y="2876285"/>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6" name="rc115"/>
            <p:cNvSpPr/>
            <p:nvPr/>
          </p:nvSpPr>
          <p:spPr>
            <a:xfrm>
              <a:off x="8894853" y="3605184"/>
              <a:ext cx="237118" cy="168017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7" name="rc116"/>
            <p:cNvSpPr/>
            <p:nvPr/>
          </p:nvSpPr>
          <p:spPr>
            <a:xfrm>
              <a:off x="8894853" y="360518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8" name="rc117"/>
            <p:cNvSpPr/>
            <p:nvPr/>
          </p:nvSpPr>
          <p:spPr>
            <a:xfrm>
              <a:off x="8894853" y="360518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9" name="rc118"/>
            <p:cNvSpPr/>
            <p:nvPr/>
          </p:nvSpPr>
          <p:spPr>
            <a:xfrm>
              <a:off x="8894853" y="3605184"/>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0" name="rc119"/>
            <p:cNvSpPr/>
            <p:nvPr/>
          </p:nvSpPr>
          <p:spPr>
            <a:xfrm>
              <a:off x="9158317" y="4741772"/>
              <a:ext cx="237118" cy="54358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1" name="rc120"/>
            <p:cNvSpPr/>
            <p:nvPr/>
          </p:nvSpPr>
          <p:spPr>
            <a:xfrm>
              <a:off x="9158317" y="474177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2" name="rc121"/>
            <p:cNvSpPr/>
            <p:nvPr/>
          </p:nvSpPr>
          <p:spPr>
            <a:xfrm>
              <a:off x="9158317" y="474177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3" name="rc122"/>
            <p:cNvSpPr/>
            <p:nvPr/>
          </p:nvSpPr>
          <p:spPr>
            <a:xfrm>
              <a:off x="9158317" y="4741772"/>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4" name="rc123"/>
            <p:cNvSpPr/>
            <p:nvPr/>
          </p:nvSpPr>
          <p:spPr>
            <a:xfrm>
              <a:off x="9421782" y="4988857"/>
              <a:ext cx="237118" cy="29650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5" name="rc124"/>
            <p:cNvSpPr/>
            <p:nvPr/>
          </p:nvSpPr>
          <p:spPr>
            <a:xfrm>
              <a:off x="9421782" y="498885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6" name="rc125"/>
            <p:cNvSpPr/>
            <p:nvPr/>
          </p:nvSpPr>
          <p:spPr>
            <a:xfrm>
              <a:off x="9421782" y="498885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7" name="rc126"/>
            <p:cNvSpPr/>
            <p:nvPr/>
          </p:nvSpPr>
          <p:spPr>
            <a:xfrm>
              <a:off x="9421782" y="4988857"/>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8" name="rc127"/>
            <p:cNvSpPr/>
            <p:nvPr/>
          </p:nvSpPr>
          <p:spPr>
            <a:xfrm>
              <a:off x="9685247" y="5050628"/>
              <a:ext cx="237118" cy="23473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9" name="rc128"/>
            <p:cNvSpPr/>
            <p:nvPr/>
          </p:nvSpPr>
          <p:spPr>
            <a:xfrm>
              <a:off x="9685247" y="505062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0" name="rc129"/>
            <p:cNvSpPr/>
            <p:nvPr/>
          </p:nvSpPr>
          <p:spPr>
            <a:xfrm>
              <a:off x="9685247" y="505062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1" name="rc130"/>
            <p:cNvSpPr/>
            <p:nvPr/>
          </p:nvSpPr>
          <p:spPr>
            <a:xfrm>
              <a:off x="9685247" y="5050628"/>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2" name="rc131"/>
            <p:cNvSpPr/>
            <p:nvPr/>
          </p:nvSpPr>
          <p:spPr>
            <a:xfrm>
              <a:off x="9948711" y="4988857"/>
              <a:ext cx="237118" cy="29650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3" name="rc132"/>
            <p:cNvSpPr/>
            <p:nvPr/>
          </p:nvSpPr>
          <p:spPr>
            <a:xfrm>
              <a:off x="9948711" y="498885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4" name="rc133"/>
            <p:cNvSpPr/>
            <p:nvPr/>
          </p:nvSpPr>
          <p:spPr>
            <a:xfrm>
              <a:off x="9948711" y="498885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5" name="rc134"/>
            <p:cNvSpPr/>
            <p:nvPr/>
          </p:nvSpPr>
          <p:spPr>
            <a:xfrm>
              <a:off x="9948711" y="4988857"/>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6" name="rc135"/>
            <p:cNvSpPr/>
            <p:nvPr/>
          </p:nvSpPr>
          <p:spPr>
            <a:xfrm>
              <a:off x="10212176" y="5149461"/>
              <a:ext cx="237118" cy="1358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7" name="rc136"/>
            <p:cNvSpPr/>
            <p:nvPr/>
          </p:nvSpPr>
          <p:spPr>
            <a:xfrm>
              <a:off x="10212176" y="514946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8" name="rc137"/>
            <p:cNvSpPr/>
            <p:nvPr/>
          </p:nvSpPr>
          <p:spPr>
            <a:xfrm>
              <a:off x="10212176" y="514946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9" name="rc138"/>
            <p:cNvSpPr/>
            <p:nvPr/>
          </p:nvSpPr>
          <p:spPr>
            <a:xfrm>
              <a:off x="10212176" y="5149461"/>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0" name="rc139"/>
            <p:cNvSpPr/>
            <p:nvPr/>
          </p:nvSpPr>
          <p:spPr>
            <a:xfrm>
              <a:off x="10475640" y="5235941"/>
              <a:ext cx="237118" cy="4941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1" name="rc140"/>
            <p:cNvSpPr/>
            <p:nvPr/>
          </p:nvSpPr>
          <p:spPr>
            <a:xfrm>
              <a:off x="10475640" y="523594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2" name="rc141"/>
            <p:cNvSpPr/>
            <p:nvPr/>
          </p:nvSpPr>
          <p:spPr>
            <a:xfrm>
              <a:off x="10475640" y="523594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3" name="rc142"/>
            <p:cNvSpPr/>
            <p:nvPr/>
          </p:nvSpPr>
          <p:spPr>
            <a:xfrm>
              <a:off x="10475640" y="5235941"/>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4" name="rc143"/>
            <p:cNvSpPr/>
            <p:nvPr/>
          </p:nvSpPr>
          <p:spPr>
            <a:xfrm>
              <a:off x="10739105" y="5273004"/>
              <a:ext cx="237118" cy="1235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5" name="rc144"/>
            <p:cNvSpPr/>
            <p:nvPr/>
          </p:nvSpPr>
          <p:spPr>
            <a:xfrm>
              <a:off x="10739105" y="527300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6" name="rc145"/>
            <p:cNvSpPr/>
            <p:nvPr/>
          </p:nvSpPr>
          <p:spPr>
            <a:xfrm>
              <a:off x="10739105" y="527300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7" name="rc146"/>
            <p:cNvSpPr/>
            <p:nvPr/>
          </p:nvSpPr>
          <p:spPr>
            <a:xfrm>
              <a:off x="10739105" y="5273004"/>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8" name="rc147"/>
            <p:cNvSpPr/>
            <p:nvPr/>
          </p:nvSpPr>
          <p:spPr>
            <a:xfrm>
              <a:off x="11002569" y="5235941"/>
              <a:ext cx="237118" cy="4941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9" name="rc148"/>
            <p:cNvSpPr/>
            <p:nvPr/>
          </p:nvSpPr>
          <p:spPr>
            <a:xfrm>
              <a:off x="11002569" y="523594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0" name="rc149"/>
            <p:cNvSpPr/>
            <p:nvPr/>
          </p:nvSpPr>
          <p:spPr>
            <a:xfrm>
              <a:off x="11002569" y="523594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1" name="rc150"/>
            <p:cNvSpPr/>
            <p:nvPr/>
          </p:nvSpPr>
          <p:spPr>
            <a:xfrm>
              <a:off x="11002569" y="5235941"/>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2" name="rc151"/>
            <p:cNvSpPr/>
            <p:nvPr/>
          </p:nvSpPr>
          <p:spPr>
            <a:xfrm>
              <a:off x="11266034" y="4754126"/>
              <a:ext cx="237118" cy="53123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3" name="rc152"/>
            <p:cNvSpPr/>
            <p:nvPr/>
          </p:nvSpPr>
          <p:spPr>
            <a:xfrm>
              <a:off x="11266034" y="4680001"/>
              <a:ext cx="237118" cy="7412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4" name="rc153"/>
            <p:cNvSpPr/>
            <p:nvPr/>
          </p:nvSpPr>
          <p:spPr>
            <a:xfrm>
              <a:off x="11266034" y="468000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5" name="rc154"/>
            <p:cNvSpPr/>
            <p:nvPr/>
          </p:nvSpPr>
          <p:spPr>
            <a:xfrm>
              <a:off x="11266034" y="4680001"/>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6" name="pg155"/>
            <p:cNvSpPr/>
            <p:nvPr/>
          </p:nvSpPr>
          <p:spPr>
            <a:xfrm>
              <a:off x="9082817"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57" name="tx156"/>
            <p:cNvSpPr/>
            <p:nvPr/>
          </p:nvSpPr>
          <p:spPr>
            <a:xfrm>
              <a:off x="9207700"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557 case(s)</a:t>
              </a:r>
            </a:p>
          </p:txBody>
        </p:sp>
        <p:sp>
          <p:nvSpPr>
            <p:cNvPr id="158" name="pg157"/>
            <p:cNvSpPr/>
            <p:nvPr/>
          </p:nvSpPr>
          <p:spPr>
            <a:xfrm>
              <a:off x="9281257"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59" name="tx158"/>
            <p:cNvSpPr/>
            <p:nvPr/>
          </p:nvSpPr>
          <p:spPr>
            <a:xfrm>
              <a:off x="9385326"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542 case(s)</a:t>
              </a:r>
            </a:p>
          </p:txBody>
        </p:sp>
        <p:sp>
          <p:nvSpPr>
            <p:cNvPr id="160" name="rc159"/>
            <p:cNvSpPr/>
            <p:nvPr/>
          </p:nvSpPr>
          <p:spPr>
            <a:xfrm>
              <a:off x="8328404" y="2153563"/>
              <a:ext cx="3214267" cy="3131794"/>
            </a:xfrm>
            <a:prstGeom prst="rect">
              <a:avLst/>
            </a:prstGeom>
            <a:ln w="13550" cap="rnd">
              <a:solidFill>
                <a:srgbClr val="333333">
                  <a:alpha val="100000"/>
                </a:srgbClr>
              </a:solidFill>
              <a:prstDash val="solid"/>
              <a:round/>
            </a:ln>
          </p:spPr>
          <p:txBody>
            <a:bodyPr/>
            <a:lstStyle/>
            <a:p/>
          </p:txBody>
        </p:sp>
        <p:sp>
          <p:nvSpPr>
            <p:cNvPr id="161" name="rc160"/>
            <p:cNvSpPr/>
            <p:nvPr/>
          </p:nvSpPr>
          <p:spPr>
            <a:xfrm>
              <a:off x="11542672" y="2153563"/>
              <a:ext cx="3214267" cy="3131794"/>
            </a:xfrm>
            <a:prstGeom prst="rect">
              <a:avLst/>
            </a:prstGeom>
            <a:solidFill>
              <a:srgbClr val="FFFFFF">
                <a:alpha val="100000"/>
              </a:srgbClr>
            </a:solidFill>
          </p:spPr>
          <p:txBody>
            <a:bodyPr/>
            <a:lstStyle/>
            <a:p/>
          </p:txBody>
        </p:sp>
        <p:sp>
          <p:nvSpPr>
            <p:cNvPr id="162" name="pl161"/>
            <p:cNvSpPr/>
            <p:nvPr/>
          </p:nvSpPr>
          <p:spPr>
            <a:xfrm>
              <a:off x="11542672" y="497650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63" name="pl162"/>
            <p:cNvSpPr/>
            <p:nvPr/>
          </p:nvSpPr>
          <p:spPr>
            <a:xfrm>
              <a:off x="11542672" y="435879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64" name="pl163"/>
            <p:cNvSpPr/>
            <p:nvPr/>
          </p:nvSpPr>
          <p:spPr>
            <a:xfrm>
              <a:off x="11542672" y="374108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65" name="pl164"/>
            <p:cNvSpPr/>
            <p:nvPr/>
          </p:nvSpPr>
          <p:spPr>
            <a:xfrm>
              <a:off x="11542672" y="312337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66" name="pl165"/>
            <p:cNvSpPr/>
            <p:nvPr/>
          </p:nvSpPr>
          <p:spPr>
            <a:xfrm>
              <a:off x="11542672" y="250565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67" name="pl166"/>
            <p:cNvSpPr/>
            <p:nvPr/>
          </p:nvSpPr>
          <p:spPr>
            <a:xfrm>
              <a:off x="11542672"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68" name="pl167"/>
            <p:cNvSpPr/>
            <p:nvPr/>
          </p:nvSpPr>
          <p:spPr>
            <a:xfrm>
              <a:off x="11542672" y="466764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69" name="pl168"/>
            <p:cNvSpPr/>
            <p:nvPr/>
          </p:nvSpPr>
          <p:spPr>
            <a:xfrm>
              <a:off x="11542672" y="404993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70" name="pl169"/>
            <p:cNvSpPr/>
            <p:nvPr/>
          </p:nvSpPr>
          <p:spPr>
            <a:xfrm>
              <a:off x="11542672" y="343222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71" name="pl170"/>
            <p:cNvSpPr/>
            <p:nvPr/>
          </p:nvSpPr>
          <p:spPr>
            <a:xfrm>
              <a:off x="11542672" y="281451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72" name="pl171"/>
            <p:cNvSpPr/>
            <p:nvPr/>
          </p:nvSpPr>
          <p:spPr>
            <a:xfrm>
              <a:off x="11542672" y="219680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73" name="rc172"/>
            <p:cNvSpPr/>
            <p:nvPr/>
          </p:nvSpPr>
          <p:spPr>
            <a:xfrm>
              <a:off x="11582191" y="4890023"/>
              <a:ext cx="237118" cy="39533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4" name="rc173"/>
            <p:cNvSpPr/>
            <p:nvPr/>
          </p:nvSpPr>
          <p:spPr>
            <a:xfrm>
              <a:off x="11582191" y="4852960"/>
              <a:ext cx="237118" cy="3706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5" name="rc174"/>
            <p:cNvSpPr/>
            <p:nvPr/>
          </p:nvSpPr>
          <p:spPr>
            <a:xfrm>
              <a:off x="11582191" y="485296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6" name="rc175"/>
            <p:cNvSpPr/>
            <p:nvPr/>
          </p:nvSpPr>
          <p:spPr>
            <a:xfrm>
              <a:off x="11582191" y="4852960"/>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7" name="rc176"/>
            <p:cNvSpPr/>
            <p:nvPr/>
          </p:nvSpPr>
          <p:spPr>
            <a:xfrm>
              <a:off x="11845656" y="5211232"/>
              <a:ext cx="237118" cy="7412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8" name="rc177"/>
            <p:cNvSpPr/>
            <p:nvPr/>
          </p:nvSpPr>
          <p:spPr>
            <a:xfrm>
              <a:off x="11845656" y="521123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9" name="rc178"/>
            <p:cNvSpPr/>
            <p:nvPr/>
          </p:nvSpPr>
          <p:spPr>
            <a:xfrm>
              <a:off x="11845656" y="521123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0" name="rc179"/>
            <p:cNvSpPr/>
            <p:nvPr/>
          </p:nvSpPr>
          <p:spPr>
            <a:xfrm>
              <a:off x="11845656" y="5211232"/>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1" name="rc180"/>
            <p:cNvSpPr/>
            <p:nvPr/>
          </p:nvSpPr>
          <p:spPr>
            <a:xfrm>
              <a:off x="12109121" y="4988857"/>
              <a:ext cx="237118" cy="29650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2" name="rc181"/>
            <p:cNvSpPr/>
            <p:nvPr/>
          </p:nvSpPr>
          <p:spPr>
            <a:xfrm>
              <a:off x="12109121" y="498885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3" name="rc182"/>
            <p:cNvSpPr/>
            <p:nvPr/>
          </p:nvSpPr>
          <p:spPr>
            <a:xfrm>
              <a:off x="12109121" y="498885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4" name="rc183"/>
            <p:cNvSpPr/>
            <p:nvPr/>
          </p:nvSpPr>
          <p:spPr>
            <a:xfrm>
              <a:off x="12109121" y="4988857"/>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5" name="rc184"/>
            <p:cNvSpPr/>
            <p:nvPr/>
          </p:nvSpPr>
          <p:spPr>
            <a:xfrm>
              <a:off x="12372585" y="5050628"/>
              <a:ext cx="237118" cy="23473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6" name="rc185"/>
            <p:cNvSpPr/>
            <p:nvPr/>
          </p:nvSpPr>
          <p:spPr>
            <a:xfrm>
              <a:off x="12372585" y="505062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7" name="rc186"/>
            <p:cNvSpPr/>
            <p:nvPr/>
          </p:nvSpPr>
          <p:spPr>
            <a:xfrm>
              <a:off x="12372585" y="505062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8" name="rc187"/>
            <p:cNvSpPr/>
            <p:nvPr/>
          </p:nvSpPr>
          <p:spPr>
            <a:xfrm>
              <a:off x="12372585" y="5050628"/>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9" name="rc188"/>
            <p:cNvSpPr/>
            <p:nvPr/>
          </p:nvSpPr>
          <p:spPr>
            <a:xfrm>
              <a:off x="12636050" y="5100044"/>
              <a:ext cx="237118" cy="18531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0" name="rc189"/>
            <p:cNvSpPr/>
            <p:nvPr/>
          </p:nvSpPr>
          <p:spPr>
            <a:xfrm>
              <a:off x="12636050" y="510004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1" name="rc190"/>
            <p:cNvSpPr/>
            <p:nvPr/>
          </p:nvSpPr>
          <p:spPr>
            <a:xfrm>
              <a:off x="12636050" y="510004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2" name="rc191"/>
            <p:cNvSpPr/>
            <p:nvPr/>
          </p:nvSpPr>
          <p:spPr>
            <a:xfrm>
              <a:off x="12636050" y="5100044"/>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3" name="rc192"/>
            <p:cNvSpPr/>
            <p:nvPr/>
          </p:nvSpPr>
          <p:spPr>
            <a:xfrm>
              <a:off x="12899514" y="4988857"/>
              <a:ext cx="237118" cy="29650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4" name="rc193"/>
            <p:cNvSpPr/>
            <p:nvPr/>
          </p:nvSpPr>
          <p:spPr>
            <a:xfrm>
              <a:off x="12899514" y="498885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5" name="rc194"/>
            <p:cNvSpPr/>
            <p:nvPr/>
          </p:nvSpPr>
          <p:spPr>
            <a:xfrm>
              <a:off x="12899514" y="498885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6" name="rc195"/>
            <p:cNvSpPr/>
            <p:nvPr/>
          </p:nvSpPr>
          <p:spPr>
            <a:xfrm>
              <a:off x="12899514" y="4988857"/>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7" name="rc196"/>
            <p:cNvSpPr/>
            <p:nvPr/>
          </p:nvSpPr>
          <p:spPr>
            <a:xfrm>
              <a:off x="13426443" y="5198878"/>
              <a:ext cx="237118" cy="8647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8" name="rc197"/>
            <p:cNvSpPr/>
            <p:nvPr/>
          </p:nvSpPr>
          <p:spPr>
            <a:xfrm>
              <a:off x="13426443" y="519887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9" name="rc198"/>
            <p:cNvSpPr/>
            <p:nvPr/>
          </p:nvSpPr>
          <p:spPr>
            <a:xfrm>
              <a:off x="13426443" y="519887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0" name="rc199"/>
            <p:cNvSpPr/>
            <p:nvPr/>
          </p:nvSpPr>
          <p:spPr>
            <a:xfrm>
              <a:off x="13426443" y="5198878"/>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1" name="rc200"/>
            <p:cNvSpPr/>
            <p:nvPr/>
          </p:nvSpPr>
          <p:spPr>
            <a:xfrm>
              <a:off x="13689908" y="5235941"/>
              <a:ext cx="237118" cy="4941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2" name="rc201"/>
            <p:cNvSpPr/>
            <p:nvPr/>
          </p:nvSpPr>
          <p:spPr>
            <a:xfrm>
              <a:off x="13689908" y="523594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3" name="rc202"/>
            <p:cNvSpPr/>
            <p:nvPr/>
          </p:nvSpPr>
          <p:spPr>
            <a:xfrm>
              <a:off x="13689908" y="523594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4" name="rc203"/>
            <p:cNvSpPr/>
            <p:nvPr/>
          </p:nvSpPr>
          <p:spPr>
            <a:xfrm>
              <a:off x="13689908" y="5235941"/>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5" name="rc204"/>
            <p:cNvSpPr/>
            <p:nvPr/>
          </p:nvSpPr>
          <p:spPr>
            <a:xfrm>
              <a:off x="13953372" y="5273004"/>
              <a:ext cx="237118" cy="1235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6" name="rc205"/>
            <p:cNvSpPr/>
            <p:nvPr/>
          </p:nvSpPr>
          <p:spPr>
            <a:xfrm>
              <a:off x="13953372" y="527300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7" name="rc206"/>
            <p:cNvSpPr/>
            <p:nvPr/>
          </p:nvSpPr>
          <p:spPr>
            <a:xfrm>
              <a:off x="13953372" y="527300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8" name="rc207"/>
            <p:cNvSpPr/>
            <p:nvPr/>
          </p:nvSpPr>
          <p:spPr>
            <a:xfrm>
              <a:off x="13953372" y="5273004"/>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9" name="pg208"/>
            <p:cNvSpPr/>
            <p:nvPr/>
          </p:nvSpPr>
          <p:spPr>
            <a:xfrm>
              <a:off x="12297085"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10" name="tx209"/>
            <p:cNvSpPr/>
            <p:nvPr/>
          </p:nvSpPr>
          <p:spPr>
            <a:xfrm>
              <a:off x="12421968"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135 case(s)</a:t>
              </a:r>
            </a:p>
          </p:txBody>
        </p:sp>
        <p:sp>
          <p:nvSpPr>
            <p:cNvPr id="211" name="pg210"/>
            <p:cNvSpPr/>
            <p:nvPr/>
          </p:nvSpPr>
          <p:spPr>
            <a:xfrm>
              <a:off x="12495525"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12" name="tx211"/>
            <p:cNvSpPr/>
            <p:nvPr/>
          </p:nvSpPr>
          <p:spPr>
            <a:xfrm>
              <a:off x="12599594"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152 case(s)</a:t>
              </a:r>
            </a:p>
          </p:txBody>
        </p:sp>
        <p:sp>
          <p:nvSpPr>
            <p:cNvPr id="213" name="rc212"/>
            <p:cNvSpPr/>
            <p:nvPr/>
          </p:nvSpPr>
          <p:spPr>
            <a:xfrm>
              <a:off x="11542672" y="2153563"/>
              <a:ext cx="3214267" cy="3131794"/>
            </a:xfrm>
            <a:prstGeom prst="rect">
              <a:avLst/>
            </a:prstGeom>
            <a:ln w="13550" cap="rnd">
              <a:solidFill>
                <a:srgbClr val="333333">
                  <a:alpha val="100000"/>
                </a:srgbClr>
              </a:solidFill>
              <a:prstDash val="solid"/>
              <a:round/>
            </a:ln>
          </p:spPr>
          <p:txBody>
            <a:bodyPr/>
            <a:lstStyle/>
            <a:p/>
          </p:txBody>
        </p:sp>
        <p:sp>
          <p:nvSpPr>
            <p:cNvPr id="214" name="rc213"/>
            <p:cNvSpPr/>
            <p:nvPr/>
          </p:nvSpPr>
          <p:spPr>
            <a:xfrm>
              <a:off x="14756939" y="2153563"/>
              <a:ext cx="3214267" cy="3131794"/>
            </a:xfrm>
            <a:prstGeom prst="rect">
              <a:avLst/>
            </a:prstGeom>
            <a:solidFill>
              <a:srgbClr val="FFFFFF">
                <a:alpha val="100000"/>
              </a:srgbClr>
            </a:solidFill>
          </p:spPr>
          <p:txBody>
            <a:bodyPr/>
            <a:lstStyle/>
            <a:p/>
          </p:txBody>
        </p:sp>
        <p:sp>
          <p:nvSpPr>
            <p:cNvPr id="215" name="pl214"/>
            <p:cNvSpPr/>
            <p:nvPr/>
          </p:nvSpPr>
          <p:spPr>
            <a:xfrm>
              <a:off x="14756939" y="497650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16" name="pl215"/>
            <p:cNvSpPr/>
            <p:nvPr/>
          </p:nvSpPr>
          <p:spPr>
            <a:xfrm>
              <a:off x="14756939" y="435879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17" name="pl216"/>
            <p:cNvSpPr/>
            <p:nvPr/>
          </p:nvSpPr>
          <p:spPr>
            <a:xfrm>
              <a:off x="14756939" y="374108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18" name="pl217"/>
            <p:cNvSpPr/>
            <p:nvPr/>
          </p:nvSpPr>
          <p:spPr>
            <a:xfrm>
              <a:off x="14756939" y="312337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19" name="pl218"/>
            <p:cNvSpPr/>
            <p:nvPr/>
          </p:nvSpPr>
          <p:spPr>
            <a:xfrm>
              <a:off x="14756939" y="250565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20" name="pl219"/>
            <p:cNvSpPr/>
            <p:nvPr/>
          </p:nvSpPr>
          <p:spPr>
            <a:xfrm>
              <a:off x="1475693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21" name="pl220"/>
            <p:cNvSpPr/>
            <p:nvPr/>
          </p:nvSpPr>
          <p:spPr>
            <a:xfrm>
              <a:off x="14756939" y="466764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22" name="pl221"/>
            <p:cNvSpPr/>
            <p:nvPr/>
          </p:nvSpPr>
          <p:spPr>
            <a:xfrm>
              <a:off x="14756939" y="404993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23" name="pl222"/>
            <p:cNvSpPr/>
            <p:nvPr/>
          </p:nvSpPr>
          <p:spPr>
            <a:xfrm>
              <a:off x="14756939" y="343222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24" name="pl223"/>
            <p:cNvSpPr/>
            <p:nvPr/>
          </p:nvSpPr>
          <p:spPr>
            <a:xfrm>
              <a:off x="14756939" y="281451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25" name="pl224"/>
            <p:cNvSpPr/>
            <p:nvPr/>
          </p:nvSpPr>
          <p:spPr>
            <a:xfrm>
              <a:off x="14756939" y="219680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26" name="rc225"/>
            <p:cNvSpPr/>
            <p:nvPr/>
          </p:nvSpPr>
          <p:spPr>
            <a:xfrm>
              <a:off x="14796459" y="5260649"/>
              <a:ext cx="237118" cy="2470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7" name="rc226"/>
            <p:cNvSpPr/>
            <p:nvPr/>
          </p:nvSpPr>
          <p:spPr>
            <a:xfrm>
              <a:off x="14796459" y="526064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8" name="rc227"/>
            <p:cNvSpPr/>
            <p:nvPr/>
          </p:nvSpPr>
          <p:spPr>
            <a:xfrm>
              <a:off x="14796459" y="526064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9" name="rc228"/>
            <p:cNvSpPr/>
            <p:nvPr/>
          </p:nvSpPr>
          <p:spPr>
            <a:xfrm>
              <a:off x="14796459" y="5260649"/>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0" name="rc229"/>
            <p:cNvSpPr/>
            <p:nvPr/>
          </p:nvSpPr>
          <p:spPr>
            <a:xfrm>
              <a:off x="15059924" y="5260649"/>
              <a:ext cx="237118" cy="2470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1" name="rc230"/>
            <p:cNvSpPr/>
            <p:nvPr/>
          </p:nvSpPr>
          <p:spPr>
            <a:xfrm>
              <a:off x="15059924" y="526064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2" name="rc231"/>
            <p:cNvSpPr/>
            <p:nvPr/>
          </p:nvSpPr>
          <p:spPr>
            <a:xfrm>
              <a:off x="15059924" y="526064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3" name="rc232"/>
            <p:cNvSpPr/>
            <p:nvPr/>
          </p:nvSpPr>
          <p:spPr>
            <a:xfrm>
              <a:off x="15059924" y="5260649"/>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4" name="rc233"/>
            <p:cNvSpPr/>
            <p:nvPr/>
          </p:nvSpPr>
          <p:spPr>
            <a:xfrm>
              <a:off x="15850317" y="5273004"/>
              <a:ext cx="237118" cy="1235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5" name="rc234"/>
            <p:cNvSpPr/>
            <p:nvPr/>
          </p:nvSpPr>
          <p:spPr>
            <a:xfrm>
              <a:off x="15850317" y="527300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6" name="rc235"/>
            <p:cNvSpPr/>
            <p:nvPr/>
          </p:nvSpPr>
          <p:spPr>
            <a:xfrm>
              <a:off x="15850317" y="527300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7" name="rc236"/>
            <p:cNvSpPr/>
            <p:nvPr/>
          </p:nvSpPr>
          <p:spPr>
            <a:xfrm>
              <a:off x="15850317" y="5273004"/>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8" name="pg237"/>
            <p:cNvSpPr/>
            <p:nvPr/>
          </p:nvSpPr>
          <p:spPr>
            <a:xfrm>
              <a:off x="15559627" y="2153563"/>
              <a:ext cx="1608892" cy="373922"/>
            </a:xfrm>
            <a:custGeom>
              <a:avLst/>
              <a:pathLst>
                <a:path w="1608892" h="373922">
                  <a:moveTo>
                    <a:pt x="31220" y="373922"/>
                  </a:moveTo>
                  <a:lnTo>
                    <a:pt x="1577672" y="373922"/>
                  </a:lnTo>
                  <a:lnTo>
                    <a:pt x="1576415" y="373897"/>
                  </a:lnTo>
                  <a:lnTo>
                    <a:pt x="1581435" y="373695"/>
                  </a:lnTo>
                  <a:lnTo>
                    <a:pt x="1586358" y="372690"/>
                  </a:lnTo>
                  <a:lnTo>
                    <a:pt x="1591056" y="370908"/>
                  </a:lnTo>
                  <a:lnTo>
                    <a:pt x="1595407" y="368396"/>
                  </a:lnTo>
                  <a:lnTo>
                    <a:pt x="1599299" y="365218"/>
                  </a:lnTo>
                  <a:lnTo>
                    <a:pt x="1602631" y="361457"/>
                  </a:lnTo>
                  <a:lnTo>
                    <a:pt x="1605316" y="357211"/>
                  </a:lnTo>
                  <a:lnTo>
                    <a:pt x="1607286" y="352588"/>
                  </a:lnTo>
                  <a:lnTo>
                    <a:pt x="1608488" y="347710"/>
                  </a:lnTo>
                  <a:lnTo>
                    <a:pt x="1608892" y="342702"/>
                  </a:lnTo>
                  <a:lnTo>
                    <a:pt x="1608892" y="31220"/>
                  </a:lnTo>
                  <a:lnTo>
                    <a:pt x="1608488" y="26212"/>
                  </a:lnTo>
                  <a:lnTo>
                    <a:pt x="1607286" y="21334"/>
                  </a:lnTo>
                  <a:lnTo>
                    <a:pt x="1605316" y="16711"/>
                  </a:lnTo>
                  <a:lnTo>
                    <a:pt x="1602631" y="12465"/>
                  </a:lnTo>
                  <a:lnTo>
                    <a:pt x="1599299" y="8704"/>
                  </a:lnTo>
                  <a:lnTo>
                    <a:pt x="1595407" y="5526"/>
                  </a:lnTo>
                  <a:lnTo>
                    <a:pt x="1591056" y="3014"/>
                  </a:lnTo>
                  <a:lnTo>
                    <a:pt x="1586358" y="1232"/>
                  </a:lnTo>
                  <a:lnTo>
                    <a:pt x="1581435" y="227"/>
                  </a:lnTo>
                  <a:lnTo>
                    <a:pt x="157767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39" name="tx238"/>
            <p:cNvSpPr/>
            <p:nvPr/>
          </p:nvSpPr>
          <p:spPr>
            <a:xfrm>
              <a:off x="15684509" y="2239827"/>
              <a:ext cx="1359127"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5 case(s)</a:t>
              </a:r>
            </a:p>
          </p:txBody>
        </p:sp>
        <p:sp>
          <p:nvSpPr>
            <p:cNvPr id="240" name="pg239"/>
            <p:cNvSpPr/>
            <p:nvPr/>
          </p:nvSpPr>
          <p:spPr>
            <a:xfrm>
              <a:off x="16260004"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41" name="rc240"/>
            <p:cNvSpPr/>
            <p:nvPr/>
          </p:nvSpPr>
          <p:spPr>
            <a:xfrm>
              <a:off x="14756939" y="2153563"/>
              <a:ext cx="3214267" cy="3131794"/>
            </a:xfrm>
            <a:prstGeom prst="rect">
              <a:avLst/>
            </a:prstGeom>
            <a:ln w="13550" cap="rnd">
              <a:solidFill>
                <a:srgbClr val="333333">
                  <a:alpha val="100000"/>
                </a:srgbClr>
              </a:solidFill>
              <a:prstDash val="solid"/>
              <a:round/>
            </a:ln>
          </p:spPr>
          <p:txBody>
            <a:bodyPr/>
            <a:lstStyle/>
            <a:p/>
          </p:txBody>
        </p:sp>
        <p:sp>
          <p:nvSpPr>
            <p:cNvPr id="242" name="tx241"/>
            <p:cNvSpPr/>
            <p:nvPr/>
          </p:nvSpPr>
          <p:spPr>
            <a:xfrm>
              <a:off x="322447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43" name="tx242"/>
            <p:cNvSpPr/>
            <p:nvPr/>
          </p:nvSpPr>
          <p:spPr>
            <a:xfrm>
              <a:off x="64387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44" name="tx243"/>
            <p:cNvSpPr/>
            <p:nvPr/>
          </p:nvSpPr>
          <p:spPr>
            <a:xfrm>
              <a:off x="96530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45" name="tx244"/>
            <p:cNvSpPr/>
            <p:nvPr/>
          </p:nvSpPr>
          <p:spPr>
            <a:xfrm>
              <a:off x="128672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46" name="tx245"/>
            <p:cNvSpPr/>
            <p:nvPr/>
          </p:nvSpPr>
          <p:spPr>
            <a:xfrm>
              <a:off x="1608154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47" name="pl246"/>
            <p:cNvSpPr/>
            <p:nvPr/>
          </p:nvSpPr>
          <p:spPr>
            <a:xfrm>
              <a:off x="20579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8" name="pl247"/>
            <p:cNvSpPr/>
            <p:nvPr/>
          </p:nvSpPr>
          <p:spPr>
            <a:xfrm>
              <a:off x="2321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9" name="pl248"/>
            <p:cNvSpPr/>
            <p:nvPr/>
          </p:nvSpPr>
          <p:spPr>
            <a:xfrm>
              <a:off x="2584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0" name="pl249"/>
            <p:cNvSpPr/>
            <p:nvPr/>
          </p:nvSpPr>
          <p:spPr>
            <a:xfrm>
              <a:off x="2848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1" name="pl250"/>
            <p:cNvSpPr/>
            <p:nvPr/>
          </p:nvSpPr>
          <p:spPr>
            <a:xfrm>
              <a:off x="3111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2" name="pl251"/>
            <p:cNvSpPr/>
            <p:nvPr/>
          </p:nvSpPr>
          <p:spPr>
            <a:xfrm>
              <a:off x="3375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3" name="pl252"/>
            <p:cNvSpPr/>
            <p:nvPr/>
          </p:nvSpPr>
          <p:spPr>
            <a:xfrm>
              <a:off x="3638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4" name="pl253"/>
            <p:cNvSpPr/>
            <p:nvPr/>
          </p:nvSpPr>
          <p:spPr>
            <a:xfrm>
              <a:off x="3902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5" name="pl254"/>
            <p:cNvSpPr/>
            <p:nvPr/>
          </p:nvSpPr>
          <p:spPr>
            <a:xfrm>
              <a:off x="4165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6" name="pl255"/>
            <p:cNvSpPr/>
            <p:nvPr/>
          </p:nvSpPr>
          <p:spPr>
            <a:xfrm>
              <a:off x="4429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7" name="pl256"/>
            <p:cNvSpPr/>
            <p:nvPr/>
          </p:nvSpPr>
          <p:spPr>
            <a:xfrm>
              <a:off x="4692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8" name="pl257"/>
            <p:cNvSpPr/>
            <p:nvPr/>
          </p:nvSpPr>
          <p:spPr>
            <a:xfrm>
              <a:off x="4956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9" name="tx258"/>
            <p:cNvSpPr/>
            <p:nvPr/>
          </p:nvSpPr>
          <p:spPr>
            <a:xfrm rot="-5400000">
              <a:off x="197716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60" name="tx259"/>
            <p:cNvSpPr/>
            <p:nvPr/>
          </p:nvSpPr>
          <p:spPr>
            <a:xfrm rot="-5400000">
              <a:off x="22308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61" name="tx260"/>
            <p:cNvSpPr/>
            <p:nvPr/>
          </p:nvSpPr>
          <p:spPr>
            <a:xfrm rot="-5400000">
              <a:off x="249437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62" name="tx261"/>
            <p:cNvSpPr/>
            <p:nvPr/>
          </p:nvSpPr>
          <p:spPr>
            <a:xfrm rot="-5400000">
              <a:off x="27559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63" name="tx262"/>
            <p:cNvSpPr/>
            <p:nvPr/>
          </p:nvSpPr>
          <p:spPr>
            <a:xfrm rot="-5400000">
              <a:off x="298878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64" name="tx263"/>
            <p:cNvSpPr/>
            <p:nvPr/>
          </p:nvSpPr>
          <p:spPr>
            <a:xfrm rot="-5400000">
              <a:off x="32944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65" name="tx264"/>
            <p:cNvSpPr/>
            <p:nvPr/>
          </p:nvSpPr>
          <p:spPr>
            <a:xfrm rot="-5400000">
              <a:off x="358764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66" name="tx265"/>
            <p:cNvSpPr/>
            <p:nvPr/>
          </p:nvSpPr>
          <p:spPr>
            <a:xfrm rot="-5400000">
              <a:off x="378894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67" name="tx266"/>
            <p:cNvSpPr/>
            <p:nvPr/>
          </p:nvSpPr>
          <p:spPr>
            <a:xfrm rot="-5400000">
              <a:off x="405236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68" name="tx267"/>
            <p:cNvSpPr/>
            <p:nvPr/>
          </p:nvSpPr>
          <p:spPr>
            <a:xfrm rot="-5400000">
              <a:off x="43522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69" name="tx268"/>
            <p:cNvSpPr/>
            <p:nvPr/>
          </p:nvSpPr>
          <p:spPr>
            <a:xfrm rot="-5400000">
              <a:off x="4597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70" name="tx269"/>
            <p:cNvSpPr/>
            <p:nvPr/>
          </p:nvSpPr>
          <p:spPr>
            <a:xfrm rot="-5400000">
              <a:off x="4860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71" name="pl270"/>
            <p:cNvSpPr/>
            <p:nvPr/>
          </p:nvSpPr>
          <p:spPr>
            <a:xfrm>
              <a:off x="5272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2" name="pl271"/>
            <p:cNvSpPr/>
            <p:nvPr/>
          </p:nvSpPr>
          <p:spPr>
            <a:xfrm>
              <a:off x="5535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3" name="pl272"/>
            <p:cNvSpPr/>
            <p:nvPr/>
          </p:nvSpPr>
          <p:spPr>
            <a:xfrm>
              <a:off x="5799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4" name="pl273"/>
            <p:cNvSpPr/>
            <p:nvPr/>
          </p:nvSpPr>
          <p:spPr>
            <a:xfrm>
              <a:off x="6062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5" name="pl274"/>
            <p:cNvSpPr/>
            <p:nvPr/>
          </p:nvSpPr>
          <p:spPr>
            <a:xfrm>
              <a:off x="6326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6" name="pl275"/>
            <p:cNvSpPr/>
            <p:nvPr/>
          </p:nvSpPr>
          <p:spPr>
            <a:xfrm>
              <a:off x="6589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7" name="pl276"/>
            <p:cNvSpPr/>
            <p:nvPr/>
          </p:nvSpPr>
          <p:spPr>
            <a:xfrm>
              <a:off x="6853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8" name="pl277"/>
            <p:cNvSpPr/>
            <p:nvPr/>
          </p:nvSpPr>
          <p:spPr>
            <a:xfrm>
              <a:off x="7116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9" name="pl278"/>
            <p:cNvSpPr/>
            <p:nvPr/>
          </p:nvSpPr>
          <p:spPr>
            <a:xfrm>
              <a:off x="73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0" name="pl279"/>
            <p:cNvSpPr/>
            <p:nvPr/>
          </p:nvSpPr>
          <p:spPr>
            <a:xfrm>
              <a:off x="7643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1" name="pl280"/>
            <p:cNvSpPr/>
            <p:nvPr/>
          </p:nvSpPr>
          <p:spPr>
            <a:xfrm>
              <a:off x="7906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2" name="pl281"/>
            <p:cNvSpPr/>
            <p:nvPr/>
          </p:nvSpPr>
          <p:spPr>
            <a:xfrm>
              <a:off x="8170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3" name="tx282"/>
            <p:cNvSpPr/>
            <p:nvPr/>
          </p:nvSpPr>
          <p:spPr>
            <a:xfrm rot="-5400000">
              <a:off x="519143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84" name="tx283"/>
            <p:cNvSpPr/>
            <p:nvPr/>
          </p:nvSpPr>
          <p:spPr>
            <a:xfrm rot="-5400000">
              <a:off x="544508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85" name="tx284"/>
            <p:cNvSpPr/>
            <p:nvPr/>
          </p:nvSpPr>
          <p:spPr>
            <a:xfrm rot="-5400000">
              <a:off x="57086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86" name="tx285"/>
            <p:cNvSpPr/>
            <p:nvPr/>
          </p:nvSpPr>
          <p:spPr>
            <a:xfrm rot="-5400000">
              <a:off x="597023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87" name="tx286"/>
            <p:cNvSpPr/>
            <p:nvPr/>
          </p:nvSpPr>
          <p:spPr>
            <a:xfrm rot="-5400000">
              <a:off x="620305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88" name="tx287"/>
            <p:cNvSpPr/>
            <p:nvPr/>
          </p:nvSpPr>
          <p:spPr>
            <a:xfrm rot="-5400000">
              <a:off x="650875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89" name="tx288"/>
            <p:cNvSpPr/>
            <p:nvPr/>
          </p:nvSpPr>
          <p:spPr>
            <a:xfrm rot="-5400000">
              <a:off x="680191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90" name="tx289"/>
            <p:cNvSpPr/>
            <p:nvPr/>
          </p:nvSpPr>
          <p:spPr>
            <a:xfrm rot="-5400000">
              <a:off x="70032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91" name="tx290"/>
            <p:cNvSpPr/>
            <p:nvPr/>
          </p:nvSpPr>
          <p:spPr>
            <a:xfrm rot="-5400000">
              <a:off x="72666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92" name="tx291"/>
            <p:cNvSpPr/>
            <p:nvPr/>
          </p:nvSpPr>
          <p:spPr>
            <a:xfrm rot="-5400000">
              <a:off x="75665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93" name="tx292"/>
            <p:cNvSpPr/>
            <p:nvPr/>
          </p:nvSpPr>
          <p:spPr>
            <a:xfrm rot="-5400000">
              <a:off x="7811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94" name="tx293"/>
            <p:cNvSpPr/>
            <p:nvPr/>
          </p:nvSpPr>
          <p:spPr>
            <a:xfrm rot="-5400000">
              <a:off x="80748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95" name="pl294"/>
            <p:cNvSpPr/>
            <p:nvPr/>
          </p:nvSpPr>
          <p:spPr>
            <a:xfrm>
              <a:off x="8486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6" name="pl295"/>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7" name="pl296"/>
            <p:cNvSpPr/>
            <p:nvPr/>
          </p:nvSpPr>
          <p:spPr>
            <a:xfrm>
              <a:off x="90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8" name="pl297"/>
            <p:cNvSpPr/>
            <p:nvPr/>
          </p:nvSpPr>
          <p:spPr>
            <a:xfrm>
              <a:off x="9276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9" name="pl298"/>
            <p:cNvSpPr/>
            <p:nvPr/>
          </p:nvSpPr>
          <p:spPr>
            <a:xfrm>
              <a:off x="9540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0" name="pl299"/>
            <p:cNvSpPr/>
            <p:nvPr/>
          </p:nvSpPr>
          <p:spPr>
            <a:xfrm>
              <a:off x="9803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1" name="pl300"/>
            <p:cNvSpPr/>
            <p:nvPr/>
          </p:nvSpPr>
          <p:spPr>
            <a:xfrm>
              <a:off x="10067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2" name="pl301"/>
            <p:cNvSpPr/>
            <p:nvPr/>
          </p:nvSpPr>
          <p:spPr>
            <a:xfrm>
              <a:off x="10330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pl302"/>
            <p:cNvSpPr/>
            <p:nvPr/>
          </p:nvSpPr>
          <p:spPr>
            <a:xfrm>
              <a:off x="10594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pl303"/>
            <p:cNvSpPr/>
            <p:nvPr/>
          </p:nvSpPr>
          <p:spPr>
            <a:xfrm>
              <a:off x="10857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pl305"/>
            <p:cNvSpPr/>
            <p:nvPr/>
          </p:nvSpPr>
          <p:spPr>
            <a:xfrm>
              <a:off x="11384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tx306"/>
            <p:cNvSpPr/>
            <p:nvPr/>
          </p:nvSpPr>
          <p:spPr>
            <a:xfrm rot="-5400000">
              <a:off x="8405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08" name="tx307"/>
            <p:cNvSpPr/>
            <p:nvPr/>
          </p:nvSpPr>
          <p:spPr>
            <a:xfrm rot="-5400000">
              <a:off x="865935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09" name="tx308"/>
            <p:cNvSpPr/>
            <p:nvPr/>
          </p:nvSpPr>
          <p:spPr>
            <a:xfrm rot="-5400000">
              <a:off x="892290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10" name="tx309"/>
            <p:cNvSpPr/>
            <p:nvPr/>
          </p:nvSpPr>
          <p:spPr>
            <a:xfrm rot="-5400000">
              <a:off x="9184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11" name="tx310"/>
            <p:cNvSpPr/>
            <p:nvPr/>
          </p:nvSpPr>
          <p:spPr>
            <a:xfrm rot="-5400000">
              <a:off x="941732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12" name="tx311"/>
            <p:cNvSpPr/>
            <p:nvPr/>
          </p:nvSpPr>
          <p:spPr>
            <a:xfrm rot="-5400000">
              <a:off x="9723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13" name="tx312"/>
            <p:cNvSpPr/>
            <p:nvPr/>
          </p:nvSpPr>
          <p:spPr>
            <a:xfrm rot="-5400000">
              <a:off x="1001617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14" name="tx313"/>
            <p:cNvSpPr/>
            <p:nvPr/>
          </p:nvSpPr>
          <p:spPr>
            <a:xfrm rot="-5400000">
              <a:off x="1021748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15" name="tx314"/>
            <p:cNvSpPr/>
            <p:nvPr/>
          </p:nvSpPr>
          <p:spPr>
            <a:xfrm rot="-5400000">
              <a:off x="1048090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16" name="tx315"/>
            <p:cNvSpPr/>
            <p:nvPr/>
          </p:nvSpPr>
          <p:spPr>
            <a:xfrm rot="-5400000">
              <a:off x="1078078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17" name="tx316"/>
            <p:cNvSpPr/>
            <p:nvPr/>
          </p:nvSpPr>
          <p:spPr>
            <a:xfrm rot="-5400000">
              <a:off x="11025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18" name="tx317"/>
            <p:cNvSpPr/>
            <p:nvPr/>
          </p:nvSpPr>
          <p:spPr>
            <a:xfrm rot="-5400000">
              <a:off x="11289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19" name="pl318"/>
            <p:cNvSpPr/>
            <p:nvPr/>
          </p:nvSpPr>
          <p:spPr>
            <a:xfrm>
              <a:off x="1170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pl319"/>
            <p:cNvSpPr/>
            <p:nvPr/>
          </p:nvSpPr>
          <p:spPr>
            <a:xfrm>
              <a:off x="11964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1" name="pl320"/>
            <p:cNvSpPr/>
            <p:nvPr/>
          </p:nvSpPr>
          <p:spPr>
            <a:xfrm>
              <a:off x="12227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pl321"/>
            <p:cNvSpPr/>
            <p:nvPr/>
          </p:nvSpPr>
          <p:spPr>
            <a:xfrm>
              <a:off x="12491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3" name="pl322"/>
            <p:cNvSpPr/>
            <p:nvPr/>
          </p:nvSpPr>
          <p:spPr>
            <a:xfrm>
              <a:off x="12754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4" name="pl323"/>
            <p:cNvSpPr/>
            <p:nvPr/>
          </p:nvSpPr>
          <p:spPr>
            <a:xfrm>
              <a:off x="13018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5" name="pl324"/>
            <p:cNvSpPr/>
            <p:nvPr/>
          </p:nvSpPr>
          <p:spPr>
            <a:xfrm>
              <a:off x="1328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6" name="pl325"/>
            <p:cNvSpPr/>
            <p:nvPr/>
          </p:nvSpPr>
          <p:spPr>
            <a:xfrm>
              <a:off x="13545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pl326"/>
            <p:cNvSpPr/>
            <p:nvPr/>
          </p:nvSpPr>
          <p:spPr>
            <a:xfrm>
              <a:off x="13808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327"/>
            <p:cNvSpPr/>
            <p:nvPr/>
          </p:nvSpPr>
          <p:spPr>
            <a:xfrm>
              <a:off x="14071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28"/>
            <p:cNvSpPr/>
            <p:nvPr/>
          </p:nvSpPr>
          <p:spPr>
            <a:xfrm>
              <a:off x="14335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329"/>
            <p:cNvSpPr/>
            <p:nvPr/>
          </p:nvSpPr>
          <p:spPr>
            <a:xfrm>
              <a:off x="14598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tx330"/>
            <p:cNvSpPr/>
            <p:nvPr/>
          </p:nvSpPr>
          <p:spPr>
            <a:xfrm rot="-5400000">
              <a:off x="116199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32" name="tx331"/>
            <p:cNvSpPr/>
            <p:nvPr/>
          </p:nvSpPr>
          <p:spPr>
            <a:xfrm rot="-5400000">
              <a:off x="1187362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33" name="tx332"/>
            <p:cNvSpPr/>
            <p:nvPr/>
          </p:nvSpPr>
          <p:spPr>
            <a:xfrm rot="-5400000">
              <a:off x="1213717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34" name="tx333"/>
            <p:cNvSpPr/>
            <p:nvPr/>
          </p:nvSpPr>
          <p:spPr>
            <a:xfrm rot="-5400000">
              <a:off x="1239877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35" name="tx334"/>
            <p:cNvSpPr/>
            <p:nvPr/>
          </p:nvSpPr>
          <p:spPr>
            <a:xfrm rot="-5400000">
              <a:off x="1263159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36" name="tx335"/>
            <p:cNvSpPr/>
            <p:nvPr/>
          </p:nvSpPr>
          <p:spPr>
            <a:xfrm rot="-5400000">
              <a:off x="129372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37" name="tx336"/>
            <p:cNvSpPr/>
            <p:nvPr/>
          </p:nvSpPr>
          <p:spPr>
            <a:xfrm rot="-5400000">
              <a:off x="1323044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38" name="tx337"/>
            <p:cNvSpPr/>
            <p:nvPr/>
          </p:nvSpPr>
          <p:spPr>
            <a:xfrm rot="-5400000">
              <a:off x="134317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39" name="tx338"/>
            <p:cNvSpPr/>
            <p:nvPr/>
          </p:nvSpPr>
          <p:spPr>
            <a:xfrm rot="-5400000">
              <a:off x="1369517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40" name="tx339"/>
            <p:cNvSpPr/>
            <p:nvPr/>
          </p:nvSpPr>
          <p:spPr>
            <a:xfrm rot="-5400000">
              <a:off x="1399505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41" name="tx340"/>
            <p:cNvSpPr/>
            <p:nvPr/>
          </p:nvSpPr>
          <p:spPr>
            <a:xfrm rot="-5400000">
              <a:off x="142398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42" name="tx341"/>
            <p:cNvSpPr/>
            <p:nvPr/>
          </p:nvSpPr>
          <p:spPr>
            <a:xfrm rot="-5400000">
              <a:off x="14503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43" name="pl342"/>
            <p:cNvSpPr/>
            <p:nvPr/>
          </p:nvSpPr>
          <p:spPr>
            <a:xfrm>
              <a:off x="14915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4" name="pl343"/>
            <p:cNvSpPr/>
            <p:nvPr/>
          </p:nvSpPr>
          <p:spPr>
            <a:xfrm>
              <a:off x="15178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5" name="pl344"/>
            <p:cNvSpPr/>
            <p:nvPr/>
          </p:nvSpPr>
          <p:spPr>
            <a:xfrm>
              <a:off x="15441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pl345"/>
            <p:cNvSpPr/>
            <p:nvPr/>
          </p:nvSpPr>
          <p:spPr>
            <a:xfrm>
              <a:off x="15705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7" name="pl346"/>
            <p:cNvSpPr/>
            <p:nvPr/>
          </p:nvSpPr>
          <p:spPr>
            <a:xfrm>
              <a:off x="159688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8" name="pl347"/>
            <p:cNvSpPr/>
            <p:nvPr/>
          </p:nvSpPr>
          <p:spPr>
            <a:xfrm>
              <a:off x="16232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9" name="pl348"/>
            <p:cNvSpPr/>
            <p:nvPr/>
          </p:nvSpPr>
          <p:spPr>
            <a:xfrm>
              <a:off x="16495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0" name="pl349"/>
            <p:cNvSpPr/>
            <p:nvPr/>
          </p:nvSpPr>
          <p:spPr>
            <a:xfrm>
              <a:off x="16759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pl350"/>
            <p:cNvSpPr/>
            <p:nvPr/>
          </p:nvSpPr>
          <p:spPr>
            <a:xfrm>
              <a:off x="17022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pl351"/>
            <p:cNvSpPr/>
            <p:nvPr/>
          </p:nvSpPr>
          <p:spPr>
            <a:xfrm>
              <a:off x="17286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pl352"/>
            <p:cNvSpPr/>
            <p:nvPr/>
          </p:nvSpPr>
          <p:spPr>
            <a:xfrm>
              <a:off x="17549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4" name="pl353"/>
            <p:cNvSpPr/>
            <p:nvPr/>
          </p:nvSpPr>
          <p:spPr>
            <a:xfrm>
              <a:off x="178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5" name="tx354"/>
            <p:cNvSpPr/>
            <p:nvPr/>
          </p:nvSpPr>
          <p:spPr>
            <a:xfrm rot="-5400000">
              <a:off x="148342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56" name="tx355"/>
            <p:cNvSpPr/>
            <p:nvPr/>
          </p:nvSpPr>
          <p:spPr>
            <a:xfrm rot="-5400000">
              <a:off x="150878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57" name="tx356"/>
            <p:cNvSpPr/>
            <p:nvPr/>
          </p:nvSpPr>
          <p:spPr>
            <a:xfrm rot="-5400000">
              <a:off x="153514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58" name="tx357"/>
            <p:cNvSpPr/>
            <p:nvPr/>
          </p:nvSpPr>
          <p:spPr>
            <a:xfrm rot="-5400000">
              <a:off x="1561303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59" name="tx358"/>
            <p:cNvSpPr/>
            <p:nvPr/>
          </p:nvSpPr>
          <p:spPr>
            <a:xfrm rot="-5400000">
              <a:off x="1584585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60" name="tx359"/>
            <p:cNvSpPr/>
            <p:nvPr/>
          </p:nvSpPr>
          <p:spPr>
            <a:xfrm rot="-5400000">
              <a:off x="1615155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61" name="tx360"/>
            <p:cNvSpPr/>
            <p:nvPr/>
          </p:nvSpPr>
          <p:spPr>
            <a:xfrm rot="-5400000">
              <a:off x="1644471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62" name="tx361"/>
            <p:cNvSpPr/>
            <p:nvPr/>
          </p:nvSpPr>
          <p:spPr>
            <a:xfrm rot="-5400000">
              <a:off x="1664601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63" name="tx362"/>
            <p:cNvSpPr/>
            <p:nvPr/>
          </p:nvSpPr>
          <p:spPr>
            <a:xfrm rot="-5400000">
              <a:off x="169094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64" name="tx363"/>
            <p:cNvSpPr/>
            <p:nvPr/>
          </p:nvSpPr>
          <p:spPr>
            <a:xfrm rot="-5400000">
              <a:off x="1720932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65" name="tx364"/>
            <p:cNvSpPr/>
            <p:nvPr/>
          </p:nvSpPr>
          <p:spPr>
            <a:xfrm rot="-5400000">
              <a:off x="17454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66" name="tx365"/>
            <p:cNvSpPr/>
            <p:nvPr/>
          </p:nvSpPr>
          <p:spPr>
            <a:xfrm rot="-5400000">
              <a:off x="17717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67" name="tx366"/>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368" name="tx367"/>
            <p:cNvSpPr/>
            <p:nvPr/>
          </p:nvSpPr>
          <p:spPr>
            <a:xfrm>
              <a:off x="1294238" y="4582368"/>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50</a:t>
              </a:r>
            </a:p>
          </p:txBody>
        </p:sp>
        <p:sp>
          <p:nvSpPr>
            <p:cNvPr id="369" name="tx368"/>
            <p:cNvSpPr/>
            <p:nvPr/>
          </p:nvSpPr>
          <p:spPr>
            <a:xfrm>
              <a:off x="1230614" y="3964657"/>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a:t>
              </a:r>
            </a:p>
          </p:txBody>
        </p:sp>
        <p:sp>
          <p:nvSpPr>
            <p:cNvPr id="370" name="tx369"/>
            <p:cNvSpPr/>
            <p:nvPr/>
          </p:nvSpPr>
          <p:spPr>
            <a:xfrm>
              <a:off x="1230614" y="3346947"/>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150</a:t>
              </a:r>
            </a:p>
          </p:txBody>
        </p:sp>
        <p:sp>
          <p:nvSpPr>
            <p:cNvPr id="371" name="tx370"/>
            <p:cNvSpPr/>
            <p:nvPr/>
          </p:nvSpPr>
          <p:spPr>
            <a:xfrm>
              <a:off x="1230614" y="2729236"/>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a:t>
              </a:r>
            </a:p>
          </p:txBody>
        </p:sp>
        <p:sp>
          <p:nvSpPr>
            <p:cNvPr id="372" name="tx371"/>
            <p:cNvSpPr/>
            <p:nvPr/>
          </p:nvSpPr>
          <p:spPr>
            <a:xfrm>
              <a:off x="1230614" y="2111525"/>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250</a:t>
              </a:r>
            </a:p>
          </p:txBody>
        </p:sp>
        <p:sp>
          <p:nvSpPr>
            <p:cNvPr id="373" name="pl372"/>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74" name="pl373"/>
            <p:cNvSpPr/>
            <p:nvPr/>
          </p:nvSpPr>
          <p:spPr>
            <a:xfrm>
              <a:off x="1865074" y="466764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75" name="pl374"/>
            <p:cNvSpPr/>
            <p:nvPr/>
          </p:nvSpPr>
          <p:spPr>
            <a:xfrm>
              <a:off x="1865074" y="404993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76" name="pl375"/>
            <p:cNvSpPr/>
            <p:nvPr/>
          </p:nvSpPr>
          <p:spPr>
            <a:xfrm>
              <a:off x="1865074" y="343222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77" name="pl376"/>
            <p:cNvSpPr/>
            <p:nvPr/>
          </p:nvSpPr>
          <p:spPr>
            <a:xfrm>
              <a:off x="1865074" y="28145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78" name="pl377"/>
            <p:cNvSpPr/>
            <p:nvPr/>
          </p:nvSpPr>
          <p:spPr>
            <a:xfrm>
              <a:off x="1865074" y="219680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79" name="tx378"/>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380" name="rc379"/>
            <p:cNvSpPr/>
            <p:nvPr/>
          </p:nvSpPr>
          <p:spPr>
            <a:xfrm>
              <a:off x="18110385" y="2153563"/>
              <a:ext cx="1753945" cy="1236458"/>
            </a:xfrm>
            <a:prstGeom prst="rect">
              <a:avLst/>
            </a:prstGeom>
            <a:solidFill>
              <a:srgbClr val="FFFFFF">
                <a:alpha val="100000"/>
              </a:srgbClr>
            </a:solidFill>
          </p:spPr>
          <p:txBody>
            <a:bodyPr/>
            <a:lstStyle/>
            <a:p/>
          </p:txBody>
        </p:sp>
        <p:sp>
          <p:nvSpPr>
            <p:cNvPr id="381" name="rc380"/>
            <p:cNvSpPr/>
            <p:nvPr/>
          </p:nvSpPr>
          <p:spPr>
            <a:xfrm>
              <a:off x="18179974" y="2223153"/>
              <a:ext cx="274319" cy="274319"/>
            </a:xfrm>
            <a:prstGeom prst="rect">
              <a:avLst/>
            </a:prstGeom>
            <a:solidFill>
              <a:srgbClr val="FFFFFF">
                <a:alpha val="100000"/>
              </a:srgbClr>
            </a:solidFill>
          </p:spPr>
          <p:txBody>
            <a:bodyPr/>
            <a:lstStyle/>
            <a:p/>
          </p:txBody>
        </p:sp>
        <p:sp>
          <p:nvSpPr>
            <p:cNvPr id="382" name="rc381"/>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83" name="rc382"/>
            <p:cNvSpPr/>
            <p:nvPr/>
          </p:nvSpPr>
          <p:spPr>
            <a:xfrm>
              <a:off x="18179974" y="2497473"/>
              <a:ext cx="274319" cy="274319"/>
            </a:xfrm>
            <a:prstGeom prst="rect">
              <a:avLst/>
            </a:prstGeom>
            <a:solidFill>
              <a:srgbClr val="FFFFFF">
                <a:alpha val="100000"/>
              </a:srgbClr>
            </a:solidFill>
          </p:spPr>
          <p:txBody>
            <a:bodyPr/>
            <a:lstStyle/>
            <a:p/>
          </p:txBody>
        </p:sp>
        <p:sp>
          <p:nvSpPr>
            <p:cNvPr id="384" name="rc383"/>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85" name="rc384"/>
            <p:cNvSpPr/>
            <p:nvPr/>
          </p:nvSpPr>
          <p:spPr>
            <a:xfrm>
              <a:off x="18179974" y="2771793"/>
              <a:ext cx="274319" cy="274319"/>
            </a:xfrm>
            <a:prstGeom prst="rect">
              <a:avLst/>
            </a:prstGeom>
            <a:solidFill>
              <a:srgbClr val="FFFFFF">
                <a:alpha val="100000"/>
              </a:srgbClr>
            </a:solidFill>
          </p:spPr>
          <p:txBody>
            <a:bodyPr/>
            <a:lstStyle/>
            <a:p/>
          </p:txBody>
        </p:sp>
        <p:sp>
          <p:nvSpPr>
            <p:cNvPr id="386" name="rc385"/>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87" name="rc386"/>
            <p:cNvSpPr/>
            <p:nvPr/>
          </p:nvSpPr>
          <p:spPr>
            <a:xfrm>
              <a:off x="18179974" y="3046113"/>
              <a:ext cx="274319" cy="274319"/>
            </a:xfrm>
            <a:prstGeom prst="rect">
              <a:avLst/>
            </a:prstGeom>
            <a:solidFill>
              <a:srgbClr val="FFFFFF">
                <a:alpha val="100000"/>
              </a:srgbClr>
            </a:solidFill>
          </p:spPr>
          <p:txBody>
            <a:bodyPr/>
            <a:lstStyle/>
            <a:p/>
          </p:txBody>
        </p:sp>
        <p:sp>
          <p:nvSpPr>
            <p:cNvPr id="388" name="rc387"/>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89" name="tx388"/>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390" name="tx389"/>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391" name="tx390"/>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392" name="tx391"/>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393" name=""/>
          <p:cNvGrpSpPr/>
          <p:nvPr/>
        </p:nvGrpSpPr>
        <p:grpSpPr>
          <a:xfrm>
            <a:off x="6400800" y="6217920"/>
            <a:ext cx="5486400" cy="4251960"/>
            <a:chOff x="6400800" y="6217920"/>
            <a:chExt cx="5486400" cy="4251960"/>
          </a:xfrm>
        </p:grpSpPr>
        <p:sp>
          <p:nvSpPr>
            <p:cNvPr id="394"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395"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396" name="rc5"/>
            <p:cNvSpPr/>
            <p:nvPr/>
          </p:nvSpPr>
          <p:spPr>
            <a:xfrm>
              <a:off x="7196012" y="6510025"/>
              <a:ext cx="4149599" cy="2788960"/>
            </a:xfrm>
            <a:prstGeom prst="rect">
              <a:avLst/>
            </a:prstGeom>
            <a:solidFill>
              <a:srgbClr val="FFFFFF">
                <a:alpha val="100000"/>
              </a:srgbClr>
            </a:solidFill>
          </p:spPr>
          <p:txBody>
            <a:bodyPr/>
            <a:lstStyle/>
            <a:p/>
          </p:txBody>
        </p:sp>
        <p:sp>
          <p:nvSpPr>
            <p:cNvPr id="397" name="pl6"/>
            <p:cNvSpPr/>
            <p:nvPr/>
          </p:nvSpPr>
          <p:spPr>
            <a:xfrm>
              <a:off x="7196012" y="8855287"/>
              <a:ext cx="4149599" cy="0"/>
            </a:xfrm>
            <a:custGeom>
              <a:avLst/>
              <a:pathLst>
                <a:path w="4149599" h="0">
                  <a:moveTo>
                    <a:pt x="0" y="0"/>
                  </a:moveTo>
                  <a:lnTo>
                    <a:pt x="4149599" y="0"/>
                  </a:lnTo>
                  <a:lnTo>
                    <a:pt x="4149599" y="0"/>
                  </a:lnTo>
                </a:path>
              </a:pathLst>
            </a:custGeom>
            <a:ln w="6775" cap="flat">
              <a:solidFill>
                <a:srgbClr val="EBEBEB">
                  <a:alpha val="100000"/>
                </a:srgbClr>
              </a:solidFill>
              <a:prstDash val="solid"/>
              <a:round/>
            </a:ln>
          </p:spPr>
          <p:txBody>
            <a:bodyPr/>
            <a:lstStyle/>
            <a:p/>
          </p:txBody>
        </p:sp>
        <p:sp>
          <p:nvSpPr>
            <p:cNvPr id="398" name="pl7"/>
            <p:cNvSpPr/>
            <p:nvPr/>
          </p:nvSpPr>
          <p:spPr>
            <a:xfrm>
              <a:off x="7196012" y="8221432"/>
              <a:ext cx="4149599" cy="0"/>
            </a:xfrm>
            <a:custGeom>
              <a:avLst/>
              <a:pathLst>
                <a:path w="4149599" h="0">
                  <a:moveTo>
                    <a:pt x="0" y="0"/>
                  </a:moveTo>
                  <a:lnTo>
                    <a:pt x="4149599" y="0"/>
                  </a:lnTo>
                  <a:lnTo>
                    <a:pt x="4149599" y="0"/>
                  </a:lnTo>
                </a:path>
              </a:pathLst>
            </a:custGeom>
            <a:ln w="6775" cap="flat">
              <a:solidFill>
                <a:srgbClr val="EBEBEB">
                  <a:alpha val="100000"/>
                </a:srgbClr>
              </a:solidFill>
              <a:prstDash val="solid"/>
              <a:round/>
            </a:ln>
          </p:spPr>
          <p:txBody>
            <a:bodyPr/>
            <a:lstStyle/>
            <a:p/>
          </p:txBody>
        </p:sp>
        <p:sp>
          <p:nvSpPr>
            <p:cNvPr id="399" name="pl8"/>
            <p:cNvSpPr/>
            <p:nvPr/>
          </p:nvSpPr>
          <p:spPr>
            <a:xfrm>
              <a:off x="7196012" y="7587578"/>
              <a:ext cx="4149599" cy="0"/>
            </a:xfrm>
            <a:custGeom>
              <a:avLst/>
              <a:pathLst>
                <a:path w="4149599" h="0">
                  <a:moveTo>
                    <a:pt x="0" y="0"/>
                  </a:moveTo>
                  <a:lnTo>
                    <a:pt x="4149599" y="0"/>
                  </a:lnTo>
                  <a:lnTo>
                    <a:pt x="4149599" y="0"/>
                  </a:lnTo>
                </a:path>
              </a:pathLst>
            </a:custGeom>
            <a:ln w="6775" cap="flat">
              <a:solidFill>
                <a:srgbClr val="EBEBEB">
                  <a:alpha val="100000"/>
                </a:srgbClr>
              </a:solidFill>
              <a:prstDash val="solid"/>
              <a:round/>
            </a:ln>
          </p:spPr>
          <p:txBody>
            <a:bodyPr/>
            <a:lstStyle/>
            <a:p/>
          </p:txBody>
        </p:sp>
        <p:sp>
          <p:nvSpPr>
            <p:cNvPr id="400" name="pl9"/>
            <p:cNvSpPr/>
            <p:nvPr/>
          </p:nvSpPr>
          <p:spPr>
            <a:xfrm>
              <a:off x="7196012" y="6953723"/>
              <a:ext cx="4149599" cy="0"/>
            </a:xfrm>
            <a:custGeom>
              <a:avLst/>
              <a:pathLst>
                <a:path w="4149599" h="0">
                  <a:moveTo>
                    <a:pt x="0" y="0"/>
                  </a:moveTo>
                  <a:lnTo>
                    <a:pt x="4149599" y="0"/>
                  </a:lnTo>
                  <a:lnTo>
                    <a:pt x="4149599" y="0"/>
                  </a:lnTo>
                </a:path>
              </a:pathLst>
            </a:custGeom>
            <a:ln w="6775" cap="flat">
              <a:solidFill>
                <a:srgbClr val="EBEBEB">
                  <a:alpha val="100000"/>
                </a:srgbClr>
              </a:solidFill>
              <a:prstDash val="solid"/>
              <a:round/>
            </a:ln>
          </p:spPr>
          <p:txBody>
            <a:bodyPr/>
            <a:lstStyle/>
            <a:p/>
          </p:txBody>
        </p:sp>
        <p:sp>
          <p:nvSpPr>
            <p:cNvPr id="401" name="pl10"/>
            <p:cNvSpPr/>
            <p:nvPr/>
          </p:nvSpPr>
          <p:spPr>
            <a:xfrm>
              <a:off x="7196012" y="9172214"/>
              <a:ext cx="4149599" cy="0"/>
            </a:xfrm>
            <a:custGeom>
              <a:avLst/>
              <a:pathLst>
                <a:path w="4149599" h="0">
                  <a:moveTo>
                    <a:pt x="0" y="0"/>
                  </a:moveTo>
                  <a:lnTo>
                    <a:pt x="4149599" y="0"/>
                  </a:lnTo>
                  <a:lnTo>
                    <a:pt x="4149599" y="0"/>
                  </a:lnTo>
                </a:path>
              </a:pathLst>
            </a:custGeom>
            <a:ln w="13550" cap="flat">
              <a:solidFill>
                <a:srgbClr val="EBEBEB">
                  <a:alpha val="100000"/>
                </a:srgbClr>
              </a:solidFill>
              <a:prstDash val="solid"/>
              <a:round/>
            </a:ln>
          </p:spPr>
          <p:txBody>
            <a:bodyPr/>
            <a:lstStyle/>
            <a:p/>
          </p:txBody>
        </p:sp>
        <p:sp>
          <p:nvSpPr>
            <p:cNvPr id="402" name="pl11"/>
            <p:cNvSpPr/>
            <p:nvPr/>
          </p:nvSpPr>
          <p:spPr>
            <a:xfrm>
              <a:off x="7196012" y="8538360"/>
              <a:ext cx="4149599" cy="0"/>
            </a:xfrm>
            <a:custGeom>
              <a:avLst/>
              <a:pathLst>
                <a:path w="4149599" h="0">
                  <a:moveTo>
                    <a:pt x="0" y="0"/>
                  </a:moveTo>
                  <a:lnTo>
                    <a:pt x="4149599" y="0"/>
                  </a:lnTo>
                  <a:lnTo>
                    <a:pt x="4149599" y="0"/>
                  </a:lnTo>
                </a:path>
              </a:pathLst>
            </a:custGeom>
            <a:ln w="13550" cap="flat">
              <a:solidFill>
                <a:srgbClr val="EBEBEB">
                  <a:alpha val="100000"/>
                </a:srgbClr>
              </a:solidFill>
              <a:prstDash val="solid"/>
              <a:round/>
            </a:ln>
          </p:spPr>
          <p:txBody>
            <a:bodyPr/>
            <a:lstStyle/>
            <a:p/>
          </p:txBody>
        </p:sp>
        <p:sp>
          <p:nvSpPr>
            <p:cNvPr id="403" name="pl12"/>
            <p:cNvSpPr/>
            <p:nvPr/>
          </p:nvSpPr>
          <p:spPr>
            <a:xfrm>
              <a:off x="7196012" y="7904505"/>
              <a:ext cx="4149599" cy="0"/>
            </a:xfrm>
            <a:custGeom>
              <a:avLst/>
              <a:pathLst>
                <a:path w="4149599" h="0">
                  <a:moveTo>
                    <a:pt x="0" y="0"/>
                  </a:moveTo>
                  <a:lnTo>
                    <a:pt x="4149599" y="0"/>
                  </a:lnTo>
                  <a:lnTo>
                    <a:pt x="4149599" y="0"/>
                  </a:lnTo>
                </a:path>
              </a:pathLst>
            </a:custGeom>
            <a:ln w="13550" cap="flat">
              <a:solidFill>
                <a:srgbClr val="EBEBEB">
                  <a:alpha val="100000"/>
                </a:srgbClr>
              </a:solidFill>
              <a:prstDash val="solid"/>
              <a:round/>
            </a:ln>
          </p:spPr>
          <p:txBody>
            <a:bodyPr/>
            <a:lstStyle/>
            <a:p/>
          </p:txBody>
        </p:sp>
        <p:sp>
          <p:nvSpPr>
            <p:cNvPr id="404" name="pl13"/>
            <p:cNvSpPr/>
            <p:nvPr/>
          </p:nvSpPr>
          <p:spPr>
            <a:xfrm>
              <a:off x="7196012" y="7270650"/>
              <a:ext cx="4149599" cy="0"/>
            </a:xfrm>
            <a:custGeom>
              <a:avLst/>
              <a:pathLst>
                <a:path w="4149599" h="0">
                  <a:moveTo>
                    <a:pt x="0" y="0"/>
                  </a:moveTo>
                  <a:lnTo>
                    <a:pt x="4149599" y="0"/>
                  </a:lnTo>
                  <a:lnTo>
                    <a:pt x="4149599" y="0"/>
                  </a:lnTo>
                </a:path>
              </a:pathLst>
            </a:custGeom>
            <a:ln w="13550" cap="flat">
              <a:solidFill>
                <a:srgbClr val="EBEBEB">
                  <a:alpha val="100000"/>
                </a:srgbClr>
              </a:solidFill>
              <a:prstDash val="solid"/>
              <a:round/>
            </a:ln>
          </p:spPr>
          <p:txBody>
            <a:bodyPr/>
            <a:lstStyle/>
            <a:p/>
          </p:txBody>
        </p:sp>
        <p:sp>
          <p:nvSpPr>
            <p:cNvPr id="405" name="pl14"/>
            <p:cNvSpPr/>
            <p:nvPr/>
          </p:nvSpPr>
          <p:spPr>
            <a:xfrm>
              <a:off x="7196012" y="6636796"/>
              <a:ext cx="4149599" cy="0"/>
            </a:xfrm>
            <a:custGeom>
              <a:avLst/>
              <a:pathLst>
                <a:path w="4149599" h="0">
                  <a:moveTo>
                    <a:pt x="0" y="0"/>
                  </a:moveTo>
                  <a:lnTo>
                    <a:pt x="4149599" y="0"/>
                  </a:lnTo>
                  <a:lnTo>
                    <a:pt x="4149599" y="0"/>
                  </a:lnTo>
                </a:path>
              </a:pathLst>
            </a:custGeom>
            <a:ln w="13550" cap="flat">
              <a:solidFill>
                <a:srgbClr val="EBEBEB">
                  <a:alpha val="100000"/>
                </a:srgbClr>
              </a:solidFill>
              <a:prstDash val="solid"/>
              <a:round/>
            </a:ln>
          </p:spPr>
          <p:txBody>
            <a:bodyPr/>
            <a:lstStyle/>
            <a:p/>
          </p:txBody>
        </p:sp>
        <p:sp>
          <p:nvSpPr>
            <p:cNvPr id="406" name="rc15"/>
            <p:cNvSpPr/>
            <p:nvPr/>
          </p:nvSpPr>
          <p:spPr>
            <a:xfrm>
              <a:off x="7916429" y="6890337"/>
              <a:ext cx="403433" cy="1774793"/>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07" name="rc16"/>
            <p:cNvSpPr/>
            <p:nvPr/>
          </p:nvSpPr>
          <p:spPr>
            <a:xfrm>
              <a:off x="8492762" y="7397421"/>
              <a:ext cx="403433" cy="1521251"/>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08" name="rc17"/>
            <p:cNvSpPr/>
            <p:nvPr/>
          </p:nvSpPr>
          <p:spPr>
            <a:xfrm>
              <a:off x="9069095" y="7904505"/>
              <a:ext cx="403433" cy="1014167"/>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09" name="rc18"/>
            <p:cNvSpPr/>
            <p:nvPr/>
          </p:nvSpPr>
          <p:spPr>
            <a:xfrm>
              <a:off x="9645429" y="6890337"/>
              <a:ext cx="403433" cy="1774793"/>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10" name="rc19"/>
            <p:cNvSpPr/>
            <p:nvPr/>
          </p:nvSpPr>
          <p:spPr>
            <a:xfrm>
              <a:off x="10221762" y="8158047"/>
              <a:ext cx="403433" cy="760625"/>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11" name="rc20"/>
            <p:cNvSpPr/>
            <p:nvPr/>
          </p:nvSpPr>
          <p:spPr>
            <a:xfrm>
              <a:off x="10798095" y="8411589"/>
              <a:ext cx="403433" cy="253541"/>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12" name="rc21"/>
            <p:cNvSpPr/>
            <p:nvPr/>
          </p:nvSpPr>
          <p:spPr>
            <a:xfrm>
              <a:off x="7916429" y="6636796"/>
              <a:ext cx="403433" cy="25354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13" name="rc22"/>
            <p:cNvSpPr/>
            <p:nvPr/>
          </p:nvSpPr>
          <p:spPr>
            <a:xfrm>
              <a:off x="10221762" y="7904505"/>
              <a:ext cx="403433" cy="25354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14" name="rc23"/>
            <p:cNvSpPr/>
            <p:nvPr/>
          </p:nvSpPr>
          <p:spPr>
            <a:xfrm>
              <a:off x="7916429" y="8665131"/>
              <a:ext cx="403433" cy="507083"/>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15" name="rc24"/>
            <p:cNvSpPr/>
            <p:nvPr/>
          </p:nvSpPr>
          <p:spPr>
            <a:xfrm>
              <a:off x="8492762" y="8918672"/>
              <a:ext cx="403433" cy="253541"/>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16" name="rc25"/>
            <p:cNvSpPr/>
            <p:nvPr/>
          </p:nvSpPr>
          <p:spPr>
            <a:xfrm>
              <a:off x="9069095" y="8918672"/>
              <a:ext cx="403433" cy="253541"/>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17" name="rc26"/>
            <p:cNvSpPr/>
            <p:nvPr/>
          </p:nvSpPr>
          <p:spPr>
            <a:xfrm>
              <a:off x="9645429" y="8665131"/>
              <a:ext cx="403433" cy="507083"/>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18" name="rc27"/>
            <p:cNvSpPr/>
            <p:nvPr/>
          </p:nvSpPr>
          <p:spPr>
            <a:xfrm>
              <a:off x="10221762" y="8918672"/>
              <a:ext cx="403433" cy="253541"/>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19" name="rc28"/>
            <p:cNvSpPr/>
            <p:nvPr/>
          </p:nvSpPr>
          <p:spPr>
            <a:xfrm>
              <a:off x="10798095" y="8665131"/>
              <a:ext cx="403433" cy="507083"/>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20" name="rc29"/>
            <p:cNvSpPr/>
            <p:nvPr/>
          </p:nvSpPr>
          <p:spPr>
            <a:xfrm>
              <a:off x="9645429" y="6636796"/>
              <a:ext cx="403433" cy="253541"/>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21" name="rc30"/>
            <p:cNvSpPr/>
            <p:nvPr/>
          </p:nvSpPr>
          <p:spPr>
            <a:xfrm>
              <a:off x="10221762" y="7650963"/>
              <a:ext cx="403433" cy="253541"/>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22" name="pl31"/>
            <p:cNvSpPr/>
            <p:nvPr/>
          </p:nvSpPr>
          <p:spPr>
            <a:xfrm>
              <a:off x="8118145" y="6867288"/>
              <a:ext cx="2881666" cy="2259284"/>
            </a:xfrm>
            <a:custGeom>
              <a:avLst/>
              <a:pathLst>
                <a:path w="2881666" h="2259284">
                  <a:moveTo>
                    <a:pt x="0" y="0"/>
                  </a:moveTo>
                  <a:lnTo>
                    <a:pt x="576333" y="1110624"/>
                  </a:lnTo>
                  <a:lnTo>
                    <a:pt x="1152666" y="1430119"/>
                  </a:lnTo>
                  <a:lnTo>
                    <a:pt x="1728999" y="1468154"/>
                  </a:lnTo>
                  <a:lnTo>
                    <a:pt x="2305333" y="2046287"/>
                  </a:lnTo>
                  <a:lnTo>
                    <a:pt x="2881666" y="2259284"/>
                  </a:lnTo>
                </a:path>
              </a:pathLst>
            </a:custGeom>
            <a:ln w="40651" cap="flat">
              <a:solidFill>
                <a:srgbClr val="000000">
                  <a:alpha val="100000"/>
                </a:srgbClr>
              </a:solidFill>
              <a:prstDash val="solid"/>
              <a:round/>
            </a:ln>
          </p:spPr>
          <p:txBody>
            <a:bodyPr/>
            <a:lstStyle/>
            <a:p/>
          </p:txBody>
        </p:sp>
        <p:sp>
          <p:nvSpPr>
            <p:cNvPr id="423" name="rc32"/>
            <p:cNvSpPr/>
            <p:nvPr/>
          </p:nvSpPr>
          <p:spPr>
            <a:xfrm>
              <a:off x="7196012" y="6510025"/>
              <a:ext cx="4149599" cy="2788960"/>
            </a:xfrm>
            <a:prstGeom prst="rect">
              <a:avLst/>
            </a:prstGeom>
            <a:ln w="13550" cap="rnd">
              <a:solidFill>
                <a:srgbClr val="333333">
                  <a:alpha val="100000"/>
                </a:srgbClr>
              </a:solidFill>
              <a:prstDash val="solid"/>
              <a:round/>
            </a:ln>
          </p:spPr>
          <p:txBody>
            <a:bodyPr/>
            <a:lstStyle/>
            <a:p/>
          </p:txBody>
        </p:sp>
        <p:sp>
          <p:nvSpPr>
            <p:cNvPr id="424" name="tx33"/>
            <p:cNvSpPr/>
            <p:nvPr/>
          </p:nvSpPr>
          <p:spPr>
            <a:xfrm>
              <a:off x="6843756" y="9169908"/>
              <a:ext cx="254198"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0.0</a:t>
              </a:r>
            </a:p>
          </p:txBody>
        </p:sp>
        <p:sp>
          <p:nvSpPr>
            <p:cNvPr id="425" name="tx34"/>
            <p:cNvSpPr/>
            <p:nvPr/>
          </p:nvSpPr>
          <p:spPr>
            <a:xfrm>
              <a:off x="6843756" y="8536053"/>
              <a:ext cx="254198"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2.5</a:t>
              </a:r>
            </a:p>
          </p:txBody>
        </p:sp>
        <p:sp>
          <p:nvSpPr>
            <p:cNvPr id="426" name="tx35"/>
            <p:cNvSpPr/>
            <p:nvPr/>
          </p:nvSpPr>
          <p:spPr>
            <a:xfrm>
              <a:off x="6843756" y="7902198"/>
              <a:ext cx="254198"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5.0</a:t>
              </a:r>
            </a:p>
          </p:txBody>
        </p:sp>
        <p:sp>
          <p:nvSpPr>
            <p:cNvPr id="427" name="tx36"/>
            <p:cNvSpPr/>
            <p:nvPr/>
          </p:nvSpPr>
          <p:spPr>
            <a:xfrm>
              <a:off x="6843756" y="7270204"/>
              <a:ext cx="254198"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7.5</a:t>
              </a:r>
            </a:p>
          </p:txBody>
        </p:sp>
        <p:sp>
          <p:nvSpPr>
            <p:cNvPr id="428" name="tx37"/>
            <p:cNvSpPr/>
            <p:nvPr/>
          </p:nvSpPr>
          <p:spPr>
            <a:xfrm>
              <a:off x="6801340" y="6634489"/>
              <a:ext cx="2966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29" name="pl38"/>
            <p:cNvSpPr/>
            <p:nvPr/>
          </p:nvSpPr>
          <p:spPr>
            <a:xfrm>
              <a:off x="7161218"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0" name="pl39"/>
            <p:cNvSpPr/>
            <p:nvPr/>
          </p:nvSpPr>
          <p:spPr>
            <a:xfrm>
              <a:off x="7161218" y="853836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1" name="pl40"/>
            <p:cNvSpPr/>
            <p:nvPr/>
          </p:nvSpPr>
          <p:spPr>
            <a:xfrm>
              <a:off x="7161218" y="790450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2" name="pl41"/>
            <p:cNvSpPr/>
            <p:nvPr/>
          </p:nvSpPr>
          <p:spPr>
            <a:xfrm>
              <a:off x="7161218" y="727065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3" name="pl42"/>
            <p:cNvSpPr/>
            <p:nvPr/>
          </p:nvSpPr>
          <p:spPr>
            <a:xfrm>
              <a:off x="7161218" y="663679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4" name="pl43"/>
            <p:cNvSpPr/>
            <p:nvPr/>
          </p:nvSpPr>
          <p:spPr>
            <a:xfrm>
              <a:off x="11345612"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35" name="pl44"/>
            <p:cNvSpPr/>
            <p:nvPr/>
          </p:nvSpPr>
          <p:spPr>
            <a:xfrm>
              <a:off x="11345612" y="8411513"/>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36" name="pl45"/>
            <p:cNvSpPr/>
            <p:nvPr/>
          </p:nvSpPr>
          <p:spPr>
            <a:xfrm>
              <a:off x="11345612" y="7650811"/>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37" name="pl46"/>
            <p:cNvSpPr/>
            <p:nvPr/>
          </p:nvSpPr>
          <p:spPr>
            <a:xfrm>
              <a:off x="11345612" y="6890109"/>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38" name="tx47"/>
            <p:cNvSpPr/>
            <p:nvPr/>
          </p:nvSpPr>
          <p:spPr>
            <a:xfrm>
              <a:off x="11443669"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39" name="tx48"/>
            <p:cNvSpPr/>
            <p:nvPr/>
          </p:nvSpPr>
          <p:spPr>
            <a:xfrm>
              <a:off x="11443669" y="8409206"/>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a:t>
              </a:r>
            </a:p>
          </p:txBody>
        </p:sp>
        <p:sp>
          <p:nvSpPr>
            <p:cNvPr id="440" name="tx49"/>
            <p:cNvSpPr/>
            <p:nvPr/>
          </p:nvSpPr>
          <p:spPr>
            <a:xfrm>
              <a:off x="11443669" y="7648504"/>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41" name="tx50"/>
            <p:cNvSpPr/>
            <p:nvPr/>
          </p:nvSpPr>
          <p:spPr>
            <a:xfrm>
              <a:off x="11443669" y="6887728"/>
              <a:ext cx="169515"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30</a:t>
              </a:r>
            </a:p>
          </p:txBody>
        </p:sp>
        <p:sp>
          <p:nvSpPr>
            <p:cNvPr id="442" name="pl51"/>
            <p:cNvSpPr/>
            <p:nvPr/>
          </p:nvSpPr>
          <p:spPr>
            <a:xfrm>
              <a:off x="754181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3" name="pl52"/>
            <p:cNvSpPr/>
            <p:nvPr/>
          </p:nvSpPr>
          <p:spPr>
            <a:xfrm>
              <a:off x="8118145"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4" name="pl53"/>
            <p:cNvSpPr/>
            <p:nvPr/>
          </p:nvSpPr>
          <p:spPr>
            <a:xfrm>
              <a:off x="869447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5" name="pl54"/>
            <p:cNvSpPr/>
            <p:nvPr/>
          </p:nvSpPr>
          <p:spPr>
            <a:xfrm>
              <a:off x="927081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6" name="pl55"/>
            <p:cNvSpPr/>
            <p:nvPr/>
          </p:nvSpPr>
          <p:spPr>
            <a:xfrm>
              <a:off x="9847145"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7" name="pl56"/>
            <p:cNvSpPr/>
            <p:nvPr/>
          </p:nvSpPr>
          <p:spPr>
            <a:xfrm>
              <a:off x="1042347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8" name="pl57"/>
            <p:cNvSpPr/>
            <p:nvPr/>
          </p:nvSpPr>
          <p:spPr>
            <a:xfrm>
              <a:off x="1099981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9" name="tx58"/>
            <p:cNvSpPr/>
            <p:nvPr/>
          </p:nvSpPr>
          <p:spPr>
            <a:xfrm rot="-2700000">
              <a:off x="7431913"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50" name="tx59"/>
            <p:cNvSpPr/>
            <p:nvPr/>
          </p:nvSpPr>
          <p:spPr>
            <a:xfrm rot="-2700000">
              <a:off x="7968548"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51" name="tx60"/>
            <p:cNvSpPr/>
            <p:nvPr/>
          </p:nvSpPr>
          <p:spPr>
            <a:xfrm rot="-2700000">
              <a:off x="8544224"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52" name="tx61"/>
            <p:cNvSpPr/>
            <p:nvPr/>
          </p:nvSpPr>
          <p:spPr>
            <a:xfrm rot="-2700000">
              <a:off x="897586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53" name="tx62"/>
            <p:cNvSpPr/>
            <p:nvPr/>
          </p:nvSpPr>
          <p:spPr>
            <a:xfrm rot="-2700000">
              <a:off x="9552200"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54" name="tx63"/>
            <p:cNvSpPr/>
            <p:nvPr/>
          </p:nvSpPr>
          <p:spPr>
            <a:xfrm rot="-2700000">
              <a:off x="10128507"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455" name="tx64"/>
            <p:cNvSpPr/>
            <p:nvPr/>
          </p:nvSpPr>
          <p:spPr>
            <a:xfrm rot="-2700000">
              <a:off x="10816910"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56" name="tx65"/>
            <p:cNvSpPr/>
            <p:nvPr/>
          </p:nvSpPr>
          <p:spPr>
            <a:xfrm>
              <a:off x="9270812"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457" name="tx66"/>
            <p:cNvSpPr/>
            <p:nvPr/>
          </p:nvSpPr>
          <p:spPr>
            <a:xfrm>
              <a:off x="8453559"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458" name="tx67"/>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459" name="tx68"/>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460" name="rc69"/>
            <p:cNvSpPr/>
            <p:nvPr/>
          </p:nvSpPr>
          <p:spPr>
            <a:xfrm>
              <a:off x="6628303" y="10217410"/>
              <a:ext cx="1051268" cy="182880"/>
            </a:xfrm>
            <a:prstGeom prst="rect">
              <a:avLst/>
            </a:prstGeom>
            <a:solidFill>
              <a:srgbClr val="FFFFFF">
                <a:alpha val="100000"/>
              </a:srgbClr>
            </a:solidFill>
          </p:spPr>
          <p:txBody>
            <a:bodyPr/>
            <a:lstStyle/>
            <a:p/>
          </p:txBody>
        </p:sp>
        <p:sp>
          <p:nvSpPr>
            <p:cNvPr id="461" name="rc70"/>
            <p:cNvSpPr/>
            <p:nvPr/>
          </p:nvSpPr>
          <p:spPr>
            <a:xfrm>
              <a:off x="6628303" y="10217410"/>
              <a:ext cx="182880" cy="182880"/>
            </a:xfrm>
            <a:prstGeom prst="rect">
              <a:avLst/>
            </a:prstGeom>
            <a:solidFill>
              <a:srgbClr val="FFFFFF">
                <a:alpha val="100000"/>
              </a:srgbClr>
            </a:solidFill>
          </p:spPr>
          <p:txBody>
            <a:bodyPr/>
            <a:lstStyle/>
            <a:p/>
          </p:txBody>
        </p:sp>
        <p:sp>
          <p:nvSpPr>
            <p:cNvPr id="462" name="pl71"/>
            <p:cNvSpPr/>
            <p:nvPr/>
          </p:nvSpPr>
          <p:spPr>
            <a:xfrm>
              <a:off x="6646591"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463" name="tx72"/>
            <p:cNvSpPr/>
            <p:nvPr/>
          </p:nvSpPr>
          <p:spPr>
            <a:xfrm>
              <a:off x="6919183"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464" name="rc73"/>
            <p:cNvSpPr/>
            <p:nvPr/>
          </p:nvSpPr>
          <p:spPr>
            <a:xfrm>
              <a:off x="7859571" y="10217410"/>
              <a:ext cx="4027628" cy="182880"/>
            </a:xfrm>
            <a:prstGeom prst="rect">
              <a:avLst/>
            </a:prstGeom>
            <a:solidFill>
              <a:srgbClr val="FFFFFF">
                <a:alpha val="100000"/>
              </a:srgbClr>
            </a:solidFill>
          </p:spPr>
          <p:txBody>
            <a:bodyPr/>
            <a:lstStyle/>
            <a:p/>
          </p:txBody>
        </p:sp>
        <p:sp>
          <p:nvSpPr>
            <p:cNvPr id="465" name="rc74"/>
            <p:cNvSpPr/>
            <p:nvPr/>
          </p:nvSpPr>
          <p:spPr>
            <a:xfrm>
              <a:off x="7859571" y="10217410"/>
              <a:ext cx="182879" cy="182880"/>
            </a:xfrm>
            <a:prstGeom prst="rect">
              <a:avLst/>
            </a:prstGeom>
            <a:solidFill>
              <a:srgbClr val="FFFFFF">
                <a:alpha val="100000"/>
              </a:srgbClr>
            </a:solidFill>
          </p:spPr>
          <p:txBody>
            <a:bodyPr/>
            <a:lstStyle/>
            <a:p/>
          </p:txBody>
        </p:sp>
        <p:sp>
          <p:nvSpPr>
            <p:cNvPr id="466" name="rc75"/>
            <p:cNvSpPr/>
            <p:nvPr/>
          </p:nvSpPr>
          <p:spPr>
            <a:xfrm>
              <a:off x="7868571" y="10226410"/>
              <a:ext cx="164880"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7" name="rc76"/>
            <p:cNvSpPr/>
            <p:nvPr/>
          </p:nvSpPr>
          <p:spPr>
            <a:xfrm>
              <a:off x="8950811" y="10217410"/>
              <a:ext cx="182879" cy="182880"/>
            </a:xfrm>
            <a:prstGeom prst="rect">
              <a:avLst/>
            </a:prstGeom>
            <a:solidFill>
              <a:srgbClr val="FFFFFF">
                <a:alpha val="100000"/>
              </a:srgbClr>
            </a:solidFill>
          </p:spPr>
          <p:txBody>
            <a:bodyPr/>
            <a:lstStyle/>
            <a:p/>
          </p:txBody>
        </p:sp>
        <p:sp>
          <p:nvSpPr>
            <p:cNvPr id="468" name="rc77"/>
            <p:cNvSpPr/>
            <p:nvPr/>
          </p:nvSpPr>
          <p:spPr>
            <a:xfrm>
              <a:off x="8959811" y="10226410"/>
              <a:ext cx="164880"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9" name="rc78"/>
            <p:cNvSpPr/>
            <p:nvPr/>
          </p:nvSpPr>
          <p:spPr>
            <a:xfrm>
              <a:off x="9876852" y="10217410"/>
              <a:ext cx="182879" cy="182880"/>
            </a:xfrm>
            <a:prstGeom prst="rect">
              <a:avLst/>
            </a:prstGeom>
            <a:solidFill>
              <a:srgbClr val="FFFFFF">
                <a:alpha val="100000"/>
              </a:srgbClr>
            </a:solidFill>
          </p:spPr>
          <p:txBody>
            <a:bodyPr/>
            <a:lstStyle/>
            <a:p/>
          </p:txBody>
        </p:sp>
        <p:sp>
          <p:nvSpPr>
            <p:cNvPr id="470" name="rc79"/>
            <p:cNvSpPr/>
            <p:nvPr/>
          </p:nvSpPr>
          <p:spPr>
            <a:xfrm>
              <a:off x="9885852" y="10226410"/>
              <a:ext cx="164879"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71" name="rc80"/>
            <p:cNvSpPr/>
            <p:nvPr/>
          </p:nvSpPr>
          <p:spPr>
            <a:xfrm>
              <a:off x="10879094" y="10217410"/>
              <a:ext cx="182879" cy="182880"/>
            </a:xfrm>
            <a:prstGeom prst="rect">
              <a:avLst/>
            </a:prstGeom>
            <a:solidFill>
              <a:srgbClr val="FFFFFF">
                <a:alpha val="100000"/>
              </a:srgbClr>
            </a:solidFill>
          </p:spPr>
          <p:txBody>
            <a:bodyPr/>
            <a:lstStyle/>
            <a:p/>
          </p:txBody>
        </p:sp>
        <p:sp>
          <p:nvSpPr>
            <p:cNvPr id="472" name="rc81"/>
            <p:cNvSpPr/>
            <p:nvPr/>
          </p:nvSpPr>
          <p:spPr>
            <a:xfrm>
              <a:off x="10888094"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3" name="tx82"/>
            <p:cNvSpPr/>
            <p:nvPr/>
          </p:nvSpPr>
          <p:spPr>
            <a:xfrm>
              <a:off x="8150451"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474" name="tx83"/>
            <p:cNvSpPr/>
            <p:nvPr/>
          </p:nvSpPr>
          <p:spPr>
            <a:xfrm>
              <a:off x="9241691"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475" name="tx84"/>
            <p:cNvSpPr/>
            <p:nvPr/>
          </p:nvSpPr>
          <p:spPr>
            <a:xfrm>
              <a:off x="10167732"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476" name="tx85"/>
            <p:cNvSpPr/>
            <p:nvPr/>
          </p:nvSpPr>
          <p:spPr>
            <a:xfrm>
              <a:off x="11169974"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477" name="tx86"/>
            <p:cNvSpPr/>
            <p:nvPr/>
          </p:nvSpPr>
          <p:spPr>
            <a:xfrm>
              <a:off x="6642513"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78" name=""/>
          <p:cNvGrpSpPr/>
          <p:nvPr/>
        </p:nvGrpSpPr>
        <p:grpSpPr>
          <a:xfrm>
            <a:off x="12527280" y="6217920"/>
            <a:ext cx="5486400" cy="4297680"/>
            <a:chOff x="12527280" y="6217920"/>
            <a:chExt cx="5486400" cy="4297680"/>
          </a:xfrm>
        </p:grpSpPr>
        <p:sp>
          <p:nvSpPr>
            <p:cNvPr id="479"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80"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81"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482"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83"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84"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85"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86"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87"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88"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89"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90"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91"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92"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93" name="pl17"/>
            <p:cNvSpPr/>
            <p:nvPr/>
          </p:nvSpPr>
          <p:spPr>
            <a:xfrm>
              <a:off x="13329440" y="6663670"/>
              <a:ext cx="4502097" cy="640187"/>
            </a:xfrm>
            <a:custGeom>
              <a:avLst/>
              <a:pathLst>
                <a:path w="4502097" h="640187">
                  <a:moveTo>
                    <a:pt x="0" y="614579"/>
                  </a:moveTo>
                  <a:lnTo>
                    <a:pt x="187587" y="512149"/>
                  </a:lnTo>
                  <a:lnTo>
                    <a:pt x="375174" y="537757"/>
                  </a:lnTo>
                  <a:lnTo>
                    <a:pt x="562762" y="512149"/>
                  </a:lnTo>
                  <a:lnTo>
                    <a:pt x="750349" y="640187"/>
                  </a:lnTo>
                  <a:lnTo>
                    <a:pt x="937937" y="614579"/>
                  </a:lnTo>
                  <a:lnTo>
                    <a:pt x="1125524" y="486542"/>
                  </a:lnTo>
                  <a:lnTo>
                    <a:pt x="1313111" y="512149"/>
                  </a:lnTo>
                  <a:lnTo>
                    <a:pt x="1500699" y="409719"/>
                  </a:lnTo>
                  <a:lnTo>
                    <a:pt x="1688286" y="588972"/>
                  </a:lnTo>
                  <a:lnTo>
                    <a:pt x="1875874" y="486542"/>
                  </a:lnTo>
                  <a:lnTo>
                    <a:pt x="2063461" y="384112"/>
                  </a:lnTo>
                  <a:lnTo>
                    <a:pt x="2251048" y="281682"/>
                  </a:lnTo>
                  <a:lnTo>
                    <a:pt x="2438636" y="179252"/>
                  </a:lnTo>
                  <a:lnTo>
                    <a:pt x="2626223" y="76822"/>
                  </a:lnTo>
                  <a:lnTo>
                    <a:pt x="2813811" y="76822"/>
                  </a:lnTo>
                  <a:lnTo>
                    <a:pt x="3001398" y="102429"/>
                  </a:lnTo>
                  <a:lnTo>
                    <a:pt x="3188985" y="76822"/>
                  </a:lnTo>
                  <a:lnTo>
                    <a:pt x="3376573" y="128037"/>
                  </a:lnTo>
                  <a:lnTo>
                    <a:pt x="3564160" y="102429"/>
                  </a:lnTo>
                  <a:lnTo>
                    <a:pt x="3751748" y="102429"/>
                  </a:lnTo>
                  <a:lnTo>
                    <a:pt x="3939335" y="0"/>
                  </a:lnTo>
                  <a:lnTo>
                    <a:pt x="4126923" y="102429"/>
                  </a:lnTo>
                  <a:lnTo>
                    <a:pt x="4314510" y="230467"/>
                  </a:lnTo>
                  <a:lnTo>
                    <a:pt x="4502097" y="230467"/>
                  </a:lnTo>
                </a:path>
              </a:pathLst>
            </a:custGeom>
            <a:ln w="32521" cap="flat">
              <a:solidFill>
                <a:srgbClr val="5EB0E8">
                  <a:alpha val="100000"/>
                </a:srgbClr>
              </a:solidFill>
              <a:prstDash val="solid"/>
              <a:round/>
            </a:ln>
          </p:spPr>
          <p:txBody>
            <a:bodyPr/>
            <a:lstStyle/>
            <a:p/>
          </p:txBody>
        </p:sp>
        <p:sp>
          <p:nvSpPr>
            <p:cNvPr id="494" name="pl18"/>
            <p:cNvSpPr/>
            <p:nvPr/>
          </p:nvSpPr>
          <p:spPr>
            <a:xfrm>
              <a:off x="13329440" y="6714885"/>
              <a:ext cx="4502097" cy="1613272"/>
            </a:xfrm>
            <a:custGeom>
              <a:avLst/>
              <a:pathLst>
                <a:path w="4502097" h="1613272">
                  <a:moveTo>
                    <a:pt x="0" y="1587664"/>
                  </a:moveTo>
                  <a:lnTo>
                    <a:pt x="187587" y="1613272"/>
                  </a:lnTo>
                  <a:lnTo>
                    <a:pt x="375174" y="1485234"/>
                  </a:lnTo>
                  <a:lnTo>
                    <a:pt x="562762" y="1305982"/>
                  </a:lnTo>
                  <a:lnTo>
                    <a:pt x="750349" y="1280374"/>
                  </a:lnTo>
                  <a:lnTo>
                    <a:pt x="937937" y="1101122"/>
                  </a:lnTo>
                  <a:lnTo>
                    <a:pt x="1125524" y="921869"/>
                  </a:lnTo>
                  <a:lnTo>
                    <a:pt x="1313111" y="1049907"/>
                  </a:lnTo>
                  <a:lnTo>
                    <a:pt x="1500699" y="896262"/>
                  </a:lnTo>
                  <a:lnTo>
                    <a:pt x="1688286" y="845047"/>
                  </a:lnTo>
                  <a:lnTo>
                    <a:pt x="1875874" y="717009"/>
                  </a:lnTo>
                  <a:lnTo>
                    <a:pt x="2063461" y="614579"/>
                  </a:lnTo>
                  <a:lnTo>
                    <a:pt x="2251048" y="486542"/>
                  </a:lnTo>
                  <a:lnTo>
                    <a:pt x="2438636" y="384112"/>
                  </a:lnTo>
                  <a:lnTo>
                    <a:pt x="2626223" y="256074"/>
                  </a:lnTo>
                  <a:lnTo>
                    <a:pt x="2813811" y="230467"/>
                  </a:lnTo>
                  <a:lnTo>
                    <a:pt x="3001398" y="204859"/>
                  </a:lnTo>
                  <a:lnTo>
                    <a:pt x="3188985" y="332897"/>
                  </a:lnTo>
                  <a:lnTo>
                    <a:pt x="3376573" y="332897"/>
                  </a:lnTo>
                  <a:lnTo>
                    <a:pt x="3564160" y="204859"/>
                  </a:lnTo>
                  <a:lnTo>
                    <a:pt x="3751748" y="230467"/>
                  </a:lnTo>
                  <a:lnTo>
                    <a:pt x="3939335" y="0"/>
                  </a:lnTo>
                  <a:lnTo>
                    <a:pt x="4126923" y="76822"/>
                  </a:lnTo>
                  <a:lnTo>
                    <a:pt x="4314510" y="409719"/>
                  </a:lnTo>
                  <a:lnTo>
                    <a:pt x="4502097" y="332897"/>
                  </a:lnTo>
                </a:path>
              </a:pathLst>
            </a:custGeom>
            <a:ln w="32521" cap="flat">
              <a:solidFill>
                <a:srgbClr val="00A173">
                  <a:alpha val="100000"/>
                </a:srgbClr>
              </a:solidFill>
              <a:prstDash val="solid"/>
              <a:round/>
            </a:ln>
          </p:spPr>
          <p:txBody>
            <a:bodyPr/>
            <a:lstStyle/>
            <a:p/>
          </p:txBody>
        </p:sp>
        <p:sp>
          <p:nvSpPr>
            <p:cNvPr id="495"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96"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97"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98"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499"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00"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01"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2"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3"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4"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5"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6"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7"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8"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9"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0"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1"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2"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3"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4"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5"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6"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7"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8"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9"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0"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1"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2"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3"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4"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5"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6"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7"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8"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9"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0"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1"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2"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33"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34"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35"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36"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37"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38"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39"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40"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41"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42"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43"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44"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45"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46"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47"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48"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49"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50"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51"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52"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53"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54"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55"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56"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57"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58" name="rc82"/>
            <p:cNvSpPr/>
            <p:nvPr/>
          </p:nvSpPr>
          <p:spPr>
            <a:xfrm>
              <a:off x="14005791" y="9941072"/>
              <a:ext cx="3149396" cy="504938"/>
            </a:xfrm>
            <a:prstGeom prst="rect">
              <a:avLst/>
            </a:prstGeom>
            <a:solidFill>
              <a:srgbClr val="FFFFFF">
                <a:alpha val="100000"/>
              </a:srgbClr>
            </a:solidFill>
          </p:spPr>
          <p:txBody>
            <a:bodyPr/>
            <a:lstStyle/>
            <a:p/>
          </p:txBody>
        </p:sp>
        <p:sp>
          <p:nvSpPr>
            <p:cNvPr id="559"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60"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61"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62"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63"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564"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565"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566"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RE-ESTABLISHED</a:t>
            </a:r>
          </a:p>
        </p:txBody>
      </p:sp>
      <p:sp xmlns:a="http://schemas.openxmlformats.org/drawingml/2006/main" xmlns:r="http://schemas.openxmlformats.org/officeDocument/2006/relationships" xmlns:p="http://schemas.openxmlformats.org/presentationml/2006/main">
        <p:nvSpPr>
          <p:cNvPr id="567"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Azerbaijan</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2217654" y="2153563"/>
              <a:ext cx="3150710" cy="3131794"/>
            </a:xfrm>
            <a:prstGeom prst="rect">
              <a:avLst/>
            </a:prstGeom>
            <a:solidFill>
              <a:srgbClr val="FFFFFF">
                <a:alpha val="100000"/>
              </a:srgbClr>
            </a:solidFill>
          </p:spPr>
          <p:txBody>
            <a:bodyPr/>
            <a:lstStyle/>
            <a:p/>
          </p:txBody>
        </p:sp>
        <p:sp>
          <p:nvSpPr>
            <p:cNvPr id="7" name="pl6"/>
            <p:cNvSpPr/>
            <p:nvPr/>
          </p:nvSpPr>
          <p:spPr>
            <a:xfrm>
              <a:off x="2217654" y="4855351"/>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8" name="pl7"/>
            <p:cNvSpPr/>
            <p:nvPr/>
          </p:nvSpPr>
          <p:spPr>
            <a:xfrm>
              <a:off x="2217654" y="3995336"/>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9" name="pl8"/>
            <p:cNvSpPr/>
            <p:nvPr/>
          </p:nvSpPr>
          <p:spPr>
            <a:xfrm>
              <a:off x="2217654" y="3135322"/>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10" name="pl9"/>
            <p:cNvSpPr/>
            <p:nvPr/>
          </p:nvSpPr>
          <p:spPr>
            <a:xfrm>
              <a:off x="2217654" y="2275307"/>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11" name="pl10"/>
            <p:cNvSpPr/>
            <p:nvPr/>
          </p:nvSpPr>
          <p:spPr>
            <a:xfrm>
              <a:off x="2217654" y="5285358"/>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2" name="pl11"/>
            <p:cNvSpPr/>
            <p:nvPr/>
          </p:nvSpPr>
          <p:spPr>
            <a:xfrm>
              <a:off x="2217654" y="4425343"/>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3" name="pl12"/>
            <p:cNvSpPr/>
            <p:nvPr/>
          </p:nvSpPr>
          <p:spPr>
            <a:xfrm>
              <a:off x="2217654" y="3565329"/>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4" name="pl13"/>
            <p:cNvSpPr/>
            <p:nvPr/>
          </p:nvSpPr>
          <p:spPr>
            <a:xfrm>
              <a:off x="2217654" y="2705314"/>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5" name="rc14"/>
            <p:cNvSpPr/>
            <p:nvPr/>
          </p:nvSpPr>
          <p:spPr>
            <a:xfrm>
              <a:off x="2256392"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 name="rc15"/>
            <p:cNvSpPr/>
            <p:nvPr/>
          </p:nvSpPr>
          <p:spPr>
            <a:xfrm>
              <a:off x="2256392"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 name="rc16"/>
            <p:cNvSpPr/>
            <p:nvPr/>
          </p:nvSpPr>
          <p:spPr>
            <a:xfrm>
              <a:off x="2256392" y="528535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 name="rc17"/>
            <p:cNvSpPr/>
            <p:nvPr/>
          </p:nvSpPr>
          <p:spPr>
            <a:xfrm>
              <a:off x="2256392" y="5285014"/>
              <a:ext cx="232429" cy="34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 name="rc18"/>
            <p:cNvSpPr/>
            <p:nvPr/>
          </p:nvSpPr>
          <p:spPr>
            <a:xfrm>
              <a:off x="2514647"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 name="rc19"/>
            <p:cNvSpPr/>
            <p:nvPr/>
          </p:nvSpPr>
          <p:spPr>
            <a:xfrm>
              <a:off x="2514647"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 name="rc20"/>
            <p:cNvSpPr/>
            <p:nvPr/>
          </p:nvSpPr>
          <p:spPr>
            <a:xfrm>
              <a:off x="2514647" y="528535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 name="rc21"/>
            <p:cNvSpPr/>
            <p:nvPr/>
          </p:nvSpPr>
          <p:spPr>
            <a:xfrm>
              <a:off x="2514647" y="5283638"/>
              <a:ext cx="232429" cy="17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 name="rc22"/>
            <p:cNvSpPr/>
            <p:nvPr/>
          </p:nvSpPr>
          <p:spPr>
            <a:xfrm>
              <a:off x="2772902"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 name="rc23"/>
            <p:cNvSpPr/>
            <p:nvPr/>
          </p:nvSpPr>
          <p:spPr>
            <a:xfrm>
              <a:off x="2772902"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 name="rc24"/>
            <p:cNvSpPr/>
            <p:nvPr/>
          </p:nvSpPr>
          <p:spPr>
            <a:xfrm>
              <a:off x="2772902" y="528535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 name="rc25"/>
            <p:cNvSpPr/>
            <p:nvPr/>
          </p:nvSpPr>
          <p:spPr>
            <a:xfrm>
              <a:off x="2772902" y="5283122"/>
              <a:ext cx="232429" cy="22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 name="rc26"/>
            <p:cNvSpPr/>
            <p:nvPr/>
          </p:nvSpPr>
          <p:spPr>
            <a:xfrm>
              <a:off x="3031157"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 name="rc27"/>
            <p:cNvSpPr/>
            <p:nvPr/>
          </p:nvSpPr>
          <p:spPr>
            <a:xfrm>
              <a:off x="3031157"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 name="rc28"/>
            <p:cNvSpPr/>
            <p:nvPr/>
          </p:nvSpPr>
          <p:spPr>
            <a:xfrm>
              <a:off x="3031157" y="528535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0" name="rc29"/>
            <p:cNvSpPr/>
            <p:nvPr/>
          </p:nvSpPr>
          <p:spPr>
            <a:xfrm>
              <a:off x="3031157" y="5271598"/>
              <a:ext cx="232429" cy="1376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1" name="rc30"/>
            <p:cNvSpPr/>
            <p:nvPr/>
          </p:nvSpPr>
          <p:spPr>
            <a:xfrm>
              <a:off x="3289412" y="5285186"/>
              <a:ext cx="232429" cy="1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2" name="rc31"/>
            <p:cNvSpPr/>
            <p:nvPr/>
          </p:nvSpPr>
          <p:spPr>
            <a:xfrm>
              <a:off x="3289412" y="5285186"/>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3" name="rc32"/>
            <p:cNvSpPr/>
            <p:nvPr/>
          </p:nvSpPr>
          <p:spPr>
            <a:xfrm>
              <a:off x="3289412" y="5285186"/>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4" name="rc33"/>
            <p:cNvSpPr/>
            <p:nvPr/>
          </p:nvSpPr>
          <p:spPr>
            <a:xfrm>
              <a:off x="3289412" y="5278822"/>
              <a:ext cx="232429" cy="636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5" name="rc34"/>
            <p:cNvSpPr/>
            <p:nvPr/>
          </p:nvSpPr>
          <p:spPr>
            <a:xfrm>
              <a:off x="3547667"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6" name="rc35"/>
            <p:cNvSpPr/>
            <p:nvPr/>
          </p:nvSpPr>
          <p:spPr>
            <a:xfrm>
              <a:off x="3547667"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7" name="rc36"/>
            <p:cNvSpPr/>
            <p:nvPr/>
          </p:nvSpPr>
          <p:spPr>
            <a:xfrm>
              <a:off x="3547667" y="528535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8" name="rc37"/>
            <p:cNvSpPr/>
            <p:nvPr/>
          </p:nvSpPr>
          <p:spPr>
            <a:xfrm>
              <a:off x="3547667" y="5282606"/>
              <a:ext cx="232429" cy="275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9" name="rc38"/>
            <p:cNvSpPr/>
            <p:nvPr/>
          </p:nvSpPr>
          <p:spPr>
            <a:xfrm>
              <a:off x="3805922"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0" name="rc39"/>
            <p:cNvSpPr/>
            <p:nvPr/>
          </p:nvSpPr>
          <p:spPr>
            <a:xfrm>
              <a:off x="3805922"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1" name="rc40"/>
            <p:cNvSpPr/>
            <p:nvPr/>
          </p:nvSpPr>
          <p:spPr>
            <a:xfrm>
              <a:off x="3805922" y="528535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2" name="rc41"/>
            <p:cNvSpPr/>
            <p:nvPr/>
          </p:nvSpPr>
          <p:spPr>
            <a:xfrm>
              <a:off x="3805922" y="5284498"/>
              <a:ext cx="232429" cy="86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3" name="rc42"/>
            <p:cNvSpPr/>
            <p:nvPr/>
          </p:nvSpPr>
          <p:spPr>
            <a:xfrm>
              <a:off x="4064177"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4" name="rc43"/>
            <p:cNvSpPr/>
            <p:nvPr/>
          </p:nvSpPr>
          <p:spPr>
            <a:xfrm>
              <a:off x="4064177"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 name="rc44"/>
            <p:cNvSpPr/>
            <p:nvPr/>
          </p:nvSpPr>
          <p:spPr>
            <a:xfrm>
              <a:off x="4064177" y="528535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6" name="rc45"/>
            <p:cNvSpPr/>
            <p:nvPr/>
          </p:nvSpPr>
          <p:spPr>
            <a:xfrm>
              <a:off x="4064177" y="5284670"/>
              <a:ext cx="232429" cy="68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7" name="rc46"/>
            <p:cNvSpPr/>
            <p:nvPr/>
          </p:nvSpPr>
          <p:spPr>
            <a:xfrm>
              <a:off x="4322432"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8" name="rc47"/>
            <p:cNvSpPr/>
            <p:nvPr/>
          </p:nvSpPr>
          <p:spPr>
            <a:xfrm>
              <a:off x="4322432"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9" name="rc48"/>
            <p:cNvSpPr/>
            <p:nvPr/>
          </p:nvSpPr>
          <p:spPr>
            <a:xfrm>
              <a:off x="4322432" y="528535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0" name="rc49"/>
            <p:cNvSpPr/>
            <p:nvPr/>
          </p:nvSpPr>
          <p:spPr>
            <a:xfrm>
              <a:off x="4322432" y="5280542"/>
              <a:ext cx="232429" cy="48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1" name="rc50"/>
            <p:cNvSpPr/>
            <p:nvPr/>
          </p:nvSpPr>
          <p:spPr>
            <a:xfrm>
              <a:off x="4580687"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2" name="rc51"/>
            <p:cNvSpPr/>
            <p:nvPr/>
          </p:nvSpPr>
          <p:spPr>
            <a:xfrm>
              <a:off x="4580687"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3" name="rc52"/>
            <p:cNvSpPr/>
            <p:nvPr/>
          </p:nvSpPr>
          <p:spPr>
            <a:xfrm>
              <a:off x="4580687" y="528535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4" name="rc53"/>
            <p:cNvSpPr/>
            <p:nvPr/>
          </p:nvSpPr>
          <p:spPr>
            <a:xfrm>
              <a:off x="4580687" y="5282434"/>
              <a:ext cx="232429" cy="29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5" name="rc54"/>
            <p:cNvSpPr/>
            <p:nvPr/>
          </p:nvSpPr>
          <p:spPr>
            <a:xfrm>
              <a:off x="4838942"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6" name="rc55"/>
            <p:cNvSpPr/>
            <p:nvPr/>
          </p:nvSpPr>
          <p:spPr>
            <a:xfrm>
              <a:off x="4838942"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7" name="rc56"/>
            <p:cNvSpPr/>
            <p:nvPr/>
          </p:nvSpPr>
          <p:spPr>
            <a:xfrm>
              <a:off x="4838942" y="528535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8" name="rc57"/>
            <p:cNvSpPr/>
            <p:nvPr/>
          </p:nvSpPr>
          <p:spPr>
            <a:xfrm>
              <a:off x="4838942" y="5281230"/>
              <a:ext cx="232429" cy="412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9" name="rc58"/>
            <p:cNvSpPr/>
            <p:nvPr/>
          </p:nvSpPr>
          <p:spPr>
            <a:xfrm>
              <a:off x="5097197"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0" name="rc59"/>
            <p:cNvSpPr/>
            <p:nvPr/>
          </p:nvSpPr>
          <p:spPr>
            <a:xfrm>
              <a:off x="5097197"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1" name="rc60"/>
            <p:cNvSpPr/>
            <p:nvPr/>
          </p:nvSpPr>
          <p:spPr>
            <a:xfrm>
              <a:off x="5097197" y="528535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2" name="rc61"/>
            <p:cNvSpPr/>
            <p:nvPr/>
          </p:nvSpPr>
          <p:spPr>
            <a:xfrm>
              <a:off x="5097197" y="5282606"/>
              <a:ext cx="232429" cy="275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3" name="pg62"/>
            <p:cNvSpPr/>
            <p:nvPr/>
          </p:nvSpPr>
          <p:spPr>
            <a:xfrm>
              <a:off x="2916279" y="2153563"/>
              <a:ext cx="1753461" cy="373922"/>
            </a:xfrm>
            <a:custGeom>
              <a:avLst/>
              <a:pathLst>
                <a:path w="1753461" h="373922">
                  <a:moveTo>
                    <a:pt x="31220" y="373922"/>
                  </a:moveTo>
                  <a:lnTo>
                    <a:pt x="1722240" y="373922"/>
                  </a:lnTo>
                  <a:lnTo>
                    <a:pt x="1720983" y="373897"/>
                  </a:lnTo>
                  <a:lnTo>
                    <a:pt x="1726003" y="373695"/>
                  </a:lnTo>
                  <a:lnTo>
                    <a:pt x="1730926" y="372690"/>
                  </a:lnTo>
                  <a:lnTo>
                    <a:pt x="1735624" y="370908"/>
                  </a:lnTo>
                  <a:lnTo>
                    <a:pt x="1739975" y="368396"/>
                  </a:lnTo>
                  <a:lnTo>
                    <a:pt x="1743867" y="365218"/>
                  </a:lnTo>
                  <a:lnTo>
                    <a:pt x="1747199" y="361457"/>
                  </a:lnTo>
                  <a:lnTo>
                    <a:pt x="1749884" y="357211"/>
                  </a:lnTo>
                  <a:lnTo>
                    <a:pt x="1751854" y="352588"/>
                  </a:lnTo>
                  <a:lnTo>
                    <a:pt x="1753056" y="347710"/>
                  </a:lnTo>
                  <a:lnTo>
                    <a:pt x="1753461" y="342702"/>
                  </a:lnTo>
                  <a:lnTo>
                    <a:pt x="1753461" y="31220"/>
                  </a:lnTo>
                  <a:lnTo>
                    <a:pt x="1753056" y="26212"/>
                  </a:lnTo>
                  <a:lnTo>
                    <a:pt x="1751854" y="21334"/>
                  </a:lnTo>
                  <a:lnTo>
                    <a:pt x="1749884" y="16711"/>
                  </a:lnTo>
                  <a:lnTo>
                    <a:pt x="1747199" y="12465"/>
                  </a:lnTo>
                  <a:lnTo>
                    <a:pt x="1743867" y="8704"/>
                  </a:lnTo>
                  <a:lnTo>
                    <a:pt x="1739975" y="5526"/>
                  </a:lnTo>
                  <a:lnTo>
                    <a:pt x="1735624" y="3014"/>
                  </a:lnTo>
                  <a:lnTo>
                    <a:pt x="1730926" y="1232"/>
                  </a:lnTo>
                  <a:lnTo>
                    <a:pt x="1726003" y="227"/>
                  </a:lnTo>
                  <a:lnTo>
                    <a:pt x="172224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4" name="tx63"/>
            <p:cNvSpPr/>
            <p:nvPr/>
          </p:nvSpPr>
          <p:spPr>
            <a:xfrm>
              <a:off x="3041161" y="2239827"/>
              <a:ext cx="150369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 case(s)</a:t>
              </a:r>
            </a:p>
          </p:txBody>
        </p:sp>
        <p:sp>
          <p:nvSpPr>
            <p:cNvPr id="65" name="pg64"/>
            <p:cNvSpPr/>
            <p:nvPr/>
          </p:nvSpPr>
          <p:spPr>
            <a:xfrm>
              <a:off x="3118720" y="2394471"/>
              <a:ext cx="1348577" cy="311602"/>
            </a:xfrm>
            <a:custGeom>
              <a:avLst/>
              <a:pathLst>
                <a:path w="1348577" h="311602">
                  <a:moveTo>
                    <a:pt x="26017" y="311602"/>
                  </a:moveTo>
                  <a:lnTo>
                    <a:pt x="1322560" y="311602"/>
                  </a:lnTo>
                  <a:lnTo>
                    <a:pt x="1321513" y="311581"/>
                  </a:lnTo>
                  <a:lnTo>
                    <a:pt x="1325696" y="311412"/>
                  </a:lnTo>
                  <a:lnTo>
                    <a:pt x="1329799" y="310575"/>
                  </a:lnTo>
                  <a:lnTo>
                    <a:pt x="1333714" y="309090"/>
                  </a:lnTo>
                  <a:lnTo>
                    <a:pt x="1337340" y="306996"/>
                  </a:lnTo>
                  <a:lnTo>
                    <a:pt x="1340583" y="304348"/>
                  </a:lnTo>
                  <a:lnTo>
                    <a:pt x="1343360" y="301214"/>
                  </a:lnTo>
                  <a:lnTo>
                    <a:pt x="1345597" y="297675"/>
                  </a:lnTo>
                  <a:lnTo>
                    <a:pt x="1347239" y="293823"/>
                  </a:lnTo>
                  <a:lnTo>
                    <a:pt x="1348241" y="289758"/>
                  </a:lnTo>
                  <a:lnTo>
                    <a:pt x="1348577" y="285585"/>
                  </a:lnTo>
                  <a:lnTo>
                    <a:pt x="1348577" y="26017"/>
                  </a:lnTo>
                  <a:lnTo>
                    <a:pt x="1348241" y="21843"/>
                  </a:lnTo>
                  <a:lnTo>
                    <a:pt x="1347239" y="17778"/>
                  </a:lnTo>
                  <a:lnTo>
                    <a:pt x="1345597" y="13926"/>
                  </a:lnTo>
                  <a:lnTo>
                    <a:pt x="1343360" y="10387"/>
                  </a:lnTo>
                  <a:lnTo>
                    <a:pt x="1340583" y="7253"/>
                  </a:lnTo>
                  <a:lnTo>
                    <a:pt x="1337340" y="4605"/>
                  </a:lnTo>
                  <a:lnTo>
                    <a:pt x="1333714" y="2511"/>
                  </a:lnTo>
                  <a:lnTo>
                    <a:pt x="1329799" y="1027"/>
                  </a:lnTo>
                  <a:lnTo>
                    <a:pt x="1325696" y="189"/>
                  </a:lnTo>
                  <a:lnTo>
                    <a:pt x="132256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6" name="tx65"/>
            <p:cNvSpPr/>
            <p:nvPr/>
          </p:nvSpPr>
          <p:spPr>
            <a:xfrm>
              <a:off x="3222789" y="2466357"/>
              <a:ext cx="1140440"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 case(s)</a:t>
              </a:r>
            </a:p>
          </p:txBody>
        </p:sp>
        <p:sp>
          <p:nvSpPr>
            <p:cNvPr id="67" name="rc66"/>
            <p:cNvSpPr/>
            <p:nvPr/>
          </p:nvSpPr>
          <p:spPr>
            <a:xfrm>
              <a:off x="2217654" y="2153563"/>
              <a:ext cx="3150710" cy="3131794"/>
            </a:xfrm>
            <a:prstGeom prst="rect">
              <a:avLst/>
            </a:prstGeom>
            <a:ln w="13550" cap="rnd">
              <a:solidFill>
                <a:srgbClr val="333333">
                  <a:alpha val="100000"/>
                </a:srgbClr>
              </a:solidFill>
              <a:prstDash val="solid"/>
              <a:round/>
            </a:ln>
          </p:spPr>
          <p:txBody>
            <a:bodyPr/>
            <a:lstStyle/>
            <a:p/>
          </p:txBody>
        </p:sp>
        <p:sp>
          <p:nvSpPr>
            <p:cNvPr id="68" name="rc67"/>
            <p:cNvSpPr/>
            <p:nvPr/>
          </p:nvSpPr>
          <p:spPr>
            <a:xfrm>
              <a:off x="5368365" y="2153563"/>
              <a:ext cx="3150710" cy="3131794"/>
            </a:xfrm>
            <a:prstGeom prst="rect">
              <a:avLst/>
            </a:prstGeom>
            <a:solidFill>
              <a:srgbClr val="FFFFFF">
                <a:alpha val="100000"/>
              </a:srgbClr>
            </a:solidFill>
          </p:spPr>
          <p:txBody>
            <a:bodyPr/>
            <a:lstStyle/>
            <a:p/>
          </p:txBody>
        </p:sp>
        <p:sp>
          <p:nvSpPr>
            <p:cNvPr id="69" name="pl68"/>
            <p:cNvSpPr/>
            <p:nvPr/>
          </p:nvSpPr>
          <p:spPr>
            <a:xfrm>
              <a:off x="5368365" y="4855351"/>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70" name="pl69"/>
            <p:cNvSpPr/>
            <p:nvPr/>
          </p:nvSpPr>
          <p:spPr>
            <a:xfrm>
              <a:off x="5368365" y="3995336"/>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71" name="pl70"/>
            <p:cNvSpPr/>
            <p:nvPr/>
          </p:nvSpPr>
          <p:spPr>
            <a:xfrm>
              <a:off x="5368365" y="3135322"/>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72" name="pl71"/>
            <p:cNvSpPr/>
            <p:nvPr/>
          </p:nvSpPr>
          <p:spPr>
            <a:xfrm>
              <a:off x="5368365" y="2275307"/>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73" name="pl72"/>
            <p:cNvSpPr/>
            <p:nvPr/>
          </p:nvSpPr>
          <p:spPr>
            <a:xfrm>
              <a:off x="5368365" y="5285358"/>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74" name="pl73"/>
            <p:cNvSpPr/>
            <p:nvPr/>
          </p:nvSpPr>
          <p:spPr>
            <a:xfrm>
              <a:off x="5368365" y="4425343"/>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75" name="pl74"/>
            <p:cNvSpPr/>
            <p:nvPr/>
          </p:nvSpPr>
          <p:spPr>
            <a:xfrm>
              <a:off x="5368365" y="3565329"/>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76" name="pl75"/>
            <p:cNvSpPr/>
            <p:nvPr/>
          </p:nvSpPr>
          <p:spPr>
            <a:xfrm>
              <a:off x="5368365" y="2705314"/>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77" name="rc76"/>
            <p:cNvSpPr/>
            <p:nvPr/>
          </p:nvSpPr>
          <p:spPr>
            <a:xfrm>
              <a:off x="5407103"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8" name="rc77"/>
            <p:cNvSpPr/>
            <p:nvPr/>
          </p:nvSpPr>
          <p:spPr>
            <a:xfrm>
              <a:off x="5407103" y="5285014"/>
              <a:ext cx="232429" cy="34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9" name="rc78"/>
            <p:cNvSpPr/>
            <p:nvPr/>
          </p:nvSpPr>
          <p:spPr>
            <a:xfrm>
              <a:off x="5407103" y="5284154"/>
              <a:ext cx="232429" cy="86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0" name="rc79"/>
            <p:cNvSpPr/>
            <p:nvPr/>
          </p:nvSpPr>
          <p:spPr>
            <a:xfrm>
              <a:off x="5407103" y="5283122"/>
              <a:ext cx="232429" cy="103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1" name="rc80"/>
            <p:cNvSpPr/>
            <p:nvPr/>
          </p:nvSpPr>
          <p:spPr>
            <a:xfrm>
              <a:off x="5665358"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2" name="rc81"/>
            <p:cNvSpPr/>
            <p:nvPr/>
          </p:nvSpPr>
          <p:spPr>
            <a:xfrm>
              <a:off x="5665358"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3" name="rc82"/>
            <p:cNvSpPr/>
            <p:nvPr/>
          </p:nvSpPr>
          <p:spPr>
            <a:xfrm>
              <a:off x="5665358" y="5285014"/>
              <a:ext cx="232429" cy="34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4" name="rc83"/>
            <p:cNvSpPr/>
            <p:nvPr/>
          </p:nvSpPr>
          <p:spPr>
            <a:xfrm>
              <a:off x="5665358" y="5277102"/>
              <a:ext cx="232429" cy="79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5" name="rc84"/>
            <p:cNvSpPr/>
            <p:nvPr/>
          </p:nvSpPr>
          <p:spPr>
            <a:xfrm>
              <a:off x="5923613"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5923613"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5923613" y="5285014"/>
              <a:ext cx="232429" cy="34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5923613" y="5277446"/>
              <a:ext cx="232429" cy="75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6181868" y="5285186"/>
              <a:ext cx="232429" cy="1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6181868" y="5285186"/>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6181868" y="5285186"/>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6181868" y="5279682"/>
              <a:ext cx="232429" cy="550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6440123" y="5285014"/>
              <a:ext cx="232429" cy="34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6440123" y="5285014"/>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6440123" y="5285014"/>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6440123" y="5282606"/>
              <a:ext cx="232429" cy="24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rc96"/>
            <p:cNvSpPr/>
            <p:nvPr/>
          </p:nvSpPr>
          <p:spPr>
            <a:xfrm>
              <a:off x="6698378"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6698378"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6698378" y="528535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6698378" y="5285186"/>
              <a:ext cx="232429" cy="1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rc100"/>
            <p:cNvSpPr/>
            <p:nvPr/>
          </p:nvSpPr>
          <p:spPr>
            <a:xfrm>
              <a:off x="6956633" y="5285186"/>
              <a:ext cx="232429" cy="1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2" name="rc101"/>
            <p:cNvSpPr/>
            <p:nvPr/>
          </p:nvSpPr>
          <p:spPr>
            <a:xfrm>
              <a:off x="6956633" y="5285186"/>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3" name="rc102"/>
            <p:cNvSpPr/>
            <p:nvPr/>
          </p:nvSpPr>
          <p:spPr>
            <a:xfrm>
              <a:off x="6956633" y="5285186"/>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4" name="rc103"/>
            <p:cNvSpPr/>
            <p:nvPr/>
          </p:nvSpPr>
          <p:spPr>
            <a:xfrm>
              <a:off x="6956633" y="5284842"/>
              <a:ext cx="232429" cy="34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5" name="rc104"/>
            <p:cNvSpPr/>
            <p:nvPr/>
          </p:nvSpPr>
          <p:spPr>
            <a:xfrm>
              <a:off x="7214888" y="5282950"/>
              <a:ext cx="232429" cy="240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6" name="rc105"/>
            <p:cNvSpPr/>
            <p:nvPr/>
          </p:nvSpPr>
          <p:spPr>
            <a:xfrm>
              <a:off x="7214888" y="5282778"/>
              <a:ext cx="232429" cy="17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7" name="rc106"/>
            <p:cNvSpPr/>
            <p:nvPr/>
          </p:nvSpPr>
          <p:spPr>
            <a:xfrm>
              <a:off x="7214888" y="528277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8" name="rc107"/>
            <p:cNvSpPr/>
            <p:nvPr/>
          </p:nvSpPr>
          <p:spPr>
            <a:xfrm>
              <a:off x="7214888" y="5275898"/>
              <a:ext cx="232429" cy="688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9" name="rc108"/>
            <p:cNvSpPr/>
            <p:nvPr/>
          </p:nvSpPr>
          <p:spPr>
            <a:xfrm>
              <a:off x="7473143" y="5280886"/>
              <a:ext cx="232429" cy="44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0" name="rc109"/>
            <p:cNvSpPr/>
            <p:nvPr/>
          </p:nvSpPr>
          <p:spPr>
            <a:xfrm>
              <a:off x="7473143" y="5278650"/>
              <a:ext cx="232429" cy="223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1" name="rc110"/>
            <p:cNvSpPr/>
            <p:nvPr/>
          </p:nvSpPr>
          <p:spPr>
            <a:xfrm>
              <a:off x="7473143" y="5276930"/>
              <a:ext cx="232429" cy="17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2" name="rc111"/>
            <p:cNvSpPr/>
            <p:nvPr/>
          </p:nvSpPr>
          <p:spPr>
            <a:xfrm>
              <a:off x="7473143" y="5272802"/>
              <a:ext cx="232429" cy="412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3" name="rc112"/>
            <p:cNvSpPr/>
            <p:nvPr/>
          </p:nvSpPr>
          <p:spPr>
            <a:xfrm>
              <a:off x="7731398" y="5267813"/>
              <a:ext cx="232429" cy="1754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4" name="rc113"/>
            <p:cNvSpPr/>
            <p:nvPr/>
          </p:nvSpPr>
          <p:spPr>
            <a:xfrm>
              <a:off x="7731398" y="5260245"/>
              <a:ext cx="232429" cy="756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5" name="rc114"/>
            <p:cNvSpPr/>
            <p:nvPr/>
          </p:nvSpPr>
          <p:spPr>
            <a:xfrm>
              <a:off x="7731398" y="5253365"/>
              <a:ext cx="232429" cy="688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6" name="rc115"/>
            <p:cNvSpPr/>
            <p:nvPr/>
          </p:nvSpPr>
          <p:spPr>
            <a:xfrm>
              <a:off x="7731398" y="5233757"/>
              <a:ext cx="232429" cy="196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7" name="rc116"/>
            <p:cNvSpPr/>
            <p:nvPr/>
          </p:nvSpPr>
          <p:spPr>
            <a:xfrm>
              <a:off x="7989653" y="5229113"/>
              <a:ext cx="232429" cy="5624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8" name="rc117"/>
            <p:cNvSpPr/>
            <p:nvPr/>
          </p:nvSpPr>
          <p:spPr>
            <a:xfrm>
              <a:off x="7989653" y="5074998"/>
              <a:ext cx="232429" cy="15411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9" name="rc118"/>
            <p:cNvSpPr/>
            <p:nvPr/>
          </p:nvSpPr>
          <p:spPr>
            <a:xfrm>
              <a:off x="7989653" y="4919680"/>
              <a:ext cx="232429" cy="15531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0" name="rc119"/>
            <p:cNvSpPr/>
            <p:nvPr/>
          </p:nvSpPr>
          <p:spPr>
            <a:xfrm>
              <a:off x="7989653" y="4767113"/>
              <a:ext cx="232429" cy="15256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1" name="rc120"/>
            <p:cNvSpPr/>
            <p:nvPr/>
          </p:nvSpPr>
          <p:spPr>
            <a:xfrm>
              <a:off x="8247908" y="5120923"/>
              <a:ext cx="232429" cy="16443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2" name="rc121"/>
            <p:cNvSpPr/>
            <p:nvPr/>
          </p:nvSpPr>
          <p:spPr>
            <a:xfrm>
              <a:off x="8247908" y="4345362"/>
              <a:ext cx="232429" cy="77556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3" name="rc122"/>
            <p:cNvSpPr/>
            <p:nvPr/>
          </p:nvSpPr>
          <p:spPr>
            <a:xfrm>
              <a:off x="8247908" y="3335361"/>
              <a:ext cx="232429" cy="101000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4" name="rc123"/>
            <p:cNvSpPr/>
            <p:nvPr/>
          </p:nvSpPr>
          <p:spPr>
            <a:xfrm>
              <a:off x="8247908" y="2876285"/>
              <a:ext cx="232429" cy="4590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5" name="pg124"/>
            <p:cNvSpPr/>
            <p:nvPr/>
          </p:nvSpPr>
          <p:spPr>
            <a:xfrm>
              <a:off x="8303313"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26" name="pg125"/>
            <p:cNvSpPr/>
            <p:nvPr/>
          </p:nvSpPr>
          <p:spPr>
            <a:xfrm>
              <a:off x="5970441" y="2153563"/>
              <a:ext cx="1946557" cy="373922"/>
            </a:xfrm>
            <a:custGeom>
              <a:avLst/>
              <a:pathLst>
                <a:path w="1946557" h="373922">
                  <a:moveTo>
                    <a:pt x="31220" y="373922"/>
                  </a:moveTo>
                  <a:lnTo>
                    <a:pt x="1915336" y="373922"/>
                  </a:lnTo>
                  <a:lnTo>
                    <a:pt x="1914079" y="373897"/>
                  </a:lnTo>
                  <a:lnTo>
                    <a:pt x="1919100" y="373695"/>
                  </a:lnTo>
                  <a:lnTo>
                    <a:pt x="1924022" y="372690"/>
                  </a:lnTo>
                  <a:lnTo>
                    <a:pt x="1928720" y="370908"/>
                  </a:lnTo>
                  <a:lnTo>
                    <a:pt x="1933072" y="368396"/>
                  </a:lnTo>
                  <a:lnTo>
                    <a:pt x="1936964" y="365218"/>
                  </a:lnTo>
                  <a:lnTo>
                    <a:pt x="1940295" y="361457"/>
                  </a:lnTo>
                  <a:lnTo>
                    <a:pt x="1942981" y="357211"/>
                  </a:lnTo>
                  <a:lnTo>
                    <a:pt x="1944950" y="352588"/>
                  </a:lnTo>
                  <a:lnTo>
                    <a:pt x="1946153" y="347710"/>
                  </a:lnTo>
                  <a:lnTo>
                    <a:pt x="1946557" y="342702"/>
                  </a:lnTo>
                  <a:lnTo>
                    <a:pt x="1946557" y="31220"/>
                  </a:lnTo>
                  <a:lnTo>
                    <a:pt x="1946153" y="26212"/>
                  </a:lnTo>
                  <a:lnTo>
                    <a:pt x="1944950" y="21334"/>
                  </a:lnTo>
                  <a:lnTo>
                    <a:pt x="1942981" y="16711"/>
                  </a:lnTo>
                  <a:lnTo>
                    <a:pt x="1940295" y="12465"/>
                  </a:lnTo>
                  <a:lnTo>
                    <a:pt x="1936964" y="8704"/>
                  </a:lnTo>
                  <a:lnTo>
                    <a:pt x="1933072" y="5526"/>
                  </a:lnTo>
                  <a:lnTo>
                    <a:pt x="1928720" y="3014"/>
                  </a:lnTo>
                  <a:lnTo>
                    <a:pt x="1924022" y="1232"/>
                  </a:lnTo>
                  <a:lnTo>
                    <a:pt x="1919100" y="227"/>
                  </a:lnTo>
                  <a:lnTo>
                    <a:pt x="191533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7" name="tx126"/>
            <p:cNvSpPr/>
            <p:nvPr/>
          </p:nvSpPr>
          <p:spPr>
            <a:xfrm>
              <a:off x="6095324" y="2239827"/>
              <a:ext cx="169679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13,728 case(s)</a:t>
              </a:r>
            </a:p>
          </p:txBody>
        </p:sp>
        <p:sp>
          <p:nvSpPr>
            <p:cNvPr id="128" name="pg127"/>
            <p:cNvSpPr/>
            <p:nvPr/>
          </p:nvSpPr>
          <p:spPr>
            <a:xfrm>
              <a:off x="6188974" y="2394471"/>
              <a:ext cx="1509491" cy="311602"/>
            </a:xfrm>
            <a:custGeom>
              <a:avLst/>
              <a:pathLst>
                <a:path w="1509491" h="311602">
                  <a:moveTo>
                    <a:pt x="26017" y="311602"/>
                  </a:moveTo>
                  <a:lnTo>
                    <a:pt x="1483474" y="311602"/>
                  </a:lnTo>
                  <a:lnTo>
                    <a:pt x="1482426" y="311581"/>
                  </a:lnTo>
                  <a:lnTo>
                    <a:pt x="1486610" y="311412"/>
                  </a:lnTo>
                  <a:lnTo>
                    <a:pt x="1490712" y="310575"/>
                  </a:lnTo>
                  <a:lnTo>
                    <a:pt x="1494627" y="309090"/>
                  </a:lnTo>
                  <a:lnTo>
                    <a:pt x="1498253" y="306996"/>
                  </a:lnTo>
                  <a:lnTo>
                    <a:pt x="1501497" y="304348"/>
                  </a:lnTo>
                  <a:lnTo>
                    <a:pt x="1504273" y="301214"/>
                  </a:lnTo>
                  <a:lnTo>
                    <a:pt x="1506511" y="297675"/>
                  </a:lnTo>
                  <a:lnTo>
                    <a:pt x="1508152" y="293823"/>
                  </a:lnTo>
                  <a:lnTo>
                    <a:pt x="1509154" y="289758"/>
                  </a:lnTo>
                  <a:lnTo>
                    <a:pt x="1509491" y="285585"/>
                  </a:lnTo>
                  <a:lnTo>
                    <a:pt x="1509491" y="26017"/>
                  </a:lnTo>
                  <a:lnTo>
                    <a:pt x="1509154" y="21843"/>
                  </a:lnTo>
                  <a:lnTo>
                    <a:pt x="1508152" y="17778"/>
                  </a:lnTo>
                  <a:lnTo>
                    <a:pt x="1506511" y="13926"/>
                  </a:lnTo>
                  <a:lnTo>
                    <a:pt x="1504273" y="10387"/>
                  </a:lnTo>
                  <a:lnTo>
                    <a:pt x="1501497" y="7253"/>
                  </a:lnTo>
                  <a:lnTo>
                    <a:pt x="1498253" y="4605"/>
                  </a:lnTo>
                  <a:lnTo>
                    <a:pt x="1494627" y="2511"/>
                  </a:lnTo>
                  <a:lnTo>
                    <a:pt x="1490712" y="1027"/>
                  </a:lnTo>
                  <a:lnTo>
                    <a:pt x="1486610" y="189"/>
                  </a:lnTo>
                  <a:lnTo>
                    <a:pt x="148347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9" name="tx128"/>
            <p:cNvSpPr/>
            <p:nvPr/>
          </p:nvSpPr>
          <p:spPr>
            <a:xfrm>
              <a:off x="6293043" y="2466357"/>
              <a:ext cx="1301354"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13,207 case(s)</a:t>
              </a:r>
            </a:p>
          </p:txBody>
        </p:sp>
        <p:sp>
          <p:nvSpPr>
            <p:cNvPr id="130" name="rc129"/>
            <p:cNvSpPr/>
            <p:nvPr/>
          </p:nvSpPr>
          <p:spPr>
            <a:xfrm>
              <a:off x="5368365" y="2153563"/>
              <a:ext cx="3150710" cy="3131794"/>
            </a:xfrm>
            <a:prstGeom prst="rect">
              <a:avLst/>
            </a:prstGeom>
            <a:ln w="13550" cap="rnd">
              <a:solidFill>
                <a:srgbClr val="333333">
                  <a:alpha val="100000"/>
                </a:srgbClr>
              </a:solidFill>
              <a:prstDash val="solid"/>
              <a:round/>
            </a:ln>
          </p:spPr>
          <p:txBody>
            <a:bodyPr/>
            <a:lstStyle/>
            <a:p/>
          </p:txBody>
        </p:sp>
        <p:sp>
          <p:nvSpPr>
            <p:cNvPr id="131" name="rc130"/>
            <p:cNvSpPr/>
            <p:nvPr/>
          </p:nvSpPr>
          <p:spPr>
            <a:xfrm>
              <a:off x="8519075" y="2153563"/>
              <a:ext cx="3150710" cy="3131794"/>
            </a:xfrm>
            <a:prstGeom prst="rect">
              <a:avLst/>
            </a:prstGeom>
            <a:solidFill>
              <a:srgbClr val="FFFFFF">
                <a:alpha val="100000"/>
              </a:srgbClr>
            </a:solidFill>
          </p:spPr>
          <p:txBody>
            <a:bodyPr/>
            <a:lstStyle/>
            <a:p/>
          </p:txBody>
        </p:sp>
        <p:sp>
          <p:nvSpPr>
            <p:cNvPr id="132" name="pl131"/>
            <p:cNvSpPr/>
            <p:nvPr/>
          </p:nvSpPr>
          <p:spPr>
            <a:xfrm>
              <a:off x="8519075" y="4855351"/>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133" name="pl132"/>
            <p:cNvSpPr/>
            <p:nvPr/>
          </p:nvSpPr>
          <p:spPr>
            <a:xfrm>
              <a:off x="8519075" y="3995336"/>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134" name="pl133"/>
            <p:cNvSpPr/>
            <p:nvPr/>
          </p:nvSpPr>
          <p:spPr>
            <a:xfrm>
              <a:off x="8519075" y="3135322"/>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135" name="pl134"/>
            <p:cNvSpPr/>
            <p:nvPr/>
          </p:nvSpPr>
          <p:spPr>
            <a:xfrm>
              <a:off x="8519075" y="2275307"/>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136" name="pl135"/>
            <p:cNvSpPr/>
            <p:nvPr/>
          </p:nvSpPr>
          <p:spPr>
            <a:xfrm>
              <a:off x="8519075" y="5285358"/>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37" name="pl136"/>
            <p:cNvSpPr/>
            <p:nvPr/>
          </p:nvSpPr>
          <p:spPr>
            <a:xfrm>
              <a:off x="8519075" y="4425343"/>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38" name="pl137"/>
            <p:cNvSpPr/>
            <p:nvPr/>
          </p:nvSpPr>
          <p:spPr>
            <a:xfrm>
              <a:off x="8519075" y="3565329"/>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39" name="pl138"/>
            <p:cNvSpPr/>
            <p:nvPr/>
          </p:nvSpPr>
          <p:spPr>
            <a:xfrm>
              <a:off x="8519075" y="2705314"/>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40" name="rc139"/>
            <p:cNvSpPr/>
            <p:nvPr/>
          </p:nvSpPr>
          <p:spPr>
            <a:xfrm>
              <a:off x="8557813" y="5225329"/>
              <a:ext cx="232429" cy="6002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1" name="rc140"/>
            <p:cNvSpPr/>
            <p:nvPr/>
          </p:nvSpPr>
          <p:spPr>
            <a:xfrm>
              <a:off x="8557813" y="4828174"/>
              <a:ext cx="232429" cy="39715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2" name="rc141"/>
            <p:cNvSpPr/>
            <p:nvPr/>
          </p:nvSpPr>
          <p:spPr>
            <a:xfrm>
              <a:off x="8557813" y="3890930"/>
              <a:ext cx="232429" cy="93724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3" name="rc142"/>
            <p:cNvSpPr/>
            <p:nvPr/>
          </p:nvSpPr>
          <p:spPr>
            <a:xfrm>
              <a:off x="8557813" y="3823161"/>
              <a:ext cx="232429" cy="677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4" name="rc143"/>
            <p:cNvSpPr/>
            <p:nvPr/>
          </p:nvSpPr>
          <p:spPr>
            <a:xfrm>
              <a:off x="8816068" y="5255773"/>
              <a:ext cx="232429" cy="2958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5" name="rc144"/>
            <p:cNvSpPr/>
            <p:nvPr/>
          </p:nvSpPr>
          <p:spPr>
            <a:xfrm>
              <a:off x="8816068" y="5045586"/>
              <a:ext cx="232429" cy="21018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6" name="rc145"/>
            <p:cNvSpPr/>
            <p:nvPr/>
          </p:nvSpPr>
          <p:spPr>
            <a:xfrm>
              <a:off x="8816068" y="4429815"/>
              <a:ext cx="232429" cy="61577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7" name="rc146"/>
            <p:cNvSpPr/>
            <p:nvPr/>
          </p:nvSpPr>
          <p:spPr>
            <a:xfrm>
              <a:off x="8816068" y="4419323"/>
              <a:ext cx="232429" cy="1049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8" name="rc147"/>
            <p:cNvSpPr/>
            <p:nvPr/>
          </p:nvSpPr>
          <p:spPr>
            <a:xfrm>
              <a:off x="9074323" y="5276758"/>
              <a:ext cx="232429" cy="860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9" name="rc148"/>
            <p:cNvSpPr/>
            <p:nvPr/>
          </p:nvSpPr>
          <p:spPr>
            <a:xfrm>
              <a:off x="9074323" y="5176824"/>
              <a:ext cx="232429" cy="9993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0" name="rc149"/>
            <p:cNvSpPr/>
            <p:nvPr/>
          </p:nvSpPr>
          <p:spPr>
            <a:xfrm>
              <a:off x="9074323" y="4925528"/>
              <a:ext cx="232429" cy="25129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1" name="rc150"/>
            <p:cNvSpPr/>
            <p:nvPr/>
          </p:nvSpPr>
          <p:spPr>
            <a:xfrm>
              <a:off x="9074323" y="4925356"/>
              <a:ext cx="232429" cy="1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2" name="rc151"/>
            <p:cNvSpPr/>
            <p:nvPr/>
          </p:nvSpPr>
          <p:spPr>
            <a:xfrm>
              <a:off x="9332578" y="5282950"/>
              <a:ext cx="232429" cy="240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3" name="rc152"/>
            <p:cNvSpPr/>
            <p:nvPr/>
          </p:nvSpPr>
          <p:spPr>
            <a:xfrm>
              <a:off x="9332578" y="5273318"/>
              <a:ext cx="232429" cy="963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4" name="rc153"/>
            <p:cNvSpPr/>
            <p:nvPr/>
          </p:nvSpPr>
          <p:spPr>
            <a:xfrm>
              <a:off x="9332578" y="5121955"/>
              <a:ext cx="232429" cy="15136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5" name="rc154"/>
            <p:cNvSpPr/>
            <p:nvPr/>
          </p:nvSpPr>
          <p:spPr>
            <a:xfrm>
              <a:off x="9332578" y="5120923"/>
              <a:ext cx="232429" cy="103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6" name="rc155"/>
            <p:cNvSpPr/>
            <p:nvPr/>
          </p:nvSpPr>
          <p:spPr>
            <a:xfrm>
              <a:off x="9590833" y="5284670"/>
              <a:ext cx="232429" cy="68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7" name="rc156"/>
            <p:cNvSpPr/>
            <p:nvPr/>
          </p:nvSpPr>
          <p:spPr>
            <a:xfrm>
              <a:off x="9590833" y="5280370"/>
              <a:ext cx="232429" cy="430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8" name="rc157"/>
            <p:cNvSpPr/>
            <p:nvPr/>
          </p:nvSpPr>
          <p:spPr>
            <a:xfrm>
              <a:off x="9590833" y="5220341"/>
              <a:ext cx="232429" cy="6002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9" name="rc158"/>
            <p:cNvSpPr/>
            <p:nvPr/>
          </p:nvSpPr>
          <p:spPr>
            <a:xfrm>
              <a:off x="9590833" y="5219653"/>
              <a:ext cx="232429" cy="68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0" name="rc159"/>
            <p:cNvSpPr/>
            <p:nvPr/>
          </p:nvSpPr>
          <p:spPr>
            <a:xfrm>
              <a:off x="9849088" y="5285186"/>
              <a:ext cx="232429" cy="1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1" name="rc160"/>
            <p:cNvSpPr/>
            <p:nvPr/>
          </p:nvSpPr>
          <p:spPr>
            <a:xfrm>
              <a:off x="9849088" y="5283982"/>
              <a:ext cx="232429" cy="120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2" name="rc161"/>
            <p:cNvSpPr/>
            <p:nvPr/>
          </p:nvSpPr>
          <p:spPr>
            <a:xfrm>
              <a:off x="9849088" y="5262309"/>
              <a:ext cx="232429" cy="2167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3" name="rc162"/>
            <p:cNvSpPr/>
            <p:nvPr/>
          </p:nvSpPr>
          <p:spPr>
            <a:xfrm>
              <a:off x="9849088" y="5261793"/>
              <a:ext cx="232429" cy="5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4" name="rc163"/>
            <p:cNvSpPr/>
            <p:nvPr/>
          </p:nvSpPr>
          <p:spPr>
            <a:xfrm>
              <a:off x="10107343" y="5285186"/>
              <a:ext cx="232429" cy="1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5" name="rc164"/>
            <p:cNvSpPr/>
            <p:nvPr/>
          </p:nvSpPr>
          <p:spPr>
            <a:xfrm>
              <a:off x="10107343" y="5284670"/>
              <a:ext cx="232429" cy="51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6" name="rc165"/>
            <p:cNvSpPr/>
            <p:nvPr/>
          </p:nvSpPr>
          <p:spPr>
            <a:xfrm>
              <a:off x="10107343" y="5278134"/>
              <a:ext cx="232429" cy="653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7" name="rc166"/>
            <p:cNvSpPr/>
            <p:nvPr/>
          </p:nvSpPr>
          <p:spPr>
            <a:xfrm>
              <a:off x="10107343" y="5276758"/>
              <a:ext cx="232429" cy="137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8" name="rc167"/>
            <p:cNvSpPr/>
            <p:nvPr/>
          </p:nvSpPr>
          <p:spPr>
            <a:xfrm>
              <a:off x="10365598" y="5285186"/>
              <a:ext cx="232429" cy="1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9" name="rc168"/>
            <p:cNvSpPr/>
            <p:nvPr/>
          </p:nvSpPr>
          <p:spPr>
            <a:xfrm>
              <a:off x="10365598" y="5285186"/>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0" name="rc169"/>
            <p:cNvSpPr/>
            <p:nvPr/>
          </p:nvSpPr>
          <p:spPr>
            <a:xfrm>
              <a:off x="10365598" y="5284326"/>
              <a:ext cx="232429" cy="86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1" name="rc170"/>
            <p:cNvSpPr/>
            <p:nvPr/>
          </p:nvSpPr>
          <p:spPr>
            <a:xfrm>
              <a:off x="10365598" y="5283638"/>
              <a:ext cx="232429" cy="68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2" name="rc171"/>
            <p:cNvSpPr/>
            <p:nvPr/>
          </p:nvSpPr>
          <p:spPr>
            <a:xfrm>
              <a:off x="10623853"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3" name="rc172"/>
            <p:cNvSpPr/>
            <p:nvPr/>
          </p:nvSpPr>
          <p:spPr>
            <a:xfrm>
              <a:off x="10623853"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4" name="rc173"/>
            <p:cNvSpPr/>
            <p:nvPr/>
          </p:nvSpPr>
          <p:spPr>
            <a:xfrm>
              <a:off x="10623853" y="5285014"/>
              <a:ext cx="232429" cy="34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5" name="rc174"/>
            <p:cNvSpPr/>
            <p:nvPr/>
          </p:nvSpPr>
          <p:spPr>
            <a:xfrm>
              <a:off x="10623853" y="5284670"/>
              <a:ext cx="232429" cy="34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6" name="rc175"/>
            <p:cNvSpPr/>
            <p:nvPr/>
          </p:nvSpPr>
          <p:spPr>
            <a:xfrm>
              <a:off x="10882108" y="5285186"/>
              <a:ext cx="232429" cy="1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7" name="rc176"/>
            <p:cNvSpPr/>
            <p:nvPr/>
          </p:nvSpPr>
          <p:spPr>
            <a:xfrm>
              <a:off x="10882108" y="5285186"/>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8" name="rc177"/>
            <p:cNvSpPr/>
            <p:nvPr/>
          </p:nvSpPr>
          <p:spPr>
            <a:xfrm>
              <a:off x="10882108" y="5285186"/>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9" name="rc178"/>
            <p:cNvSpPr/>
            <p:nvPr/>
          </p:nvSpPr>
          <p:spPr>
            <a:xfrm>
              <a:off x="10882108" y="5284842"/>
              <a:ext cx="232429" cy="34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0" name="rc179"/>
            <p:cNvSpPr/>
            <p:nvPr/>
          </p:nvSpPr>
          <p:spPr>
            <a:xfrm>
              <a:off x="11140363"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1" name="rc180"/>
            <p:cNvSpPr/>
            <p:nvPr/>
          </p:nvSpPr>
          <p:spPr>
            <a:xfrm>
              <a:off x="11140363"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2" name="rc181"/>
            <p:cNvSpPr/>
            <p:nvPr/>
          </p:nvSpPr>
          <p:spPr>
            <a:xfrm>
              <a:off x="11140363" y="5285186"/>
              <a:ext cx="232429" cy="17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3" name="rc182"/>
            <p:cNvSpPr/>
            <p:nvPr/>
          </p:nvSpPr>
          <p:spPr>
            <a:xfrm>
              <a:off x="11140363" y="5284842"/>
              <a:ext cx="232429" cy="34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4" name="rc183"/>
            <p:cNvSpPr/>
            <p:nvPr/>
          </p:nvSpPr>
          <p:spPr>
            <a:xfrm>
              <a:off x="11398618" y="5284842"/>
              <a:ext cx="232429" cy="51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5" name="rc184"/>
            <p:cNvSpPr/>
            <p:nvPr/>
          </p:nvSpPr>
          <p:spPr>
            <a:xfrm>
              <a:off x="11398618" y="5284842"/>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6" name="rc185"/>
            <p:cNvSpPr/>
            <p:nvPr/>
          </p:nvSpPr>
          <p:spPr>
            <a:xfrm>
              <a:off x="11398618" y="5284842"/>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7" name="rc186"/>
            <p:cNvSpPr/>
            <p:nvPr/>
          </p:nvSpPr>
          <p:spPr>
            <a:xfrm>
              <a:off x="11398618" y="5284670"/>
              <a:ext cx="232429" cy="1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8" name="pg187"/>
            <p:cNvSpPr/>
            <p:nvPr/>
          </p:nvSpPr>
          <p:spPr>
            <a:xfrm>
              <a:off x="9121152" y="2153563"/>
              <a:ext cx="1946557" cy="373922"/>
            </a:xfrm>
            <a:custGeom>
              <a:avLst/>
              <a:pathLst>
                <a:path w="1946557" h="373922">
                  <a:moveTo>
                    <a:pt x="31220" y="373922"/>
                  </a:moveTo>
                  <a:lnTo>
                    <a:pt x="1915336" y="373922"/>
                  </a:lnTo>
                  <a:lnTo>
                    <a:pt x="1914079" y="373897"/>
                  </a:lnTo>
                  <a:lnTo>
                    <a:pt x="1919100" y="373695"/>
                  </a:lnTo>
                  <a:lnTo>
                    <a:pt x="1924022" y="372690"/>
                  </a:lnTo>
                  <a:lnTo>
                    <a:pt x="1928720" y="370908"/>
                  </a:lnTo>
                  <a:lnTo>
                    <a:pt x="1933072" y="368396"/>
                  </a:lnTo>
                  <a:lnTo>
                    <a:pt x="1936964" y="365218"/>
                  </a:lnTo>
                  <a:lnTo>
                    <a:pt x="1940295" y="361457"/>
                  </a:lnTo>
                  <a:lnTo>
                    <a:pt x="1942981" y="357211"/>
                  </a:lnTo>
                  <a:lnTo>
                    <a:pt x="1944950" y="352588"/>
                  </a:lnTo>
                  <a:lnTo>
                    <a:pt x="1946153" y="347710"/>
                  </a:lnTo>
                  <a:lnTo>
                    <a:pt x="1946557" y="342702"/>
                  </a:lnTo>
                  <a:lnTo>
                    <a:pt x="1946557" y="31220"/>
                  </a:lnTo>
                  <a:lnTo>
                    <a:pt x="1946153" y="26212"/>
                  </a:lnTo>
                  <a:lnTo>
                    <a:pt x="1944950" y="21334"/>
                  </a:lnTo>
                  <a:lnTo>
                    <a:pt x="1942981" y="16711"/>
                  </a:lnTo>
                  <a:lnTo>
                    <a:pt x="1940295" y="12465"/>
                  </a:lnTo>
                  <a:lnTo>
                    <a:pt x="1936964" y="8704"/>
                  </a:lnTo>
                  <a:lnTo>
                    <a:pt x="1933072" y="5526"/>
                  </a:lnTo>
                  <a:lnTo>
                    <a:pt x="1928720" y="3014"/>
                  </a:lnTo>
                  <a:lnTo>
                    <a:pt x="1924022" y="1232"/>
                  </a:lnTo>
                  <a:lnTo>
                    <a:pt x="1919100" y="227"/>
                  </a:lnTo>
                  <a:lnTo>
                    <a:pt x="191533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89" name="tx188"/>
            <p:cNvSpPr/>
            <p:nvPr/>
          </p:nvSpPr>
          <p:spPr>
            <a:xfrm>
              <a:off x="9246034" y="2239827"/>
              <a:ext cx="169679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16,690 case(s)</a:t>
              </a:r>
            </a:p>
          </p:txBody>
        </p:sp>
        <p:sp>
          <p:nvSpPr>
            <p:cNvPr id="190" name="pg189"/>
            <p:cNvSpPr/>
            <p:nvPr/>
          </p:nvSpPr>
          <p:spPr>
            <a:xfrm>
              <a:off x="9339685" y="2394471"/>
              <a:ext cx="1509491" cy="311602"/>
            </a:xfrm>
            <a:custGeom>
              <a:avLst/>
              <a:pathLst>
                <a:path w="1509491" h="311602">
                  <a:moveTo>
                    <a:pt x="26017" y="311602"/>
                  </a:moveTo>
                  <a:lnTo>
                    <a:pt x="1483474" y="311602"/>
                  </a:lnTo>
                  <a:lnTo>
                    <a:pt x="1482426" y="311581"/>
                  </a:lnTo>
                  <a:lnTo>
                    <a:pt x="1486610" y="311412"/>
                  </a:lnTo>
                  <a:lnTo>
                    <a:pt x="1490712" y="310575"/>
                  </a:lnTo>
                  <a:lnTo>
                    <a:pt x="1494627" y="309090"/>
                  </a:lnTo>
                  <a:lnTo>
                    <a:pt x="1498253" y="306996"/>
                  </a:lnTo>
                  <a:lnTo>
                    <a:pt x="1501497" y="304348"/>
                  </a:lnTo>
                  <a:lnTo>
                    <a:pt x="1504273" y="301214"/>
                  </a:lnTo>
                  <a:lnTo>
                    <a:pt x="1506511" y="297675"/>
                  </a:lnTo>
                  <a:lnTo>
                    <a:pt x="1508152" y="293823"/>
                  </a:lnTo>
                  <a:lnTo>
                    <a:pt x="1509154" y="289758"/>
                  </a:lnTo>
                  <a:lnTo>
                    <a:pt x="1509491" y="285585"/>
                  </a:lnTo>
                  <a:lnTo>
                    <a:pt x="1509491" y="26017"/>
                  </a:lnTo>
                  <a:lnTo>
                    <a:pt x="1509154" y="21843"/>
                  </a:lnTo>
                  <a:lnTo>
                    <a:pt x="1508152" y="17778"/>
                  </a:lnTo>
                  <a:lnTo>
                    <a:pt x="1506511" y="13926"/>
                  </a:lnTo>
                  <a:lnTo>
                    <a:pt x="1504273" y="10387"/>
                  </a:lnTo>
                  <a:lnTo>
                    <a:pt x="1501497" y="7253"/>
                  </a:lnTo>
                  <a:lnTo>
                    <a:pt x="1498253" y="4605"/>
                  </a:lnTo>
                  <a:lnTo>
                    <a:pt x="1494627" y="2511"/>
                  </a:lnTo>
                  <a:lnTo>
                    <a:pt x="1490712" y="1027"/>
                  </a:lnTo>
                  <a:lnTo>
                    <a:pt x="1486610" y="189"/>
                  </a:lnTo>
                  <a:lnTo>
                    <a:pt x="148347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91" name="tx190"/>
            <p:cNvSpPr/>
            <p:nvPr/>
          </p:nvSpPr>
          <p:spPr>
            <a:xfrm>
              <a:off x="9443754" y="2466357"/>
              <a:ext cx="1301354"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18,584 case(s)</a:t>
              </a:r>
            </a:p>
          </p:txBody>
        </p:sp>
        <p:sp>
          <p:nvSpPr>
            <p:cNvPr id="192" name="rc191"/>
            <p:cNvSpPr/>
            <p:nvPr/>
          </p:nvSpPr>
          <p:spPr>
            <a:xfrm>
              <a:off x="8519075" y="2153563"/>
              <a:ext cx="3150710" cy="3131794"/>
            </a:xfrm>
            <a:prstGeom prst="rect">
              <a:avLst/>
            </a:prstGeom>
            <a:ln w="13550" cap="rnd">
              <a:solidFill>
                <a:srgbClr val="333333">
                  <a:alpha val="100000"/>
                </a:srgbClr>
              </a:solidFill>
              <a:prstDash val="solid"/>
              <a:round/>
            </a:ln>
          </p:spPr>
          <p:txBody>
            <a:bodyPr/>
            <a:lstStyle/>
            <a:p/>
          </p:txBody>
        </p:sp>
        <p:sp>
          <p:nvSpPr>
            <p:cNvPr id="193" name="rc192"/>
            <p:cNvSpPr/>
            <p:nvPr/>
          </p:nvSpPr>
          <p:spPr>
            <a:xfrm>
              <a:off x="11669786" y="2153563"/>
              <a:ext cx="3150710" cy="3131794"/>
            </a:xfrm>
            <a:prstGeom prst="rect">
              <a:avLst/>
            </a:prstGeom>
            <a:solidFill>
              <a:srgbClr val="FFFFFF">
                <a:alpha val="100000"/>
              </a:srgbClr>
            </a:solidFill>
          </p:spPr>
          <p:txBody>
            <a:bodyPr/>
            <a:lstStyle/>
            <a:p/>
          </p:txBody>
        </p:sp>
        <p:sp>
          <p:nvSpPr>
            <p:cNvPr id="194" name="pl193"/>
            <p:cNvSpPr/>
            <p:nvPr/>
          </p:nvSpPr>
          <p:spPr>
            <a:xfrm>
              <a:off x="11669786" y="4855351"/>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195" name="pl194"/>
            <p:cNvSpPr/>
            <p:nvPr/>
          </p:nvSpPr>
          <p:spPr>
            <a:xfrm>
              <a:off x="11669786" y="3995336"/>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196" name="pl195"/>
            <p:cNvSpPr/>
            <p:nvPr/>
          </p:nvSpPr>
          <p:spPr>
            <a:xfrm>
              <a:off x="11669786" y="3135322"/>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197" name="pl196"/>
            <p:cNvSpPr/>
            <p:nvPr/>
          </p:nvSpPr>
          <p:spPr>
            <a:xfrm>
              <a:off x="11669786" y="2275307"/>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198" name="pl197"/>
            <p:cNvSpPr/>
            <p:nvPr/>
          </p:nvSpPr>
          <p:spPr>
            <a:xfrm>
              <a:off x="11669786" y="5285358"/>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99" name="pl198"/>
            <p:cNvSpPr/>
            <p:nvPr/>
          </p:nvSpPr>
          <p:spPr>
            <a:xfrm>
              <a:off x="11669786" y="4425343"/>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200" name="pl199"/>
            <p:cNvSpPr/>
            <p:nvPr/>
          </p:nvSpPr>
          <p:spPr>
            <a:xfrm>
              <a:off x="11669786" y="3565329"/>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201" name="pl200"/>
            <p:cNvSpPr/>
            <p:nvPr/>
          </p:nvSpPr>
          <p:spPr>
            <a:xfrm>
              <a:off x="11669786" y="2705314"/>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202" name="rc201"/>
            <p:cNvSpPr/>
            <p:nvPr/>
          </p:nvSpPr>
          <p:spPr>
            <a:xfrm>
              <a:off x="11708524" y="5284842"/>
              <a:ext cx="232429" cy="51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3" name="rc202"/>
            <p:cNvSpPr/>
            <p:nvPr/>
          </p:nvSpPr>
          <p:spPr>
            <a:xfrm>
              <a:off x="11708524" y="5284842"/>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4" name="rc203"/>
            <p:cNvSpPr/>
            <p:nvPr/>
          </p:nvSpPr>
          <p:spPr>
            <a:xfrm>
              <a:off x="11708524" y="5284842"/>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5" name="rc204"/>
            <p:cNvSpPr/>
            <p:nvPr/>
          </p:nvSpPr>
          <p:spPr>
            <a:xfrm>
              <a:off x="11708524" y="5284670"/>
              <a:ext cx="232429" cy="1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6" name="rc205"/>
            <p:cNvSpPr/>
            <p:nvPr/>
          </p:nvSpPr>
          <p:spPr>
            <a:xfrm>
              <a:off x="11966779" y="5285014"/>
              <a:ext cx="232429" cy="34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7" name="rc206"/>
            <p:cNvSpPr/>
            <p:nvPr/>
          </p:nvSpPr>
          <p:spPr>
            <a:xfrm>
              <a:off x="11966779" y="5285014"/>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8" name="rc207"/>
            <p:cNvSpPr/>
            <p:nvPr/>
          </p:nvSpPr>
          <p:spPr>
            <a:xfrm>
              <a:off x="11966779" y="5285014"/>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9" name="rc208"/>
            <p:cNvSpPr/>
            <p:nvPr/>
          </p:nvSpPr>
          <p:spPr>
            <a:xfrm>
              <a:off x="11966779" y="5284670"/>
              <a:ext cx="232429" cy="34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0" name="rc209"/>
            <p:cNvSpPr/>
            <p:nvPr/>
          </p:nvSpPr>
          <p:spPr>
            <a:xfrm>
              <a:off x="12225034" y="5284670"/>
              <a:ext cx="232429" cy="68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1" name="rc210"/>
            <p:cNvSpPr/>
            <p:nvPr/>
          </p:nvSpPr>
          <p:spPr>
            <a:xfrm>
              <a:off x="12225034" y="5284670"/>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2" name="rc211"/>
            <p:cNvSpPr/>
            <p:nvPr/>
          </p:nvSpPr>
          <p:spPr>
            <a:xfrm>
              <a:off x="12225034" y="5284670"/>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3" name="rc212"/>
            <p:cNvSpPr/>
            <p:nvPr/>
          </p:nvSpPr>
          <p:spPr>
            <a:xfrm>
              <a:off x="12225034" y="5284670"/>
              <a:ext cx="232429"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4" name="rc213"/>
            <p:cNvSpPr/>
            <p:nvPr/>
          </p:nvSpPr>
          <p:spPr>
            <a:xfrm>
              <a:off x="12483289" y="5285186"/>
              <a:ext cx="232429" cy="1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5" name="rc214"/>
            <p:cNvSpPr/>
            <p:nvPr/>
          </p:nvSpPr>
          <p:spPr>
            <a:xfrm>
              <a:off x="12483289" y="5285186"/>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6" name="rc215"/>
            <p:cNvSpPr/>
            <p:nvPr/>
          </p:nvSpPr>
          <p:spPr>
            <a:xfrm>
              <a:off x="12483289" y="5285186"/>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7" name="rc216"/>
            <p:cNvSpPr/>
            <p:nvPr/>
          </p:nvSpPr>
          <p:spPr>
            <a:xfrm>
              <a:off x="12483289" y="5282950"/>
              <a:ext cx="232429" cy="22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8" name="rc217"/>
            <p:cNvSpPr/>
            <p:nvPr/>
          </p:nvSpPr>
          <p:spPr>
            <a:xfrm>
              <a:off x="12741544"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9" name="rc218"/>
            <p:cNvSpPr/>
            <p:nvPr/>
          </p:nvSpPr>
          <p:spPr>
            <a:xfrm>
              <a:off x="12741544"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0" name="rc219"/>
            <p:cNvSpPr/>
            <p:nvPr/>
          </p:nvSpPr>
          <p:spPr>
            <a:xfrm>
              <a:off x="12741544" y="528535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1" name="rc220"/>
            <p:cNvSpPr/>
            <p:nvPr/>
          </p:nvSpPr>
          <p:spPr>
            <a:xfrm>
              <a:off x="12741544" y="5283638"/>
              <a:ext cx="232429" cy="17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2" name="rc221"/>
            <p:cNvSpPr/>
            <p:nvPr/>
          </p:nvSpPr>
          <p:spPr>
            <a:xfrm>
              <a:off x="12999799"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3" name="rc222"/>
            <p:cNvSpPr/>
            <p:nvPr/>
          </p:nvSpPr>
          <p:spPr>
            <a:xfrm>
              <a:off x="12999799"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4" name="rc223"/>
            <p:cNvSpPr/>
            <p:nvPr/>
          </p:nvSpPr>
          <p:spPr>
            <a:xfrm>
              <a:off x="12999799" y="528535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5" name="rc224"/>
            <p:cNvSpPr/>
            <p:nvPr/>
          </p:nvSpPr>
          <p:spPr>
            <a:xfrm>
              <a:off x="12999799" y="5284670"/>
              <a:ext cx="232429" cy="68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6" name="rc225"/>
            <p:cNvSpPr/>
            <p:nvPr/>
          </p:nvSpPr>
          <p:spPr>
            <a:xfrm>
              <a:off x="14549329"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7" name="rc226"/>
            <p:cNvSpPr/>
            <p:nvPr/>
          </p:nvSpPr>
          <p:spPr>
            <a:xfrm>
              <a:off x="14549329"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8" name="rc227"/>
            <p:cNvSpPr/>
            <p:nvPr/>
          </p:nvSpPr>
          <p:spPr>
            <a:xfrm>
              <a:off x="14549329" y="5285186"/>
              <a:ext cx="232429" cy="17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9" name="rc228"/>
            <p:cNvSpPr/>
            <p:nvPr/>
          </p:nvSpPr>
          <p:spPr>
            <a:xfrm>
              <a:off x="14549329" y="5284326"/>
              <a:ext cx="232429" cy="86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0" name="pg229"/>
            <p:cNvSpPr/>
            <p:nvPr/>
          </p:nvSpPr>
          <p:spPr>
            <a:xfrm>
              <a:off x="12344274" y="2153563"/>
              <a:ext cx="1801735" cy="373922"/>
            </a:xfrm>
            <a:custGeom>
              <a:avLst/>
              <a:pathLst>
                <a:path w="1801735" h="373922">
                  <a:moveTo>
                    <a:pt x="31220" y="373922"/>
                  </a:moveTo>
                  <a:lnTo>
                    <a:pt x="1770514" y="373922"/>
                  </a:lnTo>
                  <a:lnTo>
                    <a:pt x="1769257" y="373897"/>
                  </a:lnTo>
                  <a:lnTo>
                    <a:pt x="1774277" y="373695"/>
                  </a:lnTo>
                  <a:lnTo>
                    <a:pt x="1779200" y="372690"/>
                  </a:lnTo>
                  <a:lnTo>
                    <a:pt x="1783898" y="370908"/>
                  </a:lnTo>
                  <a:lnTo>
                    <a:pt x="1788249" y="368396"/>
                  </a:lnTo>
                  <a:lnTo>
                    <a:pt x="1792141" y="365218"/>
                  </a:lnTo>
                  <a:lnTo>
                    <a:pt x="1795473" y="361457"/>
                  </a:lnTo>
                  <a:lnTo>
                    <a:pt x="1798159" y="357211"/>
                  </a:lnTo>
                  <a:lnTo>
                    <a:pt x="1800128" y="352588"/>
                  </a:lnTo>
                  <a:lnTo>
                    <a:pt x="1801330" y="347710"/>
                  </a:lnTo>
                  <a:lnTo>
                    <a:pt x="1801735" y="342702"/>
                  </a:lnTo>
                  <a:lnTo>
                    <a:pt x="1801735" y="31220"/>
                  </a:lnTo>
                  <a:lnTo>
                    <a:pt x="1801330" y="26212"/>
                  </a:lnTo>
                  <a:lnTo>
                    <a:pt x="1800128" y="21334"/>
                  </a:lnTo>
                  <a:lnTo>
                    <a:pt x="1798159" y="16711"/>
                  </a:lnTo>
                  <a:lnTo>
                    <a:pt x="1795473" y="12465"/>
                  </a:lnTo>
                  <a:lnTo>
                    <a:pt x="1792141" y="8704"/>
                  </a:lnTo>
                  <a:lnTo>
                    <a:pt x="1788249" y="5526"/>
                  </a:lnTo>
                  <a:lnTo>
                    <a:pt x="1783898" y="3014"/>
                  </a:lnTo>
                  <a:lnTo>
                    <a:pt x="1779200" y="1232"/>
                  </a:lnTo>
                  <a:lnTo>
                    <a:pt x="1774277" y="227"/>
                  </a:lnTo>
                  <a:lnTo>
                    <a:pt x="1770514"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31" name="tx230"/>
            <p:cNvSpPr/>
            <p:nvPr/>
          </p:nvSpPr>
          <p:spPr>
            <a:xfrm>
              <a:off x="12469156" y="2239827"/>
              <a:ext cx="1551970"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11 case(s)</a:t>
              </a:r>
            </a:p>
          </p:txBody>
        </p:sp>
        <p:sp>
          <p:nvSpPr>
            <p:cNvPr id="232" name="pg231"/>
            <p:cNvSpPr/>
            <p:nvPr/>
          </p:nvSpPr>
          <p:spPr>
            <a:xfrm>
              <a:off x="12550738" y="2394471"/>
              <a:ext cx="1388806" cy="311602"/>
            </a:xfrm>
            <a:custGeom>
              <a:avLst/>
              <a:pathLst>
                <a:path w="1388806" h="311602">
                  <a:moveTo>
                    <a:pt x="26017" y="311602"/>
                  </a:moveTo>
                  <a:lnTo>
                    <a:pt x="1362789" y="311602"/>
                  </a:lnTo>
                  <a:lnTo>
                    <a:pt x="1361741" y="311581"/>
                  </a:lnTo>
                  <a:lnTo>
                    <a:pt x="1365925" y="311412"/>
                  </a:lnTo>
                  <a:lnTo>
                    <a:pt x="1370027" y="310575"/>
                  </a:lnTo>
                  <a:lnTo>
                    <a:pt x="1373942" y="309090"/>
                  </a:lnTo>
                  <a:lnTo>
                    <a:pt x="1377568" y="306996"/>
                  </a:lnTo>
                  <a:lnTo>
                    <a:pt x="1380811" y="304348"/>
                  </a:lnTo>
                  <a:lnTo>
                    <a:pt x="1383588" y="301214"/>
                  </a:lnTo>
                  <a:lnTo>
                    <a:pt x="1385826" y="297675"/>
                  </a:lnTo>
                  <a:lnTo>
                    <a:pt x="1387467" y="293823"/>
                  </a:lnTo>
                  <a:lnTo>
                    <a:pt x="1388469" y="289758"/>
                  </a:lnTo>
                  <a:lnTo>
                    <a:pt x="1388806" y="285585"/>
                  </a:lnTo>
                  <a:lnTo>
                    <a:pt x="1388806" y="26017"/>
                  </a:lnTo>
                  <a:lnTo>
                    <a:pt x="1388469" y="21843"/>
                  </a:lnTo>
                  <a:lnTo>
                    <a:pt x="1387467" y="17778"/>
                  </a:lnTo>
                  <a:lnTo>
                    <a:pt x="1385826" y="13926"/>
                  </a:lnTo>
                  <a:lnTo>
                    <a:pt x="1383588" y="10387"/>
                  </a:lnTo>
                  <a:lnTo>
                    <a:pt x="1380811" y="7253"/>
                  </a:lnTo>
                  <a:lnTo>
                    <a:pt x="1377568" y="4605"/>
                  </a:lnTo>
                  <a:lnTo>
                    <a:pt x="1373942" y="2511"/>
                  </a:lnTo>
                  <a:lnTo>
                    <a:pt x="1370027" y="1027"/>
                  </a:lnTo>
                  <a:lnTo>
                    <a:pt x="1365925" y="189"/>
                  </a:lnTo>
                  <a:lnTo>
                    <a:pt x="136278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33" name="tx232"/>
            <p:cNvSpPr/>
            <p:nvPr/>
          </p:nvSpPr>
          <p:spPr>
            <a:xfrm>
              <a:off x="12654807" y="2466357"/>
              <a:ext cx="118066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10 case(s)</a:t>
              </a:r>
            </a:p>
          </p:txBody>
        </p:sp>
        <p:sp>
          <p:nvSpPr>
            <p:cNvPr id="234" name="rc233"/>
            <p:cNvSpPr/>
            <p:nvPr/>
          </p:nvSpPr>
          <p:spPr>
            <a:xfrm>
              <a:off x="11669786" y="2153563"/>
              <a:ext cx="3150710" cy="3131794"/>
            </a:xfrm>
            <a:prstGeom prst="rect">
              <a:avLst/>
            </a:prstGeom>
            <a:ln w="13550" cap="rnd">
              <a:solidFill>
                <a:srgbClr val="333333">
                  <a:alpha val="100000"/>
                </a:srgbClr>
              </a:solidFill>
              <a:prstDash val="solid"/>
              <a:round/>
            </a:ln>
          </p:spPr>
          <p:txBody>
            <a:bodyPr/>
            <a:lstStyle/>
            <a:p/>
          </p:txBody>
        </p:sp>
        <p:sp>
          <p:nvSpPr>
            <p:cNvPr id="235" name="rc234"/>
            <p:cNvSpPr/>
            <p:nvPr/>
          </p:nvSpPr>
          <p:spPr>
            <a:xfrm>
              <a:off x="14820496" y="2153563"/>
              <a:ext cx="3150710" cy="3131794"/>
            </a:xfrm>
            <a:prstGeom prst="rect">
              <a:avLst/>
            </a:prstGeom>
            <a:solidFill>
              <a:srgbClr val="FFFFFF">
                <a:alpha val="100000"/>
              </a:srgbClr>
            </a:solidFill>
          </p:spPr>
          <p:txBody>
            <a:bodyPr/>
            <a:lstStyle/>
            <a:p/>
          </p:txBody>
        </p:sp>
        <p:sp>
          <p:nvSpPr>
            <p:cNvPr id="236" name="pl235"/>
            <p:cNvSpPr/>
            <p:nvPr/>
          </p:nvSpPr>
          <p:spPr>
            <a:xfrm>
              <a:off x="14820496" y="4855351"/>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237" name="pl236"/>
            <p:cNvSpPr/>
            <p:nvPr/>
          </p:nvSpPr>
          <p:spPr>
            <a:xfrm>
              <a:off x="14820496" y="3995336"/>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238" name="pl237"/>
            <p:cNvSpPr/>
            <p:nvPr/>
          </p:nvSpPr>
          <p:spPr>
            <a:xfrm>
              <a:off x="14820496" y="3135322"/>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239" name="pl238"/>
            <p:cNvSpPr/>
            <p:nvPr/>
          </p:nvSpPr>
          <p:spPr>
            <a:xfrm>
              <a:off x="14820496" y="2275307"/>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240" name="pl239"/>
            <p:cNvSpPr/>
            <p:nvPr/>
          </p:nvSpPr>
          <p:spPr>
            <a:xfrm>
              <a:off x="14820496" y="5285358"/>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241" name="pl240"/>
            <p:cNvSpPr/>
            <p:nvPr/>
          </p:nvSpPr>
          <p:spPr>
            <a:xfrm>
              <a:off x="14820496" y="4425343"/>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242" name="pl241"/>
            <p:cNvSpPr/>
            <p:nvPr/>
          </p:nvSpPr>
          <p:spPr>
            <a:xfrm>
              <a:off x="14820496" y="3565329"/>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243" name="pl242"/>
            <p:cNvSpPr/>
            <p:nvPr/>
          </p:nvSpPr>
          <p:spPr>
            <a:xfrm>
              <a:off x="14820496" y="2705314"/>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244" name="rc243"/>
            <p:cNvSpPr/>
            <p:nvPr/>
          </p:nvSpPr>
          <p:spPr>
            <a:xfrm>
              <a:off x="14859235"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5" name="rc244"/>
            <p:cNvSpPr/>
            <p:nvPr/>
          </p:nvSpPr>
          <p:spPr>
            <a:xfrm>
              <a:off x="14859235"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6" name="rc245"/>
            <p:cNvSpPr/>
            <p:nvPr/>
          </p:nvSpPr>
          <p:spPr>
            <a:xfrm>
              <a:off x="14859235" y="528535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7" name="rc246"/>
            <p:cNvSpPr/>
            <p:nvPr/>
          </p:nvSpPr>
          <p:spPr>
            <a:xfrm>
              <a:off x="14859235" y="5284842"/>
              <a:ext cx="232429" cy="5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8" name="rc247"/>
            <p:cNvSpPr/>
            <p:nvPr/>
          </p:nvSpPr>
          <p:spPr>
            <a:xfrm>
              <a:off x="15117490" y="5282262"/>
              <a:ext cx="232429" cy="30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9" name="rc248"/>
            <p:cNvSpPr/>
            <p:nvPr/>
          </p:nvSpPr>
          <p:spPr>
            <a:xfrm>
              <a:off x="15117490" y="5282262"/>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0" name="rc249"/>
            <p:cNvSpPr/>
            <p:nvPr/>
          </p:nvSpPr>
          <p:spPr>
            <a:xfrm>
              <a:off x="15117490" y="5282262"/>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1" name="rc250"/>
            <p:cNvSpPr/>
            <p:nvPr/>
          </p:nvSpPr>
          <p:spPr>
            <a:xfrm>
              <a:off x="15117490" y="5280370"/>
              <a:ext cx="232429" cy="189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2" name="rc251"/>
            <p:cNvSpPr/>
            <p:nvPr/>
          </p:nvSpPr>
          <p:spPr>
            <a:xfrm>
              <a:off x="15375745" y="5279854"/>
              <a:ext cx="232429" cy="550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3" name="rc252"/>
            <p:cNvSpPr/>
            <p:nvPr/>
          </p:nvSpPr>
          <p:spPr>
            <a:xfrm>
              <a:off x="15375745" y="5279682"/>
              <a:ext cx="232429" cy="17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4" name="rc253"/>
            <p:cNvSpPr/>
            <p:nvPr/>
          </p:nvSpPr>
          <p:spPr>
            <a:xfrm>
              <a:off x="15375745" y="5279682"/>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5" name="rc254"/>
            <p:cNvSpPr/>
            <p:nvPr/>
          </p:nvSpPr>
          <p:spPr>
            <a:xfrm>
              <a:off x="15375745" y="5279166"/>
              <a:ext cx="232429" cy="5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6" name="rc255"/>
            <p:cNvSpPr/>
            <p:nvPr/>
          </p:nvSpPr>
          <p:spPr>
            <a:xfrm>
              <a:off x="15634000" y="5274178"/>
              <a:ext cx="232429" cy="1118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7" name="rc256"/>
            <p:cNvSpPr/>
            <p:nvPr/>
          </p:nvSpPr>
          <p:spPr>
            <a:xfrm>
              <a:off x="15634000" y="527417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8" name="rc257"/>
            <p:cNvSpPr/>
            <p:nvPr/>
          </p:nvSpPr>
          <p:spPr>
            <a:xfrm>
              <a:off x="15634000" y="527417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9" name="rc258"/>
            <p:cNvSpPr/>
            <p:nvPr/>
          </p:nvSpPr>
          <p:spPr>
            <a:xfrm>
              <a:off x="15634000" y="5271942"/>
              <a:ext cx="232429" cy="22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0" name="rc259"/>
            <p:cNvSpPr/>
            <p:nvPr/>
          </p:nvSpPr>
          <p:spPr>
            <a:xfrm>
              <a:off x="15892255" y="5283466"/>
              <a:ext cx="232429" cy="189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1" name="rc260"/>
            <p:cNvSpPr/>
            <p:nvPr/>
          </p:nvSpPr>
          <p:spPr>
            <a:xfrm>
              <a:off x="15892255" y="5283466"/>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2" name="rc261"/>
            <p:cNvSpPr/>
            <p:nvPr/>
          </p:nvSpPr>
          <p:spPr>
            <a:xfrm>
              <a:off x="15892255" y="5283466"/>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3" name="rc262"/>
            <p:cNvSpPr/>
            <p:nvPr/>
          </p:nvSpPr>
          <p:spPr>
            <a:xfrm>
              <a:off x="15892255" y="5282950"/>
              <a:ext cx="232429" cy="5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4" name="pg263"/>
            <p:cNvSpPr/>
            <p:nvPr/>
          </p:nvSpPr>
          <p:spPr>
            <a:xfrm>
              <a:off x="15470847" y="2153563"/>
              <a:ext cx="1850009" cy="373922"/>
            </a:xfrm>
            <a:custGeom>
              <a:avLst/>
              <a:pathLst>
                <a:path w="1850009" h="373922">
                  <a:moveTo>
                    <a:pt x="31220" y="373922"/>
                  </a:moveTo>
                  <a:lnTo>
                    <a:pt x="1818788" y="373922"/>
                  </a:lnTo>
                  <a:lnTo>
                    <a:pt x="1817531" y="373897"/>
                  </a:lnTo>
                  <a:lnTo>
                    <a:pt x="1822551" y="373695"/>
                  </a:lnTo>
                  <a:lnTo>
                    <a:pt x="1827474" y="372690"/>
                  </a:lnTo>
                  <a:lnTo>
                    <a:pt x="1832172" y="370908"/>
                  </a:lnTo>
                  <a:lnTo>
                    <a:pt x="1836523" y="368396"/>
                  </a:lnTo>
                  <a:lnTo>
                    <a:pt x="1840415" y="365218"/>
                  </a:lnTo>
                  <a:lnTo>
                    <a:pt x="1843747" y="361457"/>
                  </a:lnTo>
                  <a:lnTo>
                    <a:pt x="1846433" y="357211"/>
                  </a:lnTo>
                  <a:lnTo>
                    <a:pt x="1848402" y="352588"/>
                  </a:lnTo>
                  <a:lnTo>
                    <a:pt x="1849604" y="347710"/>
                  </a:lnTo>
                  <a:lnTo>
                    <a:pt x="1850009" y="342702"/>
                  </a:lnTo>
                  <a:lnTo>
                    <a:pt x="1850009" y="31220"/>
                  </a:lnTo>
                  <a:lnTo>
                    <a:pt x="1849604" y="26212"/>
                  </a:lnTo>
                  <a:lnTo>
                    <a:pt x="1848402" y="21334"/>
                  </a:lnTo>
                  <a:lnTo>
                    <a:pt x="1846433" y="16711"/>
                  </a:lnTo>
                  <a:lnTo>
                    <a:pt x="1843747" y="12465"/>
                  </a:lnTo>
                  <a:lnTo>
                    <a:pt x="1840415" y="8704"/>
                  </a:lnTo>
                  <a:lnTo>
                    <a:pt x="1836523" y="5526"/>
                  </a:lnTo>
                  <a:lnTo>
                    <a:pt x="1832172" y="3014"/>
                  </a:lnTo>
                  <a:lnTo>
                    <a:pt x="1827474" y="1232"/>
                  </a:lnTo>
                  <a:lnTo>
                    <a:pt x="1822551" y="227"/>
                  </a:lnTo>
                  <a:lnTo>
                    <a:pt x="1818788"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65" name="tx264"/>
            <p:cNvSpPr/>
            <p:nvPr/>
          </p:nvSpPr>
          <p:spPr>
            <a:xfrm>
              <a:off x="15595730" y="2239827"/>
              <a:ext cx="160024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127 case(s)</a:t>
              </a:r>
            </a:p>
          </p:txBody>
        </p:sp>
        <p:sp>
          <p:nvSpPr>
            <p:cNvPr id="266" name="pg265"/>
            <p:cNvSpPr/>
            <p:nvPr/>
          </p:nvSpPr>
          <p:spPr>
            <a:xfrm>
              <a:off x="16291783"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67" name="rc266"/>
            <p:cNvSpPr/>
            <p:nvPr/>
          </p:nvSpPr>
          <p:spPr>
            <a:xfrm>
              <a:off x="14820496" y="2153563"/>
              <a:ext cx="3150710" cy="3131794"/>
            </a:xfrm>
            <a:prstGeom prst="rect">
              <a:avLst/>
            </a:prstGeom>
            <a:ln w="13550" cap="rnd">
              <a:solidFill>
                <a:srgbClr val="333333">
                  <a:alpha val="100000"/>
                </a:srgbClr>
              </a:solidFill>
              <a:prstDash val="solid"/>
              <a:round/>
            </a:ln>
          </p:spPr>
          <p:txBody>
            <a:bodyPr/>
            <a:lstStyle/>
            <a:p/>
          </p:txBody>
        </p:sp>
        <p:sp>
          <p:nvSpPr>
            <p:cNvPr id="268" name="tx267"/>
            <p:cNvSpPr/>
            <p:nvPr/>
          </p:nvSpPr>
          <p:spPr>
            <a:xfrm>
              <a:off x="351048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69" name="tx268"/>
            <p:cNvSpPr/>
            <p:nvPr/>
          </p:nvSpPr>
          <p:spPr>
            <a:xfrm>
              <a:off x="666119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70" name="tx269"/>
            <p:cNvSpPr/>
            <p:nvPr/>
          </p:nvSpPr>
          <p:spPr>
            <a:xfrm>
              <a:off x="981190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71" name="tx270"/>
            <p:cNvSpPr/>
            <p:nvPr/>
          </p:nvSpPr>
          <p:spPr>
            <a:xfrm>
              <a:off x="12962616"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72" name="tx271"/>
            <p:cNvSpPr/>
            <p:nvPr/>
          </p:nvSpPr>
          <p:spPr>
            <a:xfrm>
              <a:off x="16113326"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73" name="pl272"/>
            <p:cNvSpPr/>
            <p:nvPr/>
          </p:nvSpPr>
          <p:spPr>
            <a:xfrm>
              <a:off x="237260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4" name="pl273"/>
            <p:cNvSpPr/>
            <p:nvPr/>
          </p:nvSpPr>
          <p:spPr>
            <a:xfrm>
              <a:off x="263086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5" name="pl274"/>
            <p:cNvSpPr/>
            <p:nvPr/>
          </p:nvSpPr>
          <p:spPr>
            <a:xfrm>
              <a:off x="288911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6" name="pl275"/>
            <p:cNvSpPr/>
            <p:nvPr/>
          </p:nvSpPr>
          <p:spPr>
            <a:xfrm>
              <a:off x="314737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7" name="pl276"/>
            <p:cNvSpPr/>
            <p:nvPr/>
          </p:nvSpPr>
          <p:spPr>
            <a:xfrm>
              <a:off x="340562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8" name="pl277"/>
            <p:cNvSpPr/>
            <p:nvPr/>
          </p:nvSpPr>
          <p:spPr>
            <a:xfrm>
              <a:off x="366388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9" name="pl278"/>
            <p:cNvSpPr/>
            <p:nvPr/>
          </p:nvSpPr>
          <p:spPr>
            <a:xfrm>
              <a:off x="39221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0" name="pl279"/>
            <p:cNvSpPr/>
            <p:nvPr/>
          </p:nvSpPr>
          <p:spPr>
            <a:xfrm>
              <a:off x="418039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1" name="pl280"/>
            <p:cNvSpPr/>
            <p:nvPr/>
          </p:nvSpPr>
          <p:spPr>
            <a:xfrm>
              <a:off x="4438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2" name="pl281"/>
            <p:cNvSpPr/>
            <p:nvPr/>
          </p:nvSpPr>
          <p:spPr>
            <a:xfrm>
              <a:off x="46969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3" name="pl282"/>
            <p:cNvSpPr/>
            <p:nvPr/>
          </p:nvSpPr>
          <p:spPr>
            <a:xfrm>
              <a:off x="49551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4" name="pl283"/>
            <p:cNvSpPr/>
            <p:nvPr/>
          </p:nvSpPr>
          <p:spPr>
            <a:xfrm>
              <a:off x="52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5" name="tx284"/>
            <p:cNvSpPr/>
            <p:nvPr/>
          </p:nvSpPr>
          <p:spPr>
            <a:xfrm rot="-5400000">
              <a:off x="229182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86" name="tx285"/>
            <p:cNvSpPr/>
            <p:nvPr/>
          </p:nvSpPr>
          <p:spPr>
            <a:xfrm rot="-5400000">
              <a:off x="254026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87" name="tx286"/>
            <p:cNvSpPr/>
            <p:nvPr/>
          </p:nvSpPr>
          <p:spPr>
            <a:xfrm rot="-5400000">
              <a:off x="279861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88" name="tx287"/>
            <p:cNvSpPr/>
            <p:nvPr/>
          </p:nvSpPr>
          <p:spPr>
            <a:xfrm rot="-5400000">
              <a:off x="305499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89" name="tx288"/>
            <p:cNvSpPr/>
            <p:nvPr/>
          </p:nvSpPr>
          <p:spPr>
            <a:xfrm rot="-5400000">
              <a:off x="328260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90" name="tx289"/>
            <p:cNvSpPr/>
            <p:nvPr/>
          </p:nvSpPr>
          <p:spPr>
            <a:xfrm rot="-5400000">
              <a:off x="358309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91" name="tx290"/>
            <p:cNvSpPr/>
            <p:nvPr/>
          </p:nvSpPr>
          <p:spPr>
            <a:xfrm rot="-5400000">
              <a:off x="3871045"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92" name="tx291"/>
            <p:cNvSpPr/>
            <p:nvPr/>
          </p:nvSpPr>
          <p:spPr>
            <a:xfrm rot="-5400000">
              <a:off x="406714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93" name="tx292"/>
            <p:cNvSpPr/>
            <p:nvPr/>
          </p:nvSpPr>
          <p:spPr>
            <a:xfrm rot="-5400000">
              <a:off x="432535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94" name="tx293"/>
            <p:cNvSpPr/>
            <p:nvPr/>
          </p:nvSpPr>
          <p:spPr>
            <a:xfrm rot="-5400000">
              <a:off x="462002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95" name="tx294"/>
            <p:cNvSpPr/>
            <p:nvPr/>
          </p:nvSpPr>
          <p:spPr>
            <a:xfrm rot="-5400000">
              <a:off x="4859659"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96" name="tx295"/>
            <p:cNvSpPr/>
            <p:nvPr/>
          </p:nvSpPr>
          <p:spPr>
            <a:xfrm rot="-5400000">
              <a:off x="511791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97" name="pl296"/>
            <p:cNvSpPr/>
            <p:nvPr/>
          </p:nvSpPr>
          <p:spPr>
            <a:xfrm>
              <a:off x="55233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8" name="pl297"/>
            <p:cNvSpPr/>
            <p:nvPr/>
          </p:nvSpPr>
          <p:spPr>
            <a:xfrm>
              <a:off x="57815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9" name="pl298"/>
            <p:cNvSpPr/>
            <p:nvPr/>
          </p:nvSpPr>
          <p:spPr>
            <a:xfrm>
              <a:off x="60398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0" name="pl299"/>
            <p:cNvSpPr/>
            <p:nvPr/>
          </p:nvSpPr>
          <p:spPr>
            <a:xfrm>
              <a:off x="62980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1" name="pl300"/>
            <p:cNvSpPr/>
            <p:nvPr/>
          </p:nvSpPr>
          <p:spPr>
            <a:xfrm>
              <a:off x="65563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2" name="pl301"/>
            <p:cNvSpPr/>
            <p:nvPr/>
          </p:nvSpPr>
          <p:spPr>
            <a:xfrm>
              <a:off x="681459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pl302"/>
            <p:cNvSpPr/>
            <p:nvPr/>
          </p:nvSpPr>
          <p:spPr>
            <a:xfrm>
              <a:off x="70728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pl303"/>
            <p:cNvSpPr/>
            <p:nvPr/>
          </p:nvSpPr>
          <p:spPr>
            <a:xfrm>
              <a:off x="73311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75893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pl305"/>
            <p:cNvSpPr/>
            <p:nvPr/>
          </p:nvSpPr>
          <p:spPr>
            <a:xfrm>
              <a:off x="78476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81058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836412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tx308"/>
            <p:cNvSpPr/>
            <p:nvPr/>
          </p:nvSpPr>
          <p:spPr>
            <a:xfrm rot="-5400000">
              <a:off x="54425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10" name="tx309"/>
            <p:cNvSpPr/>
            <p:nvPr/>
          </p:nvSpPr>
          <p:spPr>
            <a:xfrm rot="-5400000">
              <a:off x="569098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11" name="tx310"/>
            <p:cNvSpPr/>
            <p:nvPr/>
          </p:nvSpPr>
          <p:spPr>
            <a:xfrm rot="-5400000">
              <a:off x="594932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12" name="tx311"/>
            <p:cNvSpPr/>
            <p:nvPr/>
          </p:nvSpPr>
          <p:spPr>
            <a:xfrm rot="-5400000">
              <a:off x="620571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13" name="tx312"/>
            <p:cNvSpPr/>
            <p:nvPr/>
          </p:nvSpPr>
          <p:spPr>
            <a:xfrm rot="-5400000">
              <a:off x="6433319"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14" name="tx313"/>
            <p:cNvSpPr/>
            <p:nvPr/>
          </p:nvSpPr>
          <p:spPr>
            <a:xfrm rot="-5400000">
              <a:off x="673381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15" name="tx314"/>
            <p:cNvSpPr/>
            <p:nvPr/>
          </p:nvSpPr>
          <p:spPr>
            <a:xfrm rot="-5400000">
              <a:off x="702175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16" name="tx315"/>
            <p:cNvSpPr/>
            <p:nvPr/>
          </p:nvSpPr>
          <p:spPr>
            <a:xfrm rot="-5400000">
              <a:off x="72178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17" name="tx316"/>
            <p:cNvSpPr/>
            <p:nvPr/>
          </p:nvSpPr>
          <p:spPr>
            <a:xfrm rot="-5400000">
              <a:off x="747606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18" name="tx317"/>
            <p:cNvSpPr/>
            <p:nvPr/>
          </p:nvSpPr>
          <p:spPr>
            <a:xfrm rot="-5400000">
              <a:off x="777073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19" name="tx318"/>
            <p:cNvSpPr/>
            <p:nvPr/>
          </p:nvSpPr>
          <p:spPr>
            <a:xfrm rot="-5400000">
              <a:off x="8010369"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20" name="tx319"/>
            <p:cNvSpPr/>
            <p:nvPr/>
          </p:nvSpPr>
          <p:spPr>
            <a:xfrm rot="-5400000">
              <a:off x="826862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21" name="pl320"/>
            <p:cNvSpPr/>
            <p:nvPr/>
          </p:nvSpPr>
          <p:spPr>
            <a:xfrm>
              <a:off x="86740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pl321"/>
            <p:cNvSpPr/>
            <p:nvPr/>
          </p:nvSpPr>
          <p:spPr>
            <a:xfrm>
              <a:off x="89322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3" name="pl322"/>
            <p:cNvSpPr/>
            <p:nvPr/>
          </p:nvSpPr>
          <p:spPr>
            <a:xfrm>
              <a:off x="9190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4" name="pl323"/>
            <p:cNvSpPr/>
            <p:nvPr/>
          </p:nvSpPr>
          <p:spPr>
            <a:xfrm>
              <a:off x="9448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5" name="pl324"/>
            <p:cNvSpPr/>
            <p:nvPr/>
          </p:nvSpPr>
          <p:spPr>
            <a:xfrm>
              <a:off x="97070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6" name="pl325"/>
            <p:cNvSpPr/>
            <p:nvPr/>
          </p:nvSpPr>
          <p:spPr>
            <a:xfrm>
              <a:off x="99653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pl326"/>
            <p:cNvSpPr/>
            <p:nvPr/>
          </p:nvSpPr>
          <p:spPr>
            <a:xfrm>
              <a:off x="102235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327"/>
            <p:cNvSpPr/>
            <p:nvPr/>
          </p:nvSpPr>
          <p:spPr>
            <a:xfrm>
              <a:off x="104818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28"/>
            <p:cNvSpPr/>
            <p:nvPr/>
          </p:nvSpPr>
          <p:spPr>
            <a:xfrm>
              <a:off x="1074006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329"/>
            <p:cNvSpPr/>
            <p:nvPr/>
          </p:nvSpPr>
          <p:spPr>
            <a:xfrm>
              <a:off x="1099832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30"/>
            <p:cNvSpPr/>
            <p:nvPr/>
          </p:nvSpPr>
          <p:spPr>
            <a:xfrm>
              <a:off x="112565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31"/>
            <p:cNvSpPr/>
            <p:nvPr/>
          </p:nvSpPr>
          <p:spPr>
            <a:xfrm>
              <a:off x="1151483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tx332"/>
            <p:cNvSpPr/>
            <p:nvPr/>
          </p:nvSpPr>
          <p:spPr>
            <a:xfrm rot="-5400000">
              <a:off x="859324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34" name="tx333"/>
            <p:cNvSpPr/>
            <p:nvPr/>
          </p:nvSpPr>
          <p:spPr>
            <a:xfrm rot="-5400000">
              <a:off x="88416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35" name="tx334"/>
            <p:cNvSpPr/>
            <p:nvPr/>
          </p:nvSpPr>
          <p:spPr>
            <a:xfrm rot="-5400000">
              <a:off x="9100032"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36" name="tx335"/>
            <p:cNvSpPr/>
            <p:nvPr/>
          </p:nvSpPr>
          <p:spPr>
            <a:xfrm rot="-5400000">
              <a:off x="935642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37" name="tx336"/>
            <p:cNvSpPr/>
            <p:nvPr/>
          </p:nvSpPr>
          <p:spPr>
            <a:xfrm rot="-5400000">
              <a:off x="9584029"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38" name="tx337"/>
            <p:cNvSpPr/>
            <p:nvPr/>
          </p:nvSpPr>
          <p:spPr>
            <a:xfrm rot="-5400000">
              <a:off x="988452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39" name="tx338"/>
            <p:cNvSpPr/>
            <p:nvPr/>
          </p:nvSpPr>
          <p:spPr>
            <a:xfrm rot="-5400000">
              <a:off x="10172467"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40" name="tx339"/>
            <p:cNvSpPr/>
            <p:nvPr/>
          </p:nvSpPr>
          <p:spPr>
            <a:xfrm rot="-5400000">
              <a:off x="1036856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41" name="tx340"/>
            <p:cNvSpPr/>
            <p:nvPr/>
          </p:nvSpPr>
          <p:spPr>
            <a:xfrm rot="-5400000">
              <a:off x="10626773"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42" name="tx341"/>
            <p:cNvSpPr/>
            <p:nvPr/>
          </p:nvSpPr>
          <p:spPr>
            <a:xfrm rot="-5400000">
              <a:off x="10921447"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43" name="tx342"/>
            <p:cNvSpPr/>
            <p:nvPr/>
          </p:nvSpPr>
          <p:spPr>
            <a:xfrm rot="-5400000">
              <a:off x="1116108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44" name="tx343"/>
            <p:cNvSpPr/>
            <p:nvPr/>
          </p:nvSpPr>
          <p:spPr>
            <a:xfrm rot="-5400000">
              <a:off x="1141933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45" name="pl344"/>
            <p:cNvSpPr/>
            <p:nvPr/>
          </p:nvSpPr>
          <p:spPr>
            <a:xfrm>
              <a:off x="118247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pl345"/>
            <p:cNvSpPr/>
            <p:nvPr/>
          </p:nvSpPr>
          <p:spPr>
            <a:xfrm>
              <a:off x="120829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7" name="pl346"/>
            <p:cNvSpPr/>
            <p:nvPr/>
          </p:nvSpPr>
          <p:spPr>
            <a:xfrm>
              <a:off x="123412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8" name="pl347"/>
            <p:cNvSpPr/>
            <p:nvPr/>
          </p:nvSpPr>
          <p:spPr>
            <a:xfrm>
              <a:off x="1259950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9" name="pl348"/>
            <p:cNvSpPr/>
            <p:nvPr/>
          </p:nvSpPr>
          <p:spPr>
            <a:xfrm>
              <a:off x="128577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0" name="pl349"/>
            <p:cNvSpPr/>
            <p:nvPr/>
          </p:nvSpPr>
          <p:spPr>
            <a:xfrm>
              <a:off x="1311601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pl350"/>
            <p:cNvSpPr/>
            <p:nvPr/>
          </p:nvSpPr>
          <p:spPr>
            <a:xfrm>
              <a:off x="1337426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pl351"/>
            <p:cNvSpPr/>
            <p:nvPr/>
          </p:nvSpPr>
          <p:spPr>
            <a:xfrm>
              <a:off x="1363252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pl352"/>
            <p:cNvSpPr/>
            <p:nvPr/>
          </p:nvSpPr>
          <p:spPr>
            <a:xfrm>
              <a:off x="1389077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4" name="pl353"/>
            <p:cNvSpPr/>
            <p:nvPr/>
          </p:nvSpPr>
          <p:spPr>
            <a:xfrm>
              <a:off x="141490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5" name="pl354"/>
            <p:cNvSpPr/>
            <p:nvPr/>
          </p:nvSpPr>
          <p:spPr>
            <a:xfrm>
              <a:off x="144072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6" name="pl355"/>
            <p:cNvSpPr/>
            <p:nvPr/>
          </p:nvSpPr>
          <p:spPr>
            <a:xfrm>
              <a:off x="1466554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7" name="tx356"/>
            <p:cNvSpPr/>
            <p:nvPr/>
          </p:nvSpPr>
          <p:spPr>
            <a:xfrm rot="-5400000">
              <a:off x="1174395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58" name="tx357"/>
            <p:cNvSpPr/>
            <p:nvPr/>
          </p:nvSpPr>
          <p:spPr>
            <a:xfrm rot="-5400000">
              <a:off x="11992401"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59" name="tx358"/>
            <p:cNvSpPr/>
            <p:nvPr/>
          </p:nvSpPr>
          <p:spPr>
            <a:xfrm rot="-5400000">
              <a:off x="1225074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60" name="tx359"/>
            <p:cNvSpPr/>
            <p:nvPr/>
          </p:nvSpPr>
          <p:spPr>
            <a:xfrm rot="-5400000">
              <a:off x="12507131"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61" name="tx360"/>
            <p:cNvSpPr/>
            <p:nvPr/>
          </p:nvSpPr>
          <p:spPr>
            <a:xfrm rot="-5400000">
              <a:off x="1273474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62" name="tx361"/>
            <p:cNvSpPr/>
            <p:nvPr/>
          </p:nvSpPr>
          <p:spPr>
            <a:xfrm rot="-5400000">
              <a:off x="1303523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63" name="tx362"/>
            <p:cNvSpPr/>
            <p:nvPr/>
          </p:nvSpPr>
          <p:spPr>
            <a:xfrm rot="-5400000">
              <a:off x="13323177"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64" name="tx363"/>
            <p:cNvSpPr/>
            <p:nvPr/>
          </p:nvSpPr>
          <p:spPr>
            <a:xfrm rot="-5400000">
              <a:off x="13519272"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65" name="tx364"/>
            <p:cNvSpPr/>
            <p:nvPr/>
          </p:nvSpPr>
          <p:spPr>
            <a:xfrm rot="-5400000">
              <a:off x="13777483"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66" name="tx365"/>
            <p:cNvSpPr/>
            <p:nvPr/>
          </p:nvSpPr>
          <p:spPr>
            <a:xfrm rot="-5400000">
              <a:off x="1407215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67" name="tx366"/>
            <p:cNvSpPr/>
            <p:nvPr/>
          </p:nvSpPr>
          <p:spPr>
            <a:xfrm rot="-5400000">
              <a:off x="1431179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68" name="tx367"/>
            <p:cNvSpPr/>
            <p:nvPr/>
          </p:nvSpPr>
          <p:spPr>
            <a:xfrm rot="-5400000">
              <a:off x="1457004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69" name="pl368"/>
            <p:cNvSpPr/>
            <p:nvPr/>
          </p:nvSpPr>
          <p:spPr>
            <a:xfrm>
              <a:off x="149754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0" name="pl369"/>
            <p:cNvSpPr/>
            <p:nvPr/>
          </p:nvSpPr>
          <p:spPr>
            <a:xfrm>
              <a:off x="1523370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1" name="pl370"/>
            <p:cNvSpPr/>
            <p:nvPr/>
          </p:nvSpPr>
          <p:spPr>
            <a:xfrm>
              <a:off x="154919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2" name="pl371"/>
            <p:cNvSpPr/>
            <p:nvPr/>
          </p:nvSpPr>
          <p:spPr>
            <a:xfrm>
              <a:off x="1575021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3" name="pl372"/>
            <p:cNvSpPr/>
            <p:nvPr/>
          </p:nvSpPr>
          <p:spPr>
            <a:xfrm>
              <a:off x="1600846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4" name="pl373"/>
            <p:cNvSpPr/>
            <p:nvPr/>
          </p:nvSpPr>
          <p:spPr>
            <a:xfrm>
              <a:off x="1626672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5" name="pl374"/>
            <p:cNvSpPr/>
            <p:nvPr/>
          </p:nvSpPr>
          <p:spPr>
            <a:xfrm>
              <a:off x="1652497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6" name="pl375"/>
            <p:cNvSpPr/>
            <p:nvPr/>
          </p:nvSpPr>
          <p:spPr>
            <a:xfrm>
              <a:off x="167832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7" name="pl376"/>
            <p:cNvSpPr/>
            <p:nvPr/>
          </p:nvSpPr>
          <p:spPr>
            <a:xfrm>
              <a:off x="1704148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8" name="pl377"/>
            <p:cNvSpPr/>
            <p:nvPr/>
          </p:nvSpPr>
          <p:spPr>
            <a:xfrm>
              <a:off x="172997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9" name="pl378"/>
            <p:cNvSpPr/>
            <p:nvPr/>
          </p:nvSpPr>
          <p:spPr>
            <a:xfrm>
              <a:off x="175579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0" name="pl379"/>
            <p:cNvSpPr/>
            <p:nvPr/>
          </p:nvSpPr>
          <p:spPr>
            <a:xfrm>
              <a:off x="178162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1" name="tx380"/>
            <p:cNvSpPr/>
            <p:nvPr/>
          </p:nvSpPr>
          <p:spPr>
            <a:xfrm rot="-5400000">
              <a:off x="14894667"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82" name="tx381"/>
            <p:cNvSpPr/>
            <p:nvPr/>
          </p:nvSpPr>
          <p:spPr>
            <a:xfrm rot="-5400000">
              <a:off x="15143111"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83" name="tx382"/>
            <p:cNvSpPr/>
            <p:nvPr/>
          </p:nvSpPr>
          <p:spPr>
            <a:xfrm rot="-5400000">
              <a:off x="1540145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84" name="tx383"/>
            <p:cNvSpPr/>
            <p:nvPr/>
          </p:nvSpPr>
          <p:spPr>
            <a:xfrm rot="-5400000">
              <a:off x="1565784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85" name="tx384"/>
            <p:cNvSpPr/>
            <p:nvPr/>
          </p:nvSpPr>
          <p:spPr>
            <a:xfrm rot="-5400000">
              <a:off x="1588545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86" name="tx385"/>
            <p:cNvSpPr/>
            <p:nvPr/>
          </p:nvSpPr>
          <p:spPr>
            <a:xfrm rot="-5400000">
              <a:off x="1618594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87" name="tx386"/>
            <p:cNvSpPr/>
            <p:nvPr/>
          </p:nvSpPr>
          <p:spPr>
            <a:xfrm rot="-5400000">
              <a:off x="1647388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88" name="tx387"/>
            <p:cNvSpPr/>
            <p:nvPr/>
          </p:nvSpPr>
          <p:spPr>
            <a:xfrm rot="-5400000">
              <a:off x="16669982"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89" name="tx388"/>
            <p:cNvSpPr/>
            <p:nvPr/>
          </p:nvSpPr>
          <p:spPr>
            <a:xfrm rot="-5400000">
              <a:off x="1692819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90" name="tx389"/>
            <p:cNvSpPr/>
            <p:nvPr/>
          </p:nvSpPr>
          <p:spPr>
            <a:xfrm rot="-5400000">
              <a:off x="1722286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91" name="tx390"/>
            <p:cNvSpPr/>
            <p:nvPr/>
          </p:nvSpPr>
          <p:spPr>
            <a:xfrm rot="-5400000">
              <a:off x="1746250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92" name="tx391"/>
            <p:cNvSpPr/>
            <p:nvPr/>
          </p:nvSpPr>
          <p:spPr>
            <a:xfrm rot="-5400000">
              <a:off x="1772075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93" name="tx392"/>
            <p:cNvSpPr/>
            <p:nvPr/>
          </p:nvSpPr>
          <p:spPr>
            <a:xfrm>
              <a:off x="1485110" y="5200079"/>
              <a:ext cx="444698"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394" name="tx393"/>
            <p:cNvSpPr/>
            <p:nvPr/>
          </p:nvSpPr>
          <p:spPr>
            <a:xfrm>
              <a:off x="1294238" y="4310485"/>
              <a:ext cx="635570"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5,000</a:t>
              </a:r>
            </a:p>
          </p:txBody>
        </p:sp>
        <p:sp>
          <p:nvSpPr>
            <p:cNvPr id="395" name="tx394"/>
            <p:cNvSpPr/>
            <p:nvPr/>
          </p:nvSpPr>
          <p:spPr>
            <a:xfrm>
              <a:off x="1230614" y="3450471"/>
              <a:ext cx="699194"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10,000</a:t>
              </a:r>
            </a:p>
          </p:txBody>
        </p:sp>
        <p:sp>
          <p:nvSpPr>
            <p:cNvPr id="396" name="tx395"/>
            <p:cNvSpPr/>
            <p:nvPr/>
          </p:nvSpPr>
          <p:spPr>
            <a:xfrm>
              <a:off x="1230614" y="2590456"/>
              <a:ext cx="699194"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15,000</a:t>
              </a:r>
            </a:p>
          </p:txBody>
        </p:sp>
        <p:sp>
          <p:nvSpPr>
            <p:cNvPr id="397" name="pl396"/>
            <p:cNvSpPr/>
            <p:nvPr/>
          </p:nvSpPr>
          <p:spPr>
            <a:xfrm>
              <a:off x="2182860"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98" name="pl397"/>
            <p:cNvSpPr/>
            <p:nvPr/>
          </p:nvSpPr>
          <p:spPr>
            <a:xfrm>
              <a:off x="2182860" y="442534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99" name="pl398"/>
            <p:cNvSpPr/>
            <p:nvPr/>
          </p:nvSpPr>
          <p:spPr>
            <a:xfrm>
              <a:off x="2182860" y="356532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0" name="pl399"/>
            <p:cNvSpPr/>
            <p:nvPr/>
          </p:nvSpPr>
          <p:spPr>
            <a:xfrm>
              <a:off x="2182860" y="27053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1" name="tx400"/>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02" name="rc401"/>
            <p:cNvSpPr/>
            <p:nvPr/>
          </p:nvSpPr>
          <p:spPr>
            <a:xfrm>
              <a:off x="18110385" y="2153563"/>
              <a:ext cx="1240079" cy="413498"/>
            </a:xfrm>
            <a:prstGeom prst="rect">
              <a:avLst/>
            </a:prstGeom>
            <a:solidFill>
              <a:srgbClr val="FFFFFF">
                <a:alpha val="100000"/>
              </a:srgbClr>
            </a:solidFill>
          </p:spPr>
          <p:txBody>
            <a:bodyPr/>
            <a:lstStyle/>
            <a:p/>
          </p:txBody>
        </p:sp>
        <p:sp>
          <p:nvSpPr>
            <p:cNvPr id="403" name="rc402"/>
            <p:cNvSpPr/>
            <p:nvPr/>
          </p:nvSpPr>
          <p:spPr>
            <a:xfrm>
              <a:off x="18179974" y="2223153"/>
              <a:ext cx="274319" cy="274319"/>
            </a:xfrm>
            <a:prstGeom prst="rect">
              <a:avLst/>
            </a:prstGeom>
            <a:solidFill>
              <a:srgbClr val="FFFFFF">
                <a:alpha val="100000"/>
              </a:srgbClr>
            </a:solidFill>
          </p:spPr>
          <p:txBody>
            <a:bodyPr/>
            <a:lstStyle/>
            <a:p/>
          </p:txBody>
        </p:sp>
        <p:sp>
          <p:nvSpPr>
            <p:cNvPr id="404" name="pg403"/>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405" name="tx404"/>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406" name="rc405"/>
            <p:cNvSpPr/>
            <p:nvPr/>
          </p:nvSpPr>
          <p:spPr>
            <a:xfrm>
              <a:off x="18110385" y="2706240"/>
              <a:ext cx="1753945" cy="1236458"/>
            </a:xfrm>
            <a:prstGeom prst="rect">
              <a:avLst/>
            </a:prstGeom>
            <a:solidFill>
              <a:srgbClr val="FFFFFF">
                <a:alpha val="100000"/>
              </a:srgbClr>
            </a:solidFill>
          </p:spPr>
          <p:txBody>
            <a:bodyPr/>
            <a:lstStyle/>
            <a:p/>
          </p:txBody>
        </p:sp>
        <p:sp>
          <p:nvSpPr>
            <p:cNvPr id="407" name="rc406"/>
            <p:cNvSpPr/>
            <p:nvPr/>
          </p:nvSpPr>
          <p:spPr>
            <a:xfrm>
              <a:off x="18179974" y="2775829"/>
              <a:ext cx="274319" cy="274319"/>
            </a:xfrm>
            <a:prstGeom prst="rect">
              <a:avLst/>
            </a:prstGeom>
            <a:solidFill>
              <a:srgbClr val="FFFFFF">
                <a:alpha val="100000"/>
              </a:srgbClr>
            </a:solidFill>
          </p:spPr>
          <p:txBody>
            <a:bodyPr/>
            <a:lstStyle/>
            <a:p/>
          </p:txBody>
        </p:sp>
        <p:sp>
          <p:nvSpPr>
            <p:cNvPr id="408" name="rc407"/>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09" name="rc408"/>
            <p:cNvSpPr/>
            <p:nvPr/>
          </p:nvSpPr>
          <p:spPr>
            <a:xfrm>
              <a:off x="18179974" y="3050149"/>
              <a:ext cx="274319" cy="274319"/>
            </a:xfrm>
            <a:prstGeom prst="rect">
              <a:avLst/>
            </a:prstGeom>
            <a:solidFill>
              <a:srgbClr val="FFFFFF">
                <a:alpha val="100000"/>
              </a:srgbClr>
            </a:solidFill>
          </p:spPr>
          <p:txBody>
            <a:bodyPr/>
            <a:lstStyle/>
            <a:p/>
          </p:txBody>
        </p:sp>
        <p:sp>
          <p:nvSpPr>
            <p:cNvPr id="410" name="rc409"/>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11" name="rc410"/>
            <p:cNvSpPr/>
            <p:nvPr/>
          </p:nvSpPr>
          <p:spPr>
            <a:xfrm>
              <a:off x="18179974" y="3324469"/>
              <a:ext cx="274319" cy="274320"/>
            </a:xfrm>
            <a:prstGeom prst="rect">
              <a:avLst/>
            </a:prstGeom>
            <a:solidFill>
              <a:srgbClr val="FFFFFF">
                <a:alpha val="100000"/>
              </a:srgbClr>
            </a:solidFill>
          </p:spPr>
          <p:txBody>
            <a:bodyPr/>
            <a:lstStyle/>
            <a:p/>
          </p:txBody>
        </p:sp>
        <p:sp>
          <p:nvSpPr>
            <p:cNvPr id="412" name="rc411"/>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13" name="rc412"/>
            <p:cNvSpPr/>
            <p:nvPr/>
          </p:nvSpPr>
          <p:spPr>
            <a:xfrm>
              <a:off x="18179974" y="3598789"/>
              <a:ext cx="274319" cy="274320"/>
            </a:xfrm>
            <a:prstGeom prst="rect">
              <a:avLst/>
            </a:prstGeom>
            <a:solidFill>
              <a:srgbClr val="FFFFFF">
                <a:alpha val="100000"/>
              </a:srgbClr>
            </a:solidFill>
          </p:spPr>
          <p:txBody>
            <a:bodyPr/>
            <a:lstStyle/>
            <a:p/>
          </p:txBody>
        </p:sp>
        <p:sp>
          <p:nvSpPr>
            <p:cNvPr id="414" name="rc413"/>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15" name="tx414"/>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16" name="tx415"/>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17" name="tx416"/>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18" name="tx417"/>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19" name=""/>
          <p:cNvGrpSpPr/>
          <p:nvPr/>
        </p:nvGrpSpPr>
        <p:grpSpPr>
          <a:xfrm>
            <a:off x="6400800" y="6217920"/>
            <a:ext cx="5486400" cy="4251960"/>
            <a:chOff x="6400800" y="6217920"/>
            <a:chExt cx="5486400" cy="4251960"/>
          </a:xfrm>
        </p:grpSpPr>
        <p:sp>
          <p:nvSpPr>
            <p:cNvPr id="420"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21"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22" name="rc5"/>
            <p:cNvSpPr/>
            <p:nvPr/>
          </p:nvSpPr>
          <p:spPr>
            <a:xfrm>
              <a:off x="7068913" y="6510025"/>
              <a:ext cx="4276698" cy="2788960"/>
            </a:xfrm>
            <a:prstGeom prst="rect">
              <a:avLst/>
            </a:prstGeom>
            <a:solidFill>
              <a:srgbClr val="FFFFFF">
                <a:alpha val="100000"/>
              </a:srgbClr>
            </a:solidFill>
          </p:spPr>
          <p:txBody>
            <a:bodyPr/>
            <a:lstStyle/>
            <a:p/>
          </p:txBody>
        </p:sp>
        <p:sp>
          <p:nvSpPr>
            <p:cNvPr id="423" name="pl6"/>
            <p:cNvSpPr/>
            <p:nvPr/>
          </p:nvSpPr>
          <p:spPr>
            <a:xfrm>
              <a:off x="7068913" y="8763276"/>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424" name="pl7"/>
            <p:cNvSpPr/>
            <p:nvPr/>
          </p:nvSpPr>
          <p:spPr>
            <a:xfrm>
              <a:off x="7068913" y="7945399"/>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425" name="pl8"/>
            <p:cNvSpPr/>
            <p:nvPr/>
          </p:nvSpPr>
          <p:spPr>
            <a:xfrm>
              <a:off x="7068913" y="7127522"/>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426" name="pl9"/>
            <p:cNvSpPr/>
            <p:nvPr/>
          </p:nvSpPr>
          <p:spPr>
            <a:xfrm>
              <a:off x="7068913" y="9172214"/>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27" name="pl10"/>
            <p:cNvSpPr/>
            <p:nvPr/>
          </p:nvSpPr>
          <p:spPr>
            <a:xfrm>
              <a:off x="7068913" y="8354337"/>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28" name="pl11"/>
            <p:cNvSpPr/>
            <p:nvPr/>
          </p:nvSpPr>
          <p:spPr>
            <a:xfrm>
              <a:off x="7068913" y="7536460"/>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29" name="pl12"/>
            <p:cNvSpPr/>
            <p:nvPr/>
          </p:nvSpPr>
          <p:spPr>
            <a:xfrm>
              <a:off x="7068913" y="6718583"/>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30" name="rc13"/>
            <p:cNvSpPr/>
            <p:nvPr/>
          </p:nvSpPr>
          <p:spPr>
            <a:xfrm>
              <a:off x="7217409" y="8681488"/>
              <a:ext cx="415790" cy="490726"/>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31" name="rc14"/>
            <p:cNvSpPr/>
            <p:nvPr/>
          </p:nvSpPr>
          <p:spPr>
            <a:xfrm>
              <a:off x="7811395" y="6800371"/>
              <a:ext cx="415790" cy="2371843"/>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32" name="rc15"/>
            <p:cNvSpPr/>
            <p:nvPr/>
          </p:nvSpPr>
          <p:spPr>
            <a:xfrm>
              <a:off x="8405381" y="7454673"/>
              <a:ext cx="415790" cy="1717541"/>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33" name="rc16"/>
            <p:cNvSpPr/>
            <p:nvPr/>
          </p:nvSpPr>
          <p:spPr>
            <a:xfrm>
              <a:off x="8999367" y="8272550"/>
              <a:ext cx="415790" cy="899664"/>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34" name="rc17"/>
            <p:cNvSpPr/>
            <p:nvPr/>
          </p:nvSpPr>
          <p:spPr>
            <a:xfrm>
              <a:off x="9593353" y="7781823"/>
              <a:ext cx="415790" cy="1390390"/>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35" name="rc18"/>
            <p:cNvSpPr/>
            <p:nvPr/>
          </p:nvSpPr>
          <p:spPr>
            <a:xfrm>
              <a:off x="10187339" y="7618248"/>
              <a:ext cx="415790" cy="1553966"/>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36" name="rc19"/>
            <p:cNvSpPr/>
            <p:nvPr/>
          </p:nvSpPr>
          <p:spPr>
            <a:xfrm>
              <a:off x="10781325" y="8681488"/>
              <a:ext cx="415790" cy="490726"/>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37" name="rc20"/>
            <p:cNvSpPr/>
            <p:nvPr/>
          </p:nvSpPr>
          <p:spPr>
            <a:xfrm>
              <a:off x="7811395" y="6636796"/>
              <a:ext cx="415790" cy="16357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8" name="rc21"/>
            <p:cNvSpPr/>
            <p:nvPr/>
          </p:nvSpPr>
          <p:spPr>
            <a:xfrm>
              <a:off x="8405381" y="7127522"/>
              <a:ext cx="415790" cy="32715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9" name="rc22"/>
            <p:cNvSpPr/>
            <p:nvPr/>
          </p:nvSpPr>
          <p:spPr>
            <a:xfrm>
              <a:off x="8999367" y="8027187"/>
              <a:ext cx="415790" cy="24536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0" name="rc23"/>
            <p:cNvSpPr/>
            <p:nvPr/>
          </p:nvSpPr>
          <p:spPr>
            <a:xfrm>
              <a:off x="9593353" y="7700036"/>
              <a:ext cx="415790" cy="8178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1" name="rc24"/>
            <p:cNvSpPr/>
            <p:nvPr/>
          </p:nvSpPr>
          <p:spPr>
            <a:xfrm>
              <a:off x="8405381" y="6882159"/>
              <a:ext cx="415790" cy="245363"/>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42" name="rc25"/>
            <p:cNvSpPr/>
            <p:nvPr/>
          </p:nvSpPr>
          <p:spPr>
            <a:xfrm>
              <a:off x="8999367" y="7781823"/>
              <a:ext cx="415790" cy="245363"/>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43" name="rc26"/>
            <p:cNvSpPr/>
            <p:nvPr/>
          </p:nvSpPr>
          <p:spPr>
            <a:xfrm>
              <a:off x="9593353" y="7454673"/>
              <a:ext cx="415790" cy="245363"/>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44" name="pl27"/>
            <p:cNvSpPr/>
            <p:nvPr/>
          </p:nvSpPr>
          <p:spPr>
            <a:xfrm>
              <a:off x="7425304" y="6867288"/>
              <a:ext cx="3563915" cy="2251764"/>
            </a:xfrm>
            <a:custGeom>
              <a:avLst/>
              <a:pathLst>
                <a:path w="3563915" h="2251764">
                  <a:moveTo>
                    <a:pt x="0" y="398710"/>
                  </a:moveTo>
                  <a:lnTo>
                    <a:pt x="593985" y="0"/>
                  </a:lnTo>
                  <a:lnTo>
                    <a:pt x="1187971" y="839190"/>
                  </a:lnTo>
                  <a:lnTo>
                    <a:pt x="1781957" y="1545477"/>
                  </a:lnTo>
                  <a:lnTo>
                    <a:pt x="2375943" y="1758123"/>
                  </a:lnTo>
                  <a:lnTo>
                    <a:pt x="2969929" y="2020132"/>
                  </a:lnTo>
                  <a:lnTo>
                    <a:pt x="3563915" y="2251764"/>
                  </a:lnTo>
                </a:path>
              </a:pathLst>
            </a:custGeom>
            <a:ln w="40651" cap="flat">
              <a:solidFill>
                <a:srgbClr val="000000">
                  <a:alpha val="100000"/>
                </a:srgbClr>
              </a:solidFill>
              <a:prstDash val="solid"/>
              <a:round/>
            </a:ln>
          </p:spPr>
          <p:txBody>
            <a:bodyPr/>
            <a:lstStyle/>
            <a:p/>
          </p:txBody>
        </p:sp>
        <p:sp>
          <p:nvSpPr>
            <p:cNvPr id="445" name="rc28"/>
            <p:cNvSpPr/>
            <p:nvPr/>
          </p:nvSpPr>
          <p:spPr>
            <a:xfrm>
              <a:off x="7068913" y="6510025"/>
              <a:ext cx="4276698" cy="2788960"/>
            </a:xfrm>
            <a:prstGeom prst="rect">
              <a:avLst/>
            </a:prstGeom>
            <a:ln w="13550" cap="rnd">
              <a:solidFill>
                <a:srgbClr val="333333">
                  <a:alpha val="100000"/>
                </a:srgbClr>
              </a:solidFill>
              <a:prstDash val="solid"/>
              <a:round/>
            </a:ln>
          </p:spPr>
          <p:txBody>
            <a:bodyPr/>
            <a:lstStyle/>
            <a:p/>
          </p:txBody>
        </p:sp>
        <p:sp>
          <p:nvSpPr>
            <p:cNvPr id="446" name="tx29"/>
            <p:cNvSpPr/>
            <p:nvPr/>
          </p:nvSpPr>
          <p:spPr>
            <a:xfrm>
              <a:off x="6843756" y="9169908"/>
              <a:ext cx="127099"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47" name="tx30"/>
            <p:cNvSpPr/>
            <p:nvPr/>
          </p:nvSpPr>
          <p:spPr>
            <a:xfrm>
              <a:off x="6801340" y="835203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a:t>
              </a:r>
            </a:p>
          </p:txBody>
        </p:sp>
        <p:sp>
          <p:nvSpPr>
            <p:cNvPr id="448" name="tx31"/>
            <p:cNvSpPr/>
            <p:nvPr/>
          </p:nvSpPr>
          <p:spPr>
            <a:xfrm>
              <a:off x="6801340" y="7534153"/>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49" name="tx32"/>
            <p:cNvSpPr/>
            <p:nvPr/>
          </p:nvSpPr>
          <p:spPr>
            <a:xfrm>
              <a:off x="6801340" y="6716202"/>
              <a:ext cx="169515"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30</a:t>
              </a:r>
            </a:p>
          </p:txBody>
        </p:sp>
        <p:sp>
          <p:nvSpPr>
            <p:cNvPr id="450" name="pl33"/>
            <p:cNvSpPr/>
            <p:nvPr/>
          </p:nvSpPr>
          <p:spPr>
            <a:xfrm>
              <a:off x="7034118"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51" name="pl34"/>
            <p:cNvSpPr/>
            <p:nvPr/>
          </p:nvSpPr>
          <p:spPr>
            <a:xfrm>
              <a:off x="7034118" y="835433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52" name="pl35"/>
            <p:cNvSpPr/>
            <p:nvPr/>
          </p:nvSpPr>
          <p:spPr>
            <a:xfrm>
              <a:off x="7034118" y="753646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53" name="pl36"/>
            <p:cNvSpPr/>
            <p:nvPr/>
          </p:nvSpPr>
          <p:spPr>
            <a:xfrm>
              <a:off x="7034118" y="671858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54" name="pl37"/>
            <p:cNvSpPr/>
            <p:nvPr/>
          </p:nvSpPr>
          <p:spPr>
            <a:xfrm>
              <a:off x="11345612"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55" name="pl38"/>
            <p:cNvSpPr/>
            <p:nvPr/>
          </p:nvSpPr>
          <p:spPr>
            <a:xfrm>
              <a:off x="11345612" y="8412766"/>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56" name="pl39"/>
            <p:cNvSpPr/>
            <p:nvPr/>
          </p:nvSpPr>
          <p:spPr>
            <a:xfrm>
              <a:off x="11345612" y="7653317"/>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57" name="pl40"/>
            <p:cNvSpPr/>
            <p:nvPr/>
          </p:nvSpPr>
          <p:spPr>
            <a:xfrm>
              <a:off x="11345612" y="6893869"/>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58" name="tx41"/>
            <p:cNvSpPr/>
            <p:nvPr/>
          </p:nvSpPr>
          <p:spPr>
            <a:xfrm>
              <a:off x="11443669"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59" name="tx42"/>
            <p:cNvSpPr/>
            <p:nvPr/>
          </p:nvSpPr>
          <p:spPr>
            <a:xfrm>
              <a:off x="11443669" y="84104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60" name="tx43"/>
            <p:cNvSpPr/>
            <p:nvPr/>
          </p:nvSpPr>
          <p:spPr>
            <a:xfrm>
              <a:off x="11443669" y="7651011"/>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61" name="tx44"/>
            <p:cNvSpPr/>
            <p:nvPr/>
          </p:nvSpPr>
          <p:spPr>
            <a:xfrm>
              <a:off x="11443669" y="6891562"/>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462" name="pl45"/>
            <p:cNvSpPr/>
            <p:nvPr/>
          </p:nvSpPr>
          <p:spPr>
            <a:xfrm>
              <a:off x="742530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3" name="pl46"/>
            <p:cNvSpPr/>
            <p:nvPr/>
          </p:nvSpPr>
          <p:spPr>
            <a:xfrm>
              <a:off x="801929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4" name="pl47"/>
            <p:cNvSpPr/>
            <p:nvPr/>
          </p:nvSpPr>
          <p:spPr>
            <a:xfrm>
              <a:off x="861327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5" name="pl48"/>
            <p:cNvSpPr/>
            <p:nvPr/>
          </p:nvSpPr>
          <p:spPr>
            <a:xfrm>
              <a:off x="920726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6" name="pl49"/>
            <p:cNvSpPr/>
            <p:nvPr/>
          </p:nvSpPr>
          <p:spPr>
            <a:xfrm>
              <a:off x="980124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7" name="pl50"/>
            <p:cNvSpPr/>
            <p:nvPr/>
          </p:nvSpPr>
          <p:spPr>
            <a:xfrm>
              <a:off x="1039523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8" name="pl51"/>
            <p:cNvSpPr/>
            <p:nvPr/>
          </p:nvSpPr>
          <p:spPr>
            <a:xfrm>
              <a:off x="1098922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9" name="tx52"/>
            <p:cNvSpPr/>
            <p:nvPr/>
          </p:nvSpPr>
          <p:spPr>
            <a:xfrm rot="-2700000">
              <a:off x="7315405"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70" name="tx53"/>
            <p:cNvSpPr/>
            <p:nvPr/>
          </p:nvSpPr>
          <p:spPr>
            <a:xfrm rot="-2700000">
              <a:off x="7869694"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71" name="tx54"/>
            <p:cNvSpPr/>
            <p:nvPr/>
          </p:nvSpPr>
          <p:spPr>
            <a:xfrm rot="-2700000">
              <a:off x="8463022"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72" name="tx55"/>
            <p:cNvSpPr/>
            <p:nvPr/>
          </p:nvSpPr>
          <p:spPr>
            <a:xfrm rot="-2700000">
              <a:off x="891231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73" name="tx56"/>
            <p:cNvSpPr/>
            <p:nvPr/>
          </p:nvSpPr>
          <p:spPr>
            <a:xfrm rot="-2700000">
              <a:off x="9506303"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74" name="tx57"/>
            <p:cNvSpPr/>
            <p:nvPr/>
          </p:nvSpPr>
          <p:spPr>
            <a:xfrm rot="-2700000">
              <a:off x="10100263"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475" name="tx58"/>
            <p:cNvSpPr/>
            <p:nvPr/>
          </p:nvSpPr>
          <p:spPr>
            <a:xfrm rot="-2700000">
              <a:off x="10806318"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76" name="tx59"/>
            <p:cNvSpPr/>
            <p:nvPr/>
          </p:nvSpPr>
          <p:spPr>
            <a:xfrm>
              <a:off x="9207262"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477" name="tx60"/>
            <p:cNvSpPr/>
            <p:nvPr/>
          </p:nvSpPr>
          <p:spPr>
            <a:xfrm>
              <a:off x="8390010"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478" name="tx61"/>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479" name="tx62"/>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480" name="rc63"/>
            <p:cNvSpPr/>
            <p:nvPr/>
          </p:nvSpPr>
          <p:spPr>
            <a:xfrm>
              <a:off x="7116661" y="10217410"/>
              <a:ext cx="1051268" cy="182880"/>
            </a:xfrm>
            <a:prstGeom prst="rect">
              <a:avLst/>
            </a:prstGeom>
            <a:solidFill>
              <a:srgbClr val="FFFFFF">
                <a:alpha val="100000"/>
              </a:srgbClr>
            </a:solidFill>
          </p:spPr>
          <p:txBody>
            <a:bodyPr/>
            <a:lstStyle/>
            <a:p/>
          </p:txBody>
        </p:sp>
        <p:sp>
          <p:nvSpPr>
            <p:cNvPr id="481" name="rc64"/>
            <p:cNvSpPr/>
            <p:nvPr/>
          </p:nvSpPr>
          <p:spPr>
            <a:xfrm>
              <a:off x="7116661" y="10217410"/>
              <a:ext cx="182880" cy="182880"/>
            </a:xfrm>
            <a:prstGeom prst="rect">
              <a:avLst/>
            </a:prstGeom>
            <a:solidFill>
              <a:srgbClr val="FFFFFF">
                <a:alpha val="100000"/>
              </a:srgbClr>
            </a:solidFill>
          </p:spPr>
          <p:txBody>
            <a:bodyPr/>
            <a:lstStyle/>
            <a:p/>
          </p:txBody>
        </p:sp>
        <p:sp>
          <p:nvSpPr>
            <p:cNvPr id="482" name="pl65"/>
            <p:cNvSpPr/>
            <p:nvPr/>
          </p:nvSpPr>
          <p:spPr>
            <a:xfrm>
              <a:off x="7134949"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483" name="tx66"/>
            <p:cNvSpPr/>
            <p:nvPr/>
          </p:nvSpPr>
          <p:spPr>
            <a:xfrm>
              <a:off x="7407541"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484" name="rc67"/>
            <p:cNvSpPr/>
            <p:nvPr/>
          </p:nvSpPr>
          <p:spPr>
            <a:xfrm>
              <a:off x="8347930" y="10217410"/>
              <a:ext cx="2949933" cy="182880"/>
            </a:xfrm>
            <a:prstGeom prst="rect">
              <a:avLst/>
            </a:prstGeom>
            <a:solidFill>
              <a:srgbClr val="FFFFFF">
                <a:alpha val="100000"/>
              </a:srgbClr>
            </a:solidFill>
          </p:spPr>
          <p:txBody>
            <a:bodyPr/>
            <a:lstStyle/>
            <a:p/>
          </p:txBody>
        </p:sp>
        <p:sp>
          <p:nvSpPr>
            <p:cNvPr id="485" name="rc68"/>
            <p:cNvSpPr/>
            <p:nvPr/>
          </p:nvSpPr>
          <p:spPr>
            <a:xfrm>
              <a:off x="8347930" y="10217410"/>
              <a:ext cx="182880" cy="182880"/>
            </a:xfrm>
            <a:prstGeom prst="rect">
              <a:avLst/>
            </a:prstGeom>
            <a:solidFill>
              <a:srgbClr val="FFFFFF">
                <a:alpha val="100000"/>
              </a:srgbClr>
            </a:solidFill>
          </p:spPr>
          <p:txBody>
            <a:bodyPr/>
            <a:lstStyle/>
            <a:p/>
          </p:txBody>
        </p:sp>
        <p:sp>
          <p:nvSpPr>
            <p:cNvPr id="486" name="rc69"/>
            <p:cNvSpPr/>
            <p:nvPr/>
          </p:nvSpPr>
          <p:spPr>
            <a:xfrm>
              <a:off x="8356930"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87" name="rc70"/>
            <p:cNvSpPr/>
            <p:nvPr/>
          </p:nvSpPr>
          <p:spPr>
            <a:xfrm>
              <a:off x="9439170" y="10217410"/>
              <a:ext cx="182879" cy="182880"/>
            </a:xfrm>
            <a:prstGeom prst="rect">
              <a:avLst/>
            </a:prstGeom>
            <a:solidFill>
              <a:srgbClr val="FFFFFF">
                <a:alpha val="100000"/>
              </a:srgbClr>
            </a:solidFill>
          </p:spPr>
          <p:txBody>
            <a:bodyPr/>
            <a:lstStyle/>
            <a:p/>
          </p:txBody>
        </p:sp>
        <p:sp>
          <p:nvSpPr>
            <p:cNvPr id="488" name="rc71"/>
            <p:cNvSpPr/>
            <p:nvPr/>
          </p:nvSpPr>
          <p:spPr>
            <a:xfrm>
              <a:off x="9448170" y="10226410"/>
              <a:ext cx="164879"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9" name="rc72"/>
            <p:cNvSpPr/>
            <p:nvPr/>
          </p:nvSpPr>
          <p:spPr>
            <a:xfrm>
              <a:off x="10365211" y="10217410"/>
              <a:ext cx="182879" cy="182880"/>
            </a:xfrm>
            <a:prstGeom prst="rect">
              <a:avLst/>
            </a:prstGeom>
            <a:solidFill>
              <a:srgbClr val="FFFFFF">
                <a:alpha val="100000"/>
              </a:srgbClr>
            </a:solidFill>
          </p:spPr>
          <p:txBody>
            <a:bodyPr/>
            <a:lstStyle/>
            <a:p/>
          </p:txBody>
        </p:sp>
        <p:sp>
          <p:nvSpPr>
            <p:cNvPr id="490" name="rc73"/>
            <p:cNvSpPr/>
            <p:nvPr/>
          </p:nvSpPr>
          <p:spPr>
            <a:xfrm>
              <a:off x="10374211" y="10226410"/>
              <a:ext cx="164880"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91" name="tx74"/>
            <p:cNvSpPr/>
            <p:nvPr/>
          </p:nvSpPr>
          <p:spPr>
            <a:xfrm>
              <a:off x="8638810"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492" name="tx75"/>
            <p:cNvSpPr/>
            <p:nvPr/>
          </p:nvSpPr>
          <p:spPr>
            <a:xfrm>
              <a:off x="9730050"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493" name="tx76"/>
            <p:cNvSpPr/>
            <p:nvPr/>
          </p:nvSpPr>
          <p:spPr>
            <a:xfrm>
              <a:off x="10656091"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494" name="tx77"/>
            <p:cNvSpPr/>
            <p:nvPr/>
          </p:nvSpPr>
          <p:spPr>
            <a:xfrm>
              <a:off x="6578964"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95" name=""/>
          <p:cNvGrpSpPr/>
          <p:nvPr/>
        </p:nvGrpSpPr>
        <p:grpSpPr>
          <a:xfrm>
            <a:off x="12527280" y="6217920"/>
            <a:ext cx="5486400" cy="4297680"/>
            <a:chOff x="12527280" y="6217920"/>
            <a:chExt cx="5486400" cy="4297680"/>
          </a:xfrm>
        </p:grpSpPr>
        <p:sp>
          <p:nvSpPr>
            <p:cNvPr id="496"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97"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98"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499"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00"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01"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02"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03"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04"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05"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06"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07"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08"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09"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10" name="pl17"/>
            <p:cNvSpPr/>
            <p:nvPr/>
          </p:nvSpPr>
          <p:spPr>
            <a:xfrm>
              <a:off x="13329440" y="6919745"/>
              <a:ext cx="4502097" cy="717009"/>
            </a:xfrm>
            <a:custGeom>
              <a:avLst/>
              <a:pathLst>
                <a:path w="4502097" h="717009">
                  <a:moveTo>
                    <a:pt x="0" y="563364"/>
                  </a:moveTo>
                  <a:lnTo>
                    <a:pt x="187587" y="537757"/>
                  </a:lnTo>
                  <a:lnTo>
                    <a:pt x="375174" y="588972"/>
                  </a:lnTo>
                  <a:lnTo>
                    <a:pt x="562762" y="563364"/>
                  </a:lnTo>
                  <a:lnTo>
                    <a:pt x="750349" y="563364"/>
                  </a:lnTo>
                  <a:lnTo>
                    <a:pt x="937937" y="563364"/>
                  </a:lnTo>
                  <a:lnTo>
                    <a:pt x="1125524" y="512149"/>
                  </a:lnTo>
                  <a:lnTo>
                    <a:pt x="1313111" y="358504"/>
                  </a:lnTo>
                  <a:lnTo>
                    <a:pt x="1500699" y="256074"/>
                  </a:lnTo>
                  <a:lnTo>
                    <a:pt x="1688286" y="102429"/>
                  </a:lnTo>
                  <a:lnTo>
                    <a:pt x="1875874" y="0"/>
                  </a:lnTo>
                  <a:lnTo>
                    <a:pt x="2063461" y="25607"/>
                  </a:lnTo>
                  <a:lnTo>
                    <a:pt x="2251048" y="76822"/>
                  </a:lnTo>
                  <a:lnTo>
                    <a:pt x="2438636" y="76822"/>
                  </a:lnTo>
                  <a:lnTo>
                    <a:pt x="2626223" y="102429"/>
                  </a:lnTo>
                  <a:lnTo>
                    <a:pt x="2813811" y="128037"/>
                  </a:lnTo>
                  <a:lnTo>
                    <a:pt x="3001398" y="204859"/>
                  </a:lnTo>
                  <a:lnTo>
                    <a:pt x="3188985" y="230467"/>
                  </a:lnTo>
                  <a:lnTo>
                    <a:pt x="3376573" y="307289"/>
                  </a:lnTo>
                  <a:lnTo>
                    <a:pt x="3564160" y="281682"/>
                  </a:lnTo>
                  <a:lnTo>
                    <a:pt x="3751748" y="717009"/>
                  </a:lnTo>
                  <a:lnTo>
                    <a:pt x="3939335" y="588972"/>
                  </a:lnTo>
                  <a:lnTo>
                    <a:pt x="4126923" y="460934"/>
                  </a:lnTo>
                  <a:lnTo>
                    <a:pt x="4314510" y="460934"/>
                  </a:lnTo>
                  <a:lnTo>
                    <a:pt x="4502097" y="460934"/>
                  </a:lnTo>
                </a:path>
              </a:pathLst>
            </a:custGeom>
            <a:ln w="32521" cap="flat">
              <a:solidFill>
                <a:srgbClr val="5EB0E8">
                  <a:alpha val="100000"/>
                </a:srgbClr>
              </a:solidFill>
              <a:prstDash val="solid"/>
              <a:round/>
            </a:ln>
          </p:spPr>
          <p:txBody>
            <a:bodyPr/>
            <a:lstStyle/>
            <a:p/>
          </p:txBody>
        </p:sp>
        <p:sp>
          <p:nvSpPr>
            <p:cNvPr id="511" name="pl18"/>
            <p:cNvSpPr/>
            <p:nvPr/>
          </p:nvSpPr>
          <p:spPr>
            <a:xfrm>
              <a:off x="13517028" y="6766100"/>
              <a:ext cx="4314510" cy="768224"/>
            </a:xfrm>
            <a:custGeom>
              <a:avLst/>
              <a:pathLst>
                <a:path w="4314510" h="768224">
                  <a:moveTo>
                    <a:pt x="0" y="768224"/>
                  </a:moveTo>
                  <a:lnTo>
                    <a:pt x="187587" y="717009"/>
                  </a:lnTo>
                  <a:lnTo>
                    <a:pt x="375174" y="742617"/>
                  </a:lnTo>
                  <a:lnTo>
                    <a:pt x="562762" y="717009"/>
                  </a:lnTo>
                  <a:lnTo>
                    <a:pt x="750349" y="717009"/>
                  </a:lnTo>
                  <a:lnTo>
                    <a:pt x="937937" y="691402"/>
                  </a:lnTo>
                  <a:lnTo>
                    <a:pt x="1125524" y="512149"/>
                  </a:lnTo>
                  <a:lnTo>
                    <a:pt x="1313111" y="409719"/>
                  </a:lnTo>
                  <a:lnTo>
                    <a:pt x="1500699" y="307289"/>
                  </a:lnTo>
                  <a:lnTo>
                    <a:pt x="1688286" y="153644"/>
                  </a:lnTo>
                  <a:lnTo>
                    <a:pt x="1875874" y="76822"/>
                  </a:lnTo>
                  <a:lnTo>
                    <a:pt x="2063461" y="0"/>
                  </a:lnTo>
                  <a:lnTo>
                    <a:pt x="2251048" y="0"/>
                  </a:lnTo>
                  <a:lnTo>
                    <a:pt x="2438636" y="0"/>
                  </a:lnTo>
                  <a:lnTo>
                    <a:pt x="2626223" y="0"/>
                  </a:lnTo>
                  <a:lnTo>
                    <a:pt x="2813811" y="0"/>
                  </a:lnTo>
                  <a:lnTo>
                    <a:pt x="3001398" y="25607"/>
                  </a:lnTo>
                  <a:lnTo>
                    <a:pt x="3188985" y="51214"/>
                  </a:lnTo>
                  <a:lnTo>
                    <a:pt x="3376573" y="25607"/>
                  </a:lnTo>
                  <a:lnTo>
                    <a:pt x="3564160" y="486542"/>
                  </a:lnTo>
                  <a:lnTo>
                    <a:pt x="3751748" y="332897"/>
                  </a:lnTo>
                  <a:lnTo>
                    <a:pt x="3939335" y="179252"/>
                  </a:lnTo>
                  <a:lnTo>
                    <a:pt x="4126923" y="179252"/>
                  </a:lnTo>
                  <a:lnTo>
                    <a:pt x="4314510" y="179252"/>
                  </a:lnTo>
                </a:path>
              </a:pathLst>
            </a:custGeom>
            <a:ln w="32521" cap="flat">
              <a:solidFill>
                <a:srgbClr val="00A173">
                  <a:alpha val="100000"/>
                </a:srgbClr>
              </a:solidFill>
              <a:prstDash val="solid"/>
              <a:round/>
            </a:ln>
          </p:spPr>
          <p:txBody>
            <a:bodyPr/>
            <a:lstStyle/>
            <a:p/>
          </p:txBody>
        </p:sp>
        <p:sp>
          <p:nvSpPr>
            <p:cNvPr id="512"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13"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14"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15"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16"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17"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18"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19"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20"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21"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22"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23"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24"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5"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6"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7"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8"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9"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0"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1"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2"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3"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4"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5"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6"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7"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8"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9"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0"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1"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2"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3"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4"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5"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6"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7"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8"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9"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50"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51"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52"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53"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54"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55"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56"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57"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58"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59"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60"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61"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62"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63"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64"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65"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66"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67"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68"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69"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70"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71"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72"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73"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74"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75" name="rc82"/>
            <p:cNvSpPr/>
            <p:nvPr/>
          </p:nvSpPr>
          <p:spPr>
            <a:xfrm>
              <a:off x="14005791" y="9941072"/>
              <a:ext cx="3149396" cy="504938"/>
            </a:xfrm>
            <a:prstGeom prst="rect">
              <a:avLst/>
            </a:prstGeom>
            <a:solidFill>
              <a:srgbClr val="FFFFFF">
                <a:alpha val="100000"/>
              </a:srgbClr>
            </a:solidFill>
          </p:spPr>
          <p:txBody>
            <a:bodyPr/>
            <a:lstStyle/>
            <a:p/>
          </p:txBody>
        </p:sp>
        <p:sp>
          <p:nvSpPr>
            <p:cNvPr id="576"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77"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78"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79"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80"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581"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582"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583"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RE-ESTABLISHED</a:t>
            </a:r>
          </a:p>
        </p:txBody>
      </p:sp>
      <p:sp xmlns:a="http://schemas.openxmlformats.org/drawingml/2006/main" xmlns:r="http://schemas.openxmlformats.org/officeDocument/2006/relationships" xmlns:p="http://schemas.openxmlformats.org/presentationml/2006/main">
        <p:nvSpPr>
          <p:cNvPr id="584"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Bahamas</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709108" y="2153563"/>
              <a:ext cx="3252419" cy="3131794"/>
            </a:xfrm>
            <a:prstGeom prst="rect">
              <a:avLst/>
            </a:prstGeom>
            <a:solidFill>
              <a:srgbClr val="FFFFFF">
                <a:alpha val="100000"/>
              </a:srgbClr>
            </a:solidFill>
          </p:spPr>
          <p:txBody>
            <a:bodyPr/>
            <a:lstStyle/>
            <a:p/>
          </p:txBody>
        </p:sp>
        <p:sp>
          <p:nvSpPr>
            <p:cNvPr id="7" name="pl6"/>
            <p:cNvSpPr/>
            <p:nvPr/>
          </p:nvSpPr>
          <p:spPr>
            <a:xfrm>
              <a:off x="1709108" y="4984224"/>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8" name="pl7"/>
            <p:cNvSpPr/>
            <p:nvPr/>
          </p:nvSpPr>
          <p:spPr>
            <a:xfrm>
              <a:off x="1709108" y="4381956"/>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9" name="pl8"/>
            <p:cNvSpPr/>
            <p:nvPr/>
          </p:nvSpPr>
          <p:spPr>
            <a:xfrm>
              <a:off x="1709108" y="3779687"/>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10" name="pl9"/>
            <p:cNvSpPr/>
            <p:nvPr/>
          </p:nvSpPr>
          <p:spPr>
            <a:xfrm>
              <a:off x="1709108" y="3177419"/>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11" name="pl10"/>
            <p:cNvSpPr/>
            <p:nvPr/>
          </p:nvSpPr>
          <p:spPr>
            <a:xfrm>
              <a:off x="1709108" y="2575151"/>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12" name="pl11"/>
            <p:cNvSpPr/>
            <p:nvPr/>
          </p:nvSpPr>
          <p:spPr>
            <a:xfrm>
              <a:off x="1709108" y="5285358"/>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13" name="pl12"/>
            <p:cNvSpPr/>
            <p:nvPr/>
          </p:nvSpPr>
          <p:spPr>
            <a:xfrm>
              <a:off x="1709108" y="4683090"/>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14" name="pl13"/>
            <p:cNvSpPr/>
            <p:nvPr/>
          </p:nvSpPr>
          <p:spPr>
            <a:xfrm>
              <a:off x="1709108" y="4080821"/>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15" name="pl14"/>
            <p:cNvSpPr/>
            <p:nvPr/>
          </p:nvSpPr>
          <p:spPr>
            <a:xfrm>
              <a:off x="1709108" y="3478553"/>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16" name="pl15"/>
            <p:cNvSpPr/>
            <p:nvPr/>
          </p:nvSpPr>
          <p:spPr>
            <a:xfrm>
              <a:off x="1709108" y="2876285"/>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17" name="pl16"/>
            <p:cNvSpPr/>
            <p:nvPr/>
          </p:nvSpPr>
          <p:spPr>
            <a:xfrm>
              <a:off x="1709108" y="2274017"/>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18" name="rc17"/>
            <p:cNvSpPr/>
            <p:nvPr/>
          </p:nvSpPr>
          <p:spPr>
            <a:xfrm>
              <a:off x="4415015"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 name="rc18"/>
            <p:cNvSpPr/>
            <p:nvPr/>
          </p:nvSpPr>
          <p:spPr>
            <a:xfrm>
              <a:off x="4415015"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 name="rc19"/>
            <p:cNvSpPr/>
            <p:nvPr/>
          </p:nvSpPr>
          <p:spPr>
            <a:xfrm>
              <a:off x="4415015"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 name="rc20"/>
            <p:cNvSpPr/>
            <p:nvPr/>
          </p:nvSpPr>
          <p:spPr>
            <a:xfrm>
              <a:off x="4415015" y="4683090"/>
              <a:ext cx="239932" cy="602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 name="pg21"/>
            <p:cNvSpPr/>
            <p:nvPr/>
          </p:nvSpPr>
          <p:spPr>
            <a:xfrm>
              <a:off x="2579061"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3" name="tx22"/>
            <p:cNvSpPr/>
            <p:nvPr/>
          </p:nvSpPr>
          <p:spPr>
            <a:xfrm>
              <a:off x="2703944"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24" name="pg23"/>
            <p:cNvSpPr/>
            <p:nvPr/>
          </p:nvSpPr>
          <p:spPr>
            <a:xfrm>
              <a:off x="2761424"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5" name="tx24"/>
            <p:cNvSpPr/>
            <p:nvPr/>
          </p:nvSpPr>
          <p:spPr>
            <a:xfrm>
              <a:off x="2865493"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26" name="rc25"/>
            <p:cNvSpPr/>
            <p:nvPr/>
          </p:nvSpPr>
          <p:spPr>
            <a:xfrm>
              <a:off x="1709108" y="2153563"/>
              <a:ext cx="3252419" cy="3131794"/>
            </a:xfrm>
            <a:prstGeom prst="rect">
              <a:avLst/>
            </a:prstGeom>
            <a:ln w="13550" cap="rnd">
              <a:solidFill>
                <a:srgbClr val="333333">
                  <a:alpha val="100000"/>
                </a:srgbClr>
              </a:solidFill>
              <a:prstDash val="solid"/>
              <a:round/>
            </a:ln>
          </p:spPr>
          <p:txBody>
            <a:bodyPr/>
            <a:lstStyle/>
            <a:p/>
          </p:txBody>
        </p:sp>
        <p:sp>
          <p:nvSpPr>
            <p:cNvPr id="27" name="rc26"/>
            <p:cNvSpPr/>
            <p:nvPr/>
          </p:nvSpPr>
          <p:spPr>
            <a:xfrm>
              <a:off x="4961528" y="2153563"/>
              <a:ext cx="3252419" cy="3131794"/>
            </a:xfrm>
            <a:prstGeom prst="rect">
              <a:avLst/>
            </a:prstGeom>
            <a:solidFill>
              <a:srgbClr val="FFFFFF">
                <a:alpha val="100000"/>
              </a:srgbClr>
            </a:solidFill>
          </p:spPr>
          <p:txBody>
            <a:bodyPr/>
            <a:lstStyle/>
            <a:p/>
          </p:txBody>
        </p:sp>
        <p:sp>
          <p:nvSpPr>
            <p:cNvPr id="28" name="pl27"/>
            <p:cNvSpPr/>
            <p:nvPr/>
          </p:nvSpPr>
          <p:spPr>
            <a:xfrm>
              <a:off x="4961528" y="4984224"/>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29" name="pl28"/>
            <p:cNvSpPr/>
            <p:nvPr/>
          </p:nvSpPr>
          <p:spPr>
            <a:xfrm>
              <a:off x="4961528" y="4381956"/>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30" name="pl29"/>
            <p:cNvSpPr/>
            <p:nvPr/>
          </p:nvSpPr>
          <p:spPr>
            <a:xfrm>
              <a:off x="4961528" y="3779687"/>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31" name="pl30"/>
            <p:cNvSpPr/>
            <p:nvPr/>
          </p:nvSpPr>
          <p:spPr>
            <a:xfrm>
              <a:off x="4961528" y="3177419"/>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32" name="pl31"/>
            <p:cNvSpPr/>
            <p:nvPr/>
          </p:nvSpPr>
          <p:spPr>
            <a:xfrm>
              <a:off x="4961528" y="2575151"/>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33" name="pl32"/>
            <p:cNvSpPr/>
            <p:nvPr/>
          </p:nvSpPr>
          <p:spPr>
            <a:xfrm>
              <a:off x="4961528" y="5285358"/>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34" name="pl33"/>
            <p:cNvSpPr/>
            <p:nvPr/>
          </p:nvSpPr>
          <p:spPr>
            <a:xfrm>
              <a:off x="4961528" y="4683090"/>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35" name="pl34"/>
            <p:cNvSpPr/>
            <p:nvPr/>
          </p:nvSpPr>
          <p:spPr>
            <a:xfrm>
              <a:off x="4961528" y="4080821"/>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36" name="pl35"/>
            <p:cNvSpPr/>
            <p:nvPr/>
          </p:nvSpPr>
          <p:spPr>
            <a:xfrm>
              <a:off x="4961528" y="3478553"/>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37" name="pl36"/>
            <p:cNvSpPr/>
            <p:nvPr/>
          </p:nvSpPr>
          <p:spPr>
            <a:xfrm>
              <a:off x="4961528" y="2876285"/>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38" name="pl37"/>
            <p:cNvSpPr/>
            <p:nvPr/>
          </p:nvSpPr>
          <p:spPr>
            <a:xfrm>
              <a:off x="4961528" y="2274017"/>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39" name="rc38"/>
            <p:cNvSpPr/>
            <p:nvPr/>
          </p:nvSpPr>
          <p:spPr>
            <a:xfrm>
              <a:off x="7667435"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0" name="rc39"/>
            <p:cNvSpPr/>
            <p:nvPr/>
          </p:nvSpPr>
          <p:spPr>
            <a:xfrm>
              <a:off x="7667435"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1" name="rc40"/>
            <p:cNvSpPr/>
            <p:nvPr/>
          </p:nvSpPr>
          <p:spPr>
            <a:xfrm>
              <a:off x="7667435"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2" name="rc41"/>
            <p:cNvSpPr/>
            <p:nvPr/>
          </p:nvSpPr>
          <p:spPr>
            <a:xfrm>
              <a:off x="7667435" y="4683090"/>
              <a:ext cx="239932" cy="602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3" name="rc42"/>
            <p:cNvSpPr/>
            <p:nvPr/>
          </p:nvSpPr>
          <p:spPr>
            <a:xfrm>
              <a:off x="7934026"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4" name="rc43"/>
            <p:cNvSpPr/>
            <p:nvPr/>
          </p:nvSpPr>
          <p:spPr>
            <a:xfrm>
              <a:off x="7934026"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 name="rc44"/>
            <p:cNvSpPr/>
            <p:nvPr/>
          </p:nvSpPr>
          <p:spPr>
            <a:xfrm>
              <a:off x="7934026"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6" name="rc45"/>
            <p:cNvSpPr/>
            <p:nvPr/>
          </p:nvSpPr>
          <p:spPr>
            <a:xfrm>
              <a:off x="7934026" y="4683090"/>
              <a:ext cx="239932" cy="602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7" name="pg46"/>
            <p:cNvSpPr/>
            <p:nvPr/>
          </p:nvSpPr>
          <p:spPr>
            <a:xfrm>
              <a:off x="5831481"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48" name="tx47"/>
            <p:cNvSpPr/>
            <p:nvPr/>
          </p:nvSpPr>
          <p:spPr>
            <a:xfrm>
              <a:off x="5956364"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49" name="pg48"/>
            <p:cNvSpPr/>
            <p:nvPr/>
          </p:nvSpPr>
          <p:spPr>
            <a:xfrm>
              <a:off x="6013844"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50" name="tx49"/>
            <p:cNvSpPr/>
            <p:nvPr/>
          </p:nvSpPr>
          <p:spPr>
            <a:xfrm>
              <a:off x="6117912"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51" name="rc50"/>
            <p:cNvSpPr/>
            <p:nvPr/>
          </p:nvSpPr>
          <p:spPr>
            <a:xfrm>
              <a:off x="4961528" y="2153563"/>
              <a:ext cx="3252419" cy="3131794"/>
            </a:xfrm>
            <a:prstGeom prst="rect">
              <a:avLst/>
            </a:prstGeom>
            <a:ln w="13550" cap="rnd">
              <a:solidFill>
                <a:srgbClr val="333333">
                  <a:alpha val="100000"/>
                </a:srgbClr>
              </a:solidFill>
              <a:prstDash val="solid"/>
              <a:round/>
            </a:ln>
          </p:spPr>
          <p:txBody>
            <a:bodyPr/>
            <a:lstStyle/>
            <a:p/>
          </p:txBody>
        </p:sp>
        <p:sp>
          <p:nvSpPr>
            <p:cNvPr id="52" name="rc51"/>
            <p:cNvSpPr/>
            <p:nvPr/>
          </p:nvSpPr>
          <p:spPr>
            <a:xfrm>
              <a:off x="8213948" y="2153563"/>
              <a:ext cx="3252419" cy="3131794"/>
            </a:xfrm>
            <a:prstGeom prst="rect">
              <a:avLst/>
            </a:prstGeom>
            <a:solidFill>
              <a:srgbClr val="FFFFFF">
                <a:alpha val="100000"/>
              </a:srgbClr>
            </a:solidFill>
          </p:spPr>
          <p:txBody>
            <a:bodyPr/>
            <a:lstStyle/>
            <a:p/>
          </p:txBody>
        </p:sp>
        <p:sp>
          <p:nvSpPr>
            <p:cNvPr id="53" name="pl52"/>
            <p:cNvSpPr/>
            <p:nvPr/>
          </p:nvSpPr>
          <p:spPr>
            <a:xfrm>
              <a:off x="8213948" y="4984224"/>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54" name="pl53"/>
            <p:cNvSpPr/>
            <p:nvPr/>
          </p:nvSpPr>
          <p:spPr>
            <a:xfrm>
              <a:off x="8213948" y="4381956"/>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55" name="pl54"/>
            <p:cNvSpPr/>
            <p:nvPr/>
          </p:nvSpPr>
          <p:spPr>
            <a:xfrm>
              <a:off x="8213948" y="3779687"/>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56" name="pl55"/>
            <p:cNvSpPr/>
            <p:nvPr/>
          </p:nvSpPr>
          <p:spPr>
            <a:xfrm>
              <a:off x="8213948" y="3177419"/>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57" name="pl56"/>
            <p:cNvSpPr/>
            <p:nvPr/>
          </p:nvSpPr>
          <p:spPr>
            <a:xfrm>
              <a:off x="8213948" y="2575151"/>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58" name="pl57"/>
            <p:cNvSpPr/>
            <p:nvPr/>
          </p:nvSpPr>
          <p:spPr>
            <a:xfrm>
              <a:off x="8213948" y="5285358"/>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59" name="pl58"/>
            <p:cNvSpPr/>
            <p:nvPr/>
          </p:nvSpPr>
          <p:spPr>
            <a:xfrm>
              <a:off x="8213948" y="4683090"/>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60" name="pl59"/>
            <p:cNvSpPr/>
            <p:nvPr/>
          </p:nvSpPr>
          <p:spPr>
            <a:xfrm>
              <a:off x="8213948" y="4080821"/>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61" name="pl60"/>
            <p:cNvSpPr/>
            <p:nvPr/>
          </p:nvSpPr>
          <p:spPr>
            <a:xfrm>
              <a:off x="8213948" y="3478553"/>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62" name="pl61"/>
            <p:cNvSpPr/>
            <p:nvPr/>
          </p:nvSpPr>
          <p:spPr>
            <a:xfrm>
              <a:off x="8213948" y="2876285"/>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63" name="pl62"/>
            <p:cNvSpPr/>
            <p:nvPr/>
          </p:nvSpPr>
          <p:spPr>
            <a:xfrm>
              <a:off x="8213948" y="2274017"/>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64" name="rc63"/>
            <p:cNvSpPr/>
            <p:nvPr/>
          </p:nvSpPr>
          <p:spPr>
            <a:xfrm>
              <a:off x="9053712"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5" name="rc64"/>
            <p:cNvSpPr/>
            <p:nvPr/>
          </p:nvSpPr>
          <p:spPr>
            <a:xfrm>
              <a:off x="9053712"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6" name="rc65"/>
            <p:cNvSpPr/>
            <p:nvPr/>
          </p:nvSpPr>
          <p:spPr>
            <a:xfrm>
              <a:off x="9053712"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7" name="rc66"/>
            <p:cNvSpPr/>
            <p:nvPr/>
          </p:nvSpPr>
          <p:spPr>
            <a:xfrm>
              <a:off x="9053712" y="4683090"/>
              <a:ext cx="239932" cy="602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8" name="rc67"/>
            <p:cNvSpPr/>
            <p:nvPr/>
          </p:nvSpPr>
          <p:spPr>
            <a:xfrm>
              <a:off x="9320304"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9" name="rc68"/>
            <p:cNvSpPr/>
            <p:nvPr/>
          </p:nvSpPr>
          <p:spPr>
            <a:xfrm>
              <a:off x="9320304"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0" name="rc69"/>
            <p:cNvSpPr/>
            <p:nvPr/>
          </p:nvSpPr>
          <p:spPr>
            <a:xfrm>
              <a:off x="9320304"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1" name="rc70"/>
            <p:cNvSpPr/>
            <p:nvPr/>
          </p:nvSpPr>
          <p:spPr>
            <a:xfrm>
              <a:off x="9320304" y="4683090"/>
              <a:ext cx="239932" cy="602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2" name="rc71"/>
            <p:cNvSpPr/>
            <p:nvPr/>
          </p:nvSpPr>
          <p:spPr>
            <a:xfrm>
              <a:off x="9586895"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3" name="rc72"/>
            <p:cNvSpPr/>
            <p:nvPr/>
          </p:nvSpPr>
          <p:spPr>
            <a:xfrm>
              <a:off x="9586895"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4" name="rc73"/>
            <p:cNvSpPr/>
            <p:nvPr/>
          </p:nvSpPr>
          <p:spPr>
            <a:xfrm>
              <a:off x="9586895"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5" name="rc74"/>
            <p:cNvSpPr/>
            <p:nvPr/>
          </p:nvSpPr>
          <p:spPr>
            <a:xfrm>
              <a:off x="9586895" y="4683090"/>
              <a:ext cx="239932" cy="602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6" name="rc75"/>
            <p:cNvSpPr/>
            <p:nvPr/>
          </p:nvSpPr>
          <p:spPr>
            <a:xfrm>
              <a:off x="10919854"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7" name="rc76"/>
            <p:cNvSpPr/>
            <p:nvPr/>
          </p:nvSpPr>
          <p:spPr>
            <a:xfrm>
              <a:off x="10919854"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8" name="rc77"/>
            <p:cNvSpPr/>
            <p:nvPr/>
          </p:nvSpPr>
          <p:spPr>
            <a:xfrm>
              <a:off x="10919854"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9" name="rc78"/>
            <p:cNvSpPr/>
            <p:nvPr/>
          </p:nvSpPr>
          <p:spPr>
            <a:xfrm>
              <a:off x="10919854" y="4080821"/>
              <a:ext cx="239932" cy="12045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0" name="pg79"/>
            <p:cNvSpPr/>
            <p:nvPr/>
          </p:nvSpPr>
          <p:spPr>
            <a:xfrm>
              <a:off x="9083901"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81" name="tx80"/>
            <p:cNvSpPr/>
            <p:nvPr/>
          </p:nvSpPr>
          <p:spPr>
            <a:xfrm>
              <a:off x="9208783"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82" name="pg81"/>
            <p:cNvSpPr/>
            <p:nvPr/>
          </p:nvSpPr>
          <p:spPr>
            <a:xfrm>
              <a:off x="9266263"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83" name="tx82"/>
            <p:cNvSpPr/>
            <p:nvPr/>
          </p:nvSpPr>
          <p:spPr>
            <a:xfrm>
              <a:off x="9370332"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84" name="rc83"/>
            <p:cNvSpPr/>
            <p:nvPr/>
          </p:nvSpPr>
          <p:spPr>
            <a:xfrm>
              <a:off x="8213948" y="2153563"/>
              <a:ext cx="3252419" cy="3131794"/>
            </a:xfrm>
            <a:prstGeom prst="rect">
              <a:avLst/>
            </a:prstGeom>
            <a:ln w="13550" cap="rnd">
              <a:solidFill>
                <a:srgbClr val="333333">
                  <a:alpha val="100000"/>
                </a:srgbClr>
              </a:solidFill>
              <a:prstDash val="solid"/>
              <a:round/>
            </a:ln>
          </p:spPr>
          <p:txBody>
            <a:bodyPr/>
            <a:lstStyle/>
            <a:p/>
          </p:txBody>
        </p:sp>
        <p:sp>
          <p:nvSpPr>
            <p:cNvPr id="85" name="rc84"/>
            <p:cNvSpPr/>
            <p:nvPr/>
          </p:nvSpPr>
          <p:spPr>
            <a:xfrm>
              <a:off x="11466368" y="2153563"/>
              <a:ext cx="3252419" cy="3131794"/>
            </a:xfrm>
            <a:prstGeom prst="rect">
              <a:avLst/>
            </a:prstGeom>
            <a:solidFill>
              <a:srgbClr val="FFFFFF">
                <a:alpha val="100000"/>
              </a:srgbClr>
            </a:solidFill>
          </p:spPr>
          <p:txBody>
            <a:bodyPr/>
            <a:lstStyle/>
            <a:p/>
          </p:txBody>
        </p:sp>
        <p:sp>
          <p:nvSpPr>
            <p:cNvPr id="86" name="pl85"/>
            <p:cNvSpPr/>
            <p:nvPr/>
          </p:nvSpPr>
          <p:spPr>
            <a:xfrm>
              <a:off x="11466368" y="4984224"/>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87" name="pl86"/>
            <p:cNvSpPr/>
            <p:nvPr/>
          </p:nvSpPr>
          <p:spPr>
            <a:xfrm>
              <a:off x="11466368" y="4381956"/>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88" name="pl87"/>
            <p:cNvSpPr/>
            <p:nvPr/>
          </p:nvSpPr>
          <p:spPr>
            <a:xfrm>
              <a:off x="11466368" y="3779687"/>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89" name="pl88"/>
            <p:cNvSpPr/>
            <p:nvPr/>
          </p:nvSpPr>
          <p:spPr>
            <a:xfrm>
              <a:off x="11466368" y="3177419"/>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90" name="pl89"/>
            <p:cNvSpPr/>
            <p:nvPr/>
          </p:nvSpPr>
          <p:spPr>
            <a:xfrm>
              <a:off x="11466368" y="2575151"/>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91" name="pl90"/>
            <p:cNvSpPr/>
            <p:nvPr/>
          </p:nvSpPr>
          <p:spPr>
            <a:xfrm>
              <a:off x="11466368" y="5285358"/>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92" name="pl91"/>
            <p:cNvSpPr/>
            <p:nvPr/>
          </p:nvSpPr>
          <p:spPr>
            <a:xfrm>
              <a:off x="11466368" y="4683090"/>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93" name="pl92"/>
            <p:cNvSpPr/>
            <p:nvPr/>
          </p:nvSpPr>
          <p:spPr>
            <a:xfrm>
              <a:off x="11466368" y="4080821"/>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94" name="pl93"/>
            <p:cNvSpPr/>
            <p:nvPr/>
          </p:nvSpPr>
          <p:spPr>
            <a:xfrm>
              <a:off x="11466368" y="3478553"/>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95" name="pl94"/>
            <p:cNvSpPr/>
            <p:nvPr/>
          </p:nvSpPr>
          <p:spPr>
            <a:xfrm>
              <a:off x="11466368" y="2876285"/>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96" name="pl95"/>
            <p:cNvSpPr/>
            <p:nvPr/>
          </p:nvSpPr>
          <p:spPr>
            <a:xfrm>
              <a:off x="11466368" y="2274017"/>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97" name="rc96"/>
            <p:cNvSpPr/>
            <p:nvPr/>
          </p:nvSpPr>
          <p:spPr>
            <a:xfrm>
              <a:off x="12039540"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12039540"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12039540"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12039540" y="4080821"/>
              <a:ext cx="239932" cy="12045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rc100"/>
            <p:cNvSpPr/>
            <p:nvPr/>
          </p:nvSpPr>
          <p:spPr>
            <a:xfrm>
              <a:off x="12572723"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2" name="rc101"/>
            <p:cNvSpPr/>
            <p:nvPr/>
          </p:nvSpPr>
          <p:spPr>
            <a:xfrm>
              <a:off x="12572723"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3" name="rc102"/>
            <p:cNvSpPr/>
            <p:nvPr/>
          </p:nvSpPr>
          <p:spPr>
            <a:xfrm>
              <a:off x="12572723"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4" name="rc103"/>
            <p:cNvSpPr/>
            <p:nvPr/>
          </p:nvSpPr>
          <p:spPr>
            <a:xfrm>
              <a:off x="12572723" y="4080821"/>
              <a:ext cx="239932" cy="12045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5" name="rc104"/>
            <p:cNvSpPr/>
            <p:nvPr/>
          </p:nvSpPr>
          <p:spPr>
            <a:xfrm>
              <a:off x="12839315"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6" name="rc105"/>
            <p:cNvSpPr/>
            <p:nvPr/>
          </p:nvSpPr>
          <p:spPr>
            <a:xfrm>
              <a:off x="12839315"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7" name="rc106"/>
            <p:cNvSpPr/>
            <p:nvPr/>
          </p:nvSpPr>
          <p:spPr>
            <a:xfrm>
              <a:off x="12839315"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8" name="rc107"/>
            <p:cNvSpPr/>
            <p:nvPr/>
          </p:nvSpPr>
          <p:spPr>
            <a:xfrm>
              <a:off x="12839315" y="4080821"/>
              <a:ext cx="239932" cy="12045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9" name="rc108"/>
            <p:cNvSpPr/>
            <p:nvPr/>
          </p:nvSpPr>
          <p:spPr>
            <a:xfrm>
              <a:off x="14438866"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0" name="rc109"/>
            <p:cNvSpPr/>
            <p:nvPr/>
          </p:nvSpPr>
          <p:spPr>
            <a:xfrm>
              <a:off x="14438866"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1" name="rc110"/>
            <p:cNvSpPr/>
            <p:nvPr/>
          </p:nvSpPr>
          <p:spPr>
            <a:xfrm>
              <a:off x="14438866"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2" name="rc111"/>
            <p:cNvSpPr/>
            <p:nvPr/>
          </p:nvSpPr>
          <p:spPr>
            <a:xfrm>
              <a:off x="14438866" y="4683090"/>
              <a:ext cx="239932" cy="602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3" name="pg112"/>
            <p:cNvSpPr/>
            <p:nvPr/>
          </p:nvSpPr>
          <p:spPr>
            <a:xfrm>
              <a:off x="12336320"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14" name="tx113"/>
            <p:cNvSpPr/>
            <p:nvPr/>
          </p:nvSpPr>
          <p:spPr>
            <a:xfrm>
              <a:off x="12461203"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115" name="pg114"/>
            <p:cNvSpPr/>
            <p:nvPr/>
          </p:nvSpPr>
          <p:spPr>
            <a:xfrm>
              <a:off x="12518683"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16" name="tx115"/>
            <p:cNvSpPr/>
            <p:nvPr/>
          </p:nvSpPr>
          <p:spPr>
            <a:xfrm>
              <a:off x="12622752"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117" name="rc116"/>
            <p:cNvSpPr/>
            <p:nvPr/>
          </p:nvSpPr>
          <p:spPr>
            <a:xfrm>
              <a:off x="11466368" y="2153563"/>
              <a:ext cx="3252419" cy="3131794"/>
            </a:xfrm>
            <a:prstGeom prst="rect">
              <a:avLst/>
            </a:prstGeom>
            <a:ln w="13550" cap="rnd">
              <a:solidFill>
                <a:srgbClr val="333333">
                  <a:alpha val="100000"/>
                </a:srgbClr>
              </a:solidFill>
              <a:prstDash val="solid"/>
              <a:round/>
            </a:ln>
          </p:spPr>
          <p:txBody>
            <a:bodyPr/>
            <a:lstStyle/>
            <a:p/>
          </p:txBody>
        </p:sp>
        <p:sp>
          <p:nvSpPr>
            <p:cNvPr id="118" name="rc117"/>
            <p:cNvSpPr/>
            <p:nvPr/>
          </p:nvSpPr>
          <p:spPr>
            <a:xfrm>
              <a:off x="14718787" y="2153563"/>
              <a:ext cx="3252419" cy="3131794"/>
            </a:xfrm>
            <a:prstGeom prst="rect">
              <a:avLst/>
            </a:prstGeom>
            <a:solidFill>
              <a:srgbClr val="FFFFFF">
                <a:alpha val="100000"/>
              </a:srgbClr>
            </a:solidFill>
          </p:spPr>
          <p:txBody>
            <a:bodyPr/>
            <a:lstStyle/>
            <a:p/>
          </p:txBody>
        </p:sp>
        <p:sp>
          <p:nvSpPr>
            <p:cNvPr id="119" name="pl118"/>
            <p:cNvSpPr/>
            <p:nvPr/>
          </p:nvSpPr>
          <p:spPr>
            <a:xfrm>
              <a:off x="14718787" y="4984224"/>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120" name="pl119"/>
            <p:cNvSpPr/>
            <p:nvPr/>
          </p:nvSpPr>
          <p:spPr>
            <a:xfrm>
              <a:off x="14718787" y="4381956"/>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121" name="pl120"/>
            <p:cNvSpPr/>
            <p:nvPr/>
          </p:nvSpPr>
          <p:spPr>
            <a:xfrm>
              <a:off x="14718787" y="3779687"/>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122" name="pl121"/>
            <p:cNvSpPr/>
            <p:nvPr/>
          </p:nvSpPr>
          <p:spPr>
            <a:xfrm>
              <a:off x="14718787" y="3177419"/>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123" name="pl122"/>
            <p:cNvSpPr/>
            <p:nvPr/>
          </p:nvSpPr>
          <p:spPr>
            <a:xfrm>
              <a:off x="14718787" y="2575151"/>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124" name="pl123"/>
            <p:cNvSpPr/>
            <p:nvPr/>
          </p:nvSpPr>
          <p:spPr>
            <a:xfrm>
              <a:off x="14718787" y="5285358"/>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125" name="pl124"/>
            <p:cNvSpPr/>
            <p:nvPr/>
          </p:nvSpPr>
          <p:spPr>
            <a:xfrm>
              <a:off x="14718787" y="4683090"/>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126" name="pl125"/>
            <p:cNvSpPr/>
            <p:nvPr/>
          </p:nvSpPr>
          <p:spPr>
            <a:xfrm>
              <a:off x="14718787" y="4080821"/>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127" name="pl126"/>
            <p:cNvSpPr/>
            <p:nvPr/>
          </p:nvSpPr>
          <p:spPr>
            <a:xfrm>
              <a:off x="14718787" y="3478553"/>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128" name="pl127"/>
            <p:cNvSpPr/>
            <p:nvPr/>
          </p:nvSpPr>
          <p:spPr>
            <a:xfrm>
              <a:off x="14718787" y="2876285"/>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129" name="pl128"/>
            <p:cNvSpPr/>
            <p:nvPr/>
          </p:nvSpPr>
          <p:spPr>
            <a:xfrm>
              <a:off x="14718787" y="2274017"/>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130" name="rc129"/>
            <p:cNvSpPr/>
            <p:nvPr/>
          </p:nvSpPr>
          <p:spPr>
            <a:xfrm>
              <a:off x="15025368"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1" name="rc130"/>
            <p:cNvSpPr/>
            <p:nvPr/>
          </p:nvSpPr>
          <p:spPr>
            <a:xfrm>
              <a:off x="15025368"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2" name="rc131"/>
            <p:cNvSpPr/>
            <p:nvPr/>
          </p:nvSpPr>
          <p:spPr>
            <a:xfrm>
              <a:off x="15025368"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3" name="rc132"/>
            <p:cNvSpPr/>
            <p:nvPr/>
          </p:nvSpPr>
          <p:spPr>
            <a:xfrm>
              <a:off x="15025368" y="4683090"/>
              <a:ext cx="239932" cy="602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4" name="rc133"/>
            <p:cNvSpPr/>
            <p:nvPr/>
          </p:nvSpPr>
          <p:spPr>
            <a:xfrm>
              <a:off x="15291960"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5" name="rc134"/>
            <p:cNvSpPr/>
            <p:nvPr/>
          </p:nvSpPr>
          <p:spPr>
            <a:xfrm>
              <a:off x="15291960"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6" name="rc135"/>
            <p:cNvSpPr/>
            <p:nvPr/>
          </p:nvSpPr>
          <p:spPr>
            <a:xfrm>
              <a:off x="15291960"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7" name="rc136"/>
            <p:cNvSpPr/>
            <p:nvPr/>
          </p:nvSpPr>
          <p:spPr>
            <a:xfrm>
              <a:off x="15291960" y="2876285"/>
              <a:ext cx="239932" cy="24090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8" name="rc137"/>
            <p:cNvSpPr/>
            <p:nvPr/>
          </p:nvSpPr>
          <p:spPr>
            <a:xfrm>
              <a:off x="15558551"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9" name="rc138"/>
            <p:cNvSpPr/>
            <p:nvPr/>
          </p:nvSpPr>
          <p:spPr>
            <a:xfrm>
              <a:off x="15558551"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0" name="rc139"/>
            <p:cNvSpPr/>
            <p:nvPr/>
          </p:nvSpPr>
          <p:spPr>
            <a:xfrm>
              <a:off x="15558551"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1" name="rc140"/>
            <p:cNvSpPr/>
            <p:nvPr/>
          </p:nvSpPr>
          <p:spPr>
            <a:xfrm>
              <a:off x="15558551" y="4683090"/>
              <a:ext cx="239932" cy="602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2" name="pg141"/>
            <p:cNvSpPr/>
            <p:nvPr/>
          </p:nvSpPr>
          <p:spPr>
            <a:xfrm>
              <a:off x="15588740"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43" name="tx142"/>
            <p:cNvSpPr/>
            <p:nvPr/>
          </p:nvSpPr>
          <p:spPr>
            <a:xfrm>
              <a:off x="15713623"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144" name="pg143"/>
            <p:cNvSpPr/>
            <p:nvPr/>
          </p:nvSpPr>
          <p:spPr>
            <a:xfrm>
              <a:off x="16240928"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45" name="rc144"/>
            <p:cNvSpPr/>
            <p:nvPr/>
          </p:nvSpPr>
          <p:spPr>
            <a:xfrm>
              <a:off x="14718787" y="2153563"/>
              <a:ext cx="3252419" cy="3131794"/>
            </a:xfrm>
            <a:prstGeom prst="rect">
              <a:avLst/>
            </a:prstGeom>
            <a:ln w="13550" cap="rnd">
              <a:solidFill>
                <a:srgbClr val="333333">
                  <a:alpha val="100000"/>
                </a:srgbClr>
              </a:solidFill>
              <a:prstDash val="solid"/>
              <a:round/>
            </a:ln>
          </p:spPr>
          <p:txBody>
            <a:bodyPr/>
            <a:lstStyle/>
            <a:p/>
          </p:txBody>
        </p:sp>
        <p:sp>
          <p:nvSpPr>
            <p:cNvPr id="146" name="tx145"/>
            <p:cNvSpPr/>
            <p:nvPr/>
          </p:nvSpPr>
          <p:spPr>
            <a:xfrm>
              <a:off x="305279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147" name="tx146"/>
            <p:cNvSpPr/>
            <p:nvPr/>
          </p:nvSpPr>
          <p:spPr>
            <a:xfrm>
              <a:off x="63052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148" name="tx147"/>
            <p:cNvSpPr/>
            <p:nvPr/>
          </p:nvSpPr>
          <p:spPr>
            <a:xfrm>
              <a:off x="9557632"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149" name="tx148"/>
            <p:cNvSpPr/>
            <p:nvPr/>
          </p:nvSpPr>
          <p:spPr>
            <a:xfrm>
              <a:off x="12810052"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150" name="tx149"/>
            <p:cNvSpPr/>
            <p:nvPr/>
          </p:nvSpPr>
          <p:spPr>
            <a:xfrm>
              <a:off x="16062472"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151" name="pl150"/>
            <p:cNvSpPr/>
            <p:nvPr/>
          </p:nvSpPr>
          <p:spPr>
            <a:xfrm>
              <a:off x="186906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2" name="pl151"/>
            <p:cNvSpPr/>
            <p:nvPr/>
          </p:nvSpPr>
          <p:spPr>
            <a:xfrm>
              <a:off x="213565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3" name="pl152"/>
            <p:cNvSpPr/>
            <p:nvPr/>
          </p:nvSpPr>
          <p:spPr>
            <a:xfrm>
              <a:off x="24022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4" name="pl153"/>
            <p:cNvSpPr/>
            <p:nvPr/>
          </p:nvSpPr>
          <p:spPr>
            <a:xfrm>
              <a:off x="26688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5" name="pl154"/>
            <p:cNvSpPr/>
            <p:nvPr/>
          </p:nvSpPr>
          <p:spPr>
            <a:xfrm>
              <a:off x="29354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6" name="pl155"/>
            <p:cNvSpPr/>
            <p:nvPr/>
          </p:nvSpPr>
          <p:spPr>
            <a:xfrm>
              <a:off x="320202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7" name="pl156"/>
            <p:cNvSpPr/>
            <p:nvPr/>
          </p:nvSpPr>
          <p:spPr>
            <a:xfrm>
              <a:off x="346861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8" name="pl157"/>
            <p:cNvSpPr/>
            <p:nvPr/>
          </p:nvSpPr>
          <p:spPr>
            <a:xfrm>
              <a:off x="37352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9" name="pl158"/>
            <p:cNvSpPr/>
            <p:nvPr/>
          </p:nvSpPr>
          <p:spPr>
            <a:xfrm>
              <a:off x="40017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0" name="pl159"/>
            <p:cNvSpPr/>
            <p:nvPr/>
          </p:nvSpPr>
          <p:spPr>
            <a:xfrm>
              <a:off x="426838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1" name="pl160"/>
            <p:cNvSpPr/>
            <p:nvPr/>
          </p:nvSpPr>
          <p:spPr>
            <a:xfrm>
              <a:off x="453498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2" name="pl161"/>
            <p:cNvSpPr/>
            <p:nvPr/>
          </p:nvSpPr>
          <p:spPr>
            <a:xfrm>
              <a:off x="48015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3" name="tx162"/>
            <p:cNvSpPr/>
            <p:nvPr/>
          </p:nvSpPr>
          <p:spPr>
            <a:xfrm rot="-5400000">
              <a:off x="178828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64" name="tx163"/>
            <p:cNvSpPr/>
            <p:nvPr/>
          </p:nvSpPr>
          <p:spPr>
            <a:xfrm rot="-5400000">
              <a:off x="204506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65" name="tx164"/>
            <p:cNvSpPr/>
            <p:nvPr/>
          </p:nvSpPr>
          <p:spPr>
            <a:xfrm rot="-5400000">
              <a:off x="23117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66" name="tx165"/>
            <p:cNvSpPr/>
            <p:nvPr/>
          </p:nvSpPr>
          <p:spPr>
            <a:xfrm rot="-5400000">
              <a:off x="257646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67" name="tx166"/>
            <p:cNvSpPr/>
            <p:nvPr/>
          </p:nvSpPr>
          <p:spPr>
            <a:xfrm rot="-5400000">
              <a:off x="281241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68" name="tx167"/>
            <p:cNvSpPr/>
            <p:nvPr/>
          </p:nvSpPr>
          <p:spPr>
            <a:xfrm rot="-5400000">
              <a:off x="312124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69" name="tx168"/>
            <p:cNvSpPr/>
            <p:nvPr/>
          </p:nvSpPr>
          <p:spPr>
            <a:xfrm rot="-5400000">
              <a:off x="341752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70" name="tx169"/>
            <p:cNvSpPr/>
            <p:nvPr/>
          </p:nvSpPr>
          <p:spPr>
            <a:xfrm rot="-5400000">
              <a:off x="3621954"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71" name="tx170"/>
            <p:cNvSpPr/>
            <p:nvPr/>
          </p:nvSpPr>
          <p:spPr>
            <a:xfrm rot="-5400000">
              <a:off x="388850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72" name="tx171"/>
            <p:cNvSpPr/>
            <p:nvPr/>
          </p:nvSpPr>
          <p:spPr>
            <a:xfrm rot="-5400000">
              <a:off x="419151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73" name="tx172"/>
            <p:cNvSpPr/>
            <p:nvPr/>
          </p:nvSpPr>
          <p:spPr>
            <a:xfrm rot="-5400000">
              <a:off x="443948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74" name="tx173"/>
            <p:cNvSpPr/>
            <p:nvPr/>
          </p:nvSpPr>
          <p:spPr>
            <a:xfrm rot="-5400000">
              <a:off x="470607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75" name="pl174"/>
            <p:cNvSpPr/>
            <p:nvPr/>
          </p:nvSpPr>
          <p:spPr>
            <a:xfrm>
              <a:off x="5121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6" name="pl175"/>
            <p:cNvSpPr/>
            <p:nvPr/>
          </p:nvSpPr>
          <p:spPr>
            <a:xfrm>
              <a:off x="538807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7" name="pl176"/>
            <p:cNvSpPr/>
            <p:nvPr/>
          </p:nvSpPr>
          <p:spPr>
            <a:xfrm>
              <a:off x="56546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8" name="pl177"/>
            <p:cNvSpPr/>
            <p:nvPr/>
          </p:nvSpPr>
          <p:spPr>
            <a:xfrm>
              <a:off x="59212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9" name="pl178"/>
            <p:cNvSpPr/>
            <p:nvPr/>
          </p:nvSpPr>
          <p:spPr>
            <a:xfrm>
              <a:off x="61878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0" name="pl179"/>
            <p:cNvSpPr/>
            <p:nvPr/>
          </p:nvSpPr>
          <p:spPr>
            <a:xfrm>
              <a:off x="645444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1" name="pl180"/>
            <p:cNvSpPr/>
            <p:nvPr/>
          </p:nvSpPr>
          <p:spPr>
            <a:xfrm>
              <a:off x="67210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2" name="pl181"/>
            <p:cNvSpPr/>
            <p:nvPr/>
          </p:nvSpPr>
          <p:spPr>
            <a:xfrm>
              <a:off x="698762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3" name="pl182"/>
            <p:cNvSpPr/>
            <p:nvPr/>
          </p:nvSpPr>
          <p:spPr>
            <a:xfrm>
              <a:off x="725421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4" name="pl183"/>
            <p:cNvSpPr/>
            <p:nvPr/>
          </p:nvSpPr>
          <p:spPr>
            <a:xfrm>
              <a:off x="75208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5" name="pl184"/>
            <p:cNvSpPr/>
            <p:nvPr/>
          </p:nvSpPr>
          <p:spPr>
            <a:xfrm>
              <a:off x="778740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6" name="pl185"/>
            <p:cNvSpPr/>
            <p:nvPr/>
          </p:nvSpPr>
          <p:spPr>
            <a:xfrm>
              <a:off x="80539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7" name="tx186"/>
            <p:cNvSpPr/>
            <p:nvPr/>
          </p:nvSpPr>
          <p:spPr>
            <a:xfrm rot="-5400000">
              <a:off x="5040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88" name="tx187"/>
            <p:cNvSpPr/>
            <p:nvPr/>
          </p:nvSpPr>
          <p:spPr>
            <a:xfrm rot="-5400000">
              <a:off x="529748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89" name="tx188"/>
            <p:cNvSpPr/>
            <p:nvPr/>
          </p:nvSpPr>
          <p:spPr>
            <a:xfrm rot="-5400000">
              <a:off x="556416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90" name="tx189"/>
            <p:cNvSpPr/>
            <p:nvPr/>
          </p:nvSpPr>
          <p:spPr>
            <a:xfrm rot="-5400000">
              <a:off x="582888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91" name="tx190"/>
            <p:cNvSpPr/>
            <p:nvPr/>
          </p:nvSpPr>
          <p:spPr>
            <a:xfrm rot="-5400000">
              <a:off x="6064831"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92" name="tx191"/>
            <p:cNvSpPr/>
            <p:nvPr/>
          </p:nvSpPr>
          <p:spPr>
            <a:xfrm rot="-5400000">
              <a:off x="637365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93" name="tx192"/>
            <p:cNvSpPr/>
            <p:nvPr/>
          </p:nvSpPr>
          <p:spPr>
            <a:xfrm rot="-5400000">
              <a:off x="6669942"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94" name="tx193"/>
            <p:cNvSpPr/>
            <p:nvPr/>
          </p:nvSpPr>
          <p:spPr>
            <a:xfrm rot="-5400000">
              <a:off x="6874374"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95" name="tx194"/>
            <p:cNvSpPr/>
            <p:nvPr/>
          </p:nvSpPr>
          <p:spPr>
            <a:xfrm rot="-5400000">
              <a:off x="714092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96" name="tx195"/>
            <p:cNvSpPr/>
            <p:nvPr/>
          </p:nvSpPr>
          <p:spPr>
            <a:xfrm rot="-5400000">
              <a:off x="744393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97" name="tx196"/>
            <p:cNvSpPr/>
            <p:nvPr/>
          </p:nvSpPr>
          <p:spPr>
            <a:xfrm rot="-5400000">
              <a:off x="769190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98" name="tx197"/>
            <p:cNvSpPr/>
            <p:nvPr/>
          </p:nvSpPr>
          <p:spPr>
            <a:xfrm rot="-5400000">
              <a:off x="79584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99" name="pl198"/>
            <p:cNvSpPr/>
            <p:nvPr/>
          </p:nvSpPr>
          <p:spPr>
            <a:xfrm>
              <a:off x="83739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0" name="pl199"/>
            <p:cNvSpPr/>
            <p:nvPr/>
          </p:nvSpPr>
          <p:spPr>
            <a:xfrm>
              <a:off x="86404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1" name="pl200"/>
            <p:cNvSpPr/>
            <p:nvPr/>
          </p:nvSpPr>
          <p:spPr>
            <a:xfrm>
              <a:off x="890708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2" name="pl201"/>
            <p:cNvSpPr/>
            <p:nvPr/>
          </p:nvSpPr>
          <p:spPr>
            <a:xfrm>
              <a:off x="91736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3" name="pl202"/>
            <p:cNvSpPr/>
            <p:nvPr/>
          </p:nvSpPr>
          <p:spPr>
            <a:xfrm>
              <a:off x="9440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4" name="pl203"/>
            <p:cNvSpPr/>
            <p:nvPr/>
          </p:nvSpPr>
          <p:spPr>
            <a:xfrm>
              <a:off x="970686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5" name="pl204"/>
            <p:cNvSpPr/>
            <p:nvPr/>
          </p:nvSpPr>
          <p:spPr>
            <a:xfrm>
              <a:off x="99734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6" name="pl205"/>
            <p:cNvSpPr/>
            <p:nvPr/>
          </p:nvSpPr>
          <p:spPr>
            <a:xfrm>
              <a:off x="1024004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7" name="pl206"/>
            <p:cNvSpPr/>
            <p:nvPr/>
          </p:nvSpPr>
          <p:spPr>
            <a:xfrm>
              <a:off x="105066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8" name="pl207"/>
            <p:cNvSpPr/>
            <p:nvPr/>
          </p:nvSpPr>
          <p:spPr>
            <a:xfrm>
              <a:off x="107732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9" name="pl208"/>
            <p:cNvSpPr/>
            <p:nvPr/>
          </p:nvSpPr>
          <p:spPr>
            <a:xfrm>
              <a:off x="1103982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0" name="pl209"/>
            <p:cNvSpPr/>
            <p:nvPr/>
          </p:nvSpPr>
          <p:spPr>
            <a:xfrm>
              <a:off x="11306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1" name="tx210"/>
            <p:cNvSpPr/>
            <p:nvPr/>
          </p:nvSpPr>
          <p:spPr>
            <a:xfrm rot="-5400000">
              <a:off x="829312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12" name="tx211"/>
            <p:cNvSpPr/>
            <p:nvPr/>
          </p:nvSpPr>
          <p:spPr>
            <a:xfrm rot="-5400000">
              <a:off x="854990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13" name="tx212"/>
            <p:cNvSpPr/>
            <p:nvPr/>
          </p:nvSpPr>
          <p:spPr>
            <a:xfrm rot="-5400000">
              <a:off x="8816580"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14" name="tx213"/>
            <p:cNvSpPr/>
            <p:nvPr/>
          </p:nvSpPr>
          <p:spPr>
            <a:xfrm rot="-5400000">
              <a:off x="908130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15" name="tx214"/>
            <p:cNvSpPr/>
            <p:nvPr/>
          </p:nvSpPr>
          <p:spPr>
            <a:xfrm rot="-5400000">
              <a:off x="9317251"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16" name="tx215"/>
            <p:cNvSpPr/>
            <p:nvPr/>
          </p:nvSpPr>
          <p:spPr>
            <a:xfrm rot="-5400000">
              <a:off x="962607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17" name="tx216"/>
            <p:cNvSpPr/>
            <p:nvPr/>
          </p:nvSpPr>
          <p:spPr>
            <a:xfrm rot="-5400000">
              <a:off x="9922362"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18" name="tx217"/>
            <p:cNvSpPr/>
            <p:nvPr/>
          </p:nvSpPr>
          <p:spPr>
            <a:xfrm rot="-5400000">
              <a:off x="1012679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19" name="tx218"/>
            <p:cNvSpPr/>
            <p:nvPr/>
          </p:nvSpPr>
          <p:spPr>
            <a:xfrm rot="-5400000">
              <a:off x="1039334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20" name="tx219"/>
            <p:cNvSpPr/>
            <p:nvPr/>
          </p:nvSpPr>
          <p:spPr>
            <a:xfrm rot="-5400000">
              <a:off x="106963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21" name="tx220"/>
            <p:cNvSpPr/>
            <p:nvPr/>
          </p:nvSpPr>
          <p:spPr>
            <a:xfrm rot="-5400000">
              <a:off x="1094432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22" name="tx221"/>
            <p:cNvSpPr/>
            <p:nvPr/>
          </p:nvSpPr>
          <p:spPr>
            <a:xfrm rot="-5400000">
              <a:off x="1121091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23" name="pl222"/>
            <p:cNvSpPr/>
            <p:nvPr/>
          </p:nvSpPr>
          <p:spPr>
            <a:xfrm>
              <a:off x="1162632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4" name="pl223"/>
            <p:cNvSpPr/>
            <p:nvPr/>
          </p:nvSpPr>
          <p:spPr>
            <a:xfrm>
              <a:off x="1189291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5" name="pl224"/>
            <p:cNvSpPr/>
            <p:nvPr/>
          </p:nvSpPr>
          <p:spPr>
            <a:xfrm>
              <a:off x="121595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6" name="pl225"/>
            <p:cNvSpPr/>
            <p:nvPr/>
          </p:nvSpPr>
          <p:spPr>
            <a:xfrm>
              <a:off x="12426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7" name="pl226"/>
            <p:cNvSpPr/>
            <p:nvPr/>
          </p:nvSpPr>
          <p:spPr>
            <a:xfrm>
              <a:off x="126926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8" name="pl227"/>
            <p:cNvSpPr/>
            <p:nvPr/>
          </p:nvSpPr>
          <p:spPr>
            <a:xfrm>
              <a:off x="1295928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9" name="pl228"/>
            <p:cNvSpPr/>
            <p:nvPr/>
          </p:nvSpPr>
          <p:spPr>
            <a:xfrm>
              <a:off x="132258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0" name="pl229"/>
            <p:cNvSpPr/>
            <p:nvPr/>
          </p:nvSpPr>
          <p:spPr>
            <a:xfrm>
              <a:off x="1349246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1" name="pl230"/>
            <p:cNvSpPr/>
            <p:nvPr/>
          </p:nvSpPr>
          <p:spPr>
            <a:xfrm>
              <a:off x="137590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2" name="pl231"/>
            <p:cNvSpPr/>
            <p:nvPr/>
          </p:nvSpPr>
          <p:spPr>
            <a:xfrm>
              <a:off x="140256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3" name="pl232"/>
            <p:cNvSpPr/>
            <p:nvPr/>
          </p:nvSpPr>
          <p:spPr>
            <a:xfrm>
              <a:off x="1429224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4" name="pl233"/>
            <p:cNvSpPr/>
            <p:nvPr/>
          </p:nvSpPr>
          <p:spPr>
            <a:xfrm>
              <a:off x="145588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5" name="tx234"/>
            <p:cNvSpPr/>
            <p:nvPr/>
          </p:nvSpPr>
          <p:spPr>
            <a:xfrm rot="-5400000">
              <a:off x="1154554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36" name="tx235"/>
            <p:cNvSpPr/>
            <p:nvPr/>
          </p:nvSpPr>
          <p:spPr>
            <a:xfrm rot="-5400000">
              <a:off x="11802321"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37" name="tx236"/>
            <p:cNvSpPr/>
            <p:nvPr/>
          </p:nvSpPr>
          <p:spPr>
            <a:xfrm rot="-5400000">
              <a:off x="12069000"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38" name="tx237"/>
            <p:cNvSpPr/>
            <p:nvPr/>
          </p:nvSpPr>
          <p:spPr>
            <a:xfrm rot="-5400000">
              <a:off x="1233372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39" name="tx238"/>
            <p:cNvSpPr/>
            <p:nvPr/>
          </p:nvSpPr>
          <p:spPr>
            <a:xfrm rot="-5400000">
              <a:off x="12569671"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40" name="tx239"/>
            <p:cNvSpPr/>
            <p:nvPr/>
          </p:nvSpPr>
          <p:spPr>
            <a:xfrm rot="-5400000">
              <a:off x="1287849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41" name="tx240"/>
            <p:cNvSpPr/>
            <p:nvPr/>
          </p:nvSpPr>
          <p:spPr>
            <a:xfrm rot="-5400000">
              <a:off x="13174782"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42" name="tx241"/>
            <p:cNvSpPr/>
            <p:nvPr/>
          </p:nvSpPr>
          <p:spPr>
            <a:xfrm rot="-5400000">
              <a:off x="1337921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43" name="tx242"/>
            <p:cNvSpPr/>
            <p:nvPr/>
          </p:nvSpPr>
          <p:spPr>
            <a:xfrm rot="-5400000">
              <a:off x="1364576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44" name="tx243"/>
            <p:cNvSpPr/>
            <p:nvPr/>
          </p:nvSpPr>
          <p:spPr>
            <a:xfrm rot="-5400000">
              <a:off x="1394877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45" name="tx244"/>
            <p:cNvSpPr/>
            <p:nvPr/>
          </p:nvSpPr>
          <p:spPr>
            <a:xfrm rot="-5400000">
              <a:off x="14196742"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46" name="tx245"/>
            <p:cNvSpPr/>
            <p:nvPr/>
          </p:nvSpPr>
          <p:spPr>
            <a:xfrm rot="-5400000">
              <a:off x="1446333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47" name="pl246"/>
            <p:cNvSpPr/>
            <p:nvPr/>
          </p:nvSpPr>
          <p:spPr>
            <a:xfrm>
              <a:off x="1487874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8" name="pl247"/>
            <p:cNvSpPr/>
            <p:nvPr/>
          </p:nvSpPr>
          <p:spPr>
            <a:xfrm>
              <a:off x="151453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9" name="pl248"/>
            <p:cNvSpPr/>
            <p:nvPr/>
          </p:nvSpPr>
          <p:spPr>
            <a:xfrm>
              <a:off x="1541192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0" name="pl249"/>
            <p:cNvSpPr/>
            <p:nvPr/>
          </p:nvSpPr>
          <p:spPr>
            <a:xfrm>
              <a:off x="156785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1" name="pl250"/>
            <p:cNvSpPr/>
            <p:nvPr/>
          </p:nvSpPr>
          <p:spPr>
            <a:xfrm>
              <a:off x="159451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2" name="pl251"/>
            <p:cNvSpPr/>
            <p:nvPr/>
          </p:nvSpPr>
          <p:spPr>
            <a:xfrm>
              <a:off x="1621170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3" name="pl252"/>
            <p:cNvSpPr/>
            <p:nvPr/>
          </p:nvSpPr>
          <p:spPr>
            <a:xfrm>
              <a:off x="164782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4" name="pl253"/>
            <p:cNvSpPr/>
            <p:nvPr/>
          </p:nvSpPr>
          <p:spPr>
            <a:xfrm>
              <a:off x="167448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5" name="pl254"/>
            <p:cNvSpPr/>
            <p:nvPr/>
          </p:nvSpPr>
          <p:spPr>
            <a:xfrm>
              <a:off x="170114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6" name="pl255"/>
            <p:cNvSpPr/>
            <p:nvPr/>
          </p:nvSpPr>
          <p:spPr>
            <a:xfrm>
              <a:off x="1727806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7" name="pl256"/>
            <p:cNvSpPr/>
            <p:nvPr/>
          </p:nvSpPr>
          <p:spPr>
            <a:xfrm>
              <a:off x="1754466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8" name="pl257"/>
            <p:cNvSpPr/>
            <p:nvPr/>
          </p:nvSpPr>
          <p:spPr>
            <a:xfrm>
              <a:off x="178112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9" name="tx258"/>
            <p:cNvSpPr/>
            <p:nvPr/>
          </p:nvSpPr>
          <p:spPr>
            <a:xfrm rot="-5400000">
              <a:off x="1479796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60" name="tx259"/>
            <p:cNvSpPr/>
            <p:nvPr/>
          </p:nvSpPr>
          <p:spPr>
            <a:xfrm rot="-5400000">
              <a:off x="15054741"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61" name="tx260"/>
            <p:cNvSpPr/>
            <p:nvPr/>
          </p:nvSpPr>
          <p:spPr>
            <a:xfrm rot="-5400000">
              <a:off x="15321420"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62" name="tx261"/>
            <p:cNvSpPr/>
            <p:nvPr/>
          </p:nvSpPr>
          <p:spPr>
            <a:xfrm rot="-5400000">
              <a:off x="1558614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63" name="tx262"/>
            <p:cNvSpPr/>
            <p:nvPr/>
          </p:nvSpPr>
          <p:spPr>
            <a:xfrm rot="-5400000">
              <a:off x="15822091"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64" name="tx263"/>
            <p:cNvSpPr/>
            <p:nvPr/>
          </p:nvSpPr>
          <p:spPr>
            <a:xfrm rot="-5400000">
              <a:off x="1613091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65" name="tx264"/>
            <p:cNvSpPr/>
            <p:nvPr/>
          </p:nvSpPr>
          <p:spPr>
            <a:xfrm rot="-5400000">
              <a:off x="16427202"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66" name="tx265"/>
            <p:cNvSpPr/>
            <p:nvPr/>
          </p:nvSpPr>
          <p:spPr>
            <a:xfrm rot="-5400000">
              <a:off x="1663163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67" name="tx266"/>
            <p:cNvSpPr/>
            <p:nvPr/>
          </p:nvSpPr>
          <p:spPr>
            <a:xfrm rot="-5400000">
              <a:off x="1689818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68" name="tx267"/>
            <p:cNvSpPr/>
            <p:nvPr/>
          </p:nvSpPr>
          <p:spPr>
            <a:xfrm rot="-5400000">
              <a:off x="17201192"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69" name="tx268"/>
            <p:cNvSpPr/>
            <p:nvPr/>
          </p:nvSpPr>
          <p:spPr>
            <a:xfrm rot="-5400000">
              <a:off x="17449162"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70" name="tx269"/>
            <p:cNvSpPr/>
            <p:nvPr/>
          </p:nvSpPr>
          <p:spPr>
            <a:xfrm rot="-5400000">
              <a:off x="1771575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71" name="tx270"/>
            <p:cNvSpPr/>
            <p:nvPr/>
          </p:nvSpPr>
          <p:spPr>
            <a:xfrm>
              <a:off x="1230614" y="5200079"/>
              <a:ext cx="190648"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272" name="tx271"/>
            <p:cNvSpPr/>
            <p:nvPr/>
          </p:nvSpPr>
          <p:spPr>
            <a:xfrm>
              <a:off x="1230614" y="4600602"/>
              <a:ext cx="190648" cy="16430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1</a:t>
              </a:r>
            </a:p>
          </p:txBody>
        </p:sp>
        <p:sp>
          <p:nvSpPr>
            <p:cNvPr id="273" name="tx272"/>
            <p:cNvSpPr/>
            <p:nvPr/>
          </p:nvSpPr>
          <p:spPr>
            <a:xfrm>
              <a:off x="1230614" y="3998333"/>
              <a:ext cx="190648" cy="16430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2</a:t>
              </a:r>
            </a:p>
          </p:txBody>
        </p:sp>
        <p:sp>
          <p:nvSpPr>
            <p:cNvPr id="274" name="tx273"/>
            <p:cNvSpPr/>
            <p:nvPr/>
          </p:nvSpPr>
          <p:spPr>
            <a:xfrm>
              <a:off x="1230614" y="3393163"/>
              <a:ext cx="190648" cy="167208"/>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3</a:t>
              </a:r>
            </a:p>
          </p:txBody>
        </p:sp>
        <p:sp>
          <p:nvSpPr>
            <p:cNvPr id="275" name="tx274"/>
            <p:cNvSpPr/>
            <p:nvPr/>
          </p:nvSpPr>
          <p:spPr>
            <a:xfrm>
              <a:off x="1230614" y="2794467"/>
              <a:ext cx="190648" cy="16363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4</a:t>
              </a:r>
            </a:p>
          </p:txBody>
        </p:sp>
        <p:sp>
          <p:nvSpPr>
            <p:cNvPr id="276" name="tx275"/>
            <p:cNvSpPr/>
            <p:nvPr/>
          </p:nvSpPr>
          <p:spPr>
            <a:xfrm>
              <a:off x="1230614" y="2191641"/>
              <a:ext cx="190648" cy="164194"/>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5</a:t>
              </a:r>
            </a:p>
          </p:txBody>
        </p:sp>
        <p:sp>
          <p:nvSpPr>
            <p:cNvPr id="277" name="pl276"/>
            <p:cNvSpPr/>
            <p:nvPr/>
          </p:nvSpPr>
          <p:spPr>
            <a:xfrm>
              <a:off x="167431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78" name="pl277"/>
            <p:cNvSpPr/>
            <p:nvPr/>
          </p:nvSpPr>
          <p:spPr>
            <a:xfrm>
              <a:off x="1674314" y="468309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79" name="pl278"/>
            <p:cNvSpPr/>
            <p:nvPr/>
          </p:nvSpPr>
          <p:spPr>
            <a:xfrm>
              <a:off x="1674314" y="408082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80" name="pl279"/>
            <p:cNvSpPr/>
            <p:nvPr/>
          </p:nvSpPr>
          <p:spPr>
            <a:xfrm>
              <a:off x="1674314" y="347855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81" name="pl280"/>
            <p:cNvSpPr/>
            <p:nvPr/>
          </p:nvSpPr>
          <p:spPr>
            <a:xfrm>
              <a:off x="1674314" y="287628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82" name="pl281"/>
            <p:cNvSpPr/>
            <p:nvPr/>
          </p:nvSpPr>
          <p:spPr>
            <a:xfrm>
              <a:off x="1674314" y="227401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83" name="tx282"/>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284" name="rc283"/>
            <p:cNvSpPr/>
            <p:nvPr/>
          </p:nvSpPr>
          <p:spPr>
            <a:xfrm>
              <a:off x="18110385" y="2153563"/>
              <a:ext cx="1753945" cy="1236458"/>
            </a:xfrm>
            <a:prstGeom prst="rect">
              <a:avLst/>
            </a:prstGeom>
            <a:solidFill>
              <a:srgbClr val="FFFFFF">
                <a:alpha val="100000"/>
              </a:srgbClr>
            </a:solidFill>
          </p:spPr>
          <p:txBody>
            <a:bodyPr/>
            <a:lstStyle/>
            <a:p/>
          </p:txBody>
        </p:sp>
        <p:sp>
          <p:nvSpPr>
            <p:cNvPr id="285" name="rc284"/>
            <p:cNvSpPr/>
            <p:nvPr/>
          </p:nvSpPr>
          <p:spPr>
            <a:xfrm>
              <a:off x="18179974" y="2223153"/>
              <a:ext cx="274319" cy="274319"/>
            </a:xfrm>
            <a:prstGeom prst="rect">
              <a:avLst/>
            </a:prstGeom>
            <a:solidFill>
              <a:srgbClr val="FFFFFF">
                <a:alpha val="100000"/>
              </a:srgbClr>
            </a:solidFill>
          </p:spPr>
          <p:txBody>
            <a:bodyPr/>
            <a:lstStyle/>
            <a:p/>
          </p:txBody>
        </p:sp>
        <p:sp>
          <p:nvSpPr>
            <p:cNvPr id="286" name="rc285"/>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7" name="rc286"/>
            <p:cNvSpPr/>
            <p:nvPr/>
          </p:nvSpPr>
          <p:spPr>
            <a:xfrm>
              <a:off x="18179974" y="2497473"/>
              <a:ext cx="274319" cy="274319"/>
            </a:xfrm>
            <a:prstGeom prst="rect">
              <a:avLst/>
            </a:prstGeom>
            <a:solidFill>
              <a:srgbClr val="FFFFFF">
                <a:alpha val="100000"/>
              </a:srgbClr>
            </a:solidFill>
          </p:spPr>
          <p:txBody>
            <a:bodyPr/>
            <a:lstStyle/>
            <a:p/>
          </p:txBody>
        </p:sp>
        <p:sp>
          <p:nvSpPr>
            <p:cNvPr id="288" name="rc287"/>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9" name="rc288"/>
            <p:cNvSpPr/>
            <p:nvPr/>
          </p:nvSpPr>
          <p:spPr>
            <a:xfrm>
              <a:off x="18179974" y="2771793"/>
              <a:ext cx="274319" cy="274319"/>
            </a:xfrm>
            <a:prstGeom prst="rect">
              <a:avLst/>
            </a:prstGeom>
            <a:solidFill>
              <a:srgbClr val="FFFFFF">
                <a:alpha val="100000"/>
              </a:srgbClr>
            </a:solidFill>
          </p:spPr>
          <p:txBody>
            <a:bodyPr/>
            <a:lstStyle/>
            <a:p/>
          </p:txBody>
        </p:sp>
        <p:sp>
          <p:nvSpPr>
            <p:cNvPr id="290" name="rc289"/>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1" name="rc290"/>
            <p:cNvSpPr/>
            <p:nvPr/>
          </p:nvSpPr>
          <p:spPr>
            <a:xfrm>
              <a:off x="18179974" y="3046113"/>
              <a:ext cx="274319" cy="274319"/>
            </a:xfrm>
            <a:prstGeom prst="rect">
              <a:avLst/>
            </a:prstGeom>
            <a:solidFill>
              <a:srgbClr val="FFFFFF">
                <a:alpha val="100000"/>
              </a:srgbClr>
            </a:solidFill>
          </p:spPr>
          <p:txBody>
            <a:bodyPr/>
            <a:lstStyle/>
            <a:p/>
          </p:txBody>
        </p:sp>
        <p:sp>
          <p:nvSpPr>
            <p:cNvPr id="292" name="rc291"/>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3" name="tx292"/>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294" name="tx293"/>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295" name="tx294"/>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296" name="tx295"/>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sp xmlns:a="http://schemas.openxmlformats.org/drawingml/2006/main" xmlns:r="http://schemas.openxmlformats.org/officeDocument/2006/relationships" xmlns:p="http://schemas.openxmlformats.org/presentationml/2006/main">
        <p:nvSpPr>
          <p:cNvPr id="297" name=""/>
          <p:cNvSpPr>
            <a:spLocks noGrp="1"/>
          </p:cNvSpPr>
          <p:nvPr>
            <p:ph/>
          </p:nvPr>
        </p:nvSpPr>
        <p:spPr>
          <a:xfrm>
            <a:off x="7772400" y="7772400"/>
            <a:ext cx="54864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age distribution data available
for the past 12 months</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298" name=""/>
          <p:cNvGrpSpPr/>
          <p:nvPr/>
        </p:nvGrpSpPr>
        <p:grpSpPr>
          <a:xfrm>
            <a:off x="12527280" y="6217920"/>
            <a:ext cx="5486400" cy="4297680"/>
            <a:chOff x="12527280" y="6217920"/>
            <a:chExt cx="5486400" cy="4297680"/>
          </a:xfrm>
        </p:grpSpPr>
        <p:sp>
          <p:nvSpPr>
            <p:cNvPr id="299"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300"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301"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302"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03"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04"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05"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06"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07"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08"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09"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10"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11"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12"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13" name="pl17"/>
            <p:cNvSpPr/>
            <p:nvPr/>
          </p:nvSpPr>
          <p:spPr>
            <a:xfrm>
              <a:off x="13329440" y="6689277"/>
              <a:ext cx="4502097" cy="460934"/>
            </a:xfrm>
            <a:custGeom>
              <a:avLst/>
              <a:pathLst>
                <a:path w="4502097" h="460934">
                  <a:moveTo>
                    <a:pt x="0" y="128037"/>
                  </a:moveTo>
                  <a:lnTo>
                    <a:pt x="187587" y="102429"/>
                  </a:lnTo>
                  <a:lnTo>
                    <a:pt x="375174" y="102429"/>
                  </a:lnTo>
                  <a:lnTo>
                    <a:pt x="562762" y="204859"/>
                  </a:lnTo>
                  <a:lnTo>
                    <a:pt x="750349" y="230467"/>
                  </a:lnTo>
                  <a:lnTo>
                    <a:pt x="937937" y="332897"/>
                  </a:lnTo>
                  <a:lnTo>
                    <a:pt x="1125524" y="256074"/>
                  </a:lnTo>
                  <a:lnTo>
                    <a:pt x="1313111" y="51214"/>
                  </a:lnTo>
                  <a:lnTo>
                    <a:pt x="1500699" y="204859"/>
                  </a:lnTo>
                  <a:lnTo>
                    <a:pt x="1688286" y="0"/>
                  </a:lnTo>
                  <a:lnTo>
                    <a:pt x="1875874" y="102429"/>
                  </a:lnTo>
                  <a:lnTo>
                    <a:pt x="2063461" y="204859"/>
                  </a:lnTo>
                  <a:lnTo>
                    <a:pt x="2251048" y="179252"/>
                  </a:lnTo>
                  <a:lnTo>
                    <a:pt x="2438636" y="153644"/>
                  </a:lnTo>
                  <a:lnTo>
                    <a:pt x="2626223" y="153644"/>
                  </a:lnTo>
                  <a:lnTo>
                    <a:pt x="2813811" y="102429"/>
                  </a:lnTo>
                  <a:lnTo>
                    <a:pt x="3001398" y="230467"/>
                  </a:lnTo>
                  <a:lnTo>
                    <a:pt x="3188985" y="204859"/>
                  </a:lnTo>
                  <a:lnTo>
                    <a:pt x="3376573" y="230467"/>
                  </a:lnTo>
                  <a:lnTo>
                    <a:pt x="3564160" y="384112"/>
                  </a:lnTo>
                  <a:lnTo>
                    <a:pt x="3751748" y="281682"/>
                  </a:lnTo>
                  <a:lnTo>
                    <a:pt x="3939335" y="409719"/>
                  </a:lnTo>
                  <a:lnTo>
                    <a:pt x="4126923" y="460934"/>
                  </a:lnTo>
                  <a:lnTo>
                    <a:pt x="4314510" y="307289"/>
                  </a:lnTo>
                  <a:lnTo>
                    <a:pt x="4502097" y="307289"/>
                  </a:lnTo>
                </a:path>
              </a:pathLst>
            </a:custGeom>
            <a:ln w="32521" cap="flat">
              <a:solidFill>
                <a:srgbClr val="5EB0E8">
                  <a:alpha val="100000"/>
                </a:srgbClr>
              </a:solidFill>
              <a:prstDash val="solid"/>
              <a:round/>
            </a:ln>
          </p:spPr>
          <p:txBody>
            <a:bodyPr/>
            <a:lstStyle/>
            <a:p/>
          </p:txBody>
        </p:sp>
        <p:sp>
          <p:nvSpPr>
            <p:cNvPr id="314" name="pl18"/>
            <p:cNvSpPr/>
            <p:nvPr/>
          </p:nvSpPr>
          <p:spPr>
            <a:xfrm>
              <a:off x="14079790" y="6766100"/>
              <a:ext cx="3751748" cy="1075514"/>
            </a:xfrm>
            <a:custGeom>
              <a:avLst/>
              <a:pathLst>
                <a:path w="3751748" h="1075514">
                  <a:moveTo>
                    <a:pt x="0" y="0"/>
                  </a:moveTo>
                  <a:lnTo>
                    <a:pt x="187587" y="179252"/>
                  </a:lnTo>
                  <a:lnTo>
                    <a:pt x="375174" y="179252"/>
                  </a:lnTo>
                  <a:lnTo>
                    <a:pt x="562762" y="281682"/>
                  </a:lnTo>
                  <a:lnTo>
                    <a:pt x="750349" y="384112"/>
                  </a:lnTo>
                  <a:lnTo>
                    <a:pt x="937937" y="486542"/>
                  </a:lnTo>
                  <a:lnTo>
                    <a:pt x="1125524" y="435327"/>
                  </a:lnTo>
                  <a:lnTo>
                    <a:pt x="1313111" y="409719"/>
                  </a:lnTo>
                  <a:lnTo>
                    <a:pt x="1500699" y="563364"/>
                  </a:lnTo>
                  <a:lnTo>
                    <a:pt x="1688286" y="665794"/>
                  </a:lnTo>
                  <a:lnTo>
                    <a:pt x="1875874" y="588972"/>
                  </a:lnTo>
                  <a:lnTo>
                    <a:pt x="2063461" y="486542"/>
                  </a:lnTo>
                  <a:lnTo>
                    <a:pt x="2251048" y="537757"/>
                  </a:lnTo>
                  <a:lnTo>
                    <a:pt x="2438636" y="486542"/>
                  </a:lnTo>
                  <a:lnTo>
                    <a:pt x="2626223" y="665794"/>
                  </a:lnTo>
                  <a:lnTo>
                    <a:pt x="2813811" y="307289"/>
                  </a:lnTo>
                  <a:lnTo>
                    <a:pt x="3001398" y="307289"/>
                  </a:lnTo>
                  <a:lnTo>
                    <a:pt x="3188985" y="384112"/>
                  </a:lnTo>
                  <a:lnTo>
                    <a:pt x="3376573" y="768224"/>
                  </a:lnTo>
                  <a:lnTo>
                    <a:pt x="3564160" y="1075514"/>
                  </a:lnTo>
                  <a:lnTo>
                    <a:pt x="3751748" y="896262"/>
                  </a:lnTo>
                </a:path>
              </a:pathLst>
            </a:custGeom>
            <a:ln w="32521" cap="flat">
              <a:solidFill>
                <a:srgbClr val="00A173">
                  <a:alpha val="100000"/>
                </a:srgbClr>
              </a:solidFill>
              <a:prstDash val="solid"/>
              <a:round/>
            </a:ln>
          </p:spPr>
          <p:txBody>
            <a:bodyPr/>
            <a:lstStyle/>
            <a:p/>
          </p:txBody>
        </p:sp>
        <p:sp>
          <p:nvSpPr>
            <p:cNvPr id="315"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316"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317"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318"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319"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320"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321"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22"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23"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24"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25"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26"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27"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3"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4"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5"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7"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8"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9"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0"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353"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354"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355"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356"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357"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358"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359"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360"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361"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362"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363"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364"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365"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366"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367"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368"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369"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370"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371"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372"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373"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374"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375"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376"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377"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378" name="rc82"/>
            <p:cNvSpPr/>
            <p:nvPr/>
          </p:nvSpPr>
          <p:spPr>
            <a:xfrm>
              <a:off x="14005791" y="9941072"/>
              <a:ext cx="3149396" cy="504938"/>
            </a:xfrm>
            <a:prstGeom prst="rect">
              <a:avLst/>
            </a:prstGeom>
            <a:solidFill>
              <a:srgbClr val="FFFFFF">
                <a:alpha val="100000"/>
              </a:srgbClr>
            </a:solidFill>
          </p:spPr>
          <p:txBody>
            <a:bodyPr/>
            <a:lstStyle/>
            <a:p/>
          </p:txBody>
        </p:sp>
        <p:sp>
          <p:nvSpPr>
            <p:cNvPr id="379"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380"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381"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382"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383"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384"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385"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386"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387"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Coverage data from WHO/UNICEF Estimates of National Immunization Coverage (WUENIC)</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Bahrain</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3214267" cy="3131794"/>
            </a:xfrm>
            <a:prstGeom prst="rect">
              <a:avLst/>
            </a:prstGeom>
            <a:solidFill>
              <a:srgbClr val="FFFFFF">
                <a:alpha val="100000"/>
              </a:srgbClr>
            </a:solidFill>
          </p:spPr>
          <p:txBody>
            <a:bodyPr/>
            <a:lstStyle/>
            <a:p/>
          </p:txBody>
        </p:sp>
        <p:sp>
          <p:nvSpPr>
            <p:cNvPr id="7" name="pl6"/>
            <p:cNvSpPr/>
            <p:nvPr/>
          </p:nvSpPr>
          <p:spPr>
            <a:xfrm>
              <a:off x="1899869" y="473784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8" name="pl7"/>
            <p:cNvSpPr/>
            <p:nvPr/>
          </p:nvSpPr>
          <p:spPr>
            <a:xfrm>
              <a:off x="1899869" y="364280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9" name="pl8"/>
            <p:cNvSpPr/>
            <p:nvPr/>
          </p:nvSpPr>
          <p:spPr>
            <a:xfrm>
              <a:off x="1899869" y="254777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 name="pl9"/>
            <p:cNvSpPr/>
            <p:nvPr/>
          </p:nvSpPr>
          <p:spPr>
            <a:xfrm>
              <a:off x="189986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1" name="pl10"/>
            <p:cNvSpPr/>
            <p:nvPr/>
          </p:nvSpPr>
          <p:spPr>
            <a:xfrm>
              <a:off x="1899869" y="419032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 name="pl11"/>
            <p:cNvSpPr/>
            <p:nvPr/>
          </p:nvSpPr>
          <p:spPr>
            <a:xfrm>
              <a:off x="1899869" y="309529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 name="rc12"/>
            <p:cNvSpPr/>
            <p:nvPr/>
          </p:nvSpPr>
          <p:spPr>
            <a:xfrm>
              <a:off x="193938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 name="rc13"/>
            <p:cNvSpPr/>
            <p:nvPr/>
          </p:nvSpPr>
          <p:spPr>
            <a:xfrm>
              <a:off x="193938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 name="rc14"/>
            <p:cNvSpPr/>
            <p:nvPr/>
          </p:nvSpPr>
          <p:spPr>
            <a:xfrm>
              <a:off x="193938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 name="rc15"/>
            <p:cNvSpPr/>
            <p:nvPr/>
          </p:nvSpPr>
          <p:spPr>
            <a:xfrm>
              <a:off x="1939388" y="5121103"/>
              <a:ext cx="237118" cy="1642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 name="rc16"/>
            <p:cNvSpPr/>
            <p:nvPr/>
          </p:nvSpPr>
          <p:spPr>
            <a:xfrm>
              <a:off x="2202853" y="5274407"/>
              <a:ext cx="237118" cy="1095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 name="rc17"/>
            <p:cNvSpPr/>
            <p:nvPr/>
          </p:nvSpPr>
          <p:spPr>
            <a:xfrm>
              <a:off x="2202853" y="527440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 name="rc18"/>
            <p:cNvSpPr/>
            <p:nvPr/>
          </p:nvSpPr>
          <p:spPr>
            <a:xfrm>
              <a:off x="2202853" y="527440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 name="rc19"/>
            <p:cNvSpPr/>
            <p:nvPr/>
          </p:nvSpPr>
          <p:spPr>
            <a:xfrm>
              <a:off x="2202853" y="5066351"/>
              <a:ext cx="237118" cy="2080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 name="rc20"/>
            <p:cNvSpPr/>
            <p:nvPr/>
          </p:nvSpPr>
          <p:spPr>
            <a:xfrm>
              <a:off x="246631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 name="rc21"/>
            <p:cNvSpPr/>
            <p:nvPr/>
          </p:nvSpPr>
          <p:spPr>
            <a:xfrm>
              <a:off x="246631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 name="rc22"/>
            <p:cNvSpPr/>
            <p:nvPr/>
          </p:nvSpPr>
          <p:spPr>
            <a:xfrm>
              <a:off x="246631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 name="rc23"/>
            <p:cNvSpPr/>
            <p:nvPr/>
          </p:nvSpPr>
          <p:spPr>
            <a:xfrm>
              <a:off x="2466318" y="5055401"/>
              <a:ext cx="237118" cy="2299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 name="rc24"/>
            <p:cNvSpPr/>
            <p:nvPr/>
          </p:nvSpPr>
          <p:spPr>
            <a:xfrm>
              <a:off x="2729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 name="rc25"/>
            <p:cNvSpPr/>
            <p:nvPr/>
          </p:nvSpPr>
          <p:spPr>
            <a:xfrm>
              <a:off x="272978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 name="rc26"/>
            <p:cNvSpPr/>
            <p:nvPr/>
          </p:nvSpPr>
          <p:spPr>
            <a:xfrm>
              <a:off x="272978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 name="rc27"/>
            <p:cNvSpPr/>
            <p:nvPr/>
          </p:nvSpPr>
          <p:spPr>
            <a:xfrm>
              <a:off x="2729782" y="4923997"/>
              <a:ext cx="237118" cy="36136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 name="rc28"/>
            <p:cNvSpPr/>
            <p:nvPr/>
          </p:nvSpPr>
          <p:spPr>
            <a:xfrm>
              <a:off x="299324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0" name="rc29"/>
            <p:cNvSpPr/>
            <p:nvPr/>
          </p:nvSpPr>
          <p:spPr>
            <a:xfrm>
              <a:off x="299324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1" name="rc30"/>
            <p:cNvSpPr/>
            <p:nvPr/>
          </p:nvSpPr>
          <p:spPr>
            <a:xfrm>
              <a:off x="299324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2" name="rc31"/>
            <p:cNvSpPr/>
            <p:nvPr/>
          </p:nvSpPr>
          <p:spPr>
            <a:xfrm>
              <a:off x="2993247" y="4748792"/>
              <a:ext cx="237118" cy="53656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3" name="rc32"/>
            <p:cNvSpPr/>
            <p:nvPr/>
          </p:nvSpPr>
          <p:spPr>
            <a:xfrm>
              <a:off x="325671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4" name="rc33"/>
            <p:cNvSpPr/>
            <p:nvPr/>
          </p:nvSpPr>
          <p:spPr>
            <a:xfrm>
              <a:off x="325671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5" name="rc34"/>
            <p:cNvSpPr/>
            <p:nvPr/>
          </p:nvSpPr>
          <p:spPr>
            <a:xfrm>
              <a:off x="325671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6" name="rc35"/>
            <p:cNvSpPr/>
            <p:nvPr/>
          </p:nvSpPr>
          <p:spPr>
            <a:xfrm>
              <a:off x="3256711" y="4891146"/>
              <a:ext cx="237118" cy="39421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7" name="rc36"/>
            <p:cNvSpPr/>
            <p:nvPr/>
          </p:nvSpPr>
          <p:spPr>
            <a:xfrm>
              <a:off x="352017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8" name="rc37"/>
            <p:cNvSpPr/>
            <p:nvPr/>
          </p:nvSpPr>
          <p:spPr>
            <a:xfrm>
              <a:off x="352017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9" name="rc38"/>
            <p:cNvSpPr/>
            <p:nvPr/>
          </p:nvSpPr>
          <p:spPr>
            <a:xfrm>
              <a:off x="352017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0" name="rc39"/>
            <p:cNvSpPr/>
            <p:nvPr/>
          </p:nvSpPr>
          <p:spPr>
            <a:xfrm>
              <a:off x="3520176" y="4869245"/>
              <a:ext cx="237118" cy="4161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1" name="rc40"/>
            <p:cNvSpPr/>
            <p:nvPr/>
          </p:nvSpPr>
          <p:spPr>
            <a:xfrm>
              <a:off x="3783640" y="5175854"/>
              <a:ext cx="237118" cy="10950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 name="rc41"/>
            <p:cNvSpPr/>
            <p:nvPr/>
          </p:nvSpPr>
          <p:spPr>
            <a:xfrm>
              <a:off x="3783640" y="517585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 name="rc42"/>
            <p:cNvSpPr/>
            <p:nvPr/>
          </p:nvSpPr>
          <p:spPr>
            <a:xfrm>
              <a:off x="3783640" y="517585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4" name="rc43"/>
            <p:cNvSpPr/>
            <p:nvPr/>
          </p:nvSpPr>
          <p:spPr>
            <a:xfrm>
              <a:off x="3783640" y="4672139"/>
              <a:ext cx="237118" cy="50371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5" name="rc44"/>
            <p:cNvSpPr/>
            <p:nvPr/>
          </p:nvSpPr>
          <p:spPr>
            <a:xfrm>
              <a:off x="4047105" y="5208705"/>
              <a:ext cx="237118" cy="7665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6" name="rc45"/>
            <p:cNvSpPr/>
            <p:nvPr/>
          </p:nvSpPr>
          <p:spPr>
            <a:xfrm>
              <a:off x="4047105" y="520870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 name="rc46"/>
            <p:cNvSpPr/>
            <p:nvPr/>
          </p:nvSpPr>
          <p:spPr>
            <a:xfrm>
              <a:off x="4047105" y="520870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8" name="rc47"/>
            <p:cNvSpPr/>
            <p:nvPr/>
          </p:nvSpPr>
          <p:spPr>
            <a:xfrm>
              <a:off x="4047105" y="3369050"/>
              <a:ext cx="237118" cy="183965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9" name="rc48"/>
            <p:cNvSpPr/>
            <p:nvPr/>
          </p:nvSpPr>
          <p:spPr>
            <a:xfrm>
              <a:off x="431057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0" name="rc49"/>
            <p:cNvSpPr/>
            <p:nvPr/>
          </p:nvSpPr>
          <p:spPr>
            <a:xfrm>
              <a:off x="431057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1" name="rc50"/>
            <p:cNvSpPr/>
            <p:nvPr/>
          </p:nvSpPr>
          <p:spPr>
            <a:xfrm>
              <a:off x="431057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2" name="rc51"/>
            <p:cNvSpPr/>
            <p:nvPr/>
          </p:nvSpPr>
          <p:spPr>
            <a:xfrm>
              <a:off x="4310570" y="3599007"/>
              <a:ext cx="237118" cy="16863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3" name="rc52"/>
            <p:cNvSpPr/>
            <p:nvPr/>
          </p:nvSpPr>
          <p:spPr>
            <a:xfrm>
              <a:off x="457403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4" name="rc53"/>
            <p:cNvSpPr/>
            <p:nvPr/>
          </p:nvSpPr>
          <p:spPr>
            <a:xfrm>
              <a:off x="457403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5" name="rc54"/>
            <p:cNvSpPr/>
            <p:nvPr/>
          </p:nvSpPr>
          <p:spPr>
            <a:xfrm>
              <a:off x="457403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6" name="rc55"/>
            <p:cNvSpPr/>
            <p:nvPr/>
          </p:nvSpPr>
          <p:spPr>
            <a:xfrm>
              <a:off x="4574034" y="3741361"/>
              <a:ext cx="237118" cy="15439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7" name="rc56"/>
            <p:cNvSpPr/>
            <p:nvPr/>
          </p:nvSpPr>
          <p:spPr>
            <a:xfrm>
              <a:off x="483749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8" name="rc57"/>
            <p:cNvSpPr/>
            <p:nvPr/>
          </p:nvSpPr>
          <p:spPr>
            <a:xfrm>
              <a:off x="483749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9" name="rc58"/>
            <p:cNvSpPr/>
            <p:nvPr/>
          </p:nvSpPr>
          <p:spPr>
            <a:xfrm>
              <a:off x="483749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0" name="rc59"/>
            <p:cNvSpPr/>
            <p:nvPr/>
          </p:nvSpPr>
          <p:spPr>
            <a:xfrm>
              <a:off x="4837499" y="2985789"/>
              <a:ext cx="237118" cy="22995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1" name="pg60"/>
            <p:cNvSpPr/>
            <p:nvPr/>
          </p:nvSpPr>
          <p:spPr>
            <a:xfrm>
              <a:off x="2702514" y="2153563"/>
              <a:ext cx="1608977" cy="373922"/>
            </a:xfrm>
            <a:custGeom>
              <a:avLst/>
              <a:pathLst>
                <a:path w="1608977" h="373922">
                  <a:moveTo>
                    <a:pt x="31220" y="373922"/>
                  </a:moveTo>
                  <a:lnTo>
                    <a:pt x="1577756" y="373922"/>
                  </a:lnTo>
                  <a:lnTo>
                    <a:pt x="1576499" y="373897"/>
                  </a:lnTo>
                  <a:lnTo>
                    <a:pt x="1581520" y="373695"/>
                  </a:lnTo>
                  <a:lnTo>
                    <a:pt x="1586442" y="372690"/>
                  </a:lnTo>
                  <a:lnTo>
                    <a:pt x="1591140" y="370908"/>
                  </a:lnTo>
                  <a:lnTo>
                    <a:pt x="1595492" y="368396"/>
                  </a:lnTo>
                  <a:lnTo>
                    <a:pt x="1599384" y="365218"/>
                  </a:lnTo>
                  <a:lnTo>
                    <a:pt x="1602715" y="361457"/>
                  </a:lnTo>
                  <a:lnTo>
                    <a:pt x="1605401" y="357211"/>
                  </a:lnTo>
                  <a:lnTo>
                    <a:pt x="1607370" y="352588"/>
                  </a:lnTo>
                  <a:lnTo>
                    <a:pt x="1608573" y="347710"/>
                  </a:lnTo>
                  <a:lnTo>
                    <a:pt x="1608977" y="342702"/>
                  </a:lnTo>
                  <a:lnTo>
                    <a:pt x="1608977" y="31220"/>
                  </a:lnTo>
                  <a:lnTo>
                    <a:pt x="1608573" y="26212"/>
                  </a:lnTo>
                  <a:lnTo>
                    <a:pt x="1607370" y="21334"/>
                  </a:lnTo>
                  <a:lnTo>
                    <a:pt x="1605401" y="16711"/>
                  </a:lnTo>
                  <a:lnTo>
                    <a:pt x="1602715" y="12465"/>
                  </a:lnTo>
                  <a:lnTo>
                    <a:pt x="1599384" y="8704"/>
                  </a:lnTo>
                  <a:lnTo>
                    <a:pt x="1595492" y="5526"/>
                  </a:lnTo>
                  <a:lnTo>
                    <a:pt x="1591140" y="3014"/>
                  </a:lnTo>
                  <a:lnTo>
                    <a:pt x="1586442" y="1232"/>
                  </a:lnTo>
                  <a:lnTo>
                    <a:pt x="1581520" y="227"/>
                  </a:lnTo>
                  <a:lnTo>
                    <a:pt x="157775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2" name="tx61"/>
            <p:cNvSpPr/>
            <p:nvPr/>
          </p:nvSpPr>
          <p:spPr>
            <a:xfrm>
              <a:off x="2827396" y="2239827"/>
              <a:ext cx="135921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18 case(s)</a:t>
              </a:r>
            </a:p>
          </p:txBody>
        </p:sp>
        <p:sp>
          <p:nvSpPr>
            <p:cNvPr id="63" name="pg62"/>
            <p:cNvSpPr/>
            <p:nvPr/>
          </p:nvSpPr>
          <p:spPr>
            <a:xfrm>
              <a:off x="2892915" y="2394471"/>
              <a:ext cx="1228175" cy="311602"/>
            </a:xfrm>
            <a:custGeom>
              <a:avLst/>
              <a:pathLst>
                <a:path w="1228175" h="311602">
                  <a:moveTo>
                    <a:pt x="26017" y="311602"/>
                  </a:moveTo>
                  <a:lnTo>
                    <a:pt x="1202157" y="311602"/>
                  </a:lnTo>
                  <a:lnTo>
                    <a:pt x="1201110" y="311581"/>
                  </a:lnTo>
                  <a:lnTo>
                    <a:pt x="1205293" y="311412"/>
                  </a:lnTo>
                  <a:lnTo>
                    <a:pt x="1209396" y="310575"/>
                  </a:lnTo>
                  <a:lnTo>
                    <a:pt x="1213311" y="309090"/>
                  </a:lnTo>
                  <a:lnTo>
                    <a:pt x="1216937" y="306996"/>
                  </a:lnTo>
                  <a:lnTo>
                    <a:pt x="1220180" y="304348"/>
                  </a:lnTo>
                  <a:lnTo>
                    <a:pt x="1222957" y="301214"/>
                  </a:lnTo>
                  <a:lnTo>
                    <a:pt x="1225194" y="297675"/>
                  </a:lnTo>
                  <a:lnTo>
                    <a:pt x="1226836" y="293823"/>
                  </a:lnTo>
                  <a:lnTo>
                    <a:pt x="1227838" y="289758"/>
                  </a:lnTo>
                  <a:lnTo>
                    <a:pt x="1228175" y="285585"/>
                  </a:lnTo>
                  <a:lnTo>
                    <a:pt x="1228175" y="26017"/>
                  </a:lnTo>
                  <a:lnTo>
                    <a:pt x="1227838" y="21843"/>
                  </a:lnTo>
                  <a:lnTo>
                    <a:pt x="1226836" y="17778"/>
                  </a:lnTo>
                  <a:lnTo>
                    <a:pt x="1225194" y="13926"/>
                  </a:lnTo>
                  <a:lnTo>
                    <a:pt x="1222957" y="10387"/>
                  </a:lnTo>
                  <a:lnTo>
                    <a:pt x="1220180" y="7253"/>
                  </a:lnTo>
                  <a:lnTo>
                    <a:pt x="1216937" y="4605"/>
                  </a:lnTo>
                  <a:lnTo>
                    <a:pt x="1213311" y="2511"/>
                  </a:lnTo>
                  <a:lnTo>
                    <a:pt x="1209396" y="1027"/>
                  </a:lnTo>
                  <a:lnTo>
                    <a:pt x="1205293" y="189"/>
                  </a:lnTo>
                  <a:lnTo>
                    <a:pt x="120215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4" name="tx63"/>
            <p:cNvSpPr/>
            <p:nvPr/>
          </p:nvSpPr>
          <p:spPr>
            <a:xfrm>
              <a:off x="2996984" y="2466357"/>
              <a:ext cx="102003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18 case(s)</a:t>
              </a:r>
            </a:p>
          </p:txBody>
        </p:sp>
        <p:sp>
          <p:nvSpPr>
            <p:cNvPr id="65" name="rc64"/>
            <p:cNvSpPr/>
            <p:nvPr/>
          </p:nvSpPr>
          <p:spPr>
            <a:xfrm>
              <a:off x="1899869" y="2153563"/>
              <a:ext cx="3214267" cy="3131794"/>
            </a:xfrm>
            <a:prstGeom prst="rect">
              <a:avLst/>
            </a:prstGeom>
            <a:ln w="13550" cap="rnd">
              <a:solidFill>
                <a:srgbClr val="333333">
                  <a:alpha val="100000"/>
                </a:srgbClr>
              </a:solidFill>
              <a:prstDash val="solid"/>
              <a:round/>
            </a:ln>
          </p:spPr>
          <p:txBody>
            <a:bodyPr/>
            <a:lstStyle/>
            <a:p/>
          </p:txBody>
        </p:sp>
        <p:sp>
          <p:nvSpPr>
            <p:cNvPr id="66" name="rc65"/>
            <p:cNvSpPr/>
            <p:nvPr/>
          </p:nvSpPr>
          <p:spPr>
            <a:xfrm>
              <a:off x="5114136" y="2153563"/>
              <a:ext cx="3214267" cy="3131794"/>
            </a:xfrm>
            <a:prstGeom prst="rect">
              <a:avLst/>
            </a:prstGeom>
            <a:solidFill>
              <a:srgbClr val="FFFFFF">
                <a:alpha val="100000"/>
              </a:srgbClr>
            </a:solidFill>
          </p:spPr>
          <p:txBody>
            <a:bodyPr/>
            <a:lstStyle/>
            <a:p/>
          </p:txBody>
        </p:sp>
        <p:sp>
          <p:nvSpPr>
            <p:cNvPr id="67" name="pl66"/>
            <p:cNvSpPr/>
            <p:nvPr/>
          </p:nvSpPr>
          <p:spPr>
            <a:xfrm>
              <a:off x="5114136" y="473784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8" name="pl67"/>
            <p:cNvSpPr/>
            <p:nvPr/>
          </p:nvSpPr>
          <p:spPr>
            <a:xfrm>
              <a:off x="5114136" y="364280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9" name="pl68"/>
            <p:cNvSpPr/>
            <p:nvPr/>
          </p:nvSpPr>
          <p:spPr>
            <a:xfrm>
              <a:off x="5114136" y="254777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0" name="pl69"/>
            <p:cNvSpPr/>
            <p:nvPr/>
          </p:nvSpPr>
          <p:spPr>
            <a:xfrm>
              <a:off x="5114136"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1" name="pl70"/>
            <p:cNvSpPr/>
            <p:nvPr/>
          </p:nvSpPr>
          <p:spPr>
            <a:xfrm>
              <a:off x="5114136" y="419032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2" name="pl71"/>
            <p:cNvSpPr/>
            <p:nvPr/>
          </p:nvSpPr>
          <p:spPr>
            <a:xfrm>
              <a:off x="5114136" y="309529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3" name="rc72"/>
            <p:cNvSpPr/>
            <p:nvPr/>
          </p:nvSpPr>
          <p:spPr>
            <a:xfrm>
              <a:off x="515365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4" name="rc73"/>
            <p:cNvSpPr/>
            <p:nvPr/>
          </p:nvSpPr>
          <p:spPr>
            <a:xfrm>
              <a:off x="515365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5" name="rc74"/>
            <p:cNvSpPr/>
            <p:nvPr/>
          </p:nvSpPr>
          <p:spPr>
            <a:xfrm>
              <a:off x="515365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6" name="rc75"/>
            <p:cNvSpPr/>
            <p:nvPr/>
          </p:nvSpPr>
          <p:spPr>
            <a:xfrm>
              <a:off x="5153656" y="3522355"/>
              <a:ext cx="237118" cy="176300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7" name="rc76"/>
            <p:cNvSpPr/>
            <p:nvPr/>
          </p:nvSpPr>
          <p:spPr>
            <a:xfrm>
              <a:off x="541712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8" name="rc77"/>
            <p:cNvSpPr/>
            <p:nvPr/>
          </p:nvSpPr>
          <p:spPr>
            <a:xfrm>
              <a:off x="541712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9" name="rc78"/>
            <p:cNvSpPr/>
            <p:nvPr/>
          </p:nvSpPr>
          <p:spPr>
            <a:xfrm>
              <a:off x="541712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0" name="rc79"/>
            <p:cNvSpPr/>
            <p:nvPr/>
          </p:nvSpPr>
          <p:spPr>
            <a:xfrm>
              <a:off x="5417121" y="2985789"/>
              <a:ext cx="237118" cy="22995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1" name="rc80"/>
            <p:cNvSpPr/>
            <p:nvPr/>
          </p:nvSpPr>
          <p:spPr>
            <a:xfrm>
              <a:off x="5680585" y="5274407"/>
              <a:ext cx="237118" cy="1095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2" name="rc81"/>
            <p:cNvSpPr/>
            <p:nvPr/>
          </p:nvSpPr>
          <p:spPr>
            <a:xfrm>
              <a:off x="5680585" y="527440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3" name="rc82"/>
            <p:cNvSpPr/>
            <p:nvPr/>
          </p:nvSpPr>
          <p:spPr>
            <a:xfrm>
              <a:off x="5680585" y="527440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4" name="rc83"/>
            <p:cNvSpPr/>
            <p:nvPr/>
          </p:nvSpPr>
          <p:spPr>
            <a:xfrm>
              <a:off x="5680585" y="2876285"/>
              <a:ext cx="237118" cy="239812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5" name="rc84"/>
            <p:cNvSpPr/>
            <p:nvPr/>
          </p:nvSpPr>
          <p:spPr>
            <a:xfrm>
              <a:off x="594405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594405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594405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5944050" y="3796113"/>
              <a:ext cx="237118" cy="148924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620751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620751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620751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6207514" y="3960368"/>
              <a:ext cx="237118" cy="13249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6470979" y="5274407"/>
              <a:ext cx="237118" cy="1095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6470979" y="527440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6470979" y="527440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6470979" y="4431232"/>
              <a:ext cx="237118" cy="8431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rc96"/>
            <p:cNvSpPr/>
            <p:nvPr/>
          </p:nvSpPr>
          <p:spPr>
            <a:xfrm>
              <a:off x="673444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673444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673444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6734443" y="4639288"/>
              <a:ext cx="237118" cy="6460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rc100"/>
            <p:cNvSpPr/>
            <p:nvPr/>
          </p:nvSpPr>
          <p:spPr>
            <a:xfrm>
              <a:off x="6997908" y="5274407"/>
              <a:ext cx="237118" cy="1095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2" name="rc101"/>
            <p:cNvSpPr/>
            <p:nvPr/>
          </p:nvSpPr>
          <p:spPr>
            <a:xfrm>
              <a:off x="6997908" y="527440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3" name="rc102"/>
            <p:cNvSpPr/>
            <p:nvPr/>
          </p:nvSpPr>
          <p:spPr>
            <a:xfrm>
              <a:off x="6997908" y="527440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4" name="rc103"/>
            <p:cNvSpPr/>
            <p:nvPr/>
          </p:nvSpPr>
          <p:spPr>
            <a:xfrm>
              <a:off x="6997908" y="4781643"/>
              <a:ext cx="237118" cy="49276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5" name="rc104"/>
            <p:cNvSpPr/>
            <p:nvPr/>
          </p:nvSpPr>
          <p:spPr>
            <a:xfrm>
              <a:off x="726137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6" name="rc105"/>
            <p:cNvSpPr/>
            <p:nvPr/>
          </p:nvSpPr>
          <p:spPr>
            <a:xfrm>
              <a:off x="726137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7" name="rc106"/>
            <p:cNvSpPr/>
            <p:nvPr/>
          </p:nvSpPr>
          <p:spPr>
            <a:xfrm>
              <a:off x="726137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8" name="rc107"/>
            <p:cNvSpPr/>
            <p:nvPr/>
          </p:nvSpPr>
          <p:spPr>
            <a:xfrm>
              <a:off x="7261373" y="4770692"/>
              <a:ext cx="237118" cy="51466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9" name="rc108"/>
            <p:cNvSpPr/>
            <p:nvPr/>
          </p:nvSpPr>
          <p:spPr>
            <a:xfrm>
              <a:off x="752483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0" name="rc109"/>
            <p:cNvSpPr/>
            <p:nvPr/>
          </p:nvSpPr>
          <p:spPr>
            <a:xfrm>
              <a:off x="752483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1" name="rc110"/>
            <p:cNvSpPr/>
            <p:nvPr/>
          </p:nvSpPr>
          <p:spPr>
            <a:xfrm>
              <a:off x="752483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2" name="rc111"/>
            <p:cNvSpPr/>
            <p:nvPr/>
          </p:nvSpPr>
          <p:spPr>
            <a:xfrm>
              <a:off x="7524837" y="4825444"/>
              <a:ext cx="237118" cy="4599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3" name="rc112"/>
            <p:cNvSpPr/>
            <p:nvPr/>
          </p:nvSpPr>
          <p:spPr>
            <a:xfrm>
              <a:off x="778830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4" name="rc113"/>
            <p:cNvSpPr/>
            <p:nvPr/>
          </p:nvSpPr>
          <p:spPr>
            <a:xfrm>
              <a:off x="778830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5" name="rc114"/>
            <p:cNvSpPr/>
            <p:nvPr/>
          </p:nvSpPr>
          <p:spPr>
            <a:xfrm>
              <a:off x="778830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6" name="rc115"/>
            <p:cNvSpPr/>
            <p:nvPr/>
          </p:nvSpPr>
          <p:spPr>
            <a:xfrm>
              <a:off x="7788302" y="4792593"/>
              <a:ext cx="237118" cy="49276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7" name="rc116"/>
            <p:cNvSpPr/>
            <p:nvPr/>
          </p:nvSpPr>
          <p:spPr>
            <a:xfrm>
              <a:off x="805176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8" name="rc117"/>
            <p:cNvSpPr/>
            <p:nvPr/>
          </p:nvSpPr>
          <p:spPr>
            <a:xfrm>
              <a:off x="805176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9" name="rc118"/>
            <p:cNvSpPr/>
            <p:nvPr/>
          </p:nvSpPr>
          <p:spPr>
            <a:xfrm>
              <a:off x="805176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0" name="rc119"/>
            <p:cNvSpPr/>
            <p:nvPr/>
          </p:nvSpPr>
          <p:spPr>
            <a:xfrm>
              <a:off x="8051766" y="4923997"/>
              <a:ext cx="237118" cy="36136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1" name="pg120"/>
            <p:cNvSpPr/>
            <p:nvPr/>
          </p:nvSpPr>
          <p:spPr>
            <a:xfrm>
              <a:off x="5940919"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2" name="tx121"/>
            <p:cNvSpPr/>
            <p:nvPr/>
          </p:nvSpPr>
          <p:spPr>
            <a:xfrm>
              <a:off x="6065801"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 case(s)</a:t>
              </a:r>
            </a:p>
          </p:txBody>
        </p:sp>
        <p:sp>
          <p:nvSpPr>
            <p:cNvPr id="123" name="pg122"/>
            <p:cNvSpPr/>
            <p:nvPr/>
          </p:nvSpPr>
          <p:spPr>
            <a:xfrm>
              <a:off x="6127297" y="2394471"/>
              <a:ext cx="1187946" cy="311602"/>
            </a:xfrm>
            <a:custGeom>
              <a:avLst/>
              <a:pathLst>
                <a:path w="1187946" h="311602">
                  <a:moveTo>
                    <a:pt x="26017" y="311602"/>
                  </a:moveTo>
                  <a:lnTo>
                    <a:pt x="1161929" y="311602"/>
                  </a:lnTo>
                  <a:lnTo>
                    <a:pt x="1160881" y="311581"/>
                  </a:lnTo>
                  <a:lnTo>
                    <a:pt x="1165065" y="311412"/>
                  </a:lnTo>
                  <a:lnTo>
                    <a:pt x="1169167" y="310575"/>
                  </a:lnTo>
                  <a:lnTo>
                    <a:pt x="1173082" y="309090"/>
                  </a:lnTo>
                  <a:lnTo>
                    <a:pt x="1176708" y="306996"/>
                  </a:lnTo>
                  <a:lnTo>
                    <a:pt x="1179952" y="304348"/>
                  </a:lnTo>
                  <a:lnTo>
                    <a:pt x="1182728" y="301214"/>
                  </a:lnTo>
                  <a:lnTo>
                    <a:pt x="1184966" y="297675"/>
                  </a:lnTo>
                  <a:lnTo>
                    <a:pt x="1186607" y="293823"/>
                  </a:lnTo>
                  <a:lnTo>
                    <a:pt x="1187609" y="289758"/>
                  </a:lnTo>
                  <a:lnTo>
                    <a:pt x="1187946" y="285585"/>
                  </a:lnTo>
                  <a:lnTo>
                    <a:pt x="1187946" y="26017"/>
                  </a:lnTo>
                  <a:lnTo>
                    <a:pt x="1187609" y="21843"/>
                  </a:lnTo>
                  <a:lnTo>
                    <a:pt x="1186607" y="17778"/>
                  </a:lnTo>
                  <a:lnTo>
                    <a:pt x="1184966" y="13926"/>
                  </a:lnTo>
                  <a:lnTo>
                    <a:pt x="1182728" y="10387"/>
                  </a:lnTo>
                  <a:lnTo>
                    <a:pt x="1179952" y="7253"/>
                  </a:lnTo>
                  <a:lnTo>
                    <a:pt x="1176708" y="4605"/>
                  </a:lnTo>
                  <a:lnTo>
                    <a:pt x="1173082" y="2511"/>
                  </a:lnTo>
                  <a:lnTo>
                    <a:pt x="1169167" y="1027"/>
                  </a:lnTo>
                  <a:lnTo>
                    <a:pt x="1165065" y="189"/>
                  </a:lnTo>
                  <a:lnTo>
                    <a:pt x="116192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4" name="tx123"/>
            <p:cNvSpPr/>
            <p:nvPr/>
          </p:nvSpPr>
          <p:spPr>
            <a:xfrm>
              <a:off x="6231366" y="2466357"/>
              <a:ext cx="97980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3 case(s)</a:t>
              </a:r>
            </a:p>
          </p:txBody>
        </p:sp>
        <p:sp>
          <p:nvSpPr>
            <p:cNvPr id="125" name="rc124"/>
            <p:cNvSpPr/>
            <p:nvPr/>
          </p:nvSpPr>
          <p:spPr>
            <a:xfrm>
              <a:off x="5114136" y="2153563"/>
              <a:ext cx="3214267" cy="3131794"/>
            </a:xfrm>
            <a:prstGeom prst="rect">
              <a:avLst/>
            </a:prstGeom>
            <a:ln w="13550" cap="rnd">
              <a:solidFill>
                <a:srgbClr val="333333">
                  <a:alpha val="100000"/>
                </a:srgbClr>
              </a:solidFill>
              <a:prstDash val="solid"/>
              <a:round/>
            </a:ln>
          </p:spPr>
          <p:txBody>
            <a:bodyPr/>
            <a:lstStyle/>
            <a:p/>
          </p:txBody>
        </p:sp>
        <p:sp>
          <p:nvSpPr>
            <p:cNvPr id="126" name="rc125"/>
            <p:cNvSpPr/>
            <p:nvPr/>
          </p:nvSpPr>
          <p:spPr>
            <a:xfrm>
              <a:off x="8328404" y="2153563"/>
              <a:ext cx="3214267" cy="3131794"/>
            </a:xfrm>
            <a:prstGeom prst="rect">
              <a:avLst/>
            </a:prstGeom>
            <a:solidFill>
              <a:srgbClr val="FFFFFF">
                <a:alpha val="100000"/>
              </a:srgbClr>
            </a:solidFill>
          </p:spPr>
          <p:txBody>
            <a:bodyPr/>
            <a:lstStyle/>
            <a:p/>
          </p:txBody>
        </p:sp>
        <p:sp>
          <p:nvSpPr>
            <p:cNvPr id="127" name="pl126"/>
            <p:cNvSpPr/>
            <p:nvPr/>
          </p:nvSpPr>
          <p:spPr>
            <a:xfrm>
              <a:off x="8328404" y="473784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8" name="pl127"/>
            <p:cNvSpPr/>
            <p:nvPr/>
          </p:nvSpPr>
          <p:spPr>
            <a:xfrm>
              <a:off x="8328404" y="364280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9" name="pl128"/>
            <p:cNvSpPr/>
            <p:nvPr/>
          </p:nvSpPr>
          <p:spPr>
            <a:xfrm>
              <a:off x="8328404" y="254777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0" name="pl129"/>
            <p:cNvSpPr/>
            <p:nvPr/>
          </p:nvSpPr>
          <p:spPr>
            <a:xfrm>
              <a:off x="8328404"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1" name="pl130"/>
            <p:cNvSpPr/>
            <p:nvPr/>
          </p:nvSpPr>
          <p:spPr>
            <a:xfrm>
              <a:off x="8328404" y="419032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2" name="pl131"/>
            <p:cNvSpPr/>
            <p:nvPr/>
          </p:nvSpPr>
          <p:spPr>
            <a:xfrm>
              <a:off x="8328404" y="309529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3" name="rc132"/>
            <p:cNvSpPr/>
            <p:nvPr/>
          </p:nvSpPr>
          <p:spPr>
            <a:xfrm>
              <a:off x="8367924" y="5263457"/>
              <a:ext cx="237118" cy="2190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4" name="rc133"/>
            <p:cNvSpPr/>
            <p:nvPr/>
          </p:nvSpPr>
          <p:spPr>
            <a:xfrm>
              <a:off x="8367924" y="526345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5" name="rc134"/>
            <p:cNvSpPr/>
            <p:nvPr/>
          </p:nvSpPr>
          <p:spPr>
            <a:xfrm>
              <a:off x="8367924" y="526345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6" name="rc135"/>
            <p:cNvSpPr/>
            <p:nvPr/>
          </p:nvSpPr>
          <p:spPr>
            <a:xfrm>
              <a:off x="8367924" y="4934947"/>
              <a:ext cx="237118" cy="32850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7" name="rc136"/>
            <p:cNvSpPr/>
            <p:nvPr/>
          </p:nvSpPr>
          <p:spPr>
            <a:xfrm>
              <a:off x="863138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8" name="rc137"/>
            <p:cNvSpPr/>
            <p:nvPr/>
          </p:nvSpPr>
          <p:spPr>
            <a:xfrm>
              <a:off x="863138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9" name="rc138"/>
            <p:cNvSpPr/>
            <p:nvPr/>
          </p:nvSpPr>
          <p:spPr>
            <a:xfrm>
              <a:off x="863138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0" name="rc139"/>
            <p:cNvSpPr/>
            <p:nvPr/>
          </p:nvSpPr>
          <p:spPr>
            <a:xfrm>
              <a:off x="8631388" y="4814494"/>
              <a:ext cx="237118" cy="47086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1" name="rc140"/>
            <p:cNvSpPr/>
            <p:nvPr/>
          </p:nvSpPr>
          <p:spPr>
            <a:xfrm>
              <a:off x="889485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2" name="rc141"/>
            <p:cNvSpPr/>
            <p:nvPr/>
          </p:nvSpPr>
          <p:spPr>
            <a:xfrm>
              <a:off x="889485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3" name="rc142"/>
            <p:cNvSpPr/>
            <p:nvPr/>
          </p:nvSpPr>
          <p:spPr>
            <a:xfrm>
              <a:off x="889485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4" name="rc143"/>
            <p:cNvSpPr/>
            <p:nvPr/>
          </p:nvSpPr>
          <p:spPr>
            <a:xfrm>
              <a:off x="8894853" y="4792593"/>
              <a:ext cx="237118" cy="49276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5" name="rc144"/>
            <p:cNvSpPr/>
            <p:nvPr/>
          </p:nvSpPr>
          <p:spPr>
            <a:xfrm>
              <a:off x="915831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6" name="rc145"/>
            <p:cNvSpPr/>
            <p:nvPr/>
          </p:nvSpPr>
          <p:spPr>
            <a:xfrm>
              <a:off x="915831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7" name="rc146"/>
            <p:cNvSpPr/>
            <p:nvPr/>
          </p:nvSpPr>
          <p:spPr>
            <a:xfrm>
              <a:off x="915831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8" name="rc147"/>
            <p:cNvSpPr/>
            <p:nvPr/>
          </p:nvSpPr>
          <p:spPr>
            <a:xfrm>
              <a:off x="9158317" y="4978749"/>
              <a:ext cx="237118" cy="30660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9" name="rc148"/>
            <p:cNvSpPr/>
            <p:nvPr/>
          </p:nvSpPr>
          <p:spPr>
            <a:xfrm>
              <a:off x="9421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0" name="rc149"/>
            <p:cNvSpPr/>
            <p:nvPr/>
          </p:nvSpPr>
          <p:spPr>
            <a:xfrm>
              <a:off x="942178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1" name="rc150"/>
            <p:cNvSpPr/>
            <p:nvPr/>
          </p:nvSpPr>
          <p:spPr>
            <a:xfrm>
              <a:off x="942178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2" name="rc151"/>
            <p:cNvSpPr/>
            <p:nvPr/>
          </p:nvSpPr>
          <p:spPr>
            <a:xfrm>
              <a:off x="9421782" y="4737841"/>
              <a:ext cx="237118" cy="5475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3" name="rc152"/>
            <p:cNvSpPr/>
            <p:nvPr/>
          </p:nvSpPr>
          <p:spPr>
            <a:xfrm>
              <a:off x="968524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4" name="rc153"/>
            <p:cNvSpPr/>
            <p:nvPr/>
          </p:nvSpPr>
          <p:spPr>
            <a:xfrm>
              <a:off x="968524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5" name="rc154"/>
            <p:cNvSpPr/>
            <p:nvPr/>
          </p:nvSpPr>
          <p:spPr>
            <a:xfrm>
              <a:off x="968524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6" name="rc155"/>
            <p:cNvSpPr/>
            <p:nvPr/>
          </p:nvSpPr>
          <p:spPr>
            <a:xfrm>
              <a:off x="9685247" y="4945898"/>
              <a:ext cx="237118" cy="33946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7" name="rc156"/>
            <p:cNvSpPr/>
            <p:nvPr/>
          </p:nvSpPr>
          <p:spPr>
            <a:xfrm>
              <a:off x="994871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8" name="rc157"/>
            <p:cNvSpPr/>
            <p:nvPr/>
          </p:nvSpPr>
          <p:spPr>
            <a:xfrm>
              <a:off x="994871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9" name="rc158"/>
            <p:cNvSpPr/>
            <p:nvPr/>
          </p:nvSpPr>
          <p:spPr>
            <a:xfrm>
              <a:off x="994871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0" name="rc159"/>
            <p:cNvSpPr/>
            <p:nvPr/>
          </p:nvSpPr>
          <p:spPr>
            <a:xfrm>
              <a:off x="9948711" y="4781643"/>
              <a:ext cx="237118" cy="50371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1" name="rc160"/>
            <p:cNvSpPr/>
            <p:nvPr/>
          </p:nvSpPr>
          <p:spPr>
            <a:xfrm>
              <a:off x="1021217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2" name="rc161"/>
            <p:cNvSpPr/>
            <p:nvPr/>
          </p:nvSpPr>
          <p:spPr>
            <a:xfrm>
              <a:off x="1021217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3" name="rc162"/>
            <p:cNvSpPr/>
            <p:nvPr/>
          </p:nvSpPr>
          <p:spPr>
            <a:xfrm>
              <a:off x="1021217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4" name="rc163"/>
            <p:cNvSpPr/>
            <p:nvPr/>
          </p:nvSpPr>
          <p:spPr>
            <a:xfrm>
              <a:off x="10212176" y="5055401"/>
              <a:ext cx="237118" cy="2299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5" name="rc164"/>
            <p:cNvSpPr/>
            <p:nvPr/>
          </p:nvSpPr>
          <p:spPr>
            <a:xfrm>
              <a:off x="1047564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6" name="rc165"/>
            <p:cNvSpPr/>
            <p:nvPr/>
          </p:nvSpPr>
          <p:spPr>
            <a:xfrm>
              <a:off x="1047564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7" name="rc166"/>
            <p:cNvSpPr/>
            <p:nvPr/>
          </p:nvSpPr>
          <p:spPr>
            <a:xfrm>
              <a:off x="1047564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8" name="rc167"/>
            <p:cNvSpPr/>
            <p:nvPr/>
          </p:nvSpPr>
          <p:spPr>
            <a:xfrm>
              <a:off x="10475640" y="4814494"/>
              <a:ext cx="237118" cy="47086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9" name="rc168"/>
            <p:cNvSpPr/>
            <p:nvPr/>
          </p:nvSpPr>
          <p:spPr>
            <a:xfrm>
              <a:off x="1073910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0" name="rc169"/>
            <p:cNvSpPr/>
            <p:nvPr/>
          </p:nvSpPr>
          <p:spPr>
            <a:xfrm>
              <a:off x="1073910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1" name="rc170"/>
            <p:cNvSpPr/>
            <p:nvPr/>
          </p:nvSpPr>
          <p:spPr>
            <a:xfrm>
              <a:off x="1073910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2" name="rc171"/>
            <p:cNvSpPr/>
            <p:nvPr/>
          </p:nvSpPr>
          <p:spPr>
            <a:xfrm>
              <a:off x="10739105" y="4639288"/>
              <a:ext cx="237118" cy="6460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3" name="rc172"/>
            <p:cNvSpPr/>
            <p:nvPr/>
          </p:nvSpPr>
          <p:spPr>
            <a:xfrm>
              <a:off x="1100256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4" name="rc173"/>
            <p:cNvSpPr/>
            <p:nvPr/>
          </p:nvSpPr>
          <p:spPr>
            <a:xfrm>
              <a:off x="1100256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5" name="rc174"/>
            <p:cNvSpPr/>
            <p:nvPr/>
          </p:nvSpPr>
          <p:spPr>
            <a:xfrm>
              <a:off x="1100256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6" name="rc175"/>
            <p:cNvSpPr/>
            <p:nvPr/>
          </p:nvSpPr>
          <p:spPr>
            <a:xfrm>
              <a:off x="11002569" y="4453133"/>
              <a:ext cx="237118" cy="83222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7" name="rc176"/>
            <p:cNvSpPr/>
            <p:nvPr/>
          </p:nvSpPr>
          <p:spPr>
            <a:xfrm>
              <a:off x="1126603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8" name="rc177"/>
            <p:cNvSpPr/>
            <p:nvPr/>
          </p:nvSpPr>
          <p:spPr>
            <a:xfrm>
              <a:off x="1126603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9" name="rc178"/>
            <p:cNvSpPr/>
            <p:nvPr/>
          </p:nvSpPr>
          <p:spPr>
            <a:xfrm>
              <a:off x="1126603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0" name="rc179"/>
            <p:cNvSpPr/>
            <p:nvPr/>
          </p:nvSpPr>
          <p:spPr>
            <a:xfrm>
              <a:off x="11266034" y="4431232"/>
              <a:ext cx="237118" cy="85412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1" name="pg180"/>
            <p:cNvSpPr/>
            <p:nvPr/>
          </p:nvSpPr>
          <p:spPr>
            <a:xfrm>
              <a:off x="9155186"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82" name="tx181"/>
            <p:cNvSpPr/>
            <p:nvPr/>
          </p:nvSpPr>
          <p:spPr>
            <a:xfrm>
              <a:off x="9280069"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 case(s)</a:t>
              </a:r>
            </a:p>
          </p:txBody>
        </p:sp>
        <p:sp>
          <p:nvSpPr>
            <p:cNvPr id="183" name="pg182"/>
            <p:cNvSpPr/>
            <p:nvPr/>
          </p:nvSpPr>
          <p:spPr>
            <a:xfrm>
              <a:off x="9341565" y="2394471"/>
              <a:ext cx="1187946" cy="311602"/>
            </a:xfrm>
            <a:custGeom>
              <a:avLst/>
              <a:pathLst>
                <a:path w="1187946" h="311602">
                  <a:moveTo>
                    <a:pt x="26017" y="311602"/>
                  </a:moveTo>
                  <a:lnTo>
                    <a:pt x="1161929" y="311602"/>
                  </a:lnTo>
                  <a:lnTo>
                    <a:pt x="1160881" y="311581"/>
                  </a:lnTo>
                  <a:lnTo>
                    <a:pt x="1165065" y="311412"/>
                  </a:lnTo>
                  <a:lnTo>
                    <a:pt x="1169167" y="310575"/>
                  </a:lnTo>
                  <a:lnTo>
                    <a:pt x="1173082" y="309090"/>
                  </a:lnTo>
                  <a:lnTo>
                    <a:pt x="1176708" y="306996"/>
                  </a:lnTo>
                  <a:lnTo>
                    <a:pt x="1179952" y="304348"/>
                  </a:lnTo>
                  <a:lnTo>
                    <a:pt x="1182728" y="301214"/>
                  </a:lnTo>
                  <a:lnTo>
                    <a:pt x="1184966" y="297675"/>
                  </a:lnTo>
                  <a:lnTo>
                    <a:pt x="1186607" y="293823"/>
                  </a:lnTo>
                  <a:lnTo>
                    <a:pt x="1187609" y="289758"/>
                  </a:lnTo>
                  <a:lnTo>
                    <a:pt x="1187946" y="285585"/>
                  </a:lnTo>
                  <a:lnTo>
                    <a:pt x="1187946" y="26017"/>
                  </a:lnTo>
                  <a:lnTo>
                    <a:pt x="1187609" y="21843"/>
                  </a:lnTo>
                  <a:lnTo>
                    <a:pt x="1186607" y="17778"/>
                  </a:lnTo>
                  <a:lnTo>
                    <a:pt x="1184966" y="13926"/>
                  </a:lnTo>
                  <a:lnTo>
                    <a:pt x="1182728" y="10387"/>
                  </a:lnTo>
                  <a:lnTo>
                    <a:pt x="1179952" y="7253"/>
                  </a:lnTo>
                  <a:lnTo>
                    <a:pt x="1176708" y="4605"/>
                  </a:lnTo>
                  <a:lnTo>
                    <a:pt x="1173082" y="2511"/>
                  </a:lnTo>
                  <a:lnTo>
                    <a:pt x="1169167" y="1027"/>
                  </a:lnTo>
                  <a:lnTo>
                    <a:pt x="1165065" y="189"/>
                  </a:lnTo>
                  <a:lnTo>
                    <a:pt x="116192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84" name="tx183"/>
            <p:cNvSpPr/>
            <p:nvPr/>
          </p:nvSpPr>
          <p:spPr>
            <a:xfrm>
              <a:off x="9445633" y="2466357"/>
              <a:ext cx="97980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 case(s)</a:t>
              </a:r>
            </a:p>
          </p:txBody>
        </p:sp>
        <p:sp>
          <p:nvSpPr>
            <p:cNvPr id="185" name="rc184"/>
            <p:cNvSpPr/>
            <p:nvPr/>
          </p:nvSpPr>
          <p:spPr>
            <a:xfrm>
              <a:off x="8328404" y="2153563"/>
              <a:ext cx="3214267" cy="3131794"/>
            </a:xfrm>
            <a:prstGeom prst="rect">
              <a:avLst/>
            </a:prstGeom>
            <a:ln w="13550" cap="rnd">
              <a:solidFill>
                <a:srgbClr val="333333">
                  <a:alpha val="100000"/>
                </a:srgbClr>
              </a:solidFill>
              <a:prstDash val="solid"/>
              <a:round/>
            </a:ln>
          </p:spPr>
          <p:txBody>
            <a:bodyPr/>
            <a:lstStyle/>
            <a:p/>
          </p:txBody>
        </p:sp>
        <p:sp>
          <p:nvSpPr>
            <p:cNvPr id="186" name="rc185"/>
            <p:cNvSpPr/>
            <p:nvPr/>
          </p:nvSpPr>
          <p:spPr>
            <a:xfrm>
              <a:off x="11542672" y="2153563"/>
              <a:ext cx="3214267" cy="3131794"/>
            </a:xfrm>
            <a:prstGeom prst="rect">
              <a:avLst/>
            </a:prstGeom>
            <a:solidFill>
              <a:srgbClr val="FFFFFF">
                <a:alpha val="100000"/>
              </a:srgbClr>
            </a:solidFill>
          </p:spPr>
          <p:txBody>
            <a:bodyPr/>
            <a:lstStyle/>
            <a:p/>
          </p:txBody>
        </p:sp>
        <p:sp>
          <p:nvSpPr>
            <p:cNvPr id="187" name="pl186"/>
            <p:cNvSpPr/>
            <p:nvPr/>
          </p:nvSpPr>
          <p:spPr>
            <a:xfrm>
              <a:off x="11542672" y="473784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88" name="pl187"/>
            <p:cNvSpPr/>
            <p:nvPr/>
          </p:nvSpPr>
          <p:spPr>
            <a:xfrm>
              <a:off x="11542672" y="364280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89" name="pl188"/>
            <p:cNvSpPr/>
            <p:nvPr/>
          </p:nvSpPr>
          <p:spPr>
            <a:xfrm>
              <a:off x="11542672" y="254777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0" name="pl189"/>
            <p:cNvSpPr/>
            <p:nvPr/>
          </p:nvSpPr>
          <p:spPr>
            <a:xfrm>
              <a:off x="11542672"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1" name="pl190"/>
            <p:cNvSpPr/>
            <p:nvPr/>
          </p:nvSpPr>
          <p:spPr>
            <a:xfrm>
              <a:off x="11542672" y="419032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2" name="pl191"/>
            <p:cNvSpPr/>
            <p:nvPr/>
          </p:nvSpPr>
          <p:spPr>
            <a:xfrm>
              <a:off x="11542672" y="309529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3" name="rc192"/>
            <p:cNvSpPr/>
            <p:nvPr/>
          </p:nvSpPr>
          <p:spPr>
            <a:xfrm>
              <a:off x="1158219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4" name="rc193"/>
            <p:cNvSpPr/>
            <p:nvPr/>
          </p:nvSpPr>
          <p:spPr>
            <a:xfrm>
              <a:off x="1158219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5" name="rc194"/>
            <p:cNvSpPr/>
            <p:nvPr/>
          </p:nvSpPr>
          <p:spPr>
            <a:xfrm>
              <a:off x="1158219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6" name="rc195"/>
            <p:cNvSpPr/>
            <p:nvPr/>
          </p:nvSpPr>
          <p:spPr>
            <a:xfrm>
              <a:off x="11582191" y="4814494"/>
              <a:ext cx="237118" cy="47086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7" name="rc196"/>
            <p:cNvSpPr/>
            <p:nvPr/>
          </p:nvSpPr>
          <p:spPr>
            <a:xfrm>
              <a:off x="1184565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8" name="rc197"/>
            <p:cNvSpPr/>
            <p:nvPr/>
          </p:nvSpPr>
          <p:spPr>
            <a:xfrm>
              <a:off x="1184565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9" name="rc198"/>
            <p:cNvSpPr/>
            <p:nvPr/>
          </p:nvSpPr>
          <p:spPr>
            <a:xfrm>
              <a:off x="1184565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0" name="rc199"/>
            <p:cNvSpPr/>
            <p:nvPr/>
          </p:nvSpPr>
          <p:spPr>
            <a:xfrm>
              <a:off x="11845656" y="4825444"/>
              <a:ext cx="237118" cy="4599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1" name="rc200"/>
            <p:cNvSpPr/>
            <p:nvPr/>
          </p:nvSpPr>
          <p:spPr>
            <a:xfrm>
              <a:off x="12109121" y="5252507"/>
              <a:ext cx="237118" cy="3285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2" name="rc201"/>
            <p:cNvSpPr/>
            <p:nvPr/>
          </p:nvSpPr>
          <p:spPr>
            <a:xfrm>
              <a:off x="12109121" y="525250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3" name="rc202"/>
            <p:cNvSpPr/>
            <p:nvPr/>
          </p:nvSpPr>
          <p:spPr>
            <a:xfrm>
              <a:off x="12109121" y="525250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4" name="rc203"/>
            <p:cNvSpPr/>
            <p:nvPr/>
          </p:nvSpPr>
          <p:spPr>
            <a:xfrm>
              <a:off x="12109121" y="4277927"/>
              <a:ext cx="237118" cy="97457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5" name="rc204"/>
            <p:cNvSpPr/>
            <p:nvPr/>
          </p:nvSpPr>
          <p:spPr>
            <a:xfrm>
              <a:off x="12372585" y="5274407"/>
              <a:ext cx="237118" cy="1095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6" name="rc205"/>
            <p:cNvSpPr/>
            <p:nvPr/>
          </p:nvSpPr>
          <p:spPr>
            <a:xfrm>
              <a:off x="12372585" y="527440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7" name="rc206"/>
            <p:cNvSpPr/>
            <p:nvPr/>
          </p:nvSpPr>
          <p:spPr>
            <a:xfrm>
              <a:off x="12372585" y="527440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8" name="rc207"/>
            <p:cNvSpPr/>
            <p:nvPr/>
          </p:nvSpPr>
          <p:spPr>
            <a:xfrm>
              <a:off x="12372585" y="3741361"/>
              <a:ext cx="237118" cy="153304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9" name="rc208"/>
            <p:cNvSpPr/>
            <p:nvPr/>
          </p:nvSpPr>
          <p:spPr>
            <a:xfrm>
              <a:off x="1263605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263605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263605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2636050" y="3807063"/>
              <a:ext cx="237118" cy="147829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2899514" y="5274407"/>
              <a:ext cx="237118" cy="1095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2899514" y="527440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2899514" y="527440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2899514" y="4584537"/>
              <a:ext cx="237118" cy="6898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316297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316297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316297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3162979" y="4847345"/>
              <a:ext cx="237118" cy="4380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342644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342644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342644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3426443" y="4989699"/>
              <a:ext cx="237118" cy="2956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rc224"/>
            <p:cNvSpPr/>
            <p:nvPr/>
          </p:nvSpPr>
          <p:spPr>
            <a:xfrm>
              <a:off x="13689908" y="5274407"/>
              <a:ext cx="237118" cy="1095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6" name="rc225"/>
            <p:cNvSpPr/>
            <p:nvPr/>
          </p:nvSpPr>
          <p:spPr>
            <a:xfrm>
              <a:off x="13689908" y="527440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7" name="rc226"/>
            <p:cNvSpPr/>
            <p:nvPr/>
          </p:nvSpPr>
          <p:spPr>
            <a:xfrm>
              <a:off x="13689908" y="527440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8" name="rc227"/>
            <p:cNvSpPr/>
            <p:nvPr/>
          </p:nvSpPr>
          <p:spPr>
            <a:xfrm>
              <a:off x="13689908" y="4814494"/>
              <a:ext cx="237118" cy="4599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9" name="rc228"/>
            <p:cNvSpPr/>
            <p:nvPr/>
          </p:nvSpPr>
          <p:spPr>
            <a:xfrm>
              <a:off x="1395337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0" name="rc229"/>
            <p:cNvSpPr/>
            <p:nvPr/>
          </p:nvSpPr>
          <p:spPr>
            <a:xfrm>
              <a:off x="1395337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1" name="rc230"/>
            <p:cNvSpPr/>
            <p:nvPr/>
          </p:nvSpPr>
          <p:spPr>
            <a:xfrm>
              <a:off x="1395337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2" name="rc231"/>
            <p:cNvSpPr/>
            <p:nvPr/>
          </p:nvSpPr>
          <p:spPr>
            <a:xfrm>
              <a:off x="13953372" y="4551686"/>
              <a:ext cx="237118" cy="7336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3" name="rc232"/>
            <p:cNvSpPr/>
            <p:nvPr/>
          </p:nvSpPr>
          <p:spPr>
            <a:xfrm>
              <a:off x="1421683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4" name="rc233"/>
            <p:cNvSpPr/>
            <p:nvPr/>
          </p:nvSpPr>
          <p:spPr>
            <a:xfrm>
              <a:off x="1421683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5" name="rc234"/>
            <p:cNvSpPr/>
            <p:nvPr/>
          </p:nvSpPr>
          <p:spPr>
            <a:xfrm>
              <a:off x="1421683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6" name="rc235"/>
            <p:cNvSpPr/>
            <p:nvPr/>
          </p:nvSpPr>
          <p:spPr>
            <a:xfrm>
              <a:off x="14216837" y="4704990"/>
              <a:ext cx="237118" cy="5803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7" name="rc236"/>
            <p:cNvSpPr/>
            <p:nvPr/>
          </p:nvSpPr>
          <p:spPr>
            <a:xfrm>
              <a:off x="14480302" y="5274407"/>
              <a:ext cx="237118" cy="1095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8" name="rc237"/>
            <p:cNvSpPr/>
            <p:nvPr/>
          </p:nvSpPr>
          <p:spPr>
            <a:xfrm>
              <a:off x="14480302" y="527440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9" name="rc238"/>
            <p:cNvSpPr/>
            <p:nvPr/>
          </p:nvSpPr>
          <p:spPr>
            <a:xfrm>
              <a:off x="14480302" y="527440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0" name="rc239"/>
            <p:cNvSpPr/>
            <p:nvPr/>
          </p:nvSpPr>
          <p:spPr>
            <a:xfrm>
              <a:off x="14480302" y="4672139"/>
              <a:ext cx="237118" cy="602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1" name="pg240"/>
            <p:cNvSpPr/>
            <p:nvPr/>
          </p:nvSpPr>
          <p:spPr>
            <a:xfrm>
              <a:off x="12369454"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42" name="tx241"/>
            <p:cNvSpPr/>
            <p:nvPr/>
          </p:nvSpPr>
          <p:spPr>
            <a:xfrm>
              <a:off x="12494336"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7 case(s)</a:t>
              </a:r>
            </a:p>
          </p:txBody>
        </p:sp>
        <p:sp>
          <p:nvSpPr>
            <p:cNvPr id="243" name="pg242"/>
            <p:cNvSpPr/>
            <p:nvPr/>
          </p:nvSpPr>
          <p:spPr>
            <a:xfrm>
              <a:off x="12555832" y="2394471"/>
              <a:ext cx="1187946" cy="311602"/>
            </a:xfrm>
            <a:custGeom>
              <a:avLst/>
              <a:pathLst>
                <a:path w="1187946" h="311602">
                  <a:moveTo>
                    <a:pt x="26017" y="311602"/>
                  </a:moveTo>
                  <a:lnTo>
                    <a:pt x="1161929" y="311602"/>
                  </a:lnTo>
                  <a:lnTo>
                    <a:pt x="1160881" y="311581"/>
                  </a:lnTo>
                  <a:lnTo>
                    <a:pt x="1165065" y="311412"/>
                  </a:lnTo>
                  <a:lnTo>
                    <a:pt x="1169167" y="310575"/>
                  </a:lnTo>
                  <a:lnTo>
                    <a:pt x="1173082" y="309090"/>
                  </a:lnTo>
                  <a:lnTo>
                    <a:pt x="1176708" y="306996"/>
                  </a:lnTo>
                  <a:lnTo>
                    <a:pt x="1179952" y="304348"/>
                  </a:lnTo>
                  <a:lnTo>
                    <a:pt x="1182728" y="301214"/>
                  </a:lnTo>
                  <a:lnTo>
                    <a:pt x="1184966" y="297675"/>
                  </a:lnTo>
                  <a:lnTo>
                    <a:pt x="1186607" y="293823"/>
                  </a:lnTo>
                  <a:lnTo>
                    <a:pt x="1187609" y="289758"/>
                  </a:lnTo>
                  <a:lnTo>
                    <a:pt x="1187946" y="285585"/>
                  </a:lnTo>
                  <a:lnTo>
                    <a:pt x="1187946" y="26017"/>
                  </a:lnTo>
                  <a:lnTo>
                    <a:pt x="1187609" y="21843"/>
                  </a:lnTo>
                  <a:lnTo>
                    <a:pt x="1186607" y="17778"/>
                  </a:lnTo>
                  <a:lnTo>
                    <a:pt x="1184966" y="13926"/>
                  </a:lnTo>
                  <a:lnTo>
                    <a:pt x="1182728" y="10387"/>
                  </a:lnTo>
                  <a:lnTo>
                    <a:pt x="1179952" y="7253"/>
                  </a:lnTo>
                  <a:lnTo>
                    <a:pt x="1176708" y="4605"/>
                  </a:lnTo>
                  <a:lnTo>
                    <a:pt x="1173082" y="2511"/>
                  </a:lnTo>
                  <a:lnTo>
                    <a:pt x="1169167" y="1027"/>
                  </a:lnTo>
                  <a:lnTo>
                    <a:pt x="1165065" y="189"/>
                  </a:lnTo>
                  <a:lnTo>
                    <a:pt x="116192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44" name="tx243"/>
            <p:cNvSpPr/>
            <p:nvPr/>
          </p:nvSpPr>
          <p:spPr>
            <a:xfrm>
              <a:off x="12659901" y="2466357"/>
              <a:ext cx="97980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7 case(s)</a:t>
              </a:r>
            </a:p>
          </p:txBody>
        </p:sp>
        <p:sp>
          <p:nvSpPr>
            <p:cNvPr id="245" name="rc244"/>
            <p:cNvSpPr/>
            <p:nvPr/>
          </p:nvSpPr>
          <p:spPr>
            <a:xfrm>
              <a:off x="11542672" y="2153563"/>
              <a:ext cx="3214267" cy="3131794"/>
            </a:xfrm>
            <a:prstGeom prst="rect">
              <a:avLst/>
            </a:prstGeom>
            <a:ln w="13550" cap="rnd">
              <a:solidFill>
                <a:srgbClr val="333333">
                  <a:alpha val="100000"/>
                </a:srgbClr>
              </a:solidFill>
              <a:prstDash val="solid"/>
              <a:round/>
            </a:ln>
          </p:spPr>
          <p:txBody>
            <a:bodyPr/>
            <a:lstStyle/>
            <a:p/>
          </p:txBody>
        </p:sp>
        <p:sp>
          <p:nvSpPr>
            <p:cNvPr id="246" name="rc245"/>
            <p:cNvSpPr/>
            <p:nvPr/>
          </p:nvSpPr>
          <p:spPr>
            <a:xfrm>
              <a:off x="14756939" y="2153563"/>
              <a:ext cx="3214267" cy="3131794"/>
            </a:xfrm>
            <a:prstGeom prst="rect">
              <a:avLst/>
            </a:prstGeom>
            <a:solidFill>
              <a:srgbClr val="FFFFFF">
                <a:alpha val="100000"/>
              </a:srgbClr>
            </a:solidFill>
          </p:spPr>
          <p:txBody>
            <a:bodyPr/>
            <a:lstStyle/>
            <a:p/>
          </p:txBody>
        </p:sp>
        <p:sp>
          <p:nvSpPr>
            <p:cNvPr id="247" name="pl246"/>
            <p:cNvSpPr/>
            <p:nvPr/>
          </p:nvSpPr>
          <p:spPr>
            <a:xfrm>
              <a:off x="14756939" y="473784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48" name="pl247"/>
            <p:cNvSpPr/>
            <p:nvPr/>
          </p:nvSpPr>
          <p:spPr>
            <a:xfrm>
              <a:off x="14756939" y="364280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49" name="pl248"/>
            <p:cNvSpPr/>
            <p:nvPr/>
          </p:nvSpPr>
          <p:spPr>
            <a:xfrm>
              <a:off x="14756939" y="254777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0" name="pl249"/>
            <p:cNvSpPr/>
            <p:nvPr/>
          </p:nvSpPr>
          <p:spPr>
            <a:xfrm>
              <a:off x="1475693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51" name="pl250"/>
            <p:cNvSpPr/>
            <p:nvPr/>
          </p:nvSpPr>
          <p:spPr>
            <a:xfrm>
              <a:off x="14756939" y="419032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52" name="pl251"/>
            <p:cNvSpPr/>
            <p:nvPr/>
          </p:nvSpPr>
          <p:spPr>
            <a:xfrm>
              <a:off x="14756939" y="309529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53" name="rc252"/>
            <p:cNvSpPr/>
            <p:nvPr/>
          </p:nvSpPr>
          <p:spPr>
            <a:xfrm>
              <a:off x="14796459" y="5274407"/>
              <a:ext cx="237118" cy="1095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4" name="rc253"/>
            <p:cNvSpPr/>
            <p:nvPr/>
          </p:nvSpPr>
          <p:spPr>
            <a:xfrm>
              <a:off x="14796459" y="527440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5" name="rc254"/>
            <p:cNvSpPr/>
            <p:nvPr/>
          </p:nvSpPr>
          <p:spPr>
            <a:xfrm>
              <a:off x="14796459" y="527440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6" name="rc255"/>
            <p:cNvSpPr/>
            <p:nvPr/>
          </p:nvSpPr>
          <p:spPr>
            <a:xfrm>
              <a:off x="14796459" y="4869245"/>
              <a:ext cx="237118" cy="40516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7" name="rc256"/>
            <p:cNvSpPr/>
            <p:nvPr/>
          </p:nvSpPr>
          <p:spPr>
            <a:xfrm>
              <a:off x="15059924" y="5252507"/>
              <a:ext cx="237118" cy="3285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8" name="rc257"/>
            <p:cNvSpPr/>
            <p:nvPr/>
          </p:nvSpPr>
          <p:spPr>
            <a:xfrm>
              <a:off x="15059924" y="525250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9" name="rc258"/>
            <p:cNvSpPr/>
            <p:nvPr/>
          </p:nvSpPr>
          <p:spPr>
            <a:xfrm>
              <a:off x="15059924" y="525250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0" name="rc259"/>
            <p:cNvSpPr/>
            <p:nvPr/>
          </p:nvSpPr>
          <p:spPr>
            <a:xfrm>
              <a:off x="15059924" y="4847345"/>
              <a:ext cx="237118" cy="40516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1" name="rc260"/>
            <p:cNvSpPr/>
            <p:nvPr/>
          </p:nvSpPr>
          <p:spPr>
            <a:xfrm>
              <a:off x="1532338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2" name="rc261"/>
            <p:cNvSpPr/>
            <p:nvPr/>
          </p:nvSpPr>
          <p:spPr>
            <a:xfrm>
              <a:off x="1532338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3" name="rc262"/>
            <p:cNvSpPr/>
            <p:nvPr/>
          </p:nvSpPr>
          <p:spPr>
            <a:xfrm>
              <a:off x="1532338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4" name="rc263"/>
            <p:cNvSpPr/>
            <p:nvPr/>
          </p:nvSpPr>
          <p:spPr>
            <a:xfrm>
              <a:off x="15323388" y="4891146"/>
              <a:ext cx="237118" cy="39421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5" name="rc264"/>
            <p:cNvSpPr/>
            <p:nvPr/>
          </p:nvSpPr>
          <p:spPr>
            <a:xfrm>
              <a:off x="1558685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6" name="rc265"/>
            <p:cNvSpPr/>
            <p:nvPr/>
          </p:nvSpPr>
          <p:spPr>
            <a:xfrm>
              <a:off x="1558685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7" name="rc266"/>
            <p:cNvSpPr/>
            <p:nvPr/>
          </p:nvSpPr>
          <p:spPr>
            <a:xfrm>
              <a:off x="15586853" y="5263457"/>
              <a:ext cx="237118" cy="2190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8" name="rc267"/>
            <p:cNvSpPr/>
            <p:nvPr/>
          </p:nvSpPr>
          <p:spPr>
            <a:xfrm>
              <a:off x="15586853" y="4781643"/>
              <a:ext cx="237118" cy="4818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9" name="rc268"/>
            <p:cNvSpPr/>
            <p:nvPr/>
          </p:nvSpPr>
          <p:spPr>
            <a:xfrm>
              <a:off x="1585031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0" name="rc269"/>
            <p:cNvSpPr/>
            <p:nvPr/>
          </p:nvSpPr>
          <p:spPr>
            <a:xfrm>
              <a:off x="1585031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1" name="rc270"/>
            <p:cNvSpPr/>
            <p:nvPr/>
          </p:nvSpPr>
          <p:spPr>
            <a:xfrm>
              <a:off x="15850317" y="5274407"/>
              <a:ext cx="237118" cy="1095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2" name="rc271"/>
            <p:cNvSpPr/>
            <p:nvPr/>
          </p:nvSpPr>
          <p:spPr>
            <a:xfrm>
              <a:off x="15850317" y="4945898"/>
              <a:ext cx="237118" cy="32850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3" name="rc272"/>
            <p:cNvSpPr/>
            <p:nvPr/>
          </p:nvSpPr>
          <p:spPr>
            <a:xfrm>
              <a:off x="16113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4" name="rc273"/>
            <p:cNvSpPr/>
            <p:nvPr/>
          </p:nvSpPr>
          <p:spPr>
            <a:xfrm>
              <a:off x="1611378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5" name="rc274"/>
            <p:cNvSpPr/>
            <p:nvPr/>
          </p:nvSpPr>
          <p:spPr>
            <a:xfrm>
              <a:off x="16113782" y="5252507"/>
              <a:ext cx="237118" cy="3285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6" name="rc275"/>
            <p:cNvSpPr/>
            <p:nvPr/>
          </p:nvSpPr>
          <p:spPr>
            <a:xfrm>
              <a:off x="16113782" y="5099202"/>
              <a:ext cx="237118" cy="15330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7" name="pg276"/>
            <p:cNvSpPr/>
            <p:nvPr/>
          </p:nvSpPr>
          <p:spPr>
            <a:xfrm>
              <a:off x="15559584" y="2153563"/>
              <a:ext cx="1608977" cy="373922"/>
            </a:xfrm>
            <a:custGeom>
              <a:avLst/>
              <a:pathLst>
                <a:path w="1608977" h="373922">
                  <a:moveTo>
                    <a:pt x="31220" y="373922"/>
                  </a:moveTo>
                  <a:lnTo>
                    <a:pt x="1577756" y="373922"/>
                  </a:lnTo>
                  <a:lnTo>
                    <a:pt x="1576499" y="373897"/>
                  </a:lnTo>
                  <a:lnTo>
                    <a:pt x="1581520" y="373695"/>
                  </a:lnTo>
                  <a:lnTo>
                    <a:pt x="1586442" y="372690"/>
                  </a:lnTo>
                  <a:lnTo>
                    <a:pt x="1591140" y="370908"/>
                  </a:lnTo>
                  <a:lnTo>
                    <a:pt x="1595492" y="368396"/>
                  </a:lnTo>
                  <a:lnTo>
                    <a:pt x="1599384" y="365218"/>
                  </a:lnTo>
                  <a:lnTo>
                    <a:pt x="1602715" y="361457"/>
                  </a:lnTo>
                  <a:lnTo>
                    <a:pt x="1605401" y="357211"/>
                  </a:lnTo>
                  <a:lnTo>
                    <a:pt x="1607370" y="352588"/>
                  </a:lnTo>
                  <a:lnTo>
                    <a:pt x="1608573" y="347710"/>
                  </a:lnTo>
                  <a:lnTo>
                    <a:pt x="1608977" y="342702"/>
                  </a:lnTo>
                  <a:lnTo>
                    <a:pt x="1608977" y="31220"/>
                  </a:lnTo>
                  <a:lnTo>
                    <a:pt x="1608573" y="26212"/>
                  </a:lnTo>
                  <a:lnTo>
                    <a:pt x="1607370" y="21334"/>
                  </a:lnTo>
                  <a:lnTo>
                    <a:pt x="1605401" y="16711"/>
                  </a:lnTo>
                  <a:lnTo>
                    <a:pt x="1602715" y="12465"/>
                  </a:lnTo>
                  <a:lnTo>
                    <a:pt x="1599384" y="8704"/>
                  </a:lnTo>
                  <a:lnTo>
                    <a:pt x="1595492" y="5526"/>
                  </a:lnTo>
                  <a:lnTo>
                    <a:pt x="1591140" y="3014"/>
                  </a:lnTo>
                  <a:lnTo>
                    <a:pt x="1586442" y="1232"/>
                  </a:lnTo>
                  <a:lnTo>
                    <a:pt x="1581520" y="227"/>
                  </a:lnTo>
                  <a:lnTo>
                    <a:pt x="157775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78" name="tx277"/>
            <p:cNvSpPr/>
            <p:nvPr/>
          </p:nvSpPr>
          <p:spPr>
            <a:xfrm>
              <a:off x="15684467" y="2239827"/>
              <a:ext cx="135921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10 case(s)</a:t>
              </a:r>
            </a:p>
          </p:txBody>
        </p:sp>
        <p:sp>
          <p:nvSpPr>
            <p:cNvPr id="279" name="pg278"/>
            <p:cNvSpPr/>
            <p:nvPr/>
          </p:nvSpPr>
          <p:spPr>
            <a:xfrm>
              <a:off x="16260004"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80" name="rc279"/>
            <p:cNvSpPr/>
            <p:nvPr/>
          </p:nvSpPr>
          <p:spPr>
            <a:xfrm>
              <a:off x="14756939" y="2153563"/>
              <a:ext cx="3214267" cy="3131794"/>
            </a:xfrm>
            <a:prstGeom prst="rect">
              <a:avLst/>
            </a:prstGeom>
            <a:ln w="13550" cap="rnd">
              <a:solidFill>
                <a:srgbClr val="333333">
                  <a:alpha val="100000"/>
                </a:srgbClr>
              </a:solidFill>
              <a:prstDash val="solid"/>
              <a:round/>
            </a:ln>
          </p:spPr>
          <p:txBody>
            <a:bodyPr/>
            <a:lstStyle/>
            <a:p/>
          </p:txBody>
        </p:sp>
        <p:sp>
          <p:nvSpPr>
            <p:cNvPr id="281" name="tx280"/>
            <p:cNvSpPr/>
            <p:nvPr/>
          </p:nvSpPr>
          <p:spPr>
            <a:xfrm>
              <a:off x="322447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82" name="tx281"/>
            <p:cNvSpPr/>
            <p:nvPr/>
          </p:nvSpPr>
          <p:spPr>
            <a:xfrm>
              <a:off x="64387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83" name="tx282"/>
            <p:cNvSpPr/>
            <p:nvPr/>
          </p:nvSpPr>
          <p:spPr>
            <a:xfrm>
              <a:off x="96530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84" name="tx283"/>
            <p:cNvSpPr/>
            <p:nvPr/>
          </p:nvSpPr>
          <p:spPr>
            <a:xfrm>
              <a:off x="128672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85" name="tx284"/>
            <p:cNvSpPr/>
            <p:nvPr/>
          </p:nvSpPr>
          <p:spPr>
            <a:xfrm>
              <a:off x="1608154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86" name="pl285"/>
            <p:cNvSpPr/>
            <p:nvPr/>
          </p:nvSpPr>
          <p:spPr>
            <a:xfrm>
              <a:off x="20579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7" name="pl286"/>
            <p:cNvSpPr/>
            <p:nvPr/>
          </p:nvSpPr>
          <p:spPr>
            <a:xfrm>
              <a:off x="2321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8" name="pl287"/>
            <p:cNvSpPr/>
            <p:nvPr/>
          </p:nvSpPr>
          <p:spPr>
            <a:xfrm>
              <a:off x="2584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9" name="pl288"/>
            <p:cNvSpPr/>
            <p:nvPr/>
          </p:nvSpPr>
          <p:spPr>
            <a:xfrm>
              <a:off x="2848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0" name="pl289"/>
            <p:cNvSpPr/>
            <p:nvPr/>
          </p:nvSpPr>
          <p:spPr>
            <a:xfrm>
              <a:off x="3111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1" name="pl290"/>
            <p:cNvSpPr/>
            <p:nvPr/>
          </p:nvSpPr>
          <p:spPr>
            <a:xfrm>
              <a:off x="3375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2" name="pl291"/>
            <p:cNvSpPr/>
            <p:nvPr/>
          </p:nvSpPr>
          <p:spPr>
            <a:xfrm>
              <a:off x="3638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3" name="pl292"/>
            <p:cNvSpPr/>
            <p:nvPr/>
          </p:nvSpPr>
          <p:spPr>
            <a:xfrm>
              <a:off x="3902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4" name="pl293"/>
            <p:cNvSpPr/>
            <p:nvPr/>
          </p:nvSpPr>
          <p:spPr>
            <a:xfrm>
              <a:off x="4165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5" name="pl294"/>
            <p:cNvSpPr/>
            <p:nvPr/>
          </p:nvSpPr>
          <p:spPr>
            <a:xfrm>
              <a:off x="4429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6" name="pl295"/>
            <p:cNvSpPr/>
            <p:nvPr/>
          </p:nvSpPr>
          <p:spPr>
            <a:xfrm>
              <a:off x="4692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7" name="pl296"/>
            <p:cNvSpPr/>
            <p:nvPr/>
          </p:nvSpPr>
          <p:spPr>
            <a:xfrm>
              <a:off x="4956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8" name="tx297"/>
            <p:cNvSpPr/>
            <p:nvPr/>
          </p:nvSpPr>
          <p:spPr>
            <a:xfrm rot="-5400000">
              <a:off x="197716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99" name="tx298"/>
            <p:cNvSpPr/>
            <p:nvPr/>
          </p:nvSpPr>
          <p:spPr>
            <a:xfrm rot="-5400000">
              <a:off x="22308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00" name="tx299"/>
            <p:cNvSpPr/>
            <p:nvPr/>
          </p:nvSpPr>
          <p:spPr>
            <a:xfrm rot="-5400000">
              <a:off x="249437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01" name="tx300"/>
            <p:cNvSpPr/>
            <p:nvPr/>
          </p:nvSpPr>
          <p:spPr>
            <a:xfrm rot="-5400000">
              <a:off x="27559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02" name="tx301"/>
            <p:cNvSpPr/>
            <p:nvPr/>
          </p:nvSpPr>
          <p:spPr>
            <a:xfrm rot="-5400000">
              <a:off x="298878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03" name="tx302"/>
            <p:cNvSpPr/>
            <p:nvPr/>
          </p:nvSpPr>
          <p:spPr>
            <a:xfrm rot="-5400000">
              <a:off x="32944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04" name="tx303"/>
            <p:cNvSpPr/>
            <p:nvPr/>
          </p:nvSpPr>
          <p:spPr>
            <a:xfrm rot="-5400000">
              <a:off x="358764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05" name="tx304"/>
            <p:cNvSpPr/>
            <p:nvPr/>
          </p:nvSpPr>
          <p:spPr>
            <a:xfrm rot="-5400000">
              <a:off x="378894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06" name="tx305"/>
            <p:cNvSpPr/>
            <p:nvPr/>
          </p:nvSpPr>
          <p:spPr>
            <a:xfrm rot="-5400000">
              <a:off x="405236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07" name="tx306"/>
            <p:cNvSpPr/>
            <p:nvPr/>
          </p:nvSpPr>
          <p:spPr>
            <a:xfrm rot="-5400000">
              <a:off x="43522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08" name="tx307"/>
            <p:cNvSpPr/>
            <p:nvPr/>
          </p:nvSpPr>
          <p:spPr>
            <a:xfrm rot="-5400000">
              <a:off x="4597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09" name="tx308"/>
            <p:cNvSpPr/>
            <p:nvPr/>
          </p:nvSpPr>
          <p:spPr>
            <a:xfrm rot="-5400000">
              <a:off x="4860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10" name="pl309"/>
            <p:cNvSpPr/>
            <p:nvPr/>
          </p:nvSpPr>
          <p:spPr>
            <a:xfrm>
              <a:off x="5272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5535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5799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6062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pl313"/>
            <p:cNvSpPr/>
            <p:nvPr/>
          </p:nvSpPr>
          <p:spPr>
            <a:xfrm>
              <a:off x="6326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pl314"/>
            <p:cNvSpPr/>
            <p:nvPr/>
          </p:nvSpPr>
          <p:spPr>
            <a:xfrm>
              <a:off x="6589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pl315"/>
            <p:cNvSpPr/>
            <p:nvPr/>
          </p:nvSpPr>
          <p:spPr>
            <a:xfrm>
              <a:off x="6853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pl316"/>
            <p:cNvSpPr/>
            <p:nvPr/>
          </p:nvSpPr>
          <p:spPr>
            <a:xfrm>
              <a:off x="7116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8" name="pl317"/>
            <p:cNvSpPr/>
            <p:nvPr/>
          </p:nvSpPr>
          <p:spPr>
            <a:xfrm>
              <a:off x="73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pl318"/>
            <p:cNvSpPr/>
            <p:nvPr/>
          </p:nvSpPr>
          <p:spPr>
            <a:xfrm>
              <a:off x="7643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pl319"/>
            <p:cNvSpPr/>
            <p:nvPr/>
          </p:nvSpPr>
          <p:spPr>
            <a:xfrm>
              <a:off x="7906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1" name="pl320"/>
            <p:cNvSpPr/>
            <p:nvPr/>
          </p:nvSpPr>
          <p:spPr>
            <a:xfrm>
              <a:off x="8170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tx321"/>
            <p:cNvSpPr/>
            <p:nvPr/>
          </p:nvSpPr>
          <p:spPr>
            <a:xfrm rot="-5400000">
              <a:off x="519143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23" name="tx322"/>
            <p:cNvSpPr/>
            <p:nvPr/>
          </p:nvSpPr>
          <p:spPr>
            <a:xfrm rot="-5400000">
              <a:off x="544508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24" name="tx323"/>
            <p:cNvSpPr/>
            <p:nvPr/>
          </p:nvSpPr>
          <p:spPr>
            <a:xfrm rot="-5400000">
              <a:off x="57086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25" name="tx324"/>
            <p:cNvSpPr/>
            <p:nvPr/>
          </p:nvSpPr>
          <p:spPr>
            <a:xfrm rot="-5400000">
              <a:off x="597023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26" name="tx325"/>
            <p:cNvSpPr/>
            <p:nvPr/>
          </p:nvSpPr>
          <p:spPr>
            <a:xfrm rot="-5400000">
              <a:off x="620305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27" name="tx326"/>
            <p:cNvSpPr/>
            <p:nvPr/>
          </p:nvSpPr>
          <p:spPr>
            <a:xfrm rot="-5400000">
              <a:off x="650875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28" name="tx327"/>
            <p:cNvSpPr/>
            <p:nvPr/>
          </p:nvSpPr>
          <p:spPr>
            <a:xfrm rot="-5400000">
              <a:off x="680191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29" name="tx328"/>
            <p:cNvSpPr/>
            <p:nvPr/>
          </p:nvSpPr>
          <p:spPr>
            <a:xfrm rot="-5400000">
              <a:off x="70032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30" name="tx329"/>
            <p:cNvSpPr/>
            <p:nvPr/>
          </p:nvSpPr>
          <p:spPr>
            <a:xfrm rot="-5400000">
              <a:off x="72666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31" name="tx330"/>
            <p:cNvSpPr/>
            <p:nvPr/>
          </p:nvSpPr>
          <p:spPr>
            <a:xfrm rot="-5400000">
              <a:off x="75665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32" name="tx331"/>
            <p:cNvSpPr/>
            <p:nvPr/>
          </p:nvSpPr>
          <p:spPr>
            <a:xfrm rot="-5400000">
              <a:off x="7811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33" name="tx332"/>
            <p:cNvSpPr/>
            <p:nvPr/>
          </p:nvSpPr>
          <p:spPr>
            <a:xfrm rot="-5400000">
              <a:off x="80748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34" name="pl333"/>
            <p:cNvSpPr/>
            <p:nvPr/>
          </p:nvSpPr>
          <p:spPr>
            <a:xfrm>
              <a:off x="8486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334"/>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90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9276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337"/>
            <p:cNvSpPr/>
            <p:nvPr/>
          </p:nvSpPr>
          <p:spPr>
            <a:xfrm>
              <a:off x="9540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pl338"/>
            <p:cNvSpPr/>
            <p:nvPr/>
          </p:nvSpPr>
          <p:spPr>
            <a:xfrm>
              <a:off x="9803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pl339"/>
            <p:cNvSpPr/>
            <p:nvPr/>
          </p:nvSpPr>
          <p:spPr>
            <a:xfrm>
              <a:off x="10067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pl340"/>
            <p:cNvSpPr/>
            <p:nvPr/>
          </p:nvSpPr>
          <p:spPr>
            <a:xfrm>
              <a:off x="10330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pl341"/>
            <p:cNvSpPr/>
            <p:nvPr/>
          </p:nvSpPr>
          <p:spPr>
            <a:xfrm>
              <a:off x="10594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3" name="pl342"/>
            <p:cNvSpPr/>
            <p:nvPr/>
          </p:nvSpPr>
          <p:spPr>
            <a:xfrm>
              <a:off x="10857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4" name="pl343"/>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5" name="pl344"/>
            <p:cNvSpPr/>
            <p:nvPr/>
          </p:nvSpPr>
          <p:spPr>
            <a:xfrm>
              <a:off x="11384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tx345"/>
            <p:cNvSpPr/>
            <p:nvPr/>
          </p:nvSpPr>
          <p:spPr>
            <a:xfrm rot="-5400000">
              <a:off x="8405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47" name="tx346"/>
            <p:cNvSpPr/>
            <p:nvPr/>
          </p:nvSpPr>
          <p:spPr>
            <a:xfrm rot="-5400000">
              <a:off x="865935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48" name="tx347"/>
            <p:cNvSpPr/>
            <p:nvPr/>
          </p:nvSpPr>
          <p:spPr>
            <a:xfrm rot="-5400000">
              <a:off x="892290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49" name="tx348"/>
            <p:cNvSpPr/>
            <p:nvPr/>
          </p:nvSpPr>
          <p:spPr>
            <a:xfrm rot="-5400000">
              <a:off x="9184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50" name="tx349"/>
            <p:cNvSpPr/>
            <p:nvPr/>
          </p:nvSpPr>
          <p:spPr>
            <a:xfrm rot="-5400000">
              <a:off x="941732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51" name="tx350"/>
            <p:cNvSpPr/>
            <p:nvPr/>
          </p:nvSpPr>
          <p:spPr>
            <a:xfrm rot="-5400000">
              <a:off x="9723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52" name="tx351"/>
            <p:cNvSpPr/>
            <p:nvPr/>
          </p:nvSpPr>
          <p:spPr>
            <a:xfrm rot="-5400000">
              <a:off x="1001617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53" name="tx352"/>
            <p:cNvSpPr/>
            <p:nvPr/>
          </p:nvSpPr>
          <p:spPr>
            <a:xfrm rot="-5400000">
              <a:off x="1021748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54" name="tx353"/>
            <p:cNvSpPr/>
            <p:nvPr/>
          </p:nvSpPr>
          <p:spPr>
            <a:xfrm rot="-5400000">
              <a:off x="1048090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55" name="tx354"/>
            <p:cNvSpPr/>
            <p:nvPr/>
          </p:nvSpPr>
          <p:spPr>
            <a:xfrm rot="-5400000">
              <a:off x="1078078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56" name="tx355"/>
            <p:cNvSpPr/>
            <p:nvPr/>
          </p:nvSpPr>
          <p:spPr>
            <a:xfrm rot="-5400000">
              <a:off x="11025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57" name="tx356"/>
            <p:cNvSpPr/>
            <p:nvPr/>
          </p:nvSpPr>
          <p:spPr>
            <a:xfrm rot="-5400000">
              <a:off x="11289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58" name="pl357"/>
            <p:cNvSpPr/>
            <p:nvPr/>
          </p:nvSpPr>
          <p:spPr>
            <a:xfrm>
              <a:off x="1170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9" name="pl358"/>
            <p:cNvSpPr/>
            <p:nvPr/>
          </p:nvSpPr>
          <p:spPr>
            <a:xfrm>
              <a:off x="11964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pl359"/>
            <p:cNvSpPr/>
            <p:nvPr/>
          </p:nvSpPr>
          <p:spPr>
            <a:xfrm>
              <a:off x="12227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360"/>
            <p:cNvSpPr/>
            <p:nvPr/>
          </p:nvSpPr>
          <p:spPr>
            <a:xfrm>
              <a:off x="12491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pl361"/>
            <p:cNvSpPr/>
            <p:nvPr/>
          </p:nvSpPr>
          <p:spPr>
            <a:xfrm>
              <a:off x="12754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3" name="pl362"/>
            <p:cNvSpPr/>
            <p:nvPr/>
          </p:nvSpPr>
          <p:spPr>
            <a:xfrm>
              <a:off x="13018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4" name="pl363"/>
            <p:cNvSpPr/>
            <p:nvPr/>
          </p:nvSpPr>
          <p:spPr>
            <a:xfrm>
              <a:off x="1328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5" name="pl364"/>
            <p:cNvSpPr/>
            <p:nvPr/>
          </p:nvSpPr>
          <p:spPr>
            <a:xfrm>
              <a:off x="13545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6" name="pl365"/>
            <p:cNvSpPr/>
            <p:nvPr/>
          </p:nvSpPr>
          <p:spPr>
            <a:xfrm>
              <a:off x="13808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7" name="pl366"/>
            <p:cNvSpPr/>
            <p:nvPr/>
          </p:nvSpPr>
          <p:spPr>
            <a:xfrm>
              <a:off x="14071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8" name="pl367"/>
            <p:cNvSpPr/>
            <p:nvPr/>
          </p:nvSpPr>
          <p:spPr>
            <a:xfrm>
              <a:off x="14335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9" name="pl368"/>
            <p:cNvSpPr/>
            <p:nvPr/>
          </p:nvSpPr>
          <p:spPr>
            <a:xfrm>
              <a:off x="14598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0" name="tx369"/>
            <p:cNvSpPr/>
            <p:nvPr/>
          </p:nvSpPr>
          <p:spPr>
            <a:xfrm rot="-5400000">
              <a:off x="116199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71" name="tx370"/>
            <p:cNvSpPr/>
            <p:nvPr/>
          </p:nvSpPr>
          <p:spPr>
            <a:xfrm rot="-5400000">
              <a:off x="1187362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72" name="tx371"/>
            <p:cNvSpPr/>
            <p:nvPr/>
          </p:nvSpPr>
          <p:spPr>
            <a:xfrm rot="-5400000">
              <a:off x="1213717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73" name="tx372"/>
            <p:cNvSpPr/>
            <p:nvPr/>
          </p:nvSpPr>
          <p:spPr>
            <a:xfrm rot="-5400000">
              <a:off x="1239877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74" name="tx373"/>
            <p:cNvSpPr/>
            <p:nvPr/>
          </p:nvSpPr>
          <p:spPr>
            <a:xfrm rot="-5400000">
              <a:off x="1263159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75" name="tx374"/>
            <p:cNvSpPr/>
            <p:nvPr/>
          </p:nvSpPr>
          <p:spPr>
            <a:xfrm rot="-5400000">
              <a:off x="129372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76" name="tx375"/>
            <p:cNvSpPr/>
            <p:nvPr/>
          </p:nvSpPr>
          <p:spPr>
            <a:xfrm rot="-5400000">
              <a:off x="1323044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77" name="tx376"/>
            <p:cNvSpPr/>
            <p:nvPr/>
          </p:nvSpPr>
          <p:spPr>
            <a:xfrm rot="-5400000">
              <a:off x="134317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78" name="tx377"/>
            <p:cNvSpPr/>
            <p:nvPr/>
          </p:nvSpPr>
          <p:spPr>
            <a:xfrm rot="-5400000">
              <a:off x="1369517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79" name="tx378"/>
            <p:cNvSpPr/>
            <p:nvPr/>
          </p:nvSpPr>
          <p:spPr>
            <a:xfrm rot="-5400000">
              <a:off x="1399505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80" name="tx379"/>
            <p:cNvSpPr/>
            <p:nvPr/>
          </p:nvSpPr>
          <p:spPr>
            <a:xfrm rot="-5400000">
              <a:off x="142398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81" name="tx380"/>
            <p:cNvSpPr/>
            <p:nvPr/>
          </p:nvSpPr>
          <p:spPr>
            <a:xfrm rot="-5400000">
              <a:off x="14503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82" name="pl381"/>
            <p:cNvSpPr/>
            <p:nvPr/>
          </p:nvSpPr>
          <p:spPr>
            <a:xfrm>
              <a:off x="14915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3" name="pl382"/>
            <p:cNvSpPr/>
            <p:nvPr/>
          </p:nvSpPr>
          <p:spPr>
            <a:xfrm>
              <a:off x="15178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4" name="pl383"/>
            <p:cNvSpPr/>
            <p:nvPr/>
          </p:nvSpPr>
          <p:spPr>
            <a:xfrm>
              <a:off x="15441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5" name="pl384"/>
            <p:cNvSpPr/>
            <p:nvPr/>
          </p:nvSpPr>
          <p:spPr>
            <a:xfrm>
              <a:off x="15705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6" name="pl385"/>
            <p:cNvSpPr/>
            <p:nvPr/>
          </p:nvSpPr>
          <p:spPr>
            <a:xfrm>
              <a:off x="159688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7" name="pl386"/>
            <p:cNvSpPr/>
            <p:nvPr/>
          </p:nvSpPr>
          <p:spPr>
            <a:xfrm>
              <a:off x="16232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8" name="pl387"/>
            <p:cNvSpPr/>
            <p:nvPr/>
          </p:nvSpPr>
          <p:spPr>
            <a:xfrm>
              <a:off x="16495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9" name="pl388"/>
            <p:cNvSpPr/>
            <p:nvPr/>
          </p:nvSpPr>
          <p:spPr>
            <a:xfrm>
              <a:off x="16759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0" name="pl389"/>
            <p:cNvSpPr/>
            <p:nvPr/>
          </p:nvSpPr>
          <p:spPr>
            <a:xfrm>
              <a:off x="17022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1" name="pl390"/>
            <p:cNvSpPr/>
            <p:nvPr/>
          </p:nvSpPr>
          <p:spPr>
            <a:xfrm>
              <a:off x="17286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2" name="pl391"/>
            <p:cNvSpPr/>
            <p:nvPr/>
          </p:nvSpPr>
          <p:spPr>
            <a:xfrm>
              <a:off x="17549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3" name="pl392"/>
            <p:cNvSpPr/>
            <p:nvPr/>
          </p:nvSpPr>
          <p:spPr>
            <a:xfrm>
              <a:off x="178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4" name="tx393"/>
            <p:cNvSpPr/>
            <p:nvPr/>
          </p:nvSpPr>
          <p:spPr>
            <a:xfrm rot="-5400000">
              <a:off x="148342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95" name="tx394"/>
            <p:cNvSpPr/>
            <p:nvPr/>
          </p:nvSpPr>
          <p:spPr>
            <a:xfrm rot="-5400000">
              <a:off x="150878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96" name="tx395"/>
            <p:cNvSpPr/>
            <p:nvPr/>
          </p:nvSpPr>
          <p:spPr>
            <a:xfrm rot="-5400000">
              <a:off x="153514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97" name="tx396"/>
            <p:cNvSpPr/>
            <p:nvPr/>
          </p:nvSpPr>
          <p:spPr>
            <a:xfrm rot="-5400000">
              <a:off x="1561303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98" name="tx397"/>
            <p:cNvSpPr/>
            <p:nvPr/>
          </p:nvSpPr>
          <p:spPr>
            <a:xfrm rot="-5400000">
              <a:off x="1584585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99" name="tx398"/>
            <p:cNvSpPr/>
            <p:nvPr/>
          </p:nvSpPr>
          <p:spPr>
            <a:xfrm rot="-5400000">
              <a:off x="1615155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00" name="tx399"/>
            <p:cNvSpPr/>
            <p:nvPr/>
          </p:nvSpPr>
          <p:spPr>
            <a:xfrm rot="-5400000">
              <a:off x="1644471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01" name="tx400"/>
            <p:cNvSpPr/>
            <p:nvPr/>
          </p:nvSpPr>
          <p:spPr>
            <a:xfrm rot="-5400000">
              <a:off x="1664601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02" name="tx401"/>
            <p:cNvSpPr/>
            <p:nvPr/>
          </p:nvSpPr>
          <p:spPr>
            <a:xfrm rot="-5400000">
              <a:off x="169094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03" name="tx402"/>
            <p:cNvSpPr/>
            <p:nvPr/>
          </p:nvSpPr>
          <p:spPr>
            <a:xfrm rot="-5400000">
              <a:off x="1720932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04" name="tx403"/>
            <p:cNvSpPr/>
            <p:nvPr/>
          </p:nvSpPr>
          <p:spPr>
            <a:xfrm rot="-5400000">
              <a:off x="17454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05" name="tx404"/>
            <p:cNvSpPr/>
            <p:nvPr/>
          </p:nvSpPr>
          <p:spPr>
            <a:xfrm rot="-5400000">
              <a:off x="17717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06" name="tx405"/>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07" name="tx406"/>
            <p:cNvSpPr/>
            <p:nvPr/>
          </p:nvSpPr>
          <p:spPr>
            <a:xfrm>
              <a:off x="1230614" y="4105046"/>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a:t>
              </a:r>
            </a:p>
          </p:txBody>
        </p:sp>
        <p:sp>
          <p:nvSpPr>
            <p:cNvPr id="408" name="tx407"/>
            <p:cNvSpPr/>
            <p:nvPr/>
          </p:nvSpPr>
          <p:spPr>
            <a:xfrm>
              <a:off x="1230614" y="3010013"/>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a:t>
              </a:r>
            </a:p>
          </p:txBody>
        </p:sp>
        <p:sp>
          <p:nvSpPr>
            <p:cNvPr id="409" name="pl408"/>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0" name="pl409"/>
            <p:cNvSpPr/>
            <p:nvPr/>
          </p:nvSpPr>
          <p:spPr>
            <a:xfrm>
              <a:off x="1865074" y="419032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1" name="pl410"/>
            <p:cNvSpPr/>
            <p:nvPr/>
          </p:nvSpPr>
          <p:spPr>
            <a:xfrm>
              <a:off x="1865074" y="309529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2" name="tx411"/>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13" name="rc412"/>
            <p:cNvSpPr/>
            <p:nvPr/>
          </p:nvSpPr>
          <p:spPr>
            <a:xfrm>
              <a:off x="18110385" y="2153563"/>
              <a:ext cx="1753945" cy="1236458"/>
            </a:xfrm>
            <a:prstGeom prst="rect">
              <a:avLst/>
            </a:prstGeom>
            <a:solidFill>
              <a:srgbClr val="FFFFFF">
                <a:alpha val="100000"/>
              </a:srgbClr>
            </a:solidFill>
          </p:spPr>
          <p:txBody>
            <a:bodyPr/>
            <a:lstStyle/>
            <a:p/>
          </p:txBody>
        </p:sp>
        <p:sp>
          <p:nvSpPr>
            <p:cNvPr id="414" name="rc413"/>
            <p:cNvSpPr/>
            <p:nvPr/>
          </p:nvSpPr>
          <p:spPr>
            <a:xfrm>
              <a:off x="18179974" y="2223153"/>
              <a:ext cx="274319" cy="274319"/>
            </a:xfrm>
            <a:prstGeom prst="rect">
              <a:avLst/>
            </a:prstGeom>
            <a:solidFill>
              <a:srgbClr val="FFFFFF">
                <a:alpha val="100000"/>
              </a:srgbClr>
            </a:solidFill>
          </p:spPr>
          <p:txBody>
            <a:bodyPr/>
            <a:lstStyle/>
            <a:p/>
          </p:txBody>
        </p:sp>
        <p:sp>
          <p:nvSpPr>
            <p:cNvPr id="415" name="rc414"/>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16" name="rc415"/>
            <p:cNvSpPr/>
            <p:nvPr/>
          </p:nvSpPr>
          <p:spPr>
            <a:xfrm>
              <a:off x="18179974" y="2497473"/>
              <a:ext cx="274319" cy="274319"/>
            </a:xfrm>
            <a:prstGeom prst="rect">
              <a:avLst/>
            </a:prstGeom>
            <a:solidFill>
              <a:srgbClr val="FFFFFF">
                <a:alpha val="100000"/>
              </a:srgbClr>
            </a:solidFill>
          </p:spPr>
          <p:txBody>
            <a:bodyPr/>
            <a:lstStyle/>
            <a:p/>
          </p:txBody>
        </p:sp>
        <p:sp>
          <p:nvSpPr>
            <p:cNvPr id="417" name="rc416"/>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18" name="rc417"/>
            <p:cNvSpPr/>
            <p:nvPr/>
          </p:nvSpPr>
          <p:spPr>
            <a:xfrm>
              <a:off x="18179974" y="2771793"/>
              <a:ext cx="274319" cy="274319"/>
            </a:xfrm>
            <a:prstGeom prst="rect">
              <a:avLst/>
            </a:prstGeom>
            <a:solidFill>
              <a:srgbClr val="FFFFFF">
                <a:alpha val="100000"/>
              </a:srgbClr>
            </a:solidFill>
          </p:spPr>
          <p:txBody>
            <a:bodyPr/>
            <a:lstStyle/>
            <a:p/>
          </p:txBody>
        </p:sp>
        <p:sp>
          <p:nvSpPr>
            <p:cNvPr id="419" name="rc418"/>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0" name="rc419"/>
            <p:cNvSpPr/>
            <p:nvPr/>
          </p:nvSpPr>
          <p:spPr>
            <a:xfrm>
              <a:off x="18179974" y="3046113"/>
              <a:ext cx="274319" cy="274319"/>
            </a:xfrm>
            <a:prstGeom prst="rect">
              <a:avLst/>
            </a:prstGeom>
            <a:solidFill>
              <a:srgbClr val="FFFFFF">
                <a:alpha val="100000"/>
              </a:srgbClr>
            </a:solidFill>
          </p:spPr>
          <p:txBody>
            <a:bodyPr/>
            <a:lstStyle/>
            <a:p/>
          </p:txBody>
        </p:sp>
        <p:sp>
          <p:nvSpPr>
            <p:cNvPr id="421" name="rc420"/>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2" name="tx421"/>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23" name="tx422"/>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24" name="tx423"/>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25" name="tx424"/>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26" name=""/>
          <p:cNvGrpSpPr/>
          <p:nvPr/>
        </p:nvGrpSpPr>
        <p:grpSpPr>
          <a:xfrm>
            <a:off x="6400800" y="6217920"/>
            <a:ext cx="5486400" cy="4251960"/>
            <a:chOff x="6400800" y="6217920"/>
            <a:chExt cx="5486400" cy="4251960"/>
          </a:xfrm>
        </p:grpSpPr>
        <p:sp>
          <p:nvSpPr>
            <p:cNvPr id="427"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28" name="rc4"/>
            <p:cNvSpPr/>
            <p:nvPr/>
          </p:nvSpPr>
          <p:spPr>
            <a:xfrm>
              <a:off x="6400800" y="6217920"/>
              <a:ext cx="5486399"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29" name="rc5"/>
            <p:cNvSpPr/>
            <p:nvPr/>
          </p:nvSpPr>
          <p:spPr>
            <a:xfrm>
              <a:off x="6984155" y="6510025"/>
              <a:ext cx="4276698" cy="2788960"/>
            </a:xfrm>
            <a:prstGeom prst="rect">
              <a:avLst/>
            </a:prstGeom>
            <a:solidFill>
              <a:srgbClr val="FFFFFF">
                <a:alpha val="100000"/>
              </a:srgbClr>
            </a:solidFill>
          </p:spPr>
          <p:txBody>
            <a:bodyPr/>
            <a:lstStyle/>
            <a:p/>
          </p:txBody>
        </p:sp>
        <p:sp>
          <p:nvSpPr>
            <p:cNvPr id="430" name="pl6"/>
            <p:cNvSpPr/>
            <p:nvPr/>
          </p:nvSpPr>
          <p:spPr>
            <a:xfrm>
              <a:off x="6984155" y="8855287"/>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431" name="pl7"/>
            <p:cNvSpPr/>
            <p:nvPr/>
          </p:nvSpPr>
          <p:spPr>
            <a:xfrm>
              <a:off x="6984155" y="8221432"/>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432" name="pl8"/>
            <p:cNvSpPr/>
            <p:nvPr/>
          </p:nvSpPr>
          <p:spPr>
            <a:xfrm>
              <a:off x="6984155" y="7587578"/>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433" name="pl9"/>
            <p:cNvSpPr/>
            <p:nvPr/>
          </p:nvSpPr>
          <p:spPr>
            <a:xfrm>
              <a:off x="6984155" y="6953723"/>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434" name="pl10"/>
            <p:cNvSpPr/>
            <p:nvPr/>
          </p:nvSpPr>
          <p:spPr>
            <a:xfrm>
              <a:off x="6984155" y="9172214"/>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35" name="pl11"/>
            <p:cNvSpPr/>
            <p:nvPr/>
          </p:nvSpPr>
          <p:spPr>
            <a:xfrm>
              <a:off x="6984155" y="8538360"/>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36" name="pl12"/>
            <p:cNvSpPr/>
            <p:nvPr/>
          </p:nvSpPr>
          <p:spPr>
            <a:xfrm>
              <a:off x="6984155" y="7904505"/>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37" name="pl13"/>
            <p:cNvSpPr/>
            <p:nvPr/>
          </p:nvSpPr>
          <p:spPr>
            <a:xfrm>
              <a:off x="6984155" y="7270650"/>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38" name="pl14"/>
            <p:cNvSpPr/>
            <p:nvPr/>
          </p:nvSpPr>
          <p:spPr>
            <a:xfrm>
              <a:off x="6984155" y="6636796"/>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39" name="rc15"/>
            <p:cNvSpPr/>
            <p:nvPr/>
          </p:nvSpPr>
          <p:spPr>
            <a:xfrm>
              <a:off x="7132652" y="6636796"/>
              <a:ext cx="415790" cy="63385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0" name="rc16"/>
            <p:cNvSpPr/>
            <p:nvPr/>
          </p:nvSpPr>
          <p:spPr>
            <a:xfrm>
              <a:off x="7726638" y="6636796"/>
              <a:ext cx="415790" cy="126770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1" name="rc17"/>
            <p:cNvSpPr/>
            <p:nvPr/>
          </p:nvSpPr>
          <p:spPr>
            <a:xfrm>
              <a:off x="10102581" y="8538360"/>
              <a:ext cx="415790" cy="63385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2" name="rc18"/>
            <p:cNvSpPr/>
            <p:nvPr/>
          </p:nvSpPr>
          <p:spPr>
            <a:xfrm>
              <a:off x="7132652" y="7270650"/>
              <a:ext cx="415790" cy="1901564"/>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43" name="rc19"/>
            <p:cNvSpPr/>
            <p:nvPr/>
          </p:nvSpPr>
          <p:spPr>
            <a:xfrm>
              <a:off x="7726638" y="7904505"/>
              <a:ext cx="415790" cy="126770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44" name="rc20"/>
            <p:cNvSpPr/>
            <p:nvPr/>
          </p:nvSpPr>
          <p:spPr>
            <a:xfrm>
              <a:off x="9508596" y="8538360"/>
              <a:ext cx="415790" cy="633854"/>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45" name="pl21"/>
            <p:cNvSpPr/>
            <p:nvPr/>
          </p:nvSpPr>
          <p:spPr>
            <a:xfrm>
              <a:off x="7340547" y="6867288"/>
              <a:ext cx="593985" cy="1715559"/>
            </a:xfrm>
            <a:custGeom>
              <a:avLst/>
              <a:pathLst>
                <a:path w="593985" h="1715559">
                  <a:moveTo>
                    <a:pt x="0" y="0"/>
                  </a:moveTo>
                  <a:lnTo>
                    <a:pt x="593985" y="1715559"/>
                  </a:lnTo>
                </a:path>
              </a:pathLst>
            </a:custGeom>
            <a:ln w="40651" cap="flat">
              <a:solidFill>
                <a:srgbClr val="000000">
                  <a:alpha val="100000"/>
                </a:srgbClr>
              </a:solidFill>
              <a:prstDash val="solid"/>
              <a:round/>
            </a:ln>
          </p:spPr>
          <p:txBody>
            <a:bodyPr/>
            <a:lstStyle/>
            <a:p/>
          </p:txBody>
        </p:sp>
        <p:sp>
          <p:nvSpPr>
            <p:cNvPr id="446" name="pl22"/>
            <p:cNvSpPr/>
            <p:nvPr/>
          </p:nvSpPr>
          <p:spPr>
            <a:xfrm>
              <a:off x="9716491" y="9115105"/>
              <a:ext cx="593985" cy="36549"/>
            </a:xfrm>
            <a:custGeom>
              <a:avLst/>
              <a:pathLst>
                <a:path w="593985" h="36549">
                  <a:moveTo>
                    <a:pt x="0" y="0"/>
                  </a:moveTo>
                  <a:lnTo>
                    <a:pt x="593985" y="36549"/>
                  </a:lnTo>
                </a:path>
              </a:pathLst>
            </a:custGeom>
            <a:ln w="40651" cap="flat">
              <a:solidFill>
                <a:srgbClr val="000000">
                  <a:alpha val="100000"/>
                </a:srgbClr>
              </a:solidFill>
              <a:prstDash val="solid"/>
              <a:round/>
            </a:ln>
          </p:spPr>
          <p:txBody>
            <a:bodyPr/>
            <a:lstStyle/>
            <a:p/>
          </p:txBody>
        </p:sp>
        <p:sp>
          <p:nvSpPr>
            <p:cNvPr id="447" name="rc23"/>
            <p:cNvSpPr/>
            <p:nvPr/>
          </p:nvSpPr>
          <p:spPr>
            <a:xfrm>
              <a:off x="6984155" y="6510025"/>
              <a:ext cx="4276698" cy="2788960"/>
            </a:xfrm>
            <a:prstGeom prst="rect">
              <a:avLst/>
            </a:prstGeom>
            <a:ln w="13550" cap="rnd">
              <a:solidFill>
                <a:srgbClr val="333333">
                  <a:alpha val="100000"/>
                </a:srgbClr>
              </a:solidFill>
              <a:prstDash val="solid"/>
              <a:round/>
            </a:ln>
          </p:spPr>
          <p:txBody>
            <a:bodyPr/>
            <a:lstStyle/>
            <a:p/>
          </p:txBody>
        </p:sp>
        <p:sp>
          <p:nvSpPr>
            <p:cNvPr id="448" name="tx24"/>
            <p:cNvSpPr/>
            <p:nvPr/>
          </p:nvSpPr>
          <p:spPr>
            <a:xfrm>
              <a:off x="6801340"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49" name="tx25"/>
            <p:cNvSpPr/>
            <p:nvPr/>
          </p:nvSpPr>
          <p:spPr>
            <a:xfrm>
              <a:off x="6801340" y="8537913"/>
              <a:ext cx="84757"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a:t>
              </a:r>
            </a:p>
          </p:txBody>
        </p:sp>
        <p:sp>
          <p:nvSpPr>
            <p:cNvPr id="450" name="tx26"/>
            <p:cNvSpPr/>
            <p:nvPr/>
          </p:nvSpPr>
          <p:spPr>
            <a:xfrm>
              <a:off x="6801340" y="7904058"/>
              <a:ext cx="84757"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a:t>
              </a:r>
            </a:p>
          </p:txBody>
        </p:sp>
        <p:sp>
          <p:nvSpPr>
            <p:cNvPr id="451" name="tx27"/>
            <p:cNvSpPr/>
            <p:nvPr/>
          </p:nvSpPr>
          <p:spPr>
            <a:xfrm>
              <a:off x="6801340" y="7268269"/>
              <a:ext cx="84757"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a:t>
              </a:r>
            </a:p>
          </p:txBody>
        </p:sp>
        <p:sp>
          <p:nvSpPr>
            <p:cNvPr id="452" name="tx28"/>
            <p:cNvSpPr/>
            <p:nvPr/>
          </p:nvSpPr>
          <p:spPr>
            <a:xfrm>
              <a:off x="6801340" y="6636796"/>
              <a:ext cx="84757"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a:t>
              </a:r>
            </a:p>
          </p:txBody>
        </p:sp>
        <p:sp>
          <p:nvSpPr>
            <p:cNvPr id="453" name="pl29"/>
            <p:cNvSpPr/>
            <p:nvPr/>
          </p:nvSpPr>
          <p:spPr>
            <a:xfrm>
              <a:off x="6949361"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54" name="pl30"/>
            <p:cNvSpPr/>
            <p:nvPr/>
          </p:nvSpPr>
          <p:spPr>
            <a:xfrm>
              <a:off x="6949361" y="853836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55" name="pl31"/>
            <p:cNvSpPr/>
            <p:nvPr/>
          </p:nvSpPr>
          <p:spPr>
            <a:xfrm>
              <a:off x="6949361" y="790450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56" name="pl32"/>
            <p:cNvSpPr/>
            <p:nvPr/>
          </p:nvSpPr>
          <p:spPr>
            <a:xfrm>
              <a:off x="6949361" y="727065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57" name="pl33"/>
            <p:cNvSpPr/>
            <p:nvPr/>
          </p:nvSpPr>
          <p:spPr>
            <a:xfrm>
              <a:off x="6949361" y="663679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58" name="pl34"/>
            <p:cNvSpPr/>
            <p:nvPr/>
          </p:nvSpPr>
          <p:spPr>
            <a:xfrm>
              <a:off x="11260854"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59" name="pl35"/>
            <p:cNvSpPr/>
            <p:nvPr/>
          </p:nvSpPr>
          <p:spPr>
            <a:xfrm>
              <a:off x="11260854" y="8601123"/>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60" name="pl36"/>
            <p:cNvSpPr/>
            <p:nvPr/>
          </p:nvSpPr>
          <p:spPr>
            <a:xfrm>
              <a:off x="11260854" y="8030031"/>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61" name="pl37"/>
            <p:cNvSpPr/>
            <p:nvPr/>
          </p:nvSpPr>
          <p:spPr>
            <a:xfrm>
              <a:off x="11260854" y="7458939"/>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62" name="pl38"/>
            <p:cNvSpPr/>
            <p:nvPr/>
          </p:nvSpPr>
          <p:spPr>
            <a:xfrm>
              <a:off x="11260854" y="6887848"/>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63" name="tx39"/>
            <p:cNvSpPr/>
            <p:nvPr/>
          </p:nvSpPr>
          <p:spPr>
            <a:xfrm>
              <a:off x="11358911"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64" name="tx40"/>
            <p:cNvSpPr/>
            <p:nvPr/>
          </p:nvSpPr>
          <p:spPr>
            <a:xfrm>
              <a:off x="11358911" y="8598816"/>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50</a:t>
              </a:r>
            </a:p>
          </p:txBody>
        </p:sp>
        <p:sp>
          <p:nvSpPr>
            <p:cNvPr id="465" name="tx41"/>
            <p:cNvSpPr/>
            <p:nvPr/>
          </p:nvSpPr>
          <p:spPr>
            <a:xfrm>
              <a:off x="11358911" y="8027724"/>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66" name="tx42"/>
            <p:cNvSpPr/>
            <p:nvPr/>
          </p:nvSpPr>
          <p:spPr>
            <a:xfrm>
              <a:off x="11358911" y="7456632"/>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150</a:t>
              </a:r>
            </a:p>
          </p:txBody>
        </p:sp>
        <p:sp>
          <p:nvSpPr>
            <p:cNvPr id="467" name="tx43"/>
            <p:cNvSpPr/>
            <p:nvPr/>
          </p:nvSpPr>
          <p:spPr>
            <a:xfrm>
              <a:off x="11358911" y="6885541"/>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a:t>
              </a:r>
            </a:p>
          </p:txBody>
        </p:sp>
        <p:sp>
          <p:nvSpPr>
            <p:cNvPr id="468" name="pl44"/>
            <p:cNvSpPr/>
            <p:nvPr/>
          </p:nvSpPr>
          <p:spPr>
            <a:xfrm>
              <a:off x="7340547"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9" name="pl45"/>
            <p:cNvSpPr/>
            <p:nvPr/>
          </p:nvSpPr>
          <p:spPr>
            <a:xfrm>
              <a:off x="793453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0" name="pl46"/>
            <p:cNvSpPr/>
            <p:nvPr/>
          </p:nvSpPr>
          <p:spPr>
            <a:xfrm>
              <a:off x="852851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1" name="pl47"/>
            <p:cNvSpPr/>
            <p:nvPr/>
          </p:nvSpPr>
          <p:spPr>
            <a:xfrm>
              <a:off x="9122505"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2" name="pl48"/>
            <p:cNvSpPr/>
            <p:nvPr/>
          </p:nvSpPr>
          <p:spPr>
            <a:xfrm>
              <a:off x="971649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3" name="pl49"/>
            <p:cNvSpPr/>
            <p:nvPr/>
          </p:nvSpPr>
          <p:spPr>
            <a:xfrm>
              <a:off x="10310477"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4" name="pl50"/>
            <p:cNvSpPr/>
            <p:nvPr/>
          </p:nvSpPr>
          <p:spPr>
            <a:xfrm>
              <a:off x="1090446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5" name="tx51"/>
            <p:cNvSpPr/>
            <p:nvPr/>
          </p:nvSpPr>
          <p:spPr>
            <a:xfrm rot="-2700000">
              <a:off x="7230648"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76" name="tx52"/>
            <p:cNvSpPr/>
            <p:nvPr/>
          </p:nvSpPr>
          <p:spPr>
            <a:xfrm rot="-2700000">
              <a:off x="7784936"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77" name="tx53"/>
            <p:cNvSpPr/>
            <p:nvPr/>
          </p:nvSpPr>
          <p:spPr>
            <a:xfrm rot="-2700000">
              <a:off x="8378264"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78" name="tx54"/>
            <p:cNvSpPr/>
            <p:nvPr/>
          </p:nvSpPr>
          <p:spPr>
            <a:xfrm rot="-2700000">
              <a:off x="8827560"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79" name="tx55"/>
            <p:cNvSpPr/>
            <p:nvPr/>
          </p:nvSpPr>
          <p:spPr>
            <a:xfrm rot="-2700000">
              <a:off x="9421546"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80" name="tx56"/>
            <p:cNvSpPr/>
            <p:nvPr/>
          </p:nvSpPr>
          <p:spPr>
            <a:xfrm rot="-2700000">
              <a:off x="10015505"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481" name="tx57"/>
            <p:cNvSpPr/>
            <p:nvPr/>
          </p:nvSpPr>
          <p:spPr>
            <a:xfrm rot="-2700000">
              <a:off x="10721561"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82" name="tx58"/>
            <p:cNvSpPr/>
            <p:nvPr/>
          </p:nvSpPr>
          <p:spPr>
            <a:xfrm>
              <a:off x="9122505"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483" name="tx59"/>
            <p:cNvSpPr/>
            <p:nvPr/>
          </p:nvSpPr>
          <p:spPr>
            <a:xfrm>
              <a:off x="8305252"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484" name="tx60"/>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485" name="tx61"/>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486" name="rc62"/>
            <p:cNvSpPr/>
            <p:nvPr/>
          </p:nvSpPr>
          <p:spPr>
            <a:xfrm>
              <a:off x="7025616" y="10217410"/>
              <a:ext cx="1051268" cy="182880"/>
            </a:xfrm>
            <a:prstGeom prst="rect">
              <a:avLst/>
            </a:prstGeom>
            <a:solidFill>
              <a:srgbClr val="FFFFFF">
                <a:alpha val="100000"/>
              </a:srgbClr>
            </a:solidFill>
          </p:spPr>
          <p:txBody>
            <a:bodyPr/>
            <a:lstStyle/>
            <a:p/>
          </p:txBody>
        </p:sp>
        <p:sp>
          <p:nvSpPr>
            <p:cNvPr id="487" name="rc63"/>
            <p:cNvSpPr/>
            <p:nvPr/>
          </p:nvSpPr>
          <p:spPr>
            <a:xfrm>
              <a:off x="7025616" y="10217410"/>
              <a:ext cx="182879" cy="182880"/>
            </a:xfrm>
            <a:prstGeom prst="rect">
              <a:avLst/>
            </a:prstGeom>
            <a:solidFill>
              <a:srgbClr val="FFFFFF">
                <a:alpha val="100000"/>
              </a:srgbClr>
            </a:solidFill>
          </p:spPr>
          <p:txBody>
            <a:bodyPr/>
            <a:lstStyle/>
            <a:p/>
          </p:txBody>
        </p:sp>
        <p:sp>
          <p:nvSpPr>
            <p:cNvPr id="488" name="pl64"/>
            <p:cNvSpPr/>
            <p:nvPr/>
          </p:nvSpPr>
          <p:spPr>
            <a:xfrm>
              <a:off x="7043904"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489" name="tx65"/>
            <p:cNvSpPr/>
            <p:nvPr/>
          </p:nvSpPr>
          <p:spPr>
            <a:xfrm>
              <a:off x="7316496"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490" name="rc66"/>
            <p:cNvSpPr/>
            <p:nvPr/>
          </p:nvSpPr>
          <p:spPr>
            <a:xfrm>
              <a:off x="8256884" y="10217410"/>
              <a:ext cx="2962509" cy="182880"/>
            </a:xfrm>
            <a:prstGeom prst="rect">
              <a:avLst/>
            </a:prstGeom>
            <a:solidFill>
              <a:srgbClr val="FFFFFF">
                <a:alpha val="100000"/>
              </a:srgbClr>
            </a:solidFill>
          </p:spPr>
          <p:txBody>
            <a:bodyPr/>
            <a:lstStyle/>
            <a:p/>
          </p:txBody>
        </p:sp>
        <p:sp>
          <p:nvSpPr>
            <p:cNvPr id="491" name="rc67"/>
            <p:cNvSpPr/>
            <p:nvPr/>
          </p:nvSpPr>
          <p:spPr>
            <a:xfrm>
              <a:off x="8256884" y="10217410"/>
              <a:ext cx="182880" cy="182880"/>
            </a:xfrm>
            <a:prstGeom prst="rect">
              <a:avLst/>
            </a:prstGeom>
            <a:solidFill>
              <a:srgbClr val="FFFFFF">
                <a:alpha val="100000"/>
              </a:srgbClr>
            </a:solidFill>
          </p:spPr>
          <p:txBody>
            <a:bodyPr/>
            <a:lstStyle/>
            <a:p/>
          </p:txBody>
        </p:sp>
        <p:sp>
          <p:nvSpPr>
            <p:cNvPr id="492" name="rc68"/>
            <p:cNvSpPr/>
            <p:nvPr/>
          </p:nvSpPr>
          <p:spPr>
            <a:xfrm>
              <a:off x="8265884" y="10226410"/>
              <a:ext cx="164879"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93" name="rc69"/>
            <p:cNvSpPr/>
            <p:nvPr/>
          </p:nvSpPr>
          <p:spPr>
            <a:xfrm>
              <a:off x="9182925" y="10217410"/>
              <a:ext cx="182879" cy="182880"/>
            </a:xfrm>
            <a:prstGeom prst="rect">
              <a:avLst/>
            </a:prstGeom>
            <a:solidFill>
              <a:srgbClr val="FFFFFF">
                <a:alpha val="100000"/>
              </a:srgbClr>
            </a:solidFill>
          </p:spPr>
          <p:txBody>
            <a:bodyPr/>
            <a:lstStyle/>
            <a:p/>
          </p:txBody>
        </p:sp>
        <p:sp>
          <p:nvSpPr>
            <p:cNvPr id="494" name="rc70"/>
            <p:cNvSpPr/>
            <p:nvPr/>
          </p:nvSpPr>
          <p:spPr>
            <a:xfrm>
              <a:off x="9191925" y="10226410"/>
              <a:ext cx="164879"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95" name="rc71"/>
            <p:cNvSpPr/>
            <p:nvPr/>
          </p:nvSpPr>
          <p:spPr>
            <a:xfrm>
              <a:off x="10185166" y="10217410"/>
              <a:ext cx="182879" cy="182880"/>
            </a:xfrm>
            <a:prstGeom prst="rect">
              <a:avLst/>
            </a:prstGeom>
            <a:solidFill>
              <a:srgbClr val="FFFFFF">
                <a:alpha val="100000"/>
              </a:srgbClr>
            </a:solidFill>
          </p:spPr>
          <p:txBody>
            <a:bodyPr/>
            <a:lstStyle/>
            <a:p/>
          </p:txBody>
        </p:sp>
        <p:sp>
          <p:nvSpPr>
            <p:cNvPr id="496" name="rc72"/>
            <p:cNvSpPr/>
            <p:nvPr/>
          </p:nvSpPr>
          <p:spPr>
            <a:xfrm>
              <a:off x="10194166" y="10226410"/>
              <a:ext cx="164880"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97" name="tx73"/>
            <p:cNvSpPr/>
            <p:nvPr/>
          </p:nvSpPr>
          <p:spPr>
            <a:xfrm>
              <a:off x="8547764"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498" name="tx74"/>
            <p:cNvSpPr/>
            <p:nvPr/>
          </p:nvSpPr>
          <p:spPr>
            <a:xfrm>
              <a:off x="9473805"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499" name="tx75"/>
            <p:cNvSpPr/>
            <p:nvPr/>
          </p:nvSpPr>
          <p:spPr>
            <a:xfrm>
              <a:off x="10476046"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00" name="tx76"/>
            <p:cNvSpPr/>
            <p:nvPr/>
          </p:nvSpPr>
          <p:spPr>
            <a:xfrm>
              <a:off x="6494206"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01" name=""/>
          <p:cNvGrpSpPr/>
          <p:nvPr/>
        </p:nvGrpSpPr>
        <p:grpSpPr>
          <a:xfrm>
            <a:off x="12527280" y="6217920"/>
            <a:ext cx="5486400" cy="4297680"/>
            <a:chOff x="12527280" y="6217920"/>
            <a:chExt cx="5486400" cy="4297680"/>
          </a:xfrm>
        </p:grpSpPr>
        <p:sp>
          <p:nvSpPr>
            <p:cNvPr id="502"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03"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04"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05"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06"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07"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08"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09"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10"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11"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12"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13"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14"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15"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16" name="pl17"/>
            <p:cNvSpPr/>
            <p:nvPr/>
          </p:nvSpPr>
          <p:spPr>
            <a:xfrm>
              <a:off x="13329440" y="6663670"/>
              <a:ext cx="4502097" cy="25607"/>
            </a:xfrm>
            <a:custGeom>
              <a:avLst/>
              <a:pathLst>
                <a:path w="4502097" h="25607">
                  <a:moveTo>
                    <a:pt x="0" y="25607"/>
                  </a:moveTo>
                  <a:lnTo>
                    <a:pt x="187587" y="25607"/>
                  </a:lnTo>
                  <a:lnTo>
                    <a:pt x="375174" y="0"/>
                  </a:lnTo>
                  <a:lnTo>
                    <a:pt x="562762" y="0"/>
                  </a:lnTo>
                  <a:lnTo>
                    <a:pt x="750349" y="0"/>
                  </a:lnTo>
                  <a:lnTo>
                    <a:pt x="937937" y="0"/>
                  </a:lnTo>
                  <a:lnTo>
                    <a:pt x="1125524" y="0"/>
                  </a:lnTo>
                  <a:lnTo>
                    <a:pt x="1313111" y="0"/>
                  </a:lnTo>
                  <a:lnTo>
                    <a:pt x="1500699" y="0"/>
                  </a:lnTo>
                  <a:lnTo>
                    <a:pt x="1688286" y="0"/>
                  </a:lnTo>
                  <a:lnTo>
                    <a:pt x="1875874" y="0"/>
                  </a:lnTo>
                  <a:lnTo>
                    <a:pt x="2063461" y="0"/>
                  </a:lnTo>
                  <a:lnTo>
                    <a:pt x="2251048" y="0"/>
                  </a:lnTo>
                  <a:lnTo>
                    <a:pt x="2438636" y="0"/>
                  </a:lnTo>
                  <a:lnTo>
                    <a:pt x="2626223" y="0"/>
                  </a:lnTo>
                  <a:lnTo>
                    <a:pt x="2813811" y="0"/>
                  </a:lnTo>
                  <a:lnTo>
                    <a:pt x="3001398" y="0"/>
                  </a:lnTo>
                  <a:lnTo>
                    <a:pt x="3188985" y="0"/>
                  </a:lnTo>
                  <a:lnTo>
                    <a:pt x="3376573" y="0"/>
                  </a:lnTo>
                  <a:lnTo>
                    <a:pt x="3564160" y="0"/>
                  </a:lnTo>
                  <a:lnTo>
                    <a:pt x="3751748" y="0"/>
                  </a:lnTo>
                  <a:lnTo>
                    <a:pt x="3939335" y="0"/>
                  </a:lnTo>
                  <a:lnTo>
                    <a:pt x="4126923" y="0"/>
                  </a:lnTo>
                  <a:lnTo>
                    <a:pt x="4314510" y="0"/>
                  </a:lnTo>
                  <a:lnTo>
                    <a:pt x="4502097" y="0"/>
                  </a:lnTo>
                </a:path>
              </a:pathLst>
            </a:custGeom>
            <a:ln w="32521" cap="flat">
              <a:solidFill>
                <a:srgbClr val="5EB0E8">
                  <a:alpha val="100000"/>
                </a:srgbClr>
              </a:solidFill>
              <a:prstDash val="solid"/>
              <a:round/>
            </a:ln>
          </p:spPr>
          <p:txBody>
            <a:bodyPr/>
            <a:lstStyle/>
            <a:p/>
          </p:txBody>
        </p:sp>
        <p:sp>
          <p:nvSpPr>
            <p:cNvPr id="517" name="pl18"/>
            <p:cNvSpPr/>
            <p:nvPr/>
          </p:nvSpPr>
          <p:spPr>
            <a:xfrm>
              <a:off x="13329440" y="6663670"/>
              <a:ext cx="4502097" cy="179252"/>
            </a:xfrm>
            <a:custGeom>
              <a:avLst/>
              <a:pathLst>
                <a:path w="4502097" h="179252">
                  <a:moveTo>
                    <a:pt x="0" y="179252"/>
                  </a:moveTo>
                  <a:lnTo>
                    <a:pt x="187587" y="0"/>
                  </a:lnTo>
                  <a:lnTo>
                    <a:pt x="375174" y="51214"/>
                  </a:lnTo>
                  <a:lnTo>
                    <a:pt x="562762" y="0"/>
                  </a:lnTo>
                  <a:lnTo>
                    <a:pt x="750349" y="0"/>
                  </a:lnTo>
                  <a:lnTo>
                    <a:pt x="937937" y="0"/>
                  </a:lnTo>
                  <a:lnTo>
                    <a:pt x="1125524" y="0"/>
                  </a:lnTo>
                  <a:lnTo>
                    <a:pt x="1313111" y="0"/>
                  </a:lnTo>
                  <a:lnTo>
                    <a:pt x="1500699" y="51214"/>
                  </a:lnTo>
                  <a:lnTo>
                    <a:pt x="1688286" y="0"/>
                  </a:lnTo>
                  <a:lnTo>
                    <a:pt x="1875874" y="25607"/>
                  </a:lnTo>
                  <a:lnTo>
                    <a:pt x="2063461" y="76822"/>
                  </a:lnTo>
                  <a:lnTo>
                    <a:pt x="2251048" y="0"/>
                  </a:lnTo>
                  <a:lnTo>
                    <a:pt x="2438636" y="0"/>
                  </a:lnTo>
                  <a:lnTo>
                    <a:pt x="2626223" y="0"/>
                  </a:lnTo>
                  <a:lnTo>
                    <a:pt x="2813811" y="0"/>
                  </a:lnTo>
                  <a:lnTo>
                    <a:pt x="3001398" y="0"/>
                  </a:lnTo>
                  <a:lnTo>
                    <a:pt x="3188985" y="0"/>
                  </a:lnTo>
                  <a:lnTo>
                    <a:pt x="3376573" y="0"/>
                  </a:lnTo>
                  <a:lnTo>
                    <a:pt x="3564160" y="0"/>
                  </a:lnTo>
                  <a:lnTo>
                    <a:pt x="3751748" y="0"/>
                  </a:lnTo>
                  <a:lnTo>
                    <a:pt x="3939335" y="0"/>
                  </a:lnTo>
                  <a:lnTo>
                    <a:pt x="4126923" y="0"/>
                  </a:lnTo>
                  <a:lnTo>
                    <a:pt x="4314510" y="0"/>
                  </a:lnTo>
                  <a:lnTo>
                    <a:pt x="4502097" y="0"/>
                  </a:lnTo>
                </a:path>
              </a:pathLst>
            </a:custGeom>
            <a:ln w="32521" cap="flat">
              <a:solidFill>
                <a:srgbClr val="00A173">
                  <a:alpha val="100000"/>
                </a:srgbClr>
              </a:solidFill>
              <a:prstDash val="solid"/>
              <a:round/>
            </a:ln>
          </p:spPr>
          <p:txBody>
            <a:bodyPr/>
            <a:lstStyle/>
            <a:p/>
          </p:txBody>
        </p:sp>
        <p:sp>
          <p:nvSpPr>
            <p:cNvPr id="518"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19"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20"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21"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22"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23"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24"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25"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26"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27"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28"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29"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0"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1"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2"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3"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4"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5"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6"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7"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8"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9"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0"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1"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2"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3"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4"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5"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6"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7"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8"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9"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0"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1"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2"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3"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4"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5"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56"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57"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58"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59"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60"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61"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62"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63"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64"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65"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66"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67"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68"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69"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70"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71"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72"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73"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74"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75"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76"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77"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78"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79"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80"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81" name="rc82"/>
            <p:cNvSpPr/>
            <p:nvPr/>
          </p:nvSpPr>
          <p:spPr>
            <a:xfrm>
              <a:off x="14005791" y="9941072"/>
              <a:ext cx="3149396" cy="504938"/>
            </a:xfrm>
            <a:prstGeom prst="rect">
              <a:avLst/>
            </a:prstGeom>
            <a:solidFill>
              <a:srgbClr val="FFFFFF">
                <a:alpha val="100000"/>
              </a:srgbClr>
            </a:solidFill>
          </p:spPr>
          <p:txBody>
            <a:bodyPr/>
            <a:lstStyle/>
            <a:p/>
          </p:txBody>
        </p:sp>
        <p:sp>
          <p:nvSpPr>
            <p:cNvPr id="582"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83"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84"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85"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86"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87" name=""/>
          <p:cNvGrpSpPr/>
          <p:nvPr/>
        </p:nvGrpSpPr>
        <p:grpSpPr>
          <a:xfrm>
            <a:off x="594360" y="6217920"/>
            <a:ext cx="5562295" cy="3045120"/>
            <a:chOff x="594360" y="6217920"/>
            <a:chExt cx="5562295" cy="3045120"/>
          </a:xfrm>
        </p:grpSpPr>
        <p:sp>
          <p:nvSpPr>
            <p:cNvPr id="588" name="rc3"/>
            <p:cNvSpPr/>
            <p:nvPr/>
          </p:nvSpPr>
          <p:spPr>
            <a:xfrm>
              <a:off x="594360" y="6217920"/>
              <a:ext cx="5562295" cy="304511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89" name="rc4"/>
            <p:cNvSpPr/>
            <p:nvPr/>
          </p:nvSpPr>
          <p:spPr>
            <a:xfrm>
              <a:off x="1714293" y="6530940"/>
              <a:ext cx="4372772" cy="1505380"/>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90" name="rc5"/>
            <p:cNvSpPr/>
            <p:nvPr/>
          </p:nvSpPr>
          <p:spPr>
            <a:xfrm>
              <a:off x="1750136" y="6566783"/>
              <a:ext cx="358423" cy="35842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591" name="rc6"/>
            <p:cNvSpPr/>
            <p:nvPr/>
          </p:nvSpPr>
          <p:spPr>
            <a:xfrm>
              <a:off x="2108560" y="6566783"/>
              <a:ext cx="358423" cy="35842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2" name="rc7"/>
            <p:cNvSpPr/>
            <p:nvPr/>
          </p:nvSpPr>
          <p:spPr>
            <a:xfrm>
              <a:off x="2466984" y="6566783"/>
              <a:ext cx="358423" cy="35842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3" name="rc8"/>
            <p:cNvSpPr/>
            <p:nvPr/>
          </p:nvSpPr>
          <p:spPr>
            <a:xfrm>
              <a:off x="2825408" y="6566783"/>
              <a:ext cx="358423" cy="35842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4" name="rc9"/>
            <p:cNvSpPr/>
            <p:nvPr/>
          </p:nvSpPr>
          <p:spPr>
            <a:xfrm>
              <a:off x="3183832" y="6566783"/>
              <a:ext cx="358423" cy="35842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5" name="rc10"/>
            <p:cNvSpPr/>
            <p:nvPr/>
          </p:nvSpPr>
          <p:spPr>
            <a:xfrm>
              <a:off x="3542256" y="6566783"/>
              <a:ext cx="358423" cy="35842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6" name="rc11"/>
            <p:cNvSpPr/>
            <p:nvPr/>
          </p:nvSpPr>
          <p:spPr>
            <a:xfrm>
              <a:off x="3900680" y="6566783"/>
              <a:ext cx="358423" cy="35842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597" name="rc12"/>
            <p:cNvSpPr/>
            <p:nvPr/>
          </p:nvSpPr>
          <p:spPr>
            <a:xfrm>
              <a:off x="4259103" y="6566783"/>
              <a:ext cx="358423" cy="35842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8" name="rc13"/>
            <p:cNvSpPr/>
            <p:nvPr/>
          </p:nvSpPr>
          <p:spPr>
            <a:xfrm>
              <a:off x="4617527" y="6566783"/>
              <a:ext cx="358423" cy="358423"/>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599" name="rc14"/>
            <p:cNvSpPr/>
            <p:nvPr/>
          </p:nvSpPr>
          <p:spPr>
            <a:xfrm>
              <a:off x="4975951" y="6566783"/>
              <a:ext cx="358423" cy="35842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0" name="rc15"/>
            <p:cNvSpPr/>
            <p:nvPr/>
          </p:nvSpPr>
          <p:spPr>
            <a:xfrm>
              <a:off x="5334375" y="6566783"/>
              <a:ext cx="358423" cy="35842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1" name="rc16"/>
            <p:cNvSpPr/>
            <p:nvPr/>
          </p:nvSpPr>
          <p:spPr>
            <a:xfrm>
              <a:off x="5692799" y="6566783"/>
              <a:ext cx="358423" cy="35842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02" name="rc17"/>
            <p:cNvSpPr/>
            <p:nvPr/>
          </p:nvSpPr>
          <p:spPr>
            <a:xfrm>
              <a:off x="1750136" y="6925207"/>
              <a:ext cx="358423" cy="35842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3" name="rc18"/>
            <p:cNvSpPr/>
            <p:nvPr/>
          </p:nvSpPr>
          <p:spPr>
            <a:xfrm>
              <a:off x="2108560" y="6925207"/>
              <a:ext cx="358423" cy="35842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4" name="rc19"/>
            <p:cNvSpPr/>
            <p:nvPr/>
          </p:nvSpPr>
          <p:spPr>
            <a:xfrm>
              <a:off x="2466984" y="6925207"/>
              <a:ext cx="358423" cy="35842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5" name="rc20"/>
            <p:cNvSpPr/>
            <p:nvPr/>
          </p:nvSpPr>
          <p:spPr>
            <a:xfrm>
              <a:off x="2825408" y="6925207"/>
              <a:ext cx="358423" cy="35842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06" name="rc21"/>
            <p:cNvSpPr/>
            <p:nvPr/>
          </p:nvSpPr>
          <p:spPr>
            <a:xfrm>
              <a:off x="3183832" y="6925207"/>
              <a:ext cx="358423" cy="35842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7" name="rc22"/>
            <p:cNvSpPr/>
            <p:nvPr/>
          </p:nvSpPr>
          <p:spPr>
            <a:xfrm>
              <a:off x="3542256" y="6925207"/>
              <a:ext cx="358423" cy="35842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8" name="rc23"/>
            <p:cNvSpPr/>
            <p:nvPr/>
          </p:nvSpPr>
          <p:spPr>
            <a:xfrm>
              <a:off x="3900680" y="6925207"/>
              <a:ext cx="358423" cy="35842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9" name="rc24"/>
            <p:cNvSpPr/>
            <p:nvPr/>
          </p:nvSpPr>
          <p:spPr>
            <a:xfrm>
              <a:off x="4259103" y="6925207"/>
              <a:ext cx="358423" cy="35842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10" name="rc25"/>
            <p:cNvSpPr/>
            <p:nvPr/>
          </p:nvSpPr>
          <p:spPr>
            <a:xfrm>
              <a:off x="4617527" y="6925207"/>
              <a:ext cx="358423" cy="35842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1" name="rc26"/>
            <p:cNvSpPr/>
            <p:nvPr/>
          </p:nvSpPr>
          <p:spPr>
            <a:xfrm>
              <a:off x="4975951" y="6925207"/>
              <a:ext cx="358423" cy="35842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2" name="rc27"/>
            <p:cNvSpPr/>
            <p:nvPr/>
          </p:nvSpPr>
          <p:spPr>
            <a:xfrm>
              <a:off x="5334375" y="6925207"/>
              <a:ext cx="358423" cy="35842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3" name="rc28"/>
            <p:cNvSpPr/>
            <p:nvPr/>
          </p:nvSpPr>
          <p:spPr>
            <a:xfrm>
              <a:off x="5692799" y="6925207"/>
              <a:ext cx="358423" cy="35842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4" name="rc29"/>
            <p:cNvSpPr/>
            <p:nvPr/>
          </p:nvSpPr>
          <p:spPr>
            <a:xfrm>
              <a:off x="1750136" y="7283631"/>
              <a:ext cx="358423" cy="35842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5" name="rc30"/>
            <p:cNvSpPr/>
            <p:nvPr/>
          </p:nvSpPr>
          <p:spPr>
            <a:xfrm>
              <a:off x="2108560" y="7283631"/>
              <a:ext cx="358423" cy="35842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6" name="rc31"/>
            <p:cNvSpPr/>
            <p:nvPr/>
          </p:nvSpPr>
          <p:spPr>
            <a:xfrm>
              <a:off x="2466984" y="7283631"/>
              <a:ext cx="358423" cy="35842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7" name="rc32"/>
            <p:cNvSpPr/>
            <p:nvPr/>
          </p:nvSpPr>
          <p:spPr>
            <a:xfrm>
              <a:off x="2825408" y="7283631"/>
              <a:ext cx="358423" cy="35842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8" name="rc33"/>
            <p:cNvSpPr/>
            <p:nvPr/>
          </p:nvSpPr>
          <p:spPr>
            <a:xfrm>
              <a:off x="3183832" y="7283631"/>
              <a:ext cx="358423" cy="35842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9" name="rc34"/>
            <p:cNvSpPr/>
            <p:nvPr/>
          </p:nvSpPr>
          <p:spPr>
            <a:xfrm>
              <a:off x="3542256" y="7283631"/>
              <a:ext cx="358423" cy="35842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0" name="rc35"/>
            <p:cNvSpPr/>
            <p:nvPr/>
          </p:nvSpPr>
          <p:spPr>
            <a:xfrm>
              <a:off x="3900680" y="7283631"/>
              <a:ext cx="358423" cy="35842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1" name="rc36"/>
            <p:cNvSpPr/>
            <p:nvPr/>
          </p:nvSpPr>
          <p:spPr>
            <a:xfrm>
              <a:off x="4259103" y="7283631"/>
              <a:ext cx="358423" cy="35842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2" name="rc37"/>
            <p:cNvSpPr/>
            <p:nvPr/>
          </p:nvSpPr>
          <p:spPr>
            <a:xfrm>
              <a:off x="4617527" y="7283631"/>
              <a:ext cx="358423" cy="35842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3" name="rc38"/>
            <p:cNvSpPr/>
            <p:nvPr/>
          </p:nvSpPr>
          <p:spPr>
            <a:xfrm>
              <a:off x="4975951" y="7283631"/>
              <a:ext cx="358423" cy="35842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4" name="rc39"/>
            <p:cNvSpPr/>
            <p:nvPr/>
          </p:nvSpPr>
          <p:spPr>
            <a:xfrm>
              <a:off x="5334375" y="7283631"/>
              <a:ext cx="358423" cy="358423"/>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625" name="rc40"/>
            <p:cNvSpPr/>
            <p:nvPr/>
          </p:nvSpPr>
          <p:spPr>
            <a:xfrm>
              <a:off x="5692799" y="7283631"/>
              <a:ext cx="358423" cy="35842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6" name="rc41"/>
            <p:cNvSpPr/>
            <p:nvPr/>
          </p:nvSpPr>
          <p:spPr>
            <a:xfrm>
              <a:off x="1750136" y="7642055"/>
              <a:ext cx="358423" cy="35842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7" name="rc42"/>
            <p:cNvSpPr/>
            <p:nvPr/>
          </p:nvSpPr>
          <p:spPr>
            <a:xfrm>
              <a:off x="2108560" y="7642055"/>
              <a:ext cx="358423" cy="35842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8" name="rc43"/>
            <p:cNvSpPr/>
            <p:nvPr/>
          </p:nvSpPr>
          <p:spPr>
            <a:xfrm>
              <a:off x="2466984" y="7642055"/>
              <a:ext cx="358423" cy="35842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9" name="rc44"/>
            <p:cNvSpPr/>
            <p:nvPr/>
          </p:nvSpPr>
          <p:spPr>
            <a:xfrm>
              <a:off x="2825408" y="7642055"/>
              <a:ext cx="358423" cy="35842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0" name="rc45"/>
            <p:cNvSpPr/>
            <p:nvPr/>
          </p:nvSpPr>
          <p:spPr>
            <a:xfrm>
              <a:off x="3183832" y="7642055"/>
              <a:ext cx="358423" cy="35842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1" name="rc46"/>
            <p:cNvSpPr/>
            <p:nvPr/>
          </p:nvSpPr>
          <p:spPr>
            <a:xfrm>
              <a:off x="3542256" y="7642055"/>
              <a:ext cx="358423" cy="35842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2" name="rc47"/>
            <p:cNvSpPr/>
            <p:nvPr/>
          </p:nvSpPr>
          <p:spPr>
            <a:xfrm>
              <a:off x="3900680" y="7642055"/>
              <a:ext cx="358423" cy="35842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3" name="rc48"/>
            <p:cNvSpPr/>
            <p:nvPr/>
          </p:nvSpPr>
          <p:spPr>
            <a:xfrm>
              <a:off x="4259103" y="7642055"/>
              <a:ext cx="358423" cy="35842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4" name="rc49"/>
            <p:cNvSpPr/>
            <p:nvPr/>
          </p:nvSpPr>
          <p:spPr>
            <a:xfrm>
              <a:off x="4617527" y="7642055"/>
              <a:ext cx="358423" cy="35842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35" name="rc50"/>
            <p:cNvSpPr/>
            <p:nvPr/>
          </p:nvSpPr>
          <p:spPr>
            <a:xfrm>
              <a:off x="4975951" y="7642055"/>
              <a:ext cx="358423" cy="35842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6" name="rc51"/>
            <p:cNvSpPr/>
            <p:nvPr/>
          </p:nvSpPr>
          <p:spPr>
            <a:xfrm>
              <a:off x="5334375" y="7642055"/>
              <a:ext cx="358423" cy="35842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7" name="rc52"/>
            <p:cNvSpPr/>
            <p:nvPr/>
          </p:nvSpPr>
          <p:spPr>
            <a:xfrm>
              <a:off x="5692799" y="7642055"/>
              <a:ext cx="358423" cy="35842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8" name="tx53"/>
            <p:cNvSpPr/>
            <p:nvPr/>
          </p:nvSpPr>
          <p:spPr>
            <a:xfrm>
              <a:off x="917775" y="7763000"/>
              <a:ext cx="635198"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CAPITAL</a:t>
              </a:r>
            </a:p>
          </p:txBody>
        </p:sp>
        <p:sp>
          <p:nvSpPr>
            <p:cNvPr id="639" name="tx54"/>
            <p:cNvSpPr/>
            <p:nvPr/>
          </p:nvSpPr>
          <p:spPr>
            <a:xfrm>
              <a:off x="689398" y="7404502"/>
              <a:ext cx="863575"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NORTHERN</a:t>
              </a:r>
            </a:p>
          </p:txBody>
        </p:sp>
        <p:sp>
          <p:nvSpPr>
            <p:cNvPr id="640" name="tx55"/>
            <p:cNvSpPr/>
            <p:nvPr/>
          </p:nvSpPr>
          <p:spPr>
            <a:xfrm>
              <a:off x="697807" y="7046078"/>
              <a:ext cx="855166"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SOUTHERN</a:t>
              </a:r>
            </a:p>
          </p:txBody>
        </p:sp>
        <p:sp>
          <p:nvSpPr>
            <p:cNvPr id="641" name="tx56"/>
            <p:cNvSpPr/>
            <p:nvPr/>
          </p:nvSpPr>
          <p:spPr>
            <a:xfrm>
              <a:off x="663949" y="6681031"/>
              <a:ext cx="889024" cy="119508"/>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MUHARRAQ</a:t>
              </a:r>
            </a:p>
          </p:txBody>
        </p:sp>
        <p:sp>
          <p:nvSpPr>
            <p:cNvPr id="642" name="tx57"/>
            <p:cNvSpPr/>
            <p:nvPr/>
          </p:nvSpPr>
          <p:spPr>
            <a:xfrm rot="-2700000">
              <a:off x="1489713" y="8352132"/>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643" name="tx58"/>
            <p:cNvSpPr/>
            <p:nvPr/>
          </p:nvSpPr>
          <p:spPr>
            <a:xfrm rot="-2700000">
              <a:off x="1848137" y="8352132"/>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644" name="tx59"/>
            <p:cNvSpPr/>
            <p:nvPr/>
          </p:nvSpPr>
          <p:spPr>
            <a:xfrm rot="-2700000">
              <a:off x="2206561" y="8352132"/>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645" name="tx60"/>
            <p:cNvSpPr/>
            <p:nvPr/>
          </p:nvSpPr>
          <p:spPr>
            <a:xfrm rot="-2700000">
              <a:off x="2564984" y="8352132"/>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646" name="tx61"/>
            <p:cNvSpPr/>
            <p:nvPr/>
          </p:nvSpPr>
          <p:spPr>
            <a:xfrm rot="-2700000">
              <a:off x="2923408" y="8352132"/>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647" name="tx62"/>
            <p:cNvSpPr/>
            <p:nvPr/>
          </p:nvSpPr>
          <p:spPr>
            <a:xfrm rot="-2700000">
              <a:off x="3281832" y="8352132"/>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648" name="tx63"/>
            <p:cNvSpPr/>
            <p:nvPr/>
          </p:nvSpPr>
          <p:spPr>
            <a:xfrm rot="-2700000">
              <a:off x="3640256" y="8352132"/>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649" name="tx64"/>
            <p:cNvSpPr/>
            <p:nvPr/>
          </p:nvSpPr>
          <p:spPr>
            <a:xfrm rot="-2700000">
              <a:off x="3998680" y="8352132"/>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650" name="tx65"/>
            <p:cNvSpPr/>
            <p:nvPr/>
          </p:nvSpPr>
          <p:spPr>
            <a:xfrm rot="-2700000">
              <a:off x="4357104" y="8352132"/>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651" name="tx66"/>
            <p:cNvSpPr/>
            <p:nvPr/>
          </p:nvSpPr>
          <p:spPr>
            <a:xfrm rot="-2700000">
              <a:off x="4715502" y="8352068"/>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652" name="tx67"/>
            <p:cNvSpPr/>
            <p:nvPr/>
          </p:nvSpPr>
          <p:spPr>
            <a:xfrm rot="-2700000">
              <a:off x="5073952" y="8352132"/>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653" name="tx68"/>
            <p:cNvSpPr/>
            <p:nvPr/>
          </p:nvSpPr>
          <p:spPr>
            <a:xfrm rot="-2700000">
              <a:off x="5432376" y="8352132"/>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654" name="pic69"/>
            <p:cNvPicPr/>
            <p:nvPr/>
          </p:nvPicPr>
          <p:blipFill>
            <a:blip r:embed="rId2" cstate="print"/>
            <a:stretch>
              <a:fillRect/>
            </a:stretch>
          </p:blipFill>
          <p:spPr>
            <a:xfrm>
              <a:off x="2820680" y="8847636"/>
              <a:ext cx="2160000" cy="144000"/>
            </a:xfrm>
            <a:prstGeom prst="rect">
              <a:avLst/>
            </a:prstGeom>
          </p:spPr>
        </p:pic>
        <p:sp>
          <p:nvSpPr>
            <p:cNvPr id="655" name="pl70"/>
            <p:cNvSpPr/>
            <p:nvPr/>
          </p:nvSpPr>
          <p:spPr>
            <a:xfrm>
              <a:off x="2824280" y="8947744"/>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56" name="pl71"/>
            <p:cNvSpPr/>
            <p:nvPr/>
          </p:nvSpPr>
          <p:spPr>
            <a:xfrm>
              <a:off x="2824280" y="8947744"/>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57" name="pl72"/>
            <p:cNvSpPr/>
            <p:nvPr/>
          </p:nvSpPr>
          <p:spPr>
            <a:xfrm>
              <a:off x="2824280" y="8947744"/>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58" name="pl73"/>
            <p:cNvSpPr/>
            <p:nvPr/>
          </p:nvSpPr>
          <p:spPr>
            <a:xfrm>
              <a:off x="4977080" y="8947744"/>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59" name="pl74"/>
            <p:cNvSpPr/>
            <p:nvPr/>
          </p:nvSpPr>
          <p:spPr>
            <a:xfrm>
              <a:off x="4977080" y="8947744"/>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60" name="pl75"/>
            <p:cNvSpPr/>
            <p:nvPr/>
          </p:nvSpPr>
          <p:spPr>
            <a:xfrm>
              <a:off x="4977080" y="8947744"/>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61" name="pl76"/>
            <p:cNvSpPr/>
            <p:nvPr/>
          </p:nvSpPr>
          <p:spPr>
            <a:xfrm>
              <a:off x="2824280" y="8847636"/>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62" name="pl77"/>
            <p:cNvSpPr/>
            <p:nvPr/>
          </p:nvSpPr>
          <p:spPr>
            <a:xfrm>
              <a:off x="2824280" y="8847636"/>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63" name="pl78"/>
            <p:cNvSpPr/>
            <p:nvPr/>
          </p:nvSpPr>
          <p:spPr>
            <a:xfrm>
              <a:off x="2824280" y="8847636"/>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64" name="pl79"/>
            <p:cNvSpPr/>
            <p:nvPr/>
          </p:nvSpPr>
          <p:spPr>
            <a:xfrm>
              <a:off x="4977080" y="8847636"/>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65" name="pl80"/>
            <p:cNvSpPr/>
            <p:nvPr/>
          </p:nvSpPr>
          <p:spPr>
            <a:xfrm>
              <a:off x="4977080" y="8847636"/>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66" name="pl81"/>
            <p:cNvSpPr/>
            <p:nvPr/>
          </p:nvSpPr>
          <p:spPr>
            <a:xfrm>
              <a:off x="4977080" y="8847636"/>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67" name="tx82"/>
            <p:cNvSpPr/>
            <p:nvPr/>
          </p:nvSpPr>
          <p:spPr>
            <a:xfrm>
              <a:off x="2788964" y="9060852"/>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a:t>
              </a:r>
            </a:p>
          </p:txBody>
        </p:sp>
        <p:sp>
          <p:nvSpPr>
            <p:cNvPr id="668" name="tx83"/>
            <p:cNvSpPr/>
            <p:nvPr/>
          </p:nvSpPr>
          <p:spPr>
            <a:xfrm>
              <a:off x="2788964" y="9060852"/>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a:t>
              </a:r>
            </a:p>
          </p:txBody>
        </p:sp>
        <p:sp>
          <p:nvSpPr>
            <p:cNvPr id="669" name="tx84"/>
            <p:cNvSpPr/>
            <p:nvPr/>
          </p:nvSpPr>
          <p:spPr>
            <a:xfrm>
              <a:off x="2788964" y="9060852"/>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a:t>
              </a:r>
            </a:p>
          </p:txBody>
        </p:sp>
        <p:sp>
          <p:nvSpPr>
            <p:cNvPr id="670" name="tx85"/>
            <p:cNvSpPr/>
            <p:nvPr/>
          </p:nvSpPr>
          <p:spPr>
            <a:xfrm>
              <a:off x="4941764" y="9060852"/>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a:t>
              </a:r>
            </a:p>
          </p:txBody>
        </p:sp>
        <p:sp>
          <p:nvSpPr>
            <p:cNvPr id="671" name="tx86"/>
            <p:cNvSpPr/>
            <p:nvPr/>
          </p:nvSpPr>
          <p:spPr>
            <a:xfrm>
              <a:off x="4941764" y="9060852"/>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a:t>
              </a:r>
            </a:p>
          </p:txBody>
        </p:sp>
        <p:sp>
          <p:nvSpPr>
            <p:cNvPr id="672" name="tx87"/>
            <p:cNvSpPr/>
            <p:nvPr/>
          </p:nvSpPr>
          <p:spPr>
            <a:xfrm>
              <a:off x="4941764" y="9060852"/>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a:t>
              </a:r>
            </a:p>
          </p:txBody>
        </p:sp>
        <p:sp>
          <p:nvSpPr>
            <p:cNvPr id="673" name="tx88"/>
            <p:cNvSpPr/>
            <p:nvPr/>
          </p:nvSpPr>
          <p:spPr>
            <a:xfrm>
              <a:off x="1187650" y="6265337"/>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674"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675"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676"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Bangladesh</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2217654" y="2153563"/>
              <a:ext cx="3150710" cy="3131794"/>
            </a:xfrm>
            <a:prstGeom prst="rect">
              <a:avLst/>
            </a:prstGeom>
            <a:solidFill>
              <a:srgbClr val="FFFFFF">
                <a:alpha val="100000"/>
              </a:srgbClr>
            </a:solidFill>
          </p:spPr>
          <p:txBody>
            <a:bodyPr/>
            <a:lstStyle/>
            <a:p/>
          </p:txBody>
        </p:sp>
        <p:sp>
          <p:nvSpPr>
            <p:cNvPr id="7" name="pl6"/>
            <p:cNvSpPr/>
            <p:nvPr/>
          </p:nvSpPr>
          <p:spPr>
            <a:xfrm>
              <a:off x="2217654" y="4759520"/>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8" name="pl7"/>
            <p:cNvSpPr/>
            <p:nvPr/>
          </p:nvSpPr>
          <p:spPr>
            <a:xfrm>
              <a:off x="2217654" y="3707845"/>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9" name="pl8"/>
            <p:cNvSpPr/>
            <p:nvPr/>
          </p:nvSpPr>
          <p:spPr>
            <a:xfrm>
              <a:off x="2217654" y="2656170"/>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10" name="pl9"/>
            <p:cNvSpPr/>
            <p:nvPr/>
          </p:nvSpPr>
          <p:spPr>
            <a:xfrm>
              <a:off x="2217654" y="5285358"/>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1" name="pl10"/>
            <p:cNvSpPr/>
            <p:nvPr/>
          </p:nvSpPr>
          <p:spPr>
            <a:xfrm>
              <a:off x="2217654" y="4233682"/>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2" name="pl11"/>
            <p:cNvSpPr/>
            <p:nvPr/>
          </p:nvSpPr>
          <p:spPr>
            <a:xfrm>
              <a:off x="2217654" y="3182007"/>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3" name="rc12"/>
            <p:cNvSpPr/>
            <p:nvPr/>
          </p:nvSpPr>
          <p:spPr>
            <a:xfrm>
              <a:off x="2256392" y="5283780"/>
              <a:ext cx="232429" cy="157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 name="rc13"/>
            <p:cNvSpPr/>
            <p:nvPr/>
          </p:nvSpPr>
          <p:spPr>
            <a:xfrm>
              <a:off x="2256392" y="5283780"/>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 name="rc14"/>
            <p:cNvSpPr/>
            <p:nvPr/>
          </p:nvSpPr>
          <p:spPr>
            <a:xfrm>
              <a:off x="2256392" y="5283254"/>
              <a:ext cx="232429" cy="52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 name="rc15"/>
            <p:cNvSpPr/>
            <p:nvPr/>
          </p:nvSpPr>
          <p:spPr>
            <a:xfrm>
              <a:off x="2256392" y="5250863"/>
              <a:ext cx="232429" cy="3239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 name="rc16"/>
            <p:cNvSpPr/>
            <p:nvPr/>
          </p:nvSpPr>
          <p:spPr>
            <a:xfrm>
              <a:off x="2514647" y="5284937"/>
              <a:ext cx="232429" cy="4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 name="rc17"/>
            <p:cNvSpPr/>
            <p:nvPr/>
          </p:nvSpPr>
          <p:spPr>
            <a:xfrm>
              <a:off x="2514647" y="5284937"/>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 name="rc18"/>
            <p:cNvSpPr/>
            <p:nvPr/>
          </p:nvSpPr>
          <p:spPr>
            <a:xfrm>
              <a:off x="2514647" y="5284516"/>
              <a:ext cx="232429" cy="4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 name="rc19"/>
            <p:cNvSpPr/>
            <p:nvPr/>
          </p:nvSpPr>
          <p:spPr>
            <a:xfrm>
              <a:off x="2514647" y="5251599"/>
              <a:ext cx="232429" cy="3291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 name="rc20"/>
            <p:cNvSpPr/>
            <p:nvPr/>
          </p:nvSpPr>
          <p:spPr>
            <a:xfrm>
              <a:off x="2772902" y="5283885"/>
              <a:ext cx="232429" cy="14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 name="rc21"/>
            <p:cNvSpPr/>
            <p:nvPr/>
          </p:nvSpPr>
          <p:spPr>
            <a:xfrm>
              <a:off x="2772902" y="5283885"/>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 name="rc22"/>
            <p:cNvSpPr/>
            <p:nvPr/>
          </p:nvSpPr>
          <p:spPr>
            <a:xfrm>
              <a:off x="2772902" y="5282413"/>
              <a:ext cx="232429" cy="147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 name="rc23"/>
            <p:cNvSpPr/>
            <p:nvPr/>
          </p:nvSpPr>
          <p:spPr>
            <a:xfrm>
              <a:off x="2772902" y="5212477"/>
              <a:ext cx="232429" cy="699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 name="rc24"/>
            <p:cNvSpPr/>
            <p:nvPr/>
          </p:nvSpPr>
          <p:spPr>
            <a:xfrm>
              <a:off x="3031157" y="5283465"/>
              <a:ext cx="232429" cy="189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 name="rc25"/>
            <p:cNvSpPr/>
            <p:nvPr/>
          </p:nvSpPr>
          <p:spPr>
            <a:xfrm>
              <a:off x="3031157" y="5283465"/>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 name="rc26"/>
            <p:cNvSpPr/>
            <p:nvPr/>
          </p:nvSpPr>
          <p:spPr>
            <a:xfrm>
              <a:off x="3031157" y="5281992"/>
              <a:ext cx="232429" cy="147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 name="rc27"/>
            <p:cNvSpPr/>
            <p:nvPr/>
          </p:nvSpPr>
          <p:spPr>
            <a:xfrm>
              <a:off x="3031157" y="5233510"/>
              <a:ext cx="232429" cy="4848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 name="rc28"/>
            <p:cNvSpPr/>
            <p:nvPr/>
          </p:nvSpPr>
          <p:spPr>
            <a:xfrm>
              <a:off x="3289412" y="5284411"/>
              <a:ext cx="232429" cy="94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0" name="rc29"/>
            <p:cNvSpPr/>
            <p:nvPr/>
          </p:nvSpPr>
          <p:spPr>
            <a:xfrm>
              <a:off x="3289412" y="5284411"/>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1" name="rc30"/>
            <p:cNvSpPr/>
            <p:nvPr/>
          </p:nvSpPr>
          <p:spPr>
            <a:xfrm>
              <a:off x="3289412" y="5284411"/>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2" name="rc31"/>
            <p:cNvSpPr/>
            <p:nvPr/>
          </p:nvSpPr>
          <p:spPr>
            <a:xfrm>
              <a:off x="3289412" y="5221416"/>
              <a:ext cx="232429" cy="6299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3" name="rc32"/>
            <p:cNvSpPr/>
            <p:nvPr/>
          </p:nvSpPr>
          <p:spPr>
            <a:xfrm>
              <a:off x="3547667" y="5282834"/>
              <a:ext cx="232429" cy="252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4" name="rc33"/>
            <p:cNvSpPr/>
            <p:nvPr/>
          </p:nvSpPr>
          <p:spPr>
            <a:xfrm>
              <a:off x="3547667" y="5282834"/>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5" name="rc34"/>
            <p:cNvSpPr/>
            <p:nvPr/>
          </p:nvSpPr>
          <p:spPr>
            <a:xfrm>
              <a:off x="3547667" y="5282623"/>
              <a:ext cx="232429" cy="21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6" name="rc35"/>
            <p:cNvSpPr/>
            <p:nvPr/>
          </p:nvSpPr>
          <p:spPr>
            <a:xfrm>
              <a:off x="3547667" y="5204905"/>
              <a:ext cx="232429" cy="7771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7" name="rc36"/>
            <p:cNvSpPr/>
            <p:nvPr/>
          </p:nvSpPr>
          <p:spPr>
            <a:xfrm>
              <a:off x="3805922" y="5283570"/>
              <a:ext cx="232429" cy="178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8" name="rc37"/>
            <p:cNvSpPr/>
            <p:nvPr/>
          </p:nvSpPr>
          <p:spPr>
            <a:xfrm>
              <a:off x="3805922" y="5283570"/>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9" name="rc38"/>
            <p:cNvSpPr/>
            <p:nvPr/>
          </p:nvSpPr>
          <p:spPr>
            <a:xfrm>
              <a:off x="3805922" y="5282518"/>
              <a:ext cx="232429" cy="105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0" name="rc39"/>
            <p:cNvSpPr/>
            <p:nvPr/>
          </p:nvSpPr>
          <p:spPr>
            <a:xfrm>
              <a:off x="3805922" y="5212582"/>
              <a:ext cx="232429" cy="699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1" name="rc40"/>
            <p:cNvSpPr/>
            <p:nvPr/>
          </p:nvSpPr>
          <p:spPr>
            <a:xfrm>
              <a:off x="4064177" y="5282308"/>
              <a:ext cx="232429" cy="304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 name="rc41"/>
            <p:cNvSpPr/>
            <p:nvPr/>
          </p:nvSpPr>
          <p:spPr>
            <a:xfrm>
              <a:off x="4064177" y="5281151"/>
              <a:ext cx="232429" cy="115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 name="rc42"/>
            <p:cNvSpPr/>
            <p:nvPr/>
          </p:nvSpPr>
          <p:spPr>
            <a:xfrm>
              <a:off x="4064177" y="5280415"/>
              <a:ext cx="232429" cy="73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4" name="rc43"/>
            <p:cNvSpPr/>
            <p:nvPr/>
          </p:nvSpPr>
          <p:spPr>
            <a:xfrm>
              <a:off x="4064177" y="5209427"/>
              <a:ext cx="232429" cy="7098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5" name="rc44"/>
            <p:cNvSpPr/>
            <p:nvPr/>
          </p:nvSpPr>
          <p:spPr>
            <a:xfrm>
              <a:off x="4322432" y="5282308"/>
              <a:ext cx="232429" cy="304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6" name="rc45"/>
            <p:cNvSpPr/>
            <p:nvPr/>
          </p:nvSpPr>
          <p:spPr>
            <a:xfrm>
              <a:off x="4322432" y="5282203"/>
              <a:ext cx="232429" cy="10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 name="rc46"/>
            <p:cNvSpPr/>
            <p:nvPr/>
          </p:nvSpPr>
          <p:spPr>
            <a:xfrm>
              <a:off x="4322432" y="5282203"/>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8" name="rc47"/>
            <p:cNvSpPr/>
            <p:nvPr/>
          </p:nvSpPr>
          <p:spPr>
            <a:xfrm>
              <a:off x="4322432" y="5234351"/>
              <a:ext cx="232429" cy="4785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9" name="rc48"/>
            <p:cNvSpPr/>
            <p:nvPr/>
          </p:nvSpPr>
          <p:spPr>
            <a:xfrm>
              <a:off x="4580687" y="5282518"/>
              <a:ext cx="232429" cy="283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0" name="rc49"/>
            <p:cNvSpPr/>
            <p:nvPr/>
          </p:nvSpPr>
          <p:spPr>
            <a:xfrm>
              <a:off x="4580687" y="528251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1" name="rc50"/>
            <p:cNvSpPr/>
            <p:nvPr/>
          </p:nvSpPr>
          <p:spPr>
            <a:xfrm>
              <a:off x="4580687" y="5282308"/>
              <a:ext cx="232429" cy="21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2" name="rc51"/>
            <p:cNvSpPr/>
            <p:nvPr/>
          </p:nvSpPr>
          <p:spPr>
            <a:xfrm>
              <a:off x="4580687" y="5234457"/>
              <a:ext cx="232429" cy="4785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3" name="rc52"/>
            <p:cNvSpPr/>
            <p:nvPr/>
          </p:nvSpPr>
          <p:spPr>
            <a:xfrm>
              <a:off x="4838942" y="5281992"/>
              <a:ext cx="232429" cy="336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4" name="rc53"/>
            <p:cNvSpPr/>
            <p:nvPr/>
          </p:nvSpPr>
          <p:spPr>
            <a:xfrm>
              <a:off x="4838942" y="5281782"/>
              <a:ext cx="232429" cy="21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5" name="rc54"/>
            <p:cNvSpPr/>
            <p:nvPr/>
          </p:nvSpPr>
          <p:spPr>
            <a:xfrm>
              <a:off x="4838942" y="5281467"/>
              <a:ext cx="232429" cy="31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6" name="rc55"/>
            <p:cNvSpPr/>
            <p:nvPr/>
          </p:nvSpPr>
          <p:spPr>
            <a:xfrm>
              <a:off x="4838942" y="5236770"/>
              <a:ext cx="232429" cy="446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7" name="rc56"/>
            <p:cNvSpPr/>
            <p:nvPr/>
          </p:nvSpPr>
          <p:spPr>
            <a:xfrm>
              <a:off x="5097197" y="5283675"/>
              <a:ext cx="232429" cy="168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8" name="rc57"/>
            <p:cNvSpPr/>
            <p:nvPr/>
          </p:nvSpPr>
          <p:spPr>
            <a:xfrm>
              <a:off x="5097197" y="5283675"/>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9" name="rc58"/>
            <p:cNvSpPr/>
            <p:nvPr/>
          </p:nvSpPr>
          <p:spPr>
            <a:xfrm>
              <a:off x="5097197" y="5283465"/>
              <a:ext cx="232429" cy="21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0" name="rc59"/>
            <p:cNvSpPr/>
            <p:nvPr/>
          </p:nvSpPr>
          <p:spPr>
            <a:xfrm>
              <a:off x="5097197" y="5248128"/>
              <a:ext cx="232429" cy="353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1" name="pg60"/>
            <p:cNvSpPr/>
            <p:nvPr/>
          </p:nvSpPr>
          <p:spPr>
            <a:xfrm>
              <a:off x="2868005" y="2153563"/>
              <a:ext cx="1850009" cy="373922"/>
            </a:xfrm>
            <a:custGeom>
              <a:avLst/>
              <a:pathLst>
                <a:path w="1850009" h="373922">
                  <a:moveTo>
                    <a:pt x="31220" y="373922"/>
                  </a:moveTo>
                  <a:lnTo>
                    <a:pt x="1818788" y="373922"/>
                  </a:lnTo>
                  <a:lnTo>
                    <a:pt x="1817531" y="373897"/>
                  </a:lnTo>
                  <a:lnTo>
                    <a:pt x="1822551" y="373695"/>
                  </a:lnTo>
                  <a:lnTo>
                    <a:pt x="1827474" y="372690"/>
                  </a:lnTo>
                  <a:lnTo>
                    <a:pt x="1832172" y="370908"/>
                  </a:lnTo>
                  <a:lnTo>
                    <a:pt x="1836523" y="368396"/>
                  </a:lnTo>
                  <a:lnTo>
                    <a:pt x="1840415" y="365218"/>
                  </a:lnTo>
                  <a:lnTo>
                    <a:pt x="1843747" y="361457"/>
                  </a:lnTo>
                  <a:lnTo>
                    <a:pt x="1846433" y="357211"/>
                  </a:lnTo>
                  <a:lnTo>
                    <a:pt x="1848402" y="352588"/>
                  </a:lnTo>
                  <a:lnTo>
                    <a:pt x="1849604" y="347710"/>
                  </a:lnTo>
                  <a:lnTo>
                    <a:pt x="1850009" y="342702"/>
                  </a:lnTo>
                  <a:lnTo>
                    <a:pt x="1850009" y="31220"/>
                  </a:lnTo>
                  <a:lnTo>
                    <a:pt x="1849604" y="26212"/>
                  </a:lnTo>
                  <a:lnTo>
                    <a:pt x="1848402" y="21334"/>
                  </a:lnTo>
                  <a:lnTo>
                    <a:pt x="1846433" y="16711"/>
                  </a:lnTo>
                  <a:lnTo>
                    <a:pt x="1843747" y="12465"/>
                  </a:lnTo>
                  <a:lnTo>
                    <a:pt x="1840415" y="8704"/>
                  </a:lnTo>
                  <a:lnTo>
                    <a:pt x="1836523" y="5526"/>
                  </a:lnTo>
                  <a:lnTo>
                    <a:pt x="1832172" y="3014"/>
                  </a:lnTo>
                  <a:lnTo>
                    <a:pt x="1827474" y="1232"/>
                  </a:lnTo>
                  <a:lnTo>
                    <a:pt x="1822551" y="227"/>
                  </a:lnTo>
                  <a:lnTo>
                    <a:pt x="1818788"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2" name="tx61"/>
            <p:cNvSpPr/>
            <p:nvPr/>
          </p:nvSpPr>
          <p:spPr>
            <a:xfrm>
              <a:off x="2992887" y="2239827"/>
              <a:ext cx="160024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311 case(s)</a:t>
              </a:r>
            </a:p>
          </p:txBody>
        </p:sp>
        <p:sp>
          <p:nvSpPr>
            <p:cNvPr id="63" name="pg62"/>
            <p:cNvSpPr/>
            <p:nvPr/>
          </p:nvSpPr>
          <p:spPr>
            <a:xfrm>
              <a:off x="3138729"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4" name="tx63"/>
            <p:cNvSpPr/>
            <p:nvPr/>
          </p:nvSpPr>
          <p:spPr>
            <a:xfrm>
              <a:off x="3242798"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311 case(s)</a:t>
              </a:r>
            </a:p>
          </p:txBody>
        </p:sp>
        <p:sp>
          <p:nvSpPr>
            <p:cNvPr id="65" name="rc64"/>
            <p:cNvSpPr/>
            <p:nvPr/>
          </p:nvSpPr>
          <p:spPr>
            <a:xfrm>
              <a:off x="2217654" y="2153563"/>
              <a:ext cx="3150710" cy="3131794"/>
            </a:xfrm>
            <a:prstGeom prst="rect">
              <a:avLst/>
            </a:prstGeom>
            <a:ln w="13550" cap="rnd">
              <a:solidFill>
                <a:srgbClr val="333333">
                  <a:alpha val="100000"/>
                </a:srgbClr>
              </a:solidFill>
              <a:prstDash val="solid"/>
              <a:round/>
            </a:ln>
          </p:spPr>
          <p:txBody>
            <a:bodyPr/>
            <a:lstStyle/>
            <a:p/>
          </p:txBody>
        </p:sp>
        <p:sp>
          <p:nvSpPr>
            <p:cNvPr id="66" name="rc65"/>
            <p:cNvSpPr/>
            <p:nvPr/>
          </p:nvSpPr>
          <p:spPr>
            <a:xfrm>
              <a:off x="5368365" y="2153563"/>
              <a:ext cx="3150710" cy="3131794"/>
            </a:xfrm>
            <a:prstGeom prst="rect">
              <a:avLst/>
            </a:prstGeom>
            <a:solidFill>
              <a:srgbClr val="FFFFFF">
                <a:alpha val="100000"/>
              </a:srgbClr>
            </a:solidFill>
          </p:spPr>
          <p:txBody>
            <a:bodyPr/>
            <a:lstStyle/>
            <a:p/>
          </p:txBody>
        </p:sp>
        <p:sp>
          <p:nvSpPr>
            <p:cNvPr id="67" name="pl66"/>
            <p:cNvSpPr/>
            <p:nvPr/>
          </p:nvSpPr>
          <p:spPr>
            <a:xfrm>
              <a:off x="5368365" y="4759520"/>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68" name="pl67"/>
            <p:cNvSpPr/>
            <p:nvPr/>
          </p:nvSpPr>
          <p:spPr>
            <a:xfrm>
              <a:off x="5368365" y="3707845"/>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69" name="pl68"/>
            <p:cNvSpPr/>
            <p:nvPr/>
          </p:nvSpPr>
          <p:spPr>
            <a:xfrm>
              <a:off x="5368365" y="2656170"/>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70" name="pl69"/>
            <p:cNvSpPr/>
            <p:nvPr/>
          </p:nvSpPr>
          <p:spPr>
            <a:xfrm>
              <a:off x="5368365" y="5285358"/>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71" name="pl70"/>
            <p:cNvSpPr/>
            <p:nvPr/>
          </p:nvSpPr>
          <p:spPr>
            <a:xfrm>
              <a:off x="5368365" y="4233682"/>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72" name="pl71"/>
            <p:cNvSpPr/>
            <p:nvPr/>
          </p:nvSpPr>
          <p:spPr>
            <a:xfrm>
              <a:off x="5368365" y="3182007"/>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73" name="rc72"/>
            <p:cNvSpPr/>
            <p:nvPr/>
          </p:nvSpPr>
          <p:spPr>
            <a:xfrm>
              <a:off x="5407103" y="5283885"/>
              <a:ext cx="232429" cy="14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4" name="rc73"/>
            <p:cNvSpPr/>
            <p:nvPr/>
          </p:nvSpPr>
          <p:spPr>
            <a:xfrm>
              <a:off x="5407103" y="5283885"/>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5" name="rc74"/>
            <p:cNvSpPr/>
            <p:nvPr/>
          </p:nvSpPr>
          <p:spPr>
            <a:xfrm>
              <a:off x="5407103" y="5283885"/>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6" name="rc75"/>
            <p:cNvSpPr/>
            <p:nvPr/>
          </p:nvSpPr>
          <p:spPr>
            <a:xfrm>
              <a:off x="5407103" y="5234982"/>
              <a:ext cx="232429" cy="4890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7" name="rc76"/>
            <p:cNvSpPr/>
            <p:nvPr/>
          </p:nvSpPr>
          <p:spPr>
            <a:xfrm>
              <a:off x="5665358" y="5283570"/>
              <a:ext cx="232429" cy="178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8" name="rc77"/>
            <p:cNvSpPr/>
            <p:nvPr/>
          </p:nvSpPr>
          <p:spPr>
            <a:xfrm>
              <a:off x="5665358" y="5283570"/>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9" name="rc78"/>
            <p:cNvSpPr/>
            <p:nvPr/>
          </p:nvSpPr>
          <p:spPr>
            <a:xfrm>
              <a:off x="5665358" y="5283465"/>
              <a:ext cx="232429" cy="10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0" name="rc79"/>
            <p:cNvSpPr/>
            <p:nvPr/>
          </p:nvSpPr>
          <p:spPr>
            <a:xfrm>
              <a:off x="5665358" y="5225938"/>
              <a:ext cx="232429" cy="575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1" name="rc80"/>
            <p:cNvSpPr/>
            <p:nvPr/>
          </p:nvSpPr>
          <p:spPr>
            <a:xfrm>
              <a:off x="5923613" y="5283675"/>
              <a:ext cx="232429" cy="168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2" name="rc81"/>
            <p:cNvSpPr/>
            <p:nvPr/>
          </p:nvSpPr>
          <p:spPr>
            <a:xfrm>
              <a:off x="5923613" y="5283675"/>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3" name="rc82"/>
            <p:cNvSpPr/>
            <p:nvPr/>
          </p:nvSpPr>
          <p:spPr>
            <a:xfrm>
              <a:off x="5923613" y="5283675"/>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4" name="rc83"/>
            <p:cNvSpPr/>
            <p:nvPr/>
          </p:nvSpPr>
          <p:spPr>
            <a:xfrm>
              <a:off x="5923613" y="5186500"/>
              <a:ext cx="232429" cy="971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5" name="rc84"/>
            <p:cNvSpPr/>
            <p:nvPr/>
          </p:nvSpPr>
          <p:spPr>
            <a:xfrm>
              <a:off x="6181868" y="5282729"/>
              <a:ext cx="232429" cy="262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6181868" y="5281467"/>
              <a:ext cx="232429" cy="126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6181868" y="5281467"/>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6181868" y="5209111"/>
              <a:ext cx="232429" cy="7235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6440123" y="5281361"/>
              <a:ext cx="232429" cy="39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6440123" y="5279574"/>
              <a:ext cx="232429" cy="178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6440123" y="5279574"/>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6440123" y="5174721"/>
              <a:ext cx="232429" cy="10485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6698378" y="5283570"/>
              <a:ext cx="232429" cy="178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6698378" y="5282203"/>
              <a:ext cx="232429" cy="136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6698378" y="5282203"/>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6698378" y="5220785"/>
              <a:ext cx="232429" cy="6141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rc96"/>
            <p:cNvSpPr/>
            <p:nvPr/>
          </p:nvSpPr>
          <p:spPr>
            <a:xfrm>
              <a:off x="6956633" y="5283675"/>
              <a:ext cx="232429" cy="168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6956633" y="5283675"/>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6956633" y="5283675"/>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6956633" y="5218366"/>
              <a:ext cx="232429" cy="6530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rc100"/>
            <p:cNvSpPr/>
            <p:nvPr/>
          </p:nvSpPr>
          <p:spPr>
            <a:xfrm>
              <a:off x="7214888" y="5283675"/>
              <a:ext cx="232429" cy="168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2" name="rc101"/>
            <p:cNvSpPr/>
            <p:nvPr/>
          </p:nvSpPr>
          <p:spPr>
            <a:xfrm>
              <a:off x="7214888" y="5283675"/>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3" name="rc102"/>
            <p:cNvSpPr/>
            <p:nvPr/>
          </p:nvSpPr>
          <p:spPr>
            <a:xfrm>
              <a:off x="7214888" y="5283570"/>
              <a:ext cx="232429" cy="10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4" name="rc103"/>
            <p:cNvSpPr/>
            <p:nvPr/>
          </p:nvSpPr>
          <p:spPr>
            <a:xfrm>
              <a:off x="7214888" y="5213739"/>
              <a:ext cx="232429" cy="6983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5" name="rc104"/>
            <p:cNvSpPr/>
            <p:nvPr/>
          </p:nvSpPr>
          <p:spPr>
            <a:xfrm>
              <a:off x="7473143" y="5282623"/>
              <a:ext cx="232429" cy="273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6" name="rc105"/>
            <p:cNvSpPr/>
            <p:nvPr/>
          </p:nvSpPr>
          <p:spPr>
            <a:xfrm>
              <a:off x="7473143" y="5282623"/>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7" name="rc106"/>
            <p:cNvSpPr/>
            <p:nvPr/>
          </p:nvSpPr>
          <p:spPr>
            <a:xfrm>
              <a:off x="7473143" y="5282623"/>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8" name="rc107"/>
            <p:cNvSpPr/>
            <p:nvPr/>
          </p:nvSpPr>
          <p:spPr>
            <a:xfrm>
              <a:off x="7473143" y="5221626"/>
              <a:ext cx="232429" cy="6099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9" name="rc108"/>
            <p:cNvSpPr/>
            <p:nvPr/>
          </p:nvSpPr>
          <p:spPr>
            <a:xfrm>
              <a:off x="7731398" y="5283885"/>
              <a:ext cx="232429" cy="14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0" name="rc109"/>
            <p:cNvSpPr/>
            <p:nvPr/>
          </p:nvSpPr>
          <p:spPr>
            <a:xfrm>
              <a:off x="7731398" y="5283885"/>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1" name="rc110"/>
            <p:cNvSpPr/>
            <p:nvPr/>
          </p:nvSpPr>
          <p:spPr>
            <a:xfrm>
              <a:off x="7731398" y="5283885"/>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2" name="rc111"/>
            <p:cNvSpPr/>
            <p:nvPr/>
          </p:nvSpPr>
          <p:spPr>
            <a:xfrm>
              <a:off x="7731398" y="5242134"/>
              <a:ext cx="232429" cy="4175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3" name="rc112"/>
            <p:cNvSpPr/>
            <p:nvPr/>
          </p:nvSpPr>
          <p:spPr>
            <a:xfrm>
              <a:off x="7989653" y="5283254"/>
              <a:ext cx="232429" cy="210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4" name="rc113"/>
            <p:cNvSpPr/>
            <p:nvPr/>
          </p:nvSpPr>
          <p:spPr>
            <a:xfrm>
              <a:off x="7989653" y="5283254"/>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5" name="rc114"/>
            <p:cNvSpPr/>
            <p:nvPr/>
          </p:nvSpPr>
          <p:spPr>
            <a:xfrm>
              <a:off x="7989653" y="5283254"/>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6" name="rc115"/>
            <p:cNvSpPr/>
            <p:nvPr/>
          </p:nvSpPr>
          <p:spPr>
            <a:xfrm>
              <a:off x="7989653" y="5246341"/>
              <a:ext cx="232429" cy="369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7" name="rc116"/>
            <p:cNvSpPr/>
            <p:nvPr/>
          </p:nvSpPr>
          <p:spPr>
            <a:xfrm>
              <a:off x="8247908" y="5283465"/>
              <a:ext cx="232429" cy="189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8" name="rc117"/>
            <p:cNvSpPr/>
            <p:nvPr/>
          </p:nvSpPr>
          <p:spPr>
            <a:xfrm>
              <a:off x="8247908" y="5283360"/>
              <a:ext cx="232429" cy="10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9" name="rc118"/>
            <p:cNvSpPr/>
            <p:nvPr/>
          </p:nvSpPr>
          <p:spPr>
            <a:xfrm>
              <a:off x="8247908" y="5283360"/>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0" name="rc119"/>
            <p:cNvSpPr/>
            <p:nvPr/>
          </p:nvSpPr>
          <p:spPr>
            <a:xfrm>
              <a:off x="8247908" y="5257383"/>
              <a:ext cx="232429" cy="2597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1" name="pg120"/>
            <p:cNvSpPr/>
            <p:nvPr/>
          </p:nvSpPr>
          <p:spPr>
            <a:xfrm>
              <a:off x="6018715" y="2153563"/>
              <a:ext cx="1850009" cy="373922"/>
            </a:xfrm>
            <a:custGeom>
              <a:avLst/>
              <a:pathLst>
                <a:path w="1850009" h="373922">
                  <a:moveTo>
                    <a:pt x="31220" y="373922"/>
                  </a:moveTo>
                  <a:lnTo>
                    <a:pt x="1818788" y="373922"/>
                  </a:lnTo>
                  <a:lnTo>
                    <a:pt x="1817531" y="373897"/>
                  </a:lnTo>
                  <a:lnTo>
                    <a:pt x="1822551" y="373695"/>
                  </a:lnTo>
                  <a:lnTo>
                    <a:pt x="1827474" y="372690"/>
                  </a:lnTo>
                  <a:lnTo>
                    <a:pt x="1832172" y="370908"/>
                  </a:lnTo>
                  <a:lnTo>
                    <a:pt x="1836523" y="368396"/>
                  </a:lnTo>
                  <a:lnTo>
                    <a:pt x="1840415" y="365218"/>
                  </a:lnTo>
                  <a:lnTo>
                    <a:pt x="1843747" y="361457"/>
                  </a:lnTo>
                  <a:lnTo>
                    <a:pt x="1846433" y="357211"/>
                  </a:lnTo>
                  <a:lnTo>
                    <a:pt x="1848402" y="352588"/>
                  </a:lnTo>
                  <a:lnTo>
                    <a:pt x="1849604" y="347710"/>
                  </a:lnTo>
                  <a:lnTo>
                    <a:pt x="1850009" y="342702"/>
                  </a:lnTo>
                  <a:lnTo>
                    <a:pt x="1850009" y="31220"/>
                  </a:lnTo>
                  <a:lnTo>
                    <a:pt x="1849604" y="26212"/>
                  </a:lnTo>
                  <a:lnTo>
                    <a:pt x="1848402" y="21334"/>
                  </a:lnTo>
                  <a:lnTo>
                    <a:pt x="1846433" y="16711"/>
                  </a:lnTo>
                  <a:lnTo>
                    <a:pt x="1843747" y="12465"/>
                  </a:lnTo>
                  <a:lnTo>
                    <a:pt x="1840415" y="8704"/>
                  </a:lnTo>
                  <a:lnTo>
                    <a:pt x="1836523" y="5526"/>
                  </a:lnTo>
                  <a:lnTo>
                    <a:pt x="1832172" y="3014"/>
                  </a:lnTo>
                  <a:lnTo>
                    <a:pt x="1827474" y="1232"/>
                  </a:lnTo>
                  <a:lnTo>
                    <a:pt x="1822551" y="227"/>
                  </a:lnTo>
                  <a:lnTo>
                    <a:pt x="1818788"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2" name="tx121"/>
            <p:cNvSpPr/>
            <p:nvPr/>
          </p:nvSpPr>
          <p:spPr>
            <a:xfrm>
              <a:off x="6143598" y="2239827"/>
              <a:ext cx="160024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282 case(s)</a:t>
              </a:r>
            </a:p>
          </p:txBody>
        </p:sp>
        <p:sp>
          <p:nvSpPr>
            <p:cNvPr id="123" name="pg122"/>
            <p:cNvSpPr/>
            <p:nvPr/>
          </p:nvSpPr>
          <p:spPr>
            <a:xfrm>
              <a:off x="6289439"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4" name="tx123"/>
            <p:cNvSpPr/>
            <p:nvPr/>
          </p:nvSpPr>
          <p:spPr>
            <a:xfrm>
              <a:off x="6393508"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281 case(s)</a:t>
              </a:r>
            </a:p>
          </p:txBody>
        </p:sp>
        <p:sp>
          <p:nvSpPr>
            <p:cNvPr id="125" name="rc124"/>
            <p:cNvSpPr/>
            <p:nvPr/>
          </p:nvSpPr>
          <p:spPr>
            <a:xfrm>
              <a:off x="5368365" y="2153563"/>
              <a:ext cx="3150710" cy="3131794"/>
            </a:xfrm>
            <a:prstGeom prst="rect">
              <a:avLst/>
            </a:prstGeom>
            <a:ln w="13550" cap="rnd">
              <a:solidFill>
                <a:srgbClr val="333333">
                  <a:alpha val="100000"/>
                </a:srgbClr>
              </a:solidFill>
              <a:prstDash val="solid"/>
              <a:round/>
            </a:ln>
          </p:spPr>
          <p:txBody>
            <a:bodyPr/>
            <a:lstStyle/>
            <a:p/>
          </p:txBody>
        </p:sp>
        <p:sp>
          <p:nvSpPr>
            <p:cNvPr id="126" name="rc125"/>
            <p:cNvSpPr/>
            <p:nvPr/>
          </p:nvSpPr>
          <p:spPr>
            <a:xfrm>
              <a:off x="8519075" y="2153563"/>
              <a:ext cx="3150710" cy="3131794"/>
            </a:xfrm>
            <a:prstGeom prst="rect">
              <a:avLst/>
            </a:prstGeom>
            <a:solidFill>
              <a:srgbClr val="FFFFFF">
                <a:alpha val="100000"/>
              </a:srgbClr>
            </a:solidFill>
          </p:spPr>
          <p:txBody>
            <a:bodyPr/>
            <a:lstStyle/>
            <a:p/>
          </p:txBody>
        </p:sp>
        <p:sp>
          <p:nvSpPr>
            <p:cNvPr id="127" name="pl126"/>
            <p:cNvSpPr/>
            <p:nvPr/>
          </p:nvSpPr>
          <p:spPr>
            <a:xfrm>
              <a:off x="8519075" y="4759520"/>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128" name="pl127"/>
            <p:cNvSpPr/>
            <p:nvPr/>
          </p:nvSpPr>
          <p:spPr>
            <a:xfrm>
              <a:off x="8519075" y="3707845"/>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129" name="pl128"/>
            <p:cNvSpPr/>
            <p:nvPr/>
          </p:nvSpPr>
          <p:spPr>
            <a:xfrm>
              <a:off x="8519075" y="2656170"/>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130" name="pl129"/>
            <p:cNvSpPr/>
            <p:nvPr/>
          </p:nvSpPr>
          <p:spPr>
            <a:xfrm>
              <a:off x="8519075" y="5285358"/>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31" name="pl130"/>
            <p:cNvSpPr/>
            <p:nvPr/>
          </p:nvSpPr>
          <p:spPr>
            <a:xfrm>
              <a:off x="8519075" y="4233682"/>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32" name="pl131"/>
            <p:cNvSpPr/>
            <p:nvPr/>
          </p:nvSpPr>
          <p:spPr>
            <a:xfrm>
              <a:off x="8519075" y="3182007"/>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33" name="rc132"/>
            <p:cNvSpPr/>
            <p:nvPr/>
          </p:nvSpPr>
          <p:spPr>
            <a:xfrm>
              <a:off x="8557813" y="5283675"/>
              <a:ext cx="232429" cy="168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4" name="rc133"/>
            <p:cNvSpPr/>
            <p:nvPr/>
          </p:nvSpPr>
          <p:spPr>
            <a:xfrm>
              <a:off x="8557813" y="5283465"/>
              <a:ext cx="232429" cy="21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5" name="rc134"/>
            <p:cNvSpPr/>
            <p:nvPr/>
          </p:nvSpPr>
          <p:spPr>
            <a:xfrm>
              <a:off x="8557813" y="5283465"/>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6" name="rc135"/>
            <p:cNvSpPr/>
            <p:nvPr/>
          </p:nvSpPr>
          <p:spPr>
            <a:xfrm>
              <a:off x="8557813" y="5243817"/>
              <a:ext cx="232429" cy="3964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7" name="rc136"/>
            <p:cNvSpPr/>
            <p:nvPr/>
          </p:nvSpPr>
          <p:spPr>
            <a:xfrm>
              <a:off x="8816068" y="5283254"/>
              <a:ext cx="232429" cy="210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8" name="rc137"/>
            <p:cNvSpPr/>
            <p:nvPr/>
          </p:nvSpPr>
          <p:spPr>
            <a:xfrm>
              <a:off x="8816068" y="5281572"/>
              <a:ext cx="232429" cy="168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9" name="rc138"/>
            <p:cNvSpPr/>
            <p:nvPr/>
          </p:nvSpPr>
          <p:spPr>
            <a:xfrm>
              <a:off x="8816068" y="5281572"/>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0" name="rc139"/>
            <p:cNvSpPr/>
            <p:nvPr/>
          </p:nvSpPr>
          <p:spPr>
            <a:xfrm>
              <a:off x="8816068" y="5233826"/>
              <a:ext cx="232429" cy="4774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1" name="rc140"/>
            <p:cNvSpPr/>
            <p:nvPr/>
          </p:nvSpPr>
          <p:spPr>
            <a:xfrm>
              <a:off x="9074323" y="5282518"/>
              <a:ext cx="232429" cy="283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2" name="rc141"/>
            <p:cNvSpPr/>
            <p:nvPr/>
          </p:nvSpPr>
          <p:spPr>
            <a:xfrm>
              <a:off x="9074323" y="5281046"/>
              <a:ext cx="232429" cy="147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3" name="rc142"/>
            <p:cNvSpPr/>
            <p:nvPr/>
          </p:nvSpPr>
          <p:spPr>
            <a:xfrm>
              <a:off x="9074323" y="5281046"/>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4" name="rc143"/>
            <p:cNvSpPr/>
            <p:nvPr/>
          </p:nvSpPr>
          <p:spPr>
            <a:xfrm>
              <a:off x="9074323" y="5228883"/>
              <a:ext cx="232429" cy="5216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5" name="rc144"/>
            <p:cNvSpPr/>
            <p:nvPr/>
          </p:nvSpPr>
          <p:spPr>
            <a:xfrm>
              <a:off x="9332578" y="5283465"/>
              <a:ext cx="232429" cy="189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6" name="rc145"/>
            <p:cNvSpPr/>
            <p:nvPr/>
          </p:nvSpPr>
          <p:spPr>
            <a:xfrm>
              <a:off x="9332578" y="5283254"/>
              <a:ext cx="232429" cy="21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7" name="rc146"/>
            <p:cNvSpPr/>
            <p:nvPr/>
          </p:nvSpPr>
          <p:spPr>
            <a:xfrm>
              <a:off x="9332578" y="5283044"/>
              <a:ext cx="232429" cy="21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8" name="rc147"/>
            <p:cNvSpPr/>
            <p:nvPr/>
          </p:nvSpPr>
          <p:spPr>
            <a:xfrm>
              <a:off x="9332578" y="5225623"/>
              <a:ext cx="232429" cy="5742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9" name="rc148"/>
            <p:cNvSpPr/>
            <p:nvPr/>
          </p:nvSpPr>
          <p:spPr>
            <a:xfrm>
              <a:off x="9590833" y="5283991"/>
              <a:ext cx="232429" cy="136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0" name="rc149"/>
            <p:cNvSpPr/>
            <p:nvPr/>
          </p:nvSpPr>
          <p:spPr>
            <a:xfrm>
              <a:off x="9590833" y="5283991"/>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1" name="rc150"/>
            <p:cNvSpPr/>
            <p:nvPr/>
          </p:nvSpPr>
          <p:spPr>
            <a:xfrm>
              <a:off x="9590833" y="5283991"/>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2" name="rc151"/>
            <p:cNvSpPr/>
            <p:nvPr/>
          </p:nvSpPr>
          <p:spPr>
            <a:xfrm>
              <a:off x="9590833" y="5214895"/>
              <a:ext cx="232429" cy="6909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3" name="rc152"/>
            <p:cNvSpPr/>
            <p:nvPr/>
          </p:nvSpPr>
          <p:spPr>
            <a:xfrm>
              <a:off x="9849088" y="5283885"/>
              <a:ext cx="232429" cy="14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4" name="rc153"/>
            <p:cNvSpPr/>
            <p:nvPr/>
          </p:nvSpPr>
          <p:spPr>
            <a:xfrm>
              <a:off x="9849088" y="5283885"/>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5" name="rc154"/>
            <p:cNvSpPr/>
            <p:nvPr/>
          </p:nvSpPr>
          <p:spPr>
            <a:xfrm>
              <a:off x="9849088" y="5283885"/>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6" name="rc155"/>
            <p:cNvSpPr/>
            <p:nvPr/>
          </p:nvSpPr>
          <p:spPr>
            <a:xfrm>
              <a:off x="9849088" y="5231407"/>
              <a:ext cx="232429" cy="524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7" name="rc156"/>
            <p:cNvSpPr/>
            <p:nvPr/>
          </p:nvSpPr>
          <p:spPr>
            <a:xfrm>
              <a:off x="10107343" y="5284096"/>
              <a:ext cx="232429" cy="126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8" name="rc157"/>
            <p:cNvSpPr/>
            <p:nvPr/>
          </p:nvSpPr>
          <p:spPr>
            <a:xfrm>
              <a:off x="10107343" y="5284096"/>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9" name="rc158"/>
            <p:cNvSpPr/>
            <p:nvPr/>
          </p:nvSpPr>
          <p:spPr>
            <a:xfrm>
              <a:off x="10107343" y="5284096"/>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0" name="rc159"/>
            <p:cNvSpPr/>
            <p:nvPr/>
          </p:nvSpPr>
          <p:spPr>
            <a:xfrm>
              <a:off x="10107343" y="5243922"/>
              <a:ext cx="232429" cy="401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1" name="rc160"/>
            <p:cNvSpPr/>
            <p:nvPr/>
          </p:nvSpPr>
          <p:spPr>
            <a:xfrm>
              <a:off x="10365598" y="5283360"/>
              <a:ext cx="232429" cy="199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2" name="rc161"/>
            <p:cNvSpPr/>
            <p:nvPr/>
          </p:nvSpPr>
          <p:spPr>
            <a:xfrm>
              <a:off x="10365598" y="5283360"/>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3" name="rc162"/>
            <p:cNvSpPr/>
            <p:nvPr/>
          </p:nvSpPr>
          <p:spPr>
            <a:xfrm>
              <a:off x="10365598" y="5283360"/>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4" name="rc163"/>
            <p:cNvSpPr/>
            <p:nvPr/>
          </p:nvSpPr>
          <p:spPr>
            <a:xfrm>
              <a:off x="10365598" y="5240136"/>
              <a:ext cx="232429" cy="4322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5" name="rc164"/>
            <p:cNvSpPr/>
            <p:nvPr/>
          </p:nvSpPr>
          <p:spPr>
            <a:xfrm>
              <a:off x="10623853" y="5283149"/>
              <a:ext cx="232429" cy="220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6" name="rc165"/>
            <p:cNvSpPr/>
            <p:nvPr/>
          </p:nvSpPr>
          <p:spPr>
            <a:xfrm>
              <a:off x="10623853" y="5283149"/>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7" name="rc166"/>
            <p:cNvSpPr/>
            <p:nvPr/>
          </p:nvSpPr>
          <p:spPr>
            <a:xfrm>
              <a:off x="10623853" y="5283149"/>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8" name="rc167"/>
            <p:cNvSpPr/>
            <p:nvPr/>
          </p:nvSpPr>
          <p:spPr>
            <a:xfrm>
              <a:off x="10623853" y="5222152"/>
              <a:ext cx="232429" cy="6099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9" name="rc168"/>
            <p:cNvSpPr/>
            <p:nvPr/>
          </p:nvSpPr>
          <p:spPr>
            <a:xfrm>
              <a:off x="10882108" y="5283570"/>
              <a:ext cx="232429" cy="178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0" name="rc169"/>
            <p:cNvSpPr/>
            <p:nvPr/>
          </p:nvSpPr>
          <p:spPr>
            <a:xfrm>
              <a:off x="10882108" y="5283570"/>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1" name="rc170"/>
            <p:cNvSpPr/>
            <p:nvPr/>
          </p:nvSpPr>
          <p:spPr>
            <a:xfrm>
              <a:off x="10882108" y="5283570"/>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2" name="rc171"/>
            <p:cNvSpPr/>
            <p:nvPr/>
          </p:nvSpPr>
          <p:spPr>
            <a:xfrm>
              <a:off x="10882108" y="5235508"/>
              <a:ext cx="232429" cy="4806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3" name="rc172"/>
            <p:cNvSpPr/>
            <p:nvPr/>
          </p:nvSpPr>
          <p:spPr>
            <a:xfrm>
              <a:off x="11140363" y="5283254"/>
              <a:ext cx="232429" cy="210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4" name="rc173"/>
            <p:cNvSpPr/>
            <p:nvPr/>
          </p:nvSpPr>
          <p:spPr>
            <a:xfrm>
              <a:off x="11140363" y="5283254"/>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5" name="rc174"/>
            <p:cNvSpPr/>
            <p:nvPr/>
          </p:nvSpPr>
          <p:spPr>
            <a:xfrm>
              <a:off x="11140363" y="5283254"/>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6" name="rc175"/>
            <p:cNvSpPr/>
            <p:nvPr/>
          </p:nvSpPr>
          <p:spPr>
            <a:xfrm>
              <a:off x="11140363" y="5246972"/>
              <a:ext cx="232429" cy="3628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7" name="rc176"/>
            <p:cNvSpPr/>
            <p:nvPr/>
          </p:nvSpPr>
          <p:spPr>
            <a:xfrm>
              <a:off x="11398618" y="5283885"/>
              <a:ext cx="232429" cy="14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8" name="rc177"/>
            <p:cNvSpPr/>
            <p:nvPr/>
          </p:nvSpPr>
          <p:spPr>
            <a:xfrm>
              <a:off x="11398618" y="5283885"/>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9" name="rc178"/>
            <p:cNvSpPr/>
            <p:nvPr/>
          </p:nvSpPr>
          <p:spPr>
            <a:xfrm>
              <a:off x="11398618" y="5283885"/>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0" name="rc179"/>
            <p:cNvSpPr/>
            <p:nvPr/>
          </p:nvSpPr>
          <p:spPr>
            <a:xfrm>
              <a:off x="11398618" y="5245710"/>
              <a:ext cx="232429" cy="381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1" name="pg180"/>
            <p:cNvSpPr/>
            <p:nvPr/>
          </p:nvSpPr>
          <p:spPr>
            <a:xfrm>
              <a:off x="9169426" y="2153563"/>
              <a:ext cx="1850009" cy="373922"/>
            </a:xfrm>
            <a:custGeom>
              <a:avLst/>
              <a:pathLst>
                <a:path w="1850009" h="373922">
                  <a:moveTo>
                    <a:pt x="31220" y="373922"/>
                  </a:moveTo>
                  <a:lnTo>
                    <a:pt x="1818788" y="373922"/>
                  </a:lnTo>
                  <a:lnTo>
                    <a:pt x="1817531" y="373897"/>
                  </a:lnTo>
                  <a:lnTo>
                    <a:pt x="1822551" y="373695"/>
                  </a:lnTo>
                  <a:lnTo>
                    <a:pt x="1827474" y="372690"/>
                  </a:lnTo>
                  <a:lnTo>
                    <a:pt x="1832172" y="370908"/>
                  </a:lnTo>
                  <a:lnTo>
                    <a:pt x="1836523" y="368396"/>
                  </a:lnTo>
                  <a:lnTo>
                    <a:pt x="1840415" y="365218"/>
                  </a:lnTo>
                  <a:lnTo>
                    <a:pt x="1843747" y="361457"/>
                  </a:lnTo>
                  <a:lnTo>
                    <a:pt x="1846433" y="357211"/>
                  </a:lnTo>
                  <a:lnTo>
                    <a:pt x="1848402" y="352588"/>
                  </a:lnTo>
                  <a:lnTo>
                    <a:pt x="1849604" y="347710"/>
                  </a:lnTo>
                  <a:lnTo>
                    <a:pt x="1850009" y="342702"/>
                  </a:lnTo>
                  <a:lnTo>
                    <a:pt x="1850009" y="31220"/>
                  </a:lnTo>
                  <a:lnTo>
                    <a:pt x="1849604" y="26212"/>
                  </a:lnTo>
                  <a:lnTo>
                    <a:pt x="1848402" y="21334"/>
                  </a:lnTo>
                  <a:lnTo>
                    <a:pt x="1846433" y="16711"/>
                  </a:lnTo>
                  <a:lnTo>
                    <a:pt x="1843747" y="12465"/>
                  </a:lnTo>
                  <a:lnTo>
                    <a:pt x="1840415" y="8704"/>
                  </a:lnTo>
                  <a:lnTo>
                    <a:pt x="1836523" y="5526"/>
                  </a:lnTo>
                  <a:lnTo>
                    <a:pt x="1832172" y="3014"/>
                  </a:lnTo>
                  <a:lnTo>
                    <a:pt x="1827474" y="1232"/>
                  </a:lnTo>
                  <a:lnTo>
                    <a:pt x="1822551" y="227"/>
                  </a:lnTo>
                  <a:lnTo>
                    <a:pt x="1818788"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82" name="tx181"/>
            <p:cNvSpPr/>
            <p:nvPr/>
          </p:nvSpPr>
          <p:spPr>
            <a:xfrm>
              <a:off x="9294308" y="2239827"/>
              <a:ext cx="160024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247 case(s)</a:t>
              </a:r>
            </a:p>
          </p:txBody>
        </p:sp>
        <p:sp>
          <p:nvSpPr>
            <p:cNvPr id="183" name="pg182"/>
            <p:cNvSpPr/>
            <p:nvPr/>
          </p:nvSpPr>
          <p:spPr>
            <a:xfrm>
              <a:off x="9440150"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84" name="tx183"/>
            <p:cNvSpPr/>
            <p:nvPr/>
          </p:nvSpPr>
          <p:spPr>
            <a:xfrm>
              <a:off x="9544219"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247 case(s)</a:t>
              </a:r>
            </a:p>
          </p:txBody>
        </p:sp>
        <p:sp>
          <p:nvSpPr>
            <p:cNvPr id="185" name="rc184"/>
            <p:cNvSpPr/>
            <p:nvPr/>
          </p:nvSpPr>
          <p:spPr>
            <a:xfrm>
              <a:off x="8519075" y="2153563"/>
              <a:ext cx="3150710" cy="3131794"/>
            </a:xfrm>
            <a:prstGeom prst="rect">
              <a:avLst/>
            </a:prstGeom>
            <a:ln w="13550" cap="rnd">
              <a:solidFill>
                <a:srgbClr val="333333">
                  <a:alpha val="100000"/>
                </a:srgbClr>
              </a:solidFill>
              <a:prstDash val="solid"/>
              <a:round/>
            </a:ln>
          </p:spPr>
          <p:txBody>
            <a:bodyPr/>
            <a:lstStyle/>
            <a:p/>
          </p:txBody>
        </p:sp>
        <p:sp>
          <p:nvSpPr>
            <p:cNvPr id="186" name="rc185"/>
            <p:cNvSpPr/>
            <p:nvPr/>
          </p:nvSpPr>
          <p:spPr>
            <a:xfrm>
              <a:off x="11669786" y="2153563"/>
              <a:ext cx="3150710" cy="3131794"/>
            </a:xfrm>
            <a:prstGeom prst="rect">
              <a:avLst/>
            </a:prstGeom>
            <a:solidFill>
              <a:srgbClr val="FFFFFF">
                <a:alpha val="100000"/>
              </a:srgbClr>
            </a:solidFill>
          </p:spPr>
          <p:txBody>
            <a:bodyPr/>
            <a:lstStyle/>
            <a:p/>
          </p:txBody>
        </p:sp>
        <p:sp>
          <p:nvSpPr>
            <p:cNvPr id="187" name="pl186"/>
            <p:cNvSpPr/>
            <p:nvPr/>
          </p:nvSpPr>
          <p:spPr>
            <a:xfrm>
              <a:off x="11669786" y="4759520"/>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188" name="pl187"/>
            <p:cNvSpPr/>
            <p:nvPr/>
          </p:nvSpPr>
          <p:spPr>
            <a:xfrm>
              <a:off x="11669786" y="3707845"/>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189" name="pl188"/>
            <p:cNvSpPr/>
            <p:nvPr/>
          </p:nvSpPr>
          <p:spPr>
            <a:xfrm>
              <a:off x="11669786" y="2656170"/>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190" name="pl189"/>
            <p:cNvSpPr/>
            <p:nvPr/>
          </p:nvSpPr>
          <p:spPr>
            <a:xfrm>
              <a:off x="11669786" y="5285358"/>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91" name="pl190"/>
            <p:cNvSpPr/>
            <p:nvPr/>
          </p:nvSpPr>
          <p:spPr>
            <a:xfrm>
              <a:off x="11669786" y="4233682"/>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92" name="pl191"/>
            <p:cNvSpPr/>
            <p:nvPr/>
          </p:nvSpPr>
          <p:spPr>
            <a:xfrm>
              <a:off x="11669786" y="3182007"/>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93" name="rc192"/>
            <p:cNvSpPr/>
            <p:nvPr/>
          </p:nvSpPr>
          <p:spPr>
            <a:xfrm>
              <a:off x="11708524" y="5285042"/>
              <a:ext cx="232429" cy="31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4" name="rc193"/>
            <p:cNvSpPr/>
            <p:nvPr/>
          </p:nvSpPr>
          <p:spPr>
            <a:xfrm>
              <a:off x="11708524" y="5285042"/>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5" name="rc194"/>
            <p:cNvSpPr/>
            <p:nvPr/>
          </p:nvSpPr>
          <p:spPr>
            <a:xfrm>
              <a:off x="11708524" y="5285042"/>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6" name="rc195"/>
            <p:cNvSpPr/>
            <p:nvPr/>
          </p:nvSpPr>
          <p:spPr>
            <a:xfrm>
              <a:off x="11708524" y="5245289"/>
              <a:ext cx="232429" cy="397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7" name="rc196"/>
            <p:cNvSpPr/>
            <p:nvPr/>
          </p:nvSpPr>
          <p:spPr>
            <a:xfrm>
              <a:off x="11966779" y="5284937"/>
              <a:ext cx="232429" cy="4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8" name="rc197"/>
            <p:cNvSpPr/>
            <p:nvPr/>
          </p:nvSpPr>
          <p:spPr>
            <a:xfrm>
              <a:off x="11966779" y="5284937"/>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9" name="rc198"/>
            <p:cNvSpPr/>
            <p:nvPr/>
          </p:nvSpPr>
          <p:spPr>
            <a:xfrm>
              <a:off x="11966779" y="5284937"/>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0" name="rc199"/>
            <p:cNvSpPr/>
            <p:nvPr/>
          </p:nvSpPr>
          <p:spPr>
            <a:xfrm>
              <a:off x="11966779" y="5225097"/>
              <a:ext cx="232429" cy="5984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1" name="rc200"/>
            <p:cNvSpPr/>
            <p:nvPr/>
          </p:nvSpPr>
          <p:spPr>
            <a:xfrm>
              <a:off x="12225034" y="5285042"/>
              <a:ext cx="232429" cy="31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2" name="rc201"/>
            <p:cNvSpPr/>
            <p:nvPr/>
          </p:nvSpPr>
          <p:spPr>
            <a:xfrm>
              <a:off x="12225034" y="5285042"/>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3" name="rc202"/>
            <p:cNvSpPr/>
            <p:nvPr/>
          </p:nvSpPr>
          <p:spPr>
            <a:xfrm>
              <a:off x="12225034" y="5285042"/>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4" name="rc203"/>
            <p:cNvSpPr/>
            <p:nvPr/>
          </p:nvSpPr>
          <p:spPr>
            <a:xfrm>
              <a:off x="12225034" y="5232143"/>
              <a:ext cx="232429" cy="5289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5" name="rc204"/>
            <p:cNvSpPr/>
            <p:nvPr/>
          </p:nvSpPr>
          <p:spPr>
            <a:xfrm>
              <a:off x="12483289" y="5283675"/>
              <a:ext cx="232429" cy="168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6" name="rc205"/>
            <p:cNvSpPr/>
            <p:nvPr/>
          </p:nvSpPr>
          <p:spPr>
            <a:xfrm>
              <a:off x="12483289" y="5283675"/>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7" name="rc206"/>
            <p:cNvSpPr/>
            <p:nvPr/>
          </p:nvSpPr>
          <p:spPr>
            <a:xfrm>
              <a:off x="12483289" y="5283675"/>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8" name="rc207"/>
            <p:cNvSpPr/>
            <p:nvPr/>
          </p:nvSpPr>
          <p:spPr>
            <a:xfrm>
              <a:off x="12483289" y="5210373"/>
              <a:ext cx="232429" cy="7330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9" name="rc208"/>
            <p:cNvSpPr/>
            <p:nvPr/>
          </p:nvSpPr>
          <p:spPr>
            <a:xfrm>
              <a:off x="12741544" y="5283991"/>
              <a:ext cx="232429" cy="136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2741544" y="5283991"/>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2741544" y="5283991"/>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2741544" y="5211846"/>
              <a:ext cx="232429" cy="7214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2999799" y="5284727"/>
              <a:ext cx="232429" cy="63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2999799" y="5284727"/>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2999799" y="5284727"/>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2999799" y="5235403"/>
              <a:ext cx="232429" cy="4932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3258054" y="5284727"/>
              <a:ext cx="232429" cy="63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3258054" y="5284727"/>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3258054" y="5284727"/>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3258054" y="5222362"/>
              <a:ext cx="232429" cy="6236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3516309" y="5284727"/>
              <a:ext cx="232429" cy="63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3516309" y="5284727"/>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3516309" y="5284727"/>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3516309" y="5236350"/>
              <a:ext cx="232429" cy="4837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rc224"/>
            <p:cNvSpPr/>
            <p:nvPr/>
          </p:nvSpPr>
          <p:spPr>
            <a:xfrm>
              <a:off x="13774564" y="5283254"/>
              <a:ext cx="232429" cy="210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6" name="rc225"/>
            <p:cNvSpPr/>
            <p:nvPr/>
          </p:nvSpPr>
          <p:spPr>
            <a:xfrm>
              <a:off x="13774564" y="5283254"/>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7" name="rc226"/>
            <p:cNvSpPr/>
            <p:nvPr/>
          </p:nvSpPr>
          <p:spPr>
            <a:xfrm>
              <a:off x="13774564" y="5283254"/>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8" name="rc227"/>
            <p:cNvSpPr/>
            <p:nvPr/>
          </p:nvSpPr>
          <p:spPr>
            <a:xfrm>
              <a:off x="13774564" y="5237927"/>
              <a:ext cx="232429" cy="4532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9" name="rc228"/>
            <p:cNvSpPr/>
            <p:nvPr/>
          </p:nvSpPr>
          <p:spPr>
            <a:xfrm>
              <a:off x="14032819" y="5284096"/>
              <a:ext cx="232429" cy="126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0" name="rc229"/>
            <p:cNvSpPr/>
            <p:nvPr/>
          </p:nvSpPr>
          <p:spPr>
            <a:xfrm>
              <a:off x="14032819" y="5284096"/>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1" name="rc230"/>
            <p:cNvSpPr/>
            <p:nvPr/>
          </p:nvSpPr>
          <p:spPr>
            <a:xfrm>
              <a:off x="14032819" y="5284096"/>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2" name="rc231"/>
            <p:cNvSpPr/>
            <p:nvPr/>
          </p:nvSpPr>
          <p:spPr>
            <a:xfrm>
              <a:off x="14032819" y="5255806"/>
              <a:ext cx="232429" cy="2829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3" name="rc232"/>
            <p:cNvSpPr/>
            <p:nvPr/>
          </p:nvSpPr>
          <p:spPr>
            <a:xfrm>
              <a:off x="14291074" y="5283465"/>
              <a:ext cx="232429" cy="189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4" name="rc233"/>
            <p:cNvSpPr/>
            <p:nvPr/>
          </p:nvSpPr>
          <p:spPr>
            <a:xfrm>
              <a:off x="14291074" y="5283465"/>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5" name="rc234"/>
            <p:cNvSpPr/>
            <p:nvPr/>
          </p:nvSpPr>
          <p:spPr>
            <a:xfrm>
              <a:off x="14291074" y="5283465"/>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6" name="rc235"/>
            <p:cNvSpPr/>
            <p:nvPr/>
          </p:nvSpPr>
          <p:spPr>
            <a:xfrm>
              <a:off x="14291074" y="5238243"/>
              <a:ext cx="232429" cy="4522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7" name="rc236"/>
            <p:cNvSpPr/>
            <p:nvPr/>
          </p:nvSpPr>
          <p:spPr>
            <a:xfrm>
              <a:off x="14549329" y="5282729"/>
              <a:ext cx="232429" cy="262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8" name="rc237"/>
            <p:cNvSpPr/>
            <p:nvPr/>
          </p:nvSpPr>
          <p:spPr>
            <a:xfrm>
              <a:off x="14549329" y="5282729"/>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9" name="rc238"/>
            <p:cNvSpPr/>
            <p:nvPr/>
          </p:nvSpPr>
          <p:spPr>
            <a:xfrm>
              <a:off x="14549329" y="5282729"/>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0" name="rc239"/>
            <p:cNvSpPr/>
            <p:nvPr/>
          </p:nvSpPr>
          <p:spPr>
            <a:xfrm>
              <a:off x="14549329" y="5246341"/>
              <a:ext cx="232429" cy="3638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1" name="pg240"/>
            <p:cNvSpPr/>
            <p:nvPr/>
          </p:nvSpPr>
          <p:spPr>
            <a:xfrm>
              <a:off x="12320137" y="2153563"/>
              <a:ext cx="1850009" cy="373922"/>
            </a:xfrm>
            <a:custGeom>
              <a:avLst/>
              <a:pathLst>
                <a:path w="1850009" h="373922">
                  <a:moveTo>
                    <a:pt x="31220" y="373922"/>
                  </a:moveTo>
                  <a:lnTo>
                    <a:pt x="1818788" y="373922"/>
                  </a:lnTo>
                  <a:lnTo>
                    <a:pt x="1817531" y="373897"/>
                  </a:lnTo>
                  <a:lnTo>
                    <a:pt x="1822551" y="373695"/>
                  </a:lnTo>
                  <a:lnTo>
                    <a:pt x="1827474" y="372690"/>
                  </a:lnTo>
                  <a:lnTo>
                    <a:pt x="1832172" y="370908"/>
                  </a:lnTo>
                  <a:lnTo>
                    <a:pt x="1836523" y="368396"/>
                  </a:lnTo>
                  <a:lnTo>
                    <a:pt x="1840415" y="365218"/>
                  </a:lnTo>
                  <a:lnTo>
                    <a:pt x="1843747" y="361457"/>
                  </a:lnTo>
                  <a:lnTo>
                    <a:pt x="1846433" y="357211"/>
                  </a:lnTo>
                  <a:lnTo>
                    <a:pt x="1848402" y="352588"/>
                  </a:lnTo>
                  <a:lnTo>
                    <a:pt x="1849604" y="347710"/>
                  </a:lnTo>
                  <a:lnTo>
                    <a:pt x="1850009" y="342702"/>
                  </a:lnTo>
                  <a:lnTo>
                    <a:pt x="1850009" y="31220"/>
                  </a:lnTo>
                  <a:lnTo>
                    <a:pt x="1849604" y="26212"/>
                  </a:lnTo>
                  <a:lnTo>
                    <a:pt x="1848402" y="21334"/>
                  </a:lnTo>
                  <a:lnTo>
                    <a:pt x="1846433" y="16711"/>
                  </a:lnTo>
                  <a:lnTo>
                    <a:pt x="1843747" y="12465"/>
                  </a:lnTo>
                  <a:lnTo>
                    <a:pt x="1840415" y="8704"/>
                  </a:lnTo>
                  <a:lnTo>
                    <a:pt x="1836523" y="5526"/>
                  </a:lnTo>
                  <a:lnTo>
                    <a:pt x="1832172" y="3014"/>
                  </a:lnTo>
                  <a:lnTo>
                    <a:pt x="1827474" y="1232"/>
                  </a:lnTo>
                  <a:lnTo>
                    <a:pt x="1822551" y="227"/>
                  </a:lnTo>
                  <a:lnTo>
                    <a:pt x="1818788"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42" name="tx241"/>
            <p:cNvSpPr/>
            <p:nvPr/>
          </p:nvSpPr>
          <p:spPr>
            <a:xfrm>
              <a:off x="12445019" y="2239827"/>
              <a:ext cx="160024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132 case(s)</a:t>
              </a:r>
            </a:p>
          </p:txBody>
        </p:sp>
        <p:sp>
          <p:nvSpPr>
            <p:cNvPr id="243" name="pg242"/>
            <p:cNvSpPr/>
            <p:nvPr/>
          </p:nvSpPr>
          <p:spPr>
            <a:xfrm>
              <a:off x="12590861"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44" name="tx243"/>
            <p:cNvSpPr/>
            <p:nvPr/>
          </p:nvSpPr>
          <p:spPr>
            <a:xfrm>
              <a:off x="12694929"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132 case(s)</a:t>
              </a:r>
            </a:p>
          </p:txBody>
        </p:sp>
        <p:sp>
          <p:nvSpPr>
            <p:cNvPr id="245" name="rc244"/>
            <p:cNvSpPr/>
            <p:nvPr/>
          </p:nvSpPr>
          <p:spPr>
            <a:xfrm>
              <a:off x="11669786" y="2153563"/>
              <a:ext cx="3150710" cy="3131794"/>
            </a:xfrm>
            <a:prstGeom prst="rect">
              <a:avLst/>
            </a:prstGeom>
            <a:ln w="13550" cap="rnd">
              <a:solidFill>
                <a:srgbClr val="333333">
                  <a:alpha val="100000"/>
                </a:srgbClr>
              </a:solidFill>
              <a:prstDash val="solid"/>
              <a:round/>
            </a:ln>
          </p:spPr>
          <p:txBody>
            <a:bodyPr/>
            <a:lstStyle/>
            <a:p/>
          </p:txBody>
        </p:sp>
        <p:sp>
          <p:nvSpPr>
            <p:cNvPr id="246" name="rc245"/>
            <p:cNvSpPr/>
            <p:nvPr/>
          </p:nvSpPr>
          <p:spPr>
            <a:xfrm>
              <a:off x="14820496" y="2153563"/>
              <a:ext cx="3150710" cy="3131794"/>
            </a:xfrm>
            <a:prstGeom prst="rect">
              <a:avLst/>
            </a:prstGeom>
            <a:solidFill>
              <a:srgbClr val="FFFFFF">
                <a:alpha val="100000"/>
              </a:srgbClr>
            </a:solidFill>
          </p:spPr>
          <p:txBody>
            <a:bodyPr/>
            <a:lstStyle/>
            <a:p/>
          </p:txBody>
        </p:sp>
        <p:sp>
          <p:nvSpPr>
            <p:cNvPr id="247" name="pl246"/>
            <p:cNvSpPr/>
            <p:nvPr/>
          </p:nvSpPr>
          <p:spPr>
            <a:xfrm>
              <a:off x="14820496" y="4759520"/>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248" name="pl247"/>
            <p:cNvSpPr/>
            <p:nvPr/>
          </p:nvSpPr>
          <p:spPr>
            <a:xfrm>
              <a:off x="14820496" y="3707845"/>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249" name="pl248"/>
            <p:cNvSpPr/>
            <p:nvPr/>
          </p:nvSpPr>
          <p:spPr>
            <a:xfrm>
              <a:off x="14820496" y="2656170"/>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250" name="pl249"/>
            <p:cNvSpPr/>
            <p:nvPr/>
          </p:nvSpPr>
          <p:spPr>
            <a:xfrm>
              <a:off x="14820496" y="5285358"/>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251" name="pl250"/>
            <p:cNvSpPr/>
            <p:nvPr/>
          </p:nvSpPr>
          <p:spPr>
            <a:xfrm>
              <a:off x="14820496" y="4233682"/>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252" name="pl251"/>
            <p:cNvSpPr/>
            <p:nvPr/>
          </p:nvSpPr>
          <p:spPr>
            <a:xfrm>
              <a:off x="14820496" y="3182007"/>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253" name="rc252"/>
            <p:cNvSpPr/>
            <p:nvPr/>
          </p:nvSpPr>
          <p:spPr>
            <a:xfrm>
              <a:off x="14859235" y="5277049"/>
              <a:ext cx="232429" cy="830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4" name="rc253"/>
            <p:cNvSpPr/>
            <p:nvPr/>
          </p:nvSpPr>
          <p:spPr>
            <a:xfrm>
              <a:off x="14859235" y="5277049"/>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5" name="rc254"/>
            <p:cNvSpPr/>
            <p:nvPr/>
          </p:nvSpPr>
          <p:spPr>
            <a:xfrm>
              <a:off x="14859235" y="5276208"/>
              <a:ext cx="232429" cy="84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6" name="rc255"/>
            <p:cNvSpPr/>
            <p:nvPr/>
          </p:nvSpPr>
          <p:spPr>
            <a:xfrm>
              <a:off x="14859235" y="5233931"/>
              <a:ext cx="232429" cy="4227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7" name="rc256"/>
            <p:cNvSpPr/>
            <p:nvPr/>
          </p:nvSpPr>
          <p:spPr>
            <a:xfrm>
              <a:off x="15117490" y="5260223"/>
              <a:ext cx="232429" cy="2513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8" name="rc257"/>
            <p:cNvSpPr/>
            <p:nvPr/>
          </p:nvSpPr>
          <p:spPr>
            <a:xfrm>
              <a:off x="15117490" y="5260223"/>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9" name="rc258"/>
            <p:cNvSpPr/>
            <p:nvPr/>
          </p:nvSpPr>
          <p:spPr>
            <a:xfrm>
              <a:off x="15117490" y="5252020"/>
              <a:ext cx="232429" cy="820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0" name="rc259"/>
            <p:cNvSpPr/>
            <p:nvPr/>
          </p:nvSpPr>
          <p:spPr>
            <a:xfrm>
              <a:off x="15117490" y="5186816"/>
              <a:ext cx="232429" cy="6520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1" name="rc260"/>
            <p:cNvSpPr/>
            <p:nvPr/>
          </p:nvSpPr>
          <p:spPr>
            <a:xfrm>
              <a:off x="15375745" y="5183030"/>
              <a:ext cx="232429" cy="10232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2" name="rc261"/>
            <p:cNvSpPr/>
            <p:nvPr/>
          </p:nvSpPr>
          <p:spPr>
            <a:xfrm>
              <a:off x="15375745" y="5183030"/>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3" name="rc262"/>
            <p:cNvSpPr/>
            <p:nvPr/>
          </p:nvSpPr>
          <p:spPr>
            <a:xfrm>
              <a:off x="15375745" y="4784129"/>
              <a:ext cx="232429" cy="39890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4" name="rc263"/>
            <p:cNvSpPr/>
            <p:nvPr/>
          </p:nvSpPr>
          <p:spPr>
            <a:xfrm>
              <a:off x="15375745" y="4659085"/>
              <a:ext cx="232429" cy="12504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5" name="rc264"/>
            <p:cNvSpPr/>
            <p:nvPr/>
          </p:nvSpPr>
          <p:spPr>
            <a:xfrm>
              <a:off x="15634000" y="4890033"/>
              <a:ext cx="232429" cy="39532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6" name="rc265"/>
            <p:cNvSpPr/>
            <p:nvPr/>
          </p:nvSpPr>
          <p:spPr>
            <a:xfrm>
              <a:off x="15634000" y="4890033"/>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7" name="rc266"/>
            <p:cNvSpPr/>
            <p:nvPr/>
          </p:nvSpPr>
          <p:spPr>
            <a:xfrm>
              <a:off x="15634000" y="2925083"/>
              <a:ext cx="232429" cy="196495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8" name="rc267"/>
            <p:cNvSpPr/>
            <p:nvPr/>
          </p:nvSpPr>
          <p:spPr>
            <a:xfrm>
              <a:off x="15634000" y="2876285"/>
              <a:ext cx="232429" cy="4879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9" name="rc268"/>
            <p:cNvSpPr/>
            <p:nvPr/>
          </p:nvSpPr>
          <p:spPr>
            <a:xfrm>
              <a:off x="15892255" y="4868263"/>
              <a:ext cx="232429" cy="4170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0" name="rc269"/>
            <p:cNvSpPr/>
            <p:nvPr/>
          </p:nvSpPr>
          <p:spPr>
            <a:xfrm>
              <a:off x="15892255" y="4868263"/>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1" name="rc270"/>
            <p:cNvSpPr/>
            <p:nvPr/>
          </p:nvSpPr>
          <p:spPr>
            <a:xfrm>
              <a:off x="15892255" y="3756643"/>
              <a:ext cx="232429" cy="11116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2" name="rc271"/>
            <p:cNvSpPr/>
            <p:nvPr/>
          </p:nvSpPr>
          <p:spPr>
            <a:xfrm>
              <a:off x="15892255" y="3660414"/>
              <a:ext cx="232429" cy="9622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3" name="rc272"/>
            <p:cNvSpPr/>
            <p:nvPr/>
          </p:nvSpPr>
          <p:spPr>
            <a:xfrm>
              <a:off x="16150510" y="5249496"/>
              <a:ext cx="232429" cy="3586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4" name="rc273"/>
            <p:cNvSpPr/>
            <p:nvPr/>
          </p:nvSpPr>
          <p:spPr>
            <a:xfrm>
              <a:off x="16150510" y="5249496"/>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5" name="rc274"/>
            <p:cNvSpPr/>
            <p:nvPr/>
          </p:nvSpPr>
          <p:spPr>
            <a:xfrm>
              <a:off x="16150510" y="5218997"/>
              <a:ext cx="232429" cy="3049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6" name="rc275"/>
            <p:cNvSpPr/>
            <p:nvPr/>
          </p:nvSpPr>
          <p:spPr>
            <a:xfrm>
              <a:off x="16150510" y="5218997"/>
              <a:ext cx="232429"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7" name="pg276"/>
            <p:cNvSpPr/>
            <p:nvPr/>
          </p:nvSpPr>
          <p:spPr>
            <a:xfrm>
              <a:off x="15689405"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278" name="pg277"/>
            <p:cNvSpPr/>
            <p:nvPr/>
          </p:nvSpPr>
          <p:spPr>
            <a:xfrm>
              <a:off x="15422573" y="2153563"/>
              <a:ext cx="1946557" cy="373922"/>
            </a:xfrm>
            <a:custGeom>
              <a:avLst/>
              <a:pathLst>
                <a:path w="1946557" h="373922">
                  <a:moveTo>
                    <a:pt x="31220" y="373922"/>
                  </a:moveTo>
                  <a:lnTo>
                    <a:pt x="1915336" y="373922"/>
                  </a:lnTo>
                  <a:lnTo>
                    <a:pt x="1914079" y="373897"/>
                  </a:lnTo>
                  <a:lnTo>
                    <a:pt x="1919100" y="373695"/>
                  </a:lnTo>
                  <a:lnTo>
                    <a:pt x="1924022" y="372690"/>
                  </a:lnTo>
                  <a:lnTo>
                    <a:pt x="1928720" y="370908"/>
                  </a:lnTo>
                  <a:lnTo>
                    <a:pt x="1933072" y="368396"/>
                  </a:lnTo>
                  <a:lnTo>
                    <a:pt x="1936964" y="365218"/>
                  </a:lnTo>
                  <a:lnTo>
                    <a:pt x="1940295" y="361457"/>
                  </a:lnTo>
                  <a:lnTo>
                    <a:pt x="1942981" y="357211"/>
                  </a:lnTo>
                  <a:lnTo>
                    <a:pt x="1944950" y="352588"/>
                  </a:lnTo>
                  <a:lnTo>
                    <a:pt x="1946153" y="347710"/>
                  </a:lnTo>
                  <a:lnTo>
                    <a:pt x="1946557" y="342702"/>
                  </a:lnTo>
                  <a:lnTo>
                    <a:pt x="1946557" y="31220"/>
                  </a:lnTo>
                  <a:lnTo>
                    <a:pt x="1946153" y="26212"/>
                  </a:lnTo>
                  <a:lnTo>
                    <a:pt x="1944950" y="21334"/>
                  </a:lnTo>
                  <a:lnTo>
                    <a:pt x="1942981" y="16711"/>
                  </a:lnTo>
                  <a:lnTo>
                    <a:pt x="1940295" y="12465"/>
                  </a:lnTo>
                  <a:lnTo>
                    <a:pt x="1936964" y="8704"/>
                  </a:lnTo>
                  <a:lnTo>
                    <a:pt x="1933072" y="5526"/>
                  </a:lnTo>
                  <a:lnTo>
                    <a:pt x="1928720" y="3014"/>
                  </a:lnTo>
                  <a:lnTo>
                    <a:pt x="1924022" y="1232"/>
                  </a:lnTo>
                  <a:lnTo>
                    <a:pt x="1919100" y="227"/>
                  </a:lnTo>
                  <a:lnTo>
                    <a:pt x="191533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79" name="tx278"/>
            <p:cNvSpPr/>
            <p:nvPr/>
          </p:nvSpPr>
          <p:spPr>
            <a:xfrm>
              <a:off x="15547456" y="2239827"/>
              <a:ext cx="169679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42,780 case(s)</a:t>
              </a:r>
            </a:p>
          </p:txBody>
        </p:sp>
        <p:sp>
          <p:nvSpPr>
            <p:cNvPr id="280" name="pg279"/>
            <p:cNvSpPr/>
            <p:nvPr/>
          </p:nvSpPr>
          <p:spPr>
            <a:xfrm>
              <a:off x="16291783"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81" name="rc280"/>
            <p:cNvSpPr/>
            <p:nvPr/>
          </p:nvSpPr>
          <p:spPr>
            <a:xfrm>
              <a:off x="14820496" y="2153563"/>
              <a:ext cx="3150710" cy="3131794"/>
            </a:xfrm>
            <a:prstGeom prst="rect">
              <a:avLst/>
            </a:prstGeom>
            <a:ln w="13550" cap="rnd">
              <a:solidFill>
                <a:srgbClr val="333333">
                  <a:alpha val="100000"/>
                </a:srgbClr>
              </a:solidFill>
              <a:prstDash val="solid"/>
              <a:round/>
            </a:ln>
          </p:spPr>
          <p:txBody>
            <a:bodyPr/>
            <a:lstStyle/>
            <a:p/>
          </p:txBody>
        </p:sp>
        <p:sp>
          <p:nvSpPr>
            <p:cNvPr id="282" name="tx281"/>
            <p:cNvSpPr/>
            <p:nvPr/>
          </p:nvSpPr>
          <p:spPr>
            <a:xfrm>
              <a:off x="351048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83" name="tx282"/>
            <p:cNvSpPr/>
            <p:nvPr/>
          </p:nvSpPr>
          <p:spPr>
            <a:xfrm>
              <a:off x="666119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84" name="tx283"/>
            <p:cNvSpPr/>
            <p:nvPr/>
          </p:nvSpPr>
          <p:spPr>
            <a:xfrm>
              <a:off x="981190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85" name="tx284"/>
            <p:cNvSpPr/>
            <p:nvPr/>
          </p:nvSpPr>
          <p:spPr>
            <a:xfrm>
              <a:off x="12962616"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86" name="tx285"/>
            <p:cNvSpPr/>
            <p:nvPr/>
          </p:nvSpPr>
          <p:spPr>
            <a:xfrm>
              <a:off x="16113326"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87" name="pl286"/>
            <p:cNvSpPr/>
            <p:nvPr/>
          </p:nvSpPr>
          <p:spPr>
            <a:xfrm>
              <a:off x="237260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8" name="pl287"/>
            <p:cNvSpPr/>
            <p:nvPr/>
          </p:nvSpPr>
          <p:spPr>
            <a:xfrm>
              <a:off x="263086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9" name="pl288"/>
            <p:cNvSpPr/>
            <p:nvPr/>
          </p:nvSpPr>
          <p:spPr>
            <a:xfrm>
              <a:off x="288911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0" name="pl289"/>
            <p:cNvSpPr/>
            <p:nvPr/>
          </p:nvSpPr>
          <p:spPr>
            <a:xfrm>
              <a:off x="314737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1" name="pl290"/>
            <p:cNvSpPr/>
            <p:nvPr/>
          </p:nvSpPr>
          <p:spPr>
            <a:xfrm>
              <a:off x="340562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2" name="pl291"/>
            <p:cNvSpPr/>
            <p:nvPr/>
          </p:nvSpPr>
          <p:spPr>
            <a:xfrm>
              <a:off x="366388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3" name="pl292"/>
            <p:cNvSpPr/>
            <p:nvPr/>
          </p:nvSpPr>
          <p:spPr>
            <a:xfrm>
              <a:off x="39221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4" name="pl293"/>
            <p:cNvSpPr/>
            <p:nvPr/>
          </p:nvSpPr>
          <p:spPr>
            <a:xfrm>
              <a:off x="418039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5" name="pl294"/>
            <p:cNvSpPr/>
            <p:nvPr/>
          </p:nvSpPr>
          <p:spPr>
            <a:xfrm>
              <a:off x="4438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6" name="pl295"/>
            <p:cNvSpPr/>
            <p:nvPr/>
          </p:nvSpPr>
          <p:spPr>
            <a:xfrm>
              <a:off x="46969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7" name="pl296"/>
            <p:cNvSpPr/>
            <p:nvPr/>
          </p:nvSpPr>
          <p:spPr>
            <a:xfrm>
              <a:off x="49551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8" name="pl297"/>
            <p:cNvSpPr/>
            <p:nvPr/>
          </p:nvSpPr>
          <p:spPr>
            <a:xfrm>
              <a:off x="52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9" name="tx298"/>
            <p:cNvSpPr/>
            <p:nvPr/>
          </p:nvSpPr>
          <p:spPr>
            <a:xfrm rot="-5400000">
              <a:off x="229182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00" name="tx299"/>
            <p:cNvSpPr/>
            <p:nvPr/>
          </p:nvSpPr>
          <p:spPr>
            <a:xfrm rot="-5400000">
              <a:off x="254026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01" name="tx300"/>
            <p:cNvSpPr/>
            <p:nvPr/>
          </p:nvSpPr>
          <p:spPr>
            <a:xfrm rot="-5400000">
              <a:off x="279861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02" name="tx301"/>
            <p:cNvSpPr/>
            <p:nvPr/>
          </p:nvSpPr>
          <p:spPr>
            <a:xfrm rot="-5400000">
              <a:off x="305499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03" name="tx302"/>
            <p:cNvSpPr/>
            <p:nvPr/>
          </p:nvSpPr>
          <p:spPr>
            <a:xfrm rot="-5400000">
              <a:off x="328260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04" name="tx303"/>
            <p:cNvSpPr/>
            <p:nvPr/>
          </p:nvSpPr>
          <p:spPr>
            <a:xfrm rot="-5400000">
              <a:off x="358309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05" name="tx304"/>
            <p:cNvSpPr/>
            <p:nvPr/>
          </p:nvSpPr>
          <p:spPr>
            <a:xfrm rot="-5400000">
              <a:off x="3871045"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06" name="tx305"/>
            <p:cNvSpPr/>
            <p:nvPr/>
          </p:nvSpPr>
          <p:spPr>
            <a:xfrm rot="-5400000">
              <a:off x="406714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07" name="tx306"/>
            <p:cNvSpPr/>
            <p:nvPr/>
          </p:nvSpPr>
          <p:spPr>
            <a:xfrm rot="-5400000">
              <a:off x="432535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08" name="tx307"/>
            <p:cNvSpPr/>
            <p:nvPr/>
          </p:nvSpPr>
          <p:spPr>
            <a:xfrm rot="-5400000">
              <a:off x="462002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09" name="tx308"/>
            <p:cNvSpPr/>
            <p:nvPr/>
          </p:nvSpPr>
          <p:spPr>
            <a:xfrm rot="-5400000">
              <a:off x="4859659"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10" name="tx309"/>
            <p:cNvSpPr/>
            <p:nvPr/>
          </p:nvSpPr>
          <p:spPr>
            <a:xfrm rot="-5400000">
              <a:off x="511791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11" name="pl310"/>
            <p:cNvSpPr/>
            <p:nvPr/>
          </p:nvSpPr>
          <p:spPr>
            <a:xfrm>
              <a:off x="55233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57815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60398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pl313"/>
            <p:cNvSpPr/>
            <p:nvPr/>
          </p:nvSpPr>
          <p:spPr>
            <a:xfrm>
              <a:off x="62980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pl314"/>
            <p:cNvSpPr/>
            <p:nvPr/>
          </p:nvSpPr>
          <p:spPr>
            <a:xfrm>
              <a:off x="65563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pl315"/>
            <p:cNvSpPr/>
            <p:nvPr/>
          </p:nvSpPr>
          <p:spPr>
            <a:xfrm>
              <a:off x="681459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pl316"/>
            <p:cNvSpPr/>
            <p:nvPr/>
          </p:nvSpPr>
          <p:spPr>
            <a:xfrm>
              <a:off x="70728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8" name="pl317"/>
            <p:cNvSpPr/>
            <p:nvPr/>
          </p:nvSpPr>
          <p:spPr>
            <a:xfrm>
              <a:off x="73311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pl318"/>
            <p:cNvSpPr/>
            <p:nvPr/>
          </p:nvSpPr>
          <p:spPr>
            <a:xfrm>
              <a:off x="75893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pl319"/>
            <p:cNvSpPr/>
            <p:nvPr/>
          </p:nvSpPr>
          <p:spPr>
            <a:xfrm>
              <a:off x="78476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1" name="pl320"/>
            <p:cNvSpPr/>
            <p:nvPr/>
          </p:nvSpPr>
          <p:spPr>
            <a:xfrm>
              <a:off x="81058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pl321"/>
            <p:cNvSpPr/>
            <p:nvPr/>
          </p:nvSpPr>
          <p:spPr>
            <a:xfrm>
              <a:off x="836412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3" name="tx322"/>
            <p:cNvSpPr/>
            <p:nvPr/>
          </p:nvSpPr>
          <p:spPr>
            <a:xfrm rot="-5400000">
              <a:off x="54425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24" name="tx323"/>
            <p:cNvSpPr/>
            <p:nvPr/>
          </p:nvSpPr>
          <p:spPr>
            <a:xfrm rot="-5400000">
              <a:off x="569098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25" name="tx324"/>
            <p:cNvSpPr/>
            <p:nvPr/>
          </p:nvSpPr>
          <p:spPr>
            <a:xfrm rot="-5400000">
              <a:off x="594932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26" name="tx325"/>
            <p:cNvSpPr/>
            <p:nvPr/>
          </p:nvSpPr>
          <p:spPr>
            <a:xfrm rot="-5400000">
              <a:off x="620571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27" name="tx326"/>
            <p:cNvSpPr/>
            <p:nvPr/>
          </p:nvSpPr>
          <p:spPr>
            <a:xfrm rot="-5400000">
              <a:off x="6433319"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28" name="tx327"/>
            <p:cNvSpPr/>
            <p:nvPr/>
          </p:nvSpPr>
          <p:spPr>
            <a:xfrm rot="-5400000">
              <a:off x="673381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29" name="tx328"/>
            <p:cNvSpPr/>
            <p:nvPr/>
          </p:nvSpPr>
          <p:spPr>
            <a:xfrm rot="-5400000">
              <a:off x="702175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30" name="tx329"/>
            <p:cNvSpPr/>
            <p:nvPr/>
          </p:nvSpPr>
          <p:spPr>
            <a:xfrm rot="-5400000">
              <a:off x="72178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31" name="tx330"/>
            <p:cNvSpPr/>
            <p:nvPr/>
          </p:nvSpPr>
          <p:spPr>
            <a:xfrm rot="-5400000">
              <a:off x="747606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32" name="tx331"/>
            <p:cNvSpPr/>
            <p:nvPr/>
          </p:nvSpPr>
          <p:spPr>
            <a:xfrm rot="-5400000">
              <a:off x="777073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33" name="tx332"/>
            <p:cNvSpPr/>
            <p:nvPr/>
          </p:nvSpPr>
          <p:spPr>
            <a:xfrm rot="-5400000">
              <a:off x="8010369"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34" name="tx333"/>
            <p:cNvSpPr/>
            <p:nvPr/>
          </p:nvSpPr>
          <p:spPr>
            <a:xfrm rot="-5400000">
              <a:off x="826862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35" name="pl334"/>
            <p:cNvSpPr/>
            <p:nvPr/>
          </p:nvSpPr>
          <p:spPr>
            <a:xfrm>
              <a:off x="86740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89322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9190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337"/>
            <p:cNvSpPr/>
            <p:nvPr/>
          </p:nvSpPr>
          <p:spPr>
            <a:xfrm>
              <a:off x="9448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pl338"/>
            <p:cNvSpPr/>
            <p:nvPr/>
          </p:nvSpPr>
          <p:spPr>
            <a:xfrm>
              <a:off x="97070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pl339"/>
            <p:cNvSpPr/>
            <p:nvPr/>
          </p:nvSpPr>
          <p:spPr>
            <a:xfrm>
              <a:off x="99653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pl340"/>
            <p:cNvSpPr/>
            <p:nvPr/>
          </p:nvSpPr>
          <p:spPr>
            <a:xfrm>
              <a:off x="102235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pl341"/>
            <p:cNvSpPr/>
            <p:nvPr/>
          </p:nvSpPr>
          <p:spPr>
            <a:xfrm>
              <a:off x="104818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3" name="pl342"/>
            <p:cNvSpPr/>
            <p:nvPr/>
          </p:nvSpPr>
          <p:spPr>
            <a:xfrm>
              <a:off x="1074006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4" name="pl343"/>
            <p:cNvSpPr/>
            <p:nvPr/>
          </p:nvSpPr>
          <p:spPr>
            <a:xfrm>
              <a:off x="1099832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5" name="pl344"/>
            <p:cNvSpPr/>
            <p:nvPr/>
          </p:nvSpPr>
          <p:spPr>
            <a:xfrm>
              <a:off x="112565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pl345"/>
            <p:cNvSpPr/>
            <p:nvPr/>
          </p:nvSpPr>
          <p:spPr>
            <a:xfrm>
              <a:off x="1151483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7" name="tx346"/>
            <p:cNvSpPr/>
            <p:nvPr/>
          </p:nvSpPr>
          <p:spPr>
            <a:xfrm rot="-5400000">
              <a:off x="859324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48" name="tx347"/>
            <p:cNvSpPr/>
            <p:nvPr/>
          </p:nvSpPr>
          <p:spPr>
            <a:xfrm rot="-5400000">
              <a:off x="88416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49" name="tx348"/>
            <p:cNvSpPr/>
            <p:nvPr/>
          </p:nvSpPr>
          <p:spPr>
            <a:xfrm rot="-5400000">
              <a:off x="9100032"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50" name="tx349"/>
            <p:cNvSpPr/>
            <p:nvPr/>
          </p:nvSpPr>
          <p:spPr>
            <a:xfrm rot="-5400000">
              <a:off x="935642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51" name="tx350"/>
            <p:cNvSpPr/>
            <p:nvPr/>
          </p:nvSpPr>
          <p:spPr>
            <a:xfrm rot="-5400000">
              <a:off x="9584029"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52" name="tx351"/>
            <p:cNvSpPr/>
            <p:nvPr/>
          </p:nvSpPr>
          <p:spPr>
            <a:xfrm rot="-5400000">
              <a:off x="988452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53" name="tx352"/>
            <p:cNvSpPr/>
            <p:nvPr/>
          </p:nvSpPr>
          <p:spPr>
            <a:xfrm rot="-5400000">
              <a:off x="10172467"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54" name="tx353"/>
            <p:cNvSpPr/>
            <p:nvPr/>
          </p:nvSpPr>
          <p:spPr>
            <a:xfrm rot="-5400000">
              <a:off x="1036856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55" name="tx354"/>
            <p:cNvSpPr/>
            <p:nvPr/>
          </p:nvSpPr>
          <p:spPr>
            <a:xfrm rot="-5400000">
              <a:off x="10626773"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56" name="tx355"/>
            <p:cNvSpPr/>
            <p:nvPr/>
          </p:nvSpPr>
          <p:spPr>
            <a:xfrm rot="-5400000">
              <a:off x="10921447"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57" name="tx356"/>
            <p:cNvSpPr/>
            <p:nvPr/>
          </p:nvSpPr>
          <p:spPr>
            <a:xfrm rot="-5400000">
              <a:off x="1116108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58" name="tx357"/>
            <p:cNvSpPr/>
            <p:nvPr/>
          </p:nvSpPr>
          <p:spPr>
            <a:xfrm rot="-5400000">
              <a:off x="1141933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59" name="pl358"/>
            <p:cNvSpPr/>
            <p:nvPr/>
          </p:nvSpPr>
          <p:spPr>
            <a:xfrm>
              <a:off x="118247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pl359"/>
            <p:cNvSpPr/>
            <p:nvPr/>
          </p:nvSpPr>
          <p:spPr>
            <a:xfrm>
              <a:off x="120829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360"/>
            <p:cNvSpPr/>
            <p:nvPr/>
          </p:nvSpPr>
          <p:spPr>
            <a:xfrm>
              <a:off x="123412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pl361"/>
            <p:cNvSpPr/>
            <p:nvPr/>
          </p:nvSpPr>
          <p:spPr>
            <a:xfrm>
              <a:off x="1259950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3" name="pl362"/>
            <p:cNvSpPr/>
            <p:nvPr/>
          </p:nvSpPr>
          <p:spPr>
            <a:xfrm>
              <a:off x="128577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4" name="pl363"/>
            <p:cNvSpPr/>
            <p:nvPr/>
          </p:nvSpPr>
          <p:spPr>
            <a:xfrm>
              <a:off x="1311601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5" name="pl364"/>
            <p:cNvSpPr/>
            <p:nvPr/>
          </p:nvSpPr>
          <p:spPr>
            <a:xfrm>
              <a:off x="1337426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6" name="pl365"/>
            <p:cNvSpPr/>
            <p:nvPr/>
          </p:nvSpPr>
          <p:spPr>
            <a:xfrm>
              <a:off x="1363252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7" name="pl366"/>
            <p:cNvSpPr/>
            <p:nvPr/>
          </p:nvSpPr>
          <p:spPr>
            <a:xfrm>
              <a:off x="1389077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8" name="pl367"/>
            <p:cNvSpPr/>
            <p:nvPr/>
          </p:nvSpPr>
          <p:spPr>
            <a:xfrm>
              <a:off x="141490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9" name="pl368"/>
            <p:cNvSpPr/>
            <p:nvPr/>
          </p:nvSpPr>
          <p:spPr>
            <a:xfrm>
              <a:off x="144072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0" name="pl369"/>
            <p:cNvSpPr/>
            <p:nvPr/>
          </p:nvSpPr>
          <p:spPr>
            <a:xfrm>
              <a:off x="1466554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1" name="tx370"/>
            <p:cNvSpPr/>
            <p:nvPr/>
          </p:nvSpPr>
          <p:spPr>
            <a:xfrm rot="-5400000">
              <a:off x="1174395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72" name="tx371"/>
            <p:cNvSpPr/>
            <p:nvPr/>
          </p:nvSpPr>
          <p:spPr>
            <a:xfrm rot="-5400000">
              <a:off x="11992401"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73" name="tx372"/>
            <p:cNvSpPr/>
            <p:nvPr/>
          </p:nvSpPr>
          <p:spPr>
            <a:xfrm rot="-5400000">
              <a:off x="1225074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74" name="tx373"/>
            <p:cNvSpPr/>
            <p:nvPr/>
          </p:nvSpPr>
          <p:spPr>
            <a:xfrm rot="-5400000">
              <a:off x="12507131"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75" name="tx374"/>
            <p:cNvSpPr/>
            <p:nvPr/>
          </p:nvSpPr>
          <p:spPr>
            <a:xfrm rot="-5400000">
              <a:off x="1273474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76" name="tx375"/>
            <p:cNvSpPr/>
            <p:nvPr/>
          </p:nvSpPr>
          <p:spPr>
            <a:xfrm rot="-5400000">
              <a:off x="1303523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77" name="tx376"/>
            <p:cNvSpPr/>
            <p:nvPr/>
          </p:nvSpPr>
          <p:spPr>
            <a:xfrm rot="-5400000">
              <a:off x="13323177"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78" name="tx377"/>
            <p:cNvSpPr/>
            <p:nvPr/>
          </p:nvSpPr>
          <p:spPr>
            <a:xfrm rot="-5400000">
              <a:off x="13519272"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79" name="tx378"/>
            <p:cNvSpPr/>
            <p:nvPr/>
          </p:nvSpPr>
          <p:spPr>
            <a:xfrm rot="-5400000">
              <a:off x="13777483"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80" name="tx379"/>
            <p:cNvSpPr/>
            <p:nvPr/>
          </p:nvSpPr>
          <p:spPr>
            <a:xfrm rot="-5400000">
              <a:off x="1407215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81" name="tx380"/>
            <p:cNvSpPr/>
            <p:nvPr/>
          </p:nvSpPr>
          <p:spPr>
            <a:xfrm rot="-5400000">
              <a:off x="1431179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82" name="tx381"/>
            <p:cNvSpPr/>
            <p:nvPr/>
          </p:nvSpPr>
          <p:spPr>
            <a:xfrm rot="-5400000">
              <a:off x="1457004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83" name="pl382"/>
            <p:cNvSpPr/>
            <p:nvPr/>
          </p:nvSpPr>
          <p:spPr>
            <a:xfrm>
              <a:off x="149754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4" name="pl383"/>
            <p:cNvSpPr/>
            <p:nvPr/>
          </p:nvSpPr>
          <p:spPr>
            <a:xfrm>
              <a:off x="1523370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5" name="pl384"/>
            <p:cNvSpPr/>
            <p:nvPr/>
          </p:nvSpPr>
          <p:spPr>
            <a:xfrm>
              <a:off x="154919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6" name="pl385"/>
            <p:cNvSpPr/>
            <p:nvPr/>
          </p:nvSpPr>
          <p:spPr>
            <a:xfrm>
              <a:off x="1575021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7" name="pl386"/>
            <p:cNvSpPr/>
            <p:nvPr/>
          </p:nvSpPr>
          <p:spPr>
            <a:xfrm>
              <a:off x="1600846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8" name="pl387"/>
            <p:cNvSpPr/>
            <p:nvPr/>
          </p:nvSpPr>
          <p:spPr>
            <a:xfrm>
              <a:off x="1626672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9" name="pl388"/>
            <p:cNvSpPr/>
            <p:nvPr/>
          </p:nvSpPr>
          <p:spPr>
            <a:xfrm>
              <a:off x="1652497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0" name="pl389"/>
            <p:cNvSpPr/>
            <p:nvPr/>
          </p:nvSpPr>
          <p:spPr>
            <a:xfrm>
              <a:off x="167832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1" name="pl390"/>
            <p:cNvSpPr/>
            <p:nvPr/>
          </p:nvSpPr>
          <p:spPr>
            <a:xfrm>
              <a:off x="1704148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2" name="pl391"/>
            <p:cNvSpPr/>
            <p:nvPr/>
          </p:nvSpPr>
          <p:spPr>
            <a:xfrm>
              <a:off x="172997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3" name="pl392"/>
            <p:cNvSpPr/>
            <p:nvPr/>
          </p:nvSpPr>
          <p:spPr>
            <a:xfrm>
              <a:off x="175579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4" name="pl393"/>
            <p:cNvSpPr/>
            <p:nvPr/>
          </p:nvSpPr>
          <p:spPr>
            <a:xfrm>
              <a:off x="178162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5" name="tx394"/>
            <p:cNvSpPr/>
            <p:nvPr/>
          </p:nvSpPr>
          <p:spPr>
            <a:xfrm rot="-5400000">
              <a:off x="14894667"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96" name="tx395"/>
            <p:cNvSpPr/>
            <p:nvPr/>
          </p:nvSpPr>
          <p:spPr>
            <a:xfrm rot="-5400000">
              <a:off x="15143111"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97" name="tx396"/>
            <p:cNvSpPr/>
            <p:nvPr/>
          </p:nvSpPr>
          <p:spPr>
            <a:xfrm rot="-5400000">
              <a:off x="1540145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98" name="tx397"/>
            <p:cNvSpPr/>
            <p:nvPr/>
          </p:nvSpPr>
          <p:spPr>
            <a:xfrm rot="-5400000">
              <a:off x="1565784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99" name="tx398"/>
            <p:cNvSpPr/>
            <p:nvPr/>
          </p:nvSpPr>
          <p:spPr>
            <a:xfrm rot="-5400000">
              <a:off x="1588545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00" name="tx399"/>
            <p:cNvSpPr/>
            <p:nvPr/>
          </p:nvSpPr>
          <p:spPr>
            <a:xfrm rot="-5400000">
              <a:off x="1618594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01" name="tx400"/>
            <p:cNvSpPr/>
            <p:nvPr/>
          </p:nvSpPr>
          <p:spPr>
            <a:xfrm rot="-5400000">
              <a:off x="1647388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02" name="tx401"/>
            <p:cNvSpPr/>
            <p:nvPr/>
          </p:nvSpPr>
          <p:spPr>
            <a:xfrm rot="-5400000">
              <a:off x="16669982"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03" name="tx402"/>
            <p:cNvSpPr/>
            <p:nvPr/>
          </p:nvSpPr>
          <p:spPr>
            <a:xfrm rot="-5400000">
              <a:off x="1692819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04" name="tx403"/>
            <p:cNvSpPr/>
            <p:nvPr/>
          </p:nvSpPr>
          <p:spPr>
            <a:xfrm rot="-5400000">
              <a:off x="1722286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05" name="tx404"/>
            <p:cNvSpPr/>
            <p:nvPr/>
          </p:nvSpPr>
          <p:spPr>
            <a:xfrm rot="-5400000">
              <a:off x="1746250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06" name="tx405"/>
            <p:cNvSpPr/>
            <p:nvPr/>
          </p:nvSpPr>
          <p:spPr>
            <a:xfrm rot="-5400000">
              <a:off x="1772075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07" name="tx406"/>
            <p:cNvSpPr/>
            <p:nvPr/>
          </p:nvSpPr>
          <p:spPr>
            <a:xfrm>
              <a:off x="1485110" y="5200079"/>
              <a:ext cx="444698"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08" name="tx407"/>
            <p:cNvSpPr/>
            <p:nvPr/>
          </p:nvSpPr>
          <p:spPr>
            <a:xfrm>
              <a:off x="1230614" y="4118824"/>
              <a:ext cx="699194"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10,000</a:t>
              </a:r>
            </a:p>
          </p:txBody>
        </p:sp>
        <p:sp>
          <p:nvSpPr>
            <p:cNvPr id="409" name="tx408"/>
            <p:cNvSpPr/>
            <p:nvPr/>
          </p:nvSpPr>
          <p:spPr>
            <a:xfrm>
              <a:off x="1230614" y="3067149"/>
              <a:ext cx="699194"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20,000</a:t>
              </a:r>
            </a:p>
          </p:txBody>
        </p:sp>
        <p:sp>
          <p:nvSpPr>
            <p:cNvPr id="410" name="pl409"/>
            <p:cNvSpPr/>
            <p:nvPr/>
          </p:nvSpPr>
          <p:spPr>
            <a:xfrm>
              <a:off x="2182860"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1" name="pl410"/>
            <p:cNvSpPr/>
            <p:nvPr/>
          </p:nvSpPr>
          <p:spPr>
            <a:xfrm>
              <a:off x="2182860" y="423368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2" name="pl411"/>
            <p:cNvSpPr/>
            <p:nvPr/>
          </p:nvSpPr>
          <p:spPr>
            <a:xfrm>
              <a:off x="2182860" y="318200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3" name="tx412"/>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14" name="rc413"/>
            <p:cNvSpPr/>
            <p:nvPr/>
          </p:nvSpPr>
          <p:spPr>
            <a:xfrm>
              <a:off x="18110385" y="2153563"/>
              <a:ext cx="1240079" cy="413498"/>
            </a:xfrm>
            <a:prstGeom prst="rect">
              <a:avLst/>
            </a:prstGeom>
            <a:solidFill>
              <a:srgbClr val="FFFFFF">
                <a:alpha val="100000"/>
              </a:srgbClr>
            </a:solidFill>
          </p:spPr>
          <p:txBody>
            <a:bodyPr/>
            <a:lstStyle/>
            <a:p/>
          </p:txBody>
        </p:sp>
        <p:sp>
          <p:nvSpPr>
            <p:cNvPr id="415" name="rc414"/>
            <p:cNvSpPr/>
            <p:nvPr/>
          </p:nvSpPr>
          <p:spPr>
            <a:xfrm>
              <a:off x="18179974" y="2223153"/>
              <a:ext cx="274319" cy="274319"/>
            </a:xfrm>
            <a:prstGeom prst="rect">
              <a:avLst/>
            </a:prstGeom>
            <a:solidFill>
              <a:srgbClr val="FFFFFF">
                <a:alpha val="100000"/>
              </a:srgbClr>
            </a:solidFill>
          </p:spPr>
          <p:txBody>
            <a:bodyPr/>
            <a:lstStyle/>
            <a:p/>
          </p:txBody>
        </p:sp>
        <p:sp>
          <p:nvSpPr>
            <p:cNvPr id="416" name="pg415"/>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417" name="tx416"/>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418" name="rc417"/>
            <p:cNvSpPr/>
            <p:nvPr/>
          </p:nvSpPr>
          <p:spPr>
            <a:xfrm>
              <a:off x="18110385" y="2706240"/>
              <a:ext cx="1753945" cy="1236458"/>
            </a:xfrm>
            <a:prstGeom prst="rect">
              <a:avLst/>
            </a:prstGeom>
            <a:solidFill>
              <a:srgbClr val="FFFFFF">
                <a:alpha val="100000"/>
              </a:srgbClr>
            </a:solidFill>
          </p:spPr>
          <p:txBody>
            <a:bodyPr/>
            <a:lstStyle/>
            <a:p/>
          </p:txBody>
        </p:sp>
        <p:sp>
          <p:nvSpPr>
            <p:cNvPr id="419" name="rc418"/>
            <p:cNvSpPr/>
            <p:nvPr/>
          </p:nvSpPr>
          <p:spPr>
            <a:xfrm>
              <a:off x="18179974" y="2775829"/>
              <a:ext cx="274319" cy="274319"/>
            </a:xfrm>
            <a:prstGeom prst="rect">
              <a:avLst/>
            </a:prstGeom>
            <a:solidFill>
              <a:srgbClr val="FFFFFF">
                <a:alpha val="100000"/>
              </a:srgbClr>
            </a:solidFill>
          </p:spPr>
          <p:txBody>
            <a:bodyPr/>
            <a:lstStyle/>
            <a:p/>
          </p:txBody>
        </p:sp>
        <p:sp>
          <p:nvSpPr>
            <p:cNvPr id="420" name="rc419"/>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1" name="rc420"/>
            <p:cNvSpPr/>
            <p:nvPr/>
          </p:nvSpPr>
          <p:spPr>
            <a:xfrm>
              <a:off x="18179974" y="3050149"/>
              <a:ext cx="274319" cy="274319"/>
            </a:xfrm>
            <a:prstGeom prst="rect">
              <a:avLst/>
            </a:prstGeom>
            <a:solidFill>
              <a:srgbClr val="FFFFFF">
                <a:alpha val="100000"/>
              </a:srgbClr>
            </a:solidFill>
          </p:spPr>
          <p:txBody>
            <a:bodyPr/>
            <a:lstStyle/>
            <a:p/>
          </p:txBody>
        </p:sp>
        <p:sp>
          <p:nvSpPr>
            <p:cNvPr id="422" name="rc421"/>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23" name="rc422"/>
            <p:cNvSpPr/>
            <p:nvPr/>
          </p:nvSpPr>
          <p:spPr>
            <a:xfrm>
              <a:off x="18179974" y="3324469"/>
              <a:ext cx="274319" cy="274320"/>
            </a:xfrm>
            <a:prstGeom prst="rect">
              <a:avLst/>
            </a:prstGeom>
            <a:solidFill>
              <a:srgbClr val="FFFFFF">
                <a:alpha val="100000"/>
              </a:srgbClr>
            </a:solidFill>
          </p:spPr>
          <p:txBody>
            <a:bodyPr/>
            <a:lstStyle/>
            <a:p/>
          </p:txBody>
        </p:sp>
        <p:sp>
          <p:nvSpPr>
            <p:cNvPr id="424" name="rc423"/>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5" name="rc424"/>
            <p:cNvSpPr/>
            <p:nvPr/>
          </p:nvSpPr>
          <p:spPr>
            <a:xfrm>
              <a:off x="18179974" y="3598789"/>
              <a:ext cx="274319" cy="274320"/>
            </a:xfrm>
            <a:prstGeom prst="rect">
              <a:avLst/>
            </a:prstGeom>
            <a:solidFill>
              <a:srgbClr val="FFFFFF">
                <a:alpha val="100000"/>
              </a:srgbClr>
            </a:solidFill>
          </p:spPr>
          <p:txBody>
            <a:bodyPr/>
            <a:lstStyle/>
            <a:p/>
          </p:txBody>
        </p:sp>
        <p:sp>
          <p:nvSpPr>
            <p:cNvPr id="426" name="rc425"/>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7" name="tx426"/>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28" name="tx427"/>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29" name="tx428"/>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30" name="tx429"/>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31" name=""/>
          <p:cNvGrpSpPr/>
          <p:nvPr/>
        </p:nvGrpSpPr>
        <p:grpSpPr>
          <a:xfrm>
            <a:off x="6400800" y="6217920"/>
            <a:ext cx="5486400" cy="4251960"/>
            <a:chOff x="6400800" y="6217920"/>
            <a:chExt cx="5486400" cy="4251960"/>
          </a:xfrm>
        </p:grpSpPr>
        <p:sp>
          <p:nvSpPr>
            <p:cNvPr id="432"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33"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34" name="rc5"/>
            <p:cNvSpPr/>
            <p:nvPr/>
          </p:nvSpPr>
          <p:spPr>
            <a:xfrm>
              <a:off x="7280770" y="6510025"/>
              <a:ext cx="3895326" cy="2788960"/>
            </a:xfrm>
            <a:prstGeom prst="rect">
              <a:avLst/>
            </a:prstGeom>
            <a:solidFill>
              <a:srgbClr val="FFFFFF">
                <a:alpha val="100000"/>
              </a:srgbClr>
            </a:solidFill>
          </p:spPr>
          <p:txBody>
            <a:bodyPr/>
            <a:lstStyle/>
            <a:p/>
          </p:txBody>
        </p:sp>
        <p:sp>
          <p:nvSpPr>
            <p:cNvPr id="435" name="pl6"/>
            <p:cNvSpPr/>
            <p:nvPr/>
          </p:nvSpPr>
          <p:spPr>
            <a:xfrm>
              <a:off x="7280770" y="8913656"/>
              <a:ext cx="3895326" cy="0"/>
            </a:xfrm>
            <a:custGeom>
              <a:avLst/>
              <a:pathLst>
                <a:path w="3895326" h="0">
                  <a:moveTo>
                    <a:pt x="0" y="0"/>
                  </a:moveTo>
                  <a:lnTo>
                    <a:pt x="3895326" y="0"/>
                  </a:lnTo>
                  <a:lnTo>
                    <a:pt x="3895326" y="0"/>
                  </a:lnTo>
                </a:path>
              </a:pathLst>
            </a:custGeom>
            <a:ln w="6775" cap="flat">
              <a:solidFill>
                <a:srgbClr val="EBEBEB">
                  <a:alpha val="100000"/>
                </a:srgbClr>
              </a:solidFill>
              <a:prstDash val="solid"/>
              <a:round/>
            </a:ln>
          </p:spPr>
          <p:txBody>
            <a:bodyPr/>
            <a:lstStyle/>
            <a:p/>
          </p:txBody>
        </p:sp>
        <p:sp>
          <p:nvSpPr>
            <p:cNvPr id="436" name="pl7"/>
            <p:cNvSpPr/>
            <p:nvPr/>
          </p:nvSpPr>
          <p:spPr>
            <a:xfrm>
              <a:off x="7280770" y="8396541"/>
              <a:ext cx="3895326" cy="0"/>
            </a:xfrm>
            <a:custGeom>
              <a:avLst/>
              <a:pathLst>
                <a:path w="3895326" h="0">
                  <a:moveTo>
                    <a:pt x="0" y="0"/>
                  </a:moveTo>
                  <a:lnTo>
                    <a:pt x="3895326" y="0"/>
                  </a:lnTo>
                  <a:lnTo>
                    <a:pt x="3895326" y="0"/>
                  </a:lnTo>
                </a:path>
              </a:pathLst>
            </a:custGeom>
            <a:ln w="6775" cap="flat">
              <a:solidFill>
                <a:srgbClr val="EBEBEB">
                  <a:alpha val="100000"/>
                </a:srgbClr>
              </a:solidFill>
              <a:prstDash val="solid"/>
              <a:round/>
            </a:ln>
          </p:spPr>
          <p:txBody>
            <a:bodyPr/>
            <a:lstStyle/>
            <a:p/>
          </p:txBody>
        </p:sp>
        <p:sp>
          <p:nvSpPr>
            <p:cNvPr id="437" name="pl8"/>
            <p:cNvSpPr/>
            <p:nvPr/>
          </p:nvSpPr>
          <p:spPr>
            <a:xfrm>
              <a:off x="7280770" y="7879425"/>
              <a:ext cx="3895326" cy="0"/>
            </a:xfrm>
            <a:custGeom>
              <a:avLst/>
              <a:pathLst>
                <a:path w="3895326" h="0">
                  <a:moveTo>
                    <a:pt x="0" y="0"/>
                  </a:moveTo>
                  <a:lnTo>
                    <a:pt x="3895326" y="0"/>
                  </a:lnTo>
                  <a:lnTo>
                    <a:pt x="3895326" y="0"/>
                  </a:lnTo>
                </a:path>
              </a:pathLst>
            </a:custGeom>
            <a:ln w="6775" cap="flat">
              <a:solidFill>
                <a:srgbClr val="EBEBEB">
                  <a:alpha val="100000"/>
                </a:srgbClr>
              </a:solidFill>
              <a:prstDash val="solid"/>
              <a:round/>
            </a:ln>
          </p:spPr>
          <p:txBody>
            <a:bodyPr/>
            <a:lstStyle/>
            <a:p/>
          </p:txBody>
        </p:sp>
        <p:sp>
          <p:nvSpPr>
            <p:cNvPr id="438" name="pl9"/>
            <p:cNvSpPr/>
            <p:nvPr/>
          </p:nvSpPr>
          <p:spPr>
            <a:xfrm>
              <a:off x="7280770" y="7362309"/>
              <a:ext cx="3895326" cy="0"/>
            </a:xfrm>
            <a:custGeom>
              <a:avLst/>
              <a:pathLst>
                <a:path w="3895326" h="0">
                  <a:moveTo>
                    <a:pt x="0" y="0"/>
                  </a:moveTo>
                  <a:lnTo>
                    <a:pt x="3895326" y="0"/>
                  </a:lnTo>
                  <a:lnTo>
                    <a:pt x="3895326" y="0"/>
                  </a:lnTo>
                </a:path>
              </a:pathLst>
            </a:custGeom>
            <a:ln w="6775" cap="flat">
              <a:solidFill>
                <a:srgbClr val="EBEBEB">
                  <a:alpha val="100000"/>
                </a:srgbClr>
              </a:solidFill>
              <a:prstDash val="solid"/>
              <a:round/>
            </a:ln>
          </p:spPr>
          <p:txBody>
            <a:bodyPr/>
            <a:lstStyle/>
            <a:p/>
          </p:txBody>
        </p:sp>
        <p:sp>
          <p:nvSpPr>
            <p:cNvPr id="439" name="pl10"/>
            <p:cNvSpPr/>
            <p:nvPr/>
          </p:nvSpPr>
          <p:spPr>
            <a:xfrm>
              <a:off x="7280770" y="6845193"/>
              <a:ext cx="3895326" cy="0"/>
            </a:xfrm>
            <a:custGeom>
              <a:avLst/>
              <a:pathLst>
                <a:path w="3895326" h="0">
                  <a:moveTo>
                    <a:pt x="0" y="0"/>
                  </a:moveTo>
                  <a:lnTo>
                    <a:pt x="3895326" y="0"/>
                  </a:lnTo>
                  <a:lnTo>
                    <a:pt x="3895326" y="0"/>
                  </a:lnTo>
                </a:path>
              </a:pathLst>
            </a:custGeom>
            <a:ln w="6775" cap="flat">
              <a:solidFill>
                <a:srgbClr val="EBEBEB">
                  <a:alpha val="100000"/>
                </a:srgbClr>
              </a:solidFill>
              <a:prstDash val="solid"/>
              <a:round/>
            </a:ln>
          </p:spPr>
          <p:txBody>
            <a:bodyPr/>
            <a:lstStyle/>
            <a:p/>
          </p:txBody>
        </p:sp>
        <p:sp>
          <p:nvSpPr>
            <p:cNvPr id="440" name="pl11"/>
            <p:cNvSpPr/>
            <p:nvPr/>
          </p:nvSpPr>
          <p:spPr>
            <a:xfrm>
              <a:off x="7280770" y="9172214"/>
              <a:ext cx="3895326" cy="0"/>
            </a:xfrm>
            <a:custGeom>
              <a:avLst/>
              <a:pathLst>
                <a:path w="3895326" h="0">
                  <a:moveTo>
                    <a:pt x="0" y="0"/>
                  </a:moveTo>
                  <a:lnTo>
                    <a:pt x="3895326" y="0"/>
                  </a:lnTo>
                  <a:lnTo>
                    <a:pt x="3895326" y="0"/>
                  </a:lnTo>
                </a:path>
              </a:pathLst>
            </a:custGeom>
            <a:ln w="13550" cap="flat">
              <a:solidFill>
                <a:srgbClr val="EBEBEB">
                  <a:alpha val="100000"/>
                </a:srgbClr>
              </a:solidFill>
              <a:prstDash val="solid"/>
              <a:round/>
            </a:ln>
          </p:spPr>
          <p:txBody>
            <a:bodyPr/>
            <a:lstStyle/>
            <a:p/>
          </p:txBody>
        </p:sp>
        <p:sp>
          <p:nvSpPr>
            <p:cNvPr id="441" name="pl12"/>
            <p:cNvSpPr/>
            <p:nvPr/>
          </p:nvSpPr>
          <p:spPr>
            <a:xfrm>
              <a:off x="7280770" y="8655099"/>
              <a:ext cx="3895326" cy="0"/>
            </a:xfrm>
            <a:custGeom>
              <a:avLst/>
              <a:pathLst>
                <a:path w="3895326" h="0">
                  <a:moveTo>
                    <a:pt x="0" y="0"/>
                  </a:moveTo>
                  <a:lnTo>
                    <a:pt x="3895326" y="0"/>
                  </a:lnTo>
                  <a:lnTo>
                    <a:pt x="3895326" y="0"/>
                  </a:lnTo>
                </a:path>
              </a:pathLst>
            </a:custGeom>
            <a:ln w="13550" cap="flat">
              <a:solidFill>
                <a:srgbClr val="EBEBEB">
                  <a:alpha val="100000"/>
                </a:srgbClr>
              </a:solidFill>
              <a:prstDash val="solid"/>
              <a:round/>
            </a:ln>
          </p:spPr>
          <p:txBody>
            <a:bodyPr/>
            <a:lstStyle/>
            <a:p/>
          </p:txBody>
        </p:sp>
        <p:sp>
          <p:nvSpPr>
            <p:cNvPr id="442" name="pl13"/>
            <p:cNvSpPr/>
            <p:nvPr/>
          </p:nvSpPr>
          <p:spPr>
            <a:xfrm>
              <a:off x="7280770" y="8137983"/>
              <a:ext cx="3895326" cy="0"/>
            </a:xfrm>
            <a:custGeom>
              <a:avLst/>
              <a:pathLst>
                <a:path w="3895326" h="0">
                  <a:moveTo>
                    <a:pt x="0" y="0"/>
                  </a:moveTo>
                  <a:lnTo>
                    <a:pt x="3895326" y="0"/>
                  </a:lnTo>
                  <a:lnTo>
                    <a:pt x="3895326" y="0"/>
                  </a:lnTo>
                </a:path>
              </a:pathLst>
            </a:custGeom>
            <a:ln w="13550" cap="flat">
              <a:solidFill>
                <a:srgbClr val="EBEBEB">
                  <a:alpha val="100000"/>
                </a:srgbClr>
              </a:solidFill>
              <a:prstDash val="solid"/>
              <a:round/>
            </a:ln>
          </p:spPr>
          <p:txBody>
            <a:bodyPr/>
            <a:lstStyle/>
            <a:p/>
          </p:txBody>
        </p:sp>
        <p:sp>
          <p:nvSpPr>
            <p:cNvPr id="443" name="pl14"/>
            <p:cNvSpPr/>
            <p:nvPr/>
          </p:nvSpPr>
          <p:spPr>
            <a:xfrm>
              <a:off x="7280770" y="7620867"/>
              <a:ext cx="3895326" cy="0"/>
            </a:xfrm>
            <a:custGeom>
              <a:avLst/>
              <a:pathLst>
                <a:path w="3895326" h="0">
                  <a:moveTo>
                    <a:pt x="0" y="0"/>
                  </a:moveTo>
                  <a:lnTo>
                    <a:pt x="3895326" y="0"/>
                  </a:lnTo>
                  <a:lnTo>
                    <a:pt x="3895326" y="0"/>
                  </a:lnTo>
                </a:path>
              </a:pathLst>
            </a:custGeom>
            <a:ln w="13550" cap="flat">
              <a:solidFill>
                <a:srgbClr val="EBEBEB">
                  <a:alpha val="100000"/>
                </a:srgbClr>
              </a:solidFill>
              <a:prstDash val="solid"/>
              <a:round/>
            </a:ln>
          </p:spPr>
          <p:txBody>
            <a:bodyPr/>
            <a:lstStyle/>
            <a:p/>
          </p:txBody>
        </p:sp>
        <p:sp>
          <p:nvSpPr>
            <p:cNvPr id="444" name="pl15"/>
            <p:cNvSpPr/>
            <p:nvPr/>
          </p:nvSpPr>
          <p:spPr>
            <a:xfrm>
              <a:off x="7280770" y="7103751"/>
              <a:ext cx="3895326" cy="0"/>
            </a:xfrm>
            <a:custGeom>
              <a:avLst/>
              <a:pathLst>
                <a:path w="3895326" h="0">
                  <a:moveTo>
                    <a:pt x="0" y="0"/>
                  </a:moveTo>
                  <a:lnTo>
                    <a:pt x="3895326" y="0"/>
                  </a:lnTo>
                  <a:lnTo>
                    <a:pt x="3895326" y="0"/>
                  </a:lnTo>
                </a:path>
              </a:pathLst>
            </a:custGeom>
            <a:ln w="13550" cap="flat">
              <a:solidFill>
                <a:srgbClr val="EBEBEB">
                  <a:alpha val="100000"/>
                </a:srgbClr>
              </a:solidFill>
              <a:prstDash val="solid"/>
              <a:round/>
            </a:ln>
          </p:spPr>
          <p:txBody>
            <a:bodyPr/>
            <a:lstStyle/>
            <a:p/>
          </p:txBody>
        </p:sp>
        <p:sp>
          <p:nvSpPr>
            <p:cNvPr id="445" name="pl16"/>
            <p:cNvSpPr/>
            <p:nvPr/>
          </p:nvSpPr>
          <p:spPr>
            <a:xfrm>
              <a:off x="7280770" y="6586635"/>
              <a:ext cx="3895326" cy="0"/>
            </a:xfrm>
            <a:custGeom>
              <a:avLst/>
              <a:pathLst>
                <a:path w="3895326" h="0">
                  <a:moveTo>
                    <a:pt x="0" y="0"/>
                  </a:moveTo>
                  <a:lnTo>
                    <a:pt x="3895326" y="0"/>
                  </a:lnTo>
                  <a:lnTo>
                    <a:pt x="3895326" y="0"/>
                  </a:lnTo>
                </a:path>
              </a:pathLst>
            </a:custGeom>
            <a:ln w="13550" cap="flat">
              <a:solidFill>
                <a:srgbClr val="EBEBEB">
                  <a:alpha val="100000"/>
                </a:srgbClr>
              </a:solidFill>
              <a:prstDash val="solid"/>
              <a:round/>
            </a:ln>
          </p:spPr>
          <p:txBody>
            <a:bodyPr/>
            <a:lstStyle/>
            <a:p/>
          </p:txBody>
        </p:sp>
        <p:sp>
          <p:nvSpPr>
            <p:cNvPr id="446" name="rc17"/>
            <p:cNvSpPr/>
            <p:nvPr/>
          </p:nvSpPr>
          <p:spPr>
            <a:xfrm>
              <a:off x="7416024" y="6982229"/>
              <a:ext cx="378712" cy="2189468"/>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47" name="rc18"/>
            <p:cNvSpPr/>
            <p:nvPr/>
          </p:nvSpPr>
          <p:spPr>
            <a:xfrm>
              <a:off x="7957042" y="8310182"/>
              <a:ext cx="378712" cy="861514"/>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48" name="rc19"/>
            <p:cNvSpPr/>
            <p:nvPr/>
          </p:nvSpPr>
          <p:spPr>
            <a:xfrm>
              <a:off x="8498059" y="8987604"/>
              <a:ext cx="378712" cy="184610"/>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49" name="rc20"/>
            <p:cNvSpPr/>
            <p:nvPr/>
          </p:nvSpPr>
          <p:spPr>
            <a:xfrm>
              <a:off x="9039077" y="9106024"/>
              <a:ext cx="378712" cy="65673"/>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0" name="rc21"/>
            <p:cNvSpPr/>
            <p:nvPr/>
          </p:nvSpPr>
          <p:spPr>
            <a:xfrm>
              <a:off x="9580095" y="9110160"/>
              <a:ext cx="378712" cy="62053"/>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1" name="rc22"/>
            <p:cNvSpPr/>
            <p:nvPr/>
          </p:nvSpPr>
          <p:spPr>
            <a:xfrm>
              <a:off x="10121112" y="9107058"/>
              <a:ext cx="378712" cy="65156"/>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2" name="rc23"/>
            <p:cNvSpPr/>
            <p:nvPr/>
          </p:nvSpPr>
          <p:spPr>
            <a:xfrm>
              <a:off x="10662130" y="9159804"/>
              <a:ext cx="378712" cy="11893"/>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3" name="rc24"/>
            <p:cNvSpPr/>
            <p:nvPr/>
          </p:nvSpPr>
          <p:spPr>
            <a:xfrm>
              <a:off x="7416024" y="6695747"/>
              <a:ext cx="378712" cy="28648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4" name="rc25"/>
            <p:cNvSpPr/>
            <p:nvPr/>
          </p:nvSpPr>
          <p:spPr>
            <a:xfrm>
              <a:off x="7957042" y="7736701"/>
              <a:ext cx="378712" cy="57348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5" name="rc26"/>
            <p:cNvSpPr/>
            <p:nvPr/>
          </p:nvSpPr>
          <p:spPr>
            <a:xfrm>
              <a:off x="8498059" y="8896075"/>
              <a:ext cx="378712" cy="9152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6" name="rc27"/>
            <p:cNvSpPr/>
            <p:nvPr/>
          </p:nvSpPr>
          <p:spPr>
            <a:xfrm>
              <a:off x="9039077" y="9066206"/>
              <a:ext cx="378712" cy="3981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7" name="rc28"/>
            <p:cNvSpPr/>
            <p:nvPr/>
          </p:nvSpPr>
          <p:spPr>
            <a:xfrm>
              <a:off x="9580095" y="9061552"/>
              <a:ext cx="378712" cy="4860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8" name="rc29"/>
            <p:cNvSpPr/>
            <p:nvPr/>
          </p:nvSpPr>
          <p:spPr>
            <a:xfrm>
              <a:off x="10121112" y="9084822"/>
              <a:ext cx="378712" cy="2223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9" name="rc30"/>
            <p:cNvSpPr/>
            <p:nvPr/>
          </p:nvSpPr>
          <p:spPr>
            <a:xfrm>
              <a:off x="10662130" y="9157735"/>
              <a:ext cx="378712" cy="206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0" name="rc31"/>
            <p:cNvSpPr/>
            <p:nvPr/>
          </p:nvSpPr>
          <p:spPr>
            <a:xfrm>
              <a:off x="7416024" y="6636796"/>
              <a:ext cx="378712" cy="58951"/>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1" name="rc32"/>
            <p:cNvSpPr/>
            <p:nvPr/>
          </p:nvSpPr>
          <p:spPr>
            <a:xfrm>
              <a:off x="7957042" y="7033941"/>
              <a:ext cx="378712" cy="702760"/>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2" name="rc33"/>
            <p:cNvSpPr/>
            <p:nvPr/>
          </p:nvSpPr>
          <p:spPr>
            <a:xfrm>
              <a:off x="8498059" y="8624072"/>
              <a:ext cx="378712" cy="272002"/>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3" name="rc34"/>
            <p:cNvSpPr/>
            <p:nvPr/>
          </p:nvSpPr>
          <p:spPr>
            <a:xfrm>
              <a:off x="9039077" y="8990707"/>
              <a:ext cx="378712" cy="75498"/>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4" name="rc35"/>
            <p:cNvSpPr/>
            <p:nvPr/>
          </p:nvSpPr>
          <p:spPr>
            <a:xfrm>
              <a:off x="9580095" y="9036730"/>
              <a:ext cx="378712" cy="24821"/>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5" name="rc36"/>
            <p:cNvSpPr/>
            <p:nvPr/>
          </p:nvSpPr>
          <p:spPr>
            <a:xfrm>
              <a:off x="10121112" y="9079133"/>
              <a:ext cx="378712" cy="5688"/>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6" name="rc37"/>
            <p:cNvSpPr/>
            <p:nvPr/>
          </p:nvSpPr>
          <p:spPr>
            <a:xfrm>
              <a:off x="10662130" y="9154632"/>
              <a:ext cx="378712" cy="3102"/>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7" name="rc38"/>
            <p:cNvSpPr/>
            <p:nvPr/>
          </p:nvSpPr>
          <p:spPr>
            <a:xfrm>
              <a:off x="7416024" y="9171697"/>
              <a:ext cx="378712" cy="517"/>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8" name="rc39"/>
            <p:cNvSpPr/>
            <p:nvPr/>
          </p:nvSpPr>
          <p:spPr>
            <a:xfrm>
              <a:off x="7957042" y="9171697"/>
              <a:ext cx="378712" cy="517"/>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9" name="rc40"/>
            <p:cNvSpPr/>
            <p:nvPr/>
          </p:nvSpPr>
          <p:spPr>
            <a:xfrm>
              <a:off x="9039077" y="9171697"/>
              <a:ext cx="378712" cy="517"/>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0" name="rc41"/>
            <p:cNvSpPr/>
            <p:nvPr/>
          </p:nvSpPr>
          <p:spPr>
            <a:xfrm>
              <a:off x="10662130" y="9171697"/>
              <a:ext cx="378712" cy="517"/>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1" name="pl42"/>
            <p:cNvSpPr/>
            <p:nvPr/>
          </p:nvSpPr>
          <p:spPr>
            <a:xfrm>
              <a:off x="7605380" y="6867288"/>
              <a:ext cx="3246105" cy="2303806"/>
            </a:xfrm>
            <a:custGeom>
              <a:avLst/>
              <a:pathLst>
                <a:path w="3246105" h="2303806">
                  <a:moveTo>
                    <a:pt x="0" y="0"/>
                  </a:moveTo>
                  <a:lnTo>
                    <a:pt x="541017" y="1812532"/>
                  </a:lnTo>
                  <a:lnTo>
                    <a:pt x="1082035" y="2197459"/>
                  </a:lnTo>
                  <a:lnTo>
                    <a:pt x="1623052" y="2269743"/>
                  </a:lnTo>
                  <a:lnTo>
                    <a:pt x="2164070" y="2292292"/>
                  </a:lnTo>
                  <a:lnTo>
                    <a:pt x="2705088" y="2297889"/>
                  </a:lnTo>
                  <a:lnTo>
                    <a:pt x="3246105" y="2303806"/>
                  </a:lnTo>
                </a:path>
              </a:pathLst>
            </a:custGeom>
            <a:ln w="40651" cap="flat">
              <a:solidFill>
                <a:srgbClr val="000000">
                  <a:alpha val="100000"/>
                </a:srgbClr>
              </a:solidFill>
              <a:prstDash val="solid"/>
              <a:round/>
            </a:ln>
          </p:spPr>
          <p:txBody>
            <a:bodyPr/>
            <a:lstStyle/>
            <a:p/>
          </p:txBody>
        </p:sp>
        <p:sp>
          <p:nvSpPr>
            <p:cNvPr id="472" name="rc43"/>
            <p:cNvSpPr/>
            <p:nvPr/>
          </p:nvSpPr>
          <p:spPr>
            <a:xfrm>
              <a:off x="7280770" y="6510025"/>
              <a:ext cx="3895326" cy="2788960"/>
            </a:xfrm>
            <a:prstGeom prst="rect">
              <a:avLst/>
            </a:prstGeom>
            <a:ln w="13550" cap="rnd">
              <a:solidFill>
                <a:srgbClr val="333333">
                  <a:alpha val="100000"/>
                </a:srgbClr>
              </a:solidFill>
              <a:prstDash val="solid"/>
              <a:round/>
            </a:ln>
          </p:spPr>
          <p:txBody>
            <a:bodyPr/>
            <a:lstStyle/>
            <a:p/>
          </p:txBody>
        </p:sp>
        <p:sp>
          <p:nvSpPr>
            <p:cNvPr id="473" name="tx44"/>
            <p:cNvSpPr/>
            <p:nvPr/>
          </p:nvSpPr>
          <p:spPr>
            <a:xfrm>
              <a:off x="6928588" y="9169908"/>
              <a:ext cx="25412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74" name="tx45"/>
            <p:cNvSpPr/>
            <p:nvPr/>
          </p:nvSpPr>
          <p:spPr>
            <a:xfrm>
              <a:off x="6801340" y="8633072"/>
              <a:ext cx="381372" cy="13111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1,000</a:t>
              </a:r>
            </a:p>
          </p:txBody>
        </p:sp>
        <p:sp>
          <p:nvSpPr>
            <p:cNvPr id="475" name="tx46"/>
            <p:cNvSpPr/>
            <p:nvPr/>
          </p:nvSpPr>
          <p:spPr>
            <a:xfrm>
              <a:off x="6801340" y="8115956"/>
              <a:ext cx="381372" cy="13111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476" name="tx47"/>
            <p:cNvSpPr/>
            <p:nvPr/>
          </p:nvSpPr>
          <p:spPr>
            <a:xfrm>
              <a:off x="6801340" y="7598840"/>
              <a:ext cx="381372" cy="13111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3,000</a:t>
              </a:r>
            </a:p>
          </p:txBody>
        </p:sp>
        <p:sp>
          <p:nvSpPr>
            <p:cNvPr id="477" name="tx48"/>
            <p:cNvSpPr/>
            <p:nvPr/>
          </p:nvSpPr>
          <p:spPr>
            <a:xfrm>
              <a:off x="6801340" y="7081725"/>
              <a:ext cx="381372" cy="13111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4,000</a:t>
              </a:r>
            </a:p>
          </p:txBody>
        </p:sp>
        <p:sp>
          <p:nvSpPr>
            <p:cNvPr id="478" name="tx49"/>
            <p:cNvSpPr/>
            <p:nvPr/>
          </p:nvSpPr>
          <p:spPr>
            <a:xfrm>
              <a:off x="6801340" y="6564609"/>
              <a:ext cx="381372" cy="13111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5,000</a:t>
              </a:r>
            </a:p>
          </p:txBody>
        </p:sp>
        <p:sp>
          <p:nvSpPr>
            <p:cNvPr id="479" name="pl50"/>
            <p:cNvSpPr/>
            <p:nvPr/>
          </p:nvSpPr>
          <p:spPr>
            <a:xfrm>
              <a:off x="7245975"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0" name="pl51"/>
            <p:cNvSpPr/>
            <p:nvPr/>
          </p:nvSpPr>
          <p:spPr>
            <a:xfrm>
              <a:off x="7245975" y="865509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1" name="pl52"/>
            <p:cNvSpPr/>
            <p:nvPr/>
          </p:nvSpPr>
          <p:spPr>
            <a:xfrm>
              <a:off x="7245975" y="813798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2" name="pl53"/>
            <p:cNvSpPr/>
            <p:nvPr/>
          </p:nvSpPr>
          <p:spPr>
            <a:xfrm>
              <a:off x="7245975" y="762086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3" name="pl54"/>
            <p:cNvSpPr/>
            <p:nvPr/>
          </p:nvSpPr>
          <p:spPr>
            <a:xfrm>
              <a:off x="7245975" y="710375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4" name="pl55"/>
            <p:cNvSpPr/>
            <p:nvPr/>
          </p:nvSpPr>
          <p:spPr>
            <a:xfrm>
              <a:off x="7245975" y="658663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5" name="pl56"/>
            <p:cNvSpPr/>
            <p:nvPr/>
          </p:nvSpPr>
          <p:spPr>
            <a:xfrm>
              <a:off x="11176096"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6" name="pl57"/>
            <p:cNvSpPr/>
            <p:nvPr/>
          </p:nvSpPr>
          <p:spPr>
            <a:xfrm>
              <a:off x="11176096" y="8372615"/>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7" name="pl58"/>
            <p:cNvSpPr/>
            <p:nvPr/>
          </p:nvSpPr>
          <p:spPr>
            <a:xfrm>
              <a:off x="11176096" y="7573015"/>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8" name="pl59"/>
            <p:cNvSpPr/>
            <p:nvPr/>
          </p:nvSpPr>
          <p:spPr>
            <a:xfrm>
              <a:off x="11176096" y="6773415"/>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9" name="tx60"/>
            <p:cNvSpPr/>
            <p:nvPr/>
          </p:nvSpPr>
          <p:spPr>
            <a:xfrm>
              <a:off x="11274154"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90" name="tx61"/>
            <p:cNvSpPr/>
            <p:nvPr/>
          </p:nvSpPr>
          <p:spPr>
            <a:xfrm>
              <a:off x="11274154" y="8370308"/>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500</a:t>
              </a:r>
            </a:p>
          </p:txBody>
        </p:sp>
        <p:sp>
          <p:nvSpPr>
            <p:cNvPr id="491" name="tx62"/>
            <p:cNvSpPr/>
            <p:nvPr/>
          </p:nvSpPr>
          <p:spPr>
            <a:xfrm>
              <a:off x="11274154" y="7570708"/>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1000</a:t>
              </a:r>
            </a:p>
          </p:txBody>
        </p:sp>
        <p:sp>
          <p:nvSpPr>
            <p:cNvPr id="492" name="tx63"/>
            <p:cNvSpPr/>
            <p:nvPr/>
          </p:nvSpPr>
          <p:spPr>
            <a:xfrm>
              <a:off x="11274154" y="6771108"/>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1500</a:t>
              </a:r>
            </a:p>
          </p:txBody>
        </p:sp>
        <p:sp>
          <p:nvSpPr>
            <p:cNvPr id="493" name="pl64"/>
            <p:cNvSpPr/>
            <p:nvPr/>
          </p:nvSpPr>
          <p:spPr>
            <a:xfrm>
              <a:off x="760538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4" name="pl65"/>
            <p:cNvSpPr/>
            <p:nvPr/>
          </p:nvSpPr>
          <p:spPr>
            <a:xfrm>
              <a:off x="814639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5" name="pl66"/>
            <p:cNvSpPr/>
            <p:nvPr/>
          </p:nvSpPr>
          <p:spPr>
            <a:xfrm>
              <a:off x="8687415"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6" name="pl67"/>
            <p:cNvSpPr/>
            <p:nvPr/>
          </p:nvSpPr>
          <p:spPr>
            <a:xfrm>
              <a:off x="922843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7" name="pl68"/>
            <p:cNvSpPr/>
            <p:nvPr/>
          </p:nvSpPr>
          <p:spPr>
            <a:xfrm>
              <a:off x="976945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8" name="pl69"/>
            <p:cNvSpPr/>
            <p:nvPr/>
          </p:nvSpPr>
          <p:spPr>
            <a:xfrm>
              <a:off x="1031046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9" name="pl70"/>
            <p:cNvSpPr/>
            <p:nvPr/>
          </p:nvSpPr>
          <p:spPr>
            <a:xfrm>
              <a:off x="1085148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0" name="tx71"/>
            <p:cNvSpPr/>
            <p:nvPr/>
          </p:nvSpPr>
          <p:spPr>
            <a:xfrm rot="-2700000">
              <a:off x="7495481"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501" name="tx72"/>
            <p:cNvSpPr/>
            <p:nvPr/>
          </p:nvSpPr>
          <p:spPr>
            <a:xfrm rot="-2700000">
              <a:off x="7996801"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502" name="tx73"/>
            <p:cNvSpPr/>
            <p:nvPr/>
          </p:nvSpPr>
          <p:spPr>
            <a:xfrm rot="-2700000">
              <a:off x="8537161"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503" name="tx74"/>
            <p:cNvSpPr/>
            <p:nvPr/>
          </p:nvSpPr>
          <p:spPr>
            <a:xfrm rot="-2700000">
              <a:off x="8933488"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504" name="tx75"/>
            <p:cNvSpPr/>
            <p:nvPr/>
          </p:nvSpPr>
          <p:spPr>
            <a:xfrm rot="-2700000">
              <a:off x="9474506"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505" name="tx76"/>
            <p:cNvSpPr/>
            <p:nvPr/>
          </p:nvSpPr>
          <p:spPr>
            <a:xfrm rot="-2700000">
              <a:off x="10015497"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506" name="tx77"/>
            <p:cNvSpPr/>
            <p:nvPr/>
          </p:nvSpPr>
          <p:spPr>
            <a:xfrm rot="-2700000">
              <a:off x="10668584"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07" name="tx78"/>
            <p:cNvSpPr/>
            <p:nvPr/>
          </p:nvSpPr>
          <p:spPr>
            <a:xfrm>
              <a:off x="9228433"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508" name="tx79"/>
            <p:cNvSpPr/>
            <p:nvPr/>
          </p:nvSpPr>
          <p:spPr>
            <a:xfrm>
              <a:off x="8411181"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509" name="tx80"/>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510" name="tx81"/>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511" name="rc82"/>
            <p:cNvSpPr/>
            <p:nvPr/>
          </p:nvSpPr>
          <p:spPr>
            <a:xfrm>
              <a:off x="6585924" y="10217410"/>
              <a:ext cx="1051268" cy="182880"/>
            </a:xfrm>
            <a:prstGeom prst="rect">
              <a:avLst/>
            </a:prstGeom>
            <a:solidFill>
              <a:srgbClr val="FFFFFF">
                <a:alpha val="100000"/>
              </a:srgbClr>
            </a:solidFill>
          </p:spPr>
          <p:txBody>
            <a:bodyPr/>
            <a:lstStyle/>
            <a:p/>
          </p:txBody>
        </p:sp>
        <p:sp>
          <p:nvSpPr>
            <p:cNvPr id="512" name="rc83"/>
            <p:cNvSpPr/>
            <p:nvPr/>
          </p:nvSpPr>
          <p:spPr>
            <a:xfrm>
              <a:off x="6585924" y="10217410"/>
              <a:ext cx="182880" cy="182880"/>
            </a:xfrm>
            <a:prstGeom prst="rect">
              <a:avLst/>
            </a:prstGeom>
            <a:solidFill>
              <a:srgbClr val="FFFFFF">
                <a:alpha val="100000"/>
              </a:srgbClr>
            </a:solidFill>
          </p:spPr>
          <p:txBody>
            <a:bodyPr/>
            <a:lstStyle/>
            <a:p/>
          </p:txBody>
        </p:sp>
        <p:sp>
          <p:nvSpPr>
            <p:cNvPr id="513" name="pl84"/>
            <p:cNvSpPr/>
            <p:nvPr/>
          </p:nvSpPr>
          <p:spPr>
            <a:xfrm>
              <a:off x="6604212"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514" name="tx85"/>
            <p:cNvSpPr/>
            <p:nvPr/>
          </p:nvSpPr>
          <p:spPr>
            <a:xfrm>
              <a:off x="6876804"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515" name="rc86"/>
            <p:cNvSpPr/>
            <p:nvPr/>
          </p:nvSpPr>
          <p:spPr>
            <a:xfrm>
              <a:off x="7817192" y="10217410"/>
              <a:ext cx="4053749" cy="182880"/>
            </a:xfrm>
            <a:prstGeom prst="rect">
              <a:avLst/>
            </a:prstGeom>
            <a:solidFill>
              <a:srgbClr val="FFFFFF">
                <a:alpha val="100000"/>
              </a:srgbClr>
            </a:solidFill>
          </p:spPr>
          <p:txBody>
            <a:bodyPr/>
            <a:lstStyle/>
            <a:p/>
          </p:txBody>
        </p:sp>
        <p:sp>
          <p:nvSpPr>
            <p:cNvPr id="516" name="rc87"/>
            <p:cNvSpPr/>
            <p:nvPr/>
          </p:nvSpPr>
          <p:spPr>
            <a:xfrm>
              <a:off x="7817192" y="10217410"/>
              <a:ext cx="182879" cy="182880"/>
            </a:xfrm>
            <a:prstGeom prst="rect">
              <a:avLst/>
            </a:prstGeom>
            <a:solidFill>
              <a:srgbClr val="FFFFFF">
                <a:alpha val="100000"/>
              </a:srgbClr>
            </a:solidFill>
          </p:spPr>
          <p:txBody>
            <a:bodyPr/>
            <a:lstStyle/>
            <a:p/>
          </p:txBody>
        </p:sp>
        <p:sp>
          <p:nvSpPr>
            <p:cNvPr id="517" name="rc88"/>
            <p:cNvSpPr/>
            <p:nvPr/>
          </p:nvSpPr>
          <p:spPr>
            <a:xfrm>
              <a:off x="7826192" y="10226410"/>
              <a:ext cx="164880"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518" name="rc89"/>
            <p:cNvSpPr/>
            <p:nvPr/>
          </p:nvSpPr>
          <p:spPr>
            <a:xfrm>
              <a:off x="8908433" y="10217410"/>
              <a:ext cx="182879" cy="182880"/>
            </a:xfrm>
            <a:prstGeom prst="rect">
              <a:avLst/>
            </a:prstGeom>
            <a:solidFill>
              <a:srgbClr val="FFFFFF">
                <a:alpha val="100000"/>
              </a:srgbClr>
            </a:solidFill>
          </p:spPr>
          <p:txBody>
            <a:bodyPr/>
            <a:lstStyle/>
            <a:p/>
          </p:txBody>
        </p:sp>
        <p:sp>
          <p:nvSpPr>
            <p:cNvPr id="519" name="rc90"/>
            <p:cNvSpPr/>
            <p:nvPr/>
          </p:nvSpPr>
          <p:spPr>
            <a:xfrm>
              <a:off x="8917433" y="10226410"/>
              <a:ext cx="164879"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20" name="rc91"/>
            <p:cNvSpPr/>
            <p:nvPr/>
          </p:nvSpPr>
          <p:spPr>
            <a:xfrm>
              <a:off x="9834474" y="10217410"/>
              <a:ext cx="182879" cy="182880"/>
            </a:xfrm>
            <a:prstGeom prst="rect">
              <a:avLst/>
            </a:prstGeom>
            <a:solidFill>
              <a:srgbClr val="FFFFFF">
                <a:alpha val="100000"/>
              </a:srgbClr>
            </a:solidFill>
          </p:spPr>
          <p:txBody>
            <a:bodyPr/>
            <a:lstStyle/>
            <a:p/>
          </p:txBody>
        </p:sp>
        <p:sp>
          <p:nvSpPr>
            <p:cNvPr id="521" name="rc92"/>
            <p:cNvSpPr/>
            <p:nvPr/>
          </p:nvSpPr>
          <p:spPr>
            <a:xfrm>
              <a:off x="9843474" y="10226410"/>
              <a:ext cx="164879"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522" name="rc93"/>
            <p:cNvSpPr/>
            <p:nvPr/>
          </p:nvSpPr>
          <p:spPr>
            <a:xfrm>
              <a:off x="10836715" y="10217410"/>
              <a:ext cx="182879" cy="182880"/>
            </a:xfrm>
            <a:prstGeom prst="rect">
              <a:avLst/>
            </a:prstGeom>
            <a:solidFill>
              <a:srgbClr val="FFFFFF">
                <a:alpha val="100000"/>
              </a:srgbClr>
            </a:solidFill>
          </p:spPr>
          <p:txBody>
            <a:bodyPr/>
            <a:lstStyle/>
            <a:p/>
          </p:txBody>
        </p:sp>
        <p:sp>
          <p:nvSpPr>
            <p:cNvPr id="523" name="rc94"/>
            <p:cNvSpPr/>
            <p:nvPr/>
          </p:nvSpPr>
          <p:spPr>
            <a:xfrm>
              <a:off x="10845715"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24" name="tx95"/>
            <p:cNvSpPr/>
            <p:nvPr/>
          </p:nvSpPr>
          <p:spPr>
            <a:xfrm>
              <a:off x="8108072"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25" name="tx96"/>
            <p:cNvSpPr/>
            <p:nvPr/>
          </p:nvSpPr>
          <p:spPr>
            <a:xfrm>
              <a:off x="9199313"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26" name="tx97"/>
            <p:cNvSpPr/>
            <p:nvPr/>
          </p:nvSpPr>
          <p:spPr>
            <a:xfrm>
              <a:off x="10125354"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527" name="tx98"/>
            <p:cNvSpPr/>
            <p:nvPr/>
          </p:nvSpPr>
          <p:spPr>
            <a:xfrm>
              <a:off x="11127595"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28" name="tx99"/>
            <p:cNvSpPr/>
            <p:nvPr/>
          </p:nvSpPr>
          <p:spPr>
            <a:xfrm>
              <a:off x="6600135"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29" name=""/>
          <p:cNvGrpSpPr/>
          <p:nvPr/>
        </p:nvGrpSpPr>
        <p:grpSpPr>
          <a:xfrm>
            <a:off x="12527280" y="6217920"/>
            <a:ext cx="5486400" cy="4297680"/>
            <a:chOff x="12527280" y="6217920"/>
            <a:chExt cx="5486400" cy="4297680"/>
          </a:xfrm>
        </p:grpSpPr>
        <p:sp>
          <p:nvSpPr>
            <p:cNvPr id="530"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31"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32"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33"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34"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35"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36"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37"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38"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9"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0"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1"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2"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3"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4" name="pl17"/>
            <p:cNvSpPr/>
            <p:nvPr/>
          </p:nvSpPr>
          <p:spPr>
            <a:xfrm>
              <a:off x="13329440" y="6714885"/>
              <a:ext cx="4502097" cy="588972"/>
            </a:xfrm>
            <a:custGeom>
              <a:avLst/>
              <a:pathLst>
                <a:path w="4502097" h="588972">
                  <a:moveTo>
                    <a:pt x="0" y="588972"/>
                  </a:moveTo>
                  <a:lnTo>
                    <a:pt x="187587" y="512149"/>
                  </a:lnTo>
                  <a:lnTo>
                    <a:pt x="375174" y="563364"/>
                  </a:lnTo>
                  <a:lnTo>
                    <a:pt x="562762" y="537757"/>
                  </a:lnTo>
                  <a:lnTo>
                    <a:pt x="750349" y="409719"/>
                  </a:lnTo>
                  <a:lnTo>
                    <a:pt x="937937" y="230467"/>
                  </a:lnTo>
                  <a:lnTo>
                    <a:pt x="1125524" y="358504"/>
                  </a:lnTo>
                  <a:lnTo>
                    <a:pt x="1313111" y="204859"/>
                  </a:lnTo>
                  <a:lnTo>
                    <a:pt x="1500699" y="128037"/>
                  </a:lnTo>
                  <a:lnTo>
                    <a:pt x="1688286" y="102429"/>
                  </a:lnTo>
                  <a:lnTo>
                    <a:pt x="1875874" y="230467"/>
                  </a:lnTo>
                  <a:lnTo>
                    <a:pt x="2063461" y="102429"/>
                  </a:lnTo>
                  <a:lnTo>
                    <a:pt x="2251048" y="230467"/>
                  </a:lnTo>
                  <a:lnTo>
                    <a:pt x="2438636" y="153644"/>
                  </a:lnTo>
                  <a:lnTo>
                    <a:pt x="2626223" y="76822"/>
                  </a:lnTo>
                  <a:lnTo>
                    <a:pt x="2813811" y="0"/>
                  </a:lnTo>
                  <a:lnTo>
                    <a:pt x="3001398" y="0"/>
                  </a:lnTo>
                  <a:lnTo>
                    <a:pt x="3188985" y="0"/>
                  </a:lnTo>
                  <a:lnTo>
                    <a:pt x="3376573" y="0"/>
                  </a:lnTo>
                  <a:lnTo>
                    <a:pt x="3564160" y="0"/>
                  </a:lnTo>
                  <a:lnTo>
                    <a:pt x="3751748" y="0"/>
                  </a:lnTo>
                  <a:lnTo>
                    <a:pt x="3939335" y="0"/>
                  </a:lnTo>
                  <a:lnTo>
                    <a:pt x="4126923" y="25607"/>
                  </a:lnTo>
                  <a:lnTo>
                    <a:pt x="4314510" y="25607"/>
                  </a:lnTo>
                  <a:lnTo>
                    <a:pt x="4502097" y="25607"/>
                  </a:lnTo>
                </a:path>
              </a:pathLst>
            </a:custGeom>
            <a:ln w="32521" cap="flat">
              <a:solidFill>
                <a:srgbClr val="5EB0E8">
                  <a:alpha val="100000"/>
                </a:srgbClr>
              </a:solidFill>
              <a:prstDash val="solid"/>
              <a:round/>
            </a:ln>
          </p:spPr>
          <p:txBody>
            <a:bodyPr/>
            <a:lstStyle/>
            <a:p/>
          </p:txBody>
        </p:sp>
        <p:sp>
          <p:nvSpPr>
            <p:cNvPr id="545" name="pl18"/>
            <p:cNvSpPr/>
            <p:nvPr/>
          </p:nvSpPr>
          <p:spPr>
            <a:xfrm>
              <a:off x="15580489" y="6817315"/>
              <a:ext cx="2251048" cy="1331589"/>
            </a:xfrm>
            <a:custGeom>
              <a:avLst/>
              <a:pathLst>
                <a:path w="2251048" h="1331589">
                  <a:moveTo>
                    <a:pt x="0" y="1331589"/>
                  </a:moveTo>
                  <a:lnTo>
                    <a:pt x="187587" y="281682"/>
                  </a:lnTo>
                  <a:lnTo>
                    <a:pt x="375174" y="102429"/>
                  </a:lnTo>
                  <a:lnTo>
                    <a:pt x="562762" y="76822"/>
                  </a:lnTo>
                  <a:lnTo>
                    <a:pt x="750349" y="25607"/>
                  </a:lnTo>
                  <a:lnTo>
                    <a:pt x="937937" y="0"/>
                  </a:lnTo>
                  <a:lnTo>
                    <a:pt x="1125524" y="0"/>
                  </a:lnTo>
                  <a:lnTo>
                    <a:pt x="1313111" y="0"/>
                  </a:lnTo>
                  <a:lnTo>
                    <a:pt x="1500699" y="0"/>
                  </a:lnTo>
                  <a:lnTo>
                    <a:pt x="1688286" y="0"/>
                  </a:lnTo>
                  <a:lnTo>
                    <a:pt x="1875874" y="0"/>
                  </a:lnTo>
                  <a:lnTo>
                    <a:pt x="2063461" y="0"/>
                  </a:lnTo>
                  <a:lnTo>
                    <a:pt x="2251048" y="0"/>
                  </a:lnTo>
                </a:path>
              </a:pathLst>
            </a:custGeom>
            <a:ln w="32521" cap="flat">
              <a:solidFill>
                <a:srgbClr val="00A173">
                  <a:alpha val="100000"/>
                </a:srgbClr>
              </a:solidFill>
              <a:prstDash val="solid"/>
              <a:round/>
            </a:ln>
          </p:spPr>
          <p:txBody>
            <a:bodyPr/>
            <a:lstStyle/>
            <a:p/>
          </p:txBody>
        </p:sp>
        <p:sp>
          <p:nvSpPr>
            <p:cNvPr id="546"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47"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48"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49"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50"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51"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52"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3"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4"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5"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6"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7"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8"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9"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0"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1"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2"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3"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4"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5"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6"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7"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8"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9"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0"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1"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2"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3"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4"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5"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6"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7"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8"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9"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0"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1"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2"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3"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84"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85"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86"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87"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88"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89"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90"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91"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92"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93"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94"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95"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96"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97"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98"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99"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600"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601"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602"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603"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604"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605"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606"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607"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608"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609" name="rc82"/>
            <p:cNvSpPr/>
            <p:nvPr/>
          </p:nvSpPr>
          <p:spPr>
            <a:xfrm>
              <a:off x="14005791" y="9941072"/>
              <a:ext cx="3149396" cy="504938"/>
            </a:xfrm>
            <a:prstGeom prst="rect">
              <a:avLst/>
            </a:prstGeom>
            <a:solidFill>
              <a:srgbClr val="FFFFFF">
                <a:alpha val="100000"/>
              </a:srgbClr>
            </a:solidFill>
          </p:spPr>
          <p:txBody>
            <a:bodyPr/>
            <a:lstStyle/>
            <a:p/>
          </p:txBody>
        </p:sp>
        <p:sp>
          <p:nvSpPr>
            <p:cNvPr id="610"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611"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612"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613"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614"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615" name=""/>
          <p:cNvGrpSpPr/>
          <p:nvPr/>
        </p:nvGrpSpPr>
        <p:grpSpPr>
          <a:xfrm>
            <a:off x="594360" y="6217920"/>
            <a:ext cx="5562295" cy="3895679"/>
            <a:chOff x="594360" y="6217920"/>
            <a:chExt cx="5562295" cy="3895679"/>
          </a:xfrm>
        </p:grpSpPr>
        <p:sp>
          <p:nvSpPr>
            <p:cNvPr id="616" name="rc3"/>
            <p:cNvSpPr/>
            <p:nvPr/>
          </p:nvSpPr>
          <p:spPr>
            <a:xfrm>
              <a:off x="594360" y="6217920"/>
              <a:ext cx="5562295" cy="389567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617" name="rc4"/>
            <p:cNvSpPr/>
            <p:nvPr/>
          </p:nvSpPr>
          <p:spPr>
            <a:xfrm>
              <a:off x="2206825" y="6516351"/>
              <a:ext cx="3548591" cy="2385118"/>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618" name="rc5"/>
            <p:cNvSpPr/>
            <p:nvPr/>
          </p:nvSpPr>
          <p:spPr>
            <a:xfrm>
              <a:off x="2235912" y="6545438"/>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9" name="rc6"/>
            <p:cNvSpPr/>
            <p:nvPr/>
          </p:nvSpPr>
          <p:spPr>
            <a:xfrm>
              <a:off x="2526780" y="6545438"/>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20" name="rc7"/>
            <p:cNvSpPr/>
            <p:nvPr/>
          </p:nvSpPr>
          <p:spPr>
            <a:xfrm>
              <a:off x="2817649" y="6545438"/>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21" name="rc8"/>
            <p:cNvSpPr/>
            <p:nvPr/>
          </p:nvSpPr>
          <p:spPr>
            <a:xfrm>
              <a:off x="3108517" y="6545438"/>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22" name="rc9"/>
            <p:cNvSpPr/>
            <p:nvPr/>
          </p:nvSpPr>
          <p:spPr>
            <a:xfrm>
              <a:off x="3399385" y="6545438"/>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3" name="rc10"/>
            <p:cNvSpPr/>
            <p:nvPr/>
          </p:nvSpPr>
          <p:spPr>
            <a:xfrm>
              <a:off x="3690253" y="6545438"/>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24" name="rc11"/>
            <p:cNvSpPr/>
            <p:nvPr/>
          </p:nvSpPr>
          <p:spPr>
            <a:xfrm>
              <a:off x="3981121" y="6545438"/>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25" name="rc12"/>
            <p:cNvSpPr/>
            <p:nvPr/>
          </p:nvSpPr>
          <p:spPr>
            <a:xfrm>
              <a:off x="4271989" y="6545438"/>
              <a:ext cx="290868" cy="290868"/>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26" name="rc13"/>
            <p:cNvSpPr/>
            <p:nvPr/>
          </p:nvSpPr>
          <p:spPr>
            <a:xfrm>
              <a:off x="4562857" y="6545438"/>
              <a:ext cx="290868" cy="290868"/>
            </a:xfrm>
            <a:prstGeom prst="rect">
              <a:avLst/>
            </a:prstGeom>
            <a:solidFill>
              <a:srgbClr val="FEE1D3">
                <a:alpha val="100000"/>
              </a:srgbClr>
            </a:solidFill>
            <a:ln w="5420" cap="flat">
              <a:solidFill>
                <a:srgbClr val="FFFFFF">
                  <a:alpha val="100000"/>
                </a:srgbClr>
              </a:solidFill>
              <a:prstDash val="solid"/>
              <a:miter/>
            </a:ln>
          </p:spPr>
          <p:txBody>
            <a:bodyPr/>
            <a:lstStyle/>
            <a:p/>
          </p:txBody>
        </p:sp>
        <p:sp>
          <p:nvSpPr>
            <p:cNvPr id="627" name="rc14"/>
            <p:cNvSpPr/>
            <p:nvPr/>
          </p:nvSpPr>
          <p:spPr>
            <a:xfrm>
              <a:off x="4853726" y="6545438"/>
              <a:ext cx="290868" cy="290868"/>
            </a:xfrm>
            <a:prstGeom prst="rect">
              <a:avLst/>
            </a:prstGeom>
            <a:solidFill>
              <a:srgbClr val="FCB499">
                <a:alpha val="100000"/>
              </a:srgbClr>
            </a:solidFill>
            <a:ln w="5420" cap="flat">
              <a:solidFill>
                <a:srgbClr val="FFFFFF">
                  <a:alpha val="100000"/>
                </a:srgbClr>
              </a:solidFill>
              <a:prstDash val="solid"/>
              <a:miter/>
            </a:ln>
          </p:spPr>
          <p:txBody>
            <a:bodyPr/>
            <a:lstStyle/>
            <a:p/>
          </p:txBody>
        </p:sp>
        <p:sp>
          <p:nvSpPr>
            <p:cNvPr id="628" name="rc15"/>
            <p:cNvSpPr/>
            <p:nvPr/>
          </p:nvSpPr>
          <p:spPr>
            <a:xfrm>
              <a:off x="5144594" y="6545438"/>
              <a:ext cx="290868" cy="290868"/>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629" name="rc16"/>
            <p:cNvSpPr/>
            <p:nvPr/>
          </p:nvSpPr>
          <p:spPr>
            <a:xfrm>
              <a:off x="5435462" y="6545438"/>
              <a:ext cx="290868" cy="290868"/>
            </a:xfrm>
            <a:prstGeom prst="rect">
              <a:avLst/>
            </a:prstGeom>
            <a:solidFill>
              <a:srgbClr val="F7593E">
                <a:alpha val="100000"/>
              </a:srgbClr>
            </a:solidFill>
            <a:ln w="5420" cap="flat">
              <a:solidFill>
                <a:srgbClr val="FFFFFF">
                  <a:alpha val="100000"/>
                </a:srgbClr>
              </a:solidFill>
              <a:prstDash val="solid"/>
              <a:miter/>
            </a:ln>
          </p:spPr>
          <p:txBody>
            <a:bodyPr/>
            <a:lstStyle/>
            <a:p/>
          </p:txBody>
        </p:sp>
        <p:sp>
          <p:nvSpPr>
            <p:cNvPr id="630" name="rc17"/>
            <p:cNvSpPr/>
            <p:nvPr/>
          </p:nvSpPr>
          <p:spPr>
            <a:xfrm>
              <a:off x="2235912" y="6836306"/>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1" name="rc18"/>
            <p:cNvSpPr/>
            <p:nvPr/>
          </p:nvSpPr>
          <p:spPr>
            <a:xfrm>
              <a:off x="2526780" y="6836306"/>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32" name="rc19"/>
            <p:cNvSpPr/>
            <p:nvPr/>
          </p:nvSpPr>
          <p:spPr>
            <a:xfrm>
              <a:off x="2817649" y="6836306"/>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3" name="rc20"/>
            <p:cNvSpPr/>
            <p:nvPr/>
          </p:nvSpPr>
          <p:spPr>
            <a:xfrm>
              <a:off x="3108517" y="6836306"/>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4" name="rc21"/>
            <p:cNvSpPr/>
            <p:nvPr/>
          </p:nvSpPr>
          <p:spPr>
            <a:xfrm>
              <a:off x="3399385" y="6836306"/>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35" name="rc22"/>
            <p:cNvSpPr/>
            <p:nvPr/>
          </p:nvSpPr>
          <p:spPr>
            <a:xfrm>
              <a:off x="3690253" y="6836306"/>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36" name="rc23"/>
            <p:cNvSpPr/>
            <p:nvPr/>
          </p:nvSpPr>
          <p:spPr>
            <a:xfrm>
              <a:off x="3981121" y="6836306"/>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37" name="rc24"/>
            <p:cNvSpPr/>
            <p:nvPr/>
          </p:nvSpPr>
          <p:spPr>
            <a:xfrm>
              <a:off x="4271989" y="6836306"/>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38" name="rc25"/>
            <p:cNvSpPr/>
            <p:nvPr/>
          </p:nvSpPr>
          <p:spPr>
            <a:xfrm>
              <a:off x="4562857" y="6836306"/>
              <a:ext cx="290868" cy="290868"/>
            </a:xfrm>
            <a:prstGeom prst="rect">
              <a:avLst/>
            </a:prstGeom>
            <a:solidFill>
              <a:srgbClr val="FEE4D7">
                <a:alpha val="100000"/>
              </a:srgbClr>
            </a:solidFill>
            <a:ln w="5420" cap="flat">
              <a:solidFill>
                <a:srgbClr val="FFFFFF">
                  <a:alpha val="100000"/>
                </a:srgbClr>
              </a:solidFill>
              <a:prstDash val="solid"/>
              <a:miter/>
            </a:ln>
          </p:spPr>
          <p:txBody>
            <a:bodyPr/>
            <a:lstStyle/>
            <a:p/>
          </p:txBody>
        </p:sp>
        <p:sp>
          <p:nvSpPr>
            <p:cNvPr id="639" name="rc26"/>
            <p:cNvSpPr/>
            <p:nvPr/>
          </p:nvSpPr>
          <p:spPr>
            <a:xfrm>
              <a:off x="4853726" y="6836306"/>
              <a:ext cx="290868" cy="290868"/>
            </a:xfrm>
            <a:prstGeom prst="rect">
              <a:avLst/>
            </a:prstGeom>
            <a:solidFill>
              <a:srgbClr val="FCBFA6">
                <a:alpha val="100000"/>
              </a:srgbClr>
            </a:solidFill>
            <a:ln w="5420" cap="flat">
              <a:solidFill>
                <a:srgbClr val="FFFFFF">
                  <a:alpha val="100000"/>
                </a:srgbClr>
              </a:solidFill>
              <a:prstDash val="solid"/>
              <a:miter/>
            </a:ln>
          </p:spPr>
          <p:txBody>
            <a:bodyPr/>
            <a:lstStyle/>
            <a:p/>
          </p:txBody>
        </p:sp>
        <p:sp>
          <p:nvSpPr>
            <p:cNvPr id="640" name="rc27"/>
            <p:cNvSpPr/>
            <p:nvPr/>
          </p:nvSpPr>
          <p:spPr>
            <a:xfrm>
              <a:off x="5144594" y="6836306"/>
              <a:ext cx="290868" cy="290868"/>
            </a:xfrm>
            <a:prstGeom prst="rect">
              <a:avLst/>
            </a:prstGeom>
            <a:solidFill>
              <a:srgbClr val="D01E1F">
                <a:alpha val="100000"/>
              </a:srgbClr>
            </a:solidFill>
            <a:ln w="5420" cap="flat">
              <a:solidFill>
                <a:srgbClr val="FFFFFF">
                  <a:alpha val="100000"/>
                </a:srgbClr>
              </a:solidFill>
              <a:prstDash val="solid"/>
              <a:miter/>
            </a:ln>
          </p:spPr>
          <p:txBody>
            <a:bodyPr/>
            <a:lstStyle/>
            <a:p/>
          </p:txBody>
        </p:sp>
        <p:sp>
          <p:nvSpPr>
            <p:cNvPr id="641" name="rc28"/>
            <p:cNvSpPr/>
            <p:nvPr/>
          </p:nvSpPr>
          <p:spPr>
            <a:xfrm>
              <a:off x="5435462" y="6836306"/>
              <a:ext cx="290868" cy="290868"/>
            </a:xfrm>
            <a:prstGeom prst="rect">
              <a:avLst/>
            </a:prstGeom>
            <a:solidFill>
              <a:srgbClr val="EF3B2C">
                <a:alpha val="100000"/>
              </a:srgbClr>
            </a:solidFill>
            <a:ln w="5420" cap="flat">
              <a:solidFill>
                <a:srgbClr val="FFFFFF">
                  <a:alpha val="100000"/>
                </a:srgbClr>
              </a:solidFill>
              <a:prstDash val="solid"/>
              <a:miter/>
            </a:ln>
          </p:spPr>
          <p:txBody>
            <a:bodyPr/>
            <a:lstStyle/>
            <a:p/>
          </p:txBody>
        </p:sp>
        <p:sp>
          <p:nvSpPr>
            <p:cNvPr id="642" name="rc29"/>
            <p:cNvSpPr/>
            <p:nvPr/>
          </p:nvSpPr>
          <p:spPr>
            <a:xfrm>
              <a:off x="2235912" y="7127174"/>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43" name="rc30"/>
            <p:cNvSpPr/>
            <p:nvPr/>
          </p:nvSpPr>
          <p:spPr>
            <a:xfrm>
              <a:off x="2526780" y="7127174"/>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44" name="rc31"/>
            <p:cNvSpPr/>
            <p:nvPr/>
          </p:nvSpPr>
          <p:spPr>
            <a:xfrm>
              <a:off x="2817649" y="7127174"/>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45" name="rc32"/>
            <p:cNvSpPr/>
            <p:nvPr/>
          </p:nvSpPr>
          <p:spPr>
            <a:xfrm>
              <a:off x="3108517" y="7127174"/>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46" name="rc33"/>
            <p:cNvSpPr/>
            <p:nvPr/>
          </p:nvSpPr>
          <p:spPr>
            <a:xfrm>
              <a:off x="3399385" y="7127174"/>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47" name="rc34"/>
            <p:cNvSpPr/>
            <p:nvPr/>
          </p:nvSpPr>
          <p:spPr>
            <a:xfrm>
              <a:off x="3690253" y="7127174"/>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48" name="rc35"/>
            <p:cNvSpPr/>
            <p:nvPr/>
          </p:nvSpPr>
          <p:spPr>
            <a:xfrm>
              <a:off x="3981121" y="7127174"/>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49" name="rc36"/>
            <p:cNvSpPr/>
            <p:nvPr/>
          </p:nvSpPr>
          <p:spPr>
            <a:xfrm>
              <a:off x="4271989" y="7127174"/>
              <a:ext cx="290868" cy="290868"/>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50" name="rc37"/>
            <p:cNvSpPr/>
            <p:nvPr/>
          </p:nvSpPr>
          <p:spPr>
            <a:xfrm>
              <a:off x="4562857" y="7127174"/>
              <a:ext cx="290868" cy="290868"/>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651" name="rc38"/>
            <p:cNvSpPr/>
            <p:nvPr/>
          </p:nvSpPr>
          <p:spPr>
            <a:xfrm>
              <a:off x="4853726" y="7127174"/>
              <a:ext cx="290868" cy="290868"/>
            </a:xfrm>
            <a:prstGeom prst="rect">
              <a:avLst/>
            </a:prstGeom>
            <a:solidFill>
              <a:srgbClr val="FDC1A8">
                <a:alpha val="100000"/>
              </a:srgbClr>
            </a:solidFill>
            <a:ln w="5420" cap="flat">
              <a:solidFill>
                <a:srgbClr val="FFFFFF">
                  <a:alpha val="100000"/>
                </a:srgbClr>
              </a:solidFill>
              <a:prstDash val="solid"/>
              <a:miter/>
            </a:ln>
          </p:spPr>
          <p:txBody>
            <a:bodyPr/>
            <a:lstStyle/>
            <a:p/>
          </p:txBody>
        </p:sp>
        <p:sp>
          <p:nvSpPr>
            <p:cNvPr id="652" name="rc39"/>
            <p:cNvSpPr/>
            <p:nvPr/>
          </p:nvSpPr>
          <p:spPr>
            <a:xfrm>
              <a:off x="5144594" y="7127174"/>
              <a:ext cx="290868" cy="290868"/>
            </a:xfrm>
            <a:prstGeom prst="rect">
              <a:avLst/>
            </a:prstGeom>
            <a:solidFill>
              <a:srgbClr val="FA6546">
                <a:alpha val="100000"/>
              </a:srgbClr>
            </a:solidFill>
            <a:ln w="5420" cap="flat">
              <a:solidFill>
                <a:srgbClr val="FFFFFF">
                  <a:alpha val="100000"/>
                </a:srgbClr>
              </a:solidFill>
              <a:prstDash val="solid"/>
              <a:miter/>
            </a:ln>
          </p:spPr>
          <p:txBody>
            <a:bodyPr/>
            <a:lstStyle/>
            <a:p/>
          </p:txBody>
        </p:sp>
        <p:sp>
          <p:nvSpPr>
            <p:cNvPr id="653" name="rc40"/>
            <p:cNvSpPr/>
            <p:nvPr/>
          </p:nvSpPr>
          <p:spPr>
            <a:xfrm>
              <a:off x="5435462" y="7127174"/>
              <a:ext cx="290868" cy="290868"/>
            </a:xfrm>
            <a:prstGeom prst="rect">
              <a:avLst/>
            </a:prstGeom>
            <a:solidFill>
              <a:srgbClr val="FCB69B">
                <a:alpha val="100000"/>
              </a:srgbClr>
            </a:solidFill>
            <a:ln w="5420" cap="flat">
              <a:solidFill>
                <a:srgbClr val="FFFFFF">
                  <a:alpha val="100000"/>
                </a:srgbClr>
              </a:solidFill>
              <a:prstDash val="solid"/>
              <a:miter/>
            </a:ln>
          </p:spPr>
          <p:txBody>
            <a:bodyPr/>
            <a:lstStyle/>
            <a:p/>
          </p:txBody>
        </p:sp>
        <p:sp>
          <p:nvSpPr>
            <p:cNvPr id="654" name="rc41"/>
            <p:cNvSpPr/>
            <p:nvPr/>
          </p:nvSpPr>
          <p:spPr>
            <a:xfrm>
              <a:off x="2235912" y="7418042"/>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5" name="rc42"/>
            <p:cNvSpPr/>
            <p:nvPr/>
          </p:nvSpPr>
          <p:spPr>
            <a:xfrm>
              <a:off x="2526780" y="7418042"/>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6" name="rc43"/>
            <p:cNvSpPr/>
            <p:nvPr/>
          </p:nvSpPr>
          <p:spPr>
            <a:xfrm>
              <a:off x="2817649" y="7418042"/>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7" name="rc44"/>
            <p:cNvSpPr/>
            <p:nvPr/>
          </p:nvSpPr>
          <p:spPr>
            <a:xfrm>
              <a:off x="3108517" y="7418042"/>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58" name="rc45"/>
            <p:cNvSpPr/>
            <p:nvPr/>
          </p:nvSpPr>
          <p:spPr>
            <a:xfrm>
              <a:off x="3399385" y="7418042"/>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59" name="rc46"/>
            <p:cNvSpPr/>
            <p:nvPr/>
          </p:nvSpPr>
          <p:spPr>
            <a:xfrm>
              <a:off x="3690253" y="7418042"/>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0" name="rc47"/>
            <p:cNvSpPr/>
            <p:nvPr/>
          </p:nvSpPr>
          <p:spPr>
            <a:xfrm>
              <a:off x="3981121" y="7418042"/>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1" name="rc48"/>
            <p:cNvSpPr/>
            <p:nvPr/>
          </p:nvSpPr>
          <p:spPr>
            <a:xfrm>
              <a:off x="4271989" y="7418042"/>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2" name="rc49"/>
            <p:cNvSpPr/>
            <p:nvPr/>
          </p:nvSpPr>
          <p:spPr>
            <a:xfrm>
              <a:off x="4562857" y="7418042"/>
              <a:ext cx="290868" cy="290868"/>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63" name="rc50"/>
            <p:cNvSpPr/>
            <p:nvPr/>
          </p:nvSpPr>
          <p:spPr>
            <a:xfrm>
              <a:off x="4853726" y="7418042"/>
              <a:ext cx="290868" cy="290868"/>
            </a:xfrm>
            <a:prstGeom prst="rect">
              <a:avLst/>
            </a:prstGeom>
            <a:solidFill>
              <a:srgbClr val="FED5C4">
                <a:alpha val="100000"/>
              </a:srgbClr>
            </a:solidFill>
            <a:ln w="5420" cap="flat">
              <a:solidFill>
                <a:srgbClr val="FFFFFF">
                  <a:alpha val="100000"/>
                </a:srgbClr>
              </a:solidFill>
              <a:prstDash val="solid"/>
              <a:miter/>
            </a:ln>
          </p:spPr>
          <p:txBody>
            <a:bodyPr/>
            <a:lstStyle/>
            <a:p/>
          </p:txBody>
        </p:sp>
        <p:sp>
          <p:nvSpPr>
            <p:cNvPr id="664" name="rc51"/>
            <p:cNvSpPr/>
            <p:nvPr/>
          </p:nvSpPr>
          <p:spPr>
            <a:xfrm>
              <a:off x="5144594" y="7418042"/>
              <a:ext cx="290868" cy="290868"/>
            </a:xfrm>
            <a:prstGeom prst="rect">
              <a:avLst/>
            </a:prstGeom>
            <a:solidFill>
              <a:srgbClr val="FC8C6C">
                <a:alpha val="100000"/>
              </a:srgbClr>
            </a:solidFill>
            <a:ln w="5420" cap="flat">
              <a:solidFill>
                <a:srgbClr val="FFFFFF">
                  <a:alpha val="100000"/>
                </a:srgbClr>
              </a:solidFill>
              <a:prstDash val="solid"/>
              <a:miter/>
            </a:ln>
          </p:spPr>
          <p:txBody>
            <a:bodyPr/>
            <a:lstStyle/>
            <a:p/>
          </p:txBody>
        </p:sp>
        <p:sp>
          <p:nvSpPr>
            <p:cNvPr id="665" name="rc52"/>
            <p:cNvSpPr/>
            <p:nvPr/>
          </p:nvSpPr>
          <p:spPr>
            <a:xfrm>
              <a:off x="5435462" y="7418042"/>
              <a:ext cx="290868" cy="290868"/>
            </a:xfrm>
            <a:prstGeom prst="rect">
              <a:avLst/>
            </a:prstGeom>
            <a:solidFill>
              <a:srgbClr val="FC8C6C">
                <a:alpha val="100000"/>
              </a:srgbClr>
            </a:solidFill>
            <a:ln w="5420" cap="flat">
              <a:solidFill>
                <a:srgbClr val="FFFFFF">
                  <a:alpha val="100000"/>
                </a:srgbClr>
              </a:solidFill>
              <a:prstDash val="solid"/>
              <a:miter/>
            </a:ln>
          </p:spPr>
          <p:txBody>
            <a:bodyPr/>
            <a:lstStyle/>
            <a:p/>
          </p:txBody>
        </p:sp>
        <p:sp>
          <p:nvSpPr>
            <p:cNvPr id="666" name="rc53"/>
            <p:cNvSpPr/>
            <p:nvPr/>
          </p:nvSpPr>
          <p:spPr>
            <a:xfrm>
              <a:off x="2235912" y="7708910"/>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7" name="rc54"/>
            <p:cNvSpPr/>
            <p:nvPr/>
          </p:nvSpPr>
          <p:spPr>
            <a:xfrm>
              <a:off x="2526780"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8" name="rc55"/>
            <p:cNvSpPr/>
            <p:nvPr/>
          </p:nvSpPr>
          <p:spPr>
            <a:xfrm>
              <a:off x="2817649"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9" name="rc56"/>
            <p:cNvSpPr/>
            <p:nvPr/>
          </p:nvSpPr>
          <p:spPr>
            <a:xfrm>
              <a:off x="3108517" y="7708910"/>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0" name="rc57"/>
            <p:cNvSpPr/>
            <p:nvPr/>
          </p:nvSpPr>
          <p:spPr>
            <a:xfrm>
              <a:off x="3399385" y="7708910"/>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1" name="rc58"/>
            <p:cNvSpPr/>
            <p:nvPr/>
          </p:nvSpPr>
          <p:spPr>
            <a:xfrm>
              <a:off x="3690253" y="7708910"/>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2" name="rc59"/>
            <p:cNvSpPr/>
            <p:nvPr/>
          </p:nvSpPr>
          <p:spPr>
            <a:xfrm>
              <a:off x="3981121" y="7708910"/>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3" name="rc60"/>
            <p:cNvSpPr/>
            <p:nvPr/>
          </p:nvSpPr>
          <p:spPr>
            <a:xfrm>
              <a:off x="4271989" y="7708910"/>
              <a:ext cx="290868" cy="290868"/>
            </a:xfrm>
            <a:prstGeom prst="rect">
              <a:avLst/>
            </a:prstGeom>
            <a:solidFill>
              <a:srgbClr val="FEE5D8">
                <a:alpha val="100000"/>
              </a:srgbClr>
            </a:solidFill>
            <a:ln w="5420" cap="flat">
              <a:solidFill>
                <a:srgbClr val="FFFFFF">
                  <a:alpha val="100000"/>
                </a:srgbClr>
              </a:solidFill>
              <a:prstDash val="solid"/>
              <a:miter/>
            </a:ln>
          </p:spPr>
          <p:txBody>
            <a:bodyPr/>
            <a:lstStyle/>
            <a:p/>
          </p:txBody>
        </p:sp>
        <p:sp>
          <p:nvSpPr>
            <p:cNvPr id="674" name="rc61"/>
            <p:cNvSpPr/>
            <p:nvPr/>
          </p:nvSpPr>
          <p:spPr>
            <a:xfrm>
              <a:off x="4562857" y="7708910"/>
              <a:ext cx="290868" cy="290868"/>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75" name="rc62"/>
            <p:cNvSpPr/>
            <p:nvPr/>
          </p:nvSpPr>
          <p:spPr>
            <a:xfrm>
              <a:off x="4853726" y="7708910"/>
              <a:ext cx="290868" cy="290868"/>
            </a:xfrm>
            <a:prstGeom prst="rect">
              <a:avLst/>
            </a:prstGeom>
            <a:solidFill>
              <a:srgbClr val="FED2BF">
                <a:alpha val="100000"/>
              </a:srgbClr>
            </a:solidFill>
            <a:ln w="5420" cap="flat">
              <a:solidFill>
                <a:srgbClr val="FFFFFF">
                  <a:alpha val="100000"/>
                </a:srgbClr>
              </a:solidFill>
              <a:prstDash val="solid"/>
              <a:miter/>
            </a:ln>
          </p:spPr>
          <p:txBody>
            <a:bodyPr/>
            <a:lstStyle/>
            <a:p/>
          </p:txBody>
        </p:sp>
        <p:sp>
          <p:nvSpPr>
            <p:cNvPr id="676" name="rc63"/>
            <p:cNvSpPr/>
            <p:nvPr/>
          </p:nvSpPr>
          <p:spPr>
            <a:xfrm>
              <a:off x="5144594" y="7708910"/>
              <a:ext cx="290868" cy="290868"/>
            </a:xfrm>
            <a:prstGeom prst="rect">
              <a:avLst/>
            </a:prstGeom>
            <a:solidFill>
              <a:srgbClr val="FC9272">
                <a:alpha val="100000"/>
              </a:srgbClr>
            </a:solidFill>
            <a:ln w="5420" cap="flat">
              <a:solidFill>
                <a:srgbClr val="FFFFFF">
                  <a:alpha val="100000"/>
                </a:srgbClr>
              </a:solidFill>
              <a:prstDash val="solid"/>
              <a:miter/>
            </a:ln>
          </p:spPr>
          <p:txBody>
            <a:bodyPr/>
            <a:lstStyle/>
            <a:p/>
          </p:txBody>
        </p:sp>
        <p:sp>
          <p:nvSpPr>
            <p:cNvPr id="677" name="rc64"/>
            <p:cNvSpPr/>
            <p:nvPr/>
          </p:nvSpPr>
          <p:spPr>
            <a:xfrm>
              <a:off x="5435462" y="7708910"/>
              <a:ext cx="290868" cy="290868"/>
            </a:xfrm>
            <a:prstGeom prst="rect">
              <a:avLst/>
            </a:prstGeom>
            <a:solidFill>
              <a:srgbClr val="FDC4AD">
                <a:alpha val="100000"/>
              </a:srgbClr>
            </a:solidFill>
            <a:ln w="5420" cap="flat">
              <a:solidFill>
                <a:srgbClr val="FFFFFF">
                  <a:alpha val="100000"/>
                </a:srgbClr>
              </a:solidFill>
              <a:prstDash val="solid"/>
              <a:miter/>
            </a:ln>
          </p:spPr>
          <p:txBody>
            <a:bodyPr/>
            <a:lstStyle/>
            <a:p/>
          </p:txBody>
        </p:sp>
        <p:sp>
          <p:nvSpPr>
            <p:cNvPr id="678" name="rc65"/>
            <p:cNvSpPr/>
            <p:nvPr/>
          </p:nvSpPr>
          <p:spPr>
            <a:xfrm>
              <a:off x="2235912"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9" name="rc66"/>
            <p:cNvSpPr/>
            <p:nvPr/>
          </p:nvSpPr>
          <p:spPr>
            <a:xfrm>
              <a:off x="2526780"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0" name="rc67"/>
            <p:cNvSpPr/>
            <p:nvPr/>
          </p:nvSpPr>
          <p:spPr>
            <a:xfrm>
              <a:off x="2817649" y="7999779"/>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81" name="rc68"/>
            <p:cNvSpPr/>
            <p:nvPr/>
          </p:nvSpPr>
          <p:spPr>
            <a:xfrm>
              <a:off x="3108517" y="7999779"/>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82" name="rc69"/>
            <p:cNvSpPr/>
            <p:nvPr/>
          </p:nvSpPr>
          <p:spPr>
            <a:xfrm>
              <a:off x="3399385"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3" name="rc70"/>
            <p:cNvSpPr/>
            <p:nvPr/>
          </p:nvSpPr>
          <p:spPr>
            <a:xfrm>
              <a:off x="3690253"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4" name="rc71"/>
            <p:cNvSpPr/>
            <p:nvPr/>
          </p:nvSpPr>
          <p:spPr>
            <a:xfrm>
              <a:off x="3981121"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5" name="rc72"/>
            <p:cNvSpPr/>
            <p:nvPr/>
          </p:nvSpPr>
          <p:spPr>
            <a:xfrm>
              <a:off x="4271989" y="7999779"/>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86" name="rc73"/>
            <p:cNvSpPr/>
            <p:nvPr/>
          </p:nvSpPr>
          <p:spPr>
            <a:xfrm>
              <a:off x="4562857" y="7999779"/>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87" name="rc74"/>
            <p:cNvSpPr/>
            <p:nvPr/>
          </p:nvSpPr>
          <p:spPr>
            <a:xfrm>
              <a:off x="4853726" y="7999779"/>
              <a:ext cx="290868" cy="290868"/>
            </a:xfrm>
            <a:prstGeom prst="rect">
              <a:avLst/>
            </a:prstGeom>
            <a:solidFill>
              <a:srgbClr val="FED7C5">
                <a:alpha val="100000"/>
              </a:srgbClr>
            </a:solidFill>
            <a:ln w="5420" cap="flat">
              <a:solidFill>
                <a:srgbClr val="FFFFFF">
                  <a:alpha val="100000"/>
                </a:srgbClr>
              </a:solidFill>
              <a:prstDash val="solid"/>
              <a:miter/>
            </a:ln>
          </p:spPr>
          <p:txBody>
            <a:bodyPr/>
            <a:lstStyle/>
            <a:p/>
          </p:txBody>
        </p:sp>
        <p:sp>
          <p:nvSpPr>
            <p:cNvPr id="688" name="rc75"/>
            <p:cNvSpPr/>
            <p:nvPr/>
          </p:nvSpPr>
          <p:spPr>
            <a:xfrm>
              <a:off x="5144594" y="7999779"/>
              <a:ext cx="290868" cy="290868"/>
            </a:xfrm>
            <a:prstGeom prst="rect">
              <a:avLst/>
            </a:prstGeom>
            <a:solidFill>
              <a:srgbClr val="FDA98C">
                <a:alpha val="100000"/>
              </a:srgbClr>
            </a:solidFill>
            <a:ln w="5420" cap="flat">
              <a:solidFill>
                <a:srgbClr val="FFFFFF">
                  <a:alpha val="100000"/>
                </a:srgbClr>
              </a:solidFill>
              <a:prstDash val="solid"/>
              <a:miter/>
            </a:ln>
          </p:spPr>
          <p:txBody>
            <a:bodyPr/>
            <a:lstStyle/>
            <a:p/>
          </p:txBody>
        </p:sp>
        <p:sp>
          <p:nvSpPr>
            <p:cNvPr id="689" name="rc76"/>
            <p:cNvSpPr/>
            <p:nvPr/>
          </p:nvSpPr>
          <p:spPr>
            <a:xfrm>
              <a:off x="5435462" y="7999779"/>
              <a:ext cx="290868" cy="290868"/>
            </a:xfrm>
            <a:prstGeom prst="rect">
              <a:avLst/>
            </a:prstGeom>
            <a:solidFill>
              <a:srgbClr val="FDAF93">
                <a:alpha val="100000"/>
              </a:srgbClr>
            </a:solidFill>
            <a:ln w="5420" cap="flat">
              <a:solidFill>
                <a:srgbClr val="FFFFFF">
                  <a:alpha val="100000"/>
                </a:srgbClr>
              </a:solidFill>
              <a:prstDash val="solid"/>
              <a:miter/>
            </a:ln>
          </p:spPr>
          <p:txBody>
            <a:bodyPr/>
            <a:lstStyle/>
            <a:p/>
          </p:txBody>
        </p:sp>
        <p:sp>
          <p:nvSpPr>
            <p:cNvPr id="690" name="rc77"/>
            <p:cNvSpPr/>
            <p:nvPr/>
          </p:nvSpPr>
          <p:spPr>
            <a:xfrm>
              <a:off x="2235912"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1" name="rc78"/>
            <p:cNvSpPr/>
            <p:nvPr/>
          </p:nvSpPr>
          <p:spPr>
            <a:xfrm>
              <a:off x="2526780"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2" name="rc79"/>
            <p:cNvSpPr/>
            <p:nvPr/>
          </p:nvSpPr>
          <p:spPr>
            <a:xfrm>
              <a:off x="2817649"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3" name="rc80"/>
            <p:cNvSpPr/>
            <p:nvPr/>
          </p:nvSpPr>
          <p:spPr>
            <a:xfrm>
              <a:off x="3108517" y="8290647"/>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4" name="rc81"/>
            <p:cNvSpPr/>
            <p:nvPr/>
          </p:nvSpPr>
          <p:spPr>
            <a:xfrm>
              <a:off x="3399385" y="8290647"/>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5" name="rc82"/>
            <p:cNvSpPr/>
            <p:nvPr/>
          </p:nvSpPr>
          <p:spPr>
            <a:xfrm>
              <a:off x="3690253" y="8290647"/>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6" name="rc83"/>
            <p:cNvSpPr/>
            <p:nvPr/>
          </p:nvSpPr>
          <p:spPr>
            <a:xfrm>
              <a:off x="3981121" y="8290647"/>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7" name="rc84"/>
            <p:cNvSpPr/>
            <p:nvPr/>
          </p:nvSpPr>
          <p:spPr>
            <a:xfrm>
              <a:off x="4271989" y="8290647"/>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8" name="rc85"/>
            <p:cNvSpPr/>
            <p:nvPr/>
          </p:nvSpPr>
          <p:spPr>
            <a:xfrm>
              <a:off x="4562857" y="8290647"/>
              <a:ext cx="290868" cy="290868"/>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99" name="rc86"/>
            <p:cNvSpPr/>
            <p:nvPr/>
          </p:nvSpPr>
          <p:spPr>
            <a:xfrm>
              <a:off x="4853726" y="8290647"/>
              <a:ext cx="290868" cy="290868"/>
            </a:xfrm>
            <a:prstGeom prst="rect">
              <a:avLst/>
            </a:prstGeom>
            <a:solidFill>
              <a:srgbClr val="FED8C7">
                <a:alpha val="100000"/>
              </a:srgbClr>
            </a:solidFill>
            <a:ln w="5420" cap="flat">
              <a:solidFill>
                <a:srgbClr val="FFFFFF">
                  <a:alpha val="100000"/>
                </a:srgbClr>
              </a:solidFill>
              <a:prstDash val="solid"/>
              <a:miter/>
            </a:ln>
          </p:spPr>
          <p:txBody>
            <a:bodyPr/>
            <a:lstStyle/>
            <a:p/>
          </p:txBody>
        </p:sp>
        <p:sp>
          <p:nvSpPr>
            <p:cNvPr id="700" name="rc87"/>
            <p:cNvSpPr/>
            <p:nvPr/>
          </p:nvSpPr>
          <p:spPr>
            <a:xfrm>
              <a:off x="5144594" y="8290647"/>
              <a:ext cx="290868" cy="290868"/>
            </a:xfrm>
            <a:prstGeom prst="rect">
              <a:avLst/>
            </a:prstGeom>
            <a:solidFill>
              <a:srgbClr val="FDAB8E">
                <a:alpha val="100000"/>
              </a:srgbClr>
            </a:solidFill>
            <a:ln w="5420" cap="flat">
              <a:solidFill>
                <a:srgbClr val="FFFFFF">
                  <a:alpha val="100000"/>
                </a:srgbClr>
              </a:solidFill>
              <a:prstDash val="solid"/>
              <a:miter/>
            </a:ln>
          </p:spPr>
          <p:txBody>
            <a:bodyPr/>
            <a:lstStyle/>
            <a:p/>
          </p:txBody>
        </p:sp>
        <p:sp>
          <p:nvSpPr>
            <p:cNvPr id="701" name="rc88"/>
            <p:cNvSpPr/>
            <p:nvPr/>
          </p:nvSpPr>
          <p:spPr>
            <a:xfrm>
              <a:off x="5435462" y="8290647"/>
              <a:ext cx="290868" cy="290868"/>
            </a:xfrm>
            <a:prstGeom prst="rect">
              <a:avLst/>
            </a:prstGeom>
            <a:solidFill>
              <a:srgbClr val="FCB99F">
                <a:alpha val="100000"/>
              </a:srgbClr>
            </a:solidFill>
            <a:ln w="5420" cap="flat">
              <a:solidFill>
                <a:srgbClr val="FFFFFF">
                  <a:alpha val="100000"/>
                </a:srgbClr>
              </a:solidFill>
              <a:prstDash val="solid"/>
              <a:miter/>
            </a:ln>
          </p:spPr>
          <p:txBody>
            <a:bodyPr/>
            <a:lstStyle/>
            <a:p/>
          </p:txBody>
        </p:sp>
        <p:sp>
          <p:nvSpPr>
            <p:cNvPr id="702" name="rc89"/>
            <p:cNvSpPr/>
            <p:nvPr/>
          </p:nvSpPr>
          <p:spPr>
            <a:xfrm>
              <a:off x="2235912"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3" name="rc90"/>
            <p:cNvSpPr/>
            <p:nvPr/>
          </p:nvSpPr>
          <p:spPr>
            <a:xfrm>
              <a:off x="2526780"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4" name="rc91"/>
            <p:cNvSpPr/>
            <p:nvPr/>
          </p:nvSpPr>
          <p:spPr>
            <a:xfrm>
              <a:off x="2817649"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5" name="rc92"/>
            <p:cNvSpPr/>
            <p:nvPr/>
          </p:nvSpPr>
          <p:spPr>
            <a:xfrm>
              <a:off x="3108517" y="8581515"/>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06" name="rc93"/>
            <p:cNvSpPr/>
            <p:nvPr/>
          </p:nvSpPr>
          <p:spPr>
            <a:xfrm>
              <a:off x="3399385"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7" name="rc94"/>
            <p:cNvSpPr/>
            <p:nvPr/>
          </p:nvSpPr>
          <p:spPr>
            <a:xfrm>
              <a:off x="3690253"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8" name="rc95"/>
            <p:cNvSpPr/>
            <p:nvPr/>
          </p:nvSpPr>
          <p:spPr>
            <a:xfrm>
              <a:off x="3981121" y="8581515"/>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09" name="rc96"/>
            <p:cNvSpPr/>
            <p:nvPr/>
          </p:nvSpPr>
          <p:spPr>
            <a:xfrm>
              <a:off x="4271989"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0" name="rc97"/>
            <p:cNvSpPr/>
            <p:nvPr/>
          </p:nvSpPr>
          <p:spPr>
            <a:xfrm>
              <a:off x="4562857" y="8581515"/>
              <a:ext cx="290868" cy="290868"/>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711" name="rc98"/>
            <p:cNvSpPr/>
            <p:nvPr/>
          </p:nvSpPr>
          <p:spPr>
            <a:xfrm>
              <a:off x="4853726" y="8581515"/>
              <a:ext cx="290868" cy="290868"/>
            </a:xfrm>
            <a:prstGeom prst="rect">
              <a:avLst/>
            </a:prstGeom>
            <a:solidFill>
              <a:srgbClr val="FEDDCF">
                <a:alpha val="100000"/>
              </a:srgbClr>
            </a:solidFill>
            <a:ln w="5420" cap="flat">
              <a:solidFill>
                <a:srgbClr val="FFFFFF">
                  <a:alpha val="100000"/>
                </a:srgbClr>
              </a:solidFill>
              <a:prstDash val="solid"/>
              <a:miter/>
            </a:ln>
          </p:spPr>
          <p:txBody>
            <a:bodyPr/>
            <a:lstStyle/>
            <a:p/>
          </p:txBody>
        </p:sp>
        <p:sp>
          <p:nvSpPr>
            <p:cNvPr id="712" name="rc99"/>
            <p:cNvSpPr/>
            <p:nvPr/>
          </p:nvSpPr>
          <p:spPr>
            <a:xfrm>
              <a:off x="5144594" y="8581515"/>
              <a:ext cx="290868" cy="290868"/>
            </a:xfrm>
            <a:prstGeom prst="rect">
              <a:avLst/>
            </a:prstGeom>
            <a:solidFill>
              <a:srgbClr val="FDC4AD">
                <a:alpha val="100000"/>
              </a:srgbClr>
            </a:solidFill>
            <a:ln w="5420" cap="flat">
              <a:solidFill>
                <a:srgbClr val="FFFFFF">
                  <a:alpha val="100000"/>
                </a:srgbClr>
              </a:solidFill>
              <a:prstDash val="solid"/>
              <a:miter/>
            </a:ln>
          </p:spPr>
          <p:txBody>
            <a:bodyPr/>
            <a:lstStyle/>
            <a:p/>
          </p:txBody>
        </p:sp>
        <p:sp>
          <p:nvSpPr>
            <p:cNvPr id="713" name="rc100"/>
            <p:cNvSpPr/>
            <p:nvPr/>
          </p:nvSpPr>
          <p:spPr>
            <a:xfrm>
              <a:off x="5435462" y="8581515"/>
              <a:ext cx="290868" cy="290868"/>
            </a:xfrm>
            <a:prstGeom prst="rect">
              <a:avLst/>
            </a:prstGeom>
            <a:solidFill>
              <a:srgbClr val="FED8C8">
                <a:alpha val="100000"/>
              </a:srgbClr>
            </a:solidFill>
            <a:ln w="5420" cap="flat">
              <a:solidFill>
                <a:srgbClr val="FFFFFF">
                  <a:alpha val="100000"/>
                </a:srgbClr>
              </a:solidFill>
              <a:prstDash val="solid"/>
              <a:miter/>
            </a:ln>
          </p:spPr>
          <p:txBody>
            <a:bodyPr/>
            <a:lstStyle/>
            <a:p/>
          </p:txBody>
        </p:sp>
        <p:sp>
          <p:nvSpPr>
            <p:cNvPr id="714" name="tx101"/>
            <p:cNvSpPr/>
            <p:nvPr/>
          </p:nvSpPr>
          <p:spPr>
            <a:xfrm>
              <a:off x="1283431" y="8668683"/>
              <a:ext cx="762074"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RANGPUR</a:t>
              </a:r>
            </a:p>
          </p:txBody>
        </p:sp>
        <p:sp>
          <p:nvSpPr>
            <p:cNvPr id="715" name="tx102"/>
            <p:cNvSpPr/>
            <p:nvPr/>
          </p:nvSpPr>
          <p:spPr>
            <a:xfrm>
              <a:off x="995597" y="8377815"/>
              <a:ext cx="1049908"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MYMENSINGH</a:t>
              </a:r>
            </a:p>
          </p:txBody>
        </p:sp>
        <p:sp>
          <p:nvSpPr>
            <p:cNvPr id="716" name="tx103"/>
            <p:cNvSpPr/>
            <p:nvPr/>
          </p:nvSpPr>
          <p:spPr>
            <a:xfrm>
              <a:off x="1452649" y="8086946"/>
              <a:ext cx="592856"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SYLHET</a:t>
              </a:r>
            </a:p>
          </p:txBody>
        </p:sp>
        <p:sp>
          <p:nvSpPr>
            <p:cNvPr id="717" name="tx104"/>
            <p:cNvSpPr/>
            <p:nvPr/>
          </p:nvSpPr>
          <p:spPr>
            <a:xfrm>
              <a:off x="1427273" y="7797939"/>
              <a:ext cx="618232"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KHULNA</a:t>
              </a:r>
            </a:p>
          </p:txBody>
        </p:sp>
        <p:sp>
          <p:nvSpPr>
            <p:cNvPr id="718" name="tx105"/>
            <p:cNvSpPr/>
            <p:nvPr/>
          </p:nvSpPr>
          <p:spPr>
            <a:xfrm>
              <a:off x="1401749" y="7505210"/>
              <a:ext cx="643756"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BARISAL</a:t>
              </a:r>
            </a:p>
          </p:txBody>
        </p:sp>
        <p:sp>
          <p:nvSpPr>
            <p:cNvPr id="719" name="tx106"/>
            <p:cNvSpPr/>
            <p:nvPr/>
          </p:nvSpPr>
          <p:spPr>
            <a:xfrm>
              <a:off x="1291840" y="7214342"/>
              <a:ext cx="753665"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RAJSHAHI</a:t>
              </a:r>
            </a:p>
          </p:txBody>
        </p:sp>
        <p:sp>
          <p:nvSpPr>
            <p:cNvPr id="720" name="tx107"/>
            <p:cNvSpPr/>
            <p:nvPr/>
          </p:nvSpPr>
          <p:spPr>
            <a:xfrm>
              <a:off x="1029530" y="6923399"/>
              <a:ext cx="1015975"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CHITTAGONG</a:t>
              </a:r>
            </a:p>
          </p:txBody>
        </p:sp>
        <p:sp>
          <p:nvSpPr>
            <p:cNvPr id="721" name="tx108"/>
            <p:cNvSpPr/>
            <p:nvPr/>
          </p:nvSpPr>
          <p:spPr>
            <a:xfrm>
              <a:off x="1520440" y="6636326"/>
              <a:ext cx="525065"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DHAKA</a:t>
              </a:r>
            </a:p>
          </p:txBody>
        </p:sp>
        <p:sp>
          <p:nvSpPr>
            <p:cNvPr id="722" name="tx109"/>
            <p:cNvSpPr/>
            <p:nvPr/>
          </p:nvSpPr>
          <p:spPr>
            <a:xfrm rot="-2700000">
              <a:off x="1941711"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723" name="tx110"/>
            <p:cNvSpPr/>
            <p:nvPr/>
          </p:nvSpPr>
          <p:spPr>
            <a:xfrm rot="-2700000">
              <a:off x="2232579"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724" name="tx111"/>
            <p:cNvSpPr/>
            <p:nvPr/>
          </p:nvSpPr>
          <p:spPr>
            <a:xfrm rot="-2700000">
              <a:off x="2523447"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725" name="tx112"/>
            <p:cNvSpPr/>
            <p:nvPr/>
          </p:nvSpPr>
          <p:spPr>
            <a:xfrm rot="-2700000">
              <a:off x="2814316"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726" name="tx113"/>
            <p:cNvSpPr/>
            <p:nvPr/>
          </p:nvSpPr>
          <p:spPr>
            <a:xfrm rot="-2700000">
              <a:off x="3105184"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727" name="tx114"/>
            <p:cNvSpPr/>
            <p:nvPr/>
          </p:nvSpPr>
          <p:spPr>
            <a:xfrm rot="-2700000">
              <a:off x="3396052"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728" name="tx115"/>
            <p:cNvSpPr/>
            <p:nvPr/>
          </p:nvSpPr>
          <p:spPr>
            <a:xfrm rot="-2700000">
              <a:off x="3686920"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729" name="tx116"/>
            <p:cNvSpPr/>
            <p:nvPr/>
          </p:nvSpPr>
          <p:spPr>
            <a:xfrm rot="-2700000">
              <a:off x="3977788"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730" name="tx117"/>
            <p:cNvSpPr/>
            <p:nvPr/>
          </p:nvSpPr>
          <p:spPr>
            <a:xfrm rot="-2700000">
              <a:off x="4268656"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731" name="tx118"/>
            <p:cNvSpPr/>
            <p:nvPr/>
          </p:nvSpPr>
          <p:spPr>
            <a:xfrm rot="-2700000">
              <a:off x="4559498" y="9217217"/>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732" name="tx119"/>
            <p:cNvSpPr/>
            <p:nvPr/>
          </p:nvSpPr>
          <p:spPr>
            <a:xfrm rot="-2700000">
              <a:off x="4850393"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733" name="tx120"/>
            <p:cNvSpPr/>
            <p:nvPr/>
          </p:nvSpPr>
          <p:spPr>
            <a:xfrm rot="-2700000">
              <a:off x="5141261"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734" name="pic121"/>
            <p:cNvPicPr/>
            <p:nvPr/>
          </p:nvPicPr>
          <p:blipFill>
            <a:blip r:embed="rId2" cstate="print"/>
            <a:stretch>
              <a:fillRect/>
            </a:stretch>
          </p:blipFill>
          <p:spPr>
            <a:xfrm>
              <a:off x="2901121" y="9712784"/>
              <a:ext cx="2160000" cy="144000"/>
            </a:xfrm>
            <a:prstGeom prst="rect">
              <a:avLst/>
            </a:prstGeom>
          </p:spPr>
        </p:pic>
        <p:sp>
          <p:nvSpPr>
            <p:cNvPr id="735" name="pl122"/>
            <p:cNvSpPr/>
            <p:nvPr/>
          </p:nvSpPr>
          <p:spPr>
            <a:xfrm>
              <a:off x="3252666" y="981289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36" name="pl123"/>
            <p:cNvSpPr/>
            <p:nvPr/>
          </p:nvSpPr>
          <p:spPr>
            <a:xfrm>
              <a:off x="3600959" y="981289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37" name="pl124"/>
            <p:cNvSpPr/>
            <p:nvPr/>
          </p:nvSpPr>
          <p:spPr>
            <a:xfrm>
              <a:off x="3949252" y="981289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38" name="pl125"/>
            <p:cNvSpPr/>
            <p:nvPr/>
          </p:nvSpPr>
          <p:spPr>
            <a:xfrm>
              <a:off x="4297545" y="981289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39" name="pl126"/>
            <p:cNvSpPr/>
            <p:nvPr/>
          </p:nvSpPr>
          <p:spPr>
            <a:xfrm>
              <a:off x="4645839" y="981289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40" name="pl127"/>
            <p:cNvSpPr/>
            <p:nvPr/>
          </p:nvSpPr>
          <p:spPr>
            <a:xfrm>
              <a:off x="4994132" y="981289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41" name="pl128"/>
            <p:cNvSpPr/>
            <p:nvPr/>
          </p:nvSpPr>
          <p:spPr>
            <a:xfrm>
              <a:off x="3252666" y="971278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42" name="pl129"/>
            <p:cNvSpPr/>
            <p:nvPr/>
          </p:nvSpPr>
          <p:spPr>
            <a:xfrm>
              <a:off x="3600959" y="971278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43" name="pl130"/>
            <p:cNvSpPr/>
            <p:nvPr/>
          </p:nvSpPr>
          <p:spPr>
            <a:xfrm>
              <a:off x="3949252" y="971278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44" name="pl131"/>
            <p:cNvSpPr/>
            <p:nvPr/>
          </p:nvSpPr>
          <p:spPr>
            <a:xfrm>
              <a:off x="4297545" y="971278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45" name="pl132"/>
            <p:cNvSpPr/>
            <p:nvPr/>
          </p:nvSpPr>
          <p:spPr>
            <a:xfrm>
              <a:off x="4645839" y="971278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46" name="pl133"/>
            <p:cNvSpPr/>
            <p:nvPr/>
          </p:nvSpPr>
          <p:spPr>
            <a:xfrm>
              <a:off x="4994132" y="971278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47" name="tx134"/>
            <p:cNvSpPr/>
            <p:nvPr/>
          </p:nvSpPr>
          <p:spPr>
            <a:xfrm>
              <a:off x="3111403" y="9924451"/>
              <a:ext cx="282525"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1000</a:t>
              </a:r>
            </a:p>
          </p:txBody>
        </p:sp>
        <p:sp>
          <p:nvSpPr>
            <p:cNvPr id="748" name="tx135"/>
            <p:cNvSpPr/>
            <p:nvPr/>
          </p:nvSpPr>
          <p:spPr>
            <a:xfrm>
              <a:off x="3459696" y="9924451"/>
              <a:ext cx="282525"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2000</a:t>
              </a:r>
            </a:p>
          </p:txBody>
        </p:sp>
        <p:sp>
          <p:nvSpPr>
            <p:cNvPr id="749" name="tx136"/>
            <p:cNvSpPr/>
            <p:nvPr/>
          </p:nvSpPr>
          <p:spPr>
            <a:xfrm>
              <a:off x="3807990" y="9924389"/>
              <a:ext cx="282525" cy="92893"/>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3000</a:t>
              </a:r>
            </a:p>
          </p:txBody>
        </p:sp>
        <p:sp>
          <p:nvSpPr>
            <p:cNvPr id="750" name="tx137"/>
            <p:cNvSpPr/>
            <p:nvPr/>
          </p:nvSpPr>
          <p:spPr>
            <a:xfrm>
              <a:off x="4156283" y="9924451"/>
              <a:ext cx="282525"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4000</a:t>
              </a:r>
            </a:p>
          </p:txBody>
        </p:sp>
        <p:sp>
          <p:nvSpPr>
            <p:cNvPr id="751" name="tx138"/>
            <p:cNvSpPr/>
            <p:nvPr/>
          </p:nvSpPr>
          <p:spPr>
            <a:xfrm>
              <a:off x="4504576" y="9924451"/>
              <a:ext cx="282525"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5000</a:t>
              </a:r>
            </a:p>
          </p:txBody>
        </p:sp>
        <p:sp>
          <p:nvSpPr>
            <p:cNvPr id="752" name="tx139"/>
            <p:cNvSpPr/>
            <p:nvPr/>
          </p:nvSpPr>
          <p:spPr>
            <a:xfrm>
              <a:off x="4852869" y="9924451"/>
              <a:ext cx="282525"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6000</a:t>
              </a:r>
            </a:p>
          </p:txBody>
        </p:sp>
        <p:sp>
          <p:nvSpPr>
            <p:cNvPr id="753" name="tx140"/>
            <p:cNvSpPr/>
            <p:nvPr/>
          </p:nvSpPr>
          <p:spPr>
            <a:xfrm>
              <a:off x="1187650" y="6250748"/>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754"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755"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756"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Barbados</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772732" y="2153563"/>
              <a:ext cx="3239694" cy="3131794"/>
            </a:xfrm>
            <a:prstGeom prst="rect">
              <a:avLst/>
            </a:prstGeom>
            <a:solidFill>
              <a:srgbClr val="FFFFFF">
                <a:alpha val="100000"/>
              </a:srgbClr>
            </a:solidFill>
          </p:spPr>
          <p:txBody>
            <a:bodyPr/>
            <a:lstStyle/>
            <a:p/>
          </p:txBody>
        </p:sp>
        <p:sp>
          <p:nvSpPr>
            <p:cNvPr id="7" name="pl6"/>
            <p:cNvSpPr/>
            <p:nvPr/>
          </p:nvSpPr>
          <p:spPr>
            <a:xfrm>
              <a:off x="1772732" y="493108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8" name="pl7"/>
            <p:cNvSpPr/>
            <p:nvPr/>
          </p:nvSpPr>
          <p:spPr>
            <a:xfrm>
              <a:off x="1772732" y="422253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9" name="pl8"/>
            <p:cNvSpPr/>
            <p:nvPr/>
          </p:nvSpPr>
          <p:spPr>
            <a:xfrm>
              <a:off x="1772732" y="351398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0" name="pl9"/>
            <p:cNvSpPr/>
            <p:nvPr/>
          </p:nvSpPr>
          <p:spPr>
            <a:xfrm>
              <a:off x="1772732" y="2805430"/>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1" name="pl10"/>
            <p:cNvSpPr/>
            <p:nvPr/>
          </p:nvSpPr>
          <p:spPr>
            <a:xfrm>
              <a:off x="177273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2" name="pl11"/>
            <p:cNvSpPr/>
            <p:nvPr/>
          </p:nvSpPr>
          <p:spPr>
            <a:xfrm>
              <a:off x="1772732" y="4576807"/>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3" name="pl12"/>
            <p:cNvSpPr/>
            <p:nvPr/>
          </p:nvSpPr>
          <p:spPr>
            <a:xfrm>
              <a:off x="1772732" y="3868256"/>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4" name="pl13"/>
            <p:cNvSpPr/>
            <p:nvPr/>
          </p:nvSpPr>
          <p:spPr>
            <a:xfrm>
              <a:off x="1772732" y="3159706"/>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5" name="pl14"/>
            <p:cNvSpPr/>
            <p:nvPr/>
          </p:nvSpPr>
          <p:spPr>
            <a:xfrm>
              <a:off x="1772732" y="245115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6" name="rc15"/>
            <p:cNvSpPr/>
            <p:nvPr/>
          </p:nvSpPr>
          <p:spPr>
            <a:xfrm>
              <a:off x="287476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 name="rc16"/>
            <p:cNvSpPr/>
            <p:nvPr/>
          </p:nvSpPr>
          <p:spPr>
            <a:xfrm>
              <a:off x="287476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 name="rc17"/>
            <p:cNvSpPr/>
            <p:nvPr/>
          </p:nvSpPr>
          <p:spPr>
            <a:xfrm>
              <a:off x="287476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 name="rc18"/>
            <p:cNvSpPr/>
            <p:nvPr/>
          </p:nvSpPr>
          <p:spPr>
            <a:xfrm>
              <a:off x="2874760" y="5143648"/>
              <a:ext cx="238993" cy="1417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 name="rc19"/>
            <p:cNvSpPr/>
            <p:nvPr/>
          </p:nvSpPr>
          <p:spPr>
            <a:xfrm>
              <a:off x="340585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 name="rc20"/>
            <p:cNvSpPr/>
            <p:nvPr/>
          </p:nvSpPr>
          <p:spPr>
            <a:xfrm>
              <a:off x="340585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 name="rc21"/>
            <p:cNvSpPr/>
            <p:nvPr/>
          </p:nvSpPr>
          <p:spPr>
            <a:xfrm>
              <a:off x="340585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 name="rc22"/>
            <p:cNvSpPr/>
            <p:nvPr/>
          </p:nvSpPr>
          <p:spPr>
            <a:xfrm>
              <a:off x="3405857" y="5143648"/>
              <a:ext cx="238993" cy="1417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 name="rc23"/>
            <p:cNvSpPr/>
            <p:nvPr/>
          </p:nvSpPr>
          <p:spPr>
            <a:xfrm>
              <a:off x="446805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 name="rc24"/>
            <p:cNvSpPr/>
            <p:nvPr/>
          </p:nvSpPr>
          <p:spPr>
            <a:xfrm>
              <a:off x="446805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 name="rc25"/>
            <p:cNvSpPr/>
            <p:nvPr/>
          </p:nvSpPr>
          <p:spPr>
            <a:xfrm>
              <a:off x="446805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 name="rc26"/>
            <p:cNvSpPr/>
            <p:nvPr/>
          </p:nvSpPr>
          <p:spPr>
            <a:xfrm>
              <a:off x="4468052" y="5001937"/>
              <a:ext cx="238993" cy="2834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 name="rc27"/>
            <p:cNvSpPr/>
            <p:nvPr/>
          </p:nvSpPr>
          <p:spPr>
            <a:xfrm>
              <a:off x="473360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 name="rc28"/>
            <p:cNvSpPr/>
            <p:nvPr/>
          </p:nvSpPr>
          <p:spPr>
            <a:xfrm>
              <a:off x="473360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0" name="rc29"/>
            <p:cNvSpPr/>
            <p:nvPr/>
          </p:nvSpPr>
          <p:spPr>
            <a:xfrm>
              <a:off x="473360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1" name="rc30"/>
            <p:cNvSpPr/>
            <p:nvPr/>
          </p:nvSpPr>
          <p:spPr>
            <a:xfrm>
              <a:off x="4733601" y="4860227"/>
              <a:ext cx="238993" cy="4251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2" name="pg31"/>
            <p:cNvSpPr/>
            <p:nvPr/>
          </p:nvSpPr>
          <p:spPr>
            <a:xfrm>
              <a:off x="2636323"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33" name="tx32"/>
            <p:cNvSpPr/>
            <p:nvPr/>
          </p:nvSpPr>
          <p:spPr>
            <a:xfrm>
              <a:off x="2761205"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34" name="pg33"/>
            <p:cNvSpPr/>
            <p:nvPr/>
          </p:nvSpPr>
          <p:spPr>
            <a:xfrm>
              <a:off x="2818685"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35" name="tx34"/>
            <p:cNvSpPr/>
            <p:nvPr/>
          </p:nvSpPr>
          <p:spPr>
            <a:xfrm>
              <a:off x="2922754"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36" name="rc35"/>
            <p:cNvSpPr/>
            <p:nvPr/>
          </p:nvSpPr>
          <p:spPr>
            <a:xfrm>
              <a:off x="1772732" y="2153563"/>
              <a:ext cx="3239694" cy="3131794"/>
            </a:xfrm>
            <a:prstGeom prst="rect">
              <a:avLst/>
            </a:prstGeom>
            <a:ln w="13550" cap="rnd">
              <a:solidFill>
                <a:srgbClr val="333333">
                  <a:alpha val="100000"/>
                </a:srgbClr>
              </a:solidFill>
              <a:prstDash val="solid"/>
              <a:round/>
            </a:ln>
          </p:spPr>
          <p:txBody>
            <a:bodyPr/>
            <a:lstStyle/>
            <a:p/>
          </p:txBody>
        </p:sp>
        <p:sp>
          <p:nvSpPr>
            <p:cNvPr id="37" name="rc36"/>
            <p:cNvSpPr/>
            <p:nvPr/>
          </p:nvSpPr>
          <p:spPr>
            <a:xfrm>
              <a:off x="5012427" y="2153563"/>
              <a:ext cx="3239694" cy="3131794"/>
            </a:xfrm>
            <a:prstGeom prst="rect">
              <a:avLst/>
            </a:prstGeom>
            <a:solidFill>
              <a:srgbClr val="FFFFFF">
                <a:alpha val="100000"/>
              </a:srgbClr>
            </a:solidFill>
          </p:spPr>
          <p:txBody>
            <a:bodyPr/>
            <a:lstStyle/>
            <a:p/>
          </p:txBody>
        </p:sp>
        <p:sp>
          <p:nvSpPr>
            <p:cNvPr id="38" name="pl37"/>
            <p:cNvSpPr/>
            <p:nvPr/>
          </p:nvSpPr>
          <p:spPr>
            <a:xfrm>
              <a:off x="5012427" y="493108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39" name="pl38"/>
            <p:cNvSpPr/>
            <p:nvPr/>
          </p:nvSpPr>
          <p:spPr>
            <a:xfrm>
              <a:off x="5012427" y="422253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40" name="pl39"/>
            <p:cNvSpPr/>
            <p:nvPr/>
          </p:nvSpPr>
          <p:spPr>
            <a:xfrm>
              <a:off x="5012427" y="351398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41" name="pl40"/>
            <p:cNvSpPr/>
            <p:nvPr/>
          </p:nvSpPr>
          <p:spPr>
            <a:xfrm>
              <a:off x="5012427" y="2805430"/>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42" name="pl41"/>
            <p:cNvSpPr/>
            <p:nvPr/>
          </p:nvSpPr>
          <p:spPr>
            <a:xfrm>
              <a:off x="5012427"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43" name="pl42"/>
            <p:cNvSpPr/>
            <p:nvPr/>
          </p:nvSpPr>
          <p:spPr>
            <a:xfrm>
              <a:off x="5012427" y="4576807"/>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44" name="pl43"/>
            <p:cNvSpPr/>
            <p:nvPr/>
          </p:nvSpPr>
          <p:spPr>
            <a:xfrm>
              <a:off x="5012427" y="3868256"/>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45" name="pl44"/>
            <p:cNvSpPr/>
            <p:nvPr/>
          </p:nvSpPr>
          <p:spPr>
            <a:xfrm>
              <a:off x="5012427" y="3159706"/>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46" name="pl45"/>
            <p:cNvSpPr/>
            <p:nvPr/>
          </p:nvSpPr>
          <p:spPr>
            <a:xfrm>
              <a:off x="5012427" y="245115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47" name="rc46"/>
            <p:cNvSpPr/>
            <p:nvPr/>
          </p:nvSpPr>
          <p:spPr>
            <a:xfrm>
              <a:off x="505226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8" name="rc47"/>
            <p:cNvSpPr/>
            <p:nvPr/>
          </p:nvSpPr>
          <p:spPr>
            <a:xfrm>
              <a:off x="505226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9" name="rc48"/>
            <p:cNvSpPr/>
            <p:nvPr/>
          </p:nvSpPr>
          <p:spPr>
            <a:xfrm>
              <a:off x="505226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0" name="rc49"/>
            <p:cNvSpPr/>
            <p:nvPr/>
          </p:nvSpPr>
          <p:spPr>
            <a:xfrm>
              <a:off x="5052260" y="5001937"/>
              <a:ext cx="238993" cy="2834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1" name="rc50"/>
            <p:cNvSpPr/>
            <p:nvPr/>
          </p:nvSpPr>
          <p:spPr>
            <a:xfrm>
              <a:off x="531780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2" name="rc51"/>
            <p:cNvSpPr/>
            <p:nvPr/>
          </p:nvSpPr>
          <p:spPr>
            <a:xfrm>
              <a:off x="531780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3" name="rc52"/>
            <p:cNvSpPr/>
            <p:nvPr/>
          </p:nvSpPr>
          <p:spPr>
            <a:xfrm>
              <a:off x="531780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4" name="rc53"/>
            <p:cNvSpPr/>
            <p:nvPr/>
          </p:nvSpPr>
          <p:spPr>
            <a:xfrm>
              <a:off x="5317808" y="4151677"/>
              <a:ext cx="238993" cy="11336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5" name="rc54"/>
            <p:cNvSpPr/>
            <p:nvPr/>
          </p:nvSpPr>
          <p:spPr>
            <a:xfrm>
              <a:off x="558335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6" name="rc55"/>
            <p:cNvSpPr/>
            <p:nvPr/>
          </p:nvSpPr>
          <p:spPr>
            <a:xfrm>
              <a:off x="558335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7" name="rc56"/>
            <p:cNvSpPr/>
            <p:nvPr/>
          </p:nvSpPr>
          <p:spPr>
            <a:xfrm>
              <a:off x="558335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8" name="rc57"/>
            <p:cNvSpPr/>
            <p:nvPr/>
          </p:nvSpPr>
          <p:spPr>
            <a:xfrm>
              <a:off x="5583357" y="3868256"/>
              <a:ext cx="238993" cy="141710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9" name="rc58"/>
            <p:cNvSpPr/>
            <p:nvPr/>
          </p:nvSpPr>
          <p:spPr>
            <a:xfrm>
              <a:off x="584890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0" name="rc59"/>
            <p:cNvSpPr/>
            <p:nvPr/>
          </p:nvSpPr>
          <p:spPr>
            <a:xfrm>
              <a:off x="584890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1" name="rc60"/>
            <p:cNvSpPr/>
            <p:nvPr/>
          </p:nvSpPr>
          <p:spPr>
            <a:xfrm>
              <a:off x="584890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2" name="rc61"/>
            <p:cNvSpPr/>
            <p:nvPr/>
          </p:nvSpPr>
          <p:spPr>
            <a:xfrm>
              <a:off x="5848906" y="4435097"/>
              <a:ext cx="238993" cy="85026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3" name="rc62"/>
            <p:cNvSpPr/>
            <p:nvPr/>
          </p:nvSpPr>
          <p:spPr>
            <a:xfrm>
              <a:off x="611445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4" name="rc63"/>
            <p:cNvSpPr/>
            <p:nvPr/>
          </p:nvSpPr>
          <p:spPr>
            <a:xfrm>
              <a:off x="611445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5" name="rc64"/>
            <p:cNvSpPr/>
            <p:nvPr/>
          </p:nvSpPr>
          <p:spPr>
            <a:xfrm>
              <a:off x="611445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6" name="rc65"/>
            <p:cNvSpPr/>
            <p:nvPr/>
          </p:nvSpPr>
          <p:spPr>
            <a:xfrm>
              <a:off x="6114455" y="4860227"/>
              <a:ext cx="238993" cy="4251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7" name="rc66"/>
            <p:cNvSpPr/>
            <p:nvPr/>
          </p:nvSpPr>
          <p:spPr>
            <a:xfrm>
              <a:off x="638000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8" name="rc67"/>
            <p:cNvSpPr/>
            <p:nvPr/>
          </p:nvSpPr>
          <p:spPr>
            <a:xfrm>
              <a:off x="638000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9" name="rc68"/>
            <p:cNvSpPr/>
            <p:nvPr/>
          </p:nvSpPr>
          <p:spPr>
            <a:xfrm>
              <a:off x="638000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0" name="rc69"/>
            <p:cNvSpPr/>
            <p:nvPr/>
          </p:nvSpPr>
          <p:spPr>
            <a:xfrm>
              <a:off x="6380003" y="5143648"/>
              <a:ext cx="238993" cy="1417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1" name="rc70"/>
            <p:cNvSpPr/>
            <p:nvPr/>
          </p:nvSpPr>
          <p:spPr>
            <a:xfrm>
              <a:off x="664555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2" name="rc71"/>
            <p:cNvSpPr/>
            <p:nvPr/>
          </p:nvSpPr>
          <p:spPr>
            <a:xfrm>
              <a:off x="664555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3" name="rc72"/>
            <p:cNvSpPr/>
            <p:nvPr/>
          </p:nvSpPr>
          <p:spPr>
            <a:xfrm>
              <a:off x="664555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4" name="rc73"/>
            <p:cNvSpPr/>
            <p:nvPr/>
          </p:nvSpPr>
          <p:spPr>
            <a:xfrm>
              <a:off x="6645552" y="4860227"/>
              <a:ext cx="238993" cy="4251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5" name="rc74"/>
            <p:cNvSpPr/>
            <p:nvPr/>
          </p:nvSpPr>
          <p:spPr>
            <a:xfrm>
              <a:off x="691110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6" name="rc75"/>
            <p:cNvSpPr/>
            <p:nvPr/>
          </p:nvSpPr>
          <p:spPr>
            <a:xfrm>
              <a:off x="691110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7" name="rc76"/>
            <p:cNvSpPr/>
            <p:nvPr/>
          </p:nvSpPr>
          <p:spPr>
            <a:xfrm>
              <a:off x="691110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8" name="rc77"/>
            <p:cNvSpPr/>
            <p:nvPr/>
          </p:nvSpPr>
          <p:spPr>
            <a:xfrm>
              <a:off x="6911101" y="5001937"/>
              <a:ext cx="238993" cy="2834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9" name="rc78"/>
            <p:cNvSpPr/>
            <p:nvPr/>
          </p:nvSpPr>
          <p:spPr>
            <a:xfrm>
              <a:off x="717665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0" name="rc79"/>
            <p:cNvSpPr/>
            <p:nvPr/>
          </p:nvSpPr>
          <p:spPr>
            <a:xfrm>
              <a:off x="717665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1" name="rc80"/>
            <p:cNvSpPr/>
            <p:nvPr/>
          </p:nvSpPr>
          <p:spPr>
            <a:xfrm>
              <a:off x="717665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2" name="rc81"/>
            <p:cNvSpPr/>
            <p:nvPr/>
          </p:nvSpPr>
          <p:spPr>
            <a:xfrm>
              <a:off x="7176650" y="4860227"/>
              <a:ext cx="238993" cy="4251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3" name="rc82"/>
            <p:cNvSpPr/>
            <p:nvPr/>
          </p:nvSpPr>
          <p:spPr>
            <a:xfrm>
              <a:off x="7442199"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7442199"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7442199"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7442199" y="4293387"/>
              <a:ext cx="238993" cy="99197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770774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770774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770774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7707747" y="5001937"/>
              <a:ext cx="238993" cy="2834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797329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797329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797329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7973296" y="4860227"/>
              <a:ext cx="238993" cy="4251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pg94"/>
            <p:cNvSpPr/>
            <p:nvPr/>
          </p:nvSpPr>
          <p:spPr>
            <a:xfrm>
              <a:off x="5876018"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96" name="tx95"/>
            <p:cNvSpPr/>
            <p:nvPr/>
          </p:nvSpPr>
          <p:spPr>
            <a:xfrm>
              <a:off x="6000900"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97" name="pg96"/>
            <p:cNvSpPr/>
            <p:nvPr/>
          </p:nvSpPr>
          <p:spPr>
            <a:xfrm>
              <a:off x="6058380"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98" name="tx97"/>
            <p:cNvSpPr/>
            <p:nvPr/>
          </p:nvSpPr>
          <p:spPr>
            <a:xfrm>
              <a:off x="6162449"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99" name="rc98"/>
            <p:cNvSpPr/>
            <p:nvPr/>
          </p:nvSpPr>
          <p:spPr>
            <a:xfrm>
              <a:off x="5012427" y="2153563"/>
              <a:ext cx="3239694" cy="3131794"/>
            </a:xfrm>
            <a:prstGeom prst="rect">
              <a:avLst/>
            </a:prstGeom>
            <a:ln w="13550" cap="rnd">
              <a:solidFill>
                <a:srgbClr val="333333">
                  <a:alpha val="100000"/>
                </a:srgbClr>
              </a:solidFill>
              <a:prstDash val="solid"/>
              <a:round/>
            </a:ln>
          </p:spPr>
          <p:txBody>
            <a:bodyPr/>
            <a:lstStyle/>
            <a:p/>
          </p:txBody>
        </p:sp>
        <p:sp>
          <p:nvSpPr>
            <p:cNvPr id="100" name="rc99"/>
            <p:cNvSpPr/>
            <p:nvPr/>
          </p:nvSpPr>
          <p:spPr>
            <a:xfrm>
              <a:off x="8252122" y="2153563"/>
              <a:ext cx="3239694" cy="3131794"/>
            </a:xfrm>
            <a:prstGeom prst="rect">
              <a:avLst/>
            </a:prstGeom>
            <a:solidFill>
              <a:srgbClr val="FFFFFF">
                <a:alpha val="100000"/>
              </a:srgbClr>
            </a:solidFill>
          </p:spPr>
          <p:txBody>
            <a:bodyPr/>
            <a:lstStyle/>
            <a:p/>
          </p:txBody>
        </p:sp>
        <p:sp>
          <p:nvSpPr>
            <p:cNvPr id="101" name="pl100"/>
            <p:cNvSpPr/>
            <p:nvPr/>
          </p:nvSpPr>
          <p:spPr>
            <a:xfrm>
              <a:off x="8252122" y="493108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02" name="pl101"/>
            <p:cNvSpPr/>
            <p:nvPr/>
          </p:nvSpPr>
          <p:spPr>
            <a:xfrm>
              <a:off x="8252122" y="422253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03" name="pl102"/>
            <p:cNvSpPr/>
            <p:nvPr/>
          </p:nvSpPr>
          <p:spPr>
            <a:xfrm>
              <a:off x="8252122" y="351398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04" name="pl103"/>
            <p:cNvSpPr/>
            <p:nvPr/>
          </p:nvSpPr>
          <p:spPr>
            <a:xfrm>
              <a:off x="8252122" y="2805430"/>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05" name="pl104"/>
            <p:cNvSpPr/>
            <p:nvPr/>
          </p:nvSpPr>
          <p:spPr>
            <a:xfrm>
              <a:off x="825212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06" name="pl105"/>
            <p:cNvSpPr/>
            <p:nvPr/>
          </p:nvSpPr>
          <p:spPr>
            <a:xfrm>
              <a:off x="8252122" y="4576807"/>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07" name="pl106"/>
            <p:cNvSpPr/>
            <p:nvPr/>
          </p:nvSpPr>
          <p:spPr>
            <a:xfrm>
              <a:off x="8252122" y="3868256"/>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08" name="pl107"/>
            <p:cNvSpPr/>
            <p:nvPr/>
          </p:nvSpPr>
          <p:spPr>
            <a:xfrm>
              <a:off x="8252122" y="3159706"/>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09" name="pl108"/>
            <p:cNvSpPr/>
            <p:nvPr/>
          </p:nvSpPr>
          <p:spPr>
            <a:xfrm>
              <a:off x="8252122" y="245115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10" name="rc109"/>
            <p:cNvSpPr/>
            <p:nvPr/>
          </p:nvSpPr>
          <p:spPr>
            <a:xfrm>
              <a:off x="829195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1" name="rc110"/>
            <p:cNvSpPr/>
            <p:nvPr/>
          </p:nvSpPr>
          <p:spPr>
            <a:xfrm>
              <a:off x="829195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2" name="rc111"/>
            <p:cNvSpPr/>
            <p:nvPr/>
          </p:nvSpPr>
          <p:spPr>
            <a:xfrm>
              <a:off x="829195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3" name="rc112"/>
            <p:cNvSpPr/>
            <p:nvPr/>
          </p:nvSpPr>
          <p:spPr>
            <a:xfrm>
              <a:off x="8291955" y="4718517"/>
              <a:ext cx="238993" cy="56684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4" name="rc113"/>
            <p:cNvSpPr/>
            <p:nvPr/>
          </p:nvSpPr>
          <p:spPr>
            <a:xfrm>
              <a:off x="855750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5" name="rc114"/>
            <p:cNvSpPr/>
            <p:nvPr/>
          </p:nvSpPr>
          <p:spPr>
            <a:xfrm>
              <a:off x="855750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6" name="rc115"/>
            <p:cNvSpPr/>
            <p:nvPr/>
          </p:nvSpPr>
          <p:spPr>
            <a:xfrm>
              <a:off x="855750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7" name="rc116"/>
            <p:cNvSpPr/>
            <p:nvPr/>
          </p:nvSpPr>
          <p:spPr>
            <a:xfrm>
              <a:off x="8557503" y="4860227"/>
              <a:ext cx="238993" cy="4251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8" name="rc117"/>
            <p:cNvSpPr/>
            <p:nvPr/>
          </p:nvSpPr>
          <p:spPr>
            <a:xfrm>
              <a:off x="882305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9" name="rc118"/>
            <p:cNvSpPr/>
            <p:nvPr/>
          </p:nvSpPr>
          <p:spPr>
            <a:xfrm>
              <a:off x="882305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0" name="rc119"/>
            <p:cNvSpPr/>
            <p:nvPr/>
          </p:nvSpPr>
          <p:spPr>
            <a:xfrm>
              <a:off x="882305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1" name="rc120"/>
            <p:cNvSpPr/>
            <p:nvPr/>
          </p:nvSpPr>
          <p:spPr>
            <a:xfrm>
              <a:off x="8823052" y="5001937"/>
              <a:ext cx="238993" cy="2834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2" name="rc121"/>
            <p:cNvSpPr/>
            <p:nvPr/>
          </p:nvSpPr>
          <p:spPr>
            <a:xfrm>
              <a:off x="908860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3" name="rc122"/>
            <p:cNvSpPr/>
            <p:nvPr/>
          </p:nvSpPr>
          <p:spPr>
            <a:xfrm>
              <a:off x="908860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4" name="rc123"/>
            <p:cNvSpPr/>
            <p:nvPr/>
          </p:nvSpPr>
          <p:spPr>
            <a:xfrm>
              <a:off x="908860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5" name="rc124"/>
            <p:cNvSpPr/>
            <p:nvPr/>
          </p:nvSpPr>
          <p:spPr>
            <a:xfrm>
              <a:off x="9088601" y="4718517"/>
              <a:ext cx="238993" cy="56684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6" name="rc125"/>
            <p:cNvSpPr/>
            <p:nvPr/>
          </p:nvSpPr>
          <p:spPr>
            <a:xfrm>
              <a:off x="935415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7" name="rc126"/>
            <p:cNvSpPr/>
            <p:nvPr/>
          </p:nvSpPr>
          <p:spPr>
            <a:xfrm>
              <a:off x="935415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8" name="rc127"/>
            <p:cNvSpPr/>
            <p:nvPr/>
          </p:nvSpPr>
          <p:spPr>
            <a:xfrm>
              <a:off x="935415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9" name="rc128"/>
            <p:cNvSpPr/>
            <p:nvPr/>
          </p:nvSpPr>
          <p:spPr>
            <a:xfrm>
              <a:off x="9354150" y="5001937"/>
              <a:ext cx="238993" cy="2834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0" name="rc129"/>
            <p:cNvSpPr/>
            <p:nvPr/>
          </p:nvSpPr>
          <p:spPr>
            <a:xfrm>
              <a:off x="961969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1" name="rc130"/>
            <p:cNvSpPr/>
            <p:nvPr/>
          </p:nvSpPr>
          <p:spPr>
            <a:xfrm>
              <a:off x="961969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2" name="rc131"/>
            <p:cNvSpPr/>
            <p:nvPr/>
          </p:nvSpPr>
          <p:spPr>
            <a:xfrm>
              <a:off x="961969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3" name="rc132"/>
            <p:cNvSpPr/>
            <p:nvPr/>
          </p:nvSpPr>
          <p:spPr>
            <a:xfrm>
              <a:off x="9619698" y="5143648"/>
              <a:ext cx="238993" cy="1417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4" name="rc133"/>
            <p:cNvSpPr/>
            <p:nvPr/>
          </p:nvSpPr>
          <p:spPr>
            <a:xfrm>
              <a:off x="988524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5" name="rc134"/>
            <p:cNvSpPr/>
            <p:nvPr/>
          </p:nvSpPr>
          <p:spPr>
            <a:xfrm>
              <a:off x="988524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6" name="rc135"/>
            <p:cNvSpPr/>
            <p:nvPr/>
          </p:nvSpPr>
          <p:spPr>
            <a:xfrm>
              <a:off x="988524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7" name="rc136"/>
            <p:cNvSpPr/>
            <p:nvPr/>
          </p:nvSpPr>
          <p:spPr>
            <a:xfrm>
              <a:off x="9885247" y="5143648"/>
              <a:ext cx="238993" cy="1417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8" name="rc137"/>
            <p:cNvSpPr/>
            <p:nvPr/>
          </p:nvSpPr>
          <p:spPr>
            <a:xfrm>
              <a:off x="1015079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9" name="rc138"/>
            <p:cNvSpPr/>
            <p:nvPr/>
          </p:nvSpPr>
          <p:spPr>
            <a:xfrm>
              <a:off x="1015079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0" name="rc139"/>
            <p:cNvSpPr/>
            <p:nvPr/>
          </p:nvSpPr>
          <p:spPr>
            <a:xfrm>
              <a:off x="1015079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1" name="rc140"/>
            <p:cNvSpPr/>
            <p:nvPr/>
          </p:nvSpPr>
          <p:spPr>
            <a:xfrm>
              <a:off x="10150796" y="5143648"/>
              <a:ext cx="238993" cy="1417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2" name="rc141"/>
            <p:cNvSpPr/>
            <p:nvPr/>
          </p:nvSpPr>
          <p:spPr>
            <a:xfrm>
              <a:off x="1041634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3" name="rc142"/>
            <p:cNvSpPr/>
            <p:nvPr/>
          </p:nvSpPr>
          <p:spPr>
            <a:xfrm>
              <a:off x="1041634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4" name="rc143"/>
            <p:cNvSpPr/>
            <p:nvPr/>
          </p:nvSpPr>
          <p:spPr>
            <a:xfrm>
              <a:off x="1041634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5" name="rc144"/>
            <p:cNvSpPr/>
            <p:nvPr/>
          </p:nvSpPr>
          <p:spPr>
            <a:xfrm>
              <a:off x="10416345" y="5143648"/>
              <a:ext cx="238993" cy="1417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6" name="rc145"/>
            <p:cNvSpPr/>
            <p:nvPr/>
          </p:nvSpPr>
          <p:spPr>
            <a:xfrm>
              <a:off x="1068189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7" name="rc146"/>
            <p:cNvSpPr/>
            <p:nvPr/>
          </p:nvSpPr>
          <p:spPr>
            <a:xfrm>
              <a:off x="1068189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8" name="rc147"/>
            <p:cNvSpPr/>
            <p:nvPr/>
          </p:nvSpPr>
          <p:spPr>
            <a:xfrm>
              <a:off x="1068189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9" name="rc148"/>
            <p:cNvSpPr/>
            <p:nvPr/>
          </p:nvSpPr>
          <p:spPr>
            <a:xfrm>
              <a:off x="10681893" y="5143648"/>
              <a:ext cx="238993" cy="1417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0" name="rc149"/>
            <p:cNvSpPr/>
            <p:nvPr/>
          </p:nvSpPr>
          <p:spPr>
            <a:xfrm>
              <a:off x="1094744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1" name="rc150"/>
            <p:cNvSpPr/>
            <p:nvPr/>
          </p:nvSpPr>
          <p:spPr>
            <a:xfrm>
              <a:off x="1094744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2" name="rc151"/>
            <p:cNvSpPr/>
            <p:nvPr/>
          </p:nvSpPr>
          <p:spPr>
            <a:xfrm>
              <a:off x="1094744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3" name="rc152"/>
            <p:cNvSpPr/>
            <p:nvPr/>
          </p:nvSpPr>
          <p:spPr>
            <a:xfrm>
              <a:off x="10947442" y="5143648"/>
              <a:ext cx="238993" cy="1417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4" name="rc153"/>
            <p:cNvSpPr/>
            <p:nvPr/>
          </p:nvSpPr>
          <p:spPr>
            <a:xfrm>
              <a:off x="1121299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5" name="rc154"/>
            <p:cNvSpPr/>
            <p:nvPr/>
          </p:nvSpPr>
          <p:spPr>
            <a:xfrm>
              <a:off x="1121299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6" name="rc155"/>
            <p:cNvSpPr/>
            <p:nvPr/>
          </p:nvSpPr>
          <p:spPr>
            <a:xfrm>
              <a:off x="1121299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7" name="rc156"/>
            <p:cNvSpPr/>
            <p:nvPr/>
          </p:nvSpPr>
          <p:spPr>
            <a:xfrm>
              <a:off x="11212991" y="5143648"/>
              <a:ext cx="238993" cy="1417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8" name="pg157"/>
            <p:cNvSpPr/>
            <p:nvPr/>
          </p:nvSpPr>
          <p:spPr>
            <a:xfrm>
              <a:off x="9115713"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59" name="tx158"/>
            <p:cNvSpPr/>
            <p:nvPr/>
          </p:nvSpPr>
          <p:spPr>
            <a:xfrm>
              <a:off x="9240595"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160" name="pg159"/>
            <p:cNvSpPr/>
            <p:nvPr/>
          </p:nvSpPr>
          <p:spPr>
            <a:xfrm>
              <a:off x="9298075"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61" name="tx160"/>
            <p:cNvSpPr/>
            <p:nvPr/>
          </p:nvSpPr>
          <p:spPr>
            <a:xfrm>
              <a:off x="9402144"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162" name="rc161"/>
            <p:cNvSpPr/>
            <p:nvPr/>
          </p:nvSpPr>
          <p:spPr>
            <a:xfrm>
              <a:off x="8252122" y="2153563"/>
              <a:ext cx="3239694" cy="3131794"/>
            </a:xfrm>
            <a:prstGeom prst="rect">
              <a:avLst/>
            </a:prstGeom>
            <a:ln w="13550" cap="rnd">
              <a:solidFill>
                <a:srgbClr val="333333">
                  <a:alpha val="100000"/>
                </a:srgbClr>
              </a:solidFill>
              <a:prstDash val="solid"/>
              <a:round/>
            </a:ln>
          </p:spPr>
          <p:txBody>
            <a:bodyPr/>
            <a:lstStyle/>
            <a:p/>
          </p:txBody>
        </p:sp>
        <p:sp>
          <p:nvSpPr>
            <p:cNvPr id="163" name="rc162"/>
            <p:cNvSpPr/>
            <p:nvPr/>
          </p:nvSpPr>
          <p:spPr>
            <a:xfrm>
              <a:off x="11491817" y="2153563"/>
              <a:ext cx="3239694" cy="3131794"/>
            </a:xfrm>
            <a:prstGeom prst="rect">
              <a:avLst/>
            </a:prstGeom>
            <a:solidFill>
              <a:srgbClr val="FFFFFF">
                <a:alpha val="100000"/>
              </a:srgbClr>
            </a:solidFill>
          </p:spPr>
          <p:txBody>
            <a:bodyPr/>
            <a:lstStyle/>
            <a:p/>
          </p:txBody>
        </p:sp>
        <p:sp>
          <p:nvSpPr>
            <p:cNvPr id="164" name="pl163"/>
            <p:cNvSpPr/>
            <p:nvPr/>
          </p:nvSpPr>
          <p:spPr>
            <a:xfrm>
              <a:off x="11491817" y="493108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65" name="pl164"/>
            <p:cNvSpPr/>
            <p:nvPr/>
          </p:nvSpPr>
          <p:spPr>
            <a:xfrm>
              <a:off x="11491817" y="422253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66" name="pl165"/>
            <p:cNvSpPr/>
            <p:nvPr/>
          </p:nvSpPr>
          <p:spPr>
            <a:xfrm>
              <a:off x="11491817" y="351398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67" name="pl166"/>
            <p:cNvSpPr/>
            <p:nvPr/>
          </p:nvSpPr>
          <p:spPr>
            <a:xfrm>
              <a:off x="11491817" y="2805430"/>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68" name="pl167"/>
            <p:cNvSpPr/>
            <p:nvPr/>
          </p:nvSpPr>
          <p:spPr>
            <a:xfrm>
              <a:off x="11491817"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69" name="pl168"/>
            <p:cNvSpPr/>
            <p:nvPr/>
          </p:nvSpPr>
          <p:spPr>
            <a:xfrm>
              <a:off x="11491817" y="4576807"/>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70" name="pl169"/>
            <p:cNvSpPr/>
            <p:nvPr/>
          </p:nvSpPr>
          <p:spPr>
            <a:xfrm>
              <a:off x="11491817" y="3868256"/>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71" name="pl170"/>
            <p:cNvSpPr/>
            <p:nvPr/>
          </p:nvSpPr>
          <p:spPr>
            <a:xfrm>
              <a:off x="11491817" y="3159706"/>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72" name="pl171"/>
            <p:cNvSpPr/>
            <p:nvPr/>
          </p:nvSpPr>
          <p:spPr>
            <a:xfrm>
              <a:off x="11491817" y="245115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73" name="rc172"/>
            <p:cNvSpPr/>
            <p:nvPr/>
          </p:nvSpPr>
          <p:spPr>
            <a:xfrm>
              <a:off x="11531649"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4" name="rc173"/>
            <p:cNvSpPr/>
            <p:nvPr/>
          </p:nvSpPr>
          <p:spPr>
            <a:xfrm>
              <a:off x="11531649"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5" name="rc174"/>
            <p:cNvSpPr/>
            <p:nvPr/>
          </p:nvSpPr>
          <p:spPr>
            <a:xfrm>
              <a:off x="11531649"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6" name="rc175"/>
            <p:cNvSpPr/>
            <p:nvPr/>
          </p:nvSpPr>
          <p:spPr>
            <a:xfrm>
              <a:off x="11531649" y="5143648"/>
              <a:ext cx="238993" cy="1417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7" name="rc176"/>
            <p:cNvSpPr/>
            <p:nvPr/>
          </p:nvSpPr>
          <p:spPr>
            <a:xfrm>
              <a:off x="1179719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8" name="rc177"/>
            <p:cNvSpPr/>
            <p:nvPr/>
          </p:nvSpPr>
          <p:spPr>
            <a:xfrm>
              <a:off x="1179719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9" name="rc178"/>
            <p:cNvSpPr/>
            <p:nvPr/>
          </p:nvSpPr>
          <p:spPr>
            <a:xfrm>
              <a:off x="1179719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0" name="rc179"/>
            <p:cNvSpPr/>
            <p:nvPr/>
          </p:nvSpPr>
          <p:spPr>
            <a:xfrm>
              <a:off x="11797198" y="4293387"/>
              <a:ext cx="238993" cy="99197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1" name="rc180"/>
            <p:cNvSpPr/>
            <p:nvPr/>
          </p:nvSpPr>
          <p:spPr>
            <a:xfrm>
              <a:off x="1206274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2" name="rc181"/>
            <p:cNvSpPr/>
            <p:nvPr/>
          </p:nvSpPr>
          <p:spPr>
            <a:xfrm>
              <a:off x="1206274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3" name="rc182"/>
            <p:cNvSpPr/>
            <p:nvPr/>
          </p:nvSpPr>
          <p:spPr>
            <a:xfrm>
              <a:off x="1206274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4" name="rc183"/>
            <p:cNvSpPr/>
            <p:nvPr/>
          </p:nvSpPr>
          <p:spPr>
            <a:xfrm>
              <a:off x="12062747" y="4435097"/>
              <a:ext cx="238993" cy="85026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5" name="rc184"/>
            <p:cNvSpPr/>
            <p:nvPr/>
          </p:nvSpPr>
          <p:spPr>
            <a:xfrm>
              <a:off x="1232829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6" name="rc185"/>
            <p:cNvSpPr/>
            <p:nvPr/>
          </p:nvSpPr>
          <p:spPr>
            <a:xfrm>
              <a:off x="1232829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7" name="rc186"/>
            <p:cNvSpPr/>
            <p:nvPr/>
          </p:nvSpPr>
          <p:spPr>
            <a:xfrm>
              <a:off x="1232829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8" name="rc187"/>
            <p:cNvSpPr/>
            <p:nvPr/>
          </p:nvSpPr>
          <p:spPr>
            <a:xfrm>
              <a:off x="12328296" y="4151677"/>
              <a:ext cx="238993" cy="11336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9" name="rc188"/>
            <p:cNvSpPr/>
            <p:nvPr/>
          </p:nvSpPr>
          <p:spPr>
            <a:xfrm>
              <a:off x="1259384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0" name="rc189"/>
            <p:cNvSpPr/>
            <p:nvPr/>
          </p:nvSpPr>
          <p:spPr>
            <a:xfrm>
              <a:off x="1259384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1" name="rc190"/>
            <p:cNvSpPr/>
            <p:nvPr/>
          </p:nvSpPr>
          <p:spPr>
            <a:xfrm>
              <a:off x="1259384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2" name="rc191"/>
            <p:cNvSpPr/>
            <p:nvPr/>
          </p:nvSpPr>
          <p:spPr>
            <a:xfrm>
              <a:off x="12593845" y="5001937"/>
              <a:ext cx="238993" cy="2834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3" name="rc192"/>
            <p:cNvSpPr/>
            <p:nvPr/>
          </p:nvSpPr>
          <p:spPr>
            <a:xfrm>
              <a:off x="1285939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4" name="rc193"/>
            <p:cNvSpPr/>
            <p:nvPr/>
          </p:nvSpPr>
          <p:spPr>
            <a:xfrm>
              <a:off x="1285939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5" name="rc194"/>
            <p:cNvSpPr/>
            <p:nvPr/>
          </p:nvSpPr>
          <p:spPr>
            <a:xfrm>
              <a:off x="1285939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6" name="rc195"/>
            <p:cNvSpPr/>
            <p:nvPr/>
          </p:nvSpPr>
          <p:spPr>
            <a:xfrm>
              <a:off x="12859393" y="3443126"/>
              <a:ext cx="238993" cy="184223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7" name="rc196"/>
            <p:cNvSpPr/>
            <p:nvPr/>
          </p:nvSpPr>
          <p:spPr>
            <a:xfrm>
              <a:off x="1312494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8" name="rc197"/>
            <p:cNvSpPr/>
            <p:nvPr/>
          </p:nvSpPr>
          <p:spPr>
            <a:xfrm>
              <a:off x="1312494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9" name="rc198"/>
            <p:cNvSpPr/>
            <p:nvPr/>
          </p:nvSpPr>
          <p:spPr>
            <a:xfrm>
              <a:off x="1312494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0" name="rc199"/>
            <p:cNvSpPr/>
            <p:nvPr/>
          </p:nvSpPr>
          <p:spPr>
            <a:xfrm>
              <a:off x="13124942" y="4009966"/>
              <a:ext cx="238993" cy="127539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1" name="rc200"/>
            <p:cNvSpPr/>
            <p:nvPr/>
          </p:nvSpPr>
          <p:spPr>
            <a:xfrm>
              <a:off x="1339049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2" name="rc201"/>
            <p:cNvSpPr/>
            <p:nvPr/>
          </p:nvSpPr>
          <p:spPr>
            <a:xfrm>
              <a:off x="1339049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3" name="rc202"/>
            <p:cNvSpPr/>
            <p:nvPr/>
          </p:nvSpPr>
          <p:spPr>
            <a:xfrm>
              <a:off x="1339049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4" name="rc203"/>
            <p:cNvSpPr/>
            <p:nvPr/>
          </p:nvSpPr>
          <p:spPr>
            <a:xfrm>
              <a:off x="13390491" y="4009966"/>
              <a:ext cx="238993" cy="127539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5" name="rc204"/>
            <p:cNvSpPr/>
            <p:nvPr/>
          </p:nvSpPr>
          <p:spPr>
            <a:xfrm>
              <a:off x="1365604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6" name="rc205"/>
            <p:cNvSpPr/>
            <p:nvPr/>
          </p:nvSpPr>
          <p:spPr>
            <a:xfrm>
              <a:off x="1365604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7" name="rc206"/>
            <p:cNvSpPr/>
            <p:nvPr/>
          </p:nvSpPr>
          <p:spPr>
            <a:xfrm>
              <a:off x="1365604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8" name="rc207"/>
            <p:cNvSpPr/>
            <p:nvPr/>
          </p:nvSpPr>
          <p:spPr>
            <a:xfrm>
              <a:off x="13656040" y="4009966"/>
              <a:ext cx="238993" cy="127539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9" name="rc208"/>
            <p:cNvSpPr/>
            <p:nvPr/>
          </p:nvSpPr>
          <p:spPr>
            <a:xfrm>
              <a:off x="1392158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392158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392158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3921588" y="5001937"/>
              <a:ext cx="238993" cy="2834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418713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418713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418713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4187137" y="4576807"/>
              <a:ext cx="238993" cy="7085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445268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445268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445268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4452686" y="5001937"/>
              <a:ext cx="238993" cy="2834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pg220"/>
            <p:cNvSpPr/>
            <p:nvPr/>
          </p:nvSpPr>
          <p:spPr>
            <a:xfrm>
              <a:off x="12355408"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22" name="tx221"/>
            <p:cNvSpPr/>
            <p:nvPr/>
          </p:nvSpPr>
          <p:spPr>
            <a:xfrm>
              <a:off x="12480290"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223" name="pg222"/>
            <p:cNvSpPr/>
            <p:nvPr/>
          </p:nvSpPr>
          <p:spPr>
            <a:xfrm>
              <a:off x="12537770"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24" name="tx223"/>
            <p:cNvSpPr/>
            <p:nvPr/>
          </p:nvSpPr>
          <p:spPr>
            <a:xfrm>
              <a:off x="12641839"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225" name="rc224"/>
            <p:cNvSpPr/>
            <p:nvPr/>
          </p:nvSpPr>
          <p:spPr>
            <a:xfrm>
              <a:off x="11491817" y="2153563"/>
              <a:ext cx="3239694" cy="3131794"/>
            </a:xfrm>
            <a:prstGeom prst="rect">
              <a:avLst/>
            </a:prstGeom>
            <a:ln w="13550" cap="rnd">
              <a:solidFill>
                <a:srgbClr val="333333">
                  <a:alpha val="100000"/>
                </a:srgbClr>
              </a:solidFill>
              <a:prstDash val="solid"/>
              <a:round/>
            </a:ln>
          </p:spPr>
          <p:txBody>
            <a:bodyPr/>
            <a:lstStyle/>
            <a:p/>
          </p:txBody>
        </p:sp>
        <p:sp>
          <p:nvSpPr>
            <p:cNvPr id="226" name="rc225"/>
            <p:cNvSpPr/>
            <p:nvPr/>
          </p:nvSpPr>
          <p:spPr>
            <a:xfrm>
              <a:off x="14731512" y="2153563"/>
              <a:ext cx="3239694" cy="3131794"/>
            </a:xfrm>
            <a:prstGeom prst="rect">
              <a:avLst/>
            </a:prstGeom>
            <a:solidFill>
              <a:srgbClr val="FFFFFF">
                <a:alpha val="100000"/>
              </a:srgbClr>
            </a:solidFill>
          </p:spPr>
          <p:txBody>
            <a:bodyPr/>
            <a:lstStyle/>
            <a:p/>
          </p:txBody>
        </p:sp>
        <p:sp>
          <p:nvSpPr>
            <p:cNvPr id="227" name="pl226"/>
            <p:cNvSpPr/>
            <p:nvPr/>
          </p:nvSpPr>
          <p:spPr>
            <a:xfrm>
              <a:off x="14731512" y="493108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28" name="pl227"/>
            <p:cNvSpPr/>
            <p:nvPr/>
          </p:nvSpPr>
          <p:spPr>
            <a:xfrm>
              <a:off x="14731512" y="422253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29" name="pl228"/>
            <p:cNvSpPr/>
            <p:nvPr/>
          </p:nvSpPr>
          <p:spPr>
            <a:xfrm>
              <a:off x="14731512" y="351398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30" name="pl229"/>
            <p:cNvSpPr/>
            <p:nvPr/>
          </p:nvSpPr>
          <p:spPr>
            <a:xfrm>
              <a:off x="14731512" y="2805430"/>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31" name="pl230"/>
            <p:cNvSpPr/>
            <p:nvPr/>
          </p:nvSpPr>
          <p:spPr>
            <a:xfrm>
              <a:off x="1473151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32" name="pl231"/>
            <p:cNvSpPr/>
            <p:nvPr/>
          </p:nvSpPr>
          <p:spPr>
            <a:xfrm>
              <a:off x="14731512" y="4576807"/>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33" name="pl232"/>
            <p:cNvSpPr/>
            <p:nvPr/>
          </p:nvSpPr>
          <p:spPr>
            <a:xfrm>
              <a:off x="14731512" y="3868256"/>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34" name="pl233"/>
            <p:cNvSpPr/>
            <p:nvPr/>
          </p:nvSpPr>
          <p:spPr>
            <a:xfrm>
              <a:off x="14731512" y="3159706"/>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35" name="pl234"/>
            <p:cNvSpPr/>
            <p:nvPr/>
          </p:nvSpPr>
          <p:spPr>
            <a:xfrm>
              <a:off x="14731512" y="245115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36" name="rc235"/>
            <p:cNvSpPr/>
            <p:nvPr/>
          </p:nvSpPr>
          <p:spPr>
            <a:xfrm>
              <a:off x="14771344"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7" name="rc236"/>
            <p:cNvSpPr/>
            <p:nvPr/>
          </p:nvSpPr>
          <p:spPr>
            <a:xfrm>
              <a:off x="14771344"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8" name="rc237"/>
            <p:cNvSpPr/>
            <p:nvPr/>
          </p:nvSpPr>
          <p:spPr>
            <a:xfrm>
              <a:off x="14771344"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9" name="rc238"/>
            <p:cNvSpPr/>
            <p:nvPr/>
          </p:nvSpPr>
          <p:spPr>
            <a:xfrm>
              <a:off x="14771344" y="4576807"/>
              <a:ext cx="238993" cy="7085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0" name="rc239"/>
            <p:cNvSpPr/>
            <p:nvPr/>
          </p:nvSpPr>
          <p:spPr>
            <a:xfrm>
              <a:off x="1503689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1" name="rc240"/>
            <p:cNvSpPr/>
            <p:nvPr/>
          </p:nvSpPr>
          <p:spPr>
            <a:xfrm>
              <a:off x="1503689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2" name="rc241"/>
            <p:cNvSpPr/>
            <p:nvPr/>
          </p:nvSpPr>
          <p:spPr>
            <a:xfrm>
              <a:off x="1503689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3" name="rc242"/>
            <p:cNvSpPr/>
            <p:nvPr/>
          </p:nvSpPr>
          <p:spPr>
            <a:xfrm>
              <a:off x="15036893" y="5143648"/>
              <a:ext cx="238993" cy="1417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4" name="rc243"/>
            <p:cNvSpPr/>
            <p:nvPr/>
          </p:nvSpPr>
          <p:spPr>
            <a:xfrm>
              <a:off x="1530244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5" name="rc244"/>
            <p:cNvSpPr/>
            <p:nvPr/>
          </p:nvSpPr>
          <p:spPr>
            <a:xfrm>
              <a:off x="1530244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6" name="rc245"/>
            <p:cNvSpPr/>
            <p:nvPr/>
          </p:nvSpPr>
          <p:spPr>
            <a:xfrm>
              <a:off x="1530244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7" name="rc246"/>
            <p:cNvSpPr/>
            <p:nvPr/>
          </p:nvSpPr>
          <p:spPr>
            <a:xfrm>
              <a:off x="15302442" y="4860227"/>
              <a:ext cx="238993" cy="4251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8" name="rc247"/>
            <p:cNvSpPr/>
            <p:nvPr/>
          </p:nvSpPr>
          <p:spPr>
            <a:xfrm>
              <a:off x="1556799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9" name="rc248"/>
            <p:cNvSpPr/>
            <p:nvPr/>
          </p:nvSpPr>
          <p:spPr>
            <a:xfrm>
              <a:off x="1556799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0" name="rc249"/>
            <p:cNvSpPr/>
            <p:nvPr/>
          </p:nvSpPr>
          <p:spPr>
            <a:xfrm>
              <a:off x="1556799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1" name="rc250"/>
            <p:cNvSpPr/>
            <p:nvPr/>
          </p:nvSpPr>
          <p:spPr>
            <a:xfrm>
              <a:off x="15567991" y="4718517"/>
              <a:ext cx="238993" cy="56684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2" name="rc251"/>
            <p:cNvSpPr/>
            <p:nvPr/>
          </p:nvSpPr>
          <p:spPr>
            <a:xfrm>
              <a:off x="15833539"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3" name="rc252"/>
            <p:cNvSpPr/>
            <p:nvPr/>
          </p:nvSpPr>
          <p:spPr>
            <a:xfrm>
              <a:off x="15833539"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4" name="rc253"/>
            <p:cNvSpPr/>
            <p:nvPr/>
          </p:nvSpPr>
          <p:spPr>
            <a:xfrm>
              <a:off x="15833539"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5" name="rc254"/>
            <p:cNvSpPr/>
            <p:nvPr/>
          </p:nvSpPr>
          <p:spPr>
            <a:xfrm>
              <a:off x="15833539" y="2876285"/>
              <a:ext cx="238993" cy="24090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6" name="rc255"/>
            <p:cNvSpPr/>
            <p:nvPr/>
          </p:nvSpPr>
          <p:spPr>
            <a:xfrm>
              <a:off x="1609908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7" name="rc256"/>
            <p:cNvSpPr/>
            <p:nvPr/>
          </p:nvSpPr>
          <p:spPr>
            <a:xfrm>
              <a:off x="1609908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8" name="rc257"/>
            <p:cNvSpPr/>
            <p:nvPr/>
          </p:nvSpPr>
          <p:spPr>
            <a:xfrm>
              <a:off x="1609908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9" name="rc258"/>
            <p:cNvSpPr/>
            <p:nvPr/>
          </p:nvSpPr>
          <p:spPr>
            <a:xfrm>
              <a:off x="16099088" y="4151677"/>
              <a:ext cx="238993" cy="11336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0" name="pg259"/>
            <p:cNvSpPr/>
            <p:nvPr/>
          </p:nvSpPr>
          <p:spPr>
            <a:xfrm>
              <a:off x="15595103"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61" name="tx260"/>
            <p:cNvSpPr/>
            <p:nvPr/>
          </p:nvSpPr>
          <p:spPr>
            <a:xfrm>
              <a:off x="15719985"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262" name="pg261"/>
            <p:cNvSpPr/>
            <p:nvPr/>
          </p:nvSpPr>
          <p:spPr>
            <a:xfrm>
              <a:off x="16247291"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63" name="rc262"/>
            <p:cNvSpPr/>
            <p:nvPr/>
          </p:nvSpPr>
          <p:spPr>
            <a:xfrm>
              <a:off x="14731512" y="2153563"/>
              <a:ext cx="3239694" cy="3131794"/>
            </a:xfrm>
            <a:prstGeom prst="rect">
              <a:avLst/>
            </a:prstGeom>
            <a:ln w="13550" cap="rnd">
              <a:solidFill>
                <a:srgbClr val="333333">
                  <a:alpha val="100000"/>
                </a:srgbClr>
              </a:solidFill>
              <a:prstDash val="solid"/>
              <a:round/>
            </a:ln>
          </p:spPr>
          <p:txBody>
            <a:bodyPr/>
            <a:lstStyle/>
            <a:p/>
          </p:txBody>
        </p:sp>
        <p:sp>
          <p:nvSpPr>
            <p:cNvPr id="264" name="tx263"/>
            <p:cNvSpPr/>
            <p:nvPr/>
          </p:nvSpPr>
          <p:spPr>
            <a:xfrm>
              <a:off x="311005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65" name="tx264"/>
            <p:cNvSpPr/>
            <p:nvPr/>
          </p:nvSpPr>
          <p:spPr>
            <a:xfrm>
              <a:off x="634974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66" name="tx265"/>
            <p:cNvSpPr/>
            <p:nvPr/>
          </p:nvSpPr>
          <p:spPr>
            <a:xfrm>
              <a:off x="958944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67" name="tx266"/>
            <p:cNvSpPr/>
            <p:nvPr/>
          </p:nvSpPr>
          <p:spPr>
            <a:xfrm>
              <a:off x="1282913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68" name="tx267"/>
            <p:cNvSpPr/>
            <p:nvPr/>
          </p:nvSpPr>
          <p:spPr>
            <a:xfrm>
              <a:off x="1606883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69" name="pl268"/>
            <p:cNvSpPr/>
            <p:nvPr/>
          </p:nvSpPr>
          <p:spPr>
            <a:xfrm>
              <a:off x="193206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0" name="pl269"/>
            <p:cNvSpPr/>
            <p:nvPr/>
          </p:nvSpPr>
          <p:spPr>
            <a:xfrm>
              <a:off x="21976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1" name="pl270"/>
            <p:cNvSpPr/>
            <p:nvPr/>
          </p:nvSpPr>
          <p:spPr>
            <a:xfrm>
              <a:off x="24631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2" name="pl271"/>
            <p:cNvSpPr/>
            <p:nvPr/>
          </p:nvSpPr>
          <p:spPr>
            <a:xfrm>
              <a:off x="27287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3" name="pl272"/>
            <p:cNvSpPr/>
            <p:nvPr/>
          </p:nvSpPr>
          <p:spPr>
            <a:xfrm>
              <a:off x="29942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4" name="pl273"/>
            <p:cNvSpPr/>
            <p:nvPr/>
          </p:nvSpPr>
          <p:spPr>
            <a:xfrm>
              <a:off x="3259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5" name="pl274"/>
            <p:cNvSpPr/>
            <p:nvPr/>
          </p:nvSpPr>
          <p:spPr>
            <a:xfrm>
              <a:off x="3525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6" name="pl275"/>
            <p:cNvSpPr/>
            <p:nvPr/>
          </p:nvSpPr>
          <p:spPr>
            <a:xfrm>
              <a:off x="37909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7" name="pl276"/>
            <p:cNvSpPr/>
            <p:nvPr/>
          </p:nvSpPr>
          <p:spPr>
            <a:xfrm>
              <a:off x="4056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8" name="pl277"/>
            <p:cNvSpPr/>
            <p:nvPr/>
          </p:nvSpPr>
          <p:spPr>
            <a:xfrm>
              <a:off x="432200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9" name="pl278"/>
            <p:cNvSpPr/>
            <p:nvPr/>
          </p:nvSpPr>
          <p:spPr>
            <a:xfrm>
              <a:off x="45875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0" name="pl279"/>
            <p:cNvSpPr/>
            <p:nvPr/>
          </p:nvSpPr>
          <p:spPr>
            <a:xfrm>
              <a:off x="4853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1" name="tx280"/>
            <p:cNvSpPr/>
            <p:nvPr/>
          </p:nvSpPr>
          <p:spPr>
            <a:xfrm rot="-5400000">
              <a:off x="185127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82" name="tx281"/>
            <p:cNvSpPr/>
            <p:nvPr/>
          </p:nvSpPr>
          <p:spPr>
            <a:xfrm rot="-5400000">
              <a:off x="210701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83" name="tx282"/>
            <p:cNvSpPr/>
            <p:nvPr/>
          </p:nvSpPr>
          <p:spPr>
            <a:xfrm rot="-5400000">
              <a:off x="237265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84" name="tx283"/>
            <p:cNvSpPr/>
            <p:nvPr/>
          </p:nvSpPr>
          <p:spPr>
            <a:xfrm rot="-5400000">
              <a:off x="263633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85" name="tx284"/>
            <p:cNvSpPr/>
            <p:nvPr/>
          </p:nvSpPr>
          <p:spPr>
            <a:xfrm rot="-5400000">
              <a:off x="287123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86" name="tx285"/>
            <p:cNvSpPr/>
            <p:nvPr/>
          </p:nvSpPr>
          <p:spPr>
            <a:xfrm rot="-5400000">
              <a:off x="3179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87" name="tx286"/>
            <p:cNvSpPr/>
            <p:nvPr/>
          </p:nvSpPr>
          <p:spPr>
            <a:xfrm rot="-5400000">
              <a:off x="347426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88" name="tx287"/>
            <p:cNvSpPr/>
            <p:nvPr/>
          </p:nvSpPr>
          <p:spPr>
            <a:xfrm rot="-5400000">
              <a:off x="367765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89" name="tx288"/>
            <p:cNvSpPr/>
            <p:nvPr/>
          </p:nvSpPr>
          <p:spPr>
            <a:xfrm rot="-5400000">
              <a:off x="394315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90" name="tx289"/>
            <p:cNvSpPr/>
            <p:nvPr/>
          </p:nvSpPr>
          <p:spPr>
            <a:xfrm rot="-5400000">
              <a:off x="4245125"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91" name="tx290"/>
            <p:cNvSpPr/>
            <p:nvPr/>
          </p:nvSpPr>
          <p:spPr>
            <a:xfrm rot="-5400000">
              <a:off x="449205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92" name="tx291"/>
            <p:cNvSpPr/>
            <p:nvPr/>
          </p:nvSpPr>
          <p:spPr>
            <a:xfrm rot="-5400000">
              <a:off x="475760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93" name="pl292"/>
            <p:cNvSpPr/>
            <p:nvPr/>
          </p:nvSpPr>
          <p:spPr>
            <a:xfrm>
              <a:off x="51717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4" name="pl293"/>
            <p:cNvSpPr/>
            <p:nvPr/>
          </p:nvSpPr>
          <p:spPr>
            <a:xfrm>
              <a:off x="54373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5" name="pl294"/>
            <p:cNvSpPr/>
            <p:nvPr/>
          </p:nvSpPr>
          <p:spPr>
            <a:xfrm>
              <a:off x="57028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6" name="pl295"/>
            <p:cNvSpPr/>
            <p:nvPr/>
          </p:nvSpPr>
          <p:spPr>
            <a:xfrm>
              <a:off x="59684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7" name="pl296"/>
            <p:cNvSpPr/>
            <p:nvPr/>
          </p:nvSpPr>
          <p:spPr>
            <a:xfrm>
              <a:off x="62339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8" name="pl297"/>
            <p:cNvSpPr/>
            <p:nvPr/>
          </p:nvSpPr>
          <p:spPr>
            <a:xfrm>
              <a:off x="64995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9" name="pl298"/>
            <p:cNvSpPr/>
            <p:nvPr/>
          </p:nvSpPr>
          <p:spPr>
            <a:xfrm>
              <a:off x="6765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0" name="pl299"/>
            <p:cNvSpPr/>
            <p:nvPr/>
          </p:nvSpPr>
          <p:spPr>
            <a:xfrm>
              <a:off x="70305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1" name="pl300"/>
            <p:cNvSpPr/>
            <p:nvPr/>
          </p:nvSpPr>
          <p:spPr>
            <a:xfrm>
              <a:off x="72961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2" name="pl301"/>
            <p:cNvSpPr/>
            <p:nvPr/>
          </p:nvSpPr>
          <p:spPr>
            <a:xfrm>
              <a:off x="75616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pl302"/>
            <p:cNvSpPr/>
            <p:nvPr/>
          </p:nvSpPr>
          <p:spPr>
            <a:xfrm>
              <a:off x="78272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pl303"/>
            <p:cNvSpPr/>
            <p:nvPr/>
          </p:nvSpPr>
          <p:spPr>
            <a:xfrm>
              <a:off x="8092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tx304"/>
            <p:cNvSpPr/>
            <p:nvPr/>
          </p:nvSpPr>
          <p:spPr>
            <a:xfrm rot="-5400000">
              <a:off x="509097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06" name="tx305"/>
            <p:cNvSpPr/>
            <p:nvPr/>
          </p:nvSpPr>
          <p:spPr>
            <a:xfrm rot="-5400000">
              <a:off x="534671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07" name="tx306"/>
            <p:cNvSpPr/>
            <p:nvPr/>
          </p:nvSpPr>
          <p:spPr>
            <a:xfrm rot="-5400000">
              <a:off x="561234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08" name="tx307"/>
            <p:cNvSpPr/>
            <p:nvPr/>
          </p:nvSpPr>
          <p:spPr>
            <a:xfrm rot="-5400000">
              <a:off x="587603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09" name="tx308"/>
            <p:cNvSpPr/>
            <p:nvPr/>
          </p:nvSpPr>
          <p:spPr>
            <a:xfrm rot="-5400000">
              <a:off x="611093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10" name="tx309"/>
            <p:cNvSpPr/>
            <p:nvPr/>
          </p:nvSpPr>
          <p:spPr>
            <a:xfrm rot="-5400000">
              <a:off x="641871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11" name="tx310"/>
            <p:cNvSpPr/>
            <p:nvPr/>
          </p:nvSpPr>
          <p:spPr>
            <a:xfrm rot="-5400000">
              <a:off x="671395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12" name="tx311"/>
            <p:cNvSpPr/>
            <p:nvPr/>
          </p:nvSpPr>
          <p:spPr>
            <a:xfrm rot="-5400000">
              <a:off x="691734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13" name="tx312"/>
            <p:cNvSpPr/>
            <p:nvPr/>
          </p:nvSpPr>
          <p:spPr>
            <a:xfrm rot="-5400000">
              <a:off x="718285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14" name="tx313"/>
            <p:cNvSpPr/>
            <p:nvPr/>
          </p:nvSpPr>
          <p:spPr>
            <a:xfrm rot="-5400000">
              <a:off x="74848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15" name="tx314"/>
            <p:cNvSpPr/>
            <p:nvPr/>
          </p:nvSpPr>
          <p:spPr>
            <a:xfrm rot="-5400000">
              <a:off x="773174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16" name="tx315"/>
            <p:cNvSpPr/>
            <p:nvPr/>
          </p:nvSpPr>
          <p:spPr>
            <a:xfrm rot="-5400000">
              <a:off x="79972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17" name="pl316"/>
            <p:cNvSpPr/>
            <p:nvPr/>
          </p:nvSpPr>
          <p:spPr>
            <a:xfrm>
              <a:off x="84114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8" name="pl317"/>
            <p:cNvSpPr/>
            <p:nvPr/>
          </p:nvSpPr>
          <p:spPr>
            <a:xfrm>
              <a:off x="86770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pl318"/>
            <p:cNvSpPr/>
            <p:nvPr/>
          </p:nvSpPr>
          <p:spPr>
            <a:xfrm>
              <a:off x="89425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pl319"/>
            <p:cNvSpPr/>
            <p:nvPr/>
          </p:nvSpPr>
          <p:spPr>
            <a:xfrm>
              <a:off x="9208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1" name="pl320"/>
            <p:cNvSpPr/>
            <p:nvPr/>
          </p:nvSpPr>
          <p:spPr>
            <a:xfrm>
              <a:off x="94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pl321"/>
            <p:cNvSpPr/>
            <p:nvPr/>
          </p:nvSpPr>
          <p:spPr>
            <a:xfrm>
              <a:off x="97391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3" name="pl322"/>
            <p:cNvSpPr/>
            <p:nvPr/>
          </p:nvSpPr>
          <p:spPr>
            <a:xfrm>
              <a:off x="100047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4" name="pl323"/>
            <p:cNvSpPr/>
            <p:nvPr/>
          </p:nvSpPr>
          <p:spPr>
            <a:xfrm>
              <a:off x="102702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5" name="pl324"/>
            <p:cNvSpPr/>
            <p:nvPr/>
          </p:nvSpPr>
          <p:spPr>
            <a:xfrm>
              <a:off x="1053584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6" name="pl325"/>
            <p:cNvSpPr/>
            <p:nvPr/>
          </p:nvSpPr>
          <p:spPr>
            <a:xfrm>
              <a:off x="108013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pl326"/>
            <p:cNvSpPr/>
            <p:nvPr/>
          </p:nvSpPr>
          <p:spPr>
            <a:xfrm>
              <a:off x="11066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327"/>
            <p:cNvSpPr/>
            <p:nvPr/>
          </p:nvSpPr>
          <p:spPr>
            <a:xfrm>
              <a:off x="113324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tx328"/>
            <p:cNvSpPr/>
            <p:nvPr/>
          </p:nvSpPr>
          <p:spPr>
            <a:xfrm rot="-5400000">
              <a:off x="833066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30" name="tx329"/>
            <p:cNvSpPr/>
            <p:nvPr/>
          </p:nvSpPr>
          <p:spPr>
            <a:xfrm rot="-5400000">
              <a:off x="858640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31" name="tx330"/>
            <p:cNvSpPr/>
            <p:nvPr/>
          </p:nvSpPr>
          <p:spPr>
            <a:xfrm rot="-5400000">
              <a:off x="885204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32" name="tx331"/>
            <p:cNvSpPr/>
            <p:nvPr/>
          </p:nvSpPr>
          <p:spPr>
            <a:xfrm rot="-5400000">
              <a:off x="911572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33" name="tx332"/>
            <p:cNvSpPr/>
            <p:nvPr/>
          </p:nvSpPr>
          <p:spPr>
            <a:xfrm rot="-5400000">
              <a:off x="935062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34" name="tx333"/>
            <p:cNvSpPr/>
            <p:nvPr/>
          </p:nvSpPr>
          <p:spPr>
            <a:xfrm rot="-5400000">
              <a:off x="965841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35" name="tx334"/>
            <p:cNvSpPr/>
            <p:nvPr/>
          </p:nvSpPr>
          <p:spPr>
            <a:xfrm rot="-5400000">
              <a:off x="995365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36" name="tx335"/>
            <p:cNvSpPr/>
            <p:nvPr/>
          </p:nvSpPr>
          <p:spPr>
            <a:xfrm rot="-5400000">
              <a:off x="1015704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37" name="tx336"/>
            <p:cNvSpPr/>
            <p:nvPr/>
          </p:nvSpPr>
          <p:spPr>
            <a:xfrm rot="-5400000">
              <a:off x="1042254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38" name="tx337"/>
            <p:cNvSpPr/>
            <p:nvPr/>
          </p:nvSpPr>
          <p:spPr>
            <a:xfrm rot="-5400000">
              <a:off x="1072451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39" name="tx338"/>
            <p:cNvSpPr/>
            <p:nvPr/>
          </p:nvSpPr>
          <p:spPr>
            <a:xfrm rot="-5400000">
              <a:off x="1097144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40" name="tx339"/>
            <p:cNvSpPr/>
            <p:nvPr/>
          </p:nvSpPr>
          <p:spPr>
            <a:xfrm rot="-5400000">
              <a:off x="1123699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41" name="pl340"/>
            <p:cNvSpPr/>
            <p:nvPr/>
          </p:nvSpPr>
          <p:spPr>
            <a:xfrm>
              <a:off x="1165114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pl341"/>
            <p:cNvSpPr/>
            <p:nvPr/>
          </p:nvSpPr>
          <p:spPr>
            <a:xfrm>
              <a:off x="119166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3" name="pl342"/>
            <p:cNvSpPr/>
            <p:nvPr/>
          </p:nvSpPr>
          <p:spPr>
            <a:xfrm>
              <a:off x="121822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4" name="pl343"/>
            <p:cNvSpPr/>
            <p:nvPr/>
          </p:nvSpPr>
          <p:spPr>
            <a:xfrm>
              <a:off x="12447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5" name="pl344"/>
            <p:cNvSpPr/>
            <p:nvPr/>
          </p:nvSpPr>
          <p:spPr>
            <a:xfrm>
              <a:off x="12713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pl345"/>
            <p:cNvSpPr/>
            <p:nvPr/>
          </p:nvSpPr>
          <p:spPr>
            <a:xfrm>
              <a:off x="129788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7" name="pl346"/>
            <p:cNvSpPr/>
            <p:nvPr/>
          </p:nvSpPr>
          <p:spPr>
            <a:xfrm>
              <a:off x="132444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8" name="pl347"/>
            <p:cNvSpPr/>
            <p:nvPr/>
          </p:nvSpPr>
          <p:spPr>
            <a:xfrm>
              <a:off x="135099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9" name="pl348"/>
            <p:cNvSpPr/>
            <p:nvPr/>
          </p:nvSpPr>
          <p:spPr>
            <a:xfrm>
              <a:off x="13775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0" name="pl349"/>
            <p:cNvSpPr/>
            <p:nvPr/>
          </p:nvSpPr>
          <p:spPr>
            <a:xfrm>
              <a:off x="140410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pl350"/>
            <p:cNvSpPr/>
            <p:nvPr/>
          </p:nvSpPr>
          <p:spPr>
            <a:xfrm>
              <a:off x="143066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pl351"/>
            <p:cNvSpPr/>
            <p:nvPr/>
          </p:nvSpPr>
          <p:spPr>
            <a:xfrm>
              <a:off x="145721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tx352"/>
            <p:cNvSpPr/>
            <p:nvPr/>
          </p:nvSpPr>
          <p:spPr>
            <a:xfrm rot="-5400000">
              <a:off x="1157036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54" name="tx353"/>
            <p:cNvSpPr/>
            <p:nvPr/>
          </p:nvSpPr>
          <p:spPr>
            <a:xfrm rot="-5400000">
              <a:off x="1182610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55" name="tx354"/>
            <p:cNvSpPr/>
            <p:nvPr/>
          </p:nvSpPr>
          <p:spPr>
            <a:xfrm rot="-5400000">
              <a:off x="120917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56" name="tx355"/>
            <p:cNvSpPr/>
            <p:nvPr/>
          </p:nvSpPr>
          <p:spPr>
            <a:xfrm rot="-5400000">
              <a:off x="1235542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57" name="tx356"/>
            <p:cNvSpPr/>
            <p:nvPr/>
          </p:nvSpPr>
          <p:spPr>
            <a:xfrm rot="-5400000">
              <a:off x="1259032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58" name="tx357"/>
            <p:cNvSpPr/>
            <p:nvPr/>
          </p:nvSpPr>
          <p:spPr>
            <a:xfrm rot="-5400000">
              <a:off x="1289810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59" name="tx358"/>
            <p:cNvSpPr/>
            <p:nvPr/>
          </p:nvSpPr>
          <p:spPr>
            <a:xfrm rot="-5400000">
              <a:off x="1319334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60" name="tx359"/>
            <p:cNvSpPr/>
            <p:nvPr/>
          </p:nvSpPr>
          <p:spPr>
            <a:xfrm rot="-5400000">
              <a:off x="1339673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61" name="tx360"/>
            <p:cNvSpPr/>
            <p:nvPr/>
          </p:nvSpPr>
          <p:spPr>
            <a:xfrm rot="-5400000">
              <a:off x="1366224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62" name="tx361"/>
            <p:cNvSpPr/>
            <p:nvPr/>
          </p:nvSpPr>
          <p:spPr>
            <a:xfrm rot="-5400000">
              <a:off x="1396420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63" name="tx362"/>
            <p:cNvSpPr/>
            <p:nvPr/>
          </p:nvSpPr>
          <p:spPr>
            <a:xfrm rot="-5400000">
              <a:off x="1421113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64" name="tx363"/>
            <p:cNvSpPr/>
            <p:nvPr/>
          </p:nvSpPr>
          <p:spPr>
            <a:xfrm rot="-5400000">
              <a:off x="1447668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65" name="pl364"/>
            <p:cNvSpPr/>
            <p:nvPr/>
          </p:nvSpPr>
          <p:spPr>
            <a:xfrm>
              <a:off x="148908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6" name="pl365"/>
            <p:cNvSpPr/>
            <p:nvPr/>
          </p:nvSpPr>
          <p:spPr>
            <a:xfrm>
              <a:off x="151563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7" name="pl366"/>
            <p:cNvSpPr/>
            <p:nvPr/>
          </p:nvSpPr>
          <p:spPr>
            <a:xfrm>
              <a:off x="15421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8" name="pl367"/>
            <p:cNvSpPr/>
            <p:nvPr/>
          </p:nvSpPr>
          <p:spPr>
            <a:xfrm>
              <a:off x="156874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9" name="pl368"/>
            <p:cNvSpPr/>
            <p:nvPr/>
          </p:nvSpPr>
          <p:spPr>
            <a:xfrm>
              <a:off x="159530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0" name="pl369"/>
            <p:cNvSpPr/>
            <p:nvPr/>
          </p:nvSpPr>
          <p:spPr>
            <a:xfrm>
              <a:off x="162185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1" name="pl370"/>
            <p:cNvSpPr/>
            <p:nvPr/>
          </p:nvSpPr>
          <p:spPr>
            <a:xfrm>
              <a:off x="164841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2" name="pl371"/>
            <p:cNvSpPr/>
            <p:nvPr/>
          </p:nvSpPr>
          <p:spPr>
            <a:xfrm>
              <a:off x="167496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3" name="pl372"/>
            <p:cNvSpPr/>
            <p:nvPr/>
          </p:nvSpPr>
          <p:spPr>
            <a:xfrm>
              <a:off x="170152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4" name="pl373"/>
            <p:cNvSpPr/>
            <p:nvPr/>
          </p:nvSpPr>
          <p:spPr>
            <a:xfrm>
              <a:off x="172807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5" name="pl374"/>
            <p:cNvSpPr/>
            <p:nvPr/>
          </p:nvSpPr>
          <p:spPr>
            <a:xfrm>
              <a:off x="175463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6" name="pl375"/>
            <p:cNvSpPr/>
            <p:nvPr/>
          </p:nvSpPr>
          <p:spPr>
            <a:xfrm>
              <a:off x="178118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7" name="tx376"/>
            <p:cNvSpPr/>
            <p:nvPr/>
          </p:nvSpPr>
          <p:spPr>
            <a:xfrm rot="-5400000">
              <a:off x="1481005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78" name="tx377"/>
            <p:cNvSpPr/>
            <p:nvPr/>
          </p:nvSpPr>
          <p:spPr>
            <a:xfrm rot="-5400000">
              <a:off x="1506579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79" name="tx378"/>
            <p:cNvSpPr/>
            <p:nvPr/>
          </p:nvSpPr>
          <p:spPr>
            <a:xfrm rot="-5400000">
              <a:off x="1533143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80" name="tx379"/>
            <p:cNvSpPr/>
            <p:nvPr/>
          </p:nvSpPr>
          <p:spPr>
            <a:xfrm rot="-5400000">
              <a:off x="1559511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81" name="tx380"/>
            <p:cNvSpPr/>
            <p:nvPr/>
          </p:nvSpPr>
          <p:spPr>
            <a:xfrm rot="-5400000">
              <a:off x="1583001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82" name="tx381"/>
            <p:cNvSpPr/>
            <p:nvPr/>
          </p:nvSpPr>
          <p:spPr>
            <a:xfrm rot="-5400000">
              <a:off x="1613780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83" name="tx382"/>
            <p:cNvSpPr/>
            <p:nvPr/>
          </p:nvSpPr>
          <p:spPr>
            <a:xfrm rot="-5400000">
              <a:off x="16433042"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84" name="tx383"/>
            <p:cNvSpPr/>
            <p:nvPr/>
          </p:nvSpPr>
          <p:spPr>
            <a:xfrm rot="-5400000">
              <a:off x="1663643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85" name="tx384"/>
            <p:cNvSpPr/>
            <p:nvPr/>
          </p:nvSpPr>
          <p:spPr>
            <a:xfrm rot="-5400000">
              <a:off x="169019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86" name="tx385"/>
            <p:cNvSpPr/>
            <p:nvPr/>
          </p:nvSpPr>
          <p:spPr>
            <a:xfrm rot="-5400000">
              <a:off x="1720390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87" name="tx386"/>
            <p:cNvSpPr/>
            <p:nvPr/>
          </p:nvSpPr>
          <p:spPr>
            <a:xfrm rot="-5400000">
              <a:off x="1745083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88" name="tx387"/>
            <p:cNvSpPr/>
            <p:nvPr/>
          </p:nvSpPr>
          <p:spPr>
            <a:xfrm rot="-5400000">
              <a:off x="1771638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89" name="tx388"/>
            <p:cNvSpPr/>
            <p:nvPr/>
          </p:nvSpPr>
          <p:spPr>
            <a:xfrm>
              <a:off x="1294238" y="5200079"/>
              <a:ext cx="190648"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390" name="tx389"/>
            <p:cNvSpPr/>
            <p:nvPr/>
          </p:nvSpPr>
          <p:spPr>
            <a:xfrm>
              <a:off x="1294238" y="4494431"/>
              <a:ext cx="190648" cy="164194"/>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5</a:t>
              </a:r>
            </a:p>
          </p:txBody>
        </p:sp>
        <p:sp>
          <p:nvSpPr>
            <p:cNvPr id="391" name="tx390"/>
            <p:cNvSpPr/>
            <p:nvPr/>
          </p:nvSpPr>
          <p:spPr>
            <a:xfrm>
              <a:off x="1230614" y="3782978"/>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a:t>
              </a:r>
            </a:p>
          </p:txBody>
        </p:sp>
        <p:sp>
          <p:nvSpPr>
            <p:cNvPr id="392" name="tx391"/>
            <p:cNvSpPr/>
            <p:nvPr/>
          </p:nvSpPr>
          <p:spPr>
            <a:xfrm>
              <a:off x="1230614" y="3074427"/>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15</a:t>
              </a:r>
            </a:p>
          </p:txBody>
        </p:sp>
        <p:sp>
          <p:nvSpPr>
            <p:cNvPr id="393" name="tx392"/>
            <p:cNvSpPr/>
            <p:nvPr/>
          </p:nvSpPr>
          <p:spPr>
            <a:xfrm>
              <a:off x="1230614" y="2365876"/>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a:t>
              </a:r>
            </a:p>
          </p:txBody>
        </p:sp>
        <p:sp>
          <p:nvSpPr>
            <p:cNvPr id="394" name="pl393"/>
            <p:cNvSpPr/>
            <p:nvPr/>
          </p:nvSpPr>
          <p:spPr>
            <a:xfrm>
              <a:off x="1737938"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95" name="pl394"/>
            <p:cNvSpPr/>
            <p:nvPr/>
          </p:nvSpPr>
          <p:spPr>
            <a:xfrm>
              <a:off x="1737938" y="457680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96" name="pl395"/>
            <p:cNvSpPr/>
            <p:nvPr/>
          </p:nvSpPr>
          <p:spPr>
            <a:xfrm>
              <a:off x="1737938" y="386825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97" name="pl396"/>
            <p:cNvSpPr/>
            <p:nvPr/>
          </p:nvSpPr>
          <p:spPr>
            <a:xfrm>
              <a:off x="1737938" y="315970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98" name="pl397"/>
            <p:cNvSpPr/>
            <p:nvPr/>
          </p:nvSpPr>
          <p:spPr>
            <a:xfrm>
              <a:off x="1737938" y="245115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99" name="tx398"/>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00" name="rc399"/>
            <p:cNvSpPr/>
            <p:nvPr/>
          </p:nvSpPr>
          <p:spPr>
            <a:xfrm>
              <a:off x="18110385" y="2153563"/>
              <a:ext cx="1753945" cy="1236458"/>
            </a:xfrm>
            <a:prstGeom prst="rect">
              <a:avLst/>
            </a:prstGeom>
            <a:solidFill>
              <a:srgbClr val="FFFFFF">
                <a:alpha val="100000"/>
              </a:srgbClr>
            </a:solidFill>
          </p:spPr>
          <p:txBody>
            <a:bodyPr/>
            <a:lstStyle/>
            <a:p/>
          </p:txBody>
        </p:sp>
        <p:sp>
          <p:nvSpPr>
            <p:cNvPr id="401" name="rc400"/>
            <p:cNvSpPr/>
            <p:nvPr/>
          </p:nvSpPr>
          <p:spPr>
            <a:xfrm>
              <a:off x="18179974" y="2223153"/>
              <a:ext cx="274319" cy="274319"/>
            </a:xfrm>
            <a:prstGeom prst="rect">
              <a:avLst/>
            </a:prstGeom>
            <a:solidFill>
              <a:srgbClr val="FFFFFF">
                <a:alpha val="100000"/>
              </a:srgbClr>
            </a:solidFill>
          </p:spPr>
          <p:txBody>
            <a:bodyPr/>
            <a:lstStyle/>
            <a:p/>
          </p:txBody>
        </p:sp>
        <p:sp>
          <p:nvSpPr>
            <p:cNvPr id="402" name="rc401"/>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03" name="rc402"/>
            <p:cNvSpPr/>
            <p:nvPr/>
          </p:nvSpPr>
          <p:spPr>
            <a:xfrm>
              <a:off x="18179974" y="2497473"/>
              <a:ext cx="274319" cy="274319"/>
            </a:xfrm>
            <a:prstGeom prst="rect">
              <a:avLst/>
            </a:prstGeom>
            <a:solidFill>
              <a:srgbClr val="FFFFFF">
                <a:alpha val="100000"/>
              </a:srgbClr>
            </a:solidFill>
          </p:spPr>
          <p:txBody>
            <a:bodyPr/>
            <a:lstStyle/>
            <a:p/>
          </p:txBody>
        </p:sp>
        <p:sp>
          <p:nvSpPr>
            <p:cNvPr id="404" name="rc403"/>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05" name="rc404"/>
            <p:cNvSpPr/>
            <p:nvPr/>
          </p:nvSpPr>
          <p:spPr>
            <a:xfrm>
              <a:off x="18179974" y="2771793"/>
              <a:ext cx="274319" cy="274319"/>
            </a:xfrm>
            <a:prstGeom prst="rect">
              <a:avLst/>
            </a:prstGeom>
            <a:solidFill>
              <a:srgbClr val="FFFFFF">
                <a:alpha val="100000"/>
              </a:srgbClr>
            </a:solidFill>
          </p:spPr>
          <p:txBody>
            <a:bodyPr/>
            <a:lstStyle/>
            <a:p/>
          </p:txBody>
        </p:sp>
        <p:sp>
          <p:nvSpPr>
            <p:cNvPr id="406" name="rc405"/>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7" name="rc406"/>
            <p:cNvSpPr/>
            <p:nvPr/>
          </p:nvSpPr>
          <p:spPr>
            <a:xfrm>
              <a:off x="18179974" y="3046113"/>
              <a:ext cx="274319" cy="274319"/>
            </a:xfrm>
            <a:prstGeom prst="rect">
              <a:avLst/>
            </a:prstGeom>
            <a:solidFill>
              <a:srgbClr val="FFFFFF">
                <a:alpha val="100000"/>
              </a:srgbClr>
            </a:solidFill>
          </p:spPr>
          <p:txBody>
            <a:bodyPr/>
            <a:lstStyle/>
            <a:p/>
          </p:txBody>
        </p:sp>
        <p:sp>
          <p:nvSpPr>
            <p:cNvPr id="408" name="rc407"/>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09" name="tx408"/>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10" name="tx409"/>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11" name="tx410"/>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12" name="tx411"/>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sp xmlns:a="http://schemas.openxmlformats.org/drawingml/2006/main" xmlns:r="http://schemas.openxmlformats.org/officeDocument/2006/relationships" xmlns:p="http://schemas.openxmlformats.org/presentationml/2006/main">
        <p:nvSpPr>
          <p:cNvPr id="413" name=""/>
          <p:cNvSpPr>
            <a:spLocks noGrp="1"/>
          </p:cNvSpPr>
          <p:nvPr>
            <p:ph/>
          </p:nvPr>
        </p:nvSpPr>
        <p:spPr>
          <a:xfrm>
            <a:off x="7772400" y="7772400"/>
            <a:ext cx="54864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age distribution data available
for the past 12 months</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414" name=""/>
          <p:cNvGrpSpPr/>
          <p:nvPr/>
        </p:nvGrpSpPr>
        <p:grpSpPr>
          <a:xfrm>
            <a:off x="12527280" y="6217920"/>
            <a:ext cx="5486400" cy="4297680"/>
            <a:chOff x="12527280" y="6217920"/>
            <a:chExt cx="5486400" cy="4297680"/>
          </a:xfrm>
        </p:grpSpPr>
        <p:sp>
          <p:nvSpPr>
            <p:cNvPr id="415"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16"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17"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418"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19"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20"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21"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22"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23"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24"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25"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26"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27"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28"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29" name="pl17"/>
            <p:cNvSpPr/>
            <p:nvPr/>
          </p:nvSpPr>
          <p:spPr>
            <a:xfrm>
              <a:off x="13329440" y="6689277"/>
              <a:ext cx="4502097" cy="588972"/>
            </a:xfrm>
            <a:custGeom>
              <a:avLst/>
              <a:pathLst>
                <a:path w="4502097" h="588972">
                  <a:moveTo>
                    <a:pt x="0" y="102429"/>
                  </a:moveTo>
                  <a:lnTo>
                    <a:pt x="187587" y="128037"/>
                  </a:lnTo>
                  <a:lnTo>
                    <a:pt x="375174" y="179252"/>
                  </a:lnTo>
                  <a:lnTo>
                    <a:pt x="562762" y="204859"/>
                  </a:lnTo>
                  <a:lnTo>
                    <a:pt x="750349" y="0"/>
                  </a:lnTo>
                  <a:lnTo>
                    <a:pt x="937937" y="128037"/>
                  </a:lnTo>
                  <a:lnTo>
                    <a:pt x="1125524" y="153644"/>
                  </a:lnTo>
                  <a:lnTo>
                    <a:pt x="1313111" y="588972"/>
                  </a:lnTo>
                  <a:lnTo>
                    <a:pt x="1500699" y="102429"/>
                  </a:lnTo>
                  <a:lnTo>
                    <a:pt x="1688286" y="102429"/>
                  </a:lnTo>
                  <a:lnTo>
                    <a:pt x="1875874" y="332897"/>
                  </a:lnTo>
                  <a:lnTo>
                    <a:pt x="2063461" y="128037"/>
                  </a:lnTo>
                  <a:lnTo>
                    <a:pt x="2251048" y="204859"/>
                  </a:lnTo>
                  <a:lnTo>
                    <a:pt x="2438636" y="281682"/>
                  </a:lnTo>
                  <a:lnTo>
                    <a:pt x="2626223" y="76822"/>
                  </a:lnTo>
                  <a:lnTo>
                    <a:pt x="2813811" y="51214"/>
                  </a:lnTo>
                  <a:lnTo>
                    <a:pt x="3001398" y="153644"/>
                  </a:lnTo>
                  <a:lnTo>
                    <a:pt x="3188985" y="153644"/>
                  </a:lnTo>
                  <a:lnTo>
                    <a:pt x="3376573" y="332897"/>
                  </a:lnTo>
                  <a:lnTo>
                    <a:pt x="3564160" y="153644"/>
                  </a:lnTo>
                  <a:lnTo>
                    <a:pt x="3751748" y="230467"/>
                  </a:lnTo>
                  <a:lnTo>
                    <a:pt x="3939335" y="537757"/>
                  </a:lnTo>
                  <a:lnTo>
                    <a:pt x="4126923" y="332897"/>
                  </a:lnTo>
                  <a:lnTo>
                    <a:pt x="4314510" y="230467"/>
                  </a:lnTo>
                  <a:lnTo>
                    <a:pt x="4502097" y="256074"/>
                  </a:lnTo>
                </a:path>
              </a:pathLst>
            </a:custGeom>
            <a:ln w="32521" cap="flat">
              <a:solidFill>
                <a:srgbClr val="5EB0E8">
                  <a:alpha val="100000"/>
                </a:srgbClr>
              </a:solidFill>
              <a:prstDash val="solid"/>
              <a:round/>
            </a:ln>
          </p:spPr>
          <p:txBody>
            <a:bodyPr/>
            <a:lstStyle/>
            <a:p/>
          </p:txBody>
        </p:sp>
        <p:sp>
          <p:nvSpPr>
            <p:cNvPr id="430" name="pl18"/>
            <p:cNvSpPr/>
            <p:nvPr/>
          </p:nvSpPr>
          <p:spPr>
            <a:xfrm>
              <a:off x="13517028" y="6663670"/>
              <a:ext cx="4314510" cy="2227851"/>
            </a:xfrm>
            <a:custGeom>
              <a:avLst/>
              <a:pathLst>
                <a:path w="4314510" h="2227851">
                  <a:moveTo>
                    <a:pt x="0" y="2227851"/>
                  </a:moveTo>
                  <a:lnTo>
                    <a:pt x="187587" y="1485234"/>
                  </a:lnTo>
                  <a:lnTo>
                    <a:pt x="375174" y="717009"/>
                  </a:lnTo>
                  <a:lnTo>
                    <a:pt x="562762" y="0"/>
                  </a:lnTo>
                  <a:lnTo>
                    <a:pt x="750349" y="25607"/>
                  </a:lnTo>
                  <a:lnTo>
                    <a:pt x="937937" y="128037"/>
                  </a:lnTo>
                  <a:lnTo>
                    <a:pt x="1125524" y="76822"/>
                  </a:lnTo>
                  <a:lnTo>
                    <a:pt x="1313111" y="51214"/>
                  </a:lnTo>
                  <a:lnTo>
                    <a:pt x="1500699" y="51214"/>
                  </a:lnTo>
                  <a:lnTo>
                    <a:pt x="1688286" y="76822"/>
                  </a:lnTo>
                  <a:lnTo>
                    <a:pt x="1875874" y="128037"/>
                  </a:lnTo>
                  <a:lnTo>
                    <a:pt x="2063461" y="230467"/>
                  </a:lnTo>
                  <a:lnTo>
                    <a:pt x="2251048" y="256074"/>
                  </a:lnTo>
                  <a:lnTo>
                    <a:pt x="2438636" y="204859"/>
                  </a:lnTo>
                  <a:lnTo>
                    <a:pt x="2626223" y="256074"/>
                  </a:lnTo>
                  <a:lnTo>
                    <a:pt x="2813811" y="307289"/>
                  </a:lnTo>
                  <a:lnTo>
                    <a:pt x="3001398" y="563364"/>
                  </a:lnTo>
                  <a:lnTo>
                    <a:pt x="3188985" y="640187"/>
                  </a:lnTo>
                  <a:lnTo>
                    <a:pt x="3376573" y="563364"/>
                  </a:lnTo>
                  <a:lnTo>
                    <a:pt x="3564160" y="537757"/>
                  </a:lnTo>
                  <a:lnTo>
                    <a:pt x="3751748" y="742617"/>
                  </a:lnTo>
                  <a:lnTo>
                    <a:pt x="3939335" y="665794"/>
                  </a:lnTo>
                  <a:lnTo>
                    <a:pt x="4126923" y="588972"/>
                  </a:lnTo>
                  <a:lnTo>
                    <a:pt x="4314510" y="588972"/>
                  </a:lnTo>
                </a:path>
              </a:pathLst>
            </a:custGeom>
            <a:ln w="32521" cap="flat">
              <a:solidFill>
                <a:srgbClr val="00A173">
                  <a:alpha val="100000"/>
                </a:srgbClr>
              </a:solidFill>
              <a:prstDash val="solid"/>
              <a:round/>
            </a:ln>
          </p:spPr>
          <p:txBody>
            <a:bodyPr/>
            <a:lstStyle/>
            <a:p/>
          </p:txBody>
        </p:sp>
        <p:sp>
          <p:nvSpPr>
            <p:cNvPr id="431"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32"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33"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34"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435"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436"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37"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8"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9"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0"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1"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2"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3"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4"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5"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6"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7"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8"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9"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0"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1"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2"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3"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4"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5"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6"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7"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8"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9"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0"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1"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2"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3"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4"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5"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6"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7"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8"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469"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470"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471"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472"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473"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474"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475"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476"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477"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478"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479"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480"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481"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482"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483"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484"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485"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486"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487"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488"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489"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490"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491"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492"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493"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494" name="rc82"/>
            <p:cNvSpPr/>
            <p:nvPr/>
          </p:nvSpPr>
          <p:spPr>
            <a:xfrm>
              <a:off x="14005791" y="9941072"/>
              <a:ext cx="3149396" cy="504938"/>
            </a:xfrm>
            <a:prstGeom prst="rect">
              <a:avLst/>
            </a:prstGeom>
            <a:solidFill>
              <a:srgbClr val="FFFFFF">
                <a:alpha val="100000"/>
              </a:srgbClr>
            </a:solidFill>
          </p:spPr>
          <p:txBody>
            <a:bodyPr/>
            <a:lstStyle/>
            <a:p/>
          </p:txBody>
        </p:sp>
        <p:sp>
          <p:nvSpPr>
            <p:cNvPr id="495"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496"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497"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498"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499"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500"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501"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502"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503"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Coverage data from WHO/UNICEF Estimates of National Immunization Coverage (WUENIC)</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Belarus</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3214267" cy="3131794"/>
            </a:xfrm>
            <a:prstGeom prst="rect">
              <a:avLst/>
            </a:prstGeom>
            <a:solidFill>
              <a:srgbClr val="FFFFFF">
                <a:alpha val="100000"/>
              </a:srgbClr>
            </a:solidFill>
          </p:spPr>
          <p:txBody>
            <a:bodyPr/>
            <a:lstStyle/>
            <a:p/>
          </p:txBody>
        </p:sp>
        <p:sp>
          <p:nvSpPr>
            <p:cNvPr id="7" name="pl6"/>
            <p:cNvSpPr/>
            <p:nvPr/>
          </p:nvSpPr>
          <p:spPr>
            <a:xfrm>
              <a:off x="1899869" y="497330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8" name="pl7"/>
            <p:cNvSpPr/>
            <p:nvPr/>
          </p:nvSpPr>
          <p:spPr>
            <a:xfrm>
              <a:off x="1899869" y="434919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9" name="pl8"/>
            <p:cNvSpPr/>
            <p:nvPr/>
          </p:nvSpPr>
          <p:spPr>
            <a:xfrm>
              <a:off x="1899869" y="372507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 name="pl9"/>
            <p:cNvSpPr/>
            <p:nvPr/>
          </p:nvSpPr>
          <p:spPr>
            <a:xfrm>
              <a:off x="1899869" y="310096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1" name="pl10"/>
            <p:cNvSpPr/>
            <p:nvPr/>
          </p:nvSpPr>
          <p:spPr>
            <a:xfrm>
              <a:off x="1899869" y="247685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 name="pl11"/>
            <p:cNvSpPr/>
            <p:nvPr/>
          </p:nvSpPr>
          <p:spPr>
            <a:xfrm>
              <a:off x="189986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 name="pl12"/>
            <p:cNvSpPr/>
            <p:nvPr/>
          </p:nvSpPr>
          <p:spPr>
            <a:xfrm>
              <a:off x="1899869" y="466124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 name="pl13"/>
            <p:cNvSpPr/>
            <p:nvPr/>
          </p:nvSpPr>
          <p:spPr>
            <a:xfrm>
              <a:off x="1899869" y="403713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5" name="pl14"/>
            <p:cNvSpPr/>
            <p:nvPr/>
          </p:nvSpPr>
          <p:spPr>
            <a:xfrm>
              <a:off x="1899869" y="341302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6" name="pl15"/>
            <p:cNvSpPr/>
            <p:nvPr/>
          </p:nvSpPr>
          <p:spPr>
            <a:xfrm>
              <a:off x="1899869" y="278891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7" name="pl16"/>
            <p:cNvSpPr/>
            <p:nvPr/>
          </p:nvSpPr>
          <p:spPr>
            <a:xfrm>
              <a:off x="1899869" y="216479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8" name="rc17"/>
            <p:cNvSpPr/>
            <p:nvPr/>
          </p:nvSpPr>
          <p:spPr>
            <a:xfrm>
              <a:off x="193938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 name="rc18"/>
            <p:cNvSpPr/>
            <p:nvPr/>
          </p:nvSpPr>
          <p:spPr>
            <a:xfrm>
              <a:off x="193938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 name="rc19"/>
            <p:cNvSpPr/>
            <p:nvPr/>
          </p:nvSpPr>
          <p:spPr>
            <a:xfrm>
              <a:off x="193938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 name="rc20"/>
            <p:cNvSpPr/>
            <p:nvPr/>
          </p:nvSpPr>
          <p:spPr>
            <a:xfrm>
              <a:off x="1939388" y="5148053"/>
              <a:ext cx="237118" cy="13730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 name="rc21"/>
            <p:cNvSpPr/>
            <p:nvPr/>
          </p:nvSpPr>
          <p:spPr>
            <a:xfrm>
              <a:off x="220285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 name="rc22"/>
            <p:cNvSpPr/>
            <p:nvPr/>
          </p:nvSpPr>
          <p:spPr>
            <a:xfrm>
              <a:off x="220285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 name="rc23"/>
            <p:cNvSpPr/>
            <p:nvPr/>
          </p:nvSpPr>
          <p:spPr>
            <a:xfrm>
              <a:off x="220285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 name="rc24"/>
            <p:cNvSpPr/>
            <p:nvPr/>
          </p:nvSpPr>
          <p:spPr>
            <a:xfrm>
              <a:off x="2202853" y="5110606"/>
              <a:ext cx="237118" cy="17475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 name="rc25"/>
            <p:cNvSpPr/>
            <p:nvPr/>
          </p:nvSpPr>
          <p:spPr>
            <a:xfrm>
              <a:off x="246631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 name="rc26"/>
            <p:cNvSpPr/>
            <p:nvPr/>
          </p:nvSpPr>
          <p:spPr>
            <a:xfrm>
              <a:off x="246631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 name="rc27"/>
            <p:cNvSpPr/>
            <p:nvPr/>
          </p:nvSpPr>
          <p:spPr>
            <a:xfrm>
              <a:off x="246631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 name="rc28"/>
            <p:cNvSpPr/>
            <p:nvPr/>
          </p:nvSpPr>
          <p:spPr>
            <a:xfrm>
              <a:off x="2466318" y="5110606"/>
              <a:ext cx="237118" cy="17475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0" name="rc29"/>
            <p:cNvSpPr/>
            <p:nvPr/>
          </p:nvSpPr>
          <p:spPr>
            <a:xfrm>
              <a:off x="2729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1" name="rc30"/>
            <p:cNvSpPr/>
            <p:nvPr/>
          </p:nvSpPr>
          <p:spPr>
            <a:xfrm>
              <a:off x="272978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2" name="rc31"/>
            <p:cNvSpPr/>
            <p:nvPr/>
          </p:nvSpPr>
          <p:spPr>
            <a:xfrm>
              <a:off x="272978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3" name="rc32"/>
            <p:cNvSpPr/>
            <p:nvPr/>
          </p:nvSpPr>
          <p:spPr>
            <a:xfrm>
              <a:off x="2729782" y="4985784"/>
              <a:ext cx="237118" cy="2995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4" name="rc33"/>
            <p:cNvSpPr/>
            <p:nvPr/>
          </p:nvSpPr>
          <p:spPr>
            <a:xfrm>
              <a:off x="299324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5" name="rc34"/>
            <p:cNvSpPr/>
            <p:nvPr/>
          </p:nvSpPr>
          <p:spPr>
            <a:xfrm>
              <a:off x="299324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6" name="rc35"/>
            <p:cNvSpPr/>
            <p:nvPr/>
          </p:nvSpPr>
          <p:spPr>
            <a:xfrm>
              <a:off x="299324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7" name="rc36"/>
            <p:cNvSpPr/>
            <p:nvPr/>
          </p:nvSpPr>
          <p:spPr>
            <a:xfrm>
              <a:off x="2993247" y="4985784"/>
              <a:ext cx="237118" cy="2995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8" name="rc37"/>
            <p:cNvSpPr/>
            <p:nvPr/>
          </p:nvSpPr>
          <p:spPr>
            <a:xfrm>
              <a:off x="325671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9" name="rc38"/>
            <p:cNvSpPr/>
            <p:nvPr/>
          </p:nvSpPr>
          <p:spPr>
            <a:xfrm>
              <a:off x="325671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 name="rc39"/>
            <p:cNvSpPr/>
            <p:nvPr/>
          </p:nvSpPr>
          <p:spPr>
            <a:xfrm>
              <a:off x="325671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1" name="rc40"/>
            <p:cNvSpPr/>
            <p:nvPr/>
          </p:nvSpPr>
          <p:spPr>
            <a:xfrm>
              <a:off x="3256711" y="4736139"/>
              <a:ext cx="237118" cy="54921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 name="rc41"/>
            <p:cNvSpPr/>
            <p:nvPr/>
          </p:nvSpPr>
          <p:spPr>
            <a:xfrm>
              <a:off x="352017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3" name="rc42"/>
            <p:cNvSpPr/>
            <p:nvPr/>
          </p:nvSpPr>
          <p:spPr>
            <a:xfrm>
              <a:off x="352017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 name="rc43"/>
            <p:cNvSpPr/>
            <p:nvPr/>
          </p:nvSpPr>
          <p:spPr>
            <a:xfrm>
              <a:off x="352017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5" name="rc44"/>
            <p:cNvSpPr/>
            <p:nvPr/>
          </p:nvSpPr>
          <p:spPr>
            <a:xfrm>
              <a:off x="3520176" y="4736139"/>
              <a:ext cx="237118" cy="54921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6" name="rc45"/>
            <p:cNvSpPr/>
            <p:nvPr/>
          </p:nvSpPr>
          <p:spPr>
            <a:xfrm>
              <a:off x="378364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7" name="rc46"/>
            <p:cNvSpPr/>
            <p:nvPr/>
          </p:nvSpPr>
          <p:spPr>
            <a:xfrm>
              <a:off x="378364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 name="rc47"/>
            <p:cNvSpPr/>
            <p:nvPr/>
          </p:nvSpPr>
          <p:spPr>
            <a:xfrm>
              <a:off x="378364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9" name="rc48"/>
            <p:cNvSpPr/>
            <p:nvPr/>
          </p:nvSpPr>
          <p:spPr>
            <a:xfrm>
              <a:off x="3783640" y="4923373"/>
              <a:ext cx="237118" cy="3619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0" name="rc49"/>
            <p:cNvSpPr/>
            <p:nvPr/>
          </p:nvSpPr>
          <p:spPr>
            <a:xfrm>
              <a:off x="404710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1" name="rc50"/>
            <p:cNvSpPr/>
            <p:nvPr/>
          </p:nvSpPr>
          <p:spPr>
            <a:xfrm>
              <a:off x="404710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2" name="rc51"/>
            <p:cNvSpPr/>
            <p:nvPr/>
          </p:nvSpPr>
          <p:spPr>
            <a:xfrm>
              <a:off x="404710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3" name="rc52"/>
            <p:cNvSpPr/>
            <p:nvPr/>
          </p:nvSpPr>
          <p:spPr>
            <a:xfrm>
              <a:off x="4047105" y="4873444"/>
              <a:ext cx="237118" cy="4119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4" name="rc53"/>
            <p:cNvSpPr/>
            <p:nvPr/>
          </p:nvSpPr>
          <p:spPr>
            <a:xfrm>
              <a:off x="431057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5" name="rc54"/>
            <p:cNvSpPr/>
            <p:nvPr/>
          </p:nvSpPr>
          <p:spPr>
            <a:xfrm>
              <a:off x="431057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6" name="rc55"/>
            <p:cNvSpPr/>
            <p:nvPr/>
          </p:nvSpPr>
          <p:spPr>
            <a:xfrm>
              <a:off x="431057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7" name="rc56"/>
            <p:cNvSpPr/>
            <p:nvPr/>
          </p:nvSpPr>
          <p:spPr>
            <a:xfrm>
              <a:off x="4310570" y="4673728"/>
              <a:ext cx="237118" cy="61162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8" name="rc57"/>
            <p:cNvSpPr/>
            <p:nvPr/>
          </p:nvSpPr>
          <p:spPr>
            <a:xfrm>
              <a:off x="457403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9" name="rc58"/>
            <p:cNvSpPr/>
            <p:nvPr/>
          </p:nvSpPr>
          <p:spPr>
            <a:xfrm>
              <a:off x="457403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0" name="rc59"/>
            <p:cNvSpPr/>
            <p:nvPr/>
          </p:nvSpPr>
          <p:spPr>
            <a:xfrm>
              <a:off x="457403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1" name="rc60"/>
            <p:cNvSpPr/>
            <p:nvPr/>
          </p:nvSpPr>
          <p:spPr>
            <a:xfrm>
              <a:off x="4574034" y="4611317"/>
              <a:ext cx="237118" cy="67404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2" name="rc61"/>
            <p:cNvSpPr/>
            <p:nvPr/>
          </p:nvSpPr>
          <p:spPr>
            <a:xfrm>
              <a:off x="483749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3" name="rc62"/>
            <p:cNvSpPr/>
            <p:nvPr/>
          </p:nvSpPr>
          <p:spPr>
            <a:xfrm>
              <a:off x="483749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4" name="rc63"/>
            <p:cNvSpPr/>
            <p:nvPr/>
          </p:nvSpPr>
          <p:spPr>
            <a:xfrm>
              <a:off x="483749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5" name="rc64"/>
            <p:cNvSpPr/>
            <p:nvPr/>
          </p:nvSpPr>
          <p:spPr>
            <a:xfrm>
              <a:off x="4837499" y="4923373"/>
              <a:ext cx="237118" cy="3619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6" name="pg65"/>
            <p:cNvSpPr/>
            <p:nvPr/>
          </p:nvSpPr>
          <p:spPr>
            <a:xfrm>
              <a:off x="2702556" y="2153563"/>
              <a:ext cx="1608892" cy="373922"/>
            </a:xfrm>
            <a:custGeom>
              <a:avLst/>
              <a:pathLst>
                <a:path w="1608892" h="373922">
                  <a:moveTo>
                    <a:pt x="31220" y="373922"/>
                  </a:moveTo>
                  <a:lnTo>
                    <a:pt x="1577672" y="373922"/>
                  </a:lnTo>
                  <a:lnTo>
                    <a:pt x="1576415" y="373897"/>
                  </a:lnTo>
                  <a:lnTo>
                    <a:pt x="1581435" y="373695"/>
                  </a:lnTo>
                  <a:lnTo>
                    <a:pt x="1586358" y="372690"/>
                  </a:lnTo>
                  <a:lnTo>
                    <a:pt x="1591056" y="370908"/>
                  </a:lnTo>
                  <a:lnTo>
                    <a:pt x="1595407" y="368396"/>
                  </a:lnTo>
                  <a:lnTo>
                    <a:pt x="1599299" y="365218"/>
                  </a:lnTo>
                  <a:lnTo>
                    <a:pt x="1602631" y="361457"/>
                  </a:lnTo>
                  <a:lnTo>
                    <a:pt x="1605316" y="357211"/>
                  </a:lnTo>
                  <a:lnTo>
                    <a:pt x="1607286" y="352588"/>
                  </a:lnTo>
                  <a:lnTo>
                    <a:pt x="1608488" y="347710"/>
                  </a:lnTo>
                  <a:lnTo>
                    <a:pt x="1608892" y="342702"/>
                  </a:lnTo>
                  <a:lnTo>
                    <a:pt x="1608892" y="31220"/>
                  </a:lnTo>
                  <a:lnTo>
                    <a:pt x="1608488" y="26212"/>
                  </a:lnTo>
                  <a:lnTo>
                    <a:pt x="1607286" y="21334"/>
                  </a:lnTo>
                  <a:lnTo>
                    <a:pt x="1605316" y="16711"/>
                  </a:lnTo>
                  <a:lnTo>
                    <a:pt x="1602631" y="12465"/>
                  </a:lnTo>
                  <a:lnTo>
                    <a:pt x="1599299" y="8704"/>
                  </a:lnTo>
                  <a:lnTo>
                    <a:pt x="1595407" y="5526"/>
                  </a:lnTo>
                  <a:lnTo>
                    <a:pt x="1591056" y="3014"/>
                  </a:lnTo>
                  <a:lnTo>
                    <a:pt x="1586358" y="1232"/>
                  </a:lnTo>
                  <a:lnTo>
                    <a:pt x="1581435" y="227"/>
                  </a:lnTo>
                  <a:lnTo>
                    <a:pt x="157767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7" name="tx66"/>
            <p:cNvSpPr/>
            <p:nvPr/>
          </p:nvSpPr>
          <p:spPr>
            <a:xfrm>
              <a:off x="2827439" y="2239827"/>
              <a:ext cx="1359127"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68" name="pg67"/>
            <p:cNvSpPr/>
            <p:nvPr/>
          </p:nvSpPr>
          <p:spPr>
            <a:xfrm>
              <a:off x="2892950" y="2394471"/>
              <a:ext cx="1228104" cy="311602"/>
            </a:xfrm>
            <a:custGeom>
              <a:avLst/>
              <a:pathLst>
                <a:path w="1228104" h="311602">
                  <a:moveTo>
                    <a:pt x="26017" y="311602"/>
                  </a:moveTo>
                  <a:lnTo>
                    <a:pt x="1202087" y="311602"/>
                  </a:lnTo>
                  <a:lnTo>
                    <a:pt x="1201039" y="311581"/>
                  </a:lnTo>
                  <a:lnTo>
                    <a:pt x="1205223" y="311412"/>
                  </a:lnTo>
                  <a:lnTo>
                    <a:pt x="1209325" y="310575"/>
                  </a:lnTo>
                  <a:lnTo>
                    <a:pt x="1213240" y="309090"/>
                  </a:lnTo>
                  <a:lnTo>
                    <a:pt x="1216866" y="306996"/>
                  </a:lnTo>
                  <a:lnTo>
                    <a:pt x="1220109" y="304348"/>
                  </a:lnTo>
                  <a:lnTo>
                    <a:pt x="1222886" y="301214"/>
                  </a:lnTo>
                  <a:lnTo>
                    <a:pt x="1225124" y="297675"/>
                  </a:lnTo>
                  <a:lnTo>
                    <a:pt x="1226765" y="293823"/>
                  </a:lnTo>
                  <a:lnTo>
                    <a:pt x="1227767" y="289758"/>
                  </a:lnTo>
                  <a:lnTo>
                    <a:pt x="1228104" y="285585"/>
                  </a:lnTo>
                  <a:lnTo>
                    <a:pt x="1228104" y="26017"/>
                  </a:lnTo>
                  <a:lnTo>
                    <a:pt x="1227767" y="21843"/>
                  </a:lnTo>
                  <a:lnTo>
                    <a:pt x="1226765" y="17778"/>
                  </a:lnTo>
                  <a:lnTo>
                    <a:pt x="1225124" y="13926"/>
                  </a:lnTo>
                  <a:lnTo>
                    <a:pt x="1222886" y="10387"/>
                  </a:lnTo>
                  <a:lnTo>
                    <a:pt x="1220109" y="7253"/>
                  </a:lnTo>
                  <a:lnTo>
                    <a:pt x="1216866" y="4605"/>
                  </a:lnTo>
                  <a:lnTo>
                    <a:pt x="1213240" y="2511"/>
                  </a:lnTo>
                  <a:lnTo>
                    <a:pt x="1209325" y="1027"/>
                  </a:lnTo>
                  <a:lnTo>
                    <a:pt x="1205223" y="189"/>
                  </a:lnTo>
                  <a:lnTo>
                    <a:pt x="120208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9" name="tx68"/>
            <p:cNvSpPr/>
            <p:nvPr/>
          </p:nvSpPr>
          <p:spPr>
            <a:xfrm>
              <a:off x="2997019" y="2466357"/>
              <a:ext cx="1019966"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70" name="rc69"/>
            <p:cNvSpPr/>
            <p:nvPr/>
          </p:nvSpPr>
          <p:spPr>
            <a:xfrm>
              <a:off x="1899869" y="2153563"/>
              <a:ext cx="3214267" cy="3131794"/>
            </a:xfrm>
            <a:prstGeom prst="rect">
              <a:avLst/>
            </a:prstGeom>
            <a:ln w="13550" cap="rnd">
              <a:solidFill>
                <a:srgbClr val="333333">
                  <a:alpha val="100000"/>
                </a:srgbClr>
              </a:solidFill>
              <a:prstDash val="solid"/>
              <a:round/>
            </a:ln>
          </p:spPr>
          <p:txBody>
            <a:bodyPr/>
            <a:lstStyle/>
            <a:p/>
          </p:txBody>
        </p:sp>
        <p:sp>
          <p:nvSpPr>
            <p:cNvPr id="71" name="rc70"/>
            <p:cNvSpPr/>
            <p:nvPr/>
          </p:nvSpPr>
          <p:spPr>
            <a:xfrm>
              <a:off x="5114136" y="2153563"/>
              <a:ext cx="3214267" cy="3131794"/>
            </a:xfrm>
            <a:prstGeom prst="rect">
              <a:avLst/>
            </a:prstGeom>
            <a:solidFill>
              <a:srgbClr val="FFFFFF">
                <a:alpha val="100000"/>
              </a:srgbClr>
            </a:solidFill>
          </p:spPr>
          <p:txBody>
            <a:bodyPr/>
            <a:lstStyle/>
            <a:p/>
          </p:txBody>
        </p:sp>
        <p:sp>
          <p:nvSpPr>
            <p:cNvPr id="72" name="pl71"/>
            <p:cNvSpPr/>
            <p:nvPr/>
          </p:nvSpPr>
          <p:spPr>
            <a:xfrm>
              <a:off x="5114136" y="497330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3" name="pl72"/>
            <p:cNvSpPr/>
            <p:nvPr/>
          </p:nvSpPr>
          <p:spPr>
            <a:xfrm>
              <a:off x="5114136" y="434919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4" name="pl73"/>
            <p:cNvSpPr/>
            <p:nvPr/>
          </p:nvSpPr>
          <p:spPr>
            <a:xfrm>
              <a:off x="5114136" y="372507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5" name="pl74"/>
            <p:cNvSpPr/>
            <p:nvPr/>
          </p:nvSpPr>
          <p:spPr>
            <a:xfrm>
              <a:off x="5114136" y="310096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6" name="pl75"/>
            <p:cNvSpPr/>
            <p:nvPr/>
          </p:nvSpPr>
          <p:spPr>
            <a:xfrm>
              <a:off x="5114136" y="247685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7" name="pl76"/>
            <p:cNvSpPr/>
            <p:nvPr/>
          </p:nvSpPr>
          <p:spPr>
            <a:xfrm>
              <a:off x="5114136"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8" name="pl77"/>
            <p:cNvSpPr/>
            <p:nvPr/>
          </p:nvSpPr>
          <p:spPr>
            <a:xfrm>
              <a:off x="5114136" y="466124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9" name="pl78"/>
            <p:cNvSpPr/>
            <p:nvPr/>
          </p:nvSpPr>
          <p:spPr>
            <a:xfrm>
              <a:off x="5114136" y="403713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80" name="pl79"/>
            <p:cNvSpPr/>
            <p:nvPr/>
          </p:nvSpPr>
          <p:spPr>
            <a:xfrm>
              <a:off x="5114136" y="341302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81" name="pl80"/>
            <p:cNvSpPr/>
            <p:nvPr/>
          </p:nvSpPr>
          <p:spPr>
            <a:xfrm>
              <a:off x="5114136" y="278891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82" name="pl81"/>
            <p:cNvSpPr/>
            <p:nvPr/>
          </p:nvSpPr>
          <p:spPr>
            <a:xfrm>
              <a:off x="5114136" y="216479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83" name="rc82"/>
            <p:cNvSpPr/>
            <p:nvPr/>
          </p:nvSpPr>
          <p:spPr>
            <a:xfrm>
              <a:off x="515365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515365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515365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5153656" y="5085642"/>
              <a:ext cx="237118" cy="19971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5417121" y="5272875"/>
              <a:ext cx="237118" cy="1248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5417121" y="527287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5417121" y="527287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5417121" y="5010748"/>
              <a:ext cx="237118" cy="26212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568058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568058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568058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5680585" y="4973302"/>
              <a:ext cx="237118" cy="3120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5944050" y="5123089"/>
              <a:ext cx="237118" cy="16226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5944050" y="512308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5944050" y="512308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5944050" y="4561388"/>
              <a:ext cx="237118" cy="56170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rc98"/>
            <p:cNvSpPr/>
            <p:nvPr/>
          </p:nvSpPr>
          <p:spPr>
            <a:xfrm>
              <a:off x="6207514" y="5222947"/>
              <a:ext cx="237118" cy="6241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6207514" y="522294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6207514" y="522294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6207514" y="4361672"/>
              <a:ext cx="237118" cy="8612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rc102"/>
            <p:cNvSpPr/>
            <p:nvPr/>
          </p:nvSpPr>
          <p:spPr>
            <a:xfrm>
              <a:off x="6470979" y="5160535"/>
              <a:ext cx="237118" cy="12482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4" name="rc103"/>
            <p:cNvSpPr/>
            <p:nvPr/>
          </p:nvSpPr>
          <p:spPr>
            <a:xfrm>
              <a:off x="6470979" y="516053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5" name="rc104"/>
            <p:cNvSpPr/>
            <p:nvPr/>
          </p:nvSpPr>
          <p:spPr>
            <a:xfrm>
              <a:off x="6470979" y="516053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6" name="rc105"/>
            <p:cNvSpPr/>
            <p:nvPr/>
          </p:nvSpPr>
          <p:spPr>
            <a:xfrm>
              <a:off x="6470979" y="4586352"/>
              <a:ext cx="237118" cy="5741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7" name="rc106"/>
            <p:cNvSpPr/>
            <p:nvPr/>
          </p:nvSpPr>
          <p:spPr>
            <a:xfrm>
              <a:off x="6734443" y="5148053"/>
              <a:ext cx="237118" cy="13730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8" name="rc107"/>
            <p:cNvSpPr/>
            <p:nvPr/>
          </p:nvSpPr>
          <p:spPr>
            <a:xfrm>
              <a:off x="6734443" y="514805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9" name="rc108"/>
            <p:cNvSpPr/>
            <p:nvPr/>
          </p:nvSpPr>
          <p:spPr>
            <a:xfrm>
              <a:off x="6734443" y="514805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0" name="rc109"/>
            <p:cNvSpPr/>
            <p:nvPr/>
          </p:nvSpPr>
          <p:spPr>
            <a:xfrm>
              <a:off x="6734443" y="4898408"/>
              <a:ext cx="237118" cy="24964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1" name="rc110"/>
            <p:cNvSpPr/>
            <p:nvPr/>
          </p:nvSpPr>
          <p:spPr>
            <a:xfrm>
              <a:off x="6997908" y="5185500"/>
              <a:ext cx="237118" cy="9985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2" name="rc111"/>
            <p:cNvSpPr/>
            <p:nvPr/>
          </p:nvSpPr>
          <p:spPr>
            <a:xfrm>
              <a:off x="6997908" y="518550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3" name="rc112"/>
            <p:cNvSpPr/>
            <p:nvPr/>
          </p:nvSpPr>
          <p:spPr>
            <a:xfrm>
              <a:off x="6997908" y="518550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4" name="rc113"/>
            <p:cNvSpPr/>
            <p:nvPr/>
          </p:nvSpPr>
          <p:spPr>
            <a:xfrm>
              <a:off x="6997908" y="4948337"/>
              <a:ext cx="237118" cy="23716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5" name="rc114"/>
            <p:cNvSpPr/>
            <p:nvPr/>
          </p:nvSpPr>
          <p:spPr>
            <a:xfrm>
              <a:off x="726137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6" name="rc115"/>
            <p:cNvSpPr/>
            <p:nvPr/>
          </p:nvSpPr>
          <p:spPr>
            <a:xfrm>
              <a:off x="726137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7" name="rc116"/>
            <p:cNvSpPr/>
            <p:nvPr/>
          </p:nvSpPr>
          <p:spPr>
            <a:xfrm>
              <a:off x="726137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8" name="rc117"/>
            <p:cNvSpPr/>
            <p:nvPr/>
          </p:nvSpPr>
          <p:spPr>
            <a:xfrm>
              <a:off x="7261373" y="5085642"/>
              <a:ext cx="237118" cy="19971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9" name="rc118"/>
            <p:cNvSpPr/>
            <p:nvPr/>
          </p:nvSpPr>
          <p:spPr>
            <a:xfrm>
              <a:off x="7524837" y="5272875"/>
              <a:ext cx="237118" cy="1248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0" name="rc119"/>
            <p:cNvSpPr/>
            <p:nvPr/>
          </p:nvSpPr>
          <p:spPr>
            <a:xfrm>
              <a:off x="7524837" y="527287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1" name="rc120"/>
            <p:cNvSpPr/>
            <p:nvPr/>
          </p:nvSpPr>
          <p:spPr>
            <a:xfrm>
              <a:off x="7524837" y="527287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2" name="rc121"/>
            <p:cNvSpPr/>
            <p:nvPr/>
          </p:nvSpPr>
          <p:spPr>
            <a:xfrm>
              <a:off x="7524837" y="5010748"/>
              <a:ext cx="237118" cy="26212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3" name="rc122"/>
            <p:cNvSpPr/>
            <p:nvPr/>
          </p:nvSpPr>
          <p:spPr>
            <a:xfrm>
              <a:off x="7788302" y="4286778"/>
              <a:ext cx="237118" cy="99857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4" name="rc123"/>
            <p:cNvSpPr/>
            <p:nvPr/>
          </p:nvSpPr>
          <p:spPr>
            <a:xfrm>
              <a:off x="7788302" y="428677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5" name="rc124"/>
            <p:cNvSpPr/>
            <p:nvPr/>
          </p:nvSpPr>
          <p:spPr>
            <a:xfrm>
              <a:off x="7788302" y="428677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6" name="rc125"/>
            <p:cNvSpPr/>
            <p:nvPr/>
          </p:nvSpPr>
          <p:spPr>
            <a:xfrm>
              <a:off x="7788302" y="3750042"/>
              <a:ext cx="237118" cy="5367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7" name="rc126"/>
            <p:cNvSpPr/>
            <p:nvPr/>
          </p:nvSpPr>
          <p:spPr>
            <a:xfrm>
              <a:off x="8051766" y="4324225"/>
              <a:ext cx="237118" cy="96113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8" name="rc127"/>
            <p:cNvSpPr/>
            <p:nvPr/>
          </p:nvSpPr>
          <p:spPr>
            <a:xfrm>
              <a:off x="8051766" y="432422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9" name="rc128"/>
            <p:cNvSpPr/>
            <p:nvPr/>
          </p:nvSpPr>
          <p:spPr>
            <a:xfrm>
              <a:off x="8051766" y="432422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0" name="rc129"/>
            <p:cNvSpPr/>
            <p:nvPr/>
          </p:nvSpPr>
          <p:spPr>
            <a:xfrm>
              <a:off x="8051766" y="3213306"/>
              <a:ext cx="237118" cy="111091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1" name="pg130"/>
            <p:cNvSpPr/>
            <p:nvPr/>
          </p:nvSpPr>
          <p:spPr>
            <a:xfrm>
              <a:off x="5868550"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32" name="tx131"/>
            <p:cNvSpPr/>
            <p:nvPr/>
          </p:nvSpPr>
          <p:spPr>
            <a:xfrm>
              <a:off x="5993432"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206 case(s)</a:t>
              </a:r>
            </a:p>
          </p:txBody>
        </p:sp>
        <p:sp>
          <p:nvSpPr>
            <p:cNvPr id="133" name="pg132"/>
            <p:cNvSpPr/>
            <p:nvPr/>
          </p:nvSpPr>
          <p:spPr>
            <a:xfrm>
              <a:off x="6066990"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34" name="tx133"/>
            <p:cNvSpPr/>
            <p:nvPr/>
          </p:nvSpPr>
          <p:spPr>
            <a:xfrm>
              <a:off x="6171058"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193 case(s)</a:t>
              </a:r>
            </a:p>
          </p:txBody>
        </p:sp>
        <p:sp>
          <p:nvSpPr>
            <p:cNvPr id="135" name="rc134"/>
            <p:cNvSpPr/>
            <p:nvPr/>
          </p:nvSpPr>
          <p:spPr>
            <a:xfrm>
              <a:off x="5114136" y="2153563"/>
              <a:ext cx="3214267" cy="3131794"/>
            </a:xfrm>
            <a:prstGeom prst="rect">
              <a:avLst/>
            </a:prstGeom>
            <a:ln w="13550" cap="rnd">
              <a:solidFill>
                <a:srgbClr val="333333">
                  <a:alpha val="100000"/>
                </a:srgbClr>
              </a:solidFill>
              <a:prstDash val="solid"/>
              <a:round/>
            </a:ln>
          </p:spPr>
          <p:txBody>
            <a:bodyPr/>
            <a:lstStyle/>
            <a:p/>
          </p:txBody>
        </p:sp>
        <p:sp>
          <p:nvSpPr>
            <p:cNvPr id="136" name="rc135"/>
            <p:cNvSpPr/>
            <p:nvPr/>
          </p:nvSpPr>
          <p:spPr>
            <a:xfrm>
              <a:off x="8328404" y="2153563"/>
              <a:ext cx="3214267" cy="3131794"/>
            </a:xfrm>
            <a:prstGeom prst="rect">
              <a:avLst/>
            </a:prstGeom>
            <a:solidFill>
              <a:srgbClr val="FFFFFF">
                <a:alpha val="100000"/>
              </a:srgbClr>
            </a:solidFill>
          </p:spPr>
          <p:txBody>
            <a:bodyPr/>
            <a:lstStyle/>
            <a:p/>
          </p:txBody>
        </p:sp>
        <p:sp>
          <p:nvSpPr>
            <p:cNvPr id="137" name="pl136"/>
            <p:cNvSpPr/>
            <p:nvPr/>
          </p:nvSpPr>
          <p:spPr>
            <a:xfrm>
              <a:off x="8328404" y="497330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8" name="pl137"/>
            <p:cNvSpPr/>
            <p:nvPr/>
          </p:nvSpPr>
          <p:spPr>
            <a:xfrm>
              <a:off x="8328404" y="434919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9" name="pl138"/>
            <p:cNvSpPr/>
            <p:nvPr/>
          </p:nvSpPr>
          <p:spPr>
            <a:xfrm>
              <a:off x="8328404" y="372507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40" name="pl139"/>
            <p:cNvSpPr/>
            <p:nvPr/>
          </p:nvSpPr>
          <p:spPr>
            <a:xfrm>
              <a:off x="8328404" y="310096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41" name="pl140"/>
            <p:cNvSpPr/>
            <p:nvPr/>
          </p:nvSpPr>
          <p:spPr>
            <a:xfrm>
              <a:off x="8328404" y="247685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42" name="pl141"/>
            <p:cNvSpPr/>
            <p:nvPr/>
          </p:nvSpPr>
          <p:spPr>
            <a:xfrm>
              <a:off x="8328404"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3" name="pl142"/>
            <p:cNvSpPr/>
            <p:nvPr/>
          </p:nvSpPr>
          <p:spPr>
            <a:xfrm>
              <a:off x="8328404" y="466124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4" name="pl143"/>
            <p:cNvSpPr/>
            <p:nvPr/>
          </p:nvSpPr>
          <p:spPr>
            <a:xfrm>
              <a:off x="8328404" y="403713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5" name="pl144"/>
            <p:cNvSpPr/>
            <p:nvPr/>
          </p:nvSpPr>
          <p:spPr>
            <a:xfrm>
              <a:off x="8328404" y="341302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6" name="pl145"/>
            <p:cNvSpPr/>
            <p:nvPr/>
          </p:nvSpPr>
          <p:spPr>
            <a:xfrm>
              <a:off x="8328404" y="278891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7" name="pl146"/>
            <p:cNvSpPr/>
            <p:nvPr/>
          </p:nvSpPr>
          <p:spPr>
            <a:xfrm>
              <a:off x="8328404" y="216479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8" name="rc147"/>
            <p:cNvSpPr/>
            <p:nvPr/>
          </p:nvSpPr>
          <p:spPr>
            <a:xfrm>
              <a:off x="8367924" y="3750042"/>
              <a:ext cx="237118" cy="153531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9" name="rc148"/>
            <p:cNvSpPr/>
            <p:nvPr/>
          </p:nvSpPr>
          <p:spPr>
            <a:xfrm>
              <a:off x="8367924" y="3737560"/>
              <a:ext cx="237118" cy="1248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0" name="rc149"/>
            <p:cNvSpPr/>
            <p:nvPr/>
          </p:nvSpPr>
          <p:spPr>
            <a:xfrm>
              <a:off x="8367924" y="3687631"/>
              <a:ext cx="237118" cy="4992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1" name="rc150"/>
            <p:cNvSpPr/>
            <p:nvPr/>
          </p:nvSpPr>
          <p:spPr>
            <a:xfrm>
              <a:off x="8367924" y="2876285"/>
              <a:ext cx="237118" cy="81134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2" name="rc151"/>
            <p:cNvSpPr/>
            <p:nvPr/>
          </p:nvSpPr>
          <p:spPr>
            <a:xfrm>
              <a:off x="8631388" y="4561388"/>
              <a:ext cx="237118" cy="72396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3" name="rc152"/>
            <p:cNvSpPr/>
            <p:nvPr/>
          </p:nvSpPr>
          <p:spPr>
            <a:xfrm>
              <a:off x="8631388" y="456138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4" name="rc153"/>
            <p:cNvSpPr/>
            <p:nvPr/>
          </p:nvSpPr>
          <p:spPr>
            <a:xfrm>
              <a:off x="8631388" y="4548906"/>
              <a:ext cx="237118" cy="1248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5" name="rc154"/>
            <p:cNvSpPr/>
            <p:nvPr/>
          </p:nvSpPr>
          <p:spPr>
            <a:xfrm>
              <a:off x="8631388" y="3475433"/>
              <a:ext cx="237118" cy="10734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6" name="rc155"/>
            <p:cNvSpPr/>
            <p:nvPr/>
          </p:nvSpPr>
          <p:spPr>
            <a:xfrm>
              <a:off x="8894853" y="4598834"/>
              <a:ext cx="237118" cy="68652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7" name="rc156"/>
            <p:cNvSpPr/>
            <p:nvPr/>
          </p:nvSpPr>
          <p:spPr>
            <a:xfrm>
              <a:off x="8894853" y="459883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8" name="rc157"/>
            <p:cNvSpPr/>
            <p:nvPr/>
          </p:nvSpPr>
          <p:spPr>
            <a:xfrm>
              <a:off x="8894853" y="459883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9" name="rc158"/>
            <p:cNvSpPr/>
            <p:nvPr/>
          </p:nvSpPr>
          <p:spPr>
            <a:xfrm>
              <a:off x="8894853" y="3987205"/>
              <a:ext cx="237118" cy="61162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0" name="rc159"/>
            <p:cNvSpPr/>
            <p:nvPr/>
          </p:nvSpPr>
          <p:spPr>
            <a:xfrm>
              <a:off x="9158317" y="4099545"/>
              <a:ext cx="237118" cy="11858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1" name="rc160"/>
            <p:cNvSpPr/>
            <p:nvPr/>
          </p:nvSpPr>
          <p:spPr>
            <a:xfrm>
              <a:off x="9158317" y="409954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2" name="rc161"/>
            <p:cNvSpPr/>
            <p:nvPr/>
          </p:nvSpPr>
          <p:spPr>
            <a:xfrm>
              <a:off x="9158317" y="409954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3" name="rc162"/>
            <p:cNvSpPr/>
            <p:nvPr/>
          </p:nvSpPr>
          <p:spPr>
            <a:xfrm>
              <a:off x="9158317" y="3051037"/>
              <a:ext cx="237118" cy="10485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4" name="rc163"/>
            <p:cNvSpPr/>
            <p:nvPr/>
          </p:nvSpPr>
          <p:spPr>
            <a:xfrm>
              <a:off x="9421782" y="4424083"/>
              <a:ext cx="237118" cy="86127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5" name="rc164"/>
            <p:cNvSpPr/>
            <p:nvPr/>
          </p:nvSpPr>
          <p:spPr>
            <a:xfrm>
              <a:off x="9421782" y="4411601"/>
              <a:ext cx="237118" cy="1248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6" name="rc165"/>
            <p:cNvSpPr/>
            <p:nvPr/>
          </p:nvSpPr>
          <p:spPr>
            <a:xfrm>
              <a:off x="9421782" y="441160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7" name="rc166"/>
            <p:cNvSpPr/>
            <p:nvPr/>
          </p:nvSpPr>
          <p:spPr>
            <a:xfrm>
              <a:off x="9421782" y="3874865"/>
              <a:ext cx="237118" cy="5367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8" name="rc167"/>
            <p:cNvSpPr/>
            <p:nvPr/>
          </p:nvSpPr>
          <p:spPr>
            <a:xfrm>
              <a:off x="9685247" y="4386636"/>
              <a:ext cx="237118" cy="89872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9" name="rc168"/>
            <p:cNvSpPr/>
            <p:nvPr/>
          </p:nvSpPr>
          <p:spPr>
            <a:xfrm>
              <a:off x="9685247" y="438663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0" name="rc169"/>
            <p:cNvSpPr/>
            <p:nvPr/>
          </p:nvSpPr>
          <p:spPr>
            <a:xfrm>
              <a:off x="9685247" y="438663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1" name="rc170"/>
            <p:cNvSpPr/>
            <p:nvPr/>
          </p:nvSpPr>
          <p:spPr>
            <a:xfrm>
              <a:off x="9685247" y="3887347"/>
              <a:ext cx="237118" cy="4992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2" name="rc171"/>
            <p:cNvSpPr/>
            <p:nvPr/>
          </p:nvSpPr>
          <p:spPr>
            <a:xfrm>
              <a:off x="9948711" y="4798550"/>
              <a:ext cx="237118" cy="48680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3" name="rc172"/>
            <p:cNvSpPr/>
            <p:nvPr/>
          </p:nvSpPr>
          <p:spPr>
            <a:xfrm>
              <a:off x="9948711" y="479855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4" name="rc173"/>
            <p:cNvSpPr/>
            <p:nvPr/>
          </p:nvSpPr>
          <p:spPr>
            <a:xfrm>
              <a:off x="9948711" y="479855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5" name="rc174"/>
            <p:cNvSpPr/>
            <p:nvPr/>
          </p:nvSpPr>
          <p:spPr>
            <a:xfrm>
              <a:off x="9948711" y="4449048"/>
              <a:ext cx="237118" cy="34950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6" name="rc175"/>
            <p:cNvSpPr/>
            <p:nvPr/>
          </p:nvSpPr>
          <p:spPr>
            <a:xfrm>
              <a:off x="10212176" y="5160535"/>
              <a:ext cx="237118" cy="12482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7" name="rc176"/>
            <p:cNvSpPr/>
            <p:nvPr/>
          </p:nvSpPr>
          <p:spPr>
            <a:xfrm>
              <a:off x="10212176" y="516053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8" name="rc177"/>
            <p:cNvSpPr/>
            <p:nvPr/>
          </p:nvSpPr>
          <p:spPr>
            <a:xfrm>
              <a:off x="10212176" y="516053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9" name="rc178"/>
            <p:cNvSpPr/>
            <p:nvPr/>
          </p:nvSpPr>
          <p:spPr>
            <a:xfrm>
              <a:off x="10212176" y="4773586"/>
              <a:ext cx="237118" cy="3869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0" name="rc179"/>
            <p:cNvSpPr/>
            <p:nvPr/>
          </p:nvSpPr>
          <p:spPr>
            <a:xfrm>
              <a:off x="10475640" y="5272875"/>
              <a:ext cx="237118" cy="1248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1" name="rc180"/>
            <p:cNvSpPr/>
            <p:nvPr/>
          </p:nvSpPr>
          <p:spPr>
            <a:xfrm>
              <a:off x="10475640" y="527287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2" name="rc181"/>
            <p:cNvSpPr/>
            <p:nvPr/>
          </p:nvSpPr>
          <p:spPr>
            <a:xfrm>
              <a:off x="10475640" y="527287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3" name="rc182"/>
            <p:cNvSpPr/>
            <p:nvPr/>
          </p:nvSpPr>
          <p:spPr>
            <a:xfrm>
              <a:off x="10475640" y="4848479"/>
              <a:ext cx="237118" cy="4243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4" name="rc183"/>
            <p:cNvSpPr/>
            <p:nvPr/>
          </p:nvSpPr>
          <p:spPr>
            <a:xfrm>
              <a:off x="10739105" y="5272875"/>
              <a:ext cx="237118" cy="1248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5" name="rc184"/>
            <p:cNvSpPr/>
            <p:nvPr/>
          </p:nvSpPr>
          <p:spPr>
            <a:xfrm>
              <a:off x="10739105" y="527287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6" name="rc185"/>
            <p:cNvSpPr/>
            <p:nvPr/>
          </p:nvSpPr>
          <p:spPr>
            <a:xfrm>
              <a:off x="10739105" y="527287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7" name="rc186"/>
            <p:cNvSpPr/>
            <p:nvPr/>
          </p:nvSpPr>
          <p:spPr>
            <a:xfrm>
              <a:off x="10739105" y="5073160"/>
              <a:ext cx="237118" cy="19971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8" name="rc187"/>
            <p:cNvSpPr/>
            <p:nvPr/>
          </p:nvSpPr>
          <p:spPr>
            <a:xfrm>
              <a:off x="1100256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9" name="rc188"/>
            <p:cNvSpPr/>
            <p:nvPr/>
          </p:nvSpPr>
          <p:spPr>
            <a:xfrm>
              <a:off x="1100256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0" name="rc189"/>
            <p:cNvSpPr/>
            <p:nvPr/>
          </p:nvSpPr>
          <p:spPr>
            <a:xfrm>
              <a:off x="1100256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1" name="rc190"/>
            <p:cNvSpPr/>
            <p:nvPr/>
          </p:nvSpPr>
          <p:spPr>
            <a:xfrm>
              <a:off x="11002569" y="5023231"/>
              <a:ext cx="237118" cy="26212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2" name="rc191"/>
            <p:cNvSpPr/>
            <p:nvPr/>
          </p:nvSpPr>
          <p:spPr>
            <a:xfrm>
              <a:off x="1126603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3" name="rc192"/>
            <p:cNvSpPr/>
            <p:nvPr/>
          </p:nvSpPr>
          <p:spPr>
            <a:xfrm>
              <a:off x="1126603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4" name="rc193"/>
            <p:cNvSpPr/>
            <p:nvPr/>
          </p:nvSpPr>
          <p:spPr>
            <a:xfrm>
              <a:off x="1126603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5" name="rc194"/>
            <p:cNvSpPr/>
            <p:nvPr/>
          </p:nvSpPr>
          <p:spPr>
            <a:xfrm>
              <a:off x="11266034" y="5023231"/>
              <a:ext cx="237118" cy="26212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6" name="pg195"/>
            <p:cNvSpPr/>
            <p:nvPr/>
          </p:nvSpPr>
          <p:spPr>
            <a:xfrm>
              <a:off x="8425673"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97" name="pg196"/>
            <p:cNvSpPr/>
            <p:nvPr/>
          </p:nvSpPr>
          <p:spPr>
            <a:xfrm>
              <a:off x="9082817"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98" name="tx197"/>
            <p:cNvSpPr/>
            <p:nvPr/>
          </p:nvSpPr>
          <p:spPr>
            <a:xfrm>
              <a:off x="9207700"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530 case(s)</a:t>
              </a:r>
            </a:p>
          </p:txBody>
        </p:sp>
        <p:sp>
          <p:nvSpPr>
            <p:cNvPr id="199" name="pg198"/>
            <p:cNvSpPr/>
            <p:nvPr/>
          </p:nvSpPr>
          <p:spPr>
            <a:xfrm>
              <a:off x="9281257"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00" name="tx199"/>
            <p:cNvSpPr/>
            <p:nvPr/>
          </p:nvSpPr>
          <p:spPr>
            <a:xfrm>
              <a:off x="9385326"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754 case(s)</a:t>
              </a:r>
            </a:p>
          </p:txBody>
        </p:sp>
        <p:sp>
          <p:nvSpPr>
            <p:cNvPr id="201" name="rc200"/>
            <p:cNvSpPr/>
            <p:nvPr/>
          </p:nvSpPr>
          <p:spPr>
            <a:xfrm>
              <a:off x="8328404" y="2153563"/>
              <a:ext cx="3214267" cy="3131794"/>
            </a:xfrm>
            <a:prstGeom prst="rect">
              <a:avLst/>
            </a:prstGeom>
            <a:ln w="13550" cap="rnd">
              <a:solidFill>
                <a:srgbClr val="333333">
                  <a:alpha val="100000"/>
                </a:srgbClr>
              </a:solidFill>
              <a:prstDash val="solid"/>
              <a:round/>
            </a:ln>
          </p:spPr>
          <p:txBody>
            <a:bodyPr/>
            <a:lstStyle/>
            <a:p/>
          </p:txBody>
        </p:sp>
        <p:sp>
          <p:nvSpPr>
            <p:cNvPr id="202" name="rc201"/>
            <p:cNvSpPr/>
            <p:nvPr/>
          </p:nvSpPr>
          <p:spPr>
            <a:xfrm>
              <a:off x="11542672" y="2153563"/>
              <a:ext cx="3214267" cy="3131794"/>
            </a:xfrm>
            <a:prstGeom prst="rect">
              <a:avLst/>
            </a:prstGeom>
            <a:solidFill>
              <a:srgbClr val="FFFFFF">
                <a:alpha val="100000"/>
              </a:srgbClr>
            </a:solidFill>
          </p:spPr>
          <p:txBody>
            <a:bodyPr/>
            <a:lstStyle/>
            <a:p/>
          </p:txBody>
        </p:sp>
        <p:sp>
          <p:nvSpPr>
            <p:cNvPr id="203" name="pl202"/>
            <p:cNvSpPr/>
            <p:nvPr/>
          </p:nvSpPr>
          <p:spPr>
            <a:xfrm>
              <a:off x="11542672" y="497330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4" name="pl203"/>
            <p:cNvSpPr/>
            <p:nvPr/>
          </p:nvSpPr>
          <p:spPr>
            <a:xfrm>
              <a:off x="11542672" y="434919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5" name="pl204"/>
            <p:cNvSpPr/>
            <p:nvPr/>
          </p:nvSpPr>
          <p:spPr>
            <a:xfrm>
              <a:off x="11542672" y="372507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6" name="pl205"/>
            <p:cNvSpPr/>
            <p:nvPr/>
          </p:nvSpPr>
          <p:spPr>
            <a:xfrm>
              <a:off x="11542672" y="310096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7" name="pl206"/>
            <p:cNvSpPr/>
            <p:nvPr/>
          </p:nvSpPr>
          <p:spPr>
            <a:xfrm>
              <a:off x="11542672" y="247685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8" name="pl207"/>
            <p:cNvSpPr/>
            <p:nvPr/>
          </p:nvSpPr>
          <p:spPr>
            <a:xfrm>
              <a:off x="11542672"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9" name="pl208"/>
            <p:cNvSpPr/>
            <p:nvPr/>
          </p:nvSpPr>
          <p:spPr>
            <a:xfrm>
              <a:off x="11542672" y="466124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10" name="pl209"/>
            <p:cNvSpPr/>
            <p:nvPr/>
          </p:nvSpPr>
          <p:spPr>
            <a:xfrm>
              <a:off x="11542672" y="403713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11" name="pl210"/>
            <p:cNvSpPr/>
            <p:nvPr/>
          </p:nvSpPr>
          <p:spPr>
            <a:xfrm>
              <a:off x="11542672" y="341302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12" name="pl211"/>
            <p:cNvSpPr/>
            <p:nvPr/>
          </p:nvSpPr>
          <p:spPr>
            <a:xfrm>
              <a:off x="11542672" y="278891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13" name="pl212"/>
            <p:cNvSpPr/>
            <p:nvPr/>
          </p:nvSpPr>
          <p:spPr>
            <a:xfrm>
              <a:off x="11542672" y="216479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14" name="rc213"/>
            <p:cNvSpPr/>
            <p:nvPr/>
          </p:nvSpPr>
          <p:spPr>
            <a:xfrm>
              <a:off x="1158219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5" name="rc214"/>
            <p:cNvSpPr/>
            <p:nvPr/>
          </p:nvSpPr>
          <p:spPr>
            <a:xfrm>
              <a:off x="1158219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6" name="rc215"/>
            <p:cNvSpPr/>
            <p:nvPr/>
          </p:nvSpPr>
          <p:spPr>
            <a:xfrm>
              <a:off x="1158219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7" name="rc216"/>
            <p:cNvSpPr/>
            <p:nvPr/>
          </p:nvSpPr>
          <p:spPr>
            <a:xfrm>
              <a:off x="11582191" y="5123089"/>
              <a:ext cx="237118" cy="1622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8" name="rc217"/>
            <p:cNvSpPr/>
            <p:nvPr/>
          </p:nvSpPr>
          <p:spPr>
            <a:xfrm>
              <a:off x="11845656" y="5272875"/>
              <a:ext cx="237118" cy="1248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9" name="rc218"/>
            <p:cNvSpPr/>
            <p:nvPr/>
          </p:nvSpPr>
          <p:spPr>
            <a:xfrm>
              <a:off x="11845656" y="527287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0" name="rc219"/>
            <p:cNvSpPr/>
            <p:nvPr/>
          </p:nvSpPr>
          <p:spPr>
            <a:xfrm>
              <a:off x="11845656" y="527287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1" name="rc220"/>
            <p:cNvSpPr/>
            <p:nvPr/>
          </p:nvSpPr>
          <p:spPr>
            <a:xfrm>
              <a:off x="11845656" y="5035713"/>
              <a:ext cx="237118" cy="23716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2" name="rc221"/>
            <p:cNvSpPr/>
            <p:nvPr/>
          </p:nvSpPr>
          <p:spPr>
            <a:xfrm>
              <a:off x="12109121" y="5260393"/>
              <a:ext cx="237118" cy="2496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3" name="rc222"/>
            <p:cNvSpPr/>
            <p:nvPr/>
          </p:nvSpPr>
          <p:spPr>
            <a:xfrm>
              <a:off x="12109121" y="526039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4" name="rc223"/>
            <p:cNvSpPr/>
            <p:nvPr/>
          </p:nvSpPr>
          <p:spPr>
            <a:xfrm>
              <a:off x="12109121" y="526039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5" name="rc224"/>
            <p:cNvSpPr/>
            <p:nvPr/>
          </p:nvSpPr>
          <p:spPr>
            <a:xfrm>
              <a:off x="12109121" y="4948337"/>
              <a:ext cx="237118" cy="3120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6" name="rc225"/>
            <p:cNvSpPr/>
            <p:nvPr/>
          </p:nvSpPr>
          <p:spPr>
            <a:xfrm>
              <a:off x="12372585" y="5235429"/>
              <a:ext cx="237118" cy="4992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7" name="rc226"/>
            <p:cNvSpPr/>
            <p:nvPr/>
          </p:nvSpPr>
          <p:spPr>
            <a:xfrm>
              <a:off x="12372585" y="523542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8" name="rc227"/>
            <p:cNvSpPr/>
            <p:nvPr/>
          </p:nvSpPr>
          <p:spPr>
            <a:xfrm>
              <a:off x="12372585" y="523542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9" name="rc228"/>
            <p:cNvSpPr/>
            <p:nvPr/>
          </p:nvSpPr>
          <p:spPr>
            <a:xfrm>
              <a:off x="12372585" y="4586352"/>
              <a:ext cx="237118" cy="64907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0" name="rc229"/>
            <p:cNvSpPr/>
            <p:nvPr/>
          </p:nvSpPr>
          <p:spPr>
            <a:xfrm>
              <a:off x="12636050" y="5185500"/>
              <a:ext cx="237118" cy="9985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1" name="rc230"/>
            <p:cNvSpPr/>
            <p:nvPr/>
          </p:nvSpPr>
          <p:spPr>
            <a:xfrm>
              <a:off x="12636050" y="518550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2" name="rc231"/>
            <p:cNvSpPr/>
            <p:nvPr/>
          </p:nvSpPr>
          <p:spPr>
            <a:xfrm>
              <a:off x="12636050" y="518550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3" name="rc232"/>
            <p:cNvSpPr/>
            <p:nvPr/>
          </p:nvSpPr>
          <p:spPr>
            <a:xfrm>
              <a:off x="12636050" y="4498977"/>
              <a:ext cx="237118" cy="68652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4" name="rc233"/>
            <p:cNvSpPr/>
            <p:nvPr/>
          </p:nvSpPr>
          <p:spPr>
            <a:xfrm>
              <a:off x="12899514" y="5085642"/>
              <a:ext cx="237118" cy="19971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5" name="rc234"/>
            <p:cNvSpPr/>
            <p:nvPr/>
          </p:nvSpPr>
          <p:spPr>
            <a:xfrm>
              <a:off x="12899514" y="508564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6" name="rc235"/>
            <p:cNvSpPr/>
            <p:nvPr/>
          </p:nvSpPr>
          <p:spPr>
            <a:xfrm>
              <a:off x="12899514" y="508564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7" name="rc236"/>
            <p:cNvSpPr/>
            <p:nvPr/>
          </p:nvSpPr>
          <p:spPr>
            <a:xfrm>
              <a:off x="12899514" y="4486494"/>
              <a:ext cx="237118" cy="59914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8" name="rc237"/>
            <p:cNvSpPr/>
            <p:nvPr/>
          </p:nvSpPr>
          <p:spPr>
            <a:xfrm>
              <a:off x="13162979" y="5098124"/>
              <a:ext cx="237118" cy="18723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9" name="rc238"/>
            <p:cNvSpPr/>
            <p:nvPr/>
          </p:nvSpPr>
          <p:spPr>
            <a:xfrm>
              <a:off x="13162979" y="509812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0" name="rc239"/>
            <p:cNvSpPr/>
            <p:nvPr/>
          </p:nvSpPr>
          <p:spPr>
            <a:xfrm>
              <a:off x="13162979" y="509812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1" name="rc240"/>
            <p:cNvSpPr/>
            <p:nvPr/>
          </p:nvSpPr>
          <p:spPr>
            <a:xfrm>
              <a:off x="13162979" y="4648763"/>
              <a:ext cx="237118" cy="44936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2" name="rc241"/>
            <p:cNvSpPr/>
            <p:nvPr/>
          </p:nvSpPr>
          <p:spPr>
            <a:xfrm>
              <a:off x="13426443" y="5197982"/>
              <a:ext cx="237118" cy="8737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3" name="rc242"/>
            <p:cNvSpPr/>
            <p:nvPr/>
          </p:nvSpPr>
          <p:spPr>
            <a:xfrm>
              <a:off x="13426443" y="519798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4" name="rc243"/>
            <p:cNvSpPr/>
            <p:nvPr/>
          </p:nvSpPr>
          <p:spPr>
            <a:xfrm>
              <a:off x="13426443" y="519798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5" name="rc244"/>
            <p:cNvSpPr/>
            <p:nvPr/>
          </p:nvSpPr>
          <p:spPr>
            <a:xfrm>
              <a:off x="13426443" y="4773586"/>
              <a:ext cx="237118" cy="4243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6" name="rc245"/>
            <p:cNvSpPr/>
            <p:nvPr/>
          </p:nvSpPr>
          <p:spPr>
            <a:xfrm>
              <a:off x="13689908" y="5235429"/>
              <a:ext cx="237118" cy="4992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7" name="rc246"/>
            <p:cNvSpPr/>
            <p:nvPr/>
          </p:nvSpPr>
          <p:spPr>
            <a:xfrm>
              <a:off x="13689908" y="523542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8" name="rc247"/>
            <p:cNvSpPr/>
            <p:nvPr/>
          </p:nvSpPr>
          <p:spPr>
            <a:xfrm>
              <a:off x="13689908" y="523542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9" name="rc248"/>
            <p:cNvSpPr/>
            <p:nvPr/>
          </p:nvSpPr>
          <p:spPr>
            <a:xfrm>
              <a:off x="13689908" y="4885926"/>
              <a:ext cx="237118" cy="34950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0" name="rc249"/>
            <p:cNvSpPr/>
            <p:nvPr/>
          </p:nvSpPr>
          <p:spPr>
            <a:xfrm>
              <a:off x="1395337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1" name="rc250"/>
            <p:cNvSpPr/>
            <p:nvPr/>
          </p:nvSpPr>
          <p:spPr>
            <a:xfrm>
              <a:off x="1395337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2" name="rc251"/>
            <p:cNvSpPr/>
            <p:nvPr/>
          </p:nvSpPr>
          <p:spPr>
            <a:xfrm>
              <a:off x="1395337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3" name="rc252"/>
            <p:cNvSpPr/>
            <p:nvPr/>
          </p:nvSpPr>
          <p:spPr>
            <a:xfrm>
              <a:off x="13953372" y="5110606"/>
              <a:ext cx="237118" cy="17475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4" name="rc253"/>
            <p:cNvSpPr/>
            <p:nvPr/>
          </p:nvSpPr>
          <p:spPr>
            <a:xfrm>
              <a:off x="1421683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5" name="rc254"/>
            <p:cNvSpPr/>
            <p:nvPr/>
          </p:nvSpPr>
          <p:spPr>
            <a:xfrm>
              <a:off x="1421683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6" name="rc255"/>
            <p:cNvSpPr/>
            <p:nvPr/>
          </p:nvSpPr>
          <p:spPr>
            <a:xfrm>
              <a:off x="1421683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7" name="rc256"/>
            <p:cNvSpPr/>
            <p:nvPr/>
          </p:nvSpPr>
          <p:spPr>
            <a:xfrm>
              <a:off x="14216837" y="5135571"/>
              <a:ext cx="237118" cy="14978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8" name="rc257"/>
            <p:cNvSpPr/>
            <p:nvPr/>
          </p:nvSpPr>
          <p:spPr>
            <a:xfrm>
              <a:off x="14480302" y="5197982"/>
              <a:ext cx="237118" cy="8737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9" name="rc258"/>
            <p:cNvSpPr/>
            <p:nvPr/>
          </p:nvSpPr>
          <p:spPr>
            <a:xfrm>
              <a:off x="14480302" y="519798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0" name="rc259"/>
            <p:cNvSpPr/>
            <p:nvPr/>
          </p:nvSpPr>
          <p:spPr>
            <a:xfrm>
              <a:off x="14480302" y="519798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1" name="rc260"/>
            <p:cNvSpPr/>
            <p:nvPr/>
          </p:nvSpPr>
          <p:spPr>
            <a:xfrm>
              <a:off x="14480302" y="4998266"/>
              <a:ext cx="237118" cy="19971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2" name="pg261"/>
            <p:cNvSpPr/>
            <p:nvPr/>
          </p:nvSpPr>
          <p:spPr>
            <a:xfrm>
              <a:off x="11639941"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263" name="pg262"/>
            <p:cNvSpPr/>
            <p:nvPr/>
          </p:nvSpPr>
          <p:spPr>
            <a:xfrm>
              <a:off x="12321222" y="2153563"/>
              <a:ext cx="1657166" cy="373922"/>
            </a:xfrm>
            <a:custGeom>
              <a:avLst/>
              <a:pathLst>
                <a:path w="1657166" h="373922">
                  <a:moveTo>
                    <a:pt x="31220" y="373922"/>
                  </a:moveTo>
                  <a:lnTo>
                    <a:pt x="1625946" y="373922"/>
                  </a:lnTo>
                  <a:lnTo>
                    <a:pt x="1624689" y="373897"/>
                  </a:lnTo>
                  <a:lnTo>
                    <a:pt x="1629709" y="373695"/>
                  </a:lnTo>
                  <a:lnTo>
                    <a:pt x="1634632" y="372690"/>
                  </a:lnTo>
                  <a:lnTo>
                    <a:pt x="1639330" y="370908"/>
                  </a:lnTo>
                  <a:lnTo>
                    <a:pt x="1643681" y="368396"/>
                  </a:lnTo>
                  <a:lnTo>
                    <a:pt x="1647573" y="365218"/>
                  </a:lnTo>
                  <a:lnTo>
                    <a:pt x="1650905" y="361457"/>
                  </a:lnTo>
                  <a:lnTo>
                    <a:pt x="1653590" y="357211"/>
                  </a:lnTo>
                  <a:lnTo>
                    <a:pt x="1655560" y="352588"/>
                  </a:lnTo>
                  <a:lnTo>
                    <a:pt x="1656762" y="347710"/>
                  </a:lnTo>
                  <a:lnTo>
                    <a:pt x="1657166" y="342702"/>
                  </a:lnTo>
                  <a:lnTo>
                    <a:pt x="1657166" y="31220"/>
                  </a:lnTo>
                  <a:lnTo>
                    <a:pt x="1656762" y="26212"/>
                  </a:lnTo>
                  <a:lnTo>
                    <a:pt x="1655560" y="21334"/>
                  </a:lnTo>
                  <a:lnTo>
                    <a:pt x="1653590" y="16711"/>
                  </a:lnTo>
                  <a:lnTo>
                    <a:pt x="1650905" y="12465"/>
                  </a:lnTo>
                  <a:lnTo>
                    <a:pt x="1647573" y="8704"/>
                  </a:lnTo>
                  <a:lnTo>
                    <a:pt x="1643681" y="5526"/>
                  </a:lnTo>
                  <a:lnTo>
                    <a:pt x="1639330" y="3014"/>
                  </a:lnTo>
                  <a:lnTo>
                    <a:pt x="1634632" y="1232"/>
                  </a:lnTo>
                  <a:lnTo>
                    <a:pt x="1629709" y="227"/>
                  </a:lnTo>
                  <a:lnTo>
                    <a:pt x="162594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64" name="tx263"/>
            <p:cNvSpPr/>
            <p:nvPr/>
          </p:nvSpPr>
          <p:spPr>
            <a:xfrm>
              <a:off x="12446105" y="2239827"/>
              <a:ext cx="1407401"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64 case(s)</a:t>
              </a:r>
            </a:p>
          </p:txBody>
        </p:sp>
        <p:sp>
          <p:nvSpPr>
            <p:cNvPr id="265" name="pg264"/>
            <p:cNvSpPr/>
            <p:nvPr/>
          </p:nvSpPr>
          <p:spPr>
            <a:xfrm>
              <a:off x="12515639" y="2394471"/>
              <a:ext cx="1268332" cy="311602"/>
            </a:xfrm>
            <a:custGeom>
              <a:avLst/>
              <a:pathLst>
                <a:path w="1268332" h="311602">
                  <a:moveTo>
                    <a:pt x="26017" y="311602"/>
                  </a:moveTo>
                  <a:lnTo>
                    <a:pt x="1242315" y="311602"/>
                  </a:lnTo>
                  <a:lnTo>
                    <a:pt x="1241268" y="311581"/>
                  </a:lnTo>
                  <a:lnTo>
                    <a:pt x="1245451" y="311412"/>
                  </a:lnTo>
                  <a:lnTo>
                    <a:pt x="1249554" y="310575"/>
                  </a:lnTo>
                  <a:lnTo>
                    <a:pt x="1253469" y="309090"/>
                  </a:lnTo>
                  <a:lnTo>
                    <a:pt x="1257095" y="306996"/>
                  </a:lnTo>
                  <a:lnTo>
                    <a:pt x="1260338" y="304348"/>
                  </a:lnTo>
                  <a:lnTo>
                    <a:pt x="1263114" y="301214"/>
                  </a:lnTo>
                  <a:lnTo>
                    <a:pt x="1265352" y="297675"/>
                  </a:lnTo>
                  <a:lnTo>
                    <a:pt x="1266993" y="293823"/>
                  </a:lnTo>
                  <a:lnTo>
                    <a:pt x="1267995" y="289758"/>
                  </a:lnTo>
                  <a:lnTo>
                    <a:pt x="1268332" y="285585"/>
                  </a:lnTo>
                  <a:lnTo>
                    <a:pt x="1268332" y="26017"/>
                  </a:lnTo>
                  <a:lnTo>
                    <a:pt x="1267995" y="21843"/>
                  </a:lnTo>
                  <a:lnTo>
                    <a:pt x="1266993" y="17778"/>
                  </a:lnTo>
                  <a:lnTo>
                    <a:pt x="1265352" y="13926"/>
                  </a:lnTo>
                  <a:lnTo>
                    <a:pt x="1263114" y="10387"/>
                  </a:lnTo>
                  <a:lnTo>
                    <a:pt x="1260338" y="7253"/>
                  </a:lnTo>
                  <a:lnTo>
                    <a:pt x="1257095" y="4605"/>
                  </a:lnTo>
                  <a:lnTo>
                    <a:pt x="1253469" y="2511"/>
                  </a:lnTo>
                  <a:lnTo>
                    <a:pt x="1249554" y="1027"/>
                  </a:lnTo>
                  <a:lnTo>
                    <a:pt x="1245451" y="189"/>
                  </a:lnTo>
                  <a:lnTo>
                    <a:pt x="1242315"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66" name="tx265"/>
            <p:cNvSpPr/>
            <p:nvPr/>
          </p:nvSpPr>
          <p:spPr>
            <a:xfrm>
              <a:off x="12619708" y="2466357"/>
              <a:ext cx="1060195"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63 case(s)</a:t>
              </a:r>
            </a:p>
          </p:txBody>
        </p:sp>
        <p:sp>
          <p:nvSpPr>
            <p:cNvPr id="267" name="rc266"/>
            <p:cNvSpPr/>
            <p:nvPr/>
          </p:nvSpPr>
          <p:spPr>
            <a:xfrm>
              <a:off x="11542672" y="2153563"/>
              <a:ext cx="3214267" cy="3131794"/>
            </a:xfrm>
            <a:prstGeom prst="rect">
              <a:avLst/>
            </a:prstGeom>
            <a:ln w="13550" cap="rnd">
              <a:solidFill>
                <a:srgbClr val="333333">
                  <a:alpha val="100000"/>
                </a:srgbClr>
              </a:solidFill>
              <a:prstDash val="solid"/>
              <a:round/>
            </a:ln>
          </p:spPr>
          <p:txBody>
            <a:bodyPr/>
            <a:lstStyle/>
            <a:p/>
          </p:txBody>
        </p:sp>
        <p:sp>
          <p:nvSpPr>
            <p:cNvPr id="268" name="rc267"/>
            <p:cNvSpPr/>
            <p:nvPr/>
          </p:nvSpPr>
          <p:spPr>
            <a:xfrm>
              <a:off x="14756939" y="2153563"/>
              <a:ext cx="3214267" cy="3131794"/>
            </a:xfrm>
            <a:prstGeom prst="rect">
              <a:avLst/>
            </a:prstGeom>
            <a:solidFill>
              <a:srgbClr val="FFFFFF">
                <a:alpha val="100000"/>
              </a:srgbClr>
            </a:solidFill>
          </p:spPr>
          <p:txBody>
            <a:bodyPr/>
            <a:lstStyle/>
            <a:p/>
          </p:txBody>
        </p:sp>
        <p:sp>
          <p:nvSpPr>
            <p:cNvPr id="269" name="pl268"/>
            <p:cNvSpPr/>
            <p:nvPr/>
          </p:nvSpPr>
          <p:spPr>
            <a:xfrm>
              <a:off x="14756939" y="497330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70" name="pl269"/>
            <p:cNvSpPr/>
            <p:nvPr/>
          </p:nvSpPr>
          <p:spPr>
            <a:xfrm>
              <a:off x="14756939" y="434919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71" name="pl270"/>
            <p:cNvSpPr/>
            <p:nvPr/>
          </p:nvSpPr>
          <p:spPr>
            <a:xfrm>
              <a:off x="14756939" y="372507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72" name="pl271"/>
            <p:cNvSpPr/>
            <p:nvPr/>
          </p:nvSpPr>
          <p:spPr>
            <a:xfrm>
              <a:off x="14756939" y="310096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73" name="pl272"/>
            <p:cNvSpPr/>
            <p:nvPr/>
          </p:nvSpPr>
          <p:spPr>
            <a:xfrm>
              <a:off x="14756939" y="247685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74" name="pl273"/>
            <p:cNvSpPr/>
            <p:nvPr/>
          </p:nvSpPr>
          <p:spPr>
            <a:xfrm>
              <a:off x="1475693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75" name="pl274"/>
            <p:cNvSpPr/>
            <p:nvPr/>
          </p:nvSpPr>
          <p:spPr>
            <a:xfrm>
              <a:off x="14756939" y="466124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76" name="pl275"/>
            <p:cNvSpPr/>
            <p:nvPr/>
          </p:nvSpPr>
          <p:spPr>
            <a:xfrm>
              <a:off x="14756939" y="403713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77" name="pl276"/>
            <p:cNvSpPr/>
            <p:nvPr/>
          </p:nvSpPr>
          <p:spPr>
            <a:xfrm>
              <a:off x="14756939" y="341302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78" name="pl277"/>
            <p:cNvSpPr/>
            <p:nvPr/>
          </p:nvSpPr>
          <p:spPr>
            <a:xfrm>
              <a:off x="14756939" y="278891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79" name="pl278"/>
            <p:cNvSpPr/>
            <p:nvPr/>
          </p:nvSpPr>
          <p:spPr>
            <a:xfrm>
              <a:off x="14756939" y="216479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80" name="rc279"/>
            <p:cNvSpPr/>
            <p:nvPr/>
          </p:nvSpPr>
          <p:spPr>
            <a:xfrm>
              <a:off x="14796459" y="5197982"/>
              <a:ext cx="237118" cy="8737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1" name="rc280"/>
            <p:cNvSpPr/>
            <p:nvPr/>
          </p:nvSpPr>
          <p:spPr>
            <a:xfrm>
              <a:off x="14796459" y="519798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2" name="rc281"/>
            <p:cNvSpPr/>
            <p:nvPr/>
          </p:nvSpPr>
          <p:spPr>
            <a:xfrm>
              <a:off x="14796459" y="519798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3" name="rc282"/>
            <p:cNvSpPr/>
            <p:nvPr/>
          </p:nvSpPr>
          <p:spPr>
            <a:xfrm>
              <a:off x="14796459" y="4935855"/>
              <a:ext cx="237118" cy="26212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4" name="rc283"/>
            <p:cNvSpPr/>
            <p:nvPr/>
          </p:nvSpPr>
          <p:spPr>
            <a:xfrm>
              <a:off x="15059924" y="5272875"/>
              <a:ext cx="237118" cy="1248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5" name="rc284"/>
            <p:cNvSpPr/>
            <p:nvPr/>
          </p:nvSpPr>
          <p:spPr>
            <a:xfrm>
              <a:off x="15059924" y="527287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6" name="rc285"/>
            <p:cNvSpPr/>
            <p:nvPr/>
          </p:nvSpPr>
          <p:spPr>
            <a:xfrm>
              <a:off x="15059924" y="527287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7" name="rc286"/>
            <p:cNvSpPr/>
            <p:nvPr/>
          </p:nvSpPr>
          <p:spPr>
            <a:xfrm>
              <a:off x="15059924" y="5098124"/>
              <a:ext cx="237118" cy="17475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8" name="rc287"/>
            <p:cNvSpPr/>
            <p:nvPr/>
          </p:nvSpPr>
          <p:spPr>
            <a:xfrm>
              <a:off x="1532338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9" name="rc288"/>
            <p:cNvSpPr/>
            <p:nvPr/>
          </p:nvSpPr>
          <p:spPr>
            <a:xfrm>
              <a:off x="1532338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0" name="rc289"/>
            <p:cNvSpPr/>
            <p:nvPr/>
          </p:nvSpPr>
          <p:spPr>
            <a:xfrm>
              <a:off x="1532338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1" name="rc290"/>
            <p:cNvSpPr/>
            <p:nvPr/>
          </p:nvSpPr>
          <p:spPr>
            <a:xfrm>
              <a:off x="15323388" y="5023231"/>
              <a:ext cx="237118" cy="26212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2" name="rc291"/>
            <p:cNvSpPr/>
            <p:nvPr/>
          </p:nvSpPr>
          <p:spPr>
            <a:xfrm>
              <a:off x="15586853" y="5260393"/>
              <a:ext cx="237118" cy="2496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3" name="rc292"/>
            <p:cNvSpPr/>
            <p:nvPr/>
          </p:nvSpPr>
          <p:spPr>
            <a:xfrm>
              <a:off x="15586853" y="526039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4" name="rc293"/>
            <p:cNvSpPr/>
            <p:nvPr/>
          </p:nvSpPr>
          <p:spPr>
            <a:xfrm>
              <a:off x="15586853" y="526039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5" name="rc294"/>
            <p:cNvSpPr/>
            <p:nvPr/>
          </p:nvSpPr>
          <p:spPr>
            <a:xfrm>
              <a:off x="15586853" y="5060677"/>
              <a:ext cx="237118" cy="19971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6" name="rc295"/>
            <p:cNvSpPr/>
            <p:nvPr/>
          </p:nvSpPr>
          <p:spPr>
            <a:xfrm>
              <a:off x="15850317" y="5173018"/>
              <a:ext cx="237118" cy="11234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7" name="rc296"/>
            <p:cNvSpPr/>
            <p:nvPr/>
          </p:nvSpPr>
          <p:spPr>
            <a:xfrm>
              <a:off x="15850317" y="517301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8" name="rc297"/>
            <p:cNvSpPr/>
            <p:nvPr/>
          </p:nvSpPr>
          <p:spPr>
            <a:xfrm>
              <a:off x="15850317" y="517301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9" name="rc298"/>
            <p:cNvSpPr/>
            <p:nvPr/>
          </p:nvSpPr>
          <p:spPr>
            <a:xfrm>
              <a:off x="15850317" y="4898408"/>
              <a:ext cx="237118" cy="27460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00" name="pg299"/>
            <p:cNvSpPr/>
            <p:nvPr/>
          </p:nvSpPr>
          <p:spPr>
            <a:xfrm>
              <a:off x="15535490" y="2153563"/>
              <a:ext cx="1657166" cy="373922"/>
            </a:xfrm>
            <a:custGeom>
              <a:avLst/>
              <a:pathLst>
                <a:path w="1657166" h="373922">
                  <a:moveTo>
                    <a:pt x="31220" y="373922"/>
                  </a:moveTo>
                  <a:lnTo>
                    <a:pt x="1625946" y="373922"/>
                  </a:lnTo>
                  <a:lnTo>
                    <a:pt x="1624689" y="373897"/>
                  </a:lnTo>
                  <a:lnTo>
                    <a:pt x="1629709" y="373695"/>
                  </a:lnTo>
                  <a:lnTo>
                    <a:pt x="1634632" y="372690"/>
                  </a:lnTo>
                  <a:lnTo>
                    <a:pt x="1639330" y="370908"/>
                  </a:lnTo>
                  <a:lnTo>
                    <a:pt x="1643681" y="368396"/>
                  </a:lnTo>
                  <a:lnTo>
                    <a:pt x="1647573" y="365218"/>
                  </a:lnTo>
                  <a:lnTo>
                    <a:pt x="1650905" y="361457"/>
                  </a:lnTo>
                  <a:lnTo>
                    <a:pt x="1653590" y="357211"/>
                  </a:lnTo>
                  <a:lnTo>
                    <a:pt x="1655560" y="352588"/>
                  </a:lnTo>
                  <a:lnTo>
                    <a:pt x="1656762" y="347710"/>
                  </a:lnTo>
                  <a:lnTo>
                    <a:pt x="1657166" y="342702"/>
                  </a:lnTo>
                  <a:lnTo>
                    <a:pt x="1657166" y="31220"/>
                  </a:lnTo>
                  <a:lnTo>
                    <a:pt x="1656762" y="26212"/>
                  </a:lnTo>
                  <a:lnTo>
                    <a:pt x="1655560" y="21334"/>
                  </a:lnTo>
                  <a:lnTo>
                    <a:pt x="1653590" y="16711"/>
                  </a:lnTo>
                  <a:lnTo>
                    <a:pt x="1650905" y="12465"/>
                  </a:lnTo>
                  <a:lnTo>
                    <a:pt x="1647573" y="8704"/>
                  </a:lnTo>
                  <a:lnTo>
                    <a:pt x="1643681" y="5526"/>
                  </a:lnTo>
                  <a:lnTo>
                    <a:pt x="1639330" y="3014"/>
                  </a:lnTo>
                  <a:lnTo>
                    <a:pt x="1634632" y="1232"/>
                  </a:lnTo>
                  <a:lnTo>
                    <a:pt x="1629709" y="227"/>
                  </a:lnTo>
                  <a:lnTo>
                    <a:pt x="162594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301" name="tx300"/>
            <p:cNvSpPr/>
            <p:nvPr/>
          </p:nvSpPr>
          <p:spPr>
            <a:xfrm>
              <a:off x="15660372" y="2239827"/>
              <a:ext cx="1407401"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19 case(s)</a:t>
              </a:r>
            </a:p>
          </p:txBody>
        </p:sp>
        <p:sp>
          <p:nvSpPr>
            <p:cNvPr id="302" name="pg301"/>
            <p:cNvSpPr/>
            <p:nvPr/>
          </p:nvSpPr>
          <p:spPr>
            <a:xfrm>
              <a:off x="16260004"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303" name="rc302"/>
            <p:cNvSpPr/>
            <p:nvPr/>
          </p:nvSpPr>
          <p:spPr>
            <a:xfrm>
              <a:off x="14756939" y="2153563"/>
              <a:ext cx="3214267" cy="3131794"/>
            </a:xfrm>
            <a:prstGeom prst="rect">
              <a:avLst/>
            </a:prstGeom>
            <a:ln w="13550" cap="rnd">
              <a:solidFill>
                <a:srgbClr val="333333">
                  <a:alpha val="100000"/>
                </a:srgbClr>
              </a:solidFill>
              <a:prstDash val="solid"/>
              <a:round/>
            </a:ln>
          </p:spPr>
          <p:txBody>
            <a:bodyPr/>
            <a:lstStyle/>
            <a:p/>
          </p:txBody>
        </p:sp>
        <p:sp>
          <p:nvSpPr>
            <p:cNvPr id="304" name="tx303"/>
            <p:cNvSpPr/>
            <p:nvPr/>
          </p:nvSpPr>
          <p:spPr>
            <a:xfrm>
              <a:off x="322447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305" name="tx304"/>
            <p:cNvSpPr/>
            <p:nvPr/>
          </p:nvSpPr>
          <p:spPr>
            <a:xfrm>
              <a:off x="64387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306" name="tx305"/>
            <p:cNvSpPr/>
            <p:nvPr/>
          </p:nvSpPr>
          <p:spPr>
            <a:xfrm>
              <a:off x="96530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307" name="tx306"/>
            <p:cNvSpPr/>
            <p:nvPr/>
          </p:nvSpPr>
          <p:spPr>
            <a:xfrm>
              <a:off x="128672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308" name="tx307"/>
            <p:cNvSpPr/>
            <p:nvPr/>
          </p:nvSpPr>
          <p:spPr>
            <a:xfrm>
              <a:off x="1608154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309" name="pl308"/>
            <p:cNvSpPr/>
            <p:nvPr/>
          </p:nvSpPr>
          <p:spPr>
            <a:xfrm>
              <a:off x="20579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309"/>
            <p:cNvSpPr/>
            <p:nvPr/>
          </p:nvSpPr>
          <p:spPr>
            <a:xfrm>
              <a:off x="2321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2584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2848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3111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pl313"/>
            <p:cNvSpPr/>
            <p:nvPr/>
          </p:nvSpPr>
          <p:spPr>
            <a:xfrm>
              <a:off x="3375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pl314"/>
            <p:cNvSpPr/>
            <p:nvPr/>
          </p:nvSpPr>
          <p:spPr>
            <a:xfrm>
              <a:off x="3638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pl315"/>
            <p:cNvSpPr/>
            <p:nvPr/>
          </p:nvSpPr>
          <p:spPr>
            <a:xfrm>
              <a:off x="3902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pl316"/>
            <p:cNvSpPr/>
            <p:nvPr/>
          </p:nvSpPr>
          <p:spPr>
            <a:xfrm>
              <a:off x="4165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8" name="pl317"/>
            <p:cNvSpPr/>
            <p:nvPr/>
          </p:nvSpPr>
          <p:spPr>
            <a:xfrm>
              <a:off x="4429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pl318"/>
            <p:cNvSpPr/>
            <p:nvPr/>
          </p:nvSpPr>
          <p:spPr>
            <a:xfrm>
              <a:off x="4692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pl319"/>
            <p:cNvSpPr/>
            <p:nvPr/>
          </p:nvSpPr>
          <p:spPr>
            <a:xfrm>
              <a:off x="4956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1" name="tx320"/>
            <p:cNvSpPr/>
            <p:nvPr/>
          </p:nvSpPr>
          <p:spPr>
            <a:xfrm rot="-5400000">
              <a:off x="197716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22" name="tx321"/>
            <p:cNvSpPr/>
            <p:nvPr/>
          </p:nvSpPr>
          <p:spPr>
            <a:xfrm rot="-5400000">
              <a:off x="22308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23" name="tx322"/>
            <p:cNvSpPr/>
            <p:nvPr/>
          </p:nvSpPr>
          <p:spPr>
            <a:xfrm rot="-5400000">
              <a:off x="249437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24" name="tx323"/>
            <p:cNvSpPr/>
            <p:nvPr/>
          </p:nvSpPr>
          <p:spPr>
            <a:xfrm rot="-5400000">
              <a:off x="27559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25" name="tx324"/>
            <p:cNvSpPr/>
            <p:nvPr/>
          </p:nvSpPr>
          <p:spPr>
            <a:xfrm rot="-5400000">
              <a:off x="298878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26" name="tx325"/>
            <p:cNvSpPr/>
            <p:nvPr/>
          </p:nvSpPr>
          <p:spPr>
            <a:xfrm rot="-5400000">
              <a:off x="32944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27" name="tx326"/>
            <p:cNvSpPr/>
            <p:nvPr/>
          </p:nvSpPr>
          <p:spPr>
            <a:xfrm rot="-5400000">
              <a:off x="358764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28" name="tx327"/>
            <p:cNvSpPr/>
            <p:nvPr/>
          </p:nvSpPr>
          <p:spPr>
            <a:xfrm rot="-5400000">
              <a:off x="378894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29" name="tx328"/>
            <p:cNvSpPr/>
            <p:nvPr/>
          </p:nvSpPr>
          <p:spPr>
            <a:xfrm rot="-5400000">
              <a:off x="405236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30" name="tx329"/>
            <p:cNvSpPr/>
            <p:nvPr/>
          </p:nvSpPr>
          <p:spPr>
            <a:xfrm rot="-5400000">
              <a:off x="43522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31" name="tx330"/>
            <p:cNvSpPr/>
            <p:nvPr/>
          </p:nvSpPr>
          <p:spPr>
            <a:xfrm rot="-5400000">
              <a:off x="4597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32" name="tx331"/>
            <p:cNvSpPr/>
            <p:nvPr/>
          </p:nvSpPr>
          <p:spPr>
            <a:xfrm rot="-5400000">
              <a:off x="4860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33" name="pl332"/>
            <p:cNvSpPr/>
            <p:nvPr/>
          </p:nvSpPr>
          <p:spPr>
            <a:xfrm>
              <a:off x="5272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pl333"/>
            <p:cNvSpPr/>
            <p:nvPr/>
          </p:nvSpPr>
          <p:spPr>
            <a:xfrm>
              <a:off x="5535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334"/>
            <p:cNvSpPr/>
            <p:nvPr/>
          </p:nvSpPr>
          <p:spPr>
            <a:xfrm>
              <a:off x="5799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6062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6326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337"/>
            <p:cNvSpPr/>
            <p:nvPr/>
          </p:nvSpPr>
          <p:spPr>
            <a:xfrm>
              <a:off x="6589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pl338"/>
            <p:cNvSpPr/>
            <p:nvPr/>
          </p:nvSpPr>
          <p:spPr>
            <a:xfrm>
              <a:off x="6853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pl339"/>
            <p:cNvSpPr/>
            <p:nvPr/>
          </p:nvSpPr>
          <p:spPr>
            <a:xfrm>
              <a:off x="7116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pl340"/>
            <p:cNvSpPr/>
            <p:nvPr/>
          </p:nvSpPr>
          <p:spPr>
            <a:xfrm>
              <a:off x="73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pl341"/>
            <p:cNvSpPr/>
            <p:nvPr/>
          </p:nvSpPr>
          <p:spPr>
            <a:xfrm>
              <a:off x="7643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3" name="pl342"/>
            <p:cNvSpPr/>
            <p:nvPr/>
          </p:nvSpPr>
          <p:spPr>
            <a:xfrm>
              <a:off x="7906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4" name="pl343"/>
            <p:cNvSpPr/>
            <p:nvPr/>
          </p:nvSpPr>
          <p:spPr>
            <a:xfrm>
              <a:off x="8170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5" name="tx344"/>
            <p:cNvSpPr/>
            <p:nvPr/>
          </p:nvSpPr>
          <p:spPr>
            <a:xfrm rot="-5400000">
              <a:off x="519143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46" name="tx345"/>
            <p:cNvSpPr/>
            <p:nvPr/>
          </p:nvSpPr>
          <p:spPr>
            <a:xfrm rot="-5400000">
              <a:off x="544508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47" name="tx346"/>
            <p:cNvSpPr/>
            <p:nvPr/>
          </p:nvSpPr>
          <p:spPr>
            <a:xfrm rot="-5400000">
              <a:off x="57086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48" name="tx347"/>
            <p:cNvSpPr/>
            <p:nvPr/>
          </p:nvSpPr>
          <p:spPr>
            <a:xfrm rot="-5400000">
              <a:off x="597023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49" name="tx348"/>
            <p:cNvSpPr/>
            <p:nvPr/>
          </p:nvSpPr>
          <p:spPr>
            <a:xfrm rot="-5400000">
              <a:off x="620305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50" name="tx349"/>
            <p:cNvSpPr/>
            <p:nvPr/>
          </p:nvSpPr>
          <p:spPr>
            <a:xfrm rot="-5400000">
              <a:off x="650875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51" name="tx350"/>
            <p:cNvSpPr/>
            <p:nvPr/>
          </p:nvSpPr>
          <p:spPr>
            <a:xfrm rot="-5400000">
              <a:off x="680191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52" name="tx351"/>
            <p:cNvSpPr/>
            <p:nvPr/>
          </p:nvSpPr>
          <p:spPr>
            <a:xfrm rot="-5400000">
              <a:off x="70032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53" name="tx352"/>
            <p:cNvSpPr/>
            <p:nvPr/>
          </p:nvSpPr>
          <p:spPr>
            <a:xfrm rot="-5400000">
              <a:off x="72666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54" name="tx353"/>
            <p:cNvSpPr/>
            <p:nvPr/>
          </p:nvSpPr>
          <p:spPr>
            <a:xfrm rot="-5400000">
              <a:off x="75665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55" name="tx354"/>
            <p:cNvSpPr/>
            <p:nvPr/>
          </p:nvSpPr>
          <p:spPr>
            <a:xfrm rot="-5400000">
              <a:off x="7811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56" name="tx355"/>
            <p:cNvSpPr/>
            <p:nvPr/>
          </p:nvSpPr>
          <p:spPr>
            <a:xfrm rot="-5400000">
              <a:off x="80748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57" name="pl356"/>
            <p:cNvSpPr/>
            <p:nvPr/>
          </p:nvSpPr>
          <p:spPr>
            <a:xfrm>
              <a:off x="8486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8" name="pl357"/>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9" name="pl358"/>
            <p:cNvSpPr/>
            <p:nvPr/>
          </p:nvSpPr>
          <p:spPr>
            <a:xfrm>
              <a:off x="90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pl359"/>
            <p:cNvSpPr/>
            <p:nvPr/>
          </p:nvSpPr>
          <p:spPr>
            <a:xfrm>
              <a:off x="9276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360"/>
            <p:cNvSpPr/>
            <p:nvPr/>
          </p:nvSpPr>
          <p:spPr>
            <a:xfrm>
              <a:off x="9540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pl361"/>
            <p:cNvSpPr/>
            <p:nvPr/>
          </p:nvSpPr>
          <p:spPr>
            <a:xfrm>
              <a:off x="9803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3" name="pl362"/>
            <p:cNvSpPr/>
            <p:nvPr/>
          </p:nvSpPr>
          <p:spPr>
            <a:xfrm>
              <a:off x="10067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4" name="pl363"/>
            <p:cNvSpPr/>
            <p:nvPr/>
          </p:nvSpPr>
          <p:spPr>
            <a:xfrm>
              <a:off x="10330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5" name="pl364"/>
            <p:cNvSpPr/>
            <p:nvPr/>
          </p:nvSpPr>
          <p:spPr>
            <a:xfrm>
              <a:off x="10594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6" name="pl365"/>
            <p:cNvSpPr/>
            <p:nvPr/>
          </p:nvSpPr>
          <p:spPr>
            <a:xfrm>
              <a:off x="10857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7" name="pl366"/>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8" name="pl367"/>
            <p:cNvSpPr/>
            <p:nvPr/>
          </p:nvSpPr>
          <p:spPr>
            <a:xfrm>
              <a:off x="11384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9" name="tx368"/>
            <p:cNvSpPr/>
            <p:nvPr/>
          </p:nvSpPr>
          <p:spPr>
            <a:xfrm rot="-5400000">
              <a:off x="8405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70" name="tx369"/>
            <p:cNvSpPr/>
            <p:nvPr/>
          </p:nvSpPr>
          <p:spPr>
            <a:xfrm rot="-5400000">
              <a:off x="865935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71" name="tx370"/>
            <p:cNvSpPr/>
            <p:nvPr/>
          </p:nvSpPr>
          <p:spPr>
            <a:xfrm rot="-5400000">
              <a:off x="892290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72" name="tx371"/>
            <p:cNvSpPr/>
            <p:nvPr/>
          </p:nvSpPr>
          <p:spPr>
            <a:xfrm rot="-5400000">
              <a:off x="9184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73" name="tx372"/>
            <p:cNvSpPr/>
            <p:nvPr/>
          </p:nvSpPr>
          <p:spPr>
            <a:xfrm rot="-5400000">
              <a:off x="941732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74" name="tx373"/>
            <p:cNvSpPr/>
            <p:nvPr/>
          </p:nvSpPr>
          <p:spPr>
            <a:xfrm rot="-5400000">
              <a:off x="9723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75" name="tx374"/>
            <p:cNvSpPr/>
            <p:nvPr/>
          </p:nvSpPr>
          <p:spPr>
            <a:xfrm rot="-5400000">
              <a:off x="1001617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76" name="tx375"/>
            <p:cNvSpPr/>
            <p:nvPr/>
          </p:nvSpPr>
          <p:spPr>
            <a:xfrm rot="-5400000">
              <a:off x="1021748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77" name="tx376"/>
            <p:cNvSpPr/>
            <p:nvPr/>
          </p:nvSpPr>
          <p:spPr>
            <a:xfrm rot="-5400000">
              <a:off x="1048090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78" name="tx377"/>
            <p:cNvSpPr/>
            <p:nvPr/>
          </p:nvSpPr>
          <p:spPr>
            <a:xfrm rot="-5400000">
              <a:off x="1078078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79" name="tx378"/>
            <p:cNvSpPr/>
            <p:nvPr/>
          </p:nvSpPr>
          <p:spPr>
            <a:xfrm rot="-5400000">
              <a:off x="11025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80" name="tx379"/>
            <p:cNvSpPr/>
            <p:nvPr/>
          </p:nvSpPr>
          <p:spPr>
            <a:xfrm rot="-5400000">
              <a:off x="11289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81" name="pl380"/>
            <p:cNvSpPr/>
            <p:nvPr/>
          </p:nvSpPr>
          <p:spPr>
            <a:xfrm>
              <a:off x="1170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2" name="pl381"/>
            <p:cNvSpPr/>
            <p:nvPr/>
          </p:nvSpPr>
          <p:spPr>
            <a:xfrm>
              <a:off x="11964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3" name="pl382"/>
            <p:cNvSpPr/>
            <p:nvPr/>
          </p:nvSpPr>
          <p:spPr>
            <a:xfrm>
              <a:off x="12227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4" name="pl383"/>
            <p:cNvSpPr/>
            <p:nvPr/>
          </p:nvSpPr>
          <p:spPr>
            <a:xfrm>
              <a:off x="12491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5" name="pl384"/>
            <p:cNvSpPr/>
            <p:nvPr/>
          </p:nvSpPr>
          <p:spPr>
            <a:xfrm>
              <a:off x="12754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6" name="pl385"/>
            <p:cNvSpPr/>
            <p:nvPr/>
          </p:nvSpPr>
          <p:spPr>
            <a:xfrm>
              <a:off x="13018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7" name="pl386"/>
            <p:cNvSpPr/>
            <p:nvPr/>
          </p:nvSpPr>
          <p:spPr>
            <a:xfrm>
              <a:off x="1328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8" name="pl387"/>
            <p:cNvSpPr/>
            <p:nvPr/>
          </p:nvSpPr>
          <p:spPr>
            <a:xfrm>
              <a:off x="13545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9" name="pl388"/>
            <p:cNvSpPr/>
            <p:nvPr/>
          </p:nvSpPr>
          <p:spPr>
            <a:xfrm>
              <a:off x="13808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0" name="pl389"/>
            <p:cNvSpPr/>
            <p:nvPr/>
          </p:nvSpPr>
          <p:spPr>
            <a:xfrm>
              <a:off x="14071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1" name="pl390"/>
            <p:cNvSpPr/>
            <p:nvPr/>
          </p:nvSpPr>
          <p:spPr>
            <a:xfrm>
              <a:off x="14335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2" name="pl391"/>
            <p:cNvSpPr/>
            <p:nvPr/>
          </p:nvSpPr>
          <p:spPr>
            <a:xfrm>
              <a:off x="14598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3" name="tx392"/>
            <p:cNvSpPr/>
            <p:nvPr/>
          </p:nvSpPr>
          <p:spPr>
            <a:xfrm rot="-5400000">
              <a:off x="116199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94" name="tx393"/>
            <p:cNvSpPr/>
            <p:nvPr/>
          </p:nvSpPr>
          <p:spPr>
            <a:xfrm rot="-5400000">
              <a:off x="1187362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95" name="tx394"/>
            <p:cNvSpPr/>
            <p:nvPr/>
          </p:nvSpPr>
          <p:spPr>
            <a:xfrm rot="-5400000">
              <a:off x="1213717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96" name="tx395"/>
            <p:cNvSpPr/>
            <p:nvPr/>
          </p:nvSpPr>
          <p:spPr>
            <a:xfrm rot="-5400000">
              <a:off x="1239877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97" name="tx396"/>
            <p:cNvSpPr/>
            <p:nvPr/>
          </p:nvSpPr>
          <p:spPr>
            <a:xfrm rot="-5400000">
              <a:off x="1263159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98" name="tx397"/>
            <p:cNvSpPr/>
            <p:nvPr/>
          </p:nvSpPr>
          <p:spPr>
            <a:xfrm rot="-5400000">
              <a:off x="129372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99" name="tx398"/>
            <p:cNvSpPr/>
            <p:nvPr/>
          </p:nvSpPr>
          <p:spPr>
            <a:xfrm rot="-5400000">
              <a:off x="1323044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00" name="tx399"/>
            <p:cNvSpPr/>
            <p:nvPr/>
          </p:nvSpPr>
          <p:spPr>
            <a:xfrm rot="-5400000">
              <a:off x="134317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01" name="tx400"/>
            <p:cNvSpPr/>
            <p:nvPr/>
          </p:nvSpPr>
          <p:spPr>
            <a:xfrm rot="-5400000">
              <a:off x="1369517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02" name="tx401"/>
            <p:cNvSpPr/>
            <p:nvPr/>
          </p:nvSpPr>
          <p:spPr>
            <a:xfrm rot="-5400000">
              <a:off x="1399505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03" name="tx402"/>
            <p:cNvSpPr/>
            <p:nvPr/>
          </p:nvSpPr>
          <p:spPr>
            <a:xfrm rot="-5400000">
              <a:off x="142398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04" name="tx403"/>
            <p:cNvSpPr/>
            <p:nvPr/>
          </p:nvSpPr>
          <p:spPr>
            <a:xfrm rot="-5400000">
              <a:off x="14503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05" name="pl404"/>
            <p:cNvSpPr/>
            <p:nvPr/>
          </p:nvSpPr>
          <p:spPr>
            <a:xfrm>
              <a:off x="14915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6" name="pl405"/>
            <p:cNvSpPr/>
            <p:nvPr/>
          </p:nvSpPr>
          <p:spPr>
            <a:xfrm>
              <a:off x="15178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7" name="pl406"/>
            <p:cNvSpPr/>
            <p:nvPr/>
          </p:nvSpPr>
          <p:spPr>
            <a:xfrm>
              <a:off x="15441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8" name="pl407"/>
            <p:cNvSpPr/>
            <p:nvPr/>
          </p:nvSpPr>
          <p:spPr>
            <a:xfrm>
              <a:off x="15705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9" name="pl408"/>
            <p:cNvSpPr/>
            <p:nvPr/>
          </p:nvSpPr>
          <p:spPr>
            <a:xfrm>
              <a:off x="159688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0" name="pl409"/>
            <p:cNvSpPr/>
            <p:nvPr/>
          </p:nvSpPr>
          <p:spPr>
            <a:xfrm>
              <a:off x="16232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1" name="pl410"/>
            <p:cNvSpPr/>
            <p:nvPr/>
          </p:nvSpPr>
          <p:spPr>
            <a:xfrm>
              <a:off x="16495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2" name="pl411"/>
            <p:cNvSpPr/>
            <p:nvPr/>
          </p:nvSpPr>
          <p:spPr>
            <a:xfrm>
              <a:off x="16759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3" name="pl412"/>
            <p:cNvSpPr/>
            <p:nvPr/>
          </p:nvSpPr>
          <p:spPr>
            <a:xfrm>
              <a:off x="17022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4" name="pl413"/>
            <p:cNvSpPr/>
            <p:nvPr/>
          </p:nvSpPr>
          <p:spPr>
            <a:xfrm>
              <a:off x="17286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5" name="pl414"/>
            <p:cNvSpPr/>
            <p:nvPr/>
          </p:nvSpPr>
          <p:spPr>
            <a:xfrm>
              <a:off x="17549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6" name="pl415"/>
            <p:cNvSpPr/>
            <p:nvPr/>
          </p:nvSpPr>
          <p:spPr>
            <a:xfrm>
              <a:off x="178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7" name="tx416"/>
            <p:cNvSpPr/>
            <p:nvPr/>
          </p:nvSpPr>
          <p:spPr>
            <a:xfrm rot="-5400000">
              <a:off x="148342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418" name="tx417"/>
            <p:cNvSpPr/>
            <p:nvPr/>
          </p:nvSpPr>
          <p:spPr>
            <a:xfrm rot="-5400000">
              <a:off x="150878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419" name="tx418"/>
            <p:cNvSpPr/>
            <p:nvPr/>
          </p:nvSpPr>
          <p:spPr>
            <a:xfrm rot="-5400000">
              <a:off x="153514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420" name="tx419"/>
            <p:cNvSpPr/>
            <p:nvPr/>
          </p:nvSpPr>
          <p:spPr>
            <a:xfrm rot="-5400000">
              <a:off x="1561303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21" name="tx420"/>
            <p:cNvSpPr/>
            <p:nvPr/>
          </p:nvSpPr>
          <p:spPr>
            <a:xfrm rot="-5400000">
              <a:off x="1584585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22" name="tx421"/>
            <p:cNvSpPr/>
            <p:nvPr/>
          </p:nvSpPr>
          <p:spPr>
            <a:xfrm rot="-5400000">
              <a:off x="1615155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23" name="tx422"/>
            <p:cNvSpPr/>
            <p:nvPr/>
          </p:nvSpPr>
          <p:spPr>
            <a:xfrm rot="-5400000">
              <a:off x="1644471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24" name="tx423"/>
            <p:cNvSpPr/>
            <p:nvPr/>
          </p:nvSpPr>
          <p:spPr>
            <a:xfrm rot="-5400000">
              <a:off x="1664601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25" name="tx424"/>
            <p:cNvSpPr/>
            <p:nvPr/>
          </p:nvSpPr>
          <p:spPr>
            <a:xfrm rot="-5400000">
              <a:off x="169094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26" name="tx425"/>
            <p:cNvSpPr/>
            <p:nvPr/>
          </p:nvSpPr>
          <p:spPr>
            <a:xfrm rot="-5400000">
              <a:off x="1720932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27" name="tx426"/>
            <p:cNvSpPr/>
            <p:nvPr/>
          </p:nvSpPr>
          <p:spPr>
            <a:xfrm rot="-5400000">
              <a:off x="17454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28" name="tx427"/>
            <p:cNvSpPr/>
            <p:nvPr/>
          </p:nvSpPr>
          <p:spPr>
            <a:xfrm rot="-5400000">
              <a:off x="17717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29" name="tx428"/>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30" name="tx429"/>
            <p:cNvSpPr/>
            <p:nvPr/>
          </p:nvSpPr>
          <p:spPr>
            <a:xfrm>
              <a:off x="1294238" y="4575967"/>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50</a:t>
              </a:r>
            </a:p>
          </p:txBody>
        </p:sp>
        <p:sp>
          <p:nvSpPr>
            <p:cNvPr id="431" name="tx430"/>
            <p:cNvSpPr/>
            <p:nvPr/>
          </p:nvSpPr>
          <p:spPr>
            <a:xfrm>
              <a:off x="1230614" y="3951855"/>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a:t>
              </a:r>
            </a:p>
          </p:txBody>
        </p:sp>
        <p:sp>
          <p:nvSpPr>
            <p:cNvPr id="432" name="tx431"/>
            <p:cNvSpPr/>
            <p:nvPr/>
          </p:nvSpPr>
          <p:spPr>
            <a:xfrm>
              <a:off x="1230614" y="3327743"/>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150</a:t>
              </a:r>
            </a:p>
          </p:txBody>
        </p:sp>
        <p:sp>
          <p:nvSpPr>
            <p:cNvPr id="433" name="tx432"/>
            <p:cNvSpPr/>
            <p:nvPr/>
          </p:nvSpPr>
          <p:spPr>
            <a:xfrm>
              <a:off x="1230614" y="2703631"/>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a:t>
              </a:r>
            </a:p>
          </p:txBody>
        </p:sp>
        <p:sp>
          <p:nvSpPr>
            <p:cNvPr id="434" name="tx433"/>
            <p:cNvSpPr/>
            <p:nvPr/>
          </p:nvSpPr>
          <p:spPr>
            <a:xfrm>
              <a:off x="1230614" y="2079519"/>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250</a:t>
              </a:r>
            </a:p>
          </p:txBody>
        </p:sp>
        <p:sp>
          <p:nvSpPr>
            <p:cNvPr id="435" name="pl434"/>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6" name="pl435"/>
            <p:cNvSpPr/>
            <p:nvPr/>
          </p:nvSpPr>
          <p:spPr>
            <a:xfrm>
              <a:off x="1865074" y="466124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7" name="pl436"/>
            <p:cNvSpPr/>
            <p:nvPr/>
          </p:nvSpPr>
          <p:spPr>
            <a:xfrm>
              <a:off x="1865074" y="403713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8" name="pl437"/>
            <p:cNvSpPr/>
            <p:nvPr/>
          </p:nvSpPr>
          <p:spPr>
            <a:xfrm>
              <a:off x="1865074" y="341302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9" name="pl438"/>
            <p:cNvSpPr/>
            <p:nvPr/>
          </p:nvSpPr>
          <p:spPr>
            <a:xfrm>
              <a:off x="1865074" y="278891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0" name="pl439"/>
            <p:cNvSpPr/>
            <p:nvPr/>
          </p:nvSpPr>
          <p:spPr>
            <a:xfrm>
              <a:off x="1865074" y="216479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1" name="tx440"/>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42" name="rc441"/>
            <p:cNvSpPr/>
            <p:nvPr/>
          </p:nvSpPr>
          <p:spPr>
            <a:xfrm>
              <a:off x="18110385" y="2153563"/>
              <a:ext cx="1240079" cy="413498"/>
            </a:xfrm>
            <a:prstGeom prst="rect">
              <a:avLst/>
            </a:prstGeom>
            <a:solidFill>
              <a:srgbClr val="FFFFFF">
                <a:alpha val="100000"/>
              </a:srgbClr>
            </a:solidFill>
          </p:spPr>
          <p:txBody>
            <a:bodyPr/>
            <a:lstStyle/>
            <a:p/>
          </p:txBody>
        </p:sp>
        <p:sp>
          <p:nvSpPr>
            <p:cNvPr id="443" name="rc442"/>
            <p:cNvSpPr/>
            <p:nvPr/>
          </p:nvSpPr>
          <p:spPr>
            <a:xfrm>
              <a:off x="18179974" y="2223153"/>
              <a:ext cx="274319" cy="274319"/>
            </a:xfrm>
            <a:prstGeom prst="rect">
              <a:avLst/>
            </a:prstGeom>
            <a:solidFill>
              <a:srgbClr val="FFFFFF">
                <a:alpha val="100000"/>
              </a:srgbClr>
            </a:solidFill>
          </p:spPr>
          <p:txBody>
            <a:bodyPr/>
            <a:lstStyle/>
            <a:p/>
          </p:txBody>
        </p:sp>
        <p:sp>
          <p:nvSpPr>
            <p:cNvPr id="444" name="pg443"/>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445" name="tx444"/>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446" name="rc445"/>
            <p:cNvSpPr/>
            <p:nvPr/>
          </p:nvSpPr>
          <p:spPr>
            <a:xfrm>
              <a:off x="18110385" y="2706240"/>
              <a:ext cx="1753945" cy="1236458"/>
            </a:xfrm>
            <a:prstGeom prst="rect">
              <a:avLst/>
            </a:prstGeom>
            <a:solidFill>
              <a:srgbClr val="FFFFFF">
                <a:alpha val="100000"/>
              </a:srgbClr>
            </a:solidFill>
          </p:spPr>
          <p:txBody>
            <a:bodyPr/>
            <a:lstStyle/>
            <a:p/>
          </p:txBody>
        </p:sp>
        <p:sp>
          <p:nvSpPr>
            <p:cNvPr id="447" name="rc446"/>
            <p:cNvSpPr/>
            <p:nvPr/>
          </p:nvSpPr>
          <p:spPr>
            <a:xfrm>
              <a:off x="18179974" y="2775829"/>
              <a:ext cx="274319" cy="274319"/>
            </a:xfrm>
            <a:prstGeom prst="rect">
              <a:avLst/>
            </a:prstGeom>
            <a:solidFill>
              <a:srgbClr val="FFFFFF">
                <a:alpha val="100000"/>
              </a:srgbClr>
            </a:solidFill>
          </p:spPr>
          <p:txBody>
            <a:bodyPr/>
            <a:lstStyle/>
            <a:p/>
          </p:txBody>
        </p:sp>
        <p:sp>
          <p:nvSpPr>
            <p:cNvPr id="448" name="rc447"/>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49" name="rc448"/>
            <p:cNvSpPr/>
            <p:nvPr/>
          </p:nvSpPr>
          <p:spPr>
            <a:xfrm>
              <a:off x="18179974" y="3050149"/>
              <a:ext cx="274319" cy="274319"/>
            </a:xfrm>
            <a:prstGeom prst="rect">
              <a:avLst/>
            </a:prstGeom>
            <a:solidFill>
              <a:srgbClr val="FFFFFF">
                <a:alpha val="100000"/>
              </a:srgbClr>
            </a:solidFill>
          </p:spPr>
          <p:txBody>
            <a:bodyPr/>
            <a:lstStyle/>
            <a:p/>
          </p:txBody>
        </p:sp>
        <p:sp>
          <p:nvSpPr>
            <p:cNvPr id="450" name="rc449"/>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51" name="rc450"/>
            <p:cNvSpPr/>
            <p:nvPr/>
          </p:nvSpPr>
          <p:spPr>
            <a:xfrm>
              <a:off x="18179974" y="3324469"/>
              <a:ext cx="274319" cy="274320"/>
            </a:xfrm>
            <a:prstGeom prst="rect">
              <a:avLst/>
            </a:prstGeom>
            <a:solidFill>
              <a:srgbClr val="FFFFFF">
                <a:alpha val="100000"/>
              </a:srgbClr>
            </a:solidFill>
          </p:spPr>
          <p:txBody>
            <a:bodyPr/>
            <a:lstStyle/>
            <a:p/>
          </p:txBody>
        </p:sp>
        <p:sp>
          <p:nvSpPr>
            <p:cNvPr id="452" name="rc451"/>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3" name="rc452"/>
            <p:cNvSpPr/>
            <p:nvPr/>
          </p:nvSpPr>
          <p:spPr>
            <a:xfrm>
              <a:off x="18179974" y="3598789"/>
              <a:ext cx="274319" cy="274320"/>
            </a:xfrm>
            <a:prstGeom prst="rect">
              <a:avLst/>
            </a:prstGeom>
            <a:solidFill>
              <a:srgbClr val="FFFFFF">
                <a:alpha val="100000"/>
              </a:srgbClr>
            </a:solidFill>
          </p:spPr>
          <p:txBody>
            <a:bodyPr/>
            <a:lstStyle/>
            <a:p/>
          </p:txBody>
        </p:sp>
        <p:sp>
          <p:nvSpPr>
            <p:cNvPr id="454" name="rc453"/>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55" name="tx454"/>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56" name="tx455"/>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57" name="tx456"/>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58" name="tx457"/>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59" name=""/>
          <p:cNvGrpSpPr/>
          <p:nvPr/>
        </p:nvGrpSpPr>
        <p:grpSpPr>
          <a:xfrm>
            <a:off x="6400800" y="6217920"/>
            <a:ext cx="5486400" cy="4251960"/>
            <a:chOff x="6400800" y="6217920"/>
            <a:chExt cx="5486400" cy="4251960"/>
          </a:xfrm>
        </p:grpSpPr>
        <p:sp>
          <p:nvSpPr>
            <p:cNvPr id="460"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61"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62" name="rc5"/>
            <p:cNvSpPr/>
            <p:nvPr/>
          </p:nvSpPr>
          <p:spPr>
            <a:xfrm>
              <a:off x="7068913" y="6510025"/>
              <a:ext cx="4276698" cy="2788960"/>
            </a:xfrm>
            <a:prstGeom prst="rect">
              <a:avLst/>
            </a:prstGeom>
            <a:solidFill>
              <a:srgbClr val="FFFFFF">
                <a:alpha val="100000"/>
              </a:srgbClr>
            </a:solidFill>
          </p:spPr>
          <p:txBody>
            <a:bodyPr/>
            <a:lstStyle/>
            <a:p/>
          </p:txBody>
        </p:sp>
        <p:sp>
          <p:nvSpPr>
            <p:cNvPr id="463" name="pl6"/>
            <p:cNvSpPr/>
            <p:nvPr/>
          </p:nvSpPr>
          <p:spPr>
            <a:xfrm>
              <a:off x="7068913" y="8870379"/>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464" name="pl7"/>
            <p:cNvSpPr/>
            <p:nvPr/>
          </p:nvSpPr>
          <p:spPr>
            <a:xfrm>
              <a:off x="7068913" y="8266708"/>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465" name="pl8"/>
            <p:cNvSpPr/>
            <p:nvPr/>
          </p:nvSpPr>
          <p:spPr>
            <a:xfrm>
              <a:off x="7068913" y="7663037"/>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466" name="pl9"/>
            <p:cNvSpPr/>
            <p:nvPr/>
          </p:nvSpPr>
          <p:spPr>
            <a:xfrm>
              <a:off x="7068913" y="7059365"/>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467" name="pl10"/>
            <p:cNvSpPr/>
            <p:nvPr/>
          </p:nvSpPr>
          <p:spPr>
            <a:xfrm>
              <a:off x="7068913" y="9172214"/>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68" name="pl11"/>
            <p:cNvSpPr/>
            <p:nvPr/>
          </p:nvSpPr>
          <p:spPr>
            <a:xfrm>
              <a:off x="7068913" y="8568543"/>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69" name="pl12"/>
            <p:cNvSpPr/>
            <p:nvPr/>
          </p:nvSpPr>
          <p:spPr>
            <a:xfrm>
              <a:off x="7068913" y="7964872"/>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70" name="pl13"/>
            <p:cNvSpPr/>
            <p:nvPr/>
          </p:nvSpPr>
          <p:spPr>
            <a:xfrm>
              <a:off x="7068913" y="7361201"/>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71" name="pl14"/>
            <p:cNvSpPr/>
            <p:nvPr/>
          </p:nvSpPr>
          <p:spPr>
            <a:xfrm>
              <a:off x="7068913" y="6757530"/>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72" name="rc15"/>
            <p:cNvSpPr/>
            <p:nvPr/>
          </p:nvSpPr>
          <p:spPr>
            <a:xfrm>
              <a:off x="7217409" y="9051480"/>
              <a:ext cx="415790" cy="120734"/>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73" name="rc16"/>
            <p:cNvSpPr/>
            <p:nvPr/>
          </p:nvSpPr>
          <p:spPr>
            <a:xfrm>
              <a:off x="8405381" y="8810012"/>
              <a:ext cx="415790" cy="362202"/>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74" name="rc17"/>
            <p:cNvSpPr/>
            <p:nvPr/>
          </p:nvSpPr>
          <p:spPr>
            <a:xfrm>
              <a:off x="8999367" y="8930746"/>
              <a:ext cx="415790" cy="241468"/>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75" name="rc18"/>
            <p:cNvSpPr/>
            <p:nvPr/>
          </p:nvSpPr>
          <p:spPr>
            <a:xfrm>
              <a:off x="9593353" y="8689277"/>
              <a:ext cx="415790" cy="241468"/>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76" name="rc19"/>
            <p:cNvSpPr/>
            <p:nvPr/>
          </p:nvSpPr>
          <p:spPr>
            <a:xfrm>
              <a:off x="10781325" y="7964872"/>
              <a:ext cx="415790" cy="241468"/>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77" name="rc20"/>
            <p:cNvSpPr/>
            <p:nvPr/>
          </p:nvSpPr>
          <p:spPr>
            <a:xfrm>
              <a:off x="7217409" y="8810012"/>
              <a:ext cx="415790" cy="24146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8" name="rc21"/>
            <p:cNvSpPr/>
            <p:nvPr/>
          </p:nvSpPr>
          <p:spPr>
            <a:xfrm>
              <a:off x="7811395" y="9051480"/>
              <a:ext cx="415790" cy="12073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9" name="rc22"/>
            <p:cNvSpPr/>
            <p:nvPr/>
          </p:nvSpPr>
          <p:spPr>
            <a:xfrm>
              <a:off x="10187339" y="8810012"/>
              <a:ext cx="415790" cy="12073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0" name="rc23"/>
            <p:cNvSpPr/>
            <p:nvPr/>
          </p:nvSpPr>
          <p:spPr>
            <a:xfrm>
              <a:off x="10781325" y="7602669"/>
              <a:ext cx="415790" cy="36220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1" name="rc24"/>
            <p:cNvSpPr/>
            <p:nvPr/>
          </p:nvSpPr>
          <p:spPr>
            <a:xfrm>
              <a:off x="8999367" y="8689277"/>
              <a:ext cx="415790" cy="241468"/>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82" name="rc25"/>
            <p:cNvSpPr/>
            <p:nvPr/>
          </p:nvSpPr>
          <p:spPr>
            <a:xfrm>
              <a:off x="9593353" y="7240467"/>
              <a:ext cx="415790" cy="1448810"/>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83" name="rc26"/>
            <p:cNvSpPr/>
            <p:nvPr/>
          </p:nvSpPr>
          <p:spPr>
            <a:xfrm>
              <a:off x="10187339" y="6757530"/>
              <a:ext cx="415790" cy="2052481"/>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84" name="rc27"/>
            <p:cNvSpPr/>
            <p:nvPr/>
          </p:nvSpPr>
          <p:spPr>
            <a:xfrm>
              <a:off x="10781325" y="6636796"/>
              <a:ext cx="415790" cy="965873"/>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85" name="rc28"/>
            <p:cNvSpPr/>
            <p:nvPr/>
          </p:nvSpPr>
          <p:spPr>
            <a:xfrm>
              <a:off x="9593353" y="8930746"/>
              <a:ext cx="415790" cy="24146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6" name="rc29"/>
            <p:cNvSpPr/>
            <p:nvPr/>
          </p:nvSpPr>
          <p:spPr>
            <a:xfrm>
              <a:off x="10187339" y="8930746"/>
              <a:ext cx="415790" cy="24146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7" name="rc30"/>
            <p:cNvSpPr/>
            <p:nvPr/>
          </p:nvSpPr>
          <p:spPr>
            <a:xfrm>
              <a:off x="10781325" y="8206341"/>
              <a:ext cx="415790" cy="965873"/>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8" name="pl31"/>
            <p:cNvSpPr/>
            <p:nvPr/>
          </p:nvSpPr>
          <p:spPr>
            <a:xfrm>
              <a:off x="7425304" y="6867288"/>
              <a:ext cx="3563915" cy="2136155"/>
            </a:xfrm>
            <a:custGeom>
              <a:avLst/>
              <a:pathLst>
                <a:path w="3563915" h="2136155">
                  <a:moveTo>
                    <a:pt x="0" y="0"/>
                  </a:moveTo>
                  <a:lnTo>
                    <a:pt x="593985" y="2136155"/>
                  </a:lnTo>
                  <a:lnTo>
                    <a:pt x="1187971" y="2015604"/>
                  </a:lnTo>
                  <a:lnTo>
                    <a:pt x="1781957" y="1972206"/>
                  </a:lnTo>
                  <a:lnTo>
                    <a:pt x="2375943" y="1480360"/>
                  </a:lnTo>
                  <a:lnTo>
                    <a:pt x="2969929" y="1764859"/>
                  </a:lnTo>
                  <a:lnTo>
                    <a:pt x="3563915" y="2097579"/>
                  </a:lnTo>
                </a:path>
              </a:pathLst>
            </a:custGeom>
            <a:ln w="40651" cap="flat">
              <a:solidFill>
                <a:srgbClr val="000000">
                  <a:alpha val="100000"/>
                </a:srgbClr>
              </a:solidFill>
              <a:prstDash val="solid"/>
              <a:round/>
            </a:ln>
          </p:spPr>
          <p:txBody>
            <a:bodyPr/>
            <a:lstStyle/>
            <a:p/>
          </p:txBody>
        </p:sp>
        <p:sp>
          <p:nvSpPr>
            <p:cNvPr id="489" name="rc32"/>
            <p:cNvSpPr/>
            <p:nvPr/>
          </p:nvSpPr>
          <p:spPr>
            <a:xfrm>
              <a:off x="7068913" y="6510025"/>
              <a:ext cx="4276698" cy="2788960"/>
            </a:xfrm>
            <a:prstGeom prst="rect">
              <a:avLst/>
            </a:prstGeom>
            <a:ln w="13550" cap="rnd">
              <a:solidFill>
                <a:srgbClr val="333333">
                  <a:alpha val="100000"/>
                </a:srgbClr>
              </a:solidFill>
              <a:prstDash val="solid"/>
              <a:round/>
            </a:ln>
          </p:spPr>
          <p:txBody>
            <a:bodyPr/>
            <a:lstStyle/>
            <a:p/>
          </p:txBody>
        </p:sp>
        <p:sp>
          <p:nvSpPr>
            <p:cNvPr id="490" name="tx33"/>
            <p:cNvSpPr/>
            <p:nvPr/>
          </p:nvSpPr>
          <p:spPr>
            <a:xfrm>
              <a:off x="6843756" y="9169908"/>
              <a:ext cx="127099"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91" name="tx34"/>
            <p:cNvSpPr/>
            <p:nvPr/>
          </p:nvSpPr>
          <p:spPr>
            <a:xfrm>
              <a:off x="6843756" y="8568171"/>
              <a:ext cx="127099" cy="10946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5</a:t>
              </a:r>
            </a:p>
          </p:txBody>
        </p:sp>
        <p:sp>
          <p:nvSpPr>
            <p:cNvPr id="492" name="tx35"/>
            <p:cNvSpPr/>
            <p:nvPr/>
          </p:nvSpPr>
          <p:spPr>
            <a:xfrm>
              <a:off x="6801340" y="7962565"/>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a:t>
              </a:r>
            </a:p>
          </p:txBody>
        </p:sp>
        <p:sp>
          <p:nvSpPr>
            <p:cNvPr id="493" name="tx36"/>
            <p:cNvSpPr/>
            <p:nvPr/>
          </p:nvSpPr>
          <p:spPr>
            <a:xfrm>
              <a:off x="6801340" y="7358894"/>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a:t>
              </a:r>
            </a:p>
          </p:txBody>
        </p:sp>
        <p:sp>
          <p:nvSpPr>
            <p:cNvPr id="494" name="tx37"/>
            <p:cNvSpPr/>
            <p:nvPr/>
          </p:nvSpPr>
          <p:spPr>
            <a:xfrm>
              <a:off x="6801340" y="6755223"/>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95" name="pl38"/>
            <p:cNvSpPr/>
            <p:nvPr/>
          </p:nvSpPr>
          <p:spPr>
            <a:xfrm>
              <a:off x="7034118"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6" name="pl39"/>
            <p:cNvSpPr/>
            <p:nvPr/>
          </p:nvSpPr>
          <p:spPr>
            <a:xfrm>
              <a:off x="7034118" y="856854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7" name="pl40"/>
            <p:cNvSpPr/>
            <p:nvPr/>
          </p:nvSpPr>
          <p:spPr>
            <a:xfrm>
              <a:off x="7034118" y="796487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8" name="pl41"/>
            <p:cNvSpPr/>
            <p:nvPr/>
          </p:nvSpPr>
          <p:spPr>
            <a:xfrm>
              <a:off x="7034118" y="736120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9" name="pl42"/>
            <p:cNvSpPr/>
            <p:nvPr/>
          </p:nvSpPr>
          <p:spPr>
            <a:xfrm>
              <a:off x="7034118" y="675753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0" name="pl43"/>
            <p:cNvSpPr/>
            <p:nvPr/>
          </p:nvSpPr>
          <p:spPr>
            <a:xfrm>
              <a:off x="11345612"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501" name="pl44"/>
            <p:cNvSpPr/>
            <p:nvPr/>
          </p:nvSpPr>
          <p:spPr>
            <a:xfrm>
              <a:off x="11345612" y="8690012"/>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502" name="pl45"/>
            <p:cNvSpPr/>
            <p:nvPr/>
          </p:nvSpPr>
          <p:spPr>
            <a:xfrm>
              <a:off x="11345612" y="8207810"/>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503" name="pl46"/>
            <p:cNvSpPr/>
            <p:nvPr/>
          </p:nvSpPr>
          <p:spPr>
            <a:xfrm>
              <a:off x="11345612" y="7725608"/>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504" name="pl47"/>
            <p:cNvSpPr/>
            <p:nvPr/>
          </p:nvSpPr>
          <p:spPr>
            <a:xfrm>
              <a:off x="11345612" y="7243406"/>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505" name="pl48"/>
            <p:cNvSpPr/>
            <p:nvPr/>
          </p:nvSpPr>
          <p:spPr>
            <a:xfrm>
              <a:off x="11345612" y="676120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506" name="tx49"/>
            <p:cNvSpPr/>
            <p:nvPr/>
          </p:nvSpPr>
          <p:spPr>
            <a:xfrm>
              <a:off x="11443669"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07" name="tx50"/>
            <p:cNvSpPr/>
            <p:nvPr/>
          </p:nvSpPr>
          <p:spPr>
            <a:xfrm>
              <a:off x="11443669" y="8687705"/>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a:t>
              </a:r>
            </a:p>
          </p:txBody>
        </p:sp>
        <p:sp>
          <p:nvSpPr>
            <p:cNvPr id="508" name="tx51"/>
            <p:cNvSpPr/>
            <p:nvPr/>
          </p:nvSpPr>
          <p:spPr>
            <a:xfrm>
              <a:off x="11443669" y="8205503"/>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09" name="tx52"/>
            <p:cNvSpPr/>
            <p:nvPr/>
          </p:nvSpPr>
          <p:spPr>
            <a:xfrm>
              <a:off x="11443669" y="7723227"/>
              <a:ext cx="169515"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30</a:t>
              </a:r>
            </a:p>
          </p:txBody>
        </p:sp>
        <p:sp>
          <p:nvSpPr>
            <p:cNvPr id="510" name="tx53"/>
            <p:cNvSpPr/>
            <p:nvPr/>
          </p:nvSpPr>
          <p:spPr>
            <a:xfrm>
              <a:off x="11443669" y="724109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11" name="tx54"/>
            <p:cNvSpPr/>
            <p:nvPr/>
          </p:nvSpPr>
          <p:spPr>
            <a:xfrm>
              <a:off x="11443669" y="6758897"/>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50</a:t>
              </a:r>
            </a:p>
          </p:txBody>
        </p:sp>
        <p:sp>
          <p:nvSpPr>
            <p:cNvPr id="512" name="pl55"/>
            <p:cNvSpPr/>
            <p:nvPr/>
          </p:nvSpPr>
          <p:spPr>
            <a:xfrm>
              <a:off x="742530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3" name="pl56"/>
            <p:cNvSpPr/>
            <p:nvPr/>
          </p:nvSpPr>
          <p:spPr>
            <a:xfrm>
              <a:off x="801929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4" name="pl57"/>
            <p:cNvSpPr/>
            <p:nvPr/>
          </p:nvSpPr>
          <p:spPr>
            <a:xfrm>
              <a:off x="861327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5" name="pl58"/>
            <p:cNvSpPr/>
            <p:nvPr/>
          </p:nvSpPr>
          <p:spPr>
            <a:xfrm>
              <a:off x="920726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6" name="pl59"/>
            <p:cNvSpPr/>
            <p:nvPr/>
          </p:nvSpPr>
          <p:spPr>
            <a:xfrm>
              <a:off x="980124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7" name="pl60"/>
            <p:cNvSpPr/>
            <p:nvPr/>
          </p:nvSpPr>
          <p:spPr>
            <a:xfrm>
              <a:off x="1039523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8" name="pl61"/>
            <p:cNvSpPr/>
            <p:nvPr/>
          </p:nvSpPr>
          <p:spPr>
            <a:xfrm>
              <a:off x="1098922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9" name="tx62"/>
            <p:cNvSpPr/>
            <p:nvPr/>
          </p:nvSpPr>
          <p:spPr>
            <a:xfrm rot="-2700000">
              <a:off x="7315405"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520" name="tx63"/>
            <p:cNvSpPr/>
            <p:nvPr/>
          </p:nvSpPr>
          <p:spPr>
            <a:xfrm rot="-2700000">
              <a:off x="7869694"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521" name="tx64"/>
            <p:cNvSpPr/>
            <p:nvPr/>
          </p:nvSpPr>
          <p:spPr>
            <a:xfrm rot="-2700000">
              <a:off x="8463022"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522" name="tx65"/>
            <p:cNvSpPr/>
            <p:nvPr/>
          </p:nvSpPr>
          <p:spPr>
            <a:xfrm rot="-2700000">
              <a:off x="891231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523" name="tx66"/>
            <p:cNvSpPr/>
            <p:nvPr/>
          </p:nvSpPr>
          <p:spPr>
            <a:xfrm rot="-2700000">
              <a:off x="9506303"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524" name="tx67"/>
            <p:cNvSpPr/>
            <p:nvPr/>
          </p:nvSpPr>
          <p:spPr>
            <a:xfrm rot="-2700000">
              <a:off x="10100263"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525" name="tx68"/>
            <p:cNvSpPr/>
            <p:nvPr/>
          </p:nvSpPr>
          <p:spPr>
            <a:xfrm rot="-2700000">
              <a:off x="10806318"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26" name="tx69"/>
            <p:cNvSpPr/>
            <p:nvPr/>
          </p:nvSpPr>
          <p:spPr>
            <a:xfrm>
              <a:off x="9207262"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527" name="tx70"/>
            <p:cNvSpPr/>
            <p:nvPr/>
          </p:nvSpPr>
          <p:spPr>
            <a:xfrm>
              <a:off x="8390010"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528" name="tx71"/>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529" name="tx72"/>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530" name="rc73"/>
            <p:cNvSpPr/>
            <p:nvPr/>
          </p:nvSpPr>
          <p:spPr>
            <a:xfrm>
              <a:off x="6564753" y="10217410"/>
              <a:ext cx="1051268" cy="182880"/>
            </a:xfrm>
            <a:prstGeom prst="rect">
              <a:avLst/>
            </a:prstGeom>
            <a:solidFill>
              <a:srgbClr val="FFFFFF">
                <a:alpha val="100000"/>
              </a:srgbClr>
            </a:solidFill>
          </p:spPr>
          <p:txBody>
            <a:bodyPr/>
            <a:lstStyle/>
            <a:p/>
          </p:txBody>
        </p:sp>
        <p:sp>
          <p:nvSpPr>
            <p:cNvPr id="531" name="rc74"/>
            <p:cNvSpPr/>
            <p:nvPr/>
          </p:nvSpPr>
          <p:spPr>
            <a:xfrm>
              <a:off x="6564753" y="10217410"/>
              <a:ext cx="182879" cy="182880"/>
            </a:xfrm>
            <a:prstGeom prst="rect">
              <a:avLst/>
            </a:prstGeom>
            <a:solidFill>
              <a:srgbClr val="FFFFFF">
                <a:alpha val="100000"/>
              </a:srgbClr>
            </a:solidFill>
          </p:spPr>
          <p:txBody>
            <a:bodyPr/>
            <a:lstStyle/>
            <a:p/>
          </p:txBody>
        </p:sp>
        <p:sp>
          <p:nvSpPr>
            <p:cNvPr id="532" name="pl75"/>
            <p:cNvSpPr/>
            <p:nvPr/>
          </p:nvSpPr>
          <p:spPr>
            <a:xfrm>
              <a:off x="6583041"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533" name="tx76"/>
            <p:cNvSpPr/>
            <p:nvPr/>
          </p:nvSpPr>
          <p:spPr>
            <a:xfrm>
              <a:off x="6855633"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534" name="rc77"/>
            <p:cNvSpPr/>
            <p:nvPr/>
          </p:nvSpPr>
          <p:spPr>
            <a:xfrm>
              <a:off x="7796021" y="10217410"/>
              <a:ext cx="4053749" cy="182880"/>
            </a:xfrm>
            <a:prstGeom prst="rect">
              <a:avLst/>
            </a:prstGeom>
            <a:solidFill>
              <a:srgbClr val="FFFFFF">
                <a:alpha val="100000"/>
              </a:srgbClr>
            </a:solidFill>
          </p:spPr>
          <p:txBody>
            <a:bodyPr/>
            <a:lstStyle/>
            <a:p/>
          </p:txBody>
        </p:sp>
        <p:sp>
          <p:nvSpPr>
            <p:cNvPr id="535" name="rc78"/>
            <p:cNvSpPr/>
            <p:nvPr/>
          </p:nvSpPr>
          <p:spPr>
            <a:xfrm>
              <a:off x="7796021" y="10217410"/>
              <a:ext cx="182879" cy="182880"/>
            </a:xfrm>
            <a:prstGeom prst="rect">
              <a:avLst/>
            </a:prstGeom>
            <a:solidFill>
              <a:srgbClr val="FFFFFF">
                <a:alpha val="100000"/>
              </a:srgbClr>
            </a:solidFill>
          </p:spPr>
          <p:txBody>
            <a:bodyPr/>
            <a:lstStyle/>
            <a:p/>
          </p:txBody>
        </p:sp>
        <p:sp>
          <p:nvSpPr>
            <p:cNvPr id="536" name="rc79"/>
            <p:cNvSpPr/>
            <p:nvPr/>
          </p:nvSpPr>
          <p:spPr>
            <a:xfrm>
              <a:off x="7805021"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537" name="rc80"/>
            <p:cNvSpPr/>
            <p:nvPr/>
          </p:nvSpPr>
          <p:spPr>
            <a:xfrm>
              <a:off x="8887262" y="10217410"/>
              <a:ext cx="182879" cy="182880"/>
            </a:xfrm>
            <a:prstGeom prst="rect">
              <a:avLst/>
            </a:prstGeom>
            <a:solidFill>
              <a:srgbClr val="FFFFFF">
                <a:alpha val="100000"/>
              </a:srgbClr>
            </a:solidFill>
          </p:spPr>
          <p:txBody>
            <a:bodyPr/>
            <a:lstStyle/>
            <a:p/>
          </p:txBody>
        </p:sp>
        <p:sp>
          <p:nvSpPr>
            <p:cNvPr id="538" name="rc81"/>
            <p:cNvSpPr/>
            <p:nvPr/>
          </p:nvSpPr>
          <p:spPr>
            <a:xfrm>
              <a:off x="8896262" y="10226410"/>
              <a:ext cx="164879"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39" name="rc82"/>
            <p:cNvSpPr/>
            <p:nvPr/>
          </p:nvSpPr>
          <p:spPr>
            <a:xfrm>
              <a:off x="9813303" y="10217410"/>
              <a:ext cx="182879" cy="182880"/>
            </a:xfrm>
            <a:prstGeom prst="rect">
              <a:avLst/>
            </a:prstGeom>
            <a:solidFill>
              <a:srgbClr val="FFFFFF">
                <a:alpha val="100000"/>
              </a:srgbClr>
            </a:solidFill>
          </p:spPr>
          <p:txBody>
            <a:bodyPr/>
            <a:lstStyle/>
            <a:p/>
          </p:txBody>
        </p:sp>
        <p:sp>
          <p:nvSpPr>
            <p:cNvPr id="540" name="rc83"/>
            <p:cNvSpPr/>
            <p:nvPr/>
          </p:nvSpPr>
          <p:spPr>
            <a:xfrm>
              <a:off x="9822303" y="10226410"/>
              <a:ext cx="164880"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541" name="rc84"/>
            <p:cNvSpPr/>
            <p:nvPr/>
          </p:nvSpPr>
          <p:spPr>
            <a:xfrm>
              <a:off x="10815544" y="10217410"/>
              <a:ext cx="182880" cy="182880"/>
            </a:xfrm>
            <a:prstGeom prst="rect">
              <a:avLst/>
            </a:prstGeom>
            <a:solidFill>
              <a:srgbClr val="FFFFFF">
                <a:alpha val="100000"/>
              </a:srgbClr>
            </a:solidFill>
          </p:spPr>
          <p:txBody>
            <a:bodyPr/>
            <a:lstStyle/>
            <a:p/>
          </p:txBody>
        </p:sp>
        <p:sp>
          <p:nvSpPr>
            <p:cNvPr id="542" name="rc85"/>
            <p:cNvSpPr/>
            <p:nvPr/>
          </p:nvSpPr>
          <p:spPr>
            <a:xfrm>
              <a:off x="10824544"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43" name="tx86"/>
            <p:cNvSpPr/>
            <p:nvPr/>
          </p:nvSpPr>
          <p:spPr>
            <a:xfrm>
              <a:off x="8086901"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44" name="tx87"/>
            <p:cNvSpPr/>
            <p:nvPr/>
          </p:nvSpPr>
          <p:spPr>
            <a:xfrm>
              <a:off x="9178142"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45" name="tx88"/>
            <p:cNvSpPr/>
            <p:nvPr/>
          </p:nvSpPr>
          <p:spPr>
            <a:xfrm>
              <a:off x="10104183"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546" name="tx89"/>
            <p:cNvSpPr/>
            <p:nvPr/>
          </p:nvSpPr>
          <p:spPr>
            <a:xfrm>
              <a:off x="11106424"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47" name="tx90"/>
            <p:cNvSpPr/>
            <p:nvPr/>
          </p:nvSpPr>
          <p:spPr>
            <a:xfrm>
              <a:off x="6578964"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48" name=""/>
          <p:cNvGrpSpPr/>
          <p:nvPr/>
        </p:nvGrpSpPr>
        <p:grpSpPr>
          <a:xfrm>
            <a:off x="12527280" y="6217920"/>
            <a:ext cx="5486400" cy="4297680"/>
            <a:chOff x="12527280" y="6217920"/>
            <a:chExt cx="5486400" cy="4297680"/>
          </a:xfrm>
        </p:grpSpPr>
        <p:sp>
          <p:nvSpPr>
            <p:cNvPr id="549"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50"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51"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52"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53"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54"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55"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56"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57"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8"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9"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60"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61"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62"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63" name="pl17"/>
            <p:cNvSpPr/>
            <p:nvPr/>
          </p:nvSpPr>
          <p:spPr>
            <a:xfrm>
              <a:off x="13329440" y="6663670"/>
              <a:ext cx="4502097" cy="51214"/>
            </a:xfrm>
            <a:custGeom>
              <a:avLst/>
              <a:pathLst>
                <a:path w="4502097" h="51214">
                  <a:moveTo>
                    <a:pt x="0" y="25607"/>
                  </a:moveTo>
                  <a:lnTo>
                    <a:pt x="187587" y="0"/>
                  </a:lnTo>
                  <a:lnTo>
                    <a:pt x="375174" y="0"/>
                  </a:lnTo>
                  <a:lnTo>
                    <a:pt x="562762" y="0"/>
                  </a:lnTo>
                  <a:lnTo>
                    <a:pt x="750349" y="0"/>
                  </a:lnTo>
                  <a:lnTo>
                    <a:pt x="937937" y="0"/>
                  </a:lnTo>
                  <a:lnTo>
                    <a:pt x="1125524" y="51214"/>
                  </a:lnTo>
                  <a:lnTo>
                    <a:pt x="1313111" y="0"/>
                  </a:lnTo>
                  <a:lnTo>
                    <a:pt x="1500699" y="0"/>
                  </a:lnTo>
                  <a:lnTo>
                    <a:pt x="1688286" y="0"/>
                  </a:lnTo>
                  <a:lnTo>
                    <a:pt x="1875874" y="0"/>
                  </a:lnTo>
                  <a:lnTo>
                    <a:pt x="2063461" y="0"/>
                  </a:lnTo>
                  <a:lnTo>
                    <a:pt x="2251048" y="25607"/>
                  </a:lnTo>
                  <a:lnTo>
                    <a:pt x="2438636" y="0"/>
                  </a:lnTo>
                  <a:lnTo>
                    <a:pt x="2626223" y="0"/>
                  </a:lnTo>
                  <a:lnTo>
                    <a:pt x="2813811" y="0"/>
                  </a:lnTo>
                  <a:lnTo>
                    <a:pt x="3001398" y="25607"/>
                  </a:lnTo>
                  <a:lnTo>
                    <a:pt x="3188985" y="51214"/>
                  </a:lnTo>
                  <a:lnTo>
                    <a:pt x="3376573" y="25607"/>
                  </a:lnTo>
                  <a:lnTo>
                    <a:pt x="3564160" y="25607"/>
                  </a:lnTo>
                  <a:lnTo>
                    <a:pt x="3751748" y="51214"/>
                  </a:lnTo>
                  <a:lnTo>
                    <a:pt x="3939335" y="25607"/>
                  </a:lnTo>
                  <a:lnTo>
                    <a:pt x="4126923" y="25607"/>
                  </a:lnTo>
                  <a:lnTo>
                    <a:pt x="4314510" y="51214"/>
                  </a:lnTo>
                  <a:lnTo>
                    <a:pt x="4502097" y="25607"/>
                  </a:lnTo>
                </a:path>
              </a:pathLst>
            </a:custGeom>
            <a:ln w="32521" cap="flat">
              <a:solidFill>
                <a:srgbClr val="5EB0E8">
                  <a:alpha val="100000"/>
                </a:srgbClr>
              </a:solidFill>
              <a:prstDash val="solid"/>
              <a:round/>
            </a:ln>
          </p:spPr>
          <p:txBody>
            <a:bodyPr/>
            <a:lstStyle/>
            <a:p/>
          </p:txBody>
        </p:sp>
        <p:sp>
          <p:nvSpPr>
            <p:cNvPr id="564" name="pl18"/>
            <p:cNvSpPr/>
            <p:nvPr/>
          </p:nvSpPr>
          <p:spPr>
            <a:xfrm>
              <a:off x="13329440" y="6663670"/>
              <a:ext cx="4502097" cy="179252"/>
            </a:xfrm>
            <a:custGeom>
              <a:avLst/>
              <a:pathLst>
                <a:path w="4502097" h="179252">
                  <a:moveTo>
                    <a:pt x="0" y="179252"/>
                  </a:moveTo>
                  <a:lnTo>
                    <a:pt x="187587" y="51214"/>
                  </a:lnTo>
                  <a:lnTo>
                    <a:pt x="375174" y="25607"/>
                  </a:lnTo>
                  <a:lnTo>
                    <a:pt x="562762" y="25607"/>
                  </a:lnTo>
                  <a:lnTo>
                    <a:pt x="750349" y="25607"/>
                  </a:lnTo>
                  <a:lnTo>
                    <a:pt x="937937" y="25607"/>
                  </a:lnTo>
                  <a:lnTo>
                    <a:pt x="1125524" y="102429"/>
                  </a:lnTo>
                  <a:lnTo>
                    <a:pt x="1313111" y="0"/>
                  </a:lnTo>
                  <a:lnTo>
                    <a:pt x="1500699" y="0"/>
                  </a:lnTo>
                  <a:lnTo>
                    <a:pt x="1688286" y="0"/>
                  </a:lnTo>
                  <a:lnTo>
                    <a:pt x="1875874" y="0"/>
                  </a:lnTo>
                  <a:lnTo>
                    <a:pt x="2063461" y="0"/>
                  </a:lnTo>
                  <a:lnTo>
                    <a:pt x="2251048" y="51214"/>
                  </a:lnTo>
                  <a:lnTo>
                    <a:pt x="2438636" y="0"/>
                  </a:lnTo>
                  <a:lnTo>
                    <a:pt x="2626223" y="25607"/>
                  </a:lnTo>
                  <a:lnTo>
                    <a:pt x="2813811" y="0"/>
                  </a:lnTo>
                  <a:lnTo>
                    <a:pt x="3001398" y="25607"/>
                  </a:lnTo>
                  <a:lnTo>
                    <a:pt x="3188985" y="25607"/>
                  </a:lnTo>
                  <a:lnTo>
                    <a:pt x="3376573" y="25607"/>
                  </a:lnTo>
                  <a:lnTo>
                    <a:pt x="3564160" y="25607"/>
                  </a:lnTo>
                  <a:lnTo>
                    <a:pt x="3751748" y="25607"/>
                  </a:lnTo>
                  <a:lnTo>
                    <a:pt x="3939335" y="25607"/>
                  </a:lnTo>
                  <a:lnTo>
                    <a:pt x="4126923" y="25607"/>
                  </a:lnTo>
                  <a:lnTo>
                    <a:pt x="4314510" y="102429"/>
                  </a:lnTo>
                  <a:lnTo>
                    <a:pt x="4502097" y="25607"/>
                  </a:lnTo>
                </a:path>
              </a:pathLst>
            </a:custGeom>
            <a:ln w="32521" cap="flat">
              <a:solidFill>
                <a:srgbClr val="00A173">
                  <a:alpha val="100000"/>
                </a:srgbClr>
              </a:solidFill>
              <a:prstDash val="solid"/>
              <a:round/>
            </a:ln>
          </p:spPr>
          <p:txBody>
            <a:bodyPr/>
            <a:lstStyle/>
            <a:p/>
          </p:txBody>
        </p:sp>
        <p:sp>
          <p:nvSpPr>
            <p:cNvPr id="565"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66"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67"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68"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69"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70"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71"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72"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73"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74"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75"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76"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77"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8"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9"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0"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1"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2"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3"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4"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5"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6"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7"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8"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9"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0"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1"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2"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3"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4"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5"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6"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7"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8"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9"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00"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01"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02"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603"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604"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605"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606"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607"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608"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609"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610"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611"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612"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613"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614"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615"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616"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617"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618"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619"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620"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621"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622"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623"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624"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625"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626"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627"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628" name="rc82"/>
            <p:cNvSpPr/>
            <p:nvPr/>
          </p:nvSpPr>
          <p:spPr>
            <a:xfrm>
              <a:off x="14005791" y="9941072"/>
              <a:ext cx="3149396" cy="504938"/>
            </a:xfrm>
            <a:prstGeom prst="rect">
              <a:avLst/>
            </a:prstGeom>
            <a:solidFill>
              <a:srgbClr val="FFFFFF">
                <a:alpha val="100000"/>
              </a:srgbClr>
            </a:solidFill>
          </p:spPr>
          <p:txBody>
            <a:bodyPr/>
            <a:lstStyle/>
            <a:p/>
          </p:txBody>
        </p:sp>
        <p:sp>
          <p:nvSpPr>
            <p:cNvPr id="629"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630"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631"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632"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633"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634"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635"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636"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637"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Belgium</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3214267" cy="3131794"/>
            </a:xfrm>
            <a:prstGeom prst="rect">
              <a:avLst/>
            </a:prstGeom>
            <a:solidFill>
              <a:srgbClr val="FFFFFF">
                <a:alpha val="100000"/>
              </a:srgbClr>
            </a:solidFill>
          </p:spPr>
          <p:txBody>
            <a:bodyPr/>
            <a:lstStyle/>
            <a:p/>
          </p:txBody>
        </p:sp>
        <p:sp>
          <p:nvSpPr>
            <p:cNvPr id="7" name="pl6"/>
            <p:cNvSpPr/>
            <p:nvPr/>
          </p:nvSpPr>
          <p:spPr>
            <a:xfrm>
              <a:off x="1899869" y="497167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8" name="pl7"/>
            <p:cNvSpPr/>
            <p:nvPr/>
          </p:nvSpPr>
          <p:spPr>
            <a:xfrm>
              <a:off x="1899869" y="434431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9" name="pl8"/>
            <p:cNvSpPr/>
            <p:nvPr/>
          </p:nvSpPr>
          <p:spPr>
            <a:xfrm>
              <a:off x="1899869" y="371695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 name="pl9"/>
            <p:cNvSpPr/>
            <p:nvPr/>
          </p:nvSpPr>
          <p:spPr>
            <a:xfrm>
              <a:off x="1899869" y="308958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1" name="pl10"/>
            <p:cNvSpPr/>
            <p:nvPr/>
          </p:nvSpPr>
          <p:spPr>
            <a:xfrm>
              <a:off x="1899869" y="246222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 name="pl11"/>
            <p:cNvSpPr/>
            <p:nvPr/>
          </p:nvSpPr>
          <p:spPr>
            <a:xfrm>
              <a:off x="189986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 name="pl12"/>
            <p:cNvSpPr/>
            <p:nvPr/>
          </p:nvSpPr>
          <p:spPr>
            <a:xfrm>
              <a:off x="1899869" y="465799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 name="pl13"/>
            <p:cNvSpPr/>
            <p:nvPr/>
          </p:nvSpPr>
          <p:spPr>
            <a:xfrm>
              <a:off x="1899869" y="403063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5" name="pl14"/>
            <p:cNvSpPr/>
            <p:nvPr/>
          </p:nvSpPr>
          <p:spPr>
            <a:xfrm>
              <a:off x="1899869" y="340327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6" name="pl15"/>
            <p:cNvSpPr/>
            <p:nvPr/>
          </p:nvSpPr>
          <p:spPr>
            <a:xfrm>
              <a:off x="1899869" y="277590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7" name="rc16"/>
            <p:cNvSpPr/>
            <p:nvPr/>
          </p:nvSpPr>
          <p:spPr>
            <a:xfrm>
              <a:off x="246631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 name="rc17"/>
            <p:cNvSpPr/>
            <p:nvPr/>
          </p:nvSpPr>
          <p:spPr>
            <a:xfrm>
              <a:off x="246631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 name="rc18"/>
            <p:cNvSpPr/>
            <p:nvPr/>
          </p:nvSpPr>
          <p:spPr>
            <a:xfrm>
              <a:off x="2466318" y="5272810"/>
              <a:ext cx="237118" cy="1254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 name="rc19"/>
            <p:cNvSpPr/>
            <p:nvPr/>
          </p:nvSpPr>
          <p:spPr>
            <a:xfrm>
              <a:off x="2466318" y="5272810"/>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 name="rc20"/>
            <p:cNvSpPr/>
            <p:nvPr/>
          </p:nvSpPr>
          <p:spPr>
            <a:xfrm>
              <a:off x="2729782" y="5272810"/>
              <a:ext cx="237118" cy="125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 name="rc21"/>
            <p:cNvSpPr/>
            <p:nvPr/>
          </p:nvSpPr>
          <p:spPr>
            <a:xfrm>
              <a:off x="2729782" y="527281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 name="rc22"/>
            <p:cNvSpPr/>
            <p:nvPr/>
          </p:nvSpPr>
          <p:spPr>
            <a:xfrm>
              <a:off x="2729782" y="527281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 name="rc23"/>
            <p:cNvSpPr/>
            <p:nvPr/>
          </p:nvSpPr>
          <p:spPr>
            <a:xfrm>
              <a:off x="2729782" y="5272810"/>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 name="rc24"/>
            <p:cNvSpPr/>
            <p:nvPr/>
          </p:nvSpPr>
          <p:spPr>
            <a:xfrm>
              <a:off x="2993247" y="5260263"/>
              <a:ext cx="237118" cy="250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 name="rc25"/>
            <p:cNvSpPr/>
            <p:nvPr/>
          </p:nvSpPr>
          <p:spPr>
            <a:xfrm>
              <a:off x="2993247" y="526026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 name="rc26"/>
            <p:cNvSpPr/>
            <p:nvPr/>
          </p:nvSpPr>
          <p:spPr>
            <a:xfrm>
              <a:off x="2993247" y="5247716"/>
              <a:ext cx="237118" cy="1254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 name="rc27"/>
            <p:cNvSpPr/>
            <p:nvPr/>
          </p:nvSpPr>
          <p:spPr>
            <a:xfrm>
              <a:off x="2993247" y="5247716"/>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 name="rc28"/>
            <p:cNvSpPr/>
            <p:nvPr/>
          </p:nvSpPr>
          <p:spPr>
            <a:xfrm>
              <a:off x="3256711" y="5260263"/>
              <a:ext cx="237118" cy="250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0" name="rc29"/>
            <p:cNvSpPr/>
            <p:nvPr/>
          </p:nvSpPr>
          <p:spPr>
            <a:xfrm>
              <a:off x="3256711" y="5247716"/>
              <a:ext cx="237118" cy="1254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1" name="rc30"/>
            <p:cNvSpPr/>
            <p:nvPr/>
          </p:nvSpPr>
          <p:spPr>
            <a:xfrm>
              <a:off x="3256711" y="524771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2" name="rc31"/>
            <p:cNvSpPr/>
            <p:nvPr/>
          </p:nvSpPr>
          <p:spPr>
            <a:xfrm>
              <a:off x="3256711" y="5247716"/>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3" name="rc32"/>
            <p:cNvSpPr/>
            <p:nvPr/>
          </p:nvSpPr>
          <p:spPr>
            <a:xfrm>
              <a:off x="4047105" y="5272810"/>
              <a:ext cx="237118" cy="125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4" name="rc33"/>
            <p:cNvSpPr/>
            <p:nvPr/>
          </p:nvSpPr>
          <p:spPr>
            <a:xfrm>
              <a:off x="4047105" y="527281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5" name="rc34"/>
            <p:cNvSpPr/>
            <p:nvPr/>
          </p:nvSpPr>
          <p:spPr>
            <a:xfrm>
              <a:off x="4047105" y="5260263"/>
              <a:ext cx="237118" cy="1254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6" name="rc35"/>
            <p:cNvSpPr/>
            <p:nvPr/>
          </p:nvSpPr>
          <p:spPr>
            <a:xfrm>
              <a:off x="4047105" y="5260263"/>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7" name="rc36"/>
            <p:cNvSpPr/>
            <p:nvPr/>
          </p:nvSpPr>
          <p:spPr>
            <a:xfrm>
              <a:off x="4310570" y="5272810"/>
              <a:ext cx="237118" cy="125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8" name="rc37"/>
            <p:cNvSpPr/>
            <p:nvPr/>
          </p:nvSpPr>
          <p:spPr>
            <a:xfrm>
              <a:off x="4310570" y="527281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9" name="rc38"/>
            <p:cNvSpPr/>
            <p:nvPr/>
          </p:nvSpPr>
          <p:spPr>
            <a:xfrm>
              <a:off x="4310570" y="5260263"/>
              <a:ext cx="237118" cy="1254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0" name="rc39"/>
            <p:cNvSpPr/>
            <p:nvPr/>
          </p:nvSpPr>
          <p:spPr>
            <a:xfrm>
              <a:off x="4310570" y="5260263"/>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1" name="rc40"/>
            <p:cNvSpPr/>
            <p:nvPr/>
          </p:nvSpPr>
          <p:spPr>
            <a:xfrm>
              <a:off x="4574034" y="5272810"/>
              <a:ext cx="237118" cy="125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 name="rc41"/>
            <p:cNvSpPr/>
            <p:nvPr/>
          </p:nvSpPr>
          <p:spPr>
            <a:xfrm>
              <a:off x="4574034" y="527281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 name="rc42"/>
            <p:cNvSpPr/>
            <p:nvPr/>
          </p:nvSpPr>
          <p:spPr>
            <a:xfrm>
              <a:off x="4574034" y="527281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4" name="rc43"/>
            <p:cNvSpPr/>
            <p:nvPr/>
          </p:nvSpPr>
          <p:spPr>
            <a:xfrm>
              <a:off x="4574034" y="5272810"/>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5" name="rc44"/>
            <p:cNvSpPr/>
            <p:nvPr/>
          </p:nvSpPr>
          <p:spPr>
            <a:xfrm>
              <a:off x="483749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6" name="rc45"/>
            <p:cNvSpPr/>
            <p:nvPr/>
          </p:nvSpPr>
          <p:spPr>
            <a:xfrm>
              <a:off x="4837499" y="5272810"/>
              <a:ext cx="237118" cy="1254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 name="rc46"/>
            <p:cNvSpPr/>
            <p:nvPr/>
          </p:nvSpPr>
          <p:spPr>
            <a:xfrm>
              <a:off x="4837499" y="5210074"/>
              <a:ext cx="237118" cy="6273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8" name="rc47"/>
            <p:cNvSpPr/>
            <p:nvPr/>
          </p:nvSpPr>
          <p:spPr>
            <a:xfrm>
              <a:off x="4837499" y="5210074"/>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9" name="pg48"/>
            <p:cNvSpPr/>
            <p:nvPr/>
          </p:nvSpPr>
          <p:spPr>
            <a:xfrm>
              <a:off x="2678419" y="2153563"/>
              <a:ext cx="1657166" cy="373922"/>
            </a:xfrm>
            <a:custGeom>
              <a:avLst/>
              <a:pathLst>
                <a:path w="1657166" h="373922">
                  <a:moveTo>
                    <a:pt x="31220" y="373922"/>
                  </a:moveTo>
                  <a:lnTo>
                    <a:pt x="1625946" y="373922"/>
                  </a:lnTo>
                  <a:lnTo>
                    <a:pt x="1624689" y="373897"/>
                  </a:lnTo>
                  <a:lnTo>
                    <a:pt x="1629709" y="373695"/>
                  </a:lnTo>
                  <a:lnTo>
                    <a:pt x="1634632" y="372690"/>
                  </a:lnTo>
                  <a:lnTo>
                    <a:pt x="1639330" y="370908"/>
                  </a:lnTo>
                  <a:lnTo>
                    <a:pt x="1643681" y="368396"/>
                  </a:lnTo>
                  <a:lnTo>
                    <a:pt x="1647573" y="365218"/>
                  </a:lnTo>
                  <a:lnTo>
                    <a:pt x="1650905" y="361457"/>
                  </a:lnTo>
                  <a:lnTo>
                    <a:pt x="1653590" y="357211"/>
                  </a:lnTo>
                  <a:lnTo>
                    <a:pt x="1655560" y="352588"/>
                  </a:lnTo>
                  <a:lnTo>
                    <a:pt x="1656762" y="347710"/>
                  </a:lnTo>
                  <a:lnTo>
                    <a:pt x="1657166" y="342702"/>
                  </a:lnTo>
                  <a:lnTo>
                    <a:pt x="1657166" y="31220"/>
                  </a:lnTo>
                  <a:lnTo>
                    <a:pt x="1656762" y="26212"/>
                  </a:lnTo>
                  <a:lnTo>
                    <a:pt x="1655560" y="21334"/>
                  </a:lnTo>
                  <a:lnTo>
                    <a:pt x="1653590" y="16711"/>
                  </a:lnTo>
                  <a:lnTo>
                    <a:pt x="1650905" y="12465"/>
                  </a:lnTo>
                  <a:lnTo>
                    <a:pt x="1647573" y="8704"/>
                  </a:lnTo>
                  <a:lnTo>
                    <a:pt x="1643681" y="5526"/>
                  </a:lnTo>
                  <a:lnTo>
                    <a:pt x="1639330" y="3014"/>
                  </a:lnTo>
                  <a:lnTo>
                    <a:pt x="1634632" y="1232"/>
                  </a:lnTo>
                  <a:lnTo>
                    <a:pt x="1629709" y="227"/>
                  </a:lnTo>
                  <a:lnTo>
                    <a:pt x="162594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50" name="tx49"/>
            <p:cNvSpPr/>
            <p:nvPr/>
          </p:nvSpPr>
          <p:spPr>
            <a:xfrm>
              <a:off x="2803302" y="2239827"/>
              <a:ext cx="1407401"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19 case(s)</a:t>
              </a:r>
            </a:p>
          </p:txBody>
        </p:sp>
        <p:sp>
          <p:nvSpPr>
            <p:cNvPr id="51" name="pg50"/>
            <p:cNvSpPr/>
            <p:nvPr/>
          </p:nvSpPr>
          <p:spPr>
            <a:xfrm>
              <a:off x="2892950" y="2394471"/>
              <a:ext cx="1228104" cy="311602"/>
            </a:xfrm>
            <a:custGeom>
              <a:avLst/>
              <a:pathLst>
                <a:path w="1228104" h="311602">
                  <a:moveTo>
                    <a:pt x="26017" y="311602"/>
                  </a:moveTo>
                  <a:lnTo>
                    <a:pt x="1202087" y="311602"/>
                  </a:lnTo>
                  <a:lnTo>
                    <a:pt x="1201039" y="311581"/>
                  </a:lnTo>
                  <a:lnTo>
                    <a:pt x="1205223" y="311412"/>
                  </a:lnTo>
                  <a:lnTo>
                    <a:pt x="1209325" y="310575"/>
                  </a:lnTo>
                  <a:lnTo>
                    <a:pt x="1213240" y="309090"/>
                  </a:lnTo>
                  <a:lnTo>
                    <a:pt x="1216866" y="306996"/>
                  </a:lnTo>
                  <a:lnTo>
                    <a:pt x="1220109" y="304348"/>
                  </a:lnTo>
                  <a:lnTo>
                    <a:pt x="1222886" y="301214"/>
                  </a:lnTo>
                  <a:lnTo>
                    <a:pt x="1225124" y="297675"/>
                  </a:lnTo>
                  <a:lnTo>
                    <a:pt x="1226765" y="293823"/>
                  </a:lnTo>
                  <a:lnTo>
                    <a:pt x="1227767" y="289758"/>
                  </a:lnTo>
                  <a:lnTo>
                    <a:pt x="1228104" y="285585"/>
                  </a:lnTo>
                  <a:lnTo>
                    <a:pt x="1228104" y="26017"/>
                  </a:lnTo>
                  <a:lnTo>
                    <a:pt x="1227767" y="21843"/>
                  </a:lnTo>
                  <a:lnTo>
                    <a:pt x="1226765" y="17778"/>
                  </a:lnTo>
                  <a:lnTo>
                    <a:pt x="1225124" y="13926"/>
                  </a:lnTo>
                  <a:lnTo>
                    <a:pt x="1222886" y="10387"/>
                  </a:lnTo>
                  <a:lnTo>
                    <a:pt x="1220109" y="7253"/>
                  </a:lnTo>
                  <a:lnTo>
                    <a:pt x="1216866" y="4605"/>
                  </a:lnTo>
                  <a:lnTo>
                    <a:pt x="1213240" y="2511"/>
                  </a:lnTo>
                  <a:lnTo>
                    <a:pt x="1209325" y="1027"/>
                  </a:lnTo>
                  <a:lnTo>
                    <a:pt x="1205223" y="189"/>
                  </a:lnTo>
                  <a:lnTo>
                    <a:pt x="120208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52" name="tx51"/>
            <p:cNvSpPr/>
            <p:nvPr/>
          </p:nvSpPr>
          <p:spPr>
            <a:xfrm>
              <a:off x="2997019" y="2466357"/>
              <a:ext cx="1019966"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8 case(s)</a:t>
              </a:r>
            </a:p>
          </p:txBody>
        </p:sp>
        <p:sp>
          <p:nvSpPr>
            <p:cNvPr id="53" name="rc52"/>
            <p:cNvSpPr/>
            <p:nvPr/>
          </p:nvSpPr>
          <p:spPr>
            <a:xfrm>
              <a:off x="1899869" y="2153563"/>
              <a:ext cx="3214267" cy="3131794"/>
            </a:xfrm>
            <a:prstGeom prst="rect">
              <a:avLst/>
            </a:prstGeom>
            <a:ln w="13550" cap="rnd">
              <a:solidFill>
                <a:srgbClr val="333333">
                  <a:alpha val="100000"/>
                </a:srgbClr>
              </a:solidFill>
              <a:prstDash val="solid"/>
              <a:round/>
            </a:ln>
          </p:spPr>
          <p:txBody>
            <a:bodyPr/>
            <a:lstStyle/>
            <a:p/>
          </p:txBody>
        </p:sp>
        <p:sp>
          <p:nvSpPr>
            <p:cNvPr id="54" name="rc53"/>
            <p:cNvSpPr/>
            <p:nvPr/>
          </p:nvSpPr>
          <p:spPr>
            <a:xfrm>
              <a:off x="5114136" y="2153563"/>
              <a:ext cx="3214267" cy="3131794"/>
            </a:xfrm>
            <a:prstGeom prst="rect">
              <a:avLst/>
            </a:prstGeom>
            <a:solidFill>
              <a:srgbClr val="FFFFFF">
                <a:alpha val="100000"/>
              </a:srgbClr>
            </a:solidFill>
          </p:spPr>
          <p:txBody>
            <a:bodyPr/>
            <a:lstStyle/>
            <a:p/>
          </p:txBody>
        </p:sp>
        <p:sp>
          <p:nvSpPr>
            <p:cNvPr id="55" name="pl54"/>
            <p:cNvSpPr/>
            <p:nvPr/>
          </p:nvSpPr>
          <p:spPr>
            <a:xfrm>
              <a:off x="5114136" y="497167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56" name="pl55"/>
            <p:cNvSpPr/>
            <p:nvPr/>
          </p:nvSpPr>
          <p:spPr>
            <a:xfrm>
              <a:off x="5114136" y="434431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57" name="pl56"/>
            <p:cNvSpPr/>
            <p:nvPr/>
          </p:nvSpPr>
          <p:spPr>
            <a:xfrm>
              <a:off x="5114136" y="371695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58" name="pl57"/>
            <p:cNvSpPr/>
            <p:nvPr/>
          </p:nvSpPr>
          <p:spPr>
            <a:xfrm>
              <a:off x="5114136" y="308958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59" name="pl58"/>
            <p:cNvSpPr/>
            <p:nvPr/>
          </p:nvSpPr>
          <p:spPr>
            <a:xfrm>
              <a:off x="5114136" y="246222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0" name="pl59"/>
            <p:cNvSpPr/>
            <p:nvPr/>
          </p:nvSpPr>
          <p:spPr>
            <a:xfrm>
              <a:off x="5114136"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61" name="pl60"/>
            <p:cNvSpPr/>
            <p:nvPr/>
          </p:nvSpPr>
          <p:spPr>
            <a:xfrm>
              <a:off x="5114136" y="465799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62" name="pl61"/>
            <p:cNvSpPr/>
            <p:nvPr/>
          </p:nvSpPr>
          <p:spPr>
            <a:xfrm>
              <a:off x="5114136" y="403063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63" name="pl62"/>
            <p:cNvSpPr/>
            <p:nvPr/>
          </p:nvSpPr>
          <p:spPr>
            <a:xfrm>
              <a:off x="5114136" y="340327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64" name="pl63"/>
            <p:cNvSpPr/>
            <p:nvPr/>
          </p:nvSpPr>
          <p:spPr>
            <a:xfrm>
              <a:off x="5114136" y="277590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65" name="rc64"/>
            <p:cNvSpPr/>
            <p:nvPr/>
          </p:nvSpPr>
          <p:spPr>
            <a:xfrm>
              <a:off x="5680585" y="5272810"/>
              <a:ext cx="237118" cy="125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6" name="rc65"/>
            <p:cNvSpPr/>
            <p:nvPr/>
          </p:nvSpPr>
          <p:spPr>
            <a:xfrm>
              <a:off x="5680585" y="527281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7" name="rc66"/>
            <p:cNvSpPr/>
            <p:nvPr/>
          </p:nvSpPr>
          <p:spPr>
            <a:xfrm>
              <a:off x="5680585" y="527281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8" name="rc67"/>
            <p:cNvSpPr/>
            <p:nvPr/>
          </p:nvSpPr>
          <p:spPr>
            <a:xfrm>
              <a:off x="5680585" y="5272810"/>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9" name="rc68"/>
            <p:cNvSpPr/>
            <p:nvPr/>
          </p:nvSpPr>
          <p:spPr>
            <a:xfrm>
              <a:off x="5944050" y="5222621"/>
              <a:ext cx="237118" cy="627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0" name="rc69"/>
            <p:cNvSpPr/>
            <p:nvPr/>
          </p:nvSpPr>
          <p:spPr>
            <a:xfrm>
              <a:off x="5944050" y="522262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1" name="rc70"/>
            <p:cNvSpPr/>
            <p:nvPr/>
          </p:nvSpPr>
          <p:spPr>
            <a:xfrm>
              <a:off x="5944050" y="522262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2" name="rc71"/>
            <p:cNvSpPr/>
            <p:nvPr/>
          </p:nvSpPr>
          <p:spPr>
            <a:xfrm>
              <a:off x="5944050" y="5222621"/>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3" name="rc72"/>
            <p:cNvSpPr/>
            <p:nvPr/>
          </p:nvSpPr>
          <p:spPr>
            <a:xfrm>
              <a:off x="6207514" y="5197527"/>
              <a:ext cx="237118" cy="8783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4" name="rc73"/>
            <p:cNvSpPr/>
            <p:nvPr/>
          </p:nvSpPr>
          <p:spPr>
            <a:xfrm>
              <a:off x="6207514" y="519752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5" name="rc74"/>
            <p:cNvSpPr/>
            <p:nvPr/>
          </p:nvSpPr>
          <p:spPr>
            <a:xfrm>
              <a:off x="6207514" y="519752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6" name="rc75"/>
            <p:cNvSpPr/>
            <p:nvPr/>
          </p:nvSpPr>
          <p:spPr>
            <a:xfrm>
              <a:off x="6207514" y="5197527"/>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7" name="rc76"/>
            <p:cNvSpPr/>
            <p:nvPr/>
          </p:nvSpPr>
          <p:spPr>
            <a:xfrm>
              <a:off x="6470979" y="5222621"/>
              <a:ext cx="237118" cy="627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8" name="rc77"/>
            <p:cNvSpPr/>
            <p:nvPr/>
          </p:nvSpPr>
          <p:spPr>
            <a:xfrm>
              <a:off x="6470979" y="5197527"/>
              <a:ext cx="237118" cy="2509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9" name="rc78"/>
            <p:cNvSpPr/>
            <p:nvPr/>
          </p:nvSpPr>
          <p:spPr>
            <a:xfrm>
              <a:off x="6470979" y="5184980"/>
              <a:ext cx="237118" cy="1254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0" name="rc79"/>
            <p:cNvSpPr/>
            <p:nvPr/>
          </p:nvSpPr>
          <p:spPr>
            <a:xfrm>
              <a:off x="6470979" y="5184980"/>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1" name="rc80"/>
            <p:cNvSpPr/>
            <p:nvPr/>
          </p:nvSpPr>
          <p:spPr>
            <a:xfrm>
              <a:off x="6734443" y="5272810"/>
              <a:ext cx="237118" cy="125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2" name="rc81"/>
            <p:cNvSpPr/>
            <p:nvPr/>
          </p:nvSpPr>
          <p:spPr>
            <a:xfrm>
              <a:off x="6734443" y="527281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3" name="rc82"/>
            <p:cNvSpPr/>
            <p:nvPr/>
          </p:nvSpPr>
          <p:spPr>
            <a:xfrm>
              <a:off x="6734443" y="527281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4" name="rc83"/>
            <p:cNvSpPr/>
            <p:nvPr/>
          </p:nvSpPr>
          <p:spPr>
            <a:xfrm>
              <a:off x="6734443" y="5272810"/>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5" name="rc84"/>
            <p:cNvSpPr/>
            <p:nvPr/>
          </p:nvSpPr>
          <p:spPr>
            <a:xfrm>
              <a:off x="6997908" y="5260263"/>
              <a:ext cx="237118" cy="250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6997908" y="5222621"/>
              <a:ext cx="237118" cy="3764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6997908" y="522262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6997908" y="5222621"/>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7261373" y="5272810"/>
              <a:ext cx="237118" cy="125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7261373" y="527281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7261373" y="5260263"/>
              <a:ext cx="237118" cy="1254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7261373" y="5260263"/>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7524837" y="5272810"/>
              <a:ext cx="237118" cy="125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7524837" y="527281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7524837" y="527281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7524837" y="5272810"/>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rc96"/>
            <p:cNvSpPr/>
            <p:nvPr/>
          </p:nvSpPr>
          <p:spPr>
            <a:xfrm>
              <a:off x="7788302" y="4984224"/>
              <a:ext cx="237118" cy="30113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7788302" y="4896393"/>
              <a:ext cx="237118" cy="8783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7788302" y="4883846"/>
              <a:ext cx="237118" cy="1254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7788302" y="4883846"/>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rc100"/>
            <p:cNvSpPr/>
            <p:nvPr/>
          </p:nvSpPr>
          <p:spPr>
            <a:xfrm>
              <a:off x="8051766" y="5222621"/>
              <a:ext cx="237118" cy="627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2" name="rc101"/>
            <p:cNvSpPr/>
            <p:nvPr/>
          </p:nvSpPr>
          <p:spPr>
            <a:xfrm>
              <a:off x="8051766" y="522262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3" name="rc102"/>
            <p:cNvSpPr/>
            <p:nvPr/>
          </p:nvSpPr>
          <p:spPr>
            <a:xfrm>
              <a:off x="8051766" y="5210074"/>
              <a:ext cx="237118" cy="1254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4" name="rc103"/>
            <p:cNvSpPr/>
            <p:nvPr/>
          </p:nvSpPr>
          <p:spPr>
            <a:xfrm>
              <a:off x="8051766" y="5210074"/>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5" name="pg104"/>
            <p:cNvSpPr/>
            <p:nvPr/>
          </p:nvSpPr>
          <p:spPr>
            <a:xfrm>
              <a:off x="5892687" y="2153563"/>
              <a:ext cx="1657166" cy="373922"/>
            </a:xfrm>
            <a:custGeom>
              <a:avLst/>
              <a:pathLst>
                <a:path w="1657166" h="373922">
                  <a:moveTo>
                    <a:pt x="31220" y="373922"/>
                  </a:moveTo>
                  <a:lnTo>
                    <a:pt x="1625946" y="373922"/>
                  </a:lnTo>
                  <a:lnTo>
                    <a:pt x="1624689" y="373897"/>
                  </a:lnTo>
                  <a:lnTo>
                    <a:pt x="1629709" y="373695"/>
                  </a:lnTo>
                  <a:lnTo>
                    <a:pt x="1634632" y="372690"/>
                  </a:lnTo>
                  <a:lnTo>
                    <a:pt x="1639330" y="370908"/>
                  </a:lnTo>
                  <a:lnTo>
                    <a:pt x="1643681" y="368396"/>
                  </a:lnTo>
                  <a:lnTo>
                    <a:pt x="1647573" y="365218"/>
                  </a:lnTo>
                  <a:lnTo>
                    <a:pt x="1650905" y="361457"/>
                  </a:lnTo>
                  <a:lnTo>
                    <a:pt x="1653590" y="357211"/>
                  </a:lnTo>
                  <a:lnTo>
                    <a:pt x="1655560" y="352588"/>
                  </a:lnTo>
                  <a:lnTo>
                    <a:pt x="1656762" y="347710"/>
                  </a:lnTo>
                  <a:lnTo>
                    <a:pt x="1657166" y="342702"/>
                  </a:lnTo>
                  <a:lnTo>
                    <a:pt x="1657166" y="31220"/>
                  </a:lnTo>
                  <a:lnTo>
                    <a:pt x="1656762" y="26212"/>
                  </a:lnTo>
                  <a:lnTo>
                    <a:pt x="1655560" y="21334"/>
                  </a:lnTo>
                  <a:lnTo>
                    <a:pt x="1653590" y="16711"/>
                  </a:lnTo>
                  <a:lnTo>
                    <a:pt x="1650905" y="12465"/>
                  </a:lnTo>
                  <a:lnTo>
                    <a:pt x="1647573" y="8704"/>
                  </a:lnTo>
                  <a:lnTo>
                    <a:pt x="1643681" y="5526"/>
                  </a:lnTo>
                  <a:lnTo>
                    <a:pt x="1639330" y="3014"/>
                  </a:lnTo>
                  <a:lnTo>
                    <a:pt x="1634632" y="1232"/>
                  </a:lnTo>
                  <a:lnTo>
                    <a:pt x="1629709" y="227"/>
                  </a:lnTo>
                  <a:lnTo>
                    <a:pt x="162594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06" name="tx105"/>
            <p:cNvSpPr/>
            <p:nvPr/>
          </p:nvSpPr>
          <p:spPr>
            <a:xfrm>
              <a:off x="6017569" y="2239827"/>
              <a:ext cx="1407401"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68 case(s)</a:t>
              </a:r>
            </a:p>
          </p:txBody>
        </p:sp>
        <p:sp>
          <p:nvSpPr>
            <p:cNvPr id="107" name="pg106"/>
            <p:cNvSpPr/>
            <p:nvPr/>
          </p:nvSpPr>
          <p:spPr>
            <a:xfrm>
              <a:off x="6087104" y="2394471"/>
              <a:ext cx="1268332" cy="311602"/>
            </a:xfrm>
            <a:custGeom>
              <a:avLst/>
              <a:pathLst>
                <a:path w="1268332" h="311602">
                  <a:moveTo>
                    <a:pt x="26017" y="311602"/>
                  </a:moveTo>
                  <a:lnTo>
                    <a:pt x="1242315" y="311602"/>
                  </a:lnTo>
                  <a:lnTo>
                    <a:pt x="1241268" y="311581"/>
                  </a:lnTo>
                  <a:lnTo>
                    <a:pt x="1245451" y="311412"/>
                  </a:lnTo>
                  <a:lnTo>
                    <a:pt x="1249554" y="310575"/>
                  </a:lnTo>
                  <a:lnTo>
                    <a:pt x="1253469" y="309090"/>
                  </a:lnTo>
                  <a:lnTo>
                    <a:pt x="1257095" y="306996"/>
                  </a:lnTo>
                  <a:lnTo>
                    <a:pt x="1260338" y="304348"/>
                  </a:lnTo>
                  <a:lnTo>
                    <a:pt x="1263114" y="301214"/>
                  </a:lnTo>
                  <a:lnTo>
                    <a:pt x="1265352" y="297675"/>
                  </a:lnTo>
                  <a:lnTo>
                    <a:pt x="1266993" y="293823"/>
                  </a:lnTo>
                  <a:lnTo>
                    <a:pt x="1267995" y="289758"/>
                  </a:lnTo>
                  <a:lnTo>
                    <a:pt x="1268332" y="285585"/>
                  </a:lnTo>
                  <a:lnTo>
                    <a:pt x="1268332" y="26017"/>
                  </a:lnTo>
                  <a:lnTo>
                    <a:pt x="1267995" y="21843"/>
                  </a:lnTo>
                  <a:lnTo>
                    <a:pt x="1266993" y="17778"/>
                  </a:lnTo>
                  <a:lnTo>
                    <a:pt x="1265352" y="13926"/>
                  </a:lnTo>
                  <a:lnTo>
                    <a:pt x="1263114" y="10387"/>
                  </a:lnTo>
                  <a:lnTo>
                    <a:pt x="1260338" y="7253"/>
                  </a:lnTo>
                  <a:lnTo>
                    <a:pt x="1257095" y="4605"/>
                  </a:lnTo>
                  <a:lnTo>
                    <a:pt x="1253469" y="2511"/>
                  </a:lnTo>
                  <a:lnTo>
                    <a:pt x="1249554" y="1027"/>
                  </a:lnTo>
                  <a:lnTo>
                    <a:pt x="1245451" y="189"/>
                  </a:lnTo>
                  <a:lnTo>
                    <a:pt x="1242315"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08" name="tx107"/>
            <p:cNvSpPr/>
            <p:nvPr/>
          </p:nvSpPr>
          <p:spPr>
            <a:xfrm>
              <a:off x="6191173" y="2466357"/>
              <a:ext cx="1060195"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67 case(s)</a:t>
              </a:r>
            </a:p>
          </p:txBody>
        </p:sp>
        <p:sp>
          <p:nvSpPr>
            <p:cNvPr id="109" name="rc108"/>
            <p:cNvSpPr/>
            <p:nvPr/>
          </p:nvSpPr>
          <p:spPr>
            <a:xfrm>
              <a:off x="5114136" y="2153563"/>
              <a:ext cx="3214267" cy="3131794"/>
            </a:xfrm>
            <a:prstGeom prst="rect">
              <a:avLst/>
            </a:prstGeom>
            <a:ln w="13550" cap="rnd">
              <a:solidFill>
                <a:srgbClr val="333333">
                  <a:alpha val="100000"/>
                </a:srgbClr>
              </a:solidFill>
              <a:prstDash val="solid"/>
              <a:round/>
            </a:ln>
          </p:spPr>
          <p:txBody>
            <a:bodyPr/>
            <a:lstStyle/>
            <a:p/>
          </p:txBody>
        </p:sp>
        <p:sp>
          <p:nvSpPr>
            <p:cNvPr id="110" name="rc109"/>
            <p:cNvSpPr/>
            <p:nvPr/>
          </p:nvSpPr>
          <p:spPr>
            <a:xfrm>
              <a:off x="8328404" y="2153563"/>
              <a:ext cx="3214267" cy="3131794"/>
            </a:xfrm>
            <a:prstGeom prst="rect">
              <a:avLst/>
            </a:prstGeom>
            <a:solidFill>
              <a:srgbClr val="FFFFFF">
                <a:alpha val="100000"/>
              </a:srgbClr>
            </a:solidFill>
          </p:spPr>
          <p:txBody>
            <a:bodyPr/>
            <a:lstStyle/>
            <a:p/>
          </p:txBody>
        </p:sp>
        <p:sp>
          <p:nvSpPr>
            <p:cNvPr id="111" name="pl110"/>
            <p:cNvSpPr/>
            <p:nvPr/>
          </p:nvSpPr>
          <p:spPr>
            <a:xfrm>
              <a:off x="8328404" y="497167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12" name="pl111"/>
            <p:cNvSpPr/>
            <p:nvPr/>
          </p:nvSpPr>
          <p:spPr>
            <a:xfrm>
              <a:off x="8328404" y="434431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13" name="pl112"/>
            <p:cNvSpPr/>
            <p:nvPr/>
          </p:nvSpPr>
          <p:spPr>
            <a:xfrm>
              <a:off x="8328404" y="371695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14" name="pl113"/>
            <p:cNvSpPr/>
            <p:nvPr/>
          </p:nvSpPr>
          <p:spPr>
            <a:xfrm>
              <a:off x="8328404" y="308958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15" name="pl114"/>
            <p:cNvSpPr/>
            <p:nvPr/>
          </p:nvSpPr>
          <p:spPr>
            <a:xfrm>
              <a:off x="8328404" y="246222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16" name="pl115"/>
            <p:cNvSpPr/>
            <p:nvPr/>
          </p:nvSpPr>
          <p:spPr>
            <a:xfrm>
              <a:off x="8328404"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17" name="pl116"/>
            <p:cNvSpPr/>
            <p:nvPr/>
          </p:nvSpPr>
          <p:spPr>
            <a:xfrm>
              <a:off x="8328404" y="465799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18" name="pl117"/>
            <p:cNvSpPr/>
            <p:nvPr/>
          </p:nvSpPr>
          <p:spPr>
            <a:xfrm>
              <a:off x="8328404" y="403063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19" name="pl118"/>
            <p:cNvSpPr/>
            <p:nvPr/>
          </p:nvSpPr>
          <p:spPr>
            <a:xfrm>
              <a:off x="8328404" y="340327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0" name="pl119"/>
            <p:cNvSpPr/>
            <p:nvPr/>
          </p:nvSpPr>
          <p:spPr>
            <a:xfrm>
              <a:off x="8328404" y="277590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1" name="rc120"/>
            <p:cNvSpPr/>
            <p:nvPr/>
          </p:nvSpPr>
          <p:spPr>
            <a:xfrm>
              <a:off x="8367924" y="5134791"/>
              <a:ext cx="237118" cy="15056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2" name="rc121"/>
            <p:cNvSpPr/>
            <p:nvPr/>
          </p:nvSpPr>
          <p:spPr>
            <a:xfrm>
              <a:off x="8367924" y="513479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3" name="rc122"/>
            <p:cNvSpPr/>
            <p:nvPr/>
          </p:nvSpPr>
          <p:spPr>
            <a:xfrm>
              <a:off x="8367924" y="513479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4" name="rc123"/>
            <p:cNvSpPr/>
            <p:nvPr/>
          </p:nvSpPr>
          <p:spPr>
            <a:xfrm>
              <a:off x="8367924" y="5134791"/>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5" name="rc124"/>
            <p:cNvSpPr/>
            <p:nvPr/>
          </p:nvSpPr>
          <p:spPr>
            <a:xfrm>
              <a:off x="8631388" y="5147338"/>
              <a:ext cx="237118" cy="13801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6" name="rc125"/>
            <p:cNvSpPr/>
            <p:nvPr/>
          </p:nvSpPr>
          <p:spPr>
            <a:xfrm>
              <a:off x="8631388" y="5109696"/>
              <a:ext cx="237118" cy="3764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7" name="rc126"/>
            <p:cNvSpPr/>
            <p:nvPr/>
          </p:nvSpPr>
          <p:spPr>
            <a:xfrm>
              <a:off x="8631388" y="5097149"/>
              <a:ext cx="237118" cy="1254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8" name="rc127"/>
            <p:cNvSpPr/>
            <p:nvPr/>
          </p:nvSpPr>
          <p:spPr>
            <a:xfrm>
              <a:off x="8631388" y="5097149"/>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9" name="rc128"/>
            <p:cNvSpPr/>
            <p:nvPr/>
          </p:nvSpPr>
          <p:spPr>
            <a:xfrm>
              <a:off x="8894853" y="4921487"/>
              <a:ext cx="237118" cy="36387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0" name="rc129"/>
            <p:cNvSpPr/>
            <p:nvPr/>
          </p:nvSpPr>
          <p:spPr>
            <a:xfrm>
              <a:off x="8894853" y="4896393"/>
              <a:ext cx="237118" cy="2509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1" name="rc130"/>
            <p:cNvSpPr/>
            <p:nvPr/>
          </p:nvSpPr>
          <p:spPr>
            <a:xfrm>
              <a:off x="8894853" y="4871298"/>
              <a:ext cx="237118" cy="2509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2" name="rc131"/>
            <p:cNvSpPr/>
            <p:nvPr/>
          </p:nvSpPr>
          <p:spPr>
            <a:xfrm>
              <a:off x="8894853" y="4871298"/>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3" name="rc132"/>
            <p:cNvSpPr/>
            <p:nvPr/>
          </p:nvSpPr>
          <p:spPr>
            <a:xfrm>
              <a:off x="9158317" y="4683090"/>
              <a:ext cx="237118" cy="60226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4" name="rc133"/>
            <p:cNvSpPr/>
            <p:nvPr/>
          </p:nvSpPr>
          <p:spPr>
            <a:xfrm>
              <a:off x="9158317" y="4582712"/>
              <a:ext cx="237118" cy="10037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5" name="rc134"/>
            <p:cNvSpPr/>
            <p:nvPr/>
          </p:nvSpPr>
          <p:spPr>
            <a:xfrm>
              <a:off x="9158317" y="4557617"/>
              <a:ext cx="237118" cy="2509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6" name="rc135"/>
            <p:cNvSpPr/>
            <p:nvPr/>
          </p:nvSpPr>
          <p:spPr>
            <a:xfrm>
              <a:off x="9158317" y="4557617"/>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7" name="rc136"/>
            <p:cNvSpPr/>
            <p:nvPr/>
          </p:nvSpPr>
          <p:spPr>
            <a:xfrm>
              <a:off x="9421782" y="4018085"/>
              <a:ext cx="237118" cy="12672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8" name="rc137"/>
            <p:cNvSpPr/>
            <p:nvPr/>
          </p:nvSpPr>
          <p:spPr>
            <a:xfrm>
              <a:off x="9421782" y="3955349"/>
              <a:ext cx="237118" cy="6273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9" name="rc138"/>
            <p:cNvSpPr/>
            <p:nvPr/>
          </p:nvSpPr>
          <p:spPr>
            <a:xfrm>
              <a:off x="9421782" y="3880065"/>
              <a:ext cx="237118" cy="7528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0" name="rc139"/>
            <p:cNvSpPr/>
            <p:nvPr/>
          </p:nvSpPr>
          <p:spPr>
            <a:xfrm>
              <a:off x="9421782" y="3880065"/>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1" name="rc140"/>
            <p:cNvSpPr/>
            <p:nvPr/>
          </p:nvSpPr>
          <p:spPr>
            <a:xfrm>
              <a:off x="9685247" y="3415817"/>
              <a:ext cx="237118" cy="186954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2" name="rc141"/>
            <p:cNvSpPr/>
            <p:nvPr/>
          </p:nvSpPr>
          <p:spPr>
            <a:xfrm>
              <a:off x="9685247" y="2976663"/>
              <a:ext cx="237118" cy="43915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3" name="rc142"/>
            <p:cNvSpPr/>
            <p:nvPr/>
          </p:nvSpPr>
          <p:spPr>
            <a:xfrm>
              <a:off x="9685247" y="2876285"/>
              <a:ext cx="237118" cy="10037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4" name="rc143"/>
            <p:cNvSpPr/>
            <p:nvPr/>
          </p:nvSpPr>
          <p:spPr>
            <a:xfrm>
              <a:off x="9685247" y="2876285"/>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5" name="rc144"/>
            <p:cNvSpPr/>
            <p:nvPr/>
          </p:nvSpPr>
          <p:spPr>
            <a:xfrm>
              <a:off x="9948711" y="4532523"/>
              <a:ext cx="237118" cy="75283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6" name="rc145"/>
            <p:cNvSpPr/>
            <p:nvPr/>
          </p:nvSpPr>
          <p:spPr>
            <a:xfrm>
              <a:off x="9948711" y="4469786"/>
              <a:ext cx="237118" cy="6273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7" name="rc146"/>
            <p:cNvSpPr/>
            <p:nvPr/>
          </p:nvSpPr>
          <p:spPr>
            <a:xfrm>
              <a:off x="9948711" y="4369408"/>
              <a:ext cx="237118" cy="10037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8" name="rc147"/>
            <p:cNvSpPr/>
            <p:nvPr/>
          </p:nvSpPr>
          <p:spPr>
            <a:xfrm>
              <a:off x="9948711" y="4369408"/>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9" name="rc148"/>
            <p:cNvSpPr/>
            <p:nvPr/>
          </p:nvSpPr>
          <p:spPr>
            <a:xfrm>
              <a:off x="10212176" y="5072054"/>
              <a:ext cx="237118" cy="21330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0" name="rc149"/>
            <p:cNvSpPr/>
            <p:nvPr/>
          </p:nvSpPr>
          <p:spPr>
            <a:xfrm>
              <a:off x="10212176" y="5059507"/>
              <a:ext cx="237118" cy="1254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1" name="rc150"/>
            <p:cNvSpPr/>
            <p:nvPr/>
          </p:nvSpPr>
          <p:spPr>
            <a:xfrm>
              <a:off x="10212176" y="505950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2" name="rc151"/>
            <p:cNvSpPr/>
            <p:nvPr/>
          </p:nvSpPr>
          <p:spPr>
            <a:xfrm>
              <a:off x="10212176" y="5059507"/>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3" name="rc152"/>
            <p:cNvSpPr/>
            <p:nvPr/>
          </p:nvSpPr>
          <p:spPr>
            <a:xfrm>
              <a:off x="10475640" y="5222621"/>
              <a:ext cx="237118" cy="627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4" name="rc153"/>
            <p:cNvSpPr/>
            <p:nvPr/>
          </p:nvSpPr>
          <p:spPr>
            <a:xfrm>
              <a:off x="10475640" y="5210074"/>
              <a:ext cx="237118" cy="1254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5" name="rc154"/>
            <p:cNvSpPr/>
            <p:nvPr/>
          </p:nvSpPr>
          <p:spPr>
            <a:xfrm>
              <a:off x="10475640" y="5184980"/>
              <a:ext cx="237118" cy="2509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6" name="rc155"/>
            <p:cNvSpPr/>
            <p:nvPr/>
          </p:nvSpPr>
          <p:spPr>
            <a:xfrm>
              <a:off x="10475640" y="5184980"/>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7" name="rc156"/>
            <p:cNvSpPr/>
            <p:nvPr/>
          </p:nvSpPr>
          <p:spPr>
            <a:xfrm>
              <a:off x="1100256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8" name="rc157"/>
            <p:cNvSpPr/>
            <p:nvPr/>
          </p:nvSpPr>
          <p:spPr>
            <a:xfrm>
              <a:off x="1100256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9" name="rc158"/>
            <p:cNvSpPr/>
            <p:nvPr/>
          </p:nvSpPr>
          <p:spPr>
            <a:xfrm>
              <a:off x="11002569" y="5272810"/>
              <a:ext cx="237118" cy="1254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0" name="rc159"/>
            <p:cNvSpPr/>
            <p:nvPr/>
          </p:nvSpPr>
          <p:spPr>
            <a:xfrm>
              <a:off x="11002569" y="5272810"/>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1" name="rc160"/>
            <p:cNvSpPr/>
            <p:nvPr/>
          </p:nvSpPr>
          <p:spPr>
            <a:xfrm>
              <a:off x="11266034" y="5235169"/>
              <a:ext cx="237118" cy="5018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2" name="rc161"/>
            <p:cNvSpPr/>
            <p:nvPr/>
          </p:nvSpPr>
          <p:spPr>
            <a:xfrm>
              <a:off x="11266034" y="5222621"/>
              <a:ext cx="237118" cy="1254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3" name="rc162"/>
            <p:cNvSpPr/>
            <p:nvPr/>
          </p:nvSpPr>
          <p:spPr>
            <a:xfrm>
              <a:off x="11266034" y="522262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4" name="rc163"/>
            <p:cNvSpPr/>
            <p:nvPr/>
          </p:nvSpPr>
          <p:spPr>
            <a:xfrm>
              <a:off x="11266034" y="5222621"/>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5" name="pg164"/>
            <p:cNvSpPr/>
            <p:nvPr/>
          </p:nvSpPr>
          <p:spPr>
            <a:xfrm>
              <a:off x="9082817"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66" name="tx165"/>
            <p:cNvSpPr/>
            <p:nvPr/>
          </p:nvSpPr>
          <p:spPr>
            <a:xfrm>
              <a:off x="9207700"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527 case(s)</a:t>
              </a:r>
            </a:p>
          </p:txBody>
        </p:sp>
        <p:sp>
          <p:nvSpPr>
            <p:cNvPr id="167" name="pg166"/>
            <p:cNvSpPr/>
            <p:nvPr/>
          </p:nvSpPr>
          <p:spPr>
            <a:xfrm>
              <a:off x="9281257"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68" name="tx167"/>
            <p:cNvSpPr/>
            <p:nvPr/>
          </p:nvSpPr>
          <p:spPr>
            <a:xfrm>
              <a:off x="9385326"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526 case(s)</a:t>
              </a:r>
            </a:p>
          </p:txBody>
        </p:sp>
        <p:sp>
          <p:nvSpPr>
            <p:cNvPr id="169" name="rc168"/>
            <p:cNvSpPr/>
            <p:nvPr/>
          </p:nvSpPr>
          <p:spPr>
            <a:xfrm>
              <a:off x="8328404" y="2153563"/>
              <a:ext cx="3214267" cy="3131794"/>
            </a:xfrm>
            <a:prstGeom prst="rect">
              <a:avLst/>
            </a:prstGeom>
            <a:ln w="13550" cap="rnd">
              <a:solidFill>
                <a:srgbClr val="333333">
                  <a:alpha val="100000"/>
                </a:srgbClr>
              </a:solidFill>
              <a:prstDash val="solid"/>
              <a:round/>
            </a:ln>
          </p:spPr>
          <p:txBody>
            <a:bodyPr/>
            <a:lstStyle/>
            <a:p/>
          </p:txBody>
        </p:sp>
        <p:sp>
          <p:nvSpPr>
            <p:cNvPr id="170" name="rc169"/>
            <p:cNvSpPr/>
            <p:nvPr/>
          </p:nvSpPr>
          <p:spPr>
            <a:xfrm>
              <a:off x="11542672" y="2153563"/>
              <a:ext cx="3214267" cy="3131794"/>
            </a:xfrm>
            <a:prstGeom prst="rect">
              <a:avLst/>
            </a:prstGeom>
            <a:solidFill>
              <a:srgbClr val="FFFFFF">
                <a:alpha val="100000"/>
              </a:srgbClr>
            </a:solidFill>
          </p:spPr>
          <p:txBody>
            <a:bodyPr/>
            <a:lstStyle/>
            <a:p/>
          </p:txBody>
        </p:sp>
        <p:sp>
          <p:nvSpPr>
            <p:cNvPr id="171" name="pl170"/>
            <p:cNvSpPr/>
            <p:nvPr/>
          </p:nvSpPr>
          <p:spPr>
            <a:xfrm>
              <a:off x="11542672" y="497167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72" name="pl171"/>
            <p:cNvSpPr/>
            <p:nvPr/>
          </p:nvSpPr>
          <p:spPr>
            <a:xfrm>
              <a:off x="11542672" y="434431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73" name="pl172"/>
            <p:cNvSpPr/>
            <p:nvPr/>
          </p:nvSpPr>
          <p:spPr>
            <a:xfrm>
              <a:off x="11542672" y="371695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74" name="pl173"/>
            <p:cNvSpPr/>
            <p:nvPr/>
          </p:nvSpPr>
          <p:spPr>
            <a:xfrm>
              <a:off x="11542672" y="308958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75" name="pl174"/>
            <p:cNvSpPr/>
            <p:nvPr/>
          </p:nvSpPr>
          <p:spPr>
            <a:xfrm>
              <a:off x="11542672" y="246222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76" name="pl175"/>
            <p:cNvSpPr/>
            <p:nvPr/>
          </p:nvSpPr>
          <p:spPr>
            <a:xfrm>
              <a:off x="11542672"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77" name="pl176"/>
            <p:cNvSpPr/>
            <p:nvPr/>
          </p:nvSpPr>
          <p:spPr>
            <a:xfrm>
              <a:off x="11542672" y="465799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78" name="pl177"/>
            <p:cNvSpPr/>
            <p:nvPr/>
          </p:nvSpPr>
          <p:spPr>
            <a:xfrm>
              <a:off x="11542672" y="403063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79" name="pl178"/>
            <p:cNvSpPr/>
            <p:nvPr/>
          </p:nvSpPr>
          <p:spPr>
            <a:xfrm>
              <a:off x="11542672" y="340327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80" name="pl179"/>
            <p:cNvSpPr/>
            <p:nvPr/>
          </p:nvSpPr>
          <p:spPr>
            <a:xfrm>
              <a:off x="11542672" y="277590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81" name="rc180"/>
            <p:cNvSpPr/>
            <p:nvPr/>
          </p:nvSpPr>
          <p:spPr>
            <a:xfrm>
              <a:off x="11582191" y="4946582"/>
              <a:ext cx="237118" cy="33877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2" name="rc181"/>
            <p:cNvSpPr/>
            <p:nvPr/>
          </p:nvSpPr>
          <p:spPr>
            <a:xfrm>
              <a:off x="11582191" y="4896393"/>
              <a:ext cx="237118" cy="5018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3" name="rc182"/>
            <p:cNvSpPr/>
            <p:nvPr/>
          </p:nvSpPr>
          <p:spPr>
            <a:xfrm>
              <a:off x="11582191" y="4846204"/>
              <a:ext cx="237118" cy="5018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4" name="rc183"/>
            <p:cNvSpPr/>
            <p:nvPr/>
          </p:nvSpPr>
          <p:spPr>
            <a:xfrm>
              <a:off x="11582191" y="4846204"/>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5" name="rc184"/>
            <p:cNvSpPr/>
            <p:nvPr/>
          </p:nvSpPr>
          <p:spPr>
            <a:xfrm>
              <a:off x="11845656" y="5122243"/>
              <a:ext cx="237118" cy="16311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6" name="rc185"/>
            <p:cNvSpPr/>
            <p:nvPr/>
          </p:nvSpPr>
          <p:spPr>
            <a:xfrm>
              <a:off x="11845656" y="512224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7" name="rc186"/>
            <p:cNvSpPr/>
            <p:nvPr/>
          </p:nvSpPr>
          <p:spPr>
            <a:xfrm>
              <a:off x="11845656" y="512224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8" name="rc187"/>
            <p:cNvSpPr/>
            <p:nvPr/>
          </p:nvSpPr>
          <p:spPr>
            <a:xfrm>
              <a:off x="11845656" y="5122243"/>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9" name="rc188"/>
            <p:cNvSpPr/>
            <p:nvPr/>
          </p:nvSpPr>
          <p:spPr>
            <a:xfrm>
              <a:off x="12109121" y="4996771"/>
              <a:ext cx="237118" cy="28858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0" name="rc189"/>
            <p:cNvSpPr/>
            <p:nvPr/>
          </p:nvSpPr>
          <p:spPr>
            <a:xfrm>
              <a:off x="12109121" y="499677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1" name="rc190"/>
            <p:cNvSpPr/>
            <p:nvPr/>
          </p:nvSpPr>
          <p:spPr>
            <a:xfrm>
              <a:off x="12109121" y="4984224"/>
              <a:ext cx="237118" cy="1254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2" name="rc191"/>
            <p:cNvSpPr/>
            <p:nvPr/>
          </p:nvSpPr>
          <p:spPr>
            <a:xfrm>
              <a:off x="12109121" y="4984224"/>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3" name="rc192"/>
            <p:cNvSpPr/>
            <p:nvPr/>
          </p:nvSpPr>
          <p:spPr>
            <a:xfrm>
              <a:off x="12372585" y="4243936"/>
              <a:ext cx="237118" cy="104142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4" name="rc193"/>
            <p:cNvSpPr/>
            <p:nvPr/>
          </p:nvSpPr>
          <p:spPr>
            <a:xfrm>
              <a:off x="12372585" y="4206294"/>
              <a:ext cx="237118" cy="3764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5" name="rc194"/>
            <p:cNvSpPr/>
            <p:nvPr/>
          </p:nvSpPr>
          <p:spPr>
            <a:xfrm>
              <a:off x="12372585" y="4156105"/>
              <a:ext cx="237118" cy="5018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6" name="rc195"/>
            <p:cNvSpPr/>
            <p:nvPr/>
          </p:nvSpPr>
          <p:spPr>
            <a:xfrm>
              <a:off x="12372585" y="4156105"/>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7" name="rc196"/>
            <p:cNvSpPr/>
            <p:nvPr/>
          </p:nvSpPr>
          <p:spPr>
            <a:xfrm>
              <a:off x="12636050" y="4131010"/>
              <a:ext cx="237118" cy="11543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8" name="rc197"/>
            <p:cNvSpPr/>
            <p:nvPr/>
          </p:nvSpPr>
          <p:spPr>
            <a:xfrm>
              <a:off x="12636050" y="3867518"/>
              <a:ext cx="237118" cy="26349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9" name="rc198"/>
            <p:cNvSpPr/>
            <p:nvPr/>
          </p:nvSpPr>
          <p:spPr>
            <a:xfrm>
              <a:off x="12636050" y="3829876"/>
              <a:ext cx="237118" cy="3764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0" name="rc199"/>
            <p:cNvSpPr/>
            <p:nvPr/>
          </p:nvSpPr>
          <p:spPr>
            <a:xfrm>
              <a:off x="12636050" y="3829876"/>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1" name="rc200"/>
            <p:cNvSpPr/>
            <p:nvPr/>
          </p:nvSpPr>
          <p:spPr>
            <a:xfrm>
              <a:off x="12899514" y="4783468"/>
              <a:ext cx="237118" cy="50189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2" name="rc201"/>
            <p:cNvSpPr/>
            <p:nvPr/>
          </p:nvSpPr>
          <p:spPr>
            <a:xfrm>
              <a:off x="12899514" y="4683090"/>
              <a:ext cx="237118" cy="10037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3" name="rc202"/>
            <p:cNvSpPr/>
            <p:nvPr/>
          </p:nvSpPr>
          <p:spPr>
            <a:xfrm>
              <a:off x="12899514" y="4582712"/>
              <a:ext cx="237118" cy="10037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4" name="rc203"/>
            <p:cNvSpPr/>
            <p:nvPr/>
          </p:nvSpPr>
          <p:spPr>
            <a:xfrm>
              <a:off x="12899514" y="4582712"/>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5" name="rc204"/>
            <p:cNvSpPr/>
            <p:nvPr/>
          </p:nvSpPr>
          <p:spPr>
            <a:xfrm>
              <a:off x="13162979" y="5210074"/>
              <a:ext cx="237118" cy="7528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6" name="rc205"/>
            <p:cNvSpPr/>
            <p:nvPr/>
          </p:nvSpPr>
          <p:spPr>
            <a:xfrm>
              <a:off x="13162979" y="5184980"/>
              <a:ext cx="237118" cy="2509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7" name="rc206"/>
            <p:cNvSpPr/>
            <p:nvPr/>
          </p:nvSpPr>
          <p:spPr>
            <a:xfrm>
              <a:off x="13162979" y="5109696"/>
              <a:ext cx="237118" cy="7528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8" name="rc207"/>
            <p:cNvSpPr/>
            <p:nvPr/>
          </p:nvSpPr>
          <p:spPr>
            <a:xfrm>
              <a:off x="13162979" y="5109696"/>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9" name="rc208"/>
            <p:cNvSpPr/>
            <p:nvPr/>
          </p:nvSpPr>
          <p:spPr>
            <a:xfrm>
              <a:off x="13426443" y="5260263"/>
              <a:ext cx="237118" cy="250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3426443" y="526026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3426443" y="5235169"/>
              <a:ext cx="237118" cy="2509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3426443" y="5235169"/>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3689908" y="5235169"/>
              <a:ext cx="237118" cy="5018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3689908" y="5222621"/>
              <a:ext cx="237118" cy="1254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3689908" y="5197527"/>
              <a:ext cx="237118" cy="2509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3689908" y="5197527"/>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3953372" y="5197527"/>
              <a:ext cx="237118" cy="8783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3953372" y="5172432"/>
              <a:ext cx="237118" cy="2509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3953372" y="5147338"/>
              <a:ext cx="237118" cy="2509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3953372" y="5147338"/>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4480302" y="5272810"/>
              <a:ext cx="237118" cy="125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4480302" y="527281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4480302" y="527281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4480302" y="5272810"/>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pg224"/>
            <p:cNvSpPr/>
            <p:nvPr/>
          </p:nvSpPr>
          <p:spPr>
            <a:xfrm>
              <a:off x="12297085"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26" name="tx225"/>
            <p:cNvSpPr/>
            <p:nvPr/>
          </p:nvSpPr>
          <p:spPr>
            <a:xfrm>
              <a:off x="12421968"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371 case(s)</a:t>
              </a:r>
            </a:p>
          </p:txBody>
        </p:sp>
        <p:sp>
          <p:nvSpPr>
            <p:cNvPr id="227" name="pg226"/>
            <p:cNvSpPr/>
            <p:nvPr/>
          </p:nvSpPr>
          <p:spPr>
            <a:xfrm>
              <a:off x="12495525"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28" name="tx227"/>
            <p:cNvSpPr/>
            <p:nvPr/>
          </p:nvSpPr>
          <p:spPr>
            <a:xfrm>
              <a:off x="12599594"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371 case(s)</a:t>
              </a:r>
            </a:p>
          </p:txBody>
        </p:sp>
        <p:sp>
          <p:nvSpPr>
            <p:cNvPr id="229" name="rc228"/>
            <p:cNvSpPr/>
            <p:nvPr/>
          </p:nvSpPr>
          <p:spPr>
            <a:xfrm>
              <a:off x="11542672" y="2153563"/>
              <a:ext cx="3214267" cy="3131794"/>
            </a:xfrm>
            <a:prstGeom prst="rect">
              <a:avLst/>
            </a:prstGeom>
            <a:ln w="13550" cap="rnd">
              <a:solidFill>
                <a:srgbClr val="333333">
                  <a:alpha val="100000"/>
                </a:srgbClr>
              </a:solidFill>
              <a:prstDash val="solid"/>
              <a:round/>
            </a:ln>
          </p:spPr>
          <p:txBody>
            <a:bodyPr/>
            <a:lstStyle/>
            <a:p/>
          </p:txBody>
        </p:sp>
        <p:sp>
          <p:nvSpPr>
            <p:cNvPr id="230" name="rc229"/>
            <p:cNvSpPr/>
            <p:nvPr/>
          </p:nvSpPr>
          <p:spPr>
            <a:xfrm>
              <a:off x="14756939" y="2153563"/>
              <a:ext cx="3214267" cy="3131794"/>
            </a:xfrm>
            <a:prstGeom prst="rect">
              <a:avLst/>
            </a:prstGeom>
            <a:solidFill>
              <a:srgbClr val="FFFFFF">
                <a:alpha val="100000"/>
              </a:srgbClr>
            </a:solidFill>
          </p:spPr>
          <p:txBody>
            <a:bodyPr/>
            <a:lstStyle/>
            <a:p/>
          </p:txBody>
        </p:sp>
        <p:sp>
          <p:nvSpPr>
            <p:cNvPr id="231" name="pl230"/>
            <p:cNvSpPr/>
            <p:nvPr/>
          </p:nvSpPr>
          <p:spPr>
            <a:xfrm>
              <a:off x="14756939" y="497167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32" name="pl231"/>
            <p:cNvSpPr/>
            <p:nvPr/>
          </p:nvSpPr>
          <p:spPr>
            <a:xfrm>
              <a:off x="14756939" y="434431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33" name="pl232"/>
            <p:cNvSpPr/>
            <p:nvPr/>
          </p:nvSpPr>
          <p:spPr>
            <a:xfrm>
              <a:off x="14756939" y="371695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34" name="pl233"/>
            <p:cNvSpPr/>
            <p:nvPr/>
          </p:nvSpPr>
          <p:spPr>
            <a:xfrm>
              <a:off x="14756939" y="308958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35" name="pl234"/>
            <p:cNvSpPr/>
            <p:nvPr/>
          </p:nvSpPr>
          <p:spPr>
            <a:xfrm>
              <a:off x="14756939" y="246222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36" name="pl235"/>
            <p:cNvSpPr/>
            <p:nvPr/>
          </p:nvSpPr>
          <p:spPr>
            <a:xfrm>
              <a:off x="1475693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37" name="pl236"/>
            <p:cNvSpPr/>
            <p:nvPr/>
          </p:nvSpPr>
          <p:spPr>
            <a:xfrm>
              <a:off x="14756939" y="465799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38" name="pl237"/>
            <p:cNvSpPr/>
            <p:nvPr/>
          </p:nvSpPr>
          <p:spPr>
            <a:xfrm>
              <a:off x="14756939" y="403063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39" name="pl238"/>
            <p:cNvSpPr/>
            <p:nvPr/>
          </p:nvSpPr>
          <p:spPr>
            <a:xfrm>
              <a:off x="14756939" y="340327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40" name="pl239"/>
            <p:cNvSpPr/>
            <p:nvPr/>
          </p:nvSpPr>
          <p:spPr>
            <a:xfrm>
              <a:off x="14756939" y="277590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41" name="rc240"/>
            <p:cNvSpPr/>
            <p:nvPr/>
          </p:nvSpPr>
          <p:spPr>
            <a:xfrm>
              <a:off x="14796459" y="5260263"/>
              <a:ext cx="237118" cy="250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2" name="rc241"/>
            <p:cNvSpPr/>
            <p:nvPr/>
          </p:nvSpPr>
          <p:spPr>
            <a:xfrm>
              <a:off x="14796459" y="5247716"/>
              <a:ext cx="237118" cy="1254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3" name="rc242"/>
            <p:cNvSpPr/>
            <p:nvPr/>
          </p:nvSpPr>
          <p:spPr>
            <a:xfrm>
              <a:off x="14796459" y="5235169"/>
              <a:ext cx="237118" cy="1254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4" name="rc243"/>
            <p:cNvSpPr/>
            <p:nvPr/>
          </p:nvSpPr>
          <p:spPr>
            <a:xfrm>
              <a:off x="14796459" y="5235169"/>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5" name="rc244"/>
            <p:cNvSpPr/>
            <p:nvPr/>
          </p:nvSpPr>
          <p:spPr>
            <a:xfrm>
              <a:off x="1505992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6" name="rc245"/>
            <p:cNvSpPr/>
            <p:nvPr/>
          </p:nvSpPr>
          <p:spPr>
            <a:xfrm>
              <a:off x="1505992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7" name="rc246"/>
            <p:cNvSpPr/>
            <p:nvPr/>
          </p:nvSpPr>
          <p:spPr>
            <a:xfrm>
              <a:off x="15059924" y="5272810"/>
              <a:ext cx="237118" cy="1254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8" name="rc247"/>
            <p:cNvSpPr/>
            <p:nvPr/>
          </p:nvSpPr>
          <p:spPr>
            <a:xfrm>
              <a:off x="15059924" y="5272810"/>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9" name="rc248"/>
            <p:cNvSpPr/>
            <p:nvPr/>
          </p:nvSpPr>
          <p:spPr>
            <a:xfrm>
              <a:off x="15323388" y="5272810"/>
              <a:ext cx="237118" cy="125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0" name="rc249"/>
            <p:cNvSpPr/>
            <p:nvPr/>
          </p:nvSpPr>
          <p:spPr>
            <a:xfrm>
              <a:off x="15323388" y="527281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1" name="rc250"/>
            <p:cNvSpPr/>
            <p:nvPr/>
          </p:nvSpPr>
          <p:spPr>
            <a:xfrm>
              <a:off x="15323388" y="5260263"/>
              <a:ext cx="237118" cy="1254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2" name="rc251"/>
            <p:cNvSpPr/>
            <p:nvPr/>
          </p:nvSpPr>
          <p:spPr>
            <a:xfrm>
              <a:off x="15323388" y="5260263"/>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3" name="rc252"/>
            <p:cNvSpPr/>
            <p:nvPr/>
          </p:nvSpPr>
          <p:spPr>
            <a:xfrm>
              <a:off x="1558685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4" name="rc253"/>
            <p:cNvSpPr/>
            <p:nvPr/>
          </p:nvSpPr>
          <p:spPr>
            <a:xfrm>
              <a:off x="1558685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5" name="rc254"/>
            <p:cNvSpPr/>
            <p:nvPr/>
          </p:nvSpPr>
          <p:spPr>
            <a:xfrm>
              <a:off x="15586853" y="5272810"/>
              <a:ext cx="237118" cy="1254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6" name="rc255"/>
            <p:cNvSpPr/>
            <p:nvPr/>
          </p:nvSpPr>
          <p:spPr>
            <a:xfrm>
              <a:off x="15586853" y="5272810"/>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7" name="rc256"/>
            <p:cNvSpPr/>
            <p:nvPr/>
          </p:nvSpPr>
          <p:spPr>
            <a:xfrm>
              <a:off x="15850317" y="5159885"/>
              <a:ext cx="237118" cy="1254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8" name="rc257"/>
            <p:cNvSpPr/>
            <p:nvPr/>
          </p:nvSpPr>
          <p:spPr>
            <a:xfrm>
              <a:off x="15850317" y="5147338"/>
              <a:ext cx="237118" cy="1254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9" name="rc258"/>
            <p:cNvSpPr/>
            <p:nvPr/>
          </p:nvSpPr>
          <p:spPr>
            <a:xfrm>
              <a:off x="15850317" y="5072054"/>
              <a:ext cx="237118" cy="7528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0" name="rc259"/>
            <p:cNvSpPr/>
            <p:nvPr/>
          </p:nvSpPr>
          <p:spPr>
            <a:xfrm>
              <a:off x="15850317" y="5072054"/>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1" name="pg260"/>
            <p:cNvSpPr/>
            <p:nvPr/>
          </p:nvSpPr>
          <p:spPr>
            <a:xfrm>
              <a:off x="15535490" y="2153563"/>
              <a:ext cx="1657166" cy="373922"/>
            </a:xfrm>
            <a:custGeom>
              <a:avLst/>
              <a:pathLst>
                <a:path w="1657166" h="373922">
                  <a:moveTo>
                    <a:pt x="31220" y="373922"/>
                  </a:moveTo>
                  <a:lnTo>
                    <a:pt x="1625946" y="373922"/>
                  </a:lnTo>
                  <a:lnTo>
                    <a:pt x="1624689" y="373897"/>
                  </a:lnTo>
                  <a:lnTo>
                    <a:pt x="1629709" y="373695"/>
                  </a:lnTo>
                  <a:lnTo>
                    <a:pt x="1634632" y="372690"/>
                  </a:lnTo>
                  <a:lnTo>
                    <a:pt x="1639330" y="370908"/>
                  </a:lnTo>
                  <a:lnTo>
                    <a:pt x="1643681" y="368396"/>
                  </a:lnTo>
                  <a:lnTo>
                    <a:pt x="1647573" y="365218"/>
                  </a:lnTo>
                  <a:lnTo>
                    <a:pt x="1650905" y="361457"/>
                  </a:lnTo>
                  <a:lnTo>
                    <a:pt x="1653590" y="357211"/>
                  </a:lnTo>
                  <a:lnTo>
                    <a:pt x="1655560" y="352588"/>
                  </a:lnTo>
                  <a:lnTo>
                    <a:pt x="1656762" y="347710"/>
                  </a:lnTo>
                  <a:lnTo>
                    <a:pt x="1657166" y="342702"/>
                  </a:lnTo>
                  <a:lnTo>
                    <a:pt x="1657166" y="31220"/>
                  </a:lnTo>
                  <a:lnTo>
                    <a:pt x="1656762" y="26212"/>
                  </a:lnTo>
                  <a:lnTo>
                    <a:pt x="1655560" y="21334"/>
                  </a:lnTo>
                  <a:lnTo>
                    <a:pt x="1653590" y="16711"/>
                  </a:lnTo>
                  <a:lnTo>
                    <a:pt x="1650905" y="12465"/>
                  </a:lnTo>
                  <a:lnTo>
                    <a:pt x="1647573" y="8704"/>
                  </a:lnTo>
                  <a:lnTo>
                    <a:pt x="1643681" y="5526"/>
                  </a:lnTo>
                  <a:lnTo>
                    <a:pt x="1639330" y="3014"/>
                  </a:lnTo>
                  <a:lnTo>
                    <a:pt x="1634632" y="1232"/>
                  </a:lnTo>
                  <a:lnTo>
                    <a:pt x="1629709" y="227"/>
                  </a:lnTo>
                  <a:lnTo>
                    <a:pt x="162594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62" name="tx261"/>
            <p:cNvSpPr/>
            <p:nvPr/>
          </p:nvSpPr>
          <p:spPr>
            <a:xfrm>
              <a:off x="15660372" y="2239827"/>
              <a:ext cx="1407401"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25 case(s)</a:t>
              </a:r>
            </a:p>
          </p:txBody>
        </p:sp>
        <p:sp>
          <p:nvSpPr>
            <p:cNvPr id="263" name="pg262"/>
            <p:cNvSpPr/>
            <p:nvPr/>
          </p:nvSpPr>
          <p:spPr>
            <a:xfrm>
              <a:off x="16260004"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64" name="rc263"/>
            <p:cNvSpPr/>
            <p:nvPr/>
          </p:nvSpPr>
          <p:spPr>
            <a:xfrm>
              <a:off x="14756939" y="2153563"/>
              <a:ext cx="3214267" cy="3131794"/>
            </a:xfrm>
            <a:prstGeom prst="rect">
              <a:avLst/>
            </a:prstGeom>
            <a:ln w="13550" cap="rnd">
              <a:solidFill>
                <a:srgbClr val="333333">
                  <a:alpha val="100000"/>
                </a:srgbClr>
              </a:solidFill>
              <a:prstDash val="solid"/>
              <a:round/>
            </a:ln>
          </p:spPr>
          <p:txBody>
            <a:bodyPr/>
            <a:lstStyle/>
            <a:p/>
          </p:txBody>
        </p:sp>
        <p:sp>
          <p:nvSpPr>
            <p:cNvPr id="265" name="tx264"/>
            <p:cNvSpPr/>
            <p:nvPr/>
          </p:nvSpPr>
          <p:spPr>
            <a:xfrm>
              <a:off x="322447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66" name="tx265"/>
            <p:cNvSpPr/>
            <p:nvPr/>
          </p:nvSpPr>
          <p:spPr>
            <a:xfrm>
              <a:off x="64387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67" name="tx266"/>
            <p:cNvSpPr/>
            <p:nvPr/>
          </p:nvSpPr>
          <p:spPr>
            <a:xfrm>
              <a:off x="96530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68" name="tx267"/>
            <p:cNvSpPr/>
            <p:nvPr/>
          </p:nvSpPr>
          <p:spPr>
            <a:xfrm>
              <a:off x="128672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69" name="tx268"/>
            <p:cNvSpPr/>
            <p:nvPr/>
          </p:nvSpPr>
          <p:spPr>
            <a:xfrm>
              <a:off x="1608154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70" name="pl269"/>
            <p:cNvSpPr/>
            <p:nvPr/>
          </p:nvSpPr>
          <p:spPr>
            <a:xfrm>
              <a:off x="20579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1" name="pl270"/>
            <p:cNvSpPr/>
            <p:nvPr/>
          </p:nvSpPr>
          <p:spPr>
            <a:xfrm>
              <a:off x="2321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2" name="pl271"/>
            <p:cNvSpPr/>
            <p:nvPr/>
          </p:nvSpPr>
          <p:spPr>
            <a:xfrm>
              <a:off x="2584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3" name="pl272"/>
            <p:cNvSpPr/>
            <p:nvPr/>
          </p:nvSpPr>
          <p:spPr>
            <a:xfrm>
              <a:off x="2848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4" name="pl273"/>
            <p:cNvSpPr/>
            <p:nvPr/>
          </p:nvSpPr>
          <p:spPr>
            <a:xfrm>
              <a:off x="3111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5" name="pl274"/>
            <p:cNvSpPr/>
            <p:nvPr/>
          </p:nvSpPr>
          <p:spPr>
            <a:xfrm>
              <a:off x="3375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6" name="pl275"/>
            <p:cNvSpPr/>
            <p:nvPr/>
          </p:nvSpPr>
          <p:spPr>
            <a:xfrm>
              <a:off x="3638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7" name="pl276"/>
            <p:cNvSpPr/>
            <p:nvPr/>
          </p:nvSpPr>
          <p:spPr>
            <a:xfrm>
              <a:off x="3902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8" name="pl277"/>
            <p:cNvSpPr/>
            <p:nvPr/>
          </p:nvSpPr>
          <p:spPr>
            <a:xfrm>
              <a:off x="4165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9" name="pl278"/>
            <p:cNvSpPr/>
            <p:nvPr/>
          </p:nvSpPr>
          <p:spPr>
            <a:xfrm>
              <a:off x="4429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0" name="pl279"/>
            <p:cNvSpPr/>
            <p:nvPr/>
          </p:nvSpPr>
          <p:spPr>
            <a:xfrm>
              <a:off x="4692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1" name="pl280"/>
            <p:cNvSpPr/>
            <p:nvPr/>
          </p:nvSpPr>
          <p:spPr>
            <a:xfrm>
              <a:off x="4956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2" name="tx281"/>
            <p:cNvSpPr/>
            <p:nvPr/>
          </p:nvSpPr>
          <p:spPr>
            <a:xfrm rot="-5400000">
              <a:off x="197716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83" name="tx282"/>
            <p:cNvSpPr/>
            <p:nvPr/>
          </p:nvSpPr>
          <p:spPr>
            <a:xfrm rot="-5400000">
              <a:off x="22308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84" name="tx283"/>
            <p:cNvSpPr/>
            <p:nvPr/>
          </p:nvSpPr>
          <p:spPr>
            <a:xfrm rot="-5400000">
              <a:off x="249437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85" name="tx284"/>
            <p:cNvSpPr/>
            <p:nvPr/>
          </p:nvSpPr>
          <p:spPr>
            <a:xfrm rot="-5400000">
              <a:off x="27559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86" name="tx285"/>
            <p:cNvSpPr/>
            <p:nvPr/>
          </p:nvSpPr>
          <p:spPr>
            <a:xfrm rot="-5400000">
              <a:off x="298878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87" name="tx286"/>
            <p:cNvSpPr/>
            <p:nvPr/>
          </p:nvSpPr>
          <p:spPr>
            <a:xfrm rot="-5400000">
              <a:off x="32944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88" name="tx287"/>
            <p:cNvSpPr/>
            <p:nvPr/>
          </p:nvSpPr>
          <p:spPr>
            <a:xfrm rot="-5400000">
              <a:off x="358764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89" name="tx288"/>
            <p:cNvSpPr/>
            <p:nvPr/>
          </p:nvSpPr>
          <p:spPr>
            <a:xfrm rot="-5400000">
              <a:off x="378894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90" name="tx289"/>
            <p:cNvSpPr/>
            <p:nvPr/>
          </p:nvSpPr>
          <p:spPr>
            <a:xfrm rot="-5400000">
              <a:off x="405236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91" name="tx290"/>
            <p:cNvSpPr/>
            <p:nvPr/>
          </p:nvSpPr>
          <p:spPr>
            <a:xfrm rot="-5400000">
              <a:off x="43522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92" name="tx291"/>
            <p:cNvSpPr/>
            <p:nvPr/>
          </p:nvSpPr>
          <p:spPr>
            <a:xfrm rot="-5400000">
              <a:off x="4597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93" name="tx292"/>
            <p:cNvSpPr/>
            <p:nvPr/>
          </p:nvSpPr>
          <p:spPr>
            <a:xfrm rot="-5400000">
              <a:off x="4860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94" name="pl293"/>
            <p:cNvSpPr/>
            <p:nvPr/>
          </p:nvSpPr>
          <p:spPr>
            <a:xfrm>
              <a:off x="5272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5" name="pl294"/>
            <p:cNvSpPr/>
            <p:nvPr/>
          </p:nvSpPr>
          <p:spPr>
            <a:xfrm>
              <a:off x="5535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6" name="pl295"/>
            <p:cNvSpPr/>
            <p:nvPr/>
          </p:nvSpPr>
          <p:spPr>
            <a:xfrm>
              <a:off x="5799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7" name="pl296"/>
            <p:cNvSpPr/>
            <p:nvPr/>
          </p:nvSpPr>
          <p:spPr>
            <a:xfrm>
              <a:off x="6062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8" name="pl297"/>
            <p:cNvSpPr/>
            <p:nvPr/>
          </p:nvSpPr>
          <p:spPr>
            <a:xfrm>
              <a:off x="6326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9" name="pl298"/>
            <p:cNvSpPr/>
            <p:nvPr/>
          </p:nvSpPr>
          <p:spPr>
            <a:xfrm>
              <a:off x="6589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0" name="pl299"/>
            <p:cNvSpPr/>
            <p:nvPr/>
          </p:nvSpPr>
          <p:spPr>
            <a:xfrm>
              <a:off x="6853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1" name="pl300"/>
            <p:cNvSpPr/>
            <p:nvPr/>
          </p:nvSpPr>
          <p:spPr>
            <a:xfrm>
              <a:off x="7116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2" name="pl301"/>
            <p:cNvSpPr/>
            <p:nvPr/>
          </p:nvSpPr>
          <p:spPr>
            <a:xfrm>
              <a:off x="73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pl302"/>
            <p:cNvSpPr/>
            <p:nvPr/>
          </p:nvSpPr>
          <p:spPr>
            <a:xfrm>
              <a:off x="7643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pl303"/>
            <p:cNvSpPr/>
            <p:nvPr/>
          </p:nvSpPr>
          <p:spPr>
            <a:xfrm>
              <a:off x="7906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8170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tx305"/>
            <p:cNvSpPr/>
            <p:nvPr/>
          </p:nvSpPr>
          <p:spPr>
            <a:xfrm rot="-5400000">
              <a:off x="519143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07" name="tx306"/>
            <p:cNvSpPr/>
            <p:nvPr/>
          </p:nvSpPr>
          <p:spPr>
            <a:xfrm rot="-5400000">
              <a:off x="544508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08" name="tx307"/>
            <p:cNvSpPr/>
            <p:nvPr/>
          </p:nvSpPr>
          <p:spPr>
            <a:xfrm rot="-5400000">
              <a:off x="57086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09" name="tx308"/>
            <p:cNvSpPr/>
            <p:nvPr/>
          </p:nvSpPr>
          <p:spPr>
            <a:xfrm rot="-5400000">
              <a:off x="597023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10" name="tx309"/>
            <p:cNvSpPr/>
            <p:nvPr/>
          </p:nvSpPr>
          <p:spPr>
            <a:xfrm rot="-5400000">
              <a:off x="620305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11" name="tx310"/>
            <p:cNvSpPr/>
            <p:nvPr/>
          </p:nvSpPr>
          <p:spPr>
            <a:xfrm rot="-5400000">
              <a:off x="650875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12" name="tx311"/>
            <p:cNvSpPr/>
            <p:nvPr/>
          </p:nvSpPr>
          <p:spPr>
            <a:xfrm rot="-5400000">
              <a:off x="680191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13" name="tx312"/>
            <p:cNvSpPr/>
            <p:nvPr/>
          </p:nvSpPr>
          <p:spPr>
            <a:xfrm rot="-5400000">
              <a:off x="70032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14" name="tx313"/>
            <p:cNvSpPr/>
            <p:nvPr/>
          </p:nvSpPr>
          <p:spPr>
            <a:xfrm rot="-5400000">
              <a:off x="72666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15" name="tx314"/>
            <p:cNvSpPr/>
            <p:nvPr/>
          </p:nvSpPr>
          <p:spPr>
            <a:xfrm rot="-5400000">
              <a:off x="75665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16" name="tx315"/>
            <p:cNvSpPr/>
            <p:nvPr/>
          </p:nvSpPr>
          <p:spPr>
            <a:xfrm rot="-5400000">
              <a:off x="7811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17" name="tx316"/>
            <p:cNvSpPr/>
            <p:nvPr/>
          </p:nvSpPr>
          <p:spPr>
            <a:xfrm rot="-5400000">
              <a:off x="80748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18" name="pl317"/>
            <p:cNvSpPr/>
            <p:nvPr/>
          </p:nvSpPr>
          <p:spPr>
            <a:xfrm>
              <a:off x="8486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pl318"/>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pl319"/>
            <p:cNvSpPr/>
            <p:nvPr/>
          </p:nvSpPr>
          <p:spPr>
            <a:xfrm>
              <a:off x="90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1" name="pl320"/>
            <p:cNvSpPr/>
            <p:nvPr/>
          </p:nvSpPr>
          <p:spPr>
            <a:xfrm>
              <a:off x="9276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pl321"/>
            <p:cNvSpPr/>
            <p:nvPr/>
          </p:nvSpPr>
          <p:spPr>
            <a:xfrm>
              <a:off x="9540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3" name="pl322"/>
            <p:cNvSpPr/>
            <p:nvPr/>
          </p:nvSpPr>
          <p:spPr>
            <a:xfrm>
              <a:off x="9803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4" name="pl323"/>
            <p:cNvSpPr/>
            <p:nvPr/>
          </p:nvSpPr>
          <p:spPr>
            <a:xfrm>
              <a:off x="10067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5" name="pl324"/>
            <p:cNvSpPr/>
            <p:nvPr/>
          </p:nvSpPr>
          <p:spPr>
            <a:xfrm>
              <a:off x="10330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6" name="pl325"/>
            <p:cNvSpPr/>
            <p:nvPr/>
          </p:nvSpPr>
          <p:spPr>
            <a:xfrm>
              <a:off x="10594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pl326"/>
            <p:cNvSpPr/>
            <p:nvPr/>
          </p:nvSpPr>
          <p:spPr>
            <a:xfrm>
              <a:off x="10857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327"/>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28"/>
            <p:cNvSpPr/>
            <p:nvPr/>
          </p:nvSpPr>
          <p:spPr>
            <a:xfrm>
              <a:off x="11384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tx329"/>
            <p:cNvSpPr/>
            <p:nvPr/>
          </p:nvSpPr>
          <p:spPr>
            <a:xfrm rot="-5400000">
              <a:off x="8405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31" name="tx330"/>
            <p:cNvSpPr/>
            <p:nvPr/>
          </p:nvSpPr>
          <p:spPr>
            <a:xfrm rot="-5400000">
              <a:off x="865935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32" name="tx331"/>
            <p:cNvSpPr/>
            <p:nvPr/>
          </p:nvSpPr>
          <p:spPr>
            <a:xfrm rot="-5400000">
              <a:off x="892290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33" name="tx332"/>
            <p:cNvSpPr/>
            <p:nvPr/>
          </p:nvSpPr>
          <p:spPr>
            <a:xfrm rot="-5400000">
              <a:off x="9184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34" name="tx333"/>
            <p:cNvSpPr/>
            <p:nvPr/>
          </p:nvSpPr>
          <p:spPr>
            <a:xfrm rot="-5400000">
              <a:off x="941732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35" name="tx334"/>
            <p:cNvSpPr/>
            <p:nvPr/>
          </p:nvSpPr>
          <p:spPr>
            <a:xfrm rot="-5400000">
              <a:off x="9723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36" name="tx335"/>
            <p:cNvSpPr/>
            <p:nvPr/>
          </p:nvSpPr>
          <p:spPr>
            <a:xfrm rot="-5400000">
              <a:off x="1001617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37" name="tx336"/>
            <p:cNvSpPr/>
            <p:nvPr/>
          </p:nvSpPr>
          <p:spPr>
            <a:xfrm rot="-5400000">
              <a:off x="1021748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38" name="tx337"/>
            <p:cNvSpPr/>
            <p:nvPr/>
          </p:nvSpPr>
          <p:spPr>
            <a:xfrm rot="-5400000">
              <a:off x="1048090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39" name="tx338"/>
            <p:cNvSpPr/>
            <p:nvPr/>
          </p:nvSpPr>
          <p:spPr>
            <a:xfrm rot="-5400000">
              <a:off x="1078078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40" name="tx339"/>
            <p:cNvSpPr/>
            <p:nvPr/>
          </p:nvSpPr>
          <p:spPr>
            <a:xfrm rot="-5400000">
              <a:off x="11025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41" name="tx340"/>
            <p:cNvSpPr/>
            <p:nvPr/>
          </p:nvSpPr>
          <p:spPr>
            <a:xfrm rot="-5400000">
              <a:off x="11289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42" name="pl341"/>
            <p:cNvSpPr/>
            <p:nvPr/>
          </p:nvSpPr>
          <p:spPr>
            <a:xfrm>
              <a:off x="1170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3" name="pl342"/>
            <p:cNvSpPr/>
            <p:nvPr/>
          </p:nvSpPr>
          <p:spPr>
            <a:xfrm>
              <a:off x="11964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4" name="pl343"/>
            <p:cNvSpPr/>
            <p:nvPr/>
          </p:nvSpPr>
          <p:spPr>
            <a:xfrm>
              <a:off x="12227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5" name="pl344"/>
            <p:cNvSpPr/>
            <p:nvPr/>
          </p:nvSpPr>
          <p:spPr>
            <a:xfrm>
              <a:off x="12491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pl345"/>
            <p:cNvSpPr/>
            <p:nvPr/>
          </p:nvSpPr>
          <p:spPr>
            <a:xfrm>
              <a:off x="12754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7" name="pl346"/>
            <p:cNvSpPr/>
            <p:nvPr/>
          </p:nvSpPr>
          <p:spPr>
            <a:xfrm>
              <a:off x="13018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8" name="pl347"/>
            <p:cNvSpPr/>
            <p:nvPr/>
          </p:nvSpPr>
          <p:spPr>
            <a:xfrm>
              <a:off x="1328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9" name="pl348"/>
            <p:cNvSpPr/>
            <p:nvPr/>
          </p:nvSpPr>
          <p:spPr>
            <a:xfrm>
              <a:off x="13545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0" name="pl349"/>
            <p:cNvSpPr/>
            <p:nvPr/>
          </p:nvSpPr>
          <p:spPr>
            <a:xfrm>
              <a:off x="13808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pl350"/>
            <p:cNvSpPr/>
            <p:nvPr/>
          </p:nvSpPr>
          <p:spPr>
            <a:xfrm>
              <a:off x="14071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pl351"/>
            <p:cNvSpPr/>
            <p:nvPr/>
          </p:nvSpPr>
          <p:spPr>
            <a:xfrm>
              <a:off x="14335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pl352"/>
            <p:cNvSpPr/>
            <p:nvPr/>
          </p:nvSpPr>
          <p:spPr>
            <a:xfrm>
              <a:off x="14598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4" name="tx353"/>
            <p:cNvSpPr/>
            <p:nvPr/>
          </p:nvSpPr>
          <p:spPr>
            <a:xfrm rot="-5400000">
              <a:off x="116199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55" name="tx354"/>
            <p:cNvSpPr/>
            <p:nvPr/>
          </p:nvSpPr>
          <p:spPr>
            <a:xfrm rot="-5400000">
              <a:off x="1187362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56" name="tx355"/>
            <p:cNvSpPr/>
            <p:nvPr/>
          </p:nvSpPr>
          <p:spPr>
            <a:xfrm rot="-5400000">
              <a:off x="1213717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57" name="tx356"/>
            <p:cNvSpPr/>
            <p:nvPr/>
          </p:nvSpPr>
          <p:spPr>
            <a:xfrm rot="-5400000">
              <a:off x="1239877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58" name="tx357"/>
            <p:cNvSpPr/>
            <p:nvPr/>
          </p:nvSpPr>
          <p:spPr>
            <a:xfrm rot="-5400000">
              <a:off x="1263159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59" name="tx358"/>
            <p:cNvSpPr/>
            <p:nvPr/>
          </p:nvSpPr>
          <p:spPr>
            <a:xfrm rot="-5400000">
              <a:off x="129372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60" name="tx359"/>
            <p:cNvSpPr/>
            <p:nvPr/>
          </p:nvSpPr>
          <p:spPr>
            <a:xfrm rot="-5400000">
              <a:off x="1323044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61" name="tx360"/>
            <p:cNvSpPr/>
            <p:nvPr/>
          </p:nvSpPr>
          <p:spPr>
            <a:xfrm rot="-5400000">
              <a:off x="134317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62" name="tx361"/>
            <p:cNvSpPr/>
            <p:nvPr/>
          </p:nvSpPr>
          <p:spPr>
            <a:xfrm rot="-5400000">
              <a:off x="1369517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63" name="tx362"/>
            <p:cNvSpPr/>
            <p:nvPr/>
          </p:nvSpPr>
          <p:spPr>
            <a:xfrm rot="-5400000">
              <a:off x="1399505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64" name="tx363"/>
            <p:cNvSpPr/>
            <p:nvPr/>
          </p:nvSpPr>
          <p:spPr>
            <a:xfrm rot="-5400000">
              <a:off x="142398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65" name="tx364"/>
            <p:cNvSpPr/>
            <p:nvPr/>
          </p:nvSpPr>
          <p:spPr>
            <a:xfrm rot="-5400000">
              <a:off x="14503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66" name="pl365"/>
            <p:cNvSpPr/>
            <p:nvPr/>
          </p:nvSpPr>
          <p:spPr>
            <a:xfrm>
              <a:off x="14915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7" name="pl366"/>
            <p:cNvSpPr/>
            <p:nvPr/>
          </p:nvSpPr>
          <p:spPr>
            <a:xfrm>
              <a:off x="15178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8" name="pl367"/>
            <p:cNvSpPr/>
            <p:nvPr/>
          </p:nvSpPr>
          <p:spPr>
            <a:xfrm>
              <a:off x="15441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9" name="pl368"/>
            <p:cNvSpPr/>
            <p:nvPr/>
          </p:nvSpPr>
          <p:spPr>
            <a:xfrm>
              <a:off x="15705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0" name="pl369"/>
            <p:cNvSpPr/>
            <p:nvPr/>
          </p:nvSpPr>
          <p:spPr>
            <a:xfrm>
              <a:off x="159688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1" name="pl370"/>
            <p:cNvSpPr/>
            <p:nvPr/>
          </p:nvSpPr>
          <p:spPr>
            <a:xfrm>
              <a:off x="16232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2" name="pl371"/>
            <p:cNvSpPr/>
            <p:nvPr/>
          </p:nvSpPr>
          <p:spPr>
            <a:xfrm>
              <a:off x="16495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3" name="pl372"/>
            <p:cNvSpPr/>
            <p:nvPr/>
          </p:nvSpPr>
          <p:spPr>
            <a:xfrm>
              <a:off x="16759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4" name="pl373"/>
            <p:cNvSpPr/>
            <p:nvPr/>
          </p:nvSpPr>
          <p:spPr>
            <a:xfrm>
              <a:off x="17022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5" name="pl374"/>
            <p:cNvSpPr/>
            <p:nvPr/>
          </p:nvSpPr>
          <p:spPr>
            <a:xfrm>
              <a:off x="17286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6" name="pl375"/>
            <p:cNvSpPr/>
            <p:nvPr/>
          </p:nvSpPr>
          <p:spPr>
            <a:xfrm>
              <a:off x="17549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7" name="pl376"/>
            <p:cNvSpPr/>
            <p:nvPr/>
          </p:nvSpPr>
          <p:spPr>
            <a:xfrm>
              <a:off x="178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8" name="tx377"/>
            <p:cNvSpPr/>
            <p:nvPr/>
          </p:nvSpPr>
          <p:spPr>
            <a:xfrm rot="-5400000">
              <a:off x="148342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79" name="tx378"/>
            <p:cNvSpPr/>
            <p:nvPr/>
          </p:nvSpPr>
          <p:spPr>
            <a:xfrm rot="-5400000">
              <a:off x="150878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80" name="tx379"/>
            <p:cNvSpPr/>
            <p:nvPr/>
          </p:nvSpPr>
          <p:spPr>
            <a:xfrm rot="-5400000">
              <a:off x="153514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81" name="tx380"/>
            <p:cNvSpPr/>
            <p:nvPr/>
          </p:nvSpPr>
          <p:spPr>
            <a:xfrm rot="-5400000">
              <a:off x="1561303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82" name="tx381"/>
            <p:cNvSpPr/>
            <p:nvPr/>
          </p:nvSpPr>
          <p:spPr>
            <a:xfrm rot="-5400000">
              <a:off x="1584585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83" name="tx382"/>
            <p:cNvSpPr/>
            <p:nvPr/>
          </p:nvSpPr>
          <p:spPr>
            <a:xfrm rot="-5400000">
              <a:off x="1615155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84" name="tx383"/>
            <p:cNvSpPr/>
            <p:nvPr/>
          </p:nvSpPr>
          <p:spPr>
            <a:xfrm rot="-5400000">
              <a:off x="1644471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85" name="tx384"/>
            <p:cNvSpPr/>
            <p:nvPr/>
          </p:nvSpPr>
          <p:spPr>
            <a:xfrm rot="-5400000">
              <a:off x="1664601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86" name="tx385"/>
            <p:cNvSpPr/>
            <p:nvPr/>
          </p:nvSpPr>
          <p:spPr>
            <a:xfrm rot="-5400000">
              <a:off x="169094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87" name="tx386"/>
            <p:cNvSpPr/>
            <p:nvPr/>
          </p:nvSpPr>
          <p:spPr>
            <a:xfrm rot="-5400000">
              <a:off x="1720932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88" name="tx387"/>
            <p:cNvSpPr/>
            <p:nvPr/>
          </p:nvSpPr>
          <p:spPr>
            <a:xfrm rot="-5400000">
              <a:off x="17454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89" name="tx388"/>
            <p:cNvSpPr/>
            <p:nvPr/>
          </p:nvSpPr>
          <p:spPr>
            <a:xfrm rot="-5400000">
              <a:off x="17717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90" name="tx389"/>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391" name="tx390"/>
            <p:cNvSpPr/>
            <p:nvPr/>
          </p:nvSpPr>
          <p:spPr>
            <a:xfrm>
              <a:off x="1294238" y="4572717"/>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50</a:t>
              </a:r>
            </a:p>
          </p:txBody>
        </p:sp>
        <p:sp>
          <p:nvSpPr>
            <p:cNvPr id="392" name="tx391"/>
            <p:cNvSpPr/>
            <p:nvPr/>
          </p:nvSpPr>
          <p:spPr>
            <a:xfrm>
              <a:off x="1230614" y="3945354"/>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a:t>
              </a:r>
            </a:p>
          </p:txBody>
        </p:sp>
        <p:sp>
          <p:nvSpPr>
            <p:cNvPr id="393" name="tx392"/>
            <p:cNvSpPr/>
            <p:nvPr/>
          </p:nvSpPr>
          <p:spPr>
            <a:xfrm>
              <a:off x="1230614" y="3317991"/>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150</a:t>
              </a:r>
            </a:p>
          </p:txBody>
        </p:sp>
        <p:sp>
          <p:nvSpPr>
            <p:cNvPr id="394" name="tx393"/>
            <p:cNvSpPr/>
            <p:nvPr/>
          </p:nvSpPr>
          <p:spPr>
            <a:xfrm>
              <a:off x="1230614" y="2690629"/>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a:t>
              </a:r>
            </a:p>
          </p:txBody>
        </p:sp>
        <p:sp>
          <p:nvSpPr>
            <p:cNvPr id="395" name="pl394"/>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96" name="pl395"/>
            <p:cNvSpPr/>
            <p:nvPr/>
          </p:nvSpPr>
          <p:spPr>
            <a:xfrm>
              <a:off x="1865074" y="465799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97" name="pl396"/>
            <p:cNvSpPr/>
            <p:nvPr/>
          </p:nvSpPr>
          <p:spPr>
            <a:xfrm>
              <a:off x="1865074" y="403063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98" name="pl397"/>
            <p:cNvSpPr/>
            <p:nvPr/>
          </p:nvSpPr>
          <p:spPr>
            <a:xfrm>
              <a:off x="1865074" y="340327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99" name="pl398"/>
            <p:cNvSpPr/>
            <p:nvPr/>
          </p:nvSpPr>
          <p:spPr>
            <a:xfrm>
              <a:off x="1865074" y="277590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0" name="tx399"/>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01" name="rc400"/>
            <p:cNvSpPr/>
            <p:nvPr/>
          </p:nvSpPr>
          <p:spPr>
            <a:xfrm>
              <a:off x="18110385" y="2153563"/>
              <a:ext cx="1753945" cy="1236458"/>
            </a:xfrm>
            <a:prstGeom prst="rect">
              <a:avLst/>
            </a:prstGeom>
            <a:solidFill>
              <a:srgbClr val="FFFFFF">
                <a:alpha val="100000"/>
              </a:srgbClr>
            </a:solidFill>
          </p:spPr>
          <p:txBody>
            <a:bodyPr/>
            <a:lstStyle/>
            <a:p/>
          </p:txBody>
        </p:sp>
        <p:sp>
          <p:nvSpPr>
            <p:cNvPr id="402" name="rc401"/>
            <p:cNvSpPr/>
            <p:nvPr/>
          </p:nvSpPr>
          <p:spPr>
            <a:xfrm>
              <a:off x="18179974" y="2223153"/>
              <a:ext cx="274319" cy="274319"/>
            </a:xfrm>
            <a:prstGeom prst="rect">
              <a:avLst/>
            </a:prstGeom>
            <a:solidFill>
              <a:srgbClr val="FFFFFF">
                <a:alpha val="100000"/>
              </a:srgbClr>
            </a:solidFill>
          </p:spPr>
          <p:txBody>
            <a:bodyPr/>
            <a:lstStyle/>
            <a:p/>
          </p:txBody>
        </p:sp>
        <p:sp>
          <p:nvSpPr>
            <p:cNvPr id="403" name="rc402"/>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04" name="rc403"/>
            <p:cNvSpPr/>
            <p:nvPr/>
          </p:nvSpPr>
          <p:spPr>
            <a:xfrm>
              <a:off x="18179974" y="2497473"/>
              <a:ext cx="274319" cy="274319"/>
            </a:xfrm>
            <a:prstGeom prst="rect">
              <a:avLst/>
            </a:prstGeom>
            <a:solidFill>
              <a:srgbClr val="FFFFFF">
                <a:alpha val="100000"/>
              </a:srgbClr>
            </a:solidFill>
          </p:spPr>
          <p:txBody>
            <a:bodyPr/>
            <a:lstStyle/>
            <a:p/>
          </p:txBody>
        </p:sp>
        <p:sp>
          <p:nvSpPr>
            <p:cNvPr id="405" name="rc404"/>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06" name="rc405"/>
            <p:cNvSpPr/>
            <p:nvPr/>
          </p:nvSpPr>
          <p:spPr>
            <a:xfrm>
              <a:off x="18179974" y="2771793"/>
              <a:ext cx="274319" cy="274319"/>
            </a:xfrm>
            <a:prstGeom prst="rect">
              <a:avLst/>
            </a:prstGeom>
            <a:solidFill>
              <a:srgbClr val="FFFFFF">
                <a:alpha val="100000"/>
              </a:srgbClr>
            </a:solidFill>
          </p:spPr>
          <p:txBody>
            <a:bodyPr/>
            <a:lstStyle/>
            <a:p/>
          </p:txBody>
        </p:sp>
        <p:sp>
          <p:nvSpPr>
            <p:cNvPr id="407" name="rc406"/>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8" name="rc407"/>
            <p:cNvSpPr/>
            <p:nvPr/>
          </p:nvSpPr>
          <p:spPr>
            <a:xfrm>
              <a:off x="18179974" y="3046113"/>
              <a:ext cx="274319" cy="274319"/>
            </a:xfrm>
            <a:prstGeom prst="rect">
              <a:avLst/>
            </a:prstGeom>
            <a:solidFill>
              <a:srgbClr val="FFFFFF">
                <a:alpha val="100000"/>
              </a:srgbClr>
            </a:solidFill>
          </p:spPr>
          <p:txBody>
            <a:bodyPr/>
            <a:lstStyle/>
            <a:p/>
          </p:txBody>
        </p:sp>
        <p:sp>
          <p:nvSpPr>
            <p:cNvPr id="409" name="rc408"/>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10" name="tx409"/>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11" name="tx410"/>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12" name="tx411"/>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13" name="tx412"/>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sp xmlns:a="http://schemas.openxmlformats.org/drawingml/2006/main" xmlns:r="http://schemas.openxmlformats.org/officeDocument/2006/relationships" xmlns:p="http://schemas.openxmlformats.org/presentationml/2006/main">
        <p:nvSpPr>
          <p:cNvPr id="414" name=""/>
          <p:cNvSpPr>
            <a:spLocks noGrp="1"/>
          </p:cNvSpPr>
          <p:nvPr>
            <p:ph/>
          </p:nvPr>
        </p:nvSpPr>
        <p:spPr>
          <a:xfrm>
            <a:off x="7772400" y="7772400"/>
            <a:ext cx="54864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age distribution data available
for the past 12 months</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415" name=""/>
          <p:cNvGrpSpPr/>
          <p:nvPr/>
        </p:nvGrpSpPr>
        <p:grpSpPr>
          <a:xfrm>
            <a:off x="12527280" y="6217920"/>
            <a:ext cx="5486400" cy="4297680"/>
            <a:chOff x="12527280" y="6217920"/>
            <a:chExt cx="5486400" cy="4297680"/>
          </a:xfrm>
        </p:grpSpPr>
        <p:sp>
          <p:nvSpPr>
            <p:cNvPr id="416"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17"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18"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419"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20"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21"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22"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23"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24"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25"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26"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27"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28"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29"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30" name="pl17"/>
            <p:cNvSpPr/>
            <p:nvPr/>
          </p:nvSpPr>
          <p:spPr>
            <a:xfrm>
              <a:off x="13329440" y="6740492"/>
              <a:ext cx="4502097" cy="358504"/>
            </a:xfrm>
            <a:custGeom>
              <a:avLst/>
              <a:pathLst>
                <a:path w="4502097" h="358504">
                  <a:moveTo>
                    <a:pt x="0" y="358504"/>
                  </a:moveTo>
                  <a:lnTo>
                    <a:pt x="187587" y="358504"/>
                  </a:lnTo>
                  <a:lnTo>
                    <a:pt x="375174" y="358504"/>
                  </a:lnTo>
                  <a:lnTo>
                    <a:pt x="562762" y="358504"/>
                  </a:lnTo>
                  <a:lnTo>
                    <a:pt x="750349" y="358504"/>
                  </a:lnTo>
                  <a:lnTo>
                    <a:pt x="937937" y="204859"/>
                  </a:lnTo>
                  <a:lnTo>
                    <a:pt x="1125524" y="102429"/>
                  </a:lnTo>
                  <a:lnTo>
                    <a:pt x="1313111" y="102429"/>
                  </a:lnTo>
                  <a:lnTo>
                    <a:pt x="1500699" y="76822"/>
                  </a:lnTo>
                  <a:lnTo>
                    <a:pt x="1688286" y="25607"/>
                  </a:lnTo>
                  <a:lnTo>
                    <a:pt x="1875874" y="25607"/>
                  </a:lnTo>
                  <a:lnTo>
                    <a:pt x="2063461" y="25607"/>
                  </a:lnTo>
                  <a:lnTo>
                    <a:pt x="2251048" y="0"/>
                  </a:lnTo>
                  <a:lnTo>
                    <a:pt x="2438636" y="0"/>
                  </a:lnTo>
                  <a:lnTo>
                    <a:pt x="2626223" y="0"/>
                  </a:lnTo>
                  <a:lnTo>
                    <a:pt x="2813811" y="0"/>
                  </a:lnTo>
                  <a:lnTo>
                    <a:pt x="3001398" y="0"/>
                  </a:lnTo>
                  <a:lnTo>
                    <a:pt x="3188985" y="0"/>
                  </a:lnTo>
                  <a:lnTo>
                    <a:pt x="3376573" y="0"/>
                  </a:lnTo>
                  <a:lnTo>
                    <a:pt x="3564160" y="0"/>
                  </a:lnTo>
                  <a:lnTo>
                    <a:pt x="3751748" y="0"/>
                  </a:lnTo>
                  <a:lnTo>
                    <a:pt x="3939335" y="0"/>
                  </a:lnTo>
                  <a:lnTo>
                    <a:pt x="4126923" y="0"/>
                  </a:lnTo>
                  <a:lnTo>
                    <a:pt x="4314510" y="0"/>
                  </a:lnTo>
                  <a:lnTo>
                    <a:pt x="4502097" y="0"/>
                  </a:lnTo>
                </a:path>
              </a:pathLst>
            </a:custGeom>
            <a:ln w="32521" cap="flat">
              <a:solidFill>
                <a:srgbClr val="5EB0E8">
                  <a:alpha val="100000"/>
                </a:srgbClr>
              </a:solidFill>
              <a:prstDash val="solid"/>
              <a:round/>
            </a:ln>
          </p:spPr>
          <p:txBody>
            <a:bodyPr/>
            <a:lstStyle/>
            <a:p/>
          </p:txBody>
        </p:sp>
        <p:sp>
          <p:nvSpPr>
            <p:cNvPr id="431" name="pl18"/>
            <p:cNvSpPr/>
            <p:nvPr/>
          </p:nvSpPr>
          <p:spPr>
            <a:xfrm>
              <a:off x="14454965" y="7073390"/>
              <a:ext cx="3376573" cy="128037"/>
            </a:xfrm>
            <a:custGeom>
              <a:avLst/>
              <a:pathLst>
                <a:path w="3376573" h="128037">
                  <a:moveTo>
                    <a:pt x="0" y="128037"/>
                  </a:moveTo>
                  <a:lnTo>
                    <a:pt x="187587" y="128037"/>
                  </a:lnTo>
                  <a:lnTo>
                    <a:pt x="375174" y="51214"/>
                  </a:lnTo>
                  <a:lnTo>
                    <a:pt x="562762" y="0"/>
                  </a:lnTo>
                  <a:lnTo>
                    <a:pt x="750349" y="0"/>
                  </a:lnTo>
                  <a:lnTo>
                    <a:pt x="937937" y="0"/>
                  </a:lnTo>
                  <a:lnTo>
                    <a:pt x="1125524" y="51214"/>
                  </a:lnTo>
                  <a:lnTo>
                    <a:pt x="1313111" y="51214"/>
                  </a:lnTo>
                  <a:lnTo>
                    <a:pt x="1500699" y="51214"/>
                  </a:lnTo>
                  <a:lnTo>
                    <a:pt x="1688286" y="51214"/>
                  </a:lnTo>
                  <a:lnTo>
                    <a:pt x="1875874" y="25607"/>
                  </a:lnTo>
                  <a:lnTo>
                    <a:pt x="2063461" y="25607"/>
                  </a:lnTo>
                  <a:lnTo>
                    <a:pt x="2251048" y="25607"/>
                  </a:lnTo>
                  <a:lnTo>
                    <a:pt x="2438636" y="25607"/>
                  </a:lnTo>
                  <a:lnTo>
                    <a:pt x="2626223" y="0"/>
                  </a:lnTo>
                  <a:lnTo>
                    <a:pt x="2813811" y="0"/>
                  </a:lnTo>
                  <a:lnTo>
                    <a:pt x="3001398" y="0"/>
                  </a:lnTo>
                  <a:lnTo>
                    <a:pt x="3188985" y="25607"/>
                  </a:lnTo>
                  <a:lnTo>
                    <a:pt x="3376573" y="25607"/>
                  </a:lnTo>
                </a:path>
              </a:pathLst>
            </a:custGeom>
            <a:ln w="32521" cap="flat">
              <a:solidFill>
                <a:srgbClr val="00A173">
                  <a:alpha val="100000"/>
                </a:srgbClr>
              </a:solidFill>
              <a:prstDash val="solid"/>
              <a:round/>
            </a:ln>
          </p:spPr>
          <p:txBody>
            <a:bodyPr/>
            <a:lstStyle/>
            <a:p/>
          </p:txBody>
        </p:sp>
        <p:sp>
          <p:nvSpPr>
            <p:cNvPr id="432"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33"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34"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35"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436"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437"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38"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9"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0"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1"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2"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3"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4"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5"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6"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7"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8"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9"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0"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1"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2"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3"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4"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5"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6"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7"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8"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9"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0"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1"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2"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3"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4"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5"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6"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7"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8"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9"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470"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471"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472"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473"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474"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475"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476"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477"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478"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479"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480"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481"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482"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483"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484"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485"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486"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487"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488"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489"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490"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491"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492"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493"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494"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495" name="rc82"/>
            <p:cNvSpPr/>
            <p:nvPr/>
          </p:nvSpPr>
          <p:spPr>
            <a:xfrm>
              <a:off x="14005791" y="9941072"/>
              <a:ext cx="3149396" cy="504938"/>
            </a:xfrm>
            <a:prstGeom prst="rect">
              <a:avLst/>
            </a:prstGeom>
            <a:solidFill>
              <a:srgbClr val="FFFFFF">
                <a:alpha val="100000"/>
              </a:srgbClr>
            </a:solidFill>
          </p:spPr>
          <p:txBody>
            <a:bodyPr/>
            <a:lstStyle/>
            <a:p/>
          </p:txBody>
        </p:sp>
        <p:sp>
          <p:nvSpPr>
            <p:cNvPr id="496"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497"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498"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499"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00"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501"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502"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503"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504"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aggregate surveillance data.  Coverage data from WHO/UNICEF Estimates of National Immunization Coverage (WUENIC)</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Belize</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772732" y="2153563"/>
              <a:ext cx="3239694" cy="3131794"/>
            </a:xfrm>
            <a:prstGeom prst="rect">
              <a:avLst/>
            </a:prstGeom>
            <a:solidFill>
              <a:srgbClr val="FFFFFF">
                <a:alpha val="100000"/>
              </a:srgbClr>
            </a:solidFill>
          </p:spPr>
          <p:txBody>
            <a:bodyPr/>
            <a:lstStyle/>
            <a:p/>
          </p:txBody>
        </p:sp>
        <p:sp>
          <p:nvSpPr>
            <p:cNvPr id="7" name="pl6"/>
            <p:cNvSpPr/>
            <p:nvPr/>
          </p:nvSpPr>
          <p:spPr>
            <a:xfrm>
              <a:off x="1772732" y="4803543"/>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8" name="pl7"/>
            <p:cNvSpPr/>
            <p:nvPr/>
          </p:nvSpPr>
          <p:spPr>
            <a:xfrm>
              <a:off x="1772732" y="3839914"/>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9" name="pl8"/>
            <p:cNvSpPr/>
            <p:nvPr/>
          </p:nvSpPr>
          <p:spPr>
            <a:xfrm>
              <a:off x="1772732" y="287628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0" name="pl9"/>
            <p:cNvSpPr/>
            <p:nvPr/>
          </p:nvSpPr>
          <p:spPr>
            <a:xfrm>
              <a:off x="177273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1" name="pl10"/>
            <p:cNvSpPr/>
            <p:nvPr/>
          </p:nvSpPr>
          <p:spPr>
            <a:xfrm>
              <a:off x="1772732" y="4321729"/>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2" name="pl11"/>
            <p:cNvSpPr/>
            <p:nvPr/>
          </p:nvSpPr>
          <p:spPr>
            <a:xfrm>
              <a:off x="1772732" y="3358100"/>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3" name="pl12"/>
            <p:cNvSpPr/>
            <p:nvPr/>
          </p:nvSpPr>
          <p:spPr>
            <a:xfrm>
              <a:off x="1772732" y="2394471"/>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4" name="rc13"/>
            <p:cNvSpPr/>
            <p:nvPr/>
          </p:nvSpPr>
          <p:spPr>
            <a:xfrm>
              <a:off x="340585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 name="rc14"/>
            <p:cNvSpPr/>
            <p:nvPr/>
          </p:nvSpPr>
          <p:spPr>
            <a:xfrm>
              <a:off x="340585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 name="rc15"/>
            <p:cNvSpPr/>
            <p:nvPr/>
          </p:nvSpPr>
          <p:spPr>
            <a:xfrm>
              <a:off x="340585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 name="rc16"/>
            <p:cNvSpPr/>
            <p:nvPr/>
          </p:nvSpPr>
          <p:spPr>
            <a:xfrm>
              <a:off x="3405857" y="5237176"/>
              <a:ext cx="238993" cy="481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 name="rc17"/>
            <p:cNvSpPr/>
            <p:nvPr/>
          </p:nvSpPr>
          <p:spPr>
            <a:xfrm>
              <a:off x="367140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 name="rc18"/>
            <p:cNvSpPr/>
            <p:nvPr/>
          </p:nvSpPr>
          <p:spPr>
            <a:xfrm>
              <a:off x="367140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 name="rc19"/>
            <p:cNvSpPr/>
            <p:nvPr/>
          </p:nvSpPr>
          <p:spPr>
            <a:xfrm>
              <a:off x="367140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 name="rc20"/>
            <p:cNvSpPr/>
            <p:nvPr/>
          </p:nvSpPr>
          <p:spPr>
            <a:xfrm>
              <a:off x="3671406" y="5237176"/>
              <a:ext cx="238993" cy="481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 name="rc21"/>
            <p:cNvSpPr/>
            <p:nvPr/>
          </p:nvSpPr>
          <p:spPr>
            <a:xfrm>
              <a:off x="4202504"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 name="rc22"/>
            <p:cNvSpPr/>
            <p:nvPr/>
          </p:nvSpPr>
          <p:spPr>
            <a:xfrm>
              <a:off x="4202504"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 name="rc23"/>
            <p:cNvSpPr/>
            <p:nvPr/>
          </p:nvSpPr>
          <p:spPr>
            <a:xfrm>
              <a:off x="4202504"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 name="rc24"/>
            <p:cNvSpPr/>
            <p:nvPr/>
          </p:nvSpPr>
          <p:spPr>
            <a:xfrm>
              <a:off x="4202504" y="5188995"/>
              <a:ext cx="238993" cy="9636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 name="rc25"/>
            <p:cNvSpPr/>
            <p:nvPr/>
          </p:nvSpPr>
          <p:spPr>
            <a:xfrm>
              <a:off x="446805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 name="rc26"/>
            <p:cNvSpPr/>
            <p:nvPr/>
          </p:nvSpPr>
          <p:spPr>
            <a:xfrm>
              <a:off x="446805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 name="rc27"/>
            <p:cNvSpPr/>
            <p:nvPr/>
          </p:nvSpPr>
          <p:spPr>
            <a:xfrm>
              <a:off x="446805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 name="rc28"/>
            <p:cNvSpPr/>
            <p:nvPr/>
          </p:nvSpPr>
          <p:spPr>
            <a:xfrm>
              <a:off x="4468052" y="5237176"/>
              <a:ext cx="238993" cy="481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0" name="rc29"/>
            <p:cNvSpPr/>
            <p:nvPr/>
          </p:nvSpPr>
          <p:spPr>
            <a:xfrm>
              <a:off x="473360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1" name="rc30"/>
            <p:cNvSpPr/>
            <p:nvPr/>
          </p:nvSpPr>
          <p:spPr>
            <a:xfrm>
              <a:off x="473360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2" name="rc31"/>
            <p:cNvSpPr/>
            <p:nvPr/>
          </p:nvSpPr>
          <p:spPr>
            <a:xfrm>
              <a:off x="473360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3" name="rc32"/>
            <p:cNvSpPr/>
            <p:nvPr/>
          </p:nvSpPr>
          <p:spPr>
            <a:xfrm>
              <a:off x="4733601" y="5237176"/>
              <a:ext cx="238993" cy="481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4" name="pg33"/>
            <p:cNvSpPr/>
            <p:nvPr/>
          </p:nvSpPr>
          <p:spPr>
            <a:xfrm>
              <a:off x="2612228"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35" name="tx34"/>
            <p:cNvSpPr/>
            <p:nvPr/>
          </p:nvSpPr>
          <p:spPr>
            <a:xfrm>
              <a:off x="2737111"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36" name="pg35"/>
            <p:cNvSpPr/>
            <p:nvPr/>
          </p:nvSpPr>
          <p:spPr>
            <a:xfrm>
              <a:off x="2798607" y="2394471"/>
              <a:ext cx="1187946" cy="311602"/>
            </a:xfrm>
            <a:custGeom>
              <a:avLst/>
              <a:pathLst>
                <a:path w="1187946" h="311602">
                  <a:moveTo>
                    <a:pt x="26017" y="311602"/>
                  </a:moveTo>
                  <a:lnTo>
                    <a:pt x="1161929" y="311602"/>
                  </a:lnTo>
                  <a:lnTo>
                    <a:pt x="1160881" y="311581"/>
                  </a:lnTo>
                  <a:lnTo>
                    <a:pt x="1165065" y="311412"/>
                  </a:lnTo>
                  <a:lnTo>
                    <a:pt x="1169167" y="310575"/>
                  </a:lnTo>
                  <a:lnTo>
                    <a:pt x="1173082" y="309090"/>
                  </a:lnTo>
                  <a:lnTo>
                    <a:pt x="1176708" y="306996"/>
                  </a:lnTo>
                  <a:lnTo>
                    <a:pt x="1179952" y="304348"/>
                  </a:lnTo>
                  <a:lnTo>
                    <a:pt x="1182728" y="301214"/>
                  </a:lnTo>
                  <a:lnTo>
                    <a:pt x="1184966" y="297675"/>
                  </a:lnTo>
                  <a:lnTo>
                    <a:pt x="1186607" y="293823"/>
                  </a:lnTo>
                  <a:lnTo>
                    <a:pt x="1187609" y="289758"/>
                  </a:lnTo>
                  <a:lnTo>
                    <a:pt x="1187946" y="285585"/>
                  </a:lnTo>
                  <a:lnTo>
                    <a:pt x="1187946" y="26017"/>
                  </a:lnTo>
                  <a:lnTo>
                    <a:pt x="1187609" y="21843"/>
                  </a:lnTo>
                  <a:lnTo>
                    <a:pt x="1186607" y="17778"/>
                  </a:lnTo>
                  <a:lnTo>
                    <a:pt x="1184966" y="13926"/>
                  </a:lnTo>
                  <a:lnTo>
                    <a:pt x="1182728" y="10387"/>
                  </a:lnTo>
                  <a:lnTo>
                    <a:pt x="1179952" y="7253"/>
                  </a:lnTo>
                  <a:lnTo>
                    <a:pt x="1176708" y="4605"/>
                  </a:lnTo>
                  <a:lnTo>
                    <a:pt x="1173082" y="2511"/>
                  </a:lnTo>
                  <a:lnTo>
                    <a:pt x="1169167" y="1027"/>
                  </a:lnTo>
                  <a:lnTo>
                    <a:pt x="1165065" y="189"/>
                  </a:lnTo>
                  <a:lnTo>
                    <a:pt x="116192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37" name="tx36"/>
            <p:cNvSpPr/>
            <p:nvPr/>
          </p:nvSpPr>
          <p:spPr>
            <a:xfrm>
              <a:off x="2902675" y="2466357"/>
              <a:ext cx="97980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38" name="rc37"/>
            <p:cNvSpPr/>
            <p:nvPr/>
          </p:nvSpPr>
          <p:spPr>
            <a:xfrm>
              <a:off x="1772732" y="2153563"/>
              <a:ext cx="3239694" cy="3131794"/>
            </a:xfrm>
            <a:prstGeom prst="rect">
              <a:avLst/>
            </a:prstGeom>
            <a:ln w="13550" cap="rnd">
              <a:solidFill>
                <a:srgbClr val="333333">
                  <a:alpha val="100000"/>
                </a:srgbClr>
              </a:solidFill>
              <a:prstDash val="solid"/>
              <a:round/>
            </a:ln>
          </p:spPr>
          <p:txBody>
            <a:bodyPr/>
            <a:lstStyle/>
            <a:p/>
          </p:txBody>
        </p:sp>
        <p:sp>
          <p:nvSpPr>
            <p:cNvPr id="39" name="rc38"/>
            <p:cNvSpPr/>
            <p:nvPr/>
          </p:nvSpPr>
          <p:spPr>
            <a:xfrm>
              <a:off x="5012427" y="2153563"/>
              <a:ext cx="3239694" cy="3131794"/>
            </a:xfrm>
            <a:prstGeom prst="rect">
              <a:avLst/>
            </a:prstGeom>
            <a:solidFill>
              <a:srgbClr val="FFFFFF">
                <a:alpha val="100000"/>
              </a:srgbClr>
            </a:solidFill>
          </p:spPr>
          <p:txBody>
            <a:bodyPr/>
            <a:lstStyle/>
            <a:p/>
          </p:txBody>
        </p:sp>
        <p:sp>
          <p:nvSpPr>
            <p:cNvPr id="40" name="pl39"/>
            <p:cNvSpPr/>
            <p:nvPr/>
          </p:nvSpPr>
          <p:spPr>
            <a:xfrm>
              <a:off x="5012427" y="4803543"/>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41" name="pl40"/>
            <p:cNvSpPr/>
            <p:nvPr/>
          </p:nvSpPr>
          <p:spPr>
            <a:xfrm>
              <a:off x="5012427" y="3839914"/>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42" name="pl41"/>
            <p:cNvSpPr/>
            <p:nvPr/>
          </p:nvSpPr>
          <p:spPr>
            <a:xfrm>
              <a:off x="5012427" y="287628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43" name="pl42"/>
            <p:cNvSpPr/>
            <p:nvPr/>
          </p:nvSpPr>
          <p:spPr>
            <a:xfrm>
              <a:off x="5012427"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44" name="pl43"/>
            <p:cNvSpPr/>
            <p:nvPr/>
          </p:nvSpPr>
          <p:spPr>
            <a:xfrm>
              <a:off x="5012427" y="4321729"/>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45" name="pl44"/>
            <p:cNvSpPr/>
            <p:nvPr/>
          </p:nvSpPr>
          <p:spPr>
            <a:xfrm>
              <a:off x="5012427" y="3358100"/>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46" name="pl45"/>
            <p:cNvSpPr/>
            <p:nvPr/>
          </p:nvSpPr>
          <p:spPr>
            <a:xfrm>
              <a:off x="5012427" y="2394471"/>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47" name="rc46"/>
            <p:cNvSpPr/>
            <p:nvPr/>
          </p:nvSpPr>
          <p:spPr>
            <a:xfrm>
              <a:off x="611445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8" name="rc47"/>
            <p:cNvSpPr/>
            <p:nvPr/>
          </p:nvSpPr>
          <p:spPr>
            <a:xfrm>
              <a:off x="611445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9" name="rc48"/>
            <p:cNvSpPr/>
            <p:nvPr/>
          </p:nvSpPr>
          <p:spPr>
            <a:xfrm>
              <a:off x="611445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0" name="rc49"/>
            <p:cNvSpPr/>
            <p:nvPr/>
          </p:nvSpPr>
          <p:spPr>
            <a:xfrm>
              <a:off x="6114455" y="5237176"/>
              <a:ext cx="238993" cy="481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1" name="rc50"/>
            <p:cNvSpPr/>
            <p:nvPr/>
          </p:nvSpPr>
          <p:spPr>
            <a:xfrm>
              <a:off x="691110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2" name="rc51"/>
            <p:cNvSpPr/>
            <p:nvPr/>
          </p:nvSpPr>
          <p:spPr>
            <a:xfrm>
              <a:off x="691110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3" name="rc52"/>
            <p:cNvSpPr/>
            <p:nvPr/>
          </p:nvSpPr>
          <p:spPr>
            <a:xfrm>
              <a:off x="691110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4" name="rc53"/>
            <p:cNvSpPr/>
            <p:nvPr/>
          </p:nvSpPr>
          <p:spPr>
            <a:xfrm>
              <a:off x="6911101" y="5237176"/>
              <a:ext cx="238993" cy="481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5" name="pg54"/>
            <p:cNvSpPr/>
            <p:nvPr/>
          </p:nvSpPr>
          <p:spPr>
            <a:xfrm>
              <a:off x="5851923"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56" name="tx55"/>
            <p:cNvSpPr/>
            <p:nvPr/>
          </p:nvSpPr>
          <p:spPr>
            <a:xfrm>
              <a:off x="5976806"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57" name="pg56"/>
            <p:cNvSpPr/>
            <p:nvPr/>
          </p:nvSpPr>
          <p:spPr>
            <a:xfrm>
              <a:off x="6038301" y="2394471"/>
              <a:ext cx="1187946" cy="311602"/>
            </a:xfrm>
            <a:custGeom>
              <a:avLst/>
              <a:pathLst>
                <a:path w="1187946" h="311602">
                  <a:moveTo>
                    <a:pt x="26017" y="311602"/>
                  </a:moveTo>
                  <a:lnTo>
                    <a:pt x="1161929" y="311602"/>
                  </a:lnTo>
                  <a:lnTo>
                    <a:pt x="1160881" y="311581"/>
                  </a:lnTo>
                  <a:lnTo>
                    <a:pt x="1165065" y="311412"/>
                  </a:lnTo>
                  <a:lnTo>
                    <a:pt x="1169167" y="310575"/>
                  </a:lnTo>
                  <a:lnTo>
                    <a:pt x="1173082" y="309090"/>
                  </a:lnTo>
                  <a:lnTo>
                    <a:pt x="1176708" y="306996"/>
                  </a:lnTo>
                  <a:lnTo>
                    <a:pt x="1179952" y="304348"/>
                  </a:lnTo>
                  <a:lnTo>
                    <a:pt x="1182728" y="301214"/>
                  </a:lnTo>
                  <a:lnTo>
                    <a:pt x="1184966" y="297675"/>
                  </a:lnTo>
                  <a:lnTo>
                    <a:pt x="1186607" y="293823"/>
                  </a:lnTo>
                  <a:lnTo>
                    <a:pt x="1187609" y="289758"/>
                  </a:lnTo>
                  <a:lnTo>
                    <a:pt x="1187946" y="285585"/>
                  </a:lnTo>
                  <a:lnTo>
                    <a:pt x="1187946" y="26017"/>
                  </a:lnTo>
                  <a:lnTo>
                    <a:pt x="1187609" y="21843"/>
                  </a:lnTo>
                  <a:lnTo>
                    <a:pt x="1186607" y="17778"/>
                  </a:lnTo>
                  <a:lnTo>
                    <a:pt x="1184966" y="13926"/>
                  </a:lnTo>
                  <a:lnTo>
                    <a:pt x="1182728" y="10387"/>
                  </a:lnTo>
                  <a:lnTo>
                    <a:pt x="1179952" y="7253"/>
                  </a:lnTo>
                  <a:lnTo>
                    <a:pt x="1176708" y="4605"/>
                  </a:lnTo>
                  <a:lnTo>
                    <a:pt x="1173082" y="2511"/>
                  </a:lnTo>
                  <a:lnTo>
                    <a:pt x="1169167" y="1027"/>
                  </a:lnTo>
                  <a:lnTo>
                    <a:pt x="1165065" y="189"/>
                  </a:lnTo>
                  <a:lnTo>
                    <a:pt x="116192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58" name="tx57"/>
            <p:cNvSpPr/>
            <p:nvPr/>
          </p:nvSpPr>
          <p:spPr>
            <a:xfrm>
              <a:off x="6142370" y="2466357"/>
              <a:ext cx="97980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59" name="rc58"/>
            <p:cNvSpPr/>
            <p:nvPr/>
          </p:nvSpPr>
          <p:spPr>
            <a:xfrm>
              <a:off x="5012427" y="2153563"/>
              <a:ext cx="3239694" cy="3131794"/>
            </a:xfrm>
            <a:prstGeom prst="rect">
              <a:avLst/>
            </a:prstGeom>
            <a:ln w="13550" cap="rnd">
              <a:solidFill>
                <a:srgbClr val="333333">
                  <a:alpha val="100000"/>
                </a:srgbClr>
              </a:solidFill>
              <a:prstDash val="solid"/>
              <a:round/>
            </a:ln>
          </p:spPr>
          <p:txBody>
            <a:bodyPr/>
            <a:lstStyle/>
            <a:p/>
          </p:txBody>
        </p:sp>
        <p:sp>
          <p:nvSpPr>
            <p:cNvPr id="60" name="rc59"/>
            <p:cNvSpPr/>
            <p:nvPr/>
          </p:nvSpPr>
          <p:spPr>
            <a:xfrm>
              <a:off x="8252122" y="2153563"/>
              <a:ext cx="3239694" cy="3131794"/>
            </a:xfrm>
            <a:prstGeom prst="rect">
              <a:avLst/>
            </a:prstGeom>
            <a:solidFill>
              <a:srgbClr val="FFFFFF">
                <a:alpha val="100000"/>
              </a:srgbClr>
            </a:solidFill>
          </p:spPr>
          <p:txBody>
            <a:bodyPr/>
            <a:lstStyle/>
            <a:p/>
          </p:txBody>
        </p:sp>
        <p:sp>
          <p:nvSpPr>
            <p:cNvPr id="61" name="pl60"/>
            <p:cNvSpPr/>
            <p:nvPr/>
          </p:nvSpPr>
          <p:spPr>
            <a:xfrm>
              <a:off x="8252122" y="4803543"/>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62" name="pl61"/>
            <p:cNvSpPr/>
            <p:nvPr/>
          </p:nvSpPr>
          <p:spPr>
            <a:xfrm>
              <a:off x="8252122" y="3839914"/>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63" name="pl62"/>
            <p:cNvSpPr/>
            <p:nvPr/>
          </p:nvSpPr>
          <p:spPr>
            <a:xfrm>
              <a:off x="8252122" y="287628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64" name="pl63"/>
            <p:cNvSpPr/>
            <p:nvPr/>
          </p:nvSpPr>
          <p:spPr>
            <a:xfrm>
              <a:off x="825212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65" name="pl64"/>
            <p:cNvSpPr/>
            <p:nvPr/>
          </p:nvSpPr>
          <p:spPr>
            <a:xfrm>
              <a:off x="8252122" y="4321729"/>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66" name="pl65"/>
            <p:cNvSpPr/>
            <p:nvPr/>
          </p:nvSpPr>
          <p:spPr>
            <a:xfrm>
              <a:off x="8252122" y="3358100"/>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67" name="pl66"/>
            <p:cNvSpPr/>
            <p:nvPr/>
          </p:nvSpPr>
          <p:spPr>
            <a:xfrm>
              <a:off x="8252122" y="2394471"/>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68" name="rc67"/>
            <p:cNvSpPr/>
            <p:nvPr/>
          </p:nvSpPr>
          <p:spPr>
            <a:xfrm>
              <a:off x="855750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9" name="rc68"/>
            <p:cNvSpPr/>
            <p:nvPr/>
          </p:nvSpPr>
          <p:spPr>
            <a:xfrm>
              <a:off x="855750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0" name="rc69"/>
            <p:cNvSpPr/>
            <p:nvPr/>
          </p:nvSpPr>
          <p:spPr>
            <a:xfrm>
              <a:off x="855750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1" name="rc70"/>
            <p:cNvSpPr/>
            <p:nvPr/>
          </p:nvSpPr>
          <p:spPr>
            <a:xfrm>
              <a:off x="8557503" y="5237176"/>
              <a:ext cx="238993" cy="481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2" name="rc71"/>
            <p:cNvSpPr/>
            <p:nvPr/>
          </p:nvSpPr>
          <p:spPr>
            <a:xfrm>
              <a:off x="935415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3" name="rc72"/>
            <p:cNvSpPr/>
            <p:nvPr/>
          </p:nvSpPr>
          <p:spPr>
            <a:xfrm>
              <a:off x="935415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4" name="rc73"/>
            <p:cNvSpPr/>
            <p:nvPr/>
          </p:nvSpPr>
          <p:spPr>
            <a:xfrm>
              <a:off x="935415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5" name="rc74"/>
            <p:cNvSpPr/>
            <p:nvPr/>
          </p:nvSpPr>
          <p:spPr>
            <a:xfrm>
              <a:off x="9354150" y="5140813"/>
              <a:ext cx="238993" cy="14454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6" name="rc75"/>
            <p:cNvSpPr/>
            <p:nvPr/>
          </p:nvSpPr>
          <p:spPr>
            <a:xfrm>
              <a:off x="988524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7" name="rc76"/>
            <p:cNvSpPr/>
            <p:nvPr/>
          </p:nvSpPr>
          <p:spPr>
            <a:xfrm>
              <a:off x="988524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8" name="rc77"/>
            <p:cNvSpPr/>
            <p:nvPr/>
          </p:nvSpPr>
          <p:spPr>
            <a:xfrm>
              <a:off x="988524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9" name="rc78"/>
            <p:cNvSpPr/>
            <p:nvPr/>
          </p:nvSpPr>
          <p:spPr>
            <a:xfrm>
              <a:off x="9885247" y="5188995"/>
              <a:ext cx="238993" cy="9636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0" name="rc79"/>
            <p:cNvSpPr/>
            <p:nvPr/>
          </p:nvSpPr>
          <p:spPr>
            <a:xfrm>
              <a:off x="1015079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1" name="rc80"/>
            <p:cNvSpPr/>
            <p:nvPr/>
          </p:nvSpPr>
          <p:spPr>
            <a:xfrm>
              <a:off x="1015079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2" name="rc81"/>
            <p:cNvSpPr/>
            <p:nvPr/>
          </p:nvSpPr>
          <p:spPr>
            <a:xfrm>
              <a:off x="1015079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3" name="rc82"/>
            <p:cNvSpPr/>
            <p:nvPr/>
          </p:nvSpPr>
          <p:spPr>
            <a:xfrm>
              <a:off x="10150796" y="5044450"/>
              <a:ext cx="238993" cy="24090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4" name="rc83"/>
            <p:cNvSpPr/>
            <p:nvPr/>
          </p:nvSpPr>
          <p:spPr>
            <a:xfrm>
              <a:off x="1041634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5" name="rc84"/>
            <p:cNvSpPr/>
            <p:nvPr/>
          </p:nvSpPr>
          <p:spPr>
            <a:xfrm>
              <a:off x="1041634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6" name="rc85"/>
            <p:cNvSpPr/>
            <p:nvPr/>
          </p:nvSpPr>
          <p:spPr>
            <a:xfrm>
              <a:off x="1041634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7" name="rc86"/>
            <p:cNvSpPr/>
            <p:nvPr/>
          </p:nvSpPr>
          <p:spPr>
            <a:xfrm>
              <a:off x="10416345" y="5188995"/>
              <a:ext cx="238993" cy="9636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8" name="rc87"/>
            <p:cNvSpPr/>
            <p:nvPr/>
          </p:nvSpPr>
          <p:spPr>
            <a:xfrm>
              <a:off x="1068189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9" name="rc88"/>
            <p:cNvSpPr/>
            <p:nvPr/>
          </p:nvSpPr>
          <p:spPr>
            <a:xfrm>
              <a:off x="1068189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0" name="rc89"/>
            <p:cNvSpPr/>
            <p:nvPr/>
          </p:nvSpPr>
          <p:spPr>
            <a:xfrm>
              <a:off x="1068189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1" name="rc90"/>
            <p:cNvSpPr/>
            <p:nvPr/>
          </p:nvSpPr>
          <p:spPr>
            <a:xfrm>
              <a:off x="10681893" y="5140813"/>
              <a:ext cx="238993" cy="14454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2" name="pg91"/>
            <p:cNvSpPr/>
            <p:nvPr/>
          </p:nvSpPr>
          <p:spPr>
            <a:xfrm>
              <a:off x="9091618"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93" name="tx92"/>
            <p:cNvSpPr/>
            <p:nvPr/>
          </p:nvSpPr>
          <p:spPr>
            <a:xfrm>
              <a:off x="9216501"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94" name="pg93"/>
            <p:cNvSpPr/>
            <p:nvPr/>
          </p:nvSpPr>
          <p:spPr>
            <a:xfrm>
              <a:off x="9277996" y="2394471"/>
              <a:ext cx="1187946" cy="311602"/>
            </a:xfrm>
            <a:custGeom>
              <a:avLst/>
              <a:pathLst>
                <a:path w="1187946" h="311602">
                  <a:moveTo>
                    <a:pt x="26017" y="311602"/>
                  </a:moveTo>
                  <a:lnTo>
                    <a:pt x="1161929" y="311602"/>
                  </a:lnTo>
                  <a:lnTo>
                    <a:pt x="1160881" y="311581"/>
                  </a:lnTo>
                  <a:lnTo>
                    <a:pt x="1165065" y="311412"/>
                  </a:lnTo>
                  <a:lnTo>
                    <a:pt x="1169167" y="310575"/>
                  </a:lnTo>
                  <a:lnTo>
                    <a:pt x="1173082" y="309090"/>
                  </a:lnTo>
                  <a:lnTo>
                    <a:pt x="1176708" y="306996"/>
                  </a:lnTo>
                  <a:lnTo>
                    <a:pt x="1179952" y="304348"/>
                  </a:lnTo>
                  <a:lnTo>
                    <a:pt x="1182728" y="301214"/>
                  </a:lnTo>
                  <a:lnTo>
                    <a:pt x="1184966" y="297675"/>
                  </a:lnTo>
                  <a:lnTo>
                    <a:pt x="1186607" y="293823"/>
                  </a:lnTo>
                  <a:lnTo>
                    <a:pt x="1187609" y="289758"/>
                  </a:lnTo>
                  <a:lnTo>
                    <a:pt x="1187946" y="285585"/>
                  </a:lnTo>
                  <a:lnTo>
                    <a:pt x="1187946" y="26017"/>
                  </a:lnTo>
                  <a:lnTo>
                    <a:pt x="1187609" y="21843"/>
                  </a:lnTo>
                  <a:lnTo>
                    <a:pt x="1186607" y="17778"/>
                  </a:lnTo>
                  <a:lnTo>
                    <a:pt x="1184966" y="13926"/>
                  </a:lnTo>
                  <a:lnTo>
                    <a:pt x="1182728" y="10387"/>
                  </a:lnTo>
                  <a:lnTo>
                    <a:pt x="1179952" y="7253"/>
                  </a:lnTo>
                  <a:lnTo>
                    <a:pt x="1176708" y="4605"/>
                  </a:lnTo>
                  <a:lnTo>
                    <a:pt x="1173082" y="2511"/>
                  </a:lnTo>
                  <a:lnTo>
                    <a:pt x="1169167" y="1027"/>
                  </a:lnTo>
                  <a:lnTo>
                    <a:pt x="1165065" y="189"/>
                  </a:lnTo>
                  <a:lnTo>
                    <a:pt x="116192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95" name="tx94"/>
            <p:cNvSpPr/>
            <p:nvPr/>
          </p:nvSpPr>
          <p:spPr>
            <a:xfrm>
              <a:off x="9382065" y="2466357"/>
              <a:ext cx="97980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96" name="rc95"/>
            <p:cNvSpPr/>
            <p:nvPr/>
          </p:nvSpPr>
          <p:spPr>
            <a:xfrm>
              <a:off x="8252122" y="2153563"/>
              <a:ext cx="3239694" cy="3131794"/>
            </a:xfrm>
            <a:prstGeom prst="rect">
              <a:avLst/>
            </a:prstGeom>
            <a:ln w="13550" cap="rnd">
              <a:solidFill>
                <a:srgbClr val="333333">
                  <a:alpha val="100000"/>
                </a:srgbClr>
              </a:solidFill>
              <a:prstDash val="solid"/>
              <a:round/>
            </a:ln>
          </p:spPr>
          <p:txBody>
            <a:bodyPr/>
            <a:lstStyle/>
            <a:p/>
          </p:txBody>
        </p:sp>
        <p:sp>
          <p:nvSpPr>
            <p:cNvPr id="97" name="rc96"/>
            <p:cNvSpPr/>
            <p:nvPr/>
          </p:nvSpPr>
          <p:spPr>
            <a:xfrm>
              <a:off x="11491817" y="2153563"/>
              <a:ext cx="3239694" cy="3131794"/>
            </a:xfrm>
            <a:prstGeom prst="rect">
              <a:avLst/>
            </a:prstGeom>
            <a:solidFill>
              <a:srgbClr val="FFFFFF">
                <a:alpha val="100000"/>
              </a:srgbClr>
            </a:solidFill>
          </p:spPr>
          <p:txBody>
            <a:bodyPr/>
            <a:lstStyle/>
            <a:p/>
          </p:txBody>
        </p:sp>
        <p:sp>
          <p:nvSpPr>
            <p:cNvPr id="98" name="pl97"/>
            <p:cNvSpPr/>
            <p:nvPr/>
          </p:nvSpPr>
          <p:spPr>
            <a:xfrm>
              <a:off x="11491817" y="4803543"/>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99" name="pl98"/>
            <p:cNvSpPr/>
            <p:nvPr/>
          </p:nvSpPr>
          <p:spPr>
            <a:xfrm>
              <a:off x="11491817" y="3839914"/>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00" name="pl99"/>
            <p:cNvSpPr/>
            <p:nvPr/>
          </p:nvSpPr>
          <p:spPr>
            <a:xfrm>
              <a:off x="11491817" y="287628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01" name="pl100"/>
            <p:cNvSpPr/>
            <p:nvPr/>
          </p:nvSpPr>
          <p:spPr>
            <a:xfrm>
              <a:off x="11491817"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02" name="pl101"/>
            <p:cNvSpPr/>
            <p:nvPr/>
          </p:nvSpPr>
          <p:spPr>
            <a:xfrm>
              <a:off x="11491817" y="4321729"/>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03" name="pl102"/>
            <p:cNvSpPr/>
            <p:nvPr/>
          </p:nvSpPr>
          <p:spPr>
            <a:xfrm>
              <a:off x="11491817" y="3358100"/>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04" name="pl103"/>
            <p:cNvSpPr/>
            <p:nvPr/>
          </p:nvSpPr>
          <p:spPr>
            <a:xfrm>
              <a:off x="11491817" y="2394471"/>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05" name="rc104"/>
            <p:cNvSpPr/>
            <p:nvPr/>
          </p:nvSpPr>
          <p:spPr>
            <a:xfrm>
              <a:off x="11531649"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6" name="rc105"/>
            <p:cNvSpPr/>
            <p:nvPr/>
          </p:nvSpPr>
          <p:spPr>
            <a:xfrm>
              <a:off x="11531649"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7" name="rc106"/>
            <p:cNvSpPr/>
            <p:nvPr/>
          </p:nvSpPr>
          <p:spPr>
            <a:xfrm>
              <a:off x="11531649"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8" name="rc107"/>
            <p:cNvSpPr/>
            <p:nvPr/>
          </p:nvSpPr>
          <p:spPr>
            <a:xfrm>
              <a:off x="11531649" y="5237176"/>
              <a:ext cx="238993" cy="481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9" name="rc108"/>
            <p:cNvSpPr/>
            <p:nvPr/>
          </p:nvSpPr>
          <p:spPr>
            <a:xfrm>
              <a:off x="1179719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0" name="rc109"/>
            <p:cNvSpPr/>
            <p:nvPr/>
          </p:nvSpPr>
          <p:spPr>
            <a:xfrm>
              <a:off x="1179719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1" name="rc110"/>
            <p:cNvSpPr/>
            <p:nvPr/>
          </p:nvSpPr>
          <p:spPr>
            <a:xfrm>
              <a:off x="1179719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2" name="rc111"/>
            <p:cNvSpPr/>
            <p:nvPr/>
          </p:nvSpPr>
          <p:spPr>
            <a:xfrm>
              <a:off x="11797198" y="5140813"/>
              <a:ext cx="238993" cy="14454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3" name="rc112"/>
            <p:cNvSpPr/>
            <p:nvPr/>
          </p:nvSpPr>
          <p:spPr>
            <a:xfrm>
              <a:off x="1206274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4" name="rc113"/>
            <p:cNvSpPr/>
            <p:nvPr/>
          </p:nvSpPr>
          <p:spPr>
            <a:xfrm>
              <a:off x="1206274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5" name="rc114"/>
            <p:cNvSpPr/>
            <p:nvPr/>
          </p:nvSpPr>
          <p:spPr>
            <a:xfrm>
              <a:off x="1206274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6" name="rc115"/>
            <p:cNvSpPr/>
            <p:nvPr/>
          </p:nvSpPr>
          <p:spPr>
            <a:xfrm>
              <a:off x="12062747" y="5188995"/>
              <a:ext cx="238993" cy="9636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7" name="rc116"/>
            <p:cNvSpPr/>
            <p:nvPr/>
          </p:nvSpPr>
          <p:spPr>
            <a:xfrm>
              <a:off x="12328296" y="5188995"/>
              <a:ext cx="238993" cy="9636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8" name="rc117"/>
            <p:cNvSpPr/>
            <p:nvPr/>
          </p:nvSpPr>
          <p:spPr>
            <a:xfrm>
              <a:off x="12328296" y="4948088"/>
              <a:ext cx="238993" cy="24090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9" name="rc118"/>
            <p:cNvSpPr/>
            <p:nvPr/>
          </p:nvSpPr>
          <p:spPr>
            <a:xfrm>
              <a:off x="12328296" y="4899906"/>
              <a:ext cx="238993" cy="4818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0" name="rc119"/>
            <p:cNvSpPr/>
            <p:nvPr/>
          </p:nvSpPr>
          <p:spPr>
            <a:xfrm>
              <a:off x="12328296" y="2876285"/>
              <a:ext cx="238993" cy="20236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1" name="rc120"/>
            <p:cNvSpPr/>
            <p:nvPr/>
          </p:nvSpPr>
          <p:spPr>
            <a:xfrm>
              <a:off x="12593845" y="4899906"/>
              <a:ext cx="238993" cy="3854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2" name="rc121"/>
            <p:cNvSpPr/>
            <p:nvPr/>
          </p:nvSpPr>
          <p:spPr>
            <a:xfrm>
              <a:off x="12593845" y="4080821"/>
              <a:ext cx="238993" cy="81908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3" name="rc122"/>
            <p:cNvSpPr/>
            <p:nvPr/>
          </p:nvSpPr>
          <p:spPr>
            <a:xfrm>
              <a:off x="12593845" y="4032640"/>
              <a:ext cx="238993" cy="4818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4" name="rc123"/>
            <p:cNvSpPr/>
            <p:nvPr/>
          </p:nvSpPr>
          <p:spPr>
            <a:xfrm>
              <a:off x="12593845" y="3165374"/>
              <a:ext cx="238993" cy="86726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5" name="rc124"/>
            <p:cNvSpPr/>
            <p:nvPr/>
          </p:nvSpPr>
          <p:spPr>
            <a:xfrm>
              <a:off x="1285939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6" name="rc125"/>
            <p:cNvSpPr/>
            <p:nvPr/>
          </p:nvSpPr>
          <p:spPr>
            <a:xfrm>
              <a:off x="1285939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7" name="rc126"/>
            <p:cNvSpPr/>
            <p:nvPr/>
          </p:nvSpPr>
          <p:spPr>
            <a:xfrm>
              <a:off x="1285939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8" name="rc127"/>
            <p:cNvSpPr/>
            <p:nvPr/>
          </p:nvSpPr>
          <p:spPr>
            <a:xfrm>
              <a:off x="12859393" y="4514455"/>
              <a:ext cx="238993" cy="77090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9" name="rc128"/>
            <p:cNvSpPr/>
            <p:nvPr/>
          </p:nvSpPr>
          <p:spPr>
            <a:xfrm>
              <a:off x="1312494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0" name="rc129"/>
            <p:cNvSpPr/>
            <p:nvPr/>
          </p:nvSpPr>
          <p:spPr>
            <a:xfrm>
              <a:off x="1312494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1" name="rc130"/>
            <p:cNvSpPr/>
            <p:nvPr/>
          </p:nvSpPr>
          <p:spPr>
            <a:xfrm>
              <a:off x="1312494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2" name="rc131"/>
            <p:cNvSpPr/>
            <p:nvPr/>
          </p:nvSpPr>
          <p:spPr>
            <a:xfrm>
              <a:off x="13124942" y="5092632"/>
              <a:ext cx="238993" cy="19272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3" name="rc132"/>
            <p:cNvSpPr/>
            <p:nvPr/>
          </p:nvSpPr>
          <p:spPr>
            <a:xfrm>
              <a:off x="13390491" y="5237176"/>
              <a:ext cx="238993" cy="4818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4" name="rc133"/>
            <p:cNvSpPr/>
            <p:nvPr/>
          </p:nvSpPr>
          <p:spPr>
            <a:xfrm>
              <a:off x="13390491" y="5044450"/>
              <a:ext cx="238993" cy="19272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5" name="rc134"/>
            <p:cNvSpPr/>
            <p:nvPr/>
          </p:nvSpPr>
          <p:spPr>
            <a:xfrm>
              <a:off x="13390491" y="5044450"/>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6" name="rc135"/>
            <p:cNvSpPr/>
            <p:nvPr/>
          </p:nvSpPr>
          <p:spPr>
            <a:xfrm>
              <a:off x="13390491" y="4851725"/>
              <a:ext cx="238993" cy="19272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7" name="rc136"/>
            <p:cNvSpPr/>
            <p:nvPr/>
          </p:nvSpPr>
          <p:spPr>
            <a:xfrm>
              <a:off x="13656040" y="5237176"/>
              <a:ext cx="238993" cy="4818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8" name="rc137"/>
            <p:cNvSpPr/>
            <p:nvPr/>
          </p:nvSpPr>
          <p:spPr>
            <a:xfrm>
              <a:off x="13656040" y="5188995"/>
              <a:ext cx="238993" cy="4818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9" name="rc138"/>
            <p:cNvSpPr/>
            <p:nvPr/>
          </p:nvSpPr>
          <p:spPr>
            <a:xfrm>
              <a:off x="13656040" y="5188995"/>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0" name="rc139"/>
            <p:cNvSpPr/>
            <p:nvPr/>
          </p:nvSpPr>
          <p:spPr>
            <a:xfrm>
              <a:off x="13656040" y="5140813"/>
              <a:ext cx="238993" cy="481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1" name="rc140"/>
            <p:cNvSpPr/>
            <p:nvPr/>
          </p:nvSpPr>
          <p:spPr>
            <a:xfrm>
              <a:off x="13921588" y="5237176"/>
              <a:ext cx="238993" cy="4818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2" name="rc141"/>
            <p:cNvSpPr/>
            <p:nvPr/>
          </p:nvSpPr>
          <p:spPr>
            <a:xfrm>
              <a:off x="13921588" y="5237176"/>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3" name="rc142"/>
            <p:cNvSpPr/>
            <p:nvPr/>
          </p:nvSpPr>
          <p:spPr>
            <a:xfrm>
              <a:off x="13921588" y="5237176"/>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4" name="rc143"/>
            <p:cNvSpPr/>
            <p:nvPr/>
          </p:nvSpPr>
          <p:spPr>
            <a:xfrm>
              <a:off x="13921588" y="5092632"/>
              <a:ext cx="238993" cy="14454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5" name="rc144"/>
            <p:cNvSpPr/>
            <p:nvPr/>
          </p:nvSpPr>
          <p:spPr>
            <a:xfrm>
              <a:off x="1418713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6" name="rc145"/>
            <p:cNvSpPr/>
            <p:nvPr/>
          </p:nvSpPr>
          <p:spPr>
            <a:xfrm>
              <a:off x="14187137" y="5188995"/>
              <a:ext cx="238993" cy="9636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7" name="rc146"/>
            <p:cNvSpPr/>
            <p:nvPr/>
          </p:nvSpPr>
          <p:spPr>
            <a:xfrm>
              <a:off x="14187137" y="5188995"/>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8" name="rc147"/>
            <p:cNvSpPr/>
            <p:nvPr/>
          </p:nvSpPr>
          <p:spPr>
            <a:xfrm>
              <a:off x="14187137" y="5188995"/>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9" name="pg148"/>
            <p:cNvSpPr/>
            <p:nvPr/>
          </p:nvSpPr>
          <p:spPr>
            <a:xfrm>
              <a:off x="12307176" y="2153563"/>
              <a:ext cx="1608977" cy="373922"/>
            </a:xfrm>
            <a:custGeom>
              <a:avLst/>
              <a:pathLst>
                <a:path w="1608977" h="373922">
                  <a:moveTo>
                    <a:pt x="31220" y="373922"/>
                  </a:moveTo>
                  <a:lnTo>
                    <a:pt x="1577756" y="373922"/>
                  </a:lnTo>
                  <a:lnTo>
                    <a:pt x="1576499" y="373897"/>
                  </a:lnTo>
                  <a:lnTo>
                    <a:pt x="1581520" y="373695"/>
                  </a:lnTo>
                  <a:lnTo>
                    <a:pt x="1586442" y="372690"/>
                  </a:lnTo>
                  <a:lnTo>
                    <a:pt x="1591140" y="370908"/>
                  </a:lnTo>
                  <a:lnTo>
                    <a:pt x="1595492" y="368396"/>
                  </a:lnTo>
                  <a:lnTo>
                    <a:pt x="1599384" y="365218"/>
                  </a:lnTo>
                  <a:lnTo>
                    <a:pt x="1602715" y="361457"/>
                  </a:lnTo>
                  <a:lnTo>
                    <a:pt x="1605401" y="357211"/>
                  </a:lnTo>
                  <a:lnTo>
                    <a:pt x="1607370" y="352588"/>
                  </a:lnTo>
                  <a:lnTo>
                    <a:pt x="1608573" y="347710"/>
                  </a:lnTo>
                  <a:lnTo>
                    <a:pt x="1608977" y="342702"/>
                  </a:lnTo>
                  <a:lnTo>
                    <a:pt x="1608977" y="31220"/>
                  </a:lnTo>
                  <a:lnTo>
                    <a:pt x="1608573" y="26212"/>
                  </a:lnTo>
                  <a:lnTo>
                    <a:pt x="1607370" y="21334"/>
                  </a:lnTo>
                  <a:lnTo>
                    <a:pt x="1605401" y="16711"/>
                  </a:lnTo>
                  <a:lnTo>
                    <a:pt x="1602715" y="12465"/>
                  </a:lnTo>
                  <a:lnTo>
                    <a:pt x="1599384" y="8704"/>
                  </a:lnTo>
                  <a:lnTo>
                    <a:pt x="1595492" y="5526"/>
                  </a:lnTo>
                  <a:lnTo>
                    <a:pt x="1591140" y="3014"/>
                  </a:lnTo>
                  <a:lnTo>
                    <a:pt x="1586442" y="1232"/>
                  </a:lnTo>
                  <a:lnTo>
                    <a:pt x="1581520" y="227"/>
                  </a:lnTo>
                  <a:lnTo>
                    <a:pt x="157775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50" name="tx149"/>
            <p:cNvSpPr/>
            <p:nvPr/>
          </p:nvSpPr>
          <p:spPr>
            <a:xfrm>
              <a:off x="12432058" y="2239827"/>
              <a:ext cx="135921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44 case(s)</a:t>
              </a:r>
            </a:p>
          </p:txBody>
        </p:sp>
        <p:sp>
          <p:nvSpPr>
            <p:cNvPr id="151" name="pg150"/>
            <p:cNvSpPr/>
            <p:nvPr/>
          </p:nvSpPr>
          <p:spPr>
            <a:xfrm>
              <a:off x="12497577" y="2394471"/>
              <a:ext cx="1228175" cy="311602"/>
            </a:xfrm>
            <a:custGeom>
              <a:avLst/>
              <a:pathLst>
                <a:path w="1228175" h="311602">
                  <a:moveTo>
                    <a:pt x="26017" y="311602"/>
                  </a:moveTo>
                  <a:lnTo>
                    <a:pt x="1202157" y="311602"/>
                  </a:lnTo>
                  <a:lnTo>
                    <a:pt x="1201110" y="311581"/>
                  </a:lnTo>
                  <a:lnTo>
                    <a:pt x="1205293" y="311412"/>
                  </a:lnTo>
                  <a:lnTo>
                    <a:pt x="1209396" y="310575"/>
                  </a:lnTo>
                  <a:lnTo>
                    <a:pt x="1213311" y="309090"/>
                  </a:lnTo>
                  <a:lnTo>
                    <a:pt x="1216937" y="306996"/>
                  </a:lnTo>
                  <a:lnTo>
                    <a:pt x="1220180" y="304348"/>
                  </a:lnTo>
                  <a:lnTo>
                    <a:pt x="1222957" y="301214"/>
                  </a:lnTo>
                  <a:lnTo>
                    <a:pt x="1225194" y="297675"/>
                  </a:lnTo>
                  <a:lnTo>
                    <a:pt x="1226836" y="293823"/>
                  </a:lnTo>
                  <a:lnTo>
                    <a:pt x="1227838" y="289758"/>
                  </a:lnTo>
                  <a:lnTo>
                    <a:pt x="1228175" y="285585"/>
                  </a:lnTo>
                  <a:lnTo>
                    <a:pt x="1228175" y="26017"/>
                  </a:lnTo>
                  <a:lnTo>
                    <a:pt x="1227838" y="21843"/>
                  </a:lnTo>
                  <a:lnTo>
                    <a:pt x="1226836" y="17778"/>
                  </a:lnTo>
                  <a:lnTo>
                    <a:pt x="1225194" y="13926"/>
                  </a:lnTo>
                  <a:lnTo>
                    <a:pt x="1222957" y="10387"/>
                  </a:lnTo>
                  <a:lnTo>
                    <a:pt x="1220180" y="7253"/>
                  </a:lnTo>
                  <a:lnTo>
                    <a:pt x="1216937" y="4605"/>
                  </a:lnTo>
                  <a:lnTo>
                    <a:pt x="1213311" y="2511"/>
                  </a:lnTo>
                  <a:lnTo>
                    <a:pt x="1209396" y="1027"/>
                  </a:lnTo>
                  <a:lnTo>
                    <a:pt x="1205293" y="189"/>
                  </a:lnTo>
                  <a:lnTo>
                    <a:pt x="120215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52" name="tx151"/>
            <p:cNvSpPr/>
            <p:nvPr/>
          </p:nvSpPr>
          <p:spPr>
            <a:xfrm>
              <a:off x="12601646" y="2466357"/>
              <a:ext cx="102003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44 case(s)</a:t>
              </a:r>
            </a:p>
          </p:txBody>
        </p:sp>
        <p:sp>
          <p:nvSpPr>
            <p:cNvPr id="153" name="rc152"/>
            <p:cNvSpPr/>
            <p:nvPr/>
          </p:nvSpPr>
          <p:spPr>
            <a:xfrm>
              <a:off x="11491817" y="2153563"/>
              <a:ext cx="3239694" cy="3131794"/>
            </a:xfrm>
            <a:prstGeom prst="rect">
              <a:avLst/>
            </a:prstGeom>
            <a:ln w="13550" cap="rnd">
              <a:solidFill>
                <a:srgbClr val="333333">
                  <a:alpha val="100000"/>
                </a:srgbClr>
              </a:solidFill>
              <a:prstDash val="solid"/>
              <a:round/>
            </a:ln>
          </p:spPr>
          <p:txBody>
            <a:bodyPr/>
            <a:lstStyle/>
            <a:p/>
          </p:txBody>
        </p:sp>
        <p:sp>
          <p:nvSpPr>
            <p:cNvPr id="154" name="rc153"/>
            <p:cNvSpPr/>
            <p:nvPr/>
          </p:nvSpPr>
          <p:spPr>
            <a:xfrm>
              <a:off x="14731512" y="2153563"/>
              <a:ext cx="3239694" cy="3131794"/>
            </a:xfrm>
            <a:prstGeom prst="rect">
              <a:avLst/>
            </a:prstGeom>
            <a:solidFill>
              <a:srgbClr val="FFFFFF">
                <a:alpha val="100000"/>
              </a:srgbClr>
            </a:solidFill>
          </p:spPr>
          <p:txBody>
            <a:bodyPr/>
            <a:lstStyle/>
            <a:p/>
          </p:txBody>
        </p:sp>
        <p:sp>
          <p:nvSpPr>
            <p:cNvPr id="155" name="pl154"/>
            <p:cNvSpPr/>
            <p:nvPr/>
          </p:nvSpPr>
          <p:spPr>
            <a:xfrm>
              <a:off x="14731512" y="4803543"/>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56" name="pl155"/>
            <p:cNvSpPr/>
            <p:nvPr/>
          </p:nvSpPr>
          <p:spPr>
            <a:xfrm>
              <a:off x="14731512" y="3839914"/>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57" name="pl156"/>
            <p:cNvSpPr/>
            <p:nvPr/>
          </p:nvSpPr>
          <p:spPr>
            <a:xfrm>
              <a:off x="14731512" y="287628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58" name="pl157"/>
            <p:cNvSpPr/>
            <p:nvPr/>
          </p:nvSpPr>
          <p:spPr>
            <a:xfrm>
              <a:off x="1473151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59" name="pl158"/>
            <p:cNvSpPr/>
            <p:nvPr/>
          </p:nvSpPr>
          <p:spPr>
            <a:xfrm>
              <a:off x="14731512" y="4321729"/>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60" name="pl159"/>
            <p:cNvSpPr/>
            <p:nvPr/>
          </p:nvSpPr>
          <p:spPr>
            <a:xfrm>
              <a:off x="14731512" y="3358100"/>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61" name="pl160"/>
            <p:cNvSpPr/>
            <p:nvPr/>
          </p:nvSpPr>
          <p:spPr>
            <a:xfrm>
              <a:off x="14731512" y="2394471"/>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62" name="rc161"/>
            <p:cNvSpPr/>
            <p:nvPr/>
          </p:nvSpPr>
          <p:spPr>
            <a:xfrm>
              <a:off x="14771344"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3" name="rc162"/>
            <p:cNvSpPr/>
            <p:nvPr/>
          </p:nvSpPr>
          <p:spPr>
            <a:xfrm>
              <a:off x="14771344"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4" name="rc163"/>
            <p:cNvSpPr/>
            <p:nvPr/>
          </p:nvSpPr>
          <p:spPr>
            <a:xfrm>
              <a:off x="14771344"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5" name="rc164"/>
            <p:cNvSpPr/>
            <p:nvPr/>
          </p:nvSpPr>
          <p:spPr>
            <a:xfrm>
              <a:off x="14771344" y="5188995"/>
              <a:ext cx="238993" cy="9636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6" name="rc165"/>
            <p:cNvSpPr/>
            <p:nvPr/>
          </p:nvSpPr>
          <p:spPr>
            <a:xfrm>
              <a:off x="1503689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7" name="rc166"/>
            <p:cNvSpPr/>
            <p:nvPr/>
          </p:nvSpPr>
          <p:spPr>
            <a:xfrm>
              <a:off x="1503689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8" name="rc167"/>
            <p:cNvSpPr/>
            <p:nvPr/>
          </p:nvSpPr>
          <p:spPr>
            <a:xfrm>
              <a:off x="1503689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9" name="rc168"/>
            <p:cNvSpPr/>
            <p:nvPr/>
          </p:nvSpPr>
          <p:spPr>
            <a:xfrm>
              <a:off x="15036893" y="5237176"/>
              <a:ext cx="238993" cy="481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0" name="rc169"/>
            <p:cNvSpPr/>
            <p:nvPr/>
          </p:nvSpPr>
          <p:spPr>
            <a:xfrm>
              <a:off x="1530244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1" name="rc170"/>
            <p:cNvSpPr/>
            <p:nvPr/>
          </p:nvSpPr>
          <p:spPr>
            <a:xfrm>
              <a:off x="1530244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2" name="rc171"/>
            <p:cNvSpPr/>
            <p:nvPr/>
          </p:nvSpPr>
          <p:spPr>
            <a:xfrm>
              <a:off x="1530244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3" name="rc172"/>
            <p:cNvSpPr/>
            <p:nvPr/>
          </p:nvSpPr>
          <p:spPr>
            <a:xfrm>
              <a:off x="15302442" y="5237176"/>
              <a:ext cx="238993" cy="481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4" name="rc173"/>
            <p:cNvSpPr/>
            <p:nvPr/>
          </p:nvSpPr>
          <p:spPr>
            <a:xfrm>
              <a:off x="15567991" y="4948088"/>
              <a:ext cx="238993" cy="33727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5" name="rc174"/>
            <p:cNvSpPr/>
            <p:nvPr/>
          </p:nvSpPr>
          <p:spPr>
            <a:xfrm>
              <a:off x="15567991" y="494808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6" name="rc175"/>
            <p:cNvSpPr/>
            <p:nvPr/>
          </p:nvSpPr>
          <p:spPr>
            <a:xfrm>
              <a:off x="15567991" y="494808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7" name="rc176"/>
            <p:cNvSpPr/>
            <p:nvPr/>
          </p:nvSpPr>
          <p:spPr>
            <a:xfrm>
              <a:off x="15567991" y="4418092"/>
              <a:ext cx="238993" cy="52999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8" name="rc177"/>
            <p:cNvSpPr/>
            <p:nvPr/>
          </p:nvSpPr>
          <p:spPr>
            <a:xfrm>
              <a:off x="15833539" y="5092632"/>
              <a:ext cx="238993" cy="19272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9" name="rc178"/>
            <p:cNvSpPr/>
            <p:nvPr/>
          </p:nvSpPr>
          <p:spPr>
            <a:xfrm>
              <a:off x="15833539" y="5092632"/>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0" name="rc179"/>
            <p:cNvSpPr/>
            <p:nvPr/>
          </p:nvSpPr>
          <p:spPr>
            <a:xfrm>
              <a:off x="15833539" y="5092632"/>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1" name="rc180"/>
            <p:cNvSpPr/>
            <p:nvPr/>
          </p:nvSpPr>
          <p:spPr>
            <a:xfrm>
              <a:off x="15833539" y="2972648"/>
              <a:ext cx="238993" cy="21199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2" name="rc181"/>
            <p:cNvSpPr/>
            <p:nvPr/>
          </p:nvSpPr>
          <p:spPr>
            <a:xfrm>
              <a:off x="1609908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3" name="rc182"/>
            <p:cNvSpPr/>
            <p:nvPr/>
          </p:nvSpPr>
          <p:spPr>
            <a:xfrm>
              <a:off x="1609908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4" name="rc183"/>
            <p:cNvSpPr/>
            <p:nvPr/>
          </p:nvSpPr>
          <p:spPr>
            <a:xfrm>
              <a:off x="1609908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5" name="rc184"/>
            <p:cNvSpPr/>
            <p:nvPr/>
          </p:nvSpPr>
          <p:spPr>
            <a:xfrm>
              <a:off x="16099088" y="5140813"/>
              <a:ext cx="238993" cy="14454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6" name="pg185"/>
            <p:cNvSpPr/>
            <p:nvPr/>
          </p:nvSpPr>
          <p:spPr>
            <a:xfrm>
              <a:off x="15546871" y="2153563"/>
              <a:ext cx="1608977" cy="373922"/>
            </a:xfrm>
            <a:custGeom>
              <a:avLst/>
              <a:pathLst>
                <a:path w="1608977" h="373922">
                  <a:moveTo>
                    <a:pt x="31220" y="373922"/>
                  </a:moveTo>
                  <a:lnTo>
                    <a:pt x="1577756" y="373922"/>
                  </a:lnTo>
                  <a:lnTo>
                    <a:pt x="1576499" y="373897"/>
                  </a:lnTo>
                  <a:lnTo>
                    <a:pt x="1581520" y="373695"/>
                  </a:lnTo>
                  <a:lnTo>
                    <a:pt x="1586442" y="372690"/>
                  </a:lnTo>
                  <a:lnTo>
                    <a:pt x="1591140" y="370908"/>
                  </a:lnTo>
                  <a:lnTo>
                    <a:pt x="1595492" y="368396"/>
                  </a:lnTo>
                  <a:lnTo>
                    <a:pt x="1599384" y="365218"/>
                  </a:lnTo>
                  <a:lnTo>
                    <a:pt x="1602715" y="361457"/>
                  </a:lnTo>
                  <a:lnTo>
                    <a:pt x="1605401" y="357211"/>
                  </a:lnTo>
                  <a:lnTo>
                    <a:pt x="1607370" y="352588"/>
                  </a:lnTo>
                  <a:lnTo>
                    <a:pt x="1608573" y="347710"/>
                  </a:lnTo>
                  <a:lnTo>
                    <a:pt x="1608977" y="342702"/>
                  </a:lnTo>
                  <a:lnTo>
                    <a:pt x="1608977" y="31220"/>
                  </a:lnTo>
                  <a:lnTo>
                    <a:pt x="1608573" y="26212"/>
                  </a:lnTo>
                  <a:lnTo>
                    <a:pt x="1607370" y="21334"/>
                  </a:lnTo>
                  <a:lnTo>
                    <a:pt x="1605401" y="16711"/>
                  </a:lnTo>
                  <a:lnTo>
                    <a:pt x="1602715" y="12465"/>
                  </a:lnTo>
                  <a:lnTo>
                    <a:pt x="1599384" y="8704"/>
                  </a:lnTo>
                  <a:lnTo>
                    <a:pt x="1595492" y="5526"/>
                  </a:lnTo>
                  <a:lnTo>
                    <a:pt x="1591140" y="3014"/>
                  </a:lnTo>
                  <a:lnTo>
                    <a:pt x="1586442" y="1232"/>
                  </a:lnTo>
                  <a:lnTo>
                    <a:pt x="1581520" y="227"/>
                  </a:lnTo>
                  <a:lnTo>
                    <a:pt x="157775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87" name="tx186"/>
            <p:cNvSpPr/>
            <p:nvPr/>
          </p:nvSpPr>
          <p:spPr>
            <a:xfrm>
              <a:off x="15671753" y="2239827"/>
              <a:ext cx="135921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11 case(s)</a:t>
              </a:r>
            </a:p>
          </p:txBody>
        </p:sp>
        <p:sp>
          <p:nvSpPr>
            <p:cNvPr id="188" name="pg187"/>
            <p:cNvSpPr/>
            <p:nvPr/>
          </p:nvSpPr>
          <p:spPr>
            <a:xfrm>
              <a:off x="16247291"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89" name="rc188"/>
            <p:cNvSpPr/>
            <p:nvPr/>
          </p:nvSpPr>
          <p:spPr>
            <a:xfrm>
              <a:off x="14731512" y="2153563"/>
              <a:ext cx="3239694" cy="3131794"/>
            </a:xfrm>
            <a:prstGeom prst="rect">
              <a:avLst/>
            </a:prstGeom>
            <a:ln w="13550" cap="rnd">
              <a:solidFill>
                <a:srgbClr val="333333">
                  <a:alpha val="100000"/>
                </a:srgbClr>
              </a:solidFill>
              <a:prstDash val="solid"/>
              <a:round/>
            </a:ln>
          </p:spPr>
          <p:txBody>
            <a:bodyPr/>
            <a:lstStyle/>
            <a:p/>
          </p:txBody>
        </p:sp>
        <p:sp>
          <p:nvSpPr>
            <p:cNvPr id="190" name="tx189"/>
            <p:cNvSpPr/>
            <p:nvPr/>
          </p:nvSpPr>
          <p:spPr>
            <a:xfrm>
              <a:off x="311005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191" name="tx190"/>
            <p:cNvSpPr/>
            <p:nvPr/>
          </p:nvSpPr>
          <p:spPr>
            <a:xfrm>
              <a:off x="634974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192" name="tx191"/>
            <p:cNvSpPr/>
            <p:nvPr/>
          </p:nvSpPr>
          <p:spPr>
            <a:xfrm>
              <a:off x="958944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193" name="tx192"/>
            <p:cNvSpPr/>
            <p:nvPr/>
          </p:nvSpPr>
          <p:spPr>
            <a:xfrm>
              <a:off x="1282913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194" name="tx193"/>
            <p:cNvSpPr/>
            <p:nvPr/>
          </p:nvSpPr>
          <p:spPr>
            <a:xfrm>
              <a:off x="1606883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195" name="pl194"/>
            <p:cNvSpPr/>
            <p:nvPr/>
          </p:nvSpPr>
          <p:spPr>
            <a:xfrm>
              <a:off x="193206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6" name="pl195"/>
            <p:cNvSpPr/>
            <p:nvPr/>
          </p:nvSpPr>
          <p:spPr>
            <a:xfrm>
              <a:off x="21976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7" name="pl196"/>
            <p:cNvSpPr/>
            <p:nvPr/>
          </p:nvSpPr>
          <p:spPr>
            <a:xfrm>
              <a:off x="24631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8" name="pl197"/>
            <p:cNvSpPr/>
            <p:nvPr/>
          </p:nvSpPr>
          <p:spPr>
            <a:xfrm>
              <a:off x="27287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9" name="pl198"/>
            <p:cNvSpPr/>
            <p:nvPr/>
          </p:nvSpPr>
          <p:spPr>
            <a:xfrm>
              <a:off x="29942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0" name="pl199"/>
            <p:cNvSpPr/>
            <p:nvPr/>
          </p:nvSpPr>
          <p:spPr>
            <a:xfrm>
              <a:off x="3259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1" name="pl200"/>
            <p:cNvSpPr/>
            <p:nvPr/>
          </p:nvSpPr>
          <p:spPr>
            <a:xfrm>
              <a:off x="3525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2" name="pl201"/>
            <p:cNvSpPr/>
            <p:nvPr/>
          </p:nvSpPr>
          <p:spPr>
            <a:xfrm>
              <a:off x="37909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3" name="pl202"/>
            <p:cNvSpPr/>
            <p:nvPr/>
          </p:nvSpPr>
          <p:spPr>
            <a:xfrm>
              <a:off x="4056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4" name="pl203"/>
            <p:cNvSpPr/>
            <p:nvPr/>
          </p:nvSpPr>
          <p:spPr>
            <a:xfrm>
              <a:off x="432200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5" name="pl204"/>
            <p:cNvSpPr/>
            <p:nvPr/>
          </p:nvSpPr>
          <p:spPr>
            <a:xfrm>
              <a:off x="45875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6" name="pl205"/>
            <p:cNvSpPr/>
            <p:nvPr/>
          </p:nvSpPr>
          <p:spPr>
            <a:xfrm>
              <a:off x="4853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7" name="tx206"/>
            <p:cNvSpPr/>
            <p:nvPr/>
          </p:nvSpPr>
          <p:spPr>
            <a:xfrm rot="-5400000">
              <a:off x="185127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08" name="tx207"/>
            <p:cNvSpPr/>
            <p:nvPr/>
          </p:nvSpPr>
          <p:spPr>
            <a:xfrm rot="-5400000">
              <a:off x="210701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09" name="tx208"/>
            <p:cNvSpPr/>
            <p:nvPr/>
          </p:nvSpPr>
          <p:spPr>
            <a:xfrm rot="-5400000">
              <a:off x="237265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10" name="tx209"/>
            <p:cNvSpPr/>
            <p:nvPr/>
          </p:nvSpPr>
          <p:spPr>
            <a:xfrm rot="-5400000">
              <a:off x="263633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11" name="tx210"/>
            <p:cNvSpPr/>
            <p:nvPr/>
          </p:nvSpPr>
          <p:spPr>
            <a:xfrm rot="-5400000">
              <a:off x="287123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12" name="tx211"/>
            <p:cNvSpPr/>
            <p:nvPr/>
          </p:nvSpPr>
          <p:spPr>
            <a:xfrm rot="-5400000">
              <a:off x="3179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13" name="tx212"/>
            <p:cNvSpPr/>
            <p:nvPr/>
          </p:nvSpPr>
          <p:spPr>
            <a:xfrm rot="-5400000">
              <a:off x="347426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14" name="tx213"/>
            <p:cNvSpPr/>
            <p:nvPr/>
          </p:nvSpPr>
          <p:spPr>
            <a:xfrm rot="-5400000">
              <a:off x="367765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15" name="tx214"/>
            <p:cNvSpPr/>
            <p:nvPr/>
          </p:nvSpPr>
          <p:spPr>
            <a:xfrm rot="-5400000">
              <a:off x="394315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16" name="tx215"/>
            <p:cNvSpPr/>
            <p:nvPr/>
          </p:nvSpPr>
          <p:spPr>
            <a:xfrm rot="-5400000">
              <a:off x="4245125"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17" name="tx216"/>
            <p:cNvSpPr/>
            <p:nvPr/>
          </p:nvSpPr>
          <p:spPr>
            <a:xfrm rot="-5400000">
              <a:off x="449205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18" name="tx217"/>
            <p:cNvSpPr/>
            <p:nvPr/>
          </p:nvSpPr>
          <p:spPr>
            <a:xfrm rot="-5400000">
              <a:off x="475760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19" name="pl218"/>
            <p:cNvSpPr/>
            <p:nvPr/>
          </p:nvSpPr>
          <p:spPr>
            <a:xfrm>
              <a:off x="51717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0" name="pl219"/>
            <p:cNvSpPr/>
            <p:nvPr/>
          </p:nvSpPr>
          <p:spPr>
            <a:xfrm>
              <a:off x="54373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1" name="pl220"/>
            <p:cNvSpPr/>
            <p:nvPr/>
          </p:nvSpPr>
          <p:spPr>
            <a:xfrm>
              <a:off x="57028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2" name="pl221"/>
            <p:cNvSpPr/>
            <p:nvPr/>
          </p:nvSpPr>
          <p:spPr>
            <a:xfrm>
              <a:off x="59684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3" name="pl222"/>
            <p:cNvSpPr/>
            <p:nvPr/>
          </p:nvSpPr>
          <p:spPr>
            <a:xfrm>
              <a:off x="62339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4" name="pl223"/>
            <p:cNvSpPr/>
            <p:nvPr/>
          </p:nvSpPr>
          <p:spPr>
            <a:xfrm>
              <a:off x="64995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5" name="pl224"/>
            <p:cNvSpPr/>
            <p:nvPr/>
          </p:nvSpPr>
          <p:spPr>
            <a:xfrm>
              <a:off x="6765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6" name="pl225"/>
            <p:cNvSpPr/>
            <p:nvPr/>
          </p:nvSpPr>
          <p:spPr>
            <a:xfrm>
              <a:off x="70305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7" name="pl226"/>
            <p:cNvSpPr/>
            <p:nvPr/>
          </p:nvSpPr>
          <p:spPr>
            <a:xfrm>
              <a:off x="72961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8" name="pl227"/>
            <p:cNvSpPr/>
            <p:nvPr/>
          </p:nvSpPr>
          <p:spPr>
            <a:xfrm>
              <a:off x="75616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9" name="pl228"/>
            <p:cNvSpPr/>
            <p:nvPr/>
          </p:nvSpPr>
          <p:spPr>
            <a:xfrm>
              <a:off x="78272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0" name="pl229"/>
            <p:cNvSpPr/>
            <p:nvPr/>
          </p:nvSpPr>
          <p:spPr>
            <a:xfrm>
              <a:off x="8092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1" name="tx230"/>
            <p:cNvSpPr/>
            <p:nvPr/>
          </p:nvSpPr>
          <p:spPr>
            <a:xfrm rot="-5400000">
              <a:off x="509097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32" name="tx231"/>
            <p:cNvSpPr/>
            <p:nvPr/>
          </p:nvSpPr>
          <p:spPr>
            <a:xfrm rot="-5400000">
              <a:off x="534671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33" name="tx232"/>
            <p:cNvSpPr/>
            <p:nvPr/>
          </p:nvSpPr>
          <p:spPr>
            <a:xfrm rot="-5400000">
              <a:off x="561234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34" name="tx233"/>
            <p:cNvSpPr/>
            <p:nvPr/>
          </p:nvSpPr>
          <p:spPr>
            <a:xfrm rot="-5400000">
              <a:off x="587603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35" name="tx234"/>
            <p:cNvSpPr/>
            <p:nvPr/>
          </p:nvSpPr>
          <p:spPr>
            <a:xfrm rot="-5400000">
              <a:off x="611093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36" name="tx235"/>
            <p:cNvSpPr/>
            <p:nvPr/>
          </p:nvSpPr>
          <p:spPr>
            <a:xfrm rot="-5400000">
              <a:off x="641871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37" name="tx236"/>
            <p:cNvSpPr/>
            <p:nvPr/>
          </p:nvSpPr>
          <p:spPr>
            <a:xfrm rot="-5400000">
              <a:off x="671395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38" name="tx237"/>
            <p:cNvSpPr/>
            <p:nvPr/>
          </p:nvSpPr>
          <p:spPr>
            <a:xfrm rot="-5400000">
              <a:off x="691734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39" name="tx238"/>
            <p:cNvSpPr/>
            <p:nvPr/>
          </p:nvSpPr>
          <p:spPr>
            <a:xfrm rot="-5400000">
              <a:off x="718285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40" name="tx239"/>
            <p:cNvSpPr/>
            <p:nvPr/>
          </p:nvSpPr>
          <p:spPr>
            <a:xfrm rot="-5400000">
              <a:off x="74848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41" name="tx240"/>
            <p:cNvSpPr/>
            <p:nvPr/>
          </p:nvSpPr>
          <p:spPr>
            <a:xfrm rot="-5400000">
              <a:off x="773174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42" name="tx241"/>
            <p:cNvSpPr/>
            <p:nvPr/>
          </p:nvSpPr>
          <p:spPr>
            <a:xfrm rot="-5400000">
              <a:off x="79972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43" name="pl242"/>
            <p:cNvSpPr/>
            <p:nvPr/>
          </p:nvSpPr>
          <p:spPr>
            <a:xfrm>
              <a:off x="84114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4" name="pl243"/>
            <p:cNvSpPr/>
            <p:nvPr/>
          </p:nvSpPr>
          <p:spPr>
            <a:xfrm>
              <a:off x="86770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5" name="pl244"/>
            <p:cNvSpPr/>
            <p:nvPr/>
          </p:nvSpPr>
          <p:spPr>
            <a:xfrm>
              <a:off x="89425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6" name="pl245"/>
            <p:cNvSpPr/>
            <p:nvPr/>
          </p:nvSpPr>
          <p:spPr>
            <a:xfrm>
              <a:off x="9208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7" name="pl246"/>
            <p:cNvSpPr/>
            <p:nvPr/>
          </p:nvSpPr>
          <p:spPr>
            <a:xfrm>
              <a:off x="94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8" name="pl247"/>
            <p:cNvSpPr/>
            <p:nvPr/>
          </p:nvSpPr>
          <p:spPr>
            <a:xfrm>
              <a:off x="97391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9" name="pl248"/>
            <p:cNvSpPr/>
            <p:nvPr/>
          </p:nvSpPr>
          <p:spPr>
            <a:xfrm>
              <a:off x="100047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0" name="pl249"/>
            <p:cNvSpPr/>
            <p:nvPr/>
          </p:nvSpPr>
          <p:spPr>
            <a:xfrm>
              <a:off x="102702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1" name="pl250"/>
            <p:cNvSpPr/>
            <p:nvPr/>
          </p:nvSpPr>
          <p:spPr>
            <a:xfrm>
              <a:off x="1053584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2" name="pl251"/>
            <p:cNvSpPr/>
            <p:nvPr/>
          </p:nvSpPr>
          <p:spPr>
            <a:xfrm>
              <a:off x="108013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3" name="pl252"/>
            <p:cNvSpPr/>
            <p:nvPr/>
          </p:nvSpPr>
          <p:spPr>
            <a:xfrm>
              <a:off x="11066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4" name="pl253"/>
            <p:cNvSpPr/>
            <p:nvPr/>
          </p:nvSpPr>
          <p:spPr>
            <a:xfrm>
              <a:off x="113324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5" name="tx254"/>
            <p:cNvSpPr/>
            <p:nvPr/>
          </p:nvSpPr>
          <p:spPr>
            <a:xfrm rot="-5400000">
              <a:off x="833066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56" name="tx255"/>
            <p:cNvSpPr/>
            <p:nvPr/>
          </p:nvSpPr>
          <p:spPr>
            <a:xfrm rot="-5400000">
              <a:off x="858640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57" name="tx256"/>
            <p:cNvSpPr/>
            <p:nvPr/>
          </p:nvSpPr>
          <p:spPr>
            <a:xfrm rot="-5400000">
              <a:off x="885204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58" name="tx257"/>
            <p:cNvSpPr/>
            <p:nvPr/>
          </p:nvSpPr>
          <p:spPr>
            <a:xfrm rot="-5400000">
              <a:off x="911572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59" name="tx258"/>
            <p:cNvSpPr/>
            <p:nvPr/>
          </p:nvSpPr>
          <p:spPr>
            <a:xfrm rot="-5400000">
              <a:off x="935062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60" name="tx259"/>
            <p:cNvSpPr/>
            <p:nvPr/>
          </p:nvSpPr>
          <p:spPr>
            <a:xfrm rot="-5400000">
              <a:off x="965841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61" name="tx260"/>
            <p:cNvSpPr/>
            <p:nvPr/>
          </p:nvSpPr>
          <p:spPr>
            <a:xfrm rot="-5400000">
              <a:off x="995365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62" name="tx261"/>
            <p:cNvSpPr/>
            <p:nvPr/>
          </p:nvSpPr>
          <p:spPr>
            <a:xfrm rot="-5400000">
              <a:off x="1015704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63" name="tx262"/>
            <p:cNvSpPr/>
            <p:nvPr/>
          </p:nvSpPr>
          <p:spPr>
            <a:xfrm rot="-5400000">
              <a:off x="1042254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64" name="tx263"/>
            <p:cNvSpPr/>
            <p:nvPr/>
          </p:nvSpPr>
          <p:spPr>
            <a:xfrm rot="-5400000">
              <a:off x="1072451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65" name="tx264"/>
            <p:cNvSpPr/>
            <p:nvPr/>
          </p:nvSpPr>
          <p:spPr>
            <a:xfrm rot="-5400000">
              <a:off x="1097144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66" name="tx265"/>
            <p:cNvSpPr/>
            <p:nvPr/>
          </p:nvSpPr>
          <p:spPr>
            <a:xfrm rot="-5400000">
              <a:off x="1123699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67" name="pl266"/>
            <p:cNvSpPr/>
            <p:nvPr/>
          </p:nvSpPr>
          <p:spPr>
            <a:xfrm>
              <a:off x="1165114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8" name="pl267"/>
            <p:cNvSpPr/>
            <p:nvPr/>
          </p:nvSpPr>
          <p:spPr>
            <a:xfrm>
              <a:off x="119166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9" name="pl268"/>
            <p:cNvSpPr/>
            <p:nvPr/>
          </p:nvSpPr>
          <p:spPr>
            <a:xfrm>
              <a:off x="121822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0" name="pl269"/>
            <p:cNvSpPr/>
            <p:nvPr/>
          </p:nvSpPr>
          <p:spPr>
            <a:xfrm>
              <a:off x="12447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1" name="pl270"/>
            <p:cNvSpPr/>
            <p:nvPr/>
          </p:nvSpPr>
          <p:spPr>
            <a:xfrm>
              <a:off x="12713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2" name="pl271"/>
            <p:cNvSpPr/>
            <p:nvPr/>
          </p:nvSpPr>
          <p:spPr>
            <a:xfrm>
              <a:off x="129788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3" name="pl272"/>
            <p:cNvSpPr/>
            <p:nvPr/>
          </p:nvSpPr>
          <p:spPr>
            <a:xfrm>
              <a:off x="132444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4" name="pl273"/>
            <p:cNvSpPr/>
            <p:nvPr/>
          </p:nvSpPr>
          <p:spPr>
            <a:xfrm>
              <a:off x="135099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5" name="pl274"/>
            <p:cNvSpPr/>
            <p:nvPr/>
          </p:nvSpPr>
          <p:spPr>
            <a:xfrm>
              <a:off x="13775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6" name="pl275"/>
            <p:cNvSpPr/>
            <p:nvPr/>
          </p:nvSpPr>
          <p:spPr>
            <a:xfrm>
              <a:off x="140410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7" name="pl276"/>
            <p:cNvSpPr/>
            <p:nvPr/>
          </p:nvSpPr>
          <p:spPr>
            <a:xfrm>
              <a:off x="143066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8" name="pl277"/>
            <p:cNvSpPr/>
            <p:nvPr/>
          </p:nvSpPr>
          <p:spPr>
            <a:xfrm>
              <a:off x="145721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9" name="tx278"/>
            <p:cNvSpPr/>
            <p:nvPr/>
          </p:nvSpPr>
          <p:spPr>
            <a:xfrm rot="-5400000">
              <a:off x="1157036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80" name="tx279"/>
            <p:cNvSpPr/>
            <p:nvPr/>
          </p:nvSpPr>
          <p:spPr>
            <a:xfrm rot="-5400000">
              <a:off x="1182610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81" name="tx280"/>
            <p:cNvSpPr/>
            <p:nvPr/>
          </p:nvSpPr>
          <p:spPr>
            <a:xfrm rot="-5400000">
              <a:off x="120917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82" name="tx281"/>
            <p:cNvSpPr/>
            <p:nvPr/>
          </p:nvSpPr>
          <p:spPr>
            <a:xfrm rot="-5400000">
              <a:off x="1235542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83" name="tx282"/>
            <p:cNvSpPr/>
            <p:nvPr/>
          </p:nvSpPr>
          <p:spPr>
            <a:xfrm rot="-5400000">
              <a:off x="1259032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84" name="tx283"/>
            <p:cNvSpPr/>
            <p:nvPr/>
          </p:nvSpPr>
          <p:spPr>
            <a:xfrm rot="-5400000">
              <a:off x="1289810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85" name="tx284"/>
            <p:cNvSpPr/>
            <p:nvPr/>
          </p:nvSpPr>
          <p:spPr>
            <a:xfrm rot="-5400000">
              <a:off x="1319334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86" name="tx285"/>
            <p:cNvSpPr/>
            <p:nvPr/>
          </p:nvSpPr>
          <p:spPr>
            <a:xfrm rot="-5400000">
              <a:off x="1339673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87" name="tx286"/>
            <p:cNvSpPr/>
            <p:nvPr/>
          </p:nvSpPr>
          <p:spPr>
            <a:xfrm rot="-5400000">
              <a:off x="1366224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88" name="tx287"/>
            <p:cNvSpPr/>
            <p:nvPr/>
          </p:nvSpPr>
          <p:spPr>
            <a:xfrm rot="-5400000">
              <a:off x="1396420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89" name="tx288"/>
            <p:cNvSpPr/>
            <p:nvPr/>
          </p:nvSpPr>
          <p:spPr>
            <a:xfrm rot="-5400000">
              <a:off x="1421113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90" name="tx289"/>
            <p:cNvSpPr/>
            <p:nvPr/>
          </p:nvSpPr>
          <p:spPr>
            <a:xfrm rot="-5400000">
              <a:off x="1447668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91" name="pl290"/>
            <p:cNvSpPr/>
            <p:nvPr/>
          </p:nvSpPr>
          <p:spPr>
            <a:xfrm>
              <a:off x="148908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2" name="pl291"/>
            <p:cNvSpPr/>
            <p:nvPr/>
          </p:nvSpPr>
          <p:spPr>
            <a:xfrm>
              <a:off x="151563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3" name="pl292"/>
            <p:cNvSpPr/>
            <p:nvPr/>
          </p:nvSpPr>
          <p:spPr>
            <a:xfrm>
              <a:off x="15421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4" name="pl293"/>
            <p:cNvSpPr/>
            <p:nvPr/>
          </p:nvSpPr>
          <p:spPr>
            <a:xfrm>
              <a:off x="156874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5" name="pl294"/>
            <p:cNvSpPr/>
            <p:nvPr/>
          </p:nvSpPr>
          <p:spPr>
            <a:xfrm>
              <a:off x="159530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6" name="pl295"/>
            <p:cNvSpPr/>
            <p:nvPr/>
          </p:nvSpPr>
          <p:spPr>
            <a:xfrm>
              <a:off x="162185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7" name="pl296"/>
            <p:cNvSpPr/>
            <p:nvPr/>
          </p:nvSpPr>
          <p:spPr>
            <a:xfrm>
              <a:off x="164841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8" name="pl297"/>
            <p:cNvSpPr/>
            <p:nvPr/>
          </p:nvSpPr>
          <p:spPr>
            <a:xfrm>
              <a:off x="167496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9" name="pl298"/>
            <p:cNvSpPr/>
            <p:nvPr/>
          </p:nvSpPr>
          <p:spPr>
            <a:xfrm>
              <a:off x="170152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0" name="pl299"/>
            <p:cNvSpPr/>
            <p:nvPr/>
          </p:nvSpPr>
          <p:spPr>
            <a:xfrm>
              <a:off x="172807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1" name="pl300"/>
            <p:cNvSpPr/>
            <p:nvPr/>
          </p:nvSpPr>
          <p:spPr>
            <a:xfrm>
              <a:off x="175463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2" name="pl301"/>
            <p:cNvSpPr/>
            <p:nvPr/>
          </p:nvSpPr>
          <p:spPr>
            <a:xfrm>
              <a:off x="178118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tx302"/>
            <p:cNvSpPr/>
            <p:nvPr/>
          </p:nvSpPr>
          <p:spPr>
            <a:xfrm rot="-5400000">
              <a:off x="1481005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04" name="tx303"/>
            <p:cNvSpPr/>
            <p:nvPr/>
          </p:nvSpPr>
          <p:spPr>
            <a:xfrm rot="-5400000">
              <a:off x="1506579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05" name="tx304"/>
            <p:cNvSpPr/>
            <p:nvPr/>
          </p:nvSpPr>
          <p:spPr>
            <a:xfrm rot="-5400000">
              <a:off x="1533143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06" name="tx305"/>
            <p:cNvSpPr/>
            <p:nvPr/>
          </p:nvSpPr>
          <p:spPr>
            <a:xfrm rot="-5400000">
              <a:off x="1559511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07" name="tx306"/>
            <p:cNvSpPr/>
            <p:nvPr/>
          </p:nvSpPr>
          <p:spPr>
            <a:xfrm rot="-5400000">
              <a:off x="1583001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08" name="tx307"/>
            <p:cNvSpPr/>
            <p:nvPr/>
          </p:nvSpPr>
          <p:spPr>
            <a:xfrm rot="-5400000">
              <a:off x="1613780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09" name="tx308"/>
            <p:cNvSpPr/>
            <p:nvPr/>
          </p:nvSpPr>
          <p:spPr>
            <a:xfrm rot="-5400000">
              <a:off x="16433042"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10" name="tx309"/>
            <p:cNvSpPr/>
            <p:nvPr/>
          </p:nvSpPr>
          <p:spPr>
            <a:xfrm rot="-5400000">
              <a:off x="1663643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11" name="tx310"/>
            <p:cNvSpPr/>
            <p:nvPr/>
          </p:nvSpPr>
          <p:spPr>
            <a:xfrm rot="-5400000">
              <a:off x="169019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12" name="tx311"/>
            <p:cNvSpPr/>
            <p:nvPr/>
          </p:nvSpPr>
          <p:spPr>
            <a:xfrm rot="-5400000">
              <a:off x="1720390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13" name="tx312"/>
            <p:cNvSpPr/>
            <p:nvPr/>
          </p:nvSpPr>
          <p:spPr>
            <a:xfrm rot="-5400000">
              <a:off x="1745083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14" name="tx313"/>
            <p:cNvSpPr/>
            <p:nvPr/>
          </p:nvSpPr>
          <p:spPr>
            <a:xfrm rot="-5400000">
              <a:off x="1771638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15" name="tx314"/>
            <p:cNvSpPr/>
            <p:nvPr/>
          </p:nvSpPr>
          <p:spPr>
            <a:xfrm>
              <a:off x="1294238" y="5200079"/>
              <a:ext cx="190648"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316" name="tx315"/>
            <p:cNvSpPr/>
            <p:nvPr/>
          </p:nvSpPr>
          <p:spPr>
            <a:xfrm>
              <a:off x="1230614" y="4236450"/>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a:t>
              </a:r>
            </a:p>
          </p:txBody>
        </p:sp>
        <p:sp>
          <p:nvSpPr>
            <p:cNvPr id="317" name="tx316"/>
            <p:cNvSpPr/>
            <p:nvPr/>
          </p:nvSpPr>
          <p:spPr>
            <a:xfrm>
              <a:off x="1230614" y="3272821"/>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40</a:t>
              </a:r>
            </a:p>
          </p:txBody>
        </p:sp>
        <p:sp>
          <p:nvSpPr>
            <p:cNvPr id="318" name="tx317"/>
            <p:cNvSpPr/>
            <p:nvPr/>
          </p:nvSpPr>
          <p:spPr>
            <a:xfrm>
              <a:off x="1230614" y="2309192"/>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60</a:t>
              </a:r>
            </a:p>
          </p:txBody>
        </p:sp>
        <p:sp>
          <p:nvSpPr>
            <p:cNvPr id="319" name="pl318"/>
            <p:cNvSpPr/>
            <p:nvPr/>
          </p:nvSpPr>
          <p:spPr>
            <a:xfrm>
              <a:off x="1737938"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20" name="pl319"/>
            <p:cNvSpPr/>
            <p:nvPr/>
          </p:nvSpPr>
          <p:spPr>
            <a:xfrm>
              <a:off x="1737938" y="432172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21" name="pl320"/>
            <p:cNvSpPr/>
            <p:nvPr/>
          </p:nvSpPr>
          <p:spPr>
            <a:xfrm>
              <a:off x="1737938" y="335810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22" name="pl321"/>
            <p:cNvSpPr/>
            <p:nvPr/>
          </p:nvSpPr>
          <p:spPr>
            <a:xfrm>
              <a:off x="1737938" y="239447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23" name="tx322"/>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324" name="rc323"/>
            <p:cNvSpPr/>
            <p:nvPr/>
          </p:nvSpPr>
          <p:spPr>
            <a:xfrm>
              <a:off x="18110385" y="2153563"/>
              <a:ext cx="1753945" cy="1236458"/>
            </a:xfrm>
            <a:prstGeom prst="rect">
              <a:avLst/>
            </a:prstGeom>
            <a:solidFill>
              <a:srgbClr val="FFFFFF">
                <a:alpha val="100000"/>
              </a:srgbClr>
            </a:solidFill>
          </p:spPr>
          <p:txBody>
            <a:bodyPr/>
            <a:lstStyle/>
            <a:p/>
          </p:txBody>
        </p:sp>
        <p:sp>
          <p:nvSpPr>
            <p:cNvPr id="325" name="rc324"/>
            <p:cNvSpPr/>
            <p:nvPr/>
          </p:nvSpPr>
          <p:spPr>
            <a:xfrm>
              <a:off x="18179974" y="2223153"/>
              <a:ext cx="274319" cy="274319"/>
            </a:xfrm>
            <a:prstGeom prst="rect">
              <a:avLst/>
            </a:prstGeom>
            <a:solidFill>
              <a:srgbClr val="FFFFFF">
                <a:alpha val="100000"/>
              </a:srgbClr>
            </a:solidFill>
          </p:spPr>
          <p:txBody>
            <a:bodyPr/>
            <a:lstStyle/>
            <a:p/>
          </p:txBody>
        </p:sp>
        <p:sp>
          <p:nvSpPr>
            <p:cNvPr id="326" name="rc325"/>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27" name="rc326"/>
            <p:cNvSpPr/>
            <p:nvPr/>
          </p:nvSpPr>
          <p:spPr>
            <a:xfrm>
              <a:off x="18179974" y="2497473"/>
              <a:ext cx="274319" cy="274319"/>
            </a:xfrm>
            <a:prstGeom prst="rect">
              <a:avLst/>
            </a:prstGeom>
            <a:solidFill>
              <a:srgbClr val="FFFFFF">
                <a:alpha val="100000"/>
              </a:srgbClr>
            </a:solidFill>
          </p:spPr>
          <p:txBody>
            <a:bodyPr/>
            <a:lstStyle/>
            <a:p/>
          </p:txBody>
        </p:sp>
        <p:sp>
          <p:nvSpPr>
            <p:cNvPr id="328" name="rc327"/>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29" name="rc328"/>
            <p:cNvSpPr/>
            <p:nvPr/>
          </p:nvSpPr>
          <p:spPr>
            <a:xfrm>
              <a:off x="18179974" y="2771793"/>
              <a:ext cx="274319" cy="274319"/>
            </a:xfrm>
            <a:prstGeom prst="rect">
              <a:avLst/>
            </a:prstGeom>
            <a:solidFill>
              <a:srgbClr val="FFFFFF">
                <a:alpha val="100000"/>
              </a:srgbClr>
            </a:solidFill>
          </p:spPr>
          <p:txBody>
            <a:bodyPr/>
            <a:lstStyle/>
            <a:p/>
          </p:txBody>
        </p:sp>
        <p:sp>
          <p:nvSpPr>
            <p:cNvPr id="330" name="rc329"/>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31" name="rc330"/>
            <p:cNvSpPr/>
            <p:nvPr/>
          </p:nvSpPr>
          <p:spPr>
            <a:xfrm>
              <a:off x="18179974" y="3046113"/>
              <a:ext cx="274319" cy="274319"/>
            </a:xfrm>
            <a:prstGeom prst="rect">
              <a:avLst/>
            </a:prstGeom>
            <a:solidFill>
              <a:srgbClr val="FFFFFF">
                <a:alpha val="100000"/>
              </a:srgbClr>
            </a:solidFill>
          </p:spPr>
          <p:txBody>
            <a:bodyPr/>
            <a:lstStyle/>
            <a:p/>
          </p:txBody>
        </p:sp>
        <p:sp>
          <p:nvSpPr>
            <p:cNvPr id="332" name="rc331"/>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33" name="tx332"/>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334" name="tx333"/>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335" name="tx334"/>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336" name="tx335"/>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337" name=""/>
          <p:cNvGrpSpPr/>
          <p:nvPr/>
        </p:nvGrpSpPr>
        <p:grpSpPr>
          <a:xfrm>
            <a:off x="6400800" y="6217920"/>
            <a:ext cx="5486400" cy="4251960"/>
            <a:chOff x="6400800" y="6217920"/>
            <a:chExt cx="5486400" cy="4251960"/>
          </a:xfrm>
        </p:grpSpPr>
        <p:sp>
          <p:nvSpPr>
            <p:cNvPr id="338"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339"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340" name="rc5"/>
            <p:cNvSpPr/>
            <p:nvPr/>
          </p:nvSpPr>
          <p:spPr>
            <a:xfrm>
              <a:off x="7026497" y="6510025"/>
              <a:ext cx="4234357" cy="2788960"/>
            </a:xfrm>
            <a:prstGeom prst="rect">
              <a:avLst/>
            </a:prstGeom>
            <a:solidFill>
              <a:srgbClr val="FFFFFF">
                <a:alpha val="100000"/>
              </a:srgbClr>
            </a:solidFill>
          </p:spPr>
          <p:txBody>
            <a:bodyPr/>
            <a:lstStyle/>
            <a:p/>
          </p:txBody>
        </p:sp>
        <p:sp>
          <p:nvSpPr>
            <p:cNvPr id="341" name="pl6"/>
            <p:cNvSpPr/>
            <p:nvPr/>
          </p:nvSpPr>
          <p:spPr>
            <a:xfrm>
              <a:off x="7026497" y="8810012"/>
              <a:ext cx="4234357" cy="0"/>
            </a:xfrm>
            <a:custGeom>
              <a:avLst/>
              <a:pathLst>
                <a:path w="4234357" h="0">
                  <a:moveTo>
                    <a:pt x="0" y="0"/>
                  </a:moveTo>
                  <a:lnTo>
                    <a:pt x="4234357" y="0"/>
                  </a:lnTo>
                  <a:lnTo>
                    <a:pt x="4234357" y="0"/>
                  </a:lnTo>
                </a:path>
              </a:pathLst>
            </a:custGeom>
            <a:ln w="6775" cap="flat">
              <a:solidFill>
                <a:srgbClr val="EBEBEB">
                  <a:alpha val="100000"/>
                </a:srgbClr>
              </a:solidFill>
              <a:prstDash val="solid"/>
              <a:round/>
            </a:ln>
          </p:spPr>
          <p:txBody>
            <a:bodyPr/>
            <a:lstStyle/>
            <a:p/>
          </p:txBody>
        </p:sp>
        <p:sp>
          <p:nvSpPr>
            <p:cNvPr id="342" name="pl7"/>
            <p:cNvSpPr/>
            <p:nvPr/>
          </p:nvSpPr>
          <p:spPr>
            <a:xfrm>
              <a:off x="7026497" y="8085606"/>
              <a:ext cx="4234357" cy="0"/>
            </a:xfrm>
            <a:custGeom>
              <a:avLst/>
              <a:pathLst>
                <a:path w="4234357" h="0">
                  <a:moveTo>
                    <a:pt x="0" y="0"/>
                  </a:moveTo>
                  <a:lnTo>
                    <a:pt x="4234357" y="0"/>
                  </a:lnTo>
                  <a:lnTo>
                    <a:pt x="4234357" y="0"/>
                  </a:lnTo>
                </a:path>
              </a:pathLst>
            </a:custGeom>
            <a:ln w="6775" cap="flat">
              <a:solidFill>
                <a:srgbClr val="EBEBEB">
                  <a:alpha val="100000"/>
                </a:srgbClr>
              </a:solidFill>
              <a:prstDash val="solid"/>
              <a:round/>
            </a:ln>
          </p:spPr>
          <p:txBody>
            <a:bodyPr/>
            <a:lstStyle/>
            <a:p/>
          </p:txBody>
        </p:sp>
        <p:sp>
          <p:nvSpPr>
            <p:cNvPr id="343" name="pl8"/>
            <p:cNvSpPr/>
            <p:nvPr/>
          </p:nvSpPr>
          <p:spPr>
            <a:xfrm>
              <a:off x="7026497" y="7361201"/>
              <a:ext cx="4234357" cy="0"/>
            </a:xfrm>
            <a:custGeom>
              <a:avLst/>
              <a:pathLst>
                <a:path w="4234357" h="0">
                  <a:moveTo>
                    <a:pt x="0" y="0"/>
                  </a:moveTo>
                  <a:lnTo>
                    <a:pt x="4234357" y="0"/>
                  </a:lnTo>
                  <a:lnTo>
                    <a:pt x="4234357" y="0"/>
                  </a:lnTo>
                </a:path>
              </a:pathLst>
            </a:custGeom>
            <a:ln w="6775" cap="flat">
              <a:solidFill>
                <a:srgbClr val="EBEBEB">
                  <a:alpha val="100000"/>
                </a:srgbClr>
              </a:solidFill>
              <a:prstDash val="solid"/>
              <a:round/>
            </a:ln>
          </p:spPr>
          <p:txBody>
            <a:bodyPr/>
            <a:lstStyle/>
            <a:p/>
          </p:txBody>
        </p:sp>
        <p:sp>
          <p:nvSpPr>
            <p:cNvPr id="344" name="pl9"/>
            <p:cNvSpPr/>
            <p:nvPr/>
          </p:nvSpPr>
          <p:spPr>
            <a:xfrm>
              <a:off x="7026497" y="6636796"/>
              <a:ext cx="4234357" cy="0"/>
            </a:xfrm>
            <a:custGeom>
              <a:avLst/>
              <a:pathLst>
                <a:path w="4234357" h="0">
                  <a:moveTo>
                    <a:pt x="0" y="0"/>
                  </a:moveTo>
                  <a:lnTo>
                    <a:pt x="4234357" y="0"/>
                  </a:lnTo>
                  <a:lnTo>
                    <a:pt x="4234357" y="0"/>
                  </a:lnTo>
                </a:path>
              </a:pathLst>
            </a:custGeom>
            <a:ln w="6775" cap="flat">
              <a:solidFill>
                <a:srgbClr val="EBEBEB">
                  <a:alpha val="100000"/>
                </a:srgbClr>
              </a:solidFill>
              <a:prstDash val="solid"/>
              <a:round/>
            </a:ln>
          </p:spPr>
          <p:txBody>
            <a:bodyPr/>
            <a:lstStyle/>
            <a:p/>
          </p:txBody>
        </p:sp>
        <p:sp>
          <p:nvSpPr>
            <p:cNvPr id="345" name="pl10"/>
            <p:cNvSpPr/>
            <p:nvPr/>
          </p:nvSpPr>
          <p:spPr>
            <a:xfrm>
              <a:off x="7026497" y="9172214"/>
              <a:ext cx="4234357" cy="0"/>
            </a:xfrm>
            <a:custGeom>
              <a:avLst/>
              <a:pathLst>
                <a:path w="4234357" h="0">
                  <a:moveTo>
                    <a:pt x="0" y="0"/>
                  </a:moveTo>
                  <a:lnTo>
                    <a:pt x="4234357" y="0"/>
                  </a:lnTo>
                  <a:lnTo>
                    <a:pt x="4234357" y="0"/>
                  </a:lnTo>
                </a:path>
              </a:pathLst>
            </a:custGeom>
            <a:ln w="13550" cap="flat">
              <a:solidFill>
                <a:srgbClr val="EBEBEB">
                  <a:alpha val="100000"/>
                </a:srgbClr>
              </a:solidFill>
              <a:prstDash val="solid"/>
              <a:round/>
            </a:ln>
          </p:spPr>
          <p:txBody>
            <a:bodyPr/>
            <a:lstStyle/>
            <a:p/>
          </p:txBody>
        </p:sp>
        <p:sp>
          <p:nvSpPr>
            <p:cNvPr id="346" name="pl11"/>
            <p:cNvSpPr/>
            <p:nvPr/>
          </p:nvSpPr>
          <p:spPr>
            <a:xfrm>
              <a:off x="7026497" y="8447809"/>
              <a:ext cx="4234357" cy="0"/>
            </a:xfrm>
            <a:custGeom>
              <a:avLst/>
              <a:pathLst>
                <a:path w="4234357" h="0">
                  <a:moveTo>
                    <a:pt x="0" y="0"/>
                  </a:moveTo>
                  <a:lnTo>
                    <a:pt x="4234357" y="0"/>
                  </a:lnTo>
                  <a:lnTo>
                    <a:pt x="4234357" y="0"/>
                  </a:lnTo>
                </a:path>
              </a:pathLst>
            </a:custGeom>
            <a:ln w="13550" cap="flat">
              <a:solidFill>
                <a:srgbClr val="EBEBEB">
                  <a:alpha val="100000"/>
                </a:srgbClr>
              </a:solidFill>
              <a:prstDash val="solid"/>
              <a:round/>
            </a:ln>
          </p:spPr>
          <p:txBody>
            <a:bodyPr/>
            <a:lstStyle/>
            <a:p/>
          </p:txBody>
        </p:sp>
        <p:sp>
          <p:nvSpPr>
            <p:cNvPr id="347" name="pl12"/>
            <p:cNvSpPr/>
            <p:nvPr/>
          </p:nvSpPr>
          <p:spPr>
            <a:xfrm>
              <a:off x="7026497" y="7723404"/>
              <a:ext cx="4234357" cy="0"/>
            </a:xfrm>
            <a:custGeom>
              <a:avLst/>
              <a:pathLst>
                <a:path w="4234357" h="0">
                  <a:moveTo>
                    <a:pt x="0" y="0"/>
                  </a:moveTo>
                  <a:lnTo>
                    <a:pt x="4234357" y="0"/>
                  </a:lnTo>
                  <a:lnTo>
                    <a:pt x="4234357" y="0"/>
                  </a:lnTo>
                </a:path>
              </a:pathLst>
            </a:custGeom>
            <a:ln w="13550" cap="flat">
              <a:solidFill>
                <a:srgbClr val="EBEBEB">
                  <a:alpha val="100000"/>
                </a:srgbClr>
              </a:solidFill>
              <a:prstDash val="solid"/>
              <a:round/>
            </a:ln>
          </p:spPr>
          <p:txBody>
            <a:bodyPr/>
            <a:lstStyle/>
            <a:p/>
          </p:txBody>
        </p:sp>
        <p:sp>
          <p:nvSpPr>
            <p:cNvPr id="348" name="pl13"/>
            <p:cNvSpPr/>
            <p:nvPr/>
          </p:nvSpPr>
          <p:spPr>
            <a:xfrm>
              <a:off x="7026497" y="6998998"/>
              <a:ext cx="4234357" cy="0"/>
            </a:xfrm>
            <a:custGeom>
              <a:avLst/>
              <a:pathLst>
                <a:path w="4234357" h="0">
                  <a:moveTo>
                    <a:pt x="0" y="0"/>
                  </a:moveTo>
                  <a:lnTo>
                    <a:pt x="4234357" y="0"/>
                  </a:lnTo>
                  <a:lnTo>
                    <a:pt x="4234357" y="0"/>
                  </a:lnTo>
                </a:path>
              </a:pathLst>
            </a:custGeom>
            <a:ln w="13550" cap="flat">
              <a:solidFill>
                <a:srgbClr val="EBEBEB">
                  <a:alpha val="100000"/>
                </a:srgbClr>
              </a:solidFill>
              <a:prstDash val="solid"/>
              <a:round/>
            </a:ln>
          </p:spPr>
          <p:txBody>
            <a:bodyPr/>
            <a:lstStyle/>
            <a:p/>
          </p:txBody>
        </p:sp>
        <p:sp>
          <p:nvSpPr>
            <p:cNvPr id="349" name="rc14"/>
            <p:cNvSpPr/>
            <p:nvPr/>
          </p:nvSpPr>
          <p:spPr>
            <a:xfrm>
              <a:off x="7173523" y="8085606"/>
              <a:ext cx="411673" cy="108660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350" name="rc15"/>
            <p:cNvSpPr/>
            <p:nvPr/>
          </p:nvSpPr>
          <p:spPr>
            <a:xfrm>
              <a:off x="7761628" y="8810012"/>
              <a:ext cx="411673" cy="362202"/>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351" name="rc16"/>
            <p:cNvSpPr/>
            <p:nvPr/>
          </p:nvSpPr>
          <p:spPr>
            <a:xfrm>
              <a:off x="8349733" y="8085606"/>
              <a:ext cx="411673" cy="108660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352" name="rc17"/>
            <p:cNvSpPr/>
            <p:nvPr/>
          </p:nvSpPr>
          <p:spPr>
            <a:xfrm>
              <a:off x="8937839" y="8447809"/>
              <a:ext cx="411673" cy="724405"/>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353" name="rc18"/>
            <p:cNvSpPr/>
            <p:nvPr/>
          </p:nvSpPr>
          <p:spPr>
            <a:xfrm>
              <a:off x="9525944" y="6636796"/>
              <a:ext cx="411673" cy="253541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354" name="rc19"/>
            <p:cNvSpPr/>
            <p:nvPr/>
          </p:nvSpPr>
          <p:spPr>
            <a:xfrm>
              <a:off x="10114049" y="8447809"/>
              <a:ext cx="411673" cy="724405"/>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355" name="rc20"/>
            <p:cNvSpPr/>
            <p:nvPr/>
          </p:nvSpPr>
          <p:spPr>
            <a:xfrm>
              <a:off x="10702154" y="8447809"/>
              <a:ext cx="411673" cy="724405"/>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356" name="rc21"/>
            <p:cNvSpPr/>
            <p:nvPr/>
          </p:nvSpPr>
          <p:spPr>
            <a:xfrm>
              <a:off x="10114049" y="8085606"/>
              <a:ext cx="411673" cy="36220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57" name="pl22"/>
            <p:cNvSpPr/>
            <p:nvPr/>
          </p:nvSpPr>
          <p:spPr>
            <a:xfrm>
              <a:off x="7379360" y="6867288"/>
              <a:ext cx="3528631" cy="2211832"/>
            </a:xfrm>
            <a:custGeom>
              <a:avLst/>
              <a:pathLst>
                <a:path w="3528631" h="2211832">
                  <a:moveTo>
                    <a:pt x="0" y="0"/>
                  </a:moveTo>
                  <a:lnTo>
                    <a:pt x="588105" y="2101499"/>
                  </a:lnTo>
                  <a:lnTo>
                    <a:pt x="1176210" y="1856698"/>
                  </a:lnTo>
                  <a:lnTo>
                    <a:pt x="1764315" y="1994039"/>
                  </a:lnTo>
                  <a:lnTo>
                    <a:pt x="2352420" y="1785441"/>
                  </a:lnTo>
                  <a:lnTo>
                    <a:pt x="2940525" y="2149195"/>
                  </a:lnTo>
                  <a:lnTo>
                    <a:pt x="3528631" y="2211832"/>
                  </a:lnTo>
                </a:path>
              </a:pathLst>
            </a:custGeom>
            <a:ln w="40651" cap="flat">
              <a:solidFill>
                <a:srgbClr val="000000">
                  <a:alpha val="100000"/>
                </a:srgbClr>
              </a:solidFill>
              <a:prstDash val="solid"/>
              <a:round/>
            </a:ln>
          </p:spPr>
          <p:txBody>
            <a:bodyPr/>
            <a:lstStyle/>
            <a:p/>
          </p:txBody>
        </p:sp>
        <p:sp>
          <p:nvSpPr>
            <p:cNvPr id="358" name="rc23"/>
            <p:cNvSpPr/>
            <p:nvPr/>
          </p:nvSpPr>
          <p:spPr>
            <a:xfrm>
              <a:off x="7026497" y="6510025"/>
              <a:ext cx="4234357" cy="2788960"/>
            </a:xfrm>
            <a:prstGeom prst="rect">
              <a:avLst/>
            </a:prstGeom>
            <a:ln w="13550" cap="rnd">
              <a:solidFill>
                <a:srgbClr val="333333">
                  <a:alpha val="100000"/>
                </a:srgbClr>
              </a:solidFill>
              <a:prstDash val="solid"/>
              <a:round/>
            </a:ln>
          </p:spPr>
          <p:txBody>
            <a:bodyPr/>
            <a:lstStyle/>
            <a:p/>
          </p:txBody>
        </p:sp>
        <p:sp>
          <p:nvSpPr>
            <p:cNvPr id="359" name="tx24"/>
            <p:cNvSpPr/>
            <p:nvPr/>
          </p:nvSpPr>
          <p:spPr>
            <a:xfrm>
              <a:off x="6801340" y="9169908"/>
              <a:ext cx="127099"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360" name="tx25"/>
            <p:cNvSpPr/>
            <p:nvPr/>
          </p:nvSpPr>
          <p:spPr>
            <a:xfrm>
              <a:off x="6801340" y="8447363"/>
              <a:ext cx="127099"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2</a:t>
              </a:r>
            </a:p>
          </p:txBody>
        </p:sp>
        <p:sp>
          <p:nvSpPr>
            <p:cNvPr id="361" name="tx26"/>
            <p:cNvSpPr/>
            <p:nvPr/>
          </p:nvSpPr>
          <p:spPr>
            <a:xfrm>
              <a:off x="6801340" y="7723404"/>
              <a:ext cx="127099"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4</a:t>
              </a:r>
            </a:p>
          </p:txBody>
        </p:sp>
        <p:sp>
          <p:nvSpPr>
            <p:cNvPr id="362" name="tx27"/>
            <p:cNvSpPr/>
            <p:nvPr/>
          </p:nvSpPr>
          <p:spPr>
            <a:xfrm>
              <a:off x="6801340" y="6996691"/>
              <a:ext cx="127099"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6</a:t>
              </a:r>
            </a:p>
          </p:txBody>
        </p:sp>
        <p:sp>
          <p:nvSpPr>
            <p:cNvPr id="363" name="pl28"/>
            <p:cNvSpPr/>
            <p:nvPr/>
          </p:nvSpPr>
          <p:spPr>
            <a:xfrm>
              <a:off x="6991702"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64" name="pl29"/>
            <p:cNvSpPr/>
            <p:nvPr/>
          </p:nvSpPr>
          <p:spPr>
            <a:xfrm>
              <a:off x="6991702" y="844780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65" name="pl30"/>
            <p:cNvSpPr/>
            <p:nvPr/>
          </p:nvSpPr>
          <p:spPr>
            <a:xfrm>
              <a:off x="6991702" y="772340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66" name="pl31"/>
            <p:cNvSpPr/>
            <p:nvPr/>
          </p:nvSpPr>
          <p:spPr>
            <a:xfrm>
              <a:off x="6991702" y="699899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67" name="pl32"/>
            <p:cNvSpPr/>
            <p:nvPr/>
          </p:nvSpPr>
          <p:spPr>
            <a:xfrm>
              <a:off x="11260854"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368" name="pl33"/>
            <p:cNvSpPr/>
            <p:nvPr/>
          </p:nvSpPr>
          <p:spPr>
            <a:xfrm>
              <a:off x="11260854" y="8597563"/>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369" name="pl34"/>
            <p:cNvSpPr/>
            <p:nvPr/>
          </p:nvSpPr>
          <p:spPr>
            <a:xfrm>
              <a:off x="11260854" y="8022912"/>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370" name="pl35"/>
            <p:cNvSpPr/>
            <p:nvPr/>
          </p:nvSpPr>
          <p:spPr>
            <a:xfrm>
              <a:off x="11260854" y="7448261"/>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371" name="pl36"/>
            <p:cNvSpPr/>
            <p:nvPr/>
          </p:nvSpPr>
          <p:spPr>
            <a:xfrm>
              <a:off x="11260854" y="6873609"/>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372" name="tx37"/>
            <p:cNvSpPr/>
            <p:nvPr/>
          </p:nvSpPr>
          <p:spPr>
            <a:xfrm>
              <a:off x="11358911"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373" name="tx38"/>
            <p:cNvSpPr/>
            <p:nvPr/>
          </p:nvSpPr>
          <p:spPr>
            <a:xfrm>
              <a:off x="11358911" y="8595256"/>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374" name="tx39"/>
            <p:cNvSpPr/>
            <p:nvPr/>
          </p:nvSpPr>
          <p:spPr>
            <a:xfrm>
              <a:off x="11358911" y="8020605"/>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a:t>
              </a:r>
            </a:p>
          </p:txBody>
        </p:sp>
        <p:sp>
          <p:nvSpPr>
            <p:cNvPr id="375" name="tx40"/>
            <p:cNvSpPr/>
            <p:nvPr/>
          </p:nvSpPr>
          <p:spPr>
            <a:xfrm>
              <a:off x="11358911" y="7445879"/>
              <a:ext cx="254272"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300</a:t>
              </a:r>
            </a:p>
          </p:txBody>
        </p:sp>
        <p:sp>
          <p:nvSpPr>
            <p:cNvPr id="376" name="tx41"/>
            <p:cNvSpPr/>
            <p:nvPr/>
          </p:nvSpPr>
          <p:spPr>
            <a:xfrm>
              <a:off x="11358911" y="6871303"/>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400</a:t>
              </a:r>
            </a:p>
          </p:txBody>
        </p:sp>
        <p:sp>
          <p:nvSpPr>
            <p:cNvPr id="377" name="pl42"/>
            <p:cNvSpPr/>
            <p:nvPr/>
          </p:nvSpPr>
          <p:spPr>
            <a:xfrm>
              <a:off x="737936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8" name="pl43"/>
            <p:cNvSpPr/>
            <p:nvPr/>
          </p:nvSpPr>
          <p:spPr>
            <a:xfrm>
              <a:off x="7967465"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9" name="pl44"/>
            <p:cNvSpPr/>
            <p:nvPr/>
          </p:nvSpPr>
          <p:spPr>
            <a:xfrm>
              <a:off x="855557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0" name="pl45"/>
            <p:cNvSpPr/>
            <p:nvPr/>
          </p:nvSpPr>
          <p:spPr>
            <a:xfrm>
              <a:off x="9143675"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1" name="pl46"/>
            <p:cNvSpPr/>
            <p:nvPr/>
          </p:nvSpPr>
          <p:spPr>
            <a:xfrm>
              <a:off x="973178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2" name="pl47"/>
            <p:cNvSpPr/>
            <p:nvPr/>
          </p:nvSpPr>
          <p:spPr>
            <a:xfrm>
              <a:off x="1031988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3" name="pl48"/>
            <p:cNvSpPr/>
            <p:nvPr/>
          </p:nvSpPr>
          <p:spPr>
            <a:xfrm>
              <a:off x="1090799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4" name="tx49"/>
            <p:cNvSpPr/>
            <p:nvPr/>
          </p:nvSpPr>
          <p:spPr>
            <a:xfrm rot="-2700000">
              <a:off x="7269461"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385" name="tx50"/>
            <p:cNvSpPr/>
            <p:nvPr/>
          </p:nvSpPr>
          <p:spPr>
            <a:xfrm rot="-2700000">
              <a:off x="7817868"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386" name="tx51"/>
            <p:cNvSpPr/>
            <p:nvPr/>
          </p:nvSpPr>
          <p:spPr>
            <a:xfrm rot="-2700000">
              <a:off x="8405316"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387" name="tx52"/>
            <p:cNvSpPr/>
            <p:nvPr/>
          </p:nvSpPr>
          <p:spPr>
            <a:xfrm rot="-2700000">
              <a:off x="8848731"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388" name="tx53"/>
            <p:cNvSpPr/>
            <p:nvPr/>
          </p:nvSpPr>
          <p:spPr>
            <a:xfrm rot="-2700000">
              <a:off x="9436836"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389" name="tx54"/>
            <p:cNvSpPr/>
            <p:nvPr/>
          </p:nvSpPr>
          <p:spPr>
            <a:xfrm rot="-2700000">
              <a:off x="10024915"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390" name="tx55"/>
            <p:cNvSpPr/>
            <p:nvPr/>
          </p:nvSpPr>
          <p:spPr>
            <a:xfrm rot="-2700000">
              <a:off x="10725089"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391" name="tx56"/>
            <p:cNvSpPr/>
            <p:nvPr/>
          </p:nvSpPr>
          <p:spPr>
            <a:xfrm>
              <a:off x="9143675"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392" name="tx57"/>
            <p:cNvSpPr/>
            <p:nvPr/>
          </p:nvSpPr>
          <p:spPr>
            <a:xfrm>
              <a:off x="8326423"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393" name="tx58"/>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394" name="tx59"/>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395" name="rc60"/>
            <p:cNvSpPr/>
            <p:nvPr/>
          </p:nvSpPr>
          <p:spPr>
            <a:xfrm>
              <a:off x="7547907" y="10217410"/>
              <a:ext cx="1051268" cy="182880"/>
            </a:xfrm>
            <a:prstGeom prst="rect">
              <a:avLst/>
            </a:prstGeom>
            <a:solidFill>
              <a:srgbClr val="FFFFFF">
                <a:alpha val="100000"/>
              </a:srgbClr>
            </a:solidFill>
          </p:spPr>
          <p:txBody>
            <a:bodyPr/>
            <a:lstStyle/>
            <a:p/>
          </p:txBody>
        </p:sp>
        <p:sp>
          <p:nvSpPr>
            <p:cNvPr id="396" name="rc61"/>
            <p:cNvSpPr/>
            <p:nvPr/>
          </p:nvSpPr>
          <p:spPr>
            <a:xfrm>
              <a:off x="7547907" y="10217410"/>
              <a:ext cx="182879" cy="182880"/>
            </a:xfrm>
            <a:prstGeom prst="rect">
              <a:avLst/>
            </a:prstGeom>
            <a:solidFill>
              <a:srgbClr val="FFFFFF">
                <a:alpha val="100000"/>
              </a:srgbClr>
            </a:solidFill>
          </p:spPr>
          <p:txBody>
            <a:bodyPr/>
            <a:lstStyle/>
            <a:p/>
          </p:txBody>
        </p:sp>
        <p:sp>
          <p:nvSpPr>
            <p:cNvPr id="397" name="pl62"/>
            <p:cNvSpPr/>
            <p:nvPr/>
          </p:nvSpPr>
          <p:spPr>
            <a:xfrm>
              <a:off x="7566195"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398" name="tx63"/>
            <p:cNvSpPr/>
            <p:nvPr/>
          </p:nvSpPr>
          <p:spPr>
            <a:xfrm>
              <a:off x="7838787"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399" name="rc64"/>
            <p:cNvSpPr/>
            <p:nvPr/>
          </p:nvSpPr>
          <p:spPr>
            <a:xfrm>
              <a:off x="8779175" y="10217410"/>
              <a:ext cx="1960268" cy="182880"/>
            </a:xfrm>
            <a:prstGeom prst="rect">
              <a:avLst/>
            </a:prstGeom>
            <a:solidFill>
              <a:srgbClr val="FFFFFF">
                <a:alpha val="100000"/>
              </a:srgbClr>
            </a:solidFill>
          </p:spPr>
          <p:txBody>
            <a:bodyPr/>
            <a:lstStyle/>
            <a:p/>
          </p:txBody>
        </p:sp>
        <p:sp>
          <p:nvSpPr>
            <p:cNvPr id="400" name="rc65"/>
            <p:cNvSpPr/>
            <p:nvPr/>
          </p:nvSpPr>
          <p:spPr>
            <a:xfrm>
              <a:off x="8779175" y="10217410"/>
              <a:ext cx="182879" cy="182880"/>
            </a:xfrm>
            <a:prstGeom prst="rect">
              <a:avLst/>
            </a:prstGeom>
            <a:solidFill>
              <a:srgbClr val="FFFFFF">
                <a:alpha val="100000"/>
              </a:srgbClr>
            </a:solidFill>
          </p:spPr>
          <p:txBody>
            <a:bodyPr/>
            <a:lstStyle/>
            <a:p/>
          </p:txBody>
        </p:sp>
        <p:sp>
          <p:nvSpPr>
            <p:cNvPr id="401" name="rc66"/>
            <p:cNvSpPr/>
            <p:nvPr/>
          </p:nvSpPr>
          <p:spPr>
            <a:xfrm>
              <a:off x="8788175" y="10226410"/>
              <a:ext cx="164880"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2" name="rc67"/>
            <p:cNvSpPr/>
            <p:nvPr/>
          </p:nvSpPr>
          <p:spPr>
            <a:xfrm>
              <a:off x="9705216" y="10217410"/>
              <a:ext cx="182880" cy="182880"/>
            </a:xfrm>
            <a:prstGeom prst="rect">
              <a:avLst/>
            </a:prstGeom>
            <a:solidFill>
              <a:srgbClr val="FFFFFF">
                <a:alpha val="100000"/>
              </a:srgbClr>
            </a:solidFill>
          </p:spPr>
          <p:txBody>
            <a:bodyPr/>
            <a:lstStyle/>
            <a:p/>
          </p:txBody>
        </p:sp>
        <p:sp>
          <p:nvSpPr>
            <p:cNvPr id="403" name="rc68"/>
            <p:cNvSpPr/>
            <p:nvPr/>
          </p:nvSpPr>
          <p:spPr>
            <a:xfrm>
              <a:off x="9714216"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04" name="tx69"/>
            <p:cNvSpPr/>
            <p:nvPr/>
          </p:nvSpPr>
          <p:spPr>
            <a:xfrm>
              <a:off x="9070055"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405" name="tx70"/>
            <p:cNvSpPr/>
            <p:nvPr/>
          </p:nvSpPr>
          <p:spPr>
            <a:xfrm>
              <a:off x="9996096"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406" name="tx71"/>
            <p:cNvSpPr/>
            <p:nvPr/>
          </p:nvSpPr>
          <p:spPr>
            <a:xfrm>
              <a:off x="6515377"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07" name=""/>
          <p:cNvGrpSpPr/>
          <p:nvPr/>
        </p:nvGrpSpPr>
        <p:grpSpPr>
          <a:xfrm>
            <a:off x="12527280" y="6217920"/>
            <a:ext cx="5486400" cy="4297680"/>
            <a:chOff x="12527280" y="6217920"/>
            <a:chExt cx="5486400" cy="4297680"/>
          </a:xfrm>
        </p:grpSpPr>
        <p:sp>
          <p:nvSpPr>
            <p:cNvPr id="408"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09"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10"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411"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12"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13"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14"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15"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16"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17"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18"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19"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20"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21"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22" name="pl17"/>
            <p:cNvSpPr/>
            <p:nvPr/>
          </p:nvSpPr>
          <p:spPr>
            <a:xfrm>
              <a:off x="13329440" y="6663670"/>
              <a:ext cx="4502097" cy="512149"/>
            </a:xfrm>
            <a:custGeom>
              <a:avLst/>
              <a:pathLst>
                <a:path w="4502097" h="512149">
                  <a:moveTo>
                    <a:pt x="0" y="76822"/>
                  </a:moveTo>
                  <a:lnTo>
                    <a:pt x="187587" y="128037"/>
                  </a:lnTo>
                  <a:lnTo>
                    <a:pt x="375174" y="281682"/>
                  </a:lnTo>
                  <a:lnTo>
                    <a:pt x="562762" y="76822"/>
                  </a:lnTo>
                  <a:lnTo>
                    <a:pt x="750349" y="51214"/>
                  </a:lnTo>
                  <a:lnTo>
                    <a:pt x="937937" y="102429"/>
                  </a:lnTo>
                  <a:lnTo>
                    <a:pt x="1125524" y="0"/>
                  </a:lnTo>
                  <a:lnTo>
                    <a:pt x="1313111" y="76822"/>
                  </a:lnTo>
                  <a:lnTo>
                    <a:pt x="1500699" y="76822"/>
                  </a:lnTo>
                  <a:lnTo>
                    <a:pt x="1688286" y="51214"/>
                  </a:lnTo>
                  <a:lnTo>
                    <a:pt x="1875874" y="25607"/>
                  </a:lnTo>
                  <a:lnTo>
                    <a:pt x="2063461" y="25607"/>
                  </a:lnTo>
                  <a:lnTo>
                    <a:pt x="2251048" y="76822"/>
                  </a:lnTo>
                  <a:lnTo>
                    <a:pt x="2438636" y="0"/>
                  </a:lnTo>
                  <a:lnTo>
                    <a:pt x="2626223" y="102429"/>
                  </a:lnTo>
                  <a:lnTo>
                    <a:pt x="2813811" y="76822"/>
                  </a:lnTo>
                  <a:lnTo>
                    <a:pt x="3001398" y="102429"/>
                  </a:lnTo>
                  <a:lnTo>
                    <a:pt x="3188985" y="230467"/>
                  </a:lnTo>
                  <a:lnTo>
                    <a:pt x="3376573" y="51214"/>
                  </a:lnTo>
                  <a:lnTo>
                    <a:pt x="3564160" y="76822"/>
                  </a:lnTo>
                  <a:lnTo>
                    <a:pt x="3751748" y="435327"/>
                  </a:lnTo>
                  <a:lnTo>
                    <a:pt x="3939335" y="512149"/>
                  </a:lnTo>
                  <a:lnTo>
                    <a:pt x="4126923" y="460934"/>
                  </a:lnTo>
                  <a:lnTo>
                    <a:pt x="4314510" y="153644"/>
                  </a:lnTo>
                  <a:lnTo>
                    <a:pt x="4502097" y="384112"/>
                  </a:lnTo>
                </a:path>
              </a:pathLst>
            </a:custGeom>
            <a:ln w="32521" cap="flat">
              <a:solidFill>
                <a:srgbClr val="5EB0E8">
                  <a:alpha val="100000"/>
                </a:srgbClr>
              </a:solidFill>
              <a:prstDash val="solid"/>
              <a:round/>
            </a:ln>
          </p:spPr>
          <p:txBody>
            <a:bodyPr/>
            <a:lstStyle/>
            <a:p/>
          </p:txBody>
        </p:sp>
        <p:sp>
          <p:nvSpPr>
            <p:cNvPr id="423" name="pl18"/>
            <p:cNvSpPr/>
            <p:nvPr/>
          </p:nvSpPr>
          <p:spPr>
            <a:xfrm>
              <a:off x="14267377" y="6689277"/>
              <a:ext cx="3564160" cy="537757"/>
            </a:xfrm>
            <a:custGeom>
              <a:avLst/>
              <a:pathLst>
                <a:path w="3564160" h="537757">
                  <a:moveTo>
                    <a:pt x="0" y="281682"/>
                  </a:moveTo>
                  <a:lnTo>
                    <a:pt x="187587" y="153644"/>
                  </a:lnTo>
                  <a:lnTo>
                    <a:pt x="375174" y="230467"/>
                  </a:lnTo>
                  <a:lnTo>
                    <a:pt x="562762" y="204859"/>
                  </a:lnTo>
                  <a:lnTo>
                    <a:pt x="750349" y="153644"/>
                  </a:lnTo>
                  <a:lnTo>
                    <a:pt x="937937" y="179252"/>
                  </a:lnTo>
                  <a:lnTo>
                    <a:pt x="1125524" y="0"/>
                  </a:lnTo>
                  <a:lnTo>
                    <a:pt x="1313111" y="128037"/>
                  </a:lnTo>
                  <a:lnTo>
                    <a:pt x="1500699" y="153644"/>
                  </a:lnTo>
                  <a:lnTo>
                    <a:pt x="1688286" y="153644"/>
                  </a:lnTo>
                  <a:lnTo>
                    <a:pt x="1875874" y="76822"/>
                  </a:lnTo>
                  <a:lnTo>
                    <a:pt x="2063461" y="51214"/>
                  </a:lnTo>
                  <a:lnTo>
                    <a:pt x="2251048" y="256074"/>
                  </a:lnTo>
                  <a:lnTo>
                    <a:pt x="2438636" y="179252"/>
                  </a:lnTo>
                  <a:lnTo>
                    <a:pt x="2626223" y="76822"/>
                  </a:lnTo>
                  <a:lnTo>
                    <a:pt x="2813811" y="281682"/>
                  </a:lnTo>
                  <a:lnTo>
                    <a:pt x="3001398" y="537757"/>
                  </a:lnTo>
                  <a:lnTo>
                    <a:pt x="3188985" y="537757"/>
                  </a:lnTo>
                  <a:lnTo>
                    <a:pt x="3376573" y="256074"/>
                  </a:lnTo>
                  <a:lnTo>
                    <a:pt x="3564160" y="384112"/>
                  </a:lnTo>
                </a:path>
              </a:pathLst>
            </a:custGeom>
            <a:ln w="32521" cap="flat">
              <a:solidFill>
                <a:srgbClr val="00A173">
                  <a:alpha val="100000"/>
                </a:srgbClr>
              </a:solidFill>
              <a:prstDash val="solid"/>
              <a:round/>
            </a:ln>
          </p:spPr>
          <p:txBody>
            <a:bodyPr/>
            <a:lstStyle/>
            <a:p/>
          </p:txBody>
        </p:sp>
        <p:sp>
          <p:nvSpPr>
            <p:cNvPr id="424"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25"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26"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27"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428"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429"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30"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1"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2"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3"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4"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5"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6"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37"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38"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39"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0"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1"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2"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3"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4"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5"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6"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7"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8"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9"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0"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1"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2"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3"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4"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5"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6"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7"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8"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9"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0"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1"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462"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463"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464"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465"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466"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467"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468"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469"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470"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471"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472"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473"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474"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475"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476"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477"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478"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479"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480"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481"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482"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483"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484"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485"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486"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487" name="rc82"/>
            <p:cNvSpPr/>
            <p:nvPr/>
          </p:nvSpPr>
          <p:spPr>
            <a:xfrm>
              <a:off x="14005791" y="9941072"/>
              <a:ext cx="3149396" cy="504938"/>
            </a:xfrm>
            <a:prstGeom prst="rect">
              <a:avLst/>
            </a:prstGeom>
            <a:solidFill>
              <a:srgbClr val="FFFFFF">
                <a:alpha val="100000"/>
              </a:srgbClr>
            </a:solidFill>
          </p:spPr>
          <p:txBody>
            <a:bodyPr/>
            <a:lstStyle/>
            <a:p/>
          </p:txBody>
        </p:sp>
        <p:sp>
          <p:nvSpPr>
            <p:cNvPr id="488"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489"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490"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491"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492"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93" name=""/>
          <p:cNvGrpSpPr/>
          <p:nvPr/>
        </p:nvGrpSpPr>
        <p:grpSpPr>
          <a:xfrm>
            <a:off x="594360" y="6217920"/>
            <a:ext cx="5562295" cy="3045120"/>
            <a:chOff x="594360" y="6217920"/>
            <a:chExt cx="5562295" cy="3045120"/>
          </a:xfrm>
        </p:grpSpPr>
        <p:sp>
          <p:nvSpPr>
            <p:cNvPr id="494" name="rc3"/>
            <p:cNvSpPr/>
            <p:nvPr/>
          </p:nvSpPr>
          <p:spPr>
            <a:xfrm>
              <a:off x="594360" y="6217920"/>
              <a:ext cx="5562295" cy="304511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95" name="rc4"/>
            <p:cNvSpPr/>
            <p:nvPr/>
          </p:nvSpPr>
          <p:spPr>
            <a:xfrm>
              <a:off x="1909184" y="6564487"/>
              <a:ext cx="4177881" cy="1438287"/>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496" name="rc5"/>
            <p:cNvSpPr/>
            <p:nvPr/>
          </p:nvSpPr>
          <p:spPr>
            <a:xfrm>
              <a:off x="1943429" y="6598732"/>
              <a:ext cx="342449" cy="3424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497" name="rc6"/>
            <p:cNvSpPr/>
            <p:nvPr/>
          </p:nvSpPr>
          <p:spPr>
            <a:xfrm>
              <a:off x="2285878" y="6598732"/>
              <a:ext cx="342449" cy="3424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498" name="rc7"/>
            <p:cNvSpPr/>
            <p:nvPr/>
          </p:nvSpPr>
          <p:spPr>
            <a:xfrm>
              <a:off x="2628327" y="6598732"/>
              <a:ext cx="342449" cy="342449"/>
            </a:xfrm>
            <a:prstGeom prst="rect">
              <a:avLst/>
            </a:prstGeom>
            <a:solidFill>
              <a:srgbClr val="FC9272">
                <a:alpha val="100000"/>
              </a:srgbClr>
            </a:solidFill>
            <a:ln w="5420" cap="flat">
              <a:solidFill>
                <a:srgbClr val="FFFFFF">
                  <a:alpha val="100000"/>
                </a:srgbClr>
              </a:solidFill>
              <a:prstDash val="solid"/>
              <a:miter/>
            </a:ln>
          </p:spPr>
          <p:txBody>
            <a:bodyPr/>
            <a:lstStyle/>
            <a:p/>
          </p:txBody>
        </p:sp>
        <p:sp>
          <p:nvSpPr>
            <p:cNvPr id="499" name="rc8"/>
            <p:cNvSpPr/>
            <p:nvPr/>
          </p:nvSpPr>
          <p:spPr>
            <a:xfrm>
              <a:off x="2970777" y="6598732"/>
              <a:ext cx="342449" cy="342449"/>
            </a:xfrm>
            <a:prstGeom prst="rect">
              <a:avLst/>
            </a:prstGeom>
            <a:solidFill>
              <a:srgbClr val="FCBBA1">
                <a:alpha val="100000"/>
              </a:srgbClr>
            </a:solidFill>
            <a:ln w="5420" cap="flat">
              <a:solidFill>
                <a:srgbClr val="FFFFFF">
                  <a:alpha val="100000"/>
                </a:srgbClr>
              </a:solidFill>
              <a:prstDash val="solid"/>
              <a:miter/>
            </a:ln>
          </p:spPr>
          <p:txBody>
            <a:bodyPr/>
            <a:lstStyle/>
            <a:p/>
          </p:txBody>
        </p:sp>
        <p:sp>
          <p:nvSpPr>
            <p:cNvPr id="500" name="rc9"/>
            <p:cNvSpPr/>
            <p:nvPr/>
          </p:nvSpPr>
          <p:spPr>
            <a:xfrm>
              <a:off x="3313226" y="6598732"/>
              <a:ext cx="342449" cy="34244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501" name="rc10"/>
            <p:cNvSpPr/>
            <p:nvPr/>
          </p:nvSpPr>
          <p:spPr>
            <a:xfrm>
              <a:off x="3655675" y="6598732"/>
              <a:ext cx="342449" cy="342449"/>
            </a:xfrm>
            <a:prstGeom prst="rect">
              <a:avLst/>
            </a:prstGeom>
            <a:solidFill>
              <a:srgbClr val="FCBBA1">
                <a:alpha val="100000"/>
              </a:srgbClr>
            </a:solidFill>
            <a:ln w="5420" cap="flat">
              <a:solidFill>
                <a:srgbClr val="FFFFFF">
                  <a:alpha val="100000"/>
                </a:srgbClr>
              </a:solidFill>
              <a:prstDash val="solid"/>
              <a:miter/>
            </a:ln>
          </p:spPr>
          <p:txBody>
            <a:bodyPr/>
            <a:lstStyle/>
            <a:p/>
          </p:txBody>
        </p:sp>
        <p:sp>
          <p:nvSpPr>
            <p:cNvPr id="502" name="rc11"/>
            <p:cNvSpPr/>
            <p:nvPr/>
          </p:nvSpPr>
          <p:spPr>
            <a:xfrm>
              <a:off x="3998125" y="6598732"/>
              <a:ext cx="342449" cy="3424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03" name="rc12"/>
            <p:cNvSpPr/>
            <p:nvPr/>
          </p:nvSpPr>
          <p:spPr>
            <a:xfrm>
              <a:off x="4340574" y="6598732"/>
              <a:ext cx="342449" cy="3424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04" name="rc13"/>
            <p:cNvSpPr/>
            <p:nvPr/>
          </p:nvSpPr>
          <p:spPr>
            <a:xfrm>
              <a:off x="4683023" y="6598732"/>
              <a:ext cx="342449" cy="3424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05" name="rc14"/>
            <p:cNvSpPr/>
            <p:nvPr/>
          </p:nvSpPr>
          <p:spPr>
            <a:xfrm>
              <a:off x="5025473" y="6598732"/>
              <a:ext cx="342449" cy="3424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06" name="rc15"/>
            <p:cNvSpPr/>
            <p:nvPr/>
          </p:nvSpPr>
          <p:spPr>
            <a:xfrm>
              <a:off x="5367922" y="6598732"/>
              <a:ext cx="342449" cy="3424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07" name="rc16"/>
            <p:cNvSpPr/>
            <p:nvPr/>
          </p:nvSpPr>
          <p:spPr>
            <a:xfrm>
              <a:off x="5710371" y="6598732"/>
              <a:ext cx="342449" cy="34244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508" name="rc17"/>
            <p:cNvSpPr/>
            <p:nvPr/>
          </p:nvSpPr>
          <p:spPr>
            <a:xfrm>
              <a:off x="1943429" y="6941181"/>
              <a:ext cx="342449" cy="3424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09" name="rc18"/>
            <p:cNvSpPr/>
            <p:nvPr/>
          </p:nvSpPr>
          <p:spPr>
            <a:xfrm>
              <a:off x="2285878" y="6941181"/>
              <a:ext cx="342449" cy="3424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10" name="rc19"/>
            <p:cNvSpPr/>
            <p:nvPr/>
          </p:nvSpPr>
          <p:spPr>
            <a:xfrm>
              <a:off x="2628327" y="6941181"/>
              <a:ext cx="342449" cy="3424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11" name="rc20"/>
            <p:cNvSpPr/>
            <p:nvPr/>
          </p:nvSpPr>
          <p:spPr>
            <a:xfrm>
              <a:off x="2970777" y="6941181"/>
              <a:ext cx="342449" cy="3424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12" name="rc21"/>
            <p:cNvSpPr/>
            <p:nvPr/>
          </p:nvSpPr>
          <p:spPr>
            <a:xfrm>
              <a:off x="3313226" y="6941181"/>
              <a:ext cx="342449" cy="3424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13" name="rc22"/>
            <p:cNvSpPr/>
            <p:nvPr/>
          </p:nvSpPr>
          <p:spPr>
            <a:xfrm>
              <a:off x="3655675" y="6941181"/>
              <a:ext cx="342449" cy="3424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14" name="rc23"/>
            <p:cNvSpPr/>
            <p:nvPr/>
          </p:nvSpPr>
          <p:spPr>
            <a:xfrm>
              <a:off x="3998125" y="6941181"/>
              <a:ext cx="342449" cy="3424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15" name="rc24"/>
            <p:cNvSpPr/>
            <p:nvPr/>
          </p:nvSpPr>
          <p:spPr>
            <a:xfrm>
              <a:off x="4340574" y="6941181"/>
              <a:ext cx="342449" cy="3424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16" name="rc25"/>
            <p:cNvSpPr/>
            <p:nvPr/>
          </p:nvSpPr>
          <p:spPr>
            <a:xfrm>
              <a:off x="4683023" y="6941181"/>
              <a:ext cx="342449" cy="3424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17" name="rc26"/>
            <p:cNvSpPr/>
            <p:nvPr/>
          </p:nvSpPr>
          <p:spPr>
            <a:xfrm>
              <a:off x="5025473" y="6941181"/>
              <a:ext cx="342449" cy="3424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18" name="rc27"/>
            <p:cNvSpPr/>
            <p:nvPr/>
          </p:nvSpPr>
          <p:spPr>
            <a:xfrm>
              <a:off x="5367922" y="6941181"/>
              <a:ext cx="342449" cy="342449"/>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519" name="rc28"/>
            <p:cNvSpPr/>
            <p:nvPr/>
          </p:nvSpPr>
          <p:spPr>
            <a:xfrm>
              <a:off x="5710371" y="6941181"/>
              <a:ext cx="342449" cy="34244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520" name="rc29"/>
            <p:cNvSpPr/>
            <p:nvPr/>
          </p:nvSpPr>
          <p:spPr>
            <a:xfrm>
              <a:off x="1943429" y="7283631"/>
              <a:ext cx="342449" cy="3424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21" name="rc30"/>
            <p:cNvSpPr/>
            <p:nvPr/>
          </p:nvSpPr>
          <p:spPr>
            <a:xfrm>
              <a:off x="2285878" y="7283631"/>
              <a:ext cx="342449" cy="3424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22" name="rc31"/>
            <p:cNvSpPr/>
            <p:nvPr/>
          </p:nvSpPr>
          <p:spPr>
            <a:xfrm>
              <a:off x="2628327" y="7283631"/>
              <a:ext cx="342449" cy="342449"/>
            </a:xfrm>
            <a:prstGeom prst="rect">
              <a:avLst/>
            </a:prstGeom>
            <a:solidFill>
              <a:srgbClr val="FCBBA1">
                <a:alpha val="100000"/>
              </a:srgbClr>
            </a:solidFill>
            <a:ln w="5420" cap="flat">
              <a:solidFill>
                <a:srgbClr val="FFFFFF">
                  <a:alpha val="100000"/>
                </a:srgbClr>
              </a:solidFill>
              <a:prstDash val="solid"/>
              <a:miter/>
            </a:ln>
          </p:spPr>
          <p:txBody>
            <a:bodyPr/>
            <a:lstStyle/>
            <a:p/>
          </p:txBody>
        </p:sp>
        <p:sp>
          <p:nvSpPr>
            <p:cNvPr id="523" name="rc32"/>
            <p:cNvSpPr/>
            <p:nvPr/>
          </p:nvSpPr>
          <p:spPr>
            <a:xfrm>
              <a:off x="2970777" y="7283631"/>
              <a:ext cx="342449" cy="3424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24" name="rc33"/>
            <p:cNvSpPr/>
            <p:nvPr/>
          </p:nvSpPr>
          <p:spPr>
            <a:xfrm>
              <a:off x="3313226" y="7283631"/>
              <a:ext cx="342449" cy="3424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25" name="rc34"/>
            <p:cNvSpPr/>
            <p:nvPr/>
          </p:nvSpPr>
          <p:spPr>
            <a:xfrm>
              <a:off x="3655675" y="7283631"/>
              <a:ext cx="342449" cy="3424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26" name="rc35"/>
            <p:cNvSpPr/>
            <p:nvPr/>
          </p:nvSpPr>
          <p:spPr>
            <a:xfrm>
              <a:off x="3998125" y="7283631"/>
              <a:ext cx="342449" cy="3424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27" name="rc36"/>
            <p:cNvSpPr/>
            <p:nvPr/>
          </p:nvSpPr>
          <p:spPr>
            <a:xfrm>
              <a:off x="4340574" y="7283631"/>
              <a:ext cx="342449" cy="3424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28" name="rc37"/>
            <p:cNvSpPr/>
            <p:nvPr/>
          </p:nvSpPr>
          <p:spPr>
            <a:xfrm>
              <a:off x="4683023" y="7283631"/>
              <a:ext cx="342449" cy="3424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29" name="rc38"/>
            <p:cNvSpPr/>
            <p:nvPr/>
          </p:nvSpPr>
          <p:spPr>
            <a:xfrm>
              <a:off x="5025473" y="7283631"/>
              <a:ext cx="342449" cy="3424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30" name="rc39"/>
            <p:cNvSpPr/>
            <p:nvPr/>
          </p:nvSpPr>
          <p:spPr>
            <a:xfrm>
              <a:off x="5367922" y="7283631"/>
              <a:ext cx="342449" cy="3424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31" name="rc40"/>
            <p:cNvSpPr/>
            <p:nvPr/>
          </p:nvSpPr>
          <p:spPr>
            <a:xfrm>
              <a:off x="5710371" y="7283631"/>
              <a:ext cx="342449" cy="3424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32" name="rc41"/>
            <p:cNvSpPr/>
            <p:nvPr/>
          </p:nvSpPr>
          <p:spPr>
            <a:xfrm>
              <a:off x="1943429" y="7626080"/>
              <a:ext cx="342449" cy="3424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33" name="rc42"/>
            <p:cNvSpPr/>
            <p:nvPr/>
          </p:nvSpPr>
          <p:spPr>
            <a:xfrm>
              <a:off x="2285878" y="7626080"/>
              <a:ext cx="342449" cy="3424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34" name="rc43"/>
            <p:cNvSpPr/>
            <p:nvPr/>
          </p:nvSpPr>
          <p:spPr>
            <a:xfrm>
              <a:off x="2628327" y="7626080"/>
              <a:ext cx="342449" cy="3424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35" name="rc44"/>
            <p:cNvSpPr/>
            <p:nvPr/>
          </p:nvSpPr>
          <p:spPr>
            <a:xfrm>
              <a:off x="2970777" y="7626080"/>
              <a:ext cx="342449" cy="3424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36" name="rc45"/>
            <p:cNvSpPr/>
            <p:nvPr/>
          </p:nvSpPr>
          <p:spPr>
            <a:xfrm>
              <a:off x="3313226" y="7626080"/>
              <a:ext cx="342449" cy="3424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37" name="rc46"/>
            <p:cNvSpPr/>
            <p:nvPr/>
          </p:nvSpPr>
          <p:spPr>
            <a:xfrm>
              <a:off x="3655675" y="7626080"/>
              <a:ext cx="342449" cy="3424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38" name="rc47"/>
            <p:cNvSpPr/>
            <p:nvPr/>
          </p:nvSpPr>
          <p:spPr>
            <a:xfrm>
              <a:off x="3998125" y="7626080"/>
              <a:ext cx="342449" cy="3424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39" name="rc48"/>
            <p:cNvSpPr/>
            <p:nvPr/>
          </p:nvSpPr>
          <p:spPr>
            <a:xfrm>
              <a:off x="4340574" y="7626080"/>
              <a:ext cx="342449" cy="3424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40" name="rc49"/>
            <p:cNvSpPr/>
            <p:nvPr/>
          </p:nvSpPr>
          <p:spPr>
            <a:xfrm>
              <a:off x="4683023" y="7626080"/>
              <a:ext cx="342449" cy="3424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41" name="rc50"/>
            <p:cNvSpPr/>
            <p:nvPr/>
          </p:nvSpPr>
          <p:spPr>
            <a:xfrm>
              <a:off x="5025473" y="7626080"/>
              <a:ext cx="342449" cy="3424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42" name="rc51"/>
            <p:cNvSpPr/>
            <p:nvPr/>
          </p:nvSpPr>
          <p:spPr>
            <a:xfrm>
              <a:off x="5367922" y="7626080"/>
              <a:ext cx="342449" cy="3424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43" name="rc52"/>
            <p:cNvSpPr/>
            <p:nvPr/>
          </p:nvSpPr>
          <p:spPr>
            <a:xfrm>
              <a:off x="5710371" y="7626080"/>
              <a:ext cx="342449" cy="342449"/>
            </a:xfrm>
            <a:prstGeom prst="rect">
              <a:avLst/>
            </a:prstGeom>
            <a:solidFill>
              <a:srgbClr val="FCBBA1">
                <a:alpha val="100000"/>
              </a:srgbClr>
            </a:solidFill>
            <a:ln w="5420" cap="flat">
              <a:solidFill>
                <a:srgbClr val="FFFFFF">
                  <a:alpha val="100000"/>
                </a:srgbClr>
              </a:solidFill>
              <a:prstDash val="solid"/>
              <a:miter/>
            </a:ln>
          </p:spPr>
          <p:txBody>
            <a:bodyPr/>
            <a:lstStyle/>
            <a:p/>
          </p:txBody>
        </p:sp>
        <p:sp>
          <p:nvSpPr>
            <p:cNvPr id="544" name="tx53"/>
            <p:cNvSpPr/>
            <p:nvPr/>
          </p:nvSpPr>
          <p:spPr>
            <a:xfrm>
              <a:off x="1222724" y="7742759"/>
              <a:ext cx="525140"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BELIZE</a:t>
              </a:r>
            </a:p>
          </p:txBody>
        </p:sp>
        <p:sp>
          <p:nvSpPr>
            <p:cNvPr id="545" name="tx54"/>
            <p:cNvSpPr/>
            <p:nvPr/>
          </p:nvSpPr>
          <p:spPr>
            <a:xfrm>
              <a:off x="663949" y="7396589"/>
              <a:ext cx="1083915"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STANN CREEK</a:t>
              </a:r>
            </a:p>
          </p:txBody>
        </p:sp>
        <p:sp>
          <p:nvSpPr>
            <p:cNvPr id="546" name="tx55"/>
            <p:cNvSpPr/>
            <p:nvPr/>
          </p:nvSpPr>
          <p:spPr>
            <a:xfrm>
              <a:off x="1121223" y="7054065"/>
              <a:ext cx="626640"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TOLEDO</a:t>
              </a:r>
            </a:p>
          </p:txBody>
        </p:sp>
        <p:sp>
          <p:nvSpPr>
            <p:cNvPr id="547" name="tx56"/>
            <p:cNvSpPr/>
            <p:nvPr/>
          </p:nvSpPr>
          <p:spPr>
            <a:xfrm>
              <a:off x="1315965" y="6711616"/>
              <a:ext cx="431899"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CAYO</a:t>
              </a:r>
            </a:p>
          </p:txBody>
        </p:sp>
        <p:sp>
          <p:nvSpPr>
            <p:cNvPr id="548" name="tx57"/>
            <p:cNvSpPr/>
            <p:nvPr/>
          </p:nvSpPr>
          <p:spPr>
            <a:xfrm rot="-2700000">
              <a:off x="1675018" y="8318585"/>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549" name="tx58"/>
            <p:cNvSpPr/>
            <p:nvPr/>
          </p:nvSpPr>
          <p:spPr>
            <a:xfrm rot="-2700000">
              <a:off x="2017468" y="8318585"/>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550" name="tx59"/>
            <p:cNvSpPr/>
            <p:nvPr/>
          </p:nvSpPr>
          <p:spPr>
            <a:xfrm rot="-2700000">
              <a:off x="2359917" y="8318585"/>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551" name="tx60"/>
            <p:cNvSpPr/>
            <p:nvPr/>
          </p:nvSpPr>
          <p:spPr>
            <a:xfrm rot="-2700000">
              <a:off x="2702366" y="8318585"/>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552" name="tx61"/>
            <p:cNvSpPr/>
            <p:nvPr/>
          </p:nvSpPr>
          <p:spPr>
            <a:xfrm rot="-2700000">
              <a:off x="3044816" y="8318585"/>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553" name="tx62"/>
            <p:cNvSpPr/>
            <p:nvPr/>
          </p:nvSpPr>
          <p:spPr>
            <a:xfrm rot="-2700000">
              <a:off x="3387265" y="8318585"/>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554" name="tx63"/>
            <p:cNvSpPr/>
            <p:nvPr/>
          </p:nvSpPr>
          <p:spPr>
            <a:xfrm rot="-2700000">
              <a:off x="3729714" y="8318585"/>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555" name="tx64"/>
            <p:cNvSpPr/>
            <p:nvPr/>
          </p:nvSpPr>
          <p:spPr>
            <a:xfrm rot="-2700000">
              <a:off x="4072164" y="8318585"/>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556" name="tx65"/>
            <p:cNvSpPr/>
            <p:nvPr/>
          </p:nvSpPr>
          <p:spPr>
            <a:xfrm rot="-2700000">
              <a:off x="4414613" y="8318585"/>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557" name="tx66"/>
            <p:cNvSpPr/>
            <p:nvPr/>
          </p:nvSpPr>
          <p:spPr>
            <a:xfrm rot="-2700000">
              <a:off x="4757036" y="8318522"/>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558" name="tx67"/>
            <p:cNvSpPr/>
            <p:nvPr/>
          </p:nvSpPr>
          <p:spPr>
            <a:xfrm rot="-2700000">
              <a:off x="5099512" y="8318585"/>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559" name="tx68"/>
            <p:cNvSpPr/>
            <p:nvPr/>
          </p:nvSpPr>
          <p:spPr>
            <a:xfrm rot="-2700000">
              <a:off x="5441961" y="8318585"/>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560" name="pic69"/>
            <p:cNvPicPr/>
            <p:nvPr/>
          </p:nvPicPr>
          <p:blipFill>
            <a:blip r:embed="rId2" cstate="print"/>
            <a:stretch>
              <a:fillRect/>
            </a:stretch>
          </p:blipFill>
          <p:spPr>
            <a:xfrm>
              <a:off x="2918125" y="8814089"/>
              <a:ext cx="2160000" cy="144000"/>
            </a:xfrm>
            <a:prstGeom prst="rect">
              <a:avLst/>
            </a:prstGeom>
          </p:spPr>
        </p:pic>
        <p:sp>
          <p:nvSpPr>
            <p:cNvPr id="561" name="pl70"/>
            <p:cNvSpPr/>
            <p:nvPr/>
          </p:nvSpPr>
          <p:spPr>
            <a:xfrm>
              <a:off x="2921725" y="8914198"/>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562" name="pl71"/>
            <p:cNvSpPr/>
            <p:nvPr/>
          </p:nvSpPr>
          <p:spPr>
            <a:xfrm>
              <a:off x="3280525" y="8914198"/>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563" name="pl72"/>
            <p:cNvSpPr/>
            <p:nvPr/>
          </p:nvSpPr>
          <p:spPr>
            <a:xfrm>
              <a:off x="3639325" y="8914198"/>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564" name="pl73"/>
            <p:cNvSpPr/>
            <p:nvPr/>
          </p:nvSpPr>
          <p:spPr>
            <a:xfrm>
              <a:off x="3998125" y="8914198"/>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565" name="pl74"/>
            <p:cNvSpPr/>
            <p:nvPr/>
          </p:nvSpPr>
          <p:spPr>
            <a:xfrm>
              <a:off x="4356925" y="8914198"/>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566" name="pl75"/>
            <p:cNvSpPr/>
            <p:nvPr/>
          </p:nvSpPr>
          <p:spPr>
            <a:xfrm>
              <a:off x="4715725" y="8914198"/>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567" name="pl76"/>
            <p:cNvSpPr/>
            <p:nvPr/>
          </p:nvSpPr>
          <p:spPr>
            <a:xfrm>
              <a:off x="5074525" y="8914198"/>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568" name="pl77"/>
            <p:cNvSpPr/>
            <p:nvPr/>
          </p:nvSpPr>
          <p:spPr>
            <a:xfrm>
              <a:off x="2921725" y="8814089"/>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569" name="pl78"/>
            <p:cNvSpPr/>
            <p:nvPr/>
          </p:nvSpPr>
          <p:spPr>
            <a:xfrm>
              <a:off x="3280525" y="8814089"/>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570" name="pl79"/>
            <p:cNvSpPr/>
            <p:nvPr/>
          </p:nvSpPr>
          <p:spPr>
            <a:xfrm>
              <a:off x="3639325" y="8814089"/>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571" name="pl80"/>
            <p:cNvSpPr/>
            <p:nvPr/>
          </p:nvSpPr>
          <p:spPr>
            <a:xfrm>
              <a:off x="3998125" y="8814089"/>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572" name="pl81"/>
            <p:cNvSpPr/>
            <p:nvPr/>
          </p:nvSpPr>
          <p:spPr>
            <a:xfrm>
              <a:off x="4356925" y="8814089"/>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573" name="pl82"/>
            <p:cNvSpPr/>
            <p:nvPr/>
          </p:nvSpPr>
          <p:spPr>
            <a:xfrm>
              <a:off x="4715725" y="8814089"/>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574" name="pl83"/>
            <p:cNvSpPr/>
            <p:nvPr/>
          </p:nvSpPr>
          <p:spPr>
            <a:xfrm>
              <a:off x="5074525" y="8814089"/>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575" name="tx84"/>
            <p:cNvSpPr/>
            <p:nvPr/>
          </p:nvSpPr>
          <p:spPr>
            <a:xfrm>
              <a:off x="2886409" y="9027306"/>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a:t>
              </a:r>
            </a:p>
          </p:txBody>
        </p:sp>
        <p:sp>
          <p:nvSpPr>
            <p:cNvPr id="576" name="tx85"/>
            <p:cNvSpPr/>
            <p:nvPr/>
          </p:nvSpPr>
          <p:spPr>
            <a:xfrm>
              <a:off x="3245209" y="9027306"/>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a:t>
              </a:r>
            </a:p>
          </p:txBody>
        </p:sp>
        <p:sp>
          <p:nvSpPr>
            <p:cNvPr id="577" name="tx86"/>
            <p:cNvSpPr/>
            <p:nvPr/>
          </p:nvSpPr>
          <p:spPr>
            <a:xfrm>
              <a:off x="3604009" y="9025693"/>
              <a:ext cx="70631" cy="92893"/>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3</a:t>
              </a:r>
            </a:p>
          </p:txBody>
        </p:sp>
        <p:sp>
          <p:nvSpPr>
            <p:cNvPr id="578" name="tx87"/>
            <p:cNvSpPr/>
            <p:nvPr/>
          </p:nvSpPr>
          <p:spPr>
            <a:xfrm>
              <a:off x="3962809" y="9027678"/>
              <a:ext cx="70631" cy="90909"/>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4</a:t>
              </a:r>
            </a:p>
          </p:txBody>
        </p:sp>
        <p:sp>
          <p:nvSpPr>
            <p:cNvPr id="579" name="tx88"/>
            <p:cNvSpPr/>
            <p:nvPr/>
          </p:nvSpPr>
          <p:spPr>
            <a:xfrm>
              <a:off x="4321609" y="9027368"/>
              <a:ext cx="70631" cy="91219"/>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5</a:t>
              </a:r>
            </a:p>
          </p:txBody>
        </p:sp>
        <p:sp>
          <p:nvSpPr>
            <p:cNvPr id="580" name="tx89"/>
            <p:cNvSpPr/>
            <p:nvPr/>
          </p:nvSpPr>
          <p:spPr>
            <a:xfrm>
              <a:off x="4680409" y="9025755"/>
              <a:ext cx="70631"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6</a:t>
              </a:r>
            </a:p>
          </p:txBody>
        </p:sp>
        <p:sp>
          <p:nvSpPr>
            <p:cNvPr id="581" name="tx90"/>
            <p:cNvSpPr/>
            <p:nvPr/>
          </p:nvSpPr>
          <p:spPr>
            <a:xfrm>
              <a:off x="5039209" y="9028856"/>
              <a:ext cx="70631" cy="89730"/>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7</a:t>
              </a:r>
            </a:p>
          </p:txBody>
        </p:sp>
        <p:sp>
          <p:nvSpPr>
            <p:cNvPr id="582" name="tx91"/>
            <p:cNvSpPr/>
            <p:nvPr/>
          </p:nvSpPr>
          <p:spPr>
            <a:xfrm>
              <a:off x="1187650" y="6298884"/>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583"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584"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585"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Benin</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3214267" cy="3131794"/>
            </a:xfrm>
            <a:prstGeom prst="rect">
              <a:avLst/>
            </a:prstGeom>
            <a:solidFill>
              <a:srgbClr val="FFFFFF">
                <a:alpha val="100000"/>
              </a:srgbClr>
            </a:solidFill>
          </p:spPr>
          <p:txBody>
            <a:bodyPr/>
            <a:lstStyle/>
            <a:p/>
          </p:txBody>
        </p:sp>
        <p:sp>
          <p:nvSpPr>
            <p:cNvPr id="7" name="pl6"/>
            <p:cNvSpPr/>
            <p:nvPr/>
          </p:nvSpPr>
          <p:spPr>
            <a:xfrm>
              <a:off x="1899869" y="487000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8" name="pl7"/>
            <p:cNvSpPr/>
            <p:nvPr/>
          </p:nvSpPr>
          <p:spPr>
            <a:xfrm>
              <a:off x="1899869" y="403928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9" name="pl8"/>
            <p:cNvSpPr/>
            <p:nvPr/>
          </p:nvSpPr>
          <p:spPr>
            <a:xfrm>
              <a:off x="1899869" y="320857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 name="pl9"/>
            <p:cNvSpPr/>
            <p:nvPr/>
          </p:nvSpPr>
          <p:spPr>
            <a:xfrm>
              <a:off x="1899869" y="237785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1" name="pl10"/>
            <p:cNvSpPr/>
            <p:nvPr/>
          </p:nvSpPr>
          <p:spPr>
            <a:xfrm>
              <a:off x="189986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 name="pl11"/>
            <p:cNvSpPr/>
            <p:nvPr/>
          </p:nvSpPr>
          <p:spPr>
            <a:xfrm>
              <a:off x="1899869" y="445464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 name="pl12"/>
            <p:cNvSpPr/>
            <p:nvPr/>
          </p:nvSpPr>
          <p:spPr>
            <a:xfrm>
              <a:off x="1899869" y="362392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 name="pl13"/>
            <p:cNvSpPr/>
            <p:nvPr/>
          </p:nvSpPr>
          <p:spPr>
            <a:xfrm>
              <a:off x="1899869" y="279321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5" name="rc14"/>
            <p:cNvSpPr/>
            <p:nvPr/>
          </p:nvSpPr>
          <p:spPr>
            <a:xfrm>
              <a:off x="1939388" y="5119215"/>
              <a:ext cx="237118" cy="16614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 name="rc15"/>
            <p:cNvSpPr/>
            <p:nvPr/>
          </p:nvSpPr>
          <p:spPr>
            <a:xfrm>
              <a:off x="1939388" y="511921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 name="rc16"/>
            <p:cNvSpPr/>
            <p:nvPr/>
          </p:nvSpPr>
          <p:spPr>
            <a:xfrm>
              <a:off x="1939388" y="4953072"/>
              <a:ext cx="237118" cy="16614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 name="rc17"/>
            <p:cNvSpPr/>
            <p:nvPr/>
          </p:nvSpPr>
          <p:spPr>
            <a:xfrm>
              <a:off x="1939388" y="4820158"/>
              <a:ext cx="237118" cy="1329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 name="rc18"/>
            <p:cNvSpPr/>
            <p:nvPr/>
          </p:nvSpPr>
          <p:spPr>
            <a:xfrm>
              <a:off x="2202853" y="4986300"/>
              <a:ext cx="237118" cy="29905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 name="rc19"/>
            <p:cNvSpPr/>
            <p:nvPr/>
          </p:nvSpPr>
          <p:spPr>
            <a:xfrm>
              <a:off x="2202853" y="4753700"/>
              <a:ext cx="237118" cy="23260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 name="rc20"/>
            <p:cNvSpPr/>
            <p:nvPr/>
          </p:nvSpPr>
          <p:spPr>
            <a:xfrm>
              <a:off x="2202853" y="4554329"/>
              <a:ext cx="237118" cy="19937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 name="rc21"/>
            <p:cNvSpPr/>
            <p:nvPr/>
          </p:nvSpPr>
          <p:spPr>
            <a:xfrm>
              <a:off x="2202853" y="4122357"/>
              <a:ext cx="237118" cy="43197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 name="rc22"/>
            <p:cNvSpPr/>
            <p:nvPr/>
          </p:nvSpPr>
          <p:spPr>
            <a:xfrm>
              <a:off x="2466318" y="4944765"/>
              <a:ext cx="237118" cy="34059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 name="rc23"/>
            <p:cNvSpPr/>
            <p:nvPr/>
          </p:nvSpPr>
          <p:spPr>
            <a:xfrm>
              <a:off x="2466318" y="494476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 name="rc24"/>
            <p:cNvSpPr/>
            <p:nvPr/>
          </p:nvSpPr>
          <p:spPr>
            <a:xfrm>
              <a:off x="2466318" y="4811850"/>
              <a:ext cx="237118" cy="13291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 name="rc25"/>
            <p:cNvSpPr/>
            <p:nvPr/>
          </p:nvSpPr>
          <p:spPr>
            <a:xfrm>
              <a:off x="2466318" y="4263579"/>
              <a:ext cx="237118" cy="54827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 name="rc26"/>
            <p:cNvSpPr/>
            <p:nvPr/>
          </p:nvSpPr>
          <p:spPr>
            <a:xfrm>
              <a:off x="2729782" y="5052758"/>
              <a:ext cx="237118" cy="23260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 name="rc27"/>
            <p:cNvSpPr/>
            <p:nvPr/>
          </p:nvSpPr>
          <p:spPr>
            <a:xfrm>
              <a:off x="2729782" y="4878308"/>
              <a:ext cx="237118" cy="17445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 name="rc28"/>
            <p:cNvSpPr/>
            <p:nvPr/>
          </p:nvSpPr>
          <p:spPr>
            <a:xfrm>
              <a:off x="2729782" y="4803543"/>
              <a:ext cx="237118" cy="7476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0" name="rc29"/>
            <p:cNvSpPr/>
            <p:nvPr/>
          </p:nvSpPr>
          <p:spPr>
            <a:xfrm>
              <a:off x="2729782" y="4595865"/>
              <a:ext cx="237118" cy="2076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1" name="rc30"/>
            <p:cNvSpPr/>
            <p:nvPr/>
          </p:nvSpPr>
          <p:spPr>
            <a:xfrm>
              <a:off x="2993247" y="5052758"/>
              <a:ext cx="237118" cy="23260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2" name="rc31"/>
            <p:cNvSpPr/>
            <p:nvPr/>
          </p:nvSpPr>
          <p:spPr>
            <a:xfrm>
              <a:off x="2993247" y="5019529"/>
              <a:ext cx="237118" cy="3322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3" name="rc32"/>
            <p:cNvSpPr/>
            <p:nvPr/>
          </p:nvSpPr>
          <p:spPr>
            <a:xfrm>
              <a:off x="2993247" y="4994608"/>
              <a:ext cx="237118" cy="2492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4" name="rc33"/>
            <p:cNvSpPr/>
            <p:nvPr/>
          </p:nvSpPr>
          <p:spPr>
            <a:xfrm>
              <a:off x="2993247" y="4778622"/>
              <a:ext cx="237118" cy="21598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5" name="rc34"/>
            <p:cNvSpPr/>
            <p:nvPr/>
          </p:nvSpPr>
          <p:spPr>
            <a:xfrm>
              <a:off x="3256711" y="5061065"/>
              <a:ext cx="237118" cy="22429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6" name="rc35"/>
            <p:cNvSpPr/>
            <p:nvPr/>
          </p:nvSpPr>
          <p:spPr>
            <a:xfrm>
              <a:off x="3256711" y="5044450"/>
              <a:ext cx="237118" cy="1661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7" name="rc36"/>
            <p:cNvSpPr/>
            <p:nvPr/>
          </p:nvSpPr>
          <p:spPr>
            <a:xfrm>
              <a:off x="3256711" y="4961379"/>
              <a:ext cx="237118" cy="8307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8" name="rc37"/>
            <p:cNvSpPr/>
            <p:nvPr/>
          </p:nvSpPr>
          <p:spPr>
            <a:xfrm>
              <a:off x="3256711" y="4778622"/>
              <a:ext cx="237118" cy="18275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9" name="rc38"/>
            <p:cNvSpPr/>
            <p:nvPr/>
          </p:nvSpPr>
          <p:spPr>
            <a:xfrm>
              <a:off x="3520176" y="5177365"/>
              <a:ext cx="237118" cy="10799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0" name="rc39"/>
            <p:cNvSpPr/>
            <p:nvPr/>
          </p:nvSpPr>
          <p:spPr>
            <a:xfrm>
              <a:off x="3520176" y="5127522"/>
              <a:ext cx="237118" cy="4984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1" name="rc40"/>
            <p:cNvSpPr/>
            <p:nvPr/>
          </p:nvSpPr>
          <p:spPr>
            <a:xfrm>
              <a:off x="3520176" y="5094293"/>
              <a:ext cx="237118" cy="3322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2" name="rc41"/>
            <p:cNvSpPr/>
            <p:nvPr/>
          </p:nvSpPr>
          <p:spPr>
            <a:xfrm>
              <a:off x="3520176" y="4953072"/>
              <a:ext cx="237118" cy="14122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3" name="rc42"/>
            <p:cNvSpPr/>
            <p:nvPr/>
          </p:nvSpPr>
          <p:spPr>
            <a:xfrm>
              <a:off x="3783640" y="5202286"/>
              <a:ext cx="237118" cy="8307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4" name="rc43"/>
            <p:cNvSpPr/>
            <p:nvPr/>
          </p:nvSpPr>
          <p:spPr>
            <a:xfrm>
              <a:off x="3783640" y="520228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 name="rc44"/>
            <p:cNvSpPr/>
            <p:nvPr/>
          </p:nvSpPr>
          <p:spPr>
            <a:xfrm>
              <a:off x="3783640" y="5185672"/>
              <a:ext cx="237118" cy="1661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6" name="rc45"/>
            <p:cNvSpPr/>
            <p:nvPr/>
          </p:nvSpPr>
          <p:spPr>
            <a:xfrm>
              <a:off x="3783640" y="5027836"/>
              <a:ext cx="237118" cy="15783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7" name="rc46"/>
            <p:cNvSpPr/>
            <p:nvPr/>
          </p:nvSpPr>
          <p:spPr>
            <a:xfrm>
              <a:off x="4047105" y="5169058"/>
              <a:ext cx="237118" cy="11630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8" name="rc47"/>
            <p:cNvSpPr/>
            <p:nvPr/>
          </p:nvSpPr>
          <p:spPr>
            <a:xfrm>
              <a:off x="4047105" y="51690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9" name="rc48"/>
            <p:cNvSpPr/>
            <p:nvPr/>
          </p:nvSpPr>
          <p:spPr>
            <a:xfrm>
              <a:off x="4047105" y="51690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0" name="rc49"/>
            <p:cNvSpPr/>
            <p:nvPr/>
          </p:nvSpPr>
          <p:spPr>
            <a:xfrm>
              <a:off x="4047105" y="5027836"/>
              <a:ext cx="237118" cy="14122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1" name="rc50"/>
            <p:cNvSpPr/>
            <p:nvPr/>
          </p:nvSpPr>
          <p:spPr>
            <a:xfrm>
              <a:off x="4310570" y="5094293"/>
              <a:ext cx="237118" cy="19106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2" name="rc51"/>
            <p:cNvSpPr/>
            <p:nvPr/>
          </p:nvSpPr>
          <p:spPr>
            <a:xfrm>
              <a:off x="4310570" y="509429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3" name="rc52"/>
            <p:cNvSpPr/>
            <p:nvPr/>
          </p:nvSpPr>
          <p:spPr>
            <a:xfrm>
              <a:off x="4310570" y="5077679"/>
              <a:ext cx="237118" cy="1661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4" name="rc53"/>
            <p:cNvSpPr/>
            <p:nvPr/>
          </p:nvSpPr>
          <p:spPr>
            <a:xfrm>
              <a:off x="4310570" y="4654015"/>
              <a:ext cx="237118" cy="42366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5" name="rc54"/>
            <p:cNvSpPr/>
            <p:nvPr/>
          </p:nvSpPr>
          <p:spPr>
            <a:xfrm>
              <a:off x="4574034" y="5077679"/>
              <a:ext cx="237118" cy="20767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6" name="rc55"/>
            <p:cNvSpPr/>
            <p:nvPr/>
          </p:nvSpPr>
          <p:spPr>
            <a:xfrm>
              <a:off x="4574034" y="507767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7" name="rc56"/>
            <p:cNvSpPr/>
            <p:nvPr/>
          </p:nvSpPr>
          <p:spPr>
            <a:xfrm>
              <a:off x="4574034" y="5069372"/>
              <a:ext cx="237118" cy="830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8" name="rc57"/>
            <p:cNvSpPr/>
            <p:nvPr/>
          </p:nvSpPr>
          <p:spPr>
            <a:xfrm>
              <a:off x="4574034" y="4737086"/>
              <a:ext cx="237118" cy="33228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9" name="rc58"/>
            <p:cNvSpPr/>
            <p:nvPr/>
          </p:nvSpPr>
          <p:spPr>
            <a:xfrm>
              <a:off x="4837499" y="5177365"/>
              <a:ext cx="237118" cy="10799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0" name="rc59"/>
            <p:cNvSpPr/>
            <p:nvPr/>
          </p:nvSpPr>
          <p:spPr>
            <a:xfrm>
              <a:off x="4837499" y="517736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1" name="rc60"/>
            <p:cNvSpPr/>
            <p:nvPr/>
          </p:nvSpPr>
          <p:spPr>
            <a:xfrm>
              <a:off x="4837499" y="5119215"/>
              <a:ext cx="237118" cy="5815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2" name="rc61"/>
            <p:cNvSpPr/>
            <p:nvPr/>
          </p:nvSpPr>
          <p:spPr>
            <a:xfrm>
              <a:off x="4837499" y="4911536"/>
              <a:ext cx="237118" cy="2076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3" name="pg62"/>
            <p:cNvSpPr/>
            <p:nvPr/>
          </p:nvSpPr>
          <p:spPr>
            <a:xfrm>
              <a:off x="2654282"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4" name="tx63"/>
            <p:cNvSpPr/>
            <p:nvPr/>
          </p:nvSpPr>
          <p:spPr>
            <a:xfrm>
              <a:off x="2779165"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437 case(s)</a:t>
              </a:r>
            </a:p>
          </p:txBody>
        </p:sp>
        <p:sp>
          <p:nvSpPr>
            <p:cNvPr id="65" name="pg64"/>
            <p:cNvSpPr/>
            <p:nvPr/>
          </p:nvSpPr>
          <p:spPr>
            <a:xfrm>
              <a:off x="2852722"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6" name="tx65"/>
            <p:cNvSpPr/>
            <p:nvPr/>
          </p:nvSpPr>
          <p:spPr>
            <a:xfrm>
              <a:off x="2956791"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455 case(s)</a:t>
              </a:r>
            </a:p>
          </p:txBody>
        </p:sp>
        <p:sp>
          <p:nvSpPr>
            <p:cNvPr id="67" name="rc66"/>
            <p:cNvSpPr/>
            <p:nvPr/>
          </p:nvSpPr>
          <p:spPr>
            <a:xfrm>
              <a:off x="1899869" y="2153563"/>
              <a:ext cx="3214267" cy="3131794"/>
            </a:xfrm>
            <a:prstGeom prst="rect">
              <a:avLst/>
            </a:prstGeom>
            <a:ln w="13550" cap="rnd">
              <a:solidFill>
                <a:srgbClr val="333333">
                  <a:alpha val="100000"/>
                </a:srgbClr>
              </a:solidFill>
              <a:prstDash val="solid"/>
              <a:round/>
            </a:ln>
          </p:spPr>
          <p:txBody>
            <a:bodyPr/>
            <a:lstStyle/>
            <a:p/>
          </p:txBody>
        </p:sp>
        <p:sp>
          <p:nvSpPr>
            <p:cNvPr id="68" name="rc67"/>
            <p:cNvSpPr/>
            <p:nvPr/>
          </p:nvSpPr>
          <p:spPr>
            <a:xfrm>
              <a:off x="5114136" y="2153563"/>
              <a:ext cx="3214267" cy="3131794"/>
            </a:xfrm>
            <a:prstGeom prst="rect">
              <a:avLst/>
            </a:prstGeom>
            <a:solidFill>
              <a:srgbClr val="FFFFFF">
                <a:alpha val="100000"/>
              </a:srgbClr>
            </a:solidFill>
          </p:spPr>
          <p:txBody>
            <a:bodyPr/>
            <a:lstStyle/>
            <a:p/>
          </p:txBody>
        </p:sp>
        <p:sp>
          <p:nvSpPr>
            <p:cNvPr id="69" name="pl68"/>
            <p:cNvSpPr/>
            <p:nvPr/>
          </p:nvSpPr>
          <p:spPr>
            <a:xfrm>
              <a:off x="5114136" y="487000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0" name="pl69"/>
            <p:cNvSpPr/>
            <p:nvPr/>
          </p:nvSpPr>
          <p:spPr>
            <a:xfrm>
              <a:off x="5114136" y="403928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1" name="pl70"/>
            <p:cNvSpPr/>
            <p:nvPr/>
          </p:nvSpPr>
          <p:spPr>
            <a:xfrm>
              <a:off x="5114136" y="320857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2" name="pl71"/>
            <p:cNvSpPr/>
            <p:nvPr/>
          </p:nvSpPr>
          <p:spPr>
            <a:xfrm>
              <a:off x="5114136" y="237785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3" name="pl72"/>
            <p:cNvSpPr/>
            <p:nvPr/>
          </p:nvSpPr>
          <p:spPr>
            <a:xfrm>
              <a:off x="5114136"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4" name="pl73"/>
            <p:cNvSpPr/>
            <p:nvPr/>
          </p:nvSpPr>
          <p:spPr>
            <a:xfrm>
              <a:off x="5114136" y="445464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5" name="pl74"/>
            <p:cNvSpPr/>
            <p:nvPr/>
          </p:nvSpPr>
          <p:spPr>
            <a:xfrm>
              <a:off x="5114136" y="362392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6" name="pl75"/>
            <p:cNvSpPr/>
            <p:nvPr/>
          </p:nvSpPr>
          <p:spPr>
            <a:xfrm>
              <a:off x="5114136" y="279321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7" name="rc76"/>
            <p:cNvSpPr/>
            <p:nvPr/>
          </p:nvSpPr>
          <p:spPr>
            <a:xfrm>
              <a:off x="5153656" y="4795236"/>
              <a:ext cx="237118" cy="49012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8" name="rc77"/>
            <p:cNvSpPr/>
            <p:nvPr/>
          </p:nvSpPr>
          <p:spPr>
            <a:xfrm>
              <a:off x="5153656" y="4695550"/>
              <a:ext cx="237118" cy="9968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9" name="rc78"/>
            <p:cNvSpPr/>
            <p:nvPr/>
          </p:nvSpPr>
          <p:spPr>
            <a:xfrm>
              <a:off x="5153656" y="4670629"/>
              <a:ext cx="237118" cy="2492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0" name="rc79"/>
            <p:cNvSpPr/>
            <p:nvPr/>
          </p:nvSpPr>
          <p:spPr>
            <a:xfrm>
              <a:off x="5153656" y="4346650"/>
              <a:ext cx="237118" cy="3239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1" name="rc80"/>
            <p:cNvSpPr/>
            <p:nvPr/>
          </p:nvSpPr>
          <p:spPr>
            <a:xfrm>
              <a:off x="5417121" y="4712165"/>
              <a:ext cx="237118" cy="57319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2" name="rc81"/>
            <p:cNvSpPr/>
            <p:nvPr/>
          </p:nvSpPr>
          <p:spPr>
            <a:xfrm>
              <a:off x="5417121" y="4570943"/>
              <a:ext cx="237118" cy="14122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3" name="rc82"/>
            <p:cNvSpPr/>
            <p:nvPr/>
          </p:nvSpPr>
          <p:spPr>
            <a:xfrm>
              <a:off x="5417121" y="4554329"/>
              <a:ext cx="237118" cy="1661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4" name="rc83"/>
            <p:cNvSpPr/>
            <p:nvPr/>
          </p:nvSpPr>
          <p:spPr>
            <a:xfrm>
              <a:off x="5417121" y="3964521"/>
              <a:ext cx="237118" cy="58980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5" name="rc84"/>
            <p:cNvSpPr/>
            <p:nvPr/>
          </p:nvSpPr>
          <p:spPr>
            <a:xfrm>
              <a:off x="5680585" y="4811850"/>
              <a:ext cx="237118" cy="47350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5680585" y="4645707"/>
              <a:ext cx="237118" cy="16614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5680585" y="4637400"/>
              <a:ext cx="237118" cy="830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5680585" y="4163893"/>
              <a:ext cx="237118" cy="47350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5944050" y="4803543"/>
              <a:ext cx="237118" cy="48181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5944050" y="4762007"/>
              <a:ext cx="237118" cy="4153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5944050" y="476200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5944050" y="4487872"/>
              <a:ext cx="237118" cy="27413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6207514" y="5077679"/>
              <a:ext cx="237118" cy="20767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6207514" y="4886615"/>
              <a:ext cx="237118" cy="19106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6207514" y="488661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6207514" y="4595865"/>
              <a:ext cx="237118" cy="2907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rc96"/>
            <p:cNvSpPr/>
            <p:nvPr/>
          </p:nvSpPr>
          <p:spPr>
            <a:xfrm>
              <a:off x="6470979" y="5085986"/>
              <a:ext cx="237118" cy="19937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6470979" y="5069372"/>
              <a:ext cx="237118" cy="1661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6470979" y="506937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6470979" y="4894922"/>
              <a:ext cx="237118" cy="1744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rc100"/>
            <p:cNvSpPr/>
            <p:nvPr/>
          </p:nvSpPr>
          <p:spPr>
            <a:xfrm>
              <a:off x="6734443" y="5177365"/>
              <a:ext cx="237118" cy="10799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2" name="rc101"/>
            <p:cNvSpPr/>
            <p:nvPr/>
          </p:nvSpPr>
          <p:spPr>
            <a:xfrm>
              <a:off x="6734443" y="5160751"/>
              <a:ext cx="237118" cy="1661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3" name="rc102"/>
            <p:cNvSpPr/>
            <p:nvPr/>
          </p:nvSpPr>
          <p:spPr>
            <a:xfrm>
              <a:off x="6734443" y="516075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4" name="rc103"/>
            <p:cNvSpPr/>
            <p:nvPr/>
          </p:nvSpPr>
          <p:spPr>
            <a:xfrm>
              <a:off x="6734443" y="5019529"/>
              <a:ext cx="237118" cy="14122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5" name="rc104"/>
            <p:cNvSpPr/>
            <p:nvPr/>
          </p:nvSpPr>
          <p:spPr>
            <a:xfrm>
              <a:off x="6997908" y="5144136"/>
              <a:ext cx="237118" cy="14122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6" name="rc105"/>
            <p:cNvSpPr/>
            <p:nvPr/>
          </p:nvSpPr>
          <p:spPr>
            <a:xfrm>
              <a:off x="6997908" y="5119215"/>
              <a:ext cx="237118" cy="2492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7" name="rc106"/>
            <p:cNvSpPr/>
            <p:nvPr/>
          </p:nvSpPr>
          <p:spPr>
            <a:xfrm>
              <a:off x="6997908" y="511921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8" name="rc107"/>
            <p:cNvSpPr/>
            <p:nvPr/>
          </p:nvSpPr>
          <p:spPr>
            <a:xfrm>
              <a:off x="6997908" y="4911536"/>
              <a:ext cx="237118" cy="2076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9" name="rc108"/>
            <p:cNvSpPr/>
            <p:nvPr/>
          </p:nvSpPr>
          <p:spPr>
            <a:xfrm>
              <a:off x="7261373" y="5193979"/>
              <a:ext cx="237118" cy="9137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0" name="rc109"/>
            <p:cNvSpPr/>
            <p:nvPr/>
          </p:nvSpPr>
          <p:spPr>
            <a:xfrm>
              <a:off x="7261373" y="519397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1" name="rc110"/>
            <p:cNvSpPr/>
            <p:nvPr/>
          </p:nvSpPr>
          <p:spPr>
            <a:xfrm>
              <a:off x="7261373" y="519397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2" name="rc111"/>
            <p:cNvSpPr/>
            <p:nvPr/>
          </p:nvSpPr>
          <p:spPr>
            <a:xfrm>
              <a:off x="7261373" y="5011222"/>
              <a:ext cx="237118" cy="18275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3" name="rc112"/>
            <p:cNvSpPr/>
            <p:nvPr/>
          </p:nvSpPr>
          <p:spPr>
            <a:xfrm>
              <a:off x="7524837" y="5177365"/>
              <a:ext cx="237118" cy="10799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4" name="rc113"/>
            <p:cNvSpPr/>
            <p:nvPr/>
          </p:nvSpPr>
          <p:spPr>
            <a:xfrm>
              <a:off x="7524837" y="5160751"/>
              <a:ext cx="237118" cy="1661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5" name="rc114"/>
            <p:cNvSpPr/>
            <p:nvPr/>
          </p:nvSpPr>
          <p:spPr>
            <a:xfrm>
              <a:off x="7524837" y="5152443"/>
              <a:ext cx="237118" cy="830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6" name="rc115"/>
            <p:cNvSpPr/>
            <p:nvPr/>
          </p:nvSpPr>
          <p:spPr>
            <a:xfrm>
              <a:off x="7524837" y="4944765"/>
              <a:ext cx="237118" cy="2076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7" name="rc116"/>
            <p:cNvSpPr/>
            <p:nvPr/>
          </p:nvSpPr>
          <p:spPr>
            <a:xfrm>
              <a:off x="7788302" y="5177365"/>
              <a:ext cx="237118" cy="10799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8" name="rc117"/>
            <p:cNvSpPr/>
            <p:nvPr/>
          </p:nvSpPr>
          <p:spPr>
            <a:xfrm>
              <a:off x="7788302" y="5160751"/>
              <a:ext cx="237118" cy="1661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9" name="rc118"/>
            <p:cNvSpPr/>
            <p:nvPr/>
          </p:nvSpPr>
          <p:spPr>
            <a:xfrm>
              <a:off x="7788302" y="516075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0" name="rc119"/>
            <p:cNvSpPr/>
            <p:nvPr/>
          </p:nvSpPr>
          <p:spPr>
            <a:xfrm>
              <a:off x="7788302" y="4803543"/>
              <a:ext cx="237118" cy="35720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1" name="rc120"/>
            <p:cNvSpPr/>
            <p:nvPr/>
          </p:nvSpPr>
          <p:spPr>
            <a:xfrm>
              <a:off x="8051766" y="5235515"/>
              <a:ext cx="237118" cy="4984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2" name="rc121"/>
            <p:cNvSpPr/>
            <p:nvPr/>
          </p:nvSpPr>
          <p:spPr>
            <a:xfrm>
              <a:off x="8051766" y="5052758"/>
              <a:ext cx="237118" cy="18275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3" name="rc122"/>
            <p:cNvSpPr/>
            <p:nvPr/>
          </p:nvSpPr>
          <p:spPr>
            <a:xfrm>
              <a:off x="8051766" y="50527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4" name="rc123"/>
            <p:cNvSpPr/>
            <p:nvPr/>
          </p:nvSpPr>
          <p:spPr>
            <a:xfrm>
              <a:off x="8051766" y="4703857"/>
              <a:ext cx="237118" cy="34890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5" name="pg124"/>
            <p:cNvSpPr/>
            <p:nvPr/>
          </p:nvSpPr>
          <p:spPr>
            <a:xfrm>
              <a:off x="5868550"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6" name="tx125"/>
            <p:cNvSpPr/>
            <p:nvPr/>
          </p:nvSpPr>
          <p:spPr>
            <a:xfrm>
              <a:off x="5993432"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482 case(s)</a:t>
              </a:r>
            </a:p>
          </p:txBody>
        </p:sp>
        <p:sp>
          <p:nvSpPr>
            <p:cNvPr id="127" name="pg126"/>
            <p:cNvSpPr/>
            <p:nvPr/>
          </p:nvSpPr>
          <p:spPr>
            <a:xfrm>
              <a:off x="6066990"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8" name="tx127"/>
            <p:cNvSpPr/>
            <p:nvPr/>
          </p:nvSpPr>
          <p:spPr>
            <a:xfrm>
              <a:off x="6171058"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478 case(s)</a:t>
              </a:r>
            </a:p>
          </p:txBody>
        </p:sp>
        <p:sp>
          <p:nvSpPr>
            <p:cNvPr id="129" name="rc128"/>
            <p:cNvSpPr/>
            <p:nvPr/>
          </p:nvSpPr>
          <p:spPr>
            <a:xfrm>
              <a:off x="5114136" y="2153563"/>
              <a:ext cx="3214267" cy="3131794"/>
            </a:xfrm>
            <a:prstGeom prst="rect">
              <a:avLst/>
            </a:prstGeom>
            <a:ln w="13550" cap="rnd">
              <a:solidFill>
                <a:srgbClr val="333333">
                  <a:alpha val="100000"/>
                </a:srgbClr>
              </a:solidFill>
              <a:prstDash val="solid"/>
              <a:round/>
            </a:ln>
          </p:spPr>
          <p:txBody>
            <a:bodyPr/>
            <a:lstStyle/>
            <a:p/>
          </p:txBody>
        </p:sp>
        <p:sp>
          <p:nvSpPr>
            <p:cNvPr id="130" name="rc129"/>
            <p:cNvSpPr/>
            <p:nvPr/>
          </p:nvSpPr>
          <p:spPr>
            <a:xfrm>
              <a:off x="8328404" y="2153563"/>
              <a:ext cx="3214267" cy="3131794"/>
            </a:xfrm>
            <a:prstGeom prst="rect">
              <a:avLst/>
            </a:prstGeom>
            <a:solidFill>
              <a:srgbClr val="FFFFFF">
                <a:alpha val="100000"/>
              </a:srgbClr>
            </a:solidFill>
          </p:spPr>
          <p:txBody>
            <a:bodyPr/>
            <a:lstStyle/>
            <a:p/>
          </p:txBody>
        </p:sp>
        <p:sp>
          <p:nvSpPr>
            <p:cNvPr id="131" name="pl130"/>
            <p:cNvSpPr/>
            <p:nvPr/>
          </p:nvSpPr>
          <p:spPr>
            <a:xfrm>
              <a:off x="8328404" y="487000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2" name="pl131"/>
            <p:cNvSpPr/>
            <p:nvPr/>
          </p:nvSpPr>
          <p:spPr>
            <a:xfrm>
              <a:off x="8328404" y="403928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3" name="pl132"/>
            <p:cNvSpPr/>
            <p:nvPr/>
          </p:nvSpPr>
          <p:spPr>
            <a:xfrm>
              <a:off x="8328404" y="320857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4" name="pl133"/>
            <p:cNvSpPr/>
            <p:nvPr/>
          </p:nvSpPr>
          <p:spPr>
            <a:xfrm>
              <a:off x="8328404" y="237785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5" name="pl134"/>
            <p:cNvSpPr/>
            <p:nvPr/>
          </p:nvSpPr>
          <p:spPr>
            <a:xfrm>
              <a:off x="8328404"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6" name="pl135"/>
            <p:cNvSpPr/>
            <p:nvPr/>
          </p:nvSpPr>
          <p:spPr>
            <a:xfrm>
              <a:off x="8328404" y="445464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7" name="pl136"/>
            <p:cNvSpPr/>
            <p:nvPr/>
          </p:nvSpPr>
          <p:spPr>
            <a:xfrm>
              <a:off x="8328404" y="362392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8" name="pl137"/>
            <p:cNvSpPr/>
            <p:nvPr/>
          </p:nvSpPr>
          <p:spPr>
            <a:xfrm>
              <a:off x="8328404" y="279321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9" name="rc138"/>
            <p:cNvSpPr/>
            <p:nvPr/>
          </p:nvSpPr>
          <p:spPr>
            <a:xfrm>
              <a:off x="8367924" y="5052758"/>
              <a:ext cx="237118" cy="23260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0" name="rc139"/>
            <p:cNvSpPr/>
            <p:nvPr/>
          </p:nvSpPr>
          <p:spPr>
            <a:xfrm>
              <a:off x="8367924" y="5036143"/>
              <a:ext cx="237118" cy="1661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1" name="rc140"/>
            <p:cNvSpPr/>
            <p:nvPr/>
          </p:nvSpPr>
          <p:spPr>
            <a:xfrm>
              <a:off x="8367924" y="5019529"/>
              <a:ext cx="237118" cy="1661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2" name="rc141"/>
            <p:cNvSpPr/>
            <p:nvPr/>
          </p:nvSpPr>
          <p:spPr>
            <a:xfrm>
              <a:off x="8367924" y="4654015"/>
              <a:ext cx="237118" cy="3655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3" name="rc142"/>
            <p:cNvSpPr/>
            <p:nvPr/>
          </p:nvSpPr>
          <p:spPr>
            <a:xfrm>
              <a:off x="8631388" y="4662322"/>
              <a:ext cx="237118" cy="62303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4" name="rc143"/>
            <p:cNvSpPr/>
            <p:nvPr/>
          </p:nvSpPr>
          <p:spPr>
            <a:xfrm>
              <a:off x="8631388" y="4512793"/>
              <a:ext cx="237118" cy="14952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5" name="rc144"/>
            <p:cNvSpPr/>
            <p:nvPr/>
          </p:nvSpPr>
          <p:spPr>
            <a:xfrm>
              <a:off x="8631388" y="4421414"/>
              <a:ext cx="237118" cy="9137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6" name="rc145"/>
            <p:cNvSpPr/>
            <p:nvPr/>
          </p:nvSpPr>
          <p:spPr>
            <a:xfrm>
              <a:off x="8631388" y="3806686"/>
              <a:ext cx="237118" cy="61472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7" name="rc146"/>
            <p:cNvSpPr/>
            <p:nvPr/>
          </p:nvSpPr>
          <p:spPr>
            <a:xfrm>
              <a:off x="8894853" y="4446336"/>
              <a:ext cx="237118" cy="83902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8" name="rc147"/>
            <p:cNvSpPr/>
            <p:nvPr/>
          </p:nvSpPr>
          <p:spPr>
            <a:xfrm>
              <a:off x="8894853" y="4313422"/>
              <a:ext cx="237118" cy="13291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9" name="rc148"/>
            <p:cNvSpPr/>
            <p:nvPr/>
          </p:nvSpPr>
          <p:spPr>
            <a:xfrm>
              <a:off x="8894853" y="4180507"/>
              <a:ext cx="237118" cy="13291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0" name="rc149"/>
            <p:cNvSpPr/>
            <p:nvPr/>
          </p:nvSpPr>
          <p:spPr>
            <a:xfrm>
              <a:off x="8894853" y="3358100"/>
              <a:ext cx="237118" cy="82240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1" name="rc150"/>
            <p:cNvSpPr/>
            <p:nvPr/>
          </p:nvSpPr>
          <p:spPr>
            <a:xfrm>
              <a:off x="9158317" y="4894922"/>
              <a:ext cx="237118" cy="39043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2" name="rc151"/>
            <p:cNvSpPr/>
            <p:nvPr/>
          </p:nvSpPr>
          <p:spPr>
            <a:xfrm>
              <a:off x="9158317" y="4886615"/>
              <a:ext cx="237118" cy="830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3" name="rc152"/>
            <p:cNvSpPr/>
            <p:nvPr/>
          </p:nvSpPr>
          <p:spPr>
            <a:xfrm>
              <a:off x="9158317" y="4737086"/>
              <a:ext cx="237118" cy="14952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4" name="rc153"/>
            <p:cNvSpPr/>
            <p:nvPr/>
          </p:nvSpPr>
          <p:spPr>
            <a:xfrm>
              <a:off x="9158317" y="4130664"/>
              <a:ext cx="237118" cy="60642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5" name="rc154"/>
            <p:cNvSpPr/>
            <p:nvPr/>
          </p:nvSpPr>
          <p:spPr>
            <a:xfrm>
              <a:off x="9421782" y="5027836"/>
              <a:ext cx="237118" cy="25752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6" name="rc155"/>
            <p:cNvSpPr/>
            <p:nvPr/>
          </p:nvSpPr>
          <p:spPr>
            <a:xfrm>
              <a:off x="9421782" y="502783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7" name="rc156"/>
            <p:cNvSpPr/>
            <p:nvPr/>
          </p:nvSpPr>
          <p:spPr>
            <a:xfrm>
              <a:off x="9421782" y="4795236"/>
              <a:ext cx="237118" cy="23260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8" name="rc157"/>
            <p:cNvSpPr/>
            <p:nvPr/>
          </p:nvSpPr>
          <p:spPr>
            <a:xfrm>
              <a:off x="9421782" y="4313422"/>
              <a:ext cx="237118" cy="4818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9" name="rc158"/>
            <p:cNvSpPr/>
            <p:nvPr/>
          </p:nvSpPr>
          <p:spPr>
            <a:xfrm>
              <a:off x="9685247" y="4961379"/>
              <a:ext cx="237118" cy="32397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0" name="rc159"/>
            <p:cNvSpPr/>
            <p:nvPr/>
          </p:nvSpPr>
          <p:spPr>
            <a:xfrm>
              <a:off x="9685247" y="4745393"/>
              <a:ext cx="237118" cy="21598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1" name="rc160"/>
            <p:cNvSpPr/>
            <p:nvPr/>
          </p:nvSpPr>
          <p:spPr>
            <a:xfrm>
              <a:off x="9685247" y="4637400"/>
              <a:ext cx="237118" cy="10799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2" name="rc161"/>
            <p:cNvSpPr/>
            <p:nvPr/>
          </p:nvSpPr>
          <p:spPr>
            <a:xfrm>
              <a:off x="9685247" y="4238657"/>
              <a:ext cx="237118" cy="39874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3" name="rc162"/>
            <p:cNvSpPr/>
            <p:nvPr/>
          </p:nvSpPr>
          <p:spPr>
            <a:xfrm>
              <a:off x="9948711" y="5144136"/>
              <a:ext cx="237118" cy="14122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4" name="rc163"/>
            <p:cNvSpPr/>
            <p:nvPr/>
          </p:nvSpPr>
          <p:spPr>
            <a:xfrm>
              <a:off x="9948711" y="514413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5" name="rc164"/>
            <p:cNvSpPr/>
            <p:nvPr/>
          </p:nvSpPr>
          <p:spPr>
            <a:xfrm>
              <a:off x="9948711" y="5110908"/>
              <a:ext cx="237118" cy="3322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6" name="rc165"/>
            <p:cNvSpPr/>
            <p:nvPr/>
          </p:nvSpPr>
          <p:spPr>
            <a:xfrm>
              <a:off x="9948711" y="4944765"/>
              <a:ext cx="237118" cy="16614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7" name="rc166"/>
            <p:cNvSpPr/>
            <p:nvPr/>
          </p:nvSpPr>
          <p:spPr>
            <a:xfrm>
              <a:off x="10212176" y="5127522"/>
              <a:ext cx="237118" cy="15783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8" name="rc167"/>
            <p:cNvSpPr/>
            <p:nvPr/>
          </p:nvSpPr>
          <p:spPr>
            <a:xfrm>
              <a:off x="10212176" y="512752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9" name="rc168"/>
            <p:cNvSpPr/>
            <p:nvPr/>
          </p:nvSpPr>
          <p:spPr>
            <a:xfrm>
              <a:off x="10212176" y="5069372"/>
              <a:ext cx="237118" cy="5815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0" name="rc169"/>
            <p:cNvSpPr/>
            <p:nvPr/>
          </p:nvSpPr>
          <p:spPr>
            <a:xfrm>
              <a:off x="10212176" y="4720472"/>
              <a:ext cx="237118" cy="34890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1" name="rc170"/>
            <p:cNvSpPr/>
            <p:nvPr/>
          </p:nvSpPr>
          <p:spPr>
            <a:xfrm>
              <a:off x="10475640" y="5144136"/>
              <a:ext cx="237118" cy="14122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2" name="rc171"/>
            <p:cNvSpPr/>
            <p:nvPr/>
          </p:nvSpPr>
          <p:spPr>
            <a:xfrm>
              <a:off x="10475640" y="514413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3" name="rc172"/>
            <p:cNvSpPr/>
            <p:nvPr/>
          </p:nvSpPr>
          <p:spPr>
            <a:xfrm>
              <a:off x="10475640" y="5135829"/>
              <a:ext cx="237118" cy="830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4" name="rc173"/>
            <p:cNvSpPr/>
            <p:nvPr/>
          </p:nvSpPr>
          <p:spPr>
            <a:xfrm>
              <a:off x="10475640" y="4820158"/>
              <a:ext cx="237118" cy="31567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5" name="rc174"/>
            <p:cNvSpPr/>
            <p:nvPr/>
          </p:nvSpPr>
          <p:spPr>
            <a:xfrm>
              <a:off x="10739105" y="4878308"/>
              <a:ext cx="237118" cy="40705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6" name="rc175"/>
            <p:cNvSpPr/>
            <p:nvPr/>
          </p:nvSpPr>
          <p:spPr>
            <a:xfrm>
              <a:off x="10739105" y="487830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7" name="rc176"/>
            <p:cNvSpPr/>
            <p:nvPr/>
          </p:nvSpPr>
          <p:spPr>
            <a:xfrm>
              <a:off x="10739105" y="4853386"/>
              <a:ext cx="237118" cy="2492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8" name="rc177"/>
            <p:cNvSpPr/>
            <p:nvPr/>
          </p:nvSpPr>
          <p:spPr>
            <a:xfrm>
              <a:off x="10739105" y="4496179"/>
              <a:ext cx="237118" cy="35720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9" name="rc178"/>
            <p:cNvSpPr/>
            <p:nvPr/>
          </p:nvSpPr>
          <p:spPr>
            <a:xfrm>
              <a:off x="11002569" y="4587557"/>
              <a:ext cx="237118" cy="69780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0" name="rc179"/>
            <p:cNvSpPr/>
            <p:nvPr/>
          </p:nvSpPr>
          <p:spPr>
            <a:xfrm>
              <a:off x="11002569" y="458755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1" name="rc180"/>
            <p:cNvSpPr/>
            <p:nvPr/>
          </p:nvSpPr>
          <p:spPr>
            <a:xfrm>
              <a:off x="11002569" y="4288500"/>
              <a:ext cx="237118" cy="29905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2" name="rc181"/>
            <p:cNvSpPr/>
            <p:nvPr/>
          </p:nvSpPr>
          <p:spPr>
            <a:xfrm>
              <a:off x="11002569" y="3731921"/>
              <a:ext cx="237118" cy="5565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3" name="rc182"/>
            <p:cNvSpPr/>
            <p:nvPr/>
          </p:nvSpPr>
          <p:spPr>
            <a:xfrm>
              <a:off x="11266034" y="5011222"/>
              <a:ext cx="237118" cy="27413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4" name="rc183"/>
            <p:cNvSpPr/>
            <p:nvPr/>
          </p:nvSpPr>
          <p:spPr>
            <a:xfrm>
              <a:off x="11266034" y="501122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5" name="rc184"/>
            <p:cNvSpPr/>
            <p:nvPr/>
          </p:nvSpPr>
          <p:spPr>
            <a:xfrm>
              <a:off x="11266034" y="4703857"/>
              <a:ext cx="237118" cy="30736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6" name="rc185"/>
            <p:cNvSpPr/>
            <p:nvPr/>
          </p:nvSpPr>
          <p:spPr>
            <a:xfrm>
              <a:off x="11266034" y="4413107"/>
              <a:ext cx="237118" cy="2907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7" name="pg186"/>
            <p:cNvSpPr/>
            <p:nvPr/>
          </p:nvSpPr>
          <p:spPr>
            <a:xfrm>
              <a:off x="11323784"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88" name="pg187"/>
            <p:cNvSpPr/>
            <p:nvPr/>
          </p:nvSpPr>
          <p:spPr>
            <a:xfrm>
              <a:off x="9082817"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89" name="tx188"/>
            <p:cNvSpPr/>
            <p:nvPr/>
          </p:nvSpPr>
          <p:spPr>
            <a:xfrm>
              <a:off x="9207700"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779 case(s)</a:t>
              </a:r>
            </a:p>
          </p:txBody>
        </p:sp>
        <p:sp>
          <p:nvSpPr>
            <p:cNvPr id="190" name="pg189"/>
            <p:cNvSpPr/>
            <p:nvPr/>
          </p:nvSpPr>
          <p:spPr>
            <a:xfrm>
              <a:off x="9281257"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91" name="tx190"/>
            <p:cNvSpPr/>
            <p:nvPr/>
          </p:nvSpPr>
          <p:spPr>
            <a:xfrm>
              <a:off x="9385326"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785 case(s)</a:t>
              </a:r>
            </a:p>
          </p:txBody>
        </p:sp>
        <p:sp>
          <p:nvSpPr>
            <p:cNvPr id="192" name="rc191"/>
            <p:cNvSpPr/>
            <p:nvPr/>
          </p:nvSpPr>
          <p:spPr>
            <a:xfrm>
              <a:off x="8328404" y="2153563"/>
              <a:ext cx="3214267" cy="3131794"/>
            </a:xfrm>
            <a:prstGeom prst="rect">
              <a:avLst/>
            </a:prstGeom>
            <a:ln w="13550" cap="rnd">
              <a:solidFill>
                <a:srgbClr val="333333">
                  <a:alpha val="100000"/>
                </a:srgbClr>
              </a:solidFill>
              <a:prstDash val="solid"/>
              <a:round/>
            </a:ln>
          </p:spPr>
          <p:txBody>
            <a:bodyPr/>
            <a:lstStyle/>
            <a:p/>
          </p:txBody>
        </p:sp>
        <p:sp>
          <p:nvSpPr>
            <p:cNvPr id="193" name="rc192"/>
            <p:cNvSpPr/>
            <p:nvPr/>
          </p:nvSpPr>
          <p:spPr>
            <a:xfrm>
              <a:off x="11542672" y="2153563"/>
              <a:ext cx="3214267" cy="3131794"/>
            </a:xfrm>
            <a:prstGeom prst="rect">
              <a:avLst/>
            </a:prstGeom>
            <a:solidFill>
              <a:srgbClr val="FFFFFF">
                <a:alpha val="100000"/>
              </a:srgbClr>
            </a:solidFill>
          </p:spPr>
          <p:txBody>
            <a:bodyPr/>
            <a:lstStyle/>
            <a:p/>
          </p:txBody>
        </p:sp>
        <p:sp>
          <p:nvSpPr>
            <p:cNvPr id="194" name="pl193"/>
            <p:cNvSpPr/>
            <p:nvPr/>
          </p:nvSpPr>
          <p:spPr>
            <a:xfrm>
              <a:off x="11542672" y="487000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5" name="pl194"/>
            <p:cNvSpPr/>
            <p:nvPr/>
          </p:nvSpPr>
          <p:spPr>
            <a:xfrm>
              <a:off x="11542672" y="403928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6" name="pl195"/>
            <p:cNvSpPr/>
            <p:nvPr/>
          </p:nvSpPr>
          <p:spPr>
            <a:xfrm>
              <a:off x="11542672" y="320857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7" name="pl196"/>
            <p:cNvSpPr/>
            <p:nvPr/>
          </p:nvSpPr>
          <p:spPr>
            <a:xfrm>
              <a:off x="11542672" y="237785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8" name="pl197"/>
            <p:cNvSpPr/>
            <p:nvPr/>
          </p:nvSpPr>
          <p:spPr>
            <a:xfrm>
              <a:off x="11542672"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9" name="pl198"/>
            <p:cNvSpPr/>
            <p:nvPr/>
          </p:nvSpPr>
          <p:spPr>
            <a:xfrm>
              <a:off x="11542672" y="445464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0" name="pl199"/>
            <p:cNvSpPr/>
            <p:nvPr/>
          </p:nvSpPr>
          <p:spPr>
            <a:xfrm>
              <a:off x="11542672" y="362392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1" name="pl200"/>
            <p:cNvSpPr/>
            <p:nvPr/>
          </p:nvSpPr>
          <p:spPr>
            <a:xfrm>
              <a:off x="11542672" y="279321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2" name="rc201"/>
            <p:cNvSpPr/>
            <p:nvPr/>
          </p:nvSpPr>
          <p:spPr>
            <a:xfrm>
              <a:off x="11582191" y="4296807"/>
              <a:ext cx="237118" cy="98855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3" name="rc202"/>
            <p:cNvSpPr/>
            <p:nvPr/>
          </p:nvSpPr>
          <p:spPr>
            <a:xfrm>
              <a:off x="11582191" y="429680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4" name="rc203"/>
            <p:cNvSpPr/>
            <p:nvPr/>
          </p:nvSpPr>
          <p:spPr>
            <a:xfrm>
              <a:off x="11582191" y="4230350"/>
              <a:ext cx="237118" cy="6645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5" name="rc204"/>
            <p:cNvSpPr/>
            <p:nvPr/>
          </p:nvSpPr>
          <p:spPr>
            <a:xfrm>
              <a:off x="11582191" y="3731921"/>
              <a:ext cx="237118" cy="49842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6" name="rc205"/>
            <p:cNvSpPr/>
            <p:nvPr/>
          </p:nvSpPr>
          <p:spPr>
            <a:xfrm>
              <a:off x="11845656" y="4429722"/>
              <a:ext cx="237118" cy="8556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7" name="rc206"/>
            <p:cNvSpPr/>
            <p:nvPr/>
          </p:nvSpPr>
          <p:spPr>
            <a:xfrm>
              <a:off x="11845656" y="4388186"/>
              <a:ext cx="237118" cy="4153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8" name="rc207"/>
            <p:cNvSpPr/>
            <p:nvPr/>
          </p:nvSpPr>
          <p:spPr>
            <a:xfrm>
              <a:off x="11845656" y="4313422"/>
              <a:ext cx="237118" cy="7476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9" name="rc208"/>
            <p:cNvSpPr/>
            <p:nvPr/>
          </p:nvSpPr>
          <p:spPr>
            <a:xfrm>
              <a:off x="11845656" y="2876285"/>
              <a:ext cx="237118" cy="14371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0" name="rc209"/>
            <p:cNvSpPr/>
            <p:nvPr/>
          </p:nvSpPr>
          <p:spPr>
            <a:xfrm>
              <a:off x="12109121" y="4811850"/>
              <a:ext cx="237118" cy="47350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1" name="rc210"/>
            <p:cNvSpPr/>
            <p:nvPr/>
          </p:nvSpPr>
          <p:spPr>
            <a:xfrm>
              <a:off x="12109121" y="4803543"/>
              <a:ext cx="237118" cy="830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2" name="rc211"/>
            <p:cNvSpPr/>
            <p:nvPr/>
          </p:nvSpPr>
          <p:spPr>
            <a:xfrm>
              <a:off x="12109121" y="4770315"/>
              <a:ext cx="237118" cy="3322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3" name="rc212"/>
            <p:cNvSpPr/>
            <p:nvPr/>
          </p:nvSpPr>
          <p:spPr>
            <a:xfrm>
              <a:off x="12109121" y="3690386"/>
              <a:ext cx="237118" cy="107992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4" name="rc213"/>
            <p:cNvSpPr/>
            <p:nvPr/>
          </p:nvSpPr>
          <p:spPr>
            <a:xfrm>
              <a:off x="12372585" y="4928150"/>
              <a:ext cx="237118" cy="35720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5" name="rc214"/>
            <p:cNvSpPr/>
            <p:nvPr/>
          </p:nvSpPr>
          <p:spPr>
            <a:xfrm>
              <a:off x="12372585" y="492815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6" name="rc215"/>
            <p:cNvSpPr/>
            <p:nvPr/>
          </p:nvSpPr>
          <p:spPr>
            <a:xfrm>
              <a:off x="12372585" y="4870000"/>
              <a:ext cx="237118" cy="5815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7" name="rc216"/>
            <p:cNvSpPr/>
            <p:nvPr/>
          </p:nvSpPr>
          <p:spPr>
            <a:xfrm>
              <a:off x="12372585" y="4604172"/>
              <a:ext cx="237118" cy="26582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8" name="rc217"/>
            <p:cNvSpPr/>
            <p:nvPr/>
          </p:nvSpPr>
          <p:spPr>
            <a:xfrm>
              <a:off x="12636050" y="5036143"/>
              <a:ext cx="237118" cy="24921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9" name="rc218"/>
            <p:cNvSpPr/>
            <p:nvPr/>
          </p:nvSpPr>
          <p:spPr>
            <a:xfrm>
              <a:off x="12636050" y="5027836"/>
              <a:ext cx="237118" cy="830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0" name="rc219"/>
            <p:cNvSpPr/>
            <p:nvPr/>
          </p:nvSpPr>
          <p:spPr>
            <a:xfrm>
              <a:off x="12636050" y="5019529"/>
              <a:ext cx="237118" cy="830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1" name="rc220"/>
            <p:cNvSpPr/>
            <p:nvPr/>
          </p:nvSpPr>
          <p:spPr>
            <a:xfrm>
              <a:off x="12636050" y="4595865"/>
              <a:ext cx="237118" cy="42366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2" name="rc221"/>
            <p:cNvSpPr/>
            <p:nvPr/>
          </p:nvSpPr>
          <p:spPr>
            <a:xfrm>
              <a:off x="12899514" y="5019529"/>
              <a:ext cx="237118" cy="26582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3" name="rc222"/>
            <p:cNvSpPr/>
            <p:nvPr/>
          </p:nvSpPr>
          <p:spPr>
            <a:xfrm>
              <a:off x="12899514" y="501952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4" name="rc223"/>
            <p:cNvSpPr/>
            <p:nvPr/>
          </p:nvSpPr>
          <p:spPr>
            <a:xfrm>
              <a:off x="12899514" y="5011222"/>
              <a:ext cx="237118" cy="830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5" name="rc224"/>
            <p:cNvSpPr/>
            <p:nvPr/>
          </p:nvSpPr>
          <p:spPr>
            <a:xfrm>
              <a:off x="12899514" y="4678936"/>
              <a:ext cx="237118" cy="33228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6" name="rc225"/>
            <p:cNvSpPr/>
            <p:nvPr/>
          </p:nvSpPr>
          <p:spPr>
            <a:xfrm>
              <a:off x="13162979" y="5135829"/>
              <a:ext cx="237118" cy="14952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7" name="rc226"/>
            <p:cNvSpPr/>
            <p:nvPr/>
          </p:nvSpPr>
          <p:spPr>
            <a:xfrm>
              <a:off x="13162979" y="513582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8" name="rc227"/>
            <p:cNvSpPr/>
            <p:nvPr/>
          </p:nvSpPr>
          <p:spPr>
            <a:xfrm>
              <a:off x="13162979" y="5119215"/>
              <a:ext cx="237118" cy="1661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9" name="rc228"/>
            <p:cNvSpPr/>
            <p:nvPr/>
          </p:nvSpPr>
          <p:spPr>
            <a:xfrm>
              <a:off x="13162979" y="4903229"/>
              <a:ext cx="237118" cy="21598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0" name="rc229"/>
            <p:cNvSpPr/>
            <p:nvPr/>
          </p:nvSpPr>
          <p:spPr>
            <a:xfrm>
              <a:off x="13426443" y="5193979"/>
              <a:ext cx="237118" cy="9137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1" name="rc230"/>
            <p:cNvSpPr/>
            <p:nvPr/>
          </p:nvSpPr>
          <p:spPr>
            <a:xfrm>
              <a:off x="13426443" y="519397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2" name="rc231"/>
            <p:cNvSpPr/>
            <p:nvPr/>
          </p:nvSpPr>
          <p:spPr>
            <a:xfrm>
              <a:off x="13426443" y="519397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3" name="rc232"/>
            <p:cNvSpPr/>
            <p:nvPr/>
          </p:nvSpPr>
          <p:spPr>
            <a:xfrm>
              <a:off x="13426443" y="5052758"/>
              <a:ext cx="237118" cy="14122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4" name="rc233"/>
            <p:cNvSpPr/>
            <p:nvPr/>
          </p:nvSpPr>
          <p:spPr>
            <a:xfrm>
              <a:off x="13689908" y="5243822"/>
              <a:ext cx="237118" cy="4153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5" name="rc234"/>
            <p:cNvSpPr/>
            <p:nvPr/>
          </p:nvSpPr>
          <p:spPr>
            <a:xfrm>
              <a:off x="13689908" y="5235515"/>
              <a:ext cx="237118" cy="830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6" name="rc235"/>
            <p:cNvSpPr/>
            <p:nvPr/>
          </p:nvSpPr>
          <p:spPr>
            <a:xfrm>
              <a:off x="13689908" y="523551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7" name="rc236"/>
            <p:cNvSpPr/>
            <p:nvPr/>
          </p:nvSpPr>
          <p:spPr>
            <a:xfrm>
              <a:off x="13689908" y="4894922"/>
              <a:ext cx="237118" cy="34059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8" name="rc237"/>
            <p:cNvSpPr/>
            <p:nvPr/>
          </p:nvSpPr>
          <p:spPr>
            <a:xfrm>
              <a:off x="1395337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9" name="rc238"/>
            <p:cNvSpPr/>
            <p:nvPr/>
          </p:nvSpPr>
          <p:spPr>
            <a:xfrm>
              <a:off x="1395337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0" name="rc239"/>
            <p:cNvSpPr/>
            <p:nvPr/>
          </p:nvSpPr>
          <p:spPr>
            <a:xfrm>
              <a:off x="1395337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1" name="rc240"/>
            <p:cNvSpPr/>
            <p:nvPr/>
          </p:nvSpPr>
          <p:spPr>
            <a:xfrm>
              <a:off x="13953372" y="5243822"/>
              <a:ext cx="237118" cy="4153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2" name="rc241"/>
            <p:cNvSpPr/>
            <p:nvPr/>
          </p:nvSpPr>
          <p:spPr>
            <a:xfrm>
              <a:off x="1421683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3" name="rc242"/>
            <p:cNvSpPr/>
            <p:nvPr/>
          </p:nvSpPr>
          <p:spPr>
            <a:xfrm>
              <a:off x="1421683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4" name="rc243"/>
            <p:cNvSpPr/>
            <p:nvPr/>
          </p:nvSpPr>
          <p:spPr>
            <a:xfrm>
              <a:off x="1421683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5" name="rc244"/>
            <p:cNvSpPr/>
            <p:nvPr/>
          </p:nvSpPr>
          <p:spPr>
            <a:xfrm>
              <a:off x="14216837" y="5193979"/>
              <a:ext cx="237118" cy="913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6" name="rc245"/>
            <p:cNvSpPr/>
            <p:nvPr/>
          </p:nvSpPr>
          <p:spPr>
            <a:xfrm>
              <a:off x="14480302" y="5243822"/>
              <a:ext cx="237118" cy="4153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7" name="rc246"/>
            <p:cNvSpPr/>
            <p:nvPr/>
          </p:nvSpPr>
          <p:spPr>
            <a:xfrm>
              <a:off x="14480302" y="524382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8" name="rc247"/>
            <p:cNvSpPr/>
            <p:nvPr/>
          </p:nvSpPr>
          <p:spPr>
            <a:xfrm>
              <a:off x="14480302" y="5235515"/>
              <a:ext cx="237118" cy="830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9" name="rc248"/>
            <p:cNvSpPr/>
            <p:nvPr/>
          </p:nvSpPr>
          <p:spPr>
            <a:xfrm>
              <a:off x="14480302" y="4828465"/>
              <a:ext cx="237118" cy="4070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0" name="pg249"/>
            <p:cNvSpPr/>
            <p:nvPr/>
          </p:nvSpPr>
          <p:spPr>
            <a:xfrm>
              <a:off x="12297085"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51" name="tx250"/>
            <p:cNvSpPr/>
            <p:nvPr/>
          </p:nvSpPr>
          <p:spPr>
            <a:xfrm>
              <a:off x="12421968"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464 case(s)</a:t>
              </a:r>
            </a:p>
          </p:txBody>
        </p:sp>
        <p:sp>
          <p:nvSpPr>
            <p:cNvPr id="252" name="pg251"/>
            <p:cNvSpPr/>
            <p:nvPr/>
          </p:nvSpPr>
          <p:spPr>
            <a:xfrm>
              <a:off x="12495525"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53" name="tx252"/>
            <p:cNvSpPr/>
            <p:nvPr/>
          </p:nvSpPr>
          <p:spPr>
            <a:xfrm>
              <a:off x="12599594"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747 case(s)</a:t>
              </a:r>
            </a:p>
          </p:txBody>
        </p:sp>
        <p:sp>
          <p:nvSpPr>
            <p:cNvPr id="254" name="rc253"/>
            <p:cNvSpPr/>
            <p:nvPr/>
          </p:nvSpPr>
          <p:spPr>
            <a:xfrm>
              <a:off x="11542672" y="2153563"/>
              <a:ext cx="3214267" cy="3131794"/>
            </a:xfrm>
            <a:prstGeom prst="rect">
              <a:avLst/>
            </a:prstGeom>
            <a:ln w="13550" cap="rnd">
              <a:solidFill>
                <a:srgbClr val="333333">
                  <a:alpha val="100000"/>
                </a:srgbClr>
              </a:solidFill>
              <a:prstDash val="solid"/>
              <a:round/>
            </a:ln>
          </p:spPr>
          <p:txBody>
            <a:bodyPr/>
            <a:lstStyle/>
            <a:p/>
          </p:txBody>
        </p:sp>
        <p:sp>
          <p:nvSpPr>
            <p:cNvPr id="255" name="rc254"/>
            <p:cNvSpPr/>
            <p:nvPr/>
          </p:nvSpPr>
          <p:spPr>
            <a:xfrm>
              <a:off x="14756939" y="2153563"/>
              <a:ext cx="3214267" cy="3131794"/>
            </a:xfrm>
            <a:prstGeom prst="rect">
              <a:avLst/>
            </a:prstGeom>
            <a:solidFill>
              <a:srgbClr val="FFFFFF">
                <a:alpha val="100000"/>
              </a:srgbClr>
            </a:solidFill>
          </p:spPr>
          <p:txBody>
            <a:bodyPr/>
            <a:lstStyle/>
            <a:p/>
          </p:txBody>
        </p:sp>
        <p:sp>
          <p:nvSpPr>
            <p:cNvPr id="256" name="pl255"/>
            <p:cNvSpPr/>
            <p:nvPr/>
          </p:nvSpPr>
          <p:spPr>
            <a:xfrm>
              <a:off x="14756939" y="487000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7" name="pl256"/>
            <p:cNvSpPr/>
            <p:nvPr/>
          </p:nvSpPr>
          <p:spPr>
            <a:xfrm>
              <a:off x="14756939" y="403928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8" name="pl257"/>
            <p:cNvSpPr/>
            <p:nvPr/>
          </p:nvSpPr>
          <p:spPr>
            <a:xfrm>
              <a:off x="14756939" y="320857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9" name="pl258"/>
            <p:cNvSpPr/>
            <p:nvPr/>
          </p:nvSpPr>
          <p:spPr>
            <a:xfrm>
              <a:off x="14756939" y="237785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0" name="pl259"/>
            <p:cNvSpPr/>
            <p:nvPr/>
          </p:nvSpPr>
          <p:spPr>
            <a:xfrm>
              <a:off x="1475693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1" name="pl260"/>
            <p:cNvSpPr/>
            <p:nvPr/>
          </p:nvSpPr>
          <p:spPr>
            <a:xfrm>
              <a:off x="14756939" y="445464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2" name="pl261"/>
            <p:cNvSpPr/>
            <p:nvPr/>
          </p:nvSpPr>
          <p:spPr>
            <a:xfrm>
              <a:off x="14756939" y="362392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3" name="pl262"/>
            <p:cNvSpPr/>
            <p:nvPr/>
          </p:nvSpPr>
          <p:spPr>
            <a:xfrm>
              <a:off x="14756939" y="279321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4" name="rc263"/>
            <p:cNvSpPr/>
            <p:nvPr/>
          </p:nvSpPr>
          <p:spPr>
            <a:xfrm>
              <a:off x="14796459" y="5052758"/>
              <a:ext cx="237118" cy="23260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5" name="rc264"/>
            <p:cNvSpPr/>
            <p:nvPr/>
          </p:nvSpPr>
          <p:spPr>
            <a:xfrm>
              <a:off x="14796459" y="50527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6" name="rc265"/>
            <p:cNvSpPr/>
            <p:nvPr/>
          </p:nvSpPr>
          <p:spPr>
            <a:xfrm>
              <a:off x="14796459" y="50527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7" name="rc266"/>
            <p:cNvSpPr/>
            <p:nvPr/>
          </p:nvSpPr>
          <p:spPr>
            <a:xfrm>
              <a:off x="14796459" y="4703857"/>
              <a:ext cx="237118" cy="34890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8" name="rc267"/>
            <p:cNvSpPr/>
            <p:nvPr/>
          </p:nvSpPr>
          <p:spPr>
            <a:xfrm>
              <a:off x="15059924" y="4878308"/>
              <a:ext cx="237118" cy="40705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9" name="rc268"/>
            <p:cNvSpPr/>
            <p:nvPr/>
          </p:nvSpPr>
          <p:spPr>
            <a:xfrm>
              <a:off x="15059924" y="487830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0" name="rc269"/>
            <p:cNvSpPr/>
            <p:nvPr/>
          </p:nvSpPr>
          <p:spPr>
            <a:xfrm>
              <a:off x="15059924" y="487830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1" name="rc270"/>
            <p:cNvSpPr/>
            <p:nvPr/>
          </p:nvSpPr>
          <p:spPr>
            <a:xfrm>
              <a:off x="15059924" y="4354957"/>
              <a:ext cx="237118" cy="5233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2" name="rc271"/>
            <p:cNvSpPr/>
            <p:nvPr/>
          </p:nvSpPr>
          <p:spPr>
            <a:xfrm>
              <a:off x="15323388" y="5094293"/>
              <a:ext cx="237118" cy="19106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3" name="rc272"/>
            <p:cNvSpPr/>
            <p:nvPr/>
          </p:nvSpPr>
          <p:spPr>
            <a:xfrm>
              <a:off x="15323388" y="509429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4" name="rc273"/>
            <p:cNvSpPr/>
            <p:nvPr/>
          </p:nvSpPr>
          <p:spPr>
            <a:xfrm>
              <a:off x="15323388" y="5069372"/>
              <a:ext cx="237118" cy="2492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5" name="rc274"/>
            <p:cNvSpPr/>
            <p:nvPr/>
          </p:nvSpPr>
          <p:spPr>
            <a:xfrm>
              <a:off x="15323388" y="4413107"/>
              <a:ext cx="237118" cy="65626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6" name="rc275"/>
            <p:cNvSpPr/>
            <p:nvPr/>
          </p:nvSpPr>
          <p:spPr>
            <a:xfrm>
              <a:off x="15586853" y="4936458"/>
              <a:ext cx="237118" cy="34890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7" name="rc276"/>
            <p:cNvSpPr/>
            <p:nvPr/>
          </p:nvSpPr>
          <p:spPr>
            <a:xfrm>
              <a:off x="15586853" y="49364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8" name="rc277"/>
            <p:cNvSpPr/>
            <p:nvPr/>
          </p:nvSpPr>
          <p:spPr>
            <a:xfrm>
              <a:off x="15586853" y="4911536"/>
              <a:ext cx="237118" cy="2492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9" name="rc278"/>
            <p:cNvSpPr/>
            <p:nvPr/>
          </p:nvSpPr>
          <p:spPr>
            <a:xfrm>
              <a:off x="15586853" y="4388186"/>
              <a:ext cx="237118" cy="5233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0" name="rc279"/>
            <p:cNvSpPr/>
            <p:nvPr/>
          </p:nvSpPr>
          <p:spPr>
            <a:xfrm>
              <a:off x="15850317" y="5085986"/>
              <a:ext cx="237118" cy="19937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1" name="rc280"/>
            <p:cNvSpPr/>
            <p:nvPr/>
          </p:nvSpPr>
          <p:spPr>
            <a:xfrm>
              <a:off x="15850317" y="508598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2" name="rc281"/>
            <p:cNvSpPr/>
            <p:nvPr/>
          </p:nvSpPr>
          <p:spPr>
            <a:xfrm>
              <a:off x="15850317" y="508598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3" name="rc282"/>
            <p:cNvSpPr/>
            <p:nvPr/>
          </p:nvSpPr>
          <p:spPr>
            <a:xfrm>
              <a:off x="15850317" y="4836772"/>
              <a:ext cx="237118" cy="2492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4" name="rc283"/>
            <p:cNvSpPr/>
            <p:nvPr/>
          </p:nvSpPr>
          <p:spPr>
            <a:xfrm>
              <a:off x="16113782" y="5277051"/>
              <a:ext cx="237118" cy="830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5" name="rc284"/>
            <p:cNvSpPr/>
            <p:nvPr/>
          </p:nvSpPr>
          <p:spPr>
            <a:xfrm>
              <a:off x="16113782" y="527705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6" name="rc285"/>
            <p:cNvSpPr/>
            <p:nvPr/>
          </p:nvSpPr>
          <p:spPr>
            <a:xfrm>
              <a:off x="16113782" y="527705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7" name="rc286"/>
            <p:cNvSpPr/>
            <p:nvPr/>
          </p:nvSpPr>
          <p:spPr>
            <a:xfrm>
              <a:off x="16113782" y="5260436"/>
              <a:ext cx="237118" cy="166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8" name="pg287"/>
            <p:cNvSpPr/>
            <p:nvPr/>
          </p:nvSpPr>
          <p:spPr>
            <a:xfrm>
              <a:off x="15511353"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89" name="tx288"/>
            <p:cNvSpPr/>
            <p:nvPr/>
          </p:nvSpPr>
          <p:spPr>
            <a:xfrm>
              <a:off x="15636235"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173 case(s)</a:t>
              </a:r>
            </a:p>
          </p:txBody>
        </p:sp>
        <p:sp>
          <p:nvSpPr>
            <p:cNvPr id="290" name="pg289"/>
            <p:cNvSpPr/>
            <p:nvPr/>
          </p:nvSpPr>
          <p:spPr>
            <a:xfrm>
              <a:off x="16260004"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91" name="rc290"/>
            <p:cNvSpPr/>
            <p:nvPr/>
          </p:nvSpPr>
          <p:spPr>
            <a:xfrm>
              <a:off x="14756939" y="2153563"/>
              <a:ext cx="3214267" cy="3131794"/>
            </a:xfrm>
            <a:prstGeom prst="rect">
              <a:avLst/>
            </a:prstGeom>
            <a:ln w="13550" cap="rnd">
              <a:solidFill>
                <a:srgbClr val="333333">
                  <a:alpha val="100000"/>
                </a:srgbClr>
              </a:solidFill>
              <a:prstDash val="solid"/>
              <a:round/>
            </a:ln>
          </p:spPr>
          <p:txBody>
            <a:bodyPr/>
            <a:lstStyle/>
            <a:p/>
          </p:txBody>
        </p:sp>
        <p:sp>
          <p:nvSpPr>
            <p:cNvPr id="292" name="tx291"/>
            <p:cNvSpPr/>
            <p:nvPr/>
          </p:nvSpPr>
          <p:spPr>
            <a:xfrm>
              <a:off x="322447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93" name="tx292"/>
            <p:cNvSpPr/>
            <p:nvPr/>
          </p:nvSpPr>
          <p:spPr>
            <a:xfrm>
              <a:off x="64387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94" name="tx293"/>
            <p:cNvSpPr/>
            <p:nvPr/>
          </p:nvSpPr>
          <p:spPr>
            <a:xfrm>
              <a:off x="96530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95" name="tx294"/>
            <p:cNvSpPr/>
            <p:nvPr/>
          </p:nvSpPr>
          <p:spPr>
            <a:xfrm>
              <a:off x="128672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96" name="tx295"/>
            <p:cNvSpPr/>
            <p:nvPr/>
          </p:nvSpPr>
          <p:spPr>
            <a:xfrm>
              <a:off x="1608154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97" name="pl296"/>
            <p:cNvSpPr/>
            <p:nvPr/>
          </p:nvSpPr>
          <p:spPr>
            <a:xfrm>
              <a:off x="20579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8" name="pl297"/>
            <p:cNvSpPr/>
            <p:nvPr/>
          </p:nvSpPr>
          <p:spPr>
            <a:xfrm>
              <a:off x="2321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9" name="pl298"/>
            <p:cNvSpPr/>
            <p:nvPr/>
          </p:nvSpPr>
          <p:spPr>
            <a:xfrm>
              <a:off x="2584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0" name="pl299"/>
            <p:cNvSpPr/>
            <p:nvPr/>
          </p:nvSpPr>
          <p:spPr>
            <a:xfrm>
              <a:off x="2848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1" name="pl300"/>
            <p:cNvSpPr/>
            <p:nvPr/>
          </p:nvSpPr>
          <p:spPr>
            <a:xfrm>
              <a:off x="3111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2" name="pl301"/>
            <p:cNvSpPr/>
            <p:nvPr/>
          </p:nvSpPr>
          <p:spPr>
            <a:xfrm>
              <a:off x="3375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pl302"/>
            <p:cNvSpPr/>
            <p:nvPr/>
          </p:nvSpPr>
          <p:spPr>
            <a:xfrm>
              <a:off x="3638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pl303"/>
            <p:cNvSpPr/>
            <p:nvPr/>
          </p:nvSpPr>
          <p:spPr>
            <a:xfrm>
              <a:off x="3902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4165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pl305"/>
            <p:cNvSpPr/>
            <p:nvPr/>
          </p:nvSpPr>
          <p:spPr>
            <a:xfrm>
              <a:off x="4429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4692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4956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tx308"/>
            <p:cNvSpPr/>
            <p:nvPr/>
          </p:nvSpPr>
          <p:spPr>
            <a:xfrm rot="-5400000">
              <a:off x="197716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10" name="tx309"/>
            <p:cNvSpPr/>
            <p:nvPr/>
          </p:nvSpPr>
          <p:spPr>
            <a:xfrm rot="-5400000">
              <a:off x="22308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11" name="tx310"/>
            <p:cNvSpPr/>
            <p:nvPr/>
          </p:nvSpPr>
          <p:spPr>
            <a:xfrm rot="-5400000">
              <a:off x="249437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12" name="tx311"/>
            <p:cNvSpPr/>
            <p:nvPr/>
          </p:nvSpPr>
          <p:spPr>
            <a:xfrm rot="-5400000">
              <a:off x="27559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13" name="tx312"/>
            <p:cNvSpPr/>
            <p:nvPr/>
          </p:nvSpPr>
          <p:spPr>
            <a:xfrm rot="-5400000">
              <a:off x="298878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14" name="tx313"/>
            <p:cNvSpPr/>
            <p:nvPr/>
          </p:nvSpPr>
          <p:spPr>
            <a:xfrm rot="-5400000">
              <a:off x="32944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15" name="tx314"/>
            <p:cNvSpPr/>
            <p:nvPr/>
          </p:nvSpPr>
          <p:spPr>
            <a:xfrm rot="-5400000">
              <a:off x="358764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16" name="tx315"/>
            <p:cNvSpPr/>
            <p:nvPr/>
          </p:nvSpPr>
          <p:spPr>
            <a:xfrm rot="-5400000">
              <a:off x="378894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17" name="tx316"/>
            <p:cNvSpPr/>
            <p:nvPr/>
          </p:nvSpPr>
          <p:spPr>
            <a:xfrm rot="-5400000">
              <a:off x="405236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18" name="tx317"/>
            <p:cNvSpPr/>
            <p:nvPr/>
          </p:nvSpPr>
          <p:spPr>
            <a:xfrm rot="-5400000">
              <a:off x="43522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19" name="tx318"/>
            <p:cNvSpPr/>
            <p:nvPr/>
          </p:nvSpPr>
          <p:spPr>
            <a:xfrm rot="-5400000">
              <a:off x="4597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20" name="tx319"/>
            <p:cNvSpPr/>
            <p:nvPr/>
          </p:nvSpPr>
          <p:spPr>
            <a:xfrm rot="-5400000">
              <a:off x="4860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21" name="pl320"/>
            <p:cNvSpPr/>
            <p:nvPr/>
          </p:nvSpPr>
          <p:spPr>
            <a:xfrm>
              <a:off x="5272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pl321"/>
            <p:cNvSpPr/>
            <p:nvPr/>
          </p:nvSpPr>
          <p:spPr>
            <a:xfrm>
              <a:off x="5535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3" name="pl322"/>
            <p:cNvSpPr/>
            <p:nvPr/>
          </p:nvSpPr>
          <p:spPr>
            <a:xfrm>
              <a:off x="5799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4" name="pl323"/>
            <p:cNvSpPr/>
            <p:nvPr/>
          </p:nvSpPr>
          <p:spPr>
            <a:xfrm>
              <a:off x="6062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5" name="pl324"/>
            <p:cNvSpPr/>
            <p:nvPr/>
          </p:nvSpPr>
          <p:spPr>
            <a:xfrm>
              <a:off x="6326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6" name="pl325"/>
            <p:cNvSpPr/>
            <p:nvPr/>
          </p:nvSpPr>
          <p:spPr>
            <a:xfrm>
              <a:off x="6589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pl326"/>
            <p:cNvSpPr/>
            <p:nvPr/>
          </p:nvSpPr>
          <p:spPr>
            <a:xfrm>
              <a:off x="6853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327"/>
            <p:cNvSpPr/>
            <p:nvPr/>
          </p:nvSpPr>
          <p:spPr>
            <a:xfrm>
              <a:off x="7116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28"/>
            <p:cNvSpPr/>
            <p:nvPr/>
          </p:nvSpPr>
          <p:spPr>
            <a:xfrm>
              <a:off x="73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329"/>
            <p:cNvSpPr/>
            <p:nvPr/>
          </p:nvSpPr>
          <p:spPr>
            <a:xfrm>
              <a:off x="7643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30"/>
            <p:cNvSpPr/>
            <p:nvPr/>
          </p:nvSpPr>
          <p:spPr>
            <a:xfrm>
              <a:off x="7906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31"/>
            <p:cNvSpPr/>
            <p:nvPr/>
          </p:nvSpPr>
          <p:spPr>
            <a:xfrm>
              <a:off x="8170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tx332"/>
            <p:cNvSpPr/>
            <p:nvPr/>
          </p:nvSpPr>
          <p:spPr>
            <a:xfrm rot="-5400000">
              <a:off x="519143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34" name="tx333"/>
            <p:cNvSpPr/>
            <p:nvPr/>
          </p:nvSpPr>
          <p:spPr>
            <a:xfrm rot="-5400000">
              <a:off x="544508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35" name="tx334"/>
            <p:cNvSpPr/>
            <p:nvPr/>
          </p:nvSpPr>
          <p:spPr>
            <a:xfrm rot="-5400000">
              <a:off x="57086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36" name="tx335"/>
            <p:cNvSpPr/>
            <p:nvPr/>
          </p:nvSpPr>
          <p:spPr>
            <a:xfrm rot="-5400000">
              <a:off x="597023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37" name="tx336"/>
            <p:cNvSpPr/>
            <p:nvPr/>
          </p:nvSpPr>
          <p:spPr>
            <a:xfrm rot="-5400000">
              <a:off x="620305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38" name="tx337"/>
            <p:cNvSpPr/>
            <p:nvPr/>
          </p:nvSpPr>
          <p:spPr>
            <a:xfrm rot="-5400000">
              <a:off x="650875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39" name="tx338"/>
            <p:cNvSpPr/>
            <p:nvPr/>
          </p:nvSpPr>
          <p:spPr>
            <a:xfrm rot="-5400000">
              <a:off x="680191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40" name="tx339"/>
            <p:cNvSpPr/>
            <p:nvPr/>
          </p:nvSpPr>
          <p:spPr>
            <a:xfrm rot="-5400000">
              <a:off x="70032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41" name="tx340"/>
            <p:cNvSpPr/>
            <p:nvPr/>
          </p:nvSpPr>
          <p:spPr>
            <a:xfrm rot="-5400000">
              <a:off x="72666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42" name="tx341"/>
            <p:cNvSpPr/>
            <p:nvPr/>
          </p:nvSpPr>
          <p:spPr>
            <a:xfrm rot="-5400000">
              <a:off x="75665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43" name="tx342"/>
            <p:cNvSpPr/>
            <p:nvPr/>
          </p:nvSpPr>
          <p:spPr>
            <a:xfrm rot="-5400000">
              <a:off x="7811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44" name="tx343"/>
            <p:cNvSpPr/>
            <p:nvPr/>
          </p:nvSpPr>
          <p:spPr>
            <a:xfrm rot="-5400000">
              <a:off x="80748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45" name="pl344"/>
            <p:cNvSpPr/>
            <p:nvPr/>
          </p:nvSpPr>
          <p:spPr>
            <a:xfrm>
              <a:off x="8486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pl345"/>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7" name="pl346"/>
            <p:cNvSpPr/>
            <p:nvPr/>
          </p:nvSpPr>
          <p:spPr>
            <a:xfrm>
              <a:off x="90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8" name="pl347"/>
            <p:cNvSpPr/>
            <p:nvPr/>
          </p:nvSpPr>
          <p:spPr>
            <a:xfrm>
              <a:off x="9276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9" name="pl348"/>
            <p:cNvSpPr/>
            <p:nvPr/>
          </p:nvSpPr>
          <p:spPr>
            <a:xfrm>
              <a:off x="9540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0" name="pl349"/>
            <p:cNvSpPr/>
            <p:nvPr/>
          </p:nvSpPr>
          <p:spPr>
            <a:xfrm>
              <a:off x="9803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pl350"/>
            <p:cNvSpPr/>
            <p:nvPr/>
          </p:nvSpPr>
          <p:spPr>
            <a:xfrm>
              <a:off x="10067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pl351"/>
            <p:cNvSpPr/>
            <p:nvPr/>
          </p:nvSpPr>
          <p:spPr>
            <a:xfrm>
              <a:off x="10330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pl352"/>
            <p:cNvSpPr/>
            <p:nvPr/>
          </p:nvSpPr>
          <p:spPr>
            <a:xfrm>
              <a:off x="10594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4" name="pl353"/>
            <p:cNvSpPr/>
            <p:nvPr/>
          </p:nvSpPr>
          <p:spPr>
            <a:xfrm>
              <a:off x="10857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5" name="pl354"/>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6" name="pl355"/>
            <p:cNvSpPr/>
            <p:nvPr/>
          </p:nvSpPr>
          <p:spPr>
            <a:xfrm>
              <a:off x="11384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7" name="tx356"/>
            <p:cNvSpPr/>
            <p:nvPr/>
          </p:nvSpPr>
          <p:spPr>
            <a:xfrm rot="-5400000">
              <a:off x="8405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58" name="tx357"/>
            <p:cNvSpPr/>
            <p:nvPr/>
          </p:nvSpPr>
          <p:spPr>
            <a:xfrm rot="-5400000">
              <a:off x="865935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59" name="tx358"/>
            <p:cNvSpPr/>
            <p:nvPr/>
          </p:nvSpPr>
          <p:spPr>
            <a:xfrm rot="-5400000">
              <a:off x="892290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60" name="tx359"/>
            <p:cNvSpPr/>
            <p:nvPr/>
          </p:nvSpPr>
          <p:spPr>
            <a:xfrm rot="-5400000">
              <a:off x="9184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61" name="tx360"/>
            <p:cNvSpPr/>
            <p:nvPr/>
          </p:nvSpPr>
          <p:spPr>
            <a:xfrm rot="-5400000">
              <a:off x="941732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62" name="tx361"/>
            <p:cNvSpPr/>
            <p:nvPr/>
          </p:nvSpPr>
          <p:spPr>
            <a:xfrm rot="-5400000">
              <a:off x="9723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63" name="tx362"/>
            <p:cNvSpPr/>
            <p:nvPr/>
          </p:nvSpPr>
          <p:spPr>
            <a:xfrm rot="-5400000">
              <a:off x="1001617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64" name="tx363"/>
            <p:cNvSpPr/>
            <p:nvPr/>
          </p:nvSpPr>
          <p:spPr>
            <a:xfrm rot="-5400000">
              <a:off x="1021748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65" name="tx364"/>
            <p:cNvSpPr/>
            <p:nvPr/>
          </p:nvSpPr>
          <p:spPr>
            <a:xfrm rot="-5400000">
              <a:off x="1048090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66" name="tx365"/>
            <p:cNvSpPr/>
            <p:nvPr/>
          </p:nvSpPr>
          <p:spPr>
            <a:xfrm rot="-5400000">
              <a:off x="1078078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67" name="tx366"/>
            <p:cNvSpPr/>
            <p:nvPr/>
          </p:nvSpPr>
          <p:spPr>
            <a:xfrm rot="-5400000">
              <a:off x="11025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68" name="tx367"/>
            <p:cNvSpPr/>
            <p:nvPr/>
          </p:nvSpPr>
          <p:spPr>
            <a:xfrm rot="-5400000">
              <a:off x="11289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69" name="pl368"/>
            <p:cNvSpPr/>
            <p:nvPr/>
          </p:nvSpPr>
          <p:spPr>
            <a:xfrm>
              <a:off x="1170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0" name="pl369"/>
            <p:cNvSpPr/>
            <p:nvPr/>
          </p:nvSpPr>
          <p:spPr>
            <a:xfrm>
              <a:off x="11964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1" name="pl370"/>
            <p:cNvSpPr/>
            <p:nvPr/>
          </p:nvSpPr>
          <p:spPr>
            <a:xfrm>
              <a:off x="12227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2" name="pl371"/>
            <p:cNvSpPr/>
            <p:nvPr/>
          </p:nvSpPr>
          <p:spPr>
            <a:xfrm>
              <a:off x="12491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3" name="pl372"/>
            <p:cNvSpPr/>
            <p:nvPr/>
          </p:nvSpPr>
          <p:spPr>
            <a:xfrm>
              <a:off x="12754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4" name="pl373"/>
            <p:cNvSpPr/>
            <p:nvPr/>
          </p:nvSpPr>
          <p:spPr>
            <a:xfrm>
              <a:off x="13018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5" name="pl374"/>
            <p:cNvSpPr/>
            <p:nvPr/>
          </p:nvSpPr>
          <p:spPr>
            <a:xfrm>
              <a:off x="1328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6" name="pl375"/>
            <p:cNvSpPr/>
            <p:nvPr/>
          </p:nvSpPr>
          <p:spPr>
            <a:xfrm>
              <a:off x="13545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7" name="pl376"/>
            <p:cNvSpPr/>
            <p:nvPr/>
          </p:nvSpPr>
          <p:spPr>
            <a:xfrm>
              <a:off x="13808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8" name="pl377"/>
            <p:cNvSpPr/>
            <p:nvPr/>
          </p:nvSpPr>
          <p:spPr>
            <a:xfrm>
              <a:off x="14071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9" name="pl378"/>
            <p:cNvSpPr/>
            <p:nvPr/>
          </p:nvSpPr>
          <p:spPr>
            <a:xfrm>
              <a:off x="14335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0" name="pl379"/>
            <p:cNvSpPr/>
            <p:nvPr/>
          </p:nvSpPr>
          <p:spPr>
            <a:xfrm>
              <a:off x="14598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1" name="tx380"/>
            <p:cNvSpPr/>
            <p:nvPr/>
          </p:nvSpPr>
          <p:spPr>
            <a:xfrm rot="-5400000">
              <a:off x="116199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82" name="tx381"/>
            <p:cNvSpPr/>
            <p:nvPr/>
          </p:nvSpPr>
          <p:spPr>
            <a:xfrm rot="-5400000">
              <a:off x="1187362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83" name="tx382"/>
            <p:cNvSpPr/>
            <p:nvPr/>
          </p:nvSpPr>
          <p:spPr>
            <a:xfrm rot="-5400000">
              <a:off x="1213717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84" name="tx383"/>
            <p:cNvSpPr/>
            <p:nvPr/>
          </p:nvSpPr>
          <p:spPr>
            <a:xfrm rot="-5400000">
              <a:off x="1239877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85" name="tx384"/>
            <p:cNvSpPr/>
            <p:nvPr/>
          </p:nvSpPr>
          <p:spPr>
            <a:xfrm rot="-5400000">
              <a:off x="1263159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86" name="tx385"/>
            <p:cNvSpPr/>
            <p:nvPr/>
          </p:nvSpPr>
          <p:spPr>
            <a:xfrm rot="-5400000">
              <a:off x="129372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87" name="tx386"/>
            <p:cNvSpPr/>
            <p:nvPr/>
          </p:nvSpPr>
          <p:spPr>
            <a:xfrm rot="-5400000">
              <a:off x="1323044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88" name="tx387"/>
            <p:cNvSpPr/>
            <p:nvPr/>
          </p:nvSpPr>
          <p:spPr>
            <a:xfrm rot="-5400000">
              <a:off x="134317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89" name="tx388"/>
            <p:cNvSpPr/>
            <p:nvPr/>
          </p:nvSpPr>
          <p:spPr>
            <a:xfrm rot="-5400000">
              <a:off x="1369517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90" name="tx389"/>
            <p:cNvSpPr/>
            <p:nvPr/>
          </p:nvSpPr>
          <p:spPr>
            <a:xfrm rot="-5400000">
              <a:off x="1399505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91" name="tx390"/>
            <p:cNvSpPr/>
            <p:nvPr/>
          </p:nvSpPr>
          <p:spPr>
            <a:xfrm rot="-5400000">
              <a:off x="142398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92" name="tx391"/>
            <p:cNvSpPr/>
            <p:nvPr/>
          </p:nvSpPr>
          <p:spPr>
            <a:xfrm rot="-5400000">
              <a:off x="14503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93" name="pl392"/>
            <p:cNvSpPr/>
            <p:nvPr/>
          </p:nvSpPr>
          <p:spPr>
            <a:xfrm>
              <a:off x="14915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4" name="pl393"/>
            <p:cNvSpPr/>
            <p:nvPr/>
          </p:nvSpPr>
          <p:spPr>
            <a:xfrm>
              <a:off x="15178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5" name="pl394"/>
            <p:cNvSpPr/>
            <p:nvPr/>
          </p:nvSpPr>
          <p:spPr>
            <a:xfrm>
              <a:off x="15441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6" name="pl395"/>
            <p:cNvSpPr/>
            <p:nvPr/>
          </p:nvSpPr>
          <p:spPr>
            <a:xfrm>
              <a:off x="15705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7" name="pl396"/>
            <p:cNvSpPr/>
            <p:nvPr/>
          </p:nvSpPr>
          <p:spPr>
            <a:xfrm>
              <a:off x="159688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8" name="pl397"/>
            <p:cNvSpPr/>
            <p:nvPr/>
          </p:nvSpPr>
          <p:spPr>
            <a:xfrm>
              <a:off x="16232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9" name="pl398"/>
            <p:cNvSpPr/>
            <p:nvPr/>
          </p:nvSpPr>
          <p:spPr>
            <a:xfrm>
              <a:off x="16495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0" name="pl399"/>
            <p:cNvSpPr/>
            <p:nvPr/>
          </p:nvSpPr>
          <p:spPr>
            <a:xfrm>
              <a:off x="16759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1" name="pl400"/>
            <p:cNvSpPr/>
            <p:nvPr/>
          </p:nvSpPr>
          <p:spPr>
            <a:xfrm>
              <a:off x="17022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2" name="pl401"/>
            <p:cNvSpPr/>
            <p:nvPr/>
          </p:nvSpPr>
          <p:spPr>
            <a:xfrm>
              <a:off x="17286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3" name="pl402"/>
            <p:cNvSpPr/>
            <p:nvPr/>
          </p:nvSpPr>
          <p:spPr>
            <a:xfrm>
              <a:off x="17549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4" name="pl403"/>
            <p:cNvSpPr/>
            <p:nvPr/>
          </p:nvSpPr>
          <p:spPr>
            <a:xfrm>
              <a:off x="178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5" name="tx404"/>
            <p:cNvSpPr/>
            <p:nvPr/>
          </p:nvSpPr>
          <p:spPr>
            <a:xfrm rot="-5400000">
              <a:off x="148342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406" name="tx405"/>
            <p:cNvSpPr/>
            <p:nvPr/>
          </p:nvSpPr>
          <p:spPr>
            <a:xfrm rot="-5400000">
              <a:off x="150878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407" name="tx406"/>
            <p:cNvSpPr/>
            <p:nvPr/>
          </p:nvSpPr>
          <p:spPr>
            <a:xfrm rot="-5400000">
              <a:off x="153514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408" name="tx407"/>
            <p:cNvSpPr/>
            <p:nvPr/>
          </p:nvSpPr>
          <p:spPr>
            <a:xfrm rot="-5400000">
              <a:off x="1561303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09" name="tx408"/>
            <p:cNvSpPr/>
            <p:nvPr/>
          </p:nvSpPr>
          <p:spPr>
            <a:xfrm rot="-5400000">
              <a:off x="1584585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10" name="tx409"/>
            <p:cNvSpPr/>
            <p:nvPr/>
          </p:nvSpPr>
          <p:spPr>
            <a:xfrm rot="-5400000">
              <a:off x="1615155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11" name="tx410"/>
            <p:cNvSpPr/>
            <p:nvPr/>
          </p:nvSpPr>
          <p:spPr>
            <a:xfrm rot="-5400000">
              <a:off x="1644471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12" name="tx411"/>
            <p:cNvSpPr/>
            <p:nvPr/>
          </p:nvSpPr>
          <p:spPr>
            <a:xfrm rot="-5400000">
              <a:off x="1664601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13" name="tx412"/>
            <p:cNvSpPr/>
            <p:nvPr/>
          </p:nvSpPr>
          <p:spPr>
            <a:xfrm rot="-5400000">
              <a:off x="169094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14" name="tx413"/>
            <p:cNvSpPr/>
            <p:nvPr/>
          </p:nvSpPr>
          <p:spPr>
            <a:xfrm rot="-5400000">
              <a:off x="1720932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15" name="tx414"/>
            <p:cNvSpPr/>
            <p:nvPr/>
          </p:nvSpPr>
          <p:spPr>
            <a:xfrm rot="-5400000">
              <a:off x="17454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16" name="tx415"/>
            <p:cNvSpPr/>
            <p:nvPr/>
          </p:nvSpPr>
          <p:spPr>
            <a:xfrm rot="-5400000">
              <a:off x="17717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17" name="tx416"/>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18" name="tx417"/>
            <p:cNvSpPr/>
            <p:nvPr/>
          </p:nvSpPr>
          <p:spPr>
            <a:xfrm>
              <a:off x="1230614" y="4369365"/>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a:t>
              </a:r>
            </a:p>
          </p:txBody>
        </p:sp>
        <p:sp>
          <p:nvSpPr>
            <p:cNvPr id="419" name="tx418"/>
            <p:cNvSpPr/>
            <p:nvPr/>
          </p:nvSpPr>
          <p:spPr>
            <a:xfrm>
              <a:off x="1230614" y="3538650"/>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a:t>
              </a:r>
            </a:p>
          </p:txBody>
        </p:sp>
        <p:sp>
          <p:nvSpPr>
            <p:cNvPr id="420" name="tx419"/>
            <p:cNvSpPr/>
            <p:nvPr/>
          </p:nvSpPr>
          <p:spPr>
            <a:xfrm>
              <a:off x="1230614" y="2707824"/>
              <a:ext cx="381409" cy="167208"/>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300</a:t>
              </a:r>
            </a:p>
          </p:txBody>
        </p:sp>
        <p:sp>
          <p:nvSpPr>
            <p:cNvPr id="421" name="pl420"/>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2" name="pl421"/>
            <p:cNvSpPr/>
            <p:nvPr/>
          </p:nvSpPr>
          <p:spPr>
            <a:xfrm>
              <a:off x="1865074" y="445464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3" name="pl422"/>
            <p:cNvSpPr/>
            <p:nvPr/>
          </p:nvSpPr>
          <p:spPr>
            <a:xfrm>
              <a:off x="1865074" y="362392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4" name="pl423"/>
            <p:cNvSpPr/>
            <p:nvPr/>
          </p:nvSpPr>
          <p:spPr>
            <a:xfrm>
              <a:off x="1865074" y="2793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5" name="tx424"/>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26" name="rc425"/>
            <p:cNvSpPr/>
            <p:nvPr/>
          </p:nvSpPr>
          <p:spPr>
            <a:xfrm>
              <a:off x="18110385" y="2153563"/>
              <a:ext cx="1240079" cy="413498"/>
            </a:xfrm>
            <a:prstGeom prst="rect">
              <a:avLst/>
            </a:prstGeom>
            <a:solidFill>
              <a:srgbClr val="FFFFFF">
                <a:alpha val="100000"/>
              </a:srgbClr>
            </a:solidFill>
          </p:spPr>
          <p:txBody>
            <a:bodyPr/>
            <a:lstStyle/>
            <a:p/>
          </p:txBody>
        </p:sp>
        <p:sp>
          <p:nvSpPr>
            <p:cNvPr id="427" name="rc426"/>
            <p:cNvSpPr/>
            <p:nvPr/>
          </p:nvSpPr>
          <p:spPr>
            <a:xfrm>
              <a:off x="18179974" y="2223153"/>
              <a:ext cx="274319" cy="274319"/>
            </a:xfrm>
            <a:prstGeom prst="rect">
              <a:avLst/>
            </a:prstGeom>
            <a:solidFill>
              <a:srgbClr val="FFFFFF">
                <a:alpha val="100000"/>
              </a:srgbClr>
            </a:solidFill>
          </p:spPr>
          <p:txBody>
            <a:bodyPr/>
            <a:lstStyle/>
            <a:p/>
          </p:txBody>
        </p:sp>
        <p:sp>
          <p:nvSpPr>
            <p:cNvPr id="428" name="pg427"/>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429" name="tx428"/>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430" name="rc429"/>
            <p:cNvSpPr/>
            <p:nvPr/>
          </p:nvSpPr>
          <p:spPr>
            <a:xfrm>
              <a:off x="18110385" y="2706240"/>
              <a:ext cx="1753945" cy="1236458"/>
            </a:xfrm>
            <a:prstGeom prst="rect">
              <a:avLst/>
            </a:prstGeom>
            <a:solidFill>
              <a:srgbClr val="FFFFFF">
                <a:alpha val="100000"/>
              </a:srgbClr>
            </a:solidFill>
          </p:spPr>
          <p:txBody>
            <a:bodyPr/>
            <a:lstStyle/>
            <a:p/>
          </p:txBody>
        </p:sp>
        <p:sp>
          <p:nvSpPr>
            <p:cNvPr id="431" name="rc430"/>
            <p:cNvSpPr/>
            <p:nvPr/>
          </p:nvSpPr>
          <p:spPr>
            <a:xfrm>
              <a:off x="18179974" y="2775829"/>
              <a:ext cx="274319" cy="274319"/>
            </a:xfrm>
            <a:prstGeom prst="rect">
              <a:avLst/>
            </a:prstGeom>
            <a:solidFill>
              <a:srgbClr val="FFFFFF">
                <a:alpha val="100000"/>
              </a:srgbClr>
            </a:solidFill>
          </p:spPr>
          <p:txBody>
            <a:bodyPr/>
            <a:lstStyle/>
            <a:p/>
          </p:txBody>
        </p:sp>
        <p:sp>
          <p:nvSpPr>
            <p:cNvPr id="432" name="rc431"/>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33" name="rc432"/>
            <p:cNvSpPr/>
            <p:nvPr/>
          </p:nvSpPr>
          <p:spPr>
            <a:xfrm>
              <a:off x="18179974" y="3050149"/>
              <a:ext cx="274319" cy="274319"/>
            </a:xfrm>
            <a:prstGeom prst="rect">
              <a:avLst/>
            </a:prstGeom>
            <a:solidFill>
              <a:srgbClr val="FFFFFF">
                <a:alpha val="100000"/>
              </a:srgbClr>
            </a:solidFill>
          </p:spPr>
          <p:txBody>
            <a:bodyPr/>
            <a:lstStyle/>
            <a:p/>
          </p:txBody>
        </p:sp>
        <p:sp>
          <p:nvSpPr>
            <p:cNvPr id="434" name="rc433"/>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35" name="rc434"/>
            <p:cNvSpPr/>
            <p:nvPr/>
          </p:nvSpPr>
          <p:spPr>
            <a:xfrm>
              <a:off x="18179974" y="3324469"/>
              <a:ext cx="274319" cy="274320"/>
            </a:xfrm>
            <a:prstGeom prst="rect">
              <a:avLst/>
            </a:prstGeom>
            <a:solidFill>
              <a:srgbClr val="FFFFFF">
                <a:alpha val="100000"/>
              </a:srgbClr>
            </a:solidFill>
          </p:spPr>
          <p:txBody>
            <a:bodyPr/>
            <a:lstStyle/>
            <a:p/>
          </p:txBody>
        </p:sp>
        <p:sp>
          <p:nvSpPr>
            <p:cNvPr id="436" name="rc435"/>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7" name="rc436"/>
            <p:cNvSpPr/>
            <p:nvPr/>
          </p:nvSpPr>
          <p:spPr>
            <a:xfrm>
              <a:off x="18179974" y="3598789"/>
              <a:ext cx="274319" cy="274320"/>
            </a:xfrm>
            <a:prstGeom prst="rect">
              <a:avLst/>
            </a:prstGeom>
            <a:solidFill>
              <a:srgbClr val="FFFFFF">
                <a:alpha val="100000"/>
              </a:srgbClr>
            </a:solidFill>
          </p:spPr>
          <p:txBody>
            <a:bodyPr/>
            <a:lstStyle/>
            <a:p/>
          </p:txBody>
        </p:sp>
        <p:sp>
          <p:nvSpPr>
            <p:cNvPr id="438" name="rc437"/>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39" name="tx438"/>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40" name="tx439"/>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41" name="tx440"/>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42" name="tx441"/>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43" name=""/>
          <p:cNvGrpSpPr/>
          <p:nvPr/>
        </p:nvGrpSpPr>
        <p:grpSpPr>
          <a:xfrm>
            <a:off x="6400800" y="6217920"/>
            <a:ext cx="5486400" cy="4251960"/>
            <a:chOff x="6400800" y="6217920"/>
            <a:chExt cx="5486400" cy="4251960"/>
          </a:xfrm>
        </p:grpSpPr>
        <p:sp>
          <p:nvSpPr>
            <p:cNvPr id="444"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45"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46" name="rc5"/>
            <p:cNvSpPr/>
            <p:nvPr/>
          </p:nvSpPr>
          <p:spPr>
            <a:xfrm>
              <a:off x="7153670" y="6510025"/>
              <a:ext cx="4191941" cy="2788960"/>
            </a:xfrm>
            <a:prstGeom prst="rect">
              <a:avLst/>
            </a:prstGeom>
            <a:solidFill>
              <a:srgbClr val="FFFFFF">
                <a:alpha val="100000"/>
              </a:srgbClr>
            </a:solidFill>
          </p:spPr>
          <p:txBody>
            <a:bodyPr/>
            <a:lstStyle/>
            <a:p/>
          </p:txBody>
        </p:sp>
        <p:sp>
          <p:nvSpPr>
            <p:cNvPr id="447" name="pl6"/>
            <p:cNvSpPr/>
            <p:nvPr/>
          </p:nvSpPr>
          <p:spPr>
            <a:xfrm>
              <a:off x="7153670" y="8766547"/>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48" name="pl7"/>
            <p:cNvSpPr/>
            <p:nvPr/>
          </p:nvSpPr>
          <p:spPr>
            <a:xfrm>
              <a:off x="7153670" y="7955213"/>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49" name="pl8"/>
            <p:cNvSpPr/>
            <p:nvPr/>
          </p:nvSpPr>
          <p:spPr>
            <a:xfrm>
              <a:off x="7153670" y="7143879"/>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50" name="pl9"/>
            <p:cNvSpPr/>
            <p:nvPr/>
          </p:nvSpPr>
          <p:spPr>
            <a:xfrm>
              <a:off x="7153670" y="9172214"/>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51" name="pl10"/>
            <p:cNvSpPr/>
            <p:nvPr/>
          </p:nvSpPr>
          <p:spPr>
            <a:xfrm>
              <a:off x="7153670" y="8360880"/>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52" name="pl11"/>
            <p:cNvSpPr/>
            <p:nvPr/>
          </p:nvSpPr>
          <p:spPr>
            <a:xfrm>
              <a:off x="7153670" y="7549546"/>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53" name="pl12"/>
            <p:cNvSpPr/>
            <p:nvPr/>
          </p:nvSpPr>
          <p:spPr>
            <a:xfrm>
              <a:off x="7153670" y="6738212"/>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54" name="rc13"/>
            <p:cNvSpPr/>
            <p:nvPr/>
          </p:nvSpPr>
          <p:spPr>
            <a:xfrm>
              <a:off x="7299224" y="8401447"/>
              <a:ext cx="407549" cy="2028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5" name="rc14"/>
            <p:cNvSpPr/>
            <p:nvPr/>
          </p:nvSpPr>
          <p:spPr>
            <a:xfrm>
              <a:off x="7881438" y="6738212"/>
              <a:ext cx="407549" cy="18255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6" name="rc15"/>
            <p:cNvSpPr/>
            <p:nvPr/>
          </p:nvSpPr>
          <p:spPr>
            <a:xfrm>
              <a:off x="8463652" y="8036347"/>
              <a:ext cx="407549" cy="4056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7" name="rc16"/>
            <p:cNvSpPr/>
            <p:nvPr/>
          </p:nvSpPr>
          <p:spPr>
            <a:xfrm>
              <a:off x="7299224" y="8421730"/>
              <a:ext cx="407549" cy="750483"/>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8" name="rc17"/>
            <p:cNvSpPr/>
            <p:nvPr/>
          </p:nvSpPr>
          <p:spPr>
            <a:xfrm>
              <a:off x="7881438" y="6920763"/>
              <a:ext cx="407549" cy="2251451"/>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9" name="rc18"/>
            <p:cNvSpPr/>
            <p:nvPr/>
          </p:nvSpPr>
          <p:spPr>
            <a:xfrm>
              <a:off x="8463652" y="8076913"/>
              <a:ext cx="407549" cy="1095300"/>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0" name="rc19"/>
            <p:cNvSpPr/>
            <p:nvPr/>
          </p:nvSpPr>
          <p:spPr>
            <a:xfrm>
              <a:off x="9045866" y="8969381"/>
              <a:ext cx="407549" cy="202833"/>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1" name="rc20"/>
            <p:cNvSpPr/>
            <p:nvPr/>
          </p:nvSpPr>
          <p:spPr>
            <a:xfrm>
              <a:off x="9628080" y="9030231"/>
              <a:ext cx="407549" cy="141983"/>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2" name="rc21"/>
            <p:cNvSpPr/>
            <p:nvPr/>
          </p:nvSpPr>
          <p:spPr>
            <a:xfrm>
              <a:off x="10210294" y="9111364"/>
              <a:ext cx="407549" cy="60850"/>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3" name="rc22"/>
            <p:cNvSpPr/>
            <p:nvPr/>
          </p:nvSpPr>
          <p:spPr>
            <a:xfrm>
              <a:off x="10792508" y="9111364"/>
              <a:ext cx="407549" cy="60850"/>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4" name="rc23"/>
            <p:cNvSpPr/>
            <p:nvPr/>
          </p:nvSpPr>
          <p:spPr>
            <a:xfrm>
              <a:off x="7881438" y="6636796"/>
              <a:ext cx="407549" cy="101416"/>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5" name="rc24"/>
            <p:cNvSpPr/>
            <p:nvPr/>
          </p:nvSpPr>
          <p:spPr>
            <a:xfrm>
              <a:off x="8463652" y="8016063"/>
              <a:ext cx="407549" cy="20283"/>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6" name="rc25"/>
            <p:cNvSpPr/>
            <p:nvPr/>
          </p:nvSpPr>
          <p:spPr>
            <a:xfrm>
              <a:off x="9045866" y="8928814"/>
              <a:ext cx="407549" cy="40566"/>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7" name="rc26"/>
            <p:cNvSpPr/>
            <p:nvPr/>
          </p:nvSpPr>
          <p:spPr>
            <a:xfrm>
              <a:off x="10792508" y="9091081"/>
              <a:ext cx="407549" cy="20283"/>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8" name="pl27"/>
            <p:cNvSpPr/>
            <p:nvPr/>
          </p:nvSpPr>
          <p:spPr>
            <a:xfrm>
              <a:off x="7502999" y="6867288"/>
              <a:ext cx="3493284" cy="2276644"/>
            </a:xfrm>
            <a:custGeom>
              <a:avLst/>
              <a:pathLst>
                <a:path w="3493284" h="2276644">
                  <a:moveTo>
                    <a:pt x="0" y="0"/>
                  </a:moveTo>
                  <a:lnTo>
                    <a:pt x="582214" y="296953"/>
                  </a:lnTo>
                  <a:lnTo>
                    <a:pt x="1164428" y="1518705"/>
                  </a:lnTo>
                  <a:lnTo>
                    <a:pt x="1746642" y="2118269"/>
                  </a:lnTo>
                  <a:lnTo>
                    <a:pt x="2328856" y="2237050"/>
                  </a:lnTo>
                  <a:lnTo>
                    <a:pt x="2911070" y="2276644"/>
                  </a:lnTo>
                  <a:lnTo>
                    <a:pt x="3493284" y="2265332"/>
                  </a:lnTo>
                </a:path>
              </a:pathLst>
            </a:custGeom>
            <a:ln w="40651" cap="flat">
              <a:solidFill>
                <a:srgbClr val="000000">
                  <a:alpha val="100000"/>
                </a:srgbClr>
              </a:solidFill>
              <a:prstDash val="solid"/>
              <a:round/>
            </a:ln>
          </p:spPr>
          <p:txBody>
            <a:bodyPr/>
            <a:lstStyle/>
            <a:p/>
          </p:txBody>
        </p:sp>
        <p:sp>
          <p:nvSpPr>
            <p:cNvPr id="469" name="rc28"/>
            <p:cNvSpPr/>
            <p:nvPr/>
          </p:nvSpPr>
          <p:spPr>
            <a:xfrm>
              <a:off x="7153670" y="6510025"/>
              <a:ext cx="4191941" cy="2788960"/>
            </a:xfrm>
            <a:prstGeom prst="rect">
              <a:avLst/>
            </a:prstGeom>
            <a:ln w="13550" cap="rnd">
              <a:solidFill>
                <a:srgbClr val="333333">
                  <a:alpha val="100000"/>
                </a:srgbClr>
              </a:solidFill>
              <a:prstDash val="solid"/>
              <a:round/>
            </a:ln>
          </p:spPr>
          <p:txBody>
            <a:bodyPr/>
            <a:lstStyle/>
            <a:p/>
          </p:txBody>
        </p:sp>
        <p:sp>
          <p:nvSpPr>
            <p:cNvPr id="470" name="tx29"/>
            <p:cNvSpPr/>
            <p:nvPr/>
          </p:nvSpPr>
          <p:spPr>
            <a:xfrm>
              <a:off x="6886172" y="9169908"/>
              <a:ext cx="16944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71" name="tx30"/>
            <p:cNvSpPr/>
            <p:nvPr/>
          </p:nvSpPr>
          <p:spPr>
            <a:xfrm>
              <a:off x="6843756" y="8358574"/>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40</a:t>
              </a:r>
            </a:p>
          </p:txBody>
        </p:sp>
        <p:sp>
          <p:nvSpPr>
            <p:cNvPr id="472" name="tx31"/>
            <p:cNvSpPr/>
            <p:nvPr/>
          </p:nvSpPr>
          <p:spPr>
            <a:xfrm>
              <a:off x="6843756" y="7547240"/>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80</a:t>
              </a:r>
            </a:p>
          </p:txBody>
        </p:sp>
        <p:sp>
          <p:nvSpPr>
            <p:cNvPr id="473" name="tx32"/>
            <p:cNvSpPr/>
            <p:nvPr/>
          </p:nvSpPr>
          <p:spPr>
            <a:xfrm>
              <a:off x="6801340" y="6735906"/>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120</a:t>
              </a:r>
            </a:p>
          </p:txBody>
        </p:sp>
        <p:sp>
          <p:nvSpPr>
            <p:cNvPr id="474" name="pl33"/>
            <p:cNvSpPr/>
            <p:nvPr/>
          </p:nvSpPr>
          <p:spPr>
            <a:xfrm>
              <a:off x="7118876"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5" name="pl34"/>
            <p:cNvSpPr/>
            <p:nvPr/>
          </p:nvSpPr>
          <p:spPr>
            <a:xfrm>
              <a:off x="7118876" y="836088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6" name="pl35"/>
            <p:cNvSpPr/>
            <p:nvPr/>
          </p:nvSpPr>
          <p:spPr>
            <a:xfrm>
              <a:off x="7118876" y="754954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7" name="pl36"/>
            <p:cNvSpPr/>
            <p:nvPr/>
          </p:nvSpPr>
          <p:spPr>
            <a:xfrm>
              <a:off x="7118876" y="6738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8" name="pl37"/>
            <p:cNvSpPr/>
            <p:nvPr/>
          </p:nvSpPr>
          <p:spPr>
            <a:xfrm>
              <a:off x="11345612"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9" name="pl38"/>
            <p:cNvSpPr/>
            <p:nvPr/>
          </p:nvSpPr>
          <p:spPr>
            <a:xfrm>
              <a:off x="11345612" y="8465182"/>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0" name="pl39"/>
            <p:cNvSpPr/>
            <p:nvPr/>
          </p:nvSpPr>
          <p:spPr>
            <a:xfrm>
              <a:off x="11345612" y="7758149"/>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1" name="pl40"/>
            <p:cNvSpPr/>
            <p:nvPr/>
          </p:nvSpPr>
          <p:spPr>
            <a:xfrm>
              <a:off x="11345612" y="7051117"/>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2" name="tx41"/>
            <p:cNvSpPr/>
            <p:nvPr/>
          </p:nvSpPr>
          <p:spPr>
            <a:xfrm>
              <a:off x="11443669"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83" name="tx42"/>
            <p:cNvSpPr/>
            <p:nvPr/>
          </p:nvSpPr>
          <p:spPr>
            <a:xfrm>
              <a:off x="11443669" y="8462875"/>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a:t>
              </a:r>
            </a:p>
          </p:txBody>
        </p:sp>
        <p:sp>
          <p:nvSpPr>
            <p:cNvPr id="484" name="tx43"/>
            <p:cNvSpPr/>
            <p:nvPr/>
          </p:nvSpPr>
          <p:spPr>
            <a:xfrm>
              <a:off x="11443669" y="7755842"/>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50</a:t>
              </a:r>
            </a:p>
          </p:txBody>
        </p:sp>
        <p:sp>
          <p:nvSpPr>
            <p:cNvPr id="485" name="tx44"/>
            <p:cNvSpPr/>
            <p:nvPr/>
          </p:nvSpPr>
          <p:spPr>
            <a:xfrm>
              <a:off x="11443669" y="7050670"/>
              <a:ext cx="16951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75</a:t>
              </a:r>
            </a:p>
          </p:txBody>
        </p:sp>
        <p:sp>
          <p:nvSpPr>
            <p:cNvPr id="486" name="pl45"/>
            <p:cNvSpPr/>
            <p:nvPr/>
          </p:nvSpPr>
          <p:spPr>
            <a:xfrm>
              <a:off x="750299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7" name="pl46"/>
            <p:cNvSpPr/>
            <p:nvPr/>
          </p:nvSpPr>
          <p:spPr>
            <a:xfrm>
              <a:off x="808521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8" name="pl47"/>
            <p:cNvSpPr/>
            <p:nvPr/>
          </p:nvSpPr>
          <p:spPr>
            <a:xfrm>
              <a:off x="8667427"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9" name="pl48"/>
            <p:cNvSpPr/>
            <p:nvPr/>
          </p:nvSpPr>
          <p:spPr>
            <a:xfrm>
              <a:off x="924964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0" name="pl49"/>
            <p:cNvSpPr/>
            <p:nvPr/>
          </p:nvSpPr>
          <p:spPr>
            <a:xfrm>
              <a:off x="9831855"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1" name="pl50"/>
            <p:cNvSpPr/>
            <p:nvPr/>
          </p:nvSpPr>
          <p:spPr>
            <a:xfrm>
              <a:off x="1041406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2" name="pl51"/>
            <p:cNvSpPr/>
            <p:nvPr/>
          </p:nvSpPr>
          <p:spPr>
            <a:xfrm>
              <a:off x="1099628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3" name="tx52"/>
            <p:cNvSpPr/>
            <p:nvPr/>
          </p:nvSpPr>
          <p:spPr>
            <a:xfrm rot="-2700000">
              <a:off x="7393100"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94" name="tx53"/>
            <p:cNvSpPr/>
            <p:nvPr/>
          </p:nvSpPr>
          <p:spPr>
            <a:xfrm rot="-2700000">
              <a:off x="7935616"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95" name="tx54"/>
            <p:cNvSpPr/>
            <p:nvPr/>
          </p:nvSpPr>
          <p:spPr>
            <a:xfrm rot="-2700000">
              <a:off x="8517172"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96" name="tx55"/>
            <p:cNvSpPr/>
            <p:nvPr/>
          </p:nvSpPr>
          <p:spPr>
            <a:xfrm rot="-2700000">
              <a:off x="8954696"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97" name="tx56"/>
            <p:cNvSpPr/>
            <p:nvPr/>
          </p:nvSpPr>
          <p:spPr>
            <a:xfrm rot="-2700000">
              <a:off x="9536910"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98" name="tx57"/>
            <p:cNvSpPr/>
            <p:nvPr/>
          </p:nvSpPr>
          <p:spPr>
            <a:xfrm rot="-2700000">
              <a:off x="10119098"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499" name="tx58"/>
            <p:cNvSpPr/>
            <p:nvPr/>
          </p:nvSpPr>
          <p:spPr>
            <a:xfrm rot="-2700000">
              <a:off x="10813381"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00" name="tx59"/>
            <p:cNvSpPr/>
            <p:nvPr/>
          </p:nvSpPr>
          <p:spPr>
            <a:xfrm>
              <a:off x="9249641"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501" name="tx60"/>
            <p:cNvSpPr/>
            <p:nvPr/>
          </p:nvSpPr>
          <p:spPr>
            <a:xfrm>
              <a:off x="8432389"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502" name="tx61"/>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503" name="tx62"/>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504" name="rc63"/>
            <p:cNvSpPr/>
            <p:nvPr/>
          </p:nvSpPr>
          <p:spPr>
            <a:xfrm>
              <a:off x="7108253" y="10217410"/>
              <a:ext cx="1051268" cy="182880"/>
            </a:xfrm>
            <a:prstGeom prst="rect">
              <a:avLst/>
            </a:prstGeom>
            <a:solidFill>
              <a:srgbClr val="FFFFFF">
                <a:alpha val="100000"/>
              </a:srgbClr>
            </a:solidFill>
          </p:spPr>
          <p:txBody>
            <a:bodyPr/>
            <a:lstStyle/>
            <a:p/>
          </p:txBody>
        </p:sp>
        <p:sp>
          <p:nvSpPr>
            <p:cNvPr id="505" name="rc64"/>
            <p:cNvSpPr/>
            <p:nvPr/>
          </p:nvSpPr>
          <p:spPr>
            <a:xfrm>
              <a:off x="7108253" y="10217410"/>
              <a:ext cx="182879" cy="182880"/>
            </a:xfrm>
            <a:prstGeom prst="rect">
              <a:avLst/>
            </a:prstGeom>
            <a:solidFill>
              <a:srgbClr val="FFFFFF">
                <a:alpha val="100000"/>
              </a:srgbClr>
            </a:solidFill>
          </p:spPr>
          <p:txBody>
            <a:bodyPr/>
            <a:lstStyle/>
            <a:p/>
          </p:txBody>
        </p:sp>
        <p:sp>
          <p:nvSpPr>
            <p:cNvPr id="506" name="pl65"/>
            <p:cNvSpPr/>
            <p:nvPr/>
          </p:nvSpPr>
          <p:spPr>
            <a:xfrm>
              <a:off x="7126541" y="10308850"/>
              <a:ext cx="146304" cy="0"/>
            </a:xfrm>
            <a:custGeom>
              <a:avLst/>
              <a:pathLst>
                <a:path w="146304" h="0">
                  <a:moveTo>
                    <a:pt x="0" y="0"/>
                  </a:moveTo>
                  <a:lnTo>
                    <a:pt x="146304" y="0"/>
                  </a:lnTo>
                </a:path>
              </a:pathLst>
            </a:custGeom>
            <a:ln w="40651" cap="flat">
              <a:solidFill>
                <a:srgbClr val="000000">
                  <a:alpha val="100000"/>
                </a:srgbClr>
              </a:solidFill>
              <a:prstDash val="solid"/>
              <a:round/>
            </a:ln>
          </p:spPr>
          <p:txBody>
            <a:bodyPr/>
            <a:lstStyle/>
            <a:p/>
          </p:txBody>
        </p:sp>
        <p:sp>
          <p:nvSpPr>
            <p:cNvPr id="507" name="tx66"/>
            <p:cNvSpPr/>
            <p:nvPr/>
          </p:nvSpPr>
          <p:spPr>
            <a:xfrm>
              <a:off x="7399133"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508" name="rc67"/>
            <p:cNvSpPr/>
            <p:nvPr/>
          </p:nvSpPr>
          <p:spPr>
            <a:xfrm>
              <a:off x="8339521" y="10217410"/>
              <a:ext cx="3051508" cy="182880"/>
            </a:xfrm>
            <a:prstGeom prst="rect">
              <a:avLst/>
            </a:prstGeom>
            <a:solidFill>
              <a:srgbClr val="FFFFFF">
                <a:alpha val="100000"/>
              </a:srgbClr>
            </a:solidFill>
          </p:spPr>
          <p:txBody>
            <a:bodyPr/>
            <a:lstStyle/>
            <a:p/>
          </p:txBody>
        </p:sp>
        <p:sp>
          <p:nvSpPr>
            <p:cNvPr id="509" name="rc68"/>
            <p:cNvSpPr/>
            <p:nvPr/>
          </p:nvSpPr>
          <p:spPr>
            <a:xfrm>
              <a:off x="8339521" y="10217410"/>
              <a:ext cx="182880" cy="182880"/>
            </a:xfrm>
            <a:prstGeom prst="rect">
              <a:avLst/>
            </a:prstGeom>
            <a:solidFill>
              <a:srgbClr val="FFFFFF">
                <a:alpha val="100000"/>
              </a:srgbClr>
            </a:solidFill>
          </p:spPr>
          <p:txBody>
            <a:bodyPr/>
            <a:lstStyle/>
            <a:p/>
          </p:txBody>
        </p:sp>
        <p:sp>
          <p:nvSpPr>
            <p:cNvPr id="510" name="rc69"/>
            <p:cNvSpPr/>
            <p:nvPr/>
          </p:nvSpPr>
          <p:spPr>
            <a:xfrm>
              <a:off x="8348521"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511" name="rc70"/>
            <p:cNvSpPr/>
            <p:nvPr/>
          </p:nvSpPr>
          <p:spPr>
            <a:xfrm>
              <a:off x="9430761" y="10217410"/>
              <a:ext cx="182879" cy="182880"/>
            </a:xfrm>
            <a:prstGeom prst="rect">
              <a:avLst/>
            </a:prstGeom>
            <a:solidFill>
              <a:srgbClr val="FFFFFF">
                <a:alpha val="100000"/>
              </a:srgbClr>
            </a:solidFill>
          </p:spPr>
          <p:txBody>
            <a:bodyPr/>
            <a:lstStyle/>
            <a:p/>
          </p:txBody>
        </p:sp>
        <p:sp>
          <p:nvSpPr>
            <p:cNvPr id="512" name="rc71"/>
            <p:cNvSpPr/>
            <p:nvPr/>
          </p:nvSpPr>
          <p:spPr>
            <a:xfrm>
              <a:off x="9439761" y="10226410"/>
              <a:ext cx="164879"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13" name="rc72"/>
            <p:cNvSpPr/>
            <p:nvPr/>
          </p:nvSpPr>
          <p:spPr>
            <a:xfrm>
              <a:off x="10356802" y="10217410"/>
              <a:ext cx="182879" cy="182880"/>
            </a:xfrm>
            <a:prstGeom prst="rect">
              <a:avLst/>
            </a:prstGeom>
            <a:solidFill>
              <a:srgbClr val="FFFFFF">
                <a:alpha val="100000"/>
              </a:srgbClr>
            </a:solidFill>
          </p:spPr>
          <p:txBody>
            <a:bodyPr/>
            <a:lstStyle/>
            <a:p/>
          </p:txBody>
        </p:sp>
        <p:sp>
          <p:nvSpPr>
            <p:cNvPr id="514" name="rc73"/>
            <p:cNvSpPr/>
            <p:nvPr/>
          </p:nvSpPr>
          <p:spPr>
            <a:xfrm>
              <a:off x="10365802" y="10226410"/>
              <a:ext cx="164880"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15" name="tx74"/>
            <p:cNvSpPr/>
            <p:nvPr/>
          </p:nvSpPr>
          <p:spPr>
            <a:xfrm>
              <a:off x="8630401"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16" name="tx75"/>
            <p:cNvSpPr/>
            <p:nvPr/>
          </p:nvSpPr>
          <p:spPr>
            <a:xfrm>
              <a:off x="9721641"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17" name="tx76"/>
            <p:cNvSpPr/>
            <p:nvPr/>
          </p:nvSpPr>
          <p:spPr>
            <a:xfrm>
              <a:off x="10647682"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18" name="tx77"/>
            <p:cNvSpPr/>
            <p:nvPr/>
          </p:nvSpPr>
          <p:spPr>
            <a:xfrm>
              <a:off x="6621343"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19" name=""/>
          <p:cNvGrpSpPr/>
          <p:nvPr/>
        </p:nvGrpSpPr>
        <p:grpSpPr>
          <a:xfrm>
            <a:off x="12527280" y="6217920"/>
            <a:ext cx="5486400" cy="4297680"/>
            <a:chOff x="12527280" y="6217920"/>
            <a:chExt cx="5486400" cy="4297680"/>
          </a:xfrm>
        </p:grpSpPr>
        <p:sp>
          <p:nvSpPr>
            <p:cNvPr id="520"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21"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22"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23"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4"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5"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6"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7"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8"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9"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0"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1"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2"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3"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4" name="pl17"/>
            <p:cNvSpPr/>
            <p:nvPr/>
          </p:nvSpPr>
          <p:spPr>
            <a:xfrm>
              <a:off x="13329440" y="7303857"/>
              <a:ext cx="4502097" cy="768224"/>
            </a:xfrm>
            <a:custGeom>
              <a:avLst/>
              <a:pathLst>
                <a:path w="4502097" h="768224">
                  <a:moveTo>
                    <a:pt x="0" y="102429"/>
                  </a:moveTo>
                  <a:lnTo>
                    <a:pt x="187587" y="153644"/>
                  </a:lnTo>
                  <a:lnTo>
                    <a:pt x="375174" y="204859"/>
                  </a:lnTo>
                  <a:lnTo>
                    <a:pt x="562762" y="230467"/>
                  </a:lnTo>
                  <a:lnTo>
                    <a:pt x="750349" y="281682"/>
                  </a:lnTo>
                  <a:lnTo>
                    <a:pt x="937937" y="332897"/>
                  </a:lnTo>
                  <a:lnTo>
                    <a:pt x="1125524" y="204859"/>
                  </a:lnTo>
                  <a:lnTo>
                    <a:pt x="1313111" y="102429"/>
                  </a:lnTo>
                  <a:lnTo>
                    <a:pt x="1500699" y="204859"/>
                  </a:lnTo>
                  <a:lnTo>
                    <a:pt x="1688286" y="76822"/>
                  </a:lnTo>
                  <a:lnTo>
                    <a:pt x="1875874" y="153644"/>
                  </a:lnTo>
                  <a:lnTo>
                    <a:pt x="2063461" y="102429"/>
                  </a:lnTo>
                  <a:lnTo>
                    <a:pt x="2251048" y="0"/>
                  </a:lnTo>
                  <a:lnTo>
                    <a:pt x="2438636" y="153644"/>
                  </a:lnTo>
                  <a:lnTo>
                    <a:pt x="2626223" y="230467"/>
                  </a:lnTo>
                  <a:lnTo>
                    <a:pt x="2813811" y="179252"/>
                  </a:lnTo>
                  <a:lnTo>
                    <a:pt x="3001398" y="153644"/>
                  </a:lnTo>
                  <a:lnTo>
                    <a:pt x="3188985" y="230467"/>
                  </a:lnTo>
                  <a:lnTo>
                    <a:pt x="3376573" y="332897"/>
                  </a:lnTo>
                  <a:lnTo>
                    <a:pt x="3564160" y="409719"/>
                  </a:lnTo>
                  <a:lnTo>
                    <a:pt x="3751748" y="512149"/>
                  </a:lnTo>
                  <a:lnTo>
                    <a:pt x="3939335" y="537757"/>
                  </a:lnTo>
                  <a:lnTo>
                    <a:pt x="4126923" y="563364"/>
                  </a:lnTo>
                  <a:lnTo>
                    <a:pt x="4314510" y="563364"/>
                  </a:lnTo>
                  <a:lnTo>
                    <a:pt x="4502097" y="768224"/>
                  </a:lnTo>
                </a:path>
              </a:pathLst>
            </a:custGeom>
            <a:ln w="32521" cap="flat">
              <a:solidFill>
                <a:srgbClr val="5EB0E8">
                  <a:alpha val="100000"/>
                </a:srgbClr>
              </a:solidFill>
              <a:prstDash val="solid"/>
              <a:round/>
            </a:ln>
          </p:spPr>
          <p:txBody>
            <a:bodyPr/>
            <a:lstStyle/>
            <a:p/>
          </p:txBody>
        </p:sp>
        <p:sp>
          <p:nvSpPr>
            <p:cNvPr id="535" name="tx18"/>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36" name="tx19"/>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37" name="tx20"/>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38" name="tx21"/>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39" name="tx22"/>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40" name="tx23"/>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41" name="pl24"/>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2" name="pl25"/>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3" name="pl26"/>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4" name="pl27"/>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5" name="pl28"/>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6" name="pl29"/>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7" name="pl30"/>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8" name="pl31"/>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9" name="pl32"/>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0" name="pl33"/>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1" name="pl34"/>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2" name="pl35"/>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3" name="pl36"/>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4" name="pl37"/>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5" name="pl38"/>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6" name="pl39"/>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7" name="pl40"/>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8" name="pl41"/>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9" name="pl42"/>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0" name="pl43"/>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1" name="pl44"/>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2" name="pl45"/>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3" name="pl46"/>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4" name="pl47"/>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5" name="pl48"/>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6" name="pl49"/>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7" name="pl50"/>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8" name="pl51"/>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9" name="pl52"/>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0" name="pl53"/>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1" name="pl54"/>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2" name="tx55"/>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73" name="tx56"/>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74" name="tx57"/>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75" name="tx58"/>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76" name="tx59"/>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77" name="tx60"/>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78" name="tx61"/>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79" name="tx62"/>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80" name="tx63"/>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81" name="tx64"/>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82" name="tx65"/>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83" name="tx66"/>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84" name="tx67"/>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85" name="tx68"/>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86" name="tx69"/>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87" name="tx70"/>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88" name="tx71"/>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89" name="tx72"/>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90" name="tx73"/>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91" name="tx74"/>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92" name="tx75"/>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93" name="tx76"/>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94" name="tx77"/>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95" name="tx78"/>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96" name="tx79"/>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97" name="tx80"/>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98" name="rc81"/>
            <p:cNvSpPr/>
            <p:nvPr/>
          </p:nvSpPr>
          <p:spPr>
            <a:xfrm>
              <a:off x="14005791" y="9941072"/>
              <a:ext cx="3149396" cy="504938"/>
            </a:xfrm>
            <a:prstGeom prst="rect">
              <a:avLst/>
            </a:prstGeom>
            <a:solidFill>
              <a:srgbClr val="FFFFFF">
                <a:alpha val="100000"/>
              </a:srgbClr>
            </a:solidFill>
          </p:spPr>
          <p:txBody>
            <a:bodyPr/>
            <a:lstStyle/>
            <a:p/>
          </p:txBody>
        </p:sp>
        <p:sp>
          <p:nvSpPr>
            <p:cNvPr id="599" name="pl82"/>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600" name="pl83"/>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601" name="tx84"/>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602" name="tx85"/>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603" name="tx86"/>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604" name=""/>
          <p:cNvGrpSpPr/>
          <p:nvPr/>
        </p:nvGrpSpPr>
        <p:grpSpPr>
          <a:xfrm>
            <a:off x="594360" y="6217920"/>
            <a:ext cx="5562295" cy="4108319"/>
            <a:chOff x="594360" y="6217920"/>
            <a:chExt cx="5562295" cy="4108319"/>
          </a:xfrm>
        </p:grpSpPr>
        <p:sp>
          <p:nvSpPr>
            <p:cNvPr id="605" name="rc3"/>
            <p:cNvSpPr/>
            <p:nvPr/>
          </p:nvSpPr>
          <p:spPr>
            <a:xfrm>
              <a:off x="594360" y="6217920"/>
              <a:ext cx="5562295" cy="410831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606" name="rc4"/>
            <p:cNvSpPr/>
            <p:nvPr/>
          </p:nvSpPr>
          <p:spPr>
            <a:xfrm>
              <a:off x="2212185" y="6516351"/>
              <a:ext cx="3444854" cy="2597758"/>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607" name="rc5"/>
            <p:cNvSpPr/>
            <p:nvPr/>
          </p:nvSpPr>
          <p:spPr>
            <a:xfrm>
              <a:off x="2240422" y="6544587"/>
              <a:ext cx="282365" cy="282365"/>
            </a:xfrm>
            <a:prstGeom prst="rect">
              <a:avLst/>
            </a:prstGeom>
            <a:solidFill>
              <a:srgbClr val="EF3B2C">
                <a:alpha val="100000"/>
              </a:srgbClr>
            </a:solidFill>
            <a:ln w="5420" cap="flat">
              <a:solidFill>
                <a:srgbClr val="FFFFFF">
                  <a:alpha val="100000"/>
                </a:srgbClr>
              </a:solidFill>
              <a:prstDash val="solid"/>
              <a:miter/>
            </a:ln>
          </p:spPr>
          <p:txBody>
            <a:bodyPr/>
            <a:lstStyle/>
            <a:p/>
          </p:txBody>
        </p:sp>
        <p:sp>
          <p:nvSpPr>
            <p:cNvPr id="608" name="rc6"/>
            <p:cNvSpPr/>
            <p:nvPr/>
          </p:nvSpPr>
          <p:spPr>
            <a:xfrm>
              <a:off x="2522787" y="6544587"/>
              <a:ext cx="282365" cy="282365"/>
            </a:xfrm>
            <a:prstGeom prst="rect">
              <a:avLst/>
            </a:prstGeom>
            <a:solidFill>
              <a:srgbClr val="FC9272">
                <a:alpha val="100000"/>
              </a:srgbClr>
            </a:solidFill>
            <a:ln w="5420" cap="flat">
              <a:solidFill>
                <a:srgbClr val="FFFFFF">
                  <a:alpha val="100000"/>
                </a:srgbClr>
              </a:solidFill>
              <a:prstDash val="solid"/>
              <a:miter/>
            </a:ln>
          </p:spPr>
          <p:txBody>
            <a:bodyPr/>
            <a:lstStyle/>
            <a:p/>
          </p:txBody>
        </p:sp>
        <p:sp>
          <p:nvSpPr>
            <p:cNvPr id="609" name="rc7"/>
            <p:cNvSpPr/>
            <p:nvPr/>
          </p:nvSpPr>
          <p:spPr>
            <a:xfrm>
              <a:off x="2805152" y="6544587"/>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10" name="rc8"/>
            <p:cNvSpPr/>
            <p:nvPr/>
          </p:nvSpPr>
          <p:spPr>
            <a:xfrm>
              <a:off x="3087517" y="6544587"/>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11" name="rc9"/>
            <p:cNvSpPr/>
            <p:nvPr/>
          </p:nvSpPr>
          <p:spPr>
            <a:xfrm>
              <a:off x="3369882"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2" name="rc10"/>
            <p:cNvSpPr/>
            <p:nvPr/>
          </p:nvSpPr>
          <p:spPr>
            <a:xfrm>
              <a:off x="3652247"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3" name="rc11"/>
            <p:cNvSpPr/>
            <p:nvPr/>
          </p:nvSpPr>
          <p:spPr>
            <a:xfrm>
              <a:off x="3934612"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4" name="rc12"/>
            <p:cNvSpPr/>
            <p:nvPr/>
          </p:nvSpPr>
          <p:spPr>
            <a:xfrm>
              <a:off x="4216977" y="6544587"/>
              <a:ext cx="282365" cy="282365"/>
            </a:xfrm>
            <a:prstGeom prst="rect">
              <a:avLst/>
            </a:prstGeom>
            <a:solidFill>
              <a:srgbClr val="FC9272">
                <a:alpha val="100000"/>
              </a:srgbClr>
            </a:solidFill>
            <a:ln w="5420" cap="flat">
              <a:solidFill>
                <a:srgbClr val="FFFFFF">
                  <a:alpha val="100000"/>
                </a:srgbClr>
              </a:solidFill>
              <a:prstDash val="solid"/>
              <a:miter/>
            </a:ln>
          </p:spPr>
          <p:txBody>
            <a:bodyPr/>
            <a:lstStyle/>
            <a:p/>
          </p:txBody>
        </p:sp>
        <p:sp>
          <p:nvSpPr>
            <p:cNvPr id="615" name="rc13"/>
            <p:cNvSpPr/>
            <p:nvPr/>
          </p:nvSpPr>
          <p:spPr>
            <a:xfrm>
              <a:off x="4499343" y="6544587"/>
              <a:ext cx="282365" cy="282365"/>
            </a:xfrm>
            <a:prstGeom prst="rect">
              <a:avLst/>
            </a:prstGeom>
            <a:solidFill>
              <a:srgbClr val="FC7857">
                <a:alpha val="100000"/>
              </a:srgbClr>
            </a:solidFill>
            <a:ln w="5420" cap="flat">
              <a:solidFill>
                <a:srgbClr val="FFFFFF">
                  <a:alpha val="100000"/>
                </a:srgbClr>
              </a:solidFill>
              <a:prstDash val="solid"/>
              <a:miter/>
            </a:ln>
          </p:spPr>
          <p:txBody>
            <a:bodyPr/>
            <a:lstStyle/>
            <a:p/>
          </p:txBody>
        </p:sp>
        <p:sp>
          <p:nvSpPr>
            <p:cNvPr id="616" name="rc14"/>
            <p:cNvSpPr/>
            <p:nvPr/>
          </p:nvSpPr>
          <p:spPr>
            <a:xfrm>
              <a:off x="4781708" y="6544587"/>
              <a:ext cx="282365" cy="282365"/>
            </a:xfrm>
            <a:prstGeom prst="rect">
              <a:avLst/>
            </a:prstGeom>
            <a:solidFill>
              <a:srgbClr val="FDAE91">
                <a:alpha val="100000"/>
              </a:srgbClr>
            </a:solidFill>
            <a:ln w="5420" cap="flat">
              <a:solidFill>
                <a:srgbClr val="FFFFFF">
                  <a:alpha val="100000"/>
                </a:srgbClr>
              </a:solidFill>
              <a:prstDash val="solid"/>
              <a:miter/>
            </a:ln>
          </p:spPr>
          <p:txBody>
            <a:bodyPr/>
            <a:lstStyle/>
            <a:p/>
          </p:txBody>
        </p:sp>
        <p:sp>
          <p:nvSpPr>
            <p:cNvPr id="617" name="rc15"/>
            <p:cNvSpPr/>
            <p:nvPr/>
          </p:nvSpPr>
          <p:spPr>
            <a:xfrm>
              <a:off x="5064073" y="6544587"/>
              <a:ext cx="282365" cy="282365"/>
            </a:xfrm>
            <a:prstGeom prst="rect">
              <a:avLst/>
            </a:prstGeom>
            <a:solidFill>
              <a:srgbClr val="BA1018">
                <a:alpha val="100000"/>
              </a:srgbClr>
            </a:solidFill>
            <a:ln w="5420" cap="flat">
              <a:solidFill>
                <a:srgbClr val="FFFFFF">
                  <a:alpha val="100000"/>
                </a:srgbClr>
              </a:solidFill>
              <a:prstDash val="solid"/>
              <a:miter/>
            </a:ln>
          </p:spPr>
          <p:txBody>
            <a:bodyPr/>
            <a:lstStyle/>
            <a:p/>
          </p:txBody>
        </p:sp>
        <p:sp>
          <p:nvSpPr>
            <p:cNvPr id="618" name="rc16"/>
            <p:cNvSpPr/>
            <p:nvPr/>
          </p:nvSpPr>
          <p:spPr>
            <a:xfrm>
              <a:off x="5346438" y="6544587"/>
              <a:ext cx="282365" cy="282365"/>
            </a:xfrm>
            <a:prstGeom prst="rect">
              <a:avLst/>
            </a:prstGeom>
            <a:solidFill>
              <a:srgbClr val="FC9272">
                <a:alpha val="100000"/>
              </a:srgbClr>
            </a:solidFill>
            <a:ln w="5420" cap="flat">
              <a:solidFill>
                <a:srgbClr val="FFFFFF">
                  <a:alpha val="100000"/>
                </a:srgbClr>
              </a:solidFill>
              <a:prstDash val="solid"/>
              <a:miter/>
            </a:ln>
          </p:spPr>
          <p:txBody>
            <a:bodyPr/>
            <a:lstStyle/>
            <a:p/>
          </p:txBody>
        </p:sp>
        <p:sp>
          <p:nvSpPr>
            <p:cNvPr id="619" name="rc17"/>
            <p:cNvSpPr/>
            <p:nvPr/>
          </p:nvSpPr>
          <p:spPr>
            <a:xfrm>
              <a:off x="2240422" y="6826953"/>
              <a:ext cx="282365" cy="282365"/>
            </a:xfrm>
            <a:prstGeom prst="rect">
              <a:avLst/>
            </a:prstGeom>
            <a:solidFill>
              <a:srgbClr val="D72522">
                <a:alpha val="100000"/>
              </a:srgbClr>
            </a:solidFill>
            <a:ln w="5420" cap="flat">
              <a:solidFill>
                <a:srgbClr val="FFFFFF">
                  <a:alpha val="100000"/>
                </a:srgbClr>
              </a:solidFill>
              <a:prstDash val="solid"/>
              <a:miter/>
            </a:ln>
          </p:spPr>
          <p:txBody>
            <a:bodyPr/>
            <a:lstStyle/>
            <a:p/>
          </p:txBody>
        </p:sp>
        <p:sp>
          <p:nvSpPr>
            <p:cNvPr id="620" name="rc18"/>
            <p:cNvSpPr/>
            <p:nvPr/>
          </p:nvSpPr>
          <p:spPr>
            <a:xfrm>
              <a:off x="2522787" y="6826953"/>
              <a:ext cx="282365" cy="282365"/>
            </a:xfrm>
            <a:prstGeom prst="rect">
              <a:avLst/>
            </a:prstGeom>
            <a:solidFill>
              <a:srgbClr val="FDAE91">
                <a:alpha val="100000"/>
              </a:srgbClr>
            </a:solidFill>
            <a:ln w="5420" cap="flat">
              <a:solidFill>
                <a:srgbClr val="FFFFFF">
                  <a:alpha val="100000"/>
                </a:srgbClr>
              </a:solidFill>
              <a:prstDash val="solid"/>
              <a:miter/>
            </a:ln>
          </p:spPr>
          <p:txBody>
            <a:bodyPr/>
            <a:lstStyle/>
            <a:p/>
          </p:txBody>
        </p:sp>
        <p:sp>
          <p:nvSpPr>
            <p:cNvPr id="621" name="rc19"/>
            <p:cNvSpPr/>
            <p:nvPr/>
          </p:nvSpPr>
          <p:spPr>
            <a:xfrm>
              <a:off x="2805152" y="6826953"/>
              <a:ext cx="282365" cy="282365"/>
            </a:xfrm>
            <a:prstGeom prst="rect">
              <a:avLst/>
            </a:prstGeom>
            <a:solidFill>
              <a:srgbClr val="FDC9B3">
                <a:alpha val="100000"/>
              </a:srgbClr>
            </a:solidFill>
            <a:ln w="5420" cap="flat">
              <a:solidFill>
                <a:srgbClr val="FFFFFF">
                  <a:alpha val="100000"/>
                </a:srgbClr>
              </a:solidFill>
              <a:prstDash val="solid"/>
              <a:miter/>
            </a:ln>
          </p:spPr>
          <p:txBody>
            <a:bodyPr/>
            <a:lstStyle/>
            <a:p/>
          </p:txBody>
        </p:sp>
        <p:sp>
          <p:nvSpPr>
            <p:cNvPr id="622" name="rc20"/>
            <p:cNvSpPr/>
            <p:nvPr/>
          </p:nvSpPr>
          <p:spPr>
            <a:xfrm>
              <a:off x="3087517" y="6826953"/>
              <a:ext cx="282365" cy="282365"/>
            </a:xfrm>
            <a:prstGeom prst="rect">
              <a:avLst/>
            </a:prstGeom>
            <a:solidFill>
              <a:srgbClr val="FDC9B3">
                <a:alpha val="100000"/>
              </a:srgbClr>
            </a:solidFill>
            <a:ln w="5420" cap="flat">
              <a:solidFill>
                <a:srgbClr val="FFFFFF">
                  <a:alpha val="100000"/>
                </a:srgbClr>
              </a:solidFill>
              <a:prstDash val="solid"/>
              <a:miter/>
            </a:ln>
          </p:spPr>
          <p:txBody>
            <a:bodyPr/>
            <a:lstStyle/>
            <a:p/>
          </p:txBody>
        </p:sp>
        <p:sp>
          <p:nvSpPr>
            <p:cNvPr id="623" name="rc21"/>
            <p:cNvSpPr/>
            <p:nvPr/>
          </p:nvSpPr>
          <p:spPr>
            <a:xfrm>
              <a:off x="3369882"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4" name="rc22"/>
            <p:cNvSpPr/>
            <p:nvPr/>
          </p:nvSpPr>
          <p:spPr>
            <a:xfrm>
              <a:off x="3652247"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5" name="rc23"/>
            <p:cNvSpPr/>
            <p:nvPr/>
          </p:nvSpPr>
          <p:spPr>
            <a:xfrm>
              <a:off x="3934612" y="6826953"/>
              <a:ext cx="282365" cy="282365"/>
            </a:xfrm>
            <a:prstGeom prst="rect">
              <a:avLst/>
            </a:prstGeom>
            <a:solidFill>
              <a:srgbClr val="FDC9B3">
                <a:alpha val="100000"/>
              </a:srgbClr>
            </a:solidFill>
            <a:ln w="5420" cap="flat">
              <a:solidFill>
                <a:srgbClr val="FFFFFF">
                  <a:alpha val="100000"/>
                </a:srgbClr>
              </a:solidFill>
              <a:prstDash val="solid"/>
              <a:miter/>
            </a:ln>
          </p:spPr>
          <p:txBody>
            <a:bodyPr/>
            <a:lstStyle/>
            <a:p/>
          </p:txBody>
        </p:sp>
        <p:sp>
          <p:nvSpPr>
            <p:cNvPr id="626" name="rc24"/>
            <p:cNvSpPr/>
            <p:nvPr/>
          </p:nvSpPr>
          <p:spPr>
            <a:xfrm>
              <a:off x="4216977" y="6826953"/>
              <a:ext cx="282365" cy="282365"/>
            </a:xfrm>
            <a:prstGeom prst="rect">
              <a:avLst/>
            </a:prstGeom>
            <a:solidFill>
              <a:srgbClr val="F75C40">
                <a:alpha val="100000"/>
              </a:srgbClr>
            </a:solidFill>
            <a:ln w="5420" cap="flat">
              <a:solidFill>
                <a:srgbClr val="FFFFFF">
                  <a:alpha val="100000"/>
                </a:srgbClr>
              </a:solidFill>
              <a:prstDash val="solid"/>
              <a:miter/>
            </a:ln>
          </p:spPr>
          <p:txBody>
            <a:bodyPr/>
            <a:lstStyle/>
            <a:p/>
          </p:txBody>
        </p:sp>
        <p:sp>
          <p:nvSpPr>
            <p:cNvPr id="627" name="rc25"/>
            <p:cNvSpPr/>
            <p:nvPr/>
          </p:nvSpPr>
          <p:spPr>
            <a:xfrm>
              <a:off x="4499343" y="6826953"/>
              <a:ext cx="282365" cy="282365"/>
            </a:xfrm>
            <a:prstGeom prst="rect">
              <a:avLst/>
            </a:prstGeom>
            <a:solidFill>
              <a:srgbClr val="D72522">
                <a:alpha val="100000"/>
              </a:srgbClr>
            </a:solidFill>
            <a:ln w="5420" cap="flat">
              <a:solidFill>
                <a:srgbClr val="FFFFFF">
                  <a:alpha val="100000"/>
                </a:srgbClr>
              </a:solidFill>
              <a:prstDash val="solid"/>
              <a:miter/>
            </a:ln>
          </p:spPr>
          <p:txBody>
            <a:bodyPr/>
            <a:lstStyle/>
            <a:p/>
          </p:txBody>
        </p:sp>
        <p:sp>
          <p:nvSpPr>
            <p:cNvPr id="628" name="rc26"/>
            <p:cNvSpPr/>
            <p:nvPr/>
          </p:nvSpPr>
          <p:spPr>
            <a:xfrm>
              <a:off x="4781708"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9" name="rc27"/>
            <p:cNvSpPr/>
            <p:nvPr/>
          </p:nvSpPr>
          <p:spPr>
            <a:xfrm>
              <a:off x="5064073" y="682695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30" name="rc28"/>
            <p:cNvSpPr/>
            <p:nvPr/>
          </p:nvSpPr>
          <p:spPr>
            <a:xfrm>
              <a:off x="5346438" y="6826953"/>
              <a:ext cx="282365" cy="282365"/>
            </a:xfrm>
            <a:prstGeom prst="rect">
              <a:avLst/>
            </a:prstGeom>
            <a:solidFill>
              <a:srgbClr val="FDC9B3">
                <a:alpha val="100000"/>
              </a:srgbClr>
            </a:solidFill>
            <a:ln w="5420" cap="flat">
              <a:solidFill>
                <a:srgbClr val="FFFFFF">
                  <a:alpha val="100000"/>
                </a:srgbClr>
              </a:solidFill>
              <a:prstDash val="solid"/>
              <a:miter/>
            </a:ln>
          </p:spPr>
          <p:txBody>
            <a:bodyPr/>
            <a:lstStyle/>
            <a:p/>
          </p:txBody>
        </p:sp>
        <p:sp>
          <p:nvSpPr>
            <p:cNvPr id="631" name="rc29"/>
            <p:cNvSpPr/>
            <p:nvPr/>
          </p:nvSpPr>
          <p:spPr>
            <a:xfrm>
              <a:off x="2240422" y="710931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32" name="rc30"/>
            <p:cNvSpPr/>
            <p:nvPr/>
          </p:nvSpPr>
          <p:spPr>
            <a:xfrm>
              <a:off x="2522787" y="710931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33" name="rc31"/>
            <p:cNvSpPr/>
            <p:nvPr/>
          </p:nvSpPr>
          <p:spPr>
            <a:xfrm>
              <a:off x="2805152" y="7109318"/>
              <a:ext cx="282365" cy="282365"/>
            </a:xfrm>
            <a:prstGeom prst="rect">
              <a:avLst/>
            </a:prstGeom>
            <a:solidFill>
              <a:srgbClr val="F75C40">
                <a:alpha val="100000"/>
              </a:srgbClr>
            </a:solidFill>
            <a:ln w="5420" cap="flat">
              <a:solidFill>
                <a:srgbClr val="FFFFFF">
                  <a:alpha val="100000"/>
                </a:srgbClr>
              </a:solidFill>
              <a:prstDash val="solid"/>
              <a:miter/>
            </a:ln>
          </p:spPr>
          <p:txBody>
            <a:bodyPr/>
            <a:lstStyle/>
            <a:p/>
          </p:txBody>
        </p:sp>
        <p:sp>
          <p:nvSpPr>
            <p:cNvPr id="634" name="rc32"/>
            <p:cNvSpPr/>
            <p:nvPr/>
          </p:nvSpPr>
          <p:spPr>
            <a:xfrm>
              <a:off x="3087517"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5" name="rc33"/>
            <p:cNvSpPr/>
            <p:nvPr/>
          </p:nvSpPr>
          <p:spPr>
            <a:xfrm>
              <a:off x="3369882"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6" name="rc34"/>
            <p:cNvSpPr/>
            <p:nvPr/>
          </p:nvSpPr>
          <p:spPr>
            <a:xfrm>
              <a:off x="3652247"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7" name="rc35"/>
            <p:cNvSpPr/>
            <p:nvPr/>
          </p:nvSpPr>
          <p:spPr>
            <a:xfrm>
              <a:off x="3934612"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8" name="rc36"/>
            <p:cNvSpPr/>
            <p:nvPr/>
          </p:nvSpPr>
          <p:spPr>
            <a:xfrm>
              <a:off x="4216977" y="7109318"/>
              <a:ext cx="282365" cy="282365"/>
            </a:xfrm>
            <a:prstGeom prst="rect">
              <a:avLst/>
            </a:prstGeom>
            <a:solidFill>
              <a:srgbClr val="FC9272">
                <a:alpha val="100000"/>
              </a:srgbClr>
            </a:solidFill>
            <a:ln w="5420" cap="flat">
              <a:solidFill>
                <a:srgbClr val="FFFFFF">
                  <a:alpha val="100000"/>
                </a:srgbClr>
              </a:solidFill>
              <a:prstDash val="solid"/>
              <a:miter/>
            </a:ln>
          </p:spPr>
          <p:txBody>
            <a:bodyPr/>
            <a:lstStyle/>
            <a:p/>
          </p:txBody>
        </p:sp>
        <p:sp>
          <p:nvSpPr>
            <p:cNvPr id="639" name="rc37"/>
            <p:cNvSpPr/>
            <p:nvPr/>
          </p:nvSpPr>
          <p:spPr>
            <a:xfrm>
              <a:off x="4499343" y="7109318"/>
              <a:ext cx="282365" cy="282365"/>
            </a:xfrm>
            <a:prstGeom prst="rect">
              <a:avLst/>
            </a:prstGeom>
            <a:solidFill>
              <a:srgbClr val="BA1018">
                <a:alpha val="100000"/>
              </a:srgbClr>
            </a:solidFill>
            <a:ln w="5420" cap="flat">
              <a:solidFill>
                <a:srgbClr val="FFFFFF">
                  <a:alpha val="100000"/>
                </a:srgbClr>
              </a:solidFill>
              <a:prstDash val="solid"/>
              <a:miter/>
            </a:ln>
          </p:spPr>
          <p:txBody>
            <a:bodyPr/>
            <a:lstStyle/>
            <a:p/>
          </p:txBody>
        </p:sp>
        <p:sp>
          <p:nvSpPr>
            <p:cNvPr id="640" name="rc38"/>
            <p:cNvSpPr/>
            <p:nvPr/>
          </p:nvSpPr>
          <p:spPr>
            <a:xfrm>
              <a:off x="4781708"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1" name="rc39"/>
            <p:cNvSpPr/>
            <p:nvPr/>
          </p:nvSpPr>
          <p:spPr>
            <a:xfrm>
              <a:off x="5064073" y="7109318"/>
              <a:ext cx="282365" cy="282365"/>
            </a:xfrm>
            <a:prstGeom prst="rect">
              <a:avLst/>
            </a:prstGeom>
            <a:solidFill>
              <a:srgbClr val="FDAE91">
                <a:alpha val="100000"/>
              </a:srgbClr>
            </a:solidFill>
            <a:ln w="5420" cap="flat">
              <a:solidFill>
                <a:srgbClr val="FFFFFF">
                  <a:alpha val="100000"/>
                </a:srgbClr>
              </a:solidFill>
              <a:prstDash val="solid"/>
              <a:miter/>
            </a:ln>
          </p:spPr>
          <p:txBody>
            <a:bodyPr/>
            <a:lstStyle/>
            <a:p/>
          </p:txBody>
        </p:sp>
        <p:sp>
          <p:nvSpPr>
            <p:cNvPr id="642" name="rc40"/>
            <p:cNvSpPr/>
            <p:nvPr/>
          </p:nvSpPr>
          <p:spPr>
            <a:xfrm>
              <a:off x="5346438" y="710931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43" name="rc41"/>
            <p:cNvSpPr/>
            <p:nvPr/>
          </p:nvSpPr>
          <p:spPr>
            <a:xfrm>
              <a:off x="2240422" y="7391683"/>
              <a:ext cx="282365" cy="282365"/>
            </a:xfrm>
            <a:prstGeom prst="rect">
              <a:avLst/>
            </a:prstGeom>
            <a:solidFill>
              <a:srgbClr val="FDC9B3">
                <a:alpha val="100000"/>
              </a:srgbClr>
            </a:solidFill>
            <a:ln w="5420" cap="flat">
              <a:solidFill>
                <a:srgbClr val="FFFFFF">
                  <a:alpha val="100000"/>
                </a:srgbClr>
              </a:solidFill>
              <a:prstDash val="solid"/>
              <a:miter/>
            </a:ln>
          </p:spPr>
          <p:txBody>
            <a:bodyPr/>
            <a:lstStyle/>
            <a:p/>
          </p:txBody>
        </p:sp>
        <p:sp>
          <p:nvSpPr>
            <p:cNvPr id="644" name="rc42"/>
            <p:cNvSpPr/>
            <p:nvPr/>
          </p:nvSpPr>
          <p:spPr>
            <a:xfrm>
              <a:off x="2522787"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5" name="rc43"/>
            <p:cNvSpPr/>
            <p:nvPr/>
          </p:nvSpPr>
          <p:spPr>
            <a:xfrm>
              <a:off x="2805152"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6" name="rc44"/>
            <p:cNvSpPr/>
            <p:nvPr/>
          </p:nvSpPr>
          <p:spPr>
            <a:xfrm>
              <a:off x="3087517"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7" name="rc45"/>
            <p:cNvSpPr/>
            <p:nvPr/>
          </p:nvSpPr>
          <p:spPr>
            <a:xfrm>
              <a:off x="3369882"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8" name="rc46"/>
            <p:cNvSpPr/>
            <p:nvPr/>
          </p:nvSpPr>
          <p:spPr>
            <a:xfrm>
              <a:off x="3652247"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9" name="rc47"/>
            <p:cNvSpPr/>
            <p:nvPr/>
          </p:nvSpPr>
          <p:spPr>
            <a:xfrm>
              <a:off x="3934612"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0" name="rc48"/>
            <p:cNvSpPr/>
            <p:nvPr/>
          </p:nvSpPr>
          <p:spPr>
            <a:xfrm>
              <a:off x="4216977" y="7391683"/>
              <a:ext cx="282365" cy="282365"/>
            </a:xfrm>
            <a:prstGeom prst="rect">
              <a:avLst/>
            </a:prstGeom>
            <a:solidFill>
              <a:srgbClr val="FDC9B3">
                <a:alpha val="100000"/>
              </a:srgbClr>
            </a:solidFill>
            <a:ln w="5420" cap="flat">
              <a:solidFill>
                <a:srgbClr val="FFFFFF">
                  <a:alpha val="100000"/>
                </a:srgbClr>
              </a:solidFill>
              <a:prstDash val="solid"/>
              <a:miter/>
            </a:ln>
          </p:spPr>
          <p:txBody>
            <a:bodyPr/>
            <a:lstStyle/>
            <a:p/>
          </p:txBody>
        </p:sp>
        <p:sp>
          <p:nvSpPr>
            <p:cNvPr id="651" name="rc49"/>
            <p:cNvSpPr/>
            <p:nvPr/>
          </p:nvSpPr>
          <p:spPr>
            <a:xfrm>
              <a:off x="4499343" y="7391683"/>
              <a:ext cx="282365" cy="282365"/>
            </a:xfrm>
            <a:prstGeom prst="rect">
              <a:avLst/>
            </a:prstGeom>
            <a:solidFill>
              <a:srgbClr val="FC7857">
                <a:alpha val="100000"/>
              </a:srgbClr>
            </a:solidFill>
            <a:ln w="5420" cap="flat">
              <a:solidFill>
                <a:srgbClr val="FFFFFF">
                  <a:alpha val="100000"/>
                </a:srgbClr>
              </a:solidFill>
              <a:prstDash val="solid"/>
              <a:miter/>
            </a:ln>
          </p:spPr>
          <p:txBody>
            <a:bodyPr/>
            <a:lstStyle/>
            <a:p/>
          </p:txBody>
        </p:sp>
        <p:sp>
          <p:nvSpPr>
            <p:cNvPr id="652" name="rc50"/>
            <p:cNvSpPr/>
            <p:nvPr/>
          </p:nvSpPr>
          <p:spPr>
            <a:xfrm>
              <a:off x="4781708" y="7391683"/>
              <a:ext cx="282365" cy="282365"/>
            </a:xfrm>
            <a:prstGeom prst="rect">
              <a:avLst/>
            </a:prstGeom>
            <a:solidFill>
              <a:srgbClr val="FDAE91">
                <a:alpha val="100000"/>
              </a:srgbClr>
            </a:solidFill>
            <a:ln w="5420" cap="flat">
              <a:solidFill>
                <a:srgbClr val="FFFFFF">
                  <a:alpha val="100000"/>
                </a:srgbClr>
              </a:solidFill>
              <a:prstDash val="solid"/>
              <a:miter/>
            </a:ln>
          </p:spPr>
          <p:txBody>
            <a:bodyPr/>
            <a:lstStyle/>
            <a:p/>
          </p:txBody>
        </p:sp>
        <p:sp>
          <p:nvSpPr>
            <p:cNvPr id="653" name="rc51"/>
            <p:cNvSpPr/>
            <p:nvPr/>
          </p:nvSpPr>
          <p:spPr>
            <a:xfrm>
              <a:off x="5064073" y="7391683"/>
              <a:ext cx="282365" cy="282365"/>
            </a:xfrm>
            <a:prstGeom prst="rect">
              <a:avLst/>
            </a:prstGeom>
            <a:solidFill>
              <a:srgbClr val="FC9272">
                <a:alpha val="100000"/>
              </a:srgbClr>
            </a:solidFill>
            <a:ln w="5420" cap="flat">
              <a:solidFill>
                <a:srgbClr val="FFFFFF">
                  <a:alpha val="100000"/>
                </a:srgbClr>
              </a:solidFill>
              <a:prstDash val="solid"/>
              <a:miter/>
            </a:ln>
          </p:spPr>
          <p:txBody>
            <a:bodyPr/>
            <a:lstStyle/>
            <a:p/>
          </p:txBody>
        </p:sp>
        <p:sp>
          <p:nvSpPr>
            <p:cNvPr id="654" name="rc52"/>
            <p:cNvSpPr/>
            <p:nvPr/>
          </p:nvSpPr>
          <p:spPr>
            <a:xfrm>
              <a:off x="5346438" y="7391683"/>
              <a:ext cx="282365" cy="282365"/>
            </a:xfrm>
            <a:prstGeom prst="rect">
              <a:avLst/>
            </a:prstGeom>
            <a:solidFill>
              <a:srgbClr val="F75C40">
                <a:alpha val="100000"/>
              </a:srgbClr>
            </a:solidFill>
            <a:ln w="5420" cap="flat">
              <a:solidFill>
                <a:srgbClr val="FFFFFF">
                  <a:alpha val="100000"/>
                </a:srgbClr>
              </a:solidFill>
              <a:prstDash val="solid"/>
              <a:miter/>
            </a:ln>
          </p:spPr>
          <p:txBody>
            <a:bodyPr/>
            <a:lstStyle/>
            <a:p/>
          </p:txBody>
        </p:sp>
        <p:sp>
          <p:nvSpPr>
            <p:cNvPr id="655" name="rc53"/>
            <p:cNvSpPr/>
            <p:nvPr/>
          </p:nvSpPr>
          <p:spPr>
            <a:xfrm>
              <a:off x="2240422"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6" name="rc54"/>
            <p:cNvSpPr/>
            <p:nvPr/>
          </p:nvSpPr>
          <p:spPr>
            <a:xfrm>
              <a:off x="2522787" y="767404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57" name="rc55"/>
            <p:cNvSpPr/>
            <p:nvPr/>
          </p:nvSpPr>
          <p:spPr>
            <a:xfrm>
              <a:off x="2805152"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8" name="rc56"/>
            <p:cNvSpPr/>
            <p:nvPr/>
          </p:nvSpPr>
          <p:spPr>
            <a:xfrm>
              <a:off x="3087517" y="7674048"/>
              <a:ext cx="282365" cy="282365"/>
            </a:xfrm>
            <a:prstGeom prst="rect">
              <a:avLst/>
            </a:prstGeom>
            <a:solidFill>
              <a:srgbClr val="FDC9B3">
                <a:alpha val="100000"/>
              </a:srgbClr>
            </a:solidFill>
            <a:ln w="5420" cap="flat">
              <a:solidFill>
                <a:srgbClr val="FFFFFF">
                  <a:alpha val="100000"/>
                </a:srgbClr>
              </a:solidFill>
              <a:prstDash val="solid"/>
              <a:miter/>
            </a:ln>
          </p:spPr>
          <p:txBody>
            <a:bodyPr/>
            <a:lstStyle/>
            <a:p/>
          </p:txBody>
        </p:sp>
        <p:sp>
          <p:nvSpPr>
            <p:cNvPr id="659" name="rc57"/>
            <p:cNvSpPr/>
            <p:nvPr/>
          </p:nvSpPr>
          <p:spPr>
            <a:xfrm>
              <a:off x="3369882"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0" name="rc58"/>
            <p:cNvSpPr/>
            <p:nvPr/>
          </p:nvSpPr>
          <p:spPr>
            <a:xfrm>
              <a:off x="3652247"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1" name="rc59"/>
            <p:cNvSpPr/>
            <p:nvPr/>
          </p:nvSpPr>
          <p:spPr>
            <a:xfrm>
              <a:off x="3934612"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2" name="rc60"/>
            <p:cNvSpPr/>
            <p:nvPr/>
          </p:nvSpPr>
          <p:spPr>
            <a:xfrm>
              <a:off x="4216977" y="7674048"/>
              <a:ext cx="282365" cy="282365"/>
            </a:xfrm>
            <a:prstGeom prst="rect">
              <a:avLst/>
            </a:prstGeom>
            <a:solidFill>
              <a:srgbClr val="FDC9B3">
                <a:alpha val="100000"/>
              </a:srgbClr>
            </a:solidFill>
            <a:ln w="5420" cap="flat">
              <a:solidFill>
                <a:srgbClr val="FFFFFF">
                  <a:alpha val="100000"/>
                </a:srgbClr>
              </a:solidFill>
              <a:prstDash val="solid"/>
              <a:miter/>
            </a:ln>
          </p:spPr>
          <p:txBody>
            <a:bodyPr/>
            <a:lstStyle/>
            <a:p/>
          </p:txBody>
        </p:sp>
        <p:sp>
          <p:nvSpPr>
            <p:cNvPr id="663" name="rc61"/>
            <p:cNvSpPr/>
            <p:nvPr/>
          </p:nvSpPr>
          <p:spPr>
            <a:xfrm>
              <a:off x="4499343" y="7674048"/>
              <a:ext cx="282365" cy="282365"/>
            </a:xfrm>
            <a:prstGeom prst="rect">
              <a:avLst/>
            </a:prstGeom>
            <a:solidFill>
              <a:srgbClr val="FC9272">
                <a:alpha val="100000"/>
              </a:srgbClr>
            </a:solidFill>
            <a:ln w="5420" cap="flat">
              <a:solidFill>
                <a:srgbClr val="FFFFFF">
                  <a:alpha val="100000"/>
                </a:srgbClr>
              </a:solidFill>
              <a:prstDash val="solid"/>
              <a:miter/>
            </a:ln>
          </p:spPr>
          <p:txBody>
            <a:bodyPr/>
            <a:lstStyle/>
            <a:p/>
          </p:txBody>
        </p:sp>
        <p:sp>
          <p:nvSpPr>
            <p:cNvPr id="664" name="rc62"/>
            <p:cNvSpPr/>
            <p:nvPr/>
          </p:nvSpPr>
          <p:spPr>
            <a:xfrm>
              <a:off x="4781708" y="7674048"/>
              <a:ext cx="282365" cy="282365"/>
            </a:xfrm>
            <a:prstGeom prst="rect">
              <a:avLst/>
            </a:prstGeom>
            <a:solidFill>
              <a:srgbClr val="FDC9B3">
                <a:alpha val="100000"/>
              </a:srgbClr>
            </a:solidFill>
            <a:ln w="5420" cap="flat">
              <a:solidFill>
                <a:srgbClr val="FFFFFF">
                  <a:alpha val="100000"/>
                </a:srgbClr>
              </a:solidFill>
              <a:prstDash val="solid"/>
              <a:miter/>
            </a:ln>
          </p:spPr>
          <p:txBody>
            <a:bodyPr/>
            <a:lstStyle/>
            <a:p/>
          </p:txBody>
        </p:sp>
        <p:sp>
          <p:nvSpPr>
            <p:cNvPr id="665" name="rc63"/>
            <p:cNvSpPr/>
            <p:nvPr/>
          </p:nvSpPr>
          <p:spPr>
            <a:xfrm>
              <a:off x="5064073" y="7674048"/>
              <a:ext cx="282365" cy="282365"/>
            </a:xfrm>
            <a:prstGeom prst="rect">
              <a:avLst/>
            </a:prstGeom>
            <a:solidFill>
              <a:srgbClr val="BA1018">
                <a:alpha val="100000"/>
              </a:srgbClr>
            </a:solidFill>
            <a:ln w="5420" cap="flat">
              <a:solidFill>
                <a:srgbClr val="FFFFFF">
                  <a:alpha val="100000"/>
                </a:srgbClr>
              </a:solidFill>
              <a:prstDash val="solid"/>
              <a:miter/>
            </a:ln>
          </p:spPr>
          <p:txBody>
            <a:bodyPr/>
            <a:lstStyle/>
            <a:p/>
          </p:txBody>
        </p:sp>
        <p:sp>
          <p:nvSpPr>
            <p:cNvPr id="666" name="rc64"/>
            <p:cNvSpPr/>
            <p:nvPr/>
          </p:nvSpPr>
          <p:spPr>
            <a:xfrm>
              <a:off x="5346438" y="7674048"/>
              <a:ext cx="282365" cy="282365"/>
            </a:xfrm>
            <a:prstGeom prst="rect">
              <a:avLst/>
            </a:prstGeom>
            <a:solidFill>
              <a:srgbClr val="FDC9B3">
                <a:alpha val="100000"/>
              </a:srgbClr>
            </a:solidFill>
            <a:ln w="5420" cap="flat">
              <a:solidFill>
                <a:srgbClr val="FFFFFF">
                  <a:alpha val="100000"/>
                </a:srgbClr>
              </a:solidFill>
              <a:prstDash val="solid"/>
              <a:miter/>
            </a:ln>
          </p:spPr>
          <p:txBody>
            <a:bodyPr/>
            <a:lstStyle/>
            <a:p/>
          </p:txBody>
        </p:sp>
        <p:sp>
          <p:nvSpPr>
            <p:cNvPr id="667" name="rc65"/>
            <p:cNvSpPr/>
            <p:nvPr/>
          </p:nvSpPr>
          <p:spPr>
            <a:xfrm>
              <a:off x="2240422" y="7956413"/>
              <a:ext cx="282365" cy="282365"/>
            </a:xfrm>
            <a:prstGeom prst="rect">
              <a:avLst/>
            </a:prstGeom>
            <a:solidFill>
              <a:srgbClr val="FDC9B3">
                <a:alpha val="100000"/>
              </a:srgbClr>
            </a:solidFill>
            <a:ln w="5420" cap="flat">
              <a:solidFill>
                <a:srgbClr val="FFFFFF">
                  <a:alpha val="100000"/>
                </a:srgbClr>
              </a:solidFill>
              <a:prstDash val="solid"/>
              <a:miter/>
            </a:ln>
          </p:spPr>
          <p:txBody>
            <a:bodyPr/>
            <a:lstStyle/>
            <a:p/>
          </p:txBody>
        </p:sp>
        <p:sp>
          <p:nvSpPr>
            <p:cNvPr id="668" name="rc66"/>
            <p:cNvSpPr/>
            <p:nvPr/>
          </p:nvSpPr>
          <p:spPr>
            <a:xfrm>
              <a:off x="2522787" y="7956413"/>
              <a:ext cx="282365" cy="282365"/>
            </a:xfrm>
            <a:prstGeom prst="rect">
              <a:avLst/>
            </a:prstGeom>
            <a:solidFill>
              <a:srgbClr val="FC9272">
                <a:alpha val="100000"/>
              </a:srgbClr>
            </a:solidFill>
            <a:ln w="5420" cap="flat">
              <a:solidFill>
                <a:srgbClr val="FFFFFF">
                  <a:alpha val="100000"/>
                </a:srgbClr>
              </a:solidFill>
              <a:prstDash val="solid"/>
              <a:miter/>
            </a:ln>
          </p:spPr>
          <p:txBody>
            <a:bodyPr/>
            <a:lstStyle/>
            <a:p/>
          </p:txBody>
        </p:sp>
        <p:sp>
          <p:nvSpPr>
            <p:cNvPr id="669" name="rc67"/>
            <p:cNvSpPr/>
            <p:nvPr/>
          </p:nvSpPr>
          <p:spPr>
            <a:xfrm>
              <a:off x="2805152" y="795641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0" name="rc68"/>
            <p:cNvSpPr/>
            <p:nvPr/>
          </p:nvSpPr>
          <p:spPr>
            <a:xfrm>
              <a:off x="3087517"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1" name="rc69"/>
            <p:cNvSpPr/>
            <p:nvPr/>
          </p:nvSpPr>
          <p:spPr>
            <a:xfrm>
              <a:off x="3369882"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2" name="rc70"/>
            <p:cNvSpPr/>
            <p:nvPr/>
          </p:nvSpPr>
          <p:spPr>
            <a:xfrm>
              <a:off x="3652247"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3" name="rc71"/>
            <p:cNvSpPr/>
            <p:nvPr/>
          </p:nvSpPr>
          <p:spPr>
            <a:xfrm>
              <a:off x="3934612" y="795641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4" name="rc72"/>
            <p:cNvSpPr/>
            <p:nvPr/>
          </p:nvSpPr>
          <p:spPr>
            <a:xfrm>
              <a:off x="4216977"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5" name="rc73"/>
            <p:cNvSpPr/>
            <p:nvPr/>
          </p:nvSpPr>
          <p:spPr>
            <a:xfrm>
              <a:off x="4499343" y="7956413"/>
              <a:ext cx="282365" cy="282365"/>
            </a:xfrm>
            <a:prstGeom prst="rect">
              <a:avLst/>
            </a:prstGeom>
            <a:solidFill>
              <a:srgbClr val="FC7857">
                <a:alpha val="100000"/>
              </a:srgbClr>
            </a:solidFill>
            <a:ln w="5420" cap="flat">
              <a:solidFill>
                <a:srgbClr val="FFFFFF">
                  <a:alpha val="100000"/>
                </a:srgbClr>
              </a:solidFill>
              <a:prstDash val="solid"/>
              <a:miter/>
            </a:ln>
          </p:spPr>
          <p:txBody>
            <a:bodyPr/>
            <a:lstStyle/>
            <a:p/>
          </p:txBody>
        </p:sp>
        <p:sp>
          <p:nvSpPr>
            <p:cNvPr id="676" name="rc74"/>
            <p:cNvSpPr/>
            <p:nvPr/>
          </p:nvSpPr>
          <p:spPr>
            <a:xfrm>
              <a:off x="4781708" y="7956413"/>
              <a:ext cx="282365" cy="282365"/>
            </a:xfrm>
            <a:prstGeom prst="rect">
              <a:avLst/>
            </a:prstGeom>
            <a:solidFill>
              <a:srgbClr val="FDC9B3">
                <a:alpha val="100000"/>
              </a:srgbClr>
            </a:solidFill>
            <a:ln w="5420" cap="flat">
              <a:solidFill>
                <a:srgbClr val="FFFFFF">
                  <a:alpha val="100000"/>
                </a:srgbClr>
              </a:solidFill>
              <a:prstDash val="solid"/>
              <a:miter/>
            </a:ln>
          </p:spPr>
          <p:txBody>
            <a:bodyPr/>
            <a:lstStyle/>
            <a:p/>
          </p:txBody>
        </p:sp>
        <p:sp>
          <p:nvSpPr>
            <p:cNvPr id="677" name="rc75"/>
            <p:cNvSpPr/>
            <p:nvPr/>
          </p:nvSpPr>
          <p:spPr>
            <a:xfrm>
              <a:off x="5064073" y="7956413"/>
              <a:ext cx="282365" cy="282365"/>
            </a:xfrm>
            <a:prstGeom prst="rect">
              <a:avLst/>
            </a:prstGeom>
            <a:solidFill>
              <a:srgbClr val="FDAE91">
                <a:alpha val="100000"/>
              </a:srgbClr>
            </a:solidFill>
            <a:ln w="5420" cap="flat">
              <a:solidFill>
                <a:srgbClr val="FFFFFF">
                  <a:alpha val="100000"/>
                </a:srgbClr>
              </a:solidFill>
              <a:prstDash val="solid"/>
              <a:miter/>
            </a:ln>
          </p:spPr>
          <p:txBody>
            <a:bodyPr/>
            <a:lstStyle/>
            <a:p/>
          </p:txBody>
        </p:sp>
        <p:sp>
          <p:nvSpPr>
            <p:cNvPr id="678" name="rc76"/>
            <p:cNvSpPr/>
            <p:nvPr/>
          </p:nvSpPr>
          <p:spPr>
            <a:xfrm>
              <a:off x="5346438" y="7956413"/>
              <a:ext cx="282365" cy="282365"/>
            </a:xfrm>
            <a:prstGeom prst="rect">
              <a:avLst/>
            </a:prstGeom>
            <a:solidFill>
              <a:srgbClr val="FDAE91">
                <a:alpha val="100000"/>
              </a:srgbClr>
            </a:solidFill>
            <a:ln w="5420" cap="flat">
              <a:solidFill>
                <a:srgbClr val="FFFFFF">
                  <a:alpha val="100000"/>
                </a:srgbClr>
              </a:solidFill>
              <a:prstDash val="solid"/>
              <a:miter/>
            </a:ln>
          </p:spPr>
          <p:txBody>
            <a:bodyPr/>
            <a:lstStyle/>
            <a:p/>
          </p:txBody>
        </p:sp>
        <p:sp>
          <p:nvSpPr>
            <p:cNvPr id="679" name="rc77"/>
            <p:cNvSpPr/>
            <p:nvPr/>
          </p:nvSpPr>
          <p:spPr>
            <a:xfrm>
              <a:off x="2240422" y="823877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80" name="rc78"/>
            <p:cNvSpPr/>
            <p:nvPr/>
          </p:nvSpPr>
          <p:spPr>
            <a:xfrm>
              <a:off x="2522787"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1" name="rc79"/>
            <p:cNvSpPr/>
            <p:nvPr/>
          </p:nvSpPr>
          <p:spPr>
            <a:xfrm>
              <a:off x="2805152"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2" name="rc80"/>
            <p:cNvSpPr/>
            <p:nvPr/>
          </p:nvSpPr>
          <p:spPr>
            <a:xfrm>
              <a:off x="3087517"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3" name="rc81"/>
            <p:cNvSpPr/>
            <p:nvPr/>
          </p:nvSpPr>
          <p:spPr>
            <a:xfrm>
              <a:off x="3369882"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4" name="rc82"/>
            <p:cNvSpPr/>
            <p:nvPr/>
          </p:nvSpPr>
          <p:spPr>
            <a:xfrm>
              <a:off x="3652247"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5" name="rc83"/>
            <p:cNvSpPr/>
            <p:nvPr/>
          </p:nvSpPr>
          <p:spPr>
            <a:xfrm>
              <a:off x="3934612"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6" name="rc84"/>
            <p:cNvSpPr/>
            <p:nvPr/>
          </p:nvSpPr>
          <p:spPr>
            <a:xfrm>
              <a:off x="4216977" y="8238778"/>
              <a:ext cx="282365" cy="282365"/>
            </a:xfrm>
            <a:prstGeom prst="rect">
              <a:avLst/>
            </a:prstGeom>
            <a:solidFill>
              <a:srgbClr val="FDC9B3">
                <a:alpha val="100000"/>
              </a:srgbClr>
            </a:solidFill>
            <a:ln w="5420" cap="flat">
              <a:solidFill>
                <a:srgbClr val="FFFFFF">
                  <a:alpha val="100000"/>
                </a:srgbClr>
              </a:solidFill>
              <a:prstDash val="solid"/>
              <a:miter/>
            </a:ln>
          </p:spPr>
          <p:txBody>
            <a:bodyPr/>
            <a:lstStyle/>
            <a:p/>
          </p:txBody>
        </p:sp>
        <p:sp>
          <p:nvSpPr>
            <p:cNvPr id="687" name="rc85"/>
            <p:cNvSpPr/>
            <p:nvPr/>
          </p:nvSpPr>
          <p:spPr>
            <a:xfrm>
              <a:off x="4499343" y="8238778"/>
              <a:ext cx="282365" cy="282365"/>
            </a:xfrm>
            <a:prstGeom prst="rect">
              <a:avLst/>
            </a:prstGeom>
            <a:solidFill>
              <a:srgbClr val="FC9272">
                <a:alpha val="100000"/>
              </a:srgbClr>
            </a:solidFill>
            <a:ln w="5420" cap="flat">
              <a:solidFill>
                <a:srgbClr val="FFFFFF">
                  <a:alpha val="100000"/>
                </a:srgbClr>
              </a:solidFill>
              <a:prstDash val="solid"/>
              <a:miter/>
            </a:ln>
          </p:spPr>
          <p:txBody>
            <a:bodyPr/>
            <a:lstStyle/>
            <a:p/>
          </p:txBody>
        </p:sp>
        <p:sp>
          <p:nvSpPr>
            <p:cNvPr id="688" name="rc86"/>
            <p:cNvSpPr/>
            <p:nvPr/>
          </p:nvSpPr>
          <p:spPr>
            <a:xfrm>
              <a:off x="4781708" y="8238778"/>
              <a:ext cx="282365" cy="282365"/>
            </a:xfrm>
            <a:prstGeom prst="rect">
              <a:avLst/>
            </a:prstGeom>
            <a:solidFill>
              <a:srgbClr val="F75C40">
                <a:alpha val="100000"/>
              </a:srgbClr>
            </a:solidFill>
            <a:ln w="5420" cap="flat">
              <a:solidFill>
                <a:srgbClr val="FFFFFF">
                  <a:alpha val="100000"/>
                </a:srgbClr>
              </a:solidFill>
              <a:prstDash val="solid"/>
              <a:miter/>
            </a:ln>
          </p:spPr>
          <p:txBody>
            <a:bodyPr/>
            <a:lstStyle/>
            <a:p/>
          </p:txBody>
        </p:sp>
        <p:sp>
          <p:nvSpPr>
            <p:cNvPr id="689" name="rc87"/>
            <p:cNvSpPr/>
            <p:nvPr/>
          </p:nvSpPr>
          <p:spPr>
            <a:xfrm>
              <a:off x="5064073" y="8238778"/>
              <a:ext cx="282365" cy="282365"/>
            </a:xfrm>
            <a:prstGeom prst="rect">
              <a:avLst/>
            </a:prstGeom>
            <a:solidFill>
              <a:srgbClr val="F75C40">
                <a:alpha val="100000"/>
              </a:srgbClr>
            </a:solidFill>
            <a:ln w="5420" cap="flat">
              <a:solidFill>
                <a:srgbClr val="FFFFFF">
                  <a:alpha val="100000"/>
                </a:srgbClr>
              </a:solidFill>
              <a:prstDash val="solid"/>
              <a:miter/>
            </a:ln>
          </p:spPr>
          <p:txBody>
            <a:bodyPr/>
            <a:lstStyle/>
            <a:p/>
          </p:txBody>
        </p:sp>
        <p:sp>
          <p:nvSpPr>
            <p:cNvPr id="690" name="rc88"/>
            <p:cNvSpPr/>
            <p:nvPr/>
          </p:nvSpPr>
          <p:spPr>
            <a:xfrm>
              <a:off x="5346438" y="823877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1" name="rc89"/>
            <p:cNvSpPr/>
            <p:nvPr/>
          </p:nvSpPr>
          <p:spPr>
            <a:xfrm>
              <a:off x="2240422" y="8521143"/>
              <a:ext cx="282365" cy="282365"/>
            </a:xfrm>
            <a:prstGeom prst="rect">
              <a:avLst/>
            </a:prstGeom>
            <a:solidFill>
              <a:srgbClr val="BA1018">
                <a:alpha val="100000"/>
              </a:srgbClr>
            </a:solidFill>
            <a:ln w="5420" cap="flat">
              <a:solidFill>
                <a:srgbClr val="FFFFFF">
                  <a:alpha val="100000"/>
                </a:srgbClr>
              </a:solidFill>
              <a:prstDash val="solid"/>
              <a:miter/>
            </a:ln>
          </p:spPr>
          <p:txBody>
            <a:bodyPr/>
            <a:lstStyle/>
            <a:p/>
          </p:txBody>
        </p:sp>
        <p:sp>
          <p:nvSpPr>
            <p:cNvPr id="692" name="rc90"/>
            <p:cNvSpPr/>
            <p:nvPr/>
          </p:nvSpPr>
          <p:spPr>
            <a:xfrm>
              <a:off x="2522787" y="8521143"/>
              <a:ext cx="282365" cy="282365"/>
            </a:xfrm>
            <a:prstGeom prst="rect">
              <a:avLst/>
            </a:prstGeom>
            <a:solidFill>
              <a:srgbClr val="FC9272">
                <a:alpha val="100000"/>
              </a:srgbClr>
            </a:solidFill>
            <a:ln w="5420" cap="flat">
              <a:solidFill>
                <a:srgbClr val="FFFFFF">
                  <a:alpha val="100000"/>
                </a:srgbClr>
              </a:solidFill>
              <a:prstDash val="solid"/>
              <a:miter/>
            </a:ln>
          </p:spPr>
          <p:txBody>
            <a:bodyPr/>
            <a:lstStyle/>
            <a:p/>
          </p:txBody>
        </p:sp>
        <p:sp>
          <p:nvSpPr>
            <p:cNvPr id="693" name="rc91"/>
            <p:cNvSpPr/>
            <p:nvPr/>
          </p:nvSpPr>
          <p:spPr>
            <a:xfrm>
              <a:off x="2805152"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4" name="rc92"/>
            <p:cNvSpPr/>
            <p:nvPr/>
          </p:nvSpPr>
          <p:spPr>
            <a:xfrm>
              <a:off x="3087517"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5" name="rc93"/>
            <p:cNvSpPr/>
            <p:nvPr/>
          </p:nvSpPr>
          <p:spPr>
            <a:xfrm>
              <a:off x="3369882"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6" name="rc94"/>
            <p:cNvSpPr/>
            <p:nvPr/>
          </p:nvSpPr>
          <p:spPr>
            <a:xfrm>
              <a:off x="3652247"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7" name="rc95"/>
            <p:cNvSpPr/>
            <p:nvPr/>
          </p:nvSpPr>
          <p:spPr>
            <a:xfrm>
              <a:off x="3934612"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8" name="rc96"/>
            <p:cNvSpPr/>
            <p:nvPr/>
          </p:nvSpPr>
          <p:spPr>
            <a:xfrm>
              <a:off x="4216977"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9" name="rc97"/>
            <p:cNvSpPr/>
            <p:nvPr/>
          </p:nvSpPr>
          <p:spPr>
            <a:xfrm>
              <a:off x="4499343"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00" name="rc98"/>
            <p:cNvSpPr/>
            <p:nvPr/>
          </p:nvSpPr>
          <p:spPr>
            <a:xfrm>
              <a:off x="4781708"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1" name="rc99"/>
            <p:cNvSpPr/>
            <p:nvPr/>
          </p:nvSpPr>
          <p:spPr>
            <a:xfrm>
              <a:off x="5064073"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02" name="rc100"/>
            <p:cNvSpPr/>
            <p:nvPr/>
          </p:nvSpPr>
          <p:spPr>
            <a:xfrm>
              <a:off x="5346438"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03" name="rc101"/>
            <p:cNvSpPr/>
            <p:nvPr/>
          </p:nvSpPr>
          <p:spPr>
            <a:xfrm>
              <a:off x="2240422" y="8803508"/>
              <a:ext cx="282365" cy="282365"/>
            </a:xfrm>
            <a:prstGeom prst="rect">
              <a:avLst/>
            </a:prstGeom>
            <a:solidFill>
              <a:srgbClr val="FDAE91">
                <a:alpha val="100000"/>
              </a:srgbClr>
            </a:solidFill>
            <a:ln w="5420" cap="flat">
              <a:solidFill>
                <a:srgbClr val="FFFFFF">
                  <a:alpha val="100000"/>
                </a:srgbClr>
              </a:solidFill>
              <a:prstDash val="solid"/>
              <a:miter/>
            </a:ln>
          </p:spPr>
          <p:txBody>
            <a:bodyPr/>
            <a:lstStyle/>
            <a:p/>
          </p:txBody>
        </p:sp>
        <p:sp>
          <p:nvSpPr>
            <p:cNvPr id="704" name="rc102"/>
            <p:cNvSpPr/>
            <p:nvPr/>
          </p:nvSpPr>
          <p:spPr>
            <a:xfrm>
              <a:off x="2522787" y="8803508"/>
              <a:ext cx="282365" cy="282365"/>
            </a:xfrm>
            <a:prstGeom prst="rect">
              <a:avLst/>
            </a:prstGeom>
            <a:solidFill>
              <a:srgbClr val="FDAE91">
                <a:alpha val="100000"/>
              </a:srgbClr>
            </a:solidFill>
            <a:ln w="5420" cap="flat">
              <a:solidFill>
                <a:srgbClr val="FFFFFF">
                  <a:alpha val="100000"/>
                </a:srgbClr>
              </a:solidFill>
              <a:prstDash val="solid"/>
              <a:miter/>
            </a:ln>
          </p:spPr>
          <p:txBody>
            <a:bodyPr/>
            <a:lstStyle/>
            <a:p/>
          </p:txBody>
        </p:sp>
        <p:sp>
          <p:nvSpPr>
            <p:cNvPr id="705" name="rc103"/>
            <p:cNvSpPr/>
            <p:nvPr/>
          </p:nvSpPr>
          <p:spPr>
            <a:xfrm>
              <a:off x="2805152" y="880350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06" name="rc104"/>
            <p:cNvSpPr/>
            <p:nvPr/>
          </p:nvSpPr>
          <p:spPr>
            <a:xfrm>
              <a:off x="3087517"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7" name="rc105"/>
            <p:cNvSpPr/>
            <p:nvPr/>
          </p:nvSpPr>
          <p:spPr>
            <a:xfrm>
              <a:off x="3369882"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8" name="rc106"/>
            <p:cNvSpPr/>
            <p:nvPr/>
          </p:nvSpPr>
          <p:spPr>
            <a:xfrm>
              <a:off x="3652247"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9" name="rc107"/>
            <p:cNvSpPr/>
            <p:nvPr/>
          </p:nvSpPr>
          <p:spPr>
            <a:xfrm>
              <a:off x="3934612" y="8803508"/>
              <a:ext cx="282365" cy="282365"/>
            </a:xfrm>
            <a:prstGeom prst="rect">
              <a:avLst/>
            </a:prstGeom>
            <a:solidFill>
              <a:srgbClr val="FDAE91">
                <a:alpha val="100000"/>
              </a:srgbClr>
            </a:solidFill>
            <a:ln w="5420" cap="flat">
              <a:solidFill>
                <a:srgbClr val="FFFFFF">
                  <a:alpha val="100000"/>
                </a:srgbClr>
              </a:solidFill>
              <a:prstDash val="solid"/>
              <a:miter/>
            </a:ln>
          </p:spPr>
          <p:txBody>
            <a:bodyPr/>
            <a:lstStyle/>
            <a:p/>
          </p:txBody>
        </p:sp>
        <p:sp>
          <p:nvSpPr>
            <p:cNvPr id="710" name="rc108"/>
            <p:cNvSpPr/>
            <p:nvPr/>
          </p:nvSpPr>
          <p:spPr>
            <a:xfrm>
              <a:off x="4216977" y="8803508"/>
              <a:ext cx="282365" cy="282365"/>
            </a:xfrm>
            <a:prstGeom prst="rect">
              <a:avLst/>
            </a:prstGeom>
            <a:solidFill>
              <a:srgbClr val="EF3B2C">
                <a:alpha val="100000"/>
              </a:srgbClr>
            </a:solidFill>
            <a:ln w="5420" cap="flat">
              <a:solidFill>
                <a:srgbClr val="FFFFFF">
                  <a:alpha val="100000"/>
                </a:srgbClr>
              </a:solidFill>
              <a:prstDash val="solid"/>
              <a:miter/>
            </a:ln>
          </p:spPr>
          <p:txBody>
            <a:bodyPr/>
            <a:lstStyle/>
            <a:p/>
          </p:txBody>
        </p:sp>
        <p:sp>
          <p:nvSpPr>
            <p:cNvPr id="711" name="rc109"/>
            <p:cNvSpPr/>
            <p:nvPr/>
          </p:nvSpPr>
          <p:spPr>
            <a:xfrm>
              <a:off x="4499343" y="8803508"/>
              <a:ext cx="282365" cy="282365"/>
            </a:xfrm>
            <a:prstGeom prst="rect">
              <a:avLst/>
            </a:prstGeom>
            <a:solidFill>
              <a:srgbClr val="D72522">
                <a:alpha val="100000"/>
              </a:srgbClr>
            </a:solidFill>
            <a:ln w="5420" cap="flat">
              <a:solidFill>
                <a:srgbClr val="FFFFFF">
                  <a:alpha val="100000"/>
                </a:srgbClr>
              </a:solidFill>
              <a:prstDash val="solid"/>
              <a:miter/>
            </a:ln>
          </p:spPr>
          <p:txBody>
            <a:bodyPr/>
            <a:lstStyle/>
            <a:p/>
          </p:txBody>
        </p:sp>
        <p:sp>
          <p:nvSpPr>
            <p:cNvPr id="712" name="rc110"/>
            <p:cNvSpPr/>
            <p:nvPr/>
          </p:nvSpPr>
          <p:spPr>
            <a:xfrm>
              <a:off x="4781708" y="8803508"/>
              <a:ext cx="282365" cy="282365"/>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713" name="rc111"/>
            <p:cNvSpPr/>
            <p:nvPr/>
          </p:nvSpPr>
          <p:spPr>
            <a:xfrm>
              <a:off x="5064073" y="8803508"/>
              <a:ext cx="282365" cy="282365"/>
            </a:xfrm>
            <a:prstGeom prst="rect">
              <a:avLst/>
            </a:prstGeom>
            <a:solidFill>
              <a:srgbClr val="BA1018">
                <a:alpha val="100000"/>
              </a:srgbClr>
            </a:solidFill>
            <a:ln w="5420" cap="flat">
              <a:solidFill>
                <a:srgbClr val="FFFFFF">
                  <a:alpha val="100000"/>
                </a:srgbClr>
              </a:solidFill>
              <a:prstDash val="solid"/>
              <a:miter/>
            </a:ln>
          </p:spPr>
          <p:txBody>
            <a:bodyPr/>
            <a:lstStyle/>
            <a:p/>
          </p:txBody>
        </p:sp>
        <p:sp>
          <p:nvSpPr>
            <p:cNvPr id="714" name="rc112"/>
            <p:cNvSpPr/>
            <p:nvPr/>
          </p:nvSpPr>
          <p:spPr>
            <a:xfrm>
              <a:off x="5346438" y="8803508"/>
              <a:ext cx="282365" cy="282365"/>
            </a:xfrm>
            <a:prstGeom prst="rect">
              <a:avLst/>
            </a:prstGeom>
            <a:solidFill>
              <a:srgbClr val="FC9272">
                <a:alpha val="100000"/>
              </a:srgbClr>
            </a:solidFill>
            <a:ln w="5420" cap="flat">
              <a:solidFill>
                <a:srgbClr val="FFFFFF">
                  <a:alpha val="100000"/>
                </a:srgbClr>
              </a:solidFill>
              <a:prstDash val="solid"/>
              <a:miter/>
            </a:ln>
          </p:spPr>
          <p:txBody>
            <a:bodyPr/>
            <a:lstStyle/>
            <a:p/>
          </p:txBody>
        </p:sp>
        <p:sp>
          <p:nvSpPr>
            <p:cNvPr id="715" name="tx113"/>
            <p:cNvSpPr/>
            <p:nvPr/>
          </p:nvSpPr>
          <p:spPr>
            <a:xfrm>
              <a:off x="1593516" y="8886350"/>
              <a:ext cx="45734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Others</a:t>
              </a:r>
            </a:p>
          </p:txBody>
        </p:sp>
        <p:sp>
          <p:nvSpPr>
            <p:cNvPr id="716" name="tx114"/>
            <p:cNvSpPr/>
            <p:nvPr/>
          </p:nvSpPr>
          <p:spPr>
            <a:xfrm>
              <a:off x="1407481" y="8603985"/>
              <a:ext cx="643383"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COUFFO</a:t>
              </a:r>
            </a:p>
          </p:txBody>
        </p:sp>
        <p:sp>
          <p:nvSpPr>
            <p:cNvPr id="717" name="tx115"/>
            <p:cNvSpPr/>
            <p:nvPr/>
          </p:nvSpPr>
          <p:spPr>
            <a:xfrm>
              <a:off x="1492016" y="8321620"/>
              <a:ext cx="558849"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DONGA</a:t>
              </a:r>
            </a:p>
          </p:txBody>
        </p:sp>
        <p:sp>
          <p:nvSpPr>
            <p:cNvPr id="718" name="tx116"/>
            <p:cNvSpPr/>
            <p:nvPr/>
          </p:nvSpPr>
          <p:spPr>
            <a:xfrm>
              <a:off x="1576773" y="8039255"/>
              <a:ext cx="474091"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MONO</a:t>
              </a:r>
            </a:p>
          </p:txBody>
        </p:sp>
        <p:sp>
          <p:nvSpPr>
            <p:cNvPr id="719" name="tx117"/>
            <p:cNvSpPr/>
            <p:nvPr/>
          </p:nvSpPr>
          <p:spPr>
            <a:xfrm>
              <a:off x="1729173" y="7756890"/>
              <a:ext cx="321691"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ZOU</a:t>
              </a:r>
            </a:p>
          </p:txBody>
        </p:sp>
        <p:sp>
          <p:nvSpPr>
            <p:cNvPr id="720" name="tx118"/>
            <p:cNvSpPr/>
            <p:nvPr/>
          </p:nvSpPr>
          <p:spPr>
            <a:xfrm>
              <a:off x="1314166" y="7474525"/>
              <a:ext cx="736699"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ATACORA</a:t>
              </a:r>
            </a:p>
          </p:txBody>
        </p:sp>
        <p:sp>
          <p:nvSpPr>
            <p:cNvPr id="721" name="tx119"/>
            <p:cNvSpPr/>
            <p:nvPr/>
          </p:nvSpPr>
          <p:spPr>
            <a:xfrm>
              <a:off x="1297051" y="7192160"/>
              <a:ext cx="753814"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COLLINES</a:t>
              </a:r>
            </a:p>
          </p:txBody>
        </p:sp>
        <p:sp>
          <p:nvSpPr>
            <p:cNvPr id="722" name="tx120"/>
            <p:cNvSpPr/>
            <p:nvPr/>
          </p:nvSpPr>
          <p:spPr>
            <a:xfrm>
              <a:off x="1449525" y="6909794"/>
              <a:ext cx="601340"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ALIBORI</a:t>
              </a:r>
            </a:p>
          </p:txBody>
        </p:sp>
        <p:sp>
          <p:nvSpPr>
            <p:cNvPr id="723" name="tx121"/>
            <p:cNvSpPr/>
            <p:nvPr/>
          </p:nvSpPr>
          <p:spPr>
            <a:xfrm>
              <a:off x="1093975" y="6620807"/>
              <a:ext cx="956890" cy="119508"/>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ATLANTIQUE</a:t>
              </a:r>
            </a:p>
          </p:txBody>
        </p:sp>
        <p:sp>
          <p:nvSpPr>
            <p:cNvPr id="724" name="tx122"/>
            <p:cNvSpPr/>
            <p:nvPr/>
          </p:nvSpPr>
          <p:spPr>
            <a:xfrm rot="-2700000">
              <a:off x="1941969"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725" name="tx123"/>
            <p:cNvSpPr/>
            <p:nvPr/>
          </p:nvSpPr>
          <p:spPr>
            <a:xfrm rot="-2700000">
              <a:off x="2224334"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726" name="tx124"/>
            <p:cNvSpPr/>
            <p:nvPr/>
          </p:nvSpPr>
          <p:spPr>
            <a:xfrm rot="-2700000">
              <a:off x="2506699"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727" name="tx125"/>
            <p:cNvSpPr/>
            <p:nvPr/>
          </p:nvSpPr>
          <p:spPr>
            <a:xfrm rot="-2700000">
              <a:off x="2789064"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728" name="tx126"/>
            <p:cNvSpPr/>
            <p:nvPr/>
          </p:nvSpPr>
          <p:spPr>
            <a:xfrm rot="-2700000">
              <a:off x="3071430"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729" name="tx127"/>
            <p:cNvSpPr/>
            <p:nvPr/>
          </p:nvSpPr>
          <p:spPr>
            <a:xfrm rot="-2700000">
              <a:off x="3353795"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730" name="tx128"/>
            <p:cNvSpPr/>
            <p:nvPr/>
          </p:nvSpPr>
          <p:spPr>
            <a:xfrm rot="-2700000">
              <a:off x="3636160"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731" name="tx129"/>
            <p:cNvSpPr/>
            <p:nvPr/>
          </p:nvSpPr>
          <p:spPr>
            <a:xfrm rot="-2700000">
              <a:off x="3918525"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732" name="tx130"/>
            <p:cNvSpPr/>
            <p:nvPr/>
          </p:nvSpPr>
          <p:spPr>
            <a:xfrm rot="-2700000">
              <a:off x="4200890"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733" name="tx131"/>
            <p:cNvSpPr/>
            <p:nvPr/>
          </p:nvSpPr>
          <p:spPr>
            <a:xfrm rot="-2700000">
              <a:off x="4483229" y="9429857"/>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734" name="tx132"/>
            <p:cNvSpPr/>
            <p:nvPr/>
          </p:nvSpPr>
          <p:spPr>
            <a:xfrm rot="-2700000">
              <a:off x="4765620"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735" name="tx133"/>
            <p:cNvSpPr/>
            <p:nvPr/>
          </p:nvSpPr>
          <p:spPr>
            <a:xfrm rot="-2700000">
              <a:off x="5047985"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736" name="pic134"/>
            <p:cNvPicPr/>
            <p:nvPr/>
          </p:nvPicPr>
          <p:blipFill>
            <a:blip r:embed="rId2" cstate="print"/>
            <a:stretch>
              <a:fillRect/>
            </a:stretch>
          </p:blipFill>
          <p:spPr>
            <a:xfrm>
              <a:off x="2854612" y="9925424"/>
              <a:ext cx="2160000" cy="144000"/>
            </a:xfrm>
            <a:prstGeom prst="rect">
              <a:avLst/>
            </a:prstGeom>
          </p:spPr>
        </p:pic>
        <p:sp>
          <p:nvSpPr>
            <p:cNvPr id="737" name="pl135"/>
            <p:cNvSpPr/>
            <p:nvPr/>
          </p:nvSpPr>
          <p:spPr>
            <a:xfrm>
              <a:off x="3097412"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38" name="pl136"/>
            <p:cNvSpPr/>
            <p:nvPr/>
          </p:nvSpPr>
          <p:spPr>
            <a:xfrm>
              <a:off x="3575812"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39" name="pl137"/>
            <p:cNvSpPr/>
            <p:nvPr/>
          </p:nvSpPr>
          <p:spPr>
            <a:xfrm>
              <a:off x="4054212"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40" name="pl138"/>
            <p:cNvSpPr/>
            <p:nvPr/>
          </p:nvSpPr>
          <p:spPr>
            <a:xfrm>
              <a:off x="4532612"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41" name="pl139"/>
            <p:cNvSpPr/>
            <p:nvPr/>
          </p:nvSpPr>
          <p:spPr>
            <a:xfrm>
              <a:off x="5011012"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42" name="pl140"/>
            <p:cNvSpPr/>
            <p:nvPr/>
          </p:nvSpPr>
          <p:spPr>
            <a:xfrm>
              <a:off x="3097412"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43" name="pl141"/>
            <p:cNvSpPr/>
            <p:nvPr/>
          </p:nvSpPr>
          <p:spPr>
            <a:xfrm>
              <a:off x="3575812"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44" name="pl142"/>
            <p:cNvSpPr/>
            <p:nvPr/>
          </p:nvSpPr>
          <p:spPr>
            <a:xfrm>
              <a:off x="4054212"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45" name="pl143"/>
            <p:cNvSpPr/>
            <p:nvPr/>
          </p:nvSpPr>
          <p:spPr>
            <a:xfrm>
              <a:off x="4532612"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46" name="pl144"/>
            <p:cNvSpPr/>
            <p:nvPr/>
          </p:nvSpPr>
          <p:spPr>
            <a:xfrm>
              <a:off x="5011012"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47" name="tx145"/>
            <p:cNvSpPr/>
            <p:nvPr/>
          </p:nvSpPr>
          <p:spPr>
            <a:xfrm>
              <a:off x="3062097" y="10138641"/>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a:t>
              </a:r>
            </a:p>
          </p:txBody>
        </p:sp>
        <p:sp>
          <p:nvSpPr>
            <p:cNvPr id="748" name="tx146"/>
            <p:cNvSpPr/>
            <p:nvPr/>
          </p:nvSpPr>
          <p:spPr>
            <a:xfrm>
              <a:off x="3540497" y="10139013"/>
              <a:ext cx="70631" cy="90909"/>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4</a:t>
              </a:r>
            </a:p>
          </p:txBody>
        </p:sp>
        <p:sp>
          <p:nvSpPr>
            <p:cNvPr id="749" name="tx147"/>
            <p:cNvSpPr/>
            <p:nvPr/>
          </p:nvSpPr>
          <p:spPr>
            <a:xfrm>
              <a:off x="4018897" y="10137091"/>
              <a:ext cx="70631"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6</a:t>
              </a:r>
            </a:p>
          </p:txBody>
        </p:sp>
        <p:sp>
          <p:nvSpPr>
            <p:cNvPr id="750" name="tx148"/>
            <p:cNvSpPr/>
            <p:nvPr/>
          </p:nvSpPr>
          <p:spPr>
            <a:xfrm>
              <a:off x="4497297" y="10137091"/>
              <a:ext cx="70631"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8</a:t>
              </a:r>
            </a:p>
          </p:txBody>
        </p:sp>
        <p:sp>
          <p:nvSpPr>
            <p:cNvPr id="751" name="tx149"/>
            <p:cNvSpPr/>
            <p:nvPr/>
          </p:nvSpPr>
          <p:spPr>
            <a:xfrm>
              <a:off x="4940381" y="1013709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10</a:t>
              </a:r>
            </a:p>
          </p:txBody>
        </p:sp>
        <p:sp>
          <p:nvSpPr>
            <p:cNvPr id="752" name="tx150"/>
            <p:cNvSpPr/>
            <p:nvPr/>
          </p:nvSpPr>
          <p:spPr>
            <a:xfrm>
              <a:off x="1187650" y="6250748"/>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753"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754"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755"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Bhutan</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772732" y="2153563"/>
              <a:ext cx="3239694" cy="3131794"/>
            </a:xfrm>
            <a:prstGeom prst="rect">
              <a:avLst/>
            </a:prstGeom>
            <a:solidFill>
              <a:srgbClr val="FFFFFF">
                <a:alpha val="100000"/>
              </a:srgbClr>
            </a:solidFill>
          </p:spPr>
          <p:txBody>
            <a:bodyPr/>
            <a:lstStyle/>
            <a:p/>
          </p:txBody>
        </p:sp>
        <p:sp>
          <p:nvSpPr>
            <p:cNvPr id="7" name="pl6"/>
            <p:cNvSpPr/>
            <p:nvPr/>
          </p:nvSpPr>
          <p:spPr>
            <a:xfrm>
              <a:off x="1772732" y="4883846"/>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8" name="pl7"/>
            <p:cNvSpPr/>
            <p:nvPr/>
          </p:nvSpPr>
          <p:spPr>
            <a:xfrm>
              <a:off x="1772732" y="408082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9" name="pl8"/>
            <p:cNvSpPr/>
            <p:nvPr/>
          </p:nvSpPr>
          <p:spPr>
            <a:xfrm>
              <a:off x="1772732" y="3277797"/>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0" name="pl9"/>
            <p:cNvSpPr/>
            <p:nvPr/>
          </p:nvSpPr>
          <p:spPr>
            <a:xfrm>
              <a:off x="1772732" y="2474773"/>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1" name="pl10"/>
            <p:cNvSpPr/>
            <p:nvPr/>
          </p:nvSpPr>
          <p:spPr>
            <a:xfrm>
              <a:off x="177273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2" name="pl11"/>
            <p:cNvSpPr/>
            <p:nvPr/>
          </p:nvSpPr>
          <p:spPr>
            <a:xfrm>
              <a:off x="1772732" y="4482334"/>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3" name="pl12"/>
            <p:cNvSpPr/>
            <p:nvPr/>
          </p:nvSpPr>
          <p:spPr>
            <a:xfrm>
              <a:off x="1772732" y="3679309"/>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4" name="pl13"/>
            <p:cNvSpPr/>
            <p:nvPr/>
          </p:nvSpPr>
          <p:spPr>
            <a:xfrm>
              <a:off x="1772732" y="287628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5" name="rc14"/>
            <p:cNvSpPr/>
            <p:nvPr/>
          </p:nvSpPr>
          <p:spPr>
            <a:xfrm>
              <a:off x="181256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 name="rc15"/>
            <p:cNvSpPr/>
            <p:nvPr/>
          </p:nvSpPr>
          <p:spPr>
            <a:xfrm>
              <a:off x="181256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 name="rc16"/>
            <p:cNvSpPr/>
            <p:nvPr/>
          </p:nvSpPr>
          <p:spPr>
            <a:xfrm>
              <a:off x="181256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 name="rc17"/>
            <p:cNvSpPr/>
            <p:nvPr/>
          </p:nvSpPr>
          <p:spPr>
            <a:xfrm>
              <a:off x="1812565" y="5124753"/>
              <a:ext cx="238993" cy="16060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 name="rc18"/>
            <p:cNvSpPr/>
            <p:nvPr/>
          </p:nvSpPr>
          <p:spPr>
            <a:xfrm>
              <a:off x="2078113" y="5245207"/>
              <a:ext cx="238993" cy="401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 name="rc19"/>
            <p:cNvSpPr/>
            <p:nvPr/>
          </p:nvSpPr>
          <p:spPr>
            <a:xfrm>
              <a:off x="2078113" y="5245207"/>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 name="rc20"/>
            <p:cNvSpPr/>
            <p:nvPr/>
          </p:nvSpPr>
          <p:spPr>
            <a:xfrm>
              <a:off x="2078113" y="5245207"/>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 name="rc21"/>
            <p:cNvSpPr/>
            <p:nvPr/>
          </p:nvSpPr>
          <p:spPr>
            <a:xfrm>
              <a:off x="2078113" y="5205055"/>
              <a:ext cx="238993" cy="4015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 name="rc22"/>
            <p:cNvSpPr/>
            <p:nvPr/>
          </p:nvSpPr>
          <p:spPr>
            <a:xfrm>
              <a:off x="234366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 name="rc23"/>
            <p:cNvSpPr/>
            <p:nvPr/>
          </p:nvSpPr>
          <p:spPr>
            <a:xfrm>
              <a:off x="234366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 name="rc24"/>
            <p:cNvSpPr/>
            <p:nvPr/>
          </p:nvSpPr>
          <p:spPr>
            <a:xfrm>
              <a:off x="234366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 name="rc25"/>
            <p:cNvSpPr/>
            <p:nvPr/>
          </p:nvSpPr>
          <p:spPr>
            <a:xfrm>
              <a:off x="2343662" y="5205055"/>
              <a:ext cx="238993" cy="8030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 name="rc26"/>
            <p:cNvSpPr/>
            <p:nvPr/>
          </p:nvSpPr>
          <p:spPr>
            <a:xfrm>
              <a:off x="260921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 name="rc27"/>
            <p:cNvSpPr/>
            <p:nvPr/>
          </p:nvSpPr>
          <p:spPr>
            <a:xfrm>
              <a:off x="260921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 name="rc28"/>
            <p:cNvSpPr/>
            <p:nvPr/>
          </p:nvSpPr>
          <p:spPr>
            <a:xfrm>
              <a:off x="260921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0" name="rc29"/>
            <p:cNvSpPr/>
            <p:nvPr/>
          </p:nvSpPr>
          <p:spPr>
            <a:xfrm>
              <a:off x="2609211" y="5124753"/>
              <a:ext cx="238993" cy="16060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1" name="rc30"/>
            <p:cNvSpPr/>
            <p:nvPr/>
          </p:nvSpPr>
          <p:spPr>
            <a:xfrm>
              <a:off x="287476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2" name="rc31"/>
            <p:cNvSpPr/>
            <p:nvPr/>
          </p:nvSpPr>
          <p:spPr>
            <a:xfrm>
              <a:off x="287476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3" name="rc32"/>
            <p:cNvSpPr/>
            <p:nvPr/>
          </p:nvSpPr>
          <p:spPr>
            <a:xfrm>
              <a:off x="287476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4" name="rc33"/>
            <p:cNvSpPr/>
            <p:nvPr/>
          </p:nvSpPr>
          <p:spPr>
            <a:xfrm>
              <a:off x="2874760" y="4964148"/>
              <a:ext cx="238993" cy="32120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5" name="rc34"/>
            <p:cNvSpPr/>
            <p:nvPr/>
          </p:nvSpPr>
          <p:spPr>
            <a:xfrm>
              <a:off x="3140309" y="5245207"/>
              <a:ext cx="238993" cy="401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6" name="rc35"/>
            <p:cNvSpPr/>
            <p:nvPr/>
          </p:nvSpPr>
          <p:spPr>
            <a:xfrm>
              <a:off x="3140309" y="5245207"/>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7" name="rc36"/>
            <p:cNvSpPr/>
            <p:nvPr/>
          </p:nvSpPr>
          <p:spPr>
            <a:xfrm>
              <a:off x="3140309" y="5245207"/>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8" name="rc37"/>
            <p:cNvSpPr/>
            <p:nvPr/>
          </p:nvSpPr>
          <p:spPr>
            <a:xfrm>
              <a:off x="3140309" y="4080821"/>
              <a:ext cx="238993" cy="116438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9" name="rc38"/>
            <p:cNvSpPr/>
            <p:nvPr/>
          </p:nvSpPr>
          <p:spPr>
            <a:xfrm>
              <a:off x="3405857" y="5205055"/>
              <a:ext cx="238993" cy="8030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0" name="rc39"/>
            <p:cNvSpPr/>
            <p:nvPr/>
          </p:nvSpPr>
          <p:spPr>
            <a:xfrm>
              <a:off x="3405857" y="5205055"/>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1" name="rc40"/>
            <p:cNvSpPr/>
            <p:nvPr/>
          </p:nvSpPr>
          <p:spPr>
            <a:xfrm>
              <a:off x="3405857" y="5205055"/>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2" name="rc41"/>
            <p:cNvSpPr/>
            <p:nvPr/>
          </p:nvSpPr>
          <p:spPr>
            <a:xfrm>
              <a:off x="3405857" y="4402031"/>
              <a:ext cx="238993" cy="8030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3" name="rc42"/>
            <p:cNvSpPr/>
            <p:nvPr/>
          </p:nvSpPr>
          <p:spPr>
            <a:xfrm>
              <a:off x="367140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4" name="rc43"/>
            <p:cNvSpPr/>
            <p:nvPr/>
          </p:nvSpPr>
          <p:spPr>
            <a:xfrm>
              <a:off x="367140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 name="rc44"/>
            <p:cNvSpPr/>
            <p:nvPr/>
          </p:nvSpPr>
          <p:spPr>
            <a:xfrm>
              <a:off x="367140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6" name="rc45"/>
            <p:cNvSpPr/>
            <p:nvPr/>
          </p:nvSpPr>
          <p:spPr>
            <a:xfrm>
              <a:off x="3671406" y="4763392"/>
              <a:ext cx="238993" cy="52196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7" name="rc46"/>
            <p:cNvSpPr/>
            <p:nvPr/>
          </p:nvSpPr>
          <p:spPr>
            <a:xfrm>
              <a:off x="393695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8" name="rc47"/>
            <p:cNvSpPr/>
            <p:nvPr/>
          </p:nvSpPr>
          <p:spPr>
            <a:xfrm>
              <a:off x="393695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9" name="rc48"/>
            <p:cNvSpPr/>
            <p:nvPr/>
          </p:nvSpPr>
          <p:spPr>
            <a:xfrm>
              <a:off x="393695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0" name="rc49"/>
            <p:cNvSpPr/>
            <p:nvPr/>
          </p:nvSpPr>
          <p:spPr>
            <a:xfrm>
              <a:off x="3936955" y="4964148"/>
              <a:ext cx="238993" cy="32120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1" name="rc50"/>
            <p:cNvSpPr/>
            <p:nvPr/>
          </p:nvSpPr>
          <p:spPr>
            <a:xfrm>
              <a:off x="4202504" y="5245207"/>
              <a:ext cx="238993" cy="401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2" name="rc51"/>
            <p:cNvSpPr/>
            <p:nvPr/>
          </p:nvSpPr>
          <p:spPr>
            <a:xfrm>
              <a:off x="4202504" y="5245207"/>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3" name="rc52"/>
            <p:cNvSpPr/>
            <p:nvPr/>
          </p:nvSpPr>
          <p:spPr>
            <a:xfrm>
              <a:off x="4202504" y="5245207"/>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4" name="rc53"/>
            <p:cNvSpPr/>
            <p:nvPr/>
          </p:nvSpPr>
          <p:spPr>
            <a:xfrm>
              <a:off x="4202504" y="4763392"/>
              <a:ext cx="238993" cy="4818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5" name="rc54"/>
            <p:cNvSpPr/>
            <p:nvPr/>
          </p:nvSpPr>
          <p:spPr>
            <a:xfrm>
              <a:off x="4468052" y="5245207"/>
              <a:ext cx="238993" cy="401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6" name="rc55"/>
            <p:cNvSpPr/>
            <p:nvPr/>
          </p:nvSpPr>
          <p:spPr>
            <a:xfrm>
              <a:off x="4468052" y="5245207"/>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7" name="rc56"/>
            <p:cNvSpPr/>
            <p:nvPr/>
          </p:nvSpPr>
          <p:spPr>
            <a:xfrm>
              <a:off x="4468052" y="5245207"/>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8" name="rc57"/>
            <p:cNvSpPr/>
            <p:nvPr/>
          </p:nvSpPr>
          <p:spPr>
            <a:xfrm>
              <a:off x="4468052" y="4763392"/>
              <a:ext cx="238993" cy="4818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9" name="rc58"/>
            <p:cNvSpPr/>
            <p:nvPr/>
          </p:nvSpPr>
          <p:spPr>
            <a:xfrm>
              <a:off x="473360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0" name="rc59"/>
            <p:cNvSpPr/>
            <p:nvPr/>
          </p:nvSpPr>
          <p:spPr>
            <a:xfrm>
              <a:off x="473360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1" name="rc60"/>
            <p:cNvSpPr/>
            <p:nvPr/>
          </p:nvSpPr>
          <p:spPr>
            <a:xfrm>
              <a:off x="473360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2" name="rc61"/>
            <p:cNvSpPr/>
            <p:nvPr/>
          </p:nvSpPr>
          <p:spPr>
            <a:xfrm>
              <a:off x="4733601" y="5164904"/>
              <a:ext cx="238993" cy="1204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3" name="pg62"/>
            <p:cNvSpPr/>
            <p:nvPr/>
          </p:nvSpPr>
          <p:spPr>
            <a:xfrm>
              <a:off x="2612228"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4" name="tx63"/>
            <p:cNvSpPr/>
            <p:nvPr/>
          </p:nvSpPr>
          <p:spPr>
            <a:xfrm>
              <a:off x="2737111"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6 case(s)</a:t>
              </a:r>
            </a:p>
          </p:txBody>
        </p:sp>
        <p:sp>
          <p:nvSpPr>
            <p:cNvPr id="65" name="pg64"/>
            <p:cNvSpPr/>
            <p:nvPr/>
          </p:nvSpPr>
          <p:spPr>
            <a:xfrm>
              <a:off x="2798607" y="2394471"/>
              <a:ext cx="1187946" cy="311602"/>
            </a:xfrm>
            <a:custGeom>
              <a:avLst/>
              <a:pathLst>
                <a:path w="1187946" h="311602">
                  <a:moveTo>
                    <a:pt x="26017" y="311602"/>
                  </a:moveTo>
                  <a:lnTo>
                    <a:pt x="1161929" y="311602"/>
                  </a:lnTo>
                  <a:lnTo>
                    <a:pt x="1160881" y="311581"/>
                  </a:lnTo>
                  <a:lnTo>
                    <a:pt x="1165065" y="311412"/>
                  </a:lnTo>
                  <a:lnTo>
                    <a:pt x="1169167" y="310575"/>
                  </a:lnTo>
                  <a:lnTo>
                    <a:pt x="1173082" y="309090"/>
                  </a:lnTo>
                  <a:lnTo>
                    <a:pt x="1176708" y="306996"/>
                  </a:lnTo>
                  <a:lnTo>
                    <a:pt x="1179952" y="304348"/>
                  </a:lnTo>
                  <a:lnTo>
                    <a:pt x="1182728" y="301214"/>
                  </a:lnTo>
                  <a:lnTo>
                    <a:pt x="1184966" y="297675"/>
                  </a:lnTo>
                  <a:lnTo>
                    <a:pt x="1186607" y="293823"/>
                  </a:lnTo>
                  <a:lnTo>
                    <a:pt x="1187609" y="289758"/>
                  </a:lnTo>
                  <a:lnTo>
                    <a:pt x="1187946" y="285585"/>
                  </a:lnTo>
                  <a:lnTo>
                    <a:pt x="1187946" y="26017"/>
                  </a:lnTo>
                  <a:lnTo>
                    <a:pt x="1187609" y="21843"/>
                  </a:lnTo>
                  <a:lnTo>
                    <a:pt x="1186607" y="17778"/>
                  </a:lnTo>
                  <a:lnTo>
                    <a:pt x="1184966" y="13926"/>
                  </a:lnTo>
                  <a:lnTo>
                    <a:pt x="1182728" y="10387"/>
                  </a:lnTo>
                  <a:lnTo>
                    <a:pt x="1179952" y="7253"/>
                  </a:lnTo>
                  <a:lnTo>
                    <a:pt x="1176708" y="4605"/>
                  </a:lnTo>
                  <a:lnTo>
                    <a:pt x="1173082" y="2511"/>
                  </a:lnTo>
                  <a:lnTo>
                    <a:pt x="1169167" y="1027"/>
                  </a:lnTo>
                  <a:lnTo>
                    <a:pt x="1165065" y="189"/>
                  </a:lnTo>
                  <a:lnTo>
                    <a:pt x="116192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6" name="tx65"/>
            <p:cNvSpPr/>
            <p:nvPr/>
          </p:nvSpPr>
          <p:spPr>
            <a:xfrm>
              <a:off x="2902675" y="2466357"/>
              <a:ext cx="97980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7 case(s)</a:t>
              </a:r>
            </a:p>
          </p:txBody>
        </p:sp>
        <p:sp>
          <p:nvSpPr>
            <p:cNvPr id="67" name="rc66"/>
            <p:cNvSpPr/>
            <p:nvPr/>
          </p:nvSpPr>
          <p:spPr>
            <a:xfrm>
              <a:off x="1772732" y="2153563"/>
              <a:ext cx="3239694" cy="3131794"/>
            </a:xfrm>
            <a:prstGeom prst="rect">
              <a:avLst/>
            </a:prstGeom>
            <a:ln w="13550" cap="rnd">
              <a:solidFill>
                <a:srgbClr val="333333">
                  <a:alpha val="100000"/>
                </a:srgbClr>
              </a:solidFill>
              <a:prstDash val="solid"/>
              <a:round/>
            </a:ln>
          </p:spPr>
          <p:txBody>
            <a:bodyPr/>
            <a:lstStyle/>
            <a:p/>
          </p:txBody>
        </p:sp>
        <p:sp>
          <p:nvSpPr>
            <p:cNvPr id="68" name="rc67"/>
            <p:cNvSpPr/>
            <p:nvPr/>
          </p:nvSpPr>
          <p:spPr>
            <a:xfrm>
              <a:off x="5012427" y="2153563"/>
              <a:ext cx="3239694" cy="3131794"/>
            </a:xfrm>
            <a:prstGeom prst="rect">
              <a:avLst/>
            </a:prstGeom>
            <a:solidFill>
              <a:srgbClr val="FFFFFF">
                <a:alpha val="100000"/>
              </a:srgbClr>
            </a:solidFill>
          </p:spPr>
          <p:txBody>
            <a:bodyPr/>
            <a:lstStyle/>
            <a:p/>
          </p:txBody>
        </p:sp>
        <p:sp>
          <p:nvSpPr>
            <p:cNvPr id="69" name="pl68"/>
            <p:cNvSpPr/>
            <p:nvPr/>
          </p:nvSpPr>
          <p:spPr>
            <a:xfrm>
              <a:off x="5012427" y="4883846"/>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70" name="pl69"/>
            <p:cNvSpPr/>
            <p:nvPr/>
          </p:nvSpPr>
          <p:spPr>
            <a:xfrm>
              <a:off x="5012427" y="408082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71" name="pl70"/>
            <p:cNvSpPr/>
            <p:nvPr/>
          </p:nvSpPr>
          <p:spPr>
            <a:xfrm>
              <a:off x="5012427" y="3277797"/>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72" name="pl71"/>
            <p:cNvSpPr/>
            <p:nvPr/>
          </p:nvSpPr>
          <p:spPr>
            <a:xfrm>
              <a:off x="5012427" y="2474773"/>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73" name="pl72"/>
            <p:cNvSpPr/>
            <p:nvPr/>
          </p:nvSpPr>
          <p:spPr>
            <a:xfrm>
              <a:off x="5012427"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4" name="pl73"/>
            <p:cNvSpPr/>
            <p:nvPr/>
          </p:nvSpPr>
          <p:spPr>
            <a:xfrm>
              <a:off x="5012427" y="4482334"/>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5" name="pl74"/>
            <p:cNvSpPr/>
            <p:nvPr/>
          </p:nvSpPr>
          <p:spPr>
            <a:xfrm>
              <a:off x="5012427" y="3679309"/>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6" name="pl75"/>
            <p:cNvSpPr/>
            <p:nvPr/>
          </p:nvSpPr>
          <p:spPr>
            <a:xfrm>
              <a:off x="5012427" y="287628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7" name="rc76"/>
            <p:cNvSpPr/>
            <p:nvPr/>
          </p:nvSpPr>
          <p:spPr>
            <a:xfrm>
              <a:off x="505226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8" name="rc77"/>
            <p:cNvSpPr/>
            <p:nvPr/>
          </p:nvSpPr>
          <p:spPr>
            <a:xfrm>
              <a:off x="505226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9" name="rc78"/>
            <p:cNvSpPr/>
            <p:nvPr/>
          </p:nvSpPr>
          <p:spPr>
            <a:xfrm>
              <a:off x="505226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0" name="rc79"/>
            <p:cNvSpPr/>
            <p:nvPr/>
          </p:nvSpPr>
          <p:spPr>
            <a:xfrm>
              <a:off x="5052260" y="4923997"/>
              <a:ext cx="238993" cy="36136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1" name="rc80"/>
            <p:cNvSpPr/>
            <p:nvPr/>
          </p:nvSpPr>
          <p:spPr>
            <a:xfrm>
              <a:off x="5317808" y="5205055"/>
              <a:ext cx="238993" cy="8030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2" name="rc81"/>
            <p:cNvSpPr/>
            <p:nvPr/>
          </p:nvSpPr>
          <p:spPr>
            <a:xfrm>
              <a:off x="5317808" y="5205055"/>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3" name="rc82"/>
            <p:cNvSpPr/>
            <p:nvPr/>
          </p:nvSpPr>
          <p:spPr>
            <a:xfrm>
              <a:off x="5317808" y="5205055"/>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4" name="rc83"/>
            <p:cNvSpPr/>
            <p:nvPr/>
          </p:nvSpPr>
          <p:spPr>
            <a:xfrm>
              <a:off x="5317808" y="4602787"/>
              <a:ext cx="238993" cy="602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5" name="rc84"/>
            <p:cNvSpPr/>
            <p:nvPr/>
          </p:nvSpPr>
          <p:spPr>
            <a:xfrm>
              <a:off x="5583357" y="5205055"/>
              <a:ext cx="238993" cy="8030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5583357" y="5205055"/>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5583357" y="5205055"/>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5583357" y="4803543"/>
              <a:ext cx="238993" cy="4015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5848906" y="5245207"/>
              <a:ext cx="238993" cy="401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5848906" y="5245207"/>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5848906" y="5245207"/>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5848906" y="4602787"/>
              <a:ext cx="238993" cy="64241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611445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611445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611445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6114455" y="4120973"/>
              <a:ext cx="238993" cy="116438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rc96"/>
            <p:cNvSpPr/>
            <p:nvPr/>
          </p:nvSpPr>
          <p:spPr>
            <a:xfrm>
              <a:off x="638000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638000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638000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6380003" y="4000519"/>
              <a:ext cx="238993" cy="12848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rc100"/>
            <p:cNvSpPr/>
            <p:nvPr/>
          </p:nvSpPr>
          <p:spPr>
            <a:xfrm>
              <a:off x="664555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2" name="rc101"/>
            <p:cNvSpPr/>
            <p:nvPr/>
          </p:nvSpPr>
          <p:spPr>
            <a:xfrm>
              <a:off x="664555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3" name="rc102"/>
            <p:cNvSpPr/>
            <p:nvPr/>
          </p:nvSpPr>
          <p:spPr>
            <a:xfrm>
              <a:off x="664555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4" name="rc103"/>
            <p:cNvSpPr/>
            <p:nvPr/>
          </p:nvSpPr>
          <p:spPr>
            <a:xfrm>
              <a:off x="6645552" y="4000519"/>
              <a:ext cx="238993" cy="12848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5" name="rc104"/>
            <p:cNvSpPr/>
            <p:nvPr/>
          </p:nvSpPr>
          <p:spPr>
            <a:xfrm>
              <a:off x="691110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6" name="rc105"/>
            <p:cNvSpPr/>
            <p:nvPr/>
          </p:nvSpPr>
          <p:spPr>
            <a:xfrm>
              <a:off x="691110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7" name="rc106"/>
            <p:cNvSpPr/>
            <p:nvPr/>
          </p:nvSpPr>
          <p:spPr>
            <a:xfrm>
              <a:off x="691110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8" name="rc107"/>
            <p:cNvSpPr/>
            <p:nvPr/>
          </p:nvSpPr>
          <p:spPr>
            <a:xfrm>
              <a:off x="6911101" y="4361880"/>
              <a:ext cx="238993" cy="92347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9" name="rc108"/>
            <p:cNvSpPr/>
            <p:nvPr/>
          </p:nvSpPr>
          <p:spPr>
            <a:xfrm>
              <a:off x="717665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0" name="rc109"/>
            <p:cNvSpPr/>
            <p:nvPr/>
          </p:nvSpPr>
          <p:spPr>
            <a:xfrm>
              <a:off x="717665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1" name="rc110"/>
            <p:cNvSpPr/>
            <p:nvPr/>
          </p:nvSpPr>
          <p:spPr>
            <a:xfrm>
              <a:off x="717665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2" name="rc111"/>
            <p:cNvSpPr/>
            <p:nvPr/>
          </p:nvSpPr>
          <p:spPr>
            <a:xfrm>
              <a:off x="7176650" y="4241426"/>
              <a:ext cx="238993" cy="104393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3" name="rc112"/>
            <p:cNvSpPr/>
            <p:nvPr/>
          </p:nvSpPr>
          <p:spPr>
            <a:xfrm>
              <a:off x="7442199"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4" name="rc113"/>
            <p:cNvSpPr/>
            <p:nvPr/>
          </p:nvSpPr>
          <p:spPr>
            <a:xfrm>
              <a:off x="7442199"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5" name="rc114"/>
            <p:cNvSpPr/>
            <p:nvPr/>
          </p:nvSpPr>
          <p:spPr>
            <a:xfrm>
              <a:off x="7442199"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6" name="rc115"/>
            <p:cNvSpPr/>
            <p:nvPr/>
          </p:nvSpPr>
          <p:spPr>
            <a:xfrm>
              <a:off x="7442199" y="4723241"/>
              <a:ext cx="238993" cy="5621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7" name="rc116"/>
            <p:cNvSpPr/>
            <p:nvPr/>
          </p:nvSpPr>
          <p:spPr>
            <a:xfrm>
              <a:off x="770774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8" name="rc117"/>
            <p:cNvSpPr/>
            <p:nvPr/>
          </p:nvSpPr>
          <p:spPr>
            <a:xfrm>
              <a:off x="770774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9" name="rc118"/>
            <p:cNvSpPr/>
            <p:nvPr/>
          </p:nvSpPr>
          <p:spPr>
            <a:xfrm>
              <a:off x="770774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0" name="rc119"/>
            <p:cNvSpPr/>
            <p:nvPr/>
          </p:nvSpPr>
          <p:spPr>
            <a:xfrm>
              <a:off x="7707747" y="4763392"/>
              <a:ext cx="238993" cy="52196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1" name="rc120"/>
            <p:cNvSpPr/>
            <p:nvPr/>
          </p:nvSpPr>
          <p:spPr>
            <a:xfrm>
              <a:off x="797329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2" name="rc121"/>
            <p:cNvSpPr/>
            <p:nvPr/>
          </p:nvSpPr>
          <p:spPr>
            <a:xfrm>
              <a:off x="797329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3" name="rc122"/>
            <p:cNvSpPr/>
            <p:nvPr/>
          </p:nvSpPr>
          <p:spPr>
            <a:xfrm>
              <a:off x="797329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4" name="rc123"/>
            <p:cNvSpPr/>
            <p:nvPr/>
          </p:nvSpPr>
          <p:spPr>
            <a:xfrm>
              <a:off x="7973296" y="4964148"/>
              <a:ext cx="238993" cy="32120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5" name="pg124"/>
            <p:cNvSpPr/>
            <p:nvPr/>
          </p:nvSpPr>
          <p:spPr>
            <a:xfrm>
              <a:off x="5851923"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6" name="tx125"/>
            <p:cNvSpPr/>
            <p:nvPr/>
          </p:nvSpPr>
          <p:spPr>
            <a:xfrm>
              <a:off x="5976806"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5 case(s)</a:t>
              </a:r>
            </a:p>
          </p:txBody>
        </p:sp>
        <p:sp>
          <p:nvSpPr>
            <p:cNvPr id="127" name="pg126"/>
            <p:cNvSpPr/>
            <p:nvPr/>
          </p:nvSpPr>
          <p:spPr>
            <a:xfrm>
              <a:off x="6018187" y="2394471"/>
              <a:ext cx="1228175" cy="311602"/>
            </a:xfrm>
            <a:custGeom>
              <a:avLst/>
              <a:pathLst>
                <a:path w="1228175" h="311602">
                  <a:moveTo>
                    <a:pt x="26017" y="311602"/>
                  </a:moveTo>
                  <a:lnTo>
                    <a:pt x="1202157" y="311602"/>
                  </a:lnTo>
                  <a:lnTo>
                    <a:pt x="1201110" y="311581"/>
                  </a:lnTo>
                  <a:lnTo>
                    <a:pt x="1205293" y="311412"/>
                  </a:lnTo>
                  <a:lnTo>
                    <a:pt x="1209396" y="310575"/>
                  </a:lnTo>
                  <a:lnTo>
                    <a:pt x="1213311" y="309090"/>
                  </a:lnTo>
                  <a:lnTo>
                    <a:pt x="1216937" y="306996"/>
                  </a:lnTo>
                  <a:lnTo>
                    <a:pt x="1220180" y="304348"/>
                  </a:lnTo>
                  <a:lnTo>
                    <a:pt x="1222957" y="301214"/>
                  </a:lnTo>
                  <a:lnTo>
                    <a:pt x="1225194" y="297675"/>
                  </a:lnTo>
                  <a:lnTo>
                    <a:pt x="1226836" y="293823"/>
                  </a:lnTo>
                  <a:lnTo>
                    <a:pt x="1227838" y="289758"/>
                  </a:lnTo>
                  <a:lnTo>
                    <a:pt x="1228175" y="285585"/>
                  </a:lnTo>
                  <a:lnTo>
                    <a:pt x="1228175" y="26017"/>
                  </a:lnTo>
                  <a:lnTo>
                    <a:pt x="1227838" y="21843"/>
                  </a:lnTo>
                  <a:lnTo>
                    <a:pt x="1226836" y="17778"/>
                  </a:lnTo>
                  <a:lnTo>
                    <a:pt x="1225194" y="13926"/>
                  </a:lnTo>
                  <a:lnTo>
                    <a:pt x="1222957" y="10387"/>
                  </a:lnTo>
                  <a:lnTo>
                    <a:pt x="1220180" y="7253"/>
                  </a:lnTo>
                  <a:lnTo>
                    <a:pt x="1216937" y="4605"/>
                  </a:lnTo>
                  <a:lnTo>
                    <a:pt x="1213311" y="2511"/>
                  </a:lnTo>
                  <a:lnTo>
                    <a:pt x="1209396" y="1027"/>
                  </a:lnTo>
                  <a:lnTo>
                    <a:pt x="1205293" y="189"/>
                  </a:lnTo>
                  <a:lnTo>
                    <a:pt x="120215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8" name="tx127"/>
            <p:cNvSpPr/>
            <p:nvPr/>
          </p:nvSpPr>
          <p:spPr>
            <a:xfrm>
              <a:off x="6122256" y="2466357"/>
              <a:ext cx="102003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10 case(s)</a:t>
              </a:r>
            </a:p>
          </p:txBody>
        </p:sp>
        <p:sp>
          <p:nvSpPr>
            <p:cNvPr id="129" name="rc128"/>
            <p:cNvSpPr/>
            <p:nvPr/>
          </p:nvSpPr>
          <p:spPr>
            <a:xfrm>
              <a:off x="5012427" y="2153563"/>
              <a:ext cx="3239694" cy="3131794"/>
            </a:xfrm>
            <a:prstGeom prst="rect">
              <a:avLst/>
            </a:prstGeom>
            <a:ln w="13550" cap="rnd">
              <a:solidFill>
                <a:srgbClr val="333333">
                  <a:alpha val="100000"/>
                </a:srgbClr>
              </a:solidFill>
              <a:prstDash val="solid"/>
              <a:round/>
            </a:ln>
          </p:spPr>
          <p:txBody>
            <a:bodyPr/>
            <a:lstStyle/>
            <a:p/>
          </p:txBody>
        </p:sp>
        <p:sp>
          <p:nvSpPr>
            <p:cNvPr id="130" name="rc129"/>
            <p:cNvSpPr/>
            <p:nvPr/>
          </p:nvSpPr>
          <p:spPr>
            <a:xfrm>
              <a:off x="8252122" y="2153563"/>
              <a:ext cx="3239694" cy="3131794"/>
            </a:xfrm>
            <a:prstGeom prst="rect">
              <a:avLst/>
            </a:prstGeom>
            <a:solidFill>
              <a:srgbClr val="FFFFFF">
                <a:alpha val="100000"/>
              </a:srgbClr>
            </a:solidFill>
          </p:spPr>
          <p:txBody>
            <a:bodyPr/>
            <a:lstStyle/>
            <a:p/>
          </p:txBody>
        </p:sp>
        <p:sp>
          <p:nvSpPr>
            <p:cNvPr id="131" name="pl130"/>
            <p:cNvSpPr/>
            <p:nvPr/>
          </p:nvSpPr>
          <p:spPr>
            <a:xfrm>
              <a:off x="8252122" y="4883846"/>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32" name="pl131"/>
            <p:cNvSpPr/>
            <p:nvPr/>
          </p:nvSpPr>
          <p:spPr>
            <a:xfrm>
              <a:off x="8252122" y="408082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33" name="pl132"/>
            <p:cNvSpPr/>
            <p:nvPr/>
          </p:nvSpPr>
          <p:spPr>
            <a:xfrm>
              <a:off x="8252122" y="3277797"/>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34" name="pl133"/>
            <p:cNvSpPr/>
            <p:nvPr/>
          </p:nvSpPr>
          <p:spPr>
            <a:xfrm>
              <a:off x="8252122" y="2474773"/>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35" name="pl134"/>
            <p:cNvSpPr/>
            <p:nvPr/>
          </p:nvSpPr>
          <p:spPr>
            <a:xfrm>
              <a:off x="825212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36" name="pl135"/>
            <p:cNvSpPr/>
            <p:nvPr/>
          </p:nvSpPr>
          <p:spPr>
            <a:xfrm>
              <a:off x="8252122" y="4482334"/>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37" name="pl136"/>
            <p:cNvSpPr/>
            <p:nvPr/>
          </p:nvSpPr>
          <p:spPr>
            <a:xfrm>
              <a:off x="8252122" y="3679309"/>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38" name="pl137"/>
            <p:cNvSpPr/>
            <p:nvPr/>
          </p:nvSpPr>
          <p:spPr>
            <a:xfrm>
              <a:off x="8252122" y="287628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39" name="rc138"/>
            <p:cNvSpPr/>
            <p:nvPr/>
          </p:nvSpPr>
          <p:spPr>
            <a:xfrm>
              <a:off x="829195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0" name="rc139"/>
            <p:cNvSpPr/>
            <p:nvPr/>
          </p:nvSpPr>
          <p:spPr>
            <a:xfrm>
              <a:off x="829195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1" name="rc140"/>
            <p:cNvSpPr/>
            <p:nvPr/>
          </p:nvSpPr>
          <p:spPr>
            <a:xfrm>
              <a:off x="829195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2" name="rc141"/>
            <p:cNvSpPr/>
            <p:nvPr/>
          </p:nvSpPr>
          <p:spPr>
            <a:xfrm>
              <a:off x="8291955" y="4923997"/>
              <a:ext cx="238993" cy="36136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3" name="rc142"/>
            <p:cNvSpPr/>
            <p:nvPr/>
          </p:nvSpPr>
          <p:spPr>
            <a:xfrm>
              <a:off x="855750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4" name="rc143"/>
            <p:cNvSpPr/>
            <p:nvPr/>
          </p:nvSpPr>
          <p:spPr>
            <a:xfrm>
              <a:off x="855750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5" name="rc144"/>
            <p:cNvSpPr/>
            <p:nvPr/>
          </p:nvSpPr>
          <p:spPr>
            <a:xfrm>
              <a:off x="855750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6" name="rc145"/>
            <p:cNvSpPr/>
            <p:nvPr/>
          </p:nvSpPr>
          <p:spPr>
            <a:xfrm>
              <a:off x="8557503" y="5124753"/>
              <a:ext cx="238993" cy="16060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7" name="rc146"/>
            <p:cNvSpPr/>
            <p:nvPr/>
          </p:nvSpPr>
          <p:spPr>
            <a:xfrm>
              <a:off x="882305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8" name="rc147"/>
            <p:cNvSpPr/>
            <p:nvPr/>
          </p:nvSpPr>
          <p:spPr>
            <a:xfrm>
              <a:off x="882305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9" name="rc148"/>
            <p:cNvSpPr/>
            <p:nvPr/>
          </p:nvSpPr>
          <p:spPr>
            <a:xfrm>
              <a:off x="882305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0" name="rc149"/>
            <p:cNvSpPr/>
            <p:nvPr/>
          </p:nvSpPr>
          <p:spPr>
            <a:xfrm>
              <a:off x="8823052" y="5084602"/>
              <a:ext cx="238993" cy="2007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1" name="rc150"/>
            <p:cNvSpPr/>
            <p:nvPr/>
          </p:nvSpPr>
          <p:spPr>
            <a:xfrm>
              <a:off x="908860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2" name="rc151"/>
            <p:cNvSpPr/>
            <p:nvPr/>
          </p:nvSpPr>
          <p:spPr>
            <a:xfrm>
              <a:off x="908860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3" name="rc152"/>
            <p:cNvSpPr/>
            <p:nvPr/>
          </p:nvSpPr>
          <p:spPr>
            <a:xfrm>
              <a:off x="908860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4" name="rc153"/>
            <p:cNvSpPr/>
            <p:nvPr/>
          </p:nvSpPr>
          <p:spPr>
            <a:xfrm>
              <a:off x="9088601" y="4923997"/>
              <a:ext cx="238993" cy="36136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5" name="rc154"/>
            <p:cNvSpPr/>
            <p:nvPr/>
          </p:nvSpPr>
          <p:spPr>
            <a:xfrm>
              <a:off x="935415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6" name="rc155"/>
            <p:cNvSpPr/>
            <p:nvPr/>
          </p:nvSpPr>
          <p:spPr>
            <a:xfrm>
              <a:off x="935415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7" name="rc156"/>
            <p:cNvSpPr/>
            <p:nvPr/>
          </p:nvSpPr>
          <p:spPr>
            <a:xfrm>
              <a:off x="935415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8" name="rc157"/>
            <p:cNvSpPr/>
            <p:nvPr/>
          </p:nvSpPr>
          <p:spPr>
            <a:xfrm>
              <a:off x="9354150" y="4482334"/>
              <a:ext cx="238993" cy="8030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9" name="rc158"/>
            <p:cNvSpPr/>
            <p:nvPr/>
          </p:nvSpPr>
          <p:spPr>
            <a:xfrm>
              <a:off x="961969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0" name="rc159"/>
            <p:cNvSpPr/>
            <p:nvPr/>
          </p:nvSpPr>
          <p:spPr>
            <a:xfrm>
              <a:off x="961969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1" name="rc160"/>
            <p:cNvSpPr/>
            <p:nvPr/>
          </p:nvSpPr>
          <p:spPr>
            <a:xfrm>
              <a:off x="961969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2" name="rc161"/>
            <p:cNvSpPr/>
            <p:nvPr/>
          </p:nvSpPr>
          <p:spPr>
            <a:xfrm>
              <a:off x="9619698" y="2876285"/>
              <a:ext cx="238993" cy="24090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3" name="rc162"/>
            <p:cNvSpPr/>
            <p:nvPr/>
          </p:nvSpPr>
          <p:spPr>
            <a:xfrm>
              <a:off x="988524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4" name="rc163"/>
            <p:cNvSpPr/>
            <p:nvPr/>
          </p:nvSpPr>
          <p:spPr>
            <a:xfrm>
              <a:off x="988524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5" name="rc164"/>
            <p:cNvSpPr/>
            <p:nvPr/>
          </p:nvSpPr>
          <p:spPr>
            <a:xfrm>
              <a:off x="988524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6" name="rc165"/>
            <p:cNvSpPr/>
            <p:nvPr/>
          </p:nvSpPr>
          <p:spPr>
            <a:xfrm>
              <a:off x="9885247" y="3157344"/>
              <a:ext cx="238993" cy="21280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7" name="rc166"/>
            <p:cNvSpPr/>
            <p:nvPr/>
          </p:nvSpPr>
          <p:spPr>
            <a:xfrm>
              <a:off x="1015079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8" name="rc167"/>
            <p:cNvSpPr/>
            <p:nvPr/>
          </p:nvSpPr>
          <p:spPr>
            <a:xfrm>
              <a:off x="1015079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9" name="rc168"/>
            <p:cNvSpPr/>
            <p:nvPr/>
          </p:nvSpPr>
          <p:spPr>
            <a:xfrm>
              <a:off x="1015079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0" name="rc169"/>
            <p:cNvSpPr/>
            <p:nvPr/>
          </p:nvSpPr>
          <p:spPr>
            <a:xfrm>
              <a:off x="10150796" y="3679309"/>
              <a:ext cx="238993" cy="160604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1" name="rc170"/>
            <p:cNvSpPr/>
            <p:nvPr/>
          </p:nvSpPr>
          <p:spPr>
            <a:xfrm>
              <a:off x="1041634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2" name="rc171"/>
            <p:cNvSpPr/>
            <p:nvPr/>
          </p:nvSpPr>
          <p:spPr>
            <a:xfrm>
              <a:off x="1041634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3" name="rc172"/>
            <p:cNvSpPr/>
            <p:nvPr/>
          </p:nvSpPr>
          <p:spPr>
            <a:xfrm>
              <a:off x="1041634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4" name="rc173"/>
            <p:cNvSpPr/>
            <p:nvPr/>
          </p:nvSpPr>
          <p:spPr>
            <a:xfrm>
              <a:off x="10416345" y="3719461"/>
              <a:ext cx="238993" cy="156589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5" name="rc174"/>
            <p:cNvSpPr/>
            <p:nvPr/>
          </p:nvSpPr>
          <p:spPr>
            <a:xfrm>
              <a:off x="1068189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6" name="rc175"/>
            <p:cNvSpPr/>
            <p:nvPr/>
          </p:nvSpPr>
          <p:spPr>
            <a:xfrm>
              <a:off x="1068189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7" name="rc176"/>
            <p:cNvSpPr/>
            <p:nvPr/>
          </p:nvSpPr>
          <p:spPr>
            <a:xfrm>
              <a:off x="1068189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8" name="rc177"/>
            <p:cNvSpPr/>
            <p:nvPr/>
          </p:nvSpPr>
          <p:spPr>
            <a:xfrm>
              <a:off x="10681893" y="3880065"/>
              <a:ext cx="238993" cy="140529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9" name="rc178"/>
            <p:cNvSpPr/>
            <p:nvPr/>
          </p:nvSpPr>
          <p:spPr>
            <a:xfrm>
              <a:off x="1094744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0" name="rc179"/>
            <p:cNvSpPr/>
            <p:nvPr/>
          </p:nvSpPr>
          <p:spPr>
            <a:xfrm>
              <a:off x="1094744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1" name="rc180"/>
            <p:cNvSpPr/>
            <p:nvPr/>
          </p:nvSpPr>
          <p:spPr>
            <a:xfrm>
              <a:off x="1094744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2" name="rc181"/>
            <p:cNvSpPr/>
            <p:nvPr/>
          </p:nvSpPr>
          <p:spPr>
            <a:xfrm>
              <a:off x="10947442" y="4843694"/>
              <a:ext cx="238993" cy="44166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3" name="rc182"/>
            <p:cNvSpPr/>
            <p:nvPr/>
          </p:nvSpPr>
          <p:spPr>
            <a:xfrm>
              <a:off x="1121299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4" name="rc183"/>
            <p:cNvSpPr/>
            <p:nvPr/>
          </p:nvSpPr>
          <p:spPr>
            <a:xfrm>
              <a:off x="1121299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5" name="rc184"/>
            <p:cNvSpPr/>
            <p:nvPr/>
          </p:nvSpPr>
          <p:spPr>
            <a:xfrm>
              <a:off x="1121299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6" name="rc185"/>
            <p:cNvSpPr/>
            <p:nvPr/>
          </p:nvSpPr>
          <p:spPr>
            <a:xfrm>
              <a:off x="11212991" y="4763392"/>
              <a:ext cx="238993" cy="52196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7" name="pg186"/>
            <p:cNvSpPr/>
            <p:nvPr/>
          </p:nvSpPr>
          <p:spPr>
            <a:xfrm>
              <a:off x="9091618"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88" name="tx187"/>
            <p:cNvSpPr/>
            <p:nvPr/>
          </p:nvSpPr>
          <p:spPr>
            <a:xfrm>
              <a:off x="9216501"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189" name="pg188"/>
            <p:cNvSpPr/>
            <p:nvPr/>
          </p:nvSpPr>
          <p:spPr>
            <a:xfrm>
              <a:off x="9277996" y="2394471"/>
              <a:ext cx="1187946" cy="311602"/>
            </a:xfrm>
            <a:custGeom>
              <a:avLst/>
              <a:pathLst>
                <a:path w="1187946" h="311602">
                  <a:moveTo>
                    <a:pt x="26017" y="311602"/>
                  </a:moveTo>
                  <a:lnTo>
                    <a:pt x="1161929" y="311602"/>
                  </a:lnTo>
                  <a:lnTo>
                    <a:pt x="1160881" y="311581"/>
                  </a:lnTo>
                  <a:lnTo>
                    <a:pt x="1165065" y="311412"/>
                  </a:lnTo>
                  <a:lnTo>
                    <a:pt x="1169167" y="310575"/>
                  </a:lnTo>
                  <a:lnTo>
                    <a:pt x="1173082" y="309090"/>
                  </a:lnTo>
                  <a:lnTo>
                    <a:pt x="1176708" y="306996"/>
                  </a:lnTo>
                  <a:lnTo>
                    <a:pt x="1179952" y="304348"/>
                  </a:lnTo>
                  <a:lnTo>
                    <a:pt x="1182728" y="301214"/>
                  </a:lnTo>
                  <a:lnTo>
                    <a:pt x="1184966" y="297675"/>
                  </a:lnTo>
                  <a:lnTo>
                    <a:pt x="1186607" y="293823"/>
                  </a:lnTo>
                  <a:lnTo>
                    <a:pt x="1187609" y="289758"/>
                  </a:lnTo>
                  <a:lnTo>
                    <a:pt x="1187946" y="285585"/>
                  </a:lnTo>
                  <a:lnTo>
                    <a:pt x="1187946" y="26017"/>
                  </a:lnTo>
                  <a:lnTo>
                    <a:pt x="1187609" y="21843"/>
                  </a:lnTo>
                  <a:lnTo>
                    <a:pt x="1186607" y="17778"/>
                  </a:lnTo>
                  <a:lnTo>
                    <a:pt x="1184966" y="13926"/>
                  </a:lnTo>
                  <a:lnTo>
                    <a:pt x="1182728" y="10387"/>
                  </a:lnTo>
                  <a:lnTo>
                    <a:pt x="1179952" y="7253"/>
                  </a:lnTo>
                  <a:lnTo>
                    <a:pt x="1176708" y="4605"/>
                  </a:lnTo>
                  <a:lnTo>
                    <a:pt x="1173082" y="2511"/>
                  </a:lnTo>
                  <a:lnTo>
                    <a:pt x="1169167" y="1027"/>
                  </a:lnTo>
                  <a:lnTo>
                    <a:pt x="1165065" y="189"/>
                  </a:lnTo>
                  <a:lnTo>
                    <a:pt x="116192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90" name="tx189"/>
            <p:cNvSpPr/>
            <p:nvPr/>
          </p:nvSpPr>
          <p:spPr>
            <a:xfrm>
              <a:off x="9382065" y="2466357"/>
              <a:ext cx="97980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191" name="rc190"/>
            <p:cNvSpPr/>
            <p:nvPr/>
          </p:nvSpPr>
          <p:spPr>
            <a:xfrm>
              <a:off x="8252122" y="2153563"/>
              <a:ext cx="3239694" cy="3131794"/>
            </a:xfrm>
            <a:prstGeom prst="rect">
              <a:avLst/>
            </a:prstGeom>
            <a:ln w="13550" cap="rnd">
              <a:solidFill>
                <a:srgbClr val="333333">
                  <a:alpha val="100000"/>
                </a:srgbClr>
              </a:solidFill>
              <a:prstDash val="solid"/>
              <a:round/>
            </a:ln>
          </p:spPr>
          <p:txBody>
            <a:bodyPr/>
            <a:lstStyle/>
            <a:p/>
          </p:txBody>
        </p:sp>
        <p:sp>
          <p:nvSpPr>
            <p:cNvPr id="192" name="rc191"/>
            <p:cNvSpPr/>
            <p:nvPr/>
          </p:nvSpPr>
          <p:spPr>
            <a:xfrm>
              <a:off x="11491817" y="2153563"/>
              <a:ext cx="3239694" cy="3131794"/>
            </a:xfrm>
            <a:prstGeom prst="rect">
              <a:avLst/>
            </a:prstGeom>
            <a:solidFill>
              <a:srgbClr val="FFFFFF">
                <a:alpha val="100000"/>
              </a:srgbClr>
            </a:solidFill>
          </p:spPr>
          <p:txBody>
            <a:bodyPr/>
            <a:lstStyle/>
            <a:p/>
          </p:txBody>
        </p:sp>
        <p:sp>
          <p:nvSpPr>
            <p:cNvPr id="193" name="pl192"/>
            <p:cNvSpPr/>
            <p:nvPr/>
          </p:nvSpPr>
          <p:spPr>
            <a:xfrm>
              <a:off x="11491817" y="4883846"/>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94" name="pl193"/>
            <p:cNvSpPr/>
            <p:nvPr/>
          </p:nvSpPr>
          <p:spPr>
            <a:xfrm>
              <a:off x="11491817" y="408082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95" name="pl194"/>
            <p:cNvSpPr/>
            <p:nvPr/>
          </p:nvSpPr>
          <p:spPr>
            <a:xfrm>
              <a:off x="11491817" y="3277797"/>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96" name="pl195"/>
            <p:cNvSpPr/>
            <p:nvPr/>
          </p:nvSpPr>
          <p:spPr>
            <a:xfrm>
              <a:off x="11491817" y="2474773"/>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97" name="pl196"/>
            <p:cNvSpPr/>
            <p:nvPr/>
          </p:nvSpPr>
          <p:spPr>
            <a:xfrm>
              <a:off x="11491817"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98" name="pl197"/>
            <p:cNvSpPr/>
            <p:nvPr/>
          </p:nvSpPr>
          <p:spPr>
            <a:xfrm>
              <a:off x="11491817" y="4482334"/>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99" name="pl198"/>
            <p:cNvSpPr/>
            <p:nvPr/>
          </p:nvSpPr>
          <p:spPr>
            <a:xfrm>
              <a:off x="11491817" y="3679309"/>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00" name="pl199"/>
            <p:cNvSpPr/>
            <p:nvPr/>
          </p:nvSpPr>
          <p:spPr>
            <a:xfrm>
              <a:off x="11491817" y="287628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01" name="rc200"/>
            <p:cNvSpPr/>
            <p:nvPr/>
          </p:nvSpPr>
          <p:spPr>
            <a:xfrm>
              <a:off x="11531649"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2" name="rc201"/>
            <p:cNvSpPr/>
            <p:nvPr/>
          </p:nvSpPr>
          <p:spPr>
            <a:xfrm>
              <a:off x="11531649"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3" name="rc202"/>
            <p:cNvSpPr/>
            <p:nvPr/>
          </p:nvSpPr>
          <p:spPr>
            <a:xfrm>
              <a:off x="11531649"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4" name="rc203"/>
            <p:cNvSpPr/>
            <p:nvPr/>
          </p:nvSpPr>
          <p:spPr>
            <a:xfrm>
              <a:off x="11531649" y="4723241"/>
              <a:ext cx="238993" cy="5621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5" name="rc204"/>
            <p:cNvSpPr/>
            <p:nvPr/>
          </p:nvSpPr>
          <p:spPr>
            <a:xfrm>
              <a:off x="1179719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6" name="rc205"/>
            <p:cNvSpPr/>
            <p:nvPr/>
          </p:nvSpPr>
          <p:spPr>
            <a:xfrm>
              <a:off x="1179719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7" name="rc206"/>
            <p:cNvSpPr/>
            <p:nvPr/>
          </p:nvSpPr>
          <p:spPr>
            <a:xfrm>
              <a:off x="1179719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8" name="rc207"/>
            <p:cNvSpPr/>
            <p:nvPr/>
          </p:nvSpPr>
          <p:spPr>
            <a:xfrm>
              <a:off x="11797198" y="4803543"/>
              <a:ext cx="238993" cy="4818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9" name="rc208"/>
            <p:cNvSpPr/>
            <p:nvPr/>
          </p:nvSpPr>
          <p:spPr>
            <a:xfrm>
              <a:off x="1206274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206274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206274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2062747" y="4803543"/>
              <a:ext cx="238993" cy="4818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232829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232829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232829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2328296" y="4642938"/>
              <a:ext cx="238993" cy="64241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259384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259384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259384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2593845" y="4442182"/>
              <a:ext cx="238993" cy="8431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285939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285939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285939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2859393" y="4361880"/>
              <a:ext cx="238993" cy="92347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rc224"/>
            <p:cNvSpPr/>
            <p:nvPr/>
          </p:nvSpPr>
          <p:spPr>
            <a:xfrm>
              <a:off x="13124942" y="5245207"/>
              <a:ext cx="238993" cy="401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6" name="rc225"/>
            <p:cNvSpPr/>
            <p:nvPr/>
          </p:nvSpPr>
          <p:spPr>
            <a:xfrm>
              <a:off x="13124942" y="5245207"/>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7" name="rc226"/>
            <p:cNvSpPr/>
            <p:nvPr/>
          </p:nvSpPr>
          <p:spPr>
            <a:xfrm>
              <a:off x="13124942" y="5245207"/>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8" name="rc227"/>
            <p:cNvSpPr/>
            <p:nvPr/>
          </p:nvSpPr>
          <p:spPr>
            <a:xfrm>
              <a:off x="13124942" y="4000519"/>
              <a:ext cx="238993" cy="124468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9" name="rc228"/>
            <p:cNvSpPr/>
            <p:nvPr/>
          </p:nvSpPr>
          <p:spPr>
            <a:xfrm>
              <a:off x="1339049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0" name="rc229"/>
            <p:cNvSpPr/>
            <p:nvPr/>
          </p:nvSpPr>
          <p:spPr>
            <a:xfrm>
              <a:off x="1339049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1" name="rc230"/>
            <p:cNvSpPr/>
            <p:nvPr/>
          </p:nvSpPr>
          <p:spPr>
            <a:xfrm>
              <a:off x="1339049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2" name="rc231"/>
            <p:cNvSpPr/>
            <p:nvPr/>
          </p:nvSpPr>
          <p:spPr>
            <a:xfrm>
              <a:off x="13390491" y="3799763"/>
              <a:ext cx="238993" cy="148559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3" name="rc232"/>
            <p:cNvSpPr/>
            <p:nvPr/>
          </p:nvSpPr>
          <p:spPr>
            <a:xfrm>
              <a:off x="1365604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4" name="rc233"/>
            <p:cNvSpPr/>
            <p:nvPr/>
          </p:nvSpPr>
          <p:spPr>
            <a:xfrm>
              <a:off x="1365604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5" name="rc234"/>
            <p:cNvSpPr/>
            <p:nvPr/>
          </p:nvSpPr>
          <p:spPr>
            <a:xfrm>
              <a:off x="1365604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6" name="rc235"/>
            <p:cNvSpPr/>
            <p:nvPr/>
          </p:nvSpPr>
          <p:spPr>
            <a:xfrm>
              <a:off x="13656040" y="3880065"/>
              <a:ext cx="238993" cy="140529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7" name="rc236"/>
            <p:cNvSpPr/>
            <p:nvPr/>
          </p:nvSpPr>
          <p:spPr>
            <a:xfrm>
              <a:off x="1392158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8" name="rc237"/>
            <p:cNvSpPr/>
            <p:nvPr/>
          </p:nvSpPr>
          <p:spPr>
            <a:xfrm>
              <a:off x="1392158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9" name="rc238"/>
            <p:cNvSpPr/>
            <p:nvPr/>
          </p:nvSpPr>
          <p:spPr>
            <a:xfrm>
              <a:off x="1392158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0" name="rc239"/>
            <p:cNvSpPr/>
            <p:nvPr/>
          </p:nvSpPr>
          <p:spPr>
            <a:xfrm>
              <a:off x="13921588" y="4763392"/>
              <a:ext cx="238993" cy="52196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1" name="rc240"/>
            <p:cNvSpPr/>
            <p:nvPr/>
          </p:nvSpPr>
          <p:spPr>
            <a:xfrm>
              <a:off x="1418713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2" name="rc241"/>
            <p:cNvSpPr/>
            <p:nvPr/>
          </p:nvSpPr>
          <p:spPr>
            <a:xfrm>
              <a:off x="1418713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3" name="rc242"/>
            <p:cNvSpPr/>
            <p:nvPr/>
          </p:nvSpPr>
          <p:spPr>
            <a:xfrm>
              <a:off x="1418713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4" name="rc243"/>
            <p:cNvSpPr/>
            <p:nvPr/>
          </p:nvSpPr>
          <p:spPr>
            <a:xfrm>
              <a:off x="14187137" y="4923997"/>
              <a:ext cx="238993" cy="36136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5" name="rc244"/>
            <p:cNvSpPr/>
            <p:nvPr/>
          </p:nvSpPr>
          <p:spPr>
            <a:xfrm>
              <a:off x="1445268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6" name="rc245"/>
            <p:cNvSpPr/>
            <p:nvPr/>
          </p:nvSpPr>
          <p:spPr>
            <a:xfrm>
              <a:off x="1445268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7" name="rc246"/>
            <p:cNvSpPr/>
            <p:nvPr/>
          </p:nvSpPr>
          <p:spPr>
            <a:xfrm>
              <a:off x="14452686" y="5245207"/>
              <a:ext cx="238993" cy="4015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8" name="rc247"/>
            <p:cNvSpPr/>
            <p:nvPr/>
          </p:nvSpPr>
          <p:spPr>
            <a:xfrm>
              <a:off x="14452686" y="5004299"/>
              <a:ext cx="238993" cy="24090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9" name="pg248"/>
            <p:cNvSpPr/>
            <p:nvPr/>
          </p:nvSpPr>
          <p:spPr>
            <a:xfrm>
              <a:off x="12386983"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250" name="pg249"/>
            <p:cNvSpPr/>
            <p:nvPr/>
          </p:nvSpPr>
          <p:spPr>
            <a:xfrm>
              <a:off x="12331313"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51" name="tx250"/>
            <p:cNvSpPr/>
            <p:nvPr/>
          </p:nvSpPr>
          <p:spPr>
            <a:xfrm>
              <a:off x="12456195"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 case(s)</a:t>
              </a:r>
            </a:p>
          </p:txBody>
        </p:sp>
        <p:sp>
          <p:nvSpPr>
            <p:cNvPr id="252" name="pg251"/>
            <p:cNvSpPr/>
            <p:nvPr/>
          </p:nvSpPr>
          <p:spPr>
            <a:xfrm>
              <a:off x="12517691" y="2394471"/>
              <a:ext cx="1187946" cy="311602"/>
            </a:xfrm>
            <a:custGeom>
              <a:avLst/>
              <a:pathLst>
                <a:path w="1187946" h="311602">
                  <a:moveTo>
                    <a:pt x="26017" y="311602"/>
                  </a:moveTo>
                  <a:lnTo>
                    <a:pt x="1161929" y="311602"/>
                  </a:lnTo>
                  <a:lnTo>
                    <a:pt x="1160881" y="311581"/>
                  </a:lnTo>
                  <a:lnTo>
                    <a:pt x="1165065" y="311412"/>
                  </a:lnTo>
                  <a:lnTo>
                    <a:pt x="1169167" y="310575"/>
                  </a:lnTo>
                  <a:lnTo>
                    <a:pt x="1173082" y="309090"/>
                  </a:lnTo>
                  <a:lnTo>
                    <a:pt x="1176708" y="306996"/>
                  </a:lnTo>
                  <a:lnTo>
                    <a:pt x="1179952" y="304348"/>
                  </a:lnTo>
                  <a:lnTo>
                    <a:pt x="1182728" y="301214"/>
                  </a:lnTo>
                  <a:lnTo>
                    <a:pt x="1184966" y="297675"/>
                  </a:lnTo>
                  <a:lnTo>
                    <a:pt x="1186607" y="293823"/>
                  </a:lnTo>
                  <a:lnTo>
                    <a:pt x="1187609" y="289758"/>
                  </a:lnTo>
                  <a:lnTo>
                    <a:pt x="1187946" y="285585"/>
                  </a:lnTo>
                  <a:lnTo>
                    <a:pt x="1187946" y="26017"/>
                  </a:lnTo>
                  <a:lnTo>
                    <a:pt x="1187609" y="21843"/>
                  </a:lnTo>
                  <a:lnTo>
                    <a:pt x="1186607" y="17778"/>
                  </a:lnTo>
                  <a:lnTo>
                    <a:pt x="1184966" y="13926"/>
                  </a:lnTo>
                  <a:lnTo>
                    <a:pt x="1182728" y="10387"/>
                  </a:lnTo>
                  <a:lnTo>
                    <a:pt x="1179952" y="7253"/>
                  </a:lnTo>
                  <a:lnTo>
                    <a:pt x="1176708" y="4605"/>
                  </a:lnTo>
                  <a:lnTo>
                    <a:pt x="1173082" y="2511"/>
                  </a:lnTo>
                  <a:lnTo>
                    <a:pt x="1169167" y="1027"/>
                  </a:lnTo>
                  <a:lnTo>
                    <a:pt x="1165065" y="189"/>
                  </a:lnTo>
                  <a:lnTo>
                    <a:pt x="116192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53" name="tx252"/>
            <p:cNvSpPr/>
            <p:nvPr/>
          </p:nvSpPr>
          <p:spPr>
            <a:xfrm>
              <a:off x="12621760" y="2466357"/>
              <a:ext cx="97980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254" name="rc253"/>
            <p:cNvSpPr/>
            <p:nvPr/>
          </p:nvSpPr>
          <p:spPr>
            <a:xfrm>
              <a:off x="11491817" y="2153563"/>
              <a:ext cx="3239694" cy="3131794"/>
            </a:xfrm>
            <a:prstGeom prst="rect">
              <a:avLst/>
            </a:prstGeom>
            <a:ln w="13550" cap="rnd">
              <a:solidFill>
                <a:srgbClr val="333333">
                  <a:alpha val="100000"/>
                </a:srgbClr>
              </a:solidFill>
              <a:prstDash val="solid"/>
              <a:round/>
            </a:ln>
          </p:spPr>
          <p:txBody>
            <a:bodyPr/>
            <a:lstStyle/>
            <a:p/>
          </p:txBody>
        </p:sp>
        <p:sp>
          <p:nvSpPr>
            <p:cNvPr id="255" name="rc254"/>
            <p:cNvSpPr/>
            <p:nvPr/>
          </p:nvSpPr>
          <p:spPr>
            <a:xfrm>
              <a:off x="14731512" y="2153563"/>
              <a:ext cx="3239694" cy="3131794"/>
            </a:xfrm>
            <a:prstGeom prst="rect">
              <a:avLst/>
            </a:prstGeom>
            <a:solidFill>
              <a:srgbClr val="FFFFFF">
                <a:alpha val="100000"/>
              </a:srgbClr>
            </a:solidFill>
          </p:spPr>
          <p:txBody>
            <a:bodyPr/>
            <a:lstStyle/>
            <a:p/>
          </p:txBody>
        </p:sp>
        <p:sp>
          <p:nvSpPr>
            <p:cNvPr id="256" name="pl255"/>
            <p:cNvSpPr/>
            <p:nvPr/>
          </p:nvSpPr>
          <p:spPr>
            <a:xfrm>
              <a:off x="14731512" y="4883846"/>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57" name="pl256"/>
            <p:cNvSpPr/>
            <p:nvPr/>
          </p:nvSpPr>
          <p:spPr>
            <a:xfrm>
              <a:off x="14731512" y="408082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58" name="pl257"/>
            <p:cNvSpPr/>
            <p:nvPr/>
          </p:nvSpPr>
          <p:spPr>
            <a:xfrm>
              <a:off x="14731512" y="3277797"/>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59" name="pl258"/>
            <p:cNvSpPr/>
            <p:nvPr/>
          </p:nvSpPr>
          <p:spPr>
            <a:xfrm>
              <a:off x="14731512" y="2474773"/>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60" name="pl259"/>
            <p:cNvSpPr/>
            <p:nvPr/>
          </p:nvSpPr>
          <p:spPr>
            <a:xfrm>
              <a:off x="1473151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61" name="pl260"/>
            <p:cNvSpPr/>
            <p:nvPr/>
          </p:nvSpPr>
          <p:spPr>
            <a:xfrm>
              <a:off x="14731512" y="4482334"/>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62" name="pl261"/>
            <p:cNvSpPr/>
            <p:nvPr/>
          </p:nvSpPr>
          <p:spPr>
            <a:xfrm>
              <a:off x="14731512" y="3679309"/>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63" name="pl262"/>
            <p:cNvSpPr/>
            <p:nvPr/>
          </p:nvSpPr>
          <p:spPr>
            <a:xfrm>
              <a:off x="14731512" y="287628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64" name="rc263"/>
            <p:cNvSpPr/>
            <p:nvPr/>
          </p:nvSpPr>
          <p:spPr>
            <a:xfrm>
              <a:off x="14771344"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5" name="rc264"/>
            <p:cNvSpPr/>
            <p:nvPr/>
          </p:nvSpPr>
          <p:spPr>
            <a:xfrm>
              <a:off x="14771344"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6" name="rc265"/>
            <p:cNvSpPr/>
            <p:nvPr/>
          </p:nvSpPr>
          <p:spPr>
            <a:xfrm>
              <a:off x="14771344"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7" name="rc266"/>
            <p:cNvSpPr/>
            <p:nvPr/>
          </p:nvSpPr>
          <p:spPr>
            <a:xfrm>
              <a:off x="14771344" y="5004299"/>
              <a:ext cx="238993" cy="2810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8" name="rc267"/>
            <p:cNvSpPr/>
            <p:nvPr/>
          </p:nvSpPr>
          <p:spPr>
            <a:xfrm>
              <a:off x="1503689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9" name="rc268"/>
            <p:cNvSpPr/>
            <p:nvPr/>
          </p:nvSpPr>
          <p:spPr>
            <a:xfrm>
              <a:off x="1503689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0" name="rc269"/>
            <p:cNvSpPr/>
            <p:nvPr/>
          </p:nvSpPr>
          <p:spPr>
            <a:xfrm>
              <a:off x="1503689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1" name="rc270"/>
            <p:cNvSpPr/>
            <p:nvPr/>
          </p:nvSpPr>
          <p:spPr>
            <a:xfrm>
              <a:off x="15036893" y="5164904"/>
              <a:ext cx="238993" cy="1204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2" name="rc271"/>
            <p:cNvSpPr/>
            <p:nvPr/>
          </p:nvSpPr>
          <p:spPr>
            <a:xfrm>
              <a:off x="1530244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3" name="rc272"/>
            <p:cNvSpPr/>
            <p:nvPr/>
          </p:nvSpPr>
          <p:spPr>
            <a:xfrm>
              <a:off x="1530244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4" name="rc273"/>
            <p:cNvSpPr/>
            <p:nvPr/>
          </p:nvSpPr>
          <p:spPr>
            <a:xfrm>
              <a:off x="15302442" y="5245207"/>
              <a:ext cx="238993" cy="4015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5" name="rc274"/>
            <p:cNvSpPr/>
            <p:nvPr/>
          </p:nvSpPr>
          <p:spPr>
            <a:xfrm>
              <a:off x="15302442" y="4923997"/>
              <a:ext cx="238993" cy="32120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6" name="rc275"/>
            <p:cNvSpPr/>
            <p:nvPr/>
          </p:nvSpPr>
          <p:spPr>
            <a:xfrm>
              <a:off x="1556799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7" name="rc276"/>
            <p:cNvSpPr/>
            <p:nvPr/>
          </p:nvSpPr>
          <p:spPr>
            <a:xfrm>
              <a:off x="1556799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8" name="rc277"/>
            <p:cNvSpPr/>
            <p:nvPr/>
          </p:nvSpPr>
          <p:spPr>
            <a:xfrm>
              <a:off x="15567991" y="4843694"/>
              <a:ext cx="238993" cy="44166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9" name="rc278"/>
            <p:cNvSpPr/>
            <p:nvPr/>
          </p:nvSpPr>
          <p:spPr>
            <a:xfrm>
              <a:off x="15567991" y="4763392"/>
              <a:ext cx="238993" cy="8030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0" name="rc279"/>
            <p:cNvSpPr/>
            <p:nvPr/>
          </p:nvSpPr>
          <p:spPr>
            <a:xfrm>
              <a:off x="15833539"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1" name="rc280"/>
            <p:cNvSpPr/>
            <p:nvPr/>
          </p:nvSpPr>
          <p:spPr>
            <a:xfrm>
              <a:off x="15833539"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2" name="rc281"/>
            <p:cNvSpPr/>
            <p:nvPr/>
          </p:nvSpPr>
          <p:spPr>
            <a:xfrm>
              <a:off x="15833539" y="4201275"/>
              <a:ext cx="238993" cy="108408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3" name="rc282"/>
            <p:cNvSpPr/>
            <p:nvPr/>
          </p:nvSpPr>
          <p:spPr>
            <a:xfrm>
              <a:off x="15833539" y="4201275"/>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4" name="pg283"/>
            <p:cNvSpPr/>
            <p:nvPr/>
          </p:nvSpPr>
          <p:spPr>
            <a:xfrm>
              <a:off x="15546871" y="2153563"/>
              <a:ext cx="1608977" cy="373922"/>
            </a:xfrm>
            <a:custGeom>
              <a:avLst/>
              <a:pathLst>
                <a:path w="1608977" h="373922">
                  <a:moveTo>
                    <a:pt x="31220" y="373922"/>
                  </a:moveTo>
                  <a:lnTo>
                    <a:pt x="1577756" y="373922"/>
                  </a:lnTo>
                  <a:lnTo>
                    <a:pt x="1576499" y="373897"/>
                  </a:lnTo>
                  <a:lnTo>
                    <a:pt x="1581520" y="373695"/>
                  </a:lnTo>
                  <a:lnTo>
                    <a:pt x="1586442" y="372690"/>
                  </a:lnTo>
                  <a:lnTo>
                    <a:pt x="1591140" y="370908"/>
                  </a:lnTo>
                  <a:lnTo>
                    <a:pt x="1595492" y="368396"/>
                  </a:lnTo>
                  <a:lnTo>
                    <a:pt x="1599384" y="365218"/>
                  </a:lnTo>
                  <a:lnTo>
                    <a:pt x="1602715" y="361457"/>
                  </a:lnTo>
                  <a:lnTo>
                    <a:pt x="1605401" y="357211"/>
                  </a:lnTo>
                  <a:lnTo>
                    <a:pt x="1607370" y="352588"/>
                  </a:lnTo>
                  <a:lnTo>
                    <a:pt x="1608573" y="347710"/>
                  </a:lnTo>
                  <a:lnTo>
                    <a:pt x="1608977" y="342702"/>
                  </a:lnTo>
                  <a:lnTo>
                    <a:pt x="1608977" y="31220"/>
                  </a:lnTo>
                  <a:lnTo>
                    <a:pt x="1608573" y="26212"/>
                  </a:lnTo>
                  <a:lnTo>
                    <a:pt x="1607370" y="21334"/>
                  </a:lnTo>
                  <a:lnTo>
                    <a:pt x="1605401" y="16711"/>
                  </a:lnTo>
                  <a:lnTo>
                    <a:pt x="1602715" y="12465"/>
                  </a:lnTo>
                  <a:lnTo>
                    <a:pt x="1599384" y="8704"/>
                  </a:lnTo>
                  <a:lnTo>
                    <a:pt x="1595492" y="5526"/>
                  </a:lnTo>
                  <a:lnTo>
                    <a:pt x="1591140" y="3014"/>
                  </a:lnTo>
                  <a:lnTo>
                    <a:pt x="1586442" y="1232"/>
                  </a:lnTo>
                  <a:lnTo>
                    <a:pt x="1581520" y="227"/>
                  </a:lnTo>
                  <a:lnTo>
                    <a:pt x="157775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85" name="tx284"/>
            <p:cNvSpPr/>
            <p:nvPr/>
          </p:nvSpPr>
          <p:spPr>
            <a:xfrm>
              <a:off x="15671753" y="2239827"/>
              <a:ext cx="135921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39 case(s)</a:t>
              </a:r>
            </a:p>
          </p:txBody>
        </p:sp>
        <p:sp>
          <p:nvSpPr>
            <p:cNvPr id="286" name="pg285"/>
            <p:cNvSpPr/>
            <p:nvPr/>
          </p:nvSpPr>
          <p:spPr>
            <a:xfrm>
              <a:off x="16247291"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87" name="rc286"/>
            <p:cNvSpPr/>
            <p:nvPr/>
          </p:nvSpPr>
          <p:spPr>
            <a:xfrm>
              <a:off x="14731512" y="2153563"/>
              <a:ext cx="3239694" cy="3131794"/>
            </a:xfrm>
            <a:prstGeom prst="rect">
              <a:avLst/>
            </a:prstGeom>
            <a:ln w="13550" cap="rnd">
              <a:solidFill>
                <a:srgbClr val="333333">
                  <a:alpha val="100000"/>
                </a:srgbClr>
              </a:solidFill>
              <a:prstDash val="solid"/>
              <a:round/>
            </a:ln>
          </p:spPr>
          <p:txBody>
            <a:bodyPr/>
            <a:lstStyle/>
            <a:p/>
          </p:txBody>
        </p:sp>
        <p:sp>
          <p:nvSpPr>
            <p:cNvPr id="288" name="tx287"/>
            <p:cNvSpPr/>
            <p:nvPr/>
          </p:nvSpPr>
          <p:spPr>
            <a:xfrm>
              <a:off x="311005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89" name="tx288"/>
            <p:cNvSpPr/>
            <p:nvPr/>
          </p:nvSpPr>
          <p:spPr>
            <a:xfrm>
              <a:off x="634974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90" name="tx289"/>
            <p:cNvSpPr/>
            <p:nvPr/>
          </p:nvSpPr>
          <p:spPr>
            <a:xfrm>
              <a:off x="958944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91" name="tx290"/>
            <p:cNvSpPr/>
            <p:nvPr/>
          </p:nvSpPr>
          <p:spPr>
            <a:xfrm>
              <a:off x="1282913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92" name="tx291"/>
            <p:cNvSpPr/>
            <p:nvPr/>
          </p:nvSpPr>
          <p:spPr>
            <a:xfrm>
              <a:off x="1606883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93" name="pl292"/>
            <p:cNvSpPr/>
            <p:nvPr/>
          </p:nvSpPr>
          <p:spPr>
            <a:xfrm>
              <a:off x="193206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4" name="pl293"/>
            <p:cNvSpPr/>
            <p:nvPr/>
          </p:nvSpPr>
          <p:spPr>
            <a:xfrm>
              <a:off x="21976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5" name="pl294"/>
            <p:cNvSpPr/>
            <p:nvPr/>
          </p:nvSpPr>
          <p:spPr>
            <a:xfrm>
              <a:off x="24631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6" name="pl295"/>
            <p:cNvSpPr/>
            <p:nvPr/>
          </p:nvSpPr>
          <p:spPr>
            <a:xfrm>
              <a:off x="27287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7" name="pl296"/>
            <p:cNvSpPr/>
            <p:nvPr/>
          </p:nvSpPr>
          <p:spPr>
            <a:xfrm>
              <a:off x="29942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8" name="pl297"/>
            <p:cNvSpPr/>
            <p:nvPr/>
          </p:nvSpPr>
          <p:spPr>
            <a:xfrm>
              <a:off x="3259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9" name="pl298"/>
            <p:cNvSpPr/>
            <p:nvPr/>
          </p:nvSpPr>
          <p:spPr>
            <a:xfrm>
              <a:off x="3525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0" name="pl299"/>
            <p:cNvSpPr/>
            <p:nvPr/>
          </p:nvSpPr>
          <p:spPr>
            <a:xfrm>
              <a:off x="37909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1" name="pl300"/>
            <p:cNvSpPr/>
            <p:nvPr/>
          </p:nvSpPr>
          <p:spPr>
            <a:xfrm>
              <a:off x="4056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2" name="pl301"/>
            <p:cNvSpPr/>
            <p:nvPr/>
          </p:nvSpPr>
          <p:spPr>
            <a:xfrm>
              <a:off x="432200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pl302"/>
            <p:cNvSpPr/>
            <p:nvPr/>
          </p:nvSpPr>
          <p:spPr>
            <a:xfrm>
              <a:off x="45875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pl303"/>
            <p:cNvSpPr/>
            <p:nvPr/>
          </p:nvSpPr>
          <p:spPr>
            <a:xfrm>
              <a:off x="4853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tx304"/>
            <p:cNvSpPr/>
            <p:nvPr/>
          </p:nvSpPr>
          <p:spPr>
            <a:xfrm rot="-5400000">
              <a:off x="185127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06" name="tx305"/>
            <p:cNvSpPr/>
            <p:nvPr/>
          </p:nvSpPr>
          <p:spPr>
            <a:xfrm rot="-5400000">
              <a:off x="210701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07" name="tx306"/>
            <p:cNvSpPr/>
            <p:nvPr/>
          </p:nvSpPr>
          <p:spPr>
            <a:xfrm rot="-5400000">
              <a:off x="237265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08" name="tx307"/>
            <p:cNvSpPr/>
            <p:nvPr/>
          </p:nvSpPr>
          <p:spPr>
            <a:xfrm rot="-5400000">
              <a:off x="263633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09" name="tx308"/>
            <p:cNvSpPr/>
            <p:nvPr/>
          </p:nvSpPr>
          <p:spPr>
            <a:xfrm rot="-5400000">
              <a:off x="287123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10" name="tx309"/>
            <p:cNvSpPr/>
            <p:nvPr/>
          </p:nvSpPr>
          <p:spPr>
            <a:xfrm rot="-5400000">
              <a:off x="3179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11" name="tx310"/>
            <p:cNvSpPr/>
            <p:nvPr/>
          </p:nvSpPr>
          <p:spPr>
            <a:xfrm rot="-5400000">
              <a:off x="347426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12" name="tx311"/>
            <p:cNvSpPr/>
            <p:nvPr/>
          </p:nvSpPr>
          <p:spPr>
            <a:xfrm rot="-5400000">
              <a:off x="367765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13" name="tx312"/>
            <p:cNvSpPr/>
            <p:nvPr/>
          </p:nvSpPr>
          <p:spPr>
            <a:xfrm rot="-5400000">
              <a:off x="394315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14" name="tx313"/>
            <p:cNvSpPr/>
            <p:nvPr/>
          </p:nvSpPr>
          <p:spPr>
            <a:xfrm rot="-5400000">
              <a:off x="4245125"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15" name="tx314"/>
            <p:cNvSpPr/>
            <p:nvPr/>
          </p:nvSpPr>
          <p:spPr>
            <a:xfrm rot="-5400000">
              <a:off x="449205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16" name="tx315"/>
            <p:cNvSpPr/>
            <p:nvPr/>
          </p:nvSpPr>
          <p:spPr>
            <a:xfrm rot="-5400000">
              <a:off x="475760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17" name="pl316"/>
            <p:cNvSpPr/>
            <p:nvPr/>
          </p:nvSpPr>
          <p:spPr>
            <a:xfrm>
              <a:off x="51717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8" name="pl317"/>
            <p:cNvSpPr/>
            <p:nvPr/>
          </p:nvSpPr>
          <p:spPr>
            <a:xfrm>
              <a:off x="54373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pl318"/>
            <p:cNvSpPr/>
            <p:nvPr/>
          </p:nvSpPr>
          <p:spPr>
            <a:xfrm>
              <a:off x="57028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pl319"/>
            <p:cNvSpPr/>
            <p:nvPr/>
          </p:nvSpPr>
          <p:spPr>
            <a:xfrm>
              <a:off x="59684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1" name="pl320"/>
            <p:cNvSpPr/>
            <p:nvPr/>
          </p:nvSpPr>
          <p:spPr>
            <a:xfrm>
              <a:off x="62339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pl321"/>
            <p:cNvSpPr/>
            <p:nvPr/>
          </p:nvSpPr>
          <p:spPr>
            <a:xfrm>
              <a:off x="64995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3" name="pl322"/>
            <p:cNvSpPr/>
            <p:nvPr/>
          </p:nvSpPr>
          <p:spPr>
            <a:xfrm>
              <a:off x="6765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4" name="pl323"/>
            <p:cNvSpPr/>
            <p:nvPr/>
          </p:nvSpPr>
          <p:spPr>
            <a:xfrm>
              <a:off x="70305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5" name="pl324"/>
            <p:cNvSpPr/>
            <p:nvPr/>
          </p:nvSpPr>
          <p:spPr>
            <a:xfrm>
              <a:off x="72961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6" name="pl325"/>
            <p:cNvSpPr/>
            <p:nvPr/>
          </p:nvSpPr>
          <p:spPr>
            <a:xfrm>
              <a:off x="75616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pl326"/>
            <p:cNvSpPr/>
            <p:nvPr/>
          </p:nvSpPr>
          <p:spPr>
            <a:xfrm>
              <a:off x="78272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327"/>
            <p:cNvSpPr/>
            <p:nvPr/>
          </p:nvSpPr>
          <p:spPr>
            <a:xfrm>
              <a:off x="8092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tx328"/>
            <p:cNvSpPr/>
            <p:nvPr/>
          </p:nvSpPr>
          <p:spPr>
            <a:xfrm rot="-5400000">
              <a:off x="509097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30" name="tx329"/>
            <p:cNvSpPr/>
            <p:nvPr/>
          </p:nvSpPr>
          <p:spPr>
            <a:xfrm rot="-5400000">
              <a:off x="534671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31" name="tx330"/>
            <p:cNvSpPr/>
            <p:nvPr/>
          </p:nvSpPr>
          <p:spPr>
            <a:xfrm rot="-5400000">
              <a:off x="561234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32" name="tx331"/>
            <p:cNvSpPr/>
            <p:nvPr/>
          </p:nvSpPr>
          <p:spPr>
            <a:xfrm rot="-5400000">
              <a:off x="587603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33" name="tx332"/>
            <p:cNvSpPr/>
            <p:nvPr/>
          </p:nvSpPr>
          <p:spPr>
            <a:xfrm rot="-5400000">
              <a:off x="611093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34" name="tx333"/>
            <p:cNvSpPr/>
            <p:nvPr/>
          </p:nvSpPr>
          <p:spPr>
            <a:xfrm rot="-5400000">
              <a:off x="641871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35" name="tx334"/>
            <p:cNvSpPr/>
            <p:nvPr/>
          </p:nvSpPr>
          <p:spPr>
            <a:xfrm rot="-5400000">
              <a:off x="671395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36" name="tx335"/>
            <p:cNvSpPr/>
            <p:nvPr/>
          </p:nvSpPr>
          <p:spPr>
            <a:xfrm rot="-5400000">
              <a:off x="691734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37" name="tx336"/>
            <p:cNvSpPr/>
            <p:nvPr/>
          </p:nvSpPr>
          <p:spPr>
            <a:xfrm rot="-5400000">
              <a:off x="718285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38" name="tx337"/>
            <p:cNvSpPr/>
            <p:nvPr/>
          </p:nvSpPr>
          <p:spPr>
            <a:xfrm rot="-5400000">
              <a:off x="74848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39" name="tx338"/>
            <p:cNvSpPr/>
            <p:nvPr/>
          </p:nvSpPr>
          <p:spPr>
            <a:xfrm rot="-5400000">
              <a:off x="773174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40" name="tx339"/>
            <p:cNvSpPr/>
            <p:nvPr/>
          </p:nvSpPr>
          <p:spPr>
            <a:xfrm rot="-5400000">
              <a:off x="79972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41" name="pl340"/>
            <p:cNvSpPr/>
            <p:nvPr/>
          </p:nvSpPr>
          <p:spPr>
            <a:xfrm>
              <a:off x="84114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pl341"/>
            <p:cNvSpPr/>
            <p:nvPr/>
          </p:nvSpPr>
          <p:spPr>
            <a:xfrm>
              <a:off x="86770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3" name="pl342"/>
            <p:cNvSpPr/>
            <p:nvPr/>
          </p:nvSpPr>
          <p:spPr>
            <a:xfrm>
              <a:off x="89425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4" name="pl343"/>
            <p:cNvSpPr/>
            <p:nvPr/>
          </p:nvSpPr>
          <p:spPr>
            <a:xfrm>
              <a:off x="9208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5" name="pl344"/>
            <p:cNvSpPr/>
            <p:nvPr/>
          </p:nvSpPr>
          <p:spPr>
            <a:xfrm>
              <a:off x="94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pl345"/>
            <p:cNvSpPr/>
            <p:nvPr/>
          </p:nvSpPr>
          <p:spPr>
            <a:xfrm>
              <a:off x="97391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7" name="pl346"/>
            <p:cNvSpPr/>
            <p:nvPr/>
          </p:nvSpPr>
          <p:spPr>
            <a:xfrm>
              <a:off x="100047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8" name="pl347"/>
            <p:cNvSpPr/>
            <p:nvPr/>
          </p:nvSpPr>
          <p:spPr>
            <a:xfrm>
              <a:off x="102702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9" name="pl348"/>
            <p:cNvSpPr/>
            <p:nvPr/>
          </p:nvSpPr>
          <p:spPr>
            <a:xfrm>
              <a:off x="1053584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0" name="pl349"/>
            <p:cNvSpPr/>
            <p:nvPr/>
          </p:nvSpPr>
          <p:spPr>
            <a:xfrm>
              <a:off x="108013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pl350"/>
            <p:cNvSpPr/>
            <p:nvPr/>
          </p:nvSpPr>
          <p:spPr>
            <a:xfrm>
              <a:off x="11066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pl351"/>
            <p:cNvSpPr/>
            <p:nvPr/>
          </p:nvSpPr>
          <p:spPr>
            <a:xfrm>
              <a:off x="113324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tx352"/>
            <p:cNvSpPr/>
            <p:nvPr/>
          </p:nvSpPr>
          <p:spPr>
            <a:xfrm rot="-5400000">
              <a:off x="833066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54" name="tx353"/>
            <p:cNvSpPr/>
            <p:nvPr/>
          </p:nvSpPr>
          <p:spPr>
            <a:xfrm rot="-5400000">
              <a:off x="858640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55" name="tx354"/>
            <p:cNvSpPr/>
            <p:nvPr/>
          </p:nvSpPr>
          <p:spPr>
            <a:xfrm rot="-5400000">
              <a:off x="885204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56" name="tx355"/>
            <p:cNvSpPr/>
            <p:nvPr/>
          </p:nvSpPr>
          <p:spPr>
            <a:xfrm rot="-5400000">
              <a:off x="911572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57" name="tx356"/>
            <p:cNvSpPr/>
            <p:nvPr/>
          </p:nvSpPr>
          <p:spPr>
            <a:xfrm rot="-5400000">
              <a:off x="935062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58" name="tx357"/>
            <p:cNvSpPr/>
            <p:nvPr/>
          </p:nvSpPr>
          <p:spPr>
            <a:xfrm rot="-5400000">
              <a:off x="965841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59" name="tx358"/>
            <p:cNvSpPr/>
            <p:nvPr/>
          </p:nvSpPr>
          <p:spPr>
            <a:xfrm rot="-5400000">
              <a:off x="995365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60" name="tx359"/>
            <p:cNvSpPr/>
            <p:nvPr/>
          </p:nvSpPr>
          <p:spPr>
            <a:xfrm rot="-5400000">
              <a:off x="1015704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61" name="tx360"/>
            <p:cNvSpPr/>
            <p:nvPr/>
          </p:nvSpPr>
          <p:spPr>
            <a:xfrm rot="-5400000">
              <a:off x="1042254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62" name="tx361"/>
            <p:cNvSpPr/>
            <p:nvPr/>
          </p:nvSpPr>
          <p:spPr>
            <a:xfrm rot="-5400000">
              <a:off x="1072451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63" name="tx362"/>
            <p:cNvSpPr/>
            <p:nvPr/>
          </p:nvSpPr>
          <p:spPr>
            <a:xfrm rot="-5400000">
              <a:off x="1097144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64" name="tx363"/>
            <p:cNvSpPr/>
            <p:nvPr/>
          </p:nvSpPr>
          <p:spPr>
            <a:xfrm rot="-5400000">
              <a:off x="1123699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65" name="pl364"/>
            <p:cNvSpPr/>
            <p:nvPr/>
          </p:nvSpPr>
          <p:spPr>
            <a:xfrm>
              <a:off x="1165114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6" name="pl365"/>
            <p:cNvSpPr/>
            <p:nvPr/>
          </p:nvSpPr>
          <p:spPr>
            <a:xfrm>
              <a:off x="119166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7" name="pl366"/>
            <p:cNvSpPr/>
            <p:nvPr/>
          </p:nvSpPr>
          <p:spPr>
            <a:xfrm>
              <a:off x="121822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8" name="pl367"/>
            <p:cNvSpPr/>
            <p:nvPr/>
          </p:nvSpPr>
          <p:spPr>
            <a:xfrm>
              <a:off x="12447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9" name="pl368"/>
            <p:cNvSpPr/>
            <p:nvPr/>
          </p:nvSpPr>
          <p:spPr>
            <a:xfrm>
              <a:off x="12713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0" name="pl369"/>
            <p:cNvSpPr/>
            <p:nvPr/>
          </p:nvSpPr>
          <p:spPr>
            <a:xfrm>
              <a:off x="129788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1" name="pl370"/>
            <p:cNvSpPr/>
            <p:nvPr/>
          </p:nvSpPr>
          <p:spPr>
            <a:xfrm>
              <a:off x="132444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2" name="pl371"/>
            <p:cNvSpPr/>
            <p:nvPr/>
          </p:nvSpPr>
          <p:spPr>
            <a:xfrm>
              <a:off x="135099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3" name="pl372"/>
            <p:cNvSpPr/>
            <p:nvPr/>
          </p:nvSpPr>
          <p:spPr>
            <a:xfrm>
              <a:off x="13775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4" name="pl373"/>
            <p:cNvSpPr/>
            <p:nvPr/>
          </p:nvSpPr>
          <p:spPr>
            <a:xfrm>
              <a:off x="140410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5" name="pl374"/>
            <p:cNvSpPr/>
            <p:nvPr/>
          </p:nvSpPr>
          <p:spPr>
            <a:xfrm>
              <a:off x="143066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6" name="pl375"/>
            <p:cNvSpPr/>
            <p:nvPr/>
          </p:nvSpPr>
          <p:spPr>
            <a:xfrm>
              <a:off x="145721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7" name="tx376"/>
            <p:cNvSpPr/>
            <p:nvPr/>
          </p:nvSpPr>
          <p:spPr>
            <a:xfrm rot="-5400000">
              <a:off x="1157036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78" name="tx377"/>
            <p:cNvSpPr/>
            <p:nvPr/>
          </p:nvSpPr>
          <p:spPr>
            <a:xfrm rot="-5400000">
              <a:off x="1182610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79" name="tx378"/>
            <p:cNvSpPr/>
            <p:nvPr/>
          </p:nvSpPr>
          <p:spPr>
            <a:xfrm rot="-5400000">
              <a:off x="120917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80" name="tx379"/>
            <p:cNvSpPr/>
            <p:nvPr/>
          </p:nvSpPr>
          <p:spPr>
            <a:xfrm rot="-5400000">
              <a:off x="1235542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81" name="tx380"/>
            <p:cNvSpPr/>
            <p:nvPr/>
          </p:nvSpPr>
          <p:spPr>
            <a:xfrm rot="-5400000">
              <a:off x="1259032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82" name="tx381"/>
            <p:cNvSpPr/>
            <p:nvPr/>
          </p:nvSpPr>
          <p:spPr>
            <a:xfrm rot="-5400000">
              <a:off x="1289810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83" name="tx382"/>
            <p:cNvSpPr/>
            <p:nvPr/>
          </p:nvSpPr>
          <p:spPr>
            <a:xfrm rot="-5400000">
              <a:off x="1319334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84" name="tx383"/>
            <p:cNvSpPr/>
            <p:nvPr/>
          </p:nvSpPr>
          <p:spPr>
            <a:xfrm rot="-5400000">
              <a:off x="1339673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85" name="tx384"/>
            <p:cNvSpPr/>
            <p:nvPr/>
          </p:nvSpPr>
          <p:spPr>
            <a:xfrm rot="-5400000">
              <a:off x="1366224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86" name="tx385"/>
            <p:cNvSpPr/>
            <p:nvPr/>
          </p:nvSpPr>
          <p:spPr>
            <a:xfrm rot="-5400000">
              <a:off x="1396420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87" name="tx386"/>
            <p:cNvSpPr/>
            <p:nvPr/>
          </p:nvSpPr>
          <p:spPr>
            <a:xfrm rot="-5400000">
              <a:off x="1421113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88" name="tx387"/>
            <p:cNvSpPr/>
            <p:nvPr/>
          </p:nvSpPr>
          <p:spPr>
            <a:xfrm rot="-5400000">
              <a:off x="1447668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89" name="pl388"/>
            <p:cNvSpPr/>
            <p:nvPr/>
          </p:nvSpPr>
          <p:spPr>
            <a:xfrm>
              <a:off x="148908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0" name="pl389"/>
            <p:cNvSpPr/>
            <p:nvPr/>
          </p:nvSpPr>
          <p:spPr>
            <a:xfrm>
              <a:off x="151563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1" name="pl390"/>
            <p:cNvSpPr/>
            <p:nvPr/>
          </p:nvSpPr>
          <p:spPr>
            <a:xfrm>
              <a:off x="15421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2" name="pl391"/>
            <p:cNvSpPr/>
            <p:nvPr/>
          </p:nvSpPr>
          <p:spPr>
            <a:xfrm>
              <a:off x="156874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3" name="pl392"/>
            <p:cNvSpPr/>
            <p:nvPr/>
          </p:nvSpPr>
          <p:spPr>
            <a:xfrm>
              <a:off x="159530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4" name="pl393"/>
            <p:cNvSpPr/>
            <p:nvPr/>
          </p:nvSpPr>
          <p:spPr>
            <a:xfrm>
              <a:off x="162185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5" name="pl394"/>
            <p:cNvSpPr/>
            <p:nvPr/>
          </p:nvSpPr>
          <p:spPr>
            <a:xfrm>
              <a:off x="164841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6" name="pl395"/>
            <p:cNvSpPr/>
            <p:nvPr/>
          </p:nvSpPr>
          <p:spPr>
            <a:xfrm>
              <a:off x="167496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7" name="pl396"/>
            <p:cNvSpPr/>
            <p:nvPr/>
          </p:nvSpPr>
          <p:spPr>
            <a:xfrm>
              <a:off x="170152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8" name="pl397"/>
            <p:cNvSpPr/>
            <p:nvPr/>
          </p:nvSpPr>
          <p:spPr>
            <a:xfrm>
              <a:off x="172807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9" name="pl398"/>
            <p:cNvSpPr/>
            <p:nvPr/>
          </p:nvSpPr>
          <p:spPr>
            <a:xfrm>
              <a:off x="175463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0" name="pl399"/>
            <p:cNvSpPr/>
            <p:nvPr/>
          </p:nvSpPr>
          <p:spPr>
            <a:xfrm>
              <a:off x="178118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1" name="tx400"/>
            <p:cNvSpPr/>
            <p:nvPr/>
          </p:nvSpPr>
          <p:spPr>
            <a:xfrm rot="-5400000">
              <a:off x="1481005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402" name="tx401"/>
            <p:cNvSpPr/>
            <p:nvPr/>
          </p:nvSpPr>
          <p:spPr>
            <a:xfrm rot="-5400000">
              <a:off x="1506579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403" name="tx402"/>
            <p:cNvSpPr/>
            <p:nvPr/>
          </p:nvSpPr>
          <p:spPr>
            <a:xfrm rot="-5400000">
              <a:off x="1533143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404" name="tx403"/>
            <p:cNvSpPr/>
            <p:nvPr/>
          </p:nvSpPr>
          <p:spPr>
            <a:xfrm rot="-5400000">
              <a:off x="1559511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05" name="tx404"/>
            <p:cNvSpPr/>
            <p:nvPr/>
          </p:nvSpPr>
          <p:spPr>
            <a:xfrm rot="-5400000">
              <a:off x="1583001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06" name="tx405"/>
            <p:cNvSpPr/>
            <p:nvPr/>
          </p:nvSpPr>
          <p:spPr>
            <a:xfrm rot="-5400000">
              <a:off x="1613780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07" name="tx406"/>
            <p:cNvSpPr/>
            <p:nvPr/>
          </p:nvSpPr>
          <p:spPr>
            <a:xfrm rot="-5400000">
              <a:off x="16433042"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08" name="tx407"/>
            <p:cNvSpPr/>
            <p:nvPr/>
          </p:nvSpPr>
          <p:spPr>
            <a:xfrm rot="-5400000">
              <a:off x="1663643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09" name="tx408"/>
            <p:cNvSpPr/>
            <p:nvPr/>
          </p:nvSpPr>
          <p:spPr>
            <a:xfrm rot="-5400000">
              <a:off x="169019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10" name="tx409"/>
            <p:cNvSpPr/>
            <p:nvPr/>
          </p:nvSpPr>
          <p:spPr>
            <a:xfrm rot="-5400000">
              <a:off x="1720390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11" name="tx410"/>
            <p:cNvSpPr/>
            <p:nvPr/>
          </p:nvSpPr>
          <p:spPr>
            <a:xfrm rot="-5400000">
              <a:off x="1745083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12" name="tx411"/>
            <p:cNvSpPr/>
            <p:nvPr/>
          </p:nvSpPr>
          <p:spPr>
            <a:xfrm rot="-5400000">
              <a:off x="1771638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13" name="tx412"/>
            <p:cNvSpPr/>
            <p:nvPr/>
          </p:nvSpPr>
          <p:spPr>
            <a:xfrm>
              <a:off x="1294238" y="5200079"/>
              <a:ext cx="190648"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14" name="tx413"/>
            <p:cNvSpPr/>
            <p:nvPr/>
          </p:nvSpPr>
          <p:spPr>
            <a:xfrm>
              <a:off x="1230614" y="4397055"/>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a:t>
              </a:r>
            </a:p>
          </p:txBody>
        </p:sp>
        <p:sp>
          <p:nvSpPr>
            <p:cNvPr id="415" name="tx414"/>
            <p:cNvSpPr/>
            <p:nvPr/>
          </p:nvSpPr>
          <p:spPr>
            <a:xfrm>
              <a:off x="1230614" y="3594031"/>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40</a:t>
              </a:r>
            </a:p>
          </p:txBody>
        </p:sp>
        <p:sp>
          <p:nvSpPr>
            <p:cNvPr id="416" name="tx415"/>
            <p:cNvSpPr/>
            <p:nvPr/>
          </p:nvSpPr>
          <p:spPr>
            <a:xfrm>
              <a:off x="1230614" y="2791007"/>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60</a:t>
              </a:r>
            </a:p>
          </p:txBody>
        </p:sp>
        <p:sp>
          <p:nvSpPr>
            <p:cNvPr id="417" name="pl416"/>
            <p:cNvSpPr/>
            <p:nvPr/>
          </p:nvSpPr>
          <p:spPr>
            <a:xfrm>
              <a:off x="1737938"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8" name="pl417"/>
            <p:cNvSpPr/>
            <p:nvPr/>
          </p:nvSpPr>
          <p:spPr>
            <a:xfrm>
              <a:off x="1737938" y="448233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9" name="pl418"/>
            <p:cNvSpPr/>
            <p:nvPr/>
          </p:nvSpPr>
          <p:spPr>
            <a:xfrm>
              <a:off x="1737938" y="367930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0" name="pl419"/>
            <p:cNvSpPr/>
            <p:nvPr/>
          </p:nvSpPr>
          <p:spPr>
            <a:xfrm>
              <a:off x="1737938" y="287628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1" name="tx420"/>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22" name="rc421"/>
            <p:cNvSpPr/>
            <p:nvPr/>
          </p:nvSpPr>
          <p:spPr>
            <a:xfrm>
              <a:off x="18110385" y="2153563"/>
              <a:ext cx="1240079" cy="413498"/>
            </a:xfrm>
            <a:prstGeom prst="rect">
              <a:avLst/>
            </a:prstGeom>
            <a:solidFill>
              <a:srgbClr val="FFFFFF">
                <a:alpha val="100000"/>
              </a:srgbClr>
            </a:solidFill>
          </p:spPr>
          <p:txBody>
            <a:bodyPr/>
            <a:lstStyle/>
            <a:p/>
          </p:txBody>
        </p:sp>
        <p:sp>
          <p:nvSpPr>
            <p:cNvPr id="423" name="rc422"/>
            <p:cNvSpPr/>
            <p:nvPr/>
          </p:nvSpPr>
          <p:spPr>
            <a:xfrm>
              <a:off x="18179974" y="2223153"/>
              <a:ext cx="274319" cy="274319"/>
            </a:xfrm>
            <a:prstGeom prst="rect">
              <a:avLst/>
            </a:prstGeom>
            <a:solidFill>
              <a:srgbClr val="FFFFFF">
                <a:alpha val="100000"/>
              </a:srgbClr>
            </a:solidFill>
          </p:spPr>
          <p:txBody>
            <a:bodyPr/>
            <a:lstStyle/>
            <a:p/>
          </p:txBody>
        </p:sp>
        <p:sp>
          <p:nvSpPr>
            <p:cNvPr id="424" name="pg423"/>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425" name="tx424"/>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426" name="rc425"/>
            <p:cNvSpPr/>
            <p:nvPr/>
          </p:nvSpPr>
          <p:spPr>
            <a:xfrm>
              <a:off x="18110385" y="2706240"/>
              <a:ext cx="1753945" cy="1236458"/>
            </a:xfrm>
            <a:prstGeom prst="rect">
              <a:avLst/>
            </a:prstGeom>
            <a:solidFill>
              <a:srgbClr val="FFFFFF">
                <a:alpha val="100000"/>
              </a:srgbClr>
            </a:solidFill>
          </p:spPr>
          <p:txBody>
            <a:bodyPr/>
            <a:lstStyle/>
            <a:p/>
          </p:txBody>
        </p:sp>
        <p:sp>
          <p:nvSpPr>
            <p:cNvPr id="427" name="rc426"/>
            <p:cNvSpPr/>
            <p:nvPr/>
          </p:nvSpPr>
          <p:spPr>
            <a:xfrm>
              <a:off x="18179974" y="2775829"/>
              <a:ext cx="274319" cy="274319"/>
            </a:xfrm>
            <a:prstGeom prst="rect">
              <a:avLst/>
            </a:prstGeom>
            <a:solidFill>
              <a:srgbClr val="FFFFFF">
                <a:alpha val="100000"/>
              </a:srgbClr>
            </a:solidFill>
          </p:spPr>
          <p:txBody>
            <a:bodyPr/>
            <a:lstStyle/>
            <a:p/>
          </p:txBody>
        </p:sp>
        <p:sp>
          <p:nvSpPr>
            <p:cNvPr id="428" name="rc427"/>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9" name="rc428"/>
            <p:cNvSpPr/>
            <p:nvPr/>
          </p:nvSpPr>
          <p:spPr>
            <a:xfrm>
              <a:off x="18179974" y="3050149"/>
              <a:ext cx="274319" cy="274319"/>
            </a:xfrm>
            <a:prstGeom prst="rect">
              <a:avLst/>
            </a:prstGeom>
            <a:solidFill>
              <a:srgbClr val="FFFFFF">
                <a:alpha val="100000"/>
              </a:srgbClr>
            </a:solidFill>
          </p:spPr>
          <p:txBody>
            <a:bodyPr/>
            <a:lstStyle/>
            <a:p/>
          </p:txBody>
        </p:sp>
        <p:sp>
          <p:nvSpPr>
            <p:cNvPr id="430" name="rc429"/>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31" name="rc430"/>
            <p:cNvSpPr/>
            <p:nvPr/>
          </p:nvSpPr>
          <p:spPr>
            <a:xfrm>
              <a:off x="18179974" y="3324469"/>
              <a:ext cx="274319" cy="274320"/>
            </a:xfrm>
            <a:prstGeom prst="rect">
              <a:avLst/>
            </a:prstGeom>
            <a:solidFill>
              <a:srgbClr val="FFFFFF">
                <a:alpha val="100000"/>
              </a:srgbClr>
            </a:solidFill>
          </p:spPr>
          <p:txBody>
            <a:bodyPr/>
            <a:lstStyle/>
            <a:p/>
          </p:txBody>
        </p:sp>
        <p:sp>
          <p:nvSpPr>
            <p:cNvPr id="432" name="rc431"/>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3" name="rc432"/>
            <p:cNvSpPr/>
            <p:nvPr/>
          </p:nvSpPr>
          <p:spPr>
            <a:xfrm>
              <a:off x="18179974" y="3598789"/>
              <a:ext cx="274319" cy="274320"/>
            </a:xfrm>
            <a:prstGeom prst="rect">
              <a:avLst/>
            </a:prstGeom>
            <a:solidFill>
              <a:srgbClr val="FFFFFF">
                <a:alpha val="100000"/>
              </a:srgbClr>
            </a:solidFill>
          </p:spPr>
          <p:txBody>
            <a:bodyPr/>
            <a:lstStyle/>
            <a:p/>
          </p:txBody>
        </p:sp>
        <p:sp>
          <p:nvSpPr>
            <p:cNvPr id="434" name="rc433"/>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35" name="tx434"/>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36" name="tx435"/>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37" name="tx436"/>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38" name="tx437"/>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39" name=""/>
          <p:cNvGrpSpPr/>
          <p:nvPr/>
        </p:nvGrpSpPr>
        <p:grpSpPr>
          <a:xfrm>
            <a:off x="6400800" y="6217920"/>
            <a:ext cx="5486400" cy="4251960"/>
            <a:chOff x="6400800" y="6217920"/>
            <a:chExt cx="5486400" cy="4251960"/>
          </a:xfrm>
        </p:grpSpPr>
        <p:sp>
          <p:nvSpPr>
            <p:cNvPr id="440"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41"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42" name="rc5"/>
            <p:cNvSpPr/>
            <p:nvPr/>
          </p:nvSpPr>
          <p:spPr>
            <a:xfrm>
              <a:off x="7068913" y="6510025"/>
              <a:ext cx="4191941" cy="2788960"/>
            </a:xfrm>
            <a:prstGeom prst="rect">
              <a:avLst/>
            </a:prstGeom>
            <a:solidFill>
              <a:srgbClr val="FFFFFF">
                <a:alpha val="100000"/>
              </a:srgbClr>
            </a:solidFill>
          </p:spPr>
          <p:txBody>
            <a:bodyPr/>
            <a:lstStyle/>
            <a:p/>
          </p:txBody>
        </p:sp>
        <p:sp>
          <p:nvSpPr>
            <p:cNvPr id="443" name="pl6"/>
            <p:cNvSpPr/>
            <p:nvPr/>
          </p:nvSpPr>
          <p:spPr>
            <a:xfrm>
              <a:off x="7068913" y="8799359"/>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44" name="pl7"/>
            <p:cNvSpPr/>
            <p:nvPr/>
          </p:nvSpPr>
          <p:spPr>
            <a:xfrm>
              <a:off x="7068913" y="8053647"/>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45" name="pl8"/>
            <p:cNvSpPr/>
            <p:nvPr/>
          </p:nvSpPr>
          <p:spPr>
            <a:xfrm>
              <a:off x="7068913" y="7307936"/>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46" name="pl9"/>
            <p:cNvSpPr/>
            <p:nvPr/>
          </p:nvSpPr>
          <p:spPr>
            <a:xfrm>
              <a:off x="7068913" y="6562224"/>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47" name="pl10"/>
            <p:cNvSpPr/>
            <p:nvPr/>
          </p:nvSpPr>
          <p:spPr>
            <a:xfrm>
              <a:off x="7068913" y="9172214"/>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48" name="pl11"/>
            <p:cNvSpPr/>
            <p:nvPr/>
          </p:nvSpPr>
          <p:spPr>
            <a:xfrm>
              <a:off x="7068913" y="8426503"/>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49" name="pl12"/>
            <p:cNvSpPr/>
            <p:nvPr/>
          </p:nvSpPr>
          <p:spPr>
            <a:xfrm>
              <a:off x="7068913" y="7680792"/>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50" name="pl13"/>
            <p:cNvSpPr/>
            <p:nvPr/>
          </p:nvSpPr>
          <p:spPr>
            <a:xfrm>
              <a:off x="7068913" y="6935080"/>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51" name="rc14"/>
            <p:cNvSpPr/>
            <p:nvPr/>
          </p:nvSpPr>
          <p:spPr>
            <a:xfrm>
              <a:off x="7214466" y="8426503"/>
              <a:ext cx="407549" cy="745711"/>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2" name="rc15"/>
            <p:cNvSpPr/>
            <p:nvPr/>
          </p:nvSpPr>
          <p:spPr>
            <a:xfrm>
              <a:off x="7796680" y="8277361"/>
              <a:ext cx="407549" cy="894853"/>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3" name="rc16"/>
            <p:cNvSpPr/>
            <p:nvPr/>
          </p:nvSpPr>
          <p:spPr>
            <a:xfrm>
              <a:off x="8378894" y="8724788"/>
              <a:ext cx="407549" cy="447426"/>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4" name="rc17"/>
            <p:cNvSpPr/>
            <p:nvPr/>
          </p:nvSpPr>
          <p:spPr>
            <a:xfrm>
              <a:off x="8961109" y="8426503"/>
              <a:ext cx="407549" cy="745711"/>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5" name="rc18"/>
            <p:cNvSpPr/>
            <p:nvPr/>
          </p:nvSpPr>
          <p:spPr>
            <a:xfrm>
              <a:off x="10125537" y="8724788"/>
              <a:ext cx="407549" cy="447426"/>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6" name="rc19"/>
            <p:cNvSpPr/>
            <p:nvPr/>
          </p:nvSpPr>
          <p:spPr>
            <a:xfrm>
              <a:off x="10707751" y="8724788"/>
              <a:ext cx="407549" cy="447426"/>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7" name="rc20"/>
            <p:cNvSpPr/>
            <p:nvPr/>
          </p:nvSpPr>
          <p:spPr>
            <a:xfrm>
              <a:off x="7214466" y="8277361"/>
              <a:ext cx="407549" cy="14914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8" name="rc21"/>
            <p:cNvSpPr/>
            <p:nvPr/>
          </p:nvSpPr>
          <p:spPr>
            <a:xfrm>
              <a:off x="7796680" y="7531649"/>
              <a:ext cx="407549" cy="74571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9" name="rc22"/>
            <p:cNvSpPr/>
            <p:nvPr/>
          </p:nvSpPr>
          <p:spPr>
            <a:xfrm>
              <a:off x="8378894" y="8575645"/>
              <a:ext cx="407549" cy="14914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0" name="rc23"/>
            <p:cNvSpPr/>
            <p:nvPr/>
          </p:nvSpPr>
          <p:spPr>
            <a:xfrm>
              <a:off x="7796680" y="6636796"/>
              <a:ext cx="407549" cy="894853"/>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1" name="rc24"/>
            <p:cNvSpPr/>
            <p:nvPr/>
          </p:nvSpPr>
          <p:spPr>
            <a:xfrm>
              <a:off x="8378894" y="8277361"/>
              <a:ext cx="407549" cy="298284"/>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2" name="rc25"/>
            <p:cNvSpPr/>
            <p:nvPr/>
          </p:nvSpPr>
          <p:spPr>
            <a:xfrm>
              <a:off x="8961109" y="8277361"/>
              <a:ext cx="407549" cy="149142"/>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3" name="pl26"/>
            <p:cNvSpPr/>
            <p:nvPr/>
          </p:nvSpPr>
          <p:spPr>
            <a:xfrm>
              <a:off x="7418241" y="6867288"/>
              <a:ext cx="1746642" cy="1947651"/>
            </a:xfrm>
            <a:custGeom>
              <a:avLst/>
              <a:pathLst>
                <a:path w="1746642" h="1947651">
                  <a:moveTo>
                    <a:pt x="0" y="0"/>
                  </a:moveTo>
                  <a:lnTo>
                    <a:pt x="582214" y="680203"/>
                  </a:lnTo>
                  <a:lnTo>
                    <a:pt x="1164428" y="1863279"/>
                  </a:lnTo>
                  <a:lnTo>
                    <a:pt x="1746642" y="1947651"/>
                  </a:lnTo>
                </a:path>
              </a:pathLst>
            </a:custGeom>
            <a:ln w="40651" cap="flat">
              <a:solidFill>
                <a:srgbClr val="000000">
                  <a:alpha val="100000"/>
                </a:srgbClr>
              </a:solidFill>
              <a:prstDash val="solid"/>
              <a:round/>
            </a:ln>
          </p:spPr>
          <p:txBody>
            <a:bodyPr/>
            <a:lstStyle/>
            <a:p/>
          </p:txBody>
        </p:sp>
        <p:sp>
          <p:nvSpPr>
            <p:cNvPr id="464" name="pl27"/>
            <p:cNvSpPr/>
            <p:nvPr/>
          </p:nvSpPr>
          <p:spPr>
            <a:xfrm>
              <a:off x="10329312" y="9123682"/>
              <a:ext cx="582214" cy="5973"/>
            </a:xfrm>
            <a:custGeom>
              <a:avLst/>
              <a:pathLst>
                <a:path w="582214" h="5973">
                  <a:moveTo>
                    <a:pt x="0" y="0"/>
                  </a:moveTo>
                  <a:lnTo>
                    <a:pt x="582214" y="5973"/>
                  </a:lnTo>
                </a:path>
              </a:pathLst>
            </a:custGeom>
            <a:ln w="40651" cap="flat">
              <a:solidFill>
                <a:srgbClr val="000000">
                  <a:alpha val="100000"/>
                </a:srgbClr>
              </a:solidFill>
              <a:prstDash val="solid"/>
              <a:round/>
            </a:ln>
          </p:spPr>
          <p:txBody>
            <a:bodyPr/>
            <a:lstStyle/>
            <a:p/>
          </p:txBody>
        </p:sp>
        <p:sp>
          <p:nvSpPr>
            <p:cNvPr id="465" name="rc28"/>
            <p:cNvSpPr/>
            <p:nvPr/>
          </p:nvSpPr>
          <p:spPr>
            <a:xfrm>
              <a:off x="7068913" y="6510025"/>
              <a:ext cx="4191941" cy="2788960"/>
            </a:xfrm>
            <a:prstGeom prst="rect">
              <a:avLst/>
            </a:prstGeom>
            <a:ln w="13550" cap="rnd">
              <a:solidFill>
                <a:srgbClr val="333333">
                  <a:alpha val="100000"/>
                </a:srgbClr>
              </a:solidFill>
              <a:prstDash val="solid"/>
              <a:round/>
            </a:ln>
          </p:spPr>
          <p:txBody>
            <a:bodyPr/>
            <a:lstStyle/>
            <a:p/>
          </p:txBody>
        </p:sp>
        <p:sp>
          <p:nvSpPr>
            <p:cNvPr id="466" name="tx29"/>
            <p:cNvSpPr/>
            <p:nvPr/>
          </p:nvSpPr>
          <p:spPr>
            <a:xfrm>
              <a:off x="6843756" y="9169908"/>
              <a:ext cx="127099"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67" name="tx30"/>
            <p:cNvSpPr/>
            <p:nvPr/>
          </p:nvSpPr>
          <p:spPr>
            <a:xfrm>
              <a:off x="6843756" y="8426131"/>
              <a:ext cx="127099" cy="10946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5</a:t>
              </a:r>
            </a:p>
          </p:txBody>
        </p:sp>
        <p:sp>
          <p:nvSpPr>
            <p:cNvPr id="468" name="tx31"/>
            <p:cNvSpPr/>
            <p:nvPr/>
          </p:nvSpPr>
          <p:spPr>
            <a:xfrm>
              <a:off x="6801340" y="7678485"/>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a:t>
              </a:r>
            </a:p>
          </p:txBody>
        </p:sp>
        <p:sp>
          <p:nvSpPr>
            <p:cNvPr id="469" name="tx32"/>
            <p:cNvSpPr/>
            <p:nvPr/>
          </p:nvSpPr>
          <p:spPr>
            <a:xfrm>
              <a:off x="6801340" y="6932773"/>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a:t>
              </a:r>
            </a:p>
          </p:txBody>
        </p:sp>
        <p:sp>
          <p:nvSpPr>
            <p:cNvPr id="470" name="pl33"/>
            <p:cNvSpPr/>
            <p:nvPr/>
          </p:nvSpPr>
          <p:spPr>
            <a:xfrm>
              <a:off x="7034118"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1" name="pl34"/>
            <p:cNvSpPr/>
            <p:nvPr/>
          </p:nvSpPr>
          <p:spPr>
            <a:xfrm>
              <a:off x="7034118" y="842650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2" name="pl35"/>
            <p:cNvSpPr/>
            <p:nvPr/>
          </p:nvSpPr>
          <p:spPr>
            <a:xfrm>
              <a:off x="7034118" y="768079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3" name="pl36"/>
            <p:cNvSpPr/>
            <p:nvPr/>
          </p:nvSpPr>
          <p:spPr>
            <a:xfrm>
              <a:off x="7034118" y="693508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4" name="pl37"/>
            <p:cNvSpPr/>
            <p:nvPr/>
          </p:nvSpPr>
          <p:spPr>
            <a:xfrm>
              <a:off x="11260854"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5" name="pl38"/>
            <p:cNvSpPr/>
            <p:nvPr/>
          </p:nvSpPr>
          <p:spPr>
            <a:xfrm>
              <a:off x="11260854" y="8425559"/>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6" name="pl39"/>
            <p:cNvSpPr/>
            <p:nvPr/>
          </p:nvSpPr>
          <p:spPr>
            <a:xfrm>
              <a:off x="11260854" y="7678903"/>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7" name="pl40"/>
            <p:cNvSpPr/>
            <p:nvPr/>
          </p:nvSpPr>
          <p:spPr>
            <a:xfrm>
              <a:off x="11260854" y="6932247"/>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8" name="tx41"/>
            <p:cNvSpPr/>
            <p:nvPr/>
          </p:nvSpPr>
          <p:spPr>
            <a:xfrm>
              <a:off x="11358911"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79" name="tx42"/>
            <p:cNvSpPr/>
            <p:nvPr/>
          </p:nvSpPr>
          <p:spPr>
            <a:xfrm>
              <a:off x="11358911" y="8423252"/>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a:t>
              </a:r>
            </a:p>
          </p:txBody>
        </p:sp>
        <p:sp>
          <p:nvSpPr>
            <p:cNvPr id="480" name="tx43"/>
            <p:cNvSpPr/>
            <p:nvPr/>
          </p:nvSpPr>
          <p:spPr>
            <a:xfrm>
              <a:off x="11358911" y="7676596"/>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400</a:t>
              </a:r>
            </a:p>
          </p:txBody>
        </p:sp>
        <p:sp>
          <p:nvSpPr>
            <p:cNvPr id="481" name="tx44"/>
            <p:cNvSpPr/>
            <p:nvPr/>
          </p:nvSpPr>
          <p:spPr>
            <a:xfrm>
              <a:off x="11358911" y="692994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600</a:t>
              </a:r>
            </a:p>
          </p:txBody>
        </p:sp>
        <p:sp>
          <p:nvSpPr>
            <p:cNvPr id="482" name="pl45"/>
            <p:cNvSpPr/>
            <p:nvPr/>
          </p:nvSpPr>
          <p:spPr>
            <a:xfrm>
              <a:off x="741824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3" name="pl46"/>
            <p:cNvSpPr/>
            <p:nvPr/>
          </p:nvSpPr>
          <p:spPr>
            <a:xfrm>
              <a:off x="8000455"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4" name="pl47"/>
            <p:cNvSpPr/>
            <p:nvPr/>
          </p:nvSpPr>
          <p:spPr>
            <a:xfrm>
              <a:off x="858266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5" name="pl48"/>
            <p:cNvSpPr/>
            <p:nvPr/>
          </p:nvSpPr>
          <p:spPr>
            <a:xfrm>
              <a:off x="916488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6" name="pl49"/>
            <p:cNvSpPr/>
            <p:nvPr/>
          </p:nvSpPr>
          <p:spPr>
            <a:xfrm>
              <a:off x="974709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7" name="pl50"/>
            <p:cNvSpPr/>
            <p:nvPr/>
          </p:nvSpPr>
          <p:spPr>
            <a:xfrm>
              <a:off x="1032931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8" name="pl51"/>
            <p:cNvSpPr/>
            <p:nvPr/>
          </p:nvSpPr>
          <p:spPr>
            <a:xfrm>
              <a:off x="1091152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9" name="tx52"/>
            <p:cNvSpPr/>
            <p:nvPr/>
          </p:nvSpPr>
          <p:spPr>
            <a:xfrm rot="-2700000">
              <a:off x="7308342"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90" name="tx53"/>
            <p:cNvSpPr/>
            <p:nvPr/>
          </p:nvSpPr>
          <p:spPr>
            <a:xfrm rot="-2700000">
              <a:off x="7850859"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91" name="tx54"/>
            <p:cNvSpPr/>
            <p:nvPr/>
          </p:nvSpPr>
          <p:spPr>
            <a:xfrm rot="-2700000">
              <a:off x="8432415"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92" name="tx55"/>
            <p:cNvSpPr/>
            <p:nvPr/>
          </p:nvSpPr>
          <p:spPr>
            <a:xfrm rot="-2700000">
              <a:off x="8869939"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93" name="tx56"/>
            <p:cNvSpPr/>
            <p:nvPr/>
          </p:nvSpPr>
          <p:spPr>
            <a:xfrm rot="-2700000">
              <a:off x="9452153"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94" name="tx57"/>
            <p:cNvSpPr/>
            <p:nvPr/>
          </p:nvSpPr>
          <p:spPr>
            <a:xfrm rot="-2700000">
              <a:off x="10034340"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495" name="tx58"/>
            <p:cNvSpPr/>
            <p:nvPr/>
          </p:nvSpPr>
          <p:spPr>
            <a:xfrm rot="-2700000">
              <a:off x="10728624"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96" name="tx59"/>
            <p:cNvSpPr/>
            <p:nvPr/>
          </p:nvSpPr>
          <p:spPr>
            <a:xfrm>
              <a:off x="9164883"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497" name="tx60"/>
            <p:cNvSpPr/>
            <p:nvPr/>
          </p:nvSpPr>
          <p:spPr>
            <a:xfrm>
              <a:off x="8347631"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498" name="tx61"/>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499" name="tx62"/>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500" name="rc63"/>
            <p:cNvSpPr/>
            <p:nvPr/>
          </p:nvSpPr>
          <p:spPr>
            <a:xfrm>
              <a:off x="7074283" y="10217410"/>
              <a:ext cx="1051268" cy="182880"/>
            </a:xfrm>
            <a:prstGeom prst="rect">
              <a:avLst/>
            </a:prstGeom>
            <a:solidFill>
              <a:srgbClr val="FFFFFF">
                <a:alpha val="100000"/>
              </a:srgbClr>
            </a:solidFill>
          </p:spPr>
          <p:txBody>
            <a:bodyPr/>
            <a:lstStyle/>
            <a:p/>
          </p:txBody>
        </p:sp>
        <p:sp>
          <p:nvSpPr>
            <p:cNvPr id="501" name="rc64"/>
            <p:cNvSpPr/>
            <p:nvPr/>
          </p:nvSpPr>
          <p:spPr>
            <a:xfrm>
              <a:off x="7074283" y="10217410"/>
              <a:ext cx="182880" cy="182880"/>
            </a:xfrm>
            <a:prstGeom prst="rect">
              <a:avLst/>
            </a:prstGeom>
            <a:solidFill>
              <a:srgbClr val="FFFFFF">
                <a:alpha val="100000"/>
              </a:srgbClr>
            </a:solidFill>
          </p:spPr>
          <p:txBody>
            <a:bodyPr/>
            <a:lstStyle/>
            <a:p/>
          </p:txBody>
        </p:sp>
        <p:sp>
          <p:nvSpPr>
            <p:cNvPr id="502" name="pl65"/>
            <p:cNvSpPr/>
            <p:nvPr/>
          </p:nvSpPr>
          <p:spPr>
            <a:xfrm>
              <a:off x="7092571"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503" name="tx66"/>
            <p:cNvSpPr/>
            <p:nvPr/>
          </p:nvSpPr>
          <p:spPr>
            <a:xfrm>
              <a:off x="7365163"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504" name="rc67"/>
            <p:cNvSpPr/>
            <p:nvPr/>
          </p:nvSpPr>
          <p:spPr>
            <a:xfrm>
              <a:off x="8305551" y="10217410"/>
              <a:ext cx="2949933" cy="182880"/>
            </a:xfrm>
            <a:prstGeom prst="rect">
              <a:avLst/>
            </a:prstGeom>
            <a:solidFill>
              <a:srgbClr val="FFFFFF">
                <a:alpha val="100000"/>
              </a:srgbClr>
            </a:solidFill>
          </p:spPr>
          <p:txBody>
            <a:bodyPr/>
            <a:lstStyle/>
            <a:p/>
          </p:txBody>
        </p:sp>
        <p:sp>
          <p:nvSpPr>
            <p:cNvPr id="505" name="rc68"/>
            <p:cNvSpPr/>
            <p:nvPr/>
          </p:nvSpPr>
          <p:spPr>
            <a:xfrm>
              <a:off x="8305551" y="10217410"/>
              <a:ext cx="182879" cy="182880"/>
            </a:xfrm>
            <a:prstGeom prst="rect">
              <a:avLst/>
            </a:prstGeom>
            <a:solidFill>
              <a:srgbClr val="FFFFFF">
                <a:alpha val="100000"/>
              </a:srgbClr>
            </a:solidFill>
          </p:spPr>
          <p:txBody>
            <a:bodyPr/>
            <a:lstStyle/>
            <a:p/>
          </p:txBody>
        </p:sp>
        <p:sp>
          <p:nvSpPr>
            <p:cNvPr id="506" name="rc69"/>
            <p:cNvSpPr/>
            <p:nvPr/>
          </p:nvSpPr>
          <p:spPr>
            <a:xfrm>
              <a:off x="8314551"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507" name="rc70"/>
            <p:cNvSpPr/>
            <p:nvPr/>
          </p:nvSpPr>
          <p:spPr>
            <a:xfrm>
              <a:off x="9396791" y="10217410"/>
              <a:ext cx="182879" cy="182880"/>
            </a:xfrm>
            <a:prstGeom prst="rect">
              <a:avLst/>
            </a:prstGeom>
            <a:solidFill>
              <a:srgbClr val="FFFFFF">
                <a:alpha val="100000"/>
              </a:srgbClr>
            </a:solidFill>
          </p:spPr>
          <p:txBody>
            <a:bodyPr/>
            <a:lstStyle/>
            <a:p/>
          </p:txBody>
        </p:sp>
        <p:sp>
          <p:nvSpPr>
            <p:cNvPr id="508" name="rc71"/>
            <p:cNvSpPr/>
            <p:nvPr/>
          </p:nvSpPr>
          <p:spPr>
            <a:xfrm>
              <a:off x="9405791" y="10226410"/>
              <a:ext cx="164879"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09" name="rc72"/>
            <p:cNvSpPr/>
            <p:nvPr/>
          </p:nvSpPr>
          <p:spPr>
            <a:xfrm>
              <a:off x="10322832" y="10217410"/>
              <a:ext cx="182879" cy="182880"/>
            </a:xfrm>
            <a:prstGeom prst="rect">
              <a:avLst/>
            </a:prstGeom>
            <a:solidFill>
              <a:srgbClr val="FFFFFF">
                <a:alpha val="100000"/>
              </a:srgbClr>
            </a:solidFill>
          </p:spPr>
          <p:txBody>
            <a:bodyPr/>
            <a:lstStyle/>
            <a:p/>
          </p:txBody>
        </p:sp>
        <p:sp>
          <p:nvSpPr>
            <p:cNvPr id="510" name="rc73"/>
            <p:cNvSpPr/>
            <p:nvPr/>
          </p:nvSpPr>
          <p:spPr>
            <a:xfrm>
              <a:off x="10331832" y="10226410"/>
              <a:ext cx="164880"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511" name="tx74"/>
            <p:cNvSpPr/>
            <p:nvPr/>
          </p:nvSpPr>
          <p:spPr>
            <a:xfrm>
              <a:off x="8596431"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12" name="tx75"/>
            <p:cNvSpPr/>
            <p:nvPr/>
          </p:nvSpPr>
          <p:spPr>
            <a:xfrm>
              <a:off x="9687671"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13" name="tx76"/>
            <p:cNvSpPr/>
            <p:nvPr/>
          </p:nvSpPr>
          <p:spPr>
            <a:xfrm>
              <a:off x="10613712"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514" name="tx77"/>
            <p:cNvSpPr/>
            <p:nvPr/>
          </p:nvSpPr>
          <p:spPr>
            <a:xfrm>
              <a:off x="6536585"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15" name=""/>
          <p:cNvGrpSpPr/>
          <p:nvPr/>
        </p:nvGrpSpPr>
        <p:grpSpPr>
          <a:xfrm>
            <a:off x="12527280" y="6217920"/>
            <a:ext cx="5486400" cy="4297680"/>
            <a:chOff x="12527280" y="6217920"/>
            <a:chExt cx="5486400" cy="4297680"/>
          </a:xfrm>
        </p:grpSpPr>
        <p:sp>
          <p:nvSpPr>
            <p:cNvPr id="516"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17"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18"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19"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0"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1"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2"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3"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4"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5"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6"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7"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8"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9"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0" name="pl17"/>
            <p:cNvSpPr/>
            <p:nvPr/>
          </p:nvSpPr>
          <p:spPr>
            <a:xfrm>
              <a:off x="13329440" y="6663670"/>
              <a:ext cx="4502097" cy="537757"/>
            </a:xfrm>
            <a:custGeom>
              <a:avLst/>
              <a:pathLst>
                <a:path w="4502097" h="537757">
                  <a:moveTo>
                    <a:pt x="0" y="537757"/>
                  </a:moveTo>
                  <a:lnTo>
                    <a:pt x="187587" y="537757"/>
                  </a:lnTo>
                  <a:lnTo>
                    <a:pt x="375174" y="537757"/>
                  </a:lnTo>
                  <a:lnTo>
                    <a:pt x="562762" y="281682"/>
                  </a:lnTo>
                  <a:lnTo>
                    <a:pt x="750349" y="307289"/>
                  </a:lnTo>
                  <a:lnTo>
                    <a:pt x="937937" y="153644"/>
                  </a:lnTo>
                  <a:lnTo>
                    <a:pt x="1125524" y="230467"/>
                  </a:lnTo>
                  <a:lnTo>
                    <a:pt x="1313111" y="102429"/>
                  </a:lnTo>
                  <a:lnTo>
                    <a:pt x="1500699" y="0"/>
                  </a:lnTo>
                  <a:lnTo>
                    <a:pt x="1688286" y="128037"/>
                  </a:lnTo>
                  <a:lnTo>
                    <a:pt x="1875874" y="102429"/>
                  </a:lnTo>
                  <a:lnTo>
                    <a:pt x="2063461" y="102429"/>
                  </a:lnTo>
                  <a:lnTo>
                    <a:pt x="2251048" y="102429"/>
                  </a:lnTo>
                  <a:lnTo>
                    <a:pt x="2438636" y="128037"/>
                  </a:lnTo>
                  <a:lnTo>
                    <a:pt x="2626223" y="51214"/>
                  </a:lnTo>
                  <a:lnTo>
                    <a:pt x="2813811" y="51214"/>
                  </a:lnTo>
                  <a:lnTo>
                    <a:pt x="3001398" y="51214"/>
                  </a:lnTo>
                  <a:lnTo>
                    <a:pt x="3188985" y="51214"/>
                  </a:lnTo>
                  <a:lnTo>
                    <a:pt x="3376573" y="51214"/>
                  </a:lnTo>
                  <a:lnTo>
                    <a:pt x="3564160" y="51214"/>
                  </a:lnTo>
                  <a:lnTo>
                    <a:pt x="3751748" y="153644"/>
                  </a:lnTo>
                  <a:lnTo>
                    <a:pt x="3939335" y="51214"/>
                  </a:lnTo>
                  <a:lnTo>
                    <a:pt x="4126923" y="51214"/>
                  </a:lnTo>
                  <a:lnTo>
                    <a:pt x="4314510" y="0"/>
                  </a:lnTo>
                  <a:lnTo>
                    <a:pt x="4502097" y="51214"/>
                  </a:lnTo>
                </a:path>
              </a:pathLst>
            </a:custGeom>
            <a:ln w="32521" cap="flat">
              <a:solidFill>
                <a:srgbClr val="5EB0E8">
                  <a:alpha val="100000"/>
                </a:srgbClr>
              </a:solidFill>
              <a:prstDash val="solid"/>
              <a:round/>
            </a:ln>
          </p:spPr>
          <p:txBody>
            <a:bodyPr/>
            <a:lstStyle/>
            <a:p/>
          </p:txBody>
        </p:sp>
        <p:sp>
          <p:nvSpPr>
            <p:cNvPr id="531" name="pl18"/>
            <p:cNvSpPr/>
            <p:nvPr/>
          </p:nvSpPr>
          <p:spPr>
            <a:xfrm>
              <a:off x="14830139" y="6663670"/>
              <a:ext cx="3001398" cy="691402"/>
            </a:xfrm>
            <a:custGeom>
              <a:avLst/>
              <a:pathLst>
                <a:path w="3001398" h="691402">
                  <a:moveTo>
                    <a:pt x="0" y="691402"/>
                  </a:moveTo>
                  <a:lnTo>
                    <a:pt x="187587" y="512149"/>
                  </a:lnTo>
                  <a:lnTo>
                    <a:pt x="375174" y="358504"/>
                  </a:lnTo>
                  <a:lnTo>
                    <a:pt x="562762" y="102429"/>
                  </a:lnTo>
                  <a:lnTo>
                    <a:pt x="750349" y="230467"/>
                  </a:lnTo>
                  <a:lnTo>
                    <a:pt x="937937" y="256074"/>
                  </a:lnTo>
                  <a:lnTo>
                    <a:pt x="1125524" y="179252"/>
                  </a:lnTo>
                  <a:lnTo>
                    <a:pt x="1313111" y="128037"/>
                  </a:lnTo>
                  <a:lnTo>
                    <a:pt x="1500699" y="230467"/>
                  </a:lnTo>
                  <a:lnTo>
                    <a:pt x="1688286" y="0"/>
                  </a:lnTo>
                  <a:lnTo>
                    <a:pt x="1875874" y="204859"/>
                  </a:lnTo>
                  <a:lnTo>
                    <a:pt x="2063461" y="179252"/>
                  </a:lnTo>
                  <a:lnTo>
                    <a:pt x="2251048" y="179252"/>
                  </a:lnTo>
                  <a:lnTo>
                    <a:pt x="2438636" y="204859"/>
                  </a:lnTo>
                  <a:lnTo>
                    <a:pt x="2626223" y="51214"/>
                  </a:lnTo>
                  <a:lnTo>
                    <a:pt x="2813811" y="51214"/>
                  </a:lnTo>
                  <a:lnTo>
                    <a:pt x="3001398" y="76822"/>
                  </a:lnTo>
                </a:path>
              </a:pathLst>
            </a:custGeom>
            <a:ln w="32521" cap="flat">
              <a:solidFill>
                <a:srgbClr val="00A173">
                  <a:alpha val="100000"/>
                </a:srgbClr>
              </a:solidFill>
              <a:prstDash val="solid"/>
              <a:round/>
            </a:ln>
          </p:spPr>
          <p:txBody>
            <a:bodyPr/>
            <a:lstStyle/>
            <a:p/>
          </p:txBody>
        </p:sp>
        <p:sp>
          <p:nvSpPr>
            <p:cNvPr id="532"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33"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34"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35"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36"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37"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38"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9"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0"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1"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2"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3"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4"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5"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6"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7"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8"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9"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0"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1"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2"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3"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4"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5"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6"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7"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8"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9"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0"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1"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2"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3"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4"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5"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6"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7"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8"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9"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70"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71"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72"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73"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74"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75"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76"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77"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78"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79"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80"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81"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82"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83"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84"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85"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86"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87"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88"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89"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90"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91"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92"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93"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94"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95" name="rc82"/>
            <p:cNvSpPr/>
            <p:nvPr/>
          </p:nvSpPr>
          <p:spPr>
            <a:xfrm>
              <a:off x="14005791" y="9941072"/>
              <a:ext cx="3149396" cy="504938"/>
            </a:xfrm>
            <a:prstGeom prst="rect">
              <a:avLst/>
            </a:prstGeom>
            <a:solidFill>
              <a:srgbClr val="FFFFFF">
                <a:alpha val="100000"/>
              </a:srgbClr>
            </a:solidFill>
          </p:spPr>
          <p:txBody>
            <a:bodyPr/>
            <a:lstStyle/>
            <a:p/>
          </p:txBody>
        </p:sp>
        <p:sp>
          <p:nvSpPr>
            <p:cNvPr id="596"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97"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98"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99"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600"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601"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602"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603"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604"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Bolivia (Plurinational State of)</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3214267" cy="3131794"/>
            </a:xfrm>
            <a:prstGeom prst="rect">
              <a:avLst/>
            </a:prstGeom>
            <a:solidFill>
              <a:srgbClr val="FFFFFF">
                <a:alpha val="100000"/>
              </a:srgbClr>
            </a:solidFill>
          </p:spPr>
          <p:txBody>
            <a:bodyPr/>
            <a:lstStyle/>
            <a:p/>
          </p:txBody>
        </p:sp>
        <p:sp>
          <p:nvSpPr>
            <p:cNvPr id="7" name="pl6"/>
            <p:cNvSpPr/>
            <p:nvPr/>
          </p:nvSpPr>
          <p:spPr>
            <a:xfrm>
              <a:off x="1899869" y="495353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8" name="pl7"/>
            <p:cNvSpPr/>
            <p:nvPr/>
          </p:nvSpPr>
          <p:spPr>
            <a:xfrm>
              <a:off x="1899869" y="428987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9" name="pl8"/>
            <p:cNvSpPr/>
            <p:nvPr/>
          </p:nvSpPr>
          <p:spPr>
            <a:xfrm>
              <a:off x="1899869" y="362621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 name="pl9"/>
            <p:cNvSpPr/>
            <p:nvPr/>
          </p:nvSpPr>
          <p:spPr>
            <a:xfrm>
              <a:off x="1899869" y="296256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1" name="pl10"/>
            <p:cNvSpPr/>
            <p:nvPr/>
          </p:nvSpPr>
          <p:spPr>
            <a:xfrm>
              <a:off x="1899869" y="229890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 name="pl11"/>
            <p:cNvSpPr/>
            <p:nvPr/>
          </p:nvSpPr>
          <p:spPr>
            <a:xfrm>
              <a:off x="189986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 name="pl12"/>
            <p:cNvSpPr/>
            <p:nvPr/>
          </p:nvSpPr>
          <p:spPr>
            <a:xfrm>
              <a:off x="1899869" y="462170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 name="pl13"/>
            <p:cNvSpPr/>
            <p:nvPr/>
          </p:nvSpPr>
          <p:spPr>
            <a:xfrm>
              <a:off x="1899869" y="395804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5" name="pl14"/>
            <p:cNvSpPr/>
            <p:nvPr/>
          </p:nvSpPr>
          <p:spPr>
            <a:xfrm>
              <a:off x="1899869" y="329438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6" name="pl15"/>
            <p:cNvSpPr/>
            <p:nvPr/>
          </p:nvSpPr>
          <p:spPr>
            <a:xfrm>
              <a:off x="1899869" y="263073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7" name="rc16"/>
            <p:cNvSpPr/>
            <p:nvPr/>
          </p:nvSpPr>
          <p:spPr>
            <a:xfrm>
              <a:off x="193938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 name="rc17"/>
            <p:cNvSpPr/>
            <p:nvPr/>
          </p:nvSpPr>
          <p:spPr>
            <a:xfrm>
              <a:off x="193938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 name="rc18"/>
            <p:cNvSpPr/>
            <p:nvPr/>
          </p:nvSpPr>
          <p:spPr>
            <a:xfrm>
              <a:off x="193938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 name="rc19"/>
            <p:cNvSpPr/>
            <p:nvPr/>
          </p:nvSpPr>
          <p:spPr>
            <a:xfrm>
              <a:off x="1939388" y="5255493"/>
              <a:ext cx="237118" cy="2986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 name="rc20"/>
            <p:cNvSpPr/>
            <p:nvPr/>
          </p:nvSpPr>
          <p:spPr>
            <a:xfrm>
              <a:off x="220285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 name="rc21"/>
            <p:cNvSpPr/>
            <p:nvPr/>
          </p:nvSpPr>
          <p:spPr>
            <a:xfrm>
              <a:off x="220285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 name="rc22"/>
            <p:cNvSpPr/>
            <p:nvPr/>
          </p:nvSpPr>
          <p:spPr>
            <a:xfrm>
              <a:off x="220285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 name="rc23"/>
            <p:cNvSpPr/>
            <p:nvPr/>
          </p:nvSpPr>
          <p:spPr>
            <a:xfrm>
              <a:off x="2202853" y="5272085"/>
              <a:ext cx="237118" cy="132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 name="rc24"/>
            <p:cNvSpPr/>
            <p:nvPr/>
          </p:nvSpPr>
          <p:spPr>
            <a:xfrm>
              <a:off x="246631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 name="rc25"/>
            <p:cNvSpPr/>
            <p:nvPr/>
          </p:nvSpPr>
          <p:spPr>
            <a:xfrm>
              <a:off x="246631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 name="rc26"/>
            <p:cNvSpPr/>
            <p:nvPr/>
          </p:nvSpPr>
          <p:spPr>
            <a:xfrm>
              <a:off x="246631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 name="rc27"/>
            <p:cNvSpPr/>
            <p:nvPr/>
          </p:nvSpPr>
          <p:spPr>
            <a:xfrm>
              <a:off x="2466318" y="5228947"/>
              <a:ext cx="237118" cy="564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 name="rc28"/>
            <p:cNvSpPr/>
            <p:nvPr/>
          </p:nvSpPr>
          <p:spPr>
            <a:xfrm>
              <a:off x="2729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0" name="rc29"/>
            <p:cNvSpPr/>
            <p:nvPr/>
          </p:nvSpPr>
          <p:spPr>
            <a:xfrm>
              <a:off x="272978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1" name="rc30"/>
            <p:cNvSpPr/>
            <p:nvPr/>
          </p:nvSpPr>
          <p:spPr>
            <a:xfrm>
              <a:off x="272978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2" name="rc31"/>
            <p:cNvSpPr/>
            <p:nvPr/>
          </p:nvSpPr>
          <p:spPr>
            <a:xfrm>
              <a:off x="2729782" y="5228947"/>
              <a:ext cx="237118" cy="564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3" name="rc32"/>
            <p:cNvSpPr/>
            <p:nvPr/>
          </p:nvSpPr>
          <p:spPr>
            <a:xfrm>
              <a:off x="299324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4" name="rc33"/>
            <p:cNvSpPr/>
            <p:nvPr/>
          </p:nvSpPr>
          <p:spPr>
            <a:xfrm>
              <a:off x="299324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5" name="rc34"/>
            <p:cNvSpPr/>
            <p:nvPr/>
          </p:nvSpPr>
          <p:spPr>
            <a:xfrm>
              <a:off x="299324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6" name="rc35"/>
            <p:cNvSpPr/>
            <p:nvPr/>
          </p:nvSpPr>
          <p:spPr>
            <a:xfrm>
              <a:off x="2993247" y="5212356"/>
              <a:ext cx="237118" cy="7300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7" name="rc36"/>
            <p:cNvSpPr/>
            <p:nvPr/>
          </p:nvSpPr>
          <p:spPr>
            <a:xfrm>
              <a:off x="325671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8" name="rc37"/>
            <p:cNvSpPr/>
            <p:nvPr/>
          </p:nvSpPr>
          <p:spPr>
            <a:xfrm>
              <a:off x="325671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9" name="rc38"/>
            <p:cNvSpPr/>
            <p:nvPr/>
          </p:nvSpPr>
          <p:spPr>
            <a:xfrm>
              <a:off x="325671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0" name="rc39"/>
            <p:cNvSpPr/>
            <p:nvPr/>
          </p:nvSpPr>
          <p:spPr>
            <a:xfrm>
              <a:off x="3256711" y="5195764"/>
              <a:ext cx="237118" cy="8959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1" name="rc40"/>
            <p:cNvSpPr/>
            <p:nvPr/>
          </p:nvSpPr>
          <p:spPr>
            <a:xfrm>
              <a:off x="352017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 name="rc41"/>
            <p:cNvSpPr/>
            <p:nvPr/>
          </p:nvSpPr>
          <p:spPr>
            <a:xfrm>
              <a:off x="352017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 name="rc42"/>
            <p:cNvSpPr/>
            <p:nvPr/>
          </p:nvSpPr>
          <p:spPr>
            <a:xfrm>
              <a:off x="352017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4" name="rc43"/>
            <p:cNvSpPr/>
            <p:nvPr/>
          </p:nvSpPr>
          <p:spPr>
            <a:xfrm>
              <a:off x="3520176" y="5228947"/>
              <a:ext cx="237118" cy="564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5" name="rc44"/>
            <p:cNvSpPr/>
            <p:nvPr/>
          </p:nvSpPr>
          <p:spPr>
            <a:xfrm>
              <a:off x="378364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6" name="rc45"/>
            <p:cNvSpPr/>
            <p:nvPr/>
          </p:nvSpPr>
          <p:spPr>
            <a:xfrm>
              <a:off x="378364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 name="rc46"/>
            <p:cNvSpPr/>
            <p:nvPr/>
          </p:nvSpPr>
          <p:spPr>
            <a:xfrm>
              <a:off x="378364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8" name="rc47"/>
            <p:cNvSpPr/>
            <p:nvPr/>
          </p:nvSpPr>
          <p:spPr>
            <a:xfrm>
              <a:off x="3783640" y="5189128"/>
              <a:ext cx="237118" cy="962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9" name="rc48"/>
            <p:cNvSpPr/>
            <p:nvPr/>
          </p:nvSpPr>
          <p:spPr>
            <a:xfrm>
              <a:off x="404710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0" name="rc49"/>
            <p:cNvSpPr/>
            <p:nvPr/>
          </p:nvSpPr>
          <p:spPr>
            <a:xfrm>
              <a:off x="404710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1" name="rc50"/>
            <p:cNvSpPr/>
            <p:nvPr/>
          </p:nvSpPr>
          <p:spPr>
            <a:xfrm>
              <a:off x="404710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2" name="rc51"/>
            <p:cNvSpPr/>
            <p:nvPr/>
          </p:nvSpPr>
          <p:spPr>
            <a:xfrm>
              <a:off x="4047105" y="5136035"/>
              <a:ext cx="237118" cy="14932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3" name="rc52"/>
            <p:cNvSpPr/>
            <p:nvPr/>
          </p:nvSpPr>
          <p:spPr>
            <a:xfrm>
              <a:off x="431057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4" name="rc53"/>
            <p:cNvSpPr/>
            <p:nvPr/>
          </p:nvSpPr>
          <p:spPr>
            <a:xfrm>
              <a:off x="431057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5" name="rc54"/>
            <p:cNvSpPr/>
            <p:nvPr/>
          </p:nvSpPr>
          <p:spPr>
            <a:xfrm>
              <a:off x="431057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6" name="rc55"/>
            <p:cNvSpPr/>
            <p:nvPr/>
          </p:nvSpPr>
          <p:spPr>
            <a:xfrm>
              <a:off x="4310570" y="5165900"/>
              <a:ext cx="237118" cy="1194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7" name="rc56"/>
            <p:cNvSpPr/>
            <p:nvPr/>
          </p:nvSpPr>
          <p:spPr>
            <a:xfrm>
              <a:off x="457403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8" name="rc57"/>
            <p:cNvSpPr/>
            <p:nvPr/>
          </p:nvSpPr>
          <p:spPr>
            <a:xfrm>
              <a:off x="457403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9" name="rc58"/>
            <p:cNvSpPr/>
            <p:nvPr/>
          </p:nvSpPr>
          <p:spPr>
            <a:xfrm>
              <a:off x="457403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0" name="rc59"/>
            <p:cNvSpPr/>
            <p:nvPr/>
          </p:nvSpPr>
          <p:spPr>
            <a:xfrm>
              <a:off x="4574034" y="5209037"/>
              <a:ext cx="237118" cy="7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1" name="rc60"/>
            <p:cNvSpPr/>
            <p:nvPr/>
          </p:nvSpPr>
          <p:spPr>
            <a:xfrm>
              <a:off x="483749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2" name="rc61"/>
            <p:cNvSpPr/>
            <p:nvPr/>
          </p:nvSpPr>
          <p:spPr>
            <a:xfrm>
              <a:off x="483749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3" name="rc62"/>
            <p:cNvSpPr/>
            <p:nvPr/>
          </p:nvSpPr>
          <p:spPr>
            <a:xfrm>
              <a:off x="483749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4" name="rc63"/>
            <p:cNvSpPr/>
            <p:nvPr/>
          </p:nvSpPr>
          <p:spPr>
            <a:xfrm>
              <a:off x="4837499" y="5262130"/>
              <a:ext cx="237118" cy="2322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5" name="pg64"/>
            <p:cNvSpPr/>
            <p:nvPr/>
          </p:nvSpPr>
          <p:spPr>
            <a:xfrm>
              <a:off x="2702556" y="2153563"/>
              <a:ext cx="1608892" cy="373922"/>
            </a:xfrm>
            <a:custGeom>
              <a:avLst/>
              <a:pathLst>
                <a:path w="1608892" h="373922">
                  <a:moveTo>
                    <a:pt x="31220" y="373922"/>
                  </a:moveTo>
                  <a:lnTo>
                    <a:pt x="1577672" y="373922"/>
                  </a:lnTo>
                  <a:lnTo>
                    <a:pt x="1576415" y="373897"/>
                  </a:lnTo>
                  <a:lnTo>
                    <a:pt x="1581435" y="373695"/>
                  </a:lnTo>
                  <a:lnTo>
                    <a:pt x="1586358" y="372690"/>
                  </a:lnTo>
                  <a:lnTo>
                    <a:pt x="1591056" y="370908"/>
                  </a:lnTo>
                  <a:lnTo>
                    <a:pt x="1595407" y="368396"/>
                  </a:lnTo>
                  <a:lnTo>
                    <a:pt x="1599299" y="365218"/>
                  </a:lnTo>
                  <a:lnTo>
                    <a:pt x="1602631" y="361457"/>
                  </a:lnTo>
                  <a:lnTo>
                    <a:pt x="1605316" y="357211"/>
                  </a:lnTo>
                  <a:lnTo>
                    <a:pt x="1607286" y="352588"/>
                  </a:lnTo>
                  <a:lnTo>
                    <a:pt x="1608488" y="347710"/>
                  </a:lnTo>
                  <a:lnTo>
                    <a:pt x="1608892" y="342702"/>
                  </a:lnTo>
                  <a:lnTo>
                    <a:pt x="1608892" y="31220"/>
                  </a:lnTo>
                  <a:lnTo>
                    <a:pt x="1608488" y="26212"/>
                  </a:lnTo>
                  <a:lnTo>
                    <a:pt x="1607286" y="21334"/>
                  </a:lnTo>
                  <a:lnTo>
                    <a:pt x="1605316" y="16711"/>
                  </a:lnTo>
                  <a:lnTo>
                    <a:pt x="1602631" y="12465"/>
                  </a:lnTo>
                  <a:lnTo>
                    <a:pt x="1599299" y="8704"/>
                  </a:lnTo>
                  <a:lnTo>
                    <a:pt x="1595407" y="5526"/>
                  </a:lnTo>
                  <a:lnTo>
                    <a:pt x="1591056" y="3014"/>
                  </a:lnTo>
                  <a:lnTo>
                    <a:pt x="1586358" y="1232"/>
                  </a:lnTo>
                  <a:lnTo>
                    <a:pt x="1581435" y="227"/>
                  </a:lnTo>
                  <a:lnTo>
                    <a:pt x="157767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6" name="tx65"/>
            <p:cNvSpPr/>
            <p:nvPr/>
          </p:nvSpPr>
          <p:spPr>
            <a:xfrm>
              <a:off x="2827439" y="2239827"/>
              <a:ext cx="1359127"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67" name="pg66"/>
            <p:cNvSpPr/>
            <p:nvPr/>
          </p:nvSpPr>
          <p:spPr>
            <a:xfrm>
              <a:off x="2892950" y="2394471"/>
              <a:ext cx="1228104" cy="311602"/>
            </a:xfrm>
            <a:custGeom>
              <a:avLst/>
              <a:pathLst>
                <a:path w="1228104" h="311602">
                  <a:moveTo>
                    <a:pt x="26017" y="311602"/>
                  </a:moveTo>
                  <a:lnTo>
                    <a:pt x="1202087" y="311602"/>
                  </a:lnTo>
                  <a:lnTo>
                    <a:pt x="1201039" y="311581"/>
                  </a:lnTo>
                  <a:lnTo>
                    <a:pt x="1205223" y="311412"/>
                  </a:lnTo>
                  <a:lnTo>
                    <a:pt x="1209325" y="310575"/>
                  </a:lnTo>
                  <a:lnTo>
                    <a:pt x="1213240" y="309090"/>
                  </a:lnTo>
                  <a:lnTo>
                    <a:pt x="1216866" y="306996"/>
                  </a:lnTo>
                  <a:lnTo>
                    <a:pt x="1220109" y="304348"/>
                  </a:lnTo>
                  <a:lnTo>
                    <a:pt x="1222886" y="301214"/>
                  </a:lnTo>
                  <a:lnTo>
                    <a:pt x="1225124" y="297675"/>
                  </a:lnTo>
                  <a:lnTo>
                    <a:pt x="1226765" y="293823"/>
                  </a:lnTo>
                  <a:lnTo>
                    <a:pt x="1227767" y="289758"/>
                  </a:lnTo>
                  <a:lnTo>
                    <a:pt x="1228104" y="285585"/>
                  </a:lnTo>
                  <a:lnTo>
                    <a:pt x="1228104" y="26017"/>
                  </a:lnTo>
                  <a:lnTo>
                    <a:pt x="1227767" y="21843"/>
                  </a:lnTo>
                  <a:lnTo>
                    <a:pt x="1226765" y="17778"/>
                  </a:lnTo>
                  <a:lnTo>
                    <a:pt x="1225124" y="13926"/>
                  </a:lnTo>
                  <a:lnTo>
                    <a:pt x="1222886" y="10387"/>
                  </a:lnTo>
                  <a:lnTo>
                    <a:pt x="1220109" y="7253"/>
                  </a:lnTo>
                  <a:lnTo>
                    <a:pt x="1216866" y="4605"/>
                  </a:lnTo>
                  <a:lnTo>
                    <a:pt x="1213240" y="2511"/>
                  </a:lnTo>
                  <a:lnTo>
                    <a:pt x="1209325" y="1027"/>
                  </a:lnTo>
                  <a:lnTo>
                    <a:pt x="1205223" y="189"/>
                  </a:lnTo>
                  <a:lnTo>
                    <a:pt x="120208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8" name="tx67"/>
            <p:cNvSpPr/>
            <p:nvPr/>
          </p:nvSpPr>
          <p:spPr>
            <a:xfrm>
              <a:off x="2997019" y="2466357"/>
              <a:ext cx="1019966"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69" name="rc68"/>
            <p:cNvSpPr/>
            <p:nvPr/>
          </p:nvSpPr>
          <p:spPr>
            <a:xfrm>
              <a:off x="1899869" y="2153563"/>
              <a:ext cx="3214267" cy="3131794"/>
            </a:xfrm>
            <a:prstGeom prst="rect">
              <a:avLst/>
            </a:prstGeom>
            <a:ln w="13550" cap="rnd">
              <a:solidFill>
                <a:srgbClr val="333333">
                  <a:alpha val="100000"/>
                </a:srgbClr>
              </a:solidFill>
              <a:prstDash val="solid"/>
              <a:round/>
            </a:ln>
          </p:spPr>
          <p:txBody>
            <a:bodyPr/>
            <a:lstStyle/>
            <a:p/>
          </p:txBody>
        </p:sp>
        <p:sp>
          <p:nvSpPr>
            <p:cNvPr id="70" name="rc69"/>
            <p:cNvSpPr/>
            <p:nvPr/>
          </p:nvSpPr>
          <p:spPr>
            <a:xfrm>
              <a:off x="5114136" y="2153563"/>
              <a:ext cx="3214267" cy="3131794"/>
            </a:xfrm>
            <a:prstGeom prst="rect">
              <a:avLst/>
            </a:prstGeom>
            <a:solidFill>
              <a:srgbClr val="FFFFFF">
                <a:alpha val="100000"/>
              </a:srgbClr>
            </a:solidFill>
          </p:spPr>
          <p:txBody>
            <a:bodyPr/>
            <a:lstStyle/>
            <a:p/>
          </p:txBody>
        </p:sp>
        <p:sp>
          <p:nvSpPr>
            <p:cNvPr id="71" name="pl70"/>
            <p:cNvSpPr/>
            <p:nvPr/>
          </p:nvSpPr>
          <p:spPr>
            <a:xfrm>
              <a:off x="5114136" y="495353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2" name="pl71"/>
            <p:cNvSpPr/>
            <p:nvPr/>
          </p:nvSpPr>
          <p:spPr>
            <a:xfrm>
              <a:off x="5114136" y="428987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3" name="pl72"/>
            <p:cNvSpPr/>
            <p:nvPr/>
          </p:nvSpPr>
          <p:spPr>
            <a:xfrm>
              <a:off x="5114136" y="362621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4" name="pl73"/>
            <p:cNvSpPr/>
            <p:nvPr/>
          </p:nvSpPr>
          <p:spPr>
            <a:xfrm>
              <a:off x="5114136" y="296256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5" name="pl74"/>
            <p:cNvSpPr/>
            <p:nvPr/>
          </p:nvSpPr>
          <p:spPr>
            <a:xfrm>
              <a:off x="5114136" y="229890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6" name="pl75"/>
            <p:cNvSpPr/>
            <p:nvPr/>
          </p:nvSpPr>
          <p:spPr>
            <a:xfrm>
              <a:off x="5114136"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7" name="pl76"/>
            <p:cNvSpPr/>
            <p:nvPr/>
          </p:nvSpPr>
          <p:spPr>
            <a:xfrm>
              <a:off x="5114136" y="462170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8" name="pl77"/>
            <p:cNvSpPr/>
            <p:nvPr/>
          </p:nvSpPr>
          <p:spPr>
            <a:xfrm>
              <a:off x="5114136" y="395804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9" name="pl78"/>
            <p:cNvSpPr/>
            <p:nvPr/>
          </p:nvSpPr>
          <p:spPr>
            <a:xfrm>
              <a:off x="5114136" y="329438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80" name="pl79"/>
            <p:cNvSpPr/>
            <p:nvPr/>
          </p:nvSpPr>
          <p:spPr>
            <a:xfrm>
              <a:off x="5114136" y="263073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81" name="rc80"/>
            <p:cNvSpPr/>
            <p:nvPr/>
          </p:nvSpPr>
          <p:spPr>
            <a:xfrm>
              <a:off x="515365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2" name="rc81"/>
            <p:cNvSpPr/>
            <p:nvPr/>
          </p:nvSpPr>
          <p:spPr>
            <a:xfrm>
              <a:off x="515365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3" name="rc82"/>
            <p:cNvSpPr/>
            <p:nvPr/>
          </p:nvSpPr>
          <p:spPr>
            <a:xfrm>
              <a:off x="515365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4" name="rc83"/>
            <p:cNvSpPr/>
            <p:nvPr/>
          </p:nvSpPr>
          <p:spPr>
            <a:xfrm>
              <a:off x="5153656" y="5165900"/>
              <a:ext cx="237118" cy="1194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5" name="rc84"/>
            <p:cNvSpPr/>
            <p:nvPr/>
          </p:nvSpPr>
          <p:spPr>
            <a:xfrm>
              <a:off x="541712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541712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541712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5417121" y="5192446"/>
              <a:ext cx="237118" cy="9291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568058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568058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568058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5680585" y="5179173"/>
              <a:ext cx="237118" cy="10618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594405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594405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594405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5944050" y="5252175"/>
              <a:ext cx="237118" cy="3318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rc96"/>
            <p:cNvSpPr/>
            <p:nvPr/>
          </p:nvSpPr>
          <p:spPr>
            <a:xfrm>
              <a:off x="620751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620751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620751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6207514" y="5258811"/>
              <a:ext cx="237118" cy="2654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rc100"/>
            <p:cNvSpPr/>
            <p:nvPr/>
          </p:nvSpPr>
          <p:spPr>
            <a:xfrm>
              <a:off x="647097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2" name="rc101"/>
            <p:cNvSpPr/>
            <p:nvPr/>
          </p:nvSpPr>
          <p:spPr>
            <a:xfrm>
              <a:off x="647097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3" name="rc102"/>
            <p:cNvSpPr/>
            <p:nvPr/>
          </p:nvSpPr>
          <p:spPr>
            <a:xfrm>
              <a:off x="647097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4" name="rc103"/>
            <p:cNvSpPr/>
            <p:nvPr/>
          </p:nvSpPr>
          <p:spPr>
            <a:xfrm>
              <a:off x="6470979" y="5255493"/>
              <a:ext cx="237118" cy="2986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5" name="rc104"/>
            <p:cNvSpPr/>
            <p:nvPr/>
          </p:nvSpPr>
          <p:spPr>
            <a:xfrm>
              <a:off x="673444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6" name="rc105"/>
            <p:cNvSpPr/>
            <p:nvPr/>
          </p:nvSpPr>
          <p:spPr>
            <a:xfrm>
              <a:off x="673444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7" name="rc106"/>
            <p:cNvSpPr/>
            <p:nvPr/>
          </p:nvSpPr>
          <p:spPr>
            <a:xfrm>
              <a:off x="673444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8" name="rc107"/>
            <p:cNvSpPr/>
            <p:nvPr/>
          </p:nvSpPr>
          <p:spPr>
            <a:xfrm>
              <a:off x="6734443" y="5248857"/>
              <a:ext cx="237118" cy="3650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9" name="rc108"/>
            <p:cNvSpPr/>
            <p:nvPr/>
          </p:nvSpPr>
          <p:spPr>
            <a:xfrm>
              <a:off x="699790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0" name="rc109"/>
            <p:cNvSpPr/>
            <p:nvPr/>
          </p:nvSpPr>
          <p:spPr>
            <a:xfrm>
              <a:off x="699790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1" name="rc110"/>
            <p:cNvSpPr/>
            <p:nvPr/>
          </p:nvSpPr>
          <p:spPr>
            <a:xfrm>
              <a:off x="699790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2" name="rc111"/>
            <p:cNvSpPr/>
            <p:nvPr/>
          </p:nvSpPr>
          <p:spPr>
            <a:xfrm>
              <a:off x="6997908" y="5248857"/>
              <a:ext cx="237118" cy="3650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3" name="rc112"/>
            <p:cNvSpPr/>
            <p:nvPr/>
          </p:nvSpPr>
          <p:spPr>
            <a:xfrm>
              <a:off x="726137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4" name="rc113"/>
            <p:cNvSpPr/>
            <p:nvPr/>
          </p:nvSpPr>
          <p:spPr>
            <a:xfrm>
              <a:off x="726137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5" name="rc114"/>
            <p:cNvSpPr/>
            <p:nvPr/>
          </p:nvSpPr>
          <p:spPr>
            <a:xfrm>
              <a:off x="726137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6" name="rc115"/>
            <p:cNvSpPr/>
            <p:nvPr/>
          </p:nvSpPr>
          <p:spPr>
            <a:xfrm>
              <a:off x="7261373" y="5222310"/>
              <a:ext cx="237118" cy="6304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7" name="rc116"/>
            <p:cNvSpPr/>
            <p:nvPr/>
          </p:nvSpPr>
          <p:spPr>
            <a:xfrm>
              <a:off x="752483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8" name="rc117"/>
            <p:cNvSpPr/>
            <p:nvPr/>
          </p:nvSpPr>
          <p:spPr>
            <a:xfrm>
              <a:off x="752483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9" name="rc118"/>
            <p:cNvSpPr/>
            <p:nvPr/>
          </p:nvSpPr>
          <p:spPr>
            <a:xfrm>
              <a:off x="752483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0" name="rc119"/>
            <p:cNvSpPr/>
            <p:nvPr/>
          </p:nvSpPr>
          <p:spPr>
            <a:xfrm>
              <a:off x="7524837" y="5205719"/>
              <a:ext cx="237118" cy="796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1" name="rc120"/>
            <p:cNvSpPr/>
            <p:nvPr/>
          </p:nvSpPr>
          <p:spPr>
            <a:xfrm>
              <a:off x="778830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2" name="rc121"/>
            <p:cNvSpPr/>
            <p:nvPr/>
          </p:nvSpPr>
          <p:spPr>
            <a:xfrm>
              <a:off x="778830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3" name="rc122"/>
            <p:cNvSpPr/>
            <p:nvPr/>
          </p:nvSpPr>
          <p:spPr>
            <a:xfrm>
              <a:off x="778830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4" name="rc123"/>
            <p:cNvSpPr/>
            <p:nvPr/>
          </p:nvSpPr>
          <p:spPr>
            <a:xfrm>
              <a:off x="7788302" y="5242220"/>
              <a:ext cx="237118" cy="4313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5" name="rc124"/>
            <p:cNvSpPr/>
            <p:nvPr/>
          </p:nvSpPr>
          <p:spPr>
            <a:xfrm>
              <a:off x="805176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6" name="rc125"/>
            <p:cNvSpPr/>
            <p:nvPr/>
          </p:nvSpPr>
          <p:spPr>
            <a:xfrm>
              <a:off x="805176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7" name="rc126"/>
            <p:cNvSpPr/>
            <p:nvPr/>
          </p:nvSpPr>
          <p:spPr>
            <a:xfrm>
              <a:off x="805176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8" name="rc127"/>
            <p:cNvSpPr/>
            <p:nvPr/>
          </p:nvSpPr>
          <p:spPr>
            <a:xfrm>
              <a:off x="8051766" y="5242220"/>
              <a:ext cx="237118" cy="4313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9" name="pg128"/>
            <p:cNvSpPr/>
            <p:nvPr/>
          </p:nvSpPr>
          <p:spPr>
            <a:xfrm>
              <a:off x="5916824" y="2153563"/>
              <a:ext cx="1608892" cy="373922"/>
            </a:xfrm>
            <a:custGeom>
              <a:avLst/>
              <a:pathLst>
                <a:path w="1608892" h="373922">
                  <a:moveTo>
                    <a:pt x="31220" y="373922"/>
                  </a:moveTo>
                  <a:lnTo>
                    <a:pt x="1577672" y="373922"/>
                  </a:lnTo>
                  <a:lnTo>
                    <a:pt x="1576415" y="373897"/>
                  </a:lnTo>
                  <a:lnTo>
                    <a:pt x="1581435" y="373695"/>
                  </a:lnTo>
                  <a:lnTo>
                    <a:pt x="1586358" y="372690"/>
                  </a:lnTo>
                  <a:lnTo>
                    <a:pt x="1591056" y="370908"/>
                  </a:lnTo>
                  <a:lnTo>
                    <a:pt x="1595407" y="368396"/>
                  </a:lnTo>
                  <a:lnTo>
                    <a:pt x="1599299" y="365218"/>
                  </a:lnTo>
                  <a:lnTo>
                    <a:pt x="1602631" y="361457"/>
                  </a:lnTo>
                  <a:lnTo>
                    <a:pt x="1605316" y="357211"/>
                  </a:lnTo>
                  <a:lnTo>
                    <a:pt x="1607286" y="352588"/>
                  </a:lnTo>
                  <a:lnTo>
                    <a:pt x="1608488" y="347710"/>
                  </a:lnTo>
                  <a:lnTo>
                    <a:pt x="1608892" y="342702"/>
                  </a:lnTo>
                  <a:lnTo>
                    <a:pt x="1608892" y="31220"/>
                  </a:lnTo>
                  <a:lnTo>
                    <a:pt x="1608488" y="26212"/>
                  </a:lnTo>
                  <a:lnTo>
                    <a:pt x="1607286" y="21334"/>
                  </a:lnTo>
                  <a:lnTo>
                    <a:pt x="1605316" y="16711"/>
                  </a:lnTo>
                  <a:lnTo>
                    <a:pt x="1602631" y="12465"/>
                  </a:lnTo>
                  <a:lnTo>
                    <a:pt x="1599299" y="8704"/>
                  </a:lnTo>
                  <a:lnTo>
                    <a:pt x="1595407" y="5526"/>
                  </a:lnTo>
                  <a:lnTo>
                    <a:pt x="1591056" y="3014"/>
                  </a:lnTo>
                  <a:lnTo>
                    <a:pt x="1586358" y="1232"/>
                  </a:lnTo>
                  <a:lnTo>
                    <a:pt x="1581435" y="227"/>
                  </a:lnTo>
                  <a:lnTo>
                    <a:pt x="157767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30" name="tx129"/>
            <p:cNvSpPr/>
            <p:nvPr/>
          </p:nvSpPr>
          <p:spPr>
            <a:xfrm>
              <a:off x="6041706" y="2239827"/>
              <a:ext cx="1359127"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131" name="pg130"/>
            <p:cNvSpPr/>
            <p:nvPr/>
          </p:nvSpPr>
          <p:spPr>
            <a:xfrm>
              <a:off x="6107218" y="2394471"/>
              <a:ext cx="1228104" cy="311602"/>
            </a:xfrm>
            <a:custGeom>
              <a:avLst/>
              <a:pathLst>
                <a:path w="1228104" h="311602">
                  <a:moveTo>
                    <a:pt x="26017" y="311602"/>
                  </a:moveTo>
                  <a:lnTo>
                    <a:pt x="1202087" y="311602"/>
                  </a:lnTo>
                  <a:lnTo>
                    <a:pt x="1201039" y="311581"/>
                  </a:lnTo>
                  <a:lnTo>
                    <a:pt x="1205223" y="311412"/>
                  </a:lnTo>
                  <a:lnTo>
                    <a:pt x="1209325" y="310575"/>
                  </a:lnTo>
                  <a:lnTo>
                    <a:pt x="1213240" y="309090"/>
                  </a:lnTo>
                  <a:lnTo>
                    <a:pt x="1216866" y="306996"/>
                  </a:lnTo>
                  <a:lnTo>
                    <a:pt x="1220109" y="304348"/>
                  </a:lnTo>
                  <a:lnTo>
                    <a:pt x="1222886" y="301214"/>
                  </a:lnTo>
                  <a:lnTo>
                    <a:pt x="1225124" y="297675"/>
                  </a:lnTo>
                  <a:lnTo>
                    <a:pt x="1226765" y="293823"/>
                  </a:lnTo>
                  <a:lnTo>
                    <a:pt x="1227767" y="289758"/>
                  </a:lnTo>
                  <a:lnTo>
                    <a:pt x="1228104" y="285585"/>
                  </a:lnTo>
                  <a:lnTo>
                    <a:pt x="1228104" y="26017"/>
                  </a:lnTo>
                  <a:lnTo>
                    <a:pt x="1227767" y="21843"/>
                  </a:lnTo>
                  <a:lnTo>
                    <a:pt x="1226765" y="17778"/>
                  </a:lnTo>
                  <a:lnTo>
                    <a:pt x="1225124" y="13926"/>
                  </a:lnTo>
                  <a:lnTo>
                    <a:pt x="1222886" y="10387"/>
                  </a:lnTo>
                  <a:lnTo>
                    <a:pt x="1220109" y="7253"/>
                  </a:lnTo>
                  <a:lnTo>
                    <a:pt x="1216866" y="4605"/>
                  </a:lnTo>
                  <a:lnTo>
                    <a:pt x="1213240" y="2511"/>
                  </a:lnTo>
                  <a:lnTo>
                    <a:pt x="1209325" y="1027"/>
                  </a:lnTo>
                  <a:lnTo>
                    <a:pt x="1205223" y="189"/>
                  </a:lnTo>
                  <a:lnTo>
                    <a:pt x="120208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32" name="tx131"/>
            <p:cNvSpPr/>
            <p:nvPr/>
          </p:nvSpPr>
          <p:spPr>
            <a:xfrm>
              <a:off x="6211287" y="2466357"/>
              <a:ext cx="1019966"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133" name="rc132"/>
            <p:cNvSpPr/>
            <p:nvPr/>
          </p:nvSpPr>
          <p:spPr>
            <a:xfrm>
              <a:off x="5114136" y="2153563"/>
              <a:ext cx="3214267" cy="3131794"/>
            </a:xfrm>
            <a:prstGeom prst="rect">
              <a:avLst/>
            </a:prstGeom>
            <a:ln w="13550" cap="rnd">
              <a:solidFill>
                <a:srgbClr val="333333">
                  <a:alpha val="100000"/>
                </a:srgbClr>
              </a:solidFill>
              <a:prstDash val="solid"/>
              <a:round/>
            </a:ln>
          </p:spPr>
          <p:txBody>
            <a:bodyPr/>
            <a:lstStyle/>
            <a:p/>
          </p:txBody>
        </p:sp>
        <p:sp>
          <p:nvSpPr>
            <p:cNvPr id="134" name="rc133"/>
            <p:cNvSpPr/>
            <p:nvPr/>
          </p:nvSpPr>
          <p:spPr>
            <a:xfrm>
              <a:off x="8328404" y="2153563"/>
              <a:ext cx="3214267" cy="3131794"/>
            </a:xfrm>
            <a:prstGeom prst="rect">
              <a:avLst/>
            </a:prstGeom>
            <a:solidFill>
              <a:srgbClr val="FFFFFF">
                <a:alpha val="100000"/>
              </a:srgbClr>
            </a:solidFill>
          </p:spPr>
          <p:txBody>
            <a:bodyPr/>
            <a:lstStyle/>
            <a:p/>
          </p:txBody>
        </p:sp>
        <p:sp>
          <p:nvSpPr>
            <p:cNvPr id="135" name="pl134"/>
            <p:cNvSpPr/>
            <p:nvPr/>
          </p:nvSpPr>
          <p:spPr>
            <a:xfrm>
              <a:off x="8328404" y="495353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6" name="pl135"/>
            <p:cNvSpPr/>
            <p:nvPr/>
          </p:nvSpPr>
          <p:spPr>
            <a:xfrm>
              <a:off x="8328404" y="428987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7" name="pl136"/>
            <p:cNvSpPr/>
            <p:nvPr/>
          </p:nvSpPr>
          <p:spPr>
            <a:xfrm>
              <a:off x="8328404" y="362621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8" name="pl137"/>
            <p:cNvSpPr/>
            <p:nvPr/>
          </p:nvSpPr>
          <p:spPr>
            <a:xfrm>
              <a:off x="8328404" y="296256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9" name="pl138"/>
            <p:cNvSpPr/>
            <p:nvPr/>
          </p:nvSpPr>
          <p:spPr>
            <a:xfrm>
              <a:off x="8328404" y="229890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40" name="pl139"/>
            <p:cNvSpPr/>
            <p:nvPr/>
          </p:nvSpPr>
          <p:spPr>
            <a:xfrm>
              <a:off x="8328404"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1" name="pl140"/>
            <p:cNvSpPr/>
            <p:nvPr/>
          </p:nvSpPr>
          <p:spPr>
            <a:xfrm>
              <a:off x="8328404" y="462170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2" name="pl141"/>
            <p:cNvSpPr/>
            <p:nvPr/>
          </p:nvSpPr>
          <p:spPr>
            <a:xfrm>
              <a:off x="8328404" y="395804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3" name="pl142"/>
            <p:cNvSpPr/>
            <p:nvPr/>
          </p:nvSpPr>
          <p:spPr>
            <a:xfrm>
              <a:off x="8328404" y="329438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4" name="pl143"/>
            <p:cNvSpPr/>
            <p:nvPr/>
          </p:nvSpPr>
          <p:spPr>
            <a:xfrm>
              <a:off x="8328404" y="263073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5" name="rc144"/>
            <p:cNvSpPr/>
            <p:nvPr/>
          </p:nvSpPr>
          <p:spPr>
            <a:xfrm>
              <a:off x="836792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6" name="rc145"/>
            <p:cNvSpPr/>
            <p:nvPr/>
          </p:nvSpPr>
          <p:spPr>
            <a:xfrm>
              <a:off x="836792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7" name="rc146"/>
            <p:cNvSpPr/>
            <p:nvPr/>
          </p:nvSpPr>
          <p:spPr>
            <a:xfrm>
              <a:off x="836792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8" name="rc147"/>
            <p:cNvSpPr/>
            <p:nvPr/>
          </p:nvSpPr>
          <p:spPr>
            <a:xfrm>
              <a:off x="8367924" y="5199082"/>
              <a:ext cx="237118" cy="862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9" name="rc148"/>
            <p:cNvSpPr/>
            <p:nvPr/>
          </p:nvSpPr>
          <p:spPr>
            <a:xfrm>
              <a:off x="8631388" y="5282039"/>
              <a:ext cx="237118" cy="331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0" name="rc149"/>
            <p:cNvSpPr/>
            <p:nvPr/>
          </p:nvSpPr>
          <p:spPr>
            <a:xfrm>
              <a:off x="8631388" y="528203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1" name="rc150"/>
            <p:cNvSpPr/>
            <p:nvPr/>
          </p:nvSpPr>
          <p:spPr>
            <a:xfrm>
              <a:off x="8631388" y="528203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2" name="rc151"/>
            <p:cNvSpPr/>
            <p:nvPr/>
          </p:nvSpPr>
          <p:spPr>
            <a:xfrm>
              <a:off x="8631388" y="5136035"/>
              <a:ext cx="237118" cy="14600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3" name="rc152"/>
            <p:cNvSpPr/>
            <p:nvPr/>
          </p:nvSpPr>
          <p:spPr>
            <a:xfrm>
              <a:off x="889485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4" name="rc153"/>
            <p:cNvSpPr/>
            <p:nvPr/>
          </p:nvSpPr>
          <p:spPr>
            <a:xfrm>
              <a:off x="889485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5" name="rc154"/>
            <p:cNvSpPr/>
            <p:nvPr/>
          </p:nvSpPr>
          <p:spPr>
            <a:xfrm>
              <a:off x="889485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6" name="rc155"/>
            <p:cNvSpPr/>
            <p:nvPr/>
          </p:nvSpPr>
          <p:spPr>
            <a:xfrm>
              <a:off x="8894853" y="4943575"/>
              <a:ext cx="237118" cy="3417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7" name="rc156"/>
            <p:cNvSpPr/>
            <p:nvPr/>
          </p:nvSpPr>
          <p:spPr>
            <a:xfrm>
              <a:off x="915831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8" name="rc157"/>
            <p:cNvSpPr/>
            <p:nvPr/>
          </p:nvSpPr>
          <p:spPr>
            <a:xfrm>
              <a:off x="915831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9" name="rc158"/>
            <p:cNvSpPr/>
            <p:nvPr/>
          </p:nvSpPr>
          <p:spPr>
            <a:xfrm>
              <a:off x="915831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0" name="rc159"/>
            <p:cNvSpPr/>
            <p:nvPr/>
          </p:nvSpPr>
          <p:spPr>
            <a:xfrm>
              <a:off x="9158317" y="5149308"/>
              <a:ext cx="237118" cy="1360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1" name="rc160"/>
            <p:cNvSpPr/>
            <p:nvPr/>
          </p:nvSpPr>
          <p:spPr>
            <a:xfrm>
              <a:off x="9421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2" name="rc161"/>
            <p:cNvSpPr/>
            <p:nvPr/>
          </p:nvSpPr>
          <p:spPr>
            <a:xfrm>
              <a:off x="942178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3" name="rc162"/>
            <p:cNvSpPr/>
            <p:nvPr/>
          </p:nvSpPr>
          <p:spPr>
            <a:xfrm>
              <a:off x="942178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4" name="rc163"/>
            <p:cNvSpPr/>
            <p:nvPr/>
          </p:nvSpPr>
          <p:spPr>
            <a:xfrm>
              <a:off x="9421782" y="5209037"/>
              <a:ext cx="237118" cy="7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5" name="rc164"/>
            <p:cNvSpPr/>
            <p:nvPr/>
          </p:nvSpPr>
          <p:spPr>
            <a:xfrm>
              <a:off x="9685247" y="5282039"/>
              <a:ext cx="237118" cy="331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6" name="rc165"/>
            <p:cNvSpPr/>
            <p:nvPr/>
          </p:nvSpPr>
          <p:spPr>
            <a:xfrm>
              <a:off x="9685247" y="528203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7" name="rc166"/>
            <p:cNvSpPr/>
            <p:nvPr/>
          </p:nvSpPr>
          <p:spPr>
            <a:xfrm>
              <a:off x="9685247" y="528203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8" name="rc167"/>
            <p:cNvSpPr/>
            <p:nvPr/>
          </p:nvSpPr>
          <p:spPr>
            <a:xfrm>
              <a:off x="9685247" y="5215674"/>
              <a:ext cx="237118" cy="6636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9" name="rc168"/>
            <p:cNvSpPr/>
            <p:nvPr/>
          </p:nvSpPr>
          <p:spPr>
            <a:xfrm>
              <a:off x="994871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0" name="rc169"/>
            <p:cNvSpPr/>
            <p:nvPr/>
          </p:nvSpPr>
          <p:spPr>
            <a:xfrm>
              <a:off x="994871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1" name="rc170"/>
            <p:cNvSpPr/>
            <p:nvPr/>
          </p:nvSpPr>
          <p:spPr>
            <a:xfrm>
              <a:off x="994871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2" name="rc171"/>
            <p:cNvSpPr/>
            <p:nvPr/>
          </p:nvSpPr>
          <p:spPr>
            <a:xfrm>
              <a:off x="9948711" y="5099534"/>
              <a:ext cx="237118" cy="18582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3" name="rc172"/>
            <p:cNvSpPr/>
            <p:nvPr/>
          </p:nvSpPr>
          <p:spPr>
            <a:xfrm>
              <a:off x="10212176" y="5282039"/>
              <a:ext cx="237118" cy="331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4" name="rc173"/>
            <p:cNvSpPr/>
            <p:nvPr/>
          </p:nvSpPr>
          <p:spPr>
            <a:xfrm>
              <a:off x="10212176" y="528203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5" name="rc174"/>
            <p:cNvSpPr/>
            <p:nvPr/>
          </p:nvSpPr>
          <p:spPr>
            <a:xfrm>
              <a:off x="10212176" y="528203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6" name="rc175"/>
            <p:cNvSpPr/>
            <p:nvPr/>
          </p:nvSpPr>
          <p:spPr>
            <a:xfrm>
              <a:off x="10212176" y="5149308"/>
              <a:ext cx="237118" cy="13273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7" name="rc176"/>
            <p:cNvSpPr/>
            <p:nvPr/>
          </p:nvSpPr>
          <p:spPr>
            <a:xfrm>
              <a:off x="1047564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8" name="rc177"/>
            <p:cNvSpPr/>
            <p:nvPr/>
          </p:nvSpPr>
          <p:spPr>
            <a:xfrm>
              <a:off x="10475640" y="5282039"/>
              <a:ext cx="237118" cy="331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9" name="rc178"/>
            <p:cNvSpPr/>
            <p:nvPr/>
          </p:nvSpPr>
          <p:spPr>
            <a:xfrm>
              <a:off x="10475640" y="528203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0" name="rc179"/>
            <p:cNvSpPr/>
            <p:nvPr/>
          </p:nvSpPr>
          <p:spPr>
            <a:xfrm>
              <a:off x="10475640" y="5192446"/>
              <a:ext cx="237118" cy="8959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1" name="rc180"/>
            <p:cNvSpPr/>
            <p:nvPr/>
          </p:nvSpPr>
          <p:spPr>
            <a:xfrm>
              <a:off x="1073910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2" name="rc181"/>
            <p:cNvSpPr/>
            <p:nvPr/>
          </p:nvSpPr>
          <p:spPr>
            <a:xfrm>
              <a:off x="1073910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3" name="rc182"/>
            <p:cNvSpPr/>
            <p:nvPr/>
          </p:nvSpPr>
          <p:spPr>
            <a:xfrm>
              <a:off x="1073910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4" name="rc183"/>
            <p:cNvSpPr/>
            <p:nvPr/>
          </p:nvSpPr>
          <p:spPr>
            <a:xfrm>
              <a:off x="10739105" y="5185809"/>
              <a:ext cx="237118" cy="9954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5" name="rc184"/>
            <p:cNvSpPr/>
            <p:nvPr/>
          </p:nvSpPr>
          <p:spPr>
            <a:xfrm>
              <a:off x="1100256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6" name="rc185"/>
            <p:cNvSpPr/>
            <p:nvPr/>
          </p:nvSpPr>
          <p:spPr>
            <a:xfrm>
              <a:off x="1100256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7" name="rc186"/>
            <p:cNvSpPr/>
            <p:nvPr/>
          </p:nvSpPr>
          <p:spPr>
            <a:xfrm>
              <a:off x="1100256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8" name="rc187"/>
            <p:cNvSpPr/>
            <p:nvPr/>
          </p:nvSpPr>
          <p:spPr>
            <a:xfrm>
              <a:off x="11002569" y="5165900"/>
              <a:ext cx="237118" cy="1194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9" name="rc188"/>
            <p:cNvSpPr/>
            <p:nvPr/>
          </p:nvSpPr>
          <p:spPr>
            <a:xfrm>
              <a:off x="1126603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0" name="rc189"/>
            <p:cNvSpPr/>
            <p:nvPr/>
          </p:nvSpPr>
          <p:spPr>
            <a:xfrm>
              <a:off x="1126603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1" name="rc190"/>
            <p:cNvSpPr/>
            <p:nvPr/>
          </p:nvSpPr>
          <p:spPr>
            <a:xfrm>
              <a:off x="1126603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2" name="rc191"/>
            <p:cNvSpPr/>
            <p:nvPr/>
          </p:nvSpPr>
          <p:spPr>
            <a:xfrm>
              <a:off x="11266034" y="5248857"/>
              <a:ext cx="237118" cy="3650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3" name="pg192"/>
            <p:cNvSpPr/>
            <p:nvPr/>
          </p:nvSpPr>
          <p:spPr>
            <a:xfrm>
              <a:off x="9131092" y="2153563"/>
              <a:ext cx="1608892" cy="373922"/>
            </a:xfrm>
            <a:custGeom>
              <a:avLst/>
              <a:pathLst>
                <a:path w="1608892" h="373922">
                  <a:moveTo>
                    <a:pt x="31220" y="373922"/>
                  </a:moveTo>
                  <a:lnTo>
                    <a:pt x="1577672" y="373922"/>
                  </a:lnTo>
                  <a:lnTo>
                    <a:pt x="1576415" y="373897"/>
                  </a:lnTo>
                  <a:lnTo>
                    <a:pt x="1581435" y="373695"/>
                  </a:lnTo>
                  <a:lnTo>
                    <a:pt x="1586358" y="372690"/>
                  </a:lnTo>
                  <a:lnTo>
                    <a:pt x="1591056" y="370908"/>
                  </a:lnTo>
                  <a:lnTo>
                    <a:pt x="1595407" y="368396"/>
                  </a:lnTo>
                  <a:lnTo>
                    <a:pt x="1599299" y="365218"/>
                  </a:lnTo>
                  <a:lnTo>
                    <a:pt x="1602631" y="361457"/>
                  </a:lnTo>
                  <a:lnTo>
                    <a:pt x="1605316" y="357211"/>
                  </a:lnTo>
                  <a:lnTo>
                    <a:pt x="1607286" y="352588"/>
                  </a:lnTo>
                  <a:lnTo>
                    <a:pt x="1608488" y="347710"/>
                  </a:lnTo>
                  <a:lnTo>
                    <a:pt x="1608892" y="342702"/>
                  </a:lnTo>
                  <a:lnTo>
                    <a:pt x="1608892" y="31220"/>
                  </a:lnTo>
                  <a:lnTo>
                    <a:pt x="1608488" y="26212"/>
                  </a:lnTo>
                  <a:lnTo>
                    <a:pt x="1607286" y="21334"/>
                  </a:lnTo>
                  <a:lnTo>
                    <a:pt x="1605316" y="16711"/>
                  </a:lnTo>
                  <a:lnTo>
                    <a:pt x="1602631" y="12465"/>
                  </a:lnTo>
                  <a:lnTo>
                    <a:pt x="1599299" y="8704"/>
                  </a:lnTo>
                  <a:lnTo>
                    <a:pt x="1595407" y="5526"/>
                  </a:lnTo>
                  <a:lnTo>
                    <a:pt x="1591056" y="3014"/>
                  </a:lnTo>
                  <a:lnTo>
                    <a:pt x="1586358" y="1232"/>
                  </a:lnTo>
                  <a:lnTo>
                    <a:pt x="1581435" y="227"/>
                  </a:lnTo>
                  <a:lnTo>
                    <a:pt x="157767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94" name="tx193"/>
            <p:cNvSpPr/>
            <p:nvPr/>
          </p:nvSpPr>
          <p:spPr>
            <a:xfrm>
              <a:off x="9255974" y="2239827"/>
              <a:ext cx="1359127"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4 case(s)</a:t>
              </a:r>
            </a:p>
          </p:txBody>
        </p:sp>
        <p:sp>
          <p:nvSpPr>
            <p:cNvPr id="195" name="pg194"/>
            <p:cNvSpPr/>
            <p:nvPr/>
          </p:nvSpPr>
          <p:spPr>
            <a:xfrm>
              <a:off x="9321486" y="2394471"/>
              <a:ext cx="1228104" cy="311602"/>
            </a:xfrm>
            <a:custGeom>
              <a:avLst/>
              <a:pathLst>
                <a:path w="1228104" h="311602">
                  <a:moveTo>
                    <a:pt x="26017" y="311602"/>
                  </a:moveTo>
                  <a:lnTo>
                    <a:pt x="1202087" y="311602"/>
                  </a:lnTo>
                  <a:lnTo>
                    <a:pt x="1201039" y="311581"/>
                  </a:lnTo>
                  <a:lnTo>
                    <a:pt x="1205223" y="311412"/>
                  </a:lnTo>
                  <a:lnTo>
                    <a:pt x="1209325" y="310575"/>
                  </a:lnTo>
                  <a:lnTo>
                    <a:pt x="1213240" y="309090"/>
                  </a:lnTo>
                  <a:lnTo>
                    <a:pt x="1216866" y="306996"/>
                  </a:lnTo>
                  <a:lnTo>
                    <a:pt x="1220109" y="304348"/>
                  </a:lnTo>
                  <a:lnTo>
                    <a:pt x="1222886" y="301214"/>
                  </a:lnTo>
                  <a:lnTo>
                    <a:pt x="1225124" y="297675"/>
                  </a:lnTo>
                  <a:lnTo>
                    <a:pt x="1226765" y="293823"/>
                  </a:lnTo>
                  <a:lnTo>
                    <a:pt x="1227767" y="289758"/>
                  </a:lnTo>
                  <a:lnTo>
                    <a:pt x="1228104" y="285585"/>
                  </a:lnTo>
                  <a:lnTo>
                    <a:pt x="1228104" y="26017"/>
                  </a:lnTo>
                  <a:lnTo>
                    <a:pt x="1227767" y="21843"/>
                  </a:lnTo>
                  <a:lnTo>
                    <a:pt x="1226765" y="17778"/>
                  </a:lnTo>
                  <a:lnTo>
                    <a:pt x="1225124" y="13926"/>
                  </a:lnTo>
                  <a:lnTo>
                    <a:pt x="1222886" y="10387"/>
                  </a:lnTo>
                  <a:lnTo>
                    <a:pt x="1220109" y="7253"/>
                  </a:lnTo>
                  <a:lnTo>
                    <a:pt x="1216866" y="4605"/>
                  </a:lnTo>
                  <a:lnTo>
                    <a:pt x="1213240" y="2511"/>
                  </a:lnTo>
                  <a:lnTo>
                    <a:pt x="1209325" y="1027"/>
                  </a:lnTo>
                  <a:lnTo>
                    <a:pt x="1205223" y="189"/>
                  </a:lnTo>
                  <a:lnTo>
                    <a:pt x="120208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96" name="tx195"/>
            <p:cNvSpPr/>
            <p:nvPr/>
          </p:nvSpPr>
          <p:spPr>
            <a:xfrm>
              <a:off x="9425554" y="2466357"/>
              <a:ext cx="1019966"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4 case(s)</a:t>
              </a:r>
            </a:p>
          </p:txBody>
        </p:sp>
        <p:sp>
          <p:nvSpPr>
            <p:cNvPr id="197" name="rc196"/>
            <p:cNvSpPr/>
            <p:nvPr/>
          </p:nvSpPr>
          <p:spPr>
            <a:xfrm>
              <a:off x="8328404" y="2153563"/>
              <a:ext cx="3214267" cy="3131794"/>
            </a:xfrm>
            <a:prstGeom prst="rect">
              <a:avLst/>
            </a:prstGeom>
            <a:ln w="13550" cap="rnd">
              <a:solidFill>
                <a:srgbClr val="333333">
                  <a:alpha val="100000"/>
                </a:srgbClr>
              </a:solidFill>
              <a:prstDash val="solid"/>
              <a:round/>
            </a:ln>
          </p:spPr>
          <p:txBody>
            <a:bodyPr/>
            <a:lstStyle/>
            <a:p/>
          </p:txBody>
        </p:sp>
        <p:sp>
          <p:nvSpPr>
            <p:cNvPr id="198" name="rc197"/>
            <p:cNvSpPr/>
            <p:nvPr/>
          </p:nvSpPr>
          <p:spPr>
            <a:xfrm>
              <a:off x="11542672" y="2153563"/>
              <a:ext cx="3214267" cy="3131794"/>
            </a:xfrm>
            <a:prstGeom prst="rect">
              <a:avLst/>
            </a:prstGeom>
            <a:solidFill>
              <a:srgbClr val="FFFFFF">
                <a:alpha val="100000"/>
              </a:srgbClr>
            </a:solidFill>
          </p:spPr>
          <p:txBody>
            <a:bodyPr/>
            <a:lstStyle/>
            <a:p/>
          </p:txBody>
        </p:sp>
        <p:sp>
          <p:nvSpPr>
            <p:cNvPr id="199" name="pl198"/>
            <p:cNvSpPr/>
            <p:nvPr/>
          </p:nvSpPr>
          <p:spPr>
            <a:xfrm>
              <a:off x="11542672" y="495353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0" name="pl199"/>
            <p:cNvSpPr/>
            <p:nvPr/>
          </p:nvSpPr>
          <p:spPr>
            <a:xfrm>
              <a:off x="11542672" y="428987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1" name="pl200"/>
            <p:cNvSpPr/>
            <p:nvPr/>
          </p:nvSpPr>
          <p:spPr>
            <a:xfrm>
              <a:off x="11542672" y="362621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2" name="pl201"/>
            <p:cNvSpPr/>
            <p:nvPr/>
          </p:nvSpPr>
          <p:spPr>
            <a:xfrm>
              <a:off x="11542672" y="296256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3" name="pl202"/>
            <p:cNvSpPr/>
            <p:nvPr/>
          </p:nvSpPr>
          <p:spPr>
            <a:xfrm>
              <a:off x="11542672" y="229890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4" name="pl203"/>
            <p:cNvSpPr/>
            <p:nvPr/>
          </p:nvSpPr>
          <p:spPr>
            <a:xfrm>
              <a:off x="11542672"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5" name="pl204"/>
            <p:cNvSpPr/>
            <p:nvPr/>
          </p:nvSpPr>
          <p:spPr>
            <a:xfrm>
              <a:off x="11542672" y="462170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6" name="pl205"/>
            <p:cNvSpPr/>
            <p:nvPr/>
          </p:nvSpPr>
          <p:spPr>
            <a:xfrm>
              <a:off x="11542672" y="395804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7" name="pl206"/>
            <p:cNvSpPr/>
            <p:nvPr/>
          </p:nvSpPr>
          <p:spPr>
            <a:xfrm>
              <a:off x="11542672" y="329438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8" name="pl207"/>
            <p:cNvSpPr/>
            <p:nvPr/>
          </p:nvSpPr>
          <p:spPr>
            <a:xfrm>
              <a:off x="11542672" y="263073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9" name="rc208"/>
            <p:cNvSpPr/>
            <p:nvPr/>
          </p:nvSpPr>
          <p:spPr>
            <a:xfrm>
              <a:off x="1158219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158219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1582191" y="5282039"/>
              <a:ext cx="237118" cy="331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1582191" y="5215674"/>
              <a:ext cx="237118" cy="6636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184565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184565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184565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1845656" y="5235584"/>
              <a:ext cx="237118" cy="497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210912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210912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2109121" y="5282039"/>
              <a:ext cx="237118" cy="331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2109121" y="5189128"/>
              <a:ext cx="237118" cy="9291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2372585" y="5282039"/>
              <a:ext cx="237118" cy="331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2372585" y="528203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2372585" y="5278721"/>
              <a:ext cx="237118" cy="331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2372585" y="5086261"/>
              <a:ext cx="237118" cy="19246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rc224"/>
            <p:cNvSpPr/>
            <p:nvPr/>
          </p:nvSpPr>
          <p:spPr>
            <a:xfrm>
              <a:off x="12636050" y="5282039"/>
              <a:ext cx="237118" cy="331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6" name="rc225"/>
            <p:cNvSpPr/>
            <p:nvPr/>
          </p:nvSpPr>
          <p:spPr>
            <a:xfrm>
              <a:off x="12636050" y="528203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7" name="rc226"/>
            <p:cNvSpPr/>
            <p:nvPr/>
          </p:nvSpPr>
          <p:spPr>
            <a:xfrm>
              <a:off x="12636050" y="5275403"/>
              <a:ext cx="237118" cy="663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8" name="rc227"/>
            <p:cNvSpPr/>
            <p:nvPr/>
          </p:nvSpPr>
          <p:spPr>
            <a:xfrm>
              <a:off x="12636050" y="5039805"/>
              <a:ext cx="237118" cy="2355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9" name="rc228"/>
            <p:cNvSpPr/>
            <p:nvPr/>
          </p:nvSpPr>
          <p:spPr>
            <a:xfrm>
              <a:off x="12899514" y="5082943"/>
              <a:ext cx="237118" cy="20241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0" name="rc229"/>
            <p:cNvSpPr/>
            <p:nvPr/>
          </p:nvSpPr>
          <p:spPr>
            <a:xfrm>
              <a:off x="12899514" y="508294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1" name="rc230"/>
            <p:cNvSpPr/>
            <p:nvPr/>
          </p:nvSpPr>
          <p:spPr>
            <a:xfrm>
              <a:off x="12899514" y="5033168"/>
              <a:ext cx="237118" cy="4977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2" name="rc231"/>
            <p:cNvSpPr/>
            <p:nvPr/>
          </p:nvSpPr>
          <p:spPr>
            <a:xfrm>
              <a:off x="12899514" y="2876285"/>
              <a:ext cx="237118" cy="21568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3" name="rc232"/>
            <p:cNvSpPr/>
            <p:nvPr/>
          </p:nvSpPr>
          <p:spPr>
            <a:xfrm>
              <a:off x="13162979" y="4930302"/>
              <a:ext cx="237118" cy="35505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4" name="rc233"/>
            <p:cNvSpPr/>
            <p:nvPr/>
          </p:nvSpPr>
          <p:spPr>
            <a:xfrm>
              <a:off x="13162979" y="493030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5" name="rc234"/>
            <p:cNvSpPr/>
            <p:nvPr/>
          </p:nvSpPr>
          <p:spPr>
            <a:xfrm>
              <a:off x="13162979" y="4844026"/>
              <a:ext cx="237118" cy="8627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6" name="rc235"/>
            <p:cNvSpPr/>
            <p:nvPr/>
          </p:nvSpPr>
          <p:spPr>
            <a:xfrm>
              <a:off x="13162979" y="2955924"/>
              <a:ext cx="237118" cy="188810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7" name="rc236"/>
            <p:cNvSpPr/>
            <p:nvPr/>
          </p:nvSpPr>
          <p:spPr>
            <a:xfrm>
              <a:off x="13426443" y="5112807"/>
              <a:ext cx="237118" cy="17255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8" name="rc237"/>
            <p:cNvSpPr/>
            <p:nvPr/>
          </p:nvSpPr>
          <p:spPr>
            <a:xfrm>
              <a:off x="13426443" y="511280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9" name="rc238"/>
            <p:cNvSpPr/>
            <p:nvPr/>
          </p:nvSpPr>
          <p:spPr>
            <a:xfrm>
              <a:off x="13426443" y="5099534"/>
              <a:ext cx="237118" cy="1327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0" name="rc239"/>
            <p:cNvSpPr/>
            <p:nvPr/>
          </p:nvSpPr>
          <p:spPr>
            <a:xfrm>
              <a:off x="13426443" y="4402695"/>
              <a:ext cx="237118" cy="6968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1" name="rc240"/>
            <p:cNvSpPr/>
            <p:nvPr/>
          </p:nvSpPr>
          <p:spPr>
            <a:xfrm>
              <a:off x="13689908" y="5043123"/>
              <a:ext cx="237118" cy="24223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2" name="rc241"/>
            <p:cNvSpPr/>
            <p:nvPr/>
          </p:nvSpPr>
          <p:spPr>
            <a:xfrm>
              <a:off x="13689908" y="504312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3" name="rc242"/>
            <p:cNvSpPr/>
            <p:nvPr/>
          </p:nvSpPr>
          <p:spPr>
            <a:xfrm>
              <a:off x="13689908" y="4980076"/>
              <a:ext cx="237118" cy="6304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4" name="rc243"/>
            <p:cNvSpPr/>
            <p:nvPr/>
          </p:nvSpPr>
          <p:spPr>
            <a:xfrm>
              <a:off x="13689908" y="4588519"/>
              <a:ext cx="237118" cy="39155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5" name="rc244"/>
            <p:cNvSpPr/>
            <p:nvPr/>
          </p:nvSpPr>
          <p:spPr>
            <a:xfrm>
              <a:off x="13953372" y="5096216"/>
              <a:ext cx="237118" cy="18914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6" name="rc245"/>
            <p:cNvSpPr/>
            <p:nvPr/>
          </p:nvSpPr>
          <p:spPr>
            <a:xfrm>
              <a:off x="13953372" y="509621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7" name="rc246"/>
            <p:cNvSpPr/>
            <p:nvPr/>
          </p:nvSpPr>
          <p:spPr>
            <a:xfrm>
              <a:off x="13953372" y="5046441"/>
              <a:ext cx="237118" cy="4977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8" name="rc247"/>
            <p:cNvSpPr/>
            <p:nvPr/>
          </p:nvSpPr>
          <p:spPr>
            <a:xfrm>
              <a:off x="13953372" y="4790934"/>
              <a:ext cx="237118" cy="25550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9" name="rc248"/>
            <p:cNvSpPr/>
            <p:nvPr/>
          </p:nvSpPr>
          <p:spPr>
            <a:xfrm>
              <a:off x="14216837" y="5106171"/>
              <a:ext cx="237118" cy="17918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0" name="rc249"/>
            <p:cNvSpPr/>
            <p:nvPr/>
          </p:nvSpPr>
          <p:spPr>
            <a:xfrm>
              <a:off x="14216837" y="510617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1" name="rc250"/>
            <p:cNvSpPr/>
            <p:nvPr/>
          </p:nvSpPr>
          <p:spPr>
            <a:xfrm>
              <a:off x="14216837" y="5079624"/>
              <a:ext cx="237118" cy="2654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2" name="rc251"/>
            <p:cNvSpPr/>
            <p:nvPr/>
          </p:nvSpPr>
          <p:spPr>
            <a:xfrm>
              <a:off x="14216837" y="4933620"/>
              <a:ext cx="237118" cy="14600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3" name="rc252"/>
            <p:cNvSpPr/>
            <p:nvPr/>
          </p:nvSpPr>
          <p:spPr>
            <a:xfrm>
              <a:off x="14480302" y="5282039"/>
              <a:ext cx="237118" cy="331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4" name="rc253"/>
            <p:cNvSpPr/>
            <p:nvPr/>
          </p:nvSpPr>
          <p:spPr>
            <a:xfrm>
              <a:off x="14480302" y="528203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5" name="rc254"/>
            <p:cNvSpPr/>
            <p:nvPr/>
          </p:nvSpPr>
          <p:spPr>
            <a:xfrm>
              <a:off x="14480302" y="528203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6" name="rc255"/>
            <p:cNvSpPr/>
            <p:nvPr/>
          </p:nvSpPr>
          <p:spPr>
            <a:xfrm>
              <a:off x="14480302" y="5245538"/>
              <a:ext cx="237118" cy="3650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7" name="pg256"/>
            <p:cNvSpPr/>
            <p:nvPr/>
          </p:nvSpPr>
          <p:spPr>
            <a:xfrm>
              <a:off x="12297085"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58" name="tx257"/>
            <p:cNvSpPr/>
            <p:nvPr/>
          </p:nvSpPr>
          <p:spPr>
            <a:xfrm>
              <a:off x="12421968"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499 case(s)</a:t>
              </a:r>
            </a:p>
          </p:txBody>
        </p:sp>
        <p:sp>
          <p:nvSpPr>
            <p:cNvPr id="259" name="pg258"/>
            <p:cNvSpPr/>
            <p:nvPr/>
          </p:nvSpPr>
          <p:spPr>
            <a:xfrm>
              <a:off x="12495525"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60" name="tx259"/>
            <p:cNvSpPr/>
            <p:nvPr/>
          </p:nvSpPr>
          <p:spPr>
            <a:xfrm>
              <a:off x="12599594"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539 case(s)</a:t>
              </a:r>
            </a:p>
          </p:txBody>
        </p:sp>
        <p:sp>
          <p:nvSpPr>
            <p:cNvPr id="261" name="rc260"/>
            <p:cNvSpPr/>
            <p:nvPr/>
          </p:nvSpPr>
          <p:spPr>
            <a:xfrm>
              <a:off x="11542672" y="2153563"/>
              <a:ext cx="3214267" cy="3131794"/>
            </a:xfrm>
            <a:prstGeom prst="rect">
              <a:avLst/>
            </a:prstGeom>
            <a:ln w="13550" cap="rnd">
              <a:solidFill>
                <a:srgbClr val="333333">
                  <a:alpha val="100000"/>
                </a:srgbClr>
              </a:solidFill>
              <a:prstDash val="solid"/>
              <a:round/>
            </a:ln>
          </p:spPr>
          <p:txBody>
            <a:bodyPr/>
            <a:lstStyle/>
            <a:p/>
          </p:txBody>
        </p:sp>
        <p:sp>
          <p:nvSpPr>
            <p:cNvPr id="262" name="rc261"/>
            <p:cNvSpPr/>
            <p:nvPr/>
          </p:nvSpPr>
          <p:spPr>
            <a:xfrm>
              <a:off x="14756939" y="2153563"/>
              <a:ext cx="3214267" cy="3131794"/>
            </a:xfrm>
            <a:prstGeom prst="rect">
              <a:avLst/>
            </a:prstGeom>
            <a:solidFill>
              <a:srgbClr val="FFFFFF">
                <a:alpha val="100000"/>
              </a:srgbClr>
            </a:solidFill>
          </p:spPr>
          <p:txBody>
            <a:bodyPr/>
            <a:lstStyle/>
            <a:p/>
          </p:txBody>
        </p:sp>
        <p:sp>
          <p:nvSpPr>
            <p:cNvPr id="263" name="pl262"/>
            <p:cNvSpPr/>
            <p:nvPr/>
          </p:nvSpPr>
          <p:spPr>
            <a:xfrm>
              <a:off x="14756939" y="495353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4" name="pl263"/>
            <p:cNvSpPr/>
            <p:nvPr/>
          </p:nvSpPr>
          <p:spPr>
            <a:xfrm>
              <a:off x="14756939" y="428987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5" name="pl264"/>
            <p:cNvSpPr/>
            <p:nvPr/>
          </p:nvSpPr>
          <p:spPr>
            <a:xfrm>
              <a:off x="14756939" y="362621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6" name="pl265"/>
            <p:cNvSpPr/>
            <p:nvPr/>
          </p:nvSpPr>
          <p:spPr>
            <a:xfrm>
              <a:off x="14756939" y="296256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7" name="pl266"/>
            <p:cNvSpPr/>
            <p:nvPr/>
          </p:nvSpPr>
          <p:spPr>
            <a:xfrm>
              <a:off x="14756939" y="229890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8" name="pl267"/>
            <p:cNvSpPr/>
            <p:nvPr/>
          </p:nvSpPr>
          <p:spPr>
            <a:xfrm>
              <a:off x="1475693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9" name="pl268"/>
            <p:cNvSpPr/>
            <p:nvPr/>
          </p:nvSpPr>
          <p:spPr>
            <a:xfrm>
              <a:off x="14756939" y="462170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70" name="pl269"/>
            <p:cNvSpPr/>
            <p:nvPr/>
          </p:nvSpPr>
          <p:spPr>
            <a:xfrm>
              <a:off x="14756939" y="395804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71" name="pl270"/>
            <p:cNvSpPr/>
            <p:nvPr/>
          </p:nvSpPr>
          <p:spPr>
            <a:xfrm>
              <a:off x="14756939" y="329438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72" name="pl271"/>
            <p:cNvSpPr/>
            <p:nvPr/>
          </p:nvSpPr>
          <p:spPr>
            <a:xfrm>
              <a:off x="14756939" y="263073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73" name="rc272"/>
            <p:cNvSpPr/>
            <p:nvPr/>
          </p:nvSpPr>
          <p:spPr>
            <a:xfrm>
              <a:off x="14796459" y="5195764"/>
              <a:ext cx="237118" cy="8959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4" name="rc273"/>
            <p:cNvSpPr/>
            <p:nvPr/>
          </p:nvSpPr>
          <p:spPr>
            <a:xfrm>
              <a:off x="14796459" y="519576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5" name="rc274"/>
            <p:cNvSpPr/>
            <p:nvPr/>
          </p:nvSpPr>
          <p:spPr>
            <a:xfrm>
              <a:off x="14796459" y="519576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6" name="rc275"/>
            <p:cNvSpPr/>
            <p:nvPr/>
          </p:nvSpPr>
          <p:spPr>
            <a:xfrm>
              <a:off x="14796459" y="5029850"/>
              <a:ext cx="237118" cy="1659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7" name="rc276"/>
            <p:cNvSpPr/>
            <p:nvPr/>
          </p:nvSpPr>
          <p:spPr>
            <a:xfrm>
              <a:off x="15059924" y="5222310"/>
              <a:ext cx="237118" cy="630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8" name="rc277"/>
            <p:cNvSpPr/>
            <p:nvPr/>
          </p:nvSpPr>
          <p:spPr>
            <a:xfrm>
              <a:off x="15059924" y="522231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9" name="rc278"/>
            <p:cNvSpPr/>
            <p:nvPr/>
          </p:nvSpPr>
          <p:spPr>
            <a:xfrm>
              <a:off x="15059924" y="522231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0" name="rc279"/>
            <p:cNvSpPr/>
            <p:nvPr/>
          </p:nvSpPr>
          <p:spPr>
            <a:xfrm>
              <a:off x="15059924" y="5006622"/>
              <a:ext cx="237118" cy="21568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1" name="rc280"/>
            <p:cNvSpPr/>
            <p:nvPr/>
          </p:nvSpPr>
          <p:spPr>
            <a:xfrm>
              <a:off x="15323388" y="5262130"/>
              <a:ext cx="237118" cy="2322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2" name="rc281"/>
            <p:cNvSpPr/>
            <p:nvPr/>
          </p:nvSpPr>
          <p:spPr>
            <a:xfrm>
              <a:off x="15323388" y="526213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3" name="rc282"/>
            <p:cNvSpPr/>
            <p:nvPr/>
          </p:nvSpPr>
          <p:spPr>
            <a:xfrm>
              <a:off x="15323388" y="526213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4" name="rc283"/>
            <p:cNvSpPr/>
            <p:nvPr/>
          </p:nvSpPr>
          <p:spPr>
            <a:xfrm>
              <a:off x="15323388" y="5033168"/>
              <a:ext cx="237118" cy="22896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5" name="rc284"/>
            <p:cNvSpPr/>
            <p:nvPr/>
          </p:nvSpPr>
          <p:spPr>
            <a:xfrm>
              <a:off x="15586853" y="5252175"/>
              <a:ext cx="237118" cy="3318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6" name="rc285"/>
            <p:cNvSpPr/>
            <p:nvPr/>
          </p:nvSpPr>
          <p:spPr>
            <a:xfrm>
              <a:off x="15586853" y="525217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7" name="rc286"/>
            <p:cNvSpPr/>
            <p:nvPr/>
          </p:nvSpPr>
          <p:spPr>
            <a:xfrm>
              <a:off x="15586853" y="525217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8" name="rc287"/>
            <p:cNvSpPr/>
            <p:nvPr/>
          </p:nvSpPr>
          <p:spPr>
            <a:xfrm>
              <a:off x="15586853" y="5066351"/>
              <a:ext cx="237118" cy="18582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9" name="rc288"/>
            <p:cNvSpPr/>
            <p:nvPr/>
          </p:nvSpPr>
          <p:spPr>
            <a:xfrm>
              <a:off x="15850317" y="5248857"/>
              <a:ext cx="237118" cy="3650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0" name="rc289"/>
            <p:cNvSpPr/>
            <p:nvPr/>
          </p:nvSpPr>
          <p:spPr>
            <a:xfrm>
              <a:off x="15850317" y="524885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1" name="rc290"/>
            <p:cNvSpPr/>
            <p:nvPr/>
          </p:nvSpPr>
          <p:spPr>
            <a:xfrm>
              <a:off x="15850317" y="524885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2" name="rc291"/>
            <p:cNvSpPr/>
            <p:nvPr/>
          </p:nvSpPr>
          <p:spPr>
            <a:xfrm>
              <a:off x="15850317" y="5096216"/>
              <a:ext cx="237118" cy="15264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3" name="rc292"/>
            <p:cNvSpPr/>
            <p:nvPr/>
          </p:nvSpPr>
          <p:spPr>
            <a:xfrm>
              <a:off x="16113782" y="5278721"/>
              <a:ext cx="237118" cy="66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4" name="rc293"/>
            <p:cNvSpPr/>
            <p:nvPr/>
          </p:nvSpPr>
          <p:spPr>
            <a:xfrm>
              <a:off x="16113782" y="527872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5" name="rc294"/>
            <p:cNvSpPr/>
            <p:nvPr/>
          </p:nvSpPr>
          <p:spPr>
            <a:xfrm>
              <a:off x="16113782" y="527872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6" name="rc295"/>
            <p:cNvSpPr/>
            <p:nvPr/>
          </p:nvSpPr>
          <p:spPr>
            <a:xfrm>
              <a:off x="16113782" y="5225629"/>
              <a:ext cx="237118" cy="5309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7" name="pg296"/>
            <p:cNvSpPr/>
            <p:nvPr/>
          </p:nvSpPr>
          <p:spPr>
            <a:xfrm>
              <a:off x="15535490" y="2153563"/>
              <a:ext cx="1657166" cy="373922"/>
            </a:xfrm>
            <a:custGeom>
              <a:avLst/>
              <a:pathLst>
                <a:path w="1657166" h="373922">
                  <a:moveTo>
                    <a:pt x="31220" y="373922"/>
                  </a:moveTo>
                  <a:lnTo>
                    <a:pt x="1625946" y="373922"/>
                  </a:lnTo>
                  <a:lnTo>
                    <a:pt x="1624689" y="373897"/>
                  </a:lnTo>
                  <a:lnTo>
                    <a:pt x="1629709" y="373695"/>
                  </a:lnTo>
                  <a:lnTo>
                    <a:pt x="1634632" y="372690"/>
                  </a:lnTo>
                  <a:lnTo>
                    <a:pt x="1639330" y="370908"/>
                  </a:lnTo>
                  <a:lnTo>
                    <a:pt x="1643681" y="368396"/>
                  </a:lnTo>
                  <a:lnTo>
                    <a:pt x="1647573" y="365218"/>
                  </a:lnTo>
                  <a:lnTo>
                    <a:pt x="1650905" y="361457"/>
                  </a:lnTo>
                  <a:lnTo>
                    <a:pt x="1653590" y="357211"/>
                  </a:lnTo>
                  <a:lnTo>
                    <a:pt x="1655560" y="352588"/>
                  </a:lnTo>
                  <a:lnTo>
                    <a:pt x="1656762" y="347710"/>
                  </a:lnTo>
                  <a:lnTo>
                    <a:pt x="1657166" y="342702"/>
                  </a:lnTo>
                  <a:lnTo>
                    <a:pt x="1657166" y="31220"/>
                  </a:lnTo>
                  <a:lnTo>
                    <a:pt x="1656762" y="26212"/>
                  </a:lnTo>
                  <a:lnTo>
                    <a:pt x="1655560" y="21334"/>
                  </a:lnTo>
                  <a:lnTo>
                    <a:pt x="1653590" y="16711"/>
                  </a:lnTo>
                  <a:lnTo>
                    <a:pt x="1650905" y="12465"/>
                  </a:lnTo>
                  <a:lnTo>
                    <a:pt x="1647573" y="8704"/>
                  </a:lnTo>
                  <a:lnTo>
                    <a:pt x="1643681" y="5526"/>
                  </a:lnTo>
                  <a:lnTo>
                    <a:pt x="1639330" y="3014"/>
                  </a:lnTo>
                  <a:lnTo>
                    <a:pt x="1634632" y="1232"/>
                  </a:lnTo>
                  <a:lnTo>
                    <a:pt x="1629709" y="227"/>
                  </a:lnTo>
                  <a:lnTo>
                    <a:pt x="162594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98" name="tx297"/>
            <p:cNvSpPr/>
            <p:nvPr/>
          </p:nvSpPr>
          <p:spPr>
            <a:xfrm>
              <a:off x="15660372" y="2239827"/>
              <a:ext cx="1407401"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76 case(s)</a:t>
              </a:r>
            </a:p>
          </p:txBody>
        </p:sp>
        <p:sp>
          <p:nvSpPr>
            <p:cNvPr id="299" name="pg298"/>
            <p:cNvSpPr/>
            <p:nvPr/>
          </p:nvSpPr>
          <p:spPr>
            <a:xfrm>
              <a:off x="16260004"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300" name="rc299"/>
            <p:cNvSpPr/>
            <p:nvPr/>
          </p:nvSpPr>
          <p:spPr>
            <a:xfrm>
              <a:off x="14756939" y="2153563"/>
              <a:ext cx="3214267" cy="3131794"/>
            </a:xfrm>
            <a:prstGeom prst="rect">
              <a:avLst/>
            </a:prstGeom>
            <a:ln w="13550" cap="rnd">
              <a:solidFill>
                <a:srgbClr val="333333">
                  <a:alpha val="100000"/>
                </a:srgbClr>
              </a:solidFill>
              <a:prstDash val="solid"/>
              <a:round/>
            </a:ln>
          </p:spPr>
          <p:txBody>
            <a:bodyPr/>
            <a:lstStyle/>
            <a:p/>
          </p:txBody>
        </p:sp>
        <p:sp>
          <p:nvSpPr>
            <p:cNvPr id="301" name="tx300"/>
            <p:cNvSpPr/>
            <p:nvPr/>
          </p:nvSpPr>
          <p:spPr>
            <a:xfrm>
              <a:off x="322447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302" name="tx301"/>
            <p:cNvSpPr/>
            <p:nvPr/>
          </p:nvSpPr>
          <p:spPr>
            <a:xfrm>
              <a:off x="64387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303" name="tx302"/>
            <p:cNvSpPr/>
            <p:nvPr/>
          </p:nvSpPr>
          <p:spPr>
            <a:xfrm>
              <a:off x="96530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304" name="tx303"/>
            <p:cNvSpPr/>
            <p:nvPr/>
          </p:nvSpPr>
          <p:spPr>
            <a:xfrm>
              <a:off x="128672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305" name="tx304"/>
            <p:cNvSpPr/>
            <p:nvPr/>
          </p:nvSpPr>
          <p:spPr>
            <a:xfrm>
              <a:off x="1608154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306" name="pl305"/>
            <p:cNvSpPr/>
            <p:nvPr/>
          </p:nvSpPr>
          <p:spPr>
            <a:xfrm>
              <a:off x="20579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2321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2584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308"/>
            <p:cNvSpPr/>
            <p:nvPr/>
          </p:nvSpPr>
          <p:spPr>
            <a:xfrm>
              <a:off x="2848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309"/>
            <p:cNvSpPr/>
            <p:nvPr/>
          </p:nvSpPr>
          <p:spPr>
            <a:xfrm>
              <a:off x="3111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3375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3638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3902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pl313"/>
            <p:cNvSpPr/>
            <p:nvPr/>
          </p:nvSpPr>
          <p:spPr>
            <a:xfrm>
              <a:off x="4165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pl314"/>
            <p:cNvSpPr/>
            <p:nvPr/>
          </p:nvSpPr>
          <p:spPr>
            <a:xfrm>
              <a:off x="4429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pl315"/>
            <p:cNvSpPr/>
            <p:nvPr/>
          </p:nvSpPr>
          <p:spPr>
            <a:xfrm>
              <a:off x="4692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pl316"/>
            <p:cNvSpPr/>
            <p:nvPr/>
          </p:nvSpPr>
          <p:spPr>
            <a:xfrm>
              <a:off x="4956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8" name="tx317"/>
            <p:cNvSpPr/>
            <p:nvPr/>
          </p:nvSpPr>
          <p:spPr>
            <a:xfrm rot="-5400000">
              <a:off x="197716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19" name="tx318"/>
            <p:cNvSpPr/>
            <p:nvPr/>
          </p:nvSpPr>
          <p:spPr>
            <a:xfrm rot="-5400000">
              <a:off x="22308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20" name="tx319"/>
            <p:cNvSpPr/>
            <p:nvPr/>
          </p:nvSpPr>
          <p:spPr>
            <a:xfrm rot="-5400000">
              <a:off x="249437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21" name="tx320"/>
            <p:cNvSpPr/>
            <p:nvPr/>
          </p:nvSpPr>
          <p:spPr>
            <a:xfrm rot="-5400000">
              <a:off x="27559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22" name="tx321"/>
            <p:cNvSpPr/>
            <p:nvPr/>
          </p:nvSpPr>
          <p:spPr>
            <a:xfrm rot="-5400000">
              <a:off x="298878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23" name="tx322"/>
            <p:cNvSpPr/>
            <p:nvPr/>
          </p:nvSpPr>
          <p:spPr>
            <a:xfrm rot="-5400000">
              <a:off x="32944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24" name="tx323"/>
            <p:cNvSpPr/>
            <p:nvPr/>
          </p:nvSpPr>
          <p:spPr>
            <a:xfrm rot="-5400000">
              <a:off x="358764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25" name="tx324"/>
            <p:cNvSpPr/>
            <p:nvPr/>
          </p:nvSpPr>
          <p:spPr>
            <a:xfrm rot="-5400000">
              <a:off x="378894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26" name="tx325"/>
            <p:cNvSpPr/>
            <p:nvPr/>
          </p:nvSpPr>
          <p:spPr>
            <a:xfrm rot="-5400000">
              <a:off x="405236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27" name="tx326"/>
            <p:cNvSpPr/>
            <p:nvPr/>
          </p:nvSpPr>
          <p:spPr>
            <a:xfrm rot="-5400000">
              <a:off x="43522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28" name="tx327"/>
            <p:cNvSpPr/>
            <p:nvPr/>
          </p:nvSpPr>
          <p:spPr>
            <a:xfrm rot="-5400000">
              <a:off x="4597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29" name="tx328"/>
            <p:cNvSpPr/>
            <p:nvPr/>
          </p:nvSpPr>
          <p:spPr>
            <a:xfrm rot="-5400000">
              <a:off x="4860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30" name="pl329"/>
            <p:cNvSpPr/>
            <p:nvPr/>
          </p:nvSpPr>
          <p:spPr>
            <a:xfrm>
              <a:off x="5272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30"/>
            <p:cNvSpPr/>
            <p:nvPr/>
          </p:nvSpPr>
          <p:spPr>
            <a:xfrm>
              <a:off x="5535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31"/>
            <p:cNvSpPr/>
            <p:nvPr/>
          </p:nvSpPr>
          <p:spPr>
            <a:xfrm>
              <a:off x="5799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332"/>
            <p:cNvSpPr/>
            <p:nvPr/>
          </p:nvSpPr>
          <p:spPr>
            <a:xfrm>
              <a:off x="6062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pl333"/>
            <p:cNvSpPr/>
            <p:nvPr/>
          </p:nvSpPr>
          <p:spPr>
            <a:xfrm>
              <a:off x="6326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334"/>
            <p:cNvSpPr/>
            <p:nvPr/>
          </p:nvSpPr>
          <p:spPr>
            <a:xfrm>
              <a:off x="6589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6853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7116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337"/>
            <p:cNvSpPr/>
            <p:nvPr/>
          </p:nvSpPr>
          <p:spPr>
            <a:xfrm>
              <a:off x="73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pl338"/>
            <p:cNvSpPr/>
            <p:nvPr/>
          </p:nvSpPr>
          <p:spPr>
            <a:xfrm>
              <a:off x="7643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pl339"/>
            <p:cNvSpPr/>
            <p:nvPr/>
          </p:nvSpPr>
          <p:spPr>
            <a:xfrm>
              <a:off x="7906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pl340"/>
            <p:cNvSpPr/>
            <p:nvPr/>
          </p:nvSpPr>
          <p:spPr>
            <a:xfrm>
              <a:off x="8170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tx341"/>
            <p:cNvSpPr/>
            <p:nvPr/>
          </p:nvSpPr>
          <p:spPr>
            <a:xfrm rot="-5400000">
              <a:off x="519143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43" name="tx342"/>
            <p:cNvSpPr/>
            <p:nvPr/>
          </p:nvSpPr>
          <p:spPr>
            <a:xfrm rot="-5400000">
              <a:off x="544508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44" name="tx343"/>
            <p:cNvSpPr/>
            <p:nvPr/>
          </p:nvSpPr>
          <p:spPr>
            <a:xfrm rot="-5400000">
              <a:off x="57086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45" name="tx344"/>
            <p:cNvSpPr/>
            <p:nvPr/>
          </p:nvSpPr>
          <p:spPr>
            <a:xfrm rot="-5400000">
              <a:off x="597023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46" name="tx345"/>
            <p:cNvSpPr/>
            <p:nvPr/>
          </p:nvSpPr>
          <p:spPr>
            <a:xfrm rot="-5400000">
              <a:off x="620305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47" name="tx346"/>
            <p:cNvSpPr/>
            <p:nvPr/>
          </p:nvSpPr>
          <p:spPr>
            <a:xfrm rot="-5400000">
              <a:off x="650875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48" name="tx347"/>
            <p:cNvSpPr/>
            <p:nvPr/>
          </p:nvSpPr>
          <p:spPr>
            <a:xfrm rot="-5400000">
              <a:off x="680191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49" name="tx348"/>
            <p:cNvSpPr/>
            <p:nvPr/>
          </p:nvSpPr>
          <p:spPr>
            <a:xfrm rot="-5400000">
              <a:off x="70032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50" name="tx349"/>
            <p:cNvSpPr/>
            <p:nvPr/>
          </p:nvSpPr>
          <p:spPr>
            <a:xfrm rot="-5400000">
              <a:off x="72666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51" name="tx350"/>
            <p:cNvSpPr/>
            <p:nvPr/>
          </p:nvSpPr>
          <p:spPr>
            <a:xfrm rot="-5400000">
              <a:off x="75665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52" name="tx351"/>
            <p:cNvSpPr/>
            <p:nvPr/>
          </p:nvSpPr>
          <p:spPr>
            <a:xfrm rot="-5400000">
              <a:off x="7811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53" name="tx352"/>
            <p:cNvSpPr/>
            <p:nvPr/>
          </p:nvSpPr>
          <p:spPr>
            <a:xfrm rot="-5400000">
              <a:off x="80748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54" name="pl353"/>
            <p:cNvSpPr/>
            <p:nvPr/>
          </p:nvSpPr>
          <p:spPr>
            <a:xfrm>
              <a:off x="8486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5" name="pl354"/>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6" name="pl355"/>
            <p:cNvSpPr/>
            <p:nvPr/>
          </p:nvSpPr>
          <p:spPr>
            <a:xfrm>
              <a:off x="90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7" name="pl356"/>
            <p:cNvSpPr/>
            <p:nvPr/>
          </p:nvSpPr>
          <p:spPr>
            <a:xfrm>
              <a:off x="9276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8" name="pl357"/>
            <p:cNvSpPr/>
            <p:nvPr/>
          </p:nvSpPr>
          <p:spPr>
            <a:xfrm>
              <a:off x="9540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9" name="pl358"/>
            <p:cNvSpPr/>
            <p:nvPr/>
          </p:nvSpPr>
          <p:spPr>
            <a:xfrm>
              <a:off x="9803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pl359"/>
            <p:cNvSpPr/>
            <p:nvPr/>
          </p:nvSpPr>
          <p:spPr>
            <a:xfrm>
              <a:off x="10067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360"/>
            <p:cNvSpPr/>
            <p:nvPr/>
          </p:nvSpPr>
          <p:spPr>
            <a:xfrm>
              <a:off x="10330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pl361"/>
            <p:cNvSpPr/>
            <p:nvPr/>
          </p:nvSpPr>
          <p:spPr>
            <a:xfrm>
              <a:off x="10594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3" name="pl362"/>
            <p:cNvSpPr/>
            <p:nvPr/>
          </p:nvSpPr>
          <p:spPr>
            <a:xfrm>
              <a:off x="10857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4" name="pl363"/>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5" name="pl364"/>
            <p:cNvSpPr/>
            <p:nvPr/>
          </p:nvSpPr>
          <p:spPr>
            <a:xfrm>
              <a:off x="11384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6" name="tx365"/>
            <p:cNvSpPr/>
            <p:nvPr/>
          </p:nvSpPr>
          <p:spPr>
            <a:xfrm rot="-5400000">
              <a:off x="8405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67" name="tx366"/>
            <p:cNvSpPr/>
            <p:nvPr/>
          </p:nvSpPr>
          <p:spPr>
            <a:xfrm rot="-5400000">
              <a:off x="865935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68" name="tx367"/>
            <p:cNvSpPr/>
            <p:nvPr/>
          </p:nvSpPr>
          <p:spPr>
            <a:xfrm rot="-5400000">
              <a:off x="892290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69" name="tx368"/>
            <p:cNvSpPr/>
            <p:nvPr/>
          </p:nvSpPr>
          <p:spPr>
            <a:xfrm rot="-5400000">
              <a:off x="9184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70" name="tx369"/>
            <p:cNvSpPr/>
            <p:nvPr/>
          </p:nvSpPr>
          <p:spPr>
            <a:xfrm rot="-5400000">
              <a:off x="941732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71" name="tx370"/>
            <p:cNvSpPr/>
            <p:nvPr/>
          </p:nvSpPr>
          <p:spPr>
            <a:xfrm rot="-5400000">
              <a:off x="9723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72" name="tx371"/>
            <p:cNvSpPr/>
            <p:nvPr/>
          </p:nvSpPr>
          <p:spPr>
            <a:xfrm rot="-5400000">
              <a:off x="1001617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73" name="tx372"/>
            <p:cNvSpPr/>
            <p:nvPr/>
          </p:nvSpPr>
          <p:spPr>
            <a:xfrm rot="-5400000">
              <a:off x="1021748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74" name="tx373"/>
            <p:cNvSpPr/>
            <p:nvPr/>
          </p:nvSpPr>
          <p:spPr>
            <a:xfrm rot="-5400000">
              <a:off x="1048090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75" name="tx374"/>
            <p:cNvSpPr/>
            <p:nvPr/>
          </p:nvSpPr>
          <p:spPr>
            <a:xfrm rot="-5400000">
              <a:off x="1078078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76" name="tx375"/>
            <p:cNvSpPr/>
            <p:nvPr/>
          </p:nvSpPr>
          <p:spPr>
            <a:xfrm rot="-5400000">
              <a:off x="11025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77" name="tx376"/>
            <p:cNvSpPr/>
            <p:nvPr/>
          </p:nvSpPr>
          <p:spPr>
            <a:xfrm rot="-5400000">
              <a:off x="11289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78" name="pl377"/>
            <p:cNvSpPr/>
            <p:nvPr/>
          </p:nvSpPr>
          <p:spPr>
            <a:xfrm>
              <a:off x="1170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9" name="pl378"/>
            <p:cNvSpPr/>
            <p:nvPr/>
          </p:nvSpPr>
          <p:spPr>
            <a:xfrm>
              <a:off x="11964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0" name="pl379"/>
            <p:cNvSpPr/>
            <p:nvPr/>
          </p:nvSpPr>
          <p:spPr>
            <a:xfrm>
              <a:off x="12227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1" name="pl380"/>
            <p:cNvSpPr/>
            <p:nvPr/>
          </p:nvSpPr>
          <p:spPr>
            <a:xfrm>
              <a:off x="12491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2" name="pl381"/>
            <p:cNvSpPr/>
            <p:nvPr/>
          </p:nvSpPr>
          <p:spPr>
            <a:xfrm>
              <a:off x="12754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3" name="pl382"/>
            <p:cNvSpPr/>
            <p:nvPr/>
          </p:nvSpPr>
          <p:spPr>
            <a:xfrm>
              <a:off x="13018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4" name="pl383"/>
            <p:cNvSpPr/>
            <p:nvPr/>
          </p:nvSpPr>
          <p:spPr>
            <a:xfrm>
              <a:off x="1328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5" name="pl384"/>
            <p:cNvSpPr/>
            <p:nvPr/>
          </p:nvSpPr>
          <p:spPr>
            <a:xfrm>
              <a:off x="13545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6" name="pl385"/>
            <p:cNvSpPr/>
            <p:nvPr/>
          </p:nvSpPr>
          <p:spPr>
            <a:xfrm>
              <a:off x="13808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7" name="pl386"/>
            <p:cNvSpPr/>
            <p:nvPr/>
          </p:nvSpPr>
          <p:spPr>
            <a:xfrm>
              <a:off x="14071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8" name="pl387"/>
            <p:cNvSpPr/>
            <p:nvPr/>
          </p:nvSpPr>
          <p:spPr>
            <a:xfrm>
              <a:off x="14335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9" name="pl388"/>
            <p:cNvSpPr/>
            <p:nvPr/>
          </p:nvSpPr>
          <p:spPr>
            <a:xfrm>
              <a:off x="14598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0" name="tx389"/>
            <p:cNvSpPr/>
            <p:nvPr/>
          </p:nvSpPr>
          <p:spPr>
            <a:xfrm rot="-5400000">
              <a:off x="116199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91" name="tx390"/>
            <p:cNvSpPr/>
            <p:nvPr/>
          </p:nvSpPr>
          <p:spPr>
            <a:xfrm rot="-5400000">
              <a:off x="1187362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92" name="tx391"/>
            <p:cNvSpPr/>
            <p:nvPr/>
          </p:nvSpPr>
          <p:spPr>
            <a:xfrm rot="-5400000">
              <a:off x="1213717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93" name="tx392"/>
            <p:cNvSpPr/>
            <p:nvPr/>
          </p:nvSpPr>
          <p:spPr>
            <a:xfrm rot="-5400000">
              <a:off x="1239877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94" name="tx393"/>
            <p:cNvSpPr/>
            <p:nvPr/>
          </p:nvSpPr>
          <p:spPr>
            <a:xfrm rot="-5400000">
              <a:off x="1263159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95" name="tx394"/>
            <p:cNvSpPr/>
            <p:nvPr/>
          </p:nvSpPr>
          <p:spPr>
            <a:xfrm rot="-5400000">
              <a:off x="129372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96" name="tx395"/>
            <p:cNvSpPr/>
            <p:nvPr/>
          </p:nvSpPr>
          <p:spPr>
            <a:xfrm rot="-5400000">
              <a:off x="1323044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97" name="tx396"/>
            <p:cNvSpPr/>
            <p:nvPr/>
          </p:nvSpPr>
          <p:spPr>
            <a:xfrm rot="-5400000">
              <a:off x="134317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98" name="tx397"/>
            <p:cNvSpPr/>
            <p:nvPr/>
          </p:nvSpPr>
          <p:spPr>
            <a:xfrm rot="-5400000">
              <a:off x="1369517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99" name="tx398"/>
            <p:cNvSpPr/>
            <p:nvPr/>
          </p:nvSpPr>
          <p:spPr>
            <a:xfrm rot="-5400000">
              <a:off x="1399505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00" name="tx399"/>
            <p:cNvSpPr/>
            <p:nvPr/>
          </p:nvSpPr>
          <p:spPr>
            <a:xfrm rot="-5400000">
              <a:off x="142398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01" name="tx400"/>
            <p:cNvSpPr/>
            <p:nvPr/>
          </p:nvSpPr>
          <p:spPr>
            <a:xfrm rot="-5400000">
              <a:off x="14503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02" name="pl401"/>
            <p:cNvSpPr/>
            <p:nvPr/>
          </p:nvSpPr>
          <p:spPr>
            <a:xfrm>
              <a:off x="14915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3" name="pl402"/>
            <p:cNvSpPr/>
            <p:nvPr/>
          </p:nvSpPr>
          <p:spPr>
            <a:xfrm>
              <a:off x="15178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4" name="pl403"/>
            <p:cNvSpPr/>
            <p:nvPr/>
          </p:nvSpPr>
          <p:spPr>
            <a:xfrm>
              <a:off x="15441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5" name="pl404"/>
            <p:cNvSpPr/>
            <p:nvPr/>
          </p:nvSpPr>
          <p:spPr>
            <a:xfrm>
              <a:off x="15705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6" name="pl405"/>
            <p:cNvSpPr/>
            <p:nvPr/>
          </p:nvSpPr>
          <p:spPr>
            <a:xfrm>
              <a:off x="159688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7" name="pl406"/>
            <p:cNvSpPr/>
            <p:nvPr/>
          </p:nvSpPr>
          <p:spPr>
            <a:xfrm>
              <a:off x="16232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8" name="pl407"/>
            <p:cNvSpPr/>
            <p:nvPr/>
          </p:nvSpPr>
          <p:spPr>
            <a:xfrm>
              <a:off x="16495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9" name="pl408"/>
            <p:cNvSpPr/>
            <p:nvPr/>
          </p:nvSpPr>
          <p:spPr>
            <a:xfrm>
              <a:off x="16759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0" name="pl409"/>
            <p:cNvSpPr/>
            <p:nvPr/>
          </p:nvSpPr>
          <p:spPr>
            <a:xfrm>
              <a:off x="17022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1" name="pl410"/>
            <p:cNvSpPr/>
            <p:nvPr/>
          </p:nvSpPr>
          <p:spPr>
            <a:xfrm>
              <a:off x="17286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2" name="pl411"/>
            <p:cNvSpPr/>
            <p:nvPr/>
          </p:nvSpPr>
          <p:spPr>
            <a:xfrm>
              <a:off x="17549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3" name="pl412"/>
            <p:cNvSpPr/>
            <p:nvPr/>
          </p:nvSpPr>
          <p:spPr>
            <a:xfrm>
              <a:off x="178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4" name="tx413"/>
            <p:cNvSpPr/>
            <p:nvPr/>
          </p:nvSpPr>
          <p:spPr>
            <a:xfrm rot="-5400000">
              <a:off x="148342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415" name="tx414"/>
            <p:cNvSpPr/>
            <p:nvPr/>
          </p:nvSpPr>
          <p:spPr>
            <a:xfrm rot="-5400000">
              <a:off x="150878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416" name="tx415"/>
            <p:cNvSpPr/>
            <p:nvPr/>
          </p:nvSpPr>
          <p:spPr>
            <a:xfrm rot="-5400000">
              <a:off x="153514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417" name="tx416"/>
            <p:cNvSpPr/>
            <p:nvPr/>
          </p:nvSpPr>
          <p:spPr>
            <a:xfrm rot="-5400000">
              <a:off x="1561303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18" name="tx417"/>
            <p:cNvSpPr/>
            <p:nvPr/>
          </p:nvSpPr>
          <p:spPr>
            <a:xfrm rot="-5400000">
              <a:off x="1584585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19" name="tx418"/>
            <p:cNvSpPr/>
            <p:nvPr/>
          </p:nvSpPr>
          <p:spPr>
            <a:xfrm rot="-5400000">
              <a:off x="1615155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20" name="tx419"/>
            <p:cNvSpPr/>
            <p:nvPr/>
          </p:nvSpPr>
          <p:spPr>
            <a:xfrm rot="-5400000">
              <a:off x="1644471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21" name="tx420"/>
            <p:cNvSpPr/>
            <p:nvPr/>
          </p:nvSpPr>
          <p:spPr>
            <a:xfrm rot="-5400000">
              <a:off x="1664601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22" name="tx421"/>
            <p:cNvSpPr/>
            <p:nvPr/>
          </p:nvSpPr>
          <p:spPr>
            <a:xfrm rot="-5400000">
              <a:off x="169094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23" name="tx422"/>
            <p:cNvSpPr/>
            <p:nvPr/>
          </p:nvSpPr>
          <p:spPr>
            <a:xfrm rot="-5400000">
              <a:off x="1720932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24" name="tx423"/>
            <p:cNvSpPr/>
            <p:nvPr/>
          </p:nvSpPr>
          <p:spPr>
            <a:xfrm rot="-5400000">
              <a:off x="17454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25" name="tx424"/>
            <p:cNvSpPr/>
            <p:nvPr/>
          </p:nvSpPr>
          <p:spPr>
            <a:xfrm rot="-5400000">
              <a:off x="17717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26" name="tx425"/>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27" name="tx426"/>
            <p:cNvSpPr/>
            <p:nvPr/>
          </p:nvSpPr>
          <p:spPr>
            <a:xfrm>
              <a:off x="1230614" y="4536423"/>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a:t>
              </a:r>
            </a:p>
          </p:txBody>
        </p:sp>
        <p:sp>
          <p:nvSpPr>
            <p:cNvPr id="428" name="tx427"/>
            <p:cNvSpPr/>
            <p:nvPr/>
          </p:nvSpPr>
          <p:spPr>
            <a:xfrm>
              <a:off x="1230614" y="3872767"/>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400</a:t>
              </a:r>
            </a:p>
          </p:txBody>
        </p:sp>
        <p:sp>
          <p:nvSpPr>
            <p:cNvPr id="429" name="tx428"/>
            <p:cNvSpPr/>
            <p:nvPr/>
          </p:nvSpPr>
          <p:spPr>
            <a:xfrm>
              <a:off x="1230614" y="3209110"/>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600</a:t>
              </a:r>
            </a:p>
          </p:txBody>
        </p:sp>
        <p:sp>
          <p:nvSpPr>
            <p:cNvPr id="430" name="tx429"/>
            <p:cNvSpPr/>
            <p:nvPr/>
          </p:nvSpPr>
          <p:spPr>
            <a:xfrm>
              <a:off x="1230614" y="2545454"/>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800</a:t>
              </a:r>
            </a:p>
          </p:txBody>
        </p:sp>
        <p:sp>
          <p:nvSpPr>
            <p:cNvPr id="431" name="pl430"/>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2" name="pl431"/>
            <p:cNvSpPr/>
            <p:nvPr/>
          </p:nvSpPr>
          <p:spPr>
            <a:xfrm>
              <a:off x="1865074" y="462170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3" name="pl432"/>
            <p:cNvSpPr/>
            <p:nvPr/>
          </p:nvSpPr>
          <p:spPr>
            <a:xfrm>
              <a:off x="1865074" y="395804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4" name="pl433"/>
            <p:cNvSpPr/>
            <p:nvPr/>
          </p:nvSpPr>
          <p:spPr>
            <a:xfrm>
              <a:off x="1865074" y="329438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5" name="pl434"/>
            <p:cNvSpPr/>
            <p:nvPr/>
          </p:nvSpPr>
          <p:spPr>
            <a:xfrm>
              <a:off x="1865074" y="263073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6" name="tx435"/>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37" name="rc436"/>
            <p:cNvSpPr/>
            <p:nvPr/>
          </p:nvSpPr>
          <p:spPr>
            <a:xfrm>
              <a:off x="18110385" y="2153563"/>
              <a:ext cx="1753945" cy="1236458"/>
            </a:xfrm>
            <a:prstGeom prst="rect">
              <a:avLst/>
            </a:prstGeom>
            <a:solidFill>
              <a:srgbClr val="FFFFFF">
                <a:alpha val="100000"/>
              </a:srgbClr>
            </a:solidFill>
          </p:spPr>
          <p:txBody>
            <a:bodyPr/>
            <a:lstStyle/>
            <a:p/>
          </p:txBody>
        </p:sp>
        <p:sp>
          <p:nvSpPr>
            <p:cNvPr id="438" name="rc437"/>
            <p:cNvSpPr/>
            <p:nvPr/>
          </p:nvSpPr>
          <p:spPr>
            <a:xfrm>
              <a:off x="18179974" y="2223153"/>
              <a:ext cx="274319" cy="274319"/>
            </a:xfrm>
            <a:prstGeom prst="rect">
              <a:avLst/>
            </a:prstGeom>
            <a:solidFill>
              <a:srgbClr val="FFFFFF">
                <a:alpha val="100000"/>
              </a:srgbClr>
            </a:solidFill>
          </p:spPr>
          <p:txBody>
            <a:bodyPr/>
            <a:lstStyle/>
            <a:p/>
          </p:txBody>
        </p:sp>
        <p:sp>
          <p:nvSpPr>
            <p:cNvPr id="439" name="rc438"/>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40" name="rc439"/>
            <p:cNvSpPr/>
            <p:nvPr/>
          </p:nvSpPr>
          <p:spPr>
            <a:xfrm>
              <a:off x="18179974" y="2497473"/>
              <a:ext cx="274319" cy="274319"/>
            </a:xfrm>
            <a:prstGeom prst="rect">
              <a:avLst/>
            </a:prstGeom>
            <a:solidFill>
              <a:srgbClr val="FFFFFF">
                <a:alpha val="100000"/>
              </a:srgbClr>
            </a:solidFill>
          </p:spPr>
          <p:txBody>
            <a:bodyPr/>
            <a:lstStyle/>
            <a:p/>
          </p:txBody>
        </p:sp>
        <p:sp>
          <p:nvSpPr>
            <p:cNvPr id="441" name="rc440"/>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42" name="rc441"/>
            <p:cNvSpPr/>
            <p:nvPr/>
          </p:nvSpPr>
          <p:spPr>
            <a:xfrm>
              <a:off x="18179974" y="2771793"/>
              <a:ext cx="274319" cy="274319"/>
            </a:xfrm>
            <a:prstGeom prst="rect">
              <a:avLst/>
            </a:prstGeom>
            <a:solidFill>
              <a:srgbClr val="FFFFFF">
                <a:alpha val="100000"/>
              </a:srgbClr>
            </a:solidFill>
          </p:spPr>
          <p:txBody>
            <a:bodyPr/>
            <a:lstStyle/>
            <a:p/>
          </p:txBody>
        </p:sp>
        <p:sp>
          <p:nvSpPr>
            <p:cNvPr id="443" name="rc442"/>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4" name="rc443"/>
            <p:cNvSpPr/>
            <p:nvPr/>
          </p:nvSpPr>
          <p:spPr>
            <a:xfrm>
              <a:off x="18179974" y="3046113"/>
              <a:ext cx="274319" cy="274319"/>
            </a:xfrm>
            <a:prstGeom prst="rect">
              <a:avLst/>
            </a:prstGeom>
            <a:solidFill>
              <a:srgbClr val="FFFFFF">
                <a:alpha val="100000"/>
              </a:srgbClr>
            </a:solidFill>
          </p:spPr>
          <p:txBody>
            <a:bodyPr/>
            <a:lstStyle/>
            <a:p/>
          </p:txBody>
        </p:sp>
        <p:sp>
          <p:nvSpPr>
            <p:cNvPr id="445" name="rc444"/>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46" name="tx445"/>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47" name="tx446"/>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48" name="tx447"/>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49" name="tx448"/>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50" name=""/>
          <p:cNvGrpSpPr/>
          <p:nvPr/>
        </p:nvGrpSpPr>
        <p:grpSpPr>
          <a:xfrm>
            <a:off x="6400800" y="6217920"/>
            <a:ext cx="5486400" cy="4251960"/>
            <a:chOff x="6400800" y="6217920"/>
            <a:chExt cx="5486400" cy="4251960"/>
          </a:xfrm>
        </p:grpSpPr>
        <p:sp>
          <p:nvSpPr>
            <p:cNvPr id="451"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52"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53" name="rc5"/>
            <p:cNvSpPr/>
            <p:nvPr/>
          </p:nvSpPr>
          <p:spPr>
            <a:xfrm>
              <a:off x="7153670" y="6510025"/>
              <a:ext cx="4107183" cy="2788960"/>
            </a:xfrm>
            <a:prstGeom prst="rect">
              <a:avLst/>
            </a:prstGeom>
            <a:solidFill>
              <a:srgbClr val="FFFFFF">
                <a:alpha val="100000"/>
              </a:srgbClr>
            </a:solidFill>
          </p:spPr>
          <p:txBody>
            <a:bodyPr/>
            <a:lstStyle/>
            <a:p/>
          </p:txBody>
        </p:sp>
        <p:sp>
          <p:nvSpPr>
            <p:cNvPr id="454" name="pl6"/>
            <p:cNvSpPr/>
            <p:nvPr/>
          </p:nvSpPr>
          <p:spPr>
            <a:xfrm>
              <a:off x="7153670" y="8849915"/>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55" name="pl7"/>
            <p:cNvSpPr/>
            <p:nvPr/>
          </p:nvSpPr>
          <p:spPr>
            <a:xfrm>
              <a:off x="7153670" y="8205317"/>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56" name="pl8"/>
            <p:cNvSpPr/>
            <p:nvPr/>
          </p:nvSpPr>
          <p:spPr>
            <a:xfrm>
              <a:off x="7153670" y="7560719"/>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57" name="pl9"/>
            <p:cNvSpPr/>
            <p:nvPr/>
          </p:nvSpPr>
          <p:spPr>
            <a:xfrm>
              <a:off x="7153670" y="6916121"/>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58" name="pl10"/>
            <p:cNvSpPr/>
            <p:nvPr/>
          </p:nvSpPr>
          <p:spPr>
            <a:xfrm>
              <a:off x="7153670" y="9172214"/>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59" name="pl11"/>
            <p:cNvSpPr/>
            <p:nvPr/>
          </p:nvSpPr>
          <p:spPr>
            <a:xfrm>
              <a:off x="7153670" y="8527616"/>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60" name="pl12"/>
            <p:cNvSpPr/>
            <p:nvPr/>
          </p:nvSpPr>
          <p:spPr>
            <a:xfrm>
              <a:off x="7153670" y="7883018"/>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61" name="pl13"/>
            <p:cNvSpPr/>
            <p:nvPr/>
          </p:nvSpPr>
          <p:spPr>
            <a:xfrm>
              <a:off x="7153670" y="7238420"/>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62" name="pl14"/>
            <p:cNvSpPr/>
            <p:nvPr/>
          </p:nvSpPr>
          <p:spPr>
            <a:xfrm>
              <a:off x="7153670" y="6593822"/>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63" name="rc15"/>
            <p:cNvSpPr/>
            <p:nvPr/>
          </p:nvSpPr>
          <p:spPr>
            <a:xfrm>
              <a:off x="7296281" y="7281394"/>
              <a:ext cx="399309" cy="21486"/>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4" name="rc16"/>
            <p:cNvSpPr/>
            <p:nvPr/>
          </p:nvSpPr>
          <p:spPr>
            <a:xfrm>
              <a:off x="7866723" y="6787202"/>
              <a:ext cx="399309" cy="1933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5" name="rc17"/>
            <p:cNvSpPr/>
            <p:nvPr/>
          </p:nvSpPr>
          <p:spPr>
            <a:xfrm>
              <a:off x="8437165" y="6636796"/>
              <a:ext cx="399309" cy="150406"/>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6" name="rc18"/>
            <p:cNvSpPr/>
            <p:nvPr/>
          </p:nvSpPr>
          <p:spPr>
            <a:xfrm>
              <a:off x="9007608" y="7517746"/>
              <a:ext cx="399309" cy="42973"/>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7" name="rc19"/>
            <p:cNvSpPr/>
            <p:nvPr/>
          </p:nvSpPr>
          <p:spPr>
            <a:xfrm>
              <a:off x="9578050" y="6980581"/>
              <a:ext cx="399309" cy="42973"/>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8" name="rc20"/>
            <p:cNvSpPr/>
            <p:nvPr/>
          </p:nvSpPr>
          <p:spPr>
            <a:xfrm>
              <a:off x="10148492" y="8205317"/>
              <a:ext cx="399309" cy="21486"/>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9" name="rc21"/>
            <p:cNvSpPr/>
            <p:nvPr/>
          </p:nvSpPr>
          <p:spPr>
            <a:xfrm>
              <a:off x="7296281" y="7302880"/>
              <a:ext cx="399309" cy="1869334"/>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0" name="rc22"/>
            <p:cNvSpPr/>
            <p:nvPr/>
          </p:nvSpPr>
          <p:spPr>
            <a:xfrm>
              <a:off x="7866723" y="7238420"/>
              <a:ext cx="399309" cy="1933793"/>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1" name="rc23"/>
            <p:cNvSpPr/>
            <p:nvPr/>
          </p:nvSpPr>
          <p:spPr>
            <a:xfrm>
              <a:off x="8437165" y="7088014"/>
              <a:ext cx="399309" cy="2084200"/>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2" name="rc24"/>
            <p:cNvSpPr/>
            <p:nvPr/>
          </p:nvSpPr>
          <p:spPr>
            <a:xfrm>
              <a:off x="9007608" y="7646666"/>
              <a:ext cx="399309" cy="152554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3" name="rc25"/>
            <p:cNvSpPr/>
            <p:nvPr/>
          </p:nvSpPr>
          <p:spPr>
            <a:xfrm>
              <a:off x="9578050" y="7066528"/>
              <a:ext cx="399309" cy="210568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4" name="rc26"/>
            <p:cNvSpPr/>
            <p:nvPr/>
          </p:nvSpPr>
          <p:spPr>
            <a:xfrm>
              <a:off x="10148492" y="8377210"/>
              <a:ext cx="399309" cy="795004"/>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5" name="rc27"/>
            <p:cNvSpPr/>
            <p:nvPr/>
          </p:nvSpPr>
          <p:spPr>
            <a:xfrm>
              <a:off x="10718934" y="8957348"/>
              <a:ext cx="399309" cy="214865"/>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6" name="rc28"/>
            <p:cNvSpPr/>
            <p:nvPr/>
          </p:nvSpPr>
          <p:spPr>
            <a:xfrm>
              <a:off x="7866723" y="6980581"/>
              <a:ext cx="399309" cy="25783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7" name="rc29"/>
            <p:cNvSpPr/>
            <p:nvPr/>
          </p:nvSpPr>
          <p:spPr>
            <a:xfrm>
              <a:off x="8437165" y="6787202"/>
              <a:ext cx="399309" cy="30081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8" name="rc30"/>
            <p:cNvSpPr/>
            <p:nvPr/>
          </p:nvSpPr>
          <p:spPr>
            <a:xfrm>
              <a:off x="9007608" y="7560719"/>
              <a:ext cx="399309" cy="8594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9" name="rc31"/>
            <p:cNvSpPr/>
            <p:nvPr/>
          </p:nvSpPr>
          <p:spPr>
            <a:xfrm>
              <a:off x="9578050" y="7023554"/>
              <a:ext cx="399309" cy="4297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0" name="rc32"/>
            <p:cNvSpPr/>
            <p:nvPr/>
          </p:nvSpPr>
          <p:spPr>
            <a:xfrm>
              <a:off x="10148492" y="8226804"/>
              <a:ext cx="399309" cy="15040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1" name="pl33"/>
            <p:cNvSpPr/>
            <p:nvPr/>
          </p:nvSpPr>
          <p:spPr>
            <a:xfrm>
              <a:off x="7495936" y="6867288"/>
              <a:ext cx="3422653" cy="2286278"/>
            </a:xfrm>
            <a:custGeom>
              <a:avLst/>
              <a:pathLst>
                <a:path w="3422653" h="2286278">
                  <a:moveTo>
                    <a:pt x="0" y="0"/>
                  </a:moveTo>
                  <a:lnTo>
                    <a:pt x="570442" y="1567030"/>
                  </a:lnTo>
                  <a:lnTo>
                    <a:pt x="1140884" y="1666925"/>
                  </a:lnTo>
                  <a:lnTo>
                    <a:pt x="1711326" y="1884032"/>
                  </a:lnTo>
                  <a:lnTo>
                    <a:pt x="2281768" y="2011898"/>
                  </a:lnTo>
                  <a:lnTo>
                    <a:pt x="2852210" y="2205696"/>
                  </a:lnTo>
                  <a:lnTo>
                    <a:pt x="3422653" y="2286278"/>
                  </a:lnTo>
                </a:path>
              </a:pathLst>
            </a:custGeom>
            <a:ln w="40651" cap="flat">
              <a:solidFill>
                <a:srgbClr val="000000">
                  <a:alpha val="100000"/>
                </a:srgbClr>
              </a:solidFill>
              <a:prstDash val="solid"/>
              <a:round/>
            </a:ln>
          </p:spPr>
          <p:txBody>
            <a:bodyPr/>
            <a:lstStyle/>
            <a:p/>
          </p:txBody>
        </p:sp>
        <p:sp>
          <p:nvSpPr>
            <p:cNvPr id="482" name="rc34"/>
            <p:cNvSpPr/>
            <p:nvPr/>
          </p:nvSpPr>
          <p:spPr>
            <a:xfrm>
              <a:off x="7153670" y="6510025"/>
              <a:ext cx="4107183" cy="2788960"/>
            </a:xfrm>
            <a:prstGeom prst="rect">
              <a:avLst/>
            </a:prstGeom>
            <a:ln w="13550" cap="rnd">
              <a:solidFill>
                <a:srgbClr val="333333">
                  <a:alpha val="100000"/>
                </a:srgbClr>
              </a:solidFill>
              <a:prstDash val="solid"/>
              <a:round/>
            </a:ln>
          </p:spPr>
          <p:txBody>
            <a:bodyPr/>
            <a:lstStyle/>
            <a:p/>
          </p:txBody>
        </p:sp>
        <p:sp>
          <p:nvSpPr>
            <p:cNvPr id="483" name="tx35"/>
            <p:cNvSpPr/>
            <p:nvPr/>
          </p:nvSpPr>
          <p:spPr>
            <a:xfrm>
              <a:off x="6886172" y="9169908"/>
              <a:ext cx="16944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84" name="tx36"/>
            <p:cNvSpPr/>
            <p:nvPr/>
          </p:nvSpPr>
          <p:spPr>
            <a:xfrm>
              <a:off x="6843756" y="8525235"/>
              <a:ext cx="21185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30</a:t>
              </a:r>
            </a:p>
          </p:txBody>
        </p:sp>
        <p:sp>
          <p:nvSpPr>
            <p:cNvPr id="485" name="tx37"/>
            <p:cNvSpPr/>
            <p:nvPr/>
          </p:nvSpPr>
          <p:spPr>
            <a:xfrm>
              <a:off x="6843756" y="7880712"/>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60</a:t>
              </a:r>
            </a:p>
          </p:txBody>
        </p:sp>
        <p:sp>
          <p:nvSpPr>
            <p:cNvPr id="486" name="tx38"/>
            <p:cNvSpPr/>
            <p:nvPr/>
          </p:nvSpPr>
          <p:spPr>
            <a:xfrm>
              <a:off x="6843756" y="7236114"/>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90</a:t>
              </a:r>
            </a:p>
          </p:txBody>
        </p:sp>
        <p:sp>
          <p:nvSpPr>
            <p:cNvPr id="487" name="tx39"/>
            <p:cNvSpPr/>
            <p:nvPr/>
          </p:nvSpPr>
          <p:spPr>
            <a:xfrm>
              <a:off x="6801340" y="6591516"/>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120</a:t>
              </a:r>
            </a:p>
          </p:txBody>
        </p:sp>
        <p:sp>
          <p:nvSpPr>
            <p:cNvPr id="488" name="pl40"/>
            <p:cNvSpPr/>
            <p:nvPr/>
          </p:nvSpPr>
          <p:spPr>
            <a:xfrm>
              <a:off x="7118876"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9" name="pl41"/>
            <p:cNvSpPr/>
            <p:nvPr/>
          </p:nvSpPr>
          <p:spPr>
            <a:xfrm>
              <a:off x="7118876" y="852761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0" name="pl42"/>
            <p:cNvSpPr/>
            <p:nvPr/>
          </p:nvSpPr>
          <p:spPr>
            <a:xfrm>
              <a:off x="7118876" y="788301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1" name="pl43"/>
            <p:cNvSpPr/>
            <p:nvPr/>
          </p:nvSpPr>
          <p:spPr>
            <a:xfrm>
              <a:off x="7118876" y="723842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2" name="pl44"/>
            <p:cNvSpPr/>
            <p:nvPr/>
          </p:nvSpPr>
          <p:spPr>
            <a:xfrm>
              <a:off x="7118876" y="659382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3" name="pl45"/>
            <p:cNvSpPr/>
            <p:nvPr/>
          </p:nvSpPr>
          <p:spPr>
            <a:xfrm>
              <a:off x="11260854"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4" name="pl46"/>
            <p:cNvSpPr/>
            <p:nvPr/>
          </p:nvSpPr>
          <p:spPr>
            <a:xfrm>
              <a:off x="11260854" y="8506243"/>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5" name="pl47"/>
            <p:cNvSpPr/>
            <p:nvPr/>
          </p:nvSpPr>
          <p:spPr>
            <a:xfrm>
              <a:off x="11260854" y="7840272"/>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6" name="pl48"/>
            <p:cNvSpPr/>
            <p:nvPr/>
          </p:nvSpPr>
          <p:spPr>
            <a:xfrm>
              <a:off x="11260854" y="7174301"/>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7" name="tx49"/>
            <p:cNvSpPr/>
            <p:nvPr/>
          </p:nvSpPr>
          <p:spPr>
            <a:xfrm>
              <a:off x="11358911"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98" name="tx50"/>
            <p:cNvSpPr/>
            <p:nvPr/>
          </p:nvSpPr>
          <p:spPr>
            <a:xfrm>
              <a:off x="11358911" y="8503936"/>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99" name="tx51"/>
            <p:cNvSpPr/>
            <p:nvPr/>
          </p:nvSpPr>
          <p:spPr>
            <a:xfrm>
              <a:off x="11358911" y="7837965"/>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a:t>
              </a:r>
            </a:p>
          </p:txBody>
        </p:sp>
        <p:sp>
          <p:nvSpPr>
            <p:cNvPr id="500" name="tx52"/>
            <p:cNvSpPr/>
            <p:nvPr/>
          </p:nvSpPr>
          <p:spPr>
            <a:xfrm>
              <a:off x="11358911" y="7171920"/>
              <a:ext cx="254272"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300</a:t>
              </a:r>
            </a:p>
          </p:txBody>
        </p:sp>
        <p:sp>
          <p:nvSpPr>
            <p:cNvPr id="501" name="pl53"/>
            <p:cNvSpPr/>
            <p:nvPr/>
          </p:nvSpPr>
          <p:spPr>
            <a:xfrm>
              <a:off x="749593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2" name="pl54"/>
            <p:cNvSpPr/>
            <p:nvPr/>
          </p:nvSpPr>
          <p:spPr>
            <a:xfrm>
              <a:off x="806637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3" name="pl55"/>
            <p:cNvSpPr/>
            <p:nvPr/>
          </p:nvSpPr>
          <p:spPr>
            <a:xfrm>
              <a:off x="863682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4" name="pl56"/>
            <p:cNvSpPr/>
            <p:nvPr/>
          </p:nvSpPr>
          <p:spPr>
            <a:xfrm>
              <a:off x="920726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5" name="pl57"/>
            <p:cNvSpPr/>
            <p:nvPr/>
          </p:nvSpPr>
          <p:spPr>
            <a:xfrm>
              <a:off x="977770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6" name="pl58"/>
            <p:cNvSpPr/>
            <p:nvPr/>
          </p:nvSpPr>
          <p:spPr>
            <a:xfrm>
              <a:off x="10348147"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7" name="pl59"/>
            <p:cNvSpPr/>
            <p:nvPr/>
          </p:nvSpPr>
          <p:spPr>
            <a:xfrm>
              <a:off x="1091858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8" name="tx60"/>
            <p:cNvSpPr/>
            <p:nvPr/>
          </p:nvSpPr>
          <p:spPr>
            <a:xfrm rot="-2700000">
              <a:off x="7386037"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509" name="tx61"/>
            <p:cNvSpPr/>
            <p:nvPr/>
          </p:nvSpPr>
          <p:spPr>
            <a:xfrm rot="-2700000">
              <a:off x="7916781"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510" name="tx62"/>
            <p:cNvSpPr/>
            <p:nvPr/>
          </p:nvSpPr>
          <p:spPr>
            <a:xfrm rot="-2700000">
              <a:off x="8486566"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511" name="tx63"/>
            <p:cNvSpPr/>
            <p:nvPr/>
          </p:nvSpPr>
          <p:spPr>
            <a:xfrm rot="-2700000">
              <a:off x="891231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512" name="tx64"/>
            <p:cNvSpPr/>
            <p:nvPr/>
          </p:nvSpPr>
          <p:spPr>
            <a:xfrm rot="-2700000">
              <a:off x="9482760"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513" name="tx65"/>
            <p:cNvSpPr/>
            <p:nvPr/>
          </p:nvSpPr>
          <p:spPr>
            <a:xfrm rot="-2700000">
              <a:off x="10053175"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514" name="tx66"/>
            <p:cNvSpPr/>
            <p:nvPr/>
          </p:nvSpPr>
          <p:spPr>
            <a:xfrm rot="-2700000">
              <a:off x="10735687"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15" name="tx67"/>
            <p:cNvSpPr/>
            <p:nvPr/>
          </p:nvSpPr>
          <p:spPr>
            <a:xfrm>
              <a:off x="9207262"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516" name="tx68"/>
            <p:cNvSpPr/>
            <p:nvPr/>
          </p:nvSpPr>
          <p:spPr>
            <a:xfrm>
              <a:off x="8390010"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517" name="tx69"/>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518" name="tx70"/>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519" name="rc71"/>
            <p:cNvSpPr/>
            <p:nvPr/>
          </p:nvSpPr>
          <p:spPr>
            <a:xfrm>
              <a:off x="7065874" y="10217410"/>
              <a:ext cx="1051268" cy="182880"/>
            </a:xfrm>
            <a:prstGeom prst="rect">
              <a:avLst/>
            </a:prstGeom>
            <a:solidFill>
              <a:srgbClr val="FFFFFF">
                <a:alpha val="100000"/>
              </a:srgbClr>
            </a:solidFill>
          </p:spPr>
          <p:txBody>
            <a:bodyPr/>
            <a:lstStyle/>
            <a:p/>
          </p:txBody>
        </p:sp>
        <p:sp>
          <p:nvSpPr>
            <p:cNvPr id="520" name="rc72"/>
            <p:cNvSpPr/>
            <p:nvPr/>
          </p:nvSpPr>
          <p:spPr>
            <a:xfrm>
              <a:off x="7065874" y="10217410"/>
              <a:ext cx="182879" cy="182880"/>
            </a:xfrm>
            <a:prstGeom prst="rect">
              <a:avLst/>
            </a:prstGeom>
            <a:solidFill>
              <a:srgbClr val="FFFFFF">
                <a:alpha val="100000"/>
              </a:srgbClr>
            </a:solidFill>
          </p:spPr>
          <p:txBody>
            <a:bodyPr/>
            <a:lstStyle/>
            <a:p/>
          </p:txBody>
        </p:sp>
        <p:sp>
          <p:nvSpPr>
            <p:cNvPr id="521" name="pl73"/>
            <p:cNvSpPr/>
            <p:nvPr/>
          </p:nvSpPr>
          <p:spPr>
            <a:xfrm>
              <a:off x="7084162"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522" name="tx74"/>
            <p:cNvSpPr/>
            <p:nvPr/>
          </p:nvSpPr>
          <p:spPr>
            <a:xfrm>
              <a:off x="7356754"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523" name="rc75"/>
            <p:cNvSpPr/>
            <p:nvPr/>
          </p:nvSpPr>
          <p:spPr>
            <a:xfrm>
              <a:off x="8297142" y="10217410"/>
              <a:ext cx="3051508" cy="182880"/>
            </a:xfrm>
            <a:prstGeom prst="rect">
              <a:avLst/>
            </a:prstGeom>
            <a:solidFill>
              <a:srgbClr val="FFFFFF">
                <a:alpha val="100000"/>
              </a:srgbClr>
            </a:solidFill>
          </p:spPr>
          <p:txBody>
            <a:bodyPr/>
            <a:lstStyle/>
            <a:p/>
          </p:txBody>
        </p:sp>
        <p:sp>
          <p:nvSpPr>
            <p:cNvPr id="524" name="rc76"/>
            <p:cNvSpPr/>
            <p:nvPr/>
          </p:nvSpPr>
          <p:spPr>
            <a:xfrm>
              <a:off x="8297142" y="10217410"/>
              <a:ext cx="182880" cy="182880"/>
            </a:xfrm>
            <a:prstGeom prst="rect">
              <a:avLst/>
            </a:prstGeom>
            <a:solidFill>
              <a:srgbClr val="FFFFFF">
                <a:alpha val="100000"/>
              </a:srgbClr>
            </a:solidFill>
          </p:spPr>
          <p:txBody>
            <a:bodyPr/>
            <a:lstStyle/>
            <a:p/>
          </p:txBody>
        </p:sp>
        <p:sp>
          <p:nvSpPr>
            <p:cNvPr id="525" name="rc77"/>
            <p:cNvSpPr/>
            <p:nvPr/>
          </p:nvSpPr>
          <p:spPr>
            <a:xfrm>
              <a:off x="8306142"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526" name="rc78"/>
            <p:cNvSpPr/>
            <p:nvPr/>
          </p:nvSpPr>
          <p:spPr>
            <a:xfrm>
              <a:off x="9388382" y="10217410"/>
              <a:ext cx="182879" cy="182880"/>
            </a:xfrm>
            <a:prstGeom prst="rect">
              <a:avLst/>
            </a:prstGeom>
            <a:solidFill>
              <a:srgbClr val="FFFFFF">
                <a:alpha val="100000"/>
              </a:srgbClr>
            </a:solidFill>
          </p:spPr>
          <p:txBody>
            <a:bodyPr/>
            <a:lstStyle/>
            <a:p/>
          </p:txBody>
        </p:sp>
        <p:sp>
          <p:nvSpPr>
            <p:cNvPr id="527" name="rc79"/>
            <p:cNvSpPr/>
            <p:nvPr/>
          </p:nvSpPr>
          <p:spPr>
            <a:xfrm>
              <a:off x="9397382" y="10226410"/>
              <a:ext cx="164880"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28" name="rc80"/>
            <p:cNvSpPr/>
            <p:nvPr/>
          </p:nvSpPr>
          <p:spPr>
            <a:xfrm>
              <a:off x="10314423" y="10217410"/>
              <a:ext cx="182879" cy="182880"/>
            </a:xfrm>
            <a:prstGeom prst="rect">
              <a:avLst/>
            </a:prstGeom>
            <a:solidFill>
              <a:srgbClr val="FFFFFF">
                <a:alpha val="100000"/>
              </a:srgbClr>
            </a:solidFill>
          </p:spPr>
          <p:txBody>
            <a:bodyPr/>
            <a:lstStyle/>
            <a:p/>
          </p:txBody>
        </p:sp>
        <p:sp>
          <p:nvSpPr>
            <p:cNvPr id="529" name="rc81"/>
            <p:cNvSpPr/>
            <p:nvPr/>
          </p:nvSpPr>
          <p:spPr>
            <a:xfrm>
              <a:off x="10323423" y="10226410"/>
              <a:ext cx="164880"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30" name="tx82"/>
            <p:cNvSpPr/>
            <p:nvPr/>
          </p:nvSpPr>
          <p:spPr>
            <a:xfrm>
              <a:off x="8588022"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31" name="tx83"/>
            <p:cNvSpPr/>
            <p:nvPr/>
          </p:nvSpPr>
          <p:spPr>
            <a:xfrm>
              <a:off x="9679262"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32" name="tx84"/>
            <p:cNvSpPr/>
            <p:nvPr/>
          </p:nvSpPr>
          <p:spPr>
            <a:xfrm>
              <a:off x="10605303"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33" name="tx85"/>
            <p:cNvSpPr/>
            <p:nvPr/>
          </p:nvSpPr>
          <p:spPr>
            <a:xfrm>
              <a:off x="6578964"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34" name=""/>
          <p:cNvGrpSpPr/>
          <p:nvPr/>
        </p:nvGrpSpPr>
        <p:grpSpPr>
          <a:xfrm>
            <a:off x="12527280" y="6217920"/>
            <a:ext cx="5486400" cy="4297680"/>
            <a:chOff x="12527280" y="6217920"/>
            <a:chExt cx="5486400" cy="4297680"/>
          </a:xfrm>
        </p:grpSpPr>
        <p:sp>
          <p:nvSpPr>
            <p:cNvPr id="535"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36"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37"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38"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39"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0"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1"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2"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3"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4"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5"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6"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7"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8"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9" name="pl17"/>
            <p:cNvSpPr/>
            <p:nvPr/>
          </p:nvSpPr>
          <p:spPr>
            <a:xfrm>
              <a:off x="13329440" y="6740492"/>
              <a:ext cx="4502097" cy="742617"/>
            </a:xfrm>
            <a:custGeom>
              <a:avLst/>
              <a:pathLst>
                <a:path w="4502097" h="742617">
                  <a:moveTo>
                    <a:pt x="0" y="307289"/>
                  </a:moveTo>
                  <a:lnTo>
                    <a:pt x="187587" y="204859"/>
                  </a:lnTo>
                  <a:lnTo>
                    <a:pt x="375174" y="128037"/>
                  </a:lnTo>
                  <a:lnTo>
                    <a:pt x="562762" y="0"/>
                  </a:lnTo>
                  <a:lnTo>
                    <a:pt x="750349" y="153644"/>
                  </a:lnTo>
                  <a:lnTo>
                    <a:pt x="937937" y="179252"/>
                  </a:lnTo>
                  <a:lnTo>
                    <a:pt x="1125524" y="204859"/>
                  </a:lnTo>
                  <a:lnTo>
                    <a:pt x="1313111" y="256074"/>
                  </a:lnTo>
                  <a:lnTo>
                    <a:pt x="1500699" y="102429"/>
                  </a:lnTo>
                  <a:lnTo>
                    <a:pt x="1688286" y="76822"/>
                  </a:lnTo>
                  <a:lnTo>
                    <a:pt x="1875874" y="204859"/>
                  </a:lnTo>
                  <a:lnTo>
                    <a:pt x="2063461" y="0"/>
                  </a:lnTo>
                  <a:lnTo>
                    <a:pt x="2251048" y="102429"/>
                  </a:lnTo>
                  <a:lnTo>
                    <a:pt x="2438636" y="230467"/>
                  </a:lnTo>
                  <a:lnTo>
                    <a:pt x="2626223" y="179252"/>
                  </a:lnTo>
                  <a:lnTo>
                    <a:pt x="2813811" y="25607"/>
                  </a:lnTo>
                  <a:lnTo>
                    <a:pt x="3001398" y="51214"/>
                  </a:lnTo>
                  <a:lnTo>
                    <a:pt x="3188985" y="332897"/>
                  </a:lnTo>
                  <a:lnTo>
                    <a:pt x="3376573" y="179252"/>
                  </a:lnTo>
                  <a:lnTo>
                    <a:pt x="3564160" y="435327"/>
                  </a:lnTo>
                  <a:lnTo>
                    <a:pt x="3751748" y="563364"/>
                  </a:lnTo>
                  <a:lnTo>
                    <a:pt x="3939335" y="537757"/>
                  </a:lnTo>
                  <a:lnTo>
                    <a:pt x="4126923" y="691402"/>
                  </a:lnTo>
                  <a:lnTo>
                    <a:pt x="4314510" y="717009"/>
                  </a:lnTo>
                  <a:lnTo>
                    <a:pt x="4502097" y="742617"/>
                  </a:lnTo>
                </a:path>
              </a:pathLst>
            </a:custGeom>
            <a:ln w="32521" cap="flat">
              <a:solidFill>
                <a:srgbClr val="5EB0E8">
                  <a:alpha val="100000"/>
                </a:srgbClr>
              </a:solidFill>
              <a:prstDash val="solid"/>
              <a:round/>
            </a:ln>
          </p:spPr>
          <p:txBody>
            <a:bodyPr/>
            <a:lstStyle/>
            <a:p/>
          </p:txBody>
        </p:sp>
        <p:sp>
          <p:nvSpPr>
            <p:cNvPr id="550" name="pl18"/>
            <p:cNvSpPr/>
            <p:nvPr/>
          </p:nvSpPr>
          <p:spPr>
            <a:xfrm>
              <a:off x="16706014" y="7636754"/>
              <a:ext cx="1125524" cy="588972"/>
            </a:xfrm>
            <a:custGeom>
              <a:avLst/>
              <a:pathLst>
                <a:path w="1125524" h="588972">
                  <a:moveTo>
                    <a:pt x="0" y="588972"/>
                  </a:moveTo>
                  <a:lnTo>
                    <a:pt x="187587" y="435327"/>
                  </a:lnTo>
                  <a:lnTo>
                    <a:pt x="375174" y="384112"/>
                  </a:lnTo>
                  <a:lnTo>
                    <a:pt x="562762" y="128037"/>
                  </a:lnTo>
                  <a:lnTo>
                    <a:pt x="750349" y="307289"/>
                  </a:lnTo>
                  <a:lnTo>
                    <a:pt x="937937" y="281682"/>
                  </a:lnTo>
                  <a:lnTo>
                    <a:pt x="1125524" y="0"/>
                  </a:lnTo>
                </a:path>
              </a:pathLst>
            </a:custGeom>
            <a:ln w="32521" cap="flat">
              <a:solidFill>
                <a:srgbClr val="00A173">
                  <a:alpha val="100000"/>
                </a:srgbClr>
              </a:solidFill>
              <a:prstDash val="solid"/>
              <a:round/>
            </a:ln>
          </p:spPr>
          <p:txBody>
            <a:bodyPr/>
            <a:lstStyle/>
            <a:p/>
          </p:txBody>
        </p:sp>
        <p:sp>
          <p:nvSpPr>
            <p:cNvPr id="551"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52"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53"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54"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55"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56"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57"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8"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9"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0"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1"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2"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3"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4"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5"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6"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7"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8"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9"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0"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1"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2"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3"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4"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5"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6"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7"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8"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9"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0"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1"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2"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3"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4"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5"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6"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7"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8"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89"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90"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91"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92"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93"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94"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95"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96"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97"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98"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99"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600"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601"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602"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603"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604"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605"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606"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607"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608"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609"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610"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611"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612"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613"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614" name="rc82"/>
            <p:cNvSpPr/>
            <p:nvPr/>
          </p:nvSpPr>
          <p:spPr>
            <a:xfrm>
              <a:off x="14005791" y="9941072"/>
              <a:ext cx="3149396" cy="504938"/>
            </a:xfrm>
            <a:prstGeom prst="rect">
              <a:avLst/>
            </a:prstGeom>
            <a:solidFill>
              <a:srgbClr val="FFFFFF">
                <a:alpha val="100000"/>
              </a:srgbClr>
            </a:solidFill>
          </p:spPr>
          <p:txBody>
            <a:bodyPr/>
            <a:lstStyle/>
            <a:p/>
          </p:txBody>
        </p:sp>
        <p:sp>
          <p:nvSpPr>
            <p:cNvPr id="615"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616"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617"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618"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619"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620" name=""/>
          <p:cNvGrpSpPr/>
          <p:nvPr/>
        </p:nvGrpSpPr>
        <p:grpSpPr>
          <a:xfrm>
            <a:off x="594360" y="6217920"/>
            <a:ext cx="5562295" cy="3895679"/>
            <a:chOff x="594360" y="6217920"/>
            <a:chExt cx="5562295" cy="3895679"/>
          </a:xfrm>
        </p:grpSpPr>
        <p:sp>
          <p:nvSpPr>
            <p:cNvPr id="621" name="rc3"/>
            <p:cNvSpPr/>
            <p:nvPr/>
          </p:nvSpPr>
          <p:spPr>
            <a:xfrm>
              <a:off x="594360" y="6217920"/>
              <a:ext cx="5562295" cy="389567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622" name="rc4"/>
            <p:cNvSpPr/>
            <p:nvPr/>
          </p:nvSpPr>
          <p:spPr>
            <a:xfrm>
              <a:off x="2223829" y="6516351"/>
              <a:ext cx="3548591" cy="2385118"/>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623" name="rc5"/>
            <p:cNvSpPr/>
            <p:nvPr/>
          </p:nvSpPr>
          <p:spPr>
            <a:xfrm>
              <a:off x="2252916" y="6545438"/>
              <a:ext cx="290868" cy="290868"/>
            </a:xfrm>
            <a:prstGeom prst="rect">
              <a:avLst/>
            </a:prstGeom>
            <a:solidFill>
              <a:srgbClr val="F5543A">
                <a:alpha val="100000"/>
              </a:srgbClr>
            </a:solidFill>
            <a:ln w="5420" cap="flat">
              <a:solidFill>
                <a:srgbClr val="FFFFFF">
                  <a:alpha val="100000"/>
                </a:srgbClr>
              </a:solidFill>
              <a:prstDash val="solid"/>
              <a:miter/>
            </a:ln>
          </p:spPr>
          <p:txBody>
            <a:bodyPr/>
            <a:lstStyle/>
            <a:p/>
          </p:txBody>
        </p:sp>
        <p:sp>
          <p:nvSpPr>
            <p:cNvPr id="624" name="rc6"/>
            <p:cNvSpPr/>
            <p:nvPr/>
          </p:nvSpPr>
          <p:spPr>
            <a:xfrm>
              <a:off x="2543784" y="6545438"/>
              <a:ext cx="290868" cy="290868"/>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625" name="rc7"/>
            <p:cNvSpPr/>
            <p:nvPr/>
          </p:nvSpPr>
          <p:spPr>
            <a:xfrm>
              <a:off x="2834652" y="6545438"/>
              <a:ext cx="290868" cy="290868"/>
            </a:xfrm>
            <a:prstGeom prst="rect">
              <a:avLst/>
            </a:prstGeom>
            <a:solidFill>
              <a:srgbClr val="FC7A59">
                <a:alpha val="100000"/>
              </a:srgbClr>
            </a:solidFill>
            <a:ln w="5420" cap="flat">
              <a:solidFill>
                <a:srgbClr val="FFFFFF">
                  <a:alpha val="100000"/>
                </a:srgbClr>
              </a:solidFill>
              <a:prstDash val="solid"/>
              <a:miter/>
            </a:ln>
          </p:spPr>
          <p:txBody>
            <a:bodyPr/>
            <a:lstStyle/>
            <a:p/>
          </p:txBody>
        </p:sp>
        <p:sp>
          <p:nvSpPr>
            <p:cNvPr id="626" name="rc8"/>
            <p:cNvSpPr/>
            <p:nvPr/>
          </p:nvSpPr>
          <p:spPr>
            <a:xfrm>
              <a:off x="3125520" y="6545438"/>
              <a:ext cx="290868" cy="290868"/>
            </a:xfrm>
            <a:prstGeom prst="rect">
              <a:avLst/>
            </a:prstGeom>
            <a:solidFill>
              <a:srgbClr val="F5543A">
                <a:alpha val="100000"/>
              </a:srgbClr>
            </a:solidFill>
            <a:ln w="5420" cap="flat">
              <a:solidFill>
                <a:srgbClr val="FFFFFF">
                  <a:alpha val="100000"/>
                </a:srgbClr>
              </a:solidFill>
              <a:prstDash val="solid"/>
              <a:miter/>
            </a:ln>
          </p:spPr>
          <p:txBody>
            <a:bodyPr/>
            <a:lstStyle/>
            <a:p/>
          </p:txBody>
        </p:sp>
        <p:sp>
          <p:nvSpPr>
            <p:cNvPr id="627" name="rc9"/>
            <p:cNvSpPr/>
            <p:nvPr/>
          </p:nvSpPr>
          <p:spPr>
            <a:xfrm>
              <a:off x="3416388" y="6545438"/>
              <a:ext cx="290868" cy="290868"/>
            </a:xfrm>
            <a:prstGeom prst="rect">
              <a:avLst/>
            </a:prstGeom>
            <a:solidFill>
              <a:srgbClr val="FA6546">
                <a:alpha val="100000"/>
              </a:srgbClr>
            </a:solidFill>
            <a:ln w="5420" cap="flat">
              <a:solidFill>
                <a:srgbClr val="FFFFFF">
                  <a:alpha val="100000"/>
                </a:srgbClr>
              </a:solidFill>
              <a:prstDash val="solid"/>
              <a:miter/>
            </a:ln>
          </p:spPr>
          <p:txBody>
            <a:bodyPr/>
            <a:lstStyle/>
            <a:p/>
          </p:txBody>
        </p:sp>
        <p:sp>
          <p:nvSpPr>
            <p:cNvPr id="628" name="rc10"/>
            <p:cNvSpPr/>
            <p:nvPr/>
          </p:nvSpPr>
          <p:spPr>
            <a:xfrm>
              <a:off x="3707257" y="6545438"/>
              <a:ext cx="290868" cy="290868"/>
            </a:xfrm>
            <a:prstGeom prst="rect">
              <a:avLst/>
            </a:prstGeom>
            <a:solidFill>
              <a:srgbClr val="FC9575">
                <a:alpha val="100000"/>
              </a:srgbClr>
            </a:solidFill>
            <a:ln w="5420" cap="flat">
              <a:solidFill>
                <a:srgbClr val="FFFFFF">
                  <a:alpha val="100000"/>
                </a:srgbClr>
              </a:solidFill>
              <a:prstDash val="solid"/>
              <a:miter/>
            </a:ln>
          </p:spPr>
          <p:txBody>
            <a:bodyPr/>
            <a:lstStyle/>
            <a:p/>
          </p:txBody>
        </p:sp>
        <p:sp>
          <p:nvSpPr>
            <p:cNvPr id="629" name="rc11"/>
            <p:cNvSpPr/>
            <p:nvPr/>
          </p:nvSpPr>
          <p:spPr>
            <a:xfrm>
              <a:off x="3998125" y="6545438"/>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0" name="rc12"/>
            <p:cNvSpPr/>
            <p:nvPr/>
          </p:nvSpPr>
          <p:spPr>
            <a:xfrm>
              <a:off x="4288993" y="6545438"/>
              <a:ext cx="290868" cy="290868"/>
            </a:xfrm>
            <a:prstGeom prst="rect">
              <a:avLst/>
            </a:prstGeom>
            <a:solidFill>
              <a:srgbClr val="FCBBA1">
                <a:alpha val="100000"/>
              </a:srgbClr>
            </a:solidFill>
            <a:ln w="5420" cap="flat">
              <a:solidFill>
                <a:srgbClr val="FFFFFF">
                  <a:alpha val="100000"/>
                </a:srgbClr>
              </a:solidFill>
              <a:prstDash val="solid"/>
              <a:miter/>
            </a:ln>
          </p:spPr>
          <p:txBody>
            <a:bodyPr/>
            <a:lstStyle/>
            <a:p/>
          </p:txBody>
        </p:sp>
        <p:sp>
          <p:nvSpPr>
            <p:cNvPr id="631" name="rc13"/>
            <p:cNvSpPr/>
            <p:nvPr/>
          </p:nvSpPr>
          <p:spPr>
            <a:xfrm>
              <a:off x="4579861" y="6545438"/>
              <a:ext cx="290868" cy="290868"/>
            </a:xfrm>
            <a:prstGeom prst="rect">
              <a:avLst/>
            </a:prstGeom>
            <a:solidFill>
              <a:srgbClr val="FDC6AF">
                <a:alpha val="100000"/>
              </a:srgbClr>
            </a:solidFill>
            <a:ln w="5420" cap="flat">
              <a:solidFill>
                <a:srgbClr val="FFFFFF">
                  <a:alpha val="100000"/>
                </a:srgbClr>
              </a:solidFill>
              <a:prstDash val="solid"/>
              <a:miter/>
            </a:ln>
          </p:spPr>
          <p:txBody>
            <a:bodyPr/>
            <a:lstStyle/>
            <a:p/>
          </p:txBody>
        </p:sp>
        <p:sp>
          <p:nvSpPr>
            <p:cNvPr id="632" name="rc14"/>
            <p:cNvSpPr/>
            <p:nvPr/>
          </p:nvSpPr>
          <p:spPr>
            <a:xfrm>
              <a:off x="4870729" y="6545438"/>
              <a:ext cx="290868" cy="290868"/>
            </a:xfrm>
            <a:prstGeom prst="rect">
              <a:avLst/>
            </a:prstGeom>
            <a:solidFill>
              <a:srgbClr val="FEDBCB">
                <a:alpha val="100000"/>
              </a:srgbClr>
            </a:solidFill>
            <a:ln w="5420" cap="flat">
              <a:solidFill>
                <a:srgbClr val="FFFFFF">
                  <a:alpha val="100000"/>
                </a:srgbClr>
              </a:solidFill>
              <a:prstDash val="solid"/>
              <a:miter/>
            </a:ln>
          </p:spPr>
          <p:txBody>
            <a:bodyPr/>
            <a:lstStyle/>
            <a:p/>
          </p:txBody>
        </p:sp>
        <p:sp>
          <p:nvSpPr>
            <p:cNvPr id="633" name="rc15"/>
            <p:cNvSpPr/>
            <p:nvPr/>
          </p:nvSpPr>
          <p:spPr>
            <a:xfrm>
              <a:off x="5161597" y="6545438"/>
              <a:ext cx="290868" cy="290868"/>
            </a:xfrm>
            <a:prstGeom prst="rect">
              <a:avLst/>
            </a:prstGeom>
            <a:solidFill>
              <a:srgbClr val="FEE1D3">
                <a:alpha val="100000"/>
              </a:srgbClr>
            </a:solidFill>
            <a:ln w="5420" cap="flat">
              <a:solidFill>
                <a:srgbClr val="FFFFFF">
                  <a:alpha val="100000"/>
                </a:srgbClr>
              </a:solidFill>
              <a:prstDash val="solid"/>
              <a:miter/>
            </a:ln>
          </p:spPr>
          <p:txBody>
            <a:bodyPr/>
            <a:lstStyle/>
            <a:p/>
          </p:txBody>
        </p:sp>
        <p:sp>
          <p:nvSpPr>
            <p:cNvPr id="634" name="rc16"/>
            <p:cNvSpPr/>
            <p:nvPr/>
          </p:nvSpPr>
          <p:spPr>
            <a:xfrm>
              <a:off x="5452466" y="6545438"/>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5" name="rc17"/>
            <p:cNvSpPr/>
            <p:nvPr/>
          </p:nvSpPr>
          <p:spPr>
            <a:xfrm>
              <a:off x="2252916" y="6836306"/>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6" name="rc18"/>
            <p:cNvSpPr/>
            <p:nvPr/>
          </p:nvSpPr>
          <p:spPr>
            <a:xfrm>
              <a:off x="2543784" y="6836306"/>
              <a:ext cx="290868" cy="290868"/>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637" name="rc19"/>
            <p:cNvSpPr/>
            <p:nvPr/>
          </p:nvSpPr>
          <p:spPr>
            <a:xfrm>
              <a:off x="2834652" y="6836306"/>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8" name="rc20"/>
            <p:cNvSpPr/>
            <p:nvPr/>
          </p:nvSpPr>
          <p:spPr>
            <a:xfrm>
              <a:off x="3125520" y="6836306"/>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9" name="rc21"/>
            <p:cNvSpPr/>
            <p:nvPr/>
          </p:nvSpPr>
          <p:spPr>
            <a:xfrm>
              <a:off x="3416388" y="6836306"/>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40" name="rc22"/>
            <p:cNvSpPr/>
            <p:nvPr/>
          </p:nvSpPr>
          <p:spPr>
            <a:xfrm>
              <a:off x="3707257" y="6836306"/>
              <a:ext cx="290868" cy="290868"/>
            </a:xfrm>
            <a:prstGeom prst="rect">
              <a:avLst/>
            </a:prstGeom>
            <a:solidFill>
              <a:srgbClr val="FDC8B2">
                <a:alpha val="100000"/>
              </a:srgbClr>
            </a:solidFill>
            <a:ln w="5420" cap="flat">
              <a:solidFill>
                <a:srgbClr val="FFFFFF">
                  <a:alpha val="100000"/>
                </a:srgbClr>
              </a:solidFill>
              <a:prstDash val="solid"/>
              <a:miter/>
            </a:ln>
          </p:spPr>
          <p:txBody>
            <a:bodyPr/>
            <a:lstStyle/>
            <a:p/>
          </p:txBody>
        </p:sp>
        <p:sp>
          <p:nvSpPr>
            <p:cNvPr id="641" name="rc23"/>
            <p:cNvSpPr/>
            <p:nvPr/>
          </p:nvSpPr>
          <p:spPr>
            <a:xfrm>
              <a:off x="3998125" y="6836306"/>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2" name="rc24"/>
            <p:cNvSpPr/>
            <p:nvPr/>
          </p:nvSpPr>
          <p:spPr>
            <a:xfrm>
              <a:off x="4288993" y="6836306"/>
              <a:ext cx="290868" cy="290868"/>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643" name="rc25"/>
            <p:cNvSpPr/>
            <p:nvPr/>
          </p:nvSpPr>
          <p:spPr>
            <a:xfrm>
              <a:off x="4579861" y="6836306"/>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4" name="rc26"/>
            <p:cNvSpPr/>
            <p:nvPr/>
          </p:nvSpPr>
          <p:spPr>
            <a:xfrm>
              <a:off x="4870729" y="6836306"/>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5" name="rc27"/>
            <p:cNvSpPr/>
            <p:nvPr/>
          </p:nvSpPr>
          <p:spPr>
            <a:xfrm>
              <a:off x="5161597" y="6836306"/>
              <a:ext cx="290868" cy="290868"/>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646" name="rc28"/>
            <p:cNvSpPr/>
            <p:nvPr/>
          </p:nvSpPr>
          <p:spPr>
            <a:xfrm>
              <a:off x="5452466" y="6836306"/>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7" name="rc29"/>
            <p:cNvSpPr/>
            <p:nvPr/>
          </p:nvSpPr>
          <p:spPr>
            <a:xfrm>
              <a:off x="2252916" y="7127174"/>
              <a:ext cx="290868" cy="290868"/>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648" name="rc30"/>
            <p:cNvSpPr/>
            <p:nvPr/>
          </p:nvSpPr>
          <p:spPr>
            <a:xfrm>
              <a:off x="2543784" y="7127174"/>
              <a:ext cx="290868" cy="290868"/>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649" name="rc31"/>
            <p:cNvSpPr/>
            <p:nvPr/>
          </p:nvSpPr>
          <p:spPr>
            <a:xfrm>
              <a:off x="2834652" y="7127174"/>
              <a:ext cx="290868" cy="290868"/>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650" name="rc32"/>
            <p:cNvSpPr/>
            <p:nvPr/>
          </p:nvSpPr>
          <p:spPr>
            <a:xfrm>
              <a:off x="3125520" y="7127174"/>
              <a:ext cx="290868" cy="290868"/>
            </a:xfrm>
            <a:prstGeom prst="rect">
              <a:avLst/>
            </a:prstGeom>
            <a:solidFill>
              <a:srgbClr val="FED0BD">
                <a:alpha val="100000"/>
              </a:srgbClr>
            </a:solidFill>
            <a:ln w="5420" cap="flat">
              <a:solidFill>
                <a:srgbClr val="FFFFFF">
                  <a:alpha val="100000"/>
                </a:srgbClr>
              </a:solidFill>
              <a:prstDash val="solid"/>
              <a:miter/>
            </a:ln>
          </p:spPr>
          <p:txBody>
            <a:bodyPr/>
            <a:lstStyle/>
            <a:p/>
          </p:txBody>
        </p:sp>
        <p:sp>
          <p:nvSpPr>
            <p:cNvPr id="651" name="rc33"/>
            <p:cNvSpPr/>
            <p:nvPr/>
          </p:nvSpPr>
          <p:spPr>
            <a:xfrm>
              <a:off x="3416388" y="7127174"/>
              <a:ext cx="290868" cy="290868"/>
            </a:xfrm>
            <a:prstGeom prst="rect">
              <a:avLst/>
            </a:prstGeom>
            <a:solidFill>
              <a:srgbClr val="FEE1D3">
                <a:alpha val="100000"/>
              </a:srgbClr>
            </a:solidFill>
            <a:ln w="5420" cap="flat">
              <a:solidFill>
                <a:srgbClr val="FFFFFF">
                  <a:alpha val="100000"/>
                </a:srgbClr>
              </a:solidFill>
              <a:prstDash val="solid"/>
              <a:miter/>
            </a:ln>
          </p:spPr>
          <p:txBody>
            <a:bodyPr/>
            <a:lstStyle/>
            <a:p/>
          </p:txBody>
        </p:sp>
        <p:sp>
          <p:nvSpPr>
            <p:cNvPr id="652" name="rc34"/>
            <p:cNvSpPr/>
            <p:nvPr/>
          </p:nvSpPr>
          <p:spPr>
            <a:xfrm>
              <a:off x="3707257" y="7127174"/>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3" name="rc35"/>
            <p:cNvSpPr/>
            <p:nvPr/>
          </p:nvSpPr>
          <p:spPr>
            <a:xfrm>
              <a:off x="3998125" y="7127174"/>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4" name="rc36"/>
            <p:cNvSpPr/>
            <p:nvPr/>
          </p:nvSpPr>
          <p:spPr>
            <a:xfrm>
              <a:off x="4288993" y="7127174"/>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5" name="rc37"/>
            <p:cNvSpPr/>
            <p:nvPr/>
          </p:nvSpPr>
          <p:spPr>
            <a:xfrm>
              <a:off x="4579861" y="7127174"/>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6" name="rc38"/>
            <p:cNvSpPr/>
            <p:nvPr/>
          </p:nvSpPr>
          <p:spPr>
            <a:xfrm>
              <a:off x="4870729" y="7127174"/>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7" name="rc39"/>
            <p:cNvSpPr/>
            <p:nvPr/>
          </p:nvSpPr>
          <p:spPr>
            <a:xfrm>
              <a:off x="5161597" y="7127174"/>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58" name="rc40"/>
            <p:cNvSpPr/>
            <p:nvPr/>
          </p:nvSpPr>
          <p:spPr>
            <a:xfrm>
              <a:off x="5452466" y="7127174"/>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9" name="rc41"/>
            <p:cNvSpPr/>
            <p:nvPr/>
          </p:nvSpPr>
          <p:spPr>
            <a:xfrm>
              <a:off x="2252916" y="7418042"/>
              <a:ext cx="290868" cy="290868"/>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660" name="rc42"/>
            <p:cNvSpPr/>
            <p:nvPr/>
          </p:nvSpPr>
          <p:spPr>
            <a:xfrm>
              <a:off x="2543784" y="7418042"/>
              <a:ext cx="290868" cy="290868"/>
            </a:xfrm>
            <a:prstGeom prst="rect">
              <a:avLst/>
            </a:prstGeom>
            <a:solidFill>
              <a:srgbClr val="FEE1D3">
                <a:alpha val="100000"/>
              </a:srgbClr>
            </a:solidFill>
            <a:ln w="5420" cap="flat">
              <a:solidFill>
                <a:srgbClr val="FFFFFF">
                  <a:alpha val="100000"/>
                </a:srgbClr>
              </a:solidFill>
              <a:prstDash val="solid"/>
              <a:miter/>
            </a:ln>
          </p:spPr>
          <p:txBody>
            <a:bodyPr/>
            <a:lstStyle/>
            <a:p/>
          </p:txBody>
        </p:sp>
        <p:sp>
          <p:nvSpPr>
            <p:cNvPr id="661" name="rc43"/>
            <p:cNvSpPr/>
            <p:nvPr/>
          </p:nvSpPr>
          <p:spPr>
            <a:xfrm>
              <a:off x="2834652" y="7418042"/>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2" name="rc44"/>
            <p:cNvSpPr/>
            <p:nvPr/>
          </p:nvSpPr>
          <p:spPr>
            <a:xfrm>
              <a:off x="3125520" y="7418042"/>
              <a:ext cx="290868" cy="290868"/>
            </a:xfrm>
            <a:prstGeom prst="rect">
              <a:avLst/>
            </a:prstGeom>
            <a:solidFill>
              <a:srgbClr val="FED8C8">
                <a:alpha val="100000"/>
              </a:srgbClr>
            </a:solidFill>
            <a:ln w="5420" cap="flat">
              <a:solidFill>
                <a:srgbClr val="FFFFFF">
                  <a:alpha val="100000"/>
                </a:srgbClr>
              </a:solidFill>
              <a:prstDash val="solid"/>
              <a:miter/>
            </a:ln>
          </p:spPr>
          <p:txBody>
            <a:bodyPr/>
            <a:lstStyle/>
            <a:p/>
          </p:txBody>
        </p:sp>
        <p:sp>
          <p:nvSpPr>
            <p:cNvPr id="663" name="rc45"/>
            <p:cNvSpPr/>
            <p:nvPr/>
          </p:nvSpPr>
          <p:spPr>
            <a:xfrm>
              <a:off x="3416388" y="7418042"/>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4" name="rc46"/>
            <p:cNvSpPr/>
            <p:nvPr/>
          </p:nvSpPr>
          <p:spPr>
            <a:xfrm>
              <a:off x="3707257" y="7418042"/>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5" name="rc47"/>
            <p:cNvSpPr/>
            <p:nvPr/>
          </p:nvSpPr>
          <p:spPr>
            <a:xfrm>
              <a:off x="3998125" y="7418042"/>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6" name="rc48"/>
            <p:cNvSpPr/>
            <p:nvPr/>
          </p:nvSpPr>
          <p:spPr>
            <a:xfrm>
              <a:off x="4288993" y="7418042"/>
              <a:ext cx="290868" cy="290868"/>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667" name="rc49"/>
            <p:cNvSpPr/>
            <p:nvPr/>
          </p:nvSpPr>
          <p:spPr>
            <a:xfrm>
              <a:off x="4579861" y="7418042"/>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8" name="rc50"/>
            <p:cNvSpPr/>
            <p:nvPr/>
          </p:nvSpPr>
          <p:spPr>
            <a:xfrm>
              <a:off x="4870729" y="7418042"/>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9" name="rc51"/>
            <p:cNvSpPr/>
            <p:nvPr/>
          </p:nvSpPr>
          <p:spPr>
            <a:xfrm>
              <a:off x="5161597" y="7418042"/>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0" name="rc52"/>
            <p:cNvSpPr/>
            <p:nvPr/>
          </p:nvSpPr>
          <p:spPr>
            <a:xfrm>
              <a:off x="5452466" y="7418042"/>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1" name="rc53"/>
            <p:cNvSpPr/>
            <p:nvPr/>
          </p:nvSpPr>
          <p:spPr>
            <a:xfrm>
              <a:off x="2252916"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2" name="rc54"/>
            <p:cNvSpPr/>
            <p:nvPr/>
          </p:nvSpPr>
          <p:spPr>
            <a:xfrm>
              <a:off x="2543784"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3" name="rc55"/>
            <p:cNvSpPr/>
            <p:nvPr/>
          </p:nvSpPr>
          <p:spPr>
            <a:xfrm>
              <a:off x="2834652"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4" name="rc56"/>
            <p:cNvSpPr/>
            <p:nvPr/>
          </p:nvSpPr>
          <p:spPr>
            <a:xfrm>
              <a:off x="3125520"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5" name="rc57"/>
            <p:cNvSpPr/>
            <p:nvPr/>
          </p:nvSpPr>
          <p:spPr>
            <a:xfrm>
              <a:off x="3416388" y="7708910"/>
              <a:ext cx="290868" cy="290868"/>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676" name="rc58"/>
            <p:cNvSpPr/>
            <p:nvPr/>
          </p:nvSpPr>
          <p:spPr>
            <a:xfrm>
              <a:off x="3707257" y="7708910"/>
              <a:ext cx="290868" cy="290868"/>
            </a:xfrm>
            <a:prstGeom prst="rect">
              <a:avLst/>
            </a:prstGeom>
            <a:solidFill>
              <a:srgbClr val="FEDDCE">
                <a:alpha val="100000"/>
              </a:srgbClr>
            </a:solidFill>
            <a:ln w="5420" cap="flat">
              <a:solidFill>
                <a:srgbClr val="FFFFFF">
                  <a:alpha val="100000"/>
                </a:srgbClr>
              </a:solidFill>
              <a:prstDash val="solid"/>
              <a:miter/>
            </a:ln>
          </p:spPr>
          <p:txBody>
            <a:bodyPr/>
            <a:lstStyle/>
            <a:p/>
          </p:txBody>
        </p:sp>
        <p:sp>
          <p:nvSpPr>
            <p:cNvPr id="677" name="rc59"/>
            <p:cNvSpPr/>
            <p:nvPr/>
          </p:nvSpPr>
          <p:spPr>
            <a:xfrm>
              <a:off x="3998125"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8" name="rc60"/>
            <p:cNvSpPr/>
            <p:nvPr/>
          </p:nvSpPr>
          <p:spPr>
            <a:xfrm>
              <a:off x="4288993" y="7708910"/>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9" name="rc61"/>
            <p:cNvSpPr/>
            <p:nvPr/>
          </p:nvSpPr>
          <p:spPr>
            <a:xfrm>
              <a:off x="4579861"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0" name="rc62"/>
            <p:cNvSpPr/>
            <p:nvPr/>
          </p:nvSpPr>
          <p:spPr>
            <a:xfrm>
              <a:off x="4870729" y="7708910"/>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81" name="rc63"/>
            <p:cNvSpPr/>
            <p:nvPr/>
          </p:nvSpPr>
          <p:spPr>
            <a:xfrm>
              <a:off x="5161597" y="7708910"/>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82" name="rc64"/>
            <p:cNvSpPr/>
            <p:nvPr/>
          </p:nvSpPr>
          <p:spPr>
            <a:xfrm>
              <a:off x="5452466"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3" name="rc65"/>
            <p:cNvSpPr/>
            <p:nvPr/>
          </p:nvSpPr>
          <p:spPr>
            <a:xfrm>
              <a:off x="2252916"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4" name="rc66"/>
            <p:cNvSpPr/>
            <p:nvPr/>
          </p:nvSpPr>
          <p:spPr>
            <a:xfrm>
              <a:off x="2543784" y="7999779"/>
              <a:ext cx="290868" cy="290868"/>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685" name="rc67"/>
            <p:cNvSpPr/>
            <p:nvPr/>
          </p:nvSpPr>
          <p:spPr>
            <a:xfrm>
              <a:off x="2834652"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6" name="rc68"/>
            <p:cNvSpPr/>
            <p:nvPr/>
          </p:nvSpPr>
          <p:spPr>
            <a:xfrm>
              <a:off x="3125520" y="7999779"/>
              <a:ext cx="290868" cy="290868"/>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687" name="rc69"/>
            <p:cNvSpPr/>
            <p:nvPr/>
          </p:nvSpPr>
          <p:spPr>
            <a:xfrm>
              <a:off x="3416388" y="7999779"/>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88" name="rc70"/>
            <p:cNvSpPr/>
            <p:nvPr/>
          </p:nvSpPr>
          <p:spPr>
            <a:xfrm>
              <a:off x="3707257"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9" name="rc71"/>
            <p:cNvSpPr/>
            <p:nvPr/>
          </p:nvSpPr>
          <p:spPr>
            <a:xfrm>
              <a:off x="3998125"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0" name="rc72"/>
            <p:cNvSpPr/>
            <p:nvPr/>
          </p:nvSpPr>
          <p:spPr>
            <a:xfrm>
              <a:off x="4288993"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1" name="rc73"/>
            <p:cNvSpPr/>
            <p:nvPr/>
          </p:nvSpPr>
          <p:spPr>
            <a:xfrm>
              <a:off x="4579861"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2" name="rc74"/>
            <p:cNvSpPr/>
            <p:nvPr/>
          </p:nvSpPr>
          <p:spPr>
            <a:xfrm>
              <a:off x="4870729"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3" name="rc75"/>
            <p:cNvSpPr/>
            <p:nvPr/>
          </p:nvSpPr>
          <p:spPr>
            <a:xfrm>
              <a:off x="5161597"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4" name="rc76"/>
            <p:cNvSpPr/>
            <p:nvPr/>
          </p:nvSpPr>
          <p:spPr>
            <a:xfrm>
              <a:off x="5452466"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5" name="rc77"/>
            <p:cNvSpPr/>
            <p:nvPr/>
          </p:nvSpPr>
          <p:spPr>
            <a:xfrm>
              <a:off x="2252916"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6" name="rc78"/>
            <p:cNvSpPr/>
            <p:nvPr/>
          </p:nvSpPr>
          <p:spPr>
            <a:xfrm>
              <a:off x="2543784" y="8290647"/>
              <a:ext cx="290868" cy="290868"/>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697" name="rc79"/>
            <p:cNvSpPr/>
            <p:nvPr/>
          </p:nvSpPr>
          <p:spPr>
            <a:xfrm>
              <a:off x="2834652"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8" name="rc80"/>
            <p:cNvSpPr/>
            <p:nvPr/>
          </p:nvSpPr>
          <p:spPr>
            <a:xfrm>
              <a:off x="3125520"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9" name="rc81"/>
            <p:cNvSpPr/>
            <p:nvPr/>
          </p:nvSpPr>
          <p:spPr>
            <a:xfrm>
              <a:off x="3416388"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0" name="rc82"/>
            <p:cNvSpPr/>
            <p:nvPr/>
          </p:nvSpPr>
          <p:spPr>
            <a:xfrm>
              <a:off x="3707257" y="8290647"/>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01" name="rc83"/>
            <p:cNvSpPr/>
            <p:nvPr/>
          </p:nvSpPr>
          <p:spPr>
            <a:xfrm>
              <a:off x="3998125" y="8290647"/>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02" name="rc84"/>
            <p:cNvSpPr/>
            <p:nvPr/>
          </p:nvSpPr>
          <p:spPr>
            <a:xfrm>
              <a:off x="4288993"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3" name="rc85"/>
            <p:cNvSpPr/>
            <p:nvPr/>
          </p:nvSpPr>
          <p:spPr>
            <a:xfrm>
              <a:off x="4579861"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4" name="rc86"/>
            <p:cNvSpPr/>
            <p:nvPr/>
          </p:nvSpPr>
          <p:spPr>
            <a:xfrm>
              <a:off x="4870729"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5" name="rc87"/>
            <p:cNvSpPr/>
            <p:nvPr/>
          </p:nvSpPr>
          <p:spPr>
            <a:xfrm>
              <a:off x="5161597"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6" name="rc88"/>
            <p:cNvSpPr/>
            <p:nvPr/>
          </p:nvSpPr>
          <p:spPr>
            <a:xfrm>
              <a:off x="5452466"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7" name="rc89"/>
            <p:cNvSpPr/>
            <p:nvPr/>
          </p:nvSpPr>
          <p:spPr>
            <a:xfrm>
              <a:off x="2252916"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8" name="rc90"/>
            <p:cNvSpPr/>
            <p:nvPr/>
          </p:nvSpPr>
          <p:spPr>
            <a:xfrm>
              <a:off x="2543784"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9" name="rc91"/>
            <p:cNvSpPr/>
            <p:nvPr/>
          </p:nvSpPr>
          <p:spPr>
            <a:xfrm>
              <a:off x="2834652"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0" name="rc92"/>
            <p:cNvSpPr/>
            <p:nvPr/>
          </p:nvSpPr>
          <p:spPr>
            <a:xfrm>
              <a:off x="3125520"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1" name="rc93"/>
            <p:cNvSpPr/>
            <p:nvPr/>
          </p:nvSpPr>
          <p:spPr>
            <a:xfrm>
              <a:off x="3416388"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2" name="rc94"/>
            <p:cNvSpPr/>
            <p:nvPr/>
          </p:nvSpPr>
          <p:spPr>
            <a:xfrm>
              <a:off x="3707257"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3" name="rc95"/>
            <p:cNvSpPr/>
            <p:nvPr/>
          </p:nvSpPr>
          <p:spPr>
            <a:xfrm>
              <a:off x="3998125"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4" name="rc96"/>
            <p:cNvSpPr/>
            <p:nvPr/>
          </p:nvSpPr>
          <p:spPr>
            <a:xfrm>
              <a:off x="4288993"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5" name="rc97"/>
            <p:cNvSpPr/>
            <p:nvPr/>
          </p:nvSpPr>
          <p:spPr>
            <a:xfrm>
              <a:off x="4579861" y="8581515"/>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16" name="rc98"/>
            <p:cNvSpPr/>
            <p:nvPr/>
          </p:nvSpPr>
          <p:spPr>
            <a:xfrm>
              <a:off x="4870729"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7" name="rc99"/>
            <p:cNvSpPr/>
            <p:nvPr/>
          </p:nvSpPr>
          <p:spPr>
            <a:xfrm>
              <a:off x="5161597"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8" name="rc100"/>
            <p:cNvSpPr/>
            <p:nvPr/>
          </p:nvSpPr>
          <p:spPr>
            <a:xfrm>
              <a:off x="5452466"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9" name="tx101"/>
            <p:cNvSpPr/>
            <p:nvPr/>
          </p:nvSpPr>
          <p:spPr>
            <a:xfrm>
              <a:off x="1046385" y="8661985"/>
              <a:ext cx="1016124" cy="119508"/>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CHUQUISACA</a:t>
              </a:r>
            </a:p>
          </p:txBody>
        </p:sp>
        <p:sp>
          <p:nvSpPr>
            <p:cNvPr id="720" name="tx102"/>
            <p:cNvSpPr/>
            <p:nvPr/>
          </p:nvSpPr>
          <p:spPr>
            <a:xfrm>
              <a:off x="1495251" y="8377740"/>
              <a:ext cx="56725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ORURO</a:t>
              </a:r>
            </a:p>
          </p:txBody>
        </p:sp>
        <p:sp>
          <p:nvSpPr>
            <p:cNvPr id="721" name="tx103"/>
            <p:cNvSpPr/>
            <p:nvPr/>
          </p:nvSpPr>
          <p:spPr>
            <a:xfrm>
              <a:off x="1486693" y="8086872"/>
              <a:ext cx="575816"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POTOSI</a:t>
              </a:r>
            </a:p>
          </p:txBody>
        </p:sp>
        <p:sp>
          <p:nvSpPr>
            <p:cNvPr id="722" name="tx104"/>
            <p:cNvSpPr/>
            <p:nvPr/>
          </p:nvSpPr>
          <p:spPr>
            <a:xfrm>
              <a:off x="1537518" y="7797939"/>
              <a:ext cx="524991"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TARIJA</a:t>
              </a:r>
            </a:p>
          </p:txBody>
        </p:sp>
        <p:sp>
          <p:nvSpPr>
            <p:cNvPr id="723" name="tx105"/>
            <p:cNvSpPr/>
            <p:nvPr/>
          </p:nvSpPr>
          <p:spPr>
            <a:xfrm>
              <a:off x="1706810" y="7508931"/>
              <a:ext cx="355699"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BENI</a:t>
              </a:r>
            </a:p>
          </p:txBody>
        </p:sp>
        <p:sp>
          <p:nvSpPr>
            <p:cNvPr id="724" name="tx106"/>
            <p:cNvSpPr/>
            <p:nvPr/>
          </p:nvSpPr>
          <p:spPr>
            <a:xfrm>
              <a:off x="1537369" y="7218063"/>
              <a:ext cx="525140"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LA PAZ</a:t>
              </a:r>
            </a:p>
          </p:txBody>
        </p:sp>
        <p:sp>
          <p:nvSpPr>
            <p:cNvPr id="725" name="tx107"/>
            <p:cNvSpPr/>
            <p:nvPr/>
          </p:nvSpPr>
          <p:spPr>
            <a:xfrm>
              <a:off x="978594" y="6923399"/>
              <a:ext cx="1083915"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COCHABAMBA</a:t>
              </a:r>
            </a:p>
          </p:txBody>
        </p:sp>
        <p:sp>
          <p:nvSpPr>
            <p:cNvPr id="726" name="tx108"/>
            <p:cNvSpPr/>
            <p:nvPr/>
          </p:nvSpPr>
          <p:spPr>
            <a:xfrm>
              <a:off x="1088801" y="6632606"/>
              <a:ext cx="973708"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SANTA CRUZ</a:t>
              </a:r>
            </a:p>
          </p:txBody>
        </p:sp>
        <p:sp>
          <p:nvSpPr>
            <p:cNvPr id="727" name="tx109"/>
            <p:cNvSpPr/>
            <p:nvPr/>
          </p:nvSpPr>
          <p:spPr>
            <a:xfrm rot="-2700000">
              <a:off x="1958715"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728" name="tx110"/>
            <p:cNvSpPr/>
            <p:nvPr/>
          </p:nvSpPr>
          <p:spPr>
            <a:xfrm rot="-2700000">
              <a:off x="2249583"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729" name="tx111"/>
            <p:cNvSpPr/>
            <p:nvPr/>
          </p:nvSpPr>
          <p:spPr>
            <a:xfrm rot="-2700000">
              <a:off x="2540451"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730" name="tx112"/>
            <p:cNvSpPr/>
            <p:nvPr/>
          </p:nvSpPr>
          <p:spPr>
            <a:xfrm rot="-2700000">
              <a:off x="2831319"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731" name="tx113"/>
            <p:cNvSpPr/>
            <p:nvPr/>
          </p:nvSpPr>
          <p:spPr>
            <a:xfrm rot="-2700000">
              <a:off x="3122187"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732" name="tx114"/>
            <p:cNvSpPr/>
            <p:nvPr/>
          </p:nvSpPr>
          <p:spPr>
            <a:xfrm rot="-2700000">
              <a:off x="3413055"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733" name="tx115"/>
            <p:cNvSpPr/>
            <p:nvPr/>
          </p:nvSpPr>
          <p:spPr>
            <a:xfrm rot="-2700000">
              <a:off x="3703924"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734" name="tx116"/>
            <p:cNvSpPr/>
            <p:nvPr/>
          </p:nvSpPr>
          <p:spPr>
            <a:xfrm rot="-2700000">
              <a:off x="3994792"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735" name="tx117"/>
            <p:cNvSpPr/>
            <p:nvPr/>
          </p:nvSpPr>
          <p:spPr>
            <a:xfrm rot="-2700000">
              <a:off x="4285660"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736" name="tx118"/>
            <p:cNvSpPr/>
            <p:nvPr/>
          </p:nvSpPr>
          <p:spPr>
            <a:xfrm rot="-2700000">
              <a:off x="4576502" y="9217217"/>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737" name="tx119"/>
            <p:cNvSpPr/>
            <p:nvPr/>
          </p:nvSpPr>
          <p:spPr>
            <a:xfrm rot="-2700000">
              <a:off x="4867396"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738" name="tx120"/>
            <p:cNvSpPr/>
            <p:nvPr/>
          </p:nvSpPr>
          <p:spPr>
            <a:xfrm rot="-2700000">
              <a:off x="5158264"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739" name="pic121"/>
            <p:cNvPicPr/>
            <p:nvPr/>
          </p:nvPicPr>
          <p:blipFill>
            <a:blip r:embed="rId2" cstate="print"/>
            <a:stretch>
              <a:fillRect/>
            </a:stretch>
          </p:blipFill>
          <p:spPr>
            <a:xfrm>
              <a:off x="2918125" y="9712784"/>
              <a:ext cx="2160000" cy="144000"/>
            </a:xfrm>
            <a:prstGeom prst="rect">
              <a:avLst/>
            </a:prstGeom>
          </p:spPr>
        </p:pic>
        <p:sp>
          <p:nvSpPr>
            <p:cNvPr id="740" name="pl122"/>
            <p:cNvSpPr/>
            <p:nvPr/>
          </p:nvSpPr>
          <p:spPr>
            <a:xfrm>
              <a:off x="3259768" y="981289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41" name="pl123"/>
            <p:cNvSpPr/>
            <p:nvPr/>
          </p:nvSpPr>
          <p:spPr>
            <a:xfrm>
              <a:off x="3615602" y="981289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42" name="pl124"/>
            <p:cNvSpPr/>
            <p:nvPr/>
          </p:nvSpPr>
          <p:spPr>
            <a:xfrm>
              <a:off x="3971437" y="981289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43" name="pl125"/>
            <p:cNvSpPr/>
            <p:nvPr/>
          </p:nvSpPr>
          <p:spPr>
            <a:xfrm>
              <a:off x="4327272" y="981289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44" name="pl126"/>
            <p:cNvSpPr/>
            <p:nvPr/>
          </p:nvSpPr>
          <p:spPr>
            <a:xfrm>
              <a:off x="4683107" y="981289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45" name="pl127"/>
            <p:cNvSpPr/>
            <p:nvPr/>
          </p:nvSpPr>
          <p:spPr>
            <a:xfrm>
              <a:off x="5038941" y="981289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46" name="pl128"/>
            <p:cNvSpPr/>
            <p:nvPr/>
          </p:nvSpPr>
          <p:spPr>
            <a:xfrm>
              <a:off x="3259768" y="971278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47" name="pl129"/>
            <p:cNvSpPr/>
            <p:nvPr/>
          </p:nvSpPr>
          <p:spPr>
            <a:xfrm>
              <a:off x="3615602" y="971278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48" name="pl130"/>
            <p:cNvSpPr/>
            <p:nvPr/>
          </p:nvSpPr>
          <p:spPr>
            <a:xfrm>
              <a:off x="3971437" y="971278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49" name="pl131"/>
            <p:cNvSpPr/>
            <p:nvPr/>
          </p:nvSpPr>
          <p:spPr>
            <a:xfrm>
              <a:off x="4327272" y="971278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50" name="pl132"/>
            <p:cNvSpPr/>
            <p:nvPr/>
          </p:nvSpPr>
          <p:spPr>
            <a:xfrm>
              <a:off x="4683107" y="971278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51" name="pl133"/>
            <p:cNvSpPr/>
            <p:nvPr/>
          </p:nvSpPr>
          <p:spPr>
            <a:xfrm>
              <a:off x="5038941" y="971278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52" name="tx134"/>
            <p:cNvSpPr/>
            <p:nvPr/>
          </p:nvSpPr>
          <p:spPr>
            <a:xfrm>
              <a:off x="3189136" y="992445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20</a:t>
              </a:r>
            </a:p>
          </p:txBody>
        </p:sp>
        <p:sp>
          <p:nvSpPr>
            <p:cNvPr id="753" name="tx135"/>
            <p:cNvSpPr/>
            <p:nvPr/>
          </p:nvSpPr>
          <p:spPr>
            <a:xfrm>
              <a:off x="3544971" y="992445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40</a:t>
              </a:r>
            </a:p>
          </p:txBody>
        </p:sp>
        <p:sp>
          <p:nvSpPr>
            <p:cNvPr id="754" name="tx136"/>
            <p:cNvSpPr/>
            <p:nvPr/>
          </p:nvSpPr>
          <p:spPr>
            <a:xfrm>
              <a:off x="3900806" y="992445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60</a:t>
              </a:r>
            </a:p>
          </p:txBody>
        </p:sp>
        <p:sp>
          <p:nvSpPr>
            <p:cNvPr id="755" name="tx137"/>
            <p:cNvSpPr/>
            <p:nvPr/>
          </p:nvSpPr>
          <p:spPr>
            <a:xfrm>
              <a:off x="4256641" y="992445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80</a:t>
              </a:r>
            </a:p>
          </p:txBody>
        </p:sp>
        <p:sp>
          <p:nvSpPr>
            <p:cNvPr id="756" name="tx138"/>
            <p:cNvSpPr/>
            <p:nvPr/>
          </p:nvSpPr>
          <p:spPr>
            <a:xfrm>
              <a:off x="4577160" y="992445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100</a:t>
              </a:r>
            </a:p>
          </p:txBody>
        </p:sp>
        <p:sp>
          <p:nvSpPr>
            <p:cNvPr id="757" name="tx139"/>
            <p:cNvSpPr/>
            <p:nvPr/>
          </p:nvSpPr>
          <p:spPr>
            <a:xfrm>
              <a:off x="4932994" y="992445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120</a:t>
              </a:r>
            </a:p>
          </p:txBody>
        </p:sp>
        <p:sp>
          <p:nvSpPr>
            <p:cNvPr id="758" name="tx140"/>
            <p:cNvSpPr/>
            <p:nvPr/>
          </p:nvSpPr>
          <p:spPr>
            <a:xfrm>
              <a:off x="1187650" y="6250748"/>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759"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760"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761"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a combination of case-based and aggregate surveillance data.  Age distribution curve was built using case-based surveillance data. Coverage data from WHO/UNICEF Estimates of National Immunization Coverage (WUENIC)</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Bosnia and Herzegovina</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399"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4017834" cy="3131794"/>
            </a:xfrm>
            <a:prstGeom prst="rect">
              <a:avLst/>
            </a:prstGeom>
            <a:solidFill>
              <a:srgbClr val="FFFFFF">
                <a:alpha val="100000"/>
              </a:srgbClr>
            </a:solidFill>
          </p:spPr>
          <p:txBody>
            <a:bodyPr/>
            <a:lstStyle/>
            <a:p/>
          </p:txBody>
        </p:sp>
        <p:sp>
          <p:nvSpPr>
            <p:cNvPr id="7" name="pl6"/>
            <p:cNvSpPr/>
            <p:nvPr/>
          </p:nvSpPr>
          <p:spPr>
            <a:xfrm>
              <a:off x="1899869" y="4907760"/>
              <a:ext cx="4017834" cy="0"/>
            </a:xfrm>
            <a:custGeom>
              <a:avLst/>
              <a:pathLst>
                <a:path w="4017834" h="0">
                  <a:moveTo>
                    <a:pt x="0" y="0"/>
                  </a:moveTo>
                  <a:lnTo>
                    <a:pt x="4017834" y="0"/>
                  </a:lnTo>
                  <a:lnTo>
                    <a:pt x="4017834" y="0"/>
                  </a:lnTo>
                </a:path>
              </a:pathLst>
            </a:custGeom>
            <a:ln w="6775" cap="flat">
              <a:solidFill>
                <a:srgbClr val="EBEBEB">
                  <a:alpha val="100000"/>
                </a:srgbClr>
              </a:solidFill>
              <a:prstDash val="solid"/>
              <a:round/>
            </a:ln>
          </p:spPr>
          <p:txBody>
            <a:bodyPr/>
            <a:lstStyle/>
            <a:p/>
          </p:txBody>
        </p:sp>
        <p:sp>
          <p:nvSpPr>
            <p:cNvPr id="8" name="pl7"/>
            <p:cNvSpPr/>
            <p:nvPr/>
          </p:nvSpPr>
          <p:spPr>
            <a:xfrm>
              <a:off x="1899869" y="4152565"/>
              <a:ext cx="4017834" cy="0"/>
            </a:xfrm>
            <a:custGeom>
              <a:avLst/>
              <a:pathLst>
                <a:path w="4017834" h="0">
                  <a:moveTo>
                    <a:pt x="0" y="0"/>
                  </a:moveTo>
                  <a:lnTo>
                    <a:pt x="4017834" y="0"/>
                  </a:lnTo>
                  <a:lnTo>
                    <a:pt x="4017834" y="0"/>
                  </a:lnTo>
                </a:path>
              </a:pathLst>
            </a:custGeom>
            <a:ln w="6775" cap="flat">
              <a:solidFill>
                <a:srgbClr val="EBEBEB">
                  <a:alpha val="100000"/>
                </a:srgbClr>
              </a:solidFill>
              <a:prstDash val="solid"/>
              <a:round/>
            </a:ln>
          </p:spPr>
          <p:txBody>
            <a:bodyPr/>
            <a:lstStyle/>
            <a:p/>
          </p:txBody>
        </p:sp>
        <p:sp>
          <p:nvSpPr>
            <p:cNvPr id="9" name="pl8"/>
            <p:cNvSpPr/>
            <p:nvPr/>
          </p:nvSpPr>
          <p:spPr>
            <a:xfrm>
              <a:off x="1899869" y="3397370"/>
              <a:ext cx="4017834" cy="0"/>
            </a:xfrm>
            <a:custGeom>
              <a:avLst/>
              <a:pathLst>
                <a:path w="4017834" h="0">
                  <a:moveTo>
                    <a:pt x="0" y="0"/>
                  </a:moveTo>
                  <a:lnTo>
                    <a:pt x="4017834" y="0"/>
                  </a:lnTo>
                  <a:lnTo>
                    <a:pt x="4017834" y="0"/>
                  </a:lnTo>
                </a:path>
              </a:pathLst>
            </a:custGeom>
            <a:ln w="6775" cap="flat">
              <a:solidFill>
                <a:srgbClr val="EBEBEB">
                  <a:alpha val="100000"/>
                </a:srgbClr>
              </a:solidFill>
              <a:prstDash val="solid"/>
              <a:round/>
            </a:ln>
          </p:spPr>
          <p:txBody>
            <a:bodyPr/>
            <a:lstStyle/>
            <a:p/>
          </p:txBody>
        </p:sp>
        <p:sp>
          <p:nvSpPr>
            <p:cNvPr id="10" name="pl9"/>
            <p:cNvSpPr/>
            <p:nvPr/>
          </p:nvSpPr>
          <p:spPr>
            <a:xfrm>
              <a:off x="1899869" y="2642175"/>
              <a:ext cx="4017834" cy="0"/>
            </a:xfrm>
            <a:custGeom>
              <a:avLst/>
              <a:pathLst>
                <a:path w="4017834" h="0">
                  <a:moveTo>
                    <a:pt x="0" y="0"/>
                  </a:moveTo>
                  <a:lnTo>
                    <a:pt x="4017834" y="0"/>
                  </a:lnTo>
                  <a:lnTo>
                    <a:pt x="4017834" y="0"/>
                  </a:lnTo>
                </a:path>
              </a:pathLst>
            </a:custGeom>
            <a:ln w="6775" cap="flat">
              <a:solidFill>
                <a:srgbClr val="EBEBEB">
                  <a:alpha val="100000"/>
                </a:srgbClr>
              </a:solidFill>
              <a:prstDash val="solid"/>
              <a:round/>
            </a:ln>
          </p:spPr>
          <p:txBody>
            <a:bodyPr/>
            <a:lstStyle/>
            <a:p/>
          </p:txBody>
        </p:sp>
        <p:sp>
          <p:nvSpPr>
            <p:cNvPr id="11" name="pl10"/>
            <p:cNvSpPr/>
            <p:nvPr/>
          </p:nvSpPr>
          <p:spPr>
            <a:xfrm>
              <a:off x="1899869" y="5285358"/>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12" name="pl11"/>
            <p:cNvSpPr/>
            <p:nvPr/>
          </p:nvSpPr>
          <p:spPr>
            <a:xfrm>
              <a:off x="1899869" y="4530163"/>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13" name="pl12"/>
            <p:cNvSpPr/>
            <p:nvPr/>
          </p:nvSpPr>
          <p:spPr>
            <a:xfrm>
              <a:off x="1899869" y="3774967"/>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14" name="pl13"/>
            <p:cNvSpPr/>
            <p:nvPr/>
          </p:nvSpPr>
          <p:spPr>
            <a:xfrm>
              <a:off x="1899869" y="3019772"/>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15" name="pl14"/>
            <p:cNvSpPr/>
            <p:nvPr/>
          </p:nvSpPr>
          <p:spPr>
            <a:xfrm>
              <a:off x="1899869" y="2264577"/>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16" name="rc15"/>
            <p:cNvSpPr/>
            <p:nvPr/>
          </p:nvSpPr>
          <p:spPr>
            <a:xfrm>
              <a:off x="1949268" y="5285358"/>
              <a:ext cx="29639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 name="rc16"/>
            <p:cNvSpPr/>
            <p:nvPr/>
          </p:nvSpPr>
          <p:spPr>
            <a:xfrm>
              <a:off x="1949268" y="5285358"/>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 name="rc17"/>
            <p:cNvSpPr/>
            <p:nvPr/>
          </p:nvSpPr>
          <p:spPr>
            <a:xfrm>
              <a:off x="1949268" y="5285358"/>
              <a:ext cx="29639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 name="rc18"/>
            <p:cNvSpPr/>
            <p:nvPr/>
          </p:nvSpPr>
          <p:spPr>
            <a:xfrm>
              <a:off x="1949268" y="5285358"/>
              <a:ext cx="29639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 name="rc19"/>
            <p:cNvSpPr/>
            <p:nvPr/>
          </p:nvSpPr>
          <p:spPr>
            <a:xfrm>
              <a:off x="2278599" y="5285358"/>
              <a:ext cx="29639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 name="rc20"/>
            <p:cNvSpPr/>
            <p:nvPr/>
          </p:nvSpPr>
          <p:spPr>
            <a:xfrm>
              <a:off x="2278599" y="5285358"/>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 name="rc21"/>
            <p:cNvSpPr/>
            <p:nvPr/>
          </p:nvSpPr>
          <p:spPr>
            <a:xfrm>
              <a:off x="2278599" y="5285358"/>
              <a:ext cx="29639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 name="rc22"/>
            <p:cNvSpPr/>
            <p:nvPr/>
          </p:nvSpPr>
          <p:spPr>
            <a:xfrm>
              <a:off x="2278599" y="5285358"/>
              <a:ext cx="29639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 name="rc23"/>
            <p:cNvSpPr/>
            <p:nvPr/>
          </p:nvSpPr>
          <p:spPr>
            <a:xfrm>
              <a:off x="2607930" y="5285358"/>
              <a:ext cx="29639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 name="rc24"/>
            <p:cNvSpPr/>
            <p:nvPr/>
          </p:nvSpPr>
          <p:spPr>
            <a:xfrm>
              <a:off x="2607930" y="5285358"/>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 name="rc25"/>
            <p:cNvSpPr/>
            <p:nvPr/>
          </p:nvSpPr>
          <p:spPr>
            <a:xfrm>
              <a:off x="2607930" y="5285358"/>
              <a:ext cx="29639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 name="rc26"/>
            <p:cNvSpPr/>
            <p:nvPr/>
          </p:nvSpPr>
          <p:spPr>
            <a:xfrm>
              <a:off x="2607930" y="5285358"/>
              <a:ext cx="29639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 name="rc27"/>
            <p:cNvSpPr/>
            <p:nvPr/>
          </p:nvSpPr>
          <p:spPr>
            <a:xfrm>
              <a:off x="2937261" y="5285358"/>
              <a:ext cx="29639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 name="rc28"/>
            <p:cNvSpPr/>
            <p:nvPr/>
          </p:nvSpPr>
          <p:spPr>
            <a:xfrm>
              <a:off x="2937261" y="5285358"/>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0" name="rc29"/>
            <p:cNvSpPr/>
            <p:nvPr/>
          </p:nvSpPr>
          <p:spPr>
            <a:xfrm>
              <a:off x="2937261" y="5285358"/>
              <a:ext cx="29639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1" name="rc30"/>
            <p:cNvSpPr/>
            <p:nvPr/>
          </p:nvSpPr>
          <p:spPr>
            <a:xfrm>
              <a:off x="2937261" y="5285358"/>
              <a:ext cx="29639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2" name="rc31"/>
            <p:cNvSpPr/>
            <p:nvPr/>
          </p:nvSpPr>
          <p:spPr>
            <a:xfrm>
              <a:off x="3266591" y="5285358"/>
              <a:ext cx="29639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3" name="rc32"/>
            <p:cNvSpPr/>
            <p:nvPr/>
          </p:nvSpPr>
          <p:spPr>
            <a:xfrm>
              <a:off x="3266591" y="5285358"/>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4" name="rc33"/>
            <p:cNvSpPr/>
            <p:nvPr/>
          </p:nvSpPr>
          <p:spPr>
            <a:xfrm>
              <a:off x="3266591" y="5285358"/>
              <a:ext cx="29639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5" name="rc34"/>
            <p:cNvSpPr/>
            <p:nvPr/>
          </p:nvSpPr>
          <p:spPr>
            <a:xfrm>
              <a:off x="3266591" y="5285358"/>
              <a:ext cx="29639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6" name="rc35"/>
            <p:cNvSpPr/>
            <p:nvPr/>
          </p:nvSpPr>
          <p:spPr>
            <a:xfrm>
              <a:off x="3595922" y="5285358"/>
              <a:ext cx="29639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7" name="rc36"/>
            <p:cNvSpPr/>
            <p:nvPr/>
          </p:nvSpPr>
          <p:spPr>
            <a:xfrm>
              <a:off x="3595922" y="5285358"/>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8" name="rc37"/>
            <p:cNvSpPr/>
            <p:nvPr/>
          </p:nvSpPr>
          <p:spPr>
            <a:xfrm>
              <a:off x="3595922" y="5285358"/>
              <a:ext cx="29639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9" name="rc38"/>
            <p:cNvSpPr/>
            <p:nvPr/>
          </p:nvSpPr>
          <p:spPr>
            <a:xfrm>
              <a:off x="3595922" y="5285358"/>
              <a:ext cx="29639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0" name="rc39"/>
            <p:cNvSpPr/>
            <p:nvPr/>
          </p:nvSpPr>
          <p:spPr>
            <a:xfrm>
              <a:off x="3925253" y="5285358"/>
              <a:ext cx="29639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1" name="rc40"/>
            <p:cNvSpPr/>
            <p:nvPr/>
          </p:nvSpPr>
          <p:spPr>
            <a:xfrm>
              <a:off x="3925253" y="5285358"/>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 name="rc41"/>
            <p:cNvSpPr/>
            <p:nvPr/>
          </p:nvSpPr>
          <p:spPr>
            <a:xfrm>
              <a:off x="3925253" y="5285358"/>
              <a:ext cx="29639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3" name="rc42"/>
            <p:cNvSpPr/>
            <p:nvPr/>
          </p:nvSpPr>
          <p:spPr>
            <a:xfrm>
              <a:off x="3925253" y="5285358"/>
              <a:ext cx="29639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4" name="rc43"/>
            <p:cNvSpPr/>
            <p:nvPr/>
          </p:nvSpPr>
          <p:spPr>
            <a:xfrm>
              <a:off x="4254583" y="5285358"/>
              <a:ext cx="29639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5" name="rc44"/>
            <p:cNvSpPr/>
            <p:nvPr/>
          </p:nvSpPr>
          <p:spPr>
            <a:xfrm>
              <a:off x="4254583" y="5285358"/>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 name="rc45"/>
            <p:cNvSpPr/>
            <p:nvPr/>
          </p:nvSpPr>
          <p:spPr>
            <a:xfrm>
              <a:off x="4254583" y="5285358"/>
              <a:ext cx="29639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7" name="rc46"/>
            <p:cNvSpPr/>
            <p:nvPr/>
          </p:nvSpPr>
          <p:spPr>
            <a:xfrm>
              <a:off x="4254583" y="5285358"/>
              <a:ext cx="29639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8" name="rc47"/>
            <p:cNvSpPr/>
            <p:nvPr/>
          </p:nvSpPr>
          <p:spPr>
            <a:xfrm>
              <a:off x="4583914" y="5285358"/>
              <a:ext cx="29639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9" name="rc48"/>
            <p:cNvSpPr/>
            <p:nvPr/>
          </p:nvSpPr>
          <p:spPr>
            <a:xfrm>
              <a:off x="4583914" y="5285358"/>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0" name="rc49"/>
            <p:cNvSpPr/>
            <p:nvPr/>
          </p:nvSpPr>
          <p:spPr>
            <a:xfrm>
              <a:off x="4583914" y="5285358"/>
              <a:ext cx="29639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1" name="rc50"/>
            <p:cNvSpPr/>
            <p:nvPr/>
          </p:nvSpPr>
          <p:spPr>
            <a:xfrm>
              <a:off x="4583914" y="5285358"/>
              <a:ext cx="29639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2" name="rc51"/>
            <p:cNvSpPr/>
            <p:nvPr/>
          </p:nvSpPr>
          <p:spPr>
            <a:xfrm>
              <a:off x="4913245" y="5285358"/>
              <a:ext cx="29639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3" name="rc52"/>
            <p:cNvSpPr/>
            <p:nvPr/>
          </p:nvSpPr>
          <p:spPr>
            <a:xfrm>
              <a:off x="4913245" y="5285358"/>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4" name="rc53"/>
            <p:cNvSpPr/>
            <p:nvPr/>
          </p:nvSpPr>
          <p:spPr>
            <a:xfrm>
              <a:off x="4913245" y="5285358"/>
              <a:ext cx="29639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5" name="rc54"/>
            <p:cNvSpPr/>
            <p:nvPr/>
          </p:nvSpPr>
          <p:spPr>
            <a:xfrm>
              <a:off x="4913245" y="5285358"/>
              <a:ext cx="29639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6" name="rc55"/>
            <p:cNvSpPr/>
            <p:nvPr/>
          </p:nvSpPr>
          <p:spPr>
            <a:xfrm>
              <a:off x="5242575" y="5285358"/>
              <a:ext cx="29639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7" name="rc56"/>
            <p:cNvSpPr/>
            <p:nvPr/>
          </p:nvSpPr>
          <p:spPr>
            <a:xfrm>
              <a:off x="5242575" y="5285358"/>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8" name="rc57"/>
            <p:cNvSpPr/>
            <p:nvPr/>
          </p:nvSpPr>
          <p:spPr>
            <a:xfrm>
              <a:off x="5242575" y="5285358"/>
              <a:ext cx="29639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9" name="rc58"/>
            <p:cNvSpPr/>
            <p:nvPr/>
          </p:nvSpPr>
          <p:spPr>
            <a:xfrm>
              <a:off x="5242575" y="5285358"/>
              <a:ext cx="29639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0" name="rc59"/>
            <p:cNvSpPr/>
            <p:nvPr/>
          </p:nvSpPr>
          <p:spPr>
            <a:xfrm>
              <a:off x="5571906" y="5285358"/>
              <a:ext cx="29639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1" name="rc60"/>
            <p:cNvSpPr/>
            <p:nvPr/>
          </p:nvSpPr>
          <p:spPr>
            <a:xfrm>
              <a:off x="5571906" y="5285358"/>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2" name="rc61"/>
            <p:cNvSpPr/>
            <p:nvPr/>
          </p:nvSpPr>
          <p:spPr>
            <a:xfrm>
              <a:off x="5571906" y="5285358"/>
              <a:ext cx="29639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3" name="rc62"/>
            <p:cNvSpPr/>
            <p:nvPr/>
          </p:nvSpPr>
          <p:spPr>
            <a:xfrm>
              <a:off x="5571906" y="5285358"/>
              <a:ext cx="29639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4" name="pg63"/>
            <p:cNvSpPr/>
            <p:nvPr/>
          </p:nvSpPr>
          <p:spPr>
            <a:xfrm>
              <a:off x="3056150" y="2153563"/>
              <a:ext cx="1705271" cy="373922"/>
            </a:xfrm>
            <a:custGeom>
              <a:avLst/>
              <a:pathLst>
                <a:path w="1705271" h="373922">
                  <a:moveTo>
                    <a:pt x="31220" y="373922"/>
                  </a:moveTo>
                  <a:lnTo>
                    <a:pt x="1674050" y="373922"/>
                  </a:lnTo>
                  <a:lnTo>
                    <a:pt x="1672793" y="373897"/>
                  </a:lnTo>
                  <a:lnTo>
                    <a:pt x="1677814" y="373695"/>
                  </a:lnTo>
                  <a:lnTo>
                    <a:pt x="1682737" y="372690"/>
                  </a:lnTo>
                  <a:lnTo>
                    <a:pt x="1687435" y="370908"/>
                  </a:lnTo>
                  <a:lnTo>
                    <a:pt x="1691786" y="368396"/>
                  </a:lnTo>
                  <a:lnTo>
                    <a:pt x="1695678" y="365218"/>
                  </a:lnTo>
                  <a:lnTo>
                    <a:pt x="1699010" y="361457"/>
                  </a:lnTo>
                  <a:lnTo>
                    <a:pt x="1701695" y="357211"/>
                  </a:lnTo>
                  <a:lnTo>
                    <a:pt x="1703664" y="352588"/>
                  </a:lnTo>
                  <a:lnTo>
                    <a:pt x="1704867" y="347710"/>
                  </a:lnTo>
                  <a:lnTo>
                    <a:pt x="1705271" y="342702"/>
                  </a:lnTo>
                  <a:lnTo>
                    <a:pt x="1705271" y="31220"/>
                  </a:lnTo>
                  <a:lnTo>
                    <a:pt x="1704867" y="26212"/>
                  </a:lnTo>
                  <a:lnTo>
                    <a:pt x="1703664" y="21334"/>
                  </a:lnTo>
                  <a:lnTo>
                    <a:pt x="1701695" y="16711"/>
                  </a:lnTo>
                  <a:lnTo>
                    <a:pt x="1699010" y="12465"/>
                  </a:lnTo>
                  <a:lnTo>
                    <a:pt x="1695678" y="8704"/>
                  </a:lnTo>
                  <a:lnTo>
                    <a:pt x="1691786" y="5526"/>
                  </a:lnTo>
                  <a:lnTo>
                    <a:pt x="1687435" y="3014"/>
                  </a:lnTo>
                  <a:lnTo>
                    <a:pt x="1682737" y="1232"/>
                  </a:lnTo>
                  <a:lnTo>
                    <a:pt x="1677814" y="227"/>
                  </a:lnTo>
                  <a:lnTo>
                    <a:pt x="167405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5" name="tx64"/>
            <p:cNvSpPr/>
            <p:nvPr/>
          </p:nvSpPr>
          <p:spPr>
            <a:xfrm>
              <a:off x="3181033" y="2239827"/>
              <a:ext cx="1455506"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66" name="pg65"/>
            <p:cNvSpPr/>
            <p:nvPr/>
          </p:nvSpPr>
          <p:spPr>
            <a:xfrm>
              <a:off x="3254576" y="2394471"/>
              <a:ext cx="1308420" cy="311602"/>
            </a:xfrm>
            <a:custGeom>
              <a:avLst/>
              <a:pathLst>
                <a:path w="1308420" h="311602">
                  <a:moveTo>
                    <a:pt x="26017" y="311602"/>
                  </a:moveTo>
                  <a:lnTo>
                    <a:pt x="1282402" y="311602"/>
                  </a:lnTo>
                  <a:lnTo>
                    <a:pt x="1281355" y="311581"/>
                  </a:lnTo>
                  <a:lnTo>
                    <a:pt x="1285538" y="311412"/>
                  </a:lnTo>
                  <a:lnTo>
                    <a:pt x="1289641" y="310575"/>
                  </a:lnTo>
                  <a:lnTo>
                    <a:pt x="1293556" y="309090"/>
                  </a:lnTo>
                  <a:lnTo>
                    <a:pt x="1297182" y="306996"/>
                  </a:lnTo>
                  <a:lnTo>
                    <a:pt x="1300425" y="304348"/>
                  </a:lnTo>
                  <a:lnTo>
                    <a:pt x="1303202" y="301214"/>
                  </a:lnTo>
                  <a:lnTo>
                    <a:pt x="1305440" y="297675"/>
                  </a:lnTo>
                  <a:lnTo>
                    <a:pt x="1307081" y="293823"/>
                  </a:lnTo>
                  <a:lnTo>
                    <a:pt x="1308083" y="289758"/>
                  </a:lnTo>
                  <a:lnTo>
                    <a:pt x="1308420" y="285585"/>
                  </a:lnTo>
                  <a:lnTo>
                    <a:pt x="1308420" y="26017"/>
                  </a:lnTo>
                  <a:lnTo>
                    <a:pt x="1308083" y="21843"/>
                  </a:lnTo>
                  <a:lnTo>
                    <a:pt x="1307081" y="17778"/>
                  </a:lnTo>
                  <a:lnTo>
                    <a:pt x="1305440" y="13926"/>
                  </a:lnTo>
                  <a:lnTo>
                    <a:pt x="1303202" y="10387"/>
                  </a:lnTo>
                  <a:lnTo>
                    <a:pt x="1300425" y="7253"/>
                  </a:lnTo>
                  <a:lnTo>
                    <a:pt x="1297182" y="4605"/>
                  </a:lnTo>
                  <a:lnTo>
                    <a:pt x="1293556" y="2511"/>
                  </a:lnTo>
                  <a:lnTo>
                    <a:pt x="1289641" y="1027"/>
                  </a:lnTo>
                  <a:lnTo>
                    <a:pt x="1285538" y="189"/>
                  </a:lnTo>
                  <a:lnTo>
                    <a:pt x="1282402"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7" name="tx66"/>
            <p:cNvSpPr/>
            <p:nvPr/>
          </p:nvSpPr>
          <p:spPr>
            <a:xfrm>
              <a:off x="3358645" y="2466357"/>
              <a:ext cx="1100282"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6 case(s)</a:t>
              </a:r>
            </a:p>
          </p:txBody>
        </p:sp>
        <p:sp>
          <p:nvSpPr>
            <p:cNvPr id="68" name="rc67"/>
            <p:cNvSpPr/>
            <p:nvPr/>
          </p:nvSpPr>
          <p:spPr>
            <a:xfrm>
              <a:off x="1899869" y="2153563"/>
              <a:ext cx="4017834" cy="3131794"/>
            </a:xfrm>
            <a:prstGeom prst="rect">
              <a:avLst/>
            </a:prstGeom>
            <a:ln w="13550" cap="rnd">
              <a:solidFill>
                <a:srgbClr val="333333">
                  <a:alpha val="100000"/>
                </a:srgbClr>
              </a:solidFill>
              <a:prstDash val="solid"/>
              <a:round/>
            </a:ln>
          </p:spPr>
          <p:txBody>
            <a:bodyPr/>
            <a:lstStyle/>
            <a:p/>
          </p:txBody>
        </p:sp>
        <p:sp>
          <p:nvSpPr>
            <p:cNvPr id="69" name="rc68"/>
            <p:cNvSpPr/>
            <p:nvPr/>
          </p:nvSpPr>
          <p:spPr>
            <a:xfrm>
              <a:off x="5917703" y="2153563"/>
              <a:ext cx="4017834" cy="3131794"/>
            </a:xfrm>
            <a:prstGeom prst="rect">
              <a:avLst/>
            </a:prstGeom>
            <a:solidFill>
              <a:srgbClr val="FFFFFF">
                <a:alpha val="100000"/>
              </a:srgbClr>
            </a:solidFill>
          </p:spPr>
          <p:txBody>
            <a:bodyPr/>
            <a:lstStyle/>
            <a:p/>
          </p:txBody>
        </p:sp>
        <p:sp>
          <p:nvSpPr>
            <p:cNvPr id="70" name="pl69"/>
            <p:cNvSpPr/>
            <p:nvPr/>
          </p:nvSpPr>
          <p:spPr>
            <a:xfrm>
              <a:off x="5917703" y="4907760"/>
              <a:ext cx="4017834" cy="0"/>
            </a:xfrm>
            <a:custGeom>
              <a:avLst/>
              <a:pathLst>
                <a:path w="4017834" h="0">
                  <a:moveTo>
                    <a:pt x="0" y="0"/>
                  </a:moveTo>
                  <a:lnTo>
                    <a:pt x="4017834" y="0"/>
                  </a:lnTo>
                  <a:lnTo>
                    <a:pt x="4017834" y="0"/>
                  </a:lnTo>
                </a:path>
              </a:pathLst>
            </a:custGeom>
            <a:ln w="6775" cap="flat">
              <a:solidFill>
                <a:srgbClr val="EBEBEB">
                  <a:alpha val="100000"/>
                </a:srgbClr>
              </a:solidFill>
              <a:prstDash val="solid"/>
              <a:round/>
            </a:ln>
          </p:spPr>
          <p:txBody>
            <a:bodyPr/>
            <a:lstStyle/>
            <a:p/>
          </p:txBody>
        </p:sp>
        <p:sp>
          <p:nvSpPr>
            <p:cNvPr id="71" name="pl70"/>
            <p:cNvSpPr/>
            <p:nvPr/>
          </p:nvSpPr>
          <p:spPr>
            <a:xfrm>
              <a:off x="5917703" y="4152565"/>
              <a:ext cx="4017834" cy="0"/>
            </a:xfrm>
            <a:custGeom>
              <a:avLst/>
              <a:pathLst>
                <a:path w="4017834" h="0">
                  <a:moveTo>
                    <a:pt x="0" y="0"/>
                  </a:moveTo>
                  <a:lnTo>
                    <a:pt x="4017834" y="0"/>
                  </a:lnTo>
                  <a:lnTo>
                    <a:pt x="4017834" y="0"/>
                  </a:lnTo>
                </a:path>
              </a:pathLst>
            </a:custGeom>
            <a:ln w="6775" cap="flat">
              <a:solidFill>
                <a:srgbClr val="EBEBEB">
                  <a:alpha val="100000"/>
                </a:srgbClr>
              </a:solidFill>
              <a:prstDash val="solid"/>
              <a:round/>
            </a:ln>
          </p:spPr>
          <p:txBody>
            <a:bodyPr/>
            <a:lstStyle/>
            <a:p/>
          </p:txBody>
        </p:sp>
        <p:sp>
          <p:nvSpPr>
            <p:cNvPr id="72" name="pl71"/>
            <p:cNvSpPr/>
            <p:nvPr/>
          </p:nvSpPr>
          <p:spPr>
            <a:xfrm>
              <a:off x="5917703" y="3397370"/>
              <a:ext cx="4017834" cy="0"/>
            </a:xfrm>
            <a:custGeom>
              <a:avLst/>
              <a:pathLst>
                <a:path w="4017834" h="0">
                  <a:moveTo>
                    <a:pt x="0" y="0"/>
                  </a:moveTo>
                  <a:lnTo>
                    <a:pt x="4017834" y="0"/>
                  </a:lnTo>
                  <a:lnTo>
                    <a:pt x="4017834" y="0"/>
                  </a:lnTo>
                </a:path>
              </a:pathLst>
            </a:custGeom>
            <a:ln w="6775" cap="flat">
              <a:solidFill>
                <a:srgbClr val="EBEBEB">
                  <a:alpha val="100000"/>
                </a:srgbClr>
              </a:solidFill>
              <a:prstDash val="solid"/>
              <a:round/>
            </a:ln>
          </p:spPr>
          <p:txBody>
            <a:bodyPr/>
            <a:lstStyle/>
            <a:p/>
          </p:txBody>
        </p:sp>
        <p:sp>
          <p:nvSpPr>
            <p:cNvPr id="73" name="pl72"/>
            <p:cNvSpPr/>
            <p:nvPr/>
          </p:nvSpPr>
          <p:spPr>
            <a:xfrm>
              <a:off x="5917703" y="2642175"/>
              <a:ext cx="4017834" cy="0"/>
            </a:xfrm>
            <a:custGeom>
              <a:avLst/>
              <a:pathLst>
                <a:path w="4017834" h="0">
                  <a:moveTo>
                    <a:pt x="0" y="0"/>
                  </a:moveTo>
                  <a:lnTo>
                    <a:pt x="4017834" y="0"/>
                  </a:lnTo>
                  <a:lnTo>
                    <a:pt x="4017834" y="0"/>
                  </a:lnTo>
                </a:path>
              </a:pathLst>
            </a:custGeom>
            <a:ln w="6775" cap="flat">
              <a:solidFill>
                <a:srgbClr val="EBEBEB">
                  <a:alpha val="100000"/>
                </a:srgbClr>
              </a:solidFill>
              <a:prstDash val="solid"/>
              <a:round/>
            </a:ln>
          </p:spPr>
          <p:txBody>
            <a:bodyPr/>
            <a:lstStyle/>
            <a:p/>
          </p:txBody>
        </p:sp>
        <p:sp>
          <p:nvSpPr>
            <p:cNvPr id="74" name="pl73"/>
            <p:cNvSpPr/>
            <p:nvPr/>
          </p:nvSpPr>
          <p:spPr>
            <a:xfrm>
              <a:off x="5917703" y="5285358"/>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75" name="pl74"/>
            <p:cNvSpPr/>
            <p:nvPr/>
          </p:nvSpPr>
          <p:spPr>
            <a:xfrm>
              <a:off x="5917703" y="4530163"/>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76" name="pl75"/>
            <p:cNvSpPr/>
            <p:nvPr/>
          </p:nvSpPr>
          <p:spPr>
            <a:xfrm>
              <a:off x="5917703" y="3774967"/>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77" name="pl76"/>
            <p:cNvSpPr/>
            <p:nvPr/>
          </p:nvSpPr>
          <p:spPr>
            <a:xfrm>
              <a:off x="5917703" y="3019772"/>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78" name="pl77"/>
            <p:cNvSpPr/>
            <p:nvPr/>
          </p:nvSpPr>
          <p:spPr>
            <a:xfrm>
              <a:off x="5917703" y="2264577"/>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79" name="rc78"/>
            <p:cNvSpPr/>
            <p:nvPr/>
          </p:nvSpPr>
          <p:spPr>
            <a:xfrm>
              <a:off x="5967103" y="5187182"/>
              <a:ext cx="296397" cy="9817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0" name="rc79"/>
            <p:cNvSpPr/>
            <p:nvPr/>
          </p:nvSpPr>
          <p:spPr>
            <a:xfrm>
              <a:off x="5967103" y="5187182"/>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1" name="rc80"/>
            <p:cNvSpPr/>
            <p:nvPr/>
          </p:nvSpPr>
          <p:spPr>
            <a:xfrm>
              <a:off x="5967103" y="4900208"/>
              <a:ext cx="296397" cy="28697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2" name="rc81"/>
            <p:cNvSpPr/>
            <p:nvPr/>
          </p:nvSpPr>
          <p:spPr>
            <a:xfrm>
              <a:off x="5967103" y="4881328"/>
              <a:ext cx="296397" cy="1887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3" name="rc82"/>
            <p:cNvSpPr/>
            <p:nvPr/>
          </p:nvSpPr>
          <p:spPr>
            <a:xfrm>
              <a:off x="6296434" y="5062575"/>
              <a:ext cx="296397" cy="22278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6296434" y="5058799"/>
              <a:ext cx="296397" cy="377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6296434" y="4212981"/>
              <a:ext cx="296397" cy="84581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6296434" y="4175221"/>
              <a:ext cx="296397" cy="3775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6625764" y="5153199"/>
              <a:ext cx="296397" cy="13215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6625764" y="5141871"/>
              <a:ext cx="296397" cy="1132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6625764" y="2883837"/>
              <a:ext cx="296397" cy="225803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6625764" y="2876285"/>
              <a:ext cx="296397" cy="755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6955095" y="5198510"/>
              <a:ext cx="296397" cy="868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6955095" y="5145647"/>
              <a:ext cx="296397" cy="5286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6955095" y="4666098"/>
              <a:ext cx="296397" cy="47954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6955095" y="4662322"/>
              <a:ext cx="296397" cy="37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7284426" y="5160751"/>
              <a:ext cx="296397" cy="12460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7284426" y="4964400"/>
              <a:ext cx="296397" cy="19635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7284426" y="4092149"/>
              <a:ext cx="296397" cy="87225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7284426" y="4084597"/>
              <a:ext cx="296397" cy="755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rc98"/>
            <p:cNvSpPr/>
            <p:nvPr/>
          </p:nvSpPr>
          <p:spPr>
            <a:xfrm>
              <a:off x="7613756" y="5251374"/>
              <a:ext cx="296397" cy="3398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7613756" y="5145647"/>
              <a:ext cx="296397" cy="10572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7613756" y="4937968"/>
              <a:ext cx="296397" cy="20767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7613756" y="4937968"/>
              <a:ext cx="29639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rc102"/>
            <p:cNvSpPr/>
            <p:nvPr/>
          </p:nvSpPr>
          <p:spPr>
            <a:xfrm>
              <a:off x="7943087" y="5251374"/>
              <a:ext cx="296397" cy="3398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4" name="rc103"/>
            <p:cNvSpPr/>
            <p:nvPr/>
          </p:nvSpPr>
          <p:spPr>
            <a:xfrm>
              <a:off x="7943087" y="5115439"/>
              <a:ext cx="296397" cy="13593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5" name="rc104"/>
            <p:cNvSpPr/>
            <p:nvPr/>
          </p:nvSpPr>
          <p:spPr>
            <a:xfrm>
              <a:off x="7943087" y="5024815"/>
              <a:ext cx="296397" cy="9062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6" name="rc105"/>
            <p:cNvSpPr/>
            <p:nvPr/>
          </p:nvSpPr>
          <p:spPr>
            <a:xfrm>
              <a:off x="7943087" y="5021039"/>
              <a:ext cx="296397" cy="37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7" name="rc106"/>
            <p:cNvSpPr/>
            <p:nvPr/>
          </p:nvSpPr>
          <p:spPr>
            <a:xfrm>
              <a:off x="8272418" y="5266478"/>
              <a:ext cx="296397" cy="1887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8" name="rc107"/>
            <p:cNvSpPr/>
            <p:nvPr/>
          </p:nvSpPr>
          <p:spPr>
            <a:xfrm>
              <a:off x="8272418" y="5251374"/>
              <a:ext cx="296397" cy="1510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9" name="rc108"/>
            <p:cNvSpPr/>
            <p:nvPr/>
          </p:nvSpPr>
          <p:spPr>
            <a:xfrm>
              <a:off x="8272418" y="5232494"/>
              <a:ext cx="296397" cy="1887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0" name="rc109"/>
            <p:cNvSpPr/>
            <p:nvPr/>
          </p:nvSpPr>
          <p:spPr>
            <a:xfrm>
              <a:off x="8272418" y="5228718"/>
              <a:ext cx="296397" cy="37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1" name="rc110"/>
            <p:cNvSpPr/>
            <p:nvPr/>
          </p:nvSpPr>
          <p:spPr>
            <a:xfrm>
              <a:off x="8601749" y="5277806"/>
              <a:ext cx="296397" cy="75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2" name="rc111"/>
            <p:cNvSpPr/>
            <p:nvPr/>
          </p:nvSpPr>
          <p:spPr>
            <a:xfrm>
              <a:off x="8601749" y="5274030"/>
              <a:ext cx="296397" cy="377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3" name="rc112"/>
            <p:cNvSpPr/>
            <p:nvPr/>
          </p:nvSpPr>
          <p:spPr>
            <a:xfrm>
              <a:off x="8601749" y="5270254"/>
              <a:ext cx="296397" cy="377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4" name="rc113"/>
            <p:cNvSpPr/>
            <p:nvPr/>
          </p:nvSpPr>
          <p:spPr>
            <a:xfrm>
              <a:off x="8601749" y="5262702"/>
              <a:ext cx="296397" cy="755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5" name="rc114"/>
            <p:cNvSpPr/>
            <p:nvPr/>
          </p:nvSpPr>
          <p:spPr>
            <a:xfrm>
              <a:off x="8931079" y="5285358"/>
              <a:ext cx="29639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6" name="rc115"/>
            <p:cNvSpPr/>
            <p:nvPr/>
          </p:nvSpPr>
          <p:spPr>
            <a:xfrm>
              <a:off x="8931079" y="5285358"/>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7" name="rc116"/>
            <p:cNvSpPr/>
            <p:nvPr/>
          </p:nvSpPr>
          <p:spPr>
            <a:xfrm>
              <a:off x="8931079" y="5277806"/>
              <a:ext cx="296397" cy="755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8" name="rc117"/>
            <p:cNvSpPr/>
            <p:nvPr/>
          </p:nvSpPr>
          <p:spPr>
            <a:xfrm>
              <a:off x="8931079" y="5277806"/>
              <a:ext cx="29639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9" name="rc118"/>
            <p:cNvSpPr/>
            <p:nvPr/>
          </p:nvSpPr>
          <p:spPr>
            <a:xfrm>
              <a:off x="9260410" y="5285358"/>
              <a:ext cx="29639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0" name="rc119"/>
            <p:cNvSpPr/>
            <p:nvPr/>
          </p:nvSpPr>
          <p:spPr>
            <a:xfrm>
              <a:off x="9260410" y="5285358"/>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1" name="rc120"/>
            <p:cNvSpPr/>
            <p:nvPr/>
          </p:nvSpPr>
          <p:spPr>
            <a:xfrm>
              <a:off x="9260410" y="5274030"/>
              <a:ext cx="296397" cy="1132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2" name="rc121"/>
            <p:cNvSpPr/>
            <p:nvPr/>
          </p:nvSpPr>
          <p:spPr>
            <a:xfrm>
              <a:off x="9260410" y="5274030"/>
              <a:ext cx="29639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3" name="rc122"/>
            <p:cNvSpPr/>
            <p:nvPr/>
          </p:nvSpPr>
          <p:spPr>
            <a:xfrm>
              <a:off x="9589741" y="5285358"/>
              <a:ext cx="29639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4" name="rc123"/>
            <p:cNvSpPr/>
            <p:nvPr/>
          </p:nvSpPr>
          <p:spPr>
            <a:xfrm>
              <a:off x="9589741" y="5285358"/>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5" name="rc124"/>
            <p:cNvSpPr/>
            <p:nvPr/>
          </p:nvSpPr>
          <p:spPr>
            <a:xfrm>
              <a:off x="9589741" y="5277806"/>
              <a:ext cx="296397" cy="755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6" name="rc125"/>
            <p:cNvSpPr/>
            <p:nvPr/>
          </p:nvSpPr>
          <p:spPr>
            <a:xfrm>
              <a:off x="9589741" y="5277806"/>
              <a:ext cx="29639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7" name="pg126"/>
            <p:cNvSpPr/>
            <p:nvPr/>
          </p:nvSpPr>
          <p:spPr>
            <a:xfrm>
              <a:off x="6713154"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28" name="pg127"/>
            <p:cNvSpPr/>
            <p:nvPr/>
          </p:nvSpPr>
          <p:spPr>
            <a:xfrm>
              <a:off x="7001574"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9" name="tx128"/>
            <p:cNvSpPr/>
            <p:nvPr/>
          </p:nvSpPr>
          <p:spPr>
            <a:xfrm>
              <a:off x="7126456"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1,688 case(s)</a:t>
              </a:r>
            </a:p>
          </p:txBody>
        </p:sp>
        <p:sp>
          <p:nvSpPr>
            <p:cNvPr id="130" name="pg129"/>
            <p:cNvSpPr/>
            <p:nvPr/>
          </p:nvSpPr>
          <p:spPr>
            <a:xfrm>
              <a:off x="7212068" y="2394471"/>
              <a:ext cx="1429105" cy="311602"/>
            </a:xfrm>
            <a:custGeom>
              <a:avLst/>
              <a:pathLst>
                <a:path w="1429105" h="311602">
                  <a:moveTo>
                    <a:pt x="26017" y="311602"/>
                  </a:moveTo>
                  <a:lnTo>
                    <a:pt x="1403088" y="311602"/>
                  </a:lnTo>
                  <a:lnTo>
                    <a:pt x="1402040" y="311581"/>
                  </a:lnTo>
                  <a:lnTo>
                    <a:pt x="1406224" y="311412"/>
                  </a:lnTo>
                  <a:lnTo>
                    <a:pt x="1410326" y="310575"/>
                  </a:lnTo>
                  <a:lnTo>
                    <a:pt x="1414241" y="309090"/>
                  </a:lnTo>
                  <a:lnTo>
                    <a:pt x="1417867" y="306996"/>
                  </a:lnTo>
                  <a:lnTo>
                    <a:pt x="1421110" y="304348"/>
                  </a:lnTo>
                  <a:lnTo>
                    <a:pt x="1423887" y="301214"/>
                  </a:lnTo>
                  <a:lnTo>
                    <a:pt x="1426125" y="297675"/>
                  </a:lnTo>
                  <a:lnTo>
                    <a:pt x="1427766" y="293823"/>
                  </a:lnTo>
                  <a:lnTo>
                    <a:pt x="1428768" y="289758"/>
                  </a:lnTo>
                  <a:lnTo>
                    <a:pt x="1429105" y="285585"/>
                  </a:lnTo>
                  <a:lnTo>
                    <a:pt x="1429105" y="26017"/>
                  </a:lnTo>
                  <a:lnTo>
                    <a:pt x="1428768" y="21843"/>
                  </a:lnTo>
                  <a:lnTo>
                    <a:pt x="1427766" y="17778"/>
                  </a:lnTo>
                  <a:lnTo>
                    <a:pt x="1426125" y="13926"/>
                  </a:lnTo>
                  <a:lnTo>
                    <a:pt x="1423887" y="10387"/>
                  </a:lnTo>
                  <a:lnTo>
                    <a:pt x="1421110" y="7253"/>
                  </a:lnTo>
                  <a:lnTo>
                    <a:pt x="1417867" y="4605"/>
                  </a:lnTo>
                  <a:lnTo>
                    <a:pt x="1414241" y="2511"/>
                  </a:lnTo>
                  <a:lnTo>
                    <a:pt x="1410326" y="1027"/>
                  </a:lnTo>
                  <a:lnTo>
                    <a:pt x="1406224" y="189"/>
                  </a:lnTo>
                  <a:lnTo>
                    <a:pt x="1403088"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31" name="tx130"/>
            <p:cNvSpPr/>
            <p:nvPr/>
          </p:nvSpPr>
          <p:spPr>
            <a:xfrm>
              <a:off x="7316137" y="2466357"/>
              <a:ext cx="122096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7,957 case(s)</a:t>
              </a:r>
            </a:p>
          </p:txBody>
        </p:sp>
        <p:sp>
          <p:nvSpPr>
            <p:cNvPr id="132" name="rc131"/>
            <p:cNvSpPr/>
            <p:nvPr/>
          </p:nvSpPr>
          <p:spPr>
            <a:xfrm>
              <a:off x="5917703" y="2153563"/>
              <a:ext cx="4017834" cy="3131794"/>
            </a:xfrm>
            <a:prstGeom prst="rect">
              <a:avLst/>
            </a:prstGeom>
            <a:ln w="13550" cap="rnd">
              <a:solidFill>
                <a:srgbClr val="333333">
                  <a:alpha val="100000"/>
                </a:srgbClr>
              </a:solidFill>
              <a:prstDash val="solid"/>
              <a:round/>
            </a:ln>
          </p:spPr>
          <p:txBody>
            <a:bodyPr/>
            <a:lstStyle/>
            <a:p/>
          </p:txBody>
        </p:sp>
        <p:sp>
          <p:nvSpPr>
            <p:cNvPr id="133" name="rc132"/>
            <p:cNvSpPr/>
            <p:nvPr/>
          </p:nvSpPr>
          <p:spPr>
            <a:xfrm>
              <a:off x="9935538" y="2153563"/>
              <a:ext cx="4017834" cy="3131794"/>
            </a:xfrm>
            <a:prstGeom prst="rect">
              <a:avLst/>
            </a:prstGeom>
            <a:solidFill>
              <a:srgbClr val="FFFFFF">
                <a:alpha val="100000"/>
              </a:srgbClr>
            </a:solidFill>
          </p:spPr>
          <p:txBody>
            <a:bodyPr/>
            <a:lstStyle/>
            <a:p/>
          </p:txBody>
        </p:sp>
        <p:sp>
          <p:nvSpPr>
            <p:cNvPr id="134" name="pl133"/>
            <p:cNvSpPr/>
            <p:nvPr/>
          </p:nvSpPr>
          <p:spPr>
            <a:xfrm>
              <a:off x="9935538" y="4907760"/>
              <a:ext cx="4017834" cy="0"/>
            </a:xfrm>
            <a:custGeom>
              <a:avLst/>
              <a:pathLst>
                <a:path w="4017834" h="0">
                  <a:moveTo>
                    <a:pt x="0" y="0"/>
                  </a:moveTo>
                  <a:lnTo>
                    <a:pt x="4017834" y="0"/>
                  </a:lnTo>
                  <a:lnTo>
                    <a:pt x="4017834" y="0"/>
                  </a:lnTo>
                </a:path>
              </a:pathLst>
            </a:custGeom>
            <a:ln w="6775" cap="flat">
              <a:solidFill>
                <a:srgbClr val="EBEBEB">
                  <a:alpha val="100000"/>
                </a:srgbClr>
              </a:solidFill>
              <a:prstDash val="solid"/>
              <a:round/>
            </a:ln>
          </p:spPr>
          <p:txBody>
            <a:bodyPr/>
            <a:lstStyle/>
            <a:p/>
          </p:txBody>
        </p:sp>
        <p:sp>
          <p:nvSpPr>
            <p:cNvPr id="135" name="pl134"/>
            <p:cNvSpPr/>
            <p:nvPr/>
          </p:nvSpPr>
          <p:spPr>
            <a:xfrm>
              <a:off x="9935538" y="4152565"/>
              <a:ext cx="4017834" cy="0"/>
            </a:xfrm>
            <a:custGeom>
              <a:avLst/>
              <a:pathLst>
                <a:path w="4017834" h="0">
                  <a:moveTo>
                    <a:pt x="0" y="0"/>
                  </a:moveTo>
                  <a:lnTo>
                    <a:pt x="4017834" y="0"/>
                  </a:lnTo>
                  <a:lnTo>
                    <a:pt x="4017834" y="0"/>
                  </a:lnTo>
                </a:path>
              </a:pathLst>
            </a:custGeom>
            <a:ln w="6775" cap="flat">
              <a:solidFill>
                <a:srgbClr val="EBEBEB">
                  <a:alpha val="100000"/>
                </a:srgbClr>
              </a:solidFill>
              <a:prstDash val="solid"/>
              <a:round/>
            </a:ln>
          </p:spPr>
          <p:txBody>
            <a:bodyPr/>
            <a:lstStyle/>
            <a:p/>
          </p:txBody>
        </p:sp>
        <p:sp>
          <p:nvSpPr>
            <p:cNvPr id="136" name="pl135"/>
            <p:cNvSpPr/>
            <p:nvPr/>
          </p:nvSpPr>
          <p:spPr>
            <a:xfrm>
              <a:off x="9935538" y="3397370"/>
              <a:ext cx="4017834" cy="0"/>
            </a:xfrm>
            <a:custGeom>
              <a:avLst/>
              <a:pathLst>
                <a:path w="4017834" h="0">
                  <a:moveTo>
                    <a:pt x="0" y="0"/>
                  </a:moveTo>
                  <a:lnTo>
                    <a:pt x="4017834" y="0"/>
                  </a:lnTo>
                  <a:lnTo>
                    <a:pt x="4017834" y="0"/>
                  </a:lnTo>
                </a:path>
              </a:pathLst>
            </a:custGeom>
            <a:ln w="6775" cap="flat">
              <a:solidFill>
                <a:srgbClr val="EBEBEB">
                  <a:alpha val="100000"/>
                </a:srgbClr>
              </a:solidFill>
              <a:prstDash val="solid"/>
              <a:round/>
            </a:ln>
          </p:spPr>
          <p:txBody>
            <a:bodyPr/>
            <a:lstStyle/>
            <a:p/>
          </p:txBody>
        </p:sp>
        <p:sp>
          <p:nvSpPr>
            <p:cNvPr id="137" name="pl136"/>
            <p:cNvSpPr/>
            <p:nvPr/>
          </p:nvSpPr>
          <p:spPr>
            <a:xfrm>
              <a:off x="9935538" y="2642175"/>
              <a:ext cx="4017834" cy="0"/>
            </a:xfrm>
            <a:custGeom>
              <a:avLst/>
              <a:pathLst>
                <a:path w="4017834" h="0">
                  <a:moveTo>
                    <a:pt x="0" y="0"/>
                  </a:moveTo>
                  <a:lnTo>
                    <a:pt x="4017834" y="0"/>
                  </a:lnTo>
                  <a:lnTo>
                    <a:pt x="4017834" y="0"/>
                  </a:lnTo>
                </a:path>
              </a:pathLst>
            </a:custGeom>
            <a:ln w="6775" cap="flat">
              <a:solidFill>
                <a:srgbClr val="EBEBEB">
                  <a:alpha val="100000"/>
                </a:srgbClr>
              </a:solidFill>
              <a:prstDash val="solid"/>
              <a:round/>
            </a:ln>
          </p:spPr>
          <p:txBody>
            <a:bodyPr/>
            <a:lstStyle/>
            <a:p/>
          </p:txBody>
        </p:sp>
        <p:sp>
          <p:nvSpPr>
            <p:cNvPr id="138" name="pl137"/>
            <p:cNvSpPr/>
            <p:nvPr/>
          </p:nvSpPr>
          <p:spPr>
            <a:xfrm>
              <a:off x="9935538" y="5285358"/>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139" name="pl138"/>
            <p:cNvSpPr/>
            <p:nvPr/>
          </p:nvSpPr>
          <p:spPr>
            <a:xfrm>
              <a:off x="9935538" y="4530163"/>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140" name="pl139"/>
            <p:cNvSpPr/>
            <p:nvPr/>
          </p:nvSpPr>
          <p:spPr>
            <a:xfrm>
              <a:off x="9935538" y="3774967"/>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141" name="pl140"/>
            <p:cNvSpPr/>
            <p:nvPr/>
          </p:nvSpPr>
          <p:spPr>
            <a:xfrm>
              <a:off x="9935538" y="3019772"/>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142" name="pl141"/>
            <p:cNvSpPr/>
            <p:nvPr/>
          </p:nvSpPr>
          <p:spPr>
            <a:xfrm>
              <a:off x="9935538" y="2264577"/>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143" name="rc142"/>
            <p:cNvSpPr/>
            <p:nvPr/>
          </p:nvSpPr>
          <p:spPr>
            <a:xfrm>
              <a:off x="9984938" y="5281582"/>
              <a:ext cx="296397" cy="377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4" name="rc143"/>
            <p:cNvSpPr/>
            <p:nvPr/>
          </p:nvSpPr>
          <p:spPr>
            <a:xfrm>
              <a:off x="9984938" y="5281582"/>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5" name="rc144"/>
            <p:cNvSpPr/>
            <p:nvPr/>
          </p:nvSpPr>
          <p:spPr>
            <a:xfrm>
              <a:off x="9984938" y="5277806"/>
              <a:ext cx="296397" cy="377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6" name="rc145"/>
            <p:cNvSpPr/>
            <p:nvPr/>
          </p:nvSpPr>
          <p:spPr>
            <a:xfrm>
              <a:off x="9984938" y="5277806"/>
              <a:ext cx="29639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7" name="rc146"/>
            <p:cNvSpPr/>
            <p:nvPr/>
          </p:nvSpPr>
          <p:spPr>
            <a:xfrm>
              <a:off x="10314268" y="5270254"/>
              <a:ext cx="296397" cy="1510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8" name="rc147"/>
            <p:cNvSpPr/>
            <p:nvPr/>
          </p:nvSpPr>
          <p:spPr>
            <a:xfrm>
              <a:off x="10314268" y="5270254"/>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9" name="rc148"/>
            <p:cNvSpPr/>
            <p:nvPr/>
          </p:nvSpPr>
          <p:spPr>
            <a:xfrm>
              <a:off x="10314268" y="5270254"/>
              <a:ext cx="29639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0" name="rc149"/>
            <p:cNvSpPr/>
            <p:nvPr/>
          </p:nvSpPr>
          <p:spPr>
            <a:xfrm>
              <a:off x="10314268" y="5270254"/>
              <a:ext cx="29639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1" name="rc150"/>
            <p:cNvSpPr/>
            <p:nvPr/>
          </p:nvSpPr>
          <p:spPr>
            <a:xfrm>
              <a:off x="10643599" y="5285358"/>
              <a:ext cx="29639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2" name="rc151"/>
            <p:cNvSpPr/>
            <p:nvPr/>
          </p:nvSpPr>
          <p:spPr>
            <a:xfrm>
              <a:off x="10643599" y="5285358"/>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3" name="rc152"/>
            <p:cNvSpPr/>
            <p:nvPr/>
          </p:nvSpPr>
          <p:spPr>
            <a:xfrm>
              <a:off x="10643599" y="5277806"/>
              <a:ext cx="296397" cy="755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4" name="rc153"/>
            <p:cNvSpPr/>
            <p:nvPr/>
          </p:nvSpPr>
          <p:spPr>
            <a:xfrm>
              <a:off x="10643599" y="5277806"/>
              <a:ext cx="29639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5" name="pg154"/>
            <p:cNvSpPr/>
            <p:nvPr/>
          </p:nvSpPr>
          <p:spPr>
            <a:xfrm>
              <a:off x="11091819" y="2153563"/>
              <a:ext cx="1705271" cy="373922"/>
            </a:xfrm>
            <a:custGeom>
              <a:avLst/>
              <a:pathLst>
                <a:path w="1705271" h="373922">
                  <a:moveTo>
                    <a:pt x="31220" y="373922"/>
                  </a:moveTo>
                  <a:lnTo>
                    <a:pt x="1674050" y="373922"/>
                  </a:lnTo>
                  <a:lnTo>
                    <a:pt x="1672793" y="373897"/>
                  </a:lnTo>
                  <a:lnTo>
                    <a:pt x="1677814" y="373695"/>
                  </a:lnTo>
                  <a:lnTo>
                    <a:pt x="1682737" y="372690"/>
                  </a:lnTo>
                  <a:lnTo>
                    <a:pt x="1687435" y="370908"/>
                  </a:lnTo>
                  <a:lnTo>
                    <a:pt x="1691786" y="368396"/>
                  </a:lnTo>
                  <a:lnTo>
                    <a:pt x="1695678" y="365218"/>
                  </a:lnTo>
                  <a:lnTo>
                    <a:pt x="1699010" y="361457"/>
                  </a:lnTo>
                  <a:lnTo>
                    <a:pt x="1701695" y="357211"/>
                  </a:lnTo>
                  <a:lnTo>
                    <a:pt x="1703664" y="352588"/>
                  </a:lnTo>
                  <a:lnTo>
                    <a:pt x="1704867" y="347710"/>
                  </a:lnTo>
                  <a:lnTo>
                    <a:pt x="1705271" y="342702"/>
                  </a:lnTo>
                  <a:lnTo>
                    <a:pt x="1705271" y="31220"/>
                  </a:lnTo>
                  <a:lnTo>
                    <a:pt x="1704867" y="26212"/>
                  </a:lnTo>
                  <a:lnTo>
                    <a:pt x="1703664" y="21334"/>
                  </a:lnTo>
                  <a:lnTo>
                    <a:pt x="1701695" y="16711"/>
                  </a:lnTo>
                  <a:lnTo>
                    <a:pt x="1699010" y="12465"/>
                  </a:lnTo>
                  <a:lnTo>
                    <a:pt x="1695678" y="8704"/>
                  </a:lnTo>
                  <a:lnTo>
                    <a:pt x="1691786" y="5526"/>
                  </a:lnTo>
                  <a:lnTo>
                    <a:pt x="1687435" y="3014"/>
                  </a:lnTo>
                  <a:lnTo>
                    <a:pt x="1682737" y="1232"/>
                  </a:lnTo>
                  <a:lnTo>
                    <a:pt x="1677814" y="227"/>
                  </a:lnTo>
                  <a:lnTo>
                    <a:pt x="167405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56" name="tx155"/>
            <p:cNvSpPr/>
            <p:nvPr/>
          </p:nvSpPr>
          <p:spPr>
            <a:xfrm>
              <a:off x="11216702" y="2239827"/>
              <a:ext cx="1455506"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8 case(s)</a:t>
              </a:r>
            </a:p>
          </p:txBody>
        </p:sp>
        <p:sp>
          <p:nvSpPr>
            <p:cNvPr id="157" name="pg156"/>
            <p:cNvSpPr/>
            <p:nvPr/>
          </p:nvSpPr>
          <p:spPr>
            <a:xfrm>
              <a:off x="11250017" y="2394471"/>
              <a:ext cx="1388876" cy="311602"/>
            </a:xfrm>
            <a:custGeom>
              <a:avLst/>
              <a:pathLst>
                <a:path w="1388876" h="311602">
                  <a:moveTo>
                    <a:pt x="26017" y="311602"/>
                  </a:moveTo>
                  <a:lnTo>
                    <a:pt x="1362859" y="311602"/>
                  </a:lnTo>
                  <a:lnTo>
                    <a:pt x="1361812" y="311581"/>
                  </a:lnTo>
                  <a:lnTo>
                    <a:pt x="1365995" y="311412"/>
                  </a:lnTo>
                  <a:lnTo>
                    <a:pt x="1370098" y="310575"/>
                  </a:lnTo>
                  <a:lnTo>
                    <a:pt x="1374013" y="309090"/>
                  </a:lnTo>
                  <a:lnTo>
                    <a:pt x="1377639" y="306996"/>
                  </a:lnTo>
                  <a:lnTo>
                    <a:pt x="1380882" y="304348"/>
                  </a:lnTo>
                  <a:lnTo>
                    <a:pt x="1383659" y="301214"/>
                  </a:lnTo>
                  <a:lnTo>
                    <a:pt x="1385896" y="297675"/>
                  </a:lnTo>
                  <a:lnTo>
                    <a:pt x="1387538" y="293823"/>
                  </a:lnTo>
                  <a:lnTo>
                    <a:pt x="1388540" y="289758"/>
                  </a:lnTo>
                  <a:lnTo>
                    <a:pt x="1388876" y="285585"/>
                  </a:lnTo>
                  <a:lnTo>
                    <a:pt x="1388876" y="26017"/>
                  </a:lnTo>
                  <a:lnTo>
                    <a:pt x="1388540" y="21843"/>
                  </a:lnTo>
                  <a:lnTo>
                    <a:pt x="1387538" y="17778"/>
                  </a:lnTo>
                  <a:lnTo>
                    <a:pt x="1385896" y="13926"/>
                  </a:lnTo>
                  <a:lnTo>
                    <a:pt x="1383659" y="10387"/>
                  </a:lnTo>
                  <a:lnTo>
                    <a:pt x="1380882" y="7253"/>
                  </a:lnTo>
                  <a:lnTo>
                    <a:pt x="1377639" y="4605"/>
                  </a:lnTo>
                  <a:lnTo>
                    <a:pt x="1374013" y="2511"/>
                  </a:lnTo>
                  <a:lnTo>
                    <a:pt x="1370098" y="1027"/>
                  </a:lnTo>
                  <a:lnTo>
                    <a:pt x="1365995" y="189"/>
                  </a:lnTo>
                  <a:lnTo>
                    <a:pt x="13628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58" name="tx157"/>
            <p:cNvSpPr/>
            <p:nvPr/>
          </p:nvSpPr>
          <p:spPr>
            <a:xfrm>
              <a:off x="11354086" y="2466357"/>
              <a:ext cx="1180739"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103 case(s)</a:t>
              </a:r>
            </a:p>
          </p:txBody>
        </p:sp>
        <p:sp>
          <p:nvSpPr>
            <p:cNvPr id="159" name="rc158"/>
            <p:cNvSpPr/>
            <p:nvPr/>
          </p:nvSpPr>
          <p:spPr>
            <a:xfrm>
              <a:off x="9935538" y="2153563"/>
              <a:ext cx="4017834" cy="3131794"/>
            </a:xfrm>
            <a:prstGeom prst="rect">
              <a:avLst/>
            </a:prstGeom>
            <a:ln w="13550" cap="rnd">
              <a:solidFill>
                <a:srgbClr val="333333">
                  <a:alpha val="100000"/>
                </a:srgbClr>
              </a:solidFill>
              <a:prstDash val="solid"/>
              <a:round/>
            </a:ln>
          </p:spPr>
          <p:txBody>
            <a:bodyPr/>
            <a:lstStyle/>
            <a:p/>
          </p:txBody>
        </p:sp>
        <p:sp>
          <p:nvSpPr>
            <p:cNvPr id="160" name="rc159"/>
            <p:cNvSpPr/>
            <p:nvPr/>
          </p:nvSpPr>
          <p:spPr>
            <a:xfrm>
              <a:off x="13953372" y="2153563"/>
              <a:ext cx="4017834" cy="3131794"/>
            </a:xfrm>
            <a:prstGeom prst="rect">
              <a:avLst/>
            </a:prstGeom>
            <a:solidFill>
              <a:srgbClr val="FFFFFF">
                <a:alpha val="100000"/>
              </a:srgbClr>
            </a:solidFill>
          </p:spPr>
          <p:txBody>
            <a:bodyPr/>
            <a:lstStyle/>
            <a:p/>
          </p:txBody>
        </p:sp>
        <p:sp>
          <p:nvSpPr>
            <p:cNvPr id="161" name="pl160"/>
            <p:cNvSpPr/>
            <p:nvPr/>
          </p:nvSpPr>
          <p:spPr>
            <a:xfrm>
              <a:off x="13953372" y="4907760"/>
              <a:ext cx="4017834" cy="0"/>
            </a:xfrm>
            <a:custGeom>
              <a:avLst/>
              <a:pathLst>
                <a:path w="4017834" h="0">
                  <a:moveTo>
                    <a:pt x="0" y="0"/>
                  </a:moveTo>
                  <a:lnTo>
                    <a:pt x="4017834" y="0"/>
                  </a:lnTo>
                  <a:lnTo>
                    <a:pt x="4017834" y="0"/>
                  </a:lnTo>
                </a:path>
              </a:pathLst>
            </a:custGeom>
            <a:ln w="6775" cap="flat">
              <a:solidFill>
                <a:srgbClr val="EBEBEB">
                  <a:alpha val="100000"/>
                </a:srgbClr>
              </a:solidFill>
              <a:prstDash val="solid"/>
              <a:round/>
            </a:ln>
          </p:spPr>
          <p:txBody>
            <a:bodyPr/>
            <a:lstStyle/>
            <a:p/>
          </p:txBody>
        </p:sp>
        <p:sp>
          <p:nvSpPr>
            <p:cNvPr id="162" name="pl161"/>
            <p:cNvSpPr/>
            <p:nvPr/>
          </p:nvSpPr>
          <p:spPr>
            <a:xfrm>
              <a:off x="13953372" y="4152565"/>
              <a:ext cx="4017834" cy="0"/>
            </a:xfrm>
            <a:custGeom>
              <a:avLst/>
              <a:pathLst>
                <a:path w="4017834" h="0">
                  <a:moveTo>
                    <a:pt x="0" y="0"/>
                  </a:moveTo>
                  <a:lnTo>
                    <a:pt x="4017834" y="0"/>
                  </a:lnTo>
                  <a:lnTo>
                    <a:pt x="4017834" y="0"/>
                  </a:lnTo>
                </a:path>
              </a:pathLst>
            </a:custGeom>
            <a:ln w="6775" cap="flat">
              <a:solidFill>
                <a:srgbClr val="EBEBEB">
                  <a:alpha val="100000"/>
                </a:srgbClr>
              </a:solidFill>
              <a:prstDash val="solid"/>
              <a:round/>
            </a:ln>
          </p:spPr>
          <p:txBody>
            <a:bodyPr/>
            <a:lstStyle/>
            <a:p/>
          </p:txBody>
        </p:sp>
        <p:sp>
          <p:nvSpPr>
            <p:cNvPr id="163" name="pl162"/>
            <p:cNvSpPr/>
            <p:nvPr/>
          </p:nvSpPr>
          <p:spPr>
            <a:xfrm>
              <a:off x="13953372" y="3397370"/>
              <a:ext cx="4017834" cy="0"/>
            </a:xfrm>
            <a:custGeom>
              <a:avLst/>
              <a:pathLst>
                <a:path w="4017834" h="0">
                  <a:moveTo>
                    <a:pt x="0" y="0"/>
                  </a:moveTo>
                  <a:lnTo>
                    <a:pt x="4017834" y="0"/>
                  </a:lnTo>
                  <a:lnTo>
                    <a:pt x="4017834" y="0"/>
                  </a:lnTo>
                </a:path>
              </a:pathLst>
            </a:custGeom>
            <a:ln w="6775" cap="flat">
              <a:solidFill>
                <a:srgbClr val="EBEBEB">
                  <a:alpha val="100000"/>
                </a:srgbClr>
              </a:solidFill>
              <a:prstDash val="solid"/>
              <a:round/>
            </a:ln>
          </p:spPr>
          <p:txBody>
            <a:bodyPr/>
            <a:lstStyle/>
            <a:p/>
          </p:txBody>
        </p:sp>
        <p:sp>
          <p:nvSpPr>
            <p:cNvPr id="164" name="pl163"/>
            <p:cNvSpPr/>
            <p:nvPr/>
          </p:nvSpPr>
          <p:spPr>
            <a:xfrm>
              <a:off x="13953372" y="2642175"/>
              <a:ext cx="4017834" cy="0"/>
            </a:xfrm>
            <a:custGeom>
              <a:avLst/>
              <a:pathLst>
                <a:path w="4017834" h="0">
                  <a:moveTo>
                    <a:pt x="0" y="0"/>
                  </a:moveTo>
                  <a:lnTo>
                    <a:pt x="4017834" y="0"/>
                  </a:lnTo>
                  <a:lnTo>
                    <a:pt x="4017834" y="0"/>
                  </a:lnTo>
                </a:path>
              </a:pathLst>
            </a:custGeom>
            <a:ln w="6775" cap="flat">
              <a:solidFill>
                <a:srgbClr val="EBEBEB">
                  <a:alpha val="100000"/>
                </a:srgbClr>
              </a:solidFill>
              <a:prstDash val="solid"/>
              <a:round/>
            </a:ln>
          </p:spPr>
          <p:txBody>
            <a:bodyPr/>
            <a:lstStyle/>
            <a:p/>
          </p:txBody>
        </p:sp>
        <p:sp>
          <p:nvSpPr>
            <p:cNvPr id="165" name="pl164"/>
            <p:cNvSpPr/>
            <p:nvPr/>
          </p:nvSpPr>
          <p:spPr>
            <a:xfrm>
              <a:off x="13953372" y="5285358"/>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166" name="pl165"/>
            <p:cNvSpPr/>
            <p:nvPr/>
          </p:nvSpPr>
          <p:spPr>
            <a:xfrm>
              <a:off x="13953372" y="4530163"/>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167" name="pl166"/>
            <p:cNvSpPr/>
            <p:nvPr/>
          </p:nvSpPr>
          <p:spPr>
            <a:xfrm>
              <a:off x="13953372" y="3774967"/>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168" name="pl167"/>
            <p:cNvSpPr/>
            <p:nvPr/>
          </p:nvSpPr>
          <p:spPr>
            <a:xfrm>
              <a:off x="13953372" y="3019772"/>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169" name="pl168"/>
            <p:cNvSpPr/>
            <p:nvPr/>
          </p:nvSpPr>
          <p:spPr>
            <a:xfrm>
              <a:off x="13953372" y="2264577"/>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170" name="rc169"/>
            <p:cNvSpPr/>
            <p:nvPr/>
          </p:nvSpPr>
          <p:spPr>
            <a:xfrm>
              <a:off x="13953372" y="2153563"/>
              <a:ext cx="4017834" cy="3131794"/>
            </a:xfrm>
            <a:prstGeom prst="rect">
              <a:avLst/>
            </a:prstGeom>
            <a:ln w="13550" cap="rnd">
              <a:solidFill>
                <a:srgbClr val="333333">
                  <a:alpha val="100000"/>
                </a:srgbClr>
              </a:solidFill>
              <a:prstDash val="solid"/>
              <a:round/>
            </a:ln>
          </p:spPr>
          <p:txBody>
            <a:bodyPr/>
            <a:lstStyle/>
            <a:p/>
          </p:txBody>
        </p:sp>
        <p:sp>
          <p:nvSpPr>
            <p:cNvPr id="171" name="tx170"/>
            <p:cNvSpPr/>
            <p:nvPr/>
          </p:nvSpPr>
          <p:spPr>
            <a:xfrm>
              <a:off x="3626261"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172" name="tx171"/>
            <p:cNvSpPr/>
            <p:nvPr/>
          </p:nvSpPr>
          <p:spPr>
            <a:xfrm>
              <a:off x="764409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173" name="tx172"/>
            <p:cNvSpPr/>
            <p:nvPr/>
          </p:nvSpPr>
          <p:spPr>
            <a:xfrm>
              <a:off x="1166193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174" name="tx173"/>
            <p:cNvSpPr/>
            <p:nvPr/>
          </p:nvSpPr>
          <p:spPr>
            <a:xfrm>
              <a:off x="1567976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175" name="pl174"/>
            <p:cNvSpPr/>
            <p:nvPr/>
          </p:nvSpPr>
          <p:spPr>
            <a:xfrm>
              <a:off x="2097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6" name="pl175"/>
            <p:cNvSpPr/>
            <p:nvPr/>
          </p:nvSpPr>
          <p:spPr>
            <a:xfrm>
              <a:off x="24267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7" name="pl176"/>
            <p:cNvSpPr/>
            <p:nvPr/>
          </p:nvSpPr>
          <p:spPr>
            <a:xfrm>
              <a:off x="2756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8" name="pl177"/>
            <p:cNvSpPr/>
            <p:nvPr/>
          </p:nvSpPr>
          <p:spPr>
            <a:xfrm>
              <a:off x="30854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9" name="pl178"/>
            <p:cNvSpPr/>
            <p:nvPr/>
          </p:nvSpPr>
          <p:spPr>
            <a:xfrm>
              <a:off x="34147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0" name="pl179"/>
            <p:cNvSpPr/>
            <p:nvPr/>
          </p:nvSpPr>
          <p:spPr>
            <a:xfrm>
              <a:off x="374412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1" name="pl180"/>
            <p:cNvSpPr/>
            <p:nvPr/>
          </p:nvSpPr>
          <p:spPr>
            <a:xfrm>
              <a:off x="40734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2" name="pl181"/>
            <p:cNvSpPr/>
            <p:nvPr/>
          </p:nvSpPr>
          <p:spPr>
            <a:xfrm>
              <a:off x="440278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3" name="pl182"/>
            <p:cNvSpPr/>
            <p:nvPr/>
          </p:nvSpPr>
          <p:spPr>
            <a:xfrm>
              <a:off x="47321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4" name="pl183"/>
            <p:cNvSpPr/>
            <p:nvPr/>
          </p:nvSpPr>
          <p:spPr>
            <a:xfrm>
              <a:off x="50614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5" name="pl184"/>
            <p:cNvSpPr/>
            <p:nvPr/>
          </p:nvSpPr>
          <p:spPr>
            <a:xfrm>
              <a:off x="53907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6" name="pl185"/>
            <p:cNvSpPr/>
            <p:nvPr/>
          </p:nvSpPr>
          <p:spPr>
            <a:xfrm>
              <a:off x="57201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7" name="tx186"/>
            <p:cNvSpPr/>
            <p:nvPr/>
          </p:nvSpPr>
          <p:spPr>
            <a:xfrm rot="-5400000">
              <a:off x="201668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88" name="tx187"/>
            <p:cNvSpPr/>
            <p:nvPr/>
          </p:nvSpPr>
          <p:spPr>
            <a:xfrm rot="-5400000">
              <a:off x="2336205"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89" name="tx188"/>
            <p:cNvSpPr/>
            <p:nvPr/>
          </p:nvSpPr>
          <p:spPr>
            <a:xfrm rot="-5400000">
              <a:off x="266562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90" name="tx189"/>
            <p:cNvSpPr/>
            <p:nvPr/>
          </p:nvSpPr>
          <p:spPr>
            <a:xfrm rot="-5400000">
              <a:off x="2993087"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91" name="tx190"/>
            <p:cNvSpPr/>
            <p:nvPr/>
          </p:nvSpPr>
          <p:spPr>
            <a:xfrm rot="-5400000">
              <a:off x="3291771"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92" name="tx191"/>
            <p:cNvSpPr/>
            <p:nvPr/>
          </p:nvSpPr>
          <p:spPr>
            <a:xfrm rot="-5400000">
              <a:off x="366333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93" name="tx192"/>
            <p:cNvSpPr/>
            <p:nvPr/>
          </p:nvSpPr>
          <p:spPr>
            <a:xfrm rot="-5400000">
              <a:off x="4022360"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94" name="tx193"/>
            <p:cNvSpPr/>
            <p:nvPr/>
          </p:nvSpPr>
          <p:spPr>
            <a:xfrm rot="-5400000">
              <a:off x="428953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95" name="tx194"/>
            <p:cNvSpPr/>
            <p:nvPr/>
          </p:nvSpPr>
          <p:spPr>
            <a:xfrm rot="-5400000">
              <a:off x="4618817"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96" name="tx195"/>
            <p:cNvSpPr/>
            <p:nvPr/>
          </p:nvSpPr>
          <p:spPr>
            <a:xfrm rot="-5400000">
              <a:off x="498456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97" name="tx196"/>
            <p:cNvSpPr/>
            <p:nvPr/>
          </p:nvSpPr>
          <p:spPr>
            <a:xfrm rot="-5400000">
              <a:off x="529527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98" name="tx197"/>
            <p:cNvSpPr/>
            <p:nvPr/>
          </p:nvSpPr>
          <p:spPr>
            <a:xfrm rot="-5400000">
              <a:off x="562460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99" name="pl198"/>
            <p:cNvSpPr/>
            <p:nvPr/>
          </p:nvSpPr>
          <p:spPr>
            <a:xfrm>
              <a:off x="61153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0" name="pl199"/>
            <p:cNvSpPr/>
            <p:nvPr/>
          </p:nvSpPr>
          <p:spPr>
            <a:xfrm>
              <a:off x="64446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1" name="pl200"/>
            <p:cNvSpPr/>
            <p:nvPr/>
          </p:nvSpPr>
          <p:spPr>
            <a:xfrm>
              <a:off x="677396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2" name="pl201"/>
            <p:cNvSpPr/>
            <p:nvPr/>
          </p:nvSpPr>
          <p:spPr>
            <a:xfrm>
              <a:off x="71032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3" name="pl202"/>
            <p:cNvSpPr/>
            <p:nvPr/>
          </p:nvSpPr>
          <p:spPr>
            <a:xfrm>
              <a:off x="74326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4" name="pl203"/>
            <p:cNvSpPr/>
            <p:nvPr/>
          </p:nvSpPr>
          <p:spPr>
            <a:xfrm>
              <a:off x="776195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5" name="pl204"/>
            <p:cNvSpPr/>
            <p:nvPr/>
          </p:nvSpPr>
          <p:spPr>
            <a:xfrm>
              <a:off x="809128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6" name="pl205"/>
            <p:cNvSpPr/>
            <p:nvPr/>
          </p:nvSpPr>
          <p:spPr>
            <a:xfrm>
              <a:off x="842061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7" name="pl206"/>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8" name="pl207"/>
            <p:cNvSpPr/>
            <p:nvPr/>
          </p:nvSpPr>
          <p:spPr>
            <a:xfrm>
              <a:off x="90792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9" name="pl208"/>
            <p:cNvSpPr/>
            <p:nvPr/>
          </p:nvSpPr>
          <p:spPr>
            <a:xfrm>
              <a:off x="9408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0" name="pl209"/>
            <p:cNvSpPr/>
            <p:nvPr/>
          </p:nvSpPr>
          <p:spPr>
            <a:xfrm>
              <a:off x="9737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1" name="tx210"/>
            <p:cNvSpPr/>
            <p:nvPr/>
          </p:nvSpPr>
          <p:spPr>
            <a:xfrm rot="-5400000">
              <a:off x="603451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12" name="tx211"/>
            <p:cNvSpPr/>
            <p:nvPr/>
          </p:nvSpPr>
          <p:spPr>
            <a:xfrm rot="-5400000">
              <a:off x="635404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13" name="tx212"/>
            <p:cNvSpPr/>
            <p:nvPr/>
          </p:nvSpPr>
          <p:spPr>
            <a:xfrm rot="-5400000">
              <a:off x="6683457"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14" name="tx213"/>
            <p:cNvSpPr/>
            <p:nvPr/>
          </p:nvSpPr>
          <p:spPr>
            <a:xfrm rot="-5400000">
              <a:off x="7010921"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15" name="tx214"/>
            <p:cNvSpPr/>
            <p:nvPr/>
          </p:nvSpPr>
          <p:spPr>
            <a:xfrm rot="-5400000">
              <a:off x="7309606"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16" name="tx215"/>
            <p:cNvSpPr/>
            <p:nvPr/>
          </p:nvSpPr>
          <p:spPr>
            <a:xfrm rot="-5400000">
              <a:off x="768117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17" name="tx216"/>
            <p:cNvSpPr/>
            <p:nvPr/>
          </p:nvSpPr>
          <p:spPr>
            <a:xfrm rot="-5400000">
              <a:off x="8040195"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18" name="tx217"/>
            <p:cNvSpPr/>
            <p:nvPr/>
          </p:nvSpPr>
          <p:spPr>
            <a:xfrm rot="-5400000">
              <a:off x="830736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19" name="tx218"/>
            <p:cNvSpPr/>
            <p:nvPr/>
          </p:nvSpPr>
          <p:spPr>
            <a:xfrm rot="-5400000">
              <a:off x="863665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20" name="tx219"/>
            <p:cNvSpPr/>
            <p:nvPr/>
          </p:nvSpPr>
          <p:spPr>
            <a:xfrm rot="-5400000">
              <a:off x="9002402"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21" name="tx220"/>
            <p:cNvSpPr/>
            <p:nvPr/>
          </p:nvSpPr>
          <p:spPr>
            <a:xfrm rot="-5400000">
              <a:off x="931311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22" name="tx221"/>
            <p:cNvSpPr/>
            <p:nvPr/>
          </p:nvSpPr>
          <p:spPr>
            <a:xfrm rot="-5400000">
              <a:off x="964244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23" name="pl222"/>
            <p:cNvSpPr/>
            <p:nvPr/>
          </p:nvSpPr>
          <p:spPr>
            <a:xfrm>
              <a:off x="101331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4" name="pl223"/>
            <p:cNvSpPr/>
            <p:nvPr/>
          </p:nvSpPr>
          <p:spPr>
            <a:xfrm>
              <a:off x="10462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5" name="pl224"/>
            <p:cNvSpPr/>
            <p:nvPr/>
          </p:nvSpPr>
          <p:spPr>
            <a:xfrm>
              <a:off x="107917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6" name="pl225"/>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7" name="pl226"/>
            <p:cNvSpPr/>
            <p:nvPr/>
          </p:nvSpPr>
          <p:spPr>
            <a:xfrm>
              <a:off x="114504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8" name="pl227"/>
            <p:cNvSpPr/>
            <p:nvPr/>
          </p:nvSpPr>
          <p:spPr>
            <a:xfrm>
              <a:off x="117797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9" name="pl228"/>
            <p:cNvSpPr/>
            <p:nvPr/>
          </p:nvSpPr>
          <p:spPr>
            <a:xfrm>
              <a:off x="1210912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0" name="pl229"/>
            <p:cNvSpPr/>
            <p:nvPr/>
          </p:nvSpPr>
          <p:spPr>
            <a:xfrm>
              <a:off x="124384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1" name="pl230"/>
            <p:cNvSpPr/>
            <p:nvPr/>
          </p:nvSpPr>
          <p:spPr>
            <a:xfrm>
              <a:off x="1276778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2" name="pl231"/>
            <p:cNvSpPr/>
            <p:nvPr/>
          </p:nvSpPr>
          <p:spPr>
            <a:xfrm>
              <a:off x="130971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3" name="pl232"/>
            <p:cNvSpPr/>
            <p:nvPr/>
          </p:nvSpPr>
          <p:spPr>
            <a:xfrm>
              <a:off x="1342644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4" name="pl233"/>
            <p:cNvSpPr/>
            <p:nvPr/>
          </p:nvSpPr>
          <p:spPr>
            <a:xfrm>
              <a:off x="137557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5" name="tx234"/>
            <p:cNvSpPr/>
            <p:nvPr/>
          </p:nvSpPr>
          <p:spPr>
            <a:xfrm rot="-5400000">
              <a:off x="1005235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36" name="tx235"/>
            <p:cNvSpPr/>
            <p:nvPr/>
          </p:nvSpPr>
          <p:spPr>
            <a:xfrm rot="-5400000">
              <a:off x="1037187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37" name="tx236"/>
            <p:cNvSpPr/>
            <p:nvPr/>
          </p:nvSpPr>
          <p:spPr>
            <a:xfrm rot="-5400000">
              <a:off x="10701292"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38" name="tx237"/>
            <p:cNvSpPr/>
            <p:nvPr/>
          </p:nvSpPr>
          <p:spPr>
            <a:xfrm rot="-5400000">
              <a:off x="1102875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39" name="tx238"/>
            <p:cNvSpPr/>
            <p:nvPr/>
          </p:nvSpPr>
          <p:spPr>
            <a:xfrm rot="-5400000">
              <a:off x="1132744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40" name="tx239"/>
            <p:cNvSpPr/>
            <p:nvPr/>
          </p:nvSpPr>
          <p:spPr>
            <a:xfrm rot="-5400000">
              <a:off x="11699007"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41" name="tx240"/>
            <p:cNvSpPr/>
            <p:nvPr/>
          </p:nvSpPr>
          <p:spPr>
            <a:xfrm rot="-5400000">
              <a:off x="1205802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42" name="tx241"/>
            <p:cNvSpPr/>
            <p:nvPr/>
          </p:nvSpPr>
          <p:spPr>
            <a:xfrm rot="-5400000">
              <a:off x="12325199"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43" name="tx242"/>
            <p:cNvSpPr/>
            <p:nvPr/>
          </p:nvSpPr>
          <p:spPr>
            <a:xfrm rot="-5400000">
              <a:off x="12654487"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44" name="tx243"/>
            <p:cNvSpPr/>
            <p:nvPr/>
          </p:nvSpPr>
          <p:spPr>
            <a:xfrm rot="-5400000">
              <a:off x="13020237"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45" name="tx244"/>
            <p:cNvSpPr/>
            <p:nvPr/>
          </p:nvSpPr>
          <p:spPr>
            <a:xfrm rot="-5400000">
              <a:off x="1333094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46" name="tx245"/>
            <p:cNvSpPr/>
            <p:nvPr/>
          </p:nvSpPr>
          <p:spPr>
            <a:xfrm rot="-5400000">
              <a:off x="1366027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47" name="pl246"/>
            <p:cNvSpPr/>
            <p:nvPr/>
          </p:nvSpPr>
          <p:spPr>
            <a:xfrm>
              <a:off x="1415097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8" name="pl247"/>
            <p:cNvSpPr/>
            <p:nvPr/>
          </p:nvSpPr>
          <p:spPr>
            <a:xfrm>
              <a:off x="144803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9" name="pl248"/>
            <p:cNvSpPr/>
            <p:nvPr/>
          </p:nvSpPr>
          <p:spPr>
            <a:xfrm>
              <a:off x="148096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0" name="pl249"/>
            <p:cNvSpPr/>
            <p:nvPr/>
          </p:nvSpPr>
          <p:spPr>
            <a:xfrm>
              <a:off x="1513896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1" name="pl250"/>
            <p:cNvSpPr/>
            <p:nvPr/>
          </p:nvSpPr>
          <p:spPr>
            <a:xfrm>
              <a:off x="154682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2" name="pl251"/>
            <p:cNvSpPr/>
            <p:nvPr/>
          </p:nvSpPr>
          <p:spPr>
            <a:xfrm>
              <a:off x="1579762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3" name="pl252"/>
            <p:cNvSpPr/>
            <p:nvPr/>
          </p:nvSpPr>
          <p:spPr>
            <a:xfrm>
              <a:off x="1612695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4" name="pl253"/>
            <p:cNvSpPr/>
            <p:nvPr/>
          </p:nvSpPr>
          <p:spPr>
            <a:xfrm>
              <a:off x="1645628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5" name="pl254"/>
            <p:cNvSpPr/>
            <p:nvPr/>
          </p:nvSpPr>
          <p:spPr>
            <a:xfrm>
              <a:off x="1678561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6" name="pl255"/>
            <p:cNvSpPr/>
            <p:nvPr/>
          </p:nvSpPr>
          <p:spPr>
            <a:xfrm>
              <a:off x="17114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7" name="pl256"/>
            <p:cNvSpPr/>
            <p:nvPr/>
          </p:nvSpPr>
          <p:spPr>
            <a:xfrm>
              <a:off x="174442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8" name="pl257"/>
            <p:cNvSpPr/>
            <p:nvPr/>
          </p:nvSpPr>
          <p:spPr>
            <a:xfrm>
              <a:off x="17773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9" name="tx258"/>
            <p:cNvSpPr/>
            <p:nvPr/>
          </p:nvSpPr>
          <p:spPr>
            <a:xfrm rot="-5400000">
              <a:off x="140701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60" name="tx259"/>
            <p:cNvSpPr/>
            <p:nvPr/>
          </p:nvSpPr>
          <p:spPr>
            <a:xfrm rot="-5400000">
              <a:off x="1438970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61" name="tx260"/>
            <p:cNvSpPr/>
            <p:nvPr/>
          </p:nvSpPr>
          <p:spPr>
            <a:xfrm rot="-5400000">
              <a:off x="1471912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62" name="tx261"/>
            <p:cNvSpPr/>
            <p:nvPr/>
          </p:nvSpPr>
          <p:spPr>
            <a:xfrm rot="-5400000">
              <a:off x="1504659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63" name="tx262"/>
            <p:cNvSpPr/>
            <p:nvPr/>
          </p:nvSpPr>
          <p:spPr>
            <a:xfrm rot="-5400000">
              <a:off x="1534527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64" name="tx263"/>
            <p:cNvSpPr/>
            <p:nvPr/>
          </p:nvSpPr>
          <p:spPr>
            <a:xfrm rot="-5400000">
              <a:off x="1571684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65" name="tx264"/>
            <p:cNvSpPr/>
            <p:nvPr/>
          </p:nvSpPr>
          <p:spPr>
            <a:xfrm rot="-5400000">
              <a:off x="1607586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66" name="tx265"/>
            <p:cNvSpPr/>
            <p:nvPr/>
          </p:nvSpPr>
          <p:spPr>
            <a:xfrm rot="-5400000">
              <a:off x="16343034"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67" name="tx266"/>
            <p:cNvSpPr/>
            <p:nvPr/>
          </p:nvSpPr>
          <p:spPr>
            <a:xfrm rot="-5400000">
              <a:off x="1667232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68" name="tx267"/>
            <p:cNvSpPr/>
            <p:nvPr/>
          </p:nvSpPr>
          <p:spPr>
            <a:xfrm rot="-5400000">
              <a:off x="17038071"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69" name="tx268"/>
            <p:cNvSpPr/>
            <p:nvPr/>
          </p:nvSpPr>
          <p:spPr>
            <a:xfrm rot="-5400000">
              <a:off x="1734878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70" name="tx269"/>
            <p:cNvSpPr/>
            <p:nvPr/>
          </p:nvSpPr>
          <p:spPr>
            <a:xfrm rot="-5400000">
              <a:off x="1767811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71" name="tx270"/>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272" name="tx271"/>
            <p:cNvSpPr/>
            <p:nvPr/>
          </p:nvSpPr>
          <p:spPr>
            <a:xfrm>
              <a:off x="1230614" y="4444884"/>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a:t>
              </a:r>
            </a:p>
          </p:txBody>
        </p:sp>
        <p:sp>
          <p:nvSpPr>
            <p:cNvPr id="273" name="tx272"/>
            <p:cNvSpPr/>
            <p:nvPr/>
          </p:nvSpPr>
          <p:spPr>
            <a:xfrm>
              <a:off x="1230614" y="3689689"/>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400</a:t>
              </a:r>
            </a:p>
          </p:txBody>
        </p:sp>
        <p:sp>
          <p:nvSpPr>
            <p:cNvPr id="274" name="tx273"/>
            <p:cNvSpPr/>
            <p:nvPr/>
          </p:nvSpPr>
          <p:spPr>
            <a:xfrm>
              <a:off x="1230614" y="2934494"/>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600</a:t>
              </a:r>
            </a:p>
          </p:txBody>
        </p:sp>
        <p:sp>
          <p:nvSpPr>
            <p:cNvPr id="275" name="tx274"/>
            <p:cNvSpPr/>
            <p:nvPr/>
          </p:nvSpPr>
          <p:spPr>
            <a:xfrm>
              <a:off x="1230614" y="2179299"/>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800</a:t>
              </a:r>
            </a:p>
          </p:txBody>
        </p:sp>
        <p:sp>
          <p:nvSpPr>
            <p:cNvPr id="276" name="pl275"/>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77" name="pl276"/>
            <p:cNvSpPr/>
            <p:nvPr/>
          </p:nvSpPr>
          <p:spPr>
            <a:xfrm>
              <a:off x="1865074" y="453016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78" name="pl277"/>
            <p:cNvSpPr/>
            <p:nvPr/>
          </p:nvSpPr>
          <p:spPr>
            <a:xfrm>
              <a:off x="1865074" y="377496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79" name="pl278"/>
            <p:cNvSpPr/>
            <p:nvPr/>
          </p:nvSpPr>
          <p:spPr>
            <a:xfrm>
              <a:off x="1865074" y="301977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80" name="pl279"/>
            <p:cNvSpPr/>
            <p:nvPr/>
          </p:nvSpPr>
          <p:spPr>
            <a:xfrm>
              <a:off x="1865074" y="226457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81" name="tx280"/>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282" name="rc281"/>
            <p:cNvSpPr/>
            <p:nvPr/>
          </p:nvSpPr>
          <p:spPr>
            <a:xfrm>
              <a:off x="18110385" y="2153563"/>
              <a:ext cx="1240079" cy="413498"/>
            </a:xfrm>
            <a:prstGeom prst="rect">
              <a:avLst/>
            </a:prstGeom>
            <a:solidFill>
              <a:srgbClr val="FFFFFF">
                <a:alpha val="100000"/>
              </a:srgbClr>
            </a:solidFill>
          </p:spPr>
          <p:txBody>
            <a:bodyPr/>
            <a:lstStyle/>
            <a:p/>
          </p:txBody>
        </p:sp>
        <p:sp>
          <p:nvSpPr>
            <p:cNvPr id="283" name="rc282"/>
            <p:cNvSpPr/>
            <p:nvPr/>
          </p:nvSpPr>
          <p:spPr>
            <a:xfrm>
              <a:off x="18179974" y="2223153"/>
              <a:ext cx="274319" cy="274319"/>
            </a:xfrm>
            <a:prstGeom prst="rect">
              <a:avLst/>
            </a:prstGeom>
            <a:solidFill>
              <a:srgbClr val="FFFFFF">
                <a:alpha val="100000"/>
              </a:srgbClr>
            </a:solidFill>
          </p:spPr>
          <p:txBody>
            <a:bodyPr/>
            <a:lstStyle/>
            <a:p/>
          </p:txBody>
        </p:sp>
        <p:sp>
          <p:nvSpPr>
            <p:cNvPr id="284" name="pg283"/>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285" name="tx284"/>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286" name="rc285"/>
            <p:cNvSpPr/>
            <p:nvPr/>
          </p:nvSpPr>
          <p:spPr>
            <a:xfrm>
              <a:off x="18110385" y="2706240"/>
              <a:ext cx="1753945" cy="1236458"/>
            </a:xfrm>
            <a:prstGeom prst="rect">
              <a:avLst/>
            </a:prstGeom>
            <a:solidFill>
              <a:srgbClr val="FFFFFF">
                <a:alpha val="100000"/>
              </a:srgbClr>
            </a:solidFill>
          </p:spPr>
          <p:txBody>
            <a:bodyPr/>
            <a:lstStyle/>
            <a:p/>
          </p:txBody>
        </p:sp>
        <p:sp>
          <p:nvSpPr>
            <p:cNvPr id="287" name="rc286"/>
            <p:cNvSpPr/>
            <p:nvPr/>
          </p:nvSpPr>
          <p:spPr>
            <a:xfrm>
              <a:off x="18179974" y="2775829"/>
              <a:ext cx="274319" cy="274319"/>
            </a:xfrm>
            <a:prstGeom prst="rect">
              <a:avLst/>
            </a:prstGeom>
            <a:solidFill>
              <a:srgbClr val="FFFFFF">
                <a:alpha val="100000"/>
              </a:srgbClr>
            </a:solidFill>
          </p:spPr>
          <p:txBody>
            <a:bodyPr/>
            <a:lstStyle/>
            <a:p/>
          </p:txBody>
        </p:sp>
        <p:sp>
          <p:nvSpPr>
            <p:cNvPr id="288" name="rc287"/>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9" name="rc288"/>
            <p:cNvSpPr/>
            <p:nvPr/>
          </p:nvSpPr>
          <p:spPr>
            <a:xfrm>
              <a:off x="18179974" y="3050149"/>
              <a:ext cx="274319" cy="274319"/>
            </a:xfrm>
            <a:prstGeom prst="rect">
              <a:avLst/>
            </a:prstGeom>
            <a:solidFill>
              <a:srgbClr val="FFFFFF">
                <a:alpha val="100000"/>
              </a:srgbClr>
            </a:solidFill>
          </p:spPr>
          <p:txBody>
            <a:bodyPr/>
            <a:lstStyle/>
            <a:p/>
          </p:txBody>
        </p:sp>
        <p:sp>
          <p:nvSpPr>
            <p:cNvPr id="290" name="rc289"/>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1" name="rc290"/>
            <p:cNvSpPr/>
            <p:nvPr/>
          </p:nvSpPr>
          <p:spPr>
            <a:xfrm>
              <a:off x="18179974" y="3324469"/>
              <a:ext cx="274319" cy="274320"/>
            </a:xfrm>
            <a:prstGeom prst="rect">
              <a:avLst/>
            </a:prstGeom>
            <a:solidFill>
              <a:srgbClr val="FFFFFF">
                <a:alpha val="100000"/>
              </a:srgbClr>
            </a:solidFill>
          </p:spPr>
          <p:txBody>
            <a:bodyPr/>
            <a:lstStyle/>
            <a:p/>
          </p:txBody>
        </p:sp>
        <p:sp>
          <p:nvSpPr>
            <p:cNvPr id="292" name="rc291"/>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3" name="rc292"/>
            <p:cNvSpPr/>
            <p:nvPr/>
          </p:nvSpPr>
          <p:spPr>
            <a:xfrm>
              <a:off x="18179974" y="3598789"/>
              <a:ext cx="274319" cy="274320"/>
            </a:xfrm>
            <a:prstGeom prst="rect">
              <a:avLst/>
            </a:prstGeom>
            <a:solidFill>
              <a:srgbClr val="FFFFFF">
                <a:alpha val="100000"/>
              </a:srgbClr>
            </a:solidFill>
          </p:spPr>
          <p:txBody>
            <a:bodyPr/>
            <a:lstStyle/>
            <a:p/>
          </p:txBody>
        </p:sp>
        <p:sp>
          <p:nvSpPr>
            <p:cNvPr id="294" name="rc293"/>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5" name="tx294"/>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296" name="tx295"/>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297" name="tx296"/>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298" name="tx297"/>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sp xmlns:a="http://schemas.openxmlformats.org/drawingml/2006/main" xmlns:r="http://schemas.openxmlformats.org/officeDocument/2006/relationships" xmlns:p="http://schemas.openxmlformats.org/presentationml/2006/main">
        <p:nvSpPr>
          <p:cNvPr id="299" name=""/>
          <p:cNvSpPr>
            <a:spLocks noGrp="1"/>
          </p:cNvSpPr>
          <p:nvPr>
            <p:ph/>
          </p:nvPr>
        </p:nvSpPr>
        <p:spPr>
          <a:xfrm>
            <a:off x="7772400" y="7772400"/>
            <a:ext cx="54864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age distribution data available
for the past 12 months</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00" name=""/>
          <p:cNvGrpSpPr/>
          <p:nvPr/>
        </p:nvGrpSpPr>
        <p:grpSpPr>
          <a:xfrm>
            <a:off x="12527280" y="6217920"/>
            <a:ext cx="5486400" cy="4297680"/>
            <a:chOff x="12527280" y="6217920"/>
            <a:chExt cx="5486400" cy="4297680"/>
          </a:xfrm>
        </p:grpSpPr>
        <p:sp>
          <p:nvSpPr>
            <p:cNvPr id="301"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302"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303"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304"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05"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06"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07"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08"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09"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10"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11"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12"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13"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14"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15" name="pl17"/>
            <p:cNvSpPr/>
            <p:nvPr/>
          </p:nvSpPr>
          <p:spPr>
            <a:xfrm>
              <a:off x="13329440" y="6740492"/>
              <a:ext cx="4502097" cy="1049907"/>
            </a:xfrm>
            <a:custGeom>
              <a:avLst/>
              <a:pathLst>
                <a:path w="4502097" h="1049907">
                  <a:moveTo>
                    <a:pt x="0" y="409719"/>
                  </a:moveTo>
                  <a:lnTo>
                    <a:pt x="187587" y="102429"/>
                  </a:lnTo>
                  <a:lnTo>
                    <a:pt x="375174" y="179252"/>
                  </a:lnTo>
                  <a:lnTo>
                    <a:pt x="562762" y="307289"/>
                  </a:lnTo>
                  <a:lnTo>
                    <a:pt x="750349" y="204859"/>
                  </a:lnTo>
                  <a:lnTo>
                    <a:pt x="937937" y="153644"/>
                  </a:lnTo>
                  <a:lnTo>
                    <a:pt x="1125524" y="281682"/>
                  </a:lnTo>
                  <a:lnTo>
                    <a:pt x="1313111" y="0"/>
                  </a:lnTo>
                  <a:lnTo>
                    <a:pt x="1500699" y="307289"/>
                  </a:lnTo>
                  <a:lnTo>
                    <a:pt x="1688286" y="76822"/>
                  </a:lnTo>
                  <a:lnTo>
                    <a:pt x="1875874" y="128037"/>
                  </a:lnTo>
                  <a:lnTo>
                    <a:pt x="2063461" y="179252"/>
                  </a:lnTo>
                  <a:lnTo>
                    <a:pt x="2251048" y="51214"/>
                  </a:lnTo>
                  <a:lnTo>
                    <a:pt x="2438636" y="102429"/>
                  </a:lnTo>
                  <a:lnTo>
                    <a:pt x="2626223" y="179252"/>
                  </a:lnTo>
                  <a:lnTo>
                    <a:pt x="2813811" y="332897"/>
                  </a:lnTo>
                  <a:lnTo>
                    <a:pt x="3001398" y="717009"/>
                  </a:lnTo>
                  <a:lnTo>
                    <a:pt x="3188985" y="691402"/>
                  </a:lnTo>
                  <a:lnTo>
                    <a:pt x="3376573" y="717009"/>
                  </a:lnTo>
                  <a:lnTo>
                    <a:pt x="3564160" y="435327"/>
                  </a:lnTo>
                  <a:lnTo>
                    <a:pt x="3751748" y="665794"/>
                  </a:lnTo>
                  <a:lnTo>
                    <a:pt x="3939335" y="896262"/>
                  </a:lnTo>
                  <a:lnTo>
                    <a:pt x="4126923" y="973084"/>
                  </a:lnTo>
                  <a:lnTo>
                    <a:pt x="4314510" y="1049907"/>
                  </a:lnTo>
                  <a:lnTo>
                    <a:pt x="4502097" y="691402"/>
                  </a:lnTo>
                </a:path>
              </a:pathLst>
            </a:custGeom>
            <a:ln w="32521" cap="flat">
              <a:solidFill>
                <a:srgbClr val="5EB0E8">
                  <a:alpha val="100000"/>
                </a:srgbClr>
              </a:solidFill>
              <a:prstDash val="solid"/>
              <a:round/>
            </a:ln>
          </p:spPr>
          <p:txBody>
            <a:bodyPr/>
            <a:lstStyle/>
            <a:p/>
          </p:txBody>
        </p:sp>
        <p:sp>
          <p:nvSpPr>
            <p:cNvPr id="316" name="pl18"/>
            <p:cNvSpPr/>
            <p:nvPr/>
          </p:nvSpPr>
          <p:spPr>
            <a:xfrm>
              <a:off x="13329440" y="6766100"/>
              <a:ext cx="4502097" cy="896262"/>
            </a:xfrm>
            <a:custGeom>
              <a:avLst/>
              <a:pathLst>
                <a:path w="4502097" h="896262">
                  <a:moveTo>
                    <a:pt x="0" y="537757"/>
                  </a:moveTo>
                  <a:lnTo>
                    <a:pt x="187587" y="230467"/>
                  </a:lnTo>
                  <a:lnTo>
                    <a:pt x="375174" y="128037"/>
                  </a:lnTo>
                  <a:lnTo>
                    <a:pt x="562762" y="256074"/>
                  </a:lnTo>
                  <a:lnTo>
                    <a:pt x="750349" y="179252"/>
                  </a:lnTo>
                  <a:lnTo>
                    <a:pt x="937937" y="128037"/>
                  </a:lnTo>
                  <a:lnTo>
                    <a:pt x="1125524" y="51214"/>
                  </a:lnTo>
                  <a:lnTo>
                    <a:pt x="1313111" y="0"/>
                  </a:lnTo>
                  <a:lnTo>
                    <a:pt x="1500699" y="76822"/>
                  </a:lnTo>
                  <a:lnTo>
                    <a:pt x="1688286" y="179252"/>
                  </a:lnTo>
                  <a:lnTo>
                    <a:pt x="1875874" y="102429"/>
                  </a:lnTo>
                  <a:lnTo>
                    <a:pt x="2063461" y="179252"/>
                  </a:lnTo>
                  <a:lnTo>
                    <a:pt x="2251048" y="25607"/>
                  </a:lnTo>
                  <a:lnTo>
                    <a:pt x="2438636" y="51214"/>
                  </a:lnTo>
                  <a:lnTo>
                    <a:pt x="2626223" y="76822"/>
                  </a:lnTo>
                  <a:lnTo>
                    <a:pt x="2813811" y="179252"/>
                  </a:lnTo>
                  <a:lnTo>
                    <a:pt x="3001398" y="435327"/>
                  </a:lnTo>
                  <a:lnTo>
                    <a:pt x="3188985" y="384112"/>
                  </a:lnTo>
                  <a:lnTo>
                    <a:pt x="3376573" y="460934"/>
                  </a:lnTo>
                  <a:lnTo>
                    <a:pt x="3564160" y="665794"/>
                  </a:lnTo>
                  <a:lnTo>
                    <a:pt x="3751748" y="742617"/>
                  </a:lnTo>
                  <a:lnTo>
                    <a:pt x="3939335" y="819439"/>
                  </a:lnTo>
                  <a:lnTo>
                    <a:pt x="4126923" y="896262"/>
                  </a:lnTo>
                  <a:lnTo>
                    <a:pt x="4314510" y="819439"/>
                  </a:lnTo>
                  <a:lnTo>
                    <a:pt x="4502097" y="614579"/>
                  </a:lnTo>
                </a:path>
              </a:pathLst>
            </a:custGeom>
            <a:ln w="32521" cap="flat">
              <a:solidFill>
                <a:srgbClr val="00A173">
                  <a:alpha val="100000"/>
                </a:srgbClr>
              </a:solidFill>
              <a:prstDash val="solid"/>
              <a:round/>
            </a:ln>
          </p:spPr>
          <p:txBody>
            <a:bodyPr/>
            <a:lstStyle/>
            <a:p/>
          </p:txBody>
        </p:sp>
        <p:sp>
          <p:nvSpPr>
            <p:cNvPr id="317"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318"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319"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320"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321"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322"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323"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24"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25"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26"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27"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28"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29"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3"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4"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5"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7"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8"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9"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0"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4"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355"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356"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357"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358"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359"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360"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361"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362"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363"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364"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365"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366"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367"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368"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369"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370"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371"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372"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373"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374"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375"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376"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377"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378"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379"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380" name="rc82"/>
            <p:cNvSpPr/>
            <p:nvPr/>
          </p:nvSpPr>
          <p:spPr>
            <a:xfrm>
              <a:off x="14005791" y="9941072"/>
              <a:ext cx="3149396" cy="504938"/>
            </a:xfrm>
            <a:prstGeom prst="rect">
              <a:avLst/>
            </a:prstGeom>
            <a:solidFill>
              <a:srgbClr val="FFFFFF">
                <a:alpha val="100000"/>
              </a:srgbClr>
            </a:solidFill>
          </p:spPr>
          <p:txBody>
            <a:bodyPr/>
            <a:lstStyle/>
            <a:p/>
          </p:txBody>
        </p:sp>
        <p:sp>
          <p:nvSpPr>
            <p:cNvPr id="381"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382"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383"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384"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385"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386"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387"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388"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389"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a combination of case-based and aggregate surveillance data.  Coverage data from WHO/UNICEF Estimates of National Immunization Coverage (WUENIC)</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Botswana</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3214267" cy="3131794"/>
            </a:xfrm>
            <a:prstGeom prst="rect">
              <a:avLst/>
            </a:prstGeom>
            <a:solidFill>
              <a:srgbClr val="FFFFFF">
                <a:alpha val="100000"/>
              </a:srgbClr>
            </a:solidFill>
          </p:spPr>
          <p:txBody>
            <a:bodyPr/>
            <a:lstStyle/>
            <a:p/>
          </p:txBody>
        </p:sp>
        <p:sp>
          <p:nvSpPr>
            <p:cNvPr id="7" name="pl6"/>
            <p:cNvSpPr/>
            <p:nvPr/>
          </p:nvSpPr>
          <p:spPr>
            <a:xfrm>
              <a:off x="1899869" y="478136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8" name="pl7"/>
            <p:cNvSpPr/>
            <p:nvPr/>
          </p:nvSpPr>
          <p:spPr>
            <a:xfrm>
              <a:off x="1899869" y="377338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9" name="pl8"/>
            <p:cNvSpPr/>
            <p:nvPr/>
          </p:nvSpPr>
          <p:spPr>
            <a:xfrm>
              <a:off x="1899869" y="276540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 name="pl9"/>
            <p:cNvSpPr/>
            <p:nvPr/>
          </p:nvSpPr>
          <p:spPr>
            <a:xfrm>
              <a:off x="189986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1" name="pl10"/>
            <p:cNvSpPr/>
            <p:nvPr/>
          </p:nvSpPr>
          <p:spPr>
            <a:xfrm>
              <a:off x="1899869" y="427737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 name="pl11"/>
            <p:cNvSpPr/>
            <p:nvPr/>
          </p:nvSpPr>
          <p:spPr>
            <a:xfrm>
              <a:off x="1899869" y="326939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 name="pl12"/>
            <p:cNvSpPr/>
            <p:nvPr/>
          </p:nvSpPr>
          <p:spPr>
            <a:xfrm>
              <a:off x="1899869" y="226141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 name="rc13"/>
            <p:cNvSpPr/>
            <p:nvPr/>
          </p:nvSpPr>
          <p:spPr>
            <a:xfrm>
              <a:off x="193938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 name="rc14"/>
            <p:cNvSpPr/>
            <p:nvPr/>
          </p:nvSpPr>
          <p:spPr>
            <a:xfrm>
              <a:off x="193938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 name="rc15"/>
            <p:cNvSpPr/>
            <p:nvPr/>
          </p:nvSpPr>
          <p:spPr>
            <a:xfrm>
              <a:off x="193938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 name="rc16"/>
            <p:cNvSpPr/>
            <p:nvPr/>
          </p:nvSpPr>
          <p:spPr>
            <a:xfrm>
              <a:off x="1939388" y="5204719"/>
              <a:ext cx="237118" cy="806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 name="rc17"/>
            <p:cNvSpPr/>
            <p:nvPr/>
          </p:nvSpPr>
          <p:spPr>
            <a:xfrm>
              <a:off x="220285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 name="rc18"/>
            <p:cNvSpPr/>
            <p:nvPr/>
          </p:nvSpPr>
          <p:spPr>
            <a:xfrm>
              <a:off x="220285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 name="rc19"/>
            <p:cNvSpPr/>
            <p:nvPr/>
          </p:nvSpPr>
          <p:spPr>
            <a:xfrm>
              <a:off x="220285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 name="rc20"/>
            <p:cNvSpPr/>
            <p:nvPr/>
          </p:nvSpPr>
          <p:spPr>
            <a:xfrm>
              <a:off x="2202853" y="5144241"/>
              <a:ext cx="237118" cy="14111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 name="rc21"/>
            <p:cNvSpPr/>
            <p:nvPr/>
          </p:nvSpPr>
          <p:spPr>
            <a:xfrm>
              <a:off x="2466318" y="5275278"/>
              <a:ext cx="237118" cy="1007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 name="rc22"/>
            <p:cNvSpPr/>
            <p:nvPr/>
          </p:nvSpPr>
          <p:spPr>
            <a:xfrm>
              <a:off x="2466318" y="527527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 name="rc23"/>
            <p:cNvSpPr/>
            <p:nvPr/>
          </p:nvSpPr>
          <p:spPr>
            <a:xfrm>
              <a:off x="2466318" y="527527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 name="rc24"/>
            <p:cNvSpPr/>
            <p:nvPr/>
          </p:nvSpPr>
          <p:spPr>
            <a:xfrm>
              <a:off x="2466318" y="5154320"/>
              <a:ext cx="237118" cy="12095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 name="rc25"/>
            <p:cNvSpPr/>
            <p:nvPr/>
          </p:nvSpPr>
          <p:spPr>
            <a:xfrm>
              <a:off x="2729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 name="rc26"/>
            <p:cNvSpPr/>
            <p:nvPr/>
          </p:nvSpPr>
          <p:spPr>
            <a:xfrm>
              <a:off x="272978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 name="rc27"/>
            <p:cNvSpPr/>
            <p:nvPr/>
          </p:nvSpPr>
          <p:spPr>
            <a:xfrm>
              <a:off x="272978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 name="rc28"/>
            <p:cNvSpPr/>
            <p:nvPr/>
          </p:nvSpPr>
          <p:spPr>
            <a:xfrm>
              <a:off x="2729782" y="5214799"/>
              <a:ext cx="237118" cy="705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0" name="rc29"/>
            <p:cNvSpPr/>
            <p:nvPr/>
          </p:nvSpPr>
          <p:spPr>
            <a:xfrm>
              <a:off x="299324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1" name="rc30"/>
            <p:cNvSpPr/>
            <p:nvPr/>
          </p:nvSpPr>
          <p:spPr>
            <a:xfrm>
              <a:off x="299324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2" name="rc31"/>
            <p:cNvSpPr/>
            <p:nvPr/>
          </p:nvSpPr>
          <p:spPr>
            <a:xfrm>
              <a:off x="299324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3" name="rc32"/>
            <p:cNvSpPr/>
            <p:nvPr/>
          </p:nvSpPr>
          <p:spPr>
            <a:xfrm>
              <a:off x="2993247" y="5204719"/>
              <a:ext cx="237118" cy="806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4" name="rc33"/>
            <p:cNvSpPr/>
            <p:nvPr/>
          </p:nvSpPr>
          <p:spPr>
            <a:xfrm>
              <a:off x="325671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5" name="rc34"/>
            <p:cNvSpPr/>
            <p:nvPr/>
          </p:nvSpPr>
          <p:spPr>
            <a:xfrm>
              <a:off x="325671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6" name="rc35"/>
            <p:cNvSpPr/>
            <p:nvPr/>
          </p:nvSpPr>
          <p:spPr>
            <a:xfrm>
              <a:off x="325671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7" name="rc36"/>
            <p:cNvSpPr/>
            <p:nvPr/>
          </p:nvSpPr>
          <p:spPr>
            <a:xfrm>
              <a:off x="3256711" y="5234959"/>
              <a:ext cx="237118" cy="5039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8" name="rc37"/>
            <p:cNvSpPr/>
            <p:nvPr/>
          </p:nvSpPr>
          <p:spPr>
            <a:xfrm>
              <a:off x="352017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9" name="rc38"/>
            <p:cNvSpPr/>
            <p:nvPr/>
          </p:nvSpPr>
          <p:spPr>
            <a:xfrm>
              <a:off x="352017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 name="rc39"/>
            <p:cNvSpPr/>
            <p:nvPr/>
          </p:nvSpPr>
          <p:spPr>
            <a:xfrm>
              <a:off x="352017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1" name="rc40"/>
            <p:cNvSpPr/>
            <p:nvPr/>
          </p:nvSpPr>
          <p:spPr>
            <a:xfrm>
              <a:off x="3520176" y="5204719"/>
              <a:ext cx="237118" cy="806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 name="rc41"/>
            <p:cNvSpPr/>
            <p:nvPr/>
          </p:nvSpPr>
          <p:spPr>
            <a:xfrm>
              <a:off x="378364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3" name="rc42"/>
            <p:cNvSpPr/>
            <p:nvPr/>
          </p:nvSpPr>
          <p:spPr>
            <a:xfrm>
              <a:off x="378364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 name="rc43"/>
            <p:cNvSpPr/>
            <p:nvPr/>
          </p:nvSpPr>
          <p:spPr>
            <a:xfrm>
              <a:off x="378364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5" name="rc44"/>
            <p:cNvSpPr/>
            <p:nvPr/>
          </p:nvSpPr>
          <p:spPr>
            <a:xfrm>
              <a:off x="3783640" y="5164400"/>
              <a:ext cx="237118" cy="12095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6" name="rc45"/>
            <p:cNvSpPr/>
            <p:nvPr/>
          </p:nvSpPr>
          <p:spPr>
            <a:xfrm>
              <a:off x="404710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7" name="rc46"/>
            <p:cNvSpPr/>
            <p:nvPr/>
          </p:nvSpPr>
          <p:spPr>
            <a:xfrm>
              <a:off x="404710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 name="rc47"/>
            <p:cNvSpPr/>
            <p:nvPr/>
          </p:nvSpPr>
          <p:spPr>
            <a:xfrm>
              <a:off x="404710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9" name="rc48"/>
            <p:cNvSpPr/>
            <p:nvPr/>
          </p:nvSpPr>
          <p:spPr>
            <a:xfrm>
              <a:off x="4047105" y="5103921"/>
              <a:ext cx="237118" cy="1814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0" name="rc49"/>
            <p:cNvSpPr/>
            <p:nvPr/>
          </p:nvSpPr>
          <p:spPr>
            <a:xfrm>
              <a:off x="431057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1" name="rc50"/>
            <p:cNvSpPr/>
            <p:nvPr/>
          </p:nvSpPr>
          <p:spPr>
            <a:xfrm>
              <a:off x="431057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2" name="rc51"/>
            <p:cNvSpPr/>
            <p:nvPr/>
          </p:nvSpPr>
          <p:spPr>
            <a:xfrm>
              <a:off x="431057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3" name="rc52"/>
            <p:cNvSpPr/>
            <p:nvPr/>
          </p:nvSpPr>
          <p:spPr>
            <a:xfrm>
              <a:off x="4310570" y="5214799"/>
              <a:ext cx="237118" cy="705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4" name="pg53"/>
            <p:cNvSpPr/>
            <p:nvPr/>
          </p:nvSpPr>
          <p:spPr>
            <a:xfrm>
              <a:off x="2726651"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55" name="tx54"/>
            <p:cNvSpPr/>
            <p:nvPr/>
          </p:nvSpPr>
          <p:spPr>
            <a:xfrm>
              <a:off x="2851533"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 case(s)</a:t>
              </a:r>
            </a:p>
          </p:txBody>
        </p:sp>
        <p:sp>
          <p:nvSpPr>
            <p:cNvPr id="56" name="pg55"/>
            <p:cNvSpPr/>
            <p:nvPr/>
          </p:nvSpPr>
          <p:spPr>
            <a:xfrm>
              <a:off x="2913029" y="2394471"/>
              <a:ext cx="1187946" cy="311602"/>
            </a:xfrm>
            <a:custGeom>
              <a:avLst/>
              <a:pathLst>
                <a:path w="1187946" h="311602">
                  <a:moveTo>
                    <a:pt x="26017" y="311602"/>
                  </a:moveTo>
                  <a:lnTo>
                    <a:pt x="1161929" y="311602"/>
                  </a:lnTo>
                  <a:lnTo>
                    <a:pt x="1160881" y="311581"/>
                  </a:lnTo>
                  <a:lnTo>
                    <a:pt x="1165065" y="311412"/>
                  </a:lnTo>
                  <a:lnTo>
                    <a:pt x="1169167" y="310575"/>
                  </a:lnTo>
                  <a:lnTo>
                    <a:pt x="1173082" y="309090"/>
                  </a:lnTo>
                  <a:lnTo>
                    <a:pt x="1176708" y="306996"/>
                  </a:lnTo>
                  <a:lnTo>
                    <a:pt x="1179952" y="304348"/>
                  </a:lnTo>
                  <a:lnTo>
                    <a:pt x="1182728" y="301214"/>
                  </a:lnTo>
                  <a:lnTo>
                    <a:pt x="1184966" y="297675"/>
                  </a:lnTo>
                  <a:lnTo>
                    <a:pt x="1186607" y="293823"/>
                  </a:lnTo>
                  <a:lnTo>
                    <a:pt x="1187609" y="289758"/>
                  </a:lnTo>
                  <a:lnTo>
                    <a:pt x="1187946" y="285585"/>
                  </a:lnTo>
                  <a:lnTo>
                    <a:pt x="1187946" y="26017"/>
                  </a:lnTo>
                  <a:lnTo>
                    <a:pt x="1187609" y="21843"/>
                  </a:lnTo>
                  <a:lnTo>
                    <a:pt x="1186607" y="17778"/>
                  </a:lnTo>
                  <a:lnTo>
                    <a:pt x="1184966" y="13926"/>
                  </a:lnTo>
                  <a:lnTo>
                    <a:pt x="1182728" y="10387"/>
                  </a:lnTo>
                  <a:lnTo>
                    <a:pt x="1179952" y="7253"/>
                  </a:lnTo>
                  <a:lnTo>
                    <a:pt x="1176708" y="4605"/>
                  </a:lnTo>
                  <a:lnTo>
                    <a:pt x="1173082" y="2511"/>
                  </a:lnTo>
                  <a:lnTo>
                    <a:pt x="1169167" y="1027"/>
                  </a:lnTo>
                  <a:lnTo>
                    <a:pt x="1165065" y="189"/>
                  </a:lnTo>
                  <a:lnTo>
                    <a:pt x="116192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57" name="tx56"/>
            <p:cNvSpPr/>
            <p:nvPr/>
          </p:nvSpPr>
          <p:spPr>
            <a:xfrm>
              <a:off x="3017098" y="2466357"/>
              <a:ext cx="97980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 case(s)</a:t>
              </a:r>
            </a:p>
          </p:txBody>
        </p:sp>
        <p:sp>
          <p:nvSpPr>
            <p:cNvPr id="58" name="rc57"/>
            <p:cNvSpPr/>
            <p:nvPr/>
          </p:nvSpPr>
          <p:spPr>
            <a:xfrm>
              <a:off x="1899869" y="2153563"/>
              <a:ext cx="3214267" cy="3131794"/>
            </a:xfrm>
            <a:prstGeom prst="rect">
              <a:avLst/>
            </a:prstGeom>
            <a:ln w="13550" cap="rnd">
              <a:solidFill>
                <a:srgbClr val="333333">
                  <a:alpha val="100000"/>
                </a:srgbClr>
              </a:solidFill>
              <a:prstDash val="solid"/>
              <a:round/>
            </a:ln>
          </p:spPr>
          <p:txBody>
            <a:bodyPr/>
            <a:lstStyle/>
            <a:p/>
          </p:txBody>
        </p:sp>
        <p:sp>
          <p:nvSpPr>
            <p:cNvPr id="59" name="rc58"/>
            <p:cNvSpPr/>
            <p:nvPr/>
          </p:nvSpPr>
          <p:spPr>
            <a:xfrm>
              <a:off x="5114136" y="2153563"/>
              <a:ext cx="3214267" cy="3131794"/>
            </a:xfrm>
            <a:prstGeom prst="rect">
              <a:avLst/>
            </a:prstGeom>
            <a:solidFill>
              <a:srgbClr val="FFFFFF">
                <a:alpha val="100000"/>
              </a:srgbClr>
            </a:solidFill>
          </p:spPr>
          <p:txBody>
            <a:bodyPr/>
            <a:lstStyle/>
            <a:p/>
          </p:txBody>
        </p:sp>
        <p:sp>
          <p:nvSpPr>
            <p:cNvPr id="60" name="pl59"/>
            <p:cNvSpPr/>
            <p:nvPr/>
          </p:nvSpPr>
          <p:spPr>
            <a:xfrm>
              <a:off x="5114136" y="478136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1" name="pl60"/>
            <p:cNvSpPr/>
            <p:nvPr/>
          </p:nvSpPr>
          <p:spPr>
            <a:xfrm>
              <a:off x="5114136" y="377338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2" name="pl61"/>
            <p:cNvSpPr/>
            <p:nvPr/>
          </p:nvSpPr>
          <p:spPr>
            <a:xfrm>
              <a:off x="5114136" y="276540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3" name="pl62"/>
            <p:cNvSpPr/>
            <p:nvPr/>
          </p:nvSpPr>
          <p:spPr>
            <a:xfrm>
              <a:off x="5114136"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64" name="pl63"/>
            <p:cNvSpPr/>
            <p:nvPr/>
          </p:nvSpPr>
          <p:spPr>
            <a:xfrm>
              <a:off x="5114136" y="427737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65" name="pl64"/>
            <p:cNvSpPr/>
            <p:nvPr/>
          </p:nvSpPr>
          <p:spPr>
            <a:xfrm>
              <a:off x="5114136" y="326939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66" name="pl65"/>
            <p:cNvSpPr/>
            <p:nvPr/>
          </p:nvSpPr>
          <p:spPr>
            <a:xfrm>
              <a:off x="5114136" y="226141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67" name="rc66"/>
            <p:cNvSpPr/>
            <p:nvPr/>
          </p:nvSpPr>
          <p:spPr>
            <a:xfrm>
              <a:off x="5153656" y="5194640"/>
              <a:ext cx="237118" cy="9071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8" name="rc67"/>
            <p:cNvSpPr/>
            <p:nvPr/>
          </p:nvSpPr>
          <p:spPr>
            <a:xfrm>
              <a:off x="5153656" y="519464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9" name="rc68"/>
            <p:cNvSpPr/>
            <p:nvPr/>
          </p:nvSpPr>
          <p:spPr>
            <a:xfrm>
              <a:off x="5153656" y="519464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0" name="rc69"/>
            <p:cNvSpPr/>
            <p:nvPr/>
          </p:nvSpPr>
          <p:spPr>
            <a:xfrm>
              <a:off x="5153656" y="4680570"/>
              <a:ext cx="237118" cy="5140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1" name="rc70"/>
            <p:cNvSpPr/>
            <p:nvPr/>
          </p:nvSpPr>
          <p:spPr>
            <a:xfrm>
              <a:off x="5417121" y="5255118"/>
              <a:ext cx="237118" cy="3023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2" name="rc71"/>
            <p:cNvSpPr/>
            <p:nvPr/>
          </p:nvSpPr>
          <p:spPr>
            <a:xfrm>
              <a:off x="5417121" y="525511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3" name="rc72"/>
            <p:cNvSpPr/>
            <p:nvPr/>
          </p:nvSpPr>
          <p:spPr>
            <a:xfrm>
              <a:off x="5417121" y="5245039"/>
              <a:ext cx="237118" cy="1007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4" name="rc73"/>
            <p:cNvSpPr/>
            <p:nvPr/>
          </p:nvSpPr>
          <p:spPr>
            <a:xfrm>
              <a:off x="5417121" y="4630171"/>
              <a:ext cx="237118" cy="6148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5" name="rc74"/>
            <p:cNvSpPr/>
            <p:nvPr/>
          </p:nvSpPr>
          <p:spPr>
            <a:xfrm>
              <a:off x="5680585" y="5224879"/>
              <a:ext cx="237118" cy="6047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6" name="rc75"/>
            <p:cNvSpPr/>
            <p:nvPr/>
          </p:nvSpPr>
          <p:spPr>
            <a:xfrm>
              <a:off x="5680585" y="522487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7" name="rc76"/>
            <p:cNvSpPr/>
            <p:nvPr/>
          </p:nvSpPr>
          <p:spPr>
            <a:xfrm>
              <a:off x="5680585" y="522487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8" name="rc77"/>
            <p:cNvSpPr/>
            <p:nvPr/>
          </p:nvSpPr>
          <p:spPr>
            <a:xfrm>
              <a:off x="5680585" y="3934664"/>
              <a:ext cx="237118" cy="12902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9" name="rc78"/>
            <p:cNvSpPr/>
            <p:nvPr/>
          </p:nvSpPr>
          <p:spPr>
            <a:xfrm>
              <a:off x="5944050" y="5214799"/>
              <a:ext cx="237118" cy="7055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0" name="rc79"/>
            <p:cNvSpPr/>
            <p:nvPr/>
          </p:nvSpPr>
          <p:spPr>
            <a:xfrm>
              <a:off x="5944050" y="521479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1" name="rc80"/>
            <p:cNvSpPr/>
            <p:nvPr/>
          </p:nvSpPr>
          <p:spPr>
            <a:xfrm>
              <a:off x="5944050" y="521479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2" name="rc81"/>
            <p:cNvSpPr/>
            <p:nvPr/>
          </p:nvSpPr>
          <p:spPr>
            <a:xfrm>
              <a:off x="5944050" y="2876285"/>
              <a:ext cx="237118" cy="23385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3" name="rc82"/>
            <p:cNvSpPr/>
            <p:nvPr/>
          </p:nvSpPr>
          <p:spPr>
            <a:xfrm>
              <a:off x="6207514" y="5214799"/>
              <a:ext cx="237118" cy="7055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6207514" y="521479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6207514" y="521479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6207514" y="3218998"/>
              <a:ext cx="237118" cy="199580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6470979" y="5214799"/>
              <a:ext cx="237118" cy="7055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6470979" y="521479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6470979" y="521479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6470979" y="3249238"/>
              <a:ext cx="237118" cy="196556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6734443" y="5245039"/>
              <a:ext cx="237118" cy="4031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6734443" y="524503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6734443" y="524503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6734443" y="4176580"/>
              <a:ext cx="237118" cy="10684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6997908" y="5275278"/>
              <a:ext cx="237118" cy="1007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6997908" y="527527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6997908" y="527527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6997908" y="4368096"/>
              <a:ext cx="237118" cy="90718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rc98"/>
            <p:cNvSpPr/>
            <p:nvPr/>
          </p:nvSpPr>
          <p:spPr>
            <a:xfrm>
              <a:off x="726137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726137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726137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7261373" y="4166500"/>
              <a:ext cx="237118" cy="111885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rc102"/>
            <p:cNvSpPr/>
            <p:nvPr/>
          </p:nvSpPr>
          <p:spPr>
            <a:xfrm>
              <a:off x="7524837" y="5265198"/>
              <a:ext cx="237118" cy="2015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4" name="rc103"/>
            <p:cNvSpPr/>
            <p:nvPr/>
          </p:nvSpPr>
          <p:spPr>
            <a:xfrm>
              <a:off x="7524837" y="526519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5" name="rc104"/>
            <p:cNvSpPr/>
            <p:nvPr/>
          </p:nvSpPr>
          <p:spPr>
            <a:xfrm>
              <a:off x="7524837" y="526519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6" name="rc105"/>
            <p:cNvSpPr/>
            <p:nvPr/>
          </p:nvSpPr>
          <p:spPr>
            <a:xfrm>
              <a:off x="7524837" y="4035462"/>
              <a:ext cx="237118" cy="122973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7" name="rc106"/>
            <p:cNvSpPr/>
            <p:nvPr/>
          </p:nvSpPr>
          <p:spPr>
            <a:xfrm>
              <a:off x="7788302" y="5265198"/>
              <a:ext cx="237118" cy="2015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8" name="rc107"/>
            <p:cNvSpPr/>
            <p:nvPr/>
          </p:nvSpPr>
          <p:spPr>
            <a:xfrm>
              <a:off x="7788302" y="526519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9" name="rc108"/>
            <p:cNvSpPr/>
            <p:nvPr/>
          </p:nvSpPr>
          <p:spPr>
            <a:xfrm>
              <a:off x="7788302" y="526519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0" name="rc109"/>
            <p:cNvSpPr/>
            <p:nvPr/>
          </p:nvSpPr>
          <p:spPr>
            <a:xfrm>
              <a:off x="7788302" y="4277378"/>
              <a:ext cx="237118" cy="9878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1" name="rc110"/>
            <p:cNvSpPr/>
            <p:nvPr/>
          </p:nvSpPr>
          <p:spPr>
            <a:xfrm>
              <a:off x="805176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2" name="rc111"/>
            <p:cNvSpPr/>
            <p:nvPr/>
          </p:nvSpPr>
          <p:spPr>
            <a:xfrm>
              <a:off x="805176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3" name="rc112"/>
            <p:cNvSpPr/>
            <p:nvPr/>
          </p:nvSpPr>
          <p:spPr>
            <a:xfrm>
              <a:off x="805176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4" name="rc113"/>
            <p:cNvSpPr/>
            <p:nvPr/>
          </p:nvSpPr>
          <p:spPr>
            <a:xfrm>
              <a:off x="8051766" y="4982964"/>
              <a:ext cx="237118" cy="30239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5" name="pg114"/>
            <p:cNvSpPr/>
            <p:nvPr/>
          </p:nvSpPr>
          <p:spPr>
            <a:xfrm>
              <a:off x="5916782" y="2153563"/>
              <a:ext cx="1608977" cy="373922"/>
            </a:xfrm>
            <a:custGeom>
              <a:avLst/>
              <a:pathLst>
                <a:path w="1608977" h="373922">
                  <a:moveTo>
                    <a:pt x="31220" y="373922"/>
                  </a:moveTo>
                  <a:lnTo>
                    <a:pt x="1577756" y="373922"/>
                  </a:lnTo>
                  <a:lnTo>
                    <a:pt x="1576499" y="373897"/>
                  </a:lnTo>
                  <a:lnTo>
                    <a:pt x="1581520" y="373695"/>
                  </a:lnTo>
                  <a:lnTo>
                    <a:pt x="1586442" y="372690"/>
                  </a:lnTo>
                  <a:lnTo>
                    <a:pt x="1591140" y="370908"/>
                  </a:lnTo>
                  <a:lnTo>
                    <a:pt x="1595492" y="368396"/>
                  </a:lnTo>
                  <a:lnTo>
                    <a:pt x="1599384" y="365218"/>
                  </a:lnTo>
                  <a:lnTo>
                    <a:pt x="1602715" y="361457"/>
                  </a:lnTo>
                  <a:lnTo>
                    <a:pt x="1605401" y="357211"/>
                  </a:lnTo>
                  <a:lnTo>
                    <a:pt x="1607370" y="352588"/>
                  </a:lnTo>
                  <a:lnTo>
                    <a:pt x="1608573" y="347710"/>
                  </a:lnTo>
                  <a:lnTo>
                    <a:pt x="1608977" y="342702"/>
                  </a:lnTo>
                  <a:lnTo>
                    <a:pt x="1608977" y="31220"/>
                  </a:lnTo>
                  <a:lnTo>
                    <a:pt x="1608573" y="26212"/>
                  </a:lnTo>
                  <a:lnTo>
                    <a:pt x="1607370" y="21334"/>
                  </a:lnTo>
                  <a:lnTo>
                    <a:pt x="1605401" y="16711"/>
                  </a:lnTo>
                  <a:lnTo>
                    <a:pt x="1602715" y="12465"/>
                  </a:lnTo>
                  <a:lnTo>
                    <a:pt x="1599384" y="8704"/>
                  </a:lnTo>
                  <a:lnTo>
                    <a:pt x="1595492" y="5526"/>
                  </a:lnTo>
                  <a:lnTo>
                    <a:pt x="1591140" y="3014"/>
                  </a:lnTo>
                  <a:lnTo>
                    <a:pt x="1586442" y="1232"/>
                  </a:lnTo>
                  <a:lnTo>
                    <a:pt x="1581520" y="227"/>
                  </a:lnTo>
                  <a:lnTo>
                    <a:pt x="157775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16" name="tx115"/>
            <p:cNvSpPr/>
            <p:nvPr/>
          </p:nvSpPr>
          <p:spPr>
            <a:xfrm>
              <a:off x="6041664" y="2239827"/>
              <a:ext cx="135921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49 case(s)</a:t>
              </a:r>
            </a:p>
          </p:txBody>
        </p:sp>
        <p:sp>
          <p:nvSpPr>
            <p:cNvPr id="117" name="pg116"/>
            <p:cNvSpPr/>
            <p:nvPr/>
          </p:nvSpPr>
          <p:spPr>
            <a:xfrm>
              <a:off x="6107183" y="2394471"/>
              <a:ext cx="1228175" cy="311602"/>
            </a:xfrm>
            <a:custGeom>
              <a:avLst/>
              <a:pathLst>
                <a:path w="1228175" h="311602">
                  <a:moveTo>
                    <a:pt x="26017" y="311602"/>
                  </a:moveTo>
                  <a:lnTo>
                    <a:pt x="1202157" y="311602"/>
                  </a:lnTo>
                  <a:lnTo>
                    <a:pt x="1201110" y="311581"/>
                  </a:lnTo>
                  <a:lnTo>
                    <a:pt x="1205293" y="311412"/>
                  </a:lnTo>
                  <a:lnTo>
                    <a:pt x="1209396" y="310575"/>
                  </a:lnTo>
                  <a:lnTo>
                    <a:pt x="1213311" y="309090"/>
                  </a:lnTo>
                  <a:lnTo>
                    <a:pt x="1216937" y="306996"/>
                  </a:lnTo>
                  <a:lnTo>
                    <a:pt x="1220180" y="304348"/>
                  </a:lnTo>
                  <a:lnTo>
                    <a:pt x="1222957" y="301214"/>
                  </a:lnTo>
                  <a:lnTo>
                    <a:pt x="1225194" y="297675"/>
                  </a:lnTo>
                  <a:lnTo>
                    <a:pt x="1226836" y="293823"/>
                  </a:lnTo>
                  <a:lnTo>
                    <a:pt x="1227838" y="289758"/>
                  </a:lnTo>
                  <a:lnTo>
                    <a:pt x="1228175" y="285585"/>
                  </a:lnTo>
                  <a:lnTo>
                    <a:pt x="1228175" y="26017"/>
                  </a:lnTo>
                  <a:lnTo>
                    <a:pt x="1227838" y="21843"/>
                  </a:lnTo>
                  <a:lnTo>
                    <a:pt x="1226836" y="17778"/>
                  </a:lnTo>
                  <a:lnTo>
                    <a:pt x="1225194" y="13926"/>
                  </a:lnTo>
                  <a:lnTo>
                    <a:pt x="1222957" y="10387"/>
                  </a:lnTo>
                  <a:lnTo>
                    <a:pt x="1220180" y="7253"/>
                  </a:lnTo>
                  <a:lnTo>
                    <a:pt x="1216937" y="4605"/>
                  </a:lnTo>
                  <a:lnTo>
                    <a:pt x="1213311" y="2511"/>
                  </a:lnTo>
                  <a:lnTo>
                    <a:pt x="1209396" y="1027"/>
                  </a:lnTo>
                  <a:lnTo>
                    <a:pt x="1205293" y="189"/>
                  </a:lnTo>
                  <a:lnTo>
                    <a:pt x="120215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18" name="tx117"/>
            <p:cNvSpPr/>
            <p:nvPr/>
          </p:nvSpPr>
          <p:spPr>
            <a:xfrm>
              <a:off x="6211252" y="2466357"/>
              <a:ext cx="102003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63 case(s)</a:t>
              </a:r>
            </a:p>
          </p:txBody>
        </p:sp>
        <p:sp>
          <p:nvSpPr>
            <p:cNvPr id="119" name="rc118"/>
            <p:cNvSpPr/>
            <p:nvPr/>
          </p:nvSpPr>
          <p:spPr>
            <a:xfrm>
              <a:off x="5114136" y="2153563"/>
              <a:ext cx="3214267" cy="3131794"/>
            </a:xfrm>
            <a:prstGeom prst="rect">
              <a:avLst/>
            </a:prstGeom>
            <a:ln w="13550" cap="rnd">
              <a:solidFill>
                <a:srgbClr val="333333">
                  <a:alpha val="100000"/>
                </a:srgbClr>
              </a:solidFill>
              <a:prstDash val="solid"/>
              <a:round/>
            </a:ln>
          </p:spPr>
          <p:txBody>
            <a:bodyPr/>
            <a:lstStyle/>
            <a:p/>
          </p:txBody>
        </p:sp>
        <p:sp>
          <p:nvSpPr>
            <p:cNvPr id="120" name="rc119"/>
            <p:cNvSpPr/>
            <p:nvPr/>
          </p:nvSpPr>
          <p:spPr>
            <a:xfrm>
              <a:off x="8328404" y="2153563"/>
              <a:ext cx="3214267" cy="3131794"/>
            </a:xfrm>
            <a:prstGeom prst="rect">
              <a:avLst/>
            </a:prstGeom>
            <a:solidFill>
              <a:srgbClr val="FFFFFF">
                <a:alpha val="100000"/>
              </a:srgbClr>
            </a:solidFill>
          </p:spPr>
          <p:txBody>
            <a:bodyPr/>
            <a:lstStyle/>
            <a:p/>
          </p:txBody>
        </p:sp>
        <p:sp>
          <p:nvSpPr>
            <p:cNvPr id="121" name="pl120"/>
            <p:cNvSpPr/>
            <p:nvPr/>
          </p:nvSpPr>
          <p:spPr>
            <a:xfrm>
              <a:off x="8328404" y="478136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2" name="pl121"/>
            <p:cNvSpPr/>
            <p:nvPr/>
          </p:nvSpPr>
          <p:spPr>
            <a:xfrm>
              <a:off x="8328404" y="377338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3" name="pl122"/>
            <p:cNvSpPr/>
            <p:nvPr/>
          </p:nvSpPr>
          <p:spPr>
            <a:xfrm>
              <a:off x="8328404" y="276540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4" name="pl123"/>
            <p:cNvSpPr/>
            <p:nvPr/>
          </p:nvSpPr>
          <p:spPr>
            <a:xfrm>
              <a:off x="8328404"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5" name="pl124"/>
            <p:cNvSpPr/>
            <p:nvPr/>
          </p:nvSpPr>
          <p:spPr>
            <a:xfrm>
              <a:off x="8328404" y="427737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6" name="pl125"/>
            <p:cNvSpPr/>
            <p:nvPr/>
          </p:nvSpPr>
          <p:spPr>
            <a:xfrm>
              <a:off x="8328404" y="326939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7" name="pl126"/>
            <p:cNvSpPr/>
            <p:nvPr/>
          </p:nvSpPr>
          <p:spPr>
            <a:xfrm>
              <a:off x="8328404" y="226141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8" name="rc127"/>
            <p:cNvSpPr/>
            <p:nvPr/>
          </p:nvSpPr>
          <p:spPr>
            <a:xfrm>
              <a:off x="836792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9" name="rc128"/>
            <p:cNvSpPr/>
            <p:nvPr/>
          </p:nvSpPr>
          <p:spPr>
            <a:xfrm>
              <a:off x="836792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0" name="rc129"/>
            <p:cNvSpPr/>
            <p:nvPr/>
          </p:nvSpPr>
          <p:spPr>
            <a:xfrm>
              <a:off x="836792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1" name="rc130"/>
            <p:cNvSpPr/>
            <p:nvPr/>
          </p:nvSpPr>
          <p:spPr>
            <a:xfrm>
              <a:off x="8367924" y="4620091"/>
              <a:ext cx="237118" cy="66526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2" name="rc131"/>
            <p:cNvSpPr/>
            <p:nvPr/>
          </p:nvSpPr>
          <p:spPr>
            <a:xfrm>
              <a:off x="8631388" y="5275278"/>
              <a:ext cx="237118" cy="1007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3" name="rc132"/>
            <p:cNvSpPr/>
            <p:nvPr/>
          </p:nvSpPr>
          <p:spPr>
            <a:xfrm>
              <a:off x="8631388" y="527527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4" name="rc133"/>
            <p:cNvSpPr/>
            <p:nvPr/>
          </p:nvSpPr>
          <p:spPr>
            <a:xfrm>
              <a:off x="8631388" y="527527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5" name="rc134"/>
            <p:cNvSpPr/>
            <p:nvPr/>
          </p:nvSpPr>
          <p:spPr>
            <a:xfrm>
              <a:off x="8631388" y="4892245"/>
              <a:ext cx="237118" cy="38303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6" name="rc135"/>
            <p:cNvSpPr/>
            <p:nvPr/>
          </p:nvSpPr>
          <p:spPr>
            <a:xfrm>
              <a:off x="889485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7" name="rc136"/>
            <p:cNvSpPr/>
            <p:nvPr/>
          </p:nvSpPr>
          <p:spPr>
            <a:xfrm>
              <a:off x="889485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8" name="rc137"/>
            <p:cNvSpPr/>
            <p:nvPr/>
          </p:nvSpPr>
          <p:spPr>
            <a:xfrm>
              <a:off x="889485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9" name="rc138"/>
            <p:cNvSpPr/>
            <p:nvPr/>
          </p:nvSpPr>
          <p:spPr>
            <a:xfrm>
              <a:off x="8894853" y="4630171"/>
              <a:ext cx="237118" cy="65518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0" name="rc139"/>
            <p:cNvSpPr/>
            <p:nvPr/>
          </p:nvSpPr>
          <p:spPr>
            <a:xfrm>
              <a:off x="9158317" y="5275278"/>
              <a:ext cx="237118" cy="1007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1" name="rc140"/>
            <p:cNvSpPr/>
            <p:nvPr/>
          </p:nvSpPr>
          <p:spPr>
            <a:xfrm>
              <a:off x="9158317" y="527527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2" name="rc141"/>
            <p:cNvSpPr/>
            <p:nvPr/>
          </p:nvSpPr>
          <p:spPr>
            <a:xfrm>
              <a:off x="9158317" y="527527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3" name="rc142"/>
            <p:cNvSpPr/>
            <p:nvPr/>
          </p:nvSpPr>
          <p:spPr>
            <a:xfrm>
              <a:off x="9158317" y="5073682"/>
              <a:ext cx="237118" cy="2015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4" name="rc143"/>
            <p:cNvSpPr/>
            <p:nvPr/>
          </p:nvSpPr>
          <p:spPr>
            <a:xfrm>
              <a:off x="9421782" y="5275278"/>
              <a:ext cx="237118" cy="1007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5" name="rc144"/>
            <p:cNvSpPr/>
            <p:nvPr/>
          </p:nvSpPr>
          <p:spPr>
            <a:xfrm>
              <a:off x="9421782" y="527527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6" name="rc145"/>
            <p:cNvSpPr/>
            <p:nvPr/>
          </p:nvSpPr>
          <p:spPr>
            <a:xfrm>
              <a:off x="9421782" y="527527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7" name="rc146"/>
            <p:cNvSpPr/>
            <p:nvPr/>
          </p:nvSpPr>
          <p:spPr>
            <a:xfrm>
              <a:off x="9421782" y="5083762"/>
              <a:ext cx="237118" cy="1915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8" name="rc147"/>
            <p:cNvSpPr/>
            <p:nvPr/>
          </p:nvSpPr>
          <p:spPr>
            <a:xfrm>
              <a:off x="968524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9" name="rc148"/>
            <p:cNvSpPr/>
            <p:nvPr/>
          </p:nvSpPr>
          <p:spPr>
            <a:xfrm>
              <a:off x="968524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0" name="rc149"/>
            <p:cNvSpPr/>
            <p:nvPr/>
          </p:nvSpPr>
          <p:spPr>
            <a:xfrm>
              <a:off x="968524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1" name="rc150"/>
            <p:cNvSpPr/>
            <p:nvPr/>
          </p:nvSpPr>
          <p:spPr>
            <a:xfrm>
              <a:off x="9685247" y="5053522"/>
              <a:ext cx="237118" cy="23183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2" name="rc151"/>
            <p:cNvSpPr/>
            <p:nvPr/>
          </p:nvSpPr>
          <p:spPr>
            <a:xfrm>
              <a:off x="994871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3" name="rc152"/>
            <p:cNvSpPr/>
            <p:nvPr/>
          </p:nvSpPr>
          <p:spPr>
            <a:xfrm>
              <a:off x="994871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4" name="rc153"/>
            <p:cNvSpPr/>
            <p:nvPr/>
          </p:nvSpPr>
          <p:spPr>
            <a:xfrm>
              <a:off x="994871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5" name="rc154"/>
            <p:cNvSpPr/>
            <p:nvPr/>
          </p:nvSpPr>
          <p:spPr>
            <a:xfrm>
              <a:off x="9948711" y="5164400"/>
              <a:ext cx="237118" cy="12095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6" name="rc155"/>
            <p:cNvSpPr/>
            <p:nvPr/>
          </p:nvSpPr>
          <p:spPr>
            <a:xfrm>
              <a:off x="1021217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7" name="rc156"/>
            <p:cNvSpPr/>
            <p:nvPr/>
          </p:nvSpPr>
          <p:spPr>
            <a:xfrm>
              <a:off x="1021217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8" name="rc157"/>
            <p:cNvSpPr/>
            <p:nvPr/>
          </p:nvSpPr>
          <p:spPr>
            <a:xfrm>
              <a:off x="1021217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9" name="rc158"/>
            <p:cNvSpPr/>
            <p:nvPr/>
          </p:nvSpPr>
          <p:spPr>
            <a:xfrm>
              <a:off x="10212176" y="5154320"/>
              <a:ext cx="237118" cy="13103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0" name="rc159"/>
            <p:cNvSpPr/>
            <p:nvPr/>
          </p:nvSpPr>
          <p:spPr>
            <a:xfrm>
              <a:off x="1047564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1" name="rc160"/>
            <p:cNvSpPr/>
            <p:nvPr/>
          </p:nvSpPr>
          <p:spPr>
            <a:xfrm>
              <a:off x="1047564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2" name="rc161"/>
            <p:cNvSpPr/>
            <p:nvPr/>
          </p:nvSpPr>
          <p:spPr>
            <a:xfrm>
              <a:off x="1047564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3" name="rc162"/>
            <p:cNvSpPr/>
            <p:nvPr/>
          </p:nvSpPr>
          <p:spPr>
            <a:xfrm>
              <a:off x="10475640" y="5275278"/>
              <a:ext cx="237118" cy="1007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4" name="rc163"/>
            <p:cNvSpPr/>
            <p:nvPr/>
          </p:nvSpPr>
          <p:spPr>
            <a:xfrm>
              <a:off x="1126603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5" name="rc164"/>
            <p:cNvSpPr/>
            <p:nvPr/>
          </p:nvSpPr>
          <p:spPr>
            <a:xfrm>
              <a:off x="1126603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6" name="rc165"/>
            <p:cNvSpPr/>
            <p:nvPr/>
          </p:nvSpPr>
          <p:spPr>
            <a:xfrm>
              <a:off x="1126603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7" name="rc166"/>
            <p:cNvSpPr/>
            <p:nvPr/>
          </p:nvSpPr>
          <p:spPr>
            <a:xfrm>
              <a:off x="11266034" y="5275278"/>
              <a:ext cx="237118" cy="1007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8" name="pg167"/>
            <p:cNvSpPr/>
            <p:nvPr/>
          </p:nvSpPr>
          <p:spPr>
            <a:xfrm>
              <a:off x="9155186"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69" name="tx168"/>
            <p:cNvSpPr/>
            <p:nvPr/>
          </p:nvSpPr>
          <p:spPr>
            <a:xfrm>
              <a:off x="9280069"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 case(s)</a:t>
              </a:r>
            </a:p>
          </p:txBody>
        </p:sp>
        <p:sp>
          <p:nvSpPr>
            <p:cNvPr id="170" name="pg169"/>
            <p:cNvSpPr/>
            <p:nvPr/>
          </p:nvSpPr>
          <p:spPr>
            <a:xfrm>
              <a:off x="9341565" y="2394471"/>
              <a:ext cx="1187946" cy="311602"/>
            </a:xfrm>
            <a:custGeom>
              <a:avLst/>
              <a:pathLst>
                <a:path w="1187946" h="311602">
                  <a:moveTo>
                    <a:pt x="26017" y="311602"/>
                  </a:moveTo>
                  <a:lnTo>
                    <a:pt x="1161929" y="311602"/>
                  </a:lnTo>
                  <a:lnTo>
                    <a:pt x="1160881" y="311581"/>
                  </a:lnTo>
                  <a:lnTo>
                    <a:pt x="1165065" y="311412"/>
                  </a:lnTo>
                  <a:lnTo>
                    <a:pt x="1169167" y="310575"/>
                  </a:lnTo>
                  <a:lnTo>
                    <a:pt x="1173082" y="309090"/>
                  </a:lnTo>
                  <a:lnTo>
                    <a:pt x="1176708" y="306996"/>
                  </a:lnTo>
                  <a:lnTo>
                    <a:pt x="1179952" y="304348"/>
                  </a:lnTo>
                  <a:lnTo>
                    <a:pt x="1182728" y="301214"/>
                  </a:lnTo>
                  <a:lnTo>
                    <a:pt x="1184966" y="297675"/>
                  </a:lnTo>
                  <a:lnTo>
                    <a:pt x="1186607" y="293823"/>
                  </a:lnTo>
                  <a:lnTo>
                    <a:pt x="1187609" y="289758"/>
                  </a:lnTo>
                  <a:lnTo>
                    <a:pt x="1187946" y="285585"/>
                  </a:lnTo>
                  <a:lnTo>
                    <a:pt x="1187946" y="26017"/>
                  </a:lnTo>
                  <a:lnTo>
                    <a:pt x="1187609" y="21843"/>
                  </a:lnTo>
                  <a:lnTo>
                    <a:pt x="1186607" y="17778"/>
                  </a:lnTo>
                  <a:lnTo>
                    <a:pt x="1184966" y="13926"/>
                  </a:lnTo>
                  <a:lnTo>
                    <a:pt x="1182728" y="10387"/>
                  </a:lnTo>
                  <a:lnTo>
                    <a:pt x="1179952" y="7253"/>
                  </a:lnTo>
                  <a:lnTo>
                    <a:pt x="1176708" y="4605"/>
                  </a:lnTo>
                  <a:lnTo>
                    <a:pt x="1173082" y="2511"/>
                  </a:lnTo>
                  <a:lnTo>
                    <a:pt x="1169167" y="1027"/>
                  </a:lnTo>
                  <a:lnTo>
                    <a:pt x="1165065" y="189"/>
                  </a:lnTo>
                  <a:lnTo>
                    <a:pt x="116192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71" name="tx170"/>
            <p:cNvSpPr/>
            <p:nvPr/>
          </p:nvSpPr>
          <p:spPr>
            <a:xfrm>
              <a:off x="9445633" y="2466357"/>
              <a:ext cx="97980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3 case(s)</a:t>
              </a:r>
            </a:p>
          </p:txBody>
        </p:sp>
        <p:sp>
          <p:nvSpPr>
            <p:cNvPr id="172" name="rc171"/>
            <p:cNvSpPr/>
            <p:nvPr/>
          </p:nvSpPr>
          <p:spPr>
            <a:xfrm>
              <a:off x="8328404" y="2153563"/>
              <a:ext cx="3214267" cy="3131794"/>
            </a:xfrm>
            <a:prstGeom prst="rect">
              <a:avLst/>
            </a:prstGeom>
            <a:ln w="13550" cap="rnd">
              <a:solidFill>
                <a:srgbClr val="333333">
                  <a:alpha val="100000"/>
                </a:srgbClr>
              </a:solidFill>
              <a:prstDash val="solid"/>
              <a:round/>
            </a:ln>
          </p:spPr>
          <p:txBody>
            <a:bodyPr/>
            <a:lstStyle/>
            <a:p/>
          </p:txBody>
        </p:sp>
        <p:sp>
          <p:nvSpPr>
            <p:cNvPr id="173" name="rc172"/>
            <p:cNvSpPr/>
            <p:nvPr/>
          </p:nvSpPr>
          <p:spPr>
            <a:xfrm>
              <a:off x="11542672" y="2153563"/>
              <a:ext cx="3214267" cy="3131794"/>
            </a:xfrm>
            <a:prstGeom prst="rect">
              <a:avLst/>
            </a:prstGeom>
            <a:solidFill>
              <a:srgbClr val="FFFFFF">
                <a:alpha val="100000"/>
              </a:srgbClr>
            </a:solidFill>
          </p:spPr>
          <p:txBody>
            <a:bodyPr/>
            <a:lstStyle/>
            <a:p/>
          </p:txBody>
        </p:sp>
        <p:sp>
          <p:nvSpPr>
            <p:cNvPr id="174" name="pl173"/>
            <p:cNvSpPr/>
            <p:nvPr/>
          </p:nvSpPr>
          <p:spPr>
            <a:xfrm>
              <a:off x="11542672" y="478136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75" name="pl174"/>
            <p:cNvSpPr/>
            <p:nvPr/>
          </p:nvSpPr>
          <p:spPr>
            <a:xfrm>
              <a:off x="11542672" y="377338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76" name="pl175"/>
            <p:cNvSpPr/>
            <p:nvPr/>
          </p:nvSpPr>
          <p:spPr>
            <a:xfrm>
              <a:off x="11542672" y="276540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77" name="pl176"/>
            <p:cNvSpPr/>
            <p:nvPr/>
          </p:nvSpPr>
          <p:spPr>
            <a:xfrm>
              <a:off x="11542672"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78" name="pl177"/>
            <p:cNvSpPr/>
            <p:nvPr/>
          </p:nvSpPr>
          <p:spPr>
            <a:xfrm>
              <a:off x="11542672" y="427737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79" name="pl178"/>
            <p:cNvSpPr/>
            <p:nvPr/>
          </p:nvSpPr>
          <p:spPr>
            <a:xfrm>
              <a:off x="11542672" y="326939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80" name="pl179"/>
            <p:cNvSpPr/>
            <p:nvPr/>
          </p:nvSpPr>
          <p:spPr>
            <a:xfrm>
              <a:off x="11542672" y="226141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81" name="rc180"/>
            <p:cNvSpPr/>
            <p:nvPr/>
          </p:nvSpPr>
          <p:spPr>
            <a:xfrm>
              <a:off x="11582191" y="5275278"/>
              <a:ext cx="237118" cy="1007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2" name="rc181"/>
            <p:cNvSpPr/>
            <p:nvPr/>
          </p:nvSpPr>
          <p:spPr>
            <a:xfrm>
              <a:off x="11582191" y="527527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3" name="rc182"/>
            <p:cNvSpPr/>
            <p:nvPr/>
          </p:nvSpPr>
          <p:spPr>
            <a:xfrm>
              <a:off x="11582191" y="527527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4" name="rc183"/>
            <p:cNvSpPr/>
            <p:nvPr/>
          </p:nvSpPr>
          <p:spPr>
            <a:xfrm>
              <a:off x="11582191" y="5003123"/>
              <a:ext cx="237118" cy="2721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5" name="rc184"/>
            <p:cNvSpPr/>
            <p:nvPr/>
          </p:nvSpPr>
          <p:spPr>
            <a:xfrm>
              <a:off x="11845656" y="5275278"/>
              <a:ext cx="237118" cy="1007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6" name="rc185"/>
            <p:cNvSpPr/>
            <p:nvPr/>
          </p:nvSpPr>
          <p:spPr>
            <a:xfrm>
              <a:off x="11845656" y="527527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7" name="rc186"/>
            <p:cNvSpPr/>
            <p:nvPr/>
          </p:nvSpPr>
          <p:spPr>
            <a:xfrm>
              <a:off x="11845656" y="5265198"/>
              <a:ext cx="237118" cy="1007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8" name="rc187"/>
            <p:cNvSpPr/>
            <p:nvPr/>
          </p:nvSpPr>
          <p:spPr>
            <a:xfrm>
              <a:off x="11845656" y="4952724"/>
              <a:ext cx="237118" cy="3124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9" name="rc188"/>
            <p:cNvSpPr/>
            <p:nvPr/>
          </p:nvSpPr>
          <p:spPr>
            <a:xfrm>
              <a:off x="12109121" y="5275278"/>
              <a:ext cx="237118" cy="1007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0" name="rc189"/>
            <p:cNvSpPr/>
            <p:nvPr/>
          </p:nvSpPr>
          <p:spPr>
            <a:xfrm>
              <a:off x="12109121" y="527527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1" name="rc190"/>
            <p:cNvSpPr/>
            <p:nvPr/>
          </p:nvSpPr>
          <p:spPr>
            <a:xfrm>
              <a:off x="12109121" y="5265198"/>
              <a:ext cx="237118" cy="1007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2" name="rc191"/>
            <p:cNvSpPr/>
            <p:nvPr/>
          </p:nvSpPr>
          <p:spPr>
            <a:xfrm>
              <a:off x="12109121" y="4579772"/>
              <a:ext cx="237118" cy="6854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3" name="rc192"/>
            <p:cNvSpPr/>
            <p:nvPr/>
          </p:nvSpPr>
          <p:spPr>
            <a:xfrm>
              <a:off x="1237258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4" name="rc193"/>
            <p:cNvSpPr/>
            <p:nvPr/>
          </p:nvSpPr>
          <p:spPr>
            <a:xfrm>
              <a:off x="1237258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5" name="rc194"/>
            <p:cNvSpPr/>
            <p:nvPr/>
          </p:nvSpPr>
          <p:spPr>
            <a:xfrm>
              <a:off x="12372585" y="5275278"/>
              <a:ext cx="237118" cy="1007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6" name="rc195"/>
            <p:cNvSpPr/>
            <p:nvPr/>
          </p:nvSpPr>
          <p:spPr>
            <a:xfrm>
              <a:off x="12372585" y="5053522"/>
              <a:ext cx="237118" cy="22175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7" name="rc196"/>
            <p:cNvSpPr/>
            <p:nvPr/>
          </p:nvSpPr>
          <p:spPr>
            <a:xfrm>
              <a:off x="1263605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8" name="rc197"/>
            <p:cNvSpPr/>
            <p:nvPr/>
          </p:nvSpPr>
          <p:spPr>
            <a:xfrm>
              <a:off x="1263605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9" name="rc198"/>
            <p:cNvSpPr/>
            <p:nvPr/>
          </p:nvSpPr>
          <p:spPr>
            <a:xfrm>
              <a:off x="1263605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0" name="rc199"/>
            <p:cNvSpPr/>
            <p:nvPr/>
          </p:nvSpPr>
          <p:spPr>
            <a:xfrm>
              <a:off x="12636050" y="5174480"/>
              <a:ext cx="237118" cy="11087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1" name="rc200"/>
            <p:cNvSpPr/>
            <p:nvPr/>
          </p:nvSpPr>
          <p:spPr>
            <a:xfrm>
              <a:off x="1289951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2" name="rc201"/>
            <p:cNvSpPr/>
            <p:nvPr/>
          </p:nvSpPr>
          <p:spPr>
            <a:xfrm>
              <a:off x="1289951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3" name="rc202"/>
            <p:cNvSpPr/>
            <p:nvPr/>
          </p:nvSpPr>
          <p:spPr>
            <a:xfrm>
              <a:off x="1289951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4" name="rc203"/>
            <p:cNvSpPr/>
            <p:nvPr/>
          </p:nvSpPr>
          <p:spPr>
            <a:xfrm>
              <a:off x="12899514" y="5144241"/>
              <a:ext cx="237118" cy="14111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5" name="rc204"/>
            <p:cNvSpPr/>
            <p:nvPr/>
          </p:nvSpPr>
          <p:spPr>
            <a:xfrm>
              <a:off x="1316297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6" name="rc205"/>
            <p:cNvSpPr/>
            <p:nvPr/>
          </p:nvSpPr>
          <p:spPr>
            <a:xfrm>
              <a:off x="1316297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7" name="rc206"/>
            <p:cNvSpPr/>
            <p:nvPr/>
          </p:nvSpPr>
          <p:spPr>
            <a:xfrm>
              <a:off x="1316297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8" name="rc207"/>
            <p:cNvSpPr/>
            <p:nvPr/>
          </p:nvSpPr>
          <p:spPr>
            <a:xfrm>
              <a:off x="13162979" y="5174480"/>
              <a:ext cx="237118" cy="11087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9" name="rc208"/>
            <p:cNvSpPr/>
            <p:nvPr/>
          </p:nvSpPr>
          <p:spPr>
            <a:xfrm>
              <a:off x="1342644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342644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342644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3426443" y="5093842"/>
              <a:ext cx="237118" cy="1915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368990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368990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368990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3689908" y="5083762"/>
              <a:ext cx="237118" cy="2015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395337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395337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395337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3953372" y="4993043"/>
              <a:ext cx="237118" cy="2923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421683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421683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421683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4216837" y="5194640"/>
              <a:ext cx="237118" cy="9071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pg224"/>
            <p:cNvSpPr/>
            <p:nvPr/>
          </p:nvSpPr>
          <p:spPr>
            <a:xfrm>
              <a:off x="12369454"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26" name="tx225"/>
            <p:cNvSpPr/>
            <p:nvPr/>
          </p:nvSpPr>
          <p:spPr>
            <a:xfrm>
              <a:off x="12494336"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6 case(s)</a:t>
              </a:r>
            </a:p>
          </p:txBody>
        </p:sp>
        <p:sp>
          <p:nvSpPr>
            <p:cNvPr id="227" name="pg226"/>
            <p:cNvSpPr/>
            <p:nvPr/>
          </p:nvSpPr>
          <p:spPr>
            <a:xfrm>
              <a:off x="12555832" y="2394471"/>
              <a:ext cx="1187946" cy="311602"/>
            </a:xfrm>
            <a:custGeom>
              <a:avLst/>
              <a:pathLst>
                <a:path w="1187946" h="311602">
                  <a:moveTo>
                    <a:pt x="26017" y="311602"/>
                  </a:moveTo>
                  <a:lnTo>
                    <a:pt x="1161929" y="311602"/>
                  </a:lnTo>
                  <a:lnTo>
                    <a:pt x="1160881" y="311581"/>
                  </a:lnTo>
                  <a:lnTo>
                    <a:pt x="1165065" y="311412"/>
                  </a:lnTo>
                  <a:lnTo>
                    <a:pt x="1169167" y="310575"/>
                  </a:lnTo>
                  <a:lnTo>
                    <a:pt x="1173082" y="309090"/>
                  </a:lnTo>
                  <a:lnTo>
                    <a:pt x="1176708" y="306996"/>
                  </a:lnTo>
                  <a:lnTo>
                    <a:pt x="1179952" y="304348"/>
                  </a:lnTo>
                  <a:lnTo>
                    <a:pt x="1182728" y="301214"/>
                  </a:lnTo>
                  <a:lnTo>
                    <a:pt x="1184966" y="297675"/>
                  </a:lnTo>
                  <a:lnTo>
                    <a:pt x="1186607" y="293823"/>
                  </a:lnTo>
                  <a:lnTo>
                    <a:pt x="1187609" y="289758"/>
                  </a:lnTo>
                  <a:lnTo>
                    <a:pt x="1187946" y="285585"/>
                  </a:lnTo>
                  <a:lnTo>
                    <a:pt x="1187946" y="26017"/>
                  </a:lnTo>
                  <a:lnTo>
                    <a:pt x="1187609" y="21843"/>
                  </a:lnTo>
                  <a:lnTo>
                    <a:pt x="1186607" y="17778"/>
                  </a:lnTo>
                  <a:lnTo>
                    <a:pt x="1184966" y="13926"/>
                  </a:lnTo>
                  <a:lnTo>
                    <a:pt x="1182728" y="10387"/>
                  </a:lnTo>
                  <a:lnTo>
                    <a:pt x="1179952" y="7253"/>
                  </a:lnTo>
                  <a:lnTo>
                    <a:pt x="1176708" y="4605"/>
                  </a:lnTo>
                  <a:lnTo>
                    <a:pt x="1173082" y="2511"/>
                  </a:lnTo>
                  <a:lnTo>
                    <a:pt x="1169167" y="1027"/>
                  </a:lnTo>
                  <a:lnTo>
                    <a:pt x="1165065" y="189"/>
                  </a:lnTo>
                  <a:lnTo>
                    <a:pt x="116192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28" name="tx227"/>
            <p:cNvSpPr/>
            <p:nvPr/>
          </p:nvSpPr>
          <p:spPr>
            <a:xfrm>
              <a:off x="12659901" y="2466357"/>
              <a:ext cx="97980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3 case(s)</a:t>
              </a:r>
            </a:p>
          </p:txBody>
        </p:sp>
        <p:sp>
          <p:nvSpPr>
            <p:cNvPr id="229" name="rc228"/>
            <p:cNvSpPr/>
            <p:nvPr/>
          </p:nvSpPr>
          <p:spPr>
            <a:xfrm>
              <a:off x="11542672" y="2153563"/>
              <a:ext cx="3214267" cy="3131794"/>
            </a:xfrm>
            <a:prstGeom prst="rect">
              <a:avLst/>
            </a:prstGeom>
            <a:ln w="13550" cap="rnd">
              <a:solidFill>
                <a:srgbClr val="333333">
                  <a:alpha val="100000"/>
                </a:srgbClr>
              </a:solidFill>
              <a:prstDash val="solid"/>
              <a:round/>
            </a:ln>
          </p:spPr>
          <p:txBody>
            <a:bodyPr/>
            <a:lstStyle/>
            <a:p/>
          </p:txBody>
        </p:sp>
        <p:sp>
          <p:nvSpPr>
            <p:cNvPr id="230" name="rc229"/>
            <p:cNvSpPr/>
            <p:nvPr/>
          </p:nvSpPr>
          <p:spPr>
            <a:xfrm>
              <a:off x="14756939" y="2153563"/>
              <a:ext cx="3214267" cy="3131794"/>
            </a:xfrm>
            <a:prstGeom prst="rect">
              <a:avLst/>
            </a:prstGeom>
            <a:solidFill>
              <a:srgbClr val="FFFFFF">
                <a:alpha val="100000"/>
              </a:srgbClr>
            </a:solidFill>
          </p:spPr>
          <p:txBody>
            <a:bodyPr/>
            <a:lstStyle/>
            <a:p/>
          </p:txBody>
        </p:sp>
        <p:sp>
          <p:nvSpPr>
            <p:cNvPr id="231" name="pl230"/>
            <p:cNvSpPr/>
            <p:nvPr/>
          </p:nvSpPr>
          <p:spPr>
            <a:xfrm>
              <a:off x="14756939" y="478136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32" name="pl231"/>
            <p:cNvSpPr/>
            <p:nvPr/>
          </p:nvSpPr>
          <p:spPr>
            <a:xfrm>
              <a:off x="14756939" y="377338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33" name="pl232"/>
            <p:cNvSpPr/>
            <p:nvPr/>
          </p:nvSpPr>
          <p:spPr>
            <a:xfrm>
              <a:off x="14756939" y="276540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34" name="pl233"/>
            <p:cNvSpPr/>
            <p:nvPr/>
          </p:nvSpPr>
          <p:spPr>
            <a:xfrm>
              <a:off x="1475693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35" name="pl234"/>
            <p:cNvSpPr/>
            <p:nvPr/>
          </p:nvSpPr>
          <p:spPr>
            <a:xfrm>
              <a:off x="14756939" y="427737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36" name="pl235"/>
            <p:cNvSpPr/>
            <p:nvPr/>
          </p:nvSpPr>
          <p:spPr>
            <a:xfrm>
              <a:off x="14756939" y="326939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37" name="pl236"/>
            <p:cNvSpPr/>
            <p:nvPr/>
          </p:nvSpPr>
          <p:spPr>
            <a:xfrm>
              <a:off x="14756939" y="226141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38" name="rc237"/>
            <p:cNvSpPr/>
            <p:nvPr/>
          </p:nvSpPr>
          <p:spPr>
            <a:xfrm>
              <a:off x="1479645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9" name="rc238"/>
            <p:cNvSpPr/>
            <p:nvPr/>
          </p:nvSpPr>
          <p:spPr>
            <a:xfrm>
              <a:off x="1479645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0" name="rc239"/>
            <p:cNvSpPr/>
            <p:nvPr/>
          </p:nvSpPr>
          <p:spPr>
            <a:xfrm>
              <a:off x="1479645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1" name="rc240"/>
            <p:cNvSpPr/>
            <p:nvPr/>
          </p:nvSpPr>
          <p:spPr>
            <a:xfrm>
              <a:off x="14796459" y="5184560"/>
              <a:ext cx="237118" cy="1007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2" name="rc241"/>
            <p:cNvSpPr/>
            <p:nvPr/>
          </p:nvSpPr>
          <p:spPr>
            <a:xfrm>
              <a:off x="1505992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3" name="rc242"/>
            <p:cNvSpPr/>
            <p:nvPr/>
          </p:nvSpPr>
          <p:spPr>
            <a:xfrm>
              <a:off x="1505992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4" name="rc243"/>
            <p:cNvSpPr/>
            <p:nvPr/>
          </p:nvSpPr>
          <p:spPr>
            <a:xfrm>
              <a:off x="1505992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5" name="rc244"/>
            <p:cNvSpPr/>
            <p:nvPr/>
          </p:nvSpPr>
          <p:spPr>
            <a:xfrm>
              <a:off x="15059924" y="5093842"/>
              <a:ext cx="237118" cy="1915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6" name="rc245"/>
            <p:cNvSpPr/>
            <p:nvPr/>
          </p:nvSpPr>
          <p:spPr>
            <a:xfrm>
              <a:off x="1532338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7" name="rc246"/>
            <p:cNvSpPr/>
            <p:nvPr/>
          </p:nvSpPr>
          <p:spPr>
            <a:xfrm>
              <a:off x="1532338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8" name="rc247"/>
            <p:cNvSpPr/>
            <p:nvPr/>
          </p:nvSpPr>
          <p:spPr>
            <a:xfrm>
              <a:off x="1532338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9" name="rc248"/>
            <p:cNvSpPr/>
            <p:nvPr/>
          </p:nvSpPr>
          <p:spPr>
            <a:xfrm>
              <a:off x="15323388" y="5114001"/>
              <a:ext cx="237118" cy="1713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0" name="rc249"/>
            <p:cNvSpPr/>
            <p:nvPr/>
          </p:nvSpPr>
          <p:spPr>
            <a:xfrm>
              <a:off x="1558685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1" name="rc250"/>
            <p:cNvSpPr/>
            <p:nvPr/>
          </p:nvSpPr>
          <p:spPr>
            <a:xfrm>
              <a:off x="1558685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2" name="rc251"/>
            <p:cNvSpPr/>
            <p:nvPr/>
          </p:nvSpPr>
          <p:spPr>
            <a:xfrm>
              <a:off x="15586853" y="5275278"/>
              <a:ext cx="237118" cy="1007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3" name="rc252"/>
            <p:cNvSpPr/>
            <p:nvPr/>
          </p:nvSpPr>
          <p:spPr>
            <a:xfrm>
              <a:off x="15586853" y="5023283"/>
              <a:ext cx="237118" cy="25199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4" name="rc253"/>
            <p:cNvSpPr/>
            <p:nvPr/>
          </p:nvSpPr>
          <p:spPr>
            <a:xfrm>
              <a:off x="1585031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5" name="rc254"/>
            <p:cNvSpPr/>
            <p:nvPr/>
          </p:nvSpPr>
          <p:spPr>
            <a:xfrm>
              <a:off x="1585031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6" name="rc255"/>
            <p:cNvSpPr/>
            <p:nvPr/>
          </p:nvSpPr>
          <p:spPr>
            <a:xfrm>
              <a:off x="1585031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7" name="rc256"/>
            <p:cNvSpPr/>
            <p:nvPr/>
          </p:nvSpPr>
          <p:spPr>
            <a:xfrm>
              <a:off x="15850317" y="5245039"/>
              <a:ext cx="237118" cy="4031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8" name="pg257"/>
            <p:cNvSpPr/>
            <p:nvPr/>
          </p:nvSpPr>
          <p:spPr>
            <a:xfrm>
              <a:off x="15583722"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59" name="tx258"/>
            <p:cNvSpPr/>
            <p:nvPr/>
          </p:nvSpPr>
          <p:spPr>
            <a:xfrm>
              <a:off x="15708604"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 case(s)</a:t>
              </a:r>
            </a:p>
          </p:txBody>
        </p:sp>
        <p:sp>
          <p:nvSpPr>
            <p:cNvPr id="260" name="pg259"/>
            <p:cNvSpPr/>
            <p:nvPr/>
          </p:nvSpPr>
          <p:spPr>
            <a:xfrm>
              <a:off x="16260004"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61" name="rc260"/>
            <p:cNvSpPr/>
            <p:nvPr/>
          </p:nvSpPr>
          <p:spPr>
            <a:xfrm>
              <a:off x="14756939" y="2153563"/>
              <a:ext cx="3214267" cy="3131794"/>
            </a:xfrm>
            <a:prstGeom prst="rect">
              <a:avLst/>
            </a:prstGeom>
            <a:ln w="13550" cap="rnd">
              <a:solidFill>
                <a:srgbClr val="333333">
                  <a:alpha val="100000"/>
                </a:srgbClr>
              </a:solidFill>
              <a:prstDash val="solid"/>
              <a:round/>
            </a:ln>
          </p:spPr>
          <p:txBody>
            <a:bodyPr/>
            <a:lstStyle/>
            <a:p/>
          </p:txBody>
        </p:sp>
        <p:sp>
          <p:nvSpPr>
            <p:cNvPr id="262" name="tx261"/>
            <p:cNvSpPr/>
            <p:nvPr/>
          </p:nvSpPr>
          <p:spPr>
            <a:xfrm>
              <a:off x="322447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63" name="tx262"/>
            <p:cNvSpPr/>
            <p:nvPr/>
          </p:nvSpPr>
          <p:spPr>
            <a:xfrm>
              <a:off x="64387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64" name="tx263"/>
            <p:cNvSpPr/>
            <p:nvPr/>
          </p:nvSpPr>
          <p:spPr>
            <a:xfrm>
              <a:off x="96530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65" name="tx264"/>
            <p:cNvSpPr/>
            <p:nvPr/>
          </p:nvSpPr>
          <p:spPr>
            <a:xfrm>
              <a:off x="128672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66" name="tx265"/>
            <p:cNvSpPr/>
            <p:nvPr/>
          </p:nvSpPr>
          <p:spPr>
            <a:xfrm>
              <a:off x="1608154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67" name="pl266"/>
            <p:cNvSpPr/>
            <p:nvPr/>
          </p:nvSpPr>
          <p:spPr>
            <a:xfrm>
              <a:off x="20579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8" name="pl267"/>
            <p:cNvSpPr/>
            <p:nvPr/>
          </p:nvSpPr>
          <p:spPr>
            <a:xfrm>
              <a:off x="2321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9" name="pl268"/>
            <p:cNvSpPr/>
            <p:nvPr/>
          </p:nvSpPr>
          <p:spPr>
            <a:xfrm>
              <a:off x="2584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0" name="pl269"/>
            <p:cNvSpPr/>
            <p:nvPr/>
          </p:nvSpPr>
          <p:spPr>
            <a:xfrm>
              <a:off x="2848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1" name="pl270"/>
            <p:cNvSpPr/>
            <p:nvPr/>
          </p:nvSpPr>
          <p:spPr>
            <a:xfrm>
              <a:off x="3111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2" name="pl271"/>
            <p:cNvSpPr/>
            <p:nvPr/>
          </p:nvSpPr>
          <p:spPr>
            <a:xfrm>
              <a:off x="3375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3" name="pl272"/>
            <p:cNvSpPr/>
            <p:nvPr/>
          </p:nvSpPr>
          <p:spPr>
            <a:xfrm>
              <a:off x="3638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4" name="pl273"/>
            <p:cNvSpPr/>
            <p:nvPr/>
          </p:nvSpPr>
          <p:spPr>
            <a:xfrm>
              <a:off x="3902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5" name="pl274"/>
            <p:cNvSpPr/>
            <p:nvPr/>
          </p:nvSpPr>
          <p:spPr>
            <a:xfrm>
              <a:off x="4165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6" name="pl275"/>
            <p:cNvSpPr/>
            <p:nvPr/>
          </p:nvSpPr>
          <p:spPr>
            <a:xfrm>
              <a:off x="4429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7" name="pl276"/>
            <p:cNvSpPr/>
            <p:nvPr/>
          </p:nvSpPr>
          <p:spPr>
            <a:xfrm>
              <a:off x="4692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8" name="pl277"/>
            <p:cNvSpPr/>
            <p:nvPr/>
          </p:nvSpPr>
          <p:spPr>
            <a:xfrm>
              <a:off x="4956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9" name="tx278"/>
            <p:cNvSpPr/>
            <p:nvPr/>
          </p:nvSpPr>
          <p:spPr>
            <a:xfrm rot="-5400000">
              <a:off x="197716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80" name="tx279"/>
            <p:cNvSpPr/>
            <p:nvPr/>
          </p:nvSpPr>
          <p:spPr>
            <a:xfrm rot="-5400000">
              <a:off x="22308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81" name="tx280"/>
            <p:cNvSpPr/>
            <p:nvPr/>
          </p:nvSpPr>
          <p:spPr>
            <a:xfrm rot="-5400000">
              <a:off x="249437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82" name="tx281"/>
            <p:cNvSpPr/>
            <p:nvPr/>
          </p:nvSpPr>
          <p:spPr>
            <a:xfrm rot="-5400000">
              <a:off x="27559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83" name="tx282"/>
            <p:cNvSpPr/>
            <p:nvPr/>
          </p:nvSpPr>
          <p:spPr>
            <a:xfrm rot="-5400000">
              <a:off x="298878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84" name="tx283"/>
            <p:cNvSpPr/>
            <p:nvPr/>
          </p:nvSpPr>
          <p:spPr>
            <a:xfrm rot="-5400000">
              <a:off x="32944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85" name="tx284"/>
            <p:cNvSpPr/>
            <p:nvPr/>
          </p:nvSpPr>
          <p:spPr>
            <a:xfrm rot="-5400000">
              <a:off x="358764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86" name="tx285"/>
            <p:cNvSpPr/>
            <p:nvPr/>
          </p:nvSpPr>
          <p:spPr>
            <a:xfrm rot="-5400000">
              <a:off x="378894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87" name="tx286"/>
            <p:cNvSpPr/>
            <p:nvPr/>
          </p:nvSpPr>
          <p:spPr>
            <a:xfrm rot="-5400000">
              <a:off x="405236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88" name="tx287"/>
            <p:cNvSpPr/>
            <p:nvPr/>
          </p:nvSpPr>
          <p:spPr>
            <a:xfrm rot="-5400000">
              <a:off x="43522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89" name="tx288"/>
            <p:cNvSpPr/>
            <p:nvPr/>
          </p:nvSpPr>
          <p:spPr>
            <a:xfrm rot="-5400000">
              <a:off x="4597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90" name="tx289"/>
            <p:cNvSpPr/>
            <p:nvPr/>
          </p:nvSpPr>
          <p:spPr>
            <a:xfrm rot="-5400000">
              <a:off x="4860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91" name="pl290"/>
            <p:cNvSpPr/>
            <p:nvPr/>
          </p:nvSpPr>
          <p:spPr>
            <a:xfrm>
              <a:off x="5272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2" name="pl291"/>
            <p:cNvSpPr/>
            <p:nvPr/>
          </p:nvSpPr>
          <p:spPr>
            <a:xfrm>
              <a:off x="5535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3" name="pl292"/>
            <p:cNvSpPr/>
            <p:nvPr/>
          </p:nvSpPr>
          <p:spPr>
            <a:xfrm>
              <a:off x="5799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4" name="pl293"/>
            <p:cNvSpPr/>
            <p:nvPr/>
          </p:nvSpPr>
          <p:spPr>
            <a:xfrm>
              <a:off x="6062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5" name="pl294"/>
            <p:cNvSpPr/>
            <p:nvPr/>
          </p:nvSpPr>
          <p:spPr>
            <a:xfrm>
              <a:off x="6326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6" name="pl295"/>
            <p:cNvSpPr/>
            <p:nvPr/>
          </p:nvSpPr>
          <p:spPr>
            <a:xfrm>
              <a:off x="6589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7" name="pl296"/>
            <p:cNvSpPr/>
            <p:nvPr/>
          </p:nvSpPr>
          <p:spPr>
            <a:xfrm>
              <a:off x="6853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8" name="pl297"/>
            <p:cNvSpPr/>
            <p:nvPr/>
          </p:nvSpPr>
          <p:spPr>
            <a:xfrm>
              <a:off x="7116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9" name="pl298"/>
            <p:cNvSpPr/>
            <p:nvPr/>
          </p:nvSpPr>
          <p:spPr>
            <a:xfrm>
              <a:off x="73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0" name="pl299"/>
            <p:cNvSpPr/>
            <p:nvPr/>
          </p:nvSpPr>
          <p:spPr>
            <a:xfrm>
              <a:off x="7643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1" name="pl300"/>
            <p:cNvSpPr/>
            <p:nvPr/>
          </p:nvSpPr>
          <p:spPr>
            <a:xfrm>
              <a:off x="7906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2" name="pl301"/>
            <p:cNvSpPr/>
            <p:nvPr/>
          </p:nvSpPr>
          <p:spPr>
            <a:xfrm>
              <a:off x="8170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tx302"/>
            <p:cNvSpPr/>
            <p:nvPr/>
          </p:nvSpPr>
          <p:spPr>
            <a:xfrm rot="-5400000">
              <a:off x="519143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04" name="tx303"/>
            <p:cNvSpPr/>
            <p:nvPr/>
          </p:nvSpPr>
          <p:spPr>
            <a:xfrm rot="-5400000">
              <a:off x="544508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05" name="tx304"/>
            <p:cNvSpPr/>
            <p:nvPr/>
          </p:nvSpPr>
          <p:spPr>
            <a:xfrm rot="-5400000">
              <a:off x="57086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06" name="tx305"/>
            <p:cNvSpPr/>
            <p:nvPr/>
          </p:nvSpPr>
          <p:spPr>
            <a:xfrm rot="-5400000">
              <a:off x="597023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07" name="tx306"/>
            <p:cNvSpPr/>
            <p:nvPr/>
          </p:nvSpPr>
          <p:spPr>
            <a:xfrm rot="-5400000">
              <a:off x="620305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08" name="tx307"/>
            <p:cNvSpPr/>
            <p:nvPr/>
          </p:nvSpPr>
          <p:spPr>
            <a:xfrm rot="-5400000">
              <a:off x="650875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09" name="tx308"/>
            <p:cNvSpPr/>
            <p:nvPr/>
          </p:nvSpPr>
          <p:spPr>
            <a:xfrm rot="-5400000">
              <a:off x="680191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10" name="tx309"/>
            <p:cNvSpPr/>
            <p:nvPr/>
          </p:nvSpPr>
          <p:spPr>
            <a:xfrm rot="-5400000">
              <a:off x="70032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11" name="tx310"/>
            <p:cNvSpPr/>
            <p:nvPr/>
          </p:nvSpPr>
          <p:spPr>
            <a:xfrm rot="-5400000">
              <a:off x="72666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12" name="tx311"/>
            <p:cNvSpPr/>
            <p:nvPr/>
          </p:nvSpPr>
          <p:spPr>
            <a:xfrm rot="-5400000">
              <a:off x="75665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13" name="tx312"/>
            <p:cNvSpPr/>
            <p:nvPr/>
          </p:nvSpPr>
          <p:spPr>
            <a:xfrm rot="-5400000">
              <a:off x="7811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14" name="tx313"/>
            <p:cNvSpPr/>
            <p:nvPr/>
          </p:nvSpPr>
          <p:spPr>
            <a:xfrm rot="-5400000">
              <a:off x="80748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15" name="pl314"/>
            <p:cNvSpPr/>
            <p:nvPr/>
          </p:nvSpPr>
          <p:spPr>
            <a:xfrm>
              <a:off x="8486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pl315"/>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pl316"/>
            <p:cNvSpPr/>
            <p:nvPr/>
          </p:nvSpPr>
          <p:spPr>
            <a:xfrm>
              <a:off x="90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8" name="pl317"/>
            <p:cNvSpPr/>
            <p:nvPr/>
          </p:nvSpPr>
          <p:spPr>
            <a:xfrm>
              <a:off x="9276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pl318"/>
            <p:cNvSpPr/>
            <p:nvPr/>
          </p:nvSpPr>
          <p:spPr>
            <a:xfrm>
              <a:off x="9540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pl319"/>
            <p:cNvSpPr/>
            <p:nvPr/>
          </p:nvSpPr>
          <p:spPr>
            <a:xfrm>
              <a:off x="9803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1" name="pl320"/>
            <p:cNvSpPr/>
            <p:nvPr/>
          </p:nvSpPr>
          <p:spPr>
            <a:xfrm>
              <a:off x="10067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pl321"/>
            <p:cNvSpPr/>
            <p:nvPr/>
          </p:nvSpPr>
          <p:spPr>
            <a:xfrm>
              <a:off x="10330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3" name="pl322"/>
            <p:cNvSpPr/>
            <p:nvPr/>
          </p:nvSpPr>
          <p:spPr>
            <a:xfrm>
              <a:off x="10594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4" name="pl323"/>
            <p:cNvSpPr/>
            <p:nvPr/>
          </p:nvSpPr>
          <p:spPr>
            <a:xfrm>
              <a:off x="10857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5" name="pl324"/>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6" name="pl325"/>
            <p:cNvSpPr/>
            <p:nvPr/>
          </p:nvSpPr>
          <p:spPr>
            <a:xfrm>
              <a:off x="11384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tx326"/>
            <p:cNvSpPr/>
            <p:nvPr/>
          </p:nvSpPr>
          <p:spPr>
            <a:xfrm rot="-5400000">
              <a:off x="8405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28" name="tx327"/>
            <p:cNvSpPr/>
            <p:nvPr/>
          </p:nvSpPr>
          <p:spPr>
            <a:xfrm rot="-5400000">
              <a:off x="865935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29" name="tx328"/>
            <p:cNvSpPr/>
            <p:nvPr/>
          </p:nvSpPr>
          <p:spPr>
            <a:xfrm rot="-5400000">
              <a:off x="892290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30" name="tx329"/>
            <p:cNvSpPr/>
            <p:nvPr/>
          </p:nvSpPr>
          <p:spPr>
            <a:xfrm rot="-5400000">
              <a:off x="9184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31" name="tx330"/>
            <p:cNvSpPr/>
            <p:nvPr/>
          </p:nvSpPr>
          <p:spPr>
            <a:xfrm rot="-5400000">
              <a:off x="941732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32" name="tx331"/>
            <p:cNvSpPr/>
            <p:nvPr/>
          </p:nvSpPr>
          <p:spPr>
            <a:xfrm rot="-5400000">
              <a:off x="9723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33" name="tx332"/>
            <p:cNvSpPr/>
            <p:nvPr/>
          </p:nvSpPr>
          <p:spPr>
            <a:xfrm rot="-5400000">
              <a:off x="1001617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34" name="tx333"/>
            <p:cNvSpPr/>
            <p:nvPr/>
          </p:nvSpPr>
          <p:spPr>
            <a:xfrm rot="-5400000">
              <a:off x="1021748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35" name="tx334"/>
            <p:cNvSpPr/>
            <p:nvPr/>
          </p:nvSpPr>
          <p:spPr>
            <a:xfrm rot="-5400000">
              <a:off x="1048090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36" name="tx335"/>
            <p:cNvSpPr/>
            <p:nvPr/>
          </p:nvSpPr>
          <p:spPr>
            <a:xfrm rot="-5400000">
              <a:off x="1078078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37" name="tx336"/>
            <p:cNvSpPr/>
            <p:nvPr/>
          </p:nvSpPr>
          <p:spPr>
            <a:xfrm rot="-5400000">
              <a:off x="11025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38" name="tx337"/>
            <p:cNvSpPr/>
            <p:nvPr/>
          </p:nvSpPr>
          <p:spPr>
            <a:xfrm rot="-5400000">
              <a:off x="11289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39" name="pl338"/>
            <p:cNvSpPr/>
            <p:nvPr/>
          </p:nvSpPr>
          <p:spPr>
            <a:xfrm>
              <a:off x="1170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pl339"/>
            <p:cNvSpPr/>
            <p:nvPr/>
          </p:nvSpPr>
          <p:spPr>
            <a:xfrm>
              <a:off x="11964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pl340"/>
            <p:cNvSpPr/>
            <p:nvPr/>
          </p:nvSpPr>
          <p:spPr>
            <a:xfrm>
              <a:off x="12227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pl341"/>
            <p:cNvSpPr/>
            <p:nvPr/>
          </p:nvSpPr>
          <p:spPr>
            <a:xfrm>
              <a:off x="12491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3" name="pl342"/>
            <p:cNvSpPr/>
            <p:nvPr/>
          </p:nvSpPr>
          <p:spPr>
            <a:xfrm>
              <a:off x="12754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4" name="pl343"/>
            <p:cNvSpPr/>
            <p:nvPr/>
          </p:nvSpPr>
          <p:spPr>
            <a:xfrm>
              <a:off x="13018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5" name="pl344"/>
            <p:cNvSpPr/>
            <p:nvPr/>
          </p:nvSpPr>
          <p:spPr>
            <a:xfrm>
              <a:off x="1328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pl345"/>
            <p:cNvSpPr/>
            <p:nvPr/>
          </p:nvSpPr>
          <p:spPr>
            <a:xfrm>
              <a:off x="13545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7" name="pl346"/>
            <p:cNvSpPr/>
            <p:nvPr/>
          </p:nvSpPr>
          <p:spPr>
            <a:xfrm>
              <a:off x="13808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8" name="pl347"/>
            <p:cNvSpPr/>
            <p:nvPr/>
          </p:nvSpPr>
          <p:spPr>
            <a:xfrm>
              <a:off x="14071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9" name="pl348"/>
            <p:cNvSpPr/>
            <p:nvPr/>
          </p:nvSpPr>
          <p:spPr>
            <a:xfrm>
              <a:off x="14335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0" name="pl349"/>
            <p:cNvSpPr/>
            <p:nvPr/>
          </p:nvSpPr>
          <p:spPr>
            <a:xfrm>
              <a:off x="14598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tx350"/>
            <p:cNvSpPr/>
            <p:nvPr/>
          </p:nvSpPr>
          <p:spPr>
            <a:xfrm rot="-5400000">
              <a:off x="116199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52" name="tx351"/>
            <p:cNvSpPr/>
            <p:nvPr/>
          </p:nvSpPr>
          <p:spPr>
            <a:xfrm rot="-5400000">
              <a:off x="1187362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53" name="tx352"/>
            <p:cNvSpPr/>
            <p:nvPr/>
          </p:nvSpPr>
          <p:spPr>
            <a:xfrm rot="-5400000">
              <a:off x="1213717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54" name="tx353"/>
            <p:cNvSpPr/>
            <p:nvPr/>
          </p:nvSpPr>
          <p:spPr>
            <a:xfrm rot="-5400000">
              <a:off x="1239877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55" name="tx354"/>
            <p:cNvSpPr/>
            <p:nvPr/>
          </p:nvSpPr>
          <p:spPr>
            <a:xfrm rot="-5400000">
              <a:off x="1263159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56" name="tx355"/>
            <p:cNvSpPr/>
            <p:nvPr/>
          </p:nvSpPr>
          <p:spPr>
            <a:xfrm rot="-5400000">
              <a:off x="129372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57" name="tx356"/>
            <p:cNvSpPr/>
            <p:nvPr/>
          </p:nvSpPr>
          <p:spPr>
            <a:xfrm rot="-5400000">
              <a:off x="1323044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58" name="tx357"/>
            <p:cNvSpPr/>
            <p:nvPr/>
          </p:nvSpPr>
          <p:spPr>
            <a:xfrm rot="-5400000">
              <a:off x="134317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59" name="tx358"/>
            <p:cNvSpPr/>
            <p:nvPr/>
          </p:nvSpPr>
          <p:spPr>
            <a:xfrm rot="-5400000">
              <a:off x="1369517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60" name="tx359"/>
            <p:cNvSpPr/>
            <p:nvPr/>
          </p:nvSpPr>
          <p:spPr>
            <a:xfrm rot="-5400000">
              <a:off x="1399505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61" name="tx360"/>
            <p:cNvSpPr/>
            <p:nvPr/>
          </p:nvSpPr>
          <p:spPr>
            <a:xfrm rot="-5400000">
              <a:off x="142398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62" name="tx361"/>
            <p:cNvSpPr/>
            <p:nvPr/>
          </p:nvSpPr>
          <p:spPr>
            <a:xfrm rot="-5400000">
              <a:off x="14503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63" name="pl362"/>
            <p:cNvSpPr/>
            <p:nvPr/>
          </p:nvSpPr>
          <p:spPr>
            <a:xfrm>
              <a:off x="14915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4" name="pl363"/>
            <p:cNvSpPr/>
            <p:nvPr/>
          </p:nvSpPr>
          <p:spPr>
            <a:xfrm>
              <a:off x="15178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5" name="pl364"/>
            <p:cNvSpPr/>
            <p:nvPr/>
          </p:nvSpPr>
          <p:spPr>
            <a:xfrm>
              <a:off x="15441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6" name="pl365"/>
            <p:cNvSpPr/>
            <p:nvPr/>
          </p:nvSpPr>
          <p:spPr>
            <a:xfrm>
              <a:off x="15705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7" name="pl366"/>
            <p:cNvSpPr/>
            <p:nvPr/>
          </p:nvSpPr>
          <p:spPr>
            <a:xfrm>
              <a:off x="159688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8" name="pl367"/>
            <p:cNvSpPr/>
            <p:nvPr/>
          </p:nvSpPr>
          <p:spPr>
            <a:xfrm>
              <a:off x="16232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9" name="pl368"/>
            <p:cNvSpPr/>
            <p:nvPr/>
          </p:nvSpPr>
          <p:spPr>
            <a:xfrm>
              <a:off x="16495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0" name="pl369"/>
            <p:cNvSpPr/>
            <p:nvPr/>
          </p:nvSpPr>
          <p:spPr>
            <a:xfrm>
              <a:off x="16759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1" name="pl370"/>
            <p:cNvSpPr/>
            <p:nvPr/>
          </p:nvSpPr>
          <p:spPr>
            <a:xfrm>
              <a:off x="17022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2" name="pl371"/>
            <p:cNvSpPr/>
            <p:nvPr/>
          </p:nvSpPr>
          <p:spPr>
            <a:xfrm>
              <a:off x="17286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3" name="pl372"/>
            <p:cNvSpPr/>
            <p:nvPr/>
          </p:nvSpPr>
          <p:spPr>
            <a:xfrm>
              <a:off x="17549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4" name="pl373"/>
            <p:cNvSpPr/>
            <p:nvPr/>
          </p:nvSpPr>
          <p:spPr>
            <a:xfrm>
              <a:off x="178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5" name="tx374"/>
            <p:cNvSpPr/>
            <p:nvPr/>
          </p:nvSpPr>
          <p:spPr>
            <a:xfrm rot="-5400000">
              <a:off x="148342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76" name="tx375"/>
            <p:cNvSpPr/>
            <p:nvPr/>
          </p:nvSpPr>
          <p:spPr>
            <a:xfrm rot="-5400000">
              <a:off x="150878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77" name="tx376"/>
            <p:cNvSpPr/>
            <p:nvPr/>
          </p:nvSpPr>
          <p:spPr>
            <a:xfrm rot="-5400000">
              <a:off x="153514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78" name="tx377"/>
            <p:cNvSpPr/>
            <p:nvPr/>
          </p:nvSpPr>
          <p:spPr>
            <a:xfrm rot="-5400000">
              <a:off x="1561303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79" name="tx378"/>
            <p:cNvSpPr/>
            <p:nvPr/>
          </p:nvSpPr>
          <p:spPr>
            <a:xfrm rot="-5400000">
              <a:off x="1584585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80" name="tx379"/>
            <p:cNvSpPr/>
            <p:nvPr/>
          </p:nvSpPr>
          <p:spPr>
            <a:xfrm rot="-5400000">
              <a:off x="1615155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81" name="tx380"/>
            <p:cNvSpPr/>
            <p:nvPr/>
          </p:nvSpPr>
          <p:spPr>
            <a:xfrm rot="-5400000">
              <a:off x="1644471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82" name="tx381"/>
            <p:cNvSpPr/>
            <p:nvPr/>
          </p:nvSpPr>
          <p:spPr>
            <a:xfrm rot="-5400000">
              <a:off x="1664601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83" name="tx382"/>
            <p:cNvSpPr/>
            <p:nvPr/>
          </p:nvSpPr>
          <p:spPr>
            <a:xfrm rot="-5400000">
              <a:off x="169094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84" name="tx383"/>
            <p:cNvSpPr/>
            <p:nvPr/>
          </p:nvSpPr>
          <p:spPr>
            <a:xfrm rot="-5400000">
              <a:off x="1720932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85" name="tx384"/>
            <p:cNvSpPr/>
            <p:nvPr/>
          </p:nvSpPr>
          <p:spPr>
            <a:xfrm rot="-5400000">
              <a:off x="17454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86" name="tx385"/>
            <p:cNvSpPr/>
            <p:nvPr/>
          </p:nvSpPr>
          <p:spPr>
            <a:xfrm rot="-5400000">
              <a:off x="17717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87" name="tx386"/>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388" name="tx387"/>
            <p:cNvSpPr/>
            <p:nvPr/>
          </p:nvSpPr>
          <p:spPr>
            <a:xfrm>
              <a:off x="1230614" y="4192099"/>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a:t>
              </a:r>
            </a:p>
          </p:txBody>
        </p:sp>
        <p:sp>
          <p:nvSpPr>
            <p:cNvPr id="389" name="tx388"/>
            <p:cNvSpPr/>
            <p:nvPr/>
          </p:nvSpPr>
          <p:spPr>
            <a:xfrm>
              <a:off x="1230614" y="3184119"/>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a:t>
              </a:r>
            </a:p>
          </p:txBody>
        </p:sp>
        <p:sp>
          <p:nvSpPr>
            <p:cNvPr id="390" name="tx389"/>
            <p:cNvSpPr/>
            <p:nvPr/>
          </p:nvSpPr>
          <p:spPr>
            <a:xfrm>
              <a:off x="1230614" y="2176027"/>
              <a:ext cx="381409" cy="167208"/>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300</a:t>
              </a:r>
            </a:p>
          </p:txBody>
        </p:sp>
        <p:sp>
          <p:nvSpPr>
            <p:cNvPr id="391" name="pl390"/>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92" name="pl391"/>
            <p:cNvSpPr/>
            <p:nvPr/>
          </p:nvSpPr>
          <p:spPr>
            <a:xfrm>
              <a:off x="1865074" y="427737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93" name="pl392"/>
            <p:cNvSpPr/>
            <p:nvPr/>
          </p:nvSpPr>
          <p:spPr>
            <a:xfrm>
              <a:off x="1865074" y="326939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94" name="pl393"/>
            <p:cNvSpPr/>
            <p:nvPr/>
          </p:nvSpPr>
          <p:spPr>
            <a:xfrm>
              <a:off x="1865074" y="226141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95" name="tx394"/>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396" name="rc395"/>
            <p:cNvSpPr/>
            <p:nvPr/>
          </p:nvSpPr>
          <p:spPr>
            <a:xfrm>
              <a:off x="18110385" y="2153563"/>
              <a:ext cx="1753945" cy="1236458"/>
            </a:xfrm>
            <a:prstGeom prst="rect">
              <a:avLst/>
            </a:prstGeom>
            <a:solidFill>
              <a:srgbClr val="FFFFFF">
                <a:alpha val="100000"/>
              </a:srgbClr>
            </a:solidFill>
          </p:spPr>
          <p:txBody>
            <a:bodyPr/>
            <a:lstStyle/>
            <a:p/>
          </p:txBody>
        </p:sp>
        <p:sp>
          <p:nvSpPr>
            <p:cNvPr id="397" name="rc396"/>
            <p:cNvSpPr/>
            <p:nvPr/>
          </p:nvSpPr>
          <p:spPr>
            <a:xfrm>
              <a:off x="18179974" y="2223153"/>
              <a:ext cx="274319" cy="274319"/>
            </a:xfrm>
            <a:prstGeom prst="rect">
              <a:avLst/>
            </a:prstGeom>
            <a:solidFill>
              <a:srgbClr val="FFFFFF">
                <a:alpha val="100000"/>
              </a:srgbClr>
            </a:solidFill>
          </p:spPr>
          <p:txBody>
            <a:bodyPr/>
            <a:lstStyle/>
            <a:p/>
          </p:txBody>
        </p:sp>
        <p:sp>
          <p:nvSpPr>
            <p:cNvPr id="398" name="rc397"/>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99" name="rc398"/>
            <p:cNvSpPr/>
            <p:nvPr/>
          </p:nvSpPr>
          <p:spPr>
            <a:xfrm>
              <a:off x="18179974" y="2497473"/>
              <a:ext cx="274319" cy="274319"/>
            </a:xfrm>
            <a:prstGeom prst="rect">
              <a:avLst/>
            </a:prstGeom>
            <a:solidFill>
              <a:srgbClr val="FFFFFF">
                <a:alpha val="100000"/>
              </a:srgbClr>
            </a:solidFill>
          </p:spPr>
          <p:txBody>
            <a:bodyPr/>
            <a:lstStyle/>
            <a:p/>
          </p:txBody>
        </p:sp>
        <p:sp>
          <p:nvSpPr>
            <p:cNvPr id="400" name="rc399"/>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01" name="rc400"/>
            <p:cNvSpPr/>
            <p:nvPr/>
          </p:nvSpPr>
          <p:spPr>
            <a:xfrm>
              <a:off x="18179974" y="2771793"/>
              <a:ext cx="274319" cy="274319"/>
            </a:xfrm>
            <a:prstGeom prst="rect">
              <a:avLst/>
            </a:prstGeom>
            <a:solidFill>
              <a:srgbClr val="FFFFFF">
                <a:alpha val="100000"/>
              </a:srgbClr>
            </a:solidFill>
          </p:spPr>
          <p:txBody>
            <a:bodyPr/>
            <a:lstStyle/>
            <a:p/>
          </p:txBody>
        </p:sp>
        <p:sp>
          <p:nvSpPr>
            <p:cNvPr id="402" name="rc401"/>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3" name="rc402"/>
            <p:cNvSpPr/>
            <p:nvPr/>
          </p:nvSpPr>
          <p:spPr>
            <a:xfrm>
              <a:off x="18179974" y="3046113"/>
              <a:ext cx="274319" cy="274319"/>
            </a:xfrm>
            <a:prstGeom prst="rect">
              <a:avLst/>
            </a:prstGeom>
            <a:solidFill>
              <a:srgbClr val="FFFFFF">
                <a:alpha val="100000"/>
              </a:srgbClr>
            </a:solidFill>
          </p:spPr>
          <p:txBody>
            <a:bodyPr/>
            <a:lstStyle/>
            <a:p/>
          </p:txBody>
        </p:sp>
        <p:sp>
          <p:nvSpPr>
            <p:cNvPr id="404" name="rc403"/>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05" name="tx404"/>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06" name="tx405"/>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07" name="tx406"/>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08" name="tx407"/>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09" name=""/>
          <p:cNvGrpSpPr/>
          <p:nvPr/>
        </p:nvGrpSpPr>
        <p:grpSpPr>
          <a:xfrm>
            <a:off x="6400800" y="6217920"/>
            <a:ext cx="5486400" cy="4251960"/>
            <a:chOff x="6400800" y="6217920"/>
            <a:chExt cx="5486400" cy="4251960"/>
          </a:xfrm>
        </p:grpSpPr>
        <p:sp>
          <p:nvSpPr>
            <p:cNvPr id="410"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11"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12" name="rc5"/>
            <p:cNvSpPr/>
            <p:nvPr/>
          </p:nvSpPr>
          <p:spPr>
            <a:xfrm>
              <a:off x="7196012" y="6510025"/>
              <a:ext cx="4234357" cy="2788960"/>
            </a:xfrm>
            <a:prstGeom prst="rect">
              <a:avLst/>
            </a:prstGeom>
            <a:solidFill>
              <a:srgbClr val="FFFFFF">
                <a:alpha val="100000"/>
              </a:srgbClr>
            </a:solidFill>
          </p:spPr>
          <p:txBody>
            <a:bodyPr/>
            <a:lstStyle/>
            <a:p/>
          </p:txBody>
        </p:sp>
        <p:sp>
          <p:nvSpPr>
            <p:cNvPr id="413" name="pl6"/>
            <p:cNvSpPr/>
            <p:nvPr/>
          </p:nvSpPr>
          <p:spPr>
            <a:xfrm>
              <a:off x="7196012" y="8855287"/>
              <a:ext cx="4234357" cy="0"/>
            </a:xfrm>
            <a:custGeom>
              <a:avLst/>
              <a:pathLst>
                <a:path w="4234357" h="0">
                  <a:moveTo>
                    <a:pt x="0" y="0"/>
                  </a:moveTo>
                  <a:lnTo>
                    <a:pt x="4234357" y="0"/>
                  </a:lnTo>
                  <a:lnTo>
                    <a:pt x="4234357" y="0"/>
                  </a:lnTo>
                </a:path>
              </a:pathLst>
            </a:custGeom>
            <a:ln w="6775" cap="flat">
              <a:solidFill>
                <a:srgbClr val="EBEBEB">
                  <a:alpha val="100000"/>
                </a:srgbClr>
              </a:solidFill>
              <a:prstDash val="solid"/>
              <a:round/>
            </a:ln>
          </p:spPr>
          <p:txBody>
            <a:bodyPr/>
            <a:lstStyle/>
            <a:p/>
          </p:txBody>
        </p:sp>
        <p:sp>
          <p:nvSpPr>
            <p:cNvPr id="414" name="pl7"/>
            <p:cNvSpPr/>
            <p:nvPr/>
          </p:nvSpPr>
          <p:spPr>
            <a:xfrm>
              <a:off x="7196012" y="8221432"/>
              <a:ext cx="4234357" cy="0"/>
            </a:xfrm>
            <a:custGeom>
              <a:avLst/>
              <a:pathLst>
                <a:path w="4234357" h="0">
                  <a:moveTo>
                    <a:pt x="0" y="0"/>
                  </a:moveTo>
                  <a:lnTo>
                    <a:pt x="4234357" y="0"/>
                  </a:lnTo>
                  <a:lnTo>
                    <a:pt x="4234357" y="0"/>
                  </a:lnTo>
                </a:path>
              </a:pathLst>
            </a:custGeom>
            <a:ln w="6775" cap="flat">
              <a:solidFill>
                <a:srgbClr val="EBEBEB">
                  <a:alpha val="100000"/>
                </a:srgbClr>
              </a:solidFill>
              <a:prstDash val="solid"/>
              <a:round/>
            </a:ln>
          </p:spPr>
          <p:txBody>
            <a:bodyPr/>
            <a:lstStyle/>
            <a:p/>
          </p:txBody>
        </p:sp>
        <p:sp>
          <p:nvSpPr>
            <p:cNvPr id="415" name="pl8"/>
            <p:cNvSpPr/>
            <p:nvPr/>
          </p:nvSpPr>
          <p:spPr>
            <a:xfrm>
              <a:off x="7196012" y="7587578"/>
              <a:ext cx="4234357" cy="0"/>
            </a:xfrm>
            <a:custGeom>
              <a:avLst/>
              <a:pathLst>
                <a:path w="4234357" h="0">
                  <a:moveTo>
                    <a:pt x="0" y="0"/>
                  </a:moveTo>
                  <a:lnTo>
                    <a:pt x="4234357" y="0"/>
                  </a:lnTo>
                  <a:lnTo>
                    <a:pt x="4234357" y="0"/>
                  </a:lnTo>
                </a:path>
              </a:pathLst>
            </a:custGeom>
            <a:ln w="6775" cap="flat">
              <a:solidFill>
                <a:srgbClr val="EBEBEB">
                  <a:alpha val="100000"/>
                </a:srgbClr>
              </a:solidFill>
              <a:prstDash val="solid"/>
              <a:round/>
            </a:ln>
          </p:spPr>
          <p:txBody>
            <a:bodyPr/>
            <a:lstStyle/>
            <a:p/>
          </p:txBody>
        </p:sp>
        <p:sp>
          <p:nvSpPr>
            <p:cNvPr id="416" name="pl9"/>
            <p:cNvSpPr/>
            <p:nvPr/>
          </p:nvSpPr>
          <p:spPr>
            <a:xfrm>
              <a:off x="7196012" y="6953723"/>
              <a:ext cx="4234357" cy="0"/>
            </a:xfrm>
            <a:custGeom>
              <a:avLst/>
              <a:pathLst>
                <a:path w="4234357" h="0">
                  <a:moveTo>
                    <a:pt x="0" y="0"/>
                  </a:moveTo>
                  <a:lnTo>
                    <a:pt x="4234357" y="0"/>
                  </a:lnTo>
                  <a:lnTo>
                    <a:pt x="4234357" y="0"/>
                  </a:lnTo>
                </a:path>
              </a:pathLst>
            </a:custGeom>
            <a:ln w="6775" cap="flat">
              <a:solidFill>
                <a:srgbClr val="EBEBEB">
                  <a:alpha val="100000"/>
                </a:srgbClr>
              </a:solidFill>
              <a:prstDash val="solid"/>
              <a:round/>
            </a:ln>
          </p:spPr>
          <p:txBody>
            <a:bodyPr/>
            <a:lstStyle/>
            <a:p/>
          </p:txBody>
        </p:sp>
        <p:sp>
          <p:nvSpPr>
            <p:cNvPr id="417" name="pl10"/>
            <p:cNvSpPr/>
            <p:nvPr/>
          </p:nvSpPr>
          <p:spPr>
            <a:xfrm>
              <a:off x="7196012" y="9172214"/>
              <a:ext cx="4234357" cy="0"/>
            </a:xfrm>
            <a:custGeom>
              <a:avLst/>
              <a:pathLst>
                <a:path w="4234357" h="0">
                  <a:moveTo>
                    <a:pt x="0" y="0"/>
                  </a:moveTo>
                  <a:lnTo>
                    <a:pt x="4234357" y="0"/>
                  </a:lnTo>
                  <a:lnTo>
                    <a:pt x="4234357" y="0"/>
                  </a:lnTo>
                </a:path>
              </a:pathLst>
            </a:custGeom>
            <a:ln w="13550" cap="flat">
              <a:solidFill>
                <a:srgbClr val="EBEBEB">
                  <a:alpha val="100000"/>
                </a:srgbClr>
              </a:solidFill>
              <a:prstDash val="solid"/>
              <a:round/>
            </a:ln>
          </p:spPr>
          <p:txBody>
            <a:bodyPr/>
            <a:lstStyle/>
            <a:p/>
          </p:txBody>
        </p:sp>
        <p:sp>
          <p:nvSpPr>
            <p:cNvPr id="418" name="pl11"/>
            <p:cNvSpPr/>
            <p:nvPr/>
          </p:nvSpPr>
          <p:spPr>
            <a:xfrm>
              <a:off x="7196012" y="8538360"/>
              <a:ext cx="4234357" cy="0"/>
            </a:xfrm>
            <a:custGeom>
              <a:avLst/>
              <a:pathLst>
                <a:path w="4234357" h="0">
                  <a:moveTo>
                    <a:pt x="0" y="0"/>
                  </a:moveTo>
                  <a:lnTo>
                    <a:pt x="4234357" y="0"/>
                  </a:lnTo>
                  <a:lnTo>
                    <a:pt x="4234357" y="0"/>
                  </a:lnTo>
                </a:path>
              </a:pathLst>
            </a:custGeom>
            <a:ln w="13550" cap="flat">
              <a:solidFill>
                <a:srgbClr val="EBEBEB">
                  <a:alpha val="100000"/>
                </a:srgbClr>
              </a:solidFill>
              <a:prstDash val="solid"/>
              <a:round/>
            </a:ln>
          </p:spPr>
          <p:txBody>
            <a:bodyPr/>
            <a:lstStyle/>
            <a:p/>
          </p:txBody>
        </p:sp>
        <p:sp>
          <p:nvSpPr>
            <p:cNvPr id="419" name="pl12"/>
            <p:cNvSpPr/>
            <p:nvPr/>
          </p:nvSpPr>
          <p:spPr>
            <a:xfrm>
              <a:off x="7196012" y="7904505"/>
              <a:ext cx="4234357" cy="0"/>
            </a:xfrm>
            <a:custGeom>
              <a:avLst/>
              <a:pathLst>
                <a:path w="4234357" h="0">
                  <a:moveTo>
                    <a:pt x="0" y="0"/>
                  </a:moveTo>
                  <a:lnTo>
                    <a:pt x="4234357" y="0"/>
                  </a:lnTo>
                  <a:lnTo>
                    <a:pt x="4234357" y="0"/>
                  </a:lnTo>
                </a:path>
              </a:pathLst>
            </a:custGeom>
            <a:ln w="13550" cap="flat">
              <a:solidFill>
                <a:srgbClr val="EBEBEB">
                  <a:alpha val="100000"/>
                </a:srgbClr>
              </a:solidFill>
              <a:prstDash val="solid"/>
              <a:round/>
            </a:ln>
          </p:spPr>
          <p:txBody>
            <a:bodyPr/>
            <a:lstStyle/>
            <a:p/>
          </p:txBody>
        </p:sp>
        <p:sp>
          <p:nvSpPr>
            <p:cNvPr id="420" name="pl13"/>
            <p:cNvSpPr/>
            <p:nvPr/>
          </p:nvSpPr>
          <p:spPr>
            <a:xfrm>
              <a:off x="7196012" y="7270650"/>
              <a:ext cx="4234357" cy="0"/>
            </a:xfrm>
            <a:custGeom>
              <a:avLst/>
              <a:pathLst>
                <a:path w="4234357" h="0">
                  <a:moveTo>
                    <a:pt x="0" y="0"/>
                  </a:moveTo>
                  <a:lnTo>
                    <a:pt x="4234357" y="0"/>
                  </a:lnTo>
                  <a:lnTo>
                    <a:pt x="4234357" y="0"/>
                  </a:lnTo>
                </a:path>
              </a:pathLst>
            </a:custGeom>
            <a:ln w="13550" cap="flat">
              <a:solidFill>
                <a:srgbClr val="EBEBEB">
                  <a:alpha val="100000"/>
                </a:srgbClr>
              </a:solidFill>
              <a:prstDash val="solid"/>
              <a:round/>
            </a:ln>
          </p:spPr>
          <p:txBody>
            <a:bodyPr/>
            <a:lstStyle/>
            <a:p/>
          </p:txBody>
        </p:sp>
        <p:sp>
          <p:nvSpPr>
            <p:cNvPr id="421" name="pl14"/>
            <p:cNvSpPr/>
            <p:nvPr/>
          </p:nvSpPr>
          <p:spPr>
            <a:xfrm>
              <a:off x="7196012" y="6636796"/>
              <a:ext cx="4234357" cy="0"/>
            </a:xfrm>
            <a:custGeom>
              <a:avLst/>
              <a:pathLst>
                <a:path w="4234357" h="0">
                  <a:moveTo>
                    <a:pt x="0" y="0"/>
                  </a:moveTo>
                  <a:lnTo>
                    <a:pt x="4234357" y="0"/>
                  </a:lnTo>
                  <a:lnTo>
                    <a:pt x="4234357" y="0"/>
                  </a:lnTo>
                </a:path>
              </a:pathLst>
            </a:custGeom>
            <a:ln w="13550" cap="flat">
              <a:solidFill>
                <a:srgbClr val="EBEBEB">
                  <a:alpha val="100000"/>
                </a:srgbClr>
              </a:solidFill>
              <a:prstDash val="solid"/>
              <a:round/>
            </a:ln>
          </p:spPr>
          <p:txBody>
            <a:bodyPr/>
            <a:lstStyle/>
            <a:p/>
          </p:txBody>
        </p:sp>
        <p:sp>
          <p:nvSpPr>
            <p:cNvPr id="422" name="rc15"/>
            <p:cNvSpPr/>
            <p:nvPr/>
          </p:nvSpPr>
          <p:spPr>
            <a:xfrm>
              <a:off x="8519249" y="6636796"/>
              <a:ext cx="411673" cy="2535418"/>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23" name="rc16"/>
            <p:cNvSpPr/>
            <p:nvPr/>
          </p:nvSpPr>
          <p:spPr>
            <a:xfrm>
              <a:off x="7196012" y="6510025"/>
              <a:ext cx="4234357" cy="2788960"/>
            </a:xfrm>
            <a:prstGeom prst="rect">
              <a:avLst/>
            </a:prstGeom>
            <a:ln w="13550" cap="rnd">
              <a:solidFill>
                <a:srgbClr val="333333">
                  <a:alpha val="100000"/>
                </a:srgbClr>
              </a:solidFill>
              <a:prstDash val="solid"/>
              <a:round/>
            </a:ln>
          </p:spPr>
          <p:txBody>
            <a:bodyPr/>
            <a:lstStyle/>
            <a:p/>
          </p:txBody>
        </p:sp>
        <p:sp>
          <p:nvSpPr>
            <p:cNvPr id="424" name="tx17"/>
            <p:cNvSpPr/>
            <p:nvPr/>
          </p:nvSpPr>
          <p:spPr>
            <a:xfrm>
              <a:off x="6801340" y="9169908"/>
              <a:ext cx="2966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0.00</a:t>
              </a:r>
            </a:p>
          </p:txBody>
        </p:sp>
        <p:sp>
          <p:nvSpPr>
            <p:cNvPr id="425" name="tx18"/>
            <p:cNvSpPr/>
            <p:nvPr/>
          </p:nvSpPr>
          <p:spPr>
            <a:xfrm>
              <a:off x="6801340" y="8536053"/>
              <a:ext cx="2966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0.25</a:t>
              </a:r>
            </a:p>
          </p:txBody>
        </p:sp>
        <p:sp>
          <p:nvSpPr>
            <p:cNvPr id="426" name="tx19"/>
            <p:cNvSpPr/>
            <p:nvPr/>
          </p:nvSpPr>
          <p:spPr>
            <a:xfrm>
              <a:off x="6801340" y="7902198"/>
              <a:ext cx="2966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0.50</a:t>
              </a:r>
            </a:p>
          </p:txBody>
        </p:sp>
        <p:sp>
          <p:nvSpPr>
            <p:cNvPr id="427" name="tx20"/>
            <p:cNvSpPr/>
            <p:nvPr/>
          </p:nvSpPr>
          <p:spPr>
            <a:xfrm>
              <a:off x="6801340" y="7268343"/>
              <a:ext cx="2966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0.75</a:t>
              </a:r>
            </a:p>
          </p:txBody>
        </p:sp>
        <p:sp>
          <p:nvSpPr>
            <p:cNvPr id="428" name="tx21"/>
            <p:cNvSpPr/>
            <p:nvPr/>
          </p:nvSpPr>
          <p:spPr>
            <a:xfrm>
              <a:off x="6801340" y="6634489"/>
              <a:ext cx="2966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29" name="pl22"/>
            <p:cNvSpPr/>
            <p:nvPr/>
          </p:nvSpPr>
          <p:spPr>
            <a:xfrm>
              <a:off x="7161218"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0" name="pl23"/>
            <p:cNvSpPr/>
            <p:nvPr/>
          </p:nvSpPr>
          <p:spPr>
            <a:xfrm>
              <a:off x="7161218" y="853836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1" name="pl24"/>
            <p:cNvSpPr/>
            <p:nvPr/>
          </p:nvSpPr>
          <p:spPr>
            <a:xfrm>
              <a:off x="7161218" y="790450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2" name="pl25"/>
            <p:cNvSpPr/>
            <p:nvPr/>
          </p:nvSpPr>
          <p:spPr>
            <a:xfrm>
              <a:off x="7161218" y="727065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3" name="pl26"/>
            <p:cNvSpPr/>
            <p:nvPr/>
          </p:nvSpPr>
          <p:spPr>
            <a:xfrm>
              <a:off x="7161218" y="663679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4" name="pl27"/>
            <p:cNvSpPr/>
            <p:nvPr/>
          </p:nvSpPr>
          <p:spPr>
            <a:xfrm>
              <a:off x="11430369"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35" name="pl28"/>
            <p:cNvSpPr/>
            <p:nvPr/>
          </p:nvSpPr>
          <p:spPr>
            <a:xfrm>
              <a:off x="11430369" y="8549261"/>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36" name="pl29"/>
            <p:cNvSpPr/>
            <p:nvPr/>
          </p:nvSpPr>
          <p:spPr>
            <a:xfrm>
              <a:off x="11430369" y="7926308"/>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37" name="pl30"/>
            <p:cNvSpPr/>
            <p:nvPr/>
          </p:nvSpPr>
          <p:spPr>
            <a:xfrm>
              <a:off x="11430369" y="7303355"/>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38" name="pl31"/>
            <p:cNvSpPr/>
            <p:nvPr/>
          </p:nvSpPr>
          <p:spPr>
            <a:xfrm>
              <a:off x="11430369" y="6680402"/>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39" name="tx32"/>
            <p:cNvSpPr/>
            <p:nvPr/>
          </p:nvSpPr>
          <p:spPr>
            <a:xfrm>
              <a:off x="11528427"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40" name="tx33"/>
            <p:cNvSpPr/>
            <p:nvPr/>
          </p:nvSpPr>
          <p:spPr>
            <a:xfrm>
              <a:off x="11528427" y="8548815"/>
              <a:ext cx="84757"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a:t>
              </a:r>
            </a:p>
          </p:txBody>
        </p:sp>
        <p:sp>
          <p:nvSpPr>
            <p:cNvPr id="441" name="tx34"/>
            <p:cNvSpPr/>
            <p:nvPr/>
          </p:nvSpPr>
          <p:spPr>
            <a:xfrm>
              <a:off x="11528427" y="7925862"/>
              <a:ext cx="84757"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a:t>
              </a:r>
            </a:p>
          </p:txBody>
        </p:sp>
        <p:sp>
          <p:nvSpPr>
            <p:cNvPr id="442" name="tx35"/>
            <p:cNvSpPr/>
            <p:nvPr/>
          </p:nvSpPr>
          <p:spPr>
            <a:xfrm>
              <a:off x="11528427" y="7300974"/>
              <a:ext cx="84757"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a:t>
              </a:r>
            </a:p>
          </p:txBody>
        </p:sp>
        <p:sp>
          <p:nvSpPr>
            <p:cNvPr id="443" name="tx36"/>
            <p:cNvSpPr/>
            <p:nvPr/>
          </p:nvSpPr>
          <p:spPr>
            <a:xfrm>
              <a:off x="11528427" y="6680402"/>
              <a:ext cx="84757"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a:t>
              </a:r>
            </a:p>
          </p:txBody>
        </p:sp>
        <p:sp>
          <p:nvSpPr>
            <p:cNvPr id="444" name="pl37"/>
            <p:cNvSpPr/>
            <p:nvPr/>
          </p:nvSpPr>
          <p:spPr>
            <a:xfrm>
              <a:off x="7548875"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5" name="pl38"/>
            <p:cNvSpPr/>
            <p:nvPr/>
          </p:nvSpPr>
          <p:spPr>
            <a:xfrm>
              <a:off x="813698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6" name="pl39"/>
            <p:cNvSpPr/>
            <p:nvPr/>
          </p:nvSpPr>
          <p:spPr>
            <a:xfrm>
              <a:off x="872508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7" name="pl40"/>
            <p:cNvSpPr/>
            <p:nvPr/>
          </p:nvSpPr>
          <p:spPr>
            <a:xfrm>
              <a:off x="931319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8" name="pl41"/>
            <p:cNvSpPr/>
            <p:nvPr/>
          </p:nvSpPr>
          <p:spPr>
            <a:xfrm>
              <a:off x="990129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9" name="pl42"/>
            <p:cNvSpPr/>
            <p:nvPr/>
          </p:nvSpPr>
          <p:spPr>
            <a:xfrm>
              <a:off x="1048940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0" name="pl43"/>
            <p:cNvSpPr/>
            <p:nvPr/>
          </p:nvSpPr>
          <p:spPr>
            <a:xfrm>
              <a:off x="1107750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1" name="tx44"/>
            <p:cNvSpPr/>
            <p:nvPr/>
          </p:nvSpPr>
          <p:spPr>
            <a:xfrm rot="-2700000">
              <a:off x="7438976"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52" name="tx45"/>
            <p:cNvSpPr/>
            <p:nvPr/>
          </p:nvSpPr>
          <p:spPr>
            <a:xfrm rot="-2700000">
              <a:off x="7987384"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53" name="tx46"/>
            <p:cNvSpPr/>
            <p:nvPr/>
          </p:nvSpPr>
          <p:spPr>
            <a:xfrm rot="-2700000">
              <a:off x="8574831"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54" name="tx47"/>
            <p:cNvSpPr/>
            <p:nvPr/>
          </p:nvSpPr>
          <p:spPr>
            <a:xfrm rot="-2700000">
              <a:off x="9018246"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55" name="tx48"/>
            <p:cNvSpPr/>
            <p:nvPr/>
          </p:nvSpPr>
          <p:spPr>
            <a:xfrm rot="-2700000">
              <a:off x="9606351"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56" name="tx49"/>
            <p:cNvSpPr/>
            <p:nvPr/>
          </p:nvSpPr>
          <p:spPr>
            <a:xfrm rot="-2700000">
              <a:off x="10194430"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457" name="tx50"/>
            <p:cNvSpPr/>
            <p:nvPr/>
          </p:nvSpPr>
          <p:spPr>
            <a:xfrm rot="-2700000">
              <a:off x="10894604"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58" name="tx51"/>
            <p:cNvSpPr/>
            <p:nvPr/>
          </p:nvSpPr>
          <p:spPr>
            <a:xfrm>
              <a:off x="9313191"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459" name="tx52"/>
            <p:cNvSpPr/>
            <p:nvPr/>
          </p:nvSpPr>
          <p:spPr>
            <a:xfrm>
              <a:off x="8495938"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460" name="tx53"/>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461" name="tx54"/>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462" name="rc55"/>
            <p:cNvSpPr/>
            <p:nvPr/>
          </p:nvSpPr>
          <p:spPr>
            <a:xfrm>
              <a:off x="8186731" y="10217410"/>
              <a:ext cx="1051268" cy="182880"/>
            </a:xfrm>
            <a:prstGeom prst="rect">
              <a:avLst/>
            </a:prstGeom>
            <a:solidFill>
              <a:srgbClr val="FFFFFF">
                <a:alpha val="100000"/>
              </a:srgbClr>
            </a:solidFill>
          </p:spPr>
          <p:txBody>
            <a:bodyPr/>
            <a:lstStyle/>
            <a:p/>
          </p:txBody>
        </p:sp>
        <p:sp>
          <p:nvSpPr>
            <p:cNvPr id="463" name="rc56"/>
            <p:cNvSpPr/>
            <p:nvPr/>
          </p:nvSpPr>
          <p:spPr>
            <a:xfrm>
              <a:off x="8186731" y="10217410"/>
              <a:ext cx="182879" cy="182880"/>
            </a:xfrm>
            <a:prstGeom prst="rect">
              <a:avLst/>
            </a:prstGeom>
            <a:solidFill>
              <a:srgbClr val="FFFFFF">
                <a:alpha val="100000"/>
              </a:srgbClr>
            </a:solidFill>
          </p:spPr>
          <p:txBody>
            <a:bodyPr/>
            <a:lstStyle/>
            <a:p/>
          </p:txBody>
        </p:sp>
        <p:sp>
          <p:nvSpPr>
            <p:cNvPr id="464" name="pl57"/>
            <p:cNvSpPr/>
            <p:nvPr/>
          </p:nvSpPr>
          <p:spPr>
            <a:xfrm>
              <a:off x="8205019"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465" name="tx58"/>
            <p:cNvSpPr/>
            <p:nvPr/>
          </p:nvSpPr>
          <p:spPr>
            <a:xfrm>
              <a:off x="8477611"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466" name="rc59"/>
            <p:cNvSpPr/>
            <p:nvPr/>
          </p:nvSpPr>
          <p:spPr>
            <a:xfrm>
              <a:off x="9417999" y="10217410"/>
              <a:ext cx="1021651" cy="182880"/>
            </a:xfrm>
            <a:prstGeom prst="rect">
              <a:avLst/>
            </a:prstGeom>
            <a:solidFill>
              <a:srgbClr val="FFFFFF">
                <a:alpha val="100000"/>
              </a:srgbClr>
            </a:solidFill>
          </p:spPr>
          <p:txBody>
            <a:bodyPr/>
            <a:lstStyle/>
            <a:p/>
          </p:txBody>
        </p:sp>
        <p:sp>
          <p:nvSpPr>
            <p:cNvPr id="467" name="rc60"/>
            <p:cNvSpPr/>
            <p:nvPr/>
          </p:nvSpPr>
          <p:spPr>
            <a:xfrm>
              <a:off x="9417999" y="10217410"/>
              <a:ext cx="182880" cy="182880"/>
            </a:xfrm>
            <a:prstGeom prst="rect">
              <a:avLst/>
            </a:prstGeom>
            <a:solidFill>
              <a:srgbClr val="FFFFFF">
                <a:alpha val="100000"/>
              </a:srgbClr>
            </a:solidFill>
          </p:spPr>
          <p:txBody>
            <a:bodyPr/>
            <a:lstStyle/>
            <a:p/>
          </p:txBody>
        </p:sp>
        <p:sp>
          <p:nvSpPr>
            <p:cNvPr id="468" name="rc61"/>
            <p:cNvSpPr/>
            <p:nvPr/>
          </p:nvSpPr>
          <p:spPr>
            <a:xfrm>
              <a:off x="9426999" y="10226410"/>
              <a:ext cx="164880"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9" name="tx62"/>
            <p:cNvSpPr/>
            <p:nvPr/>
          </p:nvSpPr>
          <p:spPr>
            <a:xfrm>
              <a:off x="9708879"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470" name="tx63"/>
            <p:cNvSpPr/>
            <p:nvPr/>
          </p:nvSpPr>
          <p:spPr>
            <a:xfrm>
              <a:off x="6684892"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71" name=""/>
          <p:cNvGrpSpPr/>
          <p:nvPr/>
        </p:nvGrpSpPr>
        <p:grpSpPr>
          <a:xfrm>
            <a:off x="12527280" y="6217920"/>
            <a:ext cx="5486400" cy="4297680"/>
            <a:chOff x="12527280" y="6217920"/>
            <a:chExt cx="5486400" cy="4297680"/>
          </a:xfrm>
        </p:grpSpPr>
        <p:sp>
          <p:nvSpPr>
            <p:cNvPr id="472"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73"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74"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475"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76"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77"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78"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79"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80"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81"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82"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83"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84"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85"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86" name="pl17"/>
            <p:cNvSpPr/>
            <p:nvPr/>
          </p:nvSpPr>
          <p:spPr>
            <a:xfrm>
              <a:off x="13329440" y="6714885"/>
              <a:ext cx="4502097" cy="256074"/>
            </a:xfrm>
            <a:custGeom>
              <a:avLst/>
              <a:pathLst>
                <a:path w="4502097" h="256074">
                  <a:moveTo>
                    <a:pt x="0" y="153644"/>
                  </a:moveTo>
                  <a:lnTo>
                    <a:pt x="187587" y="153644"/>
                  </a:lnTo>
                  <a:lnTo>
                    <a:pt x="375174" y="128037"/>
                  </a:lnTo>
                  <a:lnTo>
                    <a:pt x="562762" y="128037"/>
                  </a:lnTo>
                  <a:lnTo>
                    <a:pt x="750349" y="102429"/>
                  </a:lnTo>
                  <a:lnTo>
                    <a:pt x="937937" y="102429"/>
                  </a:lnTo>
                  <a:lnTo>
                    <a:pt x="1125524" y="76822"/>
                  </a:lnTo>
                  <a:lnTo>
                    <a:pt x="1313111" y="51214"/>
                  </a:lnTo>
                  <a:lnTo>
                    <a:pt x="1500699" y="51214"/>
                  </a:lnTo>
                  <a:lnTo>
                    <a:pt x="1688286" y="25607"/>
                  </a:lnTo>
                  <a:lnTo>
                    <a:pt x="1875874" y="25607"/>
                  </a:lnTo>
                  <a:lnTo>
                    <a:pt x="2063461" y="0"/>
                  </a:lnTo>
                  <a:lnTo>
                    <a:pt x="2251048" y="0"/>
                  </a:lnTo>
                  <a:lnTo>
                    <a:pt x="2438636" y="0"/>
                  </a:lnTo>
                  <a:lnTo>
                    <a:pt x="2626223" y="0"/>
                  </a:lnTo>
                  <a:lnTo>
                    <a:pt x="2813811" y="0"/>
                  </a:lnTo>
                  <a:lnTo>
                    <a:pt x="3001398" y="0"/>
                  </a:lnTo>
                  <a:lnTo>
                    <a:pt x="3188985" y="0"/>
                  </a:lnTo>
                  <a:lnTo>
                    <a:pt x="3376573" y="0"/>
                  </a:lnTo>
                  <a:lnTo>
                    <a:pt x="3564160" y="0"/>
                  </a:lnTo>
                  <a:lnTo>
                    <a:pt x="3751748" y="256074"/>
                  </a:lnTo>
                  <a:lnTo>
                    <a:pt x="3939335" y="0"/>
                  </a:lnTo>
                  <a:lnTo>
                    <a:pt x="4126923" y="179252"/>
                  </a:lnTo>
                  <a:lnTo>
                    <a:pt x="4314510" y="0"/>
                  </a:lnTo>
                  <a:lnTo>
                    <a:pt x="4502097" y="0"/>
                  </a:lnTo>
                </a:path>
              </a:pathLst>
            </a:custGeom>
            <a:ln w="32521" cap="flat">
              <a:solidFill>
                <a:srgbClr val="5EB0E8">
                  <a:alpha val="100000"/>
                </a:srgbClr>
              </a:solidFill>
              <a:prstDash val="solid"/>
              <a:round/>
            </a:ln>
          </p:spPr>
          <p:txBody>
            <a:bodyPr/>
            <a:lstStyle/>
            <a:p/>
          </p:txBody>
        </p:sp>
        <p:sp>
          <p:nvSpPr>
            <p:cNvPr id="487" name="pl18"/>
            <p:cNvSpPr/>
            <p:nvPr/>
          </p:nvSpPr>
          <p:spPr>
            <a:xfrm>
              <a:off x="15768076" y="7022175"/>
              <a:ext cx="2063461" cy="486542"/>
            </a:xfrm>
            <a:custGeom>
              <a:avLst/>
              <a:pathLst>
                <a:path w="2063461" h="486542">
                  <a:moveTo>
                    <a:pt x="0" y="76822"/>
                  </a:moveTo>
                  <a:lnTo>
                    <a:pt x="187587" y="0"/>
                  </a:lnTo>
                  <a:lnTo>
                    <a:pt x="375174" y="128037"/>
                  </a:lnTo>
                  <a:lnTo>
                    <a:pt x="562762" y="281682"/>
                  </a:lnTo>
                  <a:lnTo>
                    <a:pt x="750349" y="281682"/>
                  </a:lnTo>
                  <a:lnTo>
                    <a:pt x="937937" y="281682"/>
                  </a:lnTo>
                  <a:lnTo>
                    <a:pt x="1125524" y="230467"/>
                  </a:lnTo>
                  <a:lnTo>
                    <a:pt x="1313111" y="486542"/>
                  </a:lnTo>
                  <a:lnTo>
                    <a:pt x="1500699" y="384112"/>
                  </a:lnTo>
                  <a:lnTo>
                    <a:pt x="1688286" y="204859"/>
                  </a:lnTo>
                  <a:lnTo>
                    <a:pt x="1875874" y="153644"/>
                  </a:lnTo>
                  <a:lnTo>
                    <a:pt x="2063461" y="204859"/>
                  </a:lnTo>
                </a:path>
              </a:pathLst>
            </a:custGeom>
            <a:ln w="32521" cap="flat">
              <a:solidFill>
                <a:srgbClr val="00A173">
                  <a:alpha val="100000"/>
                </a:srgbClr>
              </a:solidFill>
              <a:prstDash val="solid"/>
              <a:round/>
            </a:ln>
          </p:spPr>
          <p:txBody>
            <a:bodyPr/>
            <a:lstStyle/>
            <a:p/>
          </p:txBody>
        </p:sp>
        <p:sp>
          <p:nvSpPr>
            <p:cNvPr id="488"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89"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90"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91"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492"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493"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94"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5"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6"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7"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8"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9"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0"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1"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2"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3"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4"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5"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6"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7"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8"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9"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0"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1"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2"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3"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4"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5"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6"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7"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8"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9"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0"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1"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2"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3"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4"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5"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26"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27"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28"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29"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30"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31"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32"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33"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34"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35"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36"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37"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38"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39"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40"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41"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42"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43"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44"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45"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46"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47"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48"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49"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50"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51" name="rc82"/>
            <p:cNvSpPr/>
            <p:nvPr/>
          </p:nvSpPr>
          <p:spPr>
            <a:xfrm>
              <a:off x="14005791" y="9941072"/>
              <a:ext cx="3149396" cy="504938"/>
            </a:xfrm>
            <a:prstGeom prst="rect">
              <a:avLst/>
            </a:prstGeom>
            <a:solidFill>
              <a:srgbClr val="FFFFFF">
                <a:alpha val="100000"/>
              </a:srgbClr>
            </a:solidFill>
          </p:spPr>
          <p:txBody>
            <a:bodyPr/>
            <a:lstStyle/>
            <a:p/>
          </p:txBody>
        </p:sp>
        <p:sp>
          <p:nvSpPr>
            <p:cNvPr id="552"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53"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54"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55"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56"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557"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558"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559"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560"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Brazil</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399"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2090518" y="2153563"/>
              <a:ext cx="3176137" cy="3131794"/>
            </a:xfrm>
            <a:prstGeom prst="rect">
              <a:avLst/>
            </a:prstGeom>
            <a:solidFill>
              <a:srgbClr val="FFFFFF">
                <a:alpha val="100000"/>
              </a:srgbClr>
            </a:solidFill>
          </p:spPr>
          <p:txBody>
            <a:bodyPr/>
            <a:lstStyle/>
            <a:p/>
          </p:txBody>
        </p:sp>
        <p:sp>
          <p:nvSpPr>
            <p:cNvPr id="7" name="pl6"/>
            <p:cNvSpPr/>
            <p:nvPr/>
          </p:nvSpPr>
          <p:spPr>
            <a:xfrm>
              <a:off x="2090518" y="462206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8" name="pl7"/>
            <p:cNvSpPr/>
            <p:nvPr/>
          </p:nvSpPr>
          <p:spPr>
            <a:xfrm>
              <a:off x="2090518" y="3295485"/>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9" name="pl8"/>
            <p:cNvSpPr/>
            <p:nvPr/>
          </p:nvSpPr>
          <p:spPr>
            <a:xfrm>
              <a:off x="2090518"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0" name="pl9"/>
            <p:cNvSpPr/>
            <p:nvPr/>
          </p:nvSpPr>
          <p:spPr>
            <a:xfrm>
              <a:off x="2090518" y="395877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1" name="pl10"/>
            <p:cNvSpPr/>
            <p:nvPr/>
          </p:nvSpPr>
          <p:spPr>
            <a:xfrm>
              <a:off x="2090518" y="2632194"/>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2" name="rc11"/>
            <p:cNvSpPr/>
            <p:nvPr/>
          </p:nvSpPr>
          <p:spPr>
            <a:xfrm>
              <a:off x="2129569" y="5269439"/>
              <a:ext cx="234305" cy="1591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 name="rc12"/>
            <p:cNvSpPr/>
            <p:nvPr/>
          </p:nvSpPr>
          <p:spPr>
            <a:xfrm>
              <a:off x="2129569" y="526943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 name="rc13"/>
            <p:cNvSpPr/>
            <p:nvPr/>
          </p:nvSpPr>
          <p:spPr>
            <a:xfrm>
              <a:off x="2129569" y="526943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 name="rc14"/>
            <p:cNvSpPr/>
            <p:nvPr/>
          </p:nvSpPr>
          <p:spPr>
            <a:xfrm>
              <a:off x="2129569" y="4990857"/>
              <a:ext cx="234305" cy="27858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 name="rc15"/>
            <p:cNvSpPr/>
            <p:nvPr/>
          </p:nvSpPr>
          <p:spPr>
            <a:xfrm>
              <a:off x="2389908" y="5272092"/>
              <a:ext cx="234305" cy="1326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 name="rc16"/>
            <p:cNvSpPr/>
            <p:nvPr/>
          </p:nvSpPr>
          <p:spPr>
            <a:xfrm>
              <a:off x="2389908" y="527209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 name="rc17"/>
            <p:cNvSpPr/>
            <p:nvPr/>
          </p:nvSpPr>
          <p:spPr>
            <a:xfrm>
              <a:off x="2389908" y="5272092"/>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 name="rc18"/>
            <p:cNvSpPr/>
            <p:nvPr/>
          </p:nvSpPr>
          <p:spPr>
            <a:xfrm>
              <a:off x="2389908" y="4951059"/>
              <a:ext cx="234305" cy="32103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 name="rc19"/>
            <p:cNvSpPr/>
            <p:nvPr/>
          </p:nvSpPr>
          <p:spPr>
            <a:xfrm>
              <a:off x="2650247" y="5256173"/>
              <a:ext cx="234305" cy="2918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 name="rc20"/>
            <p:cNvSpPr/>
            <p:nvPr/>
          </p:nvSpPr>
          <p:spPr>
            <a:xfrm>
              <a:off x="2650247" y="525617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 name="rc21"/>
            <p:cNvSpPr/>
            <p:nvPr/>
          </p:nvSpPr>
          <p:spPr>
            <a:xfrm>
              <a:off x="2650247" y="525617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 name="rc22"/>
            <p:cNvSpPr/>
            <p:nvPr/>
          </p:nvSpPr>
          <p:spPr>
            <a:xfrm>
              <a:off x="2650247" y="4452264"/>
              <a:ext cx="234305" cy="8039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 name="rc23"/>
            <p:cNvSpPr/>
            <p:nvPr/>
          </p:nvSpPr>
          <p:spPr>
            <a:xfrm>
              <a:off x="2910586" y="5253520"/>
              <a:ext cx="234305" cy="3183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 name="rc24"/>
            <p:cNvSpPr/>
            <p:nvPr/>
          </p:nvSpPr>
          <p:spPr>
            <a:xfrm>
              <a:off x="2910586" y="525352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 name="rc25"/>
            <p:cNvSpPr/>
            <p:nvPr/>
          </p:nvSpPr>
          <p:spPr>
            <a:xfrm>
              <a:off x="2910586" y="5253520"/>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 name="rc26"/>
            <p:cNvSpPr/>
            <p:nvPr/>
          </p:nvSpPr>
          <p:spPr>
            <a:xfrm>
              <a:off x="2910586" y="4176335"/>
              <a:ext cx="234305" cy="10771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 name="rc27"/>
            <p:cNvSpPr/>
            <p:nvPr/>
          </p:nvSpPr>
          <p:spPr>
            <a:xfrm>
              <a:off x="3170925" y="5266786"/>
              <a:ext cx="234305" cy="185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 name="rc28"/>
            <p:cNvSpPr/>
            <p:nvPr/>
          </p:nvSpPr>
          <p:spPr>
            <a:xfrm>
              <a:off x="3170925" y="526678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0" name="rc29"/>
            <p:cNvSpPr/>
            <p:nvPr/>
          </p:nvSpPr>
          <p:spPr>
            <a:xfrm>
              <a:off x="3170925" y="526678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1" name="rc30"/>
            <p:cNvSpPr/>
            <p:nvPr/>
          </p:nvSpPr>
          <p:spPr>
            <a:xfrm>
              <a:off x="3170925" y="3430796"/>
              <a:ext cx="234305" cy="18359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2" name="rc31"/>
            <p:cNvSpPr/>
            <p:nvPr/>
          </p:nvSpPr>
          <p:spPr>
            <a:xfrm>
              <a:off x="3431264"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3" name="rc32"/>
            <p:cNvSpPr/>
            <p:nvPr/>
          </p:nvSpPr>
          <p:spPr>
            <a:xfrm>
              <a:off x="3431264"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4" name="rc33"/>
            <p:cNvSpPr/>
            <p:nvPr/>
          </p:nvSpPr>
          <p:spPr>
            <a:xfrm>
              <a:off x="3431264"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5" name="rc34"/>
            <p:cNvSpPr/>
            <p:nvPr/>
          </p:nvSpPr>
          <p:spPr>
            <a:xfrm>
              <a:off x="3431264" y="3948163"/>
              <a:ext cx="234305" cy="133719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6" name="rc35"/>
            <p:cNvSpPr/>
            <p:nvPr/>
          </p:nvSpPr>
          <p:spPr>
            <a:xfrm>
              <a:off x="3691604" y="5282705"/>
              <a:ext cx="234305" cy="265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7" name="rc36"/>
            <p:cNvSpPr/>
            <p:nvPr/>
          </p:nvSpPr>
          <p:spPr>
            <a:xfrm>
              <a:off x="3691604" y="528270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8" name="rc37"/>
            <p:cNvSpPr/>
            <p:nvPr/>
          </p:nvSpPr>
          <p:spPr>
            <a:xfrm>
              <a:off x="3691604" y="528270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9" name="rc38"/>
            <p:cNvSpPr/>
            <p:nvPr/>
          </p:nvSpPr>
          <p:spPr>
            <a:xfrm>
              <a:off x="3691604" y="4677783"/>
              <a:ext cx="234305" cy="60492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0" name="rc39"/>
            <p:cNvSpPr/>
            <p:nvPr/>
          </p:nvSpPr>
          <p:spPr>
            <a:xfrm>
              <a:off x="3951943"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1" name="rc40"/>
            <p:cNvSpPr/>
            <p:nvPr/>
          </p:nvSpPr>
          <p:spPr>
            <a:xfrm>
              <a:off x="3951943"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 name="rc41"/>
            <p:cNvSpPr/>
            <p:nvPr/>
          </p:nvSpPr>
          <p:spPr>
            <a:xfrm>
              <a:off x="3951943"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3" name="rc42"/>
            <p:cNvSpPr/>
            <p:nvPr/>
          </p:nvSpPr>
          <p:spPr>
            <a:xfrm>
              <a:off x="3951943" y="4648598"/>
              <a:ext cx="234305" cy="63675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4" name="rc43"/>
            <p:cNvSpPr/>
            <p:nvPr/>
          </p:nvSpPr>
          <p:spPr>
            <a:xfrm>
              <a:off x="4212282"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5" name="rc44"/>
            <p:cNvSpPr/>
            <p:nvPr/>
          </p:nvSpPr>
          <p:spPr>
            <a:xfrm>
              <a:off x="4212282"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 name="rc45"/>
            <p:cNvSpPr/>
            <p:nvPr/>
          </p:nvSpPr>
          <p:spPr>
            <a:xfrm>
              <a:off x="4212282"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7" name="rc46"/>
            <p:cNvSpPr/>
            <p:nvPr/>
          </p:nvSpPr>
          <p:spPr>
            <a:xfrm>
              <a:off x="4212282" y="4274502"/>
              <a:ext cx="234305" cy="101085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8" name="rc47"/>
            <p:cNvSpPr/>
            <p:nvPr/>
          </p:nvSpPr>
          <p:spPr>
            <a:xfrm>
              <a:off x="4472621"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9" name="rc48"/>
            <p:cNvSpPr/>
            <p:nvPr/>
          </p:nvSpPr>
          <p:spPr>
            <a:xfrm>
              <a:off x="4472621"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0" name="rc49"/>
            <p:cNvSpPr/>
            <p:nvPr/>
          </p:nvSpPr>
          <p:spPr>
            <a:xfrm>
              <a:off x="4472621"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1" name="rc50"/>
            <p:cNvSpPr/>
            <p:nvPr/>
          </p:nvSpPr>
          <p:spPr>
            <a:xfrm>
              <a:off x="4472621" y="4423080"/>
              <a:ext cx="234305" cy="8622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2" name="rc51"/>
            <p:cNvSpPr/>
            <p:nvPr/>
          </p:nvSpPr>
          <p:spPr>
            <a:xfrm>
              <a:off x="4732960"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3" name="rc52"/>
            <p:cNvSpPr/>
            <p:nvPr/>
          </p:nvSpPr>
          <p:spPr>
            <a:xfrm>
              <a:off x="4732960"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4" name="rc53"/>
            <p:cNvSpPr/>
            <p:nvPr/>
          </p:nvSpPr>
          <p:spPr>
            <a:xfrm>
              <a:off x="4732960"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5" name="rc54"/>
            <p:cNvSpPr/>
            <p:nvPr/>
          </p:nvSpPr>
          <p:spPr>
            <a:xfrm>
              <a:off x="4732960" y="4606148"/>
              <a:ext cx="234305" cy="67920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6" name="rc55"/>
            <p:cNvSpPr/>
            <p:nvPr/>
          </p:nvSpPr>
          <p:spPr>
            <a:xfrm>
              <a:off x="4993299"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7" name="rc56"/>
            <p:cNvSpPr/>
            <p:nvPr/>
          </p:nvSpPr>
          <p:spPr>
            <a:xfrm>
              <a:off x="4993299"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8" name="rc57"/>
            <p:cNvSpPr/>
            <p:nvPr/>
          </p:nvSpPr>
          <p:spPr>
            <a:xfrm>
              <a:off x="4993299"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9" name="rc58"/>
            <p:cNvSpPr/>
            <p:nvPr/>
          </p:nvSpPr>
          <p:spPr>
            <a:xfrm>
              <a:off x="4993299" y="5086370"/>
              <a:ext cx="234305" cy="19898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0" name="pg59"/>
            <p:cNvSpPr/>
            <p:nvPr/>
          </p:nvSpPr>
          <p:spPr>
            <a:xfrm>
              <a:off x="2874098" y="2153563"/>
              <a:ext cx="1608977" cy="373922"/>
            </a:xfrm>
            <a:custGeom>
              <a:avLst/>
              <a:pathLst>
                <a:path w="1608977" h="373922">
                  <a:moveTo>
                    <a:pt x="31220" y="373922"/>
                  </a:moveTo>
                  <a:lnTo>
                    <a:pt x="1577756" y="373922"/>
                  </a:lnTo>
                  <a:lnTo>
                    <a:pt x="1576499" y="373897"/>
                  </a:lnTo>
                  <a:lnTo>
                    <a:pt x="1581520" y="373695"/>
                  </a:lnTo>
                  <a:lnTo>
                    <a:pt x="1586442" y="372690"/>
                  </a:lnTo>
                  <a:lnTo>
                    <a:pt x="1591140" y="370908"/>
                  </a:lnTo>
                  <a:lnTo>
                    <a:pt x="1595492" y="368396"/>
                  </a:lnTo>
                  <a:lnTo>
                    <a:pt x="1599384" y="365218"/>
                  </a:lnTo>
                  <a:lnTo>
                    <a:pt x="1602715" y="361457"/>
                  </a:lnTo>
                  <a:lnTo>
                    <a:pt x="1605401" y="357211"/>
                  </a:lnTo>
                  <a:lnTo>
                    <a:pt x="1607370" y="352588"/>
                  </a:lnTo>
                  <a:lnTo>
                    <a:pt x="1608573" y="347710"/>
                  </a:lnTo>
                  <a:lnTo>
                    <a:pt x="1608977" y="342702"/>
                  </a:lnTo>
                  <a:lnTo>
                    <a:pt x="1608977" y="31220"/>
                  </a:lnTo>
                  <a:lnTo>
                    <a:pt x="1608573" y="26212"/>
                  </a:lnTo>
                  <a:lnTo>
                    <a:pt x="1607370" y="21334"/>
                  </a:lnTo>
                  <a:lnTo>
                    <a:pt x="1605401" y="16711"/>
                  </a:lnTo>
                  <a:lnTo>
                    <a:pt x="1602715" y="12465"/>
                  </a:lnTo>
                  <a:lnTo>
                    <a:pt x="1599384" y="8704"/>
                  </a:lnTo>
                  <a:lnTo>
                    <a:pt x="1595492" y="5526"/>
                  </a:lnTo>
                  <a:lnTo>
                    <a:pt x="1591140" y="3014"/>
                  </a:lnTo>
                  <a:lnTo>
                    <a:pt x="1586442" y="1232"/>
                  </a:lnTo>
                  <a:lnTo>
                    <a:pt x="1581520" y="227"/>
                  </a:lnTo>
                  <a:lnTo>
                    <a:pt x="157775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1" name="tx60"/>
            <p:cNvSpPr/>
            <p:nvPr/>
          </p:nvSpPr>
          <p:spPr>
            <a:xfrm>
              <a:off x="2998980" y="2239827"/>
              <a:ext cx="135921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42 case(s)</a:t>
              </a:r>
            </a:p>
          </p:txBody>
        </p:sp>
        <p:sp>
          <p:nvSpPr>
            <p:cNvPr id="62" name="pg61"/>
            <p:cNvSpPr/>
            <p:nvPr/>
          </p:nvSpPr>
          <p:spPr>
            <a:xfrm>
              <a:off x="3064499" y="2394471"/>
              <a:ext cx="1228175" cy="311602"/>
            </a:xfrm>
            <a:custGeom>
              <a:avLst/>
              <a:pathLst>
                <a:path w="1228175" h="311602">
                  <a:moveTo>
                    <a:pt x="26017" y="311602"/>
                  </a:moveTo>
                  <a:lnTo>
                    <a:pt x="1202157" y="311602"/>
                  </a:lnTo>
                  <a:lnTo>
                    <a:pt x="1201110" y="311581"/>
                  </a:lnTo>
                  <a:lnTo>
                    <a:pt x="1205293" y="311412"/>
                  </a:lnTo>
                  <a:lnTo>
                    <a:pt x="1209396" y="310575"/>
                  </a:lnTo>
                  <a:lnTo>
                    <a:pt x="1213311" y="309090"/>
                  </a:lnTo>
                  <a:lnTo>
                    <a:pt x="1216937" y="306996"/>
                  </a:lnTo>
                  <a:lnTo>
                    <a:pt x="1220180" y="304348"/>
                  </a:lnTo>
                  <a:lnTo>
                    <a:pt x="1222957" y="301214"/>
                  </a:lnTo>
                  <a:lnTo>
                    <a:pt x="1225194" y="297675"/>
                  </a:lnTo>
                  <a:lnTo>
                    <a:pt x="1226836" y="293823"/>
                  </a:lnTo>
                  <a:lnTo>
                    <a:pt x="1227838" y="289758"/>
                  </a:lnTo>
                  <a:lnTo>
                    <a:pt x="1228175" y="285585"/>
                  </a:lnTo>
                  <a:lnTo>
                    <a:pt x="1228175" y="26017"/>
                  </a:lnTo>
                  <a:lnTo>
                    <a:pt x="1227838" y="21843"/>
                  </a:lnTo>
                  <a:lnTo>
                    <a:pt x="1226836" y="17778"/>
                  </a:lnTo>
                  <a:lnTo>
                    <a:pt x="1225194" y="13926"/>
                  </a:lnTo>
                  <a:lnTo>
                    <a:pt x="1222957" y="10387"/>
                  </a:lnTo>
                  <a:lnTo>
                    <a:pt x="1220180" y="7253"/>
                  </a:lnTo>
                  <a:lnTo>
                    <a:pt x="1216937" y="4605"/>
                  </a:lnTo>
                  <a:lnTo>
                    <a:pt x="1213311" y="2511"/>
                  </a:lnTo>
                  <a:lnTo>
                    <a:pt x="1209396" y="1027"/>
                  </a:lnTo>
                  <a:lnTo>
                    <a:pt x="1205293" y="189"/>
                  </a:lnTo>
                  <a:lnTo>
                    <a:pt x="120215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3" name="tx62"/>
            <p:cNvSpPr/>
            <p:nvPr/>
          </p:nvSpPr>
          <p:spPr>
            <a:xfrm>
              <a:off x="3168568" y="2466357"/>
              <a:ext cx="102003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41 case(s)</a:t>
              </a:r>
            </a:p>
          </p:txBody>
        </p:sp>
        <p:sp>
          <p:nvSpPr>
            <p:cNvPr id="64" name="rc63"/>
            <p:cNvSpPr/>
            <p:nvPr/>
          </p:nvSpPr>
          <p:spPr>
            <a:xfrm>
              <a:off x="2090518" y="2153563"/>
              <a:ext cx="3176137" cy="3131794"/>
            </a:xfrm>
            <a:prstGeom prst="rect">
              <a:avLst/>
            </a:prstGeom>
            <a:ln w="13550" cap="rnd">
              <a:solidFill>
                <a:srgbClr val="333333">
                  <a:alpha val="100000"/>
                </a:srgbClr>
              </a:solidFill>
              <a:prstDash val="solid"/>
              <a:round/>
            </a:ln>
          </p:spPr>
          <p:txBody>
            <a:bodyPr/>
            <a:lstStyle/>
            <a:p/>
          </p:txBody>
        </p:sp>
        <p:sp>
          <p:nvSpPr>
            <p:cNvPr id="65" name="rc64"/>
            <p:cNvSpPr/>
            <p:nvPr/>
          </p:nvSpPr>
          <p:spPr>
            <a:xfrm>
              <a:off x="5266656" y="2153563"/>
              <a:ext cx="3176137" cy="3131794"/>
            </a:xfrm>
            <a:prstGeom prst="rect">
              <a:avLst/>
            </a:prstGeom>
            <a:solidFill>
              <a:srgbClr val="FFFFFF">
                <a:alpha val="100000"/>
              </a:srgbClr>
            </a:solidFill>
          </p:spPr>
          <p:txBody>
            <a:bodyPr/>
            <a:lstStyle/>
            <a:p/>
          </p:txBody>
        </p:sp>
        <p:sp>
          <p:nvSpPr>
            <p:cNvPr id="66" name="pl65"/>
            <p:cNvSpPr/>
            <p:nvPr/>
          </p:nvSpPr>
          <p:spPr>
            <a:xfrm>
              <a:off x="5266656" y="462206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67" name="pl66"/>
            <p:cNvSpPr/>
            <p:nvPr/>
          </p:nvSpPr>
          <p:spPr>
            <a:xfrm>
              <a:off x="5266656" y="3295485"/>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68" name="pl67"/>
            <p:cNvSpPr/>
            <p:nvPr/>
          </p:nvSpPr>
          <p:spPr>
            <a:xfrm>
              <a:off x="5266656"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69" name="pl68"/>
            <p:cNvSpPr/>
            <p:nvPr/>
          </p:nvSpPr>
          <p:spPr>
            <a:xfrm>
              <a:off x="5266656" y="395877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0" name="pl69"/>
            <p:cNvSpPr/>
            <p:nvPr/>
          </p:nvSpPr>
          <p:spPr>
            <a:xfrm>
              <a:off x="5266656" y="2632194"/>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1" name="rc70"/>
            <p:cNvSpPr/>
            <p:nvPr/>
          </p:nvSpPr>
          <p:spPr>
            <a:xfrm>
              <a:off x="5305706"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2" name="rc71"/>
            <p:cNvSpPr/>
            <p:nvPr/>
          </p:nvSpPr>
          <p:spPr>
            <a:xfrm>
              <a:off x="5305706"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3" name="rc72"/>
            <p:cNvSpPr/>
            <p:nvPr/>
          </p:nvSpPr>
          <p:spPr>
            <a:xfrm>
              <a:off x="5305706"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4" name="rc73"/>
            <p:cNvSpPr/>
            <p:nvPr/>
          </p:nvSpPr>
          <p:spPr>
            <a:xfrm>
              <a:off x="5305706" y="4895343"/>
              <a:ext cx="234305" cy="39001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5" name="rc74"/>
            <p:cNvSpPr/>
            <p:nvPr/>
          </p:nvSpPr>
          <p:spPr>
            <a:xfrm>
              <a:off x="5566046"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6" name="rc75"/>
            <p:cNvSpPr/>
            <p:nvPr/>
          </p:nvSpPr>
          <p:spPr>
            <a:xfrm>
              <a:off x="5566046"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7" name="rc76"/>
            <p:cNvSpPr/>
            <p:nvPr/>
          </p:nvSpPr>
          <p:spPr>
            <a:xfrm>
              <a:off x="5566046"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8" name="rc77"/>
            <p:cNvSpPr/>
            <p:nvPr/>
          </p:nvSpPr>
          <p:spPr>
            <a:xfrm>
              <a:off x="5566046" y="4810441"/>
              <a:ext cx="234305" cy="4749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9" name="rc78"/>
            <p:cNvSpPr/>
            <p:nvPr/>
          </p:nvSpPr>
          <p:spPr>
            <a:xfrm>
              <a:off x="5826385"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0" name="rc79"/>
            <p:cNvSpPr/>
            <p:nvPr/>
          </p:nvSpPr>
          <p:spPr>
            <a:xfrm>
              <a:off x="5826385"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1" name="rc80"/>
            <p:cNvSpPr/>
            <p:nvPr/>
          </p:nvSpPr>
          <p:spPr>
            <a:xfrm>
              <a:off x="5826385"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2" name="rc81"/>
            <p:cNvSpPr/>
            <p:nvPr/>
          </p:nvSpPr>
          <p:spPr>
            <a:xfrm>
              <a:off x="5826385" y="4425733"/>
              <a:ext cx="234305" cy="8596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3" name="rc82"/>
            <p:cNvSpPr/>
            <p:nvPr/>
          </p:nvSpPr>
          <p:spPr>
            <a:xfrm>
              <a:off x="6086724"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6086724"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6086724"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6086724" y="4770644"/>
              <a:ext cx="234305" cy="5147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6347063"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6347063"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6347063"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6347063" y="4760031"/>
              <a:ext cx="234305" cy="5253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6607402"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6607402"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6607402"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6607402" y="4706968"/>
              <a:ext cx="234305" cy="5783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6867741"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6867741"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6867741"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6867741" y="4924527"/>
              <a:ext cx="234305" cy="3608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rc98"/>
            <p:cNvSpPr/>
            <p:nvPr/>
          </p:nvSpPr>
          <p:spPr>
            <a:xfrm>
              <a:off x="7128081"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7128081"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7128081"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7128081" y="4799829"/>
              <a:ext cx="234305" cy="48552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rc102"/>
            <p:cNvSpPr/>
            <p:nvPr/>
          </p:nvSpPr>
          <p:spPr>
            <a:xfrm>
              <a:off x="7388420"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4" name="rc103"/>
            <p:cNvSpPr/>
            <p:nvPr/>
          </p:nvSpPr>
          <p:spPr>
            <a:xfrm>
              <a:off x="7388420"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5" name="rc104"/>
            <p:cNvSpPr/>
            <p:nvPr/>
          </p:nvSpPr>
          <p:spPr>
            <a:xfrm>
              <a:off x="7388420"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6" name="rc105"/>
            <p:cNvSpPr/>
            <p:nvPr/>
          </p:nvSpPr>
          <p:spPr>
            <a:xfrm>
              <a:off x="7388420" y="4712274"/>
              <a:ext cx="234305" cy="5730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7" name="rc106"/>
            <p:cNvSpPr/>
            <p:nvPr/>
          </p:nvSpPr>
          <p:spPr>
            <a:xfrm>
              <a:off x="7648759"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8" name="rc107"/>
            <p:cNvSpPr/>
            <p:nvPr/>
          </p:nvSpPr>
          <p:spPr>
            <a:xfrm>
              <a:off x="7648759"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9" name="rc108"/>
            <p:cNvSpPr/>
            <p:nvPr/>
          </p:nvSpPr>
          <p:spPr>
            <a:xfrm>
              <a:off x="7648759"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0" name="rc109"/>
            <p:cNvSpPr/>
            <p:nvPr/>
          </p:nvSpPr>
          <p:spPr>
            <a:xfrm>
              <a:off x="7648759" y="4903302"/>
              <a:ext cx="234305" cy="38205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1" name="rc110"/>
            <p:cNvSpPr/>
            <p:nvPr/>
          </p:nvSpPr>
          <p:spPr>
            <a:xfrm>
              <a:off x="7909098"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2" name="rc111"/>
            <p:cNvSpPr/>
            <p:nvPr/>
          </p:nvSpPr>
          <p:spPr>
            <a:xfrm>
              <a:off x="7909098"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3" name="rc112"/>
            <p:cNvSpPr/>
            <p:nvPr/>
          </p:nvSpPr>
          <p:spPr>
            <a:xfrm>
              <a:off x="7909098"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4" name="rc113"/>
            <p:cNvSpPr/>
            <p:nvPr/>
          </p:nvSpPr>
          <p:spPr>
            <a:xfrm>
              <a:off x="7909098" y="4829014"/>
              <a:ext cx="234305" cy="45634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5" name="rc114"/>
            <p:cNvSpPr/>
            <p:nvPr/>
          </p:nvSpPr>
          <p:spPr>
            <a:xfrm>
              <a:off x="8169437"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6" name="rc115"/>
            <p:cNvSpPr/>
            <p:nvPr/>
          </p:nvSpPr>
          <p:spPr>
            <a:xfrm>
              <a:off x="8169437"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7" name="rc116"/>
            <p:cNvSpPr/>
            <p:nvPr/>
          </p:nvSpPr>
          <p:spPr>
            <a:xfrm>
              <a:off x="8169437"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8" name="rc117"/>
            <p:cNvSpPr/>
            <p:nvPr/>
          </p:nvSpPr>
          <p:spPr>
            <a:xfrm>
              <a:off x="8169437" y="5112902"/>
              <a:ext cx="234305" cy="17245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9" name="pg118"/>
            <p:cNvSpPr/>
            <p:nvPr/>
          </p:nvSpPr>
          <p:spPr>
            <a:xfrm>
              <a:off x="6074373"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0" name="tx119"/>
            <p:cNvSpPr/>
            <p:nvPr/>
          </p:nvSpPr>
          <p:spPr>
            <a:xfrm>
              <a:off x="6199255"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121" name="pg120"/>
            <p:cNvSpPr/>
            <p:nvPr/>
          </p:nvSpPr>
          <p:spPr>
            <a:xfrm>
              <a:off x="6260751" y="2394471"/>
              <a:ext cx="1187946" cy="311602"/>
            </a:xfrm>
            <a:custGeom>
              <a:avLst/>
              <a:pathLst>
                <a:path w="1187946" h="311602">
                  <a:moveTo>
                    <a:pt x="26017" y="311602"/>
                  </a:moveTo>
                  <a:lnTo>
                    <a:pt x="1161929" y="311602"/>
                  </a:lnTo>
                  <a:lnTo>
                    <a:pt x="1160881" y="311581"/>
                  </a:lnTo>
                  <a:lnTo>
                    <a:pt x="1165065" y="311412"/>
                  </a:lnTo>
                  <a:lnTo>
                    <a:pt x="1169167" y="310575"/>
                  </a:lnTo>
                  <a:lnTo>
                    <a:pt x="1173082" y="309090"/>
                  </a:lnTo>
                  <a:lnTo>
                    <a:pt x="1176708" y="306996"/>
                  </a:lnTo>
                  <a:lnTo>
                    <a:pt x="1179952" y="304348"/>
                  </a:lnTo>
                  <a:lnTo>
                    <a:pt x="1182728" y="301214"/>
                  </a:lnTo>
                  <a:lnTo>
                    <a:pt x="1184966" y="297675"/>
                  </a:lnTo>
                  <a:lnTo>
                    <a:pt x="1186607" y="293823"/>
                  </a:lnTo>
                  <a:lnTo>
                    <a:pt x="1187609" y="289758"/>
                  </a:lnTo>
                  <a:lnTo>
                    <a:pt x="1187946" y="285585"/>
                  </a:lnTo>
                  <a:lnTo>
                    <a:pt x="1187946" y="26017"/>
                  </a:lnTo>
                  <a:lnTo>
                    <a:pt x="1187609" y="21843"/>
                  </a:lnTo>
                  <a:lnTo>
                    <a:pt x="1186607" y="17778"/>
                  </a:lnTo>
                  <a:lnTo>
                    <a:pt x="1184966" y="13926"/>
                  </a:lnTo>
                  <a:lnTo>
                    <a:pt x="1182728" y="10387"/>
                  </a:lnTo>
                  <a:lnTo>
                    <a:pt x="1179952" y="7253"/>
                  </a:lnTo>
                  <a:lnTo>
                    <a:pt x="1176708" y="4605"/>
                  </a:lnTo>
                  <a:lnTo>
                    <a:pt x="1173082" y="2511"/>
                  </a:lnTo>
                  <a:lnTo>
                    <a:pt x="1169167" y="1027"/>
                  </a:lnTo>
                  <a:lnTo>
                    <a:pt x="1165065" y="189"/>
                  </a:lnTo>
                  <a:lnTo>
                    <a:pt x="116192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2" name="tx121"/>
            <p:cNvSpPr/>
            <p:nvPr/>
          </p:nvSpPr>
          <p:spPr>
            <a:xfrm>
              <a:off x="6364820" y="2466357"/>
              <a:ext cx="97980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123" name="rc122"/>
            <p:cNvSpPr/>
            <p:nvPr/>
          </p:nvSpPr>
          <p:spPr>
            <a:xfrm>
              <a:off x="5266656" y="2153563"/>
              <a:ext cx="3176137" cy="3131794"/>
            </a:xfrm>
            <a:prstGeom prst="rect">
              <a:avLst/>
            </a:prstGeom>
            <a:ln w="13550" cap="rnd">
              <a:solidFill>
                <a:srgbClr val="333333">
                  <a:alpha val="100000"/>
                </a:srgbClr>
              </a:solidFill>
              <a:prstDash val="solid"/>
              <a:round/>
            </a:ln>
          </p:spPr>
          <p:txBody>
            <a:bodyPr/>
            <a:lstStyle/>
            <a:p/>
          </p:txBody>
        </p:sp>
        <p:sp>
          <p:nvSpPr>
            <p:cNvPr id="124" name="rc123"/>
            <p:cNvSpPr/>
            <p:nvPr/>
          </p:nvSpPr>
          <p:spPr>
            <a:xfrm>
              <a:off x="8442793" y="2153563"/>
              <a:ext cx="3176137" cy="3131794"/>
            </a:xfrm>
            <a:prstGeom prst="rect">
              <a:avLst/>
            </a:prstGeom>
            <a:solidFill>
              <a:srgbClr val="FFFFFF">
                <a:alpha val="100000"/>
              </a:srgbClr>
            </a:solidFill>
          </p:spPr>
          <p:txBody>
            <a:bodyPr/>
            <a:lstStyle/>
            <a:p/>
          </p:txBody>
        </p:sp>
        <p:sp>
          <p:nvSpPr>
            <p:cNvPr id="125" name="pl124"/>
            <p:cNvSpPr/>
            <p:nvPr/>
          </p:nvSpPr>
          <p:spPr>
            <a:xfrm>
              <a:off x="8442793" y="462206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26" name="pl125"/>
            <p:cNvSpPr/>
            <p:nvPr/>
          </p:nvSpPr>
          <p:spPr>
            <a:xfrm>
              <a:off x="8442793" y="3295485"/>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27" name="pl126"/>
            <p:cNvSpPr/>
            <p:nvPr/>
          </p:nvSpPr>
          <p:spPr>
            <a:xfrm>
              <a:off x="8442793"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28" name="pl127"/>
            <p:cNvSpPr/>
            <p:nvPr/>
          </p:nvSpPr>
          <p:spPr>
            <a:xfrm>
              <a:off x="8442793" y="395877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29" name="pl128"/>
            <p:cNvSpPr/>
            <p:nvPr/>
          </p:nvSpPr>
          <p:spPr>
            <a:xfrm>
              <a:off x="8442793" y="2632194"/>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0" name="rc129"/>
            <p:cNvSpPr/>
            <p:nvPr/>
          </p:nvSpPr>
          <p:spPr>
            <a:xfrm>
              <a:off x="8481844" y="5282705"/>
              <a:ext cx="234305" cy="265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1" name="rc130"/>
            <p:cNvSpPr/>
            <p:nvPr/>
          </p:nvSpPr>
          <p:spPr>
            <a:xfrm>
              <a:off x="8481844" y="528270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2" name="rc131"/>
            <p:cNvSpPr/>
            <p:nvPr/>
          </p:nvSpPr>
          <p:spPr>
            <a:xfrm>
              <a:off x="8481844" y="528270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3" name="rc132"/>
            <p:cNvSpPr/>
            <p:nvPr/>
          </p:nvSpPr>
          <p:spPr>
            <a:xfrm>
              <a:off x="8481844" y="5051879"/>
              <a:ext cx="234305" cy="23082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4" name="rc133"/>
            <p:cNvSpPr/>
            <p:nvPr/>
          </p:nvSpPr>
          <p:spPr>
            <a:xfrm>
              <a:off x="8742183"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5" name="rc134"/>
            <p:cNvSpPr/>
            <p:nvPr/>
          </p:nvSpPr>
          <p:spPr>
            <a:xfrm>
              <a:off x="8742183"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6" name="rc135"/>
            <p:cNvSpPr/>
            <p:nvPr/>
          </p:nvSpPr>
          <p:spPr>
            <a:xfrm>
              <a:off x="8742183"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7" name="rc136"/>
            <p:cNvSpPr/>
            <p:nvPr/>
          </p:nvSpPr>
          <p:spPr>
            <a:xfrm>
              <a:off x="8742183" y="4951059"/>
              <a:ext cx="234305" cy="3342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8" name="rc137"/>
            <p:cNvSpPr/>
            <p:nvPr/>
          </p:nvSpPr>
          <p:spPr>
            <a:xfrm>
              <a:off x="9002523"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9" name="rc138"/>
            <p:cNvSpPr/>
            <p:nvPr/>
          </p:nvSpPr>
          <p:spPr>
            <a:xfrm>
              <a:off x="9002523"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0" name="rc139"/>
            <p:cNvSpPr/>
            <p:nvPr/>
          </p:nvSpPr>
          <p:spPr>
            <a:xfrm>
              <a:off x="9002523"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1" name="rc140"/>
            <p:cNvSpPr/>
            <p:nvPr/>
          </p:nvSpPr>
          <p:spPr>
            <a:xfrm>
              <a:off x="9002523" y="4221439"/>
              <a:ext cx="234305" cy="106391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2" name="rc141"/>
            <p:cNvSpPr/>
            <p:nvPr/>
          </p:nvSpPr>
          <p:spPr>
            <a:xfrm>
              <a:off x="9262862"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3" name="rc142"/>
            <p:cNvSpPr/>
            <p:nvPr/>
          </p:nvSpPr>
          <p:spPr>
            <a:xfrm>
              <a:off x="9262862"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4" name="rc143"/>
            <p:cNvSpPr/>
            <p:nvPr/>
          </p:nvSpPr>
          <p:spPr>
            <a:xfrm>
              <a:off x="9262862"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5" name="rc144"/>
            <p:cNvSpPr/>
            <p:nvPr/>
          </p:nvSpPr>
          <p:spPr>
            <a:xfrm>
              <a:off x="9262862" y="4614107"/>
              <a:ext cx="234305" cy="6712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6" name="rc145"/>
            <p:cNvSpPr/>
            <p:nvPr/>
          </p:nvSpPr>
          <p:spPr>
            <a:xfrm>
              <a:off x="9523201"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7" name="rc146"/>
            <p:cNvSpPr/>
            <p:nvPr/>
          </p:nvSpPr>
          <p:spPr>
            <a:xfrm>
              <a:off x="9523201"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8" name="rc147"/>
            <p:cNvSpPr/>
            <p:nvPr/>
          </p:nvSpPr>
          <p:spPr>
            <a:xfrm>
              <a:off x="9523201"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9" name="rc148"/>
            <p:cNvSpPr/>
            <p:nvPr/>
          </p:nvSpPr>
          <p:spPr>
            <a:xfrm>
              <a:off x="9523201" y="4725540"/>
              <a:ext cx="234305" cy="55981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0" name="rc149"/>
            <p:cNvSpPr/>
            <p:nvPr/>
          </p:nvSpPr>
          <p:spPr>
            <a:xfrm>
              <a:off x="9783540"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1" name="rc150"/>
            <p:cNvSpPr/>
            <p:nvPr/>
          </p:nvSpPr>
          <p:spPr>
            <a:xfrm>
              <a:off x="9783540"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2" name="rc151"/>
            <p:cNvSpPr/>
            <p:nvPr/>
          </p:nvSpPr>
          <p:spPr>
            <a:xfrm>
              <a:off x="9783540"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3" name="rc152"/>
            <p:cNvSpPr/>
            <p:nvPr/>
          </p:nvSpPr>
          <p:spPr>
            <a:xfrm>
              <a:off x="9783540" y="4831667"/>
              <a:ext cx="234305" cy="45369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4" name="rc153"/>
            <p:cNvSpPr/>
            <p:nvPr/>
          </p:nvSpPr>
          <p:spPr>
            <a:xfrm>
              <a:off x="10043879"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5" name="rc154"/>
            <p:cNvSpPr/>
            <p:nvPr/>
          </p:nvSpPr>
          <p:spPr>
            <a:xfrm>
              <a:off x="10043879"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6" name="rc155"/>
            <p:cNvSpPr/>
            <p:nvPr/>
          </p:nvSpPr>
          <p:spPr>
            <a:xfrm>
              <a:off x="10043879"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7" name="rc156"/>
            <p:cNvSpPr/>
            <p:nvPr/>
          </p:nvSpPr>
          <p:spPr>
            <a:xfrm>
              <a:off x="10043879" y="4932487"/>
              <a:ext cx="234305" cy="3528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8" name="rc157"/>
            <p:cNvSpPr/>
            <p:nvPr/>
          </p:nvSpPr>
          <p:spPr>
            <a:xfrm>
              <a:off x="10304218" y="5282705"/>
              <a:ext cx="234305" cy="265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9" name="rc158"/>
            <p:cNvSpPr/>
            <p:nvPr/>
          </p:nvSpPr>
          <p:spPr>
            <a:xfrm>
              <a:off x="10304218" y="528270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0" name="rc159"/>
            <p:cNvSpPr/>
            <p:nvPr/>
          </p:nvSpPr>
          <p:spPr>
            <a:xfrm>
              <a:off x="10304218" y="528270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1" name="rc160"/>
            <p:cNvSpPr/>
            <p:nvPr/>
          </p:nvSpPr>
          <p:spPr>
            <a:xfrm>
              <a:off x="10304218" y="4802482"/>
              <a:ext cx="234305" cy="48022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2" name="rc161"/>
            <p:cNvSpPr/>
            <p:nvPr/>
          </p:nvSpPr>
          <p:spPr>
            <a:xfrm>
              <a:off x="10564558"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3" name="rc162"/>
            <p:cNvSpPr/>
            <p:nvPr/>
          </p:nvSpPr>
          <p:spPr>
            <a:xfrm>
              <a:off x="10564558"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4" name="rc163"/>
            <p:cNvSpPr/>
            <p:nvPr/>
          </p:nvSpPr>
          <p:spPr>
            <a:xfrm>
              <a:off x="10564558"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5" name="rc164"/>
            <p:cNvSpPr/>
            <p:nvPr/>
          </p:nvSpPr>
          <p:spPr>
            <a:xfrm>
              <a:off x="10564558" y="4370016"/>
              <a:ext cx="234305" cy="91534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6" name="rc165"/>
            <p:cNvSpPr/>
            <p:nvPr/>
          </p:nvSpPr>
          <p:spPr>
            <a:xfrm>
              <a:off x="10824897" y="5280051"/>
              <a:ext cx="234305" cy="530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7" name="rc166"/>
            <p:cNvSpPr/>
            <p:nvPr/>
          </p:nvSpPr>
          <p:spPr>
            <a:xfrm>
              <a:off x="10824897" y="528005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8" name="rc167"/>
            <p:cNvSpPr/>
            <p:nvPr/>
          </p:nvSpPr>
          <p:spPr>
            <a:xfrm>
              <a:off x="10824897" y="5280051"/>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9" name="rc168"/>
            <p:cNvSpPr/>
            <p:nvPr/>
          </p:nvSpPr>
          <p:spPr>
            <a:xfrm>
              <a:off x="10824897" y="4558391"/>
              <a:ext cx="234305" cy="72166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0" name="rc169"/>
            <p:cNvSpPr/>
            <p:nvPr/>
          </p:nvSpPr>
          <p:spPr>
            <a:xfrm>
              <a:off x="11085236"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1" name="rc170"/>
            <p:cNvSpPr/>
            <p:nvPr/>
          </p:nvSpPr>
          <p:spPr>
            <a:xfrm>
              <a:off x="11085236"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2" name="rc171"/>
            <p:cNvSpPr/>
            <p:nvPr/>
          </p:nvSpPr>
          <p:spPr>
            <a:xfrm>
              <a:off x="11085236"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3" name="rc172"/>
            <p:cNvSpPr/>
            <p:nvPr/>
          </p:nvSpPr>
          <p:spPr>
            <a:xfrm>
              <a:off x="11085236" y="4051637"/>
              <a:ext cx="234305" cy="123372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4" name="rc173"/>
            <p:cNvSpPr/>
            <p:nvPr/>
          </p:nvSpPr>
          <p:spPr>
            <a:xfrm>
              <a:off x="11345575"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5" name="rc174"/>
            <p:cNvSpPr/>
            <p:nvPr/>
          </p:nvSpPr>
          <p:spPr>
            <a:xfrm>
              <a:off x="11345575"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6" name="rc175"/>
            <p:cNvSpPr/>
            <p:nvPr/>
          </p:nvSpPr>
          <p:spPr>
            <a:xfrm>
              <a:off x="11345575"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7" name="rc176"/>
            <p:cNvSpPr/>
            <p:nvPr/>
          </p:nvSpPr>
          <p:spPr>
            <a:xfrm>
              <a:off x="11345575" y="4974938"/>
              <a:ext cx="234305" cy="3104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8" name="pg177"/>
            <p:cNvSpPr/>
            <p:nvPr/>
          </p:nvSpPr>
          <p:spPr>
            <a:xfrm>
              <a:off x="9250511"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79" name="tx178"/>
            <p:cNvSpPr/>
            <p:nvPr/>
          </p:nvSpPr>
          <p:spPr>
            <a:xfrm>
              <a:off x="9375393"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4 case(s)</a:t>
              </a:r>
            </a:p>
          </p:txBody>
        </p:sp>
        <p:sp>
          <p:nvSpPr>
            <p:cNvPr id="180" name="pg179"/>
            <p:cNvSpPr/>
            <p:nvPr/>
          </p:nvSpPr>
          <p:spPr>
            <a:xfrm>
              <a:off x="9436889" y="2394471"/>
              <a:ext cx="1187946" cy="311602"/>
            </a:xfrm>
            <a:custGeom>
              <a:avLst/>
              <a:pathLst>
                <a:path w="1187946" h="311602">
                  <a:moveTo>
                    <a:pt x="26017" y="311602"/>
                  </a:moveTo>
                  <a:lnTo>
                    <a:pt x="1161929" y="311602"/>
                  </a:lnTo>
                  <a:lnTo>
                    <a:pt x="1160881" y="311581"/>
                  </a:lnTo>
                  <a:lnTo>
                    <a:pt x="1165065" y="311412"/>
                  </a:lnTo>
                  <a:lnTo>
                    <a:pt x="1169167" y="310575"/>
                  </a:lnTo>
                  <a:lnTo>
                    <a:pt x="1173082" y="309090"/>
                  </a:lnTo>
                  <a:lnTo>
                    <a:pt x="1176708" y="306996"/>
                  </a:lnTo>
                  <a:lnTo>
                    <a:pt x="1179952" y="304348"/>
                  </a:lnTo>
                  <a:lnTo>
                    <a:pt x="1182728" y="301214"/>
                  </a:lnTo>
                  <a:lnTo>
                    <a:pt x="1184966" y="297675"/>
                  </a:lnTo>
                  <a:lnTo>
                    <a:pt x="1186607" y="293823"/>
                  </a:lnTo>
                  <a:lnTo>
                    <a:pt x="1187609" y="289758"/>
                  </a:lnTo>
                  <a:lnTo>
                    <a:pt x="1187946" y="285585"/>
                  </a:lnTo>
                  <a:lnTo>
                    <a:pt x="1187946" y="26017"/>
                  </a:lnTo>
                  <a:lnTo>
                    <a:pt x="1187609" y="21843"/>
                  </a:lnTo>
                  <a:lnTo>
                    <a:pt x="1186607" y="17778"/>
                  </a:lnTo>
                  <a:lnTo>
                    <a:pt x="1184966" y="13926"/>
                  </a:lnTo>
                  <a:lnTo>
                    <a:pt x="1182728" y="10387"/>
                  </a:lnTo>
                  <a:lnTo>
                    <a:pt x="1179952" y="7253"/>
                  </a:lnTo>
                  <a:lnTo>
                    <a:pt x="1176708" y="4605"/>
                  </a:lnTo>
                  <a:lnTo>
                    <a:pt x="1173082" y="2511"/>
                  </a:lnTo>
                  <a:lnTo>
                    <a:pt x="1169167" y="1027"/>
                  </a:lnTo>
                  <a:lnTo>
                    <a:pt x="1165065" y="189"/>
                  </a:lnTo>
                  <a:lnTo>
                    <a:pt x="116192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81" name="tx180"/>
            <p:cNvSpPr/>
            <p:nvPr/>
          </p:nvSpPr>
          <p:spPr>
            <a:xfrm>
              <a:off x="9540958" y="2466357"/>
              <a:ext cx="97980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5 case(s)</a:t>
              </a:r>
            </a:p>
          </p:txBody>
        </p:sp>
        <p:sp>
          <p:nvSpPr>
            <p:cNvPr id="182" name="rc181"/>
            <p:cNvSpPr/>
            <p:nvPr/>
          </p:nvSpPr>
          <p:spPr>
            <a:xfrm>
              <a:off x="8442793" y="2153563"/>
              <a:ext cx="3176137" cy="3131794"/>
            </a:xfrm>
            <a:prstGeom prst="rect">
              <a:avLst/>
            </a:prstGeom>
            <a:ln w="13550" cap="rnd">
              <a:solidFill>
                <a:srgbClr val="333333">
                  <a:alpha val="100000"/>
                </a:srgbClr>
              </a:solidFill>
              <a:prstDash val="solid"/>
              <a:round/>
            </a:ln>
          </p:spPr>
          <p:txBody>
            <a:bodyPr/>
            <a:lstStyle/>
            <a:p/>
          </p:txBody>
        </p:sp>
        <p:sp>
          <p:nvSpPr>
            <p:cNvPr id="183" name="rc182"/>
            <p:cNvSpPr/>
            <p:nvPr/>
          </p:nvSpPr>
          <p:spPr>
            <a:xfrm>
              <a:off x="11618931" y="2153563"/>
              <a:ext cx="3176137" cy="3131794"/>
            </a:xfrm>
            <a:prstGeom prst="rect">
              <a:avLst/>
            </a:prstGeom>
            <a:solidFill>
              <a:srgbClr val="FFFFFF">
                <a:alpha val="100000"/>
              </a:srgbClr>
            </a:solidFill>
          </p:spPr>
          <p:txBody>
            <a:bodyPr/>
            <a:lstStyle/>
            <a:p/>
          </p:txBody>
        </p:sp>
        <p:sp>
          <p:nvSpPr>
            <p:cNvPr id="184" name="pl183"/>
            <p:cNvSpPr/>
            <p:nvPr/>
          </p:nvSpPr>
          <p:spPr>
            <a:xfrm>
              <a:off x="11618931" y="462206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85" name="pl184"/>
            <p:cNvSpPr/>
            <p:nvPr/>
          </p:nvSpPr>
          <p:spPr>
            <a:xfrm>
              <a:off x="11618931" y="3295485"/>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86" name="pl185"/>
            <p:cNvSpPr/>
            <p:nvPr/>
          </p:nvSpPr>
          <p:spPr>
            <a:xfrm>
              <a:off x="11618931"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87" name="pl186"/>
            <p:cNvSpPr/>
            <p:nvPr/>
          </p:nvSpPr>
          <p:spPr>
            <a:xfrm>
              <a:off x="11618931" y="395877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88" name="pl187"/>
            <p:cNvSpPr/>
            <p:nvPr/>
          </p:nvSpPr>
          <p:spPr>
            <a:xfrm>
              <a:off x="11618931" y="2632194"/>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89" name="rc188"/>
            <p:cNvSpPr/>
            <p:nvPr/>
          </p:nvSpPr>
          <p:spPr>
            <a:xfrm>
              <a:off x="11657982"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0" name="rc189"/>
            <p:cNvSpPr/>
            <p:nvPr/>
          </p:nvSpPr>
          <p:spPr>
            <a:xfrm>
              <a:off x="11657982"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1" name="rc190"/>
            <p:cNvSpPr/>
            <p:nvPr/>
          </p:nvSpPr>
          <p:spPr>
            <a:xfrm>
              <a:off x="11657982"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2" name="rc191"/>
            <p:cNvSpPr/>
            <p:nvPr/>
          </p:nvSpPr>
          <p:spPr>
            <a:xfrm>
              <a:off x="11657982" y="5051879"/>
              <a:ext cx="234305" cy="2334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3" name="rc192"/>
            <p:cNvSpPr/>
            <p:nvPr/>
          </p:nvSpPr>
          <p:spPr>
            <a:xfrm>
              <a:off x="11918321"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4" name="rc193"/>
            <p:cNvSpPr/>
            <p:nvPr/>
          </p:nvSpPr>
          <p:spPr>
            <a:xfrm>
              <a:off x="11918321"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5" name="rc194"/>
            <p:cNvSpPr/>
            <p:nvPr/>
          </p:nvSpPr>
          <p:spPr>
            <a:xfrm>
              <a:off x="11918321"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6" name="rc195"/>
            <p:cNvSpPr/>
            <p:nvPr/>
          </p:nvSpPr>
          <p:spPr>
            <a:xfrm>
              <a:off x="11918321" y="4956365"/>
              <a:ext cx="234305" cy="32899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7" name="rc196"/>
            <p:cNvSpPr/>
            <p:nvPr/>
          </p:nvSpPr>
          <p:spPr>
            <a:xfrm>
              <a:off x="12178660" y="5277398"/>
              <a:ext cx="234305" cy="795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8" name="rc197"/>
            <p:cNvSpPr/>
            <p:nvPr/>
          </p:nvSpPr>
          <p:spPr>
            <a:xfrm>
              <a:off x="12178660" y="527739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9" name="rc198"/>
            <p:cNvSpPr/>
            <p:nvPr/>
          </p:nvSpPr>
          <p:spPr>
            <a:xfrm>
              <a:off x="12178660" y="527739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0" name="rc199"/>
            <p:cNvSpPr/>
            <p:nvPr/>
          </p:nvSpPr>
          <p:spPr>
            <a:xfrm>
              <a:off x="12178660" y="4500021"/>
              <a:ext cx="234305" cy="77737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1" name="rc200"/>
            <p:cNvSpPr/>
            <p:nvPr/>
          </p:nvSpPr>
          <p:spPr>
            <a:xfrm>
              <a:off x="12439000" y="5280051"/>
              <a:ext cx="234305" cy="530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2" name="rc201"/>
            <p:cNvSpPr/>
            <p:nvPr/>
          </p:nvSpPr>
          <p:spPr>
            <a:xfrm>
              <a:off x="12439000" y="528005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3" name="rc202"/>
            <p:cNvSpPr/>
            <p:nvPr/>
          </p:nvSpPr>
          <p:spPr>
            <a:xfrm>
              <a:off x="12439000" y="5280051"/>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4" name="rc203"/>
            <p:cNvSpPr/>
            <p:nvPr/>
          </p:nvSpPr>
          <p:spPr>
            <a:xfrm>
              <a:off x="12439000" y="4600842"/>
              <a:ext cx="234305" cy="67920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5" name="rc204"/>
            <p:cNvSpPr/>
            <p:nvPr/>
          </p:nvSpPr>
          <p:spPr>
            <a:xfrm>
              <a:off x="12699339"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6" name="rc205"/>
            <p:cNvSpPr/>
            <p:nvPr/>
          </p:nvSpPr>
          <p:spPr>
            <a:xfrm>
              <a:off x="12699339"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7" name="rc206"/>
            <p:cNvSpPr/>
            <p:nvPr/>
          </p:nvSpPr>
          <p:spPr>
            <a:xfrm>
              <a:off x="12699339"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8" name="rc207"/>
            <p:cNvSpPr/>
            <p:nvPr/>
          </p:nvSpPr>
          <p:spPr>
            <a:xfrm>
              <a:off x="12699339" y="4630026"/>
              <a:ext cx="234305" cy="65533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9" name="rc208"/>
            <p:cNvSpPr/>
            <p:nvPr/>
          </p:nvSpPr>
          <p:spPr>
            <a:xfrm>
              <a:off x="12959678"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2959678"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2959678"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2959678" y="4117966"/>
              <a:ext cx="234305" cy="116739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3220017" y="5248213"/>
              <a:ext cx="234305" cy="3714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3220017" y="524821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3220017" y="524821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3220017" y="4354097"/>
              <a:ext cx="234305" cy="8941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3480356" y="5261479"/>
              <a:ext cx="234305" cy="2387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3480356" y="526147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3480356" y="526147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3480356" y="4083475"/>
              <a:ext cx="234305" cy="117800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3740696" y="5269439"/>
              <a:ext cx="234305" cy="1591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3740696" y="526943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3740696" y="526943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3740696" y="2876285"/>
              <a:ext cx="234305" cy="23931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rc224"/>
            <p:cNvSpPr/>
            <p:nvPr/>
          </p:nvSpPr>
          <p:spPr>
            <a:xfrm>
              <a:off x="14001035" y="5277398"/>
              <a:ext cx="234305" cy="795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6" name="rc225"/>
            <p:cNvSpPr/>
            <p:nvPr/>
          </p:nvSpPr>
          <p:spPr>
            <a:xfrm>
              <a:off x="14001035" y="527739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7" name="rc226"/>
            <p:cNvSpPr/>
            <p:nvPr/>
          </p:nvSpPr>
          <p:spPr>
            <a:xfrm>
              <a:off x="14001035" y="527739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8" name="rc227"/>
            <p:cNvSpPr/>
            <p:nvPr/>
          </p:nvSpPr>
          <p:spPr>
            <a:xfrm>
              <a:off x="14001035" y="3592639"/>
              <a:ext cx="234305" cy="16847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9" name="rc228"/>
            <p:cNvSpPr/>
            <p:nvPr/>
          </p:nvSpPr>
          <p:spPr>
            <a:xfrm>
              <a:off x="14261374"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0" name="rc229"/>
            <p:cNvSpPr/>
            <p:nvPr/>
          </p:nvSpPr>
          <p:spPr>
            <a:xfrm>
              <a:off x="14261374"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1" name="rc230"/>
            <p:cNvSpPr/>
            <p:nvPr/>
          </p:nvSpPr>
          <p:spPr>
            <a:xfrm>
              <a:off x="14261374"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2" name="rc231"/>
            <p:cNvSpPr/>
            <p:nvPr/>
          </p:nvSpPr>
          <p:spPr>
            <a:xfrm>
              <a:off x="14261374" y="4128578"/>
              <a:ext cx="234305" cy="115677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3" name="rc232"/>
            <p:cNvSpPr/>
            <p:nvPr/>
          </p:nvSpPr>
          <p:spPr>
            <a:xfrm>
              <a:off x="14521713" y="5282705"/>
              <a:ext cx="234305" cy="265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4" name="rc233"/>
            <p:cNvSpPr/>
            <p:nvPr/>
          </p:nvSpPr>
          <p:spPr>
            <a:xfrm>
              <a:off x="14521713" y="528270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5" name="rc234"/>
            <p:cNvSpPr/>
            <p:nvPr/>
          </p:nvSpPr>
          <p:spPr>
            <a:xfrm>
              <a:off x="14521713" y="528270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6" name="rc235"/>
            <p:cNvSpPr/>
            <p:nvPr/>
          </p:nvSpPr>
          <p:spPr>
            <a:xfrm>
              <a:off x="14521713" y="4966978"/>
              <a:ext cx="234305" cy="3157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7" name="pg236"/>
            <p:cNvSpPr/>
            <p:nvPr/>
          </p:nvSpPr>
          <p:spPr>
            <a:xfrm>
              <a:off x="12402511" y="2153563"/>
              <a:ext cx="1608977" cy="373922"/>
            </a:xfrm>
            <a:custGeom>
              <a:avLst/>
              <a:pathLst>
                <a:path w="1608977" h="373922">
                  <a:moveTo>
                    <a:pt x="31220" y="373922"/>
                  </a:moveTo>
                  <a:lnTo>
                    <a:pt x="1577756" y="373922"/>
                  </a:lnTo>
                  <a:lnTo>
                    <a:pt x="1576499" y="373897"/>
                  </a:lnTo>
                  <a:lnTo>
                    <a:pt x="1581520" y="373695"/>
                  </a:lnTo>
                  <a:lnTo>
                    <a:pt x="1586442" y="372690"/>
                  </a:lnTo>
                  <a:lnTo>
                    <a:pt x="1591140" y="370908"/>
                  </a:lnTo>
                  <a:lnTo>
                    <a:pt x="1595492" y="368396"/>
                  </a:lnTo>
                  <a:lnTo>
                    <a:pt x="1599384" y="365218"/>
                  </a:lnTo>
                  <a:lnTo>
                    <a:pt x="1602715" y="361457"/>
                  </a:lnTo>
                  <a:lnTo>
                    <a:pt x="1605401" y="357211"/>
                  </a:lnTo>
                  <a:lnTo>
                    <a:pt x="1607370" y="352588"/>
                  </a:lnTo>
                  <a:lnTo>
                    <a:pt x="1608573" y="347710"/>
                  </a:lnTo>
                  <a:lnTo>
                    <a:pt x="1608977" y="342702"/>
                  </a:lnTo>
                  <a:lnTo>
                    <a:pt x="1608977" y="31220"/>
                  </a:lnTo>
                  <a:lnTo>
                    <a:pt x="1608573" y="26212"/>
                  </a:lnTo>
                  <a:lnTo>
                    <a:pt x="1607370" y="21334"/>
                  </a:lnTo>
                  <a:lnTo>
                    <a:pt x="1605401" y="16711"/>
                  </a:lnTo>
                  <a:lnTo>
                    <a:pt x="1602715" y="12465"/>
                  </a:lnTo>
                  <a:lnTo>
                    <a:pt x="1599384" y="8704"/>
                  </a:lnTo>
                  <a:lnTo>
                    <a:pt x="1595492" y="5526"/>
                  </a:lnTo>
                  <a:lnTo>
                    <a:pt x="1591140" y="3014"/>
                  </a:lnTo>
                  <a:lnTo>
                    <a:pt x="1586442" y="1232"/>
                  </a:lnTo>
                  <a:lnTo>
                    <a:pt x="1581520" y="227"/>
                  </a:lnTo>
                  <a:lnTo>
                    <a:pt x="157775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38" name="tx237"/>
            <p:cNvSpPr/>
            <p:nvPr/>
          </p:nvSpPr>
          <p:spPr>
            <a:xfrm>
              <a:off x="12527394" y="2239827"/>
              <a:ext cx="135921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38 case(s)</a:t>
              </a:r>
            </a:p>
          </p:txBody>
        </p:sp>
        <p:sp>
          <p:nvSpPr>
            <p:cNvPr id="239" name="pg238"/>
            <p:cNvSpPr/>
            <p:nvPr/>
          </p:nvSpPr>
          <p:spPr>
            <a:xfrm>
              <a:off x="12592913" y="2394471"/>
              <a:ext cx="1228175" cy="311602"/>
            </a:xfrm>
            <a:custGeom>
              <a:avLst/>
              <a:pathLst>
                <a:path w="1228175" h="311602">
                  <a:moveTo>
                    <a:pt x="26017" y="311602"/>
                  </a:moveTo>
                  <a:lnTo>
                    <a:pt x="1202157" y="311602"/>
                  </a:lnTo>
                  <a:lnTo>
                    <a:pt x="1201110" y="311581"/>
                  </a:lnTo>
                  <a:lnTo>
                    <a:pt x="1205293" y="311412"/>
                  </a:lnTo>
                  <a:lnTo>
                    <a:pt x="1209396" y="310575"/>
                  </a:lnTo>
                  <a:lnTo>
                    <a:pt x="1213311" y="309090"/>
                  </a:lnTo>
                  <a:lnTo>
                    <a:pt x="1216937" y="306996"/>
                  </a:lnTo>
                  <a:lnTo>
                    <a:pt x="1220180" y="304348"/>
                  </a:lnTo>
                  <a:lnTo>
                    <a:pt x="1222957" y="301214"/>
                  </a:lnTo>
                  <a:lnTo>
                    <a:pt x="1225194" y="297675"/>
                  </a:lnTo>
                  <a:lnTo>
                    <a:pt x="1226836" y="293823"/>
                  </a:lnTo>
                  <a:lnTo>
                    <a:pt x="1227838" y="289758"/>
                  </a:lnTo>
                  <a:lnTo>
                    <a:pt x="1228175" y="285585"/>
                  </a:lnTo>
                  <a:lnTo>
                    <a:pt x="1228175" y="26017"/>
                  </a:lnTo>
                  <a:lnTo>
                    <a:pt x="1227838" y="21843"/>
                  </a:lnTo>
                  <a:lnTo>
                    <a:pt x="1226836" y="17778"/>
                  </a:lnTo>
                  <a:lnTo>
                    <a:pt x="1225194" y="13926"/>
                  </a:lnTo>
                  <a:lnTo>
                    <a:pt x="1222957" y="10387"/>
                  </a:lnTo>
                  <a:lnTo>
                    <a:pt x="1220180" y="7253"/>
                  </a:lnTo>
                  <a:lnTo>
                    <a:pt x="1216937" y="4605"/>
                  </a:lnTo>
                  <a:lnTo>
                    <a:pt x="1213311" y="2511"/>
                  </a:lnTo>
                  <a:lnTo>
                    <a:pt x="1209396" y="1027"/>
                  </a:lnTo>
                  <a:lnTo>
                    <a:pt x="1205293" y="189"/>
                  </a:lnTo>
                  <a:lnTo>
                    <a:pt x="120215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40" name="tx239"/>
            <p:cNvSpPr/>
            <p:nvPr/>
          </p:nvSpPr>
          <p:spPr>
            <a:xfrm>
              <a:off x="12696982" y="2466357"/>
              <a:ext cx="102003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38 case(s)</a:t>
              </a:r>
            </a:p>
          </p:txBody>
        </p:sp>
        <p:sp>
          <p:nvSpPr>
            <p:cNvPr id="241" name="rc240"/>
            <p:cNvSpPr/>
            <p:nvPr/>
          </p:nvSpPr>
          <p:spPr>
            <a:xfrm>
              <a:off x="11618931" y="2153563"/>
              <a:ext cx="3176137" cy="3131794"/>
            </a:xfrm>
            <a:prstGeom prst="rect">
              <a:avLst/>
            </a:prstGeom>
            <a:ln w="13550" cap="rnd">
              <a:solidFill>
                <a:srgbClr val="333333">
                  <a:alpha val="100000"/>
                </a:srgbClr>
              </a:solidFill>
              <a:prstDash val="solid"/>
              <a:round/>
            </a:ln>
          </p:spPr>
          <p:txBody>
            <a:bodyPr/>
            <a:lstStyle/>
            <a:p/>
          </p:txBody>
        </p:sp>
        <p:sp>
          <p:nvSpPr>
            <p:cNvPr id="242" name="rc241"/>
            <p:cNvSpPr/>
            <p:nvPr/>
          </p:nvSpPr>
          <p:spPr>
            <a:xfrm>
              <a:off x="14795069" y="2153563"/>
              <a:ext cx="3176137" cy="3131794"/>
            </a:xfrm>
            <a:prstGeom prst="rect">
              <a:avLst/>
            </a:prstGeom>
            <a:solidFill>
              <a:srgbClr val="FFFFFF">
                <a:alpha val="100000"/>
              </a:srgbClr>
            </a:solidFill>
          </p:spPr>
          <p:txBody>
            <a:bodyPr/>
            <a:lstStyle/>
            <a:p/>
          </p:txBody>
        </p:sp>
        <p:sp>
          <p:nvSpPr>
            <p:cNvPr id="243" name="pl242"/>
            <p:cNvSpPr/>
            <p:nvPr/>
          </p:nvSpPr>
          <p:spPr>
            <a:xfrm>
              <a:off x="14795069" y="462206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44" name="pl243"/>
            <p:cNvSpPr/>
            <p:nvPr/>
          </p:nvSpPr>
          <p:spPr>
            <a:xfrm>
              <a:off x="14795069" y="3295485"/>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45" name="pl244"/>
            <p:cNvSpPr/>
            <p:nvPr/>
          </p:nvSpPr>
          <p:spPr>
            <a:xfrm>
              <a:off x="14795069"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46" name="pl245"/>
            <p:cNvSpPr/>
            <p:nvPr/>
          </p:nvSpPr>
          <p:spPr>
            <a:xfrm>
              <a:off x="14795069" y="395877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47" name="pl246"/>
            <p:cNvSpPr/>
            <p:nvPr/>
          </p:nvSpPr>
          <p:spPr>
            <a:xfrm>
              <a:off x="14795069" y="2632194"/>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48" name="rc247"/>
            <p:cNvSpPr/>
            <p:nvPr/>
          </p:nvSpPr>
          <p:spPr>
            <a:xfrm>
              <a:off x="14834120"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9" name="rc248"/>
            <p:cNvSpPr/>
            <p:nvPr/>
          </p:nvSpPr>
          <p:spPr>
            <a:xfrm>
              <a:off x="14834120"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0" name="rc249"/>
            <p:cNvSpPr/>
            <p:nvPr/>
          </p:nvSpPr>
          <p:spPr>
            <a:xfrm>
              <a:off x="14834120"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1" name="rc250"/>
            <p:cNvSpPr/>
            <p:nvPr/>
          </p:nvSpPr>
          <p:spPr>
            <a:xfrm>
              <a:off x="14834120" y="4943100"/>
              <a:ext cx="234305" cy="3422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2" name="rc251"/>
            <p:cNvSpPr/>
            <p:nvPr/>
          </p:nvSpPr>
          <p:spPr>
            <a:xfrm>
              <a:off x="15094459" y="5282705"/>
              <a:ext cx="234305" cy="265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3" name="rc252"/>
            <p:cNvSpPr/>
            <p:nvPr/>
          </p:nvSpPr>
          <p:spPr>
            <a:xfrm>
              <a:off x="15094459" y="528270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4" name="rc253"/>
            <p:cNvSpPr/>
            <p:nvPr/>
          </p:nvSpPr>
          <p:spPr>
            <a:xfrm>
              <a:off x="15094459" y="528270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5" name="rc254"/>
            <p:cNvSpPr/>
            <p:nvPr/>
          </p:nvSpPr>
          <p:spPr>
            <a:xfrm>
              <a:off x="15094459" y="4754725"/>
              <a:ext cx="234305" cy="52797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6" name="rc255"/>
            <p:cNvSpPr/>
            <p:nvPr/>
          </p:nvSpPr>
          <p:spPr>
            <a:xfrm>
              <a:off x="15354798" y="5282705"/>
              <a:ext cx="234305" cy="265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7" name="rc256"/>
            <p:cNvSpPr/>
            <p:nvPr/>
          </p:nvSpPr>
          <p:spPr>
            <a:xfrm>
              <a:off x="15354798" y="528270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8" name="rc257"/>
            <p:cNvSpPr/>
            <p:nvPr/>
          </p:nvSpPr>
          <p:spPr>
            <a:xfrm>
              <a:off x="15354798" y="528270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9" name="rc258"/>
            <p:cNvSpPr/>
            <p:nvPr/>
          </p:nvSpPr>
          <p:spPr>
            <a:xfrm>
              <a:off x="15354798" y="4380629"/>
              <a:ext cx="234305" cy="9020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0" name="rc259"/>
            <p:cNvSpPr/>
            <p:nvPr/>
          </p:nvSpPr>
          <p:spPr>
            <a:xfrm>
              <a:off x="15615138" y="5282705"/>
              <a:ext cx="234305" cy="265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1" name="rc260"/>
            <p:cNvSpPr/>
            <p:nvPr/>
          </p:nvSpPr>
          <p:spPr>
            <a:xfrm>
              <a:off x="15615138" y="528270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2" name="rc261"/>
            <p:cNvSpPr/>
            <p:nvPr/>
          </p:nvSpPr>
          <p:spPr>
            <a:xfrm>
              <a:off x="15615138" y="528270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3" name="rc262"/>
            <p:cNvSpPr/>
            <p:nvPr/>
          </p:nvSpPr>
          <p:spPr>
            <a:xfrm>
              <a:off x="15615138" y="4770644"/>
              <a:ext cx="234305" cy="51206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4" name="rc263"/>
            <p:cNvSpPr/>
            <p:nvPr/>
          </p:nvSpPr>
          <p:spPr>
            <a:xfrm>
              <a:off x="15875477"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5" name="rc264"/>
            <p:cNvSpPr/>
            <p:nvPr/>
          </p:nvSpPr>
          <p:spPr>
            <a:xfrm>
              <a:off x="15875477"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6" name="rc265"/>
            <p:cNvSpPr/>
            <p:nvPr/>
          </p:nvSpPr>
          <p:spPr>
            <a:xfrm>
              <a:off x="15875477"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7" name="rc266"/>
            <p:cNvSpPr/>
            <p:nvPr/>
          </p:nvSpPr>
          <p:spPr>
            <a:xfrm>
              <a:off x="15875477" y="4903302"/>
              <a:ext cx="234305" cy="38205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8" name="rc267"/>
            <p:cNvSpPr/>
            <p:nvPr/>
          </p:nvSpPr>
          <p:spPr>
            <a:xfrm>
              <a:off x="16135816"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9" name="rc268"/>
            <p:cNvSpPr/>
            <p:nvPr/>
          </p:nvSpPr>
          <p:spPr>
            <a:xfrm>
              <a:off x="16135816"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0" name="rc269"/>
            <p:cNvSpPr/>
            <p:nvPr/>
          </p:nvSpPr>
          <p:spPr>
            <a:xfrm>
              <a:off x="16135816"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1" name="rc270"/>
            <p:cNvSpPr/>
            <p:nvPr/>
          </p:nvSpPr>
          <p:spPr>
            <a:xfrm>
              <a:off x="16135816" y="5213722"/>
              <a:ext cx="234305" cy="7163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2" name="pg271"/>
            <p:cNvSpPr/>
            <p:nvPr/>
          </p:nvSpPr>
          <p:spPr>
            <a:xfrm>
              <a:off x="15602786"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73" name="tx272"/>
            <p:cNvSpPr/>
            <p:nvPr/>
          </p:nvSpPr>
          <p:spPr>
            <a:xfrm>
              <a:off x="15727669"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 case(s)</a:t>
              </a:r>
            </a:p>
          </p:txBody>
        </p:sp>
        <p:sp>
          <p:nvSpPr>
            <p:cNvPr id="274" name="pg273"/>
            <p:cNvSpPr/>
            <p:nvPr/>
          </p:nvSpPr>
          <p:spPr>
            <a:xfrm>
              <a:off x="16279069"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75" name="rc274"/>
            <p:cNvSpPr/>
            <p:nvPr/>
          </p:nvSpPr>
          <p:spPr>
            <a:xfrm>
              <a:off x="14795069" y="2153563"/>
              <a:ext cx="3176137" cy="3131794"/>
            </a:xfrm>
            <a:prstGeom prst="rect">
              <a:avLst/>
            </a:prstGeom>
            <a:ln w="13550" cap="rnd">
              <a:solidFill>
                <a:srgbClr val="333333">
                  <a:alpha val="100000"/>
                </a:srgbClr>
              </a:solidFill>
              <a:prstDash val="solid"/>
              <a:round/>
            </a:ln>
          </p:spPr>
          <p:txBody>
            <a:bodyPr/>
            <a:lstStyle/>
            <a:p/>
          </p:txBody>
        </p:sp>
        <p:sp>
          <p:nvSpPr>
            <p:cNvPr id="276" name="tx275"/>
            <p:cNvSpPr/>
            <p:nvPr/>
          </p:nvSpPr>
          <p:spPr>
            <a:xfrm>
              <a:off x="3396061"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77" name="tx276"/>
            <p:cNvSpPr/>
            <p:nvPr/>
          </p:nvSpPr>
          <p:spPr>
            <a:xfrm>
              <a:off x="657219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78" name="tx277"/>
            <p:cNvSpPr/>
            <p:nvPr/>
          </p:nvSpPr>
          <p:spPr>
            <a:xfrm>
              <a:off x="974833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79" name="tx278"/>
            <p:cNvSpPr/>
            <p:nvPr/>
          </p:nvSpPr>
          <p:spPr>
            <a:xfrm>
              <a:off x="1292447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80" name="tx279"/>
            <p:cNvSpPr/>
            <p:nvPr/>
          </p:nvSpPr>
          <p:spPr>
            <a:xfrm>
              <a:off x="161006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81" name="pl280"/>
            <p:cNvSpPr/>
            <p:nvPr/>
          </p:nvSpPr>
          <p:spPr>
            <a:xfrm>
              <a:off x="224672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2" name="pl281"/>
            <p:cNvSpPr/>
            <p:nvPr/>
          </p:nvSpPr>
          <p:spPr>
            <a:xfrm>
              <a:off x="250706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3" name="pl282"/>
            <p:cNvSpPr/>
            <p:nvPr/>
          </p:nvSpPr>
          <p:spPr>
            <a:xfrm>
              <a:off x="27673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4" name="pl283"/>
            <p:cNvSpPr/>
            <p:nvPr/>
          </p:nvSpPr>
          <p:spPr>
            <a:xfrm>
              <a:off x="30277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5" name="pl284"/>
            <p:cNvSpPr/>
            <p:nvPr/>
          </p:nvSpPr>
          <p:spPr>
            <a:xfrm>
              <a:off x="32880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6" name="pl285"/>
            <p:cNvSpPr/>
            <p:nvPr/>
          </p:nvSpPr>
          <p:spPr>
            <a:xfrm>
              <a:off x="354841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7" name="pl286"/>
            <p:cNvSpPr/>
            <p:nvPr/>
          </p:nvSpPr>
          <p:spPr>
            <a:xfrm>
              <a:off x="380875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8" name="pl287"/>
            <p:cNvSpPr/>
            <p:nvPr/>
          </p:nvSpPr>
          <p:spPr>
            <a:xfrm>
              <a:off x="40690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9" name="pl288"/>
            <p:cNvSpPr/>
            <p:nvPr/>
          </p:nvSpPr>
          <p:spPr>
            <a:xfrm>
              <a:off x="43294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0" name="pl289"/>
            <p:cNvSpPr/>
            <p:nvPr/>
          </p:nvSpPr>
          <p:spPr>
            <a:xfrm>
              <a:off x="45897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1" name="pl290"/>
            <p:cNvSpPr/>
            <p:nvPr/>
          </p:nvSpPr>
          <p:spPr>
            <a:xfrm>
              <a:off x="48501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2" name="pl291"/>
            <p:cNvSpPr/>
            <p:nvPr/>
          </p:nvSpPr>
          <p:spPr>
            <a:xfrm>
              <a:off x="5110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3" name="tx292"/>
            <p:cNvSpPr/>
            <p:nvPr/>
          </p:nvSpPr>
          <p:spPr>
            <a:xfrm rot="-5400000">
              <a:off x="216593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94" name="tx293"/>
            <p:cNvSpPr/>
            <p:nvPr/>
          </p:nvSpPr>
          <p:spPr>
            <a:xfrm rot="-5400000">
              <a:off x="241646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95" name="tx294"/>
            <p:cNvSpPr/>
            <p:nvPr/>
          </p:nvSpPr>
          <p:spPr>
            <a:xfrm rot="-5400000">
              <a:off x="267689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96" name="tx295"/>
            <p:cNvSpPr/>
            <p:nvPr/>
          </p:nvSpPr>
          <p:spPr>
            <a:xfrm rot="-5400000">
              <a:off x="293536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97" name="tx296"/>
            <p:cNvSpPr/>
            <p:nvPr/>
          </p:nvSpPr>
          <p:spPr>
            <a:xfrm rot="-5400000">
              <a:off x="3165059"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98" name="tx297"/>
            <p:cNvSpPr/>
            <p:nvPr/>
          </p:nvSpPr>
          <p:spPr>
            <a:xfrm rot="-5400000">
              <a:off x="346763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99" name="tx298"/>
            <p:cNvSpPr/>
            <p:nvPr/>
          </p:nvSpPr>
          <p:spPr>
            <a:xfrm rot="-5400000">
              <a:off x="3757665"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00" name="tx299"/>
            <p:cNvSpPr/>
            <p:nvPr/>
          </p:nvSpPr>
          <p:spPr>
            <a:xfrm rot="-5400000">
              <a:off x="395584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01" name="tx300"/>
            <p:cNvSpPr/>
            <p:nvPr/>
          </p:nvSpPr>
          <p:spPr>
            <a:xfrm rot="-5400000">
              <a:off x="42161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02" name="tx301"/>
            <p:cNvSpPr/>
            <p:nvPr/>
          </p:nvSpPr>
          <p:spPr>
            <a:xfrm rot="-5400000">
              <a:off x="451289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03" name="tx302"/>
            <p:cNvSpPr/>
            <p:nvPr/>
          </p:nvSpPr>
          <p:spPr>
            <a:xfrm rot="-5400000">
              <a:off x="475461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04" name="tx303"/>
            <p:cNvSpPr/>
            <p:nvPr/>
          </p:nvSpPr>
          <p:spPr>
            <a:xfrm rot="-5400000">
              <a:off x="501495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05" name="pl304"/>
            <p:cNvSpPr/>
            <p:nvPr/>
          </p:nvSpPr>
          <p:spPr>
            <a:xfrm>
              <a:off x="54228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pl305"/>
            <p:cNvSpPr/>
            <p:nvPr/>
          </p:nvSpPr>
          <p:spPr>
            <a:xfrm>
              <a:off x="56831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5943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6203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308"/>
            <p:cNvSpPr/>
            <p:nvPr/>
          </p:nvSpPr>
          <p:spPr>
            <a:xfrm>
              <a:off x="646421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309"/>
            <p:cNvSpPr/>
            <p:nvPr/>
          </p:nvSpPr>
          <p:spPr>
            <a:xfrm>
              <a:off x="672455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69848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724523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750557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pl313"/>
            <p:cNvSpPr/>
            <p:nvPr/>
          </p:nvSpPr>
          <p:spPr>
            <a:xfrm>
              <a:off x="77659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pl314"/>
            <p:cNvSpPr/>
            <p:nvPr/>
          </p:nvSpPr>
          <p:spPr>
            <a:xfrm>
              <a:off x="80262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pl315"/>
            <p:cNvSpPr/>
            <p:nvPr/>
          </p:nvSpPr>
          <p:spPr>
            <a:xfrm>
              <a:off x="82865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tx316"/>
            <p:cNvSpPr/>
            <p:nvPr/>
          </p:nvSpPr>
          <p:spPr>
            <a:xfrm rot="-5400000">
              <a:off x="534207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18" name="tx317"/>
            <p:cNvSpPr/>
            <p:nvPr/>
          </p:nvSpPr>
          <p:spPr>
            <a:xfrm rot="-5400000">
              <a:off x="5592605"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19" name="tx318"/>
            <p:cNvSpPr/>
            <p:nvPr/>
          </p:nvSpPr>
          <p:spPr>
            <a:xfrm rot="-5400000">
              <a:off x="585303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20" name="tx319"/>
            <p:cNvSpPr/>
            <p:nvPr/>
          </p:nvSpPr>
          <p:spPr>
            <a:xfrm rot="-5400000">
              <a:off x="6111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21" name="tx320"/>
            <p:cNvSpPr/>
            <p:nvPr/>
          </p:nvSpPr>
          <p:spPr>
            <a:xfrm rot="-5400000">
              <a:off x="634119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22" name="tx321"/>
            <p:cNvSpPr/>
            <p:nvPr/>
          </p:nvSpPr>
          <p:spPr>
            <a:xfrm rot="-5400000">
              <a:off x="664377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23" name="tx322"/>
            <p:cNvSpPr/>
            <p:nvPr/>
          </p:nvSpPr>
          <p:spPr>
            <a:xfrm rot="-5400000">
              <a:off x="693380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24" name="tx323"/>
            <p:cNvSpPr/>
            <p:nvPr/>
          </p:nvSpPr>
          <p:spPr>
            <a:xfrm rot="-5400000">
              <a:off x="713198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25" name="tx324"/>
            <p:cNvSpPr/>
            <p:nvPr/>
          </p:nvSpPr>
          <p:spPr>
            <a:xfrm rot="-5400000">
              <a:off x="7392277"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26" name="tx325"/>
            <p:cNvSpPr/>
            <p:nvPr/>
          </p:nvSpPr>
          <p:spPr>
            <a:xfrm rot="-5400000">
              <a:off x="768903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27" name="tx326"/>
            <p:cNvSpPr/>
            <p:nvPr/>
          </p:nvSpPr>
          <p:spPr>
            <a:xfrm rot="-5400000">
              <a:off x="793075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28" name="tx327"/>
            <p:cNvSpPr/>
            <p:nvPr/>
          </p:nvSpPr>
          <p:spPr>
            <a:xfrm rot="-5400000">
              <a:off x="8191092"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29" name="pl328"/>
            <p:cNvSpPr/>
            <p:nvPr/>
          </p:nvSpPr>
          <p:spPr>
            <a:xfrm>
              <a:off x="859899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329"/>
            <p:cNvSpPr/>
            <p:nvPr/>
          </p:nvSpPr>
          <p:spPr>
            <a:xfrm>
              <a:off x="88593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30"/>
            <p:cNvSpPr/>
            <p:nvPr/>
          </p:nvSpPr>
          <p:spPr>
            <a:xfrm>
              <a:off x="911967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31"/>
            <p:cNvSpPr/>
            <p:nvPr/>
          </p:nvSpPr>
          <p:spPr>
            <a:xfrm>
              <a:off x="938001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332"/>
            <p:cNvSpPr/>
            <p:nvPr/>
          </p:nvSpPr>
          <p:spPr>
            <a:xfrm>
              <a:off x="9640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pl333"/>
            <p:cNvSpPr/>
            <p:nvPr/>
          </p:nvSpPr>
          <p:spPr>
            <a:xfrm>
              <a:off x="99006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334"/>
            <p:cNvSpPr/>
            <p:nvPr/>
          </p:nvSpPr>
          <p:spPr>
            <a:xfrm>
              <a:off x="101610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1042137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106817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337"/>
            <p:cNvSpPr/>
            <p:nvPr/>
          </p:nvSpPr>
          <p:spPr>
            <a:xfrm>
              <a:off x="10942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pl338"/>
            <p:cNvSpPr/>
            <p:nvPr/>
          </p:nvSpPr>
          <p:spPr>
            <a:xfrm>
              <a:off x="1120238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pl339"/>
            <p:cNvSpPr/>
            <p:nvPr/>
          </p:nvSpPr>
          <p:spPr>
            <a:xfrm>
              <a:off x="114627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tx340"/>
            <p:cNvSpPr/>
            <p:nvPr/>
          </p:nvSpPr>
          <p:spPr>
            <a:xfrm rot="-5400000">
              <a:off x="851821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42" name="tx341"/>
            <p:cNvSpPr/>
            <p:nvPr/>
          </p:nvSpPr>
          <p:spPr>
            <a:xfrm rot="-5400000">
              <a:off x="8768743"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43" name="tx342"/>
            <p:cNvSpPr/>
            <p:nvPr/>
          </p:nvSpPr>
          <p:spPr>
            <a:xfrm rot="-5400000">
              <a:off x="9029169"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44" name="tx343"/>
            <p:cNvSpPr/>
            <p:nvPr/>
          </p:nvSpPr>
          <p:spPr>
            <a:xfrm rot="-5400000">
              <a:off x="928764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45" name="tx344"/>
            <p:cNvSpPr/>
            <p:nvPr/>
          </p:nvSpPr>
          <p:spPr>
            <a:xfrm rot="-5400000">
              <a:off x="951733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46" name="tx345"/>
            <p:cNvSpPr/>
            <p:nvPr/>
          </p:nvSpPr>
          <p:spPr>
            <a:xfrm rot="-5400000">
              <a:off x="981991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47" name="tx346"/>
            <p:cNvSpPr/>
            <p:nvPr/>
          </p:nvSpPr>
          <p:spPr>
            <a:xfrm rot="-5400000">
              <a:off x="10109940"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48" name="tx347"/>
            <p:cNvSpPr/>
            <p:nvPr/>
          </p:nvSpPr>
          <p:spPr>
            <a:xfrm rot="-5400000">
              <a:off x="10308119"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49" name="tx348"/>
            <p:cNvSpPr/>
            <p:nvPr/>
          </p:nvSpPr>
          <p:spPr>
            <a:xfrm rot="-5400000">
              <a:off x="10568415"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50" name="tx349"/>
            <p:cNvSpPr/>
            <p:nvPr/>
          </p:nvSpPr>
          <p:spPr>
            <a:xfrm rot="-5400000">
              <a:off x="1086517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51" name="tx350"/>
            <p:cNvSpPr/>
            <p:nvPr/>
          </p:nvSpPr>
          <p:spPr>
            <a:xfrm rot="-5400000">
              <a:off x="1110689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52" name="tx351"/>
            <p:cNvSpPr/>
            <p:nvPr/>
          </p:nvSpPr>
          <p:spPr>
            <a:xfrm rot="-5400000">
              <a:off x="113672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53" name="pl352"/>
            <p:cNvSpPr/>
            <p:nvPr/>
          </p:nvSpPr>
          <p:spPr>
            <a:xfrm>
              <a:off x="117751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4" name="pl353"/>
            <p:cNvSpPr/>
            <p:nvPr/>
          </p:nvSpPr>
          <p:spPr>
            <a:xfrm>
              <a:off x="120354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5" name="pl354"/>
            <p:cNvSpPr/>
            <p:nvPr/>
          </p:nvSpPr>
          <p:spPr>
            <a:xfrm>
              <a:off x="122958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6" name="pl355"/>
            <p:cNvSpPr/>
            <p:nvPr/>
          </p:nvSpPr>
          <p:spPr>
            <a:xfrm>
              <a:off x="125561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7" name="pl356"/>
            <p:cNvSpPr/>
            <p:nvPr/>
          </p:nvSpPr>
          <p:spPr>
            <a:xfrm>
              <a:off x="1281649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8" name="pl357"/>
            <p:cNvSpPr/>
            <p:nvPr/>
          </p:nvSpPr>
          <p:spPr>
            <a:xfrm>
              <a:off x="130768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9" name="pl358"/>
            <p:cNvSpPr/>
            <p:nvPr/>
          </p:nvSpPr>
          <p:spPr>
            <a:xfrm>
              <a:off x="133371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pl359"/>
            <p:cNvSpPr/>
            <p:nvPr/>
          </p:nvSpPr>
          <p:spPr>
            <a:xfrm>
              <a:off x="135975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360"/>
            <p:cNvSpPr/>
            <p:nvPr/>
          </p:nvSpPr>
          <p:spPr>
            <a:xfrm>
              <a:off x="138578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pl361"/>
            <p:cNvSpPr/>
            <p:nvPr/>
          </p:nvSpPr>
          <p:spPr>
            <a:xfrm>
              <a:off x="1411818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3" name="pl362"/>
            <p:cNvSpPr/>
            <p:nvPr/>
          </p:nvSpPr>
          <p:spPr>
            <a:xfrm>
              <a:off x="1437852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4" name="pl363"/>
            <p:cNvSpPr/>
            <p:nvPr/>
          </p:nvSpPr>
          <p:spPr>
            <a:xfrm>
              <a:off x="1463886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5" name="tx364"/>
            <p:cNvSpPr/>
            <p:nvPr/>
          </p:nvSpPr>
          <p:spPr>
            <a:xfrm rot="-5400000">
              <a:off x="1169435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66" name="tx365"/>
            <p:cNvSpPr/>
            <p:nvPr/>
          </p:nvSpPr>
          <p:spPr>
            <a:xfrm rot="-5400000">
              <a:off x="11944881"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67" name="tx366"/>
            <p:cNvSpPr/>
            <p:nvPr/>
          </p:nvSpPr>
          <p:spPr>
            <a:xfrm rot="-5400000">
              <a:off x="12205307"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68" name="tx367"/>
            <p:cNvSpPr/>
            <p:nvPr/>
          </p:nvSpPr>
          <p:spPr>
            <a:xfrm rot="-5400000">
              <a:off x="1246378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69" name="tx368"/>
            <p:cNvSpPr/>
            <p:nvPr/>
          </p:nvSpPr>
          <p:spPr>
            <a:xfrm rot="-5400000">
              <a:off x="1269347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70" name="tx369"/>
            <p:cNvSpPr/>
            <p:nvPr/>
          </p:nvSpPr>
          <p:spPr>
            <a:xfrm rot="-5400000">
              <a:off x="1299604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71" name="tx370"/>
            <p:cNvSpPr/>
            <p:nvPr/>
          </p:nvSpPr>
          <p:spPr>
            <a:xfrm rot="-5400000">
              <a:off x="1328607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72" name="tx371"/>
            <p:cNvSpPr/>
            <p:nvPr/>
          </p:nvSpPr>
          <p:spPr>
            <a:xfrm rot="-5400000">
              <a:off x="1348425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73" name="tx372"/>
            <p:cNvSpPr/>
            <p:nvPr/>
          </p:nvSpPr>
          <p:spPr>
            <a:xfrm rot="-5400000">
              <a:off x="13744553"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74" name="tx373"/>
            <p:cNvSpPr/>
            <p:nvPr/>
          </p:nvSpPr>
          <p:spPr>
            <a:xfrm rot="-5400000">
              <a:off x="14041311"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75" name="tx374"/>
            <p:cNvSpPr/>
            <p:nvPr/>
          </p:nvSpPr>
          <p:spPr>
            <a:xfrm rot="-5400000">
              <a:off x="1428302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76" name="tx375"/>
            <p:cNvSpPr/>
            <p:nvPr/>
          </p:nvSpPr>
          <p:spPr>
            <a:xfrm rot="-5400000">
              <a:off x="1454336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77" name="pl376"/>
            <p:cNvSpPr/>
            <p:nvPr/>
          </p:nvSpPr>
          <p:spPr>
            <a:xfrm>
              <a:off x="149512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8" name="pl377"/>
            <p:cNvSpPr/>
            <p:nvPr/>
          </p:nvSpPr>
          <p:spPr>
            <a:xfrm>
              <a:off x="152116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9" name="pl378"/>
            <p:cNvSpPr/>
            <p:nvPr/>
          </p:nvSpPr>
          <p:spPr>
            <a:xfrm>
              <a:off x="154719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0" name="pl379"/>
            <p:cNvSpPr/>
            <p:nvPr/>
          </p:nvSpPr>
          <p:spPr>
            <a:xfrm>
              <a:off x="157322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1" name="pl380"/>
            <p:cNvSpPr/>
            <p:nvPr/>
          </p:nvSpPr>
          <p:spPr>
            <a:xfrm>
              <a:off x="159926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2" name="pl381"/>
            <p:cNvSpPr/>
            <p:nvPr/>
          </p:nvSpPr>
          <p:spPr>
            <a:xfrm>
              <a:off x="1625296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3" name="pl382"/>
            <p:cNvSpPr/>
            <p:nvPr/>
          </p:nvSpPr>
          <p:spPr>
            <a:xfrm>
              <a:off x="165133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4" name="pl383"/>
            <p:cNvSpPr/>
            <p:nvPr/>
          </p:nvSpPr>
          <p:spPr>
            <a:xfrm>
              <a:off x="167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5" name="pl384"/>
            <p:cNvSpPr/>
            <p:nvPr/>
          </p:nvSpPr>
          <p:spPr>
            <a:xfrm>
              <a:off x="1703398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6" name="pl385"/>
            <p:cNvSpPr/>
            <p:nvPr/>
          </p:nvSpPr>
          <p:spPr>
            <a:xfrm>
              <a:off x="17294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7" name="pl386"/>
            <p:cNvSpPr/>
            <p:nvPr/>
          </p:nvSpPr>
          <p:spPr>
            <a:xfrm>
              <a:off x="17554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8" name="pl387"/>
            <p:cNvSpPr/>
            <p:nvPr/>
          </p:nvSpPr>
          <p:spPr>
            <a:xfrm>
              <a:off x="1781500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9" name="tx388"/>
            <p:cNvSpPr/>
            <p:nvPr/>
          </p:nvSpPr>
          <p:spPr>
            <a:xfrm rot="-5400000">
              <a:off x="1487049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90" name="tx389"/>
            <p:cNvSpPr/>
            <p:nvPr/>
          </p:nvSpPr>
          <p:spPr>
            <a:xfrm rot="-5400000">
              <a:off x="151210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91" name="tx390"/>
            <p:cNvSpPr/>
            <p:nvPr/>
          </p:nvSpPr>
          <p:spPr>
            <a:xfrm rot="-5400000">
              <a:off x="15381445"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92" name="tx391"/>
            <p:cNvSpPr/>
            <p:nvPr/>
          </p:nvSpPr>
          <p:spPr>
            <a:xfrm rot="-5400000">
              <a:off x="15639918"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93" name="tx392"/>
            <p:cNvSpPr/>
            <p:nvPr/>
          </p:nvSpPr>
          <p:spPr>
            <a:xfrm rot="-5400000">
              <a:off x="1586961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94" name="tx393"/>
            <p:cNvSpPr/>
            <p:nvPr/>
          </p:nvSpPr>
          <p:spPr>
            <a:xfrm rot="-5400000">
              <a:off x="1617218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95" name="tx394"/>
            <p:cNvSpPr/>
            <p:nvPr/>
          </p:nvSpPr>
          <p:spPr>
            <a:xfrm rot="-5400000">
              <a:off x="1646221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96" name="tx395"/>
            <p:cNvSpPr/>
            <p:nvPr/>
          </p:nvSpPr>
          <p:spPr>
            <a:xfrm rot="-5400000">
              <a:off x="1666039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97" name="tx396"/>
            <p:cNvSpPr/>
            <p:nvPr/>
          </p:nvSpPr>
          <p:spPr>
            <a:xfrm rot="-5400000">
              <a:off x="1692069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98" name="tx397"/>
            <p:cNvSpPr/>
            <p:nvPr/>
          </p:nvSpPr>
          <p:spPr>
            <a:xfrm rot="-5400000">
              <a:off x="1721744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99" name="tx398"/>
            <p:cNvSpPr/>
            <p:nvPr/>
          </p:nvSpPr>
          <p:spPr>
            <a:xfrm rot="-5400000">
              <a:off x="17459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00" name="tx399"/>
            <p:cNvSpPr/>
            <p:nvPr/>
          </p:nvSpPr>
          <p:spPr>
            <a:xfrm rot="-5400000">
              <a:off x="1771950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01" name="tx400"/>
            <p:cNvSpPr/>
            <p:nvPr/>
          </p:nvSpPr>
          <p:spPr>
            <a:xfrm>
              <a:off x="1421486" y="5200079"/>
              <a:ext cx="381186"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02" name="tx401"/>
            <p:cNvSpPr/>
            <p:nvPr/>
          </p:nvSpPr>
          <p:spPr>
            <a:xfrm>
              <a:off x="1294238" y="3873497"/>
              <a:ext cx="508434"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500</a:t>
              </a:r>
            </a:p>
          </p:txBody>
        </p:sp>
        <p:sp>
          <p:nvSpPr>
            <p:cNvPr id="403" name="tx402"/>
            <p:cNvSpPr/>
            <p:nvPr/>
          </p:nvSpPr>
          <p:spPr>
            <a:xfrm>
              <a:off x="1230614" y="2517336"/>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1,000</a:t>
              </a:r>
            </a:p>
          </p:txBody>
        </p:sp>
        <p:sp>
          <p:nvSpPr>
            <p:cNvPr id="404" name="pl403"/>
            <p:cNvSpPr/>
            <p:nvPr/>
          </p:nvSpPr>
          <p:spPr>
            <a:xfrm>
              <a:off x="2055723"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5" name="pl404"/>
            <p:cNvSpPr/>
            <p:nvPr/>
          </p:nvSpPr>
          <p:spPr>
            <a:xfrm>
              <a:off x="2055723" y="395877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6" name="pl405"/>
            <p:cNvSpPr/>
            <p:nvPr/>
          </p:nvSpPr>
          <p:spPr>
            <a:xfrm>
              <a:off x="2055723" y="263219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7" name="tx406"/>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08" name="rc407"/>
            <p:cNvSpPr/>
            <p:nvPr/>
          </p:nvSpPr>
          <p:spPr>
            <a:xfrm>
              <a:off x="18110385" y="2153563"/>
              <a:ext cx="1753945" cy="1236458"/>
            </a:xfrm>
            <a:prstGeom prst="rect">
              <a:avLst/>
            </a:prstGeom>
            <a:solidFill>
              <a:srgbClr val="FFFFFF">
                <a:alpha val="100000"/>
              </a:srgbClr>
            </a:solidFill>
          </p:spPr>
          <p:txBody>
            <a:bodyPr/>
            <a:lstStyle/>
            <a:p/>
          </p:txBody>
        </p:sp>
        <p:sp>
          <p:nvSpPr>
            <p:cNvPr id="409" name="rc408"/>
            <p:cNvSpPr/>
            <p:nvPr/>
          </p:nvSpPr>
          <p:spPr>
            <a:xfrm>
              <a:off x="18179974" y="2223153"/>
              <a:ext cx="274319" cy="274319"/>
            </a:xfrm>
            <a:prstGeom prst="rect">
              <a:avLst/>
            </a:prstGeom>
            <a:solidFill>
              <a:srgbClr val="FFFFFF">
                <a:alpha val="100000"/>
              </a:srgbClr>
            </a:solidFill>
          </p:spPr>
          <p:txBody>
            <a:bodyPr/>
            <a:lstStyle/>
            <a:p/>
          </p:txBody>
        </p:sp>
        <p:sp>
          <p:nvSpPr>
            <p:cNvPr id="410" name="rc409"/>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11" name="rc410"/>
            <p:cNvSpPr/>
            <p:nvPr/>
          </p:nvSpPr>
          <p:spPr>
            <a:xfrm>
              <a:off x="18179974" y="2497473"/>
              <a:ext cx="274319" cy="274319"/>
            </a:xfrm>
            <a:prstGeom prst="rect">
              <a:avLst/>
            </a:prstGeom>
            <a:solidFill>
              <a:srgbClr val="FFFFFF">
                <a:alpha val="100000"/>
              </a:srgbClr>
            </a:solidFill>
          </p:spPr>
          <p:txBody>
            <a:bodyPr/>
            <a:lstStyle/>
            <a:p/>
          </p:txBody>
        </p:sp>
        <p:sp>
          <p:nvSpPr>
            <p:cNvPr id="412" name="rc411"/>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13" name="rc412"/>
            <p:cNvSpPr/>
            <p:nvPr/>
          </p:nvSpPr>
          <p:spPr>
            <a:xfrm>
              <a:off x="18179974" y="2771793"/>
              <a:ext cx="274319" cy="274319"/>
            </a:xfrm>
            <a:prstGeom prst="rect">
              <a:avLst/>
            </a:prstGeom>
            <a:solidFill>
              <a:srgbClr val="FFFFFF">
                <a:alpha val="100000"/>
              </a:srgbClr>
            </a:solidFill>
          </p:spPr>
          <p:txBody>
            <a:bodyPr/>
            <a:lstStyle/>
            <a:p/>
          </p:txBody>
        </p:sp>
        <p:sp>
          <p:nvSpPr>
            <p:cNvPr id="414" name="rc413"/>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15" name="rc414"/>
            <p:cNvSpPr/>
            <p:nvPr/>
          </p:nvSpPr>
          <p:spPr>
            <a:xfrm>
              <a:off x="18179974" y="3046113"/>
              <a:ext cx="274319" cy="274319"/>
            </a:xfrm>
            <a:prstGeom prst="rect">
              <a:avLst/>
            </a:prstGeom>
            <a:solidFill>
              <a:srgbClr val="FFFFFF">
                <a:alpha val="100000"/>
              </a:srgbClr>
            </a:solidFill>
          </p:spPr>
          <p:txBody>
            <a:bodyPr/>
            <a:lstStyle/>
            <a:p/>
          </p:txBody>
        </p:sp>
        <p:sp>
          <p:nvSpPr>
            <p:cNvPr id="416" name="rc415"/>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17" name="tx416"/>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18" name="tx417"/>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19" name="tx418"/>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20" name="tx419"/>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sp xmlns:a="http://schemas.openxmlformats.org/drawingml/2006/main" xmlns:r="http://schemas.openxmlformats.org/officeDocument/2006/relationships" xmlns:p="http://schemas.openxmlformats.org/presentationml/2006/main">
        <p:nvSpPr>
          <p:cNvPr id="421" name=""/>
          <p:cNvSpPr>
            <a:spLocks noGrp="1"/>
          </p:cNvSpPr>
          <p:nvPr>
            <p:ph/>
          </p:nvPr>
        </p:nvSpPr>
        <p:spPr>
          <a:xfrm>
            <a:off x="7772400" y="7772400"/>
            <a:ext cx="54864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age distribution data available
for the past 12 months</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422" name=""/>
          <p:cNvGrpSpPr/>
          <p:nvPr/>
        </p:nvGrpSpPr>
        <p:grpSpPr>
          <a:xfrm>
            <a:off x="12527280" y="6217920"/>
            <a:ext cx="5486400" cy="4297680"/>
            <a:chOff x="12527280" y="6217920"/>
            <a:chExt cx="5486400" cy="4297680"/>
          </a:xfrm>
        </p:grpSpPr>
        <p:sp>
          <p:nvSpPr>
            <p:cNvPr id="423"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24"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25"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426"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27"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28"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29"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30"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31"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32"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33"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34"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35"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36"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37" name="pl17"/>
            <p:cNvSpPr/>
            <p:nvPr/>
          </p:nvSpPr>
          <p:spPr>
            <a:xfrm>
              <a:off x="13329440" y="6663670"/>
              <a:ext cx="4502097" cy="665794"/>
            </a:xfrm>
            <a:custGeom>
              <a:avLst/>
              <a:pathLst>
                <a:path w="4502097" h="665794">
                  <a:moveTo>
                    <a:pt x="0" y="0"/>
                  </a:moveTo>
                  <a:lnTo>
                    <a:pt x="187587" y="0"/>
                  </a:lnTo>
                  <a:lnTo>
                    <a:pt x="375174" y="76822"/>
                  </a:lnTo>
                  <a:lnTo>
                    <a:pt x="562762" y="51214"/>
                  </a:lnTo>
                  <a:lnTo>
                    <a:pt x="750349" y="51214"/>
                  </a:lnTo>
                  <a:lnTo>
                    <a:pt x="937937" y="25607"/>
                  </a:lnTo>
                  <a:lnTo>
                    <a:pt x="1125524" y="0"/>
                  </a:lnTo>
                  <a:lnTo>
                    <a:pt x="1313111" y="0"/>
                  </a:lnTo>
                  <a:lnTo>
                    <a:pt x="1500699" y="0"/>
                  </a:lnTo>
                  <a:lnTo>
                    <a:pt x="1688286" y="0"/>
                  </a:lnTo>
                  <a:lnTo>
                    <a:pt x="1875874" y="0"/>
                  </a:lnTo>
                  <a:lnTo>
                    <a:pt x="2063461" y="0"/>
                  </a:lnTo>
                  <a:lnTo>
                    <a:pt x="2251048" y="0"/>
                  </a:lnTo>
                  <a:lnTo>
                    <a:pt x="2438636" y="25607"/>
                  </a:lnTo>
                  <a:lnTo>
                    <a:pt x="2626223" y="51214"/>
                  </a:lnTo>
                  <a:lnTo>
                    <a:pt x="2813811" y="76822"/>
                  </a:lnTo>
                  <a:lnTo>
                    <a:pt x="3001398" y="102429"/>
                  </a:lnTo>
                  <a:lnTo>
                    <a:pt x="3188985" y="307289"/>
                  </a:lnTo>
                  <a:lnTo>
                    <a:pt x="3376573" y="179252"/>
                  </a:lnTo>
                  <a:lnTo>
                    <a:pt x="3564160" y="204859"/>
                  </a:lnTo>
                  <a:lnTo>
                    <a:pt x="3751748" y="512149"/>
                  </a:lnTo>
                  <a:lnTo>
                    <a:pt x="3939335" y="665794"/>
                  </a:lnTo>
                  <a:lnTo>
                    <a:pt x="4126923" y="460934"/>
                  </a:lnTo>
                  <a:lnTo>
                    <a:pt x="4314510" y="307289"/>
                  </a:lnTo>
                  <a:lnTo>
                    <a:pt x="4502097" y="153644"/>
                  </a:lnTo>
                </a:path>
              </a:pathLst>
            </a:custGeom>
            <a:ln w="32521" cap="flat">
              <a:solidFill>
                <a:srgbClr val="5EB0E8">
                  <a:alpha val="100000"/>
                </a:srgbClr>
              </a:solidFill>
              <a:prstDash val="solid"/>
              <a:round/>
            </a:ln>
          </p:spPr>
          <p:txBody>
            <a:bodyPr/>
            <a:lstStyle/>
            <a:p/>
          </p:txBody>
        </p:sp>
        <p:sp>
          <p:nvSpPr>
            <p:cNvPr id="438" name="pl18"/>
            <p:cNvSpPr/>
            <p:nvPr/>
          </p:nvSpPr>
          <p:spPr>
            <a:xfrm>
              <a:off x="13329440" y="6766100"/>
              <a:ext cx="4502097" cy="1305982"/>
            </a:xfrm>
            <a:custGeom>
              <a:avLst/>
              <a:pathLst>
                <a:path w="4502097" h="1305982">
                  <a:moveTo>
                    <a:pt x="0" y="0"/>
                  </a:moveTo>
                  <a:lnTo>
                    <a:pt x="187587" y="0"/>
                  </a:lnTo>
                  <a:lnTo>
                    <a:pt x="375174" y="384112"/>
                  </a:lnTo>
                  <a:lnTo>
                    <a:pt x="562762" y="537757"/>
                  </a:lnTo>
                  <a:lnTo>
                    <a:pt x="750349" y="691402"/>
                  </a:lnTo>
                  <a:lnTo>
                    <a:pt x="937937" y="870654"/>
                  </a:lnTo>
                  <a:lnTo>
                    <a:pt x="1125524" y="1024299"/>
                  </a:lnTo>
                  <a:lnTo>
                    <a:pt x="1313111" y="1177944"/>
                  </a:lnTo>
                  <a:lnTo>
                    <a:pt x="1500699" y="998692"/>
                  </a:lnTo>
                  <a:lnTo>
                    <a:pt x="1688286" y="1024299"/>
                  </a:lnTo>
                  <a:lnTo>
                    <a:pt x="1875874" y="1075514"/>
                  </a:lnTo>
                  <a:lnTo>
                    <a:pt x="2063461" y="614579"/>
                  </a:lnTo>
                  <a:lnTo>
                    <a:pt x="2251048" y="640187"/>
                  </a:lnTo>
                  <a:lnTo>
                    <a:pt x="2438636" y="665794"/>
                  </a:lnTo>
                  <a:lnTo>
                    <a:pt x="2626223" y="153644"/>
                  </a:lnTo>
                  <a:lnTo>
                    <a:pt x="2813811" y="384112"/>
                  </a:lnTo>
                  <a:lnTo>
                    <a:pt x="3001398" y="460934"/>
                  </a:lnTo>
                  <a:lnTo>
                    <a:pt x="3188985" y="717009"/>
                  </a:lnTo>
                  <a:lnTo>
                    <a:pt x="3376573" y="486542"/>
                  </a:lnTo>
                  <a:lnTo>
                    <a:pt x="3564160" y="1049907"/>
                  </a:lnTo>
                  <a:lnTo>
                    <a:pt x="3751748" y="1305982"/>
                  </a:lnTo>
                  <a:lnTo>
                    <a:pt x="3939335" y="1254767"/>
                  </a:lnTo>
                  <a:lnTo>
                    <a:pt x="4126923" y="947477"/>
                  </a:lnTo>
                  <a:lnTo>
                    <a:pt x="4314510" y="793832"/>
                  </a:lnTo>
                  <a:lnTo>
                    <a:pt x="4502097" y="691402"/>
                  </a:lnTo>
                </a:path>
              </a:pathLst>
            </a:custGeom>
            <a:ln w="32521" cap="flat">
              <a:solidFill>
                <a:srgbClr val="00A173">
                  <a:alpha val="100000"/>
                </a:srgbClr>
              </a:solidFill>
              <a:prstDash val="solid"/>
              <a:round/>
            </a:ln>
          </p:spPr>
          <p:txBody>
            <a:bodyPr/>
            <a:lstStyle/>
            <a:p/>
          </p:txBody>
        </p:sp>
        <p:sp>
          <p:nvSpPr>
            <p:cNvPr id="439"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40"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41"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42"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443"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444"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45"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6"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7"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8"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9"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50"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51"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2"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3"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4"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5"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6"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7"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8"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9"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0"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1"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2"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3"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4"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5"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6"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7"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8"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9"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0"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1"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2"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3"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4"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5"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6"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477"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478"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479"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480"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481"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482"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483"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484"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485"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486"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487"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488"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489"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490"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491"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492"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493"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494"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495"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496"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497"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498"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499"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00"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01"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02" name="rc82"/>
            <p:cNvSpPr/>
            <p:nvPr/>
          </p:nvSpPr>
          <p:spPr>
            <a:xfrm>
              <a:off x="14005791" y="9941072"/>
              <a:ext cx="3149396" cy="504938"/>
            </a:xfrm>
            <a:prstGeom prst="rect">
              <a:avLst/>
            </a:prstGeom>
            <a:solidFill>
              <a:srgbClr val="FFFFFF">
                <a:alpha val="100000"/>
              </a:srgbClr>
            </a:solidFill>
          </p:spPr>
          <p:txBody>
            <a:bodyPr/>
            <a:lstStyle/>
            <a:p/>
          </p:txBody>
        </p:sp>
        <p:sp>
          <p:nvSpPr>
            <p:cNvPr id="503"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04"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05"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06"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07"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508"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509"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510"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511"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aggregate surveillance data.  Coverage data from WHO/UNICEF Estimates of National Immunization Coverage (WUENIC)</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Brunei Darussalam</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709108" y="2153563"/>
              <a:ext cx="3252419" cy="3131794"/>
            </a:xfrm>
            <a:prstGeom prst="rect">
              <a:avLst/>
            </a:prstGeom>
            <a:solidFill>
              <a:srgbClr val="FFFFFF">
                <a:alpha val="100000"/>
              </a:srgbClr>
            </a:solidFill>
          </p:spPr>
          <p:txBody>
            <a:bodyPr/>
            <a:lstStyle/>
            <a:p/>
          </p:txBody>
        </p:sp>
        <p:sp>
          <p:nvSpPr>
            <p:cNvPr id="7" name="pl6"/>
            <p:cNvSpPr/>
            <p:nvPr/>
          </p:nvSpPr>
          <p:spPr>
            <a:xfrm>
              <a:off x="1709108" y="4883846"/>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8" name="pl7"/>
            <p:cNvSpPr/>
            <p:nvPr/>
          </p:nvSpPr>
          <p:spPr>
            <a:xfrm>
              <a:off x="1709108" y="4080821"/>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9" name="pl8"/>
            <p:cNvSpPr/>
            <p:nvPr/>
          </p:nvSpPr>
          <p:spPr>
            <a:xfrm>
              <a:off x="1709108" y="3277797"/>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10" name="pl9"/>
            <p:cNvSpPr/>
            <p:nvPr/>
          </p:nvSpPr>
          <p:spPr>
            <a:xfrm>
              <a:off x="1709108" y="2474773"/>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11" name="pl10"/>
            <p:cNvSpPr/>
            <p:nvPr/>
          </p:nvSpPr>
          <p:spPr>
            <a:xfrm>
              <a:off x="1709108" y="5285358"/>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12" name="pl11"/>
            <p:cNvSpPr/>
            <p:nvPr/>
          </p:nvSpPr>
          <p:spPr>
            <a:xfrm>
              <a:off x="1709108" y="4482334"/>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13" name="pl12"/>
            <p:cNvSpPr/>
            <p:nvPr/>
          </p:nvSpPr>
          <p:spPr>
            <a:xfrm>
              <a:off x="1709108" y="3679309"/>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14" name="pl13"/>
            <p:cNvSpPr/>
            <p:nvPr/>
          </p:nvSpPr>
          <p:spPr>
            <a:xfrm>
              <a:off x="1709108" y="2876285"/>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15" name="rc14"/>
            <p:cNvSpPr/>
            <p:nvPr/>
          </p:nvSpPr>
          <p:spPr>
            <a:xfrm>
              <a:off x="2015689"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 name="rc15"/>
            <p:cNvSpPr/>
            <p:nvPr/>
          </p:nvSpPr>
          <p:spPr>
            <a:xfrm>
              <a:off x="2015689"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 name="rc16"/>
            <p:cNvSpPr/>
            <p:nvPr/>
          </p:nvSpPr>
          <p:spPr>
            <a:xfrm>
              <a:off x="2015689"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 name="rc17"/>
            <p:cNvSpPr/>
            <p:nvPr/>
          </p:nvSpPr>
          <p:spPr>
            <a:xfrm>
              <a:off x="2015689" y="4883846"/>
              <a:ext cx="239932" cy="4015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 name="rc18"/>
            <p:cNvSpPr/>
            <p:nvPr/>
          </p:nvSpPr>
          <p:spPr>
            <a:xfrm>
              <a:off x="2282281"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 name="rc19"/>
            <p:cNvSpPr/>
            <p:nvPr/>
          </p:nvSpPr>
          <p:spPr>
            <a:xfrm>
              <a:off x="2282281"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 name="rc20"/>
            <p:cNvSpPr/>
            <p:nvPr/>
          </p:nvSpPr>
          <p:spPr>
            <a:xfrm>
              <a:off x="2282281"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 name="rc21"/>
            <p:cNvSpPr/>
            <p:nvPr/>
          </p:nvSpPr>
          <p:spPr>
            <a:xfrm>
              <a:off x="2282281" y="3679309"/>
              <a:ext cx="239932" cy="160604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 name="rc22"/>
            <p:cNvSpPr/>
            <p:nvPr/>
          </p:nvSpPr>
          <p:spPr>
            <a:xfrm>
              <a:off x="2548872"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 name="rc23"/>
            <p:cNvSpPr/>
            <p:nvPr/>
          </p:nvSpPr>
          <p:spPr>
            <a:xfrm>
              <a:off x="2548872"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 name="rc24"/>
            <p:cNvSpPr/>
            <p:nvPr/>
          </p:nvSpPr>
          <p:spPr>
            <a:xfrm>
              <a:off x="2548872"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 name="rc25"/>
            <p:cNvSpPr/>
            <p:nvPr/>
          </p:nvSpPr>
          <p:spPr>
            <a:xfrm>
              <a:off x="2548872" y="4883846"/>
              <a:ext cx="239932" cy="4015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 name="rc26"/>
            <p:cNvSpPr/>
            <p:nvPr/>
          </p:nvSpPr>
          <p:spPr>
            <a:xfrm>
              <a:off x="2815464"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 name="rc27"/>
            <p:cNvSpPr/>
            <p:nvPr/>
          </p:nvSpPr>
          <p:spPr>
            <a:xfrm>
              <a:off x="2815464"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 name="rc28"/>
            <p:cNvSpPr/>
            <p:nvPr/>
          </p:nvSpPr>
          <p:spPr>
            <a:xfrm>
              <a:off x="2815464"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0" name="rc29"/>
            <p:cNvSpPr/>
            <p:nvPr/>
          </p:nvSpPr>
          <p:spPr>
            <a:xfrm>
              <a:off x="2815464" y="3679309"/>
              <a:ext cx="239932" cy="160604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1" name="rc30"/>
            <p:cNvSpPr/>
            <p:nvPr/>
          </p:nvSpPr>
          <p:spPr>
            <a:xfrm>
              <a:off x="3348648"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2" name="rc31"/>
            <p:cNvSpPr/>
            <p:nvPr/>
          </p:nvSpPr>
          <p:spPr>
            <a:xfrm>
              <a:off x="3348648"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3" name="rc32"/>
            <p:cNvSpPr/>
            <p:nvPr/>
          </p:nvSpPr>
          <p:spPr>
            <a:xfrm>
              <a:off x="3348648"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4" name="rc33"/>
            <p:cNvSpPr/>
            <p:nvPr/>
          </p:nvSpPr>
          <p:spPr>
            <a:xfrm>
              <a:off x="3348648" y="4883846"/>
              <a:ext cx="239932" cy="4015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5" name="rc34"/>
            <p:cNvSpPr/>
            <p:nvPr/>
          </p:nvSpPr>
          <p:spPr>
            <a:xfrm>
              <a:off x="3881831"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6" name="rc35"/>
            <p:cNvSpPr/>
            <p:nvPr/>
          </p:nvSpPr>
          <p:spPr>
            <a:xfrm>
              <a:off x="3881831"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7" name="rc36"/>
            <p:cNvSpPr/>
            <p:nvPr/>
          </p:nvSpPr>
          <p:spPr>
            <a:xfrm>
              <a:off x="3881831"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8" name="rc37"/>
            <p:cNvSpPr/>
            <p:nvPr/>
          </p:nvSpPr>
          <p:spPr>
            <a:xfrm>
              <a:off x="3881831" y="3679309"/>
              <a:ext cx="239932" cy="160604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9" name="rc38"/>
            <p:cNvSpPr/>
            <p:nvPr/>
          </p:nvSpPr>
          <p:spPr>
            <a:xfrm>
              <a:off x="4148423"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0" name="rc39"/>
            <p:cNvSpPr/>
            <p:nvPr/>
          </p:nvSpPr>
          <p:spPr>
            <a:xfrm>
              <a:off x="4148423"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1" name="rc40"/>
            <p:cNvSpPr/>
            <p:nvPr/>
          </p:nvSpPr>
          <p:spPr>
            <a:xfrm>
              <a:off x="4148423"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2" name="rc41"/>
            <p:cNvSpPr/>
            <p:nvPr/>
          </p:nvSpPr>
          <p:spPr>
            <a:xfrm>
              <a:off x="4148423" y="4080821"/>
              <a:ext cx="239932" cy="12045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3" name="rc42"/>
            <p:cNvSpPr/>
            <p:nvPr/>
          </p:nvSpPr>
          <p:spPr>
            <a:xfrm>
              <a:off x="4681607"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4" name="rc43"/>
            <p:cNvSpPr/>
            <p:nvPr/>
          </p:nvSpPr>
          <p:spPr>
            <a:xfrm>
              <a:off x="4681607"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 name="rc44"/>
            <p:cNvSpPr/>
            <p:nvPr/>
          </p:nvSpPr>
          <p:spPr>
            <a:xfrm>
              <a:off x="4681607"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6" name="rc45"/>
            <p:cNvSpPr/>
            <p:nvPr/>
          </p:nvSpPr>
          <p:spPr>
            <a:xfrm>
              <a:off x="4681607" y="4482334"/>
              <a:ext cx="239932" cy="8030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7" name="pg46"/>
            <p:cNvSpPr/>
            <p:nvPr/>
          </p:nvSpPr>
          <p:spPr>
            <a:xfrm>
              <a:off x="2579061"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48" name="tx47"/>
            <p:cNvSpPr/>
            <p:nvPr/>
          </p:nvSpPr>
          <p:spPr>
            <a:xfrm>
              <a:off x="2703944"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49" name="pg48"/>
            <p:cNvSpPr/>
            <p:nvPr/>
          </p:nvSpPr>
          <p:spPr>
            <a:xfrm>
              <a:off x="2761424"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50" name="tx49"/>
            <p:cNvSpPr/>
            <p:nvPr/>
          </p:nvSpPr>
          <p:spPr>
            <a:xfrm>
              <a:off x="2865493"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51" name="rc50"/>
            <p:cNvSpPr/>
            <p:nvPr/>
          </p:nvSpPr>
          <p:spPr>
            <a:xfrm>
              <a:off x="1709108" y="2153563"/>
              <a:ext cx="3252419" cy="3131794"/>
            </a:xfrm>
            <a:prstGeom prst="rect">
              <a:avLst/>
            </a:prstGeom>
            <a:ln w="13550" cap="rnd">
              <a:solidFill>
                <a:srgbClr val="333333">
                  <a:alpha val="100000"/>
                </a:srgbClr>
              </a:solidFill>
              <a:prstDash val="solid"/>
              <a:round/>
            </a:ln>
          </p:spPr>
          <p:txBody>
            <a:bodyPr/>
            <a:lstStyle/>
            <a:p/>
          </p:txBody>
        </p:sp>
        <p:sp>
          <p:nvSpPr>
            <p:cNvPr id="52" name="rc51"/>
            <p:cNvSpPr/>
            <p:nvPr/>
          </p:nvSpPr>
          <p:spPr>
            <a:xfrm>
              <a:off x="4961528" y="2153563"/>
              <a:ext cx="3252419" cy="3131794"/>
            </a:xfrm>
            <a:prstGeom prst="rect">
              <a:avLst/>
            </a:prstGeom>
            <a:solidFill>
              <a:srgbClr val="FFFFFF">
                <a:alpha val="100000"/>
              </a:srgbClr>
            </a:solidFill>
          </p:spPr>
          <p:txBody>
            <a:bodyPr/>
            <a:lstStyle/>
            <a:p/>
          </p:txBody>
        </p:sp>
        <p:sp>
          <p:nvSpPr>
            <p:cNvPr id="53" name="pl52"/>
            <p:cNvSpPr/>
            <p:nvPr/>
          </p:nvSpPr>
          <p:spPr>
            <a:xfrm>
              <a:off x="4961528" y="4883846"/>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54" name="pl53"/>
            <p:cNvSpPr/>
            <p:nvPr/>
          </p:nvSpPr>
          <p:spPr>
            <a:xfrm>
              <a:off x="4961528" y="4080821"/>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55" name="pl54"/>
            <p:cNvSpPr/>
            <p:nvPr/>
          </p:nvSpPr>
          <p:spPr>
            <a:xfrm>
              <a:off x="4961528" y="3277797"/>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56" name="pl55"/>
            <p:cNvSpPr/>
            <p:nvPr/>
          </p:nvSpPr>
          <p:spPr>
            <a:xfrm>
              <a:off x="4961528" y="2474773"/>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57" name="pl56"/>
            <p:cNvSpPr/>
            <p:nvPr/>
          </p:nvSpPr>
          <p:spPr>
            <a:xfrm>
              <a:off x="4961528" y="5285358"/>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58" name="pl57"/>
            <p:cNvSpPr/>
            <p:nvPr/>
          </p:nvSpPr>
          <p:spPr>
            <a:xfrm>
              <a:off x="4961528" y="4482334"/>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59" name="pl58"/>
            <p:cNvSpPr/>
            <p:nvPr/>
          </p:nvSpPr>
          <p:spPr>
            <a:xfrm>
              <a:off x="4961528" y="3679309"/>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60" name="pl59"/>
            <p:cNvSpPr/>
            <p:nvPr/>
          </p:nvSpPr>
          <p:spPr>
            <a:xfrm>
              <a:off x="4961528" y="2876285"/>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61" name="rc60"/>
            <p:cNvSpPr/>
            <p:nvPr/>
          </p:nvSpPr>
          <p:spPr>
            <a:xfrm>
              <a:off x="5001517"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2" name="rc61"/>
            <p:cNvSpPr/>
            <p:nvPr/>
          </p:nvSpPr>
          <p:spPr>
            <a:xfrm>
              <a:off x="5001517"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3" name="rc62"/>
            <p:cNvSpPr/>
            <p:nvPr/>
          </p:nvSpPr>
          <p:spPr>
            <a:xfrm>
              <a:off x="5001517"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4" name="rc63"/>
            <p:cNvSpPr/>
            <p:nvPr/>
          </p:nvSpPr>
          <p:spPr>
            <a:xfrm>
              <a:off x="5001517" y="4883846"/>
              <a:ext cx="239932" cy="4015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5" name="rc64"/>
            <p:cNvSpPr/>
            <p:nvPr/>
          </p:nvSpPr>
          <p:spPr>
            <a:xfrm>
              <a:off x="5268109"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6" name="rc65"/>
            <p:cNvSpPr/>
            <p:nvPr/>
          </p:nvSpPr>
          <p:spPr>
            <a:xfrm>
              <a:off x="5268109"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7" name="rc66"/>
            <p:cNvSpPr/>
            <p:nvPr/>
          </p:nvSpPr>
          <p:spPr>
            <a:xfrm>
              <a:off x="5268109"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8" name="rc67"/>
            <p:cNvSpPr/>
            <p:nvPr/>
          </p:nvSpPr>
          <p:spPr>
            <a:xfrm>
              <a:off x="5268109" y="4883846"/>
              <a:ext cx="239932" cy="4015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9" name="rc68"/>
            <p:cNvSpPr/>
            <p:nvPr/>
          </p:nvSpPr>
          <p:spPr>
            <a:xfrm>
              <a:off x="5801292"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0" name="rc69"/>
            <p:cNvSpPr/>
            <p:nvPr/>
          </p:nvSpPr>
          <p:spPr>
            <a:xfrm>
              <a:off x="5801292"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1" name="rc70"/>
            <p:cNvSpPr/>
            <p:nvPr/>
          </p:nvSpPr>
          <p:spPr>
            <a:xfrm>
              <a:off x="5801292"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2" name="rc71"/>
            <p:cNvSpPr/>
            <p:nvPr/>
          </p:nvSpPr>
          <p:spPr>
            <a:xfrm>
              <a:off x="5801292" y="4883846"/>
              <a:ext cx="239932" cy="4015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3" name="rc72"/>
            <p:cNvSpPr/>
            <p:nvPr/>
          </p:nvSpPr>
          <p:spPr>
            <a:xfrm>
              <a:off x="6334476"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4" name="rc73"/>
            <p:cNvSpPr/>
            <p:nvPr/>
          </p:nvSpPr>
          <p:spPr>
            <a:xfrm>
              <a:off x="6334476"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5" name="rc74"/>
            <p:cNvSpPr/>
            <p:nvPr/>
          </p:nvSpPr>
          <p:spPr>
            <a:xfrm>
              <a:off x="6334476"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6" name="rc75"/>
            <p:cNvSpPr/>
            <p:nvPr/>
          </p:nvSpPr>
          <p:spPr>
            <a:xfrm>
              <a:off x="6334476" y="2876285"/>
              <a:ext cx="239932" cy="24090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7" name="rc76"/>
            <p:cNvSpPr/>
            <p:nvPr/>
          </p:nvSpPr>
          <p:spPr>
            <a:xfrm>
              <a:off x="6601068"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8" name="rc77"/>
            <p:cNvSpPr/>
            <p:nvPr/>
          </p:nvSpPr>
          <p:spPr>
            <a:xfrm>
              <a:off x="6601068"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9" name="rc78"/>
            <p:cNvSpPr/>
            <p:nvPr/>
          </p:nvSpPr>
          <p:spPr>
            <a:xfrm>
              <a:off x="6601068"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0" name="rc79"/>
            <p:cNvSpPr/>
            <p:nvPr/>
          </p:nvSpPr>
          <p:spPr>
            <a:xfrm>
              <a:off x="6601068" y="3679309"/>
              <a:ext cx="239932" cy="160604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1" name="rc80"/>
            <p:cNvSpPr/>
            <p:nvPr/>
          </p:nvSpPr>
          <p:spPr>
            <a:xfrm>
              <a:off x="6867659"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2" name="rc81"/>
            <p:cNvSpPr/>
            <p:nvPr/>
          </p:nvSpPr>
          <p:spPr>
            <a:xfrm>
              <a:off x="6867659"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3" name="rc82"/>
            <p:cNvSpPr/>
            <p:nvPr/>
          </p:nvSpPr>
          <p:spPr>
            <a:xfrm>
              <a:off x="6867659"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4" name="rc83"/>
            <p:cNvSpPr/>
            <p:nvPr/>
          </p:nvSpPr>
          <p:spPr>
            <a:xfrm>
              <a:off x="6867659" y="3679309"/>
              <a:ext cx="239932" cy="160604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5" name="rc84"/>
            <p:cNvSpPr/>
            <p:nvPr/>
          </p:nvSpPr>
          <p:spPr>
            <a:xfrm>
              <a:off x="7134251"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7134251"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7134251"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7134251" y="4080821"/>
              <a:ext cx="239932" cy="12045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7400843"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7400843"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7400843"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7400843" y="4482334"/>
              <a:ext cx="239932" cy="8030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7667435"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7667435"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7667435"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7667435" y="4883846"/>
              <a:ext cx="239932" cy="4015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rc96"/>
            <p:cNvSpPr/>
            <p:nvPr/>
          </p:nvSpPr>
          <p:spPr>
            <a:xfrm>
              <a:off x="7934026" y="4883846"/>
              <a:ext cx="239932" cy="4015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7934026" y="4883846"/>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7934026" y="4883846"/>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7934026" y="4482334"/>
              <a:ext cx="239932" cy="4015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pg100"/>
            <p:cNvSpPr/>
            <p:nvPr/>
          </p:nvSpPr>
          <p:spPr>
            <a:xfrm>
              <a:off x="5831481"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02" name="tx101"/>
            <p:cNvSpPr/>
            <p:nvPr/>
          </p:nvSpPr>
          <p:spPr>
            <a:xfrm>
              <a:off x="5956364"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 case(s)</a:t>
              </a:r>
            </a:p>
          </p:txBody>
        </p:sp>
        <p:sp>
          <p:nvSpPr>
            <p:cNvPr id="103" name="pg102"/>
            <p:cNvSpPr/>
            <p:nvPr/>
          </p:nvSpPr>
          <p:spPr>
            <a:xfrm>
              <a:off x="6013844"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04" name="tx103"/>
            <p:cNvSpPr/>
            <p:nvPr/>
          </p:nvSpPr>
          <p:spPr>
            <a:xfrm>
              <a:off x="6117912"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 case(s)</a:t>
              </a:r>
            </a:p>
          </p:txBody>
        </p:sp>
        <p:sp>
          <p:nvSpPr>
            <p:cNvPr id="105" name="rc104"/>
            <p:cNvSpPr/>
            <p:nvPr/>
          </p:nvSpPr>
          <p:spPr>
            <a:xfrm>
              <a:off x="4961528" y="2153563"/>
              <a:ext cx="3252419" cy="3131794"/>
            </a:xfrm>
            <a:prstGeom prst="rect">
              <a:avLst/>
            </a:prstGeom>
            <a:ln w="13550" cap="rnd">
              <a:solidFill>
                <a:srgbClr val="333333">
                  <a:alpha val="100000"/>
                </a:srgbClr>
              </a:solidFill>
              <a:prstDash val="solid"/>
              <a:round/>
            </a:ln>
          </p:spPr>
          <p:txBody>
            <a:bodyPr/>
            <a:lstStyle/>
            <a:p/>
          </p:txBody>
        </p:sp>
        <p:sp>
          <p:nvSpPr>
            <p:cNvPr id="106" name="rc105"/>
            <p:cNvSpPr/>
            <p:nvPr/>
          </p:nvSpPr>
          <p:spPr>
            <a:xfrm>
              <a:off x="8213948" y="2153563"/>
              <a:ext cx="3252419" cy="3131794"/>
            </a:xfrm>
            <a:prstGeom prst="rect">
              <a:avLst/>
            </a:prstGeom>
            <a:solidFill>
              <a:srgbClr val="FFFFFF">
                <a:alpha val="100000"/>
              </a:srgbClr>
            </a:solidFill>
          </p:spPr>
          <p:txBody>
            <a:bodyPr/>
            <a:lstStyle/>
            <a:p/>
          </p:txBody>
        </p:sp>
        <p:sp>
          <p:nvSpPr>
            <p:cNvPr id="107" name="pl106"/>
            <p:cNvSpPr/>
            <p:nvPr/>
          </p:nvSpPr>
          <p:spPr>
            <a:xfrm>
              <a:off x="8213948" y="4883846"/>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108" name="pl107"/>
            <p:cNvSpPr/>
            <p:nvPr/>
          </p:nvSpPr>
          <p:spPr>
            <a:xfrm>
              <a:off x="8213948" y="4080821"/>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109" name="pl108"/>
            <p:cNvSpPr/>
            <p:nvPr/>
          </p:nvSpPr>
          <p:spPr>
            <a:xfrm>
              <a:off x="8213948" y="3277797"/>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110" name="pl109"/>
            <p:cNvSpPr/>
            <p:nvPr/>
          </p:nvSpPr>
          <p:spPr>
            <a:xfrm>
              <a:off x="8213948" y="2474773"/>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111" name="pl110"/>
            <p:cNvSpPr/>
            <p:nvPr/>
          </p:nvSpPr>
          <p:spPr>
            <a:xfrm>
              <a:off x="8213948" y="5285358"/>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112" name="pl111"/>
            <p:cNvSpPr/>
            <p:nvPr/>
          </p:nvSpPr>
          <p:spPr>
            <a:xfrm>
              <a:off x="8213948" y="4482334"/>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113" name="pl112"/>
            <p:cNvSpPr/>
            <p:nvPr/>
          </p:nvSpPr>
          <p:spPr>
            <a:xfrm>
              <a:off x="8213948" y="3679309"/>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114" name="pl113"/>
            <p:cNvSpPr/>
            <p:nvPr/>
          </p:nvSpPr>
          <p:spPr>
            <a:xfrm>
              <a:off x="8213948" y="2876285"/>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115" name="rc114"/>
            <p:cNvSpPr/>
            <p:nvPr/>
          </p:nvSpPr>
          <p:spPr>
            <a:xfrm>
              <a:off x="8253937"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6" name="rc115"/>
            <p:cNvSpPr/>
            <p:nvPr/>
          </p:nvSpPr>
          <p:spPr>
            <a:xfrm>
              <a:off x="8253937"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7" name="rc116"/>
            <p:cNvSpPr/>
            <p:nvPr/>
          </p:nvSpPr>
          <p:spPr>
            <a:xfrm>
              <a:off x="8253937"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8" name="rc117"/>
            <p:cNvSpPr/>
            <p:nvPr/>
          </p:nvSpPr>
          <p:spPr>
            <a:xfrm>
              <a:off x="8253937" y="4883846"/>
              <a:ext cx="239932" cy="4015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9" name="rc118"/>
            <p:cNvSpPr/>
            <p:nvPr/>
          </p:nvSpPr>
          <p:spPr>
            <a:xfrm>
              <a:off x="8520528"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0" name="rc119"/>
            <p:cNvSpPr/>
            <p:nvPr/>
          </p:nvSpPr>
          <p:spPr>
            <a:xfrm>
              <a:off x="8520528"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1" name="rc120"/>
            <p:cNvSpPr/>
            <p:nvPr/>
          </p:nvSpPr>
          <p:spPr>
            <a:xfrm>
              <a:off x="8520528"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2" name="rc121"/>
            <p:cNvSpPr/>
            <p:nvPr/>
          </p:nvSpPr>
          <p:spPr>
            <a:xfrm>
              <a:off x="8520528" y="4883846"/>
              <a:ext cx="239932" cy="4015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3" name="rc122"/>
            <p:cNvSpPr/>
            <p:nvPr/>
          </p:nvSpPr>
          <p:spPr>
            <a:xfrm>
              <a:off x="8787120"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4" name="rc123"/>
            <p:cNvSpPr/>
            <p:nvPr/>
          </p:nvSpPr>
          <p:spPr>
            <a:xfrm>
              <a:off x="8787120"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5" name="rc124"/>
            <p:cNvSpPr/>
            <p:nvPr/>
          </p:nvSpPr>
          <p:spPr>
            <a:xfrm>
              <a:off x="8787120"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6" name="rc125"/>
            <p:cNvSpPr/>
            <p:nvPr/>
          </p:nvSpPr>
          <p:spPr>
            <a:xfrm>
              <a:off x="8787120" y="4482334"/>
              <a:ext cx="239932" cy="8030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7" name="rc126"/>
            <p:cNvSpPr/>
            <p:nvPr/>
          </p:nvSpPr>
          <p:spPr>
            <a:xfrm>
              <a:off x="9053712"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8" name="rc127"/>
            <p:cNvSpPr/>
            <p:nvPr/>
          </p:nvSpPr>
          <p:spPr>
            <a:xfrm>
              <a:off x="9053712"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9" name="rc128"/>
            <p:cNvSpPr/>
            <p:nvPr/>
          </p:nvSpPr>
          <p:spPr>
            <a:xfrm>
              <a:off x="9053712"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0" name="rc129"/>
            <p:cNvSpPr/>
            <p:nvPr/>
          </p:nvSpPr>
          <p:spPr>
            <a:xfrm>
              <a:off x="9053712" y="4883846"/>
              <a:ext cx="239932" cy="4015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1" name="rc130"/>
            <p:cNvSpPr/>
            <p:nvPr/>
          </p:nvSpPr>
          <p:spPr>
            <a:xfrm>
              <a:off x="9320304"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2" name="rc131"/>
            <p:cNvSpPr/>
            <p:nvPr/>
          </p:nvSpPr>
          <p:spPr>
            <a:xfrm>
              <a:off x="9320304"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3" name="rc132"/>
            <p:cNvSpPr/>
            <p:nvPr/>
          </p:nvSpPr>
          <p:spPr>
            <a:xfrm>
              <a:off x="9320304"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4" name="rc133"/>
            <p:cNvSpPr/>
            <p:nvPr/>
          </p:nvSpPr>
          <p:spPr>
            <a:xfrm>
              <a:off x="9320304" y="3679309"/>
              <a:ext cx="239932" cy="160604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5" name="rc134"/>
            <p:cNvSpPr/>
            <p:nvPr/>
          </p:nvSpPr>
          <p:spPr>
            <a:xfrm>
              <a:off x="9586895"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6" name="rc135"/>
            <p:cNvSpPr/>
            <p:nvPr/>
          </p:nvSpPr>
          <p:spPr>
            <a:xfrm>
              <a:off x="9586895"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7" name="rc136"/>
            <p:cNvSpPr/>
            <p:nvPr/>
          </p:nvSpPr>
          <p:spPr>
            <a:xfrm>
              <a:off x="9586895"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8" name="rc137"/>
            <p:cNvSpPr/>
            <p:nvPr/>
          </p:nvSpPr>
          <p:spPr>
            <a:xfrm>
              <a:off x="9586895" y="4482334"/>
              <a:ext cx="239932" cy="8030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9" name="rc138"/>
            <p:cNvSpPr/>
            <p:nvPr/>
          </p:nvSpPr>
          <p:spPr>
            <a:xfrm>
              <a:off x="9853487"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0" name="rc139"/>
            <p:cNvSpPr/>
            <p:nvPr/>
          </p:nvSpPr>
          <p:spPr>
            <a:xfrm>
              <a:off x="9853487"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1" name="rc140"/>
            <p:cNvSpPr/>
            <p:nvPr/>
          </p:nvSpPr>
          <p:spPr>
            <a:xfrm>
              <a:off x="9853487"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2" name="rc141"/>
            <p:cNvSpPr/>
            <p:nvPr/>
          </p:nvSpPr>
          <p:spPr>
            <a:xfrm>
              <a:off x="9853487" y="4883846"/>
              <a:ext cx="239932" cy="4015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3" name="rc142"/>
            <p:cNvSpPr/>
            <p:nvPr/>
          </p:nvSpPr>
          <p:spPr>
            <a:xfrm>
              <a:off x="10120079"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4" name="rc143"/>
            <p:cNvSpPr/>
            <p:nvPr/>
          </p:nvSpPr>
          <p:spPr>
            <a:xfrm>
              <a:off x="10120079"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5" name="rc144"/>
            <p:cNvSpPr/>
            <p:nvPr/>
          </p:nvSpPr>
          <p:spPr>
            <a:xfrm>
              <a:off x="10120079"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6" name="rc145"/>
            <p:cNvSpPr/>
            <p:nvPr/>
          </p:nvSpPr>
          <p:spPr>
            <a:xfrm>
              <a:off x="10120079" y="4883846"/>
              <a:ext cx="239932" cy="4015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7" name="rc146"/>
            <p:cNvSpPr/>
            <p:nvPr/>
          </p:nvSpPr>
          <p:spPr>
            <a:xfrm>
              <a:off x="10386671"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8" name="rc147"/>
            <p:cNvSpPr/>
            <p:nvPr/>
          </p:nvSpPr>
          <p:spPr>
            <a:xfrm>
              <a:off x="10386671"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9" name="rc148"/>
            <p:cNvSpPr/>
            <p:nvPr/>
          </p:nvSpPr>
          <p:spPr>
            <a:xfrm>
              <a:off x="10386671"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0" name="rc149"/>
            <p:cNvSpPr/>
            <p:nvPr/>
          </p:nvSpPr>
          <p:spPr>
            <a:xfrm>
              <a:off x="10386671" y="4482334"/>
              <a:ext cx="239932" cy="8030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1" name="rc150"/>
            <p:cNvSpPr/>
            <p:nvPr/>
          </p:nvSpPr>
          <p:spPr>
            <a:xfrm>
              <a:off x="10653263"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2" name="rc151"/>
            <p:cNvSpPr/>
            <p:nvPr/>
          </p:nvSpPr>
          <p:spPr>
            <a:xfrm>
              <a:off x="10653263"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3" name="rc152"/>
            <p:cNvSpPr/>
            <p:nvPr/>
          </p:nvSpPr>
          <p:spPr>
            <a:xfrm>
              <a:off x="10653263"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4" name="rc153"/>
            <p:cNvSpPr/>
            <p:nvPr/>
          </p:nvSpPr>
          <p:spPr>
            <a:xfrm>
              <a:off x="10653263" y="4883846"/>
              <a:ext cx="239932" cy="4015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5" name="rc154"/>
            <p:cNvSpPr/>
            <p:nvPr/>
          </p:nvSpPr>
          <p:spPr>
            <a:xfrm>
              <a:off x="10919854"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6" name="rc155"/>
            <p:cNvSpPr/>
            <p:nvPr/>
          </p:nvSpPr>
          <p:spPr>
            <a:xfrm>
              <a:off x="10919854"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7" name="rc156"/>
            <p:cNvSpPr/>
            <p:nvPr/>
          </p:nvSpPr>
          <p:spPr>
            <a:xfrm>
              <a:off x="10919854"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8" name="rc157"/>
            <p:cNvSpPr/>
            <p:nvPr/>
          </p:nvSpPr>
          <p:spPr>
            <a:xfrm>
              <a:off x="10919854" y="4883846"/>
              <a:ext cx="239932" cy="4015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9" name="rc158"/>
            <p:cNvSpPr/>
            <p:nvPr/>
          </p:nvSpPr>
          <p:spPr>
            <a:xfrm>
              <a:off x="11186446"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0" name="rc159"/>
            <p:cNvSpPr/>
            <p:nvPr/>
          </p:nvSpPr>
          <p:spPr>
            <a:xfrm>
              <a:off x="11186446"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1" name="rc160"/>
            <p:cNvSpPr/>
            <p:nvPr/>
          </p:nvSpPr>
          <p:spPr>
            <a:xfrm>
              <a:off x="11186446"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2" name="rc161"/>
            <p:cNvSpPr/>
            <p:nvPr/>
          </p:nvSpPr>
          <p:spPr>
            <a:xfrm>
              <a:off x="11186446" y="3679309"/>
              <a:ext cx="239932" cy="160604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3" name="pg162"/>
            <p:cNvSpPr/>
            <p:nvPr/>
          </p:nvSpPr>
          <p:spPr>
            <a:xfrm>
              <a:off x="9083901"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64" name="tx163"/>
            <p:cNvSpPr/>
            <p:nvPr/>
          </p:nvSpPr>
          <p:spPr>
            <a:xfrm>
              <a:off x="9208783"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165" name="pg164"/>
            <p:cNvSpPr/>
            <p:nvPr/>
          </p:nvSpPr>
          <p:spPr>
            <a:xfrm>
              <a:off x="9266263"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66" name="tx165"/>
            <p:cNvSpPr/>
            <p:nvPr/>
          </p:nvSpPr>
          <p:spPr>
            <a:xfrm>
              <a:off x="9370332"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167" name="rc166"/>
            <p:cNvSpPr/>
            <p:nvPr/>
          </p:nvSpPr>
          <p:spPr>
            <a:xfrm>
              <a:off x="8213948" y="2153563"/>
              <a:ext cx="3252419" cy="3131794"/>
            </a:xfrm>
            <a:prstGeom prst="rect">
              <a:avLst/>
            </a:prstGeom>
            <a:ln w="13550" cap="rnd">
              <a:solidFill>
                <a:srgbClr val="333333">
                  <a:alpha val="100000"/>
                </a:srgbClr>
              </a:solidFill>
              <a:prstDash val="solid"/>
              <a:round/>
            </a:ln>
          </p:spPr>
          <p:txBody>
            <a:bodyPr/>
            <a:lstStyle/>
            <a:p/>
          </p:txBody>
        </p:sp>
        <p:sp>
          <p:nvSpPr>
            <p:cNvPr id="168" name="rc167"/>
            <p:cNvSpPr/>
            <p:nvPr/>
          </p:nvSpPr>
          <p:spPr>
            <a:xfrm>
              <a:off x="11466368" y="2153563"/>
              <a:ext cx="3252419" cy="3131794"/>
            </a:xfrm>
            <a:prstGeom prst="rect">
              <a:avLst/>
            </a:prstGeom>
            <a:solidFill>
              <a:srgbClr val="FFFFFF">
                <a:alpha val="100000"/>
              </a:srgbClr>
            </a:solidFill>
          </p:spPr>
          <p:txBody>
            <a:bodyPr/>
            <a:lstStyle/>
            <a:p/>
          </p:txBody>
        </p:sp>
        <p:sp>
          <p:nvSpPr>
            <p:cNvPr id="169" name="pl168"/>
            <p:cNvSpPr/>
            <p:nvPr/>
          </p:nvSpPr>
          <p:spPr>
            <a:xfrm>
              <a:off x="11466368" y="4883846"/>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170" name="pl169"/>
            <p:cNvSpPr/>
            <p:nvPr/>
          </p:nvSpPr>
          <p:spPr>
            <a:xfrm>
              <a:off x="11466368" y="4080821"/>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171" name="pl170"/>
            <p:cNvSpPr/>
            <p:nvPr/>
          </p:nvSpPr>
          <p:spPr>
            <a:xfrm>
              <a:off x="11466368" y="3277797"/>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172" name="pl171"/>
            <p:cNvSpPr/>
            <p:nvPr/>
          </p:nvSpPr>
          <p:spPr>
            <a:xfrm>
              <a:off x="11466368" y="2474773"/>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173" name="pl172"/>
            <p:cNvSpPr/>
            <p:nvPr/>
          </p:nvSpPr>
          <p:spPr>
            <a:xfrm>
              <a:off x="11466368" y="5285358"/>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174" name="pl173"/>
            <p:cNvSpPr/>
            <p:nvPr/>
          </p:nvSpPr>
          <p:spPr>
            <a:xfrm>
              <a:off x="11466368" y="4482334"/>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175" name="pl174"/>
            <p:cNvSpPr/>
            <p:nvPr/>
          </p:nvSpPr>
          <p:spPr>
            <a:xfrm>
              <a:off x="11466368" y="3679309"/>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176" name="pl175"/>
            <p:cNvSpPr/>
            <p:nvPr/>
          </p:nvSpPr>
          <p:spPr>
            <a:xfrm>
              <a:off x="11466368" y="2876285"/>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177" name="rc176"/>
            <p:cNvSpPr/>
            <p:nvPr/>
          </p:nvSpPr>
          <p:spPr>
            <a:xfrm>
              <a:off x="11506356"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8" name="rc177"/>
            <p:cNvSpPr/>
            <p:nvPr/>
          </p:nvSpPr>
          <p:spPr>
            <a:xfrm>
              <a:off x="11506356"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9" name="rc178"/>
            <p:cNvSpPr/>
            <p:nvPr/>
          </p:nvSpPr>
          <p:spPr>
            <a:xfrm>
              <a:off x="11506356"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0" name="rc179"/>
            <p:cNvSpPr/>
            <p:nvPr/>
          </p:nvSpPr>
          <p:spPr>
            <a:xfrm>
              <a:off x="11506356" y="4482334"/>
              <a:ext cx="239932" cy="8030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1" name="rc180"/>
            <p:cNvSpPr/>
            <p:nvPr/>
          </p:nvSpPr>
          <p:spPr>
            <a:xfrm>
              <a:off x="11772948"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2" name="rc181"/>
            <p:cNvSpPr/>
            <p:nvPr/>
          </p:nvSpPr>
          <p:spPr>
            <a:xfrm>
              <a:off x="11772948"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3" name="rc182"/>
            <p:cNvSpPr/>
            <p:nvPr/>
          </p:nvSpPr>
          <p:spPr>
            <a:xfrm>
              <a:off x="11772948"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4" name="rc183"/>
            <p:cNvSpPr/>
            <p:nvPr/>
          </p:nvSpPr>
          <p:spPr>
            <a:xfrm>
              <a:off x="11772948" y="4080821"/>
              <a:ext cx="239932" cy="12045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5" name="rc184"/>
            <p:cNvSpPr/>
            <p:nvPr/>
          </p:nvSpPr>
          <p:spPr>
            <a:xfrm>
              <a:off x="12039540"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6" name="rc185"/>
            <p:cNvSpPr/>
            <p:nvPr/>
          </p:nvSpPr>
          <p:spPr>
            <a:xfrm>
              <a:off x="12039540"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7" name="rc186"/>
            <p:cNvSpPr/>
            <p:nvPr/>
          </p:nvSpPr>
          <p:spPr>
            <a:xfrm>
              <a:off x="12039540"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8" name="rc187"/>
            <p:cNvSpPr/>
            <p:nvPr/>
          </p:nvSpPr>
          <p:spPr>
            <a:xfrm>
              <a:off x="12039540" y="3679309"/>
              <a:ext cx="239932" cy="160604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9" name="rc188"/>
            <p:cNvSpPr/>
            <p:nvPr/>
          </p:nvSpPr>
          <p:spPr>
            <a:xfrm>
              <a:off x="12306132"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0" name="rc189"/>
            <p:cNvSpPr/>
            <p:nvPr/>
          </p:nvSpPr>
          <p:spPr>
            <a:xfrm>
              <a:off x="12306132"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1" name="rc190"/>
            <p:cNvSpPr/>
            <p:nvPr/>
          </p:nvSpPr>
          <p:spPr>
            <a:xfrm>
              <a:off x="12306132"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2" name="rc191"/>
            <p:cNvSpPr/>
            <p:nvPr/>
          </p:nvSpPr>
          <p:spPr>
            <a:xfrm>
              <a:off x="12306132" y="4883846"/>
              <a:ext cx="239932" cy="4015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3" name="rc192"/>
            <p:cNvSpPr/>
            <p:nvPr/>
          </p:nvSpPr>
          <p:spPr>
            <a:xfrm>
              <a:off x="12572723"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4" name="rc193"/>
            <p:cNvSpPr/>
            <p:nvPr/>
          </p:nvSpPr>
          <p:spPr>
            <a:xfrm>
              <a:off x="12572723"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5" name="rc194"/>
            <p:cNvSpPr/>
            <p:nvPr/>
          </p:nvSpPr>
          <p:spPr>
            <a:xfrm>
              <a:off x="12572723"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6" name="rc195"/>
            <p:cNvSpPr/>
            <p:nvPr/>
          </p:nvSpPr>
          <p:spPr>
            <a:xfrm>
              <a:off x="12572723" y="4883846"/>
              <a:ext cx="239932" cy="4015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7" name="rc196"/>
            <p:cNvSpPr/>
            <p:nvPr/>
          </p:nvSpPr>
          <p:spPr>
            <a:xfrm>
              <a:off x="12839315"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8" name="rc197"/>
            <p:cNvSpPr/>
            <p:nvPr/>
          </p:nvSpPr>
          <p:spPr>
            <a:xfrm>
              <a:off x="12839315"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9" name="rc198"/>
            <p:cNvSpPr/>
            <p:nvPr/>
          </p:nvSpPr>
          <p:spPr>
            <a:xfrm>
              <a:off x="12839315"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0" name="rc199"/>
            <p:cNvSpPr/>
            <p:nvPr/>
          </p:nvSpPr>
          <p:spPr>
            <a:xfrm>
              <a:off x="12839315" y="4482334"/>
              <a:ext cx="239932" cy="8030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1" name="rc200"/>
            <p:cNvSpPr/>
            <p:nvPr/>
          </p:nvSpPr>
          <p:spPr>
            <a:xfrm>
              <a:off x="13105907"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2" name="rc201"/>
            <p:cNvSpPr/>
            <p:nvPr/>
          </p:nvSpPr>
          <p:spPr>
            <a:xfrm>
              <a:off x="13105907"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3" name="rc202"/>
            <p:cNvSpPr/>
            <p:nvPr/>
          </p:nvSpPr>
          <p:spPr>
            <a:xfrm>
              <a:off x="13105907"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4" name="rc203"/>
            <p:cNvSpPr/>
            <p:nvPr/>
          </p:nvSpPr>
          <p:spPr>
            <a:xfrm>
              <a:off x="13105907" y="3679309"/>
              <a:ext cx="239932" cy="160604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5" name="rc204"/>
            <p:cNvSpPr/>
            <p:nvPr/>
          </p:nvSpPr>
          <p:spPr>
            <a:xfrm>
              <a:off x="13372499"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6" name="rc205"/>
            <p:cNvSpPr/>
            <p:nvPr/>
          </p:nvSpPr>
          <p:spPr>
            <a:xfrm>
              <a:off x="13372499"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7" name="rc206"/>
            <p:cNvSpPr/>
            <p:nvPr/>
          </p:nvSpPr>
          <p:spPr>
            <a:xfrm>
              <a:off x="13372499"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8" name="rc207"/>
            <p:cNvSpPr/>
            <p:nvPr/>
          </p:nvSpPr>
          <p:spPr>
            <a:xfrm>
              <a:off x="13372499" y="4482334"/>
              <a:ext cx="239932" cy="8030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9" name="rc208"/>
            <p:cNvSpPr/>
            <p:nvPr/>
          </p:nvSpPr>
          <p:spPr>
            <a:xfrm>
              <a:off x="13639091"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3639091"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3639091"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3639091" y="4482334"/>
              <a:ext cx="239932" cy="8030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3905682"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3905682"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3905682"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3905682" y="4080821"/>
              <a:ext cx="239932" cy="12045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4172274"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4172274"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4172274"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4172274" y="4080821"/>
              <a:ext cx="239932" cy="12045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4438866"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4438866"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4438866"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4438866" y="4080821"/>
              <a:ext cx="239932" cy="12045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pg224"/>
            <p:cNvSpPr/>
            <p:nvPr/>
          </p:nvSpPr>
          <p:spPr>
            <a:xfrm>
              <a:off x="12336320"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26" name="tx225"/>
            <p:cNvSpPr/>
            <p:nvPr/>
          </p:nvSpPr>
          <p:spPr>
            <a:xfrm>
              <a:off x="12461203"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227" name="pg226"/>
            <p:cNvSpPr/>
            <p:nvPr/>
          </p:nvSpPr>
          <p:spPr>
            <a:xfrm>
              <a:off x="12518683"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28" name="tx227"/>
            <p:cNvSpPr/>
            <p:nvPr/>
          </p:nvSpPr>
          <p:spPr>
            <a:xfrm>
              <a:off x="12622752"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229" name="rc228"/>
            <p:cNvSpPr/>
            <p:nvPr/>
          </p:nvSpPr>
          <p:spPr>
            <a:xfrm>
              <a:off x="11466368" y="2153563"/>
              <a:ext cx="3252419" cy="3131794"/>
            </a:xfrm>
            <a:prstGeom prst="rect">
              <a:avLst/>
            </a:prstGeom>
            <a:ln w="13550" cap="rnd">
              <a:solidFill>
                <a:srgbClr val="333333">
                  <a:alpha val="100000"/>
                </a:srgbClr>
              </a:solidFill>
              <a:prstDash val="solid"/>
              <a:round/>
            </a:ln>
          </p:spPr>
          <p:txBody>
            <a:bodyPr/>
            <a:lstStyle/>
            <a:p/>
          </p:txBody>
        </p:sp>
        <p:sp>
          <p:nvSpPr>
            <p:cNvPr id="230" name="rc229"/>
            <p:cNvSpPr/>
            <p:nvPr/>
          </p:nvSpPr>
          <p:spPr>
            <a:xfrm>
              <a:off x="14718787" y="2153563"/>
              <a:ext cx="3252419" cy="3131794"/>
            </a:xfrm>
            <a:prstGeom prst="rect">
              <a:avLst/>
            </a:prstGeom>
            <a:solidFill>
              <a:srgbClr val="FFFFFF">
                <a:alpha val="100000"/>
              </a:srgbClr>
            </a:solidFill>
          </p:spPr>
          <p:txBody>
            <a:bodyPr/>
            <a:lstStyle/>
            <a:p/>
          </p:txBody>
        </p:sp>
        <p:sp>
          <p:nvSpPr>
            <p:cNvPr id="231" name="pl230"/>
            <p:cNvSpPr/>
            <p:nvPr/>
          </p:nvSpPr>
          <p:spPr>
            <a:xfrm>
              <a:off x="14718787" y="4883846"/>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232" name="pl231"/>
            <p:cNvSpPr/>
            <p:nvPr/>
          </p:nvSpPr>
          <p:spPr>
            <a:xfrm>
              <a:off x="14718787" y="4080821"/>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233" name="pl232"/>
            <p:cNvSpPr/>
            <p:nvPr/>
          </p:nvSpPr>
          <p:spPr>
            <a:xfrm>
              <a:off x="14718787" y="3277797"/>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234" name="pl233"/>
            <p:cNvSpPr/>
            <p:nvPr/>
          </p:nvSpPr>
          <p:spPr>
            <a:xfrm>
              <a:off x="14718787" y="2474773"/>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235" name="pl234"/>
            <p:cNvSpPr/>
            <p:nvPr/>
          </p:nvSpPr>
          <p:spPr>
            <a:xfrm>
              <a:off x="14718787" y="5285358"/>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236" name="pl235"/>
            <p:cNvSpPr/>
            <p:nvPr/>
          </p:nvSpPr>
          <p:spPr>
            <a:xfrm>
              <a:off x="14718787" y="4482334"/>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237" name="pl236"/>
            <p:cNvSpPr/>
            <p:nvPr/>
          </p:nvSpPr>
          <p:spPr>
            <a:xfrm>
              <a:off x="14718787" y="3679309"/>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238" name="pl237"/>
            <p:cNvSpPr/>
            <p:nvPr/>
          </p:nvSpPr>
          <p:spPr>
            <a:xfrm>
              <a:off x="14718787" y="2876285"/>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239" name="rc238"/>
            <p:cNvSpPr/>
            <p:nvPr/>
          </p:nvSpPr>
          <p:spPr>
            <a:xfrm>
              <a:off x="14758776"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0" name="rc239"/>
            <p:cNvSpPr/>
            <p:nvPr/>
          </p:nvSpPr>
          <p:spPr>
            <a:xfrm>
              <a:off x="14758776"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1" name="rc240"/>
            <p:cNvSpPr/>
            <p:nvPr/>
          </p:nvSpPr>
          <p:spPr>
            <a:xfrm>
              <a:off x="14758776"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2" name="rc241"/>
            <p:cNvSpPr/>
            <p:nvPr/>
          </p:nvSpPr>
          <p:spPr>
            <a:xfrm>
              <a:off x="14758776" y="4883846"/>
              <a:ext cx="239932" cy="4015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3" name="rc242"/>
            <p:cNvSpPr/>
            <p:nvPr/>
          </p:nvSpPr>
          <p:spPr>
            <a:xfrm>
              <a:off x="15025368"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4" name="rc243"/>
            <p:cNvSpPr/>
            <p:nvPr/>
          </p:nvSpPr>
          <p:spPr>
            <a:xfrm>
              <a:off x="15025368"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5" name="rc244"/>
            <p:cNvSpPr/>
            <p:nvPr/>
          </p:nvSpPr>
          <p:spPr>
            <a:xfrm>
              <a:off x="15025368"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6" name="rc245"/>
            <p:cNvSpPr/>
            <p:nvPr/>
          </p:nvSpPr>
          <p:spPr>
            <a:xfrm>
              <a:off x="15025368" y="4080821"/>
              <a:ext cx="239932" cy="12045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7" name="rc246"/>
            <p:cNvSpPr/>
            <p:nvPr/>
          </p:nvSpPr>
          <p:spPr>
            <a:xfrm>
              <a:off x="15291960"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8" name="rc247"/>
            <p:cNvSpPr/>
            <p:nvPr/>
          </p:nvSpPr>
          <p:spPr>
            <a:xfrm>
              <a:off x="15291960"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9" name="rc248"/>
            <p:cNvSpPr/>
            <p:nvPr/>
          </p:nvSpPr>
          <p:spPr>
            <a:xfrm>
              <a:off x="15291960"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0" name="rc249"/>
            <p:cNvSpPr/>
            <p:nvPr/>
          </p:nvSpPr>
          <p:spPr>
            <a:xfrm>
              <a:off x="15291960" y="4080821"/>
              <a:ext cx="239932" cy="12045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1" name="rc250"/>
            <p:cNvSpPr/>
            <p:nvPr/>
          </p:nvSpPr>
          <p:spPr>
            <a:xfrm>
              <a:off x="15558551"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2" name="rc251"/>
            <p:cNvSpPr/>
            <p:nvPr/>
          </p:nvSpPr>
          <p:spPr>
            <a:xfrm>
              <a:off x="15558551"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3" name="rc252"/>
            <p:cNvSpPr/>
            <p:nvPr/>
          </p:nvSpPr>
          <p:spPr>
            <a:xfrm>
              <a:off x="15558551"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4" name="rc253"/>
            <p:cNvSpPr/>
            <p:nvPr/>
          </p:nvSpPr>
          <p:spPr>
            <a:xfrm>
              <a:off x="15558551" y="4080821"/>
              <a:ext cx="239932" cy="12045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5" name="rc254"/>
            <p:cNvSpPr/>
            <p:nvPr/>
          </p:nvSpPr>
          <p:spPr>
            <a:xfrm>
              <a:off x="15825143" y="4080821"/>
              <a:ext cx="239932" cy="12045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6" name="rc255"/>
            <p:cNvSpPr/>
            <p:nvPr/>
          </p:nvSpPr>
          <p:spPr>
            <a:xfrm>
              <a:off x="15825143" y="4080821"/>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7" name="rc256"/>
            <p:cNvSpPr/>
            <p:nvPr/>
          </p:nvSpPr>
          <p:spPr>
            <a:xfrm>
              <a:off x="15825143" y="4080821"/>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8" name="rc257"/>
            <p:cNvSpPr/>
            <p:nvPr/>
          </p:nvSpPr>
          <p:spPr>
            <a:xfrm>
              <a:off x="15825143" y="3679309"/>
              <a:ext cx="239932" cy="4015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9" name="pg258"/>
            <p:cNvSpPr/>
            <p:nvPr/>
          </p:nvSpPr>
          <p:spPr>
            <a:xfrm>
              <a:off x="15588740"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60" name="tx259"/>
            <p:cNvSpPr/>
            <p:nvPr/>
          </p:nvSpPr>
          <p:spPr>
            <a:xfrm>
              <a:off x="15713623"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 case(s)</a:t>
              </a:r>
            </a:p>
          </p:txBody>
        </p:sp>
        <p:sp>
          <p:nvSpPr>
            <p:cNvPr id="261" name="pg260"/>
            <p:cNvSpPr/>
            <p:nvPr/>
          </p:nvSpPr>
          <p:spPr>
            <a:xfrm>
              <a:off x="16240928"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62" name="rc261"/>
            <p:cNvSpPr/>
            <p:nvPr/>
          </p:nvSpPr>
          <p:spPr>
            <a:xfrm>
              <a:off x="14718787" y="2153563"/>
              <a:ext cx="3252419" cy="3131794"/>
            </a:xfrm>
            <a:prstGeom prst="rect">
              <a:avLst/>
            </a:prstGeom>
            <a:ln w="13550" cap="rnd">
              <a:solidFill>
                <a:srgbClr val="333333">
                  <a:alpha val="100000"/>
                </a:srgbClr>
              </a:solidFill>
              <a:prstDash val="solid"/>
              <a:round/>
            </a:ln>
          </p:spPr>
          <p:txBody>
            <a:bodyPr/>
            <a:lstStyle/>
            <a:p/>
          </p:txBody>
        </p:sp>
        <p:sp>
          <p:nvSpPr>
            <p:cNvPr id="263" name="tx262"/>
            <p:cNvSpPr/>
            <p:nvPr/>
          </p:nvSpPr>
          <p:spPr>
            <a:xfrm>
              <a:off x="305279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64" name="tx263"/>
            <p:cNvSpPr/>
            <p:nvPr/>
          </p:nvSpPr>
          <p:spPr>
            <a:xfrm>
              <a:off x="63052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65" name="tx264"/>
            <p:cNvSpPr/>
            <p:nvPr/>
          </p:nvSpPr>
          <p:spPr>
            <a:xfrm>
              <a:off x="9557632"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66" name="tx265"/>
            <p:cNvSpPr/>
            <p:nvPr/>
          </p:nvSpPr>
          <p:spPr>
            <a:xfrm>
              <a:off x="12810052"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67" name="tx266"/>
            <p:cNvSpPr/>
            <p:nvPr/>
          </p:nvSpPr>
          <p:spPr>
            <a:xfrm>
              <a:off x="16062472"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68" name="pl267"/>
            <p:cNvSpPr/>
            <p:nvPr/>
          </p:nvSpPr>
          <p:spPr>
            <a:xfrm>
              <a:off x="186906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9" name="pl268"/>
            <p:cNvSpPr/>
            <p:nvPr/>
          </p:nvSpPr>
          <p:spPr>
            <a:xfrm>
              <a:off x="213565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0" name="pl269"/>
            <p:cNvSpPr/>
            <p:nvPr/>
          </p:nvSpPr>
          <p:spPr>
            <a:xfrm>
              <a:off x="24022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1" name="pl270"/>
            <p:cNvSpPr/>
            <p:nvPr/>
          </p:nvSpPr>
          <p:spPr>
            <a:xfrm>
              <a:off x="26688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2" name="pl271"/>
            <p:cNvSpPr/>
            <p:nvPr/>
          </p:nvSpPr>
          <p:spPr>
            <a:xfrm>
              <a:off x="29354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3" name="pl272"/>
            <p:cNvSpPr/>
            <p:nvPr/>
          </p:nvSpPr>
          <p:spPr>
            <a:xfrm>
              <a:off x="320202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4" name="pl273"/>
            <p:cNvSpPr/>
            <p:nvPr/>
          </p:nvSpPr>
          <p:spPr>
            <a:xfrm>
              <a:off x="346861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5" name="pl274"/>
            <p:cNvSpPr/>
            <p:nvPr/>
          </p:nvSpPr>
          <p:spPr>
            <a:xfrm>
              <a:off x="37352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6" name="pl275"/>
            <p:cNvSpPr/>
            <p:nvPr/>
          </p:nvSpPr>
          <p:spPr>
            <a:xfrm>
              <a:off x="40017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7" name="pl276"/>
            <p:cNvSpPr/>
            <p:nvPr/>
          </p:nvSpPr>
          <p:spPr>
            <a:xfrm>
              <a:off x="426838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8" name="pl277"/>
            <p:cNvSpPr/>
            <p:nvPr/>
          </p:nvSpPr>
          <p:spPr>
            <a:xfrm>
              <a:off x="453498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9" name="pl278"/>
            <p:cNvSpPr/>
            <p:nvPr/>
          </p:nvSpPr>
          <p:spPr>
            <a:xfrm>
              <a:off x="48015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0" name="tx279"/>
            <p:cNvSpPr/>
            <p:nvPr/>
          </p:nvSpPr>
          <p:spPr>
            <a:xfrm rot="-5400000">
              <a:off x="178828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81" name="tx280"/>
            <p:cNvSpPr/>
            <p:nvPr/>
          </p:nvSpPr>
          <p:spPr>
            <a:xfrm rot="-5400000">
              <a:off x="204506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82" name="tx281"/>
            <p:cNvSpPr/>
            <p:nvPr/>
          </p:nvSpPr>
          <p:spPr>
            <a:xfrm rot="-5400000">
              <a:off x="23117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83" name="tx282"/>
            <p:cNvSpPr/>
            <p:nvPr/>
          </p:nvSpPr>
          <p:spPr>
            <a:xfrm rot="-5400000">
              <a:off x="257646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84" name="tx283"/>
            <p:cNvSpPr/>
            <p:nvPr/>
          </p:nvSpPr>
          <p:spPr>
            <a:xfrm rot="-5400000">
              <a:off x="281241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85" name="tx284"/>
            <p:cNvSpPr/>
            <p:nvPr/>
          </p:nvSpPr>
          <p:spPr>
            <a:xfrm rot="-5400000">
              <a:off x="312124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86" name="tx285"/>
            <p:cNvSpPr/>
            <p:nvPr/>
          </p:nvSpPr>
          <p:spPr>
            <a:xfrm rot="-5400000">
              <a:off x="341752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87" name="tx286"/>
            <p:cNvSpPr/>
            <p:nvPr/>
          </p:nvSpPr>
          <p:spPr>
            <a:xfrm rot="-5400000">
              <a:off x="3621954"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88" name="tx287"/>
            <p:cNvSpPr/>
            <p:nvPr/>
          </p:nvSpPr>
          <p:spPr>
            <a:xfrm rot="-5400000">
              <a:off x="388850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89" name="tx288"/>
            <p:cNvSpPr/>
            <p:nvPr/>
          </p:nvSpPr>
          <p:spPr>
            <a:xfrm rot="-5400000">
              <a:off x="419151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90" name="tx289"/>
            <p:cNvSpPr/>
            <p:nvPr/>
          </p:nvSpPr>
          <p:spPr>
            <a:xfrm rot="-5400000">
              <a:off x="443948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91" name="tx290"/>
            <p:cNvSpPr/>
            <p:nvPr/>
          </p:nvSpPr>
          <p:spPr>
            <a:xfrm rot="-5400000">
              <a:off x="470607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92" name="pl291"/>
            <p:cNvSpPr/>
            <p:nvPr/>
          </p:nvSpPr>
          <p:spPr>
            <a:xfrm>
              <a:off x="5121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3" name="pl292"/>
            <p:cNvSpPr/>
            <p:nvPr/>
          </p:nvSpPr>
          <p:spPr>
            <a:xfrm>
              <a:off x="538807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4" name="pl293"/>
            <p:cNvSpPr/>
            <p:nvPr/>
          </p:nvSpPr>
          <p:spPr>
            <a:xfrm>
              <a:off x="56546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5" name="pl294"/>
            <p:cNvSpPr/>
            <p:nvPr/>
          </p:nvSpPr>
          <p:spPr>
            <a:xfrm>
              <a:off x="59212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6" name="pl295"/>
            <p:cNvSpPr/>
            <p:nvPr/>
          </p:nvSpPr>
          <p:spPr>
            <a:xfrm>
              <a:off x="61878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7" name="pl296"/>
            <p:cNvSpPr/>
            <p:nvPr/>
          </p:nvSpPr>
          <p:spPr>
            <a:xfrm>
              <a:off x="645444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8" name="pl297"/>
            <p:cNvSpPr/>
            <p:nvPr/>
          </p:nvSpPr>
          <p:spPr>
            <a:xfrm>
              <a:off x="67210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9" name="pl298"/>
            <p:cNvSpPr/>
            <p:nvPr/>
          </p:nvSpPr>
          <p:spPr>
            <a:xfrm>
              <a:off x="698762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0" name="pl299"/>
            <p:cNvSpPr/>
            <p:nvPr/>
          </p:nvSpPr>
          <p:spPr>
            <a:xfrm>
              <a:off x="725421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1" name="pl300"/>
            <p:cNvSpPr/>
            <p:nvPr/>
          </p:nvSpPr>
          <p:spPr>
            <a:xfrm>
              <a:off x="75208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2" name="pl301"/>
            <p:cNvSpPr/>
            <p:nvPr/>
          </p:nvSpPr>
          <p:spPr>
            <a:xfrm>
              <a:off x="778740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pl302"/>
            <p:cNvSpPr/>
            <p:nvPr/>
          </p:nvSpPr>
          <p:spPr>
            <a:xfrm>
              <a:off x="80539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tx303"/>
            <p:cNvSpPr/>
            <p:nvPr/>
          </p:nvSpPr>
          <p:spPr>
            <a:xfrm rot="-5400000">
              <a:off x="5040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05" name="tx304"/>
            <p:cNvSpPr/>
            <p:nvPr/>
          </p:nvSpPr>
          <p:spPr>
            <a:xfrm rot="-5400000">
              <a:off x="529748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06" name="tx305"/>
            <p:cNvSpPr/>
            <p:nvPr/>
          </p:nvSpPr>
          <p:spPr>
            <a:xfrm rot="-5400000">
              <a:off x="556416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07" name="tx306"/>
            <p:cNvSpPr/>
            <p:nvPr/>
          </p:nvSpPr>
          <p:spPr>
            <a:xfrm rot="-5400000">
              <a:off x="582888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08" name="tx307"/>
            <p:cNvSpPr/>
            <p:nvPr/>
          </p:nvSpPr>
          <p:spPr>
            <a:xfrm rot="-5400000">
              <a:off x="6064831"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09" name="tx308"/>
            <p:cNvSpPr/>
            <p:nvPr/>
          </p:nvSpPr>
          <p:spPr>
            <a:xfrm rot="-5400000">
              <a:off x="637365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10" name="tx309"/>
            <p:cNvSpPr/>
            <p:nvPr/>
          </p:nvSpPr>
          <p:spPr>
            <a:xfrm rot="-5400000">
              <a:off x="6669942"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11" name="tx310"/>
            <p:cNvSpPr/>
            <p:nvPr/>
          </p:nvSpPr>
          <p:spPr>
            <a:xfrm rot="-5400000">
              <a:off x="6874374"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12" name="tx311"/>
            <p:cNvSpPr/>
            <p:nvPr/>
          </p:nvSpPr>
          <p:spPr>
            <a:xfrm rot="-5400000">
              <a:off x="714092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13" name="tx312"/>
            <p:cNvSpPr/>
            <p:nvPr/>
          </p:nvSpPr>
          <p:spPr>
            <a:xfrm rot="-5400000">
              <a:off x="744393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14" name="tx313"/>
            <p:cNvSpPr/>
            <p:nvPr/>
          </p:nvSpPr>
          <p:spPr>
            <a:xfrm rot="-5400000">
              <a:off x="769190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15" name="tx314"/>
            <p:cNvSpPr/>
            <p:nvPr/>
          </p:nvSpPr>
          <p:spPr>
            <a:xfrm rot="-5400000">
              <a:off x="79584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16" name="pl315"/>
            <p:cNvSpPr/>
            <p:nvPr/>
          </p:nvSpPr>
          <p:spPr>
            <a:xfrm>
              <a:off x="83739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pl316"/>
            <p:cNvSpPr/>
            <p:nvPr/>
          </p:nvSpPr>
          <p:spPr>
            <a:xfrm>
              <a:off x="86404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8" name="pl317"/>
            <p:cNvSpPr/>
            <p:nvPr/>
          </p:nvSpPr>
          <p:spPr>
            <a:xfrm>
              <a:off x="890708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pl318"/>
            <p:cNvSpPr/>
            <p:nvPr/>
          </p:nvSpPr>
          <p:spPr>
            <a:xfrm>
              <a:off x="91736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pl319"/>
            <p:cNvSpPr/>
            <p:nvPr/>
          </p:nvSpPr>
          <p:spPr>
            <a:xfrm>
              <a:off x="9440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1" name="pl320"/>
            <p:cNvSpPr/>
            <p:nvPr/>
          </p:nvSpPr>
          <p:spPr>
            <a:xfrm>
              <a:off x="970686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pl321"/>
            <p:cNvSpPr/>
            <p:nvPr/>
          </p:nvSpPr>
          <p:spPr>
            <a:xfrm>
              <a:off x="99734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3" name="pl322"/>
            <p:cNvSpPr/>
            <p:nvPr/>
          </p:nvSpPr>
          <p:spPr>
            <a:xfrm>
              <a:off x="1024004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4" name="pl323"/>
            <p:cNvSpPr/>
            <p:nvPr/>
          </p:nvSpPr>
          <p:spPr>
            <a:xfrm>
              <a:off x="105066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5" name="pl324"/>
            <p:cNvSpPr/>
            <p:nvPr/>
          </p:nvSpPr>
          <p:spPr>
            <a:xfrm>
              <a:off x="107732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6" name="pl325"/>
            <p:cNvSpPr/>
            <p:nvPr/>
          </p:nvSpPr>
          <p:spPr>
            <a:xfrm>
              <a:off x="1103982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pl326"/>
            <p:cNvSpPr/>
            <p:nvPr/>
          </p:nvSpPr>
          <p:spPr>
            <a:xfrm>
              <a:off x="11306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tx327"/>
            <p:cNvSpPr/>
            <p:nvPr/>
          </p:nvSpPr>
          <p:spPr>
            <a:xfrm rot="-5400000">
              <a:off x="829312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29" name="tx328"/>
            <p:cNvSpPr/>
            <p:nvPr/>
          </p:nvSpPr>
          <p:spPr>
            <a:xfrm rot="-5400000">
              <a:off x="854990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30" name="tx329"/>
            <p:cNvSpPr/>
            <p:nvPr/>
          </p:nvSpPr>
          <p:spPr>
            <a:xfrm rot="-5400000">
              <a:off x="8816580"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31" name="tx330"/>
            <p:cNvSpPr/>
            <p:nvPr/>
          </p:nvSpPr>
          <p:spPr>
            <a:xfrm rot="-5400000">
              <a:off x="908130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32" name="tx331"/>
            <p:cNvSpPr/>
            <p:nvPr/>
          </p:nvSpPr>
          <p:spPr>
            <a:xfrm rot="-5400000">
              <a:off x="9317251"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33" name="tx332"/>
            <p:cNvSpPr/>
            <p:nvPr/>
          </p:nvSpPr>
          <p:spPr>
            <a:xfrm rot="-5400000">
              <a:off x="962607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34" name="tx333"/>
            <p:cNvSpPr/>
            <p:nvPr/>
          </p:nvSpPr>
          <p:spPr>
            <a:xfrm rot="-5400000">
              <a:off x="9922362"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35" name="tx334"/>
            <p:cNvSpPr/>
            <p:nvPr/>
          </p:nvSpPr>
          <p:spPr>
            <a:xfrm rot="-5400000">
              <a:off x="1012679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36" name="tx335"/>
            <p:cNvSpPr/>
            <p:nvPr/>
          </p:nvSpPr>
          <p:spPr>
            <a:xfrm rot="-5400000">
              <a:off x="1039334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37" name="tx336"/>
            <p:cNvSpPr/>
            <p:nvPr/>
          </p:nvSpPr>
          <p:spPr>
            <a:xfrm rot="-5400000">
              <a:off x="106963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38" name="tx337"/>
            <p:cNvSpPr/>
            <p:nvPr/>
          </p:nvSpPr>
          <p:spPr>
            <a:xfrm rot="-5400000">
              <a:off x="1094432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39" name="tx338"/>
            <p:cNvSpPr/>
            <p:nvPr/>
          </p:nvSpPr>
          <p:spPr>
            <a:xfrm rot="-5400000">
              <a:off x="1121091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40" name="pl339"/>
            <p:cNvSpPr/>
            <p:nvPr/>
          </p:nvSpPr>
          <p:spPr>
            <a:xfrm>
              <a:off x="1162632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pl340"/>
            <p:cNvSpPr/>
            <p:nvPr/>
          </p:nvSpPr>
          <p:spPr>
            <a:xfrm>
              <a:off x="1189291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pl341"/>
            <p:cNvSpPr/>
            <p:nvPr/>
          </p:nvSpPr>
          <p:spPr>
            <a:xfrm>
              <a:off x="121595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3" name="pl342"/>
            <p:cNvSpPr/>
            <p:nvPr/>
          </p:nvSpPr>
          <p:spPr>
            <a:xfrm>
              <a:off x="12426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4" name="pl343"/>
            <p:cNvSpPr/>
            <p:nvPr/>
          </p:nvSpPr>
          <p:spPr>
            <a:xfrm>
              <a:off x="126926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5" name="pl344"/>
            <p:cNvSpPr/>
            <p:nvPr/>
          </p:nvSpPr>
          <p:spPr>
            <a:xfrm>
              <a:off x="1295928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pl345"/>
            <p:cNvSpPr/>
            <p:nvPr/>
          </p:nvSpPr>
          <p:spPr>
            <a:xfrm>
              <a:off x="132258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7" name="pl346"/>
            <p:cNvSpPr/>
            <p:nvPr/>
          </p:nvSpPr>
          <p:spPr>
            <a:xfrm>
              <a:off x="1349246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8" name="pl347"/>
            <p:cNvSpPr/>
            <p:nvPr/>
          </p:nvSpPr>
          <p:spPr>
            <a:xfrm>
              <a:off x="137590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9" name="pl348"/>
            <p:cNvSpPr/>
            <p:nvPr/>
          </p:nvSpPr>
          <p:spPr>
            <a:xfrm>
              <a:off x="140256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0" name="pl349"/>
            <p:cNvSpPr/>
            <p:nvPr/>
          </p:nvSpPr>
          <p:spPr>
            <a:xfrm>
              <a:off x="1429224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pl350"/>
            <p:cNvSpPr/>
            <p:nvPr/>
          </p:nvSpPr>
          <p:spPr>
            <a:xfrm>
              <a:off x="145588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tx351"/>
            <p:cNvSpPr/>
            <p:nvPr/>
          </p:nvSpPr>
          <p:spPr>
            <a:xfrm rot="-5400000">
              <a:off x="1154554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53" name="tx352"/>
            <p:cNvSpPr/>
            <p:nvPr/>
          </p:nvSpPr>
          <p:spPr>
            <a:xfrm rot="-5400000">
              <a:off x="11802321"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54" name="tx353"/>
            <p:cNvSpPr/>
            <p:nvPr/>
          </p:nvSpPr>
          <p:spPr>
            <a:xfrm rot="-5400000">
              <a:off x="12069000"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55" name="tx354"/>
            <p:cNvSpPr/>
            <p:nvPr/>
          </p:nvSpPr>
          <p:spPr>
            <a:xfrm rot="-5400000">
              <a:off x="1233372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56" name="tx355"/>
            <p:cNvSpPr/>
            <p:nvPr/>
          </p:nvSpPr>
          <p:spPr>
            <a:xfrm rot="-5400000">
              <a:off x="12569671"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57" name="tx356"/>
            <p:cNvSpPr/>
            <p:nvPr/>
          </p:nvSpPr>
          <p:spPr>
            <a:xfrm rot="-5400000">
              <a:off x="1287849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58" name="tx357"/>
            <p:cNvSpPr/>
            <p:nvPr/>
          </p:nvSpPr>
          <p:spPr>
            <a:xfrm rot="-5400000">
              <a:off x="13174782"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59" name="tx358"/>
            <p:cNvSpPr/>
            <p:nvPr/>
          </p:nvSpPr>
          <p:spPr>
            <a:xfrm rot="-5400000">
              <a:off x="1337921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60" name="tx359"/>
            <p:cNvSpPr/>
            <p:nvPr/>
          </p:nvSpPr>
          <p:spPr>
            <a:xfrm rot="-5400000">
              <a:off x="1364576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61" name="tx360"/>
            <p:cNvSpPr/>
            <p:nvPr/>
          </p:nvSpPr>
          <p:spPr>
            <a:xfrm rot="-5400000">
              <a:off x="1394877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62" name="tx361"/>
            <p:cNvSpPr/>
            <p:nvPr/>
          </p:nvSpPr>
          <p:spPr>
            <a:xfrm rot="-5400000">
              <a:off x="14196742"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63" name="tx362"/>
            <p:cNvSpPr/>
            <p:nvPr/>
          </p:nvSpPr>
          <p:spPr>
            <a:xfrm rot="-5400000">
              <a:off x="1446333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64" name="pl363"/>
            <p:cNvSpPr/>
            <p:nvPr/>
          </p:nvSpPr>
          <p:spPr>
            <a:xfrm>
              <a:off x="1487874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5" name="pl364"/>
            <p:cNvSpPr/>
            <p:nvPr/>
          </p:nvSpPr>
          <p:spPr>
            <a:xfrm>
              <a:off x="151453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6" name="pl365"/>
            <p:cNvSpPr/>
            <p:nvPr/>
          </p:nvSpPr>
          <p:spPr>
            <a:xfrm>
              <a:off x="1541192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7" name="pl366"/>
            <p:cNvSpPr/>
            <p:nvPr/>
          </p:nvSpPr>
          <p:spPr>
            <a:xfrm>
              <a:off x="156785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8" name="pl367"/>
            <p:cNvSpPr/>
            <p:nvPr/>
          </p:nvSpPr>
          <p:spPr>
            <a:xfrm>
              <a:off x="159451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9" name="pl368"/>
            <p:cNvSpPr/>
            <p:nvPr/>
          </p:nvSpPr>
          <p:spPr>
            <a:xfrm>
              <a:off x="1621170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0" name="pl369"/>
            <p:cNvSpPr/>
            <p:nvPr/>
          </p:nvSpPr>
          <p:spPr>
            <a:xfrm>
              <a:off x="164782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1" name="pl370"/>
            <p:cNvSpPr/>
            <p:nvPr/>
          </p:nvSpPr>
          <p:spPr>
            <a:xfrm>
              <a:off x="167448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2" name="pl371"/>
            <p:cNvSpPr/>
            <p:nvPr/>
          </p:nvSpPr>
          <p:spPr>
            <a:xfrm>
              <a:off x="170114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3" name="pl372"/>
            <p:cNvSpPr/>
            <p:nvPr/>
          </p:nvSpPr>
          <p:spPr>
            <a:xfrm>
              <a:off x="1727806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4" name="pl373"/>
            <p:cNvSpPr/>
            <p:nvPr/>
          </p:nvSpPr>
          <p:spPr>
            <a:xfrm>
              <a:off x="1754466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5" name="pl374"/>
            <p:cNvSpPr/>
            <p:nvPr/>
          </p:nvSpPr>
          <p:spPr>
            <a:xfrm>
              <a:off x="178112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6" name="tx375"/>
            <p:cNvSpPr/>
            <p:nvPr/>
          </p:nvSpPr>
          <p:spPr>
            <a:xfrm rot="-5400000">
              <a:off x="1479796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77" name="tx376"/>
            <p:cNvSpPr/>
            <p:nvPr/>
          </p:nvSpPr>
          <p:spPr>
            <a:xfrm rot="-5400000">
              <a:off x="15054741"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78" name="tx377"/>
            <p:cNvSpPr/>
            <p:nvPr/>
          </p:nvSpPr>
          <p:spPr>
            <a:xfrm rot="-5400000">
              <a:off x="15321420"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79" name="tx378"/>
            <p:cNvSpPr/>
            <p:nvPr/>
          </p:nvSpPr>
          <p:spPr>
            <a:xfrm rot="-5400000">
              <a:off x="1558614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80" name="tx379"/>
            <p:cNvSpPr/>
            <p:nvPr/>
          </p:nvSpPr>
          <p:spPr>
            <a:xfrm rot="-5400000">
              <a:off x="15822091"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81" name="tx380"/>
            <p:cNvSpPr/>
            <p:nvPr/>
          </p:nvSpPr>
          <p:spPr>
            <a:xfrm rot="-5400000">
              <a:off x="1613091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82" name="tx381"/>
            <p:cNvSpPr/>
            <p:nvPr/>
          </p:nvSpPr>
          <p:spPr>
            <a:xfrm rot="-5400000">
              <a:off x="16427202"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83" name="tx382"/>
            <p:cNvSpPr/>
            <p:nvPr/>
          </p:nvSpPr>
          <p:spPr>
            <a:xfrm rot="-5400000">
              <a:off x="1663163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84" name="tx383"/>
            <p:cNvSpPr/>
            <p:nvPr/>
          </p:nvSpPr>
          <p:spPr>
            <a:xfrm rot="-5400000">
              <a:off x="1689818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85" name="tx384"/>
            <p:cNvSpPr/>
            <p:nvPr/>
          </p:nvSpPr>
          <p:spPr>
            <a:xfrm rot="-5400000">
              <a:off x="17201192"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86" name="tx385"/>
            <p:cNvSpPr/>
            <p:nvPr/>
          </p:nvSpPr>
          <p:spPr>
            <a:xfrm rot="-5400000">
              <a:off x="17449162"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87" name="tx386"/>
            <p:cNvSpPr/>
            <p:nvPr/>
          </p:nvSpPr>
          <p:spPr>
            <a:xfrm rot="-5400000">
              <a:off x="1771575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88" name="tx387"/>
            <p:cNvSpPr/>
            <p:nvPr/>
          </p:nvSpPr>
          <p:spPr>
            <a:xfrm>
              <a:off x="1230614" y="5200079"/>
              <a:ext cx="190648"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389" name="tx388"/>
            <p:cNvSpPr/>
            <p:nvPr/>
          </p:nvSpPr>
          <p:spPr>
            <a:xfrm>
              <a:off x="1230614" y="4399846"/>
              <a:ext cx="190648" cy="16430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2</a:t>
              </a:r>
            </a:p>
          </p:txBody>
        </p:sp>
        <p:sp>
          <p:nvSpPr>
            <p:cNvPr id="390" name="tx389"/>
            <p:cNvSpPr/>
            <p:nvPr/>
          </p:nvSpPr>
          <p:spPr>
            <a:xfrm>
              <a:off x="1230614" y="3597491"/>
              <a:ext cx="190648" cy="16363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4</a:t>
              </a:r>
            </a:p>
          </p:txBody>
        </p:sp>
        <p:sp>
          <p:nvSpPr>
            <p:cNvPr id="391" name="tx390"/>
            <p:cNvSpPr/>
            <p:nvPr/>
          </p:nvSpPr>
          <p:spPr>
            <a:xfrm>
              <a:off x="1230614" y="2791007"/>
              <a:ext cx="190648"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6</a:t>
              </a:r>
            </a:p>
          </p:txBody>
        </p:sp>
        <p:sp>
          <p:nvSpPr>
            <p:cNvPr id="392" name="pl391"/>
            <p:cNvSpPr/>
            <p:nvPr/>
          </p:nvSpPr>
          <p:spPr>
            <a:xfrm>
              <a:off x="167431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93" name="pl392"/>
            <p:cNvSpPr/>
            <p:nvPr/>
          </p:nvSpPr>
          <p:spPr>
            <a:xfrm>
              <a:off x="1674314" y="448233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94" name="pl393"/>
            <p:cNvSpPr/>
            <p:nvPr/>
          </p:nvSpPr>
          <p:spPr>
            <a:xfrm>
              <a:off x="1674314" y="367930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95" name="pl394"/>
            <p:cNvSpPr/>
            <p:nvPr/>
          </p:nvSpPr>
          <p:spPr>
            <a:xfrm>
              <a:off x="1674314" y="287628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96" name="tx395"/>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397" name="rc396"/>
            <p:cNvSpPr/>
            <p:nvPr/>
          </p:nvSpPr>
          <p:spPr>
            <a:xfrm>
              <a:off x="18110385" y="2153563"/>
              <a:ext cx="1753945" cy="1236458"/>
            </a:xfrm>
            <a:prstGeom prst="rect">
              <a:avLst/>
            </a:prstGeom>
            <a:solidFill>
              <a:srgbClr val="FFFFFF">
                <a:alpha val="100000"/>
              </a:srgbClr>
            </a:solidFill>
          </p:spPr>
          <p:txBody>
            <a:bodyPr/>
            <a:lstStyle/>
            <a:p/>
          </p:txBody>
        </p:sp>
        <p:sp>
          <p:nvSpPr>
            <p:cNvPr id="398" name="rc397"/>
            <p:cNvSpPr/>
            <p:nvPr/>
          </p:nvSpPr>
          <p:spPr>
            <a:xfrm>
              <a:off x="18179974" y="2223153"/>
              <a:ext cx="274319" cy="274319"/>
            </a:xfrm>
            <a:prstGeom prst="rect">
              <a:avLst/>
            </a:prstGeom>
            <a:solidFill>
              <a:srgbClr val="FFFFFF">
                <a:alpha val="100000"/>
              </a:srgbClr>
            </a:solidFill>
          </p:spPr>
          <p:txBody>
            <a:bodyPr/>
            <a:lstStyle/>
            <a:p/>
          </p:txBody>
        </p:sp>
        <p:sp>
          <p:nvSpPr>
            <p:cNvPr id="399" name="rc398"/>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00" name="rc399"/>
            <p:cNvSpPr/>
            <p:nvPr/>
          </p:nvSpPr>
          <p:spPr>
            <a:xfrm>
              <a:off x="18179974" y="2497473"/>
              <a:ext cx="274319" cy="274319"/>
            </a:xfrm>
            <a:prstGeom prst="rect">
              <a:avLst/>
            </a:prstGeom>
            <a:solidFill>
              <a:srgbClr val="FFFFFF">
                <a:alpha val="100000"/>
              </a:srgbClr>
            </a:solidFill>
          </p:spPr>
          <p:txBody>
            <a:bodyPr/>
            <a:lstStyle/>
            <a:p/>
          </p:txBody>
        </p:sp>
        <p:sp>
          <p:nvSpPr>
            <p:cNvPr id="401" name="rc400"/>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02" name="rc401"/>
            <p:cNvSpPr/>
            <p:nvPr/>
          </p:nvSpPr>
          <p:spPr>
            <a:xfrm>
              <a:off x="18179974" y="2771793"/>
              <a:ext cx="274319" cy="274319"/>
            </a:xfrm>
            <a:prstGeom prst="rect">
              <a:avLst/>
            </a:prstGeom>
            <a:solidFill>
              <a:srgbClr val="FFFFFF">
                <a:alpha val="100000"/>
              </a:srgbClr>
            </a:solidFill>
          </p:spPr>
          <p:txBody>
            <a:bodyPr/>
            <a:lstStyle/>
            <a:p/>
          </p:txBody>
        </p:sp>
        <p:sp>
          <p:nvSpPr>
            <p:cNvPr id="403" name="rc402"/>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4" name="rc403"/>
            <p:cNvSpPr/>
            <p:nvPr/>
          </p:nvSpPr>
          <p:spPr>
            <a:xfrm>
              <a:off x="18179974" y="3046113"/>
              <a:ext cx="274319" cy="274319"/>
            </a:xfrm>
            <a:prstGeom prst="rect">
              <a:avLst/>
            </a:prstGeom>
            <a:solidFill>
              <a:srgbClr val="FFFFFF">
                <a:alpha val="100000"/>
              </a:srgbClr>
            </a:solidFill>
          </p:spPr>
          <p:txBody>
            <a:bodyPr/>
            <a:lstStyle/>
            <a:p/>
          </p:txBody>
        </p:sp>
        <p:sp>
          <p:nvSpPr>
            <p:cNvPr id="405" name="rc404"/>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06" name="tx405"/>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07" name="tx406"/>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08" name="tx407"/>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09" name="tx408"/>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10" name=""/>
          <p:cNvGrpSpPr/>
          <p:nvPr/>
        </p:nvGrpSpPr>
        <p:grpSpPr>
          <a:xfrm>
            <a:off x="6400800" y="6217920"/>
            <a:ext cx="5486400" cy="4251960"/>
            <a:chOff x="6400800" y="6217920"/>
            <a:chExt cx="5486400" cy="4251960"/>
          </a:xfrm>
        </p:grpSpPr>
        <p:sp>
          <p:nvSpPr>
            <p:cNvPr id="411"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12"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13" name="rc5"/>
            <p:cNvSpPr/>
            <p:nvPr/>
          </p:nvSpPr>
          <p:spPr>
            <a:xfrm>
              <a:off x="7196012" y="6510025"/>
              <a:ext cx="4064842" cy="2788960"/>
            </a:xfrm>
            <a:prstGeom prst="rect">
              <a:avLst/>
            </a:prstGeom>
            <a:solidFill>
              <a:srgbClr val="FFFFFF">
                <a:alpha val="100000"/>
              </a:srgbClr>
            </a:solidFill>
          </p:spPr>
          <p:txBody>
            <a:bodyPr/>
            <a:lstStyle/>
            <a:p/>
          </p:txBody>
        </p:sp>
        <p:sp>
          <p:nvSpPr>
            <p:cNvPr id="414" name="pl6"/>
            <p:cNvSpPr/>
            <p:nvPr/>
          </p:nvSpPr>
          <p:spPr>
            <a:xfrm>
              <a:off x="7196012" y="8855287"/>
              <a:ext cx="4064842" cy="0"/>
            </a:xfrm>
            <a:custGeom>
              <a:avLst/>
              <a:pathLst>
                <a:path w="4064842" h="0">
                  <a:moveTo>
                    <a:pt x="0" y="0"/>
                  </a:moveTo>
                  <a:lnTo>
                    <a:pt x="4064842" y="0"/>
                  </a:lnTo>
                  <a:lnTo>
                    <a:pt x="4064842" y="0"/>
                  </a:lnTo>
                </a:path>
              </a:pathLst>
            </a:custGeom>
            <a:ln w="6775" cap="flat">
              <a:solidFill>
                <a:srgbClr val="EBEBEB">
                  <a:alpha val="100000"/>
                </a:srgbClr>
              </a:solidFill>
              <a:prstDash val="solid"/>
              <a:round/>
            </a:ln>
          </p:spPr>
          <p:txBody>
            <a:bodyPr/>
            <a:lstStyle/>
            <a:p/>
          </p:txBody>
        </p:sp>
        <p:sp>
          <p:nvSpPr>
            <p:cNvPr id="415" name="pl7"/>
            <p:cNvSpPr/>
            <p:nvPr/>
          </p:nvSpPr>
          <p:spPr>
            <a:xfrm>
              <a:off x="7196012" y="8221432"/>
              <a:ext cx="4064842" cy="0"/>
            </a:xfrm>
            <a:custGeom>
              <a:avLst/>
              <a:pathLst>
                <a:path w="4064842" h="0">
                  <a:moveTo>
                    <a:pt x="0" y="0"/>
                  </a:moveTo>
                  <a:lnTo>
                    <a:pt x="4064842" y="0"/>
                  </a:lnTo>
                  <a:lnTo>
                    <a:pt x="4064842" y="0"/>
                  </a:lnTo>
                </a:path>
              </a:pathLst>
            </a:custGeom>
            <a:ln w="6775" cap="flat">
              <a:solidFill>
                <a:srgbClr val="EBEBEB">
                  <a:alpha val="100000"/>
                </a:srgbClr>
              </a:solidFill>
              <a:prstDash val="solid"/>
              <a:round/>
            </a:ln>
          </p:spPr>
          <p:txBody>
            <a:bodyPr/>
            <a:lstStyle/>
            <a:p/>
          </p:txBody>
        </p:sp>
        <p:sp>
          <p:nvSpPr>
            <p:cNvPr id="416" name="pl8"/>
            <p:cNvSpPr/>
            <p:nvPr/>
          </p:nvSpPr>
          <p:spPr>
            <a:xfrm>
              <a:off x="7196012" y="7587578"/>
              <a:ext cx="4064842" cy="0"/>
            </a:xfrm>
            <a:custGeom>
              <a:avLst/>
              <a:pathLst>
                <a:path w="4064842" h="0">
                  <a:moveTo>
                    <a:pt x="0" y="0"/>
                  </a:moveTo>
                  <a:lnTo>
                    <a:pt x="4064842" y="0"/>
                  </a:lnTo>
                  <a:lnTo>
                    <a:pt x="4064842" y="0"/>
                  </a:lnTo>
                </a:path>
              </a:pathLst>
            </a:custGeom>
            <a:ln w="6775" cap="flat">
              <a:solidFill>
                <a:srgbClr val="EBEBEB">
                  <a:alpha val="100000"/>
                </a:srgbClr>
              </a:solidFill>
              <a:prstDash val="solid"/>
              <a:round/>
            </a:ln>
          </p:spPr>
          <p:txBody>
            <a:bodyPr/>
            <a:lstStyle/>
            <a:p/>
          </p:txBody>
        </p:sp>
        <p:sp>
          <p:nvSpPr>
            <p:cNvPr id="417" name="pl9"/>
            <p:cNvSpPr/>
            <p:nvPr/>
          </p:nvSpPr>
          <p:spPr>
            <a:xfrm>
              <a:off x="7196012" y="6953723"/>
              <a:ext cx="4064842" cy="0"/>
            </a:xfrm>
            <a:custGeom>
              <a:avLst/>
              <a:pathLst>
                <a:path w="4064842" h="0">
                  <a:moveTo>
                    <a:pt x="0" y="0"/>
                  </a:moveTo>
                  <a:lnTo>
                    <a:pt x="4064842" y="0"/>
                  </a:lnTo>
                  <a:lnTo>
                    <a:pt x="4064842" y="0"/>
                  </a:lnTo>
                </a:path>
              </a:pathLst>
            </a:custGeom>
            <a:ln w="6775" cap="flat">
              <a:solidFill>
                <a:srgbClr val="EBEBEB">
                  <a:alpha val="100000"/>
                </a:srgbClr>
              </a:solidFill>
              <a:prstDash val="solid"/>
              <a:round/>
            </a:ln>
          </p:spPr>
          <p:txBody>
            <a:bodyPr/>
            <a:lstStyle/>
            <a:p/>
          </p:txBody>
        </p:sp>
        <p:sp>
          <p:nvSpPr>
            <p:cNvPr id="418" name="pl10"/>
            <p:cNvSpPr/>
            <p:nvPr/>
          </p:nvSpPr>
          <p:spPr>
            <a:xfrm>
              <a:off x="7196012" y="9172214"/>
              <a:ext cx="4064842" cy="0"/>
            </a:xfrm>
            <a:custGeom>
              <a:avLst/>
              <a:pathLst>
                <a:path w="4064842" h="0">
                  <a:moveTo>
                    <a:pt x="0" y="0"/>
                  </a:moveTo>
                  <a:lnTo>
                    <a:pt x="4064842" y="0"/>
                  </a:lnTo>
                  <a:lnTo>
                    <a:pt x="4064842" y="0"/>
                  </a:lnTo>
                </a:path>
              </a:pathLst>
            </a:custGeom>
            <a:ln w="13550" cap="flat">
              <a:solidFill>
                <a:srgbClr val="EBEBEB">
                  <a:alpha val="100000"/>
                </a:srgbClr>
              </a:solidFill>
              <a:prstDash val="solid"/>
              <a:round/>
            </a:ln>
          </p:spPr>
          <p:txBody>
            <a:bodyPr/>
            <a:lstStyle/>
            <a:p/>
          </p:txBody>
        </p:sp>
        <p:sp>
          <p:nvSpPr>
            <p:cNvPr id="419" name="pl11"/>
            <p:cNvSpPr/>
            <p:nvPr/>
          </p:nvSpPr>
          <p:spPr>
            <a:xfrm>
              <a:off x="7196012" y="8538360"/>
              <a:ext cx="4064842" cy="0"/>
            </a:xfrm>
            <a:custGeom>
              <a:avLst/>
              <a:pathLst>
                <a:path w="4064842" h="0">
                  <a:moveTo>
                    <a:pt x="0" y="0"/>
                  </a:moveTo>
                  <a:lnTo>
                    <a:pt x="4064842" y="0"/>
                  </a:lnTo>
                  <a:lnTo>
                    <a:pt x="4064842" y="0"/>
                  </a:lnTo>
                </a:path>
              </a:pathLst>
            </a:custGeom>
            <a:ln w="13550" cap="flat">
              <a:solidFill>
                <a:srgbClr val="EBEBEB">
                  <a:alpha val="100000"/>
                </a:srgbClr>
              </a:solidFill>
              <a:prstDash val="solid"/>
              <a:round/>
            </a:ln>
          </p:spPr>
          <p:txBody>
            <a:bodyPr/>
            <a:lstStyle/>
            <a:p/>
          </p:txBody>
        </p:sp>
        <p:sp>
          <p:nvSpPr>
            <p:cNvPr id="420" name="pl12"/>
            <p:cNvSpPr/>
            <p:nvPr/>
          </p:nvSpPr>
          <p:spPr>
            <a:xfrm>
              <a:off x="7196012" y="7904505"/>
              <a:ext cx="4064842" cy="0"/>
            </a:xfrm>
            <a:custGeom>
              <a:avLst/>
              <a:pathLst>
                <a:path w="4064842" h="0">
                  <a:moveTo>
                    <a:pt x="0" y="0"/>
                  </a:moveTo>
                  <a:lnTo>
                    <a:pt x="4064842" y="0"/>
                  </a:lnTo>
                  <a:lnTo>
                    <a:pt x="4064842" y="0"/>
                  </a:lnTo>
                </a:path>
              </a:pathLst>
            </a:custGeom>
            <a:ln w="13550" cap="flat">
              <a:solidFill>
                <a:srgbClr val="EBEBEB">
                  <a:alpha val="100000"/>
                </a:srgbClr>
              </a:solidFill>
              <a:prstDash val="solid"/>
              <a:round/>
            </a:ln>
          </p:spPr>
          <p:txBody>
            <a:bodyPr/>
            <a:lstStyle/>
            <a:p/>
          </p:txBody>
        </p:sp>
        <p:sp>
          <p:nvSpPr>
            <p:cNvPr id="421" name="pl13"/>
            <p:cNvSpPr/>
            <p:nvPr/>
          </p:nvSpPr>
          <p:spPr>
            <a:xfrm>
              <a:off x="7196012" y="7270650"/>
              <a:ext cx="4064842" cy="0"/>
            </a:xfrm>
            <a:custGeom>
              <a:avLst/>
              <a:pathLst>
                <a:path w="4064842" h="0">
                  <a:moveTo>
                    <a:pt x="0" y="0"/>
                  </a:moveTo>
                  <a:lnTo>
                    <a:pt x="4064842" y="0"/>
                  </a:lnTo>
                  <a:lnTo>
                    <a:pt x="4064842" y="0"/>
                  </a:lnTo>
                </a:path>
              </a:pathLst>
            </a:custGeom>
            <a:ln w="13550" cap="flat">
              <a:solidFill>
                <a:srgbClr val="EBEBEB">
                  <a:alpha val="100000"/>
                </a:srgbClr>
              </a:solidFill>
              <a:prstDash val="solid"/>
              <a:round/>
            </a:ln>
          </p:spPr>
          <p:txBody>
            <a:bodyPr/>
            <a:lstStyle/>
            <a:p/>
          </p:txBody>
        </p:sp>
        <p:sp>
          <p:nvSpPr>
            <p:cNvPr id="422" name="pl14"/>
            <p:cNvSpPr/>
            <p:nvPr/>
          </p:nvSpPr>
          <p:spPr>
            <a:xfrm>
              <a:off x="7196012" y="6636796"/>
              <a:ext cx="4064842" cy="0"/>
            </a:xfrm>
            <a:custGeom>
              <a:avLst/>
              <a:pathLst>
                <a:path w="4064842" h="0">
                  <a:moveTo>
                    <a:pt x="0" y="0"/>
                  </a:moveTo>
                  <a:lnTo>
                    <a:pt x="4064842" y="0"/>
                  </a:lnTo>
                  <a:lnTo>
                    <a:pt x="4064842" y="0"/>
                  </a:lnTo>
                </a:path>
              </a:pathLst>
            </a:custGeom>
            <a:ln w="13550" cap="flat">
              <a:solidFill>
                <a:srgbClr val="EBEBEB">
                  <a:alpha val="100000"/>
                </a:srgbClr>
              </a:solidFill>
              <a:prstDash val="solid"/>
              <a:round/>
            </a:ln>
          </p:spPr>
          <p:txBody>
            <a:bodyPr/>
            <a:lstStyle/>
            <a:p/>
          </p:txBody>
        </p:sp>
        <p:sp>
          <p:nvSpPr>
            <p:cNvPr id="423" name="rc15"/>
            <p:cNvSpPr/>
            <p:nvPr/>
          </p:nvSpPr>
          <p:spPr>
            <a:xfrm>
              <a:off x="7337152" y="6636796"/>
              <a:ext cx="395192" cy="2535418"/>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24" name="rc16"/>
            <p:cNvSpPr/>
            <p:nvPr/>
          </p:nvSpPr>
          <p:spPr>
            <a:xfrm>
              <a:off x="8466275" y="6636796"/>
              <a:ext cx="395192" cy="2535418"/>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25" name="rc17"/>
            <p:cNvSpPr/>
            <p:nvPr/>
          </p:nvSpPr>
          <p:spPr>
            <a:xfrm>
              <a:off x="9030837" y="6636796"/>
              <a:ext cx="395192" cy="2535418"/>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26" name="pl18"/>
            <p:cNvSpPr/>
            <p:nvPr/>
          </p:nvSpPr>
          <p:spPr>
            <a:xfrm>
              <a:off x="8663872" y="8738115"/>
              <a:ext cx="564561" cy="8401"/>
            </a:xfrm>
            <a:custGeom>
              <a:avLst/>
              <a:pathLst>
                <a:path w="564561" h="8401">
                  <a:moveTo>
                    <a:pt x="0" y="0"/>
                  </a:moveTo>
                  <a:lnTo>
                    <a:pt x="564561" y="8401"/>
                  </a:lnTo>
                </a:path>
              </a:pathLst>
            </a:custGeom>
            <a:ln w="40651" cap="flat">
              <a:solidFill>
                <a:srgbClr val="000000">
                  <a:alpha val="100000"/>
                </a:srgbClr>
              </a:solidFill>
              <a:prstDash val="solid"/>
              <a:round/>
            </a:ln>
          </p:spPr>
          <p:txBody>
            <a:bodyPr/>
            <a:lstStyle/>
            <a:p/>
          </p:txBody>
        </p:sp>
        <p:sp>
          <p:nvSpPr>
            <p:cNvPr id="427" name="rc19"/>
            <p:cNvSpPr/>
            <p:nvPr/>
          </p:nvSpPr>
          <p:spPr>
            <a:xfrm>
              <a:off x="7196012" y="6510025"/>
              <a:ext cx="4064842" cy="2788960"/>
            </a:xfrm>
            <a:prstGeom prst="rect">
              <a:avLst/>
            </a:prstGeom>
            <a:ln w="13550" cap="rnd">
              <a:solidFill>
                <a:srgbClr val="333333">
                  <a:alpha val="100000"/>
                </a:srgbClr>
              </a:solidFill>
              <a:prstDash val="solid"/>
              <a:round/>
            </a:ln>
          </p:spPr>
          <p:txBody>
            <a:bodyPr/>
            <a:lstStyle/>
            <a:p/>
          </p:txBody>
        </p:sp>
        <p:sp>
          <p:nvSpPr>
            <p:cNvPr id="428" name="tx20"/>
            <p:cNvSpPr/>
            <p:nvPr/>
          </p:nvSpPr>
          <p:spPr>
            <a:xfrm>
              <a:off x="6801340" y="9169908"/>
              <a:ext cx="2966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0.00</a:t>
              </a:r>
            </a:p>
          </p:txBody>
        </p:sp>
        <p:sp>
          <p:nvSpPr>
            <p:cNvPr id="429" name="tx21"/>
            <p:cNvSpPr/>
            <p:nvPr/>
          </p:nvSpPr>
          <p:spPr>
            <a:xfrm>
              <a:off x="6801340" y="8536053"/>
              <a:ext cx="2966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0.25</a:t>
              </a:r>
            </a:p>
          </p:txBody>
        </p:sp>
        <p:sp>
          <p:nvSpPr>
            <p:cNvPr id="430" name="tx22"/>
            <p:cNvSpPr/>
            <p:nvPr/>
          </p:nvSpPr>
          <p:spPr>
            <a:xfrm>
              <a:off x="6801340" y="7902198"/>
              <a:ext cx="2966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0.50</a:t>
              </a:r>
            </a:p>
          </p:txBody>
        </p:sp>
        <p:sp>
          <p:nvSpPr>
            <p:cNvPr id="431" name="tx23"/>
            <p:cNvSpPr/>
            <p:nvPr/>
          </p:nvSpPr>
          <p:spPr>
            <a:xfrm>
              <a:off x="6801340" y="7268343"/>
              <a:ext cx="2966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0.75</a:t>
              </a:r>
            </a:p>
          </p:txBody>
        </p:sp>
        <p:sp>
          <p:nvSpPr>
            <p:cNvPr id="432" name="tx24"/>
            <p:cNvSpPr/>
            <p:nvPr/>
          </p:nvSpPr>
          <p:spPr>
            <a:xfrm>
              <a:off x="6801340" y="6634489"/>
              <a:ext cx="2966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33" name="pl25"/>
            <p:cNvSpPr/>
            <p:nvPr/>
          </p:nvSpPr>
          <p:spPr>
            <a:xfrm>
              <a:off x="7161218"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4" name="pl26"/>
            <p:cNvSpPr/>
            <p:nvPr/>
          </p:nvSpPr>
          <p:spPr>
            <a:xfrm>
              <a:off x="7161218" y="853836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5" name="pl27"/>
            <p:cNvSpPr/>
            <p:nvPr/>
          </p:nvSpPr>
          <p:spPr>
            <a:xfrm>
              <a:off x="7161218" y="790450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6" name="pl28"/>
            <p:cNvSpPr/>
            <p:nvPr/>
          </p:nvSpPr>
          <p:spPr>
            <a:xfrm>
              <a:off x="7161218" y="727065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7" name="pl29"/>
            <p:cNvSpPr/>
            <p:nvPr/>
          </p:nvSpPr>
          <p:spPr>
            <a:xfrm>
              <a:off x="7161218" y="663679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8" name="pl30"/>
            <p:cNvSpPr/>
            <p:nvPr/>
          </p:nvSpPr>
          <p:spPr>
            <a:xfrm>
              <a:off x="11260854"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39" name="pl31"/>
            <p:cNvSpPr/>
            <p:nvPr/>
          </p:nvSpPr>
          <p:spPr>
            <a:xfrm>
              <a:off x="11260854" y="8472055"/>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40" name="pl32"/>
            <p:cNvSpPr/>
            <p:nvPr/>
          </p:nvSpPr>
          <p:spPr>
            <a:xfrm>
              <a:off x="11260854" y="7771895"/>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41" name="pl33"/>
            <p:cNvSpPr/>
            <p:nvPr/>
          </p:nvSpPr>
          <p:spPr>
            <a:xfrm>
              <a:off x="11260854" y="7071735"/>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42" name="tx34"/>
            <p:cNvSpPr/>
            <p:nvPr/>
          </p:nvSpPr>
          <p:spPr>
            <a:xfrm>
              <a:off x="11358911"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43" name="tx35"/>
            <p:cNvSpPr/>
            <p:nvPr/>
          </p:nvSpPr>
          <p:spPr>
            <a:xfrm>
              <a:off x="11358911" y="8469748"/>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50</a:t>
              </a:r>
            </a:p>
          </p:txBody>
        </p:sp>
        <p:sp>
          <p:nvSpPr>
            <p:cNvPr id="444" name="tx36"/>
            <p:cNvSpPr/>
            <p:nvPr/>
          </p:nvSpPr>
          <p:spPr>
            <a:xfrm>
              <a:off x="11358911" y="7769588"/>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45" name="tx37"/>
            <p:cNvSpPr/>
            <p:nvPr/>
          </p:nvSpPr>
          <p:spPr>
            <a:xfrm>
              <a:off x="11358911" y="7069428"/>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150</a:t>
              </a:r>
            </a:p>
          </p:txBody>
        </p:sp>
        <p:sp>
          <p:nvSpPr>
            <p:cNvPr id="446" name="pl38"/>
            <p:cNvSpPr/>
            <p:nvPr/>
          </p:nvSpPr>
          <p:spPr>
            <a:xfrm>
              <a:off x="753474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7" name="pl39"/>
            <p:cNvSpPr/>
            <p:nvPr/>
          </p:nvSpPr>
          <p:spPr>
            <a:xfrm>
              <a:off x="809931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8" name="pl40"/>
            <p:cNvSpPr/>
            <p:nvPr/>
          </p:nvSpPr>
          <p:spPr>
            <a:xfrm>
              <a:off x="866387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9" name="pl41"/>
            <p:cNvSpPr/>
            <p:nvPr/>
          </p:nvSpPr>
          <p:spPr>
            <a:xfrm>
              <a:off x="922843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0" name="pl42"/>
            <p:cNvSpPr/>
            <p:nvPr/>
          </p:nvSpPr>
          <p:spPr>
            <a:xfrm>
              <a:off x="979299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1" name="pl43"/>
            <p:cNvSpPr/>
            <p:nvPr/>
          </p:nvSpPr>
          <p:spPr>
            <a:xfrm>
              <a:off x="1035755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2" name="pl44"/>
            <p:cNvSpPr/>
            <p:nvPr/>
          </p:nvSpPr>
          <p:spPr>
            <a:xfrm>
              <a:off x="10922117"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3" name="tx45"/>
            <p:cNvSpPr/>
            <p:nvPr/>
          </p:nvSpPr>
          <p:spPr>
            <a:xfrm rot="-2700000">
              <a:off x="7424850"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54" name="tx46"/>
            <p:cNvSpPr/>
            <p:nvPr/>
          </p:nvSpPr>
          <p:spPr>
            <a:xfrm rot="-2700000">
              <a:off x="7949713"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55" name="tx47"/>
            <p:cNvSpPr/>
            <p:nvPr/>
          </p:nvSpPr>
          <p:spPr>
            <a:xfrm rot="-2700000">
              <a:off x="8513617"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56" name="tx48"/>
            <p:cNvSpPr/>
            <p:nvPr/>
          </p:nvSpPr>
          <p:spPr>
            <a:xfrm rot="-2700000">
              <a:off x="8933488"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57" name="tx49"/>
            <p:cNvSpPr/>
            <p:nvPr/>
          </p:nvSpPr>
          <p:spPr>
            <a:xfrm rot="-2700000">
              <a:off x="9498050"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58" name="tx50"/>
            <p:cNvSpPr/>
            <p:nvPr/>
          </p:nvSpPr>
          <p:spPr>
            <a:xfrm rot="-2700000">
              <a:off x="10062585"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459" name="tx51"/>
            <p:cNvSpPr/>
            <p:nvPr/>
          </p:nvSpPr>
          <p:spPr>
            <a:xfrm rot="-2700000">
              <a:off x="10739215"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60" name="tx52"/>
            <p:cNvSpPr/>
            <p:nvPr/>
          </p:nvSpPr>
          <p:spPr>
            <a:xfrm>
              <a:off x="9228433"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461" name="tx53"/>
            <p:cNvSpPr/>
            <p:nvPr/>
          </p:nvSpPr>
          <p:spPr>
            <a:xfrm>
              <a:off x="8411181"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462" name="tx54"/>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463" name="tx55"/>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464" name="rc56"/>
            <p:cNvSpPr/>
            <p:nvPr/>
          </p:nvSpPr>
          <p:spPr>
            <a:xfrm>
              <a:off x="8146473" y="10217410"/>
              <a:ext cx="1051268" cy="182880"/>
            </a:xfrm>
            <a:prstGeom prst="rect">
              <a:avLst/>
            </a:prstGeom>
            <a:solidFill>
              <a:srgbClr val="FFFFFF">
                <a:alpha val="100000"/>
              </a:srgbClr>
            </a:solidFill>
          </p:spPr>
          <p:txBody>
            <a:bodyPr/>
            <a:lstStyle/>
            <a:p/>
          </p:txBody>
        </p:sp>
        <p:sp>
          <p:nvSpPr>
            <p:cNvPr id="465" name="rc57"/>
            <p:cNvSpPr/>
            <p:nvPr/>
          </p:nvSpPr>
          <p:spPr>
            <a:xfrm>
              <a:off x="8146473" y="10217410"/>
              <a:ext cx="182879" cy="182880"/>
            </a:xfrm>
            <a:prstGeom prst="rect">
              <a:avLst/>
            </a:prstGeom>
            <a:solidFill>
              <a:srgbClr val="FFFFFF">
                <a:alpha val="100000"/>
              </a:srgbClr>
            </a:solidFill>
          </p:spPr>
          <p:txBody>
            <a:bodyPr/>
            <a:lstStyle/>
            <a:p/>
          </p:txBody>
        </p:sp>
        <p:sp>
          <p:nvSpPr>
            <p:cNvPr id="466" name="pl58"/>
            <p:cNvSpPr/>
            <p:nvPr/>
          </p:nvSpPr>
          <p:spPr>
            <a:xfrm>
              <a:off x="8164761"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467" name="tx59"/>
            <p:cNvSpPr/>
            <p:nvPr/>
          </p:nvSpPr>
          <p:spPr>
            <a:xfrm>
              <a:off x="8437353"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468" name="rc60"/>
            <p:cNvSpPr/>
            <p:nvPr/>
          </p:nvSpPr>
          <p:spPr>
            <a:xfrm>
              <a:off x="9377741" y="10217410"/>
              <a:ext cx="932652" cy="182880"/>
            </a:xfrm>
            <a:prstGeom prst="rect">
              <a:avLst/>
            </a:prstGeom>
            <a:solidFill>
              <a:srgbClr val="FFFFFF">
                <a:alpha val="100000"/>
              </a:srgbClr>
            </a:solidFill>
          </p:spPr>
          <p:txBody>
            <a:bodyPr/>
            <a:lstStyle/>
            <a:p/>
          </p:txBody>
        </p:sp>
        <p:sp>
          <p:nvSpPr>
            <p:cNvPr id="469" name="rc61"/>
            <p:cNvSpPr/>
            <p:nvPr/>
          </p:nvSpPr>
          <p:spPr>
            <a:xfrm>
              <a:off x="9377741" y="10217410"/>
              <a:ext cx="182879" cy="182880"/>
            </a:xfrm>
            <a:prstGeom prst="rect">
              <a:avLst/>
            </a:prstGeom>
            <a:solidFill>
              <a:srgbClr val="FFFFFF">
                <a:alpha val="100000"/>
              </a:srgbClr>
            </a:solidFill>
          </p:spPr>
          <p:txBody>
            <a:bodyPr/>
            <a:lstStyle/>
            <a:p/>
          </p:txBody>
        </p:sp>
        <p:sp>
          <p:nvSpPr>
            <p:cNvPr id="470" name="rc62"/>
            <p:cNvSpPr/>
            <p:nvPr/>
          </p:nvSpPr>
          <p:spPr>
            <a:xfrm>
              <a:off x="9386741" y="10226410"/>
              <a:ext cx="164880"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71" name="tx63"/>
            <p:cNvSpPr/>
            <p:nvPr/>
          </p:nvSpPr>
          <p:spPr>
            <a:xfrm>
              <a:off x="9668621"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472" name="tx64"/>
            <p:cNvSpPr/>
            <p:nvPr/>
          </p:nvSpPr>
          <p:spPr>
            <a:xfrm>
              <a:off x="6600135"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73" name=""/>
          <p:cNvGrpSpPr/>
          <p:nvPr/>
        </p:nvGrpSpPr>
        <p:grpSpPr>
          <a:xfrm>
            <a:off x="12527280" y="6217920"/>
            <a:ext cx="5486400" cy="4297680"/>
            <a:chOff x="12527280" y="6217920"/>
            <a:chExt cx="5486400" cy="4297680"/>
          </a:xfrm>
        </p:grpSpPr>
        <p:sp>
          <p:nvSpPr>
            <p:cNvPr id="474"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75"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76"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477"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78"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79"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80"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81"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82"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83"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84"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85"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86"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87"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88" name="pl17"/>
            <p:cNvSpPr/>
            <p:nvPr/>
          </p:nvSpPr>
          <p:spPr>
            <a:xfrm>
              <a:off x="13329440" y="6663670"/>
              <a:ext cx="4502097" cy="204859"/>
            </a:xfrm>
            <a:custGeom>
              <a:avLst/>
              <a:pathLst>
                <a:path w="4502097" h="204859">
                  <a:moveTo>
                    <a:pt x="0" y="0"/>
                  </a:moveTo>
                  <a:lnTo>
                    <a:pt x="187587" y="0"/>
                  </a:lnTo>
                  <a:lnTo>
                    <a:pt x="375174" y="0"/>
                  </a:lnTo>
                  <a:lnTo>
                    <a:pt x="562762" y="25607"/>
                  </a:lnTo>
                  <a:lnTo>
                    <a:pt x="750349" y="0"/>
                  </a:lnTo>
                  <a:lnTo>
                    <a:pt x="937937" y="25607"/>
                  </a:lnTo>
                  <a:lnTo>
                    <a:pt x="1125524" y="51214"/>
                  </a:lnTo>
                  <a:lnTo>
                    <a:pt x="1313111" y="51214"/>
                  </a:lnTo>
                  <a:lnTo>
                    <a:pt x="1500699" y="0"/>
                  </a:lnTo>
                  <a:lnTo>
                    <a:pt x="1688286" y="0"/>
                  </a:lnTo>
                  <a:lnTo>
                    <a:pt x="1875874" y="128037"/>
                  </a:lnTo>
                  <a:lnTo>
                    <a:pt x="2063461" y="204859"/>
                  </a:lnTo>
                  <a:lnTo>
                    <a:pt x="2251048" y="102429"/>
                  </a:lnTo>
                  <a:lnTo>
                    <a:pt x="2438636" y="76822"/>
                  </a:lnTo>
                  <a:lnTo>
                    <a:pt x="2626223" y="51214"/>
                  </a:lnTo>
                  <a:lnTo>
                    <a:pt x="2813811" y="76822"/>
                  </a:lnTo>
                  <a:lnTo>
                    <a:pt x="3001398" y="25607"/>
                  </a:lnTo>
                  <a:lnTo>
                    <a:pt x="3188985" y="51214"/>
                  </a:lnTo>
                  <a:lnTo>
                    <a:pt x="3376573" y="0"/>
                  </a:lnTo>
                  <a:lnTo>
                    <a:pt x="3564160" y="51214"/>
                  </a:lnTo>
                  <a:lnTo>
                    <a:pt x="3751748" y="0"/>
                  </a:lnTo>
                  <a:lnTo>
                    <a:pt x="3939335" y="0"/>
                  </a:lnTo>
                  <a:lnTo>
                    <a:pt x="4126923" y="51214"/>
                  </a:lnTo>
                  <a:lnTo>
                    <a:pt x="4314510" y="51214"/>
                  </a:lnTo>
                  <a:lnTo>
                    <a:pt x="4502097" y="0"/>
                  </a:lnTo>
                </a:path>
              </a:pathLst>
            </a:custGeom>
            <a:ln w="32521" cap="flat">
              <a:solidFill>
                <a:srgbClr val="5EB0E8">
                  <a:alpha val="100000"/>
                </a:srgbClr>
              </a:solidFill>
              <a:prstDash val="solid"/>
              <a:round/>
            </a:ln>
          </p:spPr>
          <p:txBody>
            <a:bodyPr/>
            <a:lstStyle/>
            <a:p/>
          </p:txBody>
        </p:sp>
        <p:sp>
          <p:nvSpPr>
            <p:cNvPr id="489" name="pl18"/>
            <p:cNvSpPr/>
            <p:nvPr/>
          </p:nvSpPr>
          <p:spPr>
            <a:xfrm>
              <a:off x="13329440" y="6663670"/>
              <a:ext cx="4502097" cy="230467"/>
            </a:xfrm>
            <a:custGeom>
              <a:avLst/>
              <a:pathLst>
                <a:path w="4502097" h="230467">
                  <a:moveTo>
                    <a:pt x="0" y="102429"/>
                  </a:moveTo>
                  <a:lnTo>
                    <a:pt x="187587" y="102429"/>
                  </a:lnTo>
                  <a:lnTo>
                    <a:pt x="375174" y="76822"/>
                  </a:lnTo>
                  <a:lnTo>
                    <a:pt x="562762" y="76822"/>
                  </a:lnTo>
                  <a:lnTo>
                    <a:pt x="750349" y="51214"/>
                  </a:lnTo>
                  <a:lnTo>
                    <a:pt x="937937" y="102429"/>
                  </a:lnTo>
                  <a:lnTo>
                    <a:pt x="1125524" y="128037"/>
                  </a:lnTo>
                  <a:lnTo>
                    <a:pt x="1313111" y="179252"/>
                  </a:lnTo>
                  <a:lnTo>
                    <a:pt x="1500699" y="230467"/>
                  </a:lnTo>
                  <a:lnTo>
                    <a:pt x="1688286" y="0"/>
                  </a:lnTo>
                  <a:lnTo>
                    <a:pt x="1875874" y="153644"/>
                  </a:lnTo>
                  <a:lnTo>
                    <a:pt x="2063461" y="153644"/>
                  </a:lnTo>
                  <a:lnTo>
                    <a:pt x="2251048" y="76822"/>
                  </a:lnTo>
                  <a:lnTo>
                    <a:pt x="2438636" y="179252"/>
                  </a:lnTo>
                  <a:lnTo>
                    <a:pt x="2626223" y="76822"/>
                  </a:lnTo>
                  <a:lnTo>
                    <a:pt x="2813811" y="51214"/>
                  </a:lnTo>
                  <a:lnTo>
                    <a:pt x="3001398" y="51214"/>
                  </a:lnTo>
                  <a:lnTo>
                    <a:pt x="3188985" y="25607"/>
                  </a:lnTo>
                  <a:lnTo>
                    <a:pt x="3376573" y="25607"/>
                  </a:lnTo>
                  <a:lnTo>
                    <a:pt x="3564160" y="25607"/>
                  </a:lnTo>
                  <a:lnTo>
                    <a:pt x="3751748" y="51214"/>
                  </a:lnTo>
                  <a:lnTo>
                    <a:pt x="3939335" y="0"/>
                  </a:lnTo>
                  <a:lnTo>
                    <a:pt x="4126923" y="0"/>
                  </a:lnTo>
                  <a:lnTo>
                    <a:pt x="4314510" y="0"/>
                  </a:lnTo>
                  <a:lnTo>
                    <a:pt x="4502097" y="0"/>
                  </a:lnTo>
                </a:path>
              </a:pathLst>
            </a:custGeom>
            <a:ln w="32521" cap="flat">
              <a:solidFill>
                <a:srgbClr val="00A173">
                  <a:alpha val="100000"/>
                </a:srgbClr>
              </a:solidFill>
              <a:prstDash val="solid"/>
              <a:round/>
            </a:ln>
          </p:spPr>
          <p:txBody>
            <a:bodyPr/>
            <a:lstStyle/>
            <a:p/>
          </p:txBody>
        </p:sp>
        <p:sp>
          <p:nvSpPr>
            <p:cNvPr id="490"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91"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92"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93"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494"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495"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96"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7"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8"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9"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0"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1"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2"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3"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4"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5"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6"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7"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8"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9"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0"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1"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2"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3"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4"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5"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6"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7"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8"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9"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0"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1"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2"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3"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4"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5"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6"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7"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28"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29"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30"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31"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32"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33"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34"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35"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36"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37"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38"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39"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40"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41"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42"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43"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44"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45"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46"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47"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48"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49"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50"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51"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52"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53" name="rc82"/>
            <p:cNvSpPr/>
            <p:nvPr/>
          </p:nvSpPr>
          <p:spPr>
            <a:xfrm>
              <a:off x="14005791" y="9941072"/>
              <a:ext cx="3149396" cy="504938"/>
            </a:xfrm>
            <a:prstGeom prst="rect">
              <a:avLst/>
            </a:prstGeom>
            <a:solidFill>
              <a:srgbClr val="FFFFFF">
                <a:alpha val="100000"/>
              </a:srgbClr>
            </a:solidFill>
          </p:spPr>
          <p:txBody>
            <a:bodyPr/>
            <a:lstStyle/>
            <a:p/>
          </p:txBody>
        </p:sp>
        <p:sp>
          <p:nvSpPr>
            <p:cNvPr id="554"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55"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56"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57"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58"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559"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560"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561"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562"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Bulgaria</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399"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4017834" cy="3131794"/>
            </a:xfrm>
            <a:prstGeom prst="rect">
              <a:avLst/>
            </a:prstGeom>
            <a:solidFill>
              <a:srgbClr val="FFFFFF">
                <a:alpha val="100000"/>
              </a:srgbClr>
            </a:solidFill>
          </p:spPr>
          <p:txBody>
            <a:bodyPr/>
            <a:lstStyle/>
            <a:p/>
          </p:txBody>
        </p:sp>
        <p:sp>
          <p:nvSpPr>
            <p:cNvPr id="7" name="pl6"/>
            <p:cNvSpPr/>
            <p:nvPr/>
          </p:nvSpPr>
          <p:spPr>
            <a:xfrm>
              <a:off x="1899869" y="4899288"/>
              <a:ext cx="4017834" cy="0"/>
            </a:xfrm>
            <a:custGeom>
              <a:avLst/>
              <a:pathLst>
                <a:path w="4017834" h="0">
                  <a:moveTo>
                    <a:pt x="0" y="0"/>
                  </a:moveTo>
                  <a:lnTo>
                    <a:pt x="4017834" y="0"/>
                  </a:lnTo>
                  <a:lnTo>
                    <a:pt x="4017834" y="0"/>
                  </a:lnTo>
                </a:path>
              </a:pathLst>
            </a:custGeom>
            <a:ln w="6775" cap="flat">
              <a:solidFill>
                <a:srgbClr val="EBEBEB">
                  <a:alpha val="100000"/>
                </a:srgbClr>
              </a:solidFill>
              <a:prstDash val="solid"/>
              <a:round/>
            </a:ln>
          </p:spPr>
          <p:txBody>
            <a:bodyPr/>
            <a:lstStyle/>
            <a:p/>
          </p:txBody>
        </p:sp>
        <p:sp>
          <p:nvSpPr>
            <p:cNvPr id="8" name="pl7"/>
            <p:cNvSpPr/>
            <p:nvPr/>
          </p:nvSpPr>
          <p:spPr>
            <a:xfrm>
              <a:off x="1899869" y="4127150"/>
              <a:ext cx="4017834" cy="0"/>
            </a:xfrm>
            <a:custGeom>
              <a:avLst/>
              <a:pathLst>
                <a:path w="4017834" h="0">
                  <a:moveTo>
                    <a:pt x="0" y="0"/>
                  </a:moveTo>
                  <a:lnTo>
                    <a:pt x="4017834" y="0"/>
                  </a:lnTo>
                  <a:lnTo>
                    <a:pt x="4017834" y="0"/>
                  </a:lnTo>
                </a:path>
              </a:pathLst>
            </a:custGeom>
            <a:ln w="6775" cap="flat">
              <a:solidFill>
                <a:srgbClr val="EBEBEB">
                  <a:alpha val="100000"/>
                </a:srgbClr>
              </a:solidFill>
              <a:prstDash val="solid"/>
              <a:round/>
            </a:ln>
          </p:spPr>
          <p:txBody>
            <a:bodyPr/>
            <a:lstStyle/>
            <a:p/>
          </p:txBody>
        </p:sp>
        <p:sp>
          <p:nvSpPr>
            <p:cNvPr id="9" name="pl8"/>
            <p:cNvSpPr/>
            <p:nvPr/>
          </p:nvSpPr>
          <p:spPr>
            <a:xfrm>
              <a:off x="1899869" y="3355011"/>
              <a:ext cx="4017834" cy="0"/>
            </a:xfrm>
            <a:custGeom>
              <a:avLst/>
              <a:pathLst>
                <a:path w="4017834" h="0">
                  <a:moveTo>
                    <a:pt x="0" y="0"/>
                  </a:moveTo>
                  <a:lnTo>
                    <a:pt x="4017834" y="0"/>
                  </a:lnTo>
                  <a:lnTo>
                    <a:pt x="4017834" y="0"/>
                  </a:lnTo>
                </a:path>
              </a:pathLst>
            </a:custGeom>
            <a:ln w="6775" cap="flat">
              <a:solidFill>
                <a:srgbClr val="EBEBEB">
                  <a:alpha val="100000"/>
                </a:srgbClr>
              </a:solidFill>
              <a:prstDash val="solid"/>
              <a:round/>
            </a:ln>
          </p:spPr>
          <p:txBody>
            <a:bodyPr/>
            <a:lstStyle/>
            <a:p/>
          </p:txBody>
        </p:sp>
        <p:sp>
          <p:nvSpPr>
            <p:cNvPr id="10" name="pl9"/>
            <p:cNvSpPr/>
            <p:nvPr/>
          </p:nvSpPr>
          <p:spPr>
            <a:xfrm>
              <a:off x="1899869" y="2582873"/>
              <a:ext cx="4017834" cy="0"/>
            </a:xfrm>
            <a:custGeom>
              <a:avLst/>
              <a:pathLst>
                <a:path w="4017834" h="0">
                  <a:moveTo>
                    <a:pt x="0" y="0"/>
                  </a:moveTo>
                  <a:lnTo>
                    <a:pt x="4017834" y="0"/>
                  </a:lnTo>
                  <a:lnTo>
                    <a:pt x="4017834" y="0"/>
                  </a:lnTo>
                </a:path>
              </a:pathLst>
            </a:custGeom>
            <a:ln w="6775" cap="flat">
              <a:solidFill>
                <a:srgbClr val="EBEBEB">
                  <a:alpha val="100000"/>
                </a:srgbClr>
              </a:solidFill>
              <a:prstDash val="solid"/>
              <a:round/>
            </a:ln>
          </p:spPr>
          <p:txBody>
            <a:bodyPr/>
            <a:lstStyle/>
            <a:p/>
          </p:txBody>
        </p:sp>
        <p:sp>
          <p:nvSpPr>
            <p:cNvPr id="11" name="pl10"/>
            <p:cNvSpPr/>
            <p:nvPr/>
          </p:nvSpPr>
          <p:spPr>
            <a:xfrm>
              <a:off x="1899869" y="5285358"/>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12" name="pl11"/>
            <p:cNvSpPr/>
            <p:nvPr/>
          </p:nvSpPr>
          <p:spPr>
            <a:xfrm>
              <a:off x="1899869" y="4513219"/>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13" name="pl12"/>
            <p:cNvSpPr/>
            <p:nvPr/>
          </p:nvSpPr>
          <p:spPr>
            <a:xfrm>
              <a:off x="1899869" y="3741080"/>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14" name="pl13"/>
            <p:cNvSpPr/>
            <p:nvPr/>
          </p:nvSpPr>
          <p:spPr>
            <a:xfrm>
              <a:off x="1899869" y="2968942"/>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15" name="pl14"/>
            <p:cNvSpPr/>
            <p:nvPr/>
          </p:nvSpPr>
          <p:spPr>
            <a:xfrm>
              <a:off x="1899869" y="2196803"/>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16" name="rc15"/>
            <p:cNvSpPr/>
            <p:nvPr/>
          </p:nvSpPr>
          <p:spPr>
            <a:xfrm>
              <a:off x="2937261" y="5269915"/>
              <a:ext cx="296397" cy="1544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 name="rc16"/>
            <p:cNvSpPr/>
            <p:nvPr/>
          </p:nvSpPr>
          <p:spPr>
            <a:xfrm>
              <a:off x="2937261" y="5269915"/>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 name="rc17"/>
            <p:cNvSpPr/>
            <p:nvPr/>
          </p:nvSpPr>
          <p:spPr>
            <a:xfrm>
              <a:off x="2937261" y="5269915"/>
              <a:ext cx="29639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 name="rc18"/>
            <p:cNvSpPr/>
            <p:nvPr/>
          </p:nvSpPr>
          <p:spPr>
            <a:xfrm>
              <a:off x="2937261" y="5269915"/>
              <a:ext cx="29639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 name="pg19"/>
            <p:cNvSpPr/>
            <p:nvPr/>
          </p:nvSpPr>
          <p:spPr>
            <a:xfrm>
              <a:off x="3104340" y="2153563"/>
              <a:ext cx="1608892" cy="373922"/>
            </a:xfrm>
            <a:custGeom>
              <a:avLst/>
              <a:pathLst>
                <a:path w="1608892" h="373922">
                  <a:moveTo>
                    <a:pt x="31220" y="373922"/>
                  </a:moveTo>
                  <a:lnTo>
                    <a:pt x="1577672" y="373922"/>
                  </a:lnTo>
                  <a:lnTo>
                    <a:pt x="1576415" y="373897"/>
                  </a:lnTo>
                  <a:lnTo>
                    <a:pt x="1581435" y="373695"/>
                  </a:lnTo>
                  <a:lnTo>
                    <a:pt x="1586358" y="372690"/>
                  </a:lnTo>
                  <a:lnTo>
                    <a:pt x="1591056" y="370908"/>
                  </a:lnTo>
                  <a:lnTo>
                    <a:pt x="1595407" y="368396"/>
                  </a:lnTo>
                  <a:lnTo>
                    <a:pt x="1599299" y="365218"/>
                  </a:lnTo>
                  <a:lnTo>
                    <a:pt x="1602631" y="361457"/>
                  </a:lnTo>
                  <a:lnTo>
                    <a:pt x="1605316" y="357211"/>
                  </a:lnTo>
                  <a:lnTo>
                    <a:pt x="1607286" y="352588"/>
                  </a:lnTo>
                  <a:lnTo>
                    <a:pt x="1608488" y="347710"/>
                  </a:lnTo>
                  <a:lnTo>
                    <a:pt x="1608892" y="342702"/>
                  </a:lnTo>
                  <a:lnTo>
                    <a:pt x="1608892" y="31220"/>
                  </a:lnTo>
                  <a:lnTo>
                    <a:pt x="1608488" y="26212"/>
                  </a:lnTo>
                  <a:lnTo>
                    <a:pt x="1607286" y="21334"/>
                  </a:lnTo>
                  <a:lnTo>
                    <a:pt x="1605316" y="16711"/>
                  </a:lnTo>
                  <a:lnTo>
                    <a:pt x="1602631" y="12465"/>
                  </a:lnTo>
                  <a:lnTo>
                    <a:pt x="1599299" y="8704"/>
                  </a:lnTo>
                  <a:lnTo>
                    <a:pt x="1595407" y="5526"/>
                  </a:lnTo>
                  <a:lnTo>
                    <a:pt x="1591056" y="3014"/>
                  </a:lnTo>
                  <a:lnTo>
                    <a:pt x="1586358" y="1232"/>
                  </a:lnTo>
                  <a:lnTo>
                    <a:pt x="1581435" y="227"/>
                  </a:lnTo>
                  <a:lnTo>
                    <a:pt x="157767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1" name="tx20"/>
            <p:cNvSpPr/>
            <p:nvPr/>
          </p:nvSpPr>
          <p:spPr>
            <a:xfrm>
              <a:off x="3229222" y="2239827"/>
              <a:ext cx="1359127"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 case(s)</a:t>
              </a:r>
            </a:p>
          </p:txBody>
        </p:sp>
        <p:sp>
          <p:nvSpPr>
            <p:cNvPr id="22" name="pg21"/>
            <p:cNvSpPr/>
            <p:nvPr/>
          </p:nvSpPr>
          <p:spPr>
            <a:xfrm>
              <a:off x="3314813" y="2394471"/>
              <a:ext cx="1187946" cy="311602"/>
            </a:xfrm>
            <a:custGeom>
              <a:avLst/>
              <a:pathLst>
                <a:path w="1187946" h="311602">
                  <a:moveTo>
                    <a:pt x="26017" y="311602"/>
                  </a:moveTo>
                  <a:lnTo>
                    <a:pt x="1161929" y="311602"/>
                  </a:lnTo>
                  <a:lnTo>
                    <a:pt x="1160881" y="311581"/>
                  </a:lnTo>
                  <a:lnTo>
                    <a:pt x="1165065" y="311412"/>
                  </a:lnTo>
                  <a:lnTo>
                    <a:pt x="1169167" y="310575"/>
                  </a:lnTo>
                  <a:lnTo>
                    <a:pt x="1173082" y="309090"/>
                  </a:lnTo>
                  <a:lnTo>
                    <a:pt x="1176708" y="306996"/>
                  </a:lnTo>
                  <a:lnTo>
                    <a:pt x="1179952" y="304348"/>
                  </a:lnTo>
                  <a:lnTo>
                    <a:pt x="1182728" y="301214"/>
                  </a:lnTo>
                  <a:lnTo>
                    <a:pt x="1184966" y="297675"/>
                  </a:lnTo>
                  <a:lnTo>
                    <a:pt x="1186607" y="293823"/>
                  </a:lnTo>
                  <a:lnTo>
                    <a:pt x="1187609" y="289758"/>
                  </a:lnTo>
                  <a:lnTo>
                    <a:pt x="1187946" y="285585"/>
                  </a:lnTo>
                  <a:lnTo>
                    <a:pt x="1187946" y="26017"/>
                  </a:lnTo>
                  <a:lnTo>
                    <a:pt x="1187609" y="21843"/>
                  </a:lnTo>
                  <a:lnTo>
                    <a:pt x="1186607" y="17778"/>
                  </a:lnTo>
                  <a:lnTo>
                    <a:pt x="1184966" y="13926"/>
                  </a:lnTo>
                  <a:lnTo>
                    <a:pt x="1182728" y="10387"/>
                  </a:lnTo>
                  <a:lnTo>
                    <a:pt x="1179952" y="7253"/>
                  </a:lnTo>
                  <a:lnTo>
                    <a:pt x="1176708" y="4605"/>
                  </a:lnTo>
                  <a:lnTo>
                    <a:pt x="1173082" y="2511"/>
                  </a:lnTo>
                  <a:lnTo>
                    <a:pt x="1169167" y="1027"/>
                  </a:lnTo>
                  <a:lnTo>
                    <a:pt x="1165065" y="189"/>
                  </a:lnTo>
                  <a:lnTo>
                    <a:pt x="116192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3" name="tx22"/>
            <p:cNvSpPr/>
            <p:nvPr/>
          </p:nvSpPr>
          <p:spPr>
            <a:xfrm>
              <a:off x="3418882" y="2466357"/>
              <a:ext cx="97980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 case(s)</a:t>
              </a:r>
            </a:p>
          </p:txBody>
        </p:sp>
        <p:sp>
          <p:nvSpPr>
            <p:cNvPr id="24" name="rc23"/>
            <p:cNvSpPr/>
            <p:nvPr/>
          </p:nvSpPr>
          <p:spPr>
            <a:xfrm>
              <a:off x="1899869" y="2153563"/>
              <a:ext cx="4017834" cy="3131794"/>
            </a:xfrm>
            <a:prstGeom prst="rect">
              <a:avLst/>
            </a:prstGeom>
            <a:ln w="13550" cap="rnd">
              <a:solidFill>
                <a:srgbClr val="333333">
                  <a:alpha val="100000"/>
                </a:srgbClr>
              </a:solidFill>
              <a:prstDash val="solid"/>
              <a:round/>
            </a:ln>
          </p:spPr>
          <p:txBody>
            <a:bodyPr/>
            <a:lstStyle/>
            <a:p/>
          </p:txBody>
        </p:sp>
        <p:sp>
          <p:nvSpPr>
            <p:cNvPr id="25" name="rc24"/>
            <p:cNvSpPr/>
            <p:nvPr/>
          </p:nvSpPr>
          <p:spPr>
            <a:xfrm>
              <a:off x="5917703" y="2153563"/>
              <a:ext cx="4017834" cy="3131794"/>
            </a:xfrm>
            <a:prstGeom prst="rect">
              <a:avLst/>
            </a:prstGeom>
            <a:solidFill>
              <a:srgbClr val="FFFFFF">
                <a:alpha val="100000"/>
              </a:srgbClr>
            </a:solidFill>
          </p:spPr>
          <p:txBody>
            <a:bodyPr/>
            <a:lstStyle/>
            <a:p/>
          </p:txBody>
        </p:sp>
        <p:sp>
          <p:nvSpPr>
            <p:cNvPr id="26" name="pl25"/>
            <p:cNvSpPr/>
            <p:nvPr/>
          </p:nvSpPr>
          <p:spPr>
            <a:xfrm>
              <a:off x="5917703" y="4899288"/>
              <a:ext cx="4017834" cy="0"/>
            </a:xfrm>
            <a:custGeom>
              <a:avLst/>
              <a:pathLst>
                <a:path w="4017834" h="0">
                  <a:moveTo>
                    <a:pt x="0" y="0"/>
                  </a:moveTo>
                  <a:lnTo>
                    <a:pt x="4017834" y="0"/>
                  </a:lnTo>
                  <a:lnTo>
                    <a:pt x="4017834" y="0"/>
                  </a:lnTo>
                </a:path>
              </a:pathLst>
            </a:custGeom>
            <a:ln w="6775" cap="flat">
              <a:solidFill>
                <a:srgbClr val="EBEBEB">
                  <a:alpha val="100000"/>
                </a:srgbClr>
              </a:solidFill>
              <a:prstDash val="solid"/>
              <a:round/>
            </a:ln>
          </p:spPr>
          <p:txBody>
            <a:bodyPr/>
            <a:lstStyle/>
            <a:p/>
          </p:txBody>
        </p:sp>
        <p:sp>
          <p:nvSpPr>
            <p:cNvPr id="27" name="pl26"/>
            <p:cNvSpPr/>
            <p:nvPr/>
          </p:nvSpPr>
          <p:spPr>
            <a:xfrm>
              <a:off x="5917703" y="4127150"/>
              <a:ext cx="4017834" cy="0"/>
            </a:xfrm>
            <a:custGeom>
              <a:avLst/>
              <a:pathLst>
                <a:path w="4017834" h="0">
                  <a:moveTo>
                    <a:pt x="0" y="0"/>
                  </a:moveTo>
                  <a:lnTo>
                    <a:pt x="4017834" y="0"/>
                  </a:lnTo>
                  <a:lnTo>
                    <a:pt x="4017834" y="0"/>
                  </a:lnTo>
                </a:path>
              </a:pathLst>
            </a:custGeom>
            <a:ln w="6775" cap="flat">
              <a:solidFill>
                <a:srgbClr val="EBEBEB">
                  <a:alpha val="100000"/>
                </a:srgbClr>
              </a:solidFill>
              <a:prstDash val="solid"/>
              <a:round/>
            </a:ln>
          </p:spPr>
          <p:txBody>
            <a:bodyPr/>
            <a:lstStyle/>
            <a:p/>
          </p:txBody>
        </p:sp>
        <p:sp>
          <p:nvSpPr>
            <p:cNvPr id="28" name="pl27"/>
            <p:cNvSpPr/>
            <p:nvPr/>
          </p:nvSpPr>
          <p:spPr>
            <a:xfrm>
              <a:off x="5917703" y="3355011"/>
              <a:ext cx="4017834" cy="0"/>
            </a:xfrm>
            <a:custGeom>
              <a:avLst/>
              <a:pathLst>
                <a:path w="4017834" h="0">
                  <a:moveTo>
                    <a:pt x="0" y="0"/>
                  </a:moveTo>
                  <a:lnTo>
                    <a:pt x="4017834" y="0"/>
                  </a:lnTo>
                  <a:lnTo>
                    <a:pt x="4017834" y="0"/>
                  </a:lnTo>
                </a:path>
              </a:pathLst>
            </a:custGeom>
            <a:ln w="6775" cap="flat">
              <a:solidFill>
                <a:srgbClr val="EBEBEB">
                  <a:alpha val="100000"/>
                </a:srgbClr>
              </a:solidFill>
              <a:prstDash val="solid"/>
              <a:round/>
            </a:ln>
          </p:spPr>
          <p:txBody>
            <a:bodyPr/>
            <a:lstStyle/>
            <a:p/>
          </p:txBody>
        </p:sp>
        <p:sp>
          <p:nvSpPr>
            <p:cNvPr id="29" name="pl28"/>
            <p:cNvSpPr/>
            <p:nvPr/>
          </p:nvSpPr>
          <p:spPr>
            <a:xfrm>
              <a:off x="5917703" y="2582873"/>
              <a:ext cx="4017834" cy="0"/>
            </a:xfrm>
            <a:custGeom>
              <a:avLst/>
              <a:pathLst>
                <a:path w="4017834" h="0">
                  <a:moveTo>
                    <a:pt x="0" y="0"/>
                  </a:moveTo>
                  <a:lnTo>
                    <a:pt x="4017834" y="0"/>
                  </a:lnTo>
                  <a:lnTo>
                    <a:pt x="4017834" y="0"/>
                  </a:lnTo>
                </a:path>
              </a:pathLst>
            </a:custGeom>
            <a:ln w="6775" cap="flat">
              <a:solidFill>
                <a:srgbClr val="EBEBEB">
                  <a:alpha val="100000"/>
                </a:srgbClr>
              </a:solidFill>
              <a:prstDash val="solid"/>
              <a:round/>
            </a:ln>
          </p:spPr>
          <p:txBody>
            <a:bodyPr/>
            <a:lstStyle/>
            <a:p/>
          </p:txBody>
        </p:sp>
        <p:sp>
          <p:nvSpPr>
            <p:cNvPr id="30" name="pl29"/>
            <p:cNvSpPr/>
            <p:nvPr/>
          </p:nvSpPr>
          <p:spPr>
            <a:xfrm>
              <a:off x="5917703" y="5285358"/>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31" name="pl30"/>
            <p:cNvSpPr/>
            <p:nvPr/>
          </p:nvSpPr>
          <p:spPr>
            <a:xfrm>
              <a:off x="5917703" y="4513219"/>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32" name="pl31"/>
            <p:cNvSpPr/>
            <p:nvPr/>
          </p:nvSpPr>
          <p:spPr>
            <a:xfrm>
              <a:off x="5917703" y="3741080"/>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33" name="pl32"/>
            <p:cNvSpPr/>
            <p:nvPr/>
          </p:nvSpPr>
          <p:spPr>
            <a:xfrm>
              <a:off x="5917703" y="2968942"/>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34" name="pl33"/>
            <p:cNvSpPr/>
            <p:nvPr/>
          </p:nvSpPr>
          <p:spPr>
            <a:xfrm>
              <a:off x="5917703" y="2196803"/>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35" name="rc34"/>
            <p:cNvSpPr/>
            <p:nvPr/>
          </p:nvSpPr>
          <p:spPr>
            <a:xfrm>
              <a:off x="6625764" y="5269915"/>
              <a:ext cx="296397" cy="1544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6" name="rc35"/>
            <p:cNvSpPr/>
            <p:nvPr/>
          </p:nvSpPr>
          <p:spPr>
            <a:xfrm>
              <a:off x="6625764" y="5269915"/>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7" name="rc36"/>
            <p:cNvSpPr/>
            <p:nvPr/>
          </p:nvSpPr>
          <p:spPr>
            <a:xfrm>
              <a:off x="6625764" y="5269915"/>
              <a:ext cx="29639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8" name="rc37"/>
            <p:cNvSpPr/>
            <p:nvPr/>
          </p:nvSpPr>
          <p:spPr>
            <a:xfrm>
              <a:off x="6625764" y="5269915"/>
              <a:ext cx="29639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9" name="rc38"/>
            <p:cNvSpPr/>
            <p:nvPr/>
          </p:nvSpPr>
          <p:spPr>
            <a:xfrm>
              <a:off x="7284426" y="5269915"/>
              <a:ext cx="296397" cy="1544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0" name="rc39"/>
            <p:cNvSpPr/>
            <p:nvPr/>
          </p:nvSpPr>
          <p:spPr>
            <a:xfrm>
              <a:off x="7284426" y="5269915"/>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1" name="rc40"/>
            <p:cNvSpPr/>
            <p:nvPr/>
          </p:nvSpPr>
          <p:spPr>
            <a:xfrm>
              <a:off x="7284426" y="5269915"/>
              <a:ext cx="29639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2" name="rc41"/>
            <p:cNvSpPr/>
            <p:nvPr/>
          </p:nvSpPr>
          <p:spPr>
            <a:xfrm>
              <a:off x="7284426" y="5269915"/>
              <a:ext cx="29639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3" name="rc42"/>
            <p:cNvSpPr/>
            <p:nvPr/>
          </p:nvSpPr>
          <p:spPr>
            <a:xfrm>
              <a:off x="7613756" y="5069159"/>
              <a:ext cx="296397" cy="21619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4" name="rc43"/>
            <p:cNvSpPr/>
            <p:nvPr/>
          </p:nvSpPr>
          <p:spPr>
            <a:xfrm>
              <a:off x="7613756" y="5069159"/>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 name="rc44"/>
            <p:cNvSpPr/>
            <p:nvPr/>
          </p:nvSpPr>
          <p:spPr>
            <a:xfrm>
              <a:off x="7613756" y="5069159"/>
              <a:ext cx="29639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6" name="rc45"/>
            <p:cNvSpPr/>
            <p:nvPr/>
          </p:nvSpPr>
          <p:spPr>
            <a:xfrm>
              <a:off x="7613756" y="5069159"/>
              <a:ext cx="29639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7" name="rc46"/>
            <p:cNvSpPr/>
            <p:nvPr/>
          </p:nvSpPr>
          <p:spPr>
            <a:xfrm>
              <a:off x="7943087" y="5192701"/>
              <a:ext cx="296397" cy="9265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8" name="rc47"/>
            <p:cNvSpPr/>
            <p:nvPr/>
          </p:nvSpPr>
          <p:spPr>
            <a:xfrm>
              <a:off x="7943087" y="5192701"/>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9" name="rc48"/>
            <p:cNvSpPr/>
            <p:nvPr/>
          </p:nvSpPr>
          <p:spPr>
            <a:xfrm>
              <a:off x="7943087" y="5192701"/>
              <a:ext cx="29639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0" name="rc49"/>
            <p:cNvSpPr/>
            <p:nvPr/>
          </p:nvSpPr>
          <p:spPr>
            <a:xfrm>
              <a:off x="7943087" y="5192701"/>
              <a:ext cx="29639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1" name="rc50"/>
            <p:cNvSpPr/>
            <p:nvPr/>
          </p:nvSpPr>
          <p:spPr>
            <a:xfrm>
              <a:off x="8272418" y="5269915"/>
              <a:ext cx="296397" cy="1544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2" name="rc51"/>
            <p:cNvSpPr/>
            <p:nvPr/>
          </p:nvSpPr>
          <p:spPr>
            <a:xfrm>
              <a:off x="8272418" y="5254472"/>
              <a:ext cx="296397" cy="1544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3" name="rc52"/>
            <p:cNvSpPr/>
            <p:nvPr/>
          </p:nvSpPr>
          <p:spPr>
            <a:xfrm>
              <a:off x="8272418" y="5254472"/>
              <a:ext cx="29639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4" name="rc53"/>
            <p:cNvSpPr/>
            <p:nvPr/>
          </p:nvSpPr>
          <p:spPr>
            <a:xfrm>
              <a:off x="8272418" y="5254472"/>
              <a:ext cx="29639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5" name="rc54"/>
            <p:cNvSpPr/>
            <p:nvPr/>
          </p:nvSpPr>
          <p:spPr>
            <a:xfrm>
              <a:off x="8601749" y="5239029"/>
              <a:ext cx="296397" cy="4632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6" name="rc55"/>
            <p:cNvSpPr/>
            <p:nvPr/>
          </p:nvSpPr>
          <p:spPr>
            <a:xfrm>
              <a:off x="8601749" y="5239029"/>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7" name="rc56"/>
            <p:cNvSpPr/>
            <p:nvPr/>
          </p:nvSpPr>
          <p:spPr>
            <a:xfrm>
              <a:off x="8601749" y="5239029"/>
              <a:ext cx="29639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8" name="rc57"/>
            <p:cNvSpPr/>
            <p:nvPr/>
          </p:nvSpPr>
          <p:spPr>
            <a:xfrm>
              <a:off x="8601749" y="5223587"/>
              <a:ext cx="296397" cy="1544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9" name="pg58"/>
            <p:cNvSpPr/>
            <p:nvPr/>
          </p:nvSpPr>
          <p:spPr>
            <a:xfrm>
              <a:off x="7098037" y="2153563"/>
              <a:ext cx="1657166" cy="373922"/>
            </a:xfrm>
            <a:custGeom>
              <a:avLst/>
              <a:pathLst>
                <a:path w="1657166" h="373922">
                  <a:moveTo>
                    <a:pt x="31220" y="373922"/>
                  </a:moveTo>
                  <a:lnTo>
                    <a:pt x="1625946" y="373922"/>
                  </a:lnTo>
                  <a:lnTo>
                    <a:pt x="1624689" y="373897"/>
                  </a:lnTo>
                  <a:lnTo>
                    <a:pt x="1629709" y="373695"/>
                  </a:lnTo>
                  <a:lnTo>
                    <a:pt x="1634632" y="372690"/>
                  </a:lnTo>
                  <a:lnTo>
                    <a:pt x="1639330" y="370908"/>
                  </a:lnTo>
                  <a:lnTo>
                    <a:pt x="1643681" y="368396"/>
                  </a:lnTo>
                  <a:lnTo>
                    <a:pt x="1647573" y="365218"/>
                  </a:lnTo>
                  <a:lnTo>
                    <a:pt x="1650905" y="361457"/>
                  </a:lnTo>
                  <a:lnTo>
                    <a:pt x="1653590" y="357211"/>
                  </a:lnTo>
                  <a:lnTo>
                    <a:pt x="1655560" y="352588"/>
                  </a:lnTo>
                  <a:lnTo>
                    <a:pt x="1656762" y="347710"/>
                  </a:lnTo>
                  <a:lnTo>
                    <a:pt x="1657166" y="342702"/>
                  </a:lnTo>
                  <a:lnTo>
                    <a:pt x="1657166" y="31220"/>
                  </a:lnTo>
                  <a:lnTo>
                    <a:pt x="1656762" y="26212"/>
                  </a:lnTo>
                  <a:lnTo>
                    <a:pt x="1655560" y="21334"/>
                  </a:lnTo>
                  <a:lnTo>
                    <a:pt x="1653590" y="16711"/>
                  </a:lnTo>
                  <a:lnTo>
                    <a:pt x="1650905" y="12465"/>
                  </a:lnTo>
                  <a:lnTo>
                    <a:pt x="1647573" y="8704"/>
                  </a:lnTo>
                  <a:lnTo>
                    <a:pt x="1643681" y="5526"/>
                  </a:lnTo>
                  <a:lnTo>
                    <a:pt x="1639330" y="3014"/>
                  </a:lnTo>
                  <a:lnTo>
                    <a:pt x="1634632" y="1232"/>
                  </a:lnTo>
                  <a:lnTo>
                    <a:pt x="1629709" y="227"/>
                  </a:lnTo>
                  <a:lnTo>
                    <a:pt x="162594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0" name="tx59"/>
            <p:cNvSpPr/>
            <p:nvPr/>
          </p:nvSpPr>
          <p:spPr>
            <a:xfrm>
              <a:off x="7222920" y="2239827"/>
              <a:ext cx="1407401"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27 case(s)</a:t>
              </a:r>
            </a:p>
          </p:txBody>
        </p:sp>
        <p:sp>
          <p:nvSpPr>
            <p:cNvPr id="61" name="pg60"/>
            <p:cNvSpPr/>
            <p:nvPr/>
          </p:nvSpPr>
          <p:spPr>
            <a:xfrm>
              <a:off x="7312533" y="2394471"/>
              <a:ext cx="1228175" cy="311602"/>
            </a:xfrm>
            <a:custGeom>
              <a:avLst/>
              <a:pathLst>
                <a:path w="1228175" h="311602">
                  <a:moveTo>
                    <a:pt x="26017" y="311602"/>
                  </a:moveTo>
                  <a:lnTo>
                    <a:pt x="1202157" y="311602"/>
                  </a:lnTo>
                  <a:lnTo>
                    <a:pt x="1201110" y="311581"/>
                  </a:lnTo>
                  <a:lnTo>
                    <a:pt x="1205293" y="311412"/>
                  </a:lnTo>
                  <a:lnTo>
                    <a:pt x="1209396" y="310575"/>
                  </a:lnTo>
                  <a:lnTo>
                    <a:pt x="1213311" y="309090"/>
                  </a:lnTo>
                  <a:lnTo>
                    <a:pt x="1216937" y="306996"/>
                  </a:lnTo>
                  <a:lnTo>
                    <a:pt x="1220180" y="304348"/>
                  </a:lnTo>
                  <a:lnTo>
                    <a:pt x="1222957" y="301214"/>
                  </a:lnTo>
                  <a:lnTo>
                    <a:pt x="1225194" y="297675"/>
                  </a:lnTo>
                  <a:lnTo>
                    <a:pt x="1226836" y="293823"/>
                  </a:lnTo>
                  <a:lnTo>
                    <a:pt x="1227838" y="289758"/>
                  </a:lnTo>
                  <a:lnTo>
                    <a:pt x="1228175" y="285585"/>
                  </a:lnTo>
                  <a:lnTo>
                    <a:pt x="1228175" y="26017"/>
                  </a:lnTo>
                  <a:lnTo>
                    <a:pt x="1227838" y="21843"/>
                  </a:lnTo>
                  <a:lnTo>
                    <a:pt x="1226836" y="17778"/>
                  </a:lnTo>
                  <a:lnTo>
                    <a:pt x="1225194" y="13926"/>
                  </a:lnTo>
                  <a:lnTo>
                    <a:pt x="1222957" y="10387"/>
                  </a:lnTo>
                  <a:lnTo>
                    <a:pt x="1220180" y="7253"/>
                  </a:lnTo>
                  <a:lnTo>
                    <a:pt x="1216937" y="4605"/>
                  </a:lnTo>
                  <a:lnTo>
                    <a:pt x="1213311" y="2511"/>
                  </a:lnTo>
                  <a:lnTo>
                    <a:pt x="1209396" y="1027"/>
                  </a:lnTo>
                  <a:lnTo>
                    <a:pt x="1205293" y="189"/>
                  </a:lnTo>
                  <a:lnTo>
                    <a:pt x="120215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2" name="tx61"/>
            <p:cNvSpPr/>
            <p:nvPr/>
          </p:nvSpPr>
          <p:spPr>
            <a:xfrm>
              <a:off x="7416602" y="2466357"/>
              <a:ext cx="102003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27 case(s)</a:t>
              </a:r>
            </a:p>
          </p:txBody>
        </p:sp>
        <p:sp>
          <p:nvSpPr>
            <p:cNvPr id="63" name="rc62"/>
            <p:cNvSpPr/>
            <p:nvPr/>
          </p:nvSpPr>
          <p:spPr>
            <a:xfrm>
              <a:off x="5917703" y="2153563"/>
              <a:ext cx="4017834" cy="3131794"/>
            </a:xfrm>
            <a:prstGeom prst="rect">
              <a:avLst/>
            </a:prstGeom>
            <a:ln w="13550" cap="rnd">
              <a:solidFill>
                <a:srgbClr val="333333">
                  <a:alpha val="100000"/>
                </a:srgbClr>
              </a:solidFill>
              <a:prstDash val="solid"/>
              <a:round/>
            </a:ln>
          </p:spPr>
          <p:txBody>
            <a:bodyPr/>
            <a:lstStyle/>
            <a:p/>
          </p:txBody>
        </p:sp>
        <p:sp>
          <p:nvSpPr>
            <p:cNvPr id="64" name="rc63"/>
            <p:cNvSpPr/>
            <p:nvPr/>
          </p:nvSpPr>
          <p:spPr>
            <a:xfrm>
              <a:off x="9935538" y="2153563"/>
              <a:ext cx="4017834" cy="3131794"/>
            </a:xfrm>
            <a:prstGeom prst="rect">
              <a:avLst/>
            </a:prstGeom>
            <a:solidFill>
              <a:srgbClr val="FFFFFF">
                <a:alpha val="100000"/>
              </a:srgbClr>
            </a:solidFill>
          </p:spPr>
          <p:txBody>
            <a:bodyPr/>
            <a:lstStyle/>
            <a:p/>
          </p:txBody>
        </p:sp>
        <p:sp>
          <p:nvSpPr>
            <p:cNvPr id="65" name="pl64"/>
            <p:cNvSpPr/>
            <p:nvPr/>
          </p:nvSpPr>
          <p:spPr>
            <a:xfrm>
              <a:off x="9935538" y="4899288"/>
              <a:ext cx="4017834" cy="0"/>
            </a:xfrm>
            <a:custGeom>
              <a:avLst/>
              <a:pathLst>
                <a:path w="4017834" h="0">
                  <a:moveTo>
                    <a:pt x="0" y="0"/>
                  </a:moveTo>
                  <a:lnTo>
                    <a:pt x="4017834" y="0"/>
                  </a:lnTo>
                  <a:lnTo>
                    <a:pt x="4017834" y="0"/>
                  </a:lnTo>
                </a:path>
              </a:pathLst>
            </a:custGeom>
            <a:ln w="6775" cap="flat">
              <a:solidFill>
                <a:srgbClr val="EBEBEB">
                  <a:alpha val="100000"/>
                </a:srgbClr>
              </a:solidFill>
              <a:prstDash val="solid"/>
              <a:round/>
            </a:ln>
          </p:spPr>
          <p:txBody>
            <a:bodyPr/>
            <a:lstStyle/>
            <a:p/>
          </p:txBody>
        </p:sp>
        <p:sp>
          <p:nvSpPr>
            <p:cNvPr id="66" name="pl65"/>
            <p:cNvSpPr/>
            <p:nvPr/>
          </p:nvSpPr>
          <p:spPr>
            <a:xfrm>
              <a:off x="9935538" y="4127150"/>
              <a:ext cx="4017834" cy="0"/>
            </a:xfrm>
            <a:custGeom>
              <a:avLst/>
              <a:pathLst>
                <a:path w="4017834" h="0">
                  <a:moveTo>
                    <a:pt x="0" y="0"/>
                  </a:moveTo>
                  <a:lnTo>
                    <a:pt x="4017834" y="0"/>
                  </a:lnTo>
                  <a:lnTo>
                    <a:pt x="4017834" y="0"/>
                  </a:lnTo>
                </a:path>
              </a:pathLst>
            </a:custGeom>
            <a:ln w="6775" cap="flat">
              <a:solidFill>
                <a:srgbClr val="EBEBEB">
                  <a:alpha val="100000"/>
                </a:srgbClr>
              </a:solidFill>
              <a:prstDash val="solid"/>
              <a:round/>
            </a:ln>
          </p:spPr>
          <p:txBody>
            <a:bodyPr/>
            <a:lstStyle/>
            <a:p/>
          </p:txBody>
        </p:sp>
        <p:sp>
          <p:nvSpPr>
            <p:cNvPr id="67" name="pl66"/>
            <p:cNvSpPr/>
            <p:nvPr/>
          </p:nvSpPr>
          <p:spPr>
            <a:xfrm>
              <a:off x="9935538" y="3355011"/>
              <a:ext cx="4017834" cy="0"/>
            </a:xfrm>
            <a:custGeom>
              <a:avLst/>
              <a:pathLst>
                <a:path w="4017834" h="0">
                  <a:moveTo>
                    <a:pt x="0" y="0"/>
                  </a:moveTo>
                  <a:lnTo>
                    <a:pt x="4017834" y="0"/>
                  </a:lnTo>
                  <a:lnTo>
                    <a:pt x="4017834" y="0"/>
                  </a:lnTo>
                </a:path>
              </a:pathLst>
            </a:custGeom>
            <a:ln w="6775" cap="flat">
              <a:solidFill>
                <a:srgbClr val="EBEBEB">
                  <a:alpha val="100000"/>
                </a:srgbClr>
              </a:solidFill>
              <a:prstDash val="solid"/>
              <a:round/>
            </a:ln>
          </p:spPr>
          <p:txBody>
            <a:bodyPr/>
            <a:lstStyle/>
            <a:p/>
          </p:txBody>
        </p:sp>
        <p:sp>
          <p:nvSpPr>
            <p:cNvPr id="68" name="pl67"/>
            <p:cNvSpPr/>
            <p:nvPr/>
          </p:nvSpPr>
          <p:spPr>
            <a:xfrm>
              <a:off x="9935538" y="2582873"/>
              <a:ext cx="4017834" cy="0"/>
            </a:xfrm>
            <a:custGeom>
              <a:avLst/>
              <a:pathLst>
                <a:path w="4017834" h="0">
                  <a:moveTo>
                    <a:pt x="0" y="0"/>
                  </a:moveTo>
                  <a:lnTo>
                    <a:pt x="4017834" y="0"/>
                  </a:lnTo>
                  <a:lnTo>
                    <a:pt x="4017834" y="0"/>
                  </a:lnTo>
                </a:path>
              </a:pathLst>
            </a:custGeom>
            <a:ln w="6775" cap="flat">
              <a:solidFill>
                <a:srgbClr val="EBEBEB">
                  <a:alpha val="100000"/>
                </a:srgbClr>
              </a:solidFill>
              <a:prstDash val="solid"/>
              <a:round/>
            </a:ln>
          </p:spPr>
          <p:txBody>
            <a:bodyPr/>
            <a:lstStyle/>
            <a:p/>
          </p:txBody>
        </p:sp>
        <p:sp>
          <p:nvSpPr>
            <p:cNvPr id="69" name="pl68"/>
            <p:cNvSpPr/>
            <p:nvPr/>
          </p:nvSpPr>
          <p:spPr>
            <a:xfrm>
              <a:off x="9935538" y="5285358"/>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70" name="pl69"/>
            <p:cNvSpPr/>
            <p:nvPr/>
          </p:nvSpPr>
          <p:spPr>
            <a:xfrm>
              <a:off x="9935538" y="4513219"/>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71" name="pl70"/>
            <p:cNvSpPr/>
            <p:nvPr/>
          </p:nvSpPr>
          <p:spPr>
            <a:xfrm>
              <a:off x="9935538" y="3741080"/>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72" name="pl71"/>
            <p:cNvSpPr/>
            <p:nvPr/>
          </p:nvSpPr>
          <p:spPr>
            <a:xfrm>
              <a:off x="9935538" y="2968942"/>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73" name="pl72"/>
            <p:cNvSpPr/>
            <p:nvPr/>
          </p:nvSpPr>
          <p:spPr>
            <a:xfrm>
              <a:off x="9935538" y="2196803"/>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74" name="rc73"/>
            <p:cNvSpPr/>
            <p:nvPr/>
          </p:nvSpPr>
          <p:spPr>
            <a:xfrm>
              <a:off x="10643599" y="5269915"/>
              <a:ext cx="296397" cy="1544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5" name="rc74"/>
            <p:cNvSpPr/>
            <p:nvPr/>
          </p:nvSpPr>
          <p:spPr>
            <a:xfrm>
              <a:off x="10643599" y="5269915"/>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6" name="rc75"/>
            <p:cNvSpPr/>
            <p:nvPr/>
          </p:nvSpPr>
          <p:spPr>
            <a:xfrm>
              <a:off x="10643599" y="5269915"/>
              <a:ext cx="29639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7" name="rc76"/>
            <p:cNvSpPr/>
            <p:nvPr/>
          </p:nvSpPr>
          <p:spPr>
            <a:xfrm>
              <a:off x="10643599" y="5269915"/>
              <a:ext cx="29639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8" name="rc77"/>
            <p:cNvSpPr/>
            <p:nvPr/>
          </p:nvSpPr>
          <p:spPr>
            <a:xfrm>
              <a:off x="13278245" y="5269915"/>
              <a:ext cx="296397" cy="1544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9" name="rc78"/>
            <p:cNvSpPr/>
            <p:nvPr/>
          </p:nvSpPr>
          <p:spPr>
            <a:xfrm>
              <a:off x="13278245" y="5269915"/>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0" name="rc79"/>
            <p:cNvSpPr/>
            <p:nvPr/>
          </p:nvSpPr>
          <p:spPr>
            <a:xfrm>
              <a:off x="13278245" y="5269915"/>
              <a:ext cx="29639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1" name="rc80"/>
            <p:cNvSpPr/>
            <p:nvPr/>
          </p:nvSpPr>
          <p:spPr>
            <a:xfrm>
              <a:off x="13278245" y="5269915"/>
              <a:ext cx="29639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2" name="pg81"/>
            <p:cNvSpPr/>
            <p:nvPr/>
          </p:nvSpPr>
          <p:spPr>
            <a:xfrm>
              <a:off x="11140009" y="2153563"/>
              <a:ext cx="1608892" cy="373922"/>
            </a:xfrm>
            <a:custGeom>
              <a:avLst/>
              <a:pathLst>
                <a:path w="1608892" h="373922">
                  <a:moveTo>
                    <a:pt x="31220" y="373922"/>
                  </a:moveTo>
                  <a:lnTo>
                    <a:pt x="1577672" y="373922"/>
                  </a:lnTo>
                  <a:lnTo>
                    <a:pt x="1576415" y="373897"/>
                  </a:lnTo>
                  <a:lnTo>
                    <a:pt x="1581435" y="373695"/>
                  </a:lnTo>
                  <a:lnTo>
                    <a:pt x="1586358" y="372690"/>
                  </a:lnTo>
                  <a:lnTo>
                    <a:pt x="1591056" y="370908"/>
                  </a:lnTo>
                  <a:lnTo>
                    <a:pt x="1595407" y="368396"/>
                  </a:lnTo>
                  <a:lnTo>
                    <a:pt x="1599299" y="365218"/>
                  </a:lnTo>
                  <a:lnTo>
                    <a:pt x="1602631" y="361457"/>
                  </a:lnTo>
                  <a:lnTo>
                    <a:pt x="1605316" y="357211"/>
                  </a:lnTo>
                  <a:lnTo>
                    <a:pt x="1607286" y="352588"/>
                  </a:lnTo>
                  <a:lnTo>
                    <a:pt x="1608488" y="347710"/>
                  </a:lnTo>
                  <a:lnTo>
                    <a:pt x="1608892" y="342702"/>
                  </a:lnTo>
                  <a:lnTo>
                    <a:pt x="1608892" y="31220"/>
                  </a:lnTo>
                  <a:lnTo>
                    <a:pt x="1608488" y="26212"/>
                  </a:lnTo>
                  <a:lnTo>
                    <a:pt x="1607286" y="21334"/>
                  </a:lnTo>
                  <a:lnTo>
                    <a:pt x="1605316" y="16711"/>
                  </a:lnTo>
                  <a:lnTo>
                    <a:pt x="1602631" y="12465"/>
                  </a:lnTo>
                  <a:lnTo>
                    <a:pt x="1599299" y="8704"/>
                  </a:lnTo>
                  <a:lnTo>
                    <a:pt x="1595407" y="5526"/>
                  </a:lnTo>
                  <a:lnTo>
                    <a:pt x="1591056" y="3014"/>
                  </a:lnTo>
                  <a:lnTo>
                    <a:pt x="1586358" y="1232"/>
                  </a:lnTo>
                  <a:lnTo>
                    <a:pt x="1581435" y="227"/>
                  </a:lnTo>
                  <a:lnTo>
                    <a:pt x="157767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83" name="tx82"/>
            <p:cNvSpPr/>
            <p:nvPr/>
          </p:nvSpPr>
          <p:spPr>
            <a:xfrm>
              <a:off x="11264891" y="2239827"/>
              <a:ext cx="1359127"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 case(s)</a:t>
              </a:r>
            </a:p>
          </p:txBody>
        </p:sp>
        <p:sp>
          <p:nvSpPr>
            <p:cNvPr id="84" name="pg83"/>
            <p:cNvSpPr/>
            <p:nvPr/>
          </p:nvSpPr>
          <p:spPr>
            <a:xfrm>
              <a:off x="11350482" y="2394471"/>
              <a:ext cx="1187946" cy="311602"/>
            </a:xfrm>
            <a:custGeom>
              <a:avLst/>
              <a:pathLst>
                <a:path w="1187946" h="311602">
                  <a:moveTo>
                    <a:pt x="26017" y="311602"/>
                  </a:moveTo>
                  <a:lnTo>
                    <a:pt x="1161929" y="311602"/>
                  </a:lnTo>
                  <a:lnTo>
                    <a:pt x="1160881" y="311581"/>
                  </a:lnTo>
                  <a:lnTo>
                    <a:pt x="1165065" y="311412"/>
                  </a:lnTo>
                  <a:lnTo>
                    <a:pt x="1169167" y="310575"/>
                  </a:lnTo>
                  <a:lnTo>
                    <a:pt x="1173082" y="309090"/>
                  </a:lnTo>
                  <a:lnTo>
                    <a:pt x="1176708" y="306996"/>
                  </a:lnTo>
                  <a:lnTo>
                    <a:pt x="1179952" y="304348"/>
                  </a:lnTo>
                  <a:lnTo>
                    <a:pt x="1182728" y="301214"/>
                  </a:lnTo>
                  <a:lnTo>
                    <a:pt x="1184966" y="297675"/>
                  </a:lnTo>
                  <a:lnTo>
                    <a:pt x="1186607" y="293823"/>
                  </a:lnTo>
                  <a:lnTo>
                    <a:pt x="1187609" y="289758"/>
                  </a:lnTo>
                  <a:lnTo>
                    <a:pt x="1187946" y="285585"/>
                  </a:lnTo>
                  <a:lnTo>
                    <a:pt x="1187946" y="26017"/>
                  </a:lnTo>
                  <a:lnTo>
                    <a:pt x="1187609" y="21843"/>
                  </a:lnTo>
                  <a:lnTo>
                    <a:pt x="1186607" y="17778"/>
                  </a:lnTo>
                  <a:lnTo>
                    <a:pt x="1184966" y="13926"/>
                  </a:lnTo>
                  <a:lnTo>
                    <a:pt x="1182728" y="10387"/>
                  </a:lnTo>
                  <a:lnTo>
                    <a:pt x="1179952" y="7253"/>
                  </a:lnTo>
                  <a:lnTo>
                    <a:pt x="1176708" y="4605"/>
                  </a:lnTo>
                  <a:lnTo>
                    <a:pt x="1173082" y="2511"/>
                  </a:lnTo>
                  <a:lnTo>
                    <a:pt x="1169167" y="1027"/>
                  </a:lnTo>
                  <a:lnTo>
                    <a:pt x="1165065" y="189"/>
                  </a:lnTo>
                  <a:lnTo>
                    <a:pt x="116192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85" name="tx84"/>
            <p:cNvSpPr/>
            <p:nvPr/>
          </p:nvSpPr>
          <p:spPr>
            <a:xfrm>
              <a:off x="11454551" y="2466357"/>
              <a:ext cx="97980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 case(s)</a:t>
              </a:r>
            </a:p>
          </p:txBody>
        </p:sp>
        <p:sp>
          <p:nvSpPr>
            <p:cNvPr id="86" name="rc85"/>
            <p:cNvSpPr/>
            <p:nvPr/>
          </p:nvSpPr>
          <p:spPr>
            <a:xfrm>
              <a:off x="9935538" y="2153563"/>
              <a:ext cx="4017834" cy="3131794"/>
            </a:xfrm>
            <a:prstGeom prst="rect">
              <a:avLst/>
            </a:prstGeom>
            <a:ln w="13550" cap="rnd">
              <a:solidFill>
                <a:srgbClr val="333333">
                  <a:alpha val="100000"/>
                </a:srgbClr>
              </a:solidFill>
              <a:prstDash val="solid"/>
              <a:round/>
            </a:ln>
          </p:spPr>
          <p:txBody>
            <a:bodyPr/>
            <a:lstStyle/>
            <a:p/>
          </p:txBody>
        </p:sp>
        <p:sp>
          <p:nvSpPr>
            <p:cNvPr id="87" name="rc86"/>
            <p:cNvSpPr/>
            <p:nvPr/>
          </p:nvSpPr>
          <p:spPr>
            <a:xfrm>
              <a:off x="13953372" y="2153563"/>
              <a:ext cx="4017834" cy="3131794"/>
            </a:xfrm>
            <a:prstGeom prst="rect">
              <a:avLst/>
            </a:prstGeom>
            <a:solidFill>
              <a:srgbClr val="FFFFFF">
                <a:alpha val="100000"/>
              </a:srgbClr>
            </a:solidFill>
          </p:spPr>
          <p:txBody>
            <a:bodyPr/>
            <a:lstStyle/>
            <a:p/>
          </p:txBody>
        </p:sp>
        <p:sp>
          <p:nvSpPr>
            <p:cNvPr id="88" name="pl87"/>
            <p:cNvSpPr/>
            <p:nvPr/>
          </p:nvSpPr>
          <p:spPr>
            <a:xfrm>
              <a:off x="13953372" y="4899288"/>
              <a:ext cx="4017834" cy="0"/>
            </a:xfrm>
            <a:custGeom>
              <a:avLst/>
              <a:pathLst>
                <a:path w="4017834" h="0">
                  <a:moveTo>
                    <a:pt x="0" y="0"/>
                  </a:moveTo>
                  <a:lnTo>
                    <a:pt x="4017834" y="0"/>
                  </a:lnTo>
                  <a:lnTo>
                    <a:pt x="4017834" y="0"/>
                  </a:lnTo>
                </a:path>
              </a:pathLst>
            </a:custGeom>
            <a:ln w="6775" cap="flat">
              <a:solidFill>
                <a:srgbClr val="EBEBEB">
                  <a:alpha val="100000"/>
                </a:srgbClr>
              </a:solidFill>
              <a:prstDash val="solid"/>
              <a:round/>
            </a:ln>
          </p:spPr>
          <p:txBody>
            <a:bodyPr/>
            <a:lstStyle/>
            <a:p/>
          </p:txBody>
        </p:sp>
        <p:sp>
          <p:nvSpPr>
            <p:cNvPr id="89" name="pl88"/>
            <p:cNvSpPr/>
            <p:nvPr/>
          </p:nvSpPr>
          <p:spPr>
            <a:xfrm>
              <a:off x="13953372" y="4127150"/>
              <a:ext cx="4017834" cy="0"/>
            </a:xfrm>
            <a:custGeom>
              <a:avLst/>
              <a:pathLst>
                <a:path w="4017834" h="0">
                  <a:moveTo>
                    <a:pt x="0" y="0"/>
                  </a:moveTo>
                  <a:lnTo>
                    <a:pt x="4017834" y="0"/>
                  </a:lnTo>
                  <a:lnTo>
                    <a:pt x="4017834" y="0"/>
                  </a:lnTo>
                </a:path>
              </a:pathLst>
            </a:custGeom>
            <a:ln w="6775" cap="flat">
              <a:solidFill>
                <a:srgbClr val="EBEBEB">
                  <a:alpha val="100000"/>
                </a:srgbClr>
              </a:solidFill>
              <a:prstDash val="solid"/>
              <a:round/>
            </a:ln>
          </p:spPr>
          <p:txBody>
            <a:bodyPr/>
            <a:lstStyle/>
            <a:p/>
          </p:txBody>
        </p:sp>
        <p:sp>
          <p:nvSpPr>
            <p:cNvPr id="90" name="pl89"/>
            <p:cNvSpPr/>
            <p:nvPr/>
          </p:nvSpPr>
          <p:spPr>
            <a:xfrm>
              <a:off x="13953372" y="3355011"/>
              <a:ext cx="4017834" cy="0"/>
            </a:xfrm>
            <a:custGeom>
              <a:avLst/>
              <a:pathLst>
                <a:path w="4017834" h="0">
                  <a:moveTo>
                    <a:pt x="0" y="0"/>
                  </a:moveTo>
                  <a:lnTo>
                    <a:pt x="4017834" y="0"/>
                  </a:lnTo>
                  <a:lnTo>
                    <a:pt x="4017834" y="0"/>
                  </a:lnTo>
                </a:path>
              </a:pathLst>
            </a:custGeom>
            <a:ln w="6775" cap="flat">
              <a:solidFill>
                <a:srgbClr val="EBEBEB">
                  <a:alpha val="100000"/>
                </a:srgbClr>
              </a:solidFill>
              <a:prstDash val="solid"/>
              <a:round/>
            </a:ln>
          </p:spPr>
          <p:txBody>
            <a:bodyPr/>
            <a:lstStyle/>
            <a:p/>
          </p:txBody>
        </p:sp>
        <p:sp>
          <p:nvSpPr>
            <p:cNvPr id="91" name="pl90"/>
            <p:cNvSpPr/>
            <p:nvPr/>
          </p:nvSpPr>
          <p:spPr>
            <a:xfrm>
              <a:off x="13953372" y="2582873"/>
              <a:ext cx="4017834" cy="0"/>
            </a:xfrm>
            <a:custGeom>
              <a:avLst/>
              <a:pathLst>
                <a:path w="4017834" h="0">
                  <a:moveTo>
                    <a:pt x="0" y="0"/>
                  </a:moveTo>
                  <a:lnTo>
                    <a:pt x="4017834" y="0"/>
                  </a:lnTo>
                  <a:lnTo>
                    <a:pt x="4017834" y="0"/>
                  </a:lnTo>
                </a:path>
              </a:pathLst>
            </a:custGeom>
            <a:ln w="6775" cap="flat">
              <a:solidFill>
                <a:srgbClr val="EBEBEB">
                  <a:alpha val="100000"/>
                </a:srgbClr>
              </a:solidFill>
              <a:prstDash val="solid"/>
              <a:round/>
            </a:ln>
          </p:spPr>
          <p:txBody>
            <a:bodyPr/>
            <a:lstStyle/>
            <a:p/>
          </p:txBody>
        </p:sp>
        <p:sp>
          <p:nvSpPr>
            <p:cNvPr id="92" name="pl91"/>
            <p:cNvSpPr/>
            <p:nvPr/>
          </p:nvSpPr>
          <p:spPr>
            <a:xfrm>
              <a:off x="13953372" y="5285358"/>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93" name="pl92"/>
            <p:cNvSpPr/>
            <p:nvPr/>
          </p:nvSpPr>
          <p:spPr>
            <a:xfrm>
              <a:off x="13953372" y="4513219"/>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94" name="pl93"/>
            <p:cNvSpPr/>
            <p:nvPr/>
          </p:nvSpPr>
          <p:spPr>
            <a:xfrm>
              <a:off x="13953372" y="3741080"/>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95" name="pl94"/>
            <p:cNvSpPr/>
            <p:nvPr/>
          </p:nvSpPr>
          <p:spPr>
            <a:xfrm>
              <a:off x="13953372" y="2968942"/>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96" name="pl95"/>
            <p:cNvSpPr/>
            <p:nvPr/>
          </p:nvSpPr>
          <p:spPr>
            <a:xfrm>
              <a:off x="13953372" y="2196803"/>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97" name="rc96"/>
            <p:cNvSpPr/>
            <p:nvPr/>
          </p:nvSpPr>
          <p:spPr>
            <a:xfrm>
              <a:off x="14002772" y="5269915"/>
              <a:ext cx="296397" cy="1544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14002772" y="5269915"/>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14002772" y="5269915"/>
              <a:ext cx="29639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14002772" y="5269915"/>
              <a:ext cx="29639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rc100"/>
            <p:cNvSpPr/>
            <p:nvPr/>
          </p:nvSpPr>
          <p:spPr>
            <a:xfrm>
              <a:off x="14661433" y="4250692"/>
              <a:ext cx="296397" cy="103466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2" name="rc101"/>
            <p:cNvSpPr/>
            <p:nvPr/>
          </p:nvSpPr>
          <p:spPr>
            <a:xfrm>
              <a:off x="14661433" y="4204364"/>
              <a:ext cx="296397" cy="4632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3" name="rc102"/>
            <p:cNvSpPr/>
            <p:nvPr/>
          </p:nvSpPr>
          <p:spPr>
            <a:xfrm>
              <a:off x="14661433" y="4204364"/>
              <a:ext cx="29639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4" name="rc103"/>
            <p:cNvSpPr/>
            <p:nvPr/>
          </p:nvSpPr>
          <p:spPr>
            <a:xfrm>
              <a:off x="14661433" y="4204364"/>
              <a:ext cx="29639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5" name="rc104"/>
            <p:cNvSpPr/>
            <p:nvPr/>
          </p:nvSpPr>
          <p:spPr>
            <a:xfrm>
              <a:off x="14990764" y="3246912"/>
              <a:ext cx="296397" cy="203844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6" name="rc105"/>
            <p:cNvSpPr/>
            <p:nvPr/>
          </p:nvSpPr>
          <p:spPr>
            <a:xfrm>
              <a:off x="14990764" y="3107927"/>
              <a:ext cx="296397" cy="13898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7" name="rc106"/>
            <p:cNvSpPr/>
            <p:nvPr/>
          </p:nvSpPr>
          <p:spPr>
            <a:xfrm>
              <a:off x="14990764" y="2876285"/>
              <a:ext cx="296397" cy="23164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8" name="rc107"/>
            <p:cNvSpPr/>
            <p:nvPr/>
          </p:nvSpPr>
          <p:spPr>
            <a:xfrm>
              <a:off x="14990764" y="2876285"/>
              <a:ext cx="29639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9" name="rc108"/>
            <p:cNvSpPr/>
            <p:nvPr/>
          </p:nvSpPr>
          <p:spPr>
            <a:xfrm>
              <a:off x="15320095" y="3771966"/>
              <a:ext cx="296397" cy="151339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0" name="rc109"/>
            <p:cNvSpPr/>
            <p:nvPr/>
          </p:nvSpPr>
          <p:spPr>
            <a:xfrm>
              <a:off x="15320095" y="3663867"/>
              <a:ext cx="296397" cy="10809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1" name="rc110"/>
            <p:cNvSpPr/>
            <p:nvPr/>
          </p:nvSpPr>
          <p:spPr>
            <a:xfrm>
              <a:off x="15320095" y="3571210"/>
              <a:ext cx="296397" cy="9265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2" name="rc111"/>
            <p:cNvSpPr/>
            <p:nvPr/>
          </p:nvSpPr>
          <p:spPr>
            <a:xfrm>
              <a:off x="15320095" y="3571210"/>
              <a:ext cx="29639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3" name="pg112"/>
            <p:cNvSpPr/>
            <p:nvPr/>
          </p:nvSpPr>
          <p:spPr>
            <a:xfrm>
              <a:off x="15109569"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14" name="tx113"/>
            <p:cNvSpPr/>
            <p:nvPr/>
          </p:nvSpPr>
          <p:spPr>
            <a:xfrm>
              <a:off x="15234452"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338 case(s)</a:t>
              </a:r>
            </a:p>
          </p:txBody>
        </p:sp>
        <p:sp>
          <p:nvSpPr>
            <p:cNvPr id="115" name="pg114"/>
            <p:cNvSpPr/>
            <p:nvPr/>
          </p:nvSpPr>
          <p:spPr>
            <a:xfrm>
              <a:off x="15858221"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16" name="rc115"/>
            <p:cNvSpPr/>
            <p:nvPr/>
          </p:nvSpPr>
          <p:spPr>
            <a:xfrm>
              <a:off x="13953372" y="2153563"/>
              <a:ext cx="4017834" cy="3131794"/>
            </a:xfrm>
            <a:prstGeom prst="rect">
              <a:avLst/>
            </a:prstGeom>
            <a:ln w="13550" cap="rnd">
              <a:solidFill>
                <a:srgbClr val="333333">
                  <a:alpha val="100000"/>
                </a:srgbClr>
              </a:solidFill>
              <a:prstDash val="solid"/>
              <a:round/>
            </a:ln>
          </p:spPr>
          <p:txBody>
            <a:bodyPr/>
            <a:lstStyle/>
            <a:p/>
          </p:txBody>
        </p:sp>
        <p:sp>
          <p:nvSpPr>
            <p:cNvPr id="117" name="tx116"/>
            <p:cNvSpPr/>
            <p:nvPr/>
          </p:nvSpPr>
          <p:spPr>
            <a:xfrm>
              <a:off x="3626261"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118" name="tx117"/>
            <p:cNvSpPr/>
            <p:nvPr/>
          </p:nvSpPr>
          <p:spPr>
            <a:xfrm>
              <a:off x="764409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119" name="tx118"/>
            <p:cNvSpPr/>
            <p:nvPr/>
          </p:nvSpPr>
          <p:spPr>
            <a:xfrm>
              <a:off x="1166193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120" name="tx119"/>
            <p:cNvSpPr/>
            <p:nvPr/>
          </p:nvSpPr>
          <p:spPr>
            <a:xfrm>
              <a:off x="1567976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121" name="pl120"/>
            <p:cNvSpPr/>
            <p:nvPr/>
          </p:nvSpPr>
          <p:spPr>
            <a:xfrm>
              <a:off x="2097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2" name="pl121"/>
            <p:cNvSpPr/>
            <p:nvPr/>
          </p:nvSpPr>
          <p:spPr>
            <a:xfrm>
              <a:off x="24267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3" name="pl122"/>
            <p:cNvSpPr/>
            <p:nvPr/>
          </p:nvSpPr>
          <p:spPr>
            <a:xfrm>
              <a:off x="2756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4" name="pl123"/>
            <p:cNvSpPr/>
            <p:nvPr/>
          </p:nvSpPr>
          <p:spPr>
            <a:xfrm>
              <a:off x="30854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5" name="pl124"/>
            <p:cNvSpPr/>
            <p:nvPr/>
          </p:nvSpPr>
          <p:spPr>
            <a:xfrm>
              <a:off x="34147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6" name="pl125"/>
            <p:cNvSpPr/>
            <p:nvPr/>
          </p:nvSpPr>
          <p:spPr>
            <a:xfrm>
              <a:off x="374412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7" name="pl126"/>
            <p:cNvSpPr/>
            <p:nvPr/>
          </p:nvSpPr>
          <p:spPr>
            <a:xfrm>
              <a:off x="40734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8" name="pl127"/>
            <p:cNvSpPr/>
            <p:nvPr/>
          </p:nvSpPr>
          <p:spPr>
            <a:xfrm>
              <a:off x="440278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9" name="pl128"/>
            <p:cNvSpPr/>
            <p:nvPr/>
          </p:nvSpPr>
          <p:spPr>
            <a:xfrm>
              <a:off x="47321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0" name="pl129"/>
            <p:cNvSpPr/>
            <p:nvPr/>
          </p:nvSpPr>
          <p:spPr>
            <a:xfrm>
              <a:off x="50614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1" name="pl130"/>
            <p:cNvSpPr/>
            <p:nvPr/>
          </p:nvSpPr>
          <p:spPr>
            <a:xfrm>
              <a:off x="53907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2" name="pl131"/>
            <p:cNvSpPr/>
            <p:nvPr/>
          </p:nvSpPr>
          <p:spPr>
            <a:xfrm>
              <a:off x="57201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3" name="tx132"/>
            <p:cNvSpPr/>
            <p:nvPr/>
          </p:nvSpPr>
          <p:spPr>
            <a:xfrm rot="-5400000">
              <a:off x="201668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34" name="tx133"/>
            <p:cNvSpPr/>
            <p:nvPr/>
          </p:nvSpPr>
          <p:spPr>
            <a:xfrm rot="-5400000">
              <a:off x="2336205"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35" name="tx134"/>
            <p:cNvSpPr/>
            <p:nvPr/>
          </p:nvSpPr>
          <p:spPr>
            <a:xfrm rot="-5400000">
              <a:off x="266562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36" name="tx135"/>
            <p:cNvSpPr/>
            <p:nvPr/>
          </p:nvSpPr>
          <p:spPr>
            <a:xfrm rot="-5400000">
              <a:off x="2993087"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37" name="tx136"/>
            <p:cNvSpPr/>
            <p:nvPr/>
          </p:nvSpPr>
          <p:spPr>
            <a:xfrm rot="-5400000">
              <a:off x="3291771"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38" name="tx137"/>
            <p:cNvSpPr/>
            <p:nvPr/>
          </p:nvSpPr>
          <p:spPr>
            <a:xfrm rot="-5400000">
              <a:off x="366333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39" name="tx138"/>
            <p:cNvSpPr/>
            <p:nvPr/>
          </p:nvSpPr>
          <p:spPr>
            <a:xfrm rot="-5400000">
              <a:off x="4022360"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40" name="tx139"/>
            <p:cNvSpPr/>
            <p:nvPr/>
          </p:nvSpPr>
          <p:spPr>
            <a:xfrm rot="-5400000">
              <a:off x="428953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41" name="tx140"/>
            <p:cNvSpPr/>
            <p:nvPr/>
          </p:nvSpPr>
          <p:spPr>
            <a:xfrm rot="-5400000">
              <a:off x="4618817"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42" name="tx141"/>
            <p:cNvSpPr/>
            <p:nvPr/>
          </p:nvSpPr>
          <p:spPr>
            <a:xfrm rot="-5400000">
              <a:off x="498456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43" name="tx142"/>
            <p:cNvSpPr/>
            <p:nvPr/>
          </p:nvSpPr>
          <p:spPr>
            <a:xfrm rot="-5400000">
              <a:off x="529527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44" name="tx143"/>
            <p:cNvSpPr/>
            <p:nvPr/>
          </p:nvSpPr>
          <p:spPr>
            <a:xfrm rot="-5400000">
              <a:off x="562460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45" name="pl144"/>
            <p:cNvSpPr/>
            <p:nvPr/>
          </p:nvSpPr>
          <p:spPr>
            <a:xfrm>
              <a:off x="61153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6" name="pl145"/>
            <p:cNvSpPr/>
            <p:nvPr/>
          </p:nvSpPr>
          <p:spPr>
            <a:xfrm>
              <a:off x="64446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7" name="pl146"/>
            <p:cNvSpPr/>
            <p:nvPr/>
          </p:nvSpPr>
          <p:spPr>
            <a:xfrm>
              <a:off x="677396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8" name="pl147"/>
            <p:cNvSpPr/>
            <p:nvPr/>
          </p:nvSpPr>
          <p:spPr>
            <a:xfrm>
              <a:off x="71032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9" name="pl148"/>
            <p:cNvSpPr/>
            <p:nvPr/>
          </p:nvSpPr>
          <p:spPr>
            <a:xfrm>
              <a:off x="74326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0" name="pl149"/>
            <p:cNvSpPr/>
            <p:nvPr/>
          </p:nvSpPr>
          <p:spPr>
            <a:xfrm>
              <a:off x="776195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1" name="pl150"/>
            <p:cNvSpPr/>
            <p:nvPr/>
          </p:nvSpPr>
          <p:spPr>
            <a:xfrm>
              <a:off x="809128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2" name="pl151"/>
            <p:cNvSpPr/>
            <p:nvPr/>
          </p:nvSpPr>
          <p:spPr>
            <a:xfrm>
              <a:off x="842061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3" name="pl152"/>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4" name="pl153"/>
            <p:cNvSpPr/>
            <p:nvPr/>
          </p:nvSpPr>
          <p:spPr>
            <a:xfrm>
              <a:off x="90792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5" name="pl154"/>
            <p:cNvSpPr/>
            <p:nvPr/>
          </p:nvSpPr>
          <p:spPr>
            <a:xfrm>
              <a:off x="9408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6" name="pl155"/>
            <p:cNvSpPr/>
            <p:nvPr/>
          </p:nvSpPr>
          <p:spPr>
            <a:xfrm>
              <a:off x="9737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7" name="tx156"/>
            <p:cNvSpPr/>
            <p:nvPr/>
          </p:nvSpPr>
          <p:spPr>
            <a:xfrm rot="-5400000">
              <a:off x="603451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58" name="tx157"/>
            <p:cNvSpPr/>
            <p:nvPr/>
          </p:nvSpPr>
          <p:spPr>
            <a:xfrm rot="-5400000">
              <a:off x="635404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59" name="tx158"/>
            <p:cNvSpPr/>
            <p:nvPr/>
          </p:nvSpPr>
          <p:spPr>
            <a:xfrm rot="-5400000">
              <a:off x="6683457"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60" name="tx159"/>
            <p:cNvSpPr/>
            <p:nvPr/>
          </p:nvSpPr>
          <p:spPr>
            <a:xfrm rot="-5400000">
              <a:off x="7010921"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61" name="tx160"/>
            <p:cNvSpPr/>
            <p:nvPr/>
          </p:nvSpPr>
          <p:spPr>
            <a:xfrm rot="-5400000">
              <a:off x="7309606"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62" name="tx161"/>
            <p:cNvSpPr/>
            <p:nvPr/>
          </p:nvSpPr>
          <p:spPr>
            <a:xfrm rot="-5400000">
              <a:off x="768117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63" name="tx162"/>
            <p:cNvSpPr/>
            <p:nvPr/>
          </p:nvSpPr>
          <p:spPr>
            <a:xfrm rot="-5400000">
              <a:off x="8040195"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64" name="tx163"/>
            <p:cNvSpPr/>
            <p:nvPr/>
          </p:nvSpPr>
          <p:spPr>
            <a:xfrm rot="-5400000">
              <a:off x="830736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65" name="tx164"/>
            <p:cNvSpPr/>
            <p:nvPr/>
          </p:nvSpPr>
          <p:spPr>
            <a:xfrm rot="-5400000">
              <a:off x="863665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66" name="tx165"/>
            <p:cNvSpPr/>
            <p:nvPr/>
          </p:nvSpPr>
          <p:spPr>
            <a:xfrm rot="-5400000">
              <a:off x="9002402"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67" name="tx166"/>
            <p:cNvSpPr/>
            <p:nvPr/>
          </p:nvSpPr>
          <p:spPr>
            <a:xfrm rot="-5400000">
              <a:off x="931311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68" name="tx167"/>
            <p:cNvSpPr/>
            <p:nvPr/>
          </p:nvSpPr>
          <p:spPr>
            <a:xfrm rot="-5400000">
              <a:off x="964244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69" name="pl168"/>
            <p:cNvSpPr/>
            <p:nvPr/>
          </p:nvSpPr>
          <p:spPr>
            <a:xfrm>
              <a:off x="101331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0" name="pl169"/>
            <p:cNvSpPr/>
            <p:nvPr/>
          </p:nvSpPr>
          <p:spPr>
            <a:xfrm>
              <a:off x="10462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1" name="pl170"/>
            <p:cNvSpPr/>
            <p:nvPr/>
          </p:nvSpPr>
          <p:spPr>
            <a:xfrm>
              <a:off x="107917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2" name="pl171"/>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3" name="pl172"/>
            <p:cNvSpPr/>
            <p:nvPr/>
          </p:nvSpPr>
          <p:spPr>
            <a:xfrm>
              <a:off x="114504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4" name="pl173"/>
            <p:cNvSpPr/>
            <p:nvPr/>
          </p:nvSpPr>
          <p:spPr>
            <a:xfrm>
              <a:off x="117797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5" name="pl174"/>
            <p:cNvSpPr/>
            <p:nvPr/>
          </p:nvSpPr>
          <p:spPr>
            <a:xfrm>
              <a:off x="1210912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6" name="pl175"/>
            <p:cNvSpPr/>
            <p:nvPr/>
          </p:nvSpPr>
          <p:spPr>
            <a:xfrm>
              <a:off x="124384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7" name="pl176"/>
            <p:cNvSpPr/>
            <p:nvPr/>
          </p:nvSpPr>
          <p:spPr>
            <a:xfrm>
              <a:off x="1276778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8" name="pl177"/>
            <p:cNvSpPr/>
            <p:nvPr/>
          </p:nvSpPr>
          <p:spPr>
            <a:xfrm>
              <a:off x="130971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9" name="pl178"/>
            <p:cNvSpPr/>
            <p:nvPr/>
          </p:nvSpPr>
          <p:spPr>
            <a:xfrm>
              <a:off x="1342644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0" name="pl179"/>
            <p:cNvSpPr/>
            <p:nvPr/>
          </p:nvSpPr>
          <p:spPr>
            <a:xfrm>
              <a:off x="137557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1" name="tx180"/>
            <p:cNvSpPr/>
            <p:nvPr/>
          </p:nvSpPr>
          <p:spPr>
            <a:xfrm rot="-5400000">
              <a:off x="1005235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82" name="tx181"/>
            <p:cNvSpPr/>
            <p:nvPr/>
          </p:nvSpPr>
          <p:spPr>
            <a:xfrm rot="-5400000">
              <a:off x="1037187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83" name="tx182"/>
            <p:cNvSpPr/>
            <p:nvPr/>
          </p:nvSpPr>
          <p:spPr>
            <a:xfrm rot="-5400000">
              <a:off x="10701292"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84" name="tx183"/>
            <p:cNvSpPr/>
            <p:nvPr/>
          </p:nvSpPr>
          <p:spPr>
            <a:xfrm rot="-5400000">
              <a:off x="1102875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85" name="tx184"/>
            <p:cNvSpPr/>
            <p:nvPr/>
          </p:nvSpPr>
          <p:spPr>
            <a:xfrm rot="-5400000">
              <a:off x="1132744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86" name="tx185"/>
            <p:cNvSpPr/>
            <p:nvPr/>
          </p:nvSpPr>
          <p:spPr>
            <a:xfrm rot="-5400000">
              <a:off x="11699007"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87" name="tx186"/>
            <p:cNvSpPr/>
            <p:nvPr/>
          </p:nvSpPr>
          <p:spPr>
            <a:xfrm rot="-5400000">
              <a:off x="1205802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88" name="tx187"/>
            <p:cNvSpPr/>
            <p:nvPr/>
          </p:nvSpPr>
          <p:spPr>
            <a:xfrm rot="-5400000">
              <a:off x="12325199"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89" name="tx188"/>
            <p:cNvSpPr/>
            <p:nvPr/>
          </p:nvSpPr>
          <p:spPr>
            <a:xfrm rot="-5400000">
              <a:off x="12654487"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90" name="tx189"/>
            <p:cNvSpPr/>
            <p:nvPr/>
          </p:nvSpPr>
          <p:spPr>
            <a:xfrm rot="-5400000">
              <a:off x="13020237"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91" name="tx190"/>
            <p:cNvSpPr/>
            <p:nvPr/>
          </p:nvSpPr>
          <p:spPr>
            <a:xfrm rot="-5400000">
              <a:off x="1333094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92" name="tx191"/>
            <p:cNvSpPr/>
            <p:nvPr/>
          </p:nvSpPr>
          <p:spPr>
            <a:xfrm rot="-5400000">
              <a:off x="1366027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93" name="pl192"/>
            <p:cNvSpPr/>
            <p:nvPr/>
          </p:nvSpPr>
          <p:spPr>
            <a:xfrm>
              <a:off x="1415097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4" name="pl193"/>
            <p:cNvSpPr/>
            <p:nvPr/>
          </p:nvSpPr>
          <p:spPr>
            <a:xfrm>
              <a:off x="144803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5" name="pl194"/>
            <p:cNvSpPr/>
            <p:nvPr/>
          </p:nvSpPr>
          <p:spPr>
            <a:xfrm>
              <a:off x="148096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6" name="pl195"/>
            <p:cNvSpPr/>
            <p:nvPr/>
          </p:nvSpPr>
          <p:spPr>
            <a:xfrm>
              <a:off x="1513896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7" name="pl196"/>
            <p:cNvSpPr/>
            <p:nvPr/>
          </p:nvSpPr>
          <p:spPr>
            <a:xfrm>
              <a:off x="154682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8" name="pl197"/>
            <p:cNvSpPr/>
            <p:nvPr/>
          </p:nvSpPr>
          <p:spPr>
            <a:xfrm>
              <a:off x="1579762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9" name="pl198"/>
            <p:cNvSpPr/>
            <p:nvPr/>
          </p:nvSpPr>
          <p:spPr>
            <a:xfrm>
              <a:off x="1612695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0" name="pl199"/>
            <p:cNvSpPr/>
            <p:nvPr/>
          </p:nvSpPr>
          <p:spPr>
            <a:xfrm>
              <a:off x="1645628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1" name="pl200"/>
            <p:cNvSpPr/>
            <p:nvPr/>
          </p:nvSpPr>
          <p:spPr>
            <a:xfrm>
              <a:off x="1678561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2" name="pl201"/>
            <p:cNvSpPr/>
            <p:nvPr/>
          </p:nvSpPr>
          <p:spPr>
            <a:xfrm>
              <a:off x="17114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3" name="pl202"/>
            <p:cNvSpPr/>
            <p:nvPr/>
          </p:nvSpPr>
          <p:spPr>
            <a:xfrm>
              <a:off x="174442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4" name="pl203"/>
            <p:cNvSpPr/>
            <p:nvPr/>
          </p:nvSpPr>
          <p:spPr>
            <a:xfrm>
              <a:off x="17773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5" name="tx204"/>
            <p:cNvSpPr/>
            <p:nvPr/>
          </p:nvSpPr>
          <p:spPr>
            <a:xfrm rot="-5400000">
              <a:off x="140701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06" name="tx205"/>
            <p:cNvSpPr/>
            <p:nvPr/>
          </p:nvSpPr>
          <p:spPr>
            <a:xfrm rot="-5400000">
              <a:off x="1438970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07" name="tx206"/>
            <p:cNvSpPr/>
            <p:nvPr/>
          </p:nvSpPr>
          <p:spPr>
            <a:xfrm rot="-5400000">
              <a:off x="1471912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08" name="tx207"/>
            <p:cNvSpPr/>
            <p:nvPr/>
          </p:nvSpPr>
          <p:spPr>
            <a:xfrm rot="-5400000">
              <a:off x="1504659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09" name="tx208"/>
            <p:cNvSpPr/>
            <p:nvPr/>
          </p:nvSpPr>
          <p:spPr>
            <a:xfrm rot="-5400000">
              <a:off x="1534527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10" name="tx209"/>
            <p:cNvSpPr/>
            <p:nvPr/>
          </p:nvSpPr>
          <p:spPr>
            <a:xfrm rot="-5400000">
              <a:off x="1571684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11" name="tx210"/>
            <p:cNvSpPr/>
            <p:nvPr/>
          </p:nvSpPr>
          <p:spPr>
            <a:xfrm rot="-5400000">
              <a:off x="1607586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12" name="tx211"/>
            <p:cNvSpPr/>
            <p:nvPr/>
          </p:nvSpPr>
          <p:spPr>
            <a:xfrm rot="-5400000">
              <a:off x="16343034"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13" name="tx212"/>
            <p:cNvSpPr/>
            <p:nvPr/>
          </p:nvSpPr>
          <p:spPr>
            <a:xfrm rot="-5400000">
              <a:off x="1667232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14" name="tx213"/>
            <p:cNvSpPr/>
            <p:nvPr/>
          </p:nvSpPr>
          <p:spPr>
            <a:xfrm rot="-5400000">
              <a:off x="17038071"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15" name="tx214"/>
            <p:cNvSpPr/>
            <p:nvPr/>
          </p:nvSpPr>
          <p:spPr>
            <a:xfrm rot="-5400000">
              <a:off x="1734878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16" name="tx215"/>
            <p:cNvSpPr/>
            <p:nvPr/>
          </p:nvSpPr>
          <p:spPr>
            <a:xfrm rot="-5400000">
              <a:off x="1767811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17" name="tx216"/>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218" name="tx217"/>
            <p:cNvSpPr/>
            <p:nvPr/>
          </p:nvSpPr>
          <p:spPr>
            <a:xfrm>
              <a:off x="1294238" y="4427941"/>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50</a:t>
              </a:r>
            </a:p>
          </p:txBody>
        </p:sp>
        <p:sp>
          <p:nvSpPr>
            <p:cNvPr id="219" name="tx218"/>
            <p:cNvSpPr/>
            <p:nvPr/>
          </p:nvSpPr>
          <p:spPr>
            <a:xfrm>
              <a:off x="1230614" y="3655802"/>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a:t>
              </a:r>
            </a:p>
          </p:txBody>
        </p:sp>
        <p:sp>
          <p:nvSpPr>
            <p:cNvPr id="220" name="tx219"/>
            <p:cNvSpPr/>
            <p:nvPr/>
          </p:nvSpPr>
          <p:spPr>
            <a:xfrm>
              <a:off x="1230614" y="2883663"/>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150</a:t>
              </a:r>
            </a:p>
          </p:txBody>
        </p:sp>
        <p:sp>
          <p:nvSpPr>
            <p:cNvPr id="221" name="tx220"/>
            <p:cNvSpPr/>
            <p:nvPr/>
          </p:nvSpPr>
          <p:spPr>
            <a:xfrm>
              <a:off x="1230614" y="2111525"/>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a:t>
              </a:r>
            </a:p>
          </p:txBody>
        </p:sp>
        <p:sp>
          <p:nvSpPr>
            <p:cNvPr id="222" name="pl221"/>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23" name="pl222"/>
            <p:cNvSpPr/>
            <p:nvPr/>
          </p:nvSpPr>
          <p:spPr>
            <a:xfrm>
              <a:off x="1865074" y="451321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24" name="pl223"/>
            <p:cNvSpPr/>
            <p:nvPr/>
          </p:nvSpPr>
          <p:spPr>
            <a:xfrm>
              <a:off x="1865074" y="374108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25" name="pl224"/>
            <p:cNvSpPr/>
            <p:nvPr/>
          </p:nvSpPr>
          <p:spPr>
            <a:xfrm>
              <a:off x="1865074" y="296894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26" name="pl225"/>
            <p:cNvSpPr/>
            <p:nvPr/>
          </p:nvSpPr>
          <p:spPr>
            <a:xfrm>
              <a:off x="1865074" y="219680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27" name="tx226"/>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228" name="rc227"/>
            <p:cNvSpPr/>
            <p:nvPr/>
          </p:nvSpPr>
          <p:spPr>
            <a:xfrm>
              <a:off x="18110385" y="2153563"/>
              <a:ext cx="1753945" cy="1236458"/>
            </a:xfrm>
            <a:prstGeom prst="rect">
              <a:avLst/>
            </a:prstGeom>
            <a:solidFill>
              <a:srgbClr val="FFFFFF">
                <a:alpha val="100000"/>
              </a:srgbClr>
            </a:solidFill>
          </p:spPr>
          <p:txBody>
            <a:bodyPr/>
            <a:lstStyle/>
            <a:p/>
          </p:txBody>
        </p:sp>
        <p:sp>
          <p:nvSpPr>
            <p:cNvPr id="229" name="rc228"/>
            <p:cNvSpPr/>
            <p:nvPr/>
          </p:nvSpPr>
          <p:spPr>
            <a:xfrm>
              <a:off x="18179974" y="2223153"/>
              <a:ext cx="274319" cy="274319"/>
            </a:xfrm>
            <a:prstGeom prst="rect">
              <a:avLst/>
            </a:prstGeom>
            <a:solidFill>
              <a:srgbClr val="FFFFFF">
                <a:alpha val="100000"/>
              </a:srgbClr>
            </a:solidFill>
          </p:spPr>
          <p:txBody>
            <a:bodyPr/>
            <a:lstStyle/>
            <a:p/>
          </p:txBody>
        </p:sp>
        <p:sp>
          <p:nvSpPr>
            <p:cNvPr id="230" name="rc229"/>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1" name="rc230"/>
            <p:cNvSpPr/>
            <p:nvPr/>
          </p:nvSpPr>
          <p:spPr>
            <a:xfrm>
              <a:off x="18179974" y="2497473"/>
              <a:ext cx="274319" cy="274319"/>
            </a:xfrm>
            <a:prstGeom prst="rect">
              <a:avLst/>
            </a:prstGeom>
            <a:solidFill>
              <a:srgbClr val="FFFFFF">
                <a:alpha val="100000"/>
              </a:srgbClr>
            </a:solidFill>
          </p:spPr>
          <p:txBody>
            <a:bodyPr/>
            <a:lstStyle/>
            <a:p/>
          </p:txBody>
        </p:sp>
        <p:sp>
          <p:nvSpPr>
            <p:cNvPr id="232" name="rc231"/>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3" name="rc232"/>
            <p:cNvSpPr/>
            <p:nvPr/>
          </p:nvSpPr>
          <p:spPr>
            <a:xfrm>
              <a:off x="18179974" y="2771793"/>
              <a:ext cx="274319" cy="274319"/>
            </a:xfrm>
            <a:prstGeom prst="rect">
              <a:avLst/>
            </a:prstGeom>
            <a:solidFill>
              <a:srgbClr val="FFFFFF">
                <a:alpha val="100000"/>
              </a:srgbClr>
            </a:solidFill>
          </p:spPr>
          <p:txBody>
            <a:bodyPr/>
            <a:lstStyle/>
            <a:p/>
          </p:txBody>
        </p:sp>
        <p:sp>
          <p:nvSpPr>
            <p:cNvPr id="234" name="rc233"/>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5" name="rc234"/>
            <p:cNvSpPr/>
            <p:nvPr/>
          </p:nvSpPr>
          <p:spPr>
            <a:xfrm>
              <a:off x="18179974" y="3046113"/>
              <a:ext cx="274319" cy="274319"/>
            </a:xfrm>
            <a:prstGeom prst="rect">
              <a:avLst/>
            </a:prstGeom>
            <a:solidFill>
              <a:srgbClr val="FFFFFF">
                <a:alpha val="100000"/>
              </a:srgbClr>
            </a:solidFill>
          </p:spPr>
          <p:txBody>
            <a:bodyPr/>
            <a:lstStyle/>
            <a:p/>
          </p:txBody>
        </p:sp>
        <p:sp>
          <p:nvSpPr>
            <p:cNvPr id="236" name="rc235"/>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7" name="tx236"/>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238" name="tx237"/>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239" name="tx238"/>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240" name="tx239"/>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241" name=""/>
          <p:cNvGrpSpPr/>
          <p:nvPr/>
        </p:nvGrpSpPr>
        <p:grpSpPr>
          <a:xfrm>
            <a:off x="6400800" y="6217920"/>
            <a:ext cx="5486400" cy="4251960"/>
            <a:chOff x="6400800" y="6217920"/>
            <a:chExt cx="5486400" cy="4251960"/>
          </a:xfrm>
        </p:grpSpPr>
        <p:sp>
          <p:nvSpPr>
            <p:cNvPr id="242"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243"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244" name="rc5"/>
            <p:cNvSpPr/>
            <p:nvPr/>
          </p:nvSpPr>
          <p:spPr>
            <a:xfrm>
              <a:off x="7068913" y="6510025"/>
              <a:ext cx="4191941" cy="2788960"/>
            </a:xfrm>
            <a:prstGeom prst="rect">
              <a:avLst/>
            </a:prstGeom>
            <a:solidFill>
              <a:srgbClr val="FFFFFF">
                <a:alpha val="100000"/>
              </a:srgbClr>
            </a:solidFill>
          </p:spPr>
          <p:txBody>
            <a:bodyPr/>
            <a:lstStyle/>
            <a:p/>
          </p:txBody>
        </p:sp>
        <p:sp>
          <p:nvSpPr>
            <p:cNvPr id="245" name="pl6"/>
            <p:cNvSpPr/>
            <p:nvPr/>
          </p:nvSpPr>
          <p:spPr>
            <a:xfrm>
              <a:off x="7068913" y="8835058"/>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246" name="pl7"/>
            <p:cNvSpPr/>
            <p:nvPr/>
          </p:nvSpPr>
          <p:spPr>
            <a:xfrm>
              <a:off x="7068913" y="8160744"/>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247" name="pl8"/>
            <p:cNvSpPr/>
            <p:nvPr/>
          </p:nvSpPr>
          <p:spPr>
            <a:xfrm>
              <a:off x="7068913" y="7486431"/>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248" name="pl9"/>
            <p:cNvSpPr/>
            <p:nvPr/>
          </p:nvSpPr>
          <p:spPr>
            <a:xfrm>
              <a:off x="7068913" y="6812117"/>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249" name="pl10"/>
            <p:cNvSpPr/>
            <p:nvPr/>
          </p:nvSpPr>
          <p:spPr>
            <a:xfrm>
              <a:off x="7068913" y="9172214"/>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250" name="pl11"/>
            <p:cNvSpPr/>
            <p:nvPr/>
          </p:nvSpPr>
          <p:spPr>
            <a:xfrm>
              <a:off x="7068913" y="8497901"/>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251" name="pl12"/>
            <p:cNvSpPr/>
            <p:nvPr/>
          </p:nvSpPr>
          <p:spPr>
            <a:xfrm>
              <a:off x="7068913" y="7823587"/>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252" name="pl13"/>
            <p:cNvSpPr/>
            <p:nvPr/>
          </p:nvSpPr>
          <p:spPr>
            <a:xfrm>
              <a:off x="7068913" y="7149274"/>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253" name="rc14"/>
            <p:cNvSpPr/>
            <p:nvPr/>
          </p:nvSpPr>
          <p:spPr>
            <a:xfrm>
              <a:off x="7214466" y="8228175"/>
              <a:ext cx="407549" cy="944038"/>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254" name="rc15"/>
            <p:cNvSpPr/>
            <p:nvPr/>
          </p:nvSpPr>
          <p:spPr>
            <a:xfrm>
              <a:off x="7796680" y="7445972"/>
              <a:ext cx="407549" cy="1672297"/>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255" name="rc16"/>
            <p:cNvSpPr/>
            <p:nvPr/>
          </p:nvSpPr>
          <p:spPr>
            <a:xfrm>
              <a:off x="8378894" y="8093313"/>
              <a:ext cx="407549" cy="105192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256" name="rc17"/>
            <p:cNvSpPr/>
            <p:nvPr/>
          </p:nvSpPr>
          <p:spPr>
            <a:xfrm>
              <a:off x="8961109" y="8794599"/>
              <a:ext cx="407549" cy="350643"/>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257" name="rc18"/>
            <p:cNvSpPr/>
            <p:nvPr/>
          </p:nvSpPr>
          <p:spPr>
            <a:xfrm>
              <a:off x="9543323" y="8848544"/>
              <a:ext cx="407549" cy="242752"/>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258" name="rc19"/>
            <p:cNvSpPr/>
            <p:nvPr/>
          </p:nvSpPr>
          <p:spPr>
            <a:xfrm>
              <a:off x="10125537" y="8848544"/>
              <a:ext cx="407549" cy="107890"/>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259" name="rc20"/>
            <p:cNvSpPr/>
            <p:nvPr/>
          </p:nvSpPr>
          <p:spPr>
            <a:xfrm>
              <a:off x="10707751" y="8470928"/>
              <a:ext cx="407549" cy="269725"/>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260" name="rc21"/>
            <p:cNvSpPr/>
            <p:nvPr/>
          </p:nvSpPr>
          <p:spPr>
            <a:xfrm>
              <a:off x="7796680" y="6636796"/>
              <a:ext cx="407549" cy="80917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1" name="rc22"/>
            <p:cNvSpPr/>
            <p:nvPr/>
          </p:nvSpPr>
          <p:spPr>
            <a:xfrm>
              <a:off x="8378894" y="6960466"/>
              <a:ext cx="407549" cy="113284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2" name="rc23"/>
            <p:cNvSpPr/>
            <p:nvPr/>
          </p:nvSpPr>
          <p:spPr>
            <a:xfrm>
              <a:off x="8961109" y="8201203"/>
              <a:ext cx="407549" cy="59339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3" name="rc24"/>
            <p:cNvSpPr/>
            <p:nvPr/>
          </p:nvSpPr>
          <p:spPr>
            <a:xfrm>
              <a:off x="9543323" y="8632764"/>
              <a:ext cx="407549" cy="21578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4" name="rc25"/>
            <p:cNvSpPr/>
            <p:nvPr/>
          </p:nvSpPr>
          <p:spPr>
            <a:xfrm>
              <a:off x="10125537" y="8686709"/>
              <a:ext cx="407549" cy="16183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5" name="rc26"/>
            <p:cNvSpPr/>
            <p:nvPr/>
          </p:nvSpPr>
          <p:spPr>
            <a:xfrm>
              <a:off x="7796680" y="9118269"/>
              <a:ext cx="407549" cy="53945"/>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266" name="rc27"/>
            <p:cNvSpPr/>
            <p:nvPr/>
          </p:nvSpPr>
          <p:spPr>
            <a:xfrm>
              <a:off x="8378894" y="9145242"/>
              <a:ext cx="407549" cy="26972"/>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267" name="rc28"/>
            <p:cNvSpPr/>
            <p:nvPr/>
          </p:nvSpPr>
          <p:spPr>
            <a:xfrm>
              <a:off x="8961109" y="9145242"/>
              <a:ext cx="407549" cy="26972"/>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268" name="rc29"/>
            <p:cNvSpPr/>
            <p:nvPr/>
          </p:nvSpPr>
          <p:spPr>
            <a:xfrm>
              <a:off x="9543323" y="9091297"/>
              <a:ext cx="407549" cy="80917"/>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269" name="rc30"/>
            <p:cNvSpPr/>
            <p:nvPr/>
          </p:nvSpPr>
          <p:spPr>
            <a:xfrm>
              <a:off x="10125537" y="8956434"/>
              <a:ext cx="407549" cy="215780"/>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270" name="rc31"/>
            <p:cNvSpPr/>
            <p:nvPr/>
          </p:nvSpPr>
          <p:spPr>
            <a:xfrm>
              <a:off x="10707751" y="8740654"/>
              <a:ext cx="407549" cy="431560"/>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271" name="rc32"/>
            <p:cNvSpPr/>
            <p:nvPr/>
          </p:nvSpPr>
          <p:spPr>
            <a:xfrm>
              <a:off x="8378894" y="6933494"/>
              <a:ext cx="407549" cy="26972"/>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272" name="rc33"/>
            <p:cNvSpPr/>
            <p:nvPr/>
          </p:nvSpPr>
          <p:spPr>
            <a:xfrm>
              <a:off x="8961109" y="7850560"/>
              <a:ext cx="407549" cy="350643"/>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273" name="rc34"/>
            <p:cNvSpPr/>
            <p:nvPr/>
          </p:nvSpPr>
          <p:spPr>
            <a:xfrm>
              <a:off x="9543323" y="8309093"/>
              <a:ext cx="407549" cy="323670"/>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274" name="rc35"/>
            <p:cNvSpPr/>
            <p:nvPr/>
          </p:nvSpPr>
          <p:spPr>
            <a:xfrm>
              <a:off x="10125537" y="8659736"/>
              <a:ext cx="407549" cy="26972"/>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275" name="rc36"/>
            <p:cNvSpPr/>
            <p:nvPr/>
          </p:nvSpPr>
          <p:spPr>
            <a:xfrm>
              <a:off x="10707751" y="8443956"/>
              <a:ext cx="407549" cy="26972"/>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276" name="pl37"/>
            <p:cNvSpPr/>
            <p:nvPr/>
          </p:nvSpPr>
          <p:spPr>
            <a:xfrm>
              <a:off x="7418241" y="6867288"/>
              <a:ext cx="3493284" cy="2277372"/>
            </a:xfrm>
            <a:custGeom>
              <a:avLst/>
              <a:pathLst>
                <a:path w="3493284" h="2277372">
                  <a:moveTo>
                    <a:pt x="0" y="0"/>
                  </a:moveTo>
                  <a:lnTo>
                    <a:pt x="582214" y="778691"/>
                  </a:lnTo>
                  <a:lnTo>
                    <a:pt x="1164428" y="1270664"/>
                  </a:lnTo>
                  <a:lnTo>
                    <a:pt x="1746642" y="1729093"/>
                  </a:lnTo>
                  <a:lnTo>
                    <a:pt x="2328856" y="2112050"/>
                  </a:lnTo>
                  <a:lnTo>
                    <a:pt x="2911070" y="2240234"/>
                  </a:lnTo>
                  <a:lnTo>
                    <a:pt x="3493284" y="2277372"/>
                  </a:lnTo>
                </a:path>
              </a:pathLst>
            </a:custGeom>
            <a:ln w="40651" cap="flat">
              <a:solidFill>
                <a:srgbClr val="000000">
                  <a:alpha val="100000"/>
                </a:srgbClr>
              </a:solidFill>
              <a:prstDash val="solid"/>
              <a:round/>
            </a:ln>
          </p:spPr>
          <p:txBody>
            <a:bodyPr/>
            <a:lstStyle/>
            <a:p/>
          </p:txBody>
        </p:sp>
        <p:sp>
          <p:nvSpPr>
            <p:cNvPr id="277" name="rc38"/>
            <p:cNvSpPr/>
            <p:nvPr/>
          </p:nvSpPr>
          <p:spPr>
            <a:xfrm>
              <a:off x="7068913" y="6510025"/>
              <a:ext cx="4191941" cy="2788960"/>
            </a:xfrm>
            <a:prstGeom prst="rect">
              <a:avLst/>
            </a:prstGeom>
            <a:ln w="13550" cap="rnd">
              <a:solidFill>
                <a:srgbClr val="333333">
                  <a:alpha val="100000"/>
                </a:srgbClr>
              </a:solidFill>
              <a:prstDash val="solid"/>
              <a:round/>
            </a:ln>
          </p:spPr>
          <p:txBody>
            <a:bodyPr/>
            <a:lstStyle/>
            <a:p/>
          </p:txBody>
        </p:sp>
        <p:sp>
          <p:nvSpPr>
            <p:cNvPr id="278" name="tx39"/>
            <p:cNvSpPr/>
            <p:nvPr/>
          </p:nvSpPr>
          <p:spPr>
            <a:xfrm>
              <a:off x="6843756" y="9169908"/>
              <a:ext cx="127099"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279" name="tx40"/>
            <p:cNvSpPr/>
            <p:nvPr/>
          </p:nvSpPr>
          <p:spPr>
            <a:xfrm>
              <a:off x="6801340" y="8495594"/>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a:t>
              </a:r>
            </a:p>
          </p:txBody>
        </p:sp>
        <p:sp>
          <p:nvSpPr>
            <p:cNvPr id="280" name="tx41"/>
            <p:cNvSpPr/>
            <p:nvPr/>
          </p:nvSpPr>
          <p:spPr>
            <a:xfrm>
              <a:off x="6801340" y="7821281"/>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50</a:t>
              </a:r>
            </a:p>
          </p:txBody>
        </p:sp>
        <p:sp>
          <p:nvSpPr>
            <p:cNvPr id="281" name="tx42"/>
            <p:cNvSpPr/>
            <p:nvPr/>
          </p:nvSpPr>
          <p:spPr>
            <a:xfrm>
              <a:off x="6801340" y="7148827"/>
              <a:ext cx="16951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75</a:t>
              </a:r>
            </a:p>
          </p:txBody>
        </p:sp>
        <p:sp>
          <p:nvSpPr>
            <p:cNvPr id="282" name="pl43"/>
            <p:cNvSpPr/>
            <p:nvPr/>
          </p:nvSpPr>
          <p:spPr>
            <a:xfrm>
              <a:off x="7034118"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83" name="pl44"/>
            <p:cNvSpPr/>
            <p:nvPr/>
          </p:nvSpPr>
          <p:spPr>
            <a:xfrm>
              <a:off x="7034118" y="849790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84" name="pl45"/>
            <p:cNvSpPr/>
            <p:nvPr/>
          </p:nvSpPr>
          <p:spPr>
            <a:xfrm>
              <a:off x="7034118" y="782358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85" name="pl46"/>
            <p:cNvSpPr/>
            <p:nvPr/>
          </p:nvSpPr>
          <p:spPr>
            <a:xfrm>
              <a:off x="7034118" y="714927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86" name="pl47"/>
            <p:cNvSpPr/>
            <p:nvPr/>
          </p:nvSpPr>
          <p:spPr>
            <a:xfrm>
              <a:off x="11260854"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287" name="pl48"/>
            <p:cNvSpPr/>
            <p:nvPr/>
          </p:nvSpPr>
          <p:spPr>
            <a:xfrm>
              <a:off x="11260854" y="8373557"/>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288" name="pl49"/>
            <p:cNvSpPr/>
            <p:nvPr/>
          </p:nvSpPr>
          <p:spPr>
            <a:xfrm>
              <a:off x="11260854" y="7574899"/>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289" name="pl50"/>
            <p:cNvSpPr/>
            <p:nvPr/>
          </p:nvSpPr>
          <p:spPr>
            <a:xfrm>
              <a:off x="11260854" y="6776241"/>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290" name="tx51"/>
            <p:cNvSpPr/>
            <p:nvPr/>
          </p:nvSpPr>
          <p:spPr>
            <a:xfrm>
              <a:off x="11358911"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291" name="tx52"/>
            <p:cNvSpPr/>
            <p:nvPr/>
          </p:nvSpPr>
          <p:spPr>
            <a:xfrm>
              <a:off x="11358911" y="837125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a:t>
              </a:r>
            </a:p>
          </p:txBody>
        </p:sp>
        <p:sp>
          <p:nvSpPr>
            <p:cNvPr id="292" name="tx53"/>
            <p:cNvSpPr/>
            <p:nvPr/>
          </p:nvSpPr>
          <p:spPr>
            <a:xfrm>
              <a:off x="11358911" y="7572592"/>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400</a:t>
              </a:r>
            </a:p>
          </p:txBody>
        </p:sp>
        <p:sp>
          <p:nvSpPr>
            <p:cNvPr id="293" name="tx54"/>
            <p:cNvSpPr/>
            <p:nvPr/>
          </p:nvSpPr>
          <p:spPr>
            <a:xfrm>
              <a:off x="11358911" y="6773934"/>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600</a:t>
              </a:r>
            </a:p>
          </p:txBody>
        </p:sp>
        <p:sp>
          <p:nvSpPr>
            <p:cNvPr id="294" name="pl55"/>
            <p:cNvSpPr/>
            <p:nvPr/>
          </p:nvSpPr>
          <p:spPr>
            <a:xfrm>
              <a:off x="741824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5" name="pl56"/>
            <p:cNvSpPr/>
            <p:nvPr/>
          </p:nvSpPr>
          <p:spPr>
            <a:xfrm>
              <a:off x="8000455"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6" name="pl57"/>
            <p:cNvSpPr/>
            <p:nvPr/>
          </p:nvSpPr>
          <p:spPr>
            <a:xfrm>
              <a:off x="858266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7" name="pl58"/>
            <p:cNvSpPr/>
            <p:nvPr/>
          </p:nvSpPr>
          <p:spPr>
            <a:xfrm>
              <a:off x="916488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8" name="pl59"/>
            <p:cNvSpPr/>
            <p:nvPr/>
          </p:nvSpPr>
          <p:spPr>
            <a:xfrm>
              <a:off x="974709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9" name="pl60"/>
            <p:cNvSpPr/>
            <p:nvPr/>
          </p:nvSpPr>
          <p:spPr>
            <a:xfrm>
              <a:off x="1032931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0" name="pl61"/>
            <p:cNvSpPr/>
            <p:nvPr/>
          </p:nvSpPr>
          <p:spPr>
            <a:xfrm>
              <a:off x="1091152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1" name="tx62"/>
            <p:cNvSpPr/>
            <p:nvPr/>
          </p:nvSpPr>
          <p:spPr>
            <a:xfrm rot="-2700000">
              <a:off x="7308342"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302" name="tx63"/>
            <p:cNvSpPr/>
            <p:nvPr/>
          </p:nvSpPr>
          <p:spPr>
            <a:xfrm rot="-2700000">
              <a:off x="7850859"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303" name="tx64"/>
            <p:cNvSpPr/>
            <p:nvPr/>
          </p:nvSpPr>
          <p:spPr>
            <a:xfrm rot="-2700000">
              <a:off x="8432415"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304" name="tx65"/>
            <p:cNvSpPr/>
            <p:nvPr/>
          </p:nvSpPr>
          <p:spPr>
            <a:xfrm rot="-2700000">
              <a:off x="8869939"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305" name="tx66"/>
            <p:cNvSpPr/>
            <p:nvPr/>
          </p:nvSpPr>
          <p:spPr>
            <a:xfrm rot="-2700000">
              <a:off x="9452153"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306" name="tx67"/>
            <p:cNvSpPr/>
            <p:nvPr/>
          </p:nvSpPr>
          <p:spPr>
            <a:xfrm rot="-2700000">
              <a:off x="10034340"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307" name="tx68"/>
            <p:cNvSpPr/>
            <p:nvPr/>
          </p:nvSpPr>
          <p:spPr>
            <a:xfrm rot="-2700000">
              <a:off x="10728624"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308" name="tx69"/>
            <p:cNvSpPr/>
            <p:nvPr/>
          </p:nvSpPr>
          <p:spPr>
            <a:xfrm>
              <a:off x="9164883"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309" name="tx70"/>
            <p:cNvSpPr/>
            <p:nvPr/>
          </p:nvSpPr>
          <p:spPr>
            <a:xfrm>
              <a:off x="8347631"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310" name="tx71"/>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311" name="tx72"/>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312" name="rc73"/>
            <p:cNvSpPr/>
            <p:nvPr/>
          </p:nvSpPr>
          <p:spPr>
            <a:xfrm>
              <a:off x="6522375" y="10217410"/>
              <a:ext cx="1051268" cy="182880"/>
            </a:xfrm>
            <a:prstGeom prst="rect">
              <a:avLst/>
            </a:prstGeom>
            <a:solidFill>
              <a:srgbClr val="FFFFFF">
                <a:alpha val="100000"/>
              </a:srgbClr>
            </a:solidFill>
          </p:spPr>
          <p:txBody>
            <a:bodyPr/>
            <a:lstStyle/>
            <a:p/>
          </p:txBody>
        </p:sp>
        <p:sp>
          <p:nvSpPr>
            <p:cNvPr id="313" name="rc74"/>
            <p:cNvSpPr/>
            <p:nvPr/>
          </p:nvSpPr>
          <p:spPr>
            <a:xfrm>
              <a:off x="6522375" y="10217410"/>
              <a:ext cx="182879" cy="182880"/>
            </a:xfrm>
            <a:prstGeom prst="rect">
              <a:avLst/>
            </a:prstGeom>
            <a:solidFill>
              <a:srgbClr val="FFFFFF">
                <a:alpha val="100000"/>
              </a:srgbClr>
            </a:solidFill>
          </p:spPr>
          <p:txBody>
            <a:bodyPr/>
            <a:lstStyle/>
            <a:p/>
          </p:txBody>
        </p:sp>
        <p:sp>
          <p:nvSpPr>
            <p:cNvPr id="314" name="pl75"/>
            <p:cNvSpPr/>
            <p:nvPr/>
          </p:nvSpPr>
          <p:spPr>
            <a:xfrm>
              <a:off x="6540663"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315" name="tx76"/>
            <p:cNvSpPr/>
            <p:nvPr/>
          </p:nvSpPr>
          <p:spPr>
            <a:xfrm>
              <a:off x="6813255"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316" name="rc77"/>
            <p:cNvSpPr/>
            <p:nvPr/>
          </p:nvSpPr>
          <p:spPr>
            <a:xfrm>
              <a:off x="7753643" y="10217410"/>
              <a:ext cx="4053749" cy="182880"/>
            </a:xfrm>
            <a:prstGeom prst="rect">
              <a:avLst/>
            </a:prstGeom>
            <a:solidFill>
              <a:srgbClr val="FFFFFF">
                <a:alpha val="100000"/>
              </a:srgbClr>
            </a:solidFill>
          </p:spPr>
          <p:txBody>
            <a:bodyPr/>
            <a:lstStyle/>
            <a:p/>
          </p:txBody>
        </p:sp>
        <p:sp>
          <p:nvSpPr>
            <p:cNvPr id="317" name="rc78"/>
            <p:cNvSpPr/>
            <p:nvPr/>
          </p:nvSpPr>
          <p:spPr>
            <a:xfrm>
              <a:off x="7753643" y="10217410"/>
              <a:ext cx="182880" cy="182880"/>
            </a:xfrm>
            <a:prstGeom prst="rect">
              <a:avLst/>
            </a:prstGeom>
            <a:solidFill>
              <a:srgbClr val="FFFFFF">
                <a:alpha val="100000"/>
              </a:srgbClr>
            </a:solidFill>
          </p:spPr>
          <p:txBody>
            <a:bodyPr/>
            <a:lstStyle/>
            <a:p/>
          </p:txBody>
        </p:sp>
        <p:sp>
          <p:nvSpPr>
            <p:cNvPr id="318" name="rc79"/>
            <p:cNvSpPr/>
            <p:nvPr/>
          </p:nvSpPr>
          <p:spPr>
            <a:xfrm>
              <a:off x="7762643"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319" name="rc80"/>
            <p:cNvSpPr/>
            <p:nvPr/>
          </p:nvSpPr>
          <p:spPr>
            <a:xfrm>
              <a:off x="8844883" y="10217410"/>
              <a:ext cx="182879" cy="182880"/>
            </a:xfrm>
            <a:prstGeom prst="rect">
              <a:avLst/>
            </a:prstGeom>
            <a:solidFill>
              <a:srgbClr val="FFFFFF">
                <a:alpha val="100000"/>
              </a:srgbClr>
            </a:solidFill>
          </p:spPr>
          <p:txBody>
            <a:bodyPr/>
            <a:lstStyle/>
            <a:p/>
          </p:txBody>
        </p:sp>
        <p:sp>
          <p:nvSpPr>
            <p:cNvPr id="320" name="rc81"/>
            <p:cNvSpPr/>
            <p:nvPr/>
          </p:nvSpPr>
          <p:spPr>
            <a:xfrm>
              <a:off x="8853883" y="10226410"/>
              <a:ext cx="164880"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21" name="rc82"/>
            <p:cNvSpPr/>
            <p:nvPr/>
          </p:nvSpPr>
          <p:spPr>
            <a:xfrm>
              <a:off x="9770924" y="10217410"/>
              <a:ext cx="182879" cy="182880"/>
            </a:xfrm>
            <a:prstGeom prst="rect">
              <a:avLst/>
            </a:prstGeom>
            <a:solidFill>
              <a:srgbClr val="FFFFFF">
                <a:alpha val="100000"/>
              </a:srgbClr>
            </a:solidFill>
          </p:spPr>
          <p:txBody>
            <a:bodyPr/>
            <a:lstStyle/>
            <a:p/>
          </p:txBody>
        </p:sp>
        <p:sp>
          <p:nvSpPr>
            <p:cNvPr id="322" name="rc83"/>
            <p:cNvSpPr/>
            <p:nvPr/>
          </p:nvSpPr>
          <p:spPr>
            <a:xfrm>
              <a:off x="9779924" y="10226410"/>
              <a:ext cx="164880"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323" name="rc84"/>
            <p:cNvSpPr/>
            <p:nvPr/>
          </p:nvSpPr>
          <p:spPr>
            <a:xfrm>
              <a:off x="10773165" y="10217410"/>
              <a:ext cx="182879" cy="182880"/>
            </a:xfrm>
            <a:prstGeom prst="rect">
              <a:avLst/>
            </a:prstGeom>
            <a:solidFill>
              <a:srgbClr val="FFFFFF">
                <a:alpha val="100000"/>
              </a:srgbClr>
            </a:solidFill>
          </p:spPr>
          <p:txBody>
            <a:bodyPr/>
            <a:lstStyle/>
            <a:p/>
          </p:txBody>
        </p:sp>
        <p:sp>
          <p:nvSpPr>
            <p:cNvPr id="324" name="rc85"/>
            <p:cNvSpPr/>
            <p:nvPr/>
          </p:nvSpPr>
          <p:spPr>
            <a:xfrm>
              <a:off x="10782165"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325" name="tx86"/>
            <p:cNvSpPr/>
            <p:nvPr/>
          </p:nvSpPr>
          <p:spPr>
            <a:xfrm>
              <a:off x="8044523"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326" name="tx87"/>
            <p:cNvSpPr/>
            <p:nvPr/>
          </p:nvSpPr>
          <p:spPr>
            <a:xfrm>
              <a:off x="9135763"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327" name="tx88"/>
            <p:cNvSpPr/>
            <p:nvPr/>
          </p:nvSpPr>
          <p:spPr>
            <a:xfrm>
              <a:off x="10061804"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328" name="tx89"/>
            <p:cNvSpPr/>
            <p:nvPr/>
          </p:nvSpPr>
          <p:spPr>
            <a:xfrm>
              <a:off x="11064045"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329" name="tx90"/>
            <p:cNvSpPr/>
            <p:nvPr/>
          </p:nvSpPr>
          <p:spPr>
            <a:xfrm>
              <a:off x="6536585"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330" name=""/>
          <p:cNvGrpSpPr/>
          <p:nvPr/>
        </p:nvGrpSpPr>
        <p:grpSpPr>
          <a:xfrm>
            <a:off x="12527280" y="6217920"/>
            <a:ext cx="5486400" cy="4297680"/>
            <a:chOff x="12527280" y="6217920"/>
            <a:chExt cx="5486400" cy="4297680"/>
          </a:xfrm>
        </p:grpSpPr>
        <p:sp>
          <p:nvSpPr>
            <p:cNvPr id="331"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332"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333"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334"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35"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36"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37"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38"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39"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40"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41"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42"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43"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44"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45" name="pl17"/>
            <p:cNvSpPr/>
            <p:nvPr/>
          </p:nvSpPr>
          <p:spPr>
            <a:xfrm>
              <a:off x="13329440" y="6714885"/>
              <a:ext cx="4502097" cy="230467"/>
            </a:xfrm>
            <a:custGeom>
              <a:avLst/>
              <a:pathLst>
                <a:path w="4502097" h="230467">
                  <a:moveTo>
                    <a:pt x="0" y="204859"/>
                  </a:moveTo>
                  <a:lnTo>
                    <a:pt x="187587" y="179252"/>
                  </a:lnTo>
                  <a:lnTo>
                    <a:pt x="375174" y="128037"/>
                  </a:lnTo>
                  <a:lnTo>
                    <a:pt x="562762" y="25607"/>
                  </a:lnTo>
                  <a:lnTo>
                    <a:pt x="750349" y="51214"/>
                  </a:lnTo>
                  <a:lnTo>
                    <a:pt x="937937" y="25607"/>
                  </a:lnTo>
                  <a:lnTo>
                    <a:pt x="1125524" y="25607"/>
                  </a:lnTo>
                  <a:lnTo>
                    <a:pt x="1313111" y="25607"/>
                  </a:lnTo>
                  <a:lnTo>
                    <a:pt x="1500699" y="25607"/>
                  </a:lnTo>
                  <a:lnTo>
                    <a:pt x="1688286" y="25607"/>
                  </a:lnTo>
                  <a:lnTo>
                    <a:pt x="1875874" y="0"/>
                  </a:lnTo>
                  <a:lnTo>
                    <a:pt x="2063461" y="51214"/>
                  </a:lnTo>
                  <a:lnTo>
                    <a:pt x="2251048" y="76822"/>
                  </a:lnTo>
                  <a:lnTo>
                    <a:pt x="2438636" y="51214"/>
                  </a:lnTo>
                  <a:lnTo>
                    <a:pt x="2626223" y="102429"/>
                  </a:lnTo>
                  <a:lnTo>
                    <a:pt x="2813811" y="128037"/>
                  </a:lnTo>
                  <a:lnTo>
                    <a:pt x="3001398" y="128037"/>
                  </a:lnTo>
                  <a:lnTo>
                    <a:pt x="3188985" y="76822"/>
                  </a:lnTo>
                  <a:lnTo>
                    <a:pt x="3376573" y="102429"/>
                  </a:lnTo>
                  <a:lnTo>
                    <a:pt x="3564160" y="51214"/>
                  </a:lnTo>
                  <a:lnTo>
                    <a:pt x="3751748" y="230467"/>
                  </a:lnTo>
                  <a:lnTo>
                    <a:pt x="3939335" y="204859"/>
                  </a:lnTo>
                  <a:lnTo>
                    <a:pt x="4126923" y="153644"/>
                  </a:lnTo>
                  <a:lnTo>
                    <a:pt x="4314510" y="128037"/>
                  </a:lnTo>
                  <a:lnTo>
                    <a:pt x="4502097" y="76822"/>
                  </a:lnTo>
                </a:path>
              </a:pathLst>
            </a:custGeom>
            <a:ln w="32521" cap="flat">
              <a:solidFill>
                <a:srgbClr val="5EB0E8">
                  <a:alpha val="100000"/>
                </a:srgbClr>
              </a:solidFill>
              <a:prstDash val="solid"/>
              <a:round/>
            </a:ln>
          </p:spPr>
          <p:txBody>
            <a:bodyPr/>
            <a:lstStyle/>
            <a:p/>
          </p:txBody>
        </p:sp>
        <p:sp>
          <p:nvSpPr>
            <p:cNvPr id="346" name="pl18"/>
            <p:cNvSpPr/>
            <p:nvPr/>
          </p:nvSpPr>
          <p:spPr>
            <a:xfrm>
              <a:off x="13329440" y="6740492"/>
              <a:ext cx="4502097" cy="435327"/>
            </a:xfrm>
            <a:custGeom>
              <a:avLst/>
              <a:pathLst>
                <a:path w="4502097" h="435327">
                  <a:moveTo>
                    <a:pt x="0" y="332897"/>
                  </a:moveTo>
                  <a:lnTo>
                    <a:pt x="187587" y="281682"/>
                  </a:lnTo>
                  <a:lnTo>
                    <a:pt x="375174" y="435327"/>
                  </a:lnTo>
                  <a:lnTo>
                    <a:pt x="562762" y="179252"/>
                  </a:lnTo>
                  <a:lnTo>
                    <a:pt x="750349" y="128037"/>
                  </a:lnTo>
                  <a:lnTo>
                    <a:pt x="937937" y="102429"/>
                  </a:lnTo>
                  <a:lnTo>
                    <a:pt x="1125524" y="76822"/>
                  </a:lnTo>
                  <a:lnTo>
                    <a:pt x="1313111" y="51214"/>
                  </a:lnTo>
                  <a:lnTo>
                    <a:pt x="1500699" y="51214"/>
                  </a:lnTo>
                  <a:lnTo>
                    <a:pt x="1688286" y="76822"/>
                  </a:lnTo>
                  <a:lnTo>
                    <a:pt x="1875874" y="0"/>
                  </a:lnTo>
                  <a:lnTo>
                    <a:pt x="2063461" y="51214"/>
                  </a:lnTo>
                  <a:lnTo>
                    <a:pt x="2251048" y="51214"/>
                  </a:lnTo>
                  <a:lnTo>
                    <a:pt x="2438636" y="51214"/>
                  </a:lnTo>
                  <a:lnTo>
                    <a:pt x="2626223" y="179252"/>
                  </a:lnTo>
                  <a:lnTo>
                    <a:pt x="2813811" y="230467"/>
                  </a:lnTo>
                  <a:lnTo>
                    <a:pt x="3001398" y="204859"/>
                  </a:lnTo>
                  <a:lnTo>
                    <a:pt x="3188985" y="102429"/>
                  </a:lnTo>
                  <a:lnTo>
                    <a:pt x="3376573" y="230467"/>
                  </a:lnTo>
                  <a:lnTo>
                    <a:pt x="3564160" y="25607"/>
                  </a:lnTo>
                  <a:lnTo>
                    <a:pt x="3751748" y="307289"/>
                  </a:lnTo>
                  <a:lnTo>
                    <a:pt x="3939335" y="256074"/>
                  </a:lnTo>
                  <a:lnTo>
                    <a:pt x="4126923" y="230467"/>
                  </a:lnTo>
                  <a:lnTo>
                    <a:pt x="4314510" y="230467"/>
                  </a:lnTo>
                  <a:lnTo>
                    <a:pt x="4502097" y="128037"/>
                  </a:lnTo>
                </a:path>
              </a:pathLst>
            </a:custGeom>
            <a:ln w="32521" cap="flat">
              <a:solidFill>
                <a:srgbClr val="00A173">
                  <a:alpha val="100000"/>
                </a:srgbClr>
              </a:solidFill>
              <a:prstDash val="solid"/>
              <a:round/>
            </a:ln>
          </p:spPr>
          <p:txBody>
            <a:bodyPr/>
            <a:lstStyle/>
            <a:p/>
          </p:txBody>
        </p:sp>
        <p:sp>
          <p:nvSpPr>
            <p:cNvPr id="347"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348"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349"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350"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351"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352"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353"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54"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55"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56"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57"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58"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59"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3"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4"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5"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6"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7"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8"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9"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0"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1"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2"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3"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4"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5"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6"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7"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8"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9"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0"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1"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2"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3"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4"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385"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386"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387"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388"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389"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390"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391"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392"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393"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394"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395"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396"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397"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398"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399"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400"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401"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402"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403"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404"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405"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406"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407"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408"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409"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410" name="rc82"/>
            <p:cNvSpPr/>
            <p:nvPr/>
          </p:nvSpPr>
          <p:spPr>
            <a:xfrm>
              <a:off x="14005791" y="9941072"/>
              <a:ext cx="3149396" cy="504938"/>
            </a:xfrm>
            <a:prstGeom prst="rect">
              <a:avLst/>
            </a:prstGeom>
            <a:solidFill>
              <a:srgbClr val="FFFFFF">
                <a:alpha val="100000"/>
              </a:srgbClr>
            </a:solidFill>
          </p:spPr>
          <p:txBody>
            <a:bodyPr/>
            <a:lstStyle/>
            <a:p/>
          </p:txBody>
        </p:sp>
        <p:sp>
          <p:nvSpPr>
            <p:cNvPr id="411"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412"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413"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414"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415"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416"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417"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418"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419"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Burkina Faso</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399"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2090518" y="2153563"/>
              <a:ext cx="3176137" cy="3131794"/>
            </a:xfrm>
            <a:prstGeom prst="rect">
              <a:avLst/>
            </a:prstGeom>
            <a:solidFill>
              <a:srgbClr val="FFFFFF">
                <a:alpha val="100000"/>
              </a:srgbClr>
            </a:solidFill>
          </p:spPr>
          <p:txBody>
            <a:bodyPr/>
            <a:lstStyle/>
            <a:p/>
          </p:txBody>
        </p:sp>
        <p:sp>
          <p:nvSpPr>
            <p:cNvPr id="7" name="pl6"/>
            <p:cNvSpPr/>
            <p:nvPr/>
          </p:nvSpPr>
          <p:spPr>
            <a:xfrm>
              <a:off x="2090518" y="476905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8" name="pl7"/>
            <p:cNvSpPr/>
            <p:nvPr/>
          </p:nvSpPr>
          <p:spPr>
            <a:xfrm>
              <a:off x="2090518" y="373644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9" name="pl8"/>
            <p:cNvSpPr/>
            <p:nvPr/>
          </p:nvSpPr>
          <p:spPr>
            <a:xfrm>
              <a:off x="2090518" y="270384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0" name="pl9"/>
            <p:cNvSpPr/>
            <p:nvPr/>
          </p:nvSpPr>
          <p:spPr>
            <a:xfrm>
              <a:off x="2090518"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1" name="pl10"/>
            <p:cNvSpPr/>
            <p:nvPr/>
          </p:nvSpPr>
          <p:spPr>
            <a:xfrm>
              <a:off x="2090518" y="4252751"/>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2" name="pl11"/>
            <p:cNvSpPr/>
            <p:nvPr/>
          </p:nvSpPr>
          <p:spPr>
            <a:xfrm>
              <a:off x="2090518" y="3220143"/>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 name="pl12"/>
            <p:cNvSpPr/>
            <p:nvPr/>
          </p:nvSpPr>
          <p:spPr>
            <a:xfrm>
              <a:off x="2090518" y="218753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 name="rc13"/>
            <p:cNvSpPr/>
            <p:nvPr/>
          </p:nvSpPr>
          <p:spPr>
            <a:xfrm>
              <a:off x="2129569" y="5217206"/>
              <a:ext cx="234305" cy="6815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 name="rc14"/>
            <p:cNvSpPr/>
            <p:nvPr/>
          </p:nvSpPr>
          <p:spPr>
            <a:xfrm>
              <a:off x="2129569" y="521720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 name="rc15"/>
            <p:cNvSpPr/>
            <p:nvPr/>
          </p:nvSpPr>
          <p:spPr>
            <a:xfrm>
              <a:off x="2129569" y="5202749"/>
              <a:ext cx="234305" cy="1445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 name="rc16"/>
            <p:cNvSpPr/>
            <p:nvPr/>
          </p:nvSpPr>
          <p:spPr>
            <a:xfrm>
              <a:off x="2129569" y="5164543"/>
              <a:ext cx="234305" cy="3820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 name="rc17"/>
            <p:cNvSpPr/>
            <p:nvPr/>
          </p:nvSpPr>
          <p:spPr>
            <a:xfrm>
              <a:off x="2389908" y="5246119"/>
              <a:ext cx="234305" cy="3923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 name="rc18"/>
            <p:cNvSpPr/>
            <p:nvPr/>
          </p:nvSpPr>
          <p:spPr>
            <a:xfrm>
              <a:off x="2389908" y="524611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 name="rc19"/>
            <p:cNvSpPr/>
            <p:nvPr/>
          </p:nvSpPr>
          <p:spPr>
            <a:xfrm>
              <a:off x="2389908" y="5107749"/>
              <a:ext cx="234305" cy="13836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 name="rc20"/>
            <p:cNvSpPr/>
            <p:nvPr/>
          </p:nvSpPr>
          <p:spPr>
            <a:xfrm>
              <a:off x="2389908" y="5035467"/>
              <a:ext cx="234305" cy="7228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 name="rc21"/>
            <p:cNvSpPr/>
            <p:nvPr/>
          </p:nvSpPr>
          <p:spPr>
            <a:xfrm>
              <a:off x="2650247" y="5284325"/>
              <a:ext cx="234305" cy="103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 name="rc22"/>
            <p:cNvSpPr/>
            <p:nvPr/>
          </p:nvSpPr>
          <p:spPr>
            <a:xfrm>
              <a:off x="2650247" y="528432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 name="rc23"/>
            <p:cNvSpPr/>
            <p:nvPr/>
          </p:nvSpPr>
          <p:spPr>
            <a:xfrm>
              <a:off x="2650247" y="4843402"/>
              <a:ext cx="234305" cy="44092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 name="rc24"/>
            <p:cNvSpPr/>
            <p:nvPr/>
          </p:nvSpPr>
          <p:spPr>
            <a:xfrm>
              <a:off x="2650247" y="4674054"/>
              <a:ext cx="234305" cy="16934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 name="rc25"/>
            <p:cNvSpPr/>
            <p:nvPr/>
          </p:nvSpPr>
          <p:spPr>
            <a:xfrm>
              <a:off x="2910586"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 name="rc26"/>
            <p:cNvSpPr/>
            <p:nvPr/>
          </p:nvSpPr>
          <p:spPr>
            <a:xfrm>
              <a:off x="2910586"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 name="rc27"/>
            <p:cNvSpPr/>
            <p:nvPr/>
          </p:nvSpPr>
          <p:spPr>
            <a:xfrm>
              <a:off x="2910586" y="5201717"/>
              <a:ext cx="234305" cy="8364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 name="rc28"/>
            <p:cNvSpPr/>
            <p:nvPr/>
          </p:nvSpPr>
          <p:spPr>
            <a:xfrm>
              <a:off x="2910586" y="5045793"/>
              <a:ext cx="234305" cy="15592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0" name="rc29"/>
            <p:cNvSpPr/>
            <p:nvPr/>
          </p:nvSpPr>
          <p:spPr>
            <a:xfrm>
              <a:off x="3170925"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1" name="rc30"/>
            <p:cNvSpPr/>
            <p:nvPr/>
          </p:nvSpPr>
          <p:spPr>
            <a:xfrm>
              <a:off x="3170925"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2" name="rc31"/>
            <p:cNvSpPr/>
            <p:nvPr/>
          </p:nvSpPr>
          <p:spPr>
            <a:xfrm>
              <a:off x="3170925" y="5149054"/>
              <a:ext cx="234305" cy="13630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3" name="rc32"/>
            <p:cNvSpPr/>
            <p:nvPr/>
          </p:nvSpPr>
          <p:spPr>
            <a:xfrm>
              <a:off x="3170925" y="5149054"/>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4" name="rc33"/>
            <p:cNvSpPr/>
            <p:nvPr/>
          </p:nvSpPr>
          <p:spPr>
            <a:xfrm>
              <a:off x="3431264"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5" name="rc34"/>
            <p:cNvSpPr/>
            <p:nvPr/>
          </p:nvSpPr>
          <p:spPr>
            <a:xfrm>
              <a:off x="3431264"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6" name="rc35"/>
            <p:cNvSpPr/>
            <p:nvPr/>
          </p:nvSpPr>
          <p:spPr>
            <a:xfrm>
              <a:off x="3431264" y="5229597"/>
              <a:ext cx="234305" cy="5576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7" name="rc36"/>
            <p:cNvSpPr/>
            <p:nvPr/>
          </p:nvSpPr>
          <p:spPr>
            <a:xfrm>
              <a:off x="3431264" y="5229597"/>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8" name="rc37"/>
            <p:cNvSpPr/>
            <p:nvPr/>
          </p:nvSpPr>
          <p:spPr>
            <a:xfrm>
              <a:off x="3691604"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9" name="rc38"/>
            <p:cNvSpPr/>
            <p:nvPr/>
          </p:nvSpPr>
          <p:spPr>
            <a:xfrm>
              <a:off x="3691604"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 name="rc39"/>
            <p:cNvSpPr/>
            <p:nvPr/>
          </p:nvSpPr>
          <p:spPr>
            <a:xfrm>
              <a:off x="3691604" y="5261608"/>
              <a:ext cx="234305" cy="2374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1" name="rc40"/>
            <p:cNvSpPr/>
            <p:nvPr/>
          </p:nvSpPr>
          <p:spPr>
            <a:xfrm>
              <a:off x="3691604" y="5261608"/>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 name="rc41"/>
            <p:cNvSpPr/>
            <p:nvPr/>
          </p:nvSpPr>
          <p:spPr>
            <a:xfrm>
              <a:off x="3951943"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3" name="rc42"/>
            <p:cNvSpPr/>
            <p:nvPr/>
          </p:nvSpPr>
          <p:spPr>
            <a:xfrm>
              <a:off x="3951943"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 name="rc43"/>
            <p:cNvSpPr/>
            <p:nvPr/>
          </p:nvSpPr>
          <p:spPr>
            <a:xfrm>
              <a:off x="3951943" y="5280195"/>
              <a:ext cx="234305" cy="516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5" name="rc44"/>
            <p:cNvSpPr/>
            <p:nvPr/>
          </p:nvSpPr>
          <p:spPr>
            <a:xfrm>
              <a:off x="3951943" y="5280195"/>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6" name="rc45"/>
            <p:cNvSpPr/>
            <p:nvPr/>
          </p:nvSpPr>
          <p:spPr>
            <a:xfrm>
              <a:off x="4472621"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7" name="rc46"/>
            <p:cNvSpPr/>
            <p:nvPr/>
          </p:nvSpPr>
          <p:spPr>
            <a:xfrm>
              <a:off x="4472621"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 name="rc47"/>
            <p:cNvSpPr/>
            <p:nvPr/>
          </p:nvSpPr>
          <p:spPr>
            <a:xfrm>
              <a:off x="4472621" y="5271934"/>
              <a:ext cx="234305" cy="1342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9" name="rc48"/>
            <p:cNvSpPr/>
            <p:nvPr/>
          </p:nvSpPr>
          <p:spPr>
            <a:xfrm>
              <a:off x="4472621" y="5271934"/>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0" name="rc49"/>
            <p:cNvSpPr/>
            <p:nvPr/>
          </p:nvSpPr>
          <p:spPr>
            <a:xfrm>
              <a:off x="4732960"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1" name="rc50"/>
            <p:cNvSpPr/>
            <p:nvPr/>
          </p:nvSpPr>
          <p:spPr>
            <a:xfrm>
              <a:off x="4732960"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2" name="rc51"/>
            <p:cNvSpPr/>
            <p:nvPr/>
          </p:nvSpPr>
          <p:spPr>
            <a:xfrm>
              <a:off x="4732960" y="5253347"/>
              <a:ext cx="234305" cy="3201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3" name="rc52"/>
            <p:cNvSpPr/>
            <p:nvPr/>
          </p:nvSpPr>
          <p:spPr>
            <a:xfrm>
              <a:off x="4732960" y="5253347"/>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4" name="pg53"/>
            <p:cNvSpPr/>
            <p:nvPr/>
          </p:nvSpPr>
          <p:spPr>
            <a:xfrm>
              <a:off x="2753540"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55" name="tx54"/>
            <p:cNvSpPr/>
            <p:nvPr/>
          </p:nvSpPr>
          <p:spPr>
            <a:xfrm>
              <a:off x="2878422"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1,019 case(s)</a:t>
              </a:r>
            </a:p>
          </p:txBody>
        </p:sp>
        <p:sp>
          <p:nvSpPr>
            <p:cNvPr id="56" name="pg55"/>
            <p:cNvSpPr/>
            <p:nvPr/>
          </p:nvSpPr>
          <p:spPr>
            <a:xfrm>
              <a:off x="2984148" y="2394471"/>
              <a:ext cx="1388876" cy="311602"/>
            </a:xfrm>
            <a:custGeom>
              <a:avLst/>
              <a:pathLst>
                <a:path w="1388876" h="311602">
                  <a:moveTo>
                    <a:pt x="26017" y="311602"/>
                  </a:moveTo>
                  <a:lnTo>
                    <a:pt x="1362859" y="311602"/>
                  </a:lnTo>
                  <a:lnTo>
                    <a:pt x="1361812" y="311581"/>
                  </a:lnTo>
                  <a:lnTo>
                    <a:pt x="1365995" y="311412"/>
                  </a:lnTo>
                  <a:lnTo>
                    <a:pt x="1370098" y="310575"/>
                  </a:lnTo>
                  <a:lnTo>
                    <a:pt x="1374013" y="309090"/>
                  </a:lnTo>
                  <a:lnTo>
                    <a:pt x="1377639" y="306996"/>
                  </a:lnTo>
                  <a:lnTo>
                    <a:pt x="1380882" y="304348"/>
                  </a:lnTo>
                  <a:lnTo>
                    <a:pt x="1383659" y="301214"/>
                  </a:lnTo>
                  <a:lnTo>
                    <a:pt x="1385896" y="297675"/>
                  </a:lnTo>
                  <a:lnTo>
                    <a:pt x="1387538" y="293823"/>
                  </a:lnTo>
                  <a:lnTo>
                    <a:pt x="1388540" y="289758"/>
                  </a:lnTo>
                  <a:lnTo>
                    <a:pt x="1388876" y="285585"/>
                  </a:lnTo>
                  <a:lnTo>
                    <a:pt x="1388876" y="26017"/>
                  </a:lnTo>
                  <a:lnTo>
                    <a:pt x="1388540" y="21843"/>
                  </a:lnTo>
                  <a:lnTo>
                    <a:pt x="1387538" y="17778"/>
                  </a:lnTo>
                  <a:lnTo>
                    <a:pt x="1385896" y="13926"/>
                  </a:lnTo>
                  <a:lnTo>
                    <a:pt x="1383659" y="10387"/>
                  </a:lnTo>
                  <a:lnTo>
                    <a:pt x="1380882" y="7253"/>
                  </a:lnTo>
                  <a:lnTo>
                    <a:pt x="1377639" y="4605"/>
                  </a:lnTo>
                  <a:lnTo>
                    <a:pt x="1374013" y="2511"/>
                  </a:lnTo>
                  <a:lnTo>
                    <a:pt x="1370098" y="1027"/>
                  </a:lnTo>
                  <a:lnTo>
                    <a:pt x="1365995" y="189"/>
                  </a:lnTo>
                  <a:lnTo>
                    <a:pt x="13628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57" name="tx56"/>
            <p:cNvSpPr/>
            <p:nvPr/>
          </p:nvSpPr>
          <p:spPr>
            <a:xfrm>
              <a:off x="3088217" y="2466357"/>
              <a:ext cx="1180739"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252 case(s)</a:t>
              </a:r>
            </a:p>
          </p:txBody>
        </p:sp>
        <p:sp>
          <p:nvSpPr>
            <p:cNvPr id="58" name="rc57"/>
            <p:cNvSpPr/>
            <p:nvPr/>
          </p:nvSpPr>
          <p:spPr>
            <a:xfrm>
              <a:off x="2090518" y="2153563"/>
              <a:ext cx="3176137" cy="3131794"/>
            </a:xfrm>
            <a:prstGeom prst="rect">
              <a:avLst/>
            </a:prstGeom>
            <a:ln w="13550" cap="rnd">
              <a:solidFill>
                <a:srgbClr val="333333">
                  <a:alpha val="100000"/>
                </a:srgbClr>
              </a:solidFill>
              <a:prstDash val="solid"/>
              <a:round/>
            </a:ln>
          </p:spPr>
          <p:txBody>
            <a:bodyPr/>
            <a:lstStyle/>
            <a:p/>
          </p:txBody>
        </p:sp>
        <p:sp>
          <p:nvSpPr>
            <p:cNvPr id="59" name="rc58"/>
            <p:cNvSpPr/>
            <p:nvPr/>
          </p:nvSpPr>
          <p:spPr>
            <a:xfrm>
              <a:off x="5266656" y="2153563"/>
              <a:ext cx="3176137" cy="3131794"/>
            </a:xfrm>
            <a:prstGeom prst="rect">
              <a:avLst/>
            </a:prstGeom>
            <a:solidFill>
              <a:srgbClr val="FFFFFF">
                <a:alpha val="100000"/>
              </a:srgbClr>
            </a:solidFill>
          </p:spPr>
          <p:txBody>
            <a:bodyPr/>
            <a:lstStyle/>
            <a:p/>
          </p:txBody>
        </p:sp>
        <p:sp>
          <p:nvSpPr>
            <p:cNvPr id="60" name="pl59"/>
            <p:cNvSpPr/>
            <p:nvPr/>
          </p:nvSpPr>
          <p:spPr>
            <a:xfrm>
              <a:off x="5266656" y="476905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61" name="pl60"/>
            <p:cNvSpPr/>
            <p:nvPr/>
          </p:nvSpPr>
          <p:spPr>
            <a:xfrm>
              <a:off x="5266656" y="373644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62" name="pl61"/>
            <p:cNvSpPr/>
            <p:nvPr/>
          </p:nvSpPr>
          <p:spPr>
            <a:xfrm>
              <a:off x="5266656" y="270384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63" name="pl62"/>
            <p:cNvSpPr/>
            <p:nvPr/>
          </p:nvSpPr>
          <p:spPr>
            <a:xfrm>
              <a:off x="5266656"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64" name="pl63"/>
            <p:cNvSpPr/>
            <p:nvPr/>
          </p:nvSpPr>
          <p:spPr>
            <a:xfrm>
              <a:off x="5266656" y="4252751"/>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65" name="pl64"/>
            <p:cNvSpPr/>
            <p:nvPr/>
          </p:nvSpPr>
          <p:spPr>
            <a:xfrm>
              <a:off x="5266656" y="3220143"/>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66" name="pl65"/>
            <p:cNvSpPr/>
            <p:nvPr/>
          </p:nvSpPr>
          <p:spPr>
            <a:xfrm>
              <a:off x="5266656" y="218753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67" name="rc66"/>
            <p:cNvSpPr/>
            <p:nvPr/>
          </p:nvSpPr>
          <p:spPr>
            <a:xfrm>
              <a:off x="5305706" y="5247151"/>
              <a:ext cx="234305" cy="3820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8" name="rc67"/>
            <p:cNvSpPr/>
            <p:nvPr/>
          </p:nvSpPr>
          <p:spPr>
            <a:xfrm>
              <a:off x="5305706" y="5227532"/>
              <a:ext cx="234305" cy="1961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9" name="rc68"/>
            <p:cNvSpPr/>
            <p:nvPr/>
          </p:nvSpPr>
          <p:spPr>
            <a:xfrm>
              <a:off x="5305706" y="5225467"/>
              <a:ext cx="234305" cy="206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0" name="rc69"/>
            <p:cNvSpPr/>
            <p:nvPr/>
          </p:nvSpPr>
          <p:spPr>
            <a:xfrm>
              <a:off x="5305706" y="5189325"/>
              <a:ext cx="234305" cy="3614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1" name="rc70"/>
            <p:cNvSpPr/>
            <p:nvPr/>
          </p:nvSpPr>
          <p:spPr>
            <a:xfrm>
              <a:off x="5566046" y="5218238"/>
              <a:ext cx="234305" cy="6711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2" name="rc71"/>
            <p:cNvSpPr/>
            <p:nvPr/>
          </p:nvSpPr>
          <p:spPr>
            <a:xfrm>
              <a:off x="5566046" y="5181064"/>
              <a:ext cx="234305" cy="3717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3" name="rc72"/>
            <p:cNvSpPr/>
            <p:nvPr/>
          </p:nvSpPr>
          <p:spPr>
            <a:xfrm>
              <a:off x="5566046" y="5177967"/>
              <a:ext cx="234305" cy="309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4" name="rc73"/>
            <p:cNvSpPr/>
            <p:nvPr/>
          </p:nvSpPr>
          <p:spPr>
            <a:xfrm>
              <a:off x="5566046" y="5123238"/>
              <a:ext cx="234305" cy="5472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5" name="rc74"/>
            <p:cNvSpPr/>
            <p:nvPr/>
          </p:nvSpPr>
          <p:spPr>
            <a:xfrm>
              <a:off x="5826385" y="5187260"/>
              <a:ext cx="234305" cy="9809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6" name="rc75"/>
            <p:cNvSpPr/>
            <p:nvPr/>
          </p:nvSpPr>
          <p:spPr>
            <a:xfrm>
              <a:off x="5826385" y="5121173"/>
              <a:ext cx="234305" cy="6608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7" name="rc76"/>
            <p:cNvSpPr/>
            <p:nvPr/>
          </p:nvSpPr>
          <p:spPr>
            <a:xfrm>
              <a:off x="5826385" y="5111880"/>
              <a:ext cx="234305" cy="929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8" name="rc77"/>
            <p:cNvSpPr/>
            <p:nvPr/>
          </p:nvSpPr>
          <p:spPr>
            <a:xfrm>
              <a:off x="5826385" y="5009652"/>
              <a:ext cx="234305" cy="10222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9" name="rc78"/>
            <p:cNvSpPr/>
            <p:nvPr/>
          </p:nvSpPr>
          <p:spPr>
            <a:xfrm>
              <a:off x="6086724" y="5162477"/>
              <a:ext cx="234305" cy="12288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0" name="rc79"/>
            <p:cNvSpPr/>
            <p:nvPr/>
          </p:nvSpPr>
          <p:spPr>
            <a:xfrm>
              <a:off x="6086724" y="5118075"/>
              <a:ext cx="234305" cy="4440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1" name="rc80"/>
            <p:cNvSpPr/>
            <p:nvPr/>
          </p:nvSpPr>
          <p:spPr>
            <a:xfrm>
              <a:off x="6086724" y="5116010"/>
              <a:ext cx="234305" cy="206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2" name="rc81"/>
            <p:cNvSpPr/>
            <p:nvPr/>
          </p:nvSpPr>
          <p:spPr>
            <a:xfrm>
              <a:off x="6086724" y="5034434"/>
              <a:ext cx="234305" cy="815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3" name="rc82"/>
            <p:cNvSpPr/>
            <p:nvPr/>
          </p:nvSpPr>
          <p:spPr>
            <a:xfrm>
              <a:off x="6347063" y="5168673"/>
              <a:ext cx="234305" cy="11668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6347063" y="5059217"/>
              <a:ext cx="234305" cy="10945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6347063" y="5053021"/>
              <a:ext cx="234305" cy="619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6347063" y="5019978"/>
              <a:ext cx="234305" cy="3304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6607402" y="5194488"/>
              <a:ext cx="234305" cy="9086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6607402" y="5153184"/>
              <a:ext cx="234305" cy="4130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6607402" y="5149054"/>
              <a:ext cx="234305" cy="413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6607402" y="5110847"/>
              <a:ext cx="234305" cy="3820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6867741" y="5247151"/>
              <a:ext cx="234305" cy="3820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6867741" y="5194488"/>
              <a:ext cx="234305" cy="5266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6867741" y="5193456"/>
              <a:ext cx="234305" cy="103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6867741" y="5172804"/>
              <a:ext cx="234305" cy="2065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7128081" y="5276064"/>
              <a:ext cx="234305" cy="929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7128081" y="5191390"/>
              <a:ext cx="234305" cy="8467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7128081" y="5190358"/>
              <a:ext cx="234305" cy="103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7128081" y="5181064"/>
              <a:ext cx="234305" cy="929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rc98"/>
            <p:cNvSpPr/>
            <p:nvPr/>
          </p:nvSpPr>
          <p:spPr>
            <a:xfrm>
              <a:off x="7388420" y="5272966"/>
              <a:ext cx="234305" cy="1239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7388420" y="5178999"/>
              <a:ext cx="234305" cy="9396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7388420" y="5176934"/>
              <a:ext cx="234305" cy="206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7388420" y="5155249"/>
              <a:ext cx="234305" cy="216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rc102"/>
            <p:cNvSpPr/>
            <p:nvPr/>
          </p:nvSpPr>
          <p:spPr>
            <a:xfrm>
              <a:off x="7648759" y="5283293"/>
              <a:ext cx="234305" cy="206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4" name="rc103"/>
            <p:cNvSpPr/>
            <p:nvPr/>
          </p:nvSpPr>
          <p:spPr>
            <a:xfrm>
              <a:off x="7648759" y="5172804"/>
              <a:ext cx="234305" cy="11048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5" name="rc104"/>
            <p:cNvSpPr/>
            <p:nvPr/>
          </p:nvSpPr>
          <p:spPr>
            <a:xfrm>
              <a:off x="7648759" y="5170738"/>
              <a:ext cx="234305" cy="206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6" name="rc105"/>
            <p:cNvSpPr/>
            <p:nvPr/>
          </p:nvSpPr>
          <p:spPr>
            <a:xfrm>
              <a:off x="7648759" y="5167641"/>
              <a:ext cx="234305" cy="309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7" name="rc106"/>
            <p:cNvSpPr/>
            <p:nvPr/>
          </p:nvSpPr>
          <p:spPr>
            <a:xfrm>
              <a:off x="7909098" y="5284325"/>
              <a:ext cx="234305" cy="103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8" name="rc107"/>
            <p:cNvSpPr/>
            <p:nvPr/>
          </p:nvSpPr>
          <p:spPr>
            <a:xfrm>
              <a:off x="7909098" y="5168673"/>
              <a:ext cx="234305" cy="11565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9" name="rc108"/>
            <p:cNvSpPr/>
            <p:nvPr/>
          </p:nvSpPr>
          <p:spPr>
            <a:xfrm>
              <a:off x="7909098" y="516867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0" name="rc109"/>
            <p:cNvSpPr/>
            <p:nvPr/>
          </p:nvSpPr>
          <p:spPr>
            <a:xfrm>
              <a:off x="7909098" y="5166608"/>
              <a:ext cx="234305" cy="206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1" name="rc110"/>
            <p:cNvSpPr/>
            <p:nvPr/>
          </p:nvSpPr>
          <p:spPr>
            <a:xfrm>
              <a:off x="8169437"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2" name="rc111"/>
            <p:cNvSpPr/>
            <p:nvPr/>
          </p:nvSpPr>
          <p:spPr>
            <a:xfrm>
              <a:off x="8169437" y="5061282"/>
              <a:ext cx="234305" cy="22407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3" name="rc112"/>
            <p:cNvSpPr/>
            <p:nvPr/>
          </p:nvSpPr>
          <p:spPr>
            <a:xfrm>
              <a:off x="8169437" y="5061282"/>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4" name="rc113"/>
            <p:cNvSpPr/>
            <p:nvPr/>
          </p:nvSpPr>
          <p:spPr>
            <a:xfrm>
              <a:off x="8169437" y="5061282"/>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5" name="pg114"/>
            <p:cNvSpPr/>
            <p:nvPr/>
          </p:nvSpPr>
          <p:spPr>
            <a:xfrm>
              <a:off x="5929677"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16" name="tx115"/>
            <p:cNvSpPr/>
            <p:nvPr/>
          </p:nvSpPr>
          <p:spPr>
            <a:xfrm>
              <a:off x="6054560"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1,578 case(s)</a:t>
              </a:r>
            </a:p>
          </p:txBody>
        </p:sp>
        <p:sp>
          <p:nvSpPr>
            <p:cNvPr id="117" name="pg116"/>
            <p:cNvSpPr/>
            <p:nvPr/>
          </p:nvSpPr>
          <p:spPr>
            <a:xfrm>
              <a:off x="6160286" y="2394471"/>
              <a:ext cx="1388876" cy="311602"/>
            </a:xfrm>
            <a:custGeom>
              <a:avLst/>
              <a:pathLst>
                <a:path w="1388876" h="311602">
                  <a:moveTo>
                    <a:pt x="26017" y="311602"/>
                  </a:moveTo>
                  <a:lnTo>
                    <a:pt x="1362859" y="311602"/>
                  </a:lnTo>
                  <a:lnTo>
                    <a:pt x="1361812" y="311581"/>
                  </a:lnTo>
                  <a:lnTo>
                    <a:pt x="1365995" y="311412"/>
                  </a:lnTo>
                  <a:lnTo>
                    <a:pt x="1370098" y="310575"/>
                  </a:lnTo>
                  <a:lnTo>
                    <a:pt x="1374013" y="309090"/>
                  </a:lnTo>
                  <a:lnTo>
                    <a:pt x="1377639" y="306996"/>
                  </a:lnTo>
                  <a:lnTo>
                    <a:pt x="1380882" y="304348"/>
                  </a:lnTo>
                  <a:lnTo>
                    <a:pt x="1383659" y="301214"/>
                  </a:lnTo>
                  <a:lnTo>
                    <a:pt x="1385896" y="297675"/>
                  </a:lnTo>
                  <a:lnTo>
                    <a:pt x="1387538" y="293823"/>
                  </a:lnTo>
                  <a:lnTo>
                    <a:pt x="1388540" y="289758"/>
                  </a:lnTo>
                  <a:lnTo>
                    <a:pt x="1388876" y="285585"/>
                  </a:lnTo>
                  <a:lnTo>
                    <a:pt x="1388876" y="26017"/>
                  </a:lnTo>
                  <a:lnTo>
                    <a:pt x="1388540" y="21843"/>
                  </a:lnTo>
                  <a:lnTo>
                    <a:pt x="1387538" y="17778"/>
                  </a:lnTo>
                  <a:lnTo>
                    <a:pt x="1385896" y="13926"/>
                  </a:lnTo>
                  <a:lnTo>
                    <a:pt x="1383659" y="10387"/>
                  </a:lnTo>
                  <a:lnTo>
                    <a:pt x="1380882" y="7253"/>
                  </a:lnTo>
                  <a:lnTo>
                    <a:pt x="1377639" y="4605"/>
                  </a:lnTo>
                  <a:lnTo>
                    <a:pt x="1374013" y="2511"/>
                  </a:lnTo>
                  <a:lnTo>
                    <a:pt x="1370098" y="1027"/>
                  </a:lnTo>
                  <a:lnTo>
                    <a:pt x="1365995" y="189"/>
                  </a:lnTo>
                  <a:lnTo>
                    <a:pt x="13628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18" name="tx117"/>
            <p:cNvSpPr/>
            <p:nvPr/>
          </p:nvSpPr>
          <p:spPr>
            <a:xfrm>
              <a:off x="6264355" y="2466357"/>
              <a:ext cx="1180739"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680 case(s)</a:t>
              </a:r>
            </a:p>
          </p:txBody>
        </p:sp>
        <p:sp>
          <p:nvSpPr>
            <p:cNvPr id="119" name="rc118"/>
            <p:cNvSpPr/>
            <p:nvPr/>
          </p:nvSpPr>
          <p:spPr>
            <a:xfrm>
              <a:off x="5266656" y="2153563"/>
              <a:ext cx="3176137" cy="3131794"/>
            </a:xfrm>
            <a:prstGeom prst="rect">
              <a:avLst/>
            </a:prstGeom>
            <a:ln w="13550" cap="rnd">
              <a:solidFill>
                <a:srgbClr val="333333">
                  <a:alpha val="100000"/>
                </a:srgbClr>
              </a:solidFill>
              <a:prstDash val="solid"/>
              <a:round/>
            </a:ln>
          </p:spPr>
          <p:txBody>
            <a:bodyPr/>
            <a:lstStyle/>
            <a:p/>
          </p:txBody>
        </p:sp>
        <p:sp>
          <p:nvSpPr>
            <p:cNvPr id="120" name="rc119"/>
            <p:cNvSpPr/>
            <p:nvPr/>
          </p:nvSpPr>
          <p:spPr>
            <a:xfrm>
              <a:off x="8442793" y="2153563"/>
              <a:ext cx="3176137" cy="3131794"/>
            </a:xfrm>
            <a:prstGeom prst="rect">
              <a:avLst/>
            </a:prstGeom>
            <a:solidFill>
              <a:srgbClr val="FFFFFF">
                <a:alpha val="100000"/>
              </a:srgbClr>
            </a:solidFill>
          </p:spPr>
          <p:txBody>
            <a:bodyPr/>
            <a:lstStyle/>
            <a:p/>
          </p:txBody>
        </p:sp>
        <p:sp>
          <p:nvSpPr>
            <p:cNvPr id="121" name="pl120"/>
            <p:cNvSpPr/>
            <p:nvPr/>
          </p:nvSpPr>
          <p:spPr>
            <a:xfrm>
              <a:off x="8442793" y="476905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22" name="pl121"/>
            <p:cNvSpPr/>
            <p:nvPr/>
          </p:nvSpPr>
          <p:spPr>
            <a:xfrm>
              <a:off x="8442793" y="373644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23" name="pl122"/>
            <p:cNvSpPr/>
            <p:nvPr/>
          </p:nvSpPr>
          <p:spPr>
            <a:xfrm>
              <a:off x="8442793" y="270384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24" name="pl123"/>
            <p:cNvSpPr/>
            <p:nvPr/>
          </p:nvSpPr>
          <p:spPr>
            <a:xfrm>
              <a:off x="8442793"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25" name="pl124"/>
            <p:cNvSpPr/>
            <p:nvPr/>
          </p:nvSpPr>
          <p:spPr>
            <a:xfrm>
              <a:off x="8442793" y="4252751"/>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26" name="pl125"/>
            <p:cNvSpPr/>
            <p:nvPr/>
          </p:nvSpPr>
          <p:spPr>
            <a:xfrm>
              <a:off x="8442793" y="3220143"/>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27" name="pl126"/>
            <p:cNvSpPr/>
            <p:nvPr/>
          </p:nvSpPr>
          <p:spPr>
            <a:xfrm>
              <a:off x="8442793" y="218753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28" name="rc127"/>
            <p:cNvSpPr/>
            <p:nvPr/>
          </p:nvSpPr>
          <p:spPr>
            <a:xfrm>
              <a:off x="8481844" y="5064380"/>
              <a:ext cx="234305" cy="22097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9" name="rc128"/>
            <p:cNvSpPr/>
            <p:nvPr/>
          </p:nvSpPr>
          <p:spPr>
            <a:xfrm>
              <a:off x="8481844" y="4750467"/>
              <a:ext cx="234305" cy="31391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0" name="rc129"/>
            <p:cNvSpPr/>
            <p:nvPr/>
          </p:nvSpPr>
          <p:spPr>
            <a:xfrm>
              <a:off x="8481844" y="4570794"/>
              <a:ext cx="234305" cy="17967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1" name="rc130"/>
            <p:cNvSpPr/>
            <p:nvPr/>
          </p:nvSpPr>
          <p:spPr>
            <a:xfrm>
              <a:off x="8481844" y="4511935"/>
              <a:ext cx="234305" cy="588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2" name="rc131"/>
            <p:cNvSpPr/>
            <p:nvPr/>
          </p:nvSpPr>
          <p:spPr>
            <a:xfrm>
              <a:off x="8742183" y="5277097"/>
              <a:ext cx="234305" cy="826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3" name="rc132"/>
            <p:cNvSpPr/>
            <p:nvPr/>
          </p:nvSpPr>
          <p:spPr>
            <a:xfrm>
              <a:off x="8742183" y="4858891"/>
              <a:ext cx="234305" cy="41820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4" name="rc133"/>
            <p:cNvSpPr/>
            <p:nvPr/>
          </p:nvSpPr>
          <p:spPr>
            <a:xfrm>
              <a:off x="8742183" y="3341991"/>
              <a:ext cx="234305" cy="151689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5" name="rc134"/>
            <p:cNvSpPr/>
            <p:nvPr/>
          </p:nvSpPr>
          <p:spPr>
            <a:xfrm>
              <a:off x="8742183" y="3338893"/>
              <a:ext cx="234305" cy="309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6" name="rc135"/>
            <p:cNvSpPr/>
            <p:nvPr/>
          </p:nvSpPr>
          <p:spPr>
            <a:xfrm>
              <a:off x="9002523" y="5248184"/>
              <a:ext cx="234305" cy="3717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7" name="rc136"/>
            <p:cNvSpPr/>
            <p:nvPr/>
          </p:nvSpPr>
          <p:spPr>
            <a:xfrm>
              <a:off x="9002523" y="4794869"/>
              <a:ext cx="234305" cy="45331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8" name="rc137"/>
            <p:cNvSpPr/>
            <p:nvPr/>
          </p:nvSpPr>
          <p:spPr>
            <a:xfrm>
              <a:off x="9002523" y="2889709"/>
              <a:ext cx="234305" cy="190516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9" name="rc138"/>
            <p:cNvSpPr/>
            <p:nvPr/>
          </p:nvSpPr>
          <p:spPr>
            <a:xfrm>
              <a:off x="9002523" y="2876285"/>
              <a:ext cx="234305" cy="1342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0" name="rc139"/>
            <p:cNvSpPr/>
            <p:nvPr/>
          </p:nvSpPr>
          <p:spPr>
            <a:xfrm>
              <a:off x="9262862" y="5267803"/>
              <a:ext cx="234305" cy="1755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1" name="rc140"/>
            <p:cNvSpPr/>
            <p:nvPr/>
          </p:nvSpPr>
          <p:spPr>
            <a:xfrm>
              <a:off x="9262862" y="4787641"/>
              <a:ext cx="234305" cy="48016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2" name="rc141"/>
            <p:cNvSpPr/>
            <p:nvPr/>
          </p:nvSpPr>
          <p:spPr>
            <a:xfrm>
              <a:off x="9262862" y="3829382"/>
              <a:ext cx="234305" cy="95825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3" name="rc142"/>
            <p:cNvSpPr/>
            <p:nvPr/>
          </p:nvSpPr>
          <p:spPr>
            <a:xfrm>
              <a:off x="9262862" y="3813893"/>
              <a:ext cx="234305" cy="154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4" name="rc143"/>
            <p:cNvSpPr/>
            <p:nvPr/>
          </p:nvSpPr>
          <p:spPr>
            <a:xfrm>
              <a:off x="9523201" y="5282260"/>
              <a:ext cx="234305" cy="309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5" name="rc144"/>
            <p:cNvSpPr/>
            <p:nvPr/>
          </p:nvSpPr>
          <p:spPr>
            <a:xfrm>
              <a:off x="9523201" y="5154217"/>
              <a:ext cx="234305" cy="12804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6" name="rc145"/>
            <p:cNvSpPr/>
            <p:nvPr/>
          </p:nvSpPr>
          <p:spPr>
            <a:xfrm>
              <a:off x="9523201" y="4643076"/>
              <a:ext cx="234305" cy="51114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7" name="rc146"/>
            <p:cNvSpPr/>
            <p:nvPr/>
          </p:nvSpPr>
          <p:spPr>
            <a:xfrm>
              <a:off x="9523201" y="4634815"/>
              <a:ext cx="234305" cy="826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8" name="rc147"/>
            <p:cNvSpPr/>
            <p:nvPr/>
          </p:nvSpPr>
          <p:spPr>
            <a:xfrm>
              <a:off x="9783540" y="5284325"/>
              <a:ext cx="234305" cy="103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9" name="rc148"/>
            <p:cNvSpPr/>
            <p:nvPr/>
          </p:nvSpPr>
          <p:spPr>
            <a:xfrm>
              <a:off x="9783540" y="5269869"/>
              <a:ext cx="234305" cy="1445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0" name="rc149"/>
            <p:cNvSpPr/>
            <p:nvPr/>
          </p:nvSpPr>
          <p:spPr>
            <a:xfrm>
              <a:off x="9783540" y="5138728"/>
              <a:ext cx="234305" cy="13114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1" name="rc150"/>
            <p:cNvSpPr/>
            <p:nvPr/>
          </p:nvSpPr>
          <p:spPr>
            <a:xfrm>
              <a:off x="9783540" y="5138728"/>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2" name="rc151"/>
            <p:cNvSpPr/>
            <p:nvPr/>
          </p:nvSpPr>
          <p:spPr>
            <a:xfrm>
              <a:off x="10043879"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3" name="rc152"/>
            <p:cNvSpPr/>
            <p:nvPr/>
          </p:nvSpPr>
          <p:spPr>
            <a:xfrm>
              <a:off x="10043879" y="5281227"/>
              <a:ext cx="234305" cy="413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4" name="rc153"/>
            <p:cNvSpPr/>
            <p:nvPr/>
          </p:nvSpPr>
          <p:spPr>
            <a:xfrm>
              <a:off x="10043879" y="5227532"/>
              <a:ext cx="234305" cy="5369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5" name="rc154"/>
            <p:cNvSpPr/>
            <p:nvPr/>
          </p:nvSpPr>
          <p:spPr>
            <a:xfrm>
              <a:off x="10043879" y="5227532"/>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6" name="rc155"/>
            <p:cNvSpPr/>
            <p:nvPr/>
          </p:nvSpPr>
          <p:spPr>
            <a:xfrm>
              <a:off x="10304218"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7" name="rc156"/>
            <p:cNvSpPr/>
            <p:nvPr/>
          </p:nvSpPr>
          <p:spPr>
            <a:xfrm>
              <a:off x="10304218" y="5278129"/>
              <a:ext cx="234305" cy="722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8" name="rc157"/>
            <p:cNvSpPr/>
            <p:nvPr/>
          </p:nvSpPr>
          <p:spPr>
            <a:xfrm>
              <a:off x="10304218" y="5253347"/>
              <a:ext cx="234305" cy="2478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9" name="rc158"/>
            <p:cNvSpPr/>
            <p:nvPr/>
          </p:nvSpPr>
          <p:spPr>
            <a:xfrm>
              <a:off x="10304218" y="5253347"/>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0" name="rc159"/>
            <p:cNvSpPr/>
            <p:nvPr/>
          </p:nvSpPr>
          <p:spPr>
            <a:xfrm>
              <a:off x="10564558"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1" name="rc160"/>
            <p:cNvSpPr/>
            <p:nvPr/>
          </p:nvSpPr>
          <p:spPr>
            <a:xfrm>
              <a:off x="10564558"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2" name="rc161"/>
            <p:cNvSpPr/>
            <p:nvPr/>
          </p:nvSpPr>
          <p:spPr>
            <a:xfrm>
              <a:off x="10564558" y="5259543"/>
              <a:ext cx="234305" cy="2581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3" name="rc162"/>
            <p:cNvSpPr/>
            <p:nvPr/>
          </p:nvSpPr>
          <p:spPr>
            <a:xfrm>
              <a:off x="10564558" y="5258510"/>
              <a:ext cx="234305" cy="103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4" name="rc163"/>
            <p:cNvSpPr/>
            <p:nvPr/>
          </p:nvSpPr>
          <p:spPr>
            <a:xfrm>
              <a:off x="10824897"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5" name="rc164"/>
            <p:cNvSpPr/>
            <p:nvPr/>
          </p:nvSpPr>
          <p:spPr>
            <a:xfrm>
              <a:off x="10824897"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6" name="rc165"/>
            <p:cNvSpPr/>
            <p:nvPr/>
          </p:nvSpPr>
          <p:spPr>
            <a:xfrm>
              <a:off x="10824897" y="5265738"/>
              <a:ext cx="234305" cy="1961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7" name="rc166"/>
            <p:cNvSpPr/>
            <p:nvPr/>
          </p:nvSpPr>
          <p:spPr>
            <a:xfrm>
              <a:off x="10824897" y="5265738"/>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8" name="rc167"/>
            <p:cNvSpPr/>
            <p:nvPr/>
          </p:nvSpPr>
          <p:spPr>
            <a:xfrm>
              <a:off x="11085236"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9" name="rc168"/>
            <p:cNvSpPr/>
            <p:nvPr/>
          </p:nvSpPr>
          <p:spPr>
            <a:xfrm>
              <a:off x="11085236" y="5280195"/>
              <a:ext cx="234305" cy="516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0" name="rc169"/>
            <p:cNvSpPr/>
            <p:nvPr/>
          </p:nvSpPr>
          <p:spPr>
            <a:xfrm>
              <a:off x="11085236" y="5247151"/>
              <a:ext cx="234305" cy="3304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1" name="rc170"/>
            <p:cNvSpPr/>
            <p:nvPr/>
          </p:nvSpPr>
          <p:spPr>
            <a:xfrm>
              <a:off x="11085236" y="5245086"/>
              <a:ext cx="234305" cy="206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2" name="rc171"/>
            <p:cNvSpPr/>
            <p:nvPr/>
          </p:nvSpPr>
          <p:spPr>
            <a:xfrm>
              <a:off x="11345575"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3" name="rc172"/>
            <p:cNvSpPr/>
            <p:nvPr/>
          </p:nvSpPr>
          <p:spPr>
            <a:xfrm>
              <a:off x="11345575" y="5282260"/>
              <a:ext cx="234305" cy="309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4" name="rc173"/>
            <p:cNvSpPr/>
            <p:nvPr/>
          </p:nvSpPr>
          <p:spPr>
            <a:xfrm>
              <a:off x="11345575" y="5229597"/>
              <a:ext cx="234305" cy="5266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5" name="rc174"/>
            <p:cNvSpPr/>
            <p:nvPr/>
          </p:nvSpPr>
          <p:spPr>
            <a:xfrm>
              <a:off x="11345575" y="5229597"/>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6" name="pg175"/>
            <p:cNvSpPr/>
            <p:nvPr/>
          </p:nvSpPr>
          <p:spPr>
            <a:xfrm>
              <a:off x="8798527"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77" name="pg176"/>
            <p:cNvSpPr/>
            <p:nvPr/>
          </p:nvSpPr>
          <p:spPr>
            <a:xfrm>
              <a:off x="9105815"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78" name="tx177"/>
            <p:cNvSpPr/>
            <p:nvPr/>
          </p:nvSpPr>
          <p:spPr>
            <a:xfrm>
              <a:off x="9230698"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7,290 case(s)</a:t>
              </a:r>
            </a:p>
          </p:txBody>
        </p:sp>
        <p:sp>
          <p:nvSpPr>
            <p:cNvPr id="179" name="pg178"/>
            <p:cNvSpPr/>
            <p:nvPr/>
          </p:nvSpPr>
          <p:spPr>
            <a:xfrm>
              <a:off x="9316310" y="2394471"/>
              <a:ext cx="1429105" cy="311602"/>
            </a:xfrm>
            <a:custGeom>
              <a:avLst/>
              <a:pathLst>
                <a:path w="1429105" h="311602">
                  <a:moveTo>
                    <a:pt x="26017" y="311602"/>
                  </a:moveTo>
                  <a:lnTo>
                    <a:pt x="1403088" y="311602"/>
                  </a:lnTo>
                  <a:lnTo>
                    <a:pt x="1402040" y="311581"/>
                  </a:lnTo>
                  <a:lnTo>
                    <a:pt x="1406224" y="311412"/>
                  </a:lnTo>
                  <a:lnTo>
                    <a:pt x="1410326" y="310575"/>
                  </a:lnTo>
                  <a:lnTo>
                    <a:pt x="1414241" y="309090"/>
                  </a:lnTo>
                  <a:lnTo>
                    <a:pt x="1417867" y="306996"/>
                  </a:lnTo>
                  <a:lnTo>
                    <a:pt x="1421110" y="304348"/>
                  </a:lnTo>
                  <a:lnTo>
                    <a:pt x="1423887" y="301214"/>
                  </a:lnTo>
                  <a:lnTo>
                    <a:pt x="1426125" y="297675"/>
                  </a:lnTo>
                  <a:lnTo>
                    <a:pt x="1427766" y="293823"/>
                  </a:lnTo>
                  <a:lnTo>
                    <a:pt x="1428768" y="289758"/>
                  </a:lnTo>
                  <a:lnTo>
                    <a:pt x="1429105" y="285585"/>
                  </a:lnTo>
                  <a:lnTo>
                    <a:pt x="1429105" y="26017"/>
                  </a:lnTo>
                  <a:lnTo>
                    <a:pt x="1428768" y="21843"/>
                  </a:lnTo>
                  <a:lnTo>
                    <a:pt x="1427766" y="17778"/>
                  </a:lnTo>
                  <a:lnTo>
                    <a:pt x="1426125" y="13926"/>
                  </a:lnTo>
                  <a:lnTo>
                    <a:pt x="1423887" y="10387"/>
                  </a:lnTo>
                  <a:lnTo>
                    <a:pt x="1421110" y="7253"/>
                  </a:lnTo>
                  <a:lnTo>
                    <a:pt x="1417867" y="4605"/>
                  </a:lnTo>
                  <a:lnTo>
                    <a:pt x="1414241" y="2511"/>
                  </a:lnTo>
                  <a:lnTo>
                    <a:pt x="1410326" y="1027"/>
                  </a:lnTo>
                  <a:lnTo>
                    <a:pt x="1406224" y="189"/>
                  </a:lnTo>
                  <a:lnTo>
                    <a:pt x="1403088"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80" name="tx179"/>
            <p:cNvSpPr/>
            <p:nvPr/>
          </p:nvSpPr>
          <p:spPr>
            <a:xfrm>
              <a:off x="9420378" y="2466357"/>
              <a:ext cx="122096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4,397 case(s)</a:t>
              </a:r>
            </a:p>
          </p:txBody>
        </p:sp>
        <p:sp>
          <p:nvSpPr>
            <p:cNvPr id="181" name="rc180"/>
            <p:cNvSpPr/>
            <p:nvPr/>
          </p:nvSpPr>
          <p:spPr>
            <a:xfrm>
              <a:off x="8442793" y="2153563"/>
              <a:ext cx="3176137" cy="3131794"/>
            </a:xfrm>
            <a:prstGeom prst="rect">
              <a:avLst/>
            </a:prstGeom>
            <a:ln w="13550" cap="rnd">
              <a:solidFill>
                <a:srgbClr val="333333">
                  <a:alpha val="100000"/>
                </a:srgbClr>
              </a:solidFill>
              <a:prstDash val="solid"/>
              <a:round/>
            </a:ln>
          </p:spPr>
          <p:txBody>
            <a:bodyPr/>
            <a:lstStyle/>
            <a:p/>
          </p:txBody>
        </p:sp>
        <p:sp>
          <p:nvSpPr>
            <p:cNvPr id="182" name="rc181"/>
            <p:cNvSpPr/>
            <p:nvPr/>
          </p:nvSpPr>
          <p:spPr>
            <a:xfrm>
              <a:off x="11618931" y="2153563"/>
              <a:ext cx="3176137" cy="3131794"/>
            </a:xfrm>
            <a:prstGeom prst="rect">
              <a:avLst/>
            </a:prstGeom>
            <a:solidFill>
              <a:srgbClr val="FFFFFF">
                <a:alpha val="100000"/>
              </a:srgbClr>
            </a:solidFill>
          </p:spPr>
          <p:txBody>
            <a:bodyPr/>
            <a:lstStyle/>
            <a:p/>
          </p:txBody>
        </p:sp>
        <p:sp>
          <p:nvSpPr>
            <p:cNvPr id="183" name="pl182"/>
            <p:cNvSpPr/>
            <p:nvPr/>
          </p:nvSpPr>
          <p:spPr>
            <a:xfrm>
              <a:off x="11618931" y="476905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84" name="pl183"/>
            <p:cNvSpPr/>
            <p:nvPr/>
          </p:nvSpPr>
          <p:spPr>
            <a:xfrm>
              <a:off x="11618931" y="373644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85" name="pl184"/>
            <p:cNvSpPr/>
            <p:nvPr/>
          </p:nvSpPr>
          <p:spPr>
            <a:xfrm>
              <a:off x="11618931" y="270384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86" name="pl185"/>
            <p:cNvSpPr/>
            <p:nvPr/>
          </p:nvSpPr>
          <p:spPr>
            <a:xfrm>
              <a:off x="11618931"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87" name="pl186"/>
            <p:cNvSpPr/>
            <p:nvPr/>
          </p:nvSpPr>
          <p:spPr>
            <a:xfrm>
              <a:off x="11618931" y="4252751"/>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88" name="pl187"/>
            <p:cNvSpPr/>
            <p:nvPr/>
          </p:nvSpPr>
          <p:spPr>
            <a:xfrm>
              <a:off x="11618931" y="3220143"/>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89" name="pl188"/>
            <p:cNvSpPr/>
            <p:nvPr/>
          </p:nvSpPr>
          <p:spPr>
            <a:xfrm>
              <a:off x="11618931" y="218753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90" name="rc189"/>
            <p:cNvSpPr/>
            <p:nvPr/>
          </p:nvSpPr>
          <p:spPr>
            <a:xfrm>
              <a:off x="11657982" y="5206880"/>
              <a:ext cx="234305" cy="7847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1" name="rc190"/>
            <p:cNvSpPr/>
            <p:nvPr/>
          </p:nvSpPr>
          <p:spPr>
            <a:xfrm>
              <a:off x="11657982" y="520688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2" name="rc191"/>
            <p:cNvSpPr/>
            <p:nvPr/>
          </p:nvSpPr>
          <p:spPr>
            <a:xfrm>
              <a:off x="11657982" y="5195521"/>
              <a:ext cx="234305" cy="1135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3" name="rc192"/>
            <p:cNvSpPr/>
            <p:nvPr/>
          </p:nvSpPr>
          <p:spPr>
            <a:xfrm>
              <a:off x="11657982" y="5048891"/>
              <a:ext cx="234305" cy="1466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4" name="rc193"/>
            <p:cNvSpPr/>
            <p:nvPr/>
          </p:nvSpPr>
          <p:spPr>
            <a:xfrm>
              <a:off x="11918321" y="5101554"/>
              <a:ext cx="234305" cy="18380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5" name="rc194"/>
            <p:cNvSpPr/>
            <p:nvPr/>
          </p:nvSpPr>
          <p:spPr>
            <a:xfrm>
              <a:off x="11918321" y="5100521"/>
              <a:ext cx="234305" cy="103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6" name="rc195"/>
            <p:cNvSpPr/>
            <p:nvPr/>
          </p:nvSpPr>
          <p:spPr>
            <a:xfrm>
              <a:off x="11918321" y="5079869"/>
              <a:ext cx="234305" cy="2065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7" name="rc196"/>
            <p:cNvSpPr/>
            <p:nvPr/>
          </p:nvSpPr>
          <p:spPr>
            <a:xfrm>
              <a:off x="11918321" y="4888837"/>
              <a:ext cx="234305" cy="19103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8" name="rc197"/>
            <p:cNvSpPr/>
            <p:nvPr/>
          </p:nvSpPr>
          <p:spPr>
            <a:xfrm>
              <a:off x="12178660" y="5198619"/>
              <a:ext cx="234305" cy="8673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9" name="rc198"/>
            <p:cNvSpPr/>
            <p:nvPr/>
          </p:nvSpPr>
          <p:spPr>
            <a:xfrm>
              <a:off x="12178660" y="519861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0" name="rc199"/>
            <p:cNvSpPr/>
            <p:nvPr/>
          </p:nvSpPr>
          <p:spPr>
            <a:xfrm>
              <a:off x="12178660" y="5188293"/>
              <a:ext cx="234305" cy="1032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1" name="rc200"/>
            <p:cNvSpPr/>
            <p:nvPr/>
          </p:nvSpPr>
          <p:spPr>
            <a:xfrm>
              <a:off x="12178660" y="4730848"/>
              <a:ext cx="234305" cy="45744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2" name="rc201"/>
            <p:cNvSpPr/>
            <p:nvPr/>
          </p:nvSpPr>
          <p:spPr>
            <a:xfrm>
              <a:off x="12439000" y="5276064"/>
              <a:ext cx="234305" cy="929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3" name="rc202"/>
            <p:cNvSpPr/>
            <p:nvPr/>
          </p:nvSpPr>
          <p:spPr>
            <a:xfrm>
              <a:off x="12439000" y="527606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4" name="rc203"/>
            <p:cNvSpPr/>
            <p:nvPr/>
          </p:nvSpPr>
          <p:spPr>
            <a:xfrm>
              <a:off x="12439000" y="5268836"/>
              <a:ext cx="234305" cy="722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5" name="rc204"/>
            <p:cNvSpPr/>
            <p:nvPr/>
          </p:nvSpPr>
          <p:spPr>
            <a:xfrm>
              <a:off x="12439000" y="4777315"/>
              <a:ext cx="234305" cy="49152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6" name="rc205"/>
            <p:cNvSpPr/>
            <p:nvPr/>
          </p:nvSpPr>
          <p:spPr>
            <a:xfrm>
              <a:off x="12699339" y="5255412"/>
              <a:ext cx="234305" cy="2994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7" name="rc206"/>
            <p:cNvSpPr/>
            <p:nvPr/>
          </p:nvSpPr>
          <p:spPr>
            <a:xfrm>
              <a:off x="12699339" y="525541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8" name="rc207"/>
            <p:cNvSpPr/>
            <p:nvPr/>
          </p:nvSpPr>
          <p:spPr>
            <a:xfrm>
              <a:off x="12699339" y="5247151"/>
              <a:ext cx="234305" cy="826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9" name="rc208"/>
            <p:cNvSpPr/>
            <p:nvPr/>
          </p:nvSpPr>
          <p:spPr>
            <a:xfrm>
              <a:off x="12699339" y="4840304"/>
              <a:ext cx="234305" cy="40684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0" name="rc209"/>
            <p:cNvSpPr/>
            <p:nvPr/>
          </p:nvSpPr>
          <p:spPr>
            <a:xfrm>
              <a:off x="12959678" y="5204814"/>
              <a:ext cx="234305" cy="8054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1" name="rc210"/>
            <p:cNvSpPr/>
            <p:nvPr/>
          </p:nvSpPr>
          <p:spPr>
            <a:xfrm>
              <a:off x="12959678" y="520481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2" name="rc211"/>
            <p:cNvSpPr/>
            <p:nvPr/>
          </p:nvSpPr>
          <p:spPr>
            <a:xfrm>
              <a:off x="12959678" y="5195521"/>
              <a:ext cx="234305" cy="929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3" name="rc212"/>
            <p:cNvSpPr/>
            <p:nvPr/>
          </p:nvSpPr>
          <p:spPr>
            <a:xfrm>
              <a:off x="12959678" y="4881608"/>
              <a:ext cx="234305" cy="3139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4" name="rc213"/>
            <p:cNvSpPr/>
            <p:nvPr/>
          </p:nvSpPr>
          <p:spPr>
            <a:xfrm>
              <a:off x="13220017" y="5241988"/>
              <a:ext cx="234305" cy="4336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5" name="rc214"/>
            <p:cNvSpPr/>
            <p:nvPr/>
          </p:nvSpPr>
          <p:spPr>
            <a:xfrm>
              <a:off x="13220017" y="524198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6" name="rc215"/>
            <p:cNvSpPr/>
            <p:nvPr/>
          </p:nvSpPr>
          <p:spPr>
            <a:xfrm>
              <a:off x="13220017" y="5232695"/>
              <a:ext cx="234305" cy="929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7" name="rc216"/>
            <p:cNvSpPr/>
            <p:nvPr/>
          </p:nvSpPr>
          <p:spPr>
            <a:xfrm>
              <a:off x="13220017" y="5061282"/>
              <a:ext cx="234305" cy="1714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8" name="rc217"/>
            <p:cNvSpPr/>
            <p:nvPr/>
          </p:nvSpPr>
          <p:spPr>
            <a:xfrm>
              <a:off x="13480356" y="5267803"/>
              <a:ext cx="234305" cy="1755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9" name="rc218"/>
            <p:cNvSpPr/>
            <p:nvPr/>
          </p:nvSpPr>
          <p:spPr>
            <a:xfrm>
              <a:off x="13480356" y="526780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0" name="rc219"/>
            <p:cNvSpPr/>
            <p:nvPr/>
          </p:nvSpPr>
          <p:spPr>
            <a:xfrm>
              <a:off x="13480356" y="526780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1" name="rc220"/>
            <p:cNvSpPr/>
            <p:nvPr/>
          </p:nvSpPr>
          <p:spPr>
            <a:xfrm>
              <a:off x="13480356" y="5176934"/>
              <a:ext cx="234305" cy="908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2" name="rc221"/>
            <p:cNvSpPr/>
            <p:nvPr/>
          </p:nvSpPr>
          <p:spPr>
            <a:xfrm>
              <a:off x="13740696" y="5284325"/>
              <a:ext cx="234305" cy="103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3" name="rc222"/>
            <p:cNvSpPr/>
            <p:nvPr/>
          </p:nvSpPr>
          <p:spPr>
            <a:xfrm>
              <a:off x="13740696" y="528432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4" name="rc223"/>
            <p:cNvSpPr/>
            <p:nvPr/>
          </p:nvSpPr>
          <p:spPr>
            <a:xfrm>
              <a:off x="13740696" y="528432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5" name="rc224"/>
            <p:cNvSpPr/>
            <p:nvPr/>
          </p:nvSpPr>
          <p:spPr>
            <a:xfrm>
              <a:off x="13740696" y="5218238"/>
              <a:ext cx="234305" cy="6608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6" name="rc225"/>
            <p:cNvSpPr/>
            <p:nvPr/>
          </p:nvSpPr>
          <p:spPr>
            <a:xfrm>
              <a:off x="14001035"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7" name="rc226"/>
            <p:cNvSpPr/>
            <p:nvPr/>
          </p:nvSpPr>
          <p:spPr>
            <a:xfrm>
              <a:off x="14001035"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8" name="rc227"/>
            <p:cNvSpPr/>
            <p:nvPr/>
          </p:nvSpPr>
          <p:spPr>
            <a:xfrm>
              <a:off x="14001035"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9" name="rc228"/>
            <p:cNvSpPr/>
            <p:nvPr/>
          </p:nvSpPr>
          <p:spPr>
            <a:xfrm>
              <a:off x="14001035" y="5223401"/>
              <a:ext cx="234305" cy="619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0" name="rc229"/>
            <p:cNvSpPr/>
            <p:nvPr/>
          </p:nvSpPr>
          <p:spPr>
            <a:xfrm>
              <a:off x="14261374" y="5284325"/>
              <a:ext cx="234305" cy="103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1" name="rc230"/>
            <p:cNvSpPr/>
            <p:nvPr/>
          </p:nvSpPr>
          <p:spPr>
            <a:xfrm>
              <a:off x="14261374" y="528432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2" name="rc231"/>
            <p:cNvSpPr/>
            <p:nvPr/>
          </p:nvSpPr>
          <p:spPr>
            <a:xfrm>
              <a:off x="14261374" y="528432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3" name="rc232"/>
            <p:cNvSpPr/>
            <p:nvPr/>
          </p:nvSpPr>
          <p:spPr>
            <a:xfrm>
              <a:off x="14261374" y="5207912"/>
              <a:ext cx="234305" cy="764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4" name="rc233"/>
            <p:cNvSpPr/>
            <p:nvPr/>
          </p:nvSpPr>
          <p:spPr>
            <a:xfrm>
              <a:off x="14521713" y="5276064"/>
              <a:ext cx="234305" cy="929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5" name="rc234"/>
            <p:cNvSpPr/>
            <p:nvPr/>
          </p:nvSpPr>
          <p:spPr>
            <a:xfrm>
              <a:off x="14521713" y="527606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6" name="rc235"/>
            <p:cNvSpPr/>
            <p:nvPr/>
          </p:nvSpPr>
          <p:spPr>
            <a:xfrm>
              <a:off x="14521713" y="5275032"/>
              <a:ext cx="234305" cy="103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7" name="rc236"/>
            <p:cNvSpPr/>
            <p:nvPr/>
          </p:nvSpPr>
          <p:spPr>
            <a:xfrm>
              <a:off x="14521713" y="5234760"/>
              <a:ext cx="234305" cy="4027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8" name="pg237"/>
            <p:cNvSpPr/>
            <p:nvPr/>
          </p:nvSpPr>
          <p:spPr>
            <a:xfrm>
              <a:off x="12306090"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39" name="tx238"/>
            <p:cNvSpPr/>
            <p:nvPr/>
          </p:nvSpPr>
          <p:spPr>
            <a:xfrm>
              <a:off x="12430973"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600 case(s)</a:t>
              </a:r>
            </a:p>
          </p:txBody>
        </p:sp>
        <p:sp>
          <p:nvSpPr>
            <p:cNvPr id="240" name="pg239"/>
            <p:cNvSpPr/>
            <p:nvPr/>
          </p:nvSpPr>
          <p:spPr>
            <a:xfrm>
              <a:off x="12492448" y="2394471"/>
              <a:ext cx="1429105" cy="311602"/>
            </a:xfrm>
            <a:custGeom>
              <a:avLst/>
              <a:pathLst>
                <a:path w="1429105" h="311602">
                  <a:moveTo>
                    <a:pt x="26017" y="311602"/>
                  </a:moveTo>
                  <a:lnTo>
                    <a:pt x="1403088" y="311602"/>
                  </a:lnTo>
                  <a:lnTo>
                    <a:pt x="1402040" y="311581"/>
                  </a:lnTo>
                  <a:lnTo>
                    <a:pt x="1406224" y="311412"/>
                  </a:lnTo>
                  <a:lnTo>
                    <a:pt x="1410326" y="310575"/>
                  </a:lnTo>
                  <a:lnTo>
                    <a:pt x="1414241" y="309090"/>
                  </a:lnTo>
                  <a:lnTo>
                    <a:pt x="1417867" y="306996"/>
                  </a:lnTo>
                  <a:lnTo>
                    <a:pt x="1421110" y="304348"/>
                  </a:lnTo>
                  <a:lnTo>
                    <a:pt x="1423887" y="301214"/>
                  </a:lnTo>
                  <a:lnTo>
                    <a:pt x="1426125" y="297675"/>
                  </a:lnTo>
                  <a:lnTo>
                    <a:pt x="1427766" y="293823"/>
                  </a:lnTo>
                  <a:lnTo>
                    <a:pt x="1428768" y="289758"/>
                  </a:lnTo>
                  <a:lnTo>
                    <a:pt x="1429105" y="285585"/>
                  </a:lnTo>
                  <a:lnTo>
                    <a:pt x="1429105" y="26017"/>
                  </a:lnTo>
                  <a:lnTo>
                    <a:pt x="1428768" y="21843"/>
                  </a:lnTo>
                  <a:lnTo>
                    <a:pt x="1427766" y="17778"/>
                  </a:lnTo>
                  <a:lnTo>
                    <a:pt x="1426125" y="13926"/>
                  </a:lnTo>
                  <a:lnTo>
                    <a:pt x="1423887" y="10387"/>
                  </a:lnTo>
                  <a:lnTo>
                    <a:pt x="1421110" y="7253"/>
                  </a:lnTo>
                  <a:lnTo>
                    <a:pt x="1417867" y="4605"/>
                  </a:lnTo>
                  <a:lnTo>
                    <a:pt x="1414241" y="2511"/>
                  </a:lnTo>
                  <a:lnTo>
                    <a:pt x="1410326" y="1027"/>
                  </a:lnTo>
                  <a:lnTo>
                    <a:pt x="1406224" y="189"/>
                  </a:lnTo>
                  <a:lnTo>
                    <a:pt x="1403088"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41" name="tx240"/>
            <p:cNvSpPr/>
            <p:nvPr/>
          </p:nvSpPr>
          <p:spPr>
            <a:xfrm>
              <a:off x="12596516" y="2466357"/>
              <a:ext cx="122096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4,099 case(s)</a:t>
              </a:r>
            </a:p>
          </p:txBody>
        </p:sp>
        <p:sp>
          <p:nvSpPr>
            <p:cNvPr id="242" name="rc241"/>
            <p:cNvSpPr/>
            <p:nvPr/>
          </p:nvSpPr>
          <p:spPr>
            <a:xfrm>
              <a:off x="11618931" y="2153563"/>
              <a:ext cx="3176137" cy="3131794"/>
            </a:xfrm>
            <a:prstGeom prst="rect">
              <a:avLst/>
            </a:prstGeom>
            <a:ln w="13550" cap="rnd">
              <a:solidFill>
                <a:srgbClr val="333333">
                  <a:alpha val="100000"/>
                </a:srgbClr>
              </a:solidFill>
              <a:prstDash val="solid"/>
              <a:round/>
            </a:ln>
          </p:spPr>
          <p:txBody>
            <a:bodyPr/>
            <a:lstStyle/>
            <a:p/>
          </p:txBody>
        </p:sp>
        <p:sp>
          <p:nvSpPr>
            <p:cNvPr id="243" name="rc242"/>
            <p:cNvSpPr/>
            <p:nvPr/>
          </p:nvSpPr>
          <p:spPr>
            <a:xfrm>
              <a:off x="14795069" y="2153563"/>
              <a:ext cx="3176137" cy="3131794"/>
            </a:xfrm>
            <a:prstGeom prst="rect">
              <a:avLst/>
            </a:prstGeom>
            <a:solidFill>
              <a:srgbClr val="FFFFFF">
                <a:alpha val="100000"/>
              </a:srgbClr>
            </a:solidFill>
          </p:spPr>
          <p:txBody>
            <a:bodyPr/>
            <a:lstStyle/>
            <a:p/>
          </p:txBody>
        </p:sp>
        <p:sp>
          <p:nvSpPr>
            <p:cNvPr id="244" name="pl243"/>
            <p:cNvSpPr/>
            <p:nvPr/>
          </p:nvSpPr>
          <p:spPr>
            <a:xfrm>
              <a:off x="14795069" y="476905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45" name="pl244"/>
            <p:cNvSpPr/>
            <p:nvPr/>
          </p:nvSpPr>
          <p:spPr>
            <a:xfrm>
              <a:off x="14795069" y="373644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46" name="pl245"/>
            <p:cNvSpPr/>
            <p:nvPr/>
          </p:nvSpPr>
          <p:spPr>
            <a:xfrm>
              <a:off x="14795069" y="270384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47" name="pl246"/>
            <p:cNvSpPr/>
            <p:nvPr/>
          </p:nvSpPr>
          <p:spPr>
            <a:xfrm>
              <a:off x="14795069"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48" name="pl247"/>
            <p:cNvSpPr/>
            <p:nvPr/>
          </p:nvSpPr>
          <p:spPr>
            <a:xfrm>
              <a:off x="14795069" y="4252751"/>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49" name="pl248"/>
            <p:cNvSpPr/>
            <p:nvPr/>
          </p:nvSpPr>
          <p:spPr>
            <a:xfrm>
              <a:off x="14795069" y="3220143"/>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50" name="pl249"/>
            <p:cNvSpPr/>
            <p:nvPr/>
          </p:nvSpPr>
          <p:spPr>
            <a:xfrm>
              <a:off x="14795069" y="218753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51" name="rc250"/>
            <p:cNvSpPr/>
            <p:nvPr/>
          </p:nvSpPr>
          <p:spPr>
            <a:xfrm>
              <a:off x="14834120" y="5217206"/>
              <a:ext cx="234305" cy="6815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2" name="rc251"/>
            <p:cNvSpPr/>
            <p:nvPr/>
          </p:nvSpPr>
          <p:spPr>
            <a:xfrm>
              <a:off x="14834120" y="521720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3" name="rc252"/>
            <p:cNvSpPr/>
            <p:nvPr/>
          </p:nvSpPr>
          <p:spPr>
            <a:xfrm>
              <a:off x="14834120" y="5181064"/>
              <a:ext cx="234305" cy="3614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4" name="rc253"/>
            <p:cNvSpPr/>
            <p:nvPr/>
          </p:nvSpPr>
          <p:spPr>
            <a:xfrm>
              <a:off x="14834120" y="5054054"/>
              <a:ext cx="234305" cy="1270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5" name="rc254"/>
            <p:cNvSpPr/>
            <p:nvPr/>
          </p:nvSpPr>
          <p:spPr>
            <a:xfrm>
              <a:off x="15094459" y="5165575"/>
              <a:ext cx="234305" cy="11978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6" name="rc255"/>
            <p:cNvSpPr/>
            <p:nvPr/>
          </p:nvSpPr>
          <p:spPr>
            <a:xfrm>
              <a:off x="15094459" y="516557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7" name="rc256"/>
            <p:cNvSpPr/>
            <p:nvPr/>
          </p:nvSpPr>
          <p:spPr>
            <a:xfrm>
              <a:off x="15094459" y="5111880"/>
              <a:ext cx="234305" cy="5369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8" name="rc257"/>
            <p:cNvSpPr/>
            <p:nvPr/>
          </p:nvSpPr>
          <p:spPr>
            <a:xfrm>
              <a:off x="15094459" y="4432424"/>
              <a:ext cx="234305" cy="67945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9" name="rc258"/>
            <p:cNvSpPr/>
            <p:nvPr/>
          </p:nvSpPr>
          <p:spPr>
            <a:xfrm>
              <a:off x="15354798" y="5174869"/>
              <a:ext cx="234305" cy="11048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0" name="rc259"/>
            <p:cNvSpPr/>
            <p:nvPr/>
          </p:nvSpPr>
          <p:spPr>
            <a:xfrm>
              <a:off x="15354798" y="517486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1" name="rc260"/>
            <p:cNvSpPr/>
            <p:nvPr/>
          </p:nvSpPr>
          <p:spPr>
            <a:xfrm>
              <a:off x="15354798" y="5110847"/>
              <a:ext cx="234305" cy="6402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2" name="rc261"/>
            <p:cNvSpPr/>
            <p:nvPr/>
          </p:nvSpPr>
          <p:spPr>
            <a:xfrm>
              <a:off x="15354798" y="3829382"/>
              <a:ext cx="234305" cy="128146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3" name="rc262"/>
            <p:cNvSpPr/>
            <p:nvPr/>
          </p:nvSpPr>
          <p:spPr>
            <a:xfrm>
              <a:off x="15615138" y="5236825"/>
              <a:ext cx="234305" cy="4853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4" name="rc263"/>
            <p:cNvSpPr/>
            <p:nvPr/>
          </p:nvSpPr>
          <p:spPr>
            <a:xfrm>
              <a:off x="15615138" y="523682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5" name="rc264"/>
            <p:cNvSpPr/>
            <p:nvPr/>
          </p:nvSpPr>
          <p:spPr>
            <a:xfrm>
              <a:off x="15615138" y="5227532"/>
              <a:ext cx="234305" cy="929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6" name="rc265"/>
            <p:cNvSpPr/>
            <p:nvPr/>
          </p:nvSpPr>
          <p:spPr>
            <a:xfrm>
              <a:off x="15615138" y="4399381"/>
              <a:ext cx="234305" cy="8281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7" name="rc266"/>
            <p:cNvSpPr/>
            <p:nvPr/>
          </p:nvSpPr>
          <p:spPr>
            <a:xfrm>
              <a:off x="15875477" y="5214108"/>
              <a:ext cx="234305" cy="7124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8" name="rc267"/>
            <p:cNvSpPr/>
            <p:nvPr/>
          </p:nvSpPr>
          <p:spPr>
            <a:xfrm>
              <a:off x="15875477" y="521410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9" name="rc268"/>
            <p:cNvSpPr/>
            <p:nvPr/>
          </p:nvSpPr>
          <p:spPr>
            <a:xfrm>
              <a:off x="15875477" y="5192423"/>
              <a:ext cx="234305" cy="2168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0" name="rc269"/>
            <p:cNvSpPr/>
            <p:nvPr/>
          </p:nvSpPr>
          <p:spPr>
            <a:xfrm>
              <a:off x="15875477" y="4806228"/>
              <a:ext cx="234305" cy="38619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1" name="rc270"/>
            <p:cNvSpPr/>
            <p:nvPr/>
          </p:nvSpPr>
          <p:spPr>
            <a:xfrm>
              <a:off x="16135816"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2" name="rc271"/>
            <p:cNvSpPr/>
            <p:nvPr/>
          </p:nvSpPr>
          <p:spPr>
            <a:xfrm>
              <a:off x="16135816"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3" name="rc272"/>
            <p:cNvSpPr/>
            <p:nvPr/>
          </p:nvSpPr>
          <p:spPr>
            <a:xfrm>
              <a:off x="16135816"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4" name="rc273"/>
            <p:cNvSpPr/>
            <p:nvPr/>
          </p:nvSpPr>
          <p:spPr>
            <a:xfrm>
              <a:off x="16135816" y="5214108"/>
              <a:ext cx="234305" cy="712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5" name="pg274"/>
            <p:cNvSpPr/>
            <p:nvPr/>
          </p:nvSpPr>
          <p:spPr>
            <a:xfrm>
              <a:off x="15482228"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76" name="tx275"/>
            <p:cNvSpPr/>
            <p:nvPr/>
          </p:nvSpPr>
          <p:spPr>
            <a:xfrm>
              <a:off x="15607111"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584 case(s)</a:t>
              </a:r>
            </a:p>
          </p:txBody>
        </p:sp>
        <p:sp>
          <p:nvSpPr>
            <p:cNvPr id="277" name="pg276"/>
            <p:cNvSpPr/>
            <p:nvPr/>
          </p:nvSpPr>
          <p:spPr>
            <a:xfrm>
              <a:off x="16279069"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78" name="rc277"/>
            <p:cNvSpPr/>
            <p:nvPr/>
          </p:nvSpPr>
          <p:spPr>
            <a:xfrm>
              <a:off x="14795069" y="2153563"/>
              <a:ext cx="3176137" cy="3131794"/>
            </a:xfrm>
            <a:prstGeom prst="rect">
              <a:avLst/>
            </a:prstGeom>
            <a:ln w="13550" cap="rnd">
              <a:solidFill>
                <a:srgbClr val="333333">
                  <a:alpha val="100000"/>
                </a:srgbClr>
              </a:solidFill>
              <a:prstDash val="solid"/>
              <a:round/>
            </a:ln>
          </p:spPr>
          <p:txBody>
            <a:bodyPr/>
            <a:lstStyle/>
            <a:p/>
          </p:txBody>
        </p:sp>
        <p:sp>
          <p:nvSpPr>
            <p:cNvPr id="279" name="tx278"/>
            <p:cNvSpPr/>
            <p:nvPr/>
          </p:nvSpPr>
          <p:spPr>
            <a:xfrm>
              <a:off x="3396061"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80" name="tx279"/>
            <p:cNvSpPr/>
            <p:nvPr/>
          </p:nvSpPr>
          <p:spPr>
            <a:xfrm>
              <a:off x="657219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81" name="tx280"/>
            <p:cNvSpPr/>
            <p:nvPr/>
          </p:nvSpPr>
          <p:spPr>
            <a:xfrm>
              <a:off x="974833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82" name="tx281"/>
            <p:cNvSpPr/>
            <p:nvPr/>
          </p:nvSpPr>
          <p:spPr>
            <a:xfrm>
              <a:off x="1292447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83" name="tx282"/>
            <p:cNvSpPr/>
            <p:nvPr/>
          </p:nvSpPr>
          <p:spPr>
            <a:xfrm>
              <a:off x="161006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84" name="pl283"/>
            <p:cNvSpPr/>
            <p:nvPr/>
          </p:nvSpPr>
          <p:spPr>
            <a:xfrm>
              <a:off x="224672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5" name="pl284"/>
            <p:cNvSpPr/>
            <p:nvPr/>
          </p:nvSpPr>
          <p:spPr>
            <a:xfrm>
              <a:off x="250706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6" name="pl285"/>
            <p:cNvSpPr/>
            <p:nvPr/>
          </p:nvSpPr>
          <p:spPr>
            <a:xfrm>
              <a:off x="27673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7" name="pl286"/>
            <p:cNvSpPr/>
            <p:nvPr/>
          </p:nvSpPr>
          <p:spPr>
            <a:xfrm>
              <a:off x="30277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8" name="pl287"/>
            <p:cNvSpPr/>
            <p:nvPr/>
          </p:nvSpPr>
          <p:spPr>
            <a:xfrm>
              <a:off x="32880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9" name="pl288"/>
            <p:cNvSpPr/>
            <p:nvPr/>
          </p:nvSpPr>
          <p:spPr>
            <a:xfrm>
              <a:off x="354841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0" name="pl289"/>
            <p:cNvSpPr/>
            <p:nvPr/>
          </p:nvSpPr>
          <p:spPr>
            <a:xfrm>
              <a:off x="380875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1" name="pl290"/>
            <p:cNvSpPr/>
            <p:nvPr/>
          </p:nvSpPr>
          <p:spPr>
            <a:xfrm>
              <a:off x="40690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2" name="pl291"/>
            <p:cNvSpPr/>
            <p:nvPr/>
          </p:nvSpPr>
          <p:spPr>
            <a:xfrm>
              <a:off x="43294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3" name="pl292"/>
            <p:cNvSpPr/>
            <p:nvPr/>
          </p:nvSpPr>
          <p:spPr>
            <a:xfrm>
              <a:off x="45897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4" name="pl293"/>
            <p:cNvSpPr/>
            <p:nvPr/>
          </p:nvSpPr>
          <p:spPr>
            <a:xfrm>
              <a:off x="48501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5" name="pl294"/>
            <p:cNvSpPr/>
            <p:nvPr/>
          </p:nvSpPr>
          <p:spPr>
            <a:xfrm>
              <a:off x="5110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6" name="tx295"/>
            <p:cNvSpPr/>
            <p:nvPr/>
          </p:nvSpPr>
          <p:spPr>
            <a:xfrm rot="-5400000">
              <a:off x="216593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97" name="tx296"/>
            <p:cNvSpPr/>
            <p:nvPr/>
          </p:nvSpPr>
          <p:spPr>
            <a:xfrm rot="-5400000">
              <a:off x="241646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98" name="tx297"/>
            <p:cNvSpPr/>
            <p:nvPr/>
          </p:nvSpPr>
          <p:spPr>
            <a:xfrm rot="-5400000">
              <a:off x="267689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99" name="tx298"/>
            <p:cNvSpPr/>
            <p:nvPr/>
          </p:nvSpPr>
          <p:spPr>
            <a:xfrm rot="-5400000">
              <a:off x="293536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00" name="tx299"/>
            <p:cNvSpPr/>
            <p:nvPr/>
          </p:nvSpPr>
          <p:spPr>
            <a:xfrm rot="-5400000">
              <a:off x="3165059"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01" name="tx300"/>
            <p:cNvSpPr/>
            <p:nvPr/>
          </p:nvSpPr>
          <p:spPr>
            <a:xfrm rot="-5400000">
              <a:off x="346763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02" name="tx301"/>
            <p:cNvSpPr/>
            <p:nvPr/>
          </p:nvSpPr>
          <p:spPr>
            <a:xfrm rot="-5400000">
              <a:off x="3757665"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03" name="tx302"/>
            <p:cNvSpPr/>
            <p:nvPr/>
          </p:nvSpPr>
          <p:spPr>
            <a:xfrm rot="-5400000">
              <a:off x="395584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04" name="tx303"/>
            <p:cNvSpPr/>
            <p:nvPr/>
          </p:nvSpPr>
          <p:spPr>
            <a:xfrm rot="-5400000">
              <a:off x="42161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05" name="tx304"/>
            <p:cNvSpPr/>
            <p:nvPr/>
          </p:nvSpPr>
          <p:spPr>
            <a:xfrm rot="-5400000">
              <a:off x="451289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06" name="tx305"/>
            <p:cNvSpPr/>
            <p:nvPr/>
          </p:nvSpPr>
          <p:spPr>
            <a:xfrm rot="-5400000">
              <a:off x="475461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07" name="tx306"/>
            <p:cNvSpPr/>
            <p:nvPr/>
          </p:nvSpPr>
          <p:spPr>
            <a:xfrm rot="-5400000">
              <a:off x="501495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08" name="pl307"/>
            <p:cNvSpPr/>
            <p:nvPr/>
          </p:nvSpPr>
          <p:spPr>
            <a:xfrm>
              <a:off x="54228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308"/>
            <p:cNvSpPr/>
            <p:nvPr/>
          </p:nvSpPr>
          <p:spPr>
            <a:xfrm>
              <a:off x="56831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309"/>
            <p:cNvSpPr/>
            <p:nvPr/>
          </p:nvSpPr>
          <p:spPr>
            <a:xfrm>
              <a:off x="5943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6203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646421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672455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pl313"/>
            <p:cNvSpPr/>
            <p:nvPr/>
          </p:nvSpPr>
          <p:spPr>
            <a:xfrm>
              <a:off x="69848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pl314"/>
            <p:cNvSpPr/>
            <p:nvPr/>
          </p:nvSpPr>
          <p:spPr>
            <a:xfrm>
              <a:off x="724523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pl315"/>
            <p:cNvSpPr/>
            <p:nvPr/>
          </p:nvSpPr>
          <p:spPr>
            <a:xfrm>
              <a:off x="750557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pl316"/>
            <p:cNvSpPr/>
            <p:nvPr/>
          </p:nvSpPr>
          <p:spPr>
            <a:xfrm>
              <a:off x="77659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8" name="pl317"/>
            <p:cNvSpPr/>
            <p:nvPr/>
          </p:nvSpPr>
          <p:spPr>
            <a:xfrm>
              <a:off x="80262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pl318"/>
            <p:cNvSpPr/>
            <p:nvPr/>
          </p:nvSpPr>
          <p:spPr>
            <a:xfrm>
              <a:off x="82865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tx319"/>
            <p:cNvSpPr/>
            <p:nvPr/>
          </p:nvSpPr>
          <p:spPr>
            <a:xfrm rot="-5400000">
              <a:off x="534207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21" name="tx320"/>
            <p:cNvSpPr/>
            <p:nvPr/>
          </p:nvSpPr>
          <p:spPr>
            <a:xfrm rot="-5400000">
              <a:off x="5592605"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22" name="tx321"/>
            <p:cNvSpPr/>
            <p:nvPr/>
          </p:nvSpPr>
          <p:spPr>
            <a:xfrm rot="-5400000">
              <a:off x="585303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23" name="tx322"/>
            <p:cNvSpPr/>
            <p:nvPr/>
          </p:nvSpPr>
          <p:spPr>
            <a:xfrm rot="-5400000">
              <a:off x="6111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24" name="tx323"/>
            <p:cNvSpPr/>
            <p:nvPr/>
          </p:nvSpPr>
          <p:spPr>
            <a:xfrm rot="-5400000">
              <a:off x="634119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25" name="tx324"/>
            <p:cNvSpPr/>
            <p:nvPr/>
          </p:nvSpPr>
          <p:spPr>
            <a:xfrm rot="-5400000">
              <a:off x="664377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26" name="tx325"/>
            <p:cNvSpPr/>
            <p:nvPr/>
          </p:nvSpPr>
          <p:spPr>
            <a:xfrm rot="-5400000">
              <a:off x="693380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27" name="tx326"/>
            <p:cNvSpPr/>
            <p:nvPr/>
          </p:nvSpPr>
          <p:spPr>
            <a:xfrm rot="-5400000">
              <a:off x="713198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28" name="tx327"/>
            <p:cNvSpPr/>
            <p:nvPr/>
          </p:nvSpPr>
          <p:spPr>
            <a:xfrm rot="-5400000">
              <a:off x="7392277"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29" name="tx328"/>
            <p:cNvSpPr/>
            <p:nvPr/>
          </p:nvSpPr>
          <p:spPr>
            <a:xfrm rot="-5400000">
              <a:off x="768903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30" name="tx329"/>
            <p:cNvSpPr/>
            <p:nvPr/>
          </p:nvSpPr>
          <p:spPr>
            <a:xfrm rot="-5400000">
              <a:off x="793075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31" name="tx330"/>
            <p:cNvSpPr/>
            <p:nvPr/>
          </p:nvSpPr>
          <p:spPr>
            <a:xfrm rot="-5400000">
              <a:off x="8191092"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32" name="pl331"/>
            <p:cNvSpPr/>
            <p:nvPr/>
          </p:nvSpPr>
          <p:spPr>
            <a:xfrm>
              <a:off x="859899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332"/>
            <p:cNvSpPr/>
            <p:nvPr/>
          </p:nvSpPr>
          <p:spPr>
            <a:xfrm>
              <a:off x="88593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pl333"/>
            <p:cNvSpPr/>
            <p:nvPr/>
          </p:nvSpPr>
          <p:spPr>
            <a:xfrm>
              <a:off x="911967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334"/>
            <p:cNvSpPr/>
            <p:nvPr/>
          </p:nvSpPr>
          <p:spPr>
            <a:xfrm>
              <a:off x="938001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9640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99006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337"/>
            <p:cNvSpPr/>
            <p:nvPr/>
          </p:nvSpPr>
          <p:spPr>
            <a:xfrm>
              <a:off x="101610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pl338"/>
            <p:cNvSpPr/>
            <p:nvPr/>
          </p:nvSpPr>
          <p:spPr>
            <a:xfrm>
              <a:off x="1042137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pl339"/>
            <p:cNvSpPr/>
            <p:nvPr/>
          </p:nvSpPr>
          <p:spPr>
            <a:xfrm>
              <a:off x="106817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pl340"/>
            <p:cNvSpPr/>
            <p:nvPr/>
          </p:nvSpPr>
          <p:spPr>
            <a:xfrm>
              <a:off x="10942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pl341"/>
            <p:cNvSpPr/>
            <p:nvPr/>
          </p:nvSpPr>
          <p:spPr>
            <a:xfrm>
              <a:off x="1120238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3" name="pl342"/>
            <p:cNvSpPr/>
            <p:nvPr/>
          </p:nvSpPr>
          <p:spPr>
            <a:xfrm>
              <a:off x="114627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4" name="tx343"/>
            <p:cNvSpPr/>
            <p:nvPr/>
          </p:nvSpPr>
          <p:spPr>
            <a:xfrm rot="-5400000">
              <a:off x="851821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45" name="tx344"/>
            <p:cNvSpPr/>
            <p:nvPr/>
          </p:nvSpPr>
          <p:spPr>
            <a:xfrm rot="-5400000">
              <a:off x="8768743"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46" name="tx345"/>
            <p:cNvSpPr/>
            <p:nvPr/>
          </p:nvSpPr>
          <p:spPr>
            <a:xfrm rot="-5400000">
              <a:off x="9029169"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47" name="tx346"/>
            <p:cNvSpPr/>
            <p:nvPr/>
          </p:nvSpPr>
          <p:spPr>
            <a:xfrm rot="-5400000">
              <a:off x="928764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48" name="tx347"/>
            <p:cNvSpPr/>
            <p:nvPr/>
          </p:nvSpPr>
          <p:spPr>
            <a:xfrm rot="-5400000">
              <a:off x="951733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49" name="tx348"/>
            <p:cNvSpPr/>
            <p:nvPr/>
          </p:nvSpPr>
          <p:spPr>
            <a:xfrm rot="-5400000">
              <a:off x="981991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50" name="tx349"/>
            <p:cNvSpPr/>
            <p:nvPr/>
          </p:nvSpPr>
          <p:spPr>
            <a:xfrm rot="-5400000">
              <a:off x="10109940"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51" name="tx350"/>
            <p:cNvSpPr/>
            <p:nvPr/>
          </p:nvSpPr>
          <p:spPr>
            <a:xfrm rot="-5400000">
              <a:off x="10308119"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52" name="tx351"/>
            <p:cNvSpPr/>
            <p:nvPr/>
          </p:nvSpPr>
          <p:spPr>
            <a:xfrm rot="-5400000">
              <a:off x="10568415"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53" name="tx352"/>
            <p:cNvSpPr/>
            <p:nvPr/>
          </p:nvSpPr>
          <p:spPr>
            <a:xfrm rot="-5400000">
              <a:off x="1086517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54" name="tx353"/>
            <p:cNvSpPr/>
            <p:nvPr/>
          </p:nvSpPr>
          <p:spPr>
            <a:xfrm rot="-5400000">
              <a:off x="1110689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55" name="tx354"/>
            <p:cNvSpPr/>
            <p:nvPr/>
          </p:nvSpPr>
          <p:spPr>
            <a:xfrm rot="-5400000">
              <a:off x="113672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56" name="pl355"/>
            <p:cNvSpPr/>
            <p:nvPr/>
          </p:nvSpPr>
          <p:spPr>
            <a:xfrm>
              <a:off x="117751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7" name="pl356"/>
            <p:cNvSpPr/>
            <p:nvPr/>
          </p:nvSpPr>
          <p:spPr>
            <a:xfrm>
              <a:off x="120354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8" name="pl357"/>
            <p:cNvSpPr/>
            <p:nvPr/>
          </p:nvSpPr>
          <p:spPr>
            <a:xfrm>
              <a:off x="122958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9" name="pl358"/>
            <p:cNvSpPr/>
            <p:nvPr/>
          </p:nvSpPr>
          <p:spPr>
            <a:xfrm>
              <a:off x="125561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pl359"/>
            <p:cNvSpPr/>
            <p:nvPr/>
          </p:nvSpPr>
          <p:spPr>
            <a:xfrm>
              <a:off x="1281649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360"/>
            <p:cNvSpPr/>
            <p:nvPr/>
          </p:nvSpPr>
          <p:spPr>
            <a:xfrm>
              <a:off x="130768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pl361"/>
            <p:cNvSpPr/>
            <p:nvPr/>
          </p:nvSpPr>
          <p:spPr>
            <a:xfrm>
              <a:off x="133371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3" name="pl362"/>
            <p:cNvSpPr/>
            <p:nvPr/>
          </p:nvSpPr>
          <p:spPr>
            <a:xfrm>
              <a:off x="135975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4" name="pl363"/>
            <p:cNvSpPr/>
            <p:nvPr/>
          </p:nvSpPr>
          <p:spPr>
            <a:xfrm>
              <a:off x="138578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5" name="pl364"/>
            <p:cNvSpPr/>
            <p:nvPr/>
          </p:nvSpPr>
          <p:spPr>
            <a:xfrm>
              <a:off x="1411818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6" name="pl365"/>
            <p:cNvSpPr/>
            <p:nvPr/>
          </p:nvSpPr>
          <p:spPr>
            <a:xfrm>
              <a:off x="1437852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7" name="pl366"/>
            <p:cNvSpPr/>
            <p:nvPr/>
          </p:nvSpPr>
          <p:spPr>
            <a:xfrm>
              <a:off x="1463886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8" name="tx367"/>
            <p:cNvSpPr/>
            <p:nvPr/>
          </p:nvSpPr>
          <p:spPr>
            <a:xfrm rot="-5400000">
              <a:off x="1169435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69" name="tx368"/>
            <p:cNvSpPr/>
            <p:nvPr/>
          </p:nvSpPr>
          <p:spPr>
            <a:xfrm rot="-5400000">
              <a:off x="11944881"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70" name="tx369"/>
            <p:cNvSpPr/>
            <p:nvPr/>
          </p:nvSpPr>
          <p:spPr>
            <a:xfrm rot="-5400000">
              <a:off x="12205307"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71" name="tx370"/>
            <p:cNvSpPr/>
            <p:nvPr/>
          </p:nvSpPr>
          <p:spPr>
            <a:xfrm rot="-5400000">
              <a:off x="1246378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72" name="tx371"/>
            <p:cNvSpPr/>
            <p:nvPr/>
          </p:nvSpPr>
          <p:spPr>
            <a:xfrm rot="-5400000">
              <a:off x="1269347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73" name="tx372"/>
            <p:cNvSpPr/>
            <p:nvPr/>
          </p:nvSpPr>
          <p:spPr>
            <a:xfrm rot="-5400000">
              <a:off x="1299604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74" name="tx373"/>
            <p:cNvSpPr/>
            <p:nvPr/>
          </p:nvSpPr>
          <p:spPr>
            <a:xfrm rot="-5400000">
              <a:off x="1328607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75" name="tx374"/>
            <p:cNvSpPr/>
            <p:nvPr/>
          </p:nvSpPr>
          <p:spPr>
            <a:xfrm rot="-5400000">
              <a:off x="1348425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76" name="tx375"/>
            <p:cNvSpPr/>
            <p:nvPr/>
          </p:nvSpPr>
          <p:spPr>
            <a:xfrm rot="-5400000">
              <a:off x="13744553"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77" name="tx376"/>
            <p:cNvSpPr/>
            <p:nvPr/>
          </p:nvSpPr>
          <p:spPr>
            <a:xfrm rot="-5400000">
              <a:off x="14041311"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78" name="tx377"/>
            <p:cNvSpPr/>
            <p:nvPr/>
          </p:nvSpPr>
          <p:spPr>
            <a:xfrm rot="-5400000">
              <a:off x="1428302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79" name="tx378"/>
            <p:cNvSpPr/>
            <p:nvPr/>
          </p:nvSpPr>
          <p:spPr>
            <a:xfrm rot="-5400000">
              <a:off x="1454336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80" name="pl379"/>
            <p:cNvSpPr/>
            <p:nvPr/>
          </p:nvSpPr>
          <p:spPr>
            <a:xfrm>
              <a:off x="149512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1" name="pl380"/>
            <p:cNvSpPr/>
            <p:nvPr/>
          </p:nvSpPr>
          <p:spPr>
            <a:xfrm>
              <a:off x="152116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2" name="pl381"/>
            <p:cNvSpPr/>
            <p:nvPr/>
          </p:nvSpPr>
          <p:spPr>
            <a:xfrm>
              <a:off x="154719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3" name="pl382"/>
            <p:cNvSpPr/>
            <p:nvPr/>
          </p:nvSpPr>
          <p:spPr>
            <a:xfrm>
              <a:off x="157322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4" name="pl383"/>
            <p:cNvSpPr/>
            <p:nvPr/>
          </p:nvSpPr>
          <p:spPr>
            <a:xfrm>
              <a:off x="159926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5" name="pl384"/>
            <p:cNvSpPr/>
            <p:nvPr/>
          </p:nvSpPr>
          <p:spPr>
            <a:xfrm>
              <a:off x="1625296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6" name="pl385"/>
            <p:cNvSpPr/>
            <p:nvPr/>
          </p:nvSpPr>
          <p:spPr>
            <a:xfrm>
              <a:off x="165133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7" name="pl386"/>
            <p:cNvSpPr/>
            <p:nvPr/>
          </p:nvSpPr>
          <p:spPr>
            <a:xfrm>
              <a:off x="167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8" name="pl387"/>
            <p:cNvSpPr/>
            <p:nvPr/>
          </p:nvSpPr>
          <p:spPr>
            <a:xfrm>
              <a:off x="1703398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9" name="pl388"/>
            <p:cNvSpPr/>
            <p:nvPr/>
          </p:nvSpPr>
          <p:spPr>
            <a:xfrm>
              <a:off x="17294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0" name="pl389"/>
            <p:cNvSpPr/>
            <p:nvPr/>
          </p:nvSpPr>
          <p:spPr>
            <a:xfrm>
              <a:off x="17554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1" name="pl390"/>
            <p:cNvSpPr/>
            <p:nvPr/>
          </p:nvSpPr>
          <p:spPr>
            <a:xfrm>
              <a:off x="1781500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2" name="tx391"/>
            <p:cNvSpPr/>
            <p:nvPr/>
          </p:nvSpPr>
          <p:spPr>
            <a:xfrm rot="-5400000">
              <a:off x="1487049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93" name="tx392"/>
            <p:cNvSpPr/>
            <p:nvPr/>
          </p:nvSpPr>
          <p:spPr>
            <a:xfrm rot="-5400000">
              <a:off x="151210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94" name="tx393"/>
            <p:cNvSpPr/>
            <p:nvPr/>
          </p:nvSpPr>
          <p:spPr>
            <a:xfrm rot="-5400000">
              <a:off x="15381445"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95" name="tx394"/>
            <p:cNvSpPr/>
            <p:nvPr/>
          </p:nvSpPr>
          <p:spPr>
            <a:xfrm rot="-5400000">
              <a:off x="15639918"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96" name="tx395"/>
            <p:cNvSpPr/>
            <p:nvPr/>
          </p:nvSpPr>
          <p:spPr>
            <a:xfrm rot="-5400000">
              <a:off x="1586961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97" name="tx396"/>
            <p:cNvSpPr/>
            <p:nvPr/>
          </p:nvSpPr>
          <p:spPr>
            <a:xfrm rot="-5400000">
              <a:off x="1617218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98" name="tx397"/>
            <p:cNvSpPr/>
            <p:nvPr/>
          </p:nvSpPr>
          <p:spPr>
            <a:xfrm rot="-5400000">
              <a:off x="1646221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99" name="tx398"/>
            <p:cNvSpPr/>
            <p:nvPr/>
          </p:nvSpPr>
          <p:spPr>
            <a:xfrm rot="-5400000">
              <a:off x="1666039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00" name="tx399"/>
            <p:cNvSpPr/>
            <p:nvPr/>
          </p:nvSpPr>
          <p:spPr>
            <a:xfrm rot="-5400000">
              <a:off x="1692069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01" name="tx400"/>
            <p:cNvSpPr/>
            <p:nvPr/>
          </p:nvSpPr>
          <p:spPr>
            <a:xfrm rot="-5400000">
              <a:off x="1721744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02" name="tx401"/>
            <p:cNvSpPr/>
            <p:nvPr/>
          </p:nvSpPr>
          <p:spPr>
            <a:xfrm rot="-5400000">
              <a:off x="17459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03" name="tx402"/>
            <p:cNvSpPr/>
            <p:nvPr/>
          </p:nvSpPr>
          <p:spPr>
            <a:xfrm rot="-5400000">
              <a:off x="1771950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04" name="tx403"/>
            <p:cNvSpPr/>
            <p:nvPr/>
          </p:nvSpPr>
          <p:spPr>
            <a:xfrm>
              <a:off x="1421486" y="5200079"/>
              <a:ext cx="381186"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05" name="tx404"/>
            <p:cNvSpPr/>
            <p:nvPr/>
          </p:nvSpPr>
          <p:spPr>
            <a:xfrm>
              <a:off x="1230614" y="4137892"/>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1,000</a:t>
              </a:r>
            </a:p>
          </p:txBody>
        </p:sp>
        <p:sp>
          <p:nvSpPr>
            <p:cNvPr id="406" name="tx405"/>
            <p:cNvSpPr/>
            <p:nvPr/>
          </p:nvSpPr>
          <p:spPr>
            <a:xfrm>
              <a:off x="1230614" y="3105285"/>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2,000</a:t>
              </a:r>
            </a:p>
          </p:txBody>
        </p:sp>
        <p:sp>
          <p:nvSpPr>
            <p:cNvPr id="407" name="tx406"/>
            <p:cNvSpPr/>
            <p:nvPr/>
          </p:nvSpPr>
          <p:spPr>
            <a:xfrm>
              <a:off x="1230614" y="2072678"/>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3,000</a:t>
              </a:r>
            </a:p>
          </p:txBody>
        </p:sp>
        <p:sp>
          <p:nvSpPr>
            <p:cNvPr id="408" name="pl407"/>
            <p:cNvSpPr/>
            <p:nvPr/>
          </p:nvSpPr>
          <p:spPr>
            <a:xfrm>
              <a:off x="2055723"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9" name="pl408"/>
            <p:cNvSpPr/>
            <p:nvPr/>
          </p:nvSpPr>
          <p:spPr>
            <a:xfrm>
              <a:off x="2055723" y="425275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0" name="pl409"/>
            <p:cNvSpPr/>
            <p:nvPr/>
          </p:nvSpPr>
          <p:spPr>
            <a:xfrm>
              <a:off x="2055723" y="322014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1" name="pl410"/>
            <p:cNvSpPr/>
            <p:nvPr/>
          </p:nvSpPr>
          <p:spPr>
            <a:xfrm>
              <a:off x="2055723" y="218753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2" name="tx411"/>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13" name="rc412"/>
            <p:cNvSpPr/>
            <p:nvPr/>
          </p:nvSpPr>
          <p:spPr>
            <a:xfrm>
              <a:off x="18110385" y="2153563"/>
              <a:ext cx="1240079" cy="413498"/>
            </a:xfrm>
            <a:prstGeom prst="rect">
              <a:avLst/>
            </a:prstGeom>
            <a:solidFill>
              <a:srgbClr val="FFFFFF">
                <a:alpha val="100000"/>
              </a:srgbClr>
            </a:solidFill>
          </p:spPr>
          <p:txBody>
            <a:bodyPr/>
            <a:lstStyle/>
            <a:p/>
          </p:txBody>
        </p:sp>
        <p:sp>
          <p:nvSpPr>
            <p:cNvPr id="414" name="rc413"/>
            <p:cNvSpPr/>
            <p:nvPr/>
          </p:nvSpPr>
          <p:spPr>
            <a:xfrm>
              <a:off x="18179974" y="2223153"/>
              <a:ext cx="274319" cy="274319"/>
            </a:xfrm>
            <a:prstGeom prst="rect">
              <a:avLst/>
            </a:prstGeom>
            <a:solidFill>
              <a:srgbClr val="FFFFFF">
                <a:alpha val="100000"/>
              </a:srgbClr>
            </a:solidFill>
          </p:spPr>
          <p:txBody>
            <a:bodyPr/>
            <a:lstStyle/>
            <a:p/>
          </p:txBody>
        </p:sp>
        <p:sp>
          <p:nvSpPr>
            <p:cNvPr id="415" name="pg414"/>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416" name="tx415"/>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417" name="rc416"/>
            <p:cNvSpPr/>
            <p:nvPr/>
          </p:nvSpPr>
          <p:spPr>
            <a:xfrm>
              <a:off x="18110385" y="2706240"/>
              <a:ext cx="1753945" cy="1236458"/>
            </a:xfrm>
            <a:prstGeom prst="rect">
              <a:avLst/>
            </a:prstGeom>
            <a:solidFill>
              <a:srgbClr val="FFFFFF">
                <a:alpha val="100000"/>
              </a:srgbClr>
            </a:solidFill>
          </p:spPr>
          <p:txBody>
            <a:bodyPr/>
            <a:lstStyle/>
            <a:p/>
          </p:txBody>
        </p:sp>
        <p:sp>
          <p:nvSpPr>
            <p:cNvPr id="418" name="rc417"/>
            <p:cNvSpPr/>
            <p:nvPr/>
          </p:nvSpPr>
          <p:spPr>
            <a:xfrm>
              <a:off x="18179974" y="2775829"/>
              <a:ext cx="274319" cy="274319"/>
            </a:xfrm>
            <a:prstGeom prst="rect">
              <a:avLst/>
            </a:prstGeom>
            <a:solidFill>
              <a:srgbClr val="FFFFFF">
                <a:alpha val="100000"/>
              </a:srgbClr>
            </a:solidFill>
          </p:spPr>
          <p:txBody>
            <a:bodyPr/>
            <a:lstStyle/>
            <a:p/>
          </p:txBody>
        </p:sp>
        <p:sp>
          <p:nvSpPr>
            <p:cNvPr id="419" name="rc418"/>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0" name="rc419"/>
            <p:cNvSpPr/>
            <p:nvPr/>
          </p:nvSpPr>
          <p:spPr>
            <a:xfrm>
              <a:off x="18179974" y="3050149"/>
              <a:ext cx="274319" cy="274319"/>
            </a:xfrm>
            <a:prstGeom prst="rect">
              <a:avLst/>
            </a:prstGeom>
            <a:solidFill>
              <a:srgbClr val="FFFFFF">
                <a:alpha val="100000"/>
              </a:srgbClr>
            </a:solidFill>
          </p:spPr>
          <p:txBody>
            <a:bodyPr/>
            <a:lstStyle/>
            <a:p/>
          </p:txBody>
        </p:sp>
        <p:sp>
          <p:nvSpPr>
            <p:cNvPr id="421" name="rc420"/>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22" name="rc421"/>
            <p:cNvSpPr/>
            <p:nvPr/>
          </p:nvSpPr>
          <p:spPr>
            <a:xfrm>
              <a:off x="18179974" y="3324469"/>
              <a:ext cx="274319" cy="274320"/>
            </a:xfrm>
            <a:prstGeom prst="rect">
              <a:avLst/>
            </a:prstGeom>
            <a:solidFill>
              <a:srgbClr val="FFFFFF">
                <a:alpha val="100000"/>
              </a:srgbClr>
            </a:solidFill>
          </p:spPr>
          <p:txBody>
            <a:bodyPr/>
            <a:lstStyle/>
            <a:p/>
          </p:txBody>
        </p:sp>
        <p:sp>
          <p:nvSpPr>
            <p:cNvPr id="423" name="rc422"/>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4" name="rc423"/>
            <p:cNvSpPr/>
            <p:nvPr/>
          </p:nvSpPr>
          <p:spPr>
            <a:xfrm>
              <a:off x="18179974" y="3598789"/>
              <a:ext cx="274319" cy="274320"/>
            </a:xfrm>
            <a:prstGeom prst="rect">
              <a:avLst/>
            </a:prstGeom>
            <a:solidFill>
              <a:srgbClr val="FFFFFF">
                <a:alpha val="100000"/>
              </a:srgbClr>
            </a:solidFill>
          </p:spPr>
          <p:txBody>
            <a:bodyPr/>
            <a:lstStyle/>
            <a:p/>
          </p:txBody>
        </p:sp>
        <p:sp>
          <p:nvSpPr>
            <p:cNvPr id="425" name="rc424"/>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6" name="tx425"/>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27" name="tx426"/>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28" name="tx427"/>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29" name="tx428"/>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30" name=""/>
          <p:cNvGrpSpPr/>
          <p:nvPr/>
        </p:nvGrpSpPr>
        <p:grpSpPr>
          <a:xfrm>
            <a:off x="6400800" y="6217920"/>
            <a:ext cx="5486400" cy="4251960"/>
            <a:chOff x="6400800" y="6217920"/>
            <a:chExt cx="5486400" cy="4251960"/>
          </a:xfrm>
        </p:grpSpPr>
        <p:sp>
          <p:nvSpPr>
            <p:cNvPr id="431"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32"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33" name="rc5"/>
            <p:cNvSpPr/>
            <p:nvPr/>
          </p:nvSpPr>
          <p:spPr>
            <a:xfrm>
              <a:off x="7153670" y="6510025"/>
              <a:ext cx="4107183" cy="2788960"/>
            </a:xfrm>
            <a:prstGeom prst="rect">
              <a:avLst/>
            </a:prstGeom>
            <a:solidFill>
              <a:srgbClr val="FFFFFF">
                <a:alpha val="100000"/>
              </a:srgbClr>
            </a:solidFill>
          </p:spPr>
          <p:txBody>
            <a:bodyPr/>
            <a:lstStyle/>
            <a:p/>
          </p:txBody>
        </p:sp>
        <p:sp>
          <p:nvSpPr>
            <p:cNvPr id="434" name="pl6"/>
            <p:cNvSpPr/>
            <p:nvPr/>
          </p:nvSpPr>
          <p:spPr>
            <a:xfrm>
              <a:off x="7153670" y="8920685"/>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35" name="pl7"/>
            <p:cNvSpPr/>
            <p:nvPr/>
          </p:nvSpPr>
          <p:spPr>
            <a:xfrm>
              <a:off x="7153670" y="8417625"/>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36" name="pl8"/>
            <p:cNvSpPr/>
            <p:nvPr/>
          </p:nvSpPr>
          <p:spPr>
            <a:xfrm>
              <a:off x="7153670" y="7914566"/>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37" name="pl9"/>
            <p:cNvSpPr/>
            <p:nvPr/>
          </p:nvSpPr>
          <p:spPr>
            <a:xfrm>
              <a:off x="7153670" y="7411507"/>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38" name="pl10"/>
            <p:cNvSpPr/>
            <p:nvPr/>
          </p:nvSpPr>
          <p:spPr>
            <a:xfrm>
              <a:off x="7153670" y="6908448"/>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39" name="pl11"/>
            <p:cNvSpPr/>
            <p:nvPr/>
          </p:nvSpPr>
          <p:spPr>
            <a:xfrm>
              <a:off x="7153670" y="9172214"/>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40" name="pl12"/>
            <p:cNvSpPr/>
            <p:nvPr/>
          </p:nvSpPr>
          <p:spPr>
            <a:xfrm>
              <a:off x="7153670" y="8669155"/>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41" name="pl13"/>
            <p:cNvSpPr/>
            <p:nvPr/>
          </p:nvSpPr>
          <p:spPr>
            <a:xfrm>
              <a:off x="7153670" y="8166096"/>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42" name="pl14"/>
            <p:cNvSpPr/>
            <p:nvPr/>
          </p:nvSpPr>
          <p:spPr>
            <a:xfrm>
              <a:off x="7153670" y="7663037"/>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43" name="pl15"/>
            <p:cNvSpPr/>
            <p:nvPr/>
          </p:nvSpPr>
          <p:spPr>
            <a:xfrm>
              <a:off x="7153670" y="7159977"/>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44" name="pl16"/>
            <p:cNvSpPr/>
            <p:nvPr/>
          </p:nvSpPr>
          <p:spPr>
            <a:xfrm>
              <a:off x="7153670" y="6656918"/>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45" name="rc17"/>
            <p:cNvSpPr/>
            <p:nvPr/>
          </p:nvSpPr>
          <p:spPr>
            <a:xfrm>
              <a:off x="7296281" y="8810012"/>
              <a:ext cx="399309" cy="211284"/>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46" name="rc18"/>
            <p:cNvSpPr/>
            <p:nvPr/>
          </p:nvSpPr>
          <p:spPr>
            <a:xfrm>
              <a:off x="7866723" y="7039243"/>
              <a:ext cx="399309" cy="1257648"/>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47" name="rc19"/>
            <p:cNvSpPr/>
            <p:nvPr/>
          </p:nvSpPr>
          <p:spPr>
            <a:xfrm>
              <a:off x="8437165" y="8145973"/>
              <a:ext cx="399309" cy="633854"/>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48" name="rc20"/>
            <p:cNvSpPr/>
            <p:nvPr/>
          </p:nvSpPr>
          <p:spPr>
            <a:xfrm>
              <a:off x="9007608" y="8467931"/>
              <a:ext cx="399309" cy="482936"/>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49" name="rc21"/>
            <p:cNvSpPr/>
            <p:nvPr/>
          </p:nvSpPr>
          <p:spPr>
            <a:xfrm>
              <a:off x="9578050" y="8880440"/>
              <a:ext cx="399309" cy="181101"/>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0" name="rc22"/>
            <p:cNvSpPr/>
            <p:nvPr/>
          </p:nvSpPr>
          <p:spPr>
            <a:xfrm>
              <a:off x="10148492" y="8880440"/>
              <a:ext cx="399309" cy="140856"/>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1" name="rc23"/>
            <p:cNvSpPr/>
            <p:nvPr/>
          </p:nvSpPr>
          <p:spPr>
            <a:xfrm>
              <a:off x="10718934" y="9081664"/>
              <a:ext cx="399309" cy="20122"/>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2" name="rc24"/>
            <p:cNvSpPr/>
            <p:nvPr/>
          </p:nvSpPr>
          <p:spPr>
            <a:xfrm>
              <a:off x="7296281" y="9021297"/>
              <a:ext cx="399309" cy="150917"/>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3" name="rc25"/>
            <p:cNvSpPr/>
            <p:nvPr/>
          </p:nvSpPr>
          <p:spPr>
            <a:xfrm>
              <a:off x="7866723" y="8296891"/>
              <a:ext cx="399309" cy="875323"/>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4" name="rc26"/>
            <p:cNvSpPr/>
            <p:nvPr/>
          </p:nvSpPr>
          <p:spPr>
            <a:xfrm>
              <a:off x="8437165" y="8779828"/>
              <a:ext cx="399309" cy="39238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5" name="rc27"/>
            <p:cNvSpPr/>
            <p:nvPr/>
          </p:nvSpPr>
          <p:spPr>
            <a:xfrm>
              <a:off x="9007608" y="8950868"/>
              <a:ext cx="399309" cy="22134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6" name="rc28"/>
            <p:cNvSpPr/>
            <p:nvPr/>
          </p:nvSpPr>
          <p:spPr>
            <a:xfrm>
              <a:off x="9578050" y="9061541"/>
              <a:ext cx="399309" cy="110673"/>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7" name="rc29"/>
            <p:cNvSpPr/>
            <p:nvPr/>
          </p:nvSpPr>
          <p:spPr>
            <a:xfrm>
              <a:off x="10148492" y="9021297"/>
              <a:ext cx="399309" cy="150917"/>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8" name="rc30"/>
            <p:cNvSpPr/>
            <p:nvPr/>
          </p:nvSpPr>
          <p:spPr>
            <a:xfrm>
              <a:off x="10718934" y="9101786"/>
              <a:ext cx="399309" cy="7042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9" name="rc31"/>
            <p:cNvSpPr/>
            <p:nvPr/>
          </p:nvSpPr>
          <p:spPr>
            <a:xfrm>
              <a:off x="7866723" y="6687102"/>
              <a:ext cx="399309" cy="35214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0" name="rc32"/>
            <p:cNvSpPr/>
            <p:nvPr/>
          </p:nvSpPr>
          <p:spPr>
            <a:xfrm>
              <a:off x="8437165" y="8045362"/>
              <a:ext cx="399309" cy="10061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1" name="rc33"/>
            <p:cNvSpPr/>
            <p:nvPr/>
          </p:nvSpPr>
          <p:spPr>
            <a:xfrm>
              <a:off x="9007608" y="8437748"/>
              <a:ext cx="399309" cy="3018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2" name="rc34"/>
            <p:cNvSpPr/>
            <p:nvPr/>
          </p:nvSpPr>
          <p:spPr>
            <a:xfrm>
              <a:off x="9578050" y="8870379"/>
              <a:ext cx="399309" cy="1006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3" name="rc35"/>
            <p:cNvSpPr/>
            <p:nvPr/>
          </p:nvSpPr>
          <p:spPr>
            <a:xfrm>
              <a:off x="10148492" y="8830134"/>
              <a:ext cx="399309" cy="5030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4" name="rc36"/>
            <p:cNvSpPr/>
            <p:nvPr/>
          </p:nvSpPr>
          <p:spPr>
            <a:xfrm>
              <a:off x="10718934" y="9071602"/>
              <a:ext cx="399309" cy="1006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5" name="rc37"/>
            <p:cNvSpPr/>
            <p:nvPr/>
          </p:nvSpPr>
          <p:spPr>
            <a:xfrm>
              <a:off x="7866723" y="6636796"/>
              <a:ext cx="399309" cy="50305"/>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6" name="rc38"/>
            <p:cNvSpPr/>
            <p:nvPr/>
          </p:nvSpPr>
          <p:spPr>
            <a:xfrm>
              <a:off x="8437165" y="7964872"/>
              <a:ext cx="399309" cy="8048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7" name="rc39"/>
            <p:cNvSpPr/>
            <p:nvPr/>
          </p:nvSpPr>
          <p:spPr>
            <a:xfrm>
              <a:off x="9007608" y="8387442"/>
              <a:ext cx="399309" cy="50305"/>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8" name="rc40"/>
            <p:cNvSpPr/>
            <p:nvPr/>
          </p:nvSpPr>
          <p:spPr>
            <a:xfrm>
              <a:off x="9578050" y="8840195"/>
              <a:ext cx="399309" cy="30183"/>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9" name="rc41"/>
            <p:cNvSpPr/>
            <p:nvPr/>
          </p:nvSpPr>
          <p:spPr>
            <a:xfrm>
              <a:off x="10148492" y="8820073"/>
              <a:ext cx="399309" cy="10061"/>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0" name="pl42"/>
            <p:cNvSpPr/>
            <p:nvPr/>
          </p:nvSpPr>
          <p:spPr>
            <a:xfrm>
              <a:off x="7495936" y="6867288"/>
              <a:ext cx="3422653" cy="2248528"/>
            </a:xfrm>
            <a:custGeom>
              <a:avLst/>
              <a:pathLst>
                <a:path w="3422653" h="2248528">
                  <a:moveTo>
                    <a:pt x="0" y="1056833"/>
                  </a:moveTo>
                  <a:lnTo>
                    <a:pt x="570442" y="0"/>
                  </a:lnTo>
                  <a:lnTo>
                    <a:pt x="1140884" y="1419736"/>
                  </a:lnTo>
                  <a:lnTo>
                    <a:pt x="1711326" y="1706626"/>
                  </a:lnTo>
                  <a:lnTo>
                    <a:pt x="2281768" y="2145542"/>
                  </a:lnTo>
                  <a:lnTo>
                    <a:pt x="2852210" y="2125926"/>
                  </a:lnTo>
                  <a:lnTo>
                    <a:pt x="3422653" y="2248528"/>
                  </a:lnTo>
                </a:path>
              </a:pathLst>
            </a:custGeom>
            <a:ln w="40651" cap="flat">
              <a:solidFill>
                <a:srgbClr val="000000">
                  <a:alpha val="100000"/>
                </a:srgbClr>
              </a:solidFill>
              <a:prstDash val="solid"/>
              <a:round/>
            </a:ln>
          </p:spPr>
          <p:txBody>
            <a:bodyPr/>
            <a:lstStyle/>
            <a:p/>
          </p:txBody>
        </p:sp>
        <p:sp>
          <p:nvSpPr>
            <p:cNvPr id="471" name="rc43"/>
            <p:cNvSpPr/>
            <p:nvPr/>
          </p:nvSpPr>
          <p:spPr>
            <a:xfrm>
              <a:off x="7153670" y="6510025"/>
              <a:ext cx="4107183" cy="2788960"/>
            </a:xfrm>
            <a:prstGeom prst="rect">
              <a:avLst/>
            </a:prstGeom>
            <a:ln w="13550" cap="rnd">
              <a:solidFill>
                <a:srgbClr val="333333">
                  <a:alpha val="100000"/>
                </a:srgbClr>
              </a:solidFill>
              <a:prstDash val="solid"/>
              <a:round/>
            </a:ln>
          </p:spPr>
          <p:txBody>
            <a:bodyPr/>
            <a:lstStyle/>
            <a:p/>
          </p:txBody>
        </p:sp>
        <p:sp>
          <p:nvSpPr>
            <p:cNvPr id="472" name="tx44"/>
            <p:cNvSpPr/>
            <p:nvPr/>
          </p:nvSpPr>
          <p:spPr>
            <a:xfrm>
              <a:off x="6886172" y="9169908"/>
              <a:ext cx="16944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73" name="tx45"/>
            <p:cNvSpPr/>
            <p:nvPr/>
          </p:nvSpPr>
          <p:spPr>
            <a:xfrm>
              <a:off x="6843756" y="8666848"/>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50</a:t>
              </a:r>
            </a:p>
          </p:txBody>
        </p:sp>
        <p:sp>
          <p:nvSpPr>
            <p:cNvPr id="474" name="tx46"/>
            <p:cNvSpPr/>
            <p:nvPr/>
          </p:nvSpPr>
          <p:spPr>
            <a:xfrm>
              <a:off x="6801340" y="8163789"/>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75" name="tx47"/>
            <p:cNvSpPr/>
            <p:nvPr/>
          </p:nvSpPr>
          <p:spPr>
            <a:xfrm>
              <a:off x="6801340" y="766073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150</a:t>
              </a:r>
            </a:p>
          </p:txBody>
        </p:sp>
        <p:sp>
          <p:nvSpPr>
            <p:cNvPr id="476" name="tx48"/>
            <p:cNvSpPr/>
            <p:nvPr/>
          </p:nvSpPr>
          <p:spPr>
            <a:xfrm>
              <a:off x="6801340" y="715767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a:t>
              </a:r>
            </a:p>
          </p:txBody>
        </p:sp>
        <p:sp>
          <p:nvSpPr>
            <p:cNvPr id="477" name="tx49"/>
            <p:cNvSpPr/>
            <p:nvPr/>
          </p:nvSpPr>
          <p:spPr>
            <a:xfrm>
              <a:off x="6801340" y="6654611"/>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250</a:t>
              </a:r>
            </a:p>
          </p:txBody>
        </p:sp>
        <p:sp>
          <p:nvSpPr>
            <p:cNvPr id="478" name="pl50"/>
            <p:cNvSpPr/>
            <p:nvPr/>
          </p:nvSpPr>
          <p:spPr>
            <a:xfrm>
              <a:off x="7118876"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9" name="pl51"/>
            <p:cNvSpPr/>
            <p:nvPr/>
          </p:nvSpPr>
          <p:spPr>
            <a:xfrm>
              <a:off x="7118876" y="866915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0" name="pl52"/>
            <p:cNvSpPr/>
            <p:nvPr/>
          </p:nvSpPr>
          <p:spPr>
            <a:xfrm>
              <a:off x="7118876" y="816609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1" name="pl53"/>
            <p:cNvSpPr/>
            <p:nvPr/>
          </p:nvSpPr>
          <p:spPr>
            <a:xfrm>
              <a:off x="7118876" y="766303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2" name="pl54"/>
            <p:cNvSpPr/>
            <p:nvPr/>
          </p:nvSpPr>
          <p:spPr>
            <a:xfrm>
              <a:off x="7118876" y="715997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3" name="pl55"/>
            <p:cNvSpPr/>
            <p:nvPr/>
          </p:nvSpPr>
          <p:spPr>
            <a:xfrm>
              <a:off x="7118876" y="665691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4" name="pl56"/>
            <p:cNvSpPr/>
            <p:nvPr/>
          </p:nvSpPr>
          <p:spPr>
            <a:xfrm>
              <a:off x="11260854"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5" name="pl57"/>
            <p:cNvSpPr/>
            <p:nvPr/>
          </p:nvSpPr>
          <p:spPr>
            <a:xfrm>
              <a:off x="11260854" y="8559202"/>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6" name="pl58"/>
            <p:cNvSpPr/>
            <p:nvPr/>
          </p:nvSpPr>
          <p:spPr>
            <a:xfrm>
              <a:off x="11260854" y="7946190"/>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7" name="pl59"/>
            <p:cNvSpPr/>
            <p:nvPr/>
          </p:nvSpPr>
          <p:spPr>
            <a:xfrm>
              <a:off x="11260854" y="7333178"/>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8" name="pl60"/>
            <p:cNvSpPr/>
            <p:nvPr/>
          </p:nvSpPr>
          <p:spPr>
            <a:xfrm>
              <a:off x="11260854" y="6720165"/>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9" name="tx61"/>
            <p:cNvSpPr/>
            <p:nvPr/>
          </p:nvSpPr>
          <p:spPr>
            <a:xfrm>
              <a:off x="11358911"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90" name="tx62"/>
            <p:cNvSpPr/>
            <p:nvPr/>
          </p:nvSpPr>
          <p:spPr>
            <a:xfrm>
              <a:off x="11358911" y="8556895"/>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a:t>
              </a:r>
            </a:p>
          </p:txBody>
        </p:sp>
        <p:sp>
          <p:nvSpPr>
            <p:cNvPr id="491" name="tx63"/>
            <p:cNvSpPr/>
            <p:nvPr/>
          </p:nvSpPr>
          <p:spPr>
            <a:xfrm>
              <a:off x="11358911" y="7943883"/>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50</a:t>
              </a:r>
            </a:p>
          </p:txBody>
        </p:sp>
        <p:sp>
          <p:nvSpPr>
            <p:cNvPr id="492" name="tx64"/>
            <p:cNvSpPr/>
            <p:nvPr/>
          </p:nvSpPr>
          <p:spPr>
            <a:xfrm>
              <a:off x="11358911" y="7332731"/>
              <a:ext cx="16951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75</a:t>
              </a:r>
            </a:p>
          </p:txBody>
        </p:sp>
        <p:sp>
          <p:nvSpPr>
            <p:cNvPr id="493" name="tx65"/>
            <p:cNvSpPr/>
            <p:nvPr/>
          </p:nvSpPr>
          <p:spPr>
            <a:xfrm>
              <a:off x="11358911" y="6717858"/>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94" name="pl66"/>
            <p:cNvSpPr/>
            <p:nvPr/>
          </p:nvSpPr>
          <p:spPr>
            <a:xfrm>
              <a:off x="749593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5" name="pl67"/>
            <p:cNvSpPr/>
            <p:nvPr/>
          </p:nvSpPr>
          <p:spPr>
            <a:xfrm>
              <a:off x="806637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6" name="pl68"/>
            <p:cNvSpPr/>
            <p:nvPr/>
          </p:nvSpPr>
          <p:spPr>
            <a:xfrm>
              <a:off x="863682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7" name="pl69"/>
            <p:cNvSpPr/>
            <p:nvPr/>
          </p:nvSpPr>
          <p:spPr>
            <a:xfrm>
              <a:off x="920726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8" name="pl70"/>
            <p:cNvSpPr/>
            <p:nvPr/>
          </p:nvSpPr>
          <p:spPr>
            <a:xfrm>
              <a:off x="977770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9" name="pl71"/>
            <p:cNvSpPr/>
            <p:nvPr/>
          </p:nvSpPr>
          <p:spPr>
            <a:xfrm>
              <a:off x="10348147"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0" name="pl72"/>
            <p:cNvSpPr/>
            <p:nvPr/>
          </p:nvSpPr>
          <p:spPr>
            <a:xfrm>
              <a:off x="1091858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1" name="tx73"/>
            <p:cNvSpPr/>
            <p:nvPr/>
          </p:nvSpPr>
          <p:spPr>
            <a:xfrm rot="-2700000">
              <a:off x="7386037"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502" name="tx74"/>
            <p:cNvSpPr/>
            <p:nvPr/>
          </p:nvSpPr>
          <p:spPr>
            <a:xfrm rot="-2700000">
              <a:off x="7916781"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503" name="tx75"/>
            <p:cNvSpPr/>
            <p:nvPr/>
          </p:nvSpPr>
          <p:spPr>
            <a:xfrm rot="-2700000">
              <a:off x="8486566"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504" name="tx76"/>
            <p:cNvSpPr/>
            <p:nvPr/>
          </p:nvSpPr>
          <p:spPr>
            <a:xfrm rot="-2700000">
              <a:off x="891231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505" name="tx77"/>
            <p:cNvSpPr/>
            <p:nvPr/>
          </p:nvSpPr>
          <p:spPr>
            <a:xfrm rot="-2700000">
              <a:off x="9482760"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506" name="tx78"/>
            <p:cNvSpPr/>
            <p:nvPr/>
          </p:nvSpPr>
          <p:spPr>
            <a:xfrm rot="-2700000">
              <a:off x="10053175"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507" name="tx79"/>
            <p:cNvSpPr/>
            <p:nvPr/>
          </p:nvSpPr>
          <p:spPr>
            <a:xfrm rot="-2700000">
              <a:off x="10735687"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08" name="tx80"/>
            <p:cNvSpPr/>
            <p:nvPr/>
          </p:nvSpPr>
          <p:spPr>
            <a:xfrm>
              <a:off x="9207262"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509" name="tx81"/>
            <p:cNvSpPr/>
            <p:nvPr/>
          </p:nvSpPr>
          <p:spPr>
            <a:xfrm>
              <a:off x="8390010"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510" name="tx82"/>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511" name="tx83"/>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512" name="rc84"/>
            <p:cNvSpPr/>
            <p:nvPr/>
          </p:nvSpPr>
          <p:spPr>
            <a:xfrm>
              <a:off x="6564753" y="10217410"/>
              <a:ext cx="1051268" cy="182880"/>
            </a:xfrm>
            <a:prstGeom prst="rect">
              <a:avLst/>
            </a:prstGeom>
            <a:solidFill>
              <a:srgbClr val="FFFFFF">
                <a:alpha val="100000"/>
              </a:srgbClr>
            </a:solidFill>
          </p:spPr>
          <p:txBody>
            <a:bodyPr/>
            <a:lstStyle/>
            <a:p/>
          </p:txBody>
        </p:sp>
        <p:sp>
          <p:nvSpPr>
            <p:cNvPr id="513" name="rc85"/>
            <p:cNvSpPr/>
            <p:nvPr/>
          </p:nvSpPr>
          <p:spPr>
            <a:xfrm>
              <a:off x="6564753" y="10217410"/>
              <a:ext cx="182879" cy="182880"/>
            </a:xfrm>
            <a:prstGeom prst="rect">
              <a:avLst/>
            </a:prstGeom>
            <a:solidFill>
              <a:srgbClr val="FFFFFF">
                <a:alpha val="100000"/>
              </a:srgbClr>
            </a:solidFill>
          </p:spPr>
          <p:txBody>
            <a:bodyPr/>
            <a:lstStyle/>
            <a:p/>
          </p:txBody>
        </p:sp>
        <p:sp>
          <p:nvSpPr>
            <p:cNvPr id="514" name="pl86"/>
            <p:cNvSpPr/>
            <p:nvPr/>
          </p:nvSpPr>
          <p:spPr>
            <a:xfrm>
              <a:off x="6583041"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515" name="tx87"/>
            <p:cNvSpPr/>
            <p:nvPr/>
          </p:nvSpPr>
          <p:spPr>
            <a:xfrm>
              <a:off x="6855633"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516" name="rc88"/>
            <p:cNvSpPr/>
            <p:nvPr/>
          </p:nvSpPr>
          <p:spPr>
            <a:xfrm>
              <a:off x="7796021" y="10217410"/>
              <a:ext cx="4053749" cy="182880"/>
            </a:xfrm>
            <a:prstGeom prst="rect">
              <a:avLst/>
            </a:prstGeom>
            <a:solidFill>
              <a:srgbClr val="FFFFFF">
                <a:alpha val="100000"/>
              </a:srgbClr>
            </a:solidFill>
          </p:spPr>
          <p:txBody>
            <a:bodyPr/>
            <a:lstStyle/>
            <a:p/>
          </p:txBody>
        </p:sp>
        <p:sp>
          <p:nvSpPr>
            <p:cNvPr id="517" name="rc89"/>
            <p:cNvSpPr/>
            <p:nvPr/>
          </p:nvSpPr>
          <p:spPr>
            <a:xfrm>
              <a:off x="7796021" y="10217410"/>
              <a:ext cx="182879" cy="182880"/>
            </a:xfrm>
            <a:prstGeom prst="rect">
              <a:avLst/>
            </a:prstGeom>
            <a:solidFill>
              <a:srgbClr val="FFFFFF">
                <a:alpha val="100000"/>
              </a:srgbClr>
            </a:solidFill>
          </p:spPr>
          <p:txBody>
            <a:bodyPr/>
            <a:lstStyle/>
            <a:p/>
          </p:txBody>
        </p:sp>
        <p:sp>
          <p:nvSpPr>
            <p:cNvPr id="518" name="rc90"/>
            <p:cNvSpPr/>
            <p:nvPr/>
          </p:nvSpPr>
          <p:spPr>
            <a:xfrm>
              <a:off x="7805021"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519" name="rc91"/>
            <p:cNvSpPr/>
            <p:nvPr/>
          </p:nvSpPr>
          <p:spPr>
            <a:xfrm>
              <a:off x="8887262" y="10217410"/>
              <a:ext cx="182879" cy="182880"/>
            </a:xfrm>
            <a:prstGeom prst="rect">
              <a:avLst/>
            </a:prstGeom>
            <a:solidFill>
              <a:srgbClr val="FFFFFF">
                <a:alpha val="100000"/>
              </a:srgbClr>
            </a:solidFill>
          </p:spPr>
          <p:txBody>
            <a:bodyPr/>
            <a:lstStyle/>
            <a:p/>
          </p:txBody>
        </p:sp>
        <p:sp>
          <p:nvSpPr>
            <p:cNvPr id="520" name="rc92"/>
            <p:cNvSpPr/>
            <p:nvPr/>
          </p:nvSpPr>
          <p:spPr>
            <a:xfrm>
              <a:off x="8896262" y="10226410"/>
              <a:ext cx="164879"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21" name="rc93"/>
            <p:cNvSpPr/>
            <p:nvPr/>
          </p:nvSpPr>
          <p:spPr>
            <a:xfrm>
              <a:off x="9813303" y="10217410"/>
              <a:ext cx="182879" cy="182880"/>
            </a:xfrm>
            <a:prstGeom prst="rect">
              <a:avLst/>
            </a:prstGeom>
            <a:solidFill>
              <a:srgbClr val="FFFFFF">
                <a:alpha val="100000"/>
              </a:srgbClr>
            </a:solidFill>
          </p:spPr>
          <p:txBody>
            <a:bodyPr/>
            <a:lstStyle/>
            <a:p/>
          </p:txBody>
        </p:sp>
        <p:sp>
          <p:nvSpPr>
            <p:cNvPr id="522" name="rc94"/>
            <p:cNvSpPr/>
            <p:nvPr/>
          </p:nvSpPr>
          <p:spPr>
            <a:xfrm>
              <a:off x="9822303" y="10226410"/>
              <a:ext cx="164880"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523" name="rc95"/>
            <p:cNvSpPr/>
            <p:nvPr/>
          </p:nvSpPr>
          <p:spPr>
            <a:xfrm>
              <a:off x="10815544" y="10217410"/>
              <a:ext cx="182880" cy="182880"/>
            </a:xfrm>
            <a:prstGeom prst="rect">
              <a:avLst/>
            </a:prstGeom>
            <a:solidFill>
              <a:srgbClr val="FFFFFF">
                <a:alpha val="100000"/>
              </a:srgbClr>
            </a:solidFill>
          </p:spPr>
          <p:txBody>
            <a:bodyPr/>
            <a:lstStyle/>
            <a:p/>
          </p:txBody>
        </p:sp>
        <p:sp>
          <p:nvSpPr>
            <p:cNvPr id="524" name="rc96"/>
            <p:cNvSpPr/>
            <p:nvPr/>
          </p:nvSpPr>
          <p:spPr>
            <a:xfrm>
              <a:off x="10824544"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25" name="tx97"/>
            <p:cNvSpPr/>
            <p:nvPr/>
          </p:nvSpPr>
          <p:spPr>
            <a:xfrm>
              <a:off x="8086901"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26" name="tx98"/>
            <p:cNvSpPr/>
            <p:nvPr/>
          </p:nvSpPr>
          <p:spPr>
            <a:xfrm>
              <a:off x="9178142"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27" name="tx99"/>
            <p:cNvSpPr/>
            <p:nvPr/>
          </p:nvSpPr>
          <p:spPr>
            <a:xfrm>
              <a:off x="10104183"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528" name="tx100"/>
            <p:cNvSpPr/>
            <p:nvPr/>
          </p:nvSpPr>
          <p:spPr>
            <a:xfrm>
              <a:off x="11106424"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29" name="tx101"/>
            <p:cNvSpPr/>
            <p:nvPr/>
          </p:nvSpPr>
          <p:spPr>
            <a:xfrm>
              <a:off x="6578964"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30" name=""/>
          <p:cNvGrpSpPr/>
          <p:nvPr/>
        </p:nvGrpSpPr>
        <p:grpSpPr>
          <a:xfrm>
            <a:off x="12527280" y="6217920"/>
            <a:ext cx="5486400" cy="4297680"/>
            <a:chOff x="12527280" y="6217920"/>
            <a:chExt cx="5486400" cy="4297680"/>
          </a:xfrm>
        </p:grpSpPr>
        <p:sp>
          <p:nvSpPr>
            <p:cNvPr id="531"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32"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33"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34"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35"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36"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37"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38"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39"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0"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1"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2"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3"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4"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5" name="pl17"/>
            <p:cNvSpPr/>
            <p:nvPr/>
          </p:nvSpPr>
          <p:spPr>
            <a:xfrm>
              <a:off x="13329440" y="6791707"/>
              <a:ext cx="4502097" cy="1177944"/>
            </a:xfrm>
            <a:custGeom>
              <a:avLst/>
              <a:pathLst>
                <a:path w="4502097" h="1177944">
                  <a:moveTo>
                    <a:pt x="0" y="1177944"/>
                  </a:moveTo>
                  <a:lnTo>
                    <a:pt x="187587" y="793832"/>
                  </a:lnTo>
                  <a:lnTo>
                    <a:pt x="375174" y="768224"/>
                  </a:lnTo>
                  <a:lnTo>
                    <a:pt x="562762" y="460934"/>
                  </a:lnTo>
                  <a:lnTo>
                    <a:pt x="750349" y="409719"/>
                  </a:lnTo>
                  <a:lnTo>
                    <a:pt x="937937" y="256074"/>
                  </a:lnTo>
                  <a:lnTo>
                    <a:pt x="1125524" y="153644"/>
                  </a:lnTo>
                  <a:lnTo>
                    <a:pt x="1313111" y="0"/>
                  </a:lnTo>
                  <a:lnTo>
                    <a:pt x="1500699" y="0"/>
                  </a:lnTo>
                  <a:lnTo>
                    <a:pt x="1688286" y="0"/>
                  </a:lnTo>
                  <a:lnTo>
                    <a:pt x="1875874" y="51214"/>
                  </a:lnTo>
                  <a:lnTo>
                    <a:pt x="2063461" y="128037"/>
                  </a:lnTo>
                  <a:lnTo>
                    <a:pt x="2251048" y="179252"/>
                  </a:lnTo>
                  <a:lnTo>
                    <a:pt x="2438636" y="307289"/>
                  </a:lnTo>
                  <a:lnTo>
                    <a:pt x="2626223" y="153644"/>
                  </a:lnTo>
                  <a:lnTo>
                    <a:pt x="2813811" y="153644"/>
                  </a:lnTo>
                  <a:lnTo>
                    <a:pt x="3001398" y="153644"/>
                  </a:lnTo>
                  <a:lnTo>
                    <a:pt x="3188985" y="153644"/>
                  </a:lnTo>
                  <a:lnTo>
                    <a:pt x="3376573" y="153644"/>
                  </a:lnTo>
                  <a:lnTo>
                    <a:pt x="3564160" y="153644"/>
                  </a:lnTo>
                  <a:lnTo>
                    <a:pt x="3751748" y="153644"/>
                  </a:lnTo>
                  <a:lnTo>
                    <a:pt x="3939335" y="153644"/>
                  </a:lnTo>
                  <a:lnTo>
                    <a:pt x="4126923" y="153644"/>
                  </a:lnTo>
                  <a:lnTo>
                    <a:pt x="4314510" y="153644"/>
                  </a:lnTo>
                  <a:lnTo>
                    <a:pt x="4502097" y="153644"/>
                  </a:lnTo>
                </a:path>
              </a:pathLst>
            </a:custGeom>
            <a:ln w="32521" cap="flat">
              <a:solidFill>
                <a:srgbClr val="5EB0E8">
                  <a:alpha val="100000"/>
                </a:srgbClr>
              </a:solidFill>
              <a:prstDash val="solid"/>
              <a:round/>
            </a:ln>
          </p:spPr>
          <p:txBody>
            <a:bodyPr/>
            <a:lstStyle/>
            <a:p/>
          </p:txBody>
        </p:sp>
        <p:sp>
          <p:nvSpPr>
            <p:cNvPr id="546" name="pl18"/>
            <p:cNvSpPr/>
            <p:nvPr/>
          </p:nvSpPr>
          <p:spPr>
            <a:xfrm>
              <a:off x="15955664" y="7380679"/>
              <a:ext cx="1875874" cy="1382804"/>
            </a:xfrm>
            <a:custGeom>
              <a:avLst/>
              <a:pathLst>
                <a:path w="1875874" h="1382804">
                  <a:moveTo>
                    <a:pt x="0" y="1382804"/>
                  </a:moveTo>
                  <a:lnTo>
                    <a:pt x="187587" y="537757"/>
                  </a:lnTo>
                  <a:lnTo>
                    <a:pt x="375174" y="307289"/>
                  </a:lnTo>
                  <a:lnTo>
                    <a:pt x="562762" y="153644"/>
                  </a:lnTo>
                  <a:lnTo>
                    <a:pt x="750349" y="0"/>
                  </a:lnTo>
                  <a:lnTo>
                    <a:pt x="937937" y="0"/>
                  </a:lnTo>
                  <a:lnTo>
                    <a:pt x="1125524" y="0"/>
                  </a:lnTo>
                  <a:lnTo>
                    <a:pt x="1313111" y="0"/>
                  </a:lnTo>
                  <a:lnTo>
                    <a:pt x="1500699" y="128037"/>
                  </a:lnTo>
                  <a:lnTo>
                    <a:pt x="1688286" y="153644"/>
                  </a:lnTo>
                  <a:lnTo>
                    <a:pt x="1875874" y="153644"/>
                  </a:lnTo>
                </a:path>
              </a:pathLst>
            </a:custGeom>
            <a:ln w="32521" cap="flat">
              <a:solidFill>
                <a:srgbClr val="00A173">
                  <a:alpha val="100000"/>
                </a:srgbClr>
              </a:solidFill>
              <a:prstDash val="solid"/>
              <a:round/>
            </a:ln>
          </p:spPr>
          <p:txBody>
            <a:bodyPr/>
            <a:lstStyle/>
            <a:p/>
          </p:txBody>
        </p:sp>
        <p:sp>
          <p:nvSpPr>
            <p:cNvPr id="547"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48"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49"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50"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51"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52"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53"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4"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5"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6"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7"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8"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9"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0"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1"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2"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3"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4"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5"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6"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7"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8"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9"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0"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1"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2"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3"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4"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5"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6"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7"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8"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9"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0"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1"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2"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3"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4"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85"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86"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87"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88"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89"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90"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91"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92"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93"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94"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95"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96"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97"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98"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99"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600"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601"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602"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603"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604"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605"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606"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607"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608"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609"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610" name="rc82"/>
            <p:cNvSpPr/>
            <p:nvPr/>
          </p:nvSpPr>
          <p:spPr>
            <a:xfrm>
              <a:off x="14005791" y="9941072"/>
              <a:ext cx="3149396" cy="504938"/>
            </a:xfrm>
            <a:prstGeom prst="rect">
              <a:avLst/>
            </a:prstGeom>
            <a:solidFill>
              <a:srgbClr val="FFFFFF">
                <a:alpha val="100000"/>
              </a:srgbClr>
            </a:solidFill>
          </p:spPr>
          <p:txBody>
            <a:bodyPr/>
            <a:lstStyle/>
            <a:p/>
          </p:txBody>
        </p:sp>
        <p:sp>
          <p:nvSpPr>
            <p:cNvPr id="611"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612"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613"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614"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615"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616" name=""/>
          <p:cNvGrpSpPr/>
          <p:nvPr/>
        </p:nvGrpSpPr>
        <p:grpSpPr>
          <a:xfrm>
            <a:off x="594360" y="6217920"/>
            <a:ext cx="5562295" cy="4320959"/>
            <a:chOff x="594360" y="6217920"/>
            <a:chExt cx="5562295" cy="4320959"/>
          </a:xfrm>
        </p:grpSpPr>
        <p:sp>
          <p:nvSpPr>
            <p:cNvPr id="617" name="rc3"/>
            <p:cNvSpPr/>
            <p:nvPr/>
          </p:nvSpPr>
          <p:spPr>
            <a:xfrm>
              <a:off x="594360" y="6217920"/>
              <a:ext cx="5562295" cy="432095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618" name="rc4"/>
            <p:cNvSpPr/>
            <p:nvPr/>
          </p:nvSpPr>
          <p:spPr>
            <a:xfrm>
              <a:off x="2283463" y="6516351"/>
              <a:ext cx="3361457" cy="2810398"/>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619" name="rc5"/>
            <p:cNvSpPr/>
            <p:nvPr/>
          </p:nvSpPr>
          <p:spPr>
            <a:xfrm>
              <a:off x="2311016" y="6543904"/>
              <a:ext cx="275529" cy="275529"/>
            </a:xfrm>
            <a:prstGeom prst="rect">
              <a:avLst/>
            </a:prstGeom>
            <a:solidFill>
              <a:srgbClr val="FEDECF">
                <a:alpha val="100000"/>
              </a:srgbClr>
            </a:solidFill>
            <a:ln w="5420" cap="flat">
              <a:solidFill>
                <a:srgbClr val="FFFFFF">
                  <a:alpha val="100000"/>
                </a:srgbClr>
              </a:solidFill>
              <a:prstDash val="solid"/>
              <a:miter/>
            </a:ln>
          </p:spPr>
          <p:txBody>
            <a:bodyPr/>
            <a:lstStyle/>
            <a:p/>
          </p:txBody>
        </p:sp>
        <p:sp>
          <p:nvSpPr>
            <p:cNvPr id="620" name="rc6"/>
            <p:cNvSpPr/>
            <p:nvPr/>
          </p:nvSpPr>
          <p:spPr>
            <a:xfrm>
              <a:off x="2586546" y="6543904"/>
              <a:ext cx="275529" cy="275529"/>
            </a:xfrm>
            <a:prstGeom prst="rect">
              <a:avLst/>
            </a:prstGeom>
            <a:solidFill>
              <a:srgbClr val="FED8C8">
                <a:alpha val="100000"/>
              </a:srgbClr>
            </a:solidFill>
            <a:ln w="5420" cap="flat">
              <a:solidFill>
                <a:srgbClr val="FFFFFF">
                  <a:alpha val="100000"/>
                </a:srgbClr>
              </a:solidFill>
              <a:prstDash val="solid"/>
              <a:miter/>
            </a:ln>
          </p:spPr>
          <p:txBody>
            <a:bodyPr/>
            <a:lstStyle/>
            <a:p/>
          </p:txBody>
        </p:sp>
        <p:sp>
          <p:nvSpPr>
            <p:cNvPr id="621" name="rc7"/>
            <p:cNvSpPr/>
            <p:nvPr/>
          </p:nvSpPr>
          <p:spPr>
            <a:xfrm>
              <a:off x="2862075" y="6543904"/>
              <a:ext cx="275529" cy="275529"/>
            </a:xfrm>
            <a:prstGeom prst="rect">
              <a:avLst/>
            </a:prstGeom>
            <a:solidFill>
              <a:srgbClr val="FEDCCD">
                <a:alpha val="100000"/>
              </a:srgbClr>
            </a:solidFill>
            <a:ln w="5420" cap="flat">
              <a:solidFill>
                <a:srgbClr val="FFFFFF">
                  <a:alpha val="100000"/>
                </a:srgbClr>
              </a:solidFill>
              <a:prstDash val="solid"/>
              <a:miter/>
            </a:ln>
          </p:spPr>
          <p:txBody>
            <a:bodyPr/>
            <a:lstStyle/>
            <a:p/>
          </p:txBody>
        </p:sp>
        <p:sp>
          <p:nvSpPr>
            <p:cNvPr id="622" name="rc8"/>
            <p:cNvSpPr/>
            <p:nvPr/>
          </p:nvSpPr>
          <p:spPr>
            <a:xfrm>
              <a:off x="3137604" y="6543904"/>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3" name="rc9"/>
            <p:cNvSpPr/>
            <p:nvPr/>
          </p:nvSpPr>
          <p:spPr>
            <a:xfrm>
              <a:off x="3413133" y="6543904"/>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4" name="rc10"/>
            <p:cNvSpPr/>
            <p:nvPr/>
          </p:nvSpPr>
          <p:spPr>
            <a:xfrm>
              <a:off x="3688663" y="6543904"/>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5" name="rc11"/>
            <p:cNvSpPr/>
            <p:nvPr/>
          </p:nvSpPr>
          <p:spPr>
            <a:xfrm>
              <a:off x="3964192" y="6543904"/>
              <a:ext cx="275529" cy="275529"/>
            </a:xfrm>
            <a:prstGeom prst="rect">
              <a:avLst/>
            </a:prstGeom>
            <a:solidFill>
              <a:srgbClr val="FEDECF">
                <a:alpha val="100000"/>
              </a:srgbClr>
            </a:solidFill>
            <a:ln w="5420" cap="flat">
              <a:solidFill>
                <a:srgbClr val="FFFFFF">
                  <a:alpha val="100000"/>
                </a:srgbClr>
              </a:solidFill>
              <a:prstDash val="solid"/>
              <a:miter/>
            </a:ln>
          </p:spPr>
          <p:txBody>
            <a:bodyPr/>
            <a:lstStyle/>
            <a:p/>
          </p:txBody>
        </p:sp>
        <p:sp>
          <p:nvSpPr>
            <p:cNvPr id="626" name="rc12"/>
            <p:cNvSpPr/>
            <p:nvPr/>
          </p:nvSpPr>
          <p:spPr>
            <a:xfrm>
              <a:off x="4239721" y="6543904"/>
              <a:ext cx="275529" cy="275529"/>
            </a:xfrm>
            <a:prstGeom prst="rect">
              <a:avLst/>
            </a:prstGeom>
            <a:solidFill>
              <a:srgbClr val="FC9475">
                <a:alpha val="100000"/>
              </a:srgbClr>
            </a:solidFill>
            <a:ln w="5420" cap="flat">
              <a:solidFill>
                <a:srgbClr val="FFFFFF">
                  <a:alpha val="100000"/>
                </a:srgbClr>
              </a:solidFill>
              <a:prstDash val="solid"/>
              <a:miter/>
            </a:ln>
          </p:spPr>
          <p:txBody>
            <a:bodyPr/>
            <a:lstStyle/>
            <a:p/>
          </p:txBody>
        </p:sp>
        <p:sp>
          <p:nvSpPr>
            <p:cNvPr id="627" name="rc13"/>
            <p:cNvSpPr/>
            <p:nvPr/>
          </p:nvSpPr>
          <p:spPr>
            <a:xfrm>
              <a:off x="4515250" y="6543904"/>
              <a:ext cx="275529" cy="275529"/>
            </a:xfrm>
            <a:prstGeom prst="rect">
              <a:avLst/>
            </a:prstGeom>
            <a:solidFill>
              <a:srgbClr val="FC9879">
                <a:alpha val="100000"/>
              </a:srgbClr>
            </a:solidFill>
            <a:ln w="5420" cap="flat">
              <a:solidFill>
                <a:srgbClr val="FFFFFF">
                  <a:alpha val="100000"/>
                </a:srgbClr>
              </a:solidFill>
              <a:prstDash val="solid"/>
              <a:miter/>
            </a:ln>
          </p:spPr>
          <p:txBody>
            <a:bodyPr/>
            <a:lstStyle/>
            <a:p/>
          </p:txBody>
        </p:sp>
        <p:sp>
          <p:nvSpPr>
            <p:cNvPr id="628" name="rc14"/>
            <p:cNvSpPr/>
            <p:nvPr/>
          </p:nvSpPr>
          <p:spPr>
            <a:xfrm>
              <a:off x="4790780" y="6543904"/>
              <a:ext cx="275529" cy="275529"/>
            </a:xfrm>
            <a:prstGeom prst="rect">
              <a:avLst/>
            </a:prstGeom>
            <a:solidFill>
              <a:srgbClr val="FED8C8">
                <a:alpha val="100000"/>
              </a:srgbClr>
            </a:solidFill>
            <a:ln w="5420" cap="flat">
              <a:solidFill>
                <a:srgbClr val="FFFFFF">
                  <a:alpha val="100000"/>
                </a:srgbClr>
              </a:solidFill>
              <a:prstDash val="solid"/>
              <a:miter/>
            </a:ln>
          </p:spPr>
          <p:txBody>
            <a:bodyPr/>
            <a:lstStyle/>
            <a:p/>
          </p:txBody>
        </p:sp>
        <p:sp>
          <p:nvSpPr>
            <p:cNvPr id="629" name="rc15"/>
            <p:cNvSpPr/>
            <p:nvPr/>
          </p:nvSpPr>
          <p:spPr>
            <a:xfrm>
              <a:off x="5066309" y="6543904"/>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0" name="rc16"/>
            <p:cNvSpPr/>
            <p:nvPr/>
          </p:nvSpPr>
          <p:spPr>
            <a:xfrm>
              <a:off x="5341838" y="6543904"/>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1" name="rc17"/>
            <p:cNvSpPr/>
            <p:nvPr/>
          </p:nvSpPr>
          <p:spPr>
            <a:xfrm>
              <a:off x="2311016" y="6819433"/>
              <a:ext cx="275529" cy="275529"/>
            </a:xfrm>
            <a:prstGeom prst="rect">
              <a:avLst/>
            </a:prstGeom>
            <a:solidFill>
              <a:srgbClr val="FECDB9">
                <a:alpha val="100000"/>
              </a:srgbClr>
            </a:solidFill>
            <a:ln w="5420" cap="flat">
              <a:solidFill>
                <a:srgbClr val="FFFFFF">
                  <a:alpha val="100000"/>
                </a:srgbClr>
              </a:solidFill>
              <a:prstDash val="solid"/>
              <a:miter/>
            </a:ln>
          </p:spPr>
          <p:txBody>
            <a:bodyPr/>
            <a:lstStyle/>
            <a:p/>
          </p:txBody>
        </p:sp>
        <p:sp>
          <p:nvSpPr>
            <p:cNvPr id="632" name="rc18"/>
            <p:cNvSpPr/>
            <p:nvPr/>
          </p:nvSpPr>
          <p:spPr>
            <a:xfrm>
              <a:off x="2586546" y="6819433"/>
              <a:ext cx="275529" cy="275529"/>
            </a:xfrm>
            <a:prstGeom prst="rect">
              <a:avLst/>
            </a:prstGeom>
            <a:solidFill>
              <a:srgbClr val="FDC1A9">
                <a:alpha val="100000"/>
              </a:srgbClr>
            </a:solidFill>
            <a:ln w="5420" cap="flat">
              <a:solidFill>
                <a:srgbClr val="FFFFFF">
                  <a:alpha val="100000"/>
                </a:srgbClr>
              </a:solidFill>
              <a:prstDash val="solid"/>
              <a:miter/>
            </a:ln>
          </p:spPr>
          <p:txBody>
            <a:bodyPr/>
            <a:lstStyle/>
            <a:p/>
          </p:txBody>
        </p:sp>
        <p:sp>
          <p:nvSpPr>
            <p:cNvPr id="633" name="rc19"/>
            <p:cNvSpPr/>
            <p:nvPr/>
          </p:nvSpPr>
          <p:spPr>
            <a:xfrm>
              <a:off x="2862075" y="6819433"/>
              <a:ext cx="275529" cy="275529"/>
            </a:xfrm>
            <a:prstGeom prst="rect">
              <a:avLst/>
            </a:prstGeom>
            <a:solidFill>
              <a:srgbClr val="FEDCCD">
                <a:alpha val="100000"/>
              </a:srgbClr>
            </a:solidFill>
            <a:ln w="5420" cap="flat">
              <a:solidFill>
                <a:srgbClr val="FFFFFF">
                  <a:alpha val="100000"/>
                </a:srgbClr>
              </a:solidFill>
              <a:prstDash val="solid"/>
              <a:miter/>
            </a:ln>
          </p:spPr>
          <p:txBody>
            <a:bodyPr/>
            <a:lstStyle/>
            <a:p/>
          </p:txBody>
        </p:sp>
        <p:sp>
          <p:nvSpPr>
            <p:cNvPr id="634" name="rc20"/>
            <p:cNvSpPr/>
            <p:nvPr/>
          </p:nvSpPr>
          <p:spPr>
            <a:xfrm>
              <a:off x="3137604" y="6819433"/>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5" name="rc21"/>
            <p:cNvSpPr/>
            <p:nvPr/>
          </p:nvSpPr>
          <p:spPr>
            <a:xfrm>
              <a:off x="3413133" y="6819433"/>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6" name="rc22"/>
            <p:cNvSpPr/>
            <p:nvPr/>
          </p:nvSpPr>
          <p:spPr>
            <a:xfrm>
              <a:off x="3688663" y="6819433"/>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7" name="rc23"/>
            <p:cNvSpPr/>
            <p:nvPr/>
          </p:nvSpPr>
          <p:spPr>
            <a:xfrm>
              <a:off x="3964192" y="6819433"/>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8" name="rc24"/>
            <p:cNvSpPr/>
            <p:nvPr/>
          </p:nvSpPr>
          <p:spPr>
            <a:xfrm>
              <a:off x="4239721" y="6819433"/>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9" name="rc25"/>
            <p:cNvSpPr/>
            <p:nvPr/>
          </p:nvSpPr>
          <p:spPr>
            <a:xfrm>
              <a:off x="4515250" y="6819433"/>
              <a:ext cx="275529" cy="275529"/>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640" name="rc26"/>
            <p:cNvSpPr/>
            <p:nvPr/>
          </p:nvSpPr>
          <p:spPr>
            <a:xfrm>
              <a:off x="4790780" y="6819433"/>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1" name="rc27"/>
            <p:cNvSpPr/>
            <p:nvPr/>
          </p:nvSpPr>
          <p:spPr>
            <a:xfrm>
              <a:off x="5066309" y="6819433"/>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2" name="rc28"/>
            <p:cNvSpPr/>
            <p:nvPr/>
          </p:nvSpPr>
          <p:spPr>
            <a:xfrm>
              <a:off x="5341838" y="6819433"/>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3" name="rc29"/>
            <p:cNvSpPr/>
            <p:nvPr/>
          </p:nvSpPr>
          <p:spPr>
            <a:xfrm>
              <a:off x="2311016" y="7094962"/>
              <a:ext cx="275529" cy="275529"/>
            </a:xfrm>
            <a:prstGeom prst="rect">
              <a:avLst/>
            </a:prstGeom>
            <a:solidFill>
              <a:srgbClr val="FDC3AB">
                <a:alpha val="100000"/>
              </a:srgbClr>
            </a:solidFill>
            <a:ln w="5420" cap="flat">
              <a:solidFill>
                <a:srgbClr val="FFFFFF">
                  <a:alpha val="100000"/>
                </a:srgbClr>
              </a:solidFill>
              <a:prstDash val="solid"/>
              <a:miter/>
            </a:ln>
          </p:spPr>
          <p:txBody>
            <a:bodyPr/>
            <a:lstStyle/>
            <a:p/>
          </p:txBody>
        </p:sp>
        <p:sp>
          <p:nvSpPr>
            <p:cNvPr id="644" name="rc30"/>
            <p:cNvSpPr/>
            <p:nvPr/>
          </p:nvSpPr>
          <p:spPr>
            <a:xfrm>
              <a:off x="2586546" y="7094962"/>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45" name="rc31"/>
            <p:cNvSpPr/>
            <p:nvPr/>
          </p:nvSpPr>
          <p:spPr>
            <a:xfrm>
              <a:off x="2862075" y="709496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6" name="rc32"/>
            <p:cNvSpPr/>
            <p:nvPr/>
          </p:nvSpPr>
          <p:spPr>
            <a:xfrm>
              <a:off x="3137604" y="709496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7" name="rc33"/>
            <p:cNvSpPr/>
            <p:nvPr/>
          </p:nvSpPr>
          <p:spPr>
            <a:xfrm>
              <a:off x="3413133" y="709496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8" name="rc34"/>
            <p:cNvSpPr/>
            <p:nvPr/>
          </p:nvSpPr>
          <p:spPr>
            <a:xfrm>
              <a:off x="3688663" y="709496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9" name="rc35"/>
            <p:cNvSpPr/>
            <p:nvPr/>
          </p:nvSpPr>
          <p:spPr>
            <a:xfrm>
              <a:off x="3964192" y="709496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0" name="rc36"/>
            <p:cNvSpPr/>
            <p:nvPr/>
          </p:nvSpPr>
          <p:spPr>
            <a:xfrm>
              <a:off x="4239721" y="709496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1" name="rc37"/>
            <p:cNvSpPr/>
            <p:nvPr/>
          </p:nvSpPr>
          <p:spPr>
            <a:xfrm>
              <a:off x="4515250" y="7094962"/>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52" name="rc38"/>
            <p:cNvSpPr/>
            <p:nvPr/>
          </p:nvSpPr>
          <p:spPr>
            <a:xfrm>
              <a:off x="4790780" y="709496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3" name="rc39"/>
            <p:cNvSpPr/>
            <p:nvPr/>
          </p:nvSpPr>
          <p:spPr>
            <a:xfrm>
              <a:off x="5066309" y="709496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4" name="rc40"/>
            <p:cNvSpPr/>
            <p:nvPr/>
          </p:nvSpPr>
          <p:spPr>
            <a:xfrm>
              <a:off x="5341838" y="709496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5" name="rc41"/>
            <p:cNvSpPr/>
            <p:nvPr/>
          </p:nvSpPr>
          <p:spPr>
            <a:xfrm>
              <a:off x="2311016" y="7370492"/>
              <a:ext cx="275529" cy="275529"/>
            </a:xfrm>
            <a:prstGeom prst="rect">
              <a:avLst/>
            </a:prstGeom>
            <a:solidFill>
              <a:srgbClr val="FEDCCD">
                <a:alpha val="100000"/>
              </a:srgbClr>
            </a:solidFill>
            <a:ln w="5420" cap="flat">
              <a:solidFill>
                <a:srgbClr val="FFFFFF">
                  <a:alpha val="100000"/>
                </a:srgbClr>
              </a:solidFill>
              <a:prstDash val="solid"/>
              <a:miter/>
            </a:ln>
          </p:spPr>
          <p:txBody>
            <a:bodyPr/>
            <a:lstStyle/>
            <a:p/>
          </p:txBody>
        </p:sp>
        <p:sp>
          <p:nvSpPr>
            <p:cNvPr id="656" name="rc42"/>
            <p:cNvSpPr/>
            <p:nvPr/>
          </p:nvSpPr>
          <p:spPr>
            <a:xfrm>
              <a:off x="2586546" y="7370492"/>
              <a:ext cx="275529" cy="275529"/>
            </a:xfrm>
            <a:prstGeom prst="rect">
              <a:avLst/>
            </a:prstGeom>
            <a:solidFill>
              <a:srgbClr val="FED5C3">
                <a:alpha val="100000"/>
              </a:srgbClr>
            </a:solidFill>
            <a:ln w="5420" cap="flat">
              <a:solidFill>
                <a:srgbClr val="FFFFFF">
                  <a:alpha val="100000"/>
                </a:srgbClr>
              </a:solidFill>
              <a:prstDash val="solid"/>
              <a:miter/>
            </a:ln>
          </p:spPr>
          <p:txBody>
            <a:bodyPr/>
            <a:lstStyle/>
            <a:p/>
          </p:txBody>
        </p:sp>
        <p:sp>
          <p:nvSpPr>
            <p:cNvPr id="657" name="rc43"/>
            <p:cNvSpPr/>
            <p:nvPr/>
          </p:nvSpPr>
          <p:spPr>
            <a:xfrm>
              <a:off x="2862075" y="7370492"/>
              <a:ext cx="275529" cy="275529"/>
            </a:xfrm>
            <a:prstGeom prst="rect">
              <a:avLst/>
            </a:prstGeom>
            <a:solidFill>
              <a:srgbClr val="FEDECF">
                <a:alpha val="100000"/>
              </a:srgbClr>
            </a:solidFill>
            <a:ln w="5420" cap="flat">
              <a:solidFill>
                <a:srgbClr val="FFFFFF">
                  <a:alpha val="100000"/>
                </a:srgbClr>
              </a:solidFill>
              <a:prstDash val="solid"/>
              <a:miter/>
            </a:ln>
          </p:spPr>
          <p:txBody>
            <a:bodyPr/>
            <a:lstStyle/>
            <a:p/>
          </p:txBody>
        </p:sp>
        <p:sp>
          <p:nvSpPr>
            <p:cNvPr id="658" name="rc44"/>
            <p:cNvSpPr/>
            <p:nvPr/>
          </p:nvSpPr>
          <p:spPr>
            <a:xfrm>
              <a:off x="3137604" y="737049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9" name="rc45"/>
            <p:cNvSpPr/>
            <p:nvPr/>
          </p:nvSpPr>
          <p:spPr>
            <a:xfrm>
              <a:off x="3413133" y="737049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0" name="rc46"/>
            <p:cNvSpPr/>
            <p:nvPr/>
          </p:nvSpPr>
          <p:spPr>
            <a:xfrm>
              <a:off x="3688663" y="737049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1" name="rc47"/>
            <p:cNvSpPr/>
            <p:nvPr/>
          </p:nvSpPr>
          <p:spPr>
            <a:xfrm>
              <a:off x="3964192" y="7370492"/>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2" name="rc48"/>
            <p:cNvSpPr/>
            <p:nvPr/>
          </p:nvSpPr>
          <p:spPr>
            <a:xfrm>
              <a:off x="4239721" y="737049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3" name="rc49"/>
            <p:cNvSpPr/>
            <p:nvPr/>
          </p:nvSpPr>
          <p:spPr>
            <a:xfrm>
              <a:off x="4515250" y="737049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4" name="rc50"/>
            <p:cNvSpPr/>
            <p:nvPr/>
          </p:nvSpPr>
          <p:spPr>
            <a:xfrm>
              <a:off x="4790780" y="737049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5" name="rc51"/>
            <p:cNvSpPr/>
            <p:nvPr/>
          </p:nvSpPr>
          <p:spPr>
            <a:xfrm>
              <a:off x="5066309" y="737049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6" name="rc52"/>
            <p:cNvSpPr/>
            <p:nvPr/>
          </p:nvSpPr>
          <p:spPr>
            <a:xfrm>
              <a:off x="5341838" y="737049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7" name="rc53"/>
            <p:cNvSpPr/>
            <p:nvPr/>
          </p:nvSpPr>
          <p:spPr>
            <a:xfrm>
              <a:off x="2311016" y="7646021"/>
              <a:ext cx="275529" cy="275529"/>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668" name="rc54"/>
            <p:cNvSpPr/>
            <p:nvPr/>
          </p:nvSpPr>
          <p:spPr>
            <a:xfrm>
              <a:off x="2586546" y="7646021"/>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9" name="rc55"/>
            <p:cNvSpPr/>
            <p:nvPr/>
          </p:nvSpPr>
          <p:spPr>
            <a:xfrm>
              <a:off x="2862075" y="7646021"/>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0" name="rc56"/>
            <p:cNvSpPr/>
            <p:nvPr/>
          </p:nvSpPr>
          <p:spPr>
            <a:xfrm>
              <a:off x="3137604" y="7646021"/>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1" name="rc57"/>
            <p:cNvSpPr/>
            <p:nvPr/>
          </p:nvSpPr>
          <p:spPr>
            <a:xfrm>
              <a:off x="3413133" y="7646021"/>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2" name="rc58"/>
            <p:cNvSpPr/>
            <p:nvPr/>
          </p:nvSpPr>
          <p:spPr>
            <a:xfrm>
              <a:off x="3688663" y="7646021"/>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3" name="rc59"/>
            <p:cNvSpPr/>
            <p:nvPr/>
          </p:nvSpPr>
          <p:spPr>
            <a:xfrm>
              <a:off x="3964192" y="7646021"/>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4" name="rc60"/>
            <p:cNvSpPr/>
            <p:nvPr/>
          </p:nvSpPr>
          <p:spPr>
            <a:xfrm>
              <a:off x="4239721" y="7646021"/>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5" name="rc61"/>
            <p:cNvSpPr/>
            <p:nvPr/>
          </p:nvSpPr>
          <p:spPr>
            <a:xfrm>
              <a:off x="4515250" y="7646021"/>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6" name="rc62"/>
            <p:cNvSpPr/>
            <p:nvPr/>
          </p:nvSpPr>
          <p:spPr>
            <a:xfrm>
              <a:off x="4790780" y="7646021"/>
              <a:ext cx="275529" cy="275529"/>
            </a:xfrm>
            <a:prstGeom prst="rect">
              <a:avLst/>
            </a:prstGeom>
            <a:solidFill>
              <a:srgbClr val="FECCB7">
                <a:alpha val="100000"/>
              </a:srgbClr>
            </a:solidFill>
            <a:ln w="5420" cap="flat">
              <a:solidFill>
                <a:srgbClr val="FFFFFF">
                  <a:alpha val="100000"/>
                </a:srgbClr>
              </a:solidFill>
              <a:prstDash val="solid"/>
              <a:miter/>
            </a:ln>
          </p:spPr>
          <p:txBody>
            <a:bodyPr/>
            <a:lstStyle/>
            <a:p/>
          </p:txBody>
        </p:sp>
        <p:sp>
          <p:nvSpPr>
            <p:cNvPr id="677" name="rc63"/>
            <p:cNvSpPr/>
            <p:nvPr/>
          </p:nvSpPr>
          <p:spPr>
            <a:xfrm>
              <a:off x="5066309" y="7646021"/>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8" name="rc64"/>
            <p:cNvSpPr/>
            <p:nvPr/>
          </p:nvSpPr>
          <p:spPr>
            <a:xfrm>
              <a:off x="5341838" y="7646021"/>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9" name="rc65"/>
            <p:cNvSpPr/>
            <p:nvPr/>
          </p:nvSpPr>
          <p:spPr>
            <a:xfrm>
              <a:off x="2311016" y="7921550"/>
              <a:ext cx="275529" cy="275529"/>
            </a:xfrm>
            <a:prstGeom prst="rect">
              <a:avLst/>
            </a:prstGeom>
            <a:solidFill>
              <a:srgbClr val="FECAB4">
                <a:alpha val="100000"/>
              </a:srgbClr>
            </a:solidFill>
            <a:ln w="5420" cap="flat">
              <a:solidFill>
                <a:srgbClr val="FFFFFF">
                  <a:alpha val="100000"/>
                </a:srgbClr>
              </a:solidFill>
              <a:prstDash val="solid"/>
              <a:miter/>
            </a:ln>
          </p:spPr>
          <p:txBody>
            <a:bodyPr/>
            <a:lstStyle/>
            <a:p/>
          </p:txBody>
        </p:sp>
        <p:sp>
          <p:nvSpPr>
            <p:cNvPr id="680" name="rc66"/>
            <p:cNvSpPr/>
            <p:nvPr/>
          </p:nvSpPr>
          <p:spPr>
            <a:xfrm>
              <a:off x="2586546"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1" name="rc67"/>
            <p:cNvSpPr/>
            <p:nvPr/>
          </p:nvSpPr>
          <p:spPr>
            <a:xfrm>
              <a:off x="2862075"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2" name="rc68"/>
            <p:cNvSpPr/>
            <p:nvPr/>
          </p:nvSpPr>
          <p:spPr>
            <a:xfrm>
              <a:off x="3137604"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3" name="rc69"/>
            <p:cNvSpPr/>
            <p:nvPr/>
          </p:nvSpPr>
          <p:spPr>
            <a:xfrm>
              <a:off x="3413133"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4" name="rc70"/>
            <p:cNvSpPr/>
            <p:nvPr/>
          </p:nvSpPr>
          <p:spPr>
            <a:xfrm>
              <a:off x="3688663" y="7921550"/>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85" name="rc71"/>
            <p:cNvSpPr/>
            <p:nvPr/>
          </p:nvSpPr>
          <p:spPr>
            <a:xfrm>
              <a:off x="3964192"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6" name="rc72"/>
            <p:cNvSpPr/>
            <p:nvPr/>
          </p:nvSpPr>
          <p:spPr>
            <a:xfrm>
              <a:off x="4239721"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7" name="rc73"/>
            <p:cNvSpPr/>
            <p:nvPr/>
          </p:nvSpPr>
          <p:spPr>
            <a:xfrm>
              <a:off x="4515250"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8" name="rc74"/>
            <p:cNvSpPr/>
            <p:nvPr/>
          </p:nvSpPr>
          <p:spPr>
            <a:xfrm>
              <a:off x="4790780"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9" name="rc75"/>
            <p:cNvSpPr/>
            <p:nvPr/>
          </p:nvSpPr>
          <p:spPr>
            <a:xfrm>
              <a:off x="5066309"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0" name="rc76"/>
            <p:cNvSpPr/>
            <p:nvPr/>
          </p:nvSpPr>
          <p:spPr>
            <a:xfrm>
              <a:off x="5341838"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1" name="rc77"/>
            <p:cNvSpPr/>
            <p:nvPr/>
          </p:nvSpPr>
          <p:spPr>
            <a:xfrm>
              <a:off x="2311016" y="8197080"/>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2" name="rc78"/>
            <p:cNvSpPr/>
            <p:nvPr/>
          </p:nvSpPr>
          <p:spPr>
            <a:xfrm>
              <a:off x="2586546" y="8197080"/>
              <a:ext cx="275529" cy="275529"/>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693" name="rc79"/>
            <p:cNvSpPr/>
            <p:nvPr/>
          </p:nvSpPr>
          <p:spPr>
            <a:xfrm>
              <a:off x="2862075" y="819708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4" name="rc80"/>
            <p:cNvSpPr/>
            <p:nvPr/>
          </p:nvSpPr>
          <p:spPr>
            <a:xfrm>
              <a:off x="3137604" y="8197080"/>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5" name="rc81"/>
            <p:cNvSpPr/>
            <p:nvPr/>
          </p:nvSpPr>
          <p:spPr>
            <a:xfrm>
              <a:off x="3413133" y="819708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6" name="rc82"/>
            <p:cNvSpPr/>
            <p:nvPr/>
          </p:nvSpPr>
          <p:spPr>
            <a:xfrm>
              <a:off x="3688663" y="819708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7" name="rc83"/>
            <p:cNvSpPr/>
            <p:nvPr/>
          </p:nvSpPr>
          <p:spPr>
            <a:xfrm>
              <a:off x="3964192" y="819708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8" name="rc84"/>
            <p:cNvSpPr/>
            <p:nvPr/>
          </p:nvSpPr>
          <p:spPr>
            <a:xfrm>
              <a:off x="4239721" y="8197080"/>
              <a:ext cx="275529" cy="275529"/>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699" name="rc85"/>
            <p:cNvSpPr/>
            <p:nvPr/>
          </p:nvSpPr>
          <p:spPr>
            <a:xfrm>
              <a:off x="4515250" y="8197080"/>
              <a:ext cx="275529" cy="275529"/>
            </a:xfrm>
            <a:prstGeom prst="rect">
              <a:avLst/>
            </a:prstGeom>
            <a:solidFill>
              <a:srgbClr val="FEDECF">
                <a:alpha val="100000"/>
              </a:srgbClr>
            </a:solidFill>
            <a:ln w="5420" cap="flat">
              <a:solidFill>
                <a:srgbClr val="FFFFFF">
                  <a:alpha val="100000"/>
                </a:srgbClr>
              </a:solidFill>
              <a:prstDash val="solid"/>
              <a:miter/>
            </a:ln>
          </p:spPr>
          <p:txBody>
            <a:bodyPr/>
            <a:lstStyle/>
            <a:p/>
          </p:txBody>
        </p:sp>
        <p:sp>
          <p:nvSpPr>
            <p:cNvPr id="700" name="rc86"/>
            <p:cNvSpPr/>
            <p:nvPr/>
          </p:nvSpPr>
          <p:spPr>
            <a:xfrm>
              <a:off x="4790780" y="8197080"/>
              <a:ext cx="275529" cy="275529"/>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701" name="rc87"/>
            <p:cNvSpPr/>
            <p:nvPr/>
          </p:nvSpPr>
          <p:spPr>
            <a:xfrm>
              <a:off x="5066309" y="819708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2" name="rc88"/>
            <p:cNvSpPr/>
            <p:nvPr/>
          </p:nvSpPr>
          <p:spPr>
            <a:xfrm>
              <a:off x="5341838" y="819708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3" name="rc89"/>
            <p:cNvSpPr/>
            <p:nvPr/>
          </p:nvSpPr>
          <p:spPr>
            <a:xfrm>
              <a:off x="2311016" y="8472609"/>
              <a:ext cx="275529" cy="275529"/>
            </a:xfrm>
            <a:prstGeom prst="rect">
              <a:avLst/>
            </a:prstGeom>
            <a:solidFill>
              <a:srgbClr val="FED6C5">
                <a:alpha val="100000"/>
              </a:srgbClr>
            </a:solidFill>
            <a:ln w="5420" cap="flat">
              <a:solidFill>
                <a:srgbClr val="FFFFFF">
                  <a:alpha val="100000"/>
                </a:srgbClr>
              </a:solidFill>
              <a:prstDash val="solid"/>
              <a:miter/>
            </a:ln>
          </p:spPr>
          <p:txBody>
            <a:bodyPr/>
            <a:lstStyle/>
            <a:p/>
          </p:txBody>
        </p:sp>
        <p:sp>
          <p:nvSpPr>
            <p:cNvPr id="704" name="rc90"/>
            <p:cNvSpPr/>
            <p:nvPr/>
          </p:nvSpPr>
          <p:spPr>
            <a:xfrm>
              <a:off x="2586546" y="8472609"/>
              <a:ext cx="275529" cy="275529"/>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705" name="rc91"/>
            <p:cNvSpPr/>
            <p:nvPr/>
          </p:nvSpPr>
          <p:spPr>
            <a:xfrm>
              <a:off x="2862075"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6" name="rc92"/>
            <p:cNvSpPr/>
            <p:nvPr/>
          </p:nvSpPr>
          <p:spPr>
            <a:xfrm>
              <a:off x="3137604"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7" name="rc93"/>
            <p:cNvSpPr/>
            <p:nvPr/>
          </p:nvSpPr>
          <p:spPr>
            <a:xfrm>
              <a:off x="3413133"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8" name="rc94"/>
            <p:cNvSpPr/>
            <p:nvPr/>
          </p:nvSpPr>
          <p:spPr>
            <a:xfrm>
              <a:off x="3688663"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9" name="rc95"/>
            <p:cNvSpPr/>
            <p:nvPr/>
          </p:nvSpPr>
          <p:spPr>
            <a:xfrm>
              <a:off x="3964192"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0" name="rc96"/>
            <p:cNvSpPr/>
            <p:nvPr/>
          </p:nvSpPr>
          <p:spPr>
            <a:xfrm>
              <a:off x="4239721"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1" name="rc97"/>
            <p:cNvSpPr/>
            <p:nvPr/>
          </p:nvSpPr>
          <p:spPr>
            <a:xfrm>
              <a:off x="4515250"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2" name="rc98"/>
            <p:cNvSpPr/>
            <p:nvPr/>
          </p:nvSpPr>
          <p:spPr>
            <a:xfrm>
              <a:off x="4790780"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3" name="rc99"/>
            <p:cNvSpPr/>
            <p:nvPr/>
          </p:nvSpPr>
          <p:spPr>
            <a:xfrm>
              <a:off x="5066309"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4" name="rc100"/>
            <p:cNvSpPr/>
            <p:nvPr/>
          </p:nvSpPr>
          <p:spPr>
            <a:xfrm>
              <a:off x="5341838"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5" name="rc101"/>
            <p:cNvSpPr/>
            <p:nvPr/>
          </p:nvSpPr>
          <p:spPr>
            <a:xfrm>
              <a:off x="2311016" y="8748138"/>
              <a:ext cx="275529" cy="275529"/>
            </a:xfrm>
            <a:prstGeom prst="rect">
              <a:avLst/>
            </a:prstGeom>
            <a:solidFill>
              <a:srgbClr val="FECFBC">
                <a:alpha val="100000"/>
              </a:srgbClr>
            </a:solidFill>
            <a:ln w="5420" cap="flat">
              <a:solidFill>
                <a:srgbClr val="FFFFFF">
                  <a:alpha val="100000"/>
                </a:srgbClr>
              </a:solidFill>
              <a:prstDash val="solid"/>
              <a:miter/>
            </a:ln>
          </p:spPr>
          <p:txBody>
            <a:bodyPr/>
            <a:lstStyle/>
            <a:p/>
          </p:txBody>
        </p:sp>
        <p:sp>
          <p:nvSpPr>
            <p:cNvPr id="716" name="rc102"/>
            <p:cNvSpPr/>
            <p:nvPr/>
          </p:nvSpPr>
          <p:spPr>
            <a:xfrm>
              <a:off x="2586546" y="8748138"/>
              <a:ext cx="275529" cy="275529"/>
            </a:xfrm>
            <a:prstGeom prst="rect">
              <a:avLst/>
            </a:prstGeom>
            <a:solidFill>
              <a:srgbClr val="FEDCCD">
                <a:alpha val="100000"/>
              </a:srgbClr>
            </a:solidFill>
            <a:ln w="5420" cap="flat">
              <a:solidFill>
                <a:srgbClr val="FFFFFF">
                  <a:alpha val="100000"/>
                </a:srgbClr>
              </a:solidFill>
              <a:prstDash val="solid"/>
              <a:miter/>
            </a:ln>
          </p:spPr>
          <p:txBody>
            <a:bodyPr/>
            <a:lstStyle/>
            <a:p/>
          </p:txBody>
        </p:sp>
        <p:sp>
          <p:nvSpPr>
            <p:cNvPr id="717" name="rc103"/>
            <p:cNvSpPr/>
            <p:nvPr/>
          </p:nvSpPr>
          <p:spPr>
            <a:xfrm>
              <a:off x="2862075" y="8748138"/>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8" name="rc104"/>
            <p:cNvSpPr/>
            <p:nvPr/>
          </p:nvSpPr>
          <p:spPr>
            <a:xfrm>
              <a:off x="3137604" y="8748138"/>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9" name="rc105"/>
            <p:cNvSpPr/>
            <p:nvPr/>
          </p:nvSpPr>
          <p:spPr>
            <a:xfrm>
              <a:off x="3413133" y="8748138"/>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0" name="rc106"/>
            <p:cNvSpPr/>
            <p:nvPr/>
          </p:nvSpPr>
          <p:spPr>
            <a:xfrm>
              <a:off x="3688663" y="8748138"/>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1" name="rc107"/>
            <p:cNvSpPr/>
            <p:nvPr/>
          </p:nvSpPr>
          <p:spPr>
            <a:xfrm>
              <a:off x="3964192" y="8748138"/>
              <a:ext cx="275529" cy="275529"/>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722" name="rc108"/>
            <p:cNvSpPr/>
            <p:nvPr/>
          </p:nvSpPr>
          <p:spPr>
            <a:xfrm>
              <a:off x="4239721" y="8748138"/>
              <a:ext cx="275529" cy="275529"/>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723" name="rc109"/>
            <p:cNvSpPr/>
            <p:nvPr/>
          </p:nvSpPr>
          <p:spPr>
            <a:xfrm>
              <a:off x="4515250" y="8748138"/>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4" name="rc110"/>
            <p:cNvSpPr/>
            <p:nvPr/>
          </p:nvSpPr>
          <p:spPr>
            <a:xfrm>
              <a:off x="4790780" y="8748138"/>
              <a:ext cx="275529" cy="275529"/>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725" name="rc111"/>
            <p:cNvSpPr/>
            <p:nvPr/>
          </p:nvSpPr>
          <p:spPr>
            <a:xfrm>
              <a:off x="5066309" y="8748138"/>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26" name="rc112"/>
            <p:cNvSpPr/>
            <p:nvPr/>
          </p:nvSpPr>
          <p:spPr>
            <a:xfrm>
              <a:off x="5341838" y="8748138"/>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7" name="rc113"/>
            <p:cNvSpPr/>
            <p:nvPr/>
          </p:nvSpPr>
          <p:spPr>
            <a:xfrm>
              <a:off x="2311016"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8" name="rc114"/>
            <p:cNvSpPr/>
            <p:nvPr/>
          </p:nvSpPr>
          <p:spPr>
            <a:xfrm>
              <a:off x="2586546"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9" name="rc115"/>
            <p:cNvSpPr/>
            <p:nvPr/>
          </p:nvSpPr>
          <p:spPr>
            <a:xfrm>
              <a:off x="2862075"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30" name="rc116"/>
            <p:cNvSpPr/>
            <p:nvPr/>
          </p:nvSpPr>
          <p:spPr>
            <a:xfrm>
              <a:off x="3137604"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31" name="rc117"/>
            <p:cNvSpPr/>
            <p:nvPr/>
          </p:nvSpPr>
          <p:spPr>
            <a:xfrm>
              <a:off x="3413133"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32" name="rc118"/>
            <p:cNvSpPr/>
            <p:nvPr/>
          </p:nvSpPr>
          <p:spPr>
            <a:xfrm>
              <a:off x="3688663"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33" name="rc119"/>
            <p:cNvSpPr/>
            <p:nvPr/>
          </p:nvSpPr>
          <p:spPr>
            <a:xfrm>
              <a:off x="3964192" y="9023667"/>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34" name="rc120"/>
            <p:cNvSpPr/>
            <p:nvPr/>
          </p:nvSpPr>
          <p:spPr>
            <a:xfrm>
              <a:off x="4239721" y="9023667"/>
              <a:ext cx="275529" cy="275529"/>
            </a:xfrm>
            <a:prstGeom prst="rect">
              <a:avLst/>
            </a:prstGeom>
            <a:solidFill>
              <a:srgbClr val="FC8E6D">
                <a:alpha val="100000"/>
              </a:srgbClr>
            </a:solidFill>
            <a:ln w="5420" cap="flat">
              <a:solidFill>
                <a:srgbClr val="FFFFFF">
                  <a:alpha val="100000"/>
                </a:srgbClr>
              </a:solidFill>
              <a:prstDash val="solid"/>
              <a:miter/>
            </a:ln>
          </p:spPr>
          <p:txBody>
            <a:bodyPr/>
            <a:lstStyle/>
            <a:p/>
          </p:txBody>
        </p:sp>
        <p:sp>
          <p:nvSpPr>
            <p:cNvPr id="735" name="rc121"/>
            <p:cNvSpPr/>
            <p:nvPr/>
          </p:nvSpPr>
          <p:spPr>
            <a:xfrm>
              <a:off x="4515250" y="9023667"/>
              <a:ext cx="275529" cy="275529"/>
            </a:xfrm>
            <a:prstGeom prst="rect">
              <a:avLst/>
            </a:prstGeom>
            <a:solidFill>
              <a:srgbClr val="CF1D1F">
                <a:alpha val="100000"/>
              </a:srgbClr>
            </a:solidFill>
            <a:ln w="5420" cap="flat">
              <a:solidFill>
                <a:srgbClr val="FFFFFF">
                  <a:alpha val="100000"/>
                </a:srgbClr>
              </a:solidFill>
              <a:prstDash val="solid"/>
              <a:miter/>
            </a:ln>
          </p:spPr>
          <p:txBody>
            <a:bodyPr/>
            <a:lstStyle/>
            <a:p/>
          </p:txBody>
        </p:sp>
        <p:sp>
          <p:nvSpPr>
            <p:cNvPr id="736" name="rc122"/>
            <p:cNvSpPr/>
            <p:nvPr/>
          </p:nvSpPr>
          <p:spPr>
            <a:xfrm>
              <a:off x="4790780" y="9023667"/>
              <a:ext cx="275529" cy="275529"/>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737" name="rc123"/>
            <p:cNvSpPr/>
            <p:nvPr/>
          </p:nvSpPr>
          <p:spPr>
            <a:xfrm>
              <a:off x="5066309" y="9023667"/>
              <a:ext cx="275529" cy="275529"/>
            </a:xfrm>
            <a:prstGeom prst="rect">
              <a:avLst/>
            </a:prstGeom>
            <a:solidFill>
              <a:srgbClr val="FC8565">
                <a:alpha val="100000"/>
              </a:srgbClr>
            </a:solidFill>
            <a:ln w="5420" cap="flat">
              <a:solidFill>
                <a:srgbClr val="FFFFFF">
                  <a:alpha val="100000"/>
                </a:srgbClr>
              </a:solidFill>
              <a:prstDash val="solid"/>
              <a:miter/>
            </a:ln>
          </p:spPr>
          <p:txBody>
            <a:bodyPr/>
            <a:lstStyle/>
            <a:p/>
          </p:txBody>
        </p:sp>
        <p:sp>
          <p:nvSpPr>
            <p:cNvPr id="738" name="rc124"/>
            <p:cNvSpPr/>
            <p:nvPr/>
          </p:nvSpPr>
          <p:spPr>
            <a:xfrm>
              <a:off x="5341838" y="9023667"/>
              <a:ext cx="275529" cy="275529"/>
            </a:xfrm>
            <a:prstGeom prst="rect">
              <a:avLst/>
            </a:prstGeom>
            <a:solidFill>
              <a:srgbClr val="F14431">
                <a:alpha val="100000"/>
              </a:srgbClr>
            </a:solidFill>
            <a:ln w="5420" cap="flat">
              <a:solidFill>
                <a:srgbClr val="FFFFFF">
                  <a:alpha val="100000"/>
                </a:srgbClr>
              </a:solidFill>
              <a:prstDash val="solid"/>
              <a:miter/>
            </a:ln>
          </p:spPr>
          <p:txBody>
            <a:bodyPr/>
            <a:lstStyle/>
            <a:p/>
          </p:txBody>
        </p:sp>
        <p:sp>
          <p:nvSpPr>
            <p:cNvPr id="739" name="tx125"/>
            <p:cNvSpPr/>
            <p:nvPr/>
          </p:nvSpPr>
          <p:spPr>
            <a:xfrm>
              <a:off x="1325838" y="9074740"/>
              <a:ext cx="796304" cy="1412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Unspecified</a:t>
              </a:r>
            </a:p>
          </p:txBody>
        </p:sp>
        <p:sp>
          <p:nvSpPr>
            <p:cNvPr id="740" name="tx126"/>
            <p:cNvSpPr/>
            <p:nvPr/>
          </p:nvSpPr>
          <p:spPr>
            <a:xfrm>
              <a:off x="1664794" y="8827562"/>
              <a:ext cx="45734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Others</a:t>
              </a:r>
            </a:p>
          </p:txBody>
        </p:sp>
        <p:sp>
          <p:nvSpPr>
            <p:cNvPr id="741" name="tx127"/>
            <p:cNvSpPr/>
            <p:nvPr/>
          </p:nvSpPr>
          <p:spPr>
            <a:xfrm>
              <a:off x="1681761" y="8552033"/>
              <a:ext cx="440382"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BOBO</a:t>
              </a:r>
            </a:p>
          </p:txBody>
        </p:sp>
        <p:sp>
          <p:nvSpPr>
            <p:cNvPr id="742" name="tx128"/>
            <p:cNvSpPr/>
            <p:nvPr/>
          </p:nvSpPr>
          <p:spPr>
            <a:xfrm>
              <a:off x="1571702" y="8276504"/>
              <a:ext cx="550440"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GAOUA</a:t>
              </a:r>
            </a:p>
          </p:txBody>
        </p:sp>
        <p:sp>
          <p:nvSpPr>
            <p:cNvPr id="743" name="tx129"/>
            <p:cNvSpPr/>
            <p:nvPr/>
          </p:nvSpPr>
          <p:spPr>
            <a:xfrm>
              <a:off x="1715545" y="8004769"/>
              <a:ext cx="406598"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KAYA</a:t>
              </a:r>
            </a:p>
          </p:txBody>
        </p:sp>
        <p:sp>
          <p:nvSpPr>
            <p:cNvPr id="744" name="tx130"/>
            <p:cNvSpPr/>
            <p:nvPr/>
          </p:nvSpPr>
          <p:spPr>
            <a:xfrm>
              <a:off x="1224635" y="7725445"/>
              <a:ext cx="89750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DEDOUGOU</a:t>
              </a:r>
            </a:p>
          </p:txBody>
        </p:sp>
        <p:sp>
          <p:nvSpPr>
            <p:cNvPr id="745" name="tx131"/>
            <p:cNvSpPr/>
            <p:nvPr/>
          </p:nvSpPr>
          <p:spPr>
            <a:xfrm>
              <a:off x="1385444" y="7449916"/>
              <a:ext cx="736699"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BANFORA</a:t>
              </a:r>
            </a:p>
          </p:txBody>
        </p:sp>
        <p:sp>
          <p:nvSpPr>
            <p:cNvPr id="746" name="tx132"/>
            <p:cNvSpPr/>
            <p:nvPr/>
          </p:nvSpPr>
          <p:spPr>
            <a:xfrm>
              <a:off x="1106094" y="7174386"/>
              <a:ext cx="1016049"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KOUDOUGOU</a:t>
              </a:r>
            </a:p>
          </p:txBody>
        </p:sp>
        <p:sp>
          <p:nvSpPr>
            <p:cNvPr id="747" name="tx133"/>
            <p:cNvSpPr/>
            <p:nvPr/>
          </p:nvSpPr>
          <p:spPr>
            <a:xfrm>
              <a:off x="1715694" y="6902652"/>
              <a:ext cx="406449"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FADA</a:t>
              </a:r>
            </a:p>
          </p:txBody>
        </p:sp>
        <p:sp>
          <p:nvSpPr>
            <p:cNvPr id="748" name="tx134"/>
            <p:cNvSpPr/>
            <p:nvPr/>
          </p:nvSpPr>
          <p:spPr>
            <a:xfrm>
              <a:off x="1131469" y="6623328"/>
              <a:ext cx="990674"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TENKODOGO</a:t>
              </a:r>
            </a:p>
          </p:txBody>
        </p:sp>
        <p:sp>
          <p:nvSpPr>
            <p:cNvPr id="749" name="tx135"/>
            <p:cNvSpPr/>
            <p:nvPr/>
          </p:nvSpPr>
          <p:spPr>
            <a:xfrm rot="-2700000">
              <a:off x="2009146"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750" name="tx136"/>
            <p:cNvSpPr/>
            <p:nvPr/>
          </p:nvSpPr>
          <p:spPr>
            <a:xfrm rot="-2700000">
              <a:off x="2284675"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751" name="tx137"/>
            <p:cNvSpPr/>
            <p:nvPr/>
          </p:nvSpPr>
          <p:spPr>
            <a:xfrm rot="-2700000">
              <a:off x="2560204"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752" name="tx138"/>
            <p:cNvSpPr/>
            <p:nvPr/>
          </p:nvSpPr>
          <p:spPr>
            <a:xfrm rot="-2700000">
              <a:off x="2835734"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753" name="tx139"/>
            <p:cNvSpPr/>
            <p:nvPr/>
          </p:nvSpPr>
          <p:spPr>
            <a:xfrm rot="-2700000">
              <a:off x="3111263"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754" name="tx140"/>
            <p:cNvSpPr/>
            <p:nvPr/>
          </p:nvSpPr>
          <p:spPr>
            <a:xfrm rot="-2700000">
              <a:off x="3386792"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755" name="tx141"/>
            <p:cNvSpPr/>
            <p:nvPr/>
          </p:nvSpPr>
          <p:spPr>
            <a:xfrm rot="-2700000">
              <a:off x="3662321"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756" name="tx142"/>
            <p:cNvSpPr/>
            <p:nvPr/>
          </p:nvSpPr>
          <p:spPr>
            <a:xfrm rot="-2700000">
              <a:off x="3937851"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757" name="tx143"/>
            <p:cNvSpPr/>
            <p:nvPr/>
          </p:nvSpPr>
          <p:spPr>
            <a:xfrm rot="-2700000">
              <a:off x="4213380"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758" name="tx144"/>
            <p:cNvSpPr/>
            <p:nvPr/>
          </p:nvSpPr>
          <p:spPr>
            <a:xfrm rot="-2700000">
              <a:off x="4488883" y="9642497"/>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759" name="tx145"/>
            <p:cNvSpPr/>
            <p:nvPr/>
          </p:nvSpPr>
          <p:spPr>
            <a:xfrm rot="-2700000">
              <a:off x="4764439"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760" name="tx146"/>
            <p:cNvSpPr/>
            <p:nvPr/>
          </p:nvSpPr>
          <p:spPr>
            <a:xfrm rot="-2700000">
              <a:off x="5039968"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761" name="pic147"/>
            <p:cNvPicPr/>
            <p:nvPr/>
          </p:nvPicPr>
          <p:blipFill>
            <a:blip r:embed="rId2" cstate="print"/>
            <a:stretch>
              <a:fillRect/>
            </a:stretch>
          </p:blipFill>
          <p:spPr>
            <a:xfrm>
              <a:off x="2884192" y="10138064"/>
              <a:ext cx="2160000" cy="144000"/>
            </a:xfrm>
            <a:prstGeom prst="rect">
              <a:avLst/>
            </a:prstGeom>
          </p:spPr>
        </p:pic>
        <p:sp>
          <p:nvSpPr>
            <p:cNvPr id="762" name="pl148"/>
            <p:cNvSpPr/>
            <p:nvPr/>
          </p:nvSpPr>
          <p:spPr>
            <a:xfrm>
              <a:off x="3182060" y="1023817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63" name="pl149"/>
            <p:cNvSpPr/>
            <p:nvPr/>
          </p:nvSpPr>
          <p:spPr>
            <a:xfrm>
              <a:off x="3491815" y="1023817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64" name="pl150"/>
            <p:cNvSpPr/>
            <p:nvPr/>
          </p:nvSpPr>
          <p:spPr>
            <a:xfrm>
              <a:off x="3801570" y="1023817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65" name="pl151"/>
            <p:cNvSpPr/>
            <p:nvPr/>
          </p:nvSpPr>
          <p:spPr>
            <a:xfrm>
              <a:off x="4111326" y="1023817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66" name="pl152"/>
            <p:cNvSpPr/>
            <p:nvPr/>
          </p:nvSpPr>
          <p:spPr>
            <a:xfrm>
              <a:off x="4421081" y="1023817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67" name="pl153"/>
            <p:cNvSpPr/>
            <p:nvPr/>
          </p:nvSpPr>
          <p:spPr>
            <a:xfrm>
              <a:off x="4730837" y="1023817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68" name="pl154"/>
            <p:cNvSpPr/>
            <p:nvPr/>
          </p:nvSpPr>
          <p:spPr>
            <a:xfrm>
              <a:off x="5040592" y="1023817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69" name="pl155"/>
            <p:cNvSpPr/>
            <p:nvPr/>
          </p:nvSpPr>
          <p:spPr>
            <a:xfrm>
              <a:off x="3182060" y="1013806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70" name="pl156"/>
            <p:cNvSpPr/>
            <p:nvPr/>
          </p:nvSpPr>
          <p:spPr>
            <a:xfrm>
              <a:off x="3491815" y="1013806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71" name="pl157"/>
            <p:cNvSpPr/>
            <p:nvPr/>
          </p:nvSpPr>
          <p:spPr>
            <a:xfrm>
              <a:off x="3801570" y="1013806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72" name="pl158"/>
            <p:cNvSpPr/>
            <p:nvPr/>
          </p:nvSpPr>
          <p:spPr>
            <a:xfrm>
              <a:off x="4111326" y="1013806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73" name="pl159"/>
            <p:cNvSpPr/>
            <p:nvPr/>
          </p:nvSpPr>
          <p:spPr>
            <a:xfrm>
              <a:off x="4421081" y="1013806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74" name="pl160"/>
            <p:cNvSpPr/>
            <p:nvPr/>
          </p:nvSpPr>
          <p:spPr>
            <a:xfrm>
              <a:off x="4730837" y="1013806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75" name="pl161"/>
            <p:cNvSpPr/>
            <p:nvPr/>
          </p:nvSpPr>
          <p:spPr>
            <a:xfrm>
              <a:off x="5040592" y="1013806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76" name="tx162"/>
            <p:cNvSpPr/>
            <p:nvPr/>
          </p:nvSpPr>
          <p:spPr>
            <a:xfrm>
              <a:off x="3111428" y="1034973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20</a:t>
              </a:r>
            </a:p>
          </p:txBody>
        </p:sp>
        <p:sp>
          <p:nvSpPr>
            <p:cNvPr id="777" name="tx163"/>
            <p:cNvSpPr/>
            <p:nvPr/>
          </p:nvSpPr>
          <p:spPr>
            <a:xfrm>
              <a:off x="3421184" y="1034973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40</a:t>
              </a:r>
            </a:p>
          </p:txBody>
        </p:sp>
        <p:sp>
          <p:nvSpPr>
            <p:cNvPr id="778" name="tx164"/>
            <p:cNvSpPr/>
            <p:nvPr/>
          </p:nvSpPr>
          <p:spPr>
            <a:xfrm>
              <a:off x="3730939" y="1034973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60</a:t>
              </a:r>
            </a:p>
          </p:txBody>
        </p:sp>
        <p:sp>
          <p:nvSpPr>
            <p:cNvPr id="779" name="tx165"/>
            <p:cNvSpPr/>
            <p:nvPr/>
          </p:nvSpPr>
          <p:spPr>
            <a:xfrm>
              <a:off x="4040694" y="1034973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80</a:t>
              </a:r>
            </a:p>
          </p:txBody>
        </p:sp>
        <p:sp>
          <p:nvSpPr>
            <p:cNvPr id="780" name="tx166"/>
            <p:cNvSpPr/>
            <p:nvPr/>
          </p:nvSpPr>
          <p:spPr>
            <a:xfrm>
              <a:off x="4315134" y="1034973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100</a:t>
              </a:r>
            </a:p>
          </p:txBody>
        </p:sp>
        <p:sp>
          <p:nvSpPr>
            <p:cNvPr id="781" name="tx167"/>
            <p:cNvSpPr/>
            <p:nvPr/>
          </p:nvSpPr>
          <p:spPr>
            <a:xfrm>
              <a:off x="4624890" y="1034973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120</a:t>
              </a:r>
            </a:p>
          </p:txBody>
        </p:sp>
        <p:sp>
          <p:nvSpPr>
            <p:cNvPr id="782" name="tx168"/>
            <p:cNvSpPr/>
            <p:nvPr/>
          </p:nvSpPr>
          <p:spPr>
            <a:xfrm>
              <a:off x="4934645" y="1034973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140</a:t>
              </a:r>
            </a:p>
          </p:txBody>
        </p:sp>
        <p:sp>
          <p:nvSpPr>
            <p:cNvPr id="783" name="tx169"/>
            <p:cNvSpPr/>
            <p:nvPr/>
          </p:nvSpPr>
          <p:spPr>
            <a:xfrm>
              <a:off x="1187650" y="6250748"/>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784"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785"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786"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Burundi</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3214267" cy="3131794"/>
            </a:xfrm>
            <a:prstGeom prst="rect">
              <a:avLst/>
            </a:prstGeom>
            <a:solidFill>
              <a:srgbClr val="FFFFFF">
                <a:alpha val="100000"/>
              </a:srgbClr>
            </a:solidFill>
          </p:spPr>
          <p:txBody>
            <a:bodyPr/>
            <a:lstStyle/>
            <a:p/>
          </p:txBody>
        </p:sp>
        <p:sp>
          <p:nvSpPr>
            <p:cNvPr id="7" name="pl6"/>
            <p:cNvSpPr/>
            <p:nvPr/>
          </p:nvSpPr>
          <p:spPr>
            <a:xfrm>
              <a:off x="1899869" y="490477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8" name="pl7"/>
            <p:cNvSpPr/>
            <p:nvPr/>
          </p:nvSpPr>
          <p:spPr>
            <a:xfrm>
              <a:off x="1899869" y="414361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9" name="pl8"/>
            <p:cNvSpPr/>
            <p:nvPr/>
          </p:nvSpPr>
          <p:spPr>
            <a:xfrm>
              <a:off x="1899869" y="338245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 name="pl9"/>
            <p:cNvSpPr/>
            <p:nvPr/>
          </p:nvSpPr>
          <p:spPr>
            <a:xfrm>
              <a:off x="1899869" y="262129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1" name="pl10"/>
            <p:cNvSpPr/>
            <p:nvPr/>
          </p:nvSpPr>
          <p:spPr>
            <a:xfrm>
              <a:off x="189986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 name="pl11"/>
            <p:cNvSpPr/>
            <p:nvPr/>
          </p:nvSpPr>
          <p:spPr>
            <a:xfrm>
              <a:off x="1899869" y="452419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 name="pl12"/>
            <p:cNvSpPr/>
            <p:nvPr/>
          </p:nvSpPr>
          <p:spPr>
            <a:xfrm>
              <a:off x="1899869" y="376303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 name="pl13"/>
            <p:cNvSpPr/>
            <p:nvPr/>
          </p:nvSpPr>
          <p:spPr>
            <a:xfrm>
              <a:off x="1899869" y="300187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5" name="pl14"/>
            <p:cNvSpPr/>
            <p:nvPr/>
          </p:nvSpPr>
          <p:spPr>
            <a:xfrm>
              <a:off x="1899869" y="224071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6" name="rc15"/>
            <p:cNvSpPr/>
            <p:nvPr/>
          </p:nvSpPr>
          <p:spPr>
            <a:xfrm>
              <a:off x="1939388" y="5273940"/>
              <a:ext cx="237118" cy="1141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 name="rc16"/>
            <p:cNvSpPr/>
            <p:nvPr/>
          </p:nvSpPr>
          <p:spPr>
            <a:xfrm>
              <a:off x="1939388" y="5148349"/>
              <a:ext cx="237118" cy="12559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 name="rc17"/>
            <p:cNvSpPr/>
            <p:nvPr/>
          </p:nvSpPr>
          <p:spPr>
            <a:xfrm>
              <a:off x="1939388" y="5144543"/>
              <a:ext cx="237118" cy="380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 name="rc18"/>
            <p:cNvSpPr/>
            <p:nvPr/>
          </p:nvSpPr>
          <p:spPr>
            <a:xfrm>
              <a:off x="1939388" y="4988505"/>
              <a:ext cx="237118" cy="15603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 name="rc19"/>
            <p:cNvSpPr/>
            <p:nvPr/>
          </p:nvSpPr>
          <p:spPr>
            <a:xfrm>
              <a:off x="2202853" y="5281552"/>
              <a:ext cx="237118" cy="380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 name="rc20"/>
            <p:cNvSpPr/>
            <p:nvPr/>
          </p:nvSpPr>
          <p:spPr>
            <a:xfrm>
              <a:off x="2202853" y="528155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 name="rc21"/>
            <p:cNvSpPr/>
            <p:nvPr/>
          </p:nvSpPr>
          <p:spPr>
            <a:xfrm>
              <a:off x="2202853" y="5277746"/>
              <a:ext cx="237118" cy="380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 name="rc22"/>
            <p:cNvSpPr/>
            <p:nvPr/>
          </p:nvSpPr>
          <p:spPr>
            <a:xfrm>
              <a:off x="2202853" y="5190213"/>
              <a:ext cx="237118" cy="8753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 name="rc23"/>
            <p:cNvSpPr/>
            <p:nvPr/>
          </p:nvSpPr>
          <p:spPr>
            <a:xfrm>
              <a:off x="2466318" y="5273940"/>
              <a:ext cx="237118" cy="1141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 name="rc24"/>
            <p:cNvSpPr/>
            <p:nvPr/>
          </p:nvSpPr>
          <p:spPr>
            <a:xfrm>
              <a:off x="2466318" y="527394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 name="rc25"/>
            <p:cNvSpPr/>
            <p:nvPr/>
          </p:nvSpPr>
          <p:spPr>
            <a:xfrm>
              <a:off x="2466318" y="5258717"/>
              <a:ext cx="237118" cy="1522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 name="rc26"/>
            <p:cNvSpPr/>
            <p:nvPr/>
          </p:nvSpPr>
          <p:spPr>
            <a:xfrm>
              <a:off x="2466318" y="5140737"/>
              <a:ext cx="237118" cy="11797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 name="rc27"/>
            <p:cNvSpPr/>
            <p:nvPr/>
          </p:nvSpPr>
          <p:spPr>
            <a:xfrm>
              <a:off x="2729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 name="rc28"/>
            <p:cNvSpPr/>
            <p:nvPr/>
          </p:nvSpPr>
          <p:spPr>
            <a:xfrm>
              <a:off x="272978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0" name="rc29"/>
            <p:cNvSpPr/>
            <p:nvPr/>
          </p:nvSpPr>
          <p:spPr>
            <a:xfrm>
              <a:off x="272978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1" name="rc30"/>
            <p:cNvSpPr/>
            <p:nvPr/>
          </p:nvSpPr>
          <p:spPr>
            <a:xfrm>
              <a:off x="2729782" y="5228271"/>
              <a:ext cx="237118" cy="5708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2" name="rc31"/>
            <p:cNvSpPr/>
            <p:nvPr/>
          </p:nvSpPr>
          <p:spPr>
            <a:xfrm>
              <a:off x="299324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3" name="rc32"/>
            <p:cNvSpPr/>
            <p:nvPr/>
          </p:nvSpPr>
          <p:spPr>
            <a:xfrm>
              <a:off x="299324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4" name="rc33"/>
            <p:cNvSpPr/>
            <p:nvPr/>
          </p:nvSpPr>
          <p:spPr>
            <a:xfrm>
              <a:off x="2993247" y="5281552"/>
              <a:ext cx="237118" cy="380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5" name="rc34"/>
            <p:cNvSpPr/>
            <p:nvPr/>
          </p:nvSpPr>
          <p:spPr>
            <a:xfrm>
              <a:off x="2993247" y="5201630"/>
              <a:ext cx="237118" cy="7992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6" name="rc35"/>
            <p:cNvSpPr/>
            <p:nvPr/>
          </p:nvSpPr>
          <p:spPr>
            <a:xfrm>
              <a:off x="3256711" y="5273940"/>
              <a:ext cx="237118" cy="1141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7" name="rc36"/>
            <p:cNvSpPr/>
            <p:nvPr/>
          </p:nvSpPr>
          <p:spPr>
            <a:xfrm>
              <a:off x="3256711" y="527394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8" name="rc37"/>
            <p:cNvSpPr/>
            <p:nvPr/>
          </p:nvSpPr>
          <p:spPr>
            <a:xfrm>
              <a:off x="3256711" y="527394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9" name="rc38"/>
            <p:cNvSpPr/>
            <p:nvPr/>
          </p:nvSpPr>
          <p:spPr>
            <a:xfrm>
              <a:off x="3256711" y="5220659"/>
              <a:ext cx="237118" cy="532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0" name="rc39"/>
            <p:cNvSpPr/>
            <p:nvPr/>
          </p:nvSpPr>
          <p:spPr>
            <a:xfrm>
              <a:off x="3520176" y="5243494"/>
              <a:ext cx="237118" cy="4186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1" name="rc40"/>
            <p:cNvSpPr/>
            <p:nvPr/>
          </p:nvSpPr>
          <p:spPr>
            <a:xfrm>
              <a:off x="3520176" y="5239688"/>
              <a:ext cx="237118" cy="380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 name="rc41"/>
            <p:cNvSpPr/>
            <p:nvPr/>
          </p:nvSpPr>
          <p:spPr>
            <a:xfrm>
              <a:off x="3520176" y="5220659"/>
              <a:ext cx="237118" cy="1902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3" name="rc42"/>
            <p:cNvSpPr/>
            <p:nvPr/>
          </p:nvSpPr>
          <p:spPr>
            <a:xfrm>
              <a:off x="3520176" y="5121708"/>
              <a:ext cx="237118" cy="989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4" name="rc43"/>
            <p:cNvSpPr/>
            <p:nvPr/>
          </p:nvSpPr>
          <p:spPr>
            <a:xfrm>
              <a:off x="3783640" y="5251106"/>
              <a:ext cx="237118" cy="3425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5" name="rc44"/>
            <p:cNvSpPr/>
            <p:nvPr/>
          </p:nvSpPr>
          <p:spPr>
            <a:xfrm>
              <a:off x="3783640" y="5216853"/>
              <a:ext cx="237118" cy="3425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 name="rc45"/>
            <p:cNvSpPr/>
            <p:nvPr/>
          </p:nvSpPr>
          <p:spPr>
            <a:xfrm>
              <a:off x="3783640" y="5209242"/>
              <a:ext cx="237118" cy="761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7" name="rc46"/>
            <p:cNvSpPr/>
            <p:nvPr/>
          </p:nvSpPr>
          <p:spPr>
            <a:xfrm>
              <a:off x="3783640" y="5106485"/>
              <a:ext cx="237118" cy="1027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8" name="rc47"/>
            <p:cNvSpPr/>
            <p:nvPr/>
          </p:nvSpPr>
          <p:spPr>
            <a:xfrm>
              <a:off x="4047105" y="5239688"/>
              <a:ext cx="237118" cy="4566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9" name="rc48"/>
            <p:cNvSpPr/>
            <p:nvPr/>
          </p:nvSpPr>
          <p:spPr>
            <a:xfrm>
              <a:off x="4047105" y="5148349"/>
              <a:ext cx="237118" cy="9133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0" name="rc49"/>
            <p:cNvSpPr/>
            <p:nvPr/>
          </p:nvSpPr>
          <p:spPr>
            <a:xfrm>
              <a:off x="4047105" y="5133126"/>
              <a:ext cx="237118" cy="1522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1" name="rc50"/>
            <p:cNvSpPr/>
            <p:nvPr/>
          </p:nvSpPr>
          <p:spPr>
            <a:xfrm>
              <a:off x="4047105" y="5064621"/>
              <a:ext cx="237118" cy="6850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2" name="rc51"/>
            <p:cNvSpPr/>
            <p:nvPr/>
          </p:nvSpPr>
          <p:spPr>
            <a:xfrm>
              <a:off x="4310570" y="5243494"/>
              <a:ext cx="237118" cy="4186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3" name="rc52"/>
            <p:cNvSpPr/>
            <p:nvPr/>
          </p:nvSpPr>
          <p:spPr>
            <a:xfrm>
              <a:off x="4310570" y="5121708"/>
              <a:ext cx="237118" cy="12178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4" name="rc53"/>
            <p:cNvSpPr/>
            <p:nvPr/>
          </p:nvSpPr>
          <p:spPr>
            <a:xfrm>
              <a:off x="4310570" y="5095068"/>
              <a:ext cx="237118" cy="2664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5" name="rc54"/>
            <p:cNvSpPr/>
            <p:nvPr/>
          </p:nvSpPr>
          <p:spPr>
            <a:xfrm>
              <a:off x="4310570" y="4973282"/>
              <a:ext cx="237118" cy="12178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6" name="rc55"/>
            <p:cNvSpPr/>
            <p:nvPr/>
          </p:nvSpPr>
          <p:spPr>
            <a:xfrm>
              <a:off x="4574034" y="5266329"/>
              <a:ext cx="237118" cy="1902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7" name="rc56"/>
            <p:cNvSpPr/>
            <p:nvPr/>
          </p:nvSpPr>
          <p:spPr>
            <a:xfrm>
              <a:off x="4574034" y="5190213"/>
              <a:ext cx="237118" cy="7611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8" name="rc57"/>
            <p:cNvSpPr/>
            <p:nvPr/>
          </p:nvSpPr>
          <p:spPr>
            <a:xfrm>
              <a:off x="4574034" y="5182601"/>
              <a:ext cx="237118" cy="761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9" name="rc58"/>
            <p:cNvSpPr/>
            <p:nvPr/>
          </p:nvSpPr>
          <p:spPr>
            <a:xfrm>
              <a:off x="4574034" y="5110291"/>
              <a:ext cx="237118" cy="723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0" name="rc59"/>
            <p:cNvSpPr/>
            <p:nvPr/>
          </p:nvSpPr>
          <p:spPr>
            <a:xfrm>
              <a:off x="4837499" y="5273940"/>
              <a:ext cx="237118" cy="1141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1" name="rc60"/>
            <p:cNvSpPr/>
            <p:nvPr/>
          </p:nvSpPr>
          <p:spPr>
            <a:xfrm>
              <a:off x="4837499" y="5220659"/>
              <a:ext cx="237118" cy="5328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2" name="rc61"/>
            <p:cNvSpPr/>
            <p:nvPr/>
          </p:nvSpPr>
          <p:spPr>
            <a:xfrm>
              <a:off x="4837499" y="5216853"/>
              <a:ext cx="237118" cy="380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3" name="rc62"/>
            <p:cNvSpPr/>
            <p:nvPr/>
          </p:nvSpPr>
          <p:spPr>
            <a:xfrm>
              <a:off x="4837499" y="5129320"/>
              <a:ext cx="237118" cy="8753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4" name="pg63"/>
            <p:cNvSpPr/>
            <p:nvPr/>
          </p:nvSpPr>
          <p:spPr>
            <a:xfrm>
              <a:off x="2606093"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5" name="tx64"/>
            <p:cNvSpPr/>
            <p:nvPr/>
          </p:nvSpPr>
          <p:spPr>
            <a:xfrm>
              <a:off x="2730975"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222 case(s)</a:t>
              </a:r>
            </a:p>
          </p:txBody>
        </p:sp>
        <p:sp>
          <p:nvSpPr>
            <p:cNvPr id="66" name="pg65"/>
            <p:cNvSpPr/>
            <p:nvPr/>
          </p:nvSpPr>
          <p:spPr>
            <a:xfrm>
              <a:off x="2812564" y="2394471"/>
              <a:ext cx="1388876" cy="311602"/>
            </a:xfrm>
            <a:custGeom>
              <a:avLst/>
              <a:pathLst>
                <a:path w="1388876" h="311602">
                  <a:moveTo>
                    <a:pt x="26017" y="311602"/>
                  </a:moveTo>
                  <a:lnTo>
                    <a:pt x="1362859" y="311602"/>
                  </a:lnTo>
                  <a:lnTo>
                    <a:pt x="1361812" y="311581"/>
                  </a:lnTo>
                  <a:lnTo>
                    <a:pt x="1365995" y="311412"/>
                  </a:lnTo>
                  <a:lnTo>
                    <a:pt x="1370098" y="310575"/>
                  </a:lnTo>
                  <a:lnTo>
                    <a:pt x="1374013" y="309090"/>
                  </a:lnTo>
                  <a:lnTo>
                    <a:pt x="1377639" y="306996"/>
                  </a:lnTo>
                  <a:lnTo>
                    <a:pt x="1380882" y="304348"/>
                  </a:lnTo>
                  <a:lnTo>
                    <a:pt x="1383659" y="301214"/>
                  </a:lnTo>
                  <a:lnTo>
                    <a:pt x="1385896" y="297675"/>
                  </a:lnTo>
                  <a:lnTo>
                    <a:pt x="1387538" y="293823"/>
                  </a:lnTo>
                  <a:lnTo>
                    <a:pt x="1388540" y="289758"/>
                  </a:lnTo>
                  <a:lnTo>
                    <a:pt x="1388876" y="285585"/>
                  </a:lnTo>
                  <a:lnTo>
                    <a:pt x="1388876" y="26017"/>
                  </a:lnTo>
                  <a:lnTo>
                    <a:pt x="1388540" y="21843"/>
                  </a:lnTo>
                  <a:lnTo>
                    <a:pt x="1387538" y="17778"/>
                  </a:lnTo>
                  <a:lnTo>
                    <a:pt x="1385896" y="13926"/>
                  </a:lnTo>
                  <a:lnTo>
                    <a:pt x="1383659" y="10387"/>
                  </a:lnTo>
                  <a:lnTo>
                    <a:pt x="1380882" y="7253"/>
                  </a:lnTo>
                  <a:lnTo>
                    <a:pt x="1377639" y="4605"/>
                  </a:lnTo>
                  <a:lnTo>
                    <a:pt x="1374013" y="2511"/>
                  </a:lnTo>
                  <a:lnTo>
                    <a:pt x="1370098" y="1027"/>
                  </a:lnTo>
                  <a:lnTo>
                    <a:pt x="1365995" y="189"/>
                  </a:lnTo>
                  <a:lnTo>
                    <a:pt x="13628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7" name="tx66"/>
            <p:cNvSpPr/>
            <p:nvPr/>
          </p:nvSpPr>
          <p:spPr>
            <a:xfrm>
              <a:off x="2916633" y="2466357"/>
              <a:ext cx="1180739"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212 case(s)</a:t>
              </a:r>
            </a:p>
          </p:txBody>
        </p:sp>
        <p:sp>
          <p:nvSpPr>
            <p:cNvPr id="68" name="rc67"/>
            <p:cNvSpPr/>
            <p:nvPr/>
          </p:nvSpPr>
          <p:spPr>
            <a:xfrm>
              <a:off x="1899869" y="2153563"/>
              <a:ext cx="3214267" cy="3131794"/>
            </a:xfrm>
            <a:prstGeom prst="rect">
              <a:avLst/>
            </a:prstGeom>
            <a:ln w="13550" cap="rnd">
              <a:solidFill>
                <a:srgbClr val="333333">
                  <a:alpha val="100000"/>
                </a:srgbClr>
              </a:solidFill>
              <a:prstDash val="solid"/>
              <a:round/>
            </a:ln>
          </p:spPr>
          <p:txBody>
            <a:bodyPr/>
            <a:lstStyle/>
            <a:p/>
          </p:txBody>
        </p:sp>
        <p:sp>
          <p:nvSpPr>
            <p:cNvPr id="69" name="rc68"/>
            <p:cNvSpPr/>
            <p:nvPr/>
          </p:nvSpPr>
          <p:spPr>
            <a:xfrm>
              <a:off x="5114136" y="2153563"/>
              <a:ext cx="3214267" cy="3131794"/>
            </a:xfrm>
            <a:prstGeom prst="rect">
              <a:avLst/>
            </a:prstGeom>
            <a:solidFill>
              <a:srgbClr val="FFFFFF">
                <a:alpha val="100000"/>
              </a:srgbClr>
            </a:solidFill>
          </p:spPr>
          <p:txBody>
            <a:bodyPr/>
            <a:lstStyle/>
            <a:p/>
          </p:txBody>
        </p:sp>
        <p:sp>
          <p:nvSpPr>
            <p:cNvPr id="70" name="pl69"/>
            <p:cNvSpPr/>
            <p:nvPr/>
          </p:nvSpPr>
          <p:spPr>
            <a:xfrm>
              <a:off x="5114136" y="490477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1" name="pl70"/>
            <p:cNvSpPr/>
            <p:nvPr/>
          </p:nvSpPr>
          <p:spPr>
            <a:xfrm>
              <a:off x="5114136" y="414361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2" name="pl71"/>
            <p:cNvSpPr/>
            <p:nvPr/>
          </p:nvSpPr>
          <p:spPr>
            <a:xfrm>
              <a:off x="5114136" y="338245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3" name="pl72"/>
            <p:cNvSpPr/>
            <p:nvPr/>
          </p:nvSpPr>
          <p:spPr>
            <a:xfrm>
              <a:off x="5114136" y="262129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4" name="pl73"/>
            <p:cNvSpPr/>
            <p:nvPr/>
          </p:nvSpPr>
          <p:spPr>
            <a:xfrm>
              <a:off x="5114136"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5" name="pl74"/>
            <p:cNvSpPr/>
            <p:nvPr/>
          </p:nvSpPr>
          <p:spPr>
            <a:xfrm>
              <a:off x="5114136" y="452419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6" name="pl75"/>
            <p:cNvSpPr/>
            <p:nvPr/>
          </p:nvSpPr>
          <p:spPr>
            <a:xfrm>
              <a:off x="5114136" y="376303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7" name="pl76"/>
            <p:cNvSpPr/>
            <p:nvPr/>
          </p:nvSpPr>
          <p:spPr>
            <a:xfrm>
              <a:off x="5114136" y="300187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8" name="pl77"/>
            <p:cNvSpPr/>
            <p:nvPr/>
          </p:nvSpPr>
          <p:spPr>
            <a:xfrm>
              <a:off x="5114136" y="224071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9" name="rc78"/>
            <p:cNvSpPr/>
            <p:nvPr/>
          </p:nvSpPr>
          <p:spPr>
            <a:xfrm>
              <a:off x="5153656" y="5281552"/>
              <a:ext cx="237118" cy="380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0" name="rc79"/>
            <p:cNvSpPr/>
            <p:nvPr/>
          </p:nvSpPr>
          <p:spPr>
            <a:xfrm>
              <a:off x="5153656" y="5251106"/>
              <a:ext cx="237118" cy="3044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1" name="rc80"/>
            <p:cNvSpPr/>
            <p:nvPr/>
          </p:nvSpPr>
          <p:spPr>
            <a:xfrm>
              <a:off x="5153656" y="525110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2" name="rc81"/>
            <p:cNvSpPr/>
            <p:nvPr/>
          </p:nvSpPr>
          <p:spPr>
            <a:xfrm>
              <a:off x="5153656" y="5133126"/>
              <a:ext cx="237118" cy="11797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3" name="rc82"/>
            <p:cNvSpPr/>
            <p:nvPr/>
          </p:nvSpPr>
          <p:spPr>
            <a:xfrm>
              <a:off x="5417121" y="5270135"/>
              <a:ext cx="237118" cy="1522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5417121" y="5258717"/>
              <a:ext cx="237118" cy="1141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5417121" y="5254911"/>
              <a:ext cx="237118" cy="380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5417121" y="5178795"/>
              <a:ext cx="237118" cy="761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5680585" y="5228271"/>
              <a:ext cx="237118" cy="5708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5680585" y="522827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5680585" y="522827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5680585" y="5155960"/>
              <a:ext cx="237118" cy="723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5944050" y="5270135"/>
              <a:ext cx="237118" cy="1522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5944050" y="5266329"/>
              <a:ext cx="237118" cy="380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5944050" y="5262523"/>
              <a:ext cx="237118" cy="380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5944050" y="5197824"/>
              <a:ext cx="237118" cy="646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6207514" y="5228271"/>
              <a:ext cx="237118" cy="5708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6207514" y="5205436"/>
              <a:ext cx="237118" cy="2283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6207514" y="5182601"/>
              <a:ext cx="237118" cy="2283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6207514" y="5102679"/>
              <a:ext cx="237118" cy="7992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rc98"/>
            <p:cNvSpPr/>
            <p:nvPr/>
          </p:nvSpPr>
          <p:spPr>
            <a:xfrm>
              <a:off x="6470979" y="5171184"/>
              <a:ext cx="237118" cy="11417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6470979" y="4980894"/>
              <a:ext cx="237118" cy="19029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6470979" y="4973282"/>
              <a:ext cx="237118" cy="761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6470979" y="4862914"/>
              <a:ext cx="237118" cy="1103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rc102"/>
            <p:cNvSpPr/>
            <p:nvPr/>
          </p:nvSpPr>
          <p:spPr>
            <a:xfrm>
              <a:off x="6734443" y="5232077"/>
              <a:ext cx="237118" cy="5328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4" name="rc103"/>
            <p:cNvSpPr/>
            <p:nvPr/>
          </p:nvSpPr>
          <p:spPr>
            <a:xfrm>
              <a:off x="6734443" y="4649789"/>
              <a:ext cx="237118" cy="58228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5" name="rc104"/>
            <p:cNvSpPr/>
            <p:nvPr/>
          </p:nvSpPr>
          <p:spPr>
            <a:xfrm>
              <a:off x="6734443" y="4577479"/>
              <a:ext cx="237118" cy="7231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6" name="rc105"/>
            <p:cNvSpPr/>
            <p:nvPr/>
          </p:nvSpPr>
          <p:spPr>
            <a:xfrm>
              <a:off x="6734443" y="4535615"/>
              <a:ext cx="237118" cy="4186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7" name="rc106"/>
            <p:cNvSpPr/>
            <p:nvPr/>
          </p:nvSpPr>
          <p:spPr>
            <a:xfrm>
              <a:off x="6997908" y="5205436"/>
              <a:ext cx="237118" cy="7992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8" name="rc107"/>
            <p:cNvSpPr/>
            <p:nvPr/>
          </p:nvSpPr>
          <p:spPr>
            <a:xfrm>
              <a:off x="6997908" y="4680235"/>
              <a:ext cx="237118" cy="52520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9" name="rc108"/>
            <p:cNvSpPr/>
            <p:nvPr/>
          </p:nvSpPr>
          <p:spPr>
            <a:xfrm>
              <a:off x="6997908" y="4459499"/>
              <a:ext cx="237118" cy="22073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0" name="rc109"/>
            <p:cNvSpPr/>
            <p:nvPr/>
          </p:nvSpPr>
          <p:spPr>
            <a:xfrm>
              <a:off x="6997908" y="4406218"/>
              <a:ext cx="237118" cy="532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1" name="rc110"/>
            <p:cNvSpPr/>
            <p:nvPr/>
          </p:nvSpPr>
          <p:spPr>
            <a:xfrm>
              <a:off x="7261373" y="5270135"/>
              <a:ext cx="237118" cy="1522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2" name="rc111"/>
            <p:cNvSpPr/>
            <p:nvPr/>
          </p:nvSpPr>
          <p:spPr>
            <a:xfrm>
              <a:off x="7261373" y="4311072"/>
              <a:ext cx="237118" cy="95906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3" name="rc112"/>
            <p:cNvSpPr/>
            <p:nvPr/>
          </p:nvSpPr>
          <p:spPr>
            <a:xfrm>
              <a:off x="7261373" y="4189287"/>
              <a:ext cx="237118" cy="12178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4" name="rc113"/>
            <p:cNvSpPr/>
            <p:nvPr/>
          </p:nvSpPr>
          <p:spPr>
            <a:xfrm>
              <a:off x="7261373" y="4155035"/>
              <a:ext cx="237118" cy="3425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5" name="rc114"/>
            <p:cNvSpPr/>
            <p:nvPr/>
          </p:nvSpPr>
          <p:spPr>
            <a:xfrm>
              <a:off x="7524837" y="5270135"/>
              <a:ext cx="237118" cy="1522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6" name="rc115"/>
            <p:cNvSpPr/>
            <p:nvPr/>
          </p:nvSpPr>
          <p:spPr>
            <a:xfrm>
              <a:off x="7524837" y="4817244"/>
              <a:ext cx="237118" cy="45289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7" name="rc116"/>
            <p:cNvSpPr/>
            <p:nvPr/>
          </p:nvSpPr>
          <p:spPr>
            <a:xfrm>
              <a:off x="7524837" y="481724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8" name="rc117"/>
            <p:cNvSpPr/>
            <p:nvPr/>
          </p:nvSpPr>
          <p:spPr>
            <a:xfrm>
              <a:off x="7524837" y="4763963"/>
              <a:ext cx="237118" cy="532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9" name="rc118"/>
            <p:cNvSpPr/>
            <p:nvPr/>
          </p:nvSpPr>
          <p:spPr>
            <a:xfrm>
              <a:off x="7788302" y="5273940"/>
              <a:ext cx="237118" cy="1141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0" name="rc119"/>
            <p:cNvSpPr/>
            <p:nvPr/>
          </p:nvSpPr>
          <p:spPr>
            <a:xfrm>
              <a:off x="7788302" y="4181675"/>
              <a:ext cx="237118" cy="109226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1" name="rc120"/>
            <p:cNvSpPr/>
            <p:nvPr/>
          </p:nvSpPr>
          <p:spPr>
            <a:xfrm>
              <a:off x="7788302" y="418167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2" name="rc121"/>
            <p:cNvSpPr/>
            <p:nvPr/>
          </p:nvSpPr>
          <p:spPr>
            <a:xfrm>
              <a:off x="7788302" y="4021832"/>
              <a:ext cx="237118" cy="15984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3" name="rc122"/>
            <p:cNvSpPr/>
            <p:nvPr/>
          </p:nvSpPr>
          <p:spPr>
            <a:xfrm>
              <a:off x="805176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4" name="rc123"/>
            <p:cNvSpPr/>
            <p:nvPr/>
          </p:nvSpPr>
          <p:spPr>
            <a:xfrm>
              <a:off x="8051766" y="3599388"/>
              <a:ext cx="237118" cy="168597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5" name="rc124"/>
            <p:cNvSpPr/>
            <p:nvPr/>
          </p:nvSpPr>
          <p:spPr>
            <a:xfrm>
              <a:off x="8051766" y="359938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6" name="rc125"/>
            <p:cNvSpPr/>
            <p:nvPr/>
          </p:nvSpPr>
          <p:spPr>
            <a:xfrm>
              <a:off x="8051766" y="3523272"/>
              <a:ext cx="237118" cy="761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7" name="pg126"/>
            <p:cNvSpPr/>
            <p:nvPr/>
          </p:nvSpPr>
          <p:spPr>
            <a:xfrm>
              <a:off x="7055658"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28" name="pg127"/>
            <p:cNvSpPr/>
            <p:nvPr/>
          </p:nvSpPr>
          <p:spPr>
            <a:xfrm>
              <a:off x="5796223"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9" name="tx128"/>
            <p:cNvSpPr/>
            <p:nvPr/>
          </p:nvSpPr>
          <p:spPr>
            <a:xfrm>
              <a:off x="5921106"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1,694 case(s)</a:t>
              </a:r>
            </a:p>
          </p:txBody>
        </p:sp>
        <p:sp>
          <p:nvSpPr>
            <p:cNvPr id="130" name="pg129"/>
            <p:cNvSpPr/>
            <p:nvPr/>
          </p:nvSpPr>
          <p:spPr>
            <a:xfrm>
              <a:off x="6006718" y="2394471"/>
              <a:ext cx="1429105" cy="311602"/>
            </a:xfrm>
            <a:custGeom>
              <a:avLst/>
              <a:pathLst>
                <a:path w="1429105" h="311602">
                  <a:moveTo>
                    <a:pt x="26017" y="311602"/>
                  </a:moveTo>
                  <a:lnTo>
                    <a:pt x="1403088" y="311602"/>
                  </a:lnTo>
                  <a:lnTo>
                    <a:pt x="1402040" y="311581"/>
                  </a:lnTo>
                  <a:lnTo>
                    <a:pt x="1406224" y="311412"/>
                  </a:lnTo>
                  <a:lnTo>
                    <a:pt x="1410326" y="310575"/>
                  </a:lnTo>
                  <a:lnTo>
                    <a:pt x="1414241" y="309090"/>
                  </a:lnTo>
                  <a:lnTo>
                    <a:pt x="1417867" y="306996"/>
                  </a:lnTo>
                  <a:lnTo>
                    <a:pt x="1421110" y="304348"/>
                  </a:lnTo>
                  <a:lnTo>
                    <a:pt x="1423887" y="301214"/>
                  </a:lnTo>
                  <a:lnTo>
                    <a:pt x="1426125" y="297675"/>
                  </a:lnTo>
                  <a:lnTo>
                    <a:pt x="1427766" y="293823"/>
                  </a:lnTo>
                  <a:lnTo>
                    <a:pt x="1428768" y="289758"/>
                  </a:lnTo>
                  <a:lnTo>
                    <a:pt x="1429105" y="285585"/>
                  </a:lnTo>
                  <a:lnTo>
                    <a:pt x="1429105" y="26017"/>
                  </a:lnTo>
                  <a:lnTo>
                    <a:pt x="1428768" y="21843"/>
                  </a:lnTo>
                  <a:lnTo>
                    <a:pt x="1427766" y="17778"/>
                  </a:lnTo>
                  <a:lnTo>
                    <a:pt x="1426125" y="13926"/>
                  </a:lnTo>
                  <a:lnTo>
                    <a:pt x="1423887" y="10387"/>
                  </a:lnTo>
                  <a:lnTo>
                    <a:pt x="1421110" y="7253"/>
                  </a:lnTo>
                  <a:lnTo>
                    <a:pt x="1417867" y="4605"/>
                  </a:lnTo>
                  <a:lnTo>
                    <a:pt x="1414241" y="2511"/>
                  </a:lnTo>
                  <a:lnTo>
                    <a:pt x="1410326" y="1027"/>
                  </a:lnTo>
                  <a:lnTo>
                    <a:pt x="1406224" y="189"/>
                  </a:lnTo>
                  <a:lnTo>
                    <a:pt x="1403088"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31" name="tx130"/>
            <p:cNvSpPr/>
            <p:nvPr/>
          </p:nvSpPr>
          <p:spPr>
            <a:xfrm>
              <a:off x="6110786" y="2466357"/>
              <a:ext cx="122096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1,684 case(s)</a:t>
              </a:r>
            </a:p>
          </p:txBody>
        </p:sp>
        <p:sp>
          <p:nvSpPr>
            <p:cNvPr id="132" name="rc131"/>
            <p:cNvSpPr/>
            <p:nvPr/>
          </p:nvSpPr>
          <p:spPr>
            <a:xfrm>
              <a:off x="5114136" y="2153563"/>
              <a:ext cx="3214267" cy="3131794"/>
            </a:xfrm>
            <a:prstGeom prst="rect">
              <a:avLst/>
            </a:prstGeom>
            <a:ln w="13550" cap="rnd">
              <a:solidFill>
                <a:srgbClr val="333333">
                  <a:alpha val="100000"/>
                </a:srgbClr>
              </a:solidFill>
              <a:prstDash val="solid"/>
              <a:round/>
            </a:ln>
          </p:spPr>
          <p:txBody>
            <a:bodyPr/>
            <a:lstStyle/>
            <a:p/>
          </p:txBody>
        </p:sp>
        <p:sp>
          <p:nvSpPr>
            <p:cNvPr id="133" name="rc132"/>
            <p:cNvSpPr/>
            <p:nvPr/>
          </p:nvSpPr>
          <p:spPr>
            <a:xfrm>
              <a:off x="8328404" y="2153563"/>
              <a:ext cx="3214267" cy="3131794"/>
            </a:xfrm>
            <a:prstGeom prst="rect">
              <a:avLst/>
            </a:prstGeom>
            <a:solidFill>
              <a:srgbClr val="FFFFFF">
                <a:alpha val="100000"/>
              </a:srgbClr>
            </a:solidFill>
          </p:spPr>
          <p:txBody>
            <a:bodyPr/>
            <a:lstStyle/>
            <a:p/>
          </p:txBody>
        </p:sp>
        <p:sp>
          <p:nvSpPr>
            <p:cNvPr id="134" name="pl133"/>
            <p:cNvSpPr/>
            <p:nvPr/>
          </p:nvSpPr>
          <p:spPr>
            <a:xfrm>
              <a:off x="8328404" y="490477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5" name="pl134"/>
            <p:cNvSpPr/>
            <p:nvPr/>
          </p:nvSpPr>
          <p:spPr>
            <a:xfrm>
              <a:off x="8328404" y="414361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6" name="pl135"/>
            <p:cNvSpPr/>
            <p:nvPr/>
          </p:nvSpPr>
          <p:spPr>
            <a:xfrm>
              <a:off x="8328404" y="338245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7" name="pl136"/>
            <p:cNvSpPr/>
            <p:nvPr/>
          </p:nvSpPr>
          <p:spPr>
            <a:xfrm>
              <a:off x="8328404" y="262129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8" name="pl137"/>
            <p:cNvSpPr/>
            <p:nvPr/>
          </p:nvSpPr>
          <p:spPr>
            <a:xfrm>
              <a:off x="8328404"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9" name="pl138"/>
            <p:cNvSpPr/>
            <p:nvPr/>
          </p:nvSpPr>
          <p:spPr>
            <a:xfrm>
              <a:off x="8328404" y="452419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0" name="pl139"/>
            <p:cNvSpPr/>
            <p:nvPr/>
          </p:nvSpPr>
          <p:spPr>
            <a:xfrm>
              <a:off x="8328404" y="376303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1" name="pl140"/>
            <p:cNvSpPr/>
            <p:nvPr/>
          </p:nvSpPr>
          <p:spPr>
            <a:xfrm>
              <a:off x="8328404" y="300187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2" name="pl141"/>
            <p:cNvSpPr/>
            <p:nvPr/>
          </p:nvSpPr>
          <p:spPr>
            <a:xfrm>
              <a:off x="8328404" y="224071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3" name="rc142"/>
            <p:cNvSpPr/>
            <p:nvPr/>
          </p:nvSpPr>
          <p:spPr>
            <a:xfrm>
              <a:off x="8367924" y="5232077"/>
              <a:ext cx="237118" cy="5328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4" name="rc143"/>
            <p:cNvSpPr/>
            <p:nvPr/>
          </p:nvSpPr>
          <p:spPr>
            <a:xfrm>
              <a:off x="8367924" y="3930492"/>
              <a:ext cx="237118" cy="130158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5" name="rc144"/>
            <p:cNvSpPr/>
            <p:nvPr/>
          </p:nvSpPr>
          <p:spPr>
            <a:xfrm>
              <a:off x="8367924" y="3877211"/>
              <a:ext cx="237118" cy="5328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6" name="rc145"/>
            <p:cNvSpPr/>
            <p:nvPr/>
          </p:nvSpPr>
          <p:spPr>
            <a:xfrm>
              <a:off x="8367924" y="3842959"/>
              <a:ext cx="237118" cy="3425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7" name="rc146"/>
            <p:cNvSpPr/>
            <p:nvPr/>
          </p:nvSpPr>
          <p:spPr>
            <a:xfrm>
              <a:off x="8631388" y="5117902"/>
              <a:ext cx="237118" cy="16745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8" name="rc147"/>
            <p:cNvSpPr/>
            <p:nvPr/>
          </p:nvSpPr>
          <p:spPr>
            <a:xfrm>
              <a:off x="8631388" y="3051352"/>
              <a:ext cx="237118" cy="206655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9" name="rc148"/>
            <p:cNvSpPr/>
            <p:nvPr/>
          </p:nvSpPr>
          <p:spPr>
            <a:xfrm>
              <a:off x="8631388" y="2986653"/>
              <a:ext cx="237118" cy="6469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0" name="rc149"/>
            <p:cNvSpPr/>
            <p:nvPr/>
          </p:nvSpPr>
          <p:spPr>
            <a:xfrm>
              <a:off x="8631388" y="2899120"/>
              <a:ext cx="237118" cy="8753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1" name="rc150"/>
            <p:cNvSpPr/>
            <p:nvPr/>
          </p:nvSpPr>
          <p:spPr>
            <a:xfrm>
              <a:off x="8894853" y="5194018"/>
              <a:ext cx="237118" cy="9133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2" name="rc151"/>
            <p:cNvSpPr/>
            <p:nvPr/>
          </p:nvSpPr>
          <p:spPr>
            <a:xfrm>
              <a:off x="8894853" y="2998071"/>
              <a:ext cx="237118" cy="219594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3" name="rc152"/>
            <p:cNvSpPr/>
            <p:nvPr/>
          </p:nvSpPr>
          <p:spPr>
            <a:xfrm>
              <a:off x="8894853" y="2994265"/>
              <a:ext cx="237118" cy="380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4" name="rc153"/>
            <p:cNvSpPr/>
            <p:nvPr/>
          </p:nvSpPr>
          <p:spPr>
            <a:xfrm>
              <a:off x="8894853" y="2876285"/>
              <a:ext cx="237118" cy="11797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5" name="rc154"/>
            <p:cNvSpPr/>
            <p:nvPr/>
          </p:nvSpPr>
          <p:spPr>
            <a:xfrm>
              <a:off x="9158317" y="5251106"/>
              <a:ext cx="237118" cy="3425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6" name="rc155"/>
            <p:cNvSpPr/>
            <p:nvPr/>
          </p:nvSpPr>
          <p:spPr>
            <a:xfrm>
              <a:off x="9158317" y="2994265"/>
              <a:ext cx="237118" cy="225684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7" name="rc156"/>
            <p:cNvSpPr/>
            <p:nvPr/>
          </p:nvSpPr>
          <p:spPr>
            <a:xfrm>
              <a:off x="9158317" y="299426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8" name="rc157"/>
            <p:cNvSpPr/>
            <p:nvPr/>
          </p:nvSpPr>
          <p:spPr>
            <a:xfrm>
              <a:off x="9158317" y="2982848"/>
              <a:ext cx="237118" cy="1141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9" name="rc158"/>
            <p:cNvSpPr/>
            <p:nvPr/>
          </p:nvSpPr>
          <p:spPr>
            <a:xfrm>
              <a:off x="9421782" y="5190213"/>
              <a:ext cx="237118" cy="9514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0" name="rc159"/>
            <p:cNvSpPr/>
            <p:nvPr/>
          </p:nvSpPr>
          <p:spPr>
            <a:xfrm>
              <a:off x="9421782" y="4889554"/>
              <a:ext cx="237118" cy="30065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1" name="rc160"/>
            <p:cNvSpPr/>
            <p:nvPr/>
          </p:nvSpPr>
          <p:spPr>
            <a:xfrm>
              <a:off x="9421782" y="488955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2" name="rc161"/>
            <p:cNvSpPr/>
            <p:nvPr/>
          </p:nvSpPr>
          <p:spPr>
            <a:xfrm>
              <a:off x="9421782" y="4832467"/>
              <a:ext cx="237118" cy="5708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3" name="rc162"/>
            <p:cNvSpPr/>
            <p:nvPr/>
          </p:nvSpPr>
          <p:spPr>
            <a:xfrm>
              <a:off x="9685247" y="5216853"/>
              <a:ext cx="237118" cy="6850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4" name="rc163"/>
            <p:cNvSpPr/>
            <p:nvPr/>
          </p:nvSpPr>
          <p:spPr>
            <a:xfrm>
              <a:off x="9685247" y="4604119"/>
              <a:ext cx="237118" cy="61273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5" name="rc164"/>
            <p:cNvSpPr/>
            <p:nvPr/>
          </p:nvSpPr>
          <p:spPr>
            <a:xfrm>
              <a:off x="9685247" y="4600313"/>
              <a:ext cx="237118" cy="380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6" name="rc165"/>
            <p:cNvSpPr/>
            <p:nvPr/>
          </p:nvSpPr>
          <p:spPr>
            <a:xfrm>
              <a:off x="9685247" y="4562255"/>
              <a:ext cx="237118" cy="380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7" name="rc166"/>
            <p:cNvSpPr/>
            <p:nvPr/>
          </p:nvSpPr>
          <p:spPr>
            <a:xfrm>
              <a:off x="9948711" y="5239688"/>
              <a:ext cx="237118" cy="4566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8" name="rc167"/>
            <p:cNvSpPr/>
            <p:nvPr/>
          </p:nvSpPr>
          <p:spPr>
            <a:xfrm>
              <a:off x="9948711" y="5136931"/>
              <a:ext cx="237118" cy="10275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9" name="rc168"/>
            <p:cNvSpPr/>
            <p:nvPr/>
          </p:nvSpPr>
          <p:spPr>
            <a:xfrm>
              <a:off x="9948711" y="5125514"/>
              <a:ext cx="237118" cy="1141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0" name="rc169"/>
            <p:cNvSpPr/>
            <p:nvPr/>
          </p:nvSpPr>
          <p:spPr>
            <a:xfrm>
              <a:off x="9948711" y="5098873"/>
              <a:ext cx="237118" cy="2664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1" name="rc170"/>
            <p:cNvSpPr/>
            <p:nvPr/>
          </p:nvSpPr>
          <p:spPr>
            <a:xfrm>
              <a:off x="10212176" y="5209242"/>
              <a:ext cx="237118" cy="7611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2" name="rc171"/>
            <p:cNvSpPr/>
            <p:nvPr/>
          </p:nvSpPr>
          <p:spPr>
            <a:xfrm>
              <a:off x="10212176" y="5155960"/>
              <a:ext cx="237118" cy="5328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3" name="rc172"/>
            <p:cNvSpPr/>
            <p:nvPr/>
          </p:nvSpPr>
          <p:spPr>
            <a:xfrm>
              <a:off x="10212176" y="515596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4" name="rc173"/>
            <p:cNvSpPr/>
            <p:nvPr/>
          </p:nvSpPr>
          <p:spPr>
            <a:xfrm>
              <a:off x="10212176" y="5049398"/>
              <a:ext cx="237118" cy="10656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5" name="rc174"/>
            <p:cNvSpPr/>
            <p:nvPr/>
          </p:nvSpPr>
          <p:spPr>
            <a:xfrm>
              <a:off x="10475640" y="5201630"/>
              <a:ext cx="237118" cy="8372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6" name="rc175"/>
            <p:cNvSpPr/>
            <p:nvPr/>
          </p:nvSpPr>
          <p:spPr>
            <a:xfrm>
              <a:off x="10475640" y="5098873"/>
              <a:ext cx="237118" cy="10275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7" name="rc176"/>
            <p:cNvSpPr/>
            <p:nvPr/>
          </p:nvSpPr>
          <p:spPr>
            <a:xfrm>
              <a:off x="10475640" y="5091262"/>
              <a:ext cx="237118" cy="761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8" name="rc177"/>
            <p:cNvSpPr/>
            <p:nvPr/>
          </p:nvSpPr>
          <p:spPr>
            <a:xfrm>
              <a:off x="10475640" y="5034175"/>
              <a:ext cx="237118" cy="5708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9" name="rc178"/>
            <p:cNvSpPr/>
            <p:nvPr/>
          </p:nvSpPr>
          <p:spPr>
            <a:xfrm>
              <a:off x="10739105" y="5266329"/>
              <a:ext cx="237118" cy="1902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0" name="rc179"/>
            <p:cNvSpPr/>
            <p:nvPr/>
          </p:nvSpPr>
          <p:spPr>
            <a:xfrm>
              <a:off x="10739105" y="5232077"/>
              <a:ext cx="237118" cy="3425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1" name="rc180"/>
            <p:cNvSpPr/>
            <p:nvPr/>
          </p:nvSpPr>
          <p:spPr>
            <a:xfrm>
              <a:off x="10739105" y="523207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2" name="rc181"/>
            <p:cNvSpPr/>
            <p:nvPr/>
          </p:nvSpPr>
          <p:spPr>
            <a:xfrm>
              <a:off x="10739105" y="5136931"/>
              <a:ext cx="237118" cy="9514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3" name="rc182"/>
            <p:cNvSpPr/>
            <p:nvPr/>
          </p:nvSpPr>
          <p:spPr>
            <a:xfrm>
              <a:off x="11002569" y="5262523"/>
              <a:ext cx="237118" cy="2283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4" name="rc183"/>
            <p:cNvSpPr/>
            <p:nvPr/>
          </p:nvSpPr>
          <p:spPr>
            <a:xfrm>
              <a:off x="11002569" y="5258717"/>
              <a:ext cx="237118" cy="380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5" name="rc184"/>
            <p:cNvSpPr/>
            <p:nvPr/>
          </p:nvSpPr>
          <p:spPr>
            <a:xfrm>
              <a:off x="11002569" y="5247300"/>
              <a:ext cx="237118" cy="1141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6" name="rc185"/>
            <p:cNvSpPr/>
            <p:nvPr/>
          </p:nvSpPr>
          <p:spPr>
            <a:xfrm>
              <a:off x="11002569" y="5079844"/>
              <a:ext cx="237118" cy="16745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7" name="rc186"/>
            <p:cNvSpPr/>
            <p:nvPr/>
          </p:nvSpPr>
          <p:spPr>
            <a:xfrm>
              <a:off x="11266034" y="5273940"/>
              <a:ext cx="237118" cy="1141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8" name="rc187"/>
            <p:cNvSpPr/>
            <p:nvPr/>
          </p:nvSpPr>
          <p:spPr>
            <a:xfrm>
              <a:off x="11266034" y="527394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9" name="rc188"/>
            <p:cNvSpPr/>
            <p:nvPr/>
          </p:nvSpPr>
          <p:spPr>
            <a:xfrm>
              <a:off x="11266034" y="527394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0" name="rc189"/>
            <p:cNvSpPr/>
            <p:nvPr/>
          </p:nvSpPr>
          <p:spPr>
            <a:xfrm>
              <a:off x="11266034" y="4965670"/>
              <a:ext cx="237118" cy="3082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1" name="pg190"/>
            <p:cNvSpPr/>
            <p:nvPr/>
          </p:nvSpPr>
          <p:spPr>
            <a:xfrm>
              <a:off x="9742996"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92" name="pg191"/>
            <p:cNvSpPr/>
            <p:nvPr/>
          </p:nvSpPr>
          <p:spPr>
            <a:xfrm>
              <a:off x="9010491"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93" name="tx192"/>
            <p:cNvSpPr/>
            <p:nvPr/>
          </p:nvSpPr>
          <p:spPr>
            <a:xfrm>
              <a:off x="9135374"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2,616 case(s)</a:t>
              </a:r>
            </a:p>
          </p:txBody>
        </p:sp>
        <p:sp>
          <p:nvSpPr>
            <p:cNvPr id="194" name="pg193"/>
            <p:cNvSpPr/>
            <p:nvPr/>
          </p:nvSpPr>
          <p:spPr>
            <a:xfrm>
              <a:off x="9220985" y="2394471"/>
              <a:ext cx="1429105" cy="311602"/>
            </a:xfrm>
            <a:custGeom>
              <a:avLst/>
              <a:pathLst>
                <a:path w="1429105" h="311602">
                  <a:moveTo>
                    <a:pt x="26017" y="311602"/>
                  </a:moveTo>
                  <a:lnTo>
                    <a:pt x="1403088" y="311602"/>
                  </a:lnTo>
                  <a:lnTo>
                    <a:pt x="1402040" y="311581"/>
                  </a:lnTo>
                  <a:lnTo>
                    <a:pt x="1406224" y="311412"/>
                  </a:lnTo>
                  <a:lnTo>
                    <a:pt x="1410326" y="310575"/>
                  </a:lnTo>
                  <a:lnTo>
                    <a:pt x="1414241" y="309090"/>
                  </a:lnTo>
                  <a:lnTo>
                    <a:pt x="1417867" y="306996"/>
                  </a:lnTo>
                  <a:lnTo>
                    <a:pt x="1421110" y="304348"/>
                  </a:lnTo>
                  <a:lnTo>
                    <a:pt x="1423887" y="301214"/>
                  </a:lnTo>
                  <a:lnTo>
                    <a:pt x="1426125" y="297675"/>
                  </a:lnTo>
                  <a:lnTo>
                    <a:pt x="1427766" y="293823"/>
                  </a:lnTo>
                  <a:lnTo>
                    <a:pt x="1428768" y="289758"/>
                  </a:lnTo>
                  <a:lnTo>
                    <a:pt x="1429105" y="285585"/>
                  </a:lnTo>
                  <a:lnTo>
                    <a:pt x="1429105" y="26017"/>
                  </a:lnTo>
                  <a:lnTo>
                    <a:pt x="1428768" y="21843"/>
                  </a:lnTo>
                  <a:lnTo>
                    <a:pt x="1427766" y="17778"/>
                  </a:lnTo>
                  <a:lnTo>
                    <a:pt x="1426125" y="13926"/>
                  </a:lnTo>
                  <a:lnTo>
                    <a:pt x="1423887" y="10387"/>
                  </a:lnTo>
                  <a:lnTo>
                    <a:pt x="1421110" y="7253"/>
                  </a:lnTo>
                  <a:lnTo>
                    <a:pt x="1417867" y="4605"/>
                  </a:lnTo>
                  <a:lnTo>
                    <a:pt x="1414241" y="2511"/>
                  </a:lnTo>
                  <a:lnTo>
                    <a:pt x="1410326" y="1027"/>
                  </a:lnTo>
                  <a:lnTo>
                    <a:pt x="1406224" y="189"/>
                  </a:lnTo>
                  <a:lnTo>
                    <a:pt x="1403088"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95" name="tx194"/>
            <p:cNvSpPr/>
            <p:nvPr/>
          </p:nvSpPr>
          <p:spPr>
            <a:xfrm>
              <a:off x="9325054" y="2466357"/>
              <a:ext cx="122096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2,741 case(s)</a:t>
              </a:r>
            </a:p>
          </p:txBody>
        </p:sp>
        <p:sp>
          <p:nvSpPr>
            <p:cNvPr id="196" name="rc195"/>
            <p:cNvSpPr/>
            <p:nvPr/>
          </p:nvSpPr>
          <p:spPr>
            <a:xfrm>
              <a:off x="8328404" y="2153563"/>
              <a:ext cx="3214267" cy="3131794"/>
            </a:xfrm>
            <a:prstGeom prst="rect">
              <a:avLst/>
            </a:prstGeom>
            <a:ln w="13550" cap="rnd">
              <a:solidFill>
                <a:srgbClr val="333333">
                  <a:alpha val="100000"/>
                </a:srgbClr>
              </a:solidFill>
              <a:prstDash val="solid"/>
              <a:round/>
            </a:ln>
          </p:spPr>
          <p:txBody>
            <a:bodyPr/>
            <a:lstStyle/>
            <a:p/>
          </p:txBody>
        </p:sp>
        <p:sp>
          <p:nvSpPr>
            <p:cNvPr id="197" name="rc196"/>
            <p:cNvSpPr/>
            <p:nvPr/>
          </p:nvSpPr>
          <p:spPr>
            <a:xfrm>
              <a:off x="11542672" y="2153563"/>
              <a:ext cx="3214267" cy="3131794"/>
            </a:xfrm>
            <a:prstGeom prst="rect">
              <a:avLst/>
            </a:prstGeom>
            <a:solidFill>
              <a:srgbClr val="FFFFFF">
                <a:alpha val="100000"/>
              </a:srgbClr>
            </a:solidFill>
          </p:spPr>
          <p:txBody>
            <a:bodyPr/>
            <a:lstStyle/>
            <a:p/>
          </p:txBody>
        </p:sp>
        <p:sp>
          <p:nvSpPr>
            <p:cNvPr id="198" name="pl197"/>
            <p:cNvSpPr/>
            <p:nvPr/>
          </p:nvSpPr>
          <p:spPr>
            <a:xfrm>
              <a:off x="11542672" y="490477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9" name="pl198"/>
            <p:cNvSpPr/>
            <p:nvPr/>
          </p:nvSpPr>
          <p:spPr>
            <a:xfrm>
              <a:off x="11542672" y="414361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0" name="pl199"/>
            <p:cNvSpPr/>
            <p:nvPr/>
          </p:nvSpPr>
          <p:spPr>
            <a:xfrm>
              <a:off x="11542672" y="338245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1" name="pl200"/>
            <p:cNvSpPr/>
            <p:nvPr/>
          </p:nvSpPr>
          <p:spPr>
            <a:xfrm>
              <a:off x="11542672" y="262129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2" name="pl201"/>
            <p:cNvSpPr/>
            <p:nvPr/>
          </p:nvSpPr>
          <p:spPr>
            <a:xfrm>
              <a:off x="11542672"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3" name="pl202"/>
            <p:cNvSpPr/>
            <p:nvPr/>
          </p:nvSpPr>
          <p:spPr>
            <a:xfrm>
              <a:off x="11542672" y="452419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4" name="pl203"/>
            <p:cNvSpPr/>
            <p:nvPr/>
          </p:nvSpPr>
          <p:spPr>
            <a:xfrm>
              <a:off x="11542672" y="376303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5" name="pl204"/>
            <p:cNvSpPr/>
            <p:nvPr/>
          </p:nvSpPr>
          <p:spPr>
            <a:xfrm>
              <a:off x="11542672" y="300187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6" name="pl205"/>
            <p:cNvSpPr/>
            <p:nvPr/>
          </p:nvSpPr>
          <p:spPr>
            <a:xfrm>
              <a:off x="11542672" y="224071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7" name="rc206"/>
            <p:cNvSpPr/>
            <p:nvPr/>
          </p:nvSpPr>
          <p:spPr>
            <a:xfrm>
              <a:off x="11582191" y="5239688"/>
              <a:ext cx="237118" cy="4566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8" name="rc207"/>
            <p:cNvSpPr/>
            <p:nvPr/>
          </p:nvSpPr>
          <p:spPr>
            <a:xfrm>
              <a:off x="11582191" y="5114097"/>
              <a:ext cx="237118" cy="12559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9" name="rc208"/>
            <p:cNvSpPr/>
            <p:nvPr/>
          </p:nvSpPr>
          <p:spPr>
            <a:xfrm>
              <a:off x="11582191" y="5098873"/>
              <a:ext cx="237118" cy="1522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0" name="rc209"/>
            <p:cNvSpPr/>
            <p:nvPr/>
          </p:nvSpPr>
          <p:spPr>
            <a:xfrm>
              <a:off x="11582191" y="4775380"/>
              <a:ext cx="237118" cy="32349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1" name="rc210"/>
            <p:cNvSpPr/>
            <p:nvPr/>
          </p:nvSpPr>
          <p:spPr>
            <a:xfrm>
              <a:off x="11845656" y="5232077"/>
              <a:ext cx="237118" cy="5328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2" name="rc211"/>
            <p:cNvSpPr/>
            <p:nvPr/>
          </p:nvSpPr>
          <p:spPr>
            <a:xfrm>
              <a:off x="11845656" y="5022757"/>
              <a:ext cx="237118" cy="20931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3" name="rc212"/>
            <p:cNvSpPr/>
            <p:nvPr/>
          </p:nvSpPr>
          <p:spPr>
            <a:xfrm>
              <a:off x="11845656" y="5018952"/>
              <a:ext cx="237118" cy="380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4" name="rc213"/>
            <p:cNvSpPr/>
            <p:nvPr/>
          </p:nvSpPr>
          <p:spPr>
            <a:xfrm>
              <a:off x="11845656" y="4756351"/>
              <a:ext cx="237118" cy="26260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5" name="rc214"/>
            <p:cNvSpPr/>
            <p:nvPr/>
          </p:nvSpPr>
          <p:spPr>
            <a:xfrm>
              <a:off x="12109121" y="5254911"/>
              <a:ext cx="237118" cy="3044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6" name="rc215"/>
            <p:cNvSpPr/>
            <p:nvPr/>
          </p:nvSpPr>
          <p:spPr>
            <a:xfrm>
              <a:off x="12109121" y="5087456"/>
              <a:ext cx="237118" cy="16745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7" name="rc216"/>
            <p:cNvSpPr/>
            <p:nvPr/>
          </p:nvSpPr>
          <p:spPr>
            <a:xfrm>
              <a:off x="12109121" y="508745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8" name="rc217"/>
            <p:cNvSpPr/>
            <p:nvPr/>
          </p:nvSpPr>
          <p:spPr>
            <a:xfrm>
              <a:off x="12109121" y="5011340"/>
              <a:ext cx="237118" cy="761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9" name="rc218"/>
            <p:cNvSpPr/>
            <p:nvPr/>
          </p:nvSpPr>
          <p:spPr>
            <a:xfrm>
              <a:off x="12372585" y="5270135"/>
              <a:ext cx="237118" cy="1522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0" name="rc219"/>
            <p:cNvSpPr/>
            <p:nvPr/>
          </p:nvSpPr>
          <p:spPr>
            <a:xfrm>
              <a:off x="12372585" y="4999923"/>
              <a:ext cx="237118" cy="27021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1" name="rc220"/>
            <p:cNvSpPr/>
            <p:nvPr/>
          </p:nvSpPr>
          <p:spPr>
            <a:xfrm>
              <a:off x="12372585" y="4996117"/>
              <a:ext cx="237118" cy="380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2" name="rc221"/>
            <p:cNvSpPr/>
            <p:nvPr/>
          </p:nvSpPr>
          <p:spPr>
            <a:xfrm>
              <a:off x="12372585" y="4961865"/>
              <a:ext cx="237118" cy="3425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3" name="rc222"/>
            <p:cNvSpPr/>
            <p:nvPr/>
          </p:nvSpPr>
          <p:spPr>
            <a:xfrm>
              <a:off x="12636050" y="5159766"/>
              <a:ext cx="237118" cy="12559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4" name="rc223"/>
            <p:cNvSpPr/>
            <p:nvPr/>
          </p:nvSpPr>
          <p:spPr>
            <a:xfrm>
              <a:off x="12636050" y="4638371"/>
              <a:ext cx="237118" cy="52139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5" name="rc224"/>
            <p:cNvSpPr/>
            <p:nvPr/>
          </p:nvSpPr>
          <p:spPr>
            <a:xfrm>
              <a:off x="12636050" y="4634566"/>
              <a:ext cx="237118" cy="380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6" name="rc225"/>
            <p:cNvSpPr/>
            <p:nvPr/>
          </p:nvSpPr>
          <p:spPr>
            <a:xfrm>
              <a:off x="12636050" y="4585090"/>
              <a:ext cx="237118" cy="494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7" name="rc226"/>
            <p:cNvSpPr/>
            <p:nvPr/>
          </p:nvSpPr>
          <p:spPr>
            <a:xfrm>
              <a:off x="12899514" y="5201630"/>
              <a:ext cx="237118" cy="8372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8" name="rc227"/>
            <p:cNvSpPr/>
            <p:nvPr/>
          </p:nvSpPr>
          <p:spPr>
            <a:xfrm>
              <a:off x="12899514" y="4729711"/>
              <a:ext cx="237118" cy="47191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9" name="rc228"/>
            <p:cNvSpPr/>
            <p:nvPr/>
          </p:nvSpPr>
          <p:spPr>
            <a:xfrm>
              <a:off x="12899514" y="4714487"/>
              <a:ext cx="237118" cy="1522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0" name="rc229"/>
            <p:cNvSpPr/>
            <p:nvPr/>
          </p:nvSpPr>
          <p:spPr>
            <a:xfrm>
              <a:off x="12899514" y="4649789"/>
              <a:ext cx="237118" cy="646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1" name="rc230"/>
            <p:cNvSpPr/>
            <p:nvPr/>
          </p:nvSpPr>
          <p:spPr>
            <a:xfrm>
              <a:off x="13162979" y="5220659"/>
              <a:ext cx="237118" cy="6469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2" name="rc231"/>
            <p:cNvSpPr/>
            <p:nvPr/>
          </p:nvSpPr>
          <p:spPr>
            <a:xfrm>
              <a:off x="13162979" y="4958059"/>
              <a:ext cx="237118" cy="26260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3" name="rc232"/>
            <p:cNvSpPr/>
            <p:nvPr/>
          </p:nvSpPr>
          <p:spPr>
            <a:xfrm>
              <a:off x="13162979" y="4950447"/>
              <a:ext cx="237118" cy="761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4" name="rc233"/>
            <p:cNvSpPr/>
            <p:nvPr/>
          </p:nvSpPr>
          <p:spPr>
            <a:xfrm>
              <a:off x="13162979" y="4881943"/>
              <a:ext cx="237118" cy="6850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5" name="rc234"/>
            <p:cNvSpPr/>
            <p:nvPr/>
          </p:nvSpPr>
          <p:spPr>
            <a:xfrm>
              <a:off x="13426443" y="5258717"/>
              <a:ext cx="237118" cy="2664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6" name="rc235"/>
            <p:cNvSpPr/>
            <p:nvPr/>
          </p:nvSpPr>
          <p:spPr>
            <a:xfrm>
              <a:off x="13426443" y="5125514"/>
              <a:ext cx="237118" cy="13320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7" name="rc236"/>
            <p:cNvSpPr/>
            <p:nvPr/>
          </p:nvSpPr>
          <p:spPr>
            <a:xfrm>
              <a:off x="13426443" y="5114097"/>
              <a:ext cx="237118" cy="1141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8" name="rc237"/>
            <p:cNvSpPr/>
            <p:nvPr/>
          </p:nvSpPr>
          <p:spPr>
            <a:xfrm>
              <a:off x="13426443" y="5095068"/>
              <a:ext cx="237118" cy="1902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9" name="rc238"/>
            <p:cNvSpPr/>
            <p:nvPr/>
          </p:nvSpPr>
          <p:spPr>
            <a:xfrm>
              <a:off x="13689908" y="5235882"/>
              <a:ext cx="237118" cy="4947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0" name="rc239"/>
            <p:cNvSpPr/>
            <p:nvPr/>
          </p:nvSpPr>
          <p:spPr>
            <a:xfrm>
              <a:off x="13689908" y="5144543"/>
              <a:ext cx="237118" cy="9133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1" name="rc240"/>
            <p:cNvSpPr/>
            <p:nvPr/>
          </p:nvSpPr>
          <p:spPr>
            <a:xfrm>
              <a:off x="13689908" y="5140737"/>
              <a:ext cx="237118" cy="380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2" name="rc241"/>
            <p:cNvSpPr/>
            <p:nvPr/>
          </p:nvSpPr>
          <p:spPr>
            <a:xfrm>
              <a:off x="13689908" y="5015146"/>
              <a:ext cx="237118" cy="12559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3" name="rc242"/>
            <p:cNvSpPr/>
            <p:nvPr/>
          </p:nvSpPr>
          <p:spPr>
            <a:xfrm>
              <a:off x="13953372" y="5281552"/>
              <a:ext cx="237118" cy="380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4" name="rc243"/>
            <p:cNvSpPr/>
            <p:nvPr/>
          </p:nvSpPr>
          <p:spPr>
            <a:xfrm>
              <a:off x="13953372" y="5239688"/>
              <a:ext cx="237118" cy="4186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5" name="rc244"/>
            <p:cNvSpPr/>
            <p:nvPr/>
          </p:nvSpPr>
          <p:spPr>
            <a:xfrm>
              <a:off x="13953372" y="523968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6" name="rc245"/>
            <p:cNvSpPr/>
            <p:nvPr/>
          </p:nvSpPr>
          <p:spPr>
            <a:xfrm>
              <a:off x="13953372" y="5167378"/>
              <a:ext cx="237118" cy="723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7" name="rc246"/>
            <p:cNvSpPr/>
            <p:nvPr/>
          </p:nvSpPr>
          <p:spPr>
            <a:xfrm>
              <a:off x="14216837" y="5266329"/>
              <a:ext cx="237118" cy="1902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8" name="rc247"/>
            <p:cNvSpPr/>
            <p:nvPr/>
          </p:nvSpPr>
          <p:spPr>
            <a:xfrm>
              <a:off x="14216837" y="5224465"/>
              <a:ext cx="237118" cy="4186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9" name="rc248"/>
            <p:cNvSpPr/>
            <p:nvPr/>
          </p:nvSpPr>
          <p:spPr>
            <a:xfrm>
              <a:off x="14216837" y="5220659"/>
              <a:ext cx="237118" cy="380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0" name="rc249"/>
            <p:cNvSpPr/>
            <p:nvPr/>
          </p:nvSpPr>
          <p:spPr>
            <a:xfrm>
              <a:off x="14216837" y="5129320"/>
              <a:ext cx="237118" cy="913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1" name="rc250"/>
            <p:cNvSpPr/>
            <p:nvPr/>
          </p:nvSpPr>
          <p:spPr>
            <a:xfrm>
              <a:off x="14480302" y="5262523"/>
              <a:ext cx="237118" cy="2283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2" name="rc251"/>
            <p:cNvSpPr/>
            <p:nvPr/>
          </p:nvSpPr>
          <p:spPr>
            <a:xfrm>
              <a:off x="14480302" y="5235882"/>
              <a:ext cx="237118" cy="2664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3" name="rc252"/>
            <p:cNvSpPr/>
            <p:nvPr/>
          </p:nvSpPr>
          <p:spPr>
            <a:xfrm>
              <a:off x="14480302" y="5228271"/>
              <a:ext cx="237118" cy="761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4" name="rc253"/>
            <p:cNvSpPr/>
            <p:nvPr/>
          </p:nvSpPr>
          <p:spPr>
            <a:xfrm>
              <a:off x="14480302" y="5068427"/>
              <a:ext cx="237118" cy="15984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5" name="pg254"/>
            <p:cNvSpPr/>
            <p:nvPr/>
          </p:nvSpPr>
          <p:spPr>
            <a:xfrm>
              <a:off x="13220728"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256" name="pg255"/>
            <p:cNvSpPr/>
            <p:nvPr/>
          </p:nvSpPr>
          <p:spPr>
            <a:xfrm>
              <a:off x="12248896"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57" name="tx256"/>
            <p:cNvSpPr/>
            <p:nvPr/>
          </p:nvSpPr>
          <p:spPr>
            <a:xfrm>
              <a:off x="12373778"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783 case(s)</a:t>
              </a:r>
            </a:p>
          </p:txBody>
        </p:sp>
        <p:sp>
          <p:nvSpPr>
            <p:cNvPr id="258" name="pg257"/>
            <p:cNvSpPr/>
            <p:nvPr/>
          </p:nvSpPr>
          <p:spPr>
            <a:xfrm>
              <a:off x="12455367" y="2394471"/>
              <a:ext cx="1388876" cy="311602"/>
            </a:xfrm>
            <a:custGeom>
              <a:avLst/>
              <a:pathLst>
                <a:path w="1388876" h="311602">
                  <a:moveTo>
                    <a:pt x="26017" y="311602"/>
                  </a:moveTo>
                  <a:lnTo>
                    <a:pt x="1362859" y="311602"/>
                  </a:lnTo>
                  <a:lnTo>
                    <a:pt x="1361812" y="311581"/>
                  </a:lnTo>
                  <a:lnTo>
                    <a:pt x="1365995" y="311412"/>
                  </a:lnTo>
                  <a:lnTo>
                    <a:pt x="1370098" y="310575"/>
                  </a:lnTo>
                  <a:lnTo>
                    <a:pt x="1374013" y="309090"/>
                  </a:lnTo>
                  <a:lnTo>
                    <a:pt x="1377639" y="306996"/>
                  </a:lnTo>
                  <a:lnTo>
                    <a:pt x="1380882" y="304348"/>
                  </a:lnTo>
                  <a:lnTo>
                    <a:pt x="1383659" y="301214"/>
                  </a:lnTo>
                  <a:lnTo>
                    <a:pt x="1385896" y="297675"/>
                  </a:lnTo>
                  <a:lnTo>
                    <a:pt x="1387538" y="293823"/>
                  </a:lnTo>
                  <a:lnTo>
                    <a:pt x="1388540" y="289758"/>
                  </a:lnTo>
                  <a:lnTo>
                    <a:pt x="1388876" y="285585"/>
                  </a:lnTo>
                  <a:lnTo>
                    <a:pt x="1388876" y="26017"/>
                  </a:lnTo>
                  <a:lnTo>
                    <a:pt x="1388540" y="21843"/>
                  </a:lnTo>
                  <a:lnTo>
                    <a:pt x="1387538" y="17778"/>
                  </a:lnTo>
                  <a:lnTo>
                    <a:pt x="1385896" y="13926"/>
                  </a:lnTo>
                  <a:lnTo>
                    <a:pt x="1383659" y="10387"/>
                  </a:lnTo>
                  <a:lnTo>
                    <a:pt x="1380882" y="7253"/>
                  </a:lnTo>
                  <a:lnTo>
                    <a:pt x="1377639" y="4605"/>
                  </a:lnTo>
                  <a:lnTo>
                    <a:pt x="1374013" y="2511"/>
                  </a:lnTo>
                  <a:lnTo>
                    <a:pt x="1370098" y="1027"/>
                  </a:lnTo>
                  <a:lnTo>
                    <a:pt x="1365995" y="189"/>
                  </a:lnTo>
                  <a:lnTo>
                    <a:pt x="13628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59" name="tx258"/>
            <p:cNvSpPr/>
            <p:nvPr/>
          </p:nvSpPr>
          <p:spPr>
            <a:xfrm>
              <a:off x="12559436" y="2466357"/>
              <a:ext cx="1180739"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795 case(s)</a:t>
              </a:r>
            </a:p>
          </p:txBody>
        </p:sp>
        <p:sp>
          <p:nvSpPr>
            <p:cNvPr id="260" name="rc259"/>
            <p:cNvSpPr/>
            <p:nvPr/>
          </p:nvSpPr>
          <p:spPr>
            <a:xfrm>
              <a:off x="11542672" y="2153563"/>
              <a:ext cx="3214267" cy="3131794"/>
            </a:xfrm>
            <a:prstGeom prst="rect">
              <a:avLst/>
            </a:prstGeom>
            <a:ln w="13550" cap="rnd">
              <a:solidFill>
                <a:srgbClr val="333333">
                  <a:alpha val="100000"/>
                </a:srgbClr>
              </a:solidFill>
              <a:prstDash val="solid"/>
              <a:round/>
            </a:ln>
          </p:spPr>
          <p:txBody>
            <a:bodyPr/>
            <a:lstStyle/>
            <a:p/>
          </p:txBody>
        </p:sp>
        <p:sp>
          <p:nvSpPr>
            <p:cNvPr id="261" name="rc260"/>
            <p:cNvSpPr/>
            <p:nvPr/>
          </p:nvSpPr>
          <p:spPr>
            <a:xfrm>
              <a:off x="14756939" y="2153563"/>
              <a:ext cx="3214267" cy="3131794"/>
            </a:xfrm>
            <a:prstGeom prst="rect">
              <a:avLst/>
            </a:prstGeom>
            <a:solidFill>
              <a:srgbClr val="FFFFFF">
                <a:alpha val="100000"/>
              </a:srgbClr>
            </a:solidFill>
          </p:spPr>
          <p:txBody>
            <a:bodyPr/>
            <a:lstStyle/>
            <a:p/>
          </p:txBody>
        </p:sp>
        <p:sp>
          <p:nvSpPr>
            <p:cNvPr id="262" name="pl261"/>
            <p:cNvSpPr/>
            <p:nvPr/>
          </p:nvSpPr>
          <p:spPr>
            <a:xfrm>
              <a:off x="14756939" y="490477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3" name="pl262"/>
            <p:cNvSpPr/>
            <p:nvPr/>
          </p:nvSpPr>
          <p:spPr>
            <a:xfrm>
              <a:off x="14756939" y="414361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4" name="pl263"/>
            <p:cNvSpPr/>
            <p:nvPr/>
          </p:nvSpPr>
          <p:spPr>
            <a:xfrm>
              <a:off x="14756939" y="338245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5" name="pl264"/>
            <p:cNvSpPr/>
            <p:nvPr/>
          </p:nvSpPr>
          <p:spPr>
            <a:xfrm>
              <a:off x="14756939" y="262129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6" name="pl265"/>
            <p:cNvSpPr/>
            <p:nvPr/>
          </p:nvSpPr>
          <p:spPr>
            <a:xfrm>
              <a:off x="1475693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7" name="pl266"/>
            <p:cNvSpPr/>
            <p:nvPr/>
          </p:nvSpPr>
          <p:spPr>
            <a:xfrm>
              <a:off x="14756939" y="452419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8" name="pl267"/>
            <p:cNvSpPr/>
            <p:nvPr/>
          </p:nvSpPr>
          <p:spPr>
            <a:xfrm>
              <a:off x="14756939" y="376303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9" name="pl268"/>
            <p:cNvSpPr/>
            <p:nvPr/>
          </p:nvSpPr>
          <p:spPr>
            <a:xfrm>
              <a:off x="14756939" y="300187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70" name="pl269"/>
            <p:cNvSpPr/>
            <p:nvPr/>
          </p:nvSpPr>
          <p:spPr>
            <a:xfrm>
              <a:off x="14756939" y="224071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71" name="rc270"/>
            <p:cNvSpPr/>
            <p:nvPr/>
          </p:nvSpPr>
          <p:spPr>
            <a:xfrm>
              <a:off x="14796459" y="5247300"/>
              <a:ext cx="237118" cy="3805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2" name="rc271"/>
            <p:cNvSpPr/>
            <p:nvPr/>
          </p:nvSpPr>
          <p:spPr>
            <a:xfrm>
              <a:off x="14796459" y="4524197"/>
              <a:ext cx="237118" cy="72310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3" name="rc272"/>
            <p:cNvSpPr/>
            <p:nvPr/>
          </p:nvSpPr>
          <p:spPr>
            <a:xfrm>
              <a:off x="14796459" y="4520392"/>
              <a:ext cx="237118" cy="380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4" name="rc273"/>
            <p:cNvSpPr/>
            <p:nvPr/>
          </p:nvSpPr>
          <p:spPr>
            <a:xfrm>
              <a:off x="14796459" y="4371965"/>
              <a:ext cx="237118" cy="1484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5" name="rc274"/>
            <p:cNvSpPr/>
            <p:nvPr/>
          </p:nvSpPr>
          <p:spPr>
            <a:xfrm>
              <a:off x="15059924" y="5251106"/>
              <a:ext cx="237118" cy="3425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6" name="rc275"/>
            <p:cNvSpPr/>
            <p:nvPr/>
          </p:nvSpPr>
          <p:spPr>
            <a:xfrm>
              <a:off x="15059924" y="3820124"/>
              <a:ext cx="237118" cy="143098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7" name="rc276"/>
            <p:cNvSpPr/>
            <p:nvPr/>
          </p:nvSpPr>
          <p:spPr>
            <a:xfrm>
              <a:off x="15059924" y="3801095"/>
              <a:ext cx="237118" cy="1902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8" name="rc277"/>
            <p:cNvSpPr/>
            <p:nvPr/>
          </p:nvSpPr>
          <p:spPr>
            <a:xfrm>
              <a:off x="15059924" y="3721173"/>
              <a:ext cx="237118" cy="7992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9" name="rc278"/>
            <p:cNvSpPr/>
            <p:nvPr/>
          </p:nvSpPr>
          <p:spPr>
            <a:xfrm>
              <a:off x="15323388" y="5239688"/>
              <a:ext cx="237118" cy="4566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0" name="rc279"/>
            <p:cNvSpPr/>
            <p:nvPr/>
          </p:nvSpPr>
          <p:spPr>
            <a:xfrm>
              <a:off x="15323388" y="4809633"/>
              <a:ext cx="237118" cy="43005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1" name="rc280"/>
            <p:cNvSpPr/>
            <p:nvPr/>
          </p:nvSpPr>
          <p:spPr>
            <a:xfrm>
              <a:off x="15323388" y="4805827"/>
              <a:ext cx="237118" cy="380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2" name="rc281"/>
            <p:cNvSpPr/>
            <p:nvPr/>
          </p:nvSpPr>
          <p:spPr>
            <a:xfrm>
              <a:off x="15323388" y="4611731"/>
              <a:ext cx="237118" cy="19409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3" name="rc282"/>
            <p:cNvSpPr/>
            <p:nvPr/>
          </p:nvSpPr>
          <p:spPr>
            <a:xfrm>
              <a:off x="15586853" y="5247300"/>
              <a:ext cx="237118" cy="3805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4" name="rc283"/>
            <p:cNvSpPr/>
            <p:nvPr/>
          </p:nvSpPr>
          <p:spPr>
            <a:xfrm>
              <a:off x="15586853" y="4821050"/>
              <a:ext cx="237118" cy="42624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5" name="rc284"/>
            <p:cNvSpPr/>
            <p:nvPr/>
          </p:nvSpPr>
          <p:spPr>
            <a:xfrm>
              <a:off x="15586853" y="4813438"/>
              <a:ext cx="237118" cy="761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6" name="rc285"/>
            <p:cNvSpPr/>
            <p:nvPr/>
          </p:nvSpPr>
          <p:spPr>
            <a:xfrm>
              <a:off x="15586853" y="4520392"/>
              <a:ext cx="237118" cy="29304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7" name="rc286"/>
            <p:cNvSpPr/>
            <p:nvPr/>
          </p:nvSpPr>
          <p:spPr>
            <a:xfrm>
              <a:off x="15850317" y="5239688"/>
              <a:ext cx="237118" cy="4566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8" name="rc287"/>
            <p:cNvSpPr/>
            <p:nvPr/>
          </p:nvSpPr>
          <p:spPr>
            <a:xfrm>
              <a:off x="15850317" y="4718293"/>
              <a:ext cx="237118" cy="52139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9" name="rc288"/>
            <p:cNvSpPr/>
            <p:nvPr/>
          </p:nvSpPr>
          <p:spPr>
            <a:xfrm>
              <a:off x="15850317" y="4706876"/>
              <a:ext cx="237118" cy="1141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0" name="rc289"/>
            <p:cNvSpPr/>
            <p:nvPr/>
          </p:nvSpPr>
          <p:spPr>
            <a:xfrm>
              <a:off x="15850317" y="4489945"/>
              <a:ext cx="237118" cy="2169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1" name="rc290"/>
            <p:cNvSpPr/>
            <p:nvPr/>
          </p:nvSpPr>
          <p:spPr>
            <a:xfrm>
              <a:off x="16113782" y="5239688"/>
              <a:ext cx="237118" cy="4566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2" name="rc291"/>
            <p:cNvSpPr/>
            <p:nvPr/>
          </p:nvSpPr>
          <p:spPr>
            <a:xfrm>
              <a:off x="16113782" y="5060815"/>
              <a:ext cx="237118" cy="17887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3" name="rc292"/>
            <p:cNvSpPr/>
            <p:nvPr/>
          </p:nvSpPr>
          <p:spPr>
            <a:xfrm>
              <a:off x="16113782" y="5057010"/>
              <a:ext cx="237118" cy="380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4" name="rc293"/>
            <p:cNvSpPr/>
            <p:nvPr/>
          </p:nvSpPr>
          <p:spPr>
            <a:xfrm>
              <a:off x="16113782" y="4996117"/>
              <a:ext cx="237118" cy="6089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5" name="pg294"/>
            <p:cNvSpPr/>
            <p:nvPr/>
          </p:nvSpPr>
          <p:spPr>
            <a:xfrm>
              <a:off x="15439026"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96" name="tx295"/>
            <p:cNvSpPr/>
            <p:nvPr/>
          </p:nvSpPr>
          <p:spPr>
            <a:xfrm>
              <a:off x="15563909"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1,053 case(s)</a:t>
              </a:r>
            </a:p>
          </p:txBody>
        </p:sp>
        <p:sp>
          <p:nvSpPr>
            <p:cNvPr id="297" name="pg296"/>
            <p:cNvSpPr/>
            <p:nvPr/>
          </p:nvSpPr>
          <p:spPr>
            <a:xfrm>
              <a:off x="16260004"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98" name="rc297"/>
            <p:cNvSpPr/>
            <p:nvPr/>
          </p:nvSpPr>
          <p:spPr>
            <a:xfrm>
              <a:off x="14756939" y="2153563"/>
              <a:ext cx="3214267" cy="3131794"/>
            </a:xfrm>
            <a:prstGeom prst="rect">
              <a:avLst/>
            </a:prstGeom>
            <a:ln w="13550" cap="rnd">
              <a:solidFill>
                <a:srgbClr val="333333">
                  <a:alpha val="100000"/>
                </a:srgbClr>
              </a:solidFill>
              <a:prstDash val="solid"/>
              <a:round/>
            </a:ln>
          </p:spPr>
          <p:txBody>
            <a:bodyPr/>
            <a:lstStyle/>
            <a:p/>
          </p:txBody>
        </p:sp>
        <p:sp>
          <p:nvSpPr>
            <p:cNvPr id="299" name="tx298"/>
            <p:cNvSpPr/>
            <p:nvPr/>
          </p:nvSpPr>
          <p:spPr>
            <a:xfrm>
              <a:off x="322447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300" name="tx299"/>
            <p:cNvSpPr/>
            <p:nvPr/>
          </p:nvSpPr>
          <p:spPr>
            <a:xfrm>
              <a:off x="64387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301" name="tx300"/>
            <p:cNvSpPr/>
            <p:nvPr/>
          </p:nvSpPr>
          <p:spPr>
            <a:xfrm>
              <a:off x="96530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302" name="tx301"/>
            <p:cNvSpPr/>
            <p:nvPr/>
          </p:nvSpPr>
          <p:spPr>
            <a:xfrm>
              <a:off x="128672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303" name="tx302"/>
            <p:cNvSpPr/>
            <p:nvPr/>
          </p:nvSpPr>
          <p:spPr>
            <a:xfrm>
              <a:off x="1608154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304" name="pl303"/>
            <p:cNvSpPr/>
            <p:nvPr/>
          </p:nvSpPr>
          <p:spPr>
            <a:xfrm>
              <a:off x="20579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2321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pl305"/>
            <p:cNvSpPr/>
            <p:nvPr/>
          </p:nvSpPr>
          <p:spPr>
            <a:xfrm>
              <a:off x="2584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2848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3111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308"/>
            <p:cNvSpPr/>
            <p:nvPr/>
          </p:nvSpPr>
          <p:spPr>
            <a:xfrm>
              <a:off x="3375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309"/>
            <p:cNvSpPr/>
            <p:nvPr/>
          </p:nvSpPr>
          <p:spPr>
            <a:xfrm>
              <a:off x="3638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3902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4165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4429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pl313"/>
            <p:cNvSpPr/>
            <p:nvPr/>
          </p:nvSpPr>
          <p:spPr>
            <a:xfrm>
              <a:off x="4692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pl314"/>
            <p:cNvSpPr/>
            <p:nvPr/>
          </p:nvSpPr>
          <p:spPr>
            <a:xfrm>
              <a:off x="4956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tx315"/>
            <p:cNvSpPr/>
            <p:nvPr/>
          </p:nvSpPr>
          <p:spPr>
            <a:xfrm rot="-5400000">
              <a:off x="197716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17" name="tx316"/>
            <p:cNvSpPr/>
            <p:nvPr/>
          </p:nvSpPr>
          <p:spPr>
            <a:xfrm rot="-5400000">
              <a:off x="22308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18" name="tx317"/>
            <p:cNvSpPr/>
            <p:nvPr/>
          </p:nvSpPr>
          <p:spPr>
            <a:xfrm rot="-5400000">
              <a:off x="249437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19" name="tx318"/>
            <p:cNvSpPr/>
            <p:nvPr/>
          </p:nvSpPr>
          <p:spPr>
            <a:xfrm rot="-5400000">
              <a:off x="27559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20" name="tx319"/>
            <p:cNvSpPr/>
            <p:nvPr/>
          </p:nvSpPr>
          <p:spPr>
            <a:xfrm rot="-5400000">
              <a:off x="298878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21" name="tx320"/>
            <p:cNvSpPr/>
            <p:nvPr/>
          </p:nvSpPr>
          <p:spPr>
            <a:xfrm rot="-5400000">
              <a:off x="32944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22" name="tx321"/>
            <p:cNvSpPr/>
            <p:nvPr/>
          </p:nvSpPr>
          <p:spPr>
            <a:xfrm rot="-5400000">
              <a:off x="358764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23" name="tx322"/>
            <p:cNvSpPr/>
            <p:nvPr/>
          </p:nvSpPr>
          <p:spPr>
            <a:xfrm rot="-5400000">
              <a:off x="378894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24" name="tx323"/>
            <p:cNvSpPr/>
            <p:nvPr/>
          </p:nvSpPr>
          <p:spPr>
            <a:xfrm rot="-5400000">
              <a:off x="405236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25" name="tx324"/>
            <p:cNvSpPr/>
            <p:nvPr/>
          </p:nvSpPr>
          <p:spPr>
            <a:xfrm rot="-5400000">
              <a:off x="43522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26" name="tx325"/>
            <p:cNvSpPr/>
            <p:nvPr/>
          </p:nvSpPr>
          <p:spPr>
            <a:xfrm rot="-5400000">
              <a:off x="4597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27" name="tx326"/>
            <p:cNvSpPr/>
            <p:nvPr/>
          </p:nvSpPr>
          <p:spPr>
            <a:xfrm rot="-5400000">
              <a:off x="4860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28" name="pl327"/>
            <p:cNvSpPr/>
            <p:nvPr/>
          </p:nvSpPr>
          <p:spPr>
            <a:xfrm>
              <a:off x="5272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28"/>
            <p:cNvSpPr/>
            <p:nvPr/>
          </p:nvSpPr>
          <p:spPr>
            <a:xfrm>
              <a:off x="5535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329"/>
            <p:cNvSpPr/>
            <p:nvPr/>
          </p:nvSpPr>
          <p:spPr>
            <a:xfrm>
              <a:off x="5799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30"/>
            <p:cNvSpPr/>
            <p:nvPr/>
          </p:nvSpPr>
          <p:spPr>
            <a:xfrm>
              <a:off x="6062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31"/>
            <p:cNvSpPr/>
            <p:nvPr/>
          </p:nvSpPr>
          <p:spPr>
            <a:xfrm>
              <a:off x="6326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332"/>
            <p:cNvSpPr/>
            <p:nvPr/>
          </p:nvSpPr>
          <p:spPr>
            <a:xfrm>
              <a:off x="6589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pl333"/>
            <p:cNvSpPr/>
            <p:nvPr/>
          </p:nvSpPr>
          <p:spPr>
            <a:xfrm>
              <a:off x="6853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334"/>
            <p:cNvSpPr/>
            <p:nvPr/>
          </p:nvSpPr>
          <p:spPr>
            <a:xfrm>
              <a:off x="7116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73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7643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337"/>
            <p:cNvSpPr/>
            <p:nvPr/>
          </p:nvSpPr>
          <p:spPr>
            <a:xfrm>
              <a:off x="7906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pl338"/>
            <p:cNvSpPr/>
            <p:nvPr/>
          </p:nvSpPr>
          <p:spPr>
            <a:xfrm>
              <a:off x="8170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tx339"/>
            <p:cNvSpPr/>
            <p:nvPr/>
          </p:nvSpPr>
          <p:spPr>
            <a:xfrm rot="-5400000">
              <a:off x="519143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41" name="tx340"/>
            <p:cNvSpPr/>
            <p:nvPr/>
          </p:nvSpPr>
          <p:spPr>
            <a:xfrm rot="-5400000">
              <a:off x="544508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42" name="tx341"/>
            <p:cNvSpPr/>
            <p:nvPr/>
          </p:nvSpPr>
          <p:spPr>
            <a:xfrm rot="-5400000">
              <a:off x="57086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43" name="tx342"/>
            <p:cNvSpPr/>
            <p:nvPr/>
          </p:nvSpPr>
          <p:spPr>
            <a:xfrm rot="-5400000">
              <a:off x="597023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44" name="tx343"/>
            <p:cNvSpPr/>
            <p:nvPr/>
          </p:nvSpPr>
          <p:spPr>
            <a:xfrm rot="-5400000">
              <a:off x="620305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45" name="tx344"/>
            <p:cNvSpPr/>
            <p:nvPr/>
          </p:nvSpPr>
          <p:spPr>
            <a:xfrm rot="-5400000">
              <a:off x="650875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46" name="tx345"/>
            <p:cNvSpPr/>
            <p:nvPr/>
          </p:nvSpPr>
          <p:spPr>
            <a:xfrm rot="-5400000">
              <a:off x="680191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47" name="tx346"/>
            <p:cNvSpPr/>
            <p:nvPr/>
          </p:nvSpPr>
          <p:spPr>
            <a:xfrm rot="-5400000">
              <a:off x="70032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48" name="tx347"/>
            <p:cNvSpPr/>
            <p:nvPr/>
          </p:nvSpPr>
          <p:spPr>
            <a:xfrm rot="-5400000">
              <a:off x="72666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49" name="tx348"/>
            <p:cNvSpPr/>
            <p:nvPr/>
          </p:nvSpPr>
          <p:spPr>
            <a:xfrm rot="-5400000">
              <a:off x="75665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50" name="tx349"/>
            <p:cNvSpPr/>
            <p:nvPr/>
          </p:nvSpPr>
          <p:spPr>
            <a:xfrm rot="-5400000">
              <a:off x="7811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51" name="tx350"/>
            <p:cNvSpPr/>
            <p:nvPr/>
          </p:nvSpPr>
          <p:spPr>
            <a:xfrm rot="-5400000">
              <a:off x="80748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52" name="pl351"/>
            <p:cNvSpPr/>
            <p:nvPr/>
          </p:nvSpPr>
          <p:spPr>
            <a:xfrm>
              <a:off x="8486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pl352"/>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4" name="pl353"/>
            <p:cNvSpPr/>
            <p:nvPr/>
          </p:nvSpPr>
          <p:spPr>
            <a:xfrm>
              <a:off x="90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5" name="pl354"/>
            <p:cNvSpPr/>
            <p:nvPr/>
          </p:nvSpPr>
          <p:spPr>
            <a:xfrm>
              <a:off x="9276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6" name="pl355"/>
            <p:cNvSpPr/>
            <p:nvPr/>
          </p:nvSpPr>
          <p:spPr>
            <a:xfrm>
              <a:off x="9540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7" name="pl356"/>
            <p:cNvSpPr/>
            <p:nvPr/>
          </p:nvSpPr>
          <p:spPr>
            <a:xfrm>
              <a:off x="9803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8" name="pl357"/>
            <p:cNvSpPr/>
            <p:nvPr/>
          </p:nvSpPr>
          <p:spPr>
            <a:xfrm>
              <a:off x="10067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9" name="pl358"/>
            <p:cNvSpPr/>
            <p:nvPr/>
          </p:nvSpPr>
          <p:spPr>
            <a:xfrm>
              <a:off x="10330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pl359"/>
            <p:cNvSpPr/>
            <p:nvPr/>
          </p:nvSpPr>
          <p:spPr>
            <a:xfrm>
              <a:off x="10594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360"/>
            <p:cNvSpPr/>
            <p:nvPr/>
          </p:nvSpPr>
          <p:spPr>
            <a:xfrm>
              <a:off x="10857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pl361"/>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3" name="pl362"/>
            <p:cNvSpPr/>
            <p:nvPr/>
          </p:nvSpPr>
          <p:spPr>
            <a:xfrm>
              <a:off x="11384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4" name="tx363"/>
            <p:cNvSpPr/>
            <p:nvPr/>
          </p:nvSpPr>
          <p:spPr>
            <a:xfrm rot="-5400000">
              <a:off x="8405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65" name="tx364"/>
            <p:cNvSpPr/>
            <p:nvPr/>
          </p:nvSpPr>
          <p:spPr>
            <a:xfrm rot="-5400000">
              <a:off x="865935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66" name="tx365"/>
            <p:cNvSpPr/>
            <p:nvPr/>
          </p:nvSpPr>
          <p:spPr>
            <a:xfrm rot="-5400000">
              <a:off x="892290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67" name="tx366"/>
            <p:cNvSpPr/>
            <p:nvPr/>
          </p:nvSpPr>
          <p:spPr>
            <a:xfrm rot="-5400000">
              <a:off x="9184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68" name="tx367"/>
            <p:cNvSpPr/>
            <p:nvPr/>
          </p:nvSpPr>
          <p:spPr>
            <a:xfrm rot="-5400000">
              <a:off x="941732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69" name="tx368"/>
            <p:cNvSpPr/>
            <p:nvPr/>
          </p:nvSpPr>
          <p:spPr>
            <a:xfrm rot="-5400000">
              <a:off x="9723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70" name="tx369"/>
            <p:cNvSpPr/>
            <p:nvPr/>
          </p:nvSpPr>
          <p:spPr>
            <a:xfrm rot="-5400000">
              <a:off x="1001617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71" name="tx370"/>
            <p:cNvSpPr/>
            <p:nvPr/>
          </p:nvSpPr>
          <p:spPr>
            <a:xfrm rot="-5400000">
              <a:off x="1021748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72" name="tx371"/>
            <p:cNvSpPr/>
            <p:nvPr/>
          </p:nvSpPr>
          <p:spPr>
            <a:xfrm rot="-5400000">
              <a:off x="1048090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73" name="tx372"/>
            <p:cNvSpPr/>
            <p:nvPr/>
          </p:nvSpPr>
          <p:spPr>
            <a:xfrm rot="-5400000">
              <a:off x="1078078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74" name="tx373"/>
            <p:cNvSpPr/>
            <p:nvPr/>
          </p:nvSpPr>
          <p:spPr>
            <a:xfrm rot="-5400000">
              <a:off x="11025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75" name="tx374"/>
            <p:cNvSpPr/>
            <p:nvPr/>
          </p:nvSpPr>
          <p:spPr>
            <a:xfrm rot="-5400000">
              <a:off x="11289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76" name="pl375"/>
            <p:cNvSpPr/>
            <p:nvPr/>
          </p:nvSpPr>
          <p:spPr>
            <a:xfrm>
              <a:off x="1170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7" name="pl376"/>
            <p:cNvSpPr/>
            <p:nvPr/>
          </p:nvSpPr>
          <p:spPr>
            <a:xfrm>
              <a:off x="11964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8" name="pl377"/>
            <p:cNvSpPr/>
            <p:nvPr/>
          </p:nvSpPr>
          <p:spPr>
            <a:xfrm>
              <a:off x="12227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9" name="pl378"/>
            <p:cNvSpPr/>
            <p:nvPr/>
          </p:nvSpPr>
          <p:spPr>
            <a:xfrm>
              <a:off x="12491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0" name="pl379"/>
            <p:cNvSpPr/>
            <p:nvPr/>
          </p:nvSpPr>
          <p:spPr>
            <a:xfrm>
              <a:off x="12754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1" name="pl380"/>
            <p:cNvSpPr/>
            <p:nvPr/>
          </p:nvSpPr>
          <p:spPr>
            <a:xfrm>
              <a:off x="13018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2" name="pl381"/>
            <p:cNvSpPr/>
            <p:nvPr/>
          </p:nvSpPr>
          <p:spPr>
            <a:xfrm>
              <a:off x="1328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3" name="pl382"/>
            <p:cNvSpPr/>
            <p:nvPr/>
          </p:nvSpPr>
          <p:spPr>
            <a:xfrm>
              <a:off x="13545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4" name="pl383"/>
            <p:cNvSpPr/>
            <p:nvPr/>
          </p:nvSpPr>
          <p:spPr>
            <a:xfrm>
              <a:off x="13808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5" name="pl384"/>
            <p:cNvSpPr/>
            <p:nvPr/>
          </p:nvSpPr>
          <p:spPr>
            <a:xfrm>
              <a:off x="14071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6" name="pl385"/>
            <p:cNvSpPr/>
            <p:nvPr/>
          </p:nvSpPr>
          <p:spPr>
            <a:xfrm>
              <a:off x="14335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7" name="pl386"/>
            <p:cNvSpPr/>
            <p:nvPr/>
          </p:nvSpPr>
          <p:spPr>
            <a:xfrm>
              <a:off x="14598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8" name="tx387"/>
            <p:cNvSpPr/>
            <p:nvPr/>
          </p:nvSpPr>
          <p:spPr>
            <a:xfrm rot="-5400000">
              <a:off x="116199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89" name="tx388"/>
            <p:cNvSpPr/>
            <p:nvPr/>
          </p:nvSpPr>
          <p:spPr>
            <a:xfrm rot="-5400000">
              <a:off x="1187362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90" name="tx389"/>
            <p:cNvSpPr/>
            <p:nvPr/>
          </p:nvSpPr>
          <p:spPr>
            <a:xfrm rot="-5400000">
              <a:off x="1213717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91" name="tx390"/>
            <p:cNvSpPr/>
            <p:nvPr/>
          </p:nvSpPr>
          <p:spPr>
            <a:xfrm rot="-5400000">
              <a:off x="1239877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92" name="tx391"/>
            <p:cNvSpPr/>
            <p:nvPr/>
          </p:nvSpPr>
          <p:spPr>
            <a:xfrm rot="-5400000">
              <a:off x="1263159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93" name="tx392"/>
            <p:cNvSpPr/>
            <p:nvPr/>
          </p:nvSpPr>
          <p:spPr>
            <a:xfrm rot="-5400000">
              <a:off x="129372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94" name="tx393"/>
            <p:cNvSpPr/>
            <p:nvPr/>
          </p:nvSpPr>
          <p:spPr>
            <a:xfrm rot="-5400000">
              <a:off x="1323044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95" name="tx394"/>
            <p:cNvSpPr/>
            <p:nvPr/>
          </p:nvSpPr>
          <p:spPr>
            <a:xfrm rot="-5400000">
              <a:off x="134317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96" name="tx395"/>
            <p:cNvSpPr/>
            <p:nvPr/>
          </p:nvSpPr>
          <p:spPr>
            <a:xfrm rot="-5400000">
              <a:off x="1369517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97" name="tx396"/>
            <p:cNvSpPr/>
            <p:nvPr/>
          </p:nvSpPr>
          <p:spPr>
            <a:xfrm rot="-5400000">
              <a:off x="1399505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98" name="tx397"/>
            <p:cNvSpPr/>
            <p:nvPr/>
          </p:nvSpPr>
          <p:spPr>
            <a:xfrm rot="-5400000">
              <a:off x="142398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99" name="tx398"/>
            <p:cNvSpPr/>
            <p:nvPr/>
          </p:nvSpPr>
          <p:spPr>
            <a:xfrm rot="-5400000">
              <a:off x="14503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00" name="pl399"/>
            <p:cNvSpPr/>
            <p:nvPr/>
          </p:nvSpPr>
          <p:spPr>
            <a:xfrm>
              <a:off x="14915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1" name="pl400"/>
            <p:cNvSpPr/>
            <p:nvPr/>
          </p:nvSpPr>
          <p:spPr>
            <a:xfrm>
              <a:off x="15178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2" name="pl401"/>
            <p:cNvSpPr/>
            <p:nvPr/>
          </p:nvSpPr>
          <p:spPr>
            <a:xfrm>
              <a:off x="15441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3" name="pl402"/>
            <p:cNvSpPr/>
            <p:nvPr/>
          </p:nvSpPr>
          <p:spPr>
            <a:xfrm>
              <a:off x="15705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4" name="pl403"/>
            <p:cNvSpPr/>
            <p:nvPr/>
          </p:nvSpPr>
          <p:spPr>
            <a:xfrm>
              <a:off x="159688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5" name="pl404"/>
            <p:cNvSpPr/>
            <p:nvPr/>
          </p:nvSpPr>
          <p:spPr>
            <a:xfrm>
              <a:off x="16232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6" name="pl405"/>
            <p:cNvSpPr/>
            <p:nvPr/>
          </p:nvSpPr>
          <p:spPr>
            <a:xfrm>
              <a:off x="16495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7" name="pl406"/>
            <p:cNvSpPr/>
            <p:nvPr/>
          </p:nvSpPr>
          <p:spPr>
            <a:xfrm>
              <a:off x="16759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8" name="pl407"/>
            <p:cNvSpPr/>
            <p:nvPr/>
          </p:nvSpPr>
          <p:spPr>
            <a:xfrm>
              <a:off x="17022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9" name="pl408"/>
            <p:cNvSpPr/>
            <p:nvPr/>
          </p:nvSpPr>
          <p:spPr>
            <a:xfrm>
              <a:off x="17286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0" name="pl409"/>
            <p:cNvSpPr/>
            <p:nvPr/>
          </p:nvSpPr>
          <p:spPr>
            <a:xfrm>
              <a:off x="17549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1" name="pl410"/>
            <p:cNvSpPr/>
            <p:nvPr/>
          </p:nvSpPr>
          <p:spPr>
            <a:xfrm>
              <a:off x="178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2" name="tx411"/>
            <p:cNvSpPr/>
            <p:nvPr/>
          </p:nvSpPr>
          <p:spPr>
            <a:xfrm rot="-5400000">
              <a:off x="148342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413" name="tx412"/>
            <p:cNvSpPr/>
            <p:nvPr/>
          </p:nvSpPr>
          <p:spPr>
            <a:xfrm rot="-5400000">
              <a:off x="150878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414" name="tx413"/>
            <p:cNvSpPr/>
            <p:nvPr/>
          </p:nvSpPr>
          <p:spPr>
            <a:xfrm rot="-5400000">
              <a:off x="153514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415" name="tx414"/>
            <p:cNvSpPr/>
            <p:nvPr/>
          </p:nvSpPr>
          <p:spPr>
            <a:xfrm rot="-5400000">
              <a:off x="1561303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16" name="tx415"/>
            <p:cNvSpPr/>
            <p:nvPr/>
          </p:nvSpPr>
          <p:spPr>
            <a:xfrm rot="-5400000">
              <a:off x="1584585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17" name="tx416"/>
            <p:cNvSpPr/>
            <p:nvPr/>
          </p:nvSpPr>
          <p:spPr>
            <a:xfrm rot="-5400000">
              <a:off x="1615155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18" name="tx417"/>
            <p:cNvSpPr/>
            <p:nvPr/>
          </p:nvSpPr>
          <p:spPr>
            <a:xfrm rot="-5400000">
              <a:off x="1644471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19" name="tx418"/>
            <p:cNvSpPr/>
            <p:nvPr/>
          </p:nvSpPr>
          <p:spPr>
            <a:xfrm rot="-5400000">
              <a:off x="1664601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20" name="tx419"/>
            <p:cNvSpPr/>
            <p:nvPr/>
          </p:nvSpPr>
          <p:spPr>
            <a:xfrm rot="-5400000">
              <a:off x="169094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21" name="tx420"/>
            <p:cNvSpPr/>
            <p:nvPr/>
          </p:nvSpPr>
          <p:spPr>
            <a:xfrm rot="-5400000">
              <a:off x="1720932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22" name="tx421"/>
            <p:cNvSpPr/>
            <p:nvPr/>
          </p:nvSpPr>
          <p:spPr>
            <a:xfrm rot="-5400000">
              <a:off x="17454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23" name="tx422"/>
            <p:cNvSpPr/>
            <p:nvPr/>
          </p:nvSpPr>
          <p:spPr>
            <a:xfrm rot="-5400000">
              <a:off x="17717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24" name="tx423"/>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25" name="tx424"/>
            <p:cNvSpPr/>
            <p:nvPr/>
          </p:nvSpPr>
          <p:spPr>
            <a:xfrm>
              <a:off x="1230614" y="4438919"/>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a:t>
              </a:r>
            </a:p>
          </p:txBody>
        </p:sp>
        <p:sp>
          <p:nvSpPr>
            <p:cNvPr id="426" name="tx425"/>
            <p:cNvSpPr/>
            <p:nvPr/>
          </p:nvSpPr>
          <p:spPr>
            <a:xfrm>
              <a:off x="1230614" y="3677759"/>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400</a:t>
              </a:r>
            </a:p>
          </p:txBody>
        </p:sp>
        <p:sp>
          <p:nvSpPr>
            <p:cNvPr id="427" name="tx426"/>
            <p:cNvSpPr/>
            <p:nvPr/>
          </p:nvSpPr>
          <p:spPr>
            <a:xfrm>
              <a:off x="1230614" y="2916598"/>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600</a:t>
              </a:r>
            </a:p>
          </p:txBody>
        </p:sp>
        <p:sp>
          <p:nvSpPr>
            <p:cNvPr id="428" name="tx427"/>
            <p:cNvSpPr/>
            <p:nvPr/>
          </p:nvSpPr>
          <p:spPr>
            <a:xfrm>
              <a:off x="1230614" y="2155438"/>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800</a:t>
              </a:r>
            </a:p>
          </p:txBody>
        </p:sp>
        <p:sp>
          <p:nvSpPr>
            <p:cNvPr id="429" name="pl428"/>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0" name="pl429"/>
            <p:cNvSpPr/>
            <p:nvPr/>
          </p:nvSpPr>
          <p:spPr>
            <a:xfrm>
              <a:off x="1865074" y="452419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1" name="pl430"/>
            <p:cNvSpPr/>
            <p:nvPr/>
          </p:nvSpPr>
          <p:spPr>
            <a:xfrm>
              <a:off x="1865074" y="376303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2" name="pl431"/>
            <p:cNvSpPr/>
            <p:nvPr/>
          </p:nvSpPr>
          <p:spPr>
            <a:xfrm>
              <a:off x="1865074" y="300187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3" name="pl432"/>
            <p:cNvSpPr/>
            <p:nvPr/>
          </p:nvSpPr>
          <p:spPr>
            <a:xfrm>
              <a:off x="1865074" y="224071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4" name="tx433"/>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35" name="rc434"/>
            <p:cNvSpPr/>
            <p:nvPr/>
          </p:nvSpPr>
          <p:spPr>
            <a:xfrm>
              <a:off x="18110385" y="2153563"/>
              <a:ext cx="1240079" cy="413498"/>
            </a:xfrm>
            <a:prstGeom prst="rect">
              <a:avLst/>
            </a:prstGeom>
            <a:solidFill>
              <a:srgbClr val="FFFFFF">
                <a:alpha val="100000"/>
              </a:srgbClr>
            </a:solidFill>
          </p:spPr>
          <p:txBody>
            <a:bodyPr/>
            <a:lstStyle/>
            <a:p/>
          </p:txBody>
        </p:sp>
        <p:sp>
          <p:nvSpPr>
            <p:cNvPr id="436" name="rc435"/>
            <p:cNvSpPr/>
            <p:nvPr/>
          </p:nvSpPr>
          <p:spPr>
            <a:xfrm>
              <a:off x="18179974" y="2223153"/>
              <a:ext cx="274319" cy="274319"/>
            </a:xfrm>
            <a:prstGeom prst="rect">
              <a:avLst/>
            </a:prstGeom>
            <a:solidFill>
              <a:srgbClr val="FFFFFF">
                <a:alpha val="100000"/>
              </a:srgbClr>
            </a:solidFill>
          </p:spPr>
          <p:txBody>
            <a:bodyPr/>
            <a:lstStyle/>
            <a:p/>
          </p:txBody>
        </p:sp>
        <p:sp>
          <p:nvSpPr>
            <p:cNvPr id="437" name="pg436"/>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438" name="tx437"/>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439" name="rc438"/>
            <p:cNvSpPr/>
            <p:nvPr/>
          </p:nvSpPr>
          <p:spPr>
            <a:xfrm>
              <a:off x="18110385" y="2706240"/>
              <a:ext cx="1753945" cy="1236458"/>
            </a:xfrm>
            <a:prstGeom prst="rect">
              <a:avLst/>
            </a:prstGeom>
            <a:solidFill>
              <a:srgbClr val="FFFFFF">
                <a:alpha val="100000"/>
              </a:srgbClr>
            </a:solidFill>
          </p:spPr>
          <p:txBody>
            <a:bodyPr/>
            <a:lstStyle/>
            <a:p/>
          </p:txBody>
        </p:sp>
        <p:sp>
          <p:nvSpPr>
            <p:cNvPr id="440" name="rc439"/>
            <p:cNvSpPr/>
            <p:nvPr/>
          </p:nvSpPr>
          <p:spPr>
            <a:xfrm>
              <a:off x="18179974" y="2775829"/>
              <a:ext cx="274319" cy="274319"/>
            </a:xfrm>
            <a:prstGeom prst="rect">
              <a:avLst/>
            </a:prstGeom>
            <a:solidFill>
              <a:srgbClr val="FFFFFF">
                <a:alpha val="100000"/>
              </a:srgbClr>
            </a:solidFill>
          </p:spPr>
          <p:txBody>
            <a:bodyPr/>
            <a:lstStyle/>
            <a:p/>
          </p:txBody>
        </p:sp>
        <p:sp>
          <p:nvSpPr>
            <p:cNvPr id="441" name="rc440"/>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42" name="rc441"/>
            <p:cNvSpPr/>
            <p:nvPr/>
          </p:nvSpPr>
          <p:spPr>
            <a:xfrm>
              <a:off x="18179974" y="3050149"/>
              <a:ext cx="274319" cy="274319"/>
            </a:xfrm>
            <a:prstGeom prst="rect">
              <a:avLst/>
            </a:prstGeom>
            <a:solidFill>
              <a:srgbClr val="FFFFFF">
                <a:alpha val="100000"/>
              </a:srgbClr>
            </a:solidFill>
          </p:spPr>
          <p:txBody>
            <a:bodyPr/>
            <a:lstStyle/>
            <a:p/>
          </p:txBody>
        </p:sp>
        <p:sp>
          <p:nvSpPr>
            <p:cNvPr id="443" name="rc442"/>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44" name="rc443"/>
            <p:cNvSpPr/>
            <p:nvPr/>
          </p:nvSpPr>
          <p:spPr>
            <a:xfrm>
              <a:off x="18179974" y="3324469"/>
              <a:ext cx="274319" cy="274320"/>
            </a:xfrm>
            <a:prstGeom prst="rect">
              <a:avLst/>
            </a:prstGeom>
            <a:solidFill>
              <a:srgbClr val="FFFFFF">
                <a:alpha val="100000"/>
              </a:srgbClr>
            </a:solidFill>
          </p:spPr>
          <p:txBody>
            <a:bodyPr/>
            <a:lstStyle/>
            <a:p/>
          </p:txBody>
        </p:sp>
        <p:sp>
          <p:nvSpPr>
            <p:cNvPr id="445" name="rc444"/>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6" name="rc445"/>
            <p:cNvSpPr/>
            <p:nvPr/>
          </p:nvSpPr>
          <p:spPr>
            <a:xfrm>
              <a:off x="18179974" y="3598789"/>
              <a:ext cx="274319" cy="274320"/>
            </a:xfrm>
            <a:prstGeom prst="rect">
              <a:avLst/>
            </a:prstGeom>
            <a:solidFill>
              <a:srgbClr val="FFFFFF">
                <a:alpha val="100000"/>
              </a:srgbClr>
            </a:solidFill>
          </p:spPr>
          <p:txBody>
            <a:bodyPr/>
            <a:lstStyle/>
            <a:p/>
          </p:txBody>
        </p:sp>
        <p:sp>
          <p:nvSpPr>
            <p:cNvPr id="447" name="rc446"/>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48" name="tx447"/>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49" name="tx448"/>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50" name="tx449"/>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51" name="tx450"/>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52" name=""/>
          <p:cNvGrpSpPr/>
          <p:nvPr/>
        </p:nvGrpSpPr>
        <p:grpSpPr>
          <a:xfrm>
            <a:off x="6400800" y="6217920"/>
            <a:ext cx="5486400" cy="4251960"/>
            <a:chOff x="6400800" y="6217920"/>
            <a:chExt cx="5486400" cy="4251960"/>
          </a:xfrm>
        </p:grpSpPr>
        <p:sp>
          <p:nvSpPr>
            <p:cNvPr id="453"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54"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55" name="rc5"/>
            <p:cNvSpPr/>
            <p:nvPr/>
          </p:nvSpPr>
          <p:spPr>
            <a:xfrm>
              <a:off x="7153670" y="6510025"/>
              <a:ext cx="4022426" cy="2788960"/>
            </a:xfrm>
            <a:prstGeom prst="rect">
              <a:avLst/>
            </a:prstGeom>
            <a:solidFill>
              <a:srgbClr val="FFFFFF">
                <a:alpha val="100000"/>
              </a:srgbClr>
            </a:solidFill>
          </p:spPr>
          <p:txBody>
            <a:bodyPr/>
            <a:lstStyle/>
            <a:p/>
          </p:txBody>
        </p:sp>
        <p:sp>
          <p:nvSpPr>
            <p:cNvPr id="456" name="pl6"/>
            <p:cNvSpPr/>
            <p:nvPr/>
          </p:nvSpPr>
          <p:spPr>
            <a:xfrm>
              <a:off x="7153670" y="8708701"/>
              <a:ext cx="4022426" cy="0"/>
            </a:xfrm>
            <a:custGeom>
              <a:avLst/>
              <a:pathLst>
                <a:path w="4022426" h="0">
                  <a:moveTo>
                    <a:pt x="0" y="0"/>
                  </a:moveTo>
                  <a:lnTo>
                    <a:pt x="4022426" y="0"/>
                  </a:lnTo>
                  <a:lnTo>
                    <a:pt x="4022426" y="0"/>
                  </a:lnTo>
                </a:path>
              </a:pathLst>
            </a:custGeom>
            <a:ln w="6775" cap="flat">
              <a:solidFill>
                <a:srgbClr val="EBEBEB">
                  <a:alpha val="100000"/>
                </a:srgbClr>
              </a:solidFill>
              <a:prstDash val="solid"/>
              <a:round/>
            </a:ln>
          </p:spPr>
          <p:txBody>
            <a:bodyPr/>
            <a:lstStyle/>
            <a:p/>
          </p:txBody>
        </p:sp>
        <p:sp>
          <p:nvSpPr>
            <p:cNvPr id="457" name="pl7"/>
            <p:cNvSpPr/>
            <p:nvPr/>
          </p:nvSpPr>
          <p:spPr>
            <a:xfrm>
              <a:off x="7153670" y="7781674"/>
              <a:ext cx="4022426" cy="0"/>
            </a:xfrm>
            <a:custGeom>
              <a:avLst/>
              <a:pathLst>
                <a:path w="4022426" h="0">
                  <a:moveTo>
                    <a:pt x="0" y="0"/>
                  </a:moveTo>
                  <a:lnTo>
                    <a:pt x="4022426" y="0"/>
                  </a:lnTo>
                  <a:lnTo>
                    <a:pt x="4022426" y="0"/>
                  </a:lnTo>
                </a:path>
              </a:pathLst>
            </a:custGeom>
            <a:ln w="6775" cap="flat">
              <a:solidFill>
                <a:srgbClr val="EBEBEB">
                  <a:alpha val="100000"/>
                </a:srgbClr>
              </a:solidFill>
              <a:prstDash val="solid"/>
              <a:round/>
            </a:ln>
          </p:spPr>
          <p:txBody>
            <a:bodyPr/>
            <a:lstStyle/>
            <a:p/>
          </p:txBody>
        </p:sp>
        <p:sp>
          <p:nvSpPr>
            <p:cNvPr id="458" name="pl8"/>
            <p:cNvSpPr/>
            <p:nvPr/>
          </p:nvSpPr>
          <p:spPr>
            <a:xfrm>
              <a:off x="7153670" y="6854647"/>
              <a:ext cx="4022426" cy="0"/>
            </a:xfrm>
            <a:custGeom>
              <a:avLst/>
              <a:pathLst>
                <a:path w="4022426" h="0">
                  <a:moveTo>
                    <a:pt x="0" y="0"/>
                  </a:moveTo>
                  <a:lnTo>
                    <a:pt x="4022426" y="0"/>
                  </a:lnTo>
                  <a:lnTo>
                    <a:pt x="4022426" y="0"/>
                  </a:lnTo>
                </a:path>
              </a:pathLst>
            </a:custGeom>
            <a:ln w="6775" cap="flat">
              <a:solidFill>
                <a:srgbClr val="EBEBEB">
                  <a:alpha val="100000"/>
                </a:srgbClr>
              </a:solidFill>
              <a:prstDash val="solid"/>
              <a:round/>
            </a:ln>
          </p:spPr>
          <p:txBody>
            <a:bodyPr/>
            <a:lstStyle/>
            <a:p/>
          </p:txBody>
        </p:sp>
        <p:sp>
          <p:nvSpPr>
            <p:cNvPr id="459" name="pl9"/>
            <p:cNvSpPr/>
            <p:nvPr/>
          </p:nvSpPr>
          <p:spPr>
            <a:xfrm>
              <a:off x="7153670" y="9172214"/>
              <a:ext cx="4022426" cy="0"/>
            </a:xfrm>
            <a:custGeom>
              <a:avLst/>
              <a:pathLst>
                <a:path w="4022426" h="0">
                  <a:moveTo>
                    <a:pt x="0" y="0"/>
                  </a:moveTo>
                  <a:lnTo>
                    <a:pt x="4022426" y="0"/>
                  </a:lnTo>
                  <a:lnTo>
                    <a:pt x="4022426" y="0"/>
                  </a:lnTo>
                </a:path>
              </a:pathLst>
            </a:custGeom>
            <a:ln w="13550" cap="flat">
              <a:solidFill>
                <a:srgbClr val="EBEBEB">
                  <a:alpha val="100000"/>
                </a:srgbClr>
              </a:solidFill>
              <a:prstDash val="solid"/>
              <a:round/>
            </a:ln>
          </p:spPr>
          <p:txBody>
            <a:bodyPr/>
            <a:lstStyle/>
            <a:p/>
          </p:txBody>
        </p:sp>
        <p:sp>
          <p:nvSpPr>
            <p:cNvPr id="460" name="pl10"/>
            <p:cNvSpPr/>
            <p:nvPr/>
          </p:nvSpPr>
          <p:spPr>
            <a:xfrm>
              <a:off x="7153670" y="8245187"/>
              <a:ext cx="4022426" cy="0"/>
            </a:xfrm>
            <a:custGeom>
              <a:avLst/>
              <a:pathLst>
                <a:path w="4022426" h="0">
                  <a:moveTo>
                    <a:pt x="0" y="0"/>
                  </a:moveTo>
                  <a:lnTo>
                    <a:pt x="4022426" y="0"/>
                  </a:lnTo>
                  <a:lnTo>
                    <a:pt x="4022426" y="0"/>
                  </a:lnTo>
                </a:path>
              </a:pathLst>
            </a:custGeom>
            <a:ln w="13550" cap="flat">
              <a:solidFill>
                <a:srgbClr val="EBEBEB">
                  <a:alpha val="100000"/>
                </a:srgbClr>
              </a:solidFill>
              <a:prstDash val="solid"/>
              <a:round/>
            </a:ln>
          </p:spPr>
          <p:txBody>
            <a:bodyPr/>
            <a:lstStyle/>
            <a:p/>
          </p:txBody>
        </p:sp>
        <p:sp>
          <p:nvSpPr>
            <p:cNvPr id="461" name="pl11"/>
            <p:cNvSpPr/>
            <p:nvPr/>
          </p:nvSpPr>
          <p:spPr>
            <a:xfrm>
              <a:off x="7153670" y="7318160"/>
              <a:ext cx="4022426" cy="0"/>
            </a:xfrm>
            <a:custGeom>
              <a:avLst/>
              <a:pathLst>
                <a:path w="4022426" h="0">
                  <a:moveTo>
                    <a:pt x="0" y="0"/>
                  </a:moveTo>
                  <a:lnTo>
                    <a:pt x="4022426" y="0"/>
                  </a:lnTo>
                  <a:lnTo>
                    <a:pt x="4022426" y="0"/>
                  </a:lnTo>
                </a:path>
              </a:pathLst>
            </a:custGeom>
            <a:ln w="13550" cap="flat">
              <a:solidFill>
                <a:srgbClr val="EBEBEB">
                  <a:alpha val="100000"/>
                </a:srgbClr>
              </a:solidFill>
              <a:prstDash val="solid"/>
              <a:round/>
            </a:ln>
          </p:spPr>
          <p:txBody>
            <a:bodyPr/>
            <a:lstStyle/>
            <a:p/>
          </p:txBody>
        </p:sp>
        <p:sp>
          <p:nvSpPr>
            <p:cNvPr id="462" name="rc12"/>
            <p:cNvSpPr/>
            <p:nvPr/>
          </p:nvSpPr>
          <p:spPr>
            <a:xfrm>
              <a:off x="7293338" y="7401593"/>
              <a:ext cx="391069" cy="1061445"/>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3" name="rc13"/>
            <p:cNvSpPr/>
            <p:nvPr/>
          </p:nvSpPr>
          <p:spPr>
            <a:xfrm>
              <a:off x="7852008" y="7679701"/>
              <a:ext cx="391069" cy="250297"/>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4" name="rc14"/>
            <p:cNvSpPr/>
            <p:nvPr/>
          </p:nvSpPr>
          <p:spPr>
            <a:xfrm>
              <a:off x="8410679" y="8880201"/>
              <a:ext cx="391069" cy="46351"/>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5" name="rc15"/>
            <p:cNvSpPr/>
            <p:nvPr/>
          </p:nvSpPr>
          <p:spPr>
            <a:xfrm>
              <a:off x="8969349" y="9037795"/>
              <a:ext cx="391069" cy="23175"/>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6" name="rc16"/>
            <p:cNvSpPr/>
            <p:nvPr/>
          </p:nvSpPr>
          <p:spPr>
            <a:xfrm>
              <a:off x="9528019" y="8986809"/>
              <a:ext cx="391069" cy="9270"/>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7" name="rc17"/>
            <p:cNvSpPr/>
            <p:nvPr/>
          </p:nvSpPr>
          <p:spPr>
            <a:xfrm>
              <a:off x="10086689" y="9074877"/>
              <a:ext cx="391069" cy="4635"/>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8" name="rc18"/>
            <p:cNvSpPr/>
            <p:nvPr/>
          </p:nvSpPr>
          <p:spPr>
            <a:xfrm>
              <a:off x="10645360" y="9125863"/>
              <a:ext cx="391069" cy="13905"/>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9" name="rc19"/>
            <p:cNvSpPr/>
            <p:nvPr/>
          </p:nvSpPr>
          <p:spPr>
            <a:xfrm>
              <a:off x="7293338" y="7016877"/>
              <a:ext cx="391069" cy="38471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0" name="rc20"/>
            <p:cNvSpPr/>
            <p:nvPr/>
          </p:nvSpPr>
          <p:spPr>
            <a:xfrm>
              <a:off x="7852008" y="7063228"/>
              <a:ext cx="391069" cy="61647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1" name="rc21"/>
            <p:cNvSpPr/>
            <p:nvPr/>
          </p:nvSpPr>
          <p:spPr>
            <a:xfrm>
              <a:off x="8410679" y="8782863"/>
              <a:ext cx="391069" cy="9733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2" name="rc22"/>
            <p:cNvSpPr/>
            <p:nvPr/>
          </p:nvSpPr>
          <p:spPr>
            <a:xfrm>
              <a:off x="8969349" y="8986809"/>
              <a:ext cx="391069" cy="5098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3" name="rc23"/>
            <p:cNvSpPr/>
            <p:nvPr/>
          </p:nvSpPr>
          <p:spPr>
            <a:xfrm>
              <a:off x="9528019" y="8982174"/>
              <a:ext cx="391069" cy="463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4" name="rc24"/>
            <p:cNvSpPr/>
            <p:nvPr/>
          </p:nvSpPr>
          <p:spPr>
            <a:xfrm>
              <a:off x="10086689" y="9042431"/>
              <a:ext cx="391069" cy="3244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5" name="rc25"/>
            <p:cNvSpPr/>
            <p:nvPr/>
          </p:nvSpPr>
          <p:spPr>
            <a:xfrm>
              <a:off x="10645360" y="9111958"/>
              <a:ext cx="391069" cy="1390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6" name="rc26"/>
            <p:cNvSpPr/>
            <p:nvPr/>
          </p:nvSpPr>
          <p:spPr>
            <a:xfrm>
              <a:off x="7293338" y="6891728"/>
              <a:ext cx="391069" cy="125148"/>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7" name="rc27"/>
            <p:cNvSpPr/>
            <p:nvPr/>
          </p:nvSpPr>
          <p:spPr>
            <a:xfrm>
              <a:off x="7852008" y="6636796"/>
              <a:ext cx="391069" cy="426432"/>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8" name="rc28"/>
            <p:cNvSpPr/>
            <p:nvPr/>
          </p:nvSpPr>
          <p:spPr>
            <a:xfrm>
              <a:off x="8410679" y="8541836"/>
              <a:ext cx="391069" cy="241027"/>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9" name="rc29"/>
            <p:cNvSpPr/>
            <p:nvPr/>
          </p:nvSpPr>
          <p:spPr>
            <a:xfrm>
              <a:off x="8969349" y="8861660"/>
              <a:ext cx="391069" cy="125148"/>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80" name="rc30"/>
            <p:cNvSpPr/>
            <p:nvPr/>
          </p:nvSpPr>
          <p:spPr>
            <a:xfrm>
              <a:off x="9528019" y="8889471"/>
              <a:ext cx="391069" cy="92702"/>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81" name="rc31"/>
            <p:cNvSpPr/>
            <p:nvPr/>
          </p:nvSpPr>
          <p:spPr>
            <a:xfrm>
              <a:off x="10086689" y="8977539"/>
              <a:ext cx="391069" cy="64891"/>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82" name="rc32"/>
            <p:cNvSpPr/>
            <p:nvPr/>
          </p:nvSpPr>
          <p:spPr>
            <a:xfrm>
              <a:off x="7293338" y="8463039"/>
              <a:ext cx="391069" cy="709175"/>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3" name="rc33"/>
            <p:cNvSpPr/>
            <p:nvPr/>
          </p:nvSpPr>
          <p:spPr>
            <a:xfrm>
              <a:off x="7852008" y="7929998"/>
              <a:ext cx="391069" cy="124221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4" name="rc34"/>
            <p:cNvSpPr/>
            <p:nvPr/>
          </p:nvSpPr>
          <p:spPr>
            <a:xfrm>
              <a:off x="8410679" y="8926552"/>
              <a:ext cx="391069" cy="245662"/>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5" name="rc35"/>
            <p:cNvSpPr/>
            <p:nvPr/>
          </p:nvSpPr>
          <p:spPr>
            <a:xfrm>
              <a:off x="8969349" y="9060971"/>
              <a:ext cx="391069" cy="111243"/>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6" name="rc36"/>
            <p:cNvSpPr/>
            <p:nvPr/>
          </p:nvSpPr>
          <p:spPr>
            <a:xfrm>
              <a:off x="9528019" y="8996079"/>
              <a:ext cx="391069" cy="176135"/>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7" name="rc37"/>
            <p:cNvSpPr/>
            <p:nvPr/>
          </p:nvSpPr>
          <p:spPr>
            <a:xfrm>
              <a:off x="10086689" y="9079512"/>
              <a:ext cx="391069" cy="92702"/>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8" name="rc38"/>
            <p:cNvSpPr/>
            <p:nvPr/>
          </p:nvSpPr>
          <p:spPr>
            <a:xfrm>
              <a:off x="10645360" y="9139768"/>
              <a:ext cx="391069" cy="32445"/>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9" name="pl39"/>
            <p:cNvSpPr/>
            <p:nvPr/>
          </p:nvSpPr>
          <p:spPr>
            <a:xfrm>
              <a:off x="7488873" y="6867288"/>
              <a:ext cx="3352021" cy="2293676"/>
            </a:xfrm>
            <a:custGeom>
              <a:avLst/>
              <a:pathLst>
                <a:path w="3352021" h="2293676">
                  <a:moveTo>
                    <a:pt x="0" y="0"/>
                  </a:moveTo>
                  <a:lnTo>
                    <a:pt x="558670" y="1641402"/>
                  </a:lnTo>
                  <a:lnTo>
                    <a:pt x="1117340" y="2166745"/>
                  </a:lnTo>
                  <a:lnTo>
                    <a:pt x="1676010" y="2235092"/>
                  </a:lnTo>
                  <a:lnTo>
                    <a:pt x="2234681" y="2261200"/>
                  </a:lnTo>
                  <a:lnTo>
                    <a:pt x="2793351" y="2271389"/>
                  </a:lnTo>
                  <a:lnTo>
                    <a:pt x="3352021" y="2293676"/>
                  </a:lnTo>
                </a:path>
              </a:pathLst>
            </a:custGeom>
            <a:ln w="40651" cap="flat">
              <a:solidFill>
                <a:srgbClr val="000000">
                  <a:alpha val="100000"/>
                </a:srgbClr>
              </a:solidFill>
              <a:prstDash val="solid"/>
              <a:round/>
            </a:ln>
          </p:spPr>
          <p:txBody>
            <a:bodyPr/>
            <a:lstStyle/>
            <a:p/>
          </p:txBody>
        </p:sp>
        <p:sp>
          <p:nvSpPr>
            <p:cNvPr id="490" name="rc40"/>
            <p:cNvSpPr/>
            <p:nvPr/>
          </p:nvSpPr>
          <p:spPr>
            <a:xfrm>
              <a:off x="7153670" y="6510025"/>
              <a:ext cx="4022426" cy="2788960"/>
            </a:xfrm>
            <a:prstGeom prst="rect">
              <a:avLst/>
            </a:prstGeom>
            <a:ln w="13550" cap="rnd">
              <a:solidFill>
                <a:srgbClr val="333333">
                  <a:alpha val="100000"/>
                </a:srgbClr>
              </a:solidFill>
              <a:prstDash val="solid"/>
              <a:round/>
            </a:ln>
          </p:spPr>
          <p:txBody>
            <a:bodyPr/>
            <a:lstStyle/>
            <a:p/>
          </p:txBody>
        </p:sp>
        <p:sp>
          <p:nvSpPr>
            <p:cNvPr id="491" name="tx41"/>
            <p:cNvSpPr/>
            <p:nvPr/>
          </p:nvSpPr>
          <p:spPr>
            <a:xfrm>
              <a:off x="6886172" y="9169908"/>
              <a:ext cx="16944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92" name="tx42"/>
            <p:cNvSpPr/>
            <p:nvPr/>
          </p:nvSpPr>
          <p:spPr>
            <a:xfrm>
              <a:off x="6801340" y="8242881"/>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a:t>
              </a:r>
            </a:p>
          </p:txBody>
        </p:sp>
        <p:sp>
          <p:nvSpPr>
            <p:cNvPr id="493" name="tx43"/>
            <p:cNvSpPr/>
            <p:nvPr/>
          </p:nvSpPr>
          <p:spPr>
            <a:xfrm>
              <a:off x="6801340" y="7315854"/>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400</a:t>
              </a:r>
            </a:p>
          </p:txBody>
        </p:sp>
        <p:sp>
          <p:nvSpPr>
            <p:cNvPr id="494" name="pl44"/>
            <p:cNvSpPr/>
            <p:nvPr/>
          </p:nvSpPr>
          <p:spPr>
            <a:xfrm>
              <a:off x="7118876"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5" name="pl45"/>
            <p:cNvSpPr/>
            <p:nvPr/>
          </p:nvSpPr>
          <p:spPr>
            <a:xfrm>
              <a:off x="7118876" y="824518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6" name="pl46"/>
            <p:cNvSpPr/>
            <p:nvPr/>
          </p:nvSpPr>
          <p:spPr>
            <a:xfrm>
              <a:off x="7118876" y="731816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7" name="pl47"/>
            <p:cNvSpPr/>
            <p:nvPr/>
          </p:nvSpPr>
          <p:spPr>
            <a:xfrm>
              <a:off x="11176096"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8" name="pl48"/>
            <p:cNvSpPr/>
            <p:nvPr/>
          </p:nvSpPr>
          <p:spPr>
            <a:xfrm>
              <a:off x="11176096" y="8641566"/>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9" name="pl49"/>
            <p:cNvSpPr/>
            <p:nvPr/>
          </p:nvSpPr>
          <p:spPr>
            <a:xfrm>
              <a:off x="11176096" y="8110917"/>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500" name="pl50"/>
            <p:cNvSpPr/>
            <p:nvPr/>
          </p:nvSpPr>
          <p:spPr>
            <a:xfrm>
              <a:off x="11176096" y="7580268"/>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501" name="pl51"/>
            <p:cNvSpPr/>
            <p:nvPr/>
          </p:nvSpPr>
          <p:spPr>
            <a:xfrm>
              <a:off x="11176096" y="7049619"/>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502" name="pl52"/>
            <p:cNvSpPr/>
            <p:nvPr/>
          </p:nvSpPr>
          <p:spPr>
            <a:xfrm>
              <a:off x="11176096" y="6518970"/>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503" name="tx53"/>
            <p:cNvSpPr/>
            <p:nvPr/>
          </p:nvSpPr>
          <p:spPr>
            <a:xfrm>
              <a:off x="11274154"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04" name="tx54"/>
            <p:cNvSpPr/>
            <p:nvPr/>
          </p:nvSpPr>
          <p:spPr>
            <a:xfrm>
              <a:off x="11274154" y="8639259"/>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250</a:t>
              </a:r>
            </a:p>
          </p:txBody>
        </p:sp>
        <p:sp>
          <p:nvSpPr>
            <p:cNvPr id="505" name="tx55"/>
            <p:cNvSpPr/>
            <p:nvPr/>
          </p:nvSpPr>
          <p:spPr>
            <a:xfrm>
              <a:off x="11274154" y="81086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500</a:t>
              </a:r>
            </a:p>
          </p:txBody>
        </p:sp>
        <p:sp>
          <p:nvSpPr>
            <p:cNvPr id="506" name="tx56"/>
            <p:cNvSpPr/>
            <p:nvPr/>
          </p:nvSpPr>
          <p:spPr>
            <a:xfrm>
              <a:off x="11274154" y="7577961"/>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750</a:t>
              </a:r>
            </a:p>
          </p:txBody>
        </p:sp>
        <p:sp>
          <p:nvSpPr>
            <p:cNvPr id="507" name="tx57"/>
            <p:cNvSpPr/>
            <p:nvPr/>
          </p:nvSpPr>
          <p:spPr>
            <a:xfrm>
              <a:off x="11274154" y="7047312"/>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1000</a:t>
              </a:r>
            </a:p>
          </p:txBody>
        </p:sp>
        <p:sp>
          <p:nvSpPr>
            <p:cNvPr id="508" name="tx58"/>
            <p:cNvSpPr/>
            <p:nvPr/>
          </p:nvSpPr>
          <p:spPr>
            <a:xfrm>
              <a:off x="11274154" y="6516664"/>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1250</a:t>
              </a:r>
            </a:p>
          </p:txBody>
        </p:sp>
        <p:sp>
          <p:nvSpPr>
            <p:cNvPr id="509" name="pl59"/>
            <p:cNvSpPr/>
            <p:nvPr/>
          </p:nvSpPr>
          <p:spPr>
            <a:xfrm>
              <a:off x="748887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0" name="pl60"/>
            <p:cNvSpPr/>
            <p:nvPr/>
          </p:nvSpPr>
          <p:spPr>
            <a:xfrm>
              <a:off x="804754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1" name="pl61"/>
            <p:cNvSpPr/>
            <p:nvPr/>
          </p:nvSpPr>
          <p:spPr>
            <a:xfrm>
              <a:off x="860621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2" name="pl62"/>
            <p:cNvSpPr/>
            <p:nvPr/>
          </p:nvSpPr>
          <p:spPr>
            <a:xfrm>
              <a:off x="916488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3" name="pl63"/>
            <p:cNvSpPr/>
            <p:nvPr/>
          </p:nvSpPr>
          <p:spPr>
            <a:xfrm>
              <a:off x="972355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4" name="pl64"/>
            <p:cNvSpPr/>
            <p:nvPr/>
          </p:nvSpPr>
          <p:spPr>
            <a:xfrm>
              <a:off x="1028222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5" name="pl65"/>
            <p:cNvSpPr/>
            <p:nvPr/>
          </p:nvSpPr>
          <p:spPr>
            <a:xfrm>
              <a:off x="1084089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6" name="tx66"/>
            <p:cNvSpPr/>
            <p:nvPr/>
          </p:nvSpPr>
          <p:spPr>
            <a:xfrm rot="-2700000">
              <a:off x="7378974"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517" name="tx67"/>
            <p:cNvSpPr/>
            <p:nvPr/>
          </p:nvSpPr>
          <p:spPr>
            <a:xfrm rot="-2700000">
              <a:off x="7897946"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518" name="tx68"/>
            <p:cNvSpPr/>
            <p:nvPr/>
          </p:nvSpPr>
          <p:spPr>
            <a:xfrm rot="-2700000">
              <a:off x="8455959"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519" name="tx69"/>
            <p:cNvSpPr/>
            <p:nvPr/>
          </p:nvSpPr>
          <p:spPr>
            <a:xfrm rot="-2700000">
              <a:off x="8869939"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520" name="tx70"/>
            <p:cNvSpPr/>
            <p:nvPr/>
          </p:nvSpPr>
          <p:spPr>
            <a:xfrm rot="-2700000">
              <a:off x="9428609"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521" name="tx71"/>
            <p:cNvSpPr/>
            <p:nvPr/>
          </p:nvSpPr>
          <p:spPr>
            <a:xfrm rot="-2700000">
              <a:off x="9987253"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522" name="tx72"/>
            <p:cNvSpPr/>
            <p:nvPr/>
          </p:nvSpPr>
          <p:spPr>
            <a:xfrm rot="-2700000">
              <a:off x="10657992"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23" name="tx73"/>
            <p:cNvSpPr/>
            <p:nvPr/>
          </p:nvSpPr>
          <p:spPr>
            <a:xfrm>
              <a:off x="9164883"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524" name="tx74"/>
            <p:cNvSpPr/>
            <p:nvPr/>
          </p:nvSpPr>
          <p:spPr>
            <a:xfrm>
              <a:off x="8347631"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525" name="tx75"/>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526" name="tx76"/>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527" name="rc77"/>
            <p:cNvSpPr/>
            <p:nvPr/>
          </p:nvSpPr>
          <p:spPr>
            <a:xfrm>
              <a:off x="6522375" y="10217410"/>
              <a:ext cx="1051268" cy="182880"/>
            </a:xfrm>
            <a:prstGeom prst="rect">
              <a:avLst/>
            </a:prstGeom>
            <a:solidFill>
              <a:srgbClr val="FFFFFF">
                <a:alpha val="100000"/>
              </a:srgbClr>
            </a:solidFill>
          </p:spPr>
          <p:txBody>
            <a:bodyPr/>
            <a:lstStyle/>
            <a:p/>
          </p:txBody>
        </p:sp>
        <p:sp>
          <p:nvSpPr>
            <p:cNvPr id="528" name="rc78"/>
            <p:cNvSpPr/>
            <p:nvPr/>
          </p:nvSpPr>
          <p:spPr>
            <a:xfrm>
              <a:off x="6522375" y="10217410"/>
              <a:ext cx="182880" cy="182880"/>
            </a:xfrm>
            <a:prstGeom prst="rect">
              <a:avLst/>
            </a:prstGeom>
            <a:solidFill>
              <a:srgbClr val="FFFFFF">
                <a:alpha val="100000"/>
              </a:srgbClr>
            </a:solidFill>
          </p:spPr>
          <p:txBody>
            <a:bodyPr/>
            <a:lstStyle/>
            <a:p/>
          </p:txBody>
        </p:sp>
        <p:sp>
          <p:nvSpPr>
            <p:cNvPr id="529" name="pl79"/>
            <p:cNvSpPr/>
            <p:nvPr/>
          </p:nvSpPr>
          <p:spPr>
            <a:xfrm>
              <a:off x="6540663"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530" name="tx80"/>
            <p:cNvSpPr/>
            <p:nvPr/>
          </p:nvSpPr>
          <p:spPr>
            <a:xfrm>
              <a:off x="6813255"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531" name="rc81"/>
            <p:cNvSpPr/>
            <p:nvPr/>
          </p:nvSpPr>
          <p:spPr>
            <a:xfrm>
              <a:off x="7753643" y="10217410"/>
              <a:ext cx="4053749" cy="182880"/>
            </a:xfrm>
            <a:prstGeom prst="rect">
              <a:avLst/>
            </a:prstGeom>
            <a:solidFill>
              <a:srgbClr val="FFFFFF">
                <a:alpha val="100000"/>
              </a:srgbClr>
            </a:solidFill>
          </p:spPr>
          <p:txBody>
            <a:bodyPr/>
            <a:lstStyle/>
            <a:p/>
          </p:txBody>
        </p:sp>
        <p:sp>
          <p:nvSpPr>
            <p:cNvPr id="532" name="rc82"/>
            <p:cNvSpPr/>
            <p:nvPr/>
          </p:nvSpPr>
          <p:spPr>
            <a:xfrm>
              <a:off x="7753643" y="10217410"/>
              <a:ext cx="182879" cy="182880"/>
            </a:xfrm>
            <a:prstGeom prst="rect">
              <a:avLst/>
            </a:prstGeom>
            <a:solidFill>
              <a:srgbClr val="FFFFFF">
                <a:alpha val="100000"/>
              </a:srgbClr>
            </a:solidFill>
          </p:spPr>
          <p:txBody>
            <a:bodyPr/>
            <a:lstStyle/>
            <a:p/>
          </p:txBody>
        </p:sp>
        <p:sp>
          <p:nvSpPr>
            <p:cNvPr id="533" name="rc83"/>
            <p:cNvSpPr/>
            <p:nvPr/>
          </p:nvSpPr>
          <p:spPr>
            <a:xfrm>
              <a:off x="7762643" y="10226410"/>
              <a:ext cx="164880"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534" name="rc84"/>
            <p:cNvSpPr/>
            <p:nvPr/>
          </p:nvSpPr>
          <p:spPr>
            <a:xfrm>
              <a:off x="8844883" y="10217410"/>
              <a:ext cx="182879" cy="182880"/>
            </a:xfrm>
            <a:prstGeom prst="rect">
              <a:avLst/>
            </a:prstGeom>
            <a:solidFill>
              <a:srgbClr val="FFFFFF">
                <a:alpha val="100000"/>
              </a:srgbClr>
            </a:solidFill>
          </p:spPr>
          <p:txBody>
            <a:bodyPr/>
            <a:lstStyle/>
            <a:p/>
          </p:txBody>
        </p:sp>
        <p:sp>
          <p:nvSpPr>
            <p:cNvPr id="535" name="rc85"/>
            <p:cNvSpPr/>
            <p:nvPr/>
          </p:nvSpPr>
          <p:spPr>
            <a:xfrm>
              <a:off x="8853883" y="10226410"/>
              <a:ext cx="164880"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36" name="rc86"/>
            <p:cNvSpPr/>
            <p:nvPr/>
          </p:nvSpPr>
          <p:spPr>
            <a:xfrm>
              <a:off x="9770924" y="10217410"/>
              <a:ext cx="182879" cy="182880"/>
            </a:xfrm>
            <a:prstGeom prst="rect">
              <a:avLst/>
            </a:prstGeom>
            <a:solidFill>
              <a:srgbClr val="FFFFFF">
                <a:alpha val="100000"/>
              </a:srgbClr>
            </a:solidFill>
          </p:spPr>
          <p:txBody>
            <a:bodyPr/>
            <a:lstStyle/>
            <a:p/>
          </p:txBody>
        </p:sp>
        <p:sp>
          <p:nvSpPr>
            <p:cNvPr id="537" name="rc87"/>
            <p:cNvSpPr/>
            <p:nvPr/>
          </p:nvSpPr>
          <p:spPr>
            <a:xfrm>
              <a:off x="9779924" y="10226410"/>
              <a:ext cx="164879"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538" name="rc88"/>
            <p:cNvSpPr/>
            <p:nvPr/>
          </p:nvSpPr>
          <p:spPr>
            <a:xfrm>
              <a:off x="10773165" y="10217410"/>
              <a:ext cx="182879" cy="182880"/>
            </a:xfrm>
            <a:prstGeom prst="rect">
              <a:avLst/>
            </a:prstGeom>
            <a:solidFill>
              <a:srgbClr val="FFFFFF">
                <a:alpha val="100000"/>
              </a:srgbClr>
            </a:solidFill>
          </p:spPr>
          <p:txBody>
            <a:bodyPr/>
            <a:lstStyle/>
            <a:p/>
          </p:txBody>
        </p:sp>
        <p:sp>
          <p:nvSpPr>
            <p:cNvPr id="539" name="rc89"/>
            <p:cNvSpPr/>
            <p:nvPr/>
          </p:nvSpPr>
          <p:spPr>
            <a:xfrm>
              <a:off x="10782165"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40" name="tx90"/>
            <p:cNvSpPr/>
            <p:nvPr/>
          </p:nvSpPr>
          <p:spPr>
            <a:xfrm>
              <a:off x="8044523"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41" name="tx91"/>
            <p:cNvSpPr/>
            <p:nvPr/>
          </p:nvSpPr>
          <p:spPr>
            <a:xfrm>
              <a:off x="9135763"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42" name="tx92"/>
            <p:cNvSpPr/>
            <p:nvPr/>
          </p:nvSpPr>
          <p:spPr>
            <a:xfrm>
              <a:off x="10061804"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543" name="tx93"/>
            <p:cNvSpPr/>
            <p:nvPr/>
          </p:nvSpPr>
          <p:spPr>
            <a:xfrm>
              <a:off x="11064045"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44" name="tx94"/>
            <p:cNvSpPr/>
            <p:nvPr/>
          </p:nvSpPr>
          <p:spPr>
            <a:xfrm>
              <a:off x="6536585"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45" name=""/>
          <p:cNvGrpSpPr/>
          <p:nvPr/>
        </p:nvGrpSpPr>
        <p:grpSpPr>
          <a:xfrm>
            <a:off x="12527280" y="6217920"/>
            <a:ext cx="5486400" cy="4297680"/>
            <a:chOff x="12527280" y="6217920"/>
            <a:chExt cx="5486400" cy="4297680"/>
          </a:xfrm>
        </p:grpSpPr>
        <p:sp>
          <p:nvSpPr>
            <p:cNvPr id="546"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47"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48"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49"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50"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51"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52"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53"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54"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5"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6"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7"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8"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9"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60" name="pl17"/>
            <p:cNvSpPr/>
            <p:nvPr/>
          </p:nvSpPr>
          <p:spPr>
            <a:xfrm>
              <a:off x="13329440" y="6689277"/>
              <a:ext cx="4502097" cy="665794"/>
            </a:xfrm>
            <a:custGeom>
              <a:avLst/>
              <a:pathLst>
                <a:path w="4502097" h="665794">
                  <a:moveTo>
                    <a:pt x="0" y="665794"/>
                  </a:moveTo>
                  <a:lnTo>
                    <a:pt x="187587" y="640187"/>
                  </a:lnTo>
                  <a:lnTo>
                    <a:pt x="375174" y="588972"/>
                  </a:lnTo>
                  <a:lnTo>
                    <a:pt x="562762" y="563364"/>
                  </a:lnTo>
                  <a:lnTo>
                    <a:pt x="750349" y="512149"/>
                  </a:lnTo>
                  <a:lnTo>
                    <a:pt x="937937" y="281682"/>
                  </a:lnTo>
                  <a:lnTo>
                    <a:pt x="1125524" y="153644"/>
                  </a:lnTo>
                  <a:lnTo>
                    <a:pt x="1313111" y="256074"/>
                  </a:lnTo>
                  <a:lnTo>
                    <a:pt x="1500699" y="358504"/>
                  </a:lnTo>
                  <a:lnTo>
                    <a:pt x="1688286" y="179252"/>
                  </a:lnTo>
                  <a:lnTo>
                    <a:pt x="1875874" y="153644"/>
                  </a:lnTo>
                  <a:lnTo>
                    <a:pt x="2063461" y="128037"/>
                  </a:lnTo>
                  <a:lnTo>
                    <a:pt x="2251048" y="128037"/>
                  </a:lnTo>
                  <a:lnTo>
                    <a:pt x="2438636" y="0"/>
                  </a:lnTo>
                  <a:lnTo>
                    <a:pt x="2626223" y="102429"/>
                  </a:lnTo>
                  <a:lnTo>
                    <a:pt x="2813811" y="128037"/>
                  </a:lnTo>
                  <a:lnTo>
                    <a:pt x="3001398" y="128037"/>
                  </a:lnTo>
                  <a:lnTo>
                    <a:pt x="3188985" y="204859"/>
                  </a:lnTo>
                  <a:lnTo>
                    <a:pt x="3376573" y="256074"/>
                  </a:lnTo>
                  <a:lnTo>
                    <a:pt x="3564160" y="153644"/>
                  </a:lnTo>
                  <a:lnTo>
                    <a:pt x="3751748" y="204859"/>
                  </a:lnTo>
                  <a:lnTo>
                    <a:pt x="3939335" y="204859"/>
                  </a:lnTo>
                  <a:lnTo>
                    <a:pt x="4126923" y="230467"/>
                  </a:lnTo>
                  <a:lnTo>
                    <a:pt x="4314510" y="307289"/>
                  </a:lnTo>
                  <a:lnTo>
                    <a:pt x="4502097" y="307289"/>
                  </a:lnTo>
                </a:path>
              </a:pathLst>
            </a:custGeom>
            <a:ln w="32521" cap="flat">
              <a:solidFill>
                <a:srgbClr val="5EB0E8">
                  <a:alpha val="100000"/>
                </a:srgbClr>
              </a:solidFill>
              <a:prstDash val="solid"/>
              <a:round/>
            </a:ln>
          </p:spPr>
          <p:txBody>
            <a:bodyPr/>
            <a:lstStyle/>
            <a:p/>
          </p:txBody>
        </p:sp>
        <p:sp>
          <p:nvSpPr>
            <p:cNvPr id="561" name="pl18"/>
            <p:cNvSpPr/>
            <p:nvPr/>
          </p:nvSpPr>
          <p:spPr>
            <a:xfrm>
              <a:off x="15768076" y="7022175"/>
              <a:ext cx="2063461" cy="870654"/>
            </a:xfrm>
            <a:custGeom>
              <a:avLst/>
              <a:pathLst>
                <a:path w="2063461" h="870654">
                  <a:moveTo>
                    <a:pt x="0" y="870654"/>
                  </a:moveTo>
                  <a:lnTo>
                    <a:pt x="187587" y="640187"/>
                  </a:lnTo>
                  <a:lnTo>
                    <a:pt x="375174" y="512149"/>
                  </a:lnTo>
                  <a:lnTo>
                    <a:pt x="562762" y="332897"/>
                  </a:lnTo>
                  <a:lnTo>
                    <a:pt x="750349" y="256074"/>
                  </a:lnTo>
                  <a:lnTo>
                    <a:pt x="937937" y="204859"/>
                  </a:lnTo>
                  <a:lnTo>
                    <a:pt x="1125524" y="128037"/>
                  </a:lnTo>
                  <a:lnTo>
                    <a:pt x="1313111" y="51214"/>
                  </a:lnTo>
                  <a:lnTo>
                    <a:pt x="1500699" y="0"/>
                  </a:lnTo>
                  <a:lnTo>
                    <a:pt x="1688286" y="0"/>
                  </a:lnTo>
                  <a:lnTo>
                    <a:pt x="1875874" y="128037"/>
                  </a:lnTo>
                  <a:lnTo>
                    <a:pt x="2063461" y="128037"/>
                  </a:lnTo>
                </a:path>
              </a:pathLst>
            </a:custGeom>
            <a:ln w="32521" cap="flat">
              <a:solidFill>
                <a:srgbClr val="00A173">
                  <a:alpha val="100000"/>
                </a:srgbClr>
              </a:solidFill>
              <a:prstDash val="solid"/>
              <a:round/>
            </a:ln>
          </p:spPr>
          <p:txBody>
            <a:bodyPr/>
            <a:lstStyle/>
            <a:p/>
          </p:txBody>
        </p:sp>
        <p:sp>
          <p:nvSpPr>
            <p:cNvPr id="562"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63"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64"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65"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66"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67"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68"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9"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70"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71"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72"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73"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74"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5"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6"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7"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8"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9"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0"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1"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2"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3"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4"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5"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6"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7"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8"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9"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0"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1"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2"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3"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4"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5"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6"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7"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8"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9"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600"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601"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602"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603"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604"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605"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606"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607"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608"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609"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610"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611"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612"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613"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614"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615"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616"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617"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618"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619"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620"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621"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622"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623"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624"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625" name="rc82"/>
            <p:cNvSpPr/>
            <p:nvPr/>
          </p:nvSpPr>
          <p:spPr>
            <a:xfrm>
              <a:off x="14005791" y="9941072"/>
              <a:ext cx="3149396" cy="504938"/>
            </a:xfrm>
            <a:prstGeom prst="rect">
              <a:avLst/>
            </a:prstGeom>
            <a:solidFill>
              <a:srgbClr val="FFFFFF">
                <a:alpha val="100000"/>
              </a:srgbClr>
            </a:solidFill>
          </p:spPr>
          <p:txBody>
            <a:bodyPr/>
            <a:lstStyle/>
            <a:p/>
          </p:txBody>
        </p:sp>
        <p:sp>
          <p:nvSpPr>
            <p:cNvPr id="626"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627"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628"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629"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630"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631" name=""/>
          <p:cNvGrpSpPr/>
          <p:nvPr/>
        </p:nvGrpSpPr>
        <p:grpSpPr>
          <a:xfrm>
            <a:off x="594360" y="6217920"/>
            <a:ext cx="5562295" cy="4320959"/>
            <a:chOff x="594360" y="6217920"/>
            <a:chExt cx="5562295" cy="4320959"/>
          </a:xfrm>
        </p:grpSpPr>
        <p:sp>
          <p:nvSpPr>
            <p:cNvPr id="632" name="rc3"/>
            <p:cNvSpPr/>
            <p:nvPr/>
          </p:nvSpPr>
          <p:spPr>
            <a:xfrm>
              <a:off x="594360" y="6217920"/>
              <a:ext cx="5562295" cy="432095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633" name="rc4"/>
            <p:cNvSpPr/>
            <p:nvPr/>
          </p:nvSpPr>
          <p:spPr>
            <a:xfrm>
              <a:off x="2529067" y="6516351"/>
              <a:ext cx="3361457" cy="2810398"/>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634" name="rc5"/>
            <p:cNvSpPr/>
            <p:nvPr/>
          </p:nvSpPr>
          <p:spPr>
            <a:xfrm>
              <a:off x="2556620" y="6543904"/>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5" name="rc6"/>
            <p:cNvSpPr/>
            <p:nvPr/>
          </p:nvSpPr>
          <p:spPr>
            <a:xfrm>
              <a:off x="2832149" y="6543904"/>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6" name="rc7"/>
            <p:cNvSpPr/>
            <p:nvPr/>
          </p:nvSpPr>
          <p:spPr>
            <a:xfrm>
              <a:off x="3107678" y="6543904"/>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7" name="rc8"/>
            <p:cNvSpPr/>
            <p:nvPr/>
          </p:nvSpPr>
          <p:spPr>
            <a:xfrm>
              <a:off x="3383208" y="6543904"/>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8" name="rc9"/>
            <p:cNvSpPr/>
            <p:nvPr/>
          </p:nvSpPr>
          <p:spPr>
            <a:xfrm>
              <a:off x="3658737" y="6543904"/>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9" name="rc10"/>
            <p:cNvSpPr/>
            <p:nvPr/>
          </p:nvSpPr>
          <p:spPr>
            <a:xfrm>
              <a:off x="3934266" y="6543904"/>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0" name="rc11"/>
            <p:cNvSpPr/>
            <p:nvPr/>
          </p:nvSpPr>
          <p:spPr>
            <a:xfrm>
              <a:off x="4209796" y="6543904"/>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1" name="rc12"/>
            <p:cNvSpPr/>
            <p:nvPr/>
          </p:nvSpPr>
          <p:spPr>
            <a:xfrm>
              <a:off x="4485325" y="6543904"/>
              <a:ext cx="275529" cy="275529"/>
            </a:xfrm>
            <a:prstGeom prst="rect">
              <a:avLst/>
            </a:prstGeom>
            <a:solidFill>
              <a:srgbClr val="F34B35">
                <a:alpha val="100000"/>
              </a:srgbClr>
            </a:solidFill>
            <a:ln w="5420" cap="flat">
              <a:solidFill>
                <a:srgbClr val="FFFFFF">
                  <a:alpha val="100000"/>
                </a:srgbClr>
              </a:solidFill>
              <a:prstDash val="solid"/>
              <a:miter/>
            </a:ln>
          </p:spPr>
          <p:txBody>
            <a:bodyPr/>
            <a:lstStyle/>
            <a:p/>
          </p:txBody>
        </p:sp>
        <p:sp>
          <p:nvSpPr>
            <p:cNvPr id="642" name="rc13"/>
            <p:cNvSpPr/>
            <p:nvPr/>
          </p:nvSpPr>
          <p:spPr>
            <a:xfrm>
              <a:off x="4760854" y="6543904"/>
              <a:ext cx="275529" cy="275529"/>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643" name="rc14"/>
            <p:cNvSpPr/>
            <p:nvPr/>
          </p:nvSpPr>
          <p:spPr>
            <a:xfrm>
              <a:off x="5036383" y="6543904"/>
              <a:ext cx="275529" cy="275529"/>
            </a:xfrm>
            <a:prstGeom prst="rect">
              <a:avLst/>
            </a:prstGeom>
            <a:solidFill>
              <a:srgbClr val="FC9879">
                <a:alpha val="100000"/>
              </a:srgbClr>
            </a:solidFill>
            <a:ln w="5420" cap="flat">
              <a:solidFill>
                <a:srgbClr val="FFFFFF">
                  <a:alpha val="100000"/>
                </a:srgbClr>
              </a:solidFill>
              <a:prstDash val="solid"/>
              <a:miter/>
            </a:ln>
          </p:spPr>
          <p:txBody>
            <a:bodyPr/>
            <a:lstStyle/>
            <a:p/>
          </p:txBody>
        </p:sp>
        <p:sp>
          <p:nvSpPr>
            <p:cNvPr id="644" name="rc15"/>
            <p:cNvSpPr/>
            <p:nvPr/>
          </p:nvSpPr>
          <p:spPr>
            <a:xfrm>
              <a:off x="5311913" y="6543904"/>
              <a:ext cx="275529" cy="275529"/>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645" name="rc16"/>
            <p:cNvSpPr/>
            <p:nvPr/>
          </p:nvSpPr>
          <p:spPr>
            <a:xfrm>
              <a:off x="5587442" y="6543904"/>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6" name="rc17"/>
            <p:cNvSpPr/>
            <p:nvPr/>
          </p:nvSpPr>
          <p:spPr>
            <a:xfrm>
              <a:off x="2556620" y="6819433"/>
              <a:ext cx="275529" cy="275529"/>
            </a:xfrm>
            <a:prstGeom prst="rect">
              <a:avLst/>
            </a:prstGeom>
            <a:solidFill>
              <a:srgbClr val="FC997A">
                <a:alpha val="100000"/>
              </a:srgbClr>
            </a:solidFill>
            <a:ln w="5420" cap="flat">
              <a:solidFill>
                <a:srgbClr val="FFFFFF">
                  <a:alpha val="100000"/>
                </a:srgbClr>
              </a:solidFill>
              <a:prstDash val="solid"/>
              <a:miter/>
            </a:ln>
          </p:spPr>
          <p:txBody>
            <a:bodyPr/>
            <a:lstStyle/>
            <a:p/>
          </p:txBody>
        </p:sp>
        <p:sp>
          <p:nvSpPr>
            <p:cNvPr id="647" name="rc18"/>
            <p:cNvSpPr/>
            <p:nvPr/>
          </p:nvSpPr>
          <p:spPr>
            <a:xfrm>
              <a:off x="2832149" y="6819433"/>
              <a:ext cx="275529" cy="275529"/>
            </a:xfrm>
            <a:prstGeom prst="rect">
              <a:avLst/>
            </a:prstGeom>
            <a:solidFill>
              <a:srgbClr val="FEDECF">
                <a:alpha val="100000"/>
              </a:srgbClr>
            </a:solidFill>
            <a:ln w="5420" cap="flat">
              <a:solidFill>
                <a:srgbClr val="FFFFFF">
                  <a:alpha val="100000"/>
                </a:srgbClr>
              </a:solidFill>
              <a:prstDash val="solid"/>
              <a:miter/>
            </a:ln>
          </p:spPr>
          <p:txBody>
            <a:bodyPr/>
            <a:lstStyle/>
            <a:p/>
          </p:txBody>
        </p:sp>
        <p:sp>
          <p:nvSpPr>
            <p:cNvPr id="648" name="rc19"/>
            <p:cNvSpPr/>
            <p:nvPr/>
          </p:nvSpPr>
          <p:spPr>
            <a:xfrm>
              <a:off x="3107678" y="6819433"/>
              <a:ext cx="275529" cy="275529"/>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649" name="rc20"/>
            <p:cNvSpPr/>
            <p:nvPr/>
          </p:nvSpPr>
          <p:spPr>
            <a:xfrm>
              <a:off x="3383208" y="6819433"/>
              <a:ext cx="275529" cy="275529"/>
            </a:xfrm>
            <a:prstGeom prst="rect">
              <a:avLst/>
            </a:prstGeom>
            <a:solidFill>
              <a:srgbClr val="FED9C9">
                <a:alpha val="100000"/>
              </a:srgbClr>
            </a:solidFill>
            <a:ln w="5420" cap="flat">
              <a:solidFill>
                <a:srgbClr val="FFFFFF">
                  <a:alpha val="100000"/>
                </a:srgbClr>
              </a:solidFill>
              <a:prstDash val="solid"/>
              <a:miter/>
            </a:ln>
          </p:spPr>
          <p:txBody>
            <a:bodyPr/>
            <a:lstStyle/>
            <a:p/>
          </p:txBody>
        </p:sp>
        <p:sp>
          <p:nvSpPr>
            <p:cNvPr id="650" name="rc21"/>
            <p:cNvSpPr/>
            <p:nvPr/>
          </p:nvSpPr>
          <p:spPr>
            <a:xfrm>
              <a:off x="3658737" y="6819433"/>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51" name="rc22"/>
            <p:cNvSpPr/>
            <p:nvPr/>
          </p:nvSpPr>
          <p:spPr>
            <a:xfrm>
              <a:off x="3934266" y="6819433"/>
              <a:ext cx="275529" cy="275529"/>
            </a:xfrm>
            <a:prstGeom prst="rect">
              <a:avLst/>
            </a:prstGeom>
            <a:solidFill>
              <a:srgbClr val="FEDECF">
                <a:alpha val="100000"/>
              </a:srgbClr>
            </a:solidFill>
            <a:ln w="5420" cap="flat">
              <a:solidFill>
                <a:srgbClr val="FFFFFF">
                  <a:alpha val="100000"/>
                </a:srgbClr>
              </a:solidFill>
              <a:prstDash val="solid"/>
              <a:miter/>
            </a:ln>
          </p:spPr>
          <p:txBody>
            <a:bodyPr/>
            <a:lstStyle/>
            <a:p/>
          </p:txBody>
        </p:sp>
        <p:sp>
          <p:nvSpPr>
            <p:cNvPr id="652" name="rc23"/>
            <p:cNvSpPr/>
            <p:nvPr/>
          </p:nvSpPr>
          <p:spPr>
            <a:xfrm>
              <a:off x="4209796" y="6819433"/>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53" name="rc24"/>
            <p:cNvSpPr/>
            <p:nvPr/>
          </p:nvSpPr>
          <p:spPr>
            <a:xfrm>
              <a:off x="4485325" y="6819433"/>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4" name="rc25"/>
            <p:cNvSpPr/>
            <p:nvPr/>
          </p:nvSpPr>
          <p:spPr>
            <a:xfrm>
              <a:off x="4760854" y="6819433"/>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5" name="rc26"/>
            <p:cNvSpPr/>
            <p:nvPr/>
          </p:nvSpPr>
          <p:spPr>
            <a:xfrm>
              <a:off x="5036383" y="6819433"/>
              <a:ext cx="275529" cy="275529"/>
            </a:xfrm>
            <a:prstGeom prst="rect">
              <a:avLst/>
            </a:prstGeom>
            <a:solidFill>
              <a:srgbClr val="FEDACA">
                <a:alpha val="100000"/>
              </a:srgbClr>
            </a:solidFill>
            <a:ln w="5420" cap="flat">
              <a:solidFill>
                <a:srgbClr val="FFFFFF">
                  <a:alpha val="100000"/>
                </a:srgbClr>
              </a:solidFill>
              <a:prstDash val="solid"/>
              <a:miter/>
            </a:ln>
          </p:spPr>
          <p:txBody>
            <a:bodyPr/>
            <a:lstStyle/>
            <a:p/>
          </p:txBody>
        </p:sp>
        <p:sp>
          <p:nvSpPr>
            <p:cNvPr id="656" name="rc27"/>
            <p:cNvSpPr/>
            <p:nvPr/>
          </p:nvSpPr>
          <p:spPr>
            <a:xfrm>
              <a:off x="5311913" y="6819433"/>
              <a:ext cx="275529" cy="275529"/>
            </a:xfrm>
            <a:prstGeom prst="rect">
              <a:avLst/>
            </a:prstGeom>
            <a:solidFill>
              <a:srgbClr val="FED7C5">
                <a:alpha val="100000"/>
              </a:srgbClr>
            </a:solidFill>
            <a:ln w="5420" cap="flat">
              <a:solidFill>
                <a:srgbClr val="FFFFFF">
                  <a:alpha val="100000"/>
                </a:srgbClr>
              </a:solidFill>
              <a:prstDash val="solid"/>
              <a:miter/>
            </a:ln>
          </p:spPr>
          <p:txBody>
            <a:bodyPr/>
            <a:lstStyle/>
            <a:p/>
          </p:txBody>
        </p:sp>
        <p:sp>
          <p:nvSpPr>
            <p:cNvPr id="657" name="rc28"/>
            <p:cNvSpPr/>
            <p:nvPr/>
          </p:nvSpPr>
          <p:spPr>
            <a:xfrm>
              <a:off x="5587442" y="6819433"/>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8" name="rc29"/>
            <p:cNvSpPr/>
            <p:nvPr/>
          </p:nvSpPr>
          <p:spPr>
            <a:xfrm>
              <a:off x="2556620" y="709496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9" name="rc30"/>
            <p:cNvSpPr/>
            <p:nvPr/>
          </p:nvSpPr>
          <p:spPr>
            <a:xfrm>
              <a:off x="2832149" y="7094962"/>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0" name="rc31"/>
            <p:cNvSpPr/>
            <p:nvPr/>
          </p:nvSpPr>
          <p:spPr>
            <a:xfrm>
              <a:off x="3107678" y="7094962"/>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1" name="rc32"/>
            <p:cNvSpPr/>
            <p:nvPr/>
          </p:nvSpPr>
          <p:spPr>
            <a:xfrm>
              <a:off x="3383208" y="7094962"/>
              <a:ext cx="275529" cy="275529"/>
            </a:xfrm>
            <a:prstGeom prst="rect">
              <a:avLst/>
            </a:prstGeom>
            <a:solidFill>
              <a:srgbClr val="FEDBCB">
                <a:alpha val="100000"/>
              </a:srgbClr>
            </a:solidFill>
            <a:ln w="5420" cap="flat">
              <a:solidFill>
                <a:srgbClr val="FFFFFF">
                  <a:alpha val="100000"/>
                </a:srgbClr>
              </a:solidFill>
              <a:prstDash val="solid"/>
              <a:miter/>
            </a:ln>
          </p:spPr>
          <p:txBody>
            <a:bodyPr/>
            <a:lstStyle/>
            <a:p/>
          </p:txBody>
        </p:sp>
        <p:sp>
          <p:nvSpPr>
            <p:cNvPr id="662" name="rc33"/>
            <p:cNvSpPr/>
            <p:nvPr/>
          </p:nvSpPr>
          <p:spPr>
            <a:xfrm>
              <a:off x="3658737" y="7094962"/>
              <a:ext cx="275529" cy="275529"/>
            </a:xfrm>
            <a:prstGeom prst="rect">
              <a:avLst/>
            </a:prstGeom>
            <a:solidFill>
              <a:srgbClr val="FEDECF">
                <a:alpha val="100000"/>
              </a:srgbClr>
            </a:solidFill>
            <a:ln w="5420" cap="flat">
              <a:solidFill>
                <a:srgbClr val="FFFFFF">
                  <a:alpha val="100000"/>
                </a:srgbClr>
              </a:solidFill>
              <a:prstDash val="solid"/>
              <a:miter/>
            </a:ln>
          </p:spPr>
          <p:txBody>
            <a:bodyPr/>
            <a:lstStyle/>
            <a:p/>
          </p:txBody>
        </p:sp>
        <p:sp>
          <p:nvSpPr>
            <p:cNvPr id="663" name="rc34"/>
            <p:cNvSpPr/>
            <p:nvPr/>
          </p:nvSpPr>
          <p:spPr>
            <a:xfrm>
              <a:off x="3934266" y="7094962"/>
              <a:ext cx="275529" cy="275529"/>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664" name="rc35"/>
            <p:cNvSpPr/>
            <p:nvPr/>
          </p:nvSpPr>
          <p:spPr>
            <a:xfrm>
              <a:off x="4209796" y="7094962"/>
              <a:ext cx="275529" cy="275529"/>
            </a:xfrm>
            <a:prstGeom prst="rect">
              <a:avLst/>
            </a:prstGeom>
            <a:solidFill>
              <a:srgbClr val="FEDFD1">
                <a:alpha val="100000"/>
              </a:srgbClr>
            </a:solidFill>
            <a:ln w="5420" cap="flat">
              <a:solidFill>
                <a:srgbClr val="FFFFFF">
                  <a:alpha val="100000"/>
                </a:srgbClr>
              </a:solidFill>
              <a:prstDash val="solid"/>
              <a:miter/>
            </a:ln>
          </p:spPr>
          <p:txBody>
            <a:bodyPr/>
            <a:lstStyle/>
            <a:p/>
          </p:txBody>
        </p:sp>
        <p:sp>
          <p:nvSpPr>
            <p:cNvPr id="665" name="rc36"/>
            <p:cNvSpPr/>
            <p:nvPr/>
          </p:nvSpPr>
          <p:spPr>
            <a:xfrm>
              <a:off x="4485325" y="709496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6" name="rc37"/>
            <p:cNvSpPr/>
            <p:nvPr/>
          </p:nvSpPr>
          <p:spPr>
            <a:xfrm>
              <a:off x="4760854" y="7094962"/>
              <a:ext cx="275529" cy="275529"/>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667" name="rc38"/>
            <p:cNvSpPr/>
            <p:nvPr/>
          </p:nvSpPr>
          <p:spPr>
            <a:xfrm>
              <a:off x="5036383" y="7094962"/>
              <a:ext cx="275529" cy="275529"/>
            </a:xfrm>
            <a:prstGeom prst="rect">
              <a:avLst/>
            </a:prstGeom>
            <a:solidFill>
              <a:srgbClr val="FEDECF">
                <a:alpha val="100000"/>
              </a:srgbClr>
            </a:solidFill>
            <a:ln w="5420" cap="flat">
              <a:solidFill>
                <a:srgbClr val="FFFFFF">
                  <a:alpha val="100000"/>
                </a:srgbClr>
              </a:solidFill>
              <a:prstDash val="solid"/>
              <a:miter/>
            </a:ln>
          </p:spPr>
          <p:txBody>
            <a:bodyPr/>
            <a:lstStyle/>
            <a:p/>
          </p:txBody>
        </p:sp>
        <p:sp>
          <p:nvSpPr>
            <p:cNvPr id="668" name="rc39"/>
            <p:cNvSpPr/>
            <p:nvPr/>
          </p:nvSpPr>
          <p:spPr>
            <a:xfrm>
              <a:off x="5311913" y="7094962"/>
              <a:ext cx="275529" cy="275529"/>
            </a:xfrm>
            <a:prstGeom prst="rect">
              <a:avLst/>
            </a:prstGeom>
            <a:solidFill>
              <a:srgbClr val="FDB296">
                <a:alpha val="100000"/>
              </a:srgbClr>
            </a:solidFill>
            <a:ln w="5420" cap="flat">
              <a:solidFill>
                <a:srgbClr val="FFFFFF">
                  <a:alpha val="100000"/>
                </a:srgbClr>
              </a:solidFill>
              <a:prstDash val="solid"/>
              <a:miter/>
            </a:ln>
          </p:spPr>
          <p:txBody>
            <a:bodyPr/>
            <a:lstStyle/>
            <a:p/>
          </p:txBody>
        </p:sp>
        <p:sp>
          <p:nvSpPr>
            <p:cNvPr id="669" name="rc40"/>
            <p:cNvSpPr/>
            <p:nvPr/>
          </p:nvSpPr>
          <p:spPr>
            <a:xfrm>
              <a:off x="5587442" y="7094962"/>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0" name="rc41"/>
            <p:cNvSpPr/>
            <p:nvPr/>
          </p:nvSpPr>
          <p:spPr>
            <a:xfrm>
              <a:off x="2556620" y="7370492"/>
              <a:ext cx="275529" cy="275529"/>
            </a:xfrm>
            <a:prstGeom prst="rect">
              <a:avLst/>
            </a:prstGeom>
            <a:solidFill>
              <a:srgbClr val="FDC9B3">
                <a:alpha val="100000"/>
              </a:srgbClr>
            </a:solidFill>
            <a:ln w="5420" cap="flat">
              <a:solidFill>
                <a:srgbClr val="FFFFFF">
                  <a:alpha val="100000"/>
                </a:srgbClr>
              </a:solidFill>
              <a:prstDash val="solid"/>
              <a:miter/>
            </a:ln>
          </p:spPr>
          <p:txBody>
            <a:bodyPr/>
            <a:lstStyle/>
            <a:p/>
          </p:txBody>
        </p:sp>
        <p:sp>
          <p:nvSpPr>
            <p:cNvPr id="671" name="rc42"/>
            <p:cNvSpPr/>
            <p:nvPr/>
          </p:nvSpPr>
          <p:spPr>
            <a:xfrm>
              <a:off x="2832149" y="7370492"/>
              <a:ext cx="275529" cy="275529"/>
            </a:xfrm>
            <a:prstGeom prst="rect">
              <a:avLst/>
            </a:prstGeom>
            <a:solidFill>
              <a:srgbClr val="FCBAA0">
                <a:alpha val="100000"/>
              </a:srgbClr>
            </a:solidFill>
            <a:ln w="5420" cap="flat">
              <a:solidFill>
                <a:srgbClr val="FFFFFF">
                  <a:alpha val="100000"/>
                </a:srgbClr>
              </a:solidFill>
              <a:prstDash val="solid"/>
              <a:miter/>
            </a:ln>
          </p:spPr>
          <p:txBody>
            <a:bodyPr/>
            <a:lstStyle/>
            <a:p/>
          </p:txBody>
        </p:sp>
        <p:sp>
          <p:nvSpPr>
            <p:cNvPr id="672" name="rc43"/>
            <p:cNvSpPr/>
            <p:nvPr/>
          </p:nvSpPr>
          <p:spPr>
            <a:xfrm>
              <a:off x="3107678" y="7370492"/>
              <a:ext cx="275529" cy="275529"/>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673" name="rc44"/>
            <p:cNvSpPr/>
            <p:nvPr/>
          </p:nvSpPr>
          <p:spPr>
            <a:xfrm>
              <a:off x="3383208" y="737049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4" name="rc45"/>
            <p:cNvSpPr/>
            <p:nvPr/>
          </p:nvSpPr>
          <p:spPr>
            <a:xfrm>
              <a:off x="3658737" y="737049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5" name="rc46"/>
            <p:cNvSpPr/>
            <p:nvPr/>
          </p:nvSpPr>
          <p:spPr>
            <a:xfrm>
              <a:off x="3934266" y="737049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6" name="rc47"/>
            <p:cNvSpPr/>
            <p:nvPr/>
          </p:nvSpPr>
          <p:spPr>
            <a:xfrm>
              <a:off x="4209796" y="737049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7" name="rc48"/>
            <p:cNvSpPr/>
            <p:nvPr/>
          </p:nvSpPr>
          <p:spPr>
            <a:xfrm>
              <a:off x="4485325" y="737049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8" name="rc49"/>
            <p:cNvSpPr/>
            <p:nvPr/>
          </p:nvSpPr>
          <p:spPr>
            <a:xfrm>
              <a:off x="4760854" y="737049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9" name="rc50"/>
            <p:cNvSpPr/>
            <p:nvPr/>
          </p:nvSpPr>
          <p:spPr>
            <a:xfrm>
              <a:off x="5036383" y="737049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0" name="rc51"/>
            <p:cNvSpPr/>
            <p:nvPr/>
          </p:nvSpPr>
          <p:spPr>
            <a:xfrm>
              <a:off x="5311913" y="737049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1" name="rc52"/>
            <p:cNvSpPr/>
            <p:nvPr/>
          </p:nvSpPr>
          <p:spPr>
            <a:xfrm>
              <a:off x="5587442" y="737049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2" name="rc53"/>
            <p:cNvSpPr/>
            <p:nvPr/>
          </p:nvSpPr>
          <p:spPr>
            <a:xfrm>
              <a:off x="2556620" y="7646021"/>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3" name="rc54"/>
            <p:cNvSpPr/>
            <p:nvPr/>
          </p:nvSpPr>
          <p:spPr>
            <a:xfrm>
              <a:off x="2832149" y="7646021"/>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4" name="rc55"/>
            <p:cNvSpPr/>
            <p:nvPr/>
          </p:nvSpPr>
          <p:spPr>
            <a:xfrm>
              <a:off x="3107678" y="7646021"/>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5" name="rc56"/>
            <p:cNvSpPr/>
            <p:nvPr/>
          </p:nvSpPr>
          <p:spPr>
            <a:xfrm>
              <a:off x="3383208" y="7646021"/>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6" name="rc57"/>
            <p:cNvSpPr/>
            <p:nvPr/>
          </p:nvSpPr>
          <p:spPr>
            <a:xfrm>
              <a:off x="3658737" y="7646021"/>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7" name="rc58"/>
            <p:cNvSpPr/>
            <p:nvPr/>
          </p:nvSpPr>
          <p:spPr>
            <a:xfrm>
              <a:off x="3934266" y="7646021"/>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8" name="rc59"/>
            <p:cNvSpPr/>
            <p:nvPr/>
          </p:nvSpPr>
          <p:spPr>
            <a:xfrm>
              <a:off x="4209796" y="7646021"/>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89" name="rc60"/>
            <p:cNvSpPr/>
            <p:nvPr/>
          </p:nvSpPr>
          <p:spPr>
            <a:xfrm>
              <a:off x="4485325" y="7646021"/>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0" name="rc61"/>
            <p:cNvSpPr/>
            <p:nvPr/>
          </p:nvSpPr>
          <p:spPr>
            <a:xfrm>
              <a:off x="4760854" y="7646021"/>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1" name="rc62"/>
            <p:cNvSpPr/>
            <p:nvPr/>
          </p:nvSpPr>
          <p:spPr>
            <a:xfrm>
              <a:off x="5036383" y="7646021"/>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2" name="rc63"/>
            <p:cNvSpPr/>
            <p:nvPr/>
          </p:nvSpPr>
          <p:spPr>
            <a:xfrm>
              <a:off x="5311913" y="7646021"/>
              <a:ext cx="275529" cy="275529"/>
            </a:xfrm>
            <a:prstGeom prst="rect">
              <a:avLst/>
            </a:prstGeom>
            <a:solidFill>
              <a:srgbClr val="FED8C8">
                <a:alpha val="100000"/>
              </a:srgbClr>
            </a:solidFill>
            <a:ln w="5420" cap="flat">
              <a:solidFill>
                <a:srgbClr val="FFFFFF">
                  <a:alpha val="100000"/>
                </a:srgbClr>
              </a:solidFill>
              <a:prstDash val="solid"/>
              <a:miter/>
            </a:ln>
          </p:spPr>
          <p:txBody>
            <a:bodyPr/>
            <a:lstStyle/>
            <a:p/>
          </p:txBody>
        </p:sp>
        <p:sp>
          <p:nvSpPr>
            <p:cNvPr id="693" name="rc64"/>
            <p:cNvSpPr/>
            <p:nvPr/>
          </p:nvSpPr>
          <p:spPr>
            <a:xfrm>
              <a:off x="5587442" y="7646021"/>
              <a:ext cx="275529" cy="275529"/>
            </a:xfrm>
            <a:prstGeom prst="rect">
              <a:avLst/>
            </a:prstGeom>
            <a:solidFill>
              <a:srgbClr val="FDAC8F">
                <a:alpha val="100000"/>
              </a:srgbClr>
            </a:solidFill>
            <a:ln w="5420" cap="flat">
              <a:solidFill>
                <a:srgbClr val="FFFFFF">
                  <a:alpha val="100000"/>
                </a:srgbClr>
              </a:solidFill>
              <a:prstDash val="solid"/>
              <a:miter/>
            </a:ln>
          </p:spPr>
          <p:txBody>
            <a:bodyPr/>
            <a:lstStyle/>
            <a:p/>
          </p:txBody>
        </p:sp>
        <p:sp>
          <p:nvSpPr>
            <p:cNvPr id="694" name="rc65"/>
            <p:cNvSpPr/>
            <p:nvPr/>
          </p:nvSpPr>
          <p:spPr>
            <a:xfrm>
              <a:off x="2556620" y="7921550"/>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5" name="rc66"/>
            <p:cNvSpPr/>
            <p:nvPr/>
          </p:nvSpPr>
          <p:spPr>
            <a:xfrm>
              <a:off x="2832149" y="7921550"/>
              <a:ext cx="275529" cy="275529"/>
            </a:xfrm>
            <a:prstGeom prst="rect">
              <a:avLst/>
            </a:prstGeom>
            <a:solidFill>
              <a:srgbClr val="FEDDCE">
                <a:alpha val="100000"/>
              </a:srgbClr>
            </a:solidFill>
            <a:ln w="5420" cap="flat">
              <a:solidFill>
                <a:srgbClr val="FFFFFF">
                  <a:alpha val="100000"/>
                </a:srgbClr>
              </a:solidFill>
              <a:prstDash val="solid"/>
              <a:miter/>
            </a:ln>
          </p:spPr>
          <p:txBody>
            <a:bodyPr/>
            <a:lstStyle/>
            <a:p/>
          </p:txBody>
        </p:sp>
        <p:sp>
          <p:nvSpPr>
            <p:cNvPr id="696" name="rc67"/>
            <p:cNvSpPr/>
            <p:nvPr/>
          </p:nvSpPr>
          <p:spPr>
            <a:xfrm>
              <a:off x="3107678" y="7921550"/>
              <a:ext cx="275529" cy="275529"/>
            </a:xfrm>
            <a:prstGeom prst="rect">
              <a:avLst/>
            </a:prstGeom>
            <a:solidFill>
              <a:srgbClr val="FED4C2">
                <a:alpha val="100000"/>
              </a:srgbClr>
            </a:solidFill>
            <a:ln w="5420" cap="flat">
              <a:solidFill>
                <a:srgbClr val="FFFFFF">
                  <a:alpha val="100000"/>
                </a:srgbClr>
              </a:solidFill>
              <a:prstDash val="solid"/>
              <a:miter/>
            </a:ln>
          </p:spPr>
          <p:txBody>
            <a:bodyPr/>
            <a:lstStyle/>
            <a:p/>
          </p:txBody>
        </p:sp>
        <p:sp>
          <p:nvSpPr>
            <p:cNvPr id="697" name="rc68"/>
            <p:cNvSpPr/>
            <p:nvPr/>
          </p:nvSpPr>
          <p:spPr>
            <a:xfrm>
              <a:off x="3383208" y="7921550"/>
              <a:ext cx="275529" cy="275529"/>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698" name="rc69"/>
            <p:cNvSpPr/>
            <p:nvPr/>
          </p:nvSpPr>
          <p:spPr>
            <a:xfrm>
              <a:off x="3658737"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9" name="rc70"/>
            <p:cNvSpPr/>
            <p:nvPr/>
          </p:nvSpPr>
          <p:spPr>
            <a:xfrm>
              <a:off x="3934266" y="7921550"/>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00" name="rc71"/>
            <p:cNvSpPr/>
            <p:nvPr/>
          </p:nvSpPr>
          <p:spPr>
            <a:xfrm>
              <a:off x="4209796"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1" name="rc72"/>
            <p:cNvSpPr/>
            <p:nvPr/>
          </p:nvSpPr>
          <p:spPr>
            <a:xfrm>
              <a:off x="4485325"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2" name="rc73"/>
            <p:cNvSpPr/>
            <p:nvPr/>
          </p:nvSpPr>
          <p:spPr>
            <a:xfrm>
              <a:off x="4760854" y="7921550"/>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03" name="rc74"/>
            <p:cNvSpPr/>
            <p:nvPr/>
          </p:nvSpPr>
          <p:spPr>
            <a:xfrm>
              <a:off x="5036383"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4" name="rc75"/>
            <p:cNvSpPr/>
            <p:nvPr/>
          </p:nvSpPr>
          <p:spPr>
            <a:xfrm>
              <a:off x="5311913" y="7921550"/>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05" name="rc76"/>
            <p:cNvSpPr/>
            <p:nvPr/>
          </p:nvSpPr>
          <p:spPr>
            <a:xfrm>
              <a:off x="5587442"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6" name="rc77"/>
            <p:cNvSpPr/>
            <p:nvPr/>
          </p:nvSpPr>
          <p:spPr>
            <a:xfrm>
              <a:off x="2556620" y="8197080"/>
              <a:ext cx="275529" cy="275529"/>
            </a:xfrm>
            <a:prstGeom prst="rect">
              <a:avLst/>
            </a:prstGeom>
            <a:solidFill>
              <a:srgbClr val="FEDFD0">
                <a:alpha val="100000"/>
              </a:srgbClr>
            </a:solidFill>
            <a:ln w="5420" cap="flat">
              <a:solidFill>
                <a:srgbClr val="FFFFFF">
                  <a:alpha val="100000"/>
                </a:srgbClr>
              </a:solidFill>
              <a:prstDash val="solid"/>
              <a:miter/>
            </a:ln>
          </p:spPr>
          <p:txBody>
            <a:bodyPr/>
            <a:lstStyle/>
            <a:p/>
          </p:txBody>
        </p:sp>
        <p:sp>
          <p:nvSpPr>
            <p:cNvPr id="707" name="rc78"/>
            <p:cNvSpPr/>
            <p:nvPr/>
          </p:nvSpPr>
          <p:spPr>
            <a:xfrm>
              <a:off x="2832149" y="8197080"/>
              <a:ext cx="275529" cy="275529"/>
            </a:xfrm>
            <a:prstGeom prst="rect">
              <a:avLst/>
            </a:prstGeom>
            <a:solidFill>
              <a:srgbClr val="FEDDCE">
                <a:alpha val="100000"/>
              </a:srgbClr>
            </a:solidFill>
            <a:ln w="5420" cap="flat">
              <a:solidFill>
                <a:srgbClr val="FFFFFF">
                  <a:alpha val="100000"/>
                </a:srgbClr>
              </a:solidFill>
              <a:prstDash val="solid"/>
              <a:miter/>
            </a:ln>
          </p:spPr>
          <p:txBody>
            <a:bodyPr/>
            <a:lstStyle/>
            <a:p/>
          </p:txBody>
        </p:sp>
        <p:sp>
          <p:nvSpPr>
            <p:cNvPr id="708" name="rc79"/>
            <p:cNvSpPr/>
            <p:nvPr/>
          </p:nvSpPr>
          <p:spPr>
            <a:xfrm>
              <a:off x="3107678" y="8197080"/>
              <a:ext cx="275529" cy="275529"/>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709" name="rc80"/>
            <p:cNvSpPr/>
            <p:nvPr/>
          </p:nvSpPr>
          <p:spPr>
            <a:xfrm>
              <a:off x="3383208" y="8197080"/>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10" name="rc81"/>
            <p:cNvSpPr/>
            <p:nvPr/>
          </p:nvSpPr>
          <p:spPr>
            <a:xfrm>
              <a:off x="3658737" y="819708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1" name="rc82"/>
            <p:cNvSpPr/>
            <p:nvPr/>
          </p:nvSpPr>
          <p:spPr>
            <a:xfrm>
              <a:off x="3934266" y="8197080"/>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12" name="rc83"/>
            <p:cNvSpPr/>
            <p:nvPr/>
          </p:nvSpPr>
          <p:spPr>
            <a:xfrm>
              <a:off x="4209796" y="819708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3" name="rc84"/>
            <p:cNvSpPr/>
            <p:nvPr/>
          </p:nvSpPr>
          <p:spPr>
            <a:xfrm>
              <a:off x="4485325" y="819708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4" name="rc85"/>
            <p:cNvSpPr/>
            <p:nvPr/>
          </p:nvSpPr>
          <p:spPr>
            <a:xfrm>
              <a:off x="4760854" y="819708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5" name="rc86"/>
            <p:cNvSpPr/>
            <p:nvPr/>
          </p:nvSpPr>
          <p:spPr>
            <a:xfrm>
              <a:off x="5036383" y="8197080"/>
              <a:ext cx="275529" cy="275529"/>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716" name="rc87"/>
            <p:cNvSpPr/>
            <p:nvPr/>
          </p:nvSpPr>
          <p:spPr>
            <a:xfrm>
              <a:off x="5311913" y="819708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7" name="rc88"/>
            <p:cNvSpPr/>
            <p:nvPr/>
          </p:nvSpPr>
          <p:spPr>
            <a:xfrm>
              <a:off x="5587442" y="819708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8" name="rc89"/>
            <p:cNvSpPr/>
            <p:nvPr/>
          </p:nvSpPr>
          <p:spPr>
            <a:xfrm>
              <a:off x="2556620" y="8472609"/>
              <a:ext cx="275529" cy="275529"/>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719" name="rc90"/>
            <p:cNvSpPr/>
            <p:nvPr/>
          </p:nvSpPr>
          <p:spPr>
            <a:xfrm>
              <a:off x="2832149"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0" name="rc91"/>
            <p:cNvSpPr/>
            <p:nvPr/>
          </p:nvSpPr>
          <p:spPr>
            <a:xfrm>
              <a:off x="3107678" y="8472609"/>
              <a:ext cx="275529" cy="275529"/>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721" name="rc92"/>
            <p:cNvSpPr/>
            <p:nvPr/>
          </p:nvSpPr>
          <p:spPr>
            <a:xfrm>
              <a:off x="3383208"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2" name="rc93"/>
            <p:cNvSpPr/>
            <p:nvPr/>
          </p:nvSpPr>
          <p:spPr>
            <a:xfrm>
              <a:off x="3658737"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3" name="rc94"/>
            <p:cNvSpPr/>
            <p:nvPr/>
          </p:nvSpPr>
          <p:spPr>
            <a:xfrm>
              <a:off x="3934266"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4" name="rc95"/>
            <p:cNvSpPr/>
            <p:nvPr/>
          </p:nvSpPr>
          <p:spPr>
            <a:xfrm>
              <a:off x="4209796"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5" name="rc96"/>
            <p:cNvSpPr/>
            <p:nvPr/>
          </p:nvSpPr>
          <p:spPr>
            <a:xfrm>
              <a:off x="4485325"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6" name="rc97"/>
            <p:cNvSpPr/>
            <p:nvPr/>
          </p:nvSpPr>
          <p:spPr>
            <a:xfrm>
              <a:off x="4760854"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7" name="rc98"/>
            <p:cNvSpPr/>
            <p:nvPr/>
          </p:nvSpPr>
          <p:spPr>
            <a:xfrm>
              <a:off x="5036383"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8" name="rc99"/>
            <p:cNvSpPr/>
            <p:nvPr/>
          </p:nvSpPr>
          <p:spPr>
            <a:xfrm>
              <a:off x="5311913" y="8472609"/>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29" name="rc100"/>
            <p:cNvSpPr/>
            <p:nvPr/>
          </p:nvSpPr>
          <p:spPr>
            <a:xfrm>
              <a:off x="5587442" y="8472609"/>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30" name="rc101"/>
            <p:cNvSpPr/>
            <p:nvPr/>
          </p:nvSpPr>
          <p:spPr>
            <a:xfrm>
              <a:off x="2556620" y="8748138"/>
              <a:ext cx="275529" cy="275529"/>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731" name="rc102"/>
            <p:cNvSpPr/>
            <p:nvPr/>
          </p:nvSpPr>
          <p:spPr>
            <a:xfrm>
              <a:off x="2832149" y="8748138"/>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32" name="rc103"/>
            <p:cNvSpPr/>
            <p:nvPr/>
          </p:nvSpPr>
          <p:spPr>
            <a:xfrm>
              <a:off x="3107678" y="8748138"/>
              <a:ext cx="275529" cy="275529"/>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733" name="rc104"/>
            <p:cNvSpPr/>
            <p:nvPr/>
          </p:nvSpPr>
          <p:spPr>
            <a:xfrm>
              <a:off x="3383208" y="8748138"/>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34" name="rc105"/>
            <p:cNvSpPr/>
            <p:nvPr/>
          </p:nvSpPr>
          <p:spPr>
            <a:xfrm>
              <a:off x="3658737" y="8748138"/>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35" name="rc106"/>
            <p:cNvSpPr/>
            <p:nvPr/>
          </p:nvSpPr>
          <p:spPr>
            <a:xfrm>
              <a:off x="3934266" y="8748138"/>
              <a:ext cx="275529" cy="275529"/>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736" name="rc107"/>
            <p:cNvSpPr/>
            <p:nvPr/>
          </p:nvSpPr>
          <p:spPr>
            <a:xfrm>
              <a:off x="4209796" y="8748138"/>
              <a:ext cx="275529" cy="275529"/>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737" name="rc108"/>
            <p:cNvSpPr/>
            <p:nvPr/>
          </p:nvSpPr>
          <p:spPr>
            <a:xfrm>
              <a:off x="4485325" y="8748138"/>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38" name="rc109"/>
            <p:cNvSpPr/>
            <p:nvPr/>
          </p:nvSpPr>
          <p:spPr>
            <a:xfrm>
              <a:off x="4760854" y="8748138"/>
              <a:ext cx="275529" cy="275529"/>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739" name="rc110"/>
            <p:cNvSpPr/>
            <p:nvPr/>
          </p:nvSpPr>
          <p:spPr>
            <a:xfrm>
              <a:off x="5036383" y="8748138"/>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40" name="rc111"/>
            <p:cNvSpPr/>
            <p:nvPr/>
          </p:nvSpPr>
          <p:spPr>
            <a:xfrm>
              <a:off x="5311913" y="8748138"/>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41" name="rc112"/>
            <p:cNvSpPr/>
            <p:nvPr/>
          </p:nvSpPr>
          <p:spPr>
            <a:xfrm>
              <a:off x="5587442" y="8748138"/>
              <a:ext cx="275529" cy="275529"/>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742" name="rc113"/>
            <p:cNvSpPr/>
            <p:nvPr/>
          </p:nvSpPr>
          <p:spPr>
            <a:xfrm>
              <a:off x="2556620"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43" name="rc114"/>
            <p:cNvSpPr/>
            <p:nvPr/>
          </p:nvSpPr>
          <p:spPr>
            <a:xfrm>
              <a:off x="2832149"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44" name="rc115"/>
            <p:cNvSpPr/>
            <p:nvPr/>
          </p:nvSpPr>
          <p:spPr>
            <a:xfrm>
              <a:off x="3107678"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45" name="rc116"/>
            <p:cNvSpPr/>
            <p:nvPr/>
          </p:nvSpPr>
          <p:spPr>
            <a:xfrm>
              <a:off x="3383208"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46" name="rc117"/>
            <p:cNvSpPr/>
            <p:nvPr/>
          </p:nvSpPr>
          <p:spPr>
            <a:xfrm>
              <a:off x="3658737"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47" name="rc118"/>
            <p:cNvSpPr/>
            <p:nvPr/>
          </p:nvSpPr>
          <p:spPr>
            <a:xfrm>
              <a:off x="3934266"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48" name="rc119"/>
            <p:cNvSpPr/>
            <p:nvPr/>
          </p:nvSpPr>
          <p:spPr>
            <a:xfrm>
              <a:off x="4209796"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49" name="rc120"/>
            <p:cNvSpPr/>
            <p:nvPr/>
          </p:nvSpPr>
          <p:spPr>
            <a:xfrm>
              <a:off x="4485325" y="9023667"/>
              <a:ext cx="275529" cy="275529"/>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750" name="rc121"/>
            <p:cNvSpPr/>
            <p:nvPr/>
          </p:nvSpPr>
          <p:spPr>
            <a:xfrm>
              <a:off x="4760854" y="9023667"/>
              <a:ext cx="275529" cy="275529"/>
            </a:xfrm>
            <a:prstGeom prst="rect">
              <a:avLst/>
            </a:prstGeom>
            <a:solidFill>
              <a:srgbClr val="FDB095">
                <a:alpha val="100000"/>
              </a:srgbClr>
            </a:solidFill>
            <a:ln w="5420" cap="flat">
              <a:solidFill>
                <a:srgbClr val="FFFFFF">
                  <a:alpha val="100000"/>
                </a:srgbClr>
              </a:solidFill>
              <a:prstDash val="solid"/>
              <a:miter/>
            </a:ln>
          </p:spPr>
          <p:txBody>
            <a:bodyPr/>
            <a:lstStyle/>
            <a:p/>
          </p:txBody>
        </p:sp>
        <p:sp>
          <p:nvSpPr>
            <p:cNvPr id="751" name="rc122"/>
            <p:cNvSpPr/>
            <p:nvPr/>
          </p:nvSpPr>
          <p:spPr>
            <a:xfrm>
              <a:off x="5036383"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52" name="rc123"/>
            <p:cNvSpPr/>
            <p:nvPr/>
          </p:nvSpPr>
          <p:spPr>
            <a:xfrm>
              <a:off x="5311913" y="9023667"/>
              <a:ext cx="275529" cy="275529"/>
            </a:xfrm>
            <a:prstGeom prst="rect">
              <a:avLst/>
            </a:prstGeom>
            <a:solidFill>
              <a:srgbClr val="FEDBCB">
                <a:alpha val="100000"/>
              </a:srgbClr>
            </a:solidFill>
            <a:ln w="5420" cap="flat">
              <a:solidFill>
                <a:srgbClr val="FFFFFF">
                  <a:alpha val="100000"/>
                </a:srgbClr>
              </a:solidFill>
              <a:prstDash val="solid"/>
              <a:miter/>
            </a:ln>
          </p:spPr>
          <p:txBody>
            <a:bodyPr/>
            <a:lstStyle/>
            <a:p/>
          </p:txBody>
        </p:sp>
        <p:sp>
          <p:nvSpPr>
            <p:cNvPr id="753" name="rc124"/>
            <p:cNvSpPr/>
            <p:nvPr/>
          </p:nvSpPr>
          <p:spPr>
            <a:xfrm>
              <a:off x="5587442" y="9023667"/>
              <a:ext cx="275529" cy="275529"/>
            </a:xfrm>
            <a:prstGeom prst="rect">
              <a:avLst/>
            </a:prstGeom>
            <a:solidFill>
              <a:srgbClr val="FDAD90">
                <a:alpha val="100000"/>
              </a:srgbClr>
            </a:solidFill>
            <a:ln w="5420" cap="flat">
              <a:solidFill>
                <a:srgbClr val="FFFFFF">
                  <a:alpha val="100000"/>
                </a:srgbClr>
              </a:solidFill>
              <a:prstDash val="solid"/>
              <a:miter/>
            </a:ln>
          </p:spPr>
          <p:txBody>
            <a:bodyPr/>
            <a:lstStyle/>
            <a:p/>
          </p:txBody>
        </p:sp>
        <p:sp>
          <p:nvSpPr>
            <p:cNvPr id="754" name="tx125"/>
            <p:cNvSpPr/>
            <p:nvPr/>
          </p:nvSpPr>
          <p:spPr>
            <a:xfrm>
              <a:off x="1571442" y="9074740"/>
              <a:ext cx="796304" cy="1412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Unspecified</a:t>
              </a:r>
            </a:p>
          </p:txBody>
        </p:sp>
        <p:sp>
          <p:nvSpPr>
            <p:cNvPr id="755" name="tx126"/>
            <p:cNvSpPr/>
            <p:nvPr/>
          </p:nvSpPr>
          <p:spPr>
            <a:xfrm>
              <a:off x="1910398" y="8827562"/>
              <a:ext cx="45734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Others</a:t>
              </a:r>
            </a:p>
          </p:txBody>
        </p:sp>
        <p:sp>
          <p:nvSpPr>
            <p:cNvPr id="756" name="tx127"/>
            <p:cNvSpPr/>
            <p:nvPr/>
          </p:nvSpPr>
          <p:spPr>
            <a:xfrm>
              <a:off x="1571888" y="8552033"/>
              <a:ext cx="79585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RUMONGE</a:t>
              </a:r>
            </a:p>
          </p:txBody>
        </p:sp>
        <p:sp>
          <p:nvSpPr>
            <p:cNvPr id="757" name="tx128"/>
            <p:cNvSpPr/>
            <p:nvPr/>
          </p:nvSpPr>
          <p:spPr>
            <a:xfrm>
              <a:off x="1622639" y="8276504"/>
              <a:ext cx="74510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CANKUZO</a:t>
              </a:r>
            </a:p>
          </p:txBody>
        </p:sp>
        <p:sp>
          <p:nvSpPr>
            <p:cNvPr id="758" name="tx129"/>
            <p:cNvSpPr/>
            <p:nvPr/>
          </p:nvSpPr>
          <p:spPr>
            <a:xfrm>
              <a:off x="1791931" y="8001049"/>
              <a:ext cx="575816"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GITEGA</a:t>
              </a:r>
            </a:p>
          </p:txBody>
        </p:sp>
        <p:sp>
          <p:nvSpPr>
            <p:cNvPr id="759" name="tx130"/>
            <p:cNvSpPr/>
            <p:nvPr/>
          </p:nvSpPr>
          <p:spPr>
            <a:xfrm>
              <a:off x="860490" y="7727380"/>
              <a:ext cx="1507256"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BUJUMBURA RURAL</a:t>
              </a:r>
            </a:p>
          </p:txBody>
        </p:sp>
        <p:sp>
          <p:nvSpPr>
            <p:cNvPr id="760" name="tx131"/>
            <p:cNvSpPr/>
            <p:nvPr/>
          </p:nvSpPr>
          <p:spPr>
            <a:xfrm>
              <a:off x="1800340" y="7449990"/>
              <a:ext cx="567407"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KARUSI</a:t>
              </a:r>
            </a:p>
          </p:txBody>
        </p:sp>
        <p:sp>
          <p:nvSpPr>
            <p:cNvPr id="761" name="tx132"/>
            <p:cNvSpPr/>
            <p:nvPr/>
          </p:nvSpPr>
          <p:spPr>
            <a:xfrm>
              <a:off x="1656497" y="7174461"/>
              <a:ext cx="711249"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MUYINGA</a:t>
              </a:r>
            </a:p>
          </p:txBody>
        </p:sp>
        <p:sp>
          <p:nvSpPr>
            <p:cNvPr id="762" name="tx133"/>
            <p:cNvSpPr/>
            <p:nvPr/>
          </p:nvSpPr>
          <p:spPr>
            <a:xfrm>
              <a:off x="1656423" y="6898857"/>
              <a:ext cx="711324"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CIBITOKE</a:t>
              </a:r>
            </a:p>
          </p:txBody>
        </p:sp>
        <p:sp>
          <p:nvSpPr>
            <p:cNvPr id="763" name="tx134"/>
            <p:cNvSpPr/>
            <p:nvPr/>
          </p:nvSpPr>
          <p:spPr>
            <a:xfrm>
              <a:off x="1842756" y="6623402"/>
              <a:ext cx="524991"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RUYIGI</a:t>
              </a:r>
            </a:p>
          </p:txBody>
        </p:sp>
        <p:sp>
          <p:nvSpPr>
            <p:cNvPr id="764" name="tx135"/>
            <p:cNvSpPr/>
            <p:nvPr/>
          </p:nvSpPr>
          <p:spPr>
            <a:xfrm rot="-2700000">
              <a:off x="2254749"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765" name="tx136"/>
            <p:cNvSpPr/>
            <p:nvPr/>
          </p:nvSpPr>
          <p:spPr>
            <a:xfrm rot="-2700000">
              <a:off x="2530279"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766" name="tx137"/>
            <p:cNvSpPr/>
            <p:nvPr/>
          </p:nvSpPr>
          <p:spPr>
            <a:xfrm rot="-2700000">
              <a:off x="2805808"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767" name="tx138"/>
            <p:cNvSpPr/>
            <p:nvPr/>
          </p:nvSpPr>
          <p:spPr>
            <a:xfrm rot="-2700000">
              <a:off x="3081337"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768" name="tx139"/>
            <p:cNvSpPr/>
            <p:nvPr/>
          </p:nvSpPr>
          <p:spPr>
            <a:xfrm rot="-2700000">
              <a:off x="3356866"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769" name="tx140"/>
            <p:cNvSpPr/>
            <p:nvPr/>
          </p:nvSpPr>
          <p:spPr>
            <a:xfrm rot="-2700000">
              <a:off x="3632396"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770" name="tx141"/>
            <p:cNvSpPr/>
            <p:nvPr/>
          </p:nvSpPr>
          <p:spPr>
            <a:xfrm rot="-2700000">
              <a:off x="3907925"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771" name="tx142"/>
            <p:cNvSpPr/>
            <p:nvPr/>
          </p:nvSpPr>
          <p:spPr>
            <a:xfrm rot="-2700000">
              <a:off x="4183454"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772" name="tx143"/>
            <p:cNvSpPr/>
            <p:nvPr/>
          </p:nvSpPr>
          <p:spPr>
            <a:xfrm rot="-2700000">
              <a:off x="4458984"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773" name="tx144"/>
            <p:cNvSpPr/>
            <p:nvPr/>
          </p:nvSpPr>
          <p:spPr>
            <a:xfrm rot="-2700000">
              <a:off x="4734487" y="9642497"/>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774" name="tx145"/>
            <p:cNvSpPr/>
            <p:nvPr/>
          </p:nvSpPr>
          <p:spPr>
            <a:xfrm rot="-2700000">
              <a:off x="5010042"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775" name="tx146"/>
            <p:cNvSpPr/>
            <p:nvPr/>
          </p:nvSpPr>
          <p:spPr>
            <a:xfrm rot="-2700000">
              <a:off x="5285571"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776" name="pic147"/>
            <p:cNvPicPr/>
            <p:nvPr/>
          </p:nvPicPr>
          <p:blipFill>
            <a:blip r:embed="rId2" cstate="print"/>
            <a:stretch>
              <a:fillRect/>
            </a:stretch>
          </p:blipFill>
          <p:spPr>
            <a:xfrm>
              <a:off x="3129796" y="10138064"/>
              <a:ext cx="2160000" cy="144000"/>
            </a:xfrm>
            <a:prstGeom prst="rect">
              <a:avLst/>
            </a:prstGeom>
          </p:spPr>
        </p:pic>
        <p:sp>
          <p:nvSpPr>
            <p:cNvPr id="777" name="pl148"/>
            <p:cNvSpPr/>
            <p:nvPr/>
          </p:nvSpPr>
          <p:spPr>
            <a:xfrm>
              <a:off x="3469342" y="1023817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78" name="pl149"/>
            <p:cNvSpPr/>
            <p:nvPr/>
          </p:nvSpPr>
          <p:spPr>
            <a:xfrm>
              <a:off x="3812145" y="1023817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79" name="pl150"/>
            <p:cNvSpPr/>
            <p:nvPr/>
          </p:nvSpPr>
          <p:spPr>
            <a:xfrm>
              <a:off x="4154947" y="1023817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80" name="pl151"/>
            <p:cNvSpPr/>
            <p:nvPr/>
          </p:nvSpPr>
          <p:spPr>
            <a:xfrm>
              <a:off x="4497750" y="1023817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81" name="pl152"/>
            <p:cNvSpPr/>
            <p:nvPr/>
          </p:nvSpPr>
          <p:spPr>
            <a:xfrm>
              <a:off x="4840552" y="1023817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82" name="pl153"/>
            <p:cNvSpPr/>
            <p:nvPr/>
          </p:nvSpPr>
          <p:spPr>
            <a:xfrm>
              <a:off x="5183355" y="1023817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83" name="pl154"/>
            <p:cNvSpPr/>
            <p:nvPr/>
          </p:nvSpPr>
          <p:spPr>
            <a:xfrm>
              <a:off x="3469342" y="1013806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84" name="pl155"/>
            <p:cNvSpPr/>
            <p:nvPr/>
          </p:nvSpPr>
          <p:spPr>
            <a:xfrm>
              <a:off x="3812145" y="1013806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85" name="pl156"/>
            <p:cNvSpPr/>
            <p:nvPr/>
          </p:nvSpPr>
          <p:spPr>
            <a:xfrm>
              <a:off x="4154947" y="1013806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86" name="pl157"/>
            <p:cNvSpPr/>
            <p:nvPr/>
          </p:nvSpPr>
          <p:spPr>
            <a:xfrm>
              <a:off x="4497750" y="1013806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87" name="pl158"/>
            <p:cNvSpPr/>
            <p:nvPr/>
          </p:nvSpPr>
          <p:spPr>
            <a:xfrm>
              <a:off x="4840552" y="1013806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88" name="pl159"/>
            <p:cNvSpPr/>
            <p:nvPr/>
          </p:nvSpPr>
          <p:spPr>
            <a:xfrm>
              <a:off x="5183355" y="1013806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89" name="tx160"/>
            <p:cNvSpPr/>
            <p:nvPr/>
          </p:nvSpPr>
          <p:spPr>
            <a:xfrm>
              <a:off x="3398711" y="1034973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50</a:t>
              </a:r>
            </a:p>
          </p:txBody>
        </p:sp>
        <p:sp>
          <p:nvSpPr>
            <p:cNvPr id="790" name="tx161"/>
            <p:cNvSpPr/>
            <p:nvPr/>
          </p:nvSpPr>
          <p:spPr>
            <a:xfrm>
              <a:off x="3706198" y="1034973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100</a:t>
              </a:r>
            </a:p>
          </p:txBody>
        </p:sp>
        <p:sp>
          <p:nvSpPr>
            <p:cNvPr id="791" name="tx162"/>
            <p:cNvSpPr/>
            <p:nvPr/>
          </p:nvSpPr>
          <p:spPr>
            <a:xfrm>
              <a:off x="4049000" y="1034973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150</a:t>
              </a:r>
            </a:p>
          </p:txBody>
        </p:sp>
        <p:sp>
          <p:nvSpPr>
            <p:cNvPr id="792" name="tx163"/>
            <p:cNvSpPr/>
            <p:nvPr/>
          </p:nvSpPr>
          <p:spPr>
            <a:xfrm>
              <a:off x="4391803" y="1034973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200</a:t>
              </a:r>
            </a:p>
          </p:txBody>
        </p:sp>
        <p:sp>
          <p:nvSpPr>
            <p:cNvPr id="793" name="tx164"/>
            <p:cNvSpPr/>
            <p:nvPr/>
          </p:nvSpPr>
          <p:spPr>
            <a:xfrm>
              <a:off x="4734605" y="1034973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250</a:t>
              </a:r>
            </a:p>
          </p:txBody>
        </p:sp>
        <p:sp>
          <p:nvSpPr>
            <p:cNvPr id="794" name="tx165"/>
            <p:cNvSpPr/>
            <p:nvPr/>
          </p:nvSpPr>
          <p:spPr>
            <a:xfrm>
              <a:off x="5077408" y="10349669"/>
              <a:ext cx="211894" cy="92893"/>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300</a:t>
              </a:r>
            </a:p>
          </p:txBody>
        </p:sp>
        <p:sp>
          <p:nvSpPr>
            <p:cNvPr id="795" name="tx166"/>
            <p:cNvSpPr/>
            <p:nvPr/>
          </p:nvSpPr>
          <p:spPr>
            <a:xfrm>
              <a:off x="1187650" y="6250748"/>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796"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797"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798"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Cabo Verde</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36245" y="2153563"/>
              <a:ext cx="4033740" cy="3131794"/>
            </a:xfrm>
            <a:prstGeom prst="rect">
              <a:avLst/>
            </a:prstGeom>
            <a:solidFill>
              <a:srgbClr val="FFFFFF">
                <a:alpha val="100000"/>
              </a:srgbClr>
            </a:solidFill>
          </p:spPr>
          <p:txBody>
            <a:bodyPr/>
            <a:lstStyle/>
            <a:p/>
          </p:txBody>
        </p:sp>
        <p:sp>
          <p:nvSpPr>
            <p:cNvPr id="7" name="pl6"/>
            <p:cNvSpPr/>
            <p:nvPr/>
          </p:nvSpPr>
          <p:spPr>
            <a:xfrm>
              <a:off x="1836245" y="4984224"/>
              <a:ext cx="4033740" cy="0"/>
            </a:xfrm>
            <a:custGeom>
              <a:avLst/>
              <a:pathLst>
                <a:path w="4033740" h="0">
                  <a:moveTo>
                    <a:pt x="0" y="0"/>
                  </a:moveTo>
                  <a:lnTo>
                    <a:pt x="4033740" y="0"/>
                  </a:lnTo>
                  <a:lnTo>
                    <a:pt x="4033740" y="0"/>
                  </a:lnTo>
                </a:path>
              </a:pathLst>
            </a:custGeom>
            <a:ln w="6775" cap="flat">
              <a:solidFill>
                <a:srgbClr val="EBEBEB">
                  <a:alpha val="100000"/>
                </a:srgbClr>
              </a:solidFill>
              <a:prstDash val="solid"/>
              <a:round/>
            </a:ln>
          </p:spPr>
          <p:txBody>
            <a:bodyPr/>
            <a:lstStyle/>
            <a:p/>
          </p:txBody>
        </p:sp>
        <p:sp>
          <p:nvSpPr>
            <p:cNvPr id="8" name="pl7"/>
            <p:cNvSpPr/>
            <p:nvPr/>
          </p:nvSpPr>
          <p:spPr>
            <a:xfrm>
              <a:off x="1836245" y="4381956"/>
              <a:ext cx="4033740" cy="0"/>
            </a:xfrm>
            <a:custGeom>
              <a:avLst/>
              <a:pathLst>
                <a:path w="4033740" h="0">
                  <a:moveTo>
                    <a:pt x="0" y="0"/>
                  </a:moveTo>
                  <a:lnTo>
                    <a:pt x="4033740" y="0"/>
                  </a:lnTo>
                  <a:lnTo>
                    <a:pt x="4033740" y="0"/>
                  </a:lnTo>
                </a:path>
              </a:pathLst>
            </a:custGeom>
            <a:ln w="6775" cap="flat">
              <a:solidFill>
                <a:srgbClr val="EBEBEB">
                  <a:alpha val="100000"/>
                </a:srgbClr>
              </a:solidFill>
              <a:prstDash val="solid"/>
              <a:round/>
            </a:ln>
          </p:spPr>
          <p:txBody>
            <a:bodyPr/>
            <a:lstStyle/>
            <a:p/>
          </p:txBody>
        </p:sp>
        <p:sp>
          <p:nvSpPr>
            <p:cNvPr id="9" name="pl8"/>
            <p:cNvSpPr/>
            <p:nvPr/>
          </p:nvSpPr>
          <p:spPr>
            <a:xfrm>
              <a:off x="1836245" y="3779687"/>
              <a:ext cx="4033740" cy="0"/>
            </a:xfrm>
            <a:custGeom>
              <a:avLst/>
              <a:pathLst>
                <a:path w="4033740" h="0">
                  <a:moveTo>
                    <a:pt x="0" y="0"/>
                  </a:moveTo>
                  <a:lnTo>
                    <a:pt x="4033740" y="0"/>
                  </a:lnTo>
                  <a:lnTo>
                    <a:pt x="4033740" y="0"/>
                  </a:lnTo>
                </a:path>
              </a:pathLst>
            </a:custGeom>
            <a:ln w="6775" cap="flat">
              <a:solidFill>
                <a:srgbClr val="EBEBEB">
                  <a:alpha val="100000"/>
                </a:srgbClr>
              </a:solidFill>
              <a:prstDash val="solid"/>
              <a:round/>
            </a:ln>
          </p:spPr>
          <p:txBody>
            <a:bodyPr/>
            <a:lstStyle/>
            <a:p/>
          </p:txBody>
        </p:sp>
        <p:sp>
          <p:nvSpPr>
            <p:cNvPr id="10" name="pl9"/>
            <p:cNvSpPr/>
            <p:nvPr/>
          </p:nvSpPr>
          <p:spPr>
            <a:xfrm>
              <a:off x="1836245" y="3177419"/>
              <a:ext cx="4033740" cy="0"/>
            </a:xfrm>
            <a:custGeom>
              <a:avLst/>
              <a:pathLst>
                <a:path w="4033740" h="0">
                  <a:moveTo>
                    <a:pt x="0" y="0"/>
                  </a:moveTo>
                  <a:lnTo>
                    <a:pt x="4033740" y="0"/>
                  </a:lnTo>
                  <a:lnTo>
                    <a:pt x="4033740" y="0"/>
                  </a:lnTo>
                </a:path>
              </a:pathLst>
            </a:custGeom>
            <a:ln w="6775" cap="flat">
              <a:solidFill>
                <a:srgbClr val="EBEBEB">
                  <a:alpha val="100000"/>
                </a:srgbClr>
              </a:solidFill>
              <a:prstDash val="solid"/>
              <a:round/>
            </a:ln>
          </p:spPr>
          <p:txBody>
            <a:bodyPr/>
            <a:lstStyle/>
            <a:p/>
          </p:txBody>
        </p:sp>
        <p:sp>
          <p:nvSpPr>
            <p:cNvPr id="11" name="pl10"/>
            <p:cNvSpPr/>
            <p:nvPr/>
          </p:nvSpPr>
          <p:spPr>
            <a:xfrm>
              <a:off x="1836245" y="2575151"/>
              <a:ext cx="4033740" cy="0"/>
            </a:xfrm>
            <a:custGeom>
              <a:avLst/>
              <a:pathLst>
                <a:path w="4033740" h="0">
                  <a:moveTo>
                    <a:pt x="0" y="0"/>
                  </a:moveTo>
                  <a:lnTo>
                    <a:pt x="4033740" y="0"/>
                  </a:lnTo>
                  <a:lnTo>
                    <a:pt x="4033740" y="0"/>
                  </a:lnTo>
                </a:path>
              </a:pathLst>
            </a:custGeom>
            <a:ln w="6775" cap="flat">
              <a:solidFill>
                <a:srgbClr val="EBEBEB">
                  <a:alpha val="100000"/>
                </a:srgbClr>
              </a:solidFill>
              <a:prstDash val="solid"/>
              <a:round/>
            </a:ln>
          </p:spPr>
          <p:txBody>
            <a:bodyPr/>
            <a:lstStyle/>
            <a:p/>
          </p:txBody>
        </p:sp>
        <p:sp>
          <p:nvSpPr>
            <p:cNvPr id="12" name="pl11"/>
            <p:cNvSpPr/>
            <p:nvPr/>
          </p:nvSpPr>
          <p:spPr>
            <a:xfrm>
              <a:off x="1836245" y="5285358"/>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13" name="pl12"/>
            <p:cNvSpPr/>
            <p:nvPr/>
          </p:nvSpPr>
          <p:spPr>
            <a:xfrm>
              <a:off x="1836245" y="4683090"/>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14" name="pl13"/>
            <p:cNvSpPr/>
            <p:nvPr/>
          </p:nvSpPr>
          <p:spPr>
            <a:xfrm>
              <a:off x="1836245" y="4080821"/>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15" name="pl14"/>
            <p:cNvSpPr/>
            <p:nvPr/>
          </p:nvSpPr>
          <p:spPr>
            <a:xfrm>
              <a:off x="1836245" y="3478553"/>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16" name="pl15"/>
            <p:cNvSpPr/>
            <p:nvPr/>
          </p:nvSpPr>
          <p:spPr>
            <a:xfrm>
              <a:off x="1836245" y="2876285"/>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17" name="pl16"/>
            <p:cNvSpPr/>
            <p:nvPr/>
          </p:nvSpPr>
          <p:spPr>
            <a:xfrm>
              <a:off x="1836245" y="2274017"/>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18" name="rc17"/>
            <p:cNvSpPr/>
            <p:nvPr/>
          </p:nvSpPr>
          <p:spPr>
            <a:xfrm>
              <a:off x="1885840" y="5285358"/>
              <a:ext cx="297571"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 name="rc18"/>
            <p:cNvSpPr/>
            <p:nvPr/>
          </p:nvSpPr>
          <p:spPr>
            <a:xfrm>
              <a:off x="1885840" y="2876285"/>
              <a:ext cx="297571" cy="240907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 name="rc19"/>
            <p:cNvSpPr/>
            <p:nvPr/>
          </p:nvSpPr>
          <p:spPr>
            <a:xfrm>
              <a:off x="1885840" y="2876285"/>
              <a:ext cx="297571"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 name="rc20"/>
            <p:cNvSpPr/>
            <p:nvPr/>
          </p:nvSpPr>
          <p:spPr>
            <a:xfrm>
              <a:off x="1885840" y="2876285"/>
              <a:ext cx="297571"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 name="pg21"/>
            <p:cNvSpPr/>
            <p:nvPr/>
          </p:nvSpPr>
          <p:spPr>
            <a:xfrm>
              <a:off x="3096858"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3" name="tx22"/>
            <p:cNvSpPr/>
            <p:nvPr/>
          </p:nvSpPr>
          <p:spPr>
            <a:xfrm>
              <a:off x="3221741"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 case(s)</a:t>
              </a:r>
            </a:p>
          </p:txBody>
        </p:sp>
        <p:sp>
          <p:nvSpPr>
            <p:cNvPr id="24" name="pg23"/>
            <p:cNvSpPr/>
            <p:nvPr/>
          </p:nvSpPr>
          <p:spPr>
            <a:xfrm>
              <a:off x="3279221"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5" name="tx24"/>
            <p:cNvSpPr/>
            <p:nvPr/>
          </p:nvSpPr>
          <p:spPr>
            <a:xfrm>
              <a:off x="3383289"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26" name="rc25"/>
            <p:cNvSpPr/>
            <p:nvPr/>
          </p:nvSpPr>
          <p:spPr>
            <a:xfrm>
              <a:off x="1836245" y="2153563"/>
              <a:ext cx="4033740" cy="3131794"/>
            </a:xfrm>
            <a:prstGeom prst="rect">
              <a:avLst/>
            </a:prstGeom>
            <a:ln w="13550" cap="rnd">
              <a:solidFill>
                <a:srgbClr val="333333">
                  <a:alpha val="100000"/>
                </a:srgbClr>
              </a:solidFill>
              <a:prstDash val="solid"/>
              <a:round/>
            </a:ln>
          </p:spPr>
          <p:txBody>
            <a:bodyPr/>
            <a:lstStyle/>
            <a:p/>
          </p:txBody>
        </p:sp>
        <p:sp>
          <p:nvSpPr>
            <p:cNvPr id="27" name="rc26"/>
            <p:cNvSpPr/>
            <p:nvPr/>
          </p:nvSpPr>
          <p:spPr>
            <a:xfrm>
              <a:off x="5869985" y="2153563"/>
              <a:ext cx="4033740" cy="3131794"/>
            </a:xfrm>
            <a:prstGeom prst="rect">
              <a:avLst/>
            </a:prstGeom>
            <a:solidFill>
              <a:srgbClr val="FFFFFF">
                <a:alpha val="100000"/>
              </a:srgbClr>
            </a:solidFill>
          </p:spPr>
          <p:txBody>
            <a:bodyPr/>
            <a:lstStyle/>
            <a:p/>
          </p:txBody>
        </p:sp>
        <p:sp>
          <p:nvSpPr>
            <p:cNvPr id="28" name="pl27"/>
            <p:cNvSpPr/>
            <p:nvPr/>
          </p:nvSpPr>
          <p:spPr>
            <a:xfrm>
              <a:off x="5869985" y="4984224"/>
              <a:ext cx="4033740" cy="0"/>
            </a:xfrm>
            <a:custGeom>
              <a:avLst/>
              <a:pathLst>
                <a:path w="4033740" h="0">
                  <a:moveTo>
                    <a:pt x="0" y="0"/>
                  </a:moveTo>
                  <a:lnTo>
                    <a:pt x="4033740" y="0"/>
                  </a:lnTo>
                  <a:lnTo>
                    <a:pt x="4033740" y="0"/>
                  </a:lnTo>
                </a:path>
              </a:pathLst>
            </a:custGeom>
            <a:ln w="6775" cap="flat">
              <a:solidFill>
                <a:srgbClr val="EBEBEB">
                  <a:alpha val="100000"/>
                </a:srgbClr>
              </a:solidFill>
              <a:prstDash val="solid"/>
              <a:round/>
            </a:ln>
          </p:spPr>
          <p:txBody>
            <a:bodyPr/>
            <a:lstStyle/>
            <a:p/>
          </p:txBody>
        </p:sp>
        <p:sp>
          <p:nvSpPr>
            <p:cNvPr id="29" name="pl28"/>
            <p:cNvSpPr/>
            <p:nvPr/>
          </p:nvSpPr>
          <p:spPr>
            <a:xfrm>
              <a:off x="5869985" y="4381956"/>
              <a:ext cx="4033740" cy="0"/>
            </a:xfrm>
            <a:custGeom>
              <a:avLst/>
              <a:pathLst>
                <a:path w="4033740" h="0">
                  <a:moveTo>
                    <a:pt x="0" y="0"/>
                  </a:moveTo>
                  <a:lnTo>
                    <a:pt x="4033740" y="0"/>
                  </a:lnTo>
                  <a:lnTo>
                    <a:pt x="4033740" y="0"/>
                  </a:lnTo>
                </a:path>
              </a:pathLst>
            </a:custGeom>
            <a:ln w="6775" cap="flat">
              <a:solidFill>
                <a:srgbClr val="EBEBEB">
                  <a:alpha val="100000"/>
                </a:srgbClr>
              </a:solidFill>
              <a:prstDash val="solid"/>
              <a:round/>
            </a:ln>
          </p:spPr>
          <p:txBody>
            <a:bodyPr/>
            <a:lstStyle/>
            <a:p/>
          </p:txBody>
        </p:sp>
        <p:sp>
          <p:nvSpPr>
            <p:cNvPr id="30" name="pl29"/>
            <p:cNvSpPr/>
            <p:nvPr/>
          </p:nvSpPr>
          <p:spPr>
            <a:xfrm>
              <a:off x="5869985" y="3779687"/>
              <a:ext cx="4033740" cy="0"/>
            </a:xfrm>
            <a:custGeom>
              <a:avLst/>
              <a:pathLst>
                <a:path w="4033740" h="0">
                  <a:moveTo>
                    <a:pt x="0" y="0"/>
                  </a:moveTo>
                  <a:lnTo>
                    <a:pt x="4033740" y="0"/>
                  </a:lnTo>
                  <a:lnTo>
                    <a:pt x="4033740" y="0"/>
                  </a:lnTo>
                </a:path>
              </a:pathLst>
            </a:custGeom>
            <a:ln w="6775" cap="flat">
              <a:solidFill>
                <a:srgbClr val="EBEBEB">
                  <a:alpha val="100000"/>
                </a:srgbClr>
              </a:solidFill>
              <a:prstDash val="solid"/>
              <a:round/>
            </a:ln>
          </p:spPr>
          <p:txBody>
            <a:bodyPr/>
            <a:lstStyle/>
            <a:p/>
          </p:txBody>
        </p:sp>
        <p:sp>
          <p:nvSpPr>
            <p:cNvPr id="31" name="pl30"/>
            <p:cNvSpPr/>
            <p:nvPr/>
          </p:nvSpPr>
          <p:spPr>
            <a:xfrm>
              <a:off x="5869985" y="3177419"/>
              <a:ext cx="4033740" cy="0"/>
            </a:xfrm>
            <a:custGeom>
              <a:avLst/>
              <a:pathLst>
                <a:path w="4033740" h="0">
                  <a:moveTo>
                    <a:pt x="0" y="0"/>
                  </a:moveTo>
                  <a:lnTo>
                    <a:pt x="4033740" y="0"/>
                  </a:lnTo>
                  <a:lnTo>
                    <a:pt x="4033740" y="0"/>
                  </a:lnTo>
                </a:path>
              </a:pathLst>
            </a:custGeom>
            <a:ln w="6775" cap="flat">
              <a:solidFill>
                <a:srgbClr val="EBEBEB">
                  <a:alpha val="100000"/>
                </a:srgbClr>
              </a:solidFill>
              <a:prstDash val="solid"/>
              <a:round/>
            </a:ln>
          </p:spPr>
          <p:txBody>
            <a:bodyPr/>
            <a:lstStyle/>
            <a:p/>
          </p:txBody>
        </p:sp>
        <p:sp>
          <p:nvSpPr>
            <p:cNvPr id="32" name="pl31"/>
            <p:cNvSpPr/>
            <p:nvPr/>
          </p:nvSpPr>
          <p:spPr>
            <a:xfrm>
              <a:off x="5869985" y="2575151"/>
              <a:ext cx="4033740" cy="0"/>
            </a:xfrm>
            <a:custGeom>
              <a:avLst/>
              <a:pathLst>
                <a:path w="4033740" h="0">
                  <a:moveTo>
                    <a:pt x="0" y="0"/>
                  </a:moveTo>
                  <a:lnTo>
                    <a:pt x="4033740" y="0"/>
                  </a:lnTo>
                  <a:lnTo>
                    <a:pt x="4033740" y="0"/>
                  </a:lnTo>
                </a:path>
              </a:pathLst>
            </a:custGeom>
            <a:ln w="6775" cap="flat">
              <a:solidFill>
                <a:srgbClr val="EBEBEB">
                  <a:alpha val="100000"/>
                </a:srgbClr>
              </a:solidFill>
              <a:prstDash val="solid"/>
              <a:round/>
            </a:ln>
          </p:spPr>
          <p:txBody>
            <a:bodyPr/>
            <a:lstStyle/>
            <a:p/>
          </p:txBody>
        </p:sp>
        <p:sp>
          <p:nvSpPr>
            <p:cNvPr id="33" name="pl32"/>
            <p:cNvSpPr/>
            <p:nvPr/>
          </p:nvSpPr>
          <p:spPr>
            <a:xfrm>
              <a:off x="5869985" y="5285358"/>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34" name="pl33"/>
            <p:cNvSpPr/>
            <p:nvPr/>
          </p:nvSpPr>
          <p:spPr>
            <a:xfrm>
              <a:off x="5869985" y="4683090"/>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35" name="pl34"/>
            <p:cNvSpPr/>
            <p:nvPr/>
          </p:nvSpPr>
          <p:spPr>
            <a:xfrm>
              <a:off x="5869985" y="4080821"/>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36" name="pl35"/>
            <p:cNvSpPr/>
            <p:nvPr/>
          </p:nvSpPr>
          <p:spPr>
            <a:xfrm>
              <a:off x="5869985" y="3478553"/>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37" name="pl36"/>
            <p:cNvSpPr/>
            <p:nvPr/>
          </p:nvSpPr>
          <p:spPr>
            <a:xfrm>
              <a:off x="5869985" y="2876285"/>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38" name="pl37"/>
            <p:cNvSpPr/>
            <p:nvPr/>
          </p:nvSpPr>
          <p:spPr>
            <a:xfrm>
              <a:off x="5869985" y="2274017"/>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39" name="rc38"/>
            <p:cNvSpPr/>
            <p:nvPr/>
          </p:nvSpPr>
          <p:spPr>
            <a:xfrm>
              <a:off x="5869985" y="2153563"/>
              <a:ext cx="4033740" cy="3131794"/>
            </a:xfrm>
            <a:prstGeom prst="rect">
              <a:avLst/>
            </a:prstGeom>
            <a:ln w="13550" cap="rnd">
              <a:solidFill>
                <a:srgbClr val="333333">
                  <a:alpha val="100000"/>
                </a:srgbClr>
              </a:solidFill>
              <a:prstDash val="solid"/>
              <a:round/>
            </a:ln>
          </p:spPr>
          <p:txBody>
            <a:bodyPr/>
            <a:lstStyle/>
            <a:p/>
          </p:txBody>
        </p:sp>
        <p:sp>
          <p:nvSpPr>
            <p:cNvPr id="40" name="rc39"/>
            <p:cNvSpPr/>
            <p:nvPr/>
          </p:nvSpPr>
          <p:spPr>
            <a:xfrm>
              <a:off x="9903726" y="2153563"/>
              <a:ext cx="4033740" cy="3131794"/>
            </a:xfrm>
            <a:prstGeom prst="rect">
              <a:avLst/>
            </a:prstGeom>
            <a:solidFill>
              <a:srgbClr val="FFFFFF">
                <a:alpha val="100000"/>
              </a:srgbClr>
            </a:solidFill>
          </p:spPr>
          <p:txBody>
            <a:bodyPr/>
            <a:lstStyle/>
            <a:p/>
          </p:txBody>
        </p:sp>
        <p:sp>
          <p:nvSpPr>
            <p:cNvPr id="41" name="pl40"/>
            <p:cNvSpPr/>
            <p:nvPr/>
          </p:nvSpPr>
          <p:spPr>
            <a:xfrm>
              <a:off x="9903726" y="4984224"/>
              <a:ext cx="4033740" cy="0"/>
            </a:xfrm>
            <a:custGeom>
              <a:avLst/>
              <a:pathLst>
                <a:path w="4033740" h="0">
                  <a:moveTo>
                    <a:pt x="0" y="0"/>
                  </a:moveTo>
                  <a:lnTo>
                    <a:pt x="4033740" y="0"/>
                  </a:lnTo>
                  <a:lnTo>
                    <a:pt x="4033740" y="0"/>
                  </a:lnTo>
                </a:path>
              </a:pathLst>
            </a:custGeom>
            <a:ln w="6775" cap="flat">
              <a:solidFill>
                <a:srgbClr val="EBEBEB">
                  <a:alpha val="100000"/>
                </a:srgbClr>
              </a:solidFill>
              <a:prstDash val="solid"/>
              <a:round/>
            </a:ln>
          </p:spPr>
          <p:txBody>
            <a:bodyPr/>
            <a:lstStyle/>
            <a:p/>
          </p:txBody>
        </p:sp>
        <p:sp>
          <p:nvSpPr>
            <p:cNvPr id="42" name="pl41"/>
            <p:cNvSpPr/>
            <p:nvPr/>
          </p:nvSpPr>
          <p:spPr>
            <a:xfrm>
              <a:off x="9903726" y="4381956"/>
              <a:ext cx="4033740" cy="0"/>
            </a:xfrm>
            <a:custGeom>
              <a:avLst/>
              <a:pathLst>
                <a:path w="4033740" h="0">
                  <a:moveTo>
                    <a:pt x="0" y="0"/>
                  </a:moveTo>
                  <a:lnTo>
                    <a:pt x="4033740" y="0"/>
                  </a:lnTo>
                  <a:lnTo>
                    <a:pt x="4033740" y="0"/>
                  </a:lnTo>
                </a:path>
              </a:pathLst>
            </a:custGeom>
            <a:ln w="6775" cap="flat">
              <a:solidFill>
                <a:srgbClr val="EBEBEB">
                  <a:alpha val="100000"/>
                </a:srgbClr>
              </a:solidFill>
              <a:prstDash val="solid"/>
              <a:round/>
            </a:ln>
          </p:spPr>
          <p:txBody>
            <a:bodyPr/>
            <a:lstStyle/>
            <a:p/>
          </p:txBody>
        </p:sp>
        <p:sp>
          <p:nvSpPr>
            <p:cNvPr id="43" name="pl42"/>
            <p:cNvSpPr/>
            <p:nvPr/>
          </p:nvSpPr>
          <p:spPr>
            <a:xfrm>
              <a:off x="9903726" y="3779687"/>
              <a:ext cx="4033740" cy="0"/>
            </a:xfrm>
            <a:custGeom>
              <a:avLst/>
              <a:pathLst>
                <a:path w="4033740" h="0">
                  <a:moveTo>
                    <a:pt x="0" y="0"/>
                  </a:moveTo>
                  <a:lnTo>
                    <a:pt x="4033740" y="0"/>
                  </a:lnTo>
                  <a:lnTo>
                    <a:pt x="4033740" y="0"/>
                  </a:lnTo>
                </a:path>
              </a:pathLst>
            </a:custGeom>
            <a:ln w="6775" cap="flat">
              <a:solidFill>
                <a:srgbClr val="EBEBEB">
                  <a:alpha val="100000"/>
                </a:srgbClr>
              </a:solidFill>
              <a:prstDash val="solid"/>
              <a:round/>
            </a:ln>
          </p:spPr>
          <p:txBody>
            <a:bodyPr/>
            <a:lstStyle/>
            <a:p/>
          </p:txBody>
        </p:sp>
        <p:sp>
          <p:nvSpPr>
            <p:cNvPr id="44" name="pl43"/>
            <p:cNvSpPr/>
            <p:nvPr/>
          </p:nvSpPr>
          <p:spPr>
            <a:xfrm>
              <a:off x="9903726" y="3177419"/>
              <a:ext cx="4033740" cy="0"/>
            </a:xfrm>
            <a:custGeom>
              <a:avLst/>
              <a:pathLst>
                <a:path w="4033740" h="0">
                  <a:moveTo>
                    <a:pt x="0" y="0"/>
                  </a:moveTo>
                  <a:lnTo>
                    <a:pt x="4033740" y="0"/>
                  </a:lnTo>
                  <a:lnTo>
                    <a:pt x="4033740" y="0"/>
                  </a:lnTo>
                </a:path>
              </a:pathLst>
            </a:custGeom>
            <a:ln w="6775" cap="flat">
              <a:solidFill>
                <a:srgbClr val="EBEBEB">
                  <a:alpha val="100000"/>
                </a:srgbClr>
              </a:solidFill>
              <a:prstDash val="solid"/>
              <a:round/>
            </a:ln>
          </p:spPr>
          <p:txBody>
            <a:bodyPr/>
            <a:lstStyle/>
            <a:p/>
          </p:txBody>
        </p:sp>
        <p:sp>
          <p:nvSpPr>
            <p:cNvPr id="45" name="pl44"/>
            <p:cNvSpPr/>
            <p:nvPr/>
          </p:nvSpPr>
          <p:spPr>
            <a:xfrm>
              <a:off x="9903726" y="2575151"/>
              <a:ext cx="4033740" cy="0"/>
            </a:xfrm>
            <a:custGeom>
              <a:avLst/>
              <a:pathLst>
                <a:path w="4033740" h="0">
                  <a:moveTo>
                    <a:pt x="0" y="0"/>
                  </a:moveTo>
                  <a:lnTo>
                    <a:pt x="4033740" y="0"/>
                  </a:lnTo>
                  <a:lnTo>
                    <a:pt x="4033740" y="0"/>
                  </a:lnTo>
                </a:path>
              </a:pathLst>
            </a:custGeom>
            <a:ln w="6775" cap="flat">
              <a:solidFill>
                <a:srgbClr val="EBEBEB">
                  <a:alpha val="100000"/>
                </a:srgbClr>
              </a:solidFill>
              <a:prstDash val="solid"/>
              <a:round/>
            </a:ln>
          </p:spPr>
          <p:txBody>
            <a:bodyPr/>
            <a:lstStyle/>
            <a:p/>
          </p:txBody>
        </p:sp>
        <p:sp>
          <p:nvSpPr>
            <p:cNvPr id="46" name="pl45"/>
            <p:cNvSpPr/>
            <p:nvPr/>
          </p:nvSpPr>
          <p:spPr>
            <a:xfrm>
              <a:off x="9903726" y="5285358"/>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47" name="pl46"/>
            <p:cNvSpPr/>
            <p:nvPr/>
          </p:nvSpPr>
          <p:spPr>
            <a:xfrm>
              <a:off x="9903726" y="4683090"/>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48" name="pl47"/>
            <p:cNvSpPr/>
            <p:nvPr/>
          </p:nvSpPr>
          <p:spPr>
            <a:xfrm>
              <a:off x="9903726" y="4080821"/>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49" name="pl48"/>
            <p:cNvSpPr/>
            <p:nvPr/>
          </p:nvSpPr>
          <p:spPr>
            <a:xfrm>
              <a:off x="9903726" y="3478553"/>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50" name="pl49"/>
            <p:cNvSpPr/>
            <p:nvPr/>
          </p:nvSpPr>
          <p:spPr>
            <a:xfrm>
              <a:off x="9903726" y="2876285"/>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51" name="pl50"/>
            <p:cNvSpPr/>
            <p:nvPr/>
          </p:nvSpPr>
          <p:spPr>
            <a:xfrm>
              <a:off x="9903726" y="2274017"/>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52" name="rc51"/>
            <p:cNvSpPr/>
            <p:nvPr/>
          </p:nvSpPr>
          <p:spPr>
            <a:xfrm>
              <a:off x="9903726" y="2153563"/>
              <a:ext cx="4033740" cy="3131794"/>
            </a:xfrm>
            <a:prstGeom prst="rect">
              <a:avLst/>
            </a:prstGeom>
            <a:ln w="13550" cap="rnd">
              <a:solidFill>
                <a:srgbClr val="333333">
                  <a:alpha val="100000"/>
                </a:srgbClr>
              </a:solidFill>
              <a:prstDash val="solid"/>
              <a:round/>
            </a:ln>
          </p:spPr>
          <p:txBody>
            <a:bodyPr/>
            <a:lstStyle/>
            <a:p/>
          </p:txBody>
        </p:sp>
        <p:sp>
          <p:nvSpPr>
            <p:cNvPr id="53" name="rc52"/>
            <p:cNvSpPr/>
            <p:nvPr/>
          </p:nvSpPr>
          <p:spPr>
            <a:xfrm>
              <a:off x="13937466" y="2153563"/>
              <a:ext cx="4033740" cy="3131794"/>
            </a:xfrm>
            <a:prstGeom prst="rect">
              <a:avLst/>
            </a:prstGeom>
            <a:solidFill>
              <a:srgbClr val="FFFFFF">
                <a:alpha val="100000"/>
              </a:srgbClr>
            </a:solidFill>
          </p:spPr>
          <p:txBody>
            <a:bodyPr/>
            <a:lstStyle/>
            <a:p/>
          </p:txBody>
        </p:sp>
        <p:sp>
          <p:nvSpPr>
            <p:cNvPr id="54" name="pl53"/>
            <p:cNvSpPr/>
            <p:nvPr/>
          </p:nvSpPr>
          <p:spPr>
            <a:xfrm>
              <a:off x="13937466" y="4984224"/>
              <a:ext cx="4033740" cy="0"/>
            </a:xfrm>
            <a:custGeom>
              <a:avLst/>
              <a:pathLst>
                <a:path w="4033740" h="0">
                  <a:moveTo>
                    <a:pt x="0" y="0"/>
                  </a:moveTo>
                  <a:lnTo>
                    <a:pt x="4033740" y="0"/>
                  </a:lnTo>
                  <a:lnTo>
                    <a:pt x="4033740" y="0"/>
                  </a:lnTo>
                </a:path>
              </a:pathLst>
            </a:custGeom>
            <a:ln w="6775" cap="flat">
              <a:solidFill>
                <a:srgbClr val="EBEBEB">
                  <a:alpha val="100000"/>
                </a:srgbClr>
              </a:solidFill>
              <a:prstDash val="solid"/>
              <a:round/>
            </a:ln>
          </p:spPr>
          <p:txBody>
            <a:bodyPr/>
            <a:lstStyle/>
            <a:p/>
          </p:txBody>
        </p:sp>
        <p:sp>
          <p:nvSpPr>
            <p:cNvPr id="55" name="pl54"/>
            <p:cNvSpPr/>
            <p:nvPr/>
          </p:nvSpPr>
          <p:spPr>
            <a:xfrm>
              <a:off x="13937466" y="4381956"/>
              <a:ext cx="4033740" cy="0"/>
            </a:xfrm>
            <a:custGeom>
              <a:avLst/>
              <a:pathLst>
                <a:path w="4033740" h="0">
                  <a:moveTo>
                    <a:pt x="0" y="0"/>
                  </a:moveTo>
                  <a:lnTo>
                    <a:pt x="4033740" y="0"/>
                  </a:lnTo>
                  <a:lnTo>
                    <a:pt x="4033740" y="0"/>
                  </a:lnTo>
                </a:path>
              </a:pathLst>
            </a:custGeom>
            <a:ln w="6775" cap="flat">
              <a:solidFill>
                <a:srgbClr val="EBEBEB">
                  <a:alpha val="100000"/>
                </a:srgbClr>
              </a:solidFill>
              <a:prstDash val="solid"/>
              <a:round/>
            </a:ln>
          </p:spPr>
          <p:txBody>
            <a:bodyPr/>
            <a:lstStyle/>
            <a:p/>
          </p:txBody>
        </p:sp>
        <p:sp>
          <p:nvSpPr>
            <p:cNvPr id="56" name="pl55"/>
            <p:cNvSpPr/>
            <p:nvPr/>
          </p:nvSpPr>
          <p:spPr>
            <a:xfrm>
              <a:off x="13937466" y="3779687"/>
              <a:ext cx="4033740" cy="0"/>
            </a:xfrm>
            <a:custGeom>
              <a:avLst/>
              <a:pathLst>
                <a:path w="4033740" h="0">
                  <a:moveTo>
                    <a:pt x="0" y="0"/>
                  </a:moveTo>
                  <a:lnTo>
                    <a:pt x="4033740" y="0"/>
                  </a:lnTo>
                  <a:lnTo>
                    <a:pt x="4033740" y="0"/>
                  </a:lnTo>
                </a:path>
              </a:pathLst>
            </a:custGeom>
            <a:ln w="6775" cap="flat">
              <a:solidFill>
                <a:srgbClr val="EBEBEB">
                  <a:alpha val="100000"/>
                </a:srgbClr>
              </a:solidFill>
              <a:prstDash val="solid"/>
              <a:round/>
            </a:ln>
          </p:spPr>
          <p:txBody>
            <a:bodyPr/>
            <a:lstStyle/>
            <a:p/>
          </p:txBody>
        </p:sp>
        <p:sp>
          <p:nvSpPr>
            <p:cNvPr id="57" name="pl56"/>
            <p:cNvSpPr/>
            <p:nvPr/>
          </p:nvSpPr>
          <p:spPr>
            <a:xfrm>
              <a:off x="13937466" y="3177419"/>
              <a:ext cx="4033740" cy="0"/>
            </a:xfrm>
            <a:custGeom>
              <a:avLst/>
              <a:pathLst>
                <a:path w="4033740" h="0">
                  <a:moveTo>
                    <a:pt x="0" y="0"/>
                  </a:moveTo>
                  <a:lnTo>
                    <a:pt x="4033740" y="0"/>
                  </a:lnTo>
                  <a:lnTo>
                    <a:pt x="4033740" y="0"/>
                  </a:lnTo>
                </a:path>
              </a:pathLst>
            </a:custGeom>
            <a:ln w="6775" cap="flat">
              <a:solidFill>
                <a:srgbClr val="EBEBEB">
                  <a:alpha val="100000"/>
                </a:srgbClr>
              </a:solidFill>
              <a:prstDash val="solid"/>
              <a:round/>
            </a:ln>
          </p:spPr>
          <p:txBody>
            <a:bodyPr/>
            <a:lstStyle/>
            <a:p/>
          </p:txBody>
        </p:sp>
        <p:sp>
          <p:nvSpPr>
            <p:cNvPr id="58" name="pl57"/>
            <p:cNvSpPr/>
            <p:nvPr/>
          </p:nvSpPr>
          <p:spPr>
            <a:xfrm>
              <a:off x="13937466" y="2575151"/>
              <a:ext cx="4033740" cy="0"/>
            </a:xfrm>
            <a:custGeom>
              <a:avLst/>
              <a:pathLst>
                <a:path w="4033740" h="0">
                  <a:moveTo>
                    <a:pt x="0" y="0"/>
                  </a:moveTo>
                  <a:lnTo>
                    <a:pt x="4033740" y="0"/>
                  </a:lnTo>
                  <a:lnTo>
                    <a:pt x="4033740" y="0"/>
                  </a:lnTo>
                </a:path>
              </a:pathLst>
            </a:custGeom>
            <a:ln w="6775" cap="flat">
              <a:solidFill>
                <a:srgbClr val="EBEBEB">
                  <a:alpha val="100000"/>
                </a:srgbClr>
              </a:solidFill>
              <a:prstDash val="solid"/>
              <a:round/>
            </a:ln>
          </p:spPr>
          <p:txBody>
            <a:bodyPr/>
            <a:lstStyle/>
            <a:p/>
          </p:txBody>
        </p:sp>
        <p:sp>
          <p:nvSpPr>
            <p:cNvPr id="59" name="pl58"/>
            <p:cNvSpPr/>
            <p:nvPr/>
          </p:nvSpPr>
          <p:spPr>
            <a:xfrm>
              <a:off x="13937466" y="5285358"/>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60" name="pl59"/>
            <p:cNvSpPr/>
            <p:nvPr/>
          </p:nvSpPr>
          <p:spPr>
            <a:xfrm>
              <a:off x="13937466" y="4683090"/>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61" name="pl60"/>
            <p:cNvSpPr/>
            <p:nvPr/>
          </p:nvSpPr>
          <p:spPr>
            <a:xfrm>
              <a:off x="13937466" y="4080821"/>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62" name="pl61"/>
            <p:cNvSpPr/>
            <p:nvPr/>
          </p:nvSpPr>
          <p:spPr>
            <a:xfrm>
              <a:off x="13937466" y="3478553"/>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63" name="pl62"/>
            <p:cNvSpPr/>
            <p:nvPr/>
          </p:nvSpPr>
          <p:spPr>
            <a:xfrm>
              <a:off x="13937466" y="2876285"/>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64" name="pl63"/>
            <p:cNvSpPr/>
            <p:nvPr/>
          </p:nvSpPr>
          <p:spPr>
            <a:xfrm>
              <a:off x="13937466" y="2274017"/>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65" name="rc64"/>
            <p:cNvSpPr/>
            <p:nvPr/>
          </p:nvSpPr>
          <p:spPr>
            <a:xfrm>
              <a:off x="13937466" y="2153563"/>
              <a:ext cx="4033740" cy="3131794"/>
            </a:xfrm>
            <a:prstGeom prst="rect">
              <a:avLst/>
            </a:prstGeom>
            <a:ln w="13550" cap="rnd">
              <a:solidFill>
                <a:srgbClr val="333333">
                  <a:alpha val="100000"/>
                </a:srgbClr>
              </a:solidFill>
              <a:prstDash val="solid"/>
              <a:round/>
            </a:ln>
          </p:spPr>
          <p:txBody>
            <a:bodyPr/>
            <a:lstStyle/>
            <a:p/>
          </p:txBody>
        </p:sp>
        <p:sp>
          <p:nvSpPr>
            <p:cNvPr id="66" name="tx65"/>
            <p:cNvSpPr/>
            <p:nvPr/>
          </p:nvSpPr>
          <p:spPr>
            <a:xfrm>
              <a:off x="357059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67" name="tx66"/>
            <p:cNvSpPr/>
            <p:nvPr/>
          </p:nvSpPr>
          <p:spPr>
            <a:xfrm>
              <a:off x="760433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68" name="tx67"/>
            <p:cNvSpPr/>
            <p:nvPr/>
          </p:nvSpPr>
          <p:spPr>
            <a:xfrm>
              <a:off x="11638071"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69" name="tx68"/>
            <p:cNvSpPr/>
            <p:nvPr/>
          </p:nvSpPr>
          <p:spPr>
            <a:xfrm>
              <a:off x="15671811"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70" name="pl69"/>
            <p:cNvSpPr/>
            <p:nvPr/>
          </p:nvSpPr>
          <p:spPr>
            <a:xfrm>
              <a:off x="20346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71" name="pl70"/>
            <p:cNvSpPr/>
            <p:nvPr/>
          </p:nvSpPr>
          <p:spPr>
            <a:xfrm>
              <a:off x="236526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72" name="pl71"/>
            <p:cNvSpPr/>
            <p:nvPr/>
          </p:nvSpPr>
          <p:spPr>
            <a:xfrm>
              <a:off x="26958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73" name="pl72"/>
            <p:cNvSpPr/>
            <p:nvPr/>
          </p:nvSpPr>
          <p:spPr>
            <a:xfrm>
              <a:off x="30265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74" name="pl73"/>
            <p:cNvSpPr/>
            <p:nvPr/>
          </p:nvSpPr>
          <p:spPr>
            <a:xfrm>
              <a:off x="335716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75" name="pl74"/>
            <p:cNvSpPr/>
            <p:nvPr/>
          </p:nvSpPr>
          <p:spPr>
            <a:xfrm>
              <a:off x="36877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76" name="pl75"/>
            <p:cNvSpPr/>
            <p:nvPr/>
          </p:nvSpPr>
          <p:spPr>
            <a:xfrm>
              <a:off x="40184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77" name="pl76"/>
            <p:cNvSpPr/>
            <p:nvPr/>
          </p:nvSpPr>
          <p:spPr>
            <a:xfrm>
              <a:off x="43490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78" name="pl77"/>
            <p:cNvSpPr/>
            <p:nvPr/>
          </p:nvSpPr>
          <p:spPr>
            <a:xfrm>
              <a:off x="467970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79" name="pl78"/>
            <p:cNvSpPr/>
            <p:nvPr/>
          </p:nvSpPr>
          <p:spPr>
            <a:xfrm>
              <a:off x="50103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80" name="pl79"/>
            <p:cNvSpPr/>
            <p:nvPr/>
          </p:nvSpPr>
          <p:spPr>
            <a:xfrm>
              <a:off x="53409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81" name="pl80"/>
            <p:cNvSpPr/>
            <p:nvPr/>
          </p:nvSpPr>
          <p:spPr>
            <a:xfrm>
              <a:off x="56716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82" name="tx81"/>
            <p:cNvSpPr/>
            <p:nvPr/>
          </p:nvSpPr>
          <p:spPr>
            <a:xfrm rot="-5400000">
              <a:off x="195384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83" name="tx82"/>
            <p:cNvSpPr/>
            <p:nvPr/>
          </p:nvSpPr>
          <p:spPr>
            <a:xfrm rot="-5400000">
              <a:off x="227466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84" name="tx83"/>
            <p:cNvSpPr/>
            <p:nvPr/>
          </p:nvSpPr>
          <p:spPr>
            <a:xfrm rot="-5400000">
              <a:off x="260538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85" name="tx84"/>
            <p:cNvSpPr/>
            <p:nvPr/>
          </p:nvSpPr>
          <p:spPr>
            <a:xfrm rot="-5400000">
              <a:off x="293415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86" name="tx85"/>
            <p:cNvSpPr/>
            <p:nvPr/>
          </p:nvSpPr>
          <p:spPr>
            <a:xfrm rot="-5400000">
              <a:off x="323414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87" name="tx86"/>
            <p:cNvSpPr/>
            <p:nvPr/>
          </p:nvSpPr>
          <p:spPr>
            <a:xfrm rot="-5400000">
              <a:off x="360701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88" name="tx87"/>
            <p:cNvSpPr/>
            <p:nvPr/>
          </p:nvSpPr>
          <p:spPr>
            <a:xfrm rot="-5400000">
              <a:off x="396734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89" name="tx88"/>
            <p:cNvSpPr/>
            <p:nvPr/>
          </p:nvSpPr>
          <p:spPr>
            <a:xfrm rot="-5400000">
              <a:off x="42358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90" name="tx89"/>
            <p:cNvSpPr/>
            <p:nvPr/>
          </p:nvSpPr>
          <p:spPr>
            <a:xfrm rot="-5400000">
              <a:off x="456640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91" name="tx90"/>
            <p:cNvSpPr/>
            <p:nvPr/>
          </p:nvSpPr>
          <p:spPr>
            <a:xfrm rot="-5400000">
              <a:off x="493346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92" name="tx91"/>
            <p:cNvSpPr/>
            <p:nvPr/>
          </p:nvSpPr>
          <p:spPr>
            <a:xfrm rot="-5400000">
              <a:off x="5245472"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93" name="tx92"/>
            <p:cNvSpPr/>
            <p:nvPr/>
          </p:nvSpPr>
          <p:spPr>
            <a:xfrm rot="-5400000">
              <a:off x="557610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94" name="pl93"/>
            <p:cNvSpPr/>
            <p:nvPr/>
          </p:nvSpPr>
          <p:spPr>
            <a:xfrm>
              <a:off x="606836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95" name="pl94"/>
            <p:cNvSpPr/>
            <p:nvPr/>
          </p:nvSpPr>
          <p:spPr>
            <a:xfrm>
              <a:off x="63990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96" name="pl95"/>
            <p:cNvSpPr/>
            <p:nvPr/>
          </p:nvSpPr>
          <p:spPr>
            <a:xfrm>
              <a:off x="67296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97" name="pl96"/>
            <p:cNvSpPr/>
            <p:nvPr/>
          </p:nvSpPr>
          <p:spPr>
            <a:xfrm>
              <a:off x="706026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98" name="pl97"/>
            <p:cNvSpPr/>
            <p:nvPr/>
          </p:nvSpPr>
          <p:spPr>
            <a:xfrm>
              <a:off x="739090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99" name="pl98"/>
            <p:cNvSpPr/>
            <p:nvPr/>
          </p:nvSpPr>
          <p:spPr>
            <a:xfrm>
              <a:off x="772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0" name="pl99"/>
            <p:cNvSpPr/>
            <p:nvPr/>
          </p:nvSpPr>
          <p:spPr>
            <a:xfrm>
              <a:off x="80521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1" name="pl100"/>
            <p:cNvSpPr/>
            <p:nvPr/>
          </p:nvSpPr>
          <p:spPr>
            <a:xfrm>
              <a:off x="838280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2" name="pl101"/>
            <p:cNvSpPr/>
            <p:nvPr/>
          </p:nvSpPr>
          <p:spPr>
            <a:xfrm>
              <a:off x="871344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3" name="pl102"/>
            <p:cNvSpPr/>
            <p:nvPr/>
          </p:nvSpPr>
          <p:spPr>
            <a:xfrm>
              <a:off x="90440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4" name="pl103"/>
            <p:cNvSpPr/>
            <p:nvPr/>
          </p:nvSpPr>
          <p:spPr>
            <a:xfrm>
              <a:off x="937471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5" name="pl104"/>
            <p:cNvSpPr/>
            <p:nvPr/>
          </p:nvSpPr>
          <p:spPr>
            <a:xfrm>
              <a:off x="970534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6" name="tx105"/>
            <p:cNvSpPr/>
            <p:nvPr/>
          </p:nvSpPr>
          <p:spPr>
            <a:xfrm rot="-5400000">
              <a:off x="598758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07" name="tx106"/>
            <p:cNvSpPr/>
            <p:nvPr/>
          </p:nvSpPr>
          <p:spPr>
            <a:xfrm rot="-5400000">
              <a:off x="6308408"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08" name="tx107"/>
            <p:cNvSpPr/>
            <p:nvPr/>
          </p:nvSpPr>
          <p:spPr>
            <a:xfrm rot="-5400000">
              <a:off x="6639129"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09" name="tx108"/>
            <p:cNvSpPr/>
            <p:nvPr/>
          </p:nvSpPr>
          <p:spPr>
            <a:xfrm rot="-5400000">
              <a:off x="6967897"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10" name="tx109"/>
            <p:cNvSpPr/>
            <p:nvPr/>
          </p:nvSpPr>
          <p:spPr>
            <a:xfrm rot="-5400000">
              <a:off x="726788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11" name="tx110"/>
            <p:cNvSpPr/>
            <p:nvPr/>
          </p:nvSpPr>
          <p:spPr>
            <a:xfrm rot="-5400000">
              <a:off x="764075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12" name="tx111"/>
            <p:cNvSpPr/>
            <p:nvPr/>
          </p:nvSpPr>
          <p:spPr>
            <a:xfrm rot="-5400000">
              <a:off x="800108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13" name="tx112"/>
            <p:cNvSpPr/>
            <p:nvPr/>
          </p:nvSpPr>
          <p:spPr>
            <a:xfrm rot="-5400000">
              <a:off x="826955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14" name="tx113"/>
            <p:cNvSpPr/>
            <p:nvPr/>
          </p:nvSpPr>
          <p:spPr>
            <a:xfrm rot="-5400000">
              <a:off x="860014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15" name="tx114"/>
            <p:cNvSpPr/>
            <p:nvPr/>
          </p:nvSpPr>
          <p:spPr>
            <a:xfrm rot="-5400000">
              <a:off x="896720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16" name="tx115"/>
            <p:cNvSpPr/>
            <p:nvPr/>
          </p:nvSpPr>
          <p:spPr>
            <a:xfrm rot="-5400000">
              <a:off x="927921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17" name="tx116"/>
            <p:cNvSpPr/>
            <p:nvPr/>
          </p:nvSpPr>
          <p:spPr>
            <a:xfrm rot="-5400000">
              <a:off x="960984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18" name="pl117"/>
            <p:cNvSpPr/>
            <p:nvPr/>
          </p:nvSpPr>
          <p:spPr>
            <a:xfrm>
              <a:off x="1010210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19" name="pl118"/>
            <p:cNvSpPr/>
            <p:nvPr/>
          </p:nvSpPr>
          <p:spPr>
            <a:xfrm>
              <a:off x="104327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0" name="pl119"/>
            <p:cNvSpPr/>
            <p:nvPr/>
          </p:nvSpPr>
          <p:spPr>
            <a:xfrm>
              <a:off x="107633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1" name="pl120"/>
            <p:cNvSpPr/>
            <p:nvPr/>
          </p:nvSpPr>
          <p:spPr>
            <a:xfrm>
              <a:off x="110940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2" name="pl121"/>
            <p:cNvSpPr/>
            <p:nvPr/>
          </p:nvSpPr>
          <p:spPr>
            <a:xfrm>
              <a:off x="114246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3" name="pl122"/>
            <p:cNvSpPr/>
            <p:nvPr/>
          </p:nvSpPr>
          <p:spPr>
            <a:xfrm>
              <a:off x="1175527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4" name="pl123"/>
            <p:cNvSpPr/>
            <p:nvPr/>
          </p:nvSpPr>
          <p:spPr>
            <a:xfrm>
              <a:off x="120859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5" name="pl124"/>
            <p:cNvSpPr/>
            <p:nvPr/>
          </p:nvSpPr>
          <p:spPr>
            <a:xfrm>
              <a:off x="124165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6" name="pl125"/>
            <p:cNvSpPr/>
            <p:nvPr/>
          </p:nvSpPr>
          <p:spPr>
            <a:xfrm>
              <a:off x="1274718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7" name="pl126"/>
            <p:cNvSpPr/>
            <p:nvPr/>
          </p:nvSpPr>
          <p:spPr>
            <a:xfrm>
              <a:off x="1307781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8" name="pl127"/>
            <p:cNvSpPr/>
            <p:nvPr/>
          </p:nvSpPr>
          <p:spPr>
            <a:xfrm>
              <a:off x="134084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9" name="pl128"/>
            <p:cNvSpPr/>
            <p:nvPr/>
          </p:nvSpPr>
          <p:spPr>
            <a:xfrm>
              <a:off x="1373908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0" name="tx129"/>
            <p:cNvSpPr/>
            <p:nvPr/>
          </p:nvSpPr>
          <p:spPr>
            <a:xfrm rot="-5400000">
              <a:off x="1002132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31" name="tx130"/>
            <p:cNvSpPr/>
            <p:nvPr/>
          </p:nvSpPr>
          <p:spPr>
            <a:xfrm rot="-5400000">
              <a:off x="10342148"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32" name="tx131"/>
            <p:cNvSpPr/>
            <p:nvPr/>
          </p:nvSpPr>
          <p:spPr>
            <a:xfrm rot="-5400000">
              <a:off x="10672869"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33" name="tx132"/>
            <p:cNvSpPr/>
            <p:nvPr/>
          </p:nvSpPr>
          <p:spPr>
            <a:xfrm rot="-5400000">
              <a:off x="11001637"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34" name="tx133"/>
            <p:cNvSpPr/>
            <p:nvPr/>
          </p:nvSpPr>
          <p:spPr>
            <a:xfrm rot="-5400000">
              <a:off x="11301626"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35" name="tx134"/>
            <p:cNvSpPr/>
            <p:nvPr/>
          </p:nvSpPr>
          <p:spPr>
            <a:xfrm rot="-5400000">
              <a:off x="1167449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36" name="tx135"/>
            <p:cNvSpPr/>
            <p:nvPr/>
          </p:nvSpPr>
          <p:spPr>
            <a:xfrm rot="-5400000">
              <a:off x="12034822"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37" name="tx136"/>
            <p:cNvSpPr/>
            <p:nvPr/>
          </p:nvSpPr>
          <p:spPr>
            <a:xfrm rot="-5400000">
              <a:off x="1230329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38" name="tx137"/>
            <p:cNvSpPr/>
            <p:nvPr/>
          </p:nvSpPr>
          <p:spPr>
            <a:xfrm rot="-5400000">
              <a:off x="12633887"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39" name="tx138"/>
            <p:cNvSpPr/>
            <p:nvPr/>
          </p:nvSpPr>
          <p:spPr>
            <a:xfrm rot="-5400000">
              <a:off x="13000941"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40" name="tx139"/>
            <p:cNvSpPr/>
            <p:nvPr/>
          </p:nvSpPr>
          <p:spPr>
            <a:xfrm rot="-5400000">
              <a:off x="1331295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41" name="tx140"/>
            <p:cNvSpPr/>
            <p:nvPr/>
          </p:nvSpPr>
          <p:spPr>
            <a:xfrm rot="-5400000">
              <a:off x="1364358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42" name="pl141"/>
            <p:cNvSpPr/>
            <p:nvPr/>
          </p:nvSpPr>
          <p:spPr>
            <a:xfrm>
              <a:off x="141358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3" name="pl142"/>
            <p:cNvSpPr/>
            <p:nvPr/>
          </p:nvSpPr>
          <p:spPr>
            <a:xfrm>
              <a:off x="1446648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4" name="pl143"/>
            <p:cNvSpPr/>
            <p:nvPr/>
          </p:nvSpPr>
          <p:spPr>
            <a:xfrm>
              <a:off x="1479711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5" name="pl144"/>
            <p:cNvSpPr/>
            <p:nvPr/>
          </p:nvSpPr>
          <p:spPr>
            <a:xfrm>
              <a:off x="151277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6" name="pl145"/>
            <p:cNvSpPr/>
            <p:nvPr/>
          </p:nvSpPr>
          <p:spPr>
            <a:xfrm>
              <a:off x="154583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7" name="pl146"/>
            <p:cNvSpPr/>
            <p:nvPr/>
          </p:nvSpPr>
          <p:spPr>
            <a:xfrm>
              <a:off x="1578902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8" name="pl147"/>
            <p:cNvSpPr/>
            <p:nvPr/>
          </p:nvSpPr>
          <p:spPr>
            <a:xfrm>
              <a:off x="161196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9" name="pl148"/>
            <p:cNvSpPr/>
            <p:nvPr/>
          </p:nvSpPr>
          <p:spPr>
            <a:xfrm>
              <a:off x="164502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0" name="pl149"/>
            <p:cNvSpPr/>
            <p:nvPr/>
          </p:nvSpPr>
          <p:spPr>
            <a:xfrm>
              <a:off x="1678092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1" name="pl150"/>
            <p:cNvSpPr/>
            <p:nvPr/>
          </p:nvSpPr>
          <p:spPr>
            <a:xfrm>
              <a:off x="171115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2" name="pl151"/>
            <p:cNvSpPr/>
            <p:nvPr/>
          </p:nvSpPr>
          <p:spPr>
            <a:xfrm>
              <a:off x="1744219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3" name="pl152"/>
            <p:cNvSpPr/>
            <p:nvPr/>
          </p:nvSpPr>
          <p:spPr>
            <a:xfrm>
              <a:off x="1777282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4" name="tx153"/>
            <p:cNvSpPr/>
            <p:nvPr/>
          </p:nvSpPr>
          <p:spPr>
            <a:xfrm rot="-5400000">
              <a:off x="1405506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55" name="tx154"/>
            <p:cNvSpPr/>
            <p:nvPr/>
          </p:nvSpPr>
          <p:spPr>
            <a:xfrm rot="-5400000">
              <a:off x="1437588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56" name="tx155"/>
            <p:cNvSpPr/>
            <p:nvPr/>
          </p:nvSpPr>
          <p:spPr>
            <a:xfrm rot="-5400000">
              <a:off x="14706610"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57" name="tx156"/>
            <p:cNvSpPr/>
            <p:nvPr/>
          </p:nvSpPr>
          <p:spPr>
            <a:xfrm rot="-5400000">
              <a:off x="15035378"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58" name="tx157"/>
            <p:cNvSpPr/>
            <p:nvPr/>
          </p:nvSpPr>
          <p:spPr>
            <a:xfrm rot="-5400000">
              <a:off x="15335366"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59" name="tx158"/>
            <p:cNvSpPr/>
            <p:nvPr/>
          </p:nvSpPr>
          <p:spPr>
            <a:xfrm rot="-5400000">
              <a:off x="15708237"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60" name="tx159"/>
            <p:cNvSpPr/>
            <p:nvPr/>
          </p:nvSpPr>
          <p:spPr>
            <a:xfrm rot="-5400000">
              <a:off x="1606856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61" name="tx160"/>
            <p:cNvSpPr/>
            <p:nvPr/>
          </p:nvSpPr>
          <p:spPr>
            <a:xfrm rot="-5400000">
              <a:off x="1633703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62" name="tx161"/>
            <p:cNvSpPr/>
            <p:nvPr/>
          </p:nvSpPr>
          <p:spPr>
            <a:xfrm rot="-5400000">
              <a:off x="16667628"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63" name="tx162"/>
            <p:cNvSpPr/>
            <p:nvPr/>
          </p:nvSpPr>
          <p:spPr>
            <a:xfrm rot="-5400000">
              <a:off x="17034681"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64" name="tx163"/>
            <p:cNvSpPr/>
            <p:nvPr/>
          </p:nvSpPr>
          <p:spPr>
            <a:xfrm rot="-5400000">
              <a:off x="1734669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65" name="tx164"/>
            <p:cNvSpPr/>
            <p:nvPr/>
          </p:nvSpPr>
          <p:spPr>
            <a:xfrm rot="-5400000">
              <a:off x="1767732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66" name="tx165"/>
            <p:cNvSpPr/>
            <p:nvPr/>
          </p:nvSpPr>
          <p:spPr>
            <a:xfrm>
              <a:off x="1230614" y="5200079"/>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0.0</a:t>
              </a:r>
            </a:p>
          </p:txBody>
        </p:sp>
        <p:sp>
          <p:nvSpPr>
            <p:cNvPr id="167" name="tx166"/>
            <p:cNvSpPr/>
            <p:nvPr/>
          </p:nvSpPr>
          <p:spPr>
            <a:xfrm>
              <a:off x="1230614" y="4597811"/>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0.5</a:t>
              </a:r>
            </a:p>
          </p:txBody>
        </p:sp>
        <p:sp>
          <p:nvSpPr>
            <p:cNvPr id="168" name="tx167"/>
            <p:cNvSpPr/>
            <p:nvPr/>
          </p:nvSpPr>
          <p:spPr>
            <a:xfrm>
              <a:off x="1230614" y="3995543"/>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a:t>
              </a:r>
            </a:p>
          </p:txBody>
        </p:sp>
        <p:sp>
          <p:nvSpPr>
            <p:cNvPr id="169" name="tx168"/>
            <p:cNvSpPr/>
            <p:nvPr/>
          </p:nvSpPr>
          <p:spPr>
            <a:xfrm>
              <a:off x="1230614" y="3393275"/>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1.5</a:t>
              </a:r>
            </a:p>
          </p:txBody>
        </p:sp>
        <p:sp>
          <p:nvSpPr>
            <p:cNvPr id="170" name="tx169"/>
            <p:cNvSpPr/>
            <p:nvPr/>
          </p:nvSpPr>
          <p:spPr>
            <a:xfrm>
              <a:off x="1230614" y="2791007"/>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a:t>
              </a:r>
            </a:p>
          </p:txBody>
        </p:sp>
        <p:sp>
          <p:nvSpPr>
            <p:cNvPr id="171" name="tx170"/>
            <p:cNvSpPr/>
            <p:nvPr/>
          </p:nvSpPr>
          <p:spPr>
            <a:xfrm>
              <a:off x="1230614" y="2188739"/>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2.5</a:t>
              </a:r>
            </a:p>
          </p:txBody>
        </p:sp>
        <p:sp>
          <p:nvSpPr>
            <p:cNvPr id="172" name="pl171"/>
            <p:cNvSpPr/>
            <p:nvPr/>
          </p:nvSpPr>
          <p:spPr>
            <a:xfrm>
              <a:off x="1801450"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73" name="pl172"/>
            <p:cNvSpPr/>
            <p:nvPr/>
          </p:nvSpPr>
          <p:spPr>
            <a:xfrm>
              <a:off x="1801450" y="468309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74" name="pl173"/>
            <p:cNvSpPr/>
            <p:nvPr/>
          </p:nvSpPr>
          <p:spPr>
            <a:xfrm>
              <a:off x="1801450" y="408082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75" name="pl174"/>
            <p:cNvSpPr/>
            <p:nvPr/>
          </p:nvSpPr>
          <p:spPr>
            <a:xfrm>
              <a:off x="1801450" y="347855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76" name="pl175"/>
            <p:cNvSpPr/>
            <p:nvPr/>
          </p:nvSpPr>
          <p:spPr>
            <a:xfrm>
              <a:off x="1801450" y="287628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77" name="pl176"/>
            <p:cNvSpPr/>
            <p:nvPr/>
          </p:nvSpPr>
          <p:spPr>
            <a:xfrm>
              <a:off x="1801450" y="227401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78" name="tx177"/>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179" name="rc178"/>
            <p:cNvSpPr/>
            <p:nvPr/>
          </p:nvSpPr>
          <p:spPr>
            <a:xfrm>
              <a:off x="18110385" y="2153563"/>
              <a:ext cx="1753945" cy="1236458"/>
            </a:xfrm>
            <a:prstGeom prst="rect">
              <a:avLst/>
            </a:prstGeom>
            <a:solidFill>
              <a:srgbClr val="FFFFFF">
                <a:alpha val="100000"/>
              </a:srgbClr>
            </a:solidFill>
          </p:spPr>
          <p:txBody>
            <a:bodyPr/>
            <a:lstStyle/>
            <a:p/>
          </p:txBody>
        </p:sp>
        <p:sp>
          <p:nvSpPr>
            <p:cNvPr id="180" name="rc179"/>
            <p:cNvSpPr/>
            <p:nvPr/>
          </p:nvSpPr>
          <p:spPr>
            <a:xfrm>
              <a:off x="18179974" y="2223153"/>
              <a:ext cx="274319" cy="274319"/>
            </a:xfrm>
            <a:prstGeom prst="rect">
              <a:avLst/>
            </a:prstGeom>
            <a:solidFill>
              <a:srgbClr val="FFFFFF">
                <a:alpha val="100000"/>
              </a:srgbClr>
            </a:solidFill>
          </p:spPr>
          <p:txBody>
            <a:bodyPr/>
            <a:lstStyle/>
            <a:p/>
          </p:txBody>
        </p:sp>
        <p:sp>
          <p:nvSpPr>
            <p:cNvPr id="181" name="rc180"/>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2" name="rc181"/>
            <p:cNvSpPr/>
            <p:nvPr/>
          </p:nvSpPr>
          <p:spPr>
            <a:xfrm>
              <a:off x="18179974" y="2497473"/>
              <a:ext cx="274319" cy="274319"/>
            </a:xfrm>
            <a:prstGeom prst="rect">
              <a:avLst/>
            </a:prstGeom>
            <a:solidFill>
              <a:srgbClr val="FFFFFF">
                <a:alpha val="100000"/>
              </a:srgbClr>
            </a:solidFill>
          </p:spPr>
          <p:txBody>
            <a:bodyPr/>
            <a:lstStyle/>
            <a:p/>
          </p:txBody>
        </p:sp>
        <p:sp>
          <p:nvSpPr>
            <p:cNvPr id="183" name="rc182"/>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4" name="rc183"/>
            <p:cNvSpPr/>
            <p:nvPr/>
          </p:nvSpPr>
          <p:spPr>
            <a:xfrm>
              <a:off x="18179974" y="2771793"/>
              <a:ext cx="274319" cy="274319"/>
            </a:xfrm>
            <a:prstGeom prst="rect">
              <a:avLst/>
            </a:prstGeom>
            <a:solidFill>
              <a:srgbClr val="FFFFFF">
                <a:alpha val="100000"/>
              </a:srgbClr>
            </a:solidFill>
          </p:spPr>
          <p:txBody>
            <a:bodyPr/>
            <a:lstStyle/>
            <a:p/>
          </p:txBody>
        </p:sp>
        <p:sp>
          <p:nvSpPr>
            <p:cNvPr id="185" name="rc184"/>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6" name="rc185"/>
            <p:cNvSpPr/>
            <p:nvPr/>
          </p:nvSpPr>
          <p:spPr>
            <a:xfrm>
              <a:off x="18179974" y="3046113"/>
              <a:ext cx="274319" cy="274319"/>
            </a:xfrm>
            <a:prstGeom prst="rect">
              <a:avLst/>
            </a:prstGeom>
            <a:solidFill>
              <a:srgbClr val="FFFFFF">
                <a:alpha val="100000"/>
              </a:srgbClr>
            </a:solidFill>
          </p:spPr>
          <p:txBody>
            <a:bodyPr/>
            <a:lstStyle/>
            <a:p/>
          </p:txBody>
        </p:sp>
        <p:sp>
          <p:nvSpPr>
            <p:cNvPr id="187" name="rc186"/>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8" name="tx187"/>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189" name="tx188"/>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190" name="tx189"/>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191" name="tx190"/>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sp xmlns:a="http://schemas.openxmlformats.org/drawingml/2006/main" xmlns:r="http://schemas.openxmlformats.org/officeDocument/2006/relationships" xmlns:p="http://schemas.openxmlformats.org/presentationml/2006/main">
        <p:nvSpPr>
          <p:cNvPr id="192" name=""/>
          <p:cNvSpPr>
            <a:spLocks noGrp="1"/>
          </p:cNvSpPr>
          <p:nvPr>
            <p:ph/>
          </p:nvPr>
        </p:nvSpPr>
        <p:spPr>
          <a:xfrm>
            <a:off x="7772400" y="7772400"/>
            <a:ext cx="54864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age distribution data available
for the past 12 months</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193" name=""/>
          <p:cNvGrpSpPr/>
          <p:nvPr/>
        </p:nvGrpSpPr>
        <p:grpSpPr>
          <a:xfrm>
            <a:off x="12527280" y="6217920"/>
            <a:ext cx="5486400" cy="4297680"/>
            <a:chOff x="12527280" y="6217920"/>
            <a:chExt cx="5486400" cy="4297680"/>
          </a:xfrm>
        </p:grpSpPr>
        <p:sp>
          <p:nvSpPr>
            <p:cNvPr id="194"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195"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196"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197"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198"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199"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200"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201"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202"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03"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04"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05"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06"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07"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08" name="pl17"/>
            <p:cNvSpPr/>
            <p:nvPr/>
          </p:nvSpPr>
          <p:spPr>
            <a:xfrm>
              <a:off x="13329440" y="6663670"/>
              <a:ext cx="4502097" cy="332897"/>
            </a:xfrm>
            <a:custGeom>
              <a:avLst/>
              <a:pathLst>
                <a:path w="4502097" h="332897">
                  <a:moveTo>
                    <a:pt x="0" y="332897"/>
                  </a:moveTo>
                  <a:lnTo>
                    <a:pt x="187587" y="281682"/>
                  </a:lnTo>
                  <a:lnTo>
                    <a:pt x="375174" y="256074"/>
                  </a:lnTo>
                  <a:lnTo>
                    <a:pt x="562762" y="230467"/>
                  </a:lnTo>
                  <a:lnTo>
                    <a:pt x="750349" y="204859"/>
                  </a:lnTo>
                  <a:lnTo>
                    <a:pt x="937937" y="153644"/>
                  </a:lnTo>
                  <a:lnTo>
                    <a:pt x="1125524" y="128037"/>
                  </a:lnTo>
                  <a:lnTo>
                    <a:pt x="1313111" y="76822"/>
                  </a:lnTo>
                  <a:lnTo>
                    <a:pt x="1500699" y="51214"/>
                  </a:lnTo>
                  <a:lnTo>
                    <a:pt x="1688286" y="51214"/>
                  </a:lnTo>
                  <a:lnTo>
                    <a:pt x="1875874" y="51214"/>
                  </a:lnTo>
                  <a:lnTo>
                    <a:pt x="2063461" y="76822"/>
                  </a:lnTo>
                  <a:lnTo>
                    <a:pt x="2251048" y="204859"/>
                  </a:lnTo>
                  <a:lnTo>
                    <a:pt x="2438636" y="204859"/>
                  </a:lnTo>
                  <a:lnTo>
                    <a:pt x="2626223" y="153644"/>
                  </a:lnTo>
                  <a:lnTo>
                    <a:pt x="2813811" y="179252"/>
                  </a:lnTo>
                  <a:lnTo>
                    <a:pt x="3001398" y="153644"/>
                  </a:lnTo>
                  <a:lnTo>
                    <a:pt x="3188985" y="76822"/>
                  </a:lnTo>
                  <a:lnTo>
                    <a:pt x="3376573" y="0"/>
                  </a:lnTo>
                  <a:lnTo>
                    <a:pt x="3564160" y="25607"/>
                  </a:lnTo>
                  <a:lnTo>
                    <a:pt x="3751748" y="102429"/>
                  </a:lnTo>
                  <a:lnTo>
                    <a:pt x="3939335" y="102429"/>
                  </a:lnTo>
                  <a:lnTo>
                    <a:pt x="4126923" y="102429"/>
                  </a:lnTo>
                  <a:lnTo>
                    <a:pt x="4314510" y="102429"/>
                  </a:lnTo>
                  <a:lnTo>
                    <a:pt x="4502097" y="102429"/>
                  </a:lnTo>
                </a:path>
              </a:pathLst>
            </a:custGeom>
            <a:ln w="32521" cap="flat">
              <a:solidFill>
                <a:srgbClr val="5EB0E8">
                  <a:alpha val="100000"/>
                </a:srgbClr>
              </a:solidFill>
              <a:prstDash val="solid"/>
              <a:round/>
            </a:ln>
          </p:spPr>
          <p:txBody>
            <a:bodyPr/>
            <a:lstStyle/>
            <a:p/>
          </p:txBody>
        </p:sp>
        <p:sp>
          <p:nvSpPr>
            <p:cNvPr id="209" name="pl18"/>
            <p:cNvSpPr/>
            <p:nvPr/>
          </p:nvSpPr>
          <p:spPr>
            <a:xfrm>
              <a:off x="15392902" y="6663670"/>
              <a:ext cx="2438636" cy="512149"/>
            </a:xfrm>
            <a:custGeom>
              <a:avLst/>
              <a:pathLst>
                <a:path w="2438636" h="512149">
                  <a:moveTo>
                    <a:pt x="0" y="0"/>
                  </a:moveTo>
                  <a:lnTo>
                    <a:pt x="187587" y="128037"/>
                  </a:lnTo>
                  <a:lnTo>
                    <a:pt x="375174" y="256074"/>
                  </a:lnTo>
                  <a:lnTo>
                    <a:pt x="562762" y="512149"/>
                  </a:lnTo>
                  <a:lnTo>
                    <a:pt x="750349" y="102429"/>
                  </a:lnTo>
                  <a:lnTo>
                    <a:pt x="937937" y="179252"/>
                  </a:lnTo>
                  <a:lnTo>
                    <a:pt x="1125524" y="358504"/>
                  </a:lnTo>
                  <a:lnTo>
                    <a:pt x="1313111" y="281682"/>
                  </a:lnTo>
                  <a:lnTo>
                    <a:pt x="1500699" y="204859"/>
                  </a:lnTo>
                  <a:lnTo>
                    <a:pt x="1688286" y="332897"/>
                  </a:lnTo>
                  <a:lnTo>
                    <a:pt x="1875874" y="332897"/>
                  </a:lnTo>
                  <a:lnTo>
                    <a:pt x="2063461" y="332897"/>
                  </a:lnTo>
                  <a:lnTo>
                    <a:pt x="2251048" y="332897"/>
                  </a:lnTo>
                  <a:lnTo>
                    <a:pt x="2438636" y="332897"/>
                  </a:lnTo>
                </a:path>
              </a:pathLst>
            </a:custGeom>
            <a:ln w="32521" cap="flat">
              <a:solidFill>
                <a:srgbClr val="00A173">
                  <a:alpha val="100000"/>
                </a:srgbClr>
              </a:solidFill>
              <a:prstDash val="solid"/>
              <a:round/>
            </a:ln>
          </p:spPr>
          <p:txBody>
            <a:bodyPr/>
            <a:lstStyle/>
            <a:p/>
          </p:txBody>
        </p:sp>
        <p:sp>
          <p:nvSpPr>
            <p:cNvPr id="210"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211"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212"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213"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214"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215"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216"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17"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18"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19"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20"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21"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22"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3"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4"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5"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6"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7"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8"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9"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0"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1"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2"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3"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4"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5"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6"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7"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8"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9"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0"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1"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2"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3"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4"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5"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6"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7"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248"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249"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250"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251"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252"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253"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254"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255"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256"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257"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258"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259"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260"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261"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262"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263"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264"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265"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266"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267"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268"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269"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270"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271"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272"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273" name="rc82"/>
            <p:cNvSpPr/>
            <p:nvPr/>
          </p:nvSpPr>
          <p:spPr>
            <a:xfrm>
              <a:off x="14005791" y="9941072"/>
              <a:ext cx="3149396" cy="504938"/>
            </a:xfrm>
            <a:prstGeom prst="rect">
              <a:avLst/>
            </a:prstGeom>
            <a:solidFill>
              <a:srgbClr val="FFFFFF">
                <a:alpha val="100000"/>
              </a:srgbClr>
            </a:solidFill>
          </p:spPr>
          <p:txBody>
            <a:bodyPr/>
            <a:lstStyle/>
            <a:p/>
          </p:txBody>
        </p:sp>
        <p:sp>
          <p:nvSpPr>
            <p:cNvPr id="274"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275"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276"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277"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278"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279"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280"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281"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282"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Coverage data from WHO/UNICEF Estimates of National Immunization Coverage (WUENIC)</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Cambodia</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399"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2090518" y="2153563"/>
              <a:ext cx="3176137" cy="3131794"/>
            </a:xfrm>
            <a:prstGeom prst="rect">
              <a:avLst/>
            </a:prstGeom>
            <a:solidFill>
              <a:srgbClr val="FFFFFF">
                <a:alpha val="100000"/>
              </a:srgbClr>
            </a:solidFill>
          </p:spPr>
          <p:txBody>
            <a:bodyPr/>
            <a:lstStyle/>
            <a:p/>
          </p:txBody>
        </p:sp>
        <p:sp>
          <p:nvSpPr>
            <p:cNvPr id="7" name="pl6"/>
            <p:cNvSpPr/>
            <p:nvPr/>
          </p:nvSpPr>
          <p:spPr>
            <a:xfrm>
              <a:off x="2090518" y="465734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8" name="pl7"/>
            <p:cNvSpPr/>
            <p:nvPr/>
          </p:nvSpPr>
          <p:spPr>
            <a:xfrm>
              <a:off x="2090518" y="340130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9" name="pl8"/>
            <p:cNvSpPr/>
            <p:nvPr/>
          </p:nvSpPr>
          <p:spPr>
            <a:xfrm>
              <a:off x="2090518"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0" name="pl9"/>
            <p:cNvSpPr/>
            <p:nvPr/>
          </p:nvSpPr>
          <p:spPr>
            <a:xfrm>
              <a:off x="2090518" y="4029324"/>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1" name="pl10"/>
            <p:cNvSpPr/>
            <p:nvPr/>
          </p:nvSpPr>
          <p:spPr>
            <a:xfrm>
              <a:off x="2090518" y="2773290"/>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2" name="rc11"/>
            <p:cNvSpPr/>
            <p:nvPr/>
          </p:nvSpPr>
          <p:spPr>
            <a:xfrm>
              <a:off x="2129569"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 name="rc12"/>
            <p:cNvSpPr/>
            <p:nvPr/>
          </p:nvSpPr>
          <p:spPr>
            <a:xfrm>
              <a:off x="2129569"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 name="rc13"/>
            <p:cNvSpPr/>
            <p:nvPr/>
          </p:nvSpPr>
          <p:spPr>
            <a:xfrm>
              <a:off x="2129569"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 name="rc14"/>
            <p:cNvSpPr/>
            <p:nvPr/>
          </p:nvSpPr>
          <p:spPr>
            <a:xfrm>
              <a:off x="2129569" y="5209996"/>
              <a:ext cx="234305" cy="7536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 name="rc15"/>
            <p:cNvSpPr/>
            <p:nvPr/>
          </p:nvSpPr>
          <p:spPr>
            <a:xfrm>
              <a:off x="2389908"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 name="rc16"/>
            <p:cNvSpPr/>
            <p:nvPr/>
          </p:nvSpPr>
          <p:spPr>
            <a:xfrm>
              <a:off x="2389908"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 name="rc17"/>
            <p:cNvSpPr/>
            <p:nvPr/>
          </p:nvSpPr>
          <p:spPr>
            <a:xfrm>
              <a:off x="2389908"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 name="rc18"/>
            <p:cNvSpPr/>
            <p:nvPr/>
          </p:nvSpPr>
          <p:spPr>
            <a:xfrm>
              <a:off x="2389908" y="5242653"/>
              <a:ext cx="234305" cy="4270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 name="rc19"/>
            <p:cNvSpPr/>
            <p:nvPr/>
          </p:nvSpPr>
          <p:spPr>
            <a:xfrm>
              <a:off x="2650247" y="5282846"/>
              <a:ext cx="234305" cy="25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 name="rc20"/>
            <p:cNvSpPr/>
            <p:nvPr/>
          </p:nvSpPr>
          <p:spPr>
            <a:xfrm>
              <a:off x="2650247" y="528284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 name="rc21"/>
            <p:cNvSpPr/>
            <p:nvPr/>
          </p:nvSpPr>
          <p:spPr>
            <a:xfrm>
              <a:off x="2650247" y="528284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 name="rc22"/>
            <p:cNvSpPr/>
            <p:nvPr/>
          </p:nvSpPr>
          <p:spPr>
            <a:xfrm>
              <a:off x="2650247" y="5202460"/>
              <a:ext cx="234305" cy="8038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 name="rc23"/>
            <p:cNvSpPr/>
            <p:nvPr/>
          </p:nvSpPr>
          <p:spPr>
            <a:xfrm>
              <a:off x="2910586"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 name="rc24"/>
            <p:cNvSpPr/>
            <p:nvPr/>
          </p:nvSpPr>
          <p:spPr>
            <a:xfrm>
              <a:off x="2910586"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 name="rc25"/>
            <p:cNvSpPr/>
            <p:nvPr/>
          </p:nvSpPr>
          <p:spPr>
            <a:xfrm>
              <a:off x="2910586"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 name="rc26"/>
            <p:cNvSpPr/>
            <p:nvPr/>
          </p:nvSpPr>
          <p:spPr>
            <a:xfrm>
              <a:off x="2910586" y="5174827"/>
              <a:ext cx="234305" cy="1105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 name="rc27"/>
            <p:cNvSpPr/>
            <p:nvPr/>
          </p:nvSpPr>
          <p:spPr>
            <a:xfrm>
              <a:off x="3170925"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 name="rc28"/>
            <p:cNvSpPr/>
            <p:nvPr/>
          </p:nvSpPr>
          <p:spPr>
            <a:xfrm>
              <a:off x="3170925"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0" name="rc29"/>
            <p:cNvSpPr/>
            <p:nvPr/>
          </p:nvSpPr>
          <p:spPr>
            <a:xfrm>
              <a:off x="3170925"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1" name="rc30"/>
            <p:cNvSpPr/>
            <p:nvPr/>
          </p:nvSpPr>
          <p:spPr>
            <a:xfrm>
              <a:off x="3170925" y="5149706"/>
              <a:ext cx="234305" cy="13565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2" name="rc31"/>
            <p:cNvSpPr/>
            <p:nvPr/>
          </p:nvSpPr>
          <p:spPr>
            <a:xfrm>
              <a:off x="3431264"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3" name="rc32"/>
            <p:cNvSpPr/>
            <p:nvPr/>
          </p:nvSpPr>
          <p:spPr>
            <a:xfrm>
              <a:off x="3431264"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4" name="rc33"/>
            <p:cNvSpPr/>
            <p:nvPr/>
          </p:nvSpPr>
          <p:spPr>
            <a:xfrm>
              <a:off x="3431264"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5" name="rc34"/>
            <p:cNvSpPr/>
            <p:nvPr/>
          </p:nvSpPr>
          <p:spPr>
            <a:xfrm>
              <a:off x="3431264" y="5014054"/>
              <a:ext cx="234305" cy="27130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6" name="rc35"/>
            <p:cNvSpPr/>
            <p:nvPr/>
          </p:nvSpPr>
          <p:spPr>
            <a:xfrm>
              <a:off x="3691604"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7" name="rc36"/>
            <p:cNvSpPr/>
            <p:nvPr/>
          </p:nvSpPr>
          <p:spPr>
            <a:xfrm>
              <a:off x="3691604"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8" name="rc37"/>
            <p:cNvSpPr/>
            <p:nvPr/>
          </p:nvSpPr>
          <p:spPr>
            <a:xfrm>
              <a:off x="3691604"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9" name="rc38"/>
            <p:cNvSpPr/>
            <p:nvPr/>
          </p:nvSpPr>
          <p:spPr>
            <a:xfrm>
              <a:off x="3691604" y="5132122"/>
              <a:ext cx="234305" cy="1532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0" name="rc39"/>
            <p:cNvSpPr/>
            <p:nvPr/>
          </p:nvSpPr>
          <p:spPr>
            <a:xfrm>
              <a:off x="3951943" y="5282846"/>
              <a:ext cx="234305" cy="25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1" name="rc40"/>
            <p:cNvSpPr/>
            <p:nvPr/>
          </p:nvSpPr>
          <p:spPr>
            <a:xfrm>
              <a:off x="3951943" y="528284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 name="rc41"/>
            <p:cNvSpPr/>
            <p:nvPr/>
          </p:nvSpPr>
          <p:spPr>
            <a:xfrm>
              <a:off x="3951943" y="528284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3" name="rc42"/>
            <p:cNvSpPr/>
            <p:nvPr/>
          </p:nvSpPr>
          <p:spPr>
            <a:xfrm>
              <a:off x="3951943" y="5046711"/>
              <a:ext cx="234305" cy="2361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4" name="rc43"/>
            <p:cNvSpPr/>
            <p:nvPr/>
          </p:nvSpPr>
          <p:spPr>
            <a:xfrm>
              <a:off x="4212282" y="5275309"/>
              <a:ext cx="234305" cy="1004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5" name="rc44"/>
            <p:cNvSpPr/>
            <p:nvPr/>
          </p:nvSpPr>
          <p:spPr>
            <a:xfrm>
              <a:off x="4212282" y="527530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 name="rc45"/>
            <p:cNvSpPr/>
            <p:nvPr/>
          </p:nvSpPr>
          <p:spPr>
            <a:xfrm>
              <a:off x="4212282" y="527530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7" name="rc46"/>
            <p:cNvSpPr/>
            <p:nvPr/>
          </p:nvSpPr>
          <p:spPr>
            <a:xfrm>
              <a:off x="4212282" y="4926132"/>
              <a:ext cx="234305" cy="34917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8" name="rc47"/>
            <p:cNvSpPr/>
            <p:nvPr/>
          </p:nvSpPr>
          <p:spPr>
            <a:xfrm>
              <a:off x="4472621" y="5282846"/>
              <a:ext cx="234305" cy="25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9" name="rc48"/>
            <p:cNvSpPr/>
            <p:nvPr/>
          </p:nvSpPr>
          <p:spPr>
            <a:xfrm>
              <a:off x="4472621" y="528284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0" name="rc49"/>
            <p:cNvSpPr/>
            <p:nvPr/>
          </p:nvSpPr>
          <p:spPr>
            <a:xfrm>
              <a:off x="4472621" y="528284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1" name="rc50"/>
            <p:cNvSpPr/>
            <p:nvPr/>
          </p:nvSpPr>
          <p:spPr>
            <a:xfrm>
              <a:off x="4472621" y="4901011"/>
              <a:ext cx="234305" cy="3818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2" name="rc51"/>
            <p:cNvSpPr/>
            <p:nvPr/>
          </p:nvSpPr>
          <p:spPr>
            <a:xfrm>
              <a:off x="4732960" y="5270285"/>
              <a:ext cx="234305" cy="150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3" name="rc52"/>
            <p:cNvSpPr/>
            <p:nvPr/>
          </p:nvSpPr>
          <p:spPr>
            <a:xfrm>
              <a:off x="4732960" y="527028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4" name="rc53"/>
            <p:cNvSpPr/>
            <p:nvPr/>
          </p:nvSpPr>
          <p:spPr>
            <a:xfrm>
              <a:off x="4732960" y="527028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5" name="rc54"/>
            <p:cNvSpPr/>
            <p:nvPr/>
          </p:nvSpPr>
          <p:spPr>
            <a:xfrm>
              <a:off x="4732960" y="4923620"/>
              <a:ext cx="234305" cy="34666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6" name="rc55"/>
            <p:cNvSpPr/>
            <p:nvPr/>
          </p:nvSpPr>
          <p:spPr>
            <a:xfrm>
              <a:off x="4993299"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7" name="rc56"/>
            <p:cNvSpPr/>
            <p:nvPr/>
          </p:nvSpPr>
          <p:spPr>
            <a:xfrm>
              <a:off x="4993299"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8" name="rc57"/>
            <p:cNvSpPr/>
            <p:nvPr/>
          </p:nvSpPr>
          <p:spPr>
            <a:xfrm>
              <a:off x="4993299"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9" name="rc58"/>
            <p:cNvSpPr/>
            <p:nvPr/>
          </p:nvSpPr>
          <p:spPr>
            <a:xfrm>
              <a:off x="4993299" y="5127097"/>
              <a:ext cx="234305" cy="15826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0" name="pg59"/>
            <p:cNvSpPr/>
            <p:nvPr/>
          </p:nvSpPr>
          <p:spPr>
            <a:xfrm>
              <a:off x="2801814" y="2153563"/>
              <a:ext cx="1753545" cy="373922"/>
            </a:xfrm>
            <a:custGeom>
              <a:avLst/>
              <a:pathLst>
                <a:path w="1753545" h="373922">
                  <a:moveTo>
                    <a:pt x="31220" y="373922"/>
                  </a:moveTo>
                  <a:lnTo>
                    <a:pt x="1722325" y="373922"/>
                  </a:lnTo>
                  <a:lnTo>
                    <a:pt x="1721067" y="373897"/>
                  </a:lnTo>
                  <a:lnTo>
                    <a:pt x="1726088" y="373695"/>
                  </a:lnTo>
                  <a:lnTo>
                    <a:pt x="1731011" y="372690"/>
                  </a:lnTo>
                  <a:lnTo>
                    <a:pt x="1735709" y="370908"/>
                  </a:lnTo>
                  <a:lnTo>
                    <a:pt x="1740060" y="368396"/>
                  </a:lnTo>
                  <a:lnTo>
                    <a:pt x="1743952" y="365218"/>
                  </a:lnTo>
                  <a:lnTo>
                    <a:pt x="1747284" y="361457"/>
                  </a:lnTo>
                  <a:lnTo>
                    <a:pt x="1749969" y="357211"/>
                  </a:lnTo>
                  <a:lnTo>
                    <a:pt x="1751939" y="352588"/>
                  </a:lnTo>
                  <a:lnTo>
                    <a:pt x="1753141" y="347710"/>
                  </a:lnTo>
                  <a:lnTo>
                    <a:pt x="1753545" y="342702"/>
                  </a:lnTo>
                  <a:lnTo>
                    <a:pt x="1753545" y="31220"/>
                  </a:lnTo>
                  <a:lnTo>
                    <a:pt x="1753141" y="26212"/>
                  </a:lnTo>
                  <a:lnTo>
                    <a:pt x="1751939" y="21334"/>
                  </a:lnTo>
                  <a:lnTo>
                    <a:pt x="1749969" y="16711"/>
                  </a:lnTo>
                  <a:lnTo>
                    <a:pt x="1747284" y="12465"/>
                  </a:lnTo>
                  <a:lnTo>
                    <a:pt x="1743952" y="8704"/>
                  </a:lnTo>
                  <a:lnTo>
                    <a:pt x="1740060" y="5526"/>
                  </a:lnTo>
                  <a:lnTo>
                    <a:pt x="1735709" y="3014"/>
                  </a:lnTo>
                  <a:lnTo>
                    <a:pt x="1731011" y="1232"/>
                  </a:lnTo>
                  <a:lnTo>
                    <a:pt x="1726088" y="227"/>
                  </a:lnTo>
                  <a:lnTo>
                    <a:pt x="1722325"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1" name="tx60"/>
            <p:cNvSpPr/>
            <p:nvPr/>
          </p:nvSpPr>
          <p:spPr>
            <a:xfrm>
              <a:off x="2926696" y="2239827"/>
              <a:ext cx="1503780"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13 case(s)</a:t>
              </a:r>
            </a:p>
          </p:txBody>
        </p:sp>
        <p:sp>
          <p:nvSpPr>
            <p:cNvPr id="62" name="pg61"/>
            <p:cNvSpPr/>
            <p:nvPr/>
          </p:nvSpPr>
          <p:spPr>
            <a:xfrm>
              <a:off x="3004262" y="2394471"/>
              <a:ext cx="1348648" cy="311602"/>
            </a:xfrm>
            <a:custGeom>
              <a:avLst/>
              <a:pathLst>
                <a:path w="1348648" h="311602">
                  <a:moveTo>
                    <a:pt x="26017" y="311602"/>
                  </a:moveTo>
                  <a:lnTo>
                    <a:pt x="1322631" y="311602"/>
                  </a:lnTo>
                  <a:lnTo>
                    <a:pt x="1321583" y="311581"/>
                  </a:lnTo>
                  <a:lnTo>
                    <a:pt x="1325767" y="311412"/>
                  </a:lnTo>
                  <a:lnTo>
                    <a:pt x="1329869" y="310575"/>
                  </a:lnTo>
                  <a:lnTo>
                    <a:pt x="1333784" y="309090"/>
                  </a:lnTo>
                  <a:lnTo>
                    <a:pt x="1337410" y="306996"/>
                  </a:lnTo>
                  <a:lnTo>
                    <a:pt x="1340654" y="304348"/>
                  </a:lnTo>
                  <a:lnTo>
                    <a:pt x="1343430" y="301214"/>
                  </a:lnTo>
                  <a:lnTo>
                    <a:pt x="1345668" y="297675"/>
                  </a:lnTo>
                  <a:lnTo>
                    <a:pt x="1347309" y="293823"/>
                  </a:lnTo>
                  <a:lnTo>
                    <a:pt x="1348311" y="289758"/>
                  </a:lnTo>
                  <a:lnTo>
                    <a:pt x="1348648" y="285585"/>
                  </a:lnTo>
                  <a:lnTo>
                    <a:pt x="1348648" y="26017"/>
                  </a:lnTo>
                  <a:lnTo>
                    <a:pt x="1348311" y="21843"/>
                  </a:lnTo>
                  <a:lnTo>
                    <a:pt x="1347309" y="17778"/>
                  </a:lnTo>
                  <a:lnTo>
                    <a:pt x="1345668" y="13926"/>
                  </a:lnTo>
                  <a:lnTo>
                    <a:pt x="1343430" y="10387"/>
                  </a:lnTo>
                  <a:lnTo>
                    <a:pt x="1340654" y="7253"/>
                  </a:lnTo>
                  <a:lnTo>
                    <a:pt x="1337410" y="4605"/>
                  </a:lnTo>
                  <a:lnTo>
                    <a:pt x="1333784" y="2511"/>
                  </a:lnTo>
                  <a:lnTo>
                    <a:pt x="1329869" y="1027"/>
                  </a:lnTo>
                  <a:lnTo>
                    <a:pt x="1325767" y="189"/>
                  </a:lnTo>
                  <a:lnTo>
                    <a:pt x="132263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3" name="tx62"/>
            <p:cNvSpPr/>
            <p:nvPr/>
          </p:nvSpPr>
          <p:spPr>
            <a:xfrm>
              <a:off x="3108331" y="2466357"/>
              <a:ext cx="1140510"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13 case(s)</a:t>
              </a:r>
            </a:p>
          </p:txBody>
        </p:sp>
        <p:sp>
          <p:nvSpPr>
            <p:cNvPr id="64" name="rc63"/>
            <p:cNvSpPr/>
            <p:nvPr/>
          </p:nvSpPr>
          <p:spPr>
            <a:xfrm>
              <a:off x="2090518" y="2153563"/>
              <a:ext cx="3176137" cy="3131794"/>
            </a:xfrm>
            <a:prstGeom prst="rect">
              <a:avLst/>
            </a:prstGeom>
            <a:ln w="13550" cap="rnd">
              <a:solidFill>
                <a:srgbClr val="333333">
                  <a:alpha val="100000"/>
                </a:srgbClr>
              </a:solidFill>
              <a:prstDash val="solid"/>
              <a:round/>
            </a:ln>
          </p:spPr>
          <p:txBody>
            <a:bodyPr/>
            <a:lstStyle/>
            <a:p/>
          </p:txBody>
        </p:sp>
        <p:sp>
          <p:nvSpPr>
            <p:cNvPr id="65" name="rc64"/>
            <p:cNvSpPr/>
            <p:nvPr/>
          </p:nvSpPr>
          <p:spPr>
            <a:xfrm>
              <a:off x="5266656" y="2153563"/>
              <a:ext cx="3176137" cy="3131794"/>
            </a:xfrm>
            <a:prstGeom prst="rect">
              <a:avLst/>
            </a:prstGeom>
            <a:solidFill>
              <a:srgbClr val="FFFFFF">
                <a:alpha val="100000"/>
              </a:srgbClr>
            </a:solidFill>
          </p:spPr>
          <p:txBody>
            <a:bodyPr/>
            <a:lstStyle/>
            <a:p/>
          </p:txBody>
        </p:sp>
        <p:sp>
          <p:nvSpPr>
            <p:cNvPr id="66" name="pl65"/>
            <p:cNvSpPr/>
            <p:nvPr/>
          </p:nvSpPr>
          <p:spPr>
            <a:xfrm>
              <a:off x="5266656" y="465734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67" name="pl66"/>
            <p:cNvSpPr/>
            <p:nvPr/>
          </p:nvSpPr>
          <p:spPr>
            <a:xfrm>
              <a:off x="5266656" y="340130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68" name="pl67"/>
            <p:cNvSpPr/>
            <p:nvPr/>
          </p:nvSpPr>
          <p:spPr>
            <a:xfrm>
              <a:off x="5266656"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69" name="pl68"/>
            <p:cNvSpPr/>
            <p:nvPr/>
          </p:nvSpPr>
          <p:spPr>
            <a:xfrm>
              <a:off x="5266656" y="4029324"/>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0" name="pl69"/>
            <p:cNvSpPr/>
            <p:nvPr/>
          </p:nvSpPr>
          <p:spPr>
            <a:xfrm>
              <a:off x="5266656" y="2773290"/>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1" name="rc70"/>
            <p:cNvSpPr/>
            <p:nvPr/>
          </p:nvSpPr>
          <p:spPr>
            <a:xfrm>
              <a:off x="5305706" y="5282846"/>
              <a:ext cx="234305" cy="25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2" name="rc71"/>
            <p:cNvSpPr/>
            <p:nvPr/>
          </p:nvSpPr>
          <p:spPr>
            <a:xfrm>
              <a:off x="5305706" y="528284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3" name="rc72"/>
            <p:cNvSpPr/>
            <p:nvPr/>
          </p:nvSpPr>
          <p:spPr>
            <a:xfrm>
              <a:off x="5305706" y="528284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4" name="rc73"/>
            <p:cNvSpPr/>
            <p:nvPr/>
          </p:nvSpPr>
          <p:spPr>
            <a:xfrm>
              <a:off x="5305706" y="5112025"/>
              <a:ext cx="234305" cy="1708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5" name="rc74"/>
            <p:cNvSpPr/>
            <p:nvPr/>
          </p:nvSpPr>
          <p:spPr>
            <a:xfrm>
              <a:off x="5566046"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6" name="rc75"/>
            <p:cNvSpPr/>
            <p:nvPr/>
          </p:nvSpPr>
          <p:spPr>
            <a:xfrm>
              <a:off x="5566046"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7" name="rc76"/>
            <p:cNvSpPr/>
            <p:nvPr/>
          </p:nvSpPr>
          <p:spPr>
            <a:xfrm>
              <a:off x="5566046"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8" name="rc77"/>
            <p:cNvSpPr/>
            <p:nvPr/>
          </p:nvSpPr>
          <p:spPr>
            <a:xfrm>
              <a:off x="5566046" y="5059272"/>
              <a:ext cx="234305" cy="22608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9" name="rc78"/>
            <p:cNvSpPr/>
            <p:nvPr/>
          </p:nvSpPr>
          <p:spPr>
            <a:xfrm>
              <a:off x="5826385" y="5277822"/>
              <a:ext cx="234305" cy="75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0" name="rc79"/>
            <p:cNvSpPr/>
            <p:nvPr/>
          </p:nvSpPr>
          <p:spPr>
            <a:xfrm>
              <a:off x="5826385" y="527782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1" name="rc80"/>
            <p:cNvSpPr/>
            <p:nvPr/>
          </p:nvSpPr>
          <p:spPr>
            <a:xfrm>
              <a:off x="5826385" y="5277822"/>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2" name="rc81"/>
            <p:cNvSpPr/>
            <p:nvPr/>
          </p:nvSpPr>
          <p:spPr>
            <a:xfrm>
              <a:off x="5826385" y="5089416"/>
              <a:ext cx="234305" cy="18840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3" name="rc82"/>
            <p:cNvSpPr/>
            <p:nvPr/>
          </p:nvSpPr>
          <p:spPr>
            <a:xfrm>
              <a:off x="6086724" y="5282846"/>
              <a:ext cx="234305" cy="25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6086724" y="528284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6086724" y="528284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6086724" y="5182363"/>
              <a:ext cx="234305" cy="10048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6347063" y="5282846"/>
              <a:ext cx="234305" cy="25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6347063" y="528284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6347063" y="528284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6347063" y="5096953"/>
              <a:ext cx="234305" cy="18589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6607402" y="5280334"/>
              <a:ext cx="234305" cy="502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6607402" y="528033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6607402" y="5280334"/>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6607402" y="5137146"/>
              <a:ext cx="234305" cy="14318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6867741"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6867741"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6867741"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6867741" y="5036663"/>
              <a:ext cx="234305" cy="24869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rc98"/>
            <p:cNvSpPr/>
            <p:nvPr/>
          </p:nvSpPr>
          <p:spPr>
            <a:xfrm>
              <a:off x="7128081" y="5282846"/>
              <a:ext cx="234305" cy="25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7128081" y="528284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7128081" y="528284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7128081" y="5021591"/>
              <a:ext cx="234305" cy="2612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rc102"/>
            <p:cNvSpPr/>
            <p:nvPr/>
          </p:nvSpPr>
          <p:spPr>
            <a:xfrm>
              <a:off x="7388420"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4" name="rc103"/>
            <p:cNvSpPr/>
            <p:nvPr/>
          </p:nvSpPr>
          <p:spPr>
            <a:xfrm>
              <a:off x="7388420"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5" name="rc104"/>
            <p:cNvSpPr/>
            <p:nvPr/>
          </p:nvSpPr>
          <p:spPr>
            <a:xfrm>
              <a:off x="7388420"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6" name="rc105"/>
            <p:cNvSpPr/>
            <p:nvPr/>
          </p:nvSpPr>
          <p:spPr>
            <a:xfrm>
              <a:off x="7388420" y="5091929"/>
              <a:ext cx="234305" cy="19342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7" name="rc106"/>
            <p:cNvSpPr/>
            <p:nvPr/>
          </p:nvSpPr>
          <p:spPr>
            <a:xfrm>
              <a:off x="7648759"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8" name="rc107"/>
            <p:cNvSpPr/>
            <p:nvPr/>
          </p:nvSpPr>
          <p:spPr>
            <a:xfrm>
              <a:off x="7648759"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9" name="rc108"/>
            <p:cNvSpPr/>
            <p:nvPr/>
          </p:nvSpPr>
          <p:spPr>
            <a:xfrm>
              <a:off x="7648759"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0" name="rc109"/>
            <p:cNvSpPr/>
            <p:nvPr/>
          </p:nvSpPr>
          <p:spPr>
            <a:xfrm>
              <a:off x="7648759" y="5084392"/>
              <a:ext cx="234305" cy="20096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1" name="rc110"/>
            <p:cNvSpPr/>
            <p:nvPr/>
          </p:nvSpPr>
          <p:spPr>
            <a:xfrm>
              <a:off x="7909098" y="5282846"/>
              <a:ext cx="234305" cy="25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2" name="rc111"/>
            <p:cNvSpPr/>
            <p:nvPr/>
          </p:nvSpPr>
          <p:spPr>
            <a:xfrm>
              <a:off x="7909098" y="528284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3" name="rc112"/>
            <p:cNvSpPr/>
            <p:nvPr/>
          </p:nvSpPr>
          <p:spPr>
            <a:xfrm>
              <a:off x="7909098" y="528284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4" name="rc113"/>
            <p:cNvSpPr/>
            <p:nvPr/>
          </p:nvSpPr>
          <p:spPr>
            <a:xfrm>
              <a:off x="7909098" y="4918596"/>
              <a:ext cx="234305" cy="3642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5" name="rc114"/>
            <p:cNvSpPr/>
            <p:nvPr/>
          </p:nvSpPr>
          <p:spPr>
            <a:xfrm>
              <a:off x="8169437" y="5282846"/>
              <a:ext cx="234305" cy="25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6" name="rc115"/>
            <p:cNvSpPr/>
            <p:nvPr/>
          </p:nvSpPr>
          <p:spPr>
            <a:xfrm>
              <a:off x="8169437" y="528284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7" name="rc116"/>
            <p:cNvSpPr/>
            <p:nvPr/>
          </p:nvSpPr>
          <p:spPr>
            <a:xfrm>
              <a:off x="8169437" y="528284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8" name="rc117"/>
            <p:cNvSpPr/>
            <p:nvPr/>
          </p:nvSpPr>
          <p:spPr>
            <a:xfrm>
              <a:off x="8169437" y="5139658"/>
              <a:ext cx="234305" cy="14318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9" name="pg118"/>
            <p:cNvSpPr/>
            <p:nvPr/>
          </p:nvSpPr>
          <p:spPr>
            <a:xfrm>
              <a:off x="5977952" y="2153563"/>
              <a:ext cx="1753545" cy="373922"/>
            </a:xfrm>
            <a:custGeom>
              <a:avLst/>
              <a:pathLst>
                <a:path w="1753545" h="373922">
                  <a:moveTo>
                    <a:pt x="31220" y="373922"/>
                  </a:moveTo>
                  <a:lnTo>
                    <a:pt x="1722325" y="373922"/>
                  </a:lnTo>
                  <a:lnTo>
                    <a:pt x="1721067" y="373897"/>
                  </a:lnTo>
                  <a:lnTo>
                    <a:pt x="1726088" y="373695"/>
                  </a:lnTo>
                  <a:lnTo>
                    <a:pt x="1731011" y="372690"/>
                  </a:lnTo>
                  <a:lnTo>
                    <a:pt x="1735709" y="370908"/>
                  </a:lnTo>
                  <a:lnTo>
                    <a:pt x="1740060" y="368396"/>
                  </a:lnTo>
                  <a:lnTo>
                    <a:pt x="1743952" y="365218"/>
                  </a:lnTo>
                  <a:lnTo>
                    <a:pt x="1747284" y="361457"/>
                  </a:lnTo>
                  <a:lnTo>
                    <a:pt x="1749969" y="357211"/>
                  </a:lnTo>
                  <a:lnTo>
                    <a:pt x="1751939" y="352588"/>
                  </a:lnTo>
                  <a:lnTo>
                    <a:pt x="1753141" y="347710"/>
                  </a:lnTo>
                  <a:lnTo>
                    <a:pt x="1753545" y="342702"/>
                  </a:lnTo>
                  <a:lnTo>
                    <a:pt x="1753545" y="31220"/>
                  </a:lnTo>
                  <a:lnTo>
                    <a:pt x="1753141" y="26212"/>
                  </a:lnTo>
                  <a:lnTo>
                    <a:pt x="1751939" y="21334"/>
                  </a:lnTo>
                  <a:lnTo>
                    <a:pt x="1749969" y="16711"/>
                  </a:lnTo>
                  <a:lnTo>
                    <a:pt x="1747284" y="12465"/>
                  </a:lnTo>
                  <a:lnTo>
                    <a:pt x="1743952" y="8704"/>
                  </a:lnTo>
                  <a:lnTo>
                    <a:pt x="1740060" y="5526"/>
                  </a:lnTo>
                  <a:lnTo>
                    <a:pt x="1735709" y="3014"/>
                  </a:lnTo>
                  <a:lnTo>
                    <a:pt x="1731011" y="1232"/>
                  </a:lnTo>
                  <a:lnTo>
                    <a:pt x="1726088" y="227"/>
                  </a:lnTo>
                  <a:lnTo>
                    <a:pt x="1722325"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0" name="tx119"/>
            <p:cNvSpPr/>
            <p:nvPr/>
          </p:nvSpPr>
          <p:spPr>
            <a:xfrm>
              <a:off x="6102834" y="2239827"/>
              <a:ext cx="1503780"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11 case(s)</a:t>
              </a:r>
            </a:p>
          </p:txBody>
        </p:sp>
        <p:sp>
          <p:nvSpPr>
            <p:cNvPr id="121" name="pg120"/>
            <p:cNvSpPr/>
            <p:nvPr/>
          </p:nvSpPr>
          <p:spPr>
            <a:xfrm>
              <a:off x="6180400" y="2394471"/>
              <a:ext cx="1348648" cy="311602"/>
            </a:xfrm>
            <a:custGeom>
              <a:avLst/>
              <a:pathLst>
                <a:path w="1348648" h="311602">
                  <a:moveTo>
                    <a:pt x="26017" y="311602"/>
                  </a:moveTo>
                  <a:lnTo>
                    <a:pt x="1322631" y="311602"/>
                  </a:lnTo>
                  <a:lnTo>
                    <a:pt x="1321583" y="311581"/>
                  </a:lnTo>
                  <a:lnTo>
                    <a:pt x="1325767" y="311412"/>
                  </a:lnTo>
                  <a:lnTo>
                    <a:pt x="1329869" y="310575"/>
                  </a:lnTo>
                  <a:lnTo>
                    <a:pt x="1333784" y="309090"/>
                  </a:lnTo>
                  <a:lnTo>
                    <a:pt x="1337410" y="306996"/>
                  </a:lnTo>
                  <a:lnTo>
                    <a:pt x="1340654" y="304348"/>
                  </a:lnTo>
                  <a:lnTo>
                    <a:pt x="1343430" y="301214"/>
                  </a:lnTo>
                  <a:lnTo>
                    <a:pt x="1345668" y="297675"/>
                  </a:lnTo>
                  <a:lnTo>
                    <a:pt x="1347309" y="293823"/>
                  </a:lnTo>
                  <a:lnTo>
                    <a:pt x="1348311" y="289758"/>
                  </a:lnTo>
                  <a:lnTo>
                    <a:pt x="1348648" y="285585"/>
                  </a:lnTo>
                  <a:lnTo>
                    <a:pt x="1348648" y="26017"/>
                  </a:lnTo>
                  <a:lnTo>
                    <a:pt x="1348311" y="21843"/>
                  </a:lnTo>
                  <a:lnTo>
                    <a:pt x="1347309" y="17778"/>
                  </a:lnTo>
                  <a:lnTo>
                    <a:pt x="1345668" y="13926"/>
                  </a:lnTo>
                  <a:lnTo>
                    <a:pt x="1343430" y="10387"/>
                  </a:lnTo>
                  <a:lnTo>
                    <a:pt x="1340654" y="7253"/>
                  </a:lnTo>
                  <a:lnTo>
                    <a:pt x="1337410" y="4605"/>
                  </a:lnTo>
                  <a:lnTo>
                    <a:pt x="1333784" y="2511"/>
                  </a:lnTo>
                  <a:lnTo>
                    <a:pt x="1329869" y="1027"/>
                  </a:lnTo>
                  <a:lnTo>
                    <a:pt x="1325767" y="189"/>
                  </a:lnTo>
                  <a:lnTo>
                    <a:pt x="132263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2" name="tx121"/>
            <p:cNvSpPr/>
            <p:nvPr/>
          </p:nvSpPr>
          <p:spPr>
            <a:xfrm>
              <a:off x="6284469" y="2466357"/>
              <a:ext cx="1140510"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11 case(s)</a:t>
              </a:r>
            </a:p>
          </p:txBody>
        </p:sp>
        <p:sp>
          <p:nvSpPr>
            <p:cNvPr id="123" name="rc122"/>
            <p:cNvSpPr/>
            <p:nvPr/>
          </p:nvSpPr>
          <p:spPr>
            <a:xfrm>
              <a:off x="5266656" y="2153563"/>
              <a:ext cx="3176137" cy="3131794"/>
            </a:xfrm>
            <a:prstGeom prst="rect">
              <a:avLst/>
            </a:prstGeom>
            <a:ln w="13550" cap="rnd">
              <a:solidFill>
                <a:srgbClr val="333333">
                  <a:alpha val="100000"/>
                </a:srgbClr>
              </a:solidFill>
              <a:prstDash val="solid"/>
              <a:round/>
            </a:ln>
          </p:spPr>
          <p:txBody>
            <a:bodyPr/>
            <a:lstStyle/>
            <a:p/>
          </p:txBody>
        </p:sp>
        <p:sp>
          <p:nvSpPr>
            <p:cNvPr id="124" name="rc123"/>
            <p:cNvSpPr/>
            <p:nvPr/>
          </p:nvSpPr>
          <p:spPr>
            <a:xfrm>
              <a:off x="8442793" y="2153563"/>
              <a:ext cx="3176137" cy="3131794"/>
            </a:xfrm>
            <a:prstGeom prst="rect">
              <a:avLst/>
            </a:prstGeom>
            <a:solidFill>
              <a:srgbClr val="FFFFFF">
                <a:alpha val="100000"/>
              </a:srgbClr>
            </a:solidFill>
          </p:spPr>
          <p:txBody>
            <a:bodyPr/>
            <a:lstStyle/>
            <a:p/>
          </p:txBody>
        </p:sp>
        <p:sp>
          <p:nvSpPr>
            <p:cNvPr id="125" name="pl124"/>
            <p:cNvSpPr/>
            <p:nvPr/>
          </p:nvSpPr>
          <p:spPr>
            <a:xfrm>
              <a:off x="8442793" y="465734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26" name="pl125"/>
            <p:cNvSpPr/>
            <p:nvPr/>
          </p:nvSpPr>
          <p:spPr>
            <a:xfrm>
              <a:off x="8442793" y="340130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27" name="pl126"/>
            <p:cNvSpPr/>
            <p:nvPr/>
          </p:nvSpPr>
          <p:spPr>
            <a:xfrm>
              <a:off x="8442793"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28" name="pl127"/>
            <p:cNvSpPr/>
            <p:nvPr/>
          </p:nvSpPr>
          <p:spPr>
            <a:xfrm>
              <a:off x="8442793" y="4029324"/>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29" name="pl128"/>
            <p:cNvSpPr/>
            <p:nvPr/>
          </p:nvSpPr>
          <p:spPr>
            <a:xfrm>
              <a:off x="8442793" y="2773290"/>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0" name="rc129"/>
            <p:cNvSpPr/>
            <p:nvPr/>
          </p:nvSpPr>
          <p:spPr>
            <a:xfrm>
              <a:off x="8481844"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1" name="rc130"/>
            <p:cNvSpPr/>
            <p:nvPr/>
          </p:nvSpPr>
          <p:spPr>
            <a:xfrm>
              <a:off x="8481844"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2" name="rc131"/>
            <p:cNvSpPr/>
            <p:nvPr/>
          </p:nvSpPr>
          <p:spPr>
            <a:xfrm>
              <a:off x="8481844"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3" name="rc132"/>
            <p:cNvSpPr/>
            <p:nvPr/>
          </p:nvSpPr>
          <p:spPr>
            <a:xfrm>
              <a:off x="8481844" y="5064296"/>
              <a:ext cx="234305" cy="22106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4" name="rc133"/>
            <p:cNvSpPr/>
            <p:nvPr/>
          </p:nvSpPr>
          <p:spPr>
            <a:xfrm>
              <a:off x="8742183" y="5280334"/>
              <a:ext cx="234305" cy="502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5" name="rc134"/>
            <p:cNvSpPr/>
            <p:nvPr/>
          </p:nvSpPr>
          <p:spPr>
            <a:xfrm>
              <a:off x="8742183" y="528033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6" name="rc135"/>
            <p:cNvSpPr/>
            <p:nvPr/>
          </p:nvSpPr>
          <p:spPr>
            <a:xfrm>
              <a:off x="8742183" y="5280334"/>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7" name="rc136"/>
            <p:cNvSpPr/>
            <p:nvPr/>
          </p:nvSpPr>
          <p:spPr>
            <a:xfrm>
              <a:off x="8742183" y="4991446"/>
              <a:ext cx="234305" cy="28888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8" name="rc137"/>
            <p:cNvSpPr/>
            <p:nvPr/>
          </p:nvSpPr>
          <p:spPr>
            <a:xfrm>
              <a:off x="9002523"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9" name="rc138"/>
            <p:cNvSpPr/>
            <p:nvPr/>
          </p:nvSpPr>
          <p:spPr>
            <a:xfrm>
              <a:off x="9002523"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0" name="rc139"/>
            <p:cNvSpPr/>
            <p:nvPr/>
          </p:nvSpPr>
          <p:spPr>
            <a:xfrm>
              <a:off x="9002523"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1" name="rc140"/>
            <p:cNvSpPr/>
            <p:nvPr/>
          </p:nvSpPr>
          <p:spPr>
            <a:xfrm>
              <a:off x="9002523" y="5174827"/>
              <a:ext cx="234305" cy="1105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2" name="rc141"/>
            <p:cNvSpPr/>
            <p:nvPr/>
          </p:nvSpPr>
          <p:spPr>
            <a:xfrm>
              <a:off x="9262862"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3" name="rc142"/>
            <p:cNvSpPr/>
            <p:nvPr/>
          </p:nvSpPr>
          <p:spPr>
            <a:xfrm>
              <a:off x="9262862"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4" name="rc143"/>
            <p:cNvSpPr/>
            <p:nvPr/>
          </p:nvSpPr>
          <p:spPr>
            <a:xfrm>
              <a:off x="9262862"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5" name="rc144"/>
            <p:cNvSpPr/>
            <p:nvPr/>
          </p:nvSpPr>
          <p:spPr>
            <a:xfrm>
              <a:off x="9262862" y="5117049"/>
              <a:ext cx="234305" cy="1683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6" name="rc145"/>
            <p:cNvSpPr/>
            <p:nvPr/>
          </p:nvSpPr>
          <p:spPr>
            <a:xfrm>
              <a:off x="9523201"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7" name="rc146"/>
            <p:cNvSpPr/>
            <p:nvPr/>
          </p:nvSpPr>
          <p:spPr>
            <a:xfrm>
              <a:off x="9523201"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8" name="rc147"/>
            <p:cNvSpPr/>
            <p:nvPr/>
          </p:nvSpPr>
          <p:spPr>
            <a:xfrm>
              <a:off x="9523201"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9" name="rc148"/>
            <p:cNvSpPr/>
            <p:nvPr/>
          </p:nvSpPr>
          <p:spPr>
            <a:xfrm>
              <a:off x="9523201" y="5029127"/>
              <a:ext cx="234305" cy="2562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0" name="rc149"/>
            <p:cNvSpPr/>
            <p:nvPr/>
          </p:nvSpPr>
          <p:spPr>
            <a:xfrm>
              <a:off x="9783540" y="5277822"/>
              <a:ext cx="234305" cy="75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1" name="rc150"/>
            <p:cNvSpPr/>
            <p:nvPr/>
          </p:nvSpPr>
          <p:spPr>
            <a:xfrm>
              <a:off x="9783540" y="527782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2" name="rc151"/>
            <p:cNvSpPr/>
            <p:nvPr/>
          </p:nvSpPr>
          <p:spPr>
            <a:xfrm>
              <a:off x="9783540" y="5277822"/>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3" name="rc152"/>
            <p:cNvSpPr/>
            <p:nvPr/>
          </p:nvSpPr>
          <p:spPr>
            <a:xfrm>
              <a:off x="9783540" y="4978886"/>
              <a:ext cx="234305" cy="2989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4" name="rc153"/>
            <p:cNvSpPr/>
            <p:nvPr/>
          </p:nvSpPr>
          <p:spPr>
            <a:xfrm>
              <a:off x="10043879"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5" name="rc154"/>
            <p:cNvSpPr/>
            <p:nvPr/>
          </p:nvSpPr>
          <p:spPr>
            <a:xfrm>
              <a:off x="10043879"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6" name="rc155"/>
            <p:cNvSpPr/>
            <p:nvPr/>
          </p:nvSpPr>
          <p:spPr>
            <a:xfrm>
              <a:off x="10043879"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7" name="rc156"/>
            <p:cNvSpPr/>
            <p:nvPr/>
          </p:nvSpPr>
          <p:spPr>
            <a:xfrm>
              <a:off x="10043879" y="4918596"/>
              <a:ext cx="234305" cy="36676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8" name="rc157"/>
            <p:cNvSpPr/>
            <p:nvPr/>
          </p:nvSpPr>
          <p:spPr>
            <a:xfrm>
              <a:off x="10304218" y="5275309"/>
              <a:ext cx="234305" cy="1004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9" name="rc158"/>
            <p:cNvSpPr/>
            <p:nvPr/>
          </p:nvSpPr>
          <p:spPr>
            <a:xfrm>
              <a:off x="10304218" y="527530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0" name="rc159"/>
            <p:cNvSpPr/>
            <p:nvPr/>
          </p:nvSpPr>
          <p:spPr>
            <a:xfrm>
              <a:off x="10304218" y="527530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1" name="rc160"/>
            <p:cNvSpPr/>
            <p:nvPr/>
          </p:nvSpPr>
          <p:spPr>
            <a:xfrm>
              <a:off x="10304218" y="4823137"/>
              <a:ext cx="234305" cy="4521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2" name="rc161"/>
            <p:cNvSpPr/>
            <p:nvPr/>
          </p:nvSpPr>
          <p:spPr>
            <a:xfrm>
              <a:off x="10564558" y="5212508"/>
              <a:ext cx="234305" cy="7284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3" name="rc162"/>
            <p:cNvSpPr/>
            <p:nvPr/>
          </p:nvSpPr>
          <p:spPr>
            <a:xfrm>
              <a:off x="10564558" y="521250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4" name="rc163"/>
            <p:cNvSpPr/>
            <p:nvPr/>
          </p:nvSpPr>
          <p:spPr>
            <a:xfrm>
              <a:off x="10564558" y="521250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5" name="rc164"/>
            <p:cNvSpPr/>
            <p:nvPr/>
          </p:nvSpPr>
          <p:spPr>
            <a:xfrm>
              <a:off x="10564558" y="4986422"/>
              <a:ext cx="234305" cy="22608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6" name="rc165"/>
            <p:cNvSpPr/>
            <p:nvPr/>
          </p:nvSpPr>
          <p:spPr>
            <a:xfrm>
              <a:off x="10824897" y="4943717"/>
              <a:ext cx="234305" cy="34164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7" name="rc166"/>
            <p:cNvSpPr/>
            <p:nvPr/>
          </p:nvSpPr>
          <p:spPr>
            <a:xfrm>
              <a:off x="10824897" y="4943717"/>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8" name="rc167"/>
            <p:cNvSpPr/>
            <p:nvPr/>
          </p:nvSpPr>
          <p:spPr>
            <a:xfrm>
              <a:off x="10824897" y="4943717"/>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9" name="rc168"/>
            <p:cNvSpPr/>
            <p:nvPr/>
          </p:nvSpPr>
          <p:spPr>
            <a:xfrm>
              <a:off x="10824897" y="4486520"/>
              <a:ext cx="234305" cy="4571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0" name="rc169"/>
            <p:cNvSpPr/>
            <p:nvPr/>
          </p:nvSpPr>
          <p:spPr>
            <a:xfrm>
              <a:off x="11085236" y="4825649"/>
              <a:ext cx="234305" cy="45970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1" name="rc170"/>
            <p:cNvSpPr/>
            <p:nvPr/>
          </p:nvSpPr>
          <p:spPr>
            <a:xfrm>
              <a:off x="11085236" y="482564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2" name="rc171"/>
            <p:cNvSpPr/>
            <p:nvPr/>
          </p:nvSpPr>
          <p:spPr>
            <a:xfrm>
              <a:off x="11085236" y="482564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3" name="rc172"/>
            <p:cNvSpPr/>
            <p:nvPr/>
          </p:nvSpPr>
          <p:spPr>
            <a:xfrm>
              <a:off x="11085236" y="4227777"/>
              <a:ext cx="234305" cy="5978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4" name="rc173"/>
            <p:cNvSpPr/>
            <p:nvPr/>
          </p:nvSpPr>
          <p:spPr>
            <a:xfrm>
              <a:off x="11345575" y="4509129"/>
              <a:ext cx="234305" cy="77622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5" name="rc174"/>
            <p:cNvSpPr/>
            <p:nvPr/>
          </p:nvSpPr>
          <p:spPr>
            <a:xfrm>
              <a:off x="11345575" y="450912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6" name="rc175"/>
            <p:cNvSpPr/>
            <p:nvPr/>
          </p:nvSpPr>
          <p:spPr>
            <a:xfrm>
              <a:off x="11345575" y="450912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7" name="rc176"/>
            <p:cNvSpPr/>
            <p:nvPr/>
          </p:nvSpPr>
          <p:spPr>
            <a:xfrm>
              <a:off x="11345575" y="4016764"/>
              <a:ext cx="234305" cy="49236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8" name="pg177"/>
            <p:cNvSpPr/>
            <p:nvPr/>
          </p:nvSpPr>
          <p:spPr>
            <a:xfrm>
              <a:off x="11141579"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79" name="pg178"/>
            <p:cNvSpPr/>
            <p:nvPr/>
          </p:nvSpPr>
          <p:spPr>
            <a:xfrm>
              <a:off x="9129952"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80" name="tx179"/>
            <p:cNvSpPr/>
            <p:nvPr/>
          </p:nvSpPr>
          <p:spPr>
            <a:xfrm>
              <a:off x="9254835"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666 case(s)</a:t>
              </a:r>
            </a:p>
          </p:txBody>
        </p:sp>
        <p:sp>
          <p:nvSpPr>
            <p:cNvPr id="181" name="pg180"/>
            <p:cNvSpPr/>
            <p:nvPr/>
          </p:nvSpPr>
          <p:spPr>
            <a:xfrm>
              <a:off x="9336424" y="2394471"/>
              <a:ext cx="1388876" cy="311602"/>
            </a:xfrm>
            <a:custGeom>
              <a:avLst/>
              <a:pathLst>
                <a:path w="1388876" h="311602">
                  <a:moveTo>
                    <a:pt x="26017" y="311602"/>
                  </a:moveTo>
                  <a:lnTo>
                    <a:pt x="1362859" y="311602"/>
                  </a:lnTo>
                  <a:lnTo>
                    <a:pt x="1361812" y="311581"/>
                  </a:lnTo>
                  <a:lnTo>
                    <a:pt x="1365995" y="311412"/>
                  </a:lnTo>
                  <a:lnTo>
                    <a:pt x="1370098" y="310575"/>
                  </a:lnTo>
                  <a:lnTo>
                    <a:pt x="1374013" y="309090"/>
                  </a:lnTo>
                  <a:lnTo>
                    <a:pt x="1377639" y="306996"/>
                  </a:lnTo>
                  <a:lnTo>
                    <a:pt x="1380882" y="304348"/>
                  </a:lnTo>
                  <a:lnTo>
                    <a:pt x="1383659" y="301214"/>
                  </a:lnTo>
                  <a:lnTo>
                    <a:pt x="1385896" y="297675"/>
                  </a:lnTo>
                  <a:lnTo>
                    <a:pt x="1387538" y="293823"/>
                  </a:lnTo>
                  <a:lnTo>
                    <a:pt x="1388540" y="289758"/>
                  </a:lnTo>
                  <a:lnTo>
                    <a:pt x="1388876" y="285585"/>
                  </a:lnTo>
                  <a:lnTo>
                    <a:pt x="1388876" y="26017"/>
                  </a:lnTo>
                  <a:lnTo>
                    <a:pt x="1388540" y="21843"/>
                  </a:lnTo>
                  <a:lnTo>
                    <a:pt x="1387538" y="17778"/>
                  </a:lnTo>
                  <a:lnTo>
                    <a:pt x="1385896" y="13926"/>
                  </a:lnTo>
                  <a:lnTo>
                    <a:pt x="1383659" y="10387"/>
                  </a:lnTo>
                  <a:lnTo>
                    <a:pt x="1380882" y="7253"/>
                  </a:lnTo>
                  <a:lnTo>
                    <a:pt x="1377639" y="4605"/>
                  </a:lnTo>
                  <a:lnTo>
                    <a:pt x="1374013" y="2511"/>
                  </a:lnTo>
                  <a:lnTo>
                    <a:pt x="1370098" y="1027"/>
                  </a:lnTo>
                  <a:lnTo>
                    <a:pt x="1365995" y="189"/>
                  </a:lnTo>
                  <a:lnTo>
                    <a:pt x="13628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82" name="tx181"/>
            <p:cNvSpPr/>
            <p:nvPr/>
          </p:nvSpPr>
          <p:spPr>
            <a:xfrm>
              <a:off x="9440493" y="2466357"/>
              <a:ext cx="1180739"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666 case(s)</a:t>
              </a:r>
            </a:p>
          </p:txBody>
        </p:sp>
        <p:sp>
          <p:nvSpPr>
            <p:cNvPr id="183" name="rc182"/>
            <p:cNvSpPr/>
            <p:nvPr/>
          </p:nvSpPr>
          <p:spPr>
            <a:xfrm>
              <a:off x="8442793" y="2153563"/>
              <a:ext cx="3176137" cy="3131794"/>
            </a:xfrm>
            <a:prstGeom prst="rect">
              <a:avLst/>
            </a:prstGeom>
            <a:ln w="13550" cap="rnd">
              <a:solidFill>
                <a:srgbClr val="333333">
                  <a:alpha val="100000"/>
                </a:srgbClr>
              </a:solidFill>
              <a:prstDash val="solid"/>
              <a:round/>
            </a:ln>
          </p:spPr>
          <p:txBody>
            <a:bodyPr/>
            <a:lstStyle/>
            <a:p/>
          </p:txBody>
        </p:sp>
        <p:sp>
          <p:nvSpPr>
            <p:cNvPr id="184" name="rc183"/>
            <p:cNvSpPr/>
            <p:nvPr/>
          </p:nvSpPr>
          <p:spPr>
            <a:xfrm>
              <a:off x="11618931" y="2153563"/>
              <a:ext cx="3176137" cy="3131794"/>
            </a:xfrm>
            <a:prstGeom prst="rect">
              <a:avLst/>
            </a:prstGeom>
            <a:solidFill>
              <a:srgbClr val="FFFFFF">
                <a:alpha val="100000"/>
              </a:srgbClr>
            </a:solidFill>
          </p:spPr>
          <p:txBody>
            <a:bodyPr/>
            <a:lstStyle/>
            <a:p/>
          </p:txBody>
        </p:sp>
        <p:sp>
          <p:nvSpPr>
            <p:cNvPr id="185" name="pl184"/>
            <p:cNvSpPr/>
            <p:nvPr/>
          </p:nvSpPr>
          <p:spPr>
            <a:xfrm>
              <a:off x="11618931" y="465734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86" name="pl185"/>
            <p:cNvSpPr/>
            <p:nvPr/>
          </p:nvSpPr>
          <p:spPr>
            <a:xfrm>
              <a:off x="11618931" y="340130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87" name="pl186"/>
            <p:cNvSpPr/>
            <p:nvPr/>
          </p:nvSpPr>
          <p:spPr>
            <a:xfrm>
              <a:off x="11618931"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88" name="pl187"/>
            <p:cNvSpPr/>
            <p:nvPr/>
          </p:nvSpPr>
          <p:spPr>
            <a:xfrm>
              <a:off x="11618931" y="4029324"/>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89" name="pl188"/>
            <p:cNvSpPr/>
            <p:nvPr/>
          </p:nvSpPr>
          <p:spPr>
            <a:xfrm>
              <a:off x="11618931" y="2773290"/>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90" name="rc189"/>
            <p:cNvSpPr/>
            <p:nvPr/>
          </p:nvSpPr>
          <p:spPr>
            <a:xfrm>
              <a:off x="11657982" y="4496569"/>
              <a:ext cx="234305" cy="78878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1" name="rc190"/>
            <p:cNvSpPr/>
            <p:nvPr/>
          </p:nvSpPr>
          <p:spPr>
            <a:xfrm>
              <a:off x="11657982" y="449656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2" name="rc191"/>
            <p:cNvSpPr/>
            <p:nvPr/>
          </p:nvSpPr>
          <p:spPr>
            <a:xfrm>
              <a:off x="11657982" y="449656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3" name="rc192"/>
            <p:cNvSpPr/>
            <p:nvPr/>
          </p:nvSpPr>
          <p:spPr>
            <a:xfrm>
              <a:off x="11657982" y="4117246"/>
              <a:ext cx="234305" cy="37932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4" name="rc193"/>
            <p:cNvSpPr/>
            <p:nvPr/>
          </p:nvSpPr>
          <p:spPr>
            <a:xfrm>
              <a:off x="11918321" y="3858504"/>
              <a:ext cx="234305" cy="142685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5" name="rc194"/>
            <p:cNvSpPr/>
            <p:nvPr/>
          </p:nvSpPr>
          <p:spPr>
            <a:xfrm>
              <a:off x="11918321" y="385850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6" name="rc195"/>
            <p:cNvSpPr/>
            <p:nvPr/>
          </p:nvSpPr>
          <p:spPr>
            <a:xfrm>
              <a:off x="11918321" y="3858504"/>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7" name="rc196"/>
            <p:cNvSpPr/>
            <p:nvPr/>
          </p:nvSpPr>
          <p:spPr>
            <a:xfrm>
              <a:off x="11918321" y="2876285"/>
              <a:ext cx="234305" cy="98221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8" name="rc197"/>
            <p:cNvSpPr/>
            <p:nvPr/>
          </p:nvSpPr>
          <p:spPr>
            <a:xfrm>
              <a:off x="12178660" y="4931156"/>
              <a:ext cx="234305" cy="35420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9" name="rc198"/>
            <p:cNvSpPr/>
            <p:nvPr/>
          </p:nvSpPr>
          <p:spPr>
            <a:xfrm>
              <a:off x="12178660" y="493115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0" name="rc199"/>
            <p:cNvSpPr/>
            <p:nvPr/>
          </p:nvSpPr>
          <p:spPr>
            <a:xfrm>
              <a:off x="12178660" y="493115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1" name="rc200"/>
            <p:cNvSpPr/>
            <p:nvPr/>
          </p:nvSpPr>
          <p:spPr>
            <a:xfrm>
              <a:off x="12178660" y="4386038"/>
              <a:ext cx="234305" cy="54511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2" name="rc201"/>
            <p:cNvSpPr/>
            <p:nvPr/>
          </p:nvSpPr>
          <p:spPr>
            <a:xfrm>
              <a:off x="12439000"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3" name="rc202"/>
            <p:cNvSpPr/>
            <p:nvPr/>
          </p:nvSpPr>
          <p:spPr>
            <a:xfrm>
              <a:off x="12439000"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4" name="rc203"/>
            <p:cNvSpPr/>
            <p:nvPr/>
          </p:nvSpPr>
          <p:spPr>
            <a:xfrm>
              <a:off x="12439000"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5" name="rc204"/>
            <p:cNvSpPr/>
            <p:nvPr/>
          </p:nvSpPr>
          <p:spPr>
            <a:xfrm>
              <a:off x="12439000" y="5282846"/>
              <a:ext cx="234305" cy="25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6" name="rc205"/>
            <p:cNvSpPr/>
            <p:nvPr/>
          </p:nvSpPr>
          <p:spPr>
            <a:xfrm>
              <a:off x="14001035" y="5272797"/>
              <a:ext cx="234305" cy="1256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7" name="rc206"/>
            <p:cNvSpPr/>
            <p:nvPr/>
          </p:nvSpPr>
          <p:spPr>
            <a:xfrm>
              <a:off x="14001035" y="5272797"/>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8" name="rc207"/>
            <p:cNvSpPr/>
            <p:nvPr/>
          </p:nvSpPr>
          <p:spPr>
            <a:xfrm>
              <a:off x="14001035" y="5272797"/>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9" name="rc208"/>
            <p:cNvSpPr/>
            <p:nvPr/>
          </p:nvSpPr>
          <p:spPr>
            <a:xfrm>
              <a:off x="14001035" y="5247677"/>
              <a:ext cx="234305" cy="251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0" name="rc209"/>
            <p:cNvSpPr/>
            <p:nvPr/>
          </p:nvSpPr>
          <p:spPr>
            <a:xfrm>
              <a:off x="14261374" y="5004006"/>
              <a:ext cx="234305" cy="2813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1" name="rc210"/>
            <p:cNvSpPr/>
            <p:nvPr/>
          </p:nvSpPr>
          <p:spPr>
            <a:xfrm>
              <a:off x="14261374" y="500400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2" name="rc211"/>
            <p:cNvSpPr/>
            <p:nvPr/>
          </p:nvSpPr>
          <p:spPr>
            <a:xfrm>
              <a:off x="14261374" y="500400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3" name="rc212"/>
            <p:cNvSpPr/>
            <p:nvPr/>
          </p:nvSpPr>
          <p:spPr>
            <a:xfrm>
              <a:off x="14261374" y="4612124"/>
              <a:ext cx="234305" cy="39188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4" name="rc213"/>
            <p:cNvSpPr/>
            <p:nvPr/>
          </p:nvSpPr>
          <p:spPr>
            <a:xfrm>
              <a:off x="14521713" y="5107001"/>
              <a:ext cx="234305" cy="17835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5" name="rc214"/>
            <p:cNvSpPr/>
            <p:nvPr/>
          </p:nvSpPr>
          <p:spPr>
            <a:xfrm>
              <a:off x="14521713" y="510700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6" name="rc215"/>
            <p:cNvSpPr/>
            <p:nvPr/>
          </p:nvSpPr>
          <p:spPr>
            <a:xfrm>
              <a:off x="14521713" y="5107001"/>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7" name="rc216"/>
            <p:cNvSpPr/>
            <p:nvPr/>
          </p:nvSpPr>
          <p:spPr>
            <a:xfrm>
              <a:off x="14521713" y="4858306"/>
              <a:ext cx="234305" cy="24869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8" name="pg217"/>
            <p:cNvSpPr/>
            <p:nvPr/>
          </p:nvSpPr>
          <p:spPr>
            <a:xfrm>
              <a:off x="13276360"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219" name="pg218"/>
            <p:cNvSpPr/>
            <p:nvPr/>
          </p:nvSpPr>
          <p:spPr>
            <a:xfrm>
              <a:off x="11714325"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220" name="pg219"/>
            <p:cNvSpPr/>
            <p:nvPr/>
          </p:nvSpPr>
          <p:spPr>
            <a:xfrm>
              <a:off x="14578056"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221" name="pg220"/>
            <p:cNvSpPr/>
            <p:nvPr/>
          </p:nvSpPr>
          <p:spPr>
            <a:xfrm>
              <a:off x="12281953"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22" name="tx221"/>
            <p:cNvSpPr/>
            <p:nvPr/>
          </p:nvSpPr>
          <p:spPr>
            <a:xfrm>
              <a:off x="12406836"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1,211 case(s)</a:t>
              </a:r>
            </a:p>
          </p:txBody>
        </p:sp>
        <p:sp>
          <p:nvSpPr>
            <p:cNvPr id="223" name="pg222"/>
            <p:cNvSpPr/>
            <p:nvPr/>
          </p:nvSpPr>
          <p:spPr>
            <a:xfrm>
              <a:off x="12492448" y="2394471"/>
              <a:ext cx="1429105" cy="311602"/>
            </a:xfrm>
            <a:custGeom>
              <a:avLst/>
              <a:pathLst>
                <a:path w="1429105" h="311602">
                  <a:moveTo>
                    <a:pt x="26017" y="311602"/>
                  </a:moveTo>
                  <a:lnTo>
                    <a:pt x="1403088" y="311602"/>
                  </a:lnTo>
                  <a:lnTo>
                    <a:pt x="1402040" y="311581"/>
                  </a:lnTo>
                  <a:lnTo>
                    <a:pt x="1406224" y="311412"/>
                  </a:lnTo>
                  <a:lnTo>
                    <a:pt x="1410326" y="310575"/>
                  </a:lnTo>
                  <a:lnTo>
                    <a:pt x="1414241" y="309090"/>
                  </a:lnTo>
                  <a:lnTo>
                    <a:pt x="1417867" y="306996"/>
                  </a:lnTo>
                  <a:lnTo>
                    <a:pt x="1421110" y="304348"/>
                  </a:lnTo>
                  <a:lnTo>
                    <a:pt x="1423887" y="301214"/>
                  </a:lnTo>
                  <a:lnTo>
                    <a:pt x="1426125" y="297675"/>
                  </a:lnTo>
                  <a:lnTo>
                    <a:pt x="1427766" y="293823"/>
                  </a:lnTo>
                  <a:lnTo>
                    <a:pt x="1428768" y="289758"/>
                  </a:lnTo>
                  <a:lnTo>
                    <a:pt x="1429105" y="285585"/>
                  </a:lnTo>
                  <a:lnTo>
                    <a:pt x="1429105" y="26017"/>
                  </a:lnTo>
                  <a:lnTo>
                    <a:pt x="1428768" y="21843"/>
                  </a:lnTo>
                  <a:lnTo>
                    <a:pt x="1427766" y="17778"/>
                  </a:lnTo>
                  <a:lnTo>
                    <a:pt x="1426125" y="13926"/>
                  </a:lnTo>
                  <a:lnTo>
                    <a:pt x="1423887" y="10387"/>
                  </a:lnTo>
                  <a:lnTo>
                    <a:pt x="1421110" y="7253"/>
                  </a:lnTo>
                  <a:lnTo>
                    <a:pt x="1417867" y="4605"/>
                  </a:lnTo>
                  <a:lnTo>
                    <a:pt x="1414241" y="2511"/>
                  </a:lnTo>
                  <a:lnTo>
                    <a:pt x="1410326" y="1027"/>
                  </a:lnTo>
                  <a:lnTo>
                    <a:pt x="1406224" y="189"/>
                  </a:lnTo>
                  <a:lnTo>
                    <a:pt x="1403088"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24" name="tx223"/>
            <p:cNvSpPr/>
            <p:nvPr/>
          </p:nvSpPr>
          <p:spPr>
            <a:xfrm>
              <a:off x="12596516" y="2466357"/>
              <a:ext cx="122096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4,613 case(s)</a:t>
              </a:r>
            </a:p>
          </p:txBody>
        </p:sp>
        <p:sp>
          <p:nvSpPr>
            <p:cNvPr id="225" name="rc224"/>
            <p:cNvSpPr/>
            <p:nvPr/>
          </p:nvSpPr>
          <p:spPr>
            <a:xfrm>
              <a:off x="11618931" y="2153563"/>
              <a:ext cx="3176137" cy="3131794"/>
            </a:xfrm>
            <a:prstGeom prst="rect">
              <a:avLst/>
            </a:prstGeom>
            <a:ln w="13550" cap="rnd">
              <a:solidFill>
                <a:srgbClr val="333333">
                  <a:alpha val="100000"/>
                </a:srgbClr>
              </a:solidFill>
              <a:prstDash val="solid"/>
              <a:round/>
            </a:ln>
          </p:spPr>
          <p:txBody>
            <a:bodyPr/>
            <a:lstStyle/>
            <a:p/>
          </p:txBody>
        </p:sp>
        <p:sp>
          <p:nvSpPr>
            <p:cNvPr id="226" name="rc225"/>
            <p:cNvSpPr/>
            <p:nvPr/>
          </p:nvSpPr>
          <p:spPr>
            <a:xfrm>
              <a:off x="14795069" y="2153563"/>
              <a:ext cx="3176137" cy="3131794"/>
            </a:xfrm>
            <a:prstGeom prst="rect">
              <a:avLst/>
            </a:prstGeom>
            <a:solidFill>
              <a:srgbClr val="FFFFFF">
                <a:alpha val="100000"/>
              </a:srgbClr>
            </a:solidFill>
          </p:spPr>
          <p:txBody>
            <a:bodyPr/>
            <a:lstStyle/>
            <a:p/>
          </p:txBody>
        </p:sp>
        <p:sp>
          <p:nvSpPr>
            <p:cNvPr id="227" name="pl226"/>
            <p:cNvSpPr/>
            <p:nvPr/>
          </p:nvSpPr>
          <p:spPr>
            <a:xfrm>
              <a:off x="14795069" y="465734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28" name="pl227"/>
            <p:cNvSpPr/>
            <p:nvPr/>
          </p:nvSpPr>
          <p:spPr>
            <a:xfrm>
              <a:off x="14795069" y="340130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29" name="pl228"/>
            <p:cNvSpPr/>
            <p:nvPr/>
          </p:nvSpPr>
          <p:spPr>
            <a:xfrm>
              <a:off x="14795069"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30" name="pl229"/>
            <p:cNvSpPr/>
            <p:nvPr/>
          </p:nvSpPr>
          <p:spPr>
            <a:xfrm>
              <a:off x="14795069" y="4029324"/>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31" name="pl230"/>
            <p:cNvSpPr/>
            <p:nvPr/>
          </p:nvSpPr>
          <p:spPr>
            <a:xfrm>
              <a:off x="14795069" y="2773290"/>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32" name="rc231"/>
            <p:cNvSpPr/>
            <p:nvPr/>
          </p:nvSpPr>
          <p:spPr>
            <a:xfrm>
              <a:off x="14795069" y="2153563"/>
              <a:ext cx="3176137" cy="3131794"/>
            </a:xfrm>
            <a:prstGeom prst="rect">
              <a:avLst/>
            </a:prstGeom>
            <a:ln w="13550" cap="rnd">
              <a:solidFill>
                <a:srgbClr val="333333">
                  <a:alpha val="100000"/>
                </a:srgbClr>
              </a:solidFill>
              <a:prstDash val="solid"/>
              <a:round/>
            </a:ln>
          </p:spPr>
          <p:txBody>
            <a:bodyPr/>
            <a:lstStyle/>
            <a:p/>
          </p:txBody>
        </p:sp>
        <p:sp>
          <p:nvSpPr>
            <p:cNvPr id="233" name="tx232"/>
            <p:cNvSpPr/>
            <p:nvPr/>
          </p:nvSpPr>
          <p:spPr>
            <a:xfrm>
              <a:off x="3396061"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34" name="tx233"/>
            <p:cNvSpPr/>
            <p:nvPr/>
          </p:nvSpPr>
          <p:spPr>
            <a:xfrm>
              <a:off x="657219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35" name="tx234"/>
            <p:cNvSpPr/>
            <p:nvPr/>
          </p:nvSpPr>
          <p:spPr>
            <a:xfrm>
              <a:off x="974833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36" name="tx235"/>
            <p:cNvSpPr/>
            <p:nvPr/>
          </p:nvSpPr>
          <p:spPr>
            <a:xfrm>
              <a:off x="1292447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37" name="tx236"/>
            <p:cNvSpPr/>
            <p:nvPr/>
          </p:nvSpPr>
          <p:spPr>
            <a:xfrm>
              <a:off x="161006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38" name="pl237"/>
            <p:cNvSpPr/>
            <p:nvPr/>
          </p:nvSpPr>
          <p:spPr>
            <a:xfrm>
              <a:off x="224672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9" name="pl238"/>
            <p:cNvSpPr/>
            <p:nvPr/>
          </p:nvSpPr>
          <p:spPr>
            <a:xfrm>
              <a:off x="250706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0" name="pl239"/>
            <p:cNvSpPr/>
            <p:nvPr/>
          </p:nvSpPr>
          <p:spPr>
            <a:xfrm>
              <a:off x="27673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1" name="pl240"/>
            <p:cNvSpPr/>
            <p:nvPr/>
          </p:nvSpPr>
          <p:spPr>
            <a:xfrm>
              <a:off x="30277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2" name="pl241"/>
            <p:cNvSpPr/>
            <p:nvPr/>
          </p:nvSpPr>
          <p:spPr>
            <a:xfrm>
              <a:off x="32880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3" name="pl242"/>
            <p:cNvSpPr/>
            <p:nvPr/>
          </p:nvSpPr>
          <p:spPr>
            <a:xfrm>
              <a:off x="354841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4" name="pl243"/>
            <p:cNvSpPr/>
            <p:nvPr/>
          </p:nvSpPr>
          <p:spPr>
            <a:xfrm>
              <a:off x="380875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5" name="pl244"/>
            <p:cNvSpPr/>
            <p:nvPr/>
          </p:nvSpPr>
          <p:spPr>
            <a:xfrm>
              <a:off x="40690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6" name="pl245"/>
            <p:cNvSpPr/>
            <p:nvPr/>
          </p:nvSpPr>
          <p:spPr>
            <a:xfrm>
              <a:off x="43294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7" name="pl246"/>
            <p:cNvSpPr/>
            <p:nvPr/>
          </p:nvSpPr>
          <p:spPr>
            <a:xfrm>
              <a:off x="45897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8" name="pl247"/>
            <p:cNvSpPr/>
            <p:nvPr/>
          </p:nvSpPr>
          <p:spPr>
            <a:xfrm>
              <a:off x="48501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9" name="pl248"/>
            <p:cNvSpPr/>
            <p:nvPr/>
          </p:nvSpPr>
          <p:spPr>
            <a:xfrm>
              <a:off x="5110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0" name="tx249"/>
            <p:cNvSpPr/>
            <p:nvPr/>
          </p:nvSpPr>
          <p:spPr>
            <a:xfrm rot="-5400000">
              <a:off x="216593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51" name="tx250"/>
            <p:cNvSpPr/>
            <p:nvPr/>
          </p:nvSpPr>
          <p:spPr>
            <a:xfrm rot="-5400000">
              <a:off x="241646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52" name="tx251"/>
            <p:cNvSpPr/>
            <p:nvPr/>
          </p:nvSpPr>
          <p:spPr>
            <a:xfrm rot="-5400000">
              <a:off x="267689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53" name="tx252"/>
            <p:cNvSpPr/>
            <p:nvPr/>
          </p:nvSpPr>
          <p:spPr>
            <a:xfrm rot="-5400000">
              <a:off x="293536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54" name="tx253"/>
            <p:cNvSpPr/>
            <p:nvPr/>
          </p:nvSpPr>
          <p:spPr>
            <a:xfrm rot="-5400000">
              <a:off x="3165059"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55" name="tx254"/>
            <p:cNvSpPr/>
            <p:nvPr/>
          </p:nvSpPr>
          <p:spPr>
            <a:xfrm rot="-5400000">
              <a:off x="346763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56" name="tx255"/>
            <p:cNvSpPr/>
            <p:nvPr/>
          </p:nvSpPr>
          <p:spPr>
            <a:xfrm rot="-5400000">
              <a:off x="3757665"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57" name="tx256"/>
            <p:cNvSpPr/>
            <p:nvPr/>
          </p:nvSpPr>
          <p:spPr>
            <a:xfrm rot="-5400000">
              <a:off x="395584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58" name="tx257"/>
            <p:cNvSpPr/>
            <p:nvPr/>
          </p:nvSpPr>
          <p:spPr>
            <a:xfrm rot="-5400000">
              <a:off x="42161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59" name="tx258"/>
            <p:cNvSpPr/>
            <p:nvPr/>
          </p:nvSpPr>
          <p:spPr>
            <a:xfrm rot="-5400000">
              <a:off x="451289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60" name="tx259"/>
            <p:cNvSpPr/>
            <p:nvPr/>
          </p:nvSpPr>
          <p:spPr>
            <a:xfrm rot="-5400000">
              <a:off x="475461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61" name="tx260"/>
            <p:cNvSpPr/>
            <p:nvPr/>
          </p:nvSpPr>
          <p:spPr>
            <a:xfrm rot="-5400000">
              <a:off x="501495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62" name="pl261"/>
            <p:cNvSpPr/>
            <p:nvPr/>
          </p:nvSpPr>
          <p:spPr>
            <a:xfrm>
              <a:off x="54228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3" name="pl262"/>
            <p:cNvSpPr/>
            <p:nvPr/>
          </p:nvSpPr>
          <p:spPr>
            <a:xfrm>
              <a:off x="56831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4" name="pl263"/>
            <p:cNvSpPr/>
            <p:nvPr/>
          </p:nvSpPr>
          <p:spPr>
            <a:xfrm>
              <a:off x="5943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5" name="pl264"/>
            <p:cNvSpPr/>
            <p:nvPr/>
          </p:nvSpPr>
          <p:spPr>
            <a:xfrm>
              <a:off x="6203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6" name="pl265"/>
            <p:cNvSpPr/>
            <p:nvPr/>
          </p:nvSpPr>
          <p:spPr>
            <a:xfrm>
              <a:off x="646421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7" name="pl266"/>
            <p:cNvSpPr/>
            <p:nvPr/>
          </p:nvSpPr>
          <p:spPr>
            <a:xfrm>
              <a:off x="672455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8" name="pl267"/>
            <p:cNvSpPr/>
            <p:nvPr/>
          </p:nvSpPr>
          <p:spPr>
            <a:xfrm>
              <a:off x="69848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9" name="pl268"/>
            <p:cNvSpPr/>
            <p:nvPr/>
          </p:nvSpPr>
          <p:spPr>
            <a:xfrm>
              <a:off x="724523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0" name="pl269"/>
            <p:cNvSpPr/>
            <p:nvPr/>
          </p:nvSpPr>
          <p:spPr>
            <a:xfrm>
              <a:off x="750557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1" name="pl270"/>
            <p:cNvSpPr/>
            <p:nvPr/>
          </p:nvSpPr>
          <p:spPr>
            <a:xfrm>
              <a:off x="77659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2" name="pl271"/>
            <p:cNvSpPr/>
            <p:nvPr/>
          </p:nvSpPr>
          <p:spPr>
            <a:xfrm>
              <a:off x="80262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3" name="pl272"/>
            <p:cNvSpPr/>
            <p:nvPr/>
          </p:nvSpPr>
          <p:spPr>
            <a:xfrm>
              <a:off x="82865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4" name="tx273"/>
            <p:cNvSpPr/>
            <p:nvPr/>
          </p:nvSpPr>
          <p:spPr>
            <a:xfrm rot="-5400000">
              <a:off x="534207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75" name="tx274"/>
            <p:cNvSpPr/>
            <p:nvPr/>
          </p:nvSpPr>
          <p:spPr>
            <a:xfrm rot="-5400000">
              <a:off x="5592605"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76" name="tx275"/>
            <p:cNvSpPr/>
            <p:nvPr/>
          </p:nvSpPr>
          <p:spPr>
            <a:xfrm rot="-5400000">
              <a:off x="585303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77" name="tx276"/>
            <p:cNvSpPr/>
            <p:nvPr/>
          </p:nvSpPr>
          <p:spPr>
            <a:xfrm rot="-5400000">
              <a:off x="6111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78" name="tx277"/>
            <p:cNvSpPr/>
            <p:nvPr/>
          </p:nvSpPr>
          <p:spPr>
            <a:xfrm rot="-5400000">
              <a:off x="634119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79" name="tx278"/>
            <p:cNvSpPr/>
            <p:nvPr/>
          </p:nvSpPr>
          <p:spPr>
            <a:xfrm rot="-5400000">
              <a:off x="664377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80" name="tx279"/>
            <p:cNvSpPr/>
            <p:nvPr/>
          </p:nvSpPr>
          <p:spPr>
            <a:xfrm rot="-5400000">
              <a:off x="693380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81" name="tx280"/>
            <p:cNvSpPr/>
            <p:nvPr/>
          </p:nvSpPr>
          <p:spPr>
            <a:xfrm rot="-5400000">
              <a:off x="713198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82" name="tx281"/>
            <p:cNvSpPr/>
            <p:nvPr/>
          </p:nvSpPr>
          <p:spPr>
            <a:xfrm rot="-5400000">
              <a:off x="7392277"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83" name="tx282"/>
            <p:cNvSpPr/>
            <p:nvPr/>
          </p:nvSpPr>
          <p:spPr>
            <a:xfrm rot="-5400000">
              <a:off x="768903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84" name="tx283"/>
            <p:cNvSpPr/>
            <p:nvPr/>
          </p:nvSpPr>
          <p:spPr>
            <a:xfrm rot="-5400000">
              <a:off x="793075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85" name="tx284"/>
            <p:cNvSpPr/>
            <p:nvPr/>
          </p:nvSpPr>
          <p:spPr>
            <a:xfrm rot="-5400000">
              <a:off x="8191092"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86" name="pl285"/>
            <p:cNvSpPr/>
            <p:nvPr/>
          </p:nvSpPr>
          <p:spPr>
            <a:xfrm>
              <a:off x="859899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7" name="pl286"/>
            <p:cNvSpPr/>
            <p:nvPr/>
          </p:nvSpPr>
          <p:spPr>
            <a:xfrm>
              <a:off x="88593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8" name="pl287"/>
            <p:cNvSpPr/>
            <p:nvPr/>
          </p:nvSpPr>
          <p:spPr>
            <a:xfrm>
              <a:off x="911967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9" name="pl288"/>
            <p:cNvSpPr/>
            <p:nvPr/>
          </p:nvSpPr>
          <p:spPr>
            <a:xfrm>
              <a:off x="938001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0" name="pl289"/>
            <p:cNvSpPr/>
            <p:nvPr/>
          </p:nvSpPr>
          <p:spPr>
            <a:xfrm>
              <a:off x="9640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1" name="pl290"/>
            <p:cNvSpPr/>
            <p:nvPr/>
          </p:nvSpPr>
          <p:spPr>
            <a:xfrm>
              <a:off x="99006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2" name="pl291"/>
            <p:cNvSpPr/>
            <p:nvPr/>
          </p:nvSpPr>
          <p:spPr>
            <a:xfrm>
              <a:off x="101610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3" name="pl292"/>
            <p:cNvSpPr/>
            <p:nvPr/>
          </p:nvSpPr>
          <p:spPr>
            <a:xfrm>
              <a:off x="1042137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4" name="pl293"/>
            <p:cNvSpPr/>
            <p:nvPr/>
          </p:nvSpPr>
          <p:spPr>
            <a:xfrm>
              <a:off x="106817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5" name="pl294"/>
            <p:cNvSpPr/>
            <p:nvPr/>
          </p:nvSpPr>
          <p:spPr>
            <a:xfrm>
              <a:off x="10942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6" name="pl295"/>
            <p:cNvSpPr/>
            <p:nvPr/>
          </p:nvSpPr>
          <p:spPr>
            <a:xfrm>
              <a:off x="1120238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7" name="pl296"/>
            <p:cNvSpPr/>
            <p:nvPr/>
          </p:nvSpPr>
          <p:spPr>
            <a:xfrm>
              <a:off x="114627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8" name="tx297"/>
            <p:cNvSpPr/>
            <p:nvPr/>
          </p:nvSpPr>
          <p:spPr>
            <a:xfrm rot="-5400000">
              <a:off x="851821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99" name="tx298"/>
            <p:cNvSpPr/>
            <p:nvPr/>
          </p:nvSpPr>
          <p:spPr>
            <a:xfrm rot="-5400000">
              <a:off x="8768743"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00" name="tx299"/>
            <p:cNvSpPr/>
            <p:nvPr/>
          </p:nvSpPr>
          <p:spPr>
            <a:xfrm rot="-5400000">
              <a:off x="9029169"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01" name="tx300"/>
            <p:cNvSpPr/>
            <p:nvPr/>
          </p:nvSpPr>
          <p:spPr>
            <a:xfrm rot="-5400000">
              <a:off x="928764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02" name="tx301"/>
            <p:cNvSpPr/>
            <p:nvPr/>
          </p:nvSpPr>
          <p:spPr>
            <a:xfrm rot="-5400000">
              <a:off x="951733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03" name="tx302"/>
            <p:cNvSpPr/>
            <p:nvPr/>
          </p:nvSpPr>
          <p:spPr>
            <a:xfrm rot="-5400000">
              <a:off x="981991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04" name="tx303"/>
            <p:cNvSpPr/>
            <p:nvPr/>
          </p:nvSpPr>
          <p:spPr>
            <a:xfrm rot="-5400000">
              <a:off x="10109940"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05" name="tx304"/>
            <p:cNvSpPr/>
            <p:nvPr/>
          </p:nvSpPr>
          <p:spPr>
            <a:xfrm rot="-5400000">
              <a:off x="10308119"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06" name="tx305"/>
            <p:cNvSpPr/>
            <p:nvPr/>
          </p:nvSpPr>
          <p:spPr>
            <a:xfrm rot="-5400000">
              <a:off x="10568415"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07" name="tx306"/>
            <p:cNvSpPr/>
            <p:nvPr/>
          </p:nvSpPr>
          <p:spPr>
            <a:xfrm rot="-5400000">
              <a:off x="1086517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08" name="tx307"/>
            <p:cNvSpPr/>
            <p:nvPr/>
          </p:nvSpPr>
          <p:spPr>
            <a:xfrm rot="-5400000">
              <a:off x="1110689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09" name="tx308"/>
            <p:cNvSpPr/>
            <p:nvPr/>
          </p:nvSpPr>
          <p:spPr>
            <a:xfrm rot="-5400000">
              <a:off x="113672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10" name="pl309"/>
            <p:cNvSpPr/>
            <p:nvPr/>
          </p:nvSpPr>
          <p:spPr>
            <a:xfrm>
              <a:off x="117751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120354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122958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125561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pl313"/>
            <p:cNvSpPr/>
            <p:nvPr/>
          </p:nvSpPr>
          <p:spPr>
            <a:xfrm>
              <a:off x="1281649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pl314"/>
            <p:cNvSpPr/>
            <p:nvPr/>
          </p:nvSpPr>
          <p:spPr>
            <a:xfrm>
              <a:off x="130768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pl315"/>
            <p:cNvSpPr/>
            <p:nvPr/>
          </p:nvSpPr>
          <p:spPr>
            <a:xfrm>
              <a:off x="133371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pl316"/>
            <p:cNvSpPr/>
            <p:nvPr/>
          </p:nvSpPr>
          <p:spPr>
            <a:xfrm>
              <a:off x="135975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8" name="pl317"/>
            <p:cNvSpPr/>
            <p:nvPr/>
          </p:nvSpPr>
          <p:spPr>
            <a:xfrm>
              <a:off x="138578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pl318"/>
            <p:cNvSpPr/>
            <p:nvPr/>
          </p:nvSpPr>
          <p:spPr>
            <a:xfrm>
              <a:off x="1411818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pl319"/>
            <p:cNvSpPr/>
            <p:nvPr/>
          </p:nvSpPr>
          <p:spPr>
            <a:xfrm>
              <a:off x="1437852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1" name="pl320"/>
            <p:cNvSpPr/>
            <p:nvPr/>
          </p:nvSpPr>
          <p:spPr>
            <a:xfrm>
              <a:off x="1463886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tx321"/>
            <p:cNvSpPr/>
            <p:nvPr/>
          </p:nvSpPr>
          <p:spPr>
            <a:xfrm rot="-5400000">
              <a:off x="1169435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23" name="tx322"/>
            <p:cNvSpPr/>
            <p:nvPr/>
          </p:nvSpPr>
          <p:spPr>
            <a:xfrm rot="-5400000">
              <a:off x="11944881"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24" name="tx323"/>
            <p:cNvSpPr/>
            <p:nvPr/>
          </p:nvSpPr>
          <p:spPr>
            <a:xfrm rot="-5400000">
              <a:off x="12205307"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25" name="tx324"/>
            <p:cNvSpPr/>
            <p:nvPr/>
          </p:nvSpPr>
          <p:spPr>
            <a:xfrm rot="-5400000">
              <a:off x="1246378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26" name="tx325"/>
            <p:cNvSpPr/>
            <p:nvPr/>
          </p:nvSpPr>
          <p:spPr>
            <a:xfrm rot="-5400000">
              <a:off x="1269347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27" name="tx326"/>
            <p:cNvSpPr/>
            <p:nvPr/>
          </p:nvSpPr>
          <p:spPr>
            <a:xfrm rot="-5400000">
              <a:off x="1299604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28" name="tx327"/>
            <p:cNvSpPr/>
            <p:nvPr/>
          </p:nvSpPr>
          <p:spPr>
            <a:xfrm rot="-5400000">
              <a:off x="1328607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29" name="tx328"/>
            <p:cNvSpPr/>
            <p:nvPr/>
          </p:nvSpPr>
          <p:spPr>
            <a:xfrm rot="-5400000">
              <a:off x="1348425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30" name="tx329"/>
            <p:cNvSpPr/>
            <p:nvPr/>
          </p:nvSpPr>
          <p:spPr>
            <a:xfrm rot="-5400000">
              <a:off x="13744553"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31" name="tx330"/>
            <p:cNvSpPr/>
            <p:nvPr/>
          </p:nvSpPr>
          <p:spPr>
            <a:xfrm rot="-5400000">
              <a:off x="14041311"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32" name="tx331"/>
            <p:cNvSpPr/>
            <p:nvPr/>
          </p:nvSpPr>
          <p:spPr>
            <a:xfrm rot="-5400000">
              <a:off x="1428302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33" name="tx332"/>
            <p:cNvSpPr/>
            <p:nvPr/>
          </p:nvSpPr>
          <p:spPr>
            <a:xfrm rot="-5400000">
              <a:off x="1454336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34" name="pl333"/>
            <p:cNvSpPr/>
            <p:nvPr/>
          </p:nvSpPr>
          <p:spPr>
            <a:xfrm>
              <a:off x="149512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334"/>
            <p:cNvSpPr/>
            <p:nvPr/>
          </p:nvSpPr>
          <p:spPr>
            <a:xfrm>
              <a:off x="152116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154719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157322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337"/>
            <p:cNvSpPr/>
            <p:nvPr/>
          </p:nvSpPr>
          <p:spPr>
            <a:xfrm>
              <a:off x="159926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pl338"/>
            <p:cNvSpPr/>
            <p:nvPr/>
          </p:nvSpPr>
          <p:spPr>
            <a:xfrm>
              <a:off x="1625296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pl339"/>
            <p:cNvSpPr/>
            <p:nvPr/>
          </p:nvSpPr>
          <p:spPr>
            <a:xfrm>
              <a:off x="165133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pl340"/>
            <p:cNvSpPr/>
            <p:nvPr/>
          </p:nvSpPr>
          <p:spPr>
            <a:xfrm>
              <a:off x="167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pl341"/>
            <p:cNvSpPr/>
            <p:nvPr/>
          </p:nvSpPr>
          <p:spPr>
            <a:xfrm>
              <a:off x="1703398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3" name="pl342"/>
            <p:cNvSpPr/>
            <p:nvPr/>
          </p:nvSpPr>
          <p:spPr>
            <a:xfrm>
              <a:off x="17294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4" name="pl343"/>
            <p:cNvSpPr/>
            <p:nvPr/>
          </p:nvSpPr>
          <p:spPr>
            <a:xfrm>
              <a:off x="17554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5" name="pl344"/>
            <p:cNvSpPr/>
            <p:nvPr/>
          </p:nvSpPr>
          <p:spPr>
            <a:xfrm>
              <a:off x="1781500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tx345"/>
            <p:cNvSpPr/>
            <p:nvPr/>
          </p:nvSpPr>
          <p:spPr>
            <a:xfrm rot="-5400000">
              <a:off x="1487049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47" name="tx346"/>
            <p:cNvSpPr/>
            <p:nvPr/>
          </p:nvSpPr>
          <p:spPr>
            <a:xfrm rot="-5400000">
              <a:off x="151210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48" name="tx347"/>
            <p:cNvSpPr/>
            <p:nvPr/>
          </p:nvSpPr>
          <p:spPr>
            <a:xfrm rot="-5400000">
              <a:off x="15381445"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49" name="tx348"/>
            <p:cNvSpPr/>
            <p:nvPr/>
          </p:nvSpPr>
          <p:spPr>
            <a:xfrm rot="-5400000">
              <a:off x="15639918"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50" name="tx349"/>
            <p:cNvSpPr/>
            <p:nvPr/>
          </p:nvSpPr>
          <p:spPr>
            <a:xfrm rot="-5400000">
              <a:off x="1586961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51" name="tx350"/>
            <p:cNvSpPr/>
            <p:nvPr/>
          </p:nvSpPr>
          <p:spPr>
            <a:xfrm rot="-5400000">
              <a:off x="1617218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52" name="tx351"/>
            <p:cNvSpPr/>
            <p:nvPr/>
          </p:nvSpPr>
          <p:spPr>
            <a:xfrm rot="-5400000">
              <a:off x="1646221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53" name="tx352"/>
            <p:cNvSpPr/>
            <p:nvPr/>
          </p:nvSpPr>
          <p:spPr>
            <a:xfrm rot="-5400000">
              <a:off x="1666039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54" name="tx353"/>
            <p:cNvSpPr/>
            <p:nvPr/>
          </p:nvSpPr>
          <p:spPr>
            <a:xfrm rot="-5400000">
              <a:off x="1692069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55" name="tx354"/>
            <p:cNvSpPr/>
            <p:nvPr/>
          </p:nvSpPr>
          <p:spPr>
            <a:xfrm rot="-5400000">
              <a:off x="1721744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56" name="tx355"/>
            <p:cNvSpPr/>
            <p:nvPr/>
          </p:nvSpPr>
          <p:spPr>
            <a:xfrm rot="-5400000">
              <a:off x="17459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57" name="tx356"/>
            <p:cNvSpPr/>
            <p:nvPr/>
          </p:nvSpPr>
          <p:spPr>
            <a:xfrm rot="-5400000">
              <a:off x="1771950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58" name="tx357"/>
            <p:cNvSpPr/>
            <p:nvPr/>
          </p:nvSpPr>
          <p:spPr>
            <a:xfrm>
              <a:off x="1421486" y="5200079"/>
              <a:ext cx="381186"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359" name="tx358"/>
            <p:cNvSpPr/>
            <p:nvPr/>
          </p:nvSpPr>
          <p:spPr>
            <a:xfrm>
              <a:off x="1294238" y="3944046"/>
              <a:ext cx="508434"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500</a:t>
              </a:r>
            </a:p>
          </p:txBody>
        </p:sp>
        <p:sp>
          <p:nvSpPr>
            <p:cNvPr id="360" name="tx359"/>
            <p:cNvSpPr/>
            <p:nvPr/>
          </p:nvSpPr>
          <p:spPr>
            <a:xfrm>
              <a:off x="1230614" y="2658432"/>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1,000</a:t>
              </a:r>
            </a:p>
          </p:txBody>
        </p:sp>
        <p:sp>
          <p:nvSpPr>
            <p:cNvPr id="361" name="pl360"/>
            <p:cNvSpPr/>
            <p:nvPr/>
          </p:nvSpPr>
          <p:spPr>
            <a:xfrm>
              <a:off x="2055723"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62" name="pl361"/>
            <p:cNvSpPr/>
            <p:nvPr/>
          </p:nvSpPr>
          <p:spPr>
            <a:xfrm>
              <a:off x="2055723" y="402932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63" name="pl362"/>
            <p:cNvSpPr/>
            <p:nvPr/>
          </p:nvSpPr>
          <p:spPr>
            <a:xfrm>
              <a:off x="2055723" y="277329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64" name="tx363"/>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365" name="rc364"/>
            <p:cNvSpPr/>
            <p:nvPr/>
          </p:nvSpPr>
          <p:spPr>
            <a:xfrm>
              <a:off x="18110385" y="2153563"/>
              <a:ext cx="1240079" cy="413498"/>
            </a:xfrm>
            <a:prstGeom prst="rect">
              <a:avLst/>
            </a:prstGeom>
            <a:solidFill>
              <a:srgbClr val="FFFFFF">
                <a:alpha val="100000"/>
              </a:srgbClr>
            </a:solidFill>
          </p:spPr>
          <p:txBody>
            <a:bodyPr/>
            <a:lstStyle/>
            <a:p/>
          </p:txBody>
        </p:sp>
        <p:sp>
          <p:nvSpPr>
            <p:cNvPr id="366" name="rc365"/>
            <p:cNvSpPr/>
            <p:nvPr/>
          </p:nvSpPr>
          <p:spPr>
            <a:xfrm>
              <a:off x="18179974" y="2223153"/>
              <a:ext cx="274319" cy="274319"/>
            </a:xfrm>
            <a:prstGeom prst="rect">
              <a:avLst/>
            </a:prstGeom>
            <a:solidFill>
              <a:srgbClr val="FFFFFF">
                <a:alpha val="100000"/>
              </a:srgbClr>
            </a:solidFill>
          </p:spPr>
          <p:txBody>
            <a:bodyPr/>
            <a:lstStyle/>
            <a:p/>
          </p:txBody>
        </p:sp>
        <p:sp>
          <p:nvSpPr>
            <p:cNvPr id="367" name="pg366"/>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368" name="tx367"/>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369" name="rc368"/>
            <p:cNvSpPr/>
            <p:nvPr/>
          </p:nvSpPr>
          <p:spPr>
            <a:xfrm>
              <a:off x="18110385" y="2706240"/>
              <a:ext cx="1753945" cy="1236458"/>
            </a:xfrm>
            <a:prstGeom prst="rect">
              <a:avLst/>
            </a:prstGeom>
            <a:solidFill>
              <a:srgbClr val="FFFFFF">
                <a:alpha val="100000"/>
              </a:srgbClr>
            </a:solidFill>
          </p:spPr>
          <p:txBody>
            <a:bodyPr/>
            <a:lstStyle/>
            <a:p/>
          </p:txBody>
        </p:sp>
        <p:sp>
          <p:nvSpPr>
            <p:cNvPr id="370" name="rc369"/>
            <p:cNvSpPr/>
            <p:nvPr/>
          </p:nvSpPr>
          <p:spPr>
            <a:xfrm>
              <a:off x="18179974" y="2775829"/>
              <a:ext cx="274319" cy="274319"/>
            </a:xfrm>
            <a:prstGeom prst="rect">
              <a:avLst/>
            </a:prstGeom>
            <a:solidFill>
              <a:srgbClr val="FFFFFF">
                <a:alpha val="100000"/>
              </a:srgbClr>
            </a:solidFill>
          </p:spPr>
          <p:txBody>
            <a:bodyPr/>
            <a:lstStyle/>
            <a:p/>
          </p:txBody>
        </p:sp>
        <p:sp>
          <p:nvSpPr>
            <p:cNvPr id="371" name="rc370"/>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72" name="rc371"/>
            <p:cNvSpPr/>
            <p:nvPr/>
          </p:nvSpPr>
          <p:spPr>
            <a:xfrm>
              <a:off x="18179974" y="3050149"/>
              <a:ext cx="274319" cy="274319"/>
            </a:xfrm>
            <a:prstGeom prst="rect">
              <a:avLst/>
            </a:prstGeom>
            <a:solidFill>
              <a:srgbClr val="FFFFFF">
                <a:alpha val="100000"/>
              </a:srgbClr>
            </a:solidFill>
          </p:spPr>
          <p:txBody>
            <a:bodyPr/>
            <a:lstStyle/>
            <a:p/>
          </p:txBody>
        </p:sp>
        <p:sp>
          <p:nvSpPr>
            <p:cNvPr id="373" name="rc372"/>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74" name="rc373"/>
            <p:cNvSpPr/>
            <p:nvPr/>
          </p:nvSpPr>
          <p:spPr>
            <a:xfrm>
              <a:off x="18179974" y="3324469"/>
              <a:ext cx="274319" cy="274320"/>
            </a:xfrm>
            <a:prstGeom prst="rect">
              <a:avLst/>
            </a:prstGeom>
            <a:solidFill>
              <a:srgbClr val="FFFFFF">
                <a:alpha val="100000"/>
              </a:srgbClr>
            </a:solidFill>
          </p:spPr>
          <p:txBody>
            <a:bodyPr/>
            <a:lstStyle/>
            <a:p/>
          </p:txBody>
        </p:sp>
        <p:sp>
          <p:nvSpPr>
            <p:cNvPr id="375" name="rc374"/>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76" name="rc375"/>
            <p:cNvSpPr/>
            <p:nvPr/>
          </p:nvSpPr>
          <p:spPr>
            <a:xfrm>
              <a:off x="18179974" y="3598789"/>
              <a:ext cx="274319" cy="274320"/>
            </a:xfrm>
            <a:prstGeom prst="rect">
              <a:avLst/>
            </a:prstGeom>
            <a:solidFill>
              <a:srgbClr val="FFFFFF">
                <a:alpha val="100000"/>
              </a:srgbClr>
            </a:solidFill>
          </p:spPr>
          <p:txBody>
            <a:bodyPr/>
            <a:lstStyle/>
            <a:p/>
          </p:txBody>
        </p:sp>
        <p:sp>
          <p:nvSpPr>
            <p:cNvPr id="377" name="rc376"/>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78" name="tx377"/>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379" name="tx378"/>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380" name="tx379"/>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381" name="tx380"/>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382" name=""/>
          <p:cNvGrpSpPr/>
          <p:nvPr/>
        </p:nvGrpSpPr>
        <p:grpSpPr>
          <a:xfrm>
            <a:off x="6400800" y="6217920"/>
            <a:ext cx="5486400" cy="4251960"/>
            <a:chOff x="6400800" y="6217920"/>
            <a:chExt cx="5486400" cy="4251960"/>
          </a:xfrm>
        </p:grpSpPr>
        <p:sp>
          <p:nvSpPr>
            <p:cNvPr id="383"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384"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385" name="rc5"/>
            <p:cNvSpPr/>
            <p:nvPr/>
          </p:nvSpPr>
          <p:spPr>
            <a:xfrm>
              <a:off x="7068913" y="6510025"/>
              <a:ext cx="4191941" cy="2788960"/>
            </a:xfrm>
            <a:prstGeom prst="rect">
              <a:avLst/>
            </a:prstGeom>
            <a:solidFill>
              <a:srgbClr val="FFFFFF">
                <a:alpha val="100000"/>
              </a:srgbClr>
            </a:solidFill>
          </p:spPr>
          <p:txBody>
            <a:bodyPr/>
            <a:lstStyle/>
            <a:p/>
          </p:txBody>
        </p:sp>
        <p:sp>
          <p:nvSpPr>
            <p:cNvPr id="386" name="pl6"/>
            <p:cNvSpPr/>
            <p:nvPr/>
          </p:nvSpPr>
          <p:spPr>
            <a:xfrm>
              <a:off x="7068913" y="8793794"/>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387" name="pl7"/>
            <p:cNvSpPr/>
            <p:nvPr/>
          </p:nvSpPr>
          <p:spPr>
            <a:xfrm>
              <a:off x="7068913" y="8036952"/>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388" name="pl8"/>
            <p:cNvSpPr/>
            <p:nvPr/>
          </p:nvSpPr>
          <p:spPr>
            <a:xfrm>
              <a:off x="7068913" y="7280111"/>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389" name="pl9"/>
            <p:cNvSpPr/>
            <p:nvPr/>
          </p:nvSpPr>
          <p:spPr>
            <a:xfrm>
              <a:off x="7068913" y="6523269"/>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390" name="pl10"/>
            <p:cNvSpPr/>
            <p:nvPr/>
          </p:nvSpPr>
          <p:spPr>
            <a:xfrm>
              <a:off x="7068913" y="9172214"/>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391" name="pl11"/>
            <p:cNvSpPr/>
            <p:nvPr/>
          </p:nvSpPr>
          <p:spPr>
            <a:xfrm>
              <a:off x="7068913" y="8415373"/>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392" name="pl12"/>
            <p:cNvSpPr/>
            <p:nvPr/>
          </p:nvSpPr>
          <p:spPr>
            <a:xfrm>
              <a:off x="7068913" y="7658532"/>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393" name="pl13"/>
            <p:cNvSpPr/>
            <p:nvPr/>
          </p:nvSpPr>
          <p:spPr>
            <a:xfrm>
              <a:off x="7068913" y="6901690"/>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394" name="rc14"/>
            <p:cNvSpPr/>
            <p:nvPr/>
          </p:nvSpPr>
          <p:spPr>
            <a:xfrm>
              <a:off x="7214466" y="7772058"/>
              <a:ext cx="407549" cy="1362314"/>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395" name="rc15"/>
            <p:cNvSpPr/>
            <p:nvPr/>
          </p:nvSpPr>
          <p:spPr>
            <a:xfrm>
              <a:off x="7796680" y="8036952"/>
              <a:ext cx="407549" cy="1097420"/>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396" name="rc16"/>
            <p:cNvSpPr/>
            <p:nvPr/>
          </p:nvSpPr>
          <p:spPr>
            <a:xfrm>
              <a:off x="8378894" y="8453215"/>
              <a:ext cx="407549" cy="71899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397" name="rc17"/>
            <p:cNvSpPr/>
            <p:nvPr/>
          </p:nvSpPr>
          <p:spPr>
            <a:xfrm>
              <a:off x="8961109" y="8945162"/>
              <a:ext cx="407549" cy="227052"/>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398" name="rc18"/>
            <p:cNvSpPr/>
            <p:nvPr/>
          </p:nvSpPr>
          <p:spPr>
            <a:xfrm>
              <a:off x="9543323" y="9058688"/>
              <a:ext cx="407549" cy="113526"/>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399" name="rc19"/>
            <p:cNvSpPr/>
            <p:nvPr/>
          </p:nvSpPr>
          <p:spPr>
            <a:xfrm>
              <a:off x="10125537" y="8907320"/>
              <a:ext cx="407549" cy="264894"/>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00" name="rc20"/>
            <p:cNvSpPr/>
            <p:nvPr/>
          </p:nvSpPr>
          <p:spPr>
            <a:xfrm>
              <a:off x="7214466" y="7280111"/>
              <a:ext cx="407549" cy="49194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1" name="rc21"/>
            <p:cNvSpPr/>
            <p:nvPr/>
          </p:nvSpPr>
          <p:spPr>
            <a:xfrm>
              <a:off x="7796680" y="7242269"/>
              <a:ext cx="407549" cy="79468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2" name="rc22"/>
            <p:cNvSpPr/>
            <p:nvPr/>
          </p:nvSpPr>
          <p:spPr>
            <a:xfrm>
              <a:off x="8378894" y="8074794"/>
              <a:ext cx="407549" cy="3784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3" name="rc23"/>
            <p:cNvSpPr/>
            <p:nvPr/>
          </p:nvSpPr>
          <p:spPr>
            <a:xfrm>
              <a:off x="8961109" y="8793794"/>
              <a:ext cx="407549" cy="15136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4" name="rc24"/>
            <p:cNvSpPr/>
            <p:nvPr/>
          </p:nvSpPr>
          <p:spPr>
            <a:xfrm>
              <a:off x="9543323" y="9020846"/>
              <a:ext cx="407549" cy="3784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5" name="rc25"/>
            <p:cNvSpPr/>
            <p:nvPr/>
          </p:nvSpPr>
          <p:spPr>
            <a:xfrm>
              <a:off x="10125537" y="8869478"/>
              <a:ext cx="407549" cy="3784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6" name="rc26"/>
            <p:cNvSpPr/>
            <p:nvPr/>
          </p:nvSpPr>
          <p:spPr>
            <a:xfrm>
              <a:off x="7214466" y="7204427"/>
              <a:ext cx="407549" cy="75684"/>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07" name="rc27"/>
            <p:cNvSpPr/>
            <p:nvPr/>
          </p:nvSpPr>
          <p:spPr>
            <a:xfrm>
              <a:off x="7796680" y="6636796"/>
              <a:ext cx="407549" cy="605473"/>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08" name="rc28"/>
            <p:cNvSpPr/>
            <p:nvPr/>
          </p:nvSpPr>
          <p:spPr>
            <a:xfrm>
              <a:off x="8378894" y="7582847"/>
              <a:ext cx="407549" cy="491946"/>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09" name="rc29"/>
            <p:cNvSpPr/>
            <p:nvPr/>
          </p:nvSpPr>
          <p:spPr>
            <a:xfrm>
              <a:off x="8961109" y="8642425"/>
              <a:ext cx="407549" cy="151368"/>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10" name="rc30"/>
            <p:cNvSpPr/>
            <p:nvPr/>
          </p:nvSpPr>
          <p:spPr>
            <a:xfrm>
              <a:off x="9543323" y="8983004"/>
              <a:ext cx="407549" cy="37842"/>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11" name="rc31"/>
            <p:cNvSpPr/>
            <p:nvPr/>
          </p:nvSpPr>
          <p:spPr>
            <a:xfrm>
              <a:off x="7214466" y="9134372"/>
              <a:ext cx="407549" cy="37842"/>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12" name="rc32"/>
            <p:cNvSpPr/>
            <p:nvPr/>
          </p:nvSpPr>
          <p:spPr>
            <a:xfrm>
              <a:off x="7796680" y="9134372"/>
              <a:ext cx="407549" cy="37842"/>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13" name="pl33"/>
            <p:cNvSpPr/>
            <p:nvPr/>
          </p:nvSpPr>
          <p:spPr>
            <a:xfrm>
              <a:off x="7418241" y="6867288"/>
              <a:ext cx="2911070" cy="2280091"/>
            </a:xfrm>
            <a:custGeom>
              <a:avLst/>
              <a:pathLst>
                <a:path w="2911070" h="2280091">
                  <a:moveTo>
                    <a:pt x="0" y="0"/>
                  </a:moveTo>
                  <a:lnTo>
                    <a:pt x="582214" y="1578525"/>
                  </a:lnTo>
                  <a:lnTo>
                    <a:pt x="1164428" y="1943277"/>
                  </a:lnTo>
                  <a:lnTo>
                    <a:pt x="1746642" y="2176098"/>
                  </a:lnTo>
                  <a:lnTo>
                    <a:pt x="2328856" y="2280091"/>
                  </a:lnTo>
                  <a:lnTo>
                    <a:pt x="2911070" y="2273883"/>
                  </a:lnTo>
                </a:path>
              </a:pathLst>
            </a:custGeom>
            <a:ln w="40651" cap="flat">
              <a:solidFill>
                <a:srgbClr val="000000">
                  <a:alpha val="100000"/>
                </a:srgbClr>
              </a:solidFill>
              <a:prstDash val="solid"/>
              <a:round/>
            </a:ln>
          </p:spPr>
          <p:txBody>
            <a:bodyPr/>
            <a:lstStyle/>
            <a:p/>
          </p:txBody>
        </p:sp>
        <p:sp>
          <p:nvSpPr>
            <p:cNvPr id="414" name="rc34"/>
            <p:cNvSpPr/>
            <p:nvPr/>
          </p:nvSpPr>
          <p:spPr>
            <a:xfrm>
              <a:off x="7068913" y="6510025"/>
              <a:ext cx="4191941" cy="2788960"/>
            </a:xfrm>
            <a:prstGeom prst="rect">
              <a:avLst/>
            </a:prstGeom>
            <a:ln w="13550" cap="rnd">
              <a:solidFill>
                <a:srgbClr val="333333">
                  <a:alpha val="100000"/>
                </a:srgbClr>
              </a:solidFill>
              <a:prstDash val="solid"/>
              <a:round/>
            </a:ln>
          </p:spPr>
          <p:txBody>
            <a:bodyPr/>
            <a:lstStyle/>
            <a:p/>
          </p:txBody>
        </p:sp>
        <p:sp>
          <p:nvSpPr>
            <p:cNvPr id="415" name="tx35"/>
            <p:cNvSpPr/>
            <p:nvPr/>
          </p:nvSpPr>
          <p:spPr>
            <a:xfrm>
              <a:off x="6843756" y="9169908"/>
              <a:ext cx="127099"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16" name="tx36"/>
            <p:cNvSpPr/>
            <p:nvPr/>
          </p:nvSpPr>
          <p:spPr>
            <a:xfrm>
              <a:off x="6801340" y="8413066"/>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17" name="tx37"/>
            <p:cNvSpPr/>
            <p:nvPr/>
          </p:nvSpPr>
          <p:spPr>
            <a:xfrm>
              <a:off x="6801340" y="7656225"/>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18" name="tx38"/>
            <p:cNvSpPr/>
            <p:nvPr/>
          </p:nvSpPr>
          <p:spPr>
            <a:xfrm>
              <a:off x="6801340" y="6899383"/>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419" name="pl39"/>
            <p:cNvSpPr/>
            <p:nvPr/>
          </p:nvSpPr>
          <p:spPr>
            <a:xfrm>
              <a:off x="7034118"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0" name="pl40"/>
            <p:cNvSpPr/>
            <p:nvPr/>
          </p:nvSpPr>
          <p:spPr>
            <a:xfrm>
              <a:off x="7034118" y="841537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1" name="pl41"/>
            <p:cNvSpPr/>
            <p:nvPr/>
          </p:nvSpPr>
          <p:spPr>
            <a:xfrm>
              <a:off x="7034118" y="765853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2" name="pl42"/>
            <p:cNvSpPr/>
            <p:nvPr/>
          </p:nvSpPr>
          <p:spPr>
            <a:xfrm>
              <a:off x="7034118" y="690169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3" name="pl43"/>
            <p:cNvSpPr/>
            <p:nvPr/>
          </p:nvSpPr>
          <p:spPr>
            <a:xfrm>
              <a:off x="11260854"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24" name="pl44"/>
            <p:cNvSpPr/>
            <p:nvPr/>
          </p:nvSpPr>
          <p:spPr>
            <a:xfrm>
              <a:off x="11260854" y="8396145"/>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25" name="pl45"/>
            <p:cNvSpPr/>
            <p:nvPr/>
          </p:nvSpPr>
          <p:spPr>
            <a:xfrm>
              <a:off x="11260854" y="7620076"/>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26" name="pl46"/>
            <p:cNvSpPr/>
            <p:nvPr/>
          </p:nvSpPr>
          <p:spPr>
            <a:xfrm>
              <a:off x="11260854" y="6844006"/>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27" name="tx47"/>
            <p:cNvSpPr/>
            <p:nvPr/>
          </p:nvSpPr>
          <p:spPr>
            <a:xfrm>
              <a:off x="11358911"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28" name="tx48"/>
            <p:cNvSpPr/>
            <p:nvPr/>
          </p:nvSpPr>
          <p:spPr>
            <a:xfrm>
              <a:off x="11358911" y="8393838"/>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50</a:t>
              </a:r>
            </a:p>
          </p:txBody>
        </p:sp>
        <p:sp>
          <p:nvSpPr>
            <p:cNvPr id="429" name="tx49"/>
            <p:cNvSpPr/>
            <p:nvPr/>
          </p:nvSpPr>
          <p:spPr>
            <a:xfrm>
              <a:off x="11358911" y="7617769"/>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30" name="tx50"/>
            <p:cNvSpPr/>
            <p:nvPr/>
          </p:nvSpPr>
          <p:spPr>
            <a:xfrm>
              <a:off x="11358911" y="6841699"/>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150</a:t>
              </a:r>
            </a:p>
          </p:txBody>
        </p:sp>
        <p:sp>
          <p:nvSpPr>
            <p:cNvPr id="431" name="pl51"/>
            <p:cNvSpPr/>
            <p:nvPr/>
          </p:nvSpPr>
          <p:spPr>
            <a:xfrm>
              <a:off x="741824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32" name="pl52"/>
            <p:cNvSpPr/>
            <p:nvPr/>
          </p:nvSpPr>
          <p:spPr>
            <a:xfrm>
              <a:off x="8000455"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33" name="pl53"/>
            <p:cNvSpPr/>
            <p:nvPr/>
          </p:nvSpPr>
          <p:spPr>
            <a:xfrm>
              <a:off x="858266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34" name="pl54"/>
            <p:cNvSpPr/>
            <p:nvPr/>
          </p:nvSpPr>
          <p:spPr>
            <a:xfrm>
              <a:off x="916488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35" name="pl55"/>
            <p:cNvSpPr/>
            <p:nvPr/>
          </p:nvSpPr>
          <p:spPr>
            <a:xfrm>
              <a:off x="974709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36" name="pl56"/>
            <p:cNvSpPr/>
            <p:nvPr/>
          </p:nvSpPr>
          <p:spPr>
            <a:xfrm>
              <a:off x="1032931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37" name="pl57"/>
            <p:cNvSpPr/>
            <p:nvPr/>
          </p:nvSpPr>
          <p:spPr>
            <a:xfrm>
              <a:off x="1091152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38" name="tx58"/>
            <p:cNvSpPr/>
            <p:nvPr/>
          </p:nvSpPr>
          <p:spPr>
            <a:xfrm rot="-2700000">
              <a:off x="7308342"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39" name="tx59"/>
            <p:cNvSpPr/>
            <p:nvPr/>
          </p:nvSpPr>
          <p:spPr>
            <a:xfrm rot="-2700000">
              <a:off x="7850859"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40" name="tx60"/>
            <p:cNvSpPr/>
            <p:nvPr/>
          </p:nvSpPr>
          <p:spPr>
            <a:xfrm rot="-2700000">
              <a:off x="8432415"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41" name="tx61"/>
            <p:cNvSpPr/>
            <p:nvPr/>
          </p:nvSpPr>
          <p:spPr>
            <a:xfrm rot="-2700000">
              <a:off x="8869939"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42" name="tx62"/>
            <p:cNvSpPr/>
            <p:nvPr/>
          </p:nvSpPr>
          <p:spPr>
            <a:xfrm rot="-2700000">
              <a:off x="9452153"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43" name="tx63"/>
            <p:cNvSpPr/>
            <p:nvPr/>
          </p:nvSpPr>
          <p:spPr>
            <a:xfrm rot="-2700000">
              <a:off x="10034340"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444" name="tx64"/>
            <p:cNvSpPr/>
            <p:nvPr/>
          </p:nvSpPr>
          <p:spPr>
            <a:xfrm rot="-2700000">
              <a:off x="10728624"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45" name="tx65"/>
            <p:cNvSpPr/>
            <p:nvPr/>
          </p:nvSpPr>
          <p:spPr>
            <a:xfrm>
              <a:off x="9164883"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446" name="tx66"/>
            <p:cNvSpPr/>
            <p:nvPr/>
          </p:nvSpPr>
          <p:spPr>
            <a:xfrm>
              <a:off x="8347631"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447" name="tx67"/>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448" name="tx68"/>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449" name="rc69"/>
            <p:cNvSpPr/>
            <p:nvPr/>
          </p:nvSpPr>
          <p:spPr>
            <a:xfrm>
              <a:off x="6522375" y="10217410"/>
              <a:ext cx="1051268" cy="182880"/>
            </a:xfrm>
            <a:prstGeom prst="rect">
              <a:avLst/>
            </a:prstGeom>
            <a:solidFill>
              <a:srgbClr val="FFFFFF">
                <a:alpha val="100000"/>
              </a:srgbClr>
            </a:solidFill>
          </p:spPr>
          <p:txBody>
            <a:bodyPr/>
            <a:lstStyle/>
            <a:p/>
          </p:txBody>
        </p:sp>
        <p:sp>
          <p:nvSpPr>
            <p:cNvPr id="450" name="rc70"/>
            <p:cNvSpPr/>
            <p:nvPr/>
          </p:nvSpPr>
          <p:spPr>
            <a:xfrm>
              <a:off x="6522375" y="10217410"/>
              <a:ext cx="182879" cy="182880"/>
            </a:xfrm>
            <a:prstGeom prst="rect">
              <a:avLst/>
            </a:prstGeom>
            <a:solidFill>
              <a:srgbClr val="FFFFFF">
                <a:alpha val="100000"/>
              </a:srgbClr>
            </a:solidFill>
          </p:spPr>
          <p:txBody>
            <a:bodyPr/>
            <a:lstStyle/>
            <a:p/>
          </p:txBody>
        </p:sp>
        <p:sp>
          <p:nvSpPr>
            <p:cNvPr id="451" name="pl71"/>
            <p:cNvSpPr/>
            <p:nvPr/>
          </p:nvSpPr>
          <p:spPr>
            <a:xfrm>
              <a:off x="6540663"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452" name="tx72"/>
            <p:cNvSpPr/>
            <p:nvPr/>
          </p:nvSpPr>
          <p:spPr>
            <a:xfrm>
              <a:off x="6813255"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453" name="rc73"/>
            <p:cNvSpPr/>
            <p:nvPr/>
          </p:nvSpPr>
          <p:spPr>
            <a:xfrm>
              <a:off x="7753643" y="10217410"/>
              <a:ext cx="4053749" cy="182880"/>
            </a:xfrm>
            <a:prstGeom prst="rect">
              <a:avLst/>
            </a:prstGeom>
            <a:solidFill>
              <a:srgbClr val="FFFFFF">
                <a:alpha val="100000"/>
              </a:srgbClr>
            </a:solidFill>
          </p:spPr>
          <p:txBody>
            <a:bodyPr/>
            <a:lstStyle/>
            <a:p/>
          </p:txBody>
        </p:sp>
        <p:sp>
          <p:nvSpPr>
            <p:cNvPr id="454" name="rc74"/>
            <p:cNvSpPr/>
            <p:nvPr/>
          </p:nvSpPr>
          <p:spPr>
            <a:xfrm>
              <a:off x="7753643" y="10217410"/>
              <a:ext cx="182880" cy="182880"/>
            </a:xfrm>
            <a:prstGeom prst="rect">
              <a:avLst/>
            </a:prstGeom>
            <a:solidFill>
              <a:srgbClr val="FFFFFF">
                <a:alpha val="100000"/>
              </a:srgbClr>
            </a:solidFill>
          </p:spPr>
          <p:txBody>
            <a:bodyPr/>
            <a:lstStyle/>
            <a:p/>
          </p:txBody>
        </p:sp>
        <p:sp>
          <p:nvSpPr>
            <p:cNvPr id="455" name="rc75"/>
            <p:cNvSpPr/>
            <p:nvPr/>
          </p:nvSpPr>
          <p:spPr>
            <a:xfrm>
              <a:off x="7762643"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56" name="rc76"/>
            <p:cNvSpPr/>
            <p:nvPr/>
          </p:nvSpPr>
          <p:spPr>
            <a:xfrm>
              <a:off x="8844883" y="10217410"/>
              <a:ext cx="182879" cy="182880"/>
            </a:xfrm>
            <a:prstGeom prst="rect">
              <a:avLst/>
            </a:prstGeom>
            <a:solidFill>
              <a:srgbClr val="FFFFFF">
                <a:alpha val="100000"/>
              </a:srgbClr>
            </a:solidFill>
          </p:spPr>
          <p:txBody>
            <a:bodyPr/>
            <a:lstStyle/>
            <a:p/>
          </p:txBody>
        </p:sp>
        <p:sp>
          <p:nvSpPr>
            <p:cNvPr id="457" name="rc77"/>
            <p:cNvSpPr/>
            <p:nvPr/>
          </p:nvSpPr>
          <p:spPr>
            <a:xfrm>
              <a:off x="8853883" y="10226410"/>
              <a:ext cx="164880"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8" name="rc78"/>
            <p:cNvSpPr/>
            <p:nvPr/>
          </p:nvSpPr>
          <p:spPr>
            <a:xfrm>
              <a:off x="9770924" y="10217410"/>
              <a:ext cx="182879" cy="182880"/>
            </a:xfrm>
            <a:prstGeom prst="rect">
              <a:avLst/>
            </a:prstGeom>
            <a:solidFill>
              <a:srgbClr val="FFFFFF">
                <a:alpha val="100000"/>
              </a:srgbClr>
            </a:solidFill>
          </p:spPr>
          <p:txBody>
            <a:bodyPr/>
            <a:lstStyle/>
            <a:p/>
          </p:txBody>
        </p:sp>
        <p:sp>
          <p:nvSpPr>
            <p:cNvPr id="459" name="rc79"/>
            <p:cNvSpPr/>
            <p:nvPr/>
          </p:nvSpPr>
          <p:spPr>
            <a:xfrm>
              <a:off x="9779924" y="10226410"/>
              <a:ext cx="164880"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0" name="rc80"/>
            <p:cNvSpPr/>
            <p:nvPr/>
          </p:nvSpPr>
          <p:spPr>
            <a:xfrm>
              <a:off x="10773165" y="10217410"/>
              <a:ext cx="182879" cy="182880"/>
            </a:xfrm>
            <a:prstGeom prst="rect">
              <a:avLst/>
            </a:prstGeom>
            <a:solidFill>
              <a:srgbClr val="FFFFFF">
                <a:alpha val="100000"/>
              </a:srgbClr>
            </a:solidFill>
          </p:spPr>
          <p:txBody>
            <a:bodyPr/>
            <a:lstStyle/>
            <a:p/>
          </p:txBody>
        </p:sp>
        <p:sp>
          <p:nvSpPr>
            <p:cNvPr id="461" name="rc81"/>
            <p:cNvSpPr/>
            <p:nvPr/>
          </p:nvSpPr>
          <p:spPr>
            <a:xfrm>
              <a:off x="10782165"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2" name="tx82"/>
            <p:cNvSpPr/>
            <p:nvPr/>
          </p:nvSpPr>
          <p:spPr>
            <a:xfrm>
              <a:off x="8044523"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463" name="tx83"/>
            <p:cNvSpPr/>
            <p:nvPr/>
          </p:nvSpPr>
          <p:spPr>
            <a:xfrm>
              <a:off x="9135763"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464" name="tx84"/>
            <p:cNvSpPr/>
            <p:nvPr/>
          </p:nvSpPr>
          <p:spPr>
            <a:xfrm>
              <a:off x="10061804"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465" name="tx85"/>
            <p:cNvSpPr/>
            <p:nvPr/>
          </p:nvSpPr>
          <p:spPr>
            <a:xfrm>
              <a:off x="11064045"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466" name="tx86"/>
            <p:cNvSpPr/>
            <p:nvPr/>
          </p:nvSpPr>
          <p:spPr>
            <a:xfrm>
              <a:off x="6536585"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67" name=""/>
          <p:cNvGrpSpPr/>
          <p:nvPr/>
        </p:nvGrpSpPr>
        <p:grpSpPr>
          <a:xfrm>
            <a:off x="12527280" y="6217920"/>
            <a:ext cx="5486400" cy="4297680"/>
            <a:chOff x="12527280" y="6217920"/>
            <a:chExt cx="5486400" cy="4297680"/>
          </a:xfrm>
        </p:grpSpPr>
        <p:sp>
          <p:nvSpPr>
            <p:cNvPr id="468"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69"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70"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471"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72"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73"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74"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75"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76"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77"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78"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79"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80"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81"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82" name="pl17"/>
            <p:cNvSpPr/>
            <p:nvPr/>
          </p:nvSpPr>
          <p:spPr>
            <a:xfrm>
              <a:off x="13329440" y="6842922"/>
              <a:ext cx="4502097" cy="1024299"/>
            </a:xfrm>
            <a:custGeom>
              <a:avLst/>
              <a:pathLst>
                <a:path w="4502097" h="1024299">
                  <a:moveTo>
                    <a:pt x="0" y="691402"/>
                  </a:moveTo>
                  <a:lnTo>
                    <a:pt x="187587" y="845047"/>
                  </a:lnTo>
                  <a:lnTo>
                    <a:pt x="375174" y="1024299"/>
                  </a:lnTo>
                  <a:lnTo>
                    <a:pt x="562762" y="691402"/>
                  </a:lnTo>
                  <a:lnTo>
                    <a:pt x="750349" y="307289"/>
                  </a:lnTo>
                  <a:lnTo>
                    <a:pt x="937937" y="332897"/>
                  </a:lnTo>
                  <a:lnTo>
                    <a:pt x="1125524" y="358504"/>
                  </a:lnTo>
                  <a:lnTo>
                    <a:pt x="1313111" y="332897"/>
                  </a:lnTo>
                  <a:lnTo>
                    <a:pt x="1500699" y="76822"/>
                  </a:lnTo>
                  <a:lnTo>
                    <a:pt x="1688286" y="0"/>
                  </a:lnTo>
                  <a:lnTo>
                    <a:pt x="1875874" y="51214"/>
                  </a:lnTo>
                  <a:lnTo>
                    <a:pt x="2063461" y="102429"/>
                  </a:lnTo>
                  <a:lnTo>
                    <a:pt x="2251048" y="204859"/>
                  </a:lnTo>
                  <a:lnTo>
                    <a:pt x="2438636" y="332897"/>
                  </a:lnTo>
                  <a:lnTo>
                    <a:pt x="2626223" y="230467"/>
                  </a:lnTo>
                  <a:lnTo>
                    <a:pt x="2813811" y="179252"/>
                  </a:lnTo>
                  <a:lnTo>
                    <a:pt x="3001398" y="179252"/>
                  </a:lnTo>
                  <a:lnTo>
                    <a:pt x="3188985" y="179252"/>
                  </a:lnTo>
                  <a:lnTo>
                    <a:pt x="3376573" y="153644"/>
                  </a:lnTo>
                  <a:lnTo>
                    <a:pt x="3564160" y="128037"/>
                  </a:lnTo>
                  <a:lnTo>
                    <a:pt x="3751748" y="230467"/>
                  </a:lnTo>
                  <a:lnTo>
                    <a:pt x="3939335" y="230467"/>
                  </a:lnTo>
                  <a:lnTo>
                    <a:pt x="4126923" y="230467"/>
                  </a:lnTo>
                  <a:lnTo>
                    <a:pt x="4314510" y="332897"/>
                  </a:lnTo>
                  <a:lnTo>
                    <a:pt x="4502097" y="230467"/>
                  </a:lnTo>
                </a:path>
              </a:pathLst>
            </a:custGeom>
            <a:ln w="32521" cap="flat">
              <a:solidFill>
                <a:srgbClr val="5EB0E8">
                  <a:alpha val="100000"/>
                </a:srgbClr>
              </a:solidFill>
              <a:prstDash val="solid"/>
              <a:round/>
            </a:ln>
          </p:spPr>
          <p:txBody>
            <a:bodyPr/>
            <a:lstStyle/>
            <a:p/>
          </p:txBody>
        </p:sp>
        <p:sp>
          <p:nvSpPr>
            <p:cNvPr id="483" name="pl18"/>
            <p:cNvSpPr/>
            <p:nvPr/>
          </p:nvSpPr>
          <p:spPr>
            <a:xfrm>
              <a:off x="15580489" y="7278249"/>
              <a:ext cx="2251048" cy="870654"/>
            </a:xfrm>
            <a:custGeom>
              <a:avLst/>
              <a:pathLst>
                <a:path w="2251048" h="870654">
                  <a:moveTo>
                    <a:pt x="0" y="870654"/>
                  </a:moveTo>
                  <a:lnTo>
                    <a:pt x="187587" y="588972"/>
                  </a:lnTo>
                  <a:lnTo>
                    <a:pt x="375174" y="358504"/>
                  </a:lnTo>
                  <a:lnTo>
                    <a:pt x="562762" y="409719"/>
                  </a:lnTo>
                  <a:lnTo>
                    <a:pt x="750349" y="281682"/>
                  </a:lnTo>
                  <a:lnTo>
                    <a:pt x="937937" y="204859"/>
                  </a:lnTo>
                  <a:lnTo>
                    <a:pt x="1125524" y="281682"/>
                  </a:lnTo>
                  <a:lnTo>
                    <a:pt x="1313111" y="0"/>
                  </a:lnTo>
                  <a:lnTo>
                    <a:pt x="1500699" y="76822"/>
                  </a:lnTo>
                  <a:lnTo>
                    <a:pt x="1688286" y="307289"/>
                  </a:lnTo>
                  <a:lnTo>
                    <a:pt x="1875874" y="153644"/>
                  </a:lnTo>
                  <a:lnTo>
                    <a:pt x="2063461" y="281682"/>
                  </a:lnTo>
                  <a:lnTo>
                    <a:pt x="2251048" y="281682"/>
                  </a:lnTo>
                </a:path>
              </a:pathLst>
            </a:custGeom>
            <a:ln w="32521" cap="flat">
              <a:solidFill>
                <a:srgbClr val="00A173">
                  <a:alpha val="100000"/>
                </a:srgbClr>
              </a:solidFill>
              <a:prstDash val="solid"/>
              <a:round/>
            </a:ln>
          </p:spPr>
          <p:txBody>
            <a:bodyPr/>
            <a:lstStyle/>
            <a:p/>
          </p:txBody>
        </p:sp>
        <p:sp>
          <p:nvSpPr>
            <p:cNvPr id="484"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85"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86"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87"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488"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489"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90"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1"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2"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3"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4"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5"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6"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7"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8"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9"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0"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1"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2"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3"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4"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5"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6"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7"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8"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9"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0"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1"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2"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3"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4"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5"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6"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7"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8"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9"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0"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1"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22"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23"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24"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25"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26"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27"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28"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29"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30"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31"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32"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33"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34"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35"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36"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37"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38"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39"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40"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41"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42"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43"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44"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45"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46"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47" name="rc82"/>
            <p:cNvSpPr/>
            <p:nvPr/>
          </p:nvSpPr>
          <p:spPr>
            <a:xfrm>
              <a:off x="14005791" y="9941072"/>
              <a:ext cx="3149396" cy="504938"/>
            </a:xfrm>
            <a:prstGeom prst="rect">
              <a:avLst/>
            </a:prstGeom>
            <a:solidFill>
              <a:srgbClr val="FFFFFF">
                <a:alpha val="100000"/>
              </a:srgbClr>
            </a:solidFill>
          </p:spPr>
          <p:txBody>
            <a:bodyPr/>
            <a:lstStyle/>
            <a:p/>
          </p:txBody>
        </p:sp>
        <p:sp>
          <p:nvSpPr>
            <p:cNvPr id="548"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49"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50"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51"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52"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53" name=""/>
          <p:cNvGrpSpPr/>
          <p:nvPr/>
        </p:nvGrpSpPr>
        <p:grpSpPr>
          <a:xfrm>
            <a:off x="594360" y="6217920"/>
            <a:ext cx="5562295" cy="4108319"/>
            <a:chOff x="594360" y="6217920"/>
            <a:chExt cx="5562295" cy="4108319"/>
          </a:xfrm>
        </p:grpSpPr>
        <p:sp>
          <p:nvSpPr>
            <p:cNvPr id="554" name="rc3"/>
            <p:cNvSpPr/>
            <p:nvPr/>
          </p:nvSpPr>
          <p:spPr>
            <a:xfrm>
              <a:off x="594360" y="6217920"/>
              <a:ext cx="5562295" cy="410831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55" name="rc4"/>
            <p:cNvSpPr/>
            <p:nvPr/>
          </p:nvSpPr>
          <p:spPr>
            <a:xfrm>
              <a:off x="2368790" y="6516351"/>
              <a:ext cx="3444854" cy="2597758"/>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56" name="rc5"/>
            <p:cNvSpPr/>
            <p:nvPr/>
          </p:nvSpPr>
          <p:spPr>
            <a:xfrm>
              <a:off x="2397026"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57" name="rc6"/>
            <p:cNvSpPr/>
            <p:nvPr/>
          </p:nvSpPr>
          <p:spPr>
            <a:xfrm>
              <a:off x="2679391"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58" name="rc7"/>
            <p:cNvSpPr/>
            <p:nvPr/>
          </p:nvSpPr>
          <p:spPr>
            <a:xfrm>
              <a:off x="2961756"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59" name="rc8"/>
            <p:cNvSpPr/>
            <p:nvPr/>
          </p:nvSpPr>
          <p:spPr>
            <a:xfrm>
              <a:off x="3244121"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60" name="rc9"/>
            <p:cNvSpPr/>
            <p:nvPr/>
          </p:nvSpPr>
          <p:spPr>
            <a:xfrm>
              <a:off x="3526487" y="6544587"/>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561" name="rc10"/>
            <p:cNvSpPr/>
            <p:nvPr/>
          </p:nvSpPr>
          <p:spPr>
            <a:xfrm>
              <a:off x="3808852" y="6544587"/>
              <a:ext cx="282365" cy="282365"/>
            </a:xfrm>
            <a:prstGeom prst="rect">
              <a:avLst/>
            </a:prstGeom>
            <a:solidFill>
              <a:srgbClr val="D92723">
                <a:alpha val="100000"/>
              </a:srgbClr>
            </a:solidFill>
            <a:ln w="5420" cap="flat">
              <a:solidFill>
                <a:srgbClr val="FFFFFF">
                  <a:alpha val="100000"/>
                </a:srgbClr>
              </a:solidFill>
              <a:prstDash val="solid"/>
              <a:miter/>
            </a:ln>
          </p:spPr>
          <p:txBody>
            <a:bodyPr/>
            <a:lstStyle/>
            <a:p/>
          </p:txBody>
        </p:sp>
        <p:sp>
          <p:nvSpPr>
            <p:cNvPr id="562" name="rc11"/>
            <p:cNvSpPr/>
            <p:nvPr/>
          </p:nvSpPr>
          <p:spPr>
            <a:xfrm>
              <a:off x="4091217" y="6544587"/>
              <a:ext cx="282365" cy="282365"/>
            </a:xfrm>
            <a:prstGeom prst="rect">
              <a:avLst/>
            </a:prstGeom>
            <a:solidFill>
              <a:srgbClr val="F6563C">
                <a:alpha val="100000"/>
              </a:srgbClr>
            </a:solidFill>
            <a:ln w="5420" cap="flat">
              <a:solidFill>
                <a:srgbClr val="FFFFFF">
                  <a:alpha val="100000"/>
                </a:srgbClr>
              </a:solidFill>
              <a:prstDash val="solid"/>
              <a:miter/>
            </a:ln>
          </p:spPr>
          <p:txBody>
            <a:bodyPr/>
            <a:lstStyle/>
            <a:p/>
          </p:txBody>
        </p:sp>
        <p:sp>
          <p:nvSpPr>
            <p:cNvPr id="563" name="rc12"/>
            <p:cNvSpPr/>
            <p:nvPr/>
          </p:nvSpPr>
          <p:spPr>
            <a:xfrm>
              <a:off x="4373582"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64" name="rc13"/>
            <p:cNvSpPr/>
            <p:nvPr/>
          </p:nvSpPr>
          <p:spPr>
            <a:xfrm>
              <a:off x="4655947"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65" name="rc14"/>
            <p:cNvSpPr/>
            <p:nvPr/>
          </p:nvSpPr>
          <p:spPr>
            <a:xfrm>
              <a:off x="4938312"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66" name="rc15"/>
            <p:cNvSpPr/>
            <p:nvPr/>
          </p:nvSpPr>
          <p:spPr>
            <a:xfrm>
              <a:off x="5220677"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67" name="rc16"/>
            <p:cNvSpPr/>
            <p:nvPr/>
          </p:nvSpPr>
          <p:spPr>
            <a:xfrm>
              <a:off x="5503042"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68" name="rc17"/>
            <p:cNvSpPr/>
            <p:nvPr/>
          </p:nvSpPr>
          <p:spPr>
            <a:xfrm>
              <a:off x="2397026"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69" name="rc18"/>
            <p:cNvSpPr/>
            <p:nvPr/>
          </p:nvSpPr>
          <p:spPr>
            <a:xfrm>
              <a:off x="2679391"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0" name="rc19"/>
            <p:cNvSpPr/>
            <p:nvPr/>
          </p:nvSpPr>
          <p:spPr>
            <a:xfrm>
              <a:off x="2961756"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1" name="rc20"/>
            <p:cNvSpPr/>
            <p:nvPr/>
          </p:nvSpPr>
          <p:spPr>
            <a:xfrm>
              <a:off x="3244121"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2" name="rc21"/>
            <p:cNvSpPr/>
            <p:nvPr/>
          </p:nvSpPr>
          <p:spPr>
            <a:xfrm>
              <a:off x="3526487"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3" name="rc22"/>
            <p:cNvSpPr/>
            <p:nvPr/>
          </p:nvSpPr>
          <p:spPr>
            <a:xfrm>
              <a:off x="3808852" y="6826953"/>
              <a:ext cx="282365" cy="282365"/>
            </a:xfrm>
            <a:prstGeom prst="rect">
              <a:avLst/>
            </a:prstGeom>
            <a:solidFill>
              <a:srgbClr val="BB1118">
                <a:alpha val="100000"/>
              </a:srgbClr>
            </a:solidFill>
            <a:ln w="5420" cap="flat">
              <a:solidFill>
                <a:srgbClr val="FFFFFF">
                  <a:alpha val="100000"/>
                </a:srgbClr>
              </a:solidFill>
              <a:prstDash val="solid"/>
              <a:miter/>
            </a:ln>
          </p:spPr>
          <p:txBody>
            <a:bodyPr/>
            <a:lstStyle/>
            <a:p/>
          </p:txBody>
        </p:sp>
        <p:sp>
          <p:nvSpPr>
            <p:cNvPr id="574" name="rc23"/>
            <p:cNvSpPr/>
            <p:nvPr/>
          </p:nvSpPr>
          <p:spPr>
            <a:xfrm>
              <a:off x="4091217" y="6826953"/>
              <a:ext cx="282365" cy="282365"/>
            </a:xfrm>
            <a:prstGeom prst="rect">
              <a:avLst/>
            </a:prstGeom>
            <a:solidFill>
              <a:srgbClr val="FDAB8F">
                <a:alpha val="100000"/>
              </a:srgbClr>
            </a:solidFill>
            <a:ln w="5420" cap="flat">
              <a:solidFill>
                <a:srgbClr val="FFFFFF">
                  <a:alpha val="100000"/>
                </a:srgbClr>
              </a:solidFill>
              <a:prstDash val="solid"/>
              <a:miter/>
            </a:ln>
          </p:spPr>
          <p:txBody>
            <a:bodyPr/>
            <a:lstStyle/>
            <a:p/>
          </p:txBody>
        </p:sp>
        <p:sp>
          <p:nvSpPr>
            <p:cNvPr id="575" name="rc24"/>
            <p:cNvSpPr/>
            <p:nvPr/>
          </p:nvSpPr>
          <p:spPr>
            <a:xfrm>
              <a:off x="4373582"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6" name="rc25"/>
            <p:cNvSpPr/>
            <p:nvPr/>
          </p:nvSpPr>
          <p:spPr>
            <a:xfrm>
              <a:off x="4655947"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7" name="rc26"/>
            <p:cNvSpPr/>
            <p:nvPr/>
          </p:nvSpPr>
          <p:spPr>
            <a:xfrm>
              <a:off x="4938312"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8" name="rc27"/>
            <p:cNvSpPr/>
            <p:nvPr/>
          </p:nvSpPr>
          <p:spPr>
            <a:xfrm>
              <a:off x="5220677"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9" name="rc28"/>
            <p:cNvSpPr/>
            <p:nvPr/>
          </p:nvSpPr>
          <p:spPr>
            <a:xfrm>
              <a:off x="5503042"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0" name="rc29"/>
            <p:cNvSpPr/>
            <p:nvPr/>
          </p:nvSpPr>
          <p:spPr>
            <a:xfrm>
              <a:off x="2397026"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1" name="rc30"/>
            <p:cNvSpPr/>
            <p:nvPr/>
          </p:nvSpPr>
          <p:spPr>
            <a:xfrm>
              <a:off x="2679391"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2" name="rc31"/>
            <p:cNvSpPr/>
            <p:nvPr/>
          </p:nvSpPr>
          <p:spPr>
            <a:xfrm>
              <a:off x="2961756"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3" name="rc32"/>
            <p:cNvSpPr/>
            <p:nvPr/>
          </p:nvSpPr>
          <p:spPr>
            <a:xfrm>
              <a:off x="3244121"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4" name="rc33"/>
            <p:cNvSpPr/>
            <p:nvPr/>
          </p:nvSpPr>
          <p:spPr>
            <a:xfrm>
              <a:off x="3526487"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5" name="rc34"/>
            <p:cNvSpPr/>
            <p:nvPr/>
          </p:nvSpPr>
          <p:spPr>
            <a:xfrm>
              <a:off x="3808852" y="7109318"/>
              <a:ext cx="282365" cy="282365"/>
            </a:xfrm>
            <a:prstGeom prst="rect">
              <a:avLst/>
            </a:prstGeom>
            <a:solidFill>
              <a:srgbClr val="FC7453">
                <a:alpha val="100000"/>
              </a:srgbClr>
            </a:solidFill>
            <a:ln w="5420" cap="flat">
              <a:solidFill>
                <a:srgbClr val="FFFFFF">
                  <a:alpha val="100000"/>
                </a:srgbClr>
              </a:solidFill>
              <a:prstDash val="solid"/>
              <a:miter/>
            </a:ln>
          </p:spPr>
          <p:txBody>
            <a:bodyPr/>
            <a:lstStyle/>
            <a:p/>
          </p:txBody>
        </p:sp>
        <p:sp>
          <p:nvSpPr>
            <p:cNvPr id="586" name="rc35"/>
            <p:cNvSpPr/>
            <p:nvPr/>
          </p:nvSpPr>
          <p:spPr>
            <a:xfrm>
              <a:off x="4091217" y="7109318"/>
              <a:ext cx="282365" cy="282365"/>
            </a:xfrm>
            <a:prstGeom prst="rect">
              <a:avLst/>
            </a:prstGeom>
            <a:solidFill>
              <a:srgbClr val="FCBEA5">
                <a:alpha val="100000"/>
              </a:srgbClr>
            </a:solidFill>
            <a:ln w="5420" cap="flat">
              <a:solidFill>
                <a:srgbClr val="FFFFFF">
                  <a:alpha val="100000"/>
                </a:srgbClr>
              </a:solidFill>
              <a:prstDash val="solid"/>
              <a:miter/>
            </a:ln>
          </p:spPr>
          <p:txBody>
            <a:bodyPr/>
            <a:lstStyle/>
            <a:p/>
          </p:txBody>
        </p:sp>
        <p:sp>
          <p:nvSpPr>
            <p:cNvPr id="587" name="rc36"/>
            <p:cNvSpPr/>
            <p:nvPr/>
          </p:nvSpPr>
          <p:spPr>
            <a:xfrm>
              <a:off x="4373582"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8" name="rc37"/>
            <p:cNvSpPr/>
            <p:nvPr/>
          </p:nvSpPr>
          <p:spPr>
            <a:xfrm>
              <a:off x="4655947"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9" name="rc38"/>
            <p:cNvSpPr/>
            <p:nvPr/>
          </p:nvSpPr>
          <p:spPr>
            <a:xfrm>
              <a:off x="4938312"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0" name="rc39"/>
            <p:cNvSpPr/>
            <p:nvPr/>
          </p:nvSpPr>
          <p:spPr>
            <a:xfrm>
              <a:off x="5220677"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1" name="rc40"/>
            <p:cNvSpPr/>
            <p:nvPr/>
          </p:nvSpPr>
          <p:spPr>
            <a:xfrm>
              <a:off x="5503042"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2" name="rc41"/>
            <p:cNvSpPr/>
            <p:nvPr/>
          </p:nvSpPr>
          <p:spPr>
            <a:xfrm>
              <a:off x="2397026"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3" name="rc42"/>
            <p:cNvSpPr/>
            <p:nvPr/>
          </p:nvSpPr>
          <p:spPr>
            <a:xfrm>
              <a:off x="2679391"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4" name="rc43"/>
            <p:cNvSpPr/>
            <p:nvPr/>
          </p:nvSpPr>
          <p:spPr>
            <a:xfrm>
              <a:off x="2961756"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5" name="rc44"/>
            <p:cNvSpPr/>
            <p:nvPr/>
          </p:nvSpPr>
          <p:spPr>
            <a:xfrm>
              <a:off x="3244121"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6" name="rc45"/>
            <p:cNvSpPr/>
            <p:nvPr/>
          </p:nvSpPr>
          <p:spPr>
            <a:xfrm>
              <a:off x="3526487"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7" name="rc46"/>
            <p:cNvSpPr/>
            <p:nvPr/>
          </p:nvSpPr>
          <p:spPr>
            <a:xfrm>
              <a:off x="3808852" y="7391683"/>
              <a:ext cx="282365" cy="282365"/>
            </a:xfrm>
            <a:prstGeom prst="rect">
              <a:avLst/>
            </a:prstGeom>
            <a:solidFill>
              <a:srgbClr val="FC8666">
                <a:alpha val="100000"/>
              </a:srgbClr>
            </a:solidFill>
            <a:ln w="5420" cap="flat">
              <a:solidFill>
                <a:srgbClr val="FFFFFF">
                  <a:alpha val="100000"/>
                </a:srgbClr>
              </a:solidFill>
              <a:prstDash val="solid"/>
              <a:miter/>
            </a:ln>
          </p:spPr>
          <p:txBody>
            <a:bodyPr/>
            <a:lstStyle/>
            <a:p/>
          </p:txBody>
        </p:sp>
        <p:sp>
          <p:nvSpPr>
            <p:cNvPr id="598" name="rc47"/>
            <p:cNvSpPr/>
            <p:nvPr/>
          </p:nvSpPr>
          <p:spPr>
            <a:xfrm>
              <a:off x="4091217" y="7391683"/>
              <a:ext cx="282365" cy="282365"/>
            </a:xfrm>
            <a:prstGeom prst="rect">
              <a:avLst/>
            </a:prstGeom>
            <a:solidFill>
              <a:srgbClr val="FCB59A">
                <a:alpha val="100000"/>
              </a:srgbClr>
            </a:solidFill>
            <a:ln w="5420" cap="flat">
              <a:solidFill>
                <a:srgbClr val="FFFFFF">
                  <a:alpha val="100000"/>
                </a:srgbClr>
              </a:solidFill>
              <a:prstDash val="solid"/>
              <a:miter/>
            </a:ln>
          </p:spPr>
          <p:txBody>
            <a:bodyPr/>
            <a:lstStyle/>
            <a:p/>
          </p:txBody>
        </p:sp>
        <p:sp>
          <p:nvSpPr>
            <p:cNvPr id="599" name="rc48"/>
            <p:cNvSpPr/>
            <p:nvPr/>
          </p:nvSpPr>
          <p:spPr>
            <a:xfrm>
              <a:off x="4373582"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0" name="rc49"/>
            <p:cNvSpPr/>
            <p:nvPr/>
          </p:nvSpPr>
          <p:spPr>
            <a:xfrm>
              <a:off x="4655947"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1" name="rc50"/>
            <p:cNvSpPr/>
            <p:nvPr/>
          </p:nvSpPr>
          <p:spPr>
            <a:xfrm>
              <a:off x="4938312"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2" name="rc51"/>
            <p:cNvSpPr/>
            <p:nvPr/>
          </p:nvSpPr>
          <p:spPr>
            <a:xfrm>
              <a:off x="5220677"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3" name="rc52"/>
            <p:cNvSpPr/>
            <p:nvPr/>
          </p:nvSpPr>
          <p:spPr>
            <a:xfrm>
              <a:off x="5503042"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4" name="rc53"/>
            <p:cNvSpPr/>
            <p:nvPr/>
          </p:nvSpPr>
          <p:spPr>
            <a:xfrm>
              <a:off x="2397026"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5" name="rc54"/>
            <p:cNvSpPr/>
            <p:nvPr/>
          </p:nvSpPr>
          <p:spPr>
            <a:xfrm>
              <a:off x="2679391"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6" name="rc55"/>
            <p:cNvSpPr/>
            <p:nvPr/>
          </p:nvSpPr>
          <p:spPr>
            <a:xfrm>
              <a:off x="2961756"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7" name="rc56"/>
            <p:cNvSpPr/>
            <p:nvPr/>
          </p:nvSpPr>
          <p:spPr>
            <a:xfrm>
              <a:off x="3244121"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8" name="rc57"/>
            <p:cNvSpPr/>
            <p:nvPr/>
          </p:nvSpPr>
          <p:spPr>
            <a:xfrm>
              <a:off x="3526487"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9" name="rc58"/>
            <p:cNvSpPr/>
            <p:nvPr/>
          </p:nvSpPr>
          <p:spPr>
            <a:xfrm>
              <a:off x="3808852" y="7674048"/>
              <a:ext cx="282365" cy="282365"/>
            </a:xfrm>
            <a:prstGeom prst="rect">
              <a:avLst/>
            </a:prstGeom>
            <a:solidFill>
              <a:srgbClr val="FCB59A">
                <a:alpha val="100000"/>
              </a:srgbClr>
            </a:solidFill>
            <a:ln w="5420" cap="flat">
              <a:solidFill>
                <a:srgbClr val="FFFFFF">
                  <a:alpha val="100000"/>
                </a:srgbClr>
              </a:solidFill>
              <a:prstDash val="solid"/>
              <a:miter/>
            </a:ln>
          </p:spPr>
          <p:txBody>
            <a:bodyPr/>
            <a:lstStyle/>
            <a:p/>
          </p:txBody>
        </p:sp>
        <p:sp>
          <p:nvSpPr>
            <p:cNvPr id="610" name="rc59"/>
            <p:cNvSpPr/>
            <p:nvPr/>
          </p:nvSpPr>
          <p:spPr>
            <a:xfrm>
              <a:off x="4091217" y="7674048"/>
              <a:ext cx="282365" cy="282365"/>
            </a:xfrm>
            <a:prstGeom prst="rect">
              <a:avLst/>
            </a:prstGeom>
            <a:solidFill>
              <a:srgbClr val="FCBEA5">
                <a:alpha val="100000"/>
              </a:srgbClr>
            </a:solidFill>
            <a:ln w="5420" cap="flat">
              <a:solidFill>
                <a:srgbClr val="FFFFFF">
                  <a:alpha val="100000"/>
                </a:srgbClr>
              </a:solidFill>
              <a:prstDash val="solid"/>
              <a:miter/>
            </a:ln>
          </p:spPr>
          <p:txBody>
            <a:bodyPr/>
            <a:lstStyle/>
            <a:p/>
          </p:txBody>
        </p:sp>
        <p:sp>
          <p:nvSpPr>
            <p:cNvPr id="611" name="rc60"/>
            <p:cNvSpPr/>
            <p:nvPr/>
          </p:nvSpPr>
          <p:spPr>
            <a:xfrm>
              <a:off x="4373582"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2" name="rc61"/>
            <p:cNvSpPr/>
            <p:nvPr/>
          </p:nvSpPr>
          <p:spPr>
            <a:xfrm>
              <a:off x="4655947"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3" name="rc62"/>
            <p:cNvSpPr/>
            <p:nvPr/>
          </p:nvSpPr>
          <p:spPr>
            <a:xfrm>
              <a:off x="4938312"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4" name="rc63"/>
            <p:cNvSpPr/>
            <p:nvPr/>
          </p:nvSpPr>
          <p:spPr>
            <a:xfrm>
              <a:off x="5220677"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5" name="rc64"/>
            <p:cNvSpPr/>
            <p:nvPr/>
          </p:nvSpPr>
          <p:spPr>
            <a:xfrm>
              <a:off x="5503042"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6" name="rc65"/>
            <p:cNvSpPr/>
            <p:nvPr/>
          </p:nvSpPr>
          <p:spPr>
            <a:xfrm>
              <a:off x="2397026"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7" name="rc66"/>
            <p:cNvSpPr/>
            <p:nvPr/>
          </p:nvSpPr>
          <p:spPr>
            <a:xfrm>
              <a:off x="2679391"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8" name="rc67"/>
            <p:cNvSpPr/>
            <p:nvPr/>
          </p:nvSpPr>
          <p:spPr>
            <a:xfrm>
              <a:off x="2961756"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9" name="rc68"/>
            <p:cNvSpPr/>
            <p:nvPr/>
          </p:nvSpPr>
          <p:spPr>
            <a:xfrm>
              <a:off x="3244121"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0" name="rc69"/>
            <p:cNvSpPr/>
            <p:nvPr/>
          </p:nvSpPr>
          <p:spPr>
            <a:xfrm>
              <a:off x="3526487"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1" name="rc70"/>
            <p:cNvSpPr/>
            <p:nvPr/>
          </p:nvSpPr>
          <p:spPr>
            <a:xfrm>
              <a:off x="3808852" y="7956413"/>
              <a:ext cx="282365" cy="282365"/>
            </a:xfrm>
            <a:prstGeom prst="rect">
              <a:avLst/>
            </a:prstGeom>
            <a:solidFill>
              <a:srgbClr val="FDC8B2">
                <a:alpha val="100000"/>
              </a:srgbClr>
            </a:solidFill>
            <a:ln w="5420" cap="flat">
              <a:solidFill>
                <a:srgbClr val="FFFFFF">
                  <a:alpha val="100000"/>
                </a:srgbClr>
              </a:solidFill>
              <a:prstDash val="solid"/>
              <a:miter/>
            </a:ln>
          </p:spPr>
          <p:txBody>
            <a:bodyPr/>
            <a:lstStyle/>
            <a:p/>
          </p:txBody>
        </p:sp>
        <p:sp>
          <p:nvSpPr>
            <p:cNvPr id="622" name="rc71"/>
            <p:cNvSpPr/>
            <p:nvPr/>
          </p:nvSpPr>
          <p:spPr>
            <a:xfrm>
              <a:off x="4091217" y="7956413"/>
              <a:ext cx="282365" cy="282365"/>
            </a:xfrm>
            <a:prstGeom prst="rect">
              <a:avLst/>
            </a:prstGeom>
            <a:solidFill>
              <a:srgbClr val="FCBEA5">
                <a:alpha val="100000"/>
              </a:srgbClr>
            </a:solidFill>
            <a:ln w="5420" cap="flat">
              <a:solidFill>
                <a:srgbClr val="FFFFFF">
                  <a:alpha val="100000"/>
                </a:srgbClr>
              </a:solidFill>
              <a:prstDash val="solid"/>
              <a:miter/>
            </a:ln>
          </p:spPr>
          <p:txBody>
            <a:bodyPr/>
            <a:lstStyle/>
            <a:p/>
          </p:txBody>
        </p:sp>
        <p:sp>
          <p:nvSpPr>
            <p:cNvPr id="623" name="rc72"/>
            <p:cNvSpPr/>
            <p:nvPr/>
          </p:nvSpPr>
          <p:spPr>
            <a:xfrm>
              <a:off x="4373582"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4" name="rc73"/>
            <p:cNvSpPr/>
            <p:nvPr/>
          </p:nvSpPr>
          <p:spPr>
            <a:xfrm>
              <a:off x="4655947"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5" name="rc74"/>
            <p:cNvSpPr/>
            <p:nvPr/>
          </p:nvSpPr>
          <p:spPr>
            <a:xfrm>
              <a:off x="4938312"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6" name="rc75"/>
            <p:cNvSpPr/>
            <p:nvPr/>
          </p:nvSpPr>
          <p:spPr>
            <a:xfrm>
              <a:off x="5220677"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7" name="rc76"/>
            <p:cNvSpPr/>
            <p:nvPr/>
          </p:nvSpPr>
          <p:spPr>
            <a:xfrm>
              <a:off x="5503042"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8" name="rc77"/>
            <p:cNvSpPr/>
            <p:nvPr/>
          </p:nvSpPr>
          <p:spPr>
            <a:xfrm>
              <a:off x="2397026"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9" name="rc78"/>
            <p:cNvSpPr/>
            <p:nvPr/>
          </p:nvSpPr>
          <p:spPr>
            <a:xfrm>
              <a:off x="2679391"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0" name="rc79"/>
            <p:cNvSpPr/>
            <p:nvPr/>
          </p:nvSpPr>
          <p:spPr>
            <a:xfrm>
              <a:off x="2961756"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1" name="rc80"/>
            <p:cNvSpPr/>
            <p:nvPr/>
          </p:nvSpPr>
          <p:spPr>
            <a:xfrm>
              <a:off x="3244121"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2" name="rc81"/>
            <p:cNvSpPr/>
            <p:nvPr/>
          </p:nvSpPr>
          <p:spPr>
            <a:xfrm>
              <a:off x="3526487" y="823877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33" name="rc82"/>
            <p:cNvSpPr/>
            <p:nvPr/>
          </p:nvSpPr>
          <p:spPr>
            <a:xfrm>
              <a:off x="3808852" y="823877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34" name="rc83"/>
            <p:cNvSpPr/>
            <p:nvPr/>
          </p:nvSpPr>
          <p:spPr>
            <a:xfrm>
              <a:off x="4091217" y="8238778"/>
              <a:ext cx="282365" cy="282365"/>
            </a:xfrm>
            <a:prstGeom prst="rect">
              <a:avLst/>
            </a:prstGeom>
            <a:solidFill>
              <a:srgbClr val="FCB59A">
                <a:alpha val="100000"/>
              </a:srgbClr>
            </a:solidFill>
            <a:ln w="5420" cap="flat">
              <a:solidFill>
                <a:srgbClr val="FFFFFF">
                  <a:alpha val="100000"/>
                </a:srgbClr>
              </a:solidFill>
              <a:prstDash val="solid"/>
              <a:miter/>
            </a:ln>
          </p:spPr>
          <p:txBody>
            <a:bodyPr/>
            <a:lstStyle/>
            <a:p/>
          </p:txBody>
        </p:sp>
        <p:sp>
          <p:nvSpPr>
            <p:cNvPr id="635" name="rc84"/>
            <p:cNvSpPr/>
            <p:nvPr/>
          </p:nvSpPr>
          <p:spPr>
            <a:xfrm>
              <a:off x="4373582"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6" name="rc85"/>
            <p:cNvSpPr/>
            <p:nvPr/>
          </p:nvSpPr>
          <p:spPr>
            <a:xfrm>
              <a:off x="4655947"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7" name="rc86"/>
            <p:cNvSpPr/>
            <p:nvPr/>
          </p:nvSpPr>
          <p:spPr>
            <a:xfrm>
              <a:off x="4938312"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8" name="rc87"/>
            <p:cNvSpPr/>
            <p:nvPr/>
          </p:nvSpPr>
          <p:spPr>
            <a:xfrm>
              <a:off x="5220677"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9" name="rc88"/>
            <p:cNvSpPr/>
            <p:nvPr/>
          </p:nvSpPr>
          <p:spPr>
            <a:xfrm>
              <a:off x="5503042"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0" name="rc89"/>
            <p:cNvSpPr/>
            <p:nvPr/>
          </p:nvSpPr>
          <p:spPr>
            <a:xfrm>
              <a:off x="2397026"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1" name="rc90"/>
            <p:cNvSpPr/>
            <p:nvPr/>
          </p:nvSpPr>
          <p:spPr>
            <a:xfrm>
              <a:off x="2679391"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2" name="rc91"/>
            <p:cNvSpPr/>
            <p:nvPr/>
          </p:nvSpPr>
          <p:spPr>
            <a:xfrm>
              <a:off x="2961756"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3" name="rc92"/>
            <p:cNvSpPr/>
            <p:nvPr/>
          </p:nvSpPr>
          <p:spPr>
            <a:xfrm>
              <a:off x="3244121"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4" name="rc93"/>
            <p:cNvSpPr/>
            <p:nvPr/>
          </p:nvSpPr>
          <p:spPr>
            <a:xfrm>
              <a:off x="3526487"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5" name="rc94"/>
            <p:cNvSpPr/>
            <p:nvPr/>
          </p:nvSpPr>
          <p:spPr>
            <a:xfrm>
              <a:off x="3808852" y="8521143"/>
              <a:ext cx="282365" cy="282365"/>
            </a:xfrm>
            <a:prstGeom prst="rect">
              <a:avLst/>
            </a:prstGeom>
            <a:solidFill>
              <a:srgbClr val="FCBEA5">
                <a:alpha val="100000"/>
              </a:srgbClr>
            </a:solidFill>
            <a:ln w="5420" cap="flat">
              <a:solidFill>
                <a:srgbClr val="FFFFFF">
                  <a:alpha val="100000"/>
                </a:srgbClr>
              </a:solidFill>
              <a:prstDash val="solid"/>
              <a:miter/>
            </a:ln>
          </p:spPr>
          <p:txBody>
            <a:bodyPr/>
            <a:lstStyle/>
            <a:p/>
          </p:txBody>
        </p:sp>
        <p:sp>
          <p:nvSpPr>
            <p:cNvPr id="646" name="rc95"/>
            <p:cNvSpPr/>
            <p:nvPr/>
          </p:nvSpPr>
          <p:spPr>
            <a:xfrm>
              <a:off x="4091217" y="8521143"/>
              <a:ext cx="282365" cy="282365"/>
            </a:xfrm>
            <a:prstGeom prst="rect">
              <a:avLst/>
            </a:prstGeom>
            <a:solidFill>
              <a:srgbClr val="FEDBCC">
                <a:alpha val="100000"/>
              </a:srgbClr>
            </a:solidFill>
            <a:ln w="5420" cap="flat">
              <a:solidFill>
                <a:srgbClr val="FFFFFF">
                  <a:alpha val="100000"/>
                </a:srgbClr>
              </a:solidFill>
              <a:prstDash val="solid"/>
              <a:miter/>
            </a:ln>
          </p:spPr>
          <p:txBody>
            <a:bodyPr/>
            <a:lstStyle/>
            <a:p/>
          </p:txBody>
        </p:sp>
        <p:sp>
          <p:nvSpPr>
            <p:cNvPr id="647" name="rc96"/>
            <p:cNvSpPr/>
            <p:nvPr/>
          </p:nvSpPr>
          <p:spPr>
            <a:xfrm>
              <a:off x="4373582"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8" name="rc97"/>
            <p:cNvSpPr/>
            <p:nvPr/>
          </p:nvSpPr>
          <p:spPr>
            <a:xfrm>
              <a:off x="4655947"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9" name="rc98"/>
            <p:cNvSpPr/>
            <p:nvPr/>
          </p:nvSpPr>
          <p:spPr>
            <a:xfrm>
              <a:off x="4938312"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0" name="rc99"/>
            <p:cNvSpPr/>
            <p:nvPr/>
          </p:nvSpPr>
          <p:spPr>
            <a:xfrm>
              <a:off x="5220677"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1" name="rc100"/>
            <p:cNvSpPr/>
            <p:nvPr/>
          </p:nvSpPr>
          <p:spPr>
            <a:xfrm>
              <a:off x="5503042"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2" name="rc101"/>
            <p:cNvSpPr/>
            <p:nvPr/>
          </p:nvSpPr>
          <p:spPr>
            <a:xfrm>
              <a:off x="2397026"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3" name="rc102"/>
            <p:cNvSpPr/>
            <p:nvPr/>
          </p:nvSpPr>
          <p:spPr>
            <a:xfrm>
              <a:off x="2679391"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4" name="rc103"/>
            <p:cNvSpPr/>
            <p:nvPr/>
          </p:nvSpPr>
          <p:spPr>
            <a:xfrm>
              <a:off x="2961756"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5" name="rc104"/>
            <p:cNvSpPr/>
            <p:nvPr/>
          </p:nvSpPr>
          <p:spPr>
            <a:xfrm>
              <a:off x="3244121"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6" name="rc105"/>
            <p:cNvSpPr/>
            <p:nvPr/>
          </p:nvSpPr>
          <p:spPr>
            <a:xfrm>
              <a:off x="3526487" y="8803508"/>
              <a:ext cx="282365" cy="282365"/>
            </a:xfrm>
            <a:prstGeom prst="rect">
              <a:avLst/>
            </a:prstGeom>
            <a:solidFill>
              <a:srgbClr val="FED2BF">
                <a:alpha val="100000"/>
              </a:srgbClr>
            </a:solidFill>
            <a:ln w="5420" cap="flat">
              <a:solidFill>
                <a:srgbClr val="FFFFFF">
                  <a:alpha val="100000"/>
                </a:srgbClr>
              </a:solidFill>
              <a:prstDash val="solid"/>
              <a:miter/>
            </a:ln>
          </p:spPr>
          <p:txBody>
            <a:bodyPr/>
            <a:lstStyle/>
            <a:p/>
          </p:txBody>
        </p:sp>
        <p:sp>
          <p:nvSpPr>
            <p:cNvPr id="657" name="rc106"/>
            <p:cNvSpPr/>
            <p:nvPr/>
          </p:nvSpPr>
          <p:spPr>
            <a:xfrm>
              <a:off x="3808852" y="8803508"/>
              <a:ext cx="282365" cy="282365"/>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658" name="rc107"/>
            <p:cNvSpPr/>
            <p:nvPr/>
          </p:nvSpPr>
          <p:spPr>
            <a:xfrm>
              <a:off x="4091217" y="8803508"/>
              <a:ext cx="282365" cy="282365"/>
            </a:xfrm>
            <a:prstGeom prst="rect">
              <a:avLst/>
            </a:prstGeom>
            <a:solidFill>
              <a:srgbClr val="E9362A">
                <a:alpha val="100000"/>
              </a:srgbClr>
            </a:solidFill>
            <a:ln w="5420" cap="flat">
              <a:solidFill>
                <a:srgbClr val="FFFFFF">
                  <a:alpha val="100000"/>
                </a:srgbClr>
              </a:solidFill>
              <a:prstDash val="solid"/>
              <a:miter/>
            </a:ln>
          </p:spPr>
          <p:txBody>
            <a:bodyPr/>
            <a:lstStyle/>
            <a:p/>
          </p:txBody>
        </p:sp>
        <p:sp>
          <p:nvSpPr>
            <p:cNvPr id="659" name="rc108"/>
            <p:cNvSpPr/>
            <p:nvPr/>
          </p:nvSpPr>
          <p:spPr>
            <a:xfrm>
              <a:off x="4373582"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0" name="rc109"/>
            <p:cNvSpPr/>
            <p:nvPr/>
          </p:nvSpPr>
          <p:spPr>
            <a:xfrm>
              <a:off x="4655947"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1" name="rc110"/>
            <p:cNvSpPr/>
            <p:nvPr/>
          </p:nvSpPr>
          <p:spPr>
            <a:xfrm>
              <a:off x="4938312"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2" name="rc111"/>
            <p:cNvSpPr/>
            <p:nvPr/>
          </p:nvSpPr>
          <p:spPr>
            <a:xfrm>
              <a:off x="5220677"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3" name="rc112"/>
            <p:cNvSpPr/>
            <p:nvPr/>
          </p:nvSpPr>
          <p:spPr>
            <a:xfrm>
              <a:off x="5503042"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4" name="tx113"/>
            <p:cNvSpPr/>
            <p:nvPr/>
          </p:nvSpPr>
          <p:spPr>
            <a:xfrm>
              <a:off x="1750121" y="8886350"/>
              <a:ext cx="45734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Others</a:t>
              </a:r>
            </a:p>
          </p:txBody>
        </p:sp>
        <p:sp>
          <p:nvSpPr>
            <p:cNvPr id="665" name="tx114"/>
            <p:cNvSpPr/>
            <p:nvPr/>
          </p:nvSpPr>
          <p:spPr>
            <a:xfrm>
              <a:off x="1047578" y="8603985"/>
              <a:ext cx="1159891"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TBONG KHMUM</a:t>
              </a:r>
            </a:p>
          </p:txBody>
        </p:sp>
        <p:sp>
          <p:nvSpPr>
            <p:cNvPr id="666" name="tx115"/>
            <p:cNvSpPr/>
            <p:nvPr/>
          </p:nvSpPr>
          <p:spPr>
            <a:xfrm>
              <a:off x="937370" y="8321620"/>
              <a:ext cx="1270099"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KAMPONG CHAM</a:t>
              </a:r>
            </a:p>
          </p:txBody>
        </p:sp>
        <p:sp>
          <p:nvSpPr>
            <p:cNvPr id="667" name="tx116"/>
            <p:cNvSpPr/>
            <p:nvPr/>
          </p:nvSpPr>
          <p:spPr>
            <a:xfrm>
              <a:off x="1292921" y="8043050"/>
              <a:ext cx="914548"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RATANAKIRI</a:t>
              </a:r>
            </a:p>
          </p:txBody>
        </p:sp>
        <p:sp>
          <p:nvSpPr>
            <p:cNvPr id="668" name="tx117"/>
            <p:cNvSpPr/>
            <p:nvPr/>
          </p:nvSpPr>
          <p:spPr>
            <a:xfrm>
              <a:off x="1597646" y="7760685"/>
              <a:ext cx="609823"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KANDAL</a:t>
              </a:r>
            </a:p>
          </p:txBody>
        </p:sp>
        <p:sp>
          <p:nvSpPr>
            <p:cNvPr id="669" name="tx118"/>
            <p:cNvSpPr/>
            <p:nvPr/>
          </p:nvSpPr>
          <p:spPr>
            <a:xfrm>
              <a:off x="1318222" y="7474599"/>
              <a:ext cx="889248"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PREY VENG</a:t>
              </a:r>
            </a:p>
          </p:txBody>
        </p:sp>
        <p:sp>
          <p:nvSpPr>
            <p:cNvPr id="670" name="tx119"/>
            <p:cNvSpPr/>
            <p:nvPr/>
          </p:nvSpPr>
          <p:spPr>
            <a:xfrm>
              <a:off x="971080" y="7192160"/>
              <a:ext cx="1236389"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KAMPONG SPEU</a:t>
              </a:r>
            </a:p>
          </p:txBody>
        </p:sp>
        <p:sp>
          <p:nvSpPr>
            <p:cNvPr id="671" name="tx120"/>
            <p:cNvSpPr/>
            <p:nvPr/>
          </p:nvSpPr>
          <p:spPr>
            <a:xfrm>
              <a:off x="1657029" y="6913590"/>
              <a:ext cx="550440"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KRATIE</a:t>
              </a:r>
            </a:p>
          </p:txBody>
        </p:sp>
        <p:sp>
          <p:nvSpPr>
            <p:cNvPr id="672" name="tx121"/>
            <p:cNvSpPr/>
            <p:nvPr/>
          </p:nvSpPr>
          <p:spPr>
            <a:xfrm>
              <a:off x="1174454" y="6627429"/>
              <a:ext cx="1033016"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PHNOM PENH</a:t>
              </a:r>
            </a:p>
          </p:txBody>
        </p:sp>
        <p:sp>
          <p:nvSpPr>
            <p:cNvPr id="673" name="tx122"/>
            <p:cNvSpPr/>
            <p:nvPr/>
          </p:nvSpPr>
          <p:spPr>
            <a:xfrm rot="-2700000">
              <a:off x="2098574"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674" name="tx123"/>
            <p:cNvSpPr/>
            <p:nvPr/>
          </p:nvSpPr>
          <p:spPr>
            <a:xfrm rot="-2700000">
              <a:off x="2380939"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675" name="tx124"/>
            <p:cNvSpPr/>
            <p:nvPr/>
          </p:nvSpPr>
          <p:spPr>
            <a:xfrm rot="-2700000">
              <a:off x="2663304"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676" name="tx125"/>
            <p:cNvSpPr/>
            <p:nvPr/>
          </p:nvSpPr>
          <p:spPr>
            <a:xfrm rot="-2700000">
              <a:off x="2945669"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677" name="tx126"/>
            <p:cNvSpPr/>
            <p:nvPr/>
          </p:nvSpPr>
          <p:spPr>
            <a:xfrm rot="-2700000">
              <a:off x="3228034"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678" name="tx127"/>
            <p:cNvSpPr/>
            <p:nvPr/>
          </p:nvSpPr>
          <p:spPr>
            <a:xfrm rot="-2700000">
              <a:off x="3510399"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679" name="tx128"/>
            <p:cNvSpPr/>
            <p:nvPr/>
          </p:nvSpPr>
          <p:spPr>
            <a:xfrm rot="-2700000">
              <a:off x="3792764"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680" name="tx129"/>
            <p:cNvSpPr/>
            <p:nvPr/>
          </p:nvSpPr>
          <p:spPr>
            <a:xfrm rot="-2700000">
              <a:off x="4075129"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681" name="tx130"/>
            <p:cNvSpPr/>
            <p:nvPr/>
          </p:nvSpPr>
          <p:spPr>
            <a:xfrm rot="-2700000">
              <a:off x="4357494"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682" name="tx131"/>
            <p:cNvSpPr/>
            <p:nvPr/>
          </p:nvSpPr>
          <p:spPr>
            <a:xfrm rot="-2700000">
              <a:off x="4639833" y="9429857"/>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683" name="tx132"/>
            <p:cNvSpPr/>
            <p:nvPr/>
          </p:nvSpPr>
          <p:spPr>
            <a:xfrm rot="-2700000">
              <a:off x="4922224"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684" name="tx133"/>
            <p:cNvSpPr/>
            <p:nvPr/>
          </p:nvSpPr>
          <p:spPr>
            <a:xfrm rot="-2700000">
              <a:off x="5204590"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685" name="pic134"/>
            <p:cNvPicPr/>
            <p:nvPr/>
          </p:nvPicPr>
          <p:blipFill>
            <a:blip r:embed="rId2" cstate="print"/>
            <a:stretch>
              <a:fillRect/>
            </a:stretch>
          </p:blipFill>
          <p:spPr>
            <a:xfrm>
              <a:off x="3011217" y="9925424"/>
              <a:ext cx="2160000" cy="144000"/>
            </a:xfrm>
            <a:prstGeom prst="rect">
              <a:avLst/>
            </a:prstGeom>
          </p:spPr>
        </p:pic>
        <p:sp>
          <p:nvSpPr>
            <p:cNvPr id="686" name="pl135"/>
            <p:cNvSpPr/>
            <p:nvPr/>
          </p:nvSpPr>
          <p:spPr>
            <a:xfrm>
              <a:off x="3346017"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87" name="pl136"/>
            <p:cNvSpPr/>
            <p:nvPr/>
          </p:nvSpPr>
          <p:spPr>
            <a:xfrm>
              <a:off x="3760017"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88" name="pl137"/>
            <p:cNvSpPr/>
            <p:nvPr/>
          </p:nvSpPr>
          <p:spPr>
            <a:xfrm>
              <a:off x="4174017"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89" name="pl138"/>
            <p:cNvSpPr/>
            <p:nvPr/>
          </p:nvSpPr>
          <p:spPr>
            <a:xfrm>
              <a:off x="4588017"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90" name="pl139"/>
            <p:cNvSpPr/>
            <p:nvPr/>
          </p:nvSpPr>
          <p:spPr>
            <a:xfrm>
              <a:off x="5002017"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91" name="pl140"/>
            <p:cNvSpPr/>
            <p:nvPr/>
          </p:nvSpPr>
          <p:spPr>
            <a:xfrm>
              <a:off x="3346017"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92" name="pl141"/>
            <p:cNvSpPr/>
            <p:nvPr/>
          </p:nvSpPr>
          <p:spPr>
            <a:xfrm>
              <a:off x="3760017"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93" name="pl142"/>
            <p:cNvSpPr/>
            <p:nvPr/>
          </p:nvSpPr>
          <p:spPr>
            <a:xfrm>
              <a:off x="4174017"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94" name="pl143"/>
            <p:cNvSpPr/>
            <p:nvPr/>
          </p:nvSpPr>
          <p:spPr>
            <a:xfrm>
              <a:off x="4588017"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95" name="pl144"/>
            <p:cNvSpPr/>
            <p:nvPr/>
          </p:nvSpPr>
          <p:spPr>
            <a:xfrm>
              <a:off x="5002017"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96" name="tx145"/>
            <p:cNvSpPr/>
            <p:nvPr/>
          </p:nvSpPr>
          <p:spPr>
            <a:xfrm>
              <a:off x="3310701" y="10138703"/>
              <a:ext cx="70631" cy="91219"/>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5</a:t>
              </a:r>
            </a:p>
          </p:txBody>
        </p:sp>
        <p:sp>
          <p:nvSpPr>
            <p:cNvPr id="697" name="tx146"/>
            <p:cNvSpPr/>
            <p:nvPr/>
          </p:nvSpPr>
          <p:spPr>
            <a:xfrm>
              <a:off x="3689385" y="1013709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10</a:t>
              </a:r>
            </a:p>
          </p:txBody>
        </p:sp>
        <p:sp>
          <p:nvSpPr>
            <p:cNvPr id="698" name="tx147"/>
            <p:cNvSpPr/>
            <p:nvPr/>
          </p:nvSpPr>
          <p:spPr>
            <a:xfrm>
              <a:off x="4103385" y="1013709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15</a:t>
              </a:r>
            </a:p>
          </p:txBody>
        </p:sp>
        <p:sp>
          <p:nvSpPr>
            <p:cNvPr id="699" name="tx148"/>
            <p:cNvSpPr/>
            <p:nvPr/>
          </p:nvSpPr>
          <p:spPr>
            <a:xfrm>
              <a:off x="4517385" y="1013709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20</a:t>
              </a:r>
            </a:p>
          </p:txBody>
        </p:sp>
        <p:sp>
          <p:nvSpPr>
            <p:cNvPr id="700" name="tx149"/>
            <p:cNvSpPr/>
            <p:nvPr/>
          </p:nvSpPr>
          <p:spPr>
            <a:xfrm>
              <a:off x="4931385" y="1013709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25</a:t>
              </a:r>
            </a:p>
          </p:txBody>
        </p:sp>
        <p:sp>
          <p:nvSpPr>
            <p:cNvPr id="701" name="tx150"/>
            <p:cNvSpPr/>
            <p:nvPr/>
          </p:nvSpPr>
          <p:spPr>
            <a:xfrm>
              <a:off x="1187650" y="6250748"/>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702"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703"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RE-ESTABLISHED</a:t>
            </a:r>
          </a:p>
        </p:txBody>
      </p:sp>
      <p:sp xmlns:a="http://schemas.openxmlformats.org/drawingml/2006/main" xmlns:r="http://schemas.openxmlformats.org/officeDocument/2006/relationships" xmlns:p="http://schemas.openxmlformats.org/presentationml/2006/main">
        <p:nvSpPr>
          <p:cNvPr id="704"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Cameroon</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399"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2090518" y="2153563"/>
              <a:ext cx="3176137" cy="3131794"/>
            </a:xfrm>
            <a:prstGeom prst="rect">
              <a:avLst/>
            </a:prstGeom>
            <a:solidFill>
              <a:srgbClr val="FFFFFF">
                <a:alpha val="100000"/>
              </a:srgbClr>
            </a:solidFill>
          </p:spPr>
          <p:txBody>
            <a:bodyPr/>
            <a:lstStyle/>
            <a:p/>
          </p:txBody>
        </p:sp>
        <p:sp>
          <p:nvSpPr>
            <p:cNvPr id="7" name="pl6"/>
            <p:cNvSpPr/>
            <p:nvPr/>
          </p:nvSpPr>
          <p:spPr>
            <a:xfrm>
              <a:off x="2090518" y="4848615"/>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8" name="pl7"/>
            <p:cNvSpPr/>
            <p:nvPr/>
          </p:nvSpPr>
          <p:spPr>
            <a:xfrm>
              <a:off x="2090518" y="397513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9" name="pl8"/>
            <p:cNvSpPr/>
            <p:nvPr/>
          </p:nvSpPr>
          <p:spPr>
            <a:xfrm>
              <a:off x="2090518" y="310164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0" name="pl9"/>
            <p:cNvSpPr/>
            <p:nvPr/>
          </p:nvSpPr>
          <p:spPr>
            <a:xfrm>
              <a:off x="2090518" y="2228159"/>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1" name="pl10"/>
            <p:cNvSpPr/>
            <p:nvPr/>
          </p:nvSpPr>
          <p:spPr>
            <a:xfrm>
              <a:off x="2090518"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2" name="pl11"/>
            <p:cNvSpPr/>
            <p:nvPr/>
          </p:nvSpPr>
          <p:spPr>
            <a:xfrm>
              <a:off x="2090518" y="441187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 name="pl12"/>
            <p:cNvSpPr/>
            <p:nvPr/>
          </p:nvSpPr>
          <p:spPr>
            <a:xfrm>
              <a:off x="2090518" y="3538387"/>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 name="pl13"/>
            <p:cNvSpPr/>
            <p:nvPr/>
          </p:nvSpPr>
          <p:spPr>
            <a:xfrm>
              <a:off x="2090518" y="266490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5" name="rc14"/>
            <p:cNvSpPr/>
            <p:nvPr/>
          </p:nvSpPr>
          <p:spPr>
            <a:xfrm>
              <a:off x="2129569" y="5237316"/>
              <a:ext cx="234305" cy="4804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 name="rc15"/>
            <p:cNvSpPr/>
            <p:nvPr/>
          </p:nvSpPr>
          <p:spPr>
            <a:xfrm>
              <a:off x="2129569" y="5096685"/>
              <a:ext cx="234305" cy="14063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 name="rc16"/>
            <p:cNvSpPr/>
            <p:nvPr/>
          </p:nvSpPr>
          <p:spPr>
            <a:xfrm>
              <a:off x="2129569" y="5094064"/>
              <a:ext cx="234305" cy="26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 name="rc17"/>
            <p:cNvSpPr/>
            <p:nvPr/>
          </p:nvSpPr>
          <p:spPr>
            <a:xfrm>
              <a:off x="2129569" y="5025933"/>
              <a:ext cx="234305" cy="6813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 name="rc18"/>
            <p:cNvSpPr/>
            <p:nvPr/>
          </p:nvSpPr>
          <p:spPr>
            <a:xfrm>
              <a:off x="2389908" y="5180539"/>
              <a:ext cx="234305" cy="10481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 name="rc19"/>
            <p:cNvSpPr/>
            <p:nvPr/>
          </p:nvSpPr>
          <p:spPr>
            <a:xfrm>
              <a:off x="2389908" y="4865211"/>
              <a:ext cx="234305" cy="31532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 name="rc20"/>
            <p:cNvSpPr/>
            <p:nvPr/>
          </p:nvSpPr>
          <p:spPr>
            <a:xfrm>
              <a:off x="2389908" y="4847742"/>
              <a:ext cx="234305" cy="1746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 name="rc21"/>
            <p:cNvSpPr/>
            <p:nvPr/>
          </p:nvSpPr>
          <p:spPr>
            <a:xfrm>
              <a:off x="2389908" y="4696629"/>
              <a:ext cx="234305" cy="1511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 name="rc22"/>
            <p:cNvSpPr/>
            <p:nvPr/>
          </p:nvSpPr>
          <p:spPr>
            <a:xfrm>
              <a:off x="2650247" y="5201503"/>
              <a:ext cx="234305" cy="8385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 name="rc23"/>
            <p:cNvSpPr/>
            <p:nvPr/>
          </p:nvSpPr>
          <p:spPr>
            <a:xfrm>
              <a:off x="2650247" y="4768254"/>
              <a:ext cx="234305" cy="43324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 name="rc24"/>
            <p:cNvSpPr/>
            <p:nvPr/>
          </p:nvSpPr>
          <p:spPr>
            <a:xfrm>
              <a:off x="2650247" y="4754279"/>
              <a:ext cx="234305" cy="1397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 name="rc25"/>
            <p:cNvSpPr/>
            <p:nvPr/>
          </p:nvSpPr>
          <p:spPr>
            <a:xfrm>
              <a:off x="2650247" y="4584823"/>
              <a:ext cx="234305" cy="1694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 name="rc26"/>
            <p:cNvSpPr/>
            <p:nvPr/>
          </p:nvSpPr>
          <p:spPr>
            <a:xfrm>
              <a:off x="2910586" y="5218099"/>
              <a:ext cx="234305" cy="6725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 name="rc27"/>
            <p:cNvSpPr/>
            <p:nvPr/>
          </p:nvSpPr>
          <p:spPr>
            <a:xfrm>
              <a:off x="2910586" y="4936837"/>
              <a:ext cx="234305" cy="28126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 name="rc28"/>
            <p:cNvSpPr/>
            <p:nvPr/>
          </p:nvSpPr>
          <p:spPr>
            <a:xfrm>
              <a:off x="2910586" y="4931596"/>
              <a:ext cx="234305" cy="524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0" name="rc29"/>
            <p:cNvSpPr/>
            <p:nvPr/>
          </p:nvSpPr>
          <p:spPr>
            <a:xfrm>
              <a:off x="2910586" y="4871326"/>
              <a:ext cx="234305" cy="602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1" name="rc30"/>
            <p:cNvSpPr/>
            <p:nvPr/>
          </p:nvSpPr>
          <p:spPr>
            <a:xfrm>
              <a:off x="3170925" y="5240810"/>
              <a:ext cx="234305" cy="445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2" name="rc31"/>
            <p:cNvSpPr/>
            <p:nvPr/>
          </p:nvSpPr>
          <p:spPr>
            <a:xfrm>
              <a:off x="3170925" y="4998855"/>
              <a:ext cx="234305" cy="24195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3" name="rc32"/>
            <p:cNvSpPr/>
            <p:nvPr/>
          </p:nvSpPr>
          <p:spPr>
            <a:xfrm>
              <a:off x="3170925" y="4992740"/>
              <a:ext cx="234305" cy="611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4" name="rc33"/>
            <p:cNvSpPr/>
            <p:nvPr/>
          </p:nvSpPr>
          <p:spPr>
            <a:xfrm>
              <a:off x="3170925" y="4925482"/>
              <a:ext cx="234305" cy="672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5" name="rc34"/>
            <p:cNvSpPr/>
            <p:nvPr/>
          </p:nvSpPr>
          <p:spPr>
            <a:xfrm>
              <a:off x="3431264" y="5238190"/>
              <a:ext cx="234305" cy="4716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6" name="rc35"/>
            <p:cNvSpPr/>
            <p:nvPr/>
          </p:nvSpPr>
          <p:spPr>
            <a:xfrm>
              <a:off x="3431264" y="5093191"/>
              <a:ext cx="234305" cy="14499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7" name="rc36"/>
            <p:cNvSpPr/>
            <p:nvPr/>
          </p:nvSpPr>
          <p:spPr>
            <a:xfrm>
              <a:off x="3431264" y="5088824"/>
              <a:ext cx="234305" cy="436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8" name="rc37"/>
            <p:cNvSpPr/>
            <p:nvPr/>
          </p:nvSpPr>
          <p:spPr>
            <a:xfrm>
              <a:off x="3431264" y="5034667"/>
              <a:ext cx="234305" cy="541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9" name="rc38"/>
            <p:cNvSpPr/>
            <p:nvPr/>
          </p:nvSpPr>
          <p:spPr>
            <a:xfrm>
              <a:off x="3691604" y="5262647"/>
              <a:ext cx="234305" cy="2271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0" name="rc39"/>
            <p:cNvSpPr/>
            <p:nvPr/>
          </p:nvSpPr>
          <p:spPr>
            <a:xfrm>
              <a:off x="3691604" y="5139486"/>
              <a:ext cx="234305" cy="12316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1" name="rc40"/>
            <p:cNvSpPr/>
            <p:nvPr/>
          </p:nvSpPr>
          <p:spPr>
            <a:xfrm>
              <a:off x="3691604" y="5138612"/>
              <a:ext cx="234305" cy="87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2" name="rc41"/>
            <p:cNvSpPr/>
            <p:nvPr/>
          </p:nvSpPr>
          <p:spPr>
            <a:xfrm>
              <a:off x="3691604" y="5093191"/>
              <a:ext cx="234305" cy="4542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3" name="rc42"/>
            <p:cNvSpPr/>
            <p:nvPr/>
          </p:nvSpPr>
          <p:spPr>
            <a:xfrm>
              <a:off x="3951943" y="5269635"/>
              <a:ext cx="234305" cy="1572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4" name="rc43"/>
            <p:cNvSpPr/>
            <p:nvPr/>
          </p:nvSpPr>
          <p:spPr>
            <a:xfrm>
              <a:off x="3951943" y="5231202"/>
              <a:ext cx="234305" cy="3843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 name="rc44"/>
            <p:cNvSpPr/>
            <p:nvPr/>
          </p:nvSpPr>
          <p:spPr>
            <a:xfrm>
              <a:off x="3951943" y="5230328"/>
              <a:ext cx="234305" cy="87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6" name="rc45"/>
            <p:cNvSpPr/>
            <p:nvPr/>
          </p:nvSpPr>
          <p:spPr>
            <a:xfrm>
              <a:off x="3951943" y="5197136"/>
              <a:ext cx="234305" cy="3319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7" name="rc46"/>
            <p:cNvSpPr/>
            <p:nvPr/>
          </p:nvSpPr>
          <p:spPr>
            <a:xfrm>
              <a:off x="4212282" y="5267015"/>
              <a:ext cx="234305" cy="1834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8" name="rc47"/>
            <p:cNvSpPr/>
            <p:nvPr/>
          </p:nvSpPr>
          <p:spPr>
            <a:xfrm>
              <a:off x="4212282" y="5225961"/>
              <a:ext cx="234305" cy="4105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9" name="rc48"/>
            <p:cNvSpPr/>
            <p:nvPr/>
          </p:nvSpPr>
          <p:spPr>
            <a:xfrm>
              <a:off x="4212282" y="5222467"/>
              <a:ext cx="234305" cy="349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0" name="rc49"/>
            <p:cNvSpPr/>
            <p:nvPr/>
          </p:nvSpPr>
          <p:spPr>
            <a:xfrm>
              <a:off x="4212282" y="5197136"/>
              <a:ext cx="234305" cy="2533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1" name="rc50"/>
            <p:cNvSpPr/>
            <p:nvPr/>
          </p:nvSpPr>
          <p:spPr>
            <a:xfrm>
              <a:off x="4472621" y="5264394"/>
              <a:ext cx="234305" cy="2096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2" name="rc51"/>
            <p:cNvSpPr/>
            <p:nvPr/>
          </p:nvSpPr>
          <p:spPr>
            <a:xfrm>
              <a:off x="4472621" y="5122889"/>
              <a:ext cx="234305" cy="14150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3" name="rc52"/>
            <p:cNvSpPr/>
            <p:nvPr/>
          </p:nvSpPr>
          <p:spPr>
            <a:xfrm>
              <a:off x="4472621" y="5117649"/>
              <a:ext cx="234305" cy="524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4" name="rc53"/>
            <p:cNvSpPr/>
            <p:nvPr/>
          </p:nvSpPr>
          <p:spPr>
            <a:xfrm>
              <a:off x="4472621" y="5049517"/>
              <a:ext cx="234305" cy="6813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5" name="rc54"/>
            <p:cNvSpPr/>
            <p:nvPr/>
          </p:nvSpPr>
          <p:spPr>
            <a:xfrm>
              <a:off x="4732960" y="5251292"/>
              <a:ext cx="234305" cy="3406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6" name="rc55"/>
            <p:cNvSpPr/>
            <p:nvPr/>
          </p:nvSpPr>
          <p:spPr>
            <a:xfrm>
              <a:off x="4732960" y="5039035"/>
              <a:ext cx="234305" cy="21225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7" name="rc56"/>
            <p:cNvSpPr/>
            <p:nvPr/>
          </p:nvSpPr>
          <p:spPr>
            <a:xfrm>
              <a:off x="4732960" y="5031174"/>
              <a:ext cx="234305" cy="786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8" name="rc57"/>
            <p:cNvSpPr/>
            <p:nvPr/>
          </p:nvSpPr>
          <p:spPr>
            <a:xfrm>
              <a:off x="4732960" y="4990120"/>
              <a:ext cx="234305" cy="410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9" name="rc58"/>
            <p:cNvSpPr/>
            <p:nvPr/>
          </p:nvSpPr>
          <p:spPr>
            <a:xfrm>
              <a:off x="4993299" y="5228581"/>
              <a:ext cx="234305" cy="5677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0" name="rc59"/>
            <p:cNvSpPr/>
            <p:nvPr/>
          </p:nvSpPr>
          <p:spPr>
            <a:xfrm>
              <a:off x="4993299" y="4966536"/>
              <a:ext cx="234305" cy="26204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1" name="rc60"/>
            <p:cNvSpPr/>
            <p:nvPr/>
          </p:nvSpPr>
          <p:spPr>
            <a:xfrm>
              <a:off x="4993299" y="4962168"/>
              <a:ext cx="234305" cy="436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2" name="rc61"/>
            <p:cNvSpPr/>
            <p:nvPr/>
          </p:nvSpPr>
          <p:spPr>
            <a:xfrm>
              <a:off x="4993299" y="4932470"/>
              <a:ext cx="234305" cy="296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3" name="pg62"/>
            <p:cNvSpPr/>
            <p:nvPr/>
          </p:nvSpPr>
          <p:spPr>
            <a:xfrm>
              <a:off x="2753540"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4" name="tx63"/>
            <p:cNvSpPr/>
            <p:nvPr/>
          </p:nvSpPr>
          <p:spPr>
            <a:xfrm>
              <a:off x="2878422"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3,449 case(s)</a:t>
              </a:r>
            </a:p>
          </p:txBody>
        </p:sp>
        <p:sp>
          <p:nvSpPr>
            <p:cNvPr id="65" name="pg64"/>
            <p:cNvSpPr/>
            <p:nvPr/>
          </p:nvSpPr>
          <p:spPr>
            <a:xfrm>
              <a:off x="2964034" y="2394471"/>
              <a:ext cx="1429105" cy="311602"/>
            </a:xfrm>
            <a:custGeom>
              <a:avLst/>
              <a:pathLst>
                <a:path w="1429105" h="311602">
                  <a:moveTo>
                    <a:pt x="26017" y="311602"/>
                  </a:moveTo>
                  <a:lnTo>
                    <a:pt x="1403088" y="311602"/>
                  </a:lnTo>
                  <a:lnTo>
                    <a:pt x="1402040" y="311581"/>
                  </a:lnTo>
                  <a:lnTo>
                    <a:pt x="1406224" y="311412"/>
                  </a:lnTo>
                  <a:lnTo>
                    <a:pt x="1410326" y="310575"/>
                  </a:lnTo>
                  <a:lnTo>
                    <a:pt x="1414241" y="309090"/>
                  </a:lnTo>
                  <a:lnTo>
                    <a:pt x="1417867" y="306996"/>
                  </a:lnTo>
                  <a:lnTo>
                    <a:pt x="1421110" y="304348"/>
                  </a:lnTo>
                  <a:lnTo>
                    <a:pt x="1423887" y="301214"/>
                  </a:lnTo>
                  <a:lnTo>
                    <a:pt x="1426125" y="297675"/>
                  </a:lnTo>
                  <a:lnTo>
                    <a:pt x="1427766" y="293823"/>
                  </a:lnTo>
                  <a:lnTo>
                    <a:pt x="1428768" y="289758"/>
                  </a:lnTo>
                  <a:lnTo>
                    <a:pt x="1429105" y="285585"/>
                  </a:lnTo>
                  <a:lnTo>
                    <a:pt x="1429105" y="26017"/>
                  </a:lnTo>
                  <a:lnTo>
                    <a:pt x="1428768" y="21843"/>
                  </a:lnTo>
                  <a:lnTo>
                    <a:pt x="1427766" y="17778"/>
                  </a:lnTo>
                  <a:lnTo>
                    <a:pt x="1426125" y="13926"/>
                  </a:lnTo>
                  <a:lnTo>
                    <a:pt x="1423887" y="10387"/>
                  </a:lnTo>
                  <a:lnTo>
                    <a:pt x="1421110" y="7253"/>
                  </a:lnTo>
                  <a:lnTo>
                    <a:pt x="1417867" y="4605"/>
                  </a:lnTo>
                  <a:lnTo>
                    <a:pt x="1414241" y="2511"/>
                  </a:lnTo>
                  <a:lnTo>
                    <a:pt x="1410326" y="1027"/>
                  </a:lnTo>
                  <a:lnTo>
                    <a:pt x="1406224" y="189"/>
                  </a:lnTo>
                  <a:lnTo>
                    <a:pt x="1403088"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6" name="tx65"/>
            <p:cNvSpPr/>
            <p:nvPr/>
          </p:nvSpPr>
          <p:spPr>
            <a:xfrm>
              <a:off x="3068103" y="2466357"/>
              <a:ext cx="122096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3,217 case(s)</a:t>
              </a:r>
            </a:p>
          </p:txBody>
        </p:sp>
        <p:sp>
          <p:nvSpPr>
            <p:cNvPr id="67" name="rc66"/>
            <p:cNvSpPr/>
            <p:nvPr/>
          </p:nvSpPr>
          <p:spPr>
            <a:xfrm>
              <a:off x="2090518" y="2153563"/>
              <a:ext cx="3176137" cy="3131794"/>
            </a:xfrm>
            <a:prstGeom prst="rect">
              <a:avLst/>
            </a:prstGeom>
            <a:ln w="13550" cap="rnd">
              <a:solidFill>
                <a:srgbClr val="333333">
                  <a:alpha val="100000"/>
                </a:srgbClr>
              </a:solidFill>
              <a:prstDash val="solid"/>
              <a:round/>
            </a:ln>
          </p:spPr>
          <p:txBody>
            <a:bodyPr/>
            <a:lstStyle/>
            <a:p/>
          </p:txBody>
        </p:sp>
        <p:sp>
          <p:nvSpPr>
            <p:cNvPr id="68" name="rc67"/>
            <p:cNvSpPr/>
            <p:nvPr/>
          </p:nvSpPr>
          <p:spPr>
            <a:xfrm>
              <a:off x="5266656" y="2153563"/>
              <a:ext cx="3176137" cy="3131794"/>
            </a:xfrm>
            <a:prstGeom prst="rect">
              <a:avLst/>
            </a:prstGeom>
            <a:solidFill>
              <a:srgbClr val="FFFFFF">
                <a:alpha val="100000"/>
              </a:srgbClr>
            </a:solidFill>
          </p:spPr>
          <p:txBody>
            <a:bodyPr/>
            <a:lstStyle/>
            <a:p/>
          </p:txBody>
        </p:sp>
        <p:sp>
          <p:nvSpPr>
            <p:cNvPr id="69" name="pl68"/>
            <p:cNvSpPr/>
            <p:nvPr/>
          </p:nvSpPr>
          <p:spPr>
            <a:xfrm>
              <a:off x="5266656" y="4848615"/>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0" name="pl69"/>
            <p:cNvSpPr/>
            <p:nvPr/>
          </p:nvSpPr>
          <p:spPr>
            <a:xfrm>
              <a:off x="5266656" y="397513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1" name="pl70"/>
            <p:cNvSpPr/>
            <p:nvPr/>
          </p:nvSpPr>
          <p:spPr>
            <a:xfrm>
              <a:off x="5266656" y="310164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2" name="pl71"/>
            <p:cNvSpPr/>
            <p:nvPr/>
          </p:nvSpPr>
          <p:spPr>
            <a:xfrm>
              <a:off x="5266656" y="2228159"/>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3" name="pl72"/>
            <p:cNvSpPr/>
            <p:nvPr/>
          </p:nvSpPr>
          <p:spPr>
            <a:xfrm>
              <a:off x="5266656"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4" name="pl73"/>
            <p:cNvSpPr/>
            <p:nvPr/>
          </p:nvSpPr>
          <p:spPr>
            <a:xfrm>
              <a:off x="5266656" y="441187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5" name="pl74"/>
            <p:cNvSpPr/>
            <p:nvPr/>
          </p:nvSpPr>
          <p:spPr>
            <a:xfrm>
              <a:off x="5266656" y="3538387"/>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6" name="pl75"/>
            <p:cNvSpPr/>
            <p:nvPr/>
          </p:nvSpPr>
          <p:spPr>
            <a:xfrm>
              <a:off x="5266656" y="266490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7" name="rc76"/>
            <p:cNvSpPr/>
            <p:nvPr/>
          </p:nvSpPr>
          <p:spPr>
            <a:xfrm>
              <a:off x="5305706" y="5238190"/>
              <a:ext cx="234305" cy="4716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8" name="rc77"/>
            <p:cNvSpPr/>
            <p:nvPr/>
          </p:nvSpPr>
          <p:spPr>
            <a:xfrm>
              <a:off x="5305706" y="4760393"/>
              <a:ext cx="234305" cy="47779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9" name="rc78"/>
            <p:cNvSpPr/>
            <p:nvPr/>
          </p:nvSpPr>
          <p:spPr>
            <a:xfrm>
              <a:off x="5305706" y="4752532"/>
              <a:ext cx="234305" cy="786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0" name="rc79"/>
            <p:cNvSpPr/>
            <p:nvPr/>
          </p:nvSpPr>
          <p:spPr>
            <a:xfrm>
              <a:off x="5305706" y="4707984"/>
              <a:ext cx="234305" cy="4454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1" name="rc80"/>
            <p:cNvSpPr/>
            <p:nvPr/>
          </p:nvSpPr>
          <p:spPr>
            <a:xfrm>
              <a:off x="5566046" y="5189274"/>
              <a:ext cx="234305" cy="9608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2" name="rc81"/>
            <p:cNvSpPr/>
            <p:nvPr/>
          </p:nvSpPr>
          <p:spPr>
            <a:xfrm>
              <a:off x="5566046" y="4280850"/>
              <a:ext cx="234305" cy="90842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3" name="rc82"/>
            <p:cNvSpPr/>
            <p:nvPr/>
          </p:nvSpPr>
          <p:spPr>
            <a:xfrm>
              <a:off x="5566046" y="4274735"/>
              <a:ext cx="234305" cy="611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4" name="rc83"/>
            <p:cNvSpPr/>
            <p:nvPr/>
          </p:nvSpPr>
          <p:spPr>
            <a:xfrm>
              <a:off x="5566046" y="4205730"/>
              <a:ext cx="234305" cy="6900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5" name="rc84"/>
            <p:cNvSpPr/>
            <p:nvPr/>
          </p:nvSpPr>
          <p:spPr>
            <a:xfrm>
              <a:off x="5826385" y="5202377"/>
              <a:ext cx="234305" cy="8298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5826385" y="3867691"/>
              <a:ext cx="234305" cy="133468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5826385" y="3858083"/>
              <a:ext cx="234305" cy="960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5826385" y="3793445"/>
              <a:ext cx="234305" cy="6463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6086724" y="5216352"/>
              <a:ext cx="234305" cy="6900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6086724" y="4240669"/>
              <a:ext cx="234305" cy="97568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6086724" y="4232808"/>
              <a:ext cx="234305" cy="786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6086724" y="4183019"/>
              <a:ext cx="234305" cy="4978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6347063" y="5248671"/>
              <a:ext cx="234305" cy="3668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6347063" y="4487866"/>
              <a:ext cx="234305" cy="76080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6347063" y="4484372"/>
              <a:ext cx="234305" cy="349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6347063" y="4435457"/>
              <a:ext cx="234305" cy="4891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rc96"/>
            <p:cNvSpPr/>
            <p:nvPr/>
          </p:nvSpPr>
          <p:spPr>
            <a:xfrm>
              <a:off x="6607402" y="5265268"/>
              <a:ext cx="234305" cy="2009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6607402" y="4897530"/>
              <a:ext cx="234305" cy="36773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6607402" y="4894036"/>
              <a:ext cx="234305" cy="349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6607402" y="4870452"/>
              <a:ext cx="234305" cy="235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rc100"/>
            <p:cNvSpPr/>
            <p:nvPr/>
          </p:nvSpPr>
          <p:spPr>
            <a:xfrm>
              <a:off x="6867741" y="5268762"/>
              <a:ext cx="234305" cy="165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2" name="rc101"/>
            <p:cNvSpPr/>
            <p:nvPr/>
          </p:nvSpPr>
          <p:spPr>
            <a:xfrm>
              <a:off x="6867741" y="5202377"/>
              <a:ext cx="234305" cy="6638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3" name="rc102"/>
            <p:cNvSpPr/>
            <p:nvPr/>
          </p:nvSpPr>
          <p:spPr>
            <a:xfrm>
              <a:off x="6867741" y="5199756"/>
              <a:ext cx="234305" cy="26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4" name="rc103"/>
            <p:cNvSpPr/>
            <p:nvPr/>
          </p:nvSpPr>
          <p:spPr>
            <a:xfrm>
              <a:off x="6867741" y="5176172"/>
              <a:ext cx="234305" cy="235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5" name="rc104"/>
            <p:cNvSpPr/>
            <p:nvPr/>
          </p:nvSpPr>
          <p:spPr>
            <a:xfrm>
              <a:off x="7128081" y="5282737"/>
              <a:ext cx="234305" cy="26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6" name="rc105"/>
            <p:cNvSpPr/>
            <p:nvPr/>
          </p:nvSpPr>
          <p:spPr>
            <a:xfrm>
              <a:off x="7128081" y="5271382"/>
              <a:ext cx="234305" cy="1135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7" name="rc106"/>
            <p:cNvSpPr/>
            <p:nvPr/>
          </p:nvSpPr>
          <p:spPr>
            <a:xfrm>
              <a:off x="7128081" y="5269635"/>
              <a:ext cx="234305" cy="174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8" name="rc107"/>
            <p:cNvSpPr/>
            <p:nvPr/>
          </p:nvSpPr>
          <p:spPr>
            <a:xfrm>
              <a:off x="7128081" y="5250418"/>
              <a:ext cx="234305" cy="192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9" name="rc108"/>
            <p:cNvSpPr/>
            <p:nvPr/>
          </p:nvSpPr>
          <p:spPr>
            <a:xfrm>
              <a:off x="7388420" y="5273129"/>
              <a:ext cx="234305" cy="1222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0" name="rc109"/>
            <p:cNvSpPr/>
            <p:nvPr/>
          </p:nvSpPr>
          <p:spPr>
            <a:xfrm>
              <a:off x="7388420" y="5272255"/>
              <a:ext cx="234305" cy="87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1" name="rc110"/>
            <p:cNvSpPr/>
            <p:nvPr/>
          </p:nvSpPr>
          <p:spPr>
            <a:xfrm>
              <a:off x="7388420" y="5271382"/>
              <a:ext cx="234305" cy="87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2" name="rc111"/>
            <p:cNvSpPr/>
            <p:nvPr/>
          </p:nvSpPr>
          <p:spPr>
            <a:xfrm>
              <a:off x="7388420" y="5232949"/>
              <a:ext cx="234305" cy="3843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3" name="rc112"/>
            <p:cNvSpPr/>
            <p:nvPr/>
          </p:nvSpPr>
          <p:spPr>
            <a:xfrm>
              <a:off x="7648759" y="5259153"/>
              <a:ext cx="234305" cy="2620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4" name="rc113"/>
            <p:cNvSpPr/>
            <p:nvPr/>
          </p:nvSpPr>
          <p:spPr>
            <a:xfrm>
              <a:off x="7648759" y="525915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5" name="rc114"/>
            <p:cNvSpPr/>
            <p:nvPr/>
          </p:nvSpPr>
          <p:spPr>
            <a:xfrm>
              <a:off x="7648759" y="5258280"/>
              <a:ext cx="234305" cy="87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6" name="rc115"/>
            <p:cNvSpPr/>
            <p:nvPr/>
          </p:nvSpPr>
          <p:spPr>
            <a:xfrm>
              <a:off x="7648759" y="5209365"/>
              <a:ext cx="234305" cy="4891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7" name="rc116"/>
            <p:cNvSpPr/>
            <p:nvPr/>
          </p:nvSpPr>
          <p:spPr>
            <a:xfrm>
              <a:off x="7909098" y="5272255"/>
              <a:ext cx="234305" cy="1310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8" name="rc117"/>
            <p:cNvSpPr/>
            <p:nvPr/>
          </p:nvSpPr>
          <p:spPr>
            <a:xfrm>
              <a:off x="7909098" y="527225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9" name="rc118"/>
            <p:cNvSpPr/>
            <p:nvPr/>
          </p:nvSpPr>
          <p:spPr>
            <a:xfrm>
              <a:off x="7909098" y="5271382"/>
              <a:ext cx="234305" cy="87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0" name="rc119"/>
            <p:cNvSpPr/>
            <p:nvPr/>
          </p:nvSpPr>
          <p:spPr>
            <a:xfrm>
              <a:off x="7909098" y="5200630"/>
              <a:ext cx="234305" cy="7075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1" name="rc120"/>
            <p:cNvSpPr/>
            <p:nvPr/>
          </p:nvSpPr>
          <p:spPr>
            <a:xfrm>
              <a:off x="8169437" y="5266141"/>
              <a:ext cx="234305" cy="1921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2" name="rc121"/>
            <p:cNvSpPr/>
            <p:nvPr/>
          </p:nvSpPr>
          <p:spPr>
            <a:xfrm>
              <a:off x="8169437" y="526614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3" name="rc122"/>
            <p:cNvSpPr/>
            <p:nvPr/>
          </p:nvSpPr>
          <p:spPr>
            <a:xfrm>
              <a:off x="8169437" y="5263521"/>
              <a:ext cx="234305" cy="26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4" name="rc123"/>
            <p:cNvSpPr/>
            <p:nvPr/>
          </p:nvSpPr>
          <p:spPr>
            <a:xfrm>
              <a:off x="8169437" y="5208491"/>
              <a:ext cx="234305" cy="5502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5" name="pg124"/>
            <p:cNvSpPr/>
            <p:nvPr/>
          </p:nvSpPr>
          <p:spPr>
            <a:xfrm>
              <a:off x="5929677"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6" name="tx125"/>
            <p:cNvSpPr/>
            <p:nvPr/>
          </p:nvSpPr>
          <p:spPr>
            <a:xfrm>
              <a:off x="6054560"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6,175 case(s)</a:t>
              </a:r>
            </a:p>
          </p:txBody>
        </p:sp>
        <p:sp>
          <p:nvSpPr>
            <p:cNvPr id="127" name="pg126"/>
            <p:cNvSpPr/>
            <p:nvPr/>
          </p:nvSpPr>
          <p:spPr>
            <a:xfrm>
              <a:off x="6140172" y="2394471"/>
              <a:ext cx="1429105" cy="311602"/>
            </a:xfrm>
            <a:custGeom>
              <a:avLst/>
              <a:pathLst>
                <a:path w="1429105" h="311602">
                  <a:moveTo>
                    <a:pt x="26017" y="311602"/>
                  </a:moveTo>
                  <a:lnTo>
                    <a:pt x="1403088" y="311602"/>
                  </a:lnTo>
                  <a:lnTo>
                    <a:pt x="1402040" y="311581"/>
                  </a:lnTo>
                  <a:lnTo>
                    <a:pt x="1406224" y="311412"/>
                  </a:lnTo>
                  <a:lnTo>
                    <a:pt x="1410326" y="310575"/>
                  </a:lnTo>
                  <a:lnTo>
                    <a:pt x="1414241" y="309090"/>
                  </a:lnTo>
                  <a:lnTo>
                    <a:pt x="1417867" y="306996"/>
                  </a:lnTo>
                  <a:lnTo>
                    <a:pt x="1421110" y="304348"/>
                  </a:lnTo>
                  <a:lnTo>
                    <a:pt x="1423887" y="301214"/>
                  </a:lnTo>
                  <a:lnTo>
                    <a:pt x="1426125" y="297675"/>
                  </a:lnTo>
                  <a:lnTo>
                    <a:pt x="1427766" y="293823"/>
                  </a:lnTo>
                  <a:lnTo>
                    <a:pt x="1428768" y="289758"/>
                  </a:lnTo>
                  <a:lnTo>
                    <a:pt x="1429105" y="285585"/>
                  </a:lnTo>
                  <a:lnTo>
                    <a:pt x="1429105" y="26017"/>
                  </a:lnTo>
                  <a:lnTo>
                    <a:pt x="1428768" y="21843"/>
                  </a:lnTo>
                  <a:lnTo>
                    <a:pt x="1427766" y="17778"/>
                  </a:lnTo>
                  <a:lnTo>
                    <a:pt x="1426125" y="13926"/>
                  </a:lnTo>
                  <a:lnTo>
                    <a:pt x="1423887" y="10387"/>
                  </a:lnTo>
                  <a:lnTo>
                    <a:pt x="1421110" y="7253"/>
                  </a:lnTo>
                  <a:lnTo>
                    <a:pt x="1417867" y="4605"/>
                  </a:lnTo>
                  <a:lnTo>
                    <a:pt x="1414241" y="2511"/>
                  </a:lnTo>
                  <a:lnTo>
                    <a:pt x="1410326" y="1027"/>
                  </a:lnTo>
                  <a:lnTo>
                    <a:pt x="1406224" y="189"/>
                  </a:lnTo>
                  <a:lnTo>
                    <a:pt x="1403088"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8" name="tx127"/>
            <p:cNvSpPr/>
            <p:nvPr/>
          </p:nvSpPr>
          <p:spPr>
            <a:xfrm>
              <a:off x="6244241" y="2466357"/>
              <a:ext cx="122096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6,105 case(s)</a:t>
              </a:r>
            </a:p>
          </p:txBody>
        </p:sp>
        <p:sp>
          <p:nvSpPr>
            <p:cNvPr id="129" name="rc128"/>
            <p:cNvSpPr/>
            <p:nvPr/>
          </p:nvSpPr>
          <p:spPr>
            <a:xfrm>
              <a:off x="5266656" y="2153563"/>
              <a:ext cx="3176137" cy="3131794"/>
            </a:xfrm>
            <a:prstGeom prst="rect">
              <a:avLst/>
            </a:prstGeom>
            <a:ln w="13550" cap="rnd">
              <a:solidFill>
                <a:srgbClr val="333333">
                  <a:alpha val="100000"/>
                </a:srgbClr>
              </a:solidFill>
              <a:prstDash val="solid"/>
              <a:round/>
            </a:ln>
          </p:spPr>
          <p:txBody>
            <a:bodyPr/>
            <a:lstStyle/>
            <a:p/>
          </p:txBody>
        </p:sp>
        <p:sp>
          <p:nvSpPr>
            <p:cNvPr id="130" name="rc129"/>
            <p:cNvSpPr/>
            <p:nvPr/>
          </p:nvSpPr>
          <p:spPr>
            <a:xfrm>
              <a:off x="8442793" y="2153563"/>
              <a:ext cx="3176137" cy="3131794"/>
            </a:xfrm>
            <a:prstGeom prst="rect">
              <a:avLst/>
            </a:prstGeom>
            <a:solidFill>
              <a:srgbClr val="FFFFFF">
                <a:alpha val="100000"/>
              </a:srgbClr>
            </a:solidFill>
          </p:spPr>
          <p:txBody>
            <a:bodyPr/>
            <a:lstStyle/>
            <a:p/>
          </p:txBody>
        </p:sp>
        <p:sp>
          <p:nvSpPr>
            <p:cNvPr id="131" name="pl130"/>
            <p:cNvSpPr/>
            <p:nvPr/>
          </p:nvSpPr>
          <p:spPr>
            <a:xfrm>
              <a:off x="8442793" y="4848615"/>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2" name="pl131"/>
            <p:cNvSpPr/>
            <p:nvPr/>
          </p:nvSpPr>
          <p:spPr>
            <a:xfrm>
              <a:off x="8442793" y="397513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3" name="pl132"/>
            <p:cNvSpPr/>
            <p:nvPr/>
          </p:nvSpPr>
          <p:spPr>
            <a:xfrm>
              <a:off x="8442793" y="310164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4" name="pl133"/>
            <p:cNvSpPr/>
            <p:nvPr/>
          </p:nvSpPr>
          <p:spPr>
            <a:xfrm>
              <a:off x="8442793" y="2228159"/>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5" name="pl134"/>
            <p:cNvSpPr/>
            <p:nvPr/>
          </p:nvSpPr>
          <p:spPr>
            <a:xfrm>
              <a:off x="8442793"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6" name="pl135"/>
            <p:cNvSpPr/>
            <p:nvPr/>
          </p:nvSpPr>
          <p:spPr>
            <a:xfrm>
              <a:off x="8442793" y="441187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7" name="pl136"/>
            <p:cNvSpPr/>
            <p:nvPr/>
          </p:nvSpPr>
          <p:spPr>
            <a:xfrm>
              <a:off x="8442793" y="3538387"/>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8" name="pl137"/>
            <p:cNvSpPr/>
            <p:nvPr/>
          </p:nvSpPr>
          <p:spPr>
            <a:xfrm>
              <a:off x="8442793" y="266490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9" name="rc138"/>
            <p:cNvSpPr/>
            <p:nvPr/>
          </p:nvSpPr>
          <p:spPr>
            <a:xfrm>
              <a:off x="8481844" y="5256533"/>
              <a:ext cx="234305" cy="2882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0" name="rc139"/>
            <p:cNvSpPr/>
            <p:nvPr/>
          </p:nvSpPr>
          <p:spPr>
            <a:xfrm>
              <a:off x="8481844" y="5211111"/>
              <a:ext cx="234305" cy="4542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1" name="rc140"/>
            <p:cNvSpPr/>
            <p:nvPr/>
          </p:nvSpPr>
          <p:spPr>
            <a:xfrm>
              <a:off x="8481844" y="5203250"/>
              <a:ext cx="234305" cy="786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2" name="rc141"/>
            <p:cNvSpPr/>
            <p:nvPr/>
          </p:nvSpPr>
          <p:spPr>
            <a:xfrm>
              <a:off x="8481844" y="5124636"/>
              <a:ext cx="234305" cy="786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3" name="rc142"/>
            <p:cNvSpPr/>
            <p:nvPr/>
          </p:nvSpPr>
          <p:spPr>
            <a:xfrm>
              <a:off x="8742183" y="5218099"/>
              <a:ext cx="234305" cy="6725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4" name="rc143"/>
            <p:cNvSpPr/>
            <p:nvPr/>
          </p:nvSpPr>
          <p:spPr>
            <a:xfrm>
              <a:off x="8742183" y="5133371"/>
              <a:ext cx="234305" cy="8472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5" name="rc144"/>
            <p:cNvSpPr/>
            <p:nvPr/>
          </p:nvSpPr>
          <p:spPr>
            <a:xfrm>
              <a:off x="8742183" y="5129004"/>
              <a:ext cx="234305" cy="436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6" name="rc145"/>
            <p:cNvSpPr/>
            <p:nvPr/>
          </p:nvSpPr>
          <p:spPr>
            <a:xfrm>
              <a:off x="8742183" y="4997981"/>
              <a:ext cx="234305" cy="13102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7" name="rc146"/>
            <p:cNvSpPr/>
            <p:nvPr/>
          </p:nvSpPr>
          <p:spPr>
            <a:xfrm>
              <a:off x="9002523" y="5253912"/>
              <a:ext cx="234305" cy="3144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8" name="rc147"/>
            <p:cNvSpPr/>
            <p:nvPr/>
          </p:nvSpPr>
          <p:spPr>
            <a:xfrm>
              <a:off x="9002523" y="5150841"/>
              <a:ext cx="234305" cy="10307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9" name="rc148"/>
            <p:cNvSpPr/>
            <p:nvPr/>
          </p:nvSpPr>
          <p:spPr>
            <a:xfrm>
              <a:off x="9002523" y="5149968"/>
              <a:ext cx="234305" cy="87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0" name="rc149"/>
            <p:cNvSpPr/>
            <p:nvPr/>
          </p:nvSpPr>
          <p:spPr>
            <a:xfrm>
              <a:off x="9002523" y="5033794"/>
              <a:ext cx="234305" cy="1161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1" name="rc150"/>
            <p:cNvSpPr/>
            <p:nvPr/>
          </p:nvSpPr>
          <p:spPr>
            <a:xfrm>
              <a:off x="9262862" y="5253912"/>
              <a:ext cx="234305" cy="3144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2" name="rc151"/>
            <p:cNvSpPr/>
            <p:nvPr/>
          </p:nvSpPr>
          <p:spPr>
            <a:xfrm>
              <a:off x="9262862" y="5198883"/>
              <a:ext cx="234305" cy="5502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3" name="rc152"/>
            <p:cNvSpPr/>
            <p:nvPr/>
          </p:nvSpPr>
          <p:spPr>
            <a:xfrm>
              <a:off x="9262862" y="5194515"/>
              <a:ext cx="234305" cy="436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4" name="rc153"/>
            <p:cNvSpPr/>
            <p:nvPr/>
          </p:nvSpPr>
          <p:spPr>
            <a:xfrm>
              <a:off x="9262862" y="5091444"/>
              <a:ext cx="234305" cy="10307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5" name="rc154"/>
            <p:cNvSpPr/>
            <p:nvPr/>
          </p:nvSpPr>
          <p:spPr>
            <a:xfrm>
              <a:off x="9523201" y="5245177"/>
              <a:ext cx="234305" cy="4018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6" name="rc155"/>
            <p:cNvSpPr/>
            <p:nvPr/>
          </p:nvSpPr>
          <p:spPr>
            <a:xfrm>
              <a:off x="9523201" y="5211111"/>
              <a:ext cx="234305" cy="3406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7" name="rc156"/>
            <p:cNvSpPr/>
            <p:nvPr/>
          </p:nvSpPr>
          <p:spPr>
            <a:xfrm>
              <a:off x="9523201" y="5199756"/>
              <a:ext cx="234305" cy="1135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8" name="rc157"/>
            <p:cNvSpPr/>
            <p:nvPr/>
          </p:nvSpPr>
          <p:spPr>
            <a:xfrm>
              <a:off x="9523201" y="5100179"/>
              <a:ext cx="234305" cy="9957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9" name="rc158"/>
            <p:cNvSpPr/>
            <p:nvPr/>
          </p:nvSpPr>
          <p:spPr>
            <a:xfrm>
              <a:off x="9783540" y="5264394"/>
              <a:ext cx="234305" cy="2096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0" name="rc159"/>
            <p:cNvSpPr/>
            <p:nvPr/>
          </p:nvSpPr>
          <p:spPr>
            <a:xfrm>
              <a:off x="9783540" y="5250418"/>
              <a:ext cx="234305" cy="1397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1" name="rc160"/>
            <p:cNvSpPr/>
            <p:nvPr/>
          </p:nvSpPr>
          <p:spPr>
            <a:xfrm>
              <a:off x="9783540" y="5237316"/>
              <a:ext cx="234305" cy="1310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2" name="rc161"/>
            <p:cNvSpPr/>
            <p:nvPr/>
          </p:nvSpPr>
          <p:spPr>
            <a:xfrm>
              <a:off x="9783540" y="5163943"/>
              <a:ext cx="234305" cy="733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3" name="rc162"/>
            <p:cNvSpPr/>
            <p:nvPr/>
          </p:nvSpPr>
          <p:spPr>
            <a:xfrm>
              <a:off x="10043879" y="5260900"/>
              <a:ext cx="234305" cy="2445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4" name="rc163"/>
            <p:cNvSpPr/>
            <p:nvPr/>
          </p:nvSpPr>
          <p:spPr>
            <a:xfrm>
              <a:off x="10043879" y="526090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5" name="rc164"/>
            <p:cNvSpPr/>
            <p:nvPr/>
          </p:nvSpPr>
          <p:spPr>
            <a:xfrm>
              <a:off x="10043879" y="5254786"/>
              <a:ext cx="234305" cy="611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6" name="rc165"/>
            <p:cNvSpPr/>
            <p:nvPr/>
          </p:nvSpPr>
          <p:spPr>
            <a:xfrm>
              <a:off x="10043879" y="5207618"/>
              <a:ext cx="234305" cy="471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7" name="rc166"/>
            <p:cNvSpPr/>
            <p:nvPr/>
          </p:nvSpPr>
          <p:spPr>
            <a:xfrm>
              <a:off x="10304218" y="5274002"/>
              <a:ext cx="234305" cy="1135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8" name="rc167"/>
            <p:cNvSpPr/>
            <p:nvPr/>
          </p:nvSpPr>
          <p:spPr>
            <a:xfrm>
              <a:off x="10304218" y="527400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9" name="rc168"/>
            <p:cNvSpPr/>
            <p:nvPr/>
          </p:nvSpPr>
          <p:spPr>
            <a:xfrm>
              <a:off x="10304218" y="5268762"/>
              <a:ext cx="234305" cy="524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0" name="rc169"/>
            <p:cNvSpPr/>
            <p:nvPr/>
          </p:nvSpPr>
          <p:spPr>
            <a:xfrm>
              <a:off x="10304218" y="5223340"/>
              <a:ext cx="234305" cy="4542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1" name="rc170"/>
            <p:cNvSpPr/>
            <p:nvPr/>
          </p:nvSpPr>
          <p:spPr>
            <a:xfrm>
              <a:off x="10564558" y="5273129"/>
              <a:ext cx="234305" cy="1222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2" name="rc171"/>
            <p:cNvSpPr/>
            <p:nvPr/>
          </p:nvSpPr>
          <p:spPr>
            <a:xfrm>
              <a:off x="10564558" y="527312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3" name="rc172"/>
            <p:cNvSpPr/>
            <p:nvPr/>
          </p:nvSpPr>
          <p:spPr>
            <a:xfrm>
              <a:off x="10564558" y="5265268"/>
              <a:ext cx="234305" cy="786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4" name="rc173"/>
            <p:cNvSpPr/>
            <p:nvPr/>
          </p:nvSpPr>
          <p:spPr>
            <a:xfrm>
              <a:off x="10564558" y="5228581"/>
              <a:ext cx="234305" cy="3668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5" name="rc174"/>
            <p:cNvSpPr/>
            <p:nvPr/>
          </p:nvSpPr>
          <p:spPr>
            <a:xfrm>
              <a:off x="10824897" y="5269635"/>
              <a:ext cx="234305" cy="1572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6" name="rc175"/>
            <p:cNvSpPr/>
            <p:nvPr/>
          </p:nvSpPr>
          <p:spPr>
            <a:xfrm>
              <a:off x="10824897" y="5268762"/>
              <a:ext cx="234305" cy="87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7" name="rc176"/>
            <p:cNvSpPr/>
            <p:nvPr/>
          </p:nvSpPr>
          <p:spPr>
            <a:xfrm>
              <a:off x="10824897" y="5261774"/>
              <a:ext cx="234305" cy="698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8" name="rc177"/>
            <p:cNvSpPr/>
            <p:nvPr/>
          </p:nvSpPr>
          <p:spPr>
            <a:xfrm>
              <a:off x="10824897" y="5189274"/>
              <a:ext cx="234305" cy="7249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9" name="rc178"/>
            <p:cNvSpPr/>
            <p:nvPr/>
          </p:nvSpPr>
          <p:spPr>
            <a:xfrm>
              <a:off x="11085236" y="5265268"/>
              <a:ext cx="234305" cy="2009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0" name="rc179"/>
            <p:cNvSpPr/>
            <p:nvPr/>
          </p:nvSpPr>
          <p:spPr>
            <a:xfrm>
              <a:off x="11085236" y="5261774"/>
              <a:ext cx="234305" cy="349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1" name="rc180"/>
            <p:cNvSpPr/>
            <p:nvPr/>
          </p:nvSpPr>
          <p:spPr>
            <a:xfrm>
              <a:off x="11085236" y="5248671"/>
              <a:ext cx="234305" cy="1310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2" name="rc181"/>
            <p:cNvSpPr/>
            <p:nvPr/>
          </p:nvSpPr>
          <p:spPr>
            <a:xfrm>
              <a:off x="11085236" y="5208491"/>
              <a:ext cx="234305" cy="4018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3" name="rc182"/>
            <p:cNvSpPr/>
            <p:nvPr/>
          </p:nvSpPr>
          <p:spPr>
            <a:xfrm>
              <a:off x="11345575" y="5263521"/>
              <a:ext cx="234305" cy="2183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4" name="rc183"/>
            <p:cNvSpPr/>
            <p:nvPr/>
          </p:nvSpPr>
          <p:spPr>
            <a:xfrm>
              <a:off x="11345575" y="5261774"/>
              <a:ext cx="234305" cy="174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5" name="rc184"/>
            <p:cNvSpPr/>
            <p:nvPr/>
          </p:nvSpPr>
          <p:spPr>
            <a:xfrm>
              <a:off x="11345575" y="5252165"/>
              <a:ext cx="234305" cy="960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6" name="rc185"/>
            <p:cNvSpPr/>
            <p:nvPr/>
          </p:nvSpPr>
          <p:spPr>
            <a:xfrm>
              <a:off x="11345575" y="5198883"/>
              <a:ext cx="234305" cy="5328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7" name="pg186"/>
            <p:cNvSpPr/>
            <p:nvPr/>
          </p:nvSpPr>
          <p:spPr>
            <a:xfrm>
              <a:off x="9129952"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88" name="tx187"/>
            <p:cNvSpPr/>
            <p:nvPr/>
          </p:nvSpPr>
          <p:spPr>
            <a:xfrm>
              <a:off x="9254835"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869 case(s)</a:t>
              </a:r>
            </a:p>
          </p:txBody>
        </p:sp>
        <p:sp>
          <p:nvSpPr>
            <p:cNvPr id="189" name="pg188"/>
            <p:cNvSpPr/>
            <p:nvPr/>
          </p:nvSpPr>
          <p:spPr>
            <a:xfrm>
              <a:off x="9336424" y="2394471"/>
              <a:ext cx="1388876" cy="311602"/>
            </a:xfrm>
            <a:custGeom>
              <a:avLst/>
              <a:pathLst>
                <a:path w="1388876" h="311602">
                  <a:moveTo>
                    <a:pt x="26017" y="311602"/>
                  </a:moveTo>
                  <a:lnTo>
                    <a:pt x="1362859" y="311602"/>
                  </a:lnTo>
                  <a:lnTo>
                    <a:pt x="1361812" y="311581"/>
                  </a:lnTo>
                  <a:lnTo>
                    <a:pt x="1365995" y="311412"/>
                  </a:lnTo>
                  <a:lnTo>
                    <a:pt x="1370098" y="310575"/>
                  </a:lnTo>
                  <a:lnTo>
                    <a:pt x="1374013" y="309090"/>
                  </a:lnTo>
                  <a:lnTo>
                    <a:pt x="1377639" y="306996"/>
                  </a:lnTo>
                  <a:lnTo>
                    <a:pt x="1380882" y="304348"/>
                  </a:lnTo>
                  <a:lnTo>
                    <a:pt x="1383659" y="301214"/>
                  </a:lnTo>
                  <a:lnTo>
                    <a:pt x="1385896" y="297675"/>
                  </a:lnTo>
                  <a:lnTo>
                    <a:pt x="1387538" y="293823"/>
                  </a:lnTo>
                  <a:lnTo>
                    <a:pt x="1388540" y="289758"/>
                  </a:lnTo>
                  <a:lnTo>
                    <a:pt x="1388876" y="285585"/>
                  </a:lnTo>
                  <a:lnTo>
                    <a:pt x="1388876" y="26017"/>
                  </a:lnTo>
                  <a:lnTo>
                    <a:pt x="1388540" y="21843"/>
                  </a:lnTo>
                  <a:lnTo>
                    <a:pt x="1387538" y="17778"/>
                  </a:lnTo>
                  <a:lnTo>
                    <a:pt x="1385896" y="13926"/>
                  </a:lnTo>
                  <a:lnTo>
                    <a:pt x="1383659" y="10387"/>
                  </a:lnTo>
                  <a:lnTo>
                    <a:pt x="1380882" y="7253"/>
                  </a:lnTo>
                  <a:lnTo>
                    <a:pt x="1377639" y="4605"/>
                  </a:lnTo>
                  <a:lnTo>
                    <a:pt x="1374013" y="2511"/>
                  </a:lnTo>
                  <a:lnTo>
                    <a:pt x="1370098" y="1027"/>
                  </a:lnTo>
                  <a:lnTo>
                    <a:pt x="1365995" y="189"/>
                  </a:lnTo>
                  <a:lnTo>
                    <a:pt x="13628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90" name="tx189"/>
            <p:cNvSpPr/>
            <p:nvPr/>
          </p:nvSpPr>
          <p:spPr>
            <a:xfrm>
              <a:off x="9440493" y="2466357"/>
              <a:ext cx="1180739"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863 case(s)</a:t>
              </a:r>
            </a:p>
          </p:txBody>
        </p:sp>
        <p:sp>
          <p:nvSpPr>
            <p:cNvPr id="191" name="rc190"/>
            <p:cNvSpPr/>
            <p:nvPr/>
          </p:nvSpPr>
          <p:spPr>
            <a:xfrm>
              <a:off x="8442793" y="2153563"/>
              <a:ext cx="3176137" cy="3131794"/>
            </a:xfrm>
            <a:prstGeom prst="rect">
              <a:avLst/>
            </a:prstGeom>
            <a:ln w="13550" cap="rnd">
              <a:solidFill>
                <a:srgbClr val="333333">
                  <a:alpha val="100000"/>
                </a:srgbClr>
              </a:solidFill>
              <a:prstDash val="solid"/>
              <a:round/>
            </a:ln>
          </p:spPr>
          <p:txBody>
            <a:bodyPr/>
            <a:lstStyle/>
            <a:p/>
          </p:txBody>
        </p:sp>
        <p:sp>
          <p:nvSpPr>
            <p:cNvPr id="192" name="rc191"/>
            <p:cNvSpPr/>
            <p:nvPr/>
          </p:nvSpPr>
          <p:spPr>
            <a:xfrm>
              <a:off x="11618931" y="2153563"/>
              <a:ext cx="3176137" cy="3131794"/>
            </a:xfrm>
            <a:prstGeom prst="rect">
              <a:avLst/>
            </a:prstGeom>
            <a:solidFill>
              <a:srgbClr val="FFFFFF">
                <a:alpha val="100000"/>
              </a:srgbClr>
            </a:solidFill>
          </p:spPr>
          <p:txBody>
            <a:bodyPr/>
            <a:lstStyle/>
            <a:p/>
          </p:txBody>
        </p:sp>
        <p:sp>
          <p:nvSpPr>
            <p:cNvPr id="193" name="pl192"/>
            <p:cNvSpPr/>
            <p:nvPr/>
          </p:nvSpPr>
          <p:spPr>
            <a:xfrm>
              <a:off x="11618931" y="4848615"/>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94" name="pl193"/>
            <p:cNvSpPr/>
            <p:nvPr/>
          </p:nvSpPr>
          <p:spPr>
            <a:xfrm>
              <a:off x="11618931" y="397513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95" name="pl194"/>
            <p:cNvSpPr/>
            <p:nvPr/>
          </p:nvSpPr>
          <p:spPr>
            <a:xfrm>
              <a:off x="11618931" y="310164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96" name="pl195"/>
            <p:cNvSpPr/>
            <p:nvPr/>
          </p:nvSpPr>
          <p:spPr>
            <a:xfrm>
              <a:off x="11618931" y="2228159"/>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97" name="pl196"/>
            <p:cNvSpPr/>
            <p:nvPr/>
          </p:nvSpPr>
          <p:spPr>
            <a:xfrm>
              <a:off x="11618931"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98" name="pl197"/>
            <p:cNvSpPr/>
            <p:nvPr/>
          </p:nvSpPr>
          <p:spPr>
            <a:xfrm>
              <a:off x="11618931" y="441187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99" name="pl198"/>
            <p:cNvSpPr/>
            <p:nvPr/>
          </p:nvSpPr>
          <p:spPr>
            <a:xfrm>
              <a:off x="11618931" y="3538387"/>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00" name="pl199"/>
            <p:cNvSpPr/>
            <p:nvPr/>
          </p:nvSpPr>
          <p:spPr>
            <a:xfrm>
              <a:off x="11618931" y="266490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01" name="rc200"/>
            <p:cNvSpPr/>
            <p:nvPr/>
          </p:nvSpPr>
          <p:spPr>
            <a:xfrm>
              <a:off x="11657982" y="5237316"/>
              <a:ext cx="234305" cy="4804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2" name="rc201"/>
            <p:cNvSpPr/>
            <p:nvPr/>
          </p:nvSpPr>
          <p:spPr>
            <a:xfrm>
              <a:off x="11657982" y="5201503"/>
              <a:ext cx="234305" cy="3581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3" name="rc202"/>
            <p:cNvSpPr/>
            <p:nvPr/>
          </p:nvSpPr>
          <p:spPr>
            <a:xfrm>
              <a:off x="11657982" y="5191895"/>
              <a:ext cx="234305" cy="960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4" name="rc203"/>
            <p:cNvSpPr/>
            <p:nvPr/>
          </p:nvSpPr>
          <p:spPr>
            <a:xfrm>
              <a:off x="11657982" y="5122889"/>
              <a:ext cx="234305" cy="6900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5" name="rc204"/>
            <p:cNvSpPr/>
            <p:nvPr/>
          </p:nvSpPr>
          <p:spPr>
            <a:xfrm>
              <a:off x="11918321" y="5198009"/>
              <a:ext cx="234305" cy="8734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6" name="rc205"/>
            <p:cNvSpPr/>
            <p:nvPr/>
          </p:nvSpPr>
          <p:spPr>
            <a:xfrm>
              <a:off x="11918321" y="5072227"/>
              <a:ext cx="234305" cy="12578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7" name="rc206"/>
            <p:cNvSpPr/>
            <p:nvPr/>
          </p:nvSpPr>
          <p:spPr>
            <a:xfrm>
              <a:off x="11918321" y="5063492"/>
              <a:ext cx="234305" cy="873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8" name="rc207"/>
            <p:cNvSpPr/>
            <p:nvPr/>
          </p:nvSpPr>
          <p:spPr>
            <a:xfrm>
              <a:off x="11918321" y="4974397"/>
              <a:ext cx="234305" cy="8909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9" name="rc208"/>
            <p:cNvSpPr/>
            <p:nvPr/>
          </p:nvSpPr>
          <p:spPr>
            <a:xfrm>
              <a:off x="12178660" y="5190148"/>
              <a:ext cx="234305" cy="9520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2178660" y="4934217"/>
              <a:ext cx="234305" cy="25593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2178660" y="4919367"/>
              <a:ext cx="234305" cy="1484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2178660" y="4800573"/>
              <a:ext cx="234305" cy="11879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2439000" y="5211985"/>
              <a:ext cx="234305" cy="733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2439000" y="4989246"/>
              <a:ext cx="234305" cy="22273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2439000" y="4974397"/>
              <a:ext cx="234305" cy="1484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2439000" y="4894036"/>
              <a:ext cx="234305" cy="8036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2699339" y="5230328"/>
              <a:ext cx="234305" cy="5502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2699339" y="4966536"/>
              <a:ext cx="234305" cy="26379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2699339" y="4955180"/>
              <a:ext cx="234305" cy="1135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2699339" y="4905392"/>
              <a:ext cx="234305" cy="4978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2959678" y="5229455"/>
              <a:ext cx="234305" cy="5590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2959678" y="4994487"/>
              <a:ext cx="234305" cy="23496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2959678" y="4988373"/>
              <a:ext cx="234305" cy="611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2959678" y="4955180"/>
              <a:ext cx="234305" cy="3319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rc224"/>
            <p:cNvSpPr/>
            <p:nvPr/>
          </p:nvSpPr>
          <p:spPr>
            <a:xfrm>
              <a:off x="13220017" y="5257406"/>
              <a:ext cx="234305" cy="279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6" name="rc225"/>
            <p:cNvSpPr/>
            <p:nvPr/>
          </p:nvSpPr>
          <p:spPr>
            <a:xfrm>
              <a:off x="13220017" y="5069607"/>
              <a:ext cx="234305" cy="18779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7" name="rc226"/>
            <p:cNvSpPr/>
            <p:nvPr/>
          </p:nvSpPr>
          <p:spPr>
            <a:xfrm>
              <a:off x="13220017" y="5057378"/>
              <a:ext cx="234305" cy="1222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8" name="rc227"/>
            <p:cNvSpPr/>
            <p:nvPr/>
          </p:nvSpPr>
          <p:spPr>
            <a:xfrm>
              <a:off x="13220017" y="5032920"/>
              <a:ext cx="234305" cy="2445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9" name="rc228"/>
            <p:cNvSpPr/>
            <p:nvPr/>
          </p:nvSpPr>
          <p:spPr>
            <a:xfrm>
              <a:off x="13480356" y="5246924"/>
              <a:ext cx="234305" cy="3843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0" name="rc229"/>
            <p:cNvSpPr/>
            <p:nvPr/>
          </p:nvSpPr>
          <p:spPr>
            <a:xfrm>
              <a:off x="13480356" y="5018071"/>
              <a:ext cx="234305" cy="22885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1" name="rc230"/>
            <p:cNvSpPr/>
            <p:nvPr/>
          </p:nvSpPr>
          <p:spPr>
            <a:xfrm>
              <a:off x="13480356" y="5004969"/>
              <a:ext cx="234305" cy="1310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2" name="rc231"/>
            <p:cNvSpPr/>
            <p:nvPr/>
          </p:nvSpPr>
          <p:spPr>
            <a:xfrm>
              <a:off x="13480356" y="4980511"/>
              <a:ext cx="234305" cy="2445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3" name="rc232"/>
            <p:cNvSpPr/>
            <p:nvPr/>
          </p:nvSpPr>
          <p:spPr>
            <a:xfrm>
              <a:off x="13740696" y="5253039"/>
              <a:ext cx="234305" cy="3231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4" name="rc233"/>
            <p:cNvSpPr/>
            <p:nvPr/>
          </p:nvSpPr>
          <p:spPr>
            <a:xfrm>
              <a:off x="13740696" y="5017198"/>
              <a:ext cx="234305" cy="23584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5" name="rc234"/>
            <p:cNvSpPr/>
            <p:nvPr/>
          </p:nvSpPr>
          <p:spPr>
            <a:xfrm>
              <a:off x="13740696" y="5011957"/>
              <a:ext cx="234305" cy="524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6" name="rc235"/>
            <p:cNvSpPr/>
            <p:nvPr/>
          </p:nvSpPr>
          <p:spPr>
            <a:xfrm>
              <a:off x="13740696" y="4989246"/>
              <a:ext cx="234305" cy="227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7" name="rc236"/>
            <p:cNvSpPr/>
            <p:nvPr/>
          </p:nvSpPr>
          <p:spPr>
            <a:xfrm>
              <a:off x="14001035" y="5270508"/>
              <a:ext cx="234305" cy="1484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8" name="rc237"/>
            <p:cNvSpPr/>
            <p:nvPr/>
          </p:nvSpPr>
          <p:spPr>
            <a:xfrm>
              <a:off x="14001035" y="5021565"/>
              <a:ext cx="234305" cy="24894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9" name="rc238"/>
            <p:cNvSpPr/>
            <p:nvPr/>
          </p:nvSpPr>
          <p:spPr>
            <a:xfrm>
              <a:off x="14001035" y="5014577"/>
              <a:ext cx="234305" cy="698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0" name="rc239"/>
            <p:cNvSpPr/>
            <p:nvPr/>
          </p:nvSpPr>
          <p:spPr>
            <a:xfrm>
              <a:off x="14001035" y="5005842"/>
              <a:ext cx="234305" cy="87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1" name="rc240"/>
            <p:cNvSpPr/>
            <p:nvPr/>
          </p:nvSpPr>
          <p:spPr>
            <a:xfrm>
              <a:off x="14261374" y="5253039"/>
              <a:ext cx="234305" cy="3231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2" name="rc241"/>
            <p:cNvSpPr/>
            <p:nvPr/>
          </p:nvSpPr>
          <p:spPr>
            <a:xfrm>
              <a:off x="14261374" y="4946445"/>
              <a:ext cx="234305" cy="30659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3" name="rc242"/>
            <p:cNvSpPr/>
            <p:nvPr/>
          </p:nvSpPr>
          <p:spPr>
            <a:xfrm>
              <a:off x="14261374" y="4924608"/>
              <a:ext cx="234305" cy="2183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4" name="rc243"/>
            <p:cNvSpPr/>
            <p:nvPr/>
          </p:nvSpPr>
          <p:spPr>
            <a:xfrm>
              <a:off x="14261374" y="4883554"/>
              <a:ext cx="234305" cy="410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5" name="rc244"/>
            <p:cNvSpPr/>
            <p:nvPr/>
          </p:nvSpPr>
          <p:spPr>
            <a:xfrm>
              <a:off x="14521713" y="5225087"/>
              <a:ext cx="234305" cy="6027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6" name="rc245"/>
            <p:cNvSpPr/>
            <p:nvPr/>
          </p:nvSpPr>
          <p:spPr>
            <a:xfrm>
              <a:off x="14521713" y="4712351"/>
              <a:ext cx="234305" cy="51273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7" name="rc246"/>
            <p:cNvSpPr/>
            <p:nvPr/>
          </p:nvSpPr>
          <p:spPr>
            <a:xfrm>
              <a:off x="14521713" y="4702743"/>
              <a:ext cx="234305" cy="960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8" name="rc247"/>
            <p:cNvSpPr/>
            <p:nvPr/>
          </p:nvSpPr>
          <p:spPr>
            <a:xfrm>
              <a:off x="14521713" y="4649460"/>
              <a:ext cx="234305" cy="5328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9" name="pg248"/>
            <p:cNvSpPr/>
            <p:nvPr/>
          </p:nvSpPr>
          <p:spPr>
            <a:xfrm>
              <a:off x="13536700"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250" name="pg249"/>
            <p:cNvSpPr/>
            <p:nvPr/>
          </p:nvSpPr>
          <p:spPr>
            <a:xfrm>
              <a:off x="11714325"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251" name="pg250"/>
            <p:cNvSpPr/>
            <p:nvPr/>
          </p:nvSpPr>
          <p:spPr>
            <a:xfrm>
              <a:off x="14578056"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252" name="pg251"/>
            <p:cNvSpPr/>
            <p:nvPr/>
          </p:nvSpPr>
          <p:spPr>
            <a:xfrm>
              <a:off x="13536700"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253" name="pg252"/>
            <p:cNvSpPr/>
            <p:nvPr/>
          </p:nvSpPr>
          <p:spPr>
            <a:xfrm>
              <a:off x="12281953"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54" name="tx253"/>
            <p:cNvSpPr/>
            <p:nvPr/>
          </p:nvSpPr>
          <p:spPr>
            <a:xfrm>
              <a:off x="12406836"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4,139 case(s)</a:t>
              </a:r>
            </a:p>
          </p:txBody>
        </p:sp>
        <p:sp>
          <p:nvSpPr>
            <p:cNvPr id="255" name="pg254"/>
            <p:cNvSpPr/>
            <p:nvPr/>
          </p:nvSpPr>
          <p:spPr>
            <a:xfrm>
              <a:off x="12492448" y="2394471"/>
              <a:ext cx="1429105" cy="311602"/>
            </a:xfrm>
            <a:custGeom>
              <a:avLst/>
              <a:pathLst>
                <a:path w="1429105" h="311602">
                  <a:moveTo>
                    <a:pt x="26017" y="311602"/>
                  </a:moveTo>
                  <a:lnTo>
                    <a:pt x="1403088" y="311602"/>
                  </a:lnTo>
                  <a:lnTo>
                    <a:pt x="1402040" y="311581"/>
                  </a:lnTo>
                  <a:lnTo>
                    <a:pt x="1406224" y="311412"/>
                  </a:lnTo>
                  <a:lnTo>
                    <a:pt x="1410326" y="310575"/>
                  </a:lnTo>
                  <a:lnTo>
                    <a:pt x="1414241" y="309090"/>
                  </a:lnTo>
                  <a:lnTo>
                    <a:pt x="1417867" y="306996"/>
                  </a:lnTo>
                  <a:lnTo>
                    <a:pt x="1421110" y="304348"/>
                  </a:lnTo>
                  <a:lnTo>
                    <a:pt x="1423887" y="301214"/>
                  </a:lnTo>
                  <a:lnTo>
                    <a:pt x="1426125" y="297675"/>
                  </a:lnTo>
                  <a:lnTo>
                    <a:pt x="1427766" y="293823"/>
                  </a:lnTo>
                  <a:lnTo>
                    <a:pt x="1428768" y="289758"/>
                  </a:lnTo>
                  <a:lnTo>
                    <a:pt x="1429105" y="285585"/>
                  </a:lnTo>
                  <a:lnTo>
                    <a:pt x="1429105" y="26017"/>
                  </a:lnTo>
                  <a:lnTo>
                    <a:pt x="1428768" y="21843"/>
                  </a:lnTo>
                  <a:lnTo>
                    <a:pt x="1427766" y="17778"/>
                  </a:lnTo>
                  <a:lnTo>
                    <a:pt x="1426125" y="13926"/>
                  </a:lnTo>
                  <a:lnTo>
                    <a:pt x="1423887" y="10387"/>
                  </a:lnTo>
                  <a:lnTo>
                    <a:pt x="1421110" y="7253"/>
                  </a:lnTo>
                  <a:lnTo>
                    <a:pt x="1417867" y="4605"/>
                  </a:lnTo>
                  <a:lnTo>
                    <a:pt x="1414241" y="2511"/>
                  </a:lnTo>
                  <a:lnTo>
                    <a:pt x="1410326" y="1027"/>
                  </a:lnTo>
                  <a:lnTo>
                    <a:pt x="1406224" y="189"/>
                  </a:lnTo>
                  <a:lnTo>
                    <a:pt x="1403088"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56" name="tx255"/>
            <p:cNvSpPr/>
            <p:nvPr/>
          </p:nvSpPr>
          <p:spPr>
            <a:xfrm>
              <a:off x="12596516" y="2466357"/>
              <a:ext cx="122096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4,117 case(s)</a:t>
              </a:r>
            </a:p>
          </p:txBody>
        </p:sp>
        <p:sp>
          <p:nvSpPr>
            <p:cNvPr id="257" name="rc256"/>
            <p:cNvSpPr/>
            <p:nvPr/>
          </p:nvSpPr>
          <p:spPr>
            <a:xfrm>
              <a:off x="11618931" y="2153563"/>
              <a:ext cx="3176137" cy="3131794"/>
            </a:xfrm>
            <a:prstGeom prst="rect">
              <a:avLst/>
            </a:prstGeom>
            <a:ln w="13550" cap="rnd">
              <a:solidFill>
                <a:srgbClr val="333333">
                  <a:alpha val="100000"/>
                </a:srgbClr>
              </a:solidFill>
              <a:prstDash val="solid"/>
              <a:round/>
            </a:ln>
          </p:spPr>
          <p:txBody>
            <a:bodyPr/>
            <a:lstStyle/>
            <a:p/>
          </p:txBody>
        </p:sp>
        <p:sp>
          <p:nvSpPr>
            <p:cNvPr id="258" name="rc257"/>
            <p:cNvSpPr/>
            <p:nvPr/>
          </p:nvSpPr>
          <p:spPr>
            <a:xfrm>
              <a:off x="14795069" y="2153563"/>
              <a:ext cx="3176137" cy="3131794"/>
            </a:xfrm>
            <a:prstGeom prst="rect">
              <a:avLst/>
            </a:prstGeom>
            <a:solidFill>
              <a:srgbClr val="FFFFFF">
                <a:alpha val="100000"/>
              </a:srgbClr>
            </a:solidFill>
          </p:spPr>
          <p:txBody>
            <a:bodyPr/>
            <a:lstStyle/>
            <a:p/>
          </p:txBody>
        </p:sp>
        <p:sp>
          <p:nvSpPr>
            <p:cNvPr id="259" name="pl258"/>
            <p:cNvSpPr/>
            <p:nvPr/>
          </p:nvSpPr>
          <p:spPr>
            <a:xfrm>
              <a:off x="14795069" y="4848615"/>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60" name="pl259"/>
            <p:cNvSpPr/>
            <p:nvPr/>
          </p:nvSpPr>
          <p:spPr>
            <a:xfrm>
              <a:off x="14795069" y="397513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61" name="pl260"/>
            <p:cNvSpPr/>
            <p:nvPr/>
          </p:nvSpPr>
          <p:spPr>
            <a:xfrm>
              <a:off x="14795069" y="310164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62" name="pl261"/>
            <p:cNvSpPr/>
            <p:nvPr/>
          </p:nvSpPr>
          <p:spPr>
            <a:xfrm>
              <a:off x="14795069" y="2228159"/>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63" name="pl262"/>
            <p:cNvSpPr/>
            <p:nvPr/>
          </p:nvSpPr>
          <p:spPr>
            <a:xfrm>
              <a:off x="14795069"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64" name="pl263"/>
            <p:cNvSpPr/>
            <p:nvPr/>
          </p:nvSpPr>
          <p:spPr>
            <a:xfrm>
              <a:off x="14795069" y="441187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65" name="pl264"/>
            <p:cNvSpPr/>
            <p:nvPr/>
          </p:nvSpPr>
          <p:spPr>
            <a:xfrm>
              <a:off x="14795069" y="3538387"/>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66" name="pl265"/>
            <p:cNvSpPr/>
            <p:nvPr/>
          </p:nvSpPr>
          <p:spPr>
            <a:xfrm>
              <a:off x="14795069" y="266490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67" name="rc266"/>
            <p:cNvSpPr/>
            <p:nvPr/>
          </p:nvSpPr>
          <p:spPr>
            <a:xfrm>
              <a:off x="14834120" y="5176172"/>
              <a:ext cx="234305" cy="10918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8" name="rc267"/>
            <p:cNvSpPr/>
            <p:nvPr/>
          </p:nvSpPr>
          <p:spPr>
            <a:xfrm>
              <a:off x="14834120" y="4103532"/>
              <a:ext cx="234305" cy="107263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9" name="rc268"/>
            <p:cNvSpPr/>
            <p:nvPr/>
          </p:nvSpPr>
          <p:spPr>
            <a:xfrm>
              <a:off x="14834120" y="4089556"/>
              <a:ext cx="234305" cy="1397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0" name="rc269"/>
            <p:cNvSpPr/>
            <p:nvPr/>
          </p:nvSpPr>
          <p:spPr>
            <a:xfrm>
              <a:off x="14834120" y="4010069"/>
              <a:ext cx="234305" cy="7948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1" name="rc270"/>
            <p:cNvSpPr/>
            <p:nvPr/>
          </p:nvSpPr>
          <p:spPr>
            <a:xfrm>
              <a:off x="15094459" y="5115028"/>
              <a:ext cx="234305" cy="17032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2" name="rc271"/>
            <p:cNvSpPr/>
            <p:nvPr/>
          </p:nvSpPr>
          <p:spPr>
            <a:xfrm>
              <a:off x="15094459" y="3355829"/>
              <a:ext cx="234305" cy="175919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3" name="rc272"/>
            <p:cNvSpPr/>
            <p:nvPr/>
          </p:nvSpPr>
          <p:spPr>
            <a:xfrm>
              <a:off x="15094459" y="3344473"/>
              <a:ext cx="234305" cy="1135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4" name="rc273"/>
            <p:cNvSpPr/>
            <p:nvPr/>
          </p:nvSpPr>
          <p:spPr>
            <a:xfrm>
              <a:off x="15094459" y="3273721"/>
              <a:ext cx="234305" cy="7075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5" name="rc274"/>
            <p:cNvSpPr/>
            <p:nvPr/>
          </p:nvSpPr>
          <p:spPr>
            <a:xfrm>
              <a:off x="15354798" y="5186654"/>
              <a:ext cx="234305" cy="9870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6" name="rc275"/>
            <p:cNvSpPr/>
            <p:nvPr/>
          </p:nvSpPr>
          <p:spPr>
            <a:xfrm>
              <a:off x="15354798" y="2934809"/>
              <a:ext cx="234305" cy="225184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7" name="rc276"/>
            <p:cNvSpPr/>
            <p:nvPr/>
          </p:nvSpPr>
          <p:spPr>
            <a:xfrm>
              <a:off x="15354798" y="2920833"/>
              <a:ext cx="234305" cy="1397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8" name="rc277"/>
            <p:cNvSpPr/>
            <p:nvPr/>
          </p:nvSpPr>
          <p:spPr>
            <a:xfrm>
              <a:off x="15354798" y="2876285"/>
              <a:ext cx="234305" cy="4454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9" name="rc278"/>
            <p:cNvSpPr/>
            <p:nvPr/>
          </p:nvSpPr>
          <p:spPr>
            <a:xfrm>
              <a:off x="15615138" y="5183160"/>
              <a:ext cx="234305" cy="10219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0" name="rc279"/>
            <p:cNvSpPr/>
            <p:nvPr/>
          </p:nvSpPr>
          <p:spPr>
            <a:xfrm>
              <a:off x="15615138" y="3583808"/>
              <a:ext cx="234305" cy="159935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1" name="rc280"/>
            <p:cNvSpPr/>
            <p:nvPr/>
          </p:nvSpPr>
          <p:spPr>
            <a:xfrm>
              <a:off x="15615138" y="3573327"/>
              <a:ext cx="234305" cy="1048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2" name="rc281"/>
            <p:cNvSpPr/>
            <p:nvPr/>
          </p:nvSpPr>
          <p:spPr>
            <a:xfrm>
              <a:off x="15615138" y="3529652"/>
              <a:ext cx="234305" cy="436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3" name="rc282"/>
            <p:cNvSpPr/>
            <p:nvPr/>
          </p:nvSpPr>
          <p:spPr>
            <a:xfrm>
              <a:off x="15875477" y="5248671"/>
              <a:ext cx="234305" cy="3668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4" name="rc283"/>
            <p:cNvSpPr/>
            <p:nvPr/>
          </p:nvSpPr>
          <p:spPr>
            <a:xfrm>
              <a:off x="15875477" y="4667804"/>
              <a:ext cx="234305" cy="58086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5" name="rc284"/>
            <p:cNvSpPr/>
            <p:nvPr/>
          </p:nvSpPr>
          <p:spPr>
            <a:xfrm>
              <a:off x="15875477" y="4649460"/>
              <a:ext cx="234305" cy="1834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6" name="rc285"/>
            <p:cNvSpPr/>
            <p:nvPr/>
          </p:nvSpPr>
          <p:spPr>
            <a:xfrm>
              <a:off x="15875477" y="4607533"/>
              <a:ext cx="234305" cy="4192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7" name="rc286"/>
            <p:cNvSpPr/>
            <p:nvPr/>
          </p:nvSpPr>
          <p:spPr>
            <a:xfrm>
              <a:off x="16135816" y="5278370"/>
              <a:ext cx="234305" cy="698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8" name="rc287"/>
            <p:cNvSpPr/>
            <p:nvPr/>
          </p:nvSpPr>
          <p:spPr>
            <a:xfrm>
              <a:off x="16135816" y="5219846"/>
              <a:ext cx="234305" cy="5852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9" name="rc288"/>
            <p:cNvSpPr/>
            <p:nvPr/>
          </p:nvSpPr>
          <p:spPr>
            <a:xfrm>
              <a:off x="16135816" y="5215479"/>
              <a:ext cx="234305" cy="436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0" name="rc289"/>
            <p:cNvSpPr/>
            <p:nvPr/>
          </p:nvSpPr>
          <p:spPr>
            <a:xfrm>
              <a:off x="16135816" y="5207618"/>
              <a:ext cx="234305" cy="786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1" name="pg290"/>
            <p:cNvSpPr/>
            <p:nvPr/>
          </p:nvSpPr>
          <p:spPr>
            <a:xfrm>
              <a:off x="15458091"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92" name="tx291"/>
            <p:cNvSpPr/>
            <p:nvPr/>
          </p:nvSpPr>
          <p:spPr>
            <a:xfrm>
              <a:off x="15582974"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9,066 case(s)</a:t>
              </a:r>
            </a:p>
          </p:txBody>
        </p:sp>
        <p:sp>
          <p:nvSpPr>
            <p:cNvPr id="293" name="pg292"/>
            <p:cNvSpPr/>
            <p:nvPr/>
          </p:nvSpPr>
          <p:spPr>
            <a:xfrm>
              <a:off x="16279069"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94" name="rc293"/>
            <p:cNvSpPr/>
            <p:nvPr/>
          </p:nvSpPr>
          <p:spPr>
            <a:xfrm>
              <a:off x="14795069" y="2153563"/>
              <a:ext cx="3176137" cy="3131794"/>
            </a:xfrm>
            <a:prstGeom prst="rect">
              <a:avLst/>
            </a:prstGeom>
            <a:ln w="13550" cap="rnd">
              <a:solidFill>
                <a:srgbClr val="333333">
                  <a:alpha val="100000"/>
                </a:srgbClr>
              </a:solidFill>
              <a:prstDash val="solid"/>
              <a:round/>
            </a:ln>
          </p:spPr>
          <p:txBody>
            <a:bodyPr/>
            <a:lstStyle/>
            <a:p/>
          </p:txBody>
        </p:sp>
        <p:sp>
          <p:nvSpPr>
            <p:cNvPr id="295" name="tx294"/>
            <p:cNvSpPr/>
            <p:nvPr/>
          </p:nvSpPr>
          <p:spPr>
            <a:xfrm>
              <a:off x="3396061"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96" name="tx295"/>
            <p:cNvSpPr/>
            <p:nvPr/>
          </p:nvSpPr>
          <p:spPr>
            <a:xfrm>
              <a:off x="657219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97" name="tx296"/>
            <p:cNvSpPr/>
            <p:nvPr/>
          </p:nvSpPr>
          <p:spPr>
            <a:xfrm>
              <a:off x="974833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98" name="tx297"/>
            <p:cNvSpPr/>
            <p:nvPr/>
          </p:nvSpPr>
          <p:spPr>
            <a:xfrm>
              <a:off x="1292447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99" name="tx298"/>
            <p:cNvSpPr/>
            <p:nvPr/>
          </p:nvSpPr>
          <p:spPr>
            <a:xfrm>
              <a:off x="161006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300" name="pl299"/>
            <p:cNvSpPr/>
            <p:nvPr/>
          </p:nvSpPr>
          <p:spPr>
            <a:xfrm>
              <a:off x="224672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1" name="pl300"/>
            <p:cNvSpPr/>
            <p:nvPr/>
          </p:nvSpPr>
          <p:spPr>
            <a:xfrm>
              <a:off x="250706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2" name="pl301"/>
            <p:cNvSpPr/>
            <p:nvPr/>
          </p:nvSpPr>
          <p:spPr>
            <a:xfrm>
              <a:off x="27673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pl302"/>
            <p:cNvSpPr/>
            <p:nvPr/>
          </p:nvSpPr>
          <p:spPr>
            <a:xfrm>
              <a:off x="30277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pl303"/>
            <p:cNvSpPr/>
            <p:nvPr/>
          </p:nvSpPr>
          <p:spPr>
            <a:xfrm>
              <a:off x="32880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354841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pl305"/>
            <p:cNvSpPr/>
            <p:nvPr/>
          </p:nvSpPr>
          <p:spPr>
            <a:xfrm>
              <a:off x="380875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40690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43294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308"/>
            <p:cNvSpPr/>
            <p:nvPr/>
          </p:nvSpPr>
          <p:spPr>
            <a:xfrm>
              <a:off x="45897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309"/>
            <p:cNvSpPr/>
            <p:nvPr/>
          </p:nvSpPr>
          <p:spPr>
            <a:xfrm>
              <a:off x="48501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5110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tx311"/>
            <p:cNvSpPr/>
            <p:nvPr/>
          </p:nvSpPr>
          <p:spPr>
            <a:xfrm rot="-5400000">
              <a:off x="216593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13" name="tx312"/>
            <p:cNvSpPr/>
            <p:nvPr/>
          </p:nvSpPr>
          <p:spPr>
            <a:xfrm rot="-5400000">
              <a:off x="241646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14" name="tx313"/>
            <p:cNvSpPr/>
            <p:nvPr/>
          </p:nvSpPr>
          <p:spPr>
            <a:xfrm rot="-5400000">
              <a:off x="267689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15" name="tx314"/>
            <p:cNvSpPr/>
            <p:nvPr/>
          </p:nvSpPr>
          <p:spPr>
            <a:xfrm rot="-5400000">
              <a:off x="293536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16" name="tx315"/>
            <p:cNvSpPr/>
            <p:nvPr/>
          </p:nvSpPr>
          <p:spPr>
            <a:xfrm rot="-5400000">
              <a:off x="3165059"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17" name="tx316"/>
            <p:cNvSpPr/>
            <p:nvPr/>
          </p:nvSpPr>
          <p:spPr>
            <a:xfrm rot="-5400000">
              <a:off x="346763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18" name="tx317"/>
            <p:cNvSpPr/>
            <p:nvPr/>
          </p:nvSpPr>
          <p:spPr>
            <a:xfrm rot="-5400000">
              <a:off x="3757665"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19" name="tx318"/>
            <p:cNvSpPr/>
            <p:nvPr/>
          </p:nvSpPr>
          <p:spPr>
            <a:xfrm rot="-5400000">
              <a:off x="395584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20" name="tx319"/>
            <p:cNvSpPr/>
            <p:nvPr/>
          </p:nvSpPr>
          <p:spPr>
            <a:xfrm rot="-5400000">
              <a:off x="42161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21" name="tx320"/>
            <p:cNvSpPr/>
            <p:nvPr/>
          </p:nvSpPr>
          <p:spPr>
            <a:xfrm rot="-5400000">
              <a:off x="451289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22" name="tx321"/>
            <p:cNvSpPr/>
            <p:nvPr/>
          </p:nvSpPr>
          <p:spPr>
            <a:xfrm rot="-5400000">
              <a:off x="475461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23" name="tx322"/>
            <p:cNvSpPr/>
            <p:nvPr/>
          </p:nvSpPr>
          <p:spPr>
            <a:xfrm rot="-5400000">
              <a:off x="501495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24" name="pl323"/>
            <p:cNvSpPr/>
            <p:nvPr/>
          </p:nvSpPr>
          <p:spPr>
            <a:xfrm>
              <a:off x="54228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5" name="pl324"/>
            <p:cNvSpPr/>
            <p:nvPr/>
          </p:nvSpPr>
          <p:spPr>
            <a:xfrm>
              <a:off x="56831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6" name="pl325"/>
            <p:cNvSpPr/>
            <p:nvPr/>
          </p:nvSpPr>
          <p:spPr>
            <a:xfrm>
              <a:off x="5943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pl326"/>
            <p:cNvSpPr/>
            <p:nvPr/>
          </p:nvSpPr>
          <p:spPr>
            <a:xfrm>
              <a:off x="6203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327"/>
            <p:cNvSpPr/>
            <p:nvPr/>
          </p:nvSpPr>
          <p:spPr>
            <a:xfrm>
              <a:off x="646421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28"/>
            <p:cNvSpPr/>
            <p:nvPr/>
          </p:nvSpPr>
          <p:spPr>
            <a:xfrm>
              <a:off x="672455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329"/>
            <p:cNvSpPr/>
            <p:nvPr/>
          </p:nvSpPr>
          <p:spPr>
            <a:xfrm>
              <a:off x="69848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30"/>
            <p:cNvSpPr/>
            <p:nvPr/>
          </p:nvSpPr>
          <p:spPr>
            <a:xfrm>
              <a:off x="724523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31"/>
            <p:cNvSpPr/>
            <p:nvPr/>
          </p:nvSpPr>
          <p:spPr>
            <a:xfrm>
              <a:off x="750557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332"/>
            <p:cNvSpPr/>
            <p:nvPr/>
          </p:nvSpPr>
          <p:spPr>
            <a:xfrm>
              <a:off x="77659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pl333"/>
            <p:cNvSpPr/>
            <p:nvPr/>
          </p:nvSpPr>
          <p:spPr>
            <a:xfrm>
              <a:off x="80262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334"/>
            <p:cNvSpPr/>
            <p:nvPr/>
          </p:nvSpPr>
          <p:spPr>
            <a:xfrm>
              <a:off x="82865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tx335"/>
            <p:cNvSpPr/>
            <p:nvPr/>
          </p:nvSpPr>
          <p:spPr>
            <a:xfrm rot="-5400000">
              <a:off x="534207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37" name="tx336"/>
            <p:cNvSpPr/>
            <p:nvPr/>
          </p:nvSpPr>
          <p:spPr>
            <a:xfrm rot="-5400000">
              <a:off x="5592605"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38" name="tx337"/>
            <p:cNvSpPr/>
            <p:nvPr/>
          </p:nvSpPr>
          <p:spPr>
            <a:xfrm rot="-5400000">
              <a:off x="585303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39" name="tx338"/>
            <p:cNvSpPr/>
            <p:nvPr/>
          </p:nvSpPr>
          <p:spPr>
            <a:xfrm rot="-5400000">
              <a:off x="6111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40" name="tx339"/>
            <p:cNvSpPr/>
            <p:nvPr/>
          </p:nvSpPr>
          <p:spPr>
            <a:xfrm rot="-5400000">
              <a:off x="634119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41" name="tx340"/>
            <p:cNvSpPr/>
            <p:nvPr/>
          </p:nvSpPr>
          <p:spPr>
            <a:xfrm rot="-5400000">
              <a:off x="664377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42" name="tx341"/>
            <p:cNvSpPr/>
            <p:nvPr/>
          </p:nvSpPr>
          <p:spPr>
            <a:xfrm rot="-5400000">
              <a:off x="693380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43" name="tx342"/>
            <p:cNvSpPr/>
            <p:nvPr/>
          </p:nvSpPr>
          <p:spPr>
            <a:xfrm rot="-5400000">
              <a:off x="713198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44" name="tx343"/>
            <p:cNvSpPr/>
            <p:nvPr/>
          </p:nvSpPr>
          <p:spPr>
            <a:xfrm rot="-5400000">
              <a:off x="7392277"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45" name="tx344"/>
            <p:cNvSpPr/>
            <p:nvPr/>
          </p:nvSpPr>
          <p:spPr>
            <a:xfrm rot="-5400000">
              <a:off x="768903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46" name="tx345"/>
            <p:cNvSpPr/>
            <p:nvPr/>
          </p:nvSpPr>
          <p:spPr>
            <a:xfrm rot="-5400000">
              <a:off x="793075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47" name="tx346"/>
            <p:cNvSpPr/>
            <p:nvPr/>
          </p:nvSpPr>
          <p:spPr>
            <a:xfrm rot="-5400000">
              <a:off x="8191092"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48" name="pl347"/>
            <p:cNvSpPr/>
            <p:nvPr/>
          </p:nvSpPr>
          <p:spPr>
            <a:xfrm>
              <a:off x="859899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9" name="pl348"/>
            <p:cNvSpPr/>
            <p:nvPr/>
          </p:nvSpPr>
          <p:spPr>
            <a:xfrm>
              <a:off x="88593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0" name="pl349"/>
            <p:cNvSpPr/>
            <p:nvPr/>
          </p:nvSpPr>
          <p:spPr>
            <a:xfrm>
              <a:off x="911967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pl350"/>
            <p:cNvSpPr/>
            <p:nvPr/>
          </p:nvSpPr>
          <p:spPr>
            <a:xfrm>
              <a:off x="938001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pl351"/>
            <p:cNvSpPr/>
            <p:nvPr/>
          </p:nvSpPr>
          <p:spPr>
            <a:xfrm>
              <a:off x="9640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pl352"/>
            <p:cNvSpPr/>
            <p:nvPr/>
          </p:nvSpPr>
          <p:spPr>
            <a:xfrm>
              <a:off x="99006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4" name="pl353"/>
            <p:cNvSpPr/>
            <p:nvPr/>
          </p:nvSpPr>
          <p:spPr>
            <a:xfrm>
              <a:off x="101610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5" name="pl354"/>
            <p:cNvSpPr/>
            <p:nvPr/>
          </p:nvSpPr>
          <p:spPr>
            <a:xfrm>
              <a:off x="1042137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6" name="pl355"/>
            <p:cNvSpPr/>
            <p:nvPr/>
          </p:nvSpPr>
          <p:spPr>
            <a:xfrm>
              <a:off x="106817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7" name="pl356"/>
            <p:cNvSpPr/>
            <p:nvPr/>
          </p:nvSpPr>
          <p:spPr>
            <a:xfrm>
              <a:off x="10942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8" name="pl357"/>
            <p:cNvSpPr/>
            <p:nvPr/>
          </p:nvSpPr>
          <p:spPr>
            <a:xfrm>
              <a:off x="1120238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9" name="pl358"/>
            <p:cNvSpPr/>
            <p:nvPr/>
          </p:nvSpPr>
          <p:spPr>
            <a:xfrm>
              <a:off x="114627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tx359"/>
            <p:cNvSpPr/>
            <p:nvPr/>
          </p:nvSpPr>
          <p:spPr>
            <a:xfrm rot="-5400000">
              <a:off x="851821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61" name="tx360"/>
            <p:cNvSpPr/>
            <p:nvPr/>
          </p:nvSpPr>
          <p:spPr>
            <a:xfrm rot="-5400000">
              <a:off x="8768743"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62" name="tx361"/>
            <p:cNvSpPr/>
            <p:nvPr/>
          </p:nvSpPr>
          <p:spPr>
            <a:xfrm rot="-5400000">
              <a:off x="9029169"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63" name="tx362"/>
            <p:cNvSpPr/>
            <p:nvPr/>
          </p:nvSpPr>
          <p:spPr>
            <a:xfrm rot="-5400000">
              <a:off x="928764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64" name="tx363"/>
            <p:cNvSpPr/>
            <p:nvPr/>
          </p:nvSpPr>
          <p:spPr>
            <a:xfrm rot="-5400000">
              <a:off x="951733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65" name="tx364"/>
            <p:cNvSpPr/>
            <p:nvPr/>
          </p:nvSpPr>
          <p:spPr>
            <a:xfrm rot="-5400000">
              <a:off x="981991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66" name="tx365"/>
            <p:cNvSpPr/>
            <p:nvPr/>
          </p:nvSpPr>
          <p:spPr>
            <a:xfrm rot="-5400000">
              <a:off x="10109940"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67" name="tx366"/>
            <p:cNvSpPr/>
            <p:nvPr/>
          </p:nvSpPr>
          <p:spPr>
            <a:xfrm rot="-5400000">
              <a:off x="10308119"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68" name="tx367"/>
            <p:cNvSpPr/>
            <p:nvPr/>
          </p:nvSpPr>
          <p:spPr>
            <a:xfrm rot="-5400000">
              <a:off x="10568415"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69" name="tx368"/>
            <p:cNvSpPr/>
            <p:nvPr/>
          </p:nvSpPr>
          <p:spPr>
            <a:xfrm rot="-5400000">
              <a:off x="1086517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70" name="tx369"/>
            <p:cNvSpPr/>
            <p:nvPr/>
          </p:nvSpPr>
          <p:spPr>
            <a:xfrm rot="-5400000">
              <a:off x="1110689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71" name="tx370"/>
            <p:cNvSpPr/>
            <p:nvPr/>
          </p:nvSpPr>
          <p:spPr>
            <a:xfrm rot="-5400000">
              <a:off x="113672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72" name="pl371"/>
            <p:cNvSpPr/>
            <p:nvPr/>
          </p:nvSpPr>
          <p:spPr>
            <a:xfrm>
              <a:off x="117751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3" name="pl372"/>
            <p:cNvSpPr/>
            <p:nvPr/>
          </p:nvSpPr>
          <p:spPr>
            <a:xfrm>
              <a:off x="120354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4" name="pl373"/>
            <p:cNvSpPr/>
            <p:nvPr/>
          </p:nvSpPr>
          <p:spPr>
            <a:xfrm>
              <a:off x="122958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5" name="pl374"/>
            <p:cNvSpPr/>
            <p:nvPr/>
          </p:nvSpPr>
          <p:spPr>
            <a:xfrm>
              <a:off x="125561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6" name="pl375"/>
            <p:cNvSpPr/>
            <p:nvPr/>
          </p:nvSpPr>
          <p:spPr>
            <a:xfrm>
              <a:off x="1281649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7" name="pl376"/>
            <p:cNvSpPr/>
            <p:nvPr/>
          </p:nvSpPr>
          <p:spPr>
            <a:xfrm>
              <a:off x="130768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8" name="pl377"/>
            <p:cNvSpPr/>
            <p:nvPr/>
          </p:nvSpPr>
          <p:spPr>
            <a:xfrm>
              <a:off x="133371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9" name="pl378"/>
            <p:cNvSpPr/>
            <p:nvPr/>
          </p:nvSpPr>
          <p:spPr>
            <a:xfrm>
              <a:off x="135975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0" name="pl379"/>
            <p:cNvSpPr/>
            <p:nvPr/>
          </p:nvSpPr>
          <p:spPr>
            <a:xfrm>
              <a:off x="138578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1" name="pl380"/>
            <p:cNvSpPr/>
            <p:nvPr/>
          </p:nvSpPr>
          <p:spPr>
            <a:xfrm>
              <a:off x="1411818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2" name="pl381"/>
            <p:cNvSpPr/>
            <p:nvPr/>
          </p:nvSpPr>
          <p:spPr>
            <a:xfrm>
              <a:off x="1437852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3" name="pl382"/>
            <p:cNvSpPr/>
            <p:nvPr/>
          </p:nvSpPr>
          <p:spPr>
            <a:xfrm>
              <a:off x="1463886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4" name="tx383"/>
            <p:cNvSpPr/>
            <p:nvPr/>
          </p:nvSpPr>
          <p:spPr>
            <a:xfrm rot="-5400000">
              <a:off x="1169435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85" name="tx384"/>
            <p:cNvSpPr/>
            <p:nvPr/>
          </p:nvSpPr>
          <p:spPr>
            <a:xfrm rot="-5400000">
              <a:off x="11944881"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86" name="tx385"/>
            <p:cNvSpPr/>
            <p:nvPr/>
          </p:nvSpPr>
          <p:spPr>
            <a:xfrm rot="-5400000">
              <a:off x="12205307"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87" name="tx386"/>
            <p:cNvSpPr/>
            <p:nvPr/>
          </p:nvSpPr>
          <p:spPr>
            <a:xfrm rot="-5400000">
              <a:off x="1246378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88" name="tx387"/>
            <p:cNvSpPr/>
            <p:nvPr/>
          </p:nvSpPr>
          <p:spPr>
            <a:xfrm rot="-5400000">
              <a:off x="1269347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89" name="tx388"/>
            <p:cNvSpPr/>
            <p:nvPr/>
          </p:nvSpPr>
          <p:spPr>
            <a:xfrm rot="-5400000">
              <a:off x="1299604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90" name="tx389"/>
            <p:cNvSpPr/>
            <p:nvPr/>
          </p:nvSpPr>
          <p:spPr>
            <a:xfrm rot="-5400000">
              <a:off x="1328607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91" name="tx390"/>
            <p:cNvSpPr/>
            <p:nvPr/>
          </p:nvSpPr>
          <p:spPr>
            <a:xfrm rot="-5400000">
              <a:off x="1348425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92" name="tx391"/>
            <p:cNvSpPr/>
            <p:nvPr/>
          </p:nvSpPr>
          <p:spPr>
            <a:xfrm rot="-5400000">
              <a:off x="13744553"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93" name="tx392"/>
            <p:cNvSpPr/>
            <p:nvPr/>
          </p:nvSpPr>
          <p:spPr>
            <a:xfrm rot="-5400000">
              <a:off x="14041311"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94" name="tx393"/>
            <p:cNvSpPr/>
            <p:nvPr/>
          </p:nvSpPr>
          <p:spPr>
            <a:xfrm rot="-5400000">
              <a:off x="1428302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95" name="tx394"/>
            <p:cNvSpPr/>
            <p:nvPr/>
          </p:nvSpPr>
          <p:spPr>
            <a:xfrm rot="-5400000">
              <a:off x="1454336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96" name="pl395"/>
            <p:cNvSpPr/>
            <p:nvPr/>
          </p:nvSpPr>
          <p:spPr>
            <a:xfrm>
              <a:off x="149512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7" name="pl396"/>
            <p:cNvSpPr/>
            <p:nvPr/>
          </p:nvSpPr>
          <p:spPr>
            <a:xfrm>
              <a:off x="152116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8" name="pl397"/>
            <p:cNvSpPr/>
            <p:nvPr/>
          </p:nvSpPr>
          <p:spPr>
            <a:xfrm>
              <a:off x="154719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9" name="pl398"/>
            <p:cNvSpPr/>
            <p:nvPr/>
          </p:nvSpPr>
          <p:spPr>
            <a:xfrm>
              <a:off x="157322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0" name="pl399"/>
            <p:cNvSpPr/>
            <p:nvPr/>
          </p:nvSpPr>
          <p:spPr>
            <a:xfrm>
              <a:off x="159926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1" name="pl400"/>
            <p:cNvSpPr/>
            <p:nvPr/>
          </p:nvSpPr>
          <p:spPr>
            <a:xfrm>
              <a:off x="1625296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2" name="pl401"/>
            <p:cNvSpPr/>
            <p:nvPr/>
          </p:nvSpPr>
          <p:spPr>
            <a:xfrm>
              <a:off x="165133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3" name="pl402"/>
            <p:cNvSpPr/>
            <p:nvPr/>
          </p:nvSpPr>
          <p:spPr>
            <a:xfrm>
              <a:off x="167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4" name="pl403"/>
            <p:cNvSpPr/>
            <p:nvPr/>
          </p:nvSpPr>
          <p:spPr>
            <a:xfrm>
              <a:off x="1703398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5" name="pl404"/>
            <p:cNvSpPr/>
            <p:nvPr/>
          </p:nvSpPr>
          <p:spPr>
            <a:xfrm>
              <a:off x="17294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6" name="pl405"/>
            <p:cNvSpPr/>
            <p:nvPr/>
          </p:nvSpPr>
          <p:spPr>
            <a:xfrm>
              <a:off x="17554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7" name="pl406"/>
            <p:cNvSpPr/>
            <p:nvPr/>
          </p:nvSpPr>
          <p:spPr>
            <a:xfrm>
              <a:off x="1781500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8" name="tx407"/>
            <p:cNvSpPr/>
            <p:nvPr/>
          </p:nvSpPr>
          <p:spPr>
            <a:xfrm rot="-5400000">
              <a:off x="1487049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409" name="tx408"/>
            <p:cNvSpPr/>
            <p:nvPr/>
          </p:nvSpPr>
          <p:spPr>
            <a:xfrm rot="-5400000">
              <a:off x="151210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410" name="tx409"/>
            <p:cNvSpPr/>
            <p:nvPr/>
          </p:nvSpPr>
          <p:spPr>
            <a:xfrm rot="-5400000">
              <a:off x="15381445"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411" name="tx410"/>
            <p:cNvSpPr/>
            <p:nvPr/>
          </p:nvSpPr>
          <p:spPr>
            <a:xfrm rot="-5400000">
              <a:off x="15639918"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12" name="tx411"/>
            <p:cNvSpPr/>
            <p:nvPr/>
          </p:nvSpPr>
          <p:spPr>
            <a:xfrm rot="-5400000">
              <a:off x="1586961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13" name="tx412"/>
            <p:cNvSpPr/>
            <p:nvPr/>
          </p:nvSpPr>
          <p:spPr>
            <a:xfrm rot="-5400000">
              <a:off x="1617218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14" name="tx413"/>
            <p:cNvSpPr/>
            <p:nvPr/>
          </p:nvSpPr>
          <p:spPr>
            <a:xfrm rot="-5400000">
              <a:off x="1646221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15" name="tx414"/>
            <p:cNvSpPr/>
            <p:nvPr/>
          </p:nvSpPr>
          <p:spPr>
            <a:xfrm rot="-5400000">
              <a:off x="1666039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16" name="tx415"/>
            <p:cNvSpPr/>
            <p:nvPr/>
          </p:nvSpPr>
          <p:spPr>
            <a:xfrm rot="-5400000">
              <a:off x="1692069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17" name="tx416"/>
            <p:cNvSpPr/>
            <p:nvPr/>
          </p:nvSpPr>
          <p:spPr>
            <a:xfrm rot="-5400000">
              <a:off x="1721744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18" name="tx417"/>
            <p:cNvSpPr/>
            <p:nvPr/>
          </p:nvSpPr>
          <p:spPr>
            <a:xfrm rot="-5400000">
              <a:off x="17459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19" name="tx418"/>
            <p:cNvSpPr/>
            <p:nvPr/>
          </p:nvSpPr>
          <p:spPr>
            <a:xfrm rot="-5400000">
              <a:off x="1771950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20" name="tx419"/>
            <p:cNvSpPr/>
            <p:nvPr/>
          </p:nvSpPr>
          <p:spPr>
            <a:xfrm>
              <a:off x="1421486" y="5200079"/>
              <a:ext cx="381186"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21" name="tx420"/>
            <p:cNvSpPr/>
            <p:nvPr/>
          </p:nvSpPr>
          <p:spPr>
            <a:xfrm>
              <a:off x="1230614" y="4297014"/>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1,000</a:t>
              </a:r>
            </a:p>
          </p:txBody>
        </p:sp>
        <p:sp>
          <p:nvSpPr>
            <p:cNvPr id="422" name="tx421"/>
            <p:cNvSpPr/>
            <p:nvPr/>
          </p:nvSpPr>
          <p:spPr>
            <a:xfrm>
              <a:off x="1230614" y="3423529"/>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2,000</a:t>
              </a:r>
            </a:p>
          </p:txBody>
        </p:sp>
        <p:sp>
          <p:nvSpPr>
            <p:cNvPr id="423" name="tx422"/>
            <p:cNvSpPr/>
            <p:nvPr/>
          </p:nvSpPr>
          <p:spPr>
            <a:xfrm>
              <a:off x="1230614" y="2550044"/>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3,000</a:t>
              </a:r>
            </a:p>
          </p:txBody>
        </p:sp>
        <p:sp>
          <p:nvSpPr>
            <p:cNvPr id="424" name="pl423"/>
            <p:cNvSpPr/>
            <p:nvPr/>
          </p:nvSpPr>
          <p:spPr>
            <a:xfrm>
              <a:off x="2055723"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5" name="pl424"/>
            <p:cNvSpPr/>
            <p:nvPr/>
          </p:nvSpPr>
          <p:spPr>
            <a:xfrm>
              <a:off x="2055723" y="441187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6" name="pl425"/>
            <p:cNvSpPr/>
            <p:nvPr/>
          </p:nvSpPr>
          <p:spPr>
            <a:xfrm>
              <a:off x="2055723" y="353838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7" name="pl426"/>
            <p:cNvSpPr/>
            <p:nvPr/>
          </p:nvSpPr>
          <p:spPr>
            <a:xfrm>
              <a:off x="2055723" y="266490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8" name="tx427"/>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29" name="rc428"/>
            <p:cNvSpPr/>
            <p:nvPr/>
          </p:nvSpPr>
          <p:spPr>
            <a:xfrm>
              <a:off x="18110385" y="2153563"/>
              <a:ext cx="1240079" cy="413498"/>
            </a:xfrm>
            <a:prstGeom prst="rect">
              <a:avLst/>
            </a:prstGeom>
            <a:solidFill>
              <a:srgbClr val="FFFFFF">
                <a:alpha val="100000"/>
              </a:srgbClr>
            </a:solidFill>
          </p:spPr>
          <p:txBody>
            <a:bodyPr/>
            <a:lstStyle/>
            <a:p/>
          </p:txBody>
        </p:sp>
        <p:sp>
          <p:nvSpPr>
            <p:cNvPr id="430" name="rc429"/>
            <p:cNvSpPr/>
            <p:nvPr/>
          </p:nvSpPr>
          <p:spPr>
            <a:xfrm>
              <a:off x="18179974" y="2223153"/>
              <a:ext cx="274319" cy="274319"/>
            </a:xfrm>
            <a:prstGeom prst="rect">
              <a:avLst/>
            </a:prstGeom>
            <a:solidFill>
              <a:srgbClr val="FFFFFF">
                <a:alpha val="100000"/>
              </a:srgbClr>
            </a:solidFill>
          </p:spPr>
          <p:txBody>
            <a:bodyPr/>
            <a:lstStyle/>
            <a:p/>
          </p:txBody>
        </p:sp>
        <p:sp>
          <p:nvSpPr>
            <p:cNvPr id="431" name="pg430"/>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432" name="tx431"/>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433" name="rc432"/>
            <p:cNvSpPr/>
            <p:nvPr/>
          </p:nvSpPr>
          <p:spPr>
            <a:xfrm>
              <a:off x="18110385" y="2706240"/>
              <a:ext cx="1753945" cy="1236458"/>
            </a:xfrm>
            <a:prstGeom prst="rect">
              <a:avLst/>
            </a:prstGeom>
            <a:solidFill>
              <a:srgbClr val="FFFFFF">
                <a:alpha val="100000"/>
              </a:srgbClr>
            </a:solidFill>
          </p:spPr>
          <p:txBody>
            <a:bodyPr/>
            <a:lstStyle/>
            <a:p/>
          </p:txBody>
        </p:sp>
        <p:sp>
          <p:nvSpPr>
            <p:cNvPr id="434" name="rc433"/>
            <p:cNvSpPr/>
            <p:nvPr/>
          </p:nvSpPr>
          <p:spPr>
            <a:xfrm>
              <a:off x="18179974" y="2775829"/>
              <a:ext cx="274319" cy="274319"/>
            </a:xfrm>
            <a:prstGeom prst="rect">
              <a:avLst/>
            </a:prstGeom>
            <a:solidFill>
              <a:srgbClr val="FFFFFF">
                <a:alpha val="100000"/>
              </a:srgbClr>
            </a:solidFill>
          </p:spPr>
          <p:txBody>
            <a:bodyPr/>
            <a:lstStyle/>
            <a:p/>
          </p:txBody>
        </p:sp>
        <p:sp>
          <p:nvSpPr>
            <p:cNvPr id="435" name="rc434"/>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36" name="rc435"/>
            <p:cNvSpPr/>
            <p:nvPr/>
          </p:nvSpPr>
          <p:spPr>
            <a:xfrm>
              <a:off x="18179974" y="3050149"/>
              <a:ext cx="274319" cy="274319"/>
            </a:xfrm>
            <a:prstGeom prst="rect">
              <a:avLst/>
            </a:prstGeom>
            <a:solidFill>
              <a:srgbClr val="FFFFFF">
                <a:alpha val="100000"/>
              </a:srgbClr>
            </a:solidFill>
          </p:spPr>
          <p:txBody>
            <a:bodyPr/>
            <a:lstStyle/>
            <a:p/>
          </p:txBody>
        </p:sp>
        <p:sp>
          <p:nvSpPr>
            <p:cNvPr id="437" name="rc436"/>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38" name="rc437"/>
            <p:cNvSpPr/>
            <p:nvPr/>
          </p:nvSpPr>
          <p:spPr>
            <a:xfrm>
              <a:off x="18179974" y="3324469"/>
              <a:ext cx="274319" cy="274320"/>
            </a:xfrm>
            <a:prstGeom prst="rect">
              <a:avLst/>
            </a:prstGeom>
            <a:solidFill>
              <a:srgbClr val="FFFFFF">
                <a:alpha val="100000"/>
              </a:srgbClr>
            </a:solidFill>
          </p:spPr>
          <p:txBody>
            <a:bodyPr/>
            <a:lstStyle/>
            <a:p/>
          </p:txBody>
        </p:sp>
        <p:sp>
          <p:nvSpPr>
            <p:cNvPr id="439" name="rc438"/>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0" name="rc439"/>
            <p:cNvSpPr/>
            <p:nvPr/>
          </p:nvSpPr>
          <p:spPr>
            <a:xfrm>
              <a:off x="18179974" y="3598789"/>
              <a:ext cx="274319" cy="274320"/>
            </a:xfrm>
            <a:prstGeom prst="rect">
              <a:avLst/>
            </a:prstGeom>
            <a:solidFill>
              <a:srgbClr val="FFFFFF">
                <a:alpha val="100000"/>
              </a:srgbClr>
            </a:solidFill>
          </p:spPr>
          <p:txBody>
            <a:bodyPr/>
            <a:lstStyle/>
            <a:p/>
          </p:txBody>
        </p:sp>
        <p:sp>
          <p:nvSpPr>
            <p:cNvPr id="441" name="rc440"/>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42" name="tx441"/>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43" name="tx442"/>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44" name="tx443"/>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45" name="tx444"/>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46" name=""/>
          <p:cNvGrpSpPr/>
          <p:nvPr/>
        </p:nvGrpSpPr>
        <p:grpSpPr>
          <a:xfrm>
            <a:off x="6400800" y="6217920"/>
            <a:ext cx="5486400" cy="4251960"/>
            <a:chOff x="6400800" y="6217920"/>
            <a:chExt cx="5486400" cy="4251960"/>
          </a:xfrm>
        </p:grpSpPr>
        <p:sp>
          <p:nvSpPr>
            <p:cNvPr id="447"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48"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49" name="rc5"/>
            <p:cNvSpPr/>
            <p:nvPr/>
          </p:nvSpPr>
          <p:spPr>
            <a:xfrm>
              <a:off x="7280770" y="6510025"/>
              <a:ext cx="3895326" cy="2788960"/>
            </a:xfrm>
            <a:prstGeom prst="rect">
              <a:avLst/>
            </a:prstGeom>
            <a:solidFill>
              <a:srgbClr val="FFFFFF">
                <a:alpha val="100000"/>
              </a:srgbClr>
            </a:solidFill>
          </p:spPr>
          <p:txBody>
            <a:bodyPr/>
            <a:lstStyle/>
            <a:p/>
          </p:txBody>
        </p:sp>
        <p:sp>
          <p:nvSpPr>
            <p:cNvPr id="450" name="pl6"/>
            <p:cNvSpPr/>
            <p:nvPr/>
          </p:nvSpPr>
          <p:spPr>
            <a:xfrm>
              <a:off x="7280770" y="8735600"/>
              <a:ext cx="3895326" cy="0"/>
            </a:xfrm>
            <a:custGeom>
              <a:avLst/>
              <a:pathLst>
                <a:path w="3895326" h="0">
                  <a:moveTo>
                    <a:pt x="0" y="0"/>
                  </a:moveTo>
                  <a:lnTo>
                    <a:pt x="3895326" y="0"/>
                  </a:lnTo>
                  <a:lnTo>
                    <a:pt x="3895326" y="0"/>
                  </a:lnTo>
                </a:path>
              </a:pathLst>
            </a:custGeom>
            <a:ln w="6775" cap="flat">
              <a:solidFill>
                <a:srgbClr val="EBEBEB">
                  <a:alpha val="100000"/>
                </a:srgbClr>
              </a:solidFill>
              <a:prstDash val="solid"/>
              <a:round/>
            </a:ln>
          </p:spPr>
          <p:txBody>
            <a:bodyPr/>
            <a:lstStyle/>
            <a:p/>
          </p:txBody>
        </p:sp>
        <p:sp>
          <p:nvSpPr>
            <p:cNvPr id="451" name="pl7"/>
            <p:cNvSpPr/>
            <p:nvPr/>
          </p:nvSpPr>
          <p:spPr>
            <a:xfrm>
              <a:off x="7280770" y="7862372"/>
              <a:ext cx="3895326" cy="0"/>
            </a:xfrm>
            <a:custGeom>
              <a:avLst/>
              <a:pathLst>
                <a:path w="3895326" h="0">
                  <a:moveTo>
                    <a:pt x="0" y="0"/>
                  </a:moveTo>
                  <a:lnTo>
                    <a:pt x="3895326" y="0"/>
                  </a:lnTo>
                  <a:lnTo>
                    <a:pt x="3895326" y="0"/>
                  </a:lnTo>
                </a:path>
              </a:pathLst>
            </a:custGeom>
            <a:ln w="6775" cap="flat">
              <a:solidFill>
                <a:srgbClr val="EBEBEB">
                  <a:alpha val="100000"/>
                </a:srgbClr>
              </a:solidFill>
              <a:prstDash val="solid"/>
              <a:round/>
            </a:ln>
          </p:spPr>
          <p:txBody>
            <a:bodyPr/>
            <a:lstStyle/>
            <a:p/>
          </p:txBody>
        </p:sp>
        <p:sp>
          <p:nvSpPr>
            <p:cNvPr id="452" name="pl8"/>
            <p:cNvSpPr/>
            <p:nvPr/>
          </p:nvSpPr>
          <p:spPr>
            <a:xfrm>
              <a:off x="7280770" y="6989143"/>
              <a:ext cx="3895326" cy="0"/>
            </a:xfrm>
            <a:custGeom>
              <a:avLst/>
              <a:pathLst>
                <a:path w="3895326" h="0">
                  <a:moveTo>
                    <a:pt x="0" y="0"/>
                  </a:moveTo>
                  <a:lnTo>
                    <a:pt x="3895326" y="0"/>
                  </a:lnTo>
                  <a:lnTo>
                    <a:pt x="3895326" y="0"/>
                  </a:lnTo>
                </a:path>
              </a:pathLst>
            </a:custGeom>
            <a:ln w="6775" cap="flat">
              <a:solidFill>
                <a:srgbClr val="EBEBEB">
                  <a:alpha val="100000"/>
                </a:srgbClr>
              </a:solidFill>
              <a:prstDash val="solid"/>
              <a:round/>
            </a:ln>
          </p:spPr>
          <p:txBody>
            <a:bodyPr/>
            <a:lstStyle/>
            <a:p/>
          </p:txBody>
        </p:sp>
        <p:sp>
          <p:nvSpPr>
            <p:cNvPr id="453" name="pl9"/>
            <p:cNvSpPr/>
            <p:nvPr/>
          </p:nvSpPr>
          <p:spPr>
            <a:xfrm>
              <a:off x="7280770" y="9172214"/>
              <a:ext cx="3895326" cy="0"/>
            </a:xfrm>
            <a:custGeom>
              <a:avLst/>
              <a:pathLst>
                <a:path w="3895326" h="0">
                  <a:moveTo>
                    <a:pt x="0" y="0"/>
                  </a:moveTo>
                  <a:lnTo>
                    <a:pt x="3895326" y="0"/>
                  </a:lnTo>
                  <a:lnTo>
                    <a:pt x="3895326" y="0"/>
                  </a:lnTo>
                </a:path>
              </a:pathLst>
            </a:custGeom>
            <a:ln w="13550" cap="flat">
              <a:solidFill>
                <a:srgbClr val="EBEBEB">
                  <a:alpha val="100000"/>
                </a:srgbClr>
              </a:solidFill>
              <a:prstDash val="solid"/>
              <a:round/>
            </a:ln>
          </p:spPr>
          <p:txBody>
            <a:bodyPr/>
            <a:lstStyle/>
            <a:p/>
          </p:txBody>
        </p:sp>
        <p:sp>
          <p:nvSpPr>
            <p:cNvPr id="454" name="pl10"/>
            <p:cNvSpPr/>
            <p:nvPr/>
          </p:nvSpPr>
          <p:spPr>
            <a:xfrm>
              <a:off x="7280770" y="8298986"/>
              <a:ext cx="3895326" cy="0"/>
            </a:xfrm>
            <a:custGeom>
              <a:avLst/>
              <a:pathLst>
                <a:path w="3895326" h="0">
                  <a:moveTo>
                    <a:pt x="0" y="0"/>
                  </a:moveTo>
                  <a:lnTo>
                    <a:pt x="3895326" y="0"/>
                  </a:lnTo>
                  <a:lnTo>
                    <a:pt x="3895326" y="0"/>
                  </a:lnTo>
                </a:path>
              </a:pathLst>
            </a:custGeom>
            <a:ln w="13550" cap="flat">
              <a:solidFill>
                <a:srgbClr val="EBEBEB">
                  <a:alpha val="100000"/>
                </a:srgbClr>
              </a:solidFill>
              <a:prstDash val="solid"/>
              <a:round/>
            </a:ln>
          </p:spPr>
          <p:txBody>
            <a:bodyPr/>
            <a:lstStyle/>
            <a:p/>
          </p:txBody>
        </p:sp>
        <p:sp>
          <p:nvSpPr>
            <p:cNvPr id="455" name="pl11"/>
            <p:cNvSpPr/>
            <p:nvPr/>
          </p:nvSpPr>
          <p:spPr>
            <a:xfrm>
              <a:off x="7280770" y="7425757"/>
              <a:ext cx="3895326" cy="0"/>
            </a:xfrm>
            <a:custGeom>
              <a:avLst/>
              <a:pathLst>
                <a:path w="3895326" h="0">
                  <a:moveTo>
                    <a:pt x="0" y="0"/>
                  </a:moveTo>
                  <a:lnTo>
                    <a:pt x="3895326" y="0"/>
                  </a:lnTo>
                  <a:lnTo>
                    <a:pt x="3895326" y="0"/>
                  </a:lnTo>
                </a:path>
              </a:pathLst>
            </a:custGeom>
            <a:ln w="13550" cap="flat">
              <a:solidFill>
                <a:srgbClr val="EBEBEB">
                  <a:alpha val="100000"/>
                </a:srgbClr>
              </a:solidFill>
              <a:prstDash val="solid"/>
              <a:round/>
            </a:ln>
          </p:spPr>
          <p:txBody>
            <a:bodyPr/>
            <a:lstStyle/>
            <a:p/>
          </p:txBody>
        </p:sp>
        <p:sp>
          <p:nvSpPr>
            <p:cNvPr id="456" name="pl12"/>
            <p:cNvSpPr/>
            <p:nvPr/>
          </p:nvSpPr>
          <p:spPr>
            <a:xfrm>
              <a:off x="7280770" y="6552529"/>
              <a:ext cx="3895326" cy="0"/>
            </a:xfrm>
            <a:custGeom>
              <a:avLst/>
              <a:pathLst>
                <a:path w="3895326" h="0">
                  <a:moveTo>
                    <a:pt x="0" y="0"/>
                  </a:moveTo>
                  <a:lnTo>
                    <a:pt x="3895326" y="0"/>
                  </a:lnTo>
                  <a:lnTo>
                    <a:pt x="3895326" y="0"/>
                  </a:lnTo>
                </a:path>
              </a:pathLst>
            </a:custGeom>
            <a:ln w="13550" cap="flat">
              <a:solidFill>
                <a:srgbClr val="EBEBEB">
                  <a:alpha val="100000"/>
                </a:srgbClr>
              </a:solidFill>
              <a:prstDash val="solid"/>
              <a:round/>
            </a:ln>
          </p:spPr>
          <p:txBody>
            <a:bodyPr/>
            <a:lstStyle/>
            <a:p/>
          </p:txBody>
        </p:sp>
        <p:sp>
          <p:nvSpPr>
            <p:cNvPr id="457" name="rc13"/>
            <p:cNvSpPr/>
            <p:nvPr/>
          </p:nvSpPr>
          <p:spPr>
            <a:xfrm>
              <a:off x="7416024" y="8495026"/>
              <a:ext cx="378712" cy="261531"/>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8" name="rc14"/>
            <p:cNvSpPr/>
            <p:nvPr/>
          </p:nvSpPr>
          <p:spPr>
            <a:xfrm>
              <a:off x="7957042" y="7277745"/>
              <a:ext cx="378712" cy="649681"/>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9" name="rc15"/>
            <p:cNvSpPr/>
            <p:nvPr/>
          </p:nvSpPr>
          <p:spPr>
            <a:xfrm>
              <a:off x="8498059" y="8384999"/>
              <a:ext cx="378712" cy="302137"/>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0" name="rc16"/>
            <p:cNvSpPr/>
            <p:nvPr/>
          </p:nvSpPr>
          <p:spPr>
            <a:xfrm>
              <a:off x="9039077" y="8903260"/>
              <a:ext cx="378712" cy="92562"/>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1" name="rc17"/>
            <p:cNvSpPr/>
            <p:nvPr/>
          </p:nvSpPr>
          <p:spPr>
            <a:xfrm>
              <a:off x="9580095" y="9066990"/>
              <a:ext cx="378712" cy="29253"/>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2" name="rc18"/>
            <p:cNvSpPr/>
            <p:nvPr/>
          </p:nvSpPr>
          <p:spPr>
            <a:xfrm>
              <a:off x="10121112" y="9105849"/>
              <a:ext cx="378712" cy="20520"/>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3" name="rc19"/>
            <p:cNvSpPr/>
            <p:nvPr/>
          </p:nvSpPr>
          <p:spPr>
            <a:xfrm>
              <a:off x="10662130" y="9151693"/>
              <a:ext cx="378712" cy="523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4" name="rc20"/>
            <p:cNvSpPr/>
            <p:nvPr/>
          </p:nvSpPr>
          <p:spPr>
            <a:xfrm>
              <a:off x="7416024" y="8423858"/>
              <a:ext cx="378712" cy="7116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5" name="rc21"/>
            <p:cNvSpPr/>
            <p:nvPr/>
          </p:nvSpPr>
          <p:spPr>
            <a:xfrm>
              <a:off x="7957042" y="6808822"/>
              <a:ext cx="378712" cy="46892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6" name="rc22"/>
            <p:cNvSpPr/>
            <p:nvPr/>
          </p:nvSpPr>
          <p:spPr>
            <a:xfrm>
              <a:off x="8498059" y="8105566"/>
              <a:ext cx="378712" cy="27943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7" name="rc23"/>
            <p:cNvSpPr/>
            <p:nvPr/>
          </p:nvSpPr>
          <p:spPr>
            <a:xfrm>
              <a:off x="9039077" y="8807205"/>
              <a:ext cx="378712" cy="9605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8" name="rc24"/>
            <p:cNvSpPr/>
            <p:nvPr/>
          </p:nvSpPr>
          <p:spPr>
            <a:xfrm>
              <a:off x="9580095" y="9041667"/>
              <a:ext cx="378712" cy="2532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9" name="rc25"/>
            <p:cNvSpPr/>
            <p:nvPr/>
          </p:nvSpPr>
          <p:spPr>
            <a:xfrm>
              <a:off x="10121112" y="9095370"/>
              <a:ext cx="378712" cy="1047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0" name="rc26"/>
            <p:cNvSpPr/>
            <p:nvPr/>
          </p:nvSpPr>
          <p:spPr>
            <a:xfrm>
              <a:off x="10662130" y="9151257"/>
              <a:ext cx="378712" cy="43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1" name="rc27"/>
            <p:cNvSpPr/>
            <p:nvPr/>
          </p:nvSpPr>
          <p:spPr>
            <a:xfrm>
              <a:off x="7416024" y="8414252"/>
              <a:ext cx="378712" cy="9605"/>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2" name="rc28"/>
            <p:cNvSpPr/>
            <p:nvPr/>
          </p:nvSpPr>
          <p:spPr>
            <a:xfrm>
              <a:off x="7957042" y="6636796"/>
              <a:ext cx="378712" cy="172025"/>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3" name="rc29"/>
            <p:cNvSpPr/>
            <p:nvPr/>
          </p:nvSpPr>
          <p:spPr>
            <a:xfrm>
              <a:off x="8498059" y="8016933"/>
              <a:ext cx="378712" cy="88632"/>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4" name="rc30"/>
            <p:cNvSpPr/>
            <p:nvPr/>
          </p:nvSpPr>
          <p:spPr>
            <a:xfrm>
              <a:off x="9039077" y="8789740"/>
              <a:ext cx="378712" cy="17464"/>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5" name="rc31"/>
            <p:cNvSpPr/>
            <p:nvPr/>
          </p:nvSpPr>
          <p:spPr>
            <a:xfrm>
              <a:off x="9580095" y="9035117"/>
              <a:ext cx="378712" cy="654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6" name="rc32"/>
            <p:cNvSpPr/>
            <p:nvPr/>
          </p:nvSpPr>
          <p:spPr>
            <a:xfrm>
              <a:off x="10121112" y="9092314"/>
              <a:ext cx="378712" cy="3056"/>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7" name="rc33"/>
            <p:cNvSpPr/>
            <p:nvPr/>
          </p:nvSpPr>
          <p:spPr>
            <a:xfrm>
              <a:off x="10662130" y="9150820"/>
              <a:ext cx="378712" cy="436"/>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8" name="rc34"/>
            <p:cNvSpPr/>
            <p:nvPr/>
          </p:nvSpPr>
          <p:spPr>
            <a:xfrm>
              <a:off x="7416024" y="8756558"/>
              <a:ext cx="378712" cy="41565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9" name="rc35"/>
            <p:cNvSpPr/>
            <p:nvPr/>
          </p:nvSpPr>
          <p:spPr>
            <a:xfrm>
              <a:off x="7957042" y="7927427"/>
              <a:ext cx="378712" cy="1244787"/>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0" name="rc36"/>
            <p:cNvSpPr/>
            <p:nvPr/>
          </p:nvSpPr>
          <p:spPr>
            <a:xfrm>
              <a:off x="8498059" y="8687136"/>
              <a:ext cx="378712" cy="48507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1" name="rc37"/>
            <p:cNvSpPr/>
            <p:nvPr/>
          </p:nvSpPr>
          <p:spPr>
            <a:xfrm>
              <a:off x="9039077" y="8995822"/>
              <a:ext cx="378712" cy="176392"/>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2" name="rc38"/>
            <p:cNvSpPr/>
            <p:nvPr/>
          </p:nvSpPr>
          <p:spPr>
            <a:xfrm>
              <a:off x="9580095" y="9096243"/>
              <a:ext cx="378712" cy="75970"/>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3" name="rc39"/>
            <p:cNvSpPr/>
            <p:nvPr/>
          </p:nvSpPr>
          <p:spPr>
            <a:xfrm>
              <a:off x="10121112" y="9126370"/>
              <a:ext cx="378712" cy="45844"/>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4" name="rc40"/>
            <p:cNvSpPr/>
            <p:nvPr/>
          </p:nvSpPr>
          <p:spPr>
            <a:xfrm>
              <a:off x="10662130" y="9156933"/>
              <a:ext cx="378712" cy="15281"/>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5" name="pl41"/>
            <p:cNvSpPr/>
            <p:nvPr/>
          </p:nvSpPr>
          <p:spPr>
            <a:xfrm>
              <a:off x="7605380" y="6867288"/>
              <a:ext cx="3246105" cy="2293816"/>
            </a:xfrm>
            <a:custGeom>
              <a:avLst/>
              <a:pathLst>
                <a:path w="3246105" h="2293816">
                  <a:moveTo>
                    <a:pt x="0" y="0"/>
                  </a:moveTo>
                  <a:lnTo>
                    <a:pt x="541017" y="267503"/>
                  </a:lnTo>
                  <a:lnTo>
                    <a:pt x="1082035" y="1508531"/>
                  </a:lnTo>
                  <a:lnTo>
                    <a:pt x="1623052" y="2004592"/>
                  </a:lnTo>
                  <a:lnTo>
                    <a:pt x="2164070" y="2239017"/>
                  </a:lnTo>
                  <a:lnTo>
                    <a:pt x="2705088" y="2267602"/>
                  </a:lnTo>
                  <a:lnTo>
                    <a:pt x="3246105" y="2293816"/>
                  </a:lnTo>
                </a:path>
              </a:pathLst>
            </a:custGeom>
            <a:ln w="40651" cap="flat">
              <a:solidFill>
                <a:srgbClr val="000000">
                  <a:alpha val="100000"/>
                </a:srgbClr>
              </a:solidFill>
              <a:prstDash val="solid"/>
              <a:round/>
            </a:ln>
          </p:spPr>
          <p:txBody>
            <a:bodyPr/>
            <a:lstStyle/>
            <a:p/>
          </p:txBody>
        </p:sp>
        <p:sp>
          <p:nvSpPr>
            <p:cNvPr id="486" name="rc42"/>
            <p:cNvSpPr/>
            <p:nvPr/>
          </p:nvSpPr>
          <p:spPr>
            <a:xfrm>
              <a:off x="7280770" y="6510025"/>
              <a:ext cx="3895326" cy="2788960"/>
            </a:xfrm>
            <a:prstGeom prst="rect">
              <a:avLst/>
            </a:prstGeom>
            <a:ln w="13550" cap="rnd">
              <a:solidFill>
                <a:srgbClr val="333333">
                  <a:alpha val="100000"/>
                </a:srgbClr>
              </a:solidFill>
              <a:prstDash val="solid"/>
              <a:round/>
            </a:ln>
          </p:spPr>
          <p:txBody>
            <a:bodyPr/>
            <a:lstStyle/>
            <a:p/>
          </p:txBody>
        </p:sp>
        <p:sp>
          <p:nvSpPr>
            <p:cNvPr id="487" name="tx43"/>
            <p:cNvSpPr/>
            <p:nvPr/>
          </p:nvSpPr>
          <p:spPr>
            <a:xfrm>
              <a:off x="6928588" y="9169908"/>
              <a:ext cx="25412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88" name="tx44"/>
            <p:cNvSpPr/>
            <p:nvPr/>
          </p:nvSpPr>
          <p:spPr>
            <a:xfrm>
              <a:off x="6801340" y="8276959"/>
              <a:ext cx="381372" cy="13111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489" name="tx45"/>
            <p:cNvSpPr/>
            <p:nvPr/>
          </p:nvSpPr>
          <p:spPr>
            <a:xfrm>
              <a:off x="6801340" y="7403731"/>
              <a:ext cx="381372" cy="13111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4,000</a:t>
              </a:r>
            </a:p>
          </p:txBody>
        </p:sp>
        <p:sp>
          <p:nvSpPr>
            <p:cNvPr id="490" name="tx46"/>
            <p:cNvSpPr/>
            <p:nvPr/>
          </p:nvSpPr>
          <p:spPr>
            <a:xfrm>
              <a:off x="6801340" y="6530503"/>
              <a:ext cx="381372" cy="13111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6,000</a:t>
              </a:r>
            </a:p>
          </p:txBody>
        </p:sp>
        <p:sp>
          <p:nvSpPr>
            <p:cNvPr id="491" name="pl47"/>
            <p:cNvSpPr/>
            <p:nvPr/>
          </p:nvSpPr>
          <p:spPr>
            <a:xfrm>
              <a:off x="7245975"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2" name="pl48"/>
            <p:cNvSpPr/>
            <p:nvPr/>
          </p:nvSpPr>
          <p:spPr>
            <a:xfrm>
              <a:off x="7245975" y="829898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3" name="pl49"/>
            <p:cNvSpPr/>
            <p:nvPr/>
          </p:nvSpPr>
          <p:spPr>
            <a:xfrm>
              <a:off x="7245975" y="742575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4" name="pl50"/>
            <p:cNvSpPr/>
            <p:nvPr/>
          </p:nvSpPr>
          <p:spPr>
            <a:xfrm>
              <a:off x="7245975" y="655252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5" name="pl51"/>
            <p:cNvSpPr/>
            <p:nvPr/>
          </p:nvSpPr>
          <p:spPr>
            <a:xfrm>
              <a:off x="11176096"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6" name="pl52"/>
            <p:cNvSpPr/>
            <p:nvPr/>
          </p:nvSpPr>
          <p:spPr>
            <a:xfrm>
              <a:off x="11176096" y="8548081"/>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7" name="pl53"/>
            <p:cNvSpPr/>
            <p:nvPr/>
          </p:nvSpPr>
          <p:spPr>
            <a:xfrm>
              <a:off x="11176096" y="7923947"/>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8" name="pl54"/>
            <p:cNvSpPr/>
            <p:nvPr/>
          </p:nvSpPr>
          <p:spPr>
            <a:xfrm>
              <a:off x="11176096" y="7299813"/>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9" name="pl55"/>
            <p:cNvSpPr/>
            <p:nvPr/>
          </p:nvSpPr>
          <p:spPr>
            <a:xfrm>
              <a:off x="11176096" y="6675679"/>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500" name="tx56"/>
            <p:cNvSpPr/>
            <p:nvPr/>
          </p:nvSpPr>
          <p:spPr>
            <a:xfrm>
              <a:off x="11274154"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01" name="tx57"/>
            <p:cNvSpPr/>
            <p:nvPr/>
          </p:nvSpPr>
          <p:spPr>
            <a:xfrm>
              <a:off x="11274154" y="8545774"/>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500</a:t>
              </a:r>
            </a:p>
          </p:txBody>
        </p:sp>
        <p:sp>
          <p:nvSpPr>
            <p:cNvPr id="502" name="tx58"/>
            <p:cNvSpPr/>
            <p:nvPr/>
          </p:nvSpPr>
          <p:spPr>
            <a:xfrm>
              <a:off x="11274154" y="792164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1000</a:t>
              </a:r>
            </a:p>
          </p:txBody>
        </p:sp>
        <p:sp>
          <p:nvSpPr>
            <p:cNvPr id="503" name="tx59"/>
            <p:cNvSpPr/>
            <p:nvPr/>
          </p:nvSpPr>
          <p:spPr>
            <a:xfrm>
              <a:off x="11274154" y="7297506"/>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1500</a:t>
              </a:r>
            </a:p>
          </p:txBody>
        </p:sp>
        <p:sp>
          <p:nvSpPr>
            <p:cNvPr id="504" name="tx60"/>
            <p:cNvSpPr/>
            <p:nvPr/>
          </p:nvSpPr>
          <p:spPr>
            <a:xfrm>
              <a:off x="11274154" y="6673372"/>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05" name="pl61"/>
            <p:cNvSpPr/>
            <p:nvPr/>
          </p:nvSpPr>
          <p:spPr>
            <a:xfrm>
              <a:off x="760538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6" name="pl62"/>
            <p:cNvSpPr/>
            <p:nvPr/>
          </p:nvSpPr>
          <p:spPr>
            <a:xfrm>
              <a:off x="814639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7" name="pl63"/>
            <p:cNvSpPr/>
            <p:nvPr/>
          </p:nvSpPr>
          <p:spPr>
            <a:xfrm>
              <a:off x="8687415"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8" name="pl64"/>
            <p:cNvSpPr/>
            <p:nvPr/>
          </p:nvSpPr>
          <p:spPr>
            <a:xfrm>
              <a:off x="922843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9" name="pl65"/>
            <p:cNvSpPr/>
            <p:nvPr/>
          </p:nvSpPr>
          <p:spPr>
            <a:xfrm>
              <a:off x="976945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0" name="pl66"/>
            <p:cNvSpPr/>
            <p:nvPr/>
          </p:nvSpPr>
          <p:spPr>
            <a:xfrm>
              <a:off x="1031046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1" name="pl67"/>
            <p:cNvSpPr/>
            <p:nvPr/>
          </p:nvSpPr>
          <p:spPr>
            <a:xfrm>
              <a:off x="1085148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2" name="tx68"/>
            <p:cNvSpPr/>
            <p:nvPr/>
          </p:nvSpPr>
          <p:spPr>
            <a:xfrm rot="-2700000">
              <a:off x="7495481"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513" name="tx69"/>
            <p:cNvSpPr/>
            <p:nvPr/>
          </p:nvSpPr>
          <p:spPr>
            <a:xfrm rot="-2700000">
              <a:off x="7996801"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514" name="tx70"/>
            <p:cNvSpPr/>
            <p:nvPr/>
          </p:nvSpPr>
          <p:spPr>
            <a:xfrm rot="-2700000">
              <a:off x="8537161"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515" name="tx71"/>
            <p:cNvSpPr/>
            <p:nvPr/>
          </p:nvSpPr>
          <p:spPr>
            <a:xfrm rot="-2700000">
              <a:off x="8933488"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516" name="tx72"/>
            <p:cNvSpPr/>
            <p:nvPr/>
          </p:nvSpPr>
          <p:spPr>
            <a:xfrm rot="-2700000">
              <a:off x="9474506"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517" name="tx73"/>
            <p:cNvSpPr/>
            <p:nvPr/>
          </p:nvSpPr>
          <p:spPr>
            <a:xfrm rot="-2700000">
              <a:off x="10015497"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518" name="tx74"/>
            <p:cNvSpPr/>
            <p:nvPr/>
          </p:nvSpPr>
          <p:spPr>
            <a:xfrm rot="-2700000">
              <a:off x="10668584"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19" name="tx75"/>
            <p:cNvSpPr/>
            <p:nvPr/>
          </p:nvSpPr>
          <p:spPr>
            <a:xfrm>
              <a:off x="9228433"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520" name="tx76"/>
            <p:cNvSpPr/>
            <p:nvPr/>
          </p:nvSpPr>
          <p:spPr>
            <a:xfrm>
              <a:off x="8411181"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521" name="tx77"/>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522" name="tx78"/>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523" name="rc79"/>
            <p:cNvSpPr/>
            <p:nvPr/>
          </p:nvSpPr>
          <p:spPr>
            <a:xfrm>
              <a:off x="6585924" y="10217410"/>
              <a:ext cx="1051268" cy="182880"/>
            </a:xfrm>
            <a:prstGeom prst="rect">
              <a:avLst/>
            </a:prstGeom>
            <a:solidFill>
              <a:srgbClr val="FFFFFF">
                <a:alpha val="100000"/>
              </a:srgbClr>
            </a:solidFill>
          </p:spPr>
          <p:txBody>
            <a:bodyPr/>
            <a:lstStyle/>
            <a:p/>
          </p:txBody>
        </p:sp>
        <p:sp>
          <p:nvSpPr>
            <p:cNvPr id="524" name="rc80"/>
            <p:cNvSpPr/>
            <p:nvPr/>
          </p:nvSpPr>
          <p:spPr>
            <a:xfrm>
              <a:off x="6585924" y="10217410"/>
              <a:ext cx="182880" cy="182880"/>
            </a:xfrm>
            <a:prstGeom prst="rect">
              <a:avLst/>
            </a:prstGeom>
            <a:solidFill>
              <a:srgbClr val="FFFFFF">
                <a:alpha val="100000"/>
              </a:srgbClr>
            </a:solidFill>
          </p:spPr>
          <p:txBody>
            <a:bodyPr/>
            <a:lstStyle/>
            <a:p/>
          </p:txBody>
        </p:sp>
        <p:sp>
          <p:nvSpPr>
            <p:cNvPr id="525" name="pl81"/>
            <p:cNvSpPr/>
            <p:nvPr/>
          </p:nvSpPr>
          <p:spPr>
            <a:xfrm>
              <a:off x="6604212"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526" name="tx82"/>
            <p:cNvSpPr/>
            <p:nvPr/>
          </p:nvSpPr>
          <p:spPr>
            <a:xfrm>
              <a:off x="6876804"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527" name="rc83"/>
            <p:cNvSpPr/>
            <p:nvPr/>
          </p:nvSpPr>
          <p:spPr>
            <a:xfrm>
              <a:off x="7817192" y="10217410"/>
              <a:ext cx="4053749" cy="182880"/>
            </a:xfrm>
            <a:prstGeom prst="rect">
              <a:avLst/>
            </a:prstGeom>
            <a:solidFill>
              <a:srgbClr val="FFFFFF">
                <a:alpha val="100000"/>
              </a:srgbClr>
            </a:solidFill>
          </p:spPr>
          <p:txBody>
            <a:bodyPr/>
            <a:lstStyle/>
            <a:p/>
          </p:txBody>
        </p:sp>
        <p:sp>
          <p:nvSpPr>
            <p:cNvPr id="528" name="rc84"/>
            <p:cNvSpPr/>
            <p:nvPr/>
          </p:nvSpPr>
          <p:spPr>
            <a:xfrm>
              <a:off x="7817192" y="10217410"/>
              <a:ext cx="182879" cy="182880"/>
            </a:xfrm>
            <a:prstGeom prst="rect">
              <a:avLst/>
            </a:prstGeom>
            <a:solidFill>
              <a:srgbClr val="FFFFFF">
                <a:alpha val="100000"/>
              </a:srgbClr>
            </a:solidFill>
          </p:spPr>
          <p:txBody>
            <a:bodyPr/>
            <a:lstStyle/>
            <a:p/>
          </p:txBody>
        </p:sp>
        <p:sp>
          <p:nvSpPr>
            <p:cNvPr id="529" name="rc85"/>
            <p:cNvSpPr/>
            <p:nvPr/>
          </p:nvSpPr>
          <p:spPr>
            <a:xfrm>
              <a:off x="7826192" y="10226410"/>
              <a:ext cx="164880"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530" name="rc86"/>
            <p:cNvSpPr/>
            <p:nvPr/>
          </p:nvSpPr>
          <p:spPr>
            <a:xfrm>
              <a:off x="8908433" y="10217410"/>
              <a:ext cx="182879" cy="182880"/>
            </a:xfrm>
            <a:prstGeom prst="rect">
              <a:avLst/>
            </a:prstGeom>
            <a:solidFill>
              <a:srgbClr val="FFFFFF">
                <a:alpha val="100000"/>
              </a:srgbClr>
            </a:solidFill>
          </p:spPr>
          <p:txBody>
            <a:bodyPr/>
            <a:lstStyle/>
            <a:p/>
          </p:txBody>
        </p:sp>
        <p:sp>
          <p:nvSpPr>
            <p:cNvPr id="531" name="rc87"/>
            <p:cNvSpPr/>
            <p:nvPr/>
          </p:nvSpPr>
          <p:spPr>
            <a:xfrm>
              <a:off x="8917433" y="10226410"/>
              <a:ext cx="164879"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32" name="rc88"/>
            <p:cNvSpPr/>
            <p:nvPr/>
          </p:nvSpPr>
          <p:spPr>
            <a:xfrm>
              <a:off x="9834474" y="10217410"/>
              <a:ext cx="182879" cy="182880"/>
            </a:xfrm>
            <a:prstGeom prst="rect">
              <a:avLst/>
            </a:prstGeom>
            <a:solidFill>
              <a:srgbClr val="FFFFFF">
                <a:alpha val="100000"/>
              </a:srgbClr>
            </a:solidFill>
          </p:spPr>
          <p:txBody>
            <a:bodyPr/>
            <a:lstStyle/>
            <a:p/>
          </p:txBody>
        </p:sp>
        <p:sp>
          <p:nvSpPr>
            <p:cNvPr id="533" name="rc89"/>
            <p:cNvSpPr/>
            <p:nvPr/>
          </p:nvSpPr>
          <p:spPr>
            <a:xfrm>
              <a:off x="9843474" y="10226410"/>
              <a:ext cx="164879"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534" name="rc90"/>
            <p:cNvSpPr/>
            <p:nvPr/>
          </p:nvSpPr>
          <p:spPr>
            <a:xfrm>
              <a:off x="10836715" y="10217410"/>
              <a:ext cx="182879" cy="182880"/>
            </a:xfrm>
            <a:prstGeom prst="rect">
              <a:avLst/>
            </a:prstGeom>
            <a:solidFill>
              <a:srgbClr val="FFFFFF">
                <a:alpha val="100000"/>
              </a:srgbClr>
            </a:solidFill>
          </p:spPr>
          <p:txBody>
            <a:bodyPr/>
            <a:lstStyle/>
            <a:p/>
          </p:txBody>
        </p:sp>
        <p:sp>
          <p:nvSpPr>
            <p:cNvPr id="535" name="rc91"/>
            <p:cNvSpPr/>
            <p:nvPr/>
          </p:nvSpPr>
          <p:spPr>
            <a:xfrm>
              <a:off x="10845715"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36" name="tx92"/>
            <p:cNvSpPr/>
            <p:nvPr/>
          </p:nvSpPr>
          <p:spPr>
            <a:xfrm>
              <a:off x="8108072"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37" name="tx93"/>
            <p:cNvSpPr/>
            <p:nvPr/>
          </p:nvSpPr>
          <p:spPr>
            <a:xfrm>
              <a:off x="9199313"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38" name="tx94"/>
            <p:cNvSpPr/>
            <p:nvPr/>
          </p:nvSpPr>
          <p:spPr>
            <a:xfrm>
              <a:off x="10125354"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539" name="tx95"/>
            <p:cNvSpPr/>
            <p:nvPr/>
          </p:nvSpPr>
          <p:spPr>
            <a:xfrm>
              <a:off x="11127595"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40" name="tx96"/>
            <p:cNvSpPr/>
            <p:nvPr/>
          </p:nvSpPr>
          <p:spPr>
            <a:xfrm>
              <a:off x="6600135"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41" name=""/>
          <p:cNvGrpSpPr/>
          <p:nvPr/>
        </p:nvGrpSpPr>
        <p:grpSpPr>
          <a:xfrm>
            <a:off x="12527280" y="6217920"/>
            <a:ext cx="5486400" cy="4297680"/>
            <a:chOff x="12527280" y="6217920"/>
            <a:chExt cx="5486400" cy="4297680"/>
          </a:xfrm>
        </p:grpSpPr>
        <p:sp>
          <p:nvSpPr>
            <p:cNvPr id="542"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43"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44"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45"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6"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7"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8"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9"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50"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1"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2"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3"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4"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5"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6" name="pl17"/>
            <p:cNvSpPr/>
            <p:nvPr/>
          </p:nvSpPr>
          <p:spPr>
            <a:xfrm>
              <a:off x="13329440" y="7150212"/>
              <a:ext cx="4502097" cy="793832"/>
            </a:xfrm>
            <a:custGeom>
              <a:avLst/>
              <a:pathLst>
                <a:path w="4502097" h="793832">
                  <a:moveTo>
                    <a:pt x="0" y="793832"/>
                  </a:moveTo>
                  <a:lnTo>
                    <a:pt x="187587" y="742617"/>
                  </a:lnTo>
                  <a:lnTo>
                    <a:pt x="375174" y="691402"/>
                  </a:lnTo>
                  <a:lnTo>
                    <a:pt x="562762" y="486542"/>
                  </a:lnTo>
                  <a:lnTo>
                    <a:pt x="750349" y="409719"/>
                  </a:lnTo>
                  <a:lnTo>
                    <a:pt x="937937" y="307289"/>
                  </a:lnTo>
                  <a:lnTo>
                    <a:pt x="1125524" y="179252"/>
                  </a:lnTo>
                  <a:lnTo>
                    <a:pt x="1313111" y="153644"/>
                  </a:lnTo>
                  <a:lnTo>
                    <a:pt x="1500699" y="0"/>
                  </a:lnTo>
                  <a:lnTo>
                    <a:pt x="1688286" y="153644"/>
                  </a:lnTo>
                  <a:lnTo>
                    <a:pt x="1875874" y="25607"/>
                  </a:lnTo>
                  <a:lnTo>
                    <a:pt x="2063461" y="102429"/>
                  </a:lnTo>
                  <a:lnTo>
                    <a:pt x="2251048" y="153644"/>
                  </a:lnTo>
                  <a:lnTo>
                    <a:pt x="2438636" y="230467"/>
                  </a:lnTo>
                  <a:lnTo>
                    <a:pt x="2626223" y="230467"/>
                  </a:lnTo>
                  <a:lnTo>
                    <a:pt x="2813811" y="230467"/>
                  </a:lnTo>
                  <a:lnTo>
                    <a:pt x="3001398" y="204859"/>
                  </a:lnTo>
                  <a:lnTo>
                    <a:pt x="3188985" y="332897"/>
                  </a:lnTo>
                  <a:lnTo>
                    <a:pt x="3376573" y="486542"/>
                  </a:lnTo>
                  <a:lnTo>
                    <a:pt x="3564160" y="486542"/>
                  </a:lnTo>
                  <a:lnTo>
                    <a:pt x="3751748" y="435327"/>
                  </a:lnTo>
                  <a:lnTo>
                    <a:pt x="3939335" y="384112"/>
                  </a:lnTo>
                  <a:lnTo>
                    <a:pt x="4126923" y="307289"/>
                  </a:lnTo>
                  <a:lnTo>
                    <a:pt x="4314510" y="230467"/>
                  </a:lnTo>
                  <a:lnTo>
                    <a:pt x="4502097" y="230467"/>
                  </a:lnTo>
                </a:path>
              </a:pathLst>
            </a:custGeom>
            <a:ln w="32521" cap="flat">
              <a:solidFill>
                <a:srgbClr val="5EB0E8">
                  <a:alpha val="100000"/>
                </a:srgbClr>
              </a:solidFill>
              <a:prstDash val="solid"/>
              <a:round/>
            </a:ln>
          </p:spPr>
          <p:txBody>
            <a:bodyPr/>
            <a:lstStyle/>
            <a:p/>
          </p:txBody>
        </p:sp>
        <p:sp>
          <p:nvSpPr>
            <p:cNvPr id="557" name="pl18"/>
            <p:cNvSpPr/>
            <p:nvPr/>
          </p:nvSpPr>
          <p:spPr>
            <a:xfrm>
              <a:off x="17081188" y="7944044"/>
              <a:ext cx="750349" cy="691402"/>
            </a:xfrm>
            <a:custGeom>
              <a:avLst/>
              <a:pathLst>
                <a:path w="750349" h="691402">
                  <a:moveTo>
                    <a:pt x="0" y="691402"/>
                  </a:moveTo>
                  <a:lnTo>
                    <a:pt x="187587" y="537757"/>
                  </a:lnTo>
                  <a:lnTo>
                    <a:pt x="375174" y="332897"/>
                  </a:lnTo>
                  <a:lnTo>
                    <a:pt x="562762" y="102429"/>
                  </a:lnTo>
                  <a:lnTo>
                    <a:pt x="750349" y="0"/>
                  </a:lnTo>
                </a:path>
              </a:pathLst>
            </a:custGeom>
            <a:ln w="32521" cap="flat">
              <a:solidFill>
                <a:srgbClr val="00A173">
                  <a:alpha val="100000"/>
                </a:srgbClr>
              </a:solidFill>
              <a:prstDash val="solid"/>
              <a:round/>
            </a:ln>
          </p:spPr>
          <p:txBody>
            <a:bodyPr/>
            <a:lstStyle/>
            <a:p/>
          </p:txBody>
        </p:sp>
        <p:sp>
          <p:nvSpPr>
            <p:cNvPr id="558"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59"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60"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61"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62"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63"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64"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5"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6"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7"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8"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9"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70"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1"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2"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3"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4"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5"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6"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7"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8"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9"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0"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1"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2"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3"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4"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5"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6"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7"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8"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9"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0"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1"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2"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3"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4"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5"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96"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97"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98"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99"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600"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601"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602"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603"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604"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605"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606"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607"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608"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609"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610"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611"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612"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613"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614"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615"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616"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617"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618"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619"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620"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621" name="rc82"/>
            <p:cNvSpPr/>
            <p:nvPr/>
          </p:nvSpPr>
          <p:spPr>
            <a:xfrm>
              <a:off x="14005791" y="9941072"/>
              <a:ext cx="3149396" cy="504938"/>
            </a:xfrm>
            <a:prstGeom prst="rect">
              <a:avLst/>
            </a:prstGeom>
            <a:solidFill>
              <a:srgbClr val="FFFFFF">
                <a:alpha val="100000"/>
              </a:srgbClr>
            </a:solidFill>
          </p:spPr>
          <p:txBody>
            <a:bodyPr/>
            <a:lstStyle/>
            <a:p/>
          </p:txBody>
        </p:sp>
        <p:sp>
          <p:nvSpPr>
            <p:cNvPr id="622"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623"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624"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625"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626"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627" name=""/>
          <p:cNvGrpSpPr/>
          <p:nvPr/>
        </p:nvGrpSpPr>
        <p:grpSpPr>
          <a:xfrm>
            <a:off x="594360" y="6217920"/>
            <a:ext cx="5562295" cy="4108319"/>
            <a:chOff x="594360" y="6217920"/>
            <a:chExt cx="5562295" cy="4108319"/>
          </a:xfrm>
        </p:grpSpPr>
        <p:sp>
          <p:nvSpPr>
            <p:cNvPr id="628" name="rc3"/>
            <p:cNvSpPr/>
            <p:nvPr/>
          </p:nvSpPr>
          <p:spPr>
            <a:xfrm>
              <a:off x="594360" y="6217920"/>
              <a:ext cx="5562295" cy="410831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629" name="rc4"/>
            <p:cNvSpPr/>
            <p:nvPr/>
          </p:nvSpPr>
          <p:spPr>
            <a:xfrm>
              <a:off x="2347619" y="6516351"/>
              <a:ext cx="3444854" cy="2597758"/>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630" name="rc5"/>
            <p:cNvSpPr/>
            <p:nvPr/>
          </p:nvSpPr>
          <p:spPr>
            <a:xfrm>
              <a:off x="2375855" y="6544587"/>
              <a:ext cx="282365" cy="282365"/>
            </a:xfrm>
            <a:prstGeom prst="rect">
              <a:avLst/>
            </a:prstGeom>
            <a:solidFill>
              <a:srgbClr val="FEDBCB">
                <a:alpha val="100000"/>
              </a:srgbClr>
            </a:solidFill>
            <a:ln w="5420" cap="flat">
              <a:solidFill>
                <a:srgbClr val="FFFFFF">
                  <a:alpha val="100000"/>
                </a:srgbClr>
              </a:solidFill>
              <a:prstDash val="solid"/>
              <a:miter/>
            </a:ln>
          </p:spPr>
          <p:txBody>
            <a:bodyPr/>
            <a:lstStyle/>
            <a:p/>
          </p:txBody>
        </p:sp>
        <p:sp>
          <p:nvSpPr>
            <p:cNvPr id="631" name="rc6"/>
            <p:cNvSpPr/>
            <p:nvPr/>
          </p:nvSpPr>
          <p:spPr>
            <a:xfrm>
              <a:off x="2658221" y="6544587"/>
              <a:ext cx="282365" cy="282365"/>
            </a:xfrm>
            <a:prstGeom prst="rect">
              <a:avLst/>
            </a:prstGeom>
            <a:solidFill>
              <a:srgbClr val="FECDB8">
                <a:alpha val="100000"/>
              </a:srgbClr>
            </a:solidFill>
            <a:ln w="5420" cap="flat">
              <a:solidFill>
                <a:srgbClr val="FFFFFF">
                  <a:alpha val="100000"/>
                </a:srgbClr>
              </a:solidFill>
              <a:prstDash val="solid"/>
              <a:miter/>
            </a:ln>
          </p:spPr>
          <p:txBody>
            <a:bodyPr/>
            <a:lstStyle/>
            <a:p/>
          </p:txBody>
        </p:sp>
        <p:sp>
          <p:nvSpPr>
            <p:cNvPr id="632" name="rc7"/>
            <p:cNvSpPr/>
            <p:nvPr/>
          </p:nvSpPr>
          <p:spPr>
            <a:xfrm>
              <a:off x="2940586" y="6544587"/>
              <a:ext cx="282365" cy="282365"/>
            </a:xfrm>
            <a:prstGeom prst="rect">
              <a:avLst/>
            </a:prstGeom>
            <a:solidFill>
              <a:srgbClr val="FECCB8">
                <a:alpha val="100000"/>
              </a:srgbClr>
            </a:solidFill>
            <a:ln w="5420" cap="flat">
              <a:solidFill>
                <a:srgbClr val="FFFFFF">
                  <a:alpha val="100000"/>
                </a:srgbClr>
              </a:solidFill>
              <a:prstDash val="solid"/>
              <a:miter/>
            </a:ln>
          </p:spPr>
          <p:txBody>
            <a:bodyPr/>
            <a:lstStyle/>
            <a:p/>
          </p:txBody>
        </p:sp>
        <p:sp>
          <p:nvSpPr>
            <p:cNvPr id="633" name="rc8"/>
            <p:cNvSpPr/>
            <p:nvPr/>
          </p:nvSpPr>
          <p:spPr>
            <a:xfrm>
              <a:off x="3222951" y="6544587"/>
              <a:ext cx="282365" cy="282365"/>
            </a:xfrm>
            <a:prstGeom prst="rect">
              <a:avLst/>
            </a:prstGeom>
            <a:solidFill>
              <a:srgbClr val="FCB89E">
                <a:alpha val="100000"/>
              </a:srgbClr>
            </a:solidFill>
            <a:ln w="5420" cap="flat">
              <a:solidFill>
                <a:srgbClr val="FFFFFF">
                  <a:alpha val="100000"/>
                </a:srgbClr>
              </a:solidFill>
              <a:prstDash val="solid"/>
              <a:miter/>
            </a:ln>
          </p:spPr>
          <p:txBody>
            <a:bodyPr/>
            <a:lstStyle/>
            <a:p/>
          </p:txBody>
        </p:sp>
        <p:sp>
          <p:nvSpPr>
            <p:cNvPr id="634" name="rc9"/>
            <p:cNvSpPr/>
            <p:nvPr/>
          </p:nvSpPr>
          <p:spPr>
            <a:xfrm>
              <a:off x="3505316" y="6544587"/>
              <a:ext cx="282365" cy="282365"/>
            </a:xfrm>
            <a:prstGeom prst="rect">
              <a:avLst/>
            </a:prstGeom>
            <a:solidFill>
              <a:srgbClr val="FCBA9F">
                <a:alpha val="100000"/>
              </a:srgbClr>
            </a:solidFill>
            <a:ln w="5420" cap="flat">
              <a:solidFill>
                <a:srgbClr val="FFFFFF">
                  <a:alpha val="100000"/>
                </a:srgbClr>
              </a:solidFill>
              <a:prstDash val="solid"/>
              <a:miter/>
            </a:ln>
          </p:spPr>
          <p:txBody>
            <a:bodyPr/>
            <a:lstStyle/>
            <a:p/>
          </p:txBody>
        </p:sp>
        <p:sp>
          <p:nvSpPr>
            <p:cNvPr id="635" name="rc10"/>
            <p:cNvSpPr/>
            <p:nvPr/>
          </p:nvSpPr>
          <p:spPr>
            <a:xfrm>
              <a:off x="3787681" y="6544587"/>
              <a:ext cx="282365" cy="282365"/>
            </a:xfrm>
            <a:prstGeom prst="rect">
              <a:avLst/>
            </a:prstGeom>
            <a:solidFill>
              <a:srgbClr val="FDAF93">
                <a:alpha val="100000"/>
              </a:srgbClr>
            </a:solidFill>
            <a:ln w="5420" cap="flat">
              <a:solidFill>
                <a:srgbClr val="FFFFFF">
                  <a:alpha val="100000"/>
                </a:srgbClr>
              </a:solidFill>
              <a:prstDash val="solid"/>
              <a:miter/>
            </a:ln>
          </p:spPr>
          <p:txBody>
            <a:bodyPr/>
            <a:lstStyle/>
            <a:p/>
          </p:txBody>
        </p:sp>
        <p:sp>
          <p:nvSpPr>
            <p:cNvPr id="636" name="rc11"/>
            <p:cNvSpPr/>
            <p:nvPr/>
          </p:nvSpPr>
          <p:spPr>
            <a:xfrm>
              <a:off x="4070046" y="6544587"/>
              <a:ext cx="282365" cy="282365"/>
            </a:xfrm>
            <a:prstGeom prst="rect">
              <a:avLst/>
            </a:prstGeom>
            <a:solidFill>
              <a:srgbClr val="FD9C7D">
                <a:alpha val="100000"/>
              </a:srgbClr>
            </a:solidFill>
            <a:ln w="5420" cap="flat">
              <a:solidFill>
                <a:srgbClr val="FFFFFF">
                  <a:alpha val="100000"/>
                </a:srgbClr>
              </a:solidFill>
              <a:prstDash val="solid"/>
              <a:miter/>
            </a:ln>
          </p:spPr>
          <p:txBody>
            <a:bodyPr/>
            <a:lstStyle/>
            <a:p/>
          </p:txBody>
        </p:sp>
        <p:sp>
          <p:nvSpPr>
            <p:cNvPr id="637" name="rc12"/>
            <p:cNvSpPr/>
            <p:nvPr/>
          </p:nvSpPr>
          <p:spPr>
            <a:xfrm>
              <a:off x="4352411" y="6544587"/>
              <a:ext cx="282365" cy="282365"/>
            </a:xfrm>
            <a:prstGeom prst="rect">
              <a:avLst/>
            </a:prstGeom>
            <a:solidFill>
              <a:srgbClr val="EC392B">
                <a:alpha val="100000"/>
              </a:srgbClr>
            </a:solidFill>
            <a:ln w="5420" cap="flat">
              <a:solidFill>
                <a:srgbClr val="FFFFFF">
                  <a:alpha val="100000"/>
                </a:srgbClr>
              </a:solidFill>
              <a:prstDash val="solid"/>
              <a:miter/>
            </a:ln>
          </p:spPr>
          <p:txBody>
            <a:bodyPr/>
            <a:lstStyle/>
            <a:p/>
          </p:txBody>
        </p:sp>
        <p:sp>
          <p:nvSpPr>
            <p:cNvPr id="638" name="rc13"/>
            <p:cNvSpPr/>
            <p:nvPr/>
          </p:nvSpPr>
          <p:spPr>
            <a:xfrm>
              <a:off x="4634776" y="6544587"/>
              <a:ext cx="282365" cy="282365"/>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639" name="rc14"/>
            <p:cNvSpPr/>
            <p:nvPr/>
          </p:nvSpPr>
          <p:spPr>
            <a:xfrm>
              <a:off x="4917141" y="6544587"/>
              <a:ext cx="282365" cy="282365"/>
            </a:xfrm>
            <a:prstGeom prst="rect">
              <a:avLst/>
            </a:prstGeom>
            <a:solidFill>
              <a:srgbClr val="C9171C">
                <a:alpha val="100000"/>
              </a:srgbClr>
            </a:solidFill>
            <a:ln w="5420" cap="flat">
              <a:solidFill>
                <a:srgbClr val="FFFFFF">
                  <a:alpha val="100000"/>
                </a:srgbClr>
              </a:solidFill>
              <a:prstDash val="solid"/>
              <a:miter/>
            </a:ln>
          </p:spPr>
          <p:txBody>
            <a:bodyPr/>
            <a:lstStyle/>
            <a:p/>
          </p:txBody>
        </p:sp>
        <p:sp>
          <p:nvSpPr>
            <p:cNvPr id="640" name="rc15"/>
            <p:cNvSpPr/>
            <p:nvPr/>
          </p:nvSpPr>
          <p:spPr>
            <a:xfrm>
              <a:off x="5199506" y="6544587"/>
              <a:ext cx="282365" cy="282365"/>
            </a:xfrm>
            <a:prstGeom prst="rect">
              <a:avLst/>
            </a:prstGeom>
            <a:solidFill>
              <a:srgbClr val="FC8766">
                <a:alpha val="100000"/>
              </a:srgbClr>
            </a:solidFill>
            <a:ln w="5420" cap="flat">
              <a:solidFill>
                <a:srgbClr val="FFFFFF">
                  <a:alpha val="100000"/>
                </a:srgbClr>
              </a:solidFill>
              <a:prstDash val="solid"/>
              <a:miter/>
            </a:ln>
          </p:spPr>
          <p:txBody>
            <a:bodyPr/>
            <a:lstStyle/>
            <a:p/>
          </p:txBody>
        </p:sp>
        <p:sp>
          <p:nvSpPr>
            <p:cNvPr id="641" name="rc16"/>
            <p:cNvSpPr/>
            <p:nvPr/>
          </p:nvSpPr>
          <p:spPr>
            <a:xfrm>
              <a:off x="5481871" y="6544587"/>
              <a:ext cx="282365" cy="282365"/>
            </a:xfrm>
            <a:prstGeom prst="rect">
              <a:avLst/>
            </a:prstGeom>
            <a:solidFill>
              <a:srgbClr val="FED2BF">
                <a:alpha val="100000"/>
              </a:srgbClr>
            </a:solidFill>
            <a:ln w="5420" cap="flat">
              <a:solidFill>
                <a:srgbClr val="FFFFFF">
                  <a:alpha val="100000"/>
                </a:srgbClr>
              </a:solidFill>
              <a:prstDash val="solid"/>
              <a:miter/>
            </a:ln>
          </p:spPr>
          <p:txBody>
            <a:bodyPr/>
            <a:lstStyle/>
            <a:p/>
          </p:txBody>
        </p:sp>
        <p:sp>
          <p:nvSpPr>
            <p:cNvPr id="642" name="rc17"/>
            <p:cNvSpPr/>
            <p:nvPr/>
          </p:nvSpPr>
          <p:spPr>
            <a:xfrm>
              <a:off x="2375855" y="6826953"/>
              <a:ext cx="282365" cy="282365"/>
            </a:xfrm>
            <a:prstGeom prst="rect">
              <a:avLst/>
            </a:prstGeom>
            <a:solidFill>
              <a:srgbClr val="FDC0A8">
                <a:alpha val="100000"/>
              </a:srgbClr>
            </a:solidFill>
            <a:ln w="5420" cap="flat">
              <a:solidFill>
                <a:srgbClr val="FFFFFF">
                  <a:alpha val="100000"/>
                </a:srgbClr>
              </a:solidFill>
              <a:prstDash val="solid"/>
              <a:miter/>
            </a:ln>
          </p:spPr>
          <p:txBody>
            <a:bodyPr/>
            <a:lstStyle/>
            <a:p/>
          </p:txBody>
        </p:sp>
        <p:sp>
          <p:nvSpPr>
            <p:cNvPr id="643" name="rc18"/>
            <p:cNvSpPr/>
            <p:nvPr/>
          </p:nvSpPr>
          <p:spPr>
            <a:xfrm>
              <a:off x="2658221" y="6826953"/>
              <a:ext cx="282365" cy="282365"/>
            </a:xfrm>
            <a:prstGeom prst="rect">
              <a:avLst/>
            </a:prstGeom>
            <a:solidFill>
              <a:srgbClr val="FED9C9">
                <a:alpha val="100000"/>
              </a:srgbClr>
            </a:solidFill>
            <a:ln w="5420" cap="flat">
              <a:solidFill>
                <a:srgbClr val="FFFFFF">
                  <a:alpha val="100000"/>
                </a:srgbClr>
              </a:solidFill>
              <a:prstDash val="solid"/>
              <a:miter/>
            </a:ln>
          </p:spPr>
          <p:txBody>
            <a:bodyPr/>
            <a:lstStyle/>
            <a:p/>
          </p:txBody>
        </p:sp>
        <p:sp>
          <p:nvSpPr>
            <p:cNvPr id="644" name="rc19"/>
            <p:cNvSpPr/>
            <p:nvPr/>
          </p:nvSpPr>
          <p:spPr>
            <a:xfrm>
              <a:off x="2940586" y="6826953"/>
              <a:ext cx="282365" cy="282365"/>
            </a:xfrm>
            <a:prstGeom prst="rect">
              <a:avLst/>
            </a:prstGeom>
            <a:solidFill>
              <a:srgbClr val="FEDDCF">
                <a:alpha val="100000"/>
              </a:srgbClr>
            </a:solidFill>
            <a:ln w="5420" cap="flat">
              <a:solidFill>
                <a:srgbClr val="FFFFFF">
                  <a:alpha val="100000"/>
                </a:srgbClr>
              </a:solidFill>
              <a:prstDash val="solid"/>
              <a:miter/>
            </a:ln>
          </p:spPr>
          <p:txBody>
            <a:bodyPr/>
            <a:lstStyle/>
            <a:p/>
          </p:txBody>
        </p:sp>
        <p:sp>
          <p:nvSpPr>
            <p:cNvPr id="645" name="rc20"/>
            <p:cNvSpPr/>
            <p:nvPr/>
          </p:nvSpPr>
          <p:spPr>
            <a:xfrm>
              <a:off x="3222951" y="6826953"/>
              <a:ext cx="282365" cy="282365"/>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646" name="rc21"/>
            <p:cNvSpPr/>
            <p:nvPr/>
          </p:nvSpPr>
          <p:spPr>
            <a:xfrm>
              <a:off x="3505316" y="6826953"/>
              <a:ext cx="282365" cy="282365"/>
            </a:xfrm>
            <a:prstGeom prst="rect">
              <a:avLst/>
            </a:prstGeom>
            <a:solidFill>
              <a:srgbClr val="FEDBCC">
                <a:alpha val="100000"/>
              </a:srgbClr>
            </a:solidFill>
            <a:ln w="5420" cap="flat">
              <a:solidFill>
                <a:srgbClr val="FFFFFF">
                  <a:alpha val="100000"/>
                </a:srgbClr>
              </a:solidFill>
              <a:prstDash val="solid"/>
              <a:miter/>
            </a:ln>
          </p:spPr>
          <p:txBody>
            <a:bodyPr/>
            <a:lstStyle/>
            <a:p/>
          </p:txBody>
        </p:sp>
        <p:sp>
          <p:nvSpPr>
            <p:cNvPr id="647" name="rc22"/>
            <p:cNvSpPr/>
            <p:nvPr/>
          </p:nvSpPr>
          <p:spPr>
            <a:xfrm>
              <a:off x="3787681" y="6826953"/>
              <a:ext cx="282365" cy="282365"/>
            </a:xfrm>
            <a:prstGeom prst="rect">
              <a:avLst/>
            </a:prstGeom>
            <a:solidFill>
              <a:srgbClr val="FED6C5">
                <a:alpha val="100000"/>
              </a:srgbClr>
            </a:solidFill>
            <a:ln w="5420" cap="flat">
              <a:solidFill>
                <a:srgbClr val="FFFFFF">
                  <a:alpha val="100000"/>
                </a:srgbClr>
              </a:solidFill>
              <a:prstDash val="solid"/>
              <a:miter/>
            </a:ln>
          </p:spPr>
          <p:txBody>
            <a:bodyPr/>
            <a:lstStyle/>
            <a:p/>
          </p:txBody>
        </p:sp>
        <p:sp>
          <p:nvSpPr>
            <p:cNvPr id="648" name="rc23"/>
            <p:cNvSpPr/>
            <p:nvPr/>
          </p:nvSpPr>
          <p:spPr>
            <a:xfrm>
              <a:off x="4070046" y="6826953"/>
              <a:ext cx="282365" cy="282365"/>
            </a:xfrm>
            <a:prstGeom prst="rect">
              <a:avLst/>
            </a:prstGeom>
            <a:solidFill>
              <a:srgbClr val="FCBBA1">
                <a:alpha val="100000"/>
              </a:srgbClr>
            </a:solidFill>
            <a:ln w="5420" cap="flat">
              <a:solidFill>
                <a:srgbClr val="FFFFFF">
                  <a:alpha val="100000"/>
                </a:srgbClr>
              </a:solidFill>
              <a:prstDash val="solid"/>
              <a:miter/>
            </a:ln>
          </p:spPr>
          <p:txBody>
            <a:bodyPr/>
            <a:lstStyle/>
            <a:p/>
          </p:txBody>
        </p:sp>
        <p:sp>
          <p:nvSpPr>
            <p:cNvPr id="649" name="rc24"/>
            <p:cNvSpPr/>
            <p:nvPr/>
          </p:nvSpPr>
          <p:spPr>
            <a:xfrm>
              <a:off x="4352411" y="6826953"/>
              <a:ext cx="282365" cy="282365"/>
            </a:xfrm>
            <a:prstGeom prst="rect">
              <a:avLst/>
            </a:prstGeom>
            <a:solidFill>
              <a:srgbClr val="FDA98C">
                <a:alpha val="100000"/>
              </a:srgbClr>
            </a:solidFill>
            <a:ln w="5420" cap="flat">
              <a:solidFill>
                <a:srgbClr val="FFFFFF">
                  <a:alpha val="100000"/>
                </a:srgbClr>
              </a:solidFill>
              <a:prstDash val="solid"/>
              <a:miter/>
            </a:ln>
          </p:spPr>
          <p:txBody>
            <a:bodyPr/>
            <a:lstStyle/>
            <a:p/>
          </p:txBody>
        </p:sp>
        <p:sp>
          <p:nvSpPr>
            <p:cNvPr id="650" name="rc25"/>
            <p:cNvSpPr/>
            <p:nvPr/>
          </p:nvSpPr>
          <p:spPr>
            <a:xfrm>
              <a:off x="4634776" y="6826953"/>
              <a:ext cx="282365" cy="282365"/>
            </a:xfrm>
            <a:prstGeom prst="rect">
              <a:avLst/>
            </a:prstGeom>
            <a:solidFill>
              <a:srgbClr val="FC7B5A">
                <a:alpha val="100000"/>
              </a:srgbClr>
            </a:solidFill>
            <a:ln w="5420" cap="flat">
              <a:solidFill>
                <a:srgbClr val="FFFFFF">
                  <a:alpha val="100000"/>
                </a:srgbClr>
              </a:solidFill>
              <a:prstDash val="solid"/>
              <a:miter/>
            </a:ln>
          </p:spPr>
          <p:txBody>
            <a:bodyPr/>
            <a:lstStyle/>
            <a:p/>
          </p:txBody>
        </p:sp>
        <p:sp>
          <p:nvSpPr>
            <p:cNvPr id="651" name="rc26"/>
            <p:cNvSpPr/>
            <p:nvPr/>
          </p:nvSpPr>
          <p:spPr>
            <a:xfrm>
              <a:off x="4917141" y="6826953"/>
              <a:ext cx="282365" cy="282365"/>
            </a:xfrm>
            <a:prstGeom prst="rect">
              <a:avLst/>
            </a:prstGeom>
            <a:solidFill>
              <a:srgbClr val="CB181D">
                <a:alpha val="100000"/>
              </a:srgbClr>
            </a:solidFill>
            <a:ln w="5420" cap="flat">
              <a:solidFill>
                <a:srgbClr val="FFFFFF">
                  <a:alpha val="100000"/>
                </a:srgbClr>
              </a:solidFill>
              <a:prstDash val="solid"/>
              <a:miter/>
            </a:ln>
          </p:spPr>
          <p:txBody>
            <a:bodyPr/>
            <a:lstStyle/>
            <a:p/>
          </p:txBody>
        </p:sp>
        <p:sp>
          <p:nvSpPr>
            <p:cNvPr id="652" name="rc27"/>
            <p:cNvSpPr/>
            <p:nvPr/>
          </p:nvSpPr>
          <p:spPr>
            <a:xfrm>
              <a:off x="5199506" y="6826953"/>
              <a:ext cx="282365" cy="282365"/>
            </a:xfrm>
            <a:prstGeom prst="rect">
              <a:avLst/>
            </a:prstGeom>
            <a:solidFill>
              <a:srgbClr val="E33027">
                <a:alpha val="100000"/>
              </a:srgbClr>
            </a:solidFill>
            <a:ln w="5420" cap="flat">
              <a:solidFill>
                <a:srgbClr val="FFFFFF">
                  <a:alpha val="100000"/>
                </a:srgbClr>
              </a:solidFill>
              <a:prstDash val="solid"/>
              <a:miter/>
            </a:ln>
          </p:spPr>
          <p:txBody>
            <a:bodyPr/>
            <a:lstStyle/>
            <a:p/>
          </p:txBody>
        </p:sp>
        <p:sp>
          <p:nvSpPr>
            <p:cNvPr id="653" name="rc28"/>
            <p:cNvSpPr/>
            <p:nvPr/>
          </p:nvSpPr>
          <p:spPr>
            <a:xfrm>
              <a:off x="5481871" y="6826953"/>
              <a:ext cx="282365" cy="282365"/>
            </a:xfrm>
            <a:prstGeom prst="rect">
              <a:avLst/>
            </a:prstGeom>
            <a:solidFill>
              <a:srgbClr val="FC9878">
                <a:alpha val="100000"/>
              </a:srgbClr>
            </a:solidFill>
            <a:ln w="5420" cap="flat">
              <a:solidFill>
                <a:srgbClr val="FFFFFF">
                  <a:alpha val="100000"/>
                </a:srgbClr>
              </a:solidFill>
              <a:prstDash val="solid"/>
              <a:miter/>
            </a:ln>
          </p:spPr>
          <p:txBody>
            <a:bodyPr/>
            <a:lstStyle/>
            <a:p/>
          </p:txBody>
        </p:sp>
        <p:sp>
          <p:nvSpPr>
            <p:cNvPr id="654" name="rc29"/>
            <p:cNvSpPr/>
            <p:nvPr/>
          </p:nvSpPr>
          <p:spPr>
            <a:xfrm>
              <a:off x="2375855" y="7109318"/>
              <a:ext cx="282365" cy="282365"/>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655" name="rc30"/>
            <p:cNvSpPr/>
            <p:nvPr/>
          </p:nvSpPr>
          <p:spPr>
            <a:xfrm>
              <a:off x="2658221" y="7109318"/>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56" name="rc31"/>
            <p:cNvSpPr/>
            <p:nvPr/>
          </p:nvSpPr>
          <p:spPr>
            <a:xfrm>
              <a:off x="2940586" y="7109318"/>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57" name="rc32"/>
            <p:cNvSpPr/>
            <p:nvPr/>
          </p:nvSpPr>
          <p:spPr>
            <a:xfrm>
              <a:off x="3222951" y="7109318"/>
              <a:ext cx="282365" cy="282365"/>
            </a:xfrm>
            <a:prstGeom prst="rect">
              <a:avLst/>
            </a:prstGeom>
            <a:solidFill>
              <a:srgbClr val="FEE4D7">
                <a:alpha val="100000"/>
              </a:srgbClr>
            </a:solidFill>
            <a:ln w="5420" cap="flat">
              <a:solidFill>
                <a:srgbClr val="FFFFFF">
                  <a:alpha val="100000"/>
                </a:srgbClr>
              </a:solidFill>
              <a:prstDash val="solid"/>
              <a:miter/>
            </a:ln>
          </p:spPr>
          <p:txBody>
            <a:bodyPr/>
            <a:lstStyle/>
            <a:p/>
          </p:txBody>
        </p:sp>
        <p:sp>
          <p:nvSpPr>
            <p:cNvPr id="658" name="rc33"/>
            <p:cNvSpPr/>
            <p:nvPr/>
          </p:nvSpPr>
          <p:spPr>
            <a:xfrm>
              <a:off x="3505316"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9" name="rc34"/>
            <p:cNvSpPr/>
            <p:nvPr/>
          </p:nvSpPr>
          <p:spPr>
            <a:xfrm>
              <a:off x="3787681" y="7109318"/>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60" name="rc35"/>
            <p:cNvSpPr/>
            <p:nvPr/>
          </p:nvSpPr>
          <p:spPr>
            <a:xfrm>
              <a:off x="4070046" y="7109318"/>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61" name="rc36"/>
            <p:cNvSpPr/>
            <p:nvPr/>
          </p:nvSpPr>
          <p:spPr>
            <a:xfrm>
              <a:off x="4352411" y="7109318"/>
              <a:ext cx="282365" cy="282365"/>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662" name="rc37"/>
            <p:cNvSpPr/>
            <p:nvPr/>
          </p:nvSpPr>
          <p:spPr>
            <a:xfrm>
              <a:off x="4634776" y="7109318"/>
              <a:ext cx="282365" cy="282365"/>
            </a:xfrm>
            <a:prstGeom prst="rect">
              <a:avLst/>
            </a:prstGeom>
            <a:solidFill>
              <a:srgbClr val="FDC8B2">
                <a:alpha val="100000"/>
              </a:srgbClr>
            </a:solidFill>
            <a:ln w="5420" cap="flat">
              <a:solidFill>
                <a:srgbClr val="FFFFFF">
                  <a:alpha val="100000"/>
                </a:srgbClr>
              </a:solidFill>
              <a:prstDash val="solid"/>
              <a:miter/>
            </a:ln>
          </p:spPr>
          <p:txBody>
            <a:bodyPr/>
            <a:lstStyle/>
            <a:p/>
          </p:txBody>
        </p:sp>
        <p:sp>
          <p:nvSpPr>
            <p:cNvPr id="663" name="rc38"/>
            <p:cNvSpPr/>
            <p:nvPr/>
          </p:nvSpPr>
          <p:spPr>
            <a:xfrm>
              <a:off x="4917141" y="7109318"/>
              <a:ext cx="282365" cy="282365"/>
            </a:xfrm>
            <a:prstGeom prst="rect">
              <a:avLst/>
            </a:prstGeom>
            <a:solidFill>
              <a:srgbClr val="FDAF93">
                <a:alpha val="100000"/>
              </a:srgbClr>
            </a:solidFill>
            <a:ln w="5420" cap="flat">
              <a:solidFill>
                <a:srgbClr val="FFFFFF">
                  <a:alpha val="100000"/>
                </a:srgbClr>
              </a:solidFill>
              <a:prstDash val="solid"/>
              <a:miter/>
            </a:ln>
          </p:spPr>
          <p:txBody>
            <a:bodyPr/>
            <a:lstStyle/>
            <a:p/>
          </p:txBody>
        </p:sp>
        <p:sp>
          <p:nvSpPr>
            <p:cNvPr id="664" name="rc39"/>
            <p:cNvSpPr/>
            <p:nvPr/>
          </p:nvSpPr>
          <p:spPr>
            <a:xfrm>
              <a:off x="5199506" y="7109318"/>
              <a:ext cx="282365" cy="282365"/>
            </a:xfrm>
            <a:prstGeom prst="rect">
              <a:avLst/>
            </a:prstGeom>
            <a:solidFill>
              <a:srgbClr val="FDA284">
                <a:alpha val="100000"/>
              </a:srgbClr>
            </a:solidFill>
            <a:ln w="5420" cap="flat">
              <a:solidFill>
                <a:srgbClr val="FFFFFF">
                  <a:alpha val="100000"/>
                </a:srgbClr>
              </a:solidFill>
              <a:prstDash val="solid"/>
              <a:miter/>
            </a:ln>
          </p:spPr>
          <p:txBody>
            <a:bodyPr/>
            <a:lstStyle/>
            <a:p/>
          </p:txBody>
        </p:sp>
        <p:sp>
          <p:nvSpPr>
            <p:cNvPr id="665" name="rc40"/>
            <p:cNvSpPr/>
            <p:nvPr/>
          </p:nvSpPr>
          <p:spPr>
            <a:xfrm>
              <a:off x="5481871" y="7109318"/>
              <a:ext cx="282365" cy="282365"/>
            </a:xfrm>
            <a:prstGeom prst="rect">
              <a:avLst/>
            </a:prstGeom>
            <a:solidFill>
              <a:srgbClr val="FECAB5">
                <a:alpha val="100000"/>
              </a:srgbClr>
            </a:solidFill>
            <a:ln w="5420" cap="flat">
              <a:solidFill>
                <a:srgbClr val="FFFFFF">
                  <a:alpha val="100000"/>
                </a:srgbClr>
              </a:solidFill>
              <a:prstDash val="solid"/>
              <a:miter/>
            </a:ln>
          </p:spPr>
          <p:txBody>
            <a:bodyPr/>
            <a:lstStyle/>
            <a:p/>
          </p:txBody>
        </p:sp>
        <p:sp>
          <p:nvSpPr>
            <p:cNvPr id="666" name="rc41"/>
            <p:cNvSpPr/>
            <p:nvPr/>
          </p:nvSpPr>
          <p:spPr>
            <a:xfrm>
              <a:off x="2375855" y="7391683"/>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67" name="rc42"/>
            <p:cNvSpPr/>
            <p:nvPr/>
          </p:nvSpPr>
          <p:spPr>
            <a:xfrm>
              <a:off x="2658221" y="7391683"/>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68" name="rc43"/>
            <p:cNvSpPr/>
            <p:nvPr/>
          </p:nvSpPr>
          <p:spPr>
            <a:xfrm>
              <a:off x="2940586" y="739168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9" name="rc44"/>
            <p:cNvSpPr/>
            <p:nvPr/>
          </p:nvSpPr>
          <p:spPr>
            <a:xfrm>
              <a:off x="3222951" y="739168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0" name="rc45"/>
            <p:cNvSpPr/>
            <p:nvPr/>
          </p:nvSpPr>
          <p:spPr>
            <a:xfrm>
              <a:off x="3505316" y="7391683"/>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71" name="rc46"/>
            <p:cNvSpPr/>
            <p:nvPr/>
          </p:nvSpPr>
          <p:spPr>
            <a:xfrm>
              <a:off x="3787681" y="739168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2" name="rc47"/>
            <p:cNvSpPr/>
            <p:nvPr/>
          </p:nvSpPr>
          <p:spPr>
            <a:xfrm>
              <a:off x="4070046" y="7391683"/>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73" name="rc48"/>
            <p:cNvSpPr/>
            <p:nvPr/>
          </p:nvSpPr>
          <p:spPr>
            <a:xfrm>
              <a:off x="4352411" y="7391683"/>
              <a:ext cx="282365" cy="282365"/>
            </a:xfrm>
            <a:prstGeom prst="rect">
              <a:avLst/>
            </a:prstGeom>
            <a:solidFill>
              <a:srgbClr val="FEDDCE">
                <a:alpha val="100000"/>
              </a:srgbClr>
            </a:solidFill>
            <a:ln w="5420" cap="flat">
              <a:solidFill>
                <a:srgbClr val="FFFFFF">
                  <a:alpha val="100000"/>
                </a:srgbClr>
              </a:solidFill>
              <a:prstDash val="solid"/>
              <a:miter/>
            </a:ln>
          </p:spPr>
          <p:txBody>
            <a:bodyPr/>
            <a:lstStyle/>
            <a:p/>
          </p:txBody>
        </p:sp>
        <p:sp>
          <p:nvSpPr>
            <p:cNvPr id="674" name="rc49"/>
            <p:cNvSpPr/>
            <p:nvPr/>
          </p:nvSpPr>
          <p:spPr>
            <a:xfrm>
              <a:off x="4634776" y="7391683"/>
              <a:ext cx="282365" cy="282365"/>
            </a:xfrm>
            <a:prstGeom prst="rect">
              <a:avLst/>
            </a:prstGeom>
            <a:solidFill>
              <a:srgbClr val="FEDCCC">
                <a:alpha val="100000"/>
              </a:srgbClr>
            </a:solidFill>
            <a:ln w="5420" cap="flat">
              <a:solidFill>
                <a:srgbClr val="FFFFFF">
                  <a:alpha val="100000"/>
                </a:srgbClr>
              </a:solidFill>
              <a:prstDash val="solid"/>
              <a:miter/>
            </a:ln>
          </p:spPr>
          <p:txBody>
            <a:bodyPr/>
            <a:lstStyle/>
            <a:p/>
          </p:txBody>
        </p:sp>
        <p:sp>
          <p:nvSpPr>
            <p:cNvPr id="675" name="rc50"/>
            <p:cNvSpPr/>
            <p:nvPr/>
          </p:nvSpPr>
          <p:spPr>
            <a:xfrm>
              <a:off x="4917141" y="7391683"/>
              <a:ext cx="282365" cy="282365"/>
            </a:xfrm>
            <a:prstGeom prst="rect">
              <a:avLst/>
            </a:prstGeom>
            <a:solidFill>
              <a:srgbClr val="FECDB9">
                <a:alpha val="100000"/>
              </a:srgbClr>
            </a:solidFill>
            <a:ln w="5420" cap="flat">
              <a:solidFill>
                <a:srgbClr val="FFFFFF">
                  <a:alpha val="100000"/>
                </a:srgbClr>
              </a:solidFill>
              <a:prstDash val="solid"/>
              <a:miter/>
            </a:ln>
          </p:spPr>
          <p:txBody>
            <a:bodyPr/>
            <a:lstStyle/>
            <a:p/>
          </p:txBody>
        </p:sp>
        <p:sp>
          <p:nvSpPr>
            <p:cNvPr id="676" name="rc51"/>
            <p:cNvSpPr/>
            <p:nvPr/>
          </p:nvSpPr>
          <p:spPr>
            <a:xfrm>
              <a:off x="5199506" y="7391683"/>
              <a:ext cx="282365" cy="282365"/>
            </a:xfrm>
            <a:prstGeom prst="rect">
              <a:avLst/>
            </a:prstGeom>
            <a:solidFill>
              <a:srgbClr val="FED3C1">
                <a:alpha val="100000"/>
              </a:srgbClr>
            </a:solidFill>
            <a:ln w="5420" cap="flat">
              <a:solidFill>
                <a:srgbClr val="FFFFFF">
                  <a:alpha val="100000"/>
                </a:srgbClr>
              </a:solidFill>
              <a:prstDash val="solid"/>
              <a:miter/>
            </a:ln>
          </p:spPr>
          <p:txBody>
            <a:bodyPr/>
            <a:lstStyle/>
            <a:p/>
          </p:txBody>
        </p:sp>
        <p:sp>
          <p:nvSpPr>
            <p:cNvPr id="677" name="rc52"/>
            <p:cNvSpPr/>
            <p:nvPr/>
          </p:nvSpPr>
          <p:spPr>
            <a:xfrm>
              <a:off x="5481871" y="7391683"/>
              <a:ext cx="282365" cy="282365"/>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678" name="rc53"/>
            <p:cNvSpPr/>
            <p:nvPr/>
          </p:nvSpPr>
          <p:spPr>
            <a:xfrm>
              <a:off x="2375855" y="7674048"/>
              <a:ext cx="282365" cy="282365"/>
            </a:xfrm>
            <a:prstGeom prst="rect">
              <a:avLst/>
            </a:prstGeom>
            <a:solidFill>
              <a:srgbClr val="FEDED0">
                <a:alpha val="100000"/>
              </a:srgbClr>
            </a:solidFill>
            <a:ln w="5420" cap="flat">
              <a:solidFill>
                <a:srgbClr val="FFFFFF">
                  <a:alpha val="100000"/>
                </a:srgbClr>
              </a:solidFill>
              <a:prstDash val="solid"/>
              <a:miter/>
            </a:ln>
          </p:spPr>
          <p:txBody>
            <a:bodyPr/>
            <a:lstStyle/>
            <a:p/>
          </p:txBody>
        </p:sp>
        <p:sp>
          <p:nvSpPr>
            <p:cNvPr id="679" name="rc54"/>
            <p:cNvSpPr/>
            <p:nvPr/>
          </p:nvSpPr>
          <p:spPr>
            <a:xfrm>
              <a:off x="2658221" y="7674048"/>
              <a:ext cx="282365" cy="282365"/>
            </a:xfrm>
            <a:prstGeom prst="rect">
              <a:avLst/>
            </a:prstGeom>
            <a:solidFill>
              <a:srgbClr val="FEDECF">
                <a:alpha val="100000"/>
              </a:srgbClr>
            </a:solidFill>
            <a:ln w="5420" cap="flat">
              <a:solidFill>
                <a:srgbClr val="FFFFFF">
                  <a:alpha val="100000"/>
                </a:srgbClr>
              </a:solidFill>
              <a:prstDash val="solid"/>
              <a:miter/>
            </a:ln>
          </p:spPr>
          <p:txBody>
            <a:bodyPr/>
            <a:lstStyle/>
            <a:p/>
          </p:txBody>
        </p:sp>
        <p:sp>
          <p:nvSpPr>
            <p:cNvPr id="680" name="rc55"/>
            <p:cNvSpPr/>
            <p:nvPr/>
          </p:nvSpPr>
          <p:spPr>
            <a:xfrm>
              <a:off x="2940586" y="7674048"/>
              <a:ext cx="282365" cy="282365"/>
            </a:xfrm>
            <a:prstGeom prst="rect">
              <a:avLst/>
            </a:prstGeom>
            <a:solidFill>
              <a:srgbClr val="FEDCCD">
                <a:alpha val="100000"/>
              </a:srgbClr>
            </a:solidFill>
            <a:ln w="5420" cap="flat">
              <a:solidFill>
                <a:srgbClr val="FFFFFF">
                  <a:alpha val="100000"/>
                </a:srgbClr>
              </a:solidFill>
              <a:prstDash val="solid"/>
              <a:miter/>
            </a:ln>
          </p:spPr>
          <p:txBody>
            <a:bodyPr/>
            <a:lstStyle/>
            <a:p/>
          </p:txBody>
        </p:sp>
        <p:sp>
          <p:nvSpPr>
            <p:cNvPr id="681" name="rc56"/>
            <p:cNvSpPr/>
            <p:nvPr/>
          </p:nvSpPr>
          <p:spPr>
            <a:xfrm>
              <a:off x="3222951" y="7674048"/>
              <a:ext cx="282365" cy="282365"/>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682" name="rc57"/>
            <p:cNvSpPr/>
            <p:nvPr/>
          </p:nvSpPr>
          <p:spPr>
            <a:xfrm>
              <a:off x="3505316" y="7674048"/>
              <a:ext cx="282365" cy="282365"/>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683" name="rc58"/>
            <p:cNvSpPr/>
            <p:nvPr/>
          </p:nvSpPr>
          <p:spPr>
            <a:xfrm>
              <a:off x="3787681" y="7674048"/>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84" name="rc59"/>
            <p:cNvSpPr/>
            <p:nvPr/>
          </p:nvSpPr>
          <p:spPr>
            <a:xfrm>
              <a:off x="4070046" y="7674048"/>
              <a:ext cx="282365" cy="282365"/>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685" name="rc60"/>
            <p:cNvSpPr/>
            <p:nvPr/>
          </p:nvSpPr>
          <p:spPr>
            <a:xfrm>
              <a:off x="4352411" y="7674048"/>
              <a:ext cx="282365" cy="282365"/>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686" name="rc61"/>
            <p:cNvSpPr/>
            <p:nvPr/>
          </p:nvSpPr>
          <p:spPr>
            <a:xfrm>
              <a:off x="4634776" y="7674048"/>
              <a:ext cx="282365" cy="282365"/>
            </a:xfrm>
            <a:prstGeom prst="rect">
              <a:avLst/>
            </a:prstGeom>
            <a:solidFill>
              <a:srgbClr val="FEDDCF">
                <a:alpha val="100000"/>
              </a:srgbClr>
            </a:solidFill>
            <a:ln w="5420" cap="flat">
              <a:solidFill>
                <a:srgbClr val="FFFFFF">
                  <a:alpha val="100000"/>
                </a:srgbClr>
              </a:solidFill>
              <a:prstDash val="solid"/>
              <a:miter/>
            </a:ln>
          </p:spPr>
          <p:txBody>
            <a:bodyPr/>
            <a:lstStyle/>
            <a:p/>
          </p:txBody>
        </p:sp>
        <p:sp>
          <p:nvSpPr>
            <p:cNvPr id="687" name="rc62"/>
            <p:cNvSpPr/>
            <p:nvPr/>
          </p:nvSpPr>
          <p:spPr>
            <a:xfrm>
              <a:off x="4917141" y="7674048"/>
              <a:ext cx="282365" cy="282365"/>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688" name="rc63"/>
            <p:cNvSpPr/>
            <p:nvPr/>
          </p:nvSpPr>
          <p:spPr>
            <a:xfrm>
              <a:off x="5199506" y="7674048"/>
              <a:ext cx="282365" cy="282365"/>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689" name="rc64"/>
            <p:cNvSpPr/>
            <p:nvPr/>
          </p:nvSpPr>
          <p:spPr>
            <a:xfrm>
              <a:off x="5481871" y="7674048"/>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90" name="rc65"/>
            <p:cNvSpPr/>
            <p:nvPr/>
          </p:nvSpPr>
          <p:spPr>
            <a:xfrm>
              <a:off x="2375855" y="7956413"/>
              <a:ext cx="282365" cy="282365"/>
            </a:xfrm>
            <a:prstGeom prst="rect">
              <a:avLst/>
            </a:prstGeom>
            <a:solidFill>
              <a:srgbClr val="FEE2D6">
                <a:alpha val="100000"/>
              </a:srgbClr>
            </a:solidFill>
            <a:ln w="5420" cap="flat">
              <a:solidFill>
                <a:srgbClr val="FFFFFF">
                  <a:alpha val="100000"/>
                </a:srgbClr>
              </a:solidFill>
              <a:prstDash val="solid"/>
              <a:miter/>
            </a:ln>
          </p:spPr>
          <p:txBody>
            <a:bodyPr/>
            <a:lstStyle/>
            <a:p/>
          </p:txBody>
        </p:sp>
        <p:sp>
          <p:nvSpPr>
            <p:cNvPr id="691" name="rc66"/>
            <p:cNvSpPr/>
            <p:nvPr/>
          </p:nvSpPr>
          <p:spPr>
            <a:xfrm>
              <a:off x="2658221" y="7956413"/>
              <a:ext cx="282365" cy="282365"/>
            </a:xfrm>
            <a:prstGeom prst="rect">
              <a:avLst/>
            </a:prstGeom>
            <a:solidFill>
              <a:srgbClr val="FEE4D7">
                <a:alpha val="100000"/>
              </a:srgbClr>
            </a:solidFill>
            <a:ln w="5420" cap="flat">
              <a:solidFill>
                <a:srgbClr val="FFFFFF">
                  <a:alpha val="100000"/>
                </a:srgbClr>
              </a:solidFill>
              <a:prstDash val="solid"/>
              <a:miter/>
            </a:ln>
          </p:spPr>
          <p:txBody>
            <a:bodyPr/>
            <a:lstStyle/>
            <a:p/>
          </p:txBody>
        </p:sp>
        <p:sp>
          <p:nvSpPr>
            <p:cNvPr id="692" name="rc67"/>
            <p:cNvSpPr/>
            <p:nvPr/>
          </p:nvSpPr>
          <p:spPr>
            <a:xfrm>
              <a:off x="2940586" y="7956413"/>
              <a:ext cx="282365" cy="282365"/>
            </a:xfrm>
            <a:prstGeom prst="rect">
              <a:avLst/>
            </a:prstGeom>
            <a:solidFill>
              <a:srgbClr val="FED5C4">
                <a:alpha val="100000"/>
              </a:srgbClr>
            </a:solidFill>
            <a:ln w="5420" cap="flat">
              <a:solidFill>
                <a:srgbClr val="FFFFFF">
                  <a:alpha val="100000"/>
                </a:srgbClr>
              </a:solidFill>
              <a:prstDash val="solid"/>
              <a:miter/>
            </a:ln>
          </p:spPr>
          <p:txBody>
            <a:bodyPr/>
            <a:lstStyle/>
            <a:p/>
          </p:txBody>
        </p:sp>
        <p:sp>
          <p:nvSpPr>
            <p:cNvPr id="693" name="rc68"/>
            <p:cNvSpPr/>
            <p:nvPr/>
          </p:nvSpPr>
          <p:spPr>
            <a:xfrm>
              <a:off x="3222951" y="7956413"/>
              <a:ext cx="282365" cy="282365"/>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694" name="rc69"/>
            <p:cNvSpPr/>
            <p:nvPr/>
          </p:nvSpPr>
          <p:spPr>
            <a:xfrm>
              <a:off x="3505316" y="795641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5" name="rc70"/>
            <p:cNvSpPr/>
            <p:nvPr/>
          </p:nvSpPr>
          <p:spPr>
            <a:xfrm>
              <a:off x="3787681" y="795641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6" name="rc71"/>
            <p:cNvSpPr/>
            <p:nvPr/>
          </p:nvSpPr>
          <p:spPr>
            <a:xfrm>
              <a:off x="4070046" y="7956413"/>
              <a:ext cx="282365" cy="282365"/>
            </a:xfrm>
            <a:prstGeom prst="rect">
              <a:avLst/>
            </a:prstGeom>
            <a:solidFill>
              <a:srgbClr val="FEE5D8">
                <a:alpha val="100000"/>
              </a:srgbClr>
            </a:solidFill>
            <a:ln w="5420" cap="flat">
              <a:solidFill>
                <a:srgbClr val="FFFFFF">
                  <a:alpha val="100000"/>
                </a:srgbClr>
              </a:solidFill>
              <a:prstDash val="solid"/>
              <a:miter/>
            </a:ln>
          </p:spPr>
          <p:txBody>
            <a:bodyPr/>
            <a:lstStyle/>
            <a:p/>
          </p:txBody>
        </p:sp>
        <p:sp>
          <p:nvSpPr>
            <p:cNvPr id="697" name="rc72"/>
            <p:cNvSpPr/>
            <p:nvPr/>
          </p:nvSpPr>
          <p:spPr>
            <a:xfrm>
              <a:off x="4352411" y="7956413"/>
              <a:ext cx="282365" cy="282365"/>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698" name="rc73"/>
            <p:cNvSpPr/>
            <p:nvPr/>
          </p:nvSpPr>
          <p:spPr>
            <a:xfrm>
              <a:off x="4634776" y="7956413"/>
              <a:ext cx="282365" cy="282365"/>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699" name="rc74"/>
            <p:cNvSpPr/>
            <p:nvPr/>
          </p:nvSpPr>
          <p:spPr>
            <a:xfrm>
              <a:off x="4917141" y="7956413"/>
              <a:ext cx="282365" cy="282365"/>
            </a:xfrm>
            <a:prstGeom prst="rect">
              <a:avLst/>
            </a:prstGeom>
            <a:solidFill>
              <a:srgbClr val="FEDDCE">
                <a:alpha val="100000"/>
              </a:srgbClr>
            </a:solidFill>
            <a:ln w="5420" cap="flat">
              <a:solidFill>
                <a:srgbClr val="FFFFFF">
                  <a:alpha val="100000"/>
                </a:srgbClr>
              </a:solidFill>
              <a:prstDash val="solid"/>
              <a:miter/>
            </a:ln>
          </p:spPr>
          <p:txBody>
            <a:bodyPr/>
            <a:lstStyle/>
            <a:p/>
          </p:txBody>
        </p:sp>
        <p:sp>
          <p:nvSpPr>
            <p:cNvPr id="700" name="rc75"/>
            <p:cNvSpPr/>
            <p:nvPr/>
          </p:nvSpPr>
          <p:spPr>
            <a:xfrm>
              <a:off x="5199506" y="7956413"/>
              <a:ext cx="282365" cy="282365"/>
            </a:xfrm>
            <a:prstGeom prst="rect">
              <a:avLst/>
            </a:prstGeom>
            <a:solidFill>
              <a:srgbClr val="FEE2D4">
                <a:alpha val="100000"/>
              </a:srgbClr>
            </a:solidFill>
            <a:ln w="5420" cap="flat">
              <a:solidFill>
                <a:srgbClr val="FFFFFF">
                  <a:alpha val="100000"/>
                </a:srgbClr>
              </a:solidFill>
              <a:prstDash val="solid"/>
              <a:miter/>
            </a:ln>
          </p:spPr>
          <p:txBody>
            <a:bodyPr/>
            <a:lstStyle/>
            <a:p/>
          </p:txBody>
        </p:sp>
        <p:sp>
          <p:nvSpPr>
            <p:cNvPr id="701" name="rc76"/>
            <p:cNvSpPr/>
            <p:nvPr/>
          </p:nvSpPr>
          <p:spPr>
            <a:xfrm>
              <a:off x="5481871" y="7956413"/>
              <a:ext cx="282365" cy="282365"/>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702" name="rc77"/>
            <p:cNvSpPr/>
            <p:nvPr/>
          </p:nvSpPr>
          <p:spPr>
            <a:xfrm>
              <a:off x="2375855" y="8238778"/>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703" name="rc78"/>
            <p:cNvSpPr/>
            <p:nvPr/>
          </p:nvSpPr>
          <p:spPr>
            <a:xfrm>
              <a:off x="2658221" y="8238778"/>
              <a:ext cx="282365" cy="282365"/>
            </a:xfrm>
            <a:prstGeom prst="rect">
              <a:avLst/>
            </a:prstGeom>
            <a:solidFill>
              <a:srgbClr val="FEE4D7">
                <a:alpha val="100000"/>
              </a:srgbClr>
            </a:solidFill>
            <a:ln w="5420" cap="flat">
              <a:solidFill>
                <a:srgbClr val="FFFFFF">
                  <a:alpha val="100000"/>
                </a:srgbClr>
              </a:solidFill>
              <a:prstDash val="solid"/>
              <a:miter/>
            </a:ln>
          </p:spPr>
          <p:txBody>
            <a:bodyPr/>
            <a:lstStyle/>
            <a:p/>
          </p:txBody>
        </p:sp>
        <p:sp>
          <p:nvSpPr>
            <p:cNvPr id="704" name="rc79"/>
            <p:cNvSpPr/>
            <p:nvPr/>
          </p:nvSpPr>
          <p:spPr>
            <a:xfrm>
              <a:off x="2940586" y="8238778"/>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705" name="rc80"/>
            <p:cNvSpPr/>
            <p:nvPr/>
          </p:nvSpPr>
          <p:spPr>
            <a:xfrm>
              <a:off x="3222951" y="8238778"/>
              <a:ext cx="282365" cy="282365"/>
            </a:xfrm>
            <a:prstGeom prst="rect">
              <a:avLst/>
            </a:prstGeom>
            <a:solidFill>
              <a:srgbClr val="FEE4D7">
                <a:alpha val="100000"/>
              </a:srgbClr>
            </a:solidFill>
            <a:ln w="5420" cap="flat">
              <a:solidFill>
                <a:srgbClr val="FFFFFF">
                  <a:alpha val="100000"/>
                </a:srgbClr>
              </a:solidFill>
              <a:prstDash val="solid"/>
              <a:miter/>
            </a:ln>
          </p:spPr>
          <p:txBody>
            <a:bodyPr/>
            <a:lstStyle/>
            <a:p/>
          </p:txBody>
        </p:sp>
        <p:sp>
          <p:nvSpPr>
            <p:cNvPr id="706" name="rc81"/>
            <p:cNvSpPr/>
            <p:nvPr/>
          </p:nvSpPr>
          <p:spPr>
            <a:xfrm>
              <a:off x="3505316" y="8238778"/>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707" name="rc82"/>
            <p:cNvSpPr/>
            <p:nvPr/>
          </p:nvSpPr>
          <p:spPr>
            <a:xfrm>
              <a:off x="3787681" y="8238778"/>
              <a:ext cx="282365" cy="282365"/>
            </a:xfrm>
            <a:prstGeom prst="rect">
              <a:avLst/>
            </a:prstGeom>
            <a:solidFill>
              <a:srgbClr val="FEE2D6">
                <a:alpha val="100000"/>
              </a:srgbClr>
            </a:solidFill>
            <a:ln w="5420" cap="flat">
              <a:solidFill>
                <a:srgbClr val="FFFFFF">
                  <a:alpha val="100000"/>
                </a:srgbClr>
              </a:solidFill>
              <a:prstDash val="solid"/>
              <a:miter/>
            </a:ln>
          </p:spPr>
          <p:txBody>
            <a:bodyPr/>
            <a:lstStyle/>
            <a:p/>
          </p:txBody>
        </p:sp>
        <p:sp>
          <p:nvSpPr>
            <p:cNvPr id="708" name="rc83"/>
            <p:cNvSpPr/>
            <p:nvPr/>
          </p:nvSpPr>
          <p:spPr>
            <a:xfrm>
              <a:off x="4070046" y="8238778"/>
              <a:ext cx="282365" cy="282365"/>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709" name="rc84"/>
            <p:cNvSpPr/>
            <p:nvPr/>
          </p:nvSpPr>
          <p:spPr>
            <a:xfrm>
              <a:off x="4352411" y="8238778"/>
              <a:ext cx="282365" cy="282365"/>
            </a:xfrm>
            <a:prstGeom prst="rect">
              <a:avLst/>
            </a:prstGeom>
            <a:solidFill>
              <a:srgbClr val="FEDDCE">
                <a:alpha val="100000"/>
              </a:srgbClr>
            </a:solidFill>
            <a:ln w="5420" cap="flat">
              <a:solidFill>
                <a:srgbClr val="FFFFFF">
                  <a:alpha val="100000"/>
                </a:srgbClr>
              </a:solidFill>
              <a:prstDash val="solid"/>
              <a:miter/>
            </a:ln>
          </p:spPr>
          <p:txBody>
            <a:bodyPr/>
            <a:lstStyle/>
            <a:p/>
          </p:txBody>
        </p:sp>
        <p:sp>
          <p:nvSpPr>
            <p:cNvPr id="710" name="rc85"/>
            <p:cNvSpPr/>
            <p:nvPr/>
          </p:nvSpPr>
          <p:spPr>
            <a:xfrm>
              <a:off x="4634776" y="8238778"/>
              <a:ext cx="282365" cy="282365"/>
            </a:xfrm>
            <a:prstGeom prst="rect">
              <a:avLst/>
            </a:prstGeom>
            <a:solidFill>
              <a:srgbClr val="FEDDCE">
                <a:alpha val="100000"/>
              </a:srgbClr>
            </a:solidFill>
            <a:ln w="5420" cap="flat">
              <a:solidFill>
                <a:srgbClr val="FFFFFF">
                  <a:alpha val="100000"/>
                </a:srgbClr>
              </a:solidFill>
              <a:prstDash val="solid"/>
              <a:miter/>
            </a:ln>
          </p:spPr>
          <p:txBody>
            <a:bodyPr/>
            <a:lstStyle/>
            <a:p/>
          </p:txBody>
        </p:sp>
        <p:sp>
          <p:nvSpPr>
            <p:cNvPr id="711" name="rc86"/>
            <p:cNvSpPr/>
            <p:nvPr/>
          </p:nvSpPr>
          <p:spPr>
            <a:xfrm>
              <a:off x="4917141"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2" name="rc87"/>
            <p:cNvSpPr/>
            <p:nvPr/>
          </p:nvSpPr>
          <p:spPr>
            <a:xfrm>
              <a:off x="5199506" y="823877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13" name="rc88"/>
            <p:cNvSpPr/>
            <p:nvPr/>
          </p:nvSpPr>
          <p:spPr>
            <a:xfrm>
              <a:off x="5481871" y="823877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14" name="rc89"/>
            <p:cNvSpPr/>
            <p:nvPr/>
          </p:nvSpPr>
          <p:spPr>
            <a:xfrm>
              <a:off x="2375855"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5" name="rc90"/>
            <p:cNvSpPr/>
            <p:nvPr/>
          </p:nvSpPr>
          <p:spPr>
            <a:xfrm>
              <a:off x="2658221" y="8521143"/>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716" name="rc91"/>
            <p:cNvSpPr/>
            <p:nvPr/>
          </p:nvSpPr>
          <p:spPr>
            <a:xfrm>
              <a:off x="2940586" y="8521143"/>
              <a:ext cx="282365" cy="282365"/>
            </a:xfrm>
            <a:prstGeom prst="rect">
              <a:avLst/>
            </a:prstGeom>
            <a:solidFill>
              <a:srgbClr val="FEE5D8">
                <a:alpha val="100000"/>
              </a:srgbClr>
            </a:solidFill>
            <a:ln w="5420" cap="flat">
              <a:solidFill>
                <a:srgbClr val="FFFFFF">
                  <a:alpha val="100000"/>
                </a:srgbClr>
              </a:solidFill>
              <a:prstDash val="solid"/>
              <a:miter/>
            </a:ln>
          </p:spPr>
          <p:txBody>
            <a:bodyPr/>
            <a:lstStyle/>
            <a:p/>
          </p:txBody>
        </p:sp>
        <p:sp>
          <p:nvSpPr>
            <p:cNvPr id="717" name="rc92"/>
            <p:cNvSpPr/>
            <p:nvPr/>
          </p:nvSpPr>
          <p:spPr>
            <a:xfrm>
              <a:off x="3222951" y="8521143"/>
              <a:ext cx="282365" cy="282365"/>
            </a:xfrm>
            <a:prstGeom prst="rect">
              <a:avLst/>
            </a:prstGeom>
            <a:solidFill>
              <a:srgbClr val="FEE5D8">
                <a:alpha val="100000"/>
              </a:srgbClr>
            </a:solidFill>
            <a:ln w="5420" cap="flat">
              <a:solidFill>
                <a:srgbClr val="FFFFFF">
                  <a:alpha val="100000"/>
                </a:srgbClr>
              </a:solidFill>
              <a:prstDash val="solid"/>
              <a:miter/>
            </a:ln>
          </p:spPr>
          <p:txBody>
            <a:bodyPr/>
            <a:lstStyle/>
            <a:p/>
          </p:txBody>
        </p:sp>
        <p:sp>
          <p:nvSpPr>
            <p:cNvPr id="718" name="rc93"/>
            <p:cNvSpPr/>
            <p:nvPr/>
          </p:nvSpPr>
          <p:spPr>
            <a:xfrm>
              <a:off x="3505316"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19" name="rc94"/>
            <p:cNvSpPr/>
            <p:nvPr/>
          </p:nvSpPr>
          <p:spPr>
            <a:xfrm>
              <a:off x="3787681" y="8521143"/>
              <a:ext cx="282365" cy="282365"/>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720" name="rc95"/>
            <p:cNvSpPr/>
            <p:nvPr/>
          </p:nvSpPr>
          <p:spPr>
            <a:xfrm>
              <a:off x="4070046" y="8521143"/>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721" name="rc96"/>
            <p:cNvSpPr/>
            <p:nvPr/>
          </p:nvSpPr>
          <p:spPr>
            <a:xfrm>
              <a:off x="4352411" y="8521143"/>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722" name="rc97"/>
            <p:cNvSpPr/>
            <p:nvPr/>
          </p:nvSpPr>
          <p:spPr>
            <a:xfrm>
              <a:off x="4634776" y="8521143"/>
              <a:ext cx="282365" cy="282365"/>
            </a:xfrm>
            <a:prstGeom prst="rect">
              <a:avLst/>
            </a:prstGeom>
            <a:solidFill>
              <a:srgbClr val="FEE5D8">
                <a:alpha val="100000"/>
              </a:srgbClr>
            </a:solidFill>
            <a:ln w="5420" cap="flat">
              <a:solidFill>
                <a:srgbClr val="FFFFFF">
                  <a:alpha val="100000"/>
                </a:srgbClr>
              </a:solidFill>
              <a:prstDash val="solid"/>
              <a:miter/>
            </a:ln>
          </p:spPr>
          <p:txBody>
            <a:bodyPr/>
            <a:lstStyle/>
            <a:p/>
          </p:txBody>
        </p:sp>
        <p:sp>
          <p:nvSpPr>
            <p:cNvPr id="723" name="rc98"/>
            <p:cNvSpPr/>
            <p:nvPr/>
          </p:nvSpPr>
          <p:spPr>
            <a:xfrm>
              <a:off x="4917141" y="8521143"/>
              <a:ext cx="282365" cy="282365"/>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724" name="rc99"/>
            <p:cNvSpPr/>
            <p:nvPr/>
          </p:nvSpPr>
          <p:spPr>
            <a:xfrm>
              <a:off x="5199506" y="8521143"/>
              <a:ext cx="282365" cy="282365"/>
            </a:xfrm>
            <a:prstGeom prst="rect">
              <a:avLst/>
            </a:prstGeom>
            <a:solidFill>
              <a:srgbClr val="FEE5D8">
                <a:alpha val="100000"/>
              </a:srgbClr>
            </a:solidFill>
            <a:ln w="5420" cap="flat">
              <a:solidFill>
                <a:srgbClr val="FFFFFF">
                  <a:alpha val="100000"/>
                </a:srgbClr>
              </a:solidFill>
              <a:prstDash val="solid"/>
              <a:miter/>
            </a:ln>
          </p:spPr>
          <p:txBody>
            <a:bodyPr/>
            <a:lstStyle/>
            <a:p/>
          </p:txBody>
        </p:sp>
        <p:sp>
          <p:nvSpPr>
            <p:cNvPr id="725" name="rc100"/>
            <p:cNvSpPr/>
            <p:nvPr/>
          </p:nvSpPr>
          <p:spPr>
            <a:xfrm>
              <a:off x="5481871" y="8521143"/>
              <a:ext cx="282365" cy="282365"/>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726" name="rc101"/>
            <p:cNvSpPr/>
            <p:nvPr/>
          </p:nvSpPr>
          <p:spPr>
            <a:xfrm>
              <a:off x="2375855" y="8803508"/>
              <a:ext cx="282365" cy="282365"/>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727" name="rc102"/>
            <p:cNvSpPr/>
            <p:nvPr/>
          </p:nvSpPr>
          <p:spPr>
            <a:xfrm>
              <a:off x="2658221" y="8803508"/>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728" name="rc103"/>
            <p:cNvSpPr/>
            <p:nvPr/>
          </p:nvSpPr>
          <p:spPr>
            <a:xfrm>
              <a:off x="2940586" y="8803508"/>
              <a:ext cx="282365" cy="282365"/>
            </a:xfrm>
            <a:prstGeom prst="rect">
              <a:avLst/>
            </a:prstGeom>
            <a:solidFill>
              <a:srgbClr val="FEE4D7">
                <a:alpha val="100000"/>
              </a:srgbClr>
            </a:solidFill>
            <a:ln w="5420" cap="flat">
              <a:solidFill>
                <a:srgbClr val="FFFFFF">
                  <a:alpha val="100000"/>
                </a:srgbClr>
              </a:solidFill>
              <a:prstDash val="solid"/>
              <a:miter/>
            </a:ln>
          </p:spPr>
          <p:txBody>
            <a:bodyPr/>
            <a:lstStyle/>
            <a:p/>
          </p:txBody>
        </p:sp>
        <p:sp>
          <p:nvSpPr>
            <p:cNvPr id="729" name="rc104"/>
            <p:cNvSpPr/>
            <p:nvPr/>
          </p:nvSpPr>
          <p:spPr>
            <a:xfrm>
              <a:off x="3222951" y="8803508"/>
              <a:ext cx="282365" cy="282365"/>
            </a:xfrm>
            <a:prstGeom prst="rect">
              <a:avLst/>
            </a:prstGeom>
            <a:solidFill>
              <a:srgbClr val="FEE5D8">
                <a:alpha val="100000"/>
              </a:srgbClr>
            </a:solidFill>
            <a:ln w="5420" cap="flat">
              <a:solidFill>
                <a:srgbClr val="FFFFFF">
                  <a:alpha val="100000"/>
                </a:srgbClr>
              </a:solidFill>
              <a:prstDash val="solid"/>
              <a:miter/>
            </a:ln>
          </p:spPr>
          <p:txBody>
            <a:bodyPr/>
            <a:lstStyle/>
            <a:p/>
          </p:txBody>
        </p:sp>
        <p:sp>
          <p:nvSpPr>
            <p:cNvPr id="730" name="rc105"/>
            <p:cNvSpPr/>
            <p:nvPr/>
          </p:nvSpPr>
          <p:spPr>
            <a:xfrm>
              <a:off x="3505316" y="880350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31" name="rc106"/>
            <p:cNvSpPr/>
            <p:nvPr/>
          </p:nvSpPr>
          <p:spPr>
            <a:xfrm>
              <a:off x="3787681" y="8803508"/>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732" name="rc107"/>
            <p:cNvSpPr/>
            <p:nvPr/>
          </p:nvSpPr>
          <p:spPr>
            <a:xfrm>
              <a:off x="4070046" y="8803508"/>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733" name="rc108"/>
            <p:cNvSpPr/>
            <p:nvPr/>
          </p:nvSpPr>
          <p:spPr>
            <a:xfrm>
              <a:off x="4352411" y="8803508"/>
              <a:ext cx="282365" cy="282365"/>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734" name="rc109"/>
            <p:cNvSpPr/>
            <p:nvPr/>
          </p:nvSpPr>
          <p:spPr>
            <a:xfrm>
              <a:off x="4634776" y="8803508"/>
              <a:ext cx="282365" cy="282365"/>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735" name="rc110"/>
            <p:cNvSpPr/>
            <p:nvPr/>
          </p:nvSpPr>
          <p:spPr>
            <a:xfrm>
              <a:off x="4917141" y="8803508"/>
              <a:ext cx="282365" cy="282365"/>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736" name="rc111"/>
            <p:cNvSpPr/>
            <p:nvPr/>
          </p:nvSpPr>
          <p:spPr>
            <a:xfrm>
              <a:off x="5199506" y="8803508"/>
              <a:ext cx="282365" cy="282365"/>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737" name="rc112"/>
            <p:cNvSpPr/>
            <p:nvPr/>
          </p:nvSpPr>
          <p:spPr>
            <a:xfrm>
              <a:off x="5481871" y="8803508"/>
              <a:ext cx="282365" cy="282365"/>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738" name="tx113"/>
            <p:cNvSpPr/>
            <p:nvPr/>
          </p:nvSpPr>
          <p:spPr>
            <a:xfrm>
              <a:off x="1728950" y="8886350"/>
              <a:ext cx="45734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Others</a:t>
              </a:r>
            </a:p>
          </p:txBody>
        </p:sp>
        <p:sp>
          <p:nvSpPr>
            <p:cNvPr id="739" name="tx114"/>
            <p:cNvSpPr/>
            <p:nvPr/>
          </p:nvSpPr>
          <p:spPr>
            <a:xfrm>
              <a:off x="1170249" y="8603985"/>
              <a:ext cx="1016049"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NORD OUEST</a:t>
              </a:r>
            </a:p>
          </p:txBody>
        </p:sp>
        <p:sp>
          <p:nvSpPr>
            <p:cNvPr id="740" name="tx115"/>
            <p:cNvSpPr/>
            <p:nvPr/>
          </p:nvSpPr>
          <p:spPr>
            <a:xfrm>
              <a:off x="1889908" y="8321694"/>
              <a:ext cx="296391"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EST</a:t>
              </a:r>
            </a:p>
          </p:txBody>
        </p:sp>
        <p:sp>
          <p:nvSpPr>
            <p:cNvPr id="741" name="tx116"/>
            <p:cNvSpPr/>
            <p:nvPr/>
          </p:nvSpPr>
          <p:spPr>
            <a:xfrm>
              <a:off x="1297200" y="8039255"/>
              <a:ext cx="889099"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SUD OUEST</a:t>
              </a:r>
            </a:p>
          </p:txBody>
        </p:sp>
        <p:sp>
          <p:nvSpPr>
            <p:cNvPr id="742" name="tx117"/>
            <p:cNvSpPr/>
            <p:nvPr/>
          </p:nvSpPr>
          <p:spPr>
            <a:xfrm>
              <a:off x="1559732" y="7756964"/>
              <a:ext cx="626566"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CENTRE</a:t>
              </a:r>
            </a:p>
          </p:txBody>
        </p:sp>
        <p:sp>
          <p:nvSpPr>
            <p:cNvPr id="743" name="tx118"/>
            <p:cNvSpPr/>
            <p:nvPr/>
          </p:nvSpPr>
          <p:spPr>
            <a:xfrm>
              <a:off x="1661308" y="7474525"/>
              <a:ext cx="524991"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OUEST</a:t>
              </a:r>
            </a:p>
          </p:txBody>
        </p:sp>
        <p:sp>
          <p:nvSpPr>
            <p:cNvPr id="744" name="tx119"/>
            <p:cNvSpPr/>
            <p:nvPr/>
          </p:nvSpPr>
          <p:spPr>
            <a:xfrm>
              <a:off x="1737582" y="7192160"/>
              <a:ext cx="448716"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NORD</a:t>
              </a:r>
            </a:p>
          </p:txBody>
        </p:sp>
        <p:sp>
          <p:nvSpPr>
            <p:cNvPr id="745" name="tx120"/>
            <p:cNvSpPr/>
            <p:nvPr/>
          </p:nvSpPr>
          <p:spPr>
            <a:xfrm>
              <a:off x="1458008" y="6909794"/>
              <a:ext cx="728290"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LITTORAL</a:t>
              </a:r>
            </a:p>
          </p:txBody>
        </p:sp>
        <p:sp>
          <p:nvSpPr>
            <p:cNvPr id="746" name="tx121"/>
            <p:cNvSpPr/>
            <p:nvPr/>
          </p:nvSpPr>
          <p:spPr>
            <a:xfrm>
              <a:off x="958541" y="6627429"/>
              <a:ext cx="1227757"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EXTREME NORD</a:t>
              </a:r>
            </a:p>
          </p:txBody>
        </p:sp>
        <p:sp>
          <p:nvSpPr>
            <p:cNvPr id="747" name="tx122"/>
            <p:cNvSpPr/>
            <p:nvPr/>
          </p:nvSpPr>
          <p:spPr>
            <a:xfrm rot="-2700000">
              <a:off x="2077403"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748" name="tx123"/>
            <p:cNvSpPr/>
            <p:nvPr/>
          </p:nvSpPr>
          <p:spPr>
            <a:xfrm rot="-2700000">
              <a:off x="2359768"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749" name="tx124"/>
            <p:cNvSpPr/>
            <p:nvPr/>
          </p:nvSpPr>
          <p:spPr>
            <a:xfrm rot="-2700000">
              <a:off x="2642133"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750" name="tx125"/>
            <p:cNvSpPr/>
            <p:nvPr/>
          </p:nvSpPr>
          <p:spPr>
            <a:xfrm rot="-2700000">
              <a:off x="2924498"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751" name="tx126"/>
            <p:cNvSpPr/>
            <p:nvPr/>
          </p:nvSpPr>
          <p:spPr>
            <a:xfrm rot="-2700000">
              <a:off x="3206863"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752" name="tx127"/>
            <p:cNvSpPr/>
            <p:nvPr/>
          </p:nvSpPr>
          <p:spPr>
            <a:xfrm rot="-2700000">
              <a:off x="3489228"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753" name="tx128"/>
            <p:cNvSpPr/>
            <p:nvPr/>
          </p:nvSpPr>
          <p:spPr>
            <a:xfrm rot="-2700000">
              <a:off x="3771593"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754" name="tx129"/>
            <p:cNvSpPr/>
            <p:nvPr/>
          </p:nvSpPr>
          <p:spPr>
            <a:xfrm rot="-2700000">
              <a:off x="4053958"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755" name="tx130"/>
            <p:cNvSpPr/>
            <p:nvPr/>
          </p:nvSpPr>
          <p:spPr>
            <a:xfrm rot="-2700000">
              <a:off x="4336323"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756" name="tx131"/>
            <p:cNvSpPr/>
            <p:nvPr/>
          </p:nvSpPr>
          <p:spPr>
            <a:xfrm rot="-2700000">
              <a:off x="4618662" y="9429857"/>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757" name="tx132"/>
            <p:cNvSpPr/>
            <p:nvPr/>
          </p:nvSpPr>
          <p:spPr>
            <a:xfrm rot="-2700000">
              <a:off x="4901054"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758" name="tx133"/>
            <p:cNvSpPr/>
            <p:nvPr/>
          </p:nvSpPr>
          <p:spPr>
            <a:xfrm rot="-2700000">
              <a:off x="5183419"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759" name="pic134"/>
            <p:cNvPicPr/>
            <p:nvPr/>
          </p:nvPicPr>
          <p:blipFill>
            <a:blip r:embed="rId2" cstate="print"/>
            <a:stretch>
              <a:fillRect/>
            </a:stretch>
          </p:blipFill>
          <p:spPr>
            <a:xfrm>
              <a:off x="2990046" y="9925424"/>
              <a:ext cx="2160000" cy="144000"/>
            </a:xfrm>
            <a:prstGeom prst="rect">
              <a:avLst/>
            </a:prstGeom>
          </p:spPr>
        </p:pic>
        <p:sp>
          <p:nvSpPr>
            <p:cNvPr id="760" name="pl135"/>
            <p:cNvSpPr/>
            <p:nvPr/>
          </p:nvSpPr>
          <p:spPr>
            <a:xfrm>
              <a:off x="3320674"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61" name="pl136"/>
            <p:cNvSpPr/>
            <p:nvPr/>
          </p:nvSpPr>
          <p:spPr>
            <a:xfrm>
              <a:off x="3649346"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62" name="pl137"/>
            <p:cNvSpPr/>
            <p:nvPr/>
          </p:nvSpPr>
          <p:spPr>
            <a:xfrm>
              <a:off x="3978018"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63" name="pl138"/>
            <p:cNvSpPr/>
            <p:nvPr/>
          </p:nvSpPr>
          <p:spPr>
            <a:xfrm>
              <a:off x="4306690"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64" name="pl139"/>
            <p:cNvSpPr/>
            <p:nvPr/>
          </p:nvSpPr>
          <p:spPr>
            <a:xfrm>
              <a:off x="4635361"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65" name="pl140"/>
            <p:cNvSpPr/>
            <p:nvPr/>
          </p:nvSpPr>
          <p:spPr>
            <a:xfrm>
              <a:off x="4964033"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66" name="pl141"/>
            <p:cNvSpPr/>
            <p:nvPr/>
          </p:nvSpPr>
          <p:spPr>
            <a:xfrm>
              <a:off x="3320674"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67" name="pl142"/>
            <p:cNvSpPr/>
            <p:nvPr/>
          </p:nvSpPr>
          <p:spPr>
            <a:xfrm>
              <a:off x="3649346"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68" name="pl143"/>
            <p:cNvSpPr/>
            <p:nvPr/>
          </p:nvSpPr>
          <p:spPr>
            <a:xfrm>
              <a:off x="3978018"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69" name="pl144"/>
            <p:cNvSpPr/>
            <p:nvPr/>
          </p:nvSpPr>
          <p:spPr>
            <a:xfrm>
              <a:off x="4306690"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70" name="pl145"/>
            <p:cNvSpPr/>
            <p:nvPr/>
          </p:nvSpPr>
          <p:spPr>
            <a:xfrm>
              <a:off x="4635361"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71" name="pl146"/>
            <p:cNvSpPr/>
            <p:nvPr/>
          </p:nvSpPr>
          <p:spPr>
            <a:xfrm>
              <a:off x="4964033"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72" name="tx147"/>
            <p:cNvSpPr/>
            <p:nvPr/>
          </p:nvSpPr>
          <p:spPr>
            <a:xfrm>
              <a:off x="3214727" y="1013709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200</a:t>
              </a:r>
            </a:p>
          </p:txBody>
        </p:sp>
        <p:sp>
          <p:nvSpPr>
            <p:cNvPr id="773" name="tx148"/>
            <p:cNvSpPr/>
            <p:nvPr/>
          </p:nvSpPr>
          <p:spPr>
            <a:xfrm>
              <a:off x="3543399" y="1013709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400</a:t>
              </a:r>
            </a:p>
          </p:txBody>
        </p:sp>
        <p:sp>
          <p:nvSpPr>
            <p:cNvPr id="774" name="tx149"/>
            <p:cNvSpPr/>
            <p:nvPr/>
          </p:nvSpPr>
          <p:spPr>
            <a:xfrm>
              <a:off x="3872071" y="1013709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600</a:t>
              </a:r>
            </a:p>
          </p:txBody>
        </p:sp>
        <p:sp>
          <p:nvSpPr>
            <p:cNvPr id="775" name="tx150"/>
            <p:cNvSpPr/>
            <p:nvPr/>
          </p:nvSpPr>
          <p:spPr>
            <a:xfrm>
              <a:off x="4200743" y="1013709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800</a:t>
              </a:r>
            </a:p>
          </p:txBody>
        </p:sp>
        <p:sp>
          <p:nvSpPr>
            <p:cNvPr id="776" name="tx151"/>
            <p:cNvSpPr/>
            <p:nvPr/>
          </p:nvSpPr>
          <p:spPr>
            <a:xfrm>
              <a:off x="4494099" y="10137091"/>
              <a:ext cx="282525"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1000</a:t>
              </a:r>
            </a:p>
          </p:txBody>
        </p:sp>
        <p:sp>
          <p:nvSpPr>
            <p:cNvPr id="777" name="tx152"/>
            <p:cNvSpPr/>
            <p:nvPr/>
          </p:nvSpPr>
          <p:spPr>
            <a:xfrm>
              <a:off x="4822770" y="10137091"/>
              <a:ext cx="282525"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1200</a:t>
              </a:r>
            </a:p>
          </p:txBody>
        </p:sp>
        <p:sp>
          <p:nvSpPr>
            <p:cNvPr id="778" name="tx153"/>
            <p:cNvSpPr/>
            <p:nvPr/>
          </p:nvSpPr>
          <p:spPr>
            <a:xfrm>
              <a:off x="1187650" y="6250748"/>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779"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780"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781"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Canada</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399"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2090518" y="2153563"/>
              <a:ext cx="3176137" cy="3131794"/>
            </a:xfrm>
            <a:prstGeom prst="rect">
              <a:avLst/>
            </a:prstGeom>
            <a:solidFill>
              <a:srgbClr val="FFFFFF">
                <a:alpha val="100000"/>
              </a:srgbClr>
            </a:solidFill>
          </p:spPr>
          <p:txBody>
            <a:bodyPr/>
            <a:lstStyle/>
            <a:p/>
          </p:txBody>
        </p:sp>
        <p:sp>
          <p:nvSpPr>
            <p:cNvPr id="7" name="pl6"/>
            <p:cNvSpPr/>
            <p:nvPr/>
          </p:nvSpPr>
          <p:spPr>
            <a:xfrm>
              <a:off x="2090518" y="4732818"/>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8" name="pl7"/>
            <p:cNvSpPr/>
            <p:nvPr/>
          </p:nvSpPr>
          <p:spPr>
            <a:xfrm>
              <a:off x="2090518" y="3627739"/>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9" name="pl8"/>
            <p:cNvSpPr/>
            <p:nvPr/>
          </p:nvSpPr>
          <p:spPr>
            <a:xfrm>
              <a:off x="2090518" y="252266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0" name="pl9"/>
            <p:cNvSpPr/>
            <p:nvPr/>
          </p:nvSpPr>
          <p:spPr>
            <a:xfrm>
              <a:off x="2090518"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1" name="pl10"/>
            <p:cNvSpPr/>
            <p:nvPr/>
          </p:nvSpPr>
          <p:spPr>
            <a:xfrm>
              <a:off x="2090518" y="4180279"/>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2" name="pl11"/>
            <p:cNvSpPr/>
            <p:nvPr/>
          </p:nvSpPr>
          <p:spPr>
            <a:xfrm>
              <a:off x="2090518" y="3075199"/>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 name="rc12"/>
            <p:cNvSpPr/>
            <p:nvPr/>
          </p:nvSpPr>
          <p:spPr>
            <a:xfrm>
              <a:off x="2650247" y="5283148"/>
              <a:ext cx="234305" cy="221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 name="rc13"/>
            <p:cNvSpPr/>
            <p:nvPr/>
          </p:nvSpPr>
          <p:spPr>
            <a:xfrm>
              <a:off x="2650247" y="528314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 name="rc14"/>
            <p:cNvSpPr/>
            <p:nvPr/>
          </p:nvSpPr>
          <p:spPr>
            <a:xfrm>
              <a:off x="2650247" y="528314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 name="rc15"/>
            <p:cNvSpPr/>
            <p:nvPr/>
          </p:nvSpPr>
          <p:spPr>
            <a:xfrm>
              <a:off x="2650247" y="5283148"/>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 name="rc16"/>
            <p:cNvSpPr/>
            <p:nvPr/>
          </p:nvSpPr>
          <p:spPr>
            <a:xfrm>
              <a:off x="2910586" y="5283148"/>
              <a:ext cx="234305" cy="221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 name="rc17"/>
            <p:cNvSpPr/>
            <p:nvPr/>
          </p:nvSpPr>
          <p:spPr>
            <a:xfrm>
              <a:off x="2910586" y="528314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 name="rc18"/>
            <p:cNvSpPr/>
            <p:nvPr/>
          </p:nvSpPr>
          <p:spPr>
            <a:xfrm>
              <a:off x="2910586" y="528314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 name="rc19"/>
            <p:cNvSpPr/>
            <p:nvPr/>
          </p:nvSpPr>
          <p:spPr>
            <a:xfrm>
              <a:off x="2910586" y="5283148"/>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 name="rc20"/>
            <p:cNvSpPr/>
            <p:nvPr/>
          </p:nvSpPr>
          <p:spPr>
            <a:xfrm>
              <a:off x="3170925" y="5283148"/>
              <a:ext cx="234305" cy="221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 name="rc21"/>
            <p:cNvSpPr/>
            <p:nvPr/>
          </p:nvSpPr>
          <p:spPr>
            <a:xfrm>
              <a:off x="3170925" y="528314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 name="rc22"/>
            <p:cNvSpPr/>
            <p:nvPr/>
          </p:nvSpPr>
          <p:spPr>
            <a:xfrm>
              <a:off x="3170925" y="528314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 name="rc23"/>
            <p:cNvSpPr/>
            <p:nvPr/>
          </p:nvSpPr>
          <p:spPr>
            <a:xfrm>
              <a:off x="3170925" y="5283148"/>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 name="pg24"/>
            <p:cNvSpPr/>
            <p:nvPr/>
          </p:nvSpPr>
          <p:spPr>
            <a:xfrm>
              <a:off x="2825951" y="2153563"/>
              <a:ext cx="1705271" cy="373922"/>
            </a:xfrm>
            <a:custGeom>
              <a:avLst/>
              <a:pathLst>
                <a:path w="1705271" h="373922">
                  <a:moveTo>
                    <a:pt x="31220" y="373922"/>
                  </a:moveTo>
                  <a:lnTo>
                    <a:pt x="1674050" y="373922"/>
                  </a:lnTo>
                  <a:lnTo>
                    <a:pt x="1672793" y="373897"/>
                  </a:lnTo>
                  <a:lnTo>
                    <a:pt x="1677814" y="373695"/>
                  </a:lnTo>
                  <a:lnTo>
                    <a:pt x="1682737" y="372690"/>
                  </a:lnTo>
                  <a:lnTo>
                    <a:pt x="1687435" y="370908"/>
                  </a:lnTo>
                  <a:lnTo>
                    <a:pt x="1691786" y="368396"/>
                  </a:lnTo>
                  <a:lnTo>
                    <a:pt x="1695678" y="365218"/>
                  </a:lnTo>
                  <a:lnTo>
                    <a:pt x="1699010" y="361457"/>
                  </a:lnTo>
                  <a:lnTo>
                    <a:pt x="1701695" y="357211"/>
                  </a:lnTo>
                  <a:lnTo>
                    <a:pt x="1703664" y="352588"/>
                  </a:lnTo>
                  <a:lnTo>
                    <a:pt x="1704867" y="347710"/>
                  </a:lnTo>
                  <a:lnTo>
                    <a:pt x="1705271" y="342702"/>
                  </a:lnTo>
                  <a:lnTo>
                    <a:pt x="1705271" y="31220"/>
                  </a:lnTo>
                  <a:lnTo>
                    <a:pt x="1704867" y="26212"/>
                  </a:lnTo>
                  <a:lnTo>
                    <a:pt x="1703664" y="21334"/>
                  </a:lnTo>
                  <a:lnTo>
                    <a:pt x="1701695" y="16711"/>
                  </a:lnTo>
                  <a:lnTo>
                    <a:pt x="1699010" y="12465"/>
                  </a:lnTo>
                  <a:lnTo>
                    <a:pt x="1695678" y="8704"/>
                  </a:lnTo>
                  <a:lnTo>
                    <a:pt x="1691786" y="5526"/>
                  </a:lnTo>
                  <a:lnTo>
                    <a:pt x="1687435" y="3014"/>
                  </a:lnTo>
                  <a:lnTo>
                    <a:pt x="1682737" y="1232"/>
                  </a:lnTo>
                  <a:lnTo>
                    <a:pt x="1677814" y="227"/>
                  </a:lnTo>
                  <a:lnTo>
                    <a:pt x="167405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6" name="tx25"/>
            <p:cNvSpPr/>
            <p:nvPr/>
          </p:nvSpPr>
          <p:spPr>
            <a:xfrm>
              <a:off x="2950833" y="2239827"/>
              <a:ext cx="1455506"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 case(s)</a:t>
              </a:r>
            </a:p>
          </p:txBody>
        </p:sp>
        <p:sp>
          <p:nvSpPr>
            <p:cNvPr id="27" name="pg26"/>
            <p:cNvSpPr/>
            <p:nvPr/>
          </p:nvSpPr>
          <p:spPr>
            <a:xfrm>
              <a:off x="3024377" y="2394471"/>
              <a:ext cx="1308420" cy="311602"/>
            </a:xfrm>
            <a:custGeom>
              <a:avLst/>
              <a:pathLst>
                <a:path w="1308420" h="311602">
                  <a:moveTo>
                    <a:pt x="26017" y="311602"/>
                  </a:moveTo>
                  <a:lnTo>
                    <a:pt x="1282402" y="311602"/>
                  </a:lnTo>
                  <a:lnTo>
                    <a:pt x="1281355" y="311581"/>
                  </a:lnTo>
                  <a:lnTo>
                    <a:pt x="1285538" y="311412"/>
                  </a:lnTo>
                  <a:lnTo>
                    <a:pt x="1289641" y="310575"/>
                  </a:lnTo>
                  <a:lnTo>
                    <a:pt x="1293556" y="309090"/>
                  </a:lnTo>
                  <a:lnTo>
                    <a:pt x="1297182" y="306996"/>
                  </a:lnTo>
                  <a:lnTo>
                    <a:pt x="1300425" y="304348"/>
                  </a:lnTo>
                  <a:lnTo>
                    <a:pt x="1303202" y="301214"/>
                  </a:lnTo>
                  <a:lnTo>
                    <a:pt x="1305440" y="297675"/>
                  </a:lnTo>
                  <a:lnTo>
                    <a:pt x="1307081" y="293823"/>
                  </a:lnTo>
                  <a:lnTo>
                    <a:pt x="1308083" y="289758"/>
                  </a:lnTo>
                  <a:lnTo>
                    <a:pt x="1308420" y="285585"/>
                  </a:lnTo>
                  <a:lnTo>
                    <a:pt x="1308420" y="26017"/>
                  </a:lnTo>
                  <a:lnTo>
                    <a:pt x="1308083" y="21843"/>
                  </a:lnTo>
                  <a:lnTo>
                    <a:pt x="1307081" y="17778"/>
                  </a:lnTo>
                  <a:lnTo>
                    <a:pt x="1305440" y="13926"/>
                  </a:lnTo>
                  <a:lnTo>
                    <a:pt x="1303202" y="10387"/>
                  </a:lnTo>
                  <a:lnTo>
                    <a:pt x="1300425" y="7253"/>
                  </a:lnTo>
                  <a:lnTo>
                    <a:pt x="1297182" y="4605"/>
                  </a:lnTo>
                  <a:lnTo>
                    <a:pt x="1293556" y="2511"/>
                  </a:lnTo>
                  <a:lnTo>
                    <a:pt x="1289641" y="1027"/>
                  </a:lnTo>
                  <a:lnTo>
                    <a:pt x="1285538" y="189"/>
                  </a:lnTo>
                  <a:lnTo>
                    <a:pt x="1282402"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8" name="tx27"/>
            <p:cNvSpPr/>
            <p:nvPr/>
          </p:nvSpPr>
          <p:spPr>
            <a:xfrm>
              <a:off x="3128445" y="2466357"/>
              <a:ext cx="1100282"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3 case(s)</a:t>
              </a:r>
            </a:p>
          </p:txBody>
        </p:sp>
        <p:sp>
          <p:nvSpPr>
            <p:cNvPr id="29" name="rc28"/>
            <p:cNvSpPr/>
            <p:nvPr/>
          </p:nvSpPr>
          <p:spPr>
            <a:xfrm>
              <a:off x="2090518" y="2153563"/>
              <a:ext cx="3176137" cy="3131794"/>
            </a:xfrm>
            <a:prstGeom prst="rect">
              <a:avLst/>
            </a:prstGeom>
            <a:ln w="13550" cap="rnd">
              <a:solidFill>
                <a:srgbClr val="333333">
                  <a:alpha val="100000"/>
                </a:srgbClr>
              </a:solidFill>
              <a:prstDash val="solid"/>
              <a:round/>
            </a:ln>
          </p:spPr>
          <p:txBody>
            <a:bodyPr/>
            <a:lstStyle/>
            <a:p/>
          </p:txBody>
        </p:sp>
        <p:sp>
          <p:nvSpPr>
            <p:cNvPr id="30" name="rc29"/>
            <p:cNvSpPr/>
            <p:nvPr/>
          </p:nvSpPr>
          <p:spPr>
            <a:xfrm>
              <a:off x="5266656" y="2153563"/>
              <a:ext cx="3176137" cy="3131794"/>
            </a:xfrm>
            <a:prstGeom prst="rect">
              <a:avLst/>
            </a:prstGeom>
            <a:solidFill>
              <a:srgbClr val="FFFFFF">
                <a:alpha val="100000"/>
              </a:srgbClr>
            </a:solidFill>
          </p:spPr>
          <p:txBody>
            <a:bodyPr/>
            <a:lstStyle/>
            <a:p/>
          </p:txBody>
        </p:sp>
        <p:sp>
          <p:nvSpPr>
            <p:cNvPr id="31" name="pl30"/>
            <p:cNvSpPr/>
            <p:nvPr/>
          </p:nvSpPr>
          <p:spPr>
            <a:xfrm>
              <a:off x="5266656" y="4732818"/>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32" name="pl31"/>
            <p:cNvSpPr/>
            <p:nvPr/>
          </p:nvSpPr>
          <p:spPr>
            <a:xfrm>
              <a:off x="5266656" y="3627739"/>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33" name="pl32"/>
            <p:cNvSpPr/>
            <p:nvPr/>
          </p:nvSpPr>
          <p:spPr>
            <a:xfrm>
              <a:off x="5266656" y="252266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34" name="pl33"/>
            <p:cNvSpPr/>
            <p:nvPr/>
          </p:nvSpPr>
          <p:spPr>
            <a:xfrm>
              <a:off x="5266656"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35" name="pl34"/>
            <p:cNvSpPr/>
            <p:nvPr/>
          </p:nvSpPr>
          <p:spPr>
            <a:xfrm>
              <a:off x="5266656" y="4180279"/>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36" name="pl35"/>
            <p:cNvSpPr/>
            <p:nvPr/>
          </p:nvSpPr>
          <p:spPr>
            <a:xfrm>
              <a:off x="5266656" y="3075199"/>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37" name="rc36"/>
            <p:cNvSpPr/>
            <p:nvPr/>
          </p:nvSpPr>
          <p:spPr>
            <a:xfrm>
              <a:off x="5305706" y="5283148"/>
              <a:ext cx="234305" cy="221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8" name="rc37"/>
            <p:cNvSpPr/>
            <p:nvPr/>
          </p:nvSpPr>
          <p:spPr>
            <a:xfrm>
              <a:off x="5305706" y="528314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9" name="rc38"/>
            <p:cNvSpPr/>
            <p:nvPr/>
          </p:nvSpPr>
          <p:spPr>
            <a:xfrm>
              <a:off x="5305706" y="528314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0" name="rc39"/>
            <p:cNvSpPr/>
            <p:nvPr/>
          </p:nvSpPr>
          <p:spPr>
            <a:xfrm>
              <a:off x="5305706" y="5283148"/>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1" name="rc40"/>
            <p:cNvSpPr/>
            <p:nvPr/>
          </p:nvSpPr>
          <p:spPr>
            <a:xfrm>
              <a:off x="5566046" y="5280937"/>
              <a:ext cx="234305" cy="44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 name="rc41"/>
            <p:cNvSpPr/>
            <p:nvPr/>
          </p:nvSpPr>
          <p:spPr>
            <a:xfrm>
              <a:off x="5566046" y="5280937"/>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 name="rc42"/>
            <p:cNvSpPr/>
            <p:nvPr/>
          </p:nvSpPr>
          <p:spPr>
            <a:xfrm>
              <a:off x="5566046" y="5280937"/>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4" name="rc43"/>
            <p:cNvSpPr/>
            <p:nvPr/>
          </p:nvSpPr>
          <p:spPr>
            <a:xfrm>
              <a:off x="5566046" y="5280937"/>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5" name="rc44"/>
            <p:cNvSpPr/>
            <p:nvPr/>
          </p:nvSpPr>
          <p:spPr>
            <a:xfrm>
              <a:off x="6086724" y="5278727"/>
              <a:ext cx="234305" cy="663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6" name="rc45"/>
            <p:cNvSpPr/>
            <p:nvPr/>
          </p:nvSpPr>
          <p:spPr>
            <a:xfrm>
              <a:off x="6086724" y="5278727"/>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 name="rc46"/>
            <p:cNvSpPr/>
            <p:nvPr/>
          </p:nvSpPr>
          <p:spPr>
            <a:xfrm>
              <a:off x="6086724" y="5278727"/>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8" name="rc47"/>
            <p:cNvSpPr/>
            <p:nvPr/>
          </p:nvSpPr>
          <p:spPr>
            <a:xfrm>
              <a:off x="6086724" y="5278727"/>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9" name="rc48"/>
            <p:cNvSpPr/>
            <p:nvPr/>
          </p:nvSpPr>
          <p:spPr>
            <a:xfrm>
              <a:off x="6607402" y="5283148"/>
              <a:ext cx="234305" cy="221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0" name="rc49"/>
            <p:cNvSpPr/>
            <p:nvPr/>
          </p:nvSpPr>
          <p:spPr>
            <a:xfrm>
              <a:off x="6607402" y="528314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1" name="rc50"/>
            <p:cNvSpPr/>
            <p:nvPr/>
          </p:nvSpPr>
          <p:spPr>
            <a:xfrm>
              <a:off x="6607402" y="528314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2" name="rc51"/>
            <p:cNvSpPr/>
            <p:nvPr/>
          </p:nvSpPr>
          <p:spPr>
            <a:xfrm>
              <a:off x="6607402" y="5283148"/>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3" name="rc52"/>
            <p:cNvSpPr/>
            <p:nvPr/>
          </p:nvSpPr>
          <p:spPr>
            <a:xfrm>
              <a:off x="7388420" y="5283148"/>
              <a:ext cx="234305" cy="221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4" name="rc53"/>
            <p:cNvSpPr/>
            <p:nvPr/>
          </p:nvSpPr>
          <p:spPr>
            <a:xfrm>
              <a:off x="7388420" y="528314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5" name="rc54"/>
            <p:cNvSpPr/>
            <p:nvPr/>
          </p:nvSpPr>
          <p:spPr>
            <a:xfrm>
              <a:off x="7388420" y="528314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6" name="rc55"/>
            <p:cNvSpPr/>
            <p:nvPr/>
          </p:nvSpPr>
          <p:spPr>
            <a:xfrm>
              <a:off x="7388420" y="5283148"/>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7" name="rc56"/>
            <p:cNvSpPr/>
            <p:nvPr/>
          </p:nvSpPr>
          <p:spPr>
            <a:xfrm>
              <a:off x="7648759" y="5280937"/>
              <a:ext cx="234305" cy="44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8" name="rc57"/>
            <p:cNvSpPr/>
            <p:nvPr/>
          </p:nvSpPr>
          <p:spPr>
            <a:xfrm>
              <a:off x="7648759" y="5280937"/>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9" name="rc58"/>
            <p:cNvSpPr/>
            <p:nvPr/>
          </p:nvSpPr>
          <p:spPr>
            <a:xfrm>
              <a:off x="7648759" y="5280937"/>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0" name="rc59"/>
            <p:cNvSpPr/>
            <p:nvPr/>
          </p:nvSpPr>
          <p:spPr>
            <a:xfrm>
              <a:off x="7648759" y="5280937"/>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1" name="rc60"/>
            <p:cNvSpPr/>
            <p:nvPr/>
          </p:nvSpPr>
          <p:spPr>
            <a:xfrm>
              <a:off x="7909098" y="5283148"/>
              <a:ext cx="234305" cy="221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2" name="rc61"/>
            <p:cNvSpPr/>
            <p:nvPr/>
          </p:nvSpPr>
          <p:spPr>
            <a:xfrm>
              <a:off x="7909098" y="528314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3" name="rc62"/>
            <p:cNvSpPr/>
            <p:nvPr/>
          </p:nvSpPr>
          <p:spPr>
            <a:xfrm>
              <a:off x="7909098" y="528314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4" name="rc63"/>
            <p:cNvSpPr/>
            <p:nvPr/>
          </p:nvSpPr>
          <p:spPr>
            <a:xfrm>
              <a:off x="7909098" y="5283148"/>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5" name="rc64"/>
            <p:cNvSpPr/>
            <p:nvPr/>
          </p:nvSpPr>
          <p:spPr>
            <a:xfrm>
              <a:off x="8169437" y="5283148"/>
              <a:ext cx="234305" cy="221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6" name="rc65"/>
            <p:cNvSpPr/>
            <p:nvPr/>
          </p:nvSpPr>
          <p:spPr>
            <a:xfrm>
              <a:off x="8169437" y="528314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7" name="rc66"/>
            <p:cNvSpPr/>
            <p:nvPr/>
          </p:nvSpPr>
          <p:spPr>
            <a:xfrm>
              <a:off x="8169437" y="528314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8" name="rc67"/>
            <p:cNvSpPr/>
            <p:nvPr/>
          </p:nvSpPr>
          <p:spPr>
            <a:xfrm>
              <a:off x="8169437" y="5283148"/>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9" name="pg68"/>
            <p:cNvSpPr/>
            <p:nvPr/>
          </p:nvSpPr>
          <p:spPr>
            <a:xfrm>
              <a:off x="5977952" y="2153563"/>
              <a:ext cx="1753545" cy="373922"/>
            </a:xfrm>
            <a:custGeom>
              <a:avLst/>
              <a:pathLst>
                <a:path w="1753545" h="373922">
                  <a:moveTo>
                    <a:pt x="31220" y="373922"/>
                  </a:moveTo>
                  <a:lnTo>
                    <a:pt x="1722325" y="373922"/>
                  </a:lnTo>
                  <a:lnTo>
                    <a:pt x="1721067" y="373897"/>
                  </a:lnTo>
                  <a:lnTo>
                    <a:pt x="1726088" y="373695"/>
                  </a:lnTo>
                  <a:lnTo>
                    <a:pt x="1731011" y="372690"/>
                  </a:lnTo>
                  <a:lnTo>
                    <a:pt x="1735709" y="370908"/>
                  </a:lnTo>
                  <a:lnTo>
                    <a:pt x="1740060" y="368396"/>
                  </a:lnTo>
                  <a:lnTo>
                    <a:pt x="1743952" y="365218"/>
                  </a:lnTo>
                  <a:lnTo>
                    <a:pt x="1747284" y="361457"/>
                  </a:lnTo>
                  <a:lnTo>
                    <a:pt x="1749969" y="357211"/>
                  </a:lnTo>
                  <a:lnTo>
                    <a:pt x="1751939" y="352588"/>
                  </a:lnTo>
                  <a:lnTo>
                    <a:pt x="1753141" y="347710"/>
                  </a:lnTo>
                  <a:lnTo>
                    <a:pt x="1753545" y="342702"/>
                  </a:lnTo>
                  <a:lnTo>
                    <a:pt x="1753545" y="31220"/>
                  </a:lnTo>
                  <a:lnTo>
                    <a:pt x="1753141" y="26212"/>
                  </a:lnTo>
                  <a:lnTo>
                    <a:pt x="1751939" y="21334"/>
                  </a:lnTo>
                  <a:lnTo>
                    <a:pt x="1749969" y="16711"/>
                  </a:lnTo>
                  <a:lnTo>
                    <a:pt x="1747284" y="12465"/>
                  </a:lnTo>
                  <a:lnTo>
                    <a:pt x="1743952" y="8704"/>
                  </a:lnTo>
                  <a:lnTo>
                    <a:pt x="1740060" y="5526"/>
                  </a:lnTo>
                  <a:lnTo>
                    <a:pt x="1735709" y="3014"/>
                  </a:lnTo>
                  <a:lnTo>
                    <a:pt x="1731011" y="1232"/>
                  </a:lnTo>
                  <a:lnTo>
                    <a:pt x="1726088" y="227"/>
                  </a:lnTo>
                  <a:lnTo>
                    <a:pt x="1722325"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70" name="tx69"/>
            <p:cNvSpPr/>
            <p:nvPr/>
          </p:nvSpPr>
          <p:spPr>
            <a:xfrm>
              <a:off x="6102834" y="2239827"/>
              <a:ext cx="1503780"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12 case(s)</a:t>
              </a:r>
            </a:p>
          </p:txBody>
        </p:sp>
        <p:sp>
          <p:nvSpPr>
            <p:cNvPr id="71" name="pg70"/>
            <p:cNvSpPr/>
            <p:nvPr/>
          </p:nvSpPr>
          <p:spPr>
            <a:xfrm>
              <a:off x="6180400" y="2394471"/>
              <a:ext cx="1348648" cy="311602"/>
            </a:xfrm>
            <a:custGeom>
              <a:avLst/>
              <a:pathLst>
                <a:path w="1348648" h="311602">
                  <a:moveTo>
                    <a:pt x="26017" y="311602"/>
                  </a:moveTo>
                  <a:lnTo>
                    <a:pt x="1322631" y="311602"/>
                  </a:lnTo>
                  <a:lnTo>
                    <a:pt x="1321583" y="311581"/>
                  </a:lnTo>
                  <a:lnTo>
                    <a:pt x="1325767" y="311412"/>
                  </a:lnTo>
                  <a:lnTo>
                    <a:pt x="1329869" y="310575"/>
                  </a:lnTo>
                  <a:lnTo>
                    <a:pt x="1333784" y="309090"/>
                  </a:lnTo>
                  <a:lnTo>
                    <a:pt x="1337410" y="306996"/>
                  </a:lnTo>
                  <a:lnTo>
                    <a:pt x="1340654" y="304348"/>
                  </a:lnTo>
                  <a:lnTo>
                    <a:pt x="1343430" y="301214"/>
                  </a:lnTo>
                  <a:lnTo>
                    <a:pt x="1345668" y="297675"/>
                  </a:lnTo>
                  <a:lnTo>
                    <a:pt x="1347309" y="293823"/>
                  </a:lnTo>
                  <a:lnTo>
                    <a:pt x="1348311" y="289758"/>
                  </a:lnTo>
                  <a:lnTo>
                    <a:pt x="1348648" y="285585"/>
                  </a:lnTo>
                  <a:lnTo>
                    <a:pt x="1348648" y="26017"/>
                  </a:lnTo>
                  <a:lnTo>
                    <a:pt x="1348311" y="21843"/>
                  </a:lnTo>
                  <a:lnTo>
                    <a:pt x="1347309" y="17778"/>
                  </a:lnTo>
                  <a:lnTo>
                    <a:pt x="1345668" y="13926"/>
                  </a:lnTo>
                  <a:lnTo>
                    <a:pt x="1343430" y="10387"/>
                  </a:lnTo>
                  <a:lnTo>
                    <a:pt x="1340654" y="7253"/>
                  </a:lnTo>
                  <a:lnTo>
                    <a:pt x="1337410" y="4605"/>
                  </a:lnTo>
                  <a:lnTo>
                    <a:pt x="1333784" y="2511"/>
                  </a:lnTo>
                  <a:lnTo>
                    <a:pt x="1329869" y="1027"/>
                  </a:lnTo>
                  <a:lnTo>
                    <a:pt x="1325767" y="189"/>
                  </a:lnTo>
                  <a:lnTo>
                    <a:pt x="132263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72" name="tx71"/>
            <p:cNvSpPr/>
            <p:nvPr/>
          </p:nvSpPr>
          <p:spPr>
            <a:xfrm>
              <a:off x="6284469" y="2466357"/>
              <a:ext cx="1140510"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12 case(s)</a:t>
              </a:r>
            </a:p>
          </p:txBody>
        </p:sp>
        <p:sp>
          <p:nvSpPr>
            <p:cNvPr id="73" name="rc72"/>
            <p:cNvSpPr/>
            <p:nvPr/>
          </p:nvSpPr>
          <p:spPr>
            <a:xfrm>
              <a:off x="5266656" y="2153563"/>
              <a:ext cx="3176137" cy="3131794"/>
            </a:xfrm>
            <a:prstGeom prst="rect">
              <a:avLst/>
            </a:prstGeom>
            <a:ln w="13550" cap="rnd">
              <a:solidFill>
                <a:srgbClr val="333333">
                  <a:alpha val="100000"/>
                </a:srgbClr>
              </a:solidFill>
              <a:prstDash val="solid"/>
              <a:round/>
            </a:ln>
          </p:spPr>
          <p:txBody>
            <a:bodyPr/>
            <a:lstStyle/>
            <a:p/>
          </p:txBody>
        </p:sp>
        <p:sp>
          <p:nvSpPr>
            <p:cNvPr id="74" name="rc73"/>
            <p:cNvSpPr/>
            <p:nvPr/>
          </p:nvSpPr>
          <p:spPr>
            <a:xfrm>
              <a:off x="8442793" y="2153563"/>
              <a:ext cx="3176137" cy="3131794"/>
            </a:xfrm>
            <a:prstGeom prst="rect">
              <a:avLst/>
            </a:prstGeom>
            <a:solidFill>
              <a:srgbClr val="FFFFFF">
                <a:alpha val="100000"/>
              </a:srgbClr>
            </a:solidFill>
          </p:spPr>
          <p:txBody>
            <a:bodyPr/>
            <a:lstStyle/>
            <a:p/>
          </p:txBody>
        </p:sp>
        <p:sp>
          <p:nvSpPr>
            <p:cNvPr id="75" name="pl74"/>
            <p:cNvSpPr/>
            <p:nvPr/>
          </p:nvSpPr>
          <p:spPr>
            <a:xfrm>
              <a:off x="8442793" y="4732818"/>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6" name="pl75"/>
            <p:cNvSpPr/>
            <p:nvPr/>
          </p:nvSpPr>
          <p:spPr>
            <a:xfrm>
              <a:off x="8442793" y="3627739"/>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7" name="pl76"/>
            <p:cNvSpPr/>
            <p:nvPr/>
          </p:nvSpPr>
          <p:spPr>
            <a:xfrm>
              <a:off x="8442793" y="252266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8" name="pl77"/>
            <p:cNvSpPr/>
            <p:nvPr/>
          </p:nvSpPr>
          <p:spPr>
            <a:xfrm>
              <a:off x="8442793"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9" name="pl78"/>
            <p:cNvSpPr/>
            <p:nvPr/>
          </p:nvSpPr>
          <p:spPr>
            <a:xfrm>
              <a:off x="8442793" y="4180279"/>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80" name="pl79"/>
            <p:cNvSpPr/>
            <p:nvPr/>
          </p:nvSpPr>
          <p:spPr>
            <a:xfrm>
              <a:off x="8442793" y="3075199"/>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81" name="rc80"/>
            <p:cNvSpPr/>
            <p:nvPr/>
          </p:nvSpPr>
          <p:spPr>
            <a:xfrm>
              <a:off x="8481844" y="5278727"/>
              <a:ext cx="234305" cy="663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2" name="rc81"/>
            <p:cNvSpPr/>
            <p:nvPr/>
          </p:nvSpPr>
          <p:spPr>
            <a:xfrm>
              <a:off x="8481844" y="5269887"/>
              <a:ext cx="234305" cy="884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3" name="rc82"/>
            <p:cNvSpPr/>
            <p:nvPr/>
          </p:nvSpPr>
          <p:spPr>
            <a:xfrm>
              <a:off x="8481844" y="5269887"/>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4" name="rc83"/>
            <p:cNvSpPr/>
            <p:nvPr/>
          </p:nvSpPr>
          <p:spPr>
            <a:xfrm>
              <a:off x="8481844" y="5267676"/>
              <a:ext cx="234305" cy="22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5" name="rc84"/>
            <p:cNvSpPr/>
            <p:nvPr/>
          </p:nvSpPr>
          <p:spPr>
            <a:xfrm>
              <a:off x="8742183" y="5252205"/>
              <a:ext cx="234305" cy="3315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8742183" y="525220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8742183" y="525220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8742183" y="5252205"/>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9002523" y="5221263"/>
              <a:ext cx="234305" cy="640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9002523" y="5219053"/>
              <a:ext cx="234305" cy="221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9002523" y="521905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9002523" y="5219053"/>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9262862" y="5230104"/>
              <a:ext cx="234305" cy="5525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9262862" y="523010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9262862" y="5230104"/>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9262862" y="5230104"/>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rc96"/>
            <p:cNvSpPr/>
            <p:nvPr/>
          </p:nvSpPr>
          <p:spPr>
            <a:xfrm>
              <a:off x="9523201" y="5278727"/>
              <a:ext cx="234305" cy="663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9523201" y="5278727"/>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9523201" y="5278727"/>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9523201" y="5278727"/>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rc100"/>
            <p:cNvSpPr/>
            <p:nvPr/>
          </p:nvSpPr>
          <p:spPr>
            <a:xfrm>
              <a:off x="9783540" y="5283148"/>
              <a:ext cx="234305" cy="221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2" name="rc101"/>
            <p:cNvSpPr/>
            <p:nvPr/>
          </p:nvSpPr>
          <p:spPr>
            <a:xfrm>
              <a:off x="9783540" y="528314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3" name="rc102"/>
            <p:cNvSpPr/>
            <p:nvPr/>
          </p:nvSpPr>
          <p:spPr>
            <a:xfrm>
              <a:off x="9783540" y="528314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4" name="rc103"/>
            <p:cNvSpPr/>
            <p:nvPr/>
          </p:nvSpPr>
          <p:spPr>
            <a:xfrm>
              <a:off x="9783540" y="5283148"/>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5" name="rc104"/>
            <p:cNvSpPr/>
            <p:nvPr/>
          </p:nvSpPr>
          <p:spPr>
            <a:xfrm>
              <a:off x="10043879" y="5278727"/>
              <a:ext cx="234305" cy="663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6" name="rc105"/>
            <p:cNvSpPr/>
            <p:nvPr/>
          </p:nvSpPr>
          <p:spPr>
            <a:xfrm>
              <a:off x="10043879" y="5278727"/>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7" name="rc106"/>
            <p:cNvSpPr/>
            <p:nvPr/>
          </p:nvSpPr>
          <p:spPr>
            <a:xfrm>
              <a:off x="10043879" y="5278727"/>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8" name="rc107"/>
            <p:cNvSpPr/>
            <p:nvPr/>
          </p:nvSpPr>
          <p:spPr>
            <a:xfrm>
              <a:off x="10043879" y="5278727"/>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9" name="rc108"/>
            <p:cNvSpPr/>
            <p:nvPr/>
          </p:nvSpPr>
          <p:spPr>
            <a:xfrm>
              <a:off x="10304218" y="5283148"/>
              <a:ext cx="234305" cy="221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0" name="rc109"/>
            <p:cNvSpPr/>
            <p:nvPr/>
          </p:nvSpPr>
          <p:spPr>
            <a:xfrm>
              <a:off x="10304218" y="528314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1" name="rc110"/>
            <p:cNvSpPr/>
            <p:nvPr/>
          </p:nvSpPr>
          <p:spPr>
            <a:xfrm>
              <a:off x="10304218" y="528314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2" name="rc111"/>
            <p:cNvSpPr/>
            <p:nvPr/>
          </p:nvSpPr>
          <p:spPr>
            <a:xfrm>
              <a:off x="10304218" y="5283148"/>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3" name="rc112"/>
            <p:cNvSpPr/>
            <p:nvPr/>
          </p:nvSpPr>
          <p:spPr>
            <a:xfrm>
              <a:off x="10824897" y="5274307"/>
              <a:ext cx="234305" cy="1105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4" name="rc113"/>
            <p:cNvSpPr/>
            <p:nvPr/>
          </p:nvSpPr>
          <p:spPr>
            <a:xfrm>
              <a:off x="10824897" y="5238944"/>
              <a:ext cx="234305" cy="3536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5" name="rc114"/>
            <p:cNvSpPr/>
            <p:nvPr/>
          </p:nvSpPr>
          <p:spPr>
            <a:xfrm>
              <a:off x="10824897" y="5238944"/>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6" name="rc115"/>
            <p:cNvSpPr/>
            <p:nvPr/>
          </p:nvSpPr>
          <p:spPr>
            <a:xfrm>
              <a:off x="10824897" y="5238944"/>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7" name="rc116"/>
            <p:cNvSpPr/>
            <p:nvPr/>
          </p:nvSpPr>
          <p:spPr>
            <a:xfrm>
              <a:off x="11085236" y="5278727"/>
              <a:ext cx="234305" cy="663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8" name="rc117"/>
            <p:cNvSpPr/>
            <p:nvPr/>
          </p:nvSpPr>
          <p:spPr>
            <a:xfrm>
              <a:off x="11085236" y="5214633"/>
              <a:ext cx="234305" cy="6409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9" name="rc118"/>
            <p:cNvSpPr/>
            <p:nvPr/>
          </p:nvSpPr>
          <p:spPr>
            <a:xfrm>
              <a:off x="11085236" y="521463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0" name="rc119"/>
            <p:cNvSpPr/>
            <p:nvPr/>
          </p:nvSpPr>
          <p:spPr>
            <a:xfrm>
              <a:off x="11085236" y="5214633"/>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1" name="rc120"/>
            <p:cNvSpPr/>
            <p:nvPr/>
          </p:nvSpPr>
          <p:spPr>
            <a:xfrm>
              <a:off x="11345575" y="5265466"/>
              <a:ext cx="234305" cy="1989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2" name="rc121"/>
            <p:cNvSpPr/>
            <p:nvPr/>
          </p:nvSpPr>
          <p:spPr>
            <a:xfrm>
              <a:off x="11345575" y="5263256"/>
              <a:ext cx="234305" cy="221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3" name="rc122"/>
            <p:cNvSpPr/>
            <p:nvPr/>
          </p:nvSpPr>
          <p:spPr>
            <a:xfrm>
              <a:off x="11345575" y="526325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4" name="rc123"/>
            <p:cNvSpPr/>
            <p:nvPr/>
          </p:nvSpPr>
          <p:spPr>
            <a:xfrm>
              <a:off x="11345575" y="5263256"/>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5" name="pg124"/>
            <p:cNvSpPr/>
            <p:nvPr/>
          </p:nvSpPr>
          <p:spPr>
            <a:xfrm>
              <a:off x="9129952"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6" name="tx125"/>
            <p:cNvSpPr/>
            <p:nvPr/>
          </p:nvSpPr>
          <p:spPr>
            <a:xfrm>
              <a:off x="9254835"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148 case(s)</a:t>
              </a:r>
            </a:p>
          </p:txBody>
        </p:sp>
        <p:sp>
          <p:nvSpPr>
            <p:cNvPr id="127" name="pg126"/>
            <p:cNvSpPr/>
            <p:nvPr/>
          </p:nvSpPr>
          <p:spPr>
            <a:xfrm>
              <a:off x="9336424" y="2394471"/>
              <a:ext cx="1388876" cy="311602"/>
            </a:xfrm>
            <a:custGeom>
              <a:avLst/>
              <a:pathLst>
                <a:path w="1388876" h="311602">
                  <a:moveTo>
                    <a:pt x="26017" y="311602"/>
                  </a:moveTo>
                  <a:lnTo>
                    <a:pt x="1362859" y="311602"/>
                  </a:lnTo>
                  <a:lnTo>
                    <a:pt x="1361812" y="311581"/>
                  </a:lnTo>
                  <a:lnTo>
                    <a:pt x="1365995" y="311412"/>
                  </a:lnTo>
                  <a:lnTo>
                    <a:pt x="1370098" y="310575"/>
                  </a:lnTo>
                  <a:lnTo>
                    <a:pt x="1374013" y="309090"/>
                  </a:lnTo>
                  <a:lnTo>
                    <a:pt x="1377639" y="306996"/>
                  </a:lnTo>
                  <a:lnTo>
                    <a:pt x="1380882" y="304348"/>
                  </a:lnTo>
                  <a:lnTo>
                    <a:pt x="1383659" y="301214"/>
                  </a:lnTo>
                  <a:lnTo>
                    <a:pt x="1385896" y="297675"/>
                  </a:lnTo>
                  <a:lnTo>
                    <a:pt x="1387538" y="293823"/>
                  </a:lnTo>
                  <a:lnTo>
                    <a:pt x="1388540" y="289758"/>
                  </a:lnTo>
                  <a:lnTo>
                    <a:pt x="1388876" y="285585"/>
                  </a:lnTo>
                  <a:lnTo>
                    <a:pt x="1388876" y="26017"/>
                  </a:lnTo>
                  <a:lnTo>
                    <a:pt x="1388540" y="21843"/>
                  </a:lnTo>
                  <a:lnTo>
                    <a:pt x="1387538" y="17778"/>
                  </a:lnTo>
                  <a:lnTo>
                    <a:pt x="1385896" y="13926"/>
                  </a:lnTo>
                  <a:lnTo>
                    <a:pt x="1383659" y="10387"/>
                  </a:lnTo>
                  <a:lnTo>
                    <a:pt x="1380882" y="7253"/>
                  </a:lnTo>
                  <a:lnTo>
                    <a:pt x="1377639" y="4605"/>
                  </a:lnTo>
                  <a:lnTo>
                    <a:pt x="1374013" y="2511"/>
                  </a:lnTo>
                  <a:lnTo>
                    <a:pt x="1370098" y="1027"/>
                  </a:lnTo>
                  <a:lnTo>
                    <a:pt x="1365995" y="189"/>
                  </a:lnTo>
                  <a:lnTo>
                    <a:pt x="13628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8" name="tx127"/>
            <p:cNvSpPr/>
            <p:nvPr/>
          </p:nvSpPr>
          <p:spPr>
            <a:xfrm>
              <a:off x="9440493" y="2466357"/>
              <a:ext cx="1180739"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147 case(s)</a:t>
              </a:r>
            </a:p>
          </p:txBody>
        </p:sp>
        <p:sp>
          <p:nvSpPr>
            <p:cNvPr id="129" name="rc128"/>
            <p:cNvSpPr/>
            <p:nvPr/>
          </p:nvSpPr>
          <p:spPr>
            <a:xfrm>
              <a:off x="8442793" y="2153563"/>
              <a:ext cx="3176137" cy="3131794"/>
            </a:xfrm>
            <a:prstGeom prst="rect">
              <a:avLst/>
            </a:prstGeom>
            <a:ln w="13550" cap="rnd">
              <a:solidFill>
                <a:srgbClr val="333333">
                  <a:alpha val="100000"/>
                </a:srgbClr>
              </a:solidFill>
              <a:prstDash val="solid"/>
              <a:round/>
            </a:ln>
          </p:spPr>
          <p:txBody>
            <a:bodyPr/>
            <a:lstStyle/>
            <a:p/>
          </p:txBody>
        </p:sp>
        <p:sp>
          <p:nvSpPr>
            <p:cNvPr id="130" name="rc129"/>
            <p:cNvSpPr/>
            <p:nvPr/>
          </p:nvSpPr>
          <p:spPr>
            <a:xfrm>
              <a:off x="11618931" y="2153563"/>
              <a:ext cx="3176137" cy="3131794"/>
            </a:xfrm>
            <a:prstGeom prst="rect">
              <a:avLst/>
            </a:prstGeom>
            <a:solidFill>
              <a:srgbClr val="FFFFFF">
                <a:alpha val="100000"/>
              </a:srgbClr>
            </a:solidFill>
          </p:spPr>
          <p:txBody>
            <a:bodyPr/>
            <a:lstStyle/>
            <a:p/>
          </p:txBody>
        </p:sp>
        <p:sp>
          <p:nvSpPr>
            <p:cNvPr id="131" name="pl130"/>
            <p:cNvSpPr/>
            <p:nvPr/>
          </p:nvSpPr>
          <p:spPr>
            <a:xfrm>
              <a:off x="11618931" y="4732818"/>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2" name="pl131"/>
            <p:cNvSpPr/>
            <p:nvPr/>
          </p:nvSpPr>
          <p:spPr>
            <a:xfrm>
              <a:off x="11618931" y="3627739"/>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3" name="pl132"/>
            <p:cNvSpPr/>
            <p:nvPr/>
          </p:nvSpPr>
          <p:spPr>
            <a:xfrm>
              <a:off x="11618931" y="252266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4" name="pl133"/>
            <p:cNvSpPr/>
            <p:nvPr/>
          </p:nvSpPr>
          <p:spPr>
            <a:xfrm>
              <a:off x="11618931"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5" name="pl134"/>
            <p:cNvSpPr/>
            <p:nvPr/>
          </p:nvSpPr>
          <p:spPr>
            <a:xfrm>
              <a:off x="11618931" y="4180279"/>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6" name="pl135"/>
            <p:cNvSpPr/>
            <p:nvPr/>
          </p:nvSpPr>
          <p:spPr>
            <a:xfrm>
              <a:off x="11618931" y="3075199"/>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7" name="rc136"/>
            <p:cNvSpPr/>
            <p:nvPr/>
          </p:nvSpPr>
          <p:spPr>
            <a:xfrm>
              <a:off x="11657982" y="5196951"/>
              <a:ext cx="234305" cy="8840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8" name="rc137"/>
            <p:cNvSpPr/>
            <p:nvPr/>
          </p:nvSpPr>
          <p:spPr>
            <a:xfrm>
              <a:off x="11657982" y="5161589"/>
              <a:ext cx="234305" cy="3536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9" name="rc138"/>
            <p:cNvSpPr/>
            <p:nvPr/>
          </p:nvSpPr>
          <p:spPr>
            <a:xfrm>
              <a:off x="11657982" y="516158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0" name="rc139"/>
            <p:cNvSpPr/>
            <p:nvPr/>
          </p:nvSpPr>
          <p:spPr>
            <a:xfrm>
              <a:off x="11657982" y="5161589"/>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1" name="rc140"/>
            <p:cNvSpPr/>
            <p:nvPr/>
          </p:nvSpPr>
          <p:spPr>
            <a:xfrm>
              <a:off x="11918321" y="4973725"/>
              <a:ext cx="234305" cy="31163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2" name="rc141"/>
            <p:cNvSpPr/>
            <p:nvPr/>
          </p:nvSpPr>
          <p:spPr>
            <a:xfrm>
              <a:off x="11918321" y="4821224"/>
              <a:ext cx="234305" cy="15250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3" name="rc142"/>
            <p:cNvSpPr/>
            <p:nvPr/>
          </p:nvSpPr>
          <p:spPr>
            <a:xfrm>
              <a:off x="11918321" y="4821224"/>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4" name="rc143"/>
            <p:cNvSpPr/>
            <p:nvPr/>
          </p:nvSpPr>
          <p:spPr>
            <a:xfrm>
              <a:off x="11918321" y="4821224"/>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5" name="rc144"/>
            <p:cNvSpPr/>
            <p:nvPr/>
          </p:nvSpPr>
          <p:spPr>
            <a:xfrm>
              <a:off x="12178660" y="4611259"/>
              <a:ext cx="234305" cy="67409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6" name="rc145"/>
            <p:cNvSpPr/>
            <p:nvPr/>
          </p:nvSpPr>
          <p:spPr>
            <a:xfrm>
              <a:off x="12178660" y="4204590"/>
              <a:ext cx="234305" cy="40666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7" name="rc146"/>
            <p:cNvSpPr/>
            <p:nvPr/>
          </p:nvSpPr>
          <p:spPr>
            <a:xfrm>
              <a:off x="12178660" y="4204590"/>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8" name="rc147"/>
            <p:cNvSpPr/>
            <p:nvPr/>
          </p:nvSpPr>
          <p:spPr>
            <a:xfrm>
              <a:off x="12178660" y="4204590"/>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9" name="rc148"/>
            <p:cNvSpPr/>
            <p:nvPr/>
          </p:nvSpPr>
          <p:spPr>
            <a:xfrm>
              <a:off x="12439000" y="4105133"/>
              <a:ext cx="234305" cy="118022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0" name="rc149"/>
            <p:cNvSpPr/>
            <p:nvPr/>
          </p:nvSpPr>
          <p:spPr>
            <a:xfrm>
              <a:off x="12439000" y="3042047"/>
              <a:ext cx="234305" cy="106308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1" name="rc150"/>
            <p:cNvSpPr/>
            <p:nvPr/>
          </p:nvSpPr>
          <p:spPr>
            <a:xfrm>
              <a:off x="12439000" y="3042047"/>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2" name="rc151"/>
            <p:cNvSpPr/>
            <p:nvPr/>
          </p:nvSpPr>
          <p:spPr>
            <a:xfrm>
              <a:off x="12439000" y="3039837"/>
              <a:ext cx="234305" cy="22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3" name="rc152"/>
            <p:cNvSpPr/>
            <p:nvPr/>
          </p:nvSpPr>
          <p:spPr>
            <a:xfrm>
              <a:off x="12699339" y="4036618"/>
              <a:ext cx="234305" cy="124873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4" name="rc153"/>
            <p:cNvSpPr/>
            <p:nvPr/>
          </p:nvSpPr>
          <p:spPr>
            <a:xfrm>
              <a:off x="12699339" y="2876285"/>
              <a:ext cx="234305" cy="116033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5" name="rc154"/>
            <p:cNvSpPr/>
            <p:nvPr/>
          </p:nvSpPr>
          <p:spPr>
            <a:xfrm>
              <a:off x="12699339" y="287628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6" name="rc155"/>
            <p:cNvSpPr/>
            <p:nvPr/>
          </p:nvSpPr>
          <p:spPr>
            <a:xfrm>
              <a:off x="12699339" y="2876285"/>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7" name="rc156"/>
            <p:cNvSpPr/>
            <p:nvPr/>
          </p:nvSpPr>
          <p:spPr>
            <a:xfrm>
              <a:off x="12959678" y="4456548"/>
              <a:ext cx="234305" cy="82880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8" name="rc157"/>
            <p:cNvSpPr/>
            <p:nvPr/>
          </p:nvSpPr>
          <p:spPr>
            <a:xfrm>
              <a:off x="12959678" y="3610058"/>
              <a:ext cx="234305" cy="84649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9" name="rc158"/>
            <p:cNvSpPr/>
            <p:nvPr/>
          </p:nvSpPr>
          <p:spPr>
            <a:xfrm>
              <a:off x="12959678" y="36100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0" name="rc159"/>
            <p:cNvSpPr/>
            <p:nvPr/>
          </p:nvSpPr>
          <p:spPr>
            <a:xfrm>
              <a:off x="12959678" y="3610058"/>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1" name="rc160"/>
            <p:cNvSpPr/>
            <p:nvPr/>
          </p:nvSpPr>
          <p:spPr>
            <a:xfrm>
              <a:off x="13220017" y="4560426"/>
              <a:ext cx="234305" cy="72493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2" name="rc161"/>
            <p:cNvSpPr/>
            <p:nvPr/>
          </p:nvSpPr>
          <p:spPr>
            <a:xfrm>
              <a:off x="13220017" y="3638790"/>
              <a:ext cx="234305" cy="92163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3" name="rc162"/>
            <p:cNvSpPr/>
            <p:nvPr/>
          </p:nvSpPr>
          <p:spPr>
            <a:xfrm>
              <a:off x="13220017" y="3638790"/>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4" name="rc163"/>
            <p:cNvSpPr/>
            <p:nvPr/>
          </p:nvSpPr>
          <p:spPr>
            <a:xfrm>
              <a:off x="13220017" y="3638790"/>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5" name="rc164"/>
            <p:cNvSpPr/>
            <p:nvPr/>
          </p:nvSpPr>
          <p:spPr>
            <a:xfrm>
              <a:off x="13480356" y="5009088"/>
              <a:ext cx="234305" cy="27626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6" name="rc165"/>
            <p:cNvSpPr/>
            <p:nvPr/>
          </p:nvSpPr>
          <p:spPr>
            <a:xfrm>
              <a:off x="13480356" y="4728398"/>
              <a:ext cx="234305" cy="28069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7" name="rc166"/>
            <p:cNvSpPr/>
            <p:nvPr/>
          </p:nvSpPr>
          <p:spPr>
            <a:xfrm>
              <a:off x="13480356" y="472839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8" name="rc167"/>
            <p:cNvSpPr/>
            <p:nvPr/>
          </p:nvSpPr>
          <p:spPr>
            <a:xfrm>
              <a:off x="13480356" y="4728398"/>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9" name="rc168"/>
            <p:cNvSpPr/>
            <p:nvPr/>
          </p:nvSpPr>
          <p:spPr>
            <a:xfrm>
              <a:off x="13740696" y="5154958"/>
              <a:ext cx="234305" cy="13039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0" name="rc169"/>
            <p:cNvSpPr/>
            <p:nvPr/>
          </p:nvSpPr>
          <p:spPr>
            <a:xfrm>
              <a:off x="13740696" y="5017929"/>
              <a:ext cx="234305" cy="13702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1" name="rc170"/>
            <p:cNvSpPr/>
            <p:nvPr/>
          </p:nvSpPr>
          <p:spPr>
            <a:xfrm>
              <a:off x="13740696" y="501792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2" name="rc171"/>
            <p:cNvSpPr/>
            <p:nvPr/>
          </p:nvSpPr>
          <p:spPr>
            <a:xfrm>
              <a:off x="13740696" y="5017929"/>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3" name="rc172"/>
            <p:cNvSpPr/>
            <p:nvPr/>
          </p:nvSpPr>
          <p:spPr>
            <a:xfrm>
              <a:off x="14001035" y="5128436"/>
              <a:ext cx="234305" cy="15692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4" name="rc173"/>
            <p:cNvSpPr/>
            <p:nvPr/>
          </p:nvSpPr>
          <p:spPr>
            <a:xfrm>
              <a:off x="14001035" y="5035610"/>
              <a:ext cx="234305" cy="9282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5" name="rc174"/>
            <p:cNvSpPr/>
            <p:nvPr/>
          </p:nvSpPr>
          <p:spPr>
            <a:xfrm>
              <a:off x="14001035" y="5035610"/>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6" name="rc175"/>
            <p:cNvSpPr/>
            <p:nvPr/>
          </p:nvSpPr>
          <p:spPr>
            <a:xfrm>
              <a:off x="14001035" y="5035610"/>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7" name="rc176"/>
            <p:cNvSpPr/>
            <p:nvPr/>
          </p:nvSpPr>
          <p:spPr>
            <a:xfrm>
              <a:off x="14261374" y="5126226"/>
              <a:ext cx="234305" cy="15913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8" name="rc177"/>
            <p:cNvSpPr/>
            <p:nvPr/>
          </p:nvSpPr>
          <p:spPr>
            <a:xfrm>
              <a:off x="14261374" y="5020139"/>
              <a:ext cx="234305" cy="10608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9" name="rc178"/>
            <p:cNvSpPr/>
            <p:nvPr/>
          </p:nvSpPr>
          <p:spPr>
            <a:xfrm>
              <a:off x="14261374" y="502013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0" name="rc179"/>
            <p:cNvSpPr/>
            <p:nvPr/>
          </p:nvSpPr>
          <p:spPr>
            <a:xfrm>
              <a:off x="14261374" y="5020139"/>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1" name="rc180"/>
            <p:cNvSpPr/>
            <p:nvPr/>
          </p:nvSpPr>
          <p:spPr>
            <a:xfrm>
              <a:off x="14521713" y="5090864"/>
              <a:ext cx="234305" cy="19449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2" name="rc181"/>
            <p:cNvSpPr/>
            <p:nvPr/>
          </p:nvSpPr>
          <p:spPr>
            <a:xfrm>
              <a:off x="14521713" y="5051081"/>
              <a:ext cx="234305" cy="3978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3" name="rc182"/>
            <p:cNvSpPr/>
            <p:nvPr/>
          </p:nvSpPr>
          <p:spPr>
            <a:xfrm>
              <a:off x="14521713" y="5051081"/>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4" name="rc183"/>
            <p:cNvSpPr/>
            <p:nvPr/>
          </p:nvSpPr>
          <p:spPr>
            <a:xfrm>
              <a:off x="14521713" y="5051081"/>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5" name="pg184"/>
            <p:cNvSpPr/>
            <p:nvPr/>
          </p:nvSpPr>
          <p:spPr>
            <a:xfrm>
              <a:off x="12281953"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86" name="tx185"/>
            <p:cNvSpPr/>
            <p:nvPr/>
          </p:nvSpPr>
          <p:spPr>
            <a:xfrm>
              <a:off x="12406836"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5,075 case(s)</a:t>
              </a:r>
            </a:p>
          </p:txBody>
        </p:sp>
        <p:sp>
          <p:nvSpPr>
            <p:cNvPr id="187" name="pg186"/>
            <p:cNvSpPr/>
            <p:nvPr/>
          </p:nvSpPr>
          <p:spPr>
            <a:xfrm>
              <a:off x="12492448" y="2394471"/>
              <a:ext cx="1429105" cy="311602"/>
            </a:xfrm>
            <a:custGeom>
              <a:avLst/>
              <a:pathLst>
                <a:path w="1429105" h="311602">
                  <a:moveTo>
                    <a:pt x="26017" y="311602"/>
                  </a:moveTo>
                  <a:lnTo>
                    <a:pt x="1403088" y="311602"/>
                  </a:lnTo>
                  <a:lnTo>
                    <a:pt x="1402040" y="311581"/>
                  </a:lnTo>
                  <a:lnTo>
                    <a:pt x="1406224" y="311412"/>
                  </a:lnTo>
                  <a:lnTo>
                    <a:pt x="1410326" y="310575"/>
                  </a:lnTo>
                  <a:lnTo>
                    <a:pt x="1414241" y="309090"/>
                  </a:lnTo>
                  <a:lnTo>
                    <a:pt x="1417867" y="306996"/>
                  </a:lnTo>
                  <a:lnTo>
                    <a:pt x="1421110" y="304348"/>
                  </a:lnTo>
                  <a:lnTo>
                    <a:pt x="1423887" y="301214"/>
                  </a:lnTo>
                  <a:lnTo>
                    <a:pt x="1426125" y="297675"/>
                  </a:lnTo>
                  <a:lnTo>
                    <a:pt x="1427766" y="293823"/>
                  </a:lnTo>
                  <a:lnTo>
                    <a:pt x="1428768" y="289758"/>
                  </a:lnTo>
                  <a:lnTo>
                    <a:pt x="1429105" y="285585"/>
                  </a:lnTo>
                  <a:lnTo>
                    <a:pt x="1429105" y="26017"/>
                  </a:lnTo>
                  <a:lnTo>
                    <a:pt x="1428768" y="21843"/>
                  </a:lnTo>
                  <a:lnTo>
                    <a:pt x="1427766" y="17778"/>
                  </a:lnTo>
                  <a:lnTo>
                    <a:pt x="1426125" y="13926"/>
                  </a:lnTo>
                  <a:lnTo>
                    <a:pt x="1423887" y="10387"/>
                  </a:lnTo>
                  <a:lnTo>
                    <a:pt x="1421110" y="7253"/>
                  </a:lnTo>
                  <a:lnTo>
                    <a:pt x="1417867" y="4605"/>
                  </a:lnTo>
                  <a:lnTo>
                    <a:pt x="1414241" y="2511"/>
                  </a:lnTo>
                  <a:lnTo>
                    <a:pt x="1410326" y="1027"/>
                  </a:lnTo>
                  <a:lnTo>
                    <a:pt x="1406224" y="189"/>
                  </a:lnTo>
                  <a:lnTo>
                    <a:pt x="1403088"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88" name="tx187"/>
            <p:cNvSpPr/>
            <p:nvPr/>
          </p:nvSpPr>
          <p:spPr>
            <a:xfrm>
              <a:off x="12596516" y="2466357"/>
              <a:ext cx="122096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5,072 case(s)</a:t>
              </a:r>
            </a:p>
          </p:txBody>
        </p:sp>
        <p:sp>
          <p:nvSpPr>
            <p:cNvPr id="189" name="rc188"/>
            <p:cNvSpPr/>
            <p:nvPr/>
          </p:nvSpPr>
          <p:spPr>
            <a:xfrm>
              <a:off x="11618931" y="2153563"/>
              <a:ext cx="3176137" cy="3131794"/>
            </a:xfrm>
            <a:prstGeom prst="rect">
              <a:avLst/>
            </a:prstGeom>
            <a:ln w="13550" cap="rnd">
              <a:solidFill>
                <a:srgbClr val="333333">
                  <a:alpha val="100000"/>
                </a:srgbClr>
              </a:solidFill>
              <a:prstDash val="solid"/>
              <a:round/>
            </a:ln>
          </p:spPr>
          <p:txBody>
            <a:bodyPr/>
            <a:lstStyle/>
            <a:p/>
          </p:txBody>
        </p:sp>
        <p:sp>
          <p:nvSpPr>
            <p:cNvPr id="190" name="rc189"/>
            <p:cNvSpPr/>
            <p:nvPr/>
          </p:nvSpPr>
          <p:spPr>
            <a:xfrm>
              <a:off x="14795069" y="2153563"/>
              <a:ext cx="3176137" cy="3131794"/>
            </a:xfrm>
            <a:prstGeom prst="rect">
              <a:avLst/>
            </a:prstGeom>
            <a:solidFill>
              <a:srgbClr val="FFFFFF">
                <a:alpha val="100000"/>
              </a:srgbClr>
            </a:solidFill>
          </p:spPr>
          <p:txBody>
            <a:bodyPr/>
            <a:lstStyle/>
            <a:p/>
          </p:txBody>
        </p:sp>
        <p:sp>
          <p:nvSpPr>
            <p:cNvPr id="191" name="pl190"/>
            <p:cNvSpPr/>
            <p:nvPr/>
          </p:nvSpPr>
          <p:spPr>
            <a:xfrm>
              <a:off x="14795069" y="4732818"/>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92" name="pl191"/>
            <p:cNvSpPr/>
            <p:nvPr/>
          </p:nvSpPr>
          <p:spPr>
            <a:xfrm>
              <a:off x="14795069" y="3627739"/>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93" name="pl192"/>
            <p:cNvSpPr/>
            <p:nvPr/>
          </p:nvSpPr>
          <p:spPr>
            <a:xfrm>
              <a:off x="14795069" y="252266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94" name="pl193"/>
            <p:cNvSpPr/>
            <p:nvPr/>
          </p:nvSpPr>
          <p:spPr>
            <a:xfrm>
              <a:off x="14795069"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95" name="pl194"/>
            <p:cNvSpPr/>
            <p:nvPr/>
          </p:nvSpPr>
          <p:spPr>
            <a:xfrm>
              <a:off x="14795069" y="4180279"/>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96" name="pl195"/>
            <p:cNvSpPr/>
            <p:nvPr/>
          </p:nvSpPr>
          <p:spPr>
            <a:xfrm>
              <a:off x="14795069" y="3075199"/>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97" name="rc196"/>
            <p:cNvSpPr/>
            <p:nvPr/>
          </p:nvSpPr>
          <p:spPr>
            <a:xfrm>
              <a:off x="14834120" y="5044450"/>
              <a:ext cx="234305" cy="24090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8" name="rc197"/>
            <p:cNvSpPr/>
            <p:nvPr/>
          </p:nvSpPr>
          <p:spPr>
            <a:xfrm>
              <a:off x="14834120" y="4944993"/>
              <a:ext cx="234305" cy="9945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9" name="rc198"/>
            <p:cNvSpPr/>
            <p:nvPr/>
          </p:nvSpPr>
          <p:spPr>
            <a:xfrm>
              <a:off x="14834120" y="494499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0" name="rc199"/>
            <p:cNvSpPr/>
            <p:nvPr/>
          </p:nvSpPr>
          <p:spPr>
            <a:xfrm>
              <a:off x="14834120" y="4944993"/>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1" name="rc200"/>
            <p:cNvSpPr/>
            <p:nvPr/>
          </p:nvSpPr>
          <p:spPr>
            <a:xfrm>
              <a:off x="15094459" y="4823435"/>
              <a:ext cx="234305" cy="46192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2" name="rc201"/>
            <p:cNvSpPr/>
            <p:nvPr/>
          </p:nvSpPr>
          <p:spPr>
            <a:xfrm>
              <a:off x="15094459" y="4642202"/>
              <a:ext cx="234305" cy="18123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3" name="rc202"/>
            <p:cNvSpPr/>
            <p:nvPr/>
          </p:nvSpPr>
          <p:spPr>
            <a:xfrm>
              <a:off x="15094459" y="4642202"/>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4" name="rc203"/>
            <p:cNvSpPr/>
            <p:nvPr/>
          </p:nvSpPr>
          <p:spPr>
            <a:xfrm>
              <a:off x="15094459" y="4642202"/>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5" name="rc204"/>
            <p:cNvSpPr/>
            <p:nvPr/>
          </p:nvSpPr>
          <p:spPr>
            <a:xfrm>
              <a:off x="15354798" y="4788072"/>
              <a:ext cx="234305" cy="49728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6" name="rc205"/>
            <p:cNvSpPr/>
            <p:nvPr/>
          </p:nvSpPr>
          <p:spPr>
            <a:xfrm>
              <a:off x="15354798" y="4606839"/>
              <a:ext cx="234305" cy="18123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7" name="rc206"/>
            <p:cNvSpPr/>
            <p:nvPr/>
          </p:nvSpPr>
          <p:spPr>
            <a:xfrm>
              <a:off x="15354798" y="460683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8" name="rc207"/>
            <p:cNvSpPr/>
            <p:nvPr/>
          </p:nvSpPr>
          <p:spPr>
            <a:xfrm>
              <a:off x="15354798" y="4606839"/>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9" name="rc208"/>
            <p:cNvSpPr/>
            <p:nvPr/>
          </p:nvSpPr>
          <p:spPr>
            <a:xfrm>
              <a:off x="15615138" y="5015718"/>
              <a:ext cx="234305" cy="26963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5615138" y="4905211"/>
              <a:ext cx="234305" cy="11050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5615138" y="4905211"/>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5615138" y="4905211"/>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5875477" y="5174850"/>
              <a:ext cx="234305" cy="11050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5875477" y="5141697"/>
              <a:ext cx="234305" cy="3315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5875477" y="5141697"/>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5875477" y="5141697"/>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6135816" y="5265466"/>
              <a:ext cx="234305" cy="1989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6135816" y="526546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6135816" y="526546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6135816" y="5265466"/>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pg220"/>
            <p:cNvSpPr/>
            <p:nvPr/>
          </p:nvSpPr>
          <p:spPr>
            <a:xfrm>
              <a:off x="15482228"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22" name="tx221"/>
            <p:cNvSpPr/>
            <p:nvPr/>
          </p:nvSpPr>
          <p:spPr>
            <a:xfrm>
              <a:off x="15607111"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998 case(s)</a:t>
              </a:r>
            </a:p>
          </p:txBody>
        </p:sp>
        <p:sp>
          <p:nvSpPr>
            <p:cNvPr id="223" name="pg222"/>
            <p:cNvSpPr/>
            <p:nvPr/>
          </p:nvSpPr>
          <p:spPr>
            <a:xfrm>
              <a:off x="16279069"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24" name="rc223"/>
            <p:cNvSpPr/>
            <p:nvPr/>
          </p:nvSpPr>
          <p:spPr>
            <a:xfrm>
              <a:off x="14795069" y="2153563"/>
              <a:ext cx="3176137" cy="3131794"/>
            </a:xfrm>
            <a:prstGeom prst="rect">
              <a:avLst/>
            </a:prstGeom>
            <a:ln w="13550" cap="rnd">
              <a:solidFill>
                <a:srgbClr val="333333">
                  <a:alpha val="100000"/>
                </a:srgbClr>
              </a:solidFill>
              <a:prstDash val="solid"/>
              <a:round/>
            </a:ln>
          </p:spPr>
          <p:txBody>
            <a:bodyPr/>
            <a:lstStyle/>
            <a:p/>
          </p:txBody>
        </p:sp>
        <p:sp>
          <p:nvSpPr>
            <p:cNvPr id="225" name="tx224"/>
            <p:cNvSpPr/>
            <p:nvPr/>
          </p:nvSpPr>
          <p:spPr>
            <a:xfrm>
              <a:off x="3396061"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26" name="tx225"/>
            <p:cNvSpPr/>
            <p:nvPr/>
          </p:nvSpPr>
          <p:spPr>
            <a:xfrm>
              <a:off x="657219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27" name="tx226"/>
            <p:cNvSpPr/>
            <p:nvPr/>
          </p:nvSpPr>
          <p:spPr>
            <a:xfrm>
              <a:off x="974833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28" name="tx227"/>
            <p:cNvSpPr/>
            <p:nvPr/>
          </p:nvSpPr>
          <p:spPr>
            <a:xfrm>
              <a:off x="1292447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29" name="tx228"/>
            <p:cNvSpPr/>
            <p:nvPr/>
          </p:nvSpPr>
          <p:spPr>
            <a:xfrm>
              <a:off x="161006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30" name="pl229"/>
            <p:cNvSpPr/>
            <p:nvPr/>
          </p:nvSpPr>
          <p:spPr>
            <a:xfrm>
              <a:off x="224672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1" name="pl230"/>
            <p:cNvSpPr/>
            <p:nvPr/>
          </p:nvSpPr>
          <p:spPr>
            <a:xfrm>
              <a:off x="250706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2" name="pl231"/>
            <p:cNvSpPr/>
            <p:nvPr/>
          </p:nvSpPr>
          <p:spPr>
            <a:xfrm>
              <a:off x="27673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3" name="pl232"/>
            <p:cNvSpPr/>
            <p:nvPr/>
          </p:nvSpPr>
          <p:spPr>
            <a:xfrm>
              <a:off x="30277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4" name="pl233"/>
            <p:cNvSpPr/>
            <p:nvPr/>
          </p:nvSpPr>
          <p:spPr>
            <a:xfrm>
              <a:off x="32880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5" name="pl234"/>
            <p:cNvSpPr/>
            <p:nvPr/>
          </p:nvSpPr>
          <p:spPr>
            <a:xfrm>
              <a:off x="354841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6" name="pl235"/>
            <p:cNvSpPr/>
            <p:nvPr/>
          </p:nvSpPr>
          <p:spPr>
            <a:xfrm>
              <a:off x="380875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7" name="pl236"/>
            <p:cNvSpPr/>
            <p:nvPr/>
          </p:nvSpPr>
          <p:spPr>
            <a:xfrm>
              <a:off x="40690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8" name="pl237"/>
            <p:cNvSpPr/>
            <p:nvPr/>
          </p:nvSpPr>
          <p:spPr>
            <a:xfrm>
              <a:off x="43294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9" name="pl238"/>
            <p:cNvSpPr/>
            <p:nvPr/>
          </p:nvSpPr>
          <p:spPr>
            <a:xfrm>
              <a:off x="45897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0" name="pl239"/>
            <p:cNvSpPr/>
            <p:nvPr/>
          </p:nvSpPr>
          <p:spPr>
            <a:xfrm>
              <a:off x="48501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1" name="pl240"/>
            <p:cNvSpPr/>
            <p:nvPr/>
          </p:nvSpPr>
          <p:spPr>
            <a:xfrm>
              <a:off x="5110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2" name="tx241"/>
            <p:cNvSpPr/>
            <p:nvPr/>
          </p:nvSpPr>
          <p:spPr>
            <a:xfrm rot="-5400000">
              <a:off x="216593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43" name="tx242"/>
            <p:cNvSpPr/>
            <p:nvPr/>
          </p:nvSpPr>
          <p:spPr>
            <a:xfrm rot="-5400000">
              <a:off x="241646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44" name="tx243"/>
            <p:cNvSpPr/>
            <p:nvPr/>
          </p:nvSpPr>
          <p:spPr>
            <a:xfrm rot="-5400000">
              <a:off x="267689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45" name="tx244"/>
            <p:cNvSpPr/>
            <p:nvPr/>
          </p:nvSpPr>
          <p:spPr>
            <a:xfrm rot="-5400000">
              <a:off x="293536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46" name="tx245"/>
            <p:cNvSpPr/>
            <p:nvPr/>
          </p:nvSpPr>
          <p:spPr>
            <a:xfrm rot="-5400000">
              <a:off x="3165059"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47" name="tx246"/>
            <p:cNvSpPr/>
            <p:nvPr/>
          </p:nvSpPr>
          <p:spPr>
            <a:xfrm rot="-5400000">
              <a:off x="346763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48" name="tx247"/>
            <p:cNvSpPr/>
            <p:nvPr/>
          </p:nvSpPr>
          <p:spPr>
            <a:xfrm rot="-5400000">
              <a:off x="3757665"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49" name="tx248"/>
            <p:cNvSpPr/>
            <p:nvPr/>
          </p:nvSpPr>
          <p:spPr>
            <a:xfrm rot="-5400000">
              <a:off x="395584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50" name="tx249"/>
            <p:cNvSpPr/>
            <p:nvPr/>
          </p:nvSpPr>
          <p:spPr>
            <a:xfrm rot="-5400000">
              <a:off x="42161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51" name="tx250"/>
            <p:cNvSpPr/>
            <p:nvPr/>
          </p:nvSpPr>
          <p:spPr>
            <a:xfrm rot="-5400000">
              <a:off x="451289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52" name="tx251"/>
            <p:cNvSpPr/>
            <p:nvPr/>
          </p:nvSpPr>
          <p:spPr>
            <a:xfrm rot="-5400000">
              <a:off x="475461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53" name="tx252"/>
            <p:cNvSpPr/>
            <p:nvPr/>
          </p:nvSpPr>
          <p:spPr>
            <a:xfrm rot="-5400000">
              <a:off x="501495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54" name="pl253"/>
            <p:cNvSpPr/>
            <p:nvPr/>
          </p:nvSpPr>
          <p:spPr>
            <a:xfrm>
              <a:off x="54228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5" name="pl254"/>
            <p:cNvSpPr/>
            <p:nvPr/>
          </p:nvSpPr>
          <p:spPr>
            <a:xfrm>
              <a:off x="56831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6" name="pl255"/>
            <p:cNvSpPr/>
            <p:nvPr/>
          </p:nvSpPr>
          <p:spPr>
            <a:xfrm>
              <a:off x="5943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7" name="pl256"/>
            <p:cNvSpPr/>
            <p:nvPr/>
          </p:nvSpPr>
          <p:spPr>
            <a:xfrm>
              <a:off x="6203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8" name="pl257"/>
            <p:cNvSpPr/>
            <p:nvPr/>
          </p:nvSpPr>
          <p:spPr>
            <a:xfrm>
              <a:off x="646421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9" name="pl258"/>
            <p:cNvSpPr/>
            <p:nvPr/>
          </p:nvSpPr>
          <p:spPr>
            <a:xfrm>
              <a:off x="672455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0" name="pl259"/>
            <p:cNvSpPr/>
            <p:nvPr/>
          </p:nvSpPr>
          <p:spPr>
            <a:xfrm>
              <a:off x="69848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1" name="pl260"/>
            <p:cNvSpPr/>
            <p:nvPr/>
          </p:nvSpPr>
          <p:spPr>
            <a:xfrm>
              <a:off x="724523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2" name="pl261"/>
            <p:cNvSpPr/>
            <p:nvPr/>
          </p:nvSpPr>
          <p:spPr>
            <a:xfrm>
              <a:off x="750557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3" name="pl262"/>
            <p:cNvSpPr/>
            <p:nvPr/>
          </p:nvSpPr>
          <p:spPr>
            <a:xfrm>
              <a:off x="77659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4" name="pl263"/>
            <p:cNvSpPr/>
            <p:nvPr/>
          </p:nvSpPr>
          <p:spPr>
            <a:xfrm>
              <a:off x="80262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5" name="pl264"/>
            <p:cNvSpPr/>
            <p:nvPr/>
          </p:nvSpPr>
          <p:spPr>
            <a:xfrm>
              <a:off x="82865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6" name="tx265"/>
            <p:cNvSpPr/>
            <p:nvPr/>
          </p:nvSpPr>
          <p:spPr>
            <a:xfrm rot="-5400000">
              <a:off x="534207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67" name="tx266"/>
            <p:cNvSpPr/>
            <p:nvPr/>
          </p:nvSpPr>
          <p:spPr>
            <a:xfrm rot="-5400000">
              <a:off x="5592605"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68" name="tx267"/>
            <p:cNvSpPr/>
            <p:nvPr/>
          </p:nvSpPr>
          <p:spPr>
            <a:xfrm rot="-5400000">
              <a:off x="585303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69" name="tx268"/>
            <p:cNvSpPr/>
            <p:nvPr/>
          </p:nvSpPr>
          <p:spPr>
            <a:xfrm rot="-5400000">
              <a:off x="6111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70" name="tx269"/>
            <p:cNvSpPr/>
            <p:nvPr/>
          </p:nvSpPr>
          <p:spPr>
            <a:xfrm rot="-5400000">
              <a:off x="634119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71" name="tx270"/>
            <p:cNvSpPr/>
            <p:nvPr/>
          </p:nvSpPr>
          <p:spPr>
            <a:xfrm rot="-5400000">
              <a:off x="664377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72" name="tx271"/>
            <p:cNvSpPr/>
            <p:nvPr/>
          </p:nvSpPr>
          <p:spPr>
            <a:xfrm rot="-5400000">
              <a:off x="693380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73" name="tx272"/>
            <p:cNvSpPr/>
            <p:nvPr/>
          </p:nvSpPr>
          <p:spPr>
            <a:xfrm rot="-5400000">
              <a:off x="713198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74" name="tx273"/>
            <p:cNvSpPr/>
            <p:nvPr/>
          </p:nvSpPr>
          <p:spPr>
            <a:xfrm rot="-5400000">
              <a:off x="7392277"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75" name="tx274"/>
            <p:cNvSpPr/>
            <p:nvPr/>
          </p:nvSpPr>
          <p:spPr>
            <a:xfrm rot="-5400000">
              <a:off x="768903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76" name="tx275"/>
            <p:cNvSpPr/>
            <p:nvPr/>
          </p:nvSpPr>
          <p:spPr>
            <a:xfrm rot="-5400000">
              <a:off x="793075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77" name="tx276"/>
            <p:cNvSpPr/>
            <p:nvPr/>
          </p:nvSpPr>
          <p:spPr>
            <a:xfrm rot="-5400000">
              <a:off x="8191092"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78" name="pl277"/>
            <p:cNvSpPr/>
            <p:nvPr/>
          </p:nvSpPr>
          <p:spPr>
            <a:xfrm>
              <a:off x="859899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9" name="pl278"/>
            <p:cNvSpPr/>
            <p:nvPr/>
          </p:nvSpPr>
          <p:spPr>
            <a:xfrm>
              <a:off x="88593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0" name="pl279"/>
            <p:cNvSpPr/>
            <p:nvPr/>
          </p:nvSpPr>
          <p:spPr>
            <a:xfrm>
              <a:off x="911967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1" name="pl280"/>
            <p:cNvSpPr/>
            <p:nvPr/>
          </p:nvSpPr>
          <p:spPr>
            <a:xfrm>
              <a:off x="938001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2" name="pl281"/>
            <p:cNvSpPr/>
            <p:nvPr/>
          </p:nvSpPr>
          <p:spPr>
            <a:xfrm>
              <a:off x="9640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3" name="pl282"/>
            <p:cNvSpPr/>
            <p:nvPr/>
          </p:nvSpPr>
          <p:spPr>
            <a:xfrm>
              <a:off x="99006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4" name="pl283"/>
            <p:cNvSpPr/>
            <p:nvPr/>
          </p:nvSpPr>
          <p:spPr>
            <a:xfrm>
              <a:off x="101610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5" name="pl284"/>
            <p:cNvSpPr/>
            <p:nvPr/>
          </p:nvSpPr>
          <p:spPr>
            <a:xfrm>
              <a:off x="1042137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6" name="pl285"/>
            <p:cNvSpPr/>
            <p:nvPr/>
          </p:nvSpPr>
          <p:spPr>
            <a:xfrm>
              <a:off x="106817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7" name="pl286"/>
            <p:cNvSpPr/>
            <p:nvPr/>
          </p:nvSpPr>
          <p:spPr>
            <a:xfrm>
              <a:off x="10942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8" name="pl287"/>
            <p:cNvSpPr/>
            <p:nvPr/>
          </p:nvSpPr>
          <p:spPr>
            <a:xfrm>
              <a:off x="1120238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9" name="pl288"/>
            <p:cNvSpPr/>
            <p:nvPr/>
          </p:nvSpPr>
          <p:spPr>
            <a:xfrm>
              <a:off x="114627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0" name="tx289"/>
            <p:cNvSpPr/>
            <p:nvPr/>
          </p:nvSpPr>
          <p:spPr>
            <a:xfrm rot="-5400000">
              <a:off x="851821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91" name="tx290"/>
            <p:cNvSpPr/>
            <p:nvPr/>
          </p:nvSpPr>
          <p:spPr>
            <a:xfrm rot="-5400000">
              <a:off x="8768743"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92" name="tx291"/>
            <p:cNvSpPr/>
            <p:nvPr/>
          </p:nvSpPr>
          <p:spPr>
            <a:xfrm rot="-5400000">
              <a:off x="9029169"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93" name="tx292"/>
            <p:cNvSpPr/>
            <p:nvPr/>
          </p:nvSpPr>
          <p:spPr>
            <a:xfrm rot="-5400000">
              <a:off x="928764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94" name="tx293"/>
            <p:cNvSpPr/>
            <p:nvPr/>
          </p:nvSpPr>
          <p:spPr>
            <a:xfrm rot="-5400000">
              <a:off x="951733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95" name="tx294"/>
            <p:cNvSpPr/>
            <p:nvPr/>
          </p:nvSpPr>
          <p:spPr>
            <a:xfrm rot="-5400000">
              <a:off x="981991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96" name="tx295"/>
            <p:cNvSpPr/>
            <p:nvPr/>
          </p:nvSpPr>
          <p:spPr>
            <a:xfrm rot="-5400000">
              <a:off x="10109940"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97" name="tx296"/>
            <p:cNvSpPr/>
            <p:nvPr/>
          </p:nvSpPr>
          <p:spPr>
            <a:xfrm rot="-5400000">
              <a:off x="10308119"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98" name="tx297"/>
            <p:cNvSpPr/>
            <p:nvPr/>
          </p:nvSpPr>
          <p:spPr>
            <a:xfrm rot="-5400000">
              <a:off x="10568415"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99" name="tx298"/>
            <p:cNvSpPr/>
            <p:nvPr/>
          </p:nvSpPr>
          <p:spPr>
            <a:xfrm rot="-5400000">
              <a:off x="1086517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00" name="tx299"/>
            <p:cNvSpPr/>
            <p:nvPr/>
          </p:nvSpPr>
          <p:spPr>
            <a:xfrm rot="-5400000">
              <a:off x="1110689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01" name="tx300"/>
            <p:cNvSpPr/>
            <p:nvPr/>
          </p:nvSpPr>
          <p:spPr>
            <a:xfrm rot="-5400000">
              <a:off x="113672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02" name="pl301"/>
            <p:cNvSpPr/>
            <p:nvPr/>
          </p:nvSpPr>
          <p:spPr>
            <a:xfrm>
              <a:off x="117751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pl302"/>
            <p:cNvSpPr/>
            <p:nvPr/>
          </p:nvSpPr>
          <p:spPr>
            <a:xfrm>
              <a:off x="120354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pl303"/>
            <p:cNvSpPr/>
            <p:nvPr/>
          </p:nvSpPr>
          <p:spPr>
            <a:xfrm>
              <a:off x="122958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125561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pl305"/>
            <p:cNvSpPr/>
            <p:nvPr/>
          </p:nvSpPr>
          <p:spPr>
            <a:xfrm>
              <a:off x="1281649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130768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133371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308"/>
            <p:cNvSpPr/>
            <p:nvPr/>
          </p:nvSpPr>
          <p:spPr>
            <a:xfrm>
              <a:off x="135975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309"/>
            <p:cNvSpPr/>
            <p:nvPr/>
          </p:nvSpPr>
          <p:spPr>
            <a:xfrm>
              <a:off x="138578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1411818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1437852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1463886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tx313"/>
            <p:cNvSpPr/>
            <p:nvPr/>
          </p:nvSpPr>
          <p:spPr>
            <a:xfrm rot="-5400000">
              <a:off x="1169435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15" name="tx314"/>
            <p:cNvSpPr/>
            <p:nvPr/>
          </p:nvSpPr>
          <p:spPr>
            <a:xfrm rot="-5400000">
              <a:off x="11944881"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16" name="tx315"/>
            <p:cNvSpPr/>
            <p:nvPr/>
          </p:nvSpPr>
          <p:spPr>
            <a:xfrm rot="-5400000">
              <a:off x="12205307"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17" name="tx316"/>
            <p:cNvSpPr/>
            <p:nvPr/>
          </p:nvSpPr>
          <p:spPr>
            <a:xfrm rot="-5400000">
              <a:off x="1246378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18" name="tx317"/>
            <p:cNvSpPr/>
            <p:nvPr/>
          </p:nvSpPr>
          <p:spPr>
            <a:xfrm rot="-5400000">
              <a:off x="1269347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19" name="tx318"/>
            <p:cNvSpPr/>
            <p:nvPr/>
          </p:nvSpPr>
          <p:spPr>
            <a:xfrm rot="-5400000">
              <a:off x="1299604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20" name="tx319"/>
            <p:cNvSpPr/>
            <p:nvPr/>
          </p:nvSpPr>
          <p:spPr>
            <a:xfrm rot="-5400000">
              <a:off x="1328607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21" name="tx320"/>
            <p:cNvSpPr/>
            <p:nvPr/>
          </p:nvSpPr>
          <p:spPr>
            <a:xfrm rot="-5400000">
              <a:off x="1348425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22" name="tx321"/>
            <p:cNvSpPr/>
            <p:nvPr/>
          </p:nvSpPr>
          <p:spPr>
            <a:xfrm rot="-5400000">
              <a:off x="13744553"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23" name="tx322"/>
            <p:cNvSpPr/>
            <p:nvPr/>
          </p:nvSpPr>
          <p:spPr>
            <a:xfrm rot="-5400000">
              <a:off x="14041311"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24" name="tx323"/>
            <p:cNvSpPr/>
            <p:nvPr/>
          </p:nvSpPr>
          <p:spPr>
            <a:xfrm rot="-5400000">
              <a:off x="1428302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25" name="tx324"/>
            <p:cNvSpPr/>
            <p:nvPr/>
          </p:nvSpPr>
          <p:spPr>
            <a:xfrm rot="-5400000">
              <a:off x="1454336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26" name="pl325"/>
            <p:cNvSpPr/>
            <p:nvPr/>
          </p:nvSpPr>
          <p:spPr>
            <a:xfrm>
              <a:off x="149512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pl326"/>
            <p:cNvSpPr/>
            <p:nvPr/>
          </p:nvSpPr>
          <p:spPr>
            <a:xfrm>
              <a:off x="152116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327"/>
            <p:cNvSpPr/>
            <p:nvPr/>
          </p:nvSpPr>
          <p:spPr>
            <a:xfrm>
              <a:off x="154719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28"/>
            <p:cNvSpPr/>
            <p:nvPr/>
          </p:nvSpPr>
          <p:spPr>
            <a:xfrm>
              <a:off x="157322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329"/>
            <p:cNvSpPr/>
            <p:nvPr/>
          </p:nvSpPr>
          <p:spPr>
            <a:xfrm>
              <a:off x="159926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30"/>
            <p:cNvSpPr/>
            <p:nvPr/>
          </p:nvSpPr>
          <p:spPr>
            <a:xfrm>
              <a:off x="1625296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31"/>
            <p:cNvSpPr/>
            <p:nvPr/>
          </p:nvSpPr>
          <p:spPr>
            <a:xfrm>
              <a:off x="165133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332"/>
            <p:cNvSpPr/>
            <p:nvPr/>
          </p:nvSpPr>
          <p:spPr>
            <a:xfrm>
              <a:off x="167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pl333"/>
            <p:cNvSpPr/>
            <p:nvPr/>
          </p:nvSpPr>
          <p:spPr>
            <a:xfrm>
              <a:off x="1703398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334"/>
            <p:cNvSpPr/>
            <p:nvPr/>
          </p:nvSpPr>
          <p:spPr>
            <a:xfrm>
              <a:off x="17294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17554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1781500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tx337"/>
            <p:cNvSpPr/>
            <p:nvPr/>
          </p:nvSpPr>
          <p:spPr>
            <a:xfrm rot="-5400000">
              <a:off x="1487049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39" name="tx338"/>
            <p:cNvSpPr/>
            <p:nvPr/>
          </p:nvSpPr>
          <p:spPr>
            <a:xfrm rot="-5400000">
              <a:off x="151210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40" name="tx339"/>
            <p:cNvSpPr/>
            <p:nvPr/>
          </p:nvSpPr>
          <p:spPr>
            <a:xfrm rot="-5400000">
              <a:off x="15381445"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41" name="tx340"/>
            <p:cNvSpPr/>
            <p:nvPr/>
          </p:nvSpPr>
          <p:spPr>
            <a:xfrm rot="-5400000">
              <a:off x="15639918"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42" name="tx341"/>
            <p:cNvSpPr/>
            <p:nvPr/>
          </p:nvSpPr>
          <p:spPr>
            <a:xfrm rot="-5400000">
              <a:off x="1586961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43" name="tx342"/>
            <p:cNvSpPr/>
            <p:nvPr/>
          </p:nvSpPr>
          <p:spPr>
            <a:xfrm rot="-5400000">
              <a:off x="1617218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44" name="tx343"/>
            <p:cNvSpPr/>
            <p:nvPr/>
          </p:nvSpPr>
          <p:spPr>
            <a:xfrm rot="-5400000">
              <a:off x="1646221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45" name="tx344"/>
            <p:cNvSpPr/>
            <p:nvPr/>
          </p:nvSpPr>
          <p:spPr>
            <a:xfrm rot="-5400000">
              <a:off x="1666039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46" name="tx345"/>
            <p:cNvSpPr/>
            <p:nvPr/>
          </p:nvSpPr>
          <p:spPr>
            <a:xfrm rot="-5400000">
              <a:off x="1692069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47" name="tx346"/>
            <p:cNvSpPr/>
            <p:nvPr/>
          </p:nvSpPr>
          <p:spPr>
            <a:xfrm rot="-5400000">
              <a:off x="1721744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48" name="tx347"/>
            <p:cNvSpPr/>
            <p:nvPr/>
          </p:nvSpPr>
          <p:spPr>
            <a:xfrm rot="-5400000">
              <a:off x="17459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49" name="tx348"/>
            <p:cNvSpPr/>
            <p:nvPr/>
          </p:nvSpPr>
          <p:spPr>
            <a:xfrm rot="-5400000">
              <a:off x="1771950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50" name="tx349"/>
            <p:cNvSpPr/>
            <p:nvPr/>
          </p:nvSpPr>
          <p:spPr>
            <a:xfrm>
              <a:off x="1421486" y="5200079"/>
              <a:ext cx="381186"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351" name="tx350"/>
            <p:cNvSpPr/>
            <p:nvPr/>
          </p:nvSpPr>
          <p:spPr>
            <a:xfrm>
              <a:off x="1294238" y="4095000"/>
              <a:ext cx="508434"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500</a:t>
              </a:r>
            </a:p>
          </p:txBody>
        </p:sp>
        <p:sp>
          <p:nvSpPr>
            <p:cNvPr id="352" name="tx351"/>
            <p:cNvSpPr/>
            <p:nvPr/>
          </p:nvSpPr>
          <p:spPr>
            <a:xfrm>
              <a:off x="1230614" y="2960341"/>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1,000</a:t>
              </a:r>
            </a:p>
          </p:txBody>
        </p:sp>
        <p:sp>
          <p:nvSpPr>
            <p:cNvPr id="353" name="pl352"/>
            <p:cNvSpPr/>
            <p:nvPr/>
          </p:nvSpPr>
          <p:spPr>
            <a:xfrm>
              <a:off x="2055723"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54" name="pl353"/>
            <p:cNvSpPr/>
            <p:nvPr/>
          </p:nvSpPr>
          <p:spPr>
            <a:xfrm>
              <a:off x="2055723" y="418027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55" name="pl354"/>
            <p:cNvSpPr/>
            <p:nvPr/>
          </p:nvSpPr>
          <p:spPr>
            <a:xfrm>
              <a:off x="2055723" y="307519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56" name="tx355"/>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357" name="rc356"/>
            <p:cNvSpPr/>
            <p:nvPr/>
          </p:nvSpPr>
          <p:spPr>
            <a:xfrm>
              <a:off x="18110385" y="2153563"/>
              <a:ext cx="1753945" cy="1236458"/>
            </a:xfrm>
            <a:prstGeom prst="rect">
              <a:avLst/>
            </a:prstGeom>
            <a:solidFill>
              <a:srgbClr val="FFFFFF">
                <a:alpha val="100000"/>
              </a:srgbClr>
            </a:solidFill>
          </p:spPr>
          <p:txBody>
            <a:bodyPr/>
            <a:lstStyle/>
            <a:p/>
          </p:txBody>
        </p:sp>
        <p:sp>
          <p:nvSpPr>
            <p:cNvPr id="358" name="rc357"/>
            <p:cNvSpPr/>
            <p:nvPr/>
          </p:nvSpPr>
          <p:spPr>
            <a:xfrm>
              <a:off x="18179974" y="2223153"/>
              <a:ext cx="274319" cy="274319"/>
            </a:xfrm>
            <a:prstGeom prst="rect">
              <a:avLst/>
            </a:prstGeom>
            <a:solidFill>
              <a:srgbClr val="FFFFFF">
                <a:alpha val="100000"/>
              </a:srgbClr>
            </a:solidFill>
          </p:spPr>
          <p:txBody>
            <a:bodyPr/>
            <a:lstStyle/>
            <a:p/>
          </p:txBody>
        </p:sp>
        <p:sp>
          <p:nvSpPr>
            <p:cNvPr id="359" name="rc358"/>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60" name="rc359"/>
            <p:cNvSpPr/>
            <p:nvPr/>
          </p:nvSpPr>
          <p:spPr>
            <a:xfrm>
              <a:off x="18179974" y="2497473"/>
              <a:ext cx="274319" cy="274319"/>
            </a:xfrm>
            <a:prstGeom prst="rect">
              <a:avLst/>
            </a:prstGeom>
            <a:solidFill>
              <a:srgbClr val="FFFFFF">
                <a:alpha val="100000"/>
              </a:srgbClr>
            </a:solidFill>
          </p:spPr>
          <p:txBody>
            <a:bodyPr/>
            <a:lstStyle/>
            <a:p/>
          </p:txBody>
        </p:sp>
        <p:sp>
          <p:nvSpPr>
            <p:cNvPr id="361" name="rc360"/>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62" name="rc361"/>
            <p:cNvSpPr/>
            <p:nvPr/>
          </p:nvSpPr>
          <p:spPr>
            <a:xfrm>
              <a:off x="18179974" y="2771793"/>
              <a:ext cx="274319" cy="274319"/>
            </a:xfrm>
            <a:prstGeom prst="rect">
              <a:avLst/>
            </a:prstGeom>
            <a:solidFill>
              <a:srgbClr val="FFFFFF">
                <a:alpha val="100000"/>
              </a:srgbClr>
            </a:solidFill>
          </p:spPr>
          <p:txBody>
            <a:bodyPr/>
            <a:lstStyle/>
            <a:p/>
          </p:txBody>
        </p:sp>
        <p:sp>
          <p:nvSpPr>
            <p:cNvPr id="363" name="rc362"/>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64" name="rc363"/>
            <p:cNvSpPr/>
            <p:nvPr/>
          </p:nvSpPr>
          <p:spPr>
            <a:xfrm>
              <a:off x="18179974" y="3046113"/>
              <a:ext cx="274319" cy="274319"/>
            </a:xfrm>
            <a:prstGeom prst="rect">
              <a:avLst/>
            </a:prstGeom>
            <a:solidFill>
              <a:srgbClr val="FFFFFF">
                <a:alpha val="100000"/>
              </a:srgbClr>
            </a:solidFill>
          </p:spPr>
          <p:txBody>
            <a:bodyPr/>
            <a:lstStyle/>
            <a:p/>
          </p:txBody>
        </p:sp>
        <p:sp>
          <p:nvSpPr>
            <p:cNvPr id="365" name="rc364"/>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66" name="tx365"/>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367" name="tx366"/>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368" name="tx367"/>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369" name="tx368"/>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370" name=""/>
          <p:cNvGrpSpPr/>
          <p:nvPr/>
        </p:nvGrpSpPr>
        <p:grpSpPr>
          <a:xfrm>
            <a:off x="6400800" y="6217920"/>
            <a:ext cx="5486400" cy="4251960"/>
            <a:chOff x="6400800" y="6217920"/>
            <a:chExt cx="5486400" cy="4251960"/>
          </a:xfrm>
        </p:grpSpPr>
        <p:sp>
          <p:nvSpPr>
            <p:cNvPr id="371"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372"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373" name="rc5"/>
            <p:cNvSpPr/>
            <p:nvPr/>
          </p:nvSpPr>
          <p:spPr>
            <a:xfrm>
              <a:off x="7153670" y="6510025"/>
              <a:ext cx="4107183" cy="2788960"/>
            </a:xfrm>
            <a:prstGeom prst="rect">
              <a:avLst/>
            </a:prstGeom>
            <a:solidFill>
              <a:srgbClr val="FFFFFF">
                <a:alpha val="100000"/>
              </a:srgbClr>
            </a:solidFill>
          </p:spPr>
          <p:txBody>
            <a:bodyPr/>
            <a:lstStyle/>
            <a:p/>
          </p:txBody>
        </p:sp>
        <p:sp>
          <p:nvSpPr>
            <p:cNvPr id="374" name="pl6"/>
            <p:cNvSpPr/>
            <p:nvPr/>
          </p:nvSpPr>
          <p:spPr>
            <a:xfrm>
              <a:off x="7153670" y="8792661"/>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375" name="pl7"/>
            <p:cNvSpPr/>
            <p:nvPr/>
          </p:nvSpPr>
          <p:spPr>
            <a:xfrm>
              <a:off x="7153670" y="8033553"/>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376" name="pl8"/>
            <p:cNvSpPr/>
            <p:nvPr/>
          </p:nvSpPr>
          <p:spPr>
            <a:xfrm>
              <a:off x="7153670" y="7274446"/>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377" name="pl9"/>
            <p:cNvSpPr/>
            <p:nvPr/>
          </p:nvSpPr>
          <p:spPr>
            <a:xfrm>
              <a:off x="7153670" y="6515338"/>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378" name="pl10"/>
            <p:cNvSpPr/>
            <p:nvPr/>
          </p:nvSpPr>
          <p:spPr>
            <a:xfrm>
              <a:off x="7153670" y="9172214"/>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379" name="pl11"/>
            <p:cNvSpPr/>
            <p:nvPr/>
          </p:nvSpPr>
          <p:spPr>
            <a:xfrm>
              <a:off x="7153670" y="8413107"/>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380" name="pl12"/>
            <p:cNvSpPr/>
            <p:nvPr/>
          </p:nvSpPr>
          <p:spPr>
            <a:xfrm>
              <a:off x="7153670" y="7654000"/>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381" name="pl13"/>
            <p:cNvSpPr/>
            <p:nvPr/>
          </p:nvSpPr>
          <p:spPr>
            <a:xfrm>
              <a:off x="7153670" y="6894892"/>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382" name="rc14"/>
            <p:cNvSpPr/>
            <p:nvPr/>
          </p:nvSpPr>
          <p:spPr>
            <a:xfrm>
              <a:off x="7296281" y="8621861"/>
              <a:ext cx="399309" cy="550352"/>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383" name="rc15"/>
            <p:cNvSpPr/>
            <p:nvPr/>
          </p:nvSpPr>
          <p:spPr>
            <a:xfrm>
              <a:off x="7866723" y="6807595"/>
              <a:ext cx="399309" cy="236461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384" name="rc16"/>
            <p:cNvSpPr/>
            <p:nvPr/>
          </p:nvSpPr>
          <p:spPr>
            <a:xfrm>
              <a:off x="8437165" y="6887301"/>
              <a:ext cx="399309" cy="2284913"/>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385" name="rc17"/>
            <p:cNvSpPr/>
            <p:nvPr/>
          </p:nvSpPr>
          <p:spPr>
            <a:xfrm>
              <a:off x="9007608" y="7369334"/>
              <a:ext cx="399309" cy="1802880"/>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386" name="rc18"/>
            <p:cNvSpPr/>
            <p:nvPr/>
          </p:nvSpPr>
          <p:spPr>
            <a:xfrm>
              <a:off x="9578050" y="6674751"/>
              <a:ext cx="399309" cy="2497463"/>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387" name="rc19"/>
            <p:cNvSpPr/>
            <p:nvPr/>
          </p:nvSpPr>
          <p:spPr>
            <a:xfrm>
              <a:off x="10148492" y="7574293"/>
              <a:ext cx="399309" cy="1597921"/>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388" name="rc20"/>
            <p:cNvSpPr/>
            <p:nvPr/>
          </p:nvSpPr>
          <p:spPr>
            <a:xfrm>
              <a:off x="10718934" y="8268877"/>
              <a:ext cx="399309" cy="903337"/>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389" name="rc21"/>
            <p:cNvSpPr/>
            <p:nvPr/>
          </p:nvSpPr>
          <p:spPr>
            <a:xfrm>
              <a:off x="7866723" y="6796208"/>
              <a:ext cx="399309" cy="1138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90" name="rc22"/>
            <p:cNvSpPr/>
            <p:nvPr/>
          </p:nvSpPr>
          <p:spPr>
            <a:xfrm>
              <a:off x="8437165" y="6883506"/>
              <a:ext cx="399309" cy="379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91" name="rc23"/>
            <p:cNvSpPr/>
            <p:nvPr/>
          </p:nvSpPr>
          <p:spPr>
            <a:xfrm>
              <a:off x="9007608" y="7365539"/>
              <a:ext cx="399309" cy="379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92" name="rc24"/>
            <p:cNvSpPr/>
            <p:nvPr/>
          </p:nvSpPr>
          <p:spPr>
            <a:xfrm>
              <a:off x="9578050" y="6667160"/>
              <a:ext cx="399309" cy="759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93" name="rc25"/>
            <p:cNvSpPr/>
            <p:nvPr/>
          </p:nvSpPr>
          <p:spPr>
            <a:xfrm>
              <a:off x="10148492" y="7562907"/>
              <a:ext cx="399309" cy="1138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94" name="rc26"/>
            <p:cNvSpPr/>
            <p:nvPr/>
          </p:nvSpPr>
          <p:spPr>
            <a:xfrm>
              <a:off x="10718934" y="8257490"/>
              <a:ext cx="399309" cy="1138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95" name="rc27"/>
            <p:cNvSpPr/>
            <p:nvPr/>
          </p:nvSpPr>
          <p:spPr>
            <a:xfrm>
              <a:off x="7866723" y="6792413"/>
              <a:ext cx="399309" cy="3795"/>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396" name="rc28"/>
            <p:cNvSpPr/>
            <p:nvPr/>
          </p:nvSpPr>
          <p:spPr>
            <a:xfrm>
              <a:off x="8437165" y="6879710"/>
              <a:ext cx="399309" cy="3795"/>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397" name="rc29"/>
            <p:cNvSpPr/>
            <p:nvPr/>
          </p:nvSpPr>
          <p:spPr>
            <a:xfrm>
              <a:off x="9578050" y="6636796"/>
              <a:ext cx="399309" cy="30364"/>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398" name="rc30"/>
            <p:cNvSpPr/>
            <p:nvPr/>
          </p:nvSpPr>
          <p:spPr>
            <a:xfrm>
              <a:off x="10148492" y="7505974"/>
              <a:ext cx="399309" cy="56933"/>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399" name="rc31"/>
            <p:cNvSpPr/>
            <p:nvPr/>
          </p:nvSpPr>
          <p:spPr>
            <a:xfrm>
              <a:off x="10718934" y="8242308"/>
              <a:ext cx="399309" cy="15182"/>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00" name="pl32"/>
            <p:cNvSpPr/>
            <p:nvPr/>
          </p:nvSpPr>
          <p:spPr>
            <a:xfrm>
              <a:off x="7495936" y="6867288"/>
              <a:ext cx="3422653" cy="2239407"/>
            </a:xfrm>
            <a:custGeom>
              <a:avLst/>
              <a:pathLst>
                <a:path w="3422653" h="2239407">
                  <a:moveTo>
                    <a:pt x="0" y="100798"/>
                  </a:moveTo>
                  <a:lnTo>
                    <a:pt x="570442" y="0"/>
                  </a:lnTo>
                  <a:lnTo>
                    <a:pt x="1140884" y="622150"/>
                  </a:lnTo>
                  <a:lnTo>
                    <a:pt x="1711326" y="1041584"/>
                  </a:lnTo>
                  <a:lnTo>
                    <a:pt x="2281768" y="1497417"/>
                  </a:lnTo>
                  <a:lnTo>
                    <a:pt x="2852210" y="2015970"/>
                  </a:lnTo>
                  <a:lnTo>
                    <a:pt x="3422653" y="2239407"/>
                  </a:lnTo>
                </a:path>
              </a:pathLst>
            </a:custGeom>
            <a:ln w="40651" cap="flat">
              <a:solidFill>
                <a:srgbClr val="000000">
                  <a:alpha val="100000"/>
                </a:srgbClr>
              </a:solidFill>
              <a:prstDash val="solid"/>
              <a:round/>
            </a:ln>
          </p:spPr>
          <p:txBody>
            <a:bodyPr/>
            <a:lstStyle/>
            <a:p/>
          </p:txBody>
        </p:sp>
        <p:sp>
          <p:nvSpPr>
            <p:cNvPr id="401" name="rc33"/>
            <p:cNvSpPr/>
            <p:nvPr/>
          </p:nvSpPr>
          <p:spPr>
            <a:xfrm>
              <a:off x="7153670" y="6510025"/>
              <a:ext cx="4107183" cy="2788960"/>
            </a:xfrm>
            <a:prstGeom prst="rect">
              <a:avLst/>
            </a:prstGeom>
            <a:ln w="13550" cap="rnd">
              <a:solidFill>
                <a:srgbClr val="333333">
                  <a:alpha val="100000"/>
                </a:srgbClr>
              </a:solidFill>
              <a:prstDash val="solid"/>
              <a:round/>
            </a:ln>
          </p:spPr>
          <p:txBody>
            <a:bodyPr/>
            <a:lstStyle/>
            <a:p/>
          </p:txBody>
        </p:sp>
        <p:sp>
          <p:nvSpPr>
            <p:cNvPr id="402" name="tx34"/>
            <p:cNvSpPr/>
            <p:nvPr/>
          </p:nvSpPr>
          <p:spPr>
            <a:xfrm>
              <a:off x="6886172" y="9169908"/>
              <a:ext cx="16944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03" name="tx35"/>
            <p:cNvSpPr/>
            <p:nvPr/>
          </p:nvSpPr>
          <p:spPr>
            <a:xfrm>
              <a:off x="6801340" y="841080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a:t>
              </a:r>
            </a:p>
          </p:txBody>
        </p:sp>
        <p:sp>
          <p:nvSpPr>
            <p:cNvPr id="404" name="tx36"/>
            <p:cNvSpPr/>
            <p:nvPr/>
          </p:nvSpPr>
          <p:spPr>
            <a:xfrm>
              <a:off x="6801340" y="7651693"/>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400</a:t>
              </a:r>
            </a:p>
          </p:txBody>
        </p:sp>
        <p:sp>
          <p:nvSpPr>
            <p:cNvPr id="405" name="tx37"/>
            <p:cNvSpPr/>
            <p:nvPr/>
          </p:nvSpPr>
          <p:spPr>
            <a:xfrm>
              <a:off x="6801340" y="6892585"/>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600</a:t>
              </a:r>
            </a:p>
          </p:txBody>
        </p:sp>
        <p:sp>
          <p:nvSpPr>
            <p:cNvPr id="406" name="pl38"/>
            <p:cNvSpPr/>
            <p:nvPr/>
          </p:nvSpPr>
          <p:spPr>
            <a:xfrm>
              <a:off x="7118876"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7" name="pl39"/>
            <p:cNvSpPr/>
            <p:nvPr/>
          </p:nvSpPr>
          <p:spPr>
            <a:xfrm>
              <a:off x="7118876" y="841310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8" name="pl40"/>
            <p:cNvSpPr/>
            <p:nvPr/>
          </p:nvSpPr>
          <p:spPr>
            <a:xfrm>
              <a:off x="7118876" y="765400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9" name="pl41"/>
            <p:cNvSpPr/>
            <p:nvPr/>
          </p:nvSpPr>
          <p:spPr>
            <a:xfrm>
              <a:off x="7118876" y="689489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0" name="pl42"/>
            <p:cNvSpPr/>
            <p:nvPr/>
          </p:nvSpPr>
          <p:spPr>
            <a:xfrm>
              <a:off x="11260854"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11" name="pl43"/>
            <p:cNvSpPr/>
            <p:nvPr/>
          </p:nvSpPr>
          <p:spPr>
            <a:xfrm>
              <a:off x="11260854" y="8612223"/>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12" name="pl44"/>
            <p:cNvSpPr/>
            <p:nvPr/>
          </p:nvSpPr>
          <p:spPr>
            <a:xfrm>
              <a:off x="11260854" y="8052231"/>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13" name="pl45"/>
            <p:cNvSpPr/>
            <p:nvPr/>
          </p:nvSpPr>
          <p:spPr>
            <a:xfrm>
              <a:off x="11260854" y="7492239"/>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14" name="pl46"/>
            <p:cNvSpPr/>
            <p:nvPr/>
          </p:nvSpPr>
          <p:spPr>
            <a:xfrm>
              <a:off x="11260854" y="6932247"/>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15" name="tx47"/>
            <p:cNvSpPr/>
            <p:nvPr/>
          </p:nvSpPr>
          <p:spPr>
            <a:xfrm>
              <a:off x="11358911"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16" name="tx48"/>
            <p:cNvSpPr/>
            <p:nvPr/>
          </p:nvSpPr>
          <p:spPr>
            <a:xfrm>
              <a:off x="11358911" y="8609916"/>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17" name="tx49"/>
            <p:cNvSpPr/>
            <p:nvPr/>
          </p:nvSpPr>
          <p:spPr>
            <a:xfrm>
              <a:off x="11358911" y="8049924"/>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a:t>
              </a:r>
            </a:p>
          </p:txBody>
        </p:sp>
        <p:sp>
          <p:nvSpPr>
            <p:cNvPr id="418" name="tx50"/>
            <p:cNvSpPr/>
            <p:nvPr/>
          </p:nvSpPr>
          <p:spPr>
            <a:xfrm>
              <a:off x="11358911" y="7489858"/>
              <a:ext cx="254272"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300</a:t>
              </a:r>
            </a:p>
          </p:txBody>
        </p:sp>
        <p:sp>
          <p:nvSpPr>
            <p:cNvPr id="419" name="tx51"/>
            <p:cNvSpPr/>
            <p:nvPr/>
          </p:nvSpPr>
          <p:spPr>
            <a:xfrm>
              <a:off x="11358911" y="692994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400</a:t>
              </a:r>
            </a:p>
          </p:txBody>
        </p:sp>
        <p:sp>
          <p:nvSpPr>
            <p:cNvPr id="420" name="pl52"/>
            <p:cNvSpPr/>
            <p:nvPr/>
          </p:nvSpPr>
          <p:spPr>
            <a:xfrm>
              <a:off x="749593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1" name="pl53"/>
            <p:cNvSpPr/>
            <p:nvPr/>
          </p:nvSpPr>
          <p:spPr>
            <a:xfrm>
              <a:off x="806637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2" name="pl54"/>
            <p:cNvSpPr/>
            <p:nvPr/>
          </p:nvSpPr>
          <p:spPr>
            <a:xfrm>
              <a:off x="863682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3" name="pl55"/>
            <p:cNvSpPr/>
            <p:nvPr/>
          </p:nvSpPr>
          <p:spPr>
            <a:xfrm>
              <a:off x="920726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4" name="pl56"/>
            <p:cNvSpPr/>
            <p:nvPr/>
          </p:nvSpPr>
          <p:spPr>
            <a:xfrm>
              <a:off x="977770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5" name="pl57"/>
            <p:cNvSpPr/>
            <p:nvPr/>
          </p:nvSpPr>
          <p:spPr>
            <a:xfrm>
              <a:off x="10348147"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6" name="pl58"/>
            <p:cNvSpPr/>
            <p:nvPr/>
          </p:nvSpPr>
          <p:spPr>
            <a:xfrm>
              <a:off x="1091858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7" name="tx59"/>
            <p:cNvSpPr/>
            <p:nvPr/>
          </p:nvSpPr>
          <p:spPr>
            <a:xfrm rot="-2700000">
              <a:off x="7386037"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28" name="tx60"/>
            <p:cNvSpPr/>
            <p:nvPr/>
          </p:nvSpPr>
          <p:spPr>
            <a:xfrm rot="-2700000">
              <a:off x="7916781"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29" name="tx61"/>
            <p:cNvSpPr/>
            <p:nvPr/>
          </p:nvSpPr>
          <p:spPr>
            <a:xfrm rot="-2700000">
              <a:off x="8486566"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30" name="tx62"/>
            <p:cNvSpPr/>
            <p:nvPr/>
          </p:nvSpPr>
          <p:spPr>
            <a:xfrm rot="-2700000">
              <a:off x="891231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31" name="tx63"/>
            <p:cNvSpPr/>
            <p:nvPr/>
          </p:nvSpPr>
          <p:spPr>
            <a:xfrm rot="-2700000">
              <a:off x="9482760"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32" name="tx64"/>
            <p:cNvSpPr/>
            <p:nvPr/>
          </p:nvSpPr>
          <p:spPr>
            <a:xfrm rot="-2700000">
              <a:off x="10053175"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433" name="tx65"/>
            <p:cNvSpPr/>
            <p:nvPr/>
          </p:nvSpPr>
          <p:spPr>
            <a:xfrm rot="-2700000">
              <a:off x="10735687"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34" name="tx66"/>
            <p:cNvSpPr/>
            <p:nvPr/>
          </p:nvSpPr>
          <p:spPr>
            <a:xfrm>
              <a:off x="9207262"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435" name="tx67"/>
            <p:cNvSpPr/>
            <p:nvPr/>
          </p:nvSpPr>
          <p:spPr>
            <a:xfrm>
              <a:off x="8390010"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436" name="tx68"/>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437" name="tx69"/>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438" name="rc70"/>
            <p:cNvSpPr/>
            <p:nvPr/>
          </p:nvSpPr>
          <p:spPr>
            <a:xfrm>
              <a:off x="7065874" y="10217410"/>
              <a:ext cx="1051268" cy="182880"/>
            </a:xfrm>
            <a:prstGeom prst="rect">
              <a:avLst/>
            </a:prstGeom>
            <a:solidFill>
              <a:srgbClr val="FFFFFF">
                <a:alpha val="100000"/>
              </a:srgbClr>
            </a:solidFill>
          </p:spPr>
          <p:txBody>
            <a:bodyPr/>
            <a:lstStyle/>
            <a:p/>
          </p:txBody>
        </p:sp>
        <p:sp>
          <p:nvSpPr>
            <p:cNvPr id="439" name="rc71"/>
            <p:cNvSpPr/>
            <p:nvPr/>
          </p:nvSpPr>
          <p:spPr>
            <a:xfrm>
              <a:off x="7065874" y="10217410"/>
              <a:ext cx="182879" cy="182880"/>
            </a:xfrm>
            <a:prstGeom prst="rect">
              <a:avLst/>
            </a:prstGeom>
            <a:solidFill>
              <a:srgbClr val="FFFFFF">
                <a:alpha val="100000"/>
              </a:srgbClr>
            </a:solidFill>
          </p:spPr>
          <p:txBody>
            <a:bodyPr/>
            <a:lstStyle/>
            <a:p/>
          </p:txBody>
        </p:sp>
        <p:sp>
          <p:nvSpPr>
            <p:cNvPr id="440" name="pl72"/>
            <p:cNvSpPr/>
            <p:nvPr/>
          </p:nvSpPr>
          <p:spPr>
            <a:xfrm>
              <a:off x="7084162"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441" name="tx73"/>
            <p:cNvSpPr/>
            <p:nvPr/>
          </p:nvSpPr>
          <p:spPr>
            <a:xfrm>
              <a:off x="7356754"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442" name="rc74"/>
            <p:cNvSpPr/>
            <p:nvPr/>
          </p:nvSpPr>
          <p:spPr>
            <a:xfrm>
              <a:off x="8297142" y="10217410"/>
              <a:ext cx="3051508" cy="182880"/>
            </a:xfrm>
            <a:prstGeom prst="rect">
              <a:avLst/>
            </a:prstGeom>
            <a:solidFill>
              <a:srgbClr val="FFFFFF">
                <a:alpha val="100000"/>
              </a:srgbClr>
            </a:solidFill>
          </p:spPr>
          <p:txBody>
            <a:bodyPr/>
            <a:lstStyle/>
            <a:p/>
          </p:txBody>
        </p:sp>
        <p:sp>
          <p:nvSpPr>
            <p:cNvPr id="443" name="rc75"/>
            <p:cNvSpPr/>
            <p:nvPr/>
          </p:nvSpPr>
          <p:spPr>
            <a:xfrm>
              <a:off x="8297142" y="10217410"/>
              <a:ext cx="182880" cy="182880"/>
            </a:xfrm>
            <a:prstGeom prst="rect">
              <a:avLst/>
            </a:prstGeom>
            <a:solidFill>
              <a:srgbClr val="FFFFFF">
                <a:alpha val="100000"/>
              </a:srgbClr>
            </a:solidFill>
          </p:spPr>
          <p:txBody>
            <a:bodyPr/>
            <a:lstStyle/>
            <a:p/>
          </p:txBody>
        </p:sp>
        <p:sp>
          <p:nvSpPr>
            <p:cNvPr id="444" name="rc76"/>
            <p:cNvSpPr/>
            <p:nvPr/>
          </p:nvSpPr>
          <p:spPr>
            <a:xfrm>
              <a:off x="8306142"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45" name="rc77"/>
            <p:cNvSpPr/>
            <p:nvPr/>
          </p:nvSpPr>
          <p:spPr>
            <a:xfrm>
              <a:off x="9388382" y="10217410"/>
              <a:ext cx="182879" cy="182880"/>
            </a:xfrm>
            <a:prstGeom prst="rect">
              <a:avLst/>
            </a:prstGeom>
            <a:solidFill>
              <a:srgbClr val="FFFFFF">
                <a:alpha val="100000"/>
              </a:srgbClr>
            </a:solidFill>
          </p:spPr>
          <p:txBody>
            <a:bodyPr/>
            <a:lstStyle/>
            <a:p/>
          </p:txBody>
        </p:sp>
        <p:sp>
          <p:nvSpPr>
            <p:cNvPr id="446" name="rc78"/>
            <p:cNvSpPr/>
            <p:nvPr/>
          </p:nvSpPr>
          <p:spPr>
            <a:xfrm>
              <a:off x="9397382" y="10226410"/>
              <a:ext cx="164880"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7" name="rc79"/>
            <p:cNvSpPr/>
            <p:nvPr/>
          </p:nvSpPr>
          <p:spPr>
            <a:xfrm>
              <a:off x="10314423" y="10217410"/>
              <a:ext cx="182879" cy="182880"/>
            </a:xfrm>
            <a:prstGeom prst="rect">
              <a:avLst/>
            </a:prstGeom>
            <a:solidFill>
              <a:srgbClr val="FFFFFF">
                <a:alpha val="100000"/>
              </a:srgbClr>
            </a:solidFill>
          </p:spPr>
          <p:txBody>
            <a:bodyPr/>
            <a:lstStyle/>
            <a:p/>
          </p:txBody>
        </p:sp>
        <p:sp>
          <p:nvSpPr>
            <p:cNvPr id="448" name="rc80"/>
            <p:cNvSpPr/>
            <p:nvPr/>
          </p:nvSpPr>
          <p:spPr>
            <a:xfrm>
              <a:off x="10323423" y="10226410"/>
              <a:ext cx="164880"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49" name="tx81"/>
            <p:cNvSpPr/>
            <p:nvPr/>
          </p:nvSpPr>
          <p:spPr>
            <a:xfrm>
              <a:off x="8588022"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450" name="tx82"/>
            <p:cNvSpPr/>
            <p:nvPr/>
          </p:nvSpPr>
          <p:spPr>
            <a:xfrm>
              <a:off x="9679262"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451" name="tx83"/>
            <p:cNvSpPr/>
            <p:nvPr/>
          </p:nvSpPr>
          <p:spPr>
            <a:xfrm>
              <a:off x="10605303"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452" name="tx84"/>
            <p:cNvSpPr/>
            <p:nvPr/>
          </p:nvSpPr>
          <p:spPr>
            <a:xfrm>
              <a:off x="6578964"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53" name=""/>
          <p:cNvGrpSpPr/>
          <p:nvPr/>
        </p:nvGrpSpPr>
        <p:grpSpPr>
          <a:xfrm>
            <a:off x="12527280" y="6217920"/>
            <a:ext cx="5486400" cy="4297680"/>
            <a:chOff x="12527280" y="6217920"/>
            <a:chExt cx="5486400" cy="4297680"/>
          </a:xfrm>
        </p:grpSpPr>
        <p:sp>
          <p:nvSpPr>
            <p:cNvPr id="454"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55"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56"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457"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58"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59"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60"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61"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62"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63"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64"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65"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66"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67"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68" name="pl17"/>
            <p:cNvSpPr/>
            <p:nvPr/>
          </p:nvSpPr>
          <p:spPr>
            <a:xfrm>
              <a:off x="13329440" y="6740492"/>
              <a:ext cx="4502097" cy="204859"/>
            </a:xfrm>
            <a:custGeom>
              <a:avLst/>
              <a:pathLst>
                <a:path w="4502097" h="204859">
                  <a:moveTo>
                    <a:pt x="0" y="0"/>
                  </a:moveTo>
                  <a:lnTo>
                    <a:pt x="187587" y="25607"/>
                  </a:lnTo>
                  <a:lnTo>
                    <a:pt x="375174" y="25607"/>
                  </a:lnTo>
                  <a:lnTo>
                    <a:pt x="562762" y="25607"/>
                  </a:lnTo>
                  <a:lnTo>
                    <a:pt x="750349" y="51214"/>
                  </a:lnTo>
                  <a:lnTo>
                    <a:pt x="937937" y="51214"/>
                  </a:lnTo>
                  <a:lnTo>
                    <a:pt x="1125524" y="76822"/>
                  </a:lnTo>
                  <a:lnTo>
                    <a:pt x="1313111" y="51214"/>
                  </a:lnTo>
                  <a:lnTo>
                    <a:pt x="1500699" y="76822"/>
                  </a:lnTo>
                  <a:lnTo>
                    <a:pt x="1688286" y="128037"/>
                  </a:lnTo>
                  <a:lnTo>
                    <a:pt x="1875874" y="153644"/>
                  </a:lnTo>
                  <a:lnTo>
                    <a:pt x="2063461" y="204859"/>
                  </a:lnTo>
                  <a:lnTo>
                    <a:pt x="2251048" y="179252"/>
                  </a:lnTo>
                  <a:lnTo>
                    <a:pt x="2438636" y="153644"/>
                  </a:lnTo>
                  <a:lnTo>
                    <a:pt x="2626223" y="153644"/>
                  </a:lnTo>
                  <a:lnTo>
                    <a:pt x="2813811" y="179252"/>
                  </a:lnTo>
                  <a:lnTo>
                    <a:pt x="3001398" y="179252"/>
                  </a:lnTo>
                  <a:lnTo>
                    <a:pt x="3188985" y="153644"/>
                  </a:lnTo>
                  <a:lnTo>
                    <a:pt x="3376573" y="153644"/>
                  </a:lnTo>
                  <a:lnTo>
                    <a:pt x="3564160" y="153644"/>
                  </a:lnTo>
                  <a:lnTo>
                    <a:pt x="3751748" y="153644"/>
                  </a:lnTo>
                  <a:lnTo>
                    <a:pt x="3939335" y="153644"/>
                  </a:lnTo>
                  <a:lnTo>
                    <a:pt x="4126923" y="102429"/>
                  </a:lnTo>
                  <a:lnTo>
                    <a:pt x="4314510" y="102429"/>
                  </a:lnTo>
                  <a:lnTo>
                    <a:pt x="4502097" y="102429"/>
                  </a:lnTo>
                </a:path>
              </a:pathLst>
            </a:custGeom>
            <a:ln w="32521" cap="flat">
              <a:solidFill>
                <a:srgbClr val="5EB0E8">
                  <a:alpha val="100000"/>
                </a:srgbClr>
              </a:solidFill>
              <a:prstDash val="solid"/>
              <a:round/>
            </a:ln>
          </p:spPr>
          <p:txBody>
            <a:bodyPr/>
            <a:lstStyle/>
            <a:p/>
          </p:txBody>
        </p:sp>
        <p:sp>
          <p:nvSpPr>
            <p:cNvPr id="469" name="pl18"/>
            <p:cNvSpPr/>
            <p:nvPr/>
          </p:nvSpPr>
          <p:spPr>
            <a:xfrm>
              <a:off x="15580489" y="6970960"/>
              <a:ext cx="2251048" cy="204859"/>
            </a:xfrm>
            <a:custGeom>
              <a:avLst/>
              <a:pathLst>
                <a:path w="2251048" h="204859">
                  <a:moveTo>
                    <a:pt x="0" y="102429"/>
                  </a:moveTo>
                  <a:lnTo>
                    <a:pt x="187587" y="25607"/>
                  </a:lnTo>
                  <a:lnTo>
                    <a:pt x="375174" y="25607"/>
                  </a:lnTo>
                  <a:lnTo>
                    <a:pt x="562762" y="25607"/>
                  </a:lnTo>
                  <a:lnTo>
                    <a:pt x="750349" y="25607"/>
                  </a:lnTo>
                  <a:lnTo>
                    <a:pt x="937937" y="0"/>
                  </a:lnTo>
                  <a:lnTo>
                    <a:pt x="1125524" y="0"/>
                  </a:lnTo>
                  <a:lnTo>
                    <a:pt x="1313111" y="0"/>
                  </a:lnTo>
                  <a:lnTo>
                    <a:pt x="1500699" y="102429"/>
                  </a:lnTo>
                  <a:lnTo>
                    <a:pt x="1688286" y="102429"/>
                  </a:lnTo>
                  <a:lnTo>
                    <a:pt x="1875874" y="204859"/>
                  </a:lnTo>
                  <a:lnTo>
                    <a:pt x="2063461" y="204859"/>
                  </a:lnTo>
                  <a:lnTo>
                    <a:pt x="2251048" y="204859"/>
                  </a:lnTo>
                </a:path>
              </a:pathLst>
            </a:custGeom>
            <a:ln w="32521" cap="flat">
              <a:solidFill>
                <a:srgbClr val="00A173">
                  <a:alpha val="100000"/>
                </a:srgbClr>
              </a:solidFill>
              <a:prstDash val="solid"/>
              <a:round/>
            </a:ln>
          </p:spPr>
          <p:txBody>
            <a:bodyPr/>
            <a:lstStyle/>
            <a:p/>
          </p:txBody>
        </p:sp>
        <p:sp>
          <p:nvSpPr>
            <p:cNvPr id="470"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71"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72"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73"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474"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475"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76"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7"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8"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9"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0"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1"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2"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3"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4"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5"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6"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7"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8"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9"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0"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1"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2"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3"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4"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5"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6"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7"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8"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9"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0"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1"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2"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3"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4"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5"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6"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7"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08"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09"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10"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11"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12"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13"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14"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15"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16"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17"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18"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19"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20"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21"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22"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23"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24"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25"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26"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27"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28"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29"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30"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31"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32"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33" name="rc82"/>
            <p:cNvSpPr/>
            <p:nvPr/>
          </p:nvSpPr>
          <p:spPr>
            <a:xfrm>
              <a:off x="14005791" y="9941072"/>
              <a:ext cx="3149396" cy="504938"/>
            </a:xfrm>
            <a:prstGeom prst="rect">
              <a:avLst/>
            </a:prstGeom>
            <a:solidFill>
              <a:srgbClr val="FFFFFF">
                <a:alpha val="100000"/>
              </a:srgbClr>
            </a:solidFill>
          </p:spPr>
          <p:txBody>
            <a:bodyPr/>
            <a:lstStyle/>
            <a:p/>
          </p:txBody>
        </p:sp>
        <p:sp>
          <p:nvSpPr>
            <p:cNvPr id="534"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35"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36"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37"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38"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39" name=""/>
          <p:cNvGrpSpPr/>
          <p:nvPr/>
        </p:nvGrpSpPr>
        <p:grpSpPr>
          <a:xfrm>
            <a:off x="594360" y="6217920"/>
            <a:ext cx="5562295" cy="4108319"/>
            <a:chOff x="594360" y="6217920"/>
            <a:chExt cx="5562295" cy="4108319"/>
          </a:xfrm>
        </p:grpSpPr>
        <p:sp>
          <p:nvSpPr>
            <p:cNvPr id="540" name="rc3"/>
            <p:cNvSpPr/>
            <p:nvPr/>
          </p:nvSpPr>
          <p:spPr>
            <a:xfrm>
              <a:off x="594360" y="6217920"/>
              <a:ext cx="5562295" cy="410831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41" name="rc4"/>
            <p:cNvSpPr/>
            <p:nvPr/>
          </p:nvSpPr>
          <p:spPr>
            <a:xfrm>
              <a:off x="2453510" y="6516351"/>
              <a:ext cx="3444854" cy="2597758"/>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42" name="rc5"/>
            <p:cNvSpPr/>
            <p:nvPr/>
          </p:nvSpPr>
          <p:spPr>
            <a:xfrm>
              <a:off x="2481747" y="6544587"/>
              <a:ext cx="282365" cy="282365"/>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543" name="rc6"/>
            <p:cNvSpPr/>
            <p:nvPr/>
          </p:nvSpPr>
          <p:spPr>
            <a:xfrm>
              <a:off x="2764112" y="6544587"/>
              <a:ext cx="282365" cy="282365"/>
            </a:xfrm>
            <a:prstGeom prst="rect">
              <a:avLst/>
            </a:prstGeom>
            <a:solidFill>
              <a:srgbClr val="A10310">
                <a:alpha val="100000"/>
              </a:srgbClr>
            </a:solidFill>
            <a:ln w="5420" cap="flat">
              <a:solidFill>
                <a:srgbClr val="FFFFFF">
                  <a:alpha val="100000"/>
                </a:srgbClr>
              </a:solidFill>
              <a:prstDash val="solid"/>
              <a:miter/>
            </a:ln>
          </p:spPr>
          <p:txBody>
            <a:bodyPr/>
            <a:lstStyle/>
            <a:p/>
          </p:txBody>
        </p:sp>
        <p:sp>
          <p:nvSpPr>
            <p:cNvPr id="544" name="rc7"/>
            <p:cNvSpPr/>
            <p:nvPr/>
          </p:nvSpPr>
          <p:spPr>
            <a:xfrm>
              <a:off x="3046477" y="6544587"/>
              <a:ext cx="282365" cy="282365"/>
            </a:xfrm>
            <a:prstGeom prst="rect">
              <a:avLst/>
            </a:prstGeom>
            <a:solidFill>
              <a:srgbClr val="FDAA8D">
                <a:alpha val="100000"/>
              </a:srgbClr>
            </a:solidFill>
            <a:ln w="5420" cap="flat">
              <a:solidFill>
                <a:srgbClr val="FFFFFF">
                  <a:alpha val="100000"/>
                </a:srgbClr>
              </a:solidFill>
              <a:prstDash val="solid"/>
              <a:miter/>
            </a:ln>
          </p:spPr>
          <p:txBody>
            <a:bodyPr/>
            <a:lstStyle/>
            <a:p/>
          </p:txBody>
        </p:sp>
        <p:sp>
          <p:nvSpPr>
            <p:cNvPr id="545" name="rc8"/>
            <p:cNvSpPr/>
            <p:nvPr/>
          </p:nvSpPr>
          <p:spPr>
            <a:xfrm>
              <a:off x="3328842" y="6544587"/>
              <a:ext cx="282365" cy="282365"/>
            </a:xfrm>
            <a:prstGeom prst="rect">
              <a:avLst/>
            </a:prstGeom>
            <a:solidFill>
              <a:srgbClr val="FED0BD">
                <a:alpha val="100000"/>
              </a:srgbClr>
            </a:solidFill>
            <a:ln w="5420" cap="flat">
              <a:solidFill>
                <a:srgbClr val="FFFFFF">
                  <a:alpha val="100000"/>
                </a:srgbClr>
              </a:solidFill>
              <a:prstDash val="solid"/>
              <a:miter/>
            </a:ln>
          </p:spPr>
          <p:txBody>
            <a:bodyPr/>
            <a:lstStyle/>
            <a:p/>
          </p:txBody>
        </p:sp>
        <p:sp>
          <p:nvSpPr>
            <p:cNvPr id="546" name="rc9"/>
            <p:cNvSpPr/>
            <p:nvPr/>
          </p:nvSpPr>
          <p:spPr>
            <a:xfrm>
              <a:off x="3611207" y="6544587"/>
              <a:ext cx="282365" cy="282365"/>
            </a:xfrm>
            <a:prstGeom prst="rect">
              <a:avLst/>
            </a:prstGeom>
            <a:solidFill>
              <a:srgbClr val="FED3C1">
                <a:alpha val="100000"/>
              </a:srgbClr>
            </a:solidFill>
            <a:ln w="5420" cap="flat">
              <a:solidFill>
                <a:srgbClr val="FFFFFF">
                  <a:alpha val="100000"/>
                </a:srgbClr>
              </a:solidFill>
              <a:prstDash val="solid"/>
              <a:miter/>
            </a:ln>
          </p:spPr>
          <p:txBody>
            <a:bodyPr/>
            <a:lstStyle/>
            <a:p/>
          </p:txBody>
        </p:sp>
        <p:sp>
          <p:nvSpPr>
            <p:cNvPr id="547" name="rc10"/>
            <p:cNvSpPr/>
            <p:nvPr/>
          </p:nvSpPr>
          <p:spPr>
            <a:xfrm>
              <a:off x="3893572" y="6544587"/>
              <a:ext cx="282365" cy="282365"/>
            </a:xfrm>
            <a:prstGeom prst="rect">
              <a:avLst/>
            </a:prstGeom>
            <a:solidFill>
              <a:srgbClr val="FED5C4">
                <a:alpha val="100000"/>
              </a:srgbClr>
            </a:solidFill>
            <a:ln w="5420" cap="flat">
              <a:solidFill>
                <a:srgbClr val="FFFFFF">
                  <a:alpha val="100000"/>
                </a:srgbClr>
              </a:solidFill>
              <a:prstDash val="solid"/>
              <a:miter/>
            </a:ln>
          </p:spPr>
          <p:txBody>
            <a:bodyPr/>
            <a:lstStyle/>
            <a:p/>
          </p:txBody>
        </p:sp>
        <p:sp>
          <p:nvSpPr>
            <p:cNvPr id="548" name="rc11"/>
            <p:cNvSpPr/>
            <p:nvPr/>
          </p:nvSpPr>
          <p:spPr>
            <a:xfrm>
              <a:off x="4175937" y="6544587"/>
              <a:ext cx="282365" cy="282365"/>
            </a:xfrm>
            <a:prstGeom prst="rect">
              <a:avLst/>
            </a:prstGeom>
            <a:solidFill>
              <a:srgbClr val="FED8C8">
                <a:alpha val="100000"/>
              </a:srgbClr>
            </a:solidFill>
            <a:ln w="5420" cap="flat">
              <a:solidFill>
                <a:srgbClr val="FFFFFF">
                  <a:alpha val="100000"/>
                </a:srgbClr>
              </a:solidFill>
              <a:prstDash val="solid"/>
              <a:miter/>
            </a:ln>
          </p:spPr>
          <p:txBody>
            <a:bodyPr/>
            <a:lstStyle/>
            <a:p/>
          </p:txBody>
        </p:sp>
        <p:sp>
          <p:nvSpPr>
            <p:cNvPr id="549" name="rc12"/>
            <p:cNvSpPr/>
            <p:nvPr/>
          </p:nvSpPr>
          <p:spPr>
            <a:xfrm>
              <a:off x="4458302" y="6544587"/>
              <a:ext cx="282365" cy="282365"/>
            </a:xfrm>
            <a:prstGeom prst="rect">
              <a:avLst/>
            </a:prstGeom>
            <a:solidFill>
              <a:srgbClr val="FECAB5">
                <a:alpha val="100000"/>
              </a:srgbClr>
            </a:solidFill>
            <a:ln w="5420" cap="flat">
              <a:solidFill>
                <a:srgbClr val="FFFFFF">
                  <a:alpha val="100000"/>
                </a:srgbClr>
              </a:solidFill>
              <a:prstDash val="solid"/>
              <a:miter/>
            </a:ln>
          </p:spPr>
          <p:txBody>
            <a:bodyPr/>
            <a:lstStyle/>
            <a:p/>
          </p:txBody>
        </p:sp>
        <p:sp>
          <p:nvSpPr>
            <p:cNvPr id="550" name="rc13"/>
            <p:cNvSpPr/>
            <p:nvPr/>
          </p:nvSpPr>
          <p:spPr>
            <a:xfrm>
              <a:off x="4740667" y="6544587"/>
              <a:ext cx="282365" cy="282365"/>
            </a:xfrm>
            <a:prstGeom prst="rect">
              <a:avLst/>
            </a:prstGeom>
            <a:solidFill>
              <a:srgbClr val="FCB499">
                <a:alpha val="100000"/>
              </a:srgbClr>
            </a:solidFill>
            <a:ln w="5420" cap="flat">
              <a:solidFill>
                <a:srgbClr val="FFFFFF">
                  <a:alpha val="100000"/>
                </a:srgbClr>
              </a:solidFill>
              <a:prstDash val="solid"/>
              <a:miter/>
            </a:ln>
          </p:spPr>
          <p:txBody>
            <a:bodyPr/>
            <a:lstStyle/>
            <a:p/>
          </p:txBody>
        </p:sp>
        <p:sp>
          <p:nvSpPr>
            <p:cNvPr id="551" name="rc14"/>
            <p:cNvSpPr/>
            <p:nvPr/>
          </p:nvSpPr>
          <p:spPr>
            <a:xfrm>
              <a:off x="5023032" y="6544587"/>
              <a:ext cx="282365" cy="282365"/>
            </a:xfrm>
            <a:prstGeom prst="rect">
              <a:avLst/>
            </a:prstGeom>
            <a:solidFill>
              <a:srgbClr val="FDA88A">
                <a:alpha val="100000"/>
              </a:srgbClr>
            </a:solidFill>
            <a:ln w="5420" cap="flat">
              <a:solidFill>
                <a:srgbClr val="FFFFFF">
                  <a:alpha val="100000"/>
                </a:srgbClr>
              </a:solidFill>
              <a:prstDash val="solid"/>
              <a:miter/>
            </a:ln>
          </p:spPr>
          <p:txBody>
            <a:bodyPr/>
            <a:lstStyle/>
            <a:p/>
          </p:txBody>
        </p:sp>
        <p:sp>
          <p:nvSpPr>
            <p:cNvPr id="552" name="rc15"/>
            <p:cNvSpPr/>
            <p:nvPr/>
          </p:nvSpPr>
          <p:spPr>
            <a:xfrm>
              <a:off x="5305397" y="6544587"/>
              <a:ext cx="282365" cy="282365"/>
            </a:xfrm>
            <a:prstGeom prst="rect">
              <a:avLst/>
            </a:prstGeom>
            <a:solidFill>
              <a:srgbClr val="FED3C1">
                <a:alpha val="100000"/>
              </a:srgbClr>
            </a:solidFill>
            <a:ln w="5420" cap="flat">
              <a:solidFill>
                <a:srgbClr val="FFFFFF">
                  <a:alpha val="100000"/>
                </a:srgbClr>
              </a:solidFill>
              <a:prstDash val="solid"/>
              <a:miter/>
            </a:ln>
          </p:spPr>
          <p:txBody>
            <a:bodyPr/>
            <a:lstStyle/>
            <a:p/>
          </p:txBody>
        </p:sp>
        <p:sp>
          <p:nvSpPr>
            <p:cNvPr id="553" name="rc16"/>
            <p:cNvSpPr/>
            <p:nvPr/>
          </p:nvSpPr>
          <p:spPr>
            <a:xfrm>
              <a:off x="5587763" y="6544587"/>
              <a:ext cx="282365" cy="282365"/>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554" name="rc17"/>
            <p:cNvSpPr/>
            <p:nvPr/>
          </p:nvSpPr>
          <p:spPr>
            <a:xfrm>
              <a:off x="2481747" y="6826953"/>
              <a:ext cx="282365" cy="282365"/>
            </a:xfrm>
            <a:prstGeom prst="rect">
              <a:avLst/>
            </a:prstGeom>
            <a:solidFill>
              <a:srgbClr val="FED6C5">
                <a:alpha val="100000"/>
              </a:srgbClr>
            </a:solidFill>
            <a:ln w="5420" cap="flat">
              <a:solidFill>
                <a:srgbClr val="FFFFFF">
                  <a:alpha val="100000"/>
                </a:srgbClr>
              </a:solidFill>
              <a:prstDash val="solid"/>
              <a:miter/>
            </a:ln>
          </p:spPr>
          <p:txBody>
            <a:bodyPr/>
            <a:lstStyle/>
            <a:p/>
          </p:txBody>
        </p:sp>
        <p:sp>
          <p:nvSpPr>
            <p:cNvPr id="555" name="rc18"/>
            <p:cNvSpPr/>
            <p:nvPr/>
          </p:nvSpPr>
          <p:spPr>
            <a:xfrm>
              <a:off x="2764112" y="6826953"/>
              <a:ext cx="282365" cy="282365"/>
            </a:xfrm>
            <a:prstGeom prst="rect">
              <a:avLst/>
            </a:prstGeom>
            <a:solidFill>
              <a:srgbClr val="FECEBA">
                <a:alpha val="100000"/>
              </a:srgbClr>
            </a:solidFill>
            <a:ln w="5420" cap="flat">
              <a:solidFill>
                <a:srgbClr val="FFFFFF">
                  <a:alpha val="100000"/>
                </a:srgbClr>
              </a:solidFill>
              <a:prstDash val="solid"/>
              <a:miter/>
            </a:ln>
          </p:spPr>
          <p:txBody>
            <a:bodyPr/>
            <a:lstStyle/>
            <a:p/>
          </p:txBody>
        </p:sp>
        <p:sp>
          <p:nvSpPr>
            <p:cNvPr id="556" name="rc19"/>
            <p:cNvSpPr/>
            <p:nvPr/>
          </p:nvSpPr>
          <p:spPr>
            <a:xfrm>
              <a:off x="3046477" y="6826953"/>
              <a:ext cx="282365" cy="282365"/>
            </a:xfrm>
            <a:prstGeom prst="rect">
              <a:avLst/>
            </a:prstGeom>
            <a:solidFill>
              <a:srgbClr val="FED5C3">
                <a:alpha val="100000"/>
              </a:srgbClr>
            </a:solidFill>
            <a:ln w="5420" cap="flat">
              <a:solidFill>
                <a:srgbClr val="FFFFFF">
                  <a:alpha val="100000"/>
                </a:srgbClr>
              </a:solidFill>
              <a:prstDash val="solid"/>
              <a:miter/>
            </a:ln>
          </p:spPr>
          <p:txBody>
            <a:bodyPr/>
            <a:lstStyle/>
            <a:p/>
          </p:txBody>
        </p:sp>
        <p:sp>
          <p:nvSpPr>
            <p:cNvPr id="557" name="rc20"/>
            <p:cNvSpPr/>
            <p:nvPr/>
          </p:nvSpPr>
          <p:spPr>
            <a:xfrm>
              <a:off x="3328842" y="6826953"/>
              <a:ext cx="282365" cy="282365"/>
            </a:xfrm>
            <a:prstGeom prst="rect">
              <a:avLst/>
            </a:prstGeom>
            <a:solidFill>
              <a:srgbClr val="FED9C9">
                <a:alpha val="100000"/>
              </a:srgbClr>
            </a:solidFill>
            <a:ln w="5420" cap="flat">
              <a:solidFill>
                <a:srgbClr val="FFFFFF">
                  <a:alpha val="100000"/>
                </a:srgbClr>
              </a:solidFill>
              <a:prstDash val="solid"/>
              <a:miter/>
            </a:ln>
          </p:spPr>
          <p:txBody>
            <a:bodyPr/>
            <a:lstStyle/>
            <a:p/>
          </p:txBody>
        </p:sp>
        <p:sp>
          <p:nvSpPr>
            <p:cNvPr id="558" name="rc21"/>
            <p:cNvSpPr/>
            <p:nvPr/>
          </p:nvSpPr>
          <p:spPr>
            <a:xfrm>
              <a:off x="3611207" y="6826953"/>
              <a:ext cx="282365" cy="282365"/>
            </a:xfrm>
            <a:prstGeom prst="rect">
              <a:avLst/>
            </a:prstGeom>
            <a:solidFill>
              <a:srgbClr val="FED9C9">
                <a:alpha val="100000"/>
              </a:srgbClr>
            </a:solidFill>
            <a:ln w="5420" cap="flat">
              <a:solidFill>
                <a:srgbClr val="FFFFFF">
                  <a:alpha val="100000"/>
                </a:srgbClr>
              </a:solidFill>
              <a:prstDash val="solid"/>
              <a:miter/>
            </a:ln>
          </p:spPr>
          <p:txBody>
            <a:bodyPr/>
            <a:lstStyle/>
            <a:p/>
          </p:txBody>
        </p:sp>
        <p:sp>
          <p:nvSpPr>
            <p:cNvPr id="559" name="rc22"/>
            <p:cNvSpPr/>
            <p:nvPr/>
          </p:nvSpPr>
          <p:spPr>
            <a:xfrm>
              <a:off x="3893572" y="6826953"/>
              <a:ext cx="282365" cy="282365"/>
            </a:xfrm>
            <a:prstGeom prst="rect">
              <a:avLst/>
            </a:prstGeom>
            <a:solidFill>
              <a:srgbClr val="FED8C8">
                <a:alpha val="100000"/>
              </a:srgbClr>
            </a:solidFill>
            <a:ln w="5420" cap="flat">
              <a:solidFill>
                <a:srgbClr val="FFFFFF">
                  <a:alpha val="100000"/>
                </a:srgbClr>
              </a:solidFill>
              <a:prstDash val="solid"/>
              <a:miter/>
            </a:ln>
          </p:spPr>
          <p:txBody>
            <a:bodyPr/>
            <a:lstStyle/>
            <a:p/>
          </p:txBody>
        </p:sp>
        <p:sp>
          <p:nvSpPr>
            <p:cNvPr id="560" name="rc23"/>
            <p:cNvSpPr/>
            <p:nvPr/>
          </p:nvSpPr>
          <p:spPr>
            <a:xfrm>
              <a:off x="4175937" y="6826953"/>
              <a:ext cx="282365" cy="282365"/>
            </a:xfrm>
            <a:prstGeom prst="rect">
              <a:avLst/>
            </a:prstGeom>
            <a:solidFill>
              <a:srgbClr val="FECAB5">
                <a:alpha val="100000"/>
              </a:srgbClr>
            </a:solidFill>
            <a:ln w="5420" cap="flat">
              <a:solidFill>
                <a:srgbClr val="FFFFFF">
                  <a:alpha val="100000"/>
                </a:srgbClr>
              </a:solidFill>
              <a:prstDash val="solid"/>
              <a:miter/>
            </a:ln>
          </p:spPr>
          <p:txBody>
            <a:bodyPr/>
            <a:lstStyle/>
            <a:p/>
          </p:txBody>
        </p:sp>
        <p:sp>
          <p:nvSpPr>
            <p:cNvPr id="561" name="rc24"/>
            <p:cNvSpPr/>
            <p:nvPr/>
          </p:nvSpPr>
          <p:spPr>
            <a:xfrm>
              <a:off x="4458302" y="6826953"/>
              <a:ext cx="282365" cy="282365"/>
            </a:xfrm>
            <a:prstGeom prst="rect">
              <a:avLst/>
            </a:prstGeom>
            <a:solidFill>
              <a:srgbClr val="FCBBA1">
                <a:alpha val="100000"/>
              </a:srgbClr>
            </a:solidFill>
            <a:ln w="5420" cap="flat">
              <a:solidFill>
                <a:srgbClr val="FFFFFF">
                  <a:alpha val="100000"/>
                </a:srgbClr>
              </a:solidFill>
              <a:prstDash val="solid"/>
              <a:miter/>
            </a:ln>
          </p:spPr>
          <p:txBody>
            <a:bodyPr/>
            <a:lstStyle/>
            <a:p/>
          </p:txBody>
        </p:sp>
        <p:sp>
          <p:nvSpPr>
            <p:cNvPr id="562" name="rc25"/>
            <p:cNvSpPr/>
            <p:nvPr/>
          </p:nvSpPr>
          <p:spPr>
            <a:xfrm>
              <a:off x="4740667" y="6826953"/>
              <a:ext cx="282365" cy="282365"/>
            </a:xfrm>
            <a:prstGeom prst="rect">
              <a:avLst/>
            </a:prstGeom>
            <a:solidFill>
              <a:srgbClr val="FC8867">
                <a:alpha val="100000"/>
              </a:srgbClr>
            </a:solidFill>
            <a:ln w="5420" cap="flat">
              <a:solidFill>
                <a:srgbClr val="FFFFFF">
                  <a:alpha val="100000"/>
                </a:srgbClr>
              </a:solidFill>
              <a:prstDash val="solid"/>
              <a:miter/>
            </a:ln>
          </p:spPr>
          <p:txBody>
            <a:bodyPr/>
            <a:lstStyle/>
            <a:p/>
          </p:txBody>
        </p:sp>
        <p:sp>
          <p:nvSpPr>
            <p:cNvPr id="563" name="rc26"/>
            <p:cNvSpPr/>
            <p:nvPr/>
          </p:nvSpPr>
          <p:spPr>
            <a:xfrm>
              <a:off x="5023032" y="6826953"/>
              <a:ext cx="282365" cy="282365"/>
            </a:xfrm>
            <a:prstGeom prst="rect">
              <a:avLst/>
            </a:prstGeom>
            <a:solidFill>
              <a:srgbClr val="FC8D6D">
                <a:alpha val="100000"/>
              </a:srgbClr>
            </a:solidFill>
            <a:ln w="5420" cap="flat">
              <a:solidFill>
                <a:srgbClr val="FFFFFF">
                  <a:alpha val="100000"/>
                </a:srgbClr>
              </a:solidFill>
              <a:prstDash val="solid"/>
              <a:miter/>
            </a:ln>
          </p:spPr>
          <p:txBody>
            <a:bodyPr/>
            <a:lstStyle/>
            <a:p/>
          </p:txBody>
        </p:sp>
        <p:sp>
          <p:nvSpPr>
            <p:cNvPr id="564" name="rc27"/>
            <p:cNvSpPr/>
            <p:nvPr/>
          </p:nvSpPr>
          <p:spPr>
            <a:xfrm>
              <a:off x="5305397" y="6826953"/>
              <a:ext cx="282365" cy="282365"/>
            </a:xfrm>
            <a:prstGeom prst="rect">
              <a:avLst/>
            </a:prstGeom>
            <a:solidFill>
              <a:srgbClr val="FDA88B">
                <a:alpha val="100000"/>
              </a:srgbClr>
            </a:solidFill>
            <a:ln w="5420" cap="flat">
              <a:solidFill>
                <a:srgbClr val="FFFFFF">
                  <a:alpha val="100000"/>
                </a:srgbClr>
              </a:solidFill>
              <a:prstDash val="solid"/>
              <a:miter/>
            </a:ln>
          </p:spPr>
          <p:txBody>
            <a:bodyPr/>
            <a:lstStyle/>
            <a:p/>
          </p:txBody>
        </p:sp>
        <p:sp>
          <p:nvSpPr>
            <p:cNvPr id="565" name="rc28"/>
            <p:cNvSpPr/>
            <p:nvPr/>
          </p:nvSpPr>
          <p:spPr>
            <a:xfrm>
              <a:off x="5587763" y="6826953"/>
              <a:ext cx="282365" cy="282365"/>
            </a:xfrm>
            <a:prstGeom prst="rect">
              <a:avLst/>
            </a:prstGeom>
            <a:solidFill>
              <a:srgbClr val="FECEBA">
                <a:alpha val="100000"/>
              </a:srgbClr>
            </a:solidFill>
            <a:ln w="5420" cap="flat">
              <a:solidFill>
                <a:srgbClr val="FFFFFF">
                  <a:alpha val="100000"/>
                </a:srgbClr>
              </a:solidFill>
              <a:prstDash val="solid"/>
              <a:miter/>
            </a:ln>
          </p:spPr>
          <p:txBody>
            <a:bodyPr/>
            <a:lstStyle/>
            <a:p/>
          </p:txBody>
        </p:sp>
        <p:sp>
          <p:nvSpPr>
            <p:cNvPr id="566" name="rc29"/>
            <p:cNvSpPr/>
            <p:nvPr/>
          </p:nvSpPr>
          <p:spPr>
            <a:xfrm>
              <a:off x="2481747" y="7109318"/>
              <a:ext cx="282365" cy="282365"/>
            </a:xfrm>
            <a:prstGeom prst="rect">
              <a:avLst/>
            </a:prstGeom>
            <a:solidFill>
              <a:srgbClr val="FCBA9F">
                <a:alpha val="100000"/>
              </a:srgbClr>
            </a:solidFill>
            <a:ln w="5420" cap="flat">
              <a:solidFill>
                <a:srgbClr val="FFFFFF">
                  <a:alpha val="100000"/>
                </a:srgbClr>
              </a:solidFill>
              <a:prstDash val="solid"/>
              <a:miter/>
            </a:ln>
          </p:spPr>
          <p:txBody>
            <a:bodyPr/>
            <a:lstStyle/>
            <a:p/>
          </p:txBody>
        </p:sp>
        <p:sp>
          <p:nvSpPr>
            <p:cNvPr id="567" name="rc30"/>
            <p:cNvSpPr/>
            <p:nvPr/>
          </p:nvSpPr>
          <p:spPr>
            <a:xfrm>
              <a:off x="2764112" y="7109318"/>
              <a:ext cx="282365" cy="282365"/>
            </a:xfrm>
            <a:prstGeom prst="rect">
              <a:avLst/>
            </a:prstGeom>
            <a:solidFill>
              <a:srgbClr val="FCBDA3">
                <a:alpha val="100000"/>
              </a:srgbClr>
            </a:solidFill>
            <a:ln w="5420" cap="flat">
              <a:solidFill>
                <a:srgbClr val="FFFFFF">
                  <a:alpha val="100000"/>
                </a:srgbClr>
              </a:solidFill>
              <a:prstDash val="solid"/>
              <a:miter/>
            </a:ln>
          </p:spPr>
          <p:txBody>
            <a:bodyPr/>
            <a:lstStyle/>
            <a:p/>
          </p:txBody>
        </p:sp>
        <p:sp>
          <p:nvSpPr>
            <p:cNvPr id="568" name="rc31"/>
            <p:cNvSpPr/>
            <p:nvPr/>
          </p:nvSpPr>
          <p:spPr>
            <a:xfrm>
              <a:off x="3046477" y="7109318"/>
              <a:ext cx="282365" cy="282365"/>
            </a:xfrm>
            <a:prstGeom prst="rect">
              <a:avLst/>
            </a:prstGeom>
            <a:solidFill>
              <a:srgbClr val="FCB89D">
                <a:alpha val="100000"/>
              </a:srgbClr>
            </a:solidFill>
            <a:ln w="5420" cap="flat">
              <a:solidFill>
                <a:srgbClr val="FFFFFF">
                  <a:alpha val="100000"/>
                </a:srgbClr>
              </a:solidFill>
              <a:prstDash val="solid"/>
              <a:miter/>
            </a:ln>
          </p:spPr>
          <p:txBody>
            <a:bodyPr/>
            <a:lstStyle/>
            <a:p/>
          </p:txBody>
        </p:sp>
        <p:sp>
          <p:nvSpPr>
            <p:cNvPr id="569" name="rc32"/>
            <p:cNvSpPr/>
            <p:nvPr/>
          </p:nvSpPr>
          <p:spPr>
            <a:xfrm>
              <a:off x="3328842" y="7109318"/>
              <a:ext cx="282365" cy="282365"/>
            </a:xfrm>
            <a:prstGeom prst="rect">
              <a:avLst/>
            </a:prstGeom>
            <a:solidFill>
              <a:srgbClr val="FED0BC">
                <a:alpha val="100000"/>
              </a:srgbClr>
            </a:solidFill>
            <a:ln w="5420" cap="flat">
              <a:solidFill>
                <a:srgbClr val="FFFFFF">
                  <a:alpha val="100000"/>
                </a:srgbClr>
              </a:solidFill>
              <a:prstDash val="solid"/>
              <a:miter/>
            </a:ln>
          </p:spPr>
          <p:txBody>
            <a:bodyPr/>
            <a:lstStyle/>
            <a:p/>
          </p:txBody>
        </p:sp>
        <p:sp>
          <p:nvSpPr>
            <p:cNvPr id="570" name="rc33"/>
            <p:cNvSpPr/>
            <p:nvPr/>
          </p:nvSpPr>
          <p:spPr>
            <a:xfrm>
              <a:off x="3611207" y="7109318"/>
              <a:ext cx="282365" cy="282365"/>
            </a:xfrm>
            <a:prstGeom prst="rect">
              <a:avLst/>
            </a:prstGeom>
            <a:solidFill>
              <a:srgbClr val="FED2C0">
                <a:alpha val="100000"/>
              </a:srgbClr>
            </a:solidFill>
            <a:ln w="5420" cap="flat">
              <a:solidFill>
                <a:srgbClr val="FFFFFF">
                  <a:alpha val="100000"/>
                </a:srgbClr>
              </a:solidFill>
              <a:prstDash val="solid"/>
              <a:miter/>
            </a:ln>
          </p:spPr>
          <p:txBody>
            <a:bodyPr/>
            <a:lstStyle/>
            <a:p/>
          </p:txBody>
        </p:sp>
        <p:sp>
          <p:nvSpPr>
            <p:cNvPr id="571" name="rc34"/>
            <p:cNvSpPr/>
            <p:nvPr/>
          </p:nvSpPr>
          <p:spPr>
            <a:xfrm>
              <a:off x="3893572" y="7109318"/>
              <a:ext cx="282365" cy="282365"/>
            </a:xfrm>
            <a:prstGeom prst="rect">
              <a:avLst/>
            </a:prstGeom>
            <a:solidFill>
              <a:srgbClr val="FECBB6">
                <a:alpha val="100000"/>
              </a:srgbClr>
            </a:solidFill>
            <a:ln w="5420" cap="flat">
              <a:solidFill>
                <a:srgbClr val="FFFFFF">
                  <a:alpha val="100000"/>
                </a:srgbClr>
              </a:solidFill>
              <a:prstDash val="solid"/>
              <a:miter/>
            </a:ln>
          </p:spPr>
          <p:txBody>
            <a:bodyPr/>
            <a:lstStyle/>
            <a:p/>
          </p:txBody>
        </p:sp>
        <p:sp>
          <p:nvSpPr>
            <p:cNvPr id="572" name="rc35"/>
            <p:cNvSpPr/>
            <p:nvPr/>
          </p:nvSpPr>
          <p:spPr>
            <a:xfrm>
              <a:off x="4175937" y="7109318"/>
              <a:ext cx="282365" cy="282365"/>
            </a:xfrm>
            <a:prstGeom prst="rect">
              <a:avLst/>
            </a:prstGeom>
            <a:solidFill>
              <a:srgbClr val="FED9C9">
                <a:alpha val="100000"/>
              </a:srgbClr>
            </a:solidFill>
            <a:ln w="5420" cap="flat">
              <a:solidFill>
                <a:srgbClr val="FFFFFF">
                  <a:alpha val="100000"/>
                </a:srgbClr>
              </a:solidFill>
              <a:prstDash val="solid"/>
              <a:miter/>
            </a:ln>
          </p:spPr>
          <p:txBody>
            <a:bodyPr/>
            <a:lstStyle/>
            <a:p/>
          </p:txBody>
        </p:sp>
        <p:sp>
          <p:nvSpPr>
            <p:cNvPr id="573" name="rc36"/>
            <p:cNvSpPr/>
            <p:nvPr/>
          </p:nvSpPr>
          <p:spPr>
            <a:xfrm>
              <a:off x="4458302" y="7109318"/>
              <a:ext cx="282365" cy="282365"/>
            </a:xfrm>
            <a:prstGeom prst="rect">
              <a:avLst/>
            </a:prstGeom>
            <a:solidFill>
              <a:srgbClr val="FEDED0">
                <a:alpha val="100000"/>
              </a:srgbClr>
            </a:solidFill>
            <a:ln w="5420" cap="flat">
              <a:solidFill>
                <a:srgbClr val="FFFFFF">
                  <a:alpha val="100000"/>
                </a:srgbClr>
              </a:solidFill>
              <a:prstDash val="solid"/>
              <a:miter/>
            </a:ln>
          </p:spPr>
          <p:txBody>
            <a:bodyPr/>
            <a:lstStyle/>
            <a:p/>
          </p:txBody>
        </p:sp>
        <p:sp>
          <p:nvSpPr>
            <p:cNvPr id="574" name="rc37"/>
            <p:cNvSpPr/>
            <p:nvPr/>
          </p:nvSpPr>
          <p:spPr>
            <a:xfrm>
              <a:off x="4740667" y="7109318"/>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575" name="rc38"/>
            <p:cNvSpPr/>
            <p:nvPr/>
          </p:nvSpPr>
          <p:spPr>
            <a:xfrm>
              <a:off x="5023032" y="7109318"/>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576" name="rc39"/>
            <p:cNvSpPr/>
            <p:nvPr/>
          </p:nvSpPr>
          <p:spPr>
            <a:xfrm>
              <a:off x="5305397" y="7109318"/>
              <a:ext cx="282365" cy="282365"/>
            </a:xfrm>
            <a:prstGeom prst="rect">
              <a:avLst/>
            </a:prstGeom>
            <a:solidFill>
              <a:srgbClr val="FEE1D3">
                <a:alpha val="100000"/>
              </a:srgbClr>
            </a:solidFill>
            <a:ln w="5420" cap="flat">
              <a:solidFill>
                <a:srgbClr val="FFFFFF">
                  <a:alpha val="100000"/>
                </a:srgbClr>
              </a:solidFill>
              <a:prstDash val="solid"/>
              <a:miter/>
            </a:ln>
          </p:spPr>
          <p:txBody>
            <a:bodyPr/>
            <a:lstStyle/>
            <a:p/>
          </p:txBody>
        </p:sp>
        <p:sp>
          <p:nvSpPr>
            <p:cNvPr id="577" name="rc40"/>
            <p:cNvSpPr/>
            <p:nvPr/>
          </p:nvSpPr>
          <p:spPr>
            <a:xfrm>
              <a:off x="5587763" y="710931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578" name="rc41"/>
            <p:cNvSpPr/>
            <p:nvPr/>
          </p:nvSpPr>
          <p:spPr>
            <a:xfrm>
              <a:off x="2481747" y="7391683"/>
              <a:ext cx="282365" cy="282365"/>
            </a:xfrm>
            <a:prstGeom prst="rect">
              <a:avLst/>
            </a:prstGeom>
            <a:solidFill>
              <a:srgbClr val="FC9171">
                <a:alpha val="100000"/>
              </a:srgbClr>
            </a:solidFill>
            <a:ln w="5420" cap="flat">
              <a:solidFill>
                <a:srgbClr val="FFFFFF">
                  <a:alpha val="100000"/>
                </a:srgbClr>
              </a:solidFill>
              <a:prstDash val="solid"/>
              <a:miter/>
            </a:ln>
          </p:spPr>
          <p:txBody>
            <a:bodyPr/>
            <a:lstStyle/>
            <a:p/>
          </p:txBody>
        </p:sp>
        <p:sp>
          <p:nvSpPr>
            <p:cNvPr id="579" name="rc42"/>
            <p:cNvSpPr/>
            <p:nvPr/>
          </p:nvSpPr>
          <p:spPr>
            <a:xfrm>
              <a:off x="2764112" y="7391683"/>
              <a:ext cx="282365" cy="282365"/>
            </a:xfrm>
            <a:prstGeom prst="rect">
              <a:avLst/>
            </a:prstGeom>
            <a:solidFill>
              <a:srgbClr val="FCB89D">
                <a:alpha val="100000"/>
              </a:srgbClr>
            </a:solidFill>
            <a:ln w="5420" cap="flat">
              <a:solidFill>
                <a:srgbClr val="FFFFFF">
                  <a:alpha val="100000"/>
                </a:srgbClr>
              </a:solidFill>
              <a:prstDash val="solid"/>
              <a:miter/>
            </a:ln>
          </p:spPr>
          <p:txBody>
            <a:bodyPr/>
            <a:lstStyle/>
            <a:p/>
          </p:txBody>
        </p:sp>
        <p:sp>
          <p:nvSpPr>
            <p:cNvPr id="580" name="rc43"/>
            <p:cNvSpPr/>
            <p:nvPr/>
          </p:nvSpPr>
          <p:spPr>
            <a:xfrm>
              <a:off x="3046477" y="7391683"/>
              <a:ext cx="282365" cy="282365"/>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581" name="rc44"/>
            <p:cNvSpPr/>
            <p:nvPr/>
          </p:nvSpPr>
          <p:spPr>
            <a:xfrm>
              <a:off x="3328842" y="7391683"/>
              <a:ext cx="282365" cy="282365"/>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582" name="rc45"/>
            <p:cNvSpPr/>
            <p:nvPr/>
          </p:nvSpPr>
          <p:spPr>
            <a:xfrm>
              <a:off x="3611207" y="7391683"/>
              <a:ext cx="282365" cy="282365"/>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583" name="rc46"/>
            <p:cNvSpPr/>
            <p:nvPr/>
          </p:nvSpPr>
          <p:spPr>
            <a:xfrm>
              <a:off x="3893572" y="739168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584" name="rc47"/>
            <p:cNvSpPr/>
            <p:nvPr/>
          </p:nvSpPr>
          <p:spPr>
            <a:xfrm>
              <a:off x="4175937" y="739168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585" name="rc48"/>
            <p:cNvSpPr/>
            <p:nvPr/>
          </p:nvSpPr>
          <p:spPr>
            <a:xfrm>
              <a:off x="4458302" y="739168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586" name="rc49"/>
            <p:cNvSpPr/>
            <p:nvPr/>
          </p:nvSpPr>
          <p:spPr>
            <a:xfrm>
              <a:off x="4740667" y="7391683"/>
              <a:ext cx="282365" cy="282365"/>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587" name="rc50"/>
            <p:cNvSpPr/>
            <p:nvPr/>
          </p:nvSpPr>
          <p:spPr>
            <a:xfrm>
              <a:off x="5023032" y="7391683"/>
              <a:ext cx="282365" cy="282365"/>
            </a:xfrm>
            <a:prstGeom prst="rect">
              <a:avLst/>
            </a:prstGeom>
            <a:solidFill>
              <a:srgbClr val="FEDFD0">
                <a:alpha val="100000"/>
              </a:srgbClr>
            </a:solidFill>
            <a:ln w="5420" cap="flat">
              <a:solidFill>
                <a:srgbClr val="FFFFFF">
                  <a:alpha val="100000"/>
                </a:srgbClr>
              </a:solidFill>
              <a:prstDash val="solid"/>
              <a:miter/>
            </a:ln>
          </p:spPr>
          <p:txBody>
            <a:bodyPr/>
            <a:lstStyle/>
            <a:p/>
          </p:txBody>
        </p:sp>
        <p:sp>
          <p:nvSpPr>
            <p:cNvPr id="588" name="rc51"/>
            <p:cNvSpPr/>
            <p:nvPr/>
          </p:nvSpPr>
          <p:spPr>
            <a:xfrm>
              <a:off x="5305397" y="7391683"/>
              <a:ext cx="282365" cy="282365"/>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589" name="rc52"/>
            <p:cNvSpPr/>
            <p:nvPr/>
          </p:nvSpPr>
          <p:spPr>
            <a:xfrm>
              <a:off x="5587763" y="7391683"/>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590" name="rc53"/>
            <p:cNvSpPr/>
            <p:nvPr/>
          </p:nvSpPr>
          <p:spPr>
            <a:xfrm>
              <a:off x="2481747" y="7674048"/>
              <a:ext cx="282365" cy="282365"/>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591" name="rc54"/>
            <p:cNvSpPr/>
            <p:nvPr/>
          </p:nvSpPr>
          <p:spPr>
            <a:xfrm>
              <a:off x="2764112" y="7674048"/>
              <a:ext cx="282365" cy="282365"/>
            </a:xfrm>
            <a:prstGeom prst="rect">
              <a:avLst/>
            </a:prstGeom>
            <a:solidFill>
              <a:srgbClr val="FEDBCC">
                <a:alpha val="100000"/>
              </a:srgbClr>
            </a:solidFill>
            <a:ln w="5420" cap="flat">
              <a:solidFill>
                <a:srgbClr val="FFFFFF">
                  <a:alpha val="100000"/>
                </a:srgbClr>
              </a:solidFill>
              <a:prstDash val="solid"/>
              <a:miter/>
            </a:ln>
          </p:spPr>
          <p:txBody>
            <a:bodyPr/>
            <a:lstStyle/>
            <a:p/>
          </p:txBody>
        </p:sp>
        <p:sp>
          <p:nvSpPr>
            <p:cNvPr id="592" name="rc55"/>
            <p:cNvSpPr/>
            <p:nvPr/>
          </p:nvSpPr>
          <p:spPr>
            <a:xfrm>
              <a:off x="3046477" y="7674048"/>
              <a:ext cx="282365" cy="282365"/>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593" name="rc56"/>
            <p:cNvSpPr/>
            <p:nvPr/>
          </p:nvSpPr>
          <p:spPr>
            <a:xfrm>
              <a:off x="3328842" y="7674048"/>
              <a:ext cx="282365" cy="282365"/>
            </a:xfrm>
            <a:prstGeom prst="rect">
              <a:avLst/>
            </a:prstGeom>
            <a:solidFill>
              <a:srgbClr val="FEE0D3">
                <a:alpha val="100000"/>
              </a:srgbClr>
            </a:solidFill>
            <a:ln w="5420" cap="flat">
              <a:solidFill>
                <a:srgbClr val="FFFFFF">
                  <a:alpha val="100000"/>
                </a:srgbClr>
              </a:solidFill>
              <a:prstDash val="solid"/>
              <a:miter/>
            </a:ln>
          </p:spPr>
          <p:txBody>
            <a:bodyPr/>
            <a:lstStyle/>
            <a:p/>
          </p:txBody>
        </p:sp>
        <p:sp>
          <p:nvSpPr>
            <p:cNvPr id="594" name="rc57"/>
            <p:cNvSpPr/>
            <p:nvPr/>
          </p:nvSpPr>
          <p:spPr>
            <a:xfrm>
              <a:off x="3611207" y="7674048"/>
              <a:ext cx="282365" cy="282365"/>
            </a:xfrm>
            <a:prstGeom prst="rect">
              <a:avLst/>
            </a:prstGeom>
            <a:solidFill>
              <a:srgbClr val="FEDFD1">
                <a:alpha val="100000"/>
              </a:srgbClr>
            </a:solidFill>
            <a:ln w="5420" cap="flat">
              <a:solidFill>
                <a:srgbClr val="FFFFFF">
                  <a:alpha val="100000"/>
                </a:srgbClr>
              </a:solidFill>
              <a:prstDash val="solid"/>
              <a:miter/>
            </a:ln>
          </p:spPr>
          <p:txBody>
            <a:bodyPr/>
            <a:lstStyle/>
            <a:p/>
          </p:txBody>
        </p:sp>
        <p:sp>
          <p:nvSpPr>
            <p:cNvPr id="595" name="rc58"/>
            <p:cNvSpPr/>
            <p:nvPr/>
          </p:nvSpPr>
          <p:spPr>
            <a:xfrm>
              <a:off x="3893572" y="7674048"/>
              <a:ext cx="282365" cy="282365"/>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596" name="rc59"/>
            <p:cNvSpPr/>
            <p:nvPr/>
          </p:nvSpPr>
          <p:spPr>
            <a:xfrm>
              <a:off x="4175937"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7" name="rc60"/>
            <p:cNvSpPr/>
            <p:nvPr/>
          </p:nvSpPr>
          <p:spPr>
            <a:xfrm>
              <a:off x="4458302"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8" name="rc61"/>
            <p:cNvSpPr/>
            <p:nvPr/>
          </p:nvSpPr>
          <p:spPr>
            <a:xfrm>
              <a:off x="4740667" y="7674048"/>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599" name="rc62"/>
            <p:cNvSpPr/>
            <p:nvPr/>
          </p:nvSpPr>
          <p:spPr>
            <a:xfrm>
              <a:off x="5023032"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0" name="rc63"/>
            <p:cNvSpPr/>
            <p:nvPr/>
          </p:nvSpPr>
          <p:spPr>
            <a:xfrm>
              <a:off x="5305397"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1" name="rc64"/>
            <p:cNvSpPr/>
            <p:nvPr/>
          </p:nvSpPr>
          <p:spPr>
            <a:xfrm>
              <a:off x="5587763"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2" name="rc65"/>
            <p:cNvSpPr/>
            <p:nvPr/>
          </p:nvSpPr>
          <p:spPr>
            <a:xfrm>
              <a:off x="2481747" y="795641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03" name="rc66"/>
            <p:cNvSpPr/>
            <p:nvPr/>
          </p:nvSpPr>
          <p:spPr>
            <a:xfrm>
              <a:off x="2764112" y="7956413"/>
              <a:ext cx="282365" cy="282365"/>
            </a:xfrm>
            <a:prstGeom prst="rect">
              <a:avLst/>
            </a:prstGeom>
            <a:solidFill>
              <a:srgbClr val="FED1BE">
                <a:alpha val="100000"/>
              </a:srgbClr>
            </a:solidFill>
            <a:ln w="5420" cap="flat">
              <a:solidFill>
                <a:srgbClr val="FFFFFF">
                  <a:alpha val="100000"/>
                </a:srgbClr>
              </a:solidFill>
              <a:prstDash val="solid"/>
              <a:miter/>
            </a:ln>
          </p:spPr>
          <p:txBody>
            <a:bodyPr/>
            <a:lstStyle/>
            <a:p/>
          </p:txBody>
        </p:sp>
        <p:sp>
          <p:nvSpPr>
            <p:cNvPr id="604" name="rc67"/>
            <p:cNvSpPr/>
            <p:nvPr/>
          </p:nvSpPr>
          <p:spPr>
            <a:xfrm>
              <a:off x="3046477" y="7956413"/>
              <a:ext cx="282365" cy="282365"/>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605" name="rc68"/>
            <p:cNvSpPr/>
            <p:nvPr/>
          </p:nvSpPr>
          <p:spPr>
            <a:xfrm>
              <a:off x="3328842" y="795641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06" name="rc69"/>
            <p:cNvSpPr/>
            <p:nvPr/>
          </p:nvSpPr>
          <p:spPr>
            <a:xfrm>
              <a:off x="3611207"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7" name="rc70"/>
            <p:cNvSpPr/>
            <p:nvPr/>
          </p:nvSpPr>
          <p:spPr>
            <a:xfrm>
              <a:off x="3893572"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8" name="rc71"/>
            <p:cNvSpPr/>
            <p:nvPr/>
          </p:nvSpPr>
          <p:spPr>
            <a:xfrm>
              <a:off x="4175937"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9" name="rc72"/>
            <p:cNvSpPr/>
            <p:nvPr/>
          </p:nvSpPr>
          <p:spPr>
            <a:xfrm>
              <a:off x="4458302" y="7956413"/>
              <a:ext cx="282365" cy="282365"/>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610" name="rc73"/>
            <p:cNvSpPr/>
            <p:nvPr/>
          </p:nvSpPr>
          <p:spPr>
            <a:xfrm>
              <a:off x="4740667" y="7956413"/>
              <a:ext cx="282365" cy="282365"/>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611" name="rc74"/>
            <p:cNvSpPr/>
            <p:nvPr/>
          </p:nvSpPr>
          <p:spPr>
            <a:xfrm>
              <a:off x="5023032"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2" name="rc75"/>
            <p:cNvSpPr/>
            <p:nvPr/>
          </p:nvSpPr>
          <p:spPr>
            <a:xfrm>
              <a:off x="5305397"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3" name="rc76"/>
            <p:cNvSpPr/>
            <p:nvPr/>
          </p:nvSpPr>
          <p:spPr>
            <a:xfrm>
              <a:off x="5587763"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4" name="rc77"/>
            <p:cNvSpPr/>
            <p:nvPr/>
          </p:nvSpPr>
          <p:spPr>
            <a:xfrm>
              <a:off x="2481747"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5" name="rc78"/>
            <p:cNvSpPr/>
            <p:nvPr/>
          </p:nvSpPr>
          <p:spPr>
            <a:xfrm>
              <a:off x="2764112"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6" name="rc79"/>
            <p:cNvSpPr/>
            <p:nvPr/>
          </p:nvSpPr>
          <p:spPr>
            <a:xfrm>
              <a:off x="3046477"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7" name="rc80"/>
            <p:cNvSpPr/>
            <p:nvPr/>
          </p:nvSpPr>
          <p:spPr>
            <a:xfrm>
              <a:off x="3328842"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8" name="rc81"/>
            <p:cNvSpPr/>
            <p:nvPr/>
          </p:nvSpPr>
          <p:spPr>
            <a:xfrm>
              <a:off x="3611207"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9" name="rc82"/>
            <p:cNvSpPr/>
            <p:nvPr/>
          </p:nvSpPr>
          <p:spPr>
            <a:xfrm>
              <a:off x="3893572" y="8238778"/>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20" name="rc83"/>
            <p:cNvSpPr/>
            <p:nvPr/>
          </p:nvSpPr>
          <p:spPr>
            <a:xfrm>
              <a:off x="4175937" y="8238778"/>
              <a:ext cx="282365" cy="282365"/>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621" name="rc84"/>
            <p:cNvSpPr/>
            <p:nvPr/>
          </p:nvSpPr>
          <p:spPr>
            <a:xfrm>
              <a:off x="4458302" y="8238778"/>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22" name="rc85"/>
            <p:cNvSpPr/>
            <p:nvPr/>
          </p:nvSpPr>
          <p:spPr>
            <a:xfrm>
              <a:off x="4740667"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3" name="rc86"/>
            <p:cNvSpPr/>
            <p:nvPr/>
          </p:nvSpPr>
          <p:spPr>
            <a:xfrm>
              <a:off x="5023032" y="8238778"/>
              <a:ext cx="282365" cy="282365"/>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624" name="rc87"/>
            <p:cNvSpPr/>
            <p:nvPr/>
          </p:nvSpPr>
          <p:spPr>
            <a:xfrm>
              <a:off x="5305397" y="8238778"/>
              <a:ext cx="282365" cy="282365"/>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625" name="rc88"/>
            <p:cNvSpPr/>
            <p:nvPr/>
          </p:nvSpPr>
          <p:spPr>
            <a:xfrm>
              <a:off x="5587763" y="8238778"/>
              <a:ext cx="282365" cy="282365"/>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626" name="rc89"/>
            <p:cNvSpPr/>
            <p:nvPr/>
          </p:nvSpPr>
          <p:spPr>
            <a:xfrm>
              <a:off x="2481747"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27" name="rc90"/>
            <p:cNvSpPr/>
            <p:nvPr/>
          </p:nvSpPr>
          <p:spPr>
            <a:xfrm>
              <a:off x="2764112" y="8521143"/>
              <a:ext cx="282365" cy="282365"/>
            </a:xfrm>
            <a:prstGeom prst="rect">
              <a:avLst/>
            </a:prstGeom>
            <a:solidFill>
              <a:srgbClr val="FEDECF">
                <a:alpha val="100000"/>
              </a:srgbClr>
            </a:solidFill>
            <a:ln w="5420" cap="flat">
              <a:solidFill>
                <a:srgbClr val="FFFFFF">
                  <a:alpha val="100000"/>
                </a:srgbClr>
              </a:solidFill>
              <a:prstDash val="solid"/>
              <a:miter/>
            </a:ln>
          </p:spPr>
          <p:txBody>
            <a:bodyPr/>
            <a:lstStyle/>
            <a:p/>
          </p:txBody>
        </p:sp>
        <p:sp>
          <p:nvSpPr>
            <p:cNvPr id="628" name="rc91"/>
            <p:cNvSpPr/>
            <p:nvPr/>
          </p:nvSpPr>
          <p:spPr>
            <a:xfrm>
              <a:off x="3046477"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9" name="rc92"/>
            <p:cNvSpPr/>
            <p:nvPr/>
          </p:nvSpPr>
          <p:spPr>
            <a:xfrm>
              <a:off x="3328842"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0" name="rc93"/>
            <p:cNvSpPr/>
            <p:nvPr/>
          </p:nvSpPr>
          <p:spPr>
            <a:xfrm>
              <a:off x="3611207"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1" name="rc94"/>
            <p:cNvSpPr/>
            <p:nvPr/>
          </p:nvSpPr>
          <p:spPr>
            <a:xfrm>
              <a:off x="3893572"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2" name="rc95"/>
            <p:cNvSpPr/>
            <p:nvPr/>
          </p:nvSpPr>
          <p:spPr>
            <a:xfrm>
              <a:off x="4175937"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3" name="rc96"/>
            <p:cNvSpPr/>
            <p:nvPr/>
          </p:nvSpPr>
          <p:spPr>
            <a:xfrm>
              <a:off x="4458302"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4" name="rc97"/>
            <p:cNvSpPr/>
            <p:nvPr/>
          </p:nvSpPr>
          <p:spPr>
            <a:xfrm>
              <a:off x="4740667"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5" name="rc98"/>
            <p:cNvSpPr/>
            <p:nvPr/>
          </p:nvSpPr>
          <p:spPr>
            <a:xfrm>
              <a:off x="5023032"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6" name="rc99"/>
            <p:cNvSpPr/>
            <p:nvPr/>
          </p:nvSpPr>
          <p:spPr>
            <a:xfrm>
              <a:off x="5305397"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7" name="rc100"/>
            <p:cNvSpPr/>
            <p:nvPr/>
          </p:nvSpPr>
          <p:spPr>
            <a:xfrm>
              <a:off x="5587763"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8" name="rc101"/>
            <p:cNvSpPr/>
            <p:nvPr/>
          </p:nvSpPr>
          <p:spPr>
            <a:xfrm>
              <a:off x="2481747" y="880350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39" name="rc102"/>
            <p:cNvSpPr/>
            <p:nvPr/>
          </p:nvSpPr>
          <p:spPr>
            <a:xfrm>
              <a:off x="2764112"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0" name="rc103"/>
            <p:cNvSpPr/>
            <p:nvPr/>
          </p:nvSpPr>
          <p:spPr>
            <a:xfrm>
              <a:off x="3046477"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1" name="rc104"/>
            <p:cNvSpPr/>
            <p:nvPr/>
          </p:nvSpPr>
          <p:spPr>
            <a:xfrm>
              <a:off x="3328842"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2" name="rc105"/>
            <p:cNvSpPr/>
            <p:nvPr/>
          </p:nvSpPr>
          <p:spPr>
            <a:xfrm>
              <a:off x="3611207"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3" name="rc106"/>
            <p:cNvSpPr/>
            <p:nvPr/>
          </p:nvSpPr>
          <p:spPr>
            <a:xfrm>
              <a:off x="3893572"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4" name="rc107"/>
            <p:cNvSpPr/>
            <p:nvPr/>
          </p:nvSpPr>
          <p:spPr>
            <a:xfrm>
              <a:off x="4175937"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5" name="rc108"/>
            <p:cNvSpPr/>
            <p:nvPr/>
          </p:nvSpPr>
          <p:spPr>
            <a:xfrm>
              <a:off x="4458302"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6" name="rc109"/>
            <p:cNvSpPr/>
            <p:nvPr/>
          </p:nvSpPr>
          <p:spPr>
            <a:xfrm>
              <a:off x="4740667"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7" name="rc110"/>
            <p:cNvSpPr/>
            <p:nvPr/>
          </p:nvSpPr>
          <p:spPr>
            <a:xfrm>
              <a:off x="5023032"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8" name="rc111"/>
            <p:cNvSpPr/>
            <p:nvPr/>
          </p:nvSpPr>
          <p:spPr>
            <a:xfrm>
              <a:off x="5305397"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9" name="rc112"/>
            <p:cNvSpPr/>
            <p:nvPr/>
          </p:nvSpPr>
          <p:spPr>
            <a:xfrm>
              <a:off x="5587763"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0" name="tx113"/>
            <p:cNvSpPr/>
            <p:nvPr/>
          </p:nvSpPr>
          <p:spPr>
            <a:xfrm>
              <a:off x="1834841" y="8886350"/>
              <a:ext cx="45734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Others</a:t>
              </a:r>
            </a:p>
          </p:txBody>
        </p:sp>
        <p:sp>
          <p:nvSpPr>
            <p:cNvPr id="651" name="tx114"/>
            <p:cNvSpPr/>
            <p:nvPr/>
          </p:nvSpPr>
          <p:spPr>
            <a:xfrm>
              <a:off x="962932" y="8604059"/>
              <a:ext cx="1329258"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NEW BRUNSWICK</a:t>
              </a:r>
            </a:p>
          </p:txBody>
        </p:sp>
        <p:sp>
          <p:nvSpPr>
            <p:cNvPr id="652" name="tx115"/>
            <p:cNvSpPr/>
            <p:nvPr/>
          </p:nvSpPr>
          <p:spPr>
            <a:xfrm>
              <a:off x="1648583" y="8314997"/>
              <a:ext cx="643607" cy="119508"/>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QUEBEC</a:t>
              </a:r>
            </a:p>
          </p:txBody>
        </p:sp>
        <p:sp>
          <p:nvSpPr>
            <p:cNvPr id="653" name="tx116"/>
            <p:cNvSpPr/>
            <p:nvPr/>
          </p:nvSpPr>
          <p:spPr>
            <a:xfrm>
              <a:off x="1250616" y="8039255"/>
              <a:ext cx="1041573"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NOVA SCOTIA</a:t>
              </a:r>
            </a:p>
          </p:txBody>
        </p:sp>
        <p:sp>
          <p:nvSpPr>
            <p:cNvPr id="654" name="tx117"/>
            <p:cNvSpPr/>
            <p:nvPr/>
          </p:nvSpPr>
          <p:spPr>
            <a:xfrm>
              <a:off x="1013533" y="7756964"/>
              <a:ext cx="1278656"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SASKATCHEWAN</a:t>
              </a:r>
            </a:p>
          </p:txBody>
        </p:sp>
        <p:sp>
          <p:nvSpPr>
            <p:cNvPr id="655" name="tx118"/>
            <p:cNvSpPr/>
            <p:nvPr/>
          </p:nvSpPr>
          <p:spPr>
            <a:xfrm>
              <a:off x="1597907" y="7474525"/>
              <a:ext cx="694283"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ONTARIO</a:t>
              </a:r>
            </a:p>
          </p:txBody>
        </p:sp>
        <p:sp>
          <p:nvSpPr>
            <p:cNvPr id="656" name="tx119"/>
            <p:cNvSpPr/>
            <p:nvPr/>
          </p:nvSpPr>
          <p:spPr>
            <a:xfrm>
              <a:off x="852650" y="7192160"/>
              <a:ext cx="1439540"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BRITISH COLUMBIA</a:t>
              </a:r>
            </a:p>
          </p:txBody>
        </p:sp>
        <p:sp>
          <p:nvSpPr>
            <p:cNvPr id="657" name="tx120"/>
            <p:cNvSpPr/>
            <p:nvPr/>
          </p:nvSpPr>
          <p:spPr>
            <a:xfrm>
              <a:off x="1496257" y="6909794"/>
              <a:ext cx="795932"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MANITOBA</a:t>
              </a:r>
            </a:p>
          </p:txBody>
        </p:sp>
        <p:sp>
          <p:nvSpPr>
            <p:cNvPr id="658" name="tx121"/>
            <p:cNvSpPr/>
            <p:nvPr/>
          </p:nvSpPr>
          <p:spPr>
            <a:xfrm>
              <a:off x="1597684" y="6631225"/>
              <a:ext cx="694506"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ALBERTA</a:t>
              </a:r>
            </a:p>
          </p:txBody>
        </p:sp>
        <p:sp>
          <p:nvSpPr>
            <p:cNvPr id="659" name="tx122"/>
            <p:cNvSpPr/>
            <p:nvPr/>
          </p:nvSpPr>
          <p:spPr>
            <a:xfrm rot="-2700000">
              <a:off x="2183294"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660" name="tx123"/>
            <p:cNvSpPr/>
            <p:nvPr/>
          </p:nvSpPr>
          <p:spPr>
            <a:xfrm rot="-2700000">
              <a:off x="2465659"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661" name="tx124"/>
            <p:cNvSpPr/>
            <p:nvPr/>
          </p:nvSpPr>
          <p:spPr>
            <a:xfrm rot="-2700000">
              <a:off x="2748024"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662" name="tx125"/>
            <p:cNvSpPr/>
            <p:nvPr/>
          </p:nvSpPr>
          <p:spPr>
            <a:xfrm rot="-2700000">
              <a:off x="3030389"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663" name="tx126"/>
            <p:cNvSpPr/>
            <p:nvPr/>
          </p:nvSpPr>
          <p:spPr>
            <a:xfrm rot="-2700000">
              <a:off x="3312754"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664" name="tx127"/>
            <p:cNvSpPr/>
            <p:nvPr/>
          </p:nvSpPr>
          <p:spPr>
            <a:xfrm rot="-2700000">
              <a:off x="3595119"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665" name="tx128"/>
            <p:cNvSpPr/>
            <p:nvPr/>
          </p:nvSpPr>
          <p:spPr>
            <a:xfrm rot="-2700000">
              <a:off x="3877485"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666" name="tx129"/>
            <p:cNvSpPr/>
            <p:nvPr/>
          </p:nvSpPr>
          <p:spPr>
            <a:xfrm rot="-2700000">
              <a:off x="4159850"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667" name="tx130"/>
            <p:cNvSpPr/>
            <p:nvPr/>
          </p:nvSpPr>
          <p:spPr>
            <a:xfrm rot="-2700000">
              <a:off x="4442215"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668" name="tx131"/>
            <p:cNvSpPr/>
            <p:nvPr/>
          </p:nvSpPr>
          <p:spPr>
            <a:xfrm rot="-2700000">
              <a:off x="4724553" y="9429857"/>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669" name="tx132"/>
            <p:cNvSpPr/>
            <p:nvPr/>
          </p:nvSpPr>
          <p:spPr>
            <a:xfrm rot="-2700000">
              <a:off x="5006945"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670" name="tx133"/>
            <p:cNvSpPr/>
            <p:nvPr/>
          </p:nvSpPr>
          <p:spPr>
            <a:xfrm rot="-2700000">
              <a:off x="5289310"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671" name="pic134"/>
            <p:cNvPicPr/>
            <p:nvPr/>
          </p:nvPicPr>
          <p:blipFill>
            <a:blip r:embed="rId2" cstate="print"/>
            <a:stretch>
              <a:fillRect/>
            </a:stretch>
          </p:blipFill>
          <p:spPr>
            <a:xfrm>
              <a:off x="3095937" y="9925424"/>
              <a:ext cx="2160000" cy="144000"/>
            </a:xfrm>
            <a:prstGeom prst="rect">
              <a:avLst/>
            </a:prstGeom>
          </p:spPr>
        </p:pic>
        <p:sp>
          <p:nvSpPr>
            <p:cNvPr id="672" name="pl135"/>
            <p:cNvSpPr/>
            <p:nvPr/>
          </p:nvSpPr>
          <p:spPr>
            <a:xfrm>
              <a:off x="3548226"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73" name="pl136"/>
            <p:cNvSpPr/>
            <p:nvPr/>
          </p:nvSpPr>
          <p:spPr>
            <a:xfrm>
              <a:off x="4001447"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74" name="pl137"/>
            <p:cNvSpPr/>
            <p:nvPr/>
          </p:nvSpPr>
          <p:spPr>
            <a:xfrm>
              <a:off x="4454668"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75" name="pl138"/>
            <p:cNvSpPr/>
            <p:nvPr/>
          </p:nvSpPr>
          <p:spPr>
            <a:xfrm>
              <a:off x="4907889"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76" name="pl139"/>
            <p:cNvSpPr/>
            <p:nvPr/>
          </p:nvSpPr>
          <p:spPr>
            <a:xfrm>
              <a:off x="3548226"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77" name="pl140"/>
            <p:cNvSpPr/>
            <p:nvPr/>
          </p:nvSpPr>
          <p:spPr>
            <a:xfrm>
              <a:off x="4001447"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78" name="pl141"/>
            <p:cNvSpPr/>
            <p:nvPr/>
          </p:nvSpPr>
          <p:spPr>
            <a:xfrm>
              <a:off x="4454668"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79" name="pl142"/>
            <p:cNvSpPr/>
            <p:nvPr/>
          </p:nvSpPr>
          <p:spPr>
            <a:xfrm>
              <a:off x="4907889"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80" name="tx143"/>
            <p:cNvSpPr/>
            <p:nvPr/>
          </p:nvSpPr>
          <p:spPr>
            <a:xfrm>
              <a:off x="3442279" y="1013709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100</a:t>
              </a:r>
            </a:p>
          </p:txBody>
        </p:sp>
        <p:sp>
          <p:nvSpPr>
            <p:cNvPr id="681" name="tx144"/>
            <p:cNvSpPr/>
            <p:nvPr/>
          </p:nvSpPr>
          <p:spPr>
            <a:xfrm>
              <a:off x="3895500" y="1013709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200</a:t>
              </a:r>
            </a:p>
          </p:txBody>
        </p:sp>
        <p:sp>
          <p:nvSpPr>
            <p:cNvPr id="682" name="tx145"/>
            <p:cNvSpPr/>
            <p:nvPr/>
          </p:nvSpPr>
          <p:spPr>
            <a:xfrm>
              <a:off x="4348721" y="10137029"/>
              <a:ext cx="211894" cy="92893"/>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300</a:t>
              </a:r>
            </a:p>
          </p:txBody>
        </p:sp>
        <p:sp>
          <p:nvSpPr>
            <p:cNvPr id="683" name="tx146"/>
            <p:cNvSpPr/>
            <p:nvPr/>
          </p:nvSpPr>
          <p:spPr>
            <a:xfrm>
              <a:off x="4801942" y="1013709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400</a:t>
              </a:r>
            </a:p>
          </p:txBody>
        </p:sp>
        <p:sp>
          <p:nvSpPr>
            <p:cNvPr id="684" name="tx147"/>
            <p:cNvSpPr/>
            <p:nvPr/>
          </p:nvSpPr>
          <p:spPr>
            <a:xfrm>
              <a:off x="1187650" y="6250748"/>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685"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686"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RE-ESTABLISHED</a:t>
            </a:r>
          </a:p>
        </p:txBody>
      </p:sp>
      <p:sp xmlns:a="http://schemas.openxmlformats.org/drawingml/2006/main" xmlns:r="http://schemas.openxmlformats.org/officeDocument/2006/relationships" xmlns:p="http://schemas.openxmlformats.org/presentationml/2006/main">
        <p:nvSpPr>
          <p:cNvPr id="687"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Central African Republic</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3214267" cy="3131794"/>
            </a:xfrm>
            <a:prstGeom prst="rect">
              <a:avLst/>
            </a:prstGeom>
            <a:solidFill>
              <a:srgbClr val="FFFFFF">
                <a:alpha val="100000"/>
              </a:srgbClr>
            </a:solidFill>
          </p:spPr>
          <p:txBody>
            <a:bodyPr/>
            <a:lstStyle/>
            <a:p/>
          </p:txBody>
        </p:sp>
        <p:sp>
          <p:nvSpPr>
            <p:cNvPr id="7" name="pl6"/>
            <p:cNvSpPr/>
            <p:nvPr/>
          </p:nvSpPr>
          <p:spPr>
            <a:xfrm>
              <a:off x="1899869" y="493822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8" name="pl7"/>
            <p:cNvSpPr/>
            <p:nvPr/>
          </p:nvSpPr>
          <p:spPr>
            <a:xfrm>
              <a:off x="1899869" y="424397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9" name="pl8"/>
            <p:cNvSpPr/>
            <p:nvPr/>
          </p:nvSpPr>
          <p:spPr>
            <a:xfrm>
              <a:off x="1899869" y="354971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 name="pl9"/>
            <p:cNvSpPr/>
            <p:nvPr/>
          </p:nvSpPr>
          <p:spPr>
            <a:xfrm>
              <a:off x="1899869" y="285545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1" name="pl10"/>
            <p:cNvSpPr/>
            <p:nvPr/>
          </p:nvSpPr>
          <p:spPr>
            <a:xfrm>
              <a:off x="1899869" y="216120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 name="pl11"/>
            <p:cNvSpPr/>
            <p:nvPr/>
          </p:nvSpPr>
          <p:spPr>
            <a:xfrm>
              <a:off x="189986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 name="pl12"/>
            <p:cNvSpPr/>
            <p:nvPr/>
          </p:nvSpPr>
          <p:spPr>
            <a:xfrm>
              <a:off x="1899869" y="459110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 name="pl13"/>
            <p:cNvSpPr/>
            <p:nvPr/>
          </p:nvSpPr>
          <p:spPr>
            <a:xfrm>
              <a:off x="1899869" y="389684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5" name="pl14"/>
            <p:cNvSpPr/>
            <p:nvPr/>
          </p:nvSpPr>
          <p:spPr>
            <a:xfrm>
              <a:off x="1899869" y="320258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6" name="pl15"/>
            <p:cNvSpPr/>
            <p:nvPr/>
          </p:nvSpPr>
          <p:spPr>
            <a:xfrm>
              <a:off x="1899869" y="250832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7" name="rc16"/>
            <p:cNvSpPr/>
            <p:nvPr/>
          </p:nvSpPr>
          <p:spPr>
            <a:xfrm>
              <a:off x="1939388" y="5271473"/>
              <a:ext cx="237118" cy="1388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 name="rc17"/>
            <p:cNvSpPr/>
            <p:nvPr/>
          </p:nvSpPr>
          <p:spPr>
            <a:xfrm>
              <a:off x="1939388" y="527147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 name="rc18"/>
            <p:cNvSpPr/>
            <p:nvPr/>
          </p:nvSpPr>
          <p:spPr>
            <a:xfrm>
              <a:off x="1939388" y="527147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 name="rc19"/>
            <p:cNvSpPr/>
            <p:nvPr/>
          </p:nvSpPr>
          <p:spPr>
            <a:xfrm>
              <a:off x="1939388" y="5198576"/>
              <a:ext cx="237118" cy="7289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 name="rc20"/>
            <p:cNvSpPr/>
            <p:nvPr/>
          </p:nvSpPr>
          <p:spPr>
            <a:xfrm>
              <a:off x="2202853" y="5250645"/>
              <a:ext cx="237118" cy="347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 name="rc21"/>
            <p:cNvSpPr/>
            <p:nvPr/>
          </p:nvSpPr>
          <p:spPr>
            <a:xfrm>
              <a:off x="2202853" y="525064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 name="rc22"/>
            <p:cNvSpPr/>
            <p:nvPr/>
          </p:nvSpPr>
          <p:spPr>
            <a:xfrm>
              <a:off x="2202853" y="525064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 name="rc23"/>
            <p:cNvSpPr/>
            <p:nvPr/>
          </p:nvSpPr>
          <p:spPr>
            <a:xfrm>
              <a:off x="2202853" y="5056253"/>
              <a:ext cx="237118" cy="19439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 name="rc24"/>
            <p:cNvSpPr/>
            <p:nvPr/>
          </p:nvSpPr>
          <p:spPr>
            <a:xfrm>
              <a:off x="2466318" y="5212461"/>
              <a:ext cx="237118" cy="7289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 name="rc25"/>
            <p:cNvSpPr/>
            <p:nvPr/>
          </p:nvSpPr>
          <p:spPr>
            <a:xfrm>
              <a:off x="2466318" y="5042368"/>
              <a:ext cx="237118" cy="17009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 name="rc26"/>
            <p:cNvSpPr/>
            <p:nvPr/>
          </p:nvSpPr>
          <p:spPr>
            <a:xfrm>
              <a:off x="2466318" y="504236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 name="rc27"/>
            <p:cNvSpPr/>
            <p:nvPr/>
          </p:nvSpPr>
          <p:spPr>
            <a:xfrm>
              <a:off x="2466318" y="4663998"/>
              <a:ext cx="237118" cy="3783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 name="rc28"/>
            <p:cNvSpPr/>
            <p:nvPr/>
          </p:nvSpPr>
          <p:spPr>
            <a:xfrm>
              <a:off x="2729782" y="5257587"/>
              <a:ext cx="237118" cy="2777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0" name="rc29"/>
            <p:cNvSpPr/>
            <p:nvPr/>
          </p:nvSpPr>
          <p:spPr>
            <a:xfrm>
              <a:off x="2729782" y="5254116"/>
              <a:ext cx="237118" cy="347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1" name="rc30"/>
            <p:cNvSpPr/>
            <p:nvPr/>
          </p:nvSpPr>
          <p:spPr>
            <a:xfrm>
              <a:off x="2729782" y="525411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2" name="rc31"/>
            <p:cNvSpPr/>
            <p:nvPr/>
          </p:nvSpPr>
          <p:spPr>
            <a:xfrm>
              <a:off x="2729782" y="4997241"/>
              <a:ext cx="237118" cy="2568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3" name="rc32"/>
            <p:cNvSpPr/>
            <p:nvPr/>
          </p:nvSpPr>
          <p:spPr>
            <a:xfrm>
              <a:off x="2993247" y="5264530"/>
              <a:ext cx="237118" cy="2082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4" name="rc33"/>
            <p:cNvSpPr/>
            <p:nvPr/>
          </p:nvSpPr>
          <p:spPr>
            <a:xfrm>
              <a:off x="2993247" y="526453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5" name="rc34"/>
            <p:cNvSpPr/>
            <p:nvPr/>
          </p:nvSpPr>
          <p:spPr>
            <a:xfrm>
              <a:off x="2993247" y="526453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6" name="rc35"/>
            <p:cNvSpPr/>
            <p:nvPr/>
          </p:nvSpPr>
          <p:spPr>
            <a:xfrm>
              <a:off x="2993247" y="5084023"/>
              <a:ext cx="237118" cy="18050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7" name="rc36"/>
            <p:cNvSpPr/>
            <p:nvPr/>
          </p:nvSpPr>
          <p:spPr>
            <a:xfrm>
              <a:off x="3256711" y="5261059"/>
              <a:ext cx="237118" cy="2429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8" name="rc37"/>
            <p:cNvSpPr/>
            <p:nvPr/>
          </p:nvSpPr>
          <p:spPr>
            <a:xfrm>
              <a:off x="3256711" y="526105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9" name="rc38"/>
            <p:cNvSpPr/>
            <p:nvPr/>
          </p:nvSpPr>
          <p:spPr>
            <a:xfrm>
              <a:off x="3256711" y="526105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0" name="rc39"/>
            <p:cNvSpPr/>
            <p:nvPr/>
          </p:nvSpPr>
          <p:spPr>
            <a:xfrm>
              <a:off x="3256711" y="5184690"/>
              <a:ext cx="237118" cy="763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1" name="rc40"/>
            <p:cNvSpPr/>
            <p:nvPr/>
          </p:nvSpPr>
          <p:spPr>
            <a:xfrm>
              <a:off x="3520176" y="5261059"/>
              <a:ext cx="237118" cy="2429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 name="rc41"/>
            <p:cNvSpPr/>
            <p:nvPr/>
          </p:nvSpPr>
          <p:spPr>
            <a:xfrm>
              <a:off x="3520176" y="526105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 name="rc42"/>
            <p:cNvSpPr/>
            <p:nvPr/>
          </p:nvSpPr>
          <p:spPr>
            <a:xfrm>
              <a:off x="3520176" y="526105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4" name="rc43"/>
            <p:cNvSpPr/>
            <p:nvPr/>
          </p:nvSpPr>
          <p:spPr>
            <a:xfrm>
              <a:off x="3520176" y="5229817"/>
              <a:ext cx="237118" cy="3124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5" name="rc44"/>
            <p:cNvSpPr/>
            <p:nvPr/>
          </p:nvSpPr>
          <p:spPr>
            <a:xfrm>
              <a:off x="3783640" y="5264530"/>
              <a:ext cx="237118" cy="2082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6" name="rc45"/>
            <p:cNvSpPr/>
            <p:nvPr/>
          </p:nvSpPr>
          <p:spPr>
            <a:xfrm>
              <a:off x="3783640" y="526453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 name="rc46"/>
            <p:cNvSpPr/>
            <p:nvPr/>
          </p:nvSpPr>
          <p:spPr>
            <a:xfrm>
              <a:off x="3783640" y="526453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8" name="rc47"/>
            <p:cNvSpPr/>
            <p:nvPr/>
          </p:nvSpPr>
          <p:spPr>
            <a:xfrm>
              <a:off x="3783640" y="5208989"/>
              <a:ext cx="237118" cy="5554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9" name="rc48"/>
            <p:cNvSpPr/>
            <p:nvPr/>
          </p:nvSpPr>
          <p:spPr>
            <a:xfrm>
              <a:off x="4047105" y="5257587"/>
              <a:ext cx="237118" cy="2777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0" name="rc49"/>
            <p:cNvSpPr/>
            <p:nvPr/>
          </p:nvSpPr>
          <p:spPr>
            <a:xfrm>
              <a:off x="4047105" y="525758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1" name="rc50"/>
            <p:cNvSpPr/>
            <p:nvPr/>
          </p:nvSpPr>
          <p:spPr>
            <a:xfrm>
              <a:off x="4047105" y="525758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2" name="rc51"/>
            <p:cNvSpPr/>
            <p:nvPr/>
          </p:nvSpPr>
          <p:spPr>
            <a:xfrm>
              <a:off x="4047105" y="5084023"/>
              <a:ext cx="237118" cy="17356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3" name="rc52"/>
            <p:cNvSpPr/>
            <p:nvPr/>
          </p:nvSpPr>
          <p:spPr>
            <a:xfrm>
              <a:off x="4310570" y="5240231"/>
              <a:ext cx="237118" cy="4512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4" name="rc53"/>
            <p:cNvSpPr/>
            <p:nvPr/>
          </p:nvSpPr>
          <p:spPr>
            <a:xfrm>
              <a:off x="4310570" y="524023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5" name="rc54"/>
            <p:cNvSpPr/>
            <p:nvPr/>
          </p:nvSpPr>
          <p:spPr>
            <a:xfrm>
              <a:off x="4310570" y="524023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6" name="rc55"/>
            <p:cNvSpPr/>
            <p:nvPr/>
          </p:nvSpPr>
          <p:spPr>
            <a:xfrm>
              <a:off x="4310570" y="5167334"/>
              <a:ext cx="237118" cy="7289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7" name="rc56"/>
            <p:cNvSpPr/>
            <p:nvPr/>
          </p:nvSpPr>
          <p:spPr>
            <a:xfrm>
              <a:off x="4574034" y="5250645"/>
              <a:ext cx="237118" cy="347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8" name="rc57"/>
            <p:cNvSpPr/>
            <p:nvPr/>
          </p:nvSpPr>
          <p:spPr>
            <a:xfrm>
              <a:off x="4574034" y="525064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9" name="rc58"/>
            <p:cNvSpPr/>
            <p:nvPr/>
          </p:nvSpPr>
          <p:spPr>
            <a:xfrm>
              <a:off x="4574034" y="525064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0" name="rc59"/>
            <p:cNvSpPr/>
            <p:nvPr/>
          </p:nvSpPr>
          <p:spPr>
            <a:xfrm>
              <a:off x="4574034" y="5212461"/>
              <a:ext cx="237118" cy="381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1" name="rc60"/>
            <p:cNvSpPr/>
            <p:nvPr/>
          </p:nvSpPr>
          <p:spPr>
            <a:xfrm>
              <a:off x="4837499" y="5268001"/>
              <a:ext cx="237118" cy="1735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2" name="rc61"/>
            <p:cNvSpPr/>
            <p:nvPr/>
          </p:nvSpPr>
          <p:spPr>
            <a:xfrm>
              <a:off x="4837499" y="526800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3" name="rc62"/>
            <p:cNvSpPr/>
            <p:nvPr/>
          </p:nvSpPr>
          <p:spPr>
            <a:xfrm>
              <a:off x="4837499" y="526800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4" name="rc63"/>
            <p:cNvSpPr/>
            <p:nvPr/>
          </p:nvSpPr>
          <p:spPr>
            <a:xfrm>
              <a:off x="4837499" y="5254116"/>
              <a:ext cx="237118" cy="1388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5" name="pg64"/>
            <p:cNvSpPr/>
            <p:nvPr/>
          </p:nvSpPr>
          <p:spPr>
            <a:xfrm>
              <a:off x="2606093"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6" name="tx65"/>
            <p:cNvSpPr/>
            <p:nvPr/>
          </p:nvSpPr>
          <p:spPr>
            <a:xfrm>
              <a:off x="2730975"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155 case(s)</a:t>
              </a:r>
            </a:p>
          </p:txBody>
        </p:sp>
        <p:sp>
          <p:nvSpPr>
            <p:cNvPr id="67" name="pg66"/>
            <p:cNvSpPr/>
            <p:nvPr/>
          </p:nvSpPr>
          <p:spPr>
            <a:xfrm>
              <a:off x="2812564" y="2394471"/>
              <a:ext cx="1388876" cy="311602"/>
            </a:xfrm>
            <a:custGeom>
              <a:avLst/>
              <a:pathLst>
                <a:path w="1388876" h="311602">
                  <a:moveTo>
                    <a:pt x="26017" y="311602"/>
                  </a:moveTo>
                  <a:lnTo>
                    <a:pt x="1362859" y="311602"/>
                  </a:lnTo>
                  <a:lnTo>
                    <a:pt x="1361812" y="311581"/>
                  </a:lnTo>
                  <a:lnTo>
                    <a:pt x="1365995" y="311412"/>
                  </a:lnTo>
                  <a:lnTo>
                    <a:pt x="1370098" y="310575"/>
                  </a:lnTo>
                  <a:lnTo>
                    <a:pt x="1374013" y="309090"/>
                  </a:lnTo>
                  <a:lnTo>
                    <a:pt x="1377639" y="306996"/>
                  </a:lnTo>
                  <a:lnTo>
                    <a:pt x="1380882" y="304348"/>
                  </a:lnTo>
                  <a:lnTo>
                    <a:pt x="1383659" y="301214"/>
                  </a:lnTo>
                  <a:lnTo>
                    <a:pt x="1385896" y="297675"/>
                  </a:lnTo>
                  <a:lnTo>
                    <a:pt x="1387538" y="293823"/>
                  </a:lnTo>
                  <a:lnTo>
                    <a:pt x="1388540" y="289758"/>
                  </a:lnTo>
                  <a:lnTo>
                    <a:pt x="1388876" y="285585"/>
                  </a:lnTo>
                  <a:lnTo>
                    <a:pt x="1388876" y="26017"/>
                  </a:lnTo>
                  <a:lnTo>
                    <a:pt x="1388540" y="21843"/>
                  </a:lnTo>
                  <a:lnTo>
                    <a:pt x="1387538" y="17778"/>
                  </a:lnTo>
                  <a:lnTo>
                    <a:pt x="1385896" y="13926"/>
                  </a:lnTo>
                  <a:lnTo>
                    <a:pt x="1383659" y="10387"/>
                  </a:lnTo>
                  <a:lnTo>
                    <a:pt x="1380882" y="7253"/>
                  </a:lnTo>
                  <a:lnTo>
                    <a:pt x="1377639" y="4605"/>
                  </a:lnTo>
                  <a:lnTo>
                    <a:pt x="1374013" y="2511"/>
                  </a:lnTo>
                  <a:lnTo>
                    <a:pt x="1370098" y="1027"/>
                  </a:lnTo>
                  <a:lnTo>
                    <a:pt x="1365995" y="189"/>
                  </a:lnTo>
                  <a:lnTo>
                    <a:pt x="13628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8" name="tx67"/>
            <p:cNvSpPr/>
            <p:nvPr/>
          </p:nvSpPr>
          <p:spPr>
            <a:xfrm>
              <a:off x="2916633" y="2466357"/>
              <a:ext cx="1180739"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155 case(s)</a:t>
              </a:r>
            </a:p>
          </p:txBody>
        </p:sp>
        <p:sp>
          <p:nvSpPr>
            <p:cNvPr id="69" name="rc68"/>
            <p:cNvSpPr/>
            <p:nvPr/>
          </p:nvSpPr>
          <p:spPr>
            <a:xfrm>
              <a:off x="1899869" y="2153563"/>
              <a:ext cx="3214267" cy="3131794"/>
            </a:xfrm>
            <a:prstGeom prst="rect">
              <a:avLst/>
            </a:prstGeom>
            <a:ln w="13550" cap="rnd">
              <a:solidFill>
                <a:srgbClr val="333333">
                  <a:alpha val="100000"/>
                </a:srgbClr>
              </a:solidFill>
              <a:prstDash val="solid"/>
              <a:round/>
            </a:ln>
          </p:spPr>
          <p:txBody>
            <a:bodyPr/>
            <a:lstStyle/>
            <a:p/>
          </p:txBody>
        </p:sp>
        <p:sp>
          <p:nvSpPr>
            <p:cNvPr id="70" name="rc69"/>
            <p:cNvSpPr/>
            <p:nvPr/>
          </p:nvSpPr>
          <p:spPr>
            <a:xfrm>
              <a:off x="5114136" y="2153563"/>
              <a:ext cx="3214267" cy="3131794"/>
            </a:xfrm>
            <a:prstGeom prst="rect">
              <a:avLst/>
            </a:prstGeom>
            <a:solidFill>
              <a:srgbClr val="FFFFFF">
                <a:alpha val="100000"/>
              </a:srgbClr>
            </a:solidFill>
          </p:spPr>
          <p:txBody>
            <a:bodyPr/>
            <a:lstStyle/>
            <a:p/>
          </p:txBody>
        </p:sp>
        <p:sp>
          <p:nvSpPr>
            <p:cNvPr id="71" name="pl70"/>
            <p:cNvSpPr/>
            <p:nvPr/>
          </p:nvSpPr>
          <p:spPr>
            <a:xfrm>
              <a:off x="5114136" y="493822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2" name="pl71"/>
            <p:cNvSpPr/>
            <p:nvPr/>
          </p:nvSpPr>
          <p:spPr>
            <a:xfrm>
              <a:off x="5114136" y="424397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3" name="pl72"/>
            <p:cNvSpPr/>
            <p:nvPr/>
          </p:nvSpPr>
          <p:spPr>
            <a:xfrm>
              <a:off x="5114136" y="354971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4" name="pl73"/>
            <p:cNvSpPr/>
            <p:nvPr/>
          </p:nvSpPr>
          <p:spPr>
            <a:xfrm>
              <a:off x="5114136" y="285545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5" name="pl74"/>
            <p:cNvSpPr/>
            <p:nvPr/>
          </p:nvSpPr>
          <p:spPr>
            <a:xfrm>
              <a:off x="5114136" y="216120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6" name="pl75"/>
            <p:cNvSpPr/>
            <p:nvPr/>
          </p:nvSpPr>
          <p:spPr>
            <a:xfrm>
              <a:off x="5114136"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7" name="pl76"/>
            <p:cNvSpPr/>
            <p:nvPr/>
          </p:nvSpPr>
          <p:spPr>
            <a:xfrm>
              <a:off x="5114136" y="459110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8" name="pl77"/>
            <p:cNvSpPr/>
            <p:nvPr/>
          </p:nvSpPr>
          <p:spPr>
            <a:xfrm>
              <a:off x="5114136" y="389684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9" name="pl78"/>
            <p:cNvSpPr/>
            <p:nvPr/>
          </p:nvSpPr>
          <p:spPr>
            <a:xfrm>
              <a:off x="5114136" y="320258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80" name="pl79"/>
            <p:cNvSpPr/>
            <p:nvPr/>
          </p:nvSpPr>
          <p:spPr>
            <a:xfrm>
              <a:off x="5114136" y="250832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81" name="rc80"/>
            <p:cNvSpPr/>
            <p:nvPr/>
          </p:nvSpPr>
          <p:spPr>
            <a:xfrm>
              <a:off x="5153656" y="5233288"/>
              <a:ext cx="237118" cy="5206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2" name="rc81"/>
            <p:cNvSpPr/>
            <p:nvPr/>
          </p:nvSpPr>
          <p:spPr>
            <a:xfrm>
              <a:off x="5153656" y="5122207"/>
              <a:ext cx="237118" cy="11108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3" name="rc82"/>
            <p:cNvSpPr/>
            <p:nvPr/>
          </p:nvSpPr>
          <p:spPr>
            <a:xfrm>
              <a:off x="5153656" y="512220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4" name="rc83"/>
            <p:cNvSpPr/>
            <p:nvPr/>
          </p:nvSpPr>
          <p:spPr>
            <a:xfrm>
              <a:off x="5153656" y="4945172"/>
              <a:ext cx="237118" cy="17703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5" name="rc84"/>
            <p:cNvSpPr/>
            <p:nvPr/>
          </p:nvSpPr>
          <p:spPr>
            <a:xfrm>
              <a:off x="5417121" y="5184690"/>
              <a:ext cx="237118" cy="10066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5417121" y="5063195"/>
              <a:ext cx="237118" cy="12149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5417121" y="506319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5417121" y="4653584"/>
              <a:ext cx="237118" cy="40961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5680585" y="5233288"/>
              <a:ext cx="237118" cy="5206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5680585" y="3497645"/>
              <a:ext cx="237118" cy="173564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5680585" y="349764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5680585" y="3299782"/>
              <a:ext cx="237118" cy="19786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5944050" y="5250645"/>
              <a:ext cx="237118" cy="347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5944050" y="3643439"/>
              <a:ext cx="237118" cy="160720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5944050" y="3636497"/>
              <a:ext cx="237118" cy="694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5944050" y="3518473"/>
              <a:ext cx="237118" cy="11802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rc96"/>
            <p:cNvSpPr/>
            <p:nvPr/>
          </p:nvSpPr>
          <p:spPr>
            <a:xfrm>
              <a:off x="6207514" y="5229817"/>
              <a:ext cx="237118" cy="5554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6207514" y="5077081"/>
              <a:ext cx="237118" cy="15273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6207514" y="5073609"/>
              <a:ext cx="237118" cy="347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6207514" y="4948643"/>
              <a:ext cx="237118" cy="12496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rc100"/>
            <p:cNvSpPr/>
            <p:nvPr/>
          </p:nvSpPr>
          <p:spPr>
            <a:xfrm>
              <a:off x="6470979" y="5240231"/>
              <a:ext cx="237118" cy="4512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2" name="rc101"/>
            <p:cNvSpPr/>
            <p:nvPr/>
          </p:nvSpPr>
          <p:spPr>
            <a:xfrm>
              <a:off x="6470979" y="5087494"/>
              <a:ext cx="237118" cy="15273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3" name="rc102"/>
            <p:cNvSpPr/>
            <p:nvPr/>
          </p:nvSpPr>
          <p:spPr>
            <a:xfrm>
              <a:off x="6470979" y="508749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4" name="rc103"/>
            <p:cNvSpPr/>
            <p:nvPr/>
          </p:nvSpPr>
          <p:spPr>
            <a:xfrm>
              <a:off x="6470979" y="5004184"/>
              <a:ext cx="237118" cy="833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5" name="rc104"/>
            <p:cNvSpPr/>
            <p:nvPr/>
          </p:nvSpPr>
          <p:spPr>
            <a:xfrm>
              <a:off x="6734443" y="5268001"/>
              <a:ext cx="237118" cy="1735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6" name="rc105"/>
            <p:cNvSpPr/>
            <p:nvPr/>
          </p:nvSpPr>
          <p:spPr>
            <a:xfrm>
              <a:off x="6734443" y="5219403"/>
              <a:ext cx="237118" cy="4859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7" name="rc106"/>
            <p:cNvSpPr/>
            <p:nvPr/>
          </p:nvSpPr>
          <p:spPr>
            <a:xfrm>
              <a:off x="6734443" y="521940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8" name="rc107"/>
            <p:cNvSpPr/>
            <p:nvPr/>
          </p:nvSpPr>
          <p:spPr>
            <a:xfrm>
              <a:off x="6734443" y="5181219"/>
              <a:ext cx="237118" cy="381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9" name="rc108"/>
            <p:cNvSpPr/>
            <p:nvPr/>
          </p:nvSpPr>
          <p:spPr>
            <a:xfrm>
              <a:off x="6997908" y="5254116"/>
              <a:ext cx="237118" cy="3124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0" name="rc109"/>
            <p:cNvSpPr/>
            <p:nvPr/>
          </p:nvSpPr>
          <p:spPr>
            <a:xfrm>
              <a:off x="6997908" y="4955586"/>
              <a:ext cx="237118" cy="29853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1" name="rc110"/>
            <p:cNvSpPr/>
            <p:nvPr/>
          </p:nvSpPr>
          <p:spPr>
            <a:xfrm>
              <a:off x="6997908" y="495558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2" name="rc111"/>
            <p:cNvSpPr/>
            <p:nvPr/>
          </p:nvSpPr>
          <p:spPr>
            <a:xfrm>
              <a:off x="6997908" y="4934758"/>
              <a:ext cx="237118" cy="2082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3" name="rc112"/>
            <p:cNvSpPr/>
            <p:nvPr/>
          </p:nvSpPr>
          <p:spPr>
            <a:xfrm>
              <a:off x="7261373" y="5257587"/>
              <a:ext cx="237118" cy="2777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4" name="rc113"/>
            <p:cNvSpPr/>
            <p:nvPr/>
          </p:nvSpPr>
          <p:spPr>
            <a:xfrm>
              <a:off x="7261373" y="4945172"/>
              <a:ext cx="237118" cy="31241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5" name="rc114"/>
            <p:cNvSpPr/>
            <p:nvPr/>
          </p:nvSpPr>
          <p:spPr>
            <a:xfrm>
              <a:off x="7261373" y="494517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6" name="rc115"/>
            <p:cNvSpPr/>
            <p:nvPr/>
          </p:nvSpPr>
          <p:spPr>
            <a:xfrm>
              <a:off x="7261373" y="4903516"/>
              <a:ext cx="237118" cy="4165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7" name="rc116"/>
            <p:cNvSpPr/>
            <p:nvPr/>
          </p:nvSpPr>
          <p:spPr>
            <a:xfrm>
              <a:off x="7524837" y="5229817"/>
              <a:ext cx="237118" cy="5554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8" name="rc117"/>
            <p:cNvSpPr/>
            <p:nvPr/>
          </p:nvSpPr>
          <p:spPr>
            <a:xfrm>
              <a:off x="7524837" y="4993770"/>
              <a:ext cx="237118" cy="23604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9" name="rc118"/>
            <p:cNvSpPr/>
            <p:nvPr/>
          </p:nvSpPr>
          <p:spPr>
            <a:xfrm>
              <a:off x="7524837" y="499377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0" name="rc119"/>
            <p:cNvSpPr/>
            <p:nvPr/>
          </p:nvSpPr>
          <p:spPr>
            <a:xfrm>
              <a:off x="7524837" y="4906988"/>
              <a:ext cx="237118" cy="8678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1" name="rc120"/>
            <p:cNvSpPr/>
            <p:nvPr/>
          </p:nvSpPr>
          <p:spPr>
            <a:xfrm>
              <a:off x="7788302" y="5264530"/>
              <a:ext cx="237118" cy="2082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2" name="rc121"/>
            <p:cNvSpPr/>
            <p:nvPr/>
          </p:nvSpPr>
          <p:spPr>
            <a:xfrm>
              <a:off x="7788302" y="5222875"/>
              <a:ext cx="237118" cy="4165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3" name="rc122"/>
            <p:cNvSpPr/>
            <p:nvPr/>
          </p:nvSpPr>
          <p:spPr>
            <a:xfrm>
              <a:off x="7788302" y="522287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4" name="rc123"/>
            <p:cNvSpPr/>
            <p:nvPr/>
          </p:nvSpPr>
          <p:spPr>
            <a:xfrm>
              <a:off x="7788302" y="5181219"/>
              <a:ext cx="237118" cy="4165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5" name="rc124"/>
            <p:cNvSpPr/>
            <p:nvPr/>
          </p:nvSpPr>
          <p:spPr>
            <a:xfrm>
              <a:off x="8051766" y="5281886"/>
              <a:ext cx="237118" cy="347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6" name="rc125"/>
            <p:cNvSpPr/>
            <p:nvPr/>
          </p:nvSpPr>
          <p:spPr>
            <a:xfrm>
              <a:off x="8051766" y="528188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7" name="rc126"/>
            <p:cNvSpPr/>
            <p:nvPr/>
          </p:nvSpPr>
          <p:spPr>
            <a:xfrm>
              <a:off x="8051766" y="528188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8" name="rc127"/>
            <p:cNvSpPr/>
            <p:nvPr/>
          </p:nvSpPr>
          <p:spPr>
            <a:xfrm>
              <a:off x="8051766" y="5243702"/>
              <a:ext cx="237118" cy="381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9" name="pg128"/>
            <p:cNvSpPr/>
            <p:nvPr/>
          </p:nvSpPr>
          <p:spPr>
            <a:xfrm>
              <a:off x="8109516"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30" name="pg129"/>
            <p:cNvSpPr/>
            <p:nvPr/>
          </p:nvSpPr>
          <p:spPr>
            <a:xfrm>
              <a:off x="5796223"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31" name="tx130"/>
            <p:cNvSpPr/>
            <p:nvPr/>
          </p:nvSpPr>
          <p:spPr>
            <a:xfrm>
              <a:off x="5921106"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1,534 case(s)</a:t>
              </a:r>
            </a:p>
          </p:txBody>
        </p:sp>
        <p:sp>
          <p:nvSpPr>
            <p:cNvPr id="132" name="pg131"/>
            <p:cNvSpPr/>
            <p:nvPr/>
          </p:nvSpPr>
          <p:spPr>
            <a:xfrm>
              <a:off x="6006718" y="2394471"/>
              <a:ext cx="1429105" cy="311602"/>
            </a:xfrm>
            <a:custGeom>
              <a:avLst/>
              <a:pathLst>
                <a:path w="1429105" h="311602">
                  <a:moveTo>
                    <a:pt x="26017" y="311602"/>
                  </a:moveTo>
                  <a:lnTo>
                    <a:pt x="1403088" y="311602"/>
                  </a:lnTo>
                  <a:lnTo>
                    <a:pt x="1402040" y="311581"/>
                  </a:lnTo>
                  <a:lnTo>
                    <a:pt x="1406224" y="311412"/>
                  </a:lnTo>
                  <a:lnTo>
                    <a:pt x="1410326" y="310575"/>
                  </a:lnTo>
                  <a:lnTo>
                    <a:pt x="1414241" y="309090"/>
                  </a:lnTo>
                  <a:lnTo>
                    <a:pt x="1417867" y="306996"/>
                  </a:lnTo>
                  <a:lnTo>
                    <a:pt x="1421110" y="304348"/>
                  </a:lnTo>
                  <a:lnTo>
                    <a:pt x="1423887" y="301214"/>
                  </a:lnTo>
                  <a:lnTo>
                    <a:pt x="1426125" y="297675"/>
                  </a:lnTo>
                  <a:lnTo>
                    <a:pt x="1427766" y="293823"/>
                  </a:lnTo>
                  <a:lnTo>
                    <a:pt x="1428768" y="289758"/>
                  </a:lnTo>
                  <a:lnTo>
                    <a:pt x="1429105" y="285585"/>
                  </a:lnTo>
                  <a:lnTo>
                    <a:pt x="1429105" y="26017"/>
                  </a:lnTo>
                  <a:lnTo>
                    <a:pt x="1428768" y="21843"/>
                  </a:lnTo>
                  <a:lnTo>
                    <a:pt x="1427766" y="17778"/>
                  </a:lnTo>
                  <a:lnTo>
                    <a:pt x="1426125" y="13926"/>
                  </a:lnTo>
                  <a:lnTo>
                    <a:pt x="1423887" y="10387"/>
                  </a:lnTo>
                  <a:lnTo>
                    <a:pt x="1421110" y="7253"/>
                  </a:lnTo>
                  <a:lnTo>
                    <a:pt x="1417867" y="4605"/>
                  </a:lnTo>
                  <a:lnTo>
                    <a:pt x="1414241" y="2511"/>
                  </a:lnTo>
                  <a:lnTo>
                    <a:pt x="1410326" y="1027"/>
                  </a:lnTo>
                  <a:lnTo>
                    <a:pt x="1406224" y="189"/>
                  </a:lnTo>
                  <a:lnTo>
                    <a:pt x="1403088"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33" name="tx132"/>
            <p:cNvSpPr/>
            <p:nvPr/>
          </p:nvSpPr>
          <p:spPr>
            <a:xfrm>
              <a:off x="6110786" y="2466357"/>
              <a:ext cx="122096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3,841 case(s)</a:t>
              </a:r>
            </a:p>
          </p:txBody>
        </p:sp>
        <p:sp>
          <p:nvSpPr>
            <p:cNvPr id="134" name="rc133"/>
            <p:cNvSpPr/>
            <p:nvPr/>
          </p:nvSpPr>
          <p:spPr>
            <a:xfrm>
              <a:off x="5114136" y="2153563"/>
              <a:ext cx="3214267" cy="3131794"/>
            </a:xfrm>
            <a:prstGeom prst="rect">
              <a:avLst/>
            </a:prstGeom>
            <a:ln w="13550" cap="rnd">
              <a:solidFill>
                <a:srgbClr val="333333">
                  <a:alpha val="100000"/>
                </a:srgbClr>
              </a:solidFill>
              <a:prstDash val="solid"/>
              <a:round/>
            </a:ln>
          </p:spPr>
          <p:txBody>
            <a:bodyPr/>
            <a:lstStyle/>
            <a:p/>
          </p:txBody>
        </p:sp>
        <p:sp>
          <p:nvSpPr>
            <p:cNvPr id="135" name="rc134"/>
            <p:cNvSpPr/>
            <p:nvPr/>
          </p:nvSpPr>
          <p:spPr>
            <a:xfrm>
              <a:off x="8328404" y="2153563"/>
              <a:ext cx="3214267" cy="3131794"/>
            </a:xfrm>
            <a:prstGeom prst="rect">
              <a:avLst/>
            </a:prstGeom>
            <a:solidFill>
              <a:srgbClr val="FFFFFF">
                <a:alpha val="100000"/>
              </a:srgbClr>
            </a:solidFill>
          </p:spPr>
          <p:txBody>
            <a:bodyPr/>
            <a:lstStyle/>
            <a:p/>
          </p:txBody>
        </p:sp>
        <p:sp>
          <p:nvSpPr>
            <p:cNvPr id="136" name="pl135"/>
            <p:cNvSpPr/>
            <p:nvPr/>
          </p:nvSpPr>
          <p:spPr>
            <a:xfrm>
              <a:off x="8328404" y="493822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7" name="pl136"/>
            <p:cNvSpPr/>
            <p:nvPr/>
          </p:nvSpPr>
          <p:spPr>
            <a:xfrm>
              <a:off x="8328404" y="424397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8" name="pl137"/>
            <p:cNvSpPr/>
            <p:nvPr/>
          </p:nvSpPr>
          <p:spPr>
            <a:xfrm>
              <a:off x="8328404" y="354971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9" name="pl138"/>
            <p:cNvSpPr/>
            <p:nvPr/>
          </p:nvSpPr>
          <p:spPr>
            <a:xfrm>
              <a:off x="8328404" y="285545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40" name="pl139"/>
            <p:cNvSpPr/>
            <p:nvPr/>
          </p:nvSpPr>
          <p:spPr>
            <a:xfrm>
              <a:off x="8328404" y="216120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41" name="pl140"/>
            <p:cNvSpPr/>
            <p:nvPr/>
          </p:nvSpPr>
          <p:spPr>
            <a:xfrm>
              <a:off x="8328404"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2" name="pl141"/>
            <p:cNvSpPr/>
            <p:nvPr/>
          </p:nvSpPr>
          <p:spPr>
            <a:xfrm>
              <a:off x="8328404" y="459110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3" name="pl142"/>
            <p:cNvSpPr/>
            <p:nvPr/>
          </p:nvSpPr>
          <p:spPr>
            <a:xfrm>
              <a:off x="8328404" y="389684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4" name="pl143"/>
            <p:cNvSpPr/>
            <p:nvPr/>
          </p:nvSpPr>
          <p:spPr>
            <a:xfrm>
              <a:off x="8328404" y="320258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5" name="pl144"/>
            <p:cNvSpPr/>
            <p:nvPr/>
          </p:nvSpPr>
          <p:spPr>
            <a:xfrm>
              <a:off x="8328404" y="250832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6" name="rc145"/>
            <p:cNvSpPr/>
            <p:nvPr/>
          </p:nvSpPr>
          <p:spPr>
            <a:xfrm>
              <a:off x="8367924" y="5229817"/>
              <a:ext cx="237118" cy="5554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7" name="rc146"/>
            <p:cNvSpPr/>
            <p:nvPr/>
          </p:nvSpPr>
          <p:spPr>
            <a:xfrm>
              <a:off x="8367924" y="522981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8" name="rc147"/>
            <p:cNvSpPr/>
            <p:nvPr/>
          </p:nvSpPr>
          <p:spPr>
            <a:xfrm>
              <a:off x="8367924" y="5226346"/>
              <a:ext cx="237118" cy="347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9" name="rc148"/>
            <p:cNvSpPr/>
            <p:nvPr/>
          </p:nvSpPr>
          <p:spPr>
            <a:xfrm>
              <a:off x="8367924" y="5143035"/>
              <a:ext cx="237118" cy="833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0" name="rc149"/>
            <p:cNvSpPr/>
            <p:nvPr/>
          </p:nvSpPr>
          <p:spPr>
            <a:xfrm>
              <a:off x="8631388" y="5212461"/>
              <a:ext cx="237118" cy="7289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1" name="rc150"/>
            <p:cNvSpPr/>
            <p:nvPr/>
          </p:nvSpPr>
          <p:spPr>
            <a:xfrm>
              <a:off x="8631388" y="521246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2" name="rc151"/>
            <p:cNvSpPr/>
            <p:nvPr/>
          </p:nvSpPr>
          <p:spPr>
            <a:xfrm>
              <a:off x="8631388" y="521246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3" name="rc152"/>
            <p:cNvSpPr/>
            <p:nvPr/>
          </p:nvSpPr>
          <p:spPr>
            <a:xfrm>
              <a:off x="8631388" y="5045839"/>
              <a:ext cx="237118" cy="16662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4" name="rc153"/>
            <p:cNvSpPr/>
            <p:nvPr/>
          </p:nvSpPr>
          <p:spPr>
            <a:xfrm>
              <a:off x="8894853" y="5198576"/>
              <a:ext cx="237118" cy="8678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5" name="rc154"/>
            <p:cNvSpPr/>
            <p:nvPr/>
          </p:nvSpPr>
          <p:spPr>
            <a:xfrm>
              <a:off x="8894853" y="519857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6" name="rc155"/>
            <p:cNvSpPr/>
            <p:nvPr/>
          </p:nvSpPr>
          <p:spPr>
            <a:xfrm>
              <a:off x="8894853" y="5195104"/>
              <a:ext cx="237118" cy="347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7" name="rc156"/>
            <p:cNvSpPr/>
            <p:nvPr/>
          </p:nvSpPr>
          <p:spPr>
            <a:xfrm>
              <a:off x="8894853" y="5045839"/>
              <a:ext cx="237118" cy="14926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8" name="rc157"/>
            <p:cNvSpPr/>
            <p:nvPr/>
          </p:nvSpPr>
          <p:spPr>
            <a:xfrm>
              <a:off x="9158317" y="5226346"/>
              <a:ext cx="237118" cy="5901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9" name="rc158"/>
            <p:cNvSpPr/>
            <p:nvPr/>
          </p:nvSpPr>
          <p:spPr>
            <a:xfrm>
              <a:off x="9158317" y="522634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0" name="rc159"/>
            <p:cNvSpPr/>
            <p:nvPr/>
          </p:nvSpPr>
          <p:spPr>
            <a:xfrm>
              <a:off x="9158317" y="522634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1" name="rc160"/>
            <p:cNvSpPr/>
            <p:nvPr/>
          </p:nvSpPr>
          <p:spPr>
            <a:xfrm>
              <a:off x="9158317" y="5108322"/>
              <a:ext cx="237118" cy="11802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2" name="rc161"/>
            <p:cNvSpPr/>
            <p:nvPr/>
          </p:nvSpPr>
          <p:spPr>
            <a:xfrm>
              <a:off x="9421782" y="5247174"/>
              <a:ext cx="237118" cy="3818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3" name="rc162"/>
            <p:cNvSpPr/>
            <p:nvPr/>
          </p:nvSpPr>
          <p:spPr>
            <a:xfrm>
              <a:off x="9421782" y="524717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4" name="rc163"/>
            <p:cNvSpPr/>
            <p:nvPr/>
          </p:nvSpPr>
          <p:spPr>
            <a:xfrm>
              <a:off x="9421782" y="5243702"/>
              <a:ext cx="237118" cy="347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5" name="rc164"/>
            <p:cNvSpPr/>
            <p:nvPr/>
          </p:nvSpPr>
          <p:spPr>
            <a:xfrm>
              <a:off x="9421782" y="5139564"/>
              <a:ext cx="237118" cy="1041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6" name="rc165"/>
            <p:cNvSpPr/>
            <p:nvPr/>
          </p:nvSpPr>
          <p:spPr>
            <a:xfrm>
              <a:off x="9685247" y="5281886"/>
              <a:ext cx="237118" cy="347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7" name="rc166"/>
            <p:cNvSpPr/>
            <p:nvPr/>
          </p:nvSpPr>
          <p:spPr>
            <a:xfrm>
              <a:off x="9685247" y="528188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8" name="rc167"/>
            <p:cNvSpPr/>
            <p:nvPr/>
          </p:nvSpPr>
          <p:spPr>
            <a:xfrm>
              <a:off x="9685247" y="528188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9" name="rc168"/>
            <p:cNvSpPr/>
            <p:nvPr/>
          </p:nvSpPr>
          <p:spPr>
            <a:xfrm>
              <a:off x="9685247" y="5222875"/>
              <a:ext cx="237118" cy="5901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0" name="rc169"/>
            <p:cNvSpPr/>
            <p:nvPr/>
          </p:nvSpPr>
          <p:spPr>
            <a:xfrm>
              <a:off x="9948711" y="5274944"/>
              <a:ext cx="237118" cy="1041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1" name="rc170"/>
            <p:cNvSpPr/>
            <p:nvPr/>
          </p:nvSpPr>
          <p:spPr>
            <a:xfrm>
              <a:off x="9948711" y="527494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2" name="rc171"/>
            <p:cNvSpPr/>
            <p:nvPr/>
          </p:nvSpPr>
          <p:spPr>
            <a:xfrm>
              <a:off x="9948711" y="527494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3" name="rc172"/>
            <p:cNvSpPr/>
            <p:nvPr/>
          </p:nvSpPr>
          <p:spPr>
            <a:xfrm>
              <a:off x="9948711" y="5198576"/>
              <a:ext cx="237118" cy="763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4" name="rc173"/>
            <p:cNvSpPr/>
            <p:nvPr/>
          </p:nvSpPr>
          <p:spPr>
            <a:xfrm>
              <a:off x="10212176" y="5278415"/>
              <a:ext cx="237118" cy="694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5" name="rc174"/>
            <p:cNvSpPr/>
            <p:nvPr/>
          </p:nvSpPr>
          <p:spPr>
            <a:xfrm>
              <a:off x="10212176" y="527841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6" name="rc175"/>
            <p:cNvSpPr/>
            <p:nvPr/>
          </p:nvSpPr>
          <p:spPr>
            <a:xfrm>
              <a:off x="10212176" y="527841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7" name="rc176"/>
            <p:cNvSpPr/>
            <p:nvPr/>
          </p:nvSpPr>
          <p:spPr>
            <a:xfrm>
              <a:off x="10212176" y="5240231"/>
              <a:ext cx="237118" cy="381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8" name="rc177"/>
            <p:cNvSpPr/>
            <p:nvPr/>
          </p:nvSpPr>
          <p:spPr>
            <a:xfrm>
              <a:off x="10475640" y="5281886"/>
              <a:ext cx="237118" cy="347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9" name="rc178"/>
            <p:cNvSpPr/>
            <p:nvPr/>
          </p:nvSpPr>
          <p:spPr>
            <a:xfrm>
              <a:off x="10475640" y="528188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0" name="rc179"/>
            <p:cNvSpPr/>
            <p:nvPr/>
          </p:nvSpPr>
          <p:spPr>
            <a:xfrm>
              <a:off x="10475640" y="528188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1" name="rc180"/>
            <p:cNvSpPr/>
            <p:nvPr/>
          </p:nvSpPr>
          <p:spPr>
            <a:xfrm>
              <a:off x="10475640" y="5257587"/>
              <a:ext cx="237118" cy="2429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2" name="rc181"/>
            <p:cNvSpPr/>
            <p:nvPr/>
          </p:nvSpPr>
          <p:spPr>
            <a:xfrm>
              <a:off x="10739105" y="5271473"/>
              <a:ext cx="237118" cy="1388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3" name="rc182"/>
            <p:cNvSpPr/>
            <p:nvPr/>
          </p:nvSpPr>
          <p:spPr>
            <a:xfrm>
              <a:off x="10739105" y="527147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4" name="rc183"/>
            <p:cNvSpPr/>
            <p:nvPr/>
          </p:nvSpPr>
          <p:spPr>
            <a:xfrm>
              <a:off x="10739105" y="5264530"/>
              <a:ext cx="237118" cy="694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5" name="rc184"/>
            <p:cNvSpPr/>
            <p:nvPr/>
          </p:nvSpPr>
          <p:spPr>
            <a:xfrm>
              <a:off x="10739105" y="5236760"/>
              <a:ext cx="237118" cy="277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6" name="rc185"/>
            <p:cNvSpPr/>
            <p:nvPr/>
          </p:nvSpPr>
          <p:spPr>
            <a:xfrm>
              <a:off x="11002569" y="5250645"/>
              <a:ext cx="237118" cy="347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7" name="rc186"/>
            <p:cNvSpPr/>
            <p:nvPr/>
          </p:nvSpPr>
          <p:spPr>
            <a:xfrm>
              <a:off x="11002569" y="525064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8" name="rc187"/>
            <p:cNvSpPr/>
            <p:nvPr/>
          </p:nvSpPr>
          <p:spPr>
            <a:xfrm>
              <a:off x="11002569" y="525064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9" name="rc188"/>
            <p:cNvSpPr/>
            <p:nvPr/>
          </p:nvSpPr>
          <p:spPr>
            <a:xfrm>
              <a:off x="11002569" y="5202047"/>
              <a:ext cx="237118" cy="485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0" name="rc189"/>
            <p:cNvSpPr/>
            <p:nvPr/>
          </p:nvSpPr>
          <p:spPr>
            <a:xfrm>
              <a:off x="11266034" y="5278415"/>
              <a:ext cx="237118" cy="694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1" name="rc190"/>
            <p:cNvSpPr/>
            <p:nvPr/>
          </p:nvSpPr>
          <p:spPr>
            <a:xfrm>
              <a:off x="11266034" y="527841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2" name="rc191"/>
            <p:cNvSpPr/>
            <p:nvPr/>
          </p:nvSpPr>
          <p:spPr>
            <a:xfrm>
              <a:off x="11266034" y="527841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3" name="rc192"/>
            <p:cNvSpPr/>
            <p:nvPr/>
          </p:nvSpPr>
          <p:spPr>
            <a:xfrm>
              <a:off x="11266034" y="5250645"/>
              <a:ext cx="237118" cy="277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4" name="pg193"/>
            <p:cNvSpPr/>
            <p:nvPr/>
          </p:nvSpPr>
          <p:spPr>
            <a:xfrm>
              <a:off x="9034628"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95" name="tx194"/>
            <p:cNvSpPr/>
            <p:nvPr/>
          </p:nvSpPr>
          <p:spPr>
            <a:xfrm>
              <a:off x="9159511"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118 case(s)</a:t>
              </a:r>
            </a:p>
          </p:txBody>
        </p:sp>
        <p:sp>
          <p:nvSpPr>
            <p:cNvPr id="196" name="pg195"/>
            <p:cNvSpPr/>
            <p:nvPr/>
          </p:nvSpPr>
          <p:spPr>
            <a:xfrm>
              <a:off x="9241099" y="2394471"/>
              <a:ext cx="1388876" cy="311602"/>
            </a:xfrm>
            <a:custGeom>
              <a:avLst/>
              <a:pathLst>
                <a:path w="1388876" h="311602">
                  <a:moveTo>
                    <a:pt x="26017" y="311602"/>
                  </a:moveTo>
                  <a:lnTo>
                    <a:pt x="1362859" y="311602"/>
                  </a:lnTo>
                  <a:lnTo>
                    <a:pt x="1361812" y="311581"/>
                  </a:lnTo>
                  <a:lnTo>
                    <a:pt x="1365995" y="311412"/>
                  </a:lnTo>
                  <a:lnTo>
                    <a:pt x="1370098" y="310575"/>
                  </a:lnTo>
                  <a:lnTo>
                    <a:pt x="1374013" y="309090"/>
                  </a:lnTo>
                  <a:lnTo>
                    <a:pt x="1377639" y="306996"/>
                  </a:lnTo>
                  <a:lnTo>
                    <a:pt x="1380882" y="304348"/>
                  </a:lnTo>
                  <a:lnTo>
                    <a:pt x="1383659" y="301214"/>
                  </a:lnTo>
                  <a:lnTo>
                    <a:pt x="1385896" y="297675"/>
                  </a:lnTo>
                  <a:lnTo>
                    <a:pt x="1387538" y="293823"/>
                  </a:lnTo>
                  <a:lnTo>
                    <a:pt x="1388540" y="289758"/>
                  </a:lnTo>
                  <a:lnTo>
                    <a:pt x="1388876" y="285585"/>
                  </a:lnTo>
                  <a:lnTo>
                    <a:pt x="1388876" y="26017"/>
                  </a:lnTo>
                  <a:lnTo>
                    <a:pt x="1388540" y="21843"/>
                  </a:lnTo>
                  <a:lnTo>
                    <a:pt x="1387538" y="17778"/>
                  </a:lnTo>
                  <a:lnTo>
                    <a:pt x="1385896" y="13926"/>
                  </a:lnTo>
                  <a:lnTo>
                    <a:pt x="1383659" y="10387"/>
                  </a:lnTo>
                  <a:lnTo>
                    <a:pt x="1380882" y="7253"/>
                  </a:lnTo>
                  <a:lnTo>
                    <a:pt x="1377639" y="4605"/>
                  </a:lnTo>
                  <a:lnTo>
                    <a:pt x="1374013" y="2511"/>
                  </a:lnTo>
                  <a:lnTo>
                    <a:pt x="1370098" y="1027"/>
                  </a:lnTo>
                  <a:lnTo>
                    <a:pt x="1365995" y="189"/>
                  </a:lnTo>
                  <a:lnTo>
                    <a:pt x="13628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97" name="tx196"/>
            <p:cNvSpPr/>
            <p:nvPr/>
          </p:nvSpPr>
          <p:spPr>
            <a:xfrm>
              <a:off x="9345168" y="2466357"/>
              <a:ext cx="1180739"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125 case(s)</a:t>
              </a:r>
            </a:p>
          </p:txBody>
        </p:sp>
        <p:sp>
          <p:nvSpPr>
            <p:cNvPr id="198" name="rc197"/>
            <p:cNvSpPr/>
            <p:nvPr/>
          </p:nvSpPr>
          <p:spPr>
            <a:xfrm>
              <a:off x="8328404" y="2153563"/>
              <a:ext cx="3214267" cy="3131794"/>
            </a:xfrm>
            <a:prstGeom prst="rect">
              <a:avLst/>
            </a:prstGeom>
            <a:ln w="13550" cap="rnd">
              <a:solidFill>
                <a:srgbClr val="333333">
                  <a:alpha val="100000"/>
                </a:srgbClr>
              </a:solidFill>
              <a:prstDash val="solid"/>
              <a:round/>
            </a:ln>
          </p:spPr>
          <p:txBody>
            <a:bodyPr/>
            <a:lstStyle/>
            <a:p/>
          </p:txBody>
        </p:sp>
        <p:sp>
          <p:nvSpPr>
            <p:cNvPr id="199" name="rc198"/>
            <p:cNvSpPr/>
            <p:nvPr/>
          </p:nvSpPr>
          <p:spPr>
            <a:xfrm>
              <a:off x="11542672" y="2153563"/>
              <a:ext cx="3214267" cy="3131794"/>
            </a:xfrm>
            <a:prstGeom prst="rect">
              <a:avLst/>
            </a:prstGeom>
            <a:solidFill>
              <a:srgbClr val="FFFFFF">
                <a:alpha val="100000"/>
              </a:srgbClr>
            </a:solidFill>
          </p:spPr>
          <p:txBody>
            <a:bodyPr/>
            <a:lstStyle/>
            <a:p/>
          </p:txBody>
        </p:sp>
        <p:sp>
          <p:nvSpPr>
            <p:cNvPr id="200" name="pl199"/>
            <p:cNvSpPr/>
            <p:nvPr/>
          </p:nvSpPr>
          <p:spPr>
            <a:xfrm>
              <a:off x="11542672" y="493822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1" name="pl200"/>
            <p:cNvSpPr/>
            <p:nvPr/>
          </p:nvSpPr>
          <p:spPr>
            <a:xfrm>
              <a:off x="11542672" y="424397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2" name="pl201"/>
            <p:cNvSpPr/>
            <p:nvPr/>
          </p:nvSpPr>
          <p:spPr>
            <a:xfrm>
              <a:off x="11542672" y="354971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3" name="pl202"/>
            <p:cNvSpPr/>
            <p:nvPr/>
          </p:nvSpPr>
          <p:spPr>
            <a:xfrm>
              <a:off x="11542672" y="285545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4" name="pl203"/>
            <p:cNvSpPr/>
            <p:nvPr/>
          </p:nvSpPr>
          <p:spPr>
            <a:xfrm>
              <a:off x="11542672" y="216120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5" name="pl204"/>
            <p:cNvSpPr/>
            <p:nvPr/>
          </p:nvSpPr>
          <p:spPr>
            <a:xfrm>
              <a:off x="11542672"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6" name="pl205"/>
            <p:cNvSpPr/>
            <p:nvPr/>
          </p:nvSpPr>
          <p:spPr>
            <a:xfrm>
              <a:off x="11542672" y="459110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7" name="pl206"/>
            <p:cNvSpPr/>
            <p:nvPr/>
          </p:nvSpPr>
          <p:spPr>
            <a:xfrm>
              <a:off x="11542672" y="389684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8" name="pl207"/>
            <p:cNvSpPr/>
            <p:nvPr/>
          </p:nvSpPr>
          <p:spPr>
            <a:xfrm>
              <a:off x="11542672" y="320258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9" name="pl208"/>
            <p:cNvSpPr/>
            <p:nvPr/>
          </p:nvSpPr>
          <p:spPr>
            <a:xfrm>
              <a:off x="11542672" y="250832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10" name="rc209"/>
            <p:cNvSpPr/>
            <p:nvPr/>
          </p:nvSpPr>
          <p:spPr>
            <a:xfrm>
              <a:off x="11582191" y="5205518"/>
              <a:ext cx="237118" cy="7983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1" name="rc210"/>
            <p:cNvSpPr/>
            <p:nvPr/>
          </p:nvSpPr>
          <p:spPr>
            <a:xfrm>
              <a:off x="11582191" y="5011126"/>
              <a:ext cx="237118" cy="19439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2" name="rc211"/>
            <p:cNvSpPr/>
            <p:nvPr/>
          </p:nvSpPr>
          <p:spPr>
            <a:xfrm>
              <a:off x="11582191" y="5007655"/>
              <a:ext cx="237118" cy="347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3" name="rc212"/>
            <p:cNvSpPr/>
            <p:nvPr/>
          </p:nvSpPr>
          <p:spPr>
            <a:xfrm>
              <a:off x="11582191" y="4896574"/>
              <a:ext cx="237118" cy="1110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4" name="rc213"/>
            <p:cNvSpPr/>
            <p:nvPr/>
          </p:nvSpPr>
          <p:spPr>
            <a:xfrm>
              <a:off x="11845656" y="5215932"/>
              <a:ext cx="237118" cy="6942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5" name="rc214"/>
            <p:cNvSpPr/>
            <p:nvPr/>
          </p:nvSpPr>
          <p:spPr>
            <a:xfrm>
              <a:off x="11845656" y="4920873"/>
              <a:ext cx="237118" cy="29505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6" name="rc215"/>
            <p:cNvSpPr/>
            <p:nvPr/>
          </p:nvSpPr>
          <p:spPr>
            <a:xfrm>
              <a:off x="11845656" y="492087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7" name="rc216"/>
            <p:cNvSpPr/>
            <p:nvPr/>
          </p:nvSpPr>
          <p:spPr>
            <a:xfrm>
              <a:off x="11845656" y="4795906"/>
              <a:ext cx="237118" cy="12496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8" name="rc217"/>
            <p:cNvSpPr/>
            <p:nvPr/>
          </p:nvSpPr>
          <p:spPr>
            <a:xfrm>
              <a:off x="12109121" y="5222875"/>
              <a:ext cx="237118" cy="6248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9" name="rc218"/>
            <p:cNvSpPr/>
            <p:nvPr/>
          </p:nvSpPr>
          <p:spPr>
            <a:xfrm>
              <a:off x="12109121" y="4879217"/>
              <a:ext cx="237118" cy="34365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0" name="rc219"/>
            <p:cNvSpPr/>
            <p:nvPr/>
          </p:nvSpPr>
          <p:spPr>
            <a:xfrm>
              <a:off x="12109121" y="487921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1" name="rc220"/>
            <p:cNvSpPr/>
            <p:nvPr/>
          </p:nvSpPr>
          <p:spPr>
            <a:xfrm>
              <a:off x="12109121" y="4795906"/>
              <a:ext cx="237118" cy="833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2" name="rc221"/>
            <p:cNvSpPr/>
            <p:nvPr/>
          </p:nvSpPr>
          <p:spPr>
            <a:xfrm>
              <a:off x="12372585" y="5236760"/>
              <a:ext cx="237118" cy="4859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3" name="rc222"/>
            <p:cNvSpPr/>
            <p:nvPr/>
          </p:nvSpPr>
          <p:spPr>
            <a:xfrm>
              <a:off x="12372585" y="4997241"/>
              <a:ext cx="237118" cy="23951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4" name="rc223"/>
            <p:cNvSpPr/>
            <p:nvPr/>
          </p:nvSpPr>
          <p:spPr>
            <a:xfrm>
              <a:off x="12372585" y="499724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5" name="rc224"/>
            <p:cNvSpPr/>
            <p:nvPr/>
          </p:nvSpPr>
          <p:spPr>
            <a:xfrm>
              <a:off x="12372585" y="4910459"/>
              <a:ext cx="237118" cy="8678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6" name="rc225"/>
            <p:cNvSpPr/>
            <p:nvPr/>
          </p:nvSpPr>
          <p:spPr>
            <a:xfrm>
              <a:off x="12636050" y="5271473"/>
              <a:ext cx="237118" cy="1388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7" name="rc226"/>
            <p:cNvSpPr/>
            <p:nvPr/>
          </p:nvSpPr>
          <p:spPr>
            <a:xfrm>
              <a:off x="12636050" y="5208989"/>
              <a:ext cx="237118" cy="6248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8" name="rc227"/>
            <p:cNvSpPr/>
            <p:nvPr/>
          </p:nvSpPr>
          <p:spPr>
            <a:xfrm>
              <a:off x="12636050" y="520898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9" name="rc228"/>
            <p:cNvSpPr/>
            <p:nvPr/>
          </p:nvSpPr>
          <p:spPr>
            <a:xfrm>
              <a:off x="12636050" y="5118736"/>
              <a:ext cx="237118" cy="902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0" name="rc229"/>
            <p:cNvSpPr/>
            <p:nvPr/>
          </p:nvSpPr>
          <p:spPr>
            <a:xfrm>
              <a:off x="12899514" y="5257587"/>
              <a:ext cx="237118" cy="2777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1" name="rc230"/>
            <p:cNvSpPr/>
            <p:nvPr/>
          </p:nvSpPr>
          <p:spPr>
            <a:xfrm>
              <a:off x="12899514" y="525758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2" name="rc231"/>
            <p:cNvSpPr/>
            <p:nvPr/>
          </p:nvSpPr>
          <p:spPr>
            <a:xfrm>
              <a:off x="12899514" y="525758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3" name="rc232"/>
            <p:cNvSpPr/>
            <p:nvPr/>
          </p:nvSpPr>
          <p:spPr>
            <a:xfrm>
              <a:off x="12899514" y="5212461"/>
              <a:ext cx="237118" cy="451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4" name="rc233"/>
            <p:cNvSpPr/>
            <p:nvPr/>
          </p:nvSpPr>
          <p:spPr>
            <a:xfrm>
              <a:off x="13162979" y="5191633"/>
              <a:ext cx="237118" cy="9372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5" name="rc234"/>
            <p:cNvSpPr/>
            <p:nvPr/>
          </p:nvSpPr>
          <p:spPr>
            <a:xfrm>
              <a:off x="13162979" y="519163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6" name="rc235"/>
            <p:cNvSpPr/>
            <p:nvPr/>
          </p:nvSpPr>
          <p:spPr>
            <a:xfrm>
              <a:off x="13162979" y="519163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7" name="rc236"/>
            <p:cNvSpPr/>
            <p:nvPr/>
          </p:nvSpPr>
          <p:spPr>
            <a:xfrm>
              <a:off x="13162979" y="5111793"/>
              <a:ext cx="237118" cy="798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8" name="rc237"/>
            <p:cNvSpPr/>
            <p:nvPr/>
          </p:nvSpPr>
          <p:spPr>
            <a:xfrm>
              <a:off x="13426443" y="5188162"/>
              <a:ext cx="237118" cy="971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9" name="rc238"/>
            <p:cNvSpPr/>
            <p:nvPr/>
          </p:nvSpPr>
          <p:spPr>
            <a:xfrm>
              <a:off x="13426443" y="518816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0" name="rc239"/>
            <p:cNvSpPr/>
            <p:nvPr/>
          </p:nvSpPr>
          <p:spPr>
            <a:xfrm>
              <a:off x="13426443" y="5181219"/>
              <a:ext cx="237118" cy="694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1" name="rc240"/>
            <p:cNvSpPr/>
            <p:nvPr/>
          </p:nvSpPr>
          <p:spPr>
            <a:xfrm>
              <a:off x="13426443" y="5136092"/>
              <a:ext cx="237118" cy="451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2" name="rc241"/>
            <p:cNvSpPr/>
            <p:nvPr/>
          </p:nvSpPr>
          <p:spPr>
            <a:xfrm>
              <a:off x="13689908" y="5198576"/>
              <a:ext cx="237118" cy="8678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3" name="rc242"/>
            <p:cNvSpPr/>
            <p:nvPr/>
          </p:nvSpPr>
          <p:spPr>
            <a:xfrm>
              <a:off x="13689908" y="5195104"/>
              <a:ext cx="237118" cy="347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4" name="rc243"/>
            <p:cNvSpPr/>
            <p:nvPr/>
          </p:nvSpPr>
          <p:spPr>
            <a:xfrm>
              <a:off x="13689908" y="519510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5" name="rc244"/>
            <p:cNvSpPr/>
            <p:nvPr/>
          </p:nvSpPr>
          <p:spPr>
            <a:xfrm>
              <a:off x="13689908" y="5146506"/>
              <a:ext cx="237118" cy="485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6" name="rc245"/>
            <p:cNvSpPr/>
            <p:nvPr/>
          </p:nvSpPr>
          <p:spPr>
            <a:xfrm>
              <a:off x="13953372" y="5198576"/>
              <a:ext cx="237118" cy="8678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7" name="rc246"/>
            <p:cNvSpPr/>
            <p:nvPr/>
          </p:nvSpPr>
          <p:spPr>
            <a:xfrm>
              <a:off x="13953372" y="519857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8" name="rc247"/>
            <p:cNvSpPr/>
            <p:nvPr/>
          </p:nvSpPr>
          <p:spPr>
            <a:xfrm>
              <a:off x="13953372" y="519857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9" name="rc248"/>
            <p:cNvSpPr/>
            <p:nvPr/>
          </p:nvSpPr>
          <p:spPr>
            <a:xfrm>
              <a:off x="13953372" y="5163863"/>
              <a:ext cx="237118" cy="347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0" name="rc249"/>
            <p:cNvSpPr/>
            <p:nvPr/>
          </p:nvSpPr>
          <p:spPr>
            <a:xfrm>
              <a:off x="14216837" y="5094437"/>
              <a:ext cx="237118" cy="1909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1" name="rc250"/>
            <p:cNvSpPr/>
            <p:nvPr/>
          </p:nvSpPr>
          <p:spPr>
            <a:xfrm>
              <a:off x="14216837" y="509443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2" name="rc251"/>
            <p:cNvSpPr/>
            <p:nvPr/>
          </p:nvSpPr>
          <p:spPr>
            <a:xfrm>
              <a:off x="14216837" y="5090966"/>
              <a:ext cx="237118" cy="347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3" name="rc252"/>
            <p:cNvSpPr/>
            <p:nvPr/>
          </p:nvSpPr>
          <p:spPr>
            <a:xfrm>
              <a:off x="14216837" y="5045839"/>
              <a:ext cx="237118" cy="451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4" name="rc253"/>
            <p:cNvSpPr/>
            <p:nvPr/>
          </p:nvSpPr>
          <p:spPr>
            <a:xfrm>
              <a:off x="14480302" y="5215932"/>
              <a:ext cx="237118" cy="6942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5" name="rc254"/>
            <p:cNvSpPr/>
            <p:nvPr/>
          </p:nvSpPr>
          <p:spPr>
            <a:xfrm>
              <a:off x="14480302" y="5198576"/>
              <a:ext cx="237118" cy="1735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6" name="rc255"/>
            <p:cNvSpPr/>
            <p:nvPr/>
          </p:nvSpPr>
          <p:spPr>
            <a:xfrm>
              <a:off x="14480302" y="5195104"/>
              <a:ext cx="237118" cy="347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7" name="rc256"/>
            <p:cNvSpPr/>
            <p:nvPr/>
          </p:nvSpPr>
          <p:spPr>
            <a:xfrm>
              <a:off x="14480302" y="5188162"/>
              <a:ext cx="237118" cy="694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8" name="pg257"/>
            <p:cNvSpPr/>
            <p:nvPr/>
          </p:nvSpPr>
          <p:spPr>
            <a:xfrm>
              <a:off x="14274587"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259" name="pg258"/>
            <p:cNvSpPr/>
            <p:nvPr/>
          </p:nvSpPr>
          <p:spPr>
            <a:xfrm>
              <a:off x="12248896"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60" name="tx259"/>
            <p:cNvSpPr/>
            <p:nvPr/>
          </p:nvSpPr>
          <p:spPr>
            <a:xfrm>
              <a:off x="12373778"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605 case(s)</a:t>
              </a:r>
            </a:p>
          </p:txBody>
        </p:sp>
        <p:sp>
          <p:nvSpPr>
            <p:cNvPr id="261" name="pg260"/>
            <p:cNvSpPr/>
            <p:nvPr/>
          </p:nvSpPr>
          <p:spPr>
            <a:xfrm>
              <a:off x="12455367" y="2394471"/>
              <a:ext cx="1388876" cy="311602"/>
            </a:xfrm>
            <a:custGeom>
              <a:avLst/>
              <a:pathLst>
                <a:path w="1388876" h="311602">
                  <a:moveTo>
                    <a:pt x="26017" y="311602"/>
                  </a:moveTo>
                  <a:lnTo>
                    <a:pt x="1362859" y="311602"/>
                  </a:lnTo>
                  <a:lnTo>
                    <a:pt x="1361812" y="311581"/>
                  </a:lnTo>
                  <a:lnTo>
                    <a:pt x="1365995" y="311412"/>
                  </a:lnTo>
                  <a:lnTo>
                    <a:pt x="1370098" y="310575"/>
                  </a:lnTo>
                  <a:lnTo>
                    <a:pt x="1374013" y="309090"/>
                  </a:lnTo>
                  <a:lnTo>
                    <a:pt x="1377639" y="306996"/>
                  </a:lnTo>
                  <a:lnTo>
                    <a:pt x="1380882" y="304348"/>
                  </a:lnTo>
                  <a:lnTo>
                    <a:pt x="1383659" y="301214"/>
                  </a:lnTo>
                  <a:lnTo>
                    <a:pt x="1385896" y="297675"/>
                  </a:lnTo>
                  <a:lnTo>
                    <a:pt x="1387538" y="293823"/>
                  </a:lnTo>
                  <a:lnTo>
                    <a:pt x="1388540" y="289758"/>
                  </a:lnTo>
                  <a:lnTo>
                    <a:pt x="1388876" y="285585"/>
                  </a:lnTo>
                  <a:lnTo>
                    <a:pt x="1388876" y="26017"/>
                  </a:lnTo>
                  <a:lnTo>
                    <a:pt x="1388540" y="21843"/>
                  </a:lnTo>
                  <a:lnTo>
                    <a:pt x="1387538" y="17778"/>
                  </a:lnTo>
                  <a:lnTo>
                    <a:pt x="1385896" y="13926"/>
                  </a:lnTo>
                  <a:lnTo>
                    <a:pt x="1383659" y="10387"/>
                  </a:lnTo>
                  <a:lnTo>
                    <a:pt x="1380882" y="7253"/>
                  </a:lnTo>
                  <a:lnTo>
                    <a:pt x="1377639" y="4605"/>
                  </a:lnTo>
                  <a:lnTo>
                    <a:pt x="1374013" y="2511"/>
                  </a:lnTo>
                  <a:lnTo>
                    <a:pt x="1370098" y="1027"/>
                  </a:lnTo>
                  <a:lnTo>
                    <a:pt x="1365995" y="189"/>
                  </a:lnTo>
                  <a:lnTo>
                    <a:pt x="13628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62" name="tx261"/>
            <p:cNvSpPr/>
            <p:nvPr/>
          </p:nvSpPr>
          <p:spPr>
            <a:xfrm>
              <a:off x="12559436" y="2466357"/>
              <a:ext cx="1180739"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612 case(s)</a:t>
              </a:r>
            </a:p>
          </p:txBody>
        </p:sp>
        <p:sp>
          <p:nvSpPr>
            <p:cNvPr id="263" name="rc262"/>
            <p:cNvSpPr/>
            <p:nvPr/>
          </p:nvSpPr>
          <p:spPr>
            <a:xfrm>
              <a:off x="11542672" y="2153563"/>
              <a:ext cx="3214267" cy="3131794"/>
            </a:xfrm>
            <a:prstGeom prst="rect">
              <a:avLst/>
            </a:prstGeom>
            <a:ln w="13550" cap="rnd">
              <a:solidFill>
                <a:srgbClr val="333333">
                  <a:alpha val="100000"/>
                </a:srgbClr>
              </a:solidFill>
              <a:prstDash val="solid"/>
              <a:round/>
            </a:ln>
          </p:spPr>
          <p:txBody>
            <a:bodyPr/>
            <a:lstStyle/>
            <a:p/>
          </p:txBody>
        </p:sp>
        <p:sp>
          <p:nvSpPr>
            <p:cNvPr id="264" name="rc263"/>
            <p:cNvSpPr/>
            <p:nvPr/>
          </p:nvSpPr>
          <p:spPr>
            <a:xfrm>
              <a:off x="14756939" y="2153563"/>
              <a:ext cx="3214267" cy="3131794"/>
            </a:xfrm>
            <a:prstGeom prst="rect">
              <a:avLst/>
            </a:prstGeom>
            <a:solidFill>
              <a:srgbClr val="FFFFFF">
                <a:alpha val="100000"/>
              </a:srgbClr>
            </a:solidFill>
          </p:spPr>
          <p:txBody>
            <a:bodyPr/>
            <a:lstStyle/>
            <a:p/>
          </p:txBody>
        </p:sp>
        <p:sp>
          <p:nvSpPr>
            <p:cNvPr id="265" name="pl264"/>
            <p:cNvSpPr/>
            <p:nvPr/>
          </p:nvSpPr>
          <p:spPr>
            <a:xfrm>
              <a:off x="14756939" y="493822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6" name="pl265"/>
            <p:cNvSpPr/>
            <p:nvPr/>
          </p:nvSpPr>
          <p:spPr>
            <a:xfrm>
              <a:off x="14756939" y="424397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7" name="pl266"/>
            <p:cNvSpPr/>
            <p:nvPr/>
          </p:nvSpPr>
          <p:spPr>
            <a:xfrm>
              <a:off x="14756939" y="354971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8" name="pl267"/>
            <p:cNvSpPr/>
            <p:nvPr/>
          </p:nvSpPr>
          <p:spPr>
            <a:xfrm>
              <a:off x="14756939" y="285545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9" name="pl268"/>
            <p:cNvSpPr/>
            <p:nvPr/>
          </p:nvSpPr>
          <p:spPr>
            <a:xfrm>
              <a:off x="14756939" y="216120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70" name="pl269"/>
            <p:cNvSpPr/>
            <p:nvPr/>
          </p:nvSpPr>
          <p:spPr>
            <a:xfrm>
              <a:off x="1475693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71" name="pl270"/>
            <p:cNvSpPr/>
            <p:nvPr/>
          </p:nvSpPr>
          <p:spPr>
            <a:xfrm>
              <a:off x="14756939" y="459110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72" name="pl271"/>
            <p:cNvSpPr/>
            <p:nvPr/>
          </p:nvSpPr>
          <p:spPr>
            <a:xfrm>
              <a:off x="14756939" y="389684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73" name="pl272"/>
            <p:cNvSpPr/>
            <p:nvPr/>
          </p:nvSpPr>
          <p:spPr>
            <a:xfrm>
              <a:off x="14756939" y="320258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74" name="pl273"/>
            <p:cNvSpPr/>
            <p:nvPr/>
          </p:nvSpPr>
          <p:spPr>
            <a:xfrm>
              <a:off x="14756939" y="250832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75" name="rc274"/>
            <p:cNvSpPr/>
            <p:nvPr/>
          </p:nvSpPr>
          <p:spPr>
            <a:xfrm>
              <a:off x="14796459" y="5028483"/>
              <a:ext cx="237118" cy="25687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6" name="rc275"/>
            <p:cNvSpPr/>
            <p:nvPr/>
          </p:nvSpPr>
          <p:spPr>
            <a:xfrm>
              <a:off x="14796459" y="2987366"/>
              <a:ext cx="237118" cy="204111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7" name="rc276"/>
            <p:cNvSpPr/>
            <p:nvPr/>
          </p:nvSpPr>
          <p:spPr>
            <a:xfrm>
              <a:off x="14796459" y="298736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8" name="rc277"/>
            <p:cNvSpPr/>
            <p:nvPr/>
          </p:nvSpPr>
          <p:spPr>
            <a:xfrm>
              <a:off x="14796459" y="2876285"/>
              <a:ext cx="237118" cy="1110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9" name="rc278"/>
            <p:cNvSpPr/>
            <p:nvPr/>
          </p:nvSpPr>
          <p:spPr>
            <a:xfrm>
              <a:off x="15059924" y="5042368"/>
              <a:ext cx="237118" cy="24299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0" name="rc279"/>
            <p:cNvSpPr/>
            <p:nvPr/>
          </p:nvSpPr>
          <p:spPr>
            <a:xfrm>
              <a:off x="15059924" y="4091235"/>
              <a:ext cx="237118" cy="95113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1" name="rc280"/>
            <p:cNvSpPr/>
            <p:nvPr/>
          </p:nvSpPr>
          <p:spPr>
            <a:xfrm>
              <a:off x="15059924" y="4063465"/>
              <a:ext cx="237118" cy="2777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2" name="rc281"/>
            <p:cNvSpPr/>
            <p:nvPr/>
          </p:nvSpPr>
          <p:spPr>
            <a:xfrm>
              <a:off x="15059924" y="3959326"/>
              <a:ext cx="237118" cy="1041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3" name="rc282"/>
            <p:cNvSpPr/>
            <p:nvPr/>
          </p:nvSpPr>
          <p:spPr>
            <a:xfrm>
              <a:off x="15323388" y="5132621"/>
              <a:ext cx="237118" cy="1527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4" name="rc283"/>
            <p:cNvSpPr/>
            <p:nvPr/>
          </p:nvSpPr>
          <p:spPr>
            <a:xfrm>
              <a:off x="15323388" y="4615400"/>
              <a:ext cx="237118" cy="51722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5" name="rc284"/>
            <p:cNvSpPr/>
            <p:nvPr/>
          </p:nvSpPr>
          <p:spPr>
            <a:xfrm>
              <a:off x="15323388" y="4604986"/>
              <a:ext cx="237118" cy="1041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6" name="rc285"/>
            <p:cNvSpPr/>
            <p:nvPr/>
          </p:nvSpPr>
          <p:spPr>
            <a:xfrm>
              <a:off x="15323388" y="4514732"/>
              <a:ext cx="237118" cy="902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7" name="rc286"/>
            <p:cNvSpPr/>
            <p:nvPr/>
          </p:nvSpPr>
          <p:spPr>
            <a:xfrm>
              <a:off x="15586853" y="5236760"/>
              <a:ext cx="237118" cy="4859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8" name="rc287"/>
            <p:cNvSpPr/>
            <p:nvPr/>
          </p:nvSpPr>
          <p:spPr>
            <a:xfrm>
              <a:off x="15586853" y="523676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9" name="rc288"/>
            <p:cNvSpPr/>
            <p:nvPr/>
          </p:nvSpPr>
          <p:spPr>
            <a:xfrm>
              <a:off x="15586853" y="5219403"/>
              <a:ext cx="237118" cy="1735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0" name="rc289"/>
            <p:cNvSpPr/>
            <p:nvPr/>
          </p:nvSpPr>
          <p:spPr>
            <a:xfrm>
              <a:off x="15586853" y="5184690"/>
              <a:ext cx="237118" cy="347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1" name="rc290"/>
            <p:cNvSpPr/>
            <p:nvPr/>
          </p:nvSpPr>
          <p:spPr>
            <a:xfrm>
              <a:off x="15850317" y="5278415"/>
              <a:ext cx="237118" cy="694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2" name="rc291"/>
            <p:cNvSpPr/>
            <p:nvPr/>
          </p:nvSpPr>
          <p:spPr>
            <a:xfrm>
              <a:off x="15850317" y="527841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3" name="rc292"/>
            <p:cNvSpPr/>
            <p:nvPr/>
          </p:nvSpPr>
          <p:spPr>
            <a:xfrm>
              <a:off x="15850317" y="5264530"/>
              <a:ext cx="237118" cy="1388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4" name="rc293"/>
            <p:cNvSpPr/>
            <p:nvPr/>
          </p:nvSpPr>
          <p:spPr>
            <a:xfrm>
              <a:off x="15850317" y="5205518"/>
              <a:ext cx="237118" cy="5901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5" name="rc294"/>
            <p:cNvSpPr/>
            <p:nvPr/>
          </p:nvSpPr>
          <p:spPr>
            <a:xfrm>
              <a:off x="16113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6" name="rc295"/>
            <p:cNvSpPr/>
            <p:nvPr/>
          </p:nvSpPr>
          <p:spPr>
            <a:xfrm>
              <a:off x="1611378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7" name="rc296"/>
            <p:cNvSpPr/>
            <p:nvPr/>
          </p:nvSpPr>
          <p:spPr>
            <a:xfrm>
              <a:off x="16113782" y="5281886"/>
              <a:ext cx="237118" cy="347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8" name="rc297"/>
            <p:cNvSpPr/>
            <p:nvPr/>
          </p:nvSpPr>
          <p:spPr>
            <a:xfrm>
              <a:off x="16113782" y="5278415"/>
              <a:ext cx="237118" cy="347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9" name="pg298"/>
            <p:cNvSpPr/>
            <p:nvPr/>
          </p:nvSpPr>
          <p:spPr>
            <a:xfrm>
              <a:off x="15644602"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300" name="pg299"/>
            <p:cNvSpPr/>
            <p:nvPr/>
          </p:nvSpPr>
          <p:spPr>
            <a:xfrm>
              <a:off x="15439026"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301" name="tx300"/>
            <p:cNvSpPr/>
            <p:nvPr/>
          </p:nvSpPr>
          <p:spPr>
            <a:xfrm>
              <a:off x="15563909"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1,236 case(s)</a:t>
              </a:r>
            </a:p>
          </p:txBody>
        </p:sp>
        <p:sp>
          <p:nvSpPr>
            <p:cNvPr id="302" name="pg301"/>
            <p:cNvSpPr/>
            <p:nvPr/>
          </p:nvSpPr>
          <p:spPr>
            <a:xfrm>
              <a:off x="16260004"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303" name="rc302"/>
            <p:cNvSpPr/>
            <p:nvPr/>
          </p:nvSpPr>
          <p:spPr>
            <a:xfrm>
              <a:off x="14756939" y="2153563"/>
              <a:ext cx="3214267" cy="3131794"/>
            </a:xfrm>
            <a:prstGeom prst="rect">
              <a:avLst/>
            </a:prstGeom>
            <a:ln w="13550" cap="rnd">
              <a:solidFill>
                <a:srgbClr val="333333">
                  <a:alpha val="100000"/>
                </a:srgbClr>
              </a:solidFill>
              <a:prstDash val="solid"/>
              <a:round/>
            </a:ln>
          </p:spPr>
          <p:txBody>
            <a:bodyPr/>
            <a:lstStyle/>
            <a:p/>
          </p:txBody>
        </p:sp>
        <p:sp>
          <p:nvSpPr>
            <p:cNvPr id="304" name="tx303"/>
            <p:cNvSpPr/>
            <p:nvPr/>
          </p:nvSpPr>
          <p:spPr>
            <a:xfrm>
              <a:off x="322447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305" name="tx304"/>
            <p:cNvSpPr/>
            <p:nvPr/>
          </p:nvSpPr>
          <p:spPr>
            <a:xfrm>
              <a:off x="64387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306" name="tx305"/>
            <p:cNvSpPr/>
            <p:nvPr/>
          </p:nvSpPr>
          <p:spPr>
            <a:xfrm>
              <a:off x="96530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307" name="tx306"/>
            <p:cNvSpPr/>
            <p:nvPr/>
          </p:nvSpPr>
          <p:spPr>
            <a:xfrm>
              <a:off x="128672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308" name="tx307"/>
            <p:cNvSpPr/>
            <p:nvPr/>
          </p:nvSpPr>
          <p:spPr>
            <a:xfrm>
              <a:off x="1608154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309" name="pl308"/>
            <p:cNvSpPr/>
            <p:nvPr/>
          </p:nvSpPr>
          <p:spPr>
            <a:xfrm>
              <a:off x="20579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309"/>
            <p:cNvSpPr/>
            <p:nvPr/>
          </p:nvSpPr>
          <p:spPr>
            <a:xfrm>
              <a:off x="2321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2584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2848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3111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pl313"/>
            <p:cNvSpPr/>
            <p:nvPr/>
          </p:nvSpPr>
          <p:spPr>
            <a:xfrm>
              <a:off x="3375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pl314"/>
            <p:cNvSpPr/>
            <p:nvPr/>
          </p:nvSpPr>
          <p:spPr>
            <a:xfrm>
              <a:off x="3638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pl315"/>
            <p:cNvSpPr/>
            <p:nvPr/>
          </p:nvSpPr>
          <p:spPr>
            <a:xfrm>
              <a:off x="3902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pl316"/>
            <p:cNvSpPr/>
            <p:nvPr/>
          </p:nvSpPr>
          <p:spPr>
            <a:xfrm>
              <a:off x="4165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8" name="pl317"/>
            <p:cNvSpPr/>
            <p:nvPr/>
          </p:nvSpPr>
          <p:spPr>
            <a:xfrm>
              <a:off x="4429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pl318"/>
            <p:cNvSpPr/>
            <p:nvPr/>
          </p:nvSpPr>
          <p:spPr>
            <a:xfrm>
              <a:off x="4692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pl319"/>
            <p:cNvSpPr/>
            <p:nvPr/>
          </p:nvSpPr>
          <p:spPr>
            <a:xfrm>
              <a:off x="4956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1" name="tx320"/>
            <p:cNvSpPr/>
            <p:nvPr/>
          </p:nvSpPr>
          <p:spPr>
            <a:xfrm rot="-5400000">
              <a:off x="197716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22" name="tx321"/>
            <p:cNvSpPr/>
            <p:nvPr/>
          </p:nvSpPr>
          <p:spPr>
            <a:xfrm rot="-5400000">
              <a:off x="22308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23" name="tx322"/>
            <p:cNvSpPr/>
            <p:nvPr/>
          </p:nvSpPr>
          <p:spPr>
            <a:xfrm rot="-5400000">
              <a:off x="249437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24" name="tx323"/>
            <p:cNvSpPr/>
            <p:nvPr/>
          </p:nvSpPr>
          <p:spPr>
            <a:xfrm rot="-5400000">
              <a:off x="27559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25" name="tx324"/>
            <p:cNvSpPr/>
            <p:nvPr/>
          </p:nvSpPr>
          <p:spPr>
            <a:xfrm rot="-5400000">
              <a:off x="298878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26" name="tx325"/>
            <p:cNvSpPr/>
            <p:nvPr/>
          </p:nvSpPr>
          <p:spPr>
            <a:xfrm rot="-5400000">
              <a:off x="32944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27" name="tx326"/>
            <p:cNvSpPr/>
            <p:nvPr/>
          </p:nvSpPr>
          <p:spPr>
            <a:xfrm rot="-5400000">
              <a:off x="358764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28" name="tx327"/>
            <p:cNvSpPr/>
            <p:nvPr/>
          </p:nvSpPr>
          <p:spPr>
            <a:xfrm rot="-5400000">
              <a:off x="378894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29" name="tx328"/>
            <p:cNvSpPr/>
            <p:nvPr/>
          </p:nvSpPr>
          <p:spPr>
            <a:xfrm rot="-5400000">
              <a:off x="405236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30" name="tx329"/>
            <p:cNvSpPr/>
            <p:nvPr/>
          </p:nvSpPr>
          <p:spPr>
            <a:xfrm rot="-5400000">
              <a:off x="43522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31" name="tx330"/>
            <p:cNvSpPr/>
            <p:nvPr/>
          </p:nvSpPr>
          <p:spPr>
            <a:xfrm rot="-5400000">
              <a:off x="4597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32" name="tx331"/>
            <p:cNvSpPr/>
            <p:nvPr/>
          </p:nvSpPr>
          <p:spPr>
            <a:xfrm rot="-5400000">
              <a:off x="4860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33" name="pl332"/>
            <p:cNvSpPr/>
            <p:nvPr/>
          </p:nvSpPr>
          <p:spPr>
            <a:xfrm>
              <a:off x="5272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pl333"/>
            <p:cNvSpPr/>
            <p:nvPr/>
          </p:nvSpPr>
          <p:spPr>
            <a:xfrm>
              <a:off x="5535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334"/>
            <p:cNvSpPr/>
            <p:nvPr/>
          </p:nvSpPr>
          <p:spPr>
            <a:xfrm>
              <a:off x="5799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6062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6326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337"/>
            <p:cNvSpPr/>
            <p:nvPr/>
          </p:nvSpPr>
          <p:spPr>
            <a:xfrm>
              <a:off x="6589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pl338"/>
            <p:cNvSpPr/>
            <p:nvPr/>
          </p:nvSpPr>
          <p:spPr>
            <a:xfrm>
              <a:off x="6853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pl339"/>
            <p:cNvSpPr/>
            <p:nvPr/>
          </p:nvSpPr>
          <p:spPr>
            <a:xfrm>
              <a:off x="7116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pl340"/>
            <p:cNvSpPr/>
            <p:nvPr/>
          </p:nvSpPr>
          <p:spPr>
            <a:xfrm>
              <a:off x="73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pl341"/>
            <p:cNvSpPr/>
            <p:nvPr/>
          </p:nvSpPr>
          <p:spPr>
            <a:xfrm>
              <a:off x="7643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3" name="pl342"/>
            <p:cNvSpPr/>
            <p:nvPr/>
          </p:nvSpPr>
          <p:spPr>
            <a:xfrm>
              <a:off x="7906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4" name="pl343"/>
            <p:cNvSpPr/>
            <p:nvPr/>
          </p:nvSpPr>
          <p:spPr>
            <a:xfrm>
              <a:off x="8170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5" name="tx344"/>
            <p:cNvSpPr/>
            <p:nvPr/>
          </p:nvSpPr>
          <p:spPr>
            <a:xfrm rot="-5400000">
              <a:off x="519143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46" name="tx345"/>
            <p:cNvSpPr/>
            <p:nvPr/>
          </p:nvSpPr>
          <p:spPr>
            <a:xfrm rot="-5400000">
              <a:off x="544508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47" name="tx346"/>
            <p:cNvSpPr/>
            <p:nvPr/>
          </p:nvSpPr>
          <p:spPr>
            <a:xfrm rot="-5400000">
              <a:off x="57086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48" name="tx347"/>
            <p:cNvSpPr/>
            <p:nvPr/>
          </p:nvSpPr>
          <p:spPr>
            <a:xfrm rot="-5400000">
              <a:off x="597023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49" name="tx348"/>
            <p:cNvSpPr/>
            <p:nvPr/>
          </p:nvSpPr>
          <p:spPr>
            <a:xfrm rot="-5400000">
              <a:off x="620305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50" name="tx349"/>
            <p:cNvSpPr/>
            <p:nvPr/>
          </p:nvSpPr>
          <p:spPr>
            <a:xfrm rot="-5400000">
              <a:off x="650875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51" name="tx350"/>
            <p:cNvSpPr/>
            <p:nvPr/>
          </p:nvSpPr>
          <p:spPr>
            <a:xfrm rot="-5400000">
              <a:off x="680191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52" name="tx351"/>
            <p:cNvSpPr/>
            <p:nvPr/>
          </p:nvSpPr>
          <p:spPr>
            <a:xfrm rot="-5400000">
              <a:off x="70032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53" name="tx352"/>
            <p:cNvSpPr/>
            <p:nvPr/>
          </p:nvSpPr>
          <p:spPr>
            <a:xfrm rot="-5400000">
              <a:off x="72666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54" name="tx353"/>
            <p:cNvSpPr/>
            <p:nvPr/>
          </p:nvSpPr>
          <p:spPr>
            <a:xfrm rot="-5400000">
              <a:off x="75665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55" name="tx354"/>
            <p:cNvSpPr/>
            <p:nvPr/>
          </p:nvSpPr>
          <p:spPr>
            <a:xfrm rot="-5400000">
              <a:off x="7811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56" name="tx355"/>
            <p:cNvSpPr/>
            <p:nvPr/>
          </p:nvSpPr>
          <p:spPr>
            <a:xfrm rot="-5400000">
              <a:off x="80748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57" name="pl356"/>
            <p:cNvSpPr/>
            <p:nvPr/>
          </p:nvSpPr>
          <p:spPr>
            <a:xfrm>
              <a:off x="8486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8" name="pl357"/>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9" name="pl358"/>
            <p:cNvSpPr/>
            <p:nvPr/>
          </p:nvSpPr>
          <p:spPr>
            <a:xfrm>
              <a:off x="90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pl359"/>
            <p:cNvSpPr/>
            <p:nvPr/>
          </p:nvSpPr>
          <p:spPr>
            <a:xfrm>
              <a:off x="9276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360"/>
            <p:cNvSpPr/>
            <p:nvPr/>
          </p:nvSpPr>
          <p:spPr>
            <a:xfrm>
              <a:off x="9540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pl361"/>
            <p:cNvSpPr/>
            <p:nvPr/>
          </p:nvSpPr>
          <p:spPr>
            <a:xfrm>
              <a:off x="9803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3" name="pl362"/>
            <p:cNvSpPr/>
            <p:nvPr/>
          </p:nvSpPr>
          <p:spPr>
            <a:xfrm>
              <a:off x="10067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4" name="pl363"/>
            <p:cNvSpPr/>
            <p:nvPr/>
          </p:nvSpPr>
          <p:spPr>
            <a:xfrm>
              <a:off x="10330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5" name="pl364"/>
            <p:cNvSpPr/>
            <p:nvPr/>
          </p:nvSpPr>
          <p:spPr>
            <a:xfrm>
              <a:off x="10594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6" name="pl365"/>
            <p:cNvSpPr/>
            <p:nvPr/>
          </p:nvSpPr>
          <p:spPr>
            <a:xfrm>
              <a:off x="10857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7" name="pl366"/>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8" name="pl367"/>
            <p:cNvSpPr/>
            <p:nvPr/>
          </p:nvSpPr>
          <p:spPr>
            <a:xfrm>
              <a:off x="11384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9" name="tx368"/>
            <p:cNvSpPr/>
            <p:nvPr/>
          </p:nvSpPr>
          <p:spPr>
            <a:xfrm rot="-5400000">
              <a:off x="8405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70" name="tx369"/>
            <p:cNvSpPr/>
            <p:nvPr/>
          </p:nvSpPr>
          <p:spPr>
            <a:xfrm rot="-5400000">
              <a:off x="865935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71" name="tx370"/>
            <p:cNvSpPr/>
            <p:nvPr/>
          </p:nvSpPr>
          <p:spPr>
            <a:xfrm rot="-5400000">
              <a:off x="892290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72" name="tx371"/>
            <p:cNvSpPr/>
            <p:nvPr/>
          </p:nvSpPr>
          <p:spPr>
            <a:xfrm rot="-5400000">
              <a:off x="9184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73" name="tx372"/>
            <p:cNvSpPr/>
            <p:nvPr/>
          </p:nvSpPr>
          <p:spPr>
            <a:xfrm rot="-5400000">
              <a:off x="941732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74" name="tx373"/>
            <p:cNvSpPr/>
            <p:nvPr/>
          </p:nvSpPr>
          <p:spPr>
            <a:xfrm rot="-5400000">
              <a:off x="9723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75" name="tx374"/>
            <p:cNvSpPr/>
            <p:nvPr/>
          </p:nvSpPr>
          <p:spPr>
            <a:xfrm rot="-5400000">
              <a:off x="1001617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76" name="tx375"/>
            <p:cNvSpPr/>
            <p:nvPr/>
          </p:nvSpPr>
          <p:spPr>
            <a:xfrm rot="-5400000">
              <a:off x="1021748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77" name="tx376"/>
            <p:cNvSpPr/>
            <p:nvPr/>
          </p:nvSpPr>
          <p:spPr>
            <a:xfrm rot="-5400000">
              <a:off x="1048090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78" name="tx377"/>
            <p:cNvSpPr/>
            <p:nvPr/>
          </p:nvSpPr>
          <p:spPr>
            <a:xfrm rot="-5400000">
              <a:off x="1078078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79" name="tx378"/>
            <p:cNvSpPr/>
            <p:nvPr/>
          </p:nvSpPr>
          <p:spPr>
            <a:xfrm rot="-5400000">
              <a:off x="11025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80" name="tx379"/>
            <p:cNvSpPr/>
            <p:nvPr/>
          </p:nvSpPr>
          <p:spPr>
            <a:xfrm rot="-5400000">
              <a:off x="11289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81" name="pl380"/>
            <p:cNvSpPr/>
            <p:nvPr/>
          </p:nvSpPr>
          <p:spPr>
            <a:xfrm>
              <a:off x="1170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2" name="pl381"/>
            <p:cNvSpPr/>
            <p:nvPr/>
          </p:nvSpPr>
          <p:spPr>
            <a:xfrm>
              <a:off x="11964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3" name="pl382"/>
            <p:cNvSpPr/>
            <p:nvPr/>
          </p:nvSpPr>
          <p:spPr>
            <a:xfrm>
              <a:off x="12227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4" name="pl383"/>
            <p:cNvSpPr/>
            <p:nvPr/>
          </p:nvSpPr>
          <p:spPr>
            <a:xfrm>
              <a:off x="12491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5" name="pl384"/>
            <p:cNvSpPr/>
            <p:nvPr/>
          </p:nvSpPr>
          <p:spPr>
            <a:xfrm>
              <a:off x="12754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6" name="pl385"/>
            <p:cNvSpPr/>
            <p:nvPr/>
          </p:nvSpPr>
          <p:spPr>
            <a:xfrm>
              <a:off x="13018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7" name="pl386"/>
            <p:cNvSpPr/>
            <p:nvPr/>
          </p:nvSpPr>
          <p:spPr>
            <a:xfrm>
              <a:off x="1328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8" name="pl387"/>
            <p:cNvSpPr/>
            <p:nvPr/>
          </p:nvSpPr>
          <p:spPr>
            <a:xfrm>
              <a:off x="13545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9" name="pl388"/>
            <p:cNvSpPr/>
            <p:nvPr/>
          </p:nvSpPr>
          <p:spPr>
            <a:xfrm>
              <a:off x="13808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0" name="pl389"/>
            <p:cNvSpPr/>
            <p:nvPr/>
          </p:nvSpPr>
          <p:spPr>
            <a:xfrm>
              <a:off x="14071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1" name="pl390"/>
            <p:cNvSpPr/>
            <p:nvPr/>
          </p:nvSpPr>
          <p:spPr>
            <a:xfrm>
              <a:off x="14335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2" name="pl391"/>
            <p:cNvSpPr/>
            <p:nvPr/>
          </p:nvSpPr>
          <p:spPr>
            <a:xfrm>
              <a:off x="14598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3" name="tx392"/>
            <p:cNvSpPr/>
            <p:nvPr/>
          </p:nvSpPr>
          <p:spPr>
            <a:xfrm rot="-5400000">
              <a:off x="116199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94" name="tx393"/>
            <p:cNvSpPr/>
            <p:nvPr/>
          </p:nvSpPr>
          <p:spPr>
            <a:xfrm rot="-5400000">
              <a:off x="1187362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95" name="tx394"/>
            <p:cNvSpPr/>
            <p:nvPr/>
          </p:nvSpPr>
          <p:spPr>
            <a:xfrm rot="-5400000">
              <a:off x="1213717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96" name="tx395"/>
            <p:cNvSpPr/>
            <p:nvPr/>
          </p:nvSpPr>
          <p:spPr>
            <a:xfrm rot="-5400000">
              <a:off x="1239877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97" name="tx396"/>
            <p:cNvSpPr/>
            <p:nvPr/>
          </p:nvSpPr>
          <p:spPr>
            <a:xfrm rot="-5400000">
              <a:off x="1263159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98" name="tx397"/>
            <p:cNvSpPr/>
            <p:nvPr/>
          </p:nvSpPr>
          <p:spPr>
            <a:xfrm rot="-5400000">
              <a:off x="129372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99" name="tx398"/>
            <p:cNvSpPr/>
            <p:nvPr/>
          </p:nvSpPr>
          <p:spPr>
            <a:xfrm rot="-5400000">
              <a:off x="1323044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00" name="tx399"/>
            <p:cNvSpPr/>
            <p:nvPr/>
          </p:nvSpPr>
          <p:spPr>
            <a:xfrm rot="-5400000">
              <a:off x="134317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01" name="tx400"/>
            <p:cNvSpPr/>
            <p:nvPr/>
          </p:nvSpPr>
          <p:spPr>
            <a:xfrm rot="-5400000">
              <a:off x="1369517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02" name="tx401"/>
            <p:cNvSpPr/>
            <p:nvPr/>
          </p:nvSpPr>
          <p:spPr>
            <a:xfrm rot="-5400000">
              <a:off x="1399505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03" name="tx402"/>
            <p:cNvSpPr/>
            <p:nvPr/>
          </p:nvSpPr>
          <p:spPr>
            <a:xfrm rot="-5400000">
              <a:off x="142398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04" name="tx403"/>
            <p:cNvSpPr/>
            <p:nvPr/>
          </p:nvSpPr>
          <p:spPr>
            <a:xfrm rot="-5400000">
              <a:off x="14503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05" name="pl404"/>
            <p:cNvSpPr/>
            <p:nvPr/>
          </p:nvSpPr>
          <p:spPr>
            <a:xfrm>
              <a:off x="14915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6" name="pl405"/>
            <p:cNvSpPr/>
            <p:nvPr/>
          </p:nvSpPr>
          <p:spPr>
            <a:xfrm>
              <a:off x="15178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7" name="pl406"/>
            <p:cNvSpPr/>
            <p:nvPr/>
          </p:nvSpPr>
          <p:spPr>
            <a:xfrm>
              <a:off x="15441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8" name="pl407"/>
            <p:cNvSpPr/>
            <p:nvPr/>
          </p:nvSpPr>
          <p:spPr>
            <a:xfrm>
              <a:off x="15705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9" name="pl408"/>
            <p:cNvSpPr/>
            <p:nvPr/>
          </p:nvSpPr>
          <p:spPr>
            <a:xfrm>
              <a:off x="159688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0" name="pl409"/>
            <p:cNvSpPr/>
            <p:nvPr/>
          </p:nvSpPr>
          <p:spPr>
            <a:xfrm>
              <a:off x="16232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1" name="pl410"/>
            <p:cNvSpPr/>
            <p:nvPr/>
          </p:nvSpPr>
          <p:spPr>
            <a:xfrm>
              <a:off x="16495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2" name="pl411"/>
            <p:cNvSpPr/>
            <p:nvPr/>
          </p:nvSpPr>
          <p:spPr>
            <a:xfrm>
              <a:off x="16759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3" name="pl412"/>
            <p:cNvSpPr/>
            <p:nvPr/>
          </p:nvSpPr>
          <p:spPr>
            <a:xfrm>
              <a:off x="17022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4" name="pl413"/>
            <p:cNvSpPr/>
            <p:nvPr/>
          </p:nvSpPr>
          <p:spPr>
            <a:xfrm>
              <a:off x="17286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5" name="pl414"/>
            <p:cNvSpPr/>
            <p:nvPr/>
          </p:nvSpPr>
          <p:spPr>
            <a:xfrm>
              <a:off x="17549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6" name="pl415"/>
            <p:cNvSpPr/>
            <p:nvPr/>
          </p:nvSpPr>
          <p:spPr>
            <a:xfrm>
              <a:off x="178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7" name="tx416"/>
            <p:cNvSpPr/>
            <p:nvPr/>
          </p:nvSpPr>
          <p:spPr>
            <a:xfrm rot="-5400000">
              <a:off x="148342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418" name="tx417"/>
            <p:cNvSpPr/>
            <p:nvPr/>
          </p:nvSpPr>
          <p:spPr>
            <a:xfrm rot="-5400000">
              <a:off x="150878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419" name="tx418"/>
            <p:cNvSpPr/>
            <p:nvPr/>
          </p:nvSpPr>
          <p:spPr>
            <a:xfrm rot="-5400000">
              <a:off x="153514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420" name="tx419"/>
            <p:cNvSpPr/>
            <p:nvPr/>
          </p:nvSpPr>
          <p:spPr>
            <a:xfrm rot="-5400000">
              <a:off x="1561303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21" name="tx420"/>
            <p:cNvSpPr/>
            <p:nvPr/>
          </p:nvSpPr>
          <p:spPr>
            <a:xfrm rot="-5400000">
              <a:off x="1584585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22" name="tx421"/>
            <p:cNvSpPr/>
            <p:nvPr/>
          </p:nvSpPr>
          <p:spPr>
            <a:xfrm rot="-5400000">
              <a:off x="1615155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23" name="tx422"/>
            <p:cNvSpPr/>
            <p:nvPr/>
          </p:nvSpPr>
          <p:spPr>
            <a:xfrm rot="-5400000">
              <a:off x="1644471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24" name="tx423"/>
            <p:cNvSpPr/>
            <p:nvPr/>
          </p:nvSpPr>
          <p:spPr>
            <a:xfrm rot="-5400000">
              <a:off x="1664601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25" name="tx424"/>
            <p:cNvSpPr/>
            <p:nvPr/>
          </p:nvSpPr>
          <p:spPr>
            <a:xfrm rot="-5400000">
              <a:off x="169094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26" name="tx425"/>
            <p:cNvSpPr/>
            <p:nvPr/>
          </p:nvSpPr>
          <p:spPr>
            <a:xfrm rot="-5400000">
              <a:off x="1720932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27" name="tx426"/>
            <p:cNvSpPr/>
            <p:nvPr/>
          </p:nvSpPr>
          <p:spPr>
            <a:xfrm rot="-5400000">
              <a:off x="17454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28" name="tx427"/>
            <p:cNvSpPr/>
            <p:nvPr/>
          </p:nvSpPr>
          <p:spPr>
            <a:xfrm rot="-5400000">
              <a:off x="17717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29" name="tx428"/>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30" name="tx429"/>
            <p:cNvSpPr/>
            <p:nvPr/>
          </p:nvSpPr>
          <p:spPr>
            <a:xfrm>
              <a:off x="1230614" y="4505822"/>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a:t>
              </a:r>
            </a:p>
          </p:txBody>
        </p:sp>
        <p:sp>
          <p:nvSpPr>
            <p:cNvPr id="431" name="tx430"/>
            <p:cNvSpPr/>
            <p:nvPr/>
          </p:nvSpPr>
          <p:spPr>
            <a:xfrm>
              <a:off x="1230614" y="3811565"/>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400</a:t>
              </a:r>
            </a:p>
          </p:txBody>
        </p:sp>
        <p:sp>
          <p:nvSpPr>
            <p:cNvPr id="432" name="tx431"/>
            <p:cNvSpPr/>
            <p:nvPr/>
          </p:nvSpPr>
          <p:spPr>
            <a:xfrm>
              <a:off x="1230614" y="3117308"/>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600</a:t>
              </a:r>
            </a:p>
          </p:txBody>
        </p:sp>
        <p:sp>
          <p:nvSpPr>
            <p:cNvPr id="433" name="tx432"/>
            <p:cNvSpPr/>
            <p:nvPr/>
          </p:nvSpPr>
          <p:spPr>
            <a:xfrm>
              <a:off x="1230614" y="2423050"/>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800</a:t>
              </a:r>
            </a:p>
          </p:txBody>
        </p:sp>
        <p:sp>
          <p:nvSpPr>
            <p:cNvPr id="434" name="pl433"/>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5" name="pl434"/>
            <p:cNvSpPr/>
            <p:nvPr/>
          </p:nvSpPr>
          <p:spPr>
            <a:xfrm>
              <a:off x="1865074" y="459110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6" name="pl435"/>
            <p:cNvSpPr/>
            <p:nvPr/>
          </p:nvSpPr>
          <p:spPr>
            <a:xfrm>
              <a:off x="1865074" y="389684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7" name="pl436"/>
            <p:cNvSpPr/>
            <p:nvPr/>
          </p:nvSpPr>
          <p:spPr>
            <a:xfrm>
              <a:off x="1865074" y="320258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8" name="pl437"/>
            <p:cNvSpPr/>
            <p:nvPr/>
          </p:nvSpPr>
          <p:spPr>
            <a:xfrm>
              <a:off x="1865074" y="250832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9" name="tx438"/>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40" name="rc439"/>
            <p:cNvSpPr/>
            <p:nvPr/>
          </p:nvSpPr>
          <p:spPr>
            <a:xfrm>
              <a:off x="18110385" y="2153563"/>
              <a:ext cx="1240079" cy="413498"/>
            </a:xfrm>
            <a:prstGeom prst="rect">
              <a:avLst/>
            </a:prstGeom>
            <a:solidFill>
              <a:srgbClr val="FFFFFF">
                <a:alpha val="100000"/>
              </a:srgbClr>
            </a:solidFill>
          </p:spPr>
          <p:txBody>
            <a:bodyPr/>
            <a:lstStyle/>
            <a:p/>
          </p:txBody>
        </p:sp>
        <p:sp>
          <p:nvSpPr>
            <p:cNvPr id="441" name="rc440"/>
            <p:cNvSpPr/>
            <p:nvPr/>
          </p:nvSpPr>
          <p:spPr>
            <a:xfrm>
              <a:off x="18179974" y="2223153"/>
              <a:ext cx="274319" cy="274319"/>
            </a:xfrm>
            <a:prstGeom prst="rect">
              <a:avLst/>
            </a:prstGeom>
            <a:solidFill>
              <a:srgbClr val="FFFFFF">
                <a:alpha val="100000"/>
              </a:srgbClr>
            </a:solidFill>
          </p:spPr>
          <p:txBody>
            <a:bodyPr/>
            <a:lstStyle/>
            <a:p/>
          </p:txBody>
        </p:sp>
        <p:sp>
          <p:nvSpPr>
            <p:cNvPr id="442" name="pg441"/>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443" name="tx442"/>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444" name="rc443"/>
            <p:cNvSpPr/>
            <p:nvPr/>
          </p:nvSpPr>
          <p:spPr>
            <a:xfrm>
              <a:off x="18110385" y="2706240"/>
              <a:ext cx="1753945" cy="1236458"/>
            </a:xfrm>
            <a:prstGeom prst="rect">
              <a:avLst/>
            </a:prstGeom>
            <a:solidFill>
              <a:srgbClr val="FFFFFF">
                <a:alpha val="100000"/>
              </a:srgbClr>
            </a:solidFill>
          </p:spPr>
          <p:txBody>
            <a:bodyPr/>
            <a:lstStyle/>
            <a:p/>
          </p:txBody>
        </p:sp>
        <p:sp>
          <p:nvSpPr>
            <p:cNvPr id="445" name="rc444"/>
            <p:cNvSpPr/>
            <p:nvPr/>
          </p:nvSpPr>
          <p:spPr>
            <a:xfrm>
              <a:off x="18179974" y="2775829"/>
              <a:ext cx="274319" cy="274319"/>
            </a:xfrm>
            <a:prstGeom prst="rect">
              <a:avLst/>
            </a:prstGeom>
            <a:solidFill>
              <a:srgbClr val="FFFFFF">
                <a:alpha val="100000"/>
              </a:srgbClr>
            </a:solidFill>
          </p:spPr>
          <p:txBody>
            <a:bodyPr/>
            <a:lstStyle/>
            <a:p/>
          </p:txBody>
        </p:sp>
        <p:sp>
          <p:nvSpPr>
            <p:cNvPr id="446" name="rc445"/>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47" name="rc446"/>
            <p:cNvSpPr/>
            <p:nvPr/>
          </p:nvSpPr>
          <p:spPr>
            <a:xfrm>
              <a:off x="18179974" y="3050149"/>
              <a:ext cx="274319" cy="274319"/>
            </a:xfrm>
            <a:prstGeom prst="rect">
              <a:avLst/>
            </a:prstGeom>
            <a:solidFill>
              <a:srgbClr val="FFFFFF">
                <a:alpha val="100000"/>
              </a:srgbClr>
            </a:solidFill>
          </p:spPr>
          <p:txBody>
            <a:bodyPr/>
            <a:lstStyle/>
            <a:p/>
          </p:txBody>
        </p:sp>
        <p:sp>
          <p:nvSpPr>
            <p:cNvPr id="448" name="rc447"/>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49" name="rc448"/>
            <p:cNvSpPr/>
            <p:nvPr/>
          </p:nvSpPr>
          <p:spPr>
            <a:xfrm>
              <a:off x="18179974" y="3324469"/>
              <a:ext cx="274319" cy="274320"/>
            </a:xfrm>
            <a:prstGeom prst="rect">
              <a:avLst/>
            </a:prstGeom>
            <a:solidFill>
              <a:srgbClr val="FFFFFF">
                <a:alpha val="100000"/>
              </a:srgbClr>
            </a:solidFill>
          </p:spPr>
          <p:txBody>
            <a:bodyPr/>
            <a:lstStyle/>
            <a:p/>
          </p:txBody>
        </p:sp>
        <p:sp>
          <p:nvSpPr>
            <p:cNvPr id="450" name="rc449"/>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1" name="rc450"/>
            <p:cNvSpPr/>
            <p:nvPr/>
          </p:nvSpPr>
          <p:spPr>
            <a:xfrm>
              <a:off x="18179974" y="3598789"/>
              <a:ext cx="274319" cy="274320"/>
            </a:xfrm>
            <a:prstGeom prst="rect">
              <a:avLst/>
            </a:prstGeom>
            <a:solidFill>
              <a:srgbClr val="FFFFFF">
                <a:alpha val="100000"/>
              </a:srgbClr>
            </a:solidFill>
          </p:spPr>
          <p:txBody>
            <a:bodyPr/>
            <a:lstStyle/>
            <a:p/>
          </p:txBody>
        </p:sp>
        <p:sp>
          <p:nvSpPr>
            <p:cNvPr id="452" name="rc451"/>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53" name="tx452"/>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54" name="tx453"/>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55" name="tx454"/>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56" name="tx455"/>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57" name=""/>
          <p:cNvGrpSpPr/>
          <p:nvPr/>
        </p:nvGrpSpPr>
        <p:grpSpPr>
          <a:xfrm>
            <a:off x="6400800" y="6217920"/>
            <a:ext cx="5486400" cy="4251960"/>
            <a:chOff x="6400800" y="6217920"/>
            <a:chExt cx="5486400" cy="4251960"/>
          </a:xfrm>
        </p:grpSpPr>
        <p:sp>
          <p:nvSpPr>
            <p:cNvPr id="458"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59"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60" name="rc5"/>
            <p:cNvSpPr/>
            <p:nvPr/>
          </p:nvSpPr>
          <p:spPr>
            <a:xfrm>
              <a:off x="7153670" y="6510025"/>
              <a:ext cx="4022426" cy="2788960"/>
            </a:xfrm>
            <a:prstGeom prst="rect">
              <a:avLst/>
            </a:prstGeom>
            <a:solidFill>
              <a:srgbClr val="FFFFFF">
                <a:alpha val="100000"/>
              </a:srgbClr>
            </a:solidFill>
          </p:spPr>
          <p:txBody>
            <a:bodyPr/>
            <a:lstStyle/>
            <a:p/>
          </p:txBody>
        </p:sp>
        <p:sp>
          <p:nvSpPr>
            <p:cNvPr id="461" name="pl6"/>
            <p:cNvSpPr/>
            <p:nvPr/>
          </p:nvSpPr>
          <p:spPr>
            <a:xfrm>
              <a:off x="7153670" y="8808974"/>
              <a:ext cx="4022426" cy="0"/>
            </a:xfrm>
            <a:custGeom>
              <a:avLst/>
              <a:pathLst>
                <a:path w="4022426" h="0">
                  <a:moveTo>
                    <a:pt x="0" y="0"/>
                  </a:moveTo>
                  <a:lnTo>
                    <a:pt x="4022426" y="0"/>
                  </a:lnTo>
                  <a:lnTo>
                    <a:pt x="4022426" y="0"/>
                  </a:lnTo>
                </a:path>
              </a:pathLst>
            </a:custGeom>
            <a:ln w="6775" cap="flat">
              <a:solidFill>
                <a:srgbClr val="EBEBEB">
                  <a:alpha val="100000"/>
                </a:srgbClr>
              </a:solidFill>
              <a:prstDash val="solid"/>
              <a:round/>
            </a:ln>
          </p:spPr>
          <p:txBody>
            <a:bodyPr/>
            <a:lstStyle/>
            <a:p/>
          </p:txBody>
        </p:sp>
        <p:sp>
          <p:nvSpPr>
            <p:cNvPr id="462" name="pl7"/>
            <p:cNvSpPr/>
            <p:nvPr/>
          </p:nvSpPr>
          <p:spPr>
            <a:xfrm>
              <a:off x="7153670" y="8082493"/>
              <a:ext cx="4022426" cy="0"/>
            </a:xfrm>
            <a:custGeom>
              <a:avLst/>
              <a:pathLst>
                <a:path w="4022426" h="0">
                  <a:moveTo>
                    <a:pt x="0" y="0"/>
                  </a:moveTo>
                  <a:lnTo>
                    <a:pt x="4022426" y="0"/>
                  </a:lnTo>
                  <a:lnTo>
                    <a:pt x="4022426" y="0"/>
                  </a:lnTo>
                </a:path>
              </a:pathLst>
            </a:custGeom>
            <a:ln w="6775" cap="flat">
              <a:solidFill>
                <a:srgbClr val="EBEBEB">
                  <a:alpha val="100000"/>
                </a:srgbClr>
              </a:solidFill>
              <a:prstDash val="solid"/>
              <a:round/>
            </a:ln>
          </p:spPr>
          <p:txBody>
            <a:bodyPr/>
            <a:lstStyle/>
            <a:p/>
          </p:txBody>
        </p:sp>
        <p:sp>
          <p:nvSpPr>
            <p:cNvPr id="463" name="pl8"/>
            <p:cNvSpPr/>
            <p:nvPr/>
          </p:nvSpPr>
          <p:spPr>
            <a:xfrm>
              <a:off x="7153670" y="7356012"/>
              <a:ext cx="4022426" cy="0"/>
            </a:xfrm>
            <a:custGeom>
              <a:avLst/>
              <a:pathLst>
                <a:path w="4022426" h="0">
                  <a:moveTo>
                    <a:pt x="0" y="0"/>
                  </a:moveTo>
                  <a:lnTo>
                    <a:pt x="4022426" y="0"/>
                  </a:lnTo>
                  <a:lnTo>
                    <a:pt x="4022426" y="0"/>
                  </a:lnTo>
                </a:path>
              </a:pathLst>
            </a:custGeom>
            <a:ln w="6775" cap="flat">
              <a:solidFill>
                <a:srgbClr val="EBEBEB">
                  <a:alpha val="100000"/>
                </a:srgbClr>
              </a:solidFill>
              <a:prstDash val="solid"/>
              <a:round/>
            </a:ln>
          </p:spPr>
          <p:txBody>
            <a:bodyPr/>
            <a:lstStyle/>
            <a:p/>
          </p:txBody>
        </p:sp>
        <p:sp>
          <p:nvSpPr>
            <p:cNvPr id="464" name="pl9"/>
            <p:cNvSpPr/>
            <p:nvPr/>
          </p:nvSpPr>
          <p:spPr>
            <a:xfrm>
              <a:off x="7153670" y="6629531"/>
              <a:ext cx="4022426" cy="0"/>
            </a:xfrm>
            <a:custGeom>
              <a:avLst/>
              <a:pathLst>
                <a:path w="4022426" h="0">
                  <a:moveTo>
                    <a:pt x="0" y="0"/>
                  </a:moveTo>
                  <a:lnTo>
                    <a:pt x="4022426" y="0"/>
                  </a:lnTo>
                  <a:lnTo>
                    <a:pt x="4022426" y="0"/>
                  </a:lnTo>
                </a:path>
              </a:pathLst>
            </a:custGeom>
            <a:ln w="6775" cap="flat">
              <a:solidFill>
                <a:srgbClr val="EBEBEB">
                  <a:alpha val="100000"/>
                </a:srgbClr>
              </a:solidFill>
              <a:prstDash val="solid"/>
              <a:round/>
            </a:ln>
          </p:spPr>
          <p:txBody>
            <a:bodyPr/>
            <a:lstStyle/>
            <a:p/>
          </p:txBody>
        </p:sp>
        <p:sp>
          <p:nvSpPr>
            <p:cNvPr id="465" name="pl10"/>
            <p:cNvSpPr/>
            <p:nvPr/>
          </p:nvSpPr>
          <p:spPr>
            <a:xfrm>
              <a:off x="7153670" y="9172214"/>
              <a:ext cx="4022426" cy="0"/>
            </a:xfrm>
            <a:custGeom>
              <a:avLst/>
              <a:pathLst>
                <a:path w="4022426" h="0">
                  <a:moveTo>
                    <a:pt x="0" y="0"/>
                  </a:moveTo>
                  <a:lnTo>
                    <a:pt x="4022426" y="0"/>
                  </a:lnTo>
                  <a:lnTo>
                    <a:pt x="4022426" y="0"/>
                  </a:lnTo>
                </a:path>
              </a:pathLst>
            </a:custGeom>
            <a:ln w="13550" cap="flat">
              <a:solidFill>
                <a:srgbClr val="EBEBEB">
                  <a:alpha val="100000"/>
                </a:srgbClr>
              </a:solidFill>
              <a:prstDash val="solid"/>
              <a:round/>
            </a:ln>
          </p:spPr>
          <p:txBody>
            <a:bodyPr/>
            <a:lstStyle/>
            <a:p/>
          </p:txBody>
        </p:sp>
        <p:sp>
          <p:nvSpPr>
            <p:cNvPr id="466" name="pl11"/>
            <p:cNvSpPr/>
            <p:nvPr/>
          </p:nvSpPr>
          <p:spPr>
            <a:xfrm>
              <a:off x="7153670" y="8445733"/>
              <a:ext cx="4022426" cy="0"/>
            </a:xfrm>
            <a:custGeom>
              <a:avLst/>
              <a:pathLst>
                <a:path w="4022426" h="0">
                  <a:moveTo>
                    <a:pt x="0" y="0"/>
                  </a:moveTo>
                  <a:lnTo>
                    <a:pt x="4022426" y="0"/>
                  </a:lnTo>
                  <a:lnTo>
                    <a:pt x="4022426" y="0"/>
                  </a:lnTo>
                </a:path>
              </a:pathLst>
            </a:custGeom>
            <a:ln w="13550" cap="flat">
              <a:solidFill>
                <a:srgbClr val="EBEBEB">
                  <a:alpha val="100000"/>
                </a:srgbClr>
              </a:solidFill>
              <a:prstDash val="solid"/>
              <a:round/>
            </a:ln>
          </p:spPr>
          <p:txBody>
            <a:bodyPr/>
            <a:lstStyle/>
            <a:p/>
          </p:txBody>
        </p:sp>
        <p:sp>
          <p:nvSpPr>
            <p:cNvPr id="467" name="pl12"/>
            <p:cNvSpPr/>
            <p:nvPr/>
          </p:nvSpPr>
          <p:spPr>
            <a:xfrm>
              <a:off x="7153670" y="7719252"/>
              <a:ext cx="4022426" cy="0"/>
            </a:xfrm>
            <a:custGeom>
              <a:avLst/>
              <a:pathLst>
                <a:path w="4022426" h="0">
                  <a:moveTo>
                    <a:pt x="0" y="0"/>
                  </a:moveTo>
                  <a:lnTo>
                    <a:pt x="4022426" y="0"/>
                  </a:lnTo>
                  <a:lnTo>
                    <a:pt x="4022426" y="0"/>
                  </a:lnTo>
                </a:path>
              </a:pathLst>
            </a:custGeom>
            <a:ln w="13550" cap="flat">
              <a:solidFill>
                <a:srgbClr val="EBEBEB">
                  <a:alpha val="100000"/>
                </a:srgbClr>
              </a:solidFill>
              <a:prstDash val="solid"/>
              <a:round/>
            </a:ln>
          </p:spPr>
          <p:txBody>
            <a:bodyPr/>
            <a:lstStyle/>
            <a:p/>
          </p:txBody>
        </p:sp>
        <p:sp>
          <p:nvSpPr>
            <p:cNvPr id="468" name="pl13"/>
            <p:cNvSpPr/>
            <p:nvPr/>
          </p:nvSpPr>
          <p:spPr>
            <a:xfrm>
              <a:off x="7153670" y="6992771"/>
              <a:ext cx="4022426" cy="0"/>
            </a:xfrm>
            <a:custGeom>
              <a:avLst/>
              <a:pathLst>
                <a:path w="4022426" h="0">
                  <a:moveTo>
                    <a:pt x="0" y="0"/>
                  </a:moveTo>
                  <a:lnTo>
                    <a:pt x="4022426" y="0"/>
                  </a:lnTo>
                  <a:lnTo>
                    <a:pt x="4022426" y="0"/>
                  </a:lnTo>
                </a:path>
              </a:pathLst>
            </a:custGeom>
            <a:ln w="13550" cap="flat">
              <a:solidFill>
                <a:srgbClr val="EBEBEB">
                  <a:alpha val="100000"/>
                </a:srgbClr>
              </a:solidFill>
              <a:prstDash val="solid"/>
              <a:round/>
            </a:ln>
          </p:spPr>
          <p:txBody>
            <a:bodyPr/>
            <a:lstStyle/>
            <a:p/>
          </p:txBody>
        </p:sp>
        <p:sp>
          <p:nvSpPr>
            <p:cNvPr id="469" name="rc14"/>
            <p:cNvSpPr/>
            <p:nvPr/>
          </p:nvSpPr>
          <p:spPr>
            <a:xfrm>
              <a:off x="7293338" y="8540176"/>
              <a:ext cx="391069" cy="330548"/>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70" name="rc15"/>
            <p:cNvSpPr/>
            <p:nvPr/>
          </p:nvSpPr>
          <p:spPr>
            <a:xfrm>
              <a:off x="7852008" y="7548529"/>
              <a:ext cx="391069" cy="443153"/>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71" name="rc16"/>
            <p:cNvSpPr/>
            <p:nvPr/>
          </p:nvSpPr>
          <p:spPr>
            <a:xfrm>
              <a:off x="8410679" y="8463895"/>
              <a:ext cx="391069" cy="192517"/>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72" name="rc17"/>
            <p:cNvSpPr/>
            <p:nvPr/>
          </p:nvSpPr>
          <p:spPr>
            <a:xfrm>
              <a:off x="8969349" y="8903416"/>
              <a:ext cx="391069" cy="87177"/>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73" name="rc18"/>
            <p:cNvSpPr/>
            <p:nvPr/>
          </p:nvSpPr>
          <p:spPr>
            <a:xfrm>
              <a:off x="9528019" y="9019653"/>
              <a:ext cx="391069" cy="76280"/>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74" name="rc19"/>
            <p:cNvSpPr/>
            <p:nvPr/>
          </p:nvSpPr>
          <p:spPr>
            <a:xfrm>
              <a:off x="10086689" y="9023286"/>
              <a:ext cx="391069" cy="50853"/>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75" name="rc20"/>
            <p:cNvSpPr/>
            <p:nvPr/>
          </p:nvSpPr>
          <p:spPr>
            <a:xfrm>
              <a:off x="10645360" y="9146788"/>
              <a:ext cx="391069" cy="7264"/>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76" name="rc21"/>
            <p:cNvSpPr/>
            <p:nvPr/>
          </p:nvSpPr>
          <p:spPr>
            <a:xfrm>
              <a:off x="7293338" y="8278643"/>
              <a:ext cx="391069" cy="26153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7" name="rc22"/>
            <p:cNvSpPr/>
            <p:nvPr/>
          </p:nvSpPr>
          <p:spPr>
            <a:xfrm>
              <a:off x="7852008" y="7003669"/>
              <a:ext cx="391069" cy="54486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8" name="rc23"/>
            <p:cNvSpPr/>
            <p:nvPr/>
          </p:nvSpPr>
          <p:spPr>
            <a:xfrm>
              <a:off x="8410679" y="8282275"/>
              <a:ext cx="391069" cy="1816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9" name="rc24"/>
            <p:cNvSpPr/>
            <p:nvPr/>
          </p:nvSpPr>
          <p:spPr>
            <a:xfrm>
              <a:off x="8969349" y="8848930"/>
              <a:ext cx="391069" cy="5448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0" name="rc25"/>
            <p:cNvSpPr/>
            <p:nvPr/>
          </p:nvSpPr>
          <p:spPr>
            <a:xfrm>
              <a:off x="9528019" y="8972432"/>
              <a:ext cx="391069" cy="4722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1" name="rc26"/>
            <p:cNvSpPr/>
            <p:nvPr/>
          </p:nvSpPr>
          <p:spPr>
            <a:xfrm>
              <a:off x="10086689" y="9001491"/>
              <a:ext cx="391069" cy="2179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2" name="rc27"/>
            <p:cNvSpPr/>
            <p:nvPr/>
          </p:nvSpPr>
          <p:spPr>
            <a:xfrm>
              <a:off x="10645360" y="9139523"/>
              <a:ext cx="391069" cy="726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3" name="rc28"/>
            <p:cNvSpPr/>
            <p:nvPr/>
          </p:nvSpPr>
          <p:spPr>
            <a:xfrm>
              <a:off x="7293338" y="8191465"/>
              <a:ext cx="391069" cy="87177"/>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84" name="rc29"/>
            <p:cNvSpPr/>
            <p:nvPr/>
          </p:nvSpPr>
          <p:spPr>
            <a:xfrm>
              <a:off x="7852008" y="6636796"/>
              <a:ext cx="391069" cy="366872"/>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85" name="rc30"/>
            <p:cNvSpPr/>
            <p:nvPr/>
          </p:nvSpPr>
          <p:spPr>
            <a:xfrm>
              <a:off x="8410679" y="8224157"/>
              <a:ext cx="391069" cy="58118"/>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86" name="rc31"/>
            <p:cNvSpPr/>
            <p:nvPr/>
          </p:nvSpPr>
          <p:spPr>
            <a:xfrm>
              <a:off x="8969349" y="8834401"/>
              <a:ext cx="391069" cy="1452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87" name="rc32"/>
            <p:cNvSpPr/>
            <p:nvPr/>
          </p:nvSpPr>
          <p:spPr>
            <a:xfrm>
              <a:off x="7293338" y="8870725"/>
              <a:ext cx="391069" cy="30148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8" name="rc33"/>
            <p:cNvSpPr/>
            <p:nvPr/>
          </p:nvSpPr>
          <p:spPr>
            <a:xfrm>
              <a:off x="7852008" y="7991683"/>
              <a:ext cx="391069" cy="1180531"/>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9" name="rc34"/>
            <p:cNvSpPr/>
            <p:nvPr/>
          </p:nvSpPr>
          <p:spPr>
            <a:xfrm>
              <a:off x="8410679" y="8656413"/>
              <a:ext cx="391069" cy="515801"/>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90" name="rc35"/>
            <p:cNvSpPr/>
            <p:nvPr/>
          </p:nvSpPr>
          <p:spPr>
            <a:xfrm>
              <a:off x="8969349" y="8990594"/>
              <a:ext cx="391069" cy="181620"/>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91" name="rc36"/>
            <p:cNvSpPr/>
            <p:nvPr/>
          </p:nvSpPr>
          <p:spPr>
            <a:xfrm>
              <a:off x="9528019" y="9095934"/>
              <a:ext cx="391069" cy="76280"/>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92" name="rc37"/>
            <p:cNvSpPr/>
            <p:nvPr/>
          </p:nvSpPr>
          <p:spPr>
            <a:xfrm>
              <a:off x="10086689" y="9074139"/>
              <a:ext cx="391069" cy="98074"/>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93" name="rc38"/>
            <p:cNvSpPr/>
            <p:nvPr/>
          </p:nvSpPr>
          <p:spPr>
            <a:xfrm>
              <a:off x="10645360" y="9154052"/>
              <a:ext cx="391069" cy="18162"/>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94" name="pl39"/>
            <p:cNvSpPr/>
            <p:nvPr/>
          </p:nvSpPr>
          <p:spPr>
            <a:xfrm>
              <a:off x="7488873" y="6867288"/>
              <a:ext cx="3352021" cy="2277934"/>
            </a:xfrm>
            <a:custGeom>
              <a:avLst/>
              <a:pathLst>
                <a:path w="3352021" h="2277934">
                  <a:moveTo>
                    <a:pt x="0" y="0"/>
                  </a:moveTo>
                  <a:lnTo>
                    <a:pt x="558670" y="552110"/>
                  </a:lnTo>
                  <a:lnTo>
                    <a:pt x="1117340" y="1678488"/>
                  </a:lnTo>
                  <a:lnTo>
                    <a:pt x="1676010" y="2072681"/>
                  </a:lnTo>
                  <a:lnTo>
                    <a:pt x="2234681" y="2215492"/>
                  </a:lnTo>
                  <a:lnTo>
                    <a:pt x="2793351" y="2202198"/>
                  </a:lnTo>
                  <a:lnTo>
                    <a:pt x="3352021" y="2277934"/>
                  </a:lnTo>
                </a:path>
              </a:pathLst>
            </a:custGeom>
            <a:ln w="40651" cap="flat">
              <a:solidFill>
                <a:srgbClr val="000000">
                  <a:alpha val="100000"/>
                </a:srgbClr>
              </a:solidFill>
              <a:prstDash val="solid"/>
              <a:round/>
            </a:ln>
          </p:spPr>
          <p:txBody>
            <a:bodyPr/>
            <a:lstStyle/>
            <a:p/>
          </p:txBody>
        </p:sp>
        <p:sp>
          <p:nvSpPr>
            <p:cNvPr id="495" name="rc40"/>
            <p:cNvSpPr/>
            <p:nvPr/>
          </p:nvSpPr>
          <p:spPr>
            <a:xfrm>
              <a:off x="7153670" y="6510025"/>
              <a:ext cx="4022426" cy="2788960"/>
            </a:xfrm>
            <a:prstGeom prst="rect">
              <a:avLst/>
            </a:prstGeom>
            <a:ln w="13550" cap="rnd">
              <a:solidFill>
                <a:srgbClr val="333333">
                  <a:alpha val="100000"/>
                </a:srgbClr>
              </a:solidFill>
              <a:prstDash val="solid"/>
              <a:round/>
            </a:ln>
          </p:spPr>
          <p:txBody>
            <a:bodyPr/>
            <a:lstStyle/>
            <a:p/>
          </p:txBody>
        </p:sp>
        <p:sp>
          <p:nvSpPr>
            <p:cNvPr id="496" name="tx41"/>
            <p:cNvSpPr/>
            <p:nvPr/>
          </p:nvSpPr>
          <p:spPr>
            <a:xfrm>
              <a:off x="6886172" y="9169908"/>
              <a:ext cx="16944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97" name="tx42"/>
            <p:cNvSpPr/>
            <p:nvPr/>
          </p:nvSpPr>
          <p:spPr>
            <a:xfrm>
              <a:off x="6801340" y="8443426"/>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a:t>
              </a:r>
            </a:p>
          </p:txBody>
        </p:sp>
        <p:sp>
          <p:nvSpPr>
            <p:cNvPr id="498" name="tx43"/>
            <p:cNvSpPr/>
            <p:nvPr/>
          </p:nvSpPr>
          <p:spPr>
            <a:xfrm>
              <a:off x="6801340" y="7716945"/>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400</a:t>
              </a:r>
            </a:p>
          </p:txBody>
        </p:sp>
        <p:sp>
          <p:nvSpPr>
            <p:cNvPr id="499" name="tx44"/>
            <p:cNvSpPr/>
            <p:nvPr/>
          </p:nvSpPr>
          <p:spPr>
            <a:xfrm>
              <a:off x="6801340" y="6990464"/>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600</a:t>
              </a:r>
            </a:p>
          </p:txBody>
        </p:sp>
        <p:sp>
          <p:nvSpPr>
            <p:cNvPr id="500" name="pl45"/>
            <p:cNvSpPr/>
            <p:nvPr/>
          </p:nvSpPr>
          <p:spPr>
            <a:xfrm>
              <a:off x="7118876"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1" name="pl46"/>
            <p:cNvSpPr/>
            <p:nvPr/>
          </p:nvSpPr>
          <p:spPr>
            <a:xfrm>
              <a:off x="7118876" y="844573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2" name="pl47"/>
            <p:cNvSpPr/>
            <p:nvPr/>
          </p:nvSpPr>
          <p:spPr>
            <a:xfrm>
              <a:off x="7118876" y="771925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3" name="pl48"/>
            <p:cNvSpPr/>
            <p:nvPr/>
          </p:nvSpPr>
          <p:spPr>
            <a:xfrm>
              <a:off x="7118876" y="699277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4" name="pl49"/>
            <p:cNvSpPr/>
            <p:nvPr/>
          </p:nvSpPr>
          <p:spPr>
            <a:xfrm>
              <a:off x="11176096"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505" name="pl50"/>
            <p:cNvSpPr/>
            <p:nvPr/>
          </p:nvSpPr>
          <p:spPr>
            <a:xfrm>
              <a:off x="11176096" y="8366507"/>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506" name="pl51"/>
            <p:cNvSpPr/>
            <p:nvPr/>
          </p:nvSpPr>
          <p:spPr>
            <a:xfrm>
              <a:off x="11176096" y="7560800"/>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507" name="pl52"/>
            <p:cNvSpPr/>
            <p:nvPr/>
          </p:nvSpPr>
          <p:spPr>
            <a:xfrm>
              <a:off x="11176096" y="675509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508" name="tx53"/>
            <p:cNvSpPr/>
            <p:nvPr/>
          </p:nvSpPr>
          <p:spPr>
            <a:xfrm>
              <a:off x="11274154"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09" name="tx54"/>
            <p:cNvSpPr/>
            <p:nvPr/>
          </p:nvSpPr>
          <p:spPr>
            <a:xfrm>
              <a:off x="11274154" y="8364201"/>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400</a:t>
              </a:r>
            </a:p>
          </p:txBody>
        </p:sp>
        <p:sp>
          <p:nvSpPr>
            <p:cNvPr id="510" name="tx55"/>
            <p:cNvSpPr/>
            <p:nvPr/>
          </p:nvSpPr>
          <p:spPr>
            <a:xfrm>
              <a:off x="11274154" y="7558494"/>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800</a:t>
              </a:r>
            </a:p>
          </p:txBody>
        </p:sp>
        <p:sp>
          <p:nvSpPr>
            <p:cNvPr id="511" name="tx56"/>
            <p:cNvSpPr/>
            <p:nvPr/>
          </p:nvSpPr>
          <p:spPr>
            <a:xfrm>
              <a:off x="11274154" y="6752787"/>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1200</a:t>
              </a:r>
            </a:p>
          </p:txBody>
        </p:sp>
        <p:sp>
          <p:nvSpPr>
            <p:cNvPr id="512" name="pl57"/>
            <p:cNvSpPr/>
            <p:nvPr/>
          </p:nvSpPr>
          <p:spPr>
            <a:xfrm>
              <a:off x="748887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3" name="pl58"/>
            <p:cNvSpPr/>
            <p:nvPr/>
          </p:nvSpPr>
          <p:spPr>
            <a:xfrm>
              <a:off x="804754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4" name="pl59"/>
            <p:cNvSpPr/>
            <p:nvPr/>
          </p:nvSpPr>
          <p:spPr>
            <a:xfrm>
              <a:off x="860621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5" name="pl60"/>
            <p:cNvSpPr/>
            <p:nvPr/>
          </p:nvSpPr>
          <p:spPr>
            <a:xfrm>
              <a:off x="916488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6" name="pl61"/>
            <p:cNvSpPr/>
            <p:nvPr/>
          </p:nvSpPr>
          <p:spPr>
            <a:xfrm>
              <a:off x="972355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7" name="pl62"/>
            <p:cNvSpPr/>
            <p:nvPr/>
          </p:nvSpPr>
          <p:spPr>
            <a:xfrm>
              <a:off x="1028222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8" name="pl63"/>
            <p:cNvSpPr/>
            <p:nvPr/>
          </p:nvSpPr>
          <p:spPr>
            <a:xfrm>
              <a:off x="1084089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9" name="tx64"/>
            <p:cNvSpPr/>
            <p:nvPr/>
          </p:nvSpPr>
          <p:spPr>
            <a:xfrm rot="-2700000">
              <a:off x="7378974"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520" name="tx65"/>
            <p:cNvSpPr/>
            <p:nvPr/>
          </p:nvSpPr>
          <p:spPr>
            <a:xfrm rot="-2700000">
              <a:off x="7897946"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521" name="tx66"/>
            <p:cNvSpPr/>
            <p:nvPr/>
          </p:nvSpPr>
          <p:spPr>
            <a:xfrm rot="-2700000">
              <a:off x="8455959"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522" name="tx67"/>
            <p:cNvSpPr/>
            <p:nvPr/>
          </p:nvSpPr>
          <p:spPr>
            <a:xfrm rot="-2700000">
              <a:off x="8869939"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523" name="tx68"/>
            <p:cNvSpPr/>
            <p:nvPr/>
          </p:nvSpPr>
          <p:spPr>
            <a:xfrm rot="-2700000">
              <a:off x="9428609"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524" name="tx69"/>
            <p:cNvSpPr/>
            <p:nvPr/>
          </p:nvSpPr>
          <p:spPr>
            <a:xfrm rot="-2700000">
              <a:off x="9987253"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525" name="tx70"/>
            <p:cNvSpPr/>
            <p:nvPr/>
          </p:nvSpPr>
          <p:spPr>
            <a:xfrm rot="-2700000">
              <a:off x="10657992"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26" name="tx71"/>
            <p:cNvSpPr/>
            <p:nvPr/>
          </p:nvSpPr>
          <p:spPr>
            <a:xfrm>
              <a:off x="9164883"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527" name="tx72"/>
            <p:cNvSpPr/>
            <p:nvPr/>
          </p:nvSpPr>
          <p:spPr>
            <a:xfrm>
              <a:off x="8347631"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528" name="tx73"/>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529" name="tx74"/>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530" name="rc75"/>
            <p:cNvSpPr/>
            <p:nvPr/>
          </p:nvSpPr>
          <p:spPr>
            <a:xfrm>
              <a:off x="6522375" y="10217410"/>
              <a:ext cx="1051268" cy="182880"/>
            </a:xfrm>
            <a:prstGeom prst="rect">
              <a:avLst/>
            </a:prstGeom>
            <a:solidFill>
              <a:srgbClr val="FFFFFF">
                <a:alpha val="100000"/>
              </a:srgbClr>
            </a:solidFill>
          </p:spPr>
          <p:txBody>
            <a:bodyPr/>
            <a:lstStyle/>
            <a:p/>
          </p:txBody>
        </p:sp>
        <p:sp>
          <p:nvSpPr>
            <p:cNvPr id="531" name="rc76"/>
            <p:cNvSpPr/>
            <p:nvPr/>
          </p:nvSpPr>
          <p:spPr>
            <a:xfrm>
              <a:off x="6522375" y="10217410"/>
              <a:ext cx="182880" cy="182880"/>
            </a:xfrm>
            <a:prstGeom prst="rect">
              <a:avLst/>
            </a:prstGeom>
            <a:solidFill>
              <a:srgbClr val="FFFFFF">
                <a:alpha val="100000"/>
              </a:srgbClr>
            </a:solidFill>
          </p:spPr>
          <p:txBody>
            <a:bodyPr/>
            <a:lstStyle/>
            <a:p/>
          </p:txBody>
        </p:sp>
        <p:sp>
          <p:nvSpPr>
            <p:cNvPr id="532" name="pl77"/>
            <p:cNvSpPr/>
            <p:nvPr/>
          </p:nvSpPr>
          <p:spPr>
            <a:xfrm>
              <a:off x="6540663"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533" name="tx78"/>
            <p:cNvSpPr/>
            <p:nvPr/>
          </p:nvSpPr>
          <p:spPr>
            <a:xfrm>
              <a:off x="6813255"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534" name="rc79"/>
            <p:cNvSpPr/>
            <p:nvPr/>
          </p:nvSpPr>
          <p:spPr>
            <a:xfrm>
              <a:off x="7753643" y="10217410"/>
              <a:ext cx="4053749" cy="182880"/>
            </a:xfrm>
            <a:prstGeom prst="rect">
              <a:avLst/>
            </a:prstGeom>
            <a:solidFill>
              <a:srgbClr val="FFFFFF">
                <a:alpha val="100000"/>
              </a:srgbClr>
            </a:solidFill>
          </p:spPr>
          <p:txBody>
            <a:bodyPr/>
            <a:lstStyle/>
            <a:p/>
          </p:txBody>
        </p:sp>
        <p:sp>
          <p:nvSpPr>
            <p:cNvPr id="535" name="rc80"/>
            <p:cNvSpPr/>
            <p:nvPr/>
          </p:nvSpPr>
          <p:spPr>
            <a:xfrm>
              <a:off x="7753643" y="10217410"/>
              <a:ext cx="182879" cy="182880"/>
            </a:xfrm>
            <a:prstGeom prst="rect">
              <a:avLst/>
            </a:prstGeom>
            <a:solidFill>
              <a:srgbClr val="FFFFFF">
                <a:alpha val="100000"/>
              </a:srgbClr>
            </a:solidFill>
          </p:spPr>
          <p:txBody>
            <a:bodyPr/>
            <a:lstStyle/>
            <a:p/>
          </p:txBody>
        </p:sp>
        <p:sp>
          <p:nvSpPr>
            <p:cNvPr id="536" name="rc81"/>
            <p:cNvSpPr/>
            <p:nvPr/>
          </p:nvSpPr>
          <p:spPr>
            <a:xfrm>
              <a:off x="7762643" y="10226410"/>
              <a:ext cx="164880"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537" name="rc82"/>
            <p:cNvSpPr/>
            <p:nvPr/>
          </p:nvSpPr>
          <p:spPr>
            <a:xfrm>
              <a:off x="8844883" y="10217410"/>
              <a:ext cx="182879" cy="182880"/>
            </a:xfrm>
            <a:prstGeom prst="rect">
              <a:avLst/>
            </a:prstGeom>
            <a:solidFill>
              <a:srgbClr val="FFFFFF">
                <a:alpha val="100000"/>
              </a:srgbClr>
            </a:solidFill>
          </p:spPr>
          <p:txBody>
            <a:bodyPr/>
            <a:lstStyle/>
            <a:p/>
          </p:txBody>
        </p:sp>
        <p:sp>
          <p:nvSpPr>
            <p:cNvPr id="538" name="rc83"/>
            <p:cNvSpPr/>
            <p:nvPr/>
          </p:nvSpPr>
          <p:spPr>
            <a:xfrm>
              <a:off x="8853883" y="10226410"/>
              <a:ext cx="164880"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39" name="rc84"/>
            <p:cNvSpPr/>
            <p:nvPr/>
          </p:nvSpPr>
          <p:spPr>
            <a:xfrm>
              <a:off x="9770924" y="10217410"/>
              <a:ext cx="182879" cy="182880"/>
            </a:xfrm>
            <a:prstGeom prst="rect">
              <a:avLst/>
            </a:prstGeom>
            <a:solidFill>
              <a:srgbClr val="FFFFFF">
                <a:alpha val="100000"/>
              </a:srgbClr>
            </a:solidFill>
          </p:spPr>
          <p:txBody>
            <a:bodyPr/>
            <a:lstStyle/>
            <a:p/>
          </p:txBody>
        </p:sp>
        <p:sp>
          <p:nvSpPr>
            <p:cNvPr id="540" name="rc85"/>
            <p:cNvSpPr/>
            <p:nvPr/>
          </p:nvSpPr>
          <p:spPr>
            <a:xfrm>
              <a:off x="9779924" y="10226410"/>
              <a:ext cx="164879"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541" name="rc86"/>
            <p:cNvSpPr/>
            <p:nvPr/>
          </p:nvSpPr>
          <p:spPr>
            <a:xfrm>
              <a:off x="10773165" y="10217410"/>
              <a:ext cx="182879" cy="182880"/>
            </a:xfrm>
            <a:prstGeom prst="rect">
              <a:avLst/>
            </a:prstGeom>
            <a:solidFill>
              <a:srgbClr val="FFFFFF">
                <a:alpha val="100000"/>
              </a:srgbClr>
            </a:solidFill>
          </p:spPr>
          <p:txBody>
            <a:bodyPr/>
            <a:lstStyle/>
            <a:p/>
          </p:txBody>
        </p:sp>
        <p:sp>
          <p:nvSpPr>
            <p:cNvPr id="542" name="rc87"/>
            <p:cNvSpPr/>
            <p:nvPr/>
          </p:nvSpPr>
          <p:spPr>
            <a:xfrm>
              <a:off x="10782165"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43" name="tx88"/>
            <p:cNvSpPr/>
            <p:nvPr/>
          </p:nvSpPr>
          <p:spPr>
            <a:xfrm>
              <a:off x="8044523"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44" name="tx89"/>
            <p:cNvSpPr/>
            <p:nvPr/>
          </p:nvSpPr>
          <p:spPr>
            <a:xfrm>
              <a:off x="9135763"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45" name="tx90"/>
            <p:cNvSpPr/>
            <p:nvPr/>
          </p:nvSpPr>
          <p:spPr>
            <a:xfrm>
              <a:off x="10061804"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546" name="tx91"/>
            <p:cNvSpPr/>
            <p:nvPr/>
          </p:nvSpPr>
          <p:spPr>
            <a:xfrm>
              <a:off x="11064045"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47" name="tx92"/>
            <p:cNvSpPr/>
            <p:nvPr/>
          </p:nvSpPr>
          <p:spPr>
            <a:xfrm>
              <a:off x="6536585"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48" name=""/>
          <p:cNvGrpSpPr/>
          <p:nvPr/>
        </p:nvGrpSpPr>
        <p:grpSpPr>
          <a:xfrm>
            <a:off x="12527280" y="6217920"/>
            <a:ext cx="5486400" cy="4297680"/>
            <a:chOff x="12527280" y="6217920"/>
            <a:chExt cx="5486400" cy="4297680"/>
          </a:xfrm>
        </p:grpSpPr>
        <p:sp>
          <p:nvSpPr>
            <p:cNvPr id="549"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50"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51"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52"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53"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54"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55"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56"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57"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8"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9"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60"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61"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62"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63" name="pl17"/>
            <p:cNvSpPr/>
            <p:nvPr/>
          </p:nvSpPr>
          <p:spPr>
            <a:xfrm>
              <a:off x="13329440" y="7611147"/>
              <a:ext cx="4502097" cy="947477"/>
            </a:xfrm>
            <a:custGeom>
              <a:avLst/>
              <a:pathLst>
                <a:path w="4502097" h="947477">
                  <a:moveTo>
                    <a:pt x="0" y="665794"/>
                  </a:moveTo>
                  <a:lnTo>
                    <a:pt x="187587" y="691402"/>
                  </a:lnTo>
                  <a:lnTo>
                    <a:pt x="375174" y="512149"/>
                  </a:lnTo>
                  <a:lnTo>
                    <a:pt x="562762" y="332897"/>
                  </a:lnTo>
                  <a:lnTo>
                    <a:pt x="750349" y="179252"/>
                  </a:lnTo>
                  <a:lnTo>
                    <a:pt x="937937" y="0"/>
                  </a:lnTo>
                  <a:lnTo>
                    <a:pt x="1125524" y="25607"/>
                  </a:lnTo>
                  <a:lnTo>
                    <a:pt x="1313111" y="76822"/>
                  </a:lnTo>
                  <a:lnTo>
                    <a:pt x="1500699" y="102429"/>
                  </a:lnTo>
                  <a:lnTo>
                    <a:pt x="1688286" y="153644"/>
                  </a:lnTo>
                  <a:lnTo>
                    <a:pt x="1875874" y="230467"/>
                  </a:lnTo>
                  <a:lnTo>
                    <a:pt x="2063461" y="332897"/>
                  </a:lnTo>
                  <a:lnTo>
                    <a:pt x="2251048" y="358504"/>
                  </a:lnTo>
                  <a:lnTo>
                    <a:pt x="2438636" y="947477"/>
                  </a:lnTo>
                  <a:lnTo>
                    <a:pt x="2626223" y="384112"/>
                  </a:lnTo>
                  <a:lnTo>
                    <a:pt x="2813811" y="409719"/>
                  </a:lnTo>
                  <a:lnTo>
                    <a:pt x="3001398" y="435327"/>
                  </a:lnTo>
                  <a:lnTo>
                    <a:pt x="3188985" y="537757"/>
                  </a:lnTo>
                  <a:lnTo>
                    <a:pt x="3376573" y="588972"/>
                  </a:lnTo>
                  <a:lnTo>
                    <a:pt x="3564160" y="640187"/>
                  </a:lnTo>
                  <a:lnTo>
                    <a:pt x="3751748" y="665794"/>
                  </a:lnTo>
                  <a:lnTo>
                    <a:pt x="3939335" y="717009"/>
                  </a:lnTo>
                  <a:lnTo>
                    <a:pt x="4126923" y="768224"/>
                  </a:lnTo>
                  <a:lnTo>
                    <a:pt x="4314510" y="588972"/>
                  </a:lnTo>
                  <a:lnTo>
                    <a:pt x="4502097" y="537757"/>
                  </a:lnTo>
                </a:path>
              </a:pathLst>
            </a:custGeom>
            <a:ln w="32521" cap="flat">
              <a:solidFill>
                <a:srgbClr val="5EB0E8">
                  <a:alpha val="100000"/>
                </a:srgbClr>
              </a:solidFill>
              <a:prstDash val="solid"/>
              <a:round/>
            </a:ln>
          </p:spPr>
          <p:txBody>
            <a:bodyPr/>
            <a:lstStyle/>
            <a:p/>
          </p:txBody>
        </p:sp>
        <p:sp>
          <p:nvSpPr>
            <p:cNvPr id="564" name="tx18"/>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65" name="tx19"/>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66" name="tx20"/>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67" name="tx21"/>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68" name="tx22"/>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69" name="tx23"/>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70" name="pl24"/>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71" name="pl25"/>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72" name="pl26"/>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73" name="pl27"/>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74" name="pl28"/>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75" name="pl29"/>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76" name="pl30"/>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7" name="pl31"/>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8" name="pl32"/>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9" name="pl33"/>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0" name="pl34"/>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1" name="pl35"/>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2" name="pl36"/>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3" name="pl37"/>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4" name="pl38"/>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5" name="pl39"/>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6" name="pl40"/>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7" name="pl41"/>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8" name="pl42"/>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9" name="pl43"/>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0" name="pl44"/>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1" name="pl45"/>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2" name="pl46"/>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3" name="pl47"/>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4" name="pl48"/>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5" name="pl49"/>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6" name="pl50"/>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7" name="pl51"/>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8" name="pl52"/>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9" name="pl53"/>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00" name="pl54"/>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01" name="tx55"/>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602" name="tx56"/>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603" name="tx57"/>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604" name="tx58"/>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605" name="tx59"/>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606" name="tx60"/>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607" name="tx61"/>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608" name="tx62"/>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609" name="tx63"/>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610" name="tx64"/>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611" name="tx65"/>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612" name="tx66"/>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613" name="tx67"/>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614" name="tx68"/>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615" name="tx69"/>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616" name="tx70"/>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617" name="tx71"/>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618" name="tx72"/>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619" name="tx73"/>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620" name="tx74"/>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621" name="tx75"/>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622" name="tx76"/>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623" name="tx77"/>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624" name="tx78"/>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625" name="tx79"/>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626" name="tx80"/>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627" name="rc81"/>
            <p:cNvSpPr/>
            <p:nvPr/>
          </p:nvSpPr>
          <p:spPr>
            <a:xfrm>
              <a:off x="14005791" y="9941072"/>
              <a:ext cx="3149396" cy="504938"/>
            </a:xfrm>
            <a:prstGeom prst="rect">
              <a:avLst/>
            </a:prstGeom>
            <a:solidFill>
              <a:srgbClr val="FFFFFF">
                <a:alpha val="100000"/>
              </a:srgbClr>
            </a:solidFill>
          </p:spPr>
          <p:txBody>
            <a:bodyPr/>
            <a:lstStyle/>
            <a:p/>
          </p:txBody>
        </p:sp>
        <p:sp>
          <p:nvSpPr>
            <p:cNvPr id="628" name="pl82"/>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629" name="pl83"/>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630" name="tx84"/>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631" name="tx85"/>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632" name="tx86"/>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633" name=""/>
          <p:cNvGrpSpPr/>
          <p:nvPr/>
        </p:nvGrpSpPr>
        <p:grpSpPr>
          <a:xfrm>
            <a:off x="594360" y="6217920"/>
            <a:ext cx="5562295" cy="3683039"/>
            <a:chOff x="594360" y="6217920"/>
            <a:chExt cx="5562295" cy="3683039"/>
          </a:xfrm>
        </p:grpSpPr>
        <p:sp>
          <p:nvSpPr>
            <p:cNvPr id="634" name="rc3"/>
            <p:cNvSpPr/>
            <p:nvPr/>
          </p:nvSpPr>
          <p:spPr>
            <a:xfrm>
              <a:off x="594360" y="6217920"/>
              <a:ext cx="5562295" cy="368303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635" name="rc4"/>
            <p:cNvSpPr/>
            <p:nvPr/>
          </p:nvSpPr>
          <p:spPr>
            <a:xfrm>
              <a:off x="1763827" y="6516351"/>
              <a:ext cx="3681144" cy="2172478"/>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636" name="rc5"/>
            <p:cNvSpPr/>
            <p:nvPr/>
          </p:nvSpPr>
          <p:spPr>
            <a:xfrm>
              <a:off x="1794001" y="6546524"/>
              <a:ext cx="301733" cy="30173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37" name="rc6"/>
            <p:cNvSpPr/>
            <p:nvPr/>
          </p:nvSpPr>
          <p:spPr>
            <a:xfrm>
              <a:off x="2095734" y="6546524"/>
              <a:ext cx="301733" cy="30173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38" name="rc7"/>
            <p:cNvSpPr/>
            <p:nvPr/>
          </p:nvSpPr>
          <p:spPr>
            <a:xfrm>
              <a:off x="2397467" y="6546524"/>
              <a:ext cx="301733" cy="301733"/>
            </a:xfrm>
            <a:prstGeom prst="rect">
              <a:avLst/>
            </a:prstGeom>
            <a:solidFill>
              <a:srgbClr val="FEDCCD">
                <a:alpha val="100000"/>
              </a:srgbClr>
            </a:solidFill>
            <a:ln w="5420" cap="flat">
              <a:solidFill>
                <a:srgbClr val="FFFFFF">
                  <a:alpha val="100000"/>
                </a:srgbClr>
              </a:solidFill>
              <a:prstDash val="solid"/>
              <a:miter/>
            </a:ln>
          </p:spPr>
          <p:txBody>
            <a:bodyPr/>
            <a:lstStyle/>
            <a:p/>
          </p:txBody>
        </p:sp>
        <p:sp>
          <p:nvSpPr>
            <p:cNvPr id="639" name="rc8"/>
            <p:cNvSpPr/>
            <p:nvPr/>
          </p:nvSpPr>
          <p:spPr>
            <a:xfrm>
              <a:off x="2699200" y="6546524"/>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0" name="rc9"/>
            <p:cNvSpPr/>
            <p:nvPr/>
          </p:nvSpPr>
          <p:spPr>
            <a:xfrm>
              <a:off x="3000934" y="6546524"/>
              <a:ext cx="301733" cy="301733"/>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641" name="rc10"/>
            <p:cNvSpPr/>
            <p:nvPr/>
          </p:nvSpPr>
          <p:spPr>
            <a:xfrm>
              <a:off x="3302667" y="6546524"/>
              <a:ext cx="301733" cy="301733"/>
            </a:xfrm>
            <a:prstGeom prst="rect">
              <a:avLst/>
            </a:prstGeom>
            <a:solidFill>
              <a:srgbClr val="FEDCCD">
                <a:alpha val="100000"/>
              </a:srgbClr>
            </a:solidFill>
            <a:ln w="5420" cap="flat">
              <a:solidFill>
                <a:srgbClr val="FFFFFF">
                  <a:alpha val="100000"/>
                </a:srgbClr>
              </a:solidFill>
              <a:prstDash val="solid"/>
              <a:miter/>
            </a:ln>
          </p:spPr>
          <p:txBody>
            <a:bodyPr/>
            <a:lstStyle/>
            <a:p/>
          </p:txBody>
        </p:sp>
        <p:sp>
          <p:nvSpPr>
            <p:cNvPr id="642" name="rc11"/>
            <p:cNvSpPr/>
            <p:nvPr/>
          </p:nvSpPr>
          <p:spPr>
            <a:xfrm>
              <a:off x="3604400" y="6546524"/>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3" name="rc12"/>
            <p:cNvSpPr/>
            <p:nvPr/>
          </p:nvSpPr>
          <p:spPr>
            <a:xfrm>
              <a:off x="3906133" y="6546524"/>
              <a:ext cx="301733" cy="301733"/>
            </a:xfrm>
            <a:prstGeom prst="rect">
              <a:avLst/>
            </a:prstGeom>
            <a:solidFill>
              <a:srgbClr val="D01E1F">
                <a:alpha val="100000"/>
              </a:srgbClr>
            </a:solidFill>
            <a:ln w="5420" cap="flat">
              <a:solidFill>
                <a:srgbClr val="FFFFFF">
                  <a:alpha val="100000"/>
                </a:srgbClr>
              </a:solidFill>
              <a:prstDash val="solid"/>
              <a:miter/>
            </a:ln>
          </p:spPr>
          <p:txBody>
            <a:bodyPr/>
            <a:lstStyle/>
            <a:p/>
          </p:txBody>
        </p:sp>
        <p:sp>
          <p:nvSpPr>
            <p:cNvPr id="644" name="rc13"/>
            <p:cNvSpPr/>
            <p:nvPr/>
          </p:nvSpPr>
          <p:spPr>
            <a:xfrm>
              <a:off x="4207866" y="6546524"/>
              <a:ext cx="301733" cy="301733"/>
            </a:xfrm>
            <a:prstGeom prst="rect">
              <a:avLst/>
            </a:prstGeom>
            <a:solidFill>
              <a:srgbClr val="F24732">
                <a:alpha val="100000"/>
              </a:srgbClr>
            </a:solidFill>
            <a:ln w="5420" cap="flat">
              <a:solidFill>
                <a:srgbClr val="FFFFFF">
                  <a:alpha val="100000"/>
                </a:srgbClr>
              </a:solidFill>
              <a:prstDash val="solid"/>
              <a:miter/>
            </a:ln>
          </p:spPr>
          <p:txBody>
            <a:bodyPr/>
            <a:lstStyle/>
            <a:p/>
          </p:txBody>
        </p:sp>
        <p:sp>
          <p:nvSpPr>
            <p:cNvPr id="645" name="rc14"/>
            <p:cNvSpPr/>
            <p:nvPr/>
          </p:nvSpPr>
          <p:spPr>
            <a:xfrm>
              <a:off x="4509599" y="6546524"/>
              <a:ext cx="301733" cy="301733"/>
            </a:xfrm>
            <a:prstGeom prst="rect">
              <a:avLst/>
            </a:prstGeom>
            <a:solidFill>
              <a:srgbClr val="FB6F4F">
                <a:alpha val="100000"/>
              </a:srgbClr>
            </a:solidFill>
            <a:ln w="5420" cap="flat">
              <a:solidFill>
                <a:srgbClr val="FFFFFF">
                  <a:alpha val="100000"/>
                </a:srgbClr>
              </a:solidFill>
              <a:prstDash val="solid"/>
              <a:miter/>
            </a:ln>
          </p:spPr>
          <p:txBody>
            <a:bodyPr/>
            <a:lstStyle/>
            <a:p/>
          </p:txBody>
        </p:sp>
        <p:sp>
          <p:nvSpPr>
            <p:cNvPr id="646" name="rc15"/>
            <p:cNvSpPr/>
            <p:nvPr/>
          </p:nvSpPr>
          <p:spPr>
            <a:xfrm>
              <a:off x="4811333" y="6546524"/>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7" name="rc16"/>
            <p:cNvSpPr/>
            <p:nvPr/>
          </p:nvSpPr>
          <p:spPr>
            <a:xfrm>
              <a:off x="5113066" y="6546524"/>
              <a:ext cx="301733" cy="301733"/>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48" name="rc17"/>
            <p:cNvSpPr/>
            <p:nvPr/>
          </p:nvSpPr>
          <p:spPr>
            <a:xfrm>
              <a:off x="1794001" y="6848257"/>
              <a:ext cx="301733" cy="30173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49" name="rc18"/>
            <p:cNvSpPr/>
            <p:nvPr/>
          </p:nvSpPr>
          <p:spPr>
            <a:xfrm>
              <a:off x="2095734" y="6848257"/>
              <a:ext cx="301733" cy="301733"/>
            </a:xfrm>
            <a:prstGeom prst="rect">
              <a:avLst/>
            </a:prstGeom>
            <a:solidFill>
              <a:srgbClr val="FED3C1">
                <a:alpha val="100000"/>
              </a:srgbClr>
            </a:solidFill>
            <a:ln w="5420" cap="flat">
              <a:solidFill>
                <a:srgbClr val="FFFFFF">
                  <a:alpha val="100000"/>
                </a:srgbClr>
              </a:solidFill>
              <a:prstDash val="solid"/>
              <a:miter/>
            </a:ln>
          </p:spPr>
          <p:txBody>
            <a:bodyPr/>
            <a:lstStyle/>
            <a:p/>
          </p:txBody>
        </p:sp>
        <p:sp>
          <p:nvSpPr>
            <p:cNvPr id="650" name="rc19"/>
            <p:cNvSpPr/>
            <p:nvPr/>
          </p:nvSpPr>
          <p:spPr>
            <a:xfrm>
              <a:off x="2397467" y="6848257"/>
              <a:ext cx="301733" cy="301733"/>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651" name="rc20"/>
            <p:cNvSpPr/>
            <p:nvPr/>
          </p:nvSpPr>
          <p:spPr>
            <a:xfrm>
              <a:off x="2699200" y="6848257"/>
              <a:ext cx="301733" cy="301733"/>
            </a:xfrm>
            <a:prstGeom prst="rect">
              <a:avLst/>
            </a:prstGeom>
            <a:solidFill>
              <a:srgbClr val="FED6C5">
                <a:alpha val="100000"/>
              </a:srgbClr>
            </a:solidFill>
            <a:ln w="5420" cap="flat">
              <a:solidFill>
                <a:srgbClr val="FFFFFF">
                  <a:alpha val="100000"/>
                </a:srgbClr>
              </a:solidFill>
              <a:prstDash val="solid"/>
              <a:miter/>
            </a:ln>
          </p:spPr>
          <p:txBody>
            <a:bodyPr/>
            <a:lstStyle/>
            <a:p/>
          </p:txBody>
        </p:sp>
        <p:sp>
          <p:nvSpPr>
            <p:cNvPr id="652" name="rc21"/>
            <p:cNvSpPr/>
            <p:nvPr/>
          </p:nvSpPr>
          <p:spPr>
            <a:xfrm>
              <a:off x="3000934" y="6848257"/>
              <a:ext cx="301733" cy="301733"/>
            </a:xfrm>
            <a:prstGeom prst="rect">
              <a:avLst/>
            </a:prstGeom>
            <a:solidFill>
              <a:srgbClr val="FEDECF">
                <a:alpha val="100000"/>
              </a:srgbClr>
            </a:solidFill>
            <a:ln w="5420" cap="flat">
              <a:solidFill>
                <a:srgbClr val="FFFFFF">
                  <a:alpha val="100000"/>
                </a:srgbClr>
              </a:solidFill>
              <a:prstDash val="solid"/>
              <a:miter/>
            </a:ln>
          </p:spPr>
          <p:txBody>
            <a:bodyPr/>
            <a:lstStyle/>
            <a:p/>
          </p:txBody>
        </p:sp>
        <p:sp>
          <p:nvSpPr>
            <p:cNvPr id="653" name="rc22"/>
            <p:cNvSpPr/>
            <p:nvPr/>
          </p:nvSpPr>
          <p:spPr>
            <a:xfrm>
              <a:off x="3302667" y="6848257"/>
              <a:ext cx="301733" cy="301733"/>
            </a:xfrm>
            <a:prstGeom prst="rect">
              <a:avLst/>
            </a:prstGeom>
            <a:solidFill>
              <a:srgbClr val="FCBFA6">
                <a:alpha val="100000"/>
              </a:srgbClr>
            </a:solidFill>
            <a:ln w="5420" cap="flat">
              <a:solidFill>
                <a:srgbClr val="FFFFFF">
                  <a:alpha val="100000"/>
                </a:srgbClr>
              </a:solidFill>
              <a:prstDash val="solid"/>
              <a:miter/>
            </a:ln>
          </p:spPr>
          <p:txBody>
            <a:bodyPr/>
            <a:lstStyle/>
            <a:p/>
          </p:txBody>
        </p:sp>
        <p:sp>
          <p:nvSpPr>
            <p:cNvPr id="654" name="rc23"/>
            <p:cNvSpPr/>
            <p:nvPr/>
          </p:nvSpPr>
          <p:spPr>
            <a:xfrm>
              <a:off x="3604400" y="6848257"/>
              <a:ext cx="301733" cy="301733"/>
            </a:xfrm>
            <a:prstGeom prst="rect">
              <a:avLst/>
            </a:prstGeom>
            <a:solidFill>
              <a:srgbClr val="FED1BE">
                <a:alpha val="100000"/>
              </a:srgbClr>
            </a:solidFill>
            <a:ln w="5420" cap="flat">
              <a:solidFill>
                <a:srgbClr val="FFFFFF">
                  <a:alpha val="100000"/>
                </a:srgbClr>
              </a:solidFill>
              <a:prstDash val="solid"/>
              <a:miter/>
            </a:ln>
          </p:spPr>
          <p:txBody>
            <a:bodyPr/>
            <a:lstStyle/>
            <a:p/>
          </p:txBody>
        </p:sp>
        <p:sp>
          <p:nvSpPr>
            <p:cNvPr id="655" name="rc24"/>
            <p:cNvSpPr/>
            <p:nvPr/>
          </p:nvSpPr>
          <p:spPr>
            <a:xfrm>
              <a:off x="3906133" y="6848257"/>
              <a:ext cx="301733" cy="301733"/>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656" name="rc25"/>
            <p:cNvSpPr/>
            <p:nvPr/>
          </p:nvSpPr>
          <p:spPr>
            <a:xfrm>
              <a:off x="4207866" y="6848257"/>
              <a:ext cx="301733" cy="301733"/>
            </a:xfrm>
            <a:prstGeom prst="rect">
              <a:avLst/>
            </a:prstGeom>
            <a:solidFill>
              <a:srgbClr val="FC8665">
                <a:alpha val="100000"/>
              </a:srgbClr>
            </a:solidFill>
            <a:ln w="5420" cap="flat">
              <a:solidFill>
                <a:srgbClr val="FFFFFF">
                  <a:alpha val="100000"/>
                </a:srgbClr>
              </a:solidFill>
              <a:prstDash val="solid"/>
              <a:miter/>
            </a:ln>
          </p:spPr>
          <p:txBody>
            <a:bodyPr/>
            <a:lstStyle/>
            <a:p/>
          </p:txBody>
        </p:sp>
        <p:sp>
          <p:nvSpPr>
            <p:cNvPr id="657" name="rc26"/>
            <p:cNvSpPr/>
            <p:nvPr/>
          </p:nvSpPr>
          <p:spPr>
            <a:xfrm>
              <a:off x="4509599" y="6848257"/>
              <a:ext cx="301733" cy="301733"/>
            </a:xfrm>
            <a:prstGeom prst="rect">
              <a:avLst/>
            </a:prstGeom>
            <a:solidFill>
              <a:srgbClr val="FEDBCC">
                <a:alpha val="100000"/>
              </a:srgbClr>
            </a:solidFill>
            <a:ln w="5420" cap="flat">
              <a:solidFill>
                <a:srgbClr val="FFFFFF">
                  <a:alpha val="100000"/>
                </a:srgbClr>
              </a:solidFill>
              <a:prstDash val="solid"/>
              <a:miter/>
            </a:ln>
          </p:spPr>
          <p:txBody>
            <a:bodyPr/>
            <a:lstStyle/>
            <a:p/>
          </p:txBody>
        </p:sp>
        <p:sp>
          <p:nvSpPr>
            <p:cNvPr id="658" name="rc27"/>
            <p:cNvSpPr/>
            <p:nvPr/>
          </p:nvSpPr>
          <p:spPr>
            <a:xfrm>
              <a:off x="4811333" y="6848257"/>
              <a:ext cx="301733" cy="301733"/>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659" name="rc28"/>
            <p:cNvSpPr/>
            <p:nvPr/>
          </p:nvSpPr>
          <p:spPr>
            <a:xfrm>
              <a:off x="5113066" y="6848257"/>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0" name="rc29"/>
            <p:cNvSpPr/>
            <p:nvPr/>
          </p:nvSpPr>
          <p:spPr>
            <a:xfrm>
              <a:off x="1794001" y="7149991"/>
              <a:ext cx="301733" cy="301733"/>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61" name="rc30"/>
            <p:cNvSpPr/>
            <p:nvPr/>
          </p:nvSpPr>
          <p:spPr>
            <a:xfrm>
              <a:off x="2095734" y="7149991"/>
              <a:ext cx="301733" cy="301733"/>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662" name="rc31"/>
            <p:cNvSpPr/>
            <p:nvPr/>
          </p:nvSpPr>
          <p:spPr>
            <a:xfrm>
              <a:off x="2397467" y="7149991"/>
              <a:ext cx="301733" cy="301733"/>
            </a:xfrm>
            <a:prstGeom prst="rect">
              <a:avLst/>
            </a:prstGeom>
            <a:solidFill>
              <a:srgbClr val="FED7C6">
                <a:alpha val="100000"/>
              </a:srgbClr>
            </a:solidFill>
            <a:ln w="5420" cap="flat">
              <a:solidFill>
                <a:srgbClr val="FFFFFF">
                  <a:alpha val="100000"/>
                </a:srgbClr>
              </a:solidFill>
              <a:prstDash val="solid"/>
              <a:miter/>
            </a:ln>
          </p:spPr>
          <p:txBody>
            <a:bodyPr/>
            <a:lstStyle/>
            <a:p/>
          </p:txBody>
        </p:sp>
        <p:sp>
          <p:nvSpPr>
            <p:cNvPr id="663" name="rc32"/>
            <p:cNvSpPr/>
            <p:nvPr/>
          </p:nvSpPr>
          <p:spPr>
            <a:xfrm>
              <a:off x="2699200" y="7149991"/>
              <a:ext cx="301733" cy="301733"/>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664" name="rc33"/>
            <p:cNvSpPr/>
            <p:nvPr/>
          </p:nvSpPr>
          <p:spPr>
            <a:xfrm>
              <a:off x="3000934" y="7149991"/>
              <a:ext cx="301733" cy="301733"/>
            </a:xfrm>
            <a:prstGeom prst="rect">
              <a:avLst/>
            </a:prstGeom>
            <a:solidFill>
              <a:srgbClr val="FEE1D3">
                <a:alpha val="100000"/>
              </a:srgbClr>
            </a:solidFill>
            <a:ln w="5420" cap="flat">
              <a:solidFill>
                <a:srgbClr val="FFFFFF">
                  <a:alpha val="100000"/>
                </a:srgbClr>
              </a:solidFill>
              <a:prstDash val="solid"/>
              <a:miter/>
            </a:ln>
          </p:spPr>
          <p:txBody>
            <a:bodyPr/>
            <a:lstStyle/>
            <a:p/>
          </p:txBody>
        </p:sp>
        <p:sp>
          <p:nvSpPr>
            <p:cNvPr id="665" name="rc34"/>
            <p:cNvSpPr/>
            <p:nvPr/>
          </p:nvSpPr>
          <p:spPr>
            <a:xfrm>
              <a:off x="3302667" y="7149991"/>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6" name="rc35"/>
            <p:cNvSpPr/>
            <p:nvPr/>
          </p:nvSpPr>
          <p:spPr>
            <a:xfrm>
              <a:off x="3604400" y="7149991"/>
              <a:ext cx="301733" cy="301733"/>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67" name="rc36"/>
            <p:cNvSpPr/>
            <p:nvPr/>
          </p:nvSpPr>
          <p:spPr>
            <a:xfrm>
              <a:off x="3906133" y="7149991"/>
              <a:ext cx="301733" cy="301733"/>
            </a:xfrm>
            <a:prstGeom prst="rect">
              <a:avLst/>
            </a:prstGeom>
            <a:solidFill>
              <a:srgbClr val="FCB59A">
                <a:alpha val="100000"/>
              </a:srgbClr>
            </a:solidFill>
            <a:ln w="5420" cap="flat">
              <a:solidFill>
                <a:srgbClr val="FFFFFF">
                  <a:alpha val="100000"/>
                </a:srgbClr>
              </a:solidFill>
              <a:prstDash val="solid"/>
              <a:miter/>
            </a:ln>
          </p:spPr>
          <p:txBody>
            <a:bodyPr/>
            <a:lstStyle/>
            <a:p/>
          </p:txBody>
        </p:sp>
        <p:sp>
          <p:nvSpPr>
            <p:cNvPr id="668" name="rc37"/>
            <p:cNvSpPr/>
            <p:nvPr/>
          </p:nvSpPr>
          <p:spPr>
            <a:xfrm>
              <a:off x="4207866" y="7149991"/>
              <a:ext cx="301733" cy="301733"/>
            </a:xfrm>
            <a:prstGeom prst="rect">
              <a:avLst/>
            </a:prstGeom>
            <a:solidFill>
              <a:srgbClr val="FC997A">
                <a:alpha val="100000"/>
              </a:srgbClr>
            </a:solidFill>
            <a:ln w="5420" cap="flat">
              <a:solidFill>
                <a:srgbClr val="FFFFFF">
                  <a:alpha val="100000"/>
                </a:srgbClr>
              </a:solidFill>
              <a:prstDash val="solid"/>
              <a:miter/>
            </a:ln>
          </p:spPr>
          <p:txBody>
            <a:bodyPr/>
            <a:lstStyle/>
            <a:p/>
          </p:txBody>
        </p:sp>
        <p:sp>
          <p:nvSpPr>
            <p:cNvPr id="669" name="rc38"/>
            <p:cNvSpPr/>
            <p:nvPr/>
          </p:nvSpPr>
          <p:spPr>
            <a:xfrm>
              <a:off x="4509599" y="7149991"/>
              <a:ext cx="301733" cy="301733"/>
            </a:xfrm>
            <a:prstGeom prst="rect">
              <a:avLst/>
            </a:prstGeom>
            <a:solidFill>
              <a:srgbClr val="FCB59A">
                <a:alpha val="100000"/>
              </a:srgbClr>
            </a:solidFill>
            <a:ln w="5420" cap="flat">
              <a:solidFill>
                <a:srgbClr val="FFFFFF">
                  <a:alpha val="100000"/>
                </a:srgbClr>
              </a:solidFill>
              <a:prstDash val="solid"/>
              <a:miter/>
            </a:ln>
          </p:spPr>
          <p:txBody>
            <a:bodyPr/>
            <a:lstStyle/>
            <a:p/>
          </p:txBody>
        </p:sp>
        <p:sp>
          <p:nvSpPr>
            <p:cNvPr id="670" name="rc39"/>
            <p:cNvSpPr/>
            <p:nvPr/>
          </p:nvSpPr>
          <p:spPr>
            <a:xfrm>
              <a:off x="4811333" y="7149991"/>
              <a:ext cx="301733" cy="301733"/>
            </a:xfrm>
            <a:prstGeom prst="rect">
              <a:avLst/>
            </a:prstGeom>
            <a:solidFill>
              <a:srgbClr val="FEE1D3">
                <a:alpha val="100000"/>
              </a:srgbClr>
            </a:solidFill>
            <a:ln w="5420" cap="flat">
              <a:solidFill>
                <a:srgbClr val="FFFFFF">
                  <a:alpha val="100000"/>
                </a:srgbClr>
              </a:solidFill>
              <a:prstDash val="solid"/>
              <a:miter/>
            </a:ln>
          </p:spPr>
          <p:txBody>
            <a:bodyPr/>
            <a:lstStyle/>
            <a:p/>
          </p:txBody>
        </p:sp>
        <p:sp>
          <p:nvSpPr>
            <p:cNvPr id="671" name="rc40"/>
            <p:cNvSpPr/>
            <p:nvPr/>
          </p:nvSpPr>
          <p:spPr>
            <a:xfrm>
              <a:off x="5113066" y="7149991"/>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2" name="rc41"/>
            <p:cNvSpPr/>
            <p:nvPr/>
          </p:nvSpPr>
          <p:spPr>
            <a:xfrm>
              <a:off x="1794001" y="7451724"/>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3" name="rc42"/>
            <p:cNvSpPr/>
            <p:nvPr/>
          </p:nvSpPr>
          <p:spPr>
            <a:xfrm>
              <a:off x="2095734" y="7451724"/>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4" name="rc43"/>
            <p:cNvSpPr/>
            <p:nvPr/>
          </p:nvSpPr>
          <p:spPr>
            <a:xfrm>
              <a:off x="2397467" y="7451724"/>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5" name="rc44"/>
            <p:cNvSpPr/>
            <p:nvPr/>
          </p:nvSpPr>
          <p:spPr>
            <a:xfrm>
              <a:off x="2699200" y="7451724"/>
              <a:ext cx="301733" cy="30173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6" name="rc45"/>
            <p:cNvSpPr/>
            <p:nvPr/>
          </p:nvSpPr>
          <p:spPr>
            <a:xfrm>
              <a:off x="3000934" y="7451724"/>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7" name="rc46"/>
            <p:cNvSpPr/>
            <p:nvPr/>
          </p:nvSpPr>
          <p:spPr>
            <a:xfrm>
              <a:off x="3302667" y="7451724"/>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8" name="rc47"/>
            <p:cNvSpPr/>
            <p:nvPr/>
          </p:nvSpPr>
          <p:spPr>
            <a:xfrm>
              <a:off x="3604400" y="7451724"/>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9" name="rc48"/>
            <p:cNvSpPr/>
            <p:nvPr/>
          </p:nvSpPr>
          <p:spPr>
            <a:xfrm>
              <a:off x="3906133" y="7451724"/>
              <a:ext cx="301733" cy="301733"/>
            </a:xfrm>
            <a:prstGeom prst="rect">
              <a:avLst/>
            </a:prstGeom>
            <a:solidFill>
              <a:srgbClr val="F0402F">
                <a:alpha val="100000"/>
              </a:srgbClr>
            </a:solidFill>
            <a:ln w="5420" cap="flat">
              <a:solidFill>
                <a:srgbClr val="FFFFFF">
                  <a:alpha val="100000"/>
                </a:srgbClr>
              </a:solidFill>
              <a:prstDash val="solid"/>
              <a:miter/>
            </a:ln>
          </p:spPr>
          <p:txBody>
            <a:bodyPr/>
            <a:lstStyle/>
            <a:p/>
          </p:txBody>
        </p:sp>
        <p:sp>
          <p:nvSpPr>
            <p:cNvPr id="680" name="rc49"/>
            <p:cNvSpPr/>
            <p:nvPr/>
          </p:nvSpPr>
          <p:spPr>
            <a:xfrm>
              <a:off x="4207866" y="7451724"/>
              <a:ext cx="301733" cy="301733"/>
            </a:xfrm>
            <a:prstGeom prst="rect">
              <a:avLst/>
            </a:prstGeom>
            <a:solidFill>
              <a:srgbClr val="FED8C8">
                <a:alpha val="100000"/>
              </a:srgbClr>
            </a:solidFill>
            <a:ln w="5420" cap="flat">
              <a:solidFill>
                <a:srgbClr val="FFFFFF">
                  <a:alpha val="100000"/>
                </a:srgbClr>
              </a:solidFill>
              <a:prstDash val="solid"/>
              <a:miter/>
            </a:ln>
          </p:spPr>
          <p:txBody>
            <a:bodyPr/>
            <a:lstStyle/>
            <a:p/>
          </p:txBody>
        </p:sp>
        <p:sp>
          <p:nvSpPr>
            <p:cNvPr id="681" name="rc50"/>
            <p:cNvSpPr/>
            <p:nvPr/>
          </p:nvSpPr>
          <p:spPr>
            <a:xfrm>
              <a:off x="4509599" y="7451724"/>
              <a:ext cx="301733" cy="30173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82" name="rc51"/>
            <p:cNvSpPr/>
            <p:nvPr/>
          </p:nvSpPr>
          <p:spPr>
            <a:xfrm>
              <a:off x="4811333" y="7451724"/>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3" name="rc52"/>
            <p:cNvSpPr/>
            <p:nvPr/>
          </p:nvSpPr>
          <p:spPr>
            <a:xfrm>
              <a:off x="5113066" y="7451724"/>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4" name="rc53"/>
            <p:cNvSpPr/>
            <p:nvPr/>
          </p:nvSpPr>
          <p:spPr>
            <a:xfrm>
              <a:off x="1794001" y="7753457"/>
              <a:ext cx="301733" cy="301733"/>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685" name="rc54"/>
            <p:cNvSpPr/>
            <p:nvPr/>
          </p:nvSpPr>
          <p:spPr>
            <a:xfrm>
              <a:off x="2095734" y="7753457"/>
              <a:ext cx="301733" cy="301733"/>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86" name="rc55"/>
            <p:cNvSpPr/>
            <p:nvPr/>
          </p:nvSpPr>
          <p:spPr>
            <a:xfrm>
              <a:off x="2397467" y="7753457"/>
              <a:ext cx="301733" cy="301733"/>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87" name="rc56"/>
            <p:cNvSpPr/>
            <p:nvPr/>
          </p:nvSpPr>
          <p:spPr>
            <a:xfrm>
              <a:off x="2699200" y="7753457"/>
              <a:ext cx="301733" cy="301733"/>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688" name="rc57"/>
            <p:cNvSpPr/>
            <p:nvPr/>
          </p:nvSpPr>
          <p:spPr>
            <a:xfrm>
              <a:off x="3000934" y="7753457"/>
              <a:ext cx="301733" cy="30173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89" name="rc58"/>
            <p:cNvSpPr/>
            <p:nvPr/>
          </p:nvSpPr>
          <p:spPr>
            <a:xfrm>
              <a:off x="3302667" y="7753457"/>
              <a:ext cx="301733" cy="301733"/>
            </a:xfrm>
            <a:prstGeom prst="rect">
              <a:avLst/>
            </a:prstGeom>
            <a:solidFill>
              <a:srgbClr val="FEDBCC">
                <a:alpha val="100000"/>
              </a:srgbClr>
            </a:solidFill>
            <a:ln w="5420" cap="flat">
              <a:solidFill>
                <a:srgbClr val="FFFFFF">
                  <a:alpha val="100000"/>
                </a:srgbClr>
              </a:solidFill>
              <a:prstDash val="solid"/>
              <a:miter/>
            </a:ln>
          </p:spPr>
          <p:txBody>
            <a:bodyPr/>
            <a:lstStyle/>
            <a:p/>
          </p:txBody>
        </p:sp>
        <p:sp>
          <p:nvSpPr>
            <p:cNvPr id="690" name="rc59"/>
            <p:cNvSpPr/>
            <p:nvPr/>
          </p:nvSpPr>
          <p:spPr>
            <a:xfrm>
              <a:off x="3604400" y="7753457"/>
              <a:ext cx="301733" cy="301733"/>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691" name="rc60"/>
            <p:cNvSpPr/>
            <p:nvPr/>
          </p:nvSpPr>
          <p:spPr>
            <a:xfrm>
              <a:off x="3906133" y="7753457"/>
              <a:ext cx="301733" cy="301733"/>
            </a:xfrm>
            <a:prstGeom prst="rect">
              <a:avLst/>
            </a:prstGeom>
            <a:solidFill>
              <a:srgbClr val="FDC6AF">
                <a:alpha val="100000"/>
              </a:srgbClr>
            </a:solidFill>
            <a:ln w="5420" cap="flat">
              <a:solidFill>
                <a:srgbClr val="FFFFFF">
                  <a:alpha val="100000"/>
                </a:srgbClr>
              </a:solidFill>
              <a:prstDash val="solid"/>
              <a:miter/>
            </a:ln>
          </p:spPr>
          <p:txBody>
            <a:bodyPr/>
            <a:lstStyle/>
            <a:p/>
          </p:txBody>
        </p:sp>
        <p:sp>
          <p:nvSpPr>
            <p:cNvPr id="692" name="rc61"/>
            <p:cNvSpPr/>
            <p:nvPr/>
          </p:nvSpPr>
          <p:spPr>
            <a:xfrm>
              <a:off x="4207866" y="7753457"/>
              <a:ext cx="301733" cy="301733"/>
            </a:xfrm>
            <a:prstGeom prst="rect">
              <a:avLst/>
            </a:prstGeom>
            <a:solidFill>
              <a:srgbClr val="FED1BE">
                <a:alpha val="100000"/>
              </a:srgbClr>
            </a:solidFill>
            <a:ln w="5420" cap="flat">
              <a:solidFill>
                <a:srgbClr val="FFFFFF">
                  <a:alpha val="100000"/>
                </a:srgbClr>
              </a:solidFill>
              <a:prstDash val="solid"/>
              <a:miter/>
            </a:ln>
          </p:spPr>
          <p:txBody>
            <a:bodyPr/>
            <a:lstStyle/>
            <a:p/>
          </p:txBody>
        </p:sp>
        <p:sp>
          <p:nvSpPr>
            <p:cNvPr id="693" name="rc62"/>
            <p:cNvSpPr/>
            <p:nvPr/>
          </p:nvSpPr>
          <p:spPr>
            <a:xfrm>
              <a:off x="4509599" y="7753457"/>
              <a:ext cx="301733" cy="301733"/>
            </a:xfrm>
            <a:prstGeom prst="rect">
              <a:avLst/>
            </a:prstGeom>
            <a:solidFill>
              <a:srgbClr val="FED5C3">
                <a:alpha val="100000"/>
              </a:srgbClr>
            </a:solidFill>
            <a:ln w="5420" cap="flat">
              <a:solidFill>
                <a:srgbClr val="FFFFFF">
                  <a:alpha val="100000"/>
                </a:srgbClr>
              </a:solidFill>
              <a:prstDash val="solid"/>
              <a:miter/>
            </a:ln>
          </p:spPr>
          <p:txBody>
            <a:bodyPr/>
            <a:lstStyle/>
            <a:p/>
          </p:txBody>
        </p:sp>
        <p:sp>
          <p:nvSpPr>
            <p:cNvPr id="694" name="rc63"/>
            <p:cNvSpPr/>
            <p:nvPr/>
          </p:nvSpPr>
          <p:spPr>
            <a:xfrm>
              <a:off x="4811333" y="7753457"/>
              <a:ext cx="301733" cy="301733"/>
            </a:xfrm>
            <a:prstGeom prst="rect">
              <a:avLst/>
            </a:prstGeom>
            <a:solidFill>
              <a:srgbClr val="FEDBCC">
                <a:alpha val="100000"/>
              </a:srgbClr>
            </a:solidFill>
            <a:ln w="5420" cap="flat">
              <a:solidFill>
                <a:srgbClr val="FFFFFF">
                  <a:alpha val="100000"/>
                </a:srgbClr>
              </a:solidFill>
              <a:prstDash val="solid"/>
              <a:miter/>
            </a:ln>
          </p:spPr>
          <p:txBody>
            <a:bodyPr/>
            <a:lstStyle/>
            <a:p/>
          </p:txBody>
        </p:sp>
        <p:sp>
          <p:nvSpPr>
            <p:cNvPr id="695" name="rc64"/>
            <p:cNvSpPr/>
            <p:nvPr/>
          </p:nvSpPr>
          <p:spPr>
            <a:xfrm>
              <a:off x="5113066" y="7753457"/>
              <a:ext cx="301733" cy="30173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6" name="rc65"/>
            <p:cNvSpPr/>
            <p:nvPr/>
          </p:nvSpPr>
          <p:spPr>
            <a:xfrm>
              <a:off x="1794001" y="8055190"/>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7" name="rc66"/>
            <p:cNvSpPr/>
            <p:nvPr/>
          </p:nvSpPr>
          <p:spPr>
            <a:xfrm>
              <a:off x="2095734" y="8055190"/>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8" name="rc67"/>
            <p:cNvSpPr/>
            <p:nvPr/>
          </p:nvSpPr>
          <p:spPr>
            <a:xfrm>
              <a:off x="2397467" y="8055190"/>
              <a:ext cx="301733" cy="301733"/>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99" name="rc68"/>
            <p:cNvSpPr/>
            <p:nvPr/>
          </p:nvSpPr>
          <p:spPr>
            <a:xfrm>
              <a:off x="2699200" y="8055190"/>
              <a:ext cx="301733" cy="301733"/>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700" name="rc69"/>
            <p:cNvSpPr/>
            <p:nvPr/>
          </p:nvSpPr>
          <p:spPr>
            <a:xfrm>
              <a:off x="3000934" y="8055190"/>
              <a:ext cx="301733" cy="301733"/>
            </a:xfrm>
            <a:prstGeom prst="rect">
              <a:avLst/>
            </a:prstGeom>
            <a:solidFill>
              <a:srgbClr val="FEE1D3">
                <a:alpha val="100000"/>
              </a:srgbClr>
            </a:solidFill>
            <a:ln w="5420" cap="flat">
              <a:solidFill>
                <a:srgbClr val="FFFFFF">
                  <a:alpha val="100000"/>
                </a:srgbClr>
              </a:solidFill>
              <a:prstDash val="solid"/>
              <a:miter/>
            </a:ln>
          </p:spPr>
          <p:txBody>
            <a:bodyPr/>
            <a:lstStyle/>
            <a:p/>
          </p:txBody>
        </p:sp>
        <p:sp>
          <p:nvSpPr>
            <p:cNvPr id="701" name="rc70"/>
            <p:cNvSpPr/>
            <p:nvPr/>
          </p:nvSpPr>
          <p:spPr>
            <a:xfrm>
              <a:off x="3302667" y="8055190"/>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2" name="rc71"/>
            <p:cNvSpPr/>
            <p:nvPr/>
          </p:nvSpPr>
          <p:spPr>
            <a:xfrm>
              <a:off x="3604400" y="8055190"/>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3" name="rc72"/>
            <p:cNvSpPr/>
            <p:nvPr/>
          </p:nvSpPr>
          <p:spPr>
            <a:xfrm>
              <a:off x="3906133" y="8055190"/>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4" name="rc73"/>
            <p:cNvSpPr/>
            <p:nvPr/>
          </p:nvSpPr>
          <p:spPr>
            <a:xfrm>
              <a:off x="4207866" y="8055190"/>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5" name="rc74"/>
            <p:cNvSpPr/>
            <p:nvPr/>
          </p:nvSpPr>
          <p:spPr>
            <a:xfrm>
              <a:off x="4509599" y="8055190"/>
              <a:ext cx="301733" cy="301733"/>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706" name="rc75"/>
            <p:cNvSpPr/>
            <p:nvPr/>
          </p:nvSpPr>
          <p:spPr>
            <a:xfrm>
              <a:off x="4811333" y="8055190"/>
              <a:ext cx="301733" cy="30173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07" name="rc76"/>
            <p:cNvSpPr/>
            <p:nvPr/>
          </p:nvSpPr>
          <p:spPr>
            <a:xfrm>
              <a:off x="5113066" y="8055190"/>
              <a:ext cx="301733" cy="301733"/>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708" name="rc77"/>
            <p:cNvSpPr/>
            <p:nvPr/>
          </p:nvSpPr>
          <p:spPr>
            <a:xfrm>
              <a:off x="1794001" y="8356923"/>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9" name="rc78"/>
            <p:cNvSpPr/>
            <p:nvPr/>
          </p:nvSpPr>
          <p:spPr>
            <a:xfrm>
              <a:off x="2095734" y="8356923"/>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0" name="rc79"/>
            <p:cNvSpPr/>
            <p:nvPr/>
          </p:nvSpPr>
          <p:spPr>
            <a:xfrm>
              <a:off x="2397467" y="8356923"/>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1" name="rc80"/>
            <p:cNvSpPr/>
            <p:nvPr/>
          </p:nvSpPr>
          <p:spPr>
            <a:xfrm>
              <a:off x="2699200" y="8356923"/>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2" name="rc81"/>
            <p:cNvSpPr/>
            <p:nvPr/>
          </p:nvSpPr>
          <p:spPr>
            <a:xfrm>
              <a:off x="3000934" y="8356923"/>
              <a:ext cx="301733" cy="301733"/>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713" name="rc82"/>
            <p:cNvSpPr/>
            <p:nvPr/>
          </p:nvSpPr>
          <p:spPr>
            <a:xfrm>
              <a:off x="3302667" y="8356923"/>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4" name="rc83"/>
            <p:cNvSpPr/>
            <p:nvPr/>
          </p:nvSpPr>
          <p:spPr>
            <a:xfrm>
              <a:off x="3604400" y="8356923"/>
              <a:ext cx="301733" cy="30173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15" name="rc84"/>
            <p:cNvSpPr/>
            <p:nvPr/>
          </p:nvSpPr>
          <p:spPr>
            <a:xfrm>
              <a:off x="3906133" y="8356923"/>
              <a:ext cx="301733" cy="301733"/>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716" name="rc85"/>
            <p:cNvSpPr/>
            <p:nvPr/>
          </p:nvSpPr>
          <p:spPr>
            <a:xfrm>
              <a:off x="4207866" y="8356923"/>
              <a:ext cx="301733" cy="301733"/>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717" name="rc86"/>
            <p:cNvSpPr/>
            <p:nvPr/>
          </p:nvSpPr>
          <p:spPr>
            <a:xfrm>
              <a:off x="4509599" y="8356923"/>
              <a:ext cx="301733" cy="301733"/>
            </a:xfrm>
            <a:prstGeom prst="rect">
              <a:avLst/>
            </a:prstGeom>
            <a:solidFill>
              <a:srgbClr val="FEE1D3">
                <a:alpha val="100000"/>
              </a:srgbClr>
            </a:solidFill>
            <a:ln w="5420" cap="flat">
              <a:solidFill>
                <a:srgbClr val="FFFFFF">
                  <a:alpha val="100000"/>
                </a:srgbClr>
              </a:solidFill>
              <a:prstDash val="solid"/>
              <a:miter/>
            </a:ln>
          </p:spPr>
          <p:txBody>
            <a:bodyPr/>
            <a:lstStyle/>
            <a:p/>
          </p:txBody>
        </p:sp>
        <p:sp>
          <p:nvSpPr>
            <p:cNvPr id="718" name="rc87"/>
            <p:cNvSpPr/>
            <p:nvPr/>
          </p:nvSpPr>
          <p:spPr>
            <a:xfrm>
              <a:off x="4811333" y="8356923"/>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9" name="rc88"/>
            <p:cNvSpPr/>
            <p:nvPr/>
          </p:nvSpPr>
          <p:spPr>
            <a:xfrm>
              <a:off x="5113066" y="8356923"/>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0" name="tx89"/>
            <p:cNvSpPr/>
            <p:nvPr/>
          </p:nvSpPr>
          <p:spPr>
            <a:xfrm>
              <a:off x="1306042" y="8449524"/>
              <a:ext cx="296465"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RS6</a:t>
              </a:r>
            </a:p>
          </p:txBody>
        </p:sp>
        <p:sp>
          <p:nvSpPr>
            <p:cNvPr id="721" name="tx90"/>
            <p:cNvSpPr/>
            <p:nvPr/>
          </p:nvSpPr>
          <p:spPr>
            <a:xfrm>
              <a:off x="1306042" y="8147791"/>
              <a:ext cx="296465"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RS5</a:t>
              </a:r>
            </a:p>
          </p:txBody>
        </p:sp>
        <p:sp>
          <p:nvSpPr>
            <p:cNvPr id="722" name="tx91"/>
            <p:cNvSpPr/>
            <p:nvPr/>
          </p:nvSpPr>
          <p:spPr>
            <a:xfrm>
              <a:off x="1306042" y="7845983"/>
              <a:ext cx="296465"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RS3</a:t>
              </a:r>
            </a:p>
          </p:txBody>
        </p:sp>
        <p:sp>
          <p:nvSpPr>
            <p:cNvPr id="723" name="tx92"/>
            <p:cNvSpPr/>
            <p:nvPr/>
          </p:nvSpPr>
          <p:spPr>
            <a:xfrm>
              <a:off x="1306042" y="7544324"/>
              <a:ext cx="296465"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RS2</a:t>
              </a:r>
            </a:p>
          </p:txBody>
        </p:sp>
        <p:sp>
          <p:nvSpPr>
            <p:cNvPr id="724" name="tx93"/>
            <p:cNvSpPr/>
            <p:nvPr/>
          </p:nvSpPr>
          <p:spPr>
            <a:xfrm>
              <a:off x="1306042" y="7242591"/>
              <a:ext cx="296465"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RS1</a:t>
              </a:r>
            </a:p>
          </p:txBody>
        </p:sp>
        <p:sp>
          <p:nvSpPr>
            <p:cNvPr id="725" name="tx94"/>
            <p:cNvSpPr/>
            <p:nvPr/>
          </p:nvSpPr>
          <p:spPr>
            <a:xfrm>
              <a:off x="1306042" y="6940858"/>
              <a:ext cx="296465"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RS7</a:t>
              </a:r>
            </a:p>
          </p:txBody>
        </p:sp>
        <p:sp>
          <p:nvSpPr>
            <p:cNvPr id="726" name="tx95"/>
            <p:cNvSpPr/>
            <p:nvPr/>
          </p:nvSpPr>
          <p:spPr>
            <a:xfrm>
              <a:off x="1306042" y="6639125"/>
              <a:ext cx="296465"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RS4</a:t>
              </a:r>
            </a:p>
          </p:txBody>
        </p:sp>
        <p:sp>
          <p:nvSpPr>
            <p:cNvPr id="727" name="tx96"/>
            <p:cNvSpPr/>
            <p:nvPr/>
          </p:nvSpPr>
          <p:spPr>
            <a:xfrm rot="-2700000">
              <a:off x="1505232" y="900464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728" name="tx97"/>
            <p:cNvSpPr/>
            <p:nvPr/>
          </p:nvSpPr>
          <p:spPr>
            <a:xfrm rot="-2700000">
              <a:off x="1806965" y="900464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729" name="tx98"/>
            <p:cNvSpPr/>
            <p:nvPr/>
          </p:nvSpPr>
          <p:spPr>
            <a:xfrm rot="-2700000">
              <a:off x="2108699" y="900464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730" name="tx99"/>
            <p:cNvSpPr/>
            <p:nvPr/>
          </p:nvSpPr>
          <p:spPr>
            <a:xfrm rot="-2700000">
              <a:off x="2410432" y="900464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731" name="tx100"/>
            <p:cNvSpPr/>
            <p:nvPr/>
          </p:nvSpPr>
          <p:spPr>
            <a:xfrm rot="-2700000">
              <a:off x="2712165" y="900464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732" name="tx101"/>
            <p:cNvSpPr/>
            <p:nvPr/>
          </p:nvSpPr>
          <p:spPr>
            <a:xfrm rot="-2700000">
              <a:off x="3013898" y="900464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733" name="tx102"/>
            <p:cNvSpPr/>
            <p:nvPr/>
          </p:nvSpPr>
          <p:spPr>
            <a:xfrm rot="-2700000">
              <a:off x="3315631" y="900464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734" name="tx103"/>
            <p:cNvSpPr/>
            <p:nvPr/>
          </p:nvSpPr>
          <p:spPr>
            <a:xfrm rot="-2700000">
              <a:off x="3617365" y="900464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735" name="tx104"/>
            <p:cNvSpPr/>
            <p:nvPr/>
          </p:nvSpPr>
          <p:spPr>
            <a:xfrm rot="-2700000">
              <a:off x="3919098" y="900464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736" name="tx105"/>
            <p:cNvSpPr/>
            <p:nvPr/>
          </p:nvSpPr>
          <p:spPr>
            <a:xfrm rot="-2700000">
              <a:off x="4220805" y="9004577"/>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737" name="tx106"/>
            <p:cNvSpPr/>
            <p:nvPr/>
          </p:nvSpPr>
          <p:spPr>
            <a:xfrm rot="-2700000">
              <a:off x="4522564" y="900464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738" name="tx107"/>
            <p:cNvSpPr/>
            <p:nvPr/>
          </p:nvSpPr>
          <p:spPr>
            <a:xfrm rot="-2700000">
              <a:off x="4824297" y="900464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739" name="pic108"/>
            <p:cNvPicPr/>
            <p:nvPr/>
          </p:nvPicPr>
          <p:blipFill>
            <a:blip r:embed="rId2" cstate="print"/>
            <a:stretch>
              <a:fillRect/>
            </a:stretch>
          </p:blipFill>
          <p:spPr>
            <a:xfrm>
              <a:off x="2524400" y="9500145"/>
              <a:ext cx="2160000" cy="144000"/>
            </a:xfrm>
            <a:prstGeom prst="rect">
              <a:avLst/>
            </a:prstGeom>
          </p:spPr>
        </p:pic>
        <p:sp>
          <p:nvSpPr>
            <p:cNvPr id="740" name="pl109"/>
            <p:cNvSpPr/>
            <p:nvPr/>
          </p:nvSpPr>
          <p:spPr>
            <a:xfrm>
              <a:off x="2974980" y="960025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41" name="pl110"/>
            <p:cNvSpPr/>
            <p:nvPr/>
          </p:nvSpPr>
          <p:spPr>
            <a:xfrm>
              <a:off x="3431081" y="960025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42" name="pl111"/>
            <p:cNvSpPr/>
            <p:nvPr/>
          </p:nvSpPr>
          <p:spPr>
            <a:xfrm>
              <a:off x="3887183" y="960025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43" name="pl112"/>
            <p:cNvSpPr/>
            <p:nvPr/>
          </p:nvSpPr>
          <p:spPr>
            <a:xfrm>
              <a:off x="4343285" y="960025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44" name="pl113"/>
            <p:cNvSpPr/>
            <p:nvPr/>
          </p:nvSpPr>
          <p:spPr>
            <a:xfrm>
              <a:off x="2974980" y="9500145"/>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45" name="pl114"/>
            <p:cNvSpPr/>
            <p:nvPr/>
          </p:nvSpPr>
          <p:spPr>
            <a:xfrm>
              <a:off x="3431081" y="9500145"/>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46" name="pl115"/>
            <p:cNvSpPr/>
            <p:nvPr/>
          </p:nvSpPr>
          <p:spPr>
            <a:xfrm>
              <a:off x="3887183" y="9500145"/>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47" name="pl116"/>
            <p:cNvSpPr/>
            <p:nvPr/>
          </p:nvSpPr>
          <p:spPr>
            <a:xfrm>
              <a:off x="4343285" y="9500145"/>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48" name="tx117"/>
            <p:cNvSpPr/>
            <p:nvPr/>
          </p:nvSpPr>
          <p:spPr>
            <a:xfrm>
              <a:off x="2904348" y="971181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50</a:t>
              </a:r>
            </a:p>
          </p:txBody>
        </p:sp>
        <p:sp>
          <p:nvSpPr>
            <p:cNvPr id="749" name="tx118"/>
            <p:cNvSpPr/>
            <p:nvPr/>
          </p:nvSpPr>
          <p:spPr>
            <a:xfrm>
              <a:off x="3325134" y="971181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100</a:t>
              </a:r>
            </a:p>
          </p:txBody>
        </p:sp>
        <p:sp>
          <p:nvSpPr>
            <p:cNvPr id="750" name="tx119"/>
            <p:cNvSpPr/>
            <p:nvPr/>
          </p:nvSpPr>
          <p:spPr>
            <a:xfrm>
              <a:off x="3781236" y="971181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150</a:t>
              </a:r>
            </a:p>
          </p:txBody>
        </p:sp>
        <p:sp>
          <p:nvSpPr>
            <p:cNvPr id="751" name="tx120"/>
            <p:cNvSpPr/>
            <p:nvPr/>
          </p:nvSpPr>
          <p:spPr>
            <a:xfrm>
              <a:off x="4237338" y="971181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200</a:t>
              </a:r>
            </a:p>
          </p:txBody>
        </p:sp>
        <p:sp>
          <p:nvSpPr>
            <p:cNvPr id="752" name="tx121"/>
            <p:cNvSpPr/>
            <p:nvPr/>
          </p:nvSpPr>
          <p:spPr>
            <a:xfrm>
              <a:off x="1187650" y="6250748"/>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753"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754"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755"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Chad</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3214267" cy="3131794"/>
            </a:xfrm>
            <a:prstGeom prst="rect">
              <a:avLst/>
            </a:prstGeom>
            <a:solidFill>
              <a:srgbClr val="FFFFFF">
                <a:alpha val="100000"/>
              </a:srgbClr>
            </a:solidFill>
          </p:spPr>
          <p:txBody>
            <a:bodyPr/>
            <a:lstStyle/>
            <a:p/>
          </p:txBody>
        </p:sp>
        <p:sp>
          <p:nvSpPr>
            <p:cNvPr id="7" name="pl6"/>
            <p:cNvSpPr/>
            <p:nvPr/>
          </p:nvSpPr>
          <p:spPr>
            <a:xfrm>
              <a:off x="1899869" y="489427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8" name="pl7"/>
            <p:cNvSpPr/>
            <p:nvPr/>
          </p:nvSpPr>
          <p:spPr>
            <a:xfrm>
              <a:off x="1899869" y="411210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9" name="pl8"/>
            <p:cNvSpPr/>
            <p:nvPr/>
          </p:nvSpPr>
          <p:spPr>
            <a:xfrm>
              <a:off x="1899869" y="332994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 name="pl9"/>
            <p:cNvSpPr/>
            <p:nvPr/>
          </p:nvSpPr>
          <p:spPr>
            <a:xfrm>
              <a:off x="1899869" y="254777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1" name="pl10"/>
            <p:cNvSpPr/>
            <p:nvPr/>
          </p:nvSpPr>
          <p:spPr>
            <a:xfrm>
              <a:off x="189986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 name="pl11"/>
            <p:cNvSpPr/>
            <p:nvPr/>
          </p:nvSpPr>
          <p:spPr>
            <a:xfrm>
              <a:off x="1899869" y="450319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 name="pl12"/>
            <p:cNvSpPr/>
            <p:nvPr/>
          </p:nvSpPr>
          <p:spPr>
            <a:xfrm>
              <a:off x="1899869" y="372102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 name="pl13"/>
            <p:cNvSpPr/>
            <p:nvPr/>
          </p:nvSpPr>
          <p:spPr>
            <a:xfrm>
              <a:off x="1899869" y="293885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5" name="pl14"/>
            <p:cNvSpPr/>
            <p:nvPr/>
          </p:nvSpPr>
          <p:spPr>
            <a:xfrm>
              <a:off x="1899869" y="215669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6" name="rc15"/>
            <p:cNvSpPr/>
            <p:nvPr/>
          </p:nvSpPr>
          <p:spPr>
            <a:xfrm>
              <a:off x="1939388" y="5246249"/>
              <a:ext cx="237118" cy="3910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 name="rc16"/>
            <p:cNvSpPr/>
            <p:nvPr/>
          </p:nvSpPr>
          <p:spPr>
            <a:xfrm>
              <a:off x="1939388" y="5195409"/>
              <a:ext cx="237118" cy="5084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 name="rc17"/>
            <p:cNvSpPr/>
            <p:nvPr/>
          </p:nvSpPr>
          <p:spPr>
            <a:xfrm>
              <a:off x="1939388" y="5179765"/>
              <a:ext cx="237118" cy="1564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 name="rc18"/>
            <p:cNvSpPr/>
            <p:nvPr/>
          </p:nvSpPr>
          <p:spPr>
            <a:xfrm>
              <a:off x="1939388" y="4937294"/>
              <a:ext cx="237118" cy="24247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 name="rc19"/>
            <p:cNvSpPr/>
            <p:nvPr/>
          </p:nvSpPr>
          <p:spPr>
            <a:xfrm>
              <a:off x="2202853" y="5136746"/>
              <a:ext cx="237118" cy="14861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 name="rc20"/>
            <p:cNvSpPr/>
            <p:nvPr/>
          </p:nvSpPr>
          <p:spPr>
            <a:xfrm>
              <a:off x="2202853" y="513674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 name="rc21"/>
            <p:cNvSpPr/>
            <p:nvPr/>
          </p:nvSpPr>
          <p:spPr>
            <a:xfrm>
              <a:off x="2202853" y="5078084"/>
              <a:ext cx="237118" cy="5866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 name="rc22"/>
            <p:cNvSpPr/>
            <p:nvPr/>
          </p:nvSpPr>
          <p:spPr>
            <a:xfrm>
              <a:off x="2202853" y="4358491"/>
              <a:ext cx="237118" cy="71959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 name="rc23"/>
            <p:cNvSpPr/>
            <p:nvPr/>
          </p:nvSpPr>
          <p:spPr>
            <a:xfrm>
              <a:off x="2466318" y="5109370"/>
              <a:ext cx="237118" cy="17598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 name="rc24"/>
            <p:cNvSpPr/>
            <p:nvPr/>
          </p:nvSpPr>
          <p:spPr>
            <a:xfrm>
              <a:off x="2466318" y="5011599"/>
              <a:ext cx="237118" cy="9777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 name="rc25"/>
            <p:cNvSpPr/>
            <p:nvPr/>
          </p:nvSpPr>
          <p:spPr>
            <a:xfrm>
              <a:off x="2466318" y="4984224"/>
              <a:ext cx="237118" cy="2737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 name="rc26"/>
            <p:cNvSpPr/>
            <p:nvPr/>
          </p:nvSpPr>
          <p:spPr>
            <a:xfrm>
              <a:off x="2466318" y="4006516"/>
              <a:ext cx="237118" cy="97770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 name="rc27"/>
            <p:cNvSpPr/>
            <p:nvPr/>
          </p:nvSpPr>
          <p:spPr>
            <a:xfrm>
              <a:off x="2729782" y="5230606"/>
              <a:ext cx="237118" cy="547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 name="rc28"/>
            <p:cNvSpPr/>
            <p:nvPr/>
          </p:nvSpPr>
          <p:spPr>
            <a:xfrm>
              <a:off x="2729782" y="5222784"/>
              <a:ext cx="237118" cy="782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0" name="rc29"/>
            <p:cNvSpPr/>
            <p:nvPr/>
          </p:nvSpPr>
          <p:spPr>
            <a:xfrm>
              <a:off x="2729782" y="5199319"/>
              <a:ext cx="237118" cy="2346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1" name="rc30"/>
            <p:cNvSpPr/>
            <p:nvPr/>
          </p:nvSpPr>
          <p:spPr>
            <a:xfrm>
              <a:off x="2729782" y="4643981"/>
              <a:ext cx="237118" cy="5553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2" name="rc31"/>
            <p:cNvSpPr/>
            <p:nvPr/>
          </p:nvSpPr>
          <p:spPr>
            <a:xfrm>
              <a:off x="2993247" y="5261893"/>
              <a:ext cx="237118" cy="2346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3" name="rc32"/>
            <p:cNvSpPr/>
            <p:nvPr/>
          </p:nvSpPr>
          <p:spPr>
            <a:xfrm>
              <a:off x="2993247" y="526189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4" name="rc33"/>
            <p:cNvSpPr/>
            <p:nvPr/>
          </p:nvSpPr>
          <p:spPr>
            <a:xfrm>
              <a:off x="2993247" y="5250160"/>
              <a:ext cx="237118" cy="1173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5" name="rc34"/>
            <p:cNvSpPr/>
            <p:nvPr/>
          </p:nvSpPr>
          <p:spPr>
            <a:xfrm>
              <a:off x="2993247" y="4972491"/>
              <a:ext cx="237118" cy="2776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6" name="rc35"/>
            <p:cNvSpPr/>
            <p:nvPr/>
          </p:nvSpPr>
          <p:spPr>
            <a:xfrm>
              <a:off x="3256711" y="5265804"/>
              <a:ext cx="237118" cy="1955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7" name="rc36"/>
            <p:cNvSpPr/>
            <p:nvPr/>
          </p:nvSpPr>
          <p:spPr>
            <a:xfrm>
              <a:off x="3256711" y="526580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8" name="rc37"/>
            <p:cNvSpPr/>
            <p:nvPr/>
          </p:nvSpPr>
          <p:spPr>
            <a:xfrm>
              <a:off x="3256711" y="526580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9" name="rc38"/>
            <p:cNvSpPr/>
            <p:nvPr/>
          </p:nvSpPr>
          <p:spPr>
            <a:xfrm>
              <a:off x="3256711" y="5136746"/>
              <a:ext cx="237118" cy="12905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0" name="rc39"/>
            <p:cNvSpPr/>
            <p:nvPr/>
          </p:nvSpPr>
          <p:spPr>
            <a:xfrm>
              <a:off x="3520176" y="5242339"/>
              <a:ext cx="237118" cy="4301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1" name="rc40"/>
            <p:cNvSpPr/>
            <p:nvPr/>
          </p:nvSpPr>
          <p:spPr>
            <a:xfrm>
              <a:off x="3520176" y="524233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 name="rc41"/>
            <p:cNvSpPr/>
            <p:nvPr/>
          </p:nvSpPr>
          <p:spPr>
            <a:xfrm>
              <a:off x="3520176" y="5234517"/>
              <a:ext cx="237118" cy="782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3" name="rc42"/>
            <p:cNvSpPr/>
            <p:nvPr/>
          </p:nvSpPr>
          <p:spPr>
            <a:xfrm>
              <a:off x="3520176" y="5136746"/>
              <a:ext cx="237118" cy="977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4" name="rc43"/>
            <p:cNvSpPr/>
            <p:nvPr/>
          </p:nvSpPr>
          <p:spPr>
            <a:xfrm>
              <a:off x="3783640" y="5254071"/>
              <a:ext cx="237118" cy="3128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5" name="rc44"/>
            <p:cNvSpPr/>
            <p:nvPr/>
          </p:nvSpPr>
          <p:spPr>
            <a:xfrm>
              <a:off x="3783640" y="525407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 name="rc45"/>
            <p:cNvSpPr/>
            <p:nvPr/>
          </p:nvSpPr>
          <p:spPr>
            <a:xfrm>
              <a:off x="3783640" y="5250160"/>
              <a:ext cx="237118" cy="391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7" name="rc46"/>
            <p:cNvSpPr/>
            <p:nvPr/>
          </p:nvSpPr>
          <p:spPr>
            <a:xfrm>
              <a:off x="3783640" y="5175854"/>
              <a:ext cx="237118" cy="7430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8" name="rc47"/>
            <p:cNvSpPr/>
            <p:nvPr/>
          </p:nvSpPr>
          <p:spPr>
            <a:xfrm>
              <a:off x="4047105" y="5226695"/>
              <a:ext cx="237118" cy="5866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9" name="rc48"/>
            <p:cNvSpPr/>
            <p:nvPr/>
          </p:nvSpPr>
          <p:spPr>
            <a:xfrm>
              <a:off x="4047105" y="522669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0" name="rc49"/>
            <p:cNvSpPr/>
            <p:nvPr/>
          </p:nvSpPr>
          <p:spPr>
            <a:xfrm>
              <a:off x="4047105" y="5207141"/>
              <a:ext cx="237118" cy="1955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1" name="rc50"/>
            <p:cNvSpPr/>
            <p:nvPr/>
          </p:nvSpPr>
          <p:spPr>
            <a:xfrm>
              <a:off x="4047105" y="5117192"/>
              <a:ext cx="237118" cy="899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2" name="rc51"/>
            <p:cNvSpPr/>
            <p:nvPr/>
          </p:nvSpPr>
          <p:spPr>
            <a:xfrm>
              <a:off x="4310570" y="5191498"/>
              <a:ext cx="237118" cy="9385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3" name="rc52"/>
            <p:cNvSpPr/>
            <p:nvPr/>
          </p:nvSpPr>
          <p:spPr>
            <a:xfrm>
              <a:off x="4310570" y="519149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4" name="rc53"/>
            <p:cNvSpPr/>
            <p:nvPr/>
          </p:nvSpPr>
          <p:spPr>
            <a:xfrm>
              <a:off x="4310570" y="5179765"/>
              <a:ext cx="237118" cy="1173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5" name="rc54"/>
            <p:cNvSpPr/>
            <p:nvPr/>
          </p:nvSpPr>
          <p:spPr>
            <a:xfrm>
              <a:off x="4310570" y="4995956"/>
              <a:ext cx="237118" cy="18380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6" name="rc55"/>
            <p:cNvSpPr/>
            <p:nvPr/>
          </p:nvSpPr>
          <p:spPr>
            <a:xfrm>
              <a:off x="4574034" y="5175854"/>
              <a:ext cx="237118" cy="10950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7" name="rc56"/>
            <p:cNvSpPr/>
            <p:nvPr/>
          </p:nvSpPr>
          <p:spPr>
            <a:xfrm>
              <a:off x="4574034" y="517585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8" name="rc57"/>
            <p:cNvSpPr/>
            <p:nvPr/>
          </p:nvSpPr>
          <p:spPr>
            <a:xfrm>
              <a:off x="4574034" y="517585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9" name="rc58"/>
            <p:cNvSpPr/>
            <p:nvPr/>
          </p:nvSpPr>
          <p:spPr>
            <a:xfrm>
              <a:off x="4574034" y="5007689"/>
              <a:ext cx="237118" cy="16816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0" name="rc59"/>
            <p:cNvSpPr/>
            <p:nvPr/>
          </p:nvSpPr>
          <p:spPr>
            <a:xfrm>
              <a:off x="4837499" y="5211052"/>
              <a:ext cx="237118" cy="7430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1" name="rc60"/>
            <p:cNvSpPr/>
            <p:nvPr/>
          </p:nvSpPr>
          <p:spPr>
            <a:xfrm>
              <a:off x="4837499" y="521105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2" name="rc61"/>
            <p:cNvSpPr/>
            <p:nvPr/>
          </p:nvSpPr>
          <p:spPr>
            <a:xfrm>
              <a:off x="4837499" y="5207141"/>
              <a:ext cx="237118" cy="391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3" name="rc62"/>
            <p:cNvSpPr/>
            <p:nvPr/>
          </p:nvSpPr>
          <p:spPr>
            <a:xfrm>
              <a:off x="4837499" y="5015510"/>
              <a:ext cx="237118" cy="1916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4" name="pg63"/>
            <p:cNvSpPr/>
            <p:nvPr/>
          </p:nvSpPr>
          <p:spPr>
            <a:xfrm>
              <a:off x="2606093"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5" name="tx64"/>
            <p:cNvSpPr/>
            <p:nvPr/>
          </p:nvSpPr>
          <p:spPr>
            <a:xfrm>
              <a:off x="2730975"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310 case(s)</a:t>
              </a:r>
            </a:p>
          </p:txBody>
        </p:sp>
        <p:sp>
          <p:nvSpPr>
            <p:cNvPr id="66" name="pg65"/>
            <p:cNvSpPr/>
            <p:nvPr/>
          </p:nvSpPr>
          <p:spPr>
            <a:xfrm>
              <a:off x="2772371" y="2394471"/>
              <a:ext cx="1469263" cy="311602"/>
            </a:xfrm>
            <a:custGeom>
              <a:avLst/>
              <a:pathLst>
                <a:path w="1469263" h="311602">
                  <a:moveTo>
                    <a:pt x="26017" y="311602"/>
                  </a:moveTo>
                  <a:lnTo>
                    <a:pt x="1443246" y="311602"/>
                  </a:lnTo>
                  <a:lnTo>
                    <a:pt x="1442198" y="311581"/>
                  </a:lnTo>
                  <a:lnTo>
                    <a:pt x="1446382" y="311412"/>
                  </a:lnTo>
                  <a:lnTo>
                    <a:pt x="1450484" y="310575"/>
                  </a:lnTo>
                  <a:lnTo>
                    <a:pt x="1454399" y="309090"/>
                  </a:lnTo>
                  <a:lnTo>
                    <a:pt x="1458025" y="306996"/>
                  </a:lnTo>
                  <a:lnTo>
                    <a:pt x="1461268" y="304348"/>
                  </a:lnTo>
                  <a:lnTo>
                    <a:pt x="1464045" y="301214"/>
                  </a:lnTo>
                  <a:lnTo>
                    <a:pt x="1466283" y="297675"/>
                  </a:lnTo>
                  <a:lnTo>
                    <a:pt x="1467924" y="293823"/>
                  </a:lnTo>
                  <a:lnTo>
                    <a:pt x="1468926" y="289758"/>
                  </a:lnTo>
                  <a:lnTo>
                    <a:pt x="1469263" y="285585"/>
                  </a:lnTo>
                  <a:lnTo>
                    <a:pt x="1469263" y="26017"/>
                  </a:lnTo>
                  <a:lnTo>
                    <a:pt x="1468926" y="21843"/>
                  </a:lnTo>
                  <a:lnTo>
                    <a:pt x="1467924" y="17778"/>
                  </a:lnTo>
                  <a:lnTo>
                    <a:pt x="1466283" y="13926"/>
                  </a:lnTo>
                  <a:lnTo>
                    <a:pt x="1464045" y="10387"/>
                  </a:lnTo>
                  <a:lnTo>
                    <a:pt x="1461268" y="7253"/>
                  </a:lnTo>
                  <a:lnTo>
                    <a:pt x="1458025" y="4605"/>
                  </a:lnTo>
                  <a:lnTo>
                    <a:pt x="1454399" y="2511"/>
                  </a:lnTo>
                  <a:lnTo>
                    <a:pt x="1450484" y="1027"/>
                  </a:lnTo>
                  <a:lnTo>
                    <a:pt x="1446382" y="189"/>
                  </a:lnTo>
                  <a:lnTo>
                    <a:pt x="1443246"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7" name="tx66"/>
            <p:cNvSpPr/>
            <p:nvPr/>
          </p:nvSpPr>
          <p:spPr>
            <a:xfrm>
              <a:off x="2876440" y="2466357"/>
              <a:ext cx="1261125"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2,158 case(s)</a:t>
              </a:r>
            </a:p>
          </p:txBody>
        </p:sp>
        <p:sp>
          <p:nvSpPr>
            <p:cNvPr id="68" name="rc67"/>
            <p:cNvSpPr/>
            <p:nvPr/>
          </p:nvSpPr>
          <p:spPr>
            <a:xfrm>
              <a:off x="1899869" y="2153563"/>
              <a:ext cx="3214267" cy="3131794"/>
            </a:xfrm>
            <a:prstGeom prst="rect">
              <a:avLst/>
            </a:prstGeom>
            <a:ln w="13550" cap="rnd">
              <a:solidFill>
                <a:srgbClr val="333333">
                  <a:alpha val="100000"/>
                </a:srgbClr>
              </a:solidFill>
              <a:prstDash val="solid"/>
              <a:round/>
            </a:ln>
          </p:spPr>
          <p:txBody>
            <a:bodyPr/>
            <a:lstStyle/>
            <a:p/>
          </p:txBody>
        </p:sp>
        <p:sp>
          <p:nvSpPr>
            <p:cNvPr id="69" name="rc68"/>
            <p:cNvSpPr/>
            <p:nvPr/>
          </p:nvSpPr>
          <p:spPr>
            <a:xfrm>
              <a:off x="5114136" y="2153563"/>
              <a:ext cx="3214267" cy="3131794"/>
            </a:xfrm>
            <a:prstGeom prst="rect">
              <a:avLst/>
            </a:prstGeom>
            <a:solidFill>
              <a:srgbClr val="FFFFFF">
                <a:alpha val="100000"/>
              </a:srgbClr>
            </a:solidFill>
          </p:spPr>
          <p:txBody>
            <a:bodyPr/>
            <a:lstStyle/>
            <a:p/>
          </p:txBody>
        </p:sp>
        <p:sp>
          <p:nvSpPr>
            <p:cNvPr id="70" name="pl69"/>
            <p:cNvSpPr/>
            <p:nvPr/>
          </p:nvSpPr>
          <p:spPr>
            <a:xfrm>
              <a:off x="5114136" y="489427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1" name="pl70"/>
            <p:cNvSpPr/>
            <p:nvPr/>
          </p:nvSpPr>
          <p:spPr>
            <a:xfrm>
              <a:off x="5114136" y="411210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2" name="pl71"/>
            <p:cNvSpPr/>
            <p:nvPr/>
          </p:nvSpPr>
          <p:spPr>
            <a:xfrm>
              <a:off x="5114136" y="332994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3" name="pl72"/>
            <p:cNvSpPr/>
            <p:nvPr/>
          </p:nvSpPr>
          <p:spPr>
            <a:xfrm>
              <a:off x="5114136" y="254777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4" name="pl73"/>
            <p:cNvSpPr/>
            <p:nvPr/>
          </p:nvSpPr>
          <p:spPr>
            <a:xfrm>
              <a:off x="5114136"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5" name="pl74"/>
            <p:cNvSpPr/>
            <p:nvPr/>
          </p:nvSpPr>
          <p:spPr>
            <a:xfrm>
              <a:off x="5114136" y="450319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6" name="pl75"/>
            <p:cNvSpPr/>
            <p:nvPr/>
          </p:nvSpPr>
          <p:spPr>
            <a:xfrm>
              <a:off x="5114136" y="372102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7" name="pl76"/>
            <p:cNvSpPr/>
            <p:nvPr/>
          </p:nvSpPr>
          <p:spPr>
            <a:xfrm>
              <a:off x="5114136" y="293885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8" name="pl77"/>
            <p:cNvSpPr/>
            <p:nvPr/>
          </p:nvSpPr>
          <p:spPr>
            <a:xfrm>
              <a:off x="5114136" y="215669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9" name="rc78"/>
            <p:cNvSpPr/>
            <p:nvPr/>
          </p:nvSpPr>
          <p:spPr>
            <a:xfrm>
              <a:off x="5153656" y="4917740"/>
              <a:ext cx="237118" cy="36761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0" name="rc79"/>
            <p:cNvSpPr/>
            <p:nvPr/>
          </p:nvSpPr>
          <p:spPr>
            <a:xfrm>
              <a:off x="5153656" y="4624427"/>
              <a:ext cx="237118" cy="29331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1" name="rc80"/>
            <p:cNvSpPr/>
            <p:nvPr/>
          </p:nvSpPr>
          <p:spPr>
            <a:xfrm>
              <a:off x="5153656" y="4546210"/>
              <a:ext cx="237118" cy="7821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2" name="rc81"/>
            <p:cNvSpPr/>
            <p:nvPr/>
          </p:nvSpPr>
          <p:spPr>
            <a:xfrm>
              <a:off x="5153656" y="3994783"/>
              <a:ext cx="237118" cy="55142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3" name="rc82"/>
            <p:cNvSpPr/>
            <p:nvPr/>
          </p:nvSpPr>
          <p:spPr>
            <a:xfrm>
              <a:off x="5417121" y="4726109"/>
              <a:ext cx="237118" cy="55924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5417121" y="4679179"/>
              <a:ext cx="237118" cy="4692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5417121" y="4514924"/>
              <a:ext cx="237118" cy="16425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5417121" y="3674095"/>
              <a:ext cx="237118" cy="84082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5680585" y="4612695"/>
              <a:ext cx="237118" cy="67266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5680585" y="461269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5680585" y="4374134"/>
              <a:ext cx="237118" cy="23856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5680585" y="2876285"/>
              <a:ext cx="237118" cy="149784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5944050" y="4655714"/>
              <a:ext cx="237118" cy="62964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5944050" y="465571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5944050" y="4507102"/>
              <a:ext cx="237118" cy="14861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5944050" y="3685827"/>
              <a:ext cx="237118" cy="8212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6207514" y="4839523"/>
              <a:ext cx="237118" cy="44583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6207514" y="483952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6207514" y="4804325"/>
              <a:ext cx="237118" cy="3519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6207514" y="4385866"/>
              <a:ext cx="237118" cy="41845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rc98"/>
            <p:cNvSpPr/>
            <p:nvPr/>
          </p:nvSpPr>
          <p:spPr>
            <a:xfrm>
              <a:off x="6470979" y="4804325"/>
              <a:ext cx="237118" cy="48103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6470979" y="480432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6470979" y="4745663"/>
              <a:ext cx="237118" cy="5866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6470979" y="4597051"/>
              <a:ext cx="237118" cy="14861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rc102"/>
            <p:cNvSpPr/>
            <p:nvPr/>
          </p:nvSpPr>
          <p:spPr>
            <a:xfrm>
              <a:off x="6734443" y="5195409"/>
              <a:ext cx="237118" cy="8994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4" name="rc103"/>
            <p:cNvSpPr/>
            <p:nvPr/>
          </p:nvSpPr>
          <p:spPr>
            <a:xfrm>
              <a:off x="6734443" y="519540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5" name="rc104"/>
            <p:cNvSpPr/>
            <p:nvPr/>
          </p:nvSpPr>
          <p:spPr>
            <a:xfrm>
              <a:off x="6734443" y="5136746"/>
              <a:ext cx="237118" cy="5866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6" name="rc105"/>
            <p:cNvSpPr/>
            <p:nvPr/>
          </p:nvSpPr>
          <p:spPr>
            <a:xfrm>
              <a:off x="6734443" y="4976402"/>
              <a:ext cx="237118" cy="16034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7" name="rc106"/>
            <p:cNvSpPr/>
            <p:nvPr/>
          </p:nvSpPr>
          <p:spPr>
            <a:xfrm>
              <a:off x="6997908" y="5089816"/>
              <a:ext cx="237118" cy="19554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8" name="rc107"/>
            <p:cNvSpPr/>
            <p:nvPr/>
          </p:nvSpPr>
          <p:spPr>
            <a:xfrm>
              <a:off x="6997908" y="508981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9" name="rc108"/>
            <p:cNvSpPr/>
            <p:nvPr/>
          </p:nvSpPr>
          <p:spPr>
            <a:xfrm>
              <a:off x="6997908" y="5054619"/>
              <a:ext cx="237118" cy="3519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0" name="rc109"/>
            <p:cNvSpPr/>
            <p:nvPr/>
          </p:nvSpPr>
          <p:spPr>
            <a:xfrm>
              <a:off x="6997908" y="4827790"/>
              <a:ext cx="237118" cy="22682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1" name="rc110"/>
            <p:cNvSpPr/>
            <p:nvPr/>
          </p:nvSpPr>
          <p:spPr>
            <a:xfrm>
              <a:off x="7261373" y="5058529"/>
              <a:ext cx="237118" cy="22682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2" name="rc111"/>
            <p:cNvSpPr/>
            <p:nvPr/>
          </p:nvSpPr>
          <p:spPr>
            <a:xfrm>
              <a:off x="7261373" y="505852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3" name="rc112"/>
            <p:cNvSpPr/>
            <p:nvPr/>
          </p:nvSpPr>
          <p:spPr>
            <a:xfrm>
              <a:off x="7261373" y="5023332"/>
              <a:ext cx="237118" cy="3519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4" name="rc113"/>
            <p:cNvSpPr/>
            <p:nvPr/>
          </p:nvSpPr>
          <p:spPr>
            <a:xfrm>
              <a:off x="7261373" y="4839523"/>
              <a:ext cx="237118" cy="18380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5" name="rc114"/>
            <p:cNvSpPr/>
            <p:nvPr/>
          </p:nvSpPr>
          <p:spPr>
            <a:xfrm>
              <a:off x="7524837" y="4988135"/>
              <a:ext cx="237118" cy="29722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6" name="rc115"/>
            <p:cNvSpPr/>
            <p:nvPr/>
          </p:nvSpPr>
          <p:spPr>
            <a:xfrm>
              <a:off x="7524837" y="498813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7" name="rc116"/>
            <p:cNvSpPr/>
            <p:nvPr/>
          </p:nvSpPr>
          <p:spPr>
            <a:xfrm>
              <a:off x="7524837" y="4921650"/>
              <a:ext cx="237118" cy="6648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8" name="rc117"/>
            <p:cNvSpPr/>
            <p:nvPr/>
          </p:nvSpPr>
          <p:spPr>
            <a:xfrm>
              <a:off x="7524837" y="4718287"/>
              <a:ext cx="237118" cy="20336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9" name="rc118"/>
            <p:cNvSpPr/>
            <p:nvPr/>
          </p:nvSpPr>
          <p:spPr>
            <a:xfrm>
              <a:off x="7788302" y="5097638"/>
              <a:ext cx="237118" cy="18771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0" name="rc119"/>
            <p:cNvSpPr/>
            <p:nvPr/>
          </p:nvSpPr>
          <p:spPr>
            <a:xfrm>
              <a:off x="7788302" y="509763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1" name="rc120"/>
            <p:cNvSpPr/>
            <p:nvPr/>
          </p:nvSpPr>
          <p:spPr>
            <a:xfrm>
              <a:off x="7788302" y="5054619"/>
              <a:ext cx="237118" cy="4301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2" name="rc121"/>
            <p:cNvSpPr/>
            <p:nvPr/>
          </p:nvSpPr>
          <p:spPr>
            <a:xfrm>
              <a:off x="7788302" y="4902096"/>
              <a:ext cx="237118" cy="15252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3" name="rc122"/>
            <p:cNvSpPr/>
            <p:nvPr/>
          </p:nvSpPr>
          <p:spPr>
            <a:xfrm>
              <a:off x="8051766" y="5019421"/>
              <a:ext cx="237118" cy="2659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4" name="rc123"/>
            <p:cNvSpPr/>
            <p:nvPr/>
          </p:nvSpPr>
          <p:spPr>
            <a:xfrm>
              <a:off x="8051766" y="501942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5" name="rc124"/>
            <p:cNvSpPr/>
            <p:nvPr/>
          </p:nvSpPr>
          <p:spPr>
            <a:xfrm>
              <a:off x="8051766" y="4988135"/>
              <a:ext cx="237118" cy="3128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6" name="rc125"/>
            <p:cNvSpPr/>
            <p:nvPr/>
          </p:nvSpPr>
          <p:spPr>
            <a:xfrm>
              <a:off x="8051766" y="4788682"/>
              <a:ext cx="237118" cy="19945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7" name="pg126"/>
            <p:cNvSpPr/>
            <p:nvPr/>
          </p:nvSpPr>
          <p:spPr>
            <a:xfrm>
              <a:off x="8109516"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28" name="pg127"/>
            <p:cNvSpPr/>
            <p:nvPr/>
          </p:nvSpPr>
          <p:spPr>
            <a:xfrm>
              <a:off x="5796223"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9" name="tx128"/>
            <p:cNvSpPr/>
            <p:nvPr/>
          </p:nvSpPr>
          <p:spPr>
            <a:xfrm>
              <a:off x="5921106"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1,471 case(s)</a:t>
              </a:r>
            </a:p>
          </p:txBody>
        </p:sp>
        <p:sp>
          <p:nvSpPr>
            <p:cNvPr id="130" name="pg129"/>
            <p:cNvSpPr/>
            <p:nvPr/>
          </p:nvSpPr>
          <p:spPr>
            <a:xfrm>
              <a:off x="5966524" y="2394471"/>
              <a:ext cx="1509491" cy="311602"/>
            </a:xfrm>
            <a:custGeom>
              <a:avLst/>
              <a:pathLst>
                <a:path w="1509491" h="311602">
                  <a:moveTo>
                    <a:pt x="26017" y="311602"/>
                  </a:moveTo>
                  <a:lnTo>
                    <a:pt x="1483474" y="311602"/>
                  </a:lnTo>
                  <a:lnTo>
                    <a:pt x="1482426" y="311581"/>
                  </a:lnTo>
                  <a:lnTo>
                    <a:pt x="1486610" y="311412"/>
                  </a:lnTo>
                  <a:lnTo>
                    <a:pt x="1490712" y="310575"/>
                  </a:lnTo>
                  <a:lnTo>
                    <a:pt x="1494627" y="309090"/>
                  </a:lnTo>
                  <a:lnTo>
                    <a:pt x="1498253" y="306996"/>
                  </a:lnTo>
                  <a:lnTo>
                    <a:pt x="1501497" y="304348"/>
                  </a:lnTo>
                  <a:lnTo>
                    <a:pt x="1504273" y="301214"/>
                  </a:lnTo>
                  <a:lnTo>
                    <a:pt x="1506511" y="297675"/>
                  </a:lnTo>
                  <a:lnTo>
                    <a:pt x="1508152" y="293823"/>
                  </a:lnTo>
                  <a:lnTo>
                    <a:pt x="1509154" y="289758"/>
                  </a:lnTo>
                  <a:lnTo>
                    <a:pt x="1509491" y="285585"/>
                  </a:lnTo>
                  <a:lnTo>
                    <a:pt x="1509491" y="26017"/>
                  </a:lnTo>
                  <a:lnTo>
                    <a:pt x="1509154" y="21843"/>
                  </a:lnTo>
                  <a:lnTo>
                    <a:pt x="1508152" y="17778"/>
                  </a:lnTo>
                  <a:lnTo>
                    <a:pt x="1506511" y="13926"/>
                  </a:lnTo>
                  <a:lnTo>
                    <a:pt x="1504273" y="10387"/>
                  </a:lnTo>
                  <a:lnTo>
                    <a:pt x="1501497" y="7253"/>
                  </a:lnTo>
                  <a:lnTo>
                    <a:pt x="1498253" y="4605"/>
                  </a:lnTo>
                  <a:lnTo>
                    <a:pt x="1494627" y="2511"/>
                  </a:lnTo>
                  <a:lnTo>
                    <a:pt x="1490712" y="1027"/>
                  </a:lnTo>
                  <a:lnTo>
                    <a:pt x="1486610" y="189"/>
                  </a:lnTo>
                  <a:lnTo>
                    <a:pt x="148347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31" name="tx130"/>
            <p:cNvSpPr/>
            <p:nvPr/>
          </p:nvSpPr>
          <p:spPr>
            <a:xfrm>
              <a:off x="6070593" y="2466357"/>
              <a:ext cx="1301354"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11,862 case(s)</a:t>
              </a:r>
            </a:p>
          </p:txBody>
        </p:sp>
        <p:sp>
          <p:nvSpPr>
            <p:cNvPr id="132" name="rc131"/>
            <p:cNvSpPr/>
            <p:nvPr/>
          </p:nvSpPr>
          <p:spPr>
            <a:xfrm>
              <a:off x="5114136" y="2153563"/>
              <a:ext cx="3214267" cy="3131794"/>
            </a:xfrm>
            <a:prstGeom prst="rect">
              <a:avLst/>
            </a:prstGeom>
            <a:ln w="13550" cap="rnd">
              <a:solidFill>
                <a:srgbClr val="333333">
                  <a:alpha val="100000"/>
                </a:srgbClr>
              </a:solidFill>
              <a:prstDash val="solid"/>
              <a:round/>
            </a:ln>
          </p:spPr>
          <p:txBody>
            <a:bodyPr/>
            <a:lstStyle/>
            <a:p/>
          </p:txBody>
        </p:sp>
        <p:sp>
          <p:nvSpPr>
            <p:cNvPr id="133" name="rc132"/>
            <p:cNvSpPr/>
            <p:nvPr/>
          </p:nvSpPr>
          <p:spPr>
            <a:xfrm>
              <a:off x="8328404" y="2153563"/>
              <a:ext cx="3214267" cy="3131794"/>
            </a:xfrm>
            <a:prstGeom prst="rect">
              <a:avLst/>
            </a:prstGeom>
            <a:solidFill>
              <a:srgbClr val="FFFFFF">
                <a:alpha val="100000"/>
              </a:srgbClr>
            </a:solidFill>
          </p:spPr>
          <p:txBody>
            <a:bodyPr/>
            <a:lstStyle/>
            <a:p/>
          </p:txBody>
        </p:sp>
        <p:sp>
          <p:nvSpPr>
            <p:cNvPr id="134" name="pl133"/>
            <p:cNvSpPr/>
            <p:nvPr/>
          </p:nvSpPr>
          <p:spPr>
            <a:xfrm>
              <a:off x="8328404" y="489427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5" name="pl134"/>
            <p:cNvSpPr/>
            <p:nvPr/>
          </p:nvSpPr>
          <p:spPr>
            <a:xfrm>
              <a:off x="8328404" y="411210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6" name="pl135"/>
            <p:cNvSpPr/>
            <p:nvPr/>
          </p:nvSpPr>
          <p:spPr>
            <a:xfrm>
              <a:off x="8328404" y="332994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7" name="pl136"/>
            <p:cNvSpPr/>
            <p:nvPr/>
          </p:nvSpPr>
          <p:spPr>
            <a:xfrm>
              <a:off x="8328404" y="254777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8" name="pl137"/>
            <p:cNvSpPr/>
            <p:nvPr/>
          </p:nvSpPr>
          <p:spPr>
            <a:xfrm>
              <a:off x="8328404"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9" name="pl138"/>
            <p:cNvSpPr/>
            <p:nvPr/>
          </p:nvSpPr>
          <p:spPr>
            <a:xfrm>
              <a:off x="8328404" y="450319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0" name="pl139"/>
            <p:cNvSpPr/>
            <p:nvPr/>
          </p:nvSpPr>
          <p:spPr>
            <a:xfrm>
              <a:off x="8328404" y="372102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1" name="pl140"/>
            <p:cNvSpPr/>
            <p:nvPr/>
          </p:nvSpPr>
          <p:spPr>
            <a:xfrm>
              <a:off x="8328404" y="293885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2" name="pl141"/>
            <p:cNvSpPr/>
            <p:nvPr/>
          </p:nvSpPr>
          <p:spPr>
            <a:xfrm>
              <a:off x="8328404" y="215669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3" name="rc142"/>
            <p:cNvSpPr/>
            <p:nvPr/>
          </p:nvSpPr>
          <p:spPr>
            <a:xfrm>
              <a:off x="8367924" y="4679179"/>
              <a:ext cx="237118" cy="60617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4" name="rc143"/>
            <p:cNvSpPr/>
            <p:nvPr/>
          </p:nvSpPr>
          <p:spPr>
            <a:xfrm>
              <a:off x="8367924" y="4483637"/>
              <a:ext cx="237118" cy="19554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5" name="rc144"/>
            <p:cNvSpPr/>
            <p:nvPr/>
          </p:nvSpPr>
          <p:spPr>
            <a:xfrm>
              <a:off x="8367924" y="4452351"/>
              <a:ext cx="237118" cy="3128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6" name="rc145"/>
            <p:cNvSpPr/>
            <p:nvPr/>
          </p:nvSpPr>
          <p:spPr>
            <a:xfrm>
              <a:off x="8367924" y="4248987"/>
              <a:ext cx="237118" cy="20336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7" name="rc146"/>
            <p:cNvSpPr/>
            <p:nvPr/>
          </p:nvSpPr>
          <p:spPr>
            <a:xfrm>
              <a:off x="8631388" y="4366312"/>
              <a:ext cx="237118" cy="91904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8" name="rc147"/>
            <p:cNvSpPr/>
            <p:nvPr/>
          </p:nvSpPr>
          <p:spPr>
            <a:xfrm>
              <a:off x="8631388" y="4338936"/>
              <a:ext cx="237118" cy="2737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9" name="rc148"/>
            <p:cNvSpPr/>
            <p:nvPr/>
          </p:nvSpPr>
          <p:spPr>
            <a:xfrm>
              <a:off x="8631388" y="4256809"/>
              <a:ext cx="237118" cy="8212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0" name="rc149"/>
            <p:cNvSpPr/>
            <p:nvPr/>
          </p:nvSpPr>
          <p:spPr>
            <a:xfrm>
              <a:off x="8631388" y="3709292"/>
              <a:ext cx="237118" cy="5475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1" name="rc150"/>
            <p:cNvSpPr/>
            <p:nvPr/>
          </p:nvSpPr>
          <p:spPr>
            <a:xfrm>
              <a:off x="8894853" y="4511013"/>
              <a:ext cx="237118" cy="77434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2" name="rc151"/>
            <p:cNvSpPr/>
            <p:nvPr/>
          </p:nvSpPr>
          <p:spPr>
            <a:xfrm>
              <a:off x="8894853" y="451101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3" name="rc152"/>
            <p:cNvSpPr/>
            <p:nvPr/>
          </p:nvSpPr>
          <p:spPr>
            <a:xfrm>
              <a:off x="8894853" y="4440618"/>
              <a:ext cx="237118" cy="7039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4" name="rc153"/>
            <p:cNvSpPr/>
            <p:nvPr/>
          </p:nvSpPr>
          <p:spPr>
            <a:xfrm>
              <a:off x="8894853" y="3975229"/>
              <a:ext cx="237118" cy="4653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5" name="rc154"/>
            <p:cNvSpPr/>
            <p:nvPr/>
          </p:nvSpPr>
          <p:spPr>
            <a:xfrm>
              <a:off x="9158317" y="4640070"/>
              <a:ext cx="237118" cy="64528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6" name="rc155"/>
            <p:cNvSpPr/>
            <p:nvPr/>
          </p:nvSpPr>
          <p:spPr>
            <a:xfrm>
              <a:off x="9158317" y="464007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7" name="rc156"/>
            <p:cNvSpPr/>
            <p:nvPr/>
          </p:nvSpPr>
          <p:spPr>
            <a:xfrm>
              <a:off x="9158317" y="4585319"/>
              <a:ext cx="237118" cy="5475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8" name="rc157"/>
            <p:cNvSpPr/>
            <p:nvPr/>
          </p:nvSpPr>
          <p:spPr>
            <a:xfrm>
              <a:off x="9158317" y="4088643"/>
              <a:ext cx="237118" cy="4966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9" name="rc158"/>
            <p:cNvSpPr/>
            <p:nvPr/>
          </p:nvSpPr>
          <p:spPr>
            <a:xfrm>
              <a:off x="9421782" y="4890364"/>
              <a:ext cx="237118" cy="3949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0" name="rc159"/>
            <p:cNvSpPr/>
            <p:nvPr/>
          </p:nvSpPr>
          <p:spPr>
            <a:xfrm>
              <a:off x="9421782" y="489036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1" name="rc160"/>
            <p:cNvSpPr/>
            <p:nvPr/>
          </p:nvSpPr>
          <p:spPr>
            <a:xfrm>
              <a:off x="9421782" y="4855166"/>
              <a:ext cx="237118" cy="3519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2" name="rc161"/>
            <p:cNvSpPr/>
            <p:nvPr/>
          </p:nvSpPr>
          <p:spPr>
            <a:xfrm>
              <a:off x="9421782" y="4358491"/>
              <a:ext cx="237118" cy="4966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3" name="rc162"/>
            <p:cNvSpPr/>
            <p:nvPr/>
          </p:nvSpPr>
          <p:spPr>
            <a:xfrm>
              <a:off x="9685247" y="5062440"/>
              <a:ext cx="237118" cy="22291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4" name="rc163"/>
            <p:cNvSpPr/>
            <p:nvPr/>
          </p:nvSpPr>
          <p:spPr>
            <a:xfrm>
              <a:off x="9685247" y="506244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5" name="rc164"/>
            <p:cNvSpPr/>
            <p:nvPr/>
          </p:nvSpPr>
          <p:spPr>
            <a:xfrm>
              <a:off x="9685247" y="5058529"/>
              <a:ext cx="237118" cy="391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6" name="rc165"/>
            <p:cNvSpPr/>
            <p:nvPr/>
          </p:nvSpPr>
          <p:spPr>
            <a:xfrm>
              <a:off x="9685247" y="4894275"/>
              <a:ext cx="237118" cy="1642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7" name="rc166"/>
            <p:cNvSpPr/>
            <p:nvPr/>
          </p:nvSpPr>
          <p:spPr>
            <a:xfrm>
              <a:off x="9948711" y="5168033"/>
              <a:ext cx="237118" cy="11732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8" name="rc167"/>
            <p:cNvSpPr/>
            <p:nvPr/>
          </p:nvSpPr>
          <p:spPr>
            <a:xfrm>
              <a:off x="9948711" y="516803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9" name="rc168"/>
            <p:cNvSpPr/>
            <p:nvPr/>
          </p:nvSpPr>
          <p:spPr>
            <a:xfrm>
              <a:off x="9948711" y="5160211"/>
              <a:ext cx="237118" cy="782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0" name="rc169"/>
            <p:cNvSpPr/>
            <p:nvPr/>
          </p:nvSpPr>
          <p:spPr>
            <a:xfrm>
              <a:off x="9948711" y="5046797"/>
              <a:ext cx="237118" cy="1134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1" name="rc170"/>
            <p:cNvSpPr/>
            <p:nvPr/>
          </p:nvSpPr>
          <p:spPr>
            <a:xfrm>
              <a:off x="10212176" y="5214963"/>
              <a:ext cx="237118" cy="703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2" name="rc171"/>
            <p:cNvSpPr/>
            <p:nvPr/>
          </p:nvSpPr>
          <p:spPr>
            <a:xfrm>
              <a:off x="10212176" y="521496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3" name="rc172"/>
            <p:cNvSpPr/>
            <p:nvPr/>
          </p:nvSpPr>
          <p:spPr>
            <a:xfrm>
              <a:off x="10212176" y="5211052"/>
              <a:ext cx="237118" cy="391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4" name="rc173"/>
            <p:cNvSpPr/>
            <p:nvPr/>
          </p:nvSpPr>
          <p:spPr>
            <a:xfrm>
              <a:off x="10212176" y="5097638"/>
              <a:ext cx="237118" cy="1134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5" name="rc174"/>
            <p:cNvSpPr/>
            <p:nvPr/>
          </p:nvSpPr>
          <p:spPr>
            <a:xfrm>
              <a:off x="10475640" y="5222784"/>
              <a:ext cx="237118" cy="6257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6" name="rc175"/>
            <p:cNvSpPr/>
            <p:nvPr/>
          </p:nvSpPr>
          <p:spPr>
            <a:xfrm>
              <a:off x="10475640" y="522278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7" name="rc176"/>
            <p:cNvSpPr/>
            <p:nvPr/>
          </p:nvSpPr>
          <p:spPr>
            <a:xfrm>
              <a:off x="10475640" y="522278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8" name="rc177"/>
            <p:cNvSpPr/>
            <p:nvPr/>
          </p:nvSpPr>
          <p:spPr>
            <a:xfrm>
              <a:off x="10475640" y="5117192"/>
              <a:ext cx="237118" cy="10559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9" name="rc178"/>
            <p:cNvSpPr/>
            <p:nvPr/>
          </p:nvSpPr>
          <p:spPr>
            <a:xfrm>
              <a:off x="10739105" y="5211052"/>
              <a:ext cx="237118" cy="7430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0" name="rc179"/>
            <p:cNvSpPr/>
            <p:nvPr/>
          </p:nvSpPr>
          <p:spPr>
            <a:xfrm>
              <a:off x="10739105" y="521105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1" name="rc180"/>
            <p:cNvSpPr/>
            <p:nvPr/>
          </p:nvSpPr>
          <p:spPr>
            <a:xfrm>
              <a:off x="10739105" y="5207141"/>
              <a:ext cx="237118" cy="391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2" name="rc181"/>
            <p:cNvSpPr/>
            <p:nvPr/>
          </p:nvSpPr>
          <p:spPr>
            <a:xfrm>
              <a:off x="10739105" y="5117192"/>
              <a:ext cx="237118" cy="899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3" name="rc182"/>
            <p:cNvSpPr/>
            <p:nvPr/>
          </p:nvSpPr>
          <p:spPr>
            <a:xfrm>
              <a:off x="11002569" y="5183676"/>
              <a:ext cx="237118" cy="10168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4" name="rc183"/>
            <p:cNvSpPr/>
            <p:nvPr/>
          </p:nvSpPr>
          <p:spPr>
            <a:xfrm>
              <a:off x="11002569" y="518367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5" name="rc184"/>
            <p:cNvSpPr/>
            <p:nvPr/>
          </p:nvSpPr>
          <p:spPr>
            <a:xfrm>
              <a:off x="11002569" y="518367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6" name="rc185"/>
            <p:cNvSpPr/>
            <p:nvPr/>
          </p:nvSpPr>
          <p:spPr>
            <a:xfrm>
              <a:off x="11002569" y="5109370"/>
              <a:ext cx="237118" cy="7430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7" name="rc186"/>
            <p:cNvSpPr/>
            <p:nvPr/>
          </p:nvSpPr>
          <p:spPr>
            <a:xfrm>
              <a:off x="11266034" y="5261893"/>
              <a:ext cx="237118" cy="2346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8" name="rc187"/>
            <p:cNvSpPr/>
            <p:nvPr/>
          </p:nvSpPr>
          <p:spPr>
            <a:xfrm>
              <a:off x="11266034" y="526189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9" name="rc188"/>
            <p:cNvSpPr/>
            <p:nvPr/>
          </p:nvSpPr>
          <p:spPr>
            <a:xfrm>
              <a:off x="11266034" y="526189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0" name="rc189"/>
            <p:cNvSpPr/>
            <p:nvPr/>
          </p:nvSpPr>
          <p:spPr>
            <a:xfrm>
              <a:off x="11266034" y="5089816"/>
              <a:ext cx="237118" cy="17207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1" name="pg190"/>
            <p:cNvSpPr/>
            <p:nvPr/>
          </p:nvSpPr>
          <p:spPr>
            <a:xfrm>
              <a:off x="8689138"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92" name="pg191"/>
            <p:cNvSpPr/>
            <p:nvPr/>
          </p:nvSpPr>
          <p:spPr>
            <a:xfrm>
              <a:off x="9010491"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93" name="tx192"/>
            <p:cNvSpPr/>
            <p:nvPr/>
          </p:nvSpPr>
          <p:spPr>
            <a:xfrm>
              <a:off x="9135374"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1,158 case(s)</a:t>
              </a:r>
            </a:p>
          </p:txBody>
        </p:sp>
        <p:sp>
          <p:nvSpPr>
            <p:cNvPr id="194" name="pg193"/>
            <p:cNvSpPr/>
            <p:nvPr/>
          </p:nvSpPr>
          <p:spPr>
            <a:xfrm>
              <a:off x="9200906" y="2394471"/>
              <a:ext cx="1469263" cy="311602"/>
            </a:xfrm>
            <a:custGeom>
              <a:avLst/>
              <a:pathLst>
                <a:path w="1469263" h="311602">
                  <a:moveTo>
                    <a:pt x="26017" y="311602"/>
                  </a:moveTo>
                  <a:lnTo>
                    <a:pt x="1443246" y="311602"/>
                  </a:lnTo>
                  <a:lnTo>
                    <a:pt x="1442198" y="311581"/>
                  </a:lnTo>
                  <a:lnTo>
                    <a:pt x="1446382" y="311412"/>
                  </a:lnTo>
                  <a:lnTo>
                    <a:pt x="1450484" y="310575"/>
                  </a:lnTo>
                  <a:lnTo>
                    <a:pt x="1454399" y="309090"/>
                  </a:lnTo>
                  <a:lnTo>
                    <a:pt x="1458025" y="306996"/>
                  </a:lnTo>
                  <a:lnTo>
                    <a:pt x="1461268" y="304348"/>
                  </a:lnTo>
                  <a:lnTo>
                    <a:pt x="1464045" y="301214"/>
                  </a:lnTo>
                  <a:lnTo>
                    <a:pt x="1466283" y="297675"/>
                  </a:lnTo>
                  <a:lnTo>
                    <a:pt x="1467924" y="293823"/>
                  </a:lnTo>
                  <a:lnTo>
                    <a:pt x="1468926" y="289758"/>
                  </a:lnTo>
                  <a:lnTo>
                    <a:pt x="1469263" y="285585"/>
                  </a:lnTo>
                  <a:lnTo>
                    <a:pt x="1469263" y="26017"/>
                  </a:lnTo>
                  <a:lnTo>
                    <a:pt x="1468926" y="21843"/>
                  </a:lnTo>
                  <a:lnTo>
                    <a:pt x="1467924" y="17778"/>
                  </a:lnTo>
                  <a:lnTo>
                    <a:pt x="1466283" y="13926"/>
                  </a:lnTo>
                  <a:lnTo>
                    <a:pt x="1464045" y="10387"/>
                  </a:lnTo>
                  <a:lnTo>
                    <a:pt x="1461268" y="7253"/>
                  </a:lnTo>
                  <a:lnTo>
                    <a:pt x="1458025" y="4605"/>
                  </a:lnTo>
                  <a:lnTo>
                    <a:pt x="1454399" y="2511"/>
                  </a:lnTo>
                  <a:lnTo>
                    <a:pt x="1450484" y="1027"/>
                  </a:lnTo>
                  <a:lnTo>
                    <a:pt x="1446382" y="189"/>
                  </a:lnTo>
                  <a:lnTo>
                    <a:pt x="1443246"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95" name="tx194"/>
            <p:cNvSpPr/>
            <p:nvPr/>
          </p:nvSpPr>
          <p:spPr>
            <a:xfrm>
              <a:off x="9304975" y="2466357"/>
              <a:ext cx="1261125"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6,978 case(s)</a:t>
              </a:r>
            </a:p>
          </p:txBody>
        </p:sp>
        <p:sp>
          <p:nvSpPr>
            <p:cNvPr id="196" name="rc195"/>
            <p:cNvSpPr/>
            <p:nvPr/>
          </p:nvSpPr>
          <p:spPr>
            <a:xfrm>
              <a:off x="8328404" y="2153563"/>
              <a:ext cx="3214267" cy="3131794"/>
            </a:xfrm>
            <a:prstGeom prst="rect">
              <a:avLst/>
            </a:prstGeom>
            <a:ln w="13550" cap="rnd">
              <a:solidFill>
                <a:srgbClr val="333333">
                  <a:alpha val="100000"/>
                </a:srgbClr>
              </a:solidFill>
              <a:prstDash val="solid"/>
              <a:round/>
            </a:ln>
          </p:spPr>
          <p:txBody>
            <a:bodyPr/>
            <a:lstStyle/>
            <a:p/>
          </p:txBody>
        </p:sp>
        <p:sp>
          <p:nvSpPr>
            <p:cNvPr id="197" name="rc196"/>
            <p:cNvSpPr/>
            <p:nvPr/>
          </p:nvSpPr>
          <p:spPr>
            <a:xfrm>
              <a:off x="11542672" y="2153563"/>
              <a:ext cx="3214267" cy="3131794"/>
            </a:xfrm>
            <a:prstGeom prst="rect">
              <a:avLst/>
            </a:prstGeom>
            <a:solidFill>
              <a:srgbClr val="FFFFFF">
                <a:alpha val="100000"/>
              </a:srgbClr>
            </a:solidFill>
          </p:spPr>
          <p:txBody>
            <a:bodyPr/>
            <a:lstStyle/>
            <a:p/>
          </p:txBody>
        </p:sp>
        <p:sp>
          <p:nvSpPr>
            <p:cNvPr id="198" name="pl197"/>
            <p:cNvSpPr/>
            <p:nvPr/>
          </p:nvSpPr>
          <p:spPr>
            <a:xfrm>
              <a:off x="11542672" y="489427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9" name="pl198"/>
            <p:cNvSpPr/>
            <p:nvPr/>
          </p:nvSpPr>
          <p:spPr>
            <a:xfrm>
              <a:off x="11542672" y="411210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0" name="pl199"/>
            <p:cNvSpPr/>
            <p:nvPr/>
          </p:nvSpPr>
          <p:spPr>
            <a:xfrm>
              <a:off x="11542672" y="332994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1" name="pl200"/>
            <p:cNvSpPr/>
            <p:nvPr/>
          </p:nvSpPr>
          <p:spPr>
            <a:xfrm>
              <a:off x="11542672" y="254777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2" name="pl201"/>
            <p:cNvSpPr/>
            <p:nvPr/>
          </p:nvSpPr>
          <p:spPr>
            <a:xfrm>
              <a:off x="11542672"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3" name="pl202"/>
            <p:cNvSpPr/>
            <p:nvPr/>
          </p:nvSpPr>
          <p:spPr>
            <a:xfrm>
              <a:off x="11542672" y="450319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4" name="pl203"/>
            <p:cNvSpPr/>
            <p:nvPr/>
          </p:nvSpPr>
          <p:spPr>
            <a:xfrm>
              <a:off x="11542672" y="372102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5" name="pl204"/>
            <p:cNvSpPr/>
            <p:nvPr/>
          </p:nvSpPr>
          <p:spPr>
            <a:xfrm>
              <a:off x="11542672" y="293885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6" name="pl205"/>
            <p:cNvSpPr/>
            <p:nvPr/>
          </p:nvSpPr>
          <p:spPr>
            <a:xfrm>
              <a:off x="11542672" y="215669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7" name="rc206"/>
            <p:cNvSpPr/>
            <p:nvPr/>
          </p:nvSpPr>
          <p:spPr>
            <a:xfrm>
              <a:off x="11582191" y="5117192"/>
              <a:ext cx="237118" cy="16816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8" name="rc207"/>
            <p:cNvSpPr/>
            <p:nvPr/>
          </p:nvSpPr>
          <p:spPr>
            <a:xfrm>
              <a:off x="11582191" y="5113281"/>
              <a:ext cx="237118" cy="391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9" name="rc208"/>
            <p:cNvSpPr/>
            <p:nvPr/>
          </p:nvSpPr>
          <p:spPr>
            <a:xfrm>
              <a:off x="11582191" y="5109370"/>
              <a:ext cx="237118" cy="391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0" name="rc209"/>
            <p:cNvSpPr/>
            <p:nvPr/>
          </p:nvSpPr>
          <p:spPr>
            <a:xfrm>
              <a:off x="11582191" y="4749574"/>
              <a:ext cx="237118" cy="3597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1" name="rc210"/>
            <p:cNvSpPr/>
            <p:nvPr/>
          </p:nvSpPr>
          <p:spPr>
            <a:xfrm>
              <a:off x="11845656" y="4960759"/>
              <a:ext cx="237118" cy="32459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2" name="rc211"/>
            <p:cNvSpPr/>
            <p:nvPr/>
          </p:nvSpPr>
          <p:spPr>
            <a:xfrm>
              <a:off x="11845656" y="496075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3" name="rc212"/>
            <p:cNvSpPr/>
            <p:nvPr/>
          </p:nvSpPr>
          <p:spPr>
            <a:xfrm>
              <a:off x="11845656" y="4949026"/>
              <a:ext cx="237118" cy="1173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4" name="rc213"/>
            <p:cNvSpPr/>
            <p:nvPr/>
          </p:nvSpPr>
          <p:spPr>
            <a:xfrm>
              <a:off x="11845656" y="4202057"/>
              <a:ext cx="237118" cy="7469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5" name="rc214"/>
            <p:cNvSpPr/>
            <p:nvPr/>
          </p:nvSpPr>
          <p:spPr>
            <a:xfrm>
              <a:off x="12109121" y="5027243"/>
              <a:ext cx="237118" cy="25811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6" name="rc215"/>
            <p:cNvSpPr/>
            <p:nvPr/>
          </p:nvSpPr>
          <p:spPr>
            <a:xfrm>
              <a:off x="12109121" y="502724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7" name="rc216"/>
            <p:cNvSpPr/>
            <p:nvPr/>
          </p:nvSpPr>
          <p:spPr>
            <a:xfrm>
              <a:off x="12109121" y="5019421"/>
              <a:ext cx="237118" cy="782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8" name="rc217"/>
            <p:cNvSpPr/>
            <p:nvPr/>
          </p:nvSpPr>
          <p:spPr>
            <a:xfrm>
              <a:off x="12109121" y="4245076"/>
              <a:ext cx="237118" cy="77434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9" name="rc218"/>
            <p:cNvSpPr/>
            <p:nvPr/>
          </p:nvSpPr>
          <p:spPr>
            <a:xfrm>
              <a:off x="12372585" y="5046797"/>
              <a:ext cx="237118" cy="23856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0" name="rc219"/>
            <p:cNvSpPr/>
            <p:nvPr/>
          </p:nvSpPr>
          <p:spPr>
            <a:xfrm>
              <a:off x="12372585" y="504679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1" name="rc220"/>
            <p:cNvSpPr/>
            <p:nvPr/>
          </p:nvSpPr>
          <p:spPr>
            <a:xfrm>
              <a:off x="12372585" y="5019421"/>
              <a:ext cx="237118" cy="2737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2" name="rc221"/>
            <p:cNvSpPr/>
            <p:nvPr/>
          </p:nvSpPr>
          <p:spPr>
            <a:xfrm>
              <a:off x="12372585" y="4280274"/>
              <a:ext cx="237118" cy="73914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3" name="rc222"/>
            <p:cNvSpPr/>
            <p:nvPr/>
          </p:nvSpPr>
          <p:spPr>
            <a:xfrm>
              <a:off x="12636050" y="5038975"/>
              <a:ext cx="237118" cy="24638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4" name="rc223"/>
            <p:cNvSpPr/>
            <p:nvPr/>
          </p:nvSpPr>
          <p:spPr>
            <a:xfrm>
              <a:off x="12636050" y="503897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5" name="rc224"/>
            <p:cNvSpPr/>
            <p:nvPr/>
          </p:nvSpPr>
          <p:spPr>
            <a:xfrm>
              <a:off x="12636050" y="5011599"/>
              <a:ext cx="237118" cy="2737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6" name="rc225"/>
            <p:cNvSpPr/>
            <p:nvPr/>
          </p:nvSpPr>
          <p:spPr>
            <a:xfrm>
              <a:off x="12636050" y="4526656"/>
              <a:ext cx="237118" cy="48494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7" name="rc226"/>
            <p:cNvSpPr/>
            <p:nvPr/>
          </p:nvSpPr>
          <p:spPr>
            <a:xfrm>
              <a:off x="12899514" y="5160211"/>
              <a:ext cx="237118" cy="12514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8" name="rc227"/>
            <p:cNvSpPr/>
            <p:nvPr/>
          </p:nvSpPr>
          <p:spPr>
            <a:xfrm>
              <a:off x="12899514" y="516021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9" name="rc228"/>
            <p:cNvSpPr/>
            <p:nvPr/>
          </p:nvSpPr>
          <p:spPr>
            <a:xfrm>
              <a:off x="12899514" y="516021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0" name="rc229"/>
            <p:cNvSpPr/>
            <p:nvPr/>
          </p:nvSpPr>
          <p:spPr>
            <a:xfrm>
              <a:off x="12899514" y="4788682"/>
              <a:ext cx="237118" cy="37152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1" name="rc230"/>
            <p:cNvSpPr/>
            <p:nvPr/>
          </p:nvSpPr>
          <p:spPr>
            <a:xfrm>
              <a:off x="13162979" y="5273625"/>
              <a:ext cx="237118" cy="1173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2" name="rc231"/>
            <p:cNvSpPr/>
            <p:nvPr/>
          </p:nvSpPr>
          <p:spPr>
            <a:xfrm>
              <a:off x="13162979" y="527362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3" name="rc232"/>
            <p:cNvSpPr/>
            <p:nvPr/>
          </p:nvSpPr>
          <p:spPr>
            <a:xfrm>
              <a:off x="13162979" y="527362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4" name="rc233"/>
            <p:cNvSpPr/>
            <p:nvPr/>
          </p:nvSpPr>
          <p:spPr>
            <a:xfrm>
              <a:off x="13162979" y="5203230"/>
              <a:ext cx="237118" cy="7039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5" name="rc234"/>
            <p:cNvSpPr/>
            <p:nvPr/>
          </p:nvSpPr>
          <p:spPr>
            <a:xfrm>
              <a:off x="13426443" y="5211052"/>
              <a:ext cx="237118" cy="7430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6" name="rc235"/>
            <p:cNvSpPr/>
            <p:nvPr/>
          </p:nvSpPr>
          <p:spPr>
            <a:xfrm>
              <a:off x="13426443" y="521105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7" name="rc236"/>
            <p:cNvSpPr/>
            <p:nvPr/>
          </p:nvSpPr>
          <p:spPr>
            <a:xfrm>
              <a:off x="13426443" y="521105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8" name="rc237"/>
            <p:cNvSpPr/>
            <p:nvPr/>
          </p:nvSpPr>
          <p:spPr>
            <a:xfrm>
              <a:off x="13426443" y="5093727"/>
              <a:ext cx="237118" cy="1173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9" name="rc238"/>
            <p:cNvSpPr/>
            <p:nvPr/>
          </p:nvSpPr>
          <p:spPr>
            <a:xfrm>
              <a:off x="13689908" y="5207141"/>
              <a:ext cx="237118" cy="7821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0" name="rc239"/>
            <p:cNvSpPr/>
            <p:nvPr/>
          </p:nvSpPr>
          <p:spPr>
            <a:xfrm>
              <a:off x="13689908" y="520714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1" name="rc240"/>
            <p:cNvSpPr/>
            <p:nvPr/>
          </p:nvSpPr>
          <p:spPr>
            <a:xfrm>
              <a:off x="13689908" y="520714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2" name="rc241"/>
            <p:cNvSpPr/>
            <p:nvPr/>
          </p:nvSpPr>
          <p:spPr>
            <a:xfrm>
              <a:off x="13689908" y="5078084"/>
              <a:ext cx="237118" cy="12905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3" name="rc242"/>
            <p:cNvSpPr/>
            <p:nvPr/>
          </p:nvSpPr>
          <p:spPr>
            <a:xfrm>
              <a:off x="13953372" y="5168033"/>
              <a:ext cx="237118" cy="11732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4" name="rc243"/>
            <p:cNvSpPr/>
            <p:nvPr/>
          </p:nvSpPr>
          <p:spPr>
            <a:xfrm>
              <a:off x="13953372" y="516803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5" name="rc244"/>
            <p:cNvSpPr/>
            <p:nvPr/>
          </p:nvSpPr>
          <p:spPr>
            <a:xfrm>
              <a:off x="13953372" y="516803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6" name="rc245"/>
            <p:cNvSpPr/>
            <p:nvPr/>
          </p:nvSpPr>
          <p:spPr>
            <a:xfrm>
              <a:off x="13953372" y="5027243"/>
              <a:ext cx="237118" cy="1407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7" name="rc246"/>
            <p:cNvSpPr/>
            <p:nvPr/>
          </p:nvSpPr>
          <p:spPr>
            <a:xfrm>
              <a:off x="14216837" y="5168033"/>
              <a:ext cx="237118" cy="11732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8" name="rc247"/>
            <p:cNvSpPr/>
            <p:nvPr/>
          </p:nvSpPr>
          <p:spPr>
            <a:xfrm>
              <a:off x="14216837" y="516803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9" name="rc248"/>
            <p:cNvSpPr/>
            <p:nvPr/>
          </p:nvSpPr>
          <p:spPr>
            <a:xfrm>
              <a:off x="14216837" y="516803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0" name="rc249"/>
            <p:cNvSpPr/>
            <p:nvPr/>
          </p:nvSpPr>
          <p:spPr>
            <a:xfrm>
              <a:off x="14216837" y="5093727"/>
              <a:ext cx="237118" cy="7430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1" name="rc250"/>
            <p:cNvSpPr/>
            <p:nvPr/>
          </p:nvSpPr>
          <p:spPr>
            <a:xfrm>
              <a:off x="14480302" y="5109370"/>
              <a:ext cx="237118" cy="17598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2" name="rc251"/>
            <p:cNvSpPr/>
            <p:nvPr/>
          </p:nvSpPr>
          <p:spPr>
            <a:xfrm>
              <a:off x="14480302" y="510937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3" name="rc252"/>
            <p:cNvSpPr/>
            <p:nvPr/>
          </p:nvSpPr>
          <p:spPr>
            <a:xfrm>
              <a:off x="14480302" y="510937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4" name="rc253"/>
            <p:cNvSpPr/>
            <p:nvPr/>
          </p:nvSpPr>
          <p:spPr>
            <a:xfrm>
              <a:off x="14480302" y="4976402"/>
              <a:ext cx="237118" cy="1329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5" name="pg254"/>
            <p:cNvSpPr/>
            <p:nvPr/>
          </p:nvSpPr>
          <p:spPr>
            <a:xfrm>
              <a:off x="14538051"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256" name="pg255"/>
            <p:cNvSpPr/>
            <p:nvPr/>
          </p:nvSpPr>
          <p:spPr>
            <a:xfrm>
              <a:off x="12248896"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57" name="tx256"/>
            <p:cNvSpPr/>
            <p:nvPr/>
          </p:nvSpPr>
          <p:spPr>
            <a:xfrm>
              <a:off x="12373778"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516 case(s)</a:t>
              </a:r>
            </a:p>
          </p:txBody>
        </p:sp>
        <p:sp>
          <p:nvSpPr>
            <p:cNvPr id="258" name="pg257"/>
            <p:cNvSpPr/>
            <p:nvPr/>
          </p:nvSpPr>
          <p:spPr>
            <a:xfrm>
              <a:off x="12435288" y="2394471"/>
              <a:ext cx="1429034" cy="311602"/>
            </a:xfrm>
            <a:custGeom>
              <a:avLst/>
              <a:pathLst>
                <a:path w="1429034" h="311602">
                  <a:moveTo>
                    <a:pt x="26017" y="311602"/>
                  </a:moveTo>
                  <a:lnTo>
                    <a:pt x="1403017" y="311602"/>
                  </a:lnTo>
                  <a:lnTo>
                    <a:pt x="1401969" y="311581"/>
                  </a:lnTo>
                  <a:lnTo>
                    <a:pt x="1406153" y="311412"/>
                  </a:lnTo>
                  <a:lnTo>
                    <a:pt x="1410256" y="310575"/>
                  </a:lnTo>
                  <a:lnTo>
                    <a:pt x="1414170" y="309090"/>
                  </a:lnTo>
                  <a:lnTo>
                    <a:pt x="1417797" y="306996"/>
                  </a:lnTo>
                  <a:lnTo>
                    <a:pt x="1421040" y="304348"/>
                  </a:lnTo>
                  <a:lnTo>
                    <a:pt x="1423816" y="301214"/>
                  </a:lnTo>
                  <a:lnTo>
                    <a:pt x="1426054" y="297675"/>
                  </a:lnTo>
                  <a:lnTo>
                    <a:pt x="1427695" y="293823"/>
                  </a:lnTo>
                  <a:lnTo>
                    <a:pt x="1428697" y="289758"/>
                  </a:lnTo>
                  <a:lnTo>
                    <a:pt x="1429034" y="285585"/>
                  </a:lnTo>
                  <a:lnTo>
                    <a:pt x="1429034" y="26017"/>
                  </a:lnTo>
                  <a:lnTo>
                    <a:pt x="1428697" y="21843"/>
                  </a:lnTo>
                  <a:lnTo>
                    <a:pt x="1427695" y="17778"/>
                  </a:lnTo>
                  <a:lnTo>
                    <a:pt x="1426054" y="13926"/>
                  </a:lnTo>
                  <a:lnTo>
                    <a:pt x="1423816" y="10387"/>
                  </a:lnTo>
                  <a:lnTo>
                    <a:pt x="1421040" y="7253"/>
                  </a:lnTo>
                  <a:lnTo>
                    <a:pt x="1417797" y="4605"/>
                  </a:lnTo>
                  <a:lnTo>
                    <a:pt x="1414170" y="2511"/>
                  </a:lnTo>
                  <a:lnTo>
                    <a:pt x="1410256" y="1027"/>
                  </a:lnTo>
                  <a:lnTo>
                    <a:pt x="1406153" y="189"/>
                  </a:lnTo>
                  <a:lnTo>
                    <a:pt x="140301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59" name="tx258"/>
            <p:cNvSpPr/>
            <p:nvPr/>
          </p:nvSpPr>
          <p:spPr>
            <a:xfrm>
              <a:off x="12539357" y="2466357"/>
              <a:ext cx="122089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495 case(s)</a:t>
              </a:r>
            </a:p>
          </p:txBody>
        </p:sp>
        <p:sp>
          <p:nvSpPr>
            <p:cNvPr id="260" name="rc259"/>
            <p:cNvSpPr/>
            <p:nvPr/>
          </p:nvSpPr>
          <p:spPr>
            <a:xfrm>
              <a:off x="11542672" y="2153563"/>
              <a:ext cx="3214267" cy="3131794"/>
            </a:xfrm>
            <a:prstGeom prst="rect">
              <a:avLst/>
            </a:prstGeom>
            <a:ln w="13550" cap="rnd">
              <a:solidFill>
                <a:srgbClr val="333333">
                  <a:alpha val="100000"/>
                </a:srgbClr>
              </a:solidFill>
              <a:prstDash val="solid"/>
              <a:round/>
            </a:ln>
          </p:spPr>
          <p:txBody>
            <a:bodyPr/>
            <a:lstStyle/>
            <a:p/>
          </p:txBody>
        </p:sp>
        <p:sp>
          <p:nvSpPr>
            <p:cNvPr id="261" name="rc260"/>
            <p:cNvSpPr/>
            <p:nvPr/>
          </p:nvSpPr>
          <p:spPr>
            <a:xfrm>
              <a:off x="14756939" y="2153563"/>
              <a:ext cx="3214267" cy="3131794"/>
            </a:xfrm>
            <a:prstGeom prst="rect">
              <a:avLst/>
            </a:prstGeom>
            <a:solidFill>
              <a:srgbClr val="FFFFFF">
                <a:alpha val="100000"/>
              </a:srgbClr>
            </a:solidFill>
          </p:spPr>
          <p:txBody>
            <a:bodyPr/>
            <a:lstStyle/>
            <a:p/>
          </p:txBody>
        </p:sp>
        <p:sp>
          <p:nvSpPr>
            <p:cNvPr id="262" name="pl261"/>
            <p:cNvSpPr/>
            <p:nvPr/>
          </p:nvSpPr>
          <p:spPr>
            <a:xfrm>
              <a:off x="14756939" y="489427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3" name="pl262"/>
            <p:cNvSpPr/>
            <p:nvPr/>
          </p:nvSpPr>
          <p:spPr>
            <a:xfrm>
              <a:off x="14756939" y="411210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4" name="pl263"/>
            <p:cNvSpPr/>
            <p:nvPr/>
          </p:nvSpPr>
          <p:spPr>
            <a:xfrm>
              <a:off x="14756939" y="332994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5" name="pl264"/>
            <p:cNvSpPr/>
            <p:nvPr/>
          </p:nvSpPr>
          <p:spPr>
            <a:xfrm>
              <a:off x="14756939" y="254777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6" name="pl265"/>
            <p:cNvSpPr/>
            <p:nvPr/>
          </p:nvSpPr>
          <p:spPr>
            <a:xfrm>
              <a:off x="1475693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7" name="pl266"/>
            <p:cNvSpPr/>
            <p:nvPr/>
          </p:nvSpPr>
          <p:spPr>
            <a:xfrm>
              <a:off x="14756939" y="450319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8" name="pl267"/>
            <p:cNvSpPr/>
            <p:nvPr/>
          </p:nvSpPr>
          <p:spPr>
            <a:xfrm>
              <a:off x="14756939" y="372102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9" name="pl268"/>
            <p:cNvSpPr/>
            <p:nvPr/>
          </p:nvSpPr>
          <p:spPr>
            <a:xfrm>
              <a:off x="14756939" y="293885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70" name="pl269"/>
            <p:cNvSpPr/>
            <p:nvPr/>
          </p:nvSpPr>
          <p:spPr>
            <a:xfrm>
              <a:off x="14756939" y="215669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71" name="rc270"/>
            <p:cNvSpPr/>
            <p:nvPr/>
          </p:nvSpPr>
          <p:spPr>
            <a:xfrm>
              <a:off x="14796459" y="4984224"/>
              <a:ext cx="237118" cy="30113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2" name="rc271"/>
            <p:cNvSpPr/>
            <p:nvPr/>
          </p:nvSpPr>
          <p:spPr>
            <a:xfrm>
              <a:off x="14796459" y="4604873"/>
              <a:ext cx="237118" cy="37935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3" name="rc272"/>
            <p:cNvSpPr/>
            <p:nvPr/>
          </p:nvSpPr>
          <p:spPr>
            <a:xfrm>
              <a:off x="14796459" y="460487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4" name="rc273"/>
            <p:cNvSpPr/>
            <p:nvPr/>
          </p:nvSpPr>
          <p:spPr>
            <a:xfrm>
              <a:off x="14796459" y="4288096"/>
              <a:ext cx="237118" cy="31677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5" name="rc274"/>
            <p:cNvSpPr/>
            <p:nvPr/>
          </p:nvSpPr>
          <p:spPr>
            <a:xfrm>
              <a:off x="15059924" y="4233344"/>
              <a:ext cx="237118" cy="105201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6" name="rc275"/>
            <p:cNvSpPr/>
            <p:nvPr/>
          </p:nvSpPr>
          <p:spPr>
            <a:xfrm>
              <a:off x="15059924" y="4217701"/>
              <a:ext cx="237118" cy="1564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7" name="rc276"/>
            <p:cNvSpPr/>
            <p:nvPr/>
          </p:nvSpPr>
          <p:spPr>
            <a:xfrm>
              <a:off x="15059924" y="421770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8" name="rc277"/>
            <p:cNvSpPr/>
            <p:nvPr/>
          </p:nvSpPr>
          <p:spPr>
            <a:xfrm>
              <a:off x="15059924" y="2950591"/>
              <a:ext cx="237118" cy="126710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9" name="rc278"/>
            <p:cNvSpPr/>
            <p:nvPr/>
          </p:nvSpPr>
          <p:spPr>
            <a:xfrm>
              <a:off x="15323388" y="4714376"/>
              <a:ext cx="237118" cy="57098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0" name="rc279"/>
            <p:cNvSpPr/>
            <p:nvPr/>
          </p:nvSpPr>
          <p:spPr>
            <a:xfrm>
              <a:off x="15323388" y="471437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1" name="rc280"/>
            <p:cNvSpPr/>
            <p:nvPr/>
          </p:nvSpPr>
          <p:spPr>
            <a:xfrm>
              <a:off x="15323388" y="471437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2" name="rc281"/>
            <p:cNvSpPr/>
            <p:nvPr/>
          </p:nvSpPr>
          <p:spPr>
            <a:xfrm>
              <a:off x="15323388" y="3783598"/>
              <a:ext cx="237118" cy="9307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3" name="rc282"/>
            <p:cNvSpPr/>
            <p:nvPr/>
          </p:nvSpPr>
          <p:spPr>
            <a:xfrm>
              <a:off x="15586853" y="5246249"/>
              <a:ext cx="237118" cy="3910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4" name="rc283"/>
            <p:cNvSpPr/>
            <p:nvPr/>
          </p:nvSpPr>
          <p:spPr>
            <a:xfrm>
              <a:off x="15586853" y="524624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5" name="rc284"/>
            <p:cNvSpPr/>
            <p:nvPr/>
          </p:nvSpPr>
          <p:spPr>
            <a:xfrm>
              <a:off x="15586853" y="524624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6" name="rc285"/>
            <p:cNvSpPr/>
            <p:nvPr/>
          </p:nvSpPr>
          <p:spPr>
            <a:xfrm>
              <a:off x="15586853" y="5171944"/>
              <a:ext cx="237118" cy="7430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7" name="pg286"/>
            <p:cNvSpPr/>
            <p:nvPr/>
          </p:nvSpPr>
          <p:spPr>
            <a:xfrm>
              <a:off x="15463163"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88" name="tx287"/>
            <p:cNvSpPr/>
            <p:nvPr/>
          </p:nvSpPr>
          <p:spPr>
            <a:xfrm>
              <a:off x="15588046"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603 case(s)</a:t>
              </a:r>
            </a:p>
          </p:txBody>
        </p:sp>
        <p:sp>
          <p:nvSpPr>
            <p:cNvPr id="289" name="pg288"/>
            <p:cNvSpPr/>
            <p:nvPr/>
          </p:nvSpPr>
          <p:spPr>
            <a:xfrm>
              <a:off x="16260004"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90" name="rc289"/>
            <p:cNvSpPr/>
            <p:nvPr/>
          </p:nvSpPr>
          <p:spPr>
            <a:xfrm>
              <a:off x="14756939" y="2153563"/>
              <a:ext cx="3214267" cy="3131794"/>
            </a:xfrm>
            <a:prstGeom prst="rect">
              <a:avLst/>
            </a:prstGeom>
            <a:ln w="13550" cap="rnd">
              <a:solidFill>
                <a:srgbClr val="333333">
                  <a:alpha val="100000"/>
                </a:srgbClr>
              </a:solidFill>
              <a:prstDash val="solid"/>
              <a:round/>
            </a:ln>
          </p:spPr>
          <p:txBody>
            <a:bodyPr/>
            <a:lstStyle/>
            <a:p/>
          </p:txBody>
        </p:sp>
        <p:sp>
          <p:nvSpPr>
            <p:cNvPr id="291" name="tx290"/>
            <p:cNvSpPr/>
            <p:nvPr/>
          </p:nvSpPr>
          <p:spPr>
            <a:xfrm>
              <a:off x="322447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92" name="tx291"/>
            <p:cNvSpPr/>
            <p:nvPr/>
          </p:nvSpPr>
          <p:spPr>
            <a:xfrm>
              <a:off x="64387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93" name="tx292"/>
            <p:cNvSpPr/>
            <p:nvPr/>
          </p:nvSpPr>
          <p:spPr>
            <a:xfrm>
              <a:off x="96530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94" name="tx293"/>
            <p:cNvSpPr/>
            <p:nvPr/>
          </p:nvSpPr>
          <p:spPr>
            <a:xfrm>
              <a:off x="128672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95" name="tx294"/>
            <p:cNvSpPr/>
            <p:nvPr/>
          </p:nvSpPr>
          <p:spPr>
            <a:xfrm>
              <a:off x="1608154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96" name="pl295"/>
            <p:cNvSpPr/>
            <p:nvPr/>
          </p:nvSpPr>
          <p:spPr>
            <a:xfrm>
              <a:off x="20579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7" name="pl296"/>
            <p:cNvSpPr/>
            <p:nvPr/>
          </p:nvSpPr>
          <p:spPr>
            <a:xfrm>
              <a:off x="2321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8" name="pl297"/>
            <p:cNvSpPr/>
            <p:nvPr/>
          </p:nvSpPr>
          <p:spPr>
            <a:xfrm>
              <a:off x="2584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9" name="pl298"/>
            <p:cNvSpPr/>
            <p:nvPr/>
          </p:nvSpPr>
          <p:spPr>
            <a:xfrm>
              <a:off x="2848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0" name="pl299"/>
            <p:cNvSpPr/>
            <p:nvPr/>
          </p:nvSpPr>
          <p:spPr>
            <a:xfrm>
              <a:off x="3111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1" name="pl300"/>
            <p:cNvSpPr/>
            <p:nvPr/>
          </p:nvSpPr>
          <p:spPr>
            <a:xfrm>
              <a:off x="3375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2" name="pl301"/>
            <p:cNvSpPr/>
            <p:nvPr/>
          </p:nvSpPr>
          <p:spPr>
            <a:xfrm>
              <a:off x="3638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pl302"/>
            <p:cNvSpPr/>
            <p:nvPr/>
          </p:nvSpPr>
          <p:spPr>
            <a:xfrm>
              <a:off x="3902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pl303"/>
            <p:cNvSpPr/>
            <p:nvPr/>
          </p:nvSpPr>
          <p:spPr>
            <a:xfrm>
              <a:off x="4165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4429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pl305"/>
            <p:cNvSpPr/>
            <p:nvPr/>
          </p:nvSpPr>
          <p:spPr>
            <a:xfrm>
              <a:off x="4692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4956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tx307"/>
            <p:cNvSpPr/>
            <p:nvPr/>
          </p:nvSpPr>
          <p:spPr>
            <a:xfrm rot="-5400000">
              <a:off x="197716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09" name="tx308"/>
            <p:cNvSpPr/>
            <p:nvPr/>
          </p:nvSpPr>
          <p:spPr>
            <a:xfrm rot="-5400000">
              <a:off x="22308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10" name="tx309"/>
            <p:cNvSpPr/>
            <p:nvPr/>
          </p:nvSpPr>
          <p:spPr>
            <a:xfrm rot="-5400000">
              <a:off x="249437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11" name="tx310"/>
            <p:cNvSpPr/>
            <p:nvPr/>
          </p:nvSpPr>
          <p:spPr>
            <a:xfrm rot="-5400000">
              <a:off x="27559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12" name="tx311"/>
            <p:cNvSpPr/>
            <p:nvPr/>
          </p:nvSpPr>
          <p:spPr>
            <a:xfrm rot="-5400000">
              <a:off x="298878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13" name="tx312"/>
            <p:cNvSpPr/>
            <p:nvPr/>
          </p:nvSpPr>
          <p:spPr>
            <a:xfrm rot="-5400000">
              <a:off x="32944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14" name="tx313"/>
            <p:cNvSpPr/>
            <p:nvPr/>
          </p:nvSpPr>
          <p:spPr>
            <a:xfrm rot="-5400000">
              <a:off x="358764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15" name="tx314"/>
            <p:cNvSpPr/>
            <p:nvPr/>
          </p:nvSpPr>
          <p:spPr>
            <a:xfrm rot="-5400000">
              <a:off x="378894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16" name="tx315"/>
            <p:cNvSpPr/>
            <p:nvPr/>
          </p:nvSpPr>
          <p:spPr>
            <a:xfrm rot="-5400000">
              <a:off x="405236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17" name="tx316"/>
            <p:cNvSpPr/>
            <p:nvPr/>
          </p:nvSpPr>
          <p:spPr>
            <a:xfrm rot="-5400000">
              <a:off x="43522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18" name="tx317"/>
            <p:cNvSpPr/>
            <p:nvPr/>
          </p:nvSpPr>
          <p:spPr>
            <a:xfrm rot="-5400000">
              <a:off x="4597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19" name="tx318"/>
            <p:cNvSpPr/>
            <p:nvPr/>
          </p:nvSpPr>
          <p:spPr>
            <a:xfrm rot="-5400000">
              <a:off x="4860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20" name="pl319"/>
            <p:cNvSpPr/>
            <p:nvPr/>
          </p:nvSpPr>
          <p:spPr>
            <a:xfrm>
              <a:off x="5272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1" name="pl320"/>
            <p:cNvSpPr/>
            <p:nvPr/>
          </p:nvSpPr>
          <p:spPr>
            <a:xfrm>
              <a:off x="5535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pl321"/>
            <p:cNvSpPr/>
            <p:nvPr/>
          </p:nvSpPr>
          <p:spPr>
            <a:xfrm>
              <a:off x="5799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3" name="pl322"/>
            <p:cNvSpPr/>
            <p:nvPr/>
          </p:nvSpPr>
          <p:spPr>
            <a:xfrm>
              <a:off x="6062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4" name="pl323"/>
            <p:cNvSpPr/>
            <p:nvPr/>
          </p:nvSpPr>
          <p:spPr>
            <a:xfrm>
              <a:off x="6326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5" name="pl324"/>
            <p:cNvSpPr/>
            <p:nvPr/>
          </p:nvSpPr>
          <p:spPr>
            <a:xfrm>
              <a:off x="6589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6" name="pl325"/>
            <p:cNvSpPr/>
            <p:nvPr/>
          </p:nvSpPr>
          <p:spPr>
            <a:xfrm>
              <a:off x="6853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pl326"/>
            <p:cNvSpPr/>
            <p:nvPr/>
          </p:nvSpPr>
          <p:spPr>
            <a:xfrm>
              <a:off x="7116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327"/>
            <p:cNvSpPr/>
            <p:nvPr/>
          </p:nvSpPr>
          <p:spPr>
            <a:xfrm>
              <a:off x="73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28"/>
            <p:cNvSpPr/>
            <p:nvPr/>
          </p:nvSpPr>
          <p:spPr>
            <a:xfrm>
              <a:off x="7643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329"/>
            <p:cNvSpPr/>
            <p:nvPr/>
          </p:nvSpPr>
          <p:spPr>
            <a:xfrm>
              <a:off x="7906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30"/>
            <p:cNvSpPr/>
            <p:nvPr/>
          </p:nvSpPr>
          <p:spPr>
            <a:xfrm>
              <a:off x="8170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tx331"/>
            <p:cNvSpPr/>
            <p:nvPr/>
          </p:nvSpPr>
          <p:spPr>
            <a:xfrm rot="-5400000">
              <a:off x="519143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33" name="tx332"/>
            <p:cNvSpPr/>
            <p:nvPr/>
          </p:nvSpPr>
          <p:spPr>
            <a:xfrm rot="-5400000">
              <a:off x="544508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34" name="tx333"/>
            <p:cNvSpPr/>
            <p:nvPr/>
          </p:nvSpPr>
          <p:spPr>
            <a:xfrm rot="-5400000">
              <a:off x="57086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35" name="tx334"/>
            <p:cNvSpPr/>
            <p:nvPr/>
          </p:nvSpPr>
          <p:spPr>
            <a:xfrm rot="-5400000">
              <a:off x="597023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36" name="tx335"/>
            <p:cNvSpPr/>
            <p:nvPr/>
          </p:nvSpPr>
          <p:spPr>
            <a:xfrm rot="-5400000">
              <a:off x="620305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37" name="tx336"/>
            <p:cNvSpPr/>
            <p:nvPr/>
          </p:nvSpPr>
          <p:spPr>
            <a:xfrm rot="-5400000">
              <a:off x="650875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38" name="tx337"/>
            <p:cNvSpPr/>
            <p:nvPr/>
          </p:nvSpPr>
          <p:spPr>
            <a:xfrm rot="-5400000">
              <a:off x="680191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39" name="tx338"/>
            <p:cNvSpPr/>
            <p:nvPr/>
          </p:nvSpPr>
          <p:spPr>
            <a:xfrm rot="-5400000">
              <a:off x="70032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40" name="tx339"/>
            <p:cNvSpPr/>
            <p:nvPr/>
          </p:nvSpPr>
          <p:spPr>
            <a:xfrm rot="-5400000">
              <a:off x="72666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41" name="tx340"/>
            <p:cNvSpPr/>
            <p:nvPr/>
          </p:nvSpPr>
          <p:spPr>
            <a:xfrm rot="-5400000">
              <a:off x="75665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42" name="tx341"/>
            <p:cNvSpPr/>
            <p:nvPr/>
          </p:nvSpPr>
          <p:spPr>
            <a:xfrm rot="-5400000">
              <a:off x="7811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43" name="tx342"/>
            <p:cNvSpPr/>
            <p:nvPr/>
          </p:nvSpPr>
          <p:spPr>
            <a:xfrm rot="-5400000">
              <a:off x="80748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44" name="pl343"/>
            <p:cNvSpPr/>
            <p:nvPr/>
          </p:nvSpPr>
          <p:spPr>
            <a:xfrm>
              <a:off x="8486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5" name="pl344"/>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pl345"/>
            <p:cNvSpPr/>
            <p:nvPr/>
          </p:nvSpPr>
          <p:spPr>
            <a:xfrm>
              <a:off x="90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7" name="pl346"/>
            <p:cNvSpPr/>
            <p:nvPr/>
          </p:nvSpPr>
          <p:spPr>
            <a:xfrm>
              <a:off x="9276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8" name="pl347"/>
            <p:cNvSpPr/>
            <p:nvPr/>
          </p:nvSpPr>
          <p:spPr>
            <a:xfrm>
              <a:off x="9540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9" name="pl348"/>
            <p:cNvSpPr/>
            <p:nvPr/>
          </p:nvSpPr>
          <p:spPr>
            <a:xfrm>
              <a:off x="9803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0" name="pl349"/>
            <p:cNvSpPr/>
            <p:nvPr/>
          </p:nvSpPr>
          <p:spPr>
            <a:xfrm>
              <a:off x="10067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pl350"/>
            <p:cNvSpPr/>
            <p:nvPr/>
          </p:nvSpPr>
          <p:spPr>
            <a:xfrm>
              <a:off x="10330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pl351"/>
            <p:cNvSpPr/>
            <p:nvPr/>
          </p:nvSpPr>
          <p:spPr>
            <a:xfrm>
              <a:off x="10594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pl352"/>
            <p:cNvSpPr/>
            <p:nvPr/>
          </p:nvSpPr>
          <p:spPr>
            <a:xfrm>
              <a:off x="10857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4" name="pl353"/>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5" name="pl354"/>
            <p:cNvSpPr/>
            <p:nvPr/>
          </p:nvSpPr>
          <p:spPr>
            <a:xfrm>
              <a:off x="11384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6" name="tx355"/>
            <p:cNvSpPr/>
            <p:nvPr/>
          </p:nvSpPr>
          <p:spPr>
            <a:xfrm rot="-5400000">
              <a:off x="8405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57" name="tx356"/>
            <p:cNvSpPr/>
            <p:nvPr/>
          </p:nvSpPr>
          <p:spPr>
            <a:xfrm rot="-5400000">
              <a:off x="865935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58" name="tx357"/>
            <p:cNvSpPr/>
            <p:nvPr/>
          </p:nvSpPr>
          <p:spPr>
            <a:xfrm rot="-5400000">
              <a:off x="892290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59" name="tx358"/>
            <p:cNvSpPr/>
            <p:nvPr/>
          </p:nvSpPr>
          <p:spPr>
            <a:xfrm rot="-5400000">
              <a:off x="9184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60" name="tx359"/>
            <p:cNvSpPr/>
            <p:nvPr/>
          </p:nvSpPr>
          <p:spPr>
            <a:xfrm rot="-5400000">
              <a:off x="941732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61" name="tx360"/>
            <p:cNvSpPr/>
            <p:nvPr/>
          </p:nvSpPr>
          <p:spPr>
            <a:xfrm rot="-5400000">
              <a:off x="9723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62" name="tx361"/>
            <p:cNvSpPr/>
            <p:nvPr/>
          </p:nvSpPr>
          <p:spPr>
            <a:xfrm rot="-5400000">
              <a:off x="1001617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63" name="tx362"/>
            <p:cNvSpPr/>
            <p:nvPr/>
          </p:nvSpPr>
          <p:spPr>
            <a:xfrm rot="-5400000">
              <a:off x="1021748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64" name="tx363"/>
            <p:cNvSpPr/>
            <p:nvPr/>
          </p:nvSpPr>
          <p:spPr>
            <a:xfrm rot="-5400000">
              <a:off x="1048090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65" name="tx364"/>
            <p:cNvSpPr/>
            <p:nvPr/>
          </p:nvSpPr>
          <p:spPr>
            <a:xfrm rot="-5400000">
              <a:off x="1078078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66" name="tx365"/>
            <p:cNvSpPr/>
            <p:nvPr/>
          </p:nvSpPr>
          <p:spPr>
            <a:xfrm rot="-5400000">
              <a:off x="11025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67" name="tx366"/>
            <p:cNvSpPr/>
            <p:nvPr/>
          </p:nvSpPr>
          <p:spPr>
            <a:xfrm rot="-5400000">
              <a:off x="11289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68" name="pl367"/>
            <p:cNvSpPr/>
            <p:nvPr/>
          </p:nvSpPr>
          <p:spPr>
            <a:xfrm>
              <a:off x="1170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9" name="pl368"/>
            <p:cNvSpPr/>
            <p:nvPr/>
          </p:nvSpPr>
          <p:spPr>
            <a:xfrm>
              <a:off x="11964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0" name="pl369"/>
            <p:cNvSpPr/>
            <p:nvPr/>
          </p:nvSpPr>
          <p:spPr>
            <a:xfrm>
              <a:off x="12227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1" name="pl370"/>
            <p:cNvSpPr/>
            <p:nvPr/>
          </p:nvSpPr>
          <p:spPr>
            <a:xfrm>
              <a:off x="12491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2" name="pl371"/>
            <p:cNvSpPr/>
            <p:nvPr/>
          </p:nvSpPr>
          <p:spPr>
            <a:xfrm>
              <a:off x="12754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3" name="pl372"/>
            <p:cNvSpPr/>
            <p:nvPr/>
          </p:nvSpPr>
          <p:spPr>
            <a:xfrm>
              <a:off x="13018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4" name="pl373"/>
            <p:cNvSpPr/>
            <p:nvPr/>
          </p:nvSpPr>
          <p:spPr>
            <a:xfrm>
              <a:off x="1328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5" name="pl374"/>
            <p:cNvSpPr/>
            <p:nvPr/>
          </p:nvSpPr>
          <p:spPr>
            <a:xfrm>
              <a:off x="13545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6" name="pl375"/>
            <p:cNvSpPr/>
            <p:nvPr/>
          </p:nvSpPr>
          <p:spPr>
            <a:xfrm>
              <a:off x="13808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7" name="pl376"/>
            <p:cNvSpPr/>
            <p:nvPr/>
          </p:nvSpPr>
          <p:spPr>
            <a:xfrm>
              <a:off x="14071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8" name="pl377"/>
            <p:cNvSpPr/>
            <p:nvPr/>
          </p:nvSpPr>
          <p:spPr>
            <a:xfrm>
              <a:off x="14335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9" name="pl378"/>
            <p:cNvSpPr/>
            <p:nvPr/>
          </p:nvSpPr>
          <p:spPr>
            <a:xfrm>
              <a:off x="14598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0" name="tx379"/>
            <p:cNvSpPr/>
            <p:nvPr/>
          </p:nvSpPr>
          <p:spPr>
            <a:xfrm rot="-5400000">
              <a:off x="116199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81" name="tx380"/>
            <p:cNvSpPr/>
            <p:nvPr/>
          </p:nvSpPr>
          <p:spPr>
            <a:xfrm rot="-5400000">
              <a:off x="1187362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82" name="tx381"/>
            <p:cNvSpPr/>
            <p:nvPr/>
          </p:nvSpPr>
          <p:spPr>
            <a:xfrm rot="-5400000">
              <a:off x="1213717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83" name="tx382"/>
            <p:cNvSpPr/>
            <p:nvPr/>
          </p:nvSpPr>
          <p:spPr>
            <a:xfrm rot="-5400000">
              <a:off x="1239877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84" name="tx383"/>
            <p:cNvSpPr/>
            <p:nvPr/>
          </p:nvSpPr>
          <p:spPr>
            <a:xfrm rot="-5400000">
              <a:off x="1263159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85" name="tx384"/>
            <p:cNvSpPr/>
            <p:nvPr/>
          </p:nvSpPr>
          <p:spPr>
            <a:xfrm rot="-5400000">
              <a:off x="129372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86" name="tx385"/>
            <p:cNvSpPr/>
            <p:nvPr/>
          </p:nvSpPr>
          <p:spPr>
            <a:xfrm rot="-5400000">
              <a:off x="1323044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87" name="tx386"/>
            <p:cNvSpPr/>
            <p:nvPr/>
          </p:nvSpPr>
          <p:spPr>
            <a:xfrm rot="-5400000">
              <a:off x="134317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88" name="tx387"/>
            <p:cNvSpPr/>
            <p:nvPr/>
          </p:nvSpPr>
          <p:spPr>
            <a:xfrm rot="-5400000">
              <a:off x="1369517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89" name="tx388"/>
            <p:cNvSpPr/>
            <p:nvPr/>
          </p:nvSpPr>
          <p:spPr>
            <a:xfrm rot="-5400000">
              <a:off x="1399505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90" name="tx389"/>
            <p:cNvSpPr/>
            <p:nvPr/>
          </p:nvSpPr>
          <p:spPr>
            <a:xfrm rot="-5400000">
              <a:off x="142398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91" name="tx390"/>
            <p:cNvSpPr/>
            <p:nvPr/>
          </p:nvSpPr>
          <p:spPr>
            <a:xfrm rot="-5400000">
              <a:off x="14503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92" name="pl391"/>
            <p:cNvSpPr/>
            <p:nvPr/>
          </p:nvSpPr>
          <p:spPr>
            <a:xfrm>
              <a:off x="14915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3" name="pl392"/>
            <p:cNvSpPr/>
            <p:nvPr/>
          </p:nvSpPr>
          <p:spPr>
            <a:xfrm>
              <a:off x="15178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4" name="pl393"/>
            <p:cNvSpPr/>
            <p:nvPr/>
          </p:nvSpPr>
          <p:spPr>
            <a:xfrm>
              <a:off x="15441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5" name="pl394"/>
            <p:cNvSpPr/>
            <p:nvPr/>
          </p:nvSpPr>
          <p:spPr>
            <a:xfrm>
              <a:off x="15705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6" name="pl395"/>
            <p:cNvSpPr/>
            <p:nvPr/>
          </p:nvSpPr>
          <p:spPr>
            <a:xfrm>
              <a:off x="159688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7" name="pl396"/>
            <p:cNvSpPr/>
            <p:nvPr/>
          </p:nvSpPr>
          <p:spPr>
            <a:xfrm>
              <a:off x="16232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8" name="pl397"/>
            <p:cNvSpPr/>
            <p:nvPr/>
          </p:nvSpPr>
          <p:spPr>
            <a:xfrm>
              <a:off x="16495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9" name="pl398"/>
            <p:cNvSpPr/>
            <p:nvPr/>
          </p:nvSpPr>
          <p:spPr>
            <a:xfrm>
              <a:off x="16759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0" name="pl399"/>
            <p:cNvSpPr/>
            <p:nvPr/>
          </p:nvSpPr>
          <p:spPr>
            <a:xfrm>
              <a:off x="17022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1" name="pl400"/>
            <p:cNvSpPr/>
            <p:nvPr/>
          </p:nvSpPr>
          <p:spPr>
            <a:xfrm>
              <a:off x="17286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2" name="pl401"/>
            <p:cNvSpPr/>
            <p:nvPr/>
          </p:nvSpPr>
          <p:spPr>
            <a:xfrm>
              <a:off x="17549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3" name="pl402"/>
            <p:cNvSpPr/>
            <p:nvPr/>
          </p:nvSpPr>
          <p:spPr>
            <a:xfrm>
              <a:off x="178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4" name="tx403"/>
            <p:cNvSpPr/>
            <p:nvPr/>
          </p:nvSpPr>
          <p:spPr>
            <a:xfrm rot="-5400000">
              <a:off x="148342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405" name="tx404"/>
            <p:cNvSpPr/>
            <p:nvPr/>
          </p:nvSpPr>
          <p:spPr>
            <a:xfrm rot="-5400000">
              <a:off x="150878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406" name="tx405"/>
            <p:cNvSpPr/>
            <p:nvPr/>
          </p:nvSpPr>
          <p:spPr>
            <a:xfrm rot="-5400000">
              <a:off x="153514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407" name="tx406"/>
            <p:cNvSpPr/>
            <p:nvPr/>
          </p:nvSpPr>
          <p:spPr>
            <a:xfrm rot="-5400000">
              <a:off x="1561303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08" name="tx407"/>
            <p:cNvSpPr/>
            <p:nvPr/>
          </p:nvSpPr>
          <p:spPr>
            <a:xfrm rot="-5400000">
              <a:off x="1584585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09" name="tx408"/>
            <p:cNvSpPr/>
            <p:nvPr/>
          </p:nvSpPr>
          <p:spPr>
            <a:xfrm rot="-5400000">
              <a:off x="1615155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10" name="tx409"/>
            <p:cNvSpPr/>
            <p:nvPr/>
          </p:nvSpPr>
          <p:spPr>
            <a:xfrm rot="-5400000">
              <a:off x="1644471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11" name="tx410"/>
            <p:cNvSpPr/>
            <p:nvPr/>
          </p:nvSpPr>
          <p:spPr>
            <a:xfrm rot="-5400000">
              <a:off x="1664601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12" name="tx411"/>
            <p:cNvSpPr/>
            <p:nvPr/>
          </p:nvSpPr>
          <p:spPr>
            <a:xfrm rot="-5400000">
              <a:off x="169094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13" name="tx412"/>
            <p:cNvSpPr/>
            <p:nvPr/>
          </p:nvSpPr>
          <p:spPr>
            <a:xfrm rot="-5400000">
              <a:off x="1720932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14" name="tx413"/>
            <p:cNvSpPr/>
            <p:nvPr/>
          </p:nvSpPr>
          <p:spPr>
            <a:xfrm rot="-5400000">
              <a:off x="17454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15" name="tx414"/>
            <p:cNvSpPr/>
            <p:nvPr/>
          </p:nvSpPr>
          <p:spPr>
            <a:xfrm rot="-5400000">
              <a:off x="17717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16" name="tx415"/>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17" name="tx416"/>
            <p:cNvSpPr/>
            <p:nvPr/>
          </p:nvSpPr>
          <p:spPr>
            <a:xfrm>
              <a:off x="1230614" y="4417913"/>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a:t>
              </a:r>
            </a:p>
          </p:txBody>
        </p:sp>
        <p:sp>
          <p:nvSpPr>
            <p:cNvPr id="418" name="tx417"/>
            <p:cNvSpPr/>
            <p:nvPr/>
          </p:nvSpPr>
          <p:spPr>
            <a:xfrm>
              <a:off x="1230614" y="3635746"/>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400</a:t>
              </a:r>
            </a:p>
          </p:txBody>
        </p:sp>
        <p:sp>
          <p:nvSpPr>
            <p:cNvPr id="419" name="tx418"/>
            <p:cNvSpPr/>
            <p:nvPr/>
          </p:nvSpPr>
          <p:spPr>
            <a:xfrm>
              <a:off x="1230614" y="2853580"/>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600</a:t>
              </a:r>
            </a:p>
          </p:txBody>
        </p:sp>
        <p:sp>
          <p:nvSpPr>
            <p:cNvPr id="420" name="tx419"/>
            <p:cNvSpPr/>
            <p:nvPr/>
          </p:nvSpPr>
          <p:spPr>
            <a:xfrm>
              <a:off x="1230614" y="2071414"/>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800</a:t>
              </a:r>
            </a:p>
          </p:txBody>
        </p:sp>
        <p:sp>
          <p:nvSpPr>
            <p:cNvPr id="421" name="pl420"/>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2" name="pl421"/>
            <p:cNvSpPr/>
            <p:nvPr/>
          </p:nvSpPr>
          <p:spPr>
            <a:xfrm>
              <a:off x="1865074" y="450319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3" name="pl422"/>
            <p:cNvSpPr/>
            <p:nvPr/>
          </p:nvSpPr>
          <p:spPr>
            <a:xfrm>
              <a:off x="1865074" y="372102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4" name="pl423"/>
            <p:cNvSpPr/>
            <p:nvPr/>
          </p:nvSpPr>
          <p:spPr>
            <a:xfrm>
              <a:off x="1865074" y="293885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5" name="pl424"/>
            <p:cNvSpPr/>
            <p:nvPr/>
          </p:nvSpPr>
          <p:spPr>
            <a:xfrm>
              <a:off x="1865074" y="215669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6" name="tx425"/>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27" name="rc426"/>
            <p:cNvSpPr/>
            <p:nvPr/>
          </p:nvSpPr>
          <p:spPr>
            <a:xfrm>
              <a:off x="18110385" y="2153563"/>
              <a:ext cx="1240079" cy="413498"/>
            </a:xfrm>
            <a:prstGeom prst="rect">
              <a:avLst/>
            </a:prstGeom>
            <a:solidFill>
              <a:srgbClr val="FFFFFF">
                <a:alpha val="100000"/>
              </a:srgbClr>
            </a:solidFill>
          </p:spPr>
          <p:txBody>
            <a:bodyPr/>
            <a:lstStyle/>
            <a:p/>
          </p:txBody>
        </p:sp>
        <p:sp>
          <p:nvSpPr>
            <p:cNvPr id="428" name="rc427"/>
            <p:cNvSpPr/>
            <p:nvPr/>
          </p:nvSpPr>
          <p:spPr>
            <a:xfrm>
              <a:off x="18179974" y="2223153"/>
              <a:ext cx="274319" cy="274319"/>
            </a:xfrm>
            <a:prstGeom prst="rect">
              <a:avLst/>
            </a:prstGeom>
            <a:solidFill>
              <a:srgbClr val="FFFFFF">
                <a:alpha val="100000"/>
              </a:srgbClr>
            </a:solidFill>
          </p:spPr>
          <p:txBody>
            <a:bodyPr/>
            <a:lstStyle/>
            <a:p/>
          </p:txBody>
        </p:sp>
        <p:sp>
          <p:nvSpPr>
            <p:cNvPr id="429" name="pg428"/>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430" name="tx429"/>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431" name="rc430"/>
            <p:cNvSpPr/>
            <p:nvPr/>
          </p:nvSpPr>
          <p:spPr>
            <a:xfrm>
              <a:off x="18110385" y="2706240"/>
              <a:ext cx="1753945" cy="1236458"/>
            </a:xfrm>
            <a:prstGeom prst="rect">
              <a:avLst/>
            </a:prstGeom>
            <a:solidFill>
              <a:srgbClr val="FFFFFF">
                <a:alpha val="100000"/>
              </a:srgbClr>
            </a:solidFill>
          </p:spPr>
          <p:txBody>
            <a:bodyPr/>
            <a:lstStyle/>
            <a:p/>
          </p:txBody>
        </p:sp>
        <p:sp>
          <p:nvSpPr>
            <p:cNvPr id="432" name="rc431"/>
            <p:cNvSpPr/>
            <p:nvPr/>
          </p:nvSpPr>
          <p:spPr>
            <a:xfrm>
              <a:off x="18179974" y="2775829"/>
              <a:ext cx="274319" cy="274319"/>
            </a:xfrm>
            <a:prstGeom prst="rect">
              <a:avLst/>
            </a:prstGeom>
            <a:solidFill>
              <a:srgbClr val="FFFFFF">
                <a:alpha val="100000"/>
              </a:srgbClr>
            </a:solidFill>
          </p:spPr>
          <p:txBody>
            <a:bodyPr/>
            <a:lstStyle/>
            <a:p/>
          </p:txBody>
        </p:sp>
        <p:sp>
          <p:nvSpPr>
            <p:cNvPr id="433" name="rc432"/>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34" name="rc433"/>
            <p:cNvSpPr/>
            <p:nvPr/>
          </p:nvSpPr>
          <p:spPr>
            <a:xfrm>
              <a:off x="18179974" y="3050149"/>
              <a:ext cx="274319" cy="274319"/>
            </a:xfrm>
            <a:prstGeom prst="rect">
              <a:avLst/>
            </a:prstGeom>
            <a:solidFill>
              <a:srgbClr val="FFFFFF">
                <a:alpha val="100000"/>
              </a:srgbClr>
            </a:solidFill>
          </p:spPr>
          <p:txBody>
            <a:bodyPr/>
            <a:lstStyle/>
            <a:p/>
          </p:txBody>
        </p:sp>
        <p:sp>
          <p:nvSpPr>
            <p:cNvPr id="435" name="rc434"/>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36" name="rc435"/>
            <p:cNvSpPr/>
            <p:nvPr/>
          </p:nvSpPr>
          <p:spPr>
            <a:xfrm>
              <a:off x="18179974" y="3324469"/>
              <a:ext cx="274319" cy="274320"/>
            </a:xfrm>
            <a:prstGeom prst="rect">
              <a:avLst/>
            </a:prstGeom>
            <a:solidFill>
              <a:srgbClr val="FFFFFF">
                <a:alpha val="100000"/>
              </a:srgbClr>
            </a:solidFill>
          </p:spPr>
          <p:txBody>
            <a:bodyPr/>
            <a:lstStyle/>
            <a:p/>
          </p:txBody>
        </p:sp>
        <p:sp>
          <p:nvSpPr>
            <p:cNvPr id="437" name="rc436"/>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8" name="rc437"/>
            <p:cNvSpPr/>
            <p:nvPr/>
          </p:nvSpPr>
          <p:spPr>
            <a:xfrm>
              <a:off x="18179974" y="3598789"/>
              <a:ext cx="274319" cy="274320"/>
            </a:xfrm>
            <a:prstGeom prst="rect">
              <a:avLst/>
            </a:prstGeom>
            <a:solidFill>
              <a:srgbClr val="FFFFFF">
                <a:alpha val="100000"/>
              </a:srgbClr>
            </a:solidFill>
          </p:spPr>
          <p:txBody>
            <a:bodyPr/>
            <a:lstStyle/>
            <a:p/>
          </p:txBody>
        </p:sp>
        <p:sp>
          <p:nvSpPr>
            <p:cNvPr id="439" name="rc438"/>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40" name="tx439"/>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41" name="tx440"/>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42" name="tx441"/>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43" name="tx442"/>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44" name=""/>
          <p:cNvGrpSpPr/>
          <p:nvPr/>
        </p:nvGrpSpPr>
        <p:grpSpPr>
          <a:xfrm>
            <a:off x="6400800" y="6217920"/>
            <a:ext cx="5486400" cy="4251960"/>
            <a:chOff x="6400800" y="6217920"/>
            <a:chExt cx="5486400" cy="4251960"/>
          </a:xfrm>
        </p:grpSpPr>
        <p:sp>
          <p:nvSpPr>
            <p:cNvPr id="445"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46"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47" name="rc5"/>
            <p:cNvSpPr/>
            <p:nvPr/>
          </p:nvSpPr>
          <p:spPr>
            <a:xfrm>
              <a:off x="7153670" y="6510025"/>
              <a:ext cx="4107183" cy="2788960"/>
            </a:xfrm>
            <a:prstGeom prst="rect">
              <a:avLst/>
            </a:prstGeom>
            <a:solidFill>
              <a:srgbClr val="FFFFFF">
                <a:alpha val="100000"/>
              </a:srgbClr>
            </a:solidFill>
          </p:spPr>
          <p:txBody>
            <a:bodyPr/>
            <a:lstStyle/>
            <a:p/>
          </p:txBody>
        </p:sp>
        <p:sp>
          <p:nvSpPr>
            <p:cNvPr id="448" name="pl6"/>
            <p:cNvSpPr/>
            <p:nvPr/>
          </p:nvSpPr>
          <p:spPr>
            <a:xfrm>
              <a:off x="7153670" y="8772306"/>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49" name="pl7"/>
            <p:cNvSpPr/>
            <p:nvPr/>
          </p:nvSpPr>
          <p:spPr>
            <a:xfrm>
              <a:off x="7153670" y="7972489"/>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50" name="pl8"/>
            <p:cNvSpPr/>
            <p:nvPr/>
          </p:nvSpPr>
          <p:spPr>
            <a:xfrm>
              <a:off x="7153670" y="7172673"/>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51" name="pl9"/>
            <p:cNvSpPr/>
            <p:nvPr/>
          </p:nvSpPr>
          <p:spPr>
            <a:xfrm>
              <a:off x="7153670" y="9172214"/>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52" name="pl10"/>
            <p:cNvSpPr/>
            <p:nvPr/>
          </p:nvSpPr>
          <p:spPr>
            <a:xfrm>
              <a:off x="7153670" y="8372398"/>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53" name="pl11"/>
            <p:cNvSpPr/>
            <p:nvPr/>
          </p:nvSpPr>
          <p:spPr>
            <a:xfrm>
              <a:off x="7153670" y="7572581"/>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54" name="pl12"/>
            <p:cNvSpPr/>
            <p:nvPr/>
          </p:nvSpPr>
          <p:spPr>
            <a:xfrm>
              <a:off x="7153670" y="6772764"/>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55" name="rc13"/>
            <p:cNvSpPr/>
            <p:nvPr/>
          </p:nvSpPr>
          <p:spPr>
            <a:xfrm>
              <a:off x="7296281" y="8812297"/>
              <a:ext cx="399309" cy="255941"/>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6" name="rc14"/>
            <p:cNvSpPr/>
            <p:nvPr/>
          </p:nvSpPr>
          <p:spPr>
            <a:xfrm>
              <a:off x="7866723" y="7316640"/>
              <a:ext cx="399309" cy="1231717"/>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7" name="rc15"/>
            <p:cNvSpPr/>
            <p:nvPr/>
          </p:nvSpPr>
          <p:spPr>
            <a:xfrm>
              <a:off x="8437165" y="7972489"/>
              <a:ext cx="399309" cy="735831"/>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8" name="rc16"/>
            <p:cNvSpPr/>
            <p:nvPr/>
          </p:nvSpPr>
          <p:spPr>
            <a:xfrm>
              <a:off x="9007608" y="8708321"/>
              <a:ext cx="399309" cy="26393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9" name="rc17"/>
            <p:cNvSpPr/>
            <p:nvPr/>
          </p:nvSpPr>
          <p:spPr>
            <a:xfrm>
              <a:off x="9578050" y="8460378"/>
              <a:ext cx="399309" cy="527878"/>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0" name="rc18"/>
            <p:cNvSpPr/>
            <p:nvPr/>
          </p:nvSpPr>
          <p:spPr>
            <a:xfrm>
              <a:off x="10148492" y="8860286"/>
              <a:ext cx="399309" cy="239944"/>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1" name="rc19"/>
            <p:cNvSpPr/>
            <p:nvPr/>
          </p:nvSpPr>
          <p:spPr>
            <a:xfrm>
              <a:off x="10718934" y="9100231"/>
              <a:ext cx="399309" cy="55987"/>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2" name="rc20"/>
            <p:cNvSpPr/>
            <p:nvPr/>
          </p:nvSpPr>
          <p:spPr>
            <a:xfrm>
              <a:off x="7296281" y="8772306"/>
              <a:ext cx="399309" cy="3999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3" name="rc21"/>
            <p:cNvSpPr/>
            <p:nvPr/>
          </p:nvSpPr>
          <p:spPr>
            <a:xfrm>
              <a:off x="7866723" y="6852746"/>
              <a:ext cx="399309" cy="46389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4" name="rc22"/>
            <p:cNvSpPr/>
            <p:nvPr/>
          </p:nvSpPr>
          <p:spPr>
            <a:xfrm>
              <a:off x="8437165" y="7724546"/>
              <a:ext cx="399309" cy="24794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5" name="rc23"/>
            <p:cNvSpPr/>
            <p:nvPr/>
          </p:nvSpPr>
          <p:spPr>
            <a:xfrm>
              <a:off x="9007608" y="8660332"/>
              <a:ext cx="399309" cy="4798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6" name="rc24"/>
            <p:cNvSpPr/>
            <p:nvPr/>
          </p:nvSpPr>
          <p:spPr>
            <a:xfrm>
              <a:off x="9578050" y="8412389"/>
              <a:ext cx="399309" cy="4798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7" name="rc25"/>
            <p:cNvSpPr/>
            <p:nvPr/>
          </p:nvSpPr>
          <p:spPr>
            <a:xfrm>
              <a:off x="10148492" y="8844290"/>
              <a:ext cx="399309" cy="1599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8" name="rc26"/>
            <p:cNvSpPr/>
            <p:nvPr/>
          </p:nvSpPr>
          <p:spPr>
            <a:xfrm>
              <a:off x="7296281" y="8764308"/>
              <a:ext cx="399309" cy="7998"/>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9" name="rc27"/>
            <p:cNvSpPr/>
            <p:nvPr/>
          </p:nvSpPr>
          <p:spPr>
            <a:xfrm>
              <a:off x="7866723" y="6636796"/>
              <a:ext cx="399309" cy="215950"/>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0" name="rc28"/>
            <p:cNvSpPr/>
            <p:nvPr/>
          </p:nvSpPr>
          <p:spPr>
            <a:xfrm>
              <a:off x="8437165" y="7612572"/>
              <a:ext cx="399309" cy="111974"/>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1" name="rc29"/>
            <p:cNvSpPr/>
            <p:nvPr/>
          </p:nvSpPr>
          <p:spPr>
            <a:xfrm>
              <a:off x="9007608" y="8620341"/>
              <a:ext cx="399309" cy="39990"/>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2" name="rc30"/>
            <p:cNvSpPr/>
            <p:nvPr/>
          </p:nvSpPr>
          <p:spPr>
            <a:xfrm>
              <a:off x="9578050" y="8388394"/>
              <a:ext cx="399309" cy="23994"/>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3" name="rc31"/>
            <p:cNvSpPr/>
            <p:nvPr/>
          </p:nvSpPr>
          <p:spPr>
            <a:xfrm>
              <a:off x="10148492" y="8828293"/>
              <a:ext cx="399309" cy="15996"/>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4" name="rc32"/>
            <p:cNvSpPr/>
            <p:nvPr/>
          </p:nvSpPr>
          <p:spPr>
            <a:xfrm>
              <a:off x="7296281" y="9068238"/>
              <a:ext cx="399309" cy="10397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5" name="rc33"/>
            <p:cNvSpPr/>
            <p:nvPr/>
          </p:nvSpPr>
          <p:spPr>
            <a:xfrm>
              <a:off x="7866723" y="8548357"/>
              <a:ext cx="399309" cy="62385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6" name="rc34"/>
            <p:cNvSpPr/>
            <p:nvPr/>
          </p:nvSpPr>
          <p:spPr>
            <a:xfrm>
              <a:off x="8437165" y="8708321"/>
              <a:ext cx="399309" cy="463893"/>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7" name="rc35"/>
            <p:cNvSpPr/>
            <p:nvPr/>
          </p:nvSpPr>
          <p:spPr>
            <a:xfrm>
              <a:off x="9007608" y="8972260"/>
              <a:ext cx="399309" cy="199954"/>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8" name="rc36"/>
            <p:cNvSpPr/>
            <p:nvPr/>
          </p:nvSpPr>
          <p:spPr>
            <a:xfrm>
              <a:off x="9578050" y="8988257"/>
              <a:ext cx="399309" cy="183957"/>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9" name="rc37"/>
            <p:cNvSpPr/>
            <p:nvPr/>
          </p:nvSpPr>
          <p:spPr>
            <a:xfrm>
              <a:off x="10148492" y="9100231"/>
              <a:ext cx="399309" cy="71983"/>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0" name="rc38"/>
            <p:cNvSpPr/>
            <p:nvPr/>
          </p:nvSpPr>
          <p:spPr>
            <a:xfrm>
              <a:off x="10718934" y="9156218"/>
              <a:ext cx="399309" cy="1599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1" name="pl39"/>
            <p:cNvSpPr/>
            <p:nvPr/>
          </p:nvSpPr>
          <p:spPr>
            <a:xfrm>
              <a:off x="7495936" y="6867288"/>
              <a:ext cx="3422653" cy="2244327"/>
            </a:xfrm>
            <a:custGeom>
              <a:avLst/>
              <a:pathLst>
                <a:path w="3422653" h="2244327">
                  <a:moveTo>
                    <a:pt x="0" y="1006376"/>
                  </a:moveTo>
                  <a:lnTo>
                    <a:pt x="570442" y="0"/>
                  </a:lnTo>
                  <a:lnTo>
                    <a:pt x="1140884" y="960926"/>
                  </a:lnTo>
                  <a:lnTo>
                    <a:pt x="1711326" y="1748713"/>
                  </a:lnTo>
                  <a:lnTo>
                    <a:pt x="2281768" y="1794163"/>
                  </a:lnTo>
                  <a:lnTo>
                    <a:pt x="2852210" y="2071187"/>
                  </a:lnTo>
                  <a:lnTo>
                    <a:pt x="3422653" y="2244327"/>
                  </a:lnTo>
                </a:path>
              </a:pathLst>
            </a:custGeom>
            <a:ln w="40651" cap="flat">
              <a:solidFill>
                <a:srgbClr val="000000">
                  <a:alpha val="100000"/>
                </a:srgbClr>
              </a:solidFill>
              <a:prstDash val="solid"/>
              <a:round/>
            </a:ln>
          </p:spPr>
          <p:txBody>
            <a:bodyPr/>
            <a:lstStyle/>
            <a:p/>
          </p:txBody>
        </p:sp>
        <p:sp>
          <p:nvSpPr>
            <p:cNvPr id="482" name="rc40"/>
            <p:cNvSpPr/>
            <p:nvPr/>
          </p:nvSpPr>
          <p:spPr>
            <a:xfrm>
              <a:off x="7153670" y="6510025"/>
              <a:ext cx="4107183" cy="2788960"/>
            </a:xfrm>
            <a:prstGeom prst="rect">
              <a:avLst/>
            </a:prstGeom>
            <a:ln w="13550" cap="rnd">
              <a:solidFill>
                <a:srgbClr val="333333">
                  <a:alpha val="100000"/>
                </a:srgbClr>
              </a:solidFill>
              <a:prstDash val="solid"/>
              <a:round/>
            </a:ln>
          </p:spPr>
          <p:txBody>
            <a:bodyPr/>
            <a:lstStyle/>
            <a:p/>
          </p:txBody>
        </p:sp>
        <p:sp>
          <p:nvSpPr>
            <p:cNvPr id="483" name="tx41"/>
            <p:cNvSpPr/>
            <p:nvPr/>
          </p:nvSpPr>
          <p:spPr>
            <a:xfrm>
              <a:off x="6886172" y="9169908"/>
              <a:ext cx="16944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84" name="tx42"/>
            <p:cNvSpPr/>
            <p:nvPr/>
          </p:nvSpPr>
          <p:spPr>
            <a:xfrm>
              <a:off x="6801340" y="8370091"/>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85" name="tx43"/>
            <p:cNvSpPr/>
            <p:nvPr/>
          </p:nvSpPr>
          <p:spPr>
            <a:xfrm>
              <a:off x="6801340" y="7570274"/>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a:t>
              </a:r>
            </a:p>
          </p:txBody>
        </p:sp>
        <p:sp>
          <p:nvSpPr>
            <p:cNvPr id="486" name="tx44"/>
            <p:cNvSpPr/>
            <p:nvPr/>
          </p:nvSpPr>
          <p:spPr>
            <a:xfrm>
              <a:off x="6801340" y="6770383"/>
              <a:ext cx="254272"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300</a:t>
              </a:r>
            </a:p>
          </p:txBody>
        </p:sp>
        <p:sp>
          <p:nvSpPr>
            <p:cNvPr id="487" name="pl45"/>
            <p:cNvSpPr/>
            <p:nvPr/>
          </p:nvSpPr>
          <p:spPr>
            <a:xfrm>
              <a:off x="7118876"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8" name="pl46"/>
            <p:cNvSpPr/>
            <p:nvPr/>
          </p:nvSpPr>
          <p:spPr>
            <a:xfrm>
              <a:off x="7118876" y="837239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9" name="pl47"/>
            <p:cNvSpPr/>
            <p:nvPr/>
          </p:nvSpPr>
          <p:spPr>
            <a:xfrm>
              <a:off x="7118876" y="757258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0" name="pl48"/>
            <p:cNvSpPr/>
            <p:nvPr/>
          </p:nvSpPr>
          <p:spPr>
            <a:xfrm>
              <a:off x="7118876" y="677276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1" name="pl49"/>
            <p:cNvSpPr/>
            <p:nvPr/>
          </p:nvSpPr>
          <p:spPr>
            <a:xfrm>
              <a:off x="11260854"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2" name="pl50"/>
            <p:cNvSpPr/>
            <p:nvPr/>
          </p:nvSpPr>
          <p:spPr>
            <a:xfrm>
              <a:off x="11260854" y="8522939"/>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3" name="pl51"/>
            <p:cNvSpPr/>
            <p:nvPr/>
          </p:nvSpPr>
          <p:spPr>
            <a:xfrm>
              <a:off x="11260854" y="787366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4" name="pl52"/>
            <p:cNvSpPr/>
            <p:nvPr/>
          </p:nvSpPr>
          <p:spPr>
            <a:xfrm>
              <a:off x="11260854" y="7224389"/>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5" name="pl53"/>
            <p:cNvSpPr/>
            <p:nvPr/>
          </p:nvSpPr>
          <p:spPr>
            <a:xfrm>
              <a:off x="11260854" y="65751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6" name="tx54"/>
            <p:cNvSpPr/>
            <p:nvPr/>
          </p:nvSpPr>
          <p:spPr>
            <a:xfrm>
              <a:off x="11358911"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97" name="tx55"/>
            <p:cNvSpPr/>
            <p:nvPr/>
          </p:nvSpPr>
          <p:spPr>
            <a:xfrm>
              <a:off x="11358911" y="8520558"/>
              <a:ext cx="169515"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30</a:t>
              </a:r>
            </a:p>
          </p:txBody>
        </p:sp>
        <p:sp>
          <p:nvSpPr>
            <p:cNvPr id="498" name="tx56"/>
            <p:cNvSpPr/>
            <p:nvPr/>
          </p:nvSpPr>
          <p:spPr>
            <a:xfrm>
              <a:off x="11358911" y="7871358"/>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499" name="tx57"/>
            <p:cNvSpPr/>
            <p:nvPr/>
          </p:nvSpPr>
          <p:spPr>
            <a:xfrm>
              <a:off x="11358911" y="7222083"/>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90</a:t>
              </a:r>
            </a:p>
          </p:txBody>
        </p:sp>
        <p:sp>
          <p:nvSpPr>
            <p:cNvPr id="500" name="tx58"/>
            <p:cNvSpPr/>
            <p:nvPr/>
          </p:nvSpPr>
          <p:spPr>
            <a:xfrm>
              <a:off x="11358911" y="6572808"/>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120</a:t>
              </a:r>
            </a:p>
          </p:txBody>
        </p:sp>
        <p:sp>
          <p:nvSpPr>
            <p:cNvPr id="501" name="pl59"/>
            <p:cNvSpPr/>
            <p:nvPr/>
          </p:nvSpPr>
          <p:spPr>
            <a:xfrm>
              <a:off x="749593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2" name="pl60"/>
            <p:cNvSpPr/>
            <p:nvPr/>
          </p:nvSpPr>
          <p:spPr>
            <a:xfrm>
              <a:off x="806637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3" name="pl61"/>
            <p:cNvSpPr/>
            <p:nvPr/>
          </p:nvSpPr>
          <p:spPr>
            <a:xfrm>
              <a:off x="863682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4" name="pl62"/>
            <p:cNvSpPr/>
            <p:nvPr/>
          </p:nvSpPr>
          <p:spPr>
            <a:xfrm>
              <a:off x="920726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5" name="pl63"/>
            <p:cNvSpPr/>
            <p:nvPr/>
          </p:nvSpPr>
          <p:spPr>
            <a:xfrm>
              <a:off x="977770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6" name="pl64"/>
            <p:cNvSpPr/>
            <p:nvPr/>
          </p:nvSpPr>
          <p:spPr>
            <a:xfrm>
              <a:off x="10348147"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7" name="pl65"/>
            <p:cNvSpPr/>
            <p:nvPr/>
          </p:nvSpPr>
          <p:spPr>
            <a:xfrm>
              <a:off x="1091858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8" name="tx66"/>
            <p:cNvSpPr/>
            <p:nvPr/>
          </p:nvSpPr>
          <p:spPr>
            <a:xfrm rot="-2700000">
              <a:off x="7386037"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509" name="tx67"/>
            <p:cNvSpPr/>
            <p:nvPr/>
          </p:nvSpPr>
          <p:spPr>
            <a:xfrm rot="-2700000">
              <a:off x="7916781"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510" name="tx68"/>
            <p:cNvSpPr/>
            <p:nvPr/>
          </p:nvSpPr>
          <p:spPr>
            <a:xfrm rot="-2700000">
              <a:off x="8486566"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511" name="tx69"/>
            <p:cNvSpPr/>
            <p:nvPr/>
          </p:nvSpPr>
          <p:spPr>
            <a:xfrm rot="-2700000">
              <a:off x="891231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512" name="tx70"/>
            <p:cNvSpPr/>
            <p:nvPr/>
          </p:nvSpPr>
          <p:spPr>
            <a:xfrm rot="-2700000">
              <a:off x="9482760"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513" name="tx71"/>
            <p:cNvSpPr/>
            <p:nvPr/>
          </p:nvSpPr>
          <p:spPr>
            <a:xfrm rot="-2700000">
              <a:off x="10053175"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514" name="tx72"/>
            <p:cNvSpPr/>
            <p:nvPr/>
          </p:nvSpPr>
          <p:spPr>
            <a:xfrm rot="-2700000">
              <a:off x="10735687"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15" name="tx73"/>
            <p:cNvSpPr/>
            <p:nvPr/>
          </p:nvSpPr>
          <p:spPr>
            <a:xfrm>
              <a:off x="9207262"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516" name="tx74"/>
            <p:cNvSpPr/>
            <p:nvPr/>
          </p:nvSpPr>
          <p:spPr>
            <a:xfrm>
              <a:off x="8390010"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517" name="tx75"/>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518" name="tx76"/>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519" name="rc77"/>
            <p:cNvSpPr/>
            <p:nvPr/>
          </p:nvSpPr>
          <p:spPr>
            <a:xfrm>
              <a:off x="6564753" y="10217410"/>
              <a:ext cx="1051268" cy="182880"/>
            </a:xfrm>
            <a:prstGeom prst="rect">
              <a:avLst/>
            </a:prstGeom>
            <a:solidFill>
              <a:srgbClr val="FFFFFF">
                <a:alpha val="100000"/>
              </a:srgbClr>
            </a:solidFill>
          </p:spPr>
          <p:txBody>
            <a:bodyPr/>
            <a:lstStyle/>
            <a:p/>
          </p:txBody>
        </p:sp>
        <p:sp>
          <p:nvSpPr>
            <p:cNvPr id="520" name="rc78"/>
            <p:cNvSpPr/>
            <p:nvPr/>
          </p:nvSpPr>
          <p:spPr>
            <a:xfrm>
              <a:off x="6564753" y="10217410"/>
              <a:ext cx="182879" cy="182880"/>
            </a:xfrm>
            <a:prstGeom prst="rect">
              <a:avLst/>
            </a:prstGeom>
            <a:solidFill>
              <a:srgbClr val="FFFFFF">
                <a:alpha val="100000"/>
              </a:srgbClr>
            </a:solidFill>
          </p:spPr>
          <p:txBody>
            <a:bodyPr/>
            <a:lstStyle/>
            <a:p/>
          </p:txBody>
        </p:sp>
        <p:sp>
          <p:nvSpPr>
            <p:cNvPr id="521" name="pl79"/>
            <p:cNvSpPr/>
            <p:nvPr/>
          </p:nvSpPr>
          <p:spPr>
            <a:xfrm>
              <a:off x="6583041"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522" name="tx80"/>
            <p:cNvSpPr/>
            <p:nvPr/>
          </p:nvSpPr>
          <p:spPr>
            <a:xfrm>
              <a:off x="6855633"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523" name="rc81"/>
            <p:cNvSpPr/>
            <p:nvPr/>
          </p:nvSpPr>
          <p:spPr>
            <a:xfrm>
              <a:off x="7796021" y="10217410"/>
              <a:ext cx="4053749" cy="182880"/>
            </a:xfrm>
            <a:prstGeom prst="rect">
              <a:avLst/>
            </a:prstGeom>
            <a:solidFill>
              <a:srgbClr val="FFFFFF">
                <a:alpha val="100000"/>
              </a:srgbClr>
            </a:solidFill>
          </p:spPr>
          <p:txBody>
            <a:bodyPr/>
            <a:lstStyle/>
            <a:p/>
          </p:txBody>
        </p:sp>
        <p:sp>
          <p:nvSpPr>
            <p:cNvPr id="524" name="rc82"/>
            <p:cNvSpPr/>
            <p:nvPr/>
          </p:nvSpPr>
          <p:spPr>
            <a:xfrm>
              <a:off x="7796021" y="10217410"/>
              <a:ext cx="182879" cy="182880"/>
            </a:xfrm>
            <a:prstGeom prst="rect">
              <a:avLst/>
            </a:prstGeom>
            <a:solidFill>
              <a:srgbClr val="FFFFFF">
                <a:alpha val="100000"/>
              </a:srgbClr>
            </a:solidFill>
          </p:spPr>
          <p:txBody>
            <a:bodyPr/>
            <a:lstStyle/>
            <a:p/>
          </p:txBody>
        </p:sp>
        <p:sp>
          <p:nvSpPr>
            <p:cNvPr id="525" name="rc83"/>
            <p:cNvSpPr/>
            <p:nvPr/>
          </p:nvSpPr>
          <p:spPr>
            <a:xfrm>
              <a:off x="7805021"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526" name="rc84"/>
            <p:cNvSpPr/>
            <p:nvPr/>
          </p:nvSpPr>
          <p:spPr>
            <a:xfrm>
              <a:off x="8887262" y="10217410"/>
              <a:ext cx="182879" cy="182880"/>
            </a:xfrm>
            <a:prstGeom prst="rect">
              <a:avLst/>
            </a:prstGeom>
            <a:solidFill>
              <a:srgbClr val="FFFFFF">
                <a:alpha val="100000"/>
              </a:srgbClr>
            </a:solidFill>
          </p:spPr>
          <p:txBody>
            <a:bodyPr/>
            <a:lstStyle/>
            <a:p/>
          </p:txBody>
        </p:sp>
        <p:sp>
          <p:nvSpPr>
            <p:cNvPr id="527" name="rc85"/>
            <p:cNvSpPr/>
            <p:nvPr/>
          </p:nvSpPr>
          <p:spPr>
            <a:xfrm>
              <a:off x="8896262" y="10226410"/>
              <a:ext cx="164879"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28" name="rc86"/>
            <p:cNvSpPr/>
            <p:nvPr/>
          </p:nvSpPr>
          <p:spPr>
            <a:xfrm>
              <a:off x="9813303" y="10217410"/>
              <a:ext cx="182879" cy="182880"/>
            </a:xfrm>
            <a:prstGeom prst="rect">
              <a:avLst/>
            </a:prstGeom>
            <a:solidFill>
              <a:srgbClr val="FFFFFF">
                <a:alpha val="100000"/>
              </a:srgbClr>
            </a:solidFill>
          </p:spPr>
          <p:txBody>
            <a:bodyPr/>
            <a:lstStyle/>
            <a:p/>
          </p:txBody>
        </p:sp>
        <p:sp>
          <p:nvSpPr>
            <p:cNvPr id="529" name="rc87"/>
            <p:cNvSpPr/>
            <p:nvPr/>
          </p:nvSpPr>
          <p:spPr>
            <a:xfrm>
              <a:off x="9822303" y="10226410"/>
              <a:ext cx="164880"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530" name="rc88"/>
            <p:cNvSpPr/>
            <p:nvPr/>
          </p:nvSpPr>
          <p:spPr>
            <a:xfrm>
              <a:off x="10815544" y="10217410"/>
              <a:ext cx="182880" cy="182880"/>
            </a:xfrm>
            <a:prstGeom prst="rect">
              <a:avLst/>
            </a:prstGeom>
            <a:solidFill>
              <a:srgbClr val="FFFFFF">
                <a:alpha val="100000"/>
              </a:srgbClr>
            </a:solidFill>
          </p:spPr>
          <p:txBody>
            <a:bodyPr/>
            <a:lstStyle/>
            <a:p/>
          </p:txBody>
        </p:sp>
        <p:sp>
          <p:nvSpPr>
            <p:cNvPr id="531" name="rc89"/>
            <p:cNvSpPr/>
            <p:nvPr/>
          </p:nvSpPr>
          <p:spPr>
            <a:xfrm>
              <a:off x="10824544"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32" name="tx90"/>
            <p:cNvSpPr/>
            <p:nvPr/>
          </p:nvSpPr>
          <p:spPr>
            <a:xfrm>
              <a:off x="8086901"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33" name="tx91"/>
            <p:cNvSpPr/>
            <p:nvPr/>
          </p:nvSpPr>
          <p:spPr>
            <a:xfrm>
              <a:off x="9178142"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34" name="tx92"/>
            <p:cNvSpPr/>
            <p:nvPr/>
          </p:nvSpPr>
          <p:spPr>
            <a:xfrm>
              <a:off x="10104183"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535" name="tx93"/>
            <p:cNvSpPr/>
            <p:nvPr/>
          </p:nvSpPr>
          <p:spPr>
            <a:xfrm>
              <a:off x="11106424"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36" name="tx94"/>
            <p:cNvSpPr/>
            <p:nvPr/>
          </p:nvSpPr>
          <p:spPr>
            <a:xfrm>
              <a:off x="6578964"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37" name=""/>
          <p:cNvGrpSpPr/>
          <p:nvPr/>
        </p:nvGrpSpPr>
        <p:grpSpPr>
          <a:xfrm>
            <a:off x="12527280" y="6217920"/>
            <a:ext cx="5486400" cy="4297680"/>
            <a:chOff x="12527280" y="6217920"/>
            <a:chExt cx="5486400" cy="4297680"/>
          </a:xfrm>
        </p:grpSpPr>
        <p:sp>
          <p:nvSpPr>
            <p:cNvPr id="538"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39"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40"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41"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2"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3"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4"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5"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6"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7"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8"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9"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0"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1"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2" name="pl17"/>
            <p:cNvSpPr/>
            <p:nvPr/>
          </p:nvSpPr>
          <p:spPr>
            <a:xfrm>
              <a:off x="13329440" y="7508717"/>
              <a:ext cx="4502097" cy="1280374"/>
            </a:xfrm>
            <a:custGeom>
              <a:avLst/>
              <a:pathLst>
                <a:path w="4502097" h="1280374">
                  <a:moveTo>
                    <a:pt x="0" y="973084"/>
                  </a:moveTo>
                  <a:lnTo>
                    <a:pt x="187587" y="1024299"/>
                  </a:lnTo>
                  <a:lnTo>
                    <a:pt x="375174" y="1049907"/>
                  </a:lnTo>
                  <a:lnTo>
                    <a:pt x="562762" y="1101122"/>
                  </a:lnTo>
                  <a:lnTo>
                    <a:pt x="750349" y="1280374"/>
                  </a:lnTo>
                  <a:lnTo>
                    <a:pt x="937937" y="998692"/>
                  </a:lnTo>
                  <a:lnTo>
                    <a:pt x="1125524" y="691402"/>
                  </a:lnTo>
                  <a:lnTo>
                    <a:pt x="1313111" y="896262"/>
                  </a:lnTo>
                  <a:lnTo>
                    <a:pt x="1500699" y="998692"/>
                  </a:lnTo>
                  <a:lnTo>
                    <a:pt x="1688286" y="768224"/>
                  </a:lnTo>
                  <a:lnTo>
                    <a:pt x="1875874" y="512149"/>
                  </a:lnTo>
                  <a:lnTo>
                    <a:pt x="2063461" y="307289"/>
                  </a:lnTo>
                  <a:lnTo>
                    <a:pt x="2251048" y="76822"/>
                  </a:lnTo>
                  <a:lnTo>
                    <a:pt x="2438636" y="230467"/>
                  </a:lnTo>
                  <a:lnTo>
                    <a:pt x="2626223" y="537757"/>
                  </a:lnTo>
                  <a:lnTo>
                    <a:pt x="2813811" y="512149"/>
                  </a:lnTo>
                  <a:lnTo>
                    <a:pt x="3001398" y="742617"/>
                  </a:lnTo>
                  <a:lnTo>
                    <a:pt x="3188985" y="742617"/>
                  </a:lnTo>
                  <a:lnTo>
                    <a:pt x="3376573" y="640187"/>
                  </a:lnTo>
                  <a:lnTo>
                    <a:pt x="3564160" y="665794"/>
                  </a:lnTo>
                  <a:lnTo>
                    <a:pt x="3751748" y="537757"/>
                  </a:lnTo>
                  <a:lnTo>
                    <a:pt x="3939335" y="332897"/>
                  </a:lnTo>
                  <a:lnTo>
                    <a:pt x="4126923" y="307289"/>
                  </a:lnTo>
                  <a:lnTo>
                    <a:pt x="4314510" y="76822"/>
                  </a:lnTo>
                  <a:lnTo>
                    <a:pt x="4502097" y="0"/>
                  </a:lnTo>
                </a:path>
              </a:pathLst>
            </a:custGeom>
            <a:ln w="32521" cap="flat">
              <a:solidFill>
                <a:srgbClr val="5EB0E8">
                  <a:alpha val="100000"/>
                </a:srgbClr>
              </a:solidFill>
              <a:prstDash val="solid"/>
              <a:round/>
            </a:ln>
          </p:spPr>
          <p:txBody>
            <a:bodyPr/>
            <a:lstStyle/>
            <a:p/>
          </p:txBody>
        </p:sp>
        <p:sp>
          <p:nvSpPr>
            <p:cNvPr id="553" name="pl18"/>
            <p:cNvSpPr/>
            <p:nvPr/>
          </p:nvSpPr>
          <p:spPr>
            <a:xfrm>
              <a:off x="17456363" y="8020867"/>
              <a:ext cx="375174" cy="1126729"/>
            </a:xfrm>
            <a:custGeom>
              <a:avLst/>
              <a:pathLst>
                <a:path w="375174" h="1126729">
                  <a:moveTo>
                    <a:pt x="0" y="1126729"/>
                  </a:moveTo>
                  <a:lnTo>
                    <a:pt x="187587" y="281682"/>
                  </a:lnTo>
                  <a:lnTo>
                    <a:pt x="375174" y="0"/>
                  </a:lnTo>
                </a:path>
              </a:pathLst>
            </a:custGeom>
            <a:ln w="32521" cap="flat">
              <a:solidFill>
                <a:srgbClr val="00A173">
                  <a:alpha val="100000"/>
                </a:srgbClr>
              </a:solidFill>
              <a:prstDash val="solid"/>
              <a:round/>
            </a:ln>
          </p:spPr>
          <p:txBody>
            <a:bodyPr/>
            <a:lstStyle/>
            <a:p/>
          </p:txBody>
        </p:sp>
        <p:sp>
          <p:nvSpPr>
            <p:cNvPr id="554"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55"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56"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57"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58"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59"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60"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1"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2"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3"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4"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5"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6"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7"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8"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9"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0"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1"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2"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3"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4"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5"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6"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7"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8"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9"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0"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1"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2"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3"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4"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5"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6"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7"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8"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9"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0"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1"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92"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93"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94"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95"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96"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97"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98"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99"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600"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601"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602"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603"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604"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605"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606"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607"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608"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609"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610"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611"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612"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613"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614"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615"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616"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617" name="rc82"/>
            <p:cNvSpPr/>
            <p:nvPr/>
          </p:nvSpPr>
          <p:spPr>
            <a:xfrm>
              <a:off x="14005791" y="9941072"/>
              <a:ext cx="3149396" cy="504938"/>
            </a:xfrm>
            <a:prstGeom prst="rect">
              <a:avLst/>
            </a:prstGeom>
            <a:solidFill>
              <a:srgbClr val="FFFFFF">
                <a:alpha val="100000"/>
              </a:srgbClr>
            </a:solidFill>
          </p:spPr>
          <p:txBody>
            <a:bodyPr/>
            <a:lstStyle/>
            <a:p/>
          </p:txBody>
        </p:sp>
        <p:sp>
          <p:nvSpPr>
            <p:cNvPr id="618"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619"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620"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621"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622"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623" name=""/>
          <p:cNvGrpSpPr/>
          <p:nvPr/>
        </p:nvGrpSpPr>
        <p:grpSpPr>
          <a:xfrm>
            <a:off x="594360" y="6217920"/>
            <a:ext cx="5562295" cy="4320959"/>
            <a:chOff x="594360" y="6217920"/>
            <a:chExt cx="5562295" cy="4320959"/>
          </a:xfrm>
        </p:grpSpPr>
        <p:sp>
          <p:nvSpPr>
            <p:cNvPr id="624" name="rc3"/>
            <p:cNvSpPr/>
            <p:nvPr/>
          </p:nvSpPr>
          <p:spPr>
            <a:xfrm>
              <a:off x="594360" y="6217920"/>
              <a:ext cx="5562295" cy="432095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625" name="rc4"/>
            <p:cNvSpPr/>
            <p:nvPr/>
          </p:nvSpPr>
          <p:spPr>
            <a:xfrm>
              <a:off x="2613787" y="6516351"/>
              <a:ext cx="3361457" cy="2810398"/>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626" name="rc5"/>
            <p:cNvSpPr/>
            <p:nvPr/>
          </p:nvSpPr>
          <p:spPr>
            <a:xfrm>
              <a:off x="2641340" y="6543904"/>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7" name="rc6"/>
            <p:cNvSpPr/>
            <p:nvPr/>
          </p:nvSpPr>
          <p:spPr>
            <a:xfrm>
              <a:off x="2916870" y="6543904"/>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8" name="rc7"/>
            <p:cNvSpPr/>
            <p:nvPr/>
          </p:nvSpPr>
          <p:spPr>
            <a:xfrm>
              <a:off x="3192399" y="6543904"/>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9" name="rc8"/>
            <p:cNvSpPr/>
            <p:nvPr/>
          </p:nvSpPr>
          <p:spPr>
            <a:xfrm>
              <a:off x="3467928" y="6543904"/>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0" name="rc9"/>
            <p:cNvSpPr/>
            <p:nvPr/>
          </p:nvSpPr>
          <p:spPr>
            <a:xfrm>
              <a:off x="3743457" y="6543904"/>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1" name="rc10"/>
            <p:cNvSpPr/>
            <p:nvPr/>
          </p:nvSpPr>
          <p:spPr>
            <a:xfrm>
              <a:off x="4018987" y="6543904"/>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2" name="rc11"/>
            <p:cNvSpPr/>
            <p:nvPr/>
          </p:nvSpPr>
          <p:spPr>
            <a:xfrm>
              <a:off x="4294516" y="6543904"/>
              <a:ext cx="275529" cy="275529"/>
            </a:xfrm>
            <a:prstGeom prst="rect">
              <a:avLst/>
            </a:prstGeom>
            <a:solidFill>
              <a:srgbClr val="FEDED0">
                <a:alpha val="100000"/>
              </a:srgbClr>
            </a:solidFill>
            <a:ln w="5420" cap="flat">
              <a:solidFill>
                <a:srgbClr val="FFFFFF">
                  <a:alpha val="100000"/>
                </a:srgbClr>
              </a:solidFill>
              <a:prstDash val="solid"/>
              <a:miter/>
            </a:ln>
          </p:spPr>
          <p:txBody>
            <a:bodyPr/>
            <a:lstStyle/>
            <a:p/>
          </p:txBody>
        </p:sp>
        <p:sp>
          <p:nvSpPr>
            <p:cNvPr id="633" name="rc12"/>
            <p:cNvSpPr/>
            <p:nvPr/>
          </p:nvSpPr>
          <p:spPr>
            <a:xfrm>
              <a:off x="4570045" y="6543904"/>
              <a:ext cx="275529" cy="275529"/>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634" name="rc13"/>
            <p:cNvSpPr/>
            <p:nvPr/>
          </p:nvSpPr>
          <p:spPr>
            <a:xfrm>
              <a:off x="4845575" y="6543904"/>
              <a:ext cx="275529" cy="275529"/>
            </a:xfrm>
            <a:prstGeom prst="rect">
              <a:avLst/>
            </a:prstGeom>
            <a:solidFill>
              <a:srgbClr val="FDC6B0">
                <a:alpha val="100000"/>
              </a:srgbClr>
            </a:solidFill>
            <a:ln w="5420" cap="flat">
              <a:solidFill>
                <a:srgbClr val="FFFFFF">
                  <a:alpha val="100000"/>
                </a:srgbClr>
              </a:solidFill>
              <a:prstDash val="solid"/>
              <a:miter/>
            </a:ln>
          </p:spPr>
          <p:txBody>
            <a:bodyPr/>
            <a:lstStyle/>
            <a:p/>
          </p:txBody>
        </p:sp>
        <p:sp>
          <p:nvSpPr>
            <p:cNvPr id="635" name="rc14"/>
            <p:cNvSpPr/>
            <p:nvPr/>
          </p:nvSpPr>
          <p:spPr>
            <a:xfrm>
              <a:off x="5121104" y="6543904"/>
              <a:ext cx="275529" cy="275529"/>
            </a:xfrm>
            <a:prstGeom prst="rect">
              <a:avLst/>
            </a:prstGeom>
            <a:solidFill>
              <a:srgbClr val="FEDED0">
                <a:alpha val="100000"/>
              </a:srgbClr>
            </a:solidFill>
            <a:ln w="5420" cap="flat">
              <a:solidFill>
                <a:srgbClr val="FFFFFF">
                  <a:alpha val="100000"/>
                </a:srgbClr>
              </a:solidFill>
              <a:prstDash val="solid"/>
              <a:miter/>
            </a:ln>
          </p:spPr>
          <p:txBody>
            <a:bodyPr/>
            <a:lstStyle/>
            <a:p/>
          </p:txBody>
        </p:sp>
        <p:sp>
          <p:nvSpPr>
            <p:cNvPr id="636" name="rc15"/>
            <p:cNvSpPr/>
            <p:nvPr/>
          </p:nvSpPr>
          <p:spPr>
            <a:xfrm>
              <a:off x="5396633" y="6543904"/>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37" name="rc16"/>
            <p:cNvSpPr/>
            <p:nvPr/>
          </p:nvSpPr>
          <p:spPr>
            <a:xfrm>
              <a:off x="5672162" y="6543904"/>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8" name="rc17"/>
            <p:cNvSpPr/>
            <p:nvPr/>
          </p:nvSpPr>
          <p:spPr>
            <a:xfrm>
              <a:off x="2641340" y="6819433"/>
              <a:ext cx="275529" cy="275529"/>
            </a:xfrm>
            <a:prstGeom prst="rect">
              <a:avLst/>
            </a:prstGeom>
            <a:solidFill>
              <a:srgbClr val="FEDED0">
                <a:alpha val="100000"/>
              </a:srgbClr>
            </a:solidFill>
            <a:ln w="5420" cap="flat">
              <a:solidFill>
                <a:srgbClr val="FFFFFF">
                  <a:alpha val="100000"/>
                </a:srgbClr>
              </a:solidFill>
              <a:prstDash val="solid"/>
              <a:miter/>
            </a:ln>
          </p:spPr>
          <p:txBody>
            <a:bodyPr/>
            <a:lstStyle/>
            <a:p/>
          </p:txBody>
        </p:sp>
        <p:sp>
          <p:nvSpPr>
            <p:cNvPr id="639" name="rc18"/>
            <p:cNvSpPr/>
            <p:nvPr/>
          </p:nvSpPr>
          <p:spPr>
            <a:xfrm>
              <a:off x="2916870" y="6819433"/>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0" name="rc19"/>
            <p:cNvSpPr/>
            <p:nvPr/>
          </p:nvSpPr>
          <p:spPr>
            <a:xfrm>
              <a:off x="3192399" y="6819433"/>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41" name="rc20"/>
            <p:cNvSpPr/>
            <p:nvPr/>
          </p:nvSpPr>
          <p:spPr>
            <a:xfrm>
              <a:off x="3467928" y="6819433"/>
              <a:ext cx="275529" cy="275529"/>
            </a:xfrm>
            <a:prstGeom prst="rect">
              <a:avLst/>
            </a:prstGeom>
            <a:solidFill>
              <a:srgbClr val="FEE1D3">
                <a:alpha val="100000"/>
              </a:srgbClr>
            </a:solidFill>
            <a:ln w="5420" cap="flat">
              <a:solidFill>
                <a:srgbClr val="FFFFFF">
                  <a:alpha val="100000"/>
                </a:srgbClr>
              </a:solidFill>
              <a:prstDash val="solid"/>
              <a:miter/>
            </a:ln>
          </p:spPr>
          <p:txBody>
            <a:bodyPr/>
            <a:lstStyle/>
            <a:p/>
          </p:txBody>
        </p:sp>
        <p:sp>
          <p:nvSpPr>
            <p:cNvPr id="642" name="rc21"/>
            <p:cNvSpPr/>
            <p:nvPr/>
          </p:nvSpPr>
          <p:spPr>
            <a:xfrm>
              <a:off x="3743457" y="6819433"/>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43" name="rc22"/>
            <p:cNvSpPr/>
            <p:nvPr/>
          </p:nvSpPr>
          <p:spPr>
            <a:xfrm>
              <a:off x="4018987" y="6819433"/>
              <a:ext cx="275529" cy="275529"/>
            </a:xfrm>
            <a:prstGeom prst="rect">
              <a:avLst/>
            </a:prstGeom>
            <a:solidFill>
              <a:srgbClr val="FEE1D3">
                <a:alpha val="100000"/>
              </a:srgbClr>
            </a:solidFill>
            <a:ln w="5420" cap="flat">
              <a:solidFill>
                <a:srgbClr val="FFFFFF">
                  <a:alpha val="100000"/>
                </a:srgbClr>
              </a:solidFill>
              <a:prstDash val="solid"/>
              <a:miter/>
            </a:ln>
          </p:spPr>
          <p:txBody>
            <a:bodyPr/>
            <a:lstStyle/>
            <a:p/>
          </p:txBody>
        </p:sp>
        <p:sp>
          <p:nvSpPr>
            <p:cNvPr id="644" name="rc23"/>
            <p:cNvSpPr/>
            <p:nvPr/>
          </p:nvSpPr>
          <p:spPr>
            <a:xfrm>
              <a:off x="4294516" y="6819433"/>
              <a:ext cx="275529" cy="275529"/>
            </a:xfrm>
            <a:prstGeom prst="rect">
              <a:avLst/>
            </a:prstGeom>
            <a:solidFill>
              <a:srgbClr val="FEDCCD">
                <a:alpha val="100000"/>
              </a:srgbClr>
            </a:solidFill>
            <a:ln w="5420" cap="flat">
              <a:solidFill>
                <a:srgbClr val="FFFFFF">
                  <a:alpha val="100000"/>
                </a:srgbClr>
              </a:solidFill>
              <a:prstDash val="solid"/>
              <a:miter/>
            </a:ln>
          </p:spPr>
          <p:txBody>
            <a:bodyPr/>
            <a:lstStyle/>
            <a:p/>
          </p:txBody>
        </p:sp>
        <p:sp>
          <p:nvSpPr>
            <p:cNvPr id="645" name="rc24"/>
            <p:cNvSpPr/>
            <p:nvPr/>
          </p:nvSpPr>
          <p:spPr>
            <a:xfrm>
              <a:off x="4570045" y="6819433"/>
              <a:ext cx="275529" cy="275529"/>
            </a:xfrm>
            <a:prstGeom prst="rect">
              <a:avLst/>
            </a:prstGeom>
            <a:solidFill>
              <a:srgbClr val="FED6C4">
                <a:alpha val="100000"/>
              </a:srgbClr>
            </a:solidFill>
            <a:ln w="5420" cap="flat">
              <a:solidFill>
                <a:srgbClr val="FFFFFF">
                  <a:alpha val="100000"/>
                </a:srgbClr>
              </a:solidFill>
              <a:prstDash val="solid"/>
              <a:miter/>
            </a:ln>
          </p:spPr>
          <p:txBody>
            <a:bodyPr/>
            <a:lstStyle/>
            <a:p/>
          </p:txBody>
        </p:sp>
        <p:sp>
          <p:nvSpPr>
            <p:cNvPr id="646" name="rc25"/>
            <p:cNvSpPr/>
            <p:nvPr/>
          </p:nvSpPr>
          <p:spPr>
            <a:xfrm>
              <a:off x="4845575" y="6819433"/>
              <a:ext cx="275529" cy="275529"/>
            </a:xfrm>
            <a:prstGeom prst="rect">
              <a:avLst/>
            </a:prstGeom>
            <a:solidFill>
              <a:srgbClr val="F96244">
                <a:alpha val="100000"/>
              </a:srgbClr>
            </a:solidFill>
            <a:ln w="5420" cap="flat">
              <a:solidFill>
                <a:srgbClr val="FFFFFF">
                  <a:alpha val="100000"/>
                </a:srgbClr>
              </a:solidFill>
              <a:prstDash val="solid"/>
              <a:miter/>
            </a:ln>
          </p:spPr>
          <p:txBody>
            <a:bodyPr/>
            <a:lstStyle/>
            <a:p/>
          </p:txBody>
        </p:sp>
        <p:sp>
          <p:nvSpPr>
            <p:cNvPr id="647" name="rc26"/>
            <p:cNvSpPr/>
            <p:nvPr/>
          </p:nvSpPr>
          <p:spPr>
            <a:xfrm>
              <a:off x="5121104" y="6819433"/>
              <a:ext cx="275529" cy="275529"/>
            </a:xfrm>
            <a:prstGeom prst="rect">
              <a:avLst/>
            </a:prstGeom>
            <a:solidFill>
              <a:srgbClr val="FED6C4">
                <a:alpha val="100000"/>
              </a:srgbClr>
            </a:solidFill>
            <a:ln w="5420" cap="flat">
              <a:solidFill>
                <a:srgbClr val="FFFFFF">
                  <a:alpha val="100000"/>
                </a:srgbClr>
              </a:solidFill>
              <a:prstDash val="solid"/>
              <a:miter/>
            </a:ln>
          </p:spPr>
          <p:txBody>
            <a:bodyPr/>
            <a:lstStyle/>
            <a:p/>
          </p:txBody>
        </p:sp>
        <p:sp>
          <p:nvSpPr>
            <p:cNvPr id="648" name="rc27"/>
            <p:cNvSpPr/>
            <p:nvPr/>
          </p:nvSpPr>
          <p:spPr>
            <a:xfrm>
              <a:off x="5396633" y="6819433"/>
              <a:ext cx="275529" cy="275529"/>
            </a:xfrm>
            <a:prstGeom prst="rect">
              <a:avLst/>
            </a:prstGeom>
            <a:solidFill>
              <a:srgbClr val="FEE1D3">
                <a:alpha val="100000"/>
              </a:srgbClr>
            </a:solidFill>
            <a:ln w="5420" cap="flat">
              <a:solidFill>
                <a:srgbClr val="FFFFFF">
                  <a:alpha val="100000"/>
                </a:srgbClr>
              </a:solidFill>
              <a:prstDash val="solid"/>
              <a:miter/>
            </a:ln>
          </p:spPr>
          <p:txBody>
            <a:bodyPr/>
            <a:lstStyle/>
            <a:p/>
          </p:txBody>
        </p:sp>
        <p:sp>
          <p:nvSpPr>
            <p:cNvPr id="649" name="rc28"/>
            <p:cNvSpPr/>
            <p:nvPr/>
          </p:nvSpPr>
          <p:spPr>
            <a:xfrm>
              <a:off x="5672162" y="6819433"/>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0" name="rc29"/>
            <p:cNvSpPr/>
            <p:nvPr/>
          </p:nvSpPr>
          <p:spPr>
            <a:xfrm>
              <a:off x="2641340" y="7094962"/>
              <a:ext cx="275529" cy="275529"/>
            </a:xfrm>
            <a:prstGeom prst="rect">
              <a:avLst/>
            </a:prstGeom>
            <a:solidFill>
              <a:srgbClr val="FEDACA">
                <a:alpha val="100000"/>
              </a:srgbClr>
            </a:solidFill>
            <a:ln w="5420" cap="flat">
              <a:solidFill>
                <a:srgbClr val="FFFFFF">
                  <a:alpha val="100000"/>
                </a:srgbClr>
              </a:solidFill>
              <a:prstDash val="solid"/>
              <a:miter/>
            </a:ln>
          </p:spPr>
          <p:txBody>
            <a:bodyPr/>
            <a:lstStyle/>
            <a:p/>
          </p:txBody>
        </p:sp>
        <p:sp>
          <p:nvSpPr>
            <p:cNvPr id="651" name="rc30"/>
            <p:cNvSpPr/>
            <p:nvPr/>
          </p:nvSpPr>
          <p:spPr>
            <a:xfrm>
              <a:off x="2916870" y="7094962"/>
              <a:ext cx="275529" cy="275529"/>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652" name="rc31"/>
            <p:cNvSpPr/>
            <p:nvPr/>
          </p:nvSpPr>
          <p:spPr>
            <a:xfrm>
              <a:off x="3192399" y="7094962"/>
              <a:ext cx="275529" cy="275529"/>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653" name="rc32"/>
            <p:cNvSpPr/>
            <p:nvPr/>
          </p:nvSpPr>
          <p:spPr>
            <a:xfrm>
              <a:off x="3467928" y="709496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4" name="rc33"/>
            <p:cNvSpPr/>
            <p:nvPr/>
          </p:nvSpPr>
          <p:spPr>
            <a:xfrm>
              <a:off x="3743457" y="7094962"/>
              <a:ext cx="275529" cy="275529"/>
            </a:xfrm>
            <a:prstGeom prst="rect">
              <a:avLst/>
            </a:prstGeom>
            <a:solidFill>
              <a:srgbClr val="FEDED0">
                <a:alpha val="100000"/>
              </a:srgbClr>
            </a:solidFill>
            <a:ln w="5420" cap="flat">
              <a:solidFill>
                <a:srgbClr val="FFFFFF">
                  <a:alpha val="100000"/>
                </a:srgbClr>
              </a:solidFill>
              <a:prstDash val="solid"/>
              <a:miter/>
            </a:ln>
          </p:spPr>
          <p:txBody>
            <a:bodyPr/>
            <a:lstStyle/>
            <a:p/>
          </p:txBody>
        </p:sp>
        <p:sp>
          <p:nvSpPr>
            <p:cNvPr id="655" name="rc34"/>
            <p:cNvSpPr/>
            <p:nvPr/>
          </p:nvSpPr>
          <p:spPr>
            <a:xfrm>
              <a:off x="4018987" y="7094962"/>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56" name="rc35"/>
            <p:cNvSpPr/>
            <p:nvPr/>
          </p:nvSpPr>
          <p:spPr>
            <a:xfrm>
              <a:off x="4294516" y="7094962"/>
              <a:ext cx="275529" cy="275529"/>
            </a:xfrm>
            <a:prstGeom prst="rect">
              <a:avLst/>
            </a:prstGeom>
            <a:solidFill>
              <a:srgbClr val="FEDED0">
                <a:alpha val="100000"/>
              </a:srgbClr>
            </a:solidFill>
            <a:ln w="5420" cap="flat">
              <a:solidFill>
                <a:srgbClr val="FFFFFF">
                  <a:alpha val="100000"/>
                </a:srgbClr>
              </a:solidFill>
              <a:prstDash val="solid"/>
              <a:miter/>
            </a:ln>
          </p:spPr>
          <p:txBody>
            <a:bodyPr/>
            <a:lstStyle/>
            <a:p/>
          </p:txBody>
        </p:sp>
        <p:sp>
          <p:nvSpPr>
            <p:cNvPr id="657" name="rc36"/>
            <p:cNvSpPr/>
            <p:nvPr/>
          </p:nvSpPr>
          <p:spPr>
            <a:xfrm>
              <a:off x="4570045" y="7094962"/>
              <a:ext cx="275529" cy="275529"/>
            </a:xfrm>
            <a:prstGeom prst="rect">
              <a:avLst/>
            </a:prstGeom>
            <a:solidFill>
              <a:srgbClr val="FEDED0">
                <a:alpha val="100000"/>
              </a:srgbClr>
            </a:solidFill>
            <a:ln w="5420" cap="flat">
              <a:solidFill>
                <a:srgbClr val="FFFFFF">
                  <a:alpha val="100000"/>
                </a:srgbClr>
              </a:solidFill>
              <a:prstDash val="solid"/>
              <a:miter/>
            </a:ln>
          </p:spPr>
          <p:txBody>
            <a:bodyPr/>
            <a:lstStyle/>
            <a:p/>
          </p:txBody>
        </p:sp>
        <p:sp>
          <p:nvSpPr>
            <p:cNvPr id="658" name="rc37"/>
            <p:cNvSpPr/>
            <p:nvPr/>
          </p:nvSpPr>
          <p:spPr>
            <a:xfrm>
              <a:off x="4845575" y="7094962"/>
              <a:ext cx="275529" cy="275529"/>
            </a:xfrm>
            <a:prstGeom prst="rect">
              <a:avLst/>
            </a:prstGeom>
            <a:solidFill>
              <a:srgbClr val="FCB79C">
                <a:alpha val="100000"/>
              </a:srgbClr>
            </a:solidFill>
            <a:ln w="5420" cap="flat">
              <a:solidFill>
                <a:srgbClr val="FFFFFF">
                  <a:alpha val="100000"/>
                </a:srgbClr>
              </a:solidFill>
              <a:prstDash val="solid"/>
              <a:miter/>
            </a:ln>
          </p:spPr>
          <p:txBody>
            <a:bodyPr/>
            <a:lstStyle/>
            <a:p/>
          </p:txBody>
        </p:sp>
        <p:sp>
          <p:nvSpPr>
            <p:cNvPr id="659" name="rc38"/>
            <p:cNvSpPr/>
            <p:nvPr/>
          </p:nvSpPr>
          <p:spPr>
            <a:xfrm>
              <a:off x="5121104" y="7094962"/>
              <a:ext cx="275529" cy="275529"/>
            </a:xfrm>
            <a:prstGeom prst="rect">
              <a:avLst/>
            </a:prstGeom>
            <a:solidFill>
              <a:srgbClr val="FDAF92">
                <a:alpha val="100000"/>
              </a:srgbClr>
            </a:solidFill>
            <a:ln w="5420" cap="flat">
              <a:solidFill>
                <a:srgbClr val="FFFFFF">
                  <a:alpha val="100000"/>
                </a:srgbClr>
              </a:solidFill>
              <a:prstDash val="solid"/>
              <a:miter/>
            </a:ln>
          </p:spPr>
          <p:txBody>
            <a:bodyPr/>
            <a:lstStyle/>
            <a:p/>
          </p:txBody>
        </p:sp>
        <p:sp>
          <p:nvSpPr>
            <p:cNvPr id="660" name="rc39"/>
            <p:cNvSpPr/>
            <p:nvPr/>
          </p:nvSpPr>
          <p:spPr>
            <a:xfrm>
              <a:off x="5396633" y="709496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1" name="rc40"/>
            <p:cNvSpPr/>
            <p:nvPr/>
          </p:nvSpPr>
          <p:spPr>
            <a:xfrm>
              <a:off x="5672162" y="709496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2" name="rc41"/>
            <p:cNvSpPr/>
            <p:nvPr/>
          </p:nvSpPr>
          <p:spPr>
            <a:xfrm>
              <a:off x="2641340" y="7370492"/>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3" name="rc42"/>
            <p:cNvSpPr/>
            <p:nvPr/>
          </p:nvSpPr>
          <p:spPr>
            <a:xfrm>
              <a:off x="2916870" y="737049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4" name="rc43"/>
            <p:cNvSpPr/>
            <p:nvPr/>
          </p:nvSpPr>
          <p:spPr>
            <a:xfrm>
              <a:off x="3192399" y="7370492"/>
              <a:ext cx="275529" cy="275529"/>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665" name="rc44"/>
            <p:cNvSpPr/>
            <p:nvPr/>
          </p:nvSpPr>
          <p:spPr>
            <a:xfrm>
              <a:off x="3467928" y="7370492"/>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6" name="rc45"/>
            <p:cNvSpPr/>
            <p:nvPr/>
          </p:nvSpPr>
          <p:spPr>
            <a:xfrm>
              <a:off x="3743457" y="737049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7" name="rc46"/>
            <p:cNvSpPr/>
            <p:nvPr/>
          </p:nvSpPr>
          <p:spPr>
            <a:xfrm>
              <a:off x="4018987" y="7370492"/>
              <a:ext cx="275529" cy="275529"/>
            </a:xfrm>
            <a:prstGeom prst="rect">
              <a:avLst/>
            </a:prstGeom>
            <a:solidFill>
              <a:srgbClr val="FEDCCD">
                <a:alpha val="100000"/>
              </a:srgbClr>
            </a:solidFill>
            <a:ln w="5420" cap="flat">
              <a:solidFill>
                <a:srgbClr val="FFFFFF">
                  <a:alpha val="100000"/>
                </a:srgbClr>
              </a:solidFill>
              <a:prstDash val="solid"/>
              <a:miter/>
            </a:ln>
          </p:spPr>
          <p:txBody>
            <a:bodyPr/>
            <a:lstStyle/>
            <a:p/>
          </p:txBody>
        </p:sp>
        <p:sp>
          <p:nvSpPr>
            <p:cNvPr id="668" name="rc47"/>
            <p:cNvSpPr/>
            <p:nvPr/>
          </p:nvSpPr>
          <p:spPr>
            <a:xfrm>
              <a:off x="4294516" y="7370492"/>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9" name="rc48"/>
            <p:cNvSpPr/>
            <p:nvPr/>
          </p:nvSpPr>
          <p:spPr>
            <a:xfrm>
              <a:off x="4570045" y="7370492"/>
              <a:ext cx="275529" cy="275529"/>
            </a:xfrm>
            <a:prstGeom prst="rect">
              <a:avLst/>
            </a:prstGeom>
            <a:solidFill>
              <a:srgbClr val="FEE1D3">
                <a:alpha val="100000"/>
              </a:srgbClr>
            </a:solidFill>
            <a:ln w="5420" cap="flat">
              <a:solidFill>
                <a:srgbClr val="FFFFFF">
                  <a:alpha val="100000"/>
                </a:srgbClr>
              </a:solidFill>
              <a:prstDash val="solid"/>
              <a:miter/>
            </a:ln>
          </p:spPr>
          <p:txBody>
            <a:bodyPr/>
            <a:lstStyle/>
            <a:p/>
          </p:txBody>
        </p:sp>
        <p:sp>
          <p:nvSpPr>
            <p:cNvPr id="670" name="rc49"/>
            <p:cNvSpPr/>
            <p:nvPr/>
          </p:nvSpPr>
          <p:spPr>
            <a:xfrm>
              <a:off x="4845575" y="7370492"/>
              <a:ext cx="275529" cy="275529"/>
            </a:xfrm>
            <a:prstGeom prst="rect">
              <a:avLst/>
            </a:prstGeom>
            <a:solidFill>
              <a:srgbClr val="FDAD90">
                <a:alpha val="100000"/>
              </a:srgbClr>
            </a:solidFill>
            <a:ln w="5420" cap="flat">
              <a:solidFill>
                <a:srgbClr val="FFFFFF">
                  <a:alpha val="100000"/>
                </a:srgbClr>
              </a:solidFill>
              <a:prstDash val="solid"/>
              <a:miter/>
            </a:ln>
          </p:spPr>
          <p:txBody>
            <a:bodyPr/>
            <a:lstStyle/>
            <a:p/>
          </p:txBody>
        </p:sp>
        <p:sp>
          <p:nvSpPr>
            <p:cNvPr id="671" name="rc50"/>
            <p:cNvSpPr/>
            <p:nvPr/>
          </p:nvSpPr>
          <p:spPr>
            <a:xfrm>
              <a:off x="5121104" y="7370492"/>
              <a:ext cx="275529" cy="275529"/>
            </a:xfrm>
            <a:prstGeom prst="rect">
              <a:avLst/>
            </a:prstGeom>
            <a:solidFill>
              <a:srgbClr val="FDB397">
                <a:alpha val="100000"/>
              </a:srgbClr>
            </a:solidFill>
            <a:ln w="5420" cap="flat">
              <a:solidFill>
                <a:srgbClr val="FFFFFF">
                  <a:alpha val="100000"/>
                </a:srgbClr>
              </a:solidFill>
              <a:prstDash val="solid"/>
              <a:miter/>
            </a:ln>
          </p:spPr>
          <p:txBody>
            <a:bodyPr/>
            <a:lstStyle/>
            <a:p/>
          </p:txBody>
        </p:sp>
        <p:sp>
          <p:nvSpPr>
            <p:cNvPr id="672" name="rc51"/>
            <p:cNvSpPr/>
            <p:nvPr/>
          </p:nvSpPr>
          <p:spPr>
            <a:xfrm>
              <a:off x="5396633" y="7370492"/>
              <a:ext cx="275529" cy="275529"/>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673" name="rc52"/>
            <p:cNvSpPr/>
            <p:nvPr/>
          </p:nvSpPr>
          <p:spPr>
            <a:xfrm>
              <a:off x="5672162" y="737049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4" name="rc53"/>
            <p:cNvSpPr/>
            <p:nvPr/>
          </p:nvSpPr>
          <p:spPr>
            <a:xfrm>
              <a:off x="2641340" y="7646021"/>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5" name="rc54"/>
            <p:cNvSpPr/>
            <p:nvPr/>
          </p:nvSpPr>
          <p:spPr>
            <a:xfrm>
              <a:off x="2916870" y="7646021"/>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6" name="rc55"/>
            <p:cNvSpPr/>
            <p:nvPr/>
          </p:nvSpPr>
          <p:spPr>
            <a:xfrm>
              <a:off x="3192399" y="7646021"/>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7" name="rc56"/>
            <p:cNvSpPr/>
            <p:nvPr/>
          </p:nvSpPr>
          <p:spPr>
            <a:xfrm>
              <a:off x="3467928" y="7646021"/>
              <a:ext cx="275529" cy="275529"/>
            </a:xfrm>
            <a:prstGeom prst="rect">
              <a:avLst/>
            </a:prstGeom>
            <a:solidFill>
              <a:srgbClr val="FED6C4">
                <a:alpha val="100000"/>
              </a:srgbClr>
            </a:solidFill>
            <a:ln w="5420" cap="flat">
              <a:solidFill>
                <a:srgbClr val="FFFFFF">
                  <a:alpha val="100000"/>
                </a:srgbClr>
              </a:solidFill>
              <a:prstDash val="solid"/>
              <a:miter/>
            </a:ln>
          </p:spPr>
          <p:txBody>
            <a:bodyPr/>
            <a:lstStyle/>
            <a:p/>
          </p:txBody>
        </p:sp>
        <p:sp>
          <p:nvSpPr>
            <p:cNvPr id="678" name="rc57"/>
            <p:cNvSpPr/>
            <p:nvPr/>
          </p:nvSpPr>
          <p:spPr>
            <a:xfrm>
              <a:off x="3743457" y="7646021"/>
              <a:ext cx="275529" cy="275529"/>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679" name="rc58"/>
            <p:cNvSpPr/>
            <p:nvPr/>
          </p:nvSpPr>
          <p:spPr>
            <a:xfrm>
              <a:off x="4018987" y="7646021"/>
              <a:ext cx="275529" cy="275529"/>
            </a:xfrm>
            <a:prstGeom prst="rect">
              <a:avLst/>
            </a:prstGeom>
            <a:solidFill>
              <a:srgbClr val="FEE1D3">
                <a:alpha val="100000"/>
              </a:srgbClr>
            </a:solidFill>
            <a:ln w="5420" cap="flat">
              <a:solidFill>
                <a:srgbClr val="FFFFFF">
                  <a:alpha val="100000"/>
                </a:srgbClr>
              </a:solidFill>
              <a:prstDash val="solid"/>
              <a:miter/>
            </a:ln>
          </p:spPr>
          <p:txBody>
            <a:bodyPr/>
            <a:lstStyle/>
            <a:p/>
          </p:txBody>
        </p:sp>
        <p:sp>
          <p:nvSpPr>
            <p:cNvPr id="680" name="rc59"/>
            <p:cNvSpPr/>
            <p:nvPr/>
          </p:nvSpPr>
          <p:spPr>
            <a:xfrm>
              <a:off x="4294516" y="7646021"/>
              <a:ext cx="275529" cy="275529"/>
            </a:xfrm>
            <a:prstGeom prst="rect">
              <a:avLst/>
            </a:prstGeom>
            <a:solidFill>
              <a:srgbClr val="FED8C7">
                <a:alpha val="100000"/>
              </a:srgbClr>
            </a:solidFill>
            <a:ln w="5420" cap="flat">
              <a:solidFill>
                <a:srgbClr val="FFFFFF">
                  <a:alpha val="100000"/>
                </a:srgbClr>
              </a:solidFill>
              <a:prstDash val="solid"/>
              <a:miter/>
            </a:ln>
          </p:spPr>
          <p:txBody>
            <a:bodyPr/>
            <a:lstStyle/>
            <a:p/>
          </p:txBody>
        </p:sp>
        <p:sp>
          <p:nvSpPr>
            <p:cNvPr id="681" name="rc60"/>
            <p:cNvSpPr/>
            <p:nvPr/>
          </p:nvSpPr>
          <p:spPr>
            <a:xfrm>
              <a:off x="4570045" y="7646021"/>
              <a:ext cx="275529" cy="275529"/>
            </a:xfrm>
            <a:prstGeom prst="rect">
              <a:avLst/>
            </a:prstGeom>
            <a:solidFill>
              <a:srgbClr val="FEDCCD">
                <a:alpha val="100000"/>
              </a:srgbClr>
            </a:solidFill>
            <a:ln w="5420" cap="flat">
              <a:solidFill>
                <a:srgbClr val="FFFFFF">
                  <a:alpha val="100000"/>
                </a:srgbClr>
              </a:solidFill>
              <a:prstDash val="solid"/>
              <a:miter/>
            </a:ln>
          </p:spPr>
          <p:txBody>
            <a:bodyPr/>
            <a:lstStyle/>
            <a:p/>
          </p:txBody>
        </p:sp>
        <p:sp>
          <p:nvSpPr>
            <p:cNvPr id="682" name="rc61"/>
            <p:cNvSpPr/>
            <p:nvPr/>
          </p:nvSpPr>
          <p:spPr>
            <a:xfrm>
              <a:off x="4845575" y="7646021"/>
              <a:ext cx="275529" cy="275529"/>
            </a:xfrm>
            <a:prstGeom prst="rect">
              <a:avLst/>
            </a:prstGeom>
            <a:solidFill>
              <a:srgbClr val="FECDB9">
                <a:alpha val="100000"/>
              </a:srgbClr>
            </a:solidFill>
            <a:ln w="5420" cap="flat">
              <a:solidFill>
                <a:srgbClr val="FFFFFF">
                  <a:alpha val="100000"/>
                </a:srgbClr>
              </a:solidFill>
              <a:prstDash val="solid"/>
              <a:miter/>
            </a:ln>
          </p:spPr>
          <p:txBody>
            <a:bodyPr/>
            <a:lstStyle/>
            <a:p/>
          </p:txBody>
        </p:sp>
        <p:sp>
          <p:nvSpPr>
            <p:cNvPr id="683" name="rc62"/>
            <p:cNvSpPr/>
            <p:nvPr/>
          </p:nvSpPr>
          <p:spPr>
            <a:xfrm>
              <a:off x="5121104" y="7646021"/>
              <a:ext cx="275529" cy="275529"/>
            </a:xfrm>
            <a:prstGeom prst="rect">
              <a:avLst/>
            </a:prstGeom>
            <a:solidFill>
              <a:srgbClr val="FECBB6">
                <a:alpha val="100000"/>
              </a:srgbClr>
            </a:solidFill>
            <a:ln w="5420" cap="flat">
              <a:solidFill>
                <a:srgbClr val="FFFFFF">
                  <a:alpha val="100000"/>
                </a:srgbClr>
              </a:solidFill>
              <a:prstDash val="solid"/>
              <a:miter/>
            </a:ln>
          </p:spPr>
          <p:txBody>
            <a:bodyPr/>
            <a:lstStyle/>
            <a:p/>
          </p:txBody>
        </p:sp>
        <p:sp>
          <p:nvSpPr>
            <p:cNvPr id="684" name="rc63"/>
            <p:cNvSpPr/>
            <p:nvPr/>
          </p:nvSpPr>
          <p:spPr>
            <a:xfrm>
              <a:off x="5396633" y="7646021"/>
              <a:ext cx="275529" cy="275529"/>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685" name="rc64"/>
            <p:cNvSpPr/>
            <p:nvPr/>
          </p:nvSpPr>
          <p:spPr>
            <a:xfrm>
              <a:off x="5672162" y="7646021"/>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6" name="rc65"/>
            <p:cNvSpPr/>
            <p:nvPr/>
          </p:nvSpPr>
          <p:spPr>
            <a:xfrm>
              <a:off x="2641340"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7" name="rc66"/>
            <p:cNvSpPr/>
            <p:nvPr/>
          </p:nvSpPr>
          <p:spPr>
            <a:xfrm>
              <a:off x="2916870"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8" name="rc67"/>
            <p:cNvSpPr/>
            <p:nvPr/>
          </p:nvSpPr>
          <p:spPr>
            <a:xfrm>
              <a:off x="3192399" y="7921550"/>
              <a:ext cx="275529" cy="275529"/>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689" name="rc68"/>
            <p:cNvSpPr/>
            <p:nvPr/>
          </p:nvSpPr>
          <p:spPr>
            <a:xfrm>
              <a:off x="3467928" y="7921550"/>
              <a:ext cx="275529" cy="275529"/>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690" name="rc69"/>
            <p:cNvSpPr/>
            <p:nvPr/>
          </p:nvSpPr>
          <p:spPr>
            <a:xfrm>
              <a:off x="3743457" y="7921550"/>
              <a:ext cx="275529" cy="275529"/>
            </a:xfrm>
            <a:prstGeom prst="rect">
              <a:avLst/>
            </a:prstGeom>
            <a:solidFill>
              <a:srgbClr val="FED6C4">
                <a:alpha val="100000"/>
              </a:srgbClr>
            </a:solidFill>
            <a:ln w="5420" cap="flat">
              <a:solidFill>
                <a:srgbClr val="FFFFFF">
                  <a:alpha val="100000"/>
                </a:srgbClr>
              </a:solidFill>
              <a:prstDash val="solid"/>
              <a:miter/>
            </a:ln>
          </p:spPr>
          <p:txBody>
            <a:bodyPr/>
            <a:lstStyle/>
            <a:p/>
          </p:txBody>
        </p:sp>
        <p:sp>
          <p:nvSpPr>
            <p:cNvPr id="691" name="rc70"/>
            <p:cNvSpPr/>
            <p:nvPr/>
          </p:nvSpPr>
          <p:spPr>
            <a:xfrm>
              <a:off x="4018987" y="7921550"/>
              <a:ext cx="275529" cy="275529"/>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692" name="rc71"/>
            <p:cNvSpPr/>
            <p:nvPr/>
          </p:nvSpPr>
          <p:spPr>
            <a:xfrm>
              <a:off x="4294516" y="7921550"/>
              <a:ext cx="275529" cy="275529"/>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693" name="rc72"/>
            <p:cNvSpPr/>
            <p:nvPr/>
          </p:nvSpPr>
          <p:spPr>
            <a:xfrm>
              <a:off x="4570045" y="7921550"/>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4" name="rc73"/>
            <p:cNvSpPr/>
            <p:nvPr/>
          </p:nvSpPr>
          <p:spPr>
            <a:xfrm>
              <a:off x="4845575" y="7921550"/>
              <a:ext cx="275529" cy="275529"/>
            </a:xfrm>
            <a:prstGeom prst="rect">
              <a:avLst/>
            </a:prstGeom>
            <a:solidFill>
              <a:srgbClr val="FDC8B3">
                <a:alpha val="100000"/>
              </a:srgbClr>
            </a:solidFill>
            <a:ln w="5420" cap="flat">
              <a:solidFill>
                <a:srgbClr val="FFFFFF">
                  <a:alpha val="100000"/>
                </a:srgbClr>
              </a:solidFill>
              <a:prstDash val="solid"/>
              <a:miter/>
            </a:ln>
          </p:spPr>
          <p:txBody>
            <a:bodyPr/>
            <a:lstStyle/>
            <a:p/>
          </p:txBody>
        </p:sp>
        <p:sp>
          <p:nvSpPr>
            <p:cNvPr id="695" name="rc74"/>
            <p:cNvSpPr/>
            <p:nvPr/>
          </p:nvSpPr>
          <p:spPr>
            <a:xfrm>
              <a:off x="5121104" y="7921550"/>
              <a:ext cx="275529" cy="275529"/>
            </a:xfrm>
            <a:prstGeom prst="rect">
              <a:avLst/>
            </a:prstGeom>
            <a:solidFill>
              <a:srgbClr val="FECDB9">
                <a:alpha val="100000"/>
              </a:srgbClr>
            </a:solidFill>
            <a:ln w="5420" cap="flat">
              <a:solidFill>
                <a:srgbClr val="FFFFFF">
                  <a:alpha val="100000"/>
                </a:srgbClr>
              </a:solidFill>
              <a:prstDash val="solid"/>
              <a:miter/>
            </a:ln>
          </p:spPr>
          <p:txBody>
            <a:bodyPr/>
            <a:lstStyle/>
            <a:p/>
          </p:txBody>
        </p:sp>
        <p:sp>
          <p:nvSpPr>
            <p:cNvPr id="696" name="rc75"/>
            <p:cNvSpPr/>
            <p:nvPr/>
          </p:nvSpPr>
          <p:spPr>
            <a:xfrm>
              <a:off x="5396633"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7" name="rc76"/>
            <p:cNvSpPr/>
            <p:nvPr/>
          </p:nvSpPr>
          <p:spPr>
            <a:xfrm>
              <a:off x="5672162"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8" name="rc77"/>
            <p:cNvSpPr/>
            <p:nvPr/>
          </p:nvSpPr>
          <p:spPr>
            <a:xfrm>
              <a:off x="2641340" y="8197080"/>
              <a:ext cx="275529" cy="275529"/>
            </a:xfrm>
            <a:prstGeom prst="rect">
              <a:avLst/>
            </a:prstGeom>
            <a:solidFill>
              <a:srgbClr val="FEDED0">
                <a:alpha val="100000"/>
              </a:srgbClr>
            </a:solidFill>
            <a:ln w="5420" cap="flat">
              <a:solidFill>
                <a:srgbClr val="FFFFFF">
                  <a:alpha val="100000"/>
                </a:srgbClr>
              </a:solidFill>
              <a:prstDash val="solid"/>
              <a:miter/>
            </a:ln>
          </p:spPr>
          <p:txBody>
            <a:bodyPr/>
            <a:lstStyle/>
            <a:p/>
          </p:txBody>
        </p:sp>
        <p:sp>
          <p:nvSpPr>
            <p:cNvPr id="699" name="rc78"/>
            <p:cNvSpPr/>
            <p:nvPr/>
          </p:nvSpPr>
          <p:spPr>
            <a:xfrm>
              <a:off x="2916870" y="8197080"/>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00" name="rc79"/>
            <p:cNvSpPr/>
            <p:nvPr/>
          </p:nvSpPr>
          <p:spPr>
            <a:xfrm>
              <a:off x="3192399" y="819708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1" name="rc80"/>
            <p:cNvSpPr/>
            <p:nvPr/>
          </p:nvSpPr>
          <p:spPr>
            <a:xfrm>
              <a:off x="3467928" y="819708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2" name="rc81"/>
            <p:cNvSpPr/>
            <p:nvPr/>
          </p:nvSpPr>
          <p:spPr>
            <a:xfrm>
              <a:off x="3743457" y="8197080"/>
              <a:ext cx="275529" cy="275529"/>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703" name="rc82"/>
            <p:cNvSpPr/>
            <p:nvPr/>
          </p:nvSpPr>
          <p:spPr>
            <a:xfrm>
              <a:off x="4018987" y="8197080"/>
              <a:ext cx="275529" cy="275529"/>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704" name="rc83"/>
            <p:cNvSpPr/>
            <p:nvPr/>
          </p:nvSpPr>
          <p:spPr>
            <a:xfrm>
              <a:off x="4294516" y="8197080"/>
              <a:ext cx="275529" cy="275529"/>
            </a:xfrm>
            <a:prstGeom prst="rect">
              <a:avLst/>
            </a:prstGeom>
            <a:solidFill>
              <a:srgbClr val="FEDACA">
                <a:alpha val="100000"/>
              </a:srgbClr>
            </a:solidFill>
            <a:ln w="5420" cap="flat">
              <a:solidFill>
                <a:srgbClr val="FFFFFF">
                  <a:alpha val="100000"/>
                </a:srgbClr>
              </a:solidFill>
              <a:prstDash val="solid"/>
              <a:miter/>
            </a:ln>
          </p:spPr>
          <p:txBody>
            <a:bodyPr/>
            <a:lstStyle/>
            <a:p/>
          </p:txBody>
        </p:sp>
        <p:sp>
          <p:nvSpPr>
            <p:cNvPr id="705" name="rc84"/>
            <p:cNvSpPr/>
            <p:nvPr/>
          </p:nvSpPr>
          <p:spPr>
            <a:xfrm>
              <a:off x="4570045" y="8197080"/>
              <a:ext cx="275529" cy="275529"/>
            </a:xfrm>
            <a:prstGeom prst="rect">
              <a:avLst/>
            </a:prstGeom>
            <a:solidFill>
              <a:srgbClr val="FEDED0">
                <a:alpha val="100000"/>
              </a:srgbClr>
            </a:solidFill>
            <a:ln w="5420" cap="flat">
              <a:solidFill>
                <a:srgbClr val="FFFFFF">
                  <a:alpha val="100000"/>
                </a:srgbClr>
              </a:solidFill>
              <a:prstDash val="solid"/>
              <a:miter/>
            </a:ln>
          </p:spPr>
          <p:txBody>
            <a:bodyPr/>
            <a:lstStyle/>
            <a:p/>
          </p:txBody>
        </p:sp>
        <p:sp>
          <p:nvSpPr>
            <p:cNvPr id="706" name="rc85"/>
            <p:cNvSpPr/>
            <p:nvPr/>
          </p:nvSpPr>
          <p:spPr>
            <a:xfrm>
              <a:off x="4845575" y="8197080"/>
              <a:ext cx="275529" cy="275529"/>
            </a:xfrm>
            <a:prstGeom prst="rect">
              <a:avLst/>
            </a:prstGeom>
            <a:solidFill>
              <a:srgbClr val="FDC8B3">
                <a:alpha val="100000"/>
              </a:srgbClr>
            </a:solidFill>
            <a:ln w="5420" cap="flat">
              <a:solidFill>
                <a:srgbClr val="FFFFFF">
                  <a:alpha val="100000"/>
                </a:srgbClr>
              </a:solidFill>
              <a:prstDash val="solid"/>
              <a:miter/>
            </a:ln>
          </p:spPr>
          <p:txBody>
            <a:bodyPr/>
            <a:lstStyle/>
            <a:p/>
          </p:txBody>
        </p:sp>
        <p:sp>
          <p:nvSpPr>
            <p:cNvPr id="707" name="rc86"/>
            <p:cNvSpPr/>
            <p:nvPr/>
          </p:nvSpPr>
          <p:spPr>
            <a:xfrm>
              <a:off x="5121104" y="8197080"/>
              <a:ext cx="275529" cy="275529"/>
            </a:xfrm>
            <a:prstGeom prst="rect">
              <a:avLst/>
            </a:prstGeom>
            <a:solidFill>
              <a:srgbClr val="FEDED0">
                <a:alpha val="100000"/>
              </a:srgbClr>
            </a:solidFill>
            <a:ln w="5420" cap="flat">
              <a:solidFill>
                <a:srgbClr val="FFFFFF">
                  <a:alpha val="100000"/>
                </a:srgbClr>
              </a:solidFill>
              <a:prstDash val="solid"/>
              <a:miter/>
            </a:ln>
          </p:spPr>
          <p:txBody>
            <a:bodyPr/>
            <a:lstStyle/>
            <a:p/>
          </p:txBody>
        </p:sp>
        <p:sp>
          <p:nvSpPr>
            <p:cNvPr id="708" name="rc87"/>
            <p:cNvSpPr/>
            <p:nvPr/>
          </p:nvSpPr>
          <p:spPr>
            <a:xfrm>
              <a:off x="5396633" y="819708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9" name="rc88"/>
            <p:cNvSpPr/>
            <p:nvPr/>
          </p:nvSpPr>
          <p:spPr>
            <a:xfrm>
              <a:off x="5672162" y="819708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0" name="rc89"/>
            <p:cNvSpPr/>
            <p:nvPr/>
          </p:nvSpPr>
          <p:spPr>
            <a:xfrm>
              <a:off x="2641340" y="8472609"/>
              <a:ext cx="275529" cy="275529"/>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711" name="rc90"/>
            <p:cNvSpPr/>
            <p:nvPr/>
          </p:nvSpPr>
          <p:spPr>
            <a:xfrm>
              <a:off x="2916870"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2" name="rc91"/>
            <p:cNvSpPr/>
            <p:nvPr/>
          </p:nvSpPr>
          <p:spPr>
            <a:xfrm>
              <a:off x="3192399"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3" name="rc92"/>
            <p:cNvSpPr/>
            <p:nvPr/>
          </p:nvSpPr>
          <p:spPr>
            <a:xfrm>
              <a:off x="3467928"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4" name="rc93"/>
            <p:cNvSpPr/>
            <p:nvPr/>
          </p:nvSpPr>
          <p:spPr>
            <a:xfrm>
              <a:off x="3743457" y="8472609"/>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15" name="rc94"/>
            <p:cNvSpPr/>
            <p:nvPr/>
          </p:nvSpPr>
          <p:spPr>
            <a:xfrm>
              <a:off x="4018987" y="8472609"/>
              <a:ext cx="275529" cy="275529"/>
            </a:xfrm>
            <a:prstGeom prst="rect">
              <a:avLst/>
            </a:prstGeom>
            <a:solidFill>
              <a:srgbClr val="FEE1D3">
                <a:alpha val="100000"/>
              </a:srgbClr>
            </a:solidFill>
            <a:ln w="5420" cap="flat">
              <a:solidFill>
                <a:srgbClr val="FFFFFF">
                  <a:alpha val="100000"/>
                </a:srgbClr>
              </a:solidFill>
              <a:prstDash val="solid"/>
              <a:miter/>
            </a:ln>
          </p:spPr>
          <p:txBody>
            <a:bodyPr/>
            <a:lstStyle/>
            <a:p/>
          </p:txBody>
        </p:sp>
        <p:sp>
          <p:nvSpPr>
            <p:cNvPr id="716" name="rc95"/>
            <p:cNvSpPr/>
            <p:nvPr/>
          </p:nvSpPr>
          <p:spPr>
            <a:xfrm>
              <a:off x="4294516" y="8472609"/>
              <a:ext cx="275529" cy="275529"/>
            </a:xfrm>
            <a:prstGeom prst="rect">
              <a:avLst/>
            </a:prstGeom>
            <a:solidFill>
              <a:srgbClr val="FED8C7">
                <a:alpha val="100000"/>
              </a:srgbClr>
            </a:solidFill>
            <a:ln w="5420" cap="flat">
              <a:solidFill>
                <a:srgbClr val="FFFFFF">
                  <a:alpha val="100000"/>
                </a:srgbClr>
              </a:solidFill>
              <a:prstDash val="solid"/>
              <a:miter/>
            </a:ln>
          </p:spPr>
          <p:txBody>
            <a:bodyPr/>
            <a:lstStyle/>
            <a:p/>
          </p:txBody>
        </p:sp>
        <p:sp>
          <p:nvSpPr>
            <p:cNvPr id="717" name="rc96"/>
            <p:cNvSpPr/>
            <p:nvPr/>
          </p:nvSpPr>
          <p:spPr>
            <a:xfrm>
              <a:off x="4570045" y="8472609"/>
              <a:ext cx="275529" cy="275529"/>
            </a:xfrm>
            <a:prstGeom prst="rect">
              <a:avLst/>
            </a:prstGeom>
            <a:solidFill>
              <a:srgbClr val="FEDED0">
                <a:alpha val="100000"/>
              </a:srgbClr>
            </a:solidFill>
            <a:ln w="5420" cap="flat">
              <a:solidFill>
                <a:srgbClr val="FFFFFF">
                  <a:alpha val="100000"/>
                </a:srgbClr>
              </a:solidFill>
              <a:prstDash val="solid"/>
              <a:miter/>
            </a:ln>
          </p:spPr>
          <p:txBody>
            <a:bodyPr/>
            <a:lstStyle/>
            <a:p/>
          </p:txBody>
        </p:sp>
        <p:sp>
          <p:nvSpPr>
            <p:cNvPr id="718" name="rc97"/>
            <p:cNvSpPr/>
            <p:nvPr/>
          </p:nvSpPr>
          <p:spPr>
            <a:xfrm>
              <a:off x="4845575" y="8472609"/>
              <a:ext cx="275529" cy="275529"/>
            </a:xfrm>
            <a:prstGeom prst="rect">
              <a:avLst/>
            </a:prstGeom>
            <a:solidFill>
              <a:srgbClr val="FDC0A7">
                <a:alpha val="100000"/>
              </a:srgbClr>
            </a:solidFill>
            <a:ln w="5420" cap="flat">
              <a:solidFill>
                <a:srgbClr val="FFFFFF">
                  <a:alpha val="100000"/>
                </a:srgbClr>
              </a:solidFill>
              <a:prstDash val="solid"/>
              <a:miter/>
            </a:ln>
          </p:spPr>
          <p:txBody>
            <a:bodyPr/>
            <a:lstStyle/>
            <a:p/>
          </p:txBody>
        </p:sp>
        <p:sp>
          <p:nvSpPr>
            <p:cNvPr id="719" name="rc98"/>
            <p:cNvSpPr/>
            <p:nvPr/>
          </p:nvSpPr>
          <p:spPr>
            <a:xfrm>
              <a:off x="5121104" y="8472609"/>
              <a:ext cx="275529" cy="275529"/>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720" name="rc99"/>
            <p:cNvSpPr/>
            <p:nvPr/>
          </p:nvSpPr>
          <p:spPr>
            <a:xfrm>
              <a:off x="5396633"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1" name="rc100"/>
            <p:cNvSpPr/>
            <p:nvPr/>
          </p:nvSpPr>
          <p:spPr>
            <a:xfrm>
              <a:off x="5672162"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2" name="rc101"/>
            <p:cNvSpPr/>
            <p:nvPr/>
          </p:nvSpPr>
          <p:spPr>
            <a:xfrm>
              <a:off x="2641340" y="8748138"/>
              <a:ext cx="275529" cy="275529"/>
            </a:xfrm>
            <a:prstGeom prst="rect">
              <a:avLst/>
            </a:prstGeom>
            <a:solidFill>
              <a:srgbClr val="FDC6B0">
                <a:alpha val="100000"/>
              </a:srgbClr>
            </a:solidFill>
            <a:ln w="5420" cap="flat">
              <a:solidFill>
                <a:srgbClr val="FFFFFF">
                  <a:alpha val="100000"/>
                </a:srgbClr>
              </a:solidFill>
              <a:prstDash val="solid"/>
              <a:miter/>
            </a:ln>
          </p:spPr>
          <p:txBody>
            <a:bodyPr/>
            <a:lstStyle/>
            <a:p/>
          </p:txBody>
        </p:sp>
        <p:sp>
          <p:nvSpPr>
            <p:cNvPr id="723" name="rc102"/>
            <p:cNvSpPr/>
            <p:nvPr/>
          </p:nvSpPr>
          <p:spPr>
            <a:xfrm>
              <a:off x="2916870" y="8748138"/>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4" name="rc103"/>
            <p:cNvSpPr/>
            <p:nvPr/>
          </p:nvSpPr>
          <p:spPr>
            <a:xfrm>
              <a:off x="3192399" y="8748138"/>
              <a:ext cx="275529" cy="275529"/>
            </a:xfrm>
            <a:prstGeom prst="rect">
              <a:avLst/>
            </a:prstGeom>
            <a:solidFill>
              <a:srgbClr val="FECFBB">
                <a:alpha val="100000"/>
              </a:srgbClr>
            </a:solidFill>
            <a:ln w="5420" cap="flat">
              <a:solidFill>
                <a:srgbClr val="FFFFFF">
                  <a:alpha val="100000"/>
                </a:srgbClr>
              </a:solidFill>
              <a:prstDash val="solid"/>
              <a:miter/>
            </a:ln>
          </p:spPr>
          <p:txBody>
            <a:bodyPr/>
            <a:lstStyle/>
            <a:p/>
          </p:txBody>
        </p:sp>
        <p:sp>
          <p:nvSpPr>
            <p:cNvPr id="725" name="rc104"/>
            <p:cNvSpPr/>
            <p:nvPr/>
          </p:nvSpPr>
          <p:spPr>
            <a:xfrm>
              <a:off x="3467928" y="8748138"/>
              <a:ext cx="275529" cy="275529"/>
            </a:xfrm>
            <a:prstGeom prst="rect">
              <a:avLst/>
            </a:prstGeom>
            <a:solidFill>
              <a:srgbClr val="FEDACA">
                <a:alpha val="100000"/>
              </a:srgbClr>
            </a:solidFill>
            <a:ln w="5420" cap="flat">
              <a:solidFill>
                <a:srgbClr val="FFFFFF">
                  <a:alpha val="100000"/>
                </a:srgbClr>
              </a:solidFill>
              <a:prstDash val="solid"/>
              <a:miter/>
            </a:ln>
          </p:spPr>
          <p:txBody>
            <a:bodyPr/>
            <a:lstStyle/>
            <a:p/>
          </p:txBody>
        </p:sp>
        <p:sp>
          <p:nvSpPr>
            <p:cNvPr id="726" name="rc105"/>
            <p:cNvSpPr/>
            <p:nvPr/>
          </p:nvSpPr>
          <p:spPr>
            <a:xfrm>
              <a:off x="3743457" y="8748138"/>
              <a:ext cx="275529" cy="275529"/>
            </a:xfrm>
            <a:prstGeom prst="rect">
              <a:avLst/>
            </a:prstGeom>
            <a:solidFill>
              <a:srgbClr val="FECDB9">
                <a:alpha val="100000"/>
              </a:srgbClr>
            </a:solidFill>
            <a:ln w="5420" cap="flat">
              <a:solidFill>
                <a:srgbClr val="FFFFFF">
                  <a:alpha val="100000"/>
                </a:srgbClr>
              </a:solidFill>
              <a:prstDash val="solid"/>
              <a:miter/>
            </a:ln>
          </p:spPr>
          <p:txBody>
            <a:bodyPr/>
            <a:lstStyle/>
            <a:p/>
          </p:txBody>
        </p:sp>
        <p:sp>
          <p:nvSpPr>
            <p:cNvPr id="727" name="rc106"/>
            <p:cNvSpPr/>
            <p:nvPr/>
          </p:nvSpPr>
          <p:spPr>
            <a:xfrm>
              <a:off x="4018987" y="8748138"/>
              <a:ext cx="275529" cy="275529"/>
            </a:xfrm>
            <a:prstGeom prst="rect">
              <a:avLst/>
            </a:prstGeom>
            <a:solidFill>
              <a:srgbClr val="FECFBB">
                <a:alpha val="100000"/>
              </a:srgbClr>
            </a:solidFill>
            <a:ln w="5420" cap="flat">
              <a:solidFill>
                <a:srgbClr val="FFFFFF">
                  <a:alpha val="100000"/>
                </a:srgbClr>
              </a:solidFill>
              <a:prstDash val="solid"/>
              <a:miter/>
            </a:ln>
          </p:spPr>
          <p:txBody>
            <a:bodyPr/>
            <a:lstStyle/>
            <a:p/>
          </p:txBody>
        </p:sp>
        <p:sp>
          <p:nvSpPr>
            <p:cNvPr id="728" name="rc107"/>
            <p:cNvSpPr/>
            <p:nvPr/>
          </p:nvSpPr>
          <p:spPr>
            <a:xfrm>
              <a:off x="4294516" y="8748138"/>
              <a:ext cx="275529" cy="275529"/>
            </a:xfrm>
            <a:prstGeom prst="rect">
              <a:avLst/>
            </a:prstGeom>
            <a:solidFill>
              <a:srgbClr val="FED6C4">
                <a:alpha val="100000"/>
              </a:srgbClr>
            </a:solidFill>
            <a:ln w="5420" cap="flat">
              <a:solidFill>
                <a:srgbClr val="FFFFFF">
                  <a:alpha val="100000"/>
                </a:srgbClr>
              </a:solidFill>
              <a:prstDash val="solid"/>
              <a:miter/>
            </a:ln>
          </p:spPr>
          <p:txBody>
            <a:bodyPr/>
            <a:lstStyle/>
            <a:p/>
          </p:txBody>
        </p:sp>
        <p:sp>
          <p:nvSpPr>
            <p:cNvPr id="729" name="rc108"/>
            <p:cNvSpPr/>
            <p:nvPr/>
          </p:nvSpPr>
          <p:spPr>
            <a:xfrm>
              <a:off x="4570045" y="8748138"/>
              <a:ext cx="275529" cy="275529"/>
            </a:xfrm>
            <a:prstGeom prst="rect">
              <a:avLst/>
            </a:prstGeom>
            <a:solidFill>
              <a:srgbClr val="FDAA8E">
                <a:alpha val="100000"/>
              </a:srgbClr>
            </a:solidFill>
            <a:ln w="5420" cap="flat">
              <a:solidFill>
                <a:srgbClr val="FFFFFF">
                  <a:alpha val="100000"/>
                </a:srgbClr>
              </a:solidFill>
              <a:prstDash val="solid"/>
              <a:miter/>
            </a:ln>
          </p:spPr>
          <p:txBody>
            <a:bodyPr/>
            <a:lstStyle/>
            <a:p/>
          </p:txBody>
        </p:sp>
        <p:sp>
          <p:nvSpPr>
            <p:cNvPr id="730" name="rc109"/>
            <p:cNvSpPr/>
            <p:nvPr/>
          </p:nvSpPr>
          <p:spPr>
            <a:xfrm>
              <a:off x="4845575" y="8748138"/>
              <a:ext cx="275529" cy="275529"/>
            </a:xfrm>
            <a:prstGeom prst="rect">
              <a:avLst/>
            </a:prstGeom>
            <a:solidFill>
              <a:srgbClr val="DF2D25">
                <a:alpha val="100000"/>
              </a:srgbClr>
            </a:solidFill>
            <a:ln w="5420" cap="flat">
              <a:solidFill>
                <a:srgbClr val="FFFFFF">
                  <a:alpha val="100000"/>
                </a:srgbClr>
              </a:solidFill>
              <a:prstDash val="solid"/>
              <a:miter/>
            </a:ln>
          </p:spPr>
          <p:txBody>
            <a:bodyPr/>
            <a:lstStyle/>
            <a:p/>
          </p:txBody>
        </p:sp>
        <p:sp>
          <p:nvSpPr>
            <p:cNvPr id="731" name="rc110"/>
            <p:cNvSpPr/>
            <p:nvPr/>
          </p:nvSpPr>
          <p:spPr>
            <a:xfrm>
              <a:off x="5121104" y="8748138"/>
              <a:ext cx="275529" cy="275529"/>
            </a:xfrm>
            <a:prstGeom prst="rect">
              <a:avLst/>
            </a:prstGeom>
            <a:solidFill>
              <a:srgbClr val="FC7857">
                <a:alpha val="100000"/>
              </a:srgbClr>
            </a:solidFill>
            <a:ln w="5420" cap="flat">
              <a:solidFill>
                <a:srgbClr val="FFFFFF">
                  <a:alpha val="100000"/>
                </a:srgbClr>
              </a:solidFill>
              <a:prstDash val="solid"/>
              <a:miter/>
            </a:ln>
          </p:spPr>
          <p:txBody>
            <a:bodyPr/>
            <a:lstStyle/>
            <a:p/>
          </p:txBody>
        </p:sp>
        <p:sp>
          <p:nvSpPr>
            <p:cNvPr id="732" name="rc111"/>
            <p:cNvSpPr/>
            <p:nvPr/>
          </p:nvSpPr>
          <p:spPr>
            <a:xfrm>
              <a:off x="5396633" y="8748138"/>
              <a:ext cx="275529" cy="275529"/>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733" name="rc112"/>
            <p:cNvSpPr/>
            <p:nvPr/>
          </p:nvSpPr>
          <p:spPr>
            <a:xfrm>
              <a:off x="5672162" y="8748138"/>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34" name="rc113"/>
            <p:cNvSpPr/>
            <p:nvPr/>
          </p:nvSpPr>
          <p:spPr>
            <a:xfrm>
              <a:off x="2641340"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35" name="rc114"/>
            <p:cNvSpPr/>
            <p:nvPr/>
          </p:nvSpPr>
          <p:spPr>
            <a:xfrm>
              <a:off x="2916870"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36" name="rc115"/>
            <p:cNvSpPr/>
            <p:nvPr/>
          </p:nvSpPr>
          <p:spPr>
            <a:xfrm>
              <a:off x="3192399"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37" name="rc116"/>
            <p:cNvSpPr/>
            <p:nvPr/>
          </p:nvSpPr>
          <p:spPr>
            <a:xfrm>
              <a:off x="3467928"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38" name="rc117"/>
            <p:cNvSpPr/>
            <p:nvPr/>
          </p:nvSpPr>
          <p:spPr>
            <a:xfrm>
              <a:off x="3743457"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39" name="rc118"/>
            <p:cNvSpPr/>
            <p:nvPr/>
          </p:nvSpPr>
          <p:spPr>
            <a:xfrm>
              <a:off x="4018987"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40" name="rc119"/>
            <p:cNvSpPr/>
            <p:nvPr/>
          </p:nvSpPr>
          <p:spPr>
            <a:xfrm>
              <a:off x="4294516" y="9023667"/>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41" name="rc120"/>
            <p:cNvSpPr/>
            <p:nvPr/>
          </p:nvSpPr>
          <p:spPr>
            <a:xfrm>
              <a:off x="4570045" y="9023667"/>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42" name="rc121"/>
            <p:cNvSpPr/>
            <p:nvPr/>
          </p:nvSpPr>
          <p:spPr>
            <a:xfrm>
              <a:off x="4845575" y="9023667"/>
              <a:ext cx="275529" cy="275529"/>
            </a:xfrm>
            <a:prstGeom prst="rect">
              <a:avLst/>
            </a:prstGeom>
            <a:solidFill>
              <a:srgbClr val="FEE1D3">
                <a:alpha val="100000"/>
              </a:srgbClr>
            </a:solidFill>
            <a:ln w="5420" cap="flat">
              <a:solidFill>
                <a:srgbClr val="FFFFFF">
                  <a:alpha val="100000"/>
                </a:srgbClr>
              </a:solidFill>
              <a:prstDash val="solid"/>
              <a:miter/>
            </a:ln>
          </p:spPr>
          <p:txBody>
            <a:bodyPr/>
            <a:lstStyle/>
            <a:p/>
          </p:txBody>
        </p:sp>
        <p:sp>
          <p:nvSpPr>
            <p:cNvPr id="743" name="rc122"/>
            <p:cNvSpPr/>
            <p:nvPr/>
          </p:nvSpPr>
          <p:spPr>
            <a:xfrm>
              <a:off x="5121104" y="9023667"/>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44" name="rc123"/>
            <p:cNvSpPr/>
            <p:nvPr/>
          </p:nvSpPr>
          <p:spPr>
            <a:xfrm>
              <a:off x="5396633"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45" name="rc124"/>
            <p:cNvSpPr/>
            <p:nvPr/>
          </p:nvSpPr>
          <p:spPr>
            <a:xfrm>
              <a:off x="5672162"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46" name="tx125"/>
            <p:cNvSpPr/>
            <p:nvPr/>
          </p:nvSpPr>
          <p:spPr>
            <a:xfrm>
              <a:off x="1656162" y="9074740"/>
              <a:ext cx="796304" cy="1412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Unspecified</a:t>
              </a:r>
            </a:p>
          </p:txBody>
        </p:sp>
        <p:sp>
          <p:nvSpPr>
            <p:cNvPr id="747" name="tx126"/>
            <p:cNvSpPr/>
            <p:nvPr/>
          </p:nvSpPr>
          <p:spPr>
            <a:xfrm>
              <a:off x="1995118" y="8827562"/>
              <a:ext cx="45734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Others</a:t>
              </a:r>
            </a:p>
          </p:txBody>
        </p:sp>
        <p:sp>
          <p:nvSpPr>
            <p:cNvPr id="748" name="tx127"/>
            <p:cNvSpPr/>
            <p:nvPr/>
          </p:nvSpPr>
          <p:spPr>
            <a:xfrm>
              <a:off x="775770" y="8552033"/>
              <a:ext cx="1676697"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LOGONE OCCIDENTAL</a:t>
              </a:r>
            </a:p>
          </p:txBody>
        </p:sp>
        <p:sp>
          <p:nvSpPr>
            <p:cNvPr id="749" name="tx128"/>
            <p:cNvSpPr/>
            <p:nvPr/>
          </p:nvSpPr>
          <p:spPr>
            <a:xfrm>
              <a:off x="1173662" y="8276504"/>
              <a:ext cx="1278805"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MAYO KEBBI EST</a:t>
              </a:r>
            </a:p>
          </p:txBody>
        </p:sp>
        <p:sp>
          <p:nvSpPr>
            <p:cNvPr id="750" name="tx129"/>
            <p:cNvSpPr/>
            <p:nvPr/>
          </p:nvSpPr>
          <p:spPr>
            <a:xfrm>
              <a:off x="1377110" y="8000974"/>
              <a:ext cx="1075357"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MOYEN CHARI</a:t>
              </a:r>
            </a:p>
          </p:txBody>
        </p:sp>
        <p:sp>
          <p:nvSpPr>
            <p:cNvPr id="751" name="tx130"/>
            <p:cNvSpPr/>
            <p:nvPr/>
          </p:nvSpPr>
          <p:spPr>
            <a:xfrm>
              <a:off x="1741069" y="7725519"/>
              <a:ext cx="711398"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SALAMAT</a:t>
              </a:r>
            </a:p>
          </p:txBody>
        </p:sp>
        <p:sp>
          <p:nvSpPr>
            <p:cNvPr id="752" name="tx131"/>
            <p:cNvSpPr/>
            <p:nvPr/>
          </p:nvSpPr>
          <p:spPr>
            <a:xfrm>
              <a:off x="1732660" y="7451851"/>
              <a:ext cx="71980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TANDJILE</a:t>
              </a:r>
            </a:p>
          </p:txBody>
        </p:sp>
        <p:sp>
          <p:nvSpPr>
            <p:cNvPr id="753" name="tx132"/>
            <p:cNvSpPr/>
            <p:nvPr/>
          </p:nvSpPr>
          <p:spPr>
            <a:xfrm>
              <a:off x="1758110" y="7174386"/>
              <a:ext cx="694357"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OUADDAI</a:t>
              </a:r>
            </a:p>
          </p:txBody>
        </p:sp>
        <p:sp>
          <p:nvSpPr>
            <p:cNvPr id="754" name="tx133"/>
            <p:cNvSpPr/>
            <p:nvPr/>
          </p:nvSpPr>
          <p:spPr>
            <a:xfrm>
              <a:off x="1585097" y="6900792"/>
              <a:ext cx="867370"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N'DJAMENA</a:t>
              </a:r>
            </a:p>
          </p:txBody>
        </p:sp>
        <p:sp>
          <p:nvSpPr>
            <p:cNvPr id="755" name="tx134"/>
            <p:cNvSpPr/>
            <p:nvPr/>
          </p:nvSpPr>
          <p:spPr>
            <a:xfrm>
              <a:off x="1757961" y="6623402"/>
              <a:ext cx="694506"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DAR SILA</a:t>
              </a:r>
            </a:p>
          </p:txBody>
        </p:sp>
        <p:sp>
          <p:nvSpPr>
            <p:cNvPr id="756" name="tx135"/>
            <p:cNvSpPr/>
            <p:nvPr/>
          </p:nvSpPr>
          <p:spPr>
            <a:xfrm rot="-2700000">
              <a:off x="2339470"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757" name="tx136"/>
            <p:cNvSpPr/>
            <p:nvPr/>
          </p:nvSpPr>
          <p:spPr>
            <a:xfrm rot="-2700000">
              <a:off x="2614999"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758" name="tx137"/>
            <p:cNvSpPr/>
            <p:nvPr/>
          </p:nvSpPr>
          <p:spPr>
            <a:xfrm rot="-2700000">
              <a:off x="2890528"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759" name="tx138"/>
            <p:cNvSpPr/>
            <p:nvPr/>
          </p:nvSpPr>
          <p:spPr>
            <a:xfrm rot="-2700000">
              <a:off x="3166058"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760" name="tx139"/>
            <p:cNvSpPr/>
            <p:nvPr/>
          </p:nvSpPr>
          <p:spPr>
            <a:xfrm rot="-2700000">
              <a:off x="3441587"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761" name="tx140"/>
            <p:cNvSpPr/>
            <p:nvPr/>
          </p:nvSpPr>
          <p:spPr>
            <a:xfrm rot="-2700000">
              <a:off x="3717116"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762" name="tx141"/>
            <p:cNvSpPr/>
            <p:nvPr/>
          </p:nvSpPr>
          <p:spPr>
            <a:xfrm rot="-2700000">
              <a:off x="3992645"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763" name="tx142"/>
            <p:cNvSpPr/>
            <p:nvPr/>
          </p:nvSpPr>
          <p:spPr>
            <a:xfrm rot="-2700000">
              <a:off x="4268175"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764" name="tx143"/>
            <p:cNvSpPr/>
            <p:nvPr/>
          </p:nvSpPr>
          <p:spPr>
            <a:xfrm rot="-2700000">
              <a:off x="4543704"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765" name="tx144"/>
            <p:cNvSpPr/>
            <p:nvPr/>
          </p:nvSpPr>
          <p:spPr>
            <a:xfrm rot="-2700000">
              <a:off x="4819207" y="9642497"/>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766" name="tx145"/>
            <p:cNvSpPr/>
            <p:nvPr/>
          </p:nvSpPr>
          <p:spPr>
            <a:xfrm rot="-2700000">
              <a:off x="5094763"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767" name="tx146"/>
            <p:cNvSpPr/>
            <p:nvPr/>
          </p:nvSpPr>
          <p:spPr>
            <a:xfrm rot="-2700000">
              <a:off x="5370292"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768" name="pic147"/>
            <p:cNvPicPr/>
            <p:nvPr/>
          </p:nvPicPr>
          <p:blipFill>
            <a:blip r:embed="rId2" cstate="print"/>
            <a:stretch>
              <a:fillRect/>
            </a:stretch>
          </p:blipFill>
          <p:spPr>
            <a:xfrm>
              <a:off x="3214516" y="10138064"/>
              <a:ext cx="2160000" cy="144000"/>
            </a:xfrm>
            <a:prstGeom prst="rect">
              <a:avLst/>
            </a:prstGeom>
          </p:spPr>
        </p:pic>
        <p:sp>
          <p:nvSpPr>
            <p:cNvPr id="769" name="pl148"/>
            <p:cNvSpPr/>
            <p:nvPr/>
          </p:nvSpPr>
          <p:spPr>
            <a:xfrm>
              <a:off x="3573796" y="1023817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70" name="pl149"/>
            <p:cNvSpPr/>
            <p:nvPr/>
          </p:nvSpPr>
          <p:spPr>
            <a:xfrm>
              <a:off x="3948196" y="1023817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71" name="pl150"/>
            <p:cNvSpPr/>
            <p:nvPr/>
          </p:nvSpPr>
          <p:spPr>
            <a:xfrm>
              <a:off x="4322596" y="1023817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72" name="pl151"/>
            <p:cNvSpPr/>
            <p:nvPr/>
          </p:nvSpPr>
          <p:spPr>
            <a:xfrm>
              <a:off x="4696996" y="1023817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73" name="pl152"/>
            <p:cNvSpPr/>
            <p:nvPr/>
          </p:nvSpPr>
          <p:spPr>
            <a:xfrm>
              <a:off x="5071396" y="1023817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74" name="pl153"/>
            <p:cNvSpPr/>
            <p:nvPr/>
          </p:nvSpPr>
          <p:spPr>
            <a:xfrm>
              <a:off x="3573796" y="1013806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75" name="pl154"/>
            <p:cNvSpPr/>
            <p:nvPr/>
          </p:nvSpPr>
          <p:spPr>
            <a:xfrm>
              <a:off x="3948196" y="1013806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76" name="pl155"/>
            <p:cNvSpPr/>
            <p:nvPr/>
          </p:nvSpPr>
          <p:spPr>
            <a:xfrm>
              <a:off x="4322596" y="1013806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77" name="pl156"/>
            <p:cNvSpPr/>
            <p:nvPr/>
          </p:nvSpPr>
          <p:spPr>
            <a:xfrm>
              <a:off x="4696996" y="1013806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78" name="pl157"/>
            <p:cNvSpPr/>
            <p:nvPr/>
          </p:nvSpPr>
          <p:spPr>
            <a:xfrm>
              <a:off x="5071396" y="1013806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79" name="tx158"/>
            <p:cNvSpPr/>
            <p:nvPr/>
          </p:nvSpPr>
          <p:spPr>
            <a:xfrm>
              <a:off x="3503165" y="1034973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20</a:t>
              </a:r>
            </a:p>
          </p:txBody>
        </p:sp>
        <p:sp>
          <p:nvSpPr>
            <p:cNvPr id="780" name="tx159"/>
            <p:cNvSpPr/>
            <p:nvPr/>
          </p:nvSpPr>
          <p:spPr>
            <a:xfrm>
              <a:off x="3877565" y="1034973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40</a:t>
              </a:r>
            </a:p>
          </p:txBody>
        </p:sp>
        <p:sp>
          <p:nvSpPr>
            <p:cNvPr id="781" name="tx160"/>
            <p:cNvSpPr/>
            <p:nvPr/>
          </p:nvSpPr>
          <p:spPr>
            <a:xfrm>
              <a:off x="4251965" y="1034973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60</a:t>
              </a:r>
            </a:p>
          </p:txBody>
        </p:sp>
        <p:sp>
          <p:nvSpPr>
            <p:cNvPr id="782" name="tx161"/>
            <p:cNvSpPr/>
            <p:nvPr/>
          </p:nvSpPr>
          <p:spPr>
            <a:xfrm>
              <a:off x="4626365" y="1034973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80</a:t>
              </a:r>
            </a:p>
          </p:txBody>
        </p:sp>
        <p:sp>
          <p:nvSpPr>
            <p:cNvPr id="783" name="tx162"/>
            <p:cNvSpPr/>
            <p:nvPr/>
          </p:nvSpPr>
          <p:spPr>
            <a:xfrm>
              <a:off x="4965449" y="1034973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100</a:t>
              </a:r>
            </a:p>
          </p:txBody>
        </p:sp>
        <p:sp>
          <p:nvSpPr>
            <p:cNvPr id="784" name="tx163"/>
            <p:cNvSpPr/>
            <p:nvPr/>
          </p:nvSpPr>
          <p:spPr>
            <a:xfrm>
              <a:off x="1187650" y="6250748"/>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785"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786"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787"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Chile</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3214267" cy="3131794"/>
            </a:xfrm>
            <a:prstGeom prst="rect">
              <a:avLst/>
            </a:prstGeom>
            <a:solidFill>
              <a:srgbClr val="FFFFFF">
                <a:alpha val="100000"/>
              </a:srgbClr>
            </a:solidFill>
          </p:spPr>
          <p:txBody>
            <a:bodyPr/>
            <a:lstStyle/>
            <a:p/>
          </p:txBody>
        </p:sp>
        <p:sp>
          <p:nvSpPr>
            <p:cNvPr id="7" name="pl6"/>
            <p:cNvSpPr/>
            <p:nvPr/>
          </p:nvSpPr>
          <p:spPr>
            <a:xfrm>
              <a:off x="1899869" y="464464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8" name="pl7"/>
            <p:cNvSpPr/>
            <p:nvPr/>
          </p:nvSpPr>
          <p:spPr>
            <a:xfrm>
              <a:off x="1899869" y="336322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9" name="pl8"/>
            <p:cNvSpPr/>
            <p:nvPr/>
          </p:nvSpPr>
          <p:spPr>
            <a:xfrm>
              <a:off x="189986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0" name="pl9"/>
            <p:cNvSpPr/>
            <p:nvPr/>
          </p:nvSpPr>
          <p:spPr>
            <a:xfrm>
              <a:off x="1899869" y="400393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1" name="pl10"/>
            <p:cNvSpPr/>
            <p:nvPr/>
          </p:nvSpPr>
          <p:spPr>
            <a:xfrm>
              <a:off x="1899869" y="272251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 name="rc11"/>
            <p:cNvSpPr/>
            <p:nvPr/>
          </p:nvSpPr>
          <p:spPr>
            <a:xfrm>
              <a:off x="193938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 name="rc12"/>
            <p:cNvSpPr/>
            <p:nvPr/>
          </p:nvSpPr>
          <p:spPr>
            <a:xfrm>
              <a:off x="193938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 name="rc13"/>
            <p:cNvSpPr/>
            <p:nvPr/>
          </p:nvSpPr>
          <p:spPr>
            <a:xfrm>
              <a:off x="193938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 name="rc14"/>
            <p:cNvSpPr/>
            <p:nvPr/>
          </p:nvSpPr>
          <p:spPr>
            <a:xfrm>
              <a:off x="1939388" y="5234101"/>
              <a:ext cx="237118" cy="512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 name="rc15"/>
            <p:cNvSpPr/>
            <p:nvPr/>
          </p:nvSpPr>
          <p:spPr>
            <a:xfrm>
              <a:off x="220285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 name="rc16"/>
            <p:cNvSpPr/>
            <p:nvPr/>
          </p:nvSpPr>
          <p:spPr>
            <a:xfrm>
              <a:off x="220285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 name="rc17"/>
            <p:cNvSpPr/>
            <p:nvPr/>
          </p:nvSpPr>
          <p:spPr>
            <a:xfrm>
              <a:off x="220285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 name="rc18"/>
            <p:cNvSpPr/>
            <p:nvPr/>
          </p:nvSpPr>
          <p:spPr>
            <a:xfrm>
              <a:off x="2202853" y="5259729"/>
              <a:ext cx="237118" cy="2562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 name="rc19"/>
            <p:cNvSpPr/>
            <p:nvPr/>
          </p:nvSpPr>
          <p:spPr>
            <a:xfrm>
              <a:off x="246631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 name="rc20"/>
            <p:cNvSpPr/>
            <p:nvPr/>
          </p:nvSpPr>
          <p:spPr>
            <a:xfrm>
              <a:off x="246631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 name="rc21"/>
            <p:cNvSpPr/>
            <p:nvPr/>
          </p:nvSpPr>
          <p:spPr>
            <a:xfrm>
              <a:off x="246631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 name="rc22"/>
            <p:cNvSpPr/>
            <p:nvPr/>
          </p:nvSpPr>
          <p:spPr>
            <a:xfrm>
              <a:off x="2466318" y="5131587"/>
              <a:ext cx="237118" cy="1537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 name="rc23"/>
            <p:cNvSpPr/>
            <p:nvPr/>
          </p:nvSpPr>
          <p:spPr>
            <a:xfrm>
              <a:off x="2729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 name="rc24"/>
            <p:cNvSpPr/>
            <p:nvPr/>
          </p:nvSpPr>
          <p:spPr>
            <a:xfrm>
              <a:off x="272978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 name="rc25"/>
            <p:cNvSpPr/>
            <p:nvPr/>
          </p:nvSpPr>
          <p:spPr>
            <a:xfrm>
              <a:off x="272978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 name="rc26"/>
            <p:cNvSpPr/>
            <p:nvPr/>
          </p:nvSpPr>
          <p:spPr>
            <a:xfrm>
              <a:off x="2729782" y="4747161"/>
              <a:ext cx="237118" cy="53819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 name="rc27"/>
            <p:cNvSpPr/>
            <p:nvPr/>
          </p:nvSpPr>
          <p:spPr>
            <a:xfrm>
              <a:off x="299324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 name="rc28"/>
            <p:cNvSpPr/>
            <p:nvPr/>
          </p:nvSpPr>
          <p:spPr>
            <a:xfrm>
              <a:off x="299324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0" name="rc29"/>
            <p:cNvSpPr/>
            <p:nvPr/>
          </p:nvSpPr>
          <p:spPr>
            <a:xfrm>
              <a:off x="299324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1" name="rc30"/>
            <p:cNvSpPr/>
            <p:nvPr/>
          </p:nvSpPr>
          <p:spPr>
            <a:xfrm>
              <a:off x="2993247" y="4900931"/>
              <a:ext cx="237118" cy="3844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2" name="rc31"/>
            <p:cNvSpPr/>
            <p:nvPr/>
          </p:nvSpPr>
          <p:spPr>
            <a:xfrm>
              <a:off x="325671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3" name="rc32"/>
            <p:cNvSpPr/>
            <p:nvPr/>
          </p:nvSpPr>
          <p:spPr>
            <a:xfrm>
              <a:off x="325671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4" name="rc33"/>
            <p:cNvSpPr/>
            <p:nvPr/>
          </p:nvSpPr>
          <p:spPr>
            <a:xfrm>
              <a:off x="325671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5" name="rc34"/>
            <p:cNvSpPr/>
            <p:nvPr/>
          </p:nvSpPr>
          <p:spPr>
            <a:xfrm>
              <a:off x="3256711" y="4593390"/>
              <a:ext cx="237118" cy="6919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6" name="rc35"/>
            <p:cNvSpPr/>
            <p:nvPr/>
          </p:nvSpPr>
          <p:spPr>
            <a:xfrm>
              <a:off x="352017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7" name="rc36"/>
            <p:cNvSpPr/>
            <p:nvPr/>
          </p:nvSpPr>
          <p:spPr>
            <a:xfrm>
              <a:off x="352017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8" name="rc37"/>
            <p:cNvSpPr/>
            <p:nvPr/>
          </p:nvSpPr>
          <p:spPr>
            <a:xfrm>
              <a:off x="352017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9" name="rc38"/>
            <p:cNvSpPr/>
            <p:nvPr/>
          </p:nvSpPr>
          <p:spPr>
            <a:xfrm>
              <a:off x="3520176" y="4157707"/>
              <a:ext cx="237118" cy="11276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0" name="rc39"/>
            <p:cNvSpPr/>
            <p:nvPr/>
          </p:nvSpPr>
          <p:spPr>
            <a:xfrm>
              <a:off x="378364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1" name="rc40"/>
            <p:cNvSpPr/>
            <p:nvPr/>
          </p:nvSpPr>
          <p:spPr>
            <a:xfrm>
              <a:off x="378364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 name="rc41"/>
            <p:cNvSpPr/>
            <p:nvPr/>
          </p:nvSpPr>
          <p:spPr>
            <a:xfrm>
              <a:off x="378364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3" name="rc42"/>
            <p:cNvSpPr/>
            <p:nvPr/>
          </p:nvSpPr>
          <p:spPr>
            <a:xfrm>
              <a:off x="3783640" y="2876285"/>
              <a:ext cx="237118" cy="24090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4" name="rc43"/>
            <p:cNvSpPr/>
            <p:nvPr/>
          </p:nvSpPr>
          <p:spPr>
            <a:xfrm>
              <a:off x="404710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5" name="rc44"/>
            <p:cNvSpPr/>
            <p:nvPr/>
          </p:nvSpPr>
          <p:spPr>
            <a:xfrm>
              <a:off x="404710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 name="rc45"/>
            <p:cNvSpPr/>
            <p:nvPr/>
          </p:nvSpPr>
          <p:spPr>
            <a:xfrm>
              <a:off x="404710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7" name="rc46"/>
            <p:cNvSpPr/>
            <p:nvPr/>
          </p:nvSpPr>
          <p:spPr>
            <a:xfrm>
              <a:off x="4047105" y="4567762"/>
              <a:ext cx="237118" cy="7175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8" name="rc47"/>
            <p:cNvSpPr/>
            <p:nvPr/>
          </p:nvSpPr>
          <p:spPr>
            <a:xfrm>
              <a:off x="431057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9" name="rc48"/>
            <p:cNvSpPr/>
            <p:nvPr/>
          </p:nvSpPr>
          <p:spPr>
            <a:xfrm>
              <a:off x="431057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0" name="rc49"/>
            <p:cNvSpPr/>
            <p:nvPr/>
          </p:nvSpPr>
          <p:spPr>
            <a:xfrm>
              <a:off x="431057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1" name="rc50"/>
            <p:cNvSpPr/>
            <p:nvPr/>
          </p:nvSpPr>
          <p:spPr>
            <a:xfrm>
              <a:off x="4310570" y="4542133"/>
              <a:ext cx="237118" cy="7432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2" name="rc51"/>
            <p:cNvSpPr/>
            <p:nvPr/>
          </p:nvSpPr>
          <p:spPr>
            <a:xfrm>
              <a:off x="457403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3" name="rc52"/>
            <p:cNvSpPr/>
            <p:nvPr/>
          </p:nvSpPr>
          <p:spPr>
            <a:xfrm>
              <a:off x="457403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4" name="rc53"/>
            <p:cNvSpPr/>
            <p:nvPr/>
          </p:nvSpPr>
          <p:spPr>
            <a:xfrm>
              <a:off x="457403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5" name="rc54"/>
            <p:cNvSpPr/>
            <p:nvPr/>
          </p:nvSpPr>
          <p:spPr>
            <a:xfrm>
              <a:off x="4574034" y="4849674"/>
              <a:ext cx="237118" cy="4356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6" name="rc55"/>
            <p:cNvSpPr/>
            <p:nvPr/>
          </p:nvSpPr>
          <p:spPr>
            <a:xfrm>
              <a:off x="483749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7" name="rc56"/>
            <p:cNvSpPr/>
            <p:nvPr/>
          </p:nvSpPr>
          <p:spPr>
            <a:xfrm>
              <a:off x="483749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8" name="rc57"/>
            <p:cNvSpPr/>
            <p:nvPr/>
          </p:nvSpPr>
          <p:spPr>
            <a:xfrm>
              <a:off x="483749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9" name="rc58"/>
            <p:cNvSpPr/>
            <p:nvPr/>
          </p:nvSpPr>
          <p:spPr>
            <a:xfrm>
              <a:off x="4837499" y="4875303"/>
              <a:ext cx="237118" cy="4100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0" name="pg59"/>
            <p:cNvSpPr/>
            <p:nvPr/>
          </p:nvSpPr>
          <p:spPr>
            <a:xfrm>
              <a:off x="2750746"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1" name="tx60"/>
            <p:cNvSpPr/>
            <p:nvPr/>
          </p:nvSpPr>
          <p:spPr>
            <a:xfrm>
              <a:off x="2875628"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62" name="pg61"/>
            <p:cNvSpPr/>
            <p:nvPr/>
          </p:nvSpPr>
          <p:spPr>
            <a:xfrm>
              <a:off x="2933108"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3" name="tx62"/>
            <p:cNvSpPr/>
            <p:nvPr/>
          </p:nvSpPr>
          <p:spPr>
            <a:xfrm>
              <a:off x="3037177"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64" name="rc63"/>
            <p:cNvSpPr/>
            <p:nvPr/>
          </p:nvSpPr>
          <p:spPr>
            <a:xfrm>
              <a:off x="1899869" y="2153563"/>
              <a:ext cx="3214267" cy="3131794"/>
            </a:xfrm>
            <a:prstGeom prst="rect">
              <a:avLst/>
            </a:prstGeom>
            <a:ln w="13550" cap="rnd">
              <a:solidFill>
                <a:srgbClr val="333333">
                  <a:alpha val="100000"/>
                </a:srgbClr>
              </a:solidFill>
              <a:prstDash val="solid"/>
              <a:round/>
            </a:ln>
          </p:spPr>
          <p:txBody>
            <a:bodyPr/>
            <a:lstStyle/>
            <a:p/>
          </p:txBody>
        </p:sp>
        <p:sp>
          <p:nvSpPr>
            <p:cNvPr id="65" name="rc64"/>
            <p:cNvSpPr/>
            <p:nvPr/>
          </p:nvSpPr>
          <p:spPr>
            <a:xfrm>
              <a:off x="5114136" y="2153563"/>
              <a:ext cx="3214267" cy="3131794"/>
            </a:xfrm>
            <a:prstGeom prst="rect">
              <a:avLst/>
            </a:prstGeom>
            <a:solidFill>
              <a:srgbClr val="FFFFFF">
                <a:alpha val="100000"/>
              </a:srgbClr>
            </a:solidFill>
          </p:spPr>
          <p:txBody>
            <a:bodyPr/>
            <a:lstStyle/>
            <a:p/>
          </p:txBody>
        </p:sp>
        <p:sp>
          <p:nvSpPr>
            <p:cNvPr id="66" name="pl65"/>
            <p:cNvSpPr/>
            <p:nvPr/>
          </p:nvSpPr>
          <p:spPr>
            <a:xfrm>
              <a:off x="5114136" y="464464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7" name="pl66"/>
            <p:cNvSpPr/>
            <p:nvPr/>
          </p:nvSpPr>
          <p:spPr>
            <a:xfrm>
              <a:off x="5114136" y="336322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8" name="pl67"/>
            <p:cNvSpPr/>
            <p:nvPr/>
          </p:nvSpPr>
          <p:spPr>
            <a:xfrm>
              <a:off x="5114136"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69" name="pl68"/>
            <p:cNvSpPr/>
            <p:nvPr/>
          </p:nvSpPr>
          <p:spPr>
            <a:xfrm>
              <a:off x="5114136" y="400393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0" name="pl69"/>
            <p:cNvSpPr/>
            <p:nvPr/>
          </p:nvSpPr>
          <p:spPr>
            <a:xfrm>
              <a:off x="5114136" y="272251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1" name="rc70"/>
            <p:cNvSpPr/>
            <p:nvPr/>
          </p:nvSpPr>
          <p:spPr>
            <a:xfrm>
              <a:off x="515365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2" name="rc71"/>
            <p:cNvSpPr/>
            <p:nvPr/>
          </p:nvSpPr>
          <p:spPr>
            <a:xfrm>
              <a:off x="515365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3" name="rc72"/>
            <p:cNvSpPr/>
            <p:nvPr/>
          </p:nvSpPr>
          <p:spPr>
            <a:xfrm>
              <a:off x="515365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4" name="rc73"/>
            <p:cNvSpPr/>
            <p:nvPr/>
          </p:nvSpPr>
          <p:spPr>
            <a:xfrm>
              <a:off x="5153656" y="5131587"/>
              <a:ext cx="237118" cy="1537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5" name="rc74"/>
            <p:cNvSpPr/>
            <p:nvPr/>
          </p:nvSpPr>
          <p:spPr>
            <a:xfrm>
              <a:off x="541712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6" name="rc75"/>
            <p:cNvSpPr/>
            <p:nvPr/>
          </p:nvSpPr>
          <p:spPr>
            <a:xfrm>
              <a:off x="541712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7" name="rc76"/>
            <p:cNvSpPr/>
            <p:nvPr/>
          </p:nvSpPr>
          <p:spPr>
            <a:xfrm>
              <a:off x="541712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8" name="rc77"/>
            <p:cNvSpPr/>
            <p:nvPr/>
          </p:nvSpPr>
          <p:spPr>
            <a:xfrm>
              <a:off x="5417121" y="5182844"/>
              <a:ext cx="237118" cy="1025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9" name="rc78"/>
            <p:cNvSpPr/>
            <p:nvPr/>
          </p:nvSpPr>
          <p:spPr>
            <a:xfrm>
              <a:off x="568058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0" name="rc79"/>
            <p:cNvSpPr/>
            <p:nvPr/>
          </p:nvSpPr>
          <p:spPr>
            <a:xfrm>
              <a:off x="568058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1" name="rc80"/>
            <p:cNvSpPr/>
            <p:nvPr/>
          </p:nvSpPr>
          <p:spPr>
            <a:xfrm>
              <a:off x="568058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2" name="rc81"/>
            <p:cNvSpPr/>
            <p:nvPr/>
          </p:nvSpPr>
          <p:spPr>
            <a:xfrm>
              <a:off x="5680585" y="4977817"/>
              <a:ext cx="237118" cy="30754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3" name="rc82"/>
            <p:cNvSpPr/>
            <p:nvPr/>
          </p:nvSpPr>
          <p:spPr>
            <a:xfrm>
              <a:off x="594405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594405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594405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5944050" y="5054702"/>
              <a:ext cx="237118" cy="23065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620751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620751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620751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6207514" y="5003445"/>
              <a:ext cx="237118" cy="2819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647097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647097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647097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6470979" y="5054702"/>
              <a:ext cx="237118" cy="23065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673444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673444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673444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6734443" y="5131587"/>
              <a:ext cx="237118" cy="1537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rc98"/>
            <p:cNvSpPr/>
            <p:nvPr/>
          </p:nvSpPr>
          <p:spPr>
            <a:xfrm>
              <a:off x="6997908" y="5259729"/>
              <a:ext cx="237118" cy="2562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6997908" y="525972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6997908" y="525972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6997908" y="3978308"/>
              <a:ext cx="237118" cy="128142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rc102"/>
            <p:cNvSpPr/>
            <p:nvPr/>
          </p:nvSpPr>
          <p:spPr>
            <a:xfrm>
              <a:off x="726137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4" name="rc103"/>
            <p:cNvSpPr/>
            <p:nvPr/>
          </p:nvSpPr>
          <p:spPr>
            <a:xfrm>
              <a:off x="726137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5" name="rc104"/>
            <p:cNvSpPr/>
            <p:nvPr/>
          </p:nvSpPr>
          <p:spPr>
            <a:xfrm>
              <a:off x="726137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6" name="rc105"/>
            <p:cNvSpPr/>
            <p:nvPr/>
          </p:nvSpPr>
          <p:spPr>
            <a:xfrm>
              <a:off x="7261373" y="4362734"/>
              <a:ext cx="237118" cy="92262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7" name="rc106"/>
            <p:cNvSpPr/>
            <p:nvPr/>
          </p:nvSpPr>
          <p:spPr>
            <a:xfrm>
              <a:off x="752483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8" name="rc107"/>
            <p:cNvSpPr/>
            <p:nvPr/>
          </p:nvSpPr>
          <p:spPr>
            <a:xfrm>
              <a:off x="752483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9" name="rc108"/>
            <p:cNvSpPr/>
            <p:nvPr/>
          </p:nvSpPr>
          <p:spPr>
            <a:xfrm>
              <a:off x="752483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0" name="rc109"/>
            <p:cNvSpPr/>
            <p:nvPr/>
          </p:nvSpPr>
          <p:spPr>
            <a:xfrm>
              <a:off x="7524837" y="4926560"/>
              <a:ext cx="237118" cy="3587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1" name="rc110"/>
            <p:cNvSpPr/>
            <p:nvPr/>
          </p:nvSpPr>
          <p:spPr>
            <a:xfrm>
              <a:off x="778830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2" name="rc111"/>
            <p:cNvSpPr/>
            <p:nvPr/>
          </p:nvSpPr>
          <p:spPr>
            <a:xfrm>
              <a:off x="778830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3" name="rc112"/>
            <p:cNvSpPr/>
            <p:nvPr/>
          </p:nvSpPr>
          <p:spPr>
            <a:xfrm>
              <a:off x="778830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4" name="rc113"/>
            <p:cNvSpPr/>
            <p:nvPr/>
          </p:nvSpPr>
          <p:spPr>
            <a:xfrm>
              <a:off x="7788302" y="4619019"/>
              <a:ext cx="237118" cy="6663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5" name="rc114"/>
            <p:cNvSpPr/>
            <p:nvPr/>
          </p:nvSpPr>
          <p:spPr>
            <a:xfrm>
              <a:off x="805176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6" name="rc115"/>
            <p:cNvSpPr/>
            <p:nvPr/>
          </p:nvSpPr>
          <p:spPr>
            <a:xfrm>
              <a:off x="805176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7" name="rc116"/>
            <p:cNvSpPr/>
            <p:nvPr/>
          </p:nvSpPr>
          <p:spPr>
            <a:xfrm>
              <a:off x="805176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8" name="rc117"/>
            <p:cNvSpPr/>
            <p:nvPr/>
          </p:nvSpPr>
          <p:spPr>
            <a:xfrm>
              <a:off x="8051766" y="4798418"/>
              <a:ext cx="237118" cy="48694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9" name="pg118"/>
            <p:cNvSpPr/>
            <p:nvPr/>
          </p:nvSpPr>
          <p:spPr>
            <a:xfrm>
              <a:off x="5965013"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0" name="tx119"/>
            <p:cNvSpPr/>
            <p:nvPr/>
          </p:nvSpPr>
          <p:spPr>
            <a:xfrm>
              <a:off x="6089896"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 case(s)</a:t>
              </a:r>
            </a:p>
          </p:txBody>
        </p:sp>
        <p:sp>
          <p:nvSpPr>
            <p:cNvPr id="121" name="pg120"/>
            <p:cNvSpPr/>
            <p:nvPr/>
          </p:nvSpPr>
          <p:spPr>
            <a:xfrm>
              <a:off x="6147376"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2" name="tx121"/>
            <p:cNvSpPr/>
            <p:nvPr/>
          </p:nvSpPr>
          <p:spPr>
            <a:xfrm>
              <a:off x="6251445"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 case(s)</a:t>
              </a:r>
            </a:p>
          </p:txBody>
        </p:sp>
        <p:sp>
          <p:nvSpPr>
            <p:cNvPr id="123" name="rc122"/>
            <p:cNvSpPr/>
            <p:nvPr/>
          </p:nvSpPr>
          <p:spPr>
            <a:xfrm>
              <a:off x="5114136" y="2153563"/>
              <a:ext cx="3214267" cy="3131794"/>
            </a:xfrm>
            <a:prstGeom prst="rect">
              <a:avLst/>
            </a:prstGeom>
            <a:ln w="13550" cap="rnd">
              <a:solidFill>
                <a:srgbClr val="333333">
                  <a:alpha val="100000"/>
                </a:srgbClr>
              </a:solidFill>
              <a:prstDash val="solid"/>
              <a:round/>
            </a:ln>
          </p:spPr>
          <p:txBody>
            <a:bodyPr/>
            <a:lstStyle/>
            <a:p/>
          </p:txBody>
        </p:sp>
        <p:sp>
          <p:nvSpPr>
            <p:cNvPr id="124" name="rc123"/>
            <p:cNvSpPr/>
            <p:nvPr/>
          </p:nvSpPr>
          <p:spPr>
            <a:xfrm>
              <a:off x="8328404" y="2153563"/>
              <a:ext cx="3214267" cy="3131794"/>
            </a:xfrm>
            <a:prstGeom prst="rect">
              <a:avLst/>
            </a:prstGeom>
            <a:solidFill>
              <a:srgbClr val="FFFFFF">
                <a:alpha val="100000"/>
              </a:srgbClr>
            </a:solidFill>
          </p:spPr>
          <p:txBody>
            <a:bodyPr/>
            <a:lstStyle/>
            <a:p/>
          </p:txBody>
        </p:sp>
        <p:sp>
          <p:nvSpPr>
            <p:cNvPr id="125" name="pl124"/>
            <p:cNvSpPr/>
            <p:nvPr/>
          </p:nvSpPr>
          <p:spPr>
            <a:xfrm>
              <a:off x="8328404" y="464464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6" name="pl125"/>
            <p:cNvSpPr/>
            <p:nvPr/>
          </p:nvSpPr>
          <p:spPr>
            <a:xfrm>
              <a:off x="8328404" y="336322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7" name="pl126"/>
            <p:cNvSpPr/>
            <p:nvPr/>
          </p:nvSpPr>
          <p:spPr>
            <a:xfrm>
              <a:off x="8328404"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8" name="pl127"/>
            <p:cNvSpPr/>
            <p:nvPr/>
          </p:nvSpPr>
          <p:spPr>
            <a:xfrm>
              <a:off x="8328404" y="400393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9" name="pl128"/>
            <p:cNvSpPr/>
            <p:nvPr/>
          </p:nvSpPr>
          <p:spPr>
            <a:xfrm>
              <a:off x="8328404" y="272251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0" name="rc129"/>
            <p:cNvSpPr/>
            <p:nvPr/>
          </p:nvSpPr>
          <p:spPr>
            <a:xfrm>
              <a:off x="836792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1" name="rc130"/>
            <p:cNvSpPr/>
            <p:nvPr/>
          </p:nvSpPr>
          <p:spPr>
            <a:xfrm>
              <a:off x="836792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2" name="rc131"/>
            <p:cNvSpPr/>
            <p:nvPr/>
          </p:nvSpPr>
          <p:spPr>
            <a:xfrm>
              <a:off x="836792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3" name="rc132"/>
            <p:cNvSpPr/>
            <p:nvPr/>
          </p:nvSpPr>
          <p:spPr>
            <a:xfrm>
              <a:off x="8367924" y="4772789"/>
              <a:ext cx="237118" cy="5125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4" name="rc133"/>
            <p:cNvSpPr/>
            <p:nvPr/>
          </p:nvSpPr>
          <p:spPr>
            <a:xfrm>
              <a:off x="863138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5" name="rc134"/>
            <p:cNvSpPr/>
            <p:nvPr/>
          </p:nvSpPr>
          <p:spPr>
            <a:xfrm>
              <a:off x="863138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6" name="rc135"/>
            <p:cNvSpPr/>
            <p:nvPr/>
          </p:nvSpPr>
          <p:spPr>
            <a:xfrm>
              <a:off x="863138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7" name="rc136"/>
            <p:cNvSpPr/>
            <p:nvPr/>
          </p:nvSpPr>
          <p:spPr>
            <a:xfrm>
              <a:off x="8631388" y="4849674"/>
              <a:ext cx="237118" cy="4356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8" name="rc137"/>
            <p:cNvSpPr/>
            <p:nvPr/>
          </p:nvSpPr>
          <p:spPr>
            <a:xfrm>
              <a:off x="889485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9" name="rc138"/>
            <p:cNvSpPr/>
            <p:nvPr/>
          </p:nvSpPr>
          <p:spPr>
            <a:xfrm>
              <a:off x="889485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0" name="rc139"/>
            <p:cNvSpPr/>
            <p:nvPr/>
          </p:nvSpPr>
          <p:spPr>
            <a:xfrm>
              <a:off x="889485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1" name="rc140"/>
            <p:cNvSpPr/>
            <p:nvPr/>
          </p:nvSpPr>
          <p:spPr>
            <a:xfrm>
              <a:off x="8894853" y="4798418"/>
              <a:ext cx="237118" cy="48694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2" name="rc141"/>
            <p:cNvSpPr/>
            <p:nvPr/>
          </p:nvSpPr>
          <p:spPr>
            <a:xfrm>
              <a:off x="915831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3" name="rc142"/>
            <p:cNvSpPr/>
            <p:nvPr/>
          </p:nvSpPr>
          <p:spPr>
            <a:xfrm>
              <a:off x="915831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4" name="rc143"/>
            <p:cNvSpPr/>
            <p:nvPr/>
          </p:nvSpPr>
          <p:spPr>
            <a:xfrm>
              <a:off x="915831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5" name="rc144"/>
            <p:cNvSpPr/>
            <p:nvPr/>
          </p:nvSpPr>
          <p:spPr>
            <a:xfrm>
              <a:off x="9158317" y="4337106"/>
              <a:ext cx="237118" cy="94825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6" name="rc145"/>
            <p:cNvSpPr/>
            <p:nvPr/>
          </p:nvSpPr>
          <p:spPr>
            <a:xfrm>
              <a:off x="9421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7" name="rc146"/>
            <p:cNvSpPr/>
            <p:nvPr/>
          </p:nvSpPr>
          <p:spPr>
            <a:xfrm>
              <a:off x="942178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8" name="rc147"/>
            <p:cNvSpPr/>
            <p:nvPr/>
          </p:nvSpPr>
          <p:spPr>
            <a:xfrm>
              <a:off x="942178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9" name="rc148"/>
            <p:cNvSpPr/>
            <p:nvPr/>
          </p:nvSpPr>
          <p:spPr>
            <a:xfrm>
              <a:off x="9421782" y="4695904"/>
              <a:ext cx="237118" cy="5894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0" name="rc149"/>
            <p:cNvSpPr/>
            <p:nvPr/>
          </p:nvSpPr>
          <p:spPr>
            <a:xfrm>
              <a:off x="968524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1" name="rc150"/>
            <p:cNvSpPr/>
            <p:nvPr/>
          </p:nvSpPr>
          <p:spPr>
            <a:xfrm>
              <a:off x="968524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2" name="rc151"/>
            <p:cNvSpPr/>
            <p:nvPr/>
          </p:nvSpPr>
          <p:spPr>
            <a:xfrm>
              <a:off x="968524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3" name="rc152"/>
            <p:cNvSpPr/>
            <p:nvPr/>
          </p:nvSpPr>
          <p:spPr>
            <a:xfrm>
              <a:off x="9685247" y="5003445"/>
              <a:ext cx="237118" cy="2819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4" name="rc153"/>
            <p:cNvSpPr/>
            <p:nvPr/>
          </p:nvSpPr>
          <p:spPr>
            <a:xfrm>
              <a:off x="994871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5" name="rc154"/>
            <p:cNvSpPr/>
            <p:nvPr/>
          </p:nvSpPr>
          <p:spPr>
            <a:xfrm>
              <a:off x="994871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6" name="rc155"/>
            <p:cNvSpPr/>
            <p:nvPr/>
          </p:nvSpPr>
          <p:spPr>
            <a:xfrm>
              <a:off x="994871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7" name="rc156"/>
            <p:cNvSpPr/>
            <p:nvPr/>
          </p:nvSpPr>
          <p:spPr>
            <a:xfrm>
              <a:off x="9948711" y="4977817"/>
              <a:ext cx="237118" cy="30754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8" name="rc157"/>
            <p:cNvSpPr/>
            <p:nvPr/>
          </p:nvSpPr>
          <p:spPr>
            <a:xfrm>
              <a:off x="1021217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9" name="rc158"/>
            <p:cNvSpPr/>
            <p:nvPr/>
          </p:nvSpPr>
          <p:spPr>
            <a:xfrm>
              <a:off x="1021217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0" name="rc159"/>
            <p:cNvSpPr/>
            <p:nvPr/>
          </p:nvSpPr>
          <p:spPr>
            <a:xfrm>
              <a:off x="1021217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1" name="rc160"/>
            <p:cNvSpPr/>
            <p:nvPr/>
          </p:nvSpPr>
          <p:spPr>
            <a:xfrm>
              <a:off x="10212176" y="4952188"/>
              <a:ext cx="237118" cy="3331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2" name="rc161"/>
            <p:cNvSpPr/>
            <p:nvPr/>
          </p:nvSpPr>
          <p:spPr>
            <a:xfrm>
              <a:off x="1047564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3" name="rc162"/>
            <p:cNvSpPr/>
            <p:nvPr/>
          </p:nvSpPr>
          <p:spPr>
            <a:xfrm>
              <a:off x="1047564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4" name="rc163"/>
            <p:cNvSpPr/>
            <p:nvPr/>
          </p:nvSpPr>
          <p:spPr>
            <a:xfrm>
              <a:off x="1047564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5" name="rc164"/>
            <p:cNvSpPr/>
            <p:nvPr/>
          </p:nvSpPr>
          <p:spPr>
            <a:xfrm>
              <a:off x="10475640" y="4285849"/>
              <a:ext cx="237118" cy="9995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6" name="rc165"/>
            <p:cNvSpPr/>
            <p:nvPr/>
          </p:nvSpPr>
          <p:spPr>
            <a:xfrm>
              <a:off x="1073910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7" name="rc166"/>
            <p:cNvSpPr/>
            <p:nvPr/>
          </p:nvSpPr>
          <p:spPr>
            <a:xfrm>
              <a:off x="1073910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8" name="rc167"/>
            <p:cNvSpPr/>
            <p:nvPr/>
          </p:nvSpPr>
          <p:spPr>
            <a:xfrm>
              <a:off x="1073910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9" name="rc168"/>
            <p:cNvSpPr/>
            <p:nvPr/>
          </p:nvSpPr>
          <p:spPr>
            <a:xfrm>
              <a:off x="10739105" y="4413991"/>
              <a:ext cx="237118" cy="87136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0" name="rc169"/>
            <p:cNvSpPr/>
            <p:nvPr/>
          </p:nvSpPr>
          <p:spPr>
            <a:xfrm>
              <a:off x="1100256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1" name="rc170"/>
            <p:cNvSpPr/>
            <p:nvPr/>
          </p:nvSpPr>
          <p:spPr>
            <a:xfrm>
              <a:off x="1100256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2" name="rc171"/>
            <p:cNvSpPr/>
            <p:nvPr/>
          </p:nvSpPr>
          <p:spPr>
            <a:xfrm>
              <a:off x="1100256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3" name="rc172"/>
            <p:cNvSpPr/>
            <p:nvPr/>
          </p:nvSpPr>
          <p:spPr>
            <a:xfrm>
              <a:off x="11002569" y="4875303"/>
              <a:ext cx="237118" cy="4100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4" name="rc173"/>
            <p:cNvSpPr/>
            <p:nvPr/>
          </p:nvSpPr>
          <p:spPr>
            <a:xfrm>
              <a:off x="1126603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5" name="rc174"/>
            <p:cNvSpPr/>
            <p:nvPr/>
          </p:nvSpPr>
          <p:spPr>
            <a:xfrm>
              <a:off x="1126603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6" name="rc175"/>
            <p:cNvSpPr/>
            <p:nvPr/>
          </p:nvSpPr>
          <p:spPr>
            <a:xfrm>
              <a:off x="1126603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7" name="rc176"/>
            <p:cNvSpPr/>
            <p:nvPr/>
          </p:nvSpPr>
          <p:spPr>
            <a:xfrm>
              <a:off x="11266034" y="4977817"/>
              <a:ext cx="237118" cy="30754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8" name="pg177"/>
            <p:cNvSpPr/>
            <p:nvPr/>
          </p:nvSpPr>
          <p:spPr>
            <a:xfrm>
              <a:off x="9179281"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79" name="tx178"/>
            <p:cNvSpPr/>
            <p:nvPr/>
          </p:nvSpPr>
          <p:spPr>
            <a:xfrm>
              <a:off x="9304163"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180" name="pg179"/>
            <p:cNvSpPr/>
            <p:nvPr/>
          </p:nvSpPr>
          <p:spPr>
            <a:xfrm>
              <a:off x="9361644"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81" name="tx180"/>
            <p:cNvSpPr/>
            <p:nvPr/>
          </p:nvSpPr>
          <p:spPr>
            <a:xfrm>
              <a:off x="9465712"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182" name="rc181"/>
            <p:cNvSpPr/>
            <p:nvPr/>
          </p:nvSpPr>
          <p:spPr>
            <a:xfrm>
              <a:off x="8328404" y="2153563"/>
              <a:ext cx="3214267" cy="3131794"/>
            </a:xfrm>
            <a:prstGeom prst="rect">
              <a:avLst/>
            </a:prstGeom>
            <a:ln w="13550" cap="rnd">
              <a:solidFill>
                <a:srgbClr val="333333">
                  <a:alpha val="100000"/>
                </a:srgbClr>
              </a:solidFill>
              <a:prstDash val="solid"/>
              <a:round/>
            </a:ln>
          </p:spPr>
          <p:txBody>
            <a:bodyPr/>
            <a:lstStyle/>
            <a:p/>
          </p:txBody>
        </p:sp>
        <p:sp>
          <p:nvSpPr>
            <p:cNvPr id="183" name="rc182"/>
            <p:cNvSpPr/>
            <p:nvPr/>
          </p:nvSpPr>
          <p:spPr>
            <a:xfrm>
              <a:off x="11542672" y="2153563"/>
              <a:ext cx="3214267" cy="3131794"/>
            </a:xfrm>
            <a:prstGeom prst="rect">
              <a:avLst/>
            </a:prstGeom>
            <a:solidFill>
              <a:srgbClr val="FFFFFF">
                <a:alpha val="100000"/>
              </a:srgbClr>
            </a:solidFill>
          </p:spPr>
          <p:txBody>
            <a:bodyPr/>
            <a:lstStyle/>
            <a:p/>
          </p:txBody>
        </p:sp>
        <p:sp>
          <p:nvSpPr>
            <p:cNvPr id="184" name="pl183"/>
            <p:cNvSpPr/>
            <p:nvPr/>
          </p:nvSpPr>
          <p:spPr>
            <a:xfrm>
              <a:off x="11542672" y="464464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85" name="pl184"/>
            <p:cNvSpPr/>
            <p:nvPr/>
          </p:nvSpPr>
          <p:spPr>
            <a:xfrm>
              <a:off x="11542672" y="336322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86" name="pl185"/>
            <p:cNvSpPr/>
            <p:nvPr/>
          </p:nvSpPr>
          <p:spPr>
            <a:xfrm>
              <a:off x="11542672"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87" name="pl186"/>
            <p:cNvSpPr/>
            <p:nvPr/>
          </p:nvSpPr>
          <p:spPr>
            <a:xfrm>
              <a:off x="11542672" y="400393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88" name="pl187"/>
            <p:cNvSpPr/>
            <p:nvPr/>
          </p:nvSpPr>
          <p:spPr>
            <a:xfrm>
              <a:off x="11542672" y="272251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89" name="rc188"/>
            <p:cNvSpPr/>
            <p:nvPr/>
          </p:nvSpPr>
          <p:spPr>
            <a:xfrm>
              <a:off x="1158219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0" name="rc189"/>
            <p:cNvSpPr/>
            <p:nvPr/>
          </p:nvSpPr>
          <p:spPr>
            <a:xfrm>
              <a:off x="1158219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1" name="rc190"/>
            <p:cNvSpPr/>
            <p:nvPr/>
          </p:nvSpPr>
          <p:spPr>
            <a:xfrm>
              <a:off x="1158219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2" name="rc191"/>
            <p:cNvSpPr/>
            <p:nvPr/>
          </p:nvSpPr>
          <p:spPr>
            <a:xfrm>
              <a:off x="11582191" y="4926560"/>
              <a:ext cx="237118" cy="3587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3" name="rc192"/>
            <p:cNvSpPr/>
            <p:nvPr/>
          </p:nvSpPr>
          <p:spPr>
            <a:xfrm>
              <a:off x="1184565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4" name="rc193"/>
            <p:cNvSpPr/>
            <p:nvPr/>
          </p:nvSpPr>
          <p:spPr>
            <a:xfrm>
              <a:off x="1184565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5" name="rc194"/>
            <p:cNvSpPr/>
            <p:nvPr/>
          </p:nvSpPr>
          <p:spPr>
            <a:xfrm>
              <a:off x="1184565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6" name="rc195"/>
            <p:cNvSpPr/>
            <p:nvPr/>
          </p:nvSpPr>
          <p:spPr>
            <a:xfrm>
              <a:off x="11845656" y="4824046"/>
              <a:ext cx="237118" cy="46131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7" name="rc196"/>
            <p:cNvSpPr/>
            <p:nvPr/>
          </p:nvSpPr>
          <p:spPr>
            <a:xfrm>
              <a:off x="1210912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8" name="rc197"/>
            <p:cNvSpPr/>
            <p:nvPr/>
          </p:nvSpPr>
          <p:spPr>
            <a:xfrm>
              <a:off x="1210912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9" name="rc198"/>
            <p:cNvSpPr/>
            <p:nvPr/>
          </p:nvSpPr>
          <p:spPr>
            <a:xfrm>
              <a:off x="1210912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0" name="rc199"/>
            <p:cNvSpPr/>
            <p:nvPr/>
          </p:nvSpPr>
          <p:spPr>
            <a:xfrm>
              <a:off x="12109121" y="4952188"/>
              <a:ext cx="237118" cy="3331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1" name="rc200"/>
            <p:cNvSpPr/>
            <p:nvPr/>
          </p:nvSpPr>
          <p:spPr>
            <a:xfrm>
              <a:off x="1237258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2" name="rc201"/>
            <p:cNvSpPr/>
            <p:nvPr/>
          </p:nvSpPr>
          <p:spPr>
            <a:xfrm>
              <a:off x="1237258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3" name="rc202"/>
            <p:cNvSpPr/>
            <p:nvPr/>
          </p:nvSpPr>
          <p:spPr>
            <a:xfrm>
              <a:off x="1237258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4" name="rc203"/>
            <p:cNvSpPr/>
            <p:nvPr/>
          </p:nvSpPr>
          <p:spPr>
            <a:xfrm>
              <a:off x="12372585" y="4721532"/>
              <a:ext cx="237118" cy="56382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5" name="rc204"/>
            <p:cNvSpPr/>
            <p:nvPr/>
          </p:nvSpPr>
          <p:spPr>
            <a:xfrm>
              <a:off x="1263605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6" name="rc205"/>
            <p:cNvSpPr/>
            <p:nvPr/>
          </p:nvSpPr>
          <p:spPr>
            <a:xfrm>
              <a:off x="1263605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7" name="rc206"/>
            <p:cNvSpPr/>
            <p:nvPr/>
          </p:nvSpPr>
          <p:spPr>
            <a:xfrm>
              <a:off x="1263605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8" name="rc207"/>
            <p:cNvSpPr/>
            <p:nvPr/>
          </p:nvSpPr>
          <p:spPr>
            <a:xfrm>
              <a:off x="12636050" y="4619019"/>
              <a:ext cx="237118" cy="6663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9" name="rc208"/>
            <p:cNvSpPr/>
            <p:nvPr/>
          </p:nvSpPr>
          <p:spPr>
            <a:xfrm>
              <a:off x="1289951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289951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289951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2899514" y="4567762"/>
              <a:ext cx="237118" cy="7175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316297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316297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316297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3162979" y="4439620"/>
              <a:ext cx="237118" cy="8457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342644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342644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342644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3426443" y="4388363"/>
              <a:ext cx="237118" cy="89699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368990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368990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368990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3689908" y="4490876"/>
              <a:ext cx="237118" cy="7944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rc224"/>
            <p:cNvSpPr/>
            <p:nvPr/>
          </p:nvSpPr>
          <p:spPr>
            <a:xfrm>
              <a:off x="1395337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6" name="rc225"/>
            <p:cNvSpPr/>
            <p:nvPr/>
          </p:nvSpPr>
          <p:spPr>
            <a:xfrm>
              <a:off x="1395337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7" name="rc226"/>
            <p:cNvSpPr/>
            <p:nvPr/>
          </p:nvSpPr>
          <p:spPr>
            <a:xfrm>
              <a:off x="1395337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8" name="rc227"/>
            <p:cNvSpPr/>
            <p:nvPr/>
          </p:nvSpPr>
          <p:spPr>
            <a:xfrm>
              <a:off x="13953372" y="4285849"/>
              <a:ext cx="237118" cy="9995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9" name="rc228"/>
            <p:cNvSpPr/>
            <p:nvPr/>
          </p:nvSpPr>
          <p:spPr>
            <a:xfrm>
              <a:off x="1421683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0" name="rc229"/>
            <p:cNvSpPr/>
            <p:nvPr/>
          </p:nvSpPr>
          <p:spPr>
            <a:xfrm>
              <a:off x="1421683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1" name="rc230"/>
            <p:cNvSpPr/>
            <p:nvPr/>
          </p:nvSpPr>
          <p:spPr>
            <a:xfrm>
              <a:off x="1421683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2" name="rc231"/>
            <p:cNvSpPr/>
            <p:nvPr/>
          </p:nvSpPr>
          <p:spPr>
            <a:xfrm>
              <a:off x="14216837" y="4183335"/>
              <a:ext cx="237118" cy="110202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3" name="rc232"/>
            <p:cNvSpPr/>
            <p:nvPr/>
          </p:nvSpPr>
          <p:spPr>
            <a:xfrm>
              <a:off x="14480302" y="5259729"/>
              <a:ext cx="237118" cy="2562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4" name="rc233"/>
            <p:cNvSpPr/>
            <p:nvPr/>
          </p:nvSpPr>
          <p:spPr>
            <a:xfrm>
              <a:off x="14480302" y="525972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5" name="rc234"/>
            <p:cNvSpPr/>
            <p:nvPr/>
          </p:nvSpPr>
          <p:spPr>
            <a:xfrm>
              <a:off x="14480302" y="525972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6" name="rc235"/>
            <p:cNvSpPr/>
            <p:nvPr/>
          </p:nvSpPr>
          <p:spPr>
            <a:xfrm>
              <a:off x="14480302" y="3875794"/>
              <a:ext cx="237118" cy="138393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7" name="pg236"/>
            <p:cNvSpPr/>
            <p:nvPr/>
          </p:nvSpPr>
          <p:spPr>
            <a:xfrm>
              <a:off x="12393549"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38" name="tx237"/>
            <p:cNvSpPr/>
            <p:nvPr/>
          </p:nvSpPr>
          <p:spPr>
            <a:xfrm>
              <a:off x="12518431"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 case(s)</a:t>
              </a:r>
            </a:p>
          </p:txBody>
        </p:sp>
        <p:sp>
          <p:nvSpPr>
            <p:cNvPr id="239" name="pg238"/>
            <p:cNvSpPr/>
            <p:nvPr/>
          </p:nvSpPr>
          <p:spPr>
            <a:xfrm>
              <a:off x="12575911"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40" name="tx239"/>
            <p:cNvSpPr/>
            <p:nvPr/>
          </p:nvSpPr>
          <p:spPr>
            <a:xfrm>
              <a:off x="12679980"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 case(s)</a:t>
              </a:r>
            </a:p>
          </p:txBody>
        </p:sp>
        <p:sp>
          <p:nvSpPr>
            <p:cNvPr id="241" name="rc240"/>
            <p:cNvSpPr/>
            <p:nvPr/>
          </p:nvSpPr>
          <p:spPr>
            <a:xfrm>
              <a:off x="11542672" y="2153563"/>
              <a:ext cx="3214267" cy="3131794"/>
            </a:xfrm>
            <a:prstGeom prst="rect">
              <a:avLst/>
            </a:prstGeom>
            <a:ln w="13550" cap="rnd">
              <a:solidFill>
                <a:srgbClr val="333333">
                  <a:alpha val="100000"/>
                </a:srgbClr>
              </a:solidFill>
              <a:prstDash val="solid"/>
              <a:round/>
            </a:ln>
          </p:spPr>
          <p:txBody>
            <a:bodyPr/>
            <a:lstStyle/>
            <a:p/>
          </p:txBody>
        </p:sp>
        <p:sp>
          <p:nvSpPr>
            <p:cNvPr id="242" name="rc241"/>
            <p:cNvSpPr/>
            <p:nvPr/>
          </p:nvSpPr>
          <p:spPr>
            <a:xfrm>
              <a:off x="14756939" y="2153563"/>
              <a:ext cx="3214267" cy="3131794"/>
            </a:xfrm>
            <a:prstGeom prst="rect">
              <a:avLst/>
            </a:prstGeom>
            <a:solidFill>
              <a:srgbClr val="FFFFFF">
                <a:alpha val="100000"/>
              </a:srgbClr>
            </a:solidFill>
          </p:spPr>
          <p:txBody>
            <a:bodyPr/>
            <a:lstStyle/>
            <a:p/>
          </p:txBody>
        </p:sp>
        <p:sp>
          <p:nvSpPr>
            <p:cNvPr id="243" name="pl242"/>
            <p:cNvSpPr/>
            <p:nvPr/>
          </p:nvSpPr>
          <p:spPr>
            <a:xfrm>
              <a:off x="14756939" y="464464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44" name="pl243"/>
            <p:cNvSpPr/>
            <p:nvPr/>
          </p:nvSpPr>
          <p:spPr>
            <a:xfrm>
              <a:off x="14756939" y="336322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45" name="pl244"/>
            <p:cNvSpPr/>
            <p:nvPr/>
          </p:nvSpPr>
          <p:spPr>
            <a:xfrm>
              <a:off x="1475693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46" name="pl245"/>
            <p:cNvSpPr/>
            <p:nvPr/>
          </p:nvSpPr>
          <p:spPr>
            <a:xfrm>
              <a:off x="14756939" y="400393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47" name="pl246"/>
            <p:cNvSpPr/>
            <p:nvPr/>
          </p:nvSpPr>
          <p:spPr>
            <a:xfrm>
              <a:off x="14756939" y="272251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48" name="rc247"/>
            <p:cNvSpPr/>
            <p:nvPr/>
          </p:nvSpPr>
          <p:spPr>
            <a:xfrm>
              <a:off x="14796459" y="5259729"/>
              <a:ext cx="237118" cy="2562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9" name="rc248"/>
            <p:cNvSpPr/>
            <p:nvPr/>
          </p:nvSpPr>
          <p:spPr>
            <a:xfrm>
              <a:off x="14796459" y="525972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0" name="rc249"/>
            <p:cNvSpPr/>
            <p:nvPr/>
          </p:nvSpPr>
          <p:spPr>
            <a:xfrm>
              <a:off x="14796459" y="525972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1" name="rc250"/>
            <p:cNvSpPr/>
            <p:nvPr/>
          </p:nvSpPr>
          <p:spPr>
            <a:xfrm>
              <a:off x="14796459" y="3901422"/>
              <a:ext cx="237118" cy="135830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2" name="rc251"/>
            <p:cNvSpPr/>
            <p:nvPr/>
          </p:nvSpPr>
          <p:spPr>
            <a:xfrm>
              <a:off x="1505992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3" name="rc252"/>
            <p:cNvSpPr/>
            <p:nvPr/>
          </p:nvSpPr>
          <p:spPr>
            <a:xfrm>
              <a:off x="1505992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4" name="rc253"/>
            <p:cNvSpPr/>
            <p:nvPr/>
          </p:nvSpPr>
          <p:spPr>
            <a:xfrm>
              <a:off x="1505992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5" name="rc254"/>
            <p:cNvSpPr/>
            <p:nvPr/>
          </p:nvSpPr>
          <p:spPr>
            <a:xfrm>
              <a:off x="15059924" y="3952679"/>
              <a:ext cx="237118" cy="13326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6" name="rc255"/>
            <p:cNvSpPr/>
            <p:nvPr/>
          </p:nvSpPr>
          <p:spPr>
            <a:xfrm>
              <a:off x="1532338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7" name="rc256"/>
            <p:cNvSpPr/>
            <p:nvPr/>
          </p:nvSpPr>
          <p:spPr>
            <a:xfrm>
              <a:off x="1532338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8" name="rc257"/>
            <p:cNvSpPr/>
            <p:nvPr/>
          </p:nvSpPr>
          <p:spPr>
            <a:xfrm>
              <a:off x="1532338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9" name="rc258"/>
            <p:cNvSpPr/>
            <p:nvPr/>
          </p:nvSpPr>
          <p:spPr>
            <a:xfrm>
              <a:off x="15323388" y="4413991"/>
              <a:ext cx="237118" cy="87136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0" name="rc259"/>
            <p:cNvSpPr/>
            <p:nvPr/>
          </p:nvSpPr>
          <p:spPr>
            <a:xfrm>
              <a:off x="1558685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1" name="rc260"/>
            <p:cNvSpPr/>
            <p:nvPr/>
          </p:nvSpPr>
          <p:spPr>
            <a:xfrm>
              <a:off x="1558685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2" name="rc261"/>
            <p:cNvSpPr/>
            <p:nvPr/>
          </p:nvSpPr>
          <p:spPr>
            <a:xfrm>
              <a:off x="1558685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3" name="rc262"/>
            <p:cNvSpPr/>
            <p:nvPr/>
          </p:nvSpPr>
          <p:spPr>
            <a:xfrm>
              <a:off x="15586853" y="4567762"/>
              <a:ext cx="237118" cy="7175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4" name="pg263"/>
            <p:cNvSpPr/>
            <p:nvPr/>
          </p:nvSpPr>
          <p:spPr>
            <a:xfrm>
              <a:off x="15607816"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65" name="tx264"/>
            <p:cNvSpPr/>
            <p:nvPr/>
          </p:nvSpPr>
          <p:spPr>
            <a:xfrm>
              <a:off x="15732699"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 case(s)</a:t>
              </a:r>
            </a:p>
          </p:txBody>
        </p:sp>
        <p:sp>
          <p:nvSpPr>
            <p:cNvPr id="266" name="pg265"/>
            <p:cNvSpPr/>
            <p:nvPr/>
          </p:nvSpPr>
          <p:spPr>
            <a:xfrm>
              <a:off x="16260004"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67" name="rc266"/>
            <p:cNvSpPr/>
            <p:nvPr/>
          </p:nvSpPr>
          <p:spPr>
            <a:xfrm>
              <a:off x="14756939" y="2153563"/>
              <a:ext cx="3214267" cy="3131794"/>
            </a:xfrm>
            <a:prstGeom prst="rect">
              <a:avLst/>
            </a:prstGeom>
            <a:ln w="13550" cap="rnd">
              <a:solidFill>
                <a:srgbClr val="333333">
                  <a:alpha val="100000"/>
                </a:srgbClr>
              </a:solidFill>
              <a:prstDash val="solid"/>
              <a:round/>
            </a:ln>
          </p:spPr>
          <p:txBody>
            <a:bodyPr/>
            <a:lstStyle/>
            <a:p/>
          </p:txBody>
        </p:sp>
        <p:sp>
          <p:nvSpPr>
            <p:cNvPr id="268" name="tx267"/>
            <p:cNvSpPr/>
            <p:nvPr/>
          </p:nvSpPr>
          <p:spPr>
            <a:xfrm>
              <a:off x="322447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69" name="tx268"/>
            <p:cNvSpPr/>
            <p:nvPr/>
          </p:nvSpPr>
          <p:spPr>
            <a:xfrm>
              <a:off x="64387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70" name="tx269"/>
            <p:cNvSpPr/>
            <p:nvPr/>
          </p:nvSpPr>
          <p:spPr>
            <a:xfrm>
              <a:off x="96530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71" name="tx270"/>
            <p:cNvSpPr/>
            <p:nvPr/>
          </p:nvSpPr>
          <p:spPr>
            <a:xfrm>
              <a:off x="128672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72" name="tx271"/>
            <p:cNvSpPr/>
            <p:nvPr/>
          </p:nvSpPr>
          <p:spPr>
            <a:xfrm>
              <a:off x="1608154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73" name="pl272"/>
            <p:cNvSpPr/>
            <p:nvPr/>
          </p:nvSpPr>
          <p:spPr>
            <a:xfrm>
              <a:off x="20579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4" name="pl273"/>
            <p:cNvSpPr/>
            <p:nvPr/>
          </p:nvSpPr>
          <p:spPr>
            <a:xfrm>
              <a:off x="2321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5" name="pl274"/>
            <p:cNvSpPr/>
            <p:nvPr/>
          </p:nvSpPr>
          <p:spPr>
            <a:xfrm>
              <a:off x="2584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6" name="pl275"/>
            <p:cNvSpPr/>
            <p:nvPr/>
          </p:nvSpPr>
          <p:spPr>
            <a:xfrm>
              <a:off x="2848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7" name="pl276"/>
            <p:cNvSpPr/>
            <p:nvPr/>
          </p:nvSpPr>
          <p:spPr>
            <a:xfrm>
              <a:off x="3111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8" name="pl277"/>
            <p:cNvSpPr/>
            <p:nvPr/>
          </p:nvSpPr>
          <p:spPr>
            <a:xfrm>
              <a:off x="3375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9" name="pl278"/>
            <p:cNvSpPr/>
            <p:nvPr/>
          </p:nvSpPr>
          <p:spPr>
            <a:xfrm>
              <a:off x="3638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0" name="pl279"/>
            <p:cNvSpPr/>
            <p:nvPr/>
          </p:nvSpPr>
          <p:spPr>
            <a:xfrm>
              <a:off x="3902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1" name="pl280"/>
            <p:cNvSpPr/>
            <p:nvPr/>
          </p:nvSpPr>
          <p:spPr>
            <a:xfrm>
              <a:off x="4165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2" name="pl281"/>
            <p:cNvSpPr/>
            <p:nvPr/>
          </p:nvSpPr>
          <p:spPr>
            <a:xfrm>
              <a:off x="4429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3" name="pl282"/>
            <p:cNvSpPr/>
            <p:nvPr/>
          </p:nvSpPr>
          <p:spPr>
            <a:xfrm>
              <a:off x="4692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4" name="pl283"/>
            <p:cNvSpPr/>
            <p:nvPr/>
          </p:nvSpPr>
          <p:spPr>
            <a:xfrm>
              <a:off x="4956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5" name="tx284"/>
            <p:cNvSpPr/>
            <p:nvPr/>
          </p:nvSpPr>
          <p:spPr>
            <a:xfrm rot="-5400000">
              <a:off x="197716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86" name="tx285"/>
            <p:cNvSpPr/>
            <p:nvPr/>
          </p:nvSpPr>
          <p:spPr>
            <a:xfrm rot="-5400000">
              <a:off x="22308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87" name="tx286"/>
            <p:cNvSpPr/>
            <p:nvPr/>
          </p:nvSpPr>
          <p:spPr>
            <a:xfrm rot="-5400000">
              <a:off x="249437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88" name="tx287"/>
            <p:cNvSpPr/>
            <p:nvPr/>
          </p:nvSpPr>
          <p:spPr>
            <a:xfrm rot="-5400000">
              <a:off x="27559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89" name="tx288"/>
            <p:cNvSpPr/>
            <p:nvPr/>
          </p:nvSpPr>
          <p:spPr>
            <a:xfrm rot="-5400000">
              <a:off x="298878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90" name="tx289"/>
            <p:cNvSpPr/>
            <p:nvPr/>
          </p:nvSpPr>
          <p:spPr>
            <a:xfrm rot="-5400000">
              <a:off x="32944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91" name="tx290"/>
            <p:cNvSpPr/>
            <p:nvPr/>
          </p:nvSpPr>
          <p:spPr>
            <a:xfrm rot="-5400000">
              <a:off x="358764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92" name="tx291"/>
            <p:cNvSpPr/>
            <p:nvPr/>
          </p:nvSpPr>
          <p:spPr>
            <a:xfrm rot="-5400000">
              <a:off x="378894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93" name="tx292"/>
            <p:cNvSpPr/>
            <p:nvPr/>
          </p:nvSpPr>
          <p:spPr>
            <a:xfrm rot="-5400000">
              <a:off x="405236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94" name="tx293"/>
            <p:cNvSpPr/>
            <p:nvPr/>
          </p:nvSpPr>
          <p:spPr>
            <a:xfrm rot="-5400000">
              <a:off x="43522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95" name="tx294"/>
            <p:cNvSpPr/>
            <p:nvPr/>
          </p:nvSpPr>
          <p:spPr>
            <a:xfrm rot="-5400000">
              <a:off x="4597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96" name="tx295"/>
            <p:cNvSpPr/>
            <p:nvPr/>
          </p:nvSpPr>
          <p:spPr>
            <a:xfrm rot="-5400000">
              <a:off x="4860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97" name="pl296"/>
            <p:cNvSpPr/>
            <p:nvPr/>
          </p:nvSpPr>
          <p:spPr>
            <a:xfrm>
              <a:off x="5272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8" name="pl297"/>
            <p:cNvSpPr/>
            <p:nvPr/>
          </p:nvSpPr>
          <p:spPr>
            <a:xfrm>
              <a:off x="5535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9" name="pl298"/>
            <p:cNvSpPr/>
            <p:nvPr/>
          </p:nvSpPr>
          <p:spPr>
            <a:xfrm>
              <a:off x="5799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0" name="pl299"/>
            <p:cNvSpPr/>
            <p:nvPr/>
          </p:nvSpPr>
          <p:spPr>
            <a:xfrm>
              <a:off x="6062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1" name="pl300"/>
            <p:cNvSpPr/>
            <p:nvPr/>
          </p:nvSpPr>
          <p:spPr>
            <a:xfrm>
              <a:off x="6326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2" name="pl301"/>
            <p:cNvSpPr/>
            <p:nvPr/>
          </p:nvSpPr>
          <p:spPr>
            <a:xfrm>
              <a:off x="6589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pl302"/>
            <p:cNvSpPr/>
            <p:nvPr/>
          </p:nvSpPr>
          <p:spPr>
            <a:xfrm>
              <a:off x="6853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pl303"/>
            <p:cNvSpPr/>
            <p:nvPr/>
          </p:nvSpPr>
          <p:spPr>
            <a:xfrm>
              <a:off x="7116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73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pl305"/>
            <p:cNvSpPr/>
            <p:nvPr/>
          </p:nvSpPr>
          <p:spPr>
            <a:xfrm>
              <a:off x="7643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7906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8170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tx308"/>
            <p:cNvSpPr/>
            <p:nvPr/>
          </p:nvSpPr>
          <p:spPr>
            <a:xfrm rot="-5400000">
              <a:off x="519143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10" name="tx309"/>
            <p:cNvSpPr/>
            <p:nvPr/>
          </p:nvSpPr>
          <p:spPr>
            <a:xfrm rot="-5400000">
              <a:off x="544508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11" name="tx310"/>
            <p:cNvSpPr/>
            <p:nvPr/>
          </p:nvSpPr>
          <p:spPr>
            <a:xfrm rot="-5400000">
              <a:off x="57086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12" name="tx311"/>
            <p:cNvSpPr/>
            <p:nvPr/>
          </p:nvSpPr>
          <p:spPr>
            <a:xfrm rot="-5400000">
              <a:off x="597023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13" name="tx312"/>
            <p:cNvSpPr/>
            <p:nvPr/>
          </p:nvSpPr>
          <p:spPr>
            <a:xfrm rot="-5400000">
              <a:off x="620305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14" name="tx313"/>
            <p:cNvSpPr/>
            <p:nvPr/>
          </p:nvSpPr>
          <p:spPr>
            <a:xfrm rot="-5400000">
              <a:off x="650875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15" name="tx314"/>
            <p:cNvSpPr/>
            <p:nvPr/>
          </p:nvSpPr>
          <p:spPr>
            <a:xfrm rot="-5400000">
              <a:off x="680191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16" name="tx315"/>
            <p:cNvSpPr/>
            <p:nvPr/>
          </p:nvSpPr>
          <p:spPr>
            <a:xfrm rot="-5400000">
              <a:off x="70032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17" name="tx316"/>
            <p:cNvSpPr/>
            <p:nvPr/>
          </p:nvSpPr>
          <p:spPr>
            <a:xfrm rot="-5400000">
              <a:off x="72666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18" name="tx317"/>
            <p:cNvSpPr/>
            <p:nvPr/>
          </p:nvSpPr>
          <p:spPr>
            <a:xfrm rot="-5400000">
              <a:off x="75665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19" name="tx318"/>
            <p:cNvSpPr/>
            <p:nvPr/>
          </p:nvSpPr>
          <p:spPr>
            <a:xfrm rot="-5400000">
              <a:off x="7811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20" name="tx319"/>
            <p:cNvSpPr/>
            <p:nvPr/>
          </p:nvSpPr>
          <p:spPr>
            <a:xfrm rot="-5400000">
              <a:off x="80748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21" name="pl320"/>
            <p:cNvSpPr/>
            <p:nvPr/>
          </p:nvSpPr>
          <p:spPr>
            <a:xfrm>
              <a:off x="8486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pl321"/>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3" name="pl322"/>
            <p:cNvSpPr/>
            <p:nvPr/>
          </p:nvSpPr>
          <p:spPr>
            <a:xfrm>
              <a:off x="90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4" name="pl323"/>
            <p:cNvSpPr/>
            <p:nvPr/>
          </p:nvSpPr>
          <p:spPr>
            <a:xfrm>
              <a:off x="9276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5" name="pl324"/>
            <p:cNvSpPr/>
            <p:nvPr/>
          </p:nvSpPr>
          <p:spPr>
            <a:xfrm>
              <a:off x="9540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6" name="pl325"/>
            <p:cNvSpPr/>
            <p:nvPr/>
          </p:nvSpPr>
          <p:spPr>
            <a:xfrm>
              <a:off x="9803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pl326"/>
            <p:cNvSpPr/>
            <p:nvPr/>
          </p:nvSpPr>
          <p:spPr>
            <a:xfrm>
              <a:off x="10067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327"/>
            <p:cNvSpPr/>
            <p:nvPr/>
          </p:nvSpPr>
          <p:spPr>
            <a:xfrm>
              <a:off x="10330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28"/>
            <p:cNvSpPr/>
            <p:nvPr/>
          </p:nvSpPr>
          <p:spPr>
            <a:xfrm>
              <a:off x="10594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329"/>
            <p:cNvSpPr/>
            <p:nvPr/>
          </p:nvSpPr>
          <p:spPr>
            <a:xfrm>
              <a:off x="10857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30"/>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31"/>
            <p:cNvSpPr/>
            <p:nvPr/>
          </p:nvSpPr>
          <p:spPr>
            <a:xfrm>
              <a:off x="11384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tx332"/>
            <p:cNvSpPr/>
            <p:nvPr/>
          </p:nvSpPr>
          <p:spPr>
            <a:xfrm rot="-5400000">
              <a:off x="8405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34" name="tx333"/>
            <p:cNvSpPr/>
            <p:nvPr/>
          </p:nvSpPr>
          <p:spPr>
            <a:xfrm rot="-5400000">
              <a:off x="865935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35" name="tx334"/>
            <p:cNvSpPr/>
            <p:nvPr/>
          </p:nvSpPr>
          <p:spPr>
            <a:xfrm rot="-5400000">
              <a:off x="892290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36" name="tx335"/>
            <p:cNvSpPr/>
            <p:nvPr/>
          </p:nvSpPr>
          <p:spPr>
            <a:xfrm rot="-5400000">
              <a:off x="9184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37" name="tx336"/>
            <p:cNvSpPr/>
            <p:nvPr/>
          </p:nvSpPr>
          <p:spPr>
            <a:xfrm rot="-5400000">
              <a:off x="941732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38" name="tx337"/>
            <p:cNvSpPr/>
            <p:nvPr/>
          </p:nvSpPr>
          <p:spPr>
            <a:xfrm rot="-5400000">
              <a:off x="9723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39" name="tx338"/>
            <p:cNvSpPr/>
            <p:nvPr/>
          </p:nvSpPr>
          <p:spPr>
            <a:xfrm rot="-5400000">
              <a:off x="1001617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40" name="tx339"/>
            <p:cNvSpPr/>
            <p:nvPr/>
          </p:nvSpPr>
          <p:spPr>
            <a:xfrm rot="-5400000">
              <a:off x="1021748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41" name="tx340"/>
            <p:cNvSpPr/>
            <p:nvPr/>
          </p:nvSpPr>
          <p:spPr>
            <a:xfrm rot="-5400000">
              <a:off x="1048090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42" name="tx341"/>
            <p:cNvSpPr/>
            <p:nvPr/>
          </p:nvSpPr>
          <p:spPr>
            <a:xfrm rot="-5400000">
              <a:off x="1078078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43" name="tx342"/>
            <p:cNvSpPr/>
            <p:nvPr/>
          </p:nvSpPr>
          <p:spPr>
            <a:xfrm rot="-5400000">
              <a:off x="11025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44" name="tx343"/>
            <p:cNvSpPr/>
            <p:nvPr/>
          </p:nvSpPr>
          <p:spPr>
            <a:xfrm rot="-5400000">
              <a:off x="11289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45" name="pl344"/>
            <p:cNvSpPr/>
            <p:nvPr/>
          </p:nvSpPr>
          <p:spPr>
            <a:xfrm>
              <a:off x="1170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pl345"/>
            <p:cNvSpPr/>
            <p:nvPr/>
          </p:nvSpPr>
          <p:spPr>
            <a:xfrm>
              <a:off x="11964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7" name="pl346"/>
            <p:cNvSpPr/>
            <p:nvPr/>
          </p:nvSpPr>
          <p:spPr>
            <a:xfrm>
              <a:off x="12227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8" name="pl347"/>
            <p:cNvSpPr/>
            <p:nvPr/>
          </p:nvSpPr>
          <p:spPr>
            <a:xfrm>
              <a:off x="12491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9" name="pl348"/>
            <p:cNvSpPr/>
            <p:nvPr/>
          </p:nvSpPr>
          <p:spPr>
            <a:xfrm>
              <a:off x="12754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0" name="pl349"/>
            <p:cNvSpPr/>
            <p:nvPr/>
          </p:nvSpPr>
          <p:spPr>
            <a:xfrm>
              <a:off x="13018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pl350"/>
            <p:cNvSpPr/>
            <p:nvPr/>
          </p:nvSpPr>
          <p:spPr>
            <a:xfrm>
              <a:off x="1328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pl351"/>
            <p:cNvSpPr/>
            <p:nvPr/>
          </p:nvSpPr>
          <p:spPr>
            <a:xfrm>
              <a:off x="13545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pl352"/>
            <p:cNvSpPr/>
            <p:nvPr/>
          </p:nvSpPr>
          <p:spPr>
            <a:xfrm>
              <a:off x="13808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4" name="pl353"/>
            <p:cNvSpPr/>
            <p:nvPr/>
          </p:nvSpPr>
          <p:spPr>
            <a:xfrm>
              <a:off x="14071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5" name="pl354"/>
            <p:cNvSpPr/>
            <p:nvPr/>
          </p:nvSpPr>
          <p:spPr>
            <a:xfrm>
              <a:off x="14335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6" name="pl355"/>
            <p:cNvSpPr/>
            <p:nvPr/>
          </p:nvSpPr>
          <p:spPr>
            <a:xfrm>
              <a:off x="14598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7" name="tx356"/>
            <p:cNvSpPr/>
            <p:nvPr/>
          </p:nvSpPr>
          <p:spPr>
            <a:xfrm rot="-5400000">
              <a:off x="116199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58" name="tx357"/>
            <p:cNvSpPr/>
            <p:nvPr/>
          </p:nvSpPr>
          <p:spPr>
            <a:xfrm rot="-5400000">
              <a:off x="1187362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59" name="tx358"/>
            <p:cNvSpPr/>
            <p:nvPr/>
          </p:nvSpPr>
          <p:spPr>
            <a:xfrm rot="-5400000">
              <a:off x="1213717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60" name="tx359"/>
            <p:cNvSpPr/>
            <p:nvPr/>
          </p:nvSpPr>
          <p:spPr>
            <a:xfrm rot="-5400000">
              <a:off x="1239877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61" name="tx360"/>
            <p:cNvSpPr/>
            <p:nvPr/>
          </p:nvSpPr>
          <p:spPr>
            <a:xfrm rot="-5400000">
              <a:off x="1263159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62" name="tx361"/>
            <p:cNvSpPr/>
            <p:nvPr/>
          </p:nvSpPr>
          <p:spPr>
            <a:xfrm rot="-5400000">
              <a:off x="129372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63" name="tx362"/>
            <p:cNvSpPr/>
            <p:nvPr/>
          </p:nvSpPr>
          <p:spPr>
            <a:xfrm rot="-5400000">
              <a:off x="1323044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64" name="tx363"/>
            <p:cNvSpPr/>
            <p:nvPr/>
          </p:nvSpPr>
          <p:spPr>
            <a:xfrm rot="-5400000">
              <a:off x="134317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65" name="tx364"/>
            <p:cNvSpPr/>
            <p:nvPr/>
          </p:nvSpPr>
          <p:spPr>
            <a:xfrm rot="-5400000">
              <a:off x="1369517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66" name="tx365"/>
            <p:cNvSpPr/>
            <p:nvPr/>
          </p:nvSpPr>
          <p:spPr>
            <a:xfrm rot="-5400000">
              <a:off x="1399505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67" name="tx366"/>
            <p:cNvSpPr/>
            <p:nvPr/>
          </p:nvSpPr>
          <p:spPr>
            <a:xfrm rot="-5400000">
              <a:off x="142398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68" name="tx367"/>
            <p:cNvSpPr/>
            <p:nvPr/>
          </p:nvSpPr>
          <p:spPr>
            <a:xfrm rot="-5400000">
              <a:off x="14503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69" name="pl368"/>
            <p:cNvSpPr/>
            <p:nvPr/>
          </p:nvSpPr>
          <p:spPr>
            <a:xfrm>
              <a:off x="14915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0" name="pl369"/>
            <p:cNvSpPr/>
            <p:nvPr/>
          </p:nvSpPr>
          <p:spPr>
            <a:xfrm>
              <a:off x="15178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1" name="pl370"/>
            <p:cNvSpPr/>
            <p:nvPr/>
          </p:nvSpPr>
          <p:spPr>
            <a:xfrm>
              <a:off x="15441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2" name="pl371"/>
            <p:cNvSpPr/>
            <p:nvPr/>
          </p:nvSpPr>
          <p:spPr>
            <a:xfrm>
              <a:off x="15705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3" name="pl372"/>
            <p:cNvSpPr/>
            <p:nvPr/>
          </p:nvSpPr>
          <p:spPr>
            <a:xfrm>
              <a:off x="159688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4" name="pl373"/>
            <p:cNvSpPr/>
            <p:nvPr/>
          </p:nvSpPr>
          <p:spPr>
            <a:xfrm>
              <a:off x="16232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5" name="pl374"/>
            <p:cNvSpPr/>
            <p:nvPr/>
          </p:nvSpPr>
          <p:spPr>
            <a:xfrm>
              <a:off x="16495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6" name="pl375"/>
            <p:cNvSpPr/>
            <p:nvPr/>
          </p:nvSpPr>
          <p:spPr>
            <a:xfrm>
              <a:off x="16759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7" name="pl376"/>
            <p:cNvSpPr/>
            <p:nvPr/>
          </p:nvSpPr>
          <p:spPr>
            <a:xfrm>
              <a:off x="17022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8" name="pl377"/>
            <p:cNvSpPr/>
            <p:nvPr/>
          </p:nvSpPr>
          <p:spPr>
            <a:xfrm>
              <a:off x="17286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9" name="pl378"/>
            <p:cNvSpPr/>
            <p:nvPr/>
          </p:nvSpPr>
          <p:spPr>
            <a:xfrm>
              <a:off x="17549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0" name="pl379"/>
            <p:cNvSpPr/>
            <p:nvPr/>
          </p:nvSpPr>
          <p:spPr>
            <a:xfrm>
              <a:off x="178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1" name="tx380"/>
            <p:cNvSpPr/>
            <p:nvPr/>
          </p:nvSpPr>
          <p:spPr>
            <a:xfrm rot="-5400000">
              <a:off x="148342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82" name="tx381"/>
            <p:cNvSpPr/>
            <p:nvPr/>
          </p:nvSpPr>
          <p:spPr>
            <a:xfrm rot="-5400000">
              <a:off x="150878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83" name="tx382"/>
            <p:cNvSpPr/>
            <p:nvPr/>
          </p:nvSpPr>
          <p:spPr>
            <a:xfrm rot="-5400000">
              <a:off x="153514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84" name="tx383"/>
            <p:cNvSpPr/>
            <p:nvPr/>
          </p:nvSpPr>
          <p:spPr>
            <a:xfrm rot="-5400000">
              <a:off x="1561303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85" name="tx384"/>
            <p:cNvSpPr/>
            <p:nvPr/>
          </p:nvSpPr>
          <p:spPr>
            <a:xfrm rot="-5400000">
              <a:off x="1584585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86" name="tx385"/>
            <p:cNvSpPr/>
            <p:nvPr/>
          </p:nvSpPr>
          <p:spPr>
            <a:xfrm rot="-5400000">
              <a:off x="1615155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87" name="tx386"/>
            <p:cNvSpPr/>
            <p:nvPr/>
          </p:nvSpPr>
          <p:spPr>
            <a:xfrm rot="-5400000">
              <a:off x="1644471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88" name="tx387"/>
            <p:cNvSpPr/>
            <p:nvPr/>
          </p:nvSpPr>
          <p:spPr>
            <a:xfrm rot="-5400000">
              <a:off x="1664601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89" name="tx388"/>
            <p:cNvSpPr/>
            <p:nvPr/>
          </p:nvSpPr>
          <p:spPr>
            <a:xfrm rot="-5400000">
              <a:off x="169094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90" name="tx389"/>
            <p:cNvSpPr/>
            <p:nvPr/>
          </p:nvSpPr>
          <p:spPr>
            <a:xfrm rot="-5400000">
              <a:off x="1720932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91" name="tx390"/>
            <p:cNvSpPr/>
            <p:nvPr/>
          </p:nvSpPr>
          <p:spPr>
            <a:xfrm rot="-5400000">
              <a:off x="17454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92" name="tx391"/>
            <p:cNvSpPr/>
            <p:nvPr/>
          </p:nvSpPr>
          <p:spPr>
            <a:xfrm rot="-5400000">
              <a:off x="17717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93" name="tx392"/>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394" name="tx393"/>
            <p:cNvSpPr/>
            <p:nvPr/>
          </p:nvSpPr>
          <p:spPr>
            <a:xfrm>
              <a:off x="1294238" y="3918658"/>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50</a:t>
              </a:r>
            </a:p>
          </p:txBody>
        </p:sp>
        <p:sp>
          <p:nvSpPr>
            <p:cNvPr id="395" name="tx394"/>
            <p:cNvSpPr/>
            <p:nvPr/>
          </p:nvSpPr>
          <p:spPr>
            <a:xfrm>
              <a:off x="1230614" y="2637236"/>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a:t>
              </a:r>
            </a:p>
          </p:txBody>
        </p:sp>
        <p:sp>
          <p:nvSpPr>
            <p:cNvPr id="396" name="pl395"/>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97" name="pl396"/>
            <p:cNvSpPr/>
            <p:nvPr/>
          </p:nvSpPr>
          <p:spPr>
            <a:xfrm>
              <a:off x="1865074" y="400393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98" name="pl397"/>
            <p:cNvSpPr/>
            <p:nvPr/>
          </p:nvSpPr>
          <p:spPr>
            <a:xfrm>
              <a:off x="1865074" y="272251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99" name="tx398"/>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00" name="rc399"/>
            <p:cNvSpPr/>
            <p:nvPr/>
          </p:nvSpPr>
          <p:spPr>
            <a:xfrm>
              <a:off x="18110385" y="2153563"/>
              <a:ext cx="1753945" cy="1236458"/>
            </a:xfrm>
            <a:prstGeom prst="rect">
              <a:avLst/>
            </a:prstGeom>
            <a:solidFill>
              <a:srgbClr val="FFFFFF">
                <a:alpha val="100000"/>
              </a:srgbClr>
            </a:solidFill>
          </p:spPr>
          <p:txBody>
            <a:bodyPr/>
            <a:lstStyle/>
            <a:p/>
          </p:txBody>
        </p:sp>
        <p:sp>
          <p:nvSpPr>
            <p:cNvPr id="401" name="rc400"/>
            <p:cNvSpPr/>
            <p:nvPr/>
          </p:nvSpPr>
          <p:spPr>
            <a:xfrm>
              <a:off x="18179974" y="2223153"/>
              <a:ext cx="274319" cy="274319"/>
            </a:xfrm>
            <a:prstGeom prst="rect">
              <a:avLst/>
            </a:prstGeom>
            <a:solidFill>
              <a:srgbClr val="FFFFFF">
                <a:alpha val="100000"/>
              </a:srgbClr>
            </a:solidFill>
          </p:spPr>
          <p:txBody>
            <a:bodyPr/>
            <a:lstStyle/>
            <a:p/>
          </p:txBody>
        </p:sp>
        <p:sp>
          <p:nvSpPr>
            <p:cNvPr id="402" name="rc401"/>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03" name="rc402"/>
            <p:cNvSpPr/>
            <p:nvPr/>
          </p:nvSpPr>
          <p:spPr>
            <a:xfrm>
              <a:off x="18179974" y="2497473"/>
              <a:ext cx="274319" cy="274319"/>
            </a:xfrm>
            <a:prstGeom prst="rect">
              <a:avLst/>
            </a:prstGeom>
            <a:solidFill>
              <a:srgbClr val="FFFFFF">
                <a:alpha val="100000"/>
              </a:srgbClr>
            </a:solidFill>
          </p:spPr>
          <p:txBody>
            <a:bodyPr/>
            <a:lstStyle/>
            <a:p/>
          </p:txBody>
        </p:sp>
        <p:sp>
          <p:nvSpPr>
            <p:cNvPr id="404" name="rc403"/>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05" name="rc404"/>
            <p:cNvSpPr/>
            <p:nvPr/>
          </p:nvSpPr>
          <p:spPr>
            <a:xfrm>
              <a:off x="18179974" y="2771793"/>
              <a:ext cx="274319" cy="274319"/>
            </a:xfrm>
            <a:prstGeom prst="rect">
              <a:avLst/>
            </a:prstGeom>
            <a:solidFill>
              <a:srgbClr val="FFFFFF">
                <a:alpha val="100000"/>
              </a:srgbClr>
            </a:solidFill>
          </p:spPr>
          <p:txBody>
            <a:bodyPr/>
            <a:lstStyle/>
            <a:p/>
          </p:txBody>
        </p:sp>
        <p:sp>
          <p:nvSpPr>
            <p:cNvPr id="406" name="rc405"/>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7" name="rc406"/>
            <p:cNvSpPr/>
            <p:nvPr/>
          </p:nvSpPr>
          <p:spPr>
            <a:xfrm>
              <a:off x="18179974" y="3046113"/>
              <a:ext cx="274319" cy="274319"/>
            </a:xfrm>
            <a:prstGeom prst="rect">
              <a:avLst/>
            </a:prstGeom>
            <a:solidFill>
              <a:srgbClr val="FFFFFF">
                <a:alpha val="100000"/>
              </a:srgbClr>
            </a:solidFill>
          </p:spPr>
          <p:txBody>
            <a:bodyPr/>
            <a:lstStyle/>
            <a:p/>
          </p:txBody>
        </p:sp>
        <p:sp>
          <p:nvSpPr>
            <p:cNvPr id="408" name="rc407"/>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09" name="tx408"/>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10" name="tx409"/>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11" name="tx410"/>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12" name="tx411"/>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13" name=""/>
          <p:cNvGrpSpPr/>
          <p:nvPr/>
        </p:nvGrpSpPr>
        <p:grpSpPr>
          <a:xfrm>
            <a:off x="6400800" y="6217920"/>
            <a:ext cx="5486400" cy="4251960"/>
            <a:chOff x="6400800" y="6217920"/>
            <a:chExt cx="5486400" cy="4251960"/>
          </a:xfrm>
        </p:grpSpPr>
        <p:sp>
          <p:nvSpPr>
            <p:cNvPr id="414"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15"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16" name="rc5"/>
            <p:cNvSpPr/>
            <p:nvPr/>
          </p:nvSpPr>
          <p:spPr>
            <a:xfrm>
              <a:off x="7196012" y="6510025"/>
              <a:ext cx="4234357" cy="2788960"/>
            </a:xfrm>
            <a:prstGeom prst="rect">
              <a:avLst/>
            </a:prstGeom>
            <a:solidFill>
              <a:srgbClr val="FFFFFF">
                <a:alpha val="100000"/>
              </a:srgbClr>
            </a:solidFill>
          </p:spPr>
          <p:txBody>
            <a:bodyPr/>
            <a:lstStyle/>
            <a:p/>
          </p:txBody>
        </p:sp>
        <p:sp>
          <p:nvSpPr>
            <p:cNvPr id="417" name="pl6"/>
            <p:cNvSpPr/>
            <p:nvPr/>
          </p:nvSpPr>
          <p:spPr>
            <a:xfrm>
              <a:off x="7196012" y="8855287"/>
              <a:ext cx="4234357" cy="0"/>
            </a:xfrm>
            <a:custGeom>
              <a:avLst/>
              <a:pathLst>
                <a:path w="4234357" h="0">
                  <a:moveTo>
                    <a:pt x="0" y="0"/>
                  </a:moveTo>
                  <a:lnTo>
                    <a:pt x="4234357" y="0"/>
                  </a:lnTo>
                  <a:lnTo>
                    <a:pt x="4234357" y="0"/>
                  </a:lnTo>
                </a:path>
              </a:pathLst>
            </a:custGeom>
            <a:ln w="6775" cap="flat">
              <a:solidFill>
                <a:srgbClr val="EBEBEB">
                  <a:alpha val="100000"/>
                </a:srgbClr>
              </a:solidFill>
              <a:prstDash val="solid"/>
              <a:round/>
            </a:ln>
          </p:spPr>
          <p:txBody>
            <a:bodyPr/>
            <a:lstStyle/>
            <a:p/>
          </p:txBody>
        </p:sp>
        <p:sp>
          <p:nvSpPr>
            <p:cNvPr id="418" name="pl7"/>
            <p:cNvSpPr/>
            <p:nvPr/>
          </p:nvSpPr>
          <p:spPr>
            <a:xfrm>
              <a:off x="7196012" y="8221432"/>
              <a:ext cx="4234357" cy="0"/>
            </a:xfrm>
            <a:custGeom>
              <a:avLst/>
              <a:pathLst>
                <a:path w="4234357" h="0">
                  <a:moveTo>
                    <a:pt x="0" y="0"/>
                  </a:moveTo>
                  <a:lnTo>
                    <a:pt x="4234357" y="0"/>
                  </a:lnTo>
                  <a:lnTo>
                    <a:pt x="4234357" y="0"/>
                  </a:lnTo>
                </a:path>
              </a:pathLst>
            </a:custGeom>
            <a:ln w="6775" cap="flat">
              <a:solidFill>
                <a:srgbClr val="EBEBEB">
                  <a:alpha val="100000"/>
                </a:srgbClr>
              </a:solidFill>
              <a:prstDash val="solid"/>
              <a:round/>
            </a:ln>
          </p:spPr>
          <p:txBody>
            <a:bodyPr/>
            <a:lstStyle/>
            <a:p/>
          </p:txBody>
        </p:sp>
        <p:sp>
          <p:nvSpPr>
            <p:cNvPr id="419" name="pl8"/>
            <p:cNvSpPr/>
            <p:nvPr/>
          </p:nvSpPr>
          <p:spPr>
            <a:xfrm>
              <a:off x="7196012" y="7587578"/>
              <a:ext cx="4234357" cy="0"/>
            </a:xfrm>
            <a:custGeom>
              <a:avLst/>
              <a:pathLst>
                <a:path w="4234357" h="0">
                  <a:moveTo>
                    <a:pt x="0" y="0"/>
                  </a:moveTo>
                  <a:lnTo>
                    <a:pt x="4234357" y="0"/>
                  </a:lnTo>
                  <a:lnTo>
                    <a:pt x="4234357" y="0"/>
                  </a:lnTo>
                </a:path>
              </a:pathLst>
            </a:custGeom>
            <a:ln w="6775" cap="flat">
              <a:solidFill>
                <a:srgbClr val="EBEBEB">
                  <a:alpha val="100000"/>
                </a:srgbClr>
              </a:solidFill>
              <a:prstDash val="solid"/>
              <a:round/>
            </a:ln>
          </p:spPr>
          <p:txBody>
            <a:bodyPr/>
            <a:lstStyle/>
            <a:p/>
          </p:txBody>
        </p:sp>
        <p:sp>
          <p:nvSpPr>
            <p:cNvPr id="420" name="pl9"/>
            <p:cNvSpPr/>
            <p:nvPr/>
          </p:nvSpPr>
          <p:spPr>
            <a:xfrm>
              <a:off x="7196012" y="6953723"/>
              <a:ext cx="4234357" cy="0"/>
            </a:xfrm>
            <a:custGeom>
              <a:avLst/>
              <a:pathLst>
                <a:path w="4234357" h="0">
                  <a:moveTo>
                    <a:pt x="0" y="0"/>
                  </a:moveTo>
                  <a:lnTo>
                    <a:pt x="4234357" y="0"/>
                  </a:lnTo>
                  <a:lnTo>
                    <a:pt x="4234357" y="0"/>
                  </a:lnTo>
                </a:path>
              </a:pathLst>
            </a:custGeom>
            <a:ln w="6775" cap="flat">
              <a:solidFill>
                <a:srgbClr val="EBEBEB">
                  <a:alpha val="100000"/>
                </a:srgbClr>
              </a:solidFill>
              <a:prstDash val="solid"/>
              <a:round/>
            </a:ln>
          </p:spPr>
          <p:txBody>
            <a:bodyPr/>
            <a:lstStyle/>
            <a:p/>
          </p:txBody>
        </p:sp>
        <p:sp>
          <p:nvSpPr>
            <p:cNvPr id="421" name="pl10"/>
            <p:cNvSpPr/>
            <p:nvPr/>
          </p:nvSpPr>
          <p:spPr>
            <a:xfrm>
              <a:off x="7196012" y="9172214"/>
              <a:ext cx="4234357" cy="0"/>
            </a:xfrm>
            <a:custGeom>
              <a:avLst/>
              <a:pathLst>
                <a:path w="4234357" h="0">
                  <a:moveTo>
                    <a:pt x="0" y="0"/>
                  </a:moveTo>
                  <a:lnTo>
                    <a:pt x="4234357" y="0"/>
                  </a:lnTo>
                  <a:lnTo>
                    <a:pt x="4234357" y="0"/>
                  </a:lnTo>
                </a:path>
              </a:pathLst>
            </a:custGeom>
            <a:ln w="13550" cap="flat">
              <a:solidFill>
                <a:srgbClr val="EBEBEB">
                  <a:alpha val="100000"/>
                </a:srgbClr>
              </a:solidFill>
              <a:prstDash val="solid"/>
              <a:round/>
            </a:ln>
          </p:spPr>
          <p:txBody>
            <a:bodyPr/>
            <a:lstStyle/>
            <a:p/>
          </p:txBody>
        </p:sp>
        <p:sp>
          <p:nvSpPr>
            <p:cNvPr id="422" name="pl11"/>
            <p:cNvSpPr/>
            <p:nvPr/>
          </p:nvSpPr>
          <p:spPr>
            <a:xfrm>
              <a:off x="7196012" y="8538360"/>
              <a:ext cx="4234357" cy="0"/>
            </a:xfrm>
            <a:custGeom>
              <a:avLst/>
              <a:pathLst>
                <a:path w="4234357" h="0">
                  <a:moveTo>
                    <a:pt x="0" y="0"/>
                  </a:moveTo>
                  <a:lnTo>
                    <a:pt x="4234357" y="0"/>
                  </a:lnTo>
                  <a:lnTo>
                    <a:pt x="4234357" y="0"/>
                  </a:lnTo>
                </a:path>
              </a:pathLst>
            </a:custGeom>
            <a:ln w="13550" cap="flat">
              <a:solidFill>
                <a:srgbClr val="EBEBEB">
                  <a:alpha val="100000"/>
                </a:srgbClr>
              </a:solidFill>
              <a:prstDash val="solid"/>
              <a:round/>
            </a:ln>
          </p:spPr>
          <p:txBody>
            <a:bodyPr/>
            <a:lstStyle/>
            <a:p/>
          </p:txBody>
        </p:sp>
        <p:sp>
          <p:nvSpPr>
            <p:cNvPr id="423" name="pl12"/>
            <p:cNvSpPr/>
            <p:nvPr/>
          </p:nvSpPr>
          <p:spPr>
            <a:xfrm>
              <a:off x="7196012" y="7904505"/>
              <a:ext cx="4234357" cy="0"/>
            </a:xfrm>
            <a:custGeom>
              <a:avLst/>
              <a:pathLst>
                <a:path w="4234357" h="0">
                  <a:moveTo>
                    <a:pt x="0" y="0"/>
                  </a:moveTo>
                  <a:lnTo>
                    <a:pt x="4234357" y="0"/>
                  </a:lnTo>
                  <a:lnTo>
                    <a:pt x="4234357" y="0"/>
                  </a:lnTo>
                </a:path>
              </a:pathLst>
            </a:custGeom>
            <a:ln w="13550" cap="flat">
              <a:solidFill>
                <a:srgbClr val="EBEBEB">
                  <a:alpha val="100000"/>
                </a:srgbClr>
              </a:solidFill>
              <a:prstDash val="solid"/>
              <a:round/>
            </a:ln>
          </p:spPr>
          <p:txBody>
            <a:bodyPr/>
            <a:lstStyle/>
            <a:p/>
          </p:txBody>
        </p:sp>
        <p:sp>
          <p:nvSpPr>
            <p:cNvPr id="424" name="pl13"/>
            <p:cNvSpPr/>
            <p:nvPr/>
          </p:nvSpPr>
          <p:spPr>
            <a:xfrm>
              <a:off x="7196012" y="7270650"/>
              <a:ext cx="4234357" cy="0"/>
            </a:xfrm>
            <a:custGeom>
              <a:avLst/>
              <a:pathLst>
                <a:path w="4234357" h="0">
                  <a:moveTo>
                    <a:pt x="0" y="0"/>
                  </a:moveTo>
                  <a:lnTo>
                    <a:pt x="4234357" y="0"/>
                  </a:lnTo>
                  <a:lnTo>
                    <a:pt x="4234357" y="0"/>
                  </a:lnTo>
                </a:path>
              </a:pathLst>
            </a:custGeom>
            <a:ln w="13550" cap="flat">
              <a:solidFill>
                <a:srgbClr val="EBEBEB">
                  <a:alpha val="100000"/>
                </a:srgbClr>
              </a:solidFill>
              <a:prstDash val="solid"/>
              <a:round/>
            </a:ln>
          </p:spPr>
          <p:txBody>
            <a:bodyPr/>
            <a:lstStyle/>
            <a:p/>
          </p:txBody>
        </p:sp>
        <p:sp>
          <p:nvSpPr>
            <p:cNvPr id="425" name="pl14"/>
            <p:cNvSpPr/>
            <p:nvPr/>
          </p:nvSpPr>
          <p:spPr>
            <a:xfrm>
              <a:off x="7196012" y="6636796"/>
              <a:ext cx="4234357" cy="0"/>
            </a:xfrm>
            <a:custGeom>
              <a:avLst/>
              <a:pathLst>
                <a:path w="4234357" h="0">
                  <a:moveTo>
                    <a:pt x="0" y="0"/>
                  </a:moveTo>
                  <a:lnTo>
                    <a:pt x="4234357" y="0"/>
                  </a:lnTo>
                  <a:lnTo>
                    <a:pt x="4234357" y="0"/>
                  </a:lnTo>
                </a:path>
              </a:pathLst>
            </a:custGeom>
            <a:ln w="13550" cap="flat">
              <a:solidFill>
                <a:srgbClr val="EBEBEB">
                  <a:alpha val="100000"/>
                </a:srgbClr>
              </a:solidFill>
              <a:prstDash val="solid"/>
              <a:round/>
            </a:ln>
          </p:spPr>
          <p:txBody>
            <a:bodyPr/>
            <a:lstStyle/>
            <a:p/>
          </p:txBody>
        </p:sp>
        <p:sp>
          <p:nvSpPr>
            <p:cNvPr id="426" name="rc15"/>
            <p:cNvSpPr/>
            <p:nvPr/>
          </p:nvSpPr>
          <p:spPr>
            <a:xfrm>
              <a:off x="7343038" y="6636796"/>
              <a:ext cx="411673" cy="253541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27" name="rc16"/>
            <p:cNvSpPr/>
            <p:nvPr/>
          </p:nvSpPr>
          <p:spPr>
            <a:xfrm>
              <a:off x="10871669" y="6636796"/>
              <a:ext cx="411673" cy="253541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28" name="rc17"/>
            <p:cNvSpPr/>
            <p:nvPr/>
          </p:nvSpPr>
          <p:spPr>
            <a:xfrm>
              <a:off x="7196012" y="6510025"/>
              <a:ext cx="4234357" cy="2788960"/>
            </a:xfrm>
            <a:prstGeom prst="rect">
              <a:avLst/>
            </a:prstGeom>
            <a:ln w="13550" cap="rnd">
              <a:solidFill>
                <a:srgbClr val="333333">
                  <a:alpha val="100000"/>
                </a:srgbClr>
              </a:solidFill>
              <a:prstDash val="solid"/>
              <a:round/>
            </a:ln>
          </p:spPr>
          <p:txBody>
            <a:bodyPr/>
            <a:lstStyle/>
            <a:p/>
          </p:txBody>
        </p:sp>
        <p:sp>
          <p:nvSpPr>
            <p:cNvPr id="429" name="tx18"/>
            <p:cNvSpPr/>
            <p:nvPr/>
          </p:nvSpPr>
          <p:spPr>
            <a:xfrm>
              <a:off x="6801340" y="9169908"/>
              <a:ext cx="2966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0.00</a:t>
              </a:r>
            </a:p>
          </p:txBody>
        </p:sp>
        <p:sp>
          <p:nvSpPr>
            <p:cNvPr id="430" name="tx19"/>
            <p:cNvSpPr/>
            <p:nvPr/>
          </p:nvSpPr>
          <p:spPr>
            <a:xfrm>
              <a:off x="6801340" y="8536053"/>
              <a:ext cx="2966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0.25</a:t>
              </a:r>
            </a:p>
          </p:txBody>
        </p:sp>
        <p:sp>
          <p:nvSpPr>
            <p:cNvPr id="431" name="tx20"/>
            <p:cNvSpPr/>
            <p:nvPr/>
          </p:nvSpPr>
          <p:spPr>
            <a:xfrm>
              <a:off x="6801340" y="7902198"/>
              <a:ext cx="2966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0.50</a:t>
              </a:r>
            </a:p>
          </p:txBody>
        </p:sp>
        <p:sp>
          <p:nvSpPr>
            <p:cNvPr id="432" name="tx21"/>
            <p:cNvSpPr/>
            <p:nvPr/>
          </p:nvSpPr>
          <p:spPr>
            <a:xfrm>
              <a:off x="6801340" y="7268343"/>
              <a:ext cx="2966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0.75</a:t>
              </a:r>
            </a:p>
          </p:txBody>
        </p:sp>
        <p:sp>
          <p:nvSpPr>
            <p:cNvPr id="433" name="tx22"/>
            <p:cNvSpPr/>
            <p:nvPr/>
          </p:nvSpPr>
          <p:spPr>
            <a:xfrm>
              <a:off x="6801340" y="6634489"/>
              <a:ext cx="2966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34" name="pl23"/>
            <p:cNvSpPr/>
            <p:nvPr/>
          </p:nvSpPr>
          <p:spPr>
            <a:xfrm>
              <a:off x="7161218"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5" name="pl24"/>
            <p:cNvSpPr/>
            <p:nvPr/>
          </p:nvSpPr>
          <p:spPr>
            <a:xfrm>
              <a:off x="7161218" y="853836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6" name="pl25"/>
            <p:cNvSpPr/>
            <p:nvPr/>
          </p:nvSpPr>
          <p:spPr>
            <a:xfrm>
              <a:off x="7161218" y="790450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7" name="pl26"/>
            <p:cNvSpPr/>
            <p:nvPr/>
          </p:nvSpPr>
          <p:spPr>
            <a:xfrm>
              <a:off x="7161218" y="727065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8" name="pl27"/>
            <p:cNvSpPr/>
            <p:nvPr/>
          </p:nvSpPr>
          <p:spPr>
            <a:xfrm>
              <a:off x="7161218" y="663679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9" name="pl28"/>
            <p:cNvSpPr/>
            <p:nvPr/>
          </p:nvSpPr>
          <p:spPr>
            <a:xfrm>
              <a:off x="11430369"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40" name="pl29"/>
            <p:cNvSpPr/>
            <p:nvPr/>
          </p:nvSpPr>
          <p:spPr>
            <a:xfrm>
              <a:off x="11430369" y="8377412"/>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41" name="pl30"/>
            <p:cNvSpPr/>
            <p:nvPr/>
          </p:nvSpPr>
          <p:spPr>
            <a:xfrm>
              <a:off x="11430369" y="7582610"/>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42" name="pl31"/>
            <p:cNvSpPr/>
            <p:nvPr/>
          </p:nvSpPr>
          <p:spPr>
            <a:xfrm>
              <a:off x="11430369" y="6787808"/>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43" name="tx32"/>
            <p:cNvSpPr/>
            <p:nvPr/>
          </p:nvSpPr>
          <p:spPr>
            <a:xfrm>
              <a:off x="11528427"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44" name="tx33"/>
            <p:cNvSpPr/>
            <p:nvPr/>
          </p:nvSpPr>
          <p:spPr>
            <a:xfrm>
              <a:off x="11528427" y="8376966"/>
              <a:ext cx="84757"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a:t>
              </a:r>
            </a:p>
          </p:txBody>
        </p:sp>
        <p:sp>
          <p:nvSpPr>
            <p:cNvPr id="445" name="tx34"/>
            <p:cNvSpPr/>
            <p:nvPr/>
          </p:nvSpPr>
          <p:spPr>
            <a:xfrm>
              <a:off x="11528427" y="7582610"/>
              <a:ext cx="84757"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a:t>
              </a:r>
            </a:p>
          </p:txBody>
        </p:sp>
        <p:sp>
          <p:nvSpPr>
            <p:cNvPr id="446" name="tx35"/>
            <p:cNvSpPr/>
            <p:nvPr/>
          </p:nvSpPr>
          <p:spPr>
            <a:xfrm>
              <a:off x="11528427" y="6785501"/>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a:t>
              </a:r>
            </a:p>
          </p:txBody>
        </p:sp>
        <p:sp>
          <p:nvSpPr>
            <p:cNvPr id="447" name="pl36"/>
            <p:cNvSpPr/>
            <p:nvPr/>
          </p:nvSpPr>
          <p:spPr>
            <a:xfrm>
              <a:off x="7548875"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8" name="pl37"/>
            <p:cNvSpPr/>
            <p:nvPr/>
          </p:nvSpPr>
          <p:spPr>
            <a:xfrm>
              <a:off x="813698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9" name="pl38"/>
            <p:cNvSpPr/>
            <p:nvPr/>
          </p:nvSpPr>
          <p:spPr>
            <a:xfrm>
              <a:off x="872508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0" name="pl39"/>
            <p:cNvSpPr/>
            <p:nvPr/>
          </p:nvSpPr>
          <p:spPr>
            <a:xfrm>
              <a:off x="931319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1" name="pl40"/>
            <p:cNvSpPr/>
            <p:nvPr/>
          </p:nvSpPr>
          <p:spPr>
            <a:xfrm>
              <a:off x="990129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2" name="pl41"/>
            <p:cNvSpPr/>
            <p:nvPr/>
          </p:nvSpPr>
          <p:spPr>
            <a:xfrm>
              <a:off x="1048940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3" name="pl42"/>
            <p:cNvSpPr/>
            <p:nvPr/>
          </p:nvSpPr>
          <p:spPr>
            <a:xfrm>
              <a:off x="1107750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4" name="tx43"/>
            <p:cNvSpPr/>
            <p:nvPr/>
          </p:nvSpPr>
          <p:spPr>
            <a:xfrm rot="-2700000">
              <a:off x="7438976"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55" name="tx44"/>
            <p:cNvSpPr/>
            <p:nvPr/>
          </p:nvSpPr>
          <p:spPr>
            <a:xfrm rot="-2700000">
              <a:off x="7987384"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56" name="tx45"/>
            <p:cNvSpPr/>
            <p:nvPr/>
          </p:nvSpPr>
          <p:spPr>
            <a:xfrm rot="-2700000">
              <a:off x="8574831"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57" name="tx46"/>
            <p:cNvSpPr/>
            <p:nvPr/>
          </p:nvSpPr>
          <p:spPr>
            <a:xfrm rot="-2700000">
              <a:off x="9018246"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58" name="tx47"/>
            <p:cNvSpPr/>
            <p:nvPr/>
          </p:nvSpPr>
          <p:spPr>
            <a:xfrm rot="-2700000">
              <a:off x="9606351"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59" name="tx48"/>
            <p:cNvSpPr/>
            <p:nvPr/>
          </p:nvSpPr>
          <p:spPr>
            <a:xfrm rot="-2700000">
              <a:off x="10194430"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460" name="tx49"/>
            <p:cNvSpPr/>
            <p:nvPr/>
          </p:nvSpPr>
          <p:spPr>
            <a:xfrm rot="-2700000">
              <a:off x="10894604"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61" name="tx50"/>
            <p:cNvSpPr/>
            <p:nvPr/>
          </p:nvSpPr>
          <p:spPr>
            <a:xfrm>
              <a:off x="9313191"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462" name="tx51"/>
            <p:cNvSpPr/>
            <p:nvPr/>
          </p:nvSpPr>
          <p:spPr>
            <a:xfrm>
              <a:off x="8495938"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463" name="tx52"/>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464" name="tx53"/>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465" name="rc54"/>
            <p:cNvSpPr/>
            <p:nvPr/>
          </p:nvSpPr>
          <p:spPr>
            <a:xfrm>
              <a:off x="8180443" y="10217410"/>
              <a:ext cx="1051268" cy="182880"/>
            </a:xfrm>
            <a:prstGeom prst="rect">
              <a:avLst/>
            </a:prstGeom>
            <a:solidFill>
              <a:srgbClr val="FFFFFF">
                <a:alpha val="100000"/>
              </a:srgbClr>
            </a:solidFill>
          </p:spPr>
          <p:txBody>
            <a:bodyPr/>
            <a:lstStyle/>
            <a:p/>
          </p:txBody>
        </p:sp>
        <p:sp>
          <p:nvSpPr>
            <p:cNvPr id="466" name="rc55"/>
            <p:cNvSpPr/>
            <p:nvPr/>
          </p:nvSpPr>
          <p:spPr>
            <a:xfrm>
              <a:off x="8180443" y="10217410"/>
              <a:ext cx="182879" cy="182880"/>
            </a:xfrm>
            <a:prstGeom prst="rect">
              <a:avLst/>
            </a:prstGeom>
            <a:solidFill>
              <a:srgbClr val="FFFFFF">
                <a:alpha val="100000"/>
              </a:srgbClr>
            </a:solidFill>
          </p:spPr>
          <p:txBody>
            <a:bodyPr/>
            <a:lstStyle/>
            <a:p/>
          </p:txBody>
        </p:sp>
        <p:sp>
          <p:nvSpPr>
            <p:cNvPr id="467" name="pl56"/>
            <p:cNvSpPr/>
            <p:nvPr/>
          </p:nvSpPr>
          <p:spPr>
            <a:xfrm>
              <a:off x="8198731"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468" name="tx57"/>
            <p:cNvSpPr/>
            <p:nvPr/>
          </p:nvSpPr>
          <p:spPr>
            <a:xfrm>
              <a:off x="8471323"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469" name="rc58"/>
            <p:cNvSpPr/>
            <p:nvPr/>
          </p:nvSpPr>
          <p:spPr>
            <a:xfrm>
              <a:off x="9411711" y="10217410"/>
              <a:ext cx="1034227" cy="182880"/>
            </a:xfrm>
            <a:prstGeom prst="rect">
              <a:avLst/>
            </a:prstGeom>
            <a:solidFill>
              <a:srgbClr val="FFFFFF">
                <a:alpha val="100000"/>
              </a:srgbClr>
            </a:solidFill>
          </p:spPr>
          <p:txBody>
            <a:bodyPr/>
            <a:lstStyle/>
            <a:p/>
          </p:txBody>
        </p:sp>
        <p:sp>
          <p:nvSpPr>
            <p:cNvPr id="470" name="rc59"/>
            <p:cNvSpPr/>
            <p:nvPr/>
          </p:nvSpPr>
          <p:spPr>
            <a:xfrm>
              <a:off x="9411711" y="10217410"/>
              <a:ext cx="182879" cy="182880"/>
            </a:xfrm>
            <a:prstGeom prst="rect">
              <a:avLst/>
            </a:prstGeom>
            <a:solidFill>
              <a:srgbClr val="FFFFFF">
                <a:alpha val="100000"/>
              </a:srgbClr>
            </a:solidFill>
          </p:spPr>
          <p:txBody>
            <a:bodyPr/>
            <a:lstStyle/>
            <a:p/>
          </p:txBody>
        </p:sp>
        <p:sp>
          <p:nvSpPr>
            <p:cNvPr id="471" name="rc60"/>
            <p:cNvSpPr/>
            <p:nvPr/>
          </p:nvSpPr>
          <p:spPr>
            <a:xfrm>
              <a:off x="9420711"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2" name="tx61"/>
            <p:cNvSpPr/>
            <p:nvPr/>
          </p:nvSpPr>
          <p:spPr>
            <a:xfrm>
              <a:off x="9702591"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473" name="tx62"/>
            <p:cNvSpPr/>
            <p:nvPr/>
          </p:nvSpPr>
          <p:spPr>
            <a:xfrm>
              <a:off x="6684892"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74" name=""/>
          <p:cNvGrpSpPr/>
          <p:nvPr/>
        </p:nvGrpSpPr>
        <p:grpSpPr>
          <a:xfrm>
            <a:off x="12527280" y="6217920"/>
            <a:ext cx="5486400" cy="4297680"/>
            <a:chOff x="12527280" y="6217920"/>
            <a:chExt cx="5486400" cy="4297680"/>
          </a:xfrm>
        </p:grpSpPr>
        <p:sp>
          <p:nvSpPr>
            <p:cNvPr id="475"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76"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77"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478"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79"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80"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81"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82"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83"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84"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85"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86"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87"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88"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89" name="pl17"/>
            <p:cNvSpPr/>
            <p:nvPr/>
          </p:nvSpPr>
          <p:spPr>
            <a:xfrm>
              <a:off x="13329440" y="6714885"/>
              <a:ext cx="4502097" cy="179252"/>
            </a:xfrm>
            <a:custGeom>
              <a:avLst/>
              <a:pathLst>
                <a:path w="4502097" h="179252">
                  <a:moveTo>
                    <a:pt x="0" y="0"/>
                  </a:moveTo>
                  <a:lnTo>
                    <a:pt x="187587" y="25607"/>
                  </a:lnTo>
                  <a:lnTo>
                    <a:pt x="375174" y="51214"/>
                  </a:lnTo>
                  <a:lnTo>
                    <a:pt x="562762" y="25607"/>
                  </a:lnTo>
                  <a:lnTo>
                    <a:pt x="750349" y="76822"/>
                  </a:lnTo>
                  <a:lnTo>
                    <a:pt x="937937" y="179252"/>
                  </a:lnTo>
                  <a:lnTo>
                    <a:pt x="1125524" y="153644"/>
                  </a:lnTo>
                  <a:lnTo>
                    <a:pt x="1313111" y="128037"/>
                  </a:lnTo>
                  <a:lnTo>
                    <a:pt x="1500699" y="25607"/>
                  </a:lnTo>
                  <a:lnTo>
                    <a:pt x="1688286" y="102429"/>
                  </a:lnTo>
                  <a:lnTo>
                    <a:pt x="1875874" y="102429"/>
                  </a:lnTo>
                  <a:lnTo>
                    <a:pt x="2063461" y="153644"/>
                  </a:lnTo>
                  <a:lnTo>
                    <a:pt x="2251048" y="179252"/>
                  </a:lnTo>
                  <a:lnTo>
                    <a:pt x="2438636" y="179252"/>
                  </a:lnTo>
                  <a:lnTo>
                    <a:pt x="2626223" y="0"/>
                  </a:lnTo>
                  <a:lnTo>
                    <a:pt x="2813811" y="25607"/>
                  </a:lnTo>
                  <a:lnTo>
                    <a:pt x="3001398" y="102429"/>
                  </a:lnTo>
                  <a:lnTo>
                    <a:pt x="3188985" y="102429"/>
                  </a:lnTo>
                  <a:lnTo>
                    <a:pt x="3376573" y="102429"/>
                  </a:lnTo>
                  <a:lnTo>
                    <a:pt x="3564160" y="51214"/>
                  </a:lnTo>
                  <a:lnTo>
                    <a:pt x="3751748" y="153644"/>
                  </a:lnTo>
                  <a:lnTo>
                    <a:pt x="3939335" y="128037"/>
                  </a:lnTo>
                  <a:lnTo>
                    <a:pt x="4126923" y="76822"/>
                  </a:lnTo>
                  <a:lnTo>
                    <a:pt x="4314510" y="76822"/>
                  </a:lnTo>
                  <a:lnTo>
                    <a:pt x="4502097" y="102429"/>
                  </a:lnTo>
                </a:path>
              </a:pathLst>
            </a:custGeom>
            <a:ln w="32521" cap="flat">
              <a:solidFill>
                <a:srgbClr val="5EB0E8">
                  <a:alpha val="100000"/>
                </a:srgbClr>
              </a:solidFill>
              <a:prstDash val="solid"/>
              <a:round/>
            </a:ln>
          </p:spPr>
          <p:txBody>
            <a:bodyPr/>
            <a:lstStyle/>
            <a:p/>
          </p:txBody>
        </p:sp>
        <p:sp>
          <p:nvSpPr>
            <p:cNvPr id="490" name="pl18"/>
            <p:cNvSpPr/>
            <p:nvPr/>
          </p:nvSpPr>
          <p:spPr>
            <a:xfrm>
              <a:off x="14079790" y="6740492"/>
              <a:ext cx="3751748" cy="665794"/>
            </a:xfrm>
            <a:custGeom>
              <a:avLst/>
              <a:pathLst>
                <a:path w="3751748" h="665794">
                  <a:moveTo>
                    <a:pt x="0" y="0"/>
                  </a:moveTo>
                  <a:lnTo>
                    <a:pt x="187587" y="0"/>
                  </a:lnTo>
                  <a:lnTo>
                    <a:pt x="375174" y="25607"/>
                  </a:lnTo>
                  <a:lnTo>
                    <a:pt x="562762" y="25607"/>
                  </a:lnTo>
                  <a:lnTo>
                    <a:pt x="750349" y="179252"/>
                  </a:lnTo>
                  <a:lnTo>
                    <a:pt x="937937" y="179252"/>
                  </a:lnTo>
                  <a:lnTo>
                    <a:pt x="1125524" y="307289"/>
                  </a:lnTo>
                  <a:lnTo>
                    <a:pt x="1313111" y="486542"/>
                  </a:lnTo>
                  <a:lnTo>
                    <a:pt x="1500699" y="563364"/>
                  </a:lnTo>
                  <a:lnTo>
                    <a:pt x="1688286" y="460934"/>
                  </a:lnTo>
                  <a:lnTo>
                    <a:pt x="1875874" y="204859"/>
                  </a:lnTo>
                  <a:lnTo>
                    <a:pt x="2063461" y="179252"/>
                  </a:lnTo>
                  <a:lnTo>
                    <a:pt x="2251048" y="230467"/>
                  </a:lnTo>
                  <a:lnTo>
                    <a:pt x="2438636" y="153644"/>
                  </a:lnTo>
                  <a:lnTo>
                    <a:pt x="2626223" y="76822"/>
                  </a:lnTo>
                  <a:lnTo>
                    <a:pt x="2813811" y="128037"/>
                  </a:lnTo>
                  <a:lnTo>
                    <a:pt x="3001398" y="332897"/>
                  </a:lnTo>
                  <a:lnTo>
                    <a:pt x="3188985" y="128037"/>
                  </a:lnTo>
                  <a:lnTo>
                    <a:pt x="3376573" y="384112"/>
                  </a:lnTo>
                  <a:lnTo>
                    <a:pt x="3564160" y="665794"/>
                  </a:lnTo>
                  <a:lnTo>
                    <a:pt x="3751748" y="588972"/>
                  </a:lnTo>
                </a:path>
              </a:pathLst>
            </a:custGeom>
            <a:ln w="32521" cap="flat">
              <a:solidFill>
                <a:srgbClr val="00A173">
                  <a:alpha val="100000"/>
                </a:srgbClr>
              </a:solidFill>
              <a:prstDash val="solid"/>
              <a:round/>
            </a:ln>
          </p:spPr>
          <p:txBody>
            <a:bodyPr/>
            <a:lstStyle/>
            <a:p/>
          </p:txBody>
        </p:sp>
        <p:sp>
          <p:nvSpPr>
            <p:cNvPr id="491"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92"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93"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94"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495"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496"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97"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8"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9"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0"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1"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2"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3"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4"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5"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6"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7"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8"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9"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0"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1"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2"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3"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4"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5"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6"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7"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8"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9"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0"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1"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2"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3"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4"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5"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6"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7"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8"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29"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30"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31"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32"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33"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34"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35"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36"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37"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38"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39"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40"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41"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42"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43"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44"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45"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46"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47"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48"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49"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50"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51"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52"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53"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54" name="rc82"/>
            <p:cNvSpPr/>
            <p:nvPr/>
          </p:nvSpPr>
          <p:spPr>
            <a:xfrm>
              <a:off x="14005791" y="9941072"/>
              <a:ext cx="3149396" cy="504938"/>
            </a:xfrm>
            <a:prstGeom prst="rect">
              <a:avLst/>
            </a:prstGeom>
            <a:solidFill>
              <a:srgbClr val="FFFFFF">
                <a:alpha val="100000"/>
              </a:srgbClr>
            </a:solidFill>
          </p:spPr>
          <p:txBody>
            <a:bodyPr/>
            <a:lstStyle/>
            <a:p/>
          </p:txBody>
        </p:sp>
        <p:sp>
          <p:nvSpPr>
            <p:cNvPr id="555"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56"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57"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58"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59"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60" name=""/>
          <p:cNvGrpSpPr/>
          <p:nvPr/>
        </p:nvGrpSpPr>
        <p:grpSpPr>
          <a:xfrm>
            <a:off x="594360" y="6217920"/>
            <a:ext cx="5562295" cy="2619840"/>
            <a:chOff x="594360" y="6217920"/>
            <a:chExt cx="5562295" cy="2619840"/>
          </a:xfrm>
        </p:grpSpPr>
        <p:sp>
          <p:nvSpPr>
            <p:cNvPr id="561" name="rc3"/>
            <p:cNvSpPr/>
            <p:nvPr/>
          </p:nvSpPr>
          <p:spPr>
            <a:xfrm>
              <a:off x="594360" y="6217920"/>
              <a:ext cx="5562295" cy="261983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62" name="rc4"/>
            <p:cNvSpPr/>
            <p:nvPr/>
          </p:nvSpPr>
          <p:spPr>
            <a:xfrm>
              <a:off x="2383350" y="6737049"/>
              <a:ext cx="3703715" cy="667883"/>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63" name="rc5"/>
            <p:cNvSpPr/>
            <p:nvPr/>
          </p:nvSpPr>
          <p:spPr>
            <a:xfrm>
              <a:off x="2413709" y="6767407"/>
              <a:ext cx="303583" cy="30358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64" name="rc6"/>
            <p:cNvSpPr/>
            <p:nvPr/>
          </p:nvSpPr>
          <p:spPr>
            <a:xfrm>
              <a:off x="2717292" y="6767407"/>
              <a:ext cx="303583" cy="30358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65" name="rc7"/>
            <p:cNvSpPr/>
            <p:nvPr/>
          </p:nvSpPr>
          <p:spPr>
            <a:xfrm>
              <a:off x="3020875" y="6767407"/>
              <a:ext cx="303583" cy="30358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66" name="rc8"/>
            <p:cNvSpPr/>
            <p:nvPr/>
          </p:nvSpPr>
          <p:spPr>
            <a:xfrm>
              <a:off x="3324458" y="6767407"/>
              <a:ext cx="303583" cy="30358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67" name="rc9"/>
            <p:cNvSpPr/>
            <p:nvPr/>
          </p:nvSpPr>
          <p:spPr>
            <a:xfrm>
              <a:off x="3628041" y="6767407"/>
              <a:ext cx="303583" cy="30358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68" name="rc10"/>
            <p:cNvSpPr/>
            <p:nvPr/>
          </p:nvSpPr>
          <p:spPr>
            <a:xfrm>
              <a:off x="3931625" y="6767407"/>
              <a:ext cx="303583" cy="30358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69" name="rc11"/>
            <p:cNvSpPr/>
            <p:nvPr/>
          </p:nvSpPr>
          <p:spPr>
            <a:xfrm>
              <a:off x="4235208" y="6767407"/>
              <a:ext cx="303583" cy="303583"/>
            </a:xfrm>
            <a:prstGeom prst="rect">
              <a:avLst/>
            </a:prstGeom>
            <a:solidFill>
              <a:srgbClr val="FB6A4A">
                <a:alpha val="100000"/>
              </a:srgbClr>
            </a:solidFill>
            <a:ln w="5420" cap="flat">
              <a:solidFill>
                <a:srgbClr val="FFFFFF">
                  <a:alpha val="100000"/>
                </a:srgbClr>
              </a:solidFill>
              <a:prstDash val="solid"/>
              <a:miter/>
            </a:ln>
          </p:spPr>
          <p:txBody>
            <a:bodyPr/>
            <a:lstStyle/>
            <a:p/>
          </p:txBody>
        </p:sp>
        <p:sp>
          <p:nvSpPr>
            <p:cNvPr id="570" name="rc12"/>
            <p:cNvSpPr/>
            <p:nvPr/>
          </p:nvSpPr>
          <p:spPr>
            <a:xfrm>
              <a:off x="4538791" y="6767407"/>
              <a:ext cx="303583" cy="30358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1" name="rc13"/>
            <p:cNvSpPr/>
            <p:nvPr/>
          </p:nvSpPr>
          <p:spPr>
            <a:xfrm>
              <a:off x="4842374" y="6767407"/>
              <a:ext cx="303583" cy="30358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2" name="rc14"/>
            <p:cNvSpPr/>
            <p:nvPr/>
          </p:nvSpPr>
          <p:spPr>
            <a:xfrm>
              <a:off x="5145958" y="6767407"/>
              <a:ext cx="303583" cy="30358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3" name="rc15"/>
            <p:cNvSpPr/>
            <p:nvPr/>
          </p:nvSpPr>
          <p:spPr>
            <a:xfrm>
              <a:off x="5449541" y="6767407"/>
              <a:ext cx="303583" cy="30358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4" name="rc16"/>
            <p:cNvSpPr/>
            <p:nvPr/>
          </p:nvSpPr>
          <p:spPr>
            <a:xfrm>
              <a:off x="5753124" y="6767407"/>
              <a:ext cx="303583" cy="30358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5" name="rc17"/>
            <p:cNvSpPr/>
            <p:nvPr/>
          </p:nvSpPr>
          <p:spPr>
            <a:xfrm>
              <a:off x="2413709" y="7070991"/>
              <a:ext cx="303583" cy="30358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6" name="rc18"/>
            <p:cNvSpPr/>
            <p:nvPr/>
          </p:nvSpPr>
          <p:spPr>
            <a:xfrm>
              <a:off x="2717292" y="7070991"/>
              <a:ext cx="303583" cy="30358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7" name="rc19"/>
            <p:cNvSpPr/>
            <p:nvPr/>
          </p:nvSpPr>
          <p:spPr>
            <a:xfrm>
              <a:off x="3020875" y="7070991"/>
              <a:ext cx="303583" cy="30358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8" name="rc20"/>
            <p:cNvSpPr/>
            <p:nvPr/>
          </p:nvSpPr>
          <p:spPr>
            <a:xfrm>
              <a:off x="3324458" y="7070991"/>
              <a:ext cx="303583" cy="30358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9" name="rc21"/>
            <p:cNvSpPr/>
            <p:nvPr/>
          </p:nvSpPr>
          <p:spPr>
            <a:xfrm>
              <a:off x="3628041" y="7070991"/>
              <a:ext cx="303583" cy="30358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0" name="rc22"/>
            <p:cNvSpPr/>
            <p:nvPr/>
          </p:nvSpPr>
          <p:spPr>
            <a:xfrm>
              <a:off x="3931625" y="7070991"/>
              <a:ext cx="303583" cy="30358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1" name="rc23"/>
            <p:cNvSpPr/>
            <p:nvPr/>
          </p:nvSpPr>
          <p:spPr>
            <a:xfrm>
              <a:off x="4235208" y="7070991"/>
              <a:ext cx="303583" cy="30358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2" name="rc24"/>
            <p:cNvSpPr/>
            <p:nvPr/>
          </p:nvSpPr>
          <p:spPr>
            <a:xfrm>
              <a:off x="4538791" y="7070991"/>
              <a:ext cx="303583" cy="303583"/>
            </a:xfrm>
            <a:prstGeom prst="rect">
              <a:avLst/>
            </a:prstGeom>
            <a:solidFill>
              <a:srgbClr val="FB6A4A">
                <a:alpha val="100000"/>
              </a:srgbClr>
            </a:solidFill>
            <a:ln w="5420" cap="flat">
              <a:solidFill>
                <a:srgbClr val="FFFFFF">
                  <a:alpha val="100000"/>
                </a:srgbClr>
              </a:solidFill>
              <a:prstDash val="solid"/>
              <a:miter/>
            </a:ln>
          </p:spPr>
          <p:txBody>
            <a:bodyPr/>
            <a:lstStyle/>
            <a:p/>
          </p:txBody>
        </p:sp>
        <p:sp>
          <p:nvSpPr>
            <p:cNvPr id="583" name="rc25"/>
            <p:cNvSpPr/>
            <p:nvPr/>
          </p:nvSpPr>
          <p:spPr>
            <a:xfrm>
              <a:off x="4842374" y="7070991"/>
              <a:ext cx="303583" cy="30358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4" name="rc26"/>
            <p:cNvSpPr/>
            <p:nvPr/>
          </p:nvSpPr>
          <p:spPr>
            <a:xfrm>
              <a:off x="5145958" y="7070991"/>
              <a:ext cx="303583" cy="30358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5" name="rc27"/>
            <p:cNvSpPr/>
            <p:nvPr/>
          </p:nvSpPr>
          <p:spPr>
            <a:xfrm>
              <a:off x="5449541" y="7070991"/>
              <a:ext cx="303583" cy="30358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6" name="rc28"/>
            <p:cNvSpPr/>
            <p:nvPr/>
          </p:nvSpPr>
          <p:spPr>
            <a:xfrm>
              <a:off x="5753124" y="7070991"/>
              <a:ext cx="303583" cy="30358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7" name="tx29"/>
            <p:cNvSpPr/>
            <p:nvPr/>
          </p:nvSpPr>
          <p:spPr>
            <a:xfrm>
              <a:off x="1485331" y="7164516"/>
              <a:ext cx="736699"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ATACAMA</a:t>
              </a:r>
            </a:p>
          </p:txBody>
        </p:sp>
        <p:sp>
          <p:nvSpPr>
            <p:cNvPr id="588" name="tx30"/>
            <p:cNvSpPr/>
            <p:nvPr/>
          </p:nvSpPr>
          <p:spPr>
            <a:xfrm>
              <a:off x="1620839" y="6696266"/>
              <a:ext cx="601191"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REGION</a:t>
              </a:r>
            </a:p>
          </p:txBody>
        </p:sp>
        <p:sp>
          <p:nvSpPr>
            <p:cNvPr id="589" name="tx31"/>
            <p:cNvSpPr/>
            <p:nvPr/>
          </p:nvSpPr>
          <p:spPr>
            <a:xfrm>
              <a:off x="663949" y="6860858"/>
              <a:ext cx="1558081"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METROPOLITANA DE</a:t>
              </a:r>
            </a:p>
          </p:txBody>
        </p:sp>
        <p:sp>
          <p:nvSpPr>
            <p:cNvPr id="590" name="tx32"/>
            <p:cNvSpPr/>
            <p:nvPr/>
          </p:nvSpPr>
          <p:spPr>
            <a:xfrm>
              <a:off x="1434506" y="7025450"/>
              <a:ext cx="787524"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SANTIAGO</a:t>
              </a:r>
            </a:p>
          </p:txBody>
        </p:sp>
        <p:sp>
          <p:nvSpPr>
            <p:cNvPr id="591" name="tx33"/>
            <p:cNvSpPr/>
            <p:nvPr/>
          </p:nvSpPr>
          <p:spPr>
            <a:xfrm rot="-2700000">
              <a:off x="2125865" y="7720743"/>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592" name="tx34"/>
            <p:cNvSpPr/>
            <p:nvPr/>
          </p:nvSpPr>
          <p:spPr>
            <a:xfrm rot="-2700000">
              <a:off x="2429448" y="7720743"/>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593" name="tx35"/>
            <p:cNvSpPr/>
            <p:nvPr/>
          </p:nvSpPr>
          <p:spPr>
            <a:xfrm rot="-2700000">
              <a:off x="2733031" y="7720743"/>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594" name="tx36"/>
            <p:cNvSpPr/>
            <p:nvPr/>
          </p:nvSpPr>
          <p:spPr>
            <a:xfrm rot="-2700000">
              <a:off x="3036615" y="7720743"/>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595" name="tx37"/>
            <p:cNvSpPr/>
            <p:nvPr/>
          </p:nvSpPr>
          <p:spPr>
            <a:xfrm rot="-2700000">
              <a:off x="3340198" y="7720743"/>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596" name="tx38"/>
            <p:cNvSpPr/>
            <p:nvPr/>
          </p:nvSpPr>
          <p:spPr>
            <a:xfrm rot="-2700000">
              <a:off x="3643781" y="7720743"/>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597" name="tx39"/>
            <p:cNvSpPr/>
            <p:nvPr/>
          </p:nvSpPr>
          <p:spPr>
            <a:xfrm rot="-2700000">
              <a:off x="3947364" y="7720743"/>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598" name="tx40"/>
            <p:cNvSpPr/>
            <p:nvPr/>
          </p:nvSpPr>
          <p:spPr>
            <a:xfrm rot="-2700000">
              <a:off x="4250948" y="7720743"/>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599" name="tx41"/>
            <p:cNvSpPr/>
            <p:nvPr/>
          </p:nvSpPr>
          <p:spPr>
            <a:xfrm rot="-2700000">
              <a:off x="4554531" y="7720743"/>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600" name="tx42"/>
            <p:cNvSpPr/>
            <p:nvPr/>
          </p:nvSpPr>
          <p:spPr>
            <a:xfrm rot="-2700000">
              <a:off x="4858088" y="7720680"/>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601" name="tx43"/>
            <p:cNvSpPr/>
            <p:nvPr/>
          </p:nvSpPr>
          <p:spPr>
            <a:xfrm rot="-2700000">
              <a:off x="5161697" y="7720743"/>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602" name="tx44"/>
            <p:cNvSpPr/>
            <p:nvPr/>
          </p:nvSpPr>
          <p:spPr>
            <a:xfrm rot="-2700000">
              <a:off x="5465281" y="7720743"/>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603" name="pic45"/>
            <p:cNvPicPr/>
            <p:nvPr/>
          </p:nvPicPr>
          <p:blipFill>
            <a:blip r:embed="rId2" cstate="print"/>
            <a:stretch>
              <a:fillRect/>
            </a:stretch>
          </p:blipFill>
          <p:spPr>
            <a:xfrm>
              <a:off x="3155208" y="8216247"/>
              <a:ext cx="2160000" cy="144000"/>
            </a:xfrm>
            <a:prstGeom prst="rect">
              <a:avLst/>
            </a:prstGeom>
          </p:spPr>
        </p:pic>
        <p:sp>
          <p:nvSpPr>
            <p:cNvPr id="604" name="pl46"/>
            <p:cNvSpPr/>
            <p:nvPr/>
          </p:nvSpPr>
          <p:spPr>
            <a:xfrm>
              <a:off x="4235208" y="8316356"/>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05" name="pl47"/>
            <p:cNvSpPr/>
            <p:nvPr/>
          </p:nvSpPr>
          <p:spPr>
            <a:xfrm>
              <a:off x="4235208" y="8216247"/>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06" name="tx48"/>
            <p:cNvSpPr/>
            <p:nvPr/>
          </p:nvSpPr>
          <p:spPr>
            <a:xfrm>
              <a:off x="4199892" y="8429464"/>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a:t>
              </a:r>
            </a:p>
          </p:txBody>
        </p:sp>
        <p:sp>
          <p:nvSpPr>
            <p:cNvPr id="607" name="tx49"/>
            <p:cNvSpPr/>
            <p:nvPr/>
          </p:nvSpPr>
          <p:spPr>
            <a:xfrm>
              <a:off x="1187650" y="6471446"/>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608"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609"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610"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China</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399"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2090518" y="2153563"/>
              <a:ext cx="3176137" cy="3131794"/>
            </a:xfrm>
            <a:prstGeom prst="rect">
              <a:avLst/>
            </a:prstGeom>
            <a:solidFill>
              <a:srgbClr val="FFFFFF">
                <a:alpha val="100000"/>
              </a:srgbClr>
            </a:solidFill>
          </p:spPr>
          <p:txBody>
            <a:bodyPr/>
            <a:lstStyle/>
            <a:p/>
          </p:txBody>
        </p:sp>
        <p:sp>
          <p:nvSpPr>
            <p:cNvPr id="7" name="pl6"/>
            <p:cNvSpPr/>
            <p:nvPr/>
          </p:nvSpPr>
          <p:spPr>
            <a:xfrm>
              <a:off x="2090518" y="484750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8" name="pl7"/>
            <p:cNvSpPr/>
            <p:nvPr/>
          </p:nvSpPr>
          <p:spPr>
            <a:xfrm>
              <a:off x="2090518" y="397179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9" name="pl8"/>
            <p:cNvSpPr/>
            <p:nvPr/>
          </p:nvSpPr>
          <p:spPr>
            <a:xfrm>
              <a:off x="2090518" y="3096088"/>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0" name="pl9"/>
            <p:cNvSpPr/>
            <p:nvPr/>
          </p:nvSpPr>
          <p:spPr>
            <a:xfrm>
              <a:off x="2090518" y="222038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1" name="pl10"/>
            <p:cNvSpPr/>
            <p:nvPr/>
          </p:nvSpPr>
          <p:spPr>
            <a:xfrm>
              <a:off x="2090518"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2" name="pl11"/>
            <p:cNvSpPr/>
            <p:nvPr/>
          </p:nvSpPr>
          <p:spPr>
            <a:xfrm>
              <a:off x="2090518" y="4409650"/>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 name="pl12"/>
            <p:cNvSpPr/>
            <p:nvPr/>
          </p:nvSpPr>
          <p:spPr>
            <a:xfrm>
              <a:off x="2090518" y="353394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 name="pl13"/>
            <p:cNvSpPr/>
            <p:nvPr/>
          </p:nvSpPr>
          <p:spPr>
            <a:xfrm>
              <a:off x="2090518" y="2658234"/>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5" name="rc14"/>
            <p:cNvSpPr/>
            <p:nvPr/>
          </p:nvSpPr>
          <p:spPr>
            <a:xfrm>
              <a:off x="2129569" y="5276601"/>
              <a:ext cx="234305" cy="875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 name="rc15"/>
            <p:cNvSpPr/>
            <p:nvPr/>
          </p:nvSpPr>
          <p:spPr>
            <a:xfrm>
              <a:off x="2129569" y="527660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 name="rc16"/>
            <p:cNvSpPr/>
            <p:nvPr/>
          </p:nvSpPr>
          <p:spPr>
            <a:xfrm>
              <a:off x="2129569" y="5273536"/>
              <a:ext cx="234305" cy="306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 name="rc17"/>
            <p:cNvSpPr/>
            <p:nvPr/>
          </p:nvSpPr>
          <p:spPr>
            <a:xfrm>
              <a:off x="2129569" y="5006445"/>
              <a:ext cx="234305" cy="26709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 name="rc18"/>
            <p:cNvSpPr/>
            <p:nvPr/>
          </p:nvSpPr>
          <p:spPr>
            <a:xfrm>
              <a:off x="2389908" y="5272660"/>
              <a:ext cx="234305" cy="1269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 name="rc19"/>
            <p:cNvSpPr/>
            <p:nvPr/>
          </p:nvSpPr>
          <p:spPr>
            <a:xfrm>
              <a:off x="2389908" y="527266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 name="rc20"/>
            <p:cNvSpPr/>
            <p:nvPr/>
          </p:nvSpPr>
          <p:spPr>
            <a:xfrm>
              <a:off x="2389908" y="5271784"/>
              <a:ext cx="234305" cy="87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 name="rc21"/>
            <p:cNvSpPr/>
            <p:nvPr/>
          </p:nvSpPr>
          <p:spPr>
            <a:xfrm>
              <a:off x="2389908" y="4916247"/>
              <a:ext cx="234305" cy="35553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 name="rc22"/>
            <p:cNvSpPr/>
            <p:nvPr/>
          </p:nvSpPr>
          <p:spPr>
            <a:xfrm>
              <a:off x="2650247" y="5270471"/>
              <a:ext cx="234305" cy="1488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 name="rc23"/>
            <p:cNvSpPr/>
            <p:nvPr/>
          </p:nvSpPr>
          <p:spPr>
            <a:xfrm>
              <a:off x="2650247" y="527047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 name="rc24"/>
            <p:cNvSpPr/>
            <p:nvPr/>
          </p:nvSpPr>
          <p:spPr>
            <a:xfrm>
              <a:off x="2650247" y="5268281"/>
              <a:ext cx="234305" cy="218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 name="rc25"/>
            <p:cNvSpPr/>
            <p:nvPr/>
          </p:nvSpPr>
          <p:spPr>
            <a:xfrm>
              <a:off x="2650247" y="4559834"/>
              <a:ext cx="234305" cy="70844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 name="rc26"/>
            <p:cNvSpPr/>
            <p:nvPr/>
          </p:nvSpPr>
          <p:spPr>
            <a:xfrm>
              <a:off x="2910586" y="5270909"/>
              <a:ext cx="234305" cy="1444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 name="rc27"/>
            <p:cNvSpPr/>
            <p:nvPr/>
          </p:nvSpPr>
          <p:spPr>
            <a:xfrm>
              <a:off x="2910586" y="527090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 name="rc28"/>
            <p:cNvSpPr/>
            <p:nvPr/>
          </p:nvSpPr>
          <p:spPr>
            <a:xfrm>
              <a:off x="2910586" y="5268719"/>
              <a:ext cx="234305" cy="218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0" name="rc29"/>
            <p:cNvSpPr/>
            <p:nvPr/>
          </p:nvSpPr>
          <p:spPr>
            <a:xfrm>
              <a:off x="2910586" y="4516924"/>
              <a:ext cx="234305" cy="75179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1" name="rc30"/>
            <p:cNvSpPr/>
            <p:nvPr/>
          </p:nvSpPr>
          <p:spPr>
            <a:xfrm>
              <a:off x="3170925" y="5253832"/>
              <a:ext cx="234305" cy="3152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2" name="rc31"/>
            <p:cNvSpPr/>
            <p:nvPr/>
          </p:nvSpPr>
          <p:spPr>
            <a:xfrm>
              <a:off x="3170925" y="525383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3" name="rc32"/>
            <p:cNvSpPr/>
            <p:nvPr/>
          </p:nvSpPr>
          <p:spPr>
            <a:xfrm>
              <a:off x="3170925" y="5251205"/>
              <a:ext cx="234305" cy="262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4" name="rc33"/>
            <p:cNvSpPr/>
            <p:nvPr/>
          </p:nvSpPr>
          <p:spPr>
            <a:xfrm>
              <a:off x="3170925" y="3989748"/>
              <a:ext cx="234305" cy="126145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5" name="rc34"/>
            <p:cNvSpPr/>
            <p:nvPr/>
          </p:nvSpPr>
          <p:spPr>
            <a:xfrm>
              <a:off x="3431264" y="5261714"/>
              <a:ext cx="234305" cy="2364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6" name="rc35"/>
            <p:cNvSpPr/>
            <p:nvPr/>
          </p:nvSpPr>
          <p:spPr>
            <a:xfrm>
              <a:off x="3431264" y="526171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7" name="rc36"/>
            <p:cNvSpPr/>
            <p:nvPr/>
          </p:nvSpPr>
          <p:spPr>
            <a:xfrm>
              <a:off x="3431264" y="5260400"/>
              <a:ext cx="234305" cy="131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8" name="rc37"/>
            <p:cNvSpPr/>
            <p:nvPr/>
          </p:nvSpPr>
          <p:spPr>
            <a:xfrm>
              <a:off x="3431264" y="3737982"/>
              <a:ext cx="234305" cy="152241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9" name="rc38"/>
            <p:cNvSpPr/>
            <p:nvPr/>
          </p:nvSpPr>
          <p:spPr>
            <a:xfrm>
              <a:off x="3691604" y="5264779"/>
              <a:ext cx="234305" cy="2057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0" name="rc39"/>
            <p:cNvSpPr/>
            <p:nvPr/>
          </p:nvSpPr>
          <p:spPr>
            <a:xfrm>
              <a:off x="3691604" y="526477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1" name="rc40"/>
            <p:cNvSpPr/>
            <p:nvPr/>
          </p:nvSpPr>
          <p:spPr>
            <a:xfrm>
              <a:off x="3691604" y="5263027"/>
              <a:ext cx="234305" cy="175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2" name="rc41"/>
            <p:cNvSpPr/>
            <p:nvPr/>
          </p:nvSpPr>
          <p:spPr>
            <a:xfrm>
              <a:off x="3691604" y="4004635"/>
              <a:ext cx="234305" cy="125839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3" name="rc42"/>
            <p:cNvSpPr/>
            <p:nvPr/>
          </p:nvSpPr>
          <p:spPr>
            <a:xfrm>
              <a:off x="3951943" y="5264779"/>
              <a:ext cx="234305" cy="2057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4" name="rc43"/>
            <p:cNvSpPr/>
            <p:nvPr/>
          </p:nvSpPr>
          <p:spPr>
            <a:xfrm>
              <a:off x="3951943" y="526477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 name="rc44"/>
            <p:cNvSpPr/>
            <p:nvPr/>
          </p:nvSpPr>
          <p:spPr>
            <a:xfrm>
              <a:off x="3951943" y="5262151"/>
              <a:ext cx="234305" cy="262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6" name="rc45"/>
            <p:cNvSpPr/>
            <p:nvPr/>
          </p:nvSpPr>
          <p:spPr>
            <a:xfrm>
              <a:off x="3951943" y="4085638"/>
              <a:ext cx="234305" cy="11765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7" name="rc46"/>
            <p:cNvSpPr/>
            <p:nvPr/>
          </p:nvSpPr>
          <p:spPr>
            <a:xfrm>
              <a:off x="4212282" y="5270909"/>
              <a:ext cx="234305" cy="1444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8" name="rc47"/>
            <p:cNvSpPr/>
            <p:nvPr/>
          </p:nvSpPr>
          <p:spPr>
            <a:xfrm>
              <a:off x="4212282" y="527090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9" name="rc48"/>
            <p:cNvSpPr/>
            <p:nvPr/>
          </p:nvSpPr>
          <p:spPr>
            <a:xfrm>
              <a:off x="4212282" y="5264341"/>
              <a:ext cx="234305" cy="656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0" name="rc49"/>
            <p:cNvSpPr/>
            <p:nvPr/>
          </p:nvSpPr>
          <p:spPr>
            <a:xfrm>
              <a:off x="4212282" y="3890793"/>
              <a:ext cx="234305" cy="137354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1" name="rc50"/>
            <p:cNvSpPr/>
            <p:nvPr/>
          </p:nvSpPr>
          <p:spPr>
            <a:xfrm>
              <a:off x="4472621" y="5261714"/>
              <a:ext cx="234305" cy="2364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2" name="rc51"/>
            <p:cNvSpPr/>
            <p:nvPr/>
          </p:nvSpPr>
          <p:spPr>
            <a:xfrm>
              <a:off x="4472621" y="526171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3" name="rc52"/>
            <p:cNvSpPr/>
            <p:nvPr/>
          </p:nvSpPr>
          <p:spPr>
            <a:xfrm>
              <a:off x="4472621" y="5259962"/>
              <a:ext cx="234305" cy="175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4" name="rc53"/>
            <p:cNvSpPr/>
            <p:nvPr/>
          </p:nvSpPr>
          <p:spPr>
            <a:xfrm>
              <a:off x="4472621" y="3584733"/>
              <a:ext cx="234305" cy="167522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5" name="rc54"/>
            <p:cNvSpPr/>
            <p:nvPr/>
          </p:nvSpPr>
          <p:spPr>
            <a:xfrm>
              <a:off x="4732960" y="5272222"/>
              <a:ext cx="234305" cy="1313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6" name="rc55"/>
            <p:cNvSpPr/>
            <p:nvPr/>
          </p:nvSpPr>
          <p:spPr>
            <a:xfrm>
              <a:off x="4732960" y="527222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7" name="rc56"/>
            <p:cNvSpPr/>
            <p:nvPr/>
          </p:nvSpPr>
          <p:spPr>
            <a:xfrm>
              <a:off x="4732960" y="5266968"/>
              <a:ext cx="234305" cy="525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8" name="rc57"/>
            <p:cNvSpPr/>
            <p:nvPr/>
          </p:nvSpPr>
          <p:spPr>
            <a:xfrm>
              <a:off x="4732960" y="3879409"/>
              <a:ext cx="234305" cy="138755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9" name="pg58"/>
            <p:cNvSpPr/>
            <p:nvPr/>
          </p:nvSpPr>
          <p:spPr>
            <a:xfrm>
              <a:off x="2777677"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0" name="tx59"/>
            <p:cNvSpPr/>
            <p:nvPr/>
          </p:nvSpPr>
          <p:spPr>
            <a:xfrm>
              <a:off x="2902559"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522 case(s)</a:t>
              </a:r>
            </a:p>
          </p:txBody>
        </p:sp>
        <p:sp>
          <p:nvSpPr>
            <p:cNvPr id="61" name="pg60"/>
            <p:cNvSpPr/>
            <p:nvPr/>
          </p:nvSpPr>
          <p:spPr>
            <a:xfrm>
              <a:off x="2984148" y="2394471"/>
              <a:ext cx="1388876" cy="311602"/>
            </a:xfrm>
            <a:custGeom>
              <a:avLst/>
              <a:pathLst>
                <a:path w="1388876" h="311602">
                  <a:moveTo>
                    <a:pt x="26017" y="311602"/>
                  </a:moveTo>
                  <a:lnTo>
                    <a:pt x="1362859" y="311602"/>
                  </a:lnTo>
                  <a:lnTo>
                    <a:pt x="1361812" y="311581"/>
                  </a:lnTo>
                  <a:lnTo>
                    <a:pt x="1365995" y="311412"/>
                  </a:lnTo>
                  <a:lnTo>
                    <a:pt x="1370098" y="310575"/>
                  </a:lnTo>
                  <a:lnTo>
                    <a:pt x="1374013" y="309090"/>
                  </a:lnTo>
                  <a:lnTo>
                    <a:pt x="1377639" y="306996"/>
                  </a:lnTo>
                  <a:lnTo>
                    <a:pt x="1380882" y="304348"/>
                  </a:lnTo>
                  <a:lnTo>
                    <a:pt x="1383659" y="301214"/>
                  </a:lnTo>
                  <a:lnTo>
                    <a:pt x="1385896" y="297675"/>
                  </a:lnTo>
                  <a:lnTo>
                    <a:pt x="1387538" y="293823"/>
                  </a:lnTo>
                  <a:lnTo>
                    <a:pt x="1388540" y="289758"/>
                  </a:lnTo>
                  <a:lnTo>
                    <a:pt x="1388876" y="285585"/>
                  </a:lnTo>
                  <a:lnTo>
                    <a:pt x="1388876" y="26017"/>
                  </a:lnTo>
                  <a:lnTo>
                    <a:pt x="1388540" y="21843"/>
                  </a:lnTo>
                  <a:lnTo>
                    <a:pt x="1387538" y="17778"/>
                  </a:lnTo>
                  <a:lnTo>
                    <a:pt x="1385896" y="13926"/>
                  </a:lnTo>
                  <a:lnTo>
                    <a:pt x="1383659" y="10387"/>
                  </a:lnTo>
                  <a:lnTo>
                    <a:pt x="1380882" y="7253"/>
                  </a:lnTo>
                  <a:lnTo>
                    <a:pt x="1377639" y="4605"/>
                  </a:lnTo>
                  <a:lnTo>
                    <a:pt x="1374013" y="2511"/>
                  </a:lnTo>
                  <a:lnTo>
                    <a:pt x="1370098" y="1027"/>
                  </a:lnTo>
                  <a:lnTo>
                    <a:pt x="1365995" y="189"/>
                  </a:lnTo>
                  <a:lnTo>
                    <a:pt x="13628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2" name="tx61"/>
            <p:cNvSpPr/>
            <p:nvPr/>
          </p:nvSpPr>
          <p:spPr>
            <a:xfrm>
              <a:off x="3088217" y="2466357"/>
              <a:ext cx="1180739"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552 case(s)</a:t>
              </a:r>
            </a:p>
          </p:txBody>
        </p:sp>
        <p:sp>
          <p:nvSpPr>
            <p:cNvPr id="63" name="rc62"/>
            <p:cNvSpPr/>
            <p:nvPr/>
          </p:nvSpPr>
          <p:spPr>
            <a:xfrm>
              <a:off x="2090518" y="2153563"/>
              <a:ext cx="3176137" cy="3131794"/>
            </a:xfrm>
            <a:prstGeom prst="rect">
              <a:avLst/>
            </a:prstGeom>
            <a:ln w="13550" cap="rnd">
              <a:solidFill>
                <a:srgbClr val="333333">
                  <a:alpha val="100000"/>
                </a:srgbClr>
              </a:solidFill>
              <a:prstDash val="solid"/>
              <a:round/>
            </a:ln>
          </p:spPr>
          <p:txBody>
            <a:bodyPr/>
            <a:lstStyle/>
            <a:p/>
          </p:txBody>
        </p:sp>
        <p:sp>
          <p:nvSpPr>
            <p:cNvPr id="64" name="rc63"/>
            <p:cNvSpPr/>
            <p:nvPr/>
          </p:nvSpPr>
          <p:spPr>
            <a:xfrm>
              <a:off x="5266656" y="2153563"/>
              <a:ext cx="3176137" cy="3131794"/>
            </a:xfrm>
            <a:prstGeom prst="rect">
              <a:avLst/>
            </a:prstGeom>
            <a:solidFill>
              <a:srgbClr val="FFFFFF">
                <a:alpha val="100000"/>
              </a:srgbClr>
            </a:solidFill>
          </p:spPr>
          <p:txBody>
            <a:bodyPr/>
            <a:lstStyle/>
            <a:p/>
          </p:txBody>
        </p:sp>
        <p:sp>
          <p:nvSpPr>
            <p:cNvPr id="65" name="pl64"/>
            <p:cNvSpPr/>
            <p:nvPr/>
          </p:nvSpPr>
          <p:spPr>
            <a:xfrm>
              <a:off x="5266656" y="484750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66" name="pl65"/>
            <p:cNvSpPr/>
            <p:nvPr/>
          </p:nvSpPr>
          <p:spPr>
            <a:xfrm>
              <a:off x="5266656" y="397179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67" name="pl66"/>
            <p:cNvSpPr/>
            <p:nvPr/>
          </p:nvSpPr>
          <p:spPr>
            <a:xfrm>
              <a:off x="5266656" y="3096088"/>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68" name="pl67"/>
            <p:cNvSpPr/>
            <p:nvPr/>
          </p:nvSpPr>
          <p:spPr>
            <a:xfrm>
              <a:off x="5266656" y="222038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69" name="pl68"/>
            <p:cNvSpPr/>
            <p:nvPr/>
          </p:nvSpPr>
          <p:spPr>
            <a:xfrm>
              <a:off x="5266656"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0" name="pl69"/>
            <p:cNvSpPr/>
            <p:nvPr/>
          </p:nvSpPr>
          <p:spPr>
            <a:xfrm>
              <a:off x="5266656" y="4409650"/>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1" name="pl70"/>
            <p:cNvSpPr/>
            <p:nvPr/>
          </p:nvSpPr>
          <p:spPr>
            <a:xfrm>
              <a:off x="5266656" y="353394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2" name="pl71"/>
            <p:cNvSpPr/>
            <p:nvPr/>
          </p:nvSpPr>
          <p:spPr>
            <a:xfrm>
              <a:off x="5266656" y="2658234"/>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3" name="rc72"/>
            <p:cNvSpPr/>
            <p:nvPr/>
          </p:nvSpPr>
          <p:spPr>
            <a:xfrm>
              <a:off x="5305706" y="5281417"/>
              <a:ext cx="234305" cy="394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4" name="rc73"/>
            <p:cNvSpPr/>
            <p:nvPr/>
          </p:nvSpPr>
          <p:spPr>
            <a:xfrm>
              <a:off x="5305706" y="5281417"/>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5" name="rc74"/>
            <p:cNvSpPr/>
            <p:nvPr/>
          </p:nvSpPr>
          <p:spPr>
            <a:xfrm>
              <a:off x="5305706" y="5280979"/>
              <a:ext cx="234305" cy="43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6" name="rc75"/>
            <p:cNvSpPr/>
            <p:nvPr/>
          </p:nvSpPr>
          <p:spPr>
            <a:xfrm>
              <a:off x="5305706" y="5106275"/>
              <a:ext cx="234305" cy="17470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7" name="rc76"/>
            <p:cNvSpPr/>
            <p:nvPr/>
          </p:nvSpPr>
          <p:spPr>
            <a:xfrm>
              <a:off x="5566046" y="5269595"/>
              <a:ext cx="234305" cy="1576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8" name="rc77"/>
            <p:cNvSpPr/>
            <p:nvPr/>
          </p:nvSpPr>
          <p:spPr>
            <a:xfrm>
              <a:off x="5566046" y="526959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9" name="rc78"/>
            <p:cNvSpPr/>
            <p:nvPr/>
          </p:nvSpPr>
          <p:spPr>
            <a:xfrm>
              <a:off x="5566046" y="526959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0" name="rc79"/>
            <p:cNvSpPr/>
            <p:nvPr/>
          </p:nvSpPr>
          <p:spPr>
            <a:xfrm>
              <a:off x="5566046" y="4751614"/>
              <a:ext cx="234305" cy="5179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1" name="rc80"/>
            <p:cNvSpPr/>
            <p:nvPr/>
          </p:nvSpPr>
          <p:spPr>
            <a:xfrm>
              <a:off x="5826385" y="5265216"/>
              <a:ext cx="234305" cy="2014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2" name="rc81"/>
            <p:cNvSpPr/>
            <p:nvPr/>
          </p:nvSpPr>
          <p:spPr>
            <a:xfrm>
              <a:off x="5826385" y="526521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3" name="rc82"/>
            <p:cNvSpPr/>
            <p:nvPr/>
          </p:nvSpPr>
          <p:spPr>
            <a:xfrm>
              <a:off x="5826385" y="5264779"/>
              <a:ext cx="234305" cy="43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4" name="rc83"/>
            <p:cNvSpPr/>
            <p:nvPr/>
          </p:nvSpPr>
          <p:spPr>
            <a:xfrm>
              <a:off x="5826385" y="4117163"/>
              <a:ext cx="234305" cy="114761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5" name="rc84"/>
            <p:cNvSpPr/>
            <p:nvPr/>
          </p:nvSpPr>
          <p:spPr>
            <a:xfrm>
              <a:off x="6086724" y="5259524"/>
              <a:ext cx="234305" cy="2583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6086724" y="525952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6086724" y="5258649"/>
              <a:ext cx="234305" cy="87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6086724" y="4051047"/>
              <a:ext cx="234305" cy="120760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6347063" y="5264341"/>
              <a:ext cx="234305" cy="2101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6347063" y="526434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6347063" y="5263027"/>
              <a:ext cx="234305" cy="131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6347063" y="3562840"/>
              <a:ext cx="234305" cy="170018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6607402" y="5255584"/>
              <a:ext cx="234305" cy="2977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6607402" y="525558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6607402" y="5253832"/>
              <a:ext cx="234305" cy="175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6607402" y="3590863"/>
              <a:ext cx="234305" cy="16629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rc96"/>
            <p:cNvSpPr/>
            <p:nvPr/>
          </p:nvSpPr>
          <p:spPr>
            <a:xfrm>
              <a:off x="6867741" y="5259086"/>
              <a:ext cx="234305" cy="2627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6867741" y="5258649"/>
              <a:ext cx="234305" cy="43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6867741" y="5257773"/>
              <a:ext cx="234305" cy="87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6867741" y="3816358"/>
              <a:ext cx="234305" cy="144141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rc100"/>
            <p:cNvSpPr/>
            <p:nvPr/>
          </p:nvSpPr>
          <p:spPr>
            <a:xfrm>
              <a:off x="7128081" y="5254270"/>
              <a:ext cx="234305" cy="3108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2" name="rc101"/>
            <p:cNvSpPr/>
            <p:nvPr/>
          </p:nvSpPr>
          <p:spPr>
            <a:xfrm>
              <a:off x="7128081" y="525427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3" name="rc102"/>
            <p:cNvSpPr/>
            <p:nvPr/>
          </p:nvSpPr>
          <p:spPr>
            <a:xfrm>
              <a:off x="7128081" y="5252957"/>
              <a:ext cx="234305" cy="131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4" name="rc103"/>
            <p:cNvSpPr/>
            <p:nvPr/>
          </p:nvSpPr>
          <p:spPr>
            <a:xfrm>
              <a:off x="7128081" y="3771259"/>
              <a:ext cx="234305" cy="148169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5" name="rc104"/>
            <p:cNvSpPr/>
            <p:nvPr/>
          </p:nvSpPr>
          <p:spPr>
            <a:xfrm>
              <a:off x="7388420" y="5261276"/>
              <a:ext cx="234305" cy="2408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6" name="rc105"/>
            <p:cNvSpPr/>
            <p:nvPr/>
          </p:nvSpPr>
          <p:spPr>
            <a:xfrm>
              <a:off x="7388420" y="526127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7" name="rc106"/>
            <p:cNvSpPr/>
            <p:nvPr/>
          </p:nvSpPr>
          <p:spPr>
            <a:xfrm>
              <a:off x="7388420" y="526127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8" name="rc107"/>
            <p:cNvSpPr/>
            <p:nvPr/>
          </p:nvSpPr>
          <p:spPr>
            <a:xfrm>
              <a:off x="7388420" y="3729225"/>
              <a:ext cx="234305" cy="153205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9" name="rc108"/>
            <p:cNvSpPr/>
            <p:nvPr/>
          </p:nvSpPr>
          <p:spPr>
            <a:xfrm>
              <a:off x="7648759" y="5262151"/>
              <a:ext cx="234305" cy="2320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0" name="rc109"/>
            <p:cNvSpPr/>
            <p:nvPr/>
          </p:nvSpPr>
          <p:spPr>
            <a:xfrm>
              <a:off x="7648759" y="526215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1" name="rc110"/>
            <p:cNvSpPr/>
            <p:nvPr/>
          </p:nvSpPr>
          <p:spPr>
            <a:xfrm>
              <a:off x="7648759" y="5260838"/>
              <a:ext cx="234305" cy="131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2" name="rc111"/>
            <p:cNvSpPr/>
            <p:nvPr/>
          </p:nvSpPr>
          <p:spPr>
            <a:xfrm>
              <a:off x="7648759" y="3540948"/>
              <a:ext cx="234305" cy="171989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3" name="rc112"/>
            <p:cNvSpPr/>
            <p:nvPr/>
          </p:nvSpPr>
          <p:spPr>
            <a:xfrm>
              <a:off x="7909098" y="5262589"/>
              <a:ext cx="234305" cy="2276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4" name="rc113"/>
            <p:cNvSpPr/>
            <p:nvPr/>
          </p:nvSpPr>
          <p:spPr>
            <a:xfrm>
              <a:off x="7909098" y="526258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5" name="rc114"/>
            <p:cNvSpPr/>
            <p:nvPr/>
          </p:nvSpPr>
          <p:spPr>
            <a:xfrm>
              <a:off x="7909098" y="5261276"/>
              <a:ext cx="234305" cy="131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6" name="rc115"/>
            <p:cNvSpPr/>
            <p:nvPr/>
          </p:nvSpPr>
          <p:spPr>
            <a:xfrm>
              <a:off x="7909098" y="3709521"/>
              <a:ext cx="234305" cy="15517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7" name="rc116"/>
            <p:cNvSpPr/>
            <p:nvPr/>
          </p:nvSpPr>
          <p:spPr>
            <a:xfrm>
              <a:off x="8169437" y="5259524"/>
              <a:ext cx="234305" cy="2583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8" name="rc117"/>
            <p:cNvSpPr/>
            <p:nvPr/>
          </p:nvSpPr>
          <p:spPr>
            <a:xfrm>
              <a:off x="8169437" y="525952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9" name="rc118"/>
            <p:cNvSpPr/>
            <p:nvPr/>
          </p:nvSpPr>
          <p:spPr>
            <a:xfrm>
              <a:off x="8169437" y="5254270"/>
              <a:ext cx="234305" cy="525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0" name="rc119"/>
            <p:cNvSpPr/>
            <p:nvPr/>
          </p:nvSpPr>
          <p:spPr>
            <a:xfrm>
              <a:off x="8169437" y="3185410"/>
              <a:ext cx="234305" cy="206885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1" name="pg120"/>
            <p:cNvSpPr/>
            <p:nvPr/>
          </p:nvSpPr>
          <p:spPr>
            <a:xfrm>
              <a:off x="5953815"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2" name="tx121"/>
            <p:cNvSpPr/>
            <p:nvPr/>
          </p:nvSpPr>
          <p:spPr>
            <a:xfrm>
              <a:off x="6078697"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651 case(s)</a:t>
              </a:r>
            </a:p>
          </p:txBody>
        </p:sp>
        <p:sp>
          <p:nvSpPr>
            <p:cNvPr id="123" name="pg122"/>
            <p:cNvSpPr/>
            <p:nvPr/>
          </p:nvSpPr>
          <p:spPr>
            <a:xfrm>
              <a:off x="6160286" y="2394471"/>
              <a:ext cx="1388876" cy="311602"/>
            </a:xfrm>
            <a:custGeom>
              <a:avLst/>
              <a:pathLst>
                <a:path w="1388876" h="311602">
                  <a:moveTo>
                    <a:pt x="26017" y="311602"/>
                  </a:moveTo>
                  <a:lnTo>
                    <a:pt x="1362859" y="311602"/>
                  </a:lnTo>
                  <a:lnTo>
                    <a:pt x="1361812" y="311581"/>
                  </a:lnTo>
                  <a:lnTo>
                    <a:pt x="1365995" y="311412"/>
                  </a:lnTo>
                  <a:lnTo>
                    <a:pt x="1370098" y="310575"/>
                  </a:lnTo>
                  <a:lnTo>
                    <a:pt x="1374013" y="309090"/>
                  </a:lnTo>
                  <a:lnTo>
                    <a:pt x="1377639" y="306996"/>
                  </a:lnTo>
                  <a:lnTo>
                    <a:pt x="1380882" y="304348"/>
                  </a:lnTo>
                  <a:lnTo>
                    <a:pt x="1383659" y="301214"/>
                  </a:lnTo>
                  <a:lnTo>
                    <a:pt x="1385896" y="297675"/>
                  </a:lnTo>
                  <a:lnTo>
                    <a:pt x="1387538" y="293823"/>
                  </a:lnTo>
                  <a:lnTo>
                    <a:pt x="1388540" y="289758"/>
                  </a:lnTo>
                  <a:lnTo>
                    <a:pt x="1388876" y="285585"/>
                  </a:lnTo>
                  <a:lnTo>
                    <a:pt x="1388876" y="26017"/>
                  </a:lnTo>
                  <a:lnTo>
                    <a:pt x="1388540" y="21843"/>
                  </a:lnTo>
                  <a:lnTo>
                    <a:pt x="1387538" y="17778"/>
                  </a:lnTo>
                  <a:lnTo>
                    <a:pt x="1385896" y="13926"/>
                  </a:lnTo>
                  <a:lnTo>
                    <a:pt x="1383659" y="10387"/>
                  </a:lnTo>
                  <a:lnTo>
                    <a:pt x="1380882" y="7253"/>
                  </a:lnTo>
                  <a:lnTo>
                    <a:pt x="1377639" y="4605"/>
                  </a:lnTo>
                  <a:lnTo>
                    <a:pt x="1374013" y="2511"/>
                  </a:lnTo>
                  <a:lnTo>
                    <a:pt x="1370098" y="1027"/>
                  </a:lnTo>
                  <a:lnTo>
                    <a:pt x="1365995" y="189"/>
                  </a:lnTo>
                  <a:lnTo>
                    <a:pt x="13628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4" name="tx123"/>
            <p:cNvSpPr/>
            <p:nvPr/>
          </p:nvSpPr>
          <p:spPr>
            <a:xfrm>
              <a:off x="6264355" y="2466357"/>
              <a:ext cx="1180739"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621 case(s)</a:t>
              </a:r>
            </a:p>
          </p:txBody>
        </p:sp>
        <p:sp>
          <p:nvSpPr>
            <p:cNvPr id="125" name="rc124"/>
            <p:cNvSpPr/>
            <p:nvPr/>
          </p:nvSpPr>
          <p:spPr>
            <a:xfrm>
              <a:off x="5266656" y="2153563"/>
              <a:ext cx="3176137" cy="3131794"/>
            </a:xfrm>
            <a:prstGeom prst="rect">
              <a:avLst/>
            </a:prstGeom>
            <a:ln w="13550" cap="rnd">
              <a:solidFill>
                <a:srgbClr val="333333">
                  <a:alpha val="100000"/>
                </a:srgbClr>
              </a:solidFill>
              <a:prstDash val="solid"/>
              <a:round/>
            </a:ln>
          </p:spPr>
          <p:txBody>
            <a:bodyPr/>
            <a:lstStyle/>
            <a:p/>
          </p:txBody>
        </p:sp>
        <p:sp>
          <p:nvSpPr>
            <p:cNvPr id="126" name="rc125"/>
            <p:cNvSpPr/>
            <p:nvPr/>
          </p:nvSpPr>
          <p:spPr>
            <a:xfrm>
              <a:off x="8442793" y="2153563"/>
              <a:ext cx="3176137" cy="3131794"/>
            </a:xfrm>
            <a:prstGeom prst="rect">
              <a:avLst/>
            </a:prstGeom>
            <a:solidFill>
              <a:srgbClr val="FFFFFF">
                <a:alpha val="100000"/>
              </a:srgbClr>
            </a:solidFill>
          </p:spPr>
          <p:txBody>
            <a:bodyPr/>
            <a:lstStyle/>
            <a:p/>
          </p:txBody>
        </p:sp>
        <p:sp>
          <p:nvSpPr>
            <p:cNvPr id="127" name="pl126"/>
            <p:cNvSpPr/>
            <p:nvPr/>
          </p:nvSpPr>
          <p:spPr>
            <a:xfrm>
              <a:off x="8442793" y="484750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28" name="pl127"/>
            <p:cNvSpPr/>
            <p:nvPr/>
          </p:nvSpPr>
          <p:spPr>
            <a:xfrm>
              <a:off x="8442793" y="397179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29" name="pl128"/>
            <p:cNvSpPr/>
            <p:nvPr/>
          </p:nvSpPr>
          <p:spPr>
            <a:xfrm>
              <a:off x="8442793" y="3096088"/>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0" name="pl129"/>
            <p:cNvSpPr/>
            <p:nvPr/>
          </p:nvSpPr>
          <p:spPr>
            <a:xfrm>
              <a:off x="8442793" y="222038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1" name="pl130"/>
            <p:cNvSpPr/>
            <p:nvPr/>
          </p:nvSpPr>
          <p:spPr>
            <a:xfrm>
              <a:off x="8442793"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2" name="pl131"/>
            <p:cNvSpPr/>
            <p:nvPr/>
          </p:nvSpPr>
          <p:spPr>
            <a:xfrm>
              <a:off x="8442793" y="4409650"/>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3" name="pl132"/>
            <p:cNvSpPr/>
            <p:nvPr/>
          </p:nvSpPr>
          <p:spPr>
            <a:xfrm>
              <a:off x="8442793" y="353394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4" name="pl133"/>
            <p:cNvSpPr/>
            <p:nvPr/>
          </p:nvSpPr>
          <p:spPr>
            <a:xfrm>
              <a:off x="8442793" y="2658234"/>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5" name="rc134"/>
            <p:cNvSpPr/>
            <p:nvPr/>
          </p:nvSpPr>
          <p:spPr>
            <a:xfrm>
              <a:off x="8481844" y="5273536"/>
              <a:ext cx="234305" cy="1182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6" name="rc135"/>
            <p:cNvSpPr/>
            <p:nvPr/>
          </p:nvSpPr>
          <p:spPr>
            <a:xfrm>
              <a:off x="8481844" y="527353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7" name="rc136"/>
            <p:cNvSpPr/>
            <p:nvPr/>
          </p:nvSpPr>
          <p:spPr>
            <a:xfrm>
              <a:off x="8481844" y="527353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8" name="rc137"/>
            <p:cNvSpPr/>
            <p:nvPr/>
          </p:nvSpPr>
          <p:spPr>
            <a:xfrm>
              <a:off x="8481844" y="4806345"/>
              <a:ext cx="234305" cy="46719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9" name="rc138"/>
            <p:cNvSpPr/>
            <p:nvPr/>
          </p:nvSpPr>
          <p:spPr>
            <a:xfrm>
              <a:off x="8742183" y="5276601"/>
              <a:ext cx="234305" cy="875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0" name="rc139"/>
            <p:cNvSpPr/>
            <p:nvPr/>
          </p:nvSpPr>
          <p:spPr>
            <a:xfrm>
              <a:off x="8742183" y="527660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1" name="rc140"/>
            <p:cNvSpPr/>
            <p:nvPr/>
          </p:nvSpPr>
          <p:spPr>
            <a:xfrm>
              <a:off x="8742183" y="5276163"/>
              <a:ext cx="234305" cy="43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2" name="rc141"/>
            <p:cNvSpPr/>
            <p:nvPr/>
          </p:nvSpPr>
          <p:spPr>
            <a:xfrm>
              <a:off x="8742183" y="4865018"/>
              <a:ext cx="234305" cy="41114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3" name="rc142"/>
            <p:cNvSpPr/>
            <p:nvPr/>
          </p:nvSpPr>
          <p:spPr>
            <a:xfrm>
              <a:off x="9002523" y="5255146"/>
              <a:ext cx="234305" cy="3021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4" name="rc143"/>
            <p:cNvSpPr/>
            <p:nvPr/>
          </p:nvSpPr>
          <p:spPr>
            <a:xfrm>
              <a:off x="9002523" y="525514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5" name="rc144"/>
            <p:cNvSpPr/>
            <p:nvPr/>
          </p:nvSpPr>
          <p:spPr>
            <a:xfrm>
              <a:off x="9002523" y="525514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6" name="rc145"/>
            <p:cNvSpPr/>
            <p:nvPr/>
          </p:nvSpPr>
          <p:spPr>
            <a:xfrm>
              <a:off x="9002523" y="3816358"/>
              <a:ext cx="234305" cy="143878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7" name="rc146"/>
            <p:cNvSpPr/>
            <p:nvPr/>
          </p:nvSpPr>
          <p:spPr>
            <a:xfrm>
              <a:off x="9262862" y="5236756"/>
              <a:ext cx="234305" cy="4860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8" name="rc147"/>
            <p:cNvSpPr/>
            <p:nvPr/>
          </p:nvSpPr>
          <p:spPr>
            <a:xfrm>
              <a:off x="9262862" y="523675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9" name="rc148"/>
            <p:cNvSpPr/>
            <p:nvPr/>
          </p:nvSpPr>
          <p:spPr>
            <a:xfrm>
              <a:off x="9262862" y="523675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0" name="rc149"/>
            <p:cNvSpPr/>
            <p:nvPr/>
          </p:nvSpPr>
          <p:spPr>
            <a:xfrm>
              <a:off x="9262862" y="3614069"/>
              <a:ext cx="234305" cy="162268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1" name="rc150"/>
            <p:cNvSpPr/>
            <p:nvPr/>
          </p:nvSpPr>
          <p:spPr>
            <a:xfrm>
              <a:off x="9523201" y="5213112"/>
              <a:ext cx="234305" cy="7224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2" name="rc151"/>
            <p:cNvSpPr/>
            <p:nvPr/>
          </p:nvSpPr>
          <p:spPr>
            <a:xfrm>
              <a:off x="9523201" y="521311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3" name="rc152"/>
            <p:cNvSpPr/>
            <p:nvPr/>
          </p:nvSpPr>
          <p:spPr>
            <a:xfrm>
              <a:off x="9523201" y="5212674"/>
              <a:ext cx="234305" cy="43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4" name="rc153"/>
            <p:cNvSpPr/>
            <p:nvPr/>
          </p:nvSpPr>
          <p:spPr>
            <a:xfrm>
              <a:off x="9523201" y="2876285"/>
              <a:ext cx="234305" cy="233638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5" name="rc154"/>
            <p:cNvSpPr/>
            <p:nvPr/>
          </p:nvSpPr>
          <p:spPr>
            <a:xfrm>
              <a:off x="9783540" y="5213112"/>
              <a:ext cx="234305" cy="7224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6" name="rc155"/>
            <p:cNvSpPr/>
            <p:nvPr/>
          </p:nvSpPr>
          <p:spPr>
            <a:xfrm>
              <a:off x="9783540" y="521311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7" name="rc156"/>
            <p:cNvSpPr/>
            <p:nvPr/>
          </p:nvSpPr>
          <p:spPr>
            <a:xfrm>
              <a:off x="9783540" y="5212674"/>
              <a:ext cx="234305" cy="43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8" name="rc157"/>
            <p:cNvSpPr/>
            <p:nvPr/>
          </p:nvSpPr>
          <p:spPr>
            <a:xfrm>
              <a:off x="9783540" y="3225255"/>
              <a:ext cx="234305" cy="198741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9" name="rc158"/>
            <p:cNvSpPr/>
            <p:nvPr/>
          </p:nvSpPr>
          <p:spPr>
            <a:xfrm>
              <a:off x="10043879" y="5227999"/>
              <a:ext cx="234305" cy="5735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0" name="rc159"/>
            <p:cNvSpPr/>
            <p:nvPr/>
          </p:nvSpPr>
          <p:spPr>
            <a:xfrm>
              <a:off x="10043879" y="522799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1" name="rc160"/>
            <p:cNvSpPr/>
            <p:nvPr/>
          </p:nvSpPr>
          <p:spPr>
            <a:xfrm>
              <a:off x="10043879" y="522799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2" name="rc161"/>
            <p:cNvSpPr/>
            <p:nvPr/>
          </p:nvSpPr>
          <p:spPr>
            <a:xfrm>
              <a:off x="10043879" y="3769945"/>
              <a:ext cx="234305" cy="14580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3" name="rc162"/>
            <p:cNvSpPr/>
            <p:nvPr/>
          </p:nvSpPr>
          <p:spPr>
            <a:xfrm>
              <a:off x="10304218" y="5244637"/>
              <a:ext cx="234305" cy="407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4" name="rc163"/>
            <p:cNvSpPr/>
            <p:nvPr/>
          </p:nvSpPr>
          <p:spPr>
            <a:xfrm>
              <a:off x="10304218" y="5244637"/>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5" name="rc164"/>
            <p:cNvSpPr/>
            <p:nvPr/>
          </p:nvSpPr>
          <p:spPr>
            <a:xfrm>
              <a:off x="10304218" y="5244637"/>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6" name="rc165"/>
            <p:cNvSpPr/>
            <p:nvPr/>
          </p:nvSpPr>
          <p:spPr>
            <a:xfrm>
              <a:off x="10304218" y="3774324"/>
              <a:ext cx="234305" cy="14703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7" name="rc166"/>
            <p:cNvSpPr/>
            <p:nvPr/>
          </p:nvSpPr>
          <p:spPr>
            <a:xfrm>
              <a:off x="10564558" y="5249016"/>
              <a:ext cx="234305" cy="3634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8" name="rc167"/>
            <p:cNvSpPr/>
            <p:nvPr/>
          </p:nvSpPr>
          <p:spPr>
            <a:xfrm>
              <a:off x="10564558" y="524901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9" name="rc168"/>
            <p:cNvSpPr/>
            <p:nvPr/>
          </p:nvSpPr>
          <p:spPr>
            <a:xfrm>
              <a:off x="10564558" y="524901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0" name="rc169"/>
            <p:cNvSpPr/>
            <p:nvPr/>
          </p:nvSpPr>
          <p:spPr>
            <a:xfrm>
              <a:off x="10564558" y="3894734"/>
              <a:ext cx="234305" cy="135428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1" name="rc170"/>
            <p:cNvSpPr/>
            <p:nvPr/>
          </p:nvSpPr>
          <p:spPr>
            <a:xfrm>
              <a:off x="10824897" y="5240259"/>
              <a:ext cx="234305" cy="4509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2" name="rc171"/>
            <p:cNvSpPr/>
            <p:nvPr/>
          </p:nvSpPr>
          <p:spPr>
            <a:xfrm>
              <a:off x="10824897" y="524025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3" name="rc172"/>
            <p:cNvSpPr/>
            <p:nvPr/>
          </p:nvSpPr>
          <p:spPr>
            <a:xfrm>
              <a:off x="10824897" y="5238507"/>
              <a:ext cx="234305" cy="175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4" name="rc173"/>
            <p:cNvSpPr/>
            <p:nvPr/>
          </p:nvSpPr>
          <p:spPr>
            <a:xfrm>
              <a:off x="10824897" y="3431046"/>
              <a:ext cx="234305" cy="180746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5" name="rc174"/>
            <p:cNvSpPr/>
            <p:nvPr/>
          </p:nvSpPr>
          <p:spPr>
            <a:xfrm>
              <a:off x="11085236" y="5238507"/>
              <a:ext cx="234305" cy="4685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6" name="rc175"/>
            <p:cNvSpPr/>
            <p:nvPr/>
          </p:nvSpPr>
          <p:spPr>
            <a:xfrm>
              <a:off x="11085236" y="5238507"/>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7" name="rc176"/>
            <p:cNvSpPr/>
            <p:nvPr/>
          </p:nvSpPr>
          <p:spPr>
            <a:xfrm>
              <a:off x="11085236" y="5235442"/>
              <a:ext cx="234305" cy="306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8" name="rc177"/>
            <p:cNvSpPr/>
            <p:nvPr/>
          </p:nvSpPr>
          <p:spPr>
            <a:xfrm>
              <a:off x="11085236" y="3739733"/>
              <a:ext cx="234305" cy="149570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9" name="rc178"/>
            <p:cNvSpPr/>
            <p:nvPr/>
          </p:nvSpPr>
          <p:spPr>
            <a:xfrm>
              <a:off x="11345575" y="5212236"/>
              <a:ext cx="234305" cy="7312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0" name="rc179"/>
            <p:cNvSpPr/>
            <p:nvPr/>
          </p:nvSpPr>
          <p:spPr>
            <a:xfrm>
              <a:off x="11345575" y="521223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1" name="rc180"/>
            <p:cNvSpPr/>
            <p:nvPr/>
          </p:nvSpPr>
          <p:spPr>
            <a:xfrm>
              <a:off x="11345575" y="5204793"/>
              <a:ext cx="234305" cy="744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2" name="rc181"/>
            <p:cNvSpPr/>
            <p:nvPr/>
          </p:nvSpPr>
          <p:spPr>
            <a:xfrm>
              <a:off x="11345575" y="4345723"/>
              <a:ext cx="234305" cy="8590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3" name="pg182"/>
            <p:cNvSpPr/>
            <p:nvPr/>
          </p:nvSpPr>
          <p:spPr>
            <a:xfrm>
              <a:off x="9105815"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84" name="tx183"/>
            <p:cNvSpPr/>
            <p:nvPr/>
          </p:nvSpPr>
          <p:spPr>
            <a:xfrm>
              <a:off x="9230698"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1,272 case(s)</a:t>
              </a:r>
            </a:p>
          </p:txBody>
        </p:sp>
        <p:sp>
          <p:nvSpPr>
            <p:cNvPr id="185" name="pg184"/>
            <p:cNvSpPr/>
            <p:nvPr/>
          </p:nvSpPr>
          <p:spPr>
            <a:xfrm>
              <a:off x="9316310" y="2394471"/>
              <a:ext cx="1429105" cy="311602"/>
            </a:xfrm>
            <a:custGeom>
              <a:avLst/>
              <a:pathLst>
                <a:path w="1429105" h="311602">
                  <a:moveTo>
                    <a:pt x="26017" y="311602"/>
                  </a:moveTo>
                  <a:lnTo>
                    <a:pt x="1403088" y="311602"/>
                  </a:lnTo>
                  <a:lnTo>
                    <a:pt x="1402040" y="311581"/>
                  </a:lnTo>
                  <a:lnTo>
                    <a:pt x="1406224" y="311412"/>
                  </a:lnTo>
                  <a:lnTo>
                    <a:pt x="1410326" y="310575"/>
                  </a:lnTo>
                  <a:lnTo>
                    <a:pt x="1414241" y="309090"/>
                  </a:lnTo>
                  <a:lnTo>
                    <a:pt x="1417867" y="306996"/>
                  </a:lnTo>
                  <a:lnTo>
                    <a:pt x="1421110" y="304348"/>
                  </a:lnTo>
                  <a:lnTo>
                    <a:pt x="1423887" y="301214"/>
                  </a:lnTo>
                  <a:lnTo>
                    <a:pt x="1426125" y="297675"/>
                  </a:lnTo>
                  <a:lnTo>
                    <a:pt x="1427766" y="293823"/>
                  </a:lnTo>
                  <a:lnTo>
                    <a:pt x="1428768" y="289758"/>
                  </a:lnTo>
                  <a:lnTo>
                    <a:pt x="1429105" y="285585"/>
                  </a:lnTo>
                  <a:lnTo>
                    <a:pt x="1429105" y="26017"/>
                  </a:lnTo>
                  <a:lnTo>
                    <a:pt x="1428768" y="21843"/>
                  </a:lnTo>
                  <a:lnTo>
                    <a:pt x="1427766" y="17778"/>
                  </a:lnTo>
                  <a:lnTo>
                    <a:pt x="1426125" y="13926"/>
                  </a:lnTo>
                  <a:lnTo>
                    <a:pt x="1423887" y="10387"/>
                  </a:lnTo>
                  <a:lnTo>
                    <a:pt x="1421110" y="7253"/>
                  </a:lnTo>
                  <a:lnTo>
                    <a:pt x="1417867" y="4605"/>
                  </a:lnTo>
                  <a:lnTo>
                    <a:pt x="1414241" y="2511"/>
                  </a:lnTo>
                  <a:lnTo>
                    <a:pt x="1410326" y="1027"/>
                  </a:lnTo>
                  <a:lnTo>
                    <a:pt x="1406224" y="189"/>
                  </a:lnTo>
                  <a:lnTo>
                    <a:pt x="1403088"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86" name="tx185"/>
            <p:cNvSpPr/>
            <p:nvPr/>
          </p:nvSpPr>
          <p:spPr>
            <a:xfrm>
              <a:off x="9420378" y="2466357"/>
              <a:ext cx="122096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1,272 case(s)</a:t>
              </a:r>
            </a:p>
          </p:txBody>
        </p:sp>
        <p:sp>
          <p:nvSpPr>
            <p:cNvPr id="187" name="rc186"/>
            <p:cNvSpPr/>
            <p:nvPr/>
          </p:nvSpPr>
          <p:spPr>
            <a:xfrm>
              <a:off x="8442793" y="2153563"/>
              <a:ext cx="3176137" cy="3131794"/>
            </a:xfrm>
            <a:prstGeom prst="rect">
              <a:avLst/>
            </a:prstGeom>
            <a:ln w="13550" cap="rnd">
              <a:solidFill>
                <a:srgbClr val="333333">
                  <a:alpha val="100000"/>
                </a:srgbClr>
              </a:solidFill>
              <a:prstDash val="solid"/>
              <a:round/>
            </a:ln>
          </p:spPr>
          <p:txBody>
            <a:bodyPr/>
            <a:lstStyle/>
            <a:p/>
          </p:txBody>
        </p:sp>
        <p:sp>
          <p:nvSpPr>
            <p:cNvPr id="188" name="rc187"/>
            <p:cNvSpPr/>
            <p:nvPr/>
          </p:nvSpPr>
          <p:spPr>
            <a:xfrm>
              <a:off x="11618931" y="2153563"/>
              <a:ext cx="3176137" cy="3131794"/>
            </a:xfrm>
            <a:prstGeom prst="rect">
              <a:avLst/>
            </a:prstGeom>
            <a:solidFill>
              <a:srgbClr val="FFFFFF">
                <a:alpha val="100000"/>
              </a:srgbClr>
            </a:solidFill>
          </p:spPr>
          <p:txBody>
            <a:bodyPr/>
            <a:lstStyle/>
            <a:p/>
          </p:txBody>
        </p:sp>
        <p:sp>
          <p:nvSpPr>
            <p:cNvPr id="189" name="pl188"/>
            <p:cNvSpPr/>
            <p:nvPr/>
          </p:nvSpPr>
          <p:spPr>
            <a:xfrm>
              <a:off x="11618931" y="484750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90" name="pl189"/>
            <p:cNvSpPr/>
            <p:nvPr/>
          </p:nvSpPr>
          <p:spPr>
            <a:xfrm>
              <a:off x="11618931" y="397179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91" name="pl190"/>
            <p:cNvSpPr/>
            <p:nvPr/>
          </p:nvSpPr>
          <p:spPr>
            <a:xfrm>
              <a:off x="11618931" y="3096088"/>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92" name="pl191"/>
            <p:cNvSpPr/>
            <p:nvPr/>
          </p:nvSpPr>
          <p:spPr>
            <a:xfrm>
              <a:off x="11618931" y="222038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93" name="pl192"/>
            <p:cNvSpPr/>
            <p:nvPr/>
          </p:nvSpPr>
          <p:spPr>
            <a:xfrm>
              <a:off x="11618931"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94" name="pl193"/>
            <p:cNvSpPr/>
            <p:nvPr/>
          </p:nvSpPr>
          <p:spPr>
            <a:xfrm>
              <a:off x="11618931" y="4409650"/>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95" name="pl194"/>
            <p:cNvSpPr/>
            <p:nvPr/>
          </p:nvSpPr>
          <p:spPr>
            <a:xfrm>
              <a:off x="11618931" y="353394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96" name="pl195"/>
            <p:cNvSpPr/>
            <p:nvPr/>
          </p:nvSpPr>
          <p:spPr>
            <a:xfrm>
              <a:off x="11618931" y="2658234"/>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97" name="rc196"/>
            <p:cNvSpPr/>
            <p:nvPr/>
          </p:nvSpPr>
          <p:spPr>
            <a:xfrm>
              <a:off x="11657982" y="5143931"/>
              <a:ext cx="234305" cy="14142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8" name="rc197"/>
            <p:cNvSpPr/>
            <p:nvPr/>
          </p:nvSpPr>
          <p:spPr>
            <a:xfrm>
              <a:off x="11657982" y="514393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9" name="rc198"/>
            <p:cNvSpPr/>
            <p:nvPr/>
          </p:nvSpPr>
          <p:spPr>
            <a:xfrm>
              <a:off x="11657982" y="5141742"/>
              <a:ext cx="234305" cy="218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0" name="rc199"/>
            <p:cNvSpPr/>
            <p:nvPr/>
          </p:nvSpPr>
          <p:spPr>
            <a:xfrm>
              <a:off x="11657982" y="4743295"/>
              <a:ext cx="234305" cy="39844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1" name="rc200"/>
            <p:cNvSpPr/>
            <p:nvPr/>
          </p:nvSpPr>
          <p:spPr>
            <a:xfrm>
              <a:off x="11918321" y="5169326"/>
              <a:ext cx="234305" cy="11603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2" name="rc201"/>
            <p:cNvSpPr/>
            <p:nvPr/>
          </p:nvSpPr>
          <p:spPr>
            <a:xfrm>
              <a:off x="11918321" y="516932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3" name="rc202"/>
            <p:cNvSpPr/>
            <p:nvPr/>
          </p:nvSpPr>
          <p:spPr>
            <a:xfrm>
              <a:off x="11918321" y="5167137"/>
              <a:ext cx="234305" cy="218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4" name="rc203"/>
            <p:cNvSpPr/>
            <p:nvPr/>
          </p:nvSpPr>
          <p:spPr>
            <a:xfrm>
              <a:off x="11918321" y="4545822"/>
              <a:ext cx="234305" cy="6213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5" name="rc204"/>
            <p:cNvSpPr/>
            <p:nvPr/>
          </p:nvSpPr>
          <p:spPr>
            <a:xfrm>
              <a:off x="12178660" y="5178084"/>
              <a:ext cx="234305" cy="10727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6" name="rc205"/>
            <p:cNvSpPr/>
            <p:nvPr/>
          </p:nvSpPr>
          <p:spPr>
            <a:xfrm>
              <a:off x="12178660" y="5177646"/>
              <a:ext cx="234305" cy="43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7" name="rc206"/>
            <p:cNvSpPr/>
            <p:nvPr/>
          </p:nvSpPr>
          <p:spPr>
            <a:xfrm>
              <a:off x="12178660" y="5176770"/>
              <a:ext cx="234305" cy="87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8" name="rc207"/>
            <p:cNvSpPr/>
            <p:nvPr/>
          </p:nvSpPr>
          <p:spPr>
            <a:xfrm>
              <a:off x="12178660" y="3657855"/>
              <a:ext cx="234305" cy="151891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9" name="rc208"/>
            <p:cNvSpPr/>
            <p:nvPr/>
          </p:nvSpPr>
          <p:spPr>
            <a:xfrm>
              <a:off x="12439000" y="5195160"/>
              <a:ext cx="234305" cy="9019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2439000" y="5194722"/>
              <a:ext cx="234305" cy="43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2439000" y="5194284"/>
              <a:ext cx="234305" cy="43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2439000" y="3555397"/>
              <a:ext cx="234305" cy="163888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2699339" y="5206544"/>
              <a:ext cx="234305" cy="7881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2699339" y="520654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2699339" y="5205230"/>
              <a:ext cx="234305" cy="131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2699339" y="3023842"/>
              <a:ext cx="234305" cy="218138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2959678" y="5229312"/>
              <a:ext cx="234305" cy="5604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2959678" y="522931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2959678" y="5229312"/>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2959678" y="2959477"/>
              <a:ext cx="234305" cy="22698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3220017" y="5239821"/>
              <a:ext cx="234305" cy="455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3220017" y="523982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3220017" y="5238945"/>
              <a:ext cx="234305" cy="87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3220017" y="3659168"/>
              <a:ext cx="234305" cy="157977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rc224"/>
            <p:cNvSpPr/>
            <p:nvPr/>
          </p:nvSpPr>
          <p:spPr>
            <a:xfrm>
              <a:off x="13480356" y="5257773"/>
              <a:ext cx="234305" cy="2758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6" name="rc225"/>
            <p:cNvSpPr/>
            <p:nvPr/>
          </p:nvSpPr>
          <p:spPr>
            <a:xfrm>
              <a:off x="13480356" y="525777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7" name="rc226"/>
            <p:cNvSpPr/>
            <p:nvPr/>
          </p:nvSpPr>
          <p:spPr>
            <a:xfrm>
              <a:off x="13480356" y="5256022"/>
              <a:ext cx="234305" cy="175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8" name="rc227"/>
            <p:cNvSpPr/>
            <p:nvPr/>
          </p:nvSpPr>
          <p:spPr>
            <a:xfrm>
              <a:off x="13480356" y="3851824"/>
              <a:ext cx="234305" cy="140419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9" name="rc228"/>
            <p:cNvSpPr/>
            <p:nvPr/>
          </p:nvSpPr>
          <p:spPr>
            <a:xfrm>
              <a:off x="13740696" y="5268719"/>
              <a:ext cx="234305" cy="1663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0" name="rc229"/>
            <p:cNvSpPr/>
            <p:nvPr/>
          </p:nvSpPr>
          <p:spPr>
            <a:xfrm>
              <a:off x="13740696" y="526871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1" name="rc230"/>
            <p:cNvSpPr/>
            <p:nvPr/>
          </p:nvSpPr>
          <p:spPr>
            <a:xfrm>
              <a:off x="13740696" y="526871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2" name="rc231"/>
            <p:cNvSpPr/>
            <p:nvPr/>
          </p:nvSpPr>
          <p:spPr>
            <a:xfrm>
              <a:off x="13740696" y="3839564"/>
              <a:ext cx="234305" cy="142915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3" name="rc232"/>
            <p:cNvSpPr/>
            <p:nvPr/>
          </p:nvSpPr>
          <p:spPr>
            <a:xfrm>
              <a:off x="14001035" y="5265654"/>
              <a:ext cx="234305" cy="1970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4" name="rc233"/>
            <p:cNvSpPr/>
            <p:nvPr/>
          </p:nvSpPr>
          <p:spPr>
            <a:xfrm>
              <a:off x="14001035" y="526565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5" name="rc234"/>
            <p:cNvSpPr/>
            <p:nvPr/>
          </p:nvSpPr>
          <p:spPr>
            <a:xfrm>
              <a:off x="14001035" y="5264779"/>
              <a:ext cx="234305" cy="87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6" name="rc235"/>
            <p:cNvSpPr/>
            <p:nvPr/>
          </p:nvSpPr>
          <p:spPr>
            <a:xfrm>
              <a:off x="14001035" y="3695948"/>
              <a:ext cx="234305" cy="15688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7" name="rc236"/>
            <p:cNvSpPr/>
            <p:nvPr/>
          </p:nvSpPr>
          <p:spPr>
            <a:xfrm>
              <a:off x="14261374" y="5256459"/>
              <a:ext cx="234305" cy="2889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8" name="rc237"/>
            <p:cNvSpPr/>
            <p:nvPr/>
          </p:nvSpPr>
          <p:spPr>
            <a:xfrm>
              <a:off x="14261374" y="525645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9" name="rc238"/>
            <p:cNvSpPr/>
            <p:nvPr/>
          </p:nvSpPr>
          <p:spPr>
            <a:xfrm>
              <a:off x="14261374" y="525645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0" name="rc239"/>
            <p:cNvSpPr/>
            <p:nvPr/>
          </p:nvSpPr>
          <p:spPr>
            <a:xfrm>
              <a:off x="14261374" y="3796216"/>
              <a:ext cx="234305" cy="146024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1" name="rc240"/>
            <p:cNvSpPr/>
            <p:nvPr/>
          </p:nvSpPr>
          <p:spPr>
            <a:xfrm>
              <a:off x="14521713" y="5251205"/>
              <a:ext cx="234305" cy="3415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2" name="rc241"/>
            <p:cNvSpPr/>
            <p:nvPr/>
          </p:nvSpPr>
          <p:spPr>
            <a:xfrm>
              <a:off x="14521713" y="525120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3" name="rc242"/>
            <p:cNvSpPr/>
            <p:nvPr/>
          </p:nvSpPr>
          <p:spPr>
            <a:xfrm>
              <a:off x="14521713" y="5249892"/>
              <a:ext cx="234305" cy="131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4" name="rc243"/>
            <p:cNvSpPr/>
            <p:nvPr/>
          </p:nvSpPr>
          <p:spPr>
            <a:xfrm>
              <a:off x="14521713" y="4456938"/>
              <a:ext cx="234305" cy="7929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5" name="pg244"/>
            <p:cNvSpPr/>
            <p:nvPr/>
          </p:nvSpPr>
          <p:spPr>
            <a:xfrm>
              <a:off x="12281953"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46" name="tx245"/>
            <p:cNvSpPr/>
            <p:nvPr/>
          </p:nvSpPr>
          <p:spPr>
            <a:xfrm>
              <a:off x="12406836"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1,770 case(s)</a:t>
              </a:r>
            </a:p>
          </p:txBody>
        </p:sp>
        <p:sp>
          <p:nvSpPr>
            <p:cNvPr id="247" name="pg246"/>
            <p:cNvSpPr/>
            <p:nvPr/>
          </p:nvSpPr>
          <p:spPr>
            <a:xfrm>
              <a:off x="12492448" y="2394471"/>
              <a:ext cx="1429105" cy="311602"/>
            </a:xfrm>
            <a:custGeom>
              <a:avLst/>
              <a:pathLst>
                <a:path w="1429105" h="311602">
                  <a:moveTo>
                    <a:pt x="26017" y="311602"/>
                  </a:moveTo>
                  <a:lnTo>
                    <a:pt x="1403088" y="311602"/>
                  </a:lnTo>
                  <a:lnTo>
                    <a:pt x="1402040" y="311581"/>
                  </a:lnTo>
                  <a:lnTo>
                    <a:pt x="1406224" y="311412"/>
                  </a:lnTo>
                  <a:lnTo>
                    <a:pt x="1410326" y="310575"/>
                  </a:lnTo>
                  <a:lnTo>
                    <a:pt x="1414241" y="309090"/>
                  </a:lnTo>
                  <a:lnTo>
                    <a:pt x="1417867" y="306996"/>
                  </a:lnTo>
                  <a:lnTo>
                    <a:pt x="1421110" y="304348"/>
                  </a:lnTo>
                  <a:lnTo>
                    <a:pt x="1423887" y="301214"/>
                  </a:lnTo>
                  <a:lnTo>
                    <a:pt x="1426125" y="297675"/>
                  </a:lnTo>
                  <a:lnTo>
                    <a:pt x="1427766" y="293823"/>
                  </a:lnTo>
                  <a:lnTo>
                    <a:pt x="1428768" y="289758"/>
                  </a:lnTo>
                  <a:lnTo>
                    <a:pt x="1429105" y="285585"/>
                  </a:lnTo>
                  <a:lnTo>
                    <a:pt x="1429105" y="26017"/>
                  </a:lnTo>
                  <a:lnTo>
                    <a:pt x="1428768" y="21843"/>
                  </a:lnTo>
                  <a:lnTo>
                    <a:pt x="1427766" y="17778"/>
                  </a:lnTo>
                  <a:lnTo>
                    <a:pt x="1426125" y="13926"/>
                  </a:lnTo>
                  <a:lnTo>
                    <a:pt x="1423887" y="10387"/>
                  </a:lnTo>
                  <a:lnTo>
                    <a:pt x="1421110" y="7253"/>
                  </a:lnTo>
                  <a:lnTo>
                    <a:pt x="1417867" y="4605"/>
                  </a:lnTo>
                  <a:lnTo>
                    <a:pt x="1414241" y="2511"/>
                  </a:lnTo>
                  <a:lnTo>
                    <a:pt x="1410326" y="1027"/>
                  </a:lnTo>
                  <a:lnTo>
                    <a:pt x="1406224" y="189"/>
                  </a:lnTo>
                  <a:lnTo>
                    <a:pt x="1403088"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48" name="tx247"/>
            <p:cNvSpPr/>
            <p:nvPr/>
          </p:nvSpPr>
          <p:spPr>
            <a:xfrm>
              <a:off x="12596516" y="2466357"/>
              <a:ext cx="122096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1,770 case(s)</a:t>
              </a:r>
            </a:p>
          </p:txBody>
        </p:sp>
        <p:sp>
          <p:nvSpPr>
            <p:cNvPr id="249" name="rc248"/>
            <p:cNvSpPr/>
            <p:nvPr/>
          </p:nvSpPr>
          <p:spPr>
            <a:xfrm>
              <a:off x="11618931" y="2153563"/>
              <a:ext cx="3176137" cy="3131794"/>
            </a:xfrm>
            <a:prstGeom prst="rect">
              <a:avLst/>
            </a:prstGeom>
            <a:ln w="13550" cap="rnd">
              <a:solidFill>
                <a:srgbClr val="333333">
                  <a:alpha val="100000"/>
                </a:srgbClr>
              </a:solidFill>
              <a:prstDash val="solid"/>
              <a:round/>
            </a:ln>
          </p:spPr>
          <p:txBody>
            <a:bodyPr/>
            <a:lstStyle/>
            <a:p/>
          </p:txBody>
        </p:sp>
        <p:sp>
          <p:nvSpPr>
            <p:cNvPr id="250" name="rc249"/>
            <p:cNvSpPr/>
            <p:nvPr/>
          </p:nvSpPr>
          <p:spPr>
            <a:xfrm>
              <a:off x="14795069" y="2153563"/>
              <a:ext cx="3176137" cy="3131794"/>
            </a:xfrm>
            <a:prstGeom prst="rect">
              <a:avLst/>
            </a:prstGeom>
            <a:solidFill>
              <a:srgbClr val="FFFFFF">
                <a:alpha val="100000"/>
              </a:srgbClr>
            </a:solidFill>
          </p:spPr>
          <p:txBody>
            <a:bodyPr/>
            <a:lstStyle/>
            <a:p/>
          </p:txBody>
        </p:sp>
        <p:sp>
          <p:nvSpPr>
            <p:cNvPr id="251" name="pl250"/>
            <p:cNvSpPr/>
            <p:nvPr/>
          </p:nvSpPr>
          <p:spPr>
            <a:xfrm>
              <a:off x="14795069" y="484750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52" name="pl251"/>
            <p:cNvSpPr/>
            <p:nvPr/>
          </p:nvSpPr>
          <p:spPr>
            <a:xfrm>
              <a:off x="14795069" y="397179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53" name="pl252"/>
            <p:cNvSpPr/>
            <p:nvPr/>
          </p:nvSpPr>
          <p:spPr>
            <a:xfrm>
              <a:off x="14795069" y="3096088"/>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54" name="pl253"/>
            <p:cNvSpPr/>
            <p:nvPr/>
          </p:nvSpPr>
          <p:spPr>
            <a:xfrm>
              <a:off x="14795069" y="222038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55" name="pl254"/>
            <p:cNvSpPr/>
            <p:nvPr/>
          </p:nvSpPr>
          <p:spPr>
            <a:xfrm>
              <a:off x="14795069"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56" name="pl255"/>
            <p:cNvSpPr/>
            <p:nvPr/>
          </p:nvSpPr>
          <p:spPr>
            <a:xfrm>
              <a:off x="14795069" y="4409650"/>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57" name="pl256"/>
            <p:cNvSpPr/>
            <p:nvPr/>
          </p:nvSpPr>
          <p:spPr>
            <a:xfrm>
              <a:off x="14795069" y="353394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58" name="pl257"/>
            <p:cNvSpPr/>
            <p:nvPr/>
          </p:nvSpPr>
          <p:spPr>
            <a:xfrm>
              <a:off x="14795069" y="2658234"/>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59" name="rc258"/>
            <p:cNvSpPr/>
            <p:nvPr/>
          </p:nvSpPr>
          <p:spPr>
            <a:xfrm>
              <a:off x="14834120" y="5229312"/>
              <a:ext cx="234305" cy="5604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0" name="rc259"/>
            <p:cNvSpPr/>
            <p:nvPr/>
          </p:nvSpPr>
          <p:spPr>
            <a:xfrm>
              <a:off x="14834120" y="522931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1" name="rc260"/>
            <p:cNvSpPr/>
            <p:nvPr/>
          </p:nvSpPr>
          <p:spPr>
            <a:xfrm>
              <a:off x="14834120" y="5228875"/>
              <a:ext cx="234305" cy="43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2" name="rc261"/>
            <p:cNvSpPr/>
            <p:nvPr/>
          </p:nvSpPr>
          <p:spPr>
            <a:xfrm>
              <a:off x="14834120" y="4708266"/>
              <a:ext cx="234305" cy="5206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3" name="rc262"/>
            <p:cNvSpPr/>
            <p:nvPr/>
          </p:nvSpPr>
          <p:spPr>
            <a:xfrm>
              <a:off x="15094459" y="5230188"/>
              <a:ext cx="234305" cy="5516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4" name="rc263"/>
            <p:cNvSpPr/>
            <p:nvPr/>
          </p:nvSpPr>
          <p:spPr>
            <a:xfrm>
              <a:off x="15094459" y="523018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5" name="rc264"/>
            <p:cNvSpPr/>
            <p:nvPr/>
          </p:nvSpPr>
          <p:spPr>
            <a:xfrm>
              <a:off x="15094459" y="523018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6" name="rc265"/>
            <p:cNvSpPr/>
            <p:nvPr/>
          </p:nvSpPr>
          <p:spPr>
            <a:xfrm>
              <a:off x="15094459" y="4864142"/>
              <a:ext cx="234305" cy="36604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7" name="rc266"/>
            <p:cNvSpPr/>
            <p:nvPr/>
          </p:nvSpPr>
          <p:spPr>
            <a:xfrm>
              <a:off x="15354798" y="5238945"/>
              <a:ext cx="234305" cy="464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8" name="rc267"/>
            <p:cNvSpPr/>
            <p:nvPr/>
          </p:nvSpPr>
          <p:spPr>
            <a:xfrm>
              <a:off x="15354798" y="523894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9" name="rc268"/>
            <p:cNvSpPr/>
            <p:nvPr/>
          </p:nvSpPr>
          <p:spPr>
            <a:xfrm>
              <a:off x="15354798" y="5238070"/>
              <a:ext cx="234305" cy="87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0" name="rc269"/>
            <p:cNvSpPr/>
            <p:nvPr/>
          </p:nvSpPr>
          <p:spPr>
            <a:xfrm>
              <a:off x="15354798" y="4148251"/>
              <a:ext cx="234305" cy="108981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1" name="rc270"/>
            <p:cNvSpPr/>
            <p:nvPr/>
          </p:nvSpPr>
          <p:spPr>
            <a:xfrm>
              <a:off x="15615138" y="5253832"/>
              <a:ext cx="234305" cy="3152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2" name="rc271"/>
            <p:cNvSpPr/>
            <p:nvPr/>
          </p:nvSpPr>
          <p:spPr>
            <a:xfrm>
              <a:off x="15615138" y="525383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3" name="rc272"/>
            <p:cNvSpPr/>
            <p:nvPr/>
          </p:nvSpPr>
          <p:spPr>
            <a:xfrm>
              <a:off x="15615138" y="5252081"/>
              <a:ext cx="234305" cy="175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4" name="rc273"/>
            <p:cNvSpPr/>
            <p:nvPr/>
          </p:nvSpPr>
          <p:spPr>
            <a:xfrm>
              <a:off x="15615138" y="3607501"/>
              <a:ext cx="234305" cy="164457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5" name="rc274"/>
            <p:cNvSpPr/>
            <p:nvPr/>
          </p:nvSpPr>
          <p:spPr>
            <a:xfrm>
              <a:off x="15875477" y="5253832"/>
              <a:ext cx="234305" cy="3152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6" name="rc275"/>
            <p:cNvSpPr/>
            <p:nvPr/>
          </p:nvSpPr>
          <p:spPr>
            <a:xfrm>
              <a:off x="15875477" y="525383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7" name="rc276"/>
            <p:cNvSpPr/>
            <p:nvPr/>
          </p:nvSpPr>
          <p:spPr>
            <a:xfrm>
              <a:off x="15875477" y="5252519"/>
              <a:ext cx="234305" cy="131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8" name="rc277"/>
            <p:cNvSpPr/>
            <p:nvPr/>
          </p:nvSpPr>
          <p:spPr>
            <a:xfrm>
              <a:off x="15875477" y="3415721"/>
              <a:ext cx="234305" cy="183679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9" name="pg278"/>
            <p:cNvSpPr/>
            <p:nvPr/>
          </p:nvSpPr>
          <p:spPr>
            <a:xfrm>
              <a:off x="15482228"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80" name="tx279"/>
            <p:cNvSpPr/>
            <p:nvPr/>
          </p:nvSpPr>
          <p:spPr>
            <a:xfrm>
              <a:off x="15607111"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514 case(s)</a:t>
              </a:r>
            </a:p>
          </p:txBody>
        </p:sp>
        <p:sp>
          <p:nvSpPr>
            <p:cNvPr id="281" name="pg280"/>
            <p:cNvSpPr/>
            <p:nvPr/>
          </p:nvSpPr>
          <p:spPr>
            <a:xfrm>
              <a:off x="16279069"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82" name="rc281"/>
            <p:cNvSpPr/>
            <p:nvPr/>
          </p:nvSpPr>
          <p:spPr>
            <a:xfrm>
              <a:off x="14795069" y="2153563"/>
              <a:ext cx="3176137" cy="3131794"/>
            </a:xfrm>
            <a:prstGeom prst="rect">
              <a:avLst/>
            </a:prstGeom>
            <a:ln w="13550" cap="rnd">
              <a:solidFill>
                <a:srgbClr val="333333">
                  <a:alpha val="100000"/>
                </a:srgbClr>
              </a:solidFill>
              <a:prstDash val="solid"/>
              <a:round/>
            </a:ln>
          </p:spPr>
          <p:txBody>
            <a:bodyPr/>
            <a:lstStyle/>
            <a:p/>
          </p:txBody>
        </p:sp>
        <p:sp>
          <p:nvSpPr>
            <p:cNvPr id="283" name="tx282"/>
            <p:cNvSpPr/>
            <p:nvPr/>
          </p:nvSpPr>
          <p:spPr>
            <a:xfrm>
              <a:off x="3396061"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84" name="tx283"/>
            <p:cNvSpPr/>
            <p:nvPr/>
          </p:nvSpPr>
          <p:spPr>
            <a:xfrm>
              <a:off x="657219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85" name="tx284"/>
            <p:cNvSpPr/>
            <p:nvPr/>
          </p:nvSpPr>
          <p:spPr>
            <a:xfrm>
              <a:off x="974833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86" name="tx285"/>
            <p:cNvSpPr/>
            <p:nvPr/>
          </p:nvSpPr>
          <p:spPr>
            <a:xfrm>
              <a:off x="1292447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87" name="tx286"/>
            <p:cNvSpPr/>
            <p:nvPr/>
          </p:nvSpPr>
          <p:spPr>
            <a:xfrm>
              <a:off x="161006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88" name="pl287"/>
            <p:cNvSpPr/>
            <p:nvPr/>
          </p:nvSpPr>
          <p:spPr>
            <a:xfrm>
              <a:off x="224672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9" name="pl288"/>
            <p:cNvSpPr/>
            <p:nvPr/>
          </p:nvSpPr>
          <p:spPr>
            <a:xfrm>
              <a:off x="250706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0" name="pl289"/>
            <p:cNvSpPr/>
            <p:nvPr/>
          </p:nvSpPr>
          <p:spPr>
            <a:xfrm>
              <a:off x="27673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1" name="pl290"/>
            <p:cNvSpPr/>
            <p:nvPr/>
          </p:nvSpPr>
          <p:spPr>
            <a:xfrm>
              <a:off x="30277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2" name="pl291"/>
            <p:cNvSpPr/>
            <p:nvPr/>
          </p:nvSpPr>
          <p:spPr>
            <a:xfrm>
              <a:off x="32880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3" name="pl292"/>
            <p:cNvSpPr/>
            <p:nvPr/>
          </p:nvSpPr>
          <p:spPr>
            <a:xfrm>
              <a:off x="354841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4" name="pl293"/>
            <p:cNvSpPr/>
            <p:nvPr/>
          </p:nvSpPr>
          <p:spPr>
            <a:xfrm>
              <a:off x="380875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5" name="pl294"/>
            <p:cNvSpPr/>
            <p:nvPr/>
          </p:nvSpPr>
          <p:spPr>
            <a:xfrm>
              <a:off x="40690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6" name="pl295"/>
            <p:cNvSpPr/>
            <p:nvPr/>
          </p:nvSpPr>
          <p:spPr>
            <a:xfrm>
              <a:off x="43294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7" name="pl296"/>
            <p:cNvSpPr/>
            <p:nvPr/>
          </p:nvSpPr>
          <p:spPr>
            <a:xfrm>
              <a:off x="45897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8" name="pl297"/>
            <p:cNvSpPr/>
            <p:nvPr/>
          </p:nvSpPr>
          <p:spPr>
            <a:xfrm>
              <a:off x="48501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9" name="pl298"/>
            <p:cNvSpPr/>
            <p:nvPr/>
          </p:nvSpPr>
          <p:spPr>
            <a:xfrm>
              <a:off x="5110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0" name="tx299"/>
            <p:cNvSpPr/>
            <p:nvPr/>
          </p:nvSpPr>
          <p:spPr>
            <a:xfrm rot="-5400000">
              <a:off x="216593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01" name="tx300"/>
            <p:cNvSpPr/>
            <p:nvPr/>
          </p:nvSpPr>
          <p:spPr>
            <a:xfrm rot="-5400000">
              <a:off x="241646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02" name="tx301"/>
            <p:cNvSpPr/>
            <p:nvPr/>
          </p:nvSpPr>
          <p:spPr>
            <a:xfrm rot="-5400000">
              <a:off x="267689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03" name="tx302"/>
            <p:cNvSpPr/>
            <p:nvPr/>
          </p:nvSpPr>
          <p:spPr>
            <a:xfrm rot="-5400000">
              <a:off x="293536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04" name="tx303"/>
            <p:cNvSpPr/>
            <p:nvPr/>
          </p:nvSpPr>
          <p:spPr>
            <a:xfrm rot="-5400000">
              <a:off x="3165059"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05" name="tx304"/>
            <p:cNvSpPr/>
            <p:nvPr/>
          </p:nvSpPr>
          <p:spPr>
            <a:xfrm rot="-5400000">
              <a:off x="346763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06" name="tx305"/>
            <p:cNvSpPr/>
            <p:nvPr/>
          </p:nvSpPr>
          <p:spPr>
            <a:xfrm rot="-5400000">
              <a:off x="3757665"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07" name="tx306"/>
            <p:cNvSpPr/>
            <p:nvPr/>
          </p:nvSpPr>
          <p:spPr>
            <a:xfrm rot="-5400000">
              <a:off x="395584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08" name="tx307"/>
            <p:cNvSpPr/>
            <p:nvPr/>
          </p:nvSpPr>
          <p:spPr>
            <a:xfrm rot="-5400000">
              <a:off x="42161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09" name="tx308"/>
            <p:cNvSpPr/>
            <p:nvPr/>
          </p:nvSpPr>
          <p:spPr>
            <a:xfrm rot="-5400000">
              <a:off x="451289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10" name="tx309"/>
            <p:cNvSpPr/>
            <p:nvPr/>
          </p:nvSpPr>
          <p:spPr>
            <a:xfrm rot="-5400000">
              <a:off x="475461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11" name="tx310"/>
            <p:cNvSpPr/>
            <p:nvPr/>
          </p:nvSpPr>
          <p:spPr>
            <a:xfrm rot="-5400000">
              <a:off x="501495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12" name="pl311"/>
            <p:cNvSpPr/>
            <p:nvPr/>
          </p:nvSpPr>
          <p:spPr>
            <a:xfrm>
              <a:off x="54228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56831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pl313"/>
            <p:cNvSpPr/>
            <p:nvPr/>
          </p:nvSpPr>
          <p:spPr>
            <a:xfrm>
              <a:off x="5943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pl314"/>
            <p:cNvSpPr/>
            <p:nvPr/>
          </p:nvSpPr>
          <p:spPr>
            <a:xfrm>
              <a:off x="6203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pl315"/>
            <p:cNvSpPr/>
            <p:nvPr/>
          </p:nvSpPr>
          <p:spPr>
            <a:xfrm>
              <a:off x="646421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pl316"/>
            <p:cNvSpPr/>
            <p:nvPr/>
          </p:nvSpPr>
          <p:spPr>
            <a:xfrm>
              <a:off x="672455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8" name="pl317"/>
            <p:cNvSpPr/>
            <p:nvPr/>
          </p:nvSpPr>
          <p:spPr>
            <a:xfrm>
              <a:off x="69848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pl318"/>
            <p:cNvSpPr/>
            <p:nvPr/>
          </p:nvSpPr>
          <p:spPr>
            <a:xfrm>
              <a:off x="724523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pl319"/>
            <p:cNvSpPr/>
            <p:nvPr/>
          </p:nvSpPr>
          <p:spPr>
            <a:xfrm>
              <a:off x="750557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1" name="pl320"/>
            <p:cNvSpPr/>
            <p:nvPr/>
          </p:nvSpPr>
          <p:spPr>
            <a:xfrm>
              <a:off x="77659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pl321"/>
            <p:cNvSpPr/>
            <p:nvPr/>
          </p:nvSpPr>
          <p:spPr>
            <a:xfrm>
              <a:off x="80262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3" name="pl322"/>
            <p:cNvSpPr/>
            <p:nvPr/>
          </p:nvSpPr>
          <p:spPr>
            <a:xfrm>
              <a:off x="82865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4" name="tx323"/>
            <p:cNvSpPr/>
            <p:nvPr/>
          </p:nvSpPr>
          <p:spPr>
            <a:xfrm rot="-5400000">
              <a:off x="534207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25" name="tx324"/>
            <p:cNvSpPr/>
            <p:nvPr/>
          </p:nvSpPr>
          <p:spPr>
            <a:xfrm rot="-5400000">
              <a:off x="5592605"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26" name="tx325"/>
            <p:cNvSpPr/>
            <p:nvPr/>
          </p:nvSpPr>
          <p:spPr>
            <a:xfrm rot="-5400000">
              <a:off x="585303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27" name="tx326"/>
            <p:cNvSpPr/>
            <p:nvPr/>
          </p:nvSpPr>
          <p:spPr>
            <a:xfrm rot="-5400000">
              <a:off x="6111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28" name="tx327"/>
            <p:cNvSpPr/>
            <p:nvPr/>
          </p:nvSpPr>
          <p:spPr>
            <a:xfrm rot="-5400000">
              <a:off x="634119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29" name="tx328"/>
            <p:cNvSpPr/>
            <p:nvPr/>
          </p:nvSpPr>
          <p:spPr>
            <a:xfrm rot="-5400000">
              <a:off x="664377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30" name="tx329"/>
            <p:cNvSpPr/>
            <p:nvPr/>
          </p:nvSpPr>
          <p:spPr>
            <a:xfrm rot="-5400000">
              <a:off x="693380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31" name="tx330"/>
            <p:cNvSpPr/>
            <p:nvPr/>
          </p:nvSpPr>
          <p:spPr>
            <a:xfrm rot="-5400000">
              <a:off x="713198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32" name="tx331"/>
            <p:cNvSpPr/>
            <p:nvPr/>
          </p:nvSpPr>
          <p:spPr>
            <a:xfrm rot="-5400000">
              <a:off x="7392277"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33" name="tx332"/>
            <p:cNvSpPr/>
            <p:nvPr/>
          </p:nvSpPr>
          <p:spPr>
            <a:xfrm rot="-5400000">
              <a:off x="768903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34" name="tx333"/>
            <p:cNvSpPr/>
            <p:nvPr/>
          </p:nvSpPr>
          <p:spPr>
            <a:xfrm rot="-5400000">
              <a:off x="793075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35" name="tx334"/>
            <p:cNvSpPr/>
            <p:nvPr/>
          </p:nvSpPr>
          <p:spPr>
            <a:xfrm rot="-5400000">
              <a:off x="8191092"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36" name="pl335"/>
            <p:cNvSpPr/>
            <p:nvPr/>
          </p:nvSpPr>
          <p:spPr>
            <a:xfrm>
              <a:off x="859899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88593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337"/>
            <p:cNvSpPr/>
            <p:nvPr/>
          </p:nvSpPr>
          <p:spPr>
            <a:xfrm>
              <a:off x="911967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pl338"/>
            <p:cNvSpPr/>
            <p:nvPr/>
          </p:nvSpPr>
          <p:spPr>
            <a:xfrm>
              <a:off x="938001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pl339"/>
            <p:cNvSpPr/>
            <p:nvPr/>
          </p:nvSpPr>
          <p:spPr>
            <a:xfrm>
              <a:off x="9640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pl340"/>
            <p:cNvSpPr/>
            <p:nvPr/>
          </p:nvSpPr>
          <p:spPr>
            <a:xfrm>
              <a:off x="99006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pl341"/>
            <p:cNvSpPr/>
            <p:nvPr/>
          </p:nvSpPr>
          <p:spPr>
            <a:xfrm>
              <a:off x="101610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3" name="pl342"/>
            <p:cNvSpPr/>
            <p:nvPr/>
          </p:nvSpPr>
          <p:spPr>
            <a:xfrm>
              <a:off x="1042137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4" name="pl343"/>
            <p:cNvSpPr/>
            <p:nvPr/>
          </p:nvSpPr>
          <p:spPr>
            <a:xfrm>
              <a:off x="106817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5" name="pl344"/>
            <p:cNvSpPr/>
            <p:nvPr/>
          </p:nvSpPr>
          <p:spPr>
            <a:xfrm>
              <a:off x="10942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pl345"/>
            <p:cNvSpPr/>
            <p:nvPr/>
          </p:nvSpPr>
          <p:spPr>
            <a:xfrm>
              <a:off x="1120238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7" name="pl346"/>
            <p:cNvSpPr/>
            <p:nvPr/>
          </p:nvSpPr>
          <p:spPr>
            <a:xfrm>
              <a:off x="114627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8" name="tx347"/>
            <p:cNvSpPr/>
            <p:nvPr/>
          </p:nvSpPr>
          <p:spPr>
            <a:xfrm rot="-5400000">
              <a:off x="851821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49" name="tx348"/>
            <p:cNvSpPr/>
            <p:nvPr/>
          </p:nvSpPr>
          <p:spPr>
            <a:xfrm rot="-5400000">
              <a:off x="8768743"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50" name="tx349"/>
            <p:cNvSpPr/>
            <p:nvPr/>
          </p:nvSpPr>
          <p:spPr>
            <a:xfrm rot="-5400000">
              <a:off x="9029169"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51" name="tx350"/>
            <p:cNvSpPr/>
            <p:nvPr/>
          </p:nvSpPr>
          <p:spPr>
            <a:xfrm rot="-5400000">
              <a:off x="928764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52" name="tx351"/>
            <p:cNvSpPr/>
            <p:nvPr/>
          </p:nvSpPr>
          <p:spPr>
            <a:xfrm rot="-5400000">
              <a:off x="951733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53" name="tx352"/>
            <p:cNvSpPr/>
            <p:nvPr/>
          </p:nvSpPr>
          <p:spPr>
            <a:xfrm rot="-5400000">
              <a:off x="981991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54" name="tx353"/>
            <p:cNvSpPr/>
            <p:nvPr/>
          </p:nvSpPr>
          <p:spPr>
            <a:xfrm rot="-5400000">
              <a:off x="10109940"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55" name="tx354"/>
            <p:cNvSpPr/>
            <p:nvPr/>
          </p:nvSpPr>
          <p:spPr>
            <a:xfrm rot="-5400000">
              <a:off x="10308119"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56" name="tx355"/>
            <p:cNvSpPr/>
            <p:nvPr/>
          </p:nvSpPr>
          <p:spPr>
            <a:xfrm rot="-5400000">
              <a:off x="10568415"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57" name="tx356"/>
            <p:cNvSpPr/>
            <p:nvPr/>
          </p:nvSpPr>
          <p:spPr>
            <a:xfrm rot="-5400000">
              <a:off x="1086517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58" name="tx357"/>
            <p:cNvSpPr/>
            <p:nvPr/>
          </p:nvSpPr>
          <p:spPr>
            <a:xfrm rot="-5400000">
              <a:off x="1110689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59" name="tx358"/>
            <p:cNvSpPr/>
            <p:nvPr/>
          </p:nvSpPr>
          <p:spPr>
            <a:xfrm rot="-5400000">
              <a:off x="113672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60" name="pl359"/>
            <p:cNvSpPr/>
            <p:nvPr/>
          </p:nvSpPr>
          <p:spPr>
            <a:xfrm>
              <a:off x="117751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360"/>
            <p:cNvSpPr/>
            <p:nvPr/>
          </p:nvSpPr>
          <p:spPr>
            <a:xfrm>
              <a:off x="120354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pl361"/>
            <p:cNvSpPr/>
            <p:nvPr/>
          </p:nvSpPr>
          <p:spPr>
            <a:xfrm>
              <a:off x="122958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3" name="pl362"/>
            <p:cNvSpPr/>
            <p:nvPr/>
          </p:nvSpPr>
          <p:spPr>
            <a:xfrm>
              <a:off x="125561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4" name="pl363"/>
            <p:cNvSpPr/>
            <p:nvPr/>
          </p:nvSpPr>
          <p:spPr>
            <a:xfrm>
              <a:off x="1281649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5" name="pl364"/>
            <p:cNvSpPr/>
            <p:nvPr/>
          </p:nvSpPr>
          <p:spPr>
            <a:xfrm>
              <a:off x="130768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6" name="pl365"/>
            <p:cNvSpPr/>
            <p:nvPr/>
          </p:nvSpPr>
          <p:spPr>
            <a:xfrm>
              <a:off x="133371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7" name="pl366"/>
            <p:cNvSpPr/>
            <p:nvPr/>
          </p:nvSpPr>
          <p:spPr>
            <a:xfrm>
              <a:off x="135975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8" name="pl367"/>
            <p:cNvSpPr/>
            <p:nvPr/>
          </p:nvSpPr>
          <p:spPr>
            <a:xfrm>
              <a:off x="138578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9" name="pl368"/>
            <p:cNvSpPr/>
            <p:nvPr/>
          </p:nvSpPr>
          <p:spPr>
            <a:xfrm>
              <a:off x="1411818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0" name="pl369"/>
            <p:cNvSpPr/>
            <p:nvPr/>
          </p:nvSpPr>
          <p:spPr>
            <a:xfrm>
              <a:off x="1437852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1" name="pl370"/>
            <p:cNvSpPr/>
            <p:nvPr/>
          </p:nvSpPr>
          <p:spPr>
            <a:xfrm>
              <a:off x="1463886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2" name="tx371"/>
            <p:cNvSpPr/>
            <p:nvPr/>
          </p:nvSpPr>
          <p:spPr>
            <a:xfrm rot="-5400000">
              <a:off x="1169435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73" name="tx372"/>
            <p:cNvSpPr/>
            <p:nvPr/>
          </p:nvSpPr>
          <p:spPr>
            <a:xfrm rot="-5400000">
              <a:off x="11944881"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74" name="tx373"/>
            <p:cNvSpPr/>
            <p:nvPr/>
          </p:nvSpPr>
          <p:spPr>
            <a:xfrm rot="-5400000">
              <a:off x="12205307"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75" name="tx374"/>
            <p:cNvSpPr/>
            <p:nvPr/>
          </p:nvSpPr>
          <p:spPr>
            <a:xfrm rot="-5400000">
              <a:off x="1246378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76" name="tx375"/>
            <p:cNvSpPr/>
            <p:nvPr/>
          </p:nvSpPr>
          <p:spPr>
            <a:xfrm rot="-5400000">
              <a:off x="1269347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77" name="tx376"/>
            <p:cNvSpPr/>
            <p:nvPr/>
          </p:nvSpPr>
          <p:spPr>
            <a:xfrm rot="-5400000">
              <a:off x="1299604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78" name="tx377"/>
            <p:cNvSpPr/>
            <p:nvPr/>
          </p:nvSpPr>
          <p:spPr>
            <a:xfrm rot="-5400000">
              <a:off x="1328607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79" name="tx378"/>
            <p:cNvSpPr/>
            <p:nvPr/>
          </p:nvSpPr>
          <p:spPr>
            <a:xfrm rot="-5400000">
              <a:off x="1348425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80" name="tx379"/>
            <p:cNvSpPr/>
            <p:nvPr/>
          </p:nvSpPr>
          <p:spPr>
            <a:xfrm rot="-5400000">
              <a:off x="13744553"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81" name="tx380"/>
            <p:cNvSpPr/>
            <p:nvPr/>
          </p:nvSpPr>
          <p:spPr>
            <a:xfrm rot="-5400000">
              <a:off x="14041311"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82" name="tx381"/>
            <p:cNvSpPr/>
            <p:nvPr/>
          </p:nvSpPr>
          <p:spPr>
            <a:xfrm rot="-5400000">
              <a:off x="1428302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83" name="tx382"/>
            <p:cNvSpPr/>
            <p:nvPr/>
          </p:nvSpPr>
          <p:spPr>
            <a:xfrm rot="-5400000">
              <a:off x="1454336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84" name="pl383"/>
            <p:cNvSpPr/>
            <p:nvPr/>
          </p:nvSpPr>
          <p:spPr>
            <a:xfrm>
              <a:off x="149512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5" name="pl384"/>
            <p:cNvSpPr/>
            <p:nvPr/>
          </p:nvSpPr>
          <p:spPr>
            <a:xfrm>
              <a:off x="152116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6" name="pl385"/>
            <p:cNvSpPr/>
            <p:nvPr/>
          </p:nvSpPr>
          <p:spPr>
            <a:xfrm>
              <a:off x="154719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7" name="pl386"/>
            <p:cNvSpPr/>
            <p:nvPr/>
          </p:nvSpPr>
          <p:spPr>
            <a:xfrm>
              <a:off x="157322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8" name="pl387"/>
            <p:cNvSpPr/>
            <p:nvPr/>
          </p:nvSpPr>
          <p:spPr>
            <a:xfrm>
              <a:off x="159926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9" name="pl388"/>
            <p:cNvSpPr/>
            <p:nvPr/>
          </p:nvSpPr>
          <p:spPr>
            <a:xfrm>
              <a:off x="1625296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0" name="pl389"/>
            <p:cNvSpPr/>
            <p:nvPr/>
          </p:nvSpPr>
          <p:spPr>
            <a:xfrm>
              <a:off x="165133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1" name="pl390"/>
            <p:cNvSpPr/>
            <p:nvPr/>
          </p:nvSpPr>
          <p:spPr>
            <a:xfrm>
              <a:off x="167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2" name="pl391"/>
            <p:cNvSpPr/>
            <p:nvPr/>
          </p:nvSpPr>
          <p:spPr>
            <a:xfrm>
              <a:off x="1703398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3" name="pl392"/>
            <p:cNvSpPr/>
            <p:nvPr/>
          </p:nvSpPr>
          <p:spPr>
            <a:xfrm>
              <a:off x="17294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4" name="pl393"/>
            <p:cNvSpPr/>
            <p:nvPr/>
          </p:nvSpPr>
          <p:spPr>
            <a:xfrm>
              <a:off x="17554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5" name="pl394"/>
            <p:cNvSpPr/>
            <p:nvPr/>
          </p:nvSpPr>
          <p:spPr>
            <a:xfrm>
              <a:off x="1781500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6" name="tx395"/>
            <p:cNvSpPr/>
            <p:nvPr/>
          </p:nvSpPr>
          <p:spPr>
            <a:xfrm rot="-5400000">
              <a:off x="1487049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97" name="tx396"/>
            <p:cNvSpPr/>
            <p:nvPr/>
          </p:nvSpPr>
          <p:spPr>
            <a:xfrm rot="-5400000">
              <a:off x="151210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98" name="tx397"/>
            <p:cNvSpPr/>
            <p:nvPr/>
          </p:nvSpPr>
          <p:spPr>
            <a:xfrm rot="-5400000">
              <a:off x="15381445"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99" name="tx398"/>
            <p:cNvSpPr/>
            <p:nvPr/>
          </p:nvSpPr>
          <p:spPr>
            <a:xfrm rot="-5400000">
              <a:off x="15639918"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00" name="tx399"/>
            <p:cNvSpPr/>
            <p:nvPr/>
          </p:nvSpPr>
          <p:spPr>
            <a:xfrm rot="-5400000">
              <a:off x="1586961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01" name="tx400"/>
            <p:cNvSpPr/>
            <p:nvPr/>
          </p:nvSpPr>
          <p:spPr>
            <a:xfrm rot="-5400000">
              <a:off x="1617218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02" name="tx401"/>
            <p:cNvSpPr/>
            <p:nvPr/>
          </p:nvSpPr>
          <p:spPr>
            <a:xfrm rot="-5400000">
              <a:off x="1646221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03" name="tx402"/>
            <p:cNvSpPr/>
            <p:nvPr/>
          </p:nvSpPr>
          <p:spPr>
            <a:xfrm rot="-5400000">
              <a:off x="1666039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04" name="tx403"/>
            <p:cNvSpPr/>
            <p:nvPr/>
          </p:nvSpPr>
          <p:spPr>
            <a:xfrm rot="-5400000">
              <a:off x="1692069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05" name="tx404"/>
            <p:cNvSpPr/>
            <p:nvPr/>
          </p:nvSpPr>
          <p:spPr>
            <a:xfrm rot="-5400000">
              <a:off x="1721744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06" name="tx405"/>
            <p:cNvSpPr/>
            <p:nvPr/>
          </p:nvSpPr>
          <p:spPr>
            <a:xfrm rot="-5400000">
              <a:off x="17459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07" name="tx406"/>
            <p:cNvSpPr/>
            <p:nvPr/>
          </p:nvSpPr>
          <p:spPr>
            <a:xfrm rot="-5400000">
              <a:off x="1771950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08" name="tx407"/>
            <p:cNvSpPr/>
            <p:nvPr/>
          </p:nvSpPr>
          <p:spPr>
            <a:xfrm>
              <a:off x="1421486" y="5200079"/>
              <a:ext cx="381186"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09" name="tx408"/>
            <p:cNvSpPr/>
            <p:nvPr/>
          </p:nvSpPr>
          <p:spPr>
            <a:xfrm>
              <a:off x="1230614" y="4294792"/>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2,000</a:t>
              </a:r>
            </a:p>
          </p:txBody>
        </p:sp>
        <p:sp>
          <p:nvSpPr>
            <p:cNvPr id="410" name="tx409"/>
            <p:cNvSpPr/>
            <p:nvPr/>
          </p:nvSpPr>
          <p:spPr>
            <a:xfrm>
              <a:off x="1230614" y="3419084"/>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4,000</a:t>
              </a:r>
            </a:p>
          </p:txBody>
        </p:sp>
        <p:sp>
          <p:nvSpPr>
            <p:cNvPr id="411" name="tx410"/>
            <p:cNvSpPr/>
            <p:nvPr/>
          </p:nvSpPr>
          <p:spPr>
            <a:xfrm>
              <a:off x="1230614" y="2543376"/>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6,000</a:t>
              </a:r>
            </a:p>
          </p:txBody>
        </p:sp>
        <p:sp>
          <p:nvSpPr>
            <p:cNvPr id="412" name="pl411"/>
            <p:cNvSpPr/>
            <p:nvPr/>
          </p:nvSpPr>
          <p:spPr>
            <a:xfrm>
              <a:off x="2055723"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3" name="pl412"/>
            <p:cNvSpPr/>
            <p:nvPr/>
          </p:nvSpPr>
          <p:spPr>
            <a:xfrm>
              <a:off x="2055723" y="440965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4" name="pl413"/>
            <p:cNvSpPr/>
            <p:nvPr/>
          </p:nvSpPr>
          <p:spPr>
            <a:xfrm>
              <a:off x="2055723" y="353394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5" name="pl414"/>
            <p:cNvSpPr/>
            <p:nvPr/>
          </p:nvSpPr>
          <p:spPr>
            <a:xfrm>
              <a:off x="2055723" y="265823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6" name="tx415"/>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17" name="rc416"/>
            <p:cNvSpPr/>
            <p:nvPr/>
          </p:nvSpPr>
          <p:spPr>
            <a:xfrm>
              <a:off x="18110385" y="2153563"/>
              <a:ext cx="1753945" cy="1236458"/>
            </a:xfrm>
            <a:prstGeom prst="rect">
              <a:avLst/>
            </a:prstGeom>
            <a:solidFill>
              <a:srgbClr val="FFFFFF">
                <a:alpha val="100000"/>
              </a:srgbClr>
            </a:solidFill>
          </p:spPr>
          <p:txBody>
            <a:bodyPr/>
            <a:lstStyle/>
            <a:p/>
          </p:txBody>
        </p:sp>
        <p:sp>
          <p:nvSpPr>
            <p:cNvPr id="418" name="rc417"/>
            <p:cNvSpPr/>
            <p:nvPr/>
          </p:nvSpPr>
          <p:spPr>
            <a:xfrm>
              <a:off x="18179974" y="2223153"/>
              <a:ext cx="274319" cy="274319"/>
            </a:xfrm>
            <a:prstGeom prst="rect">
              <a:avLst/>
            </a:prstGeom>
            <a:solidFill>
              <a:srgbClr val="FFFFFF">
                <a:alpha val="100000"/>
              </a:srgbClr>
            </a:solidFill>
          </p:spPr>
          <p:txBody>
            <a:bodyPr/>
            <a:lstStyle/>
            <a:p/>
          </p:txBody>
        </p:sp>
        <p:sp>
          <p:nvSpPr>
            <p:cNvPr id="419" name="rc418"/>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0" name="rc419"/>
            <p:cNvSpPr/>
            <p:nvPr/>
          </p:nvSpPr>
          <p:spPr>
            <a:xfrm>
              <a:off x="18179974" y="2497473"/>
              <a:ext cx="274319" cy="274319"/>
            </a:xfrm>
            <a:prstGeom prst="rect">
              <a:avLst/>
            </a:prstGeom>
            <a:solidFill>
              <a:srgbClr val="FFFFFF">
                <a:alpha val="100000"/>
              </a:srgbClr>
            </a:solidFill>
          </p:spPr>
          <p:txBody>
            <a:bodyPr/>
            <a:lstStyle/>
            <a:p/>
          </p:txBody>
        </p:sp>
        <p:sp>
          <p:nvSpPr>
            <p:cNvPr id="421" name="rc420"/>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22" name="rc421"/>
            <p:cNvSpPr/>
            <p:nvPr/>
          </p:nvSpPr>
          <p:spPr>
            <a:xfrm>
              <a:off x="18179974" y="2771793"/>
              <a:ext cx="274319" cy="274319"/>
            </a:xfrm>
            <a:prstGeom prst="rect">
              <a:avLst/>
            </a:prstGeom>
            <a:solidFill>
              <a:srgbClr val="FFFFFF">
                <a:alpha val="100000"/>
              </a:srgbClr>
            </a:solidFill>
          </p:spPr>
          <p:txBody>
            <a:bodyPr/>
            <a:lstStyle/>
            <a:p/>
          </p:txBody>
        </p:sp>
        <p:sp>
          <p:nvSpPr>
            <p:cNvPr id="423" name="rc422"/>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4" name="rc423"/>
            <p:cNvSpPr/>
            <p:nvPr/>
          </p:nvSpPr>
          <p:spPr>
            <a:xfrm>
              <a:off x="18179974" y="3046113"/>
              <a:ext cx="274319" cy="274319"/>
            </a:xfrm>
            <a:prstGeom prst="rect">
              <a:avLst/>
            </a:prstGeom>
            <a:solidFill>
              <a:srgbClr val="FFFFFF">
                <a:alpha val="100000"/>
              </a:srgbClr>
            </a:solidFill>
          </p:spPr>
          <p:txBody>
            <a:bodyPr/>
            <a:lstStyle/>
            <a:p/>
          </p:txBody>
        </p:sp>
        <p:sp>
          <p:nvSpPr>
            <p:cNvPr id="425" name="rc424"/>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6" name="tx425"/>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27" name="tx426"/>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28" name="tx427"/>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29" name="tx428"/>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sp xmlns:a="http://schemas.openxmlformats.org/drawingml/2006/main" xmlns:r="http://schemas.openxmlformats.org/officeDocument/2006/relationships" xmlns:p="http://schemas.openxmlformats.org/presentationml/2006/main">
        <p:nvSpPr>
          <p:cNvPr id="430" name=""/>
          <p:cNvSpPr>
            <a:spLocks noGrp="1"/>
          </p:cNvSpPr>
          <p:nvPr>
            <p:ph/>
          </p:nvPr>
        </p:nvSpPr>
        <p:spPr>
          <a:xfrm>
            <a:off x="7772400" y="7772400"/>
            <a:ext cx="54864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age distribution data available
for the past 12 months</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431" name=""/>
          <p:cNvGrpSpPr/>
          <p:nvPr/>
        </p:nvGrpSpPr>
        <p:grpSpPr>
          <a:xfrm>
            <a:off x="12527280" y="6217920"/>
            <a:ext cx="5486400" cy="4297680"/>
            <a:chOff x="12527280" y="6217920"/>
            <a:chExt cx="5486400" cy="4297680"/>
          </a:xfrm>
        </p:grpSpPr>
        <p:sp>
          <p:nvSpPr>
            <p:cNvPr id="432"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33"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34"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435"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36"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37"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38"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39"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40"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41"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42"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43"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44"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45"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46" name="pl17"/>
            <p:cNvSpPr/>
            <p:nvPr/>
          </p:nvSpPr>
          <p:spPr>
            <a:xfrm>
              <a:off x="13329440" y="6663670"/>
              <a:ext cx="4502097" cy="384112"/>
            </a:xfrm>
            <a:custGeom>
              <a:avLst/>
              <a:pathLst>
                <a:path w="4502097" h="384112">
                  <a:moveTo>
                    <a:pt x="0" y="384112"/>
                  </a:moveTo>
                  <a:lnTo>
                    <a:pt x="187587" y="358504"/>
                  </a:lnTo>
                  <a:lnTo>
                    <a:pt x="375174" y="358504"/>
                  </a:lnTo>
                  <a:lnTo>
                    <a:pt x="562762" y="358504"/>
                  </a:lnTo>
                  <a:lnTo>
                    <a:pt x="750349" y="332897"/>
                  </a:lnTo>
                  <a:lnTo>
                    <a:pt x="937937" y="332897"/>
                  </a:lnTo>
                  <a:lnTo>
                    <a:pt x="1125524" y="153644"/>
                  </a:lnTo>
                  <a:lnTo>
                    <a:pt x="1313111" y="128037"/>
                  </a:lnTo>
                  <a:lnTo>
                    <a:pt x="1500699" y="51214"/>
                  </a:lnTo>
                  <a:lnTo>
                    <a:pt x="1688286" y="0"/>
                  </a:lnTo>
                  <a:lnTo>
                    <a:pt x="1875874" y="0"/>
                  </a:lnTo>
                  <a:lnTo>
                    <a:pt x="2063461" y="0"/>
                  </a:lnTo>
                  <a:lnTo>
                    <a:pt x="2251048" y="0"/>
                  </a:lnTo>
                  <a:lnTo>
                    <a:pt x="2438636" y="0"/>
                  </a:lnTo>
                  <a:lnTo>
                    <a:pt x="2626223" y="0"/>
                  </a:lnTo>
                  <a:lnTo>
                    <a:pt x="2813811" y="0"/>
                  </a:lnTo>
                  <a:lnTo>
                    <a:pt x="3001398" y="0"/>
                  </a:lnTo>
                  <a:lnTo>
                    <a:pt x="3188985" y="0"/>
                  </a:lnTo>
                  <a:lnTo>
                    <a:pt x="3376573" y="0"/>
                  </a:lnTo>
                  <a:lnTo>
                    <a:pt x="3564160" y="0"/>
                  </a:lnTo>
                  <a:lnTo>
                    <a:pt x="3751748" y="0"/>
                  </a:lnTo>
                  <a:lnTo>
                    <a:pt x="3939335" y="0"/>
                  </a:lnTo>
                  <a:lnTo>
                    <a:pt x="4126923" y="0"/>
                  </a:lnTo>
                  <a:lnTo>
                    <a:pt x="4314510" y="102429"/>
                  </a:lnTo>
                  <a:lnTo>
                    <a:pt x="4502097" y="102429"/>
                  </a:lnTo>
                </a:path>
              </a:pathLst>
            </a:custGeom>
            <a:ln w="32521" cap="flat">
              <a:solidFill>
                <a:srgbClr val="5EB0E8">
                  <a:alpha val="100000"/>
                </a:srgbClr>
              </a:solidFill>
              <a:prstDash val="solid"/>
              <a:round/>
            </a:ln>
          </p:spPr>
          <p:txBody>
            <a:bodyPr/>
            <a:lstStyle/>
            <a:p/>
          </p:txBody>
        </p:sp>
        <p:sp>
          <p:nvSpPr>
            <p:cNvPr id="447" name="pl18"/>
            <p:cNvSpPr/>
            <p:nvPr/>
          </p:nvSpPr>
          <p:spPr>
            <a:xfrm>
              <a:off x="14267377" y="6663670"/>
              <a:ext cx="3564160" cy="384112"/>
            </a:xfrm>
            <a:custGeom>
              <a:avLst/>
              <a:pathLst>
                <a:path w="3564160" h="384112">
                  <a:moveTo>
                    <a:pt x="0" y="384112"/>
                  </a:moveTo>
                  <a:lnTo>
                    <a:pt x="187587" y="128037"/>
                  </a:lnTo>
                  <a:lnTo>
                    <a:pt x="375174" y="179252"/>
                  </a:lnTo>
                  <a:lnTo>
                    <a:pt x="562762" y="102429"/>
                  </a:lnTo>
                  <a:lnTo>
                    <a:pt x="750349" y="25607"/>
                  </a:lnTo>
                  <a:lnTo>
                    <a:pt x="937937" y="0"/>
                  </a:lnTo>
                  <a:lnTo>
                    <a:pt x="1125524" y="0"/>
                  </a:lnTo>
                  <a:lnTo>
                    <a:pt x="1313111" y="0"/>
                  </a:lnTo>
                  <a:lnTo>
                    <a:pt x="1500699" y="0"/>
                  </a:lnTo>
                  <a:lnTo>
                    <a:pt x="1688286" y="0"/>
                  </a:lnTo>
                  <a:lnTo>
                    <a:pt x="1875874" y="0"/>
                  </a:lnTo>
                  <a:lnTo>
                    <a:pt x="2063461" y="0"/>
                  </a:lnTo>
                  <a:lnTo>
                    <a:pt x="2251048" y="0"/>
                  </a:lnTo>
                  <a:lnTo>
                    <a:pt x="2438636" y="0"/>
                  </a:lnTo>
                  <a:lnTo>
                    <a:pt x="2626223" y="25607"/>
                  </a:lnTo>
                  <a:lnTo>
                    <a:pt x="2813811" y="0"/>
                  </a:lnTo>
                  <a:lnTo>
                    <a:pt x="3001398" y="0"/>
                  </a:lnTo>
                  <a:lnTo>
                    <a:pt x="3188985" y="0"/>
                  </a:lnTo>
                  <a:lnTo>
                    <a:pt x="3376573" y="102429"/>
                  </a:lnTo>
                  <a:lnTo>
                    <a:pt x="3564160" y="102429"/>
                  </a:lnTo>
                </a:path>
              </a:pathLst>
            </a:custGeom>
            <a:ln w="32521" cap="flat">
              <a:solidFill>
                <a:srgbClr val="00A173">
                  <a:alpha val="100000"/>
                </a:srgbClr>
              </a:solidFill>
              <a:prstDash val="solid"/>
              <a:round/>
            </a:ln>
          </p:spPr>
          <p:txBody>
            <a:bodyPr/>
            <a:lstStyle/>
            <a:p/>
          </p:txBody>
        </p:sp>
        <p:sp>
          <p:nvSpPr>
            <p:cNvPr id="448"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49"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50"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51"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452"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453"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54"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55"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56"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57"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58"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59"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0"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1"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2"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3"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4"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5"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6"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7"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8"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9"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0"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1"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2"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3"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4"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5"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6"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7"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8"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9"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0"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1"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2"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3"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4"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5"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486"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487"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488"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489"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490"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491"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492"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493"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494"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495"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496"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497"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498"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499"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00"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01"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02"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03"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04"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05"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06"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07"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08"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09"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10"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11" name="rc82"/>
            <p:cNvSpPr/>
            <p:nvPr/>
          </p:nvSpPr>
          <p:spPr>
            <a:xfrm>
              <a:off x="14005791" y="9941072"/>
              <a:ext cx="3149396" cy="504938"/>
            </a:xfrm>
            <a:prstGeom prst="rect">
              <a:avLst/>
            </a:prstGeom>
            <a:solidFill>
              <a:srgbClr val="FFFFFF">
                <a:alpha val="100000"/>
              </a:srgbClr>
            </a:solidFill>
          </p:spPr>
          <p:txBody>
            <a:bodyPr/>
            <a:lstStyle/>
            <a:p/>
          </p:txBody>
        </p:sp>
        <p:sp>
          <p:nvSpPr>
            <p:cNvPr id="512"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13"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14"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15"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16"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517"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518"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519"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520"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aggregate surveillance data.  Coverage data from WHO/UNICEF Estimates of National Immunization Coverage (WUENIC)</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Colombia</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3214267" cy="3131794"/>
            </a:xfrm>
            <a:prstGeom prst="rect">
              <a:avLst/>
            </a:prstGeom>
            <a:solidFill>
              <a:srgbClr val="FFFFFF">
                <a:alpha val="100000"/>
              </a:srgbClr>
            </a:solidFill>
          </p:spPr>
          <p:txBody>
            <a:bodyPr/>
            <a:lstStyle/>
            <a:p/>
          </p:txBody>
        </p:sp>
        <p:sp>
          <p:nvSpPr>
            <p:cNvPr id="7" name="pl6"/>
            <p:cNvSpPr/>
            <p:nvPr/>
          </p:nvSpPr>
          <p:spPr>
            <a:xfrm>
              <a:off x="1899869" y="494983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8" name="pl7"/>
            <p:cNvSpPr/>
            <p:nvPr/>
          </p:nvSpPr>
          <p:spPr>
            <a:xfrm>
              <a:off x="1899869" y="427878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9" name="pl8"/>
            <p:cNvSpPr/>
            <p:nvPr/>
          </p:nvSpPr>
          <p:spPr>
            <a:xfrm>
              <a:off x="1899869" y="360773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 name="pl9"/>
            <p:cNvSpPr/>
            <p:nvPr/>
          </p:nvSpPr>
          <p:spPr>
            <a:xfrm>
              <a:off x="1899869" y="293668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1" name="pl10"/>
            <p:cNvSpPr/>
            <p:nvPr/>
          </p:nvSpPr>
          <p:spPr>
            <a:xfrm>
              <a:off x="1899869" y="226562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 name="pl11"/>
            <p:cNvSpPr/>
            <p:nvPr/>
          </p:nvSpPr>
          <p:spPr>
            <a:xfrm>
              <a:off x="189986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 name="pl12"/>
            <p:cNvSpPr/>
            <p:nvPr/>
          </p:nvSpPr>
          <p:spPr>
            <a:xfrm>
              <a:off x="1899869" y="461430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 name="pl13"/>
            <p:cNvSpPr/>
            <p:nvPr/>
          </p:nvSpPr>
          <p:spPr>
            <a:xfrm>
              <a:off x="1899869" y="394325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5" name="pl14"/>
            <p:cNvSpPr/>
            <p:nvPr/>
          </p:nvSpPr>
          <p:spPr>
            <a:xfrm>
              <a:off x="1899869" y="327220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6" name="pl15"/>
            <p:cNvSpPr/>
            <p:nvPr/>
          </p:nvSpPr>
          <p:spPr>
            <a:xfrm>
              <a:off x="1899869" y="260115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7" name="rc16"/>
            <p:cNvSpPr/>
            <p:nvPr/>
          </p:nvSpPr>
          <p:spPr>
            <a:xfrm>
              <a:off x="193938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 name="rc17"/>
            <p:cNvSpPr/>
            <p:nvPr/>
          </p:nvSpPr>
          <p:spPr>
            <a:xfrm>
              <a:off x="193938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 name="rc18"/>
            <p:cNvSpPr/>
            <p:nvPr/>
          </p:nvSpPr>
          <p:spPr>
            <a:xfrm>
              <a:off x="193938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 name="rc19"/>
            <p:cNvSpPr/>
            <p:nvPr/>
          </p:nvSpPr>
          <p:spPr>
            <a:xfrm>
              <a:off x="1939388" y="4949832"/>
              <a:ext cx="237118" cy="33552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 name="rc20"/>
            <p:cNvSpPr/>
            <p:nvPr/>
          </p:nvSpPr>
          <p:spPr>
            <a:xfrm>
              <a:off x="220285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 name="rc21"/>
            <p:cNvSpPr/>
            <p:nvPr/>
          </p:nvSpPr>
          <p:spPr>
            <a:xfrm>
              <a:off x="220285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 name="rc22"/>
            <p:cNvSpPr/>
            <p:nvPr/>
          </p:nvSpPr>
          <p:spPr>
            <a:xfrm>
              <a:off x="220285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 name="rc23"/>
            <p:cNvSpPr/>
            <p:nvPr/>
          </p:nvSpPr>
          <p:spPr>
            <a:xfrm>
              <a:off x="2202853" y="4822333"/>
              <a:ext cx="237118" cy="46302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 name="rc24"/>
            <p:cNvSpPr/>
            <p:nvPr/>
          </p:nvSpPr>
          <p:spPr>
            <a:xfrm>
              <a:off x="246631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 name="rc25"/>
            <p:cNvSpPr/>
            <p:nvPr/>
          </p:nvSpPr>
          <p:spPr>
            <a:xfrm>
              <a:off x="246631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 name="rc26"/>
            <p:cNvSpPr/>
            <p:nvPr/>
          </p:nvSpPr>
          <p:spPr>
            <a:xfrm>
              <a:off x="246631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 name="rc27"/>
            <p:cNvSpPr/>
            <p:nvPr/>
          </p:nvSpPr>
          <p:spPr>
            <a:xfrm>
              <a:off x="2466318" y="4493518"/>
              <a:ext cx="237118" cy="7918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 name="rc28"/>
            <p:cNvSpPr/>
            <p:nvPr/>
          </p:nvSpPr>
          <p:spPr>
            <a:xfrm>
              <a:off x="2729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0" name="rc29"/>
            <p:cNvSpPr/>
            <p:nvPr/>
          </p:nvSpPr>
          <p:spPr>
            <a:xfrm>
              <a:off x="272978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1" name="rc30"/>
            <p:cNvSpPr/>
            <p:nvPr/>
          </p:nvSpPr>
          <p:spPr>
            <a:xfrm>
              <a:off x="272978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2" name="rc31"/>
            <p:cNvSpPr/>
            <p:nvPr/>
          </p:nvSpPr>
          <p:spPr>
            <a:xfrm>
              <a:off x="2729782" y="4708254"/>
              <a:ext cx="237118" cy="57710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3" name="rc32"/>
            <p:cNvSpPr/>
            <p:nvPr/>
          </p:nvSpPr>
          <p:spPr>
            <a:xfrm>
              <a:off x="299324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4" name="rc33"/>
            <p:cNvSpPr/>
            <p:nvPr/>
          </p:nvSpPr>
          <p:spPr>
            <a:xfrm>
              <a:off x="299324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5" name="rc34"/>
            <p:cNvSpPr/>
            <p:nvPr/>
          </p:nvSpPr>
          <p:spPr>
            <a:xfrm>
              <a:off x="299324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6" name="rc35"/>
            <p:cNvSpPr/>
            <p:nvPr/>
          </p:nvSpPr>
          <p:spPr>
            <a:xfrm>
              <a:off x="2993247" y="4419702"/>
              <a:ext cx="237118" cy="86565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7" name="rc36"/>
            <p:cNvSpPr/>
            <p:nvPr/>
          </p:nvSpPr>
          <p:spPr>
            <a:xfrm>
              <a:off x="325671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8" name="rc37"/>
            <p:cNvSpPr/>
            <p:nvPr/>
          </p:nvSpPr>
          <p:spPr>
            <a:xfrm>
              <a:off x="325671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9" name="rc38"/>
            <p:cNvSpPr/>
            <p:nvPr/>
          </p:nvSpPr>
          <p:spPr>
            <a:xfrm>
              <a:off x="325671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0" name="rc39"/>
            <p:cNvSpPr/>
            <p:nvPr/>
          </p:nvSpPr>
          <p:spPr>
            <a:xfrm>
              <a:off x="3256711" y="4641149"/>
              <a:ext cx="237118" cy="6442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1" name="rc40"/>
            <p:cNvSpPr/>
            <p:nvPr/>
          </p:nvSpPr>
          <p:spPr>
            <a:xfrm>
              <a:off x="352017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 name="rc41"/>
            <p:cNvSpPr/>
            <p:nvPr/>
          </p:nvSpPr>
          <p:spPr>
            <a:xfrm>
              <a:off x="352017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 name="rc42"/>
            <p:cNvSpPr/>
            <p:nvPr/>
          </p:nvSpPr>
          <p:spPr>
            <a:xfrm>
              <a:off x="352017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4" name="rc43"/>
            <p:cNvSpPr/>
            <p:nvPr/>
          </p:nvSpPr>
          <p:spPr>
            <a:xfrm>
              <a:off x="3520176" y="4714965"/>
              <a:ext cx="237118" cy="57039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5" name="rc44"/>
            <p:cNvSpPr/>
            <p:nvPr/>
          </p:nvSpPr>
          <p:spPr>
            <a:xfrm>
              <a:off x="378364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6" name="rc45"/>
            <p:cNvSpPr/>
            <p:nvPr/>
          </p:nvSpPr>
          <p:spPr>
            <a:xfrm>
              <a:off x="378364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 name="rc46"/>
            <p:cNvSpPr/>
            <p:nvPr/>
          </p:nvSpPr>
          <p:spPr>
            <a:xfrm>
              <a:off x="378364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8" name="rc47"/>
            <p:cNvSpPr/>
            <p:nvPr/>
          </p:nvSpPr>
          <p:spPr>
            <a:xfrm>
              <a:off x="3783640" y="4198255"/>
              <a:ext cx="237118" cy="108710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9" name="rc48"/>
            <p:cNvSpPr/>
            <p:nvPr/>
          </p:nvSpPr>
          <p:spPr>
            <a:xfrm>
              <a:off x="404710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0" name="rc49"/>
            <p:cNvSpPr/>
            <p:nvPr/>
          </p:nvSpPr>
          <p:spPr>
            <a:xfrm>
              <a:off x="404710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1" name="rc50"/>
            <p:cNvSpPr/>
            <p:nvPr/>
          </p:nvSpPr>
          <p:spPr>
            <a:xfrm>
              <a:off x="404710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2" name="rc51"/>
            <p:cNvSpPr/>
            <p:nvPr/>
          </p:nvSpPr>
          <p:spPr>
            <a:xfrm>
              <a:off x="4047105" y="4486807"/>
              <a:ext cx="237118" cy="7985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3" name="rc52"/>
            <p:cNvSpPr/>
            <p:nvPr/>
          </p:nvSpPr>
          <p:spPr>
            <a:xfrm>
              <a:off x="431057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4" name="rc53"/>
            <p:cNvSpPr/>
            <p:nvPr/>
          </p:nvSpPr>
          <p:spPr>
            <a:xfrm>
              <a:off x="431057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5" name="rc54"/>
            <p:cNvSpPr/>
            <p:nvPr/>
          </p:nvSpPr>
          <p:spPr>
            <a:xfrm>
              <a:off x="431057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6" name="rc55"/>
            <p:cNvSpPr/>
            <p:nvPr/>
          </p:nvSpPr>
          <p:spPr>
            <a:xfrm>
              <a:off x="4310570" y="4607596"/>
              <a:ext cx="237118" cy="67776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7" name="rc56"/>
            <p:cNvSpPr/>
            <p:nvPr/>
          </p:nvSpPr>
          <p:spPr>
            <a:xfrm>
              <a:off x="457403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8" name="rc57"/>
            <p:cNvSpPr/>
            <p:nvPr/>
          </p:nvSpPr>
          <p:spPr>
            <a:xfrm>
              <a:off x="457403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9" name="rc58"/>
            <p:cNvSpPr/>
            <p:nvPr/>
          </p:nvSpPr>
          <p:spPr>
            <a:xfrm>
              <a:off x="457403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0" name="rc59"/>
            <p:cNvSpPr/>
            <p:nvPr/>
          </p:nvSpPr>
          <p:spPr>
            <a:xfrm>
              <a:off x="4574034" y="4667991"/>
              <a:ext cx="237118" cy="61736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1" name="rc60"/>
            <p:cNvSpPr/>
            <p:nvPr/>
          </p:nvSpPr>
          <p:spPr>
            <a:xfrm>
              <a:off x="483749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2" name="rc61"/>
            <p:cNvSpPr/>
            <p:nvPr/>
          </p:nvSpPr>
          <p:spPr>
            <a:xfrm>
              <a:off x="483749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3" name="rc62"/>
            <p:cNvSpPr/>
            <p:nvPr/>
          </p:nvSpPr>
          <p:spPr>
            <a:xfrm>
              <a:off x="483749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4" name="rc63"/>
            <p:cNvSpPr/>
            <p:nvPr/>
          </p:nvSpPr>
          <p:spPr>
            <a:xfrm>
              <a:off x="4837499" y="4902859"/>
              <a:ext cx="237118" cy="3824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5" name="pg64"/>
            <p:cNvSpPr/>
            <p:nvPr/>
          </p:nvSpPr>
          <p:spPr>
            <a:xfrm>
              <a:off x="2726651"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6" name="tx65"/>
            <p:cNvSpPr/>
            <p:nvPr/>
          </p:nvSpPr>
          <p:spPr>
            <a:xfrm>
              <a:off x="2851533"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67" name="pg66"/>
            <p:cNvSpPr/>
            <p:nvPr/>
          </p:nvSpPr>
          <p:spPr>
            <a:xfrm>
              <a:off x="2933108"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8" name="tx67"/>
            <p:cNvSpPr/>
            <p:nvPr/>
          </p:nvSpPr>
          <p:spPr>
            <a:xfrm>
              <a:off x="3037177"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69" name="rc68"/>
            <p:cNvSpPr/>
            <p:nvPr/>
          </p:nvSpPr>
          <p:spPr>
            <a:xfrm>
              <a:off x="1899869" y="2153563"/>
              <a:ext cx="3214267" cy="3131794"/>
            </a:xfrm>
            <a:prstGeom prst="rect">
              <a:avLst/>
            </a:prstGeom>
            <a:ln w="13550" cap="rnd">
              <a:solidFill>
                <a:srgbClr val="333333">
                  <a:alpha val="100000"/>
                </a:srgbClr>
              </a:solidFill>
              <a:prstDash val="solid"/>
              <a:round/>
            </a:ln>
          </p:spPr>
          <p:txBody>
            <a:bodyPr/>
            <a:lstStyle/>
            <a:p/>
          </p:txBody>
        </p:sp>
        <p:sp>
          <p:nvSpPr>
            <p:cNvPr id="70" name="rc69"/>
            <p:cNvSpPr/>
            <p:nvPr/>
          </p:nvSpPr>
          <p:spPr>
            <a:xfrm>
              <a:off x="5114136" y="2153563"/>
              <a:ext cx="3214267" cy="3131794"/>
            </a:xfrm>
            <a:prstGeom prst="rect">
              <a:avLst/>
            </a:prstGeom>
            <a:solidFill>
              <a:srgbClr val="FFFFFF">
                <a:alpha val="100000"/>
              </a:srgbClr>
            </a:solidFill>
          </p:spPr>
          <p:txBody>
            <a:bodyPr/>
            <a:lstStyle/>
            <a:p/>
          </p:txBody>
        </p:sp>
        <p:sp>
          <p:nvSpPr>
            <p:cNvPr id="71" name="pl70"/>
            <p:cNvSpPr/>
            <p:nvPr/>
          </p:nvSpPr>
          <p:spPr>
            <a:xfrm>
              <a:off x="5114136" y="494983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2" name="pl71"/>
            <p:cNvSpPr/>
            <p:nvPr/>
          </p:nvSpPr>
          <p:spPr>
            <a:xfrm>
              <a:off x="5114136" y="427878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3" name="pl72"/>
            <p:cNvSpPr/>
            <p:nvPr/>
          </p:nvSpPr>
          <p:spPr>
            <a:xfrm>
              <a:off x="5114136" y="360773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4" name="pl73"/>
            <p:cNvSpPr/>
            <p:nvPr/>
          </p:nvSpPr>
          <p:spPr>
            <a:xfrm>
              <a:off x="5114136" y="293668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5" name="pl74"/>
            <p:cNvSpPr/>
            <p:nvPr/>
          </p:nvSpPr>
          <p:spPr>
            <a:xfrm>
              <a:off x="5114136" y="226562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6" name="pl75"/>
            <p:cNvSpPr/>
            <p:nvPr/>
          </p:nvSpPr>
          <p:spPr>
            <a:xfrm>
              <a:off x="5114136"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7" name="pl76"/>
            <p:cNvSpPr/>
            <p:nvPr/>
          </p:nvSpPr>
          <p:spPr>
            <a:xfrm>
              <a:off x="5114136" y="461430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8" name="pl77"/>
            <p:cNvSpPr/>
            <p:nvPr/>
          </p:nvSpPr>
          <p:spPr>
            <a:xfrm>
              <a:off x="5114136" y="394325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9" name="pl78"/>
            <p:cNvSpPr/>
            <p:nvPr/>
          </p:nvSpPr>
          <p:spPr>
            <a:xfrm>
              <a:off x="5114136" y="327220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80" name="pl79"/>
            <p:cNvSpPr/>
            <p:nvPr/>
          </p:nvSpPr>
          <p:spPr>
            <a:xfrm>
              <a:off x="5114136" y="260115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81" name="rc80"/>
            <p:cNvSpPr/>
            <p:nvPr/>
          </p:nvSpPr>
          <p:spPr>
            <a:xfrm>
              <a:off x="515365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2" name="rc81"/>
            <p:cNvSpPr/>
            <p:nvPr/>
          </p:nvSpPr>
          <p:spPr>
            <a:xfrm>
              <a:off x="515365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3" name="rc82"/>
            <p:cNvSpPr/>
            <p:nvPr/>
          </p:nvSpPr>
          <p:spPr>
            <a:xfrm>
              <a:off x="515365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4" name="rc83"/>
            <p:cNvSpPr/>
            <p:nvPr/>
          </p:nvSpPr>
          <p:spPr>
            <a:xfrm>
              <a:off x="5153656" y="4714965"/>
              <a:ext cx="237118" cy="57039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5" name="rc84"/>
            <p:cNvSpPr/>
            <p:nvPr/>
          </p:nvSpPr>
          <p:spPr>
            <a:xfrm>
              <a:off x="541712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541712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541712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5417121" y="4614307"/>
              <a:ext cx="237118" cy="6710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568058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568058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568058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5680585" y="4124440"/>
              <a:ext cx="237118" cy="116091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594405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594405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594405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5944050" y="4171413"/>
              <a:ext cx="237118" cy="111394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rc96"/>
            <p:cNvSpPr/>
            <p:nvPr/>
          </p:nvSpPr>
          <p:spPr>
            <a:xfrm>
              <a:off x="620751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620751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620751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6207514" y="3654704"/>
              <a:ext cx="237118" cy="16306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rc100"/>
            <p:cNvSpPr/>
            <p:nvPr/>
          </p:nvSpPr>
          <p:spPr>
            <a:xfrm>
              <a:off x="647097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2" name="rc101"/>
            <p:cNvSpPr/>
            <p:nvPr/>
          </p:nvSpPr>
          <p:spPr>
            <a:xfrm>
              <a:off x="647097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3" name="rc102"/>
            <p:cNvSpPr/>
            <p:nvPr/>
          </p:nvSpPr>
          <p:spPr>
            <a:xfrm>
              <a:off x="647097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4" name="rc103"/>
            <p:cNvSpPr/>
            <p:nvPr/>
          </p:nvSpPr>
          <p:spPr>
            <a:xfrm>
              <a:off x="6470979" y="4023782"/>
              <a:ext cx="237118" cy="12615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5" name="rc104"/>
            <p:cNvSpPr/>
            <p:nvPr/>
          </p:nvSpPr>
          <p:spPr>
            <a:xfrm>
              <a:off x="673444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6" name="rc105"/>
            <p:cNvSpPr/>
            <p:nvPr/>
          </p:nvSpPr>
          <p:spPr>
            <a:xfrm>
              <a:off x="673444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7" name="rc106"/>
            <p:cNvSpPr/>
            <p:nvPr/>
          </p:nvSpPr>
          <p:spPr>
            <a:xfrm>
              <a:off x="673444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8" name="rc107"/>
            <p:cNvSpPr/>
            <p:nvPr/>
          </p:nvSpPr>
          <p:spPr>
            <a:xfrm>
              <a:off x="6734443" y="4037203"/>
              <a:ext cx="237118" cy="12481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9" name="rc108"/>
            <p:cNvSpPr/>
            <p:nvPr/>
          </p:nvSpPr>
          <p:spPr>
            <a:xfrm>
              <a:off x="699790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0" name="rc109"/>
            <p:cNvSpPr/>
            <p:nvPr/>
          </p:nvSpPr>
          <p:spPr>
            <a:xfrm>
              <a:off x="699790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1" name="rc110"/>
            <p:cNvSpPr/>
            <p:nvPr/>
          </p:nvSpPr>
          <p:spPr>
            <a:xfrm>
              <a:off x="699790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2" name="rc111"/>
            <p:cNvSpPr/>
            <p:nvPr/>
          </p:nvSpPr>
          <p:spPr>
            <a:xfrm>
              <a:off x="6997908" y="4339176"/>
              <a:ext cx="237118" cy="9461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3" name="rc112"/>
            <p:cNvSpPr/>
            <p:nvPr/>
          </p:nvSpPr>
          <p:spPr>
            <a:xfrm>
              <a:off x="726137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4" name="rc113"/>
            <p:cNvSpPr/>
            <p:nvPr/>
          </p:nvSpPr>
          <p:spPr>
            <a:xfrm>
              <a:off x="726137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5" name="rc114"/>
            <p:cNvSpPr/>
            <p:nvPr/>
          </p:nvSpPr>
          <p:spPr>
            <a:xfrm>
              <a:off x="726137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6" name="rc115"/>
            <p:cNvSpPr/>
            <p:nvPr/>
          </p:nvSpPr>
          <p:spPr>
            <a:xfrm>
              <a:off x="7261373" y="4486807"/>
              <a:ext cx="237118" cy="7985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7" name="rc116"/>
            <p:cNvSpPr/>
            <p:nvPr/>
          </p:nvSpPr>
          <p:spPr>
            <a:xfrm>
              <a:off x="752483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8" name="rc117"/>
            <p:cNvSpPr/>
            <p:nvPr/>
          </p:nvSpPr>
          <p:spPr>
            <a:xfrm>
              <a:off x="752483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9" name="rc118"/>
            <p:cNvSpPr/>
            <p:nvPr/>
          </p:nvSpPr>
          <p:spPr>
            <a:xfrm>
              <a:off x="752483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0" name="rc119"/>
            <p:cNvSpPr/>
            <p:nvPr/>
          </p:nvSpPr>
          <p:spPr>
            <a:xfrm>
              <a:off x="7524837" y="4359308"/>
              <a:ext cx="237118" cy="9260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1" name="rc120"/>
            <p:cNvSpPr/>
            <p:nvPr/>
          </p:nvSpPr>
          <p:spPr>
            <a:xfrm>
              <a:off x="778830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2" name="rc121"/>
            <p:cNvSpPr/>
            <p:nvPr/>
          </p:nvSpPr>
          <p:spPr>
            <a:xfrm>
              <a:off x="778830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3" name="rc122"/>
            <p:cNvSpPr/>
            <p:nvPr/>
          </p:nvSpPr>
          <p:spPr>
            <a:xfrm>
              <a:off x="778830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4" name="rc123"/>
            <p:cNvSpPr/>
            <p:nvPr/>
          </p:nvSpPr>
          <p:spPr>
            <a:xfrm>
              <a:off x="7788302" y="4473386"/>
              <a:ext cx="237118" cy="81197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5" name="rc124"/>
            <p:cNvSpPr/>
            <p:nvPr/>
          </p:nvSpPr>
          <p:spPr>
            <a:xfrm>
              <a:off x="805176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6" name="rc125"/>
            <p:cNvSpPr/>
            <p:nvPr/>
          </p:nvSpPr>
          <p:spPr>
            <a:xfrm>
              <a:off x="805176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7" name="rc126"/>
            <p:cNvSpPr/>
            <p:nvPr/>
          </p:nvSpPr>
          <p:spPr>
            <a:xfrm>
              <a:off x="805176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8" name="rc127"/>
            <p:cNvSpPr/>
            <p:nvPr/>
          </p:nvSpPr>
          <p:spPr>
            <a:xfrm>
              <a:off x="8051766" y="4741807"/>
              <a:ext cx="237118" cy="54355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9" name="pg128"/>
            <p:cNvSpPr/>
            <p:nvPr/>
          </p:nvSpPr>
          <p:spPr>
            <a:xfrm>
              <a:off x="5940919"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30" name="tx129"/>
            <p:cNvSpPr/>
            <p:nvPr/>
          </p:nvSpPr>
          <p:spPr>
            <a:xfrm>
              <a:off x="6065801"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131" name="pg130"/>
            <p:cNvSpPr/>
            <p:nvPr/>
          </p:nvSpPr>
          <p:spPr>
            <a:xfrm>
              <a:off x="6147376"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32" name="tx131"/>
            <p:cNvSpPr/>
            <p:nvPr/>
          </p:nvSpPr>
          <p:spPr>
            <a:xfrm>
              <a:off x="6251445"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133" name="rc132"/>
            <p:cNvSpPr/>
            <p:nvPr/>
          </p:nvSpPr>
          <p:spPr>
            <a:xfrm>
              <a:off x="5114136" y="2153563"/>
              <a:ext cx="3214267" cy="3131794"/>
            </a:xfrm>
            <a:prstGeom prst="rect">
              <a:avLst/>
            </a:prstGeom>
            <a:ln w="13550" cap="rnd">
              <a:solidFill>
                <a:srgbClr val="333333">
                  <a:alpha val="100000"/>
                </a:srgbClr>
              </a:solidFill>
              <a:prstDash val="solid"/>
              <a:round/>
            </a:ln>
          </p:spPr>
          <p:txBody>
            <a:bodyPr/>
            <a:lstStyle/>
            <a:p/>
          </p:txBody>
        </p:sp>
        <p:sp>
          <p:nvSpPr>
            <p:cNvPr id="134" name="rc133"/>
            <p:cNvSpPr/>
            <p:nvPr/>
          </p:nvSpPr>
          <p:spPr>
            <a:xfrm>
              <a:off x="8328404" y="2153563"/>
              <a:ext cx="3214267" cy="3131794"/>
            </a:xfrm>
            <a:prstGeom prst="rect">
              <a:avLst/>
            </a:prstGeom>
            <a:solidFill>
              <a:srgbClr val="FFFFFF">
                <a:alpha val="100000"/>
              </a:srgbClr>
            </a:solidFill>
          </p:spPr>
          <p:txBody>
            <a:bodyPr/>
            <a:lstStyle/>
            <a:p/>
          </p:txBody>
        </p:sp>
        <p:sp>
          <p:nvSpPr>
            <p:cNvPr id="135" name="pl134"/>
            <p:cNvSpPr/>
            <p:nvPr/>
          </p:nvSpPr>
          <p:spPr>
            <a:xfrm>
              <a:off x="8328404" y="494983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6" name="pl135"/>
            <p:cNvSpPr/>
            <p:nvPr/>
          </p:nvSpPr>
          <p:spPr>
            <a:xfrm>
              <a:off x="8328404" y="427878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7" name="pl136"/>
            <p:cNvSpPr/>
            <p:nvPr/>
          </p:nvSpPr>
          <p:spPr>
            <a:xfrm>
              <a:off x="8328404" y="360773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8" name="pl137"/>
            <p:cNvSpPr/>
            <p:nvPr/>
          </p:nvSpPr>
          <p:spPr>
            <a:xfrm>
              <a:off x="8328404" y="293668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9" name="pl138"/>
            <p:cNvSpPr/>
            <p:nvPr/>
          </p:nvSpPr>
          <p:spPr>
            <a:xfrm>
              <a:off x="8328404" y="226562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40" name="pl139"/>
            <p:cNvSpPr/>
            <p:nvPr/>
          </p:nvSpPr>
          <p:spPr>
            <a:xfrm>
              <a:off x="8328404"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1" name="pl140"/>
            <p:cNvSpPr/>
            <p:nvPr/>
          </p:nvSpPr>
          <p:spPr>
            <a:xfrm>
              <a:off x="8328404" y="461430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2" name="pl141"/>
            <p:cNvSpPr/>
            <p:nvPr/>
          </p:nvSpPr>
          <p:spPr>
            <a:xfrm>
              <a:off x="8328404" y="394325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3" name="pl142"/>
            <p:cNvSpPr/>
            <p:nvPr/>
          </p:nvSpPr>
          <p:spPr>
            <a:xfrm>
              <a:off x="8328404" y="327220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4" name="pl143"/>
            <p:cNvSpPr/>
            <p:nvPr/>
          </p:nvSpPr>
          <p:spPr>
            <a:xfrm>
              <a:off x="8328404" y="260115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5" name="rc144"/>
            <p:cNvSpPr/>
            <p:nvPr/>
          </p:nvSpPr>
          <p:spPr>
            <a:xfrm>
              <a:off x="1126603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6" name="rc145"/>
            <p:cNvSpPr/>
            <p:nvPr/>
          </p:nvSpPr>
          <p:spPr>
            <a:xfrm>
              <a:off x="1126603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7" name="rc146"/>
            <p:cNvSpPr/>
            <p:nvPr/>
          </p:nvSpPr>
          <p:spPr>
            <a:xfrm>
              <a:off x="1126603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8" name="rc147"/>
            <p:cNvSpPr/>
            <p:nvPr/>
          </p:nvSpPr>
          <p:spPr>
            <a:xfrm>
              <a:off x="11266034" y="5265226"/>
              <a:ext cx="237118" cy="2013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9" name="pg148"/>
            <p:cNvSpPr/>
            <p:nvPr/>
          </p:nvSpPr>
          <p:spPr>
            <a:xfrm>
              <a:off x="9155186"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50" name="tx149"/>
            <p:cNvSpPr/>
            <p:nvPr/>
          </p:nvSpPr>
          <p:spPr>
            <a:xfrm>
              <a:off x="9280069"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151" name="pg150"/>
            <p:cNvSpPr/>
            <p:nvPr/>
          </p:nvSpPr>
          <p:spPr>
            <a:xfrm>
              <a:off x="9361644"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52" name="tx151"/>
            <p:cNvSpPr/>
            <p:nvPr/>
          </p:nvSpPr>
          <p:spPr>
            <a:xfrm>
              <a:off x="9465712"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153" name="rc152"/>
            <p:cNvSpPr/>
            <p:nvPr/>
          </p:nvSpPr>
          <p:spPr>
            <a:xfrm>
              <a:off x="8328404" y="2153563"/>
              <a:ext cx="3214267" cy="3131794"/>
            </a:xfrm>
            <a:prstGeom prst="rect">
              <a:avLst/>
            </a:prstGeom>
            <a:ln w="13550" cap="rnd">
              <a:solidFill>
                <a:srgbClr val="333333">
                  <a:alpha val="100000"/>
                </a:srgbClr>
              </a:solidFill>
              <a:prstDash val="solid"/>
              <a:round/>
            </a:ln>
          </p:spPr>
          <p:txBody>
            <a:bodyPr/>
            <a:lstStyle/>
            <a:p/>
          </p:txBody>
        </p:sp>
        <p:sp>
          <p:nvSpPr>
            <p:cNvPr id="154" name="rc153"/>
            <p:cNvSpPr/>
            <p:nvPr/>
          </p:nvSpPr>
          <p:spPr>
            <a:xfrm>
              <a:off x="11542672" y="2153563"/>
              <a:ext cx="3214267" cy="3131794"/>
            </a:xfrm>
            <a:prstGeom prst="rect">
              <a:avLst/>
            </a:prstGeom>
            <a:solidFill>
              <a:srgbClr val="FFFFFF">
                <a:alpha val="100000"/>
              </a:srgbClr>
            </a:solidFill>
          </p:spPr>
          <p:txBody>
            <a:bodyPr/>
            <a:lstStyle/>
            <a:p/>
          </p:txBody>
        </p:sp>
        <p:sp>
          <p:nvSpPr>
            <p:cNvPr id="155" name="pl154"/>
            <p:cNvSpPr/>
            <p:nvPr/>
          </p:nvSpPr>
          <p:spPr>
            <a:xfrm>
              <a:off x="11542672" y="494983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56" name="pl155"/>
            <p:cNvSpPr/>
            <p:nvPr/>
          </p:nvSpPr>
          <p:spPr>
            <a:xfrm>
              <a:off x="11542672" y="427878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57" name="pl156"/>
            <p:cNvSpPr/>
            <p:nvPr/>
          </p:nvSpPr>
          <p:spPr>
            <a:xfrm>
              <a:off x="11542672" y="360773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58" name="pl157"/>
            <p:cNvSpPr/>
            <p:nvPr/>
          </p:nvSpPr>
          <p:spPr>
            <a:xfrm>
              <a:off x="11542672" y="293668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59" name="pl158"/>
            <p:cNvSpPr/>
            <p:nvPr/>
          </p:nvSpPr>
          <p:spPr>
            <a:xfrm>
              <a:off x="11542672" y="226562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60" name="pl159"/>
            <p:cNvSpPr/>
            <p:nvPr/>
          </p:nvSpPr>
          <p:spPr>
            <a:xfrm>
              <a:off x="11542672"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61" name="pl160"/>
            <p:cNvSpPr/>
            <p:nvPr/>
          </p:nvSpPr>
          <p:spPr>
            <a:xfrm>
              <a:off x="11542672" y="461430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62" name="pl161"/>
            <p:cNvSpPr/>
            <p:nvPr/>
          </p:nvSpPr>
          <p:spPr>
            <a:xfrm>
              <a:off x="11542672" y="394325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63" name="pl162"/>
            <p:cNvSpPr/>
            <p:nvPr/>
          </p:nvSpPr>
          <p:spPr>
            <a:xfrm>
              <a:off x="11542672" y="327220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64" name="pl163"/>
            <p:cNvSpPr/>
            <p:nvPr/>
          </p:nvSpPr>
          <p:spPr>
            <a:xfrm>
              <a:off x="11542672" y="260115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65" name="rc164"/>
            <p:cNvSpPr/>
            <p:nvPr/>
          </p:nvSpPr>
          <p:spPr>
            <a:xfrm>
              <a:off x="1158219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6" name="rc165"/>
            <p:cNvSpPr/>
            <p:nvPr/>
          </p:nvSpPr>
          <p:spPr>
            <a:xfrm>
              <a:off x="1158219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7" name="rc166"/>
            <p:cNvSpPr/>
            <p:nvPr/>
          </p:nvSpPr>
          <p:spPr>
            <a:xfrm>
              <a:off x="1158219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8" name="rc167"/>
            <p:cNvSpPr/>
            <p:nvPr/>
          </p:nvSpPr>
          <p:spPr>
            <a:xfrm>
              <a:off x="11582191" y="4748517"/>
              <a:ext cx="237118" cy="53684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9" name="rc168"/>
            <p:cNvSpPr/>
            <p:nvPr/>
          </p:nvSpPr>
          <p:spPr>
            <a:xfrm>
              <a:off x="1184565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0" name="rc169"/>
            <p:cNvSpPr/>
            <p:nvPr/>
          </p:nvSpPr>
          <p:spPr>
            <a:xfrm>
              <a:off x="1184565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1" name="rc170"/>
            <p:cNvSpPr/>
            <p:nvPr/>
          </p:nvSpPr>
          <p:spPr>
            <a:xfrm>
              <a:off x="1184565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2" name="rc171"/>
            <p:cNvSpPr/>
            <p:nvPr/>
          </p:nvSpPr>
          <p:spPr>
            <a:xfrm>
              <a:off x="11845656" y="4647859"/>
              <a:ext cx="237118" cy="6374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3" name="rc172"/>
            <p:cNvSpPr/>
            <p:nvPr/>
          </p:nvSpPr>
          <p:spPr>
            <a:xfrm>
              <a:off x="1210912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4" name="rc173"/>
            <p:cNvSpPr/>
            <p:nvPr/>
          </p:nvSpPr>
          <p:spPr>
            <a:xfrm>
              <a:off x="1210912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5" name="rc174"/>
            <p:cNvSpPr/>
            <p:nvPr/>
          </p:nvSpPr>
          <p:spPr>
            <a:xfrm>
              <a:off x="1210912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6" name="rc175"/>
            <p:cNvSpPr/>
            <p:nvPr/>
          </p:nvSpPr>
          <p:spPr>
            <a:xfrm>
              <a:off x="12109121" y="4184834"/>
              <a:ext cx="237118" cy="110052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7" name="rc176"/>
            <p:cNvSpPr/>
            <p:nvPr/>
          </p:nvSpPr>
          <p:spPr>
            <a:xfrm>
              <a:off x="1237258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8" name="rc177"/>
            <p:cNvSpPr/>
            <p:nvPr/>
          </p:nvSpPr>
          <p:spPr>
            <a:xfrm>
              <a:off x="1237258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9" name="rc178"/>
            <p:cNvSpPr/>
            <p:nvPr/>
          </p:nvSpPr>
          <p:spPr>
            <a:xfrm>
              <a:off x="1237258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0" name="rc179"/>
            <p:cNvSpPr/>
            <p:nvPr/>
          </p:nvSpPr>
          <p:spPr>
            <a:xfrm>
              <a:off x="12372585" y="4258650"/>
              <a:ext cx="237118" cy="102670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1" name="rc180"/>
            <p:cNvSpPr/>
            <p:nvPr/>
          </p:nvSpPr>
          <p:spPr>
            <a:xfrm>
              <a:off x="1263605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2" name="rc181"/>
            <p:cNvSpPr/>
            <p:nvPr/>
          </p:nvSpPr>
          <p:spPr>
            <a:xfrm>
              <a:off x="1263605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3" name="rc182"/>
            <p:cNvSpPr/>
            <p:nvPr/>
          </p:nvSpPr>
          <p:spPr>
            <a:xfrm>
              <a:off x="1263605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4" name="rc183"/>
            <p:cNvSpPr/>
            <p:nvPr/>
          </p:nvSpPr>
          <p:spPr>
            <a:xfrm>
              <a:off x="12636050" y="3949967"/>
              <a:ext cx="237118" cy="133539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5" name="rc184"/>
            <p:cNvSpPr/>
            <p:nvPr/>
          </p:nvSpPr>
          <p:spPr>
            <a:xfrm>
              <a:off x="1289951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6" name="rc185"/>
            <p:cNvSpPr/>
            <p:nvPr/>
          </p:nvSpPr>
          <p:spPr>
            <a:xfrm>
              <a:off x="1289951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7" name="rc186"/>
            <p:cNvSpPr/>
            <p:nvPr/>
          </p:nvSpPr>
          <p:spPr>
            <a:xfrm>
              <a:off x="1289951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8" name="rc187"/>
            <p:cNvSpPr/>
            <p:nvPr/>
          </p:nvSpPr>
          <p:spPr>
            <a:xfrm>
              <a:off x="12899514" y="4272071"/>
              <a:ext cx="237118" cy="101328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9" name="rc188"/>
            <p:cNvSpPr/>
            <p:nvPr/>
          </p:nvSpPr>
          <p:spPr>
            <a:xfrm>
              <a:off x="1316297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0" name="rc189"/>
            <p:cNvSpPr/>
            <p:nvPr/>
          </p:nvSpPr>
          <p:spPr>
            <a:xfrm>
              <a:off x="1316297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1" name="rc190"/>
            <p:cNvSpPr/>
            <p:nvPr/>
          </p:nvSpPr>
          <p:spPr>
            <a:xfrm>
              <a:off x="1316297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2" name="rc191"/>
            <p:cNvSpPr/>
            <p:nvPr/>
          </p:nvSpPr>
          <p:spPr>
            <a:xfrm>
              <a:off x="13162979" y="4319045"/>
              <a:ext cx="237118" cy="9663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3" name="rc192"/>
            <p:cNvSpPr/>
            <p:nvPr/>
          </p:nvSpPr>
          <p:spPr>
            <a:xfrm>
              <a:off x="1342644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4" name="rc193"/>
            <p:cNvSpPr/>
            <p:nvPr/>
          </p:nvSpPr>
          <p:spPr>
            <a:xfrm>
              <a:off x="1342644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5" name="rc194"/>
            <p:cNvSpPr/>
            <p:nvPr/>
          </p:nvSpPr>
          <p:spPr>
            <a:xfrm>
              <a:off x="1342644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6" name="rc195"/>
            <p:cNvSpPr/>
            <p:nvPr/>
          </p:nvSpPr>
          <p:spPr>
            <a:xfrm>
              <a:off x="13426443" y="4211676"/>
              <a:ext cx="237118" cy="10736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7" name="rc196"/>
            <p:cNvSpPr/>
            <p:nvPr/>
          </p:nvSpPr>
          <p:spPr>
            <a:xfrm>
              <a:off x="1368990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8" name="rc197"/>
            <p:cNvSpPr/>
            <p:nvPr/>
          </p:nvSpPr>
          <p:spPr>
            <a:xfrm>
              <a:off x="1368990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9" name="rc198"/>
            <p:cNvSpPr/>
            <p:nvPr/>
          </p:nvSpPr>
          <p:spPr>
            <a:xfrm>
              <a:off x="1368990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0" name="rc199"/>
            <p:cNvSpPr/>
            <p:nvPr/>
          </p:nvSpPr>
          <p:spPr>
            <a:xfrm>
              <a:off x="13689908" y="4164703"/>
              <a:ext cx="237118" cy="11206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1" name="rc200"/>
            <p:cNvSpPr/>
            <p:nvPr/>
          </p:nvSpPr>
          <p:spPr>
            <a:xfrm>
              <a:off x="1395337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2" name="rc201"/>
            <p:cNvSpPr/>
            <p:nvPr/>
          </p:nvSpPr>
          <p:spPr>
            <a:xfrm>
              <a:off x="1395337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3" name="rc202"/>
            <p:cNvSpPr/>
            <p:nvPr/>
          </p:nvSpPr>
          <p:spPr>
            <a:xfrm>
              <a:off x="1395337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4" name="rc203"/>
            <p:cNvSpPr/>
            <p:nvPr/>
          </p:nvSpPr>
          <p:spPr>
            <a:xfrm>
              <a:off x="13953372" y="4459965"/>
              <a:ext cx="237118" cy="82539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5" name="rc204"/>
            <p:cNvSpPr/>
            <p:nvPr/>
          </p:nvSpPr>
          <p:spPr>
            <a:xfrm>
              <a:off x="1421683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6" name="rc205"/>
            <p:cNvSpPr/>
            <p:nvPr/>
          </p:nvSpPr>
          <p:spPr>
            <a:xfrm>
              <a:off x="1421683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7" name="rc206"/>
            <p:cNvSpPr/>
            <p:nvPr/>
          </p:nvSpPr>
          <p:spPr>
            <a:xfrm>
              <a:off x="1421683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8" name="rc207"/>
            <p:cNvSpPr/>
            <p:nvPr/>
          </p:nvSpPr>
          <p:spPr>
            <a:xfrm>
              <a:off x="14216837" y="4466676"/>
              <a:ext cx="237118" cy="81868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9" name="rc208"/>
            <p:cNvSpPr/>
            <p:nvPr/>
          </p:nvSpPr>
          <p:spPr>
            <a:xfrm>
              <a:off x="1448030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448030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448030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4480302" y="4768649"/>
              <a:ext cx="237118" cy="51670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pg212"/>
            <p:cNvSpPr/>
            <p:nvPr/>
          </p:nvSpPr>
          <p:spPr>
            <a:xfrm>
              <a:off x="12369454"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14" name="tx213"/>
            <p:cNvSpPr/>
            <p:nvPr/>
          </p:nvSpPr>
          <p:spPr>
            <a:xfrm>
              <a:off x="12494336"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215" name="pg214"/>
            <p:cNvSpPr/>
            <p:nvPr/>
          </p:nvSpPr>
          <p:spPr>
            <a:xfrm>
              <a:off x="12575911"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16" name="tx215"/>
            <p:cNvSpPr/>
            <p:nvPr/>
          </p:nvSpPr>
          <p:spPr>
            <a:xfrm>
              <a:off x="12679980"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217" name="rc216"/>
            <p:cNvSpPr/>
            <p:nvPr/>
          </p:nvSpPr>
          <p:spPr>
            <a:xfrm>
              <a:off x="11542672" y="2153563"/>
              <a:ext cx="3214267" cy="3131794"/>
            </a:xfrm>
            <a:prstGeom prst="rect">
              <a:avLst/>
            </a:prstGeom>
            <a:ln w="13550" cap="rnd">
              <a:solidFill>
                <a:srgbClr val="333333">
                  <a:alpha val="100000"/>
                </a:srgbClr>
              </a:solidFill>
              <a:prstDash val="solid"/>
              <a:round/>
            </a:ln>
          </p:spPr>
          <p:txBody>
            <a:bodyPr/>
            <a:lstStyle/>
            <a:p/>
          </p:txBody>
        </p:sp>
        <p:sp>
          <p:nvSpPr>
            <p:cNvPr id="218" name="rc217"/>
            <p:cNvSpPr/>
            <p:nvPr/>
          </p:nvSpPr>
          <p:spPr>
            <a:xfrm>
              <a:off x="14756939" y="2153563"/>
              <a:ext cx="3214267" cy="3131794"/>
            </a:xfrm>
            <a:prstGeom prst="rect">
              <a:avLst/>
            </a:prstGeom>
            <a:solidFill>
              <a:srgbClr val="FFFFFF">
                <a:alpha val="100000"/>
              </a:srgbClr>
            </a:solidFill>
          </p:spPr>
          <p:txBody>
            <a:bodyPr/>
            <a:lstStyle/>
            <a:p/>
          </p:txBody>
        </p:sp>
        <p:sp>
          <p:nvSpPr>
            <p:cNvPr id="219" name="pl218"/>
            <p:cNvSpPr/>
            <p:nvPr/>
          </p:nvSpPr>
          <p:spPr>
            <a:xfrm>
              <a:off x="14756939" y="494983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20" name="pl219"/>
            <p:cNvSpPr/>
            <p:nvPr/>
          </p:nvSpPr>
          <p:spPr>
            <a:xfrm>
              <a:off x="14756939" y="427878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21" name="pl220"/>
            <p:cNvSpPr/>
            <p:nvPr/>
          </p:nvSpPr>
          <p:spPr>
            <a:xfrm>
              <a:off x="14756939" y="360773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22" name="pl221"/>
            <p:cNvSpPr/>
            <p:nvPr/>
          </p:nvSpPr>
          <p:spPr>
            <a:xfrm>
              <a:off x="14756939" y="293668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23" name="pl222"/>
            <p:cNvSpPr/>
            <p:nvPr/>
          </p:nvSpPr>
          <p:spPr>
            <a:xfrm>
              <a:off x="14756939" y="226562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24" name="pl223"/>
            <p:cNvSpPr/>
            <p:nvPr/>
          </p:nvSpPr>
          <p:spPr>
            <a:xfrm>
              <a:off x="1475693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25" name="pl224"/>
            <p:cNvSpPr/>
            <p:nvPr/>
          </p:nvSpPr>
          <p:spPr>
            <a:xfrm>
              <a:off x="14756939" y="461430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26" name="pl225"/>
            <p:cNvSpPr/>
            <p:nvPr/>
          </p:nvSpPr>
          <p:spPr>
            <a:xfrm>
              <a:off x="14756939" y="394325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27" name="pl226"/>
            <p:cNvSpPr/>
            <p:nvPr/>
          </p:nvSpPr>
          <p:spPr>
            <a:xfrm>
              <a:off x="14756939" y="327220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28" name="pl227"/>
            <p:cNvSpPr/>
            <p:nvPr/>
          </p:nvSpPr>
          <p:spPr>
            <a:xfrm>
              <a:off x="14756939" y="260115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29" name="rc228"/>
            <p:cNvSpPr/>
            <p:nvPr/>
          </p:nvSpPr>
          <p:spPr>
            <a:xfrm>
              <a:off x="1479645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0" name="rc229"/>
            <p:cNvSpPr/>
            <p:nvPr/>
          </p:nvSpPr>
          <p:spPr>
            <a:xfrm>
              <a:off x="1479645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1" name="rc230"/>
            <p:cNvSpPr/>
            <p:nvPr/>
          </p:nvSpPr>
          <p:spPr>
            <a:xfrm>
              <a:off x="1479645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2" name="rc231"/>
            <p:cNvSpPr/>
            <p:nvPr/>
          </p:nvSpPr>
          <p:spPr>
            <a:xfrm>
              <a:off x="14796459" y="4916280"/>
              <a:ext cx="237118" cy="36907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3" name="rc232"/>
            <p:cNvSpPr/>
            <p:nvPr/>
          </p:nvSpPr>
          <p:spPr>
            <a:xfrm>
              <a:off x="15059924" y="5258516"/>
              <a:ext cx="237118" cy="2684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4" name="rc233"/>
            <p:cNvSpPr/>
            <p:nvPr/>
          </p:nvSpPr>
          <p:spPr>
            <a:xfrm>
              <a:off x="15059924" y="525851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5" name="rc234"/>
            <p:cNvSpPr/>
            <p:nvPr/>
          </p:nvSpPr>
          <p:spPr>
            <a:xfrm>
              <a:off x="15059924" y="525851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6" name="rc235"/>
            <p:cNvSpPr/>
            <p:nvPr/>
          </p:nvSpPr>
          <p:spPr>
            <a:xfrm>
              <a:off x="15059924" y="4151282"/>
              <a:ext cx="237118" cy="110723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7" name="rc236"/>
            <p:cNvSpPr/>
            <p:nvPr/>
          </p:nvSpPr>
          <p:spPr>
            <a:xfrm>
              <a:off x="1532338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8" name="rc237"/>
            <p:cNvSpPr/>
            <p:nvPr/>
          </p:nvSpPr>
          <p:spPr>
            <a:xfrm>
              <a:off x="1532338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9" name="rc238"/>
            <p:cNvSpPr/>
            <p:nvPr/>
          </p:nvSpPr>
          <p:spPr>
            <a:xfrm>
              <a:off x="1532338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0" name="rc239"/>
            <p:cNvSpPr/>
            <p:nvPr/>
          </p:nvSpPr>
          <p:spPr>
            <a:xfrm>
              <a:off x="15323388" y="2876285"/>
              <a:ext cx="237118" cy="24090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1" name="rc240"/>
            <p:cNvSpPr/>
            <p:nvPr/>
          </p:nvSpPr>
          <p:spPr>
            <a:xfrm>
              <a:off x="15586853" y="5265226"/>
              <a:ext cx="237118" cy="2013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2" name="rc241"/>
            <p:cNvSpPr/>
            <p:nvPr/>
          </p:nvSpPr>
          <p:spPr>
            <a:xfrm>
              <a:off x="15586853" y="526522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3" name="rc242"/>
            <p:cNvSpPr/>
            <p:nvPr/>
          </p:nvSpPr>
          <p:spPr>
            <a:xfrm>
              <a:off x="15586853" y="526522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4" name="rc243"/>
            <p:cNvSpPr/>
            <p:nvPr/>
          </p:nvSpPr>
          <p:spPr>
            <a:xfrm>
              <a:off x="15586853" y="3406415"/>
              <a:ext cx="237118" cy="18588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5" name="rc244"/>
            <p:cNvSpPr/>
            <p:nvPr/>
          </p:nvSpPr>
          <p:spPr>
            <a:xfrm>
              <a:off x="15850317" y="5278647"/>
              <a:ext cx="237118" cy="671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6" name="rc245"/>
            <p:cNvSpPr/>
            <p:nvPr/>
          </p:nvSpPr>
          <p:spPr>
            <a:xfrm>
              <a:off x="15850317" y="527864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7" name="rc246"/>
            <p:cNvSpPr/>
            <p:nvPr/>
          </p:nvSpPr>
          <p:spPr>
            <a:xfrm>
              <a:off x="15850317" y="527864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8" name="rc247"/>
            <p:cNvSpPr/>
            <p:nvPr/>
          </p:nvSpPr>
          <p:spPr>
            <a:xfrm>
              <a:off x="15850317" y="3433257"/>
              <a:ext cx="237118" cy="18453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9" name="rc248"/>
            <p:cNvSpPr/>
            <p:nvPr/>
          </p:nvSpPr>
          <p:spPr>
            <a:xfrm>
              <a:off x="16113782" y="5258516"/>
              <a:ext cx="237118" cy="2684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0" name="rc249"/>
            <p:cNvSpPr/>
            <p:nvPr/>
          </p:nvSpPr>
          <p:spPr>
            <a:xfrm>
              <a:off x="16113782" y="525851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1" name="rc250"/>
            <p:cNvSpPr/>
            <p:nvPr/>
          </p:nvSpPr>
          <p:spPr>
            <a:xfrm>
              <a:off x="16113782" y="525851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2" name="rc251"/>
            <p:cNvSpPr/>
            <p:nvPr/>
          </p:nvSpPr>
          <p:spPr>
            <a:xfrm>
              <a:off x="16113782" y="4359308"/>
              <a:ext cx="237118" cy="8992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3" name="pg252"/>
            <p:cNvSpPr/>
            <p:nvPr/>
          </p:nvSpPr>
          <p:spPr>
            <a:xfrm>
              <a:off x="15559584" y="2153563"/>
              <a:ext cx="1608977" cy="373922"/>
            </a:xfrm>
            <a:custGeom>
              <a:avLst/>
              <a:pathLst>
                <a:path w="1608977" h="373922">
                  <a:moveTo>
                    <a:pt x="31220" y="373922"/>
                  </a:moveTo>
                  <a:lnTo>
                    <a:pt x="1577756" y="373922"/>
                  </a:lnTo>
                  <a:lnTo>
                    <a:pt x="1576499" y="373897"/>
                  </a:lnTo>
                  <a:lnTo>
                    <a:pt x="1581520" y="373695"/>
                  </a:lnTo>
                  <a:lnTo>
                    <a:pt x="1586442" y="372690"/>
                  </a:lnTo>
                  <a:lnTo>
                    <a:pt x="1591140" y="370908"/>
                  </a:lnTo>
                  <a:lnTo>
                    <a:pt x="1595492" y="368396"/>
                  </a:lnTo>
                  <a:lnTo>
                    <a:pt x="1599384" y="365218"/>
                  </a:lnTo>
                  <a:lnTo>
                    <a:pt x="1602715" y="361457"/>
                  </a:lnTo>
                  <a:lnTo>
                    <a:pt x="1605401" y="357211"/>
                  </a:lnTo>
                  <a:lnTo>
                    <a:pt x="1607370" y="352588"/>
                  </a:lnTo>
                  <a:lnTo>
                    <a:pt x="1608573" y="347710"/>
                  </a:lnTo>
                  <a:lnTo>
                    <a:pt x="1608977" y="342702"/>
                  </a:lnTo>
                  <a:lnTo>
                    <a:pt x="1608977" y="31220"/>
                  </a:lnTo>
                  <a:lnTo>
                    <a:pt x="1608573" y="26212"/>
                  </a:lnTo>
                  <a:lnTo>
                    <a:pt x="1607370" y="21334"/>
                  </a:lnTo>
                  <a:lnTo>
                    <a:pt x="1605401" y="16711"/>
                  </a:lnTo>
                  <a:lnTo>
                    <a:pt x="1602715" y="12465"/>
                  </a:lnTo>
                  <a:lnTo>
                    <a:pt x="1599384" y="8704"/>
                  </a:lnTo>
                  <a:lnTo>
                    <a:pt x="1595492" y="5526"/>
                  </a:lnTo>
                  <a:lnTo>
                    <a:pt x="1591140" y="3014"/>
                  </a:lnTo>
                  <a:lnTo>
                    <a:pt x="1586442" y="1232"/>
                  </a:lnTo>
                  <a:lnTo>
                    <a:pt x="1581520" y="227"/>
                  </a:lnTo>
                  <a:lnTo>
                    <a:pt x="157775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54" name="tx253"/>
            <p:cNvSpPr/>
            <p:nvPr/>
          </p:nvSpPr>
          <p:spPr>
            <a:xfrm>
              <a:off x="15684467" y="2239827"/>
              <a:ext cx="135921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12 case(s)</a:t>
              </a:r>
            </a:p>
          </p:txBody>
        </p:sp>
        <p:sp>
          <p:nvSpPr>
            <p:cNvPr id="255" name="pg254"/>
            <p:cNvSpPr/>
            <p:nvPr/>
          </p:nvSpPr>
          <p:spPr>
            <a:xfrm>
              <a:off x="16260004"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56" name="rc255"/>
            <p:cNvSpPr/>
            <p:nvPr/>
          </p:nvSpPr>
          <p:spPr>
            <a:xfrm>
              <a:off x="14756939" y="2153563"/>
              <a:ext cx="3214267" cy="3131794"/>
            </a:xfrm>
            <a:prstGeom prst="rect">
              <a:avLst/>
            </a:prstGeom>
            <a:ln w="13550" cap="rnd">
              <a:solidFill>
                <a:srgbClr val="333333">
                  <a:alpha val="100000"/>
                </a:srgbClr>
              </a:solidFill>
              <a:prstDash val="solid"/>
              <a:round/>
            </a:ln>
          </p:spPr>
          <p:txBody>
            <a:bodyPr/>
            <a:lstStyle/>
            <a:p/>
          </p:txBody>
        </p:sp>
        <p:sp>
          <p:nvSpPr>
            <p:cNvPr id="257" name="tx256"/>
            <p:cNvSpPr/>
            <p:nvPr/>
          </p:nvSpPr>
          <p:spPr>
            <a:xfrm>
              <a:off x="322447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58" name="tx257"/>
            <p:cNvSpPr/>
            <p:nvPr/>
          </p:nvSpPr>
          <p:spPr>
            <a:xfrm>
              <a:off x="64387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59" name="tx258"/>
            <p:cNvSpPr/>
            <p:nvPr/>
          </p:nvSpPr>
          <p:spPr>
            <a:xfrm>
              <a:off x="96530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60" name="tx259"/>
            <p:cNvSpPr/>
            <p:nvPr/>
          </p:nvSpPr>
          <p:spPr>
            <a:xfrm>
              <a:off x="128672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61" name="tx260"/>
            <p:cNvSpPr/>
            <p:nvPr/>
          </p:nvSpPr>
          <p:spPr>
            <a:xfrm>
              <a:off x="1608154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62" name="pl261"/>
            <p:cNvSpPr/>
            <p:nvPr/>
          </p:nvSpPr>
          <p:spPr>
            <a:xfrm>
              <a:off x="20579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3" name="pl262"/>
            <p:cNvSpPr/>
            <p:nvPr/>
          </p:nvSpPr>
          <p:spPr>
            <a:xfrm>
              <a:off x="2321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4" name="pl263"/>
            <p:cNvSpPr/>
            <p:nvPr/>
          </p:nvSpPr>
          <p:spPr>
            <a:xfrm>
              <a:off x="2584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5" name="pl264"/>
            <p:cNvSpPr/>
            <p:nvPr/>
          </p:nvSpPr>
          <p:spPr>
            <a:xfrm>
              <a:off x="2848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6" name="pl265"/>
            <p:cNvSpPr/>
            <p:nvPr/>
          </p:nvSpPr>
          <p:spPr>
            <a:xfrm>
              <a:off x="3111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7" name="pl266"/>
            <p:cNvSpPr/>
            <p:nvPr/>
          </p:nvSpPr>
          <p:spPr>
            <a:xfrm>
              <a:off x="3375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8" name="pl267"/>
            <p:cNvSpPr/>
            <p:nvPr/>
          </p:nvSpPr>
          <p:spPr>
            <a:xfrm>
              <a:off x="3638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9" name="pl268"/>
            <p:cNvSpPr/>
            <p:nvPr/>
          </p:nvSpPr>
          <p:spPr>
            <a:xfrm>
              <a:off x="3902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0" name="pl269"/>
            <p:cNvSpPr/>
            <p:nvPr/>
          </p:nvSpPr>
          <p:spPr>
            <a:xfrm>
              <a:off x="4165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1" name="pl270"/>
            <p:cNvSpPr/>
            <p:nvPr/>
          </p:nvSpPr>
          <p:spPr>
            <a:xfrm>
              <a:off x="4429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2" name="pl271"/>
            <p:cNvSpPr/>
            <p:nvPr/>
          </p:nvSpPr>
          <p:spPr>
            <a:xfrm>
              <a:off x="4692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3" name="pl272"/>
            <p:cNvSpPr/>
            <p:nvPr/>
          </p:nvSpPr>
          <p:spPr>
            <a:xfrm>
              <a:off x="4956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4" name="tx273"/>
            <p:cNvSpPr/>
            <p:nvPr/>
          </p:nvSpPr>
          <p:spPr>
            <a:xfrm rot="-5400000">
              <a:off x="197716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75" name="tx274"/>
            <p:cNvSpPr/>
            <p:nvPr/>
          </p:nvSpPr>
          <p:spPr>
            <a:xfrm rot="-5400000">
              <a:off x="22308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76" name="tx275"/>
            <p:cNvSpPr/>
            <p:nvPr/>
          </p:nvSpPr>
          <p:spPr>
            <a:xfrm rot="-5400000">
              <a:off x="249437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77" name="tx276"/>
            <p:cNvSpPr/>
            <p:nvPr/>
          </p:nvSpPr>
          <p:spPr>
            <a:xfrm rot="-5400000">
              <a:off x="27559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78" name="tx277"/>
            <p:cNvSpPr/>
            <p:nvPr/>
          </p:nvSpPr>
          <p:spPr>
            <a:xfrm rot="-5400000">
              <a:off x="298878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79" name="tx278"/>
            <p:cNvSpPr/>
            <p:nvPr/>
          </p:nvSpPr>
          <p:spPr>
            <a:xfrm rot="-5400000">
              <a:off x="32944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80" name="tx279"/>
            <p:cNvSpPr/>
            <p:nvPr/>
          </p:nvSpPr>
          <p:spPr>
            <a:xfrm rot="-5400000">
              <a:off x="358764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81" name="tx280"/>
            <p:cNvSpPr/>
            <p:nvPr/>
          </p:nvSpPr>
          <p:spPr>
            <a:xfrm rot="-5400000">
              <a:off x="378894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82" name="tx281"/>
            <p:cNvSpPr/>
            <p:nvPr/>
          </p:nvSpPr>
          <p:spPr>
            <a:xfrm rot="-5400000">
              <a:off x="405236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83" name="tx282"/>
            <p:cNvSpPr/>
            <p:nvPr/>
          </p:nvSpPr>
          <p:spPr>
            <a:xfrm rot="-5400000">
              <a:off x="43522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84" name="tx283"/>
            <p:cNvSpPr/>
            <p:nvPr/>
          </p:nvSpPr>
          <p:spPr>
            <a:xfrm rot="-5400000">
              <a:off x="4597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85" name="tx284"/>
            <p:cNvSpPr/>
            <p:nvPr/>
          </p:nvSpPr>
          <p:spPr>
            <a:xfrm rot="-5400000">
              <a:off x="4860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86" name="pl285"/>
            <p:cNvSpPr/>
            <p:nvPr/>
          </p:nvSpPr>
          <p:spPr>
            <a:xfrm>
              <a:off x="5272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7" name="pl286"/>
            <p:cNvSpPr/>
            <p:nvPr/>
          </p:nvSpPr>
          <p:spPr>
            <a:xfrm>
              <a:off x="5535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8" name="pl287"/>
            <p:cNvSpPr/>
            <p:nvPr/>
          </p:nvSpPr>
          <p:spPr>
            <a:xfrm>
              <a:off x="5799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9" name="pl288"/>
            <p:cNvSpPr/>
            <p:nvPr/>
          </p:nvSpPr>
          <p:spPr>
            <a:xfrm>
              <a:off x="6062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0" name="pl289"/>
            <p:cNvSpPr/>
            <p:nvPr/>
          </p:nvSpPr>
          <p:spPr>
            <a:xfrm>
              <a:off x="6326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1" name="pl290"/>
            <p:cNvSpPr/>
            <p:nvPr/>
          </p:nvSpPr>
          <p:spPr>
            <a:xfrm>
              <a:off x="6589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2" name="pl291"/>
            <p:cNvSpPr/>
            <p:nvPr/>
          </p:nvSpPr>
          <p:spPr>
            <a:xfrm>
              <a:off x="6853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3" name="pl292"/>
            <p:cNvSpPr/>
            <p:nvPr/>
          </p:nvSpPr>
          <p:spPr>
            <a:xfrm>
              <a:off x="7116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4" name="pl293"/>
            <p:cNvSpPr/>
            <p:nvPr/>
          </p:nvSpPr>
          <p:spPr>
            <a:xfrm>
              <a:off x="73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5" name="pl294"/>
            <p:cNvSpPr/>
            <p:nvPr/>
          </p:nvSpPr>
          <p:spPr>
            <a:xfrm>
              <a:off x="7643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6" name="pl295"/>
            <p:cNvSpPr/>
            <p:nvPr/>
          </p:nvSpPr>
          <p:spPr>
            <a:xfrm>
              <a:off x="7906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7" name="pl296"/>
            <p:cNvSpPr/>
            <p:nvPr/>
          </p:nvSpPr>
          <p:spPr>
            <a:xfrm>
              <a:off x="8170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8" name="tx297"/>
            <p:cNvSpPr/>
            <p:nvPr/>
          </p:nvSpPr>
          <p:spPr>
            <a:xfrm rot="-5400000">
              <a:off x="519143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99" name="tx298"/>
            <p:cNvSpPr/>
            <p:nvPr/>
          </p:nvSpPr>
          <p:spPr>
            <a:xfrm rot="-5400000">
              <a:off x="544508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00" name="tx299"/>
            <p:cNvSpPr/>
            <p:nvPr/>
          </p:nvSpPr>
          <p:spPr>
            <a:xfrm rot="-5400000">
              <a:off x="57086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01" name="tx300"/>
            <p:cNvSpPr/>
            <p:nvPr/>
          </p:nvSpPr>
          <p:spPr>
            <a:xfrm rot="-5400000">
              <a:off x="597023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02" name="tx301"/>
            <p:cNvSpPr/>
            <p:nvPr/>
          </p:nvSpPr>
          <p:spPr>
            <a:xfrm rot="-5400000">
              <a:off x="620305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03" name="tx302"/>
            <p:cNvSpPr/>
            <p:nvPr/>
          </p:nvSpPr>
          <p:spPr>
            <a:xfrm rot="-5400000">
              <a:off x="650875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04" name="tx303"/>
            <p:cNvSpPr/>
            <p:nvPr/>
          </p:nvSpPr>
          <p:spPr>
            <a:xfrm rot="-5400000">
              <a:off x="680191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05" name="tx304"/>
            <p:cNvSpPr/>
            <p:nvPr/>
          </p:nvSpPr>
          <p:spPr>
            <a:xfrm rot="-5400000">
              <a:off x="70032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06" name="tx305"/>
            <p:cNvSpPr/>
            <p:nvPr/>
          </p:nvSpPr>
          <p:spPr>
            <a:xfrm rot="-5400000">
              <a:off x="72666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07" name="tx306"/>
            <p:cNvSpPr/>
            <p:nvPr/>
          </p:nvSpPr>
          <p:spPr>
            <a:xfrm rot="-5400000">
              <a:off x="75665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08" name="tx307"/>
            <p:cNvSpPr/>
            <p:nvPr/>
          </p:nvSpPr>
          <p:spPr>
            <a:xfrm rot="-5400000">
              <a:off x="7811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09" name="tx308"/>
            <p:cNvSpPr/>
            <p:nvPr/>
          </p:nvSpPr>
          <p:spPr>
            <a:xfrm rot="-5400000">
              <a:off x="80748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10" name="pl309"/>
            <p:cNvSpPr/>
            <p:nvPr/>
          </p:nvSpPr>
          <p:spPr>
            <a:xfrm>
              <a:off x="8486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90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9276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pl313"/>
            <p:cNvSpPr/>
            <p:nvPr/>
          </p:nvSpPr>
          <p:spPr>
            <a:xfrm>
              <a:off x="9540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pl314"/>
            <p:cNvSpPr/>
            <p:nvPr/>
          </p:nvSpPr>
          <p:spPr>
            <a:xfrm>
              <a:off x="9803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pl315"/>
            <p:cNvSpPr/>
            <p:nvPr/>
          </p:nvSpPr>
          <p:spPr>
            <a:xfrm>
              <a:off x="10067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pl316"/>
            <p:cNvSpPr/>
            <p:nvPr/>
          </p:nvSpPr>
          <p:spPr>
            <a:xfrm>
              <a:off x="10330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8" name="pl317"/>
            <p:cNvSpPr/>
            <p:nvPr/>
          </p:nvSpPr>
          <p:spPr>
            <a:xfrm>
              <a:off x="10594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pl318"/>
            <p:cNvSpPr/>
            <p:nvPr/>
          </p:nvSpPr>
          <p:spPr>
            <a:xfrm>
              <a:off x="10857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pl319"/>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1" name="pl320"/>
            <p:cNvSpPr/>
            <p:nvPr/>
          </p:nvSpPr>
          <p:spPr>
            <a:xfrm>
              <a:off x="11384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tx321"/>
            <p:cNvSpPr/>
            <p:nvPr/>
          </p:nvSpPr>
          <p:spPr>
            <a:xfrm rot="-5400000">
              <a:off x="8405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23" name="tx322"/>
            <p:cNvSpPr/>
            <p:nvPr/>
          </p:nvSpPr>
          <p:spPr>
            <a:xfrm rot="-5400000">
              <a:off x="865935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24" name="tx323"/>
            <p:cNvSpPr/>
            <p:nvPr/>
          </p:nvSpPr>
          <p:spPr>
            <a:xfrm rot="-5400000">
              <a:off x="892290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25" name="tx324"/>
            <p:cNvSpPr/>
            <p:nvPr/>
          </p:nvSpPr>
          <p:spPr>
            <a:xfrm rot="-5400000">
              <a:off x="9184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26" name="tx325"/>
            <p:cNvSpPr/>
            <p:nvPr/>
          </p:nvSpPr>
          <p:spPr>
            <a:xfrm rot="-5400000">
              <a:off x="941732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27" name="tx326"/>
            <p:cNvSpPr/>
            <p:nvPr/>
          </p:nvSpPr>
          <p:spPr>
            <a:xfrm rot="-5400000">
              <a:off x="9723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28" name="tx327"/>
            <p:cNvSpPr/>
            <p:nvPr/>
          </p:nvSpPr>
          <p:spPr>
            <a:xfrm rot="-5400000">
              <a:off x="1001617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29" name="tx328"/>
            <p:cNvSpPr/>
            <p:nvPr/>
          </p:nvSpPr>
          <p:spPr>
            <a:xfrm rot="-5400000">
              <a:off x="1021748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30" name="tx329"/>
            <p:cNvSpPr/>
            <p:nvPr/>
          </p:nvSpPr>
          <p:spPr>
            <a:xfrm rot="-5400000">
              <a:off x="1048090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31" name="tx330"/>
            <p:cNvSpPr/>
            <p:nvPr/>
          </p:nvSpPr>
          <p:spPr>
            <a:xfrm rot="-5400000">
              <a:off x="1078078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32" name="tx331"/>
            <p:cNvSpPr/>
            <p:nvPr/>
          </p:nvSpPr>
          <p:spPr>
            <a:xfrm rot="-5400000">
              <a:off x="11025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33" name="tx332"/>
            <p:cNvSpPr/>
            <p:nvPr/>
          </p:nvSpPr>
          <p:spPr>
            <a:xfrm rot="-5400000">
              <a:off x="11289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34" name="pl333"/>
            <p:cNvSpPr/>
            <p:nvPr/>
          </p:nvSpPr>
          <p:spPr>
            <a:xfrm>
              <a:off x="1170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334"/>
            <p:cNvSpPr/>
            <p:nvPr/>
          </p:nvSpPr>
          <p:spPr>
            <a:xfrm>
              <a:off x="11964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12227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12491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337"/>
            <p:cNvSpPr/>
            <p:nvPr/>
          </p:nvSpPr>
          <p:spPr>
            <a:xfrm>
              <a:off x="12754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pl338"/>
            <p:cNvSpPr/>
            <p:nvPr/>
          </p:nvSpPr>
          <p:spPr>
            <a:xfrm>
              <a:off x="13018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pl339"/>
            <p:cNvSpPr/>
            <p:nvPr/>
          </p:nvSpPr>
          <p:spPr>
            <a:xfrm>
              <a:off x="1328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pl340"/>
            <p:cNvSpPr/>
            <p:nvPr/>
          </p:nvSpPr>
          <p:spPr>
            <a:xfrm>
              <a:off x="13545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pl341"/>
            <p:cNvSpPr/>
            <p:nvPr/>
          </p:nvSpPr>
          <p:spPr>
            <a:xfrm>
              <a:off x="13808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3" name="pl342"/>
            <p:cNvSpPr/>
            <p:nvPr/>
          </p:nvSpPr>
          <p:spPr>
            <a:xfrm>
              <a:off x="14071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4" name="pl343"/>
            <p:cNvSpPr/>
            <p:nvPr/>
          </p:nvSpPr>
          <p:spPr>
            <a:xfrm>
              <a:off x="14335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5" name="pl344"/>
            <p:cNvSpPr/>
            <p:nvPr/>
          </p:nvSpPr>
          <p:spPr>
            <a:xfrm>
              <a:off x="14598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tx345"/>
            <p:cNvSpPr/>
            <p:nvPr/>
          </p:nvSpPr>
          <p:spPr>
            <a:xfrm rot="-5400000">
              <a:off x="116199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47" name="tx346"/>
            <p:cNvSpPr/>
            <p:nvPr/>
          </p:nvSpPr>
          <p:spPr>
            <a:xfrm rot="-5400000">
              <a:off x="1187362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48" name="tx347"/>
            <p:cNvSpPr/>
            <p:nvPr/>
          </p:nvSpPr>
          <p:spPr>
            <a:xfrm rot="-5400000">
              <a:off x="1213717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49" name="tx348"/>
            <p:cNvSpPr/>
            <p:nvPr/>
          </p:nvSpPr>
          <p:spPr>
            <a:xfrm rot="-5400000">
              <a:off x="1239877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50" name="tx349"/>
            <p:cNvSpPr/>
            <p:nvPr/>
          </p:nvSpPr>
          <p:spPr>
            <a:xfrm rot="-5400000">
              <a:off x="1263159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51" name="tx350"/>
            <p:cNvSpPr/>
            <p:nvPr/>
          </p:nvSpPr>
          <p:spPr>
            <a:xfrm rot="-5400000">
              <a:off x="129372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52" name="tx351"/>
            <p:cNvSpPr/>
            <p:nvPr/>
          </p:nvSpPr>
          <p:spPr>
            <a:xfrm rot="-5400000">
              <a:off x="1323044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53" name="tx352"/>
            <p:cNvSpPr/>
            <p:nvPr/>
          </p:nvSpPr>
          <p:spPr>
            <a:xfrm rot="-5400000">
              <a:off x="134317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54" name="tx353"/>
            <p:cNvSpPr/>
            <p:nvPr/>
          </p:nvSpPr>
          <p:spPr>
            <a:xfrm rot="-5400000">
              <a:off x="1369517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55" name="tx354"/>
            <p:cNvSpPr/>
            <p:nvPr/>
          </p:nvSpPr>
          <p:spPr>
            <a:xfrm rot="-5400000">
              <a:off x="1399505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56" name="tx355"/>
            <p:cNvSpPr/>
            <p:nvPr/>
          </p:nvSpPr>
          <p:spPr>
            <a:xfrm rot="-5400000">
              <a:off x="142398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57" name="tx356"/>
            <p:cNvSpPr/>
            <p:nvPr/>
          </p:nvSpPr>
          <p:spPr>
            <a:xfrm rot="-5400000">
              <a:off x="14503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58" name="pl357"/>
            <p:cNvSpPr/>
            <p:nvPr/>
          </p:nvSpPr>
          <p:spPr>
            <a:xfrm>
              <a:off x="14915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9" name="pl358"/>
            <p:cNvSpPr/>
            <p:nvPr/>
          </p:nvSpPr>
          <p:spPr>
            <a:xfrm>
              <a:off x="15178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pl359"/>
            <p:cNvSpPr/>
            <p:nvPr/>
          </p:nvSpPr>
          <p:spPr>
            <a:xfrm>
              <a:off x="15441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360"/>
            <p:cNvSpPr/>
            <p:nvPr/>
          </p:nvSpPr>
          <p:spPr>
            <a:xfrm>
              <a:off x="15705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pl361"/>
            <p:cNvSpPr/>
            <p:nvPr/>
          </p:nvSpPr>
          <p:spPr>
            <a:xfrm>
              <a:off x="159688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3" name="pl362"/>
            <p:cNvSpPr/>
            <p:nvPr/>
          </p:nvSpPr>
          <p:spPr>
            <a:xfrm>
              <a:off x="16232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4" name="pl363"/>
            <p:cNvSpPr/>
            <p:nvPr/>
          </p:nvSpPr>
          <p:spPr>
            <a:xfrm>
              <a:off x="16495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5" name="pl364"/>
            <p:cNvSpPr/>
            <p:nvPr/>
          </p:nvSpPr>
          <p:spPr>
            <a:xfrm>
              <a:off x="16759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6" name="pl365"/>
            <p:cNvSpPr/>
            <p:nvPr/>
          </p:nvSpPr>
          <p:spPr>
            <a:xfrm>
              <a:off x="17022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7" name="pl366"/>
            <p:cNvSpPr/>
            <p:nvPr/>
          </p:nvSpPr>
          <p:spPr>
            <a:xfrm>
              <a:off x="17286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8" name="pl367"/>
            <p:cNvSpPr/>
            <p:nvPr/>
          </p:nvSpPr>
          <p:spPr>
            <a:xfrm>
              <a:off x="17549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9" name="pl368"/>
            <p:cNvSpPr/>
            <p:nvPr/>
          </p:nvSpPr>
          <p:spPr>
            <a:xfrm>
              <a:off x="178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0" name="tx369"/>
            <p:cNvSpPr/>
            <p:nvPr/>
          </p:nvSpPr>
          <p:spPr>
            <a:xfrm rot="-5400000">
              <a:off x="148342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71" name="tx370"/>
            <p:cNvSpPr/>
            <p:nvPr/>
          </p:nvSpPr>
          <p:spPr>
            <a:xfrm rot="-5400000">
              <a:off x="150878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72" name="tx371"/>
            <p:cNvSpPr/>
            <p:nvPr/>
          </p:nvSpPr>
          <p:spPr>
            <a:xfrm rot="-5400000">
              <a:off x="153514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73" name="tx372"/>
            <p:cNvSpPr/>
            <p:nvPr/>
          </p:nvSpPr>
          <p:spPr>
            <a:xfrm rot="-5400000">
              <a:off x="1561303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74" name="tx373"/>
            <p:cNvSpPr/>
            <p:nvPr/>
          </p:nvSpPr>
          <p:spPr>
            <a:xfrm rot="-5400000">
              <a:off x="1584585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75" name="tx374"/>
            <p:cNvSpPr/>
            <p:nvPr/>
          </p:nvSpPr>
          <p:spPr>
            <a:xfrm rot="-5400000">
              <a:off x="1615155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76" name="tx375"/>
            <p:cNvSpPr/>
            <p:nvPr/>
          </p:nvSpPr>
          <p:spPr>
            <a:xfrm rot="-5400000">
              <a:off x="1644471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77" name="tx376"/>
            <p:cNvSpPr/>
            <p:nvPr/>
          </p:nvSpPr>
          <p:spPr>
            <a:xfrm rot="-5400000">
              <a:off x="1664601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78" name="tx377"/>
            <p:cNvSpPr/>
            <p:nvPr/>
          </p:nvSpPr>
          <p:spPr>
            <a:xfrm rot="-5400000">
              <a:off x="169094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79" name="tx378"/>
            <p:cNvSpPr/>
            <p:nvPr/>
          </p:nvSpPr>
          <p:spPr>
            <a:xfrm rot="-5400000">
              <a:off x="1720932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80" name="tx379"/>
            <p:cNvSpPr/>
            <p:nvPr/>
          </p:nvSpPr>
          <p:spPr>
            <a:xfrm rot="-5400000">
              <a:off x="17454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81" name="tx380"/>
            <p:cNvSpPr/>
            <p:nvPr/>
          </p:nvSpPr>
          <p:spPr>
            <a:xfrm rot="-5400000">
              <a:off x="17717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82" name="tx381"/>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383" name="tx382"/>
            <p:cNvSpPr/>
            <p:nvPr/>
          </p:nvSpPr>
          <p:spPr>
            <a:xfrm>
              <a:off x="1230614" y="4529028"/>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a:t>
              </a:r>
            </a:p>
          </p:txBody>
        </p:sp>
        <p:sp>
          <p:nvSpPr>
            <p:cNvPr id="384" name="tx383"/>
            <p:cNvSpPr/>
            <p:nvPr/>
          </p:nvSpPr>
          <p:spPr>
            <a:xfrm>
              <a:off x="1230614" y="3857978"/>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a:t>
              </a:r>
            </a:p>
          </p:txBody>
        </p:sp>
        <p:sp>
          <p:nvSpPr>
            <p:cNvPr id="385" name="tx384"/>
            <p:cNvSpPr/>
            <p:nvPr/>
          </p:nvSpPr>
          <p:spPr>
            <a:xfrm>
              <a:off x="1230614" y="3186815"/>
              <a:ext cx="381409" cy="167208"/>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300</a:t>
              </a:r>
            </a:p>
          </p:txBody>
        </p:sp>
        <p:sp>
          <p:nvSpPr>
            <p:cNvPr id="386" name="tx385"/>
            <p:cNvSpPr/>
            <p:nvPr/>
          </p:nvSpPr>
          <p:spPr>
            <a:xfrm>
              <a:off x="1230614" y="2515876"/>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400</a:t>
              </a:r>
            </a:p>
          </p:txBody>
        </p:sp>
        <p:sp>
          <p:nvSpPr>
            <p:cNvPr id="387" name="pl386"/>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88" name="pl387"/>
            <p:cNvSpPr/>
            <p:nvPr/>
          </p:nvSpPr>
          <p:spPr>
            <a:xfrm>
              <a:off x="1865074" y="461430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89" name="pl388"/>
            <p:cNvSpPr/>
            <p:nvPr/>
          </p:nvSpPr>
          <p:spPr>
            <a:xfrm>
              <a:off x="1865074" y="394325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90" name="pl389"/>
            <p:cNvSpPr/>
            <p:nvPr/>
          </p:nvSpPr>
          <p:spPr>
            <a:xfrm>
              <a:off x="1865074" y="327220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91" name="pl390"/>
            <p:cNvSpPr/>
            <p:nvPr/>
          </p:nvSpPr>
          <p:spPr>
            <a:xfrm>
              <a:off x="1865074" y="260115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92" name="tx391"/>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393" name="rc392"/>
            <p:cNvSpPr/>
            <p:nvPr/>
          </p:nvSpPr>
          <p:spPr>
            <a:xfrm>
              <a:off x="18110385" y="2153563"/>
              <a:ext cx="1753945" cy="1236458"/>
            </a:xfrm>
            <a:prstGeom prst="rect">
              <a:avLst/>
            </a:prstGeom>
            <a:solidFill>
              <a:srgbClr val="FFFFFF">
                <a:alpha val="100000"/>
              </a:srgbClr>
            </a:solidFill>
          </p:spPr>
          <p:txBody>
            <a:bodyPr/>
            <a:lstStyle/>
            <a:p/>
          </p:txBody>
        </p:sp>
        <p:sp>
          <p:nvSpPr>
            <p:cNvPr id="394" name="rc393"/>
            <p:cNvSpPr/>
            <p:nvPr/>
          </p:nvSpPr>
          <p:spPr>
            <a:xfrm>
              <a:off x="18179974" y="2223153"/>
              <a:ext cx="274319" cy="274319"/>
            </a:xfrm>
            <a:prstGeom prst="rect">
              <a:avLst/>
            </a:prstGeom>
            <a:solidFill>
              <a:srgbClr val="FFFFFF">
                <a:alpha val="100000"/>
              </a:srgbClr>
            </a:solidFill>
          </p:spPr>
          <p:txBody>
            <a:bodyPr/>
            <a:lstStyle/>
            <a:p/>
          </p:txBody>
        </p:sp>
        <p:sp>
          <p:nvSpPr>
            <p:cNvPr id="395" name="rc394"/>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96" name="rc395"/>
            <p:cNvSpPr/>
            <p:nvPr/>
          </p:nvSpPr>
          <p:spPr>
            <a:xfrm>
              <a:off x="18179974" y="2497473"/>
              <a:ext cx="274319" cy="274319"/>
            </a:xfrm>
            <a:prstGeom prst="rect">
              <a:avLst/>
            </a:prstGeom>
            <a:solidFill>
              <a:srgbClr val="FFFFFF">
                <a:alpha val="100000"/>
              </a:srgbClr>
            </a:solidFill>
          </p:spPr>
          <p:txBody>
            <a:bodyPr/>
            <a:lstStyle/>
            <a:p/>
          </p:txBody>
        </p:sp>
        <p:sp>
          <p:nvSpPr>
            <p:cNvPr id="397" name="rc396"/>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98" name="rc397"/>
            <p:cNvSpPr/>
            <p:nvPr/>
          </p:nvSpPr>
          <p:spPr>
            <a:xfrm>
              <a:off x="18179974" y="2771793"/>
              <a:ext cx="274319" cy="274319"/>
            </a:xfrm>
            <a:prstGeom prst="rect">
              <a:avLst/>
            </a:prstGeom>
            <a:solidFill>
              <a:srgbClr val="FFFFFF">
                <a:alpha val="100000"/>
              </a:srgbClr>
            </a:solidFill>
          </p:spPr>
          <p:txBody>
            <a:bodyPr/>
            <a:lstStyle/>
            <a:p/>
          </p:txBody>
        </p:sp>
        <p:sp>
          <p:nvSpPr>
            <p:cNvPr id="399" name="rc398"/>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0" name="rc399"/>
            <p:cNvSpPr/>
            <p:nvPr/>
          </p:nvSpPr>
          <p:spPr>
            <a:xfrm>
              <a:off x="18179974" y="3046113"/>
              <a:ext cx="274319" cy="274319"/>
            </a:xfrm>
            <a:prstGeom prst="rect">
              <a:avLst/>
            </a:prstGeom>
            <a:solidFill>
              <a:srgbClr val="FFFFFF">
                <a:alpha val="100000"/>
              </a:srgbClr>
            </a:solidFill>
          </p:spPr>
          <p:txBody>
            <a:bodyPr/>
            <a:lstStyle/>
            <a:p/>
          </p:txBody>
        </p:sp>
        <p:sp>
          <p:nvSpPr>
            <p:cNvPr id="401" name="rc400"/>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02" name="tx401"/>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03" name="tx402"/>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04" name="tx403"/>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05" name="tx404"/>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06" name=""/>
          <p:cNvGrpSpPr/>
          <p:nvPr/>
        </p:nvGrpSpPr>
        <p:grpSpPr>
          <a:xfrm>
            <a:off x="6400800" y="6217920"/>
            <a:ext cx="5486400" cy="4251960"/>
            <a:chOff x="6400800" y="6217920"/>
            <a:chExt cx="5486400" cy="4251960"/>
          </a:xfrm>
        </p:grpSpPr>
        <p:sp>
          <p:nvSpPr>
            <p:cNvPr id="407"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08" name="rc4"/>
            <p:cNvSpPr/>
            <p:nvPr/>
          </p:nvSpPr>
          <p:spPr>
            <a:xfrm>
              <a:off x="6400800" y="6217920"/>
              <a:ext cx="5486399"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09" name="rc5"/>
            <p:cNvSpPr/>
            <p:nvPr/>
          </p:nvSpPr>
          <p:spPr>
            <a:xfrm>
              <a:off x="6984155" y="6510025"/>
              <a:ext cx="4319114" cy="2788960"/>
            </a:xfrm>
            <a:prstGeom prst="rect">
              <a:avLst/>
            </a:prstGeom>
            <a:solidFill>
              <a:srgbClr val="FFFFFF">
                <a:alpha val="100000"/>
              </a:srgbClr>
            </a:solidFill>
          </p:spPr>
          <p:txBody>
            <a:bodyPr/>
            <a:lstStyle/>
            <a:p/>
          </p:txBody>
        </p:sp>
        <p:sp>
          <p:nvSpPr>
            <p:cNvPr id="410" name="pl6"/>
            <p:cNvSpPr/>
            <p:nvPr/>
          </p:nvSpPr>
          <p:spPr>
            <a:xfrm>
              <a:off x="6984155" y="8918672"/>
              <a:ext cx="4319114" cy="0"/>
            </a:xfrm>
            <a:custGeom>
              <a:avLst/>
              <a:pathLst>
                <a:path w="4319114" h="0">
                  <a:moveTo>
                    <a:pt x="0" y="0"/>
                  </a:moveTo>
                  <a:lnTo>
                    <a:pt x="4319114" y="0"/>
                  </a:lnTo>
                  <a:lnTo>
                    <a:pt x="4319114" y="0"/>
                  </a:lnTo>
                </a:path>
              </a:pathLst>
            </a:custGeom>
            <a:ln w="6775" cap="flat">
              <a:solidFill>
                <a:srgbClr val="EBEBEB">
                  <a:alpha val="100000"/>
                </a:srgbClr>
              </a:solidFill>
              <a:prstDash val="solid"/>
              <a:round/>
            </a:ln>
          </p:spPr>
          <p:txBody>
            <a:bodyPr/>
            <a:lstStyle/>
            <a:p/>
          </p:txBody>
        </p:sp>
        <p:sp>
          <p:nvSpPr>
            <p:cNvPr id="411" name="pl7"/>
            <p:cNvSpPr/>
            <p:nvPr/>
          </p:nvSpPr>
          <p:spPr>
            <a:xfrm>
              <a:off x="6984155" y="8411589"/>
              <a:ext cx="4319114" cy="0"/>
            </a:xfrm>
            <a:custGeom>
              <a:avLst/>
              <a:pathLst>
                <a:path w="4319114" h="0">
                  <a:moveTo>
                    <a:pt x="0" y="0"/>
                  </a:moveTo>
                  <a:lnTo>
                    <a:pt x="4319114" y="0"/>
                  </a:lnTo>
                  <a:lnTo>
                    <a:pt x="4319114" y="0"/>
                  </a:lnTo>
                </a:path>
              </a:pathLst>
            </a:custGeom>
            <a:ln w="6775" cap="flat">
              <a:solidFill>
                <a:srgbClr val="EBEBEB">
                  <a:alpha val="100000"/>
                </a:srgbClr>
              </a:solidFill>
              <a:prstDash val="solid"/>
              <a:round/>
            </a:ln>
          </p:spPr>
          <p:txBody>
            <a:bodyPr/>
            <a:lstStyle/>
            <a:p/>
          </p:txBody>
        </p:sp>
        <p:sp>
          <p:nvSpPr>
            <p:cNvPr id="412" name="pl8"/>
            <p:cNvSpPr/>
            <p:nvPr/>
          </p:nvSpPr>
          <p:spPr>
            <a:xfrm>
              <a:off x="6984155" y="7904505"/>
              <a:ext cx="4319114" cy="0"/>
            </a:xfrm>
            <a:custGeom>
              <a:avLst/>
              <a:pathLst>
                <a:path w="4319114" h="0">
                  <a:moveTo>
                    <a:pt x="0" y="0"/>
                  </a:moveTo>
                  <a:lnTo>
                    <a:pt x="4319114" y="0"/>
                  </a:lnTo>
                  <a:lnTo>
                    <a:pt x="4319114" y="0"/>
                  </a:lnTo>
                </a:path>
              </a:pathLst>
            </a:custGeom>
            <a:ln w="6775" cap="flat">
              <a:solidFill>
                <a:srgbClr val="EBEBEB">
                  <a:alpha val="100000"/>
                </a:srgbClr>
              </a:solidFill>
              <a:prstDash val="solid"/>
              <a:round/>
            </a:ln>
          </p:spPr>
          <p:txBody>
            <a:bodyPr/>
            <a:lstStyle/>
            <a:p/>
          </p:txBody>
        </p:sp>
        <p:sp>
          <p:nvSpPr>
            <p:cNvPr id="413" name="pl9"/>
            <p:cNvSpPr/>
            <p:nvPr/>
          </p:nvSpPr>
          <p:spPr>
            <a:xfrm>
              <a:off x="6984155" y="7397421"/>
              <a:ext cx="4319114" cy="0"/>
            </a:xfrm>
            <a:custGeom>
              <a:avLst/>
              <a:pathLst>
                <a:path w="4319114" h="0">
                  <a:moveTo>
                    <a:pt x="0" y="0"/>
                  </a:moveTo>
                  <a:lnTo>
                    <a:pt x="4319114" y="0"/>
                  </a:lnTo>
                  <a:lnTo>
                    <a:pt x="4319114" y="0"/>
                  </a:lnTo>
                </a:path>
              </a:pathLst>
            </a:custGeom>
            <a:ln w="6775" cap="flat">
              <a:solidFill>
                <a:srgbClr val="EBEBEB">
                  <a:alpha val="100000"/>
                </a:srgbClr>
              </a:solidFill>
              <a:prstDash val="solid"/>
              <a:round/>
            </a:ln>
          </p:spPr>
          <p:txBody>
            <a:bodyPr/>
            <a:lstStyle/>
            <a:p/>
          </p:txBody>
        </p:sp>
        <p:sp>
          <p:nvSpPr>
            <p:cNvPr id="414" name="pl10"/>
            <p:cNvSpPr/>
            <p:nvPr/>
          </p:nvSpPr>
          <p:spPr>
            <a:xfrm>
              <a:off x="6984155" y="6890337"/>
              <a:ext cx="4319114" cy="0"/>
            </a:xfrm>
            <a:custGeom>
              <a:avLst/>
              <a:pathLst>
                <a:path w="4319114" h="0">
                  <a:moveTo>
                    <a:pt x="0" y="0"/>
                  </a:moveTo>
                  <a:lnTo>
                    <a:pt x="4319114" y="0"/>
                  </a:lnTo>
                  <a:lnTo>
                    <a:pt x="4319114" y="0"/>
                  </a:lnTo>
                </a:path>
              </a:pathLst>
            </a:custGeom>
            <a:ln w="6775" cap="flat">
              <a:solidFill>
                <a:srgbClr val="EBEBEB">
                  <a:alpha val="100000"/>
                </a:srgbClr>
              </a:solidFill>
              <a:prstDash val="solid"/>
              <a:round/>
            </a:ln>
          </p:spPr>
          <p:txBody>
            <a:bodyPr/>
            <a:lstStyle/>
            <a:p/>
          </p:txBody>
        </p:sp>
        <p:sp>
          <p:nvSpPr>
            <p:cNvPr id="415" name="pl11"/>
            <p:cNvSpPr/>
            <p:nvPr/>
          </p:nvSpPr>
          <p:spPr>
            <a:xfrm>
              <a:off x="6984155" y="9172214"/>
              <a:ext cx="4319114" cy="0"/>
            </a:xfrm>
            <a:custGeom>
              <a:avLst/>
              <a:pathLst>
                <a:path w="4319114" h="0">
                  <a:moveTo>
                    <a:pt x="0" y="0"/>
                  </a:moveTo>
                  <a:lnTo>
                    <a:pt x="4319114" y="0"/>
                  </a:lnTo>
                  <a:lnTo>
                    <a:pt x="4319114" y="0"/>
                  </a:lnTo>
                </a:path>
              </a:pathLst>
            </a:custGeom>
            <a:ln w="13550" cap="flat">
              <a:solidFill>
                <a:srgbClr val="EBEBEB">
                  <a:alpha val="100000"/>
                </a:srgbClr>
              </a:solidFill>
              <a:prstDash val="solid"/>
              <a:round/>
            </a:ln>
          </p:spPr>
          <p:txBody>
            <a:bodyPr/>
            <a:lstStyle/>
            <a:p/>
          </p:txBody>
        </p:sp>
        <p:sp>
          <p:nvSpPr>
            <p:cNvPr id="416" name="pl12"/>
            <p:cNvSpPr/>
            <p:nvPr/>
          </p:nvSpPr>
          <p:spPr>
            <a:xfrm>
              <a:off x="6984155" y="8665131"/>
              <a:ext cx="4319114" cy="0"/>
            </a:xfrm>
            <a:custGeom>
              <a:avLst/>
              <a:pathLst>
                <a:path w="4319114" h="0">
                  <a:moveTo>
                    <a:pt x="0" y="0"/>
                  </a:moveTo>
                  <a:lnTo>
                    <a:pt x="4319114" y="0"/>
                  </a:lnTo>
                  <a:lnTo>
                    <a:pt x="4319114" y="0"/>
                  </a:lnTo>
                </a:path>
              </a:pathLst>
            </a:custGeom>
            <a:ln w="13550" cap="flat">
              <a:solidFill>
                <a:srgbClr val="EBEBEB">
                  <a:alpha val="100000"/>
                </a:srgbClr>
              </a:solidFill>
              <a:prstDash val="solid"/>
              <a:round/>
            </a:ln>
          </p:spPr>
          <p:txBody>
            <a:bodyPr/>
            <a:lstStyle/>
            <a:p/>
          </p:txBody>
        </p:sp>
        <p:sp>
          <p:nvSpPr>
            <p:cNvPr id="417" name="pl13"/>
            <p:cNvSpPr/>
            <p:nvPr/>
          </p:nvSpPr>
          <p:spPr>
            <a:xfrm>
              <a:off x="6984155" y="8158047"/>
              <a:ext cx="4319114" cy="0"/>
            </a:xfrm>
            <a:custGeom>
              <a:avLst/>
              <a:pathLst>
                <a:path w="4319114" h="0">
                  <a:moveTo>
                    <a:pt x="0" y="0"/>
                  </a:moveTo>
                  <a:lnTo>
                    <a:pt x="4319114" y="0"/>
                  </a:lnTo>
                  <a:lnTo>
                    <a:pt x="4319114" y="0"/>
                  </a:lnTo>
                </a:path>
              </a:pathLst>
            </a:custGeom>
            <a:ln w="13550" cap="flat">
              <a:solidFill>
                <a:srgbClr val="EBEBEB">
                  <a:alpha val="100000"/>
                </a:srgbClr>
              </a:solidFill>
              <a:prstDash val="solid"/>
              <a:round/>
            </a:ln>
          </p:spPr>
          <p:txBody>
            <a:bodyPr/>
            <a:lstStyle/>
            <a:p/>
          </p:txBody>
        </p:sp>
        <p:sp>
          <p:nvSpPr>
            <p:cNvPr id="418" name="pl14"/>
            <p:cNvSpPr/>
            <p:nvPr/>
          </p:nvSpPr>
          <p:spPr>
            <a:xfrm>
              <a:off x="6984155" y="7650963"/>
              <a:ext cx="4319114" cy="0"/>
            </a:xfrm>
            <a:custGeom>
              <a:avLst/>
              <a:pathLst>
                <a:path w="4319114" h="0">
                  <a:moveTo>
                    <a:pt x="0" y="0"/>
                  </a:moveTo>
                  <a:lnTo>
                    <a:pt x="4319114" y="0"/>
                  </a:lnTo>
                  <a:lnTo>
                    <a:pt x="4319114" y="0"/>
                  </a:lnTo>
                </a:path>
              </a:pathLst>
            </a:custGeom>
            <a:ln w="13550" cap="flat">
              <a:solidFill>
                <a:srgbClr val="EBEBEB">
                  <a:alpha val="100000"/>
                </a:srgbClr>
              </a:solidFill>
              <a:prstDash val="solid"/>
              <a:round/>
            </a:ln>
          </p:spPr>
          <p:txBody>
            <a:bodyPr/>
            <a:lstStyle/>
            <a:p/>
          </p:txBody>
        </p:sp>
        <p:sp>
          <p:nvSpPr>
            <p:cNvPr id="419" name="pl15"/>
            <p:cNvSpPr/>
            <p:nvPr/>
          </p:nvSpPr>
          <p:spPr>
            <a:xfrm>
              <a:off x="6984155" y="7143879"/>
              <a:ext cx="4319114" cy="0"/>
            </a:xfrm>
            <a:custGeom>
              <a:avLst/>
              <a:pathLst>
                <a:path w="4319114" h="0">
                  <a:moveTo>
                    <a:pt x="0" y="0"/>
                  </a:moveTo>
                  <a:lnTo>
                    <a:pt x="4319114" y="0"/>
                  </a:lnTo>
                  <a:lnTo>
                    <a:pt x="4319114" y="0"/>
                  </a:lnTo>
                </a:path>
              </a:pathLst>
            </a:custGeom>
            <a:ln w="13550" cap="flat">
              <a:solidFill>
                <a:srgbClr val="EBEBEB">
                  <a:alpha val="100000"/>
                </a:srgbClr>
              </a:solidFill>
              <a:prstDash val="solid"/>
              <a:round/>
            </a:ln>
          </p:spPr>
          <p:txBody>
            <a:bodyPr/>
            <a:lstStyle/>
            <a:p/>
          </p:txBody>
        </p:sp>
        <p:sp>
          <p:nvSpPr>
            <p:cNvPr id="420" name="pl16"/>
            <p:cNvSpPr/>
            <p:nvPr/>
          </p:nvSpPr>
          <p:spPr>
            <a:xfrm>
              <a:off x="6984155" y="6636796"/>
              <a:ext cx="4319114" cy="0"/>
            </a:xfrm>
            <a:custGeom>
              <a:avLst/>
              <a:pathLst>
                <a:path w="4319114" h="0">
                  <a:moveTo>
                    <a:pt x="0" y="0"/>
                  </a:moveTo>
                  <a:lnTo>
                    <a:pt x="4319114" y="0"/>
                  </a:lnTo>
                  <a:lnTo>
                    <a:pt x="4319114" y="0"/>
                  </a:lnTo>
                </a:path>
              </a:pathLst>
            </a:custGeom>
            <a:ln w="13550" cap="flat">
              <a:solidFill>
                <a:srgbClr val="EBEBEB">
                  <a:alpha val="100000"/>
                </a:srgbClr>
              </a:solidFill>
              <a:prstDash val="solid"/>
              <a:round/>
            </a:ln>
          </p:spPr>
          <p:txBody>
            <a:bodyPr/>
            <a:lstStyle/>
            <a:p/>
          </p:txBody>
        </p:sp>
        <p:sp>
          <p:nvSpPr>
            <p:cNvPr id="421" name="rc17"/>
            <p:cNvSpPr/>
            <p:nvPr/>
          </p:nvSpPr>
          <p:spPr>
            <a:xfrm>
              <a:off x="9533633" y="7650963"/>
              <a:ext cx="419913" cy="1014167"/>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22" name="rc18"/>
            <p:cNvSpPr/>
            <p:nvPr/>
          </p:nvSpPr>
          <p:spPr>
            <a:xfrm>
              <a:off x="10133510" y="6636796"/>
              <a:ext cx="419913" cy="507083"/>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23" name="rc19"/>
            <p:cNvSpPr/>
            <p:nvPr/>
          </p:nvSpPr>
          <p:spPr>
            <a:xfrm>
              <a:off x="9533633" y="8665131"/>
              <a:ext cx="419913" cy="507083"/>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24" name="rc20"/>
            <p:cNvSpPr/>
            <p:nvPr/>
          </p:nvSpPr>
          <p:spPr>
            <a:xfrm>
              <a:off x="10133510" y="7143879"/>
              <a:ext cx="419913" cy="2028334"/>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25" name="pl21"/>
            <p:cNvSpPr/>
            <p:nvPr/>
          </p:nvSpPr>
          <p:spPr>
            <a:xfrm>
              <a:off x="9743590" y="6867288"/>
              <a:ext cx="599877" cy="0"/>
            </a:xfrm>
            <a:custGeom>
              <a:avLst/>
              <a:pathLst>
                <a:path w="599877" h="0">
                  <a:moveTo>
                    <a:pt x="0" y="0"/>
                  </a:moveTo>
                  <a:lnTo>
                    <a:pt x="599877" y="0"/>
                  </a:lnTo>
                </a:path>
              </a:pathLst>
            </a:custGeom>
            <a:ln w="40651" cap="flat">
              <a:solidFill>
                <a:srgbClr val="000000">
                  <a:alpha val="100000"/>
                </a:srgbClr>
              </a:solidFill>
              <a:prstDash val="solid"/>
              <a:round/>
            </a:ln>
          </p:spPr>
          <p:txBody>
            <a:bodyPr/>
            <a:lstStyle/>
            <a:p/>
          </p:txBody>
        </p:sp>
        <p:sp>
          <p:nvSpPr>
            <p:cNvPr id="426" name="rc22"/>
            <p:cNvSpPr/>
            <p:nvPr/>
          </p:nvSpPr>
          <p:spPr>
            <a:xfrm>
              <a:off x="6984155" y="6510025"/>
              <a:ext cx="4319114" cy="2788960"/>
            </a:xfrm>
            <a:prstGeom prst="rect">
              <a:avLst/>
            </a:prstGeom>
            <a:ln w="13550" cap="rnd">
              <a:solidFill>
                <a:srgbClr val="333333">
                  <a:alpha val="100000"/>
                </a:srgbClr>
              </a:solidFill>
              <a:prstDash val="solid"/>
              <a:round/>
            </a:ln>
          </p:spPr>
          <p:txBody>
            <a:bodyPr/>
            <a:lstStyle/>
            <a:p/>
          </p:txBody>
        </p:sp>
        <p:sp>
          <p:nvSpPr>
            <p:cNvPr id="427" name="tx23"/>
            <p:cNvSpPr/>
            <p:nvPr/>
          </p:nvSpPr>
          <p:spPr>
            <a:xfrm>
              <a:off x="6801340"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28" name="tx24"/>
            <p:cNvSpPr/>
            <p:nvPr/>
          </p:nvSpPr>
          <p:spPr>
            <a:xfrm>
              <a:off x="6801340" y="8664684"/>
              <a:ext cx="84757"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a:t>
              </a:r>
            </a:p>
          </p:txBody>
        </p:sp>
        <p:sp>
          <p:nvSpPr>
            <p:cNvPr id="429" name="tx25"/>
            <p:cNvSpPr/>
            <p:nvPr/>
          </p:nvSpPr>
          <p:spPr>
            <a:xfrm>
              <a:off x="6801340" y="8157600"/>
              <a:ext cx="84757"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a:t>
              </a:r>
            </a:p>
          </p:txBody>
        </p:sp>
        <p:sp>
          <p:nvSpPr>
            <p:cNvPr id="430" name="tx26"/>
            <p:cNvSpPr/>
            <p:nvPr/>
          </p:nvSpPr>
          <p:spPr>
            <a:xfrm>
              <a:off x="6801340" y="7648582"/>
              <a:ext cx="84757"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a:t>
              </a:r>
            </a:p>
          </p:txBody>
        </p:sp>
        <p:sp>
          <p:nvSpPr>
            <p:cNvPr id="431" name="tx27"/>
            <p:cNvSpPr/>
            <p:nvPr/>
          </p:nvSpPr>
          <p:spPr>
            <a:xfrm>
              <a:off x="6801340" y="7143879"/>
              <a:ext cx="84757"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a:t>
              </a:r>
            </a:p>
          </p:txBody>
        </p:sp>
        <p:sp>
          <p:nvSpPr>
            <p:cNvPr id="432" name="tx28"/>
            <p:cNvSpPr/>
            <p:nvPr/>
          </p:nvSpPr>
          <p:spPr>
            <a:xfrm>
              <a:off x="6801340" y="6636424"/>
              <a:ext cx="84757" cy="10946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a:t>
              </a:r>
            </a:p>
          </p:txBody>
        </p:sp>
        <p:sp>
          <p:nvSpPr>
            <p:cNvPr id="433" name="pl29"/>
            <p:cNvSpPr/>
            <p:nvPr/>
          </p:nvSpPr>
          <p:spPr>
            <a:xfrm>
              <a:off x="6949361"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4" name="pl30"/>
            <p:cNvSpPr/>
            <p:nvPr/>
          </p:nvSpPr>
          <p:spPr>
            <a:xfrm>
              <a:off x="6949361" y="866513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5" name="pl31"/>
            <p:cNvSpPr/>
            <p:nvPr/>
          </p:nvSpPr>
          <p:spPr>
            <a:xfrm>
              <a:off x="6949361" y="815804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6" name="pl32"/>
            <p:cNvSpPr/>
            <p:nvPr/>
          </p:nvSpPr>
          <p:spPr>
            <a:xfrm>
              <a:off x="6949361" y="765096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7" name="pl33"/>
            <p:cNvSpPr/>
            <p:nvPr/>
          </p:nvSpPr>
          <p:spPr>
            <a:xfrm>
              <a:off x="6949361" y="714387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8" name="pl34"/>
            <p:cNvSpPr/>
            <p:nvPr/>
          </p:nvSpPr>
          <p:spPr>
            <a:xfrm>
              <a:off x="6949361" y="663679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9" name="pl35"/>
            <p:cNvSpPr/>
            <p:nvPr/>
          </p:nvSpPr>
          <p:spPr>
            <a:xfrm>
              <a:off x="11303270"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40" name="pl36"/>
            <p:cNvSpPr/>
            <p:nvPr/>
          </p:nvSpPr>
          <p:spPr>
            <a:xfrm>
              <a:off x="11303270" y="8595983"/>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41" name="pl37"/>
            <p:cNvSpPr/>
            <p:nvPr/>
          </p:nvSpPr>
          <p:spPr>
            <a:xfrm>
              <a:off x="11303270" y="8019751"/>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42" name="pl38"/>
            <p:cNvSpPr/>
            <p:nvPr/>
          </p:nvSpPr>
          <p:spPr>
            <a:xfrm>
              <a:off x="11303270" y="7443520"/>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43" name="pl39"/>
            <p:cNvSpPr/>
            <p:nvPr/>
          </p:nvSpPr>
          <p:spPr>
            <a:xfrm>
              <a:off x="11303270" y="6867288"/>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44" name="tx40"/>
            <p:cNvSpPr/>
            <p:nvPr/>
          </p:nvSpPr>
          <p:spPr>
            <a:xfrm>
              <a:off x="11401327" y="9169908"/>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0.0</a:t>
              </a:r>
            </a:p>
          </p:txBody>
        </p:sp>
        <p:sp>
          <p:nvSpPr>
            <p:cNvPr id="445" name="tx41"/>
            <p:cNvSpPr/>
            <p:nvPr/>
          </p:nvSpPr>
          <p:spPr>
            <a:xfrm>
              <a:off x="11401327" y="8593676"/>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0.1</a:t>
              </a:r>
            </a:p>
          </p:txBody>
        </p:sp>
        <p:sp>
          <p:nvSpPr>
            <p:cNvPr id="446" name="tx42"/>
            <p:cNvSpPr/>
            <p:nvPr/>
          </p:nvSpPr>
          <p:spPr>
            <a:xfrm>
              <a:off x="11401327" y="8017444"/>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0.2</a:t>
              </a:r>
            </a:p>
          </p:txBody>
        </p:sp>
        <p:sp>
          <p:nvSpPr>
            <p:cNvPr id="447" name="tx43"/>
            <p:cNvSpPr/>
            <p:nvPr/>
          </p:nvSpPr>
          <p:spPr>
            <a:xfrm>
              <a:off x="11401327" y="7441139"/>
              <a:ext cx="21185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0.3</a:t>
              </a:r>
            </a:p>
          </p:txBody>
        </p:sp>
        <p:sp>
          <p:nvSpPr>
            <p:cNvPr id="448" name="tx44"/>
            <p:cNvSpPr/>
            <p:nvPr/>
          </p:nvSpPr>
          <p:spPr>
            <a:xfrm>
              <a:off x="11401327" y="6864981"/>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0.4</a:t>
              </a:r>
            </a:p>
          </p:txBody>
        </p:sp>
        <p:sp>
          <p:nvSpPr>
            <p:cNvPr id="449" name="pl45"/>
            <p:cNvSpPr/>
            <p:nvPr/>
          </p:nvSpPr>
          <p:spPr>
            <a:xfrm>
              <a:off x="734408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0" name="pl46"/>
            <p:cNvSpPr/>
            <p:nvPr/>
          </p:nvSpPr>
          <p:spPr>
            <a:xfrm>
              <a:off x="794395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1" name="pl47"/>
            <p:cNvSpPr/>
            <p:nvPr/>
          </p:nvSpPr>
          <p:spPr>
            <a:xfrm>
              <a:off x="854383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2" name="pl48"/>
            <p:cNvSpPr/>
            <p:nvPr/>
          </p:nvSpPr>
          <p:spPr>
            <a:xfrm>
              <a:off x="914371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3" name="pl49"/>
            <p:cNvSpPr/>
            <p:nvPr/>
          </p:nvSpPr>
          <p:spPr>
            <a:xfrm>
              <a:off x="974359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4" name="pl50"/>
            <p:cNvSpPr/>
            <p:nvPr/>
          </p:nvSpPr>
          <p:spPr>
            <a:xfrm>
              <a:off x="10343467"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5" name="pl51"/>
            <p:cNvSpPr/>
            <p:nvPr/>
          </p:nvSpPr>
          <p:spPr>
            <a:xfrm>
              <a:off x="1094334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6" name="tx52"/>
            <p:cNvSpPr/>
            <p:nvPr/>
          </p:nvSpPr>
          <p:spPr>
            <a:xfrm rot="-2700000">
              <a:off x="7234182"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57" name="tx53"/>
            <p:cNvSpPr/>
            <p:nvPr/>
          </p:nvSpPr>
          <p:spPr>
            <a:xfrm rot="-2700000">
              <a:off x="7794362"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58" name="tx54"/>
            <p:cNvSpPr/>
            <p:nvPr/>
          </p:nvSpPr>
          <p:spPr>
            <a:xfrm rot="-2700000">
              <a:off x="8393581"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59" name="tx55"/>
            <p:cNvSpPr/>
            <p:nvPr/>
          </p:nvSpPr>
          <p:spPr>
            <a:xfrm rot="-2700000">
              <a:off x="8848768"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60" name="tx56"/>
            <p:cNvSpPr/>
            <p:nvPr/>
          </p:nvSpPr>
          <p:spPr>
            <a:xfrm rot="-2700000">
              <a:off x="9448645"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61" name="tx57"/>
            <p:cNvSpPr/>
            <p:nvPr/>
          </p:nvSpPr>
          <p:spPr>
            <a:xfrm rot="-2700000">
              <a:off x="10048496"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462" name="tx58"/>
            <p:cNvSpPr/>
            <p:nvPr/>
          </p:nvSpPr>
          <p:spPr>
            <a:xfrm rot="-2700000">
              <a:off x="10760442"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63" name="tx59"/>
            <p:cNvSpPr/>
            <p:nvPr/>
          </p:nvSpPr>
          <p:spPr>
            <a:xfrm>
              <a:off x="9143713"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464" name="tx60"/>
            <p:cNvSpPr/>
            <p:nvPr/>
          </p:nvSpPr>
          <p:spPr>
            <a:xfrm>
              <a:off x="8326460"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465" name="tx61"/>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466" name="tx62"/>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467" name="rc63"/>
            <p:cNvSpPr/>
            <p:nvPr/>
          </p:nvSpPr>
          <p:spPr>
            <a:xfrm>
              <a:off x="7465345" y="10217410"/>
              <a:ext cx="1051268" cy="182880"/>
            </a:xfrm>
            <a:prstGeom prst="rect">
              <a:avLst/>
            </a:prstGeom>
            <a:solidFill>
              <a:srgbClr val="FFFFFF">
                <a:alpha val="100000"/>
              </a:srgbClr>
            </a:solidFill>
          </p:spPr>
          <p:txBody>
            <a:bodyPr/>
            <a:lstStyle/>
            <a:p/>
          </p:txBody>
        </p:sp>
        <p:sp>
          <p:nvSpPr>
            <p:cNvPr id="468" name="rc64"/>
            <p:cNvSpPr/>
            <p:nvPr/>
          </p:nvSpPr>
          <p:spPr>
            <a:xfrm>
              <a:off x="7465345" y="10217410"/>
              <a:ext cx="182880" cy="182880"/>
            </a:xfrm>
            <a:prstGeom prst="rect">
              <a:avLst/>
            </a:prstGeom>
            <a:solidFill>
              <a:srgbClr val="FFFFFF">
                <a:alpha val="100000"/>
              </a:srgbClr>
            </a:solidFill>
          </p:spPr>
          <p:txBody>
            <a:bodyPr/>
            <a:lstStyle/>
            <a:p/>
          </p:txBody>
        </p:sp>
        <p:sp>
          <p:nvSpPr>
            <p:cNvPr id="469" name="pl65"/>
            <p:cNvSpPr/>
            <p:nvPr/>
          </p:nvSpPr>
          <p:spPr>
            <a:xfrm>
              <a:off x="7483633"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470" name="tx66"/>
            <p:cNvSpPr/>
            <p:nvPr/>
          </p:nvSpPr>
          <p:spPr>
            <a:xfrm>
              <a:off x="7756225"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471" name="rc67"/>
            <p:cNvSpPr/>
            <p:nvPr/>
          </p:nvSpPr>
          <p:spPr>
            <a:xfrm>
              <a:off x="8696613" y="10217410"/>
              <a:ext cx="2125467" cy="182880"/>
            </a:xfrm>
            <a:prstGeom prst="rect">
              <a:avLst/>
            </a:prstGeom>
            <a:solidFill>
              <a:srgbClr val="FFFFFF">
                <a:alpha val="100000"/>
              </a:srgbClr>
            </a:solidFill>
          </p:spPr>
          <p:txBody>
            <a:bodyPr/>
            <a:lstStyle/>
            <a:p/>
          </p:txBody>
        </p:sp>
        <p:sp>
          <p:nvSpPr>
            <p:cNvPr id="472" name="rc68"/>
            <p:cNvSpPr/>
            <p:nvPr/>
          </p:nvSpPr>
          <p:spPr>
            <a:xfrm>
              <a:off x="8696613" y="10217410"/>
              <a:ext cx="182879" cy="182880"/>
            </a:xfrm>
            <a:prstGeom prst="rect">
              <a:avLst/>
            </a:prstGeom>
            <a:solidFill>
              <a:srgbClr val="FFFFFF">
                <a:alpha val="100000"/>
              </a:srgbClr>
            </a:solidFill>
          </p:spPr>
          <p:txBody>
            <a:bodyPr/>
            <a:lstStyle/>
            <a:p/>
          </p:txBody>
        </p:sp>
        <p:sp>
          <p:nvSpPr>
            <p:cNvPr id="473" name="rc69"/>
            <p:cNvSpPr/>
            <p:nvPr/>
          </p:nvSpPr>
          <p:spPr>
            <a:xfrm>
              <a:off x="8705613" y="10226410"/>
              <a:ext cx="164880"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4" name="rc70"/>
            <p:cNvSpPr/>
            <p:nvPr/>
          </p:nvSpPr>
          <p:spPr>
            <a:xfrm>
              <a:off x="9787853" y="10217410"/>
              <a:ext cx="182880" cy="182880"/>
            </a:xfrm>
            <a:prstGeom prst="rect">
              <a:avLst/>
            </a:prstGeom>
            <a:solidFill>
              <a:srgbClr val="FFFFFF">
                <a:alpha val="100000"/>
              </a:srgbClr>
            </a:solidFill>
          </p:spPr>
          <p:txBody>
            <a:bodyPr/>
            <a:lstStyle/>
            <a:p/>
          </p:txBody>
        </p:sp>
        <p:sp>
          <p:nvSpPr>
            <p:cNvPr id="475" name="rc71"/>
            <p:cNvSpPr/>
            <p:nvPr/>
          </p:nvSpPr>
          <p:spPr>
            <a:xfrm>
              <a:off x="9796853"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6" name="tx72"/>
            <p:cNvSpPr/>
            <p:nvPr/>
          </p:nvSpPr>
          <p:spPr>
            <a:xfrm>
              <a:off x="8987493"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477" name="tx73"/>
            <p:cNvSpPr/>
            <p:nvPr/>
          </p:nvSpPr>
          <p:spPr>
            <a:xfrm>
              <a:off x="10078733"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478" name="tx74"/>
            <p:cNvSpPr/>
            <p:nvPr/>
          </p:nvSpPr>
          <p:spPr>
            <a:xfrm>
              <a:off x="6515414"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79" name=""/>
          <p:cNvGrpSpPr/>
          <p:nvPr/>
        </p:nvGrpSpPr>
        <p:grpSpPr>
          <a:xfrm>
            <a:off x="12527280" y="6217920"/>
            <a:ext cx="5486400" cy="4297680"/>
            <a:chOff x="12527280" y="6217920"/>
            <a:chExt cx="5486400" cy="4297680"/>
          </a:xfrm>
        </p:grpSpPr>
        <p:sp>
          <p:nvSpPr>
            <p:cNvPr id="480"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81"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82"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483"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84"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85"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86"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87"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88"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89"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90"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91"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92"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93"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94" name="pl17"/>
            <p:cNvSpPr/>
            <p:nvPr/>
          </p:nvSpPr>
          <p:spPr>
            <a:xfrm>
              <a:off x="13329440" y="6766100"/>
              <a:ext cx="4502097" cy="230467"/>
            </a:xfrm>
            <a:custGeom>
              <a:avLst/>
              <a:pathLst>
                <a:path w="4502097" h="230467">
                  <a:moveTo>
                    <a:pt x="0" y="179252"/>
                  </a:moveTo>
                  <a:lnTo>
                    <a:pt x="187587" y="51214"/>
                  </a:lnTo>
                  <a:lnTo>
                    <a:pt x="375174" y="51214"/>
                  </a:lnTo>
                  <a:lnTo>
                    <a:pt x="562762" y="51214"/>
                  </a:lnTo>
                  <a:lnTo>
                    <a:pt x="750349" y="76822"/>
                  </a:lnTo>
                  <a:lnTo>
                    <a:pt x="937937" y="25607"/>
                  </a:lnTo>
                  <a:lnTo>
                    <a:pt x="1125524" y="0"/>
                  </a:lnTo>
                  <a:lnTo>
                    <a:pt x="1313111" y="0"/>
                  </a:lnTo>
                  <a:lnTo>
                    <a:pt x="1500699" y="76822"/>
                  </a:lnTo>
                  <a:lnTo>
                    <a:pt x="1688286" y="0"/>
                  </a:lnTo>
                  <a:lnTo>
                    <a:pt x="1875874" y="179252"/>
                  </a:lnTo>
                  <a:lnTo>
                    <a:pt x="2063461" y="179252"/>
                  </a:lnTo>
                  <a:lnTo>
                    <a:pt x="2251048" y="25607"/>
                  </a:lnTo>
                  <a:lnTo>
                    <a:pt x="2438636" y="76822"/>
                  </a:lnTo>
                  <a:lnTo>
                    <a:pt x="2626223" y="102429"/>
                  </a:lnTo>
                  <a:lnTo>
                    <a:pt x="2813811" y="25607"/>
                  </a:lnTo>
                  <a:lnTo>
                    <a:pt x="3001398" y="51214"/>
                  </a:lnTo>
                  <a:lnTo>
                    <a:pt x="3188985" y="51214"/>
                  </a:lnTo>
                  <a:lnTo>
                    <a:pt x="3376573" y="0"/>
                  </a:lnTo>
                  <a:lnTo>
                    <a:pt x="3564160" y="0"/>
                  </a:lnTo>
                  <a:lnTo>
                    <a:pt x="3751748" y="128037"/>
                  </a:lnTo>
                  <a:lnTo>
                    <a:pt x="3939335" y="230467"/>
                  </a:lnTo>
                  <a:lnTo>
                    <a:pt x="4126923" y="179252"/>
                  </a:lnTo>
                  <a:lnTo>
                    <a:pt x="4314510" y="51214"/>
                  </a:lnTo>
                  <a:lnTo>
                    <a:pt x="4502097" y="51214"/>
                  </a:lnTo>
                </a:path>
              </a:pathLst>
            </a:custGeom>
            <a:ln w="32521" cap="flat">
              <a:solidFill>
                <a:srgbClr val="5EB0E8">
                  <a:alpha val="100000"/>
                </a:srgbClr>
              </a:solidFill>
              <a:prstDash val="solid"/>
              <a:round/>
            </a:ln>
          </p:spPr>
          <p:txBody>
            <a:bodyPr/>
            <a:lstStyle/>
            <a:p/>
          </p:txBody>
        </p:sp>
        <p:sp>
          <p:nvSpPr>
            <p:cNvPr id="495" name="pl18"/>
            <p:cNvSpPr/>
            <p:nvPr/>
          </p:nvSpPr>
          <p:spPr>
            <a:xfrm>
              <a:off x="13329440" y="6817315"/>
              <a:ext cx="4502097" cy="588972"/>
            </a:xfrm>
            <a:custGeom>
              <a:avLst/>
              <a:pathLst>
                <a:path w="4502097" h="588972">
                  <a:moveTo>
                    <a:pt x="0" y="230467"/>
                  </a:moveTo>
                  <a:lnTo>
                    <a:pt x="187587" y="256074"/>
                  </a:lnTo>
                  <a:lnTo>
                    <a:pt x="375174" y="0"/>
                  </a:lnTo>
                  <a:lnTo>
                    <a:pt x="562762" y="588972"/>
                  </a:lnTo>
                  <a:lnTo>
                    <a:pt x="750349" y="588972"/>
                  </a:lnTo>
                  <a:lnTo>
                    <a:pt x="937937" y="512149"/>
                  </a:lnTo>
                  <a:lnTo>
                    <a:pt x="1125524" y="204859"/>
                  </a:lnTo>
                  <a:lnTo>
                    <a:pt x="1313111" y="0"/>
                  </a:lnTo>
                  <a:lnTo>
                    <a:pt x="1500699" y="588972"/>
                  </a:lnTo>
                  <a:lnTo>
                    <a:pt x="1688286" y="563364"/>
                  </a:lnTo>
                  <a:lnTo>
                    <a:pt x="1875874" y="486542"/>
                  </a:lnTo>
                  <a:lnTo>
                    <a:pt x="2063461" y="435327"/>
                  </a:lnTo>
                  <a:lnTo>
                    <a:pt x="2251048" y="332897"/>
                  </a:lnTo>
                  <a:lnTo>
                    <a:pt x="2438636" y="537757"/>
                  </a:lnTo>
                  <a:lnTo>
                    <a:pt x="2626223" y="128037"/>
                  </a:lnTo>
                  <a:lnTo>
                    <a:pt x="2813811" y="179252"/>
                  </a:lnTo>
                  <a:lnTo>
                    <a:pt x="3001398" y="153644"/>
                  </a:lnTo>
                  <a:lnTo>
                    <a:pt x="3188985" y="102429"/>
                  </a:lnTo>
                  <a:lnTo>
                    <a:pt x="3376573" y="128037"/>
                  </a:lnTo>
                  <a:lnTo>
                    <a:pt x="3564160" y="102429"/>
                  </a:lnTo>
                  <a:lnTo>
                    <a:pt x="3751748" y="128037"/>
                  </a:lnTo>
                  <a:lnTo>
                    <a:pt x="3939335" y="179252"/>
                  </a:lnTo>
                  <a:lnTo>
                    <a:pt x="4126923" y="230467"/>
                  </a:lnTo>
                  <a:lnTo>
                    <a:pt x="4314510" y="230467"/>
                  </a:lnTo>
                  <a:lnTo>
                    <a:pt x="4502097" y="179252"/>
                  </a:lnTo>
                </a:path>
              </a:pathLst>
            </a:custGeom>
            <a:ln w="32521" cap="flat">
              <a:solidFill>
                <a:srgbClr val="00A173">
                  <a:alpha val="100000"/>
                </a:srgbClr>
              </a:solidFill>
              <a:prstDash val="solid"/>
              <a:round/>
            </a:ln>
          </p:spPr>
          <p:txBody>
            <a:bodyPr/>
            <a:lstStyle/>
            <a:p/>
          </p:txBody>
        </p:sp>
        <p:sp>
          <p:nvSpPr>
            <p:cNvPr id="496"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97"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98"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99"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00"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01"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02"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3"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4"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5"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6"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7"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8"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9"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0"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1"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2"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3"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4"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5"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6"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7"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8"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9"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0"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1"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2"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3"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4"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5"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6"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7"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8"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9"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0"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1"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2"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3"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34"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35"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36"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37"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38"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39"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40"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41"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42"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43"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44"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45"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46"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47"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48"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49"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50"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51"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52"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53"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54"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55"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56"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57"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58"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59" name="rc82"/>
            <p:cNvSpPr/>
            <p:nvPr/>
          </p:nvSpPr>
          <p:spPr>
            <a:xfrm>
              <a:off x="14005791" y="9941072"/>
              <a:ext cx="3149396" cy="504938"/>
            </a:xfrm>
            <a:prstGeom prst="rect">
              <a:avLst/>
            </a:prstGeom>
            <a:solidFill>
              <a:srgbClr val="FFFFFF">
                <a:alpha val="100000"/>
              </a:srgbClr>
            </a:solidFill>
          </p:spPr>
          <p:txBody>
            <a:bodyPr/>
            <a:lstStyle/>
            <a:p/>
          </p:txBody>
        </p:sp>
        <p:sp>
          <p:nvSpPr>
            <p:cNvPr id="560"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61"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62"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63"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64"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65" name=""/>
          <p:cNvGrpSpPr/>
          <p:nvPr/>
        </p:nvGrpSpPr>
        <p:grpSpPr>
          <a:xfrm>
            <a:off x="594360" y="6217920"/>
            <a:ext cx="5562295" cy="3045120"/>
            <a:chOff x="594360" y="6217920"/>
            <a:chExt cx="5562295" cy="3045120"/>
          </a:xfrm>
        </p:grpSpPr>
        <p:sp>
          <p:nvSpPr>
            <p:cNvPr id="566" name="rc3"/>
            <p:cNvSpPr/>
            <p:nvPr/>
          </p:nvSpPr>
          <p:spPr>
            <a:xfrm>
              <a:off x="594360" y="6217920"/>
              <a:ext cx="5562295" cy="304511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67" name="rc4"/>
            <p:cNvSpPr/>
            <p:nvPr/>
          </p:nvSpPr>
          <p:spPr>
            <a:xfrm>
              <a:off x="1866768" y="6557186"/>
              <a:ext cx="4220297" cy="1452889"/>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68" name="rc5"/>
            <p:cNvSpPr/>
            <p:nvPr/>
          </p:nvSpPr>
          <p:spPr>
            <a:xfrm>
              <a:off x="1901360" y="6591778"/>
              <a:ext cx="345926" cy="34592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69" name="rc6"/>
            <p:cNvSpPr/>
            <p:nvPr/>
          </p:nvSpPr>
          <p:spPr>
            <a:xfrm>
              <a:off x="2247286" y="6591778"/>
              <a:ext cx="345926" cy="34592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0" name="rc7"/>
            <p:cNvSpPr/>
            <p:nvPr/>
          </p:nvSpPr>
          <p:spPr>
            <a:xfrm>
              <a:off x="2593213" y="6591778"/>
              <a:ext cx="345926" cy="34592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1" name="rc8"/>
            <p:cNvSpPr/>
            <p:nvPr/>
          </p:nvSpPr>
          <p:spPr>
            <a:xfrm>
              <a:off x="2939139" y="6591778"/>
              <a:ext cx="345926" cy="34592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2" name="rc9"/>
            <p:cNvSpPr/>
            <p:nvPr/>
          </p:nvSpPr>
          <p:spPr>
            <a:xfrm>
              <a:off x="3285065" y="6591778"/>
              <a:ext cx="345926" cy="34592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3" name="rc10"/>
            <p:cNvSpPr/>
            <p:nvPr/>
          </p:nvSpPr>
          <p:spPr>
            <a:xfrm>
              <a:off x="3630991" y="6591778"/>
              <a:ext cx="345926" cy="34592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4" name="rc11"/>
            <p:cNvSpPr/>
            <p:nvPr/>
          </p:nvSpPr>
          <p:spPr>
            <a:xfrm>
              <a:off x="3976917" y="6591778"/>
              <a:ext cx="345926" cy="34592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5" name="rc12"/>
            <p:cNvSpPr/>
            <p:nvPr/>
          </p:nvSpPr>
          <p:spPr>
            <a:xfrm>
              <a:off x="4322843" y="6591778"/>
              <a:ext cx="345926" cy="34592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6" name="rc13"/>
            <p:cNvSpPr/>
            <p:nvPr/>
          </p:nvSpPr>
          <p:spPr>
            <a:xfrm>
              <a:off x="4668769" y="6591778"/>
              <a:ext cx="345926" cy="345926"/>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577" name="rc14"/>
            <p:cNvSpPr/>
            <p:nvPr/>
          </p:nvSpPr>
          <p:spPr>
            <a:xfrm>
              <a:off x="5014695" y="6591778"/>
              <a:ext cx="345926" cy="34592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8" name="rc15"/>
            <p:cNvSpPr/>
            <p:nvPr/>
          </p:nvSpPr>
          <p:spPr>
            <a:xfrm>
              <a:off x="5360621" y="6591778"/>
              <a:ext cx="345926" cy="345926"/>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579" name="rc16"/>
            <p:cNvSpPr/>
            <p:nvPr/>
          </p:nvSpPr>
          <p:spPr>
            <a:xfrm>
              <a:off x="5706547" y="6591778"/>
              <a:ext cx="345926" cy="345926"/>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580" name="rc17"/>
            <p:cNvSpPr/>
            <p:nvPr/>
          </p:nvSpPr>
          <p:spPr>
            <a:xfrm>
              <a:off x="1901360" y="6937705"/>
              <a:ext cx="345926" cy="34592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1" name="rc18"/>
            <p:cNvSpPr/>
            <p:nvPr/>
          </p:nvSpPr>
          <p:spPr>
            <a:xfrm>
              <a:off x="2247286" y="6937705"/>
              <a:ext cx="345926" cy="34592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2" name="rc19"/>
            <p:cNvSpPr/>
            <p:nvPr/>
          </p:nvSpPr>
          <p:spPr>
            <a:xfrm>
              <a:off x="2593213" y="6937705"/>
              <a:ext cx="345926" cy="34592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3" name="rc20"/>
            <p:cNvSpPr/>
            <p:nvPr/>
          </p:nvSpPr>
          <p:spPr>
            <a:xfrm>
              <a:off x="2939139" y="6937705"/>
              <a:ext cx="345926" cy="34592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4" name="rc21"/>
            <p:cNvSpPr/>
            <p:nvPr/>
          </p:nvSpPr>
          <p:spPr>
            <a:xfrm>
              <a:off x="3285065" y="6937705"/>
              <a:ext cx="345926" cy="34592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5" name="rc22"/>
            <p:cNvSpPr/>
            <p:nvPr/>
          </p:nvSpPr>
          <p:spPr>
            <a:xfrm>
              <a:off x="3630991" y="6937705"/>
              <a:ext cx="345926" cy="34592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6" name="rc23"/>
            <p:cNvSpPr/>
            <p:nvPr/>
          </p:nvSpPr>
          <p:spPr>
            <a:xfrm>
              <a:off x="3976917" y="6937705"/>
              <a:ext cx="345926" cy="34592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7" name="rc24"/>
            <p:cNvSpPr/>
            <p:nvPr/>
          </p:nvSpPr>
          <p:spPr>
            <a:xfrm>
              <a:off x="4322843" y="6937705"/>
              <a:ext cx="345926" cy="34592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8" name="rc25"/>
            <p:cNvSpPr/>
            <p:nvPr/>
          </p:nvSpPr>
          <p:spPr>
            <a:xfrm>
              <a:off x="4668769" y="6937705"/>
              <a:ext cx="345926" cy="345926"/>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589" name="rc26"/>
            <p:cNvSpPr/>
            <p:nvPr/>
          </p:nvSpPr>
          <p:spPr>
            <a:xfrm>
              <a:off x="5014695" y="6937705"/>
              <a:ext cx="345926" cy="34592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0" name="rc27"/>
            <p:cNvSpPr/>
            <p:nvPr/>
          </p:nvSpPr>
          <p:spPr>
            <a:xfrm>
              <a:off x="5360621" y="6937705"/>
              <a:ext cx="345926" cy="34592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1" name="rc28"/>
            <p:cNvSpPr/>
            <p:nvPr/>
          </p:nvSpPr>
          <p:spPr>
            <a:xfrm>
              <a:off x="5706547" y="6937705"/>
              <a:ext cx="345926" cy="34592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2" name="rc29"/>
            <p:cNvSpPr/>
            <p:nvPr/>
          </p:nvSpPr>
          <p:spPr>
            <a:xfrm>
              <a:off x="1901360" y="7283631"/>
              <a:ext cx="345926" cy="34592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3" name="rc30"/>
            <p:cNvSpPr/>
            <p:nvPr/>
          </p:nvSpPr>
          <p:spPr>
            <a:xfrm>
              <a:off x="2247286" y="7283631"/>
              <a:ext cx="345926" cy="34592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4" name="rc31"/>
            <p:cNvSpPr/>
            <p:nvPr/>
          </p:nvSpPr>
          <p:spPr>
            <a:xfrm>
              <a:off x="2593213" y="7283631"/>
              <a:ext cx="345926" cy="34592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5" name="rc32"/>
            <p:cNvSpPr/>
            <p:nvPr/>
          </p:nvSpPr>
          <p:spPr>
            <a:xfrm>
              <a:off x="2939139" y="7283631"/>
              <a:ext cx="345926" cy="34592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6" name="rc33"/>
            <p:cNvSpPr/>
            <p:nvPr/>
          </p:nvSpPr>
          <p:spPr>
            <a:xfrm>
              <a:off x="3285065" y="7283631"/>
              <a:ext cx="345926" cy="34592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7" name="rc34"/>
            <p:cNvSpPr/>
            <p:nvPr/>
          </p:nvSpPr>
          <p:spPr>
            <a:xfrm>
              <a:off x="3630991" y="7283631"/>
              <a:ext cx="345926" cy="34592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8" name="rc35"/>
            <p:cNvSpPr/>
            <p:nvPr/>
          </p:nvSpPr>
          <p:spPr>
            <a:xfrm>
              <a:off x="3976917" y="7283631"/>
              <a:ext cx="345926" cy="34592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9" name="rc36"/>
            <p:cNvSpPr/>
            <p:nvPr/>
          </p:nvSpPr>
          <p:spPr>
            <a:xfrm>
              <a:off x="4322843" y="7283631"/>
              <a:ext cx="345926" cy="34592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0" name="rc37"/>
            <p:cNvSpPr/>
            <p:nvPr/>
          </p:nvSpPr>
          <p:spPr>
            <a:xfrm>
              <a:off x="4668769" y="7283631"/>
              <a:ext cx="345926" cy="34592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1" name="rc38"/>
            <p:cNvSpPr/>
            <p:nvPr/>
          </p:nvSpPr>
          <p:spPr>
            <a:xfrm>
              <a:off x="5014695" y="7283631"/>
              <a:ext cx="345926" cy="34592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2" name="rc39"/>
            <p:cNvSpPr/>
            <p:nvPr/>
          </p:nvSpPr>
          <p:spPr>
            <a:xfrm>
              <a:off x="5360621" y="7283631"/>
              <a:ext cx="345926" cy="345926"/>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03" name="rc40"/>
            <p:cNvSpPr/>
            <p:nvPr/>
          </p:nvSpPr>
          <p:spPr>
            <a:xfrm>
              <a:off x="5706547" y="7283631"/>
              <a:ext cx="345926" cy="34592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4" name="rc41"/>
            <p:cNvSpPr/>
            <p:nvPr/>
          </p:nvSpPr>
          <p:spPr>
            <a:xfrm>
              <a:off x="1901360" y="7629557"/>
              <a:ext cx="345926" cy="34592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5" name="rc42"/>
            <p:cNvSpPr/>
            <p:nvPr/>
          </p:nvSpPr>
          <p:spPr>
            <a:xfrm>
              <a:off x="2247286" y="7629557"/>
              <a:ext cx="345926" cy="34592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6" name="rc43"/>
            <p:cNvSpPr/>
            <p:nvPr/>
          </p:nvSpPr>
          <p:spPr>
            <a:xfrm>
              <a:off x="2593213" y="7629557"/>
              <a:ext cx="345926" cy="34592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7" name="rc44"/>
            <p:cNvSpPr/>
            <p:nvPr/>
          </p:nvSpPr>
          <p:spPr>
            <a:xfrm>
              <a:off x="2939139" y="7629557"/>
              <a:ext cx="345926" cy="34592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8" name="rc45"/>
            <p:cNvSpPr/>
            <p:nvPr/>
          </p:nvSpPr>
          <p:spPr>
            <a:xfrm>
              <a:off x="3285065" y="7629557"/>
              <a:ext cx="345926" cy="34592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9" name="rc46"/>
            <p:cNvSpPr/>
            <p:nvPr/>
          </p:nvSpPr>
          <p:spPr>
            <a:xfrm>
              <a:off x="3630991" y="7629557"/>
              <a:ext cx="345926" cy="34592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0" name="rc47"/>
            <p:cNvSpPr/>
            <p:nvPr/>
          </p:nvSpPr>
          <p:spPr>
            <a:xfrm>
              <a:off x="3976917" y="7629557"/>
              <a:ext cx="345926" cy="34592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1" name="rc48"/>
            <p:cNvSpPr/>
            <p:nvPr/>
          </p:nvSpPr>
          <p:spPr>
            <a:xfrm>
              <a:off x="4322843" y="7629557"/>
              <a:ext cx="345926" cy="34592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2" name="rc49"/>
            <p:cNvSpPr/>
            <p:nvPr/>
          </p:nvSpPr>
          <p:spPr>
            <a:xfrm>
              <a:off x="4668769" y="7629557"/>
              <a:ext cx="345926" cy="34592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3" name="rc50"/>
            <p:cNvSpPr/>
            <p:nvPr/>
          </p:nvSpPr>
          <p:spPr>
            <a:xfrm>
              <a:off x="5014695" y="7629557"/>
              <a:ext cx="345926" cy="34592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4" name="rc51"/>
            <p:cNvSpPr/>
            <p:nvPr/>
          </p:nvSpPr>
          <p:spPr>
            <a:xfrm>
              <a:off x="5360621" y="7629557"/>
              <a:ext cx="345926" cy="345926"/>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15" name="rc52"/>
            <p:cNvSpPr/>
            <p:nvPr/>
          </p:nvSpPr>
          <p:spPr>
            <a:xfrm>
              <a:off x="5706547" y="7629557"/>
              <a:ext cx="345926" cy="34592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6" name="tx53"/>
            <p:cNvSpPr/>
            <p:nvPr/>
          </p:nvSpPr>
          <p:spPr>
            <a:xfrm>
              <a:off x="1044800" y="7718581"/>
              <a:ext cx="660648" cy="13848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BOLÍVAR</a:t>
              </a:r>
            </a:p>
          </p:txBody>
        </p:sp>
        <p:sp>
          <p:nvSpPr>
            <p:cNvPr id="617" name="tx54"/>
            <p:cNvSpPr/>
            <p:nvPr/>
          </p:nvSpPr>
          <p:spPr>
            <a:xfrm>
              <a:off x="867173" y="7391630"/>
              <a:ext cx="838274" cy="119508"/>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ANTIOQUIA</a:t>
              </a:r>
            </a:p>
          </p:txBody>
        </p:sp>
        <p:sp>
          <p:nvSpPr>
            <p:cNvPr id="618" name="tx55"/>
            <p:cNvSpPr/>
            <p:nvPr/>
          </p:nvSpPr>
          <p:spPr>
            <a:xfrm>
              <a:off x="765524" y="7052401"/>
              <a:ext cx="939924"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SANTANDER</a:t>
              </a:r>
            </a:p>
          </p:txBody>
        </p:sp>
        <p:sp>
          <p:nvSpPr>
            <p:cNvPr id="619" name="tx56"/>
            <p:cNvSpPr/>
            <p:nvPr/>
          </p:nvSpPr>
          <p:spPr>
            <a:xfrm>
              <a:off x="663949" y="6661083"/>
              <a:ext cx="1041499" cy="15820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BOGOTÁ, D.C.</a:t>
              </a:r>
            </a:p>
          </p:txBody>
        </p:sp>
        <p:sp>
          <p:nvSpPr>
            <p:cNvPr id="620" name="tx57"/>
            <p:cNvSpPr/>
            <p:nvPr/>
          </p:nvSpPr>
          <p:spPr>
            <a:xfrm rot="-2700000">
              <a:off x="1634688" y="8325886"/>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621" name="tx58"/>
            <p:cNvSpPr/>
            <p:nvPr/>
          </p:nvSpPr>
          <p:spPr>
            <a:xfrm rot="-2700000">
              <a:off x="1980614" y="8325886"/>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622" name="tx59"/>
            <p:cNvSpPr/>
            <p:nvPr/>
          </p:nvSpPr>
          <p:spPr>
            <a:xfrm rot="-2700000">
              <a:off x="2326540" y="8325886"/>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623" name="tx60"/>
            <p:cNvSpPr/>
            <p:nvPr/>
          </p:nvSpPr>
          <p:spPr>
            <a:xfrm rot="-2700000">
              <a:off x="2672466" y="8325886"/>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624" name="tx61"/>
            <p:cNvSpPr/>
            <p:nvPr/>
          </p:nvSpPr>
          <p:spPr>
            <a:xfrm rot="-2700000">
              <a:off x="3018392" y="8325886"/>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625" name="tx62"/>
            <p:cNvSpPr/>
            <p:nvPr/>
          </p:nvSpPr>
          <p:spPr>
            <a:xfrm rot="-2700000">
              <a:off x="3364319" y="8325886"/>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626" name="tx63"/>
            <p:cNvSpPr/>
            <p:nvPr/>
          </p:nvSpPr>
          <p:spPr>
            <a:xfrm rot="-2700000">
              <a:off x="3710245" y="8325886"/>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627" name="tx64"/>
            <p:cNvSpPr/>
            <p:nvPr/>
          </p:nvSpPr>
          <p:spPr>
            <a:xfrm rot="-2700000">
              <a:off x="4056171" y="8325886"/>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628" name="tx65"/>
            <p:cNvSpPr/>
            <p:nvPr/>
          </p:nvSpPr>
          <p:spPr>
            <a:xfrm rot="-2700000">
              <a:off x="4402097" y="8325886"/>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629" name="tx66"/>
            <p:cNvSpPr/>
            <p:nvPr/>
          </p:nvSpPr>
          <p:spPr>
            <a:xfrm rot="-2700000">
              <a:off x="4747996" y="8325823"/>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630" name="tx67"/>
            <p:cNvSpPr/>
            <p:nvPr/>
          </p:nvSpPr>
          <p:spPr>
            <a:xfrm rot="-2700000">
              <a:off x="5093949" y="8325886"/>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631" name="tx68"/>
            <p:cNvSpPr/>
            <p:nvPr/>
          </p:nvSpPr>
          <p:spPr>
            <a:xfrm rot="-2700000">
              <a:off x="5439875" y="8325886"/>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632" name="pic69"/>
            <p:cNvPicPr/>
            <p:nvPr/>
          </p:nvPicPr>
          <p:blipFill>
            <a:blip r:embed="rId2" cstate="print"/>
            <a:stretch>
              <a:fillRect/>
            </a:stretch>
          </p:blipFill>
          <p:spPr>
            <a:xfrm>
              <a:off x="2896917" y="8821390"/>
              <a:ext cx="2160000" cy="144000"/>
            </a:xfrm>
            <a:prstGeom prst="rect">
              <a:avLst/>
            </a:prstGeom>
          </p:spPr>
        </p:pic>
        <p:sp>
          <p:nvSpPr>
            <p:cNvPr id="633" name="pl70"/>
            <p:cNvSpPr/>
            <p:nvPr/>
          </p:nvSpPr>
          <p:spPr>
            <a:xfrm>
              <a:off x="2900517" y="8921499"/>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34" name="pl71"/>
            <p:cNvSpPr/>
            <p:nvPr/>
          </p:nvSpPr>
          <p:spPr>
            <a:xfrm>
              <a:off x="3976917" y="8921499"/>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35" name="pl72"/>
            <p:cNvSpPr/>
            <p:nvPr/>
          </p:nvSpPr>
          <p:spPr>
            <a:xfrm>
              <a:off x="3976917" y="8921499"/>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36" name="pl73"/>
            <p:cNvSpPr/>
            <p:nvPr/>
          </p:nvSpPr>
          <p:spPr>
            <a:xfrm>
              <a:off x="3976917" y="8921499"/>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37" name="pl74"/>
            <p:cNvSpPr/>
            <p:nvPr/>
          </p:nvSpPr>
          <p:spPr>
            <a:xfrm>
              <a:off x="5053317" y="8921499"/>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38" name="pl75"/>
            <p:cNvSpPr/>
            <p:nvPr/>
          </p:nvSpPr>
          <p:spPr>
            <a:xfrm>
              <a:off x="2900517" y="8821390"/>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39" name="pl76"/>
            <p:cNvSpPr/>
            <p:nvPr/>
          </p:nvSpPr>
          <p:spPr>
            <a:xfrm>
              <a:off x="3976917" y="8821390"/>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40" name="pl77"/>
            <p:cNvSpPr/>
            <p:nvPr/>
          </p:nvSpPr>
          <p:spPr>
            <a:xfrm>
              <a:off x="3976917" y="8821390"/>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41" name="pl78"/>
            <p:cNvSpPr/>
            <p:nvPr/>
          </p:nvSpPr>
          <p:spPr>
            <a:xfrm>
              <a:off x="3976917" y="8821390"/>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42" name="pl79"/>
            <p:cNvSpPr/>
            <p:nvPr/>
          </p:nvSpPr>
          <p:spPr>
            <a:xfrm>
              <a:off x="5053317" y="8821390"/>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43" name="tx80"/>
            <p:cNvSpPr/>
            <p:nvPr/>
          </p:nvSpPr>
          <p:spPr>
            <a:xfrm>
              <a:off x="2865201" y="9034607"/>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a:t>
              </a:r>
            </a:p>
          </p:txBody>
        </p:sp>
        <p:sp>
          <p:nvSpPr>
            <p:cNvPr id="644" name="tx81"/>
            <p:cNvSpPr/>
            <p:nvPr/>
          </p:nvSpPr>
          <p:spPr>
            <a:xfrm>
              <a:off x="3941601" y="9034607"/>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a:t>
              </a:r>
            </a:p>
          </p:txBody>
        </p:sp>
        <p:sp>
          <p:nvSpPr>
            <p:cNvPr id="645" name="tx82"/>
            <p:cNvSpPr/>
            <p:nvPr/>
          </p:nvSpPr>
          <p:spPr>
            <a:xfrm>
              <a:off x="3941601" y="9034607"/>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a:t>
              </a:r>
            </a:p>
          </p:txBody>
        </p:sp>
        <p:sp>
          <p:nvSpPr>
            <p:cNvPr id="646" name="tx83"/>
            <p:cNvSpPr/>
            <p:nvPr/>
          </p:nvSpPr>
          <p:spPr>
            <a:xfrm>
              <a:off x="3941601" y="9034607"/>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a:t>
              </a:r>
            </a:p>
          </p:txBody>
        </p:sp>
        <p:sp>
          <p:nvSpPr>
            <p:cNvPr id="647" name="tx84"/>
            <p:cNvSpPr/>
            <p:nvPr/>
          </p:nvSpPr>
          <p:spPr>
            <a:xfrm>
              <a:off x="5018001" y="9032995"/>
              <a:ext cx="70631" cy="92893"/>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3</a:t>
              </a:r>
            </a:p>
          </p:txBody>
        </p:sp>
        <p:sp>
          <p:nvSpPr>
            <p:cNvPr id="648" name="tx85"/>
            <p:cNvSpPr/>
            <p:nvPr/>
          </p:nvSpPr>
          <p:spPr>
            <a:xfrm>
              <a:off x="1187650" y="6291583"/>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649"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650"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651"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Comoros</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772732" y="2153563"/>
              <a:ext cx="3239694" cy="3131794"/>
            </a:xfrm>
            <a:prstGeom prst="rect">
              <a:avLst/>
            </a:prstGeom>
            <a:solidFill>
              <a:srgbClr val="FFFFFF">
                <a:alpha val="100000"/>
              </a:srgbClr>
            </a:solidFill>
          </p:spPr>
          <p:txBody>
            <a:bodyPr/>
            <a:lstStyle/>
            <a:p/>
          </p:txBody>
        </p:sp>
        <p:sp>
          <p:nvSpPr>
            <p:cNvPr id="7" name="pl6"/>
            <p:cNvSpPr/>
            <p:nvPr/>
          </p:nvSpPr>
          <p:spPr>
            <a:xfrm>
              <a:off x="1772732" y="473784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8" name="pl7"/>
            <p:cNvSpPr/>
            <p:nvPr/>
          </p:nvSpPr>
          <p:spPr>
            <a:xfrm>
              <a:off x="1772732" y="364280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9" name="pl8"/>
            <p:cNvSpPr/>
            <p:nvPr/>
          </p:nvSpPr>
          <p:spPr>
            <a:xfrm>
              <a:off x="1772732" y="254777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0" name="pl9"/>
            <p:cNvSpPr/>
            <p:nvPr/>
          </p:nvSpPr>
          <p:spPr>
            <a:xfrm>
              <a:off x="177273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1" name="pl10"/>
            <p:cNvSpPr/>
            <p:nvPr/>
          </p:nvSpPr>
          <p:spPr>
            <a:xfrm>
              <a:off x="1772732" y="419032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2" name="pl11"/>
            <p:cNvSpPr/>
            <p:nvPr/>
          </p:nvSpPr>
          <p:spPr>
            <a:xfrm>
              <a:off x="1772732" y="3095292"/>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3" name="rc12"/>
            <p:cNvSpPr/>
            <p:nvPr/>
          </p:nvSpPr>
          <p:spPr>
            <a:xfrm>
              <a:off x="1812565" y="5230606"/>
              <a:ext cx="238993" cy="547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 name="rc13"/>
            <p:cNvSpPr/>
            <p:nvPr/>
          </p:nvSpPr>
          <p:spPr>
            <a:xfrm>
              <a:off x="1812565" y="5230606"/>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 name="rc14"/>
            <p:cNvSpPr/>
            <p:nvPr/>
          </p:nvSpPr>
          <p:spPr>
            <a:xfrm>
              <a:off x="1812565" y="5230606"/>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 name="rc15"/>
            <p:cNvSpPr/>
            <p:nvPr/>
          </p:nvSpPr>
          <p:spPr>
            <a:xfrm>
              <a:off x="1812565" y="5066351"/>
              <a:ext cx="238993" cy="1642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 name="rc16"/>
            <p:cNvSpPr/>
            <p:nvPr/>
          </p:nvSpPr>
          <p:spPr>
            <a:xfrm>
              <a:off x="207811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 name="rc17"/>
            <p:cNvSpPr/>
            <p:nvPr/>
          </p:nvSpPr>
          <p:spPr>
            <a:xfrm>
              <a:off x="207811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 name="rc18"/>
            <p:cNvSpPr/>
            <p:nvPr/>
          </p:nvSpPr>
          <p:spPr>
            <a:xfrm>
              <a:off x="2078113" y="5175854"/>
              <a:ext cx="238993" cy="10950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 name="rc19"/>
            <p:cNvSpPr/>
            <p:nvPr/>
          </p:nvSpPr>
          <p:spPr>
            <a:xfrm>
              <a:off x="2078113" y="4847345"/>
              <a:ext cx="238993" cy="32850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 name="rc20"/>
            <p:cNvSpPr/>
            <p:nvPr/>
          </p:nvSpPr>
          <p:spPr>
            <a:xfrm>
              <a:off x="234366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 name="rc21"/>
            <p:cNvSpPr/>
            <p:nvPr/>
          </p:nvSpPr>
          <p:spPr>
            <a:xfrm>
              <a:off x="234366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 name="rc22"/>
            <p:cNvSpPr/>
            <p:nvPr/>
          </p:nvSpPr>
          <p:spPr>
            <a:xfrm>
              <a:off x="2343662" y="5175854"/>
              <a:ext cx="238993" cy="10950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 name="rc23"/>
            <p:cNvSpPr/>
            <p:nvPr/>
          </p:nvSpPr>
          <p:spPr>
            <a:xfrm>
              <a:off x="2343662" y="5011599"/>
              <a:ext cx="238993" cy="1642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 name="rc24"/>
            <p:cNvSpPr/>
            <p:nvPr/>
          </p:nvSpPr>
          <p:spPr>
            <a:xfrm>
              <a:off x="260921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 name="rc25"/>
            <p:cNvSpPr/>
            <p:nvPr/>
          </p:nvSpPr>
          <p:spPr>
            <a:xfrm>
              <a:off x="260921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 name="rc26"/>
            <p:cNvSpPr/>
            <p:nvPr/>
          </p:nvSpPr>
          <p:spPr>
            <a:xfrm>
              <a:off x="260921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 name="rc27"/>
            <p:cNvSpPr/>
            <p:nvPr/>
          </p:nvSpPr>
          <p:spPr>
            <a:xfrm>
              <a:off x="2609211" y="5121103"/>
              <a:ext cx="238993" cy="1642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 name="rc28"/>
            <p:cNvSpPr/>
            <p:nvPr/>
          </p:nvSpPr>
          <p:spPr>
            <a:xfrm>
              <a:off x="340585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0" name="rc29"/>
            <p:cNvSpPr/>
            <p:nvPr/>
          </p:nvSpPr>
          <p:spPr>
            <a:xfrm>
              <a:off x="340585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1" name="rc30"/>
            <p:cNvSpPr/>
            <p:nvPr/>
          </p:nvSpPr>
          <p:spPr>
            <a:xfrm>
              <a:off x="3405857" y="5121103"/>
              <a:ext cx="238993" cy="16425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2" name="rc31"/>
            <p:cNvSpPr/>
            <p:nvPr/>
          </p:nvSpPr>
          <p:spPr>
            <a:xfrm>
              <a:off x="3405857" y="5121103"/>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3" name="rc32"/>
            <p:cNvSpPr/>
            <p:nvPr/>
          </p:nvSpPr>
          <p:spPr>
            <a:xfrm>
              <a:off x="367140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4" name="rc33"/>
            <p:cNvSpPr/>
            <p:nvPr/>
          </p:nvSpPr>
          <p:spPr>
            <a:xfrm>
              <a:off x="367140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5" name="rc34"/>
            <p:cNvSpPr/>
            <p:nvPr/>
          </p:nvSpPr>
          <p:spPr>
            <a:xfrm>
              <a:off x="3671406" y="5175854"/>
              <a:ext cx="238993" cy="10950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6" name="rc35"/>
            <p:cNvSpPr/>
            <p:nvPr/>
          </p:nvSpPr>
          <p:spPr>
            <a:xfrm>
              <a:off x="3671406" y="5175854"/>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7" name="rc36"/>
            <p:cNvSpPr/>
            <p:nvPr/>
          </p:nvSpPr>
          <p:spPr>
            <a:xfrm>
              <a:off x="393695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8" name="rc37"/>
            <p:cNvSpPr/>
            <p:nvPr/>
          </p:nvSpPr>
          <p:spPr>
            <a:xfrm>
              <a:off x="393695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9" name="rc38"/>
            <p:cNvSpPr/>
            <p:nvPr/>
          </p:nvSpPr>
          <p:spPr>
            <a:xfrm>
              <a:off x="3936955" y="5175854"/>
              <a:ext cx="238993" cy="10950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0" name="rc39"/>
            <p:cNvSpPr/>
            <p:nvPr/>
          </p:nvSpPr>
          <p:spPr>
            <a:xfrm>
              <a:off x="3936955" y="5175854"/>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1" name="rc40"/>
            <p:cNvSpPr/>
            <p:nvPr/>
          </p:nvSpPr>
          <p:spPr>
            <a:xfrm>
              <a:off x="4202504"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 name="rc41"/>
            <p:cNvSpPr/>
            <p:nvPr/>
          </p:nvSpPr>
          <p:spPr>
            <a:xfrm>
              <a:off x="4202504"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 name="rc42"/>
            <p:cNvSpPr/>
            <p:nvPr/>
          </p:nvSpPr>
          <p:spPr>
            <a:xfrm>
              <a:off x="4202504"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4" name="rc43"/>
            <p:cNvSpPr/>
            <p:nvPr/>
          </p:nvSpPr>
          <p:spPr>
            <a:xfrm>
              <a:off x="4202504" y="5175854"/>
              <a:ext cx="238993" cy="10950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5" name="rc44"/>
            <p:cNvSpPr/>
            <p:nvPr/>
          </p:nvSpPr>
          <p:spPr>
            <a:xfrm>
              <a:off x="446805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6" name="rc45"/>
            <p:cNvSpPr/>
            <p:nvPr/>
          </p:nvSpPr>
          <p:spPr>
            <a:xfrm>
              <a:off x="446805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 name="rc46"/>
            <p:cNvSpPr/>
            <p:nvPr/>
          </p:nvSpPr>
          <p:spPr>
            <a:xfrm>
              <a:off x="446805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8" name="rc47"/>
            <p:cNvSpPr/>
            <p:nvPr/>
          </p:nvSpPr>
          <p:spPr>
            <a:xfrm>
              <a:off x="4468052" y="4847345"/>
              <a:ext cx="238993" cy="4380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9" name="rc48"/>
            <p:cNvSpPr/>
            <p:nvPr/>
          </p:nvSpPr>
          <p:spPr>
            <a:xfrm>
              <a:off x="4733601" y="5066351"/>
              <a:ext cx="238993" cy="21900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0" name="rc49"/>
            <p:cNvSpPr/>
            <p:nvPr/>
          </p:nvSpPr>
          <p:spPr>
            <a:xfrm>
              <a:off x="4733601" y="5066351"/>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1" name="rc50"/>
            <p:cNvSpPr/>
            <p:nvPr/>
          </p:nvSpPr>
          <p:spPr>
            <a:xfrm>
              <a:off x="4733601" y="5066351"/>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2" name="rc51"/>
            <p:cNvSpPr/>
            <p:nvPr/>
          </p:nvSpPr>
          <p:spPr>
            <a:xfrm>
              <a:off x="4733601" y="4464083"/>
              <a:ext cx="238993" cy="602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3" name="pg52"/>
            <p:cNvSpPr/>
            <p:nvPr/>
          </p:nvSpPr>
          <p:spPr>
            <a:xfrm>
              <a:off x="2588091" y="2153563"/>
              <a:ext cx="1608977" cy="373922"/>
            </a:xfrm>
            <a:custGeom>
              <a:avLst/>
              <a:pathLst>
                <a:path w="1608977" h="373922">
                  <a:moveTo>
                    <a:pt x="31220" y="373922"/>
                  </a:moveTo>
                  <a:lnTo>
                    <a:pt x="1577756" y="373922"/>
                  </a:lnTo>
                  <a:lnTo>
                    <a:pt x="1576499" y="373897"/>
                  </a:lnTo>
                  <a:lnTo>
                    <a:pt x="1581520" y="373695"/>
                  </a:lnTo>
                  <a:lnTo>
                    <a:pt x="1586442" y="372690"/>
                  </a:lnTo>
                  <a:lnTo>
                    <a:pt x="1591140" y="370908"/>
                  </a:lnTo>
                  <a:lnTo>
                    <a:pt x="1595492" y="368396"/>
                  </a:lnTo>
                  <a:lnTo>
                    <a:pt x="1599384" y="365218"/>
                  </a:lnTo>
                  <a:lnTo>
                    <a:pt x="1602715" y="361457"/>
                  </a:lnTo>
                  <a:lnTo>
                    <a:pt x="1605401" y="357211"/>
                  </a:lnTo>
                  <a:lnTo>
                    <a:pt x="1607370" y="352588"/>
                  </a:lnTo>
                  <a:lnTo>
                    <a:pt x="1608573" y="347710"/>
                  </a:lnTo>
                  <a:lnTo>
                    <a:pt x="1608977" y="342702"/>
                  </a:lnTo>
                  <a:lnTo>
                    <a:pt x="1608977" y="31220"/>
                  </a:lnTo>
                  <a:lnTo>
                    <a:pt x="1608573" y="26212"/>
                  </a:lnTo>
                  <a:lnTo>
                    <a:pt x="1607370" y="21334"/>
                  </a:lnTo>
                  <a:lnTo>
                    <a:pt x="1605401" y="16711"/>
                  </a:lnTo>
                  <a:lnTo>
                    <a:pt x="1602715" y="12465"/>
                  </a:lnTo>
                  <a:lnTo>
                    <a:pt x="1599384" y="8704"/>
                  </a:lnTo>
                  <a:lnTo>
                    <a:pt x="1595492" y="5526"/>
                  </a:lnTo>
                  <a:lnTo>
                    <a:pt x="1591140" y="3014"/>
                  </a:lnTo>
                  <a:lnTo>
                    <a:pt x="1586442" y="1232"/>
                  </a:lnTo>
                  <a:lnTo>
                    <a:pt x="1581520" y="227"/>
                  </a:lnTo>
                  <a:lnTo>
                    <a:pt x="157775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54" name="tx53"/>
            <p:cNvSpPr/>
            <p:nvPr/>
          </p:nvSpPr>
          <p:spPr>
            <a:xfrm>
              <a:off x="2712974" y="2239827"/>
              <a:ext cx="135921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16 case(s)</a:t>
              </a:r>
            </a:p>
          </p:txBody>
        </p:sp>
        <p:sp>
          <p:nvSpPr>
            <p:cNvPr id="55" name="pg54"/>
            <p:cNvSpPr/>
            <p:nvPr/>
          </p:nvSpPr>
          <p:spPr>
            <a:xfrm>
              <a:off x="2798607" y="2394471"/>
              <a:ext cx="1187946" cy="311602"/>
            </a:xfrm>
            <a:custGeom>
              <a:avLst/>
              <a:pathLst>
                <a:path w="1187946" h="311602">
                  <a:moveTo>
                    <a:pt x="26017" y="311602"/>
                  </a:moveTo>
                  <a:lnTo>
                    <a:pt x="1161929" y="311602"/>
                  </a:lnTo>
                  <a:lnTo>
                    <a:pt x="1160881" y="311581"/>
                  </a:lnTo>
                  <a:lnTo>
                    <a:pt x="1165065" y="311412"/>
                  </a:lnTo>
                  <a:lnTo>
                    <a:pt x="1169167" y="310575"/>
                  </a:lnTo>
                  <a:lnTo>
                    <a:pt x="1173082" y="309090"/>
                  </a:lnTo>
                  <a:lnTo>
                    <a:pt x="1176708" y="306996"/>
                  </a:lnTo>
                  <a:lnTo>
                    <a:pt x="1179952" y="304348"/>
                  </a:lnTo>
                  <a:lnTo>
                    <a:pt x="1182728" y="301214"/>
                  </a:lnTo>
                  <a:lnTo>
                    <a:pt x="1184966" y="297675"/>
                  </a:lnTo>
                  <a:lnTo>
                    <a:pt x="1186607" y="293823"/>
                  </a:lnTo>
                  <a:lnTo>
                    <a:pt x="1187609" y="289758"/>
                  </a:lnTo>
                  <a:lnTo>
                    <a:pt x="1187946" y="285585"/>
                  </a:lnTo>
                  <a:lnTo>
                    <a:pt x="1187946" y="26017"/>
                  </a:lnTo>
                  <a:lnTo>
                    <a:pt x="1187609" y="21843"/>
                  </a:lnTo>
                  <a:lnTo>
                    <a:pt x="1186607" y="17778"/>
                  </a:lnTo>
                  <a:lnTo>
                    <a:pt x="1184966" y="13926"/>
                  </a:lnTo>
                  <a:lnTo>
                    <a:pt x="1182728" y="10387"/>
                  </a:lnTo>
                  <a:lnTo>
                    <a:pt x="1179952" y="7253"/>
                  </a:lnTo>
                  <a:lnTo>
                    <a:pt x="1176708" y="4605"/>
                  </a:lnTo>
                  <a:lnTo>
                    <a:pt x="1173082" y="2511"/>
                  </a:lnTo>
                  <a:lnTo>
                    <a:pt x="1169167" y="1027"/>
                  </a:lnTo>
                  <a:lnTo>
                    <a:pt x="1165065" y="189"/>
                  </a:lnTo>
                  <a:lnTo>
                    <a:pt x="116192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56" name="tx55"/>
            <p:cNvSpPr/>
            <p:nvPr/>
          </p:nvSpPr>
          <p:spPr>
            <a:xfrm>
              <a:off x="2902675" y="2466357"/>
              <a:ext cx="97980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4 case(s)</a:t>
              </a:r>
            </a:p>
          </p:txBody>
        </p:sp>
        <p:sp>
          <p:nvSpPr>
            <p:cNvPr id="57" name="rc56"/>
            <p:cNvSpPr/>
            <p:nvPr/>
          </p:nvSpPr>
          <p:spPr>
            <a:xfrm>
              <a:off x="1772732" y="2153563"/>
              <a:ext cx="3239694" cy="3131794"/>
            </a:xfrm>
            <a:prstGeom prst="rect">
              <a:avLst/>
            </a:prstGeom>
            <a:ln w="13550" cap="rnd">
              <a:solidFill>
                <a:srgbClr val="333333">
                  <a:alpha val="100000"/>
                </a:srgbClr>
              </a:solidFill>
              <a:prstDash val="solid"/>
              <a:round/>
            </a:ln>
          </p:spPr>
          <p:txBody>
            <a:bodyPr/>
            <a:lstStyle/>
            <a:p/>
          </p:txBody>
        </p:sp>
        <p:sp>
          <p:nvSpPr>
            <p:cNvPr id="58" name="rc57"/>
            <p:cNvSpPr/>
            <p:nvPr/>
          </p:nvSpPr>
          <p:spPr>
            <a:xfrm>
              <a:off x="5012427" y="2153563"/>
              <a:ext cx="3239694" cy="3131794"/>
            </a:xfrm>
            <a:prstGeom prst="rect">
              <a:avLst/>
            </a:prstGeom>
            <a:solidFill>
              <a:srgbClr val="FFFFFF">
                <a:alpha val="100000"/>
              </a:srgbClr>
            </a:solidFill>
          </p:spPr>
          <p:txBody>
            <a:bodyPr/>
            <a:lstStyle/>
            <a:p/>
          </p:txBody>
        </p:sp>
        <p:sp>
          <p:nvSpPr>
            <p:cNvPr id="59" name="pl58"/>
            <p:cNvSpPr/>
            <p:nvPr/>
          </p:nvSpPr>
          <p:spPr>
            <a:xfrm>
              <a:off x="5012427" y="473784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60" name="pl59"/>
            <p:cNvSpPr/>
            <p:nvPr/>
          </p:nvSpPr>
          <p:spPr>
            <a:xfrm>
              <a:off x="5012427" y="364280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61" name="pl60"/>
            <p:cNvSpPr/>
            <p:nvPr/>
          </p:nvSpPr>
          <p:spPr>
            <a:xfrm>
              <a:off x="5012427" y="254777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62" name="pl61"/>
            <p:cNvSpPr/>
            <p:nvPr/>
          </p:nvSpPr>
          <p:spPr>
            <a:xfrm>
              <a:off x="5012427"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63" name="pl62"/>
            <p:cNvSpPr/>
            <p:nvPr/>
          </p:nvSpPr>
          <p:spPr>
            <a:xfrm>
              <a:off x="5012427" y="419032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64" name="pl63"/>
            <p:cNvSpPr/>
            <p:nvPr/>
          </p:nvSpPr>
          <p:spPr>
            <a:xfrm>
              <a:off x="5012427" y="3095292"/>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65" name="rc64"/>
            <p:cNvSpPr/>
            <p:nvPr/>
          </p:nvSpPr>
          <p:spPr>
            <a:xfrm>
              <a:off x="558335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6" name="rc65"/>
            <p:cNvSpPr/>
            <p:nvPr/>
          </p:nvSpPr>
          <p:spPr>
            <a:xfrm>
              <a:off x="558335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7" name="rc66"/>
            <p:cNvSpPr/>
            <p:nvPr/>
          </p:nvSpPr>
          <p:spPr>
            <a:xfrm>
              <a:off x="558335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8" name="rc67"/>
            <p:cNvSpPr/>
            <p:nvPr/>
          </p:nvSpPr>
          <p:spPr>
            <a:xfrm>
              <a:off x="5583357" y="5230606"/>
              <a:ext cx="238993" cy="5475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9" name="rc68"/>
            <p:cNvSpPr/>
            <p:nvPr/>
          </p:nvSpPr>
          <p:spPr>
            <a:xfrm>
              <a:off x="584890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0" name="rc69"/>
            <p:cNvSpPr/>
            <p:nvPr/>
          </p:nvSpPr>
          <p:spPr>
            <a:xfrm>
              <a:off x="584890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1" name="rc70"/>
            <p:cNvSpPr/>
            <p:nvPr/>
          </p:nvSpPr>
          <p:spPr>
            <a:xfrm>
              <a:off x="584890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2" name="rc71"/>
            <p:cNvSpPr/>
            <p:nvPr/>
          </p:nvSpPr>
          <p:spPr>
            <a:xfrm>
              <a:off x="5848906" y="5230606"/>
              <a:ext cx="238993" cy="5475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3" name="rc72"/>
            <p:cNvSpPr/>
            <p:nvPr/>
          </p:nvSpPr>
          <p:spPr>
            <a:xfrm>
              <a:off x="6114455" y="5230606"/>
              <a:ext cx="238993" cy="547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4" name="rc73"/>
            <p:cNvSpPr/>
            <p:nvPr/>
          </p:nvSpPr>
          <p:spPr>
            <a:xfrm>
              <a:off x="6114455" y="5230606"/>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5" name="rc74"/>
            <p:cNvSpPr/>
            <p:nvPr/>
          </p:nvSpPr>
          <p:spPr>
            <a:xfrm>
              <a:off x="6114455" y="5230606"/>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6" name="rc75"/>
            <p:cNvSpPr/>
            <p:nvPr/>
          </p:nvSpPr>
          <p:spPr>
            <a:xfrm>
              <a:off x="6114455" y="4135573"/>
              <a:ext cx="238993" cy="109503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7" name="rc76"/>
            <p:cNvSpPr/>
            <p:nvPr/>
          </p:nvSpPr>
          <p:spPr>
            <a:xfrm>
              <a:off x="638000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8" name="rc77"/>
            <p:cNvSpPr/>
            <p:nvPr/>
          </p:nvSpPr>
          <p:spPr>
            <a:xfrm>
              <a:off x="638000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9" name="rc78"/>
            <p:cNvSpPr/>
            <p:nvPr/>
          </p:nvSpPr>
          <p:spPr>
            <a:xfrm>
              <a:off x="638000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0" name="rc79"/>
            <p:cNvSpPr/>
            <p:nvPr/>
          </p:nvSpPr>
          <p:spPr>
            <a:xfrm>
              <a:off x="6380003" y="5230606"/>
              <a:ext cx="238993" cy="5475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1" name="rc80"/>
            <p:cNvSpPr/>
            <p:nvPr/>
          </p:nvSpPr>
          <p:spPr>
            <a:xfrm>
              <a:off x="691110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2" name="rc81"/>
            <p:cNvSpPr/>
            <p:nvPr/>
          </p:nvSpPr>
          <p:spPr>
            <a:xfrm>
              <a:off x="691110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3" name="rc82"/>
            <p:cNvSpPr/>
            <p:nvPr/>
          </p:nvSpPr>
          <p:spPr>
            <a:xfrm>
              <a:off x="691110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4" name="rc83"/>
            <p:cNvSpPr/>
            <p:nvPr/>
          </p:nvSpPr>
          <p:spPr>
            <a:xfrm>
              <a:off x="6911101" y="4792593"/>
              <a:ext cx="238993" cy="49276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5" name="rc84"/>
            <p:cNvSpPr/>
            <p:nvPr/>
          </p:nvSpPr>
          <p:spPr>
            <a:xfrm>
              <a:off x="717665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717665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717665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7176650" y="4956848"/>
              <a:ext cx="238993" cy="32850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7442199"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7442199"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7442199"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7442199" y="5066351"/>
              <a:ext cx="238993" cy="21900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770774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770774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770774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7707747" y="5011599"/>
              <a:ext cx="238993" cy="2737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pg96"/>
            <p:cNvSpPr/>
            <p:nvPr/>
          </p:nvSpPr>
          <p:spPr>
            <a:xfrm>
              <a:off x="5851923"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98" name="tx97"/>
            <p:cNvSpPr/>
            <p:nvPr/>
          </p:nvSpPr>
          <p:spPr>
            <a:xfrm>
              <a:off x="5976806"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 case(s)</a:t>
              </a:r>
            </a:p>
          </p:txBody>
        </p:sp>
        <p:sp>
          <p:nvSpPr>
            <p:cNvPr id="99" name="pg98"/>
            <p:cNvSpPr/>
            <p:nvPr/>
          </p:nvSpPr>
          <p:spPr>
            <a:xfrm>
              <a:off x="6018187" y="2394471"/>
              <a:ext cx="1228175" cy="311602"/>
            </a:xfrm>
            <a:custGeom>
              <a:avLst/>
              <a:pathLst>
                <a:path w="1228175" h="311602">
                  <a:moveTo>
                    <a:pt x="26017" y="311602"/>
                  </a:moveTo>
                  <a:lnTo>
                    <a:pt x="1202157" y="311602"/>
                  </a:lnTo>
                  <a:lnTo>
                    <a:pt x="1201110" y="311581"/>
                  </a:lnTo>
                  <a:lnTo>
                    <a:pt x="1205293" y="311412"/>
                  </a:lnTo>
                  <a:lnTo>
                    <a:pt x="1209396" y="310575"/>
                  </a:lnTo>
                  <a:lnTo>
                    <a:pt x="1213311" y="309090"/>
                  </a:lnTo>
                  <a:lnTo>
                    <a:pt x="1216937" y="306996"/>
                  </a:lnTo>
                  <a:lnTo>
                    <a:pt x="1220180" y="304348"/>
                  </a:lnTo>
                  <a:lnTo>
                    <a:pt x="1222957" y="301214"/>
                  </a:lnTo>
                  <a:lnTo>
                    <a:pt x="1225194" y="297675"/>
                  </a:lnTo>
                  <a:lnTo>
                    <a:pt x="1226836" y="293823"/>
                  </a:lnTo>
                  <a:lnTo>
                    <a:pt x="1227838" y="289758"/>
                  </a:lnTo>
                  <a:lnTo>
                    <a:pt x="1228175" y="285585"/>
                  </a:lnTo>
                  <a:lnTo>
                    <a:pt x="1228175" y="26017"/>
                  </a:lnTo>
                  <a:lnTo>
                    <a:pt x="1227838" y="21843"/>
                  </a:lnTo>
                  <a:lnTo>
                    <a:pt x="1226836" y="17778"/>
                  </a:lnTo>
                  <a:lnTo>
                    <a:pt x="1225194" y="13926"/>
                  </a:lnTo>
                  <a:lnTo>
                    <a:pt x="1222957" y="10387"/>
                  </a:lnTo>
                  <a:lnTo>
                    <a:pt x="1220180" y="7253"/>
                  </a:lnTo>
                  <a:lnTo>
                    <a:pt x="1216937" y="4605"/>
                  </a:lnTo>
                  <a:lnTo>
                    <a:pt x="1213311" y="2511"/>
                  </a:lnTo>
                  <a:lnTo>
                    <a:pt x="1209396" y="1027"/>
                  </a:lnTo>
                  <a:lnTo>
                    <a:pt x="1205293" y="189"/>
                  </a:lnTo>
                  <a:lnTo>
                    <a:pt x="120215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00" name="tx99"/>
            <p:cNvSpPr/>
            <p:nvPr/>
          </p:nvSpPr>
          <p:spPr>
            <a:xfrm>
              <a:off x="6122256" y="2466357"/>
              <a:ext cx="102003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51 case(s)</a:t>
              </a:r>
            </a:p>
          </p:txBody>
        </p:sp>
        <p:sp>
          <p:nvSpPr>
            <p:cNvPr id="101" name="rc100"/>
            <p:cNvSpPr/>
            <p:nvPr/>
          </p:nvSpPr>
          <p:spPr>
            <a:xfrm>
              <a:off x="5012427" y="2153563"/>
              <a:ext cx="3239694" cy="3131794"/>
            </a:xfrm>
            <a:prstGeom prst="rect">
              <a:avLst/>
            </a:prstGeom>
            <a:ln w="13550" cap="rnd">
              <a:solidFill>
                <a:srgbClr val="333333">
                  <a:alpha val="100000"/>
                </a:srgbClr>
              </a:solidFill>
              <a:prstDash val="solid"/>
              <a:round/>
            </a:ln>
          </p:spPr>
          <p:txBody>
            <a:bodyPr/>
            <a:lstStyle/>
            <a:p/>
          </p:txBody>
        </p:sp>
        <p:sp>
          <p:nvSpPr>
            <p:cNvPr id="102" name="rc101"/>
            <p:cNvSpPr/>
            <p:nvPr/>
          </p:nvSpPr>
          <p:spPr>
            <a:xfrm>
              <a:off x="8252122" y="2153563"/>
              <a:ext cx="3239694" cy="3131794"/>
            </a:xfrm>
            <a:prstGeom prst="rect">
              <a:avLst/>
            </a:prstGeom>
            <a:solidFill>
              <a:srgbClr val="FFFFFF">
                <a:alpha val="100000"/>
              </a:srgbClr>
            </a:solidFill>
          </p:spPr>
          <p:txBody>
            <a:bodyPr/>
            <a:lstStyle/>
            <a:p/>
          </p:txBody>
        </p:sp>
        <p:sp>
          <p:nvSpPr>
            <p:cNvPr id="103" name="pl102"/>
            <p:cNvSpPr/>
            <p:nvPr/>
          </p:nvSpPr>
          <p:spPr>
            <a:xfrm>
              <a:off x="8252122" y="473784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04" name="pl103"/>
            <p:cNvSpPr/>
            <p:nvPr/>
          </p:nvSpPr>
          <p:spPr>
            <a:xfrm>
              <a:off x="8252122" y="364280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05" name="pl104"/>
            <p:cNvSpPr/>
            <p:nvPr/>
          </p:nvSpPr>
          <p:spPr>
            <a:xfrm>
              <a:off x="8252122" y="254777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06" name="pl105"/>
            <p:cNvSpPr/>
            <p:nvPr/>
          </p:nvSpPr>
          <p:spPr>
            <a:xfrm>
              <a:off x="825212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07" name="pl106"/>
            <p:cNvSpPr/>
            <p:nvPr/>
          </p:nvSpPr>
          <p:spPr>
            <a:xfrm>
              <a:off x="8252122" y="419032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08" name="pl107"/>
            <p:cNvSpPr/>
            <p:nvPr/>
          </p:nvSpPr>
          <p:spPr>
            <a:xfrm>
              <a:off x="8252122" y="3095292"/>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09" name="rc108"/>
            <p:cNvSpPr/>
            <p:nvPr/>
          </p:nvSpPr>
          <p:spPr>
            <a:xfrm>
              <a:off x="829195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0" name="rc109"/>
            <p:cNvSpPr/>
            <p:nvPr/>
          </p:nvSpPr>
          <p:spPr>
            <a:xfrm>
              <a:off x="829195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1" name="rc110"/>
            <p:cNvSpPr/>
            <p:nvPr/>
          </p:nvSpPr>
          <p:spPr>
            <a:xfrm>
              <a:off x="829195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2" name="rc111"/>
            <p:cNvSpPr/>
            <p:nvPr/>
          </p:nvSpPr>
          <p:spPr>
            <a:xfrm>
              <a:off x="8291955" y="5121103"/>
              <a:ext cx="238993" cy="1642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3" name="rc112"/>
            <p:cNvSpPr/>
            <p:nvPr/>
          </p:nvSpPr>
          <p:spPr>
            <a:xfrm>
              <a:off x="855750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4" name="rc113"/>
            <p:cNvSpPr/>
            <p:nvPr/>
          </p:nvSpPr>
          <p:spPr>
            <a:xfrm>
              <a:off x="855750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5" name="rc114"/>
            <p:cNvSpPr/>
            <p:nvPr/>
          </p:nvSpPr>
          <p:spPr>
            <a:xfrm>
              <a:off x="855750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6" name="rc115"/>
            <p:cNvSpPr/>
            <p:nvPr/>
          </p:nvSpPr>
          <p:spPr>
            <a:xfrm>
              <a:off x="8557503" y="5066351"/>
              <a:ext cx="238993" cy="21900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7" name="rc116"/>
            <p:cNvSpPr/>
            <p:nvPr/>
          </p:nvSpPr>
          <p:spPr>
            <a:xfrm>
              <a:off x="8823052" y="5121103"/>
              <a:ext cx="238993" cy="16425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8" name="rc117"/>
            <p:cNvSpPr/>
            <p:nvPr/>
          </p:nvSpPr>
          <p:spPr>
            <a:xfrm>
              <a:off x="8823052" y="5121103"/>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9" name="rc118"/>
            <p:cNvSpPr/>
            <p:nvPr/>
          </p:nvSpPr>
          <p:spPr>
            <a:xfrm>
              <a:off x="8823052" y="5066351"/>
              <a:ext cx="238993" cy="5475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0" name="rc119"/>
            <p:cNvSpPr/>
            <p:nvPr/>
          </p:nvSpPr>
          <p:spPr>
            <a:xfrm>
              <a:off x="8823052" y="3971318"/>
              <a:ext cx="238993" cy="109503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1" name="rc120"/>
            <p:cNvSpPr/>
            <p:nvPr/>
          </p:nvSpPr>
          <p:spPr>
            <a:xfrm>
              <a:off x="9088601" y="4792593"/>
              <a:ext cx="238993" cy="49276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2" name="rc121"/>
            <p:cNvSpPr/>
            <p:nvPr/>
          </p:nvSpPr>
          <p:spPr>
            <a:xfrm>
              <a:off x="9088601" y="4792593"/>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3" name="rc122"/>
            <p:cNvSpPr/>
            <p:nvPr/>
          </p:nvSpPr>
          <p:spPr>
            <a:xfrm>
              <a:off x="9088601" y="4792593"/>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4" name="rc123"/>
            <p:cNvSpPr/>
            <p:nvPr/>
          </p:nvSpPr>
          <p:spPr>
            <a:xfrm>
              <a:off x="9088601" y="2876285"/>
              <a:ext cx="238993" cy="191630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5" name="rc124"/>
            <p:cNvSpPr/>
            <p:nvPr/>
          </p:nvSpPr>
          <p:spPr>
            <a:xfrm>
              <a:off x="935415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6" name="rc125"/>
            <p:cNvSpPr/>
            <p:nvPr/>
          </p:nvSpPr>
          <p:spPr>
            <a:xfrm>
              <a:off x="935415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7" name="rc126"/>
            <p:cNvSpPr/>
            <p:nvPr/>
          </p:nvSpPr>
          <p:spPr>
            <a:xfrm>
              <a:off x="935415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8" name="rc127"/>
            <p:cNvSpPr/>
            <p:nvPr/>
          </p:nvSpPr>
          <p:spPr>
            <a:xfrm>
              <a:off x="9354150" y="5175854"/>
              <a:ext cx="238993" cy="10950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9" name="rc128"/>
            <p:cNvSpPr/>
            <p:nvPr/>
          </p:nvSpPr>
          <p:spPr>
            <a:xfrm>
              <a:off x="988524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0" name="rc129"/>
            <p:cNvSpPr/>
            <p:nvPr/>
          </p:nvSpPr>
          <p:spPr>
            <a:xfrm>
              <a:off x="988524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1" name="rc130"/>
            <p:cNvSpPr/>
            <p:nvPr/>
          </p:nvSpPr>
          <p:spPr>
            <a:xfrm>
              <a:off x="988524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2" name="rc131"/>
            <p:cNvSpPr/>
            <p:nvPr/>
          </p:nvSpPr>
          <p:spPr>
            <a:xfrm>
              <a:off x="9885247" y="5175854"/>
              <a:ext cx="238993" cy="10950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3" name="rc132"/>
            <p:cNvSpPr/>
            <p:nvPr/>
          </p:nvSpPr>
          <p:spPr>
            <a:xfrm>
              <a:off x="1015079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4" name="rc133"/>
            <p:cNvSpPr/>
            <p:nvPr/>
          </p:nvSpPr>
          <p:spPr>
            <a:xfrm>
              <a:off x="1015079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5" name="rc134"/>
            <p:cNvSpPr/>
            <p:nvPr/>
          </p:nvSpPr>
          <p:spPr>
            <a:xfrm>
              <a:off x="1015079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6" name="rc135"/>
            <p:cNvSpPr/>
            <p:nvPr/>
          </p:nvSpPr>
          <p:spPr>
            <a:xfrm>
              <a:off x="10150796" y="4902096"/>
              <a:ext cx="238993" cy="38326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7" name="rc136"/>
            <p:cNvSpPr/>
            <p:nvPr/>
          </p:nvSpPr>
          <p:spPr>
            <a:xfrm>
              <a:off x="1041634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8" name="rc137"/>
            <p:cNvSpPr/>
            <p:nvPr/>
          </p:nvSpPr>
          <p:spPr>
            <a:xfrm>
              <a:off x="1041634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9" name="rc138"/>
            <p:cNvSpPr/>
            <p:nvPr/>
          </p:nvSpPr>
          <p:spPr>
            <a:xfrm>
              <a:off x="1041634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0" name="rc139"/>
            <p:cNvSpPr/>
            <p:nvPr/>
          </p:nvSpPr>
          <p:spPr>
            <a:xfrm>
              <a:off x="10416345" y="4792593"/>
              <a:ext cx="238993" cy="49276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1" name="rc140"/>
            <p:cNvSpPr/>
            <p:nvPr/>
          </p:nvSpPr>
          <p:spPr>
            <a:xfrm>
              <a:off x="10681893" y="5230606"/>
              <a:ext cx="238993" cy="547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2" name="rc141"/>
            <p:cNvSpPr/>
            <p:nvPr/>
          </p:nvSpPr>
          <p:spPr>
            <a:xfrm>
              <a:off x="10681893" y="5230606"/>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3" name="rc142"/>
            <p:cNvSpPr/>
            <p:nvPr/>
          </p:nvSpPr>
          <p:spPr>
            <a:xfrm>
              <a:off x="10681893" y="5230606"/>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4" name="rc143"/>
            <p:cNvSpPr/>
            <p:nvPr/>
          </p:nvSpPr>
          <p:spPr>
            <a:xfrm>
              <a:off x="10681893" y="4628338"/>
              <a:ext cx="238993" cy="602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5" name="rc144"/>
            <p:cNvSpPr/>
            <p:nvPr/>
          </p:nvSpPr>
          <p:spPr>
            <a:xfrm>
              <a:off x="10947442" y="5230606"/>
              <a:ext cx="238993" cy="547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6" name="rc145"/>
            <p:cNvSpPr/>
            <p:nvPr/>
          </p:nvSpPr>
          <p:spPr>
            <a:xfrm>
              <a:off x="10947442" y="5230606"/>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7" name="rc146"/>
            <p:cNvSpPr/>
            <p:nvPr/>
          </p:nvSpPr>
          <p:spPr>
            <a:xfrm>
              <a:off x="10947442" y="5230606"/>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8" name="rc147"/>
            <p:cNvSpPr/>
            <p:nvPr/>
          </p:nvSpPr>
          <p:spPr>
            <a:xfrm>
              <a:off x="10947442" y="4135573"/>
              <a:ext cx="238993" cy="109503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9" name="rc148"/>
            <p:cNvSpPr/>
            <p:nvPr/>
          </p:nvSpPr>
          <p:spPr>
            <a:xfrm>
              <a:off x="1121299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0" name="rc149"/>
            <p:cNvSpPr/>
            <p:nvPr/>
          </p:nvSpPr>
          <p:spPr>
            <a:xfrm>
              <a:off x="1121299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1" name="rc150"/>
            <p:cNvSpPr/>
            <p:nvPr/>
          </p:nvSpPr>
          <p:spPr>
            <a:xfrm>
              <a:off x="11212991" y="5230606"/>
              <a:ext cx="238993" cy="5475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2" name="rc151"/>
            <p:cNvSpPr/>
            <p:nvPr/>
          </p:nvSpPr>
          <p:spPr>
            <a:xfrm>
              <a:off x="11212991" y="5011599"/>
              <a:ext cx="238993" cy="21900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3" name="pg152"/>
            <p:cNvSpPr/>
            <p:nvPr/>
          </p:nvSpPr>
          <p:spPr>
            <a:xfrm>
              <a:off x="9067481" y="2153563"/>
              <a:ext cx="1608977" cy="373922"/>
            </a:xfrm>
            <a:custGeom>
              <a:avLst/>
              <a:pathLst>
                <a:path w="1608977" h="373922">
                  <a:moveTo>
                    <a:pt x="31220" y="373922"/>
                  </a:moveTo>
                  <a:lnTo>
                    <a:pt x="1577756" y="373922"/>
                  </a:lnTo>
                  <a:lnTo>
                    <a:pt x="1576499" y="373897"/>
                  </a:lnTo>
                  <a:lnTo>
                    <a:pt x="1581520" y="373695"/>
                  </a:lnTo>
                  <a:lnTo>
                    <a:pt x="1586442" y="372690"/>
                  </a:lnTo>
                  <a:lnTo>
                    <a:pt x="1591140" y="370908"/>
                  </a:lnTo>
                  <a:lnTo>
                    <a:pt x="1595492" y="368396"/>
                  </a:lnTo>
                  <a:lnTo>
                    <a:pt x="1599384" y="365218"/>
                  </a:lnTo>
                  <a:lnTo>
                    <a:pt x="1602715" y="361457"/>
                  </a:lnTo>
                  <a:lnTo>
                    <a:pt x="1605401" y="357211"/>
                  </a:lnTo>
                  <a:lnTo>
                    <a:pt x="1607370" y="352588"/>
                  </a:lnTo>
                  <a:lnTo>
                    <a:pt x="1608573" y="347710"/>
                  </a:lnTo>
                  <a:lnTo>
                    <a:pt x="1608977" y="342702"/>
                  </a:lnTo>
                  <a:lnTo>
                    <a:pt x="1608977" y="31220"/>
                  </a:lnTo>
                  <a:lnTo>
                    <a:pt x="1608573" y="26212"/>
                  </a:lnTo>
                  <a:lnTo>
                    <a:pt x="1607370" y="21334"/>
                  </a:lnTo>
                  <a:lnTo>
                    <a:pt x="1605401" y="16711"/>
                  </a:lnTo>
                  <a:lnTo>
                    <a:pt x="1602715" y="12465"/>
                  </a:lnTo>
                  <a:lnTo>
                    <a:pt x="1599384" y="8704"/>
                  </a:lnTo>
                  <a:lnTo>
                    <a:pt x="1595492" y="5526"/>
                  </a:lnTo>
                  <a:lnTo>
                    <a:pt x="1591140" y="3014"/>
                  </a:lnTo>
                  <a:lnTo>
                    <a:pt x="1586442" y="1232"/>
                  </a:lnTo>
                  <a:lnTo>
                    <a:pt x="1581520" y="227"/>
                  </a:lnTo>
                  <a:lnTo>
                    <a:pt x="157775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54" name="tx153"/>
            <p:cNvSpPr/>
            <p:nvPr/>
          </p:nvSpPr>
          <p:spPr>
            <a:xfrm>
              <a:off x="9192364" y="2239827"/>
              <a:ext cx="135921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16 case(s)</a:t>
              </a:r>
            </a:p>
          </p:txBody>
        </p:sp>
        <p:sp>
          <p:nvSpPr>
            <p:cNvPr id="155" name="pg154"/>
            <p:cNvSpPr/>
            <p:nvPr/>
          </p:nvSpPr>
          <p:spPr>
            <a:xfrm>
              <a:off x="9257882" y="2394471"/>
              <a:ext cx="1228175" cy="311602"/>
            </a:xfrm>
            <a:custGeom>
              <a:avLst/>
              <a:pathLst>
                <a:path w="1228175" h="311602">
                  <a:moveTo>
                    <a:pt x="26017" y="311602"/>
                  </a:moveTo>
                  <a:lnTo>
                    <a:pt x="1202157" y="311602"/>
                  </a:lnTo>
                  <a:lnTo>
                    <a:pt x="1201110" y="311581"/>
                  </a:lnTo>
                  <a:lnTo>
                    <a:pt x="1205293" y="311412"/>
                  </a:lnTo>
                  <a:lnTo>
                    <a:pt x="1209396" y="310575"/>
                  </a:lnTo>
                  <a:lnTo>
                    <a:pt x="1213311" y="309090"/>
                  </a:lnTo>
                  <a:lnTo>
                    <a:pt x="1216937" y="306996"/>
                  </a:lnTo>
                  <a:lnTo>
                    <a:pt x="1220180" y="304348"/>
                  </a:lnTo>
                  <a:lnTo>
                    <a:pt x="1222957" y="301214"/>
                  </a:lnTo>
                  <a:lnTo>
                    <a:pt x="1225194" y="297675"/>
                  </a:lnTo>
                  <a:lnTo>
                    <a:pt x="1226836" y="293823"/>
                  </a:lnTo>
                  <a:lnTo>
                    <a:pt x="1227838" y="289758"/>
                  </a:lnTo>
                  <a:lnTo>
                    <a:pt x="1228175" y="285585"/>
                  </a:lnTo>
                  <a:lnTo>
                    <a:pt x="1228175" y="26017"/>
                  </a:lnTo>
                  <a:lnTo>
                    <a:pt x="1227838" y="21843"/>
                  </a:lnTo>
                  <a:lnTo>
                    <a:pt x="1226836" y="17778"/>
                  </a:lnTo>
                  <a:lnTo>
                    <a:pt x="1225194" y="13926"/>
                  </a:lnTo>
                  <a:lnTo>
                    <a:pt x="1222957" y="10387"/>
                  </a:lnTo>
                  <a:lnTo>
                    <a:pt x="1220180" y="7253"/>
                  </a:lnTo>
                  <a:lnTo>
                    <a:pt x="1216937" y="4605"/>
                  </a:lnTo>
                  <a:lnTo>
                    <a:pt x="1213311" y="2511"/>
                  </a:lnTo>
                  <a:lnTo>
                    <a:pt x="1209396" y="1027"/>
                  </a:lnTo>
                  <a:lnTo>
                    <a:pt x="1205293" y="189"/>
                  </a:lnTo>
                  <a:lnTo>
                    <a:pt x="120215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56" name="tx155"/>
            <p:cNvSpPr/>
            <p:nvPr/>
          </p:nvSpPr>
          <p:spPr>
            <a:xfrm>
              <a:off x="9361951" y="2466357"/>
              <a:ext cx="102003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17 case(s)</a:t>
              </a:r>
            </a:p>
          </p:txBody>
        </p:sp>
        <p:sp>
          <p:nvSpPr>
            <p:cNvPr id="157" name="rc156"/>
            <p:cNvSpPr/>
            <p:nvPr/>
          </p:nvSpPr>
          <p:spPr>
            <a:xfrm>
              <a:off x="8252122" y="2153563"/>
              <a:ext cx="3239694" cy="3131794"/>
            </a:xfrm>
            <a:prstGeom prst="rect">
              <a:avLst/>
            </a:prstGeom>
            <a:ln w="13550" cap="rnd">
              <a:solidFill>
                <a:srgbClr val="333333">
                  <a:alpha val="100000"/>
                </a:srgbClr>
              </a:solidFill>
              <a:prstDash val="solid"/>
              <a:round/>
            </a:ln>
          </p:spPr>
          <p:txBody>
            <a:bodyPr/>
            <a:lstStyle/>
            <a:p/>
          </p:txBody>
        </p:sp>
        <p:sp>
          <p:nvSpPr>
            <p:cNvPr id="158" name="rc157"/>
            <p:cNvSpPr/>
            <p:nvPr/>
          </p:nvSpPr>
          <p:spPr>
            <a:xfrm>
              <a:off x="11491817" y="2153563"/>
              <a:ext cx="3239694" cy="3131794"/>
            </a:xfrm>
            <a:prstGeom prst="rect">
              <a:avLst/>
            </a:prstGeom>
            <a:solidFill>
              <a:srgbClr val="FFFFFF">
                <a:alpha val="100000"/>
              </a:srgbClr>
            </a:solidFill>
          </p:spPr>
          <p:txBody>
            <a:bodyPr/>
            <a:lstStyle/>
            <a:p/>
          </p:txBody>
        </p:sp>
        <p:sp>
          <p:nvSpPr>
            <p:cNvPr id="159" name="pl158"/>
            <p:cNvSpPr/>
            <p:nvPr/>
          </p:nvSpPr>
          <p:spPr>
            <a:xfrm>
              <a:off x="11491817" y="473784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60" name="pl159"/>
            <p:cNvSpPr/>
            <p:nvPr/>
          </p:nvSpPr>
          <p:spPr>
            <a:xfrm>
              <a:off x="11491817" y="364280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61" name="pl160"/>
            <p:cNvSpPr/>
            <p:nvPr/>
          </p:nvSpPr>
          <p:spPr>
            <a:xfrm>
              <a:off x="11491817" y="254777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62" name="pl161"/>
            <p:cNvSpPr/>
            <p:nvPr/>
          </p:nvSpPr>
          <p:spPr>
            <a:xfrm>
              <a:off x="11491817"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63" name="pl162"/>
            <p:cNvSpPr/>
            <p:nvPr/>
          </p:nvSpPr>
          <p:spPr>
            <a:xfrm>
              <a:off x="11491817" y="419032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64" name="pl163"/>
            <p:cNvSpPr/>
            <p:nvPr/>
          </p:nvSpPr>
          <p:spPr>
            <a:xfrm>
              <a:off x="11491817" y="3095292"/>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65" name="rc164"/>
            <p:cNvSpPr/>
            <p:nvPr/>
          </p:nvSpPr>
          <p:spPr>
            <a:xfrm>
              <a:off x="11531649" y="5230606"/>
              <a:ext cx="238993" cy="547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6" name="rc165"/>
            <p:cNvSpPr/>
            <p:nvPr/>
          </p:nvSpPr>
          <p:spPr>
            <a:xfrm>
              <a:off x="11531649" y="5230606"/>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7" name="rc166"/>
            <p:cNvSpPr/>
            <p:nvPr/>
          </p:nvSpPr>
          <p:spPr>
            <a:xfrm>
              <a:off x="11531649" y="5230606"/>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8" name="rc167"/>
            <p:cNvSpPr/>
            <p:nvPr/>
          </p:nvSpPr>
          <p:spPr>
            <a:xfrm>
              <a:off x="11531649" y="4956848"/>
              <a:ext cx="238993" cy="2737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9" name="rc168"/>
            <p:cNvSpPr/>
            <p:nvPr/>
          </p:nvSpPr>
          <p:spPr>
            <a:xfrm>
              <a:off x="1179719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0" name="rc169"/>
            <p:cNvSpPr/>
            <p:nvPr/>
          </p:nvSpPr>
          <p:spPr>
            <a:xfrm>
              <a:off x="1179719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1" name="rc170"/>
            <p:cNvSpPr/>
            <p:nvPr/>
          </p:nvSpPr>
          <p:spPr>
            <a:xfrm>
              <a:off x="1179719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2" name="rc171"/>
            <p:cNvSpPr/>
            <p:nvPr/>
          </p:nvSpPr>
          <p:spPr>
            <a:xfrm>
              <a:off x="11797198" y="5121103"/>
              <a:ext cx="238993" cy="1642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3" name="rc172"/>
            <p:cNvSpPr/>
            <p:nvPr/>
          </p:nvSpPr>
          <p:spPr>
            <a:xfrm>
              <a:off x="1206274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4" name="rc173"/>
            <p:cNvSpPr/>
            <p:nvPr/>
          </p:nvSpPr>
          <p:spPr>
            <a:xfrm>
              <a:off x="1206274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5" name="rc174"/>
            <p:cNvSpPr/>
            <p:nvPr/>
          </p:nvSpPr>
          <p:spPr>
            <a:xfrm>
              <a:off x="1206274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6" name="rc175"/>
            <p:cNvSpPr/>
            <p:nvPr/>
          </p:nvSpPr>
          <p:spPr>
            <a:xfrm>
              <a:off x="12062747" y="5011599"/>
              <a:ext cx="238993" cy="2737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7" name="rc176"/>
            <p:cNvSpPr/>
            <p:nvPr/>
          </p:nvSpPr>
          <p:spPr>
            <a:xfrm>
              <a:off x="1232829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8" name="rc177"/>
            <p:cNvSpPr/>
            <p:nvPr/>
          </p:nvSpPr>
          <p:spPr>
            <a:xfrm>
              <a:off x="1232829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9" name="rc178"/>
            <p:cNvSpPr/>
            <p:nvPr/>
          </p:nvSpPr>
          <p:spPr>
            <a:xfrm>
              <a:off x="12328296" y="5230606"/>
              <a:ext cx="238993" cy="5475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0" name="rc179"/>
            <p:cNvSpPr/>
            <p:nvPr/>
          </p:nvSpPr>
          <p:spPr>
            <a:xfrm>
              <a:off x="12328296" y="5066351"/>
              <a:ext cx="238993" cy="1642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1" name="rc180"/>
            <p:cNvSpPr/>
            <p:nvPr/>
          </p:nvSpPr>
          <p:spPr>
            <a:xfrm>
              <a:off x="12593845" y="5230606"/>
              <a:ext cx="238993" cy="547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2" name="rc181"/>
            <p:cNvSpPr/>
            <p:nvPr/>
          </p:nvSpPr>
          <p:spPr>
            <a:xfrm>
              <a:off x="12593845" y="5230606"/>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3" name="rc182"/>
            <p:cNvSpPr/>
            <p:nvPr/>
          </p:nvSpPr>
          <p:spPr>
            <a:xfrm>
              <a:off x="12593845" y="5230606"/>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4" name="rc183"/>
            <p:cNvSpPr/>
            <p:nvPr/>
          </p:nvSpPr>
          <p:spPr>
            <a:xfrm>
              <a:off x="12593845" y="4956848"/>
              <a:ext cx="238993" cy="2737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5" name="rc184"/>
            <p:cNvSpPr/>
            <p:nvPr/>
          </p:nvSpPr>
          <p:spPr>
            <a:xfrm>
              <a:off x="1285939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6" name="rc185"/>
            <p:cNvSpPr/>
            <p:nvPr/>
          </p:nvSpPr>
          <p:spPr>
            <a:xfrm>
              <a:off x="1285939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7" name="rc186"/>
            <p:cNvSpPr/>
            <p:nvPr/>
          </p:nvSpPr>
          <p:spPr>
            <a:xfrm>
              <a:off x="1285939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8" name="rc187"/>
            <p:cNvSpPr/>
            <p:nvPr/>
          </p:nvSpPr>
          <p:spPr>
            <a:xfrm>
              <a:off x="12859393" y="5011599"/>
              <a:ext cx="238993" cy="2737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9" name="rc188"/>
            <p:cNvSpPr/>
            <p:nvPr/>
          </p:nvSpPr>
          <p:spPr>
            <a:xfrm>
              <a:off x="1312494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0" name="rc189"/>
            <p:cNvSpPr/>
            <p:nvPr/>
          </p:nvSpPr>
          <p:spPr>
            <a:xfrm>
              <a:off x="1312494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1" name="rc190"/>
            <p:cNvSpPr/>
            <p:nvPr/>
          </p:nvSpPr>
          <p:spPr>
            <a:xfrm>
              <a:off x="1312494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2" name="rc191"/>
            <p:cNvSpPr/>
            <p:nvPr/>
          </p:nvSpPr>
          <p:spPr>
            <a:xfrm>
              <a:off x="13124942" y="5175854"/>
              <a:ext cx="238993" cy="10950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3" name="rc192"/>
            <p:cNvSpPr/>
            <p:nvPr/>
          </p:nvSpPr>
          <p:spPr>
            <a:xfrm>
              <a:off x="1339049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4" name="rc193"/>
            <p:cNvSpPr/>
            <p:nvPr/>
          </p:nvSpPr>
          <p:spPr>
            <a:xfrm>
              <a:off x="1339049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5" name="rc194"/>
            <p:cNvSpPr/>
            <p:nvPr/>
          </p:nvSpPr>
          <p:spPr>
            <a:xfrm>
              <a:off x="1339049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6" name="rc195"/>
            <p:cNvSpPr/>
            <p:nvPr/>
          </p:nvSpPr>
          <p:spPr>
            <a:xfrm>
              <a:off x="13390491" y="4737841"/>
              <a:ext cx="238993" cy="5475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7" name="rc196"/>
            <p:cNvSpPr/>
            <p:nvPr/>
          </p:nvSpPr>
          <p:spPr>
            <a:xfrm>
              <a:off x="1365604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8" name="rc197"/>
            <p:cNvSpPr/>
            <p:nvPr/>
          </p:nvSpPr>
          <p:spPr>
            <a:xfrm>
              <a:off x="1365604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9" name="rc198"/>
            <p:cNvSpPr/>
            <p:nvPr/>
          </p:nvSpPr>
          <p:spPr>
            <a:xfrm>
              <a:off x="1365604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0" name="rc199"/>
            <p:cNvSpPr/>
            <p:nvPr/>
          </p:nvSpPr>
          <p:spPr>
            <a:xfrm>
              <a:off x="13656040" y="5066351"/>
              <a:ext cx="238993" cy="21900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1" name="rc200"/>
            <p:cNvSpPr/>
            <p:nvPr/>
          </p:nvSpPr>
          <p:spPr>
            <a:xfrm>
              <a:off x="1392158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2" name="rc201"/>
            <p:cNvSpPr/>
            <p:nvPr/>
          </p:nvSpPr>
          <p:spPr>
            <a:xfrm>
              <a:off x="1392158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3" name="rc202"/>
            <p:cNvSpPr/>
            <p:nvPr/>
          </p:nvSpPr>
          <p:spPr>
            <a:xfrm>
              <a:off x="1392158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4" name="rc203"/>
            <p:cNvSpPr/>
            <p:nvPr/>
          </p:nvSpPr>
          <p:spPr>
            <a:xfrm>
              <a:off x="13921588" y="4902096"/>
              <a:ext cx="238993" cy="38326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5" name="rc204"/>
            <p:cNvSpPr/>
            <p:nvPr/>
          </p:nvSpPr>
          <p:spPr>
            <a:xfrm>
              <a:off x="1445268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6" name="rc205"/>
            <p:cNvSpPr/>
            <p:nvPr/>
          </p:nvSpPr>
          <p:spPr>
            <a:xfrm>
              <a:off x="1445268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7" name="rc206"/>
            <p:cNvSpPr/>
            <p:nvPr/>
          </p:nvSpPr>
          <p:spPr>
            <a:xfrm>
              <a:off x="1445268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8" name="rc207"/>
            <p:cNvSpPr/>
            <p:nvPr/>
          </p:nvSpPr>
          <p:spPr>
            <a:xfrm>
              <a:off x="14452686" y="5230606"/>
              <a:ext cx="238993" cy="5475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9" name="pg208"/>
            <p:cNvSpPr/>
            <p:nvPr/>
          </p:nvSpPr>
          <p:spPr>
            <a:xfrm>
              <a:off x="13980276"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210" name="pg209"/>
            <p:cNvSpPr/>
            <p:nvPr/>
          </p:nvSpPr>
          <p:spPr>
            <a:xfrm>
              <a:off x="12331313"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11" name="tx210"/>
            <p:cNvSpPr/>
            <p:nvPr/>
          </p:nvSpPr>
          <p:spPr>
            <a:xfrm>
              <a:off x="12456195"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 case(s)</a:t>
              </a:r>
            </a:p>
          </p:txBody>
        </p:sp>
        <p:sp>
          <p:nvSpPr>
            <p:cNvPr id="212" name="pg211"/>
            <p:cNvSpPr/>
            <p:nvPr/>
          </p:nvSpPr>
          <p:spPr>
            <a:xfrm>
              <a:off x="12517691" y="2394471"/>
              <a:ext cx="1187946" cy="311602"/>
            </a:xfrm>
            <a:custGeom>
              <a:avLst/>
              <a:pathLst>
                <a:path w="1187946" h="311602">
                  <a:moveTo>
                    <a:pt x="26017" y="311602"/>
                  </a:moveTo>
                  <a:lnTo>
                    <a:pt x="1161929" y="311602"/>
                  </a:lnTo>
                  <a:lnTo>
                    <a:pt x="1160881" y="311581"/>
                  </a:lnTo>
                  <a:lnTo>
                    <a:pt x="1165065" y="311412"/>
                  </a:lnTo>
                  <a:lnTo>
                    <a:pt x="1169167" y="310575"/>
                  </a:lnTo>
                  <a:lnTo>
                    <a:pt x="1173082" y="309090"/>
                  </a:lnTo>
                  <a:lnTo>
                    <a:pt x="1176708" y="306996"/>
                  </a:lnTo>
                  <a:lnTo>
                    <a:pt x="1179952" y="304348"/>
                  </a:lnTo>
                  <a:lnTo>
                    <a:pt x="1182728" y="301214"/>
                  </a:lnTo>
                  <a:lnTo>
                    <a:pt x="1184966" y="297675"/>
                  </a:lnTo>
                  <a:lnTo>
                    <a:pt x="1186607" y="293823"/>
                  </a:lnTo>
                  <a:lnTo>
                    <a:pt x="1187609" y="289758"/>
                  </a:lnTo>
                  <a:lnTo>
                    <a:pt x="1187946" y="285585"/>
                  </a:lnTo>
                  <a:lnTo>
                    <a:pt x="1187946" y="26017"/>
                  </a:lnTo>
                  <a:lnTo>
                    <a:pt x="1187609" y="21843"/>
                  </a:lnTo>
                  <a:lnTo>
                    <a:pt x="1186607" y="17778"/>
                  </a:lnTo>
                  <a:lnTo>
                    <a:pt x="1184966" y="13926"/>
                  </a:lnTo>
                  <a:lnTo>
                    <a:pt x="1182728" y="10387"/>
                  </a:lnTo>
                  <a:lnTo>
                    <a:pt x="1179952" y="7253"/>
                  </a:lnTo>
                  <a:lnTo>
                    <a:pt x="1176708" y="4605"/>
                  </a:lnTo>
                  <a:lnTo>
                    <a:pt x="1173082" y="2511"/>
                  </a:lnTo>
                  <a:lnTo>
                    <a:pt x="1169167" y="1027"/>
                  </a:lnTo>
                  <a:lnTo>
                    <a:pt x="1165065" y="189"/>
                  </a:lnTo>
                  <a:lnTo>
                    <a:pt x="116192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13" name="tx212"/>
            <p:cNvSpPr/>
            <p:nvPr/>
          </p:nvSpPr>
          <p:spPr>
            <a:xfrm>
              <a:off x="12621760" y="2466357"/>
              <a:ext cx="97980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 case(s)</a:t>
              </a:r>
            </a:p>
          </p:txBody>
        </p:sp>
        <p:sp>
          <p:nvSpPr>
            <p:cNvPr id="214" name="rc213"/>
            <p:cNvSpPr/>
            <p:nvPr/>
          </p:nvSpPr>
          <p:spPr>
            <a:xfrm>
              <a:off x="11491817" y="2153563"/>
              <a:ext cx="3239694" cy="3131794"/>
            </a:xfrm>
            <a:prstGeom prst="rect">
              <a:avLst/>
            </a:prstGeom>
            <a:ln w="13550" cap="rnd">
              <a:solidFill>
                <a:srgbClr val="333333">
                  <a:alpha val="100000"/>
                </a:srgbClr>
              </a:solidFill>
              <a:prstDash val="solid"/>
              <a:round/>
            </a:ln>
          </p:spPr>
          <p:txBody>
            <a:bodyPr/>
            <a:lstStyle/>
            <a:p/>
          </p:txBody>
        </p:sp>
        <p:sp>
          <p:nvSpPr>
            <p:cNvPr id="215" name="rc214"/>
            <p:cNvSpPr/>
            <p:nvPr/>
          </p:nvSpPr>
          <p:spPr>
            <a:xfrm>
              <a:off x="14731512" y="2153563"/>
              <a:ext cx="3239694" cy="3131794"/>
            </a:xfrm>
            <a:prstGeom prst="rect">
              <a:avLst/>
            </a:prstGeom>
            <a:solidFill>
              <a:srgbClr val="FFFFFF">
                <a:alpha val="100000"/>
              </a:srgbClr>
            </a:solidFill>
          </p:spPr>
          <p:txBody>
            <a:bodyPr/>
            <a:lstStyle/>
            <a:p/>
          </p:txBody>
        </p:sp>
        <p:sp>
          <p:nvSpPr>
            <p:cNvPr id="216" name="pl215"/>
            <p:cNvSpPr/>
            <p:nvPr/>
          </p:nvSpPr>
          <p:spPr>
            <a:xfrm>
              <a:off x="14731512" y="473784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17" name="pl216"/>
            <p:cNvSpPr/>
            <p:nvPr/>
          </p:nvSpPr>
          <p:spPr>
            <a:xfrm>
              <a:off x="14731512" y="364280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18" name="pl217"/>
            <p:cNvSpPr/>
            <p:nvPr/>
          </p:nvSpPr>
          <p:spPr>
            <a:xfrm>
              <a:off x="14731512" y="254777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19" name="pl218"/>
            <p:cNvSpPr/>
            <p:nvPr/>
          </p:nvSpPr>
          <p:spPr>
            <a:xfrm>
              <a:off x="1473151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20" name="pl219"/>
            <p:cNvSpPr/>
            <p:nvPr/>
          </p:nvSpPr>
          <p:spPr>
            <a:xfrm>
              <a:off x="14731512" y="419032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21" name="pl220"/>
            <p:cNvSpPr/>
            <p:nvPr/>
          </p:nvSpPr>
          <p:spPr>
            <a:xfrm>
              <a:off x="14731512" y="3095292"/>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22" name="rc221"/>
            <p:cNvSpPr/>
            <p:nvPr/>
          </p:nvSpPr>
          <p:spPr>
            <a:xfrm>
              <a:off x="14771344"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3" name="rc222"/>
            <p:cNvSpPr/>
            <p:nvPr/>
          </p:nvSpPr>
          <p:spPr>
            <a:xfrm>
              <a:off x="14771344"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4" name="rc223"/>
            <p:cNvSpPr/>
            <p:nvPr/>
          </p:nvSpPr>
          <p:spPr>
            <a:xfrm>
              <a:off x="14771344"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5" name="rc224"/>
            <p:cNvSpPr/>
            <p:nvPr/>
          </p:nvSpPr>
          <p:spPr>
            <a:xfrm>
              <a:off x="14771344" y="5011599"/>
              <a:ext cx="238993" cy="2737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6" name="rc225"/>
            <p:cNvSpPr/>
            <p:nvPr/>
          </p:nvSpPr>
          <p:spPr>
            <a:xfrm>
              <a:off x="1503689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7" name="rc226"/>
            <p:cNvSpPr/>
            <p:nvPr/>
          </p:nvSpPr>
          <p:spPr>
            <a:xfrm>
              <a:off x="1503689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8" name="rc227"/>
            <p:cNvSpPr/>
            <p:nvPr/>
          </p:nvSpPr>
          <p:spPr>
            <a:xfrm>
              <a:off x="1503689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9" name="rc228"/>
            <p:cNvSpPr/>
            <p:nvPr/>
          </p:nvSpPr>
          <p:spPr>
            <a:xfrm>
              <a:off x="15036893" y="5121103"/>
              <a:ext cx="238993" cy="1642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0" name="rc229"/>
            <p:cNvSpPr/>
            <p:nvPr/>
          </p:nvSpPr>
          <p:spPr>
            <a:xfrm>
              <a:off x="1530244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1" name="rc230"/>
            <p:cNvSpPr/>
            <p:nvPr/>
          </p:nvSpPr>
          <p:spPr>
            <a:xfrm>
              <a:off x="1530244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2" name="rc231"/>
            <p:cNvSpPr/>
            <p:nvPr/>
          </p:nvSpPr>
          <p:spPr>
            <a:xfrm>
              <a:off x="1530244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3" name="rc232"/>
            <p:cNvSpPr/>
            <p:nvPr/>
          </p:nvSpPr>
          <p:spPr>
            <a:xfrm>
              <a:off x="15302442" y="5011599"/>
              <a:ext cx="238993" cy="2737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4" name="rc233"/>
            <p:cNvSpPr/>
            <p:nvPr/>
          </p:nvSpPr>
          <p:spPr>
            <a:xfrm>
              <a:off x="1556799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5" name="rc234"/>
            <p:cNvSpPr/>
            <p:nvPr/>
          </p:nvSpPr>
          <p:spPr>
            <a:xfrm>
              <a:off x="1556799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6" name="rc235"/>
            <p:cNvSpPr/>
            <p:nvPr/>
          </p:nvSpPr>
          <p:spPr>
            <a:xfrm>
              <a:off x="1556799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7" name="rc236"/>
            <p:cNvSpPr/>
            <p:nvPr/>
          </p:nvSpPr>
          <p:spPr>
            <a:xfrm>
              <a:off x="15567991" y="4956848"/>
              <a:ext cx="238993" cy="32850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8" name="rc237"/>
            <p:cNvSpPr/>
            <p:nvPr/>
          </p:nvSpPr>
          <p:spPr>
            <a:xfrm>
              <a:off x="15833539"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9" name="rc238"/>
            <p:cNvSpPr/>
            <p:nvPr/>
          </p:nvSpPr>
          <p:spPr>
            <a:xfrm>
              <a:off x="15833539"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0" name="rc239"/>
            <p:cNvSpPr/>
            <p:nvPr/>
          </p:nvSpPr>
          <p:spPr>
            <a:xfrm>
              <a:off x="15833539"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1" name="rc240"/>
            <p:cNvSpPr/>
            <p:nvPr/>
          </p:nvSpPr>
          <p:spPr>
            <a:xfrm>
              <a:off x="15833539" y="4956848"/>
              <a:ext cx="238993" cy="32850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2" name="rc241"/>
            <p:cNvSpPr/>
            <p:nvPr/>
          </p:nvSpPr>
          <p:spPr>
            <a:xfrm>
              <a:off x="16099088" y="5175854"/>
              <a:ext cx="238993" cy="10950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3" name="rc242"/>
            <p:cNvSpPr/>
            <p:nvPr/>
          </p:nvSpPr>
          <p:spPr>
            <a:xfrm>
              <a:off x="16099088" y="5175854"/>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4" name="rc243"/>
            <p:cNvSpPr/>
            <p:nvPr/>
          </p:nvSpPr>
          <p:spPr>
            <a:xfrm>
              <a:off x="16099088" y="5175854"/>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5" name="rc244"/>
            <p:cNvSpPr/>
            <p:nvPr/>
          </p:nvSpPr>
          <p:spPr>
            <a:xfrm>
              <a:off x="16099088" y="4683090"/>
              <a:ext cx="238993" cy="49276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6" name="pg245"/>
            <p:cNvSpPr/>
            <p:nvPr/>
          </p:nvSpPr>
          <p:spPr>
            <a:xfrm>
              <a:off x="15571008"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47" name="tx246"/>
            <p:cNvSpPr/>
            <p:nvPr/>
          </p:nvSpPr>
          <p:spPr>
            <a:xfrm>
              <a:off x="15695890"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 case(s)</a:t>
              </a:r>
            </a:p>
          </p:txBody>
        </p:sp>
        <p:sp>
          <p:nvSpPr>
            <p:cNvPr id="248" name="pg247"/>
            <p:cNvSpPr/>
            <p:nvPr/>
          </p:nvSpPr>
          <p:spPr>
            <a:xfrm>
              <a:off x="16247291"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49" name="rc248"/>
            <p:cNvSpPr/>
            <p:nvPr/>
          </p:nvSpPr>
          <p:spPr>
            <a:xfrm>
              <a:off x="14731512" y="2153563"/>
              <a:ext cx="3239694" cy="3131794"/>
            </a:xfrm>
            <a:prstGeom prst="rect">
              <a:avLst/>
            </a:prstGeom>
            <a:ln w="13550" cap="rnd">
              <a:solidFill>
                <a:srgbClr val="333333">
                  <a:alpha val="100000"/>
                </a:srgbClr>
              </a:solidFill>
              <a:prstDash val="solid"/>
              <a:round/>
            </a:ln>
          </p:spPr>
          <p:txBody>
            <a:bodyPr/>
            <a:lstStyle/>
            <a:p/>
          </p:txBody>
        </p:sp>
        <p:sp>
          <p:nvSpPr>
            <p:cNvPr id="250" name="tx249"/>
            <p:cNvSpPr/>
            <p:nvPr/>
          </p:nvSpPr>
          <p:spPr>
            <a:xfrm>
              <a:off x="311005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51" name="tx250"/>
            <p:cNvSpPr/>
            <p:nvPr/>
          </p:nvSpPr>
          <p:spPr>
            <a:xfrm>
              <a:off x="634974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52" name="tx251"/>
            <p:cNvSpPr/>
            <p:nvPr/>
          </p:nvSpPr>
          <p:spPr>
            <a:xfrm>
              <a:off x="958944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53" name="tx252"/>
            <p:cNvSpPr/>
            <p:nvPr/>
          </p:nvSpPr>
          <p:spPr>
            <a:xfrm>
              <a:off x="1282913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54" name="tx253"/>
            <p:cNvSpPr/>
            <p:nvPr/>
          </p:nvSpPr>
          <p:spPr>
            <a:xfrm>
              <a:off x="1606883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55" name="pl254"/>
            <p:cNvSpPr/>
            <p:nvPr/>
          </p:nvSpPr>
          <p:spPr>
            <a:xfrm>
              <a:off x="193206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6" name="pl255"/>
            <p:cNvSpPr/>
            <p:nvPr/>
          </p:nvSpPr>
          <p:spPr>
            <a:xfrm>
              <a:off x="21976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7" name="pl256"/>
            <p:cNvSpPr/>
            <p:nvPr/>
          </p:nvSpPr>
          <p:spPr>
            <a:xfrm>
              <a:off x="24631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8" name="pl257"/>
            <p:cNvSpPr/>
            <p:nvPr/>
          </p:nvSpPr>
          <p:spPr>
            <a:xfrm>
              <a:off x="27287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9" name="pl258"/>
            <p:cNvSpPr/>
            <p:nvPr/>
          </p:nvSpPr>
          <p:spPr>
            <a:xfrm>
              <a:off x="29942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0" name="pl259"/>
            <p:cNvSpPr/>
            <p:nvPr/>
          </p:nvSpPr>
          <p:spPr>
            <a:xfrm>
              <a:off x="3259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1" name="pl260"/>
            <p:cNvSpPr/>
            <p:nvPr/>
          </p:nvSpPr>
          <p:spPr>
            <a:xfrm>
              <a:off x="3525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2" name="pl261"/>
            <p:cNvSpPr/>
            <p:nvPr/>
          </p:nvSpPr>
          <p:spPr>
            <a:xfrm>
              <a:off x="37909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3" name="pl262"/>
            <p:cNvSpPr/>
            <p:nvPr/>
          </p:nvSpPr>
          <p:spPr>
            <a:xfrm>
              <a:off x="4056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4" name="pl263"/>
            <p:cNvSpPr/>
            <p:nvPr/>
          </p:nvSpPr>
          <p:spPr>
            <a:xfrm>
              <a:off x="432200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5" name="pl264"/>
            <p:cNvSpPr/>
            <p:nvPr/>
          </p:nvSpPr>
          <p:spPr>
            <a:xfrm>
              <a:off x="45875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6" name="pl265"/>
            <p:cNvSpPr/>
            <p:nvPr/>
          </p:nvSpPr>
          <p:spPr>
            <a:xfrm>
              <a:off x="4853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7" name="tx266"/>
            <p:cNvSpPr/>
            <p:nvPr/>
          </p:nvSpPr>
          <p:spPr>
            <a:xfrm rot="-5400000">
              <a:off x="185127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68" name="tx267"/>
            <p:cNvSpPr/>
            <p:nvPr/>
          </p:nvSpPr>
          <p:spPr>
            <a:xfrm rot="-5400000">
              <a:off x="210701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69" name="tx268"/>
            <p:cNvSpPr/>
            <p:nvPr/>
          </p:nvSpPr>
          <p:spPr>
            <a:xfrm rot="-5400000">
              <a:off x="237265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70" name="tx269"/>
            <p:cNvSpPr/>
            <p:nvPr/>
          </p:nvSpPr>
          <p:spPr>
            <a:xfrm rot="-5400000">
              <a:off x="263633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71" name="tx270"/>
            <p:cNvSpPr/>
            <p:nvPr/>
          </p:nvSpPr>
          <p:spPr>
            <a:xfrm rot="-5400000">
              <a:off x="287123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72" name="tx271"/>
            <p:cNvSpPr/>
            <p:nvPr/>
          </p:nvSpPr>
          <p:spPr>
            <a:xfrm rot="-5400000">
              <a:off x="3179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73" name="tx272"/>
            <p:cNvSpPr/>
            <p:nvPr/>
          </p:nvSpPr>
          <p:spPr>
            <a:xfrm rot="-5400000">
              <a:off x="347426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74" name="tx273"/>
            <p:cNvSpPr/>
            <p:nvPr/>
          </p:nvSpPr>
          <p:spPr>
            <a:xfrm rot="-5400000">
              <a:off x="367765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75" name="tx274"/>
            <p:cNvSpPr/>
            <p:nvPr/>
          </p:nvSpPr>
          <p:spPr>
            <a:xfrm rot="-5400000">
              <a:off x="394315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76" name="tx275"/>
            <p:cNvSpPr/>
            <p:nvPr/>
          </p:nvSpPr>
          <p:spPr>
            <a:xfrm rot="-5400000">
              <a:off x="4245125"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77" name="tx276"/>
            <p:cNvSpPr/>
            <p:nvPr/>
          </p:nvSpPr>
          <p:spPr>
            <a:xfrm rot="-5400000">
              <a:off x="449205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78" name="tx277"/>
            <p:cNvSpPr/>
            <p:nvPr/>
          </p:nvSpPr>
          <p:spPr>
            <a:xfrm rot="-5400000">
              <a:off x="475760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79" name="pl278"/>
            <p:cNvSpPr/>
            <p:nvPr/>
          </p:nvSpPr>
          <p:spPr>
            <a:xfrm>
              <a:off x="51717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0" name="pl279"/>
            <p:cNvSpPr/>
            <p:nvPr/>
          </p:nvSpPr>
          <p:spPr>
            <a:xfrm>
              <a:off x="54373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1" name="pl280"/>
            <p:cNvSpPr/>
            <p:nvPr/>
          </p:nvSpPr>
          <p:spPr>
            <a:xfrm>
              <a:off x="57028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2" name="pl281"/>
            <p:cNvSpPr/>
            <p:nvPr/>
          </p:nvSpPr>
          <p:spPr>
            <a:xfrm>
              <a:off x="59684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3" name="pl282"/>
            <p:cNvSpPr/>
            <p:nvPr/>
          </p:nvSpPr>
          <p:spPr>
            <a:xfrm>
              <a:off x="62339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4" name="pl283"/>
            <p:cNvSpPr/>
            <p:nvPr/>
          </p:nvSpPr>
          <p:spPr>
            <a:xfrm>
              <a:off x="64995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5" name="pl284"/>
            <p:cNvSpPr/>
            <p:nvPr/>
          </p:nvSpPr>
          <p:spPr>
            <a:xfrm>
              <a:off x="6765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6" name="pl285"/>
            <p:cNvSpPr/>
            <p:nvPr/>
          </p:nvSpPr>
          <p:spPr>
            <a:xfrm>
              <a:off x="70305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7" name="pl286"/>
            <p:cNvSpPr/>
            <p:nvPr/>
          </p:nvSpPr>
          <p:spPr>
            <a:xfrm>
              <a:off x="72961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8" name="pl287"/>
            <p:cNvSpPr/>
            <p:nvPr/>
          </p:nvSpPr>
          <p:spPr>
            <a:xfrm>
              <a:off x="75616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9" name="pl288"/>
            <p:cNvSpPr/>
            <p:nvPr/>
          </p:nvSpPr>
          <p:spPr>
            <a:xfrm>
              <a:off x="78272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0" name="pl289"/>
            <p:cNvSpPr/>
            <p:nvPr/>
          </p:nvSpPr>
          <p:spPr>
            <a:xfrm>
              <a:off x="8092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1" name="tx290"/>
            <p:cNvSpPr/>
            <p:nvPr/>
          </p:nvSpPr>
          <p:spPr>
            <a:xfrm rot="-5400000">
              <a:off x="509097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92" name="tx291"/>
            <p:cNvSpPr/>
            <p:nvPr/>
          </p:nvSpPr>
          <p:spPr>
            <a:xfrm rot="-5400000">
              <a:off x="534671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93" name="tx292"/>
            <p:cNvSpPr/>
            <p:nvPr/>
          </p:nvSpPr>
          <p:spPr>
            <a:xfrm rot="-5400000">
              <a:off x="561234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94" name="tx293"/>
            <p:cNvSpPr/>
            <p:nvPr/>
          </p:nvSpPr>
          <p:spPr>
            <a:xfrm rot="-5400000">
              <a:off x="587603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95" name="tx294"/>
            <p:cNvSpPr/>
            <p:nvPr/>
          </p:nvSpPr>
          <p:spPr>
            <a:xfrm rot="-5400000">
              <a:off x="611093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96" name="tx295"/>
            <p:cNvSpPr/>
            <p:nvPr/>
          </p:nvSpPr>
          <p:spPr>
            <a:xfrm rot="-5400000">
              <a:off x="641871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97" name="tx296"/>
            <p:cNvSpPr/>
            <p:nvPr/>
          </p:nvSpPr>
          <p:spPr>
            <a:xfrm rot="-5400000">
              <a:off x="671395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98" name="tx297"/>
            <p:cNvSpPr/>
            <p:nvPr/>
          </p:nvSpPr>
          <p:spPr>
            <a:xfrm rot="-5400000">
              <a:off x="691734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99" name="tx298"/>
            <p:cNvSpPr/>
            <p:nvPr/>
          </p:nvSpPr>
          <p:spPr>
            <a:xfrm rot="-5400000">
              <a:off x="718285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00" name="tx299"/>
            <p:cNvSpPr/>
            <p:nvPr/>
          </p:nvSpPr>
          <p:spPr>
            <a:xfrm rot="-5400000">
              <a:off x="74848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01" name="tx300"/>
            <p:cNvSpPr/>
            <p:nvPr/>
          </p:nvSpPr>
          <p:spPr>
            <a:xfrm rot="-5400000">
              <a:off x="773174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02" name="tx301"/>
            <p:cNvSpPr/>
            <p:nvPr/>
          </p:nvSpPr>
          <p:spPr>
            <a:xfrm rot="-5400000">
              <a:off x="79972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03" name="pl302"/>
            <p:cNvSpPr/>
            <p:nvPr/>
          </p:nvSpPr>
          <p:spPr>
            <a:xfrm>
              <a:off x="84114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pl303"/>
            <p:cNvSpPr/>
            <p:nvPr/>
          </p:nvSpPr>
          <p:spPr>
            <a:xfrm>
              <a:off x="86770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89425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pl305"/>
            <p:cNvSpPr/>
            <p:nvPr/>
          </p:nvSpPr>
          <p:spPr>
            <a:xfrm>
              <a:off x="9208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94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97391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308"/>
            <p:cNvSpPr/>
            <p:nvPr/>
          </p:nvSpPr>
          <p:spPr>
            <a:xfrm>
              <a:off x="100047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309"/>
            <p:cNvSpPr/>
            <p:nvPr/>
          </p:nvSpPr>
          <p:spPr>
            <a:xfrm>
              <a:off x="102702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1053584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108013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11066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pl313"/>
            <p:cNvSpPr/>
            <p:nvPr/>
          </p:nvSpPr>
          <p:spPr>
            <a:xfrm>
              <a:off x="113324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tx314"/>
            <p:cNvSpPr/>
            <p:nvPr/>
          </p:nvSpPr>
          <p:spPr>
            <a:xfrm rot="-5400000">
              <a:off x="833066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16" name="tx315"/>
            <p:cNvSpPr/>
            <p:nvPr/>
          </p:nvSpPr>
          <p:spPr>
            <a:xfrm rot="-5400000">
              <a:off x="858640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17" name="tx316"/>
            <p:cNvSpPr/>
            <p:nvPr/>
          </p:nvSpPr>
          <p:spPr>
            <a:xfrm rot="-5400000">
              <a:off x="885204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18" name="tx317"/>
            <p:cNvSpPr/>
            <p:nvPr/>
          </p:nvSpPr>
          <p:spPr>
            <a:xfrm rot="-5400000">
              <a:off x="911572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19" name="tx318"/>
            <p:cNvSpPr/>
            <p:nvPr/>
          </p:nvSpPr>
          <p:spPr>
            <a:xfrm rot="-5400000">
              <a:off x="935062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20" name="tx319"/>
            <p:cNvSpPr/>
            <p:nvPr/>
          </p:nvSpPr>
          <p:spPr>
            <a:xfrm rot="-5400000">
              <a:off x="965841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21" name="tx320"/>
            <p:cNvSpPr/>
            <p:nvPr/>
          </p:nvSpPr>
          <p:spPr>
            <a:xfrm rot="-5400000">
              <a:off x="995365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22" name="tx321"/>
            <p:cNvSpPr/>
            <p:nvPr/>
          </p:nvSpPr>
          <p:spPr>
            <a:xfrm rot="-5400000">
              <a:off x="1015704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23" name="tx322"/>
            <p:cNvSpPr/>
            <p:nvPr/>
          </p:nvSpPr>
          <p:spPr>
            <a:xfrm rot="-5400000">
              <a:off x="1042254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24" name="tx323"/>
            <p:cNvSpPr/>
            <p:nvPr/>
          </p:nvSpPr>
          <p:spPr>
            <a:xfrm rot="-5400000">
              <a:off x="1072451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25" name="tx324"/>
            <p:cNvSpPr/>
            <p:nvPr/>
          </p:nvSpPr>
          <p:spPr>
            <a:xfrm rot="-5400000">
              <a:off x="1097144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26" name="tx325"/>
            <p:cNvSpPr/>
            <p:nvPr/>
          </p:nvSpPr>
          <p:spPr>
            <a:xfrm rot="-5400000">
              <a:off x="1123699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27" name="pl326"/>
            <p:cNvSpPr/>
            <p:nvPr/>
          </p:nvSpPr>
          <p:spPr>
            <a:xfrm>
              <a:off x="1165114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327"/>
            <p:cNvSpPr/>
            <p:nvPr/>
          </p:nvSpPr>
          <p:spPr>
            <a:xfrm>
              <a:off x="119166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28"/>
            <p:cNvSpPr/>
            <p:nvPr/>
          </p:nvSpPr>
          <p:spPr>
            <a:xfrm>
              <a:off x="121822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329"/>
            <p:cNvSpPr/>
            <p:nvPr/>
          </p:nvSpPr>
          <p:spPr>
            <a:xfrm>
              <a:off x="12447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30"/>
            <p:cNvSpPr/>
            <p:nvPr/>
          </p:nvSpPr>
          <p:spPr>
            <a:xfrm>
              <a:off x="12713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31"/>
            <p:cNvSpPr/>
            <p:nvPr/>
          </p:nvSpPr>
          <p:spPr>
            <a:xfrm>
              <a:off x="129788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332"/>
            <p:cNvSpPr/>
            <p:nvPr/>
          </p:nvSpPr>
          <p:spPr>
            <a:xfrm>
              <a:off x="132444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pl333"/>
            <p:cNvSpPr/>
            <p:nvPr/>
          </p:nvSpPr>
          <p:spPr>
            <a:xfrm>
              <a:off x="135099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334"/>
            <p:cNvSpPr/>
            <p:nvPr/>
          </p:nvSpPr>
          <p:spPr>
            <a:xfrm>
              <a:off x="13775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140410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143066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337"/>
            <p:cNvSpPr/>
            <p:nvPr/>
          </p:nvSpPr>
          <p:spPr>
            <a:xfrm>
              <a:off x="145721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tx338"/>
            <p:cNvSpPr/>
            <p:nvPr/>
          </p:nvSpPr>
          <p:spPr>
            <a:xfrm rot="-5400000">
              <a:off x="1157036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40" name="tx339"/>
            <p:cNvSpPr/>
            <p:nvPr/>
          </p:nvSpPr>
          <p:spPr>
            <a:xfrm rot="-5400000">
              <a:off x="1182610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41" name="tx340"/>
            <p:cNvSpPr/>
            <p:nvPr/>
          </p:nvSpPr>
          <p:spPr>
            <a:xfrm rot="-5400000">
              <a:off x="120917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42" name="tx341"/>
            <p:cNvSpPr/>
            <p:nvPr/>
          </p:nvSpPr>
          <p:spPr>
            <a:xfrm rot="-5400000">
              <a:off x="1235542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43" name="tx342"/>
            <p:cNvSpPr/>
            <p:nvPr/>
          </p:nvSpPr>
          <p:spPr>
            <a:xfrm rot="-5400000">
              <a:off x="1259032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44" name="tx343"/>
            <p:cNvSpPr/>
            <p:nvPr/>
          </p:nvSpPr>
          <p:spPr>
            <a:xfrm rot="-5400000">
              <a:off x="1289810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45" name="tx344"/>
            <p:cNvSpPr/>
            <p:nvPr/>
          </p:nvSpPr>
          <p:spPr>
            <a:xfrm rot="-5400000">
              <a:off x="1319334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46" name="tx345"/>
            <p:cNvSpPr/>
            <p:nvPr/>
          </p:nvSpPr>
          <p:spPr>
            <a:xfrm rot="-5400000">
              <a:off x="1339673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47" name="tx346"/>
            <p:cNvSpPr/>
            <p:nvPr/>
          </p:nvSpPr>
          <p:spPr>
            <a:xfrm rot="-5400000">
              <a:off x="1366224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48" name="tx347"/>
            <p:cNvSpPr/>
            <p:nvPr/>
          </p:nvSpPr>
          <p:spPr>
            <a:xfrm rot="-5400000">
              <a:off x="1396420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49" name="tx348"/>
            <p:cNvSpPr/>
            <p:nvPr/>
          </p:nvSpPr>
          <p:spPr>
            <a:xfrm rot="-5400000">
              <a:off x="1421113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50" name="tx349"/>
            <p:cNvSpPr/>
            <p:nvPr/>
          </p:nvSpPr>
          <p:spPr>
            <a:xfrm rot="-5400000">
              <a:off x="1447668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51" name="pl350"/>
            <p:cNvSpPr/>
            <p:nvPr/>
          </p:nvSpPr>
          <p:spPr>
            <a:xfrm>
              <a:off x="148908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pl351"/>
            <p:cNvSpPr/>
            <p:nvPr/>
          </p:nvSpPr>
          <p:spPr>
            <a:xfrm>
              <a:off x="151563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pl352"/>
            <p:cNvSpPr/>
            <p:nvPr/>
          </p:nvSpPr>
          <p:spPr>
            <a:xfrm>
              <a:off x="15421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4" name="pl353"/>
            <p:cNvSpPr/>
            <p:nvPr/>
          </p:nvSpPr>
          <p:spPr>
            <a:xfrm>
              <a:off x="156874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5" name="pl354"/>
            <p:cNvSpPr/>
            <p:nvPr/>
          </p:nvSpPr>
          <p:spPr>
            <a:xfrm>
              <a:off x="159530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6" name="pl355"/>
            <p:cNvSpPr/>
            <p:nvPr/>
          </p:nvSpPr>
          <p:spPr>
            <a:xfrm>
              <a:off x="162185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7" name="pl356"/>
            <p:cNvSpPr/>
            <p:nvPr/>
          </p:nvSpPr>
          <p:spPr>
            <a:xfrm>
              <a:off x="164841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8" name="pl357"/>
            <p:cNvSpPr/>
            <p:nvPr/>
          </p:nvSpPr>
          <p:spPr>
            <a:xfrm>
              <a:off x="167496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9" name="pl358"/>
            <p:cNvSpPr/>
            <p:nvPr/>
          </p:nvSpPr>
          <p:spPr>
            <a:xfrm>
              <a:off x="170152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pl359"/>
            <p:cNvSpPr/>
            <p:nvPr/>
          </p:nvSpPr>
          <p:spPr>
            <a:xfrm>
              <a:off x="172807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360"/>
            <p:cNvSpPr/>
            <p:nvPr/>
          </p:nvSpPr>
          <p:spPr>
            <a:xfrm>
              <a:off x="175463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pl361"/>
            <p:cNvSpPr/>
            <p:nvPr/>
          </p:nvSpPr>
          <p:spPr>
            <a:xfrm>
              <a:off x="178118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3" name="tx362"/>
            <p:cNvSpPr/>
            <p:nvPr/>
          </p:nvSpPr>
          <p:spPr>
            <a:xfrm rot="-5400000">
              <a:off x="1481005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64" name="tx363"/>
            <p:cNvSpPr/>
            <p:nvPr/>
          </p:nvSpPr>
          <p:spPr>
            <a:xfrm rot="-5400000">
              <a:off x="1506579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65" name="tx364"/>
            <p:cNvSpPr/>
            <p:nvPr/>
          </p:nvSpPr>
          <p:spPr>
            <a:xfrm rot="-5400000">
              <a:off x="1533143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66" name="tx365"/>
            <p:cNvSpPr/>
            <p:nvPr/>
          </p:nvSpPr>
          <p:spPr>
            <a:xfrm rot="-5400000">
              <a:off x="1559511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67" name="tx366"/>
            <p:cNvSpPr/>
            <p:nvPr/>
          </p:nvSpPr>
          <p:spPr>
            <a:xfrm rot="-5400000">
              <a:off x="1583001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68" name="tx367"/>
            <p:cNvSpPr/>
            <p:nvPr/>
          </p:nvSpPr>
          <p:spPr>
            <a:xfrm rot="-5400000">
              <a:off x="1613780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69" name="tx368"/>
            <p:cNvSpPr/>
            <p:nvPr/>
          </p:nvSpPr>
          <p:spPr>
            <a:xfrm rot="-5400000">
              <a:off x="16433042"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70" name="tx369"/>
            <p:cNvSpPr/>
            <p:nvPr/>
          </p:nvSpPr>
          <p:spPr>
            <a:xfrm rot="-5400000">
              <a:off x="1663643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71" name="tx370"/>
            <p:cNvSpPr/>
            <p:nvPr/>
          </p:nvSpPr>
          <p:spPr>
            <a:xfrm rot="-5400000">
              <a:off x="169019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72" name="tx371"/>
            <p:cNvSpPr/>
            <p:nvPr/>
          </p:nvSpPr>
          <p:spPr>
            <a:xfrm rot="-5400000">
              <a:off x="1720390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73" name="tx372"/>
            <p:cNvSpPr/>
            <p:nvPr/>
          </p:nvSpPr>
          <p:spPr>
            <a:xfrm rot="-5400000">
              <a:off x="1745083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74" name="tx373"/>
            <p:cNvSpPr/>
            <p:nvPr/>
          </p:nvSpPr>
          <p:spPr>
            <a:xfrm rot="-5400000">
              <a:off x="1771638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75" name="tx374"/>
            <p:cNvSpPr/>
            <p:nvPr/>
          </p:nvSpPr>
          <p:spPr>
            <a:xfrm>
              <a:off x="1294238" y="5200079"/>
              <a:ext cx="190648"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376" name="tx375"/>
            <p:cNvSpPr/>
            <p:nvPr/>
          </p:nvSpPr>
          <p:spPr>
            <a:xfrm>
              <a:off x="1230614" y="4105046"/>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a:t>
              </a:r>
            </a:p>
          </p:txBody>
        </p:sp>
        <p:sp>
          <p:nvSpPr>
            <p:cNvPr id="377" name="tx376"/>
            <p:cNvSpPr/>
            <p:nvPr/>
          </p:nvSpPr>
          <p:spPr>
            <a:xfrm>
              <a:off x="1230614" y="3010013"/>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40</a:t>
              </a:r>
            </a:p>
          </p:txBody>
        </p:sp>
        <p:sp>
          <p:nvSpPr>
            <p:cNvPr id="378" name="pl377"/>
            <p:cNvSpPr/>
            <p:nvPr/>
          </p:nvSpPr>
          <p:spPr>
            <a:xfrm>
              <a:off x="1737938"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79" name="pl378"/>
            <p:cNvSpPr/>
            <p:nvPr/>
          </p:nvSpPr>
          <p:spPr>
            <a:xfrm>
              <a:off x="1737938" y="419032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80" name="pl379"/>
            <p:cNvSpPr/>
            <p:nvPr/>
          </p:nvSpPr>
          <p:spPr>
            <a:xfrm>
              <a:off x="1737938" y="309529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81" name="tx380"/>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382" name="rc381"/>
            <p:cNvSpPr/>
            <p:nvPr/>
          </p:nvSpPr>
          <p:spPr>
            <a:xfrm>
              <a:off x="18110385" y="2153563"/>
              <a:ext cx="1240079" cy="413498"/>
            </a:xfrm>
            <a:prstGeom prst="rect">
              <a:avLst/>
            </a:prstGeom>
            <a:solidFill>
              <a:srgbClr val="FFFFFF">
                <a:alpha val="100000"/>
              </a:srgbClr>
            </a:solidFill>
          </p:spPr>
          <p:txBody>
            <a:bodyPr/>
            <a:lstStyle/>
            <a:p/>
          </p:txBody>
        </p:sp>
        <p:sp>
          <p:nvSpPr>
            <p:cNvPr id="383" name="rc382"/>
            <p:cNvSpPr/>
            <p:nvPr/>
          </p:nvSpPr>
          <p:spPr>
            <a:xfrm>
              <a:off x="18179974" y="2223153"/>
              <a:ext cx="274319" cy="274319"/>
            </a:xfrm>
            <a:prstGeom prst="rect">
              <a:avLst/>
            </a:prstGeom>
            <a:solidFill>
              <a:srgbClr val="FFFFFF">
                <a:alpha val="100000"/>
              </a:srgbClr>
            </a:solidFill>
          </p:spPr>
          <p:txBody>
            <a:bodyPr/>
            <a:lstStyle/>
            <a:p/>
          </p:txBody>
        </p:sp>
        <p:sp>
          <p:nvSpPr>
            <p:cNvPr id="384" name="pg383"/>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385" name="tx384"/>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386" name="rc385"/>
            <p:cNvSpPr/>
            <p:nvPr/>
          </p:nvSpPr>
          <p:spPr>
            <a:xfrm>
              <a:off x="18110385" y="2706240"/>
              <a:ext cx="1753945" cy="1236458"/>
            </a:xfrm>
            <a:prstGeom prst="rect">
              <a:avLst/>
            </a:prstGeom>
            <a:solidFill>
              <a:srgbClr val="FFFFFF">
                <a:alpha val="100000"/>
              </a:srgbClr>
            </a:solidFill>
          </p:spPr>
          <p:txBody>
            <a:bodyPr/>
            <a:lstStyle/>
            <a:p/>
          </p:txBody>
        </p:sp>
        <p:sp>
          <p:nvSpPr>
            <p:cNvPr id="387" name="rc386"/>
            <p:cNvSpPr/>
            <p:nvPr/>
          </p:nvSpPr>
          <p:spPr>
            <a:xfrm>
              <a:off x="18179974" y="2775829"/>
              <a:ext cx="274319" cy="274319"/>
            </a:xfrm>
            <a:prstGeom prst="rect">
              <a:avLst/>
            </a:prstGeom>
            <a:solidFill>
              <a:srgbClr val="FFFFFF">
                <a:alpha val="100000"/>
              </a:srgbClr>
            </a:solidFill>
          </p:spPr>
          <p:txBody>
            <a:bodyPr/>
            <a:lstStyle/>
            <a:p/>
          </p:txBody>
        </p:sp>
        <p:sp>
          <p:nvSpPr>
            <p:cNvPr id="388" name="rc387"/>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89" name="rc388"/>
            <p:cNvSpPr/>
            <p:nvPr/>
          </p:nvSpPr>
          <p:spPr>
            <a:xfrm>
              <a:off x="18179974" y="3050149"/>
              <a:ext cx="274319" cy="274319"/>
            </a:xfrm>
            <a:prstGeom prst="rect">
              <a:avLst/>
            </a:prstGeom>
            <a:solidFill>
              <a:srgbClr val="FFFFFF">
                <a:alpha val="100000"/>
              </a:srgbClr>
            </a:solidFill>
          </p:spPr>
          <p:txBody>
            <a:bodyPr/>
            <a:lstStyle/>
            <a:p/>
          </p:txBody>
        </p:sp>
        <p:sp>
          <p:nvSpPr>
            <p:cNvPr id="390" name="rc389"/>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91" name="rc390"/>
            <p:cNvSpPr/>
            <p:nvPr/>
          </p:nvSpPr>
          <p:spPr>
            <a:xfrm>
              <a:off x="18179974" y="3324469"/>
              <a:ext cx="274319" cy="274320"/>
            </a:xfrm>
            <a:prstGeom prst="rect">
              <a:avLst/>
            </a:prstGeom>
            <a:solidFill>
              <a:srgbClr val="FFFFFF">
                <a:alpha val="100000"/>
              </a:srgbClr>
            </a:solidFill>
          </p:spPr>
          <p:txBody>
            <a:bodyPr/>
            <a:lstStyle/>
            <a:p/>
          </p:txBody>
        </p:sp>
        <p:sp>
          <p:nvSpPr>
            <p:cNvPr id="392" name="rc391"/>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93" name="rc392"/>
            <p:cNvSpPr/>
            <p:nvPr/>
          </p:nvSpPr>
          <p:spPr>
            <a:xfrm>
              <a:off x="18179974" y="3598789"/>
              <a:ext cx="274319" cy="274320"/>
            </a:xfrm>
            <a:prstGeom prst="rect">
              <a:avLst/>
            </a:prstGeom>
            <a:solidFill>
              <a:srgbClr val="FFFFFF">
                <a:alpha val="100000"/>
              </a:srgbClr>
            </a:solidFill>
          </p:spPr>
          <p:txBody>
            <a:bodyPr/>
            <a:lstStyle/>
            <a:p/>
          </p:txBody>
        </p:sp>
        <p:sp>
          <p:nvSpPr>
            <p:cNvPr id="394" name="rc393"/>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95" name="tx394"/>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396" name="tx395"/>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397" name="tx396"/>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398" name="tx397"/>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sp xmlns:a="http://schemas.openxmlformats.org/drawingml/2006/main" xmlns:r="http://schemas.openxmlformats.org/officeDocument/2006/relationships" xmlns:p="http://schemas.openxmlformats.org/presentationml/2006/main">
        <p:nvSpPr>
          <p:cNvPr id="399" name=""/>
          <p:cNvSpPr>
            <a:spLocks noGrp="1"/>
          </p:cNvSpPr>
          <p:nvPr>
            <p:ph/>
          </p:nvPr>
        </p:nvSpPr>
        <p:spPr>
          <a:xfrm>
            <a:off x="7772400" y="7772400"/>
            <a:ext cx="54864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age distribution data available
for the past 12 months</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400" name=""/>
          <p:cNvGrpSpPr/>
          <p:nvPr/>
        </p:nvGrpSpPr>
        <p:grpSpPr>
          <a:xfrm>
            <a:off x="12527280" y="6217920"/>
            <a:ext cx="5486400" cy="4297680"/>
            <a:chOff x="12527280" y="6217920"/>
            <a:chExt cx="5486400" cy="4297680"/>
          </a:xfrm>
        </p:grpSpPr>
        <p:sp>
          <p:nvSpPr>
            <p:cNvPr id="401"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02"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03"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404"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05"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06"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07"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08"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09"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10"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11"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12"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13"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14"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15" name="pl17"/>
            <p:cNvSpPr/>
            <p:nvPr/>
          </p:nvSpPr>
          <p:spPr>
            <a:xfrm>
              <a:off x="13329440" y="7022175"/>
              <a:ext cx="4502097" cy="512149"/>
            </a:xfrm>
            <a:custGeom>
              <a:avLst/>
              <a:pathLst>
                <a:path w="4502097" h="512149">
                  <a:moveTo>
                    <a:pt x="0" y="384112"/>
                  </a:moveTo>
                  <a:lnTo>
                    <a:pt x="187587" y="384112"/>
                  </a:lnTo>
                  <a:lnTo>
                    <a:pt x="375174" y="358504"/>
                  </a:lnTo>
                  <a:lnTo>
                    <a:pt x="562762" y="460934"/>
                  </a:lnTo>
                  <a:lnTo>
                    <a:pt x="750349" y="230467"/>
                  </a:lnTo>
                  <a:lnTo>
                    <a:pt x="937937" y="460934"/>
                  </a:lnTo>
                  <a:lnTo>
                    <a:pt x="1125524" y="486542"/>
                  </a:lnTo>
                  <a:lnTo>
                    <a:pt x="1313111" y="512149"/>
                  </a:lnTo>
                  <a:lnTo>
                    <a:pt x="1500699" y="230467"/>
                  </a:lnTo>
                  <a:lnTo>
                    <a:pt x="1688286" y="153644"/>
                  </a:lnTo>
                  <a:lnTo>
                    <a:pt x="1875874" y="332897"/>
                  </a:lnTo>
                  <a:lnTo>
                    <a:pt x="2063461" y="153644"/>
                  </a:lnTo>
                  <a:lnTo>
                    <a:pt x="2251048" y="0"/>
                  </a:lnTo>
                  <a:lnTo>
                    <a:pt x="2438636" y="76822"/>
                  </a:lnTo>
                  <a:lnTo>
                    <a:pt x="2626223" y="128037"/>
                  </a:lnTo>
                  <a:lnTo>
                    <a:pt x="2813811" y="102429"/>
                  </a:lnTo>
                  <a:lnTo>
                    <a:pt x="3001398" y="204859"/>
                  </a:lnTo>
                  <a:lnTo>
                    <a:pt x="3188985" y="256074"/>
                  </a:lnTo>
                  <a:lnTo>
                    <a:pt x="3376573" y="281682"/>
                  </a:lnTo>
                  <a:lnTo>
                    <a:pt x="3564160" y="230467"/>
                  </a:lnTo>
                  <a:lnTo>
                    <a:pt x="3751748" y="256074"/>
                  </a:lnTo>
                  <a:lnTo>
                    <a:pt x="3939335" y="435327"/>
                  </a:lnTo>
                  <a:lnTo>
                    <a:pt x="4126923" y="358504"/>
                  </a:lnTo>
                  <a:lnTo>
                    <a:pt x="4314510" y="384112"/>
                  </a:lnTo>
                  <a:lnTo>
                    <a:pt x="4502097" y="384112"/>
                  </a:lnTo>
                </a:path>
              </a:pathLst>
            </a:custGeom>
            <a:ln w="32521" cap="flat">
              <a:solidFill>
                <a:srgbClr val="5EB0E8">
                  <a:alpha val="100000"/>
                </a:srgbClr>
              </a:solidFill>
              <a:prstDash val="solid"/>
              <a:round/>
            </a:ln>
          </p:spPr>
          <p:txBody>
            <a:bodyPr/>
            <a:lstStyle/>
            <a:p/>
          </p:txBody>
        </p:sp>
        <p:sp>
          <p:nvSpPr>
            <p:cNvPr id="416" name="pl18"/>
            <p:cNvSpPr/>
            <p:nvPr/>
          </p:nvSpPr>
          <p:spPr>
            <a:xfrm>
              <a:off x="17268776" y="7380679"/>
              <a:ext cx="562762" cy="1331589"/>
            </a:xfrm>
            <a:custGeom>
              <a:avLst/>
              <a:pathLst>
                <a:path w="562762" h="1331589">
                  <a:moveTo>
                    <a:pt x="0" y="1331589"/>
                  </a:moveTo>
                  <a:lnTo>
                    <a:pt x="187587" y="0"/>
                  </a:lnTo>
                  <a:lnTo>
                    <a:pt x="375174" y="25607"/>
                  </a:lnTo>
                  <a:lnTo>
                    <a:pt x="562762" y="25607"/>
                  </a:lnTo>
                </a:path>
              </a:pathLst>
            </a:custGeom>
            <a:ln w="32521" cap="flat">
              <a:solidFill>
                <a:srgbClr val="00A173">
                  <a:alpha val="100000"/>
                </a:srgbClr>
              </a:solidFill>
              <a:prstDash val="solid"/>
              <a:round/>
            </a:ln>
          </p:spPr>
          <p:txBody>
            <a:bodyPr/>
            <a:lstStyle/>
            <a:p/>
          </p:txBody>
        </p:sp>
        <p:sp>
          <p:nvSpPr>
            <p:cNvPr id="417"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18"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19"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20"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421"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422"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23"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4"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5"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6"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7"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8"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9"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30"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31"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32"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33"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34"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35"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36"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37"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38"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39"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0"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1"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2"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3"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4"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5"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6"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7"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8"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9"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0"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1"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2"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3"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4"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455"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456"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457"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458"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459"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460"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461"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462"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463"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464"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465"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466"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467"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468"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469"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470"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471"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472"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473"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474"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475"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476"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477"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478"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479"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480" name="rc82"/>
            <p:cNvSpPr/>
            <p:nvPr/>
          </p:nvSpPr>
          <p:spPr>
            <a:xfrm>
              <a:off x="14005791" y="9941072"/>
              <a:ext cx="3149396" cy="504938"/>
            </a:xfrm>
            <a:prstGeom prst="rect">
              <a:avLst/>
            </a:prstGeom>
            <a:solidFill>
              <a:srgbClr val="FFFFFF">
                <a:alpha val="100000"/>
              </a:srgbClr>
            </a:solidFill>
          </p:spPr>
          <p:txBody>
            <a:bodyPr/>
            <a:lstStyle/>
            <a:p/>
          </p:txBody>
        </p:sp>
        <p:sp>
          <p:nvSpPr>
            <p:cNvPr id="481"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482"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483"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484"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485"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486"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487"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488"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489"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Coverage data from WHO/UNICEF Estimates of National Immunization Coverage (WUENIC)</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Congo</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3214267" cy="3131794"/>
            </a:xfrm>
            <a:prstGeom prst="rect">
              <a:avLst/>
            </a:prstGeom>
            <a:solidFill>
              <a:srgbClr val="FFFFFF">
                <a:alpha val="100000"/>
              </a:srgbClr>
            </a:solidFill>
          </p:spPr>
          <p:txBody>
            <a:bodyPr/>
            <a:lstStyle/>
            <a:p/>
          </p:txBody>
        </p:sp>
        <p:sp>
          <p:nvSpPr>
            <p:cNvPr id="7" name="pl6"/>
            <p:cNvSpPr/>
            <p:nvPr/>
          </p:nvSpPr>
          <p:spPr>
            <a:xfrm>
              <a:off x="1899869" y="494889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8" name="pl7"/>
            <p:cNvSpPr/>
            <p:nvPr/>
          </p:nvSpPr>
          <p:spPr>
            <a:xfrm>
              <a:off x="1899869" y="427597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9" name="pl8"/>
            <p:cNvSpPr/>
            <p:nvPr/>
          </p:nvSpPr>
          <p:spPr>
            <a:xfrm>
              <a:off x="1899869" y="360304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 name="pl9"/>
            <p:cNvSpPr/>
            <p:nvPr/>
          </p:nvSpPr>
          <p:spPr>
            <a:xfrm>
              <a:off x="1899869" y="293011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1" name="pl10"/>
            <p:cNvSpPr/>
            <p:nvPr/>
          </p:nvSpPr>
          <p:spPr>
            <a:xfrm>
              <a:off x="1899869" y="225719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 name="pl11"/>
            <p:cNvSpPr/>
            <p:nvPr/>
          </p:nvSpPr>
          <p:spPr>
            <a:xfrm>
              <a:off x="189986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 name="pl12"/>
            <p:cNvSpPr/>
            <p:nvPr/>
          </p:nvSpPr>
          <p:spPr>
            <a:xfrm>
              <a:off x="1899869" y="461243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 name="pl13"/>
            <p:cNvSpPr/>
            <p:nvPr/>
          </p:nvSpPr>
          <p:spPr>
            <a:xfrm>
              <a:off x="1899869" y="393950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5" name="pl14"/>
            <p:cNvSpPr/>
            <p:nvPr/>
          </p:nvSpPr>
          <p:spPr>
            <a:xfrm>
              <a:off x="1899869" y="326658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6" name="pl15"/>
            <p:cNvSpPr/>
            <p:nvPr/>
          </p:nvSpPr>
          <p:spPr>
            <a:xfrm>
              <a:off x="1899869" y="259365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7" name="rc16"/>
            <p:cNvSpPr/>
            <p:nvPr/>
          </p:nvSpPr>
          <p:spPr>
            <a:xfrm>
              <a:off x="1939388" y="4666266"/>
              <a:ext cx="237118" cy="61909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 name="rc17"/>
            <p:cNvSpPr/>
            <p:nvPr/>
          </p:nvSpPr>
          <p:spPr>
            <a:xfrm>
              <a:off x="1939388" y="466626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 name="rc18"/>
            <p:cNvSpPr/>
            <p:nvPr/>
          </p:nvSpPr>
          <p:spPr>
            <a:xfrm>
              <a:off x="1939388" y="4652808"/>
              <a:ext cx="237118" cy="1345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 name="rc19"/>
            <p:cNvSpPr/>
            <p:nvPr/>
          </p:nvSpPr>
          <p:spPr>
            <a:xfrm>
              <a:off x="1939388" y="4477847"/>
              <a:ext cx="237118" cy="17496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 name="rc20"/>
            <p:cNvSpPr/>
            <p:nvPr/>
          </p:nvSpPr>
          <p:spPr>
            <a:xfrm>
              <a:off x="2202853" y="4666266"/>
              <a:ext cx="237118" cy="61909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 name="rc21"/>
            <p:cNvSpPr/>
            <p:nvPr/>
          </p:nvSpPr>
          <p:spPr>
            <a:xfrm>
              <a:off x="2202853" y="466626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 name="rc22"/>
            <p:cNvSpPr/>
            <p:nvPr/>
          </p:nvSpPr>
          <p:spPr>
            <a:xfrm>
              <a:off x="2202853" y="4625891"/>
              <a:ext cx="237118" cy="4037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 name="rc23"/>
            <p:cNvSpPr/>
            <p:nvPr/>
          </p:nvSpPr>
          <p:spPr>
            <a:xfrm>
              <a:off x="2202853" y="4464389"/>
              <a:ext cx="237118" cy="16150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 name="rc24"/>
            <p:cNvSpPr/>
            <p:nvPr/>
          </p:nvSpPr>
          <p:spPr>
            <a:xfrm>
              <a:off x="2466318" y="4424013"/>
              <a:ext cx="237118" cy="86134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 name="rc25"/>
            <p:cNvSpPr/>
            <p:nvPr/>
          </p:nvSpPr>
          <p:spPr>
            <a:xfrm>
              <a:off x="2466318" y="442401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 name="rc26"/>
            <p:cNvSpPr/>
            <p:nvPr/>
          </p:nvSpPr>
          <p:spPr>
            <a:xfrm>
              <a:off x="2466318" y="442401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 name="rc27"/>
            <p:cNvSpPr/>
            <p:nvPr/>
          </p:nvSpPr>
          <p:spPr>
            <a:xfrm>
              <a:off x="2466318" y="4033717"/>
              <a:ext cx="237118" cy="3902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 name="rc28"/>
            <p:cNvSpPr/>
            <p:nvPr/>
          </p:nvSpPr>
          <p:spPr>
            <a:xfrm>
              <a:off x="2729782" y="4962354"/>
              <a:ext cx="237118" cy="32300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0" name="rc29"/>
            <p:cNvSpPr/>
            <p:nvPr/>
          </p:nvSpPr>
          <p:spPr>
            <a:xfrm>
              <a:off x="2729782" y="496235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1" name="rc30"/>
            <p:cNvSpPr/>
            <p:nvPr/>
          </p:nvSpPr>
          <p:spPr>
            <a:xfrm>
              <a:off x="2729782" y="4948895"/>
              <a:ext cx="237118" cy="1345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2" name="rc31"/>
            <p:cNvSpPr/>
            <p:nvPr/>
          </p:nvSpPr>
          <p:spPr>
            <a:xfrm>
              <a:off x="2729782" y="4652808"/>
              <a:ext cx="237118" cy="29608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3" name="rc32"/>
            <p:cNvSpPr/>
            <p:nvPr/>
          </p:nvSpPr>
          <p:spPr>
            <a:xfrm>
              <a:off x="2993247" y="4652808"/>
              <a:ext cx="237118" cy="63254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4" name="rc33"/>
            <p:cNvSpPr/>
            <p:nvPr/>
          </p:nvSpPr>
          <p:spPr>
            <a:xfrm>
              <a:off x="2993247" y="465280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5" name="rc34"/>
            <p:cNvSpPr/>
            <p:nvPr/>
          </p:nvSpPr>
          <p:spPr>
            <a:xfrm>
              <a:off x="2993247" y="4625891"/>
              <a:ext cx="237118" cy="2691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6" name="rc35"/>
            <p:cNvSpPr/>
            <p:nvPr/>
          </p:nvSpPr>
          <p:spPr>
            <a:xfrm>
              <a:off x="2993247" y="4343262"/>
              <a:ext cx="237118" cy="28262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7" name="rc36"/>
            <p:cNvSpPr/>
            <p:nvPr/>
          </p:nvSpPr>
          <p:spPr>
            <a:xfrm>
              <a:off x="3256711" y="4989271"/>
              <a:ext cx="237118" cy="29608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8" name="rc37"/>
            <p:cNvSpPr/>
            <p:nvPr/>
          </p:nvSpPr>
          <p:spPr>
            <a:xfrm>
              <a:off x="3256711" y="498927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9" name="rc38"/>
            <p:cNvSpPr/>
            <p:nvPr/>
          </p:nvSpPr>
          <p:spPr>
            <a:xfrm>
              <a:off x="3256711" y="498927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0" name="rc39"/>
            <p:cNvSpPr/>
            <p:nvPr/>
          </p:nvSpPr>
          <p:spPr>
            <a:xfrm>
              <a:off x="3256711" y="4868144"/>
              <a:ext cx="237118" cy="1211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1" name="rc40"/>
            <p:cNvSpPr/>
            <p:nvPr/>
          </p:nvSpPr>
          <p:spPr>
            <a:xfrm>
              <a:off x="3520176" y="5029646"/>
              <a:ext cx="237118" cy="25571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 name="rc41"/>
            <p:cNvSpPr/>
            <p:nvPr/>
          </p:nvSpPr>
          <p:spPr>
            <a:xfrm>
              <a:off x="3520176" y="502964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 name="rc42"/>
            <p:cNvSpPr/>
            <p:nvPr/>
          </p:nvSpPr>
          <p:spPr>
            <a:xfrm>
              <a:off x="3520176" y="5016188"/>
              <a:ext cx="237118" cy="1345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4" name="rc43"/>
            <p:cNvSpPr/>
            <p:nvPr/>
          </p:nvSpPr>
          <p:spPr>
            <a:xfrm>
              <a:off x="3520176" y="4841227"/>
              <a:ext cx="237118" cy="17496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5" name="rc44"/>
            <p:cNvSpPr/>
            <p:nvPr/>
          </p:nvSpPr>
          <p:spPr>
            <a:xfrm>
              <a:off x="3783640" y="4895061"/>
              <a:ext cx="237118" cy="3902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6" name="rc45"/>
            <p:cNvSpPr/>
            <p:nvPr/>
          </p:nvSpPr>
          <p:spPr>
            <a:xfrm>
              <a:off x="3783640" y="489506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 name="rc46"/>
            <p:cNvSpPr/>
            <p:nvPr/>
          </p:nvSpPr>
          <p:spPr>
            <a:xfrm>
              <a:off x="3783640" y="489506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8" name="rc47"/>
            <p:cNvSpPr/>
            <p:nvPr/>
          </p:nvSpPr>
          <p:spPr>
            <a:xfrm>
              <a:off x="3783640" y="4787393"/>
              <a:ext cx="237118" cy="1076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9" name="rc48"/>
            <p:cNvSpPr/>
            <p:nvPr/>
          </p:nvSpPr>
          <p:spPr>
            <a:xfrm>
              <a:off x="4047105" y="5110397"/>
              <a:ext cx="237118" cy="17496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0" name="rc49"/>
            <p:cNvSpPr/>
            <p:nvPr/>
          </p:nvSpPr>
          <p:spPr>
            <a:xfrm>
              <a:off x="4047105" y="511039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1" name="rc50"/>
            <p:cNvSpPr/>
            <p:nvPr/>
          </p:nvSpPr>
          <p:spPr>
            <a:xfrm>
              <a:off x="4047105" y="511039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2" name="rc51"/>
            <p:cNvSpPr/>
            <p:nvPr/>
          </p:nvSpPr>
          <p:spPr>
            <a:xfrm>
              <a:off x="4047105" y="5016188"/>
              <a:ext cx="237118" cy="9420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3" name="rc52"/>
            <p:cNvSpPr/>
            <p:nvPr/>
          </p:nvSpPr>
          <p:spPr>
            <a:xfrm>
              <a:off x="4310570" y="5137314"/>
              <a:ext cx="237118" cy="14804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4" name="rc53"/>
            <p:cNvSpPr/>
            <p:nvPr/>
          </p:nvSpPr>
          <p:spPr>
            <a:xfrm>
              <a:off x="4310570" y="513731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5" name="rc54"/>
            <p:cNvSpPr/>
            <p:nvPr/>
          </p:nvSpPr>
          <p:spPr>
            <a:xfrm>
              <a:off x="4310570" y="513731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6" name="rc55"/>
            <p:cNvSpPr/>
            <p:nvPr/>
          </p:nvSpPr>
          <p:spPr>
            <a:xfrm>
              <a:off x="4310570" y="4868144"/>
              <a:ext cx="237118" cy="2691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7" name="rc56"/>
            <p:cNvSpPr/>
            <p:nvPr/>
          </p:nvSpPr>
          <p:spPr>
            <a:xfrm>
              <a:off x="4574034" y="5164231"/>
              <a:ext cx="237118" cy="12112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8" name="rc57"/>
            <p:cNvSpPr/>
            <p:nvPr/>
          </p:nvSpPr>
          <p:spPr>
            <a:xfrm>
              <a:off x="4574034" y="516423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9" name="rc58"/>
            <p:cNvSpPr/>
            <p:nvPr/>
          </p:nvSpPr>
          <p:spPr>
            <a:xfrm>
              <a:off x="4574034" y="516423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0" name="rc59"/>
            <p:cNvSpPr/>
            <p:nvPr/>
          </p:nvSpPr>
          <p:spPr>
            <a:xfrm>
              <a:off x="4574034" y="4827769"/>
              <a:ext cx="237118" cy="33646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1" name="rc60"/>
            <p:cNvSpPr/>
            <p:nvPr/>
          </p:nvSpPr>
          <p:spPr>
            <a:xfrm>
              <a:off x="4837499" y="5218065"/>
              <a:ext cx="237118" cy="6729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2" name="rc61"/>
            <p:cNvSpPr/>
            <p:nvPr/>
          </p:nvSpPr>
          <p:spPr>
            <a:xfrm>
              <a:off x="4837499" y="521806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3" name="rc62"/>
            <p:cNvSpPr/>
            <p:nvPr/>
          </p:nvSpPr>
          <p:spPr>
            <a:xfrm>
              <a:off x="4837499" y="521806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4" name="rc63"/>
            <p:cNvSpPr/>
            <p:nvPr/>
          </p:nvSpPr>
          <p:spPr>
            <a:xfrm>
              <a:off x="4837499" y="5016188"/>
              <a:ext cx="237118" cy="20187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5" name="pg64"/>
            <p:cNvSpPr/>
            <p:nvPr/>
          </p:nvSpPr>
          <p:spPr>
            <a:xfrm>
              <a:off x="2654282"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6" name="tx65"/>
            <p:cNvSpPr/>
            <p:nvPr/>
          </p:nvSpPr>
          <p:spPr>
            <a:xfrm>
              <a:off x="2779165"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343 case(s)</a:t>
              </a:r>
            </a:p>
          </p:txBody>
        </p:sp>
        <p:sp>
          <p:nvSpPr>
            <p:cNvPr id="67" name="pg66"/>
            <p:cNvSpPr/>
            <p:nvPr/>
          </p:nvSpPr>
          <p:spPr>
            <a:xfrm>
              <a:off x="2792450" y="2394471"/>
              <a:ext cx="1429105" cy="311602"/>
            </a:xfrm>
            <a:custGeom>
              <a:avLst/>
              <a:pathLst>
                <a:path w="1429105" h="311602">
                  <a:moveTo>
                    <a:pt x="26017" y="311602"/>
                  </a:moveTo>
                  <a:lnTo>
                    <a:pt x="1403088" y="311602"/>
                  </a:lnTo>
                  <a:lnTo>
                    <a:pt x="1402040" y="311581"/>
                  </a:lnTo>
                  <a:lnTo>
                    <a:pt x="1406224" y="311412"/>
                  </a:lnTo>
                  <a:lnTo>
                    <a:pt x="1410326" y="310575"/>
                  </a:lnTo>
                  <a:lnTo>
                    <a:pt x="1414241" y="309090"/>
                  </a:lnTo>
                  <a:lnTo>
                    <a:pt x="1417867" y="306996"/>
                  </a:lnTo>
                  <a:lnTo>
                    <a:pt x="1421110" y="304348"/>
                  </a:lnTo>
                  <a:lnTo>
                    <a:pt x="1423887" y="301214"/>
                  </a:lnTo>
                  <a:lnTo>
                    <a:pt x="1426125" y="297675"/>
                  </a:lnTo>
                  <a:lnTo>
                    <a:pt x="1427766" y="293823"/>
                  </a:lnTo>
                  <a:lnTo>
                    <a:pt x="1428768" y="289758"/>
                  </a:lnTo>
                  <a:lnTo>
                    <a:pt x="1429105" y="285585"/>
                  </a:lnTo>
                  <a:lnTo>
                    <a:pt x="1429105" y="26017"/>
                  </a:lnTo>
                  <a:lnTo>
                    <a:pt x="1428768" y="21843"/>
                  </a:lnTo>
                  <a:lnTo>
                    <a:pt x="1427766" y="17778"/>
                  </a:lnTo>
                  <a:lnTo>
                    <a:pt x="1426125" y="13926"/>
                  </a:lnTo>
                  <a:lnTo>
                    <a:pt x="1423887" y="10387"/>
                  </a:lnTo>
                  <a:lnTo>
                    <a:pt x="1421110" y="7253"/>
                  </a:lnTo>
                  <a:lnTo>
                    <a:pt x="1417867" y="4605"/>
                  </a:lnTo>
                  <a:lnTo>
                    <a:pt x="1414241" y="2511"/>
                  </a:lnTo>
                  <a:lnTo>
                    <a:pt x="1410326" y="1027"/>
                  </a:lnTo>
                  <a:lnTo>
                    <a:pt x="1406224" y="189"/>
                  </a:lnTo>
                  <a:lnTo>
                    <a:pt x="1403088"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8" name="tx67"/>
            <p:cNvSpPr/>
            <p:nvPr/>
          </p:nvSpPr>
          <p:spPr>
            <a:xfrm>
              <a:off x="2896519" y="2466357"/>
              <a:ext cx="122096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6,718 case(s)</a:t>
              </a:r>
            </a:p>
          </p:txBody>
        </p:sp>
        <p:sp>
          <p:nvSpPr>
            <p:cNvPr id="69" name="rc68"/>
            <p:cNvSpPr/>
            <p:nvPr/>
          </p:nvSpPr>
          <p:spPr>
            <a:xfrm>
              <a:off x="1899869" y="2153563"/>
              <a:ext cx="3214267" cy="3131794"/>
            </a:xfrm>
            <a:prstGeom prst="rect">
              <a:avLst/>
            </a:prstGeom>
            <a:ln w="13550" cap="rnd">
              <a:solidFill>
                <a:srgbClr val="333333">
                  <a:alpha val="100000"/>
                </a:srgbClr>
              </a:solidFill>
              <a:prstDash val="solid"/>
              <a:round/>
            </a:ln>
          </p:spPr>
          <p:txBody>
            <a:bodyPr/>
            <a:lstStyle/>
            <a:p/>
          </p:txBody>
        </p:sp>
        <p:sp>
          <p:nvSpPr>
            <p:cNvPr id="70" name="rc69"/>
            <p:cNvSpPr/>
            <p:nvPr/>
          </p:nvSpPr>
          <p:spPr>
            <a:xfrm>
              <a:off x="5114136" y="2153563"/>
              <a:ext cx="3214267" cy="3131794"/>
            </a:xfrm>
            <a:prstGeom prst="rect">
              <a:avLst/>
            </a:prstGeom>
            <a:solidFill>
              <a:srgbClr val="FFFFFF">
                <a:alpha val="100000"/>
              </a:srgbClr>
            </a:solidFill>
          </p:spPr>
          <p:txBody>
            <a:bodyPr/>
            <a:lstStyle/>
            <a:p/>
          </p:txBody>
        </p:sp>
        <p:sp>
          <p:nvSpPr>
            <p:cNvPr id="71" name="pl70"/>
            <p:cNvSpPr/>
            <p:nvPr/>
          </p:nvSpPr>
          <p:spPr>
            <a:xfrm>
              <a:off x="5114136" y="494889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2" name="pl71"/>
            <p:cNvSpPr/>
            <p:nvPr/>
          </p:nvSpPr>
          <p:spPr>
            <a:xfrm>
              <a:off x="5114136" y="427597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3" name="pl72"/>
            <p:cNvSpPr/>
            <p:nvPr/>
          </p:nvSpPr>
          <p:spPr>
            <a:xfrm>
              <a:off x="5114136" y="360304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4" name="pl73"/>
            <p:cNvSpPr/>
            <p:nvPr/>
          </p:nvSpPr>
          <p:spPr>
            <a:xfrm>
              <a:off x="5114136" y="293011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5" name="pl74"/>
            <p:cNvSpPr/>
            <p:nvPr/>
          </p:nvSpPr>
          <p:spPr>
            <a:xfrm>
              <a:off x="5114136" y="225719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6" name="pl75"/>
            <p:cNvSpPr/>
            <p:nvPr/>
          </p:nvSpPr>
          <p:spPr>
            <a:xfrm>
              <a:off x="5114136"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7" name="pl76"/>
            <p:cNvSpPr/>
            <p:nvPr/>
          </p:nvSpPr>
          <p:spPr>
            <a:xfrm>
              <a:off x="5114136" y="461243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8" name="pl77"/>
            <p:cNvSpPr/>
            <p:nvPr/>
          </p:nvSpPr>
          <p:spPr>
            <a:xfrm>
              <a:off x="5114136" y="393950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9" name="pl78"/>
            <p:cNvSpPr/>
            <p:nvPr/>
          </p:nvSpPr>
          <p:spPr>
            <a:xfrm>
              <a:off x="5114136" y="326658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80" name="pl79"/>
            <p:cNvSpPr/>
            <p:nvPr/>
          </p:nvSpPr>
          <p:spPr>
            <a:xfrm>
              <a:off x="5114136" y="259365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81" name="rc80"/>
            <p:cNvSpPr/>
            <p:nvPr/>
          </p:nvSpPr>
          <p:spPr>
            <a:xfrm>
              <a:off x="5153656" y="5231524"/>
              <a:ext cx="237118" cy="5383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2" name="rc81"/>
            <p:cNvSpPr/>
            <p:nvPr/>
          </p:nvSpPr>
          <p:spPr>
            <a:xfrm>
              <a:off x="5153656" y="523152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3" name="rc82"/>
            <p:cNvSpPr/>
            <p:nvPr/>
          </p:nvSpPr>
          <p:spPr>
            <a:xfrm>
              <a:off x="5153656" y="523152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4" name="rc83"/>
            <p:cNvSpPr/>
            <p:nvPr/>
          </p:nvSpPr>
          <p:spPr>
            <a:xfrm>
              <a:off x="5153656" y="5110397"/>
              <a:ext cx="237118" cy="1211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5" name="rc84"/>
            <p:cNvSpPr/>
            <p:nvPr/>
          </p:nvSpPr>
          <p:spPr>
            <a:xfrm>
              <a:off x="5417121" y="5056563"/>
              <a:ext cx="237118" cy="2287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5417121" y="4962354"/>
              <a:ext cx="237118" cy="9420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5417121" y="4948895"/>
              <a:ext cx="237118" cy="1345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5417121" y="4747018"/>
              <a:ext cx="237118" cy="20187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5680585" y="4975812"/>
              <a:ext cx="237118" cy="30954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5680585" y="4639349"/>
              <a:ext cx="237118" cy="33646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5680585" y="463934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5680585" y="4262511"/>
              <a:ext cx="237118" cy="3768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5944050" y="4962354"/>
              <a:ext cx="237118" cy="32300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5944050" y="3818381"/>
              <a:ext cx="237118" cy="114397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5944050" y="3804922"/>
              <a:ext cx="237118" cy="1345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5944050" y="3481918"/>
              <a:ext cx="237118" cy="32300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rc96"/>
            <p:cNvSpPr/>
            <p:nvPr/>
          </p:nvSpPr>
          <p:spPr>
            <a:xfrm>
              <a:off x="6207514" y="5002729"/>
              <a:ext cx="237118" cy="28262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6207514" y="4504764"/>
              <a:ext cx="237118" cy="49796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6207514" y="4491306"/>
              <a:ext cx="237118" cy="1345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6207514" y="4101009"/>
              <a:ext cx="237118" cy="3902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rc100"/>
            <p:cNvSpPr/>
            <p:nvPr/>
          </p:nvSpPr>
          <p:spPr>
            <a:xfrm>
              <a:off x="6470979" y="5083480"/>
              <a:ext cx="237118" cy="20187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2" name="rc101"/>
            <p:cNvSpPr/>
            <p:nvPr/>
          </p:nvSpPr>
          <p:spPr>
            <a:xfrm>
              <a:off x="6470979" y="4706642"/>
              <a:ext cx="237118" cy="37683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3" name="rc102"/>
            <p:cNvSpPr/>
            <p:nvPr/>
          </p:nvSpPr>
          <p:spPr>
            <a:xfrm>
              <a:off x="6470979" y="470664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4" name="rc103"/>
            <p:cNvSpPr/>
            <p:nvPr/>
          </p:nvSpPr>
          <p:spPr>
            <a:xfrm>
              <a:off x="6470979" y="4491306"/>
              <a:ext cx="237118" cy="2153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5" name="rc104"/>
            <p:cNvSpPr/>
            <p:nvPr/>
          </p:nvSpPr>
          <p:spPr>
            <a:xfrm>
              <a:off x="6734443" y="5070022"/>
              <a:ext cx="237118" cy="2153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6" name="rc105"/>
            <p:cNvSpPr/>
            <p:nvPr/>
          </p:nvSpPr>
          <p:spPr>
            <a:xfrm>
              <a:off x="6734443" y="4895061"/>
              <a:ext cx="237118" cy="17496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7" name="rc106"/>
            <p:cNvSpPr/>
            <p:nvPr/>
          </p:nvSpPr>
          <p:spPr>
            <a:xfrm>
              <a:off x="6734443" y="4868144"/>
              <a:ext cx="237118" cy="2691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8" name="rc107"/>
            <p:cNvSpPr/>
            <p:nvPr/>
          </p:nvSpPr>
          <p:spPr>
            <a:xfrm>
              <a:off x="6734443" y="4585515"/>
              <a:ext cx="237118" cy="28262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9" name="rc108"/>
            <p:cNvSpPr/>
            <p:nvPr/>
          </p:nvSpPr>
          <p:spPr>
            <a:xfrm>
              <a:off x="6997908" y="5137314"/>
              <a:ext cx="237118" cy="14804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0" name="rc109"/>
            <p:cNvSpPr/>
            <p:nvPr/>
          </p:nvSpPr>
          <p:spPr>
            <a:xfrm>
              <a:off x="6997908" y="5083480"/>
              <a:ext cx="237118" cy="5383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1" name="rc110"/>
            <p:cNvSpPr/>
            <p:nvPr/>
          </p:nvSpPr>
          <p:spPr>
            <a:xfrm>
              <a:off x="6997908" y="5056563"/>
              <a:ext cx="237118" cy="2691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2" name="rc111"/>
            <p:cNvSpPr/>
            <p:nvPr/>
          </p:nvSpPr>
          <p:spPr>
            <a:xfrm>
              <a:off x="6997908" y="4854686"/>
              <a:ext cx="237118" cy="20187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3" name="rc112"/>
            <p:cNvSpPr/>
            <p:nvPr/>
          </p:nvSpPr>
          <p:spPr>
            <a:xfrm>
              <a:off x="7261373" y="5056563"/>
              <a:ext cx="237118" cy="2287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4" name="rc113"/>
            <p:cNvSpPr/>
            <p:nvPr/>
          </p:nvSpPr>
          <p:spPr>
            <a:xfrm>
              <a:off x="7261373" y="505656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5" name="rc114"/>
            <p:cNvSpPr/>
            <p:nvPr/>
          </p:nvSpPr>
          <p:spPr>
            <a:xfrm>
              <a:off x="7261373" y="5043105"/>
              <a:ext cx="237118" cy="1345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6" name="rc115"/>
            <p:cNvSpPr/>
            <p:nvPr/>
          </p:nvSpPr>
          <p:spPr>
            <a:xfrm>
              <a:off x="7261373" y="4881603"/>
              <a:ext cx="237118" cy="16150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7" name="rc116"/>
            <p:cNvSpPr/>
            <p:nvPr/>
          </p:nvSpPr>
          <p:spPr>
            <a:xfrm>
              <a:off x="7524837" y="5177690"/>
              <a:ext cx="237118" cy="10766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8" name="rc117"/>
            <p:cNvSpPr/>
            <p:nvPr/>
          </p:nvSpPr>
          <p:spPr>
            <a:xfrm>
              <a:off x="7524837" y="517769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9" name="rc118"/>
            <p:cNvSpPr/>
            <p:nvPr/>
          </p:nvSpPr>
          <p:spPr>
            <a:xfrm>
              <a:off x="7524837" y="517769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0" name="rc119"/>
            <p:cNvSpPr/>
            <p:nvPr/>
          </p:nvSpPr>
          <p:spPr>
            <a:xfrm>
              <a:off x="7524837" y="4881603"/>
              <a:ext cx="237118" cy="29608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1" name="rc120"/>
            <p:cNvSpPr/>
            <p:nvPr/>
          </p:nvSpPr>
          <p:spPr>
            <a:xfrm>
              <a:off x="7788302" y="5029646"/>
              <a:ext cx="237118" cy="25571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2" name="rc121"/>
            <p:cNvSpPr/>
            <p:nvPr/>
          </p:nvSpPr>
          <p:spPr>
            <a:xfrm>
              <a:off x="7788302" y="502964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3" name="rc122"/>
            <p:cNvSpPr/>
            <p:nvPr/>
          </p:nvSpPr>
          <p:spPr>
            <a:xfrm>
              <a:off x="7788302" y="5016188"/>
              <a:ext cx="237118" cy="1345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4" name="rc123"/>
            <p:cNvSpPr/>
            <p:nvPr/>
          </p:nvSpPr>
          <p:spPr>
            <a:xfrm>
              <a:off x="7788302" y="4908520"/>
              <a:ext cx="237118" cy="1076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5" name="rc124"/>
            <p:cNvSpPr/>
            <p:nvPr/>
          </p:nvSpPr>
          <p:spPr>
            <a:xfrm>
              <a:off x="8051766" y="5164231"/>
              <a:ext cx="237118" cy="12112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6" name="rc125"/>
            <p:cNvSpPr/>
            <p:nvPr/>
          </p:nvSpPr>
          <p:spPr>
            <a:xfrm>
              <a:off x="8051766" y="516423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7" name="rc126"/>
            <p:cNvSpPr/>
            <p:nvPr/>
          </p:nvSpPr>
          <p:spPr>
            <a:xfrm>
              <a:off x="8051766" y="516423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8" name="rc127"/>
            <p:cNvSpPr/>
            <p:nvPr/>
          </p:nvSpPr>
          <p:spPr>
            <a:xfrm>
              <a:off x="8051766" y="5070022"/>
              <a:ext cx="237118" cy="9420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9" name="pg128"/>
            <p:cNvSpPr/>
            <p:nvPr/>
          </p:nvSpPr>
          <p:spPr>
            <a:xfrm>
              <a:off x="5868550"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30" name="tx129"/>
            <p:cNvSpPr/>
            <p:nvPr/>
          </p:nvSpPr>
          <p:spPr>
            <a:xfrm>
              <a:off x="5993432"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392 case(s)</a:t>
              </a:r>
            </a:p>
          </p:txBody>
        </p:sp>
        <p:sp>
          <p:nvSpPr>
            <p:cNvPr id="131" name="pg130"/>
            <p:cNvSpPr/>
            <p:nvPr/>
          </p:nvSpPr>
          <p:spPr>
            <a:xfrm>
              <a:off x="6026832" y="2394471"/>
              <a:ext cx="1388876" cy="311602"/>
            </a:xfrm>
            <a:custGeom>
              <a:avLst/>
              <a:pathLst>
                <a:path w="1388876" h="311602">
                  <a:moveTo>
                    <a:pt x="26017" y="311602"/>
                  </a:moveTo>
                  <a:lnTo>
                    <a:pt x="1362859" y="311602"/>
                  </a:lnTo>
                  <a:lnTo>
                    <a:pt x="1361812" y="311581"/>
                  </a:lnTo>
                  <a:lnTo>
                    <a:pt x="1365995" y="311412"/>
                  </a:lnTo>
                  <a:lnTo>
                    <a:pt x="1370098" y="310575"/>
                  </a:lnTo>
                  <a:lnTo>
                    <a:pt x="1374013" y="309090"/>
                  </a:lnTo>
                  <a:lnTo>
                    <a:pt x="1377639" y="306996"/>
                  </a:lnTo>
                  <a:lnTo>
                    <a:pt x="1380882" y="304348"/>
                  </a:lnTo>
                  <a:lnTo>
                    <a:pt x="1383659" y="301214"/>
                  </a:lnTo>
                  <a:lnTo>
                    <a:pt x="1385896" y="297675"/>
                  </a:lnTo>
                  <a:lnTo>
                    <a:pt x="1387538" y="293823"/>
                  </a:lnTo>
                  <a:lnTo>
                    <a:pt x="1388540" y="289758"/>
                  </a:lnTo>
                  <a:lnTo>
                    <a:pt x="1388876" y="285585"/>
                  </a:lnTo>
                  <a:lnTo>
                    <a:pt x="1388876" y="26017"/>
                  </a:lnTo>
                  <a:lnTo>
                    <a:pt x="1388540" y="21843"/>
                  </a:lnTo>
                  <a:lnTo>
                    <a:pt x="1387538" y="17778"/>
                  </a:lnTo>
                  <a:lnTo>
                    <a:pt x="1385896" y="13926"/>
                  </a:lnTo>
                  <a:lnTo>
                    <a:pt x="1383659" y="10387"/>
                  </a:lnTo>
                  <a:lnTo>
                    <a:pt x="1380882" y="7253"/>
                  </a:lnTo>
                  <a:lnTo>
                    <a:pt x="1377639" y="4605"/>
                  </a:lnTo>
                  <a:lnTo>
                    <a:pt x="1374013" y="2511"/>
                  </a:lnTo>
                  <a:lnTo>
                    <a:pt x="1370098" y="1027"/>
                  </a:lnTo>
                  <a:lnTo>
                    <a:pt x="1365995" y="189"/>
                  </a:lnTo>
                  <a:lnTo>
                    <a:pt x="13628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32" name="tx131"/>
            <p:cNvSpPr/>
            <p:nvPr/>
          </p:nvSpPr>
          <p:spPr>
            <a:xfrm>
              <a:off x="6130901" y="2466357"/>
              <a:ext cx="1180739"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385 case(s)</a:t>
              </a:r>
            </a:p>
          </p:txBody>
        </p:sp>
        <p:sp>
          <p:nvSpPr>
            <p:cNvPr id="133" name="rc132"/>
            <p:cNvSpPr/>
            <p:nvPr/>
          </p:nvSpPr>
          <p:spPr>
            <a:xfrm>
              <a:off x="5114136" y="2153563"/>
              <a:ext cx="3214267" cy="3131794"/>
            </a:xfrm>
            <a:prstGeom prst="rect">
              <a:avLst/>
            </a:prstGeom>
            <a:ln w="13550" cap="rnd">
              <a:solidFill>
                <a:srgbClr val="333333">
                  <a:alpha val="100000"/>
                </a:srgbClr>
              </a:solidFill>
              <a:prstDash val="solid"/>
              <a:round/>
            </a:ln>
          </p:spPr>
          <p:txBody>
            <a:bodyPr/>
            <a:lstStyle/>
            <a:p/>
          </p:txBody>
        </p:sp>
        <p:sp>
          <p:nvSpPr>
            <p:cNvPr id="134" name="rc133"/>
            <p:cNvSpPr/>
            <p:nvPr/>
          </p:nvSpPr>
          <p:spPr>
            <a:xfrm>
              <a:off x="8328404" y="2153563"/>
              <a:ext cx="3214267" cy="3131794"/>
            </a:xfrm>
            <a:prstGeom prst="rect">
              <a:avLst/>
            </a:prstGeom>
            <a:solidFill>
              <a:srgbClr val="FFFFFF">
                <a:alpha val="100000"/>
              </a:srgbClr>
            </a:solidFill>
          </p:spPr>
          <p:txBody>
            <a:bodyPr/>
            <a:lstStyle/>
            <a:p/>
          </p:txBody>
        </p:sp>
        <p:sp>
          <p:nvSpPr>
            <p:cNvPr id="135" name="pl134"/>
            <p:cNvSpPr/>
            <p:nvPr/>
          </p:nvSpPr>
          <p:spPr>
            <a:xfrm>
              <a:off x="8328404" y="494889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6" name="pl135"/>
            <p:cNvSpPr/>
            <p:nvPr/>
          </p:nvSpPr>
          <p:spPr>
            <a:xfrm>
              <a:off x="8328404" y="427597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7" name="pl136"/>
            <p:cNvSpPr/>
            <p:nvPr/>
          </p:nvSpPr>
          <p:spPr>
            <a:xfrm>
              <a:off x="8328404" y="360304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8" name="pl137"/>
            <p:cNvSpPr/>
            <p:nvPr/>
          </p:nvSpPr>
          <p:spPr>
            <a:xfrm>
              <a:off x="8328404" y="293011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9" name="pl138"/>
            <p:cNvSpPr/>
            <p:nvPr/>
          </p:nvSpPr>
          <p:spPr>
            <a:xfrm>
              <a:off x="8328404" y="225719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40" name="pl139"/>
            <p:cNvSpPr/>
            <p:nvPr/>
          </p:nvSpPr>
          <p:spPr>
            <a:xfrm>
              <a:off x="8328404"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1" name="pl140"/>
            <p:cNvSpPr/>
            <p:nvPr/>
          </p:nvSpPr>
          <p:spPr>
            <a:xfrm>
              <a:off x="8328404" y="461243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2" name="pl141"/>
            <p:cNvSpPr/>
            <p:nvPr/>
          </p:nvSpPr>
          <p:spPr>
            <a:xfrm>
              <a:off x="8328404" y="393950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3" name="pl142"/>
            <p:cNvSpPr/>
            <p:nvPr/>
          </p:nvSpPr>
          <p:spPr>
            <a:xfrm>
              <a:off x="8328404" y="326658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4" name="pl143"/>
            <p:cNvSpPr/>
            <p:nvPr/>
          </p:nvSpPr>
          <p:spPr>
            <a:xfrm>
              <a:off x="8328404" y="259365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5" name="rc144"/>
            <p:cNvSpPr/>
            <p:nvPr/>
          </p:nvSpPr>
          <p:spPr>
            <a:xfrm>
              <a:off x="8367924" y="5137314"/>
              <a:ext cx="237118" cy="14804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6" name="rc145"/>
            <p:cNvSpPr/>
            <p:nvPr/>
          </p:nvSpPr>
          <p:spPr>
            <a:xfrm>
              <a:off x="8367924" y="4975812"/>
              <a:ext cx="237118" cy="16150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7" name="rc146"/>
            <p:cNvSpPr/>
            <p:nvPr/>
          </p:nvSpPr>
          <p:spPr>
            <a:xfrm>
              <a:off x="8367924" y="497581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8" name="rc147"/>
            <p:cNvSpPr/>
            <p:nvPr/>
          </p:nvSpPr>
          <p:spPr>
            <a:xfrm>
              <a:off x="8367924" y="4827769"/>
              <a:ext cx="237118" cy="14804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9" name="rc148"/>
            <p:cNvSpPr/>
            <p:nvPr/>
          </p:nvSpPr>
          <p:spPr>
            <a:xfrm>
              <a:off x="8631388" y="5083480"/>
              <a:ext cx="237118" cy="20187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0" name="rc149"/>
            <p:cNvSpPr/>
            <p:nvPr/>
          </p:nvSpPr>
          <p:spPr>
            <a:xfrm>
              <a:off x="8631388" y="4989271"/>
              <a:ext cx="237118" cy="9420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1" name="rc150"/>
            <p:cNvSpPr/>
            <p:nvPr/>
          </p:nvSpPr>
          <p:spPr>
            <a:xfrm>
              <a:off x="8631388" y="4975812"/>
              <a:ext cx="237118" cy="1345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2" name="rc151"/>
            <p:cNvSpPr/>
            <p:nvPr/>
          </p:nvSpPr>
          <p:spPr>
            <a:xfrm>
              <a:off x="8631388" y="4504764"/>
              <a:ext cx="237118" cy="47104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3" name="rc152"/>
            <p:cNvSpPr/>
            <p:nvPr/>
          </p:nvSpPr>
          <p:spPr>
            <a:xfrm>
              <a:off x="8894853" y="5204607"/>
              <a:ext cx="237118" cy="807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4" name="rc153"/>
            <p:cNvSpPr/>
            <p:nvPr/>
          </p:nvSpPr>
          <p:spPr>
            <a:xfrm>
              <a:off x="8894853" y="5123856"/>
              <a:ext cx="237118" cy="8075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5" name="rc154"/>
            <p:cNvSpPr/>
            <p:nvPr/>
          </p:nvSpPr>
          <p:spPr>
            <a:xfrm>
              <a:off x="8894853" y="512385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6" name="rc155"/>
            <p:cNvSpPr/>
            <p:nvPr/>
          </p:nvSpPr>
          <p:spPr>
            <a:xfrm>
              <a:off x="8894853" y="4652808"/>
              <a:ext cx="237118" cy="47104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7" name="rc156"/>
            <p:cNvSpPr/>
            <p:nvPr/>
          </p:nvSpPr>
          <p:spPr>
            <a:xfrm>
              <a:off x="9158317" y="5218065"/>
              <a:ext cx="237118" cy="6729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8" name="rc157"/>
            <p:cNvSpPr/>
            <p:nvPr/>
          </p:nvSpPr>
          <p:spPr>
            <a:xfrm>
              <a:off x="9158317" y="521806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9" name="rc158"/>
            <p:cNvSpPr/>
            <p:nvPr/>
          </p:nvSpPr>
          <p:spPr>
            <a:xfrm>
              <a:off x="9158317" y="521806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0" name="rc159"/>
            <p:cNvSpPr/>
            <p:nvPr/>
          </p:nvSpPr>
          <p:spPr>
            <a:xfrm>
              <a:off x="9158317" y="4921978"/>
              <a:ext cx="237118" cy="29608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1" name="rc160"/>
            <p:cNvSpPr/>
            <p:nvPr/>
          </p:nvSpPr>
          <p:spPr>
            <a:xfrm>
              <a:off x="9421782" y="5137314"/>
              <a:ext cx="237118" cy="14804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2" name="rc161"/>
            <p:cNvSpPr/>
            <p:nvPr/>
          </p:nvSpPr>
          <p:spPr>
            <a:xfrm>
              <a:off x="9421782" y="513731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3" name="rc162"/>
            <p:cNvSpPr/>
            <p:nvPr/>
          </p:nvSpPr>
          <p:spPr>
            <a:xfrm>
              <a:off x="9421782" y="5110397"/>
              <a:ext cx="237118" cy="2691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4" name="rc163"/>
            <p:cNvSpPr/>
            <p:nvPr/>
          </p:nvSpPr>
          <p:spPr>
            <a:xfrm>
              <a:off x="9421782" y="4679725"/>
              <a:ext cx="237118" cy="4306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5" name="rc164"/>
            <p:cNvSpPr/>
            <p:nvPr/>
          </p:nvSpPr>
          <p:spPr>
            <a:xfrm>
              <a:off x="9685247" y="5204607"/>
              <a:ext cx="237118" cy="807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6" name="rc165"/>
            <p:cNvSpPr/>
            <p:nvPr/>
          </p:nvSpPr>
          <p:spPr>
            <a:xfrm>
              <a:off x="9685247" y="520460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7" name="rc166"/>
            <p:cNvSpPr/>
            <p:nvPr/>
          </p:nvSpPr>
          <p:spPr>
            <a:xfrm>
              <a:off x="9685247" y="5177690"/>
              <a:ext cx="237118" cy="2691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8" name="rc167"/>
            <p:cNvSpPr/>
            <p:nvPr/>
          </p:nvSpPr>
          <p:spPr>
            <a:xfrm>
              <a:off x="9685247" y="4841227"/>
              <a:ext cx="237118" cy="33646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9" name="rc168"/>
            <p:cNvSpPr/>
            <p:nvPr/>
          </p:nvSpPr>
          <p:spPr>
            <a:xfrm>
              <a:off x="9948711" y="4948895"/>
              <a:ext cx="237118" cy="33646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0" name="rc169"/>
            <p:cNvSpPr/>
            <p:nvPr/>
          </p:nvSpPr>
          <p:spPr>
            <a:xfrm>
              <a:off x="9948711" y="494889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1" name="rc170"/>
            <p:cNvSpPr/>
            <p:nvPr/>
          </p:nvSpPr>
          <p:spPr>
            <a:xfrm>
              <a:off x="9948711" y="4895061"/>
              <a:ext cx="237118" cy="5383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2" name="rc171"/>
            <p:cNvSpPr/>
            <p:nvPr/>
          </p:nvSpPr>
          <p:spPr>
            <a:xfrm>
              <a:off x="9948711" y="4397096"/>
              <a:ext cx="237118" cy="49796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3" name="rc172"/>
            <p:cNvSpPr/>
            <p:nvPr/>
          </p:nvSpPr>
          <p:spPr>
            <a:xfrm>
              <a:off x="10212176" y="5137314"/>
              <a:ext cx="237118" cy="14804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4" name="rc173"/>
            <p:cNvSpPr/>
            <p:nvPr/>
          </p:nvSpPr>
          <p:spPr>
            <a:xfrm>
              <a:off x="10212176" y="5043105"/>
              <a:ext cx="237118" cy="9420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5" name="rc174"/>
            <p:cNvSpPr/>
            <p:nvPr/>
          </p:nvSpPr>
          <p:spPr>
            <a:xfrm>
              <a:off x="10212176" y="5029646"/>
              <a:ext cx="237118" cy="1345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6" name="rc175"/>
            <p:cNvSpPr/>
            <p:nvPr/>
          </p:nvSpPr>
          <p:spPr>
            <a:xfrm>
              <a:off x="10212176" y="4666266"/>
              <a:ext cx="237118" cy="36337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7" name="rc176"/>
            <p:cNvSpPr/>
            <p:nvPr/>
          </p:nvSpPr>
          <p:spPr>
            <a:xfrm>
              <a:off x="10475640" y="5029646"/>
              <a:ext cx="237118" cy="25571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8" name="rc177"/>
            <p:cNvSpPr/>
            <p:nvPr/>
          </p:nvSpPr>
          <p:spPr>
            <a:xfrm>
              <a:off x="10475640" y="5016188"/>
              <a:ext cx="237118" cy="1345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9" name="rc178"/>
            <p:cNvSpPr/>
            <p:nvPr/>
          </p:nvSpPr>
          <p:spPr>
            <a:xfrm>
              <a:off x="10475640" y="4975812"/>
              <a:ext cx="237118" cy="4037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0" name="rc179"/>
            <p:cNvSpPr/>
            <p:nvPr/>
          </p:nvSpPr>
          <p:spPr>
            <a:xfrm>
              <a:off x="10475640" y="4477847"/>
              <a:ext cx="237118" cy="49796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1" name="rc180"/>
            <p:cNvSpPr/>
            <p:nvPr/>
          </p:nvSpPr>
          <p:spPr>
            <a:xfrm>
              <a:off x="10739105" y="5258441"/>
              <a:ext cx="237118" cy="2691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2" name="rc181"/>
            <p:cNvSpPr/>
            <p:nvPr/>
          </p:nvSpPr>
          <p:spPr>
            <a:xfrm>
              <a:off x="10739105" y="5244982"/>
              <a:ext cx="237118" cy="1345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3" name="rc182"/>
            <p:cNvSpPr/>
            <p:nvPr/>
          </p:nvSpPr>
          <p:spPr>
            <a:xfrm>
              <a:off x="10739105" y="524498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4" name="rc183"/>
            <p:cNvSpPr/>
            <p:nvPr/>
          </p:nvSpPr>
          <p:spPr>
            <a:xfrm>
              <a:off x="10739105" y="5029646"/>
              <a:ext cx="237118" cy="2153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5" name="rc184"/>
            <p:cNvSpPr/>
            <p:nvPr/>
          </p:nvSpPr>
          <p:spPr>
            <a:xfrm>
              <a:off x="11002569" y="5083480"/>
              <a:ext cx="237118" cy="20187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6" name="rc185"/>
            <p:cNvSpPr/>
            <p:nvPr/>
          </p:nvSpPr>
          <p:spPr>
            <a:xfrm>
              <a:off x="11002569" y="508348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7" name="rc186"/>
            <p:cNvSpPr/>
            <p:nvPr/>
          </p:nvSpPr>
          <p:spPr>
            <a:xfrm>
              <a:off x="11002569" y="508348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8" name="rc187"/>
            <p:cNvSpPr/>
            <p:nvPr/>
          </p:nvSpPr>
          <p:spPr>
            <a:xfrm>
              <a:off x="11002569" y="4881603"/>
              <a:ext cx="237118" cy="20187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9" name="rc188"/>
            <p:cNvSpPr/>
            <p:nvPr/>
          </p:nvSpPr>
          <p:spPr>
            <a:xfrm>
              <a:off x="11266034" y="5177690"/>
              <a:ext cx="237118" cy="10766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0" name="rc189"/>
            <p:cNvSpPr/>
            <p:nvPr/>
          </p:nvSpPr>
          <p:spPr>
            <a:xfrm>
              <a:off x="11266034" y="517769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1" name="rc190"/>
            <p:cNvSpPr/>
            <p:nvPr/>
          </p:nvSpPr>
          <p:spPr>
            <a:xfrm>
              <a:off x="11266034" y="5164231"/>
              <a:ext cx="237118" cy="1345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2" name="rc191"/>
            <p:cNvSpPr/>
            <p:nvPr/>
          </p:nvSpPr>
          <p:spPr>
            <a:xfrm>
              <a:off x="11266034" y="4989271"/>
              <a:ext cx="237118" cy="17496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3" name="pg192"/>
            <p:cNvSpPr/>
            <p:nvPr/>
          </p:nvSpPr>
          <p:spPr>
            <a:xfrm>
              <a:off x="9082817"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94" name="tx193"/>
            <p:cNvSpPr/>
            <p:nvPr/>
          </p:nvSpPr>
          <p:spPr>
            <a:xfrm>
              <a:off x="9207700"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182 case(s)</a:t>
              </a:r>
            </a:p>
          </p:txBody>
        </p:sp>
        <p:sp>
          <p:nvSpPr>
            <p:cNvPr id="195" name="pg194"/>
            <p:cNvSpPr/>
            <p:nvPr/>
          </p:nvSpPr>
          <p:spPr>
            <a:xfrm>
              <a:off x="9241099" y="2394471"/>
              <a:ext cx="1388876" cy="311602"/>
            </a:xfrm>
            <a:custGeom>
              <a:avLst/>
              <a:pathLst>
                <a:path w="1388876" h="311602">
                  <a:moveTo>
                    <a:pt x="26017" y="311602"/>
                  </a:moveTo>
                  <a:lnTo>
                    <a:pt x="1362859" y="311602"/>
                  </a:lnTo>
                  <a:lnTo>
                    <a:pt x="1361812" y="311581"/>
                  </a:lnTo>
                  <a:lnTo>
                    <a:pt x="1365995" y="311412"/>
                  </a:lnTo>
                  <a:lnTo>
                    <a:pt x="1370098" y="310575"/>
                  </a:lnTo>
                  <a:lnTo>
                    <a:pt x="1374013" y="309090"/>
                  </a:lnTo>
                  <a:lnTo>
                    <a:pt x="1377639" y="306996"/>
                  </a:lnTo>
                  <a:lnTo>
                    <a:pt x="1380882" y="304348"/>
                  </a:lnTo>
                  <a:lnTo>
                    <a:pt x="1383659" y="301214"/>
                  </a:lnTo>
                  <a:lnTo>
                    <a:pt x="1385896" y="297675"/>
                  </a:lnTo>
                  <a:lnTo>
                    <a:pt x="1387538" y="293823"/>
                  </a:lnTo>
                  <a:lnTo>
                    <a:pt x="1388540" y="289758"/>
                  </a:lnTo>
                  <a:lnTo>
                    <a:pt x="1388876" y="285585"/>
                  </a:lnTo>
                  <a:lnTo>
                    <a:pt x="1388876" y="26017"/>
                  </a:lnTo>
                  <a:lnTo>
                    <a:pt x="1388540" y="21843"/>
                  </a:lnTo>
                  <a:lnTo>
                    <a:pt x="1387538" y="17778"/>
                  </a:lnTo>
                  <a:lnTo>
                    <a:pt x="1385896" y="13926"/>
                  </a:lnTo>
                  <a:lnTo>
                    <a:pt x="1383659" y="10387"/>
                  </a:lnTo>
                  <a:lnTo>
                    <a:pt x="1380882" y="7253"/>
                  </a:lnTo>
                  <a:lnTo>
                    <a:pt x="1377639" y="4605"/>
                  </a:lnTo>
                  <a:lnTo>
                    <a:pt x="1374013" y="2511"/>
                  </a:lnTo>
                  <a:lnTo>
                    <a:pt x="1370098" y="1027"/>
                  </a:lnTo>
                  <a:lnTo>
                    <a:pt x="1365995" y="189"/>
                  </a:lnTo>
                  <a:lnTo>
                    <a:pt x="13628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96" name="tx195"/>
            <p:cNvSpPr/>
            <p:nvPr/>
          </p:nvSpPr>
          <p:spPr>
            <a:xfrm>
              <a:off x="9345168" y="2466357"/>
              <a:ext cx="1180739"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483 case(s)</a:t>
              </a:r>
            </a:p>
          </p:txBody>
        </p:sp>
        <p:sp>
          <p:nvSpPr>
            <p:cNvPr id="197" name="rc196"/>
            <p:cNvSpPr/>
            <p:nvPr/>
          </p:nvSpPr>
          <p:spPr>
            <a:xfrm>
              <a:off x="8328404" y="2153563"/>
              <a:ext cx="3214267" cy="3131794"/>
            </a:xfrm>
            <a:prstGeom prst="rect">
              <a:avLst/>
            </a:prstGeom>
            <a:ln w="13550" cap="rnd">
              <a:solidFill>
                <a:srgbClr val="333333">
                  <a:alpha val="100000"/>
                </a:srgbClr>
              </a:solidFill>
              <a:prstDash val="solid"/>
              <a:round/>
            </a:ln>
          </p:spPr>
          <p:txBody>
            <a:bodyPr/>
            <a:lstStyle/>
            <a:p/>
          </p:txBody>
        </p:sp>
        <p:sp>
          <p:nvSpPr>
            <p:cNvPr id="198" name="rc197"/>
            <p:cNvSpPr/>
            <p:nvPr/>
          </p:nvSpPr>
          <p:spPr>
            <a:xfrm>
              <a:off x="11542672" y="2153563"/>
              <a:ext cx="3214267" cy="3131794"/>
            </a:xfrm>
            <a:prstGeom prst="rect">
              <a:avLst/>
            </a:prstGeom>
            <a:solidFill>
              <a:srgbClr val="FFFFFF">
                <a:alpha val="100000"/>
              </a:srgbClr>
            </a:solidFill>
          </p:spPr>
          <p:txBody>
            <a:bodyPr/>
            <a:lstStyle/>
            <a:p/>
          </p:txBody>
        </p:sp>
        <p:sp>
          <p:nvSpPr>
            <p:cNvPr id="199" name="pl198"/>
            <p:cNvSpPr/>
            <p:nvPr/>
          </p:nvSpPr>
          <p:spPr>
            <a:xfrm>
              <a:off x="11542672" y="494889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0" name="pl199"/>
            <p:cNvSpPr/>
            <p:nvPr/>
          </p:nvSpPr>
          <p:spPr>
            <a:xfrm>
              <a:off x="11542672" y="427597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1" name="pl200"/>
            <p:cNvSpPr/>
            <p:nvPr/>
          </p:nvSpPr>
          <p:spPr>
            <a:xfrm>
              <a:off x="11542672" y="360304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2" name="pl201"/>
            <p:cNvSpPr/>
            <p:nvPr/>
          </p:nvSpPr>
          <p:spPr>
            <a:xfrm>
              <a:off x="11542672" y="293011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3" name="pl202"/>
            <p:cNvSpPr/>
            <p:nvPr/>
          </p:nvSpPr>
          <p:spPr>
            <a:xfrm>
              <a:off x="11542672" y="225719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4" name="pl203"/>
            <p:cNvSpPr/>
            <p:nvPr/>
          </p:nvSpPr>
          <p:spPr>
            <a:xfrm>
              <a:off x="11542672"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5" name="pl204"/>
            <p:cNvSpPr/>
            <p:nvPr/>
          </p:nvSpPr>
          <p:spPr>
            <a:xfrm>
              <a:off x="11542672" y="461243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6" name="pl205"/>
            <p:cNvSpPr/>
            <p:nvPr/>
          </p:nvSpPr>
          <p:spPr>
            <a:xfrm>
              <a:off x="11542672" y="393950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7" name="pl206"/>
            <p:cNvSpPr/>
            <p:nvPr/>
          </p:nvSpPr>
          <p:spPr>
            <a:xfrm>
              <a:off x="11542672" y="326658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8" name="pl207"/>
            <p:cNvSpPr/>
            <p:nvPr/>
          </p:nvSpPr>
          <p:spPr>
            <a:xfrm>
              <a:off x="11542672" y="259365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9" name="rc208"/>
            <p:cNvSpPr/>
            <p:nvPr/>
          </p:nvSpPr>
          <p:spPr>
            <a:xfrm>
              <a:off x="11582191" y="5029646"/>
              <a:ext cx="237118" cy="25571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1582191" y="4975812"/>
              <a:ext cx="237118" cy="5383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1582191" y="497581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1582191" y="4652808"/>
              <a:ext cx="237118" cy="32300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1845656" y="4921978"/>
              <a:ext cx="237118" cy="36337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1845656" y="3764547"/>
              <a:ext cx="237118" cy="115743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1845656" y="376454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1845656" y="3306957"/>
              <a:ext cx="237118" cy="4575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2109121" y="4814310"/>
              <a:ext cx="237118" cy="4710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2109121" y="4087551"/>
              <a:ext cx="237118" cy="72675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2109121" y="4047175"/>
              <a:ext cx="237118" cy="4037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2109121" y="3643420"/>
              <a:ext cx="237118" cy="40375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2372585" y="4747018"/>
              <a:ext cx="237118" cy="53834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2372585" y="3306957"/>
              <a:ext cx="237118" cy="144006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2372585" y="3266582"/>
              <a:ext cx="237118" cy="4037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2372585" y="2876285"/>
              <a:ext cx="237118" cy="3902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rc224"/>
            <p:cNvSpPr/>
            <p:nvPr/>
          </p:nvSpPr>
          <p:spPr>
            <a:xfrm>
              <a:off x="12636050" y="5016188"/>
              <a:ext cx="237118" cy="26917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6" name="rc225"/>
            <p:cNvSpPr/>
            <p:nvPr/>
          </p:nvSpPr>
          <p:spPr>
            <a:xfrm>
              <a:off x="12636050" y="4383638"/>
              <a:ext cx="237118" cy="63254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7" name="rc226"/>
            <p:cNvSpPr/>
            <p:nvPr/>
          </p:nvSpPr>
          <p:spPr>
            <a:xfrm>
              <a:off x="12636050" y="4356721"/>
              <a:ext cx="237118" cy="2691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8" name="rc227"/>
            <p:cNvSpPr/>
            <p:nvPr/>
          </p:nvSpPr>
          <p:spPr>
            <a:xfrm>
              <a:off x="12636050" y="3885673"/>
              <a:ext cx="237118" cy="47104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9" name="rc228"/>
            <p:cNvSpPr/>
            <p:nvPr/>
          </p:nvSpPr>
          <p:spPr>
            <a:xfrm>
              <a:off x="12899514" y="5191148"/>
              <a:ext cx="237118" cy="9420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0" name="rc229"/>
            <p:cNvSpPr/>
            <p:nvPr/>
          </p:nvSpPr>
          <p:spPr>
            <a:xfrm>
              <a:off x="12899514" y="5123856"/>
              <a:ext cx="237118" cy="6729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1" name="rc230"/>
            <p:cNvSpPr/>
            <p:nvPr/>
          </p:nvSpPr>
          <p:spPr>
            <a:xfrm>
              <a:off x="12899514" y="512385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2" name="rc231"/>
            <p:cNvSpPr/>
            <p:nvPr/>
          </p:nvSpPr>
          <p:spPr>
            <a:xfrm>
              <a:off x="12899514" y="4760476"/>
              <a:ext cx="237118" cy="36337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3" name="rc232"/>
            <p:cNvSpPr/>
            <p:nvPr/>
          </p:nvSpPr>
          <p:spPr>
            <a:xfrm>
              <a:off x="13162979" y="5110397"/>
              <a:ext cx="237118" cy="17496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4" name="rc233"/>
            <p:cNvSpPr/>
            <p:nvPr/>
          </p:nvSpPr>
          <p:spPr>
            <a:xfrm>
              <a:off x="13162979" y="511039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5" name="rc234"/>
            <p:cNvSpPr/>
            <p:nvPr/>
          </p:nvSpPr>
          <p:spPr>
            <a:xfrm>
              <a:off x="13162979" y="5096939"/>
              <a:ext cx="237118" cy="1345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6" name="rc235"/>
            <p:cNvSpPr/>
            <p:nvPr/>
          </p:nvSpPr>
          <p:spPr>
            <a:xfrm>
              <a:off x="13162979" y="4787393"/>
              <a:ext cx="237118" cy="30954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7" name="rc236"/>
            <p:cNvSpPr/>
            <p:nvPr/>
          </p:nvSpPr>
          <p:spPr>
            <a:xfrm>
              <a:off x="13426443" y="5177690"/>
              <a:ext cx="237118" cy="10766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8" name="rc237"/>
            <p:cNvSpPr/>
            <p:nvPr/>
          </p:nvSpPr>
          <p:spPr>
            <a:xfrm>
              <a:off x="13426443" y="517769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9" name="rc238"/>
            <p:cNvSpPr/>
            <p:nvPr/>
          </p:nvSpPr>
          <p:spPr>
            <a:xfrm>
              <a:off x="13426443" y="5164231"/>
              <a:ext cx="237118" cy="1345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0" name="rc239"/>
            <p:cNvSpPr/>
            <p:nvPr/>
          </p:nvSpPr>
          <p:spPr>
            <a:xfrm>
              <a:off x="13426443" y="5016188"/>
              <a:ext cx="237118" cy="14804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1" name="rc240"/>
            <p:cNvSpPr/>
            <p:nvPr/>
          </p:nvSpPr>
          <p:spPr>
            <a:xfrm>
              <a:off x="13689908" y="5056563"/>
              <a:ext cx="237118" cy="2287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2" name="rc241"/>
            <p:cNvSpPr/>
            <p:nvPr/>
          </p:nvSpPr>
          <p:spPr>
            <a:xfrm>
              <a:off x="13689908" y="505656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3" name="rc242"/>
            <p:cNvSpPr/>
            <p:nvPr/>
          </p:nvSpPr>
          <p:spPr>
            <a:xfrm>
              <a:off x="13689908" y="505656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4" name="rc243"/>
            <p:cNvSpPr/>
            <p:nvPr/>
          </p:nvSpPr>
          <p:spPr>
            <a:xfrm>
              <a:off x="13689908" y="4854686"/>
              <a:ext cx="237118" cy="20187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5" name="rc244"/>
            <p:cNvSpPr/>
            <p:nvPr/>
          </p:nvSpPr>
          <p:spPr>
            <a:xfrm>
              <a:off x="13953372" y="5164231"/>
              <a:ext cx="237118" cy="12112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6" name="rc245"/>
            <p:cNvSpPr/>
            <p:nvPr/>
          </p:nvSpPr>
          <p:spPr>
            <a:xfrm>
              <a:off x="13953372" y="516423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7" name="rc246"/>
            <p:cNvSpPr/>
            <p:nvPr/>
          </p:nvSpPr>
          <p:spPr>
            <a:xfrm>
              <a:off x="13953372" y="5150773"/>
              <a:ext cx="237118" cy="1345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8" name="rc247"/>
            <p:cNvSpPr/>
            <p:nvPr/>
          </p:nvSpPr>
          <p:spPr>
            <a:xfrm>
              <a:off x="13953372" y="4975812"/>
              <a:ext cx="237118" cy="17496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9" name="rc248"/>
            <p:cNvSpPr/>
            <p:nvPr/>
          </p:nvSpPr>
          <p:spPr>
            <a:xfrm>
              <a:off x="14216837" y="5231524"/>
              <a:ext cx="237118" cy="5383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0" name="rc249"/>
            <p:cNvSpPr/>
            <p:nvPr/>
          </p:nvSpPr>
          <p:spPr>
            <a:xfrm>
              <a:off x="14216837" y="523152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1" name="rc250"/>
            <p:cNvSpPr/>
            <p:nvPr/>
          </p:nvSpPr>
          <p:spPr>
            <a:xfrm>
              <a:off x="14216837" y="5204607"/>
              <a:ext cx="237118" cy="2691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2" name="rc251"/>
            <p:cNvSpPr/>
            <p:nvPr/>
          </p:nvSpPr>
          <p:spPr>
            <a:xfrm>
              <a:off x="14216837" y="5056563"/>
              <a:ext cx="237118" cy="14804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3" name="rc252"/>
            <p:cNvSpPr/>
            <p:nvPr/>
          </p:nvSpPr>
          <p:spPr>
            <a:xfrm>
              <a:off x="14480302" y="5096939"/>
              <a:ext cx="237118" cy="18841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4" name="rc253"/>
            <p:cNvSpPr/>
            <p:nvPr/>
          </p:nvSpPr>
          <p:spPr>
            <a:xfrm>
              <a:off x="14480302" y="509693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5" name="rc254"/>
            <p:cNvSpPr/>
            <p:nvPr/>
          </p:nvSpPr>
          <p:spPr>
            <a:xfrm>
              <a:off x="14480302" y="5043105"/>
              <a:ext cx="237118" cy="5383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6" name="rc255"/>
            <p:cNvSpPr/>
            <p:nvPr/>
          </p:nvSpPr>
          <p:spPr>
            <a:xfrm>
              <a:off x="14480302" y="4545140"/>
              <a:ext cx="237118" cy="49796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7" name="pg256"/>
            <p:cNvSpPr/>
            <p:nvPr/>
          </p:nvSpPr>
          <p:spPr>
            <a:xfrm>
              <a:off x="14538051"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258" name="pg257"/>
            <p:cNvSpPr/>
            <p:nvPr/>
          </p:nvSpPr>
          <p:spPr>
            <a:xfrm>
              <a:off x="12297085"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59" name="tx258"/>
            <p:cNvSpPr/>
            <p:nvPr/>
          </p:nvSpPr>
          <p:spPr>
            <a:xfrm>
              <a:off x="12421968"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533 case(s)</a:t>
              </a:r>
            </a:p>
          </p:txBody>
        </p:sp>
        <p:sp>
          <p:nvSpPr>
            <p:cNvPr id="260" name="pg259"/>
            <p:cNvSpPr/>
            <p:nvPr/>
          </p:nvSpPr>
          <p:spPr>
            <a:xfrm>
              <a:off x="12455367" y="2394471"/>
              <a:ext cx="1388876" cy="311602"/>
            </a:xfrm>
            <a:custGeom>
              <a:avLst/>
              <a:pathLst>
                <a:path w="1388876" h="311602">
                  <a:moveTo>
                    <a:pt x="26017" y="311602"/>
                  </a:moveTo>
                  <a:lnTo>
                    <a:pt x="1362859" y="311602"/>
                  </a:lnTo>
                  <a:lnTo>
                    <a:pt x="1361812" y="311581"/>
                  </a:lnTo>
                  <a:lnTo>
                    <a:pt x="1365995" y="311412"/>
                  </a:lnTo>
                  <a:lnTo>
                    <a:pt x="1370098" y="310575"/>
                  </a:lnTo>
                  <a:lnTo>
                    <a:pt x="1374013" y="309090"/>
                  </a:lnTo>
                  <a:lnTo>
                    <a:pt x="1377639" y="306996"/>
                  </a:lnTo>
                  <a:lnTo>
                    <a:pt x="1380882" y="304348"/>
                  </a:lnTo>
                  <a:lnTo>
                    <a:pt x="1383659" y="301214"/>
                  </a:lnTo>
                  <a:lnTo>
                    <a:pt x="1385896" y="297675"/>
                  </a:lnTo>
                  <a:lnTo>
                    <a:pt x="1387538" y="293823"/>
                  </a:lnTo>
                  <a:lnTo>
                    <a:pt x="1388540" y="289758"/>
                  </a:lnTo>
                  <a:lnTo>
                    <a:pt x="1388876" y="285585"/>
                  </a:lnTo>
                  <a:lnTo>
                    <a:pt x="1388876" y="26017"/>
                  </a:lnTo>
                  <a:lnTo>
                    <a:pt x="1388540" y="21843"/>
                  </a:lnTo>
                  <a:lnTo>
                    <a:pt x="1387538" y="17778"/>
                  </a:lnTo>
                  <a:lnTo>
                    <a:pt x="1385896" y="13926"/>
                  </a:lnTo>
                  <a:lnTo>
                    <a:pt x="1383659" y="10387"/>
                  </a:lnTo>
                  <a:lnTo>
                    <a:pt x="1380882" y="7253"/>
                  </a:lnTo>
                  <a:lnTo>
                    <a:pt x="1377639" y="4605"/>
                  </a:lnTo>
                  <a:lnTo>
                    <a:pt x="1374013" y="2511"/>
                  </a:lnTo>
                  <a:lnTo>
                    <a:pt x="1370098" y="1027"/>
                  </a:lnTo>
                  <a:lnTo>
                    <a:pt x="1365995" y="189"/>
                  </a:lnTo>
                  <a:lnTo>
                    <a:pt x="13628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61" name="tx260"/>
            <p:cNvSpPr/>
            <p:nvPr/>
          </p:nvSpPr>
          <p:spPr>
            <a:xfrm>
              <a:off x="12559436" y="2466357"/>
              <a:ext cx="1180739"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519 case(s)</a:t>
              </a:r>
            </a:p>
          </p:txBody>
        </p:sp>
        <p:sp>
          <p:nvSpPr>
            <p:cNvPr id="262" name="rc261"/>
            <p:cNvSpPr/>
            <p:nvPr/>
          </p:nvSpPr>
          <p:spPr>
            <a:xfrm>
              <a:off x="11542672" y="2153563"/>
              <a:ext cx="3214267" cy="3131794"/>
            </a:xfrm>
            <a:prstGeom prst="rect">
              <a:avLst/>
            </a:prstGeom>
            <a:ln w="13550" cap="rnd">
              <a:solidFill>
                <a:srgbClr val="333333">
                  <a:alpha val="100000"/>
                </a:srgbClr>
              </a:solidFill>
              <a:prstDash val="solid"/>
              <a:round/>
            </a:ln>
          </p:spPr>
          <p:txBody>
            <a:bodyPr/>
            <a:lstStyle/>
            <a:p/>
          </p:txBody>
        </p:sp>
        <p:sp>
          <p:nvSpPr>
            <p:cNvPr id="263" name="rc262"/>
            <p:cNvSpPr/>
            <p:nvPr/>
          </p:nvSpPr>
          <p:spPr>
            <a:xfrm>
              <a:off x="14756939" y="2153563"/>
              <a:ext cx="3214267" cy="3131794"/>
            </a:xfrm>
            <a:prstGeom prst="rect">
              <a:avLst/>
            </a:prstGeom>
            <a:solidFill>
              <a:srgbClr val="FFFFFF">
                <a:alpha val="100000"/>
              </a:srgbClr>
            </a:solidFill>
          </p:spPr>
          <p:txBody>
            <a:bodyPr/>
            <a:lstStyle/>
            <a:p/>
          </p:txBody>
        </p:sp>
        <p:sp>
          <p:nvSpPr>
            <p:cNvPr id="264" name="pl263"/>
            <p:cNvSpPr/>
            <p:nvPr/>
          </p:nvSpPr>
          <p:spPr>
            <a:xfrm>
              <a:off x="14756939" y="494889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5" name="pl264"/>
            <p:cNvSpPr/>
            <p:nvPr/>
          </p:nvSpPr>
          <p:spPr>
            <a:xfrm>
              <a:off x="14756939" y="427597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6" name="pl265"/>
            <p:cNvSpPr/>
            <p:nvPr/>
          </p:nvSpPr>
          <p:spPr>
            <a:xfrm>
              <a:off x="14756939" y="360304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7" name="pl266"/>
            <p:cNvSpPr/>
            <p:nvPr/>
          </p:nvSpPr>
          <p:spPr>
            <a:xfrm>
              <a:off x="14756939" y="293011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8" name="pl267"/>
            <p:cNvSpPr/>
            <p:nvPr/>
          </p:nvSpPr>
          <p:spPr>
            <a:xfrm>
              <a:off x="14756939" y="225719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9" name="pl268"/>
            <p:cNvSpPr/>
            <p:nvPr/>
          </p:nvSpPr>
          <p:spPr>
            <a:xfrm>
              <a:off x="1475693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70" name="pl269"/>
            <p:cNvSpPr/>
            <p:nvPr/>
          </p:nvSpPr>
          <p:spPr>
            <a:xfrm>
              <a:off x="14756939" y="461243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71" name="pl270"/>
            <p:cNvSpPr/>
            <p:nvPr/>
          </p:nvSpPr>
          <p:spPr>
            <a:xfrm>
              <a:off x="14756939" y="393950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72" name="pl271"/>
            <p:cNvSpPr/>
            <p:nvPr/>
          </p:nvSpPr>
          <p:spPr>
            <a:xfrm>
              <a:off x="14756939" y="326658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73" name="pl272"/>
            <p:cNvSpPr/>
            <p:nvPr/>
          </p:nvSpPr>
          <p:spPr>
            <a:xfrm>
              <a:off x="14756939" y="259365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74" name="rc273"/>
            <p:cNvSpPr/>
            <p:nvPr/>
          </p:nvSpPr>
          <p:spPr>
            <a:xfrm>
              <a:off x="14796459" y="4760476"/>
              <a:ext cx="237118" cy="52488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5" name="rc274"/>
            <p:cNvSpPr/>
            <p:nvPr/>
          </p:nvSpPr>
          <p:spPr>
            <a:xfrm>
              <a:off x="14796459" y="476047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6" name="rc275"/>
            <p:cNvSpPr/>
            <p:nvPr/>
          </p:nvSpPr>
          <p:spPr>
            <a:xfrm>
              <a:off x="14796459" y="4733559"/>
              <a:ext cx="237118" cy="2691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7" name="rc276"/>
            <p:cNvSpPr/>
            <p:nvPr/>
          </p:nvSpPr>
          <p:spPr>
            <a:xfrm>
              <a:off x="14796459" y="4545140"/>
              <a:ext cx="237118" cy="18841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8" name="rc277"/>
            <p:cNvSpPr/>
            <p:nvPr/>
          </p:nvSpPr>
          <p:spPr>
            <a:xfrm>
              <a:off x="15059924" y="4518223"/>
              <a:ext cx="237118" cy="76713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9" name="rc278"/>
            <p:cNvSpPr/>
            <p:nvPr/>
          </p:nvSpPr>
          <p:spPr>
            <a:xfrm>
              <a:off x="15059924" y="451822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0" name="rc279"/>
            <p:cNvSpPr/>
            <p:nvPr/>
          </p:nvSpPr>
          <p:spPr>
            <a:xfrm>
              <a:off x="15059924" y="4477847"/>
              <a:ext cx="237118" cy="4037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1" name="rc280"/>
            <p:cNvSpPr/>
            <p:nvPr/>
          </p:nvSpPr>
          <p:spPr>
            <a:xfrm>
              <a:off x="15059924" y="4208677"/>
              <a:ext cx="237118" cy="2691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2" name="rc281"/>
            <p:cNvSpPr/>
            <p:nvPr/>
          </p:nvSpPr>
          <p:spPr>
            <a:xfrm>
              <a:off x="15323388" y="4289428"/>
              <a:ext cx="237118" cy="99592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3" name="rc282"/>
            <p:cNvSpPr/>
            <p:nvPr/>
          </p:nvSpPr>
          <p:spPr>
            <a:xfrm>
              <a:off x="15323388" y="428942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4" name="rc283"/>
            <p:cNvSpPr/>
            <p:nvPr/>
          </p:nvSpPr>
          <p:spPr>
            <a:xfrm>
              <a:off x="15323388" y="4249053"/>
              <a:ext cx="237118" cy="4037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5" name="rc284"/>
            <p:cNvSpPr/>
            <p:nvPr/>
          </p:nvSpPr>
          <p:spPr>
            <a:xfrm>
              <a:off x="15323388" y="3845298"/>
              <a:ext cx="237118" cy="40375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6" name="rc285"/>
            <p:cNvSpPr/>
            <p:nvPr/>
          </p:nvSpPr>
          <p:spPr>
            <a:xfrm>
              <a:off x="15586853" y="4693183"/>
              <a:ext cx="237118" cy="59217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7" name="rc286"/>
            <p:cNvSpPr/>
            <p:nvPr/>
          </p:nvSpPr>
          <p:spPr>
            <a:xfrm>
              <a:off x="15586853" y="469318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8" name="rc287"/>
            <p:cNvSpPr/>
            <p:nvPr/>
          </p:nvSpPr>
          <p:spPr>
            <a:xfrm>
              <a:off x="15586853" y="4612432"/>
              <a:ext cx="237118" cy="8075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9" name="rc288"/>
            <p:cNvSpPr/>
            <p:nvPr/>
          </p:nvSpPr>
          <p:spPr>
            <a:xfrm>
              <a:off x="15586853" y="4262511"/>
              <a:ext cx="237118" cy="34992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0" name="rc289"/>
            <p:cNvSpPr/>
            <p:nvPr/>
          </p:nvSpPr>
          <p:spPr>
            <a:xfrm>
              <a:off x="15850317" y="5218065"/>
              <a:ext cx="237118" cy="6729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1" name="rc290"/>
            <p:cNvSpPr/>
            <p:nvPr/>
          </p:nvSpPr>
          <p:spPr>
            <a:xfrm>
              <a:off x="15850317" y="521806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2" name="rc291"/>
            <p:cNvSpPr/>
            <p:nvPr/>
          </p:nvSpPr>
          <p:spPr>
            <a:xfrm>
              <a:off x="15850317" y="5204607"/>
              <a:ext cx="237118" cy="1345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3" name="rc292"/>
            <p:cNvSpPr/>
            <p:nvPr/>
          </p:nvSpPr>
          <p:spPr>
            <a:xfrm>
              <a:off x="15850317" y="5191148"/>
              <a:ext cx="237118" cy="134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4" name="pg293"/>
            <p:cNvSpPr/>
            <p:nvPr/>
          </p:nvSpPr>
          <p:spPr>
            <a:xfrm>
              <a:off x="15511353"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95" name="tx294"/>
            <p:cNvSpPr/>
            <p:nvPr/>
          </p:nvSpPr>
          <p:spPr>
            <a:xfrm>
              <a:off x="15636235"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234 case(s)</a:t>
              </a:r>
            </a:p>
          </p:txBody>
        </p:sp>
        <p:sp>
          <p:nvSpPr>
            <p:cNvPr id="296" name="pg295"/>
            <p:cNvSpPr/>
            <p:nvPr/>
          </p:nvSpPr>
          <p:spPr>
            <a:xfrm>
              <a:off x="16260004"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97" name="rc296"/>
            <p:cNvSpPr/>
            <p:nvPr/>
          </p:nvSpPr>
          <p:spPr>
            <a:xfrm>
              <a:off x="14756939" y="2153563"/>
              <a:ext cx="3214267" cy="3131794"/>
            </a:xfrm>
            <a:prstGeom prst="rect">
              <a:avLst/>
            </a:prstGeom>
            <a:ln w="13550" cap="rnd">
              <a:solidFill>
                <a:srgbClr val="333333">
                  <a:alpha val="100000"/>
                </a:srgbClr>
              </a:solidFill>
              <a:prstDash val="solid"/>
              <a:round/>
            </a:ln>
          </p:spPr>
          <p:txBody>
            <a:bodyPr/>
            <a:lstStyle/>
            <a:p/>
          </p:txBody>
        </p:sp>
        <p:sp>
          <p:nvSpPr>
            <p:cNvPr id="298" name="tx297"/>
            <p:cNvSpPr/>
            <p:nvPr/>
          </p:nvSpPr>
          <p:spPr>
            <a:xfrm>
              <a:off x="322447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99" name="tx298"/>
            <p:cNvSpPr/>
            <p:nvPr/>
          </p:nvSpPr>
          <p:spPr>
            <a:xfrm>
              <a:off x="64387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300" name="tx299"/>
            <p:cNvSpPr/>
            <p:nvPr/>
          </p:nvSpPr>
          <p:spPr>
            <a:xfrm>
              <a:off x="96530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301" name="tx300"/>
            <p:cNvSpPr/>
            <p:nvPr/>
          </p:nvSpPr>
          <p:spPr>
            <a:xfrm>
              <a:off x="128672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302" name="tx301"/>
            <p:cNvSpPr/>
            <p:nvPr/>
          </p:nvSpPr>
          <p:spPr>
            <a:xfrm>
              <a:off x="1608154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303" name="pl302"/>
            <p:cNvSpPr/>
            <p:nvPr/>
          </p:nvSpPr>
          <p:spPr>
            <a:xfrm>
              <a:off x="20579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pl303"/>
            <p:cNvSpPr/>
            <p:nvPr/>
          </p:nvSpPr>
          <p:spPr>
            <a:xfrm>
              <a:off x="2321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2584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pl305"/>
            <p:cNvSpPr/>
            <p:nvPr/>
          </p:nvSpPr>
          <p:spPr>
            <a:xfrm>
              <a:off x="2848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3111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3375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308"/>
            <p:cNvSpPr/>
            <p:nvPr/>
          </p:nvSpPr>
          <p:spPr>
            <a:xfrm>
              <a:off x="3638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309"/>
            <p:cNvSpPr/>
            <p:nvPr/>
          </p:nvSpPr>
          <p:spPr>
            <a:xfrm>
              <a:off x="3902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4165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4429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4692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pl313"/>
            <p:cNvSpPr/>
            <p:nvPr/>
          </p:nvSpPr>
          <p:spPr>
            <a:xfrm>
              <a:off x="4956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tx314"/>
            <p:cNvSpPr/>
            <p:nvPr/>
          </p:nvSpPr>
          <p:spPr>
            <a:xfrm rot="-5400000">
              <a:off x="197716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16" name="tx315"/>
            <p:cNvSpPr/>
            <p:nvPr/>
          </p:nvSpPr>
          <p:spPr>
            <a:xfrm rot="-5400000">
              <a:off x="22308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17" name="tx316"/>
            <p:cNvSpPr/>
            <p:nvPr/>
          </p:nvSpPr>
          <p:spPr>
            <a:xfrm rot="-5400000">
              <a:off x="249437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18" name="tx317"/>
            <p:cNvSpPr/>
            <p:nvPr/>
          </p:nvSpPr>
          <p:spPr>
            <a:xfrm rot="-5400000">
              <a:off x="27559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19" name="tx318"/>
            <p:cNvSpPr/>
            <p:nvPr/>
          </p:nvSpPr>
          <p:spPr>
            <a:xfrm rot="-5400000">
              <a:off x="298878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20" name="tx319"/>
            <p:cNvSpPr/>
            <p:nvPr/>
          </p:nvSpPr>
          <p:spPr>
            <a:xfrm rot="-5400000">
              <a:off x="32944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21" name="tx320"/>
            <p:cNvSpPr/>
            <p:nvPr/>
          </p:nvSpPr>
          <p:spPr>
            <a:xfrm rot="-5400000">
              <a:off x="358764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22" name="tx321"/>
            <p:cNvSpPr/>
            <p:nvPr/>
          </p:nvSpPr>
          <p:spPr>
            <a:xfrm rot="-5400000">
              <a:off x="378894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23" name="tx322"/>
            <p:cNvSpPr/>
            <p:nvPr/>
          </p:nvSpPr>
          <p:spPr>
            <a:xfrm rot="-5400000">
              <a:off x="405236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24" name="tx323"/>
            <p:cNvSpPr/>
            <p:nvPr/>
          </p:nvSpPr>
          <p:spPr>
            <a:xfrm rot="-5400000">
              <a:off x="43522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25" name="tx324"/>
            <p:cNvSpPr/>
            <p:nvPr/>
          </p:nvSpPr>
          <p:spPr>
            <a:xfrm rot="-5400000">
              <a:off x="4597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26" name="tx325"/>
            <p:cNvSpPr/>
            <p:nvPr/>
          </p:nvSpPr>
          <p:spPr>
            <a:xfrm rot="-5400000">
              <a:off x="4860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27" name="pl326"/>
            <p:cNvSpPr/>
            <p:nvPr/>
          </p:nvSpPr>
          <p:spPr>
            <a:xfrm>
              <a:off x="5272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327"/>
            <p:cNvSpPr/>
            <p:nvPr/>
          </p:nvSpPr>
          <p:spPr>
            <a:xfrm>
              <a:off x="5535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28"/>
            <p:cNvSpPr/>
            <p:nvPr/>
          </p:nvSpPr>
          <p:spPr>
            <a:xfrm>
              <a:off x="5799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329"/>
            <p:cNvSpPr/>
            <p:nvPr/>
          </p:nvSpPr>
          <p:spPr>
            <a:xfrm>
              <a:off x="6062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30"/>
            <p:cNvSpPr/>
            <p:nvPr/>
          </p:nvSpPr>
          <p:spPr>
            <a:xfrm>
              <a:off x="6326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31"/>
            <p:cNvSpPr/>
            <p:nvPr/>
          </p:nvSpPr>
          <p:spPr>
            <a:xfrm>
              <a:off x="6589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332"/>
            <p:cNvSpPr/>
            <p:nvPr/>
          </p:nvSpPr>
          <p:spPr>
            <a:xfrm>
              <a:off x="6853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pl333"/>
            <p:cNvSpPr/>
            <p:nvPr/>
          </p:nvSpPr>
          <p:spPr>
            <a:xfrm>
              <a:off x="7116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334"/>
            <p:cNvSpPr/>
            <p:nvPr/>
          </p:nvSpPr>
          <p:spPr>
            <a:xfrm>
              <a:off x="73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7643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7906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337"/>
            <p:cNvSpPr/>
            <p:nvPr/>
          </p:nvSpPr>
          <p:spPr>
            <a:xfrm>
              <a:off x="8170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tx338"/>
            <p:cNvSpPr/>
            <p:nvPr/>
          </p:nvSpPr>
          <p:spPr>
            <a:xfrm rot="-5400000">
              <a:off x="519143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40" name="tx339"/>
            <p:cNvSpPr/>
            <p:nvPr/>
          </p:nvSpPr>
          <p:spPr>
            <a:xfrm rot="-5400000">
              <a:off x="544508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41" name="tx340"/>
            <p:cNvSpPr/>
            <p:nvPr/>
          </p:nvSpPr>
          <p:spPr>
            <a:xfrm rot="-5400000">
              <a:off x="57086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42" name="tx341"/>
            <p:cNvSpPr/>
            <p:nvPr/>
          </p:nvSpPr>
          <p:spPr>
            <a:xfrm rot="-5400000">
              <a:off x="597023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43" name="tx342"/>
            <p:cNvSpPr/>
            <p:nvPr/>
          </p:nvSpPr>
          <p:spPr>
            <a:xfrm rot="-5400000">
              <a:off x="620305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44" name="tx343"/>
            <p:cNvSpPr/>
            <p:nvPr/>
          </p:nvSpPr>
          <p:spPr>
            <a:xfrm rot="-5400000">
              <a:off x="650875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45" name="tx344"/>
            <p:cNvSpPr/>
            <p:nvPr/>
          </p:nvSpPr>
          <p:spPr>
            <a:xfrm rot="-5400000">
              <a:off x="680191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46" name="tx345"/>
            <p:cNvSpPr/>
            <p:nvPr/>
          </p:nvSpPr>
          <p:spPr>
            <a:xfrm rot="-5400000">
              <a:off x="70032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47" name="tx346"/>
            <p:cNvSpPr/>
            <p:nvPr/>
          </p:nvSpPr>
          <p:spPr>
            <a:xfrm rot="-5400000">
              <a:off x="72666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48" name="tx347"/>
            <p:cNvSpPr/>
            <p:nvPr/>
          </p:nvSpPr>
          <p:spPr>
            <a:xfrm rot="-5400000">
              <a:off x="75665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49" name="tx348"/>
            <p:cNvSpPr/>
            <p:nvPr/>
          </p:nvSpPr>
          <p:spPr>
            <a:xfrm rot="-5400000">
              <a:off x="7811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50" name="tx349"/>
            <p:cNvSpPr/>
            <p:nvPr/>
          </p:nvSpPr>
          <p:spPr>
            <a:xfrm rot="-5400000">
              <a:off x="80748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51" name="pl350"/>
            <p:cNvSpPr/>
            <p:nvPr/>
          </p:nvSpPr>
          <p:spPr>
            <a:xfrm>
              <a:off x="8486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pl351"/>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pl352"/>
            <p:cNvSpPr/>
            <p:nvPr/>
          </p:nvSpPr>
          <p:spPr>
            <a:xfrm>
              <a:off x="90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4" name="pl353"/>
            <p:cNvSpPr/>
            <p:nvPr/>
          </p:nvSpPr>
          <p:spPr>
            <a:xfrm>
              <a:off x="9276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5" name="pl354"/>
            <p:cNvSpPr/>
            <p:nvPr/>
          </p:nvSpPr>
          <p:spPr>
            <a:xfrm>
              <a:off x="9540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6" name="pl355"/>
            <p:cNvSpPr/>
            <p:nvPr/>
          </p:nvSpPr>
          <p:spPr>
            <a:xfrm>
              <a:off x="9803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7" name="pl356"/>
            <p:cNvSpPr/>
            <p:nvPr/>
          </p:nvSpPr>
          <p:spPr>
            <a:xfrm>
              <a:off x="10067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8" name="pl357"/>
            <p:cNvSpPr/>
            <p:nvPr/>
          </p:nvSpPr>
          <p:spPr>
            <a:xfrm>
              <a:off x="10330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9" name="pl358"/>
            <p:cNvSpPr/>
            <p:nvPr/>
          </p:nvSpPr>
          <p:spPr>
            <a:xfrm>
              <a:off x="10594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pl359"/>
            <p:cNvSpPr/>
            <p:nvPr/>
          </p:nvSpPr>
          <p:spPr>
            <a:xfrm>
              <a:off x="10857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360"/>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pl361"/>
            <p:cNvSpPr/>
            <p:nvPr/>
          </p:nvSpPr>
          <p:spPr>
            <a:xfrm>
              <a:off x="11384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3" name="tx362"/>
            <p:cNvSpPr/>
            <p:nvPr/>
          </p:nvSpPr>
          <p:spPr>
            <a:xfrm rot="-5400000">
              <a:off x="8405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64" name="tx363"/>
            <p:cNvSpPr/>
            <p:nvPr/>
          </p:nvSpPr>
          <p:spPr>
            <a:xfrm rot="-5400000">
              <a:off x="865935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65" name="tx364"/>
            <p:cNvSpPr/>
            <p:nvPr/>
          </p:nvSpPr>
          <p:spPr>
            <a:xfrm rot="-5400000">
              <a:off x="892290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66" name="tx365"/>
            <p:cNvSpPr/>
            <p:nvPr/>
          </p:nvSpPr>
          <p:spPr>
            <a:xfrm rot="-5400000">
              <a:off x="9184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67" name="tx366"/>
            <p:cNvSpPr/>
            <p:nvPr/>
          </p:nvSpPr>
          <p:spPr>
            <a:xfrm rot="-5400000">
              <a:off x="941732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68" name="tx367"/>
            <p:cNvSpPr/>
            <p:nvPr/>
          </p:nvSpPr>
          <p:spPr>
            <a:xfrm rot="-5400000">
              <a:off x="9723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69" name="tx368"/>
            <p:cNvSpPr/>
            <p:nvPr/>
          </p:nvSpPr>
          <p:spPr>
            <a:xfrm rot="-5400000">
              <a:off x="1001617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70" name="tx369"/>
            <p:cNvSpPr/>
            <p:nvPr/>
          </p:nvSpPr>
          <p:spPr>
            <a:xfrm rot="-5400000">
              <a:off x="1021748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71" name="tx370"/>
            <p:cNvSpPr/>
            <p:nvPr/>
          </p:nvSpPr>
          <p:spPr>
            <a:xfrm rot="-5400000">
              <a:off x="1048090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72" name="tx371"/>
            <p:cNvSpPr/>
            <p:nvPr/>
          </p:nvSpPr>
          <p:spPr>
            <a:xfrm rot="-5400000">
              <a:off x="1078078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73" name="tx372"/>
            <p:cNvSpPr/>
            <p:nvPr/>
          </p:nvSpPr>
          <p:spPr>
            <a:xfrm rot="-5400000">
              <a:off x="11025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74" name="tx373"/>
            <p:cNvSpPr/>
            <p:nvPr/>
          </p:nvSpPr>
          <p:spPr>
            <a:xfrm rot="-5400000">
              <a:off x="11289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75" name="pl374"/>
            <p:cNvSpPr/>
            <p:nvPr/>
          </p:nvSpPr>
          <p:spPr>
            <a:xfrm>
              <a:off x="1170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6" name="pl375"/>
            <p:cNvSpPr/>
            <p:nvPr/>
          </p:nvSpPr>
          <p:spPr>
            <a:xfrm>
              <a:off x="11964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7" name="pl376"/>
            <p:cNvSpPr/>
            <p:nvPr/>
          </p:nvSpPr>
          <p:spPr>
            <a:xfrm>
              <a:off x="12227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8" name="pl377"/>
            <p:cNvSpPr/>
            <p:nvPr/>
          </p:nvSpPr>
          <p:spPr>
            <a:xfrm>
              <a:off x="12491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9" name="pl378"/>
            <p:cNvSpPr/>
            <p:nvPr/>
          </p:nvSpPr>
          <p:spPr>
            <a:xfrm>
              <a:off x="12754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0" name="pl379"/>
            <p:cNvSpPr/>
            <p:nvPr/>
          </p:nvSpPr>
          <p:spPr>
            <a:xfrm>
              <a:off x="13018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1" name="pl380"/>
            <p:cNvSpPr/>
            <p:nvPr/>
          </p:nvSpPr>
          <p:spPr>
            <a:xfrm>
              <a:off x="1328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2" name="pl381"/>
            <p:cNvSpPr/>
            <p:nvPr/>
          </p:nvSpPr>
          <p:spPr>
            <a:xfrm>
              <a:off x="13545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3" name="pl382"/>
            <p:cNvSpPr/>
            <p:nvPr/>
          </p:nvSpPr>
          <p:spPr>
            <a:xfrm>
              <a:off x="13808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4" name="pl383"/>
            <p:cNvSpPr/>
            <p:nvPr/>
          </p:nvSpPr>
          <p:spPr>
            <a:xfrm>
              <a:off x="14071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5" name="pl384"/>
            <p:cNvSpPr/>
            <p:nvPr/>
          </p:nvSpPr>
          <p:spPr>
            <a:xfrm>
              <a:off x="14335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6" name="pl385"/>
            <p:cNvSpPr/>
            <p:nvPr/>
          </p:nvSpPr>
          <p:spPr>
            <a:xfrm>
              <a:off x="14598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7" name="tx386"/>
            <p:cNvSpPr/>
            <p:nvPr/>
          </p:nvSpPr>
          <p:spPr>
            <a:xfrm rot="-5400000">
              <a:off x="116199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88" name="tx387"/>
            <p:cNvSpPr/>
            <p:nvPr/>
          </p:nvSpPr>
          <p:spPr>
            <a:xfrm rot="-5400000">
              <a:off x="1187362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89" name="tx388"/>
            <p:cNvSpPr/>
            <p:nvPr/>
          </p:nvSpPr>
          <p:spPr>
            <a:xfrm rot="-5400000">
              <a:off x="1213717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90" name="tx389"/>
            <p:cNvSpPr/>
            <p:nvPr/>
          </p:nvSpPr>
          <p:spPr>
            <a:xfrm rot="-5400000">
              <a:off x="1239877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91" name="tx390"/>
            <p:cNvSpPr/>
            <p:nvPr/>
          </p:nvSpPr>
          <p:spPr>
            <a:xfrm rot="-5400000">
              <a:off x="1263159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92" name="tx391"/>
            <p:cNvSpPr/>
            <p:nvPr/>
          </p:nvSpPr>
          <p:spPr>
            <a:xfrm rot="-5400000">
              <a:off x="129372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93" name="tx392"/>
            <p:cNvSpPr/>
            <p:nvPr/>
          </p:nvSpPr>
          <p:spPr>
            <a:xfrm rot="-5400000">
              <a:off x="1323044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94" name="tx393"/>
            <p:cNvSpPr/>
            <p:nvPr/>
          </p:nvSpPr>
          <p:spPr>
            <a:xfrm rot="-5400000">
              <a:off x="134317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95" name="tx394"/>
            <p:cNvSpPr/>
            <p:nvPr/>
          </p:nvSpPr>
          <p:spPr>
            <a:xfrm rot="-5400000">
              <a:off x="1369517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96" name="tx395"/>
            <p:cNvSpPr/>
            <p:nvPr/>
          </p:nvSpPr>
          <p:spPr>
            <a:xfrm rot="-5400000">
              <a:off x="1399505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97" name="tx396"/>
            <p:cNvSpPr/>
            <p:nvPr/>
          </p:nvSpPr>
          <p:spPr>
            <a:xfrm rot="-5400000">
              <a:off x="142398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98" name="tx397"/>
            <p:cNvSpPr/>
            <p:nvPr/>
          </p:nvSpPr>
          <p:spPr>
            <a:xfrm rot="-5400000">
              <a:off x="14503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99" name="pl398"/>
            <p:cNvSpPr/>
            <p:nvPr/>
          </p:nvSpPr>
          <p:spPr>
            <a:xfrm>
              <a:off x="14915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0" name="pl399"/>
            <p:cNvSpPr/>
            <p:nvPr/>
          </p:nvSpPr>
          <p:spPr>
            <a:xfrm>
              <a:off x="15178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1" name="pl400"/>
            <p:cNvSpPr/>
            <p:nvPr/>
          </p:nvSpPr>
          <p:spPr>
            <a:xfrm>
              <a:off x="15441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2" name="pl401"/>
            <p:cNvSpPr/>
            <p:nvPr/>
          </p:nvSpPr>
          <p:spPr>
            <a:xfrm>
              <a:off x="15705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3" name="pl402"/>
            <p:cNvSpPr/>
            <p:nvPr/>
          </p:nvSpPr>
          <p:spPr>
            <a:xfrm>
              <a:off x="159688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4" name="pl403"/>
            <p:cNvSpPr/>
            <p:nvPr/>
          </p:nvSpPr>
          <p:spPr>
            <a:xfrm>
              <a:off x="16232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5" name="pl404"/>
            <p:cNvSpPr/>
            <p:nvPr/>
          </p:nvSpPr>
          <p:spPr>
            <a:xfrm>
              <a:off x="16495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6" name="pl405"/>
            <p:cNvSpPr/>
            <p:nvPr/>
          </p:nvSpPr>
          <p:spPr>
            <a:xfrm>
              <a:off x="16759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7" name="pl406"/>
            <p:cNvSpPr/>
            <p:nvPr/>
          </p:nvSpPr>
          <p:spPr>
            <a:xfrm>
              <a:off x="17022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8" name="pl407"/>
            <p:cNvSpPr/>
            <p:nvPr/>
          </p:nvSpPr>
          <p:spPr>
            <a:xfrm>
              <a:off x="17286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9" name="pl408"/>
            <p:cNvSpPr/>
            <p:nvPr/>
          </p:nvSpPr>
          <p:spPr>
            <a:xfrm>
              <a:off x="17549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0" name="pl409"/>
            <p:cNvSpPr/>
            <p:nvPr/>
          </p:nvSpPr>
          <p:spPr>
            <a:xfrm>
              <a:off x="178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1" name="tx410"/>
            <p:cNvSpPr/>
            <p:nvPr/>
          </p:nvSpPr>
          <p:spPr>
            <a:xfrm rot="-5400000">
              <a:off x="148342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412" name="tx411"/>
            <p:cNvSpPr/>
            <p:nvPr/>
          </p:nvSpPr>
          <p:spPr>
            <a:xfrm rot="-5400000">
              <a:off x="150878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413" name="tx412"/>
            <p:cNvSpPr/>
            <p:nvPr/>
          </p:nvSpPr>
          <p:spPr>
            <a:xfrm rot="-5400000">
              <a:off x="153514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414" name="tx413"/>
            <p:cNvSpPr/>
            <p:nvPr/>
          </p:nvSpPr>
          <p:spPr>
            <a:xfrm rot="-5400000">
              <a:off x="1561303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15" name="tx414"/>
            <p:cNvSpPr/>
            <p:nvPr/>
          </p:nvSpPr>
          <p:spPr>
            <a:xfrm rot="-5400000">
              <a:off x="1584585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16" name="tx415"/>
            <p:cNvSpPr/>
            <p:nvPr/>
          </p:nvSpPr>
          <p:spPr>
            <a:xfrm rot="-5400000">
              <a:off x="1615155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17" name="tx416"/>
            <p:cNvSpPr/>
            <p:nvPr/>
          </p:nvSpPr>
          <p:spPr>
            <a:xfrm rot="-5400000">
              <a:off x="1644471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18" name="tx417"/>
            <p:cNvSpPr/>
            <p:nvPr/>
          </p:nvSpPr>
          <p:spPr>
            <a:xfrm rot="-5400000">
              <a:off x="1664601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19" name="tx418"/>
            <p:cNvSpPr/>
            <p:nvPr/>
          </p:nvSpPr>
          <p:spPr>
            <a:xfrm rot="-5400000">
              <a:off x="169094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20" name="tx419"/>
            <p:cNvSpPr/>
            <p:nvPr/>
          </p:nvSpPr>
          <p:spPr>
            <a:xfrm rot="-5400000">
              <a:off x="1720932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21" name="tx420"/>
            <p:cNvSpPr/>
            <p:nvPr/>
          </p:nvSpPr>
          <p:spPr>
            <a:xfrm rot="-5400000">
              <a:off x="17454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22" name="tx421"/>
            <p:cNvSpPr/>
            <p:nvPr/>
          </p:nvSpPr>
          <p:spPr>
            <a:xfrm rot="-5400000">
              <a:off x="17717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23" name="tx422"/>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24" name="tx423"/>
            <p:cNvSpPr/>
            <p:nvPr/>
          </p:nvSpPr>
          <p:spPr>
            <a:xfrm>
              <a:off x="1294238" y="4527154"/>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50</a:t>
              </a:r>
            </a:p>
          </p:txBody>
        </p:sp>
        <p:sp>
          <p:nvSpPr>
            <p:cNvPr id="425" name="tx424"/>
            <p:cNvSpPr/>
            <p:nvPr/>
          </p:nvSpPr>
          <p:spPr>
            <a:xfrm>
              <a:off x="1230614" y="3854229"/>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a:t>
              </a:r>
            </a:p>
          </p:txBody>
        </p:sp>
        <p:sp>
          <p:nvSpPr>
            <p:cNvPr id="426" name="tx425"/>
            <p:cNvSpPr/>
            <p:nvPr/>
          </p:nvSpPr>
          <p:spPr>
            <a:xfrm>
              <a:off x="1230614" y="3181303"/>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150</a:t>
              </a:r>
            </a:p>
          </p:txBody>
        </p:sp>
        <p:sp>
          <p:nvSpPr>
            <p:cNvPr id="427" name="tx426"/>
            <p:cNvSpPr/>
            <p:nvPr/>
          </p:nvSpPr>
          <p:spPr>
            <a:xfrm>
              <a:off x="1230614" y="2508378"/>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a:t>
              </a:r>
            </a:p>
          </p:txBody>
        </p:sp>
        <p:sp>
          <p:nvSpPr>
            <p:cNvPr id="428" name="pl427"/>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9" name="pl428"/>
            <p:cNvSpPr/>
            <p:nvPr/>
          </p:nvSpPr>
          <p:spPr>
            <a:xfrm>
              <a:off x="1865074" y="461243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0" name="pl429"/>
            <p:cNvSpPr/>
            <p:nvPr/>
          </p:nvSpPr>
          <p:spPr>
            <a:xfrm>
              <a:off x="1865074" y="393950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1" name="pl430"/>
            <p:cNvSpPr/>
            <p:nvPr/>
          </p:nvSpPr>
          <p:spPr>
            <a:xfrm>
              <a:off x="1865074" y="326658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2" name="pl431"/>
            <p:cNvSpPr/>
            <p:nvPr/>
          </p:nvSpPr>
          <p:spPr>
            <a:xfrm>
              <a:off x="1865074" y="259365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3" name="tx432"/>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34" name="rc433"/>
            <p:cNvSpPr/>
            <p:nvPr/>
          </p:nvSpPr>
          <p:spPr>
            <a:xfrm>
              <a:off x="18110385" y="2153563"/>
              <a:ext cx="1240079" cy="413498"/>
            </a:xfrm>
            <a:prstGeom prst="rect">
              <a:avLst/>
            </a:prstGeom>
            <a:solidFill>
              <a:srgbClr val="FFFFFF">
                <a:alpha val="100000"/>
              </a:srgbClr>
            </a:solidFill>
          </p:spPr>
          <p:txBody>
            <a:bodyPr/>
            <a:lstStyle/>
            <a:p/>
          </p:txBody>
        </p:sp>
        <p:sp>
          <p:nvSpPr>
            <p:cNvPr id="435" name="rc434"/>
            <p:cNvSpPr/>
            <p:nvPr/>
          </p:nvSpPr>
          <p:spPr>
            <a:xfrm>
              <a:off x="18179974" y="2223153"/>
              <a:ext cx="274319" cy="274319"/>
            </a:xfrm>
            <a:prstGeom prst="rect">
              <a:avLst/>
            </a:prstGeom>
            <a:solidFill>
              <a:srgbClr val="FFFFFF">
                <a:alpha val="100000"/>
              </a:srgbClr>
            </a:solidFill>
          </p:spPr>
          <p:txBody>
            <a:bodyPr/>
            <a:lstStyle/>
            <a:p/>
          </p:txBody>
        </p:sp>
        <p:sp>
          <p:nvSpPr>
            <p:cNvPr id="436" name="pg435"/>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437" name="tx436"/>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438" name="rc437"/>
            <p:cNvSpPr/>
            <p:nvPr/>
          </p:nvSpPr>
          <p:spPr>
            <a:xfrm>
              <a:off x="18110385" y="2706240"/>
              <a:ext cx="1753945" cy="1236458"/>
            </a:xfrm>
            <a:prstGeom prst="rect">
              <a:avLst/>
            </a:prstGeom>
            <a:solidFill>
              <a:srgbClr val="FFFFFF">
                <a:alpha val="100000"/>
              </a:srgbClr>
            </a:solidFill>
          </p:spPr>
          <p:txBody>
            <a:bodyPr/>
            <a:lstStyle/>
            <a:p/>
          </p:txBody>
        </p:sp>
        <p:sp>
          <p:nvSpPr>
            <p:cNvPr id="439" name="rc438"/>
            <p:cNvSpPr/>
            <p:nvPr/>
          </p:nvSpPr>
          <p:spPr>
            <a:xfrm>
              <a:off x="18179974" y="2775829"/>
              <a:ext cx="274319" cy="274319"/>
            </a:xfrm>
            <a:prstGeom prst="rect">
              <a:avLst/>
            </a:prstGeom>
            <a:solidFill>
              <a:srgbClr val="FFFFFF">
                <a:alpha val="100000"/>
              </a:srgbClr>
            </a:solidFill>
          </p:spPr>
          <p:txBody>
            <a:bodyPr/>
            <a:lstStyle/>
            <a:p/>
          </p:txBody>
        </p:sp>
        <p:sp>
          <p:nvSpPr>
            <p:cNvPr id="440" name="rc439"/>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41" name="rc440"/>
            <p:cNvSpPr/>
            <p:nvPr/>
          </p:nvSpPr>
          <p:spPr>
            <a:xfrm>
              <a:off x="18179974" y="3050149"/>
              <a:ext cx="274319" cy="274319"/>
            </a:xfrm>
            <a:prstGeom prst="rect">
              <a:avLst/>
            </a:prstGeom>
            <a:solidFill>
              <a:srgbClr val="FFFFFF">
                <a:alpha val="100000"/>
              </a:srgbClr>
            </a:solidFill>
          </p:spPr>
          <p:txBody>
            <a:bodyPr/>
            <a:lstStyle/>
            <a:p/>
          </p:txBody>
        </p:sp>
        <p:sp>
          <p:nvSpPr>
            <p:cNvPr id="442" name="rc441"/>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43" name="rc442"/>
            <p:cNvSpPr/>
            <p:nvPr/>
          </p:nvSpPr>
          <p:spPr>
            <a:xfrm>
              <a:off x="18179974" y="3324469"/>
              <a:ext cx="274319" cy="274320"/>
            </a:xfrm>
            <a:prstGeom prst="rect">
              <a:avLst/>
            </a:prstGeom>
            <a:solidFill>
              <a:srgbClr val="FFFFFF">
                <a:alpha val="100000"/>
              </a:srgbClr>
            </a:solidFill>
          </p:spPr>
          <p:txBody>
            <a:bodyPr/>
            <a:lstStyle/>
            <a:p/>
          </p:txBody>
        </p:sp>
        <p:sp>
          <p:nvSpPr>
            <p:cNvPr id="444" name="rc443"/>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5" name="rc444"/>
            <p:cNvSpPr/>
            <p:nvPr/>
          </p:nvSpPr>
          <p:spPr>
            <a:xfrm>
              <a:off x="18179974" y="3598789"/>
              <a:ext cx="274319" cy="274320"/>
            </a:xfrm>
            <a:prstGeom prst="rect">
              <a:avLst/>
            </a:prstGeom>
            <a:solidFill>
              <a:srgbClr val="FFFFFF">
                <a:alpha val="100000"/>
              </a:srgbClr>
            </a:solidFill>
          </p:spPr>
          <p:txBody>
            <a:bodyPr/>
            <a:lstStyle/>
            <a:p/>
          </p:txBody>
        </p:sp>
        <p:sp>
          <p:nvSpPr>
            <p:cNvPr id="446" name="rc445"/>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47" name="tx446"/>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48" name="tx447"/>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49" name="tx448"/>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50" name="tx449"/>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51" name=""/>
          <p:cNvGrpSpPr/>
          <p:nvPr/>
        </p:nvGrpSpPr>
        <p:grpSpPr>
          <a:xfrm>
            <a:off x="6400800" y="6217920"/>
            <a:ext cx="5486400" cy="4251960"/>
            <a:chOff x="6400800" y="6217920"/>
            <a:chExt cx="5486400" cy="4251960"/>
          </a:xfrm>
        </p:grpSpPr>
        <p:sp>
          <p:nvSpPr>
            <p:cNvPr id="452"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53"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54" name="rc5"/>
            <p:cNvSpPr/>
            <p:nvPr/>
          </p:nvSpPr>
          <p:spPr>
            <a:xfrm>
              <a:off x="7153670" y="6510025"/>
              <a:ext cx="4107183" cy="2788960"/>
            </a:xfrm>
            <a:prstGeom prst="rect">
              <a:avLst/>
            </a:prstGeom>
            <a:solidFill>
              <a:srgbClr val="FFFFFF">
                <a:alpha val="100000"/>
              </a:srgbClr>
            </a:solidFill>
          </p:spPr>
          <p:txBody>
            <a:bodyPr/>
            <a:lstStyle/>
            <a:p/>
          </p:txBody>
        </p:sp>
        <p:sp>
          <p:nvSpPr>
            <p:cNvPr id="455" name="pl6"/>
            <p:cNvSpPr/>
            <p:nvPr/>
          </p:nvSpPr>
          <p:spPr>
            <a:xfrm>
              <a:off x="7153670" y="8825846"/>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56" name="pl7"/>
            <p:cNvSpPr/>
            <p:nvPr/>
          </p:nvSpPr>
          <p:spPr>
            <a:xfrm>
              <a:off x="7153670" y="8133108"/>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57" name="pl8"/>
            <p:cNvSpPr/>
            <p:nvPr/>
          </p:nvSpPr>
          <p:spPr>
            <a:xfrm>
              <a:off x="7153670" y="7440371"/>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58" name="pl9"/>
            <p:cNvSpPr/>
            <p:nvPr/>
          </p:nvSpPr>
          <p:spPr>
            <a:xfrm>
              <a:off x="7153670" y="6747634"/>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59" name="pl10"/>
            <p:cNvSpPr/>
            <p:nvPr/>
          </p:nvSpPr>
          <p:spPr>
            <a:xfrm>
              <a:off x="7153670" y="9172214"/>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60" name="pl11"/>
            <p:cNvSpPr/>
            <p:nvPr/>
          </p:nvSpPr>
          <p:spPr>
            <a:xfrm>
              <a:off x="7153670" y="8479477"/>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61" name="pl12"/>
            <p:cNvSpPr/>
            <p:nvPr/>
          </p:nvSpPr>
          <p:spPr>
            <a:xfrm>
              <a:off x="7153670" y="7786740"/>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62" name="pl13"/>
            <p:cNvSpPr/>
            <p:nvPr/>
          </p:nvSpPr>
          <p:spPr>
            <a:xfrm>
              <a:off x="7153670" y="7094002"/>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63" name="rc14"/>
            <p:cNvSpPr/>
            <p:nvPr/>
          </p:nvSpPr>
          <p:spPr>
            <a:xfrm>
              <a:off x="7296281" y="8742717"/>
              <a:ext cx="399309" cy="124692"/>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4" name="rc15"/>
            <p:cNvSpPr/>
            <p:nvPr/>
          </p:nvSpPr>
          <p:spPr>
            <a:xfrm>
              <a:off x="7866723" y="7509645"/>
              <a:ext cx="399309" cy="263240"/>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5" name="rc16"/>
            <p:cNvSpPr/>
            <p:nvPr/>
          </p:nvSpPr>
          <p:spPr>
            <a:xfrm>
              <a:off x="8437165" y="8715008"/>
              <a:ext cx="399309" cy="83128"/>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6" name="rc17"/>
            <p:cNvSpPr/>
            <p:nvPr/>
          </p:nvSpPr>
          <p:spPr>
            <a:xfrm>
              <a:off x="9578050" y="9033667"/>
              <a:ext cx="399309" cy="2770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7" name="rc18"/>
            <p:cNvSpPr/>
            <p:nvPr/>
          </p:nvSpPr>
          <p:spPr>
            <a:xfrm>
              <a:off x="10148492" y="9047522"/>
              <a:ext cx="399309" cy="41564"/>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8" name="rc19"/>
            <p:cNvSpPr/>
            <p:nvPr/>
          </p:nvSpPr>
          <p:spPr>
            <a:xfrm>
              <a:off x="7296281" y="8659589"/>
              <a:ext cx="399309" cy="8312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9" name="rc20"/>
            <p:cNvSpPr/>
            <p:nvPr/>
          </p:nvSpPr>
          <p:spPr>
            <a:xfrm>
              <a:off x="7866723" y="6941600"/>
              <a:ext cx="399309" cy="56804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0" name="rc21"/>
            <p:cNvSpPr/>
            <p:nvPr/>
          </p:nvSpPr>
          <p:spPr>
            <a:xfrm>
              <a:off x="8437165" y="8534896"/>
              <a:ext cx="399309" cy="18011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1" name="rc22"/>
            <p:cNvSpPr/>
            <p:nvPr/>
          </p:nvSpPr>
          <p:spPr>
            <a:xfrm>
              <a:off x="9007608" y="8964393"/>
              <a:ext cx="399309" cy="2770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2" name="rc23"/>
            <p:cNvSpPr/>
            <p:nvPr/>
          </p:nvSpPr>
          <p:spPr>
            <a:xfrm>
              <a:off x="9578050" y="9019812"/>
              <a:ext cx="399309" cy="1385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3" name="rc24"/>
            <p:cNvSpPr/>
            <p:nvPr/>
          </p:nvSpPr>
          <p:spPr>
            <a:xfrm>
              <a:off x="10148492" y="9033667"/>
              <a:ext cx="399309" cy="1385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4" name="rc25"/>
            <p:cNvSpPr/>
            <p:nvPr/>
          </p:nvSpPr>
          <p:spPr>
            <a:xfrm>
              <a:off x="7296281" y="8867410"/>
              <a:ext cx="399309" cy="304804"/>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5" name="rc26"/>
            <p:cNvSpPr/>
            <p:nvPr/>
          </p:nvSpPr>
          <p:spPr>
            <a:xfrm>
              <a:off x="7866723" y="7772885"/>
              <a:ext cx="399309" cy="139932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6" name="rc27"/>
            <p:cNvSpPr/>
            <p:nvPr/>
          </p:nvSpPr>
          <p:spPr>
            <a:xfrm>
              <a:off x="8437165" y="8798136"/>
              <a:ext cx="399309" cy="37407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7" name="rc28"/>
            <p:cNvSpPr/>
            <p:nvPr/>
          </p:nvSpPr>
          <p:spPr>
            <a:xfrm>
              <a:off x="9007608" y="8992103"/>
              <a:ext cx="399309" cy="180111"/>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8" name="rc29"/>
            <p:cNvSpPr/>
            <p:nvPr/>
          </p:nvSpPr>
          <p:spPr>
            <a:xfrm>
              <a:off x="9578050" y="9061376"/>
              <a:ext cx="399309" cy="110837"/>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9" name="rc30"/>
            <p:cNvSpPr/>
            <p:nvPr/>
          </p:nvSpPr>
          <p:spPr>
            <a:xfrm>
              <a:off x="10148492" y="9089086"/>
              <a:ext cx="399309" cy="8312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0" name="rc31"/>
            <p:cNvSpPr/>
            <p:nvPr/>
          </p:nvSpPr>
          <p:spPr>
            <a:xfrm>
              <a:off x="10718934" y="9158360"/>
              <a:ext cx="399309" cy="13854"/>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1" name="rc32"/>
            <p:cNvSpPr/>
            <p:nvPr/>
          </p:nvSpPr>
          <p:spPr>
            <a:xfrm>
              <a:off x="7866723" y="6636796"/>
              <a:ext cx="399309" cy="304804"/>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82" name="rc33"/>
            <p:cNvSpPr/>
            <p:nvPr/>
          </p:nvSpPr>
          <p:spPr>
            <a:xfrm>
              <a:off x="8437165" y="8340930"/>
              <a:ext cx="399309" cy="193966"/>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83" name="rc34"/>
            <p:cNvSpPr/>
            <p:nvPr/>
          </p:nvSpPr>
          <p:spPr>
            <a:xfrm>
              <a:off x="9007608" y="8922829"/>
              <a:ext cx="399309" cy="41564"/>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84" name="pl35"/>
            <p:cNvSpPr/>
            <p:nvPr/>
          </p:nvSpPr>
          <p:spPr>
            <a:xfrm>
              <a:off x="7495936" y="6867288"/>
              <a:ext cx="3422653" cy="2298568"/>
            </a:xfrm>
            <a:custGeom>
              <a:avLst/>
              <a:pathLst>
                <a:path w="3422653" h="2298568">
                  <a:moveTo>
                    <a:pt x="0" y="531277"/>
                  </a:moveTo>
                  <a:lnTo>
                    <a:pt x="570442" y="0"/>
                  </a:lnTo>
                  <a:lnTo>
                    <a:pt x="1140884" y="1664668"/>
                  </a:lnTo>
                  <a:lnTo>
                    <a:pt x="1711326" y="2107854"/>
                  </a:lnTo>
                  <a:lnTo>
                    <a:pt x="2281768" y="2225915"/>
                  </a:lnTo>
                  <a:lnTo>
                    <a:pt x="2852210" y="2232272"/>
                  </a:lnTo>
                  <a:lnTo>
                    <a:pt x="3422653" y="2298568"/>
                  </a:lnTo>
                </a:path>
              </a:pathLst>
            </a:custGeom>
            <a:ln w="40651" cap="flat">
              <a:solidFill>
                <a:srgbClr val="000000">
                  <a:alpha val="100000"/>
                </a:srgbClr>
              </a:solidFill>
              <a:prstDash val="solid"/>
              <a:round/>
            </a:ln>
          </p:spPr>
          <p:txBody>
            <a:bodyPr/>
            <a:lstStyle/>
            <a:p/>
          </p:txBody>
        </p:sp>
        <p:sp>
          <p:nvSpPr>
            <p:cNvPr id="485" name="rc36"/>
            <p:cNvSpPr/>
            <p:nvPr/>
          </p:nvSpPr>
          <p:spPr>
            <a:xfrm>
              <a:off x="7153670" y="6510025"/>
              <a:ext cx="4107183" cy="2788960"/>
            </a:xfrm>
            <a:prstGeom prst="rect">
              <a:avLst/>
            </a:prstGeom>
            <a:ln w="13550" cap="rnd">
              <a:solidFill>
                <a:srgbClr val="333333">
                  <a:alpha val="100000"/>
                </a:srgbClr>
              </a:solidFill>
              <a:prstDash val="solid"/>
              <a:round/>
            </a:ln>
          </p:spPr>
          <p:txBody>
            <a:bodyPr/>
            <a:lstStyle/>
            <a:p/>
          </p:txBody>
        </p:sp>
        <p:sp>
          <p:nvSpPr>
            <p:cNvPr id="486" name="tx37"/>
            <p:cNvSpPr/>
            <p:nvPr/>
          </p:nvSpPr>
          <p:spPr>
            <a:xfrm>
              <a:off x="6886172" y="9169908"/>
              <a:ext cx="16944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87" name="tx38"/>
            <p:cNvSpPr/>
            <p:nvPr/>
          </p:nvSpPr>
          <p:spPr>
            <a:xfrm>
              <a:off x="6843756" y="8477170"/>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50</a:t>
              </a:r>
            </a:p>
          </p:txBody>
        </p:sp>
        <p:sp>
          <p:nvSpPr>
            <p:cNvPr id="488" name="tx39"/>
            <p:cNvSpPr/>
            <p:nvPr/>
          </p:nvSpPr>
          <p:spPr>
            <a:xfrm>
              <a:off x="6801340" y="7784433"/>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89" name="tx40"/>
            <p:cNvSpPr/>
            <p:nvPr/>
          </p:nvSpPr>
          <p:spPr>
            <a:xfrm>
              <a:off x="6801340" y="7091695"/>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150</a:t>
              </a:r>
            </a:p>
          </p:txBody>
        </p:sp>
        <p:sp>
          <p:nvSpPr>
            <p:cNvPr id="490" name="pl41"/>
            <p:cNvSpPr/>
            <p:nvPr/>
          </p:nvSpPr>
          <p:spPr>
            <a:xfrm>
              <a:off x="7118876"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1" name="pl42"/>
            <p:cNvSpPr/>
            <p:nvPr/>
          </p:nvSpPr>
          <p:spPr>
            <a:xfrm>
              <a:off x="7118876" y="847947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2" name="pl43"/>
            <p:cNvSpPr/>
            <p:nvPr/>
          </p:nvSpPr>
          <p:spPr>
            <a:xfrm>
              <a:off x="7118876" y="778674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3" name="pl44"/>
            <p:cNvSpPr/>
            <p:nvPr/>
          </p:nvSpPr>
          <p:spPr>
            <a:xfrm>
              <a:off x="7118876" y="709400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4" name="pl45"/>
            <p:cNvSpPr/>
            <p:nvPr/>
          </p:nvSpPr>
          <p:spPr>
            <a:xfrm>
              <a:off x="11260854"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5" name="pl46"/>
            <p:cNvSpPr/>
            <p:nvPr/>
          </p:nvSpPr>
          <p:spPr>
            <a:xfrm>
              <a:off x="11260854" y="8264048"/>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6" name="pl47"/>
            <p:cNvSpPr/>
            <p:nvPr/>
          </p:nvSpPr>
          <p:spPr>
            <a:xfrm>
              <a:off x="11260854" y="7355882"/>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7" name="tx48"/>
            <p:cNvSpPr/>
            <p:nvPr/>
          </p:nvSpPr>
          <p:spPr>
            <a:xfrm>
              <a:off x="11358911"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98" name="tx49"/>
            <p:cNvSpPr/>
            <p:nvPr/>
          </p:nvSpPr>
          <p:spPr>
            <a:xfrm>
              <a:off x="11358911" y="8261741"/>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99" name="tx50"/>
            <p:cNvSpPr/>
            <p:nvPr/>
          </p:nvSpPr>
          <p:spPr>
            <a:xfrm>
              <a:off x="11358911" y="7353575"/>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a:t>
              </a:r>
            </a:p>
          </p:txBody>
        </p:sp>
        <p:sp>
          <p:nvSpPr>
            <p:cNvPr id="500" name="pl51"/>
            <p:cNvSpPr/>
            <p:nvPr/>
          </p:nvSpPr>
          <p:spPr>
            <a:xfrm>
              <a:off x="749593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1" name="pl52"/>
            <p:cNvSpPr/>
            <p:nvPr/>
          </p:nvSpPr>
          <p:spPr>
            <a:xfrm>
              <a:off x="806637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2" name="pl53"/>
            <p:cNvSpPr/>
            <p:nvPr/>
          </p:nvSpPr>
          <p:spPr>
            <a:xfrm>
              <a:off x="863682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3" name="pl54"/>
            <p:cNvSpPr/>
            <p:nvPr/>
          </p:nvSpPr>
          <p:spPr>
            <a:xfrm>
              <a:off x="920726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4" name="pl55"/>
            <p:cNvSpPr/>
            <p:nvPr/>
          </p:nvSpPr>
          <p:spPr>
            <a:xfrm>
              <a:off x="977770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5" name="pl56"/>
            <p:cNvSpPr/>
            <p:nvPr/>
          </p:nvSpPr>
          <p:spPr>
            <a:xfrm>
              <a:off x="10348147"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6" name="pl57"/>
            <p:cNvSpPr/>
            <p:nvPr/>
          </p:nvSpPr>
          <p:spPr>
            <a:xfrm>
              <a:off x="1091858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7" name="tx58"/>
            <p:cNvSpPr/>
            <p:nvPr/>
          </p:nvSpPr>
          <p:spPr>
            <a:xfrm rot="-2700000">
              <a:off x="7386037"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508" name="tx59"/>
            <p:cNvSpPr/>
            <p:nvPr/>
          </p:nvSpPr>
          <p:spPr>
            <a:xfrm rot="-2700000">
              <a:off x="7916781"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509" name="tx60"/>
            <p:cNvSpPr/>
            <p:nvPr/>
          </p:nvSpPr>
          <p:spPr>
            <a:xfrm rot="-2700000">
              <a:off x="8486566"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510" name="tx61"/>
            <p:cNvSpPr/>
            <p:nvPr/>
          </p:nvSpPr>
          <p:spPr>
            <a:xfrm rot="-2700000">
              <a:off x="891231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511" name="tx62"/>
            <p:cNvSpPr/>
            <p:nvPr/>
          </p:nvSpPr>
          <p:spPr>
            <a:xfrm rot="-2700000">
              <a:off x="9482760"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512" name="tx63"/>
            <p:cNvSpPr/>
            <p:nvPr/>
          </p:nvSpPr>
          <p:spPr>
            <a:xfrm rot="-2700000">
              <a:off x="10053175"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513" name="tx64"/>
            <p:cNvSpPr/>
            <p:nvPr/>
          </p:nvSpPr>
          <p:spPr>
            <a:xfrm rot="-2700000">
              <a:off x="10735687"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14" name="tx65"/>
            <p:cNvSpPr/>
            <p:nvPr/>
          </p:nvSpPr>
          <p:spPr>
            <a:xfrm>
              <a:off x="9207262"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515" name="tx66"/>
            <p:cNvSpPr/>
            <p:nvPr/>
          </p:nvSpPr>
          <p:spPr>
            <a:xfrm>
              <a:off x="8390010"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516" name="tx67"/>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517" name="tx68"/>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518" name="rc69"/>
            <p:cNvSpPr/>
            <p:nvPr/>
          </p:nvSpPr>
          <p:spPr>
            <a:xfrm>
              <a:off x="6564753" y="10217410"/>
              <a:ext cx="1051268" cy="182880"/>
            </a:xfrm>
            <a:prstGeom prst="rect">
              <a:avLst/>
            </a:prstGeom>
            <a:solidFill>
              <a:srgbClr val="FFFFFF">
                <a:alpha val="100000"/>
              </a:srgbClr>
            </a:solidFill>
          </p:spPr>
          <p:txBody>
            <a:bodyPr/>
            <a:lstStyle/>
            <a:p/>
          </p:txBody>
        </p:sp>
        <p:sp>
          <p:nvSpPr>
            <p:cNvPr id="519" name="rc70"/>
            <p:cNvSpPr/>
            <p:nvPr/>
          </p:nvSpPr>
          <p:spPr>
            <a:xfrm>
              <a:off x="6564753" y="10217410"/>
              <a:ext cx="182879" cy="182880"/>
            </a:xfrm>
            <a:prstGeom prst="rect">
              <a:avLst/>
            </a:prstGeom>
            <a:solidFill>
              <a:srgbClr val="FFFFFF">
                <a:alpha val="100000"/>
              </a:srgbClr>
            </a:solidFill>
          </p:spPr>
          <p:txBody>
            <a:bodyPr/>
            <a:lstStyle/>
            <a:p/>
          </p:txBody>
        </p:sp>
        <p:sp>
          <p:nvSpPr>
            <p:cNvPr id="520" name="pl71"/>
            <p:cNvSpPr/>
            <p:nvPr/>
          </p:nvSpPr>
          <p:spPr>
            <a:xfrm>
              <a:off x="6583041"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521" name="tx72"/>
            <p:cNvSpPr/>
            <p:nvPr/>
          </p:nvSpPr>
          <p:spPr>
            <a:xfrm>
              <a:off x="6855633"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522" name="rc73"/>
            <p:cNvSpPr/>
            <p:nvPr/>
          </p:nvSpPr>
          <p:spPr>
            <a:xfrm>
              <a:off x="7796021" y="10217410"/>
              <a:ext cx="4053749" cy="182880"/>
            </a:xfrm>
            <a:prstGeom prst="rect">
              <a:avLst/>
            </a:prstGeom>
            <a:solidFill>
              <a:srgbClr val="FFFFFF">
                <a:alpha val="100000"/>
              </a:srgbClr>
            </a:solidFill>
          </p:spPr>
          <p:txBody>
            <a:bodyPr/>
            <a:lstStyle/>
            <a:p/>
          </p:txBody>
        </p:sp>
        <p:sp>
          <p:nvSpPr>
            <p:cNvPr id="523" name="rc74"/>
            <p:cNvSpPr/>
            <p:nvPr/>
          </p:nvSpPr>
          <p:spPr>
            <a:xfrm>
              <a:off x="7796021" y="10217410"/>
              <a:ext cx="182879" cy="182880"/>
            </a:xfrm>
            <a:prstGeom prst="rect">
              <a:avLst/>
            </a:prstGeom>
            <a:solidFill>
              <a:srgbClr val="FFFFFF">
                <a:alpha val="100000"/>
              </a:srgbClr>
            </a:solidFill>
          </p:spPr>
          <p:txBody>
            <a:bodyPr/>
            <a:lstStyle/>
            <a:p/>
          </p:txBody>
        </p:sp>
        <p:sp>
          <p:nvSpPr>
            <p:cNvPr id="524" name="rc75"/>
            <p:cNvSpPr/>
            <p:nvPr/>
          </p:nvSpPr>
          <p:spPr>
            <a:xfrm>
              <a:off x="7805021"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525" name="rc76"/>
            <p:cNvSpPr/>
            <p:nvPr/>
          </p:nvSpPr>
          <p:spPr>
            <a:xfrm>
              <a:off x="8887262" y="10217410"/>
              <a:ext cx="182879" cy="182880"/>
            </a:xfrm>
            <a:prstGeom prst="rect">
              <a:avLst/>
            </a:prstGeom>
            <a:solidFill>
              <a:srgbClr val="FFFFFF">
                <a:alpha val="100000"/>
              </a:srgbClr>
            </a:solidFill>
          </p:spPr>
          <p:txBody>
            <a:bodyPr/>
            <a:lstStyle/>
            <a:p/>
          </p:txBody>
        </p:sp>
        <p:sp>
          <p:nvSpPr>
            <p:cNvPr id="526" name="rc77"/>
            <p:cNvSpPr/>
            <p:nvPr/>
          </p:nvSpPr>
          <p:spPr>
            <a:xfrm>
              <a:off x="8896262" y="10226410"/>
              <a:ext cx="164879"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27" name="rc78"/>
            <p:cNvSpPr/>
            <p:nvPr/>
          </p:nvSpPr>
          <p:spPr>
            <a:xfrm>
              <a:off x="9813303" y="10217410"/>
              <a:ext cx="182879" cy="182880"/>
            </a:xfrm>
            <a:prstGeom prst="rect">
              <a:avLst/>
            </a:prstGeom>
            <a:solidFill>
              <a:srgbClr val="FFFFFF">
                <a:alpha val="100000"/>
              </a:srgbClr>
            </a:solidFill>
          </p:spPr>
          <p:txBody>
            <a:bodyPr/>
            <a:lstStyle/>
            <a:p/>
          </p:txBody>
        </p:sp>
        <p:sp>
          <p:nvSpPr>
            <p:cNvPr id="528" name="rc79"/>
            <p:cNvSpPr/>
            <p:nvPr/>
          </p:nvSpPr>
          <p:spPr>
            <a:xfrm>
              <a:off x="9822303" y="10226410"/>
              <a:ext cx="164880"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529" name="rc80"/>
            <p:cNvSpPr/>
            <p:nvPr/>
          </p:nvSpPr>
          <p:spPr>
            <a:xfrm>
              <a:off x="10815544" y="10217410"/>
              <a:ext cx="182880" cy="182880"/>
            </a:xfrm>
            <a:prstGeom prst="rect">
              <a:avLst/>
            </a:prstGeom>
            <a:solidFill>
              <a:srgbClr val="FFFFFF">
                <a:alpha val="100000"/>
              </a:srgbClr>
            </a:solidFill>
          </p:spPr>
          <p:txBody>
            <a:bodyPr/>
            <a:lstStyle/>
            <a:p/>
          </p:txBody>
        </p:sp>
        <p:sp>
          <p:nvSpPr>
            <p:cNvPr id="530" name="rc81"/>
            <p:cNvSpPr/>
            <p:nvPr/>
          </p:nvSpPr>
          <p:spPr>
            <a:xfrm>
              <a:off x="10824544"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31" name="tx82"/>
            <p:cNvSpPr/>
            <p:nvPr/>
          </p:nvSpPr>
          <p:spPr>
            <a:xfrm>
              <a:off x="8086901"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32" name="tx83"/>
            <p:cNvSpPr/>
            <p:nvPr/>
          </p:nvSpPr>
          <p:spPr>
            <a:xfrm>
              <a:off x="9178142"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33" name="tx84"/>
            <p:cNvSpPr/>
            <p:nvPr/>
          </p:nvSpPr>
          <p:spPr>
            <a:xfrm>
              <a:off x="10104183"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534" name="tx85"/>
            <p:cNvSpPr/>
            <p:nvPr/>
          </p:nvSpPr>
          <p:spPr>
            <a:xfrm>
              <a:off x="11106424"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35" name="tx86"/>
            <p:cNvSpPr/>
            <p:nvPr/>
          </p:nvSpPr>
          <p:spPr>
            <a:xfrm>
              <a:off x="6578964"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36" name=""/>
          <p:cNvGrpSpPr/>
          <p:nvPr/>
        </p:nvGrpSpPr>
        <p:grpSpPr>
          <a:xfrm>
            <a:off x="12527280" y="6217920"/>
            <a:ext cx="5486400" cy="4297680"/>
            <a:chOff x="12527280" y="6217920"/>
            <a:chExt cx="5486400" cy="4297680"/>
          </a:xfrm>
        </p:grpSpPr>
        <p:sp>
          <p:nvSpPr>
            <p:cNvPr id="537"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38"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39"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40"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1"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2"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3"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4"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5"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6"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7"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8"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9"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0"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1" name="pl17"/>
            <p:cNvSpPr/>
            <p:nvPr/>
          </p:nvSpPr>
          <p:spPr>
            <a:xfrm>
              <a:off x="13329440" y="7073390"/>
              <a:ext cx="4502097" cy="1254767"/>
            </a:xfrm>
            <a:custGeom>
              <a:avLst/>
              <a:pathLst>
                <a:path w="4502097" h="1254767">
                  <a:moveTo>
                    <a:pt x="0" y="1254767"/>
                  </a:moveTo>
                  <a:lnTo>
                    <a:pt x="187587" y="1229159"/>
                  </a:lnTo>
                  <a:lnTo>
                    <a:pt x="375174" y="1177944"/>
                  </a:lnTo>
                  <a:lnTo>
                    <a:pt x="562762" y="845047"/>
                  </a:lnTo>
                  <a:lnTo>
                    <a:pt x="750349" y="460934"/>
                  </a:lnTo>
                  <a:lnTo>
                    <a:pt x="937937" y="742617"/>
                  </a:lnTo>
                  <a:lnTo>
                    <a:pt x="1125524" y="563364"/>
                  </a:lnTo>
                  <a:lnTo>
                    <a:pt x="1313111" y="614579"/>
                  </a:lnTo>
                  <a:lnTo>
                    <a:pt x="1500699" y="358504"/>
                  </a:lnTo>
                  <a:lnTo>
                    <a:pt x="1688286" y="512149"/>
                  </a:lnTo>
                  <a:lnTo>
                    <a:pt x="1875874" y="204859"/>
                  </a:lnTo>
                  <a:lnTo>
                    <a:pt x="2063461" y="0"/>
                  </a:lnTo>
                  <a:lnTo>
                    <a:pt x="2251048" y="76822"/>
                  </a:lnTo>
                  <a:lnTo>
                    <a:pt x="2438636" y="76822"/>
                  </a:lnTo>
                  <a:lnTo>
                    <a:pt x="2626223" y="76822"/>
                  </a:lnTo>
                  <a:lnTo>
                    <a:pt x="2813811" y="76822"/>
                  </a:lnTo>
                  <a:lnTo>
                    <a:pt x="3001398" y="409719"/>
                  </a:lnTo>
                  <a:lnTo>
                    <a:pt x="3188985" y="332897"/>
                  </a:lnTo>
                  <a:lnTo>
                    <a:pt x="3376573" y="204859"/>
                  </a:lnTo>
                  <a:lnTo>
                    <a:pt x="3564160" y="256074"/>
                  </a:lnTo>
                  <a:lnTo>
                    <a:pt x="3751748" y="384112"/>
                  </a:lnTo>
                  <a:lnTo>
                    <a:pt x="3939335" y="384112"/>
                  </a:lnTo>
                  <a:lnTo>
                    <a:pt x="4126923" y="460934"/>
                  </a:lnTo>
                  <a:lnTo>
                    <a:pt x="4314510" y="460934"/>
                  </a:lnTo>
                  <a:lnTo>
                    <a:pt x="4502097" y="281682"/>
                  </a:lnTo>
                </a:path>
              </a:pathLst>
            </a:custGeom>
            <a:ln w="32521" cap="flat">
              <a:solidFill>
                <a:srgbClr val="5EB0E8">
                  <a:alpha val="100000"/>
                </a:srgbClr>
              </a:solidFill>
              <a:prstDash val="solid"/>
              <a:round/>
            </a:ln>
          </p:spPr>
          <p:txBody>
            <a:bodyPr/>
            <a:lstStyle/>
            <a:p/>
          </p:txBody>
        </p:sp>
        <p:sp>
          <p:nvSpPr>
            <p:cNvPr id="552" name="pl18"/>
            <p:cNvSpPr/>
            <p:nvPr/>
          </p:nvSpPr>
          <p:spPr>
            <a:xfrm>
              <a:off x="16893601" y="7995259"/>
              <a:ext cx="937937" cy="973084"/>
            </a:xfrm>
            <a:custGeom>
              <a:avLst/>
              <a:pathLst>
                <a:path w="937937" h="973084">
                  <a:moveTo>
                    <a:pt x="0" y="973084"/>
                  </a:moveTo>
                  <a:lnTo>
                    <a:pt x="187587" y="460934"/>
                  </a:lnTo>
                  <a:lnTo>
                    <a:pt x="375174" y="409719"/>
                  </a:lnTo>
                  <a:lnTo>
                    <a:pt x="562762" y="332897"/>
                  </a:lnTo>
                  <a:lnTo>
                    <a:pt x="750349" y="332897"/>
                  </a:lnTo>
                  <a:lnTo>
                    <a:pt x="937937" y="0"/>
                  </a:lnTo>
                </a:path>
              </a:pathLst>
            </a:custGeom>
            <a:ln w="32521" cap="flat">
              <a:solidFill>
                <a:srgbClr val="00A173">
                  <a:alpha val="100000"/>
                </a:srgbClr>
              </a:solidFill>
              <a:prstDash val="solid"/>
              <a:round/>
            </a:ln>
          </p:spPr>
          <p:txBody>
            <a:bodyPr/>
            <a:lstStyle/>
            <a:p/>
          </p:txBody>
        </p:sp>
        <p:sp>
          <p:nvSpPr>
            <p:cNvPr id="553"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54"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55"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56"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57"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58"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59"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0"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1"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2"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3"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4"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5"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6"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7"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8"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9"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0"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1"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2"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3"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4"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5"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6"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7"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8"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9"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0"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1"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2"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3"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4"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5"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6"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7"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8"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9"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0"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91"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92"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93"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94"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95"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96"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97"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98"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99"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600"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601"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602"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603"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604"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605"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606"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607"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608"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609"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610"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611"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612"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613"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614"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615"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616" name="rc82"/>
            <p:cNvSpPr/>
            <p:nvPr/>
          </p:nvSpPr>
          <p:spPr>
            <a:xfrm>
              <a:off x="14005791" y="9941072"/>
              <a:ext cx="3149396" cy="504938"/>
            </a:xfrm>
            <a:prstGeom prst="rect">
              <a:avLst/>
            </a:prstGeom>
            <a:solidFill>
              <a:srgbClr val="FFFFFF">
                <a:alpha val="100000"/>
              </a:srgbClr>
            </a:solidFill>
          </p:spPr>
          <p:txBody>
            <a:bodyPr/>
            <a:lstStyle/>
            <a:p/>
          </p:txBody>
        </p:sp>
        <p:sp>
          <p:nvSpPr>
            <p:cNvPr id="617"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618"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619"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620"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621"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622" name=""/>
          <p:cNvGrpSpPr/>
          <p:nvPr/>
        </p:nvGrpSpPr>
        <p:grpSpPr>
          <a:xfrm>
            <a:off x="594360" y="6217920"/>
            <a:ext cx="5562295" cy="4320959"/>
            <a:chOff x="594360" y="6217920"/>
            <a:chExt cx="5562295" cy="4320959"/>
          </a:xfrm>
        </p:grpSpPr>
        <p:sp>
          <p:nvSpPr>
            <p:cNvPr id="623" name="rc3"/>
            <p:cNvSpPr/>
            <p:nvPr/>
          </p:nvSpPr>
          <p:spPr>
            <a:xfrm>
              <a:off x="594360" y="6217920"/>
              <a:ext cx="5562295" cy="432095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624" name="rc4"/>
            <p:cNvSpPr/>
            <p:nvPr/>
          </p:nvSpPr>
          <p:spPr>
            <a:xfrm>
              <a:off x="2321601" y="6516351"/>
              <a:ext cx="3361457" cy="2810398"/>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625" name="rc5"/>
            <p:cNvSpPr/>
            <p:nvPr/>
          </p:nvSpPr>
          <p:spPr>
            <a:xfrm>
              <a:off x="2349153" y="6543904"/>
              <a:ext cx="275529" cy="275529"/>
            </a:xfrm>
            <a:prstGeom prst="rect">
              <a:avLst/>
            </a:prstGeom>
            <a:solidFill>
              <a:srgbClr val="FED0BC">
                <a:alpha val="100000"/>
              </a:srgbClr>
            </a:solidFill>
            <a:ln w="5420" cap="flat">
              <a:solidFill>
                <a:srgbClr val="FFFFFF">
                  <a:alpha val="100000"/>
                </a:srgbClr>
              </a:solidFill>
              <a:prstDash val="solid"/>
              <a:miter/>
            </a:ln>
          </p:spPr>
          <p:txBody>
            <a:bodyPr/>
            <a:lstStyle/>
            <a:p/>
          </p:txBody>
        </p:sp>
        <p:sp>
          <p:nvSpPr>
            <p:cNvPr id="626" name="rc6"/>
            <p:cNvSpPr/>
            <p:nvPr/>
          </p:nvSpPr>
          <p:spPr>
            <a:xfrm>
              <a:off x="2624683" y="6543904"/>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7" name="rc7"/>
            <p:cNvSpPr/>
            <p:nvPr/>
          </p:nvSpPr>
          <p:spPr>
            <a:xfrm>
              <a:off x="2900212" y="6543904"/>
              <a:ext cx="275529" cy="275529"/>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628" name="rc8"/>
            <p:cNvSpPr/>
            <p:nvPr/>
          </p:nvSpPr>
          <p:spPr>
            <a:xfrm>
              <a:off x="3175741" y="6543904"/>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9" name="rc9"/>
            <p:cNvSpPr/>
            <p:nvPr/>
          </p:nvSpPr>
          <p:spPr>
            <a:xfrm>
              <a:off x="3451271" y="6543904"/>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30" name="rc10"/>
            <p:cNvSpPr/>
            <p:nvPr/>
          </p:nvSpPr>
          <p:spPr>
            <a:xfrm>
              <a:off x="3726800" y="6543904"/>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1" name="rc11"/>
            <p:cNvSpPr/>
            <p:nvPr/>
          </p:nvSpPr>
          <p:spPr>
            <a:xfrm>
              <a:off x="4002329" y="6543904"/>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32" name="rc12"/>
            <p:cNvSpPr/>
            <p:nvPr/>
          </p:nvSpPr>
          <p:spPr>
            <a:xfrm>
              <a:off x="4277858" y="6543904"/>
              <a:ext cx="275529" cy="275529"/>
            </a:xfrm>
            <a:prstGeom prst="rect">
              <a:avLst/>
            </a:prstGeom>
            <a:solidFill>
              <a:srgbClr val="EC382B">
                <a:alpha val="100000"/>
              </a:srgbClr>
            </a:solidFill>
            <a:ln w="5420" cap="flat">
              <a:solidFill>
                <a:srgbClr val="FFFFFF">
                  <a:alpha val="100000"/>
                </a:srgbClr>
              </a:solidFill>
              <a:prstDash val="solid"/>
              <a:miter/>
            </a:ln>
          </p:spPr>
          <p:txBody>
            <a:bodyPr/>
            <a:lstStyle/>
            <a:p/>
          </p:txBody>
        </p:sp>
        <p:sp>
          <p:nvSpPr>
            <p:cNvPr id="633" name="rc13"/>
            <p:cNvSpPr/>
            <p:nvPr/>
          </p:nvSpPr>
          <p:spPr>
            <a:xfrm>
              <a:off x="4553388" y="6543904"/>
              <a:ext cx="275529" cy="275529"/>
            </a:xfrm>
            <a:prstGeom prst="rect">
              <a:avLst/>
            </a:prstGeom>
            <a:solidFill>
              <a:srgbClr val="BF1319">
                <a:alpha val="100000"/>
              </a:srgbClr>
            </a:solidFill>
            <a:ln w="5420" cap="flat">
              <a:solidFill>
                <a:srgbClr val="FFFFFF">
                  <a:alpha val="100000"/>
                </a:srgbClr>
              </a:solidFill>
              <a:prstDash val="solid"/>
              <a:miter/>
            </a:ln>
          </p:spPr>
          <p:txBody>
            <a:bodyPr/>
            <a:lstStyle/>
            <a:p/>
          </p:txBody>
        </p:sp>
        <p:sp>
          <p:nvSpPr>
            <p:cNvPr id="634" name="rc14"/>
            <p:cNvSpPr/>
            <p:nvPr/>
          </p:nvSpPr>
          <p:spPr>
            <a:xfrm>
              <a:off x="4828917" y="6543904"/>
              <a:ext cx="275529" cy="275529"/>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635" name="rc15"/>
            <p:cNvSpPr/>
            <p:nvPr/>
          </p:nvSpPr>
          <p:spPr>
            <a:xfrm>
              <a:off x="5104446" y="6543904"/>
              <a:ext cx="275529" cy="275529"/>
            </a:xfrm>
            <a:prstGeom prst="rect">
              <a:avLst/>
            </a:prstGeom>
            <a:solidFill>
              <a:srgbClr val="F75D40">
                <a:alpha val="100000"/>
              </a:srgbClr>
            </a:solidFill>
            <a:ln w="5420" cap="flat">
              <a:solidFill>
                <a:srgbClr val="FFFFFF">
                  <a:alpha val="100000"/>
                </a:srgbClr>
              </a:solidFill>
              <a:prstDash val="solid"/>
              <a:miter/>
            </a:ln>
          </p:spPr>
          <p:txBody>
            <a:bodyPr/>
            <a:lstStyle/>
            <a:p/>
          </p:txBody>
        </p:sp>
        <p:sp>
          <p:nvSpPr>
            <p:cNvPr id="636" name="rc16"/>
            <p:cNvSpPr/>
            <p:nvPr/>
          </p:nvSpPr>
          <p:spPr>
            <a:xfrm>
              <a:off x="5379976" y="6543904"/>
              <a:ext cx="275529" cy="275529"/>
            </a:xfrm>
            <a:prstGeom prst="rect">
              <a:avLst/>
            </a:prstGeom>
            <a:solidFill>
              <a:srgbClr val="FEDACA">
                <a:alpha val="100000"/>
              </a:srgbClr>
            </a:solidFill>
            <a:ln w="5420" cap="flat">
              <a:solidFill>
                <a:srgbClr val="FFFFFF">
                  <a:alpha val="100000"/>
                </a:srgbClr>
              </a:solidFill>
              <a:prstDash val="solid"/>
              <a:miter/>
            </a:ln>
          </p:spPr>
          <p:txBody>
            <a:bodyPr/>
            <a:lstStyle/>
            <a:p/>
          </p:txBody>
        </p:sp>
        <p:sp>
          <p:nvSpPr>
            <p:cNvPr id="637" name="rc17"/>
            <p:cNvSpPr/>
            <p:nvPr/>
          </p:nvSpPr>
          <p:spPr>
            <a:xfrm>
              <a:off x="2349153" y="6819433"/>
              <a:ext cx="275529" cy="275529"/>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638" name="rc18"/>
            <p:cNvSpPr/>
            <p:nvPr/>
          </p:nvSpPr>
          <p:spPr>
            <a:xfrm>
              <a:off x="2624683" y="6819433"/>
              <a:ext cx="275529" cy="275529"/>
            </a:xfrm>
            <a:prstGeom prst="rect">
              <a:avLst/>
            </a:prstGeom>
            <a:solidFill>
              <a:srgbClr val="FEDACA">
                <a:alpha val="100000"/>
              </a:srgbClr>
            </a:solidFill>
            <a:ln w="5420" cap="flat">
              <a:solidFill>
                <a:srgbClr val="FFFFFF">
                  <a:alpha val="100000"/>
                </a:srgbClr>
              </a:solidFill>
              <a:prstDash val="solid"/>
              <a:miter/>
            </a:ln>
          </p:spPr>
          <p:txBody>
            <a:bodyPr/>
            <a:lstStyle/>
            <a:p/>
          </p:txBody>
        </p:sp>
        <p:sp>
          <p:nvSpPr>
            <p:cNvPr id="639" name="rc19"/>
            <p:cNvSpPr/>
            <p:nvPr/>
          </p:nvSpPr>
          <p:spPr>
            <a:xfrm>
              <a:off x="2900212" y="6819433"/>
              <a:ext cx="275529" cy="275529"/>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640" name="rc20"/>
            <p:cNvSpPr/>
            <p:nvPr/>
          </p:nvSpPr>
          <p:spPr>
            <a:xfrm>
              <a:off x="3175741" y="6819433"/>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41" name="rc21"/>
            <p:cNvSpPr/>
            <p:nvPr/>
          </p:nvSpPr>
          <p:spPr>
            <a:xfrm>
              <a:off x="3451271" y="6819433"/>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2" name="rc22"/>
            <p:cNvSpPr/>
            <p:nvPr/>
          </p:nvSpPr>
          <p:spPr>
            <a:xfrm>
              <a:off x="3726800" y="6819433"/>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3" name="rc23"/>
            <p:cNvSpPr/>
            <p:nvPr/>
          </p:nvSpPr>
          <p:spPr>
            <a:xfrm>
              <a:off x="4002329" y="6819433"/>
              <a:ext cx="275529" cy="275529"/>
            </a:xfrm>
            <a:prstGeom prst="rect">
              <a:avLst/>
            </a:prstGeom>
            <a:solidFill>
              <a:srgbClr val="FEDACA">
                <a:alpha val="100000"/>
              </a:srgbClr>
            </a:solidFill>
            <a:ln w="5420" cap="flat">
              <a:solidFill>
                <a:srgbClr val="FFFFFF">
                  <a:alpha val="100000"/>
                </a:srgbClr>
              </a:solidFill>
              <a:prstDash val="solid"/>
              <a:miter/>
            </a:ln>
          </p:spPr>
          <p:txBody>
            <a:bodyPr/>
            <a:lstStyle/>
            <a:p/>
          </p:txBody>
        </p:sp>
        <p:sp>
          <p:nvSpPr>
            <p:cNvPr id="644" name="rc24"/>
            <p:cNvSpPr/>
            <p:nvPr/>
          </p:nvSpPr>
          <p:spPr>
            <a:xfrm>
              <a:off x="4277858" y="6819433"/>
              <a:ext cx="275529" cy="275529"/>
            </a:xfrm>
            <a:prstGeom prst="rect">
              <a:avLst/>
            </a:prstGeom>
            <a:solidFill>
              <a:srgbClr val="FED5C3">
                <a:alpha val="100000"/>
              </a:srgbClr>
            </a:solidFill>
            <a:ln w="5420" cap="flat">
              <a:solidFill>
                <a:srgbClr val="FFFFFF">
                  <a:alpha val="100000"/>
                </a:srgbClr>
              </a:solidFill>
              <a:prstDash val="solid"/>
              <a:miter/>
            </a:ln>
          </p:spPr>
          <p:txBody>
            <a:bodyPr/>
            <a:lstStyle/>
            <a:p/>
          </p:txBody>
        </p:sp>
        <p:sp>
          <p:nvSpPr>
            <p:cNvPr id="645" name="rc25"/>
            <p:cNvSpPr/>
            <p:nvPr/>
          </p:nvSpPr>
          <p:spPr>
            <a:xfrm>
              <a:off x="4553388" y="6819433"/>
              <a:ext cx="275529" cy="275529"/>
            </a:xfrm>
            <a:prstGeom prst="rect">
              <a:avLst/>
            </a:prstGeom>
            <a:solidFill>
              <a:srgbClr val="FEDACA">
                <a:alpha val="100000"/>
              </a:srgbClr>
            </a:solidFill>
            <a:ln w="5420" cap="flat">
              <a:solidFill>
                <a:srgbClr val="FFFFFF">
                  <a:alpha val="100000"/>
                </a:srgbClr>
              </a:solidFill>
              <a:prstDash val="solid"/>
              <a:miter/>
            </a:ln>
          </p:spPr>
          <p:txBody>
            <a:bodyPr/>
            <a:lstStyle/>
            <a:p/>
          </p:txBody>
        </p:sp>
        <p:sp>
          <p:nvSpPr>
            <p:cNvPr id="646" name="rc26"/>
            <p:cNvSpPr/>
            <p:nvPr/>
          </p:nvSpPr>
          <p:spPr>
            <a:xfrm>
              <a:off x="4828917" y="6819433"/>
              <a:ext cx="275529" cy="275529"/>
            </a:xfrm>
            <a:prstGeom prst="rect">
              <a:avLst/>
            </a:prstGeom>
            <a:solidFill>
              <a:srgbClr val="FED5C3">
                <a:alpha val="100000"/>
              </a:srgbClr>
            </a:solidFill>
            <a:ln w="5420" cap="flat">
              <a:solidFill>
                <a:srgbClr val="FFFFFF">
                  <a:alpha val="100000"/>
                </a:srgbClr>
              </a:solidFill>
              <a:prstDash val="solid"/>
              <a:miter/>
            </a:ln>
          </p:spPr>
          <p:txBody>
            <a:bodyPr/>
            <a:lstStyle/>
            <a:p/>
          </p:txBody>
        </p:sp>
        <p:sp>
          <p:nvSpPr>
            <p:cNvPr id="647" name="rc27"/>
            <p:cNvSpPr/>
            <p:nvPr/>
          </p:nvSpPr>
          <p:spPr>
            <a:xfrm>
              <a:off x="5104446" y="6819433"/>
              <a:ext cx="275529" cy="275529"/>
            </a:xfrm>
            <a:prstGeom prst="rect">
              <a:avLst/>
            </a:prstGeom>
            <a:solidFill>
              <a:srgbClr val="FECAB5">
                <a:alpha val="100000"/>
              </a:srgbClr>
            </a:solidFill>
            <a:ln w="5420" cap="flat">
              <a:solidFill>
                <a:srgbClr val="FFFFFF">
                  <a:alpha val="100000"/>
                </a:srgbClr>
              </a:solidFill>
              <a:prstDash val="solid"/>
              <a:miter/>
            </a:ln>
          </p:spPr>
          <p:txBody>
            <a:bodyPr/>
            <a:lstStyle/>
            <a:p/>
          </p:txBody>
        </p:sp>
        <p:sp>
          <p:nvSpPr>
            <p:cNvPr id="648" name="rc28"/>
            <p:cNvSpPr/>
            <p:nvPr/>
          </p:nvSpPr>
          <p:spPr>
            <a:xfrm>
              <a:off x="5379976" y="6819433"/>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9" name="rc29"/>
            <p:cNvSpPr/>
            <p:nvPr/>
          </p:nvSpPr>
          <p:spPr>
            <a:xfrm>
              <a:off x="2349153" y="7094962"/>
              <a:ext cx="275529" cy="275529"/>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650" name="rc30"/>
            <p:cNvSpPr/>
            <p:nvPr/>
          </p:nvSpPr>
          <p:spPr>
            <a:xfrm>
              <a:off x="2624683" y="7094962"/>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51" name="rc31"/>
            <p:cNvSpPr/>
            <p:nvPr/>
          </p:nvSpPr>
          <p:spPr>
            <a:xfrm>
              <a:off x="2900212" y="709496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2" name="rc32"/>
            <p:cNvSpPr/>
            <p:nvPr/>
          </p:nvSpPr>
          <p:spPr>
            <a:xfrm>
              <a:off x="3175741" y="7094962"/>
              <a:ext cx="275529" cy="275529"/>
            </a:xfrm>
            <a:prstGeom prst="rect">
              <a:avLst/>
            </a:prstGeom>
            <a:solidFill>
              <a:srgbClr val="FEDACA">
                <a:alpha val="100000"/>
              </a:srgbClr>
            </a:solidFill>
            <a:ln w="5420" cap="flat">
              <a:solidFill>
                <a:srgbClr val="FFFFFF">
                  <a:alpha val="100000"/>
                </a:srgbClr>
              </a:solidFill>
              <a:prstDash val="solid"/>
              <a:miter/>
            </a:ln>
          </p:spPr>
          <p:txBody>
            <a:bodyPr/>
            <a:lstStyle/>
            <a:p/>
          </p:txBody>
        </p:sp>
        <p:sp>
          <p:nvSpPr>
            <p:cNvPr id="653" name="rc33"/>
            <p:cNvSpPr/>
            <p:nvPr/>
          </p:nvSpPr>
          <p:spPr>
            <a:xfrm>
              <a:off x="3451271" y="7094962"/>
              <a:ext cx="275529" cy="275529"/>
            </a:xfrm>
            <a:prstGeom prst="rect">
              <a:avLst/>
            </a:prstGeom>
            <a:solidFill>
              <a:srgbClr val="FEDACA">
                <a:alpha val="100000"/>
              </a:srgbClr>
            </a:solidFill>
            <a:ln w="5420" cap="flat">
              <a:solidFill>
                <a:srgbClr val="FFFFFF">
                  <a:alpha val="100000"/>
                </a:srgbClr>
              </a:solidFill>
              <a:prstDash val="solid"/>
              <a:miter/>
            </a:ln>
          </p:spPr>
          <p:txBody>
            <a:bodyPr/>
            <a:lstStyle/>
            <a:p/>
          </p:txBody>
        </p:sp>
        <p:sp>
          <p:nvSpPr>
            <p:cNvPr id="654" name="rc34"/>
            <p:cNvSpPr/>
            <p:nvPr/>
          </p:nvSpPr>
          <p:spPr>
            <a:xfrm>
              <a:off x="3726800" y="7094962"/>
              <a:ext cx="275529" cy="275529"/>
            </a:xfrm>
            <a:prstGeom prst="rect">
              <a:avLst/>
            </a:prstGeom>
            <a:solidFill>
              <a:srgbClr val="FED0BC">
                <a:alpha val="100000"/>
              </a:srgbClr>
            </a:solidFill>
            <a:ln w="5420" cap="flat">
              <a:solidFill>
                <a:srgbClr val="FFFFFF">
                  <a:alpha val="100000"/>
                </a:srgbClr>
              </a:solidFill>
              <a:prstDash val="solid"/>
              <a:miter/>
            </a:ln>
          </p:spPr>
          <p:txBody>
            <a:bodyPr/>
            <a:lstStyle/>
            <a:p/>
          </p:txBody>
        </p:sp>
        <p:sp>
          <p:nvSpPr>
            <p:cNvPr id="655" name="rc35"/>
            <p:cNvSpPr/>
            <p:nvPr/>
          </p:nvSpPr>
          <p:spPr>
            <a:xfrm>
              <a:off x="4002329" y="7094962"/>
              <a:ext cx="275529" cy="275529"/>
            </a:xfrm>
            <a:prstGeom prst="rect">
              <a:avLst/>
            </a:prstGeom>
            <a:solidFill>
              <a:srgbClr val="FDA588">
                <a:alpha val="100000"/>
              </a:srgbClr>
            </a:solidFill>
            <a:ln w="5420" cap="flat">
              <a:solidFill>
                <a:srgbClr val="FFFFFF">
                  <a:alpha val="100000"/>
                </a:srgbClr>
              </a:solidFill>
              <a:prstDash val="solid"/>
              <a:miter/>
            </a:ln>
          </p:spPr>
          <p:txBody>
            <a:bodyPr/>
            <a:lstStyle/>
            <a:p/>
          </p:txBody>
        </p:sp>
        <p:sp>
          <p:nvSpPr>
            <p:cNvPr id="656" name="rc36"/>
            <p:cNvSpPr/>
            <p:nvPr/>
          </p:nvSpPr>
          <p:spPr>
            <a:xfrm>
              <a:off x="4277858" y="709496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7" name="rc37"/>
            <p:cNvSpPr/>
            <p:nvPr/>
          </p:nvSpPr>
          <p:spPr>
            <a:xfrm>
              <a:off x="4553388" y="709496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8" name="rc38"/>
            <p:cNvSpPr/>
            <p:nvPr/>
          </p:nvSpPr>
          <p:spPr>
            <a:xfrm>
              <a:off x="4828917" y="709496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9" name="rc39"/>
            <p:cNvSpPr/>
            <p:nvPr/>
          </p:nvSpPr>
          <p:spPr>
            <a:xfrm>
              <a:off x="5104446" y="709496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0" name="rc40"/>
            <p:cNvSpPr/>
            <p:nvPr/>
          </p:nvSpPr>
          <p:spPr>
            <a:xfrm>
              <a:off x="5379976" y="709496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1" name="rc41"/>
            <p:cNvSpPr/>
            <p:nvPr/>
          </p:nvSpPr>
          <p:spPr>
            <a:xfrm>
              <a:off x="2349153" y="7370492"/>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2" name="rc42"/>
            <p:cNvSpPr/>
            <p:nvPr/>
          </p:nvSpPr>
          <p:spPr>
            <a:xfrm>
              <a:off x="2624683" y="7370492"/>
              <a:ext cx="275529" cy="275529"/>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663" name="rc43"/>
            <p:cNvSpPr/>
            <p:nvPr/>
          </p:nvSpPr>
          <p:spPr>
            <a:xfrm>
              <a:off x="2900212" y="737049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4" name="rc44"/>
            <p:cNvSpPr/>
            <p:nvPr/>
          </p:nvSpPr>
          <p:spPr>
            <a:xfrm>
              <a:off x="3175741" y="737049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5" name="rc45"/>
            <p:cNvSpPr/>
            <p:nvPr/>
          </p:nvSpPr>
          <p:spPr>
            <a:xfrm>
              <a:off x="3451271" y="737049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6" name="rc46"/>
            <p:cNvSpPr/>
            <p:nvPr/>
          </p:nvSpPr>
          <p:spPr>
            <a:xfrm>
              <a:off x="3726800" y="737049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7" name="rc47"/>
            <p:cNvSpPr/>
            <p:nvPr/>
          </p:nvSpPr>
          <p:spPr>
            <a:xfrm>
              <a:off x="4002329" y="737049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8" name="rc48"/>
            <p:cNvSpPr/>
            <p:nvPr/>
          </p:nvSpPr>
          <p:spPr>
            <a:xfrm>
              <a:off x="4277858" y="7370492"/>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9" name="rc49"/>
            <p:cNvSpPr/>
            <p:nvPr/>
          </p:nvSpPr>
          <p:spPr>
            <a:xfrm>
              <a:off x="4553388" y="7370492"/>
              <a:ext cx="275529" cy="275529"/>
            </a:xfrm>
            <a:prstGeom prst="rect">
              <a:avLst/>
            </a:prstGeom>
            <a:solidFill>
              <a:srgbClr val="FEDACA">
                <a:alpha val="100000"/>
              </a:srgbClr>
            </a:solidFill>
            <a:ln w="5420" cap="flat">
              <a:solidFill>
                <a:srgbClr val="FFFFFF">
                  <a:alpha val="100000"/>
                </a:srgbClr>
              </a:solidFill>
              <a:prstDash val="solid"/>
              <a:miter/>
            </a:ln>
          </p:spPr>
          <p:txBody>
            <a:bodyPr/>
            <a:lstStyle/>
            <a:p/>
          </p:txBody>
        </p:sp>
        <p:sp>
          <p:nvSpPr>
            <p:cNvPr id="670" name="rc50"/>
            <p:cNvSpPr/>
            <p:nvPr/>
          </p:nvSpPr>
          <p:spPr>
            <a:xfrm>
              <a:off x="4828917" y="7370492"/>
              <a:ext cx="275529" cy="275529"/>
            </a:xfrm>
            <a:prstGeom prst="rect">
              <a:avLst/>
            </a:prstGeom>
            <a:solidFill>
              <a:srgbClr val="FDAB8E">
                <a:alpha val="100000"/>
              </a:srgbClr>
            </a:solidFill>
            <a:ln w="5420" cap="flat">
              <a:solidFill>
                <a:srgbClr val="FFFFFF">
                  <a:alpha val="100000"/>
                </a:srgbClr>
              </a:solidFill>
              <a:prstDash val="solid"/>
              <a:miter/>
            </a:ln>
          </p:spPr>
          <p:txBody>
            <a:bodyPr/>
            <a:lstStyle/>
            <a:p/>
          </p:txBody>
        </p:sp>
        <p:sp>
          <p:nvSpPr>
            <p:cNvPr id="671" name="rc51"/>
            <p:cNvSpPr/>
            <p:nvPr/>
          </p:nvSpPr>
          <p:spPr>
            <a:xfrm>
              <a:off x="5104446" y="7370492"/>
              <a:ext cx="275529" cy="275529"/>
            </a:xfrm>
            <a:prstGeom prst="rect">
              <a:avLst/>
            </a:prstGeom>
            <a:solidFill>
              <a:srgbClr val="FECAB5">
                <a:alpha val="100000"/>
              </a:srgbClr>
            </a:solidFill>
            <a:ln w="5420" cap="flat">
              <a:solidFill>
                <a:srgbClr val="FFFFFF">
                  <a:alpha val="100000"/>
                </a:srgbClr>
              </a:solidFill>
              <a:prstDash val="solid"/>
              <a:miter/>
            </a:ln>
          </p:spPr>
          <p:txBody>
            <a:bodyPr/>
            <a:lstStyle/>
            <a:p/>
          </p:txBody>
        </p:sp>
        <p:sp>
          <p:nvSpPr>
            <p:cNvPr id="672" name="rc52"/>
            <p:cNvSpPr/>
            <p:nvPr/>
          </p:nvSpPr>
          <p:spPr>
            <a:xfrm>
              <a:off x="5379976" y="7370492"/>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3" name="rc53"/>
            <p:cNvSpPr/>
            <p:nvPr/>
          </p:nvSpPr>
          <p:spPr>
            <a:xfrm>
              <a:off x="2349153" y="7646021"/>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4" name="rc54"/>
            <p:cNvSpPr/>
            <p:nvPr/>
          </p:nvSpPr>
          <p:spPr>
            <a:xfrm>
              <a:off x="2624683" y="7646021"/>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5" name="rc55"/>
            <p:cNvSpPr/>
            <p:nvPr/>
          </p:nvSpPr>
          <p:spPr>
            <a:xfrm>
              <a:off x="2900212" y="7646021"/>
              <a:ext cx="275529" cy="275529"/>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676" name="rc56"/>
            <p:cNvSpPr/>
            <p:nvPr/>
          </p:nvSpPr>
          <p:spPr>
            <a:xfrm>
              <a:off x="3175741" y="7646021"/>
              <a:ext cx="275529" cy="275529"/>
            </a:xfrm>
            <a:prstGeom prst="rect">
              <a:avLst/>
            </a:prstGeom>
            <a:solidFill>
              <a:srgbClr val="FDBFA7">
                <a:alpha val="100000"/>
              </a:srgbClr>
            </a:solidFill>
            <a:ln w="5420" cap="flat">
              <a:solidFill>
                <a:srgbClr val="FFFFFF">
                  <a:alpha val="100000"/>
                </a:srgbClr>
              </a:solidFill>
              <a:prstDash val="solid"/>
              <a:miter/>
            </a:ln>
          </p:spPr>
          <p:txBody>
            <a:bodyPr/>
            <a:lstStyle/>
            <a:p/>
          </p:txBody>
        </p:sp>
        <p:sp>
          <p:nvSpPr>
            <p:cNvPr id="677" name="rc57"/>
            <p:cNvSpPr/>
            <p:nvPr/>
          </p:nvSpPr>
          <p:spPr>
            <a:xfrm>
              <a:off x="3451271" y="7646021"/>
              <a:ext cx="275529" cy="275529"/>
            </a:xfrm>
            <a:prstGeom prst="rect">
              <a:avLst/>
            </a:prstGeom>
            <a:solidFill>
              <a:srgbClr val="FED5C3">
                <a:alpha val="100000"/>
              </a:srgbClr>
            </a:solidFill>
            <a:ln w="5420" cap="flat">
              <a:solidFill>
                <a:srgbClr val="FFFFFF">
                  <a:alpha val="100000"/>
                </a:srgbClr>
              </a:solidFill>
              <a:prstDash val="solid"/>
              <a:miter/>
            </a:ln>
          </p:spPr>
          <p:txBody>
            <a:bodyPr/>
            <a:lstStyle/>
            <a:p/>
          </p:txBody>
        </p:sp>
        <p:sp>
          <p:nvSpPr>
            <p:cNvPr id="678" name="rc58"/>
            <p:cNvSpPr/>
            <p:nvPr/>
          </p:nvSpPr>
          <p:spPr>
            <a:xfrm>
              <a:off x="3726800" y="7646021"/>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9" name="rc59"/>
            <p:cNvSpPr/>
            <p:nvPr/>
          </p:nvSpPr>
          <p:spPr>
            <a:xfrm>
              <a:off x="4002329" y="7646021"/>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0" name="rc60"/>
            <p:cNvSpPr/>
            <p:nvPr/>
          </p:nvSpPr>
          <p:spPr>
            <a:xfrm>
              <a:off x="4277858" y="7646021"/>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1" name="rc61"/>
            <p:cNvSpPr/>
            <p:nvPr/>
          </p:nvSpPr>
          <p:spPr>
            <a:xfrm>
              <a:off x="4553388" y="7646021"/>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2" name="rc62"/>
            <p:cNvSpPr/>
            <p:nvPr/>
          </p:nvSpPr>
          <p:spPr>
            <a:xfrm>
              <a:off x="4828917" y="7646021"/>
              <a:ext cx="275529" cy="275529"/>
            </a:xfrm>
            <a:prstGeom prst="rect">
              <a:avLst/>
            </a:prstGeom>
            <a:solidFill>
              <a:srgbClr val="FED0BC">
                <a:alpha val="100000"/>
              </a:srgbClr>
            </a:solidFill>
            <a:ln w="5420" cap="flat">
              <a:solidFill>
                <a:srgbClr val="FFFFFF">
                  <a:alpha val="100000"/>
                </a:srgbClr>
              </a:solidFill>
              <a:prstDash val="solid"/>
              <a:miter/>
            </a:ln>
          </p:spPr>
          <p:txBody>
            <a:bodyPr/>
            <a:lstStyle/>
            <a:p/>
          </p:txBody>
        </p:sp>
        <p:sp>
          <p:nvSpPr>
            <p:cNvPr id="683" name="rc63"/>
            <p:cNvSpPr/>
            <p:nvPr/>
          </p:nvSpPr>
          <p:spPr>
            <a:xfrm>
              <a:off x="5104446" y="7646021"/>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4" name="rc64"/>
            <p:cNvSpPr/>
            <p:nvPr/>
          </p:nvSpPr>
          <p:spPr>
            <a:xfrm>
              <a:off x="5379976" y="7646021"/>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5" name="rc65"/>
            <p:cNvSpPr/>
            <p:nvPr/>
          </p:nvSpPr>
          <p:spPr>
            <a:xfrm>
              <a:off x="2349153"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6" name="rc66"/>
            <p:cNvSpPr/>
            <p:nvPr/>
          </p:nvSpPr>
          <p:spPr>
            <a:xfrm>
              <a:off x="2624683" y="7921550"/>
              <a:ext cx="275529" cy="275529"/>
            </a:xfrm>
            <a:prstGeom prst="rect">
              <a:avLst/>
            </a:prstGeom>
            <a:solidFill>
              <a:srgbClr val="FED5C3">
                <a:alpha val="100000"/>
              </a:srgbClr>
            </a:solidFill>
            <a:ln w="5420" cap="flat">
              <a:solidFill>
                <a:srgbClr val="FFFFFF">
                  <a:alpha val="100000"/>
                </a:srgbClr>
              </a:solidFill>
              <a:prstDash val="solid"/>
              <a:miter/>
            </a:ln>
          </p:spPr>
          <p:txBody>
            <a:bodyPr/>
            <a:lstStyle/>
            <a:p/>
          </p:txBody>
        </p:sp>
        <p:sp>
          <p:nvSpPr>
            <p:cNvPr id="687" name="rc67"/>
            <p:cNvSpPr/>
            <p:nvPr/>
          </p:nvSpPr>
          <p:spPr>
            <a:xfrm>
              <a:off x="2900212" y="7921550"/>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88" name="rc68"/>
            <p:cNvSpPr/>
            <p:nvPr/>
          </p:nvSpPr>
          <p:spPr>
            <a:xfrm>
              <a:off x="3175741"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9" name="rc69"/>
            <p:cNvSpPr/>
            <p:nvPr/>
          </p:nvSpPr>
          <p:spPr>
            <a:xfrm>
              <a:off x="3451271"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0" name="rc70"/>
            <p:cNvSpPr/>
            <p:nvPr/>
          </p:nvSpPr>
          <p:spPr>
            <a:xfrm>
              <a:off x="3726800"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1" name="rc71"/>
            <p:cNvSpPr/>
            <p:nvPr/>
          </p:nvSpPr>
          <p:spPr>
            <a:xfrm>
              <a:off x="4002329"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2" name="rc72"/>
            <p:cNvSpPr/>
            <p:nvPr/>
          </p:nvSpPr>
          <p:spPr>
            <a:xfrm>
              <a:off x="4277858" y="7921550"/>
              <a:ext cx="275529" cy="275529"/>
            </a:xfrm>
            <a:prstGeom prst="rect">
              <a:avLst/>
            </a:prstGeom>
            <a:solidFill>
              <a:srgbClr val="FEDACA">
                <a:alpha val="100000"/>
              </a:srgbClr>
            </a:solidFill>
            <a:ln w="5420" cap="flat">
              <a:solidFill>
                <a:srgbClr val="FFFFFF">
                  <a:alpha val="100000"/>
                </a:srgbClr>
              </a:solidFill>
              <a:prstDash val="solid"/>
              <a:miter/>
            </a:ln>
          </p:spPr>
          <p:txBody>
            <a:bodyPr/>
            <a:lstStyle/>
            <a:p/>
          </p:txBody>
        </p:sp>
        <p:sp>
          <p:nvSpPr>
            <p:cNvPr id="693" name="rc73"/>
            <p:cNvSpPr/>
            <p:nvPr/>
          </p:nvSpPr>
          <p:spPr>
            <a:xfrm>
              <a:off x="4553388" y="7921550"/>
              <a:ext cx="275529" cy="275529"/>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694" name="rc74"/>
            <p:cNvSpPr/>
            <p:nvPr/>
          </p:nvSpPr>
          <p:spPr>
            <a:xfrm>
              <a:off x="4828917" y="7921550"/>
              <a:ext cx="275529" cy="275529"/>
            </a:xfrm>
            <a:prstGeom prst="rect">
              <a:avLst/>
            </a:prstGeom>
            <a:solidFill>
              <a:srgbClr val="FED5C3">
                <a:alpha val="100000"/>
              </a:srgbClr>
            </a:solidFill>
            <a:ln w="5420" cap="flat">
              <a:solidFill>
                <a:srgbClr val="FFFFFF">
                  <a:alpha val="100000"/>
                </a:srgbClr>
              </a:solidFill>
              <a:prstDash val="solid"/>
              <a:miter/>
            </a:ln>
          </p:spPr>
          <p:txBody>
            <a:bodyPr/>
            <a:lstStyle/>
            <a:p/>
          </p:txBody>
        </p:sp>
        <p:sp>
          <p:nvSpPr>
            <p:cNvPr id="695" name="rc75"/>
            <p:cNvSpPr/>
            <p:nvPr/>
          </p:nvSpPr>
          <p:spPr>
            <a:xfrm>
              <a:off x="5104446" y="7921550"/>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6" name="rc76"/>
            <p:cNvSpPr/>
            <p:nvPr/>
          </p:nvSpPr>
          <p:spPr>
            <a:xfrm>
              <a:off x="5379976"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7" name="rc77"/>
            <p:cNvSpPr/>
            <p:nvPr/>
          </p:nvSpPr>
          <p:spPr>
            <a:xfrm>
              <a:off x="2349153" y="819708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8" name="rc78"/>
            <p:cNvSpPr/>
            <p:nvPr/>
          </p:nvSpPr>
          <p:spPr>
            <a:xfrm>
              <a:off x="2624683" y="819708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9" name="rc79"/>
            <p:cNvSpPr/>
            <p:nvPr/>
          </p:nvSpPr>
          <p:spPr>
            <a:xfrm>
              <a:off x="2900212" y="819708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0" name="rc80"/>
            <p:cNvSpPr/>
            <p:nvPr/>
          </p:nvSpPr>
          <p:spPr>
            <a:xfrm>
              <a:off x="3175741" y="8197080"/>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01" name="rc81"/>
            <p:cNvSpPr/>
            <p:nvPr/>
          </p:nvSpPr>
          <p:spPr>
            <a:xfrm>
              <a:off x="3451271" y="819708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2" name="rc82"/>
            <p:cNvSpPr/>
            <p:nvPr/>
          </p:nvSpPr>
          <p:spPr>
            <a:xfrm>
              <a:off x="3726800" y="819708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3" name="rc83"/>
            <p:cNvSpPr/>
            <p:nvPr/>
          </p:nvSpPr>
          <p:spPr>
            <a:xfrm>
              <a:off x="4002329" y="819708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4" name="rc84"/>
            <p:cNvSpPr/>
            <p:nvPr/>
          </p:nvSpPr>
          <p:spPr>
            <a:xfrm>
              <a:off x="4277858" y="819708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5" name="rc85"/>
            <p:cNvSpPr/>
            <p:nvPr/>
          </p:nvSpPr>
          <p:spPr>
            <a:xfrm>
              <a:off x="4553388" y="8197080"/>
              <a:ext cx="275529" cy="275529"/>
            </a:xfrm>
            <a:prstGeom prst="rect">
              <a:avLst/>
            </a:prstGeom>
            <a:solidFill>
              <a:srgbClr val="FDBFA7">
                <a:alpha val="100000"/>
              </a:srgbClr>
            </a:solidFill>
            <a:ln w="5420" cap="flat">
              <a:solidFill>
                <a:srgbClr val="FFFFFF">
                  <a:alpha val="100000"/>
                </a:srgbClr>
              </a:solidFill>
              <a:prstDash val="solid"/>
              <a:miter/>
            </a:ln>
          </p:spPr>
          <p:txBody>
            <a:bodyPr/>
            <a:lstStyle/>
            <a:p/>
          </p:txBody>
        </p:sp>
        <p:sp>
          <p:nvSpPr>
            <p:cNvPr id="706" name="rc86"/>
            <p:cNvSpPr/>
            <p:nvPr/>
          </p:nvSpPr>
          <p:spPr>
            <a:xfrm>
              <a:off x="4828917" y="8197080"/>
              <a:ext cx="275529" cy="275529"/>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707" name="rc87"/>
            <p:cNvSpPr/>
            <p:nvPr/>
          </p:nvSpPr>
          <p:spPr>
            <a:xfrm>
              <a:off x="5104446" y="8197080"/>
              <a:ext cx="275529" cy="275529"/>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708" name="rc88"/>
            <p:cNvSpPr/>
            <p:nvPr/>
          </p:nvSpPr>
          <p:spPr>
            <a:xfrm>
              <a:off x="5379976" y="8197080"/>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09" name="rc89"/>
            <p:cNvSpPr/>
            <p:nvPr/>
          </p:nvSpPr>
          <p:spPr>
            <a:xfrm>
              <a:off x="2349153"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0" name="rc90"/>
            <p:cNvSpPr/>
            <p:nvPr/>
          </p:nvSpPr>
          <p:spPr>
            <a:xfrm>
              <a:off x="2624683"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1" name="rc91"/>
            <p:cNvSpPr/>
            <p:nvPr/>
          </p:nvSpPr>
          <p:spPr>
            <a:xfrm>
              <a:off x="2900212"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2" name="rc92"/>
            <p:cNvSpPr/>
            <p:nvPr/>
          </p:nvSpPr>
          <p:spPr>
            <a:xfrm>
              <a:off x="3175741" y="8472609"/>
              <a:ext cx="275529" cy="275529"/>
            </a:xfrm>
            <a:prstGeom prst="rect">
              <a:avLst/>
            </a:prstGeom>
            <a:solidFill>
              <a:srgbClr val="FED5C3">
                <a:alpha val="100000"/>
              </a:srgbClr>
            </a:solidFill>
            <a:ln w="5420" cap="flat">
              <a:solidFill>
                <a:srgbClr val="FFFFFF">
                  <a:alpha val="100000"/>
                </a:srgbClr>
              </a:solidFill>
              <a:prstDash val="solid"/>
              <a:miter/>
            </a:ln>
          </p:spPr>
          <p:txBody>
            <a:bodyPr/>
            <a:lstStyle/>
            <a:p/>
          </p:txBody>
        </p:sp>
        <p:sp>
          <p:nvSpPr>
            <p:cNvPr id="713" name="rc93"/>
            <p:cNvSpPr/>
            <p:nvPr/>
          </p:nvSpPr>
          <p:spPr>
            <a:xfrm>
              <a:off x="3451271"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4" name="rc94"/>
            <p:cNvSpPr/>
            <p:nvPr/>
          </p:nvSpPr>
          <p:spPr>
            <a:xfrm>
              <a:off x="3726800"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5" name="rc95"/>
            <p:cNvSpPr/>
            <p:nvPr/>
          </p:nvSpPr>
          <p:spPr>
            <a:xfrm>
              <a:off x="4002329"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6" name="rc96"/>
            <p:cNvSpPr/>
            <p:nvPr/>
          </p:nvSpPr>
          <p:spPr>
            <a:xfrm>
              <a:off x="4277858"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7" name="rc97"/>
            <p:cNvSpPr/>
            <p:nvPr/>
          </p:nvSpPr>
          <p:spPr>
            <a:xfrm>
              <a:off x="4553388"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8" name="rc98"/>
            <p:cNvSpPr/>
            <p:nvPr/>
          </p:nvSpPr>
          <p:spPr>
            <a:xfrm>
              <a:off x="4828917"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9" name="rc99"/>
            <p:cNvSpPr/>
            <p:nvPr/>
          </p:nvSpPr>
          <p:spPr>
            <a:xfrm>
              <a:off x="5104446" y="8472609"/>
              <a:ext cx="275529" cy="275529"/>
            </a:xfrm>
            <a:prstGeom prst="rect">
              <a:avLst/>
            </a:prstGeom>
            <a:solidFill>
              <a:srgbClr val="FECAB5">
                <a:alpha val="100000"/>
              </a:srgbClr>
            </a:solidFill>
            <a:ln w="5420" cap="flat">
              <a:solidFill>
                <a:srgbClr val="FFFFFF">
                  <a:alpha val="100000"/>
                </a:srgbClr>
              </a:solidFill>
              <a:prstDash val="solid"/>
              <a:miter/>
            </a:ln>
          </p:spPr>
          <p:txBody>
            <a:bodyPr/>
            <a:lstStyle/>
            <a:p/>
          </p:txBody>
        </p:sp>
        <p:sp>
          <p:nvSpPr>
            <p:cNvPr id="720" name="rc100"/>
            <p:cNvSpPr/>
            <p:nvPr/>
          </p:nvSpPr>
          <p:spPr>
            <a:xfrm>
              <a:off x="5379976"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1" name="rc101"/>
            <p:cNvSpPr/>
            <p:nvPr/>
          </p:nvSpPr>
          <p:spPr>
            <a:xfrm>
              <a:off x="2349153" y="8748138"/>
              <a:ext cx="275529" cy="275529"/>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722" name="rc102"/>
            <p:cNvSpPr/>
            <p:nvPr/>
          </p:nvSpPr>
          <p:spPr>
            <a:xfrm>
              <a:off x="2624683" y="8748138"/>
              <a:ext cx="275529" cy="275529"/>
            </a:xfrm>
            <a:prstGeom prst="rect">
              <a:avLst/>
            </a:prstGeom>
            <a:solidFill>
              <a:srgbClr val="FED5C3">
                <a:alpha val="100000"/>
              </a:srgbClr>
            </a:solidFill>
            <a:ln w="5420" cap="flat">
              <a:solidFill>
                <a:srgbClr val="FFFFFF">
                  <a:alpha val="100000"/>
                </a:srgbClr>
              </a:solidFill>
              <a:prstDash val="solid"/>
              <a:miter/>
            </a:ln>
          </p:spPr>
          <p:txBody>
            <a:bodyPr/>
            <a:lstStyle/>
            <a:p/>
          </p:txBody>
        </p:sp>
        <p:sp>
          <p:nvSpPr>
            <p:cNvPr id="723" name="rc103"/>
            <p:cNvSpPr/>
            <p:nvPr/>
          </p:nvSpPr>
          <p:spPr>
            <a:xfrm>
              <a:off x="2900212" y="8748138"/>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4" name="rc104"/>
            <p:cNvSpPr/>
            <p:nvPr/>
          </p:nvSpPr>
          <p:spPr>
            <a:xfrm>
              <a:off x="3175741" y="8748138"/>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5" name="rc105"/>
            <p:cNvSpPr/>
            <p:nvPr/>
          </p:nvSpPr>
          <p:spPr>
            <a:xfrm>
              <a:off x="3451271" y="8748138"/>
              <a:ext cx="275529" cy="275529"/>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726" name="rc106"/>
            <p:cNvSpPr/>
            <p:nvPr/>
          </p:nvSpPr>
          <p:spPr>
            <a:xfrm>
              <a:off x="3726800" y="8748138"/>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7" name="rc107"/>
            <p:cNvSpPr/>
            <p:nvPr/>
          </p:nvSpPr>
          <p:spPr>
            <a:xfrm>
              <a:off x="4002329" y="8748138"/>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28" name="rc108"/>
            <p:cNvSpPr/>
            <p:nvPr/>
          </p:nvSpPr>
          <p:spPr>
            <a:xfrm>
              <a:off x="4277858" y="8748138"/>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9" name="rc109"/>
            <p:cNvSpPr/>
            <p:nvPr/>
          </p:nvSpPr>
          <p:spPr>
            <a:xfrm>
              <a:off x="4553388" y="8748138"/>
              <a:ext cx="275529" cy="275529"/>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730" name="rc110"/>
            <p:cNvSpPr/>
            <p:nvPr/>
          </p:nvSpPr>
          <p:spPr>
            <a:xfrm>
              <a:off x="4828917" y="8748138"/>
              <a:ext cx="275529" cy="275529"/>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731" name="rc111"/>
            <p:cNvSpPr/>
            <p:nvPr/>
          </p:nvSpPr>
          <p:spPr>
            <a:xfrm>
              <a:off x="5104446" y="8748138"/>
              <a:ext cx="275529" cy="275529"/>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732" name="rc112"/>
            <p:cNvSpPr/>
            <p:nvPr/>
          </p:nvSpPr>
          <p:spPr>
            <a:xfrm>
              <a:off x="5379976" y="8748138"/>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33" name="rc113"/>
            <p:cNvSpPr/>
            <p:nvPr/>
          </p:nvSpPr>
          <p:spPr>
            <a:xfrm>
              <a:off x="2349153"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34" name="rc114"/>
            <p:cNvSpPr/>
            <p:nvPr/>
          </p:nvSpPr>
          <p:spPr>
            <a:xfrm>
              <a:off x="2624683"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35" name="rc115"/>
            <p:cNvSpPr/>
            <p:nvPr/>
          </p:nvSpPr>
          <p:spPr>
            <a:xfrm>
              <a:off x="2900212" y="9023667"/>
              <a:ext cx="275529" cy="275529"/>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736" name="rc116"/>
            <p:cNvSpPr/>
            <p:nvPr/>
          </p:nvSpPr>
          <p:spPr>
            <a:xfrm>
              <a:off x="3175741"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37" name="rc117"/>
            <p:cNvSpPr/>
            <p:nvPr/>
          </p:nvSpPr>
          <p:spPr>
            <a:xfrm>
              <a:off x="3451271"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38" name="rc118"/>
            <p:cNvSpPr/>
            <p:nvPr/>
          </p:nvSpPr>
          <p:spPr>
            <a:xfrm>
              <a:off x="3726800"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39" name="rc119"/>
            <p:cNvSpPr/>
            <p:nvPr/>
          </p:nvSpPr>
          <p:spPr>
            <a:xfrm>
              <a:off x="4002329"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40" name="rc120"/>
            <p:cNvSpPr/>
            <p:nvPr/>
          </p:nvSpPr>
          <p:spPr>
            <a:xfrm>
              <a:off x="4277858"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41" name="rc121"/>
            <p:cNvSpPr/>
            <p:nvPr/>
          </p:nvSpPr>
          <p:spPr>
            <a:xfrm>
              <a:off x="4553388"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42" name="rc122"/>
            <p:cNvSpPr/>
            <p:nvPr/>
          </p:nvSpPr>
          <p:spPr>
            <a:xfrm>
              <a:off x="4828917"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43" name="rc123"/>
            <p:cNvSpPr/>
            <p:nvPr/>
          </p:nvSpPr>
          <p:spPr>
            <a:xfrm>
              <a:off x="5104446"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44" name="rc124"/>
            <p:cNvSpPr/>
            <p:nvPr/>
          </p:nvSpPr>
          <p:spPr>
            <a:xfrm>
              <a:off x="5379976"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45" name="tx125"/>
            <p:cNvSpPr/>
            <p:nvPr/>
          </p:nvSpPr>
          <p:spPr>
            <a:xfrm>
              <a:off x="1363976" y="9074740"/>
              <a:ext cx="796304" cy="1412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Unspecified</a:t>
              </a:r>
            </a:p>
          </p:txBody>
        </p:sp>
        <p:sp>
          <p:nvSpPr>
            <p:cNvPr id="746" name="tx126"/>
            <p:cNvSpPr/>
            <p:nvPr/>
          </p:nvSpPr>
          <p:spPr>
            <a:xfrm>
              <a:off x="1702932" y="8827562"/>
              <a:ext cx="45734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Others</a:t>
              </a:r>
            </a:p>
          </p:txBody>
        </p:sp>
        <p:sp>
          <p:nvSpPr>
            <p:cNvPr id="747" name="tx127"/>
            <p:cNvSpPr/>
            <p:nvPr/>
          </p:nvSpPr>
          <p:spPr>
            <a:xfrm>
              <a:off x="1364124" y="8553968"/>
              <a:ext cx="796156"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PLATEAUX</a:t>
              </a:r>
            </a:p>
          </p:txBody>
        </p:sp>
        <p:sp>
          <p:nvSpPr>
            <p:cNvPr id="748" name="tx128"/>
            <p:cNvSpPr/>
            <p:nvPr/>
          </p:nvSpPr>
          <p:spPr>
            <a:xfrm>
              <a:off x="1474332" y="8276504"/>
              <a:ext cx="68594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KOUILOU</a:t>
              </a:r>
            </a:p>
          </p:txBody>
        </p:sp>
        <p:sp>
          <p:nvSpPr>
            <p:cNvPr id="749" name="tx129"/>
            <p:cNvSpPr/>
            <p:nvPr/>
          </p:nvSpPr>
          <p:spPr>
            <a:xfrm>
              <a:off x="1753831" y="8004769"/>
              <a:ext cx="406449"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NIARI</a:t>
              </a:r>
            </a:p>
          </p:txBody>
        </p:sp>
        <p:sp>
          <p:nvSpPr>
            <p:cNvPr id="750" name="tx130"/>
            <p:cNvSpPr/>
            <p:nvPr/>
          </p:nvSpPr>
          <p:spPr>
            <a:xfrm>
              <a:off x="1516673" y="7725519"/>
              <a:ext cx="643607"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SANGHA</a:t>
              </a:r>
            </a:p>
          </p:txBody>
        </p:sp>
        <p:sp>
          <p:nvSpPr>
            <p:cNvPr id="751" name="tx131"/>
            <p:cNvSpPr/>
            <p:nvPr/>
          </p:nvSpPr>
          <p:spPr>
            <a:xfrm>
              <a:off x="1736790" y="7449916"/>
              <a:ext cx="423490"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POOL</a:t>
              </a:r>
            </a:p>
          </p:txBody>
        </p:sp>
        <p:sp>
          <p:nvSpPr>
            <p:cNvPr id="752" name="tx132"/>
            <p:cNvSpPr/>
            <p:nvPr/>
          </p:nvSpPr>
          <p:spPr>
            <a:xfrm>
              <a:off x="1067956" y="7174386"/>
              <a:ext cx="1092324"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POINTE NOIRE</a:t>
              </a:r>
            </a:p>
          </p:txBody>
        </p:sp>
        <p:sp>
          <p:nvSpPr>
            <p:cNvPr id="753" name="tx133"/>
            <p:cNvSpPr/>
            <p:nvPr/>
          </p:nvSpPr>
          <p:spPr>
            <a:xfrm>
              <a:off x="1449031" y="6898932"/>
              <a:ext cx="711249"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CUVETTE</a:t>
              </a:r>
            </a:p>
          </p:txBody>
        </p:sp>
        <p:sp>
          <p:nvSpPr>
            <p:cNvPr id="754" name="tx134"/>
            <p:cNvSpPr/>
            <p:nvPr/>
          </p:nvSpPr>
          <p:spPr>
            <a:xfrm>
              <a:off x="1143933" y="6627123"/>
              <a:ext cx="1016347"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BRAZZAVILLE</a:t>
              </a:r>
            </a:p>
          </p:txBody>
        </p:sp>
        <p:sp>
          <p:nvSpPr>
            <p:cNvPr id="755" name="tx135"/>
            <p:cNvSpPr/>
            <p:nvPr/>
          </p:nvSpPr>
          <p:spPr>
            <a:xfrm rot="-2700000">
              <a:off x="2047283"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756" name="tx136"/>
            <p:cNvSpPr/>
            <p:nvPr/>
          </p:nvSpPr>
          <p:spPr>
            <a:xfrm rot="-2700000">
              <a:off x="2322812"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757" name="tx137"/>
            <p:cNvSpPr/>
            <p:nvPr/>
          </p:nvSpPr>
          <p:spPr>
            <a:xfrm rot="-2700000">
              <a:off x="2598341"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758" name="tx138"/>
            <p:cNvSpPr/>
            <p:nvPr/>
          </p:nvSpPr>
          <p:spPr>
            <a:xfrm rot="-2700000">
              <a:off x="2873871"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759" name="tx139"/>
            <p:cNvSpPr/>
            <p:nvPr/>
          </p:nvSpPr>
          <p:spPr>
            <a:xfrm rot="-2700000">
              <a:off x="3149400"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760" name="tx140"/>
            <p:cNvSpPr/>
            <p:nvPr/>
          </p:nvSpPr>
          <p:spPr>
            <a:xfrm rot="-2700000">
              <a:off x="3424929"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761" name="tx141"/>
            <p:cNvSpPr/>
            <p:nvPr/>
          </p:nvSpPr>
          <p:spPr>
            <a:xfrm rot="-2700000">
              <a:off x="3700459"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762" name="tx142"/>
            <p:cNvSpPr/>
            <p:nvPr/>
          </p:nvSpPr>
          <p:spPr>
            <a:xfrm rot="-2700000">
              <a:off x="3975988"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763" name="tx143"/>
            <p:cNvSpPr/>
            <p:nvPr/>
          </p:nvSpPr>
          <p:spPr>
            <a:xfrm rot="-2700000">
              <a:off x="4251517"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764" name="tx144"/>
            <p:cNvSpPr/>
            <p:nvPr/>
          </p:nvSpPr>
          <p:spPr>
            <a:xfrm rot="-2700000">
              <a:off x="4527020" y="9642497"/>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765" name="tx145"/>
            <p:cNvSpPr/>
            <p:nvPr/>
          </p:nvSpPr>
          <p:spPr>
            <a:xfrm rot="-2700000">
              <a:off x="4802576"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766" name="tx146"/>
            <p:cNvSpPr/>
            <p:nvPr/>
          </p:nvSpPr>
          <p:spPr>
            <a:xfrm rot="-2700000">
              <a:off x="5078105"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767" name="pic147"/>
            <p:cNvPicPr/>
            <p:nvPr/>
          </p:nvPicPr>
          <p:blipFill>
            <a:blip r:embed="rId2" cstate="print"/>
            <a:stretch>
              <a:fillRect/>
            </a:stretch>
          </p:blipFill>
          <p:spPr>
            <a:xfrm>
              <a:off x="2922329" y="10138064"/>
              <a:ext cx="2160000" cy="144000"/>
            </a:xfrm>
            <a:prstGeom prst="rect">
              <a:avLst/>
            </a:prstGeom>
          </p:spPr>
        </p:pic>
        <p:sp>
          <p:nvSpPr>
            <p:cNvPr id="768" name="pl148"/>
            <p:cNvSpPr/>
            <p:nvPr/>
          </p:nvSpPr>
          <p:spPr>
            <a:xfrm>
              <a:off x="3338167" y="1023817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69" name="pl149"/>
            <p:cNvSpPr/>
            <p:nvPr/>
          </p:nvSpPr>
          <p:spPr>
            <a:xfrm>
              <a:off x="3796210" y="1023817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70" name="pl150"/>
            <p:cNvSpPr/>
            <p:nvPr/>
          </p:nvSpPr>
          <p:spPr>
            <a:xfrm>
              <a:off x="4254253" y="1023817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71" name="pl151"/>
            <p:cNvSpPr/>
            <p:nvPr/>
          </p:nvSpPr>
          <p:spPr>
            <a:xfrm>
              <a:off x="4712295" y="1023817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72" name="pl152"/>
            <p:cNvSpPr/>
            <p:nvPr/>
          </p:nvSpPr>
          <p:spPr>
            <a:xfrm>
              <a:off x="3338167" y="1013806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73" name="pl153"/>
            <p:cNvSpPr/>
            <p:nvPr/>
          </p:nvSpPr>
          <p:spPr>
            <a:xfrm>
              <a:off x="3796210" y="1013806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74" name="pl154"/>
            <p:cNvSpPr/>
            <p:nvPr/>
          </p:nvSpPr>
          <p:spPr>
            <a:xfrm>
              <a:off x="4254253" y="1013806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75" name="pl155"/>
            <p:cNvSpPr/>
            <p:nvPr/>
          </p:nvSpPr>
          <p:spPr>
            <a:xfrm>
              <a:off x="4712295" y="1013806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76" name="tx156"/>
            <p:cNvSpPr/>
            <p:nvPr/>
          </p:nvSpPr>
          <p:spPr>
            <a:xfrm>
              <a:off x="3267536" y="1034973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10</a:t>
              </a:r>
            </a:p>
          </p:txBody>
        </p:sp>
        <p:sp>
          <p:nvSpPr>
            <p:cNvPr id="777" name="tx157"/>
            <p:cNvSpPr/>
            <p:nvPr/>
          </p:nvSpPr>
          <p:spPr>
            <a:xfrm>
              <a:off x="3725579" y="1034973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20</a:t>
              </a:r>
            </a:p>
          </p:txBody>
        </p:sp>
        <p:sp>
          <p:nvSpPr>
            <p:cNvPr id="778" name="tx158"/>
            <p:cNvSpPr/>
            <p:nvPr/>
          </p:nvSpPr>
          <p:spPr>
            <a:xfrm>
              <a:off x="4183621" y="10349669"/>
              <a:ext cx="141262" cy="92893"/>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30</a:t>
              </a:r>
            </a:p>
          </p:txBody>
        </p:sp>
        <p:sp>
          <p:nvSpPr>
            <p:cNvPr id="779" name="tx159"/>
            <p:cNvSpPr/>
            <p:nvPr/>
          </p:nvSpPr>
          <p:spPr>
            <a:xfrm>
              <a:off x="4641664" y="1034973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40</a:t>
              </a:r>
            </a:p>
          </p:txBody>
        </p:sp>
        <p:sp>
          <p:nvSpPr>
            <p:cNvPr id="780" name="tx160"/>
            <p:cNvSpPr/>
            <p:nvPr/>
          </p:nvSpPr>
          <p:spPr>
            <a:xfrm>
              <a:off x="1187650" y="6250748"/>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781"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782"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783"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Costa Rica</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772732" y="2153563"/>
              <a:ext cx="3239694" cy="3131794"/>
            </a:xfrm>
            <a:prstGeom prst="rect">
              <a:avLst/>
            </a:prstGeom>
            <a:solidFill>
              <a:srgbClr val="FFFFFF">
                <a:alpha val="100000"/>
              </a:srgbClr>
            </a:solidFill>
          </p:spPr>
          <p:txBody>
            <a:bodyPr/>
            <a:lstStyle/>
            <a:p/>
          </p:txBody>
        </p:sp>
        <p:sp>
          <p:nvSpPr>
            <p:cNvPr id="7" name="pl6"/>
            <p:cNvSpPr/>
            <p:nvPr/>
          </p:nvSpPr>
          <p:spPr>
            <a:xfrm>
              <a:off x="1772732" y="494605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8" name="pl7"/>
            <p:cNvSpPr/>
            <p:nvPr/>
          </p:nvSpPr>
          <p:spPr>
            <a:xfrm>
              <a:off x="1772732" y="4267440"/>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9" name="pl8"/>
            <p:cNvSpPr/>
            <p:nvPr/>
          </p:nvSpPr>
          <p:spPr>
            <a:xfrm>
              <a:off x="1772732" y="358882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0" name="pl9"/>
            <p:cNvSpPr/>
            <p:nvPr/>
          </p:nvSpPr>
          <p:spPr>
            <a:xfrm>
              <a:off x="1772732" y="2910216"/>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1" name="pl10"/>
            <p:cNvSpPr/>
            <p:nvPr/>
          </p:nvSpPr>
          <p:spPr>
            <a:xfrm>
              <a:off x="1772732" y="2231604"/>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2" name="pl11"/>
            <p:cNvSpPr/>
            <p:nvPr/>
          </p:nvSpPr>
          <p:spPr>
            <a:xfrm>
              <a:off x="177273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3" name="pl12"/>
            <p:cNvSpPr/>
            <p:nvPr/>
          </p:nvSpPr>
          <p:spPr>
            <a:xfrm>
              <a:off x="1772732" y="4606746"/>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4" name="pl13"/>
            <p:cNvSpPr/>
            <p:nvPr/>
          </p:nvSpPr>
          <p:spPr>
            <a:xfrm>
              <a:off x="1772732" y="3928134"/>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5" name="pl14"/>
            <p:cNvSpPr/>
            <p:nvPr/>
          </p:nvSpPr>
          <p:spPr>
            <a:xfrm>
              <a:off x="1772732" y="3249522"/>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6" name="pl15"/>
            <p:cNvSpPr/>
            <p:nvPr/>
          </p:nvSpPr>
          <p:spPr>
            <a:xfrm>
              <a:off x="1772732" y="2570910"/>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7" name="rc16"/>
            <p:cNvSpPr/>
            <p:nvPr/>
          </p:nvSpPr>
          <p:spPr>
            <a:xfrm>
              <a:off x="181256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 name="rc17"/>
            <p:cNvSpPr/>
            <p:nvPr/>
          </p:nvSpPr>
          <p:spPr>
            <a:xfrm>
              <a:off x="181256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 name="rc18"/>
            <p:cNvSpPr/>
            <p:nvPr/>
          </p:nvSpPr>
          <p:spPr>
            <a:xfrm>
              <a:off x="181256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 name="rc19"/>
            <p:cNvSpPr/>
            <p:nvPr/>
          </p:nvSpPr>
          <p:spPr>
            <a:xfrm>
              <a:off x="1812565" y="5149635"/>
              <a:ext cx="238993" cy="13572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 name="rc20"/>
            <p:cNvSpPr/>
            <p:nvPr/>
          </p:nvSpPr>
          <p:spPr>
            <a:xfrm>
              <a:off x="207811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 name="rc21"/>
            <p:cNvSpPr/>
            <p:nvPr/>
          </p:nvSpPr>
          <p:spPr>
            <a:xfrm>
              <a:off x="207811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 name="rc22"/>
            <p:cNvSpPr/>
            <p:nvPr/>
          </p:nvSpPr>
          <p:spPr>
            <a:xfrm>
              <a:off x="207811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 name="rc23"/>
            <p:cNvSpPr/>
            <p:nvPr/>
          </p:nvSpPr>
          <p:spPr>
            <a:xfrm>
              <a:off x="2078113" y="5251427"/>
              <a:ext cx="238993" cy="339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 name="rc24"/>
            <p:cNvSpPr/>
            <p:nvPr/>
          </p:nvSpPr>
          <p:spPr>
            <a:xfrm>
              <a:off x="234366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 name="rc25"/>
            <p:cNvSpPr/>
            <p:nvPr/>
          </p:nvSpPr>
          <p:spPr>
            <a:xfrm>
              <a:off x="234366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 name="rc26"/>
            <p:cNvSpPr/>
            <p:nvPr/>
          </p:nvSpPr>
          <p:spPr>
            <a:xfrm>
              <a:off x="234366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 name="rc27"/>
            <p:cNvSpPr/>
            <p:nvPr/>
          </p:nvSpPr>
          <p:spPr>
            <a:xfrm>
              <a:off x="2343662" y="5217497"/>
              <a:ext cx="238993" cy="6786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 name="rc28"/>
            <p:cNvSpPr/>
            <p:nvPr/>
          </p:nvSpPr>
          <p:spPr>
            <a:xfrm>
              <a:off x="260921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0" name="rc29"/>
            <p:cNvSpPr/>
            <p:nvPr/>
          </p:nvSpPr>
          <p:spPr>
            <a:xfrm>
              <a:off x="260921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1" name="rc30"/>
            <p:cNvSpPr/>
            <p:nvPr/>
          </p:nvSpPr>
          <p:spPr>
            <a:xfrm>
              <a:off x="260921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2" name="rc31"/>
            <p:cNvSpPr/>
            <p:nvPr/>
          </p:nvSpPr>
          <p:spPr>
            <a:xfrm>
              <a:off x="2609211" y="5149635"/>
              <a:ext cx="238993" cy="13572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3" name="rc32"/>
            <p:cNvSpPr/>
            <p:nvPr/>
          </p:nvSpPr>
          <p:spPr>
            <a:xfrm>
              <a:off x="287476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4" name="rc33"/>
            <p:cNvSpPr/>
            <p:nvPr/>
          </p:nvSpPr>
          <p:spPr>
            <a:xfrm>
              <a:off x="287476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5" name="rc34"/>
            <p:cNvSpPr/>
            <p:nvPr/>
          </p:nvSpPr>
          <p:spPr>
            <a:xfrm>
              <a:off x="287476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6" name="rc35"/>
            <p:cNvSpPr/>
            <p:nvPr/>
          </p:nvSpPr>
          <p:spPr>
            <a:xfrm>
              <a:off x="2874760" y="5047844"/>
              <a:ext cx="238993" cy="2375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7" name="rc36"/>
            <p:cNvSpPr/>
            <p:nvPr/>
          </p:nvSpPr>
          <p:spPr>
            <a:xfrm>
              <a:off x="340585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8" name="rc37"/>
            <p:cNvSpPr/>
            <p:nvPr/>
          </p:nvSpPr>
          <p:spPr>
            <a:xfrm>
              <a:off x="340585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9" name="rc38"/>
            <p:cNvSpPr/>
            <p:nvPr/>
          </p:nvSpPr>
          <p:spPr>
            <a:xfrm>
              <a:off x="340585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0" name="rc39"/>
            <p:cNvSpPr/>
            <p:nvPr/>
          </p:nvSpPr>
          <p:spPr>
            <a:xfrm>
              <a:off x="3405857" y="5047844"/>
              <a:ext cx="238993" cy="2375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1" name="rc40"/>
            <p:cNvSpPr/>
            <p:nvPr/>
          </p:nvSpPr>
          <p:spPr>
            <a:xfrm>
              <a:off x="367140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 name="rc41"/>
            <p:cNvSpPr/>
            <p:nvPr/>
          </p:nvSpPr>
          <p:spPr>
            <a:xfrm>
              <a:off x="367140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 name="rc42"/>
            <p:cNvSpPr/>
            <p:nvPr/>
          </p:nvSpPr>
          <p:spPr>
            <a:xfrm>
              <a:off x="367140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4" name="rc43"/>
            <p:cNvSpPr/>
            <p:nvPr/>
          </p:nvSpPr>
          <p:spPr>
            <a:xfrm>
              <a:off x="3671406" y="5081774"/>
              <a:ext cx="238993" cy="2035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5" name="rc44"/>
            <p:cNvSpPr/>
            <p:nvPr/>
          </p:nvSpPr>
          <p:spPr>
            <a:xfrm>
              <a:off x="393695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6" name="rc45"/>
            <p:cNvSpPr/>
            <p:nvPr/>
          </p:nvSpPr>
          <p:spPr>
            <a:xfrm>
              <a:off x="393695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 name="rc46"/>
            <p:cNvSpPr/>
            <p:nvPr/>
          </p:nvSpPr>
          <p:spPr>
            <a:xfrm>
              <a:off x="393695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8" name="rc47"/>
            <p:cNvSpPr/>
            <p:nvPr/>
          </p:nvSpPr>
          <p:spPr>
            <a:xfrm>
              <a:off x="3936955" y="5183566"/>
              <a:ext cx="238993" cy="10179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9" name="rc48"/>
            <p:cNvSpPr/>
            <p:nvPr/>
          </p:nvSpPr>
          <p:spPr>
            <a:xfrm>
              <a:off x="4202504"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0" name="rc49"/>
            <p:cNvSpPr/>
            <p:nvPr/>
          </p:nvSpPr>
          <p:spPr>
            <a:xfrm>
              <a:off x="4202504"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1" name="rc50"/>
            <p:cNvSpPr/>
            <p:nvPr/>
          </p:nvSpPr>
          <p:spPr>
            <a:xfrm>
              <a:off x="4202504"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2" name="rc51"/>
            <p:cNvSpPr/>
            <p:nvPr/>
          </p:nvSpPr>
          <p:spPr>
            <a:xfrm>
              <a:off x="4202504" y="4979982"/>
              <a:ext cx="238993" cy="3053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3" name="rc52"/>
            <p:cNvSpPr/>
            <p:nvPr/>
          </p:nvSpPr>
          <p:spPr>
            <a:xfrm>
              <a:off x="446805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4" name="rc53"/>
            <p:cNvSpPr/>
            <p:nvPr/>
          </p:nvSpPr>
          <p:spPr>
            <a:xfrm>
              <a:off x="446805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5" name="rc54"/>
            <p:cNvSpPr/>
            <p:nvPr/>
          </p:nvSpPr>
          <p:spPr>
            <a:xfrm>
              <a:off x="446805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6" name="rc55"/>
            <p:cNvSpPr/>
            <p:nvPr/>
          </p:nvSpPr>
          <p:spPr>
            <a:xfrm>
              <a:off x="4468052" y="5115705"/>
              <a:ext cx="238993" cy="16965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7" name="rc56"/>
            <p:cNvSpPr/>
            <p:nvPr/>
          </p:nvSpPr>
          <p:spPr>
            <a:xfrm>
              <a:off x="473360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8" name="rc57"/>
            <p:cNvSpPr/>
            <p:nvPr/>
          </p:nvSpPr>
          <p:spPr>
            <a:xfrm>
              <a:off x="473360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9" name="rc58"/>
            <p:cNvSpPr/>
            <p:nvPr/>
          </p:nvSpPr>
          <p:spPr>
            <a:xfrm>
              <a:off x="473360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0" name="rc59"/>
            <p:cNvSpPr/>
            <p:nvPr/>
          </p:nvSpPr>
          <p:spPr>
            <a:xfrm>
              <a:off x="4733601" y="4742468"/>
              <a:ext cx="238993" cy="5428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1" name="pg60"/>
            <p:cNvSpPr/>
            <p:nvPr/>
          </p:nvSpPr>
          <p:spPr>
            <a:xfrm>
              <a:off x="2636323"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2" name="tx61"/>
            <p:cNvSpPr/>
            <p:nvPr/>
          </p:nvSpPr>
          <p:spPr>
            <a:xfrm>
              <a:off x="2761205"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63" name="pg62"/>
            <p:cNvSpPr/>
            <p:nvPr/>
          </p:nvSpPr>
          <p:spPr>
            <a:xfrm>
              <a:off x="2818685"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4" name="tx63"/>
            <p:cNvSpPr/>
            <p:nvPr/>
          </p:nvSpPr>
          <p:spPr>
            <a:xfrm>
              <a:off x="2922754"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65" name="rc64"/>
            <p:cNvSpPr/>
            <p:nvPr/>
          </p:nvSpPr>
          <p:spPr>
            <a:xfrm>
              <a:off x="1772732" y="2153563"/>
              <a:ext cx="3239694" cy="3131794"/>
            </a:xfrm>
            <a:prstGeom prst="rect">
              <a:avLst/>
            </a:prstGeom>
            <a:ln w="13550" cap="rnd">
              <a:solidFill>
                <a:srgbClr val="333333">
                  <a:alpha val="100000"/>
                </a:srgbClr>
              </a:solidFill>
              <a:prstDash val="solid"/>
              <a:round/>
            </a:ln>
          </p:spPr>
          <p:txBody>
            <a:bodyPr/>
            <a:lstStyle/>
            <a:p/>
          </p:txBody>
        </p:sp>
        <p:sp>
          <p:nvSpPr>
            <p:cNvPr id="66" name="rc65"/>
            <p:cNvSpPr/>
            <p:nvPr/>
          </p:nvSpPr>
          <p:spPr>
            <a:xfrm>
              <a:off x="5012427" y="2153563"/>
              <a:ext cx="3239694" cy="3131794"/>
            </a:xfrm>
            <a:prstGeom prst="rect">
              <a:avLst/>
            </a:prstGeom>
            <a:solidFill>
              <a:srgbClr val="FFFFFF">
                <a:alpha val="100000"/>
              </a:srgbClr>
            </a:solidFill>
          </p:spPr>
          <p:txBody>
            <a:bodyPr/>
            <a:lstStyle/>
            <a:p/>
          </p:txBody>
        </p:sp>
        <p:sp>
          <p:nvSpPr>
            <p:cNvPr id="67" name="pl66"/>
            <p:cNvSpPr/>
            <p:nvPr/>
          </p:nvSpPr>
          <p:spPr>
            <a:xfrm>
              <a:off x="5012427" y="494605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68" name="pl67"/>
            <p:cNvSpPr/>
            <p:nvPr/>
          </p:nvSpPr>
          <p:spPr>
            <a:xfrm>
              <a:off x="5012427" y="4267440"/>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69" name="pl68"/>
            <p:cNvSpPr/>
            <p:nvPr/>
          </p:nvSpPr>
          <p:spPr>
            <a:xfrm>
              <a:off x="5012427" y="358882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70" name="pl69"/>
            <p:cNvSpPr/>
            <p:nvPr/>
          </p:nvSpPr>
          <p:spPr>
            <a:xfrm>
              <a:off x="5012427" y="2910216"/>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71" name="pl70"/>
            <p:cNvSpPr/>
            <p:nvPr/>
          </p:nvSpPr>
          <p:spPr>
            <a:xfrm>
              <a:off x="5012427" y="2231604"/>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72" name="pl71"/>
            <p:cNvSpPr/>
            <p:nvPr/>
          </p:nvSpPr>
          <p:spPr>
            <a:xfrm>
              <a:off x="5012427"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3" name="pl72"/>
            <p:cNvSpPr/>
            <p:nvPr/>
          </p:nvSpPr>
          <p:spPr>
            <a:xfrm>
              <a:off x="5012427" y="4606746"/>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4" name="pl73"/>
            <p:cNvSpPr/>
            <p:nvPr/>
          </p:nvSpPr>
          <p:spPr>
            <a:xfrm>
              <a:off x="5012427" y="3928134"/>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5" name="pl74"/>
            <p:cNvSpPr/>
            <p:nvPr/>
          </p:nvSpPr>
          <p:spPr>
            <a:xfrm>
              <a:off x="5012427" y="3249522"/>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6" name="pl75"/>
            <p:cNvSpPr/>
            <p:nvPr/>
          </p:nvSpPr>
          <p:spPr>
            <a:xfrm>
              <a:off x="5012427" y="2570910"/>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7" name="rc76"/>
            <p:cNvSpPr/>
            <p:nvPr/>
          </p:nvSpPr>
          <p:spPr>
            <a:xfrm>
              <a:off x="505226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8" name="rc77"/>
            <p:cNvSpPr/>
            <p:nvPr/>
          </p:nvSpPr>
          <p:spPr>
            <a:xfrm>
              <a:off x="505226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9" name="rc78"/>
            <p:cNvSpPr/>
            <p:nvPr/>
          </p:nvSpPr>
          <p:spPr>
            <a:xfrm>
              <a:off x="505226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0" name="rc79"/>
            <p:cNvSpPr/>
            <p:nvPr/>
          </p:nvSpPr>
          <p:spPr>
            <a:xfrm>
              <a:off x="5052260" y="4572815"/>
              <a:ext cx="238993" cy="71254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1" name="rc80"/>
            <p:cNvSpPr/>
            <p:nvPr/>
          </p:nvSpPr>
          <p:spPr>
            <a:xfrm>
              <a:off x="531780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2" name="rc81"/>
            <p:cNvSpPr/>
            <p:nvPr/>
          </p:nvSpPr>
          <p:spPr>
            <a:xfrm>
              <a:off x="531780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3" name="rc82"/>
            <p:cNvSpPr/>
            <p:nvPr/>
          </p:nvSpPr>
          <p:spPr>
            <a:xfrm>
              <a:off x="531780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4" name="rc83"/>
            <p:cNvSpPr/>
            <p:nvPr/>
          </p:nvSpPr>
          <p:spPr>
            <a:xfrm>
              <a:off x="5317808" y="4335301"/>
              <a:ext cx="238993" cy="9500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5" name="rc84"/>
            <p:cNvSpPr/>
            <p:nvPr/>
          </p:nvSpPr>
          <p:spPr>
            <a:xfrm>
              <a:off x="558335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558335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558335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5583357" y="4640676"/>
              <a:ext cx="238993" cy="6446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584890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584890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584890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5848906" y="4742468"/>
              <a:ext cx="238993" cy="5428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611445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611445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611445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6114455" y="4878191"/>
              <a:ext cx="238993" cy="4071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rc96"/>
            <p:cNvSpPr/>
            <p:nvPr/>
          </p:nvSpPr>
          <p:spPr>
            <a:xfrm>
              <a:off x="638000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638000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638000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6380003" y="5183566"/>
              <a:ext cx="238993" cy="10179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rc100"/>
            <p:cNvSpPr/>
            <p:nvPr/>
          </p:nvSpPr>
          <p:spPr>
            <a:xfrm>
              <a:off x="664555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2" name="rc101"/>
            <p:cNvSpPr/>
            <p:nvPr/>
          </p:nvSpPr>
          <p:spPr>
            <a:xfrm>
              <a:off x="664555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3" name="rc102"/>
            <p:cNvSpPr/>
            <p:nvPr/>
          </p:nvSpPr>
          <p:spPr>
            <a:xfrm>
              <a:off x="664555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4" name="rc103"/>
            <p:cNvSpPr/>
            <p:nvPr/>
          </p:nvSpPr>
          <p:spPr>
            <a:xfrm>
              <a:off x="6645552" y="5115705"/>
              <a:ext cx="238993" cy="16965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5" name="rc104"/>
            <p:cNvSpPr/>
            <p:nvPr/>
          </p:nvSpPr>
          <p:spPr>
            <a:xfrm>
              <a:off x="6911101" y="5251427"/>
              <a:ext cx="238993" cy="3393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6" name="rc105"/>
            <p:cNvSpPr/>
            <p:nvPr/>
          </p:nvSpPr>
          <p:spPr>
            <a:xfrm>
              <a:off x="6911101" y="5251427"/>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7" name="rc106"/>
            <p:cNvSpPr/>
            <p:nvPr/>
          </p:nvSpPr>
          <p:spPr>
            <a:xfrm>
              <a:off x="6911101" y="5251427"/>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8" name="rc107"/>
            <p:cNvSpPr/>
            <p:nvPr/>
          </p:nvSpPr>
          <p:spPr>
            <a:xfrm>
              <a:off x="6911101" y="4979982"/>
              <a:ext cx="238993" cy="27144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9" name="rc108"/>
            <p:cNvSpPr/>
            <p:nvPr/>
          </p:nvSpPr>
          <p:spPr>
            <a:xfrm>
              <a:off x="717665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0" name="rc109"/>
            <p:cNvSpPr/>
            <p:nvPr/>
          </p:nvSpPr>
          <p:spPr>
            <a:xfrm>
              <a:off x="717665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1" name="rc110"/>
            <p:cNvSpPr/>
            <p:nvPr/>
          </p:nvSpPr>
          <p:spPr>
            <a:xfrm>
              <a:off x="717665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2" name="rc111"/>
            <p:cNvSpPr/>
            <p:nvPr/>
          </p:nvSpPr>
          <p:spPr>
            <a:xfrm>
              <a:off x="7176650" y="5149635"/>
              <a:ext cx="238993" cy="13572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3" name="rc112"/>
            <p:cNvSpPr/>
            <p:nvPr/>
          </p:nvSpPr>
          <p:spPr>
            <a:xfrm>
              <a:off x="7442199"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4" name="rc113"/>
            <p:cNvSpPr/>
            <p:nvPr/>
          </p:nvSpPr>
          <p:spPr>
            <a:xfrm>
              <a:off x="7442199"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5" name="rc114"/>
            <p:cNvSpPr/>
            <p:nvPr/>
          </p:nvSpPr>
          <p:spPr>
            <a:xfrm>
              <a:off x="7442199"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6" name="rc115"/>
            <p:cNvSpPr/>
            <p:nvPr/>
          </p:nvSpPr>
          <p:spPr>
            <a:xfrm>
              <a:off x="7442199" y="5149635"/>
              <a:ext cx="238993" cy="13572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7" name="rc116"/>
            <p:cNvSpPr/>
            <p:nvPr/>
          </p:nvSpPr>
          <p:spPr>
            <a:xfrm>
              <a:off x="770774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8" name="rc117"/>
            <p:cNvSpPr/>
            <p:nvPr/>
          </p:nvSpPr>
          <p:spPr>
            <a:xfrm>
              <a:off x="770774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9" name="rc118"/>
            <p:cNvSpPr/>
            <p:nvPr/>
          </p:nvSpPr>
          <p:spPr>
            <a:xfrm>
              <a:off x="770774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0" name="rc119"/>
            <p:cNvSpPr/>
            <p:nvPr/>
          </p:nvSpPr>
          <p:spPr>
            <a:xfrm>
              <a:off x="7707747" y="5149635"/>
              <a:ext cx="238993" cy="13572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1" name="rc120"/>
            <p:cNvSpPr/>
            <p:nvPr/>
          </p:nvSpPr>
          <p:spPr>
            <a:xfrm>
              <a:off x="797329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2" name="rc121"/>
            <p:cNvSpPr/>
            <p:nvPr/>
          </p:nvSpPr>
          <p:spPr>
            <a:xfrm>
              <a:off x="797329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3" name="rc122"/>
            <p:cNvSpPr/>
            <p:nvPr/>
          </p:nvSpPr>
          <p:spPr>
            <a:xfrm>
              <a:off x="797329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4" name="rc123"/>
            <p:cNvSpPr/>
            <p:nvPr/>
          </p:nvSpPr>
          <p:spPr>
            <a:xfrm>
              <a:off x="7973296" y="5217497"/>
              <a:ext cx="238993" cy="6786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5" name="pg124"/>
            <p:cNvSpPr/>
            <p:nvPr/>
          </p:nvSpPr>
          <p:spPr>
            <a:xfrm>
              <a:off x="5876018"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6" name="tx125"/>
            <p:cNvSpPr/>
            <p:nvPr/>
          </p:nvSpPr>
          <p:spPr>
            <a:xfrm>
              <a:off x="6000900"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 case(s)</a:t>
              </a:r>
            </a:p>
          </p:txBody>
        </p:sp>
        <p:sp>
          <p:nvSpPr>
            <p:cNvPr id="127" name="pg126"/>
            <p:cNvSpPr/>
            <p:nvPr/>
          </p:nvSpPr>
          <p:spPr>
            <a:xfrm>
              <a:off x="6058380"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8" name="tx127"/>
            <p:cNvSpPr/>
            <p:nvPr/>
          </p:nvSpPr>
          <p:spPr>
            <a:xfrm>
              <a:off x="6162449"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 case(s)</a:t>
              </a:r>
            </a:p>
          </p:txBody>
        </p:sp>
        <p:sp>
          <p:nvSpPr>
            <p:cNvPr id="129" name="rc128"/>
            <p:cNvSpPr/>
            <p:nvPr/>
          </p:nvSpPr>
          <p:spPr>
            <a:xfrm>
              <a:off x="5012427" y="2153563"/>
              <a:ext cx="3239694" cy="3131794"/>
            </a:xfrm>
            <a:prstGeom prst="rect">
              <a:avLst/>
            </a:prstGeom>
            <a:ln w="13550" cap="rnd">
              <a:solidFill>
                <a:srgbClr val="333333">
                  <a:alpha val="100000"/>
                </a:srgbClr>
              </a:solidFill>
              <a:prstDash val="solid"/>
              <a:round/>
            </a:ln>
          </p:spPr>
          <p:txBody>
            <a:bodyPr/>
            <a:lstStyle/>
            <a:p/>
          </p:txBody>
        </p:sp>
        <p:sp>
          <p:nvSpPr>
            <p:cNvPr id="130" name="rc129"/>
            <p:cNvSpPr/>
            <p:nvPr/>
          </p:nvSpPr>
          <p:spPr>
            <a:xfrm>
              <a:off x="8252122" y="2153563"/>
              <a:ext cx="3239694" cy="3131794"/>
            </a:xfrm>
            <a:prstGeom prst="rect">
              <a:avLst/>
            </a:prstGeom>
            <a:solidFill>
              <a:srgbClr val="FFFFFF">
                <a:alpha val="100000"/>
              </a:srgbClr>
            </a:solidFill>
          </p:spPr>
          <p:txBody>
            <a:bodyPr/>
            <a:lstStyle/>
            <a:p/>
          </p:txBody>
        </p:sp>
        <p:sp>
          <p:nvSpPr>
            <p:cNvPr id="131" name="pl130"/>
            <p:cNvSpPr/>
            <p:nvPr/>
          </p:nvSpPr>
          <p:spPr>
            <a:xfrm>
              <a:off x="8252122" y="494605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32" name="pl131"/>
            <p:cNvSpPr/>
            <p:nvPr/>
          </p:nvSpPr>
          <p:spPr>
            <a:xfrm>
              <a:off x="8252122" y="4267440"/>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33" name="pl132"/>
            <p:cNvSpPr/>
            <p:nvPr/>
          </p:nvSpPr>
          <p:spPr>
            <a:xfrm>
              <a:off x="8252122" y="358882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34" name="pl133"/>
            <p:cNvSpPr/>
            <p:nvPr/>
          </p:nvSpPr>
          <p:spPr>
            <a:xfrm>
              <a:off x="8252122" y="2910216"/>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35" name="pl134"/>
            <p:cNvSpPr/>
            <p:nvPr/>
          </p:nvSpPr>
          <p:spPr>
            <a:xfrm>
              <a:off x="8252122" y="2231604"/>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36" name="pl135"/>
            <p:cNvSpPr/>
            <p:nvPr/>
          </p:nvSpPr>
          <p:spPr>
            <a:xfrm>
              <a:off x="825212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37" name="pl136"/>
            <p:cNvSpPr/>
            <p:nvPr/>
          </p:nvSpPr>
          <p:spPr>
            <a:xfrm>
              <a:off x="8252122" y="4606746"/>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38" name="pl137"/>
            <p:cNvSpPr/>
            <p:nvPr/>
          </p:nvSpPr>
          <p:spPr>
            <a:xfrm>
              <a:off x="8252122" y="3928134"/>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39" name="pl138"/>
            <p:cNvSpPr/>
            <p:nvPr/>
          </p:nvSpPr>
          <p:spPr>
            <a:xfrm>
              <a:off x="8252122" y="3249522"/>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40" name="pl139"/>
            <p:cNvSpPr/>
            <p:nvPr/>
          </p:nvSpPr>
          <p:spPr>
            <a:xfrm>
              <a:off x="8252122" y="2570910"/>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41" name="rc140"/>
            <p:cNvSpPr/>
            <p:nvPr/>
          </p:nvSpPr>
          <p:spPr>
            <a:xfrm>
              <a:off x="829195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2" name="rc141"/>
            <p:cNvSpPr/>
            <p:nvPr/>
          </p:nvSpPr>
          <p:spPr>
            <a:xfrm>
              <a:off x="829195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3" name="rc142"/>
            <p:cNvSpPr/>
            <p:nvPr/>
          </p:nvSpPr>
          <p:spPr>
            <a:xfrm>
              <a:off x="829195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4" name="rc143"/>
            <p:cNvSpPr/>
            <p:nvPr/>
          </p:nvSpPr>
          <p:spPr>
            <a:xfrm>
              <a:off x="8291955" y="4912121"/>
              <a:ext cx="238993" cy="3732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5" name="rc144"/>
            <p:cNvSpPr/>
            <p:nvPr/>
          </p:nvSpPr>
          <p:spPr>
            <a:xfrm>
              <a:off x="855750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6" name="rc145"/>
            <p:cNvSpPr/>
            <p:nvPr/>
          </p:nvSpPr>
          <p:spPr>
            <a:xfrm>
              <a:off x="855750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7" name="rc146"/>
            <p:cNvSpPr/>
            <p:nvPr/>
          </p:nvSpPr>
          <p:spPr>
            <a:xfrm>
              <a:off x="855750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8" name="rc147"/>
            <p:cNvSpPr/>
            <p:nvPr/>
          </p:nvSpPr>
          <p:spPr>
            <a:xfrm>
              <a:off x="8557503" y="4674607"/>
              <a:ext cx="238993" cy="6107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9" name="rc148"/>
            <p:cNvSpPr/>
            <p:nvPr/>
          </p:nvSpPr>
          <p:spPr>
            <a:xfrm>
              <a:off x="882305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0" name="rc149"/>
            <p:cNvSpPr/>
            <p:nvPr/>
          </p:nvSpPr>
          <p:spPr>
            <a:xfrm>
              <a:off x="882305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1" name="rc150"/>
            <p:cNvSpPr/>
            <p:nvPr/>
          </p:nvSpPr>
          <p:spPr>
            <a:xfrm>
              <a:off x="882305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2" name="rc151"/>
            <p:cNvSpPr/>
            <p:nvPr/>
          </p:nvSpPr>
          <p:spPr>
            <a:xfrm>
              <a:off x="8823052" y="5081774"/>
              <a:ext cx="238993" cy="2035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3" name="rc152"/>
            <p:cNvSpPr/>
            <p:nvPr/>
          </p:nvSpPr>
          <p:spPr>
            <a:xfrm>
              <a:off x="908860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4" name="rc153"/>
            <p:cNvSpPr/>
            <p:nvPr/>
          </p:nvSpPr>
          <p:spPr>
            <a:xfrm>
              <a:off x="908860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5" name="rc154"/>
            <p:cNvSpPr/>
            <p:nvPr/>
          </p:nvSpPr>
          <p:spPr>
            <a:xfrm>
              <a:off x="908860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6" name="rc155"/>
            <p:cNvSpPr/>
            <p:nvPr/>
          </p:nvSpPr>
          <p:spPr>
            <a:xfrm>
              <a:off x="9088601" y="4979982"/>
              <a:ext cx="238993" cy="3053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7" name="rc156"/>
            <p:cNvSpPr/>
            <p:nvPr/>
          </p:nvSpPr>
          <p:spPr>
            <a:xfrm>
              <a:off x="935415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8" name="rc157"/>
            <p:cNvSpPr/>
            <p:nvPr/>
          </p:nvSpPr>
          <p:spPr>
            <a:xfrm>
              <a:off x="935415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9" name="rc158"/>
            <p:cNvSpPr/>
            <p:nvPr/>
          </p:nvSpPr>
          <p:spPr>
            <a:xfrm>
              <a:off x="935415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0" name="rc159"/>
            <p:cNvSpPr/>
            <p:nvPr/>
          </p:nvSpPr>
          <p:spPr>
            <a:xfrm>
              <a:off x="9354150" y="4844260"/>
              <a:ext cx="238993" cy="44109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1" name="rc160"/>
            <p:cNvSpPr/>
            <p:nvPr/>
          </p:nvSpPr>
          <p:spPr>
            <a:xfrm>
              <a:off x="961969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2" name="rc161"/>
            <p:cNvSpPr/>
            <p:nvPr/>
          </p:nvSpPr>
          <p:spPr>
            <a:xfrm>
              <a:off x="961969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3" name="rc162"/>
            <p:cNvSpPr/>
            <p:nvPr/>
          </p:nvSpPr>
          <p:spPr>
            <a:xfrm>
              <a:off x="961969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4" name="rc163"/>
            <p:cNvSpPr/>
            <p:nvPr/>
          </p:nvSpPr>
          <p:spPr>
            <a:xfrm>
              <a:off x="9619698" y="5047844"/>
              <a:ext cx="238993" cy="2375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5" name="rc164"/>
            <p:cNvSpPr/>
            <p:nvPr/>
          </p:nvSpPr>
          <p:spPr>
            <a:xfrm>
              <a:off x="988524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6" name="rc165"/>
            <p:cNvSpPr/>
            <p:nvPr/>
          </p:nvSpPr>
          <p:spPr>
            <a:xfrm>
              <a:off x="988524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7" name="rc166"/>
            <p:cNvSpPr/>
            <p:nvPr/>
          </p:nvSpPr>
          <p:spPr>
            <a:xfrm>
              <a:off x="988524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8" name="rc167"/>
            <p:cNvSpPr/>
            <p:nvPr/>
          </p:nvSpPr>
          <p:spPr>
            <a:xfrm>
              <a:off x="9885247" y="5183566"/>
              <a:ext cx="238993" cy="10179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9" name="rc168"/>
            <p:cNvSpPr/>
            <p:nvPr/>
          </p:nvSpPr>
          <p:spPr>
            <a:xfrm>
              <a:off x="1015079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0" name="rc169"/>
            <p:cNvSpPr/>
            <p:nvPr/>
          </p:nvSpPr>
          <p:spPr>
            <a:xfrm>
              <a:off x="1015079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1" name="rc170"/>
            <p:cNvSpPr/>
            <p:nvPr/>
          </p:nvSpPr>
          <p:spPr>
            <a:xfrm>
              <a:off x="1015079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2" name="rc171"/>
            <p:cNvSpPr/>
            <p:nvPr/>
          </p:nvSpPr>
          <p:spPr>
            <a:xfrm>
              <a:off x="10150796" y="5183566"/>
              <a:ext cx="238993" cy="10179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3" name="rc172"/>
            <p:cNvSpPr/>
            <p:nvPr/>
          </p:nvSpPr>
          <p:spPr>
            <a:xfrm>
              <a:off x="1041634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4" name="rc173"/>
            <p:cNvSpPr/>
            <p:nvPr/>
          </p:nvSpPr>
          <p:spPr>
            <a:xfrm>
              <a:off x="1041634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5" name="rc174"/>
            <p:cNvSpPr/>
            <p:nvPr/>
          </p:nvSpPr>
          <p:spPr>
            <a:xfrm>
              <a:off x="1041634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6" name="rc175"/>
            <p:cNvSpPr/>
            <p:nvPr/>
          </p:nvSpPr>
          <p:spPr>
            <a:xfrm>
              <a:off x="10416345" y="4979982"/>
              <a:ext cx="238993" cy="3053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7" name="rc176"/>
            <p:cNvSpPr/>
            <p:nvPr/>
          </p:nvSpPr>
          <p:spPr>
            <a:xfrm>
              <a:off x="1068189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8" name="rc177"/>
            <p:cNvSpPr/>
            <p:nvPr/>
          </p:nvSpPr>
          <p:spPr>
            <a:xfrm>
              <a:off x="1068189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9" name="rc178"/>
            <p:cNvSpPr/>
            <p:nvPr/>
          </p:nvSpPr>
          <p:spPr>
            <a:xfrm>
              <a:off x="1068189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0" name="rc179"/>
            <p:cNvSpPr/>
            <p:nvPr/>
          </p:nvSpPr>
          <p:spPr>
            <a:xfrm>
              <a:off x="10681893" y="5217497"/>
              <a:ext cx="238993" cy="6786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1" name="rc180"/>
            <p:cNvSpPr/>
            <p:nvPr/>
          </p:nvSpPr>
          <p:spPr>
            <a:xfrm>
              <a:off x="1094744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2" name="rc181"/>
            <p:cNvSpPr/>
            <p:nvPr/>
          </p:nvSpPr>
          <p:spPr>
            <a:xfrm>
              <a:off x="1094744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3" name="rc182"/>
            <p:cNvSpPr/>
            <p:nvPr/>
          </p:nvSpPr>
          <p:spPr>
            <a:xfrm>
              <a:off x="1094744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4" name="rc183"/>
            <p:cNvSpPr/>
            <p:nvPr/>
          </p:nvSpPr>
          <p:spPr>
            <a:xfrm>
              <a:off x="10947442" y="5217497"/>
              <a:ext cx="238993" cy="6786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5" name="rc184"/>
            <p:cNvSpPr/>
            <p:nvPr/>
          </p:nvSpPr>
          <p:spPr>
            <a:xfrm>
              <a:off x="1121299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6" name="rc185"/>
            <p:cNvSpPr/>
            <p:nvPr/>
          </p:nvSpPr>
          <p:spPr>
            <a:xfrm>
              <a:off x="1121299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7" name="rc186"/>
            <p:cNvSpPr/>
            <p:nvPr/>
          </p:nvSpPr>
          <p:spPr>
            <a:xfrm>
              <a:off x="1121299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8" name="rc187"/>
            <p:cNvSpPr/>
            <p:nvPr/>
          </p:nvSpPr>
          <p:spPr>
            <a:xfrm>
              <a:off x="11212991" y="5149635"/>
              <a:ext cx="238993" cy="13572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9" name="pg188"/>
            <p:cNvSpPr/>
            <p:nvPr/>
          </p:nvSpPr>
          <p:spPr>
            <a:xfrm>
              <a:off x="9115713"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90" name="tx189"/>
            <p:cNvSpPr/>
            <p:nvPr/>
          </p:nvSpPr>
          <p:spPr>
            <a:xfrm>
              <a:off x="9240595"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191" name="pg190"/>
            <p:cNvSpPr/>
            <p:nvPr/>
          </p:nvSpPr>
          <p:spPr>
            <a:xfrm>
              <a:off x="9298075"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92" name="tx191"/>
            <p:cNvSpPr/>
            <p:nvPr/>
          </p:nvSpPr>
          <p:spPr>
            <a:xfrm>
              <a:off x="9402144"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193" name="rc192"/>
            <p:cNvSpPr/>
            <p:nvPr/>
          </p:nvSpPr>
          <p:spPr>
            <a:xfrm>
              <a:off x="8252122" y="2153563"/>
              <a:ext cx="3239694" cy="3131794"/>
            </a:xfrm>
            <a:prstGeom prst="rect">
              <a:avLst/>
            </a:prstGeom>
            <a:ln w="13550" cap="rnd">
              <a:solidFill>
                <a:srgbClr val="333333">
                  <a:alpha val="100000"/>
                </a:srgbClr>
              </a:solidFill>
              <a:prstDash val="solid"/>
              <a:round/>
            </a:ln>
          </p:spPr>
          <p:txBody>
            <a:bodyPr/>
            <a:lstStyle/>
            <a:p/>
          </p:txBody>
        </p:sp>
        <p:sp>
          <p:nvSpPr>
            <p:cNvPr id="194" name="rc193"/>
            <p:cNvSpPr/>
            <p:nvPr/>
          </p:nvSpPr>
          <p:spPr>
            <a:xfrm>
              <a:off x="11491817" y="2153563"/>
              <a:ext cx="3239694" cy="3131794"/>
            </a:xfrm>
            <a:prstGeom prst="rect">
              <a:avLst/>
            </a:prstGeom>
            <a:solidFill>
              <a:srgbClr val="FFFFFF">
                <a:alpha val="100000"/>
              </a:srgbClr>
            </a:solidFill>
          </p:spPr>
          <p:txBody>
            <a:bodyPr/>
            <a:lstStyle/>
            <a:p/>
          </p:txBody>
        </p:sp>
        <p:sp>
          <p:nvSpPr>
            <p:cNvPr id="195" name="pl194"/>
            <p:cNvSpPr/>
            <p:nvPr/>
          </p:nvSpPr>
          <p:spPr>
            <a:xfrm>
              <a:off x="11491817" y="494605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96" name="pl195"/>
            <p:cNvSpPr/>
            <p:nvPr/>
          </p:nvSpPr>
          <p:spPr>
            <a:xfrm>
              <a:off x="11491817" y="4267440"/>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97" name="pl196"/>
            <p:cNvSpPr/>
            <p:nvPr/>
          </p:nvSpPr>
          <p:spPr>
            <a:xfrm>
              <a:off x="11491817" y="358882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98" name="pl197"/>
            <p:cNvSpPr/>
            <p:nvPr/>
          </p:nvSpPr>
          <p:spPr>
            <a:xfrm>
              <a:off x="11491817" y="2910216"/>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99" name="pl198"/>
            <p:cNvSpPr/>
            <p:nvPr/>
          </p:nvSpPr>
          <p:spPr>
            <a:xfrm>
              <a:off x="11491817" y="2231604"/>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00" name="pl199"/>
            <p:cNvSpPr/>
            <p:nvPr/>
          </p:nvSpPr>
          <p:spPr>
            <a:xfrm>
              <a:off x="11491817"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01" name="pl200"/>
            <p:cNvSpPr/>
            <p:nvPr/>
          </p:nvSpPr>
          <p:spPr>
            <a:xfrm>
              <a:off x="11491817" y="4606746"/>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02" name="pl201"/>
            <p:cNvSpPr/>
            <p:nvPr/>
          </p:nvSpPr>
          <p:spPr>
            <a:xfrm>
              <a:off x="11491817" y="3928134"/>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03" name="pl202"/>
            <p:cNvSpPr/>
            <p:nvPr/>
          </p:nvSpPr>
          <p:spPr>
            <a:xfrm>
              <a:off x="11491817" y="3249522"/>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04" name="pl203"/>
            <p:cNvSpPr/>
            <p:nvPr/>
          </p:nvSpPr>
          <p:spPr>
            <a:xfrm>
              <a:off x="11491817" y="2570910"/>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05" name="rc204"/>
            <p:cNvSpPr/>
            <p:nvPr/>
          </p:nvSpPr>
          <p:spPr>
            <a:xfrm>
              <a:off x="11531649"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6" name="rc205"/>
            <p:cNvSpPr/>
            <p:nvPr/>
          </p:nvSpPr>
          <p:spPr>
            <a:xfrm>
              <a:off x="11531649"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7" name="rc206"/>
            <p:cNvSpPr/>
            <p:nvPr/>
          </p:nvSpPr>
          <p:spPr>
            <a:xfrm>
              <a:off x="11531649"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8" name="rc207"/>
            <p:cNvSpPr/>
            <p:nvPr/>
          </p:nvSpPr>
          <p:spPr>
            <a:xfrm>
              <a:off x="11531649" y="5047844"/>
              <a:ext cx="238993" cy="2375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9" name="rc208"/>
            <p:cNvSpPr/>
            <p:nvPr/>
          </p:nvSpPr>
          <p:spPr>
            <a:xfrm>
              <a:off x="1179719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179719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179719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1797198" y="5149635"/>
              <a:ext cx="238993" cy="13572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206274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206274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206274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2062747" y="5149635"/>
              <a:ext cx="238993" cy="13572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232829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232829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232829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2328296" y="5081774"/>
              <a:ext cx="238993" cy="2035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2593845" y="5251427"/>
              <a:ext cx="238993" cy="3393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2593845" y="5251427"/>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2593845" y="5251427"/>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2593845" y="4912121"/>
              <a:ext cx="238993" cy="33930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rc224"/>
            <p:cNvSpPr/>
            <p:nvPr/>
          </p:nvSpPr>
          <p:spPr>
            <a:xfrm>
              <a:off x="1285939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6" name="rc225"/>
            <p:cNvSpPr/>
            <p:nvPr/>
          </p:nvSpPr>
          <p:spPr>
            <a:xfrm>
              <a:off x="1285939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7" name="rc226"/>
            <p:cNvSpPr/>
            <p:nvPr/>
          </p:nvSpPr>
          <p:spPr>
            <a:xfrm>
              <a:off x="1285939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8" name="rc227"/>
            <p:cNvSpPr/>
            <p:nvPr/>
          </p:nvSpPr>
          <p:spPr>
            <a:xfrm>
              <a:off x="12859393" y="5013913"/>
              <a:ext cx="238993" cy="27144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9" name="rc228"/>
            <p:cNvSpPr/>
            <p:nvPr/>
          </p:nvSpPr>
          <p:spPr>
            <a:xfrm>
              <a:off x="1312494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0" name="rc229"/>
            <p:cNvSpPr/>
            <p:nvPr/>
          </p:nvSpPr>
          <p:spPr>
            <a:xfrm>
              <a:off x="1312494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1" name="rc230"/>
            <p:cNvSpPr/>
            <p:nvPr/>
          </p:nvSpPr>
          <p:spPr>
            <a:xfrm>
              <a:off x="1312494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2" name="rc231"/>
            <p:cNvSpPr/>
            <p:nvPr/>
          </p:nvSpPr>
          <p:spPr>
            <a:xfrm>
              <a:off x="13124942" y="4844260"/>
              <a:ext cx="238993" cy="44109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3" name="rc232"/>
            <p:cNvSpPr/>
            <p:nvPr/>
          </p:nvSpPr>
          <p:spPr>
            <a:xfrm>
              <a:off x="1339049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4" name="rc233"/>
            <p:cNvSpPr/>
            <p:nvPr/>
          </p:nvSpPr>
          <p:spPr>
            <a:xfrm>
              <a:off x="1339049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5" name="rc234"/>
            <p:cNvSpPr/>
            <p:nvPr/>
          </p:nvSpPr>
          <p:spPr>
            <a:xfrm>
              <a:off x="1339049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6" name="rc235"/>
            <p:cNvSpPr/>
            <p:nvPr/>
          </p:nvSpPr>
          <p:spPr>
            <a:xfrm>
              <a:off x="13390491" y="4776399"/>
              <a:ext cx="238993" cy="5089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7" name="rc236"/>
            <p:cNvSpPr/>
            <p:nvPr/>
          </p:nvSpPr>
          <p:spPr>
            <a:xfrm>
              <a:off x="1365604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8" name="rc237"/>
            <p:cNvSpPr/>
            <p:nvPr/>
          </p:nvSpPr>
          <p:spPr>
            <a:xfrm>
              <a:off x="1365604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9" name="rc238"/>
            <p:cNvSpPr/>
            <p:nvPr/>
          </p:nvSpPr>
          <p:spPr>
            <a:xfrm>
              <a:off x="1365604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0" name="rc239"/>
            <p:cNvSpPr/>
            <p:nvPr/>
          </p:nvSpPr>
          <p:spPr>
            <a:xfrm>
              <a:off x="13656040" y="4912121"/>
              <a:ext cx="238993" cy="3732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1" name="rc240"/>
            <p:cNvSpPr/>
            <p:nvPr/>
          </p:nvSpPr>
          <p:spPr>
            <a:xfrm>
              <a:off x="1392158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2" name="rc241"/>
            <p:cNvSpPr/>
            <p:nvPr/>
          </p:nvSpPr>
          <p:spPr>
            <a:xfrm>
              <a:off x="1392158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3" name="rc242"/>
            <p:cNvSpPr/>
            <p:nvPr/>
          </p:nvSpPr>
          <p:spPr>
            <a:xfrm>
              <a:off x="1392158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4" name="rc243"/>
            <p:cNvSpPr/>
            <p:nvPr/>
          </p:nvSpPr>
          <p:spPr>
            <a:xfrm>
              <a:off x="13921588" y="5013913"/>
              <a:ext cx="238993" cy="27144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5" name="rc244"/>
            <p:cNvSpPr/>
            <p:nvPr/>
          </p:nvSpPr>
          <p:spPr>
            <a:xfrm>
              <a:off x="1418713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6" name="rc245"/>
            <p:cNvSpPr/>
            <p:nvPr/>
          </p:nvSpPr>
          <p:spPr>
            <a:xfrm>
              <a:off x="1418713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7" name="rc246"/>
            <p:cNvSpPr/>
            <p:nvPr/>
          </p:nvSpPr>
          <p:spPr>
            <a:xfrm>
              <a:off x="1418713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8" name="rc247"/>
            <p:cNvSpPr/>
            <p:nvPr/>
          </p:nvSpPr>
          <p:spPr>
            <a:xfrm>
              <a:off x="14187137" y="5013913"/>
              <a:ext cx="238993" cy="27144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9" name="rc248"/>
            <p:cNvSpPr/>
            <p:nvPr/>
          </p:nvSpPr>
          <p:spPr>
            <a:xfrm>
              <a:off x="1445268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0" name="rc249"/>
            <p:cNvSpPr/>
            <p:nvPr/>
          </p:nvSpPr>
          <p:spPr>
            <a:xfrm>
              <a:off x="1445268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1" name="rc250"/>
            <p:cNvSpPr/>
            <p:nvPr/>
          </p:nvSpPr>
          <p:spPr>
            <a:xfrm>
              <a:off x="1445268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2" name="rc251"/>
            <p:cNvSpPr/>
            <p:nvPr/>
          </p:nvSpPr>
          <p:spPr>
            <a:xfrm>
              <a:off x="14452686" y="5047844"/>
              <a:ext cx="238993" cy="2375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3" name="pg252"/>
            <p:cNvSpPr/>
            <p:nvPr/>
          </p:nvSpPr>
          <p:spPr>
            <a:xfrm>
              <a:off x="12355408"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54" name="tx253"/>
            <p:cNvSpPr/>
            <p:nvPr/>
          </p:nvSpPr>
          <p:spPr>
            <a:xfrm>
              <a:off x="12480290"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 case(s)</a:t>
              </a:r>
            </a:p>
          </p:txBody>
        </p:sp>
        <p:sp>
          <p:nvSpPr>
            <p:cNvPr id="255" name="pg254"/>
            <p:cNvSpPr/>
            <p:nvPr/>
          </p:nvSpPr>
          <p:spPr>
            <a:xfrm>
              <a:off x="12537770"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56" name="tx255"/>
            <p:cNvSpPr/>
            <p:nvPr/>
          </p:nvSpPr>
          <p:spPr>
            <a:xfrm>
              <a:off x="12641839"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 case(s)</a:t>
              </a:r>
            </a:p>
          </p:txBody>
        </p:sp>
        <p:sp>
          <p:nvSpPr>
            <p:cNvPr id="257" name="rc256"/>
            <p:cNvSpPr/>
            <p:nvPr/>
          </p:nvSpPr>
          <p:spPr>
            <a:xfrm>
              <a:off x="11491817" y="2153563"/>
              <a:ext cx="3239694" cy="3131794"/>
            </a:xfrm>
            <a:prstGeom prst="rect">
              <a:avLst/>
            </a:prstGeom>
            <a:ln w="13550" cap="rnd">
              <a:solidFill>
                <a:srgbClr val="333333">
                  <a:alpha val="100000"/>
                </a:srgbClr>
              </a:solidFill>
              <a:prstDash val="solid"/>
              <a:round/>
            </a:ln>
          </p:spPr>
          <p:txBody>
            <a:bodyPr/>
            <a:lstStyle/>
            <a:p/>
          </p:txBody>
        </p:sp>
        <p:sp>
          <p:nvSpPr>
            <p:cNvPr id="258" name="rc257"/>
            <p:cNvSpPr/>
            <p:nvPr/>
          </p:nvSpPr>
          <p:spPr>
            <a:xfrm>
              <a:off x="14731512" y="2153563"/>
              <a:ext cx="3239694" cy="3131794"/>
            </a:xfrm>
            <a:prstGeom prst="rect">
              <a:avLst/>
            </a:prstGeom>
            <a:solidFill>
              <a:srgbClr val="FFFFFF">
                <a:alpha val="100000"/>
              </a:srgbClr>
            </a:solidFill>
          </p:spPr>
          <p:txBody>
            <a:bodyPr/>
            <a:lstStyle/>
            <a:p/>
          </p:txBody>
        </p:sp>
        <p:sp>
          <p:nvSpPr>
            <p:cNvPr id="259" name="pl258"/>
            <p:cNvSpPr/>
            <p:nvPr/>
          </p:nvSpPr>
          <p:spPr>
            <a:xfrm>
              <a:off x="14731512" y="494605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60" name="pl259"/>
            <p:cNvSpPr/>
            <p:nvPr/>
          </p:nvSpPr>
          <p:spPr>
            <a:xfrm>
              <a:off x="14731512" y="4267440"/>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61" name="pl260"/>
            <p:cNvSpPr/>
            <p:nvPr/>
          </p:nvSpPr>
          <p:spPr>
            <a:xfrm>
              <a:off x="14731512" y="358882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62" name="pl261"/>
            <p:cNvSpPr/>
            <p:nvPr/>
          </p:nvSpPr>
          <p:spPr>
            <a:xfrm>
              <a:off x="14731512" y="2910216"/>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63" name="pl262"/>
            <p:cNvSpPr/>
            <p:nvPr/>
          </p:nvSpPr>
          <p:spPr>
            <a:xfrm>
              <a:off x="14731512" y="2231604"/>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64" name="pl263"/>
            <p:cNvSpPr/>
            <p:nvPr/>
          </p:nvSpPr>
          <p:spPr>
            <a:xfrm>
              <a:off x="1473151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65" name="pl264"/>
            <p:cNvSpPr/>
            <p:nvPr/>
          </p:nvSpPr>
          <p:spPr>
            <a:xfrm>
              <a:off x="14731512" y="4606746"/>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66" name="pl265"/>
            <p:cNvSpPr/>
            <p:nvPr/>
          </p:nvSpPr>
          <p:spPr>
            <a:xfrm>
              <a:off x="14731512" y="3928134"/>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67" name="pl266"/>
            <p:cNvSpPr/>
            <p:nvPr/>
          </p:nvSpPr>
          <p:spPr>
            <a:xfrm>
              <a:off x="14731512" y="3249522"/>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68" name="pl267"/>
            <p:cNvSpPr/>
            <p:nvPr/>
          </p:nvSpPr>
          <p:spPr>
            <a:xfrm>
              <a:off x="14731512" y="2570910"/>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69" name="rc268"/>
            <p:cNvSpPr/>
            <p:nvPr/>
          </p:nvSpPr>
          <p:spPr>
            <a:xfrm>
              <a:off x="14771344"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0" name="rc269"/>
            <p:cNvSpPr/>
            <p:nvPr/>
          </p:nvSpPr>
          <p:spPr>
            <a:xfrm>
              <a:off x="14771344"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1" name="rc270"/>
            <p:cNvSpPr/>
            <p:nvPr/>
          </p:nvSpPr>
          <p:spPr>
            <a:xfrm>
              <a:off x="14771344"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2" name="rc271"/>
            <p:cNvSpPr/>
            <p:nvPr/>
          </p:nvSpPr>
          <p:spPr>
            <a:xfrm>
              <a:off x="14771344" y="5081774"/>
              <a:ext cx="238993" cy="2035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3" name="rc272"/>
            <p:cNvSpPr/>
            <p:nvPr/>
          </p:nvSpPr>
          <p:spPr>
            <a:xfrm>
              <a:off x="15036893" y="5217497"/>
              <a:ext cx="238993" cy="6786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4" name="rc273"/>
            <p:cNvSpPr/>
            <p:nvPr/>
          </p:nvSpPr>
          <p:spPr>
            <a:xfrm>
              <a:off x="15036893" y="5217497"/>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5" name="rc274"/>
            <p:cNvSpPr/>
            <p:nvPr/>
          </p:nvSpPr>
          <p:spPr>
            <a:xfrm>
              <a:off x="15036893" y="5217497"/>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6" name="rc275"/>
            <p:cNvSpPr/>
            <p:nvPr/>
          </p:nvSpPr>
          <p:spPr>
            <a:xfrm>
              <a:off x="15036893" y="4572815"/>
              <a:ext cx="238993" cy="6446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7" name="rc276"/>
            <p:cNvSpPr/>
            <p:nvPr/>
          </p:nvSpPr>
          <p:spPr>
            <a:xfrm>
              <a:off x="15302442" y="5251427"/>
              <a:ext cx="238993" cy="3393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8" name="rc277"/>
            <p:cNvSpPr/>
            <p:nvPr/>
          </p:nvSpPr>
          <p:spPr>
            <a:xfrm>
              <a:off x="15302442" y="5251427"/>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9" name="rc278"/>
            <p:cNvSpPr/>
            <p:nvPr/>
          </p:nvSpPr>
          <p:spPr>
            <a:xfrm>
              <a:off x="15302442" y="5251427"/>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0" name="rc279"/>
            <p:cNvSpPr/>
            <p:nvPr/>
          </p:nvSpPr>
          <p:spPr>
            <a:xfrm>
              <a:off x="15302442" y="2876285"/>
              <a:ext cx="238993" cy="237514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1" name="rc280"/>
            <p:cNvSpPr/>
            <p:nvPr/>
          </p:nvSpPr>
          <p:spPr>
            <a:xfrm>
              <a:off x="15567991" y="5217497"/>
              <a:ext cx="238993" cy="6786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2" name="rc281"/>
            <p:cNvSpPr/>
            <p:nvPr/>
          </p:nvSpPr>
          <p:spPr>
            <a:xfrm>
              <a:off x="15567991" y="5217497"/>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3" name="rc282"/>
            <p:cNvSpPr/>
            <p:nvPr/>
          </p:nvSpPr>
          <p:spPr>
            <a:xfrm>
              <a:off x="15567991" y="5217497"/>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4" name="rc283"/>
            <p:cNvSpPr/>
            <p:nvPr/>
          </p:nvSpPr>
          <p:spPr>
            <a:xfrm>
              <a:off x="15567991" y="5183566"/>
              <a:ext cx="238993" cy="339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5" name="pg284"/>
            <p:cNvSpPr/>
            <p:nvPr/>
          </p:nvSpPr>
          <p:spPr>
            <a:xfrm>
              <a:off x="15595103"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86" name="tx285"/>
            <p:cNvSpPr/>
            <p:nvPr/>
          </p:nvSpPr>
          <p:spPr>
            <a:xfrm>
              <a:off x="15719985"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5 case(s)</a:t>
              </a:r>
            </a:p>
          </p:txBody>
        </p:sp>
        <p:sp>
          <p:nvSpPr>
            <p:cNvPr id="287" name="pg286"/>
            <p:cNvSpPr/>
            <p:nvPr/>
          </p:nvSpPr>
          <p:spPr>
            <a:xfrm>
              <a:off x="16247291"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88" name="rc287"/>
            <p:cNvSpPr/>
            <p:nvPr/>
          </p:nvSpPr>
          <p:spPr>
            <a:xfrm>
              <a:off x="14731512" y="2153563"/>
              <a:ext cx="3239694" cy="3131794"/>
            </a:xfrm>
            <a:prstGeom prst="rect">
              <a:avLst/>
            </a:prstGeom>
            <a:ln w="13550" cap="rnd">
              <a:solidFill>
                <a:srgbClr val="333333">
                  <a:alpha val="100000"/>
                </a:srgbClr>
              </a:solidFill>
              <a:prstDash val="solid"/>
              <a:round/>
            </a:ln>
          </p:spPr>
          <p:txBody>
            <a:bodyPr/>
            <a:lstStyle/>
            <a:p/>
          </p:txBody>
        </p:sp>
        <p:sp>
          <p:nvSpPr>
            <p:cNvPr id="289" name="tx288"/>
            <p:cNvSpPr/>
            <p:nvPr/>
          </p:nvSpPr>
          <p:spPr>
            <a:xfrm>
              <a:off x="311005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90" name="tx289"/>
            <p:cNvSpPr/>
            <p:nvPr/>
          </p:nvSpPr>
          <p:spPr>
            <a:xfrm>
              <a:off x="634974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91" name="tx290"/>
            <p:cNvSpPr/>
            <p:nvPr/>
          </p:nvSpPr>
          <p:spPr>
            <a:xfrm>
              <a:off x="958944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92" name="tx291"/>
            <p:cNvSpPr/>
            <p:nvPr/>
          </p:nvSpPr>
          <p:spPr>
            <a:xfrm>
              <a:off x="1282913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93" name="tx292"/>
            <p:cNvSpPr/>
            <p:nvPr/>
          </p:nvSpPr>
          <p:spPr>
            <a:xfrm>
              <a:off x="1606883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94" name="pl293"/>
            <p:cNvSpPr/>
            <p:nvPr/>
          </p:nvSpPr>
          <p:spPr>
            <a:xfrm>
              <a:off x="193206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5" name="pl294"/>
            <p:cNvSpPr/>
            <p:nvPr/>
          </p:nvSpPr>
          <p:spPr>
            <a:xfrm>
              <a:off x="21976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6" name="pl295"/>
            <p:cNvSpPr/>
            <p:nvPr/>
          </p:nvSpPr>
          <p:spPr>
            <a:xfrm>
              <a:off x="24631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7" name="pl296"/>
            <p:cNvSpPr/>
            <p:nvPr/>
          </p:nvSpPr>
          <p:spPr>
            <a:xfrm>
              <a:off x="27287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8" name="pl297"/>
            <p:cNvSpPr/>
            <p:nvPr/>
          </p:nvSpPr>
          <p:spPr>
            <a:xfrm>
              <a:off x="29942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9" name="pl298"/>
            <p:cNvSpPr/>
            <p:nvPr/>
          </p:nvSpPr>
          <p:spPr>
            <a:xfrm>
              <a:off x="3259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0" name="pl299"/>
            <p:cNvSpPr/>
            <p:nvPr/>
          </p:nvSpPr>
          <p:spPr>
            <a:xfrm>
              <a:off x="3525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1" name="pl300"/>
            <p:cNvSpPr/>
            <p:nvPr/>
          </p:nvSpPr>
          <p:spPr>
            <a:xfrm>
              <a:off x="37909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2" name="pl301"/>
            <p:cNvSpPr/>
            <p:nvPr/>
          </p:nvSpPr>
          <p:spPr>
            <a:xfrm>
              <a:off x="4056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pl302"/>
            <p:cNvSpPr/>
            <p:nvPr/>
          </p:nvSpPr>
          <p:spPr>
            <a:xfrm>
              <a:off x="432200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pl303"/>
            <p:cNvSpPr/>
            <p:nvPr/>
          </p:nvSpPr>
          <p:spPr>
            <a:xfrm>
              <a:off x="45875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4853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tx305"/>
            <p:cNvSpPr/>
            <p:nvPr/>
          </p:nvSpPr>
          <p:spPr>
            <a:xfrm rot="-5400000">
              <a:off x="185127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07" name="tx306"/>
            <p:cNvSpPr/>
            <p:nvPr/>
          </p:nvSpPr>
          <p:spPr>
            <a:xfrm rot="-5400000">
              <a:off x="210701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08" name="tx307"/>
            <p:cNvSpPr/>
            <p:nvPr/>
          </p:nvSpPr>
          <p:spPr>
            <a:xfrm rot="-5400000">
              <a:off x="237265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09" name="tx308"/>
            <p:cNvSpPr/>
            <p:nvPr/>
          </p:nvSpPr>
          <p:spPr>
            <a:xfrm rot="-5400000">
              <a:off x="263633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10" name="tx309"/>
            <p:cNvSpPr/>
            <p:nvPr/>
          </p:nvSpPr>
          <p:spPr>
            <a:xfrm rot="-5400000">
              <a:off x="287123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11" name="tx310"/>
            <p:cNvSpPr/>
            <p:nvPr/>
          </p:nvSpPr>
          <p:spPr>
            <a:xfrm rot="-5400000">
              <a:off x="3179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12" name="tx311"/>
            <p:cNvSpPr/>
            <p:nvPr/>
          </p:nvSpPr>
          <p:spPr>
            <a:xfrm rot="-5400000">
              <a:off x="347426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13" name="tx312"/>
            <p:cNvSpPr/>
            <p:nvPr/>
          </p:nvSpPr>
          <p:spPr>
            <a:xfrm rot="-5400000">
              <a:off x="367765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14" name="tx313"/>
            <p:cNvSpPr/>
            <p:nvPr/>
          </p:nvSpPr>
          <p:spPr>
            <a:xfrm rot="-5400000">
              <a:off x="394315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15" name="tx314"/>
            <p:cNvSpPr/>
            <p:nvPr/>
          </p:nvSpPr>
          <p:spPr>
            <a:xfrm rot="-5400000">
              <a:off x="4245125"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16" name="tx315"/>
            <p:cNvSpPr/>
            <p:nvPr/>
          </p:nvSpPr>
          <p:spPr>
            <a:xfrm rot="-5400000">
              <a:off x="449205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17" name="tx316"/>
            <p:cNvSpPr/>
            <p:nvPr/>
          </p:nvSpPr>
          <p:spPr>
            <a:xfrm rot="-5400000">
              <a:off x="475760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18" name="pl317"/>
            <p:cNvSpPr/>
            <p:nvPr/>
          </p:nvSpPr>
          <p:spPr>
            <a:xfrm>
              <a:off x="51717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pl318"/>
            <p:cNvSpPr/>
            <p:nvPr/>
          </p:nvSpPr>
          <p:spPr>
            <a:xfrm>
              <a:off x="54373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pl319"/>
            <p:cNvSpPr/>
            <p:nvPr/>
          </p:nvSpPr>
          <p:spPr>
            <a:xfrm>
              <a:off x="57028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1" name="pl320"/>
            <p:cNvSpPr/>
            <p:nvPr/>
          </p:nvSpPr>
          <p:spPr>
            <a:xfrm>
              <a:off x="59684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pl321"/>
            <p:cNvSpPr/>
            <p:nvPr/>
          </p:nvSpPr>
          <p:spPr>
            <a:xfrm>
              <a:off x="62339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3" name="pl322"/>
            <p:cNvSpPr/>
            <p:nvPr/>
          </p:nvSpPr>
          <p:spPr>
            <a:xfrm>
              <a:off x="64995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4" name="pl323"/>
            <p:cNvSpPr/>
            <p:nvPr/>
          </p:nvSpPr>
          <p:spPr>
            <a:xfrm>
              <a:off x="6765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5" name="pl324"/>
            <p:cNvSpPr/>
            <p:nvPr/>
          </p:nvSpPr>
          <p:spPr>
            <a:xfrm>
              <a:off x="70305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6" name="pl325"/>
            <p:cNvSpPr/>
            <p:nvPr/>
          </p:nvSpPr>
          <p:spPr>
            <a:xfrm>
              <a:off x="72961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pl326"/>
            <p:cNvSpPr/>
            <p:nvPr/>
          </p:nvSpPr>
          <p:spPr>
            <a:xfrm>
              <a:off x="75616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327"/>
            <p:cNvSpPr/>
            <p:nvPr/>
          </p:nvSpPr>
          <p:spPr>
            <a:xfrm>
              <a:off x="78272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28"/>
            <p:cNvSpPr/>
            <p:nvPr/>
          </p:nvSpPr>
          <p:spPr>
            <a:xfrm>
              <a:off x="8092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tx329"/>
            <p:cNvSpPr/>
            <p:nvPr/>
          </p:nvSpPr>
          <p:spPr>
            <a:xfrm rot="-5400000">
              <a:off x="509097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31" name="tx330"/>
            <p:cNvSpPr/>
            <p:nvPr/>
          </p:nvSpPr>
          <p:spPr>
            <a:xfrm rot="-5400000">
              <a:off x="534671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32" name="tx331"/>
            <p:cNvSpPr/>
            <p:nvPr/>
          </p:nvSpPr>
          <p:spPr>
            <a:xfrm rot="-5400000">
              <a:off x="561234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33" name="tx332"/>
            <p:cNvSpPr/>
            <p:nvPr/>
          </p:nvSpPr>
          <p:spPr>
            <a:xfrm rot="-5400000">
              <a:off x="587603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34" name="tx333"/>
            <p:cNvSpPr/>
            <p:nvPr/>
          </p:nvSpPr>
          <p:spPr>
            <a:xfrm rot="-5400000">
              <a:off x="611093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35" name="tx334"/>
            <p:cNvSpPr/>
            <p:nvPr/>
          </p:nvSpPr>
          <p:spPr>
            <a:xfrm rot="-5400000">
              <a:off x="641871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36" name="tx335"/>
            <p:cNvSpPr/>
            <p:nvPr/>
          </p:nvSpPr>
          <p:spPr>
            <a:xfrm rot="-5400000">
              <a:off x="671395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37" name="tx336"/>
            <p:cNvSpPr/>
            <p:nvPr/>
          </p:nvSpPr>
          <p:spPr>
            <a:xfrm rot="-5400000">
              <a:off x="691734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38" name="tx337"/>
            <p:cNvSpPr/>
            <p:nvPr/>
          </p:nvSpPr>
          <p:spPr>
            <a:xfrm rot="-5400000">
              <a:off x="718285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39" name="tx338"/>
            <p:cNvSpPr/>
            <p:nvPr/>
          </p:nvSpPr>
          <p:spPr>
            <a:xfrm rot="-5400000">
              <a:off x="74848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40" name="tx339"/>
            <p:cNvSpPr/>
            <p:nvPr/>
          </p:nvSpPr>
          <p:spPr>
            <a:xfrm rot="-5400000">
              <a:off x="773174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41" name="tx340"/>
            <p:cNvSpPr/>
            <p:nvPr/>
          </p:nvSpPr>
          <p:spPr>
            <a:xfrm rot="-5400000">
              <a:off x="79972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42" name="pl341"/>
            <p:cNvSpPr/>
            <p:nvPr/>
          </p:nvSpPr>
          <p:spPr>
            <a:xfrm>
              <a:off x="84114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3" name="pl342"/>
            <p:cNvSpPr/>
            <p:nvPr/>
          </p:nvSpPr>
          <p:spPr>
            <a:xfrm>
              <a:off x="86770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4" name="pl343"/>
            <p:cNvSpPr/>
            <p:nvPr/>
          </p:nvSpPr>
          <p:spPr>
            <a:xfrm>
              <a:off x="89425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5" name="pl344"/>
            <p:cNvSpPr/>
            <p:nvPr/>
          </p:nvSpPr>
          <p:spPr>
            <a:xfrm>
              <a:off x="9208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pl345"/>
            <p:cNvSpPr/>
            <p:nvPr/>
          </p:nvSpPr>
          <p:spPr>
            <a:xfrm>
              <a:off x="94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7" name="pl346"/>
            <p:cNvSpPr/>
            <p:nvPr/>
          </p:nvSpPr>
          <p:spPr>
            <a:xfrm>
              <a:off x="97391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8" name="pl347"/>
            <p:cNvSpPr/>
            <p:nvPr/>
          </p:nvSpPr>
          <p:spPr>
            <a:xfrm>
              <a:off x="100047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9" name="pl348"/>
            <p:cNvSpPr/>
            <p:nvPr/>
          </p:nvSpPr>
          <p:spPr>
            <a:xfrm>
              <a:off x="102702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0" name="pl349"/>
            <p:cNvSpPr/>
            <p:nvPr/>
          </p:nvSpPr>
          <p:spPr>
            <a:xfrm>
              <a:off x="1053584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pl350"/>
            <p:cNvSpPr/>
            <p:nvPr/>
          </p:nvSpPr>
          <p:spPr>
            <a:xfrm>
              <a:off x="108013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pl351"/>
            <p:cNvSpPr/>
            <p:nvPr/>
          </p:nvSpPr>
          <p:spPr>
            <a:xfrm>
              <a:off x="11066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pl352"/>
            <p:cNvSpPr/>
            <p:nvPr/>
          </p:nvSpPr>
          <p:spPr>
            <a:xfrm>
              <a:off x="113324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4" name="tx353"/>
            <p:cNvSpPr/>
            <p:nvPr/>
          </p:nvSpPr>
          <p:spPr>
            <a:xfrm rot="-5400000">
              <a:off x="833066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55" name="tx354"/>
            <p:cNvSpPr/>
            <p:nvPr/>
          </p:nvSpPr>
          <p:spPr>
            <a:xfrm rot="-5400000">
              <a:off x="858640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56" name="tx355"/>
            <p:cNvSpPr/>
            <p:nvPr/>
          </p:nvSpPr>
          <p:spPr>
            <a:xfrm rot="-5400000">
              <a:off x="885204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57" name="tx356"/>
            <p:cNvSpPr/>
            <p:nvPr/>
          </p:nvSpPr>
          <p:spPr>
            <a:xfrm rot="-5400000">
              <a:off x="911572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58" name="tx357"/>
            <p:cNvSpPr/>
            <p:nvPr/>
          </p:nvSpPr>
          <p:spPr>
            <a:xfrm rot="-5400000">
              <a:off x="935062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59" name="tx358"/>
            <p:cNvSpPr/>
            <p:nvPr/>
          </p:nvSpPr>
          <p:spPr>
            <a:xfrm rot="-5400000">
              <a:off x="965841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60" name="tx359"/>
            <p:cNvSpPr/>
            <p:nvPr/>
          </p:nvSpPr>
          <p:spPr>
            <a:xfrm rot="-5400000">
              <a:off x="995365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61" name="tx360"/>
            <p:cNvSpPr/>
            <p:nvPr/>
          </p:nvSpPr>
          <p:spPr>
            <a:xfrm rot="-5400000">
              <a:off x="1015704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62" name="tx361"/>
            <p:cNvSpPr/>
            <p:nvPr/>
          </p:nvSpPr>
          <p:spPr>
            <a:xfrm rot="-5400000">
              <a:off x="1042254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63" name="tx362"/>
            <p:cNvSpPr/>
            <p:nvPr/>
          </p:nvSpPr>
          <p:spPr>
            <a:xfrm rot="-5400000">
              <a:off x="1072451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64" name="tx363"/>
            <p:cNvSpPr/>
            <p:nvPr/>
          </p:nvSpPr>
          <p:spPr>
            <a:xfrm rot="-5400000">
              <a:off x="1097144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65" name="tx364"/>
            <p:cNvSpPr/>
            <p:nvPr/>
          </p:nvSpPr>
          <p:spPr>
            <a:xfrm rot="-5400000">
              <a:off x="1123699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66" name="pl365"/>
            <p:cNvSpPr/>
            <p:nvPr/>
          </p:nvSpPr>
          <p:spPr>
            <a:xfrm>
              <a:off x="1165114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7" name="pl366"/>
            <p:cNvSpPr/>
            <p:nvPr/>
          </p:nvSpPr>
          <p:spPr>
            <a:xfrm>
              <a:off x="119166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8" name="pl367"/>
            <p:cNvSpPr/>
            <p:nvPr/>
          </p:nvSpPr>
          <p:spPr>
            <a:xfrm>
              <a:off x="121822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9" name="pl368"/>
            <p:cNvSpPr/>
            <p:nvPr/>
          </p:nvSpPr>
          <p:spPr>
            <a:xfrm>
              <a:off x="12447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0" name="pl369"/>
            <p:cNvSpPr/>
            <p:nvPr/>
          </p:nvSpPr>
          <p:spPr>
            <a:xfrm>
              <a:off x="12713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1" name="pl370"/>
            <p:cNvSpPr/>
            <p:nvPr/>
          </p:nvSpPr>
          <p:spPr>
            <a:xfrm>
              <a:off x="129788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2" name="pl371"/>
            <p:cNvSpPr/>
            <p:nvPr/>
          </p:nvSpPr>
          <p:spPr>
            <a:xfrm>
              <a:off x="132444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3" name="pl372"/>
            <p:cNvSpPr/>
            <p:nvPr/>
          </p:nvSpPr>
          <p:spPr>
            <a:xfrm>
              <a:off x="135099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4" name="pl373"/>
            <p:cNvSpPr/>
            <p:nvPr/>
          </p:nvSpPr>
          <p:spPr>
            <a:xfrm>
              <a:off x="13775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5" name="pl374"/>
            <p:cNvSpPr/>
            <p:nvPr/>
          </p:nvSpPr>
          <p:spPr>
            <a:xfrm>
              <a:off x="140410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6" name="pl375"/>
            <p:cNvSpPr/>
            <p:nvPr/>
          </p:nvSpPr>
          <p:spPr>
            <a:xfrm>
              <a:off x="143066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7" name="pl376"/>
            <p:cNvSpPr/>
            <p:nvPr/>
          </p:nvSpPr>
          <p:spPr>
            <a:xfrm>
              <a:off x="145721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8" name="tx377"/>
            <p:cNvSpPr/>
            <p:nvPr/>
          </p:nvSpPr>
          <p:spPr>
            <a:xfrm rot="-5400000">
              <a:off x="1157036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79" name="tx378"/>
            <p:cNvSpPr/>
            <p:nvPr/>
          </p:nvSpPr>
          <p:spPr>
            <a:xfrm rot="-5400000">
              <a:off x="1182610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80" name="tx379"/>
            <p:cNvSpPr/>
            <p:nvPr/>
          </p:nvSpPr>
          <p:spPr>
            <a:xfrm rot="-5400000">
              <a:off x="120917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81" name="tx380"/>
            <p:cNvSpPr/>
            <p:nvPr/>
          </p:nvSpPr>
          <p:spPr>
            <a:xfrm rot="-5400000">
              <a:off x="1235542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82" name="tx381"/>
            <p:cNvSpPr/>
            <p:nvPr/>
          </p:nvSpPr>
          <p:spPr>
            <a:xfrm rot="-5400000">
              <a:off x="1259032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83" name="tx382"/>
            <p:cNvSpPr/>
            <p:nvPr/>
          </p:nvSpPr>
          <p:spPr>
            <a:xfrm rot="-5400000">
              <a:off x="1289810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84" name="tx383"/>
            <p:cNvSpPr/>
            <p:nvPr/>
          </p:nvSpPr>
          <p:spPr>
            <a:xfrm rot="-5400000">
              <a:off x="1319334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85" name="tx384"/>
            <p:cNvSpPr/>
            <p:nvPr/>
          </p:nvSpPr>
          <p:spPr>
            <a:xfrm rot="-5400000">
              <a:off x="1339673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86" name="tx385"/>
            <p:cNvSpPr/>
            <p:nvPr/>
          </p:nvSpPr>
          <p:spPr>
            <a:xfrm rot="-5400000">
              <a:off x="1366224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87" name="tx386"/>
            <p:cNvSpPr/>
            <p:nvPr/>
          </p:nvSpPr>
          <p:spPr>
            <a:xfrm rot="-5400000">
              <a:off x="1396420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88" name="tx387"/>
            <p:cNvSpPr/>
            <p:nvPr/>
          </p:nvSpPr>
          <p:spPr>
            <a:xfrm rot="-5400000">
              <a:off x="1421113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89" name="tx388"/>
            <p:cNvSpPr/>
            <p:nvPr/>
          </p:nvSpPr>
          <p:spPr>
            <a:xfrm rot="-5400000">
              <a:off x="1447668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90" name="pl389"/>
            <p:cNvSpPr/>
            <p:nvPr/>
          </p:nvSpPr>
          <p:spPr>
            <a:xfrm>
              <a:off x="148908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1" name="pl390"/>
            <p:cNvSpPr/>
            <p:nvPr/>
          </p:nvSpPr>
          <p:spPr>
            <a:xfrm>
              <a:off x="151563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2" name="pl391"/>
            <p:cNvSpPr/>
            <p:nvPr/>
          </p:nvSpPr>
          <p:spPr>
            <a:xfrm>
              <a:off x="15421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3" name="pl392"/>
            <p:cNvSpPr/>
            <p:nvPr/>
          </p:nvSpPr>
          <p:spPr>
            <a:xfrm>
              <a:off x="156874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4" name="pl393"/>
            <p:cNvSpPr/>
            <p:nvPr/>
          </p:nvSpPr>
          <p:spPr>
            <a:xfrm>
              <a:off x="159530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5" name="pl394"/>
            <p:cNvSpPr/>
            <p:nvPr/>
          </p:nvSpPr>
          <p:spPr>
            <a:xfrm>
              <a:off x="162185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6" name="pl395"/>
            <p:cNvSpPr/>
            <p:nvPr/>
          </p:nvSpPr>
          <p:spPr>
            <a:xfrm>
              <a:off x="164841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7" name="pl396"/>
            <p:cNvSpPr/>
            <p:nvPr/>
          </p:nvSpPr>
          <p:spPr>
            <a:xfrm>
              <a:off x="167496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8" name="pl397"/>
            <p:cNvSpPr/>
            <p:nvPr/>
          </p:nvSpPr>
          <p:spPr>
            <a:xfrm>
              <a:off x="170152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9" name="pl398"/>
            <p:cNvSpPr/>
            <p:nvPr/>
          </p:nvSpPr>
          <p:spPr>
            <a:xfrm>
              <a:off x="172807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0" name="pl399"/>
            <p:cNvSpPr/>
            <p:nvPr/>
          </p:nvSpPr>
          <p:spPr>
            <a:xfrm>
              <a:off x="175463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1" name="pl400"/>
            <p:cNvSpPr/>
            <p:nvPr/>
          </p:nvSpPr>
          <p:spPr>
            <a:xfrm>
              <a:off x="178118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2" name="tx401"/>
            <p:cNvSpPr/>
            <p:nvPr/>
          </p:nvSpPr>
          <p:spPr>
            <a:xfrm rot="-5400000">
              <a:off x="1481005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403" name="tx402"/>
            <p:cNvSpPr/>
            <p:nvPr/>
          </p:nvSpPr>
          <p:spPr>
            <a:xfrm rot="-5400000">
              <a:off x="1506579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404" name="tx403"/>
            <p:cNvSpPr/>
            <p:nvPr/>
          </p:nvSpPr>
          <p:spPr>
            <a:xfrm rot="-5400000">
              <a:off x="1533143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405" name="tx404"/>
            <p:cNvSpPr/>
            <p:nvPr/>
          </p:nvSpPr>
          <p:spPr>
            <a:xfrm rot="-5400000">
              <a:off x="1559511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06" name="tx405"/>
            <p:cNvSpPr/>
            <p:nvPr/>
          </p:nvSpPr>
          <p:spPr>
            <a:xfrm rot="-5400000">
              <a:off x="1583001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07" name="tx406"/>
            <p:cNvSpPr/>
            <p:nvPr/>
          </p:nvSpPr>
          <p:spPr>
            <a:xfrm rot="-5400000">
              <a:off x="1613780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08" name="tx407"/>
            <p:cNvSpPr/>
            <p:nvPr/>
          </p:nvSpPr>
          <p:spPr>
            <a:xfrm rot="-5400000">
              <a:off x="16433042"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09" name="tx408"/>
            <p:cNvSpPr/>
            <p:nvPr/>
          </p:nvSpPr>
          <p:spPr>
            <a:xfrm rot="-5400000">
              <a:off x="1663643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10" name="tx409"/>
            <p:cNvSpPr/>
            <p:nvPr/>
          </p:nvSpPr>
          <p:spPr>
            <a:xfrm rot="-5400000">
              <a:off x="169019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11" name="tx410"/>
            <p:cNvSpPr/>
            <p:nvPr/>
          </p:nvSpPr>
          <p:spPr>
            <a:xfrm rot="-5400000">
              <a:off x="1720390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12" name="tx411"/>
            <p:cNvSpPr/>
            <p:nvPr/>
          </p:nvSpPr>
          <p:spPr>
            <a:xfrm rot="-5400000">
              <a:off x="1745083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13" name="tx412"/>
            <p:cNvSpPr/>
            <p:nvPr/>
          </p:nvSpPr>
          <p:spPr>
            <a:xfrm rot="-5400000">
              <a:off x="1771638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14" name="tx413"/>
            <p:cNvSpPr/>
            <p:nvPr/>
          </p:nvSpPr>
          <p:spPr>
            <a:xfrm>
              <a:off x="1294238" y="5200079"/>
              <a:ext cx="190648"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15" name="tx414"/>
            <p:cNvSpPr/>
            <p:nvPr/>
          </p:nvSpPr>
          <p:spPr>
            <a:xfrm>
              <a:off x="1230614" y="4521467"/>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a:t>
              </a:r>
            </a:p>
          </p:txBody>
        </p:sp>
        <p:sp>
          <p:nvSpPr>
            <p:cNvPr id="416" name="tx415"/>
            <p:cNvSpPr/>
            <p:nvPr/>
          </p:nvSpPr>
          <p:spPr>
            <a:xfrm>
              <a:off x="1230614" y="3842855"/>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40</a:t>
              </a:r>
            </a:p>
          </p:txBody>
        </p:sp>
        <p:sp>
          <p:nvSpPr>
            <p:cNvPr id="417" name="tx416"/>
            <p:cNvSpPr/>
            <p:nvPr/>
          </p:nvSpPr>
          <p:spPr>
            <a:xfrm>
              <a:off x="1230614" y="3164243"/>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60</a:t>
              </a:r>
            </a:p>
          </p:txBody>
        </p:sp>
        <p:sp>
          <p:nvSpPr>
            <p:cNvPr id="418" name="tx417"/>
            <p:cNvSpPr/>
            <p:nvPr/>
          </p:nvSpPr>
          <p:spPr>
            <a:xfrm>
              <a:off x="1230614" y="2485631"/>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80</a:t>
              </a:r>
            </a:p>
          </p:txBody>
        </p:sp>
        <p:sp>
          <p:nvSpPr>
            <p:cNvPr id="419" name="pl418"/>
            <p:cNvSpPr/>
            <p:nvPr/>
          </p:nvSpPr>
          <p:spPr>
            <a:xfrm>
              <a:off x="1737938"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0" name="pl419"/>
            <p:cNvSpPr/>
            <p:nvPr/>
          </p:nvSpPr>
          <p:spPr>
            <a:xfrm>
              <a:off x="1737938" y="460674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1" name="pl420"/>
            <p:cNvSpPr/>
            <p:nvPr/>
          </p:nvSpPr>
          <p:spPr>
            <a:xfrm>
              <a:off x="1737938" y="392813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2" name="pl421"/>
            <p:cNvSpPr/>
            <p:nvPr/>
          </p:nvSpPr>
          <p:spPr>
            <a:xfrm>
              <a:off x="1737938" y="324952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3" name="pl422"/>
            <p:cNvSpPr/>
            <p:nvPr/>
          </p:nvSpPr>
          <p:spPr>
            <a:xfrm>
              <a:off x="1737938" y="257091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4" name="tx423"/>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25" name="rc424"/>
            <p:cNvSpPr/>
            <p:nvPr/>
          </p:nvSpPr>
          <p:spPr>
            <a:xfrm>
              <a:off x="18110385" y="2153563"/>
              <a:ext cx="1753945" cy="1236458"/>
            </a:xfrm>
            <a:prstGeom prst="rect">
              <a:avLst/>
            </a:prstGeom>
            <a:solidFill>
              <a:srgbClr val="FFFFFF">
                <a:alpha val="100000"/>
              </a:srgbClr>
            </a:solidFill>
          </p:spPr>
          <p:txBody>
            <a:bodyPr/>
            <a:lstStyle/>
            <a:p/>
          </p:txBody>
        </p:sp>
        <p:sp>
          <p:nvSpPr>
            <p:cNvPr id="426" name="rc425"/>
            <p:cNvSpPr/>
            <p:nvPr/>
          </p:nvSpPr>
          <p:spPr>
            <a:xfrm>
              <a:off x="18179974" y="2223153"/>
              <a:ext cx="274319" cy="274319"/>
            </a:xfrm>
            <a:prstGeom prst="rect">
              <a:avLst/>
            </a:prstGeom>
            <a:solidFill>
              <a:srgbClr val="FFFFFF">
                <a:alpha val="100000"/>
              </a:srgbClr>
            </a:solidFill>
          </p:spPr>
          <p:txBody>
            <a:bodyPr/>
            <a:lstStyle/>
            <a:p/>
          </p:txBody>
        </p:sp>
        <p:sp>
          <p:nvSpPr>
            <p:cNvPr id="427" name="rc426"/>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8" name="rc427"/>
            <p:cNvSpPr/>
            <p:nvPr/>
          </p:nvSpPr>
          <p:spPr>
            <a:xfrm>
              <a:off x="18179974" y="2497473"/>
              <a:ext cx="274319" cy="274319"/>
            </a:xfrm>
            <a:prstGeom prst="rect">
              <a:avLst/>
            </a:prstGeom>
            <a:solidFill>
              <a:srgbClr val="FFFFFF">
                <a:alpha val="100000"/>
              </a:srgbClr>
            </a:solidFill>
          </p:spPr>
          <p:txBody>
            <a:bodyPr/>
            <a:lstStyle/>
            <a:p/>
          </p:txBody>
        </p:sp>
        <p:sp>
          <p:nvSpPr>
            <p:cNvPr id="429" name="rc428"/>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30" name="rc429"/>
            <p:cNvSpPr/>
            <p:nvPr/>
          </p:nvSpPr>
          <p:spPr>
            <a:xfrm>
              <a:off x="18179974" y="2771793"/>
              <a:ext cx="274319" cy="274319"/>
            </a:xfrm>
            <a:prstGeom prst="rect">
              <a:avLst/>
            </a:prstGeom>
            <a:solidFill>
              <a:srgbClr val="FFFFFF">
                <a:alpha val="100000"/>
              </a:srgbClr>
            </a:solidFill>
          </p:spPr>
          <p:txBody>
            <a:bodyPr/>
            <a:lstStyle/>
            <a:p/>
          </p:txBody>
        </p:sp>
        <p:sp>
          <p:nvSpPr>
            <p:cNvPr id="431" name="rc430"/>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2" name="rc431"/>
            <p:cNvSpPr/>
            <p:nvPr/>
          </p:nvSpPr>
          <p:spPr>
            <a:xfrm>
              <a:off x="18179974" y="3046113"/>
              <a:ext cx="274319" cy="274319"/>
            </a:xfrm>
            <a:prstGeom prst="rect">
              <a:avLst/>
            </a:prstGeom>
            <a:solidFill>
              <a:srgbClr val="FFFFFF">
                <a:alpha val="100000"/>
              </a:srgbClr>
            </a:solidFill>
          </p:spPr>
          <p:txBody>
            <a:bodyPr/>
            <a:lstStyle/>
            <a:p/>
          </p:txBody>
        </p:sp>
        <p:sp>
          <p:nvSpPr>
            <p:cNvPr id="433" name="rc432"/>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34" name="tx433"/>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35" name="tx434"/>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36" name="tx435"/>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37" name="tx436"/>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38" name=""/>
          <p:cNvGrpSpPr/>
          <p:nvPr/>
        </p:nvGrpSpPr>
        <p:grpSpPr>
          <a:xfrm>
            <a:off x="6400800" y="6217920"/>
            <a:ext cx="5486400" cy="4251960"/>
            <a:chOff x="6400800" y="6217920"/>
            <a:chExt cx="5486400" cy="4251960"/>
          </a:xfrm>
        </p:grpSpPr>
        <p:sp>
          <p:nvSpPr>
            <p:cNvPr id="439"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40"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41" name="rc5"/>
            <p:cNvSpPr/>
            <p:nvPr/>
          </p:nvSpPr>
          <p:spPr>
            <a:xfrm>
              <a:off x="7111254" y="6510025"/>
              <a:ext cx="4319114" cy="2788960"/>
            </a:xfrm>
            <a:prstGeom prst="rect">
              <a:avLst/>
            </a:prstGeom>
            <a:solidFill>
              <a:srgbClr val="FFFFFF">
                <a:alpha val="100000"/>
              </a:srgbClr>
            </a:solidFill>
          </p:spPr>
          <p:txBody>
            <a:bodyPr/>
            <a:lstStyle/>
            <a:p/>
          </p:txBody>
        </p:sp>
        <p:sp>
          <p:nvSpPr>
            <p:cNvPr id="442" name="pl6"/>
            <p:cNvSpPr/>
            <p:nvPr/>
          </p:nvSpPr>
          <p:spPr>
            <a:xfrm>
              <a:off x="7111254" y="8855287"/>
              <a:ext cx="4319114" cy="0"/>
            </a:xfrm>
            <a:custGeom>
              <a:avLst/>
              <a:pathLst>
                <a:path w="4319114" h="0">
                  <a:moveTo>
                    <a:pt x="0" y="0"/>
                  </a:moveTo>
                  <a:lnTo>
                    <a:pt x="4319114" y="0"/>
                  </a:lnTo>
                  <a:lnTo>
                    <a:pt x="4319114" y="0"/>
                  </a:lnTo>
                </a:path>
              </a:pathLst>
            </a:custGeom>
            <a:ln w="6775" cap="flat">
              <a:solidFill>
                <a:srgbClr val="EBEBEB">
                  <a:alpha val="100000"/>
                </a:srgbClr>
              </a:solidFill>
              <a:prstDash val="solid"/>
              <a:round/>
            </a:ln>
          </p:spPr>
          <p:txBody>
            <a:bodyPr/>
            <a:lstStyle/>
            <a:p/>
          </p:txBody>
        </p:sp>
        <p:sp>
          <p:nvSpPr>
            <p:cNvPr id="443" name="pl7"/>
            <p:cNvSpPr/>
            <p:nvPr/>
          </p:nvSpPr>
          <p:spPr>
            <a:xfrm>
              <a:off x="7111254" y="8221432"/>
              <a:ext cx="4319114" cy="0"/>
            </a:xfrm>
            <a:custGeom>
              <a:avLst/>
              <a:pathLst>
                <a:path w="4319114" h="0">
                  <a:moveTo>
                    <a:pt x="0" y="0"/>
                  </a:moveTo>
                  <a:lnTo>
                    <a:pt x="4319114" y="0"/>
                  </a:lnTo>
                  <a:lnTo>
                    <a:pt x="4319114" y="0"/>
                  </a:lnTo>
                </a:path>
              </a:pathLst>
            </a:custGeom>
            <a:ln w="6775" cap="flat">
              <a:solidFill>
                <a:srgbClr val="EBEBEB">
                  <a:alpha val="100000"/>
                </a:srgbClr>
              </a:solidFill>
              <a:prstDash val="solid"/>
              <a:round/>
            </a:ln>
          </p:spPr>
          <p:txBody>
            <a:bodyPr/>
            <a:lstStyle/>
            <a:p/>
          </p:txBody>
        </p:sp>
        <p:sp>
          <p:nvSpPr>
            <p:cNvPr id="444" name="pl8"/>
            <p:cNvSpPr/>
            <p:nvPr/>
          </p:nvSpPr>
          <p:spPr>
            <a:xfrm>
              <a:off x="7111254" y="7587578"/>
              <a:ext cx="4319114" cy="0"/>
            </a:xfrm>
            <a:custGeom>
              <a:avLst/>
              <a:pathLst>
                <a:path w="4319114" h="0">
                  <a:moveTo>
                    <a:pt x="0" y="0"/>
                  </a:moveTo>
                  <a:lnTo>
                    <a:pt x="4319114" y="0"/>
                  </a:lnTo>
                  <a:lnTo>
                    <a:pt x="4319114" y="0"/>
                  </a:lnTo>
                </a:path>
              </a:pathLst>
            </a:custGeom>
            <a:ln w="6775" cap="flat">
              <a:solidFill>
                <a:srgbClr val="EBEBEB">
                  <a:alpha val="100000"/>
                </a:srgbClr>
              </a:solidFill>
              <a:prstDash val="solid"/>
              <a:round/>
            </a:ln>
          </p:spPr>
          <p:txBody>
            <a:bodyPr/>
            <a:lstStyle/>
            <a:p/>
          </p:txBody>
        </p:sp>
        <p:sp>
          <p:nvSpPr>
            <p:cNvPr id="445" name="pl9"/>
            <p:cNvSpPr/>
            <p:nvPr/>
          </p:nvSpPr>
          <p:spPr>
            <a:xfrm>
              <a:off x="7111254" y="6953723"/>
              <a:ext cx="4319114" cy="0"/>
            </a:xfrm>
            <a:custGeom>
              <a:avLst/>
              <a:pathLst>
                <a:path w="4319114" h="0">
                  <a:moveTo>
                    <a:pt x="0" y="0"/>
                  </a:moveTo>
                  <a:lnTo>
                    <a:pt x="4319114" y="0"/>
                  </a:lnTo>
                  <a:lnTo>
                    <a:pt x="4319114" y="0"/>
                  </a:lnTo>
                </a:path>
              </a:pathLst>
            </a:custGeom>
            <a:ln w="6775" cap="flat">
              <a:solidFill>
                <a:srgbClr val="EBEBEB">
                  <a:alpha val="100000"/>
                </a:srgbClr>
              </a:solidFill>
              <a:prstDash val="solid"/>
              <a:round/>
            </a:ln>
          </p:spPr>
          <p:txBody>
            <a:bodyPr/>
            <a:lstStyle/>
            <a:p/>
          </p:txBody>
        </p:sp>
        <p:sp>
          <p:nvSpPr>
            <p:cNvPr id="446" name="pl10"/>
            <p:cNvSpPr/>
            <p:nvPr/>
          </p:nvSpPr>
          <p:spPr>
            <a:xfrm>
              <a:off x="7111254" y="9172214"/>
              <a:ext cx="4319114" cy="0"/>
            </a:xfrm>
            <a:custGeom>
              <a:avLst/>
              <a:pathLst>
                <a:path w="4319114" h="0">
                  <a:moveTo>
                    <a:pt x="0" y="0"/>
                  </a:moveTo>
                  <a:lnTo>
                    <a:pt x="4319114" y="0"/>
                  </a:lnTo>
                  <a:lnTo>
                    <a:pt x="4319114" y="0"/>
                  </a:lnTo>
                </a:path>
              </a:pathLst>
            </a:custGeom>
            <a:ln w="13550" cap="flat">
              <a:solidFill>
                <a:srgbClr val="EBEBEB">
                  <a:alpha val="100000"/>
                </a:srgbClr>
              </a:solidFill>
              <a:prstDash val="solid"/>
              <a:round/>
            </a:ln>
          </p:spPr>
          <p:txBody>
            <a:bodyPr/>
            <a:lstStyle/>
            <a:p/>
          </p:txBody>
        </p:sp>
        <p:sp>
          <p:nvSpPr>
            <p:cNvPr id="447" name="pl11"/>
            <p:cNvSpPr/>
            <p:nvPr/>
          </p:nvSpPr>
          <p:spPr>
            <a:xfrm>
              <a:off x="7111254" y="8538360"/>
              <a:ext cx="4319114" cy="0"/>
            </a:xfrm>
            <a:custGeom>
              <a:avLst/>
              <a:pathLst>
                <a:path w="4319114" h="0">
                  <a:moveTo>
                    <a:pt x="0" y="0"/>
                  </a:moveTo>
                  <a:lnTo>
                    <a:pt x="4319114" y="0"/>
                  </a:lnTo>
                  <a:lnTo>
                    <a:pt x="4319114" y="0"/>
                  </a:lnTo>
                </a:path>
              </a:pathLst>
            </a:custGeom>
            <a:ln w="13550" cap="flat">
              <a:solidFill>
                <a:srgbClr val="EBEBEB">
                  <a:alpha val="100000"/>
                </a:srgbClr>
              </a:solidFill>
              <a:prstDash val="solid"/>
              <a:round/>
            </a:ln>
          </p:spPr>
          <p:txBody>
            <a:bodyPr/>
            <a:lstStyle/>
            <a:p/>
          </p:txBody>
        </p:sp>
        <p:sp>
          <p:nvSpPr>
            <p:cNvPr id="448" name="pl12"/>
            <p:cNvSpPr/>
            <p:nvPr/>
          </p:nvSpPr>
          <p:spPr>
            <a:xfrm>
              <a:off x="7111254" y="7904505"/>
              <a:ext cx="4319114" cy="0"/>
            </a:xfrm>
            <a:custGeom>
              <a:avLst/>
              <a:pathLst>
                <a:path w="4319114" h="0">
                  <a:moveTo>
                    <a:pt x="0" y="0"/>
                  </a:moveTo>
                  <a:lnTo>
                    <a:pt x="4319114" y="0"/>
                  </a:lnTo>
                  <a:lnTo>
                    <a:pt x="4319114" y="0"/>
                  </a:lnTo>
                </a:path>
              </a:pathLst>
            </a:custGeom>
            <a:ln w="13550" cap="flat">
              <a:solidFill>
                <a:srgbClr val="EBEBEB">
                  <a:alpha val="100000"/>
                </a:srgbClr>
              </a:solidFill>
              <a:prstDash val="solid"/>
              <a:round/>
            </a:ln>
          </p:spPr>
          <p:txBody>
            <a:bodyPr/>
            <a:lstStyle/>
            <a:p/>
          </p:txBody>
        </p:sp>
        <p:sp>
          <p:nvSpPr>
            <p:cNvPr id="449" name="pl13"/>
            <p:cNvSpPr/>
            <p:nvPr/>
          </p:nvSpPr>
          <p:spPr>
            <a:xfrm>
              <a:off x="7111254" y="7270650"/>
              <a:ext cx="4319114" cy="0"/>
            </a:xfrm>
            <a:custGeom>
              <a:avLst/>
              <a:pathLst>
                <a:path w="4319114" h="0">
                  <a:moveTo>
                    <a:pt x="0" y="0"/>
                  </a:moveTo>
                  <a:lnTo>
                    <a:pt x="4319114" y="0"/>
                  </a:lnTo>
                  <a:lnTo>
                    <a:pt x="4319114" y="0"/>
                  </a:lnTo>
                </a:path>
              </a:pathLst>
            </a:custGeom>
            <a:ln w="13550" cap="flat">
              <a:solidFill>
                <a:srgbClr val="EBEBEB">
                  <a:alpha val="100000"/>
                </a:srgbClr>
              </a:solidFill>
              <a:prstDash val="solid"/>
              <a:round/>
            </a:ln>
          </p:spPr>
          <p:txBody>
            <a:bodyPr/>
            <a:lstStyle/>
            <a:p/>
          </p:txBody>
        </p:sp>
        <p:sp>
          <p:nvSpPr>
            <p:cNvPr id="450" name="pl14"/>
            <p:cNvSpPr/>
            <p:nvPr/>
          </p:nvSpPr>
          <p:spPr>
            <a:xfrm>
              <a:off x="7111254" y="6636796"/>
              <a:ext cx="4319114" cy="0"/>
            </a:xfrm>
            <a:custGeom>
              <a:avLst/>
              <a:pathLst>
                <a:path w="4319114" h="0">
                  <a:moveTo>
                    <a:pt x="0" y="0"/>
                  </a:moveTo>
                  <a:lnTo>
                    <a:pt x="4319114" y="0"/>
                  </a:lnTo>
                  <a:lnTo>
                    <a:pt x="4319114" y="0"/>
                  </a:lnTo>
                </a:path>
              </a:pathLst>
            </a:custGeom>
            <a:ln w="13550" cap="flat">
              <a:solidFill>
                <a:srgbClr val="EBEBEB">
                  <a:alpha val="100000"/>
                </a:srgbClr>
              </a:solidFill>
              <a:prstDash val="solid"/>
              <a:round/>
            </a:ln>
          </p:spPr>
          <p:txBody>
            <a:bodyPr/>
            <a:lstStyle/>
            <a:p/>
          </p:txBody>
        </p:sp>
        <p:sp>
          <p:nvSpPr>
            <p:cNvPr id="451" name="rc15"/>
            <p:cNvSpPr/>
            <p:nvPr/>
          </p:nvSpPr>
          <p:spPr>
            <a:xfrm>
              <a:off x="7861101" y="7904505"/>
              <a:ext cx="419913" cy="126770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2" name="rc16"/>
            <p:cNvSpPr/>
            <p:nvPr/>
          </p:nvSpPr>
          <p:spPr>
            <a:xfrm>
              <a:off x="10860486" y="7904505"/>
              <a:ext cx="419913" cy="126770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3" name="rc17"/>
            <p:cNvSpPr/>
            <p:nvPr/>
          </p:nvSpPr>
          <p:spPr>
            <a:xfrm>
              <a:off x="9060855" y="7904505"/>
              <a:ext cx="419913" cy="126770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54" name="rc18"/>
            <p:cNvSpPr/>
            <p:nvPr/>
          </p:nvSpPr>
          <p:spPr>
            <a:xfrm>
              <a:off x="10260609" y="6636796"/>
              <a:ext cx="419913" cy="2535418"/>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55" name="pl19"/>
            <p:cNvSpPr/>
            <p:nvPr/>
          </p:nvSpPr>
          <p:spPr>
            <a:xfrm>
              <a:off x="10470566" y="8403906"/>
              <a:ext cx="599877" cy="576231"/>
            </a:xfrm>
            <a:custGeom>
              <a:avLst/>
              <a:pathLst>
                <a:path w="599877" h="576231">
                  <a:moveTo>
                    <a:pt x="0" y="0"/>
                  </a:moveTo>
                  <a:lnTo>
                    <a:pt x="599877" y="576231"/>
                  </a:lnTo>
                </a:path>
              </a:pathLst>
            </a:custGeom>
            <a:ln w="40651" cap="flat">
              <a:solidFill>
                <a:srgbClr val="000000">
                  <a:alpha val="100000"/>
                </a:srgbClr>
              </a:solidFill>
              <a:prstDash val="solid"/>
              <a:round/>
            </a:ln>
          </p:spPr>
          <p:txBody>
            <a:bodyPr/>
            <a:lstStyle/>
            <a:p/>
          </p:txBody>
        </p:sp>
        <p:sp>
          <p:nvSpPr>
            <p:cNvPr id="456" name="rc20"/>
            <p:cNvSpPr/>
            <p:nvPr/>
          </p:nvSpPr>
          <p:spPr>
            <a:xfrm>
              <a:off x="7111254" y="6510025"/>
              <a:ext cx="4319114" cy="2788960"/>
            </a:xfrm>
            <a:prstGeom prst="rect">
              <a:avLst/>
            </a:prstGeom>
            <a:ln w="13550" cap="rnd">
              <a:solidFill>
                <a:srgbClr val="333333">
                  <a:alpha val="100000"/>
                </a:srgbClr>
              </a:solidFill>
              <a:prstDash val="solid"/>
              <a:round/>
            </a:ln>
          </p:spPr>
          <p:txBody>
            <a:bodyPr/>
            <a:lstStyle/>
            <a:p/>
          </p:txBody>
        </p:sp>
        <p:sp>
          <p:nvSpPr>
            <p:cNvPr id="457" name="tx21"/>
            <p:cNvSpPr/>
            <p:nvPr/>
          </p:nvSpPr>
          <p:spPr>
            <a:xfrm>
              <a:off x="6801340" y="9169908"/>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0.0</a:t>
              </a:r>
            </a:p>
          </p:txBody>
        </p:sp>
        <p:sp>
          <p:nvSpPr>
            <p:cNvPr id="458" name="tx22"/>
            <p:cNvSpPr/>
            <p:nvPr/>
          </p:nvSpPr>
          <p:spPr>
            <a:xfrm>
              <a:off x="6801340" y="8536053"/>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0.5</a:t>
              </a:r>
            </a:p>
          </p:txBody>
        </p:sp>
        <p:sp>
          <p:nvSpPr>
            <p:cNvPr id="459" name="tx23"/>
            <p:cNvSpPr/>
            <p:nvPr/>
          </p:nvSpPr>
          <p:spPr>
            <a:xfrm>
              <a:off x="6801340" y="7902198"/>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a:t>
              </a:r>
            </a:p>
          </p:txBody>
        </p:sp>
        <p:sp>
          <p:nvSpPr>
            <p:cNvPr id="460" name="tx24"/>
            <p:cNvSpPr/>
            <p:nvPr/>
          </p:nvSpPr>
          <p:spPr>
            <a:xfrm>
              <a:off x="6801340" y="7268343"/>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a:t>
              </a:r>
            </a:p>
          </p:txBody>
        </p:sp>
        <p:sp>
          <p:nvSpPr>
            <p:cNvPr id="461" name="tx25"/>
            <p:cNvSpPr/>
            <p:nvPr/>
          </p:nvSpPr>
          <p:spPr>
            <a:xfrm>
              <a:off x="6801340" y="6634489"/>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62" name="pl26"/>
            <p:cNvSpPr/>
            <p:nvPr/>
          </p:nvSpPr>
          <p:spPr>
            <a:xfrm>
              <a:off x="7076460"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3" name="pl27"/>
            <p:cNvSpPr/>
            <p:nvPr/>
          </p:nvSpPr>
          <p:spPr>
            <a:xfrm>
              <a:off x="7076460" y="853836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4" name="pl28"/>
            <p:cNvSpPr/>
            <p:nvPr/>
          </p:nvSpPr>
          <p:spPr>
            <a:xfrm>
              <a:off x="7076460" y="790450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5" name="pl29"/>
            <p:cNvSpPr/>
            <p:nvPr/>
          </p:nvSpPr>
          <p:spPr>
            <a:xfrm>
              <a:off x="7076460" y="727065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6" name="pl30"/>
            <p:cNvSpPr/>
            <p:nvPr/>
          </p:nvSpPr>
          <p:spPr>
            <a:xfrm>
              <a:off x="7076460" y="663679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7" name="pl31"/>
            <p:cNvSpPr/>
            <p:nvPr/>
          </p:nvSpPr>
          <p:spPr>
            <a:xfrm>
              <a:off x="11430369"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68" name="pl32"/>
            <p:cNvSpPr/>
            <p:nvPr/>
          </p:nvSpPr>
          <p:spPr>
            <a:xfrm>
              <a:off x="11430369" y="8211828"/>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69" name="pl33"/>
            <p:cNvSpPr/>
            <p:nvPr/>
          </p:nvSpPr>
          <p:spPr>
            <a:xfrm>
              <a:off x="11430369" y="7251443"/>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0" name="tx34"/>
            <p:cNvSpPr/>
            <p:nvPr/>
          </p:nvSpPr>
          <p:spPr>
            <a:xfrm>
              <a:off x="11528427"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71" name="tx35"/>
            <p:cNvSpPr/>
            <p:nvPr/>
          </p:nvSpPr>
          <p:spPr>
            <a:xfrm>
              <a:off x="11528427" y="8211382"/>
              <a:ext cx="84757"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a:t>
              </a:r>
            </a:p>
          </p:txBody>
        </p:sp>
        <p:sp>
          <p:nvSpPr>
            <p:cNvPr id="472" name="tx36"/>
            <p:cNvSpPr/>
            <p:nvPr/>
          </p:nvSpPr>
          <p:spPr>
            <a:xfrm>
              <a:off x="11528427" y="7251443"/>
              <a:ext cx="84757"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a:t>
              </a:r>
            </a:p>
          </p:txBody>
        </p:sp>
        <p:sp>
          <p:nvSpPr>
            <p:cNvPr id="473" name="pl37"/>
            <p:cNvSpPr/>
            <p:nvPr/>
          </p:nvSpPr>
          <p:spPr>
            <a:xfrm>
              <a:off x="747118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4" name="pl38"/>
            <p:cNvSpPr/>
            <p:nvPr/>
          </p:nvSpPr>
          <p:spPr>
            <a:xfrm>
              <a:off x="807105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5" name="pl39"/>
            <p:cNvSpPr/>
            <p:nvPr/>
          </p:nvSpPr>
          <p:spPr>
            <a:xfrm>
              <a:off x="8670935"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6" name="pl40"/>
            <p:cNvSpPr/>
            <p:nvPr/>
          </p:nvSpPr>
          <p:spPr>
            <a:xfrm>
              <a:off x="927081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7" name="pl41"/>
            <p:cNvSpPr/>
            <p:nvPr/>
          </p:nvSpPr>
          <p:spPr>
            <a:xfrm>
              <a:off x="987068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8" name="pl42"/>
            <p:cNvSpPr/>
            <p:nvPr/>
          </p:nvSpPr>
          <p:spPr>
            <a:xfrm>
              <a:off x="1047056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9" name="pl43"/>
            <p:cNvSpPr/>
            <p:nvPr/>
          </p:nvSpPr>
          <p:spPr>
            <a:xfrm>
              <a:off x="1107044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0" name="tx44"/>
            <p:cNvSpPr/>
            <p:nvPr/>
          </p:nvSpPr>
          <p:spPr>
            <a:xfrm rot="-2700000">
              <a:off x="7361282"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81" name="tx45"/>
            <p:cNvSpPr/>
            <p:nvPr/>
          </p:nvSpPr>
          <p:spPr>
            <a:xfrm rot="-2700000">
              <a:off x="7921461"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82" name="tx46"/>
            <p:cNvSpPr/>
            <p:nvPr/>
          </p:nvSpPr>
          <p:spPr>
            <a:xfrm rot="-2700000">
              <a:off x="8520680"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83" name="tx47"/>
            <p:cNvSpPr/>
            <p:nvPr/>
          </p:nvSpPr>
          <p:spPr>
            <a:xfrm rot="-2700000">
              <a:off x="897586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84" name="tx48"/>
            <p:cNvSpPr/>
            <p:nvPr/>
          </p:nvSpPr>
          <p:spPr>
            <a:xfrm rot="-2700000">
              <a:off x="9575744"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85" name="tx49"/>
            <p:cNvSpPr/>
            <p:nvPr/>
          </p:nvSpPr>
          <p:spPr>
            <a:xfrm rot="-2700000">
              <a:off x="10175595"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486" name="tx50"/>
            <p:cNvSpPr/>
            <p:nvPr/>
          </p:nvSpPr>
          <p:spPr>
            <a:xfrm rot="-2700000">
              <a:off x="10887541"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87" name="tx51"/>
            <p:cNvSpPr/>
            <p:nvPr/>
          </p:nvSpPr>
          <p:spPr>
            <a:xfrm>
              <a:off x="9270812"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488" name="tx52"/>
            <p:cNvSpPr/>
            <p:nvPr/>
          </p:nvSpPr>
          <p:spPr>
            <a:xfrm>
              <a:off x="8453559"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489" name="tx53"/>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490" name="tx54"/>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491" name="rc55"/>
            <p:cNvSpPr/>
            <p:nvPr/>
          </p:nvSpPr>
          <p:spPr>
            <a:xfrm>
              <a:off x="7592444" y="10217410"/>
              <a:ext cx="1051268" cy="182880"/>
            </a:xfrm>
            <a:prstGeom prst="rect">
              <a:avLst/>
            </a:prstGeom>
            <a:solidFill>
              <a:srgbClr val="FFFFFF">
                <a:alpha val="100000"/>
              </a:srgbClr>
            </a:solidFill>
          </p:spPr>
          <p:txBody>
            <a:bodyPr/>
            <a:lstStyle/>
            <a:p/>
          </p:txBody>
        </p:sp>
        <p:sp>
          <p:nvSpPr>
            <p:cNvPr id="492" name="rc56"/>
            <p:cNvSpPr/>
            <p:nvPr/>
          </p:nvSpPr>
          <p:spPr>
            <a:xfrm>
              <a:off x="7592444" y="10217410"/>
              <a:ext cx="182879" cy="182880"/>
            </a:xfrm>
            <a:prstGeom prst="rect">
              <a:avLst/>
            </a:prstGeom>
            <a:solidFill>
              <a:srgbClr val="FFFFFF">
                <a:alpha val="100000"/>
              </a:srgbClr>
            </a:solidFill>
          </p:spPr>
          <p:txBody>
            <a:bodyPr/>
            <a:lstStyle/>
            <a:p/>
          </p:txBody>
        </p:sp>
        <p:sp>
          <p:nvSpPr>
            <p:cNvPr id="493" name="pl57"/>
            <p:cNvSpPr/>
            <p:nvPr/>
          </p:nvSpPr>
          <p:spPr>
            <a:xfrm>
              <a:off x="7610732"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494" name="tx58"/>
            <p:cNvSpPr/>
            <p:nvPr/>
          </p:nvSpPr>
          <p:spPr>
            <a:xfrm>
              <a:off x="7883324"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495" name="rc59"/>
            <p:cNvSpPr/>
            <p:nvPr/>
          </p:nvSpPr>
          <p:spPr>
            <a:xfrm>
              <a:off x="8823712" y="10217410"/>
              <a:ext cx="2125467" cy="182880"/>
            </a:xfrm>
            <a:prstGeom prst="rect">
              <a:avLst/>
            </a:prstGeom>
            <a:solidFill>
              <a:srgbClr val="FFFFFF">
                <a:alpha val="100000"/>
              </a:srgbClr>
            </a:solidFill>
          </p:spPr>
          <p:txBody>
            <a:bodyPr/>
            <a:lstStyle/>
            <a:p/>
          </p:txBody>
        </p:sp>
        <p:sp>
          <p:nvSpPr>
            <p:cNvPr id="496" name="rc60"/>
            <p:cNvSpPr/>
            <p:nvPr/>
          </p:nvSpPr>
          <p:spPr>
            <a:xfrm>
              <a:off x="8823712" y="10217410"/>
              <a:ext cx="182879" cy="182880"/>
            </a:xfrm>
            <a:prstGeom prst="rect">
              <a:avLst/>
            </a:prstGeom>
            <a:solidFill>
              <a:srgbClr val="FFFFFF">
                <a:alpha val="100000"/>
              </a:srgbClr>
            </a:solidFill>
          </p:spPr>
          <p:txBody>
            <a:bodyPr/>
            <a:lstStyle/>
            <a:p/>
          </p:txBody>
        </p:sp>
        <p:sp>
          <p:nvSpPr>
            <p:cNvPr id="497" name="rc61"/>
            <p:cNvSpPr/>
            <p:nvPr/>
          </p:nvSpPr>
          <p:spPr>
            <a:xfrm>
              <a:off x="8832712"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98" name="rc62"/>
            <p:cNvSpPr/>
            <p:nvPr/>
          </p:nvSpPr>
          <p:spPr>
            <a:xfrm>
              <a:off x="9914952" y="10217410"/>
              <a:ext cx="182879" cy="182880"/>
            </a:xfrm>
            <a:prstGeom prst="rect">
              <a:avLst/>
            </a:prstGeom>
            <a:solidFill>
              <a:srgbClr val="FFFFFF">
                <a:alpha val="100000"/>
              </a:srgbClr>
            </a:solidFill>
          </p:spPr>
          <p:txBody>
            <a:bodyPr/>
            <a:lstStyle/>
            <a:p/>
          </p:txBody>
        </p:sp>
        <p:sp>
          <p:nvSpPr>
            <p:cNvPr id="499" name="rc63"/>
            <p:cNvSpPr/>
            <p:nvPr/>
          </p:nvSpPr>
          <p:spPr>
            <a:xfrm>
              <a:off x="9923952"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00" name="tx64"/>
            <p:cNvSpPr/>
            <p:nvPr/>
          </p:nvSpPr>
          <p:spPr>
            <a:xfrm>
              <a:off x="9114592"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01" name="tx65"/>
            <p:cNvSpPr/>
            <p:nvPr/>
          </p:nvSpPr>
          <p:spPr>
            <a:xfrm>
              <a:off x="10205832"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02" name="tx66"/>
            <p:cNvSpPr/>
            <p:nvPr/>
          </p:nvSpPr>
          <p:spPr>
            <a:xfrm>
              <a:off x="6642513"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03" name=""/>
          <p:cNvGrpSpPr/>
          <p:nvPr/>
        </p:nvGrpSpPr>
        <p:grpSpPr>
          <a:xfrm>
            <a:off x="12527280" y="6217920"/>
            <a:ext cx="5486400" cy="4297680"/>
            <a:chOff x="12527280" y="6217920"/>
            <a:chExt cx="5486400" cy="4297680"/>
          </a:xfrm>
        </p:grpSpPr>
        <p:sp>
          <p:nvSpPr>
            <p:cNvPr id="504"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05"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06"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07"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08"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09"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10"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11"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12"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13"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14"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15"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16"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17"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18" name="pl17"/>
            <p:cNvSpPr/>
            <p:nvPr/>
          </p:nvSpPr>
          <p:spPr>
            <a:xfrm>
              <a:off x="13329440" y="6740492"/>
              <a:ext cx="4502097" cy="384112"/>
            </a:xfrm>
            <a:custGeom>
              <a:avLst/>
              <a:pathLst>
                <a:path w="4502097" h="384112">
                  <a:moveTo>
                    <a:pt x="0" y="358504"/>
                  </a:moveTo>
                  <a:lnTo>
                    <a:pt x="187587" y="358504"/>
                  </a:lnTo>
                  <a:lnTo>
                    <a:pt x="375174" y="51214"/>
                  </a:lnTo>
                  <a:lnTo>
                    <a:pt x="562762" y="179252"/>
                  </a:lnTo>
                  <a:lnTo>
                    <a:pt x="750349" y="204859"/>
                  </a:lnTo>
                  <a:lnTo>
                    <a:pt x="937937" y="179252"/>
                  </a:lnTo>
                  <a:lnTo>
                    <a:pt x="1125524" y="153644"/>
                  </a:lnTo>
                  <a:lnTo>
                    <a:pt x="1313111" y="153644"/>
                  </a:lnTo>
                  <a:lnTo>
                    <a:pt x="1500699" y="179252"/>
                  </a:lnTo>
                  <a:lnTo>
                    <a:pt x="1688286" y="384112"/>
                  </a:lnTo>
                  <a:lnTo>
                    <a:pt x="1875874" y="332897"/>
                  </a:lnTo>
                  <a:lnTo>
                    <a:pt x="2063461" y="332897"/>
                  </a:lnTo>
                  <a:lnTo>
                    <a:pt x="2251048" y="153644"/>
                  </a:lnTo>
                  <a:lnTo>
                    <a:pt x="2438636" y="128037"/>
                  </a:lnTo>
                  <a:lnTo>
                    <a:pt x="2626223" y="25607"/>
                  </a:lnTo>
                  <a:lnTo>
                    <a:pt x="2813811" y="76822"/>
                  </a:lnTo>
                  <a:lnTo>
                    <a:pt x="3001398" y="76822"/>
                  </a:lnTo>
                  <a:lnTo>
                    <a:pt x="3188985" y="0"/>
                  </a:lnTo>
                  <a:lnTo>
                    <a:pt x="3376573" y="51214"/>
                  </a:lnTo>
                  <a:lnTo>
                    <a:pt x="3564160" y="25607"/>
                  </a:lnTo>
                  <a:lnTo>
                    <a:pt x="3751748" y="25607"/>
                  </a:lnTo>
                  <a:lnTo>
                    <a:pt x="3939335" y="179252"/>
                  </a:lnTo>
                  <a:lnTo>
                    <a:pt x="4126923" y="153644"/>
                  </a:lnTo>
                  <a:lnTo>
                    <a:pt x="4314510" y="76822"/>
                  </a:lnTo>
                  <a:lnTo>
                    <a:pt x="4502097" y="76822"/>
                  </a:lnTo>
                </a:path>
              </a:pathLst>
            </a:custGeom>
            <a:ln w="32521" cap="flat">
              <a:solidFill>
                <a:srgbClr val="5EB0E8">
                  <a:alpha val="100000"/>
                </a:srgbClr>
              </a:solidFill>
              <a:prstDash val="solid"/>
              <a:round/>
            </a:ln>
          </p:spPr>
          <p:txBody>
            <a:bodyPr/>
            <a:lstStyle/>
            <a:p/>
          </p:txBody>
        </p:sp>
        <p:sp>
          <p:nvSpPr>
            <p:cNvPr id="519" name="pl18"/>
            <p:cNvSpPr/>
            <p:nvPr/>
          </p:nvSpPr>
          <p:spPr>
            <a:xfrm>
              <a:off x="14830139" y="6766100"/>
              <a:ext cx="3001398" cy="665794"/>
            </a:xfrm>
            <a:custGeom>
              <a:avLst/>
              <a:pathLst>
                <a:path w="3001398" h="665794">
                  <a:moveTo>
                    <a:pt x="0" y="153644"/>
                  </a:moveTo>
                  <a:lnTo>
                    <a:pt x="187587" y="281682"/>
                  </a:lnTo>
                  <a:lnTo>
                    <a:pt x="375174" y="409719"/>
                  </a:lnTo>
                  <a:lnTo>
                    <a:pt x="562762" y="384112"/>
                  </a:lnTo>
                  <a:lnTo>
                    <a:pt x="750349" y="0"/>
                  </a:lnTo>
                  <a:lnTo>
                    <a:pt x="937937" y="76822"/>
                  </a:lnTo>
                  <a:lnTo>
                    <a:pt x="1125524" y="128037"/>
                  </a:lnTo>
                  <a:lnTo>
                    <a:pt x="1313111" y="128037"/>
                  </a:lnTo>
                  <a:lnTo>
                    <a:pt x="1500699" y="204859"/>
                  </a:lnTo>
                  <a:lnTo>
                    <a:pt x="1688286" y="51214"/>
                  </a:lnTo>
                  <a:lnTo>
                    <a:pt x="1875874" y="51214"/>
                  </a:lnTo>
                  <a:lnTo>
                    <a:pt x="2063461" y="51214"/>
                  </a:lnTo>
                  <a:lnTo>
                    <a:pt x="2251048" y="358504"/>
                  </a:lnTo>
                  <a:lnTo>
                    <a:pt x="2438636" y="665794"/>
                  </a:lnTo>
                  <a:lnTo>
                    <a:pt x="2626223" y="512149"/>
                  </a:lnTo>
                  <a:lnTo>
                    <a:pt x="2813811" y="307289"/>
                  </a:lnTo>
                  <a:lnTo>
                    <a:pt x="3001398" y="204859"/>
                  </a:lnTo>
                </a:path>
              </a:pathLst>
            </a:custGeom>
            <a:ln w="32521" cap="flat">
              <a:solidFill>
                <a:srgbClr val="00A173">
                  <a:alpha val="100000"/>
                </a:srgbClr>
              </a:solidFill>
              <a:prstDash val="solid"/>
              <a:round/>
            </a:ln>
          </p:spPr>
          <p:txBody>
            <a:bodyPr/>
            <a:lstStyle/>
            <a:p/>
          </p:txBody>
        </p:sp>
        <p:sp>
          <p:nvSpPr>
            <p:cNvPr id="520"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21"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22"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23"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24"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25"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26"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27"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28"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29"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0"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1"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2"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3"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4"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5"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6"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7"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8"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9"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0"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1"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2"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3"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4"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5"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6"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7"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8"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9"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0"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1"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2"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3"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4"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5"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6"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7"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58"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59"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60"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61"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62"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63"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64"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65"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66"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67"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68"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69"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70"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71"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72"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73"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74"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75"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76"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77"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78"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79"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80"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81"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82"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83" name="rc82"/>
            <p:cNvSpPr/>
            <p:nvPr/>
          </p:nvSpPr>
          <p:spPr>
            <a:xfrm>
              <a:off x="14005791" y="9941072"/>
              <a:ext cx="3149396" cy="504938"/>
            </a:xfrm>
            <a:prstGeom prst="rect">
              <a:avLst/>
            </a:prstGeom>
            <a:solidFill>
              <a:srgbClr val="FFFFFF">
                <a:alpha val="100000"/>
              </a:srgbClr>
            </a:solidFill>
          </p:spPr>
          <p:txBody>
            <a:bodyPr/>
            <a:lstStyle/>
            <a:p/>
          </p:txBody>
        </p:sp>
        <p:sp>
          <p:nvSpPr>
            <p:cNvPr id="584"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85"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86"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87"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88"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89" name=""/>
          <p:cNvGrpSpPr/>
          <p:nvPr/>
        </p:nvGrpSpPr>
        <p:grpSpPr>
          <a:xfrm>
            <a:off x="594360" y="6217920"/>
            <a:ext cx="5562295" cy="3045120"/>
            <a:chOff x="594360" y="6217920"/>
            <a:chExt cx="5562295" cy="3045120"/>
          </a:xfrm>
        </p:grpSpPr>
        <p:sp>
          <p:nvSpPr>
            <p:cNvPr id="590" name="rc3"/>
            <p:cNvSpPr/>
            <p:nvPr/>
          </p:nvSpPr>
          <p:spPr>
            <a:xfrm>
              <a:off x="594360" y="6217920"/>
              <a:ext cx="5562295" cy="304511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91" name="rc4"/>
            <p:cNvSpPr/>
            <p:nvPr/>
          </p:nvSpPr>
          <p:spPr>
            <a:xfrm>
              <a:off x="1875325" y="6558659"/>
              <a:ext cx="4211740" cy="1449943"/>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92" name="rc5"/>
            <p:cNvSpPr/>
            <p:nvPr/>
          </p:nvSpPr>
          <p:spPr>
            <a:xfrm>
              <a:off x="1909848" y="6593181"/>
              <a:ext cx="345224" cy="345224"/>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3" name="rc6"/>
            <p:cNvSpPr/>
            <p:nvPr/>
          </p:nvSpPr>
          <p:spPr>
            <a:xfrm>
              <a:off x="2255072" y="6593181"/>
              <a:ext cx="345224" cy="345224"/>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4" name="rc7"/>
            <p:cNvSpPr/>
            <p:nvPr/>
          </p:nvSpPr>
          <p:spPr>
            <a:xfrm>
              <a:off x="2600297" y="6593181"/>
              <a:ext cx="345224" cy="345224"/>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5" name="rc8"/>
            <p:cNvSpPr/>
            <p:nvPr/>
          </p:nvSpPr>
          <p:spPr>
            <a:xfrm>
              <a:off x="2945522" y="6593181"/>
              <a:ext cx="345224" cy="345224"/>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6" name="rc9"/>
            <p:cNvSpPr/>
            <p:nvPr/>
          </p:nvSpPr>
          <p:spPr>
            <a:xfrm>
              <a:off x="3290746" y="6593181"/>
              <a:ext cx="345224" cy="345224"/>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7" name="rc10"/>
            <p:cNvSpPr/>
            <p:nvPr/>
          </p:nvSpPr>
          <p:spPr>
            <a:xfrm>
              <a:off x="3635971" y="6593181"/>
              <a:ext cx="345224" cy="345224"/>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8" name="rc11"/>
            <p:cNvSpPr/>
            <p:nvPr/>
          </p:nvSpPr>
          <p:spPr>
            <a:xfrm>
              <a:off x="3981196" y="6593181"/>
              <a:ext cx="345224" cy="345224"/>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9" name="rc12"/>
            <p:cNvSpPr/>
            <p:nvPr/>
          </p:nvSpPr>
          <p:spPr>
            <a:xfrm>
              <a:off x="4326420" y="6593181"/>
              <a:ext cx="345224" cy="345224"/>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0" name="rc13"/>
            <p:cNvSpPr/>
            <p:nvPr/>
          </p:nvSpPr>
          <p:spPr>
            <a:xfrm>
              <a:off x="4671645" y="6593181"/>
              <a:ext cx="345224" cy="345224"/>
            </a:xfrm>
            <a:prstGeom prst="rect">
              <a:avLst/>
            </a:prstGeom>
            <a:solidFill>
              <a:srgbClr val="FB6A4A">
                <a:alpha val="100000"/>
              </a:srgbClr>
            </a:solidFill>
            <a:ln w="5420" cap="flat">
              <a:solidFill>
                <a:srgbClr val="FFFFFF">
                  <a:alpha val="100000"/>
                </a:srgbClr>
              </a:solidFill>
              <a:prstDash val="solid"/>
              <a:miter/>
            </a:ln>
          </p:spPr>
          <p:txBody>
            <a:bodyPr/>
            <a:lstStyle/>
            <a:p/>
          </p:txBody>
        </p:sp>
        <p:sp>
          <p:nvSpPr>
            <p:cNvPr id="601" name="rc14"/>
            <p:cNvSpPr/>
            <p:nvPr/>
          </p:nvSpPr>
          <p:spPr>
            <a:xfrm>
              <a:off x="5016869" y="6593181"/>
              <a:ext cx="345224" cy="345224"/>
            </a:xfrm>
            <a:prstGeom prst="rect">
              <a:avLst/>
            </a:prstGeom>
            <a:solidFill>
              <a:srgbClr val="FB6A4A">
                <a:alpha val="100000"/>
              </a:srgbClr>
            </a:solidFill>
            <a:ln w="5420" cap="flat">
              <a:solidFill>
                <a:srgbClr val="FFFFFF">
                  <a:alpha val="100000"/>
                </a:srgbClr>
              </a:solidFill>
              <a:prstDash val="solid"/>
              <a:miter/>
            </a:ln>
          </p:spPr>
          <p:txBody>
            <a:bodyPr/>
            <a:lstStyle/>
            <a:p/>
          </p:txBody>
        </p:sp>
        <p:sp>
          <p:nvSpPr>
            <p:cNvPr id="602" name="rc15"/>
            <p:cNvSpPr/>
            <p:nvPr/>
          </p:nvSpPr>
          <p:spPr>
            <a:xfrm>
              <a:off x="5362094" y="6593181"/>
              <a:ext cx="345224" cy="345224"/>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3" name="rc16"/>
            <p:cNvSpPr/>
            <p:nvPr/>
          </p:nvSpPr>
          <p:spPr>
            <a:xfrm>
              <a:off x="5707319" y="6593181"/>
              <a:ext cx="345224" cy="345224"/>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4" name="rc17"/>
            <p:cNvSpPr/>
            <p:nvPr/>
          </p:nvSpPr>
          <p:spPr>
            <a:xfrm>
              <a:off x="1909848" y="6938406"/>
              <a:ext cx="345224" cy="345224"/>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5" name="rc18"/>
            <p:cNvSpPr/>
            <p:nvPr/>
          </p:nvSpPr>
          <p:spPr>
            <a:xfrm>
              <a:off x="2255072" y="6938406"/>
              <a:ext cx="345224" cy="345224"/>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6" name="rc19"/>
            <p:cNvSpPr/>
            <p:nvPr/>
          </p:nvSpPr>
          <p:spPr>
            <a:xfrm>
              <a:off x="2600297" y="6938406"/>
              <a:ext cx="345224" cy="345224"/>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7" name="rc20"/>
            <p:cNvSpPr/>
            <p:nvPr/>
          </p:nvSpPr>
          <p:spPr>
            <a:xfrm>
              <a:off x="2945522" y="6938406"/>
              <a:ext cx="345224" cy="345224"/>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8" name="rc21"/>
            <p:cNvSpPr/>
            <p:nvPr/>
          </p:nvSpPr>
          <p:spPr>
            <a:xfrm>
              <a:off x="3290746" y="6938406"/>
              <a:ext cx="345224" cy="345224"/>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9" name="rc22"/>
            <p:cNvSpPr/>
            <p:nvPr/>
          </p:nvSpPr>
          <p:spPr>
            <a:xfrm>
              <a:off x="3635971" y="6938406"/>
              <a:ext cx="345224" cy="345224"/>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0" name="rc23"/>
            <p:cNvSpPr/>
            <p:nvPr/>
          </p:nvSpPr>
          <p:spPr>
            <a:xfrm>
              <a:off x="3981196" y="6938406"/>
              <a:ext cx="345224" cy="345224"/>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1" name="rc24"/>
            <p:cNvSpPr/>
            <p:nvPr/>
          </p:nvSpPr>
          <p:spPr>
            <a:xfrm>
              <a:off x="4326420" y="6938406"/>
              <a:ext cx="345224" cy="345224"/>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2" name="rc25"/>
            <p:cNvSpPr/>
            <p:nvPr/>
          </p:nvSpPr>
          <p:spPr>
            <a:xfrm>
              <a:off x="4671645" y="6938406"/>
              <a:ext cx="345224" cy="345224"/>
            </a:xfrm>
            <a:prstGeom prst="rect">
              <a:avLst/>
            </a:prstGeom>
            <a:solidFill>
              <a:srgbClr val="FB6A4A">
                <a:alpha val="100000"/>
              </a:srgbClr>
            </a:solidFill>
            <a:ln w="5420" cap="flat">
              <a:solidFill>
                <a:srgbClr val="FFFFFF">
                  <a:alpha val="100000"/>
                </a:srgbClr>
              </a:solidFill>
              <a:prstDash val="solid"/>
              <a:miter/>
            </a:ln>
          </p:spPr>
          <p:txBody>
            <a:bodyPr/>
            <a:lstStyle/>
            <a:p/>
          </p:txBody>
        </p:sp>
        <p:sp>
          <p:nvSpPr>
            <p:cNvPr id="613" name="rc26"/>
            <p:cNvSpPr/>
            <p:nvPr/>
          </p:nvSpPr>
          <p:spPr>
            <a:xfrm>
              <a:off x="5016869" y="6938406"/>
              <a:ext cx="345224" cy="345224"/>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4" name="rc27"/>
            <p:cNvSpPr/>
            <p:nvPr/>
          </p:nvSpPr>
          <p:spPr>
            <a:xfrm>
              <a:off x="5362094" y="6938406"/>
              <a:ext cx="345224" cy="345224"/>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5" name="rc28"/>
            <p:cNvSpPr/>
            <p:nvPr/>
          </p:nvSpPr>
          <p:spPr>
            <a:xfrm>
              <a:off x="5707319" y="6938406"/>
              <a:ext cx="345224" cy="345224"/>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6" name="rc29"/>
            <p:cNvSpPr/>
            <p:nvPr/>
          </p:nvSpPr>
          <p:spPr>
            <a:xfrm>
              <a:off x="1909848" y="7283631"/>
              <a:ext cx="345224" cy="345224"/>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7" name="rc30"/>
            <p:cNvSpPr/>
            <p:nvPr/>
          </p:nvSpPr>
          <p:spPr>
            <a:xfrm>
              <a:off x="2255072" y="7283631"/>
              <a:ext cx="345224" cy="345224"/>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8" name="rc31"/>
            <p:cNvSpPr/>
            <p:nvPr/>
          </p:nvSpPr>
          <p:spPr>
            <a:xfrm>
              <a:off x="2600297" y="7283631"/>
              <a:ext cx="345224" cy="345224"/>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9" name="rc32"/>
            <p:cNvSpPr/>
            <p:nvPr/>
          </p:nvSpPr>
          <p:spPr>
            <a:xfrm>
              <a:off x="2945522" y="7283631"/>
              <a:ext cx="345224" cy="345224"/>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0" name="rc33"/>
            <p:cNvSpPr/>
            <p:nvPr/>
          </p:nvSpPr>
          <p:spPr>
            <a:xfrm>
              <a:off x="3290746" y="7283631"/>
              <a:ext cx="345224" cy="345224"/>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1" name="rc34"/>
            <p:cNvSpPr/>
            <p:nvPr/>
          </p:nvSpPr>
          <p:spPr>
            <a:xfrm>
              <a:off x="3635971" y="7283631"/>
              <a:ext cx="345224" cy="345224"/>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2" name="rc35"/>
            <p:cNvSpPr/>
            <p:nvPr/>
          </p:nvSpPr>
          <p:spPr>
            <a:xfrm>
              <a:off x="3981196" y="7283631"/>
              <a:ext cx="345224" cy="345224"/>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3" name="rc36"/>
            <p:cNvSpPr/>
            <p:nvPr/>
          </p:nvSpPr>
          <p:spPr>
            <a:xfrm>
              <a:off x="4326420" y="7283631"/>
              <a:ext cx="345224" cy="345224"/>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4" name="rc37"/>
            <p:cNvSpPr/>
            <p:nvPr/>
          </p:nvSpPr>
          <p:spPr>
            <a:xfrm>
              <a:off x="4671645" y="7283631"/>
              <a:ext cx="345224" cy="345224"/>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5" name="rc38"/>
            <p:cNvSpPr/>
            <p:nvPr/>
          </p:nvSpPr>
          <p:spPr>
            <a:xfrm>
              <a:off x="5016869" y="7283631"/>
              <a:ext cx="345224" cy="345224"/>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6" name="rc39"/>
            <p:cNvSpPr/>
            <p:nvPr/>
          </p:nvSpPr>
          <p:spPr>
            <a:xfrm>
              <a:off x="5362094" y="7283631"/>
              <a:ext cx="345224" cy="345224"/>
            </a:xfrm>
            <a:prstGeom prst="rect">
              <a:avLst/>
            </a:prstGeom>
            <a:solidFill>
              <a:srgbClr val="FB6A4A">
                <a:alpha val="100000"/>
              </a:srgbClr>
            </a:solidFill>
            <a:ln w="5420" cap="flat">
              <a:solidFill>
                <a:srgbClr val="FFFFFF">
                  <a:alpha val="100000"/>
                </a:srgbClr>
              </a:solidFill>
              <a:prstDash val="solid"/>
              <a:miter/>
            </a:ln>
          </p:spPr>
          <p:txBody>
            <a:bodyPr/>
            <a:lstStyle/>
            <a:p/>
          </p:txBody>
        </p:sp>
        <p:sp>
          <p:nvSpPr>
            <p:cNvPr id="627" name="rc40"/>
            <p:cNvSpPr/>
            <p:nvPr/>
          </p:nvSpPr>
          <p:spPr>
            <a:xfrm>
              <a:off x="5707319" y="7283631"/>
              <a:ext cx="345224" cy="345224"/>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8" name="rc41"/>
            <p:cNvSpPr/>
            <p:nvPr/>
          </p:nvSpPr>
          <p:spPr>
            <a:xfrm>
              <a:off x="1909848" y="7628855"/>
              <a:ext cx="345224" cy="345224"/>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9" name="rc42"/>
            <p:cNvSpPr/>
            <p:nvPr/>
          </p:nvSpPr>
          <p:spPr>
            <a:xfrm>
              <a:off x="2255072" y="7628855"/>
              <a:ext cx="345224" cy="345224"/>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0" name="rc43"/>
            <p:cNvSpPr/>
            <p:nvPr/>
          </p:nvSpPr>
          <p:spPr>
            <a:xfrm>
              <a:off x="2600297" y="7628855"/>
              <a:ext cx="345224" cy="345224"/>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1" name="rc44"/>
            <p:cNvSpPr/>
            <p:nvPr/>
          </p:nvSpPr>
          <p:spPr>
            <a:xfrm>
              <a:off x="2945522" y="7628855"/>
              <a:ext cx="345224" cy="345224"/>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2" name="rc45"/>
            <p:cNvSpPr/>
            <p:nvPr/>
          </p:nvSpPr>
          <p:spPr>
            <a:xfrm>
              <a:off x="3290746" y="7628855"/>
              <a:ext cx="345224" cy="345224"/>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3" name="rc46"/>
            <p:cNvSpPr/>
            <p:nvPr/>
          </p:nvSpPr>
          <p:spPr>
            <a:xfrm>
              <a:off x="3635971" y="7628855"/>
              <a:ext cx="345224" cy="345224"/>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4" name="rc47"/>
            <p:cNvSpPr/>
            <p:nvPr/>
          </p:nvSpPr>
          <p:spPr>
            <a:xfrm>
              <a:off x="3981196" y="7628855"/>
              <a:ext cx="345224" cy="345224"/>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5" name="rc48"/>
            <p:cNvSpPr/>
            <p:nvPr/>
          </p:nvSpPr>
          <p:spPr>
            <a:xfrm>
              <a:off x="4326420" y="7628855"/>
              <a:ext cx="345224" cy="345224"/>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6" name="rc49"/>
            <p:cNvSpPr/>
            <p:nvPr/>
          </p:nvSpPr>
          <p:spPr>
            <a:xfrm>
              <a:off x="4671645" y="7628855"/>
              <a:ext cx="345224" cy="345224"/>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7" name="rc50"/>
            <p:cNvSpPr/>
            <p:nvPr/>
          </p:nvSpPr>
          <p:spPr>
            <a:xfrm>
              <a:off x="5016869" y="7628855"/>
              <a:ext cx="345224" cy="345224"/>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8" name="rc51"/>
            <p:cNvSpPr/>
            <p:nvPr/>
          </p:nvSpPr>
          <p:spPr>
            <a:xfrm>
              <a:off x="5362094" y="7628855"/>
              <a:ext cx="345224" cy="345224"/>
            </a:xfrm>
            <a:prstGeom prst="rect">
              <a:avLst/>
            </a:prstGeom>
            <a:solidFill>
              <a:srgbClr val="FB6A4A">
                <a:alpha val="100000"/>
              </a:srgbClr>
            </a:solidFill>
            <a:ln w="5420" cap="flat">
              <a:solidFill>
                <a:srgbClr val="FFFFFF">
                  <a:alpha val="100000"/>
                </a:srgbClr>
              </a:solidFill>
              <a:prstDash val="solid"/>
              <a:miter/>
            </a:ln>
          </p:spPr>
          <p:txBody>
            <a:bodyPr/>
            <a:lstStyle/>
            <a:p/>
          </p:txBody>
        </p:sp>
        <p:sp>
          <p:nvSpPr>
            <p:cNvPr id="639" name="rc52"/>
            <p:cNvSpPr/>
            <p:nvPr/>
          </p:nvSpPr>
          <p:spPr>
            <a:xfrm>
              <a:off x="5707319" y="7628855"/>
              <a:ext cx="345224" cy="345224"/>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0" name="tx53"/>
            <p:cNvSpPr/>
            <p:nvPr/>
          </p:nvSpPr>
          <p:spPr>
            <a:xfrm>
              <a:off x="960414" y="7743127"/>
              <a:ext cx="753591"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CARTAGO</a:t>
              </a:r>
            </a:p>
          </p:txBody>
        </p:sp>
        <p:sp>
          <p:nvSpPr>
            <p:cNvPr id="641" name="tx54"/>
            <p:cNvSpPr/>
            <p:nvPr/>
          </p:nvSpPr>
          <p:spPr>
            <a:xfrm>
              <a:off x="663949" y="7397977"/>
              <a:ext cx="1050056"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GUANACASTE</a:t>
              </a:r>
            </a:p>
          </p:txBody>
        </p:sp>
        <p:sp>
          <p:nvSpPr>
            <p:cNvPr id="642" name="tx55"/>
            <p:cNvSpPr/>
            <p:nvPr/>
          </p:nvSpPr>
          <p:spPr>
            <a:xfrm>
              <a:off x="1231356" y="7052678"/>
              <a:ext cx="482649"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LIMON</a:t>
              </a:r>
            </a:p>
          </p:txBody>
        </p:sp>
        <p:sp>
          <p:nvSpPr>
            <p:cNvPr id="643" name="tx56"/>
            <p:cNvSpPr/>
            <p:nvPr/>
          </p:nvSpPr>
          <p:spPr>
            <a:xfrm>
              <a:off x="960265" y="6707453"/>
              <a:ext cx="753740"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SAN JOSE</a:t>
              </a:r>
            </a:p>
          </p:txBody>
        </p:sp>
        <p:sp>
          <p:nvSpPr>
            <p:cNvPr id="644" name="tx57"/>
            <p:cNvSpPr/>
            <p:nvPr/>
          </p:nvSpPr>
          <p:spPr>
            <a:xfrm rot="-2700000">
              <a:off x="1642825" y="8324413"/>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645" name="tx58"/>
            <p:cNvSpPr/>
            <p:nvPr/>
          </p:nvSpPr>
          <p:spPr>
            <a:xfrm rot="-2700000">
              <a:off x="1988050" y="8324413"/>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646" name="tx59"/>
            <p:cNvSpPr/>
            <p:nvPr/>
          </p:nvSpPr>
          <p:spPr>
            <a:xfrm rot="-2700000">
              <a:off x="2333274" y="8324413"/>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647" name="tx60"/>
            <p:cNvSpPr/>
            <p:nvPr/>
          </p:nvSpPr>
          <p:spPr>
            <a:xfrm rot="-2700000">
              <a:off x="2678499" y="8324413"/>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648" name="tx61"/>
            <p:cNvSpPr/>
            <p:nvPr/>
          </p:nvSpPr>
          <p:spPr>
            <a:xfrm rot="-2700000">
              <a:off x="3023723" y="8324413"/>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649" name="tx62"/>
            <p:cNvSpPr/>
            <p:nvPr/>
          </p:nvSpPr>
          <p:spPr>
            <a:xfrm rot="-2700000">
              <a:off x="3368948" y="8324413"/>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650" name="tx63"/>
            <p:cNvSpPr/>
            <p:nvPr/>
          </p:nvSpPr>
          <p:spPr>
            <a:xfrm rot="-2700000">
              <a:off x="3714173" y="8324413"/>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651" name="tx64"/>
            <p:cNvSpPr/>
            <p:nvPr/>
          </p:nvSpPr>
          <p:spPr>
            <a:xfrm rot="-2700000">
              <a:off x="4059397" y="8324413"/>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652" name="tx65"/>
            <p:cNvSpPr/>
            <p:nvPr/>
          </p:nvSpPr>
          <p:spPr>
            <a:xfrm rot="-2700000">
              <a:off x="4404622" y="8324413"/>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653" name="tx66"/>
            <p:cNvSpPr/>
            <p:nvPr/>
          </p:nvSpPr>
          <p:spPr>
            <a:xfrm rot="-2700000">
              <a:off x="4749820" y="8324350"/>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654" name="tx67"/>
            <p:cNvSpPr/>
            <p:nvPr/>
          </p:nvSpPr>
          <p:spPr>
            <a:xfrm rot="-2700000">
              <a:off x="5095071" y="8324413"/>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655" name="tx68"/>
            <p:cNvSpPr/>
            <p:nvPr/>
          </p:nvSpPr>
          <p:spPr>
            <a:xfrm rot="-2700000">
              <a:off x="5440296" y="8324413"/>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656" name="pic69"/>
            <p:cNvPicPr/>
            <p:nvPr/>
          </p:nvPicPr>
          <p:blipFill>
            <a:blip r:embed="rId2" cstate="print"/>
            <a:stretch>
              <a:fillRect/>
            </a:stretch>
          </p:blipFill>
          <p:spPr>
            <a:xfrm>
              <a:off x="2901196" y="8819917"/>
              <a:ext cx="2160000" cy="144000"/>
            </a:xfrm>
            <a:prstGeom prst="rect">
              <a:avLst/>
            </a:prstGeom>
          </p:spPr>
        </p:pic>
        <p:sp>
          <p:nvSpPr>
            <p:cNvPr id="657" name="pl70"/>
            <p:cNvSpPr/>
            <p:nvPr/>
          </p:nvSpPr>
          <p:spPr>
            <a:xfrm>
              <a:off x="3981196" y="8920026"/>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58" name="pl71"/>
            <p:cNvSpPr/>
            <p:nvPr/>
          </p:nvSpPr>
          <p:spPr>
            <a:xfrm>
              <a:off x="3981196" y="8819917"/>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59" name="tx72"/>
            <p:cNvSpPr/>
            <p:nvPr/>
          </p:nvSpPr>
          <p:spPr>
            <a:xfrm>
              <a:off x="3945880" y="9033134"/>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a:t>
              </a:r>
            </a:p>
          </p:txBody>
        </p:sp>
        <p:sp>
          <p:nvSpPr>
            <p:cNvPr id="660" name="tx73"/>
            <p:cNvSpPr/>
            <p:nvPr/>
          </p:nvSpPr>
          <p:spPr>
            <a:xfrm>
              <a:off x="1187650" y="6293056"/>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661"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662"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663"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Côte d'Ivoire</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399"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2090518" y="2153563"/>
              <a:ext cx="3176137" cy="3131794"/>
            </a:xfrm>
            <a:prstGeom prst="rect">
              <a:avLst/>
            </a:prstGeom>
            <a:solidFill>
              <a:srgbClr val="FFFFFF">
                <a:alpha val="100000"/>
              </a:srgbClr>
            </a:solidFill>
          </p:spPr>
          <p:txBody>
            <a:bodyPr/>
            <a:lstStyle/>
            <a:p/>
          </p:txBody>
        </p:sp>
        <p:sp>
          <p:nvSpPr>
            <p:cNvPr id="7" name="pl6"/>
            <p:cNvSpPr/>
            <p:nvPr/>
          </p:nvSpPr>
          <p:spPr>
            <a:xfrm>
              <a:off x="2090518" y="5002868"/>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8" name="pl7"/>
            <p:cNvSpPr/>
            <p:nvPr/>
          </p:nvSpPr>
          <p:spPr>
            <a:xfrm>
              <a:off x="2090518" y="4437889"/>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9" name="pl8"/>
            <p:cNvSpPr/>
            <p:nvPr/>
          </p:nvSpPr>
          <p:spPr>
            <a:xfrm>
              <a:off x="2090518" y="3872909"/>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0" name="pl9"/>
            <p:cNvSpPr/>
            <p:nvPr/>
          </p:nvSpPr>
          <p:spPr>
            <a:xfrm>
              <a:off x="2090518" y="330793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1" name="pl10"/>
            <p:cNvSpPr/>
            <p:nvPr/>
          </p:nvSpPr>
          <p:spPr>
            <a:xfrm>
              <a:off x="2090518" y="274295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2" name="pl11"/>
            <p:cNvSpPr/>
            <p:nvPr/>
          </p:nvSpPr>
          <p:spPr>
            <a:xfrm>
              <a:off x="2090518" y="217797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 name="pl12"/>
            <p:cNvSpPr/>
            <p:nvPr/>
          </p:nvSpPr>
          <p:spPr>
            <a:xfrm>
              <a:off x="2090518"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 name="pl13"/>
            <p:cNvSpPr/>
            <p:nvPr/>
          </p:nvSpPr>
          <p:spPr>
            <a:xfrm>
              <a:off x="2090518" y="472037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5" name="pl14"/>
            <p:cNvSpPr/>
            <p:nvPr/>
          </p:nvSpPr>
          <p:spPr>
            <a:xfrm>
              <a:off x="2090518" y="4155399"/>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6" name="pl15"/>
            <p:cNvSpPr/>
            <p:nvPr/>
          </p:nvSpPr>
          <p:spPr>
            <a:xfrm>
              <a:off x="2090518" y="3590419"/>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7" name="pl16"/>
            <p:cNvSpPr/>
            <p:nvPr/>
          </p:nvSpPr>
          <p:spPr>
            <a:xfrm>
              <a:off x="2090518" y="3025440"/>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8" name="pl17"/>
            <p:cNvSpPr/>
            <p:nvPr/>
          </p:nvSpPr>
          <p:spPr>
            <a:xfrm>
              <a:off x="2090518" y="2460460"/>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9" name="rc18"/>
            <p:cNvSpPr/>
            <p:nvPr/>
          </p:nvSpPr>
          <p:spPr>
            <a:xfrm>
              <a:off x="2129569" y="4958800"/>
              <a:ext cx="234305" cy="32655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 name="rc19"/>
            <p:cNvSpPr/>
            <p:nvPr/>
          </p:nvSpPr>
          <p:spPr>
            <a:xfrm>
              <a:off x="2129569" y="4928291"/>
              <a:ext cx="234305" cy="3050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 name="rc20"/>
            <p:cNvSpPr/>
            <p:nvPr/>
          </p:nvSpPr>
          <p:spPr>
            <a:xfrm>
              <a:off x="2129569" y="4928291"/>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 name="rc21"/>
            <p:cNvSpPr/>
            <p:nvPr/>
          </p:nvSpPr>
          <p:spPr>
            <a:xfrm>
              <a:off x="2129569" y="4554274"/>
              <a:ext cx="234305" cy="3740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 name="rc22"/>
            <p:cNvSpPr/>
            <p:nvPr/>
          </p:nvSpPr>
          <p:spPr>
            <a:xfrm>
              <a:off x="2389908" y="4894392"/>
              <a:ext cx="234305" cy="39096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 name="rc23"/>
            <p:cNvSpPr/>
            <p:nvPr/>
          </p:nvSpPr>
          <p:spPr>
            <a:xfrm>
              <a:off x="2389908" y="4844674"/>
              <a:ext cx="234305" cy="4971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 name="rc24"/>
            <p:cNvSpPr/>
            <p:nvPr/>
          </p:nvSpPr>
          <p:spPr>
            <a:xfrm>
              <a:off x="2389908" y="4841284"/>
              <a:ext cx="234305" cy="338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 name="rc25"/>
            <p:cNvSpPr/>
            <p:nvPr/>
          </p:nvSpPr>
          <p:spPr>
            <a:xfrm>
              <a:off x="2389908" y="4123760"/>
              <a:ext cx="234305" cy="71752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 name="rc26"/>
            <p:cNvSpPr/>
            <p:nvPr/>
          </p:nvSpPr>
          <p:spPr>
            <a:xfrm>
              <a:off x="2650247" y="4923771"/>
              <a:ext cx="234305" cy="36158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 name="rc27"/>
            <p:cNvSpPr/>
            <p:nvPr/>
          </p:nvSpPr>
          <p:spPr>
            <a:xfrm>
              <a:off x="2650247" y="4903432"/>
              <a:ext cx="234305" cy="2033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 name="rc28"/>
            <p:cNvSpPr/>
            <p:nvPr/>
          </p:nvSpPr>
          <p:spPr>
            <a:xfrm>
              <a:off x="2650247" y="4903432"/>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0" name="rc29"/>
            <p:cNvSpPr/>
            <p:nvPr/>
          </p:nvSpPr>
          <p:spPr>
            <a:xfrm>
              <a:off x="2650247" y="3981385"/>
              <a:ext cx="234305" cy="92204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1" name="rc30"/>
            <p:cNvSpPr/>
            <p:nvPr/>
          </p:nvSpPr>
          <p:spPr>
            <a:xfrm>
              <a:off x="2910586" y="5183661"/>
              <a:ext cx="234305" cy="1016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2" name="rc31"/>
            <p:cNvSpPr/>
            <p:nvPr/>
          </p:nvSpPr>
          <p:spPr>
            <a:xfrm>
              <a:off x="2910586" y="518366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3" name="rc32"/>
            <p:cNvSpPr/>
            <p:nvPr/>
          </p:nvSpPr>
          <p:spPr>
            <a:xfrm>
              <a:off x="2910586" y="5183661"/>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4" name="rc33"/>
            <p:cNvSpPr/>
            <p:nvPr/>
          </p:nvSpPr>
          <p:spPr>
            <a:xfrm>
              <a:off x="2910586" y="4576873"/>
              <a:ext cx="234305" cy="60678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5" name="rc34"/>
            <p:cNvSpPr/>
            <p:nvPr/>
          </p:nvSpPr>
          <p:spPr>
            <a:xfrm>
              <a:off x="3170925" y="5183661"/>
              <a:ext cx="234305" cy="1016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6" name="rc35"/>
            <p:cNvSpPr/>
            <p:nvPr/>
          </p:nvSpPr>
          <p:spPr>
            <a:xfrm>
              <a:off x="3170925" y="518366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7" name="rc36"/>
            <p:cNvSpPr/>
            <p:nvPr/>
          </p:nvSpPr>
          <p:spPr>
            <a:xfrm>
              <a:off x="3170925" y="5183661"/>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8" name="rc37"/>
            <p:cNvSpPr/>
            <p:nvPr/>
          </p:nvSpPr>
          <p:spPr>
            <a:xfrm>
              <a:off x="3170925" y="4735068"/>
              <a:ext cx="234305" cy="44859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9" name="rc38"/>
            <p:cNvSpPr/>
            <p:nvPr/>
          </p:nvSpPr>
          <p:spPr>
            <a:xfrm>
              <a:off x="3431264" y="5234510"/>
              <a:ext cx="234305" cy="5084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0" name="rc39"/>
            <p:cNvSpPr/>
            <p:nvPr/>
          </p:nvSpPr>
          <p:spPr>
            <a:xfrm>
              <a:off x="3431264" y="523451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1" name="rc40"/>
            <p:cNvSpPr/>
            <p:nvPr/>
          </p:nvSpPr>
          <p:spPr>
            <a:xfrm>
              <a:off x="3431264" y="5234510"/>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2" name="rc41"/>
            <p:cNvSpPr/>
            <p:nvPr/>
          </p:nvSpPr>
          <p:spPr>
            <a:xfrm>
              <a:off x="3431264" y="4909081"/>
              <a:ext cx="234305" cy="32542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3" name="rc42"/>
            <p:cNvSpPr/>
            <p:nvPr/>
          </p:nvSpPr>
          <p:spPr>
            <a:xfrm>
              <a:off x="3691604" y="5201741"/>
              <a:ext cx="234305" cy="8361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4" name="rc43"/>
            <p:cNvSpPr/>
            <p:nvPr/>
          </p:nvSpPr>
          <p:spPr>
            <a:xfrm>
              <a:off x="3691604" y="520174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 name="rc44"/>
            <p:cNvSpPr/>
            <p:nvPr/>
          </p:nvSpPr>
          <p:spPr>
            <a:xfrm>
              <a:off x="3691604" y="5201741"/>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6" name="rc45"/>
            <p:cNvSpPr/>
            <p:nvPr/>
          </p:nvSpPr>
          <p:spPr>
            <a:xfrm>
              <a:off x="3691604" y="4953150"/>
              <a:ext cx="234305" cy="24859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7" name="rc46"/>
            <p:cNvSpPr/>
            <p:nvPr/>
          </p:nvSpPr>
          <p:spPr>
            <a:xfrm>
              <a:off x="3951943" y="5211910"/>
              <a:ext cx="234305" cy="734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8" name="rc47"/>
            <p:cNvSpPr/>
            <p:nvPr/>
          </p:nvSpPr>
          <p:spPr>
            <a:xfrm>
              <a:off x="3951943" y="521191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9" name="rc48"/>
            <p:cNvSpPr/>
            <p:nvPr/>
          </p:nvSpPr>
          <p:spPr>
            <a:xfrm>
              <a:off x="3951943" y="5211910"/>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0" name="rc49"/>
            <p:cNvSpPr/>
            <p:nvPr/>
          </p:nvSpPr>
          <p:spPr>
            <a:xfrm>
              <a:off x="3951943" y="4958800"/>
              <a:ext cx="234305" cy="2531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1" name="rc50"/>
            <p:cNvSpPr/>
            <p:nvPr/>
          </p:nvSpPr>
          <p:spPr>
            <a:xfrm>
              <a:off x="4212282" y="5211910"/>
              <a:ext cx="234305" cy="734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2" name="rc51"/>
            <p:cNvSpPr/>
            <p:nvPr/>
          </p:nvSpPr>
          <p:spPr>
            <a:xfrm>
              <a:off x="4212282" y="521191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3" name="rc52"/>
            <p:cNvSpPr/>
            <p:nvPr/>
          </p:nvSpPr>
          <p:spPr>
            <a:xfrm>
              <a:off x="4212282" y="5210780"/>
              <a:ext cx="234305" cy="112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4" name="rc53"/>
            <p:cNvSpPr/>
            <p:nvPr/>
          </p:nvSpPr>
          <p:spPr>
            <a:xfrm>
              <a:off x="4212282" y="4980269"/>
              <a:ext cx="234305" cy="23051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5" name="rc54"/>
            <p:cNvSpPr/>
            <p:nvPr/>
          </p:nvSpPr>
          <p:spPr>
            <a:xfrm>
              <a:off x="4472621" y="5239029"/>
              <a:ext cx="234305" cy="4632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6" name="rc55"/>
            <p:cNvSpPr/>
            <p:nvPr/>
          </p:nvSpPr>
          <p:spPr>
            <a:xfrm>
              <a:off x="4472621" y="5229990"/>
              <a:ext cx="234305" cy="903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7" name="rc56"/>
            <p:cNvSpPr/>
            <p:nvPr/>
          </p:nvSpPr>
          <p:spPr>
            <a:xfrm>
              <a:off x="4472621" y="5229990"/>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8" name="rc57"/>
            <p:cNvSpPr/>
            <p:nvPr/>
          </p:nvSpPr>
          <p:spPr>
            <a:xfrm>
              <a:off x="4472621" y="4863883"/>
              <a:ext cx="234305" cy="36610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9" name="rc58"/>
            <p:cNvSpPr/>
            <p:nvPr/>
          </p:nvSpPr>
          <p:spPr>
            <a:xfrm>
              <a:off x="4732960" y="5245809"/>
              <a:ext cx="234305" cy="3954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0" name="rc59"/>
            <p:cNvSpPr/>
            <p:nvPr/>
          </p:nvSpPr>
          <p:spPr>
            <a:xfrm>
              <a:off x="4732960" y="524580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1" name="rc60"/>
            <p:cNvSpPr/>
            <p:nvPr/>
          </p:nvSpPr>
          <p:spPr>
            <a:xfrm>
              <a:off x="4732960" y="524580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2" name="rc61"/>
            <p:cNvSpPr/>
            <p:nvPr/>
          </p:nvSpPr>
          <p:spPr>
            <a:xfrm>
              <a:off x="4732960" y="4892132"/>
              <a:ext cx="234305" cy="35367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3" name="rc62"/>
            <p:cNvSpPr/>
            <p:nvPr/>
          </p:nvSpPr>
          <p:spPr>
            <a:xfrm>
              <a:off x="4993299" y="5269538"/>
              <a:ext cx="234305" cy="1581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4" name="rc63"/>
            <p:cNvSpPr/>
            <p:nvPr/>
          </p:nvSpPr>
          <p:spPr>
            <a:xfrm>
              <a:off x="4993299" y="526953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5" name="rc64"/>
            <p:cNvSpPr/>
            <p:nvPr/>
          </p:nvSpPr>
          <p:spPr>
            <a:xfrm>
              <a:off x="4993299" y="526953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6" name="rc65"/>
            <p:cNvSpPr/>
            <p:nvPr/>
          </p:nvSpPr>
          <p:spPr>
            <a:xfrm>
              <a:off x="4993299" y="5091005"/>
              <a:ext cx="234305" cy="17853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7" name="pg66"/>
            <p:cNvSpPr/>
            <p:nvPr/>
          </p:nvSpPr>
          <p:spPr>
            <a:xfrm>
              <a:off x="2753540"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8" name="tx67"/>
            <p:cNvSpPr/>
            <p:nvPr/>
          </p:nvSpPr>
          <p:spPr>
            <a:xfrm>
              <a:off x="2878422"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1,575 case(s)</a:t>
              </a:r>
            </a:p>
          </p:txBody>
        </p:sp>
        <p:sp>
          <p:nvSpPr>
            <p:cNvPr id="69" name="pg68"/>
            <p:cNvSpPr/>
            <p:nvPr/>
          </p:nvSpPr>
          <p:spPr>
            <a:xfrm>
              <a:off x="2964034" y="2394471"/>
              <a:ext cx="1429105" cy="311602"/>
            </a:xfrm>
            <a:custGeom>
              <a:avLst/>
              <a:pathLst>
                <a:path w="1429105" h="311602">
                  <a:moveTo>
                    <a:pt x="26017" y="311602"/>
                  </a:moveTo>
                  <a:lnTo>
                    <a:pt x="1403088" y="311602"/>
                  </a:lnTo>
                  <a:lnTo>
                    <a:pt x="1402040" y="311581"/>
                  </a:lnTo>
                  <a:lnTo>
                    <a:pt x="1406224" y="311412"/>
                  </a:lnTo>
                  <a:lnTo>
                    <a:pt x="1410326" y="310575"/>
                  </a:lnTo>
                  <a:lnTo>
                    <a:pt x="1414241" y="309090"/>
                  </a:lnTo>
                  <a:lnTo>
                    <a:pt x="1417867" y="306996"/>
                  </a:lnTo>
                  <a:lnTo>
                    <a:pt x="1421110" y="304348"/>
                  </a:lnTo>
                  <a:lnTo>
                    <a:pt x="1423887" y="301214"/>
                  </a:lnTo>
                  <a:lnTo>
                    <a:pt x="1426125" y="297675"/>
                  </a:lnTo>
                  <a:lnTo>
                    <a:pt x="1427766" y="293823"/>
                  </a:lnTo>
                  <a:lnTo>
                    <a:pt x="1428768" y="289758"/>
                  </a:lnTo>
                  <a:lnTo>
                    <a:pt x="1429105" y="285585"/>
                  </a:lnTo>
                  <a:lnTo>
                    <a:pt x="1429105" y="26017"/>
                  </a:lnTo>
                  <a:lnTo>
                    <a:pt x="1428768" y="21843"/>
                  </a:lnTo>
                  <a:lnTo>
                    <a:pt x="1427766" y="17778"/>
                  </a:lnTo>
                  <a:lnTo>
                    <a:pt x="1426125" y="13926"/>
                  </a:lnTo>
                  <a:lnTo>
                    <a:pt x="1423887" y="10387"/>
                  </a:lnTo>
                  <a:lnTo>
                    <a:pt x="1421110" y="7253"/>
                  </a:lnTo>
                  <a:lnTo>
                    <a:pt x="1417867" y="4605"/>
                  </a:lnTo>
                  <a:lnTo>
                    <a:pt x="1414241" y="2511"/>
                  </a:lnTo>
                  <a:lnTo>
                    <a:pt x="1410326" y="1027"/>
                  </a:lnTo>
                  <a:lnTo>
                    <a:pt x="1406224" y="189"/>
                  </a:lnTo>
                  <a:lnTo>
                    <a:pt x="1403088"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70" name="tx69"/>
            <p:cNvSpPr/>
            <p:nvPr/>
          </p:nvSpPr>
          <p:spPr>
            <a:xfrm>
              <a:off x="3068103" y="2466357"/>
              <a:ext cx="122096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1,596 case(s)</a:t>
              </a:r>
            </a:p>
          </p:txBody>
        </p:sp>
        <p:sp>
          <p:nvSpPr>
            <p:cNvPr id="71" name="rc70"/>
            <p:cNvSpPr/>
            <p:nvPr/>
          </p:nvSpPr>
          <p:spPr>
            <a:xfrm>
              <a:off x="2090518" y="2153563"/>
              <a:ext cx="3176137" cy="3131794"/>
            </a:xfrm>
            <a:prstGeom prst="rect">
              <a:avLst/>
            </a:prstGeom>
            <a:ln w="13550" cap="rnd">
              <a:solidFill>
                <a:srgbClr val="333333">
                  <a:alpha val="100000"/>
                </a:srgbClr>
              </a:solidFill>
              <a:prstDash val="solid"/>
              <a:round/>
            </a:ln>
          </p:spPr>
          <p:txBody>
            <a:bodyPr/>
            <a:lstStyle/>
            <a:p/>
          </p:txBody>
        </p:sp>
        <p:sp>
          <p:nvSpPr>
            <p:cNvPr id="72" name="rc71"/>
            <p:cNvSpPr/>
            <p:nvPr/>
          </p:nvSpPr>
          <p:spPr>
            <a:xfrm>
              <a:off x="5266656" y="2153563"/>
              <a:ext cx="3176137" cy="3131794"/>
            </a:xfrm>
            <a:prstGeom prst="rect">
              <a:avLst/>
            </a:prstGeom>
            <a:solidFill>
              <a:srgbClr val="FFFFFF">
                <a:alpha val="100000"/>
              </a:srgbClr>
            </a:solidFill>
          </p:spPr>
          <p:txBody>
            <a:bodyPr/>
            <a:lstStyle/>
            <a:p/>
          </p:txBody>
        </p:sp>
        <p:sp>
          <p:nvSpPr>
            <p:cNvPr id="73" name="pl72"/>
            <p:cNvSpPr/>
            <p:nvPr/>
          </p:nvSpPr>
          <p:spPr>
            <a:xfrm>
              <a:off x="5266656" y="5002868"/>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4" name="pl73"/>
            <p:cNvSpPr/>
            <p:nvPr/>
          </p:nvSpPr>
          <p:spPr>
            <a:xfrm>
              <a:off x="5266656" y="4437889"/>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5" name="pl74"/>
            <p:cNvSpPr/>
            <p:nvPr/>
          </p:nvSpPr>
          <p:spPr>
            <a:xfrm>
              <a:off x="5266656" y="3872909"/>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6" name="pl75"/>
            <p:cNvSpPr/>
            <p:nvPr/>
          </p:nvSpPr>
          <p:spPr>
            <a:xfrm>
              <a:off x="5266656" y="330793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7" name="pl76"/>
            <p:cNvSpPr/>
            <p:nvPr/>
          </p:nvSpPr>
          <p:spPr>
            <a:xfrm>
              <a:off x="5266656" y="274295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8" name="pl77"/>
            <p:cNvSpPr/>
            <p:nvPr/>
          </p:nvSpPr>
          <p:spPr>
            <a:xfrm>
              <a:off x="5266656" y="217797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9" name="pl78"/>
            <p:cNvSpPr/>
            <p:nvPr/>
          </p:nvSpPr>
          <p:spPr>
            <a:xfrm>
              <a:off x="5266656"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80" name="pl79"/>
            <p:cNvSpPr/>
            <p:nvPr/>
          </p:nvSpPr>
          <p:spPr>
            <a:xfrm>
              <a:off x="5266656" y="472037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81" name="pl80"/>
            <p:cNvSpPr/>
            <p:nvPr/>
          </p:nvSpPr>
          <p:spPr>
            <a:xfrm>
              <a:off x="5266656" y="4155399"/>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82" name="pl81"/>
            <p:cNvSpPr/>
            <p:nvPr/>
          </p:nvSpPr>
          <p:spPr>
            <a:xfrm>
              <a:off x="5266656" y="3590419"/>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83" name="pl82"/>
            <p:cNvSpPr/>
            <p:nvPr/>
          </p:nvSpPr>
          <p:spPr>
            <a:xfrm>
              <a:off x="5266656" y="3025440"/>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84" name="pl83"/>
            <p:cNvSpPr/>
            <p:nvPr/>
          </p:nvSpPr>
          <p:spPr>
            <a:xfrm>
              <a:off x="5266656" y="2460460"/>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85" name="rc84"/>
            <p:cNvSpPr/>
            <p:nvPr/>
          </p:nvSpPr>
          <p:spPr>
            <a:xfrm>
              <a:off x="5305706" y="5133943"/>
              <a:ext cx="234305" cy="15141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5305706" y="5109084"/>
              <a:ext cx="234305" cy="2485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5305706" y="5109084"/>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5305706" y="4549754"/>
              <a:ext cx="234305" cy="55932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5566046" y="5147503"/>
              <a:ext cx="234305" cy="13785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5566046" y="5137333"/>
              <a:ext cx="234305" cy="1016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5566046" y="513733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5566046" y="4359921"/>
              <a:ext cx="234305" cy="77741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5826385" y="5113604"/>
              <a:ext cx="234305" cy="17175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5826385" y="511360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5826385" y="5113604"/>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5826385" y="4321503"/>
              <a:ext cx="234305" cy="79210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rc96"/>
            <p:cNvSpPr/>
            <p:nvPr/>
          </p:nvSpPr>
          <p:spPr>
            <a:xfrm>
              <a:off x="6086724" y="5172362"/>
              <a:ext cx="234305" cy="11299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6086724" y="5133943"/>
              <a:ext cx="234305" cy="3841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6086724" y="513394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6086724" y="4641281"/>
              <a:ext cx="234305" cy="49266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rc100"/>
            <p:cNvSpPr/>
            <p:nvPr/>
          </p:nvSpPr>
          <p:spPr>
            <a:xfrm>
              <a:off x="6347063" y="5208521"/>
              <a:ext cx="234305" cy="7683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2" name="rc101"/>
            <p:cNvSpPr/>
            <p:nvPr/>
          </p:nvSpPr>
          <p:spPr>
            <a:xfrm>
              <a:off x="6347063" y="5197221"/>
              <a:ext cx="234305" cy="1129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3" name="rc102"/>
            <p:cNvSpPr/>
            <p:nvPr/>
          </p:nvSpPr>
          <p:spPr>
            <a:xfrm>
              <a:off x="6347063" y="5197221"/>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4" name="rc103"/>
            <p:cNvSpPr/>
            <p:nvPr/>
          </p:nvSpPr>
          <p:spPr>
            <a:xfrm>
              <a:off x="6347063" y="4676310"/>
              <a:ext cx="234305" cy="52091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5" name="rc104"/>
            <p:cNvSpPr/>
            <p:nvPr/>
          </p:nvSpPr>
          <p:spPr>
            <a:xfrm>
              <a:off x="6607402" y="5198351"/>
              <a:ext cx="234305" cy="8700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6" name="rc105"/>
            <p:cNvSpPr/>
            <p:nvPr/>
          </p:nvSpPr>
          <p:spPr>
            <a:xfrm>
              <a:off x="6607402" y="519835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7" name="rc106"/>
            <p:cNvSpPr/>
            <p:nvPr/>
          </p:nvSpPr>
          <p:spPr>
            <a:xfrm>
              <a:off x="6607402" y="5198351"/>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8" name="rc107"/>
            <p:cNvSpPr/>
            <p:nvPr/>
          </p:nvSpPr>
          <p:spPr>
            <a:xfrm>
              <a:off x="6607402" y="4927161"/>
              <a:ext cx="234305" cy="27119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9" name="rc108"/>
            <p:cNvSpPr/>
            <p:nvPr/>
          </p:nvSpPr>
          <p:spPr>
            <a:xfrm>
              <a:off x="6867741" y="5168972"/>
              <a:ext cx="234305" cy="11638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0" name="rc109"/>
            <p:cNvSpPr/>
            <p:nvPr/>
          </p:nvSpPr>
          <p:spPr>
            <a:xfrm>
              <a:off x="6867741" y="516897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1" name="rc110"/>
            <p:cNvSpPr/>
            <p:nvPr/>
          </p:nvSpPr>
          <p:spPr>
            <a:xfrm>
              <a:off x="6867741" y="5168972"/>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2" name="rc111"/>
            <p:cNvSpPr/>
            <p:nvPr/>
          </p:nvSpPr>
          <p:spPr>
            <a:xfrm>
              <a:off x="6867741" y="4894392"/>
              <a:ext cx="234305" cy="27458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3" name="rc112"/>
            <p:cNvSpPr/>
            <p:nvPr/>
          </p:nvSpPr>
          <p:spPr>
            <a:xfrm>
              <a:off x="7128081" y="5223210"/>
              <a:ext cx="234305" cy="621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4" name="rc113"/>
            <p:cNvSpPr/>
            <p:nvPr/>
          </p:nvSpPr>
          <p:spPr>
            <a:xfrm>
              <a:off x="7128081" y="522321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5" name="rc114"/>
            <p:cNvSpPr/>
            <p:nvPr/>
          </p:nvSpPr>
          <p:spPr>
            <a:xfrm>
              <a:off x="7128081" y="5223210"/>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6" name="rc115"/>
            <p:cNvSpPr/>
            <p:nvPr/>
          </p:nvSpPr>
          <p:spPr>
            <a:xfrm>
              <a:off x="7128081" y="4978009"/>
              <a:ext cx="234305" cy="24520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7" name="rc116"/>
            <p:cNvSpPr/>
            <p:nvPr/>
          </p:nvSpPr>
          <p:spPr>
            <a:xfrm>
              <a:off x="7388420" y="5213040"/>
              <a:ext cx="234305" cy="7231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8" name="rc117"/>
            <p:cNvSpPr/>
            <p:nvPr/>
          </p:nvSpPr>
          <p:spPr>
            <a:xfrm>
              <a:off x="7388420" y="521304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9" name="rc118"/>
            <p:cNvSpPr/>
            <p:nvPr/>
          </p:nvSpPr>
          <p:spPr>
            <a:xfrm>
              <a:off x="7388420" y="5213040"/>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0" name="rc119"/>
            <p:cNvSpPr/>
            <p:nvPr/>
          </p:nvSpPr>
          <p:spPr>
            <a:xfrm>
              <a:off x="7388420" y="5041287"/>
              <a:ext cx="234305" cy="1717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1" name="rc120"/>
            <p:cNvSpPr/>
            <p:nvPr/>
          </p:nvSpPr>
          <p:spPr>
            <a:xfrm>
              <a:off x="7648759" y="5197221"/>
              <a:ext cx="234305" cy="881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2" name="rc121"/>
            <p:cNvSpPr/>
            <p:nvPr/>
          </p:nvSpPr>
          <p:spPr>
            <a:xfrm>
              <a:off x="7648759" y="519722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3" name="rc122"/>
            <p:cNvSpPr/>
            <p:nvPr/>
          </p:nvSpPr>
          <p:spPr>
            <a:xfrm>
              <a:off x="7648759" y="5197221"/>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4" name="rc123"/>
            <p:cNvSpPr/>
            <p:nvPr/>
          </p:nvSpPr>
          <p:spPr>
            <a:xfrm>
              <a:off x="7648759" y="4944110"/>
              <a:ext cx="234305" cy="2531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5" name="rc124"/>
            <p:cNvSpPr/>
            <p:nvPr/>
          </p:nvSpPr>
          <p:spPr>
            <a:xfrm>
              <a:off x="7909098" y="5164452"/>
              <a:ext cx="234305" cy="12090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6" name="rc125"/>
            <p:cNvSpPr/>
            <p:nvPr/>
          </p:nvSpPr>
          <p:spPr>
            <a:xfrm>
              <a:off x="7909098" y="516445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7" name="rc126"/>
            <p:cNvSpPr/>
            <p:nvPr/>
          </p:nvSpPr>
          <p:spPr>
            <a:xfrm>
              <a:off x="7909098" y="5164452"/>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8" name="rc127"/>
            <p:cNvSpPr/>
            <p:nvPr/>
          </p:nvSpPr>
          <p:spPr>
            <a:xfrm>
              <a:off x="7909098" y="4939590"/>
              <a:ext cx="234305" cy="22486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9" name="rc128"/>
            <p:cNvSpPr/>
            <p:nvPr/>
          </p:nvSpPr>
          <p:spPr>
            <a:xfrm>
              <a:off x="8169437" y="5055976"/>
              <a:ext cx="234305" cy="22938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0" name="rc129"/>
            <p:cNvSpPr/>
            <p:nvPr/>
          </p:nvSpPr>
          <p:spPr>
            <a:xfrm>
              <a:off x="8169437" y="505597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1" name="rc130"/>
            <p:cNvSpPr/>
            <p:nvPr/>
          </p:nvSpPr>
          <p:spPr>
            <a:xfrm>
              <a:off x="8169437" y="505597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2" name="rc131"/>
            <p:cNvSpPr/>
            <p:nvPr/>
          </p:nvSpPr>
          <p:spPr>
            <a:xfrm>
              <a:off x="8169437" y="4724898"/>
              <a:ext cx="234305" cy="33107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3" name="pg132"/>
            <p:cNvSpPr/>
            <p:nvPr/>
          </p:nvSpPr>
          <p:spPr>
            <a:xfrm>
              <a:off x="5929677"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34" name="tx133"/>
            <p:cNvSpPr/>
            <p:nvPr/>
          </p:nvSpPr>
          <p:spPr>
            <a:xfrm>
              <a:off x="6054560"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1,338 case(s)</a:t>
              </a:r>
            </a:p>
          </p:txBody>
        </p:sp>
        <p:sp>
          <p:nvSpPr>
            <p:cNvPr id="135" name="pg134"/>
            <p:cNvSpPr/>
            <p:nvPr/>
          </p:nvSpPr>
          <p:spPr>
            <a:xfrm>
              <a:off x="6140172" y="2394471"/>
              <a:ext cx="1429105" cy="311602"/>
            </a:xfrm>
            <a:custGeom>
              <a:avLst/>
              <a:pathLst>
                <a:path w="1429105" h="311602">
                  <a:moveTo>
                    <a:pt x="26017" y="311602"/>
                  </a:moveTo>
                  <a:lnTo>
                    <a:pt x="1403088" y="311602"/>
                  </a:lnTo>
                  <a:lnTo>
                    <a:pt x="1402040" y="311581"/>
                  </a:lnTo>
                  <a:lnTo>
                    <a:pt x="1406224" y="311412"/>
                  </a:lnTo>
                  <a:lnTo>
                    <a:pt x="1410326" y="310575"/>
                  </a:lnTo>
                  <a:lnTo>
                    <a:pt x="1414241" y="309090"/>
                  </a:lnTo>
                  <a:lnTo>
                    <a:pt x="1417867" y="306996"/>
                  </a:lnTo>
                  <a:lnTo>
                    <a:pt x="1421110" y="304348"/>
                  </a:lnTo>
                  <a:lnTo>
                    <a:pt x="1423887" y="301214"/>
                  </a:lnTo>
                  <a:lnTo>
                    <a:pt x="1426125" y="297675"/>
                  </a:lnTo>
                  <a:lnTo>
                    <a:pt x="1427766" y="293823"/>
                  </a:lnTo>
                  <a:lnTo>
                    <a:pt x="1428768" y="289758"/>
                  </a:lnTo>
                  <a:lnTo>
                    <a:pt x="1429105" y="285585"/>
                  </a:lnTo>
                  <a:lnTo>
                    <a:pt x="1429105" y="26017"/>
                  </a:lnTo>
                  <a:lnTo>
                    <a:pt x="1428768" y="21843"/>
                  </a:lnTo>
                  <a:lnTo>
                    <a:pt x="1427766" y="17778"/>
                  </a:lnTo>
                  <a:lnTo>
                    <a:pt x="1426125" y="13926"/>
                  </a:lnTo>
                  <a:lnTo>
                    <a:pt x="1423887" y="10387"/>
                  </a:lnTo>
                  <a:lnTo>
                    <a:pt x="1421110" y="7253"/>
                  </a:lnTo>
                  <a:lnTo>
                    <a:pt x="1417867" y="4605"/>
                  </a:lnTo>
                  <a:lnTo>
                    <a:pt x="1414241" y="2511"/>
                  </a:lnTo>
                  <a:lnTo>
                    <a:pt x="1410326" y="1027"/>
                  </a:lnTo>
                  <a:lnTo>
                    <a:pt x="1406224" y="189"/>
                  </a:lnTo>
                  <a:lnTo>
                    <a:pt x="1403088"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36" name="tx135"/>
            <p:cNvSpPr/>
            <p:nvPr/>
          </p:nvSpPr>
          <p:spPr>
            <a:xfrm>
              <a:off x="6244241" y="2466357"/>
              <a:ext cx="122096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1,361 case(s)</a:t>
              </a:r>
            </a:p>
          </p:txBody>
        </p:sp>
        <p:sp>
          <p:nvSpPr>
            <p:cNvPr id="137" name="rc136"/>
            <p:cNvSpPr/>
            <p:nvPr/>
          </p:nvSpPr>
          <p:spPr>
            <a:xfrm>
              <a:off x="5266656" y="2153563"/>
              <a:ext cx="3176137" cy="3131794"/>
            </a:xfrm>
            <a:prstGeom prst="rect">
              <a:avLst/>
            </a:prstGeom>
            <a:ln w="13550" cap="rnd">
              <a:solidFill>
                <a:srgbClr val="333333">
                  <a:alpha val="100000"/>
                </a:srgbClr>
              </a:solidFill>
              <a:prstDash val="solid"/>
              <a:round/>
            </a:ln>
          </p:spPr>
          <p:txBody>
            <a:bodyPr/>
            <a:lstStyle/>
            <a:p/>
          </p:txBody>
        </p:sp>
        <p:sp>
          <p:nvSpPr>
            <p:cNvPr id="138" name="rc137"/>
            <p:cNvSpPr/>
            <p:nvPr/>
          </p:nvSpPr>
          <p:spPr>
            <a:xfrm>
              <a:off x="8442793" y="2153563"/>
              <a:ext cx="3176137" cy="3131794"/>
            </a:xfrm>
            <a:prstGeom prst="rect">
              <a:avLst/>
            </a:prstGeom>
            <a:solidFill>
              <a:srgbClr val="FFFFFF">
                <a:alpha val="100000"/>
              </a:srgbClr>
            </a:solidFill>
          </p:spPr>
          <p:txBody>
            <a:bodyPr/>
            <a:lstStyle/>
            <a:p/>
          </p:txBody>
        </p:sp>
        <p:sp>
          <p:nvSpPr>
            <p:cNvPr id="139" name="pl138"/>
            <p:cNvSpPr/>
            <p:nvPr/>
          </p:nvSpPr>
          <p:spPr>
            <a:xfrm>
              <a:off x="8442793" y="5002868"/>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40" name="pl139"/>
            <p:cNvSpPr/>
            <p:nvPr/>
          </p:nvSpPr>
          <p:spPr>
            <a:xfrm>
              <a:off x="8442793" y="4437889"/>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41" name="pl140"/>
            <p:cNvSpPr/>
            <p:nvPr/>
          </p:nvSpPr>
          <p:spPr>
            <a:xfrm>
              <a:off x="8442793" y="3872909"/>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42" name="pl141"/>
            <p:cNvSpPr/>
            <p:nvPr/>
          </p:nvSpPr>
          <p:spPr>
            <a:xfrm>
              <a:off x="8442793" y="330793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43" name="pl142"/>
            <p:cNvSpPr/>
            <p:nvPr/>
          </p:nvSpPr>
          <p:spPr>
            <a:xfrm>
              <a:off x="8442793" y="274295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44" name="pl143"/>
            <p:cNvSpPr/>
            <p:nvPr/>
          </p:nvSpPr>
          <p:spPr>
            <a:xfrm>
              <a:off x="8442793" y="217797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45" name="pl144"/>
            <p:cNvSpPr/>
            <p:nvPr/>
          </p:nvSpPr>
          <p:spPr>
            <a:xfrm>
              <a:off x="8442793"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6" name="pl145"/>
            <p:cNvSpPr/>
            <p:nvPr/>
          </p:nvSpPr>
          <p:spPr>
            <a:xfrm>
              <a:off x="8442793" y="472037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7" name="pl146"/>
            <p:cNvSpPr/>
            <p:nvPr/>
          </p:nvSpPr>
          <p:spPr>
            <a:xfrm>
              <a:off x="8442793" y="4155399"/>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8" name="pl147"/>
            <p:cNvSpPr/>
            <p:nvPr/>
          </p:nvSpPr>
          <p:spPr>
            <a:xfrm>
              <a:off x="8442793" y="3590419"/>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9" name="pl148"/>
            <p:cNvSpPr/>
            <p:nvPr/>
          </p:nvSpPr>
          <p:spPr>
            <a:xfrm>
              <a:off x="8442793" y="3025440"/>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50" name="pl149"/>
            <p:cNvSpPr/>
            <p:nvPr/>
          </p:nvSpPr>
          <p:spPr>
            <a:xfrm>
              <a:off x="8442793" y="2460460"/>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51" name="rc150"/>
            <p:cNvSpPr/>
            <p:nvPr/>
          </p:nvSpPr>
          <p:spPr>
            <a:xfrm>
              <a:off x="8481844" y="5185921"/>
              <a:ext cx="234305" cy="994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2" name="rc151"/>
            <p:cNvSpPr/>
            <p:nvPr/>
          </p:nvSpPr>
          <p:spPr>
            <a:xfrm>
              <a:off x="8481844" y="4383650"/>
              <a:ext cx="234305" cy="80227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3" name="rc152"/>
            <p:cNvSpPr/>
            <p:nvPr/>
          </p:nvSpPr>
          <p:spPr>
            <a:xfrm>
              <a:off x="8481844" y="4383650"/>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4" name="rc153"/>
            <p:cNvSpPr/>
            <p:nvPr/>
          </p:nvSpPr>
          <p:spPr>
            <a:xfrm>
              <a:off x="8481844" y="4112460"/>
              <a:ext cx="234305" cy="27119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5" name="rc154"/>
            <p:cNvSpPr/>
            <p:nvPr/>
          </p:nvSpPr>
          <p:spPr>
            <a:xfrm>
              <a:off x="8742183" y="5123774"/>
              <a:ext cx="234305" cy="16158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6" name="rc155"/>
            <p:cNvSpPr/>
            <p:nvPr/>
          </p:nvSpPr>
          <p:spPr>
            <a:xfrm>
              <a:off x="8742183" y="4135060"/>
              <a:ext cx="234305" cy="98871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7" name="rc156"/>
            <p:cNvSpPr/>
            <p:nvPr/>
          </p:nvSpPr>
          <p:spPr>
            <a:xfrm>
              <a:off x="8742183" y="4135060"/>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8" name="rc157"/>
            <p:cNvSpPr/>
            <p:nvPr/>
          </p:nvSpPr>
          <p:spPr>
            <a:xfrm>
              <a:off x="8742183" y="3818671"/>
              <a:ext cx="234305" cy="31638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9" name="rc158"/>
            <p:cNvSpPr/>
            <p:nvPr/>
          </p:nvSpPr>
          <p:spPr>
            <a:xfrm>
              <a:off x="9002523" y="4773486"/>
              <a:ext cx="234305" cy="51187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0" name="rc159"/>
            <p:cNvSpPr/>
            <p:nvPr/>
          </p:nvSpPr>
          <p:spPr>
            <a:xfrm>
              <a:off x="9002523" y="3373467"/>
              <a:ext cx="234305" cy="140001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1" name="rc160"/>
            <p:cNvSpPr/>
            <p:nvPr/>
          </p:nvSpPr>
          <p:spPr>
            <a:xfrm>
              <a:off x="9002523" y="3373467"/>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2" name="rc161"/>
            <p:cNvSpPr/>
            <p:nvPr/>
          </p:nvSpPr>
          <p:spPr>
            <a:xfrm>
              <a:off x="9002523" y="2876285"/>
              <a:ext cx="234305" cy="4971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3" name="rc162"/>
            <p:cNvSpPr/>
            <p:nvPr/>
          </p:nvSpPr>
          <p:spPr>
            <a:xfrm>
              <a:off x="9262862" y="5281968"/>
              <a:ext cx="234305" cy="338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4" name="rc163"/>
            <p:cNvSpPr/>
            <p:nvPr/>
          </p:nvSpPr>
          <p:spPr>
            <a:xfrm>
              <a:off x="9262862" y="3606239"/>
              <a:ext cx="234305" cy="167572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5" name="rc164"/>
            <p:cNvSpPr/>
            <p:nvPr/>
          </p:nvSpPr>
          <p:spPr>
            <a:xfrm>
              <a:off x="9262862" y="360623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6" name="rc165"/>
            <p:cNvSpPr/>
            <p:nvPr/>
          </p:nvSpPr>
          <p:spPr>
            <a:xfrm>
              <a:off x="9262862" y="3599459"/>
              <a:ext cx="234305" cy="677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7" name="rc166"/>
            <p:cNvSpPr/>
            <p:nvPr/>
          </p:nvSpPr>
          <p:spPr>
            <a:xfrm>
              <a:off x="9523201" y="5270668"/>
              <a:ext cx="234305" cy="1468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8" name="rc167"/>
            <p:cNvSpPr/>
            <p:nvPr/>
          </p:nvSpPr>
          <p:spPr>
            <a:xfrm>
              <a:off x="9523201" y="4497776"/>
              <a:ext cx="234305" cy="77289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9" name="rc168"/>
            <p:cNvSpPr/>
            <p:nvPr/>
          </p:nvSpPr>
          <p:spPr>
            <a:xfrm>
              <a:off x="9523201" y="449777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0" name="rc169"/>
            <p:cNvSpPr/>
            <p:nvPr/>
          </p:nvSpPr>
          <p:spPr>
            <a:xfrm>
              <a:off x="9523201" y="4459358"/>
              <a:ext cx="234305" cy="3841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1" name="rc170"/>
            <p:cNvSpPr/>
            <p:nvPr/>
          </p:nvSpPr>
          <p:spPr>
            <a:xfrm>
              <a:off x="9783540" y="5139593"/>
              <a:ext cx="234305" cy="14576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2" name="rc171"/>
            <p:cNvSpPr/>
            <p:nvPr/>
          </p:nvSpPr>
          <p:spPr>
            <a:xfrm>
              <a:off x="9783540" y="5041287"/>
              <a:ext cx="234305" cy="9830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3" name="rc172"/>
            <p:cNvSpPr/>
            <p:nvPr/>
          </p:nvSpPr>
          <p:spPr>
            <a:xfrm>
              <a:off x="9783540" y="5041287"/>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4" name="rc173"/>
            <p:cNvSpPr/>
            <p:nvPr/>
          </p:nvSpPr>
          <p:spPr>
            <a:xfrm>
              <a:off x="9783540" y="4813035"/>
              <a:ext cx="234305" cy="22825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5" name="rc174"/>
            <p:cNvSpPr/>
            <p:nvPr/>
          </p:nvSpPr>
          <p:spPr>
            <a:xfrm>
              <a:off x="10043879" y="5110214"/>
              <a:ext cx="234305" cy="17514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6" name="rc175"/>
            <p:cNvSpPr/>
            <p:nvPr/>
          </p:nvSpPr>
          <p:spPr>
            <a:xfrm>
              <a:off x="10043879" y="511021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7" name="rc176"/>
            <p:cNvSpPr/>
            <p:nvPr/>
          </p:nvSpPr>
          <p:spPr>
            <a:xfrm>
              <a:off x="10043879" y="5110214"/>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8" name="rc177"/>
            <p:cNvSpPr/>
            <p:nvPr/>
          </p:nvSpPr>
          <p:spPr>
            <a:xfrm>
              <a:off x="10043879" y="4942980"/>
              <a:ext cx="234305" cy="16723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9" name="rc178"/>
            <p:cNvSpPr/>
            <p:nvPr/>
          </p:nvSpPr>
          <p:spPr>
            <a:xfrm>
              <a:off x="10304218" y="5080835"/>
              <a:ext cx="234305" cy="20452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0" name="rc179"/>
            <p:cNvSpPr/>
            <p:nvPr/>
          </p:nvSpPr>
          <p:spPr>
            <a:xfrm>
              <a:off x="10304218" y="508083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1" name="rc180"/>
            <p:cNvSpPr/>
            <p:nvPr/>
          </p:nvSpPr>
          <p:spPr>
            <a:xfrm>
              <a:off x="10304218" y="508083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2" name="rc181"/>
            <p:cNvSpPr/>
            <p:nvPr/>
          </p:nvSpPr>
          <p:spPr>
            <a:xfrm>
              <a:off x="10304218" y="4905692"/>
              <a:ext cx="234305" cy="17514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3" name="rc182"/>
            <p:cNvSpPr/>
            <p:nvPr/>
          </p:nvSpPr>
          <p:spPr>
            <a:xfrm>
              <a:off x="10564558" y="5133943"/>
              <a:ext cx="234305" cy="15141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4" name="rc183"/>
            <p:cNvSpPr/>
            <p:nvPr/>
          </p:nvSpPr>
          <p:spPr>
            <a:xfrm>
              <a:off x="10564558" y="513394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5" name="rc184"/>
            <p:cNvSpPr/>
            <p:nvPr/>
          </p:nvSpPr>
          <p:spPr>
            <a:xfrm>
              <a:off x="10564558" y="513394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6" name="rc185"/>
            <p:cNvSpPr/>
            <p:nvPr/>
          </p:nvSpPr>
          <p:spPr>
            <a:xfrm>
              <a:off x="10564558" y="4961060"/>
              <a:ext cx="234305" cy="1728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7" name="rc186"/>
            <p:cNvSpPr/>
            <p:nvPr/>
          </p:nvSpPr>
          <p:spPr>
            <a:xfrm>
              <a:off x="10824897" y="5144113"/>
              <a:ext cx="234305" cy="14124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8" name="rc187"/>
            <p:cNvSpPr/>
            <p:nvPr/>
          </p:nvSpPr>
          <p:spPr>
            <a:xfrm>
              <a:off x="10824897" y="514411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9" name="rc188"/>
            <p:cNvSpPr/>
            <p:nvPr/>
          </p:nvSpPr>
          <p:spPr>
            <a:xfrm>
              <a:off x="10824897" y="514411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0" name="rc189"/>
            <p:cNvSpPr/>
            <p:nvPr/>
          </p:nvSpPr>
          <p:spPr>
            <a:xfrm>
              <a:off x="10824897" y="4985919"/>
              <a:ext cx="234305" cy="15819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1" name="rc190"/>
            <p:cNvSpPr/>
            <p:nvPr/>
          </p:nvSpPr>
          <p:spPr>
            <a:xfrm>
              <a:off x="11085236" y="5208521"/>
              <a:ext cx="234305" cy="7683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2" name="rc191"/>
            <p:cNvSpPr/>
            <p:nvPr/>
          </p:nvSpPr>
          <p:spPr>
            <a:xfrm>
              <a:off x="11085236" y="5207391"/>
              <a:ext cx="234305" cy="112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3" name="rc192"/>
            <p:cNvSpPr/>
            <p:nvPr/>
          </p:nvSpPr>
          <p:spPr>
            <a:xfrm>
              <a:off x="11085236" y="5207391"/>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4" name="rc193"/>
            <p:cNvSpPr/>
            <p:nvPr/>
          </p:nvSpPr>
          <p:spPr>
            <a:xfrm>
              <a:off x="11085236" y="5078575"/>
              <a:ext cx="234305" cy="12881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5" name="rc194"/>
            <p:cNvSpPr/>
            <p:nvPr/>
          </p:nvSpPr>
          <p:spPr>
            <a:xfrm>
              <a:off x="11345575" y="5220950"/>
              <a:ext cx="234305" cy="6440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6" name="rc195"/>
            <p:cNvSpPr/>
            <p:nvPr/>
          </p:nvSpPr>
          <p:spPr>
            <a:xfrm>
              <a:off x="11345575" y="522095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7" name="rc196"/>
            <p:cNvSpPr/>
            <p:nvPr/>
          </p:nvSpPr>
          <p:spPr>
            <a:xfrm>
              <a:off x="11345575" y="5219820"/>
              <a:ext cx="234305" cy="112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8" name="rc197"/>
            <p:cNvSpPr/>
            <p:nvPr/>
          </p:nvSpPr>
          <p:spPr>
            <a:xfrm>
              <a:off x="11345575" y="5123774"/>
              <a:ext cx="234305" cy="9604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9" name="pg198"/>
            <p:cNvSpPr/>
            <p:nvPr/>
          </p:nvSpPr>
          <p:spPr>
            <a:xfrm>
              <a:off x="10881240"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200" name="pg199"/>
            <p:cNvSpPr/>
            <p:nvPr/>
          </p:nvSpPr>
          <p:spPr>
            <a:xfrm>
              <a:off x="9105815"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01" name="tx200"/>
            <p:cNvSpPr/>
            <p:nvPr/>
          </p:nvSpPr>
          <p:spPr>
            <a:xfrm>
              <a:off x="9230698"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6,629 case(s)</a:t>
              </a:r>
            </a:p>
          </p:txBody>
        </p:sp>
        <p:sp>
          <p:nvSpPr>
            <p:cNvPr id="202" name="pg201"/>
            <p:cNvSpPr/>
            <p:nvPr/>
          </p:nvSpPr>
          <p:spPr>
            <a:xfrm>
              <a:off x="9316310" y="2394471"/>
              <a:ext cx="1429105" cy="311602"/>
            </a:xfrm>
            <a:custGeom>
              <a:avLst/>
              <a:pathLst>
                <a:path w="1429105" h="311602">
                  <a:moveTo>
                    <a:pt x="26017" y="311602"/>
                  </a:moveTo>
                  <a:lnTo>
                    <a:pt x="1403088" y="311602"/>
                  </a:lnTo>
                  <a:lnTo>
                    <a:pt x="1402040" y="311581"/>
                  </a:lnTo>
                  <a:lnTo>
                    <a:pt x="1406224" y="311412"/>
                  </a:lnTo>
                  <a:lnTo>
                    <a:pt x="1410326" y="310575"/>
                  </a:lnTo>
                  <a:lnTo>
                    <a:pt x="1414241" y="309090"/>
                  </a:lnTo>
                  <a:lnTo>
                    <a:pt x="1417867" y="306996"/>
                  </a:lnTo>
                  <a:lnTo>
                    <a:pt x="1421110" y="304348"/>
                  </a:lnTo>
                  <a:lnTo>
                    <a:pt x="1423887" y="301214"/>
                  </a:lnTo>
                  <a:lnTo>
                    <a:pt x="1426125" y="297675"/>
                  </a:lnTo>
                  <a:lnTo>
                    <a:pt x="1427766" y="293823"/>
                  </a:lnTo>
                  <a:lnTo>
                    <a:pt x="1428768" y="289758"/>
                  </a:lnTo>
                  <a:lnTo>
                    <a:pt x="1429105" y="285585"/>
                  </a:lnTo>
                  <a:lnTo>
                    <a:pt x="1429105" y="26017"/>
                  </a:lnTo>
                  <a:lnTo>
                    <a:pt x="1428768" y="21843"/>
                  </a:lnTo>
                  <a:lnTo>
                    <a:pt x="1427766" y="17778"/>
                  </a:lnTo>
                  <a:lnTo>
                    <a:pt x="1426125" y="13926"/>
                  </a:lnTo>
                  <a:lnTo>
                    <a:pt x="1423887" y="10387"/>
                  </a:lnTo>
                  <a:lnTo>
                    <a:pt x="1421110" y="7253"/>
                  </a:lnTo>
                  <a:lnTo>
                    <a:pt x="1417867" y="4605"/>
                  </a:lnTo>
                  <a:lnTo>
                    <a:pt x="1414241" y="2511"/>
                  </a:lnTo>
                  <a:lnTo>
                    <a:pt x="1410326" y="1027"/>
                  </a:lnTo>
                  <a:lnTo>
                    <a:pt x="1406224" y="189"/>
                  </a:lnTo>
                  <a:lnTo>
                    <a:pt x="1403088"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03" name="tx202"/>
            <p:cNvSpPr/>
            <p:nvPr/>
          </p:nvSpPr>
          <p:spPr>
            <a:xfrm>
              <a:off x="9420378" y="2466357"/>
              <a:ext cx="122096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1,872 case(s)</a:t>
              </a:r>
            </a:p>
          </p:txBody>
        </p:sp>
        <p:sp>
          <p:nvSpPr>
            <p:cNvPr id="204" name="rc203"/>
            <p:cNvSpPr/>
            <p:nvPr/>
          </p:nvSpPr>
          <p:spPr>
            <a:xfrm>
              <a:off x="8442793" y="2153563"/>
              <a:ext cx="3176137" cy="3131794"/>
            </a:xfrm>
            <a:prstGeom prst="rect">
              <a:avLst/>
            </a:prstGeom>
            <a:ln w="13550" cap="rnd">
              <a:solidFill>
                <a:srgbClr val="333333">
                  <a:alpha val="100000"/>
                </a:srgbClr>
              </a:solidFill>
              <a:prstDash val="solid"/>
              <a:round/>
            </a:ln>
          </p:spPr>
          <p:txBody>
            <a:bodyPr/>
            <a:lstStyle/>
            <a:p/>
          </p:txBody>
        </p:sp>
        <p:sp>
          <p:nvSpPr>
            <p:cNvPr id="205" name="rc204"/>
            <p:cNvSpPr/>
            <p:nvPr/>
          </p:nvSpPr>
          <p:spPr>
            <a:xfrm>
              <a:off x="11618931" y="2153563"/>
              <a:ext cx="3176137" cy="3131794"/>
            </a:xfrm>
            <a:prstGeom prst="rect">
              <a:avLst/>
            </a:prstGeom>
            <a:solidFill>
              <a:srgbClr val="FFFFFF">
                <a:alpha val="100000"/>
              </a:srgbClr>
            </a:solidFill>
          </p:spPr>
          <p:txBody>
            <a:bodyPr/>
            <a:lstStyle/>
            <a:p/>
          </p:txBody>
        </p:sp>
        <p:sp>
          <p:nvSpPr>
            <p:cNvPr id="206" name="pl205"/>
            <p:cNvSpPr/>
            <p:nvPr/>
          </p:nvSpPr>
          <p:spPr>
            <a:xfrm>
              <a:off x="11618931" y="5002868"/>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07" name="pl206"/>
            <p:cNvSpPr/>
            <p:nvPr/>
          </p:nvSpPr>
          <p:spPr>
            <a:xfrm>
              <a:off x="11618931" y="4437889"/>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08" name="pl207"/>
            <p:cNvSpPr/>
            <p:nvPr/>
          </p:nvSpPr>
          <p:spPr>
            <a:xfrm>
              <a:off x="11618931" y="3872909"/>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09" name="pl208"/>
            <p:cNvSpPr/>
            <p:nvPr/>
          </p:nvSpPr>
          <p:spPr>
            <a:xfrm>
              <a:off x="11618931" y="330793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10" name="pl209"/>
            <p:cNvSpPr/>
            <p:nvPr/>
          </p:nvSpPr>
          <p:spPr>
            <a:xfrm>
              <a:off x="11618931" y="274295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11" name="pl210"/>
            <p:cNvSpPr/>
            <p:nvPr/>
          </p:nvSpPr>
          <p:spPr>
            <a:xfrm>
              <a:off x="11618931" y="217797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12" name="pl211"/>
            <p:cNvSpPr/>
            <p:nvPr/>
          </p:nvSpPr>
          <p:spPr>
            <a:xfrm>
              <a:off x="11618931"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13" name="pl212"/>
            <p:cNvSpPr/>
            <p:nvPr/>
          </p:nvSpPr>
          <p:spPr>
            <a:xfrm>
              <a:off x="11618931" y="472037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14" name="pl213"/>
            <p:cNvSpPr/>
            <p:nvPr/>
          </p:nvSpPr>
          <p:spPr>
            <a:xfrm>
              <a:off x="11618931" y="4155399"/>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15" name="pl214"/>
            <p:cNvSpPr/>
            <p:nvPr/>
          </p:nvSpPr>
          <p:spPr>
            <a:xfrm>
              <a:off x="11618931" y="3590419"/>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16" name="pl215"/>
            <p:cNvSpPr/>
            <p:nvPr/>
          </p:nvSpPr>
          <p:spPr>
            <a:xfrm>
              <a:off x="11618931" y="3025440"/>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17" name="pl216"/>
            <p:cNvSpPr/>
            <p:nvPr/>
          </p:nvSpPr>
          <p:spPr>
            <a:xfrm>
              <a:off x="11618931" y="2460460"/>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18" name="rc217"/>
            <p:cNvSpPr/>
            <p:nvPr/>
          </p:nvSpPr>
          <p:spPr>
            <a:xfrm>
              <a:off x="11657982" y="5113604"/>
              <a:ext cx="234305" cy="17175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9" name="rc218"/>
            <p:cNvSpPr/>
            <p:nvPr/>
          </p:nvSpPr>
          <p:spPr>
            <a:xfrm>
              <a:off x="11657982" y="5107954"/>
              <a:ext cx="234305" cy="564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0" name="rc219"/>
            <p:cNvSpPr/>
            <p:nvPr/>
          </p:nvSpPr>
          <p:spPr>
            <a:xfrm>
              <a:off x="11657982" y="5107954"/>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1" name="rc220"/>
            <p:cNvSpPr/>
            <p:nvPr/>
          </p:nvSpPr>
          <p:spPr>
            <a:xfrm>
              <a:off x="11657982" y="4858233"/>
              <a:ext cx="234305" cy="2497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2" name="rc221"/>
            <p:cNvSpPr/>
            <p:nvPr/>
          </p:nvSpPr>
          <p:spPr>
            <a:xfrm>
              <a:off x="11918321" y="5081965"/>
              <a:ext cx="234305" cy="20339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3" name="rc222"/>
            <p:cNvSpPr/>
            <p:nvPr/>
          </p:nvSpPr>
          <p:spPr>
            <a:xfrm>
              <a:off x="11918321" y="5078575"/>
              <a:ext cx="234305" cy="338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4" name="rc223"/>
            <p:cNvSpPr/>
            <p:nvPr/>
          </p:nvSpPr>
          <p:spPr>
            <a:xfrm>
              <a:off x="11918321" y="507857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5" name="rc224"/>
            <p:cNvSpPr/>
            <p:nvPr/>
          </p:nvSpPr>
          <p:spPr>
            <a:xfrm>
              <a:off x="11918321" y="4845804"/>
              <a:ext cx="234305" cy="23277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6" name="rc225"/>
            <p:cNvSpPr/>
            <p:nvPr/>
          </p:nvSpPr>
          <p:spPr>
            <a:xfrm>
              <a:off x="12178660" y="5103434"/>
              <a:ext cx="234305" cy="18192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7" name="rc226"/>
            <p:cNvSpPr/>
            <p:nvPr/>
          </p:nvSpPr>
          <p:spPr>
            <a:xfrm>
              <a:off x="12178660" y="5079705"/>
              <a:ext cx="234305" cy="2372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8" name="rc227"/>
            <p:cNvSpPr/>
            <p:nvPr/>
          </p:nvSpPr>
          <p:spPr>
            <a:xfrm>
              <a:off x="12178660" y="507970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9" name="rc228"/>
            <p:cNvSpPr/>
            <p:nvPr/>
          </p:nvSpPr>
          <p:spPr>
            <a:xfrm>
              <a:off x="12178660" y="4724898"/>
              <a:ext cx="234305" cy="35480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0" name="rc229"/>
            <p:cNvSpPr/>
            <p:nvPr/>
          </p:nvSpPr>
          <p:spPr>
            <a:xfrm>
              <a:off x="12439000" y="5161062"/>
              <a:ext cx="234305" cy="12429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1" name="rc230"/>
            <p:cNvSpPr/>
            <p:nvPr/>
          </p:nvSpPr>
          <p:spPr>
            <a:xfrm>
              <a:off x="12439000" y="5124904"/>
              <a:ext cx="234305" cy="3615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2" name="rc231"/>
            <p:cNvSpPr/>
            <p:nvPr/>
          </p:nvSpPr>
          <p:spPr>
            <a:xfrm>
              <a:off x="12439000" y="5124904"/>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3" name="rc232"/>
            <p:cNvSpPr/>
            <p:nvPr/>
          </p:nvSpPr>
          <p:spPr>
            <a:xfrm>
              <a:off x="12439000" y="4874053"/>
              <a:ext cx="234305" cy="2508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4" name="rc233"/>
            <p:cNvSpPr/>
            <p:nvPr/>
          </p:nvSpPr>
          <p:spPr>
            <a:xfrm>
              <a:off x="12699339" y="5178012"/>
              <a:ext cx="234305" cy="10734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5" name="rc234"/>
            <p:cNvSpPr/>
            <p:nvPr/>
          </p:nvSpPr>
          <p:spPr>
            <a:xfrm>
              <a:off x="12699339" y="5159932"/>
              <a:ext cx="234305" cy="180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6" name="rc235"/>
            <p:cNvSpPr/>
            <p:nvPr/>
          </p:nvSpPr>
          <p:spPr>
            <a:xfrm>
              <a:off x="12699339" y="5159932"/>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7" name="rc236"/>
            <p:cNvSpPr/>
            <p:nvPr/>
          </p:nvSpPr>
          <p:spPr>
            <a:xfrm>
              <a:off x="12699339" y="4904562"/>
              <a:ext cx="234305" cy="2553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8" name="rc237"/>
            <p:cNvSpPr/>
            <p:nvPr/>
          </p:nvSpPr>
          <p:spPr>
            <a:xfrm>
              <a:off x="12959678" y="5235640"/>
              <a:ext cx="234305" cy="4971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9" name="rc238"/>
            <p:cNvSpPr/>
            <p:nvPr/>
          </p:nvSpPr>
          <p:spPr>
            <a:xfrm>
              <a:off x="12959678" y="523564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0" name="rc239"/>
            <p:cNvSpPr/>
            <p:nvPr/>
          </p:nvSpPr>
          <p:spPr>
            <a:xfrm>
              <a:off x="12959678" y="5235640"/>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1" name="rc240"/>
            <p:cNvSpPr/>
            <p:nvPr/>
          </p:nvSpPr>
          <p:spPr>
            <a:xfrm>
              <a:off x="12959678" y="5027727"/>
              <a:ext cx="234305" cy="2079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2" name="rc241"/>
            <p:cNvSpPr/>
            <p:nvPr/>
          </p:nvSpPr>
          <p:spPr>
            <a:xfrm>
              <a:off x="13220017" y="5232250"/>
              <a:ext cx="234305" cy="5310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3" name="rc242"/>
            <p:cNvSpPr/>
            <p:nvPr/>
          </p:nvSpPr>
          <p:spPr>
            <a:xfrm>
              <a:off x="13220017" y="523225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4" name="rc243"/>
            <p:cNvSpPr/>
            <p:nvPr/>
          </p:nvSpPr>
          <p:spPr>
            <a:xfrm>
              <a:off x="13220017" y="5232250"/>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5" name="rc244"/>
            <p:cNvSpPr/>
            <p:nvPr/>
          </p:nvSpPr>
          <p:spPr>
            <a:xfrm>
              <a:off x="13220017" y="5049196"/>
              <a:ext cx="234305" cy="1830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6" name="rc245"/>
            <p:cNvSpPr/>
            <p:nvPr/>
          </p:nvSpPr>
          <p:spPr>
            <a:xfrm>
              <a:off x="13480356" y="5255979"/>
              <a:ext cx="234305" cy="2937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7" name="rc246"/>
            <p:cNvSpPr/>
            <p:nvPr/>
          </p:nvSpPr>
          <p:spPr>
            <a:xfrm>
              <a:off x="13480356" y="525597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8" name="rc247"/>
            <p:cNvSpPr/>
            <p:nvPr/>
          </p:nvSpPr>
          <p:spPr>
            <a:xfrm>
              <a:off x="13480356" y="525597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9" name="rc248"/>
            <p:cNvSpPr/>
            <p:nvPr/>
          </p:nvSpPr>
          <p:spPr>
            <a:xfrm>
              <a:off x="13480356" y="5049196"/>
              <a:ext cx="234305" cy="20678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0" name="rc249"/>
            <p:cNvSpPr/>
            <p:nvPr/>
          </p:nvSpPr>
          <p:spPr>
            <a:xfrm>
              <a:off x="13740696" y="5254849"/>
              <a:ext cx="234305" cy="3050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1" name="rc250"/>
            <p:cNvSpPr/>
            <p:nvPr/>
          </p:nvSpPr>
          <p:spPr>
            <a:xfrm>
              <a:off x="13740696" y="525484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2" name="rc251"/>
            <p:cNvSpPr/>
            <p:nvPr/>
          </p:nvSpPr>
          <p:spPr>
            <a:xfrm>
              <a:off x="13740696" y="525484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3" name="rc252"/>
            <p:cNvSpPr/>
            <p:nvPr/>
          </p:nvSpPr>
          <p:spPr>
            <a:xfrm>
              <a:off x="13740696" y="5031117"/>
              <a:ext cx="234305" cy="22373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4" name="rc253"/>
            <p:cNvSpPr/>
            <p:nvPr/>
          </p:nvSpPr>
          <p:spPr>
            <a:xfrm>
              <a:off x="14001035" y="5245809"/>
              <a:ext cx="234305" cy="3954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5" name="rc254"/>
            <p:cNvSpPr/>
            <p:nvPr/>
          </p:nvSpPr>
          <p:spPr>
            <a:xfrm>
              <a:off x="14001035" y="524580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6" name="rc255"/>
            <p:cNvSpPr/>
            <p:nvPr/>
          </p:nvSpPr>
          <p:spPr>
            <a:xfrm>
              <a:off x="14001035" y="524580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7" name="rc256"/>
            <p:cNvSpPr/>
            <p:nvPr/>
          </p:nvSpPr>
          <p:spPr>
            <a:xfrm>
              <a:off x="14001035" y="4993828"/>
              <a:ext cx="234305" cy="25198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8" name="rc257"/>
            <p:cNvSpPr/>
            <p:nvPr/>
          </p:nvSpPr>
          <p:spPr>
            <a:xfrm>
              <a:off x="14261374" y="5241289"/>
              <a:ext cx="234305" cy="4406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9" name="rc258"/>
            <p:cNvSpPr/>
            <p:nvPr/>
          </p:nvSpPr>
          <p:spPr>
            <a:xfrm>
              <a:off x="14261374" y="524128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0" name="rc259"/>
            <p:cNvSpPr/>
            <p:nvPr/>
          </p:nvSpPr>
          <p:spPr>
            <a:xfrm>
              <a:off x="14261374" y="524128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1" name="rc260"/>
            <p:cNvSpPr/>
            <p:nvPr/>
          </p:nvSpPr>
          <p:spPr>
            <a:xfrm>
              <a:off x="14261374" y="5028857"/>
              <a:ext cx="234305" cy="21243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2" name="rc261"/>
            <p:cNvSpPr/>
            <p:nvPr/>
          </p:nvSpPr>
          <p:spPr>
            <a:xfrm>
              <a:off x="14521713" y="5262759"/>
              <a:ext cx="234305" cy="2259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3" name="rc262"/>
            <p:cNvSpPr/>
            <p:nvPr/>
          </p:nvSpPr>
          <p:spPr>
            <a:xfrm>
              <a:off x="14521713" y="526275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4" name="rc263"/>
            <p:cNvSpPr/>
            <p:nvPr/>
          </p:nvSpPr>
          <p:spPr>
            <a:xfrm>
              <a:off x="14521713" y="526275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5" name="rc264"/>
            <p:cNvSpPr/>
            <p:nvPr/>
          </p:nvSpPr>
          <p:spPr>
            <a:xfrm>
              <a:off x="14521713" y="5140723"/>
              <a:ext cx="234305" cy="12203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6" name="pg265"/>
            <p:cNvSpPr/>
            <p:nvPr/>
          </p:nvSpPr>
          <p:spPr>
            <a:xfrm>
              <a:off x="12281953"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67" name="tx266"/>
            <p:cNvSpPr/>
            <p:nvPr/>
          </p:nvSpPr>
          <p:spPr>
            <a:xfrm>
              <a:off x="12406836"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1,013 case(s)</a:t>
              </a:r>
            </a:p>
          </p:txBody>
        </p:sp>
        <p:sp>
          <p:nvSpPr>
            <p:cNvPr id="268" name="pg267"/>
            <p:cNvSpPr/>
            <p:nvPr/>
          </p:nvSpPr>
          <p:spPr>
            <a:xfrm>
              <a:off x="12492448" y="2394471"/>
              <a:ext cx="1429105" cy="311602"/>
            </a:xfrm>
            <a:custGeom>
              <a:avLst/>
              <a:pathLst>
                <a:path w="1429105" h="311602">
                  <a:moveTo>
                    <a:pt x="26017" y="311602"/>
                  </a:moveTo>
                  <a:lnTo>
                    <a:pt x="1403088" y="311602"/>
                  </a:lnTo>
                  <a:lnTo>
                    <a:pt x="1402040" y="311581"/>
                  </a:lnTo>
                  <a:lnTo>
                    <a:pt x="1406224" y="311412"/>
                  </a:lnTo>
                  <a:lnTo>
                    <a:pt x="1410326" y="310575"/>
                  </a:lnTo>
                  <a:lnTo>
                    <a:pt x="1414241" y="309090"/>
                  </a:lnTo>
                  <a:lnTo>
                    <a:pt x="1417867" y="306996"/>
                  </a:lnTo>
                  <a:lnTo>
                    <a:pt x="1421110" y="304348"/>
                  </a:lnTo>
                  <a:lnTo>
                    <a:pt x="1423887" y="301214"/>
                  </a:lnTo>
                  <a:lnTo>
                    <a:pt x="1426125" y="297675"/>
                  </a:lnTo>
                  <a:lnTo>
                    <a:pt x="1427766" y="293823"/>
                  </a:lnTo>
                  <a:lnTo>
                    <a:pt x="1428768" y="289758"/>
                  </a:lnTo>
                  <a:lnTo>
                    <a:pt x="1429105" y="285585"/>
                  </a:lnTo>
                  <a:lnTo>
                    <a:pt x="1429105" y="26017"/>
                  </a:lnTo>
                  <a:lnTo>
                    <a:pt x="1428768" y="21843"/>
                  </a:lnTo>
                  <a:lnTo>
                    <a:pt x="1427766" y="17778"/>
                  </a:lnTo>
                  <a:lnTo>
                    <a:pt x="1426125" y="13926"/>
                  </a:lnTo>
                  <a:lnTo>
                    <a:pt x="1423887" y="10387"/>
                  </a:lnTo>
                  <a:lnTo>
                    <a:pt x="1421110" y="7253"/>
                  </a:lnTo>
                  <a:lnTo>
                    <a:pt x="1417867" y="4605"/>
                  </a:lnTo>
                  <a:lnTo>
                    <a:pt x="1414241" y="2511"/>
                  </a:lnTo>
                  <a:lnTo>
                    <a:pt x="1410326" y="1027"/>
                  </a:lnTo>
                  <a:lnTo>
                    <a:pt x="1406224" y="189"/>
                  </a:lnTo>
                  <a:lnTo>
                    <a:pt x="1403088"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69" name="tx268"/>
            <p:cNvSpPr/>
            <p:nvPr/>
          </p:nvSpPr>
          <p:spPr>
            <a:xfrm>
              <a:off x="12596516" y="2466357"/>
              <a:ext cx="122096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1,013 case(s)</a:t>
              </a:r>
            </a:p>
          </p:txBody>
        </p:sp>
        <p:sp>
          <p:nvSpPr>
            <p:cNvPr id="270" name="rc269"/>
            <p:cNvSpPr/>
            <p:nvPr/>
          </p:nvSpPr>
          <p:spPr>
            <a:xfrm>
              <a:off x="11618931" y="2153563"/>
              <a:ext cx="3176137" cy="3131794"/>
            </a:xfrm>
            <a:prstGeom prst="rect">
              <a:avLst/>
            </a:prstGeom>
            <a:ln w="13550" cap="rnd">
              <a:solidFill>
                <a:srgbClr val="333333">
                  <a:alpha val="100000"/>
                </a:srgbClr>
              </a:solidFill>
              <a:prstDash val="solid"/>
              <a:round/>
            </a:ln>
          </p:spPr>
          <p:txBody>
            <a:bodyPr/>
            <a:lstStyle/>
            <a:p/>
          </p:txBody>
        </p:sp>
        <p:sp>
          <p:nvSpPr>
            <p:cNvPr id="271" name="rc270"/>
            <p:cNvSpPr/>
            <p:nvPr/>
          </p:nvSpPr>
          <p:spPr>
            <a:xfrm>
              <a:off x="14795069" y="2153563"/>
              <a:ext cx="3176137" cy="3131794"/>
            </a:xfrm>
            <a:prstGeom prst="rect">
              <a:avLst/>
            </a:prstGeom>
            <a:solidFill>
              <a:srgbClr val="FFFFFF">
                <a:alpha val="100000"/>
              </a:srgbClr>
            </a:solidFill>
          </p:spPr>
          <p:txBody>
            <a:bodyPr/>
            <a:lstStyle/>
            <a:p/>
          </p:txBody>
        </p:sp>
        <p:sp>
          <p:nvSpPr>
            <p:cNvPr id="272" name="pl271"/>
            <p:cNvSpPr/>
            <p:nvPr/>
          </p:nvSpPr>
          <p:spPr>
            <a:xfrm>
              <a:off x="14795069" y="5002868"/>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73" name="pl272"/>
            <p:cNvSpPr/>
            <p:nvPr/>
          </p:nvSpPr>
          <p:spPr>
            <a:xfrm>
              <a:off x="14795069" y="4437889"/>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74" name="pl273"/>
            <p:cNvSpPr/>
            <p:nvPr/>
          </p:nvSpPr>
          <p:spPr>
            <a:xfrm>
              <a:off x="14795069" y="3872909"/>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75" name="pl274"/>
            <p:cNvSpPr/>
            <p:nvPr/>
          </p:nvSpPr>
          <p:spPr>
            <a:xfrm>
              <a:off x="14795069" y="330793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76" name="pl275"/>
            <p:cNvSpPr/>
            <p:nvPr/>
          </p:nvSpPr>
          <p:spPr>
            <a:xfrm>
              <a:off x="14795069" y="274295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77" name="pl276"/>
            <p:cNvSpPr/>
            <p:nvPr/>
          </p:nvSpPr>
          <p:spPr>
            <a:xfrm>
              <a:off x="14795069" y="217797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78" name="pl277"/>
            <p:cNvSpPr/>
            <p:nvPr/>
          </p:nvSpPr>
          <p:spPr>
            <a:xfrm>
              <a:off x="14795069"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79" name="pl278"/>
            <p:cNvSpPr/>
            <p:nvPr/>
          </p:nvSpPr>
          <p:spPr>
            <a:xfrm>
              <a:off x="14795069" y="472037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80" name="pl279"/>
            <p:cNvSpPr/>
            <p:nvPr/>
          </p:nvSpPr>
          <p:spPr>
            <a:xfrm>
              <a:off x="14795069" y="4155399"/>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81" name="pl280"/>
            <p:cNvSpPr/>
            <p:nvPr/>
          </p:nvSpPr>
          <p:spPr>
            <a:xfrm>
              <a:off x="14795069" y="3590419"/>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82" name="pl281"/>
            <p:cNvSpPr/>
            <p:nvPr/>
          </p:nvSpPr>
          <p:spPr>
            <a:xfrm>
              <a:off x="14795069" y="3025440"/>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83" name="pl282"/>
            <p:cNvSpPr/>
            <p:nvPr/>
          </p:nvSpPr>
          <p:spPr>
            <a:xfrm>
              <a:off x="14795069" y="2460460"/>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84" name="rc283"/>
            <p:cNvSpPr/>
            <p:nvPr/>
          </p:nvSpPr>
          <p:spPr>
            <a:xfrm>
              <a:off x="14834120" y="5244679"/>
              <a:ext cx="234305" cy="4067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5" name="rc284"/>
            <p:cNvSpPr/>
            <p:nvPr/>
          </p:nvSpPr>
          <p:spPr>
            <a:xfrm>
              <a:off x="14834120" y="524467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6" name="rc285"/>
            <p:cNvSpPr/>
            <p:nvPr/>
          </p:nvSpPr>
          <p:spPr>
            <a:xfrm>
              <a:off x="14834120" y="524467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7" name="rc286"/>
            <p:cNvSpPr/>
            <p:nvPr/>
          </p:nvSpPr>
          <p:spPr>
            <a:xfrm>
              <a:off x="14834120" y="4968969"/>
              <a:ext cx="234305" cy="27570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8" name="rc287"/>
            <p:cNvSpPr/>
            <p:nvPr/>
          </p:nvSpPr>
          <p:spPr>
            <a:xfrm>
              <a:off x="15094459" y="5187051"/>
              <a:ext cx="234305" cy="9830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9" name="rc288"/>
            <p:cNvSpPr/>
            <p:nvPr/>
          </p:nvSpPr>
          <p:spPr>
            <a:xfrm>
              <a:off x="15094459" y="518705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0" name="rc289"/>
            <p:cNvSpPr/>
            <p:nvPr/>
          </p:nvSpPr>
          <p:spPr>
            <a:xfrm>
              <a:off x="15094459" y="5187051"/>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1" name="rc290"/>
            <p:cNvSpPr/>
            <p:nvPr/>
          </p:nvSpPr>
          <p:spPr>
            <a:xfrm>
              <a:off x="15094459" y="4644671"/>
              <a:ext cx="234305" cy="54238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2" name="rc291"/>
            <p:cNvSpPr/>
            <p:nvPr/>
          </p:nvSpPr>
          <p:spPr>
            <a:xfrm>
              <a:off x="15354798" y="5152023"/>
              <a:ext cx="234305" cy="13333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3" name="rc292"/>
            <p:cNvSpPr/>
            <p:nvPr/>
          </p:nvSpPr>
          <p:spPr>
            <a:xfrm>
              <a:off x="15354798" y="515202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4" name="rc293"/>
            <p:cNvSpPr/>
            <p:nvPr/>
          </p:nvSpPr>
          <p:spPr>
            <a:xfrm>
              <a:off x="15354798" y="515202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5" name="rc294"/>
            <p:cNvSpPr/>
            <p:nvPr/>
          </p:nvSpPr>
          <p:spPr>
            <a:xfrm>
              <a:off x="15354798" y="4540715"/>
              <a:ext cx="234305" cy="61130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6" name="rc295"/>
            <p:cNvSpPr/>
            <p:nvPr/>
          </p:nvSpPr>
          <p:spPr>
            <a:xfrm>
              <a:off x="15615138" y="5199481"/>
              <a:ext cx="234305" cy="8587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7" name="rc296"/>
            <p:cNvSpPr/>
            <p:nvPr/>
          </p:nvSpPr>
          <p:spPr>
            <a:xfrm>
              <a:off x="15615138" y="519948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8" name="rc297"/>
            <p:cNvSpPr/>
            <p:nvPr/>
          </p:nvSpPr>
          <p:spPr>
            <a:xfrm>
              <a:off x="15615138" y="5199481"/>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9" name="rc298"/>
            <p:cNvSpPr/>
            <p:nvPr/>
          </p:nvSpPr>
          <p:spPr>
            <a:xfrm>
              <a:off x="15615138" y="4733938"/>
              <a:ext cx="234305" cy="46554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00" name="rc299"/>
            <p:cNvSpPr/>
            <p:nvPr/>
          </p:nvSpPr>
          <p:spPr>
            <a:xfrm>
              <a:off x="15875477" y="5272928"/>
              <a:ext cx="234305" cy="1242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01" name="rc300"/>
            <p:cNvSpPr/>
            <p:nvPr/>
          </p:nvSpPr>
          <p:spPr>
            <a:xfrm>
              <a:off x="15875477" y="527292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02" name="rc301"/>
            <p:cNvSpPr/>
            <p:nvPr/>
          </p:nvSpPr>
          <p:spPr>
            <a:xfrm>
              <a:off x="15875477" y="527292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03" name="rc302"/>
            <p:cNvSpPr/>
            <p:nvPr/>
          </p:nvSpPr>
          <p:spPr>
            <a:xfrm>
              <a:off x="15875477" y="5183661"/>
              <a:ext cx="234305" cy="8926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04" name="pg303"/>
            <p:cNvSpPr/>
            <p:nvPr/>
          </p:nvSpPr>
          <p:spPr>
            <a:xfrm>
              <a:off x="15482228"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305" name="tx304"/>
            <p:cNvSpPr/>
            <p:nvPr/>
          </p:nvSpPr>
          <p:spPr>
            <a:xfrm>
              <a:off x="15607111"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328 case(s)</a:t>
              </a:r>
            </a:p>
          </p:txBody>
        </p:sp>
        <p:sp>
          <p:nvSpPr>
            <p:cNvPr id="306" name="pg305"/>
            <p:cNvSpPr/>
            <p:nvPr/>
          </p:nvSpPr>
          <p:spPr>
            <a:xfrm>
              <a:off x="16279069"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307" name="rc306"/>
            <p:cNvSpPr/>
            <p:nvPr/>
          </p:nvSpPr>
          <p:spPr>
            <a:xfrm>
              <a:off x="14795069" y="2153563"/>
              <a:ext cx="3176137" cy="3131794"/>
            </a:xfrm>
            <a:prstGeom prst="rect">
              <a:avLst/>
            </a:prstGeom>
            <a:ln w="13550" cap="rnd">
              <a:solidFill>
                <a:srgbClr val="333333">
                  <a:alpha val="100000"/>
                </a:srgbClr>
              </a:solidFill>
              <a:prstDash val="solid"/>
              <a:round/>
            </a:ln>
          </p:spPr>
          <p:txBody>
            <a:bodyPr/>
            <a:lstStyle/>
            <a:p/>
          </p:txBody>
        </p:sp>
        <p:sp>
          <p:nvSpPr>
            <p:cNvPr id="308" name="tx307"/>
            <p:cNvSpPr/>
            <p:nvPr/>
          </p:nvSpPr>
          <p:spPr>
            <a:xfrm>
              <a:off x="3396061"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309" name="tx308"/>
            <p:cNvSpPr/>
            <p:nvPr/>
          </p:nvSpPr>
          <p:spPr>
            <a:xfrm>
              <a:off x="657219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310" name="tx309"/>
            <p:cNvSpPr/>
            <p:nvPr/>
          </p:nvSpPr>
          <p:spPr>
            <a:xfrm>
              <a:off x="974833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311" name="tx310"/>
            <p:cNvSpPr/>
            <p:nvPr/>
          </p:nvSpPr>
          <p:spPr>
            <a:xfrm>
              <a:off x="1292447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312" name="tx311"/>
            <p:cNvSpPr/>
            <p:nvPr/>
          </p:nvSpPr>
          <p:spPr>
            <a:xfrm>
              <a:off x="161006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313" name="pl312"/>
            <p:cNvSpPr/>
            <p:nvPr/>
          </p:nvSpPr>
          <p:spPr>
            <a:xfrm>
              <a:off x="224672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pl313"/>
            <p:cNvSpPr/>
            <p:nvPr/>
          </p:nvSpPr>
          <p:spPr>
            <a:xfrm>
              <a:off x="250706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pl314"/>
            <p:cNvSpPr/>
            <p:nvPr/>
          </p:nvSpPr>
          <p:spPr>
            <a:xfrm>
              <a:off x="27673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pl315"/>
            <p:cNvSpPr/>
            <p:nvPr/>
          </p:nvSpPr>
          <p:spPr>
            <a:xfrm>
              <a:off x="30277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pl316"/>
            <p:cNvSpPr/>
            <p:nvPr/>
          </p:nvSpPr>
          <p:spPr>
            <a:xfrm>
              <a:off x="32880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8" name="pl317"/>
            <p:cNvSpPr/>
            <p:nvPr/>
          </p:nvSpPr>
          <p:spPr>
            <a:xfrm>
              <a:off x="354841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pl318"/>
            <p:cNvSpPr/>
            <p:nvPr/>
          </p:nvSpPr>
          <p:spPr>
            <a:xfrm>
              <a:off x="380875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pl319"/>
            <p:cNvSpPr/>
            <p:nvPr/>
          </p:nvSpPr>
          <p:spPr>
            <a:xfrm>
              <a:off x="40690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1" name="pl320"/>
            <p:cNvSpPr/>
            <p:nvPr/>
          </p:nvSpPr>
          <p:spPr>
            <a:xfrm>
              <a:off x="43294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pl321"/>
            <p:cNvSpPr/>
            <p:nvPr/>
          </p:nvSpPr>
          <p:spPr>
            <a:xfrm>
              <a:off x="45897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3" name="pl322"/>
            <p:cNvSpPr/>
            <p:nvPr/>
          </p:nvSpPr>
          <p:spPr>
            <a:xfrm>
              <a:off x="48501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4" name="pl323"/>
            <p:cNvSpPr/>
            <p:nvPr/>
          </p:nvSpPr>
          <p:spPr>
            <a:xfrm>
              <a:off x="5110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5" name="tx324"/>
            <p:cNvSpPr/>
            <p:nvPr/>
          </p:nvSpPr>
          <p:spPr>
            <a:xfrm rot="-5400000">
              <a:off x="216593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26" name="tx325"/>
            <p:cNvSpPr/>
            <p:nvPr/>
          </p:nvSpPr>
          <p:spPr>
            <a:xfrm rot="-5400000">
              <a:off x="241646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27" name="tx326"/>
            <p:cNvSpPr/>
            <p:nvPr/>
          </p:nvSpPr>
          <p:spPr>
            <a:xfrm rot="-5400000">
              <a:off x="267689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28" name="tx327"/>
            <p:cNvSpPr/>
            <p:nvPr/>
          </p:nvSpPr>
          <p:spPr>
            <a:xfrm rot="-5400000">
              <a:off x="293536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29" name="tx328"/>
            <p:cNvSpPr/>
            <p:nvPr/>
          </p:nvSpPr>
          <p:spPr>
            <a:xfrm rot="-5400000">
              <a:off x="3165059"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30" name="tx329"/>
            <p:cNvSpPr/>
            <p:nvPr/>
          </p:nvSpPr>
          <p:spPr>
            <a:xfrm rot="-5400000">
              <a:off x="346763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31" name="tx330"/>
            <p:cNvSpPr/>
            <p:nvPr/>
          </p:nvSpPr>
          <p:spPr>
            <a:xfrm rot="-5400000">
              <a:off x="3757665"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32" name="tx331"/>
            <p:cNvSpPr/>
            <p:nvPr/>
          </p:nvSpPr>
          <p:spPr>
            <a:xfrm rot="-5400000">
              <a:off x="395584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33" name="tx332"/>
            <p:cNvSpPr/>
            <p:nvPr/>
          </p:nvSpPr>
          <p:spPr>
            <a:xfrm rot="-5400000">
              <a:off x="42161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34" name="tx333"/>
            <p:cNvSpPr/>
            <p:nvPr/>
          </p:nvSpPr>
          <p:spPr>
            <a:xfrm rot="-5400000">
              <a:off x="451289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35" name="tx334"/>
            <p:cNvSpPr/>
            <p:nvPr/>
          </p:nvSpPr>
          <p:spPr>
            <a:xfrm rot="-5400000">
              <a:off x="475461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36" name="tx335"/>
            <p:cNvSpPr/>
            <p:nvPr/>
          </p:nvSpPr>
          <p:spPr>
            <a:xfrm rot="-5400000">
              <a:off x="501495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37" name="pl336"/>
            <p:cNvSpPr/>
            <p:nvPr/>
          </p:nvSpPr>
          <p:spPr>
            <a:xfrm>
              <a:off x="54228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337"/>
            <p:cNvSpPr/>
            <p:nvPr/>
          </p:nvSpPr>
          <p:spPr>
            <a:xfrm>
              <a:off x="56831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pl338"/>
            <p:cNvSpPr/>
            <p:nvPr/>
          </p:nvSpPr>
          <p:spPr>
            <a:xfrm>
              <a:off x="5943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pl339"/>
            <p:cNvSpPr/>
            <p:nvPr/>
          </p:nvSpPr>
          <p:spPr>
            <a:xfrm>
              <a:off x="6203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pl340"/>
            <p:cNvSpPr/>
            <p:nvPr/>
          </p:nvSpPr>
          <p:spPr>
            <a:xfrm>
              <a:off x="646421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pl341"/>
            <p:cNvSpPr/>
            <p:nvPr/>
          </p:nvSpPr>
          <p:spPr>
            <a:xfrm>
              <a:off x="672455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3" name="pl342"/>
            <p:cNvSpPr/>
            <p:nvPr/>
          </p:nvSpPr>
          <p:spPr>
            <a:xfrm>
              <a:off x="69848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4" name="pl343"/>
            <p:cNvSpPr/>
            <p:nvPr/>
          </p:nvSpPr>
          <p:spPr>
            <a:xfrm>
              <a:off x="724523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5" name="pl344"/>
            <p:cNvSpPr/>
            <p:nvPr/>
          </p:nvSpPr>
          <p:spPr>
            <a:xfrm>
              <a:off x="750557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pl345"/>
            <p:cNvSpPr/>
            <p:nvPr/>
          </p:nvSpPr>
          <p:spPr>
            <a:xfrm>
              <a:off x="77659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7" name="pl346"/>
            <p:cNvSpPr/>
            <p:nvPr/>
          </p:nvSpPr>
          <p:spPr>
            <a:xfrm>
              <a:off x="80262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8" name="pl347"/>
            <p:cNvSpPr/>
            <p:nvPr/>
          </p:nvSpPr>
          <p:spPr>
            <a:xfrm>
              <a:off x="82865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9" name="tx348"/>
            <p:cNvSpPr/>
            <p:nvPr/>
          </p:nvSpPr>
          <p:spPr>
            <a:xfrm rot="-5400000">
              <a:off x="534207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50" name="tx349"/>
            <p:cNvSpPr/>
            <p:nvPr/>
          </p:nvSpPr>
          <p:spPr>
            <a:xfrm rot="-5400000">
              <a:off x="5592605"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51" name="tx350"/>
            <p:cNvSpPr/>
            <p:nvPr/>
          </p:nvSpPr>
          <p:spPr>
            <a:xfrm rot="-5400000">
              <a:off x="585303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52" name="tx351"/>
            <p:cNvSpPr/>
            <p:nvPr/>
          </p:nvSpPr>
          <p:spPr>
            <a:xfrm rot="-5400000">
              <a:off x="6111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53" name="tx352"/>
            <p:cNvSpPr/>
            <p:nvPr/>
          </p:nvSpPr>
          <p:spPr>
            <a:xfrm rot="-5400000">
              <a:off x="634119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54" name="tx353"/>
            <p:cNvSpPr/>
            <p:nvPr/>
          </p:nvSpPr>
          <p:spPr>
            <a:xfrm rot="-5400000">
              <a:off x="664377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55" name="tx354"/>
            <p:cNvSpPr/>
            <p:nvPr/>
          </p:nvSpPr>
          <p:spPr>
            <a:xfrm rot="-5400000">
              <a:off x="693380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56" name="tx355"/>
            <p:cNvSpPr/>
            <p:nvPr/>
          </p:nvSpPr>
          <p:spPr>
            <a:xfrm rot="-5400000">
              <a:off x="713198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57" name="tx356"/>
            <p:cNvSpPr/>
            <p:nvPr/>
          </p:nvSpPr>
          <p:spPr>
            <a:xfrm rot="-5400000">
              <a:off x="7392277"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58" name="tx357"/>
            <p:cNvSpPr/>
            <p:nvPr/>
          </p:nvSpPr>
          <p:spPr>
            <a:xfrm rot="-5400000">
              <a:off x="768903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59" name="tx358"/>
            <p:cNvSpPr/>
            <p:nvPr/>
          </p:nvSpPr>
          <p:spPr>
            <a:xfrm rot="-5400000">
              <a:off x="793075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60" name="tx359"/>
            <p:cNvSpPr/>
            <p:nvPr/>
          </p:nvSpPr>
          <p:spPr>
            <a:xfrm rot="-5400000">
              <a:off x="8191092"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61" name="pl360"/>
            <p:cNvSpPr/>
            <p:nvPr/>
          </p:nvSpPr>
          <p:spPr>
            <a:xfrm>
              <a:off x="859899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pl361"/>
            <p:cNvSpPr/>
            <p:nvPr/>
          </p:nvSpPr>
          <p:spPr>
            <a:xfrm>
              <a:off x="88593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3" name="pl362"/>
            <p:cNvSpPr/>
            <p:nvPr/>
          </p:nvSpPr>
          <p:spPr>
            <a:xfrm>
              <a:off x="911967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4" name="pl363"/>
            <p:cNvSpPr/>
            <p:nvPr/>
          </p:nvSpPr>
          <p:spPr>
            <a:xfrm>
              <a:off x="938001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5" name="pl364"/>
            <p:cNvSpPr/>
            <p:nvPr/>
          </p:nvSpPr>
          <p:spPr>
            <a:xfrm>
              <a:off x="9640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6" name="pl365"/>
            <p:cNvSpPr/>
            <p:nvPr/>
          </p:nvSpPr>
          <p:spPr>
            <a:xfrm>
              <a:off x="99006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7" name="pl366"/>
            <p:cNvSpPr/>
            <p:nvPr/>
          </p:nvSpPr>
          <p:spPr>
            <a:xfrm>
              <a:off x="101610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8" name="pl367"/>
            <p:cNvSpPr/>
            <p:nvPr/>
          </p:nvSpPr>
          <p:spPr>
            <a:xfrm>
              <a:off x="1042137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9" name="pl368"/>
            <p:cNvSpPr/>
            <p:nvPr/>
          </p:nvSpPr>
          <p:spPr>
            <a:xfrm>
              <a:off x="106817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0" name="pl369"/>
            <p:cNvSpPr/>
            <p:nvPr/>
          </p:nvSpPr>
          <p:spPr>
            <a:xfrm>
              <a:off x="10942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1" name="pl370"/>
            <p:cNvSpPr/>
            <p:nvPr/>
          </p:nvSpPr>
          <p:spPr>
            <a:xfrm>
              <a:off x="1120238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2" name="pl371"/>
            <p:cNvSpPr/>
            <p:nvPr/>
          </p:nvSpPr>
          <p:spPr>
            <a:xfrm>
              <a:off x="114627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3" name="tx372"/>
            <p:cNvSpPr/>
            <p:nvPr/>
          </p:nvSpPr>
          <p:spPr>
            <a:xfrm rot="-5400000">
              <a:off x="851821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74" name="tx373"/>
            <p:cNvSpPr/>
            <p:nvPr/>
          </p:nvSpPr>
          <p:spPr>
            <a:xfrm rot="-5400000">
              <a:off x="8768743"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75" name="tx374"/>
            <p:cNvSpPr/>
            <p:nvPr/>
          </p:nvSpPr>
          <p:spPr>
            <a:xfrm rot="-5400000">
              <a:off x="9029169"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76" name="tx375"/>
            <p:cNvSpPr/>
            <p:nvPr/>
          </p:nvSpPr>
          <p:spPr>
            <a:xfrm rot="-5400000">
              <a:off x="928764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77" name="tx376"/>
            <p:cNvSpPr/>
            <p:nvPr/>
          </p:nvSpPr>
          <p:spPr>
            <a:xfrm rot="-5400000">
              <a:off x="951733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78" name="tx377"/>
            <p:cNvSpPr/>
            <p:nvPr/>
          </p:nvSpPr>
          <p:spPr>
            <a:xfrm rot="-5400000">
              <a:off x="981991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79" name="tx378"/>
            <p:cNvSpPr/>
            <p:nvPr/>
          </p:nvSpPr>
          <p:spPr>
            <a:xfrm rot="-5400000">
              <a:off x="10109940"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80" name="tx379"/>
            <p:cNvSpPr/>
            <p:nvPr/>
          </p:nvSpPr>
          <p:spPr>
            <a:xfrm rot="-5400000">
              <a:off x="10308119"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81" name="tx380"/>
            <p:cNvSpPr/>
            <p:nvPr/>
          </p:nvSpPr>
          <p:spPr>
            <a:xfrm rot="-5400000">
              <a:off x="10568415"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82" name="tx381"/>
            <p:cNvSpPr/>
            <p:nvPr/>
          </p:nvSpPr>
          <p:spPr>
            <a:xfrm rot="-5400000">
              <a:off x="1086517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83" name="tx382"/>
            <p:cNvSpPr/>
            <p:nvPr/>
          </p:nvSpPr>
          <p:spPr>
            <a:xfrm rot="-5400000">
              <a:off x="1110689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84" name="tx383"/>
            <p:cNvSpPr/>
            <p:nvPr/>
          </p:nvSpPr>
          <p:spPr>
            <a:xfrm rot="-5400000">
              <a:off x="113672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85" name="pl384"/>
            <p:cNvSpPr/>
            <p:nvPr/>
          </p:nvSpPr>
          <p:spPr>
            <a:xfrm>
              <a:off x="117751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6" name="pl385"/>
            <p:cNvSpPr/>
            <p:nvPr/>
          </p:nvSpPr>
          <p:spPr>
            <a:xfrm>
              <a:off x="120354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7" name="pl386"/>
            <p:cNvSpPr/>
            <p:nvPr/>
          </p:nvSpPr>
          <p:spPr>
            <a:xfrm>
              <a:off x="122958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8" name="pl387"/>
            <p:cNvSpPr/>
            <p:nvPr/>
          </p:nvSpPr>
          <p:spPr>
            <a:xfrm>
              <a:off x="125561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9" name="pl388"/>
            <p:cNvSpPr/>
            <p:nvPr/>
          </p:nvSpPr>
          <p:spPr>
            <a:xfrm>
              <a:off x="1281649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0" name="pl389"/>
            <p:cNvSpPr/>
            <p:nvPr/>
          </p:nvSpPr>
          <p:spPr>
            <a:xfrm>
              <a:off x="130768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1" name="pl390"/>
            <p:cNvSpPr/>
            <p:nvPr/>
          </p:nvSpPr>
          <p:spPr>
            <a:xfrm>
              <a:off x="133371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2" name="pl391"/>
            <p:cNvSpPr/>
            <p:nvPr/>
          </p:nvSpPr>
          <p:spPr>
            <a:xfrm>
              <a:off x="135975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3" name="pl392"/>
            <p:cNvSpPr/>
            <p:nvPr/>
          </p:nvSpPr>
          <p:spPr>
            <a:xfrm>
              <a:off x="138578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4" name="pl393"/>
            <p:cNvSpPr/>
            <p:nvPr/>
          </p:nvSpPr>
          <p:spPr>
            <a:xfrm>
              <a:off x="1411818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5" name="pl394"/>
            <p:cNvSpPr/>
            <p:nvPr/>
          </p:nvSpPr>
          <p:spPr>
            <a:xfrm>
              <a:off x="1437852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6" name="pl395"/>
            <p:cNvSpPr/>
            <p:nvPr/>
          </p:nvSpPr>
          <p:spPr>
            <a:xfrm>
              <a:off x="1463886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7" name="tx396"/>
            <p:cNvSpPr/>
            <p:nvPr/>
          </p:nvSpPr>
          <p:spPr>
            <a:xfrm rot="-5400000">
              <a:off x="1169435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98" name="tx397"/>
            <p:cNvSpPr/>
            <p:nvPr/>
          </p:nvSpPr>
          <p:spPr>
            <a:xfrm rot="-5400000">
              <a:off x="11944881"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99" name="tx398"/>
            <p:cNvSpPr/>
            <p:nvPr/>
          </p:nvSpPr>
          <p:spPr>
            <a:xfrm rot="-5400000">
              <a:off x="12205307"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400" name="tx399"/>
            <p:cNvSpPr/>
            <p:nvPr/>
          </p:nvSpPr>
          <p:spPr>
            <a:xfrm rot="-5400000">
              <a:off x="1246378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01" name="tx400"/>
            <p:cNvSpPr/>
            <p:nvPr/>
          </p:nvSpPr>
          <p:spPr>
            <a:xfrm rot="-5400000">
              <a:off x="1269347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02" name="tx401"/>
            <p:cNvSpPr/>
            <p:nvPr/>
          </p:nvSpPr>
          <p:spPr>
            <a:xfrm rot="-5400000">
              <a:off x="1299604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03" name="tx402"/>
            <p:cNvSpPr/>
            <p:nvPr/>
          </p:nvSpPr>
          <p:spPr>
            <a:xfrm rot="-5400000">
              <a:off x="1328607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04" name="tx403"/>
            <p:cNvSpPr/>
            <p:nvPr/>
          </p:nvSpPr>
          <p:spPr>
            <a:xfrm rot="-5400000">
              <a:off x="1348425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05" name="tx404"/>
            <p:cNvSpPr/>
            <p:nvPr/>
          </p:nvSpPr>
          <p:spPr>
            <a:xfrm rot="-5400000">
              <a:off x="13744553"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06" name="tx405"/>
            <p:cNvSpPr/>
            <p:nvPr/>
          </p:nvSpPr>
          <p:spPr>
            <a:xfrm rot="-5400000">
              <a:off x="14041311"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07" name="tx406"/>
            <p:cNvSpPr/>
            <p:nvPr/>
          </p:nvSpPr>
          <p:spPr>
            <a:xfrm rot="-5400000">
              <a:off x="1428302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08" name="tx407"/>
            <p:cNvSpPr/>
            <p:nvPr/>
          </p:nvSpPr>
          <p:spPr>
            <a:xfrm rot="-5400000">
              <a:off x="1454336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09" name="pl408"/>
            <p:cNvSpPr/>
            <p:nvPr/>
          </p:nvSpPr>
          <p:spPr>
            <a:xfrm>
              <a:off x="149512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0" name="pl409"/>
            <p:cNvSpPr/>
            <p:nvPr/>
          </p:nvSpPr>
          <p:spPr>
            <a:xfrm>
              <a:off x="152116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1" name="pl410"/>
            <p:cNvSpPr/>
            <p:nvPr/>
          </p:nvSpPr>
          <p:spPr>
            <a:xfrm>
              <a:off x="154719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2" name="pl411"/>
            <p:cNvSpPr/>
            <p:nvPr/>
          </p:nvSpPr>
          <p:spPr>
            <a:xfrm>
              <a:off x="157322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3" name="pl412"/>
            <p:cNvSpPr/>
            <p:nvPr/>
          </p:nvSpPr>
          <p:spPr>
            <a:xfrm>
              <a:off x="159926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4" name="pl413"/>
            <p:cNvSpPr/>
            <p:nvPr/>
          </p:nvSpPr>
          <p:spPr>
            <a:xfrm>
              <a:off x="1625296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5" name="pl414"/>
            <p:cNvSpPr/>
            <p:nvPr/>
          </p:nvSpPr>
          <p:spPr>
            <a:xfrm>
              <a:off x="165133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6" name="pl415"/>
            <p:cNvSpPr/>
            <p:nvPr/>
          </p:nvSpPr>
          <p:spPr>
            <a:xfrm>
              <a:off x="167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7" name="pl416"/>
            <p:cNvSpPr/>
            <p:nvPr/>
          </p:nvSpPr>
          <p:spPr>
            <a:xfrm>
              <a:off x="1703398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8" name="pl417"/>
            <p:cNvSpPr/>
            <p:nvPr/>
          </p:nvSpPr>
          <p:spPr>
            <a:xfrm>
              <a:off x="17294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9" name="pl418"/>
            <p:cNvSpPr/>
            <p:nvPr/>
          </p:nvSpPr>
          <p:spPr>
            <a:xfrm>
              <a:off x="17554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0" name="pl419"/>
            <p:cNvSpPr/>
            <p:nvPr/>
          </p:nvSpPr>
          <p:spPr>
            <a:xfrm>
              <a:off x="1781500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1" name="tx420"/>
            <p:cNvSpPr/>
            <p:nvPr/>
          </p:nvSpPr>
          <p:spPr>
            <a:xfrm rot="-5400000">
              <a:off x="1487049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422" name="tx421"/>
            <p:cNvSpPr/>
            <p:nvPr/>
          </p:nvSpPr>
          <p:spPr>
            <a:xfrm rot="-5400000">
              <a:off x="151210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423" name="tx422"/>
            <p:cNvSpPr/>
            <p:nvPr/>
          </p:nvSpPr>
          <p:spPr>
            <a:xfrm rot="-5400000">
              <a:off x="15381445"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424" name="tx423"/>
            <p:cNvSpPr/>
            <p:nvPr/>
          </p:nvSpPr>
          <p:spPr>
            <a:xfrm rot="-5400000">
              <a:off x="15639918"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25" name="tx424"/>
            <p:cNvSpPr/>
            <p:nvPr/>
          </p:nvSpPr>
          <p:spPr>
            <a:xfrm rot="-5400000">
              <a:off x="1586961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26" name="tx425"/>
            <p:cNvSpPr/>
            <p:nvPr/>
          </p:nvSpPr>
          <p:spPr>
            <a:xfrm rot="-5400000">
              <a:off x="1617218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27" name="tx426"/>
            <p:cNvSpPr/>
            <p:nvPr/>
          </p:nvSpPr>
          <p:spPr>
            <a:xfrm rot="-5400000">
              <a:off x="1646221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28" name="tx427"/>
            <p:cNvSpPr/>
            <p:nvPr/>
          </p:nvSpPr>
          <p:spPr>
            <a:xfrm rot="-5400000">
              <a:off x="1666039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29" name="tx428"/>
            <p:cNvSpPr/>
            <p:nvPr/>
          </p:nvSpPr>
          <p:spPr>
            <a:xfrm rot="-5400000">
              <a:off x="1692069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30" name="tx429"/>
            <p:cNvSpPr/>
            <p:nvPr/>
          </p:nvSpPr>
          <p:spPr>
            <a:xfrm rot="-5400000">
              <a:off x="1721744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31" name="tx430"/>
            <p:cNvSpPr/>
            <p:nvPr/>
          </p:nvSpPr>
          <p:spPr>
            <a:xfrm rot="-5400000">
              <a:off x="17459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32" name="tx431"/>
            <p:cNvSpPr/>
            <p:nvPr/>
          </p:nvSpPr>
          <p:spPr>
            <a:xfrm rot="-5400000">
              <a:off x="1771950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33" name="tx432"/>
            <p:cNvSpPr/>
            <p:nvPr/>
          </p:nvSpPr>
          <p:spPr>
            <a:xfrm>
              <a:off x="1421486" y="5200079"/>
              <a:ext cx="381186"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34" name="tx433"/>
            <p:cNvSpPr/>
            <p:nvPr/>
          </p:nvSpPr>
          <p:spPr>
            <a:xfrm>
              <a:off x="1294238" y="4635100"/>
              <a:ext cx="508434"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500</a:t>
              </a:r>
            </a:p>
          </p:txBody>
        </p:sp>
        <p:sp>
          <p:nvSpPr>
            <p:cNvPr id="435" name="tx434"/>
            <p:cNvSpPr/>
            <p:nvPr/>
          </p:nvSpPr>
          <p:spPr>
            <a:xfrm>
              <a:off x="1230614" y="4040541"/>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1,000</a:t>
              </a:r>
            </a:p>
          </p:txBody>
        </p:sp>
        <p:sp>
          <p:nvSpPr>
            <p:cNvPr id="436" name="tx435"/>
            <p:cNvSpPr/>
            <p:nvPr/>
          </p:nvSpPr>
          <p:spPr>
            <a:xfrm>
              <a:off x="1230614" y="3475561"/>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1,500</a:t>
              </a:r>
            </a:p>
          </p:txBody>
        </p:sp>
        <p:sp>
          <p:nvSpPr>
            <p:cNvPr id="437" name="tx436"/>
            <p:cNvSpPr/>
            <p:nvPr/>
          </p:nvSpPr>
          <p:spPr>
            <a:xfrm>
              <a:off x="1230614" y="2910582"/>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2,000</a:t>
              </a:r>
            </a:p>
          </p:txBody>
        </p:sp>
        <p:sp>
          <p:nvSpPr>
            <p:cNvPr id="438" name="tx437"/>
            <p:cNvSpPr/>
            <p:nvPr/>
          </p:nvSpPr>
          <p:spPr>
            <a:xfrm>
              <a:off x="1230614" y="2345602"/>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2,500</a:t>
              </a:r>
            </a:p>
          </p:txBody>
        </p:sp>
        <p:sp>
          <p:nvSpPr>
            <p:cNvPr id="439" name="pl438"/>
            <p:cNvSpPr/>
            <p:nvPr/>
          </p:nvSpPr>
          <p:spPr>
            <a:xfrm>
              <a:off x="2055723"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0" name="pl439"/>
            <p:cNvSpPr/>
            <p:nvPr/>
          </p:nvSpPr>
          <p:spPr>
            <a:xfrm>
              <a:off x="2055723" y="472037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1" name="pl440"/>
            <p:cNvSpPr/>
            <p:nvPr/>
          </p:nvSpPr>
          <p:spPr>
            <a:xfrm>
              <a:off x="2055723" y="415539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2" name="pl441"/>
            <p:cNvSpPr/>
            <p:nvPr/>
          </p:nvSpPr>
          <p:spPr>
            <a:xfrm>
              <a:off x="2055723" y="359041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3" name="pl442"/>
            <p:cNvSpPr/>
            <p:nvPr/>
          </p:nvSpPr>
          <p:spPr>
            <a:xfrm>
              <a:off x="2055723" y="302544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4" name="pl443"/>
            <p:cNvSpPr/>
            <p:nvPr/>
          </p:nvSpPr>
          <p:spPr>
            <a:xfrm>
              <a:off x="2055723" y="246046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5" name="tx444"/>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46" name="rc445"/>
            <p:cNvSpPr/>
            <p:nvPr/>
          </p:nvSpPr>
          <p:spPr>
            <a:xfrm>
              <a:off x="18110385" y="2153563"/>
              <a:ext cx="1240079" cy="413498"/>
            </a:xfrm>
            <a:prstGeom prst="rect">
              <a:avLst/>
            </a:prstGeom>
            <a:solidFill>
              <a:srgbClr val="FFFFFF">
                <a:alpha val="100000"/>
              </a:srgbClr>
            </a:solidFill>
          </p:spPr>
          <p:txBody>
            <a:bodyPr/>
            <a:lstStyle/>
            <a:p/>
          </p:txBody>
        </p:sp>
        <p:sp>
          <p:nvSpPr>
            <p:cNvPr id="447" name="rc446"/>
            <p:cNvSpPr/>
            <p:nvPr/>
          </p:nvSpPr>
          <p:spPr>
            <a:xfrm>
              <a:off x="18179974" y="2223153"/>
              <a:ext cx="274319" cy="274319"/>
            </a:xfrm>
            <a:prstGeom prst="rect">
              <a:avLst/>
            </a:prstGeom>
            <a:solidFill>
              <a:srgbClr val="FFFFFF">
                <a:alpha val="100000"/>
              </a:srgbClr>
            </a:solidFill>
          </p:spPr>
          <p:txBody>
            <a:bodyPr/>
            <a:lstStyle/>
            <a:p/>
          </p:txBody>
        </p:sp>
        <p:sp>
          <p:nvSpPr>
            <p:cNvPr id="448" name="pg447"/>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449" name="tx448"/>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450" name="rc449"/>
            <p:cNvSpPr/>
            <p:nvPr/>
          </p:nvSpPr>
          <p:spPr>
            <a:xfrm>
              <a:off x="18110385" y="2706240"/>
              <a:ext cx="1753945" cy="1236458"/>
            </a:xfrm>
            <a:prstGeom prst="rect">
              <a:avLst/>
            </a:prstGeom>
            <a:solidFill>
              <a:srgbClr val="FFFFFF">
                <a:alpha val="100000"/>
              </a:srgbClr>
            </a:solidFill>
          </p:spPr>
          <p:txBody>
            <a:bodyPr/>
            <a:lstStyle/>
            <a:p/>
          </p:txBody>
        </p:sp>
        <p:sp>
          <p:nvSpPr>
            <p:cNvPr id="451" name="rc450"/>
            <p:cNvSpPr/>
            <p:nvPr/>
          </p:nvSpPr>
          <p:spPr>
            <a:xfrm>
              <a:off x="18179974" y="2775829"/>
              <a:ext cx="274319" cy="274319"/>
            </a:xfrm>
            <a:prstGeom prst="rect">
              <a:avLst/>
            </a:prstGeom>
            <a:solidFill>
              <a:srgbClr val="FFFFFF">
                <a:alpha val="100000"/>
              </a:srgbClr>
            </a:solidFill>
          </p:spPr>
          <p:txBody>
            <a:bodyPr/>
            <a:lstStyle/>
            <a:p/>
          </p:txBody>
        </p:sp>
        <p:sp>
          <p:nvSpPr>
            <p:cNvPr id="452" name="rc451"/>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53" name="rc452"/>
            <p:cNvSpPr/>
            <p:nvPr/>
          </p:nvSpPr>
          <p:spPr>
            <a:xfrm>
              <a:off x="18179974" y="3050149"/>
              <a:ext cx="274319" cy="274319"/>
            </a:xfrm>
            <a:prstGeom prst="rect">
              <a:avLst/>
            </a:prstGeom>
            <a:solidFill>
              <a:srgbClr val="FFFFFF">
                <a:alpha val="100000"/>
              </a:srgbClr>
            </a:solidFill>
          </p:spPr>
          <p:txBody>
            <a:bodyPr/>
            <a:lstStyle/>
            <a:p/>
          </p:txBody>
        </p:sp>
        <p:sp>
          <p:nvSpPr>
            <p:cNvPr id="454" name="rc453"/>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55" name="rc454"/>
            <p:cNvSpPr/>
            <p:nvPr/>
          </p:nvSpPr>
          <p:spPr>
            <a:xfrm>
              <a:off x="18179974" y="3324469"/>
              <a:ext cx="274319" cy="274320"/>
            </a:xfrm>
            <a:prstGeom prst="rect">
              <a:avLst/>
            </a:prstGeom>
            <a:solidFill>
              <a:srgbClr val="FFFFFF">
                <a:alpha val="100000"/>
              </a:srgbClr>
            </a:solidFill>
          </p:spPr>
          <p:txBody>
            <a:bodyPr/>
            <a:lstStyle/>
            <a:p/>
          </p:txBody>
        </p:sp>
        <p:sp>
          <p:nvSpPr>
            <p:cNvPr id="456" name="rc455"/>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7" name="rc456"/>
            <p:cNvSpPr/>
            <p:nvPr/>
          </p:nvSpPr>
          <p:spPr>
            <a:xfrm>
              <a:off x="18179974" y="3598789"/>
              <a:ext cx="274319" cy="274320"/>
            </a:xfrm>
            <a:prstGeom prst="rect">
              <a:avLst/>
            </a:prstGeom>
            <a:solidFill>
              <a:srgbClr val="FFFFFF">
                <a:alpha val="100000"/>
              </a:srgbClr>
            </a:solidFill>
          </p:spPr>
          <p:txBody>
            <a:bodyPr/>
            <a:lstStyle/>
            <a:p/>
          </p:txBody>
        </p:sp>
        <p:sp>
          <p:nvSpPr>
            <p:cNvPr id="458" name="rc457"/>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59" name="tx458"/>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60" name="tx459"/>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61" name="tx460"/>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62" name="tx461"/>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63" name=""/>
          <p:cNvGrpSpPr/>
          <p:nvPr/>
        </p:nvGrpSpPr>
        <p:grpSpPr>
          <a:xfrm>
            <a:off x="6400800" y="6217920"/>
            <a:ext cx="5486400" cy="4251960"/>
            <a:chOff x="6400800" y="6217920"/>
            <a:chExt cx="5486400" cy="4251960"/>
          </a:xfrm>
        </p:grpSpPr>
        <p:sp>
          <p:nvSpPr>
            <p:cNvPr id="464"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65"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66" name="rc5"/>
            <p:cNvSpPr/>
            <p:nvPr/>
          </p:nvSpPr>
          <p:spPr>
            <a:xfrm>
              <a:off x="7153670" y="6510025"/>
              <a:ext cx="4191941" cy="2788960"/>
            </a:xfrm>
            <a:prstGeom prst="rect">
              <a:avLst/>
            </a:prstGeom>
            <a:solidFill>
              <a:srgbClr val="FFFFFF">
                <a:alpha val="100000"/>
              </a:srgbClr>
            </a:solidFill>
          </p:spPr>
          <p:txBody>
            <a:bodyPr/>
            <a:lstStyle/>
            <a:p/>
          </p:txBody>
        </p:sp>
        <p:sp>
          <p:nvSpPr>
            <p:cNvPr id="467" name="pl6"/>
            <p:cNvSpPr/>
            <p:nvPr/>
          </p:nvSpPr>
          <p:spPr>
            <a:xfrm>
              <a:off x="7153670" y="8845485"/>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68" name="pl7"/>
            <p:cNvSpPr/>
            <p:nvPr/>
          </p:nvSpPr>
          <p:spPr>
            <a:xfrm>
              <a:off x="7153670" y="8192027"/>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69" name="pl8"/>
            <p:cNvSpPr/>
            <p:nvPr/>
          </p:nvSpPr>
          <p:spPr>
            <a:xfrm>
              <a:off x="7153670" y="7538568"/>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70" name="pl9"/>
            <p:cNvSpPr/>
            <p:nvPr/>
          </p:nvSpPr>
          <p:spPr>
            <a:xfrm>
              <a:off x="7153670" y="6885110"/>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71" name="pl10"/>
            <p:cNvSpPr/>
            <p:nvPr/>
          </p:nvSpPr>
          <p:spPr>
            <a:xfrm>
              <a:off x="7153670" y="9172214"/>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72" name="pl11"/>
            <p:cNvSpPr/>
            <p:nvPr/>
          </p:nvSpPr>
          <p:spPr>
            <a:xfrm>
              <a:off x="7153670" y="8518756"/>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73" name="pl12"/>
            <p:cNvSpPr/>
            <p:nvPr/>
          </p:nvSpPr>
          <p:spPr>
            <a:xfrm>
              <a:off x="7153670" y="7865297"/>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74" name="pl13"/>
            <p:cNvSpPr/>
            <p:nvPr/>
          </p:nvSpPr>
          <p:spPr>
            <a:xfrm>
              <a:off x="7153670" y="7211839"/>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75" name="pl14"/>
            <p:cNvSpPr/>
            <p:nvPr/>
          </p:nvSpPr>
          <p:spPr>
            <a:xfrm>
              <a:off x="7153670" y="6558381"/>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76" name="rc15"/>
            <p:cNvSpPr/>
            <p:nvPr/>
          </p:nvSpPr>
          <p:spPr>
            <a:xfrm>
              <a:off x="7299224" y="8414203"/>
              <a:ext cx="407549" cy="64038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77" name="rc16"/>
            <p:cNvSpPr/>
            <p:nvPr/>
          </p:nvSpPr>
          <p:spPr>
            <a:xfrm>
              <a:off x="7881438" y="7512430"/>
              <a:ext cx="407549" cy="692665"/>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78" name="rc17"/>
            <p:cNvSpPr/>
            <p:nvPr/>
          </p:nvSpPr>
          <p:spPr>
            <a:xfrm>
              <a:off x="8463652" y="7969851"/>
              <a:ext cx="407549" cy="300590"/>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79" name="rc18"/>
            <p:cNvSpPr/>
            <p:nvPr/>
          </p:nvSpPr>
          <p:spPr>
            <a:xfrm>
              <a:off x="9045866" y="8322718"/>
              <a:ext cx="407549" cy="117622"/>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80" name="rc19"/>
            <p:cNvSpPr/>
            <p:nvPr/>
          </p:nvSpPr>
          <p:spPr>
            <a:xfrm>
              <a:off x="9628080" y="8649448"/>
              <a:ext cx="407549" cy="39207"/>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81" name="rc20"/>
            <p:cNvSpPr/>
            <p:nvPr/>
          </p:nvSpPr>
          <p:spPr>
            <a:xfrm>
              <a:off x="10210294" y="8767070"/>
              <a:ext cx="407549" cy="1306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82" name="rc21"/>
            <p:cNvSpPr/>
            <p:nvPr/>
          </p:nvSpPr>
          <p:spPr>
            <a:xfrm>
              <a:off x="10792508" y="8950038"/>
              <a:ext cx="407549" cy="26138"/>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83" name="rc22"/>
            <p:cNvSpPr/>
            <p:nvPr/>
          </p:nvSpPr>
          <p:spPr>
            <a:xfrm>
              <a:off x="7299224" y="8296580"/>
              <a:ext cx="407549" cy="11762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4" name="rc23"/>
            <p:cNvSpPr/>
            <p:nvPr/>
          </p:nvSpPr>
          <p:spPr>
            <a:xfrm>
              <a:off x="7881438" y="7002732"/>
              <a:ext cx="407549" cy="50969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5" name="rc24"/>
            <p:cNvSpPr/>
            <p:nvPr/>
          </p:nvSpPr>
          <p:spPr>
            <a:xfrm>
              <a:off x="8463652" y="7656191"/>
              <a:ext cx="407549" cy="31366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6" name="rc25"/>
            <p:cNvSpPr/>
            <p:nvPr/>
          </p:nvSpPr>
          <p:spPr>
            <a:xfrm>
              <a:off x="9045866" y="8139750"/>
              <a:ext cx="407549" cy="18296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7" name="rc26"/>
            <p:cNvSpPr/>
            <p:nvPr/>
          </p:nvSpPr>
          <p:spPr>
            <a:xfrm>
              <a:off x="9628080" y="8623309"/>
              <a:ext cx="407549" cy="2613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8" name="rc27"/>
            <p:cNvSpPr/>
            <p:nvPr/>
          </p:nvSpPr>
          <p:spPr>
            <a:xfrm>
              <a:off x="10210294" y="8740932"/>
              <a:ext cx="407549" cy="2613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9" name="rc28"/>
            <p:cNvSpPr/>
            <p:nvPr/>
          </p:nvSpPr>
          <p:spPr>
            <a:xfrm>
              <a:off x="7299224" y="9054592"/>
              <a:ext cx="407549" cy="117622"/>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90" name="rc29"/>
            <p:cNvSpPr/>
            <p:nvPr/>
          </p:nvSpPr>
          <p:spPr>
            <a:xfrm>
              <a:off x="7881438" y="8205096"/>
              <a:ext cx="407549" cy="96711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91" name="rc30"/>
            <p:cNvSpPr/>
            <p:nvPr/>
          </p:nvSpPr>
          <p:spPr>
            <a:xfrm>
              <a:off x="8463652" y="8270442"/>
              <a:ext cx="407549" cy="901772"/>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92" name="rc31"/>
            <p:cNvSpPr/>
            <p:nvPr/>
          </p:nvSpPr>
          <p:spPr>
            <a:xfrm>
              <a:off x="9045866" y="8440341"/>
              <a:ext cx="407549" cy="731873"/>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93" name="rc32"/>
            <p:cNvSpPr/>
            <p:nvPr/>
          </p:nvSpPr>
          <p:spPr>
            <a:xfrm>
              <a:off x="9628080" y="8688655"/>
              <a:ext cx="407549" cy="48355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94" name="rc33"/>
            <p:cNvSpPr/>
            <p:nvPr/>
          </p:nvSpPr>
          <p:spPr>
            <a:xfrm>
              <a:off x="10210294" y="8780139"/>
              <a:ext cx="407549" cy="392075"/>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95" name="rc34"/>
            <p:cNvSpPr/>
            <p:nvPr/>
          </p:nvSpPr>
          <p:spPr>
            <a:xfrm>
              <a:off x="10792508" y="8976177"/>
              <a:ext cx="407549" cy="196037"/>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96" name="rc35"/>
            <p:cNvSpPr/>
            <p:nvPr/>
          </p:nvSpPr>
          <p:spPr>
            <a:xfrm>
              <a:off x="7881438" y="6636796"/>
              <a:ext cx="407549" cy="365936"/>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97" name="rc36"/>
            <p:cNvSpPr/>
            <p:nvPr/>
          </p:nvSpPr>
          <p:spPr>
            <a:xfrm>
              <a:off x="8463652" y="7486292"/>
              <a:ext cx="407549" cy="16989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98" name="rc37"/>
            <p:cNvSpPr/>
            <p:nvPr/>
          </p:nvSpPr>
          <p:spPr>
            <a:xfrm>
              <a:off x="9045866" y="8087473"/>
              <a:ext cx="407549" cy="52276"/>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99" name="rc38"/>
            <p:cNvSpPr/>
            <p:nvPr/>
          </p:nvSpPr>
          <p:spPr>
            <a:xfrm>
              <a:off x="9628080" y="8610240"/>
              <a:ext cx="407549" cy="1306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500" name="pl39"/>
            <p:cNvSpPr/>
            <p:nvPr/>
          </p:nvSpPr>
          <p:spPr>
            <a:xfrm>
              <a:off x="7502999" y="6867288"/>
              <a:ext cx="3493284" cy="2217821"/>
            </a:xfrm>
            <a:custGeom>
              <a:avLst/>
              <a:pathLst>
                <a:path w="3493284" h="2217821">
                  <a:moveTo>
                    <a:pt x="0" y="0"/>
                  </a:moveTo>
                  <a:lnTo>
                    <a:pt x="582214" y="552780"/>
                  </a:lnTo>
                  <a:lnTo>
                    <a:pt x="1164428" y="1340073"/>
                  </a:lnTo>
                  <a:lnTo>
                    <a:pt x="1746642" y="1621488"/>
                  </a:lnTo>
                  <a:lnTo>
                    <a:pt x="2328856" y="2080463"/>
                  </a:lnTo>
                  <a:lnTo>
                    <a:pt x="2911070" y="2137416"/>
                  </a:lnTo>
                  <a:lnTo>
                    <a:pt x="3493284" y="2217821"/>
                  </a:lnTo>
                </a:path>
              </a:pathLst>
            </a:custGeom>
            <a:ln w="40651" cap="flat">
              <a:solidFill>
                <a:srgbClr val="000000">
                  <a:alpha val="100000"/>
                </a:srgbClr>
              </a:solidFill>
              <a:prstDash val="solid"/>
              <a:round/>
            </a:ln>
          </p:spPr>
          <p:txBody>
            <a:bodyPr/>
            <a:lstStyle/>
            <a:p/>
          </p:txBody>
        </p:sp>
        <p:sp>
          <p:nvSpPr>
            <p:cNvPr id="501" name="rc40"/>
            <p:cNvSpPr/>
            <p:nvPr/>
          </p:nvSpPr>
          <p:spPr>
            <a:xfrm>
              <a:off x="7153670" y="6510025"/>
              <a:ext cx="4191941" cy="2788960"/>
            </a:xfrm>
            <a:prstGeom prst="rect">
              <a:avLst/>
            </a:prstGeom>
            <a:ln w="13550" cap="rnd">
              <a:solidFill>
                <a:srgbClr val="333333">
                  <a:alpha val="100000"/>
                </a:srgbClr>
              </a:solidFill>
              <a:prstDash val="solid"/>
              <a:round/>
            </a:ln>
          </p:spPr>
          <p:txBody>
            <a:bodyPr/>
            <a:lstStyle/>
            <a:p/>
          </p:txBody>
        </p:sp>
        <p:sp>
          <p:nvSpPr>
            <p:cNvPr id="502" name="tx41"/>
            <p:cNvSpPr/>
            <p:nvPr/>
          </p:nvSpPr>
          <p:spPr>
            <a:xfrm>
              <a:off x="6886172" y="9169908"/>
              <a:ext cx="16944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503" name="tx42"/>
            <p:cNvSpPr/>
            <p:nvPr/>
          </p:nvSpPr>
          <p:spPr>
            <a:xfrm>
              <a:off x="6843756" y="8516449"/>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50</a:t>
              </a:r>
            </a:p>
          </p:txBody>
        </p:sp>
        <p:sp>
          <p:nvSpPr>
            <p:cNvPr id="504" name="tx43"/>
            <p:cNvSpPr/>
            <p:nvPr/>
          </p:nvSpPr>
          <p:spPr>
            <a:xfrm>
              <a:off x="6801340" y="7862991"/>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05" name="tx44"/>
            <p:cNvSpPr/>
            <p:nvPr/>
          </p:nvSpPr>
          <p:spPr>
            <a:xfrm>
              <a:off x="6801340" y="7209532"/>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150</a:t>
              </a:r>
            </a:p>
          </p:txBody>
        </p:sp>
        <p:sp>
          <p:nvSpPr>
            <p:cNvPr id="506" name="tx45"/>
            <p:cNvSpPr/>
            <p:nvPr/>
          </p:nvSpPr>
          <p:spPr>
            <a:xfrm>
              <a:off x="6801340" y="6556074"/>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a:t>
              </a:r>
            </a:p>
          </p:txBody>
        </p:sp>
        <p:sp>
          <p:nvSpPr>
            <p:cNvPr id="507" name="pl46"/>
            <p:cNvSpPr/>
            <p:nvPr/>
          </p:nvSpPr>
          <p:spPr>
            <a:xfrm>
              <a:off x="7118876"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8" name="pl47"/>
            <p:cNvSpPr/>
            <p:nvPr/>
          </p:nvSpPr>
          <p:spPr>
            <a:xfrm>
              <a:off x="7118876" y="851875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9" name="pl48"/>
            <p:cNvSpPr/>
            <p:nvPr/>
          </p:nvSpPr>
          <p:spPr>
            <a:xfrm>
              <a:off x="7118876" y="786529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10" name="pl49"/>
            <p:cNvSpPr/>
            <p:nvPr/>
          </p:nvSpPr>
          <p:spPr>
            <a:xfrm>
              <a:off x="7118876" y="721183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11" name="pl50"/>
            <p:cNvSpPr/>
            <p:nvPr/>
          </p:nvSpPr>
          <p:spPr>
            <a:xfrm>
              <a:off x="7118876" y="655838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12" name="pl51"/>
            <p:cNvSpPr/>
            <p:nvPr/>
          </p:nvSpPr>
          <p:spPr>
            <a:xfrm>
              <a:off x="11345612"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513" name="pl52"/>
            <p:cNvSpPr/>
            <p:nvPr/>
          </p:nvSpPr>
          <p:spPr>
            <a:xfrm>
              <a:off x="11345612" y="8502178"/>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514" name="pl53"/>
            <p:cNvSpPr/>
            <p:nvPr/>
          </p:nvSpPr>
          <p:spPr>
            <a:xfrm>
              <a:off x="11345612" y="7832141"/>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515" name="pl54"/>
            <p:cNvSpPr/>
            <p:nvPr/>
          </p:nvSpPr>
          <p:spPr>
            <a:xfrm>
              <a:off x="11345612" y="716210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516" name="tx55"/>
            <p:cNvSpPr/>
            <p:nvPr/>
          </p:nvSpPr>
          <p:spPr>
            <a:xfrm>
              <a:off x="11443669"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17" name="tx56"/>
            <p:cNvSpPr/>
            <p:nvPr/>
          </p:nvSpPr>
          <p:spPr>
            <a:xfrm>
              <a:off x="11443669" y="8499871"/>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18" name="tx57"/>
            <p:cNvSpPr/>
            <p:nvPr/>
          </p:nvSpPr>
          <p:spPr>
            <a:xfrm>
              <a:off x="11443669" y="7829834"/>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19" name="tx58"/>
            <p:cNvSpPr/>
            <p:nvPr/>
          </p:nvSpPr>
          <p:spPr>
            <a:xfrm>
              <a:off x="11443669" y="7159798"/>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20" name="pl59"/>
            <p:cNvSpPr/>
            <p:nvPr/>
          </p:nvSpPr>
          <p:spPr>
            <a:xfrm>
              <a:off x="750299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1" name="pl60"/>
            <p:cNvSpPr/>
            <p:nvPr/>
          </p:nvSpPr>
          <p:spPr>
            <a:xfrm>
              <a:off x="808521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2" name="pl61"/>
            <p:cNvSpPr/>
            <p:nvPr/>
          </p:nvSpPr>
          <p:spPr>
            <a:xfrm>
              <a:off x="8667427"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3" name="pl62"/>
            <p:cNvSpPr/>
            <p:nvPr/>
          </p:nvSpPr>
          <p:spPr>
            <a:xfrm>
              <a:off x="924964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4" name="pl63"/>
            <p:cNvSpPr/>
            <p:nvPr/>
          </p:nvSpPr>
          <p:spPr>
            <a:xfrm>
              <a:off x="9831855"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5" name="pl64"/>
            <p:cNvSpPr/>
            <p:nvPr/>
          </p:nvSpPr>
          <p:spPr>
            <a:xfrm>
              <a:off x="1041406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6" name="pl65"/>
            <p:cNvSpPr/>
            <p:nvPr/>
          </p:nvSpPr>
          <p:spPr>
            <a:xfrm>
              <a:off x="1099628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7" name="tx66"/>
            <p:cNvSpPr/>
            <p:nvPr/>
          </p:nvSpPr>
          <p:spPr>
            <a:xfrm rot="-2700000">
              <a:off x="7393100"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528" name="tx67"/>
            <p:cNvSpPr/>
            <p:nvPr/>
          </p:nvSpPr>
          <p:spPr>
            <a:xfrm rot="-2700000">
              <a:off x="7935616"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529" name="tx68"/>
            <p:cNvSpPr/>
            <p:nvPr/>
          </p:nvSpPr>
          <p:spPr>
            <a:xfrm rot="-2700000">
              <a:off x="8517172"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530" name="tx69"/>
            <p:cNvSpPr/>
            <p:nvPr/>
          </p:nvSpPr>
          <p:spPr>
            <a:xfrm rot="-2700000">
              <a:off x="8954696"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531" name="tx70"/>
            <p:cNvSpPr/>
            <p:nvPr/>
          </p:nvSpPr>
          <p:spPr>
            <a:xfrm rot="-2700000">
              <a:off x="9536910"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532" name="tx71"/>
            <p:cNvSpPr/>
            <p:nvPr/>
          </p:nvSpPr>
          <p:spPr>
            <a:xfrm rot="-2700000">
              <a:off x="10119098"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533" name="tx72"/>
            <p:cNvSpPr/>
            <p:nvPr/>
          </p:nvSpPr>
          <p:spPr>
            <a:xfrm rot="-2700000">
              <a:off x="10813381"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34" name="tx73"/>
            <p:cNvSpPr/>
            <p:nvPr/>
          </p:nvSpPr>
          <p:spPr>
            <a:xfrm>
              <a:off x="9249641"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535" name="tx74"/>
            <p:cNvSpPr/>
            <p:nvPr/>
          </p:nvSpPr>
          <p:spPr>
            <a:xfrm>
              <a:off x="8432389"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536" name="tx75"/>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537" name="tx76"/>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538" name="rc77"/>
            <p:cNvSpPr/>
            <p:nvPr/>
          </p:nvSpPr>
          <p:spPr>
            <a:xfrm>
              <a:off x="6607132" y="10217410"/>
              <a:ext cx="1051268" cy="182880"/>
            </a:xfrm>
            <a:prstGeom prst="rect">
              <a:avLst/>
            </a:prstGeom>
            <a:solidFill>
              <a:srgbClr val="FFFFFF">
                <a:alpha val="100000"/>
              </a:srgbClr>
            </a:solidFill>
          </p:spPr>
          <p:txBody>
            <a:bodyPr/>
            <a:lstStyle/>
            <a:p/>
          </p:txBody>
        </p:sp>
        <p:sp>
          <p:nvSpPr>
            <p:cNvPr id="539" name="rc78"/>
            <p:cNvSpPr/>
            <p:nvPr/>
          </p:nvSpPr>
          <p:spPr>
            <a:xfrm>
              <a:off x="6607132" y="10217410"/>
              <a:ext cx="182879" cy="182880"/>
            </a:xfrm>
            <a:prstGeom prst="rect">
              <a:avLst/>
            </a:prstGeom>
            <a:solidFill>
              <a:srgbClr val="FFFFFF">
                <a:alpha val="100000"/>
              </a:srgbClr>
            </a:solidFill>
          </p:spPr>
          <p:txBody>
            <a:bodyPr/>
            <a:lstStyle/>
            <a:p/>
          </p:txBody>
        </p:sp>
        <p:sp>
          <p:nvSpPr>
            <p:cNvPr id="540" name="pl79"/>
            <p:cNvSpPr/>
            <p:nvPr/>
          </p:nvSpPr>
          <p:spPr>
            <a:xfrm>
              <a:off x="6625420"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541" name="tx80"/>
            <p:cNvSpPr/>
            <p:nvPr/>
          </p:nvSpPr>
          <p:spPr>
            <a:xfrm>
              <a:off x="6898012"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542" name="rc81"/>
            <p:cNvSpPr/>
            <p:nvPr/>
          </p:nvSpPr>
          <p:spPr>
            <a:xfrm>
              <a:off x="7838400" y="10217410"/>
              <a:ext cx="4048799" cy="182880"/>
            </a:xfrm>
            <a:prstGeom prst="rect">
              <a:avLst/>
            </a:prstGeom>
            <a:solidFill>
              <a:srgbClr val="FFFFFF">
                <a:alpha val="100000"/>
              </a:srgbClr>
            </a:solidFill>
          </p:spPr>
          <p:txBody>
            <a:bodyPr/>
            <a:lstStyle/>
            <a:p/>
          </p:txBody>
        </p:sp>
        <p:sp>
          <p:nvSpPr>
            <p:cNvPr id="543" name="rc82"/>
            <p:cNvSpPr/>
            <p:nvPr/>
          </p:nvSpPr>
          <p:spPr>
            <a:xfrm>
              <a:off x="7838400" y="10217410"/>
              <a:ext cx="182879" cy="182880"/>
            </a:xfrm>
            <a:prstGeom prst="rect">
              <a:avLst/>
            </a:prstGeom>
            <a:solidFill>
              <a:srgbClr val="FFFFFF">
                <a:alpha val="100000"/>
              </a:srgbClr>
            </a:solidFill>
          </p:spPr>
          <p:txBody>
            <a:bodyPr/>
            <a:lstStyle/>
            <a:p/>
          </p:txBody>
        </p:sp>
        <p:sp>
          <p:nvSpPr>
            <p:cNvPr id="544" name="rc83"/>
            <p:cNvSpPr/>
            <p:nvPr/>
          </p:nvSpPr>
          <p:spPr>
            <a:xfrm>
              <a:off x="7847400" y="10226410"/>
              <a:ext cx="164880"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545" name="rc84"/>
            <p:cNvSpPr/>
            <p:nvPr/>
          </p:nvSpPr>
          <p:spPr>
            <a:xfrm>
              <a:off x="8929641" y="10217410"/>
              <a:ext cx="182879" cy="182880"/>
            </a:xfrm>
            <a:prstGeom prst="rect">
              <a:avLst/>
            </a:prstGeom>
            <a:solidFill>
              <a:srgbClr val="FFFFFF">
                <a:alpha val="100000"/>
              </a:srgbClr>
            </a:solidFill>
          </p:spPr>
          <p:txBody>
            <a:bodyPr/>
            <a:lstStyle/>
            <a:p/>
          </p:txBody>
        </p:sp>
        <p:sp>
          <p:nvSpPr>
            <p:cNvPr id="546" name="rc85"/>
            <p:cNvSpPr/>
            <p:nvPr/>
          </p:nvSpPr>
          <p:spPr>
            <a:xfrm>
              <a:off x="8938641" y="10226410"/>
              <a:ext cx="164880"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47" name="rc86"/>
            <p:cNvSpPr/>
            <p:nvPr/>
          </p:nvSpPr>
          <p:spPr>
            <a:xfrm>
              <a:off x="9855682" y="10217410"/>
              <a:ext cx="182879" cy="182880"/>
            </a:xfrm>
            <a:prstGeom prst="rect">
              <a:avLst/>
            </a:prstGeom>
            <a:solidFill>
              <a:srgbClr val="FFFFFF">
                <a:alpha val="100000"/>
              </a:srgbClr>
            </a:solidFill>
          </p:spPr>
          <p:txBody>
            <a:bodyPr/>
            <a:lstStyle/>
            <a:p/>
          </p:txBody>
        </p:sp>
        <p:sp>
          <p:nvSpPr>
            <p:cNvPr id="548" name="rc87"/>
            <p:cNvSpPr/>
            <p:nvPr/>
          </p:nvSpPr>
          <p:spPr>
            <a:xfrm>
              <a:off x="9864682" y="10226410"/>
              <a:ext cx="164879"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549" name="rc88"/>
            <p:cNvSpPr/>
            <p:nvPr/>
          </p:nvSpPr>
          <p:spPr>
            <a:xfrm>
              <a:off x="10857923" y="10217410"/>
              <a:ext cx="182880" cy="182880"/>
            </a:xfrm>
            <a:prstGeom prst="rect">
              <a:avLst/>
            </a:prstGeom>
            <a:solidFill>
              <a:srgbClr val="FFFFFF">
                <a:alpha val="100000"/>
              </a:srgbClr>
            </a:solidFill>
          </p:spPr>
          <p:txBody>
            <a:bodyPr/>
            <a:lstStyle/>
            <a:p/>
          </p:txBody>
        </p:sp>
        <p:sp>
          <p:nvSpPr>
            <p:cNvPr id="550" name="rc89"/>
            <p:cNvSpPr/>
            <p:nvPr/>
          </p:nvSpPr>
          <p:spPr>
            <a:xfrm>
              <a:off x="10866923"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51" name="tx90"/>
            <p:cNvSpPr/>
            <p:nvPr/>
          </p:nvSpPr>
          <p:spPr>
            <a:xfrm>
              <a:off x="8129280"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52" name="tx91"/>
            <p:cNvSpPr/>
            <p:nvPr/>
          </p:nvSpPr>
          <p:spPr>
            <a:xfrm>
              <a:off x="9220521"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53" name="tx92"/>
            <p:cNvSpPr/>
            <p:nvPr/>
          </p:nvSpPr>
          <p:spPr>
            <a:xfrm>
              <a:off x="10146562"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554" name="tx93"/>
            <p:cNvSpPr/>
            <p:nvPr/>
          </p:nvSpPr>
          <p:spPr>
            <a:xfrm>
              <a:off x="11148803"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55" name="tx94"/>
            <p:cNvSpPr/>
            <p:nvPr/>
          </p:nvSpPr>
          <p:spPr>
            <a:xfrm>
              <a:off x="6621343"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56" name=""/>
          <p:cNvGrpSpPr/>
          <p:nvPr/>
        </p:nvGrpSpPr>
        <p:grpSpPr>
          <a:xfrm>
            <a:off x="12527280" y="6217920"/>
            <a:ext cx="5486400" cy="4297680"/>
            <a:chOff x="12527280" y="6217920"/>
            <a:chExt cx="5486400" cy="4297680"/>
          </a:xfrm>
        </p:grpSpPr>
        <p:sp>
          <p:nvSpPr>
            <p:cNvPr id="557"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58"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59"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60"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61"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62"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63"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64"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65"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66"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67"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68"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69"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70"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71" name="pl17"/>
            <p:cNvSpPr/>
            <p:nvPr/>
          </p:nvSpPr>
          <p:spPr>
            <a:xfrm>
              <a:off x="13329440" y="7047782"/>
              <a:ext cx="4502097" cy="896262"/>
            </a:xfrm>
            <a:custGeom>
              <a:avLst/>
              <a:pathLst>
                <a:path w="4502097" h="896262">
                  <a:moveTo>
                    <a:pt x="0" y="409719"/>
                  </a:moveTo>
                  <a:lnTo>
                    <a:pt x="187587" y="332897"/>
                  </a:lnTo>
                  <a:lnTo>
                    <a:pt x="375174" y="332897"/>
                  </a:lnTo>
                  <a:lnTo>
                    <a:pt x="562762" y="358504"/>
                  </a:lnTo>
                  <a:lnTo>
                    <a:pt x="750349" y="153644"/>
                  </a:lnTo>
                  <a:lnTo>
                    <a:pt x="937937" y="0"/>
                  </a:lnTo>
                  <a:lnTo>
                    <a:pt x="1125524" y="281682"/>
                  </a:lnTo>
                  <a:lnTo>
                    <a:pt x="1313111" y="435327"/>
                  </a:lnTo>
                  <a:lnTo>
                    <a:pt x="1500699" y="537757"/>
                  </a:lnTo>
                  <a:lnTo>
                    <a:pt x="1688286" y="435327"/>
                  </a:lnTo>
                  <a:lnTo>
                    <a:pt x="1875874" y="512149"/>
                  </a:lnTo>
                  <a:lnTo>
                    <a:pt x="2063461" y="896262"/>
                  </a:lnTo>
                  <a:lnTo>
                    <a:pt x="2251048" y="256074"/>
                  </a:lnTo>
                  <a:lnTo>
                    <a:pt x="2438636" y="358504"/>
                  </a:lnTo>
                  <a:lnTo>
                    <a:pt x="2626223" y="640187"/>
                  </a:lnTo>
                  <a:lnTo>
                    <a:pt x="2813811" y="435327"/>
                  </a:lnTo>
                  <a:lnTo>
                    <a:pt x="3001398" y="281682"/>
                  </a:lnTo>
                  <a:lnTo>
                    <a:pt x="3188985" y="358504"/>
                  </a:lnTo>
                  <a:lnTo>
                    <a:pt x="3376573" y="256074"/>
                  </a:lnTo>
                  <a:lnTo>
                    <a:pt x="3564160" y="332897"/>
                  </a:lnTo>
                  <a:lnTo>
                    <a:pt x="3751748" y="537757"/>
                  </a:lnTo>
                  <a:lnTo>
                    <a:pt x="3939335" y="486542"/>
                  </a:lnTo>
                  <a:lnTo>
                    <a:pt x="4126923" y="563364"/>
                  </a:lnTo>
                  <a:lnTo>
                    <a:pt x="4314510" y="358504"/>
                  </a:lnTo>
                  <a:lnTo>
                    <a:pt x="4502097" y="230467"/>
                  </a:lnTo>
                </a:path>
              </a:pathLst>
            </a:custGeom>
            <a:ln w="32521" cap="flat">
              <a:solidFill>
                <a:srgbClr val="5EB0E8">
                  <a:alpha val="100000"/>
                </a:srgbClr>
              </a:solidFill>
              <a:prstDash val="solid"/>
              <a:round/>
            </a:ln>
          </p:spPr>
          <p:txBody>
            <a:bodyPr/>
            <a:lstStyle/>
            <a:p/>
          </p:txBody>
        </p:sp>
        <p:sp>
          <p:nvSpPr>
            <p:cNvPr id="572" name="pl18"/>
            <p:cNvSpPr/>
            <p:nvPr/>
          </p:nvSpPr>
          <p:spPr>
            <a:xfrm>
              <a:off x="17268776" y="7969652"/>
              <a:ext cx="562762" cy="1203552"/>
            </a:xfrm>
            <a:custGeom>
              <a:avLst/>
              <a:pathLst>
                <a:path w="562762" h="1203552">
                  <a:moveTo>
                    <a:pt x="0" y="1203552"/>
                  </a:moveTo>
                  <a:lnTo>
                    <a:pt x="187587" y="717009"/>
                  </a:lnTo>
                  <a:lnTo>
                    <a:pt x="375174" y="435327"/>
                  </a:lnTo>
                  <a:lnTo>
                    <a:pt x="562762" y="0"/>
                  </a:lnTo>
                </a:path>
              </a:pathLst>
            </a:custGeom>
            <a:ln w="32521" cap="flat">
              <a:solidFill>
                <a:srgbClr val="00A173">
                  <a:alpha val="100000"/>
                </a:srgbClr>
              </a:solidFill>
              <a:prstDash val="solid"/>
              <a:round/>
            </a:ln>
          </p:spPr>
          <p:txBody>
            <a:bodyPr/>
            <a:lstStyle/>
            <a:p/>
          </p:txBody>
        </p:sp>
        <p:sp>
          <p:nvSpPr>
            <p:cNvPr id="573"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74"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75"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76"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77"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78"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79"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80"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81"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82"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83"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84"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85"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6"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7"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8"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9"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0"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1"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2"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3"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4"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5"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6"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7"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8"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9"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00"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01"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02"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03"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04"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05"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06"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07"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08"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09"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10"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611"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612"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613"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614"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615"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616"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617"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618"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619"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620"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621"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622"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623"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624"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625"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626"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627"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628"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629"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630"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631"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632"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633"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634"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635"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636" name="rc82"/>
            <p:cNvSpPr/>
            <p:nvPr/>
          </p:nvSpPr>
          <p:spPr>
            <a:xfrm>
              <a:off x="14005791" y="9941072"/>
              <a:ext cx="3149396" cy="504938"/>
            </a:xfrm>
            <a:prstGeom prst="rect">
              <a:avLst/>
            </a:prstGeom>
            <a:solidFill>
              <a:srgbClr val="FFFFFF">
                <a:alpha val="100000"/>
              </a:srgbClr>
            </a:solidFill>
          </p:spPr>
          <p:txBody>
            <a:bodyPr/>
            <a:lstStyle/>
            <a:p/>
          </p:txBody>
        </p:sp>
        <p:sp>
          <p:nvSpPr>
            <p:cNvPr id="637"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638"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639"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640"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641"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642" name=""/>
          <p:cNvGrpSpPr/>
          <p:nvPr/>
        </p:nvGrpSpPr>
        <p:grpSpPr>
          <a:xfrm>
            <a:off x="594360" y="6217920"/>
            <a:ext cx="5562295" cy="4108319"/>
            <a:chOff x="594360" y="6217920"/>
            <a:chExt cx="5562295" cy="4108319"/>
          </a:xfrm>
        </p:grpSpPr>
        <p:sp>
          <p:nvSpPr>
            <p:cNvPr id="643" name="rc3"/>
            <p:cNvSpPr/>
            <p:nvPr/>
          </p:nvSpPr>
          <p:spPr>
            <a:xfrm>
              <a:off x="594360" y="6217920"/>
              <a:ext cx="5562295" cy="410831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644" name="rc4"/>
            <p:cNvSpPr/>
            <p:nvPr/>
          </p:nvSpPr>
          <p:spPr>
            <a:xfrm>
              <a:off x="2207869" y="6516351"/>
              <a:ext cx="3444854" cy="2597758"/>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645" name="rc5"/>
            <p:cNvSpPr/>
            <p:nvPr/>
          </p:nvSpPr>
          <p:spPr>
            <a:xfrm>
              <a:off x="2236106" y="6544587"/>
              <a:ext cx="282365" cy="282365"/>
            </a:xfrm>
            <a:prstGeom prst="rect">
              <a:avLst/>
            </a:prstGeom>
            <a:solidFill>
              <a:srgbClr val="FED6C4">
                <a:alpha val="100000"/>
              </a:srgbClr>
            </a:solidFill>
            <a:ln w="5420" cap="flat">
              <a:solidFill>
                <a:srgbClr val="FFFFFF">
                  <a:alpha val="100000"/>
                </a:srgbClr>
              </a:solidFill>
              <a:prstDash val="solid"/>
              <a:miter/>
            </a:ln>
          </p:spPr>
          <p:txBody>
            <a:bodyPr/>
            <a:lstStyle/>
            <a:p/>
          </p:txBody>
        </p:sp>
        <p:sp>
          <p:nvSpPr>
            <p:cNvPr id="646" name="rc6"/>
            <p:cNvSpPr/>
            <p:nvPr/>
          </p:nvSpPr>
          <p:spPr>
            <a:xfrm>
              <a:off x="2518471" y="6544587"/>
              <a:ext cx="282365" cy="282365"/>
            </a:xfrm>
            <a:prstGeom prst="rect">
              <a:avLst/>
            </a:prstGeom>
            <a:solidFill>
              <a:srgbClr val="FECEBA">
                <a:alpha val="100000"/>
              </a:srgbClr>
            </a:solidFill>
            <a:ln w="5420" cap="flat">
              <a:solidFill>
                <a:srgbClr val="FFFFFF">
                  <a:alpha val="100000"/>
                </a:srgbClr>
              </a:solidFill>
              <a:prstDash val="solid"/>
              <a:miter/>
            </a:ln>
          </p:spPr>
          <p:txBody>
            <a:bodyPr/>
            <a:lstStyle/>
            <a:p/>
          </p:txBody>
        </p:sp>
        <p:sp>
          <p:nvSpPr>
            <p:cNvPr id="647" name="rc7"/>
            <p:cNvSpPr/>
            <p:nvPr/>
          </p:nvSpPr>
          <p:spPr>
            <a:xfrm>
              <a:off x="2800836" y="6544587"/>
              <a:ext cx="282365" cy="282365"/>
            </a:xfrm>
            <a:prstGeom prst="rect">
              <a:avLst/>
            </a:prstGeom>
            <a:solidFill>
              <a:srgbClr val="FEDDCF">
                <a:alpha val="100000"/>
              </a:srgbClr>
            </a:solidFill>
            <a:ln w="5420" cap="flat">
              <a:solidFill>
                <a:srgbClr val="FFFFFF">
                  <a:alpha val="100000"/>
                </a:srgbClr>
              </a:solidFill>
              <a:prstDash val="solid"/>
              <a:miter/>
            </a:ln>
          </p:spPr>
          <p:txBody>
            <a:bodyPr/>
            <a:lstStyle/>
            <a:p/>
          </p:txBody>
        </p:sp>
        <p:sp>
          <p:nvSpPr>
            <p:cNvPr id="648" name="rc8"/>
            <p:cNvSpPr/>
            <p:nvPr/>
          </p:nvSpPr>
          <p:spPr>
            <a:xfrm>
              <a:off x="3083201" y="6544587"/>
              <a:ext cx="282365" cy="282365"/>
            </a:xfrm>
            <a:prstGeom prst="rect">
              <a:avLst/>
            </a:prstGeom>
            <a:solidFill>
              <a:srgbClr val="FDC6B0">
                <a:alpha val="100000"/>
              </a:srgbClr>
            </a:solidFill>
            <a:ln w="5420" cap="flat">
              <a:solidFill>
                <a:srgbClr val="FFFFFF">
                  <a:alpha val="100000"/>
                </a:srgbClr>
              </a:solidFill>
              <a:prstDash val="solid"/>
              <a:miter/>
            </a:ln>
          </p:spPr>
          <p:txBody>
            <a:bodyPr/>
            <a:lstStyle/>
            <a:p/>
          </p:txBody>
        </p:sp>
        <p:sp>
          <p:nvSpPr>
            <p:cNvPr id="649" name="rc9"/>
            <p:cNvSpPr/>
            <p:nvPr/>
          </p:nvSpPr>
          <p:spPr>
            <a:xfrm>
              <a:off x="3365566" y="6544587"/>
              <a:ext cx="282365" cy="282365"/>
            </a:xfrm>
            <a:prstGeom prst="rect">
              <a:avLst/>
            </a:prstGeom>
            <a:solidFill>
              <a:srgbClr val="FDC6B0">
                <a:alpha val="100000"/>
              </a:srgbClr>
            </a:solidFill>
            <a:ln w="5420" cap="flat">
              <a:solidFill>
                <a:srgbClr val="FFFFFF">
                  <a:alpha val="100000"/>
                </a:srgbClr>
              </a:solidFill>
              <a:prstDash val="solid"/>
              <a:miter/>
            </a:ln>
          </p:spPr>
          <p:txBody>
            <a:bodyPr/>
            <a:lstStyle/>
            <a:p/>
          </p:txBody>
        </p:sp>
        <p:sp>
          <p:nvSpPr>
            <p:cNvPr id="650" name="rc10"/>
            <p:cNvSpPr/>
            <p:nvPr/>
          </p:nvSpPr>
          <p:spPr>
            <a:xfrm>
              <a:off x="3647931" y="6544587"/>
              <a:ext cx="282365" cy="282365"/>
            </a:xfrm>
            <a:prstGeom prst="rect">
              <a:avLst/>
            </a:prstGeom>
            <a:solidFill>
              <a:srgbClr val="FEDAC9">
                <a:alpha val="100000"/>
              </a:srgbClr>
            </a:solidFill>
            <a:ln w="5420" cap="flat">
              <a:solidFill>
                <a:srgbClr val="FFFFFF">
                  <a:alpha val="100000"/>
                </a:srgbClr>
              </a:solidFill>
              <a:prstDash val="solid"/>
              <a:miter/>
            </a:ln>
          </p:spPr>
          <p:txBody>
            <a:bodyPr/>
            <a:lstStyle/>
            <a:p/>
          </p:txBody>
        </p:sp>
        <p:sp>
          <p:nvSpPr>
            <p:cNvPr id="651" name="rc11"/>
            <p:cNvSpPr/>
            <p:nvPr/>
          </p:nvSpPr>
          <p:spPr>
            <a:xfrm>
              <a:off x="3930296" y="6544587"/>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52" name="rc12"/>
            <p:cNvSpPr/>
            <p:nvPr/>
          </p:nvSpPr>
          <p:spPr>
            <a:xfrm>
              <a:off x="4212661" y="6544587"/>
              <a:ext cx="282365" cy="282365"/>
            </a:xfrm>
            <a:prstGeom prst="rect">
              <a:avLst/>
            </a:prstGeom>
            <a:solidFill>
              <a:srgbClr val="FEDDCF">
                <a:alpha val="100000"/>
              </a:srgbClr>
            </a:solidFill>
            <a:ln w="5420" cap="flat">
              <a:solidFill>
                <a:srgbClr val="FFFFFF">
                  <a:alpha val="100000"/>
                </a:srgbClr>
              </a:solidFill>
              <a:prstDash val="solid"/>
              <a:miter/>
            </a:ln>
          </p:spPr>
          <p:txBody>
            <a:bodyPr/>
            <a:lstStyle/>
            <a:p/>
          </p:txBody>
        </p:sp>
        <p:sp>
          <p:nvSpPr>
            <p:cNvPr id="653" name="rc13"/>
            <p:cNvSpPr/>
            <p:nvPr/>
          </p:nvSpPr>
          <p:spPr>
            <a:xfrm>
              <a:off x="4495026" y="6544587"/>
              <a:ext cx="282365" cy="282365"/>
            </a:xfrm>
            <a:prstGeom prst="rect">
              <a:avLst/>
            </a:prstGeom>
            <a:solidFill>
              <a:srgbClr val="FED2BF">
                <a:alpha val="100000"/>
              </a:srgbClr>
            </a:solidFill>
            <a:ln w="5420" cap="flat">
              <a:solidFill>
                <a:srgbClr val="FFFFFF">
                  <a:alpha val="100000"/>
                </a:srgbClr>
              </a:solidFill>
              <a:prstDash val="solid"/>
              <a:miter/>
            </a:ln>
          </p:spPr>
          <p:txBody>
            <a:bodyPr/>
            <a:lstStyle/>
            <a:p/>
          </p:txBody>
        </p:sp>
        <p:sp>
          <p:nvSpPr>
            <p:cNvPr id="654" name="rc14"/>
            <p:cNvSpPr/>
            <p:nvPr/>
          </p:nvSpPr>
          <p:spPr>
            <a:xfrm>
              <a:off x="4777392" y="6544587"/>
              <a:ext cx="282365" cy="282365"/>
            </a:xfrm>
            <a:prstGeom prst="rect">
              <a:avLst/>
            </a:prstGeom>
            <a:solidFill>
              <a:srgbClr val="FED2BF">
                <a:alpha val="100000"/>
              </a:srgbClr>
            </a:solidFill>
            <a:ln w="5420" cap="flat">
              <a:solidFill>
                <a:srgbClr val="FFFFFF">
                  <a:alpha val="100000"/>
                </a:srgbClr>
              </a:solidFill>
              <a:prstDash val="solid"/>
              <a:miter/>
            </a:ln>
          </p:spPr>
          <p:txBody>
            <a:bodyPr/>
            <a:lstStyle/>
            <a:p/>
          </p:txBody>
        </p:sp>
        <p:sp>
          <p:nvSpPr>
            <p:cNvPr id="655" name="rc15"/>
            <p:cNvSpPr/>
            <p:nvPr/>
          </p:nvSpPr>
          <p:spPr>
            <a:xfrm>
              <a:off x="5059757" y="6544587"/>
              <a:ext cx="282365" cy="282365"/>
            </a:xfrm>
            <a:prstGeom prst="rect">
              <a:avLst/>
            </a:prstGeom>
            <a:solidFill>
              <a:srgbClr val="FEDAC9">
                <a:alpha val="100000"/>
              </a:srgbClr>
            </a:solidFill>
            <a:ln w="5420" cap="flat">
              <a:solidFill>
                <a:srgbClr val="FFFFFF">
                  <a:alpha val="100000"/>
                </a:srgbClr>
              </a:solidFill>
              <a:prstDash val="solid"/>
              <a:miter/>
            </a:ln>
          </p:spPr>
          <p:txBody>
            <a:bodyPr/>
            <a:lstStyle/>
            <a:p/>
          </p:txBody>
        </p:sp>
        <p:sp>
          <p:nvSpPr>
            <p:cNvPr id="656" name="rc16"/>
            <p:cNvSpPr/>
            <p:nvPr/>
          </p:nvSpPr>
          <p:spPr>
            <a:xfrm>
              <a:off x="5342122"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7" name="rc17"/>
            <p:cNvSpPr/>
            <p:nvPr/>
          </p:nvSpPr>
          <p:spPr>
            <a:xfrm>
              <a:off x="2236106" y="6826953"/>
              <a:ext cx="282365" cy="282365"/>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658" name="rc18"/>
            <p:cNvSpPr/>
            <p:nvPr/>
          </p:nvSpPr>
          <p:spPr>
            <a:xfrm>
              <a:off x="2518471" y="6826953"/>
              <a:ext cx="282365" cy="282365"/>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659" name="rc19"/>
            <p:cNvSpPr/>
            <p:nvPr/>
          </p:nvSpPr>
          <p:spPr>
            <a:xfrm>
              <a:off x="2800836" y="6826953"/>
              <a:ext cx="282365" cy="282365"/>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660" name="rc20"/>
            <p:cNvSpPr/>
            <p:nvPr/>
          </p:nvSpPr>
          <p:spPr>
            <a:xfrm>
              <a:off x="3083201" y="6826953"/>
              <a:ext cx="282365" cy="282365"/>
            </a:xfrm>
            <a:prstGeom prst="rect">
              <a:avLst/>
            </a:prstGeom>
            <a:solidFill>
              <a:srgbClr val="FEDDCF">
                <a:alpha val="100000"/>
              </a:srgbClr>
            </a:solidFill>
            <a:ln w="5420" cap="flat">
              <a:solidFill>
                <a:srgbClr val="FFFFFF">
                  <a:alpha val="100000"/>
                </a:srgbClr>
              </a:solidFill>
              <a:prstDash val="solid"/>
              <a:miter/>
            </a:ln>
          </p:spPr>
          <p:txBody>
            <a:bodyPr/>
            <a:lstStyle/>
            <a:p/>
          </p:txBody>
        </p:sp>
        <p:sp>
          <p:nvSpPr>
            <p:cNvPr id="661" name="rc21"/>
            <p:cNvSpPr/>
            <p:nvPr/>
          </p:nvSpPr>
          <p:spPr>
            <a:xfrm>
              <a:off x="3365566" y="6826953"/>
              <a:ext cx="282365" cy="282365"/>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662" name="rc22"/>
            <p:cNvSpPr/>
            <p:nvPr/>
          </p:nvSpPr>
          <p:spPr>
            <a:xfrm>
              <a:off x="3647931" y="6826953"/>
              <a:ext cx="282365" cy="282365"/>
            </a:xfrm>
            <a:prstGeom prst="rect">
              <a:avLst/>
            </a:prstGeom>
            <a:solidFill>
              <a:srgbClr val="FEDDCF">
                <a:alpha val="100000"/>
              </a:srgbClr>
            </a:solidFill>
            <a:ln w="5420" cap="flat">
              <a:solidFill>
                <a:srgbClr val="FFFFFF">
                  <a:alpha val="100000"/>
                </a:srgbClr>
              </a:solidFill>
              <a:prstDash val="solid"/>
              <a:miter/>
            </a:ln>
          </p:spPr>
          <p:txBody>
            <a:bodyPr/>
            <a:lstStyle/>
            <a:p/>
          </p:txBody>
        </p:sp>
        <p:sp>
          <p:nvSpPr>
            <p:cNvPr id="663" name="rc23"/>
            <p:cNvSpPr/>
            <p:nvPr/>
          </p:nvSpPr>
          <p:spPr>
            <a:xfrm>
              <a:off x="3930296" y="682695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4" name="rc24"/>
            <p:cNvSpPr/>
            <p:nvPr/>
          </p:nvSpPr>
          <p:spPr>
            <a:xfrm>
              <a:off x="4212661" y="6826953"/>
              <a:ext cx="282365" cy="282365"/>
            </a:xfrm>
            <a:prstGeom prst="rect">
              <a:avLst/>
            </a:prstGeom>
            <a:solidFill>
              <a:srgbClr val="FED6C4">
                <a:alpha val="100000"/>
              </a:srgbClr>
            </a:solidFill>
            <a:ln w="5420" cap="flat">
              <a:solidFill>
                <a:srgbClr val="FFFFFF">
                  <a:alpha val="100000"/>
                </a:srgbClr>
              </a:solidFill>
              <a:prstDash val="solid"/>
              <a:miter/>
            </a:ln>
          </p:spPr>
          <p:txBody>
            <a:bodyPr/>
            <a:lstStyle/>
            <a:p/>
          </p:txBody>
        </p:sp>
        <p:sp>
          <p:nvSpPr>
            <p:cNvPr id="665" name="rc25"/>
            <p:cNvSpPr/>
            <p:nvPr/>
          </p:nvSpPr>
          <p:spPr>
            <a:xfrm>
              <a:off x="4495026" y="6826953"/>
              <a:ext cx="282365" cy="282365"/>
            </a:xfrm>
            <a:prstGeom prst="rect">
              <a:avLst/>
            </a:prstGeom>
            <a:solidFill>
              <a:srgbClr val="FECEBA">
                <a:alpha val="100000"/>
              </a:srgbClr>
            </a:solidFill>
            <a:ln w="5420" cap="flat">
              <a:solidFill>
                <a:srgbClr val="FFFFFF">
                  <a:alpha val="100000"/>
                </a:srgbClr>
              </a:solidFill>
              <a:prstDash val="solid"/>
              <a:miter/>
            </a:ln>
          </p:spPr>
          <p:txBody>
            <a:bodyPr/>
            <a:lstStyle/>
            <a:p/>
          </p:txBody>
        </p:sp>
        <p:sp>
          <p:nvSpPr>
            <p:cNvPr id="666" name="rc26"/>
            <p:cNvSpPr/>
            <p:nvPr/>
          </p:nvSpPr>
          <p:spPr>
            <a:xfrm>
              <a:off x="4777392" y="6826953"/>
              <a:ext cx="282365" cy="282365"/>
            </a:xfrm>
            <a:prstGeom prst="rect">
              <a:avLst/>
            </a:prstGeom>
            <a:solidFill>
              <a:srgbClr val="FDC6B0">
                <a:alpha val="100000"/>
              </a:srgbClr>
            </a:solidFill>
            <a:ln w="5420" cap="flat">
              <a:solidFill>
                <a:srgbClr val="FFFFFF">
                  <a:alpha val="100000"/>
                </a:srgbClr>
              </a:solidFill>
              <a:prstDash val="solid"/>
              <a:miter/>
            </a:ln>
          </p:spPr>
          <p:txBody>
            <a:bodyPr/>
            <a:lstStyle/>
            <a:p/>
          </p:txBody>
        </p:sp>
        <p:sp>
          <p:nvSpPr>
            <p:cNvPr id="667" name="rc27"/>
            <p:cNvSpPr/>
            <p:nvPr/>
          </p:nvSpPr>
          <p:spPr>
            <a:xfrm>
              <a:off x="5059757" y="6826953"/>
              <a:ext cx="282365" cy="282365"/>
            </a:xfrm>
            <a:prstGeom prst="rect">
              <a:avLst/>
            </a:prstGeom>
            <a:solidFill>
              <a:srgbClr val="FECEBA">
                <a:alpha val="100000"/>
              </a:srgbClr>
            </a:solidFill>
            <a:ln w="5420" cap="flat">
              <a:solidFill>
                <a:srgbClr val="FFFFFF">
                  <a:alpha val="100000"/>
                </a:srgbClr>
              </a:solidFill>
              <a:prstDash val="solid"/>
              <a:miter/>
            </a:ln>
          </p:spPr>
          <p:txBody>
            <a:bodyPr/>
            <a:lstStyle/>
            <a:p/>
          </p:txBody>
        </p:sp>
        <p:sp>
          <p:nvSpPr>
            <p:cNvPr id="668" name="rc28"/>
            <p:cNvSpPr/>
            <p:nvPr/>
          </p:nvSpPr>
          <p:spPr>
            <a:xfrm>
              <a:off x="5342122"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9" name="rc29"/>
            <p:cNvSpPr/>
            <p:nvPr/>
          </p:nvSpPr>
          <p:spPr>
            <a:xfrm>
              <a:off x="2236106" y="7109318"/>
              <a:ext cx="282365" cy="282365"/>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670" name="rc30"/>
            <p:cNvSpPr/>
            <p:nvPr/>
          </p:nvSpPr>
          <p:spPr>
            <a:xfrm>
              <a:off x="2518471"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1" name="rc31"/>
            <p:cNvSpPr/>
            <p:nvPr/>
          </p:nvSpPr>
          <p:spPr>
            <a:xfrm>
              <a:off x="2800836" y="710931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2" name="rc32"/>
            <p:cNvSpPr/>
            <p:nvPr/>
          </p:nvSpPr>
          <p:spPr>
            <a:xfrm>
              <a:off x="3083201"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3" name="rc33"/>
            <p:cNvSpPr/>
            <p:nvPr/>
          </p:nvSpPr>
          <p:spPr>
            <a:xfrm>
              <a:off x="3365566" y="7109318"/>
              <a:ext cx="282365" cy="282365"/>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674" name="rc34"/>
            <p:cNvSpPr/>
            <p:nvPr/>
          </p:nvSpPr>
          <p:spPr>
            <a:xfrm>
              <a:off x="3647931" y="7109318"/>
              <a:ext cx="282365" cy="282365"/>
            </a:xfrm>
            <a:prstGeom prst="rect">
              <a:avLst/>
            </a:prstGeom>
            <a:solidFill>
              <a:srgbClr val="FDB094">
                <a:alpha val="100000"/>
              </a:srgbClr>
            </a:solidFill>
            <a:ln w="5420" cap="flat">
              <a:solidFill>
                <a:srgbClr val="FFFFFF">
                  <a:alpha val="100000"/>
                </a:srgbClr>
              </a:solidFill>
              <a:prstDash val="solid"/>
              <a:miter/>
            </a:ln>
          </p:spPr>
          <p:txBody>
            <a:bodyPr/>
            <a:lstStyle/>
            <a:p/>
          </p:txBody>
        </p:sp>
        <p:sp>
          <p:nvSpPr>
            <p:cNvPr id="675" name="rc35"/>
            <p:cNvSpPr/>
            <p:nvPr/>
          </p:nvSpPr>
          <p:spPr>
            <a:xfrm>
              <a:off x="3930296"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6" name="rc36"/>
            <p:cNvSpPr/>
            <p:nvPr/>
          </p:nvSpPr>
          <p:spPr>
            <a:xfrm>
              <a:off x="4212661" y="710931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7" name="rc37"/>
            <p:cNvSpPr/>
            <p:nvPr/>
          </p:nvSpPr>
          <p:spPr>
            <a:xfrm>
              <a:off x="4495026" y="7109318"/>
              <a:ext cx="282365" cy="282365"/>
            </a:xfrm>
            <a:prstGeom prst="rect">
              <a:avLst/>
            </a:prstGeom>
            <a:solidFill>
              <a:srgbClr val="FEDDCF">
                <a:alpha val="100000"/>
              </a:srgbClr>
            </a:solidFill>
            <a:ln w="5420" cap="flat">
              <a:solidFill>
                <a:srgbClr val="FFFFFF">
                  <a:alpha val="100000"/>
                </a:srgbClr>
              </a:solidFill>
              <a:prstDash val="solid"/>
              <a:miter/>
            </a:ln>
          </p:spPr>
          <p:txBody>
            <a:bodyPr/>
            <a:lstStyle/>
            <a:p/>
          </p:txBody>
        </p:sp>
        <p:sp>
          <p:nvSpPr>
            <p:cNvPr id="678" name="rc38"/>
            <p:cNvSpPr/>
            <p:nvPr/>
          </p:nvSpPr>
          <p:spPr>
            <a:xfrm>
              <a:off x="4777392" y="7109318"/>
              <a:ext cx="282365" cy="282365"/>
            </a:xfrm>
            <a:prstGeom prst="rect">
              <a:avLst/>
            </a:prstGeom>
            <a:solidFill>
              <a:srgbClr val="FDC3AB">
                <a:alpha val="100000"/>
              </a:srgbClr>
            </a:solidFill>
            <a:ln w="5420" cap="flat">
              <a:solidFill>
                <a:srgbClr val="FFFFFF">
                  <a:alpha val="100000"/>
                </a:srgbClr>
              </a:solidFill>
              <a:prstDash val="solid"/>
              <a:miter/>
            </a:ln>
          </p:spPr>
          <p:txBody>
            <a:bodyPr/>
            <a:lstStyle/>
            <a:p/>
          </p:txBody>
        </p:sp>
        <p:sp>
          <p:nvSpPr>
            <p:cNvPr id="679" name="rc39"/>
            <p:cNvSpPr/>
            <p:nvPr/>
          </p:nvSpPr>
          <p:spPr>
            <a:xfrm>
              <a:off x="5059757" y="7109318"/>
              <a:ext cx="282365" cy="282365"/>
            </a:xfrm>
            <a:prstGeom prst="rect">
              <a:avLst/>
            </a:prstGeom>
            <a:solidFill>
              <a:srgbClr val="FEDDCF">
                <a:alpha val="100000"/>
              </a:srgbClr>
            </a:solidFill>
            <a:ln w="5420" cap="flat">
              <a:solidFill>
                <a:srgbClr val="FFFFFF">
                  <a:alpha val="100000"/>
                </a:srgbClr>
              </a:solidFill>
              <a:prstDash val="solid"/>
              <a:miter/>
            </a:ln>
          </p:spPr>
          <p:txBody>
            <a:bodyPr/>
            <a:lstStyle/>
            <a:p/>
          </p:txBody>
        </p:sp>
        <p:sp>
          <p:nvSpPr>
            <p:cNvPr id="680" name="rc40"/>
            <p:cNvSpPr/>
            <p:nvPr/>
          </p:nvSpPr>
          <p:spPr>
            <a:xfrm>
              <a:off x="5342122" y="710931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81" name="rc41"/>
            <p:cNvSpPr/>
            <p:nvPr/>
          </p:nvSpPr>
          <p:spPr>
            <a:xfrm>
              <a:off x="2236106" y="7391683"/>
              <a:ext cx="282365" cy="282365"/>
            </a:xfrm>
            <a:prstGeom prst="rect">
              <a:avLst/>
            </a:prstGeom>
            <a:solidFill>
              <a:srgbClr val="FECEBA">
                <a:alpha val="100000"/>
              </a:srgbClr>
            </a:solidFill>
            <a:ln w="5420" cap="flat">
              <a:solidFill>
                <a:srgbClr val="FFFFFF">
                  <a:alpha val="100000"/>
                </a:srgbClr>
              </a:solidFill>
              <a:prstDash val="solid"/>
              <a:miter/>
            </a:ln>
          </p:spPr>
          <p:txBody>
            <a:bodyPr/>
            <a:lstStyle/>
            <a:p/>
          </p:txBody>
        </p:sp>
        <p:sp>
          <p:nvSpPr>
            <p:cNvPr id="682" name="rc42"/>
            <p:cNvSpPr/>
            <p:nvPr/>
          </p:nvSpPr>
          <p:spPr>
            <a:xfrm>
              <a:off x="2518471" y="7391683"/>
              <a:ext cx="282365" cy="282365"/>
            </a:xfrm>
            <a:prstGeom prst="rect">
              <a:avLst/>
            </a:prstGeom>
            <a:solidFill>
              <a:srgbClr val="FED6C4">
                <a:alpha val="100000"/>
              </a:srgbClr>
            </a:solidFill>
            <a:ln w="5420" cap="flat">
              <a:solidFill>
                <a:srgbClr val="FFFFFF">
                  <a:alpha val="100000"/>
                </a:srgbClr>
              </a:solidFill>
              <a:prstDash val="solid"/>
              <a:miter/>
            </a:ln>
          </p:spPr>
          <p:txBody>
            <a:bodyPr/>
            <a:lstStyle/>
            <a:p/>
          </p:txBody>
        </p:sp>
        <p:sp>
          <p:nvSpPr>
            <p:cNvPr id="683" name="rc43"/>
            <p:cNvSpPr/>
            <p:nvPr/>
          </p:nvSpPr>
          <p:spPr>
            <a:xfrm>
              <a:off x="2800836" y="7391683"/>
              <a:ext cx="282365" cy="282365"/>
            </a:xfrm>
            <a:prstGeom prst="rect">
              <a:avLst/>
            </a:prstGeom>
            <a:solidFill>
              <a:srgbClr val="FEDAC9">
                <a:alpha val="100000"/>
              </a:srgbClr>
            </a:solidFill>
            <a:ln w="5420" cap="flat">
              <a:solidFill>
                <a:srgbClr val="FFFFFF">
                  <a:alpha val="100000"/>
                </a:srgbClr>
              </a:solidFill>
              <a:prstDash val="solid"/>
              <a:miter/>
            </a:ln>
          </p:spPr>
          <p:txBody>
            <a:bodyPr/>
            <a:lstStyle/>
            <a:p/>
          </p:txBody>
        </p:sp>
        <p:sp>
          <p:nvSpPr>
            <p:cNvPr id="684" name="rc44"/>
            <p:cNvSpPr/>
            <p:nvPr/>
          </p:nvSpPr>
          <p:spPr>
            <a:xfrm>
              <a:off x="3083201" y="7391683"/>
              <a:ext cx="282365" cy="282365"/>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685" name="rc45"/>
            <p:cNvSpPr/>
            <p:nvPr/>
          </p:nvSpPr>
          <p:spPr>
            <a:xfrm>
              <a:off x="3365566"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6" name="rc46"/>
            <p:cNvSpPr/>
            <p:nvPr/>
          </p:nvSpPr>
          <p:spPr>
            <a:xfrm>
              <a:off x="3647931"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7" name="rc47"/>
            <p:cNvSpPr/>
            <p:nvPr/>
          </p:nvSpPr>
          <p:spPr>
            <a:xfrm>
              <a:off x="3930296" y="739168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88" name="rc48"/>
            <p:cNvSpPr/>
            <p:nvPr/>
          </p:nvSpPr>
          <p:spPr>
            <a:xfrm>
              <a:off x="4212661" y="739168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89" name="rc49"/>
            <p:cNvSpPr/>
            <p:nvPr/>
          </p:nvSpPr>
          <p:spPr>
            <a:xfrm>
              <a:off x="4495026" y="7391683"/>
              <a:ext cx="282365" cy="282365"/>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690" name="rc50"/>
            <p:cNvSpPr/>
            <p:nvPr/>
          </p:nvSpPr>
          <p:spPr>
            <a:xfrm>
              <a:off x="4777392" y="7391683"/>
              <a:ext cx="282365" cy="282365"/>
            </a:xfrm>
            <a:prstGeom prst="rect">
              <a:avLst/>
            </a:prstGeom>
            <a:solidFill>
              <a:srgbClr val="FDC6B0">
                <a:alpha val="100000"/>
              </a:srgbClr>
            </a:solidFill>
            <a:ln w="5420" cap="flat">
              <a:solidFill>
                <a:srgbClr val="FFFFFF">
                  <a:alpha val="100000"/>
                </a:srgbClr>
              </a:solidFill>
              <a:prstDash val="solid"/>
              <a:miter/>
            </a:ln>
          </p:spPr>
          <p:txBody>
            <a:bodyPr/>
            <a:lstStyle/>
            <a:p/>
          </p:txBody>
        </p:sp>
        <p:sp>
          <p:nvSpPr>
            <p:cNvPr id="691" name="rc51"/>
            <p:cNvSpPr/>
            <p:nvPr/>
          </p:nvSpPr>
          <p:spPr>
            <a:xfrm>
              <a:off x="5059757" y="7391683"/>
              <a:ext cx="282365" cy="282365"/>
            </a:xfrm>
            <a:prstGeom prst="rect">
              <a:avLst/>
            </a:prstGeom>
            <a:solidFill>
              <a:srgbClr val="FEDAC9">
                <a:alpha val="100000"/>
              </a:srgbClr>
            </a:solidFill>
            <a:ln w="5420" cap="flat">
              <a:solidFill>
                <a:srgbClr val="FFFFFF">
                  <a:alpha val="100000"/>
                </a:srgbClr>
              </a:solidFill>
              <a:prstDash val="solid"/>
              <a:miter/>
            </a:ln>
          </p:spPr>
          <p:txBody>
            <a:bodyPr/>
            <a:lstStyle/>
            <a:p/>
          </p:txBody>
        </p:sp>
        <p:sp>
          <p:nvSpPr>
            <p:cNvPr id="692" name="rc52"/>
            <p:cNvSpPr/>
            <p:nvPr/>
          </p:nvSpPr>
          <p:spPr>
            <a:xfrm>
              <a:off x="5342122"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3" name="rc53"/>
            <p:cNvSpPr/>
            <p:nvPr/>
          </p:nvSpPr>
          <p:spPr>
            <a:xfrm>
              <a:off x="2236106"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4" name="rc54"/>
            <p:cNvSpPr/>
            <p:nvPr/>
          </p:nvSpPr>
          <p:spPr>
            <a:xfrm>
              <a:off x="2518471" y="7674048"/>
              <a:ext cx="282365" cy="282365"/>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695" name="rc55"/>
            <p:cNvSpPr/>
            <p:nvPr/>
          </p:nvSpPr>
          <p:spPr>
            <a:xfrm>
              <a:off x="2800836" y="7674048"/>
              <a:ext cx="282365" cy="282365"/>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696" name="rc56"/>
            <p:cNvSpPr/>
            <p:nvPr/>
          </p:nvSpPr>
          <p:spPr>
            <a:xfrm>
              <a:off x="3083201"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7" name="rc57"/>
            <p:cNvSpPr/>
            <p:nvPr/>
          </p:nvSpPr>
          <p:spPr>
            <a:xfrm>
              <a:off x="3365566" y="767404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8" name="rc58"/>
            <p:cNvSpPr/>
            <p:nvPr/>
          </p:nvSpPr>
          <p:spPr>
            <a:xfrm>
              <a:off x="3647931" y="7674048"/>
              <a:ext cx="282365" cy="282365"/>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699" name="rc59"/>
            <p:cNvSpPr/>
            <p:nvPr/>
          </p:nvSpPr>
          <p:spPr>
            <a:xfrm>
              <a:off x="3930296" y="7674048"/>
              <a:ext cx="282365" cy="282365"/>
            </a:xfrm>
            <a:prstGeom prst="rect">
              <a:avLst/>
            </a:prstGeom>
            <a:solidFill>
              <a:srgbClr val="FED6C4">
                <a:alpha val="100000"/>
              </a:srgbClr>
            </a:solidFill>
            <a:ln w="5420" cap="flat">
              <a:solidFill>
                <a:srgbClr val="FFFFFF">
                  <a:alpha val="100000"/>
                </a:srgbClr>
              </a:solidFill>
              <a:prstDash val="solid"/>
              <a:miter/>
            </a:ln>
          </p:spPr>
          <p:txBody>
            <a:bodyPr/>
            <a:lstStyle/>
            <a:p/>
          </p:txBody>
        </p:sp>
        <p:sp>
          <p:nvSpPr>
            <p:cNvPr id="700" name="rc60"/>
            <p:cNvSpPr/>
            <p:nvPr/>
          </p:nvSpPr>
          <p:spPr>
            <a:xfrm>
              <a:off x="4212661" y="7674048"/>
              <a:ext cx="282365" cy="282365"/>
            </a:xfrm>
            <a:prstGeom prst="rect">
              <a:avLst/>
            </a:prstGeom>
            <a:solidFill>
              <a:srgbClr val="FEDDCF">
                <a:alpha val="100000"/>
              </a:srgbClr>
            </a:solidFill>
            <a:ln w="5420" cap="flat">
              <a:solidFill>
                <a:srgbClr val="FFFFFF">
                  <a:alpha val="100000"/>
                </a:srgbClr>
              </a:solidFill>
              <a:prstDash val="solid"/>
              <a:miter/>
            </a:ln>
          </p:spPr>
          <p:txBody>
            <a:bodyPr/>
            <a:lstStyle/>
            <a:p/>
          </p:txBody>
        </p:sp>
        <p:sp>
          <p:nvSpPr>
            <p:cNvPr id="701" name="rc61"/>
            <p:cNvSpPr/>
            <p:nvPr/>
          </p:nvSpPr>
          <p:spPr>
            <a:xfrm>
              <a:off x="4495026" y="7674048"/>
              <a:ext cx="282365" cy="282365"/>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702" name="rc62"/>
            <p:cNvSpPr/>
            <p:nvPr/>
          </p:nvSpPr>
          <p:spPr>
            <a:xfrm>
              <a:off x="4777392" y="767404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03" name="rc63"/>
            <p:cNvSpPr/>
            <p:nvPr/>
          </p:nvSpPr>
          <p:spPr>
            <a:xfrm>
              <a:off x="5059757" y="7674048"/>
              <a:ext cx="282365" cy="282365"/>
            </a:xfrm>
            <a:prstGeom prst="rect">
              <a:avLst/>
            </a:prstGeom>
            <a:solidFill>
              <a:srgbClr val="FDC6B0">
                <a:alpha val="100000"/>
              </a:srgbClr>
            </a:solidFill>
            <a:ln w="5420" cap="flat">
              <a:solidFill>
                <a:srgbClr val="FFFFFF">
                  <a:alpha val="100000"/>
                </a:srgbClr>
              </a:solidFill>
              <a:prstDash val="solid"/>
              <a:miter/>
            </a:ln>
          </p:spPr>
          <p:txBody>
            <a:bodyPr/>
            <a:lstStyle/>
            <a:p/>
          </p:txBody>
        </p:sp>
        <p:sp>
          <p:nvSpPr>
            <p:cNvPr id="704" name="rc64"/>
            <p:cNvSpPr/>
            <p:nvPr/>
          </p:nvSpPr>
          <p:spPr>
            <a:xfrm>
              <a:off x="5342122" y="7674048"/>
              <a:ext cx="282365" cy="282365"/>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705" name="rc65"/>
            <p:cNvSpPr/>
            <p:nvPr/>
          </p:nvSpPr>
          <p:spPr>
            <a:xfrm>
              <a:off x="2236106" y="7956413"/>
              <a:ext cx="282365" cy="282365"/>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706" name="rc66"/>
            <p:cNvSpPr/>
            <p:nvPr/>
          </p:nvSpPr>
          <p:spPr>
            <a:xfrm>
              <a:off x="2518471" y="795641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07" name="rc67"/>
            <p:cNvSpPr/>
            <p:nvPr/>
          </p:nvSpPr>
          <p:spPr>
            <a:xfrm>
              <a:off x="2800836"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8" name="rc68"/>
            <p:cNvSpPr/>
            <p:nvPr/>
          </p:nvSpPr>
          <p:spPr>
            <a:xfrm>
              <a:off x="3083201"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9" name="rc69"/>
            <p:cNvSpPr/>
            <p:nvPr/>
          </p:nvSpPr>
          <p:spPr>
            <a:xfrm>
              <a:off x="3365566" y="7956413"/>
              <a:ext cx="282365" cy="282365"/>
            </a:xfrm>
            <a:prstGeom prst="rect">
              <a:avLst/>
            </a:prstGeom>
            <a:solidFill>
              <a:srgbClr val="FECEBA">
                <a:alpha val="100000"/>
              </a:srgbClr>
            </a:solidFill>
            <a:ln w="5420" cap="flat">
              <a:solidFill>
                <a:srgbClr val="FFFFFF">
                  <a:alpha val="100000"/>
                </a:srgbClr>
              </a:solidFill>
              <a:prstDash val="solid"/>
              <a:miter/>
            </a:ln>
          </p:spPr>
          <p:txBody>
            <a:bodyPr/>
            <a:lstStyle/>
            <a:p/>
          </p:txBody>
        </p:sp>
        <p:sp>
          <p:nvSpPr>
            <p:cNvPr id="710" name="rc70"/>
            <p:cNvSpPr/>
            <p:nvPr/>
          </p:nvSpPr>
          <p:spPr>
            <a:xfrm>
              <a:off x="3647931" y="7956413"/>
              <a:ext cx="282365" cy="282365"/>
            </a:xfrm>
            <a:prstGeom prst="rect">
              <a:avLst/>
            </a:prstGeom>
            <a:solidFill>
              <a:srgbClr val="FEDDCF">
                <a:alpha val="100000"/>
              </a:srgbClr>
            </a:solidFill>
            <a:ln w="5420" cap="flat">
              <a:solidFill>
                <a:srgbClr val="FFFFFF">
                  <a:alpha val="100000"/>
                </a:srgbClr>
              </a:solidFill>
              <a:prstDash val="solid"/>
              <a:miter/>
            </a:ln>
          </p:spPr>
          <p:txBody>
            <a:bodyPr/>
            <a:lstStyle/>
            <a:p/>
          </p:txBody>
        </p:sp>
        <p:sp>
          <p:nvSpPr>
            <p:cNvPr id="711" name="rc71"/>
            <p:cNvSpPr/>
            <p:nvPr/>
          </p:nvSpPr>
          <p:spPr>
            <a:xfrm>
              <a:off x="3930296" y="795641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12" name="rc72"/>
            <p:cNvSpPr/>
            <p:nvPr/>
          </p:nvSpPr>
          <p:spPr>
            <a:xfrm>
              <a:off x="4212661" y="7956413"/>
              <a:ext cx="282365" cy="282365"/>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713" name="rc73"/>
            <p:cNvSpPr/>
            <p:nvPr/>
          </p:nvSpPr>
          <p:spPr>
            <a:xfrm>
              <a:off x="4495026" y="7956413"/>
              <a:ext cx="282365" cy="282365"/>
            </a:xfrm>
            <a:prstGeom prst="rect">
              <a:avLst/>
            </a:prstGeom>
            <a:solidFill>
              <a:srgbClr val="FED6C4">
                <a:alpha val="100000"/>
              </a:srgbClr>
            </a:solidFill>
            <a:ln w="5420" cap="flat">
              <a:solidFill>
                <a:srgbClr val="FFFFFF">
                  <a:alpha val="100000"/>
                </a:srgbClr>
              </a:solidFill>
              <a:prstDash val="solid"/>
              <a:miter/>
            </a:ln>
          </p:spPr>
          <p:txBody>
            <a:bodyPr/>
            <a:lstStyle/>
            <a:p/>
          </p:txBody>
        </p:sp>
        <p:sp>
          <p:nvSpPr>
            <p:cNvPr id="714" name="rc74"/>
            <p:cNvSpPr/>
            <p:nvPr/>
          </p:nvSpPr>
          <p:spPr>
            <a:xfrm>
              <a:off x="4777392" y="7956413"/>
              <a:ext cx="282365" cy="282365"/>
            </a:xfrm>
            <a:prstGeom prst="rect">
              <a:avLst/>
            </a:prstGeom>
            <a:solidFill>
              <a:srgbClr val="FECEBA">
                <a:alpha val="100000"/>
              </a:srgbClr>
            </a:solidFill>
            <a:ln w="5420" cap="flat">
              <a:solidFill>
                <a:srgbClr val="FFFFFF">
                  <a:alpha val="100000"/>
                </a:srgbClr>
              </a:solidFill>
              <a:prstDash val="solid"/>
              <a:miter/>
            </a:ln>
          </p:spPr>
          <p:txBody>
            <a:bodyPr/>
            <a:lstStyle/>
            <a:p/>
          </p:txBody>
        </p:sp>
        <p:sp>
          <p:nvSpPr>
            <p:cNvPr id="715" name="rc75"/>
            <p:cNvSpPr/>
            <p:nvPr/>
          </p:nvSpPr>
          <p:spPr>
            <a:xfrm>
              <a:off x="5059757"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6" name="rc76"/>
            <p:cNvSpPr/>
            <p:nvPr/>
          </p:nvSpPr>
          <p:spPr>
            <a:xfrm>
              <a:off x="5342122"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7" name="rc77"/>
            <p:cNvSpPr/>
            <p:nvPr/>
          </p:nvSpPr>
          <p:spPr>
            <a:xfrm>
              <a:off x="2236106"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8" name="rc78"/>
            <p:cNvSpPr/>
            <p:nvPr/>
          </p:nvSpPr>
          <p:spPr>
            <a:xfrm>
              <a:off x="2518471" y="8238778"/>
              <a:ext cx="282365" cy="282365"/>
            </a:xfrm>
            <a:prstGeom prst="rect">
              <a:avLst/>
            </a:prstGeom>
            <a:solidFill>
              <a:srgbClr val="FEDDCF">
                <a:alpha val="100000"/>
              </a:srgbClr>
            </a:solidFill>
            <a:ln w="5420" cap="flat">
              <a:solidFill>
                <a:srgbClr val="FFFFFF">
                  <a:alpha val="100000"/>
                </a:srgbClr>
              </a:solidFill>
              <a:prstDash val="solid"/>
              <a:miter/>
            </a:ln>
          </p:spPr>
          <p:txBody>
            <a:bodyPr/>
            <a:lstStyle/>
            <a:p/>
          </p:txBody>
        </p:sp>
        <p:sp>
          <p:nvSpPr>
            <p:cNvPr id="719" name="rc79"/>
            <p:cNvSpPr/>
            <p:nvPr/>
          </p:nvSpPr>
          <p:spPr>
            <a:xfrm>
              <a:off x="2800836"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0" name="rc80"/>
            <p:cNvSpPr/>
            <p:nvPr/>
          </p:nvSpPr>
          <p:spPr>
            <a:xfrm>
              <a:off x="3083201" y="823877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21" name="rc81"/>
            <p:cNvSpPr/>
            <p:nvPr/>
          </p:nvSpPr>
          <p:spPr>
            <a:xfrm>
              <a:off x="3365566" y="8238778"/>
              <a:ext cx="282365" cy="282365"/>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722" name="rc82"/>
            <p:cNvSpPr/>
            <p:nvPr/>
          </p:nvSpPr>
          <p:spPr>
            <a:xfrm>
              <a:off x="3647931" y="823877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23" name="rc83"/>
            <p:cNvSpPr/>
            <p:nvPr/>
          </p:nvSpPr>
          <p:spPr>
            <a:xfrm>
              <a:off x="3930296" y="8238778"/>
              <a:ext cx="282365" cy="282365"/>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724" name="rc84"/>
            <p:cNvSpPr/>
            <p:nvPr/>
          </p:nvSpPr>
          <p:spPr>
            <a:xfrm>
              <a:off x="4212661" y="8238778"/>
              <a:ext cx="282365" cy="282365"/>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725" name="rc85"/>
            <p:cNvSpPr/>
            <p:nvPr/>
          </p:nvSpPr>
          <p:spPr>
            <a:xfrm>
              <a:off x="4495026" y="8238778"/>
              <a:ext cx="282365" cy="282365"/>
            </a:xfrm>
            <a:prstGeom prst="rect">
              <a:avLst/>
            </a:prstGeom>
            <a:solidFill>
              <a:srgbClr val="FEDAC9">
                <a:alpha val="100000"/>
              </a:srgbClr>
            </a:solidFill>
            <a:ln w="5420" cap="flat">
              <a:solidFill>
                <a:srgbClr val="FFFFFF">
                  <a:alpha val="100000"/>
                </a:srgbClr>
              </a:solidFill>
              <a:prstDash val="solid"/>
              <a:miter/>
            </a:ln>
          </p:spPr>
          <p:txBody>
            <a:bodyPr/>
            <a:lstStyle/>
            <a:p/>
          </p:txBody>
        </p:sp>
        <p:sp>
          <p:nvSpPr>
            <p:cNvPr id="726" name="rc86"/>
            <p:cNvSpPr/>
            <p:nvPr/>
          </p:nvSpPr>
          <p:spPr>
            <a:xfrm>
              <a:off x="4777392" y="8238778"/>
              <a:ext cx="282365" cy="282365"/>
            </a:xfrm>
            <a:prstGeom prst="rect">
              <a:avLst/>
            </a:prstGeom>
            <a:solidFill>
              <a:srgbClr val="FECAB5">
                <a:alpha val="100000"/>
              </a:srgbClr>
            </a:solidFill>
            <a:ln w="5420" cap="flat">
              <a:solidFill>
                <a:srgbClr val="FFFFFF">
                  <a:alpha val="100000"/>
                </a:srgbClr>
              </a:solidFill>
              <a:prstDash val="solid"/>
              <a:miter/>
            </a:ln>
          </p:spPr>
          <p:txBody>
            <a:bodyPr/>
            <a:lstStyle/>
            <a:p/>
          </p:txBody>
        </p:sp>
        <p:sp>
          <p:nvSpPr>
            <p:cNvPr id="727" name="rc87"/>
            <p:cNvSpPr/>
            <p:nvPr/>
          </p:nvSpPr>
          <p:spPr>
            <a:xfrm>
              <a:off x="5059757" y="8238778"/>
              <a:ext cx="282365" cy="282365"/>
            </a:xfrm>
            <a:prstGeom prst="rect">
              <a:avLst/>
            </a:prstGeom>
            <a:solidFill>
              <a:srgbClr val="FEDAC9">
                <a:alpha val="100000"/>
              </a:srgbClr>
            </a:solidFill>
            <a:ln w="5420" cap="flat">
              <a:solidFill>
                <a:srgbClr val="FFFFFF">
                  <a:alpha val="100000"/>
                </a:srgbClr>
              </a:solidFill>
              <a:prstDash val="solid"/>
              <a:miter/>
            </a:ln>
          </p:spPr>
          <p:txBody>
            <a:bodyPr/>
            <a:lstStyle/>
            <a:p/>
          </p:txBody>
        </p:sp>
        <p:sp>
          <p:nvSpPr>
            <p:cNvPr id="728" name="rc88"/>
            <p:cNvSpPr/>
            <p:nvPr/>
          </p:nvSpPr>
          <p:spPr>
            <a:xfrm>
              <a:off x="5342122" y="823877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29" name="rc89"/>
            <p:cNvSpPr/>
            <p:nvPr/>
          </p:nvSpPr>
          <p:spPr>
            <a:xfrm>
              <a:off x="2236106" y="8521143"/>
              <a:ext cx="282365" cy="282365"/>
            </a:xfrm>
            <a:prstGeom prst="rect">
              <a:avLst/>
            </a:prstGeom>
            <a:solidFill>
              <a:srgbClr val="FEDAC9">
                <a:alpha val="100000"/>
              </a:srgbClr>
            </a:solidFill>
            <a:ln w="5420" cap="flat">
              <a:solidFill>
                <a:srgbClr val="FFFFFF">
                  <a:alpha val="100000"/>
                </a:srgbClr>
              </a:solidFill>
              <a:prstDash val="solid"/>
              <a:miter/>
            </a:ln>
          </p:spPr>
          <p:txBody>
            <a:bodyPr/>
            <a:lstStyle/>
            <a:p/>
          </p:txBody>
        </p:sp>
        <p:sp>
          <p:nvSpPr>
            <p:cNvPr id="730" name="rc90"/>
            <p:cNvSpPr/>
            <p:nvPr/>
          </p:nvSpPr>
          <p:spPr>
            <a:xfrm>
              <a:off x="2518471" y="8521143"/>
              <a:ext cx="282365" cy="282365"/>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731" name="rc91"/>
            <p:cNvSpPr/>
            <p:nvPr/>
          </p:nvSpPr>
          <p:spPr>
            <a:xfrm>
              <a:off x="2800836"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32" name="rc92"/>
            <p:cNvSpPr/>
            <p:nvPr/>
          </p:nvSpPr>
          <p:spPr>
            <a:xfrm>
              <a:off x="3083201"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33" name="rc93"/>
            <p:cNvSpPr/>
            <p:nvPr/>
          </p:nvSpPr>
          <p:spPr>
            <a:xfrm>
              <a:off x="3365566"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34" name="rc94"/>
            <p:cNvSpPr/>
            <p:nvPr/>
          </p:nvSpPr>
          <p:spPr>
            <a:xfrm>
              <a:off x="3647931" y="8521143"/>
              <a:ext cx="282365" cy="282365"/>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735" name="rc95"/>
            <p:cNvSpPr/>
            <p:nvPr/>
          </p:nvSpPr>
          <p:spPr>
            <a:xfrm>
              <a:off x="3930296"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36" name="rc96"/>
            <p:cNvSpPr/>
            <p:nvPr/>
          </p:nvSpPr>
          <p:spPr>
            <a:xfrm>
              <a:off x="4212661" y="8521143"/>
              <a:ext cx="282365" cy="282365"/>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737" name="rc97"/>
            <p:cNvSpPr/>
            <p:nvPr/>
          </p:nvSpPr>
          <p:spPr>
            <a:xfrm>
              <a:off x="4495026" y="8521143"/>
              <a:ext cx="282365" cy="282365"/>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738" name="rc98"/>
            <p:cNvSpPr/>
            <p:nvPr/>
          </p:nvSpPr>
          <p:spPr>
            <a:xfrm>
              <a:off x="4777392"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39" name="rc99"/>
            <p:cNvSpPr/>
            <p:nvPr/>
          </p:nvSpPr>
          <p:spPr>
            <a:xfrm>
              <a:off x="5059757" y="8521143"/>
              <a:ext cx="282365" cy="282365"/>
            </a:xfrm>
            <a:prstGeom prst="rect">
              <a:avLst/>
            </a:prstGeom>
            <a:solidFill>
              <a:srgbClr val="FED2BF">
                <a:alpha val="100000"/>
              </a:srgbClr>
            </a:solidFill>
            <a:ln w="5420" cap="flat">
              <a:solidFill>
                <a:srgbClr val="FFFFFF">
                  <a:alpha val="100000"/>
                </a:srgbClr>
              </a:solidFill>
              <a:prstDash val="solid"/>
              <a:miter/>
            </a:ln>
          </p:spPr>
          <p:txBody>
            <a:bodyPr/>
            <a:lstStyle/>
            <a:p/>
          </p:txBody>
        </p:sp>
        <p:sp>
          <p:nvSpPr>
            <p:cNvPr id="740" name="rc100"/>
            <p:cNvSpPr/>
            <p:nvPr/>
          </p:nvSpPr>
          <p:spPr>
            <a:xfrm>
              <a:off x="5342122"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41" name="rc101"/>
            <p:cNvSpPr/>
            <p:nvPr/>
          </p:nvSpPr>
          <p:spPr>
            <a:xfrm>
              <a:off x="2236106" y="8803508"/>
              <a:ext cx="282365" cy="282365"/>
            </a:xfrm>
            <a:prstGeom prst="rect">
              <a:avLst/>
            </a:prstGeom>
            <a:solidFill>
              <a:srgbClr val="FC9676">
                <a:alpha val="100000"/>
              </a:srgbClr>
            </a:solidFill>
            <a:ln w="5420" cap="flat">
              <a:solidFill>
                <a:srgbClr val="FFFFFF">
                  <a:alpha val="100000"/>
                </a:srgbClr>
              </a:solidFill>
              <a:prstDash val="solid"/>
              <a:miter/>
            </a:ln>
          </p:spPr>
          <p:txBody>
            <a:bodyPr/>
            <a:lstStyle/>
            <a:p/>
          </p:txBody>
        </p:sp>
        <p:sp>
          <p:nvSpPr>
            <p:cNvPr id="742" name="rc102"/>
            <p:cNvSpPr/>
            <p:nvPr/>
          </p:nvSpPr>
          <p:spPr>
            <a:xfrm>
              <a:off x="2518471" y="8803508"/>
              <a:ext cx="282365" cy="282365"/>
            </a:xfrm>
            <a:prstGeom prst="rect">
              <a:avLst/>
            </a:prstGeom>
            <a:solidFill>
              <a:srgbClr val="FC8B6B">
                <a:alpha val="100000"/>
              </a:srgbClr>
            </a:solidFill>
            <a:ln w="5420" cap="flat">
              <a:solidFill>
                <a:srgbClr val="FFFFFF">
                  <a:alpha val="100000"/>
                </a:srgbClr>
              </a:solidFill>
              <a:prstDash val="solid"/>
              <a:miter/>
            </a:ln>
          </p:spPr>
          <p:txBody>
            <a:bodyPr/>
            <a:lstStyle/>
            <a:p/>
          </p:txBody>
        </p:sp>
        <p:sp>
          <p:nvSpPr>
            <p:cNvPr id="743" name="rc103"/>
            <p:cNvSpPr/>
            <p:nvPr/>
          </p:nvSpPr>
          <p:spPr>
            <a:xfrm>
              <a:off x="2800836" y="8803508"/>
              <a:ext cx="282365" cy="282365"/>
            </a:xfrm>
            <a:prstGeom prst="rect">
              <a:avLst/>
            </a:prstGeom>
            <a:solidFill>
              <a:srgbClr val="FCB79D">
                <a:alpha val="100000"/>
              </a:srgbClr>
            </a:solidFill>
            <a:ln w="5420" cap="flat">
              <a:solidFill>
                <a:srgbClr val="FFFFFF">
                  <a:alpha val="100000"/>
                </a:srgbClr>
              </a:solidFill>
              <a:prstDash val="solid"/>
              <a:miter/>
            </a:ln>
          </p:spPr>
          <p:txBody>
            <a:bodyPr/>
            <a:lstStyle/>
            <a:p/>
          </p:txBody>
        </p:sp>
        <p:sp>
          <p:nvSpPr>
            <p:cNvPr id="744" name="rc104"/>
            <p:cNvSpPr/>
            <p:nvPr/>
          </p:nvSpPr>
          <p:spPr>
            <a:xfrm>
              <a:off x="3083201" y="8803508"/>
              <a:ext cx="282365" cy="282365"/>
            </a:xfrm>
            <a:prstGeom prst="rect">
              <a:avLst/>
            </a:prstGeom>
            <a:solidFill>
              <a:srgbClr val="FCBBA1">
                <a:alpha val="100000"/>
              </a:srgbClr>
            </a:solidFill>
            <a:ln w="5420" cap="flat">
              <a:solidFill>
                <a:srgbClr val="FFFFFF">
                  <a:alpha val="100000"/>
                </a:srgbClr>
              </a:solidFill>
              <a:prstDash val="solid"/>
              <a:miter/>
            </a:ln>
          </p:spPr>
          <p:txBody>
            <a:bodyPr/>
            <a:lstStyle/>
            <a:p/>
          </p:txBody>
        </p:sp>
        <p:sp>
          <p:nvSpPr>
            <p:cNvPr id="745" name="rc105"/>
            <p:cNvSpPr/>
            <p:nvPr/>
          </p:nvSpPr>
          <p:spPr>
            <a:xfrm>
              <a:off x="3365566" y="8803508"/>
              <a:ext cx="282365" cy="282365"/>
            </a:xfrm>
            <a:prstGeom prst="rect">
              <a:avLst/>
            </a:prstGeom>
            <a:solidFill>
              <a:srgbClr val="FCBFA6">
                <a:alpha val="100000"/>
              </a:srgbClr>
            </a:solidFill>
            <a:ln w="5420" cap="flat">
              <a:solidFill>
                <a:srgbClr val="FFFFFF">
                  <a:alpha val="100000"/>
                </a:srgbClr>
              </a:solidFill>
              <a:prstDash val="solid"/>
              <a:miter/>
            </a:ln>
          </p:spPr>
          <p:txBody>
            <a:bodyPr/>
            <a:lstStyle/>
            <a:p/>
          </p:txBody>
        </p:sp>
        <p:sp>
          <p:nvSpPr>
            <p:cNvPr id="746" name="rc106"/>
            <p:cNvSpPr/>
            <p:nvPr/>
          </p:nvSpPr>
          <p:spPr>
            <a:xfrm>
              <a:off x="3647931" y="8803508"/>
              <a:ext cx="282365" cy="282365"/>
            </a:xfrm>
            <a:prstGeom prst="rect">
              <a:avLst/>
            </a:prstGeom>
            <a:solidFill>
              <a:srgbClr val="FDC6B0">
                <a:alpha val="100000"/>
              </a:srgbClr>
            </a:solidFill>
            <a:ln w="5420" cap="flat">
              <a:solidFill>
                <a:srgbClr val="FFFFFF">
                  <a:alpha val="100000"/>
                </a:srgbClr>
              </a:solidFill>
              <a:prstDash val="solid"/>
              <a:miter/>
            </a:ln>
          </p:spPr>
          <p:txBody>
            <a:bodyPr/>
            <a:lstStyle/>
            <a:p/>
          </p:txBody>
        </p:sp>
        <p:sp>
          <p:nvSpPr>
            <p:cNvPr id="747" name="rc107"/>
            <p:cNvSpPr/>
            <p:nvPr/>
          </p:nvSpPr>
          <p:spPr>
            <a:xfrm>
              <a:off x="3930296" y="8803508"/>
              <a:ext cx="282365" cy="282365"/>
            </a:xfrm>
            <a:prstGeom prst="rect">
              <a:avLst/>
            </a:prstGeom>
            <a:solidFill>
              <a:srgbClr val="FDC6B0">
                <a:alpha val="100000"/>
              </a:srgbClr>
            </a:solidFill>
            <a:ln w="5420" cap="flat">
              <a:solidFill>
                <a:srgbClr val="FFFFFF">
                  <a:alpha val="100000"/>
                </a:srgbClr>
              </a:solidFill>
              <a:prstDash val="solid"/>
              <a:miter/>
            </a:ln>
          </p:spPr>
          <p:txBody>
            <a:bodyPr/>
            <a:lstStyle/>
            <a:p/>
          </p:txBody>
        </p:sp>
        <p:sp>
          <p:nvSpPr>
            <p:cNvPr id="748" name="rc108"/>
            <p:cNvSpPr/>
            <p:nvPr/>
          </p:nvSpPr>
          <p:spPr>
            <a:xfrm>
              <a:off x="4212661" y="8803508"/>
              <a:ext cx="282365" cy="282365"/>
            </a:xfrm>
            <a:prstGeom prst="rect">
              <a:avLst/>
            </a:prstGeom>
            <a:solidFill>
              <a:srgbClr val="FDA98B">
                <a:alpha val="100000"/>
              </a:srgbClr>
            </a:solidFill>
            <a:ln w="5420" cap="flat">
              <a:solidFill>
                <a:srgbClr val="FFFFFF">
                  <a:alpha val="100000"/>
                </a:srgbClr>
              </a:solidFill>
              <a:prstDash val="solid"/>
              <a:miter/>
            </a:ln>
          </p:spPr>
          <p:txBody>
            <a:bodyPr/>
            <a:lstStyle/>
            <a:p/>
          </p:txBody>
        </p:sp>
        <p:sp>
          <p:nvSpPr>
            <p:cNvPr id="749" name="rc109"/>
            <p:cNvSpPr/>
            <p:nvPr/>
          </p:nvSpPr>
          <p:spPr>
            <a:xfrm>
              <a:off x="4495026" y="8803508"/>
              <a:ext cx="282365" cy="282365"/>
            </a:xfrm>
            <a:prstGeom prst="rect">
              <a:avLst/>
            </a:prstGeom>
            <a:solidFill>
              <a:srgbClr val="CB181D">
                <a:alpha val="100000"/>
              </a:srgbClr>
            </a:solidFill>
            <a:ln w="5420" cap="flat">
              <a:solidFill>
                <a:srgbClr val="FFFFFF">
                  <a:alpha val="100000"/>
                </a:srgbClr>
              </a:solidFill>
              <a:prstDash val="solid"/>
              <a:miter/>
            </a:ln>
          </p:spPr>
          <p:txBody>
            <a:bodyPr/>
            <a:lstStyle/>
            <a:p/>
          </p:txBody>
        </p:sp>
        <p:sp>
          <p:nvSpPr>
            <p:cNvPr id="750" name="rc110"/>
            <p:cNvSpPr/>
            <p:nvPr/>
          </p:nvSpPr>
          <p:spPr>
            <a:xfrm>
              <a:off x="4777392" y="8803508"/>
              <a:ext cx="282365" cy="282365"/>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751" name="rc111"/>
            <p:cNvSpPr/>
            <p:nvPr/>
          </p:nvSpPr>
          <p:spPr>
            <a:xfrm>
              <a:off x="5059757" y="8803508"/>
              <a:ext cx="282365" cy="282365"/>
            </a:xfrm>
            <a:prstGeom prst="rect">
              <a:avLst/>
            </a:prstGeom>
            <a:solidFill>
              <a:srgbClr val="F6573C">
                <a:alpha val="100000"/>
              </a:srgbClr>
            </a:solidFill>
            <a:ln w="5420" cap="flat">
              <a:solidFill>
                <a:srgbClr val="FFFFFF">
                  <a:alpha val="100000"/>
                </a:srgbClr>
              </a:solidFill>
              <a:prstDash val="solid"/>
              <a:miter/>
            </a:ln>
          </p:spPr>
          <p:txBody>
            <a:bodyPr/>
            <a:lstStyle/>
            <a:p/>
          </p:txBody>
        </p:sp>
        <p:sp>
          <p:nvSpPr>
            <p:cNvPr id="752" name="rc112"/>
            <p:cNvSpPr/>
            <p:nvPr/>
          </p:nvSpPr>
          <p:spPr>
            <a:xfrm>
              <a:off x="5342122" y="8803508"/>
              <a:ext cx="282365" cy="282365"/>
            </a:xfrm>
            <a:prstGeom prst="rect">
              <a:avLst/>
            </a:prstGeom>
            <a:solidFill>
              <a:srgbClr val="FECEBA">
                <a:alpha val="100000"/>
              </a:srgbClr>
            </a:solidFill>
            <a:ln w="5420" cap="flat">
              <a:solidFill>
                <a:srgbClr val="FFFFFF">
                  <a:alpha val="100000"/>
                </a:srgbClr>
              </a:solidFill>
              <a:prstDash val="solid"/>
              <a:miter/>
            </a:ln>
          </p:spPr>
          <p:txBody>
            <a:bodyPr/>
            <a:lstStyle/>
            <a:p/>
          </p:txBody>
        </p:sp>
        <p:sp>
          <p:nvSpPr>
            <p:cNvPr id="753" name="tx113"/>
            <p:cNvSpPr/>
            <p:nvPr/>
          </p:nvSpPr>
          <p:spPr>
            <a:xfrm>
              <a:off x="1589200" y="8886350"/>
              <a:ext cx="45734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Others</a:t>
              </a:r>
            </a:p>
          </p:txBody>
        </p:sp>
        <p:sp>
          <p:nvSpPr>
            <p:cNvPr id="754" name="tx114"/>
            <p:cNvSpPr/>
            <p:nvPr/>
          </p:nvSpPr>
          <p:spPr>
            <a:xfrm>
              <a:off x="1098291" y="8603985"/>
              <a:ext cx="94825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SUD-COMOE</a:t>
              </a:r>
            </a:p>
          </p:txBody>
        </p:sp>
        <p:sp>
          <p:nvSpPr>
            <p:cNvPr id="755" name="tx115"/>
            <p:cNvSpPr/>
            <p:nvPr/>
          </p:nvSpPr>
          <p:spPr>
            <a:xfrm>
              <a:off x="1275843" y="8323108"/>
              <a:ext cx="77070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ABIDJAN 1</a:t>
              </a:r>
            </a:p>
          </p:txBody>
        </p:sp>
        <p:sp>
          <p:nvSpPr>
            <p:cNvPr id="756" name="tx116"/>
            <p:cNvSpPr/>
            <p:nvPr/>
          </p:nvSpPr>
          <p:spPr>
            <a:xfrm>
              <a:off x="1275843" y="8040743"/>
              <a:ext cx="77070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ABIDJAN 2</a:t>
              </a:r>
            </a:p>
          </p:txBody>
        </p:sp>
        <p:sp>
          <p:nvSpPr>
            <p:cNvPr id="757" name="tx117"/>
            <p:cNvSpPr/>
            <p:nvPr/>
          </p:nvSpPr>
          <p:spPr>
            <a:xfrm>
              <a:off x="1360749" y="7756890"/>
              <a:ext cx="685800"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GUEMON</a:t>
              </a:r>
            </a:p>
          </p:txBody>
        </p:sp>
        <p:sp>
          <p:nvSpPr>
            <p:cNvPr id="758" name="tx118"/>
            <p:cNvSpPr/>
            <p:nvPr/>
          </p:nvSpPr>
          <p:spPr>
            <a:xfrm>
              <a:off x="1360377" y="7474599"/>
              <a:ext cx="686172"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CAVALLY</a:t>
              </a:r>
            </a:p>
          </p:txBody>
        </p:sp>
        <p:sp>
          <p:nvSpPr>
            <p:cNvPr id="759" name="tx119"/>
            <p:cNvSpPr/>
            <p:nvPr/>
          </p:nvSpPr>
          <p:spPr>
            <a:xfrm>
              <a:off x="1597758" y="7192160"/>
              <a:ext cx="448791"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PORO</a:t>
              </a:r>
            </a:p>
          </p:txBody>
        </p:sp>
        <p:sp>
          <p:nvSpPr>
            <p:cNvPr id="760" name="tx120"/>
            <p:cNvSpPr/>
            <p:nvPr/>
          </p:nvSpPr>
          <p:spPr>
            <a:xfrm>
              <a:off x="1140484" y="6909794"/>
              <a:ext cx="906065"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SAN-PEDRO</a:t>
              </a:r>
            </a:p>
          </p:txBody>
        </p:sp>
        <p:sp>
          <p:nvSpPr>
            <p:cNvPr id="761" name="tx121"/>
            <p:cNvSpPr/>
            <p:nvPr/>
          </p:nvSpPr>
          <p:spPr>
            <a:xfrm>
              <a:off x="1589349" y="6631225"/>
              <a:ext cx="457200"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NAWA</a:t>
              </a:r>
            </a:p>
          </p:txBody>
        </p:sp>
        <p:sp>
          <p:nvSpPr>
            <p:cNvPr id="762" name="tx122"/>
            <p:cNvSpPr/>
            <p:nvPr/>
          </p:nvSpPr>
          <p:spPr>
            <a:xfrm rot="-2700000">
              <a:off x="1937653"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763" name="tx123"/>
            <p:cNvSpPr/>
            <p:nvPr/>
          </p:nvSpPr>
          <p:spPr>
            <a:xfrm rot="-2700000">
              <a:off x="2220018"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764" name="tx124"/>
            <p:cNvSpPr/>
            <p:nvPr/>
          </p:nvSpPr>
          <p:spPr>
            <a:xfrm rot="-2700000">
              <a:off x="2502383"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765" name="tx125"/>
            <p:cNvSpPr/>
            <p:nvPr/>
          </p:nvSpPr>
          <p:spPr>
            <a:xfrm rot="-2700000">
              <a:off x="2784748"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766" name="tx126"/>
            <p:cNvSpPr/>
            <p:nvPr/>
          </p:nvSpPr>
          <p:spPr>
            <a:xfrm rot="-2700000">
              <a:off x="3067114"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767" name="tx127"/>
            <p:cNvSpPr/>
            <p:nvPr/>
          </p:nvSpPr>
          <p:spPr>
            <a:xfrm rot="-2700000">
              <a:off x="3349479"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768" name="tx128"/>
            <p:cNvSpPr/>
            <p:nvPr/>
          </p:nvSpPr>
          <p:spPr>
            <a:xfrm rot="-2700000">
              <a:off x="3631844"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769" name="tx129"/>
            <p:cNvSpPr/>
            <p:nvPr/>
          </p:nvSpPr>
          <p:spPr>
            <a:xfrm rot="-2700000">
              <a:off x="3914209"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770" name="tx130"/>
            <p:cNvSpPr/>
            <p:nvPr/>
          </p:nvSpPr>
          <p:spPr>
            <a:xfrm rot="-2700000">
              <a:off x="4196574"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771" name="tx131"/>
            <p:cNvSpPr/>
            <p:nvPr/>
          </p:nvSpPr>
          <p:spPr>
            <a:xfrm rot="-2700000">
              <a:off x="4478913" y="9429857"/>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772" name="tx132"/>
            <p:cNvSpPr/>
            <p:nvPr/>
          </p:nvSpPr>
          <p:spPr>
            <a:xfrm rot="-2700000">
              <a:off x="4761304"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773" name="tx133"/>
            <p:cNvSpPr/>
            <p:nvPr/>
          </p:nvSpPr>
          <p:spPr>
            <a:xfrm rot="-2700000">
              <a:off x="5043669"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774" name="pic134"/>
            <p:cNvPicPr/>
            <p:nvPr/>
          </p:nvPicPr>
          <p:blipFill>
            <a:blip r:embed="rId2" cstate="print"/>
            <a:stretch>
              <a:fillRect/>
            </a:stretch>
          </p:blipFill>
          <p:spPr>
            <a:xfrm>
              <a:off x="2850296" y="9925424"/>
              <a:ext cx="2160000" cy="144000"/>
            </a:xfrm>
            <a:prstGeom prst="rect">
              <a:avLst/>
            </a:prstGeom>
          </p:spPr>
        </p:pic>
        <p:sp>
          <p:nvSpPr>
            <p:cNvPr id="775" name="pl135"/>
            <p:cNvSpPr/>
            <p:nvPr/>
          </p:nvSpPr>
          <p:spPr>
            <a:xfrm>
              <a:off x="3147460"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76" name="pl136"/>
            <p:cNvSpPr/>
            <p:nvPr/>
          </p:nvSpPr>
          <p:spPr>
            <a:xfrm>
              <a:off x="3473642"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77" name="pl137"/>
            <p:cNvSpPr/>
            <p:nvPr/>
          </p:nvSpPr>
          <p:spPr>
            <a:xfrm>
              <a:off x="3799824"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78" name="pl138"/>
            <p:cNvSpPr/>
            <p:nvPr/>
          </p:nvSpPr>
          <p:spPr>
            <a:xfrm>
              <a:off x="4126005"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79" name="pl139"/>
            <p:cNvSpPr/>
            <p:nvPr/>
          </p:nvSpPr>
          <p:spPr>
            <a:xfrm>
              <a:off x="4452187"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80" name="pl140"/>
            <p:cNvSpPr/>
            <p:nvPr/>
          </p:nvSpPr>
          <p:spPr>
            <a:xfrm>
              <a:off x="4778369"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81" name="pl141"/>
            <p:cNvSpPr/>
            <p:nvPr/>
          </p:nvSpPr>
          <p:spPr>
            <a:xfrm>
              <a:off x="3147460"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82" name="pl142"/>
            <p:cNvSpPr/>
            <p:nvPr/>
          </p:nvSpPr>
          <p:spPr>
            <a:xfrm>
              <a:off x="3473642"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83" name="pl143"/>
            <p:cNvSpPr/>
            <p:nvPr/>
          </p:nvSpPr>
          <p:spPr>
            <a:xfrm>
              <a:off x="3799824"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84" name="pl144"/>
            <p:cNvSpPr/>
            <p:nvPr/>
          </p:nvSpPr>
          <p:spPr>
            <a:xfrm>
              <a:off x="4126005"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85" name="pl145"/>
            <p:cNvSpPr/>
            <p:nvPr/>
          </p:nvSpPr>
          <p:spPr>
            <a:xfrm>
              <a:off x="4452187"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86" name="pl146"/>
            <p:cNvSpPr/>
            <p:nvPr/>
          </p:nvSpPr>
          <p:spPr>
            <a:xfrm>
              <a:off x="4778369"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87" name="tx147"/>
            <p:cNvSpPr/>
            <p:nvPr/>
          </p:nvSpPr>
          <p:spPr>
            <a:xfrm>
              <a:off x="3076829" y="1013709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10</a:t>
              </a:r>
            </a:p>
          </p:txBody>
        </p:sp>
        <p:sp>
          <p:nvSpPr>
            <p:cNvPr id="788" name="tx148"/>
            <p:cNvSpPr/>
            <p:nvPr/>
          </p:nvSpPr>
          <p:spPr>
            <a:xfrm>
              <a:off x="3403010" y="1013709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20</a:t>
              </a:r>
            </a:p>
          </p:txBody>
        </p:sp>
        <p:sp>
          <p:nvSpPr>
            <p:cNvPr id="789" name="tx149"/>
            <p:cNvSpPr/>
            <p:nvPr/>
          </p:nvSpPr>
          <p:spPr>
            <a:xfrm>
              <a:off x="3729192" y="10137029"/>
              <a:ext cx="141262" cy="92893"/>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30</a:t>
              </a:r>
            </a:p>
          </p:txBody>
        </p:sp>
        <p:sp>
          <p:nvSpPr>
            <p:cNvPr id="790" name="tx150"/>
            <p:cNvSpPr/>
            <p:nvPr/>
          </p:nvSpPr>
          <p:spPr>
            <a:xfrm>
              <a:off x="4055374" y="1013709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40</a:t>
              </a:r>
            </a:p>
          </p:txBody>
        </p:sp>
        <p:sp>
          <p:nvSpPr>
            <p:cNvPr id="791" name="tx151"/>
            <p:cNvSpPr/>
            <p:nvPr/>
          </p:nvSpPr>
          <p:spPr>
            <a:xfrm>
              <a:off x="4381556" y="1013709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50</a:t>
              </a:r>
            </a:p>
          </p:txBody>
        </p:sp>
        <p:sp>
          <p:nvSpPr>
            <p:cNvPr id="792" name="tx152"/>
            <p:cNvSpPr/>
            <p:nvPr/>
          </p:nvSpPr>
          <p:spPr>
            <a:xfrm>
              <a:off x="4707738" y="1013709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60</a:t>
              </a:r>
            </a:p>
          </p:txBody>
        </p:sp>
        <p:sp>
          <p:nvSpPr>
            <p:cNvPr id="793" name="tx153"/>
            <p:cNvSpPr/>
            <p:nvPr/>
          </p:nvSpPr>
          <p:spPr>
            <a:xfrm>
              <a:off x="1187650" y="6250748"/>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794"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795"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796"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Croatia</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772732" y="2153563"/>
              <a:ext cx="4049618" cy="3131794"/>
            </a:xfrm>
            <a:prstGeom prst="rect">
              <a:avLst/>
            </a:prstGeom>
            <a:solidFill>
              <a:srgbClr val="FFFFFF">
                <a:alpha val="100000"/>
              </a:srgbClr>
            </a:solidFill>
          </p:spPr>
          <p:txBody>
            <a:bodyPr/>
            <a:lstStyle/>
            <a:p/>
          </p:txBody>
        </p:sp>
        <p:sp>
          <p:nvSpPr>
            <p:cNvPr id="7" name="pl6"/>
            <p:cNvSpPr/>
            <p:nvPr/>
          </p:nvSpPr>
          <p:spPr>
            <a:xfrm>
              <a:off x="1772732" y="4783468"/>
              <a:ext cx="4049618" cy="0"/>
            </a:xfrm>
            <a:custGeom>
              <a:avLst/>
              <a:pathLst>
                <a:path w="4049618" h="0">
                  <a:moveTo>
                    <a:pt x="0" y="0"/>
                  </a:moveTo>
                  <a:lnTo>
                    <a:pt x="4049618" y="0"/>
                  </a:lnTo>
                  <a:lnTo>
                    <a:pt x="4049618" y="0"/>
                  </a:lnTo>
                </a:path>
              </a:pathLst>
            </a:custGeom>
            <a:ln w="6775" cap="flat">
              <a:solidFill>
                <a:srgbClr val="EBEBEB">
                  <a:alpha val="100000"/>
                </a:srgbClr>
              </a:solidFill>
              <a:prstDash val="solid"/>
              <a:round/>
            </a:ln>
          </p:spPr>
          <p:txBody>
            <a:bodyPr/>
            <a:lstStyle/>
            <a:p/>
          </p:txBody>
        </p:sp>
        <p:sp>
          <p:nvSpPr>
            <p:cNvPr id="8" name="pl7"/>
            <p:cNvSpPr/>
            <p:nvPr/>
          </p:nvSpPr>
          <p:spPr>
            <a:xfrm>
              <a:off x="1772732" y="3779687"/>
              <a:ext cx="4049618" cy="0"/>
            </a:xfrm>
            <a:custGeom>
              <a:avLst/>
              <a:pathLst>
                <a:path w="4049618" h="0">
                  <a:moveTo>
                    <a:pt x="0" y="0"/>
                  </a:moveTo>
                  <a:lnTo>
                    <a:pt x="4049618" y="0"/>
                  </a:lnTo>
                  <a:lnTo>
                    <a:pt x="4049618" y="0"/>
                  </a:lnTo>
                </a:path>
              </a:pathLst>
            </a:custGeom>
            <a:ln w="6775" cap="flat">
              <a:solidFill>
                <a:srgbClr val="EBEBEB">
                  <a:alpha val="100000"/>
                </a:srgbClr>
              </a:solidFill>
              <a:prstDash val="solid"/>
              <a:round/>
            </a:ln>
          </p:spPr>
          <p:txBody>
            <a:bodyPr/>
            <a:lstStyle/>
            <a:p/>
          </p:txBody>
        </p:sp>
        <p:sp>
          <p:nvSpPr>
            <p:cNvPr id="9" name="pl8"/>
            <p:cNvSpPr/>
            <p:nvPr/>
          </p:nvSpPr>
          <p:spPr>
            <a:xfrm>
              <a:off x="1772732" y="2775907"/>
              <a:ext cx="4049618" cy="0"/>
            </a:xfrm>
            <a:custGeom>
              <a:avLst/>
              <a:pathLst>
                <a:path w="4049618" h="0">
                  <a:moveTo>
                    <a:pt x="0" y="0"/>
                  </a:moveTo>
                  <a:lnTo>
                    <a:pt x="4049618" y="0"/>
                  </a:lnTo>
                  <a:lnTo>
                    <a:pt x="4049618" y="0"/>
                  </a:lnTo>
                </a:path>
              </a:pathLst>
            </a:custGeom>
            <a:ln w="6775" cap="flat">
              <a:solidFill>
                <a:srgbClr val="EBEBEB">
                  <a:alpha val="100000"/>
                </a:srgbClr>
              </a:solidFill>
              <a:prstDash val="solid"/>
              <a:round/>
            </a:ln>
          </p:spPr>
          <p:txBody>
            <a:bodyPr/>
            <a:lstStyle/>
            <a:p/>
          </p:txBody>
        </p:sp>
        <p:sp>
          <p:nvSpPr>
            <p:cNvPr id="10" name="pl9"/>
            <p:cNvSpPr/>
            <p:nvPr/>
          </p:nvSpPr>
          <p:spPr>
            <a:xfrm>
              <a:off x="1772732" y="5285358"/>
              <a:ext cx="4049618" cy="0"/>
            </a:xfrm>
            <a:custGeom>
              <a:avLst/>
              <a:pathLst>
                <a:path w="4049618" h="0">
                  <a:moveTo>
                    <a:pt x="0" y="0"/>
                  </a:moveTo>
                  <a:lnTo>
                    <a:pt x="4049618" y="0"/>
                  </a:lnTo>
                  <a:lnTo>
                    <a:pt x="4049618" y="0"/>
                  </a:lnTo>
                </a:path>
              </a:pathLst>
            </a:custGeom>
            <a:ln w="13550" cap="flat">
              <a:solidFill>
                <a:srgbClr val="EBEBEB">
                  <a:alpha val="100000"/>
                </a:srgbClr>
              </a:solidFill>
              <a:prstDash val="solid"/>
              <a:round/>
            </a:ln>
          </p:spPr>
          <p:txBody>
            <a:bodyPr/>
            <a:lstStyle/>
            <a:p/>
          </p:txBody>
        </p:sp>
        <p:sp>
          <p:nvSpPr>
            <p:cNvPr id="11" name="pl10"/>
            <p:cNvSpPr/>
            <p:nvPr/>
          </p:nvSpPr>
          <p:spPr>
            <a:xfrm>
              <a:off x="1772732" y="4281578"/>
              <a:ext cx="4049618" cy="0"/>
            </a:xfrm>
            <a:custGeom>
              <a:avLst/>
              <a:pathLst>
                <a:path w="4049618" h="0">
                  <a:moveTo>
                    <a:pt x="0" y="0"/>
                  </a:moveTo>
                  <a:lnTo>
                    <a:pt x="4049618" y="0"/>
                  </a:lnTo>
                  <a:lnTo>
                    <a:pt x="4049618" y="0"/>
                  </a:lnTo>
                </a:path>
              </a:pathLst>
            </a:custGeom>
            <a:ln w="13550" cap="flat">
              <a:solidFill>
                <a:srgbClr val="EBEBEB">
                  <a:alpha val="100000"/>
                </a:srgbClr>
              </a:solidFill>
              <a:prstDash val="solid"/>
              <a:round/>
            </a:ln>
          </p:spPr>
          <p:txBody>
            <a:bodyPr/>
            <a:lstStyle/>
            <a:p/>
          </p:txBody>
        </p:sp>
        <p:sp>
          <p:nvSpPr>
            <p:cNvPr id="12" name="pl11"/>
            <p:cNvSpPr/>
            <p:nvPr/>
          </p:nvSpPr>
          <p:spPr>
            <a:xfrm>
              <a:off x="1772732" y="3277797"/>
              <a:ext cx="4049618" cy="0"/>
            </a:xfrm>
            <a:custGeom>
              <a:avLst/>
              <a:pathLst>
                <a:path w="4049618" h="0">
                  <a:moveTo>
                    <a:pt x="0" y="0"/>
                  </a:moveTo>
                  <a:lnTo>
                    <a:pt x="4049618" y="0"/>
                  </a:lnTo>
                  <a:lnTo>
                    <a:pt x="4049618" y="0"/>
                  </a:lnTo>
                </a:path>
              </a:pathLst>
            </a:custGeom>
            <a:ln w="13550" cap="flat">
              <a:solidFill>
                <a:srgbClr val="EBEBEB">
                  <a:alpha val="100000"/>
                </a:srgbClr>
              </a:solidFill>
              <a:prstDash val="solid"/>
              <a:round/>
            </a:ln>
          </p:spPr>
          <p:txBody>
            <a:bodyPr/>
            <a:lstStyle/>
            <a:p/>
          </p:txBody>
        </p:sp>
        <p:sp>
          <p:nvSpPr>
            <p:cNvPr id="13" name="pl12"/>
            <p:cNvSpPr/>
            <p:nvPr/>
          </p:nvSpPr>
          <p:spPr>
            <a:xfrm>
              <a:off x="1772732" y="2274017"/>
              <a:ext cx="4049618" cy="0"/>
            </a:xfrm>
            <a:custGeom>
              <a:avLst/>
              <a:pathLst>
                <a:path w="4049618" h="0">
                  <a:moveTo>
                    <a:pt x="0" y="0"/>
                  </a:moveTo>
                  <a:lnTo>
                    <a:pt x="4049618" y="0"/>
                  </a:lnTo>
                  <a:lnTo>
                    <a:pt x="4049618" y="0"/>
                  </a:lnTo>
                </a:path>
              </a:pathLst>
            </a:custGeom>
            <a:ln w="13550" cap="flat">
              <a:solidFill>
                <a:srgbClr val="EBEBEB">
                  <a:alpha val="100000"/>
                </a:srgbClr>
              </a:solidFill>
              <a:prstDash val="solid"/>
              <a:round/>
            </a:ln>
          </p:spPr>
          <p:txBody>
            <a:bodyPr/>
            <a:lstStyle/>
            <a:p/>
          </p:txBody>
        </p:sp>
        <p:sp>
          <p:nvSpPr>
            <p:cNvPr id="14" name="rc13"/>
            <p:cNvSpPr/>
            <p:nvPr/>
          </p:nvSpPr>
          <p:spPr>
            <a:xfrm>
              <a:off x="4809946" y="4883846"/>
              <a:ext cx="298742" cy="4015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 name="rc14"/>
            <p:cNvSpPr/>
            <p:nvPr/>
          </p:nvSpPr>
          <p:spPr>
            <a:xfrm>
              <a:off x="4809946" y="4883846"/>
              <a:ext cx="29874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 name="rc15"/>
            <p:cNvSpPr/>
            <p:nvPr/>
          </p:nvSpPr>
          <p:spPr>
            <a:xfrm>
              <a:off x="4809946" y="4883846"/>
              <a:ext cx="29874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 name="rc16"/>
            <p:cNvSpPr/>
            <p:nvPr/>
          </p:nvSpPr>
          <p:spPr>
            <a:xfrm>
              <a:off x="4809946" y="4883846"/>
              <a:ext cx="29874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 name="rc17"/>
            <p:cNvSpPr/>
            <p:nvPr/>
          </p:nvSpPr>
          <p:spPr>
            <a:xfrm>
              <a:off x="5141882" y="5084602"/>
              <a:ext cx="298742" cy="20075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 name="rc18"/>
            <p:cNvSpPr/>
            <p:nvPr/>
          </p:nvSpPr>
          <p:spPr>
            <a:xfrm>
              <a:off x="5141882" y="5084602"/>
              <a:ext cx="29874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 name="rc19"/>
            <p:cNvSpPr/>
            <p:nvPr/>
          </p:nvSpPr>
          <p:spPr>
            <a:xfrm>
              <a:off x="5141882" y="5084602"/>
              <a:ext cx="29874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 name="rc20"/>
            <p:cNvSpPr/>
            <p:nvPr/>
          </p:nvSpPr>
          <p:spPr>
            <a:xfrm>
              <a:off x="5141882" y="5084602"/>
              <a:ext cx="29874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 name="pg21"/>
            <p:cNvSpPr/>
            <p:nvPr/>
          </p:nvSpPr>
          <p:spPr>
            <a:xfrm>
              <a:off x="3017190"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3" name="tx22"/>
            <p:cNvSpPr/>
            <p:nvPr/>
          </p:nvSpPr>
          <p:spPr>
            <a:xfrm>
              <a:off x="3142073"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 case(s)</a:t>
              </a:r>
            </a:p>
          </p:txBody>
        </p:sp>
        <p:sp>
          <p:nvSpPr>
            <p:cNvPr id="24" name="pg23"/>
            <p:cNvSpPr/>
            <p:nvPr/>
          </p:nvSpPr>
          <p:spPr>
            <a:xfrm>
              <a:off x="3203568" y="2394471"/>
              <a:ext cx="1187946" cy="311602"/>
            </a:xfrm>
            <a:custGeom>
              <a:avLst/>
              <a:pathLst>
                <a:path w="1187946" h="311602">
                  <a:moveTo>
                    <a:pt x="26017" y="311602"/>
                  </a:moveTo>
                  <a:lnTo>
                    <a:pt x="1161929" y="311602"/>
                  </a:lnTo>
                  <a:lnTo>
                    <a:pt x="1160881" y="311581"/>
                  </a:lnTo>
                  <a:lnTo>
                    <a:pt x="1165065" y="311412"/>
                  </a:lnTo>
                  <a:lnTo>
                    <a:pt x="1169167" y="310575"/>
                  </a:lnTo>
                  <a:lnTo>
                    <a:pt x="1173082" y="309090"/>
                  </a:lnTo>
                  <a:lnTo>
                    <a:pt x="1176708" y="306996"/>
                  </a:lnTo>
                  <a:lnTo>
                    <a:pt x="1179952" y="304348"/>
                  </a:lnTo>
                  <a:lnTo>
                    <a:pt x="1182728" y="301214"/>
                  </a:lnTo>
                  <a:lnTo>
                    <a:pt x="1184966" y="297675"/>
                  </a:lnTo>
                  <a:lnTo>
                    <a:pt x="1186607" y="293823"/>
                  </a:lnTo>
                  <a:lnTo>
                    <a:pt x="1187609" y="289758"/>
                  </a:lnTo>
                  <a:lnTo>
                    <a:pt x="1187946" y="285585"/>
                  </a:lnTo>
                  <a:lnTo>
                    <a:pt x="1187946" y="26017"/>
                  </a:lnTo>
                  <a:lnTo>
                    <a:pt x="1187609" y="21843"/>
                  </a:lnTo>
                  <a:lnTo>
                    <a:pt x="1186607" y="17778"/>
                  </a:lnTo>
                  <a:lnTo>
                    <a:pt x="1184966" y="13926"/>
                  </a:lnTo>
                  <a:lnTo>
                    <a:pt x="1182728" y="10387"/>
                  </a:lnTo>
                  <a:lnTo>
                    <a:pt x="1179952" y="7253"/>
                  </a:lnTo>
                  <a:lnTo>
                    <a:pt x="1176708" y="4605"/>
                  </a:lnTo>
                  <a:lnTo>
                    <a:pt x="1173082" y="2511"/>
                  </a:lnTo>
                  <a:lnTo>
                    <a:pt x="1169167" y="1027"/>
                  </a:lnTo>
                  <a:lnTo>
                    <a:pt x="1165065" y="189"/>
                  </a:lnTo>
                  <a:lnTo>
                    <a:pt x="116192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5" name="tx24"/>
            <p:cNvSpPr/>
            <p:nvPr/>
          </p:nvSpPr>
          <p:spPr>
            <a:xfrm>
              <a:off x="3307637" y="2466357"/>
              <a:ext cx="97980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3 case(s)</a:t>
              </a:r>
            </a:p>
          </p:txBody>
        </p:sp>
        <p:sp>
          <p:nvSpPr>
            <p:cNvPr id="26" name="rc25"/>
            <p:cNvSpPr/>
            <p:nvPr/>
          </p:nvSpPr>
          <p:spPr>
            <a:xfrm>
              <a:off x="1772732" y="2153563"/>
              <a:ext cx="4049618" cy="3131794"/>
            </a:xfrm>
            <a:prstGeom prst="rect">
              <a:avLst/>
            </a:prstGeom>
            <a:ln w="13550" cap="rnd">
              <a:solidFill>
                <a:srgbClr val="333333">
                  <a:alpha val="100000"/>
                </a:srgbClr>
              </a:solidFill>
              <a:prstDash val="solid"/>
              <a:round/>
            </a:ln>
          </p:spPr>
          <p:txBody>
            <a:bodyPr/>
            <a:lstStyle/>
            <a:p/>
          </p:txBody>
        </p:sp>
        <p:sp>
          <p:nvSpPr>
            <p:cNvPr id="27" name="rc26"/>
            <p:cNvSpPr/>
            <p:nvPr/>
          </p:nvSpPr>
          <p:spPr>
            <a:xfrm>
              <a:off x="5822351" y="2153563"/>
              <a:ext cx="4049618" cy="3131794"/>
            </a:xfrm>
            <a:prstGeom prst="rect">
              <a:avLst/>
            </a:prstGeom>
            <a:solidFill>
              <a:srgbClr val="FFFFFF">
                <a:alpha val="100000"/>
              </a:srgbClr>
            </a:solidFill>
          </p:spPr>
          <p:txBody>
            <a:bodyPr/>
            <a:lstStyle/>
            <a:p/>
          </p:txBody>
        </p:sp>
        <p:sp>
          <p:nvSpPr>
            <p:cNvPr id="28" name="pl27"/>
            <p:cNvSpPr/>
            <p:nvPr/>
          </p:nvSpPr>
          <p:spPr>
            <a:xfrm>
              <a:off x="5822351" y="4783468"/>
              <a:ext cx="4049618" cy="0"/>
            </a:xfrm>
            <a:custGeom>
              <a:avLst/>
              <a:pathLst>
                <a:path w="4049618" h="0">
                  <a:moveTo>
                    <a:pt x="0" y="0"/>
                  </a:moveTo>
                  <a:lnTo>
                    <a:pt x="4049618" y="0"/>
                  </a:lnTo>
                  <a:lnTo>
                    <a:pt x="4049618" y="0"/>
                  </a:lnTo>
                </a:path>
              </a:pathLst>
            </a:custGeom>
            <a:ln w="6775" cap="flat">
              <a:solidFill>
                <a:srgbClr val="EBEBEB">
                  <a:alpha val="100000"/>
                </a:srgbClr>
              </a:solidFill>
              <a:prstDash val="solid"/>
              <a:round/>
            </a:ln>
          </p:spPr>
          <p:txBody>
            <a:bodyPr/>
            <a:lstStyle/>
            <a:p/>
          </p:txBody>
        </p:sp>
        <p:sp>
          <p:nvSpPr>
            <p:cNvPr id="29" name="pl28"/>
            <p:cNvSpPr/>
            <p:nvPr/>
          </p:nvSpPr>
          <p:spPr>
            <a:xfrm>
              <a:off x="5822351" y="3779687"/>
              <a:ext cx="4049618" cy="0"/>
            </a:xfrm>
            <a:custGeom>
              <a:avLst/>
              <a:pathLst>
                <a:path w="4049618" h="0">
                  <a:moveTo>
                    <a:pt x="0" y="0"/>
                  </a:moveTo>
                  <a:lnTo>
                    <a:pt x="4049618" y="0"/>
                  </a:lnTo>
                  <a:lnTo>
                    <a:pt x="4049618" y="0"/>
                  </a:lnTo>
                </a:path>
              </a:pathLst>
            </a:custGeom>
            <a:ln w="6775" cap="flat">
              <a:solidFill>
                <a:srgbClr val="EBEBEB">
                  <a:alpha val="100000"/>
                </a:srgbClr>
              </a:solidFill>
              <a:prstDash val="solid"/>
              <a:round/>
            </a:ln>
          </p:spPr>
          <p:txBody>
            <a:bodyPr/>
            <a:lstStyle/>
            <a:p/>
          </p:txBody>
        </p:sp>
        <p:sp>
          <p:nvSpPr>
            <p:cNvPr id="30" name="pl29"/>
            <p:cNvSpPr/>
            <p:nvPr/>
          </p:nvSpPr>
          <p:spPr>
            <a:xfrm>
              <a:off x="5822351" y="2775907"/>
              <a:ext cx="4049618" cy="0"/>
            </a:xfrm>
            <a:custGeom>
              <a:avLst/>
              <a:pathLst>
                <a:path w="4049618" h="0">
                  <a:moveTo>
                    <a:pt x="0" y="0"/>
                  </a:moveTo>
                  <a:lnTo>
                    <a:pt x="4049618" y="0"/>
                  </a:lnTo>
                  <a:lnTo>
                    <a:pt x="4049618" y="0"/>
                  </a:lnTo>
                </a:path>
              </a:pathLst>
            </a:custGeom>
            <a:ln w="6775" cap="flat">
              <a:solidFill>
                <a:srgbClr val="EBEBEB">
                  <a:alpha val="100000"/>
                </a:srgbClr>
              </a:solidFill>
              <a:prstDash val="solid"/>
              <a:round/>
            </a:ln>
          </p:spPr>
          <p:txBody>
            <a:bodyPr/>
            <a:lstStyle/>
            <a:p/>
          </p:txBody>
        </p:sp>
        <p:sp>
          <p:nvSpPr>
            <p:cNvPr id="31" name="pl30"/>
            <p:cNvSpPr/>
            <p:nvPr/>
          </p:nvSpPr>
          <p:spPr>
            <a:xfrm>
              <a:off x="5822351" y="5285358"/>
              <a:ext cx="4049618" cy="0"/>
            </a:xfrm>
            <a:custGeom>
              <a:avLst/>
              <a:pathLst>
                <a:path w="4049618" h="0">
                  <a:moveTo>
                    <a:pt x="0" y="0"/>
                  </a:moveTo>
                  <a:lnTo>
                    <a:pt x="4049618" y="0"/>
                  </a:lnTo>
                  <a:lnTo>
                    <a:pt x="4049618" y="0"/>
                  </a:lnTo>
                </a:path>
              </a:pathLst>
            </a:custGeom>
            <a:ln w="13550" cap="flat">
              <a:solidFill>
                <a:srgbClr val="EBEBEB">
                  <a:alpha val="100000"/>
                </a:srgbClr>
              </a:solidFill>
              <a:prstDash val="solid"/>
              <a:round/>
            </a:ln>
          </p:spPr>
          <p:txBody>
            <a:bodyPr/>
            <a:lstStyle/>
            <a:p/>
          </p:txBody>
        </p:sp>
        <p:sp>
          <p:nvSpPr>
            <p:cNvPr id="32" name="pl31"/>
            <p:cNvSpPr/>
            <p:nvPr/>
          </p:nvSpPr>
          <p:spPr>
            <a:xfrm>
              <a:off x="5822351" y="4281578"/>
              <a:ext cx="4049618" cy="0"/>
            </a:xfrm>
            <a:custGeom>
              <a:avLst/>
              <a:pathLst>
                <a:path w="4049618" h="0">
                  <a:moveTo>
                    <a:pt x="0" y="0"/>
                  </a:moveTo>
                  <a:lnTo>
                    <a:pt x="4049618" y="0"/>
                  </a:lnTo>
                  <a:lnTo>
                    <a:pt x="4049618" y="0"/>
                  </a:lnTo>
                </a:path>
              </a:pathLst>
            </a:custGeom>
            <a:ln w="13550" cap="flat">
              <a:solidFill>
                <a:srgbClr val="EBEBEB">
                  <a:alpha val="100000"/>
                </a:srgbClr>
              </a:solidFill>
              <a:prstDash val="solid"/>
              <a:round/>
            </a:ln>
          </p:spPr>
          <p:txBody>
            <a:bodyPr/>
            <a:lstStyle/>
            <a:p/>
          </p:txBody>
        </p:sp>
        <p:sp>
          <p:nvSpPr>
            <p:cNvPr id="33" name="pl32"/>
            <p:cNvSpPr/>
            <p:nvPr/>
          </p:nvSpPr>
          <p:spPr>
            <a:xfrm>
              <a:off x="5822351" y="3277797"/>
              <a:ext cx="4049618" cy="0"/>
            </a:xfrm>
            <a:custGeom>
              <a:avLst/>
              <a:pathLst>
                <a:path w="4049618" h="0">
                  <a:moveTo>
                    <a:pt x="0" y="0"/>
                  </a:moveTo>
                  <a:lnTo>
                    <a:pt x="4049618" y="0"/>
                  </a:lnTo>
                  <a:lnTo>
                    <a:pt x="4049618" y="0"/>
                  </a:lnTo>
                </a:path>
              </a:pathLst>
            </a:custGeom>
            <a:ln w="13550" cap="flat">
              <a:solidFill>
                <a:srgbClr val="EBEBEB">
                  <a:alpha val="100000"/>
                </a:srgbClr>
              </a:solidFill>
              <a:prstDash val="solid"/>
              <a:round/>
            </a:ln>
          </p:spPr>
          <p:txBody>
            <a:bodyPr/>
            <a:lstStyle/>
            <a:p/>
          </p:txBody>
        </p:sp>
        <p:sp>
          <p:nvSpPr>
            <p:cNvPr id="34" name="pl33"/>
            <p:cNvSpPr/>
            <p:nvPr/>
          </p:nvSpPr>
          <p:spPr>
            <a:xfrm>
              <a:off x="5822351" y="2274017"/>
              <a:ext cx="4049618" cy="0"/>
            </a:xfrm>
            <a:custGeom>
              <a:avLst/>
              <a:pathLst>
                <a:path w="4049618" h="0">
                  <a:moveTo>
                    <a:pt x="0" y="0"/>
                  </a:moveTo>
                  <a:lnTo>
                    <a:pt x="4049618" y="0"/>
                  </a:lnTo>
                  <a:lnTo>
                    <a:pt x="4049618" y="0"/>
                  </a:lnTo>
                </a:path>
              </a:pathLst>
            </a:custGeom>
            <a:ln w="13550" cap="flat">
              <a:solidFill>
                <a:srgbClr val="EBEBEB">
                  <a:alpha val="100000"/>
                </a:srgbClr>
              </a:solidFill>
              <a:prstDash val="solid"/>
              <a:round/>
            </a:ln>
          </p:spPr>
          <p:txBody>
            <a:bodyPr/>
            <a:lstStyle/>
            <a:p/>
          </p:txBody>
        </p:sp>
        <p:sp>
          <p:nvSpPr>
            <p:cNvPr id="35" name="rc34"/>
            <p:cNvSpPr/>
            <p:nvPr/>
          </p:nvSpPr>
          <p:spPr>
            <a:xfrm>
              <a:off x="5872141" y="5084602"/>
              <a:ext cx="298742" cy="20075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6" name="rc35"/>
            <p:cNvSpPr/>
            <p:nvPr/>
          </p:nvSpPr>
          <p:spPr>
            <a:xfrm>
              <a:off x="5872141" y="5084602"/>
              <a:ext cx="29874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7" name="rc36"/>
            <p:cNvSpPr/>
            <p:nvPr/>
          </p:nvSpPr>
          <p:spPr>
            <a:xfrm>
              <a:off x="5872141" y="5084602"/>
              <a:ext cx="29874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8" name="rc37"/>
            <p:cNvSpPr/>
            <p:nvPr/>
          </p:nvSpPr>
          <p:spPr>
            <a:xfrm>
              <a:off x="5872141" y="5084602"/>
              <a:ext cx="29874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9" name="rc38"/>
            <p:cNvSpPr/>
            <p:nvPr/>
          </p:nvSpPr>
          <p:spPr>
            <a:xfrm>
              <a:off x="6536013" y="5084602"/>
              <a:ext cx="298742" cy="20075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0" name="rc39"/>
            <p:cNvSpPr/>
            <p:nvPr/>
          </p:nvSpPr>
          <p:spPr>
            <a:xfrm>
              <a:off x="6536013" y="5084602"/>
              <a:ext cx="29874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1" name="rc40"/>
            <p:cNvSpPr/>
            <p:nvPr/>
          </p:nvSpPr>
          <p:spPr>
            <a:xfrm>
              <a:off x="6536013" y="5084602"/>
              <a:ext cx="29874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2" name="rc41"/>
            <p:cNvSpPr/>
            <p:nvPr/>
          </p:nvSpPr>
          <p:spPr>
            <a:xfrm>
              <a:off x="6536013" y="5084602"/>
              <a:ext cx="29874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3" name="rc42"/>
            <p:cNvSpPr/>
            <p:nvPr/>
          </p:nvSpPr>
          <p:spPr>
            <a:xfrm>
              <a:off x="6867949" y="4683090"/>
              <a:ext cx="298742" cy="60226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4" name="rc43"/>
            <p:cNvSpPr/>
            <p:nvPr/>
          </p:nvSpPr>
          <p:spPr>
            <a:xfrm>
              <a:off x="6867949" y="4683090"/>
              <a:ext cx="29874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 name="rc44"/>
            <p:cNvSpPr/>
            <p:nvPr/>
          </p:nvSpPr>
          <p:spPr>
            <a:xfrm>
              <a:off x="6867949" y="4683090"/>
              <a:ext cx="29874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6" name="rc45"/>
            <p:cNvSpPr/>
            <p:nvPr/>
          </p:nvSpPr>
          <p:spPr>
            <a:xfrm>
              <a:off x="6867949" y="4683090"/>
              <a:ext cx="29874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7" name="rc46"/>
            <p:cNvSpPr/>
            <p:nvPr/>
          </p:nvSpPr>
          <p:spPr>
            <a:xfrm>
              <a:off x="7199885" y="2876285"/>
              <a:ext cx="298742" cy="24090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8" name="rc47"/>
            <p:cNvSpPr/>
            <p:nvPr/>
          </p:nvSpPr>
          <p:spPr>
            <a:xfrm>
              <a:off x="7199885" y="2876285"/>
              <a:ext cx="29874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9" name="rc48"/>
            <p:cNvSpPr/>
            <p:nvPr/>
          </p:nvSpPr>
          <p:spPr>
            <a:xfrm>
              <a:off x="7199885" y="2876285"/>
              <a:ext cx="29874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0" name="rc49"/>
            <p:cNvSpPr/>
            <p:nvPr/>
          </p:nvSpPr>
          <p:spPr>
            <a:xfrm>
              <a:off x="7199885" y="2876285"/>
              <a:ext cx="29874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1" name="rc50"/>
            <p:cNvSpPr/>
            <p:nvPr/>
          </p:nvSpPr>
          <p:spPr>
            <a:xfrm>
              <a:off x="7531821" y="4080821"/>
              <a:ext cx="298742" cy="12045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2" name="rc51"/>
            <p:cNvSpPr/>
            <p:nvPr/>
          </p:nvSpPr>
          <p:spPr>
            <a:xfrm>
              <a:off x="7531821" y="3880065"/>
              <a:ext cx="298742" cy="20075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3" name="rc52"/>
            <p:cNvSpPr/>
            <p:nvPr/>
          </p:nvSpPr>
          <p:spPr>
            <a:xfrm>
              <a:off x="7531821" y="3880065"/>
              <a:ext cx="29874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4" name="rc53"/>
            <p:cNvSpPr/>
            <p:nvPr/>
          </p:nvSpPr>
          <p:spPr>
            <a:xfrm>
              <a:off x="7531821" y="3880065"/>
              <a:ext cx="29874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5" name="rc54"/>
            <p:cNvSpPr/>
            <p:nvPr/>
          </p:nvSpPr>
          <p:spPr>
            <a:xfrm>
              <a:off x="7863757" y="5084602"/>
              <a:ext cx="298742" cy="20075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6" name="rc55"/>
            <p:cNvSpPr/>
            <p:nvPr/>
          </p:nvSpPr>
          <p:spPr>
            <a:xfrm>
              <a:off x="7863757" y="5084602"/>
              <a:ext cx="29874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7" name="rc56"/>
            <p:cNvSpPr/>
            <p:nvPr/>
          </p:nvSpPr>
          <p:spPr>
            <a:xfrm>
              <a:off x="7863757" y="5084602"/>
              <a:ext cx="29874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8" name="rc57"/>
            <p:cNvSpPr/>
            <p:nvPr/>
          </p:nvSpPr>
          <p:spPr>
            <a:xfrm>
              <a:off x="7863757" y="5084602"/>
              <a:ext cx="29874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9" name="rc58"/>
            <p:cNvSpPr/>
            <p:nvPr/>
          </p:nvSpPr>
          <p:spPr>
            <a:xfrm>
              <a:off x="8195693" y="5084602"/>
              <a:ext cx="298742" cy="20075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0" name="rc59"/>
            <p:cNvSpPr/>
            <p:nvPr/>
          </p:nvSpPr>
          <p:spPr>
            <a:xfrm>
              <a:off x="8195693" y="5084602"/>
              <a:ext cx="29874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1" name="rc60"/>
            <p:cNvSpPr/>
            <p:nvPr/>
          </p:nvSpPr>
          <p:spPr>
            <a:xfrm>
              <a:off x="8195693" y="5084602"/>
              <a:ext cx="29874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2" name="rc61"/>
            <p:cNvSpPr/>
            <p:nvPr/>
          </p:nvSpPr>
          <p:spPr>
            <a:xfrm>
              <a:off x="8195693" y="5084602"/>
              <a:ext cx="29874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3" name="rc62"/>
            <p:cNvSpPr/>
            <p:nvPr/>
          </p:nvSpPr>
          <p:spPr>
            <a:xfrm>
              <a:off x="9191501" y="5084602"/>
              <a:ext cx="298742" cy="20075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4" name="rc63"/>
            <p:cNvSpPr/>
            <p:nvPr/>
          </p:nvSpPr>
          <p:spPr>
            <a:xfrm>
              <a:off x="9191501" y="5084602"/>
              <a:ext cx="29874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5" name="rc64"/>
            <p:cNvSpPr/>
            <p:nvPr/>
          </p:nvSpPr>
          <p:spPr>
            <a:xfrm>
              <a:off x="9191501" y="5084602"/>
              <a:ext cx="29874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6" name="rc65"/>
            <p:cNvSpPr/>
            <p:nvPr/>
          </p:nvSpPr>
          <p:spPr>
            <a:xfrm>
              <a:off x="9191501" y="5084602"/>
              <a:ext cx="29874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7" name="rc66"/>
            <p:cNvSpPr/>
            <p:nvPr/>
          </p:nvSpPr>
          <p:spPr>
            <a:xfrm>
              <a:off x="9523437" y="4080821"/>
              <a:ext cx="298742" cy="12045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8" name="rc67"/>
            <p:cNvSpPr/>
            <p:nvPr/>
          </p:nvSpPr>
          <p:spPr>
            <a:xfrm>
              <a:off x="9523437" y="4080821"/>
              <a:ext cx="29874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9" name="rc68"/>
            <p:cNvSpPr/>
            <p:nvPr/>
          </p:nvSpPr>
          <p:spPr>
            <a:xfrm>
              <a:off x="9523437" y="4080821"/>
              <a:ext cx="29874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0" name="rc69"/>
            <p:cNvSpPr/>
            <p:nvPr/>
          </p:nvSpPr>
          <p:spPr>
            <a:xfrm>
              <a:off x="9523437" y="4080821"/>
              <a:ext cx="29874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1" name="pg70"/>
            <p:cNvSpPr/>
            <p:nvPr/>
          </p:nvSpPr>
          <p:spPr>
            <a:xfrm>
              <a:off x="7042672" y="2153563"/>
              <a:ext cx="1608977" cy="373922"/>
            </a:xfrm>
            <a:custGeom>
              <a:avLst/>
              <a:pathLst>
                <a:path w="1608977" h="373922">
                  <a:moveTo>
                    <a:pt x="31220" y="373922"/>
                  </a:moveTo>
                  <a:lnTo>
                    <a:pt x="1577756" y="373922"/>
                  </a:lnTo>
                  <a:lnTo>
                    <a:pt x="1576499" y="373897"/>
                  </a:lnTo>
                  <a:lnTo>
                    <a:pt x="1581520" y="373695"/>
                  </a:lnTo>
                  <a:lnTo>
                    <a:pt x="1586442" y="372690"/>
                  </a:lnTo>
                  <a:lnTo>
                    <a:pt x="1591140" y="370908"/>
                  </a:lnTo>
                  <a:lnTo>
                    <a:pt x="1595492" y="368396"/>
                  </a:lnTo>
                  <a:lnTo>
                    <a:pt x="1599384" y="365218"/>
                  </a:lnTo>
                  <a:lnTo>
                    <a:pt x="1602715" y="361457"/>
                  </a:lnTo>
                  <a:lnTo>
                    <a:pt x="1605401" y="357211"/>
                  </a:lnTo>
                  <a:lnTo>
                    <a:pt x="1607370" y="352588"/>
                  </a:lnTo>
                  <a:lnTo>
                    <a:pt x="1608573" y="347710"/>
                  </a:lnTo>
                  <a:lnTo>
                    <a:pt x="1608977" y="342702"/>
                  </a:lnTo>
                  <a:lnTo>
                    <a:pt x="1608977" y="31220"/>
                  </a:lnTo>
                  <a:lnTo>
                    <a:pt x="1608573" y="26212"/>
                  </a:lnTo>
                  <a:lnTo>
                    <a:pt x="1607370" y="21334"/>
                  </a:lnTo>
                  <a:lnTo>
                    <a:pt x="1605401" y="16711"/>
                  </a:lnTo>
                  <a:lnTo>
                    <a:pt x="1602715" y="12465"/>
                  </a:lnTo>
                  <a:lnTo>
                    <a:pt x="1599384" y="8704"/>
                  </a:lnTo>
                  <a:lnTo>
                    <a:pt x="1595492" y="5526"/>
                  </a:lnTo>
                  <a:lnTo>
                    <a:pt x="1591140" y="3014"/>
                  </a:lnTo>
                  <a:lnTo>
                    <a:pt x="1586442" y="1232"/>
                  </a:lnTo>
                  <a:lnTo>
                    <a:pt x="1581520" y="227"/>
                  </a:lnTo>
                  <a:lnTo>
                    <a:pt x="157775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72" name="tx71"/>
            <p:cNvSpPr/>
            <p:nvPr/>
          </p:nvSpPr>
          <p:spPr>
            <a:xfrm>
              <a:off x="7167554" y="2239827"/>
              <a:ext cx="135921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33 case(s)</a:t>
              </a:r>
            </a:p>
          </p:txBody>
        </p:sp>
        <p:sp>
          <p:nvSpPr>
            <p:cNvPr id="73" name="pg72"/>
            <p:cNvSpPr/>
            <p:nvPr/>
          </p:nvSpPr>
          <p:spPr>
            <a:xfrm>
              <a:off x="7233073" y="2394471"/>
              <a:ext cx="1228175" cy="311602"/>
            </a:xfrm>
            <a:custGeom>
              <a:avLst/>
              <a:pathLst>
                <a:path w="1228175" h="311602">
                  <a:moveTo>
                    <a:pt x="26017" y="311602"/>
                  </a:moveTo>
                  <a:lnTo>
                    <a:pt x="1202157" y="311602"/>
                  </a:lnTo>
                  <a:lnTo>
                    <a:pt x="1201110" y="311581"/>
                  </a:lnTo>
                  <a:lnTo>
                    <a:pt x="1205293" y="311412"/>
                  </a:lnTo>
                  <a:lnTo>
                    <a:pt x="1209396" y="310575"/>
                  </a:lnTo>
                  <a:lnTo>
                    <a:pt x="1213311" y="309090"/>
                  </a:lnTo>
                  <a:lnTo>
                    <a:pt x="1216937" y="306996"/>
                  </a:lnTo>
                  <a:lnTo>
                    <a:pt x="1220180" y="304348"/>
                  </a:lnTo>
                  <a:lnTo>
                    <a:pt x="1222957" y="301214"/>
                  </a:lnTo>
                  <a:lnTo>
                    <a:pt x="1225194" y="297675"/>
                  </a:lnTo>
                  <a:lnTo>
                    <a:pt x="1226836" y="293823"/>
                  </a:lnTo>
                  <a:lnTo>
                    <a:pt x="1227838" y="289758"/>
                  </a:lnTo>
                  <a:lnTo>
                    <a:pt x="1228175" y="285585"/>
                  </a:lnTo>
                  <a:lnTo>
                    <a:pt x="1228175" y="26017"/>
                  </a:lnTo>
                  <a:lnTo>
                    <a:pt x="1227838" y="21843"/>
                  </a:lnTo>
                  <a:lnTo>
                    <a:pt x="1226836" y="17778"/>
                  </a:lnTo>
                  <a:lnTo>
                    <a:pt x="1225194" y="13926"/>
                  </a:lnTo>
                  <a:lnTo>
                    <a:pt x="1222957" y="10387"/>
                  </a:lnTo>
                  <a:lnTo>
                    <a:pt x="1220180" y="7253"/>
                  </a:lnTo>
                  <a:lnTo>
                    <a:pt x="1216937" y="4605"/>
                  </a:lnTo>
                  <a:lnTo>
                    <a:pt x="1213311" y="2511"/>
                  </a:lnTo>
                  <a:lnTo>
                    <a:pt x="1209396" y="1027"/>
                  </a:lnTo>
                  <a:lnTo>
                    <a:pt x="1205293" y="189"/>
                  </a:lnTo>
                  <a:lnTo>
                    <a:pt x="120215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74" name="tx73"/>
            <p:cNvSpPr/>
            <p:nvPr/>
          </p:nvSpPr>
          <p:spPr>
            <a:xfrm>
              <a:off x="7337142" y="2466357"/>
              <a:ext cx="102003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33 case(s)</a:t>
              </a:r>
            </a:p>
          </p:txBody>
        </p:sp>
        <p:sp>
          <p:nvSpPr>
            <p:cNvPr id="75" name="rc74"/>
            <p:cNvSpPr/>
            <p:nvPr/>
          </p:nvSpPr>
          <p:spPr>
            <a:xfrm>
              <a:off x="5822351" y="2153563"/>
              <a:ext cx="4049618" cy="3131794"/>
            </a:xfrm>
            <a:prstGeom prst="rect">
              <a:avLst/>
            </a:prstGeom>
            <a:ln w="13550" cap="rnd">
              <a:solidFill>
                <a:srgbClr val="333333">
                  <a:alpha val="100000"/>
                </a:srgbClr>
              </a:solidFill>
              <a:prstDash val="solid"/>
              <a:round/>
            </a:ln>
          </p:spPr>
          <p:txBody>
            <a:bodyPr/>
            <a:lstStyle/>
            <a:p/>
          </p:txBody>
        </p:sp>
        <p:sp>
          <p:nvSpPr>
            <p:cNvPr id="76" name="rc75"/>
            <p:cNvSpPr/>
            <p:nvPr/>
          </p:nvSpPr>
          <p:spPr>
            <a:xfrm>
              <a:off x="9871970" y="2153563"/>
              <a:ext cx="4049618" cy="3131794"/>
            </a:xfrm>
            <a:prstGeom prst="rect">
              <a:avLst/>
            </a:prstGeom>
            <a:solidFill>
              <a:srgbClr val="FFFFFF">
                <a:alpha val="100000"/>
              </a:srgbClr>
            </a:solidFill>
          </p:spPr>
          <p:txBody>
            <a:bodyPr/>
            <a:lstStyle/>
            <a:p/>
          </p:txBody>
        </p:sp>
        <p:sp>
          <p:nvSpPr>
            <p:cNvPr id="77" name="pl76"/>
            <p:cNvSpPr/>
            <p:nvPr/>
          </p:nvSpPr>
          <p:spPr>
            <a:xfrm>
              <a:off x="9871970" y="4783468"/>
              <a:ext cx="4049618" cy="0"/>
            </a:xfrm>
            <a:custGeom>
              <a:avLst/>
              <a:pathLst>
                <a:path w="4049618" h="0">
                  <a:moveTo>
                    <a:pt x="0" y="0"/>
                  </a:moveTo>
                  <a:lnTo>
                    <a:pt x="4049618" y="0"/>
                  </a:lnTo>
                  <a:lnTo>
                    <a:pt x="4049618" y="0"/>
                  </a:lnTo>
                </a:path>
              </a:pathLst>
            </a:custGeom>
            <a:ln w="6775" cap="flat">
              <a:solidFill>
                <a:srgbClr val="EBEBEB">
                  <a:alpha val="100000"/>
                </a:srgbClr>
              </a:solidFill>
              <a:prstDash val="solid"/>
              <a:round/>
            </a:ln>
          </p:spPr>
          <p:txBody>
            <a:bodyPr/>
            <a:lstStyle/>
            <a:p/>
          </p:txBody>
        </p:sp>
        <p:sp>
          <p:nvSpPr>
            <p:cNvPr id="78" name="pl77"/>
            <p:cNvSpPr/>
            <p:nvPr/>
          </p:nvSpPr>
          <p:spPr>
            <a:xfrm>
              <a:off x="9871970" y="3779687"/>
              <a:ext cx="4049618" cy="0"/>
            </a:xfrm>
            <a:custGeom>
              <a:avLst/>
              <a:pathLst>
                <a:path w="4049618" h="0">
                  <a:moveTo>
                    <a:pt x="0" y="0"/>
                  </a:moveTo>
                  <a:lnTo>
                    <a:pt x="4049618" y="0"/>
                  </a:lnTo>
                  <a:lnTo>
                    <a:pt x="4049618" y="0"/>
                  </a:lnTo>
                </a:path>
              </a:pathLst>
            </a:custGeom>
            <a:ln w="6775" cap="flat">
              <a:solidFill>
                <a:srgbClr val="EBEBEB">
                  <a:alpha val="100000"/>
                </a:srgbClr>
              </a:solidFill>
              <a:prstDash val="solid"/>
              <a:round/>
            </a:ln>
          </p:spPr>
          <p:txBody>
            <a:bodyPr/>
            <a:lstStyle/>
            <a:p/>
          </p:txBody>
        </p:sp>
        <p:sp>
          <p:nvSpPr>
            <p:cNvPr id="79" name="pl78"/>
            <p:cNvSpPr/>
            <p:nvPr/>
          </p:nvSpPr>
          <p:spPr>
            <a:xfrm>
              <a:off x="9871970" y="2775907"/>
              <a:ext cx="4049618" cy="0"/>
            </a:xfrm>
            <a:custGeom>
              <a:avLst/>
              <a:pathLst>
                <a:path w="4049618" h="0">
                  <a:moveTo>
                    <a:pt x="0" y="0"/>
                  </a:moveTo>
                  <a:lnTo>
                    <a:pt x="4049618" y="0"/>
                  </a:lnTo>
                  <a:lnTo>
                    <a:pt x="4049618" y="0"/>
                  </a:lnTo>
                </a:path>
              </a:pathLst>
            </a:custGeom>
            <a:ln w="6775" cap="flat">
              <a:solidFill>
                <a:srgbClr val="EBEBEB">
                  <a:alpha val="100000"/>
                </a:srgbClr>
              </a:solidFill>
              <a:prstDash val="solid"/>
              <a:round/>
            </a:ln>
          </p:spPr>
          <p:txBody>
            <a:bodyPr/>
            <a:lstStyle/>
            <a:p/>
          </p:txBody>
        </p:sp>
        <p:sp>
          <p:nvSpPr>
            <p:cNvPr id="80" name="pl79"/>
            <p:cNvSpPr/>
            <p:nvPr/>
          </p:nvSpPr>
          <p:spPr>
            <a:xfrm>
              <a:off x="9871970" y="5285358"/>
              <a:ext cx="4049618" cy="0"/>
            </a:xfrm>
            <a:custGeom>
              <a:avLst/>
              <a:pathLst>
                <a:path w="4049618" h="0">
                  <a:moveTo>
                    <a:pt x="0" y="0"/>
                  </a:moveTo>
                  <a:lnTo>
                    <a:pt x="4049618" y="0"/>
                  </a:lnTo>
                  <a:lnTo>
                    <a:pt x="4049618" y="0"/>
                  </a:lnTo>
                </a:path>
              </a:pathLst>
            </a:custGeom>
            <a:ln w="13550" cap="flat">
              <a:solidFill>
                <a:srgbClr val="EBEBEB">
                  <a:alpha val="100000"/>
                </a:srgbClr>
              </a:solidFill>
              <a:prstDash val="solid"/>
              <a:round/>
            </a:ln>
          </p:spPr>
          <p:txBody>
            <a:bodyPr/>
            <a:lstStyle/>
            <a:p/>
          </p:txBody>
        </p:sp>
        <p:sp>
          <p:nvSpPr>
            <p:cNvPr id="81" name="pl80"/>
            <p:cNvSpPr/>
            <p:nvPr/>
          </p:nvSpPr>
          <p:spPr>
            <a:xfrm>
              <a:off x="9871970" y="4281578"/>
              <a:ext cx="4049618" cy="0"/>
            </a:xfrm>
            <a:custGeom>
              <a:avLst/>
              <a:pathLst>
                <a:path w="4049618" h="0">
                  <a:moveTo>
                    <a:pt x="0" y="0"/>
                  </a:moveTo>
                  <a:lnTo>
                    <a:pt x="4049618" y="0"/>
                  </a:lnTo>
                  <a:lnTo>
                    <a:pt x="4049618" y="0"/>
                  </a:lnTo>
                </a:path>
              </a:pathLst>
            </a:custGeom>
            <a:ln w="13550" cap="flat">
              <a:solidFill>
                <a:srgbClr val="EBEBEB">
                  <a:alpha val="100000"/>
                </a:srgbClr>
              </a:solidFill>
              <a:prstDash val="solid"/>
              <a:round/>
            </a:ln>
          </p:spPr>
          <p:txBody>
            <a:bodyPr/>
            <a:lstStyle/>
            <a:p/>
          </p:txBody>
        </p:sp>
        <p:sp>
          <p:nvSpPr>
            <p:cNvPr id="82" name="pl81"/>
            <p:cNvSpPr/>
            <p:nvPr/>
          </p:nvSpPr>
          <p:spPr>
            <a:xfrm>
              <a:off x="9871970" y="3277797"/>
              <a:ext cx="4049618" cy="0"/>
            </a:xfrm>
            <a:custGeom>
              <a:avLst/>
              <a:pathLst>
                <a:path w="4049618" h="0">
                  <a:moveTo>
                    <a:pt x="0" y="0"/>
                  </a:moveTo>
                  <a:lnTo>
                    <a:pt x="4049618" y="0"/>
                  </a:lnTo>
                  <a:lnTo>
                    <a:pt x="4049618" y="0"/>
                  </a:lnTo>
                </a:path>
              </a:pathLst>
            </a:custGeom>
            <a:ln w="13550" cap="flat">
              <a:solidFill>
                <a:srgbClr val="EBEBEB">
                  <a:alpha val="100000"/>
                </a:srgbClr>
              </a:solidFill>
              <a:prstDash val="solid"/>
              <a:round/>
            </a:ln>
          </p:spPr>
          <p:txBody>
            <a:bodyPr/>
            <a:lstStyle/>
            <a:p/>
          </p:txBody>
        </p:sp>
        <p:sp>
          <p:nvSpPr>
            <p:cNvPr id="83" name="pl82"/>
            <p:cNvSpPr/>
            <p:nvPr/>
          </p:nvSpPr>
          <p:spPr>
            <a:xfrm>
              <a:off x="9871970" y="2274017"/>
              <a:ext cx="4049618" cy="0"/>
            </a:xfrm>
            <a:custGeom>
              <a:avLst/>
              <a:pathLst>
                <a:path w="4049618" h="0">
                  <a:moveTo>
                    <a:pt x="0" y="0"/>
                  </a:moveTo>
                  <a:lnTo>
                    <a:pt x="4049618" y="0"/>
                  </a:lnTo>
                  <a:lnTo>
                    <a:pt x="4049618" y="0"/>
                  </a:lnTo>
                </a:path>
              </a:pathLst>
            </a:custGeom>
            <a:ln w="13550" cap="flat">
              <a:solidFill>
                <a:srgbClr val="EBEBEB">
                  <a:alpha val="100000"/>
                </a:srgbClr>
              </a:solidFill>
              <a:prstDash val="solid"/>
              <a:round/>
            </a:ln>
          </p:spPr>
          <p:txBody>
            <a:bodyPr/>
            <a:lstStyle/>
            <a:p/>
          </p:txBody>
        </p:sp>
        <p:sp>
          <p:nvSpPr>
            <p:cNvPr id="84" name="rc83"/>
            <p:cNvSpPr/>
            <p:nvPr/>
          </p:nvSpPr>
          <p:spPr>
            <a:xfrm>
              <a:off x="9921760" y="4683090"/>
              <a:ext cx="298742" cy="60226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5" name="rc84"/>
            <p:cNvSpPr/>
            <p:nvPr/>
          </p:nvSpPr>
          <p:spPr>
            <a:xfrm>
              <a:off x="9921760" y="4683090"/>
              <a:ext cx="29874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6" name="rc85"/>
            <p:cNvSpPr/>
            <p:nvPr/>
          </p:nvSpPr>
          <p:spPr>
            <a:xfrm>
              <a:off x="9921760" y="4683090"/>
              <a:ext cx="29874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7" name="rc86"/>
            <p:cNvSpPr/>
            <p:nvPr/>
          </p:nvSpPr>
          <p:spPr>
            <a:xfrm>
              <a:off x="9921760" y="4683090"/>
              <a:ext cx="29874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8" name="rc87"/>
            <p:cNvSpPr/>
            <p:nvPr/>
          </p:nvSpPr>
          <p:spPr>
            <a:xfrm>
              <a:off x="10917568" y="5084602"/>
              <a:ext cx="298742" cy="20075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9" name="rc88"/>
            <p:cNvSpPr/>
            <p:nvPr/>
          </p:nvSpPr>
          <p:spPr>
            <a:xfrm>
              <a:off x="10917568" y="5084602"/>
              <a:ext cx="29874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0" name="rc89"/>
            <p:cNvSpPr/>
            <p:nvPr/>
          </p:nvSpPr>
          <p:spPr>
            <a:xfrm>
              <a:off x="10917568" y="5084602"/>
              <a:ext cx="29874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1" name="rc90"/>
            <p:cNvSpPr/>
            <p:nvPr/>
          </p:nvSpPr>
          <p:spPr>
            <a:xfrm>
              <a:off x="10917568" y="5084602"/>
              <a:ext cx="29874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2" name="rc91"/>
            <p:cNvSpPr/>
            <p:nvPr/>
          </p:nvSpPr>
          <p:spPr>
            <a:xfrm>
              <a:off x="11249504" y="5084602"/>
              <a:ext cx="298742" cy="20075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3" name="rc92"/>
            <p:cNvSpPr/>
            <p:nvPr/>
          </p:nvSpPr>
          <p:spPr>
            <a:xfrm>
              <a:off x="11249504" y="5084602"/>
              <a:ext cx="29874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4" name="rc93"/>
            <p:cNvSpPr/>
            <p:nvPr/>
          </p:nvSpPr>
          <p:spPr>
            <a:xfrm>
              <a:off x="11249504" y="5084602"/>
              <a:ext cx="29874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5" name="rc94"/>
            <p:cNvSpPr/>
            <p:nvPr/>
          </p:nvSpPr>
          <p:spPr>
            <a:xfrm>
              <a:off x="11249504" y="5084602"/>
              <a:ext cx="29874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6" name="rc95"/>
            <p:cNvSpPr/>
            <p:nvPr/>
          </p:nvSpPr>
          <p:spPr>
            <a:xfrm>
              <a:off x="11581440" y="5084602"/>
              <a:ext cx="298742" cy="20075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7" name="rc96"/>
            <p:cNvSpPr/>
            <p:nvPr/>
          </p:nvSpPr>
          <p:spPr>
            <a:xfrm>
              <a:off x="11581440" y="5084602"/>
              <a:ext cx="29874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8" name="rc97"/>
            <p:cNvSpPr/>
            <p:nvPr/>
          </p:nvSpPr>
          <p:spPr>
            <a:xfrm>
              <a:off x="11581440" y="5084602"/>
              <a:ext cx="29874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9" name="rc98"/>
            <p:cNvSpPr/>
            <p:nvPr/>
          </p:nvSpPr>
          <p:spPr>
            <a:xfrm>
              <a:off x="11581440" y="5084602"/>
              <a:ext cx="29874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0" name="rc99"/>
            <p:cNvSpPr/>
            <p:nvPr/>
          </p:nvSpPr>
          <p:spPr>
            <a:xfrm>
              <a:off x="11913376" y="5084602"/>
              <a:ext cx="298742" cy="20075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1" name="rc100"/>
            <p:cNvSpPr/>
            <p:nvPr/>
          </p:nvSpPr>
          <p:spPr>
            <a:xfrm>
              <a:off x="11913376" y="5084602"/>
              <a:ext cx="29874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2" name="rc101"/>
            <p:cNvSpPr/>
            <p:nvPr/>
          </p:nvSpPr>
          <p:spPr>
            <a:xfrm>
              <a:off x="11913376" y="5084602"/>
              <a:ext cx="29874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3" name="rc102"/>
            <p:cNvSpPr/>
            <p:nvPr/>
          </p:nvSpPr>
          <p:spPr>
            <a:xfrm>
              <a:off x="11913376" y="5084602"/>
              <a:ext cx="29874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4" name="pg103"/>
            <p:cNvSpPr/>
            <p:nvPr/>
          </p:nvSpPr>
          <p:spPr>
            <a:xfrm>
              <a:off x="11116427"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05" name="tx104"/>
            <p:cNvSpPr/>
            <p:nvPr/>
          </p:nvSpPr>
          <p:spPr>
            <a:xfrm>
              <a:off x="11241310"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7 case(s)</a:t>
              </a:r>
            </a:p>
          </p:txBody>
        </p:sp>
        <p:sp>
          <p:nvSpPr>
            <p:cNvPr id="106" name="pg105"/>
            <p:cNvSpPr/>
            <p:nvPr/>
          </p:nvSpPr>
          <p:spPr>
            <a:xfrm>
              <a:off x="11302806" y="2394471"/>
              <a:ext cx="1187946" cy="311602"/>
            </a:xfrm>
            <a:custGeom>
              <a:avLst/>
              <a:pathLst>
                <a:path w="1187946" h="311602">
                  <a:moveTo>
                    <a:pt x="26017" y="311602"/>
                  </a:moveTo>
                  <a:lnTo>
                    <a:pt x="1161929" y="311602"/>
                  </a:lnTo>
                  <a:lnTo>
                    <a:pt x="1160881" y="311581"/>
                  </a:lnTo>
                  <a:lnTo>
                    <a:pt x="1165065" y="311412"/>
                  </a:lnTo>
                  <a:lnTo>
                    <a:pt x="1169167" y="310575"/>
                  </a:lnTo>
                  <a:lnTo>
                    <a:pt x="1173082" y="309090"/>
                  </a:lnTo>
                  <a:lnTo>
                    <a:pt x="1176708" y="306996"/>
                  </a:lnTo>
                  <a:lnTo>
                    <a:pt x="1179952" y="304348"/>
                  </a:lnTo>
                  <a:lnTo>
                    <a:pt x="1182728" y="301214"/>
                  </a:lnTo>
                  <a:lnTo>
                    <a:pt x="1184966" y="297675"/>
                  </a:lnTo>
                  <a:lnTo>
                    <a:pt x="1186607" y="293823"/>
                  </a:lnTo>
                  <a:lnTo>
                    <a:pt x="1187609" y="289758"/>
                  </a:lnTo>
                  <a:lnTo>
                    <a:pt x="1187946" y="285585"/>
                  </a:lnTo>
                  <a:lnTo>
                    <a:pt x="1187946" y="26017"/>
                  </a:lnTo>
                  <a:lnTo>
                    <a:pt x="1187609" y="21843"/>
                  </a:lnTo>
                  <a:lnTo>
                    <a:pt x="1186607" y="17778"/>
                  </a:lnTo>
                  <a:lnTo>
                    <a:pt x="1184966" y="13926"/>
                  </a:lnTo>
                  <a:lnTo>
                    <a:pt x="1182728" y="10387"/>
                  </a:lnTo>
                  <a:lnTo>
                    <a:pt x="1179952" y="7253"/>
                  </a:lnTo>
                  <a:lnTo>
                    <a:pt x="1176708" y="4605"/>
                  </a:lnTo>
                  <a:lnTo>
                    <a:pt x="1173082" y="2511"/>
                  </a:lnTo>
                  <a:lnTo>
                    <a:pt x="1169167" y="1027"/>
                  </a:lnTo>
                  <a:lnTo>
                    <a:pt x="1165065" y="189"/>
                  </a:lnTo>
                  <a:lnTo>
                    <a:pt x="116192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07" name="tx106"/>
            <p:cNvSpPr/>
            <p:nvPr/>
          </p:nvSpPr>
          <p:spPr>
            <a:xfrm>
              <a:off x="11406875" y="2466357"/>
              <a:ext cx="97980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7 case(s)</a:t>
              </a:r>
            </a:p>
          </p:txBody>
        </p:sp>
        <p:sp>
          <p:nvSpPr>
            <p:cNvPr id="108" name="rc107"/>
            <p:cNvSpPr/>
            <p:nvPr/>
          </p:nvSpPr>
          <p:spPr>
            <a:xfrm>
              <a:off x="9871970" y="2153563"/>
              <a:ext cx="4049618" cy="3131794"/>
            </a:xfrm>
            <a:prstGeom prst="rect">
              <a:avLst/>
            </a:prstGeom>
            <a:ln w="13550" cap="rnd">
              <a:solidFill>
                <a:srgbClr val="333333">
                  <a:alpha val="100000"/>
                </a:srgbClr>
              </a:solidFill>
              <a:prstDash val="solid"/>
              <a:round/>
            </a:ln>
          </p:spPr>
          <p:txBody>
            <a:bodyPr/>
            <a:lstStyle/>
            <a:p/>
          </p:txBody>
        </p:sp>
        <p:sp>
          <p:nvSpPr>
            <p:cNvPr id="109" name="rc108"/>
            <p:cNvSpPr/>
            <p:nvPr/>
          </p:nvSpPr>
          <p:spPr>
            <a:xfrm>
              <a:off x="13921588" y="2153563"/>
              <a:ext cx="4049618" cy="3131794"/>
            </a:xfrm>
            <a:prstGeom prst="rect">
              <a:avLst/>
            </a:prstGeom>
            <a:solidFill>
              <a:srgbClr val="FFFFFF">
                <a:alpha val="100000"/>
              </a:srgbClr>
            </a:solidFill>
          </p:spPr>
          <p:txBody>
            <a:bodyPr/>
            <a:lstStyle/>
            <a:p/>
          </p:txBody>
        </p:sp>
        <p:sp>
          <p:nvSpPr>
            <p:cNvPr id="110" name="pl109"/>
            <p:cNvSpPr/>
            <p:nvPr/>
          </p:nvSpPr>
          <p:spPr>
            <a:xfrm>
              <a:off x="13921588" y="4783468"/>
              <a:ext cx="4049618" cy="0"/>
            </a:xfrm>
            <a:custGeom>
              <a:avLst/>
              <a:pathLst>
                <a:path w="4049618" h="0">
                  <a:moveTo>
                    <a:pt x="0" y="0"/>
                  </a:moveTo>
                  <a:lnTo>
                    <a:pt x="4049618" y="0"/>
                  </a:lnTo>
                  <a:lnTo>
                    <a:pt x="4049618" y="0"/>
                  </a:lnTo>
                </a:path>
              </a:pathLst>
            </a:custGeom>
            <a:ln w="6775" cap="flat">
              <a:solidFill>
                <a:srgbClr val="EBEBEB">
                  <a:alpha val="100000"/>
                </a:srgbClr>
              </a:solidFill>
              <a:prstDash val="solid"/>
              <a:round/>
            </a:ln>
          </p:spPr>
          <p:txBody>
            <a:bodyPr/>
            <a:lstStyle/>
            <a:p/>
          </p:txBody>
        </p:sp>
        <p:sp>
          <p:nvSpPr>
            <p:cNvPr id="111" name="pl110"/>
            <p:cNvSpPr/>
            <p:nvPr/>
          </p:nvSpPr>
          <p:spPr>
            <a:xfrm>
              <a:off x="13921588" y="3779687"/>
              <a:ext cx="4049618" cy="0"/>
            </a:xfrm>
            <a:custGeom>
              <a:avLst/>
              <a:pathLst>
                <a:path w="4049618" h="0">
                  <a:moveTo>
                    <a:pt x="0" y="0"/>
                  </a:moveTo>
                  <a:lnTo>
                    <a:pt x="4049618" y="0"/>
                  </a:lnTo>
                  <a:lnTo>
                    <a:pt x="4049618" y="0"/>
                  </a:lnTo>
                </a:path>
              </a:pathLst>
            </a:custGeom>
            <a:ln w="6775" cap="flat">
              <a:solidFill>
                <a:srgbClr val="EBEBEB">
                  <a:alpha val="100000"/>
                </a:srgbClr>
              </a:solidFill>
              <a:prstDash val="solid"/>
              <a:round/>
            </a:ln>
          </p:spPr>
          <p:txBody>
            <a:bodyPr/>
            <a:lstStyle/>
            <a:p/>
          </p:txBody>
        </p:sp>
        <p:sp>
          <p:nvSpPr>
            <p:cNvPr id="112" name="pl111"/>
            <p:cNvSpPr/>
            <p:nvPr/>
          </p:nvSpPr>
          <p:spPr>
            <a:xfrm>
              <a:off x="13921588" y="2775907"/>
              <a:ext cx="4049618" cy="0"/>
            </a:xfrm>
            <a:custGeom>
              <a:avLst/>
              <a:pathLst>
                <a:path w="4049618" h="0">
                  <a:moveTo>
                    <a:pt x="0" y="0"/>
                  </a:moveTo>
                  <a:lnTo>
                    <a:pt x="4049618" y="0"/>
                  </a:lnTo>
                  <a:lnTo>
                    <a:pt x="4049618" y="0"/>
                  </a:lnTo>
                </a:path>
              </a:pathLst>
            </a:custGeom>
            <a:ln w="6775" cap="flat">
              <a:solidFill>
                <a:srgbClr val="EBEBEB">
                  <a:alpha val="100000"/>
                </a:srgbClr>
              </a:solidFill>
              <a:prstDash val="solid"/>
              <a:round/>
            </a:ln>
          </p:spPr>
          <p:txBody>
            <a:bodyPr/>
            <a:lstStyle/>
            <a:p/>
          </p:txBody>
        </p:sp>
        <p:sp>
          <p:nvSpPr>
            <p:cNvPr id="113" name="pl112"/>
            <p:cNvSpPr/>
            <p:nvPr/>
          </p:nvSpPr>
          <p:spPr>
            <a:xfrm>
              <a:off x="13921588" y="5285358"/>
              <a:ext cx="4049618" cy="0"/>
            </a:xfrm>
            <a:custGeom>
              <a:avLst/>
              <a:pathLst>
                <a:path w="4049618" h="0">
                  <a:moveTo>
                    <a:pt x="0" y="0"/>
                  </a:moveTo>
                  <a:lnTo>
                    <a:pt x="4049618" y="0"/>
                  </a:lnTo>
                  <a:lnTo>
                    <a:pt x="4049618" y="0"/>
                  </a:lnTo>
                </a:path>
              </a:pathLst>
            </a:custGeom>
            <a:ln w="13550" cap="flat">
              <a:solidFill>
                <a:srgbClr val="EBEBEB">
                  <a:alpha val="100000"/>
                </a:srgbClr>
              </a:solidFill>
              <a:prstDash val="solid"/>
              <a:round/>
            </a:ln>
          </p:spPr>
          <p:txBody>
            <a:bodyPr/>
            <a:lstStyle/>
            <a:p/>
          </p:txBody>
        </p:sp>
        <p:sp>
          <p:nvSpPr>
            <p:cNvPr id="114" name="pl113"/>
            <p:cNvSpPr/>
            <p:nvPr/>
          </p:nvSpPr>
          <p:spPr>
            <a:xfrm>
              <a:off x="13921588" y="4281578"/>
              <a:ext cx="4049618" cy="0"/>
            </a:xfrm>
            <a:custGeom>
              <a:avLst/>
              <a:pathLst>
                <a:path w="4049618" h="0">
                  <a:moveTo>
                    <a:pt x="0" y="0"/>
                  </a:moveTo>
                  <a:lnTo>
                    <a:pt x="4049618" y="0"/>
                  </a:lnTo>
                  <a:lnTo>
                    <a:pt x="4049618" y="0"/>
                  </a:lnTo>
                </a:path>
              </a:pathLst>
            </a:custGeom>
            <a:ln w="13550" cap="flat">
              <a:solidFill>
                <a:srgbClr val="EBEBEB">
                  <a:alpha val="100000"/>
                </a:srgbClr>
              </a:solidFill>
              <a:prstDash val="solid"/>
              <a:round/>
            </a:ln>
          </p:spPr>
          <p:txBody>
            <a:bodyPr/>
            <a:lstStyle/>
            <a:p/>
          </p:txBody>
        </p:sp>
        <p:sp>
          <p:nvSpPr>
            <p:cNvPr id="115" name="pl114"/>
            <p:cNvSpPr/>
            <p:nvPr/>
          </p:nvSpPr>
          <p:spPr>
            <a:xfrm>
              <a:off x="13921588" y="3277797"/>
              <a:ext cx="4049618" cy="0"/>
            </a:xfrm>
            <a:custGeom>
              <a:avLst/>
              <a:pathLst>
                <a:path w="4049618" h="0">
                  <a:moveTo>
                    <a:pt x="0" y="0"/>
                  </a:moveTo>
                  <a:lnTo>
                    <a:pt x="4049618" y="0"/>
                  </a:lnTo>
                  <a:lnTo>
                    <a:pt x="4049618" y="0"/>
                  </a:lnTo>
                </a:path>
              </a:pathLst>
            </a:custGeom>
            <a:ln w="13550" cap="flat">
              <a:solidFill>
                <a:srgbClr val="EBEBEB">
                  <a:alpha val="100000"/>
                </a:srgbClr>
              </a:solidFill>
              <a:prstDash val="solid"/>
              <a:round/>
            </a:ln>
          </p:spPr>
          <p:txBody>
            <a:bodyPr/>
            <a:lstStyle/>
            <a:p/>
          </p:txBody>
        </p:sp>
        <p:sp>
          <p:nvSpPr>
            <p:cNvPr id="116" name="pl115"/>
            <p:cNvSpPr/>
            <p:nvPr/>
          </p:nvSpPr>
          <p:spPr>
            <a:xfrm>
              <a:off x="13921588" y="2274017"/>
              <a:ext cx="4049618" cy="0"/>
            </a:xfrm>
            <a:custGeom>
              <a:avLst/>
              <a:pathLst>
                <a:path w="4049618" h="0">
                  <a:moveTo>
                    <a:pt x="0" y="0"/>
                  </a:moveTo>
                  <a:lnTo>
                    <a:pt x="4049618" y="0"/>
                  </a:lnTo>
                  <a:lnTo>
                    <a:pt x="4049618" y="0"/>
                  </a:lnTo>
                </a:path>
              </a:pathLst>
            </a:custGeom>
            <a:ln w="13550" cap="flat">
              <a:solidFill>
                <a:srgbClr val="EBEBEB">
                  <a:alpha val="100000"/>
                </a:srgbClr>
              </a:solidFill>
              <a:prstDash val="solid"/>
              <a:round/>
            </a:ln>
          </p:spPr>
          <p:txBody>
            <a:bodyPr/>
            <a:lstStyle/>
            <a:p/>
          </p:txBody>
        </p:sp>
        <p:sp>
          <p:nvSpPr>
            <p:cNvPr id="117" name="rc116"/>
            <p:cNvSpPr/>
            <p:nvPr/>
          </p:nvSpPr>
          <p:spPr>
            <a:xfrm>
              <a:off x="13921588" y="2153563"/>
              <a:ext cx="4049618" cy="3131794"/>
            </a:xfrm>
            <a:prstGeom prst="rect">
              <a:avLst/>
            </a:prstGeom>
            <a:ln w="13550" cap="rnd">
              <a:solidFill>
                <a:srgbClr val="333333">
                  <a:alpha val="100000"/>
                </a:srgbClr>
              </a:solidFill>
              <a:prstDash val="solid"/>
              <a:round/>
            </a:ln>
          </p:spPr>
          <p:txBody>
            <a:bodyPr/>
            <a:lstStyle/>
            <a:p/>
          </p:txBody>
        </p:sp>
        <p:sp>
          <p:nvSpPr>
            <p:cNvPr id="118" name="tx117"/>
            <p:cNvSpPr/>
            <p:nvPr/>
          </p:nvSpPr>
          <p:spPr>
            <a:xfrm>
              <a:off x="3515016"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119" name="tx118"/>
            <p:cNvSpPr/>
            <p:nvPr/>
          </p:nvSpPr>
          <p:spPr>
            <a:xfrm>
              <a:off x="756463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120" name="tx119"/>
            <p:cNvSpPr/>
            <p:nvPr/>
          </p:nvSpPr>
          <p:spPr>
            <a:xfrm>
              <a:off x="1161425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121" name="tx120"/>
            <p:cNvSpPr/>
            <p:nvPr/>
          </p:nvSpPr>
          <p:spPr>
            <a:xfrm>
              <a:off x="15663872"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122" name="pl121"/>
            <p:cNvSpPr/>
            <p:nvPr/>
          </p:nvSpPr>
          <p:spPr>
            <a:xfrm>
              <a:off x="19718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3" name="pl122"/>
            <p:cNvSpPr/>
            <p:nvPr/>
          </p:nvSpPr>
          <p:spPr>
            <a:xfrm>
              <a:off x="230383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4" name="pl123"/>
            <p:cNvSpPr/>
            <p:nvPr/>
          </p:nvSpPr>
          <p:spPr>
            <a:xfrm>
              <a:off x="263576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5" name="pl124"/>
            <p:cNvSpPr/>
            <p:nvPr/>
          </p:nvSpPr>
          <p:spPr>
            <a:xfrm>
              <a:off x="29677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6" name="pl125"/>
            <p:cNvSpPr/>
            <p:nvPr/>
          </p:nvSpPr>
          <p:spPr>
            <a:xfrm>
              <a:off x="32996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7" name="pl126"/>
            <p:cNvSpPr/>
            <p:nvPr/>
          </p:nvSpPr>
          <p:spPr>
            <a:xfrm>
              <a:off x="36315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8" name="pl127"/>
            <p:cNvSpPr/>
            <p:nvPr/>
          </p:nvSpPr>
          <p:spPr>
            <a:xfrm>
              <a:off x="39635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9" name="pl128"/>
            <p:cNvSpPr/>
            <p:nvPr/>
          </p:nvSpPr>
          <p:spPr>
            <a:xfrm>
              <a:off x="429544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0" name="pl129"/>
            <p:cNvSpPr/>
            <p:nvPr/>
          </p:nvSpPr>
          <p:spPr>
            <a:xfrm>
              <a:off x="462738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1" name="pl130"/>
            <p:cNvSpPr/>
            <p:nvPr/>
          </p:nvSpPr>
          <p:spPr>
            <a:xfrm>
              <a:off x="49593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2" name="pl131"/>
            <p:cNvSpPr/>
            <p:nvPr/>
          </p:nvSpPr>
          <p:spPr>
            <a:xfrm>
              <a:off x="52912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3" name="pl132"/>
            <p:cNvSpPr/>
            <p:nvPr/>
          </p:nvSpPr>
          <p:spPr>
            <a:xfrm>
              <a:off x="562318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4" name="tx133"/>
            <p:cNvSpPr/>
            <p:nvPr/>
          </p:nvSpPr>
          <p:spPr>
            <a:xfrm rot="-5400000">
              <a:off x="189111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35" name="tx134"/>
            <p:cNvSpPr/>
            <p:nvPr/>
          </p:nvSpPr>
          <p:spPr>
            <a:xfrm rot="-5400000">
              <a:off x="221323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36" name="tx135"/>
            <p:cNvSpPr/>
            <p:nvPr/>
          </p:nvSpPr>
          <p:spPr>
            <a:xfrm rot="-5400000">
              <a:off x="2545260"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37" name="tx136"/>
            <p:cNvSpPr/>
            <p:nvPr/>
          </p:nvSpPr>
          <p:spPr>
            <a:xfrm rot="-5400000">
              <a:off x="287532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38" name="tx137"/>
            <p:cNvSpPr/>
            <p:nvPr/>
          </p:nvSpPr>
          <p:spPr>
            <a:xfrm rot="-5400000">
              <a:off x="3176619"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39" name="tx138"/>
            <p:cNvSpPr/>
            <p:nvPr/>
          </p:nvSpPr>
          <p:spPr>
            <a:xfrm rot="-5400000">
              <a:off x="35507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40" name="tx139"/>
            <p:cNvSpPr/>
            <p:nvPr/>
          </p:nvSpPr>
          <p:spPr>
            <a:xfrm rot="-5400000">
              <a:off x="391241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41" name="tx140"/>
            <p:cNvSpPr/>
            <p:nvPr/>
          </p:nvSpPr>
          <p:spPr>
            <a:xfrm rot="-5400000">
              <a:off x="4182194"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42" name="tx141"/>
            <p:cNvSpPr/>
            <p:nvPr/>
          </p:nvSpPr>
          <p:spPr>
            <a:xfrm rot="-5400000">
              <a:off x="451408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43" name="tx142"/>
            <p:cNvSpPr/>
            <p:nvPr/>
          </p:nvSpPr>
          <p:spPr>
            <a:xfrm rot="-5400000">
              <a:off x="4882442"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44" name="tx143"/>
            <p:cNvSpPr/>
            <p:nvPr/>
          </p:nvSpPr>
          <p:spPr>
            <a:xfrm rot="-5400000">
              <a:off x="519575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45" name="tx144"/>
            <p:cNvSpPr/>
            <p:nvPr/>
          </p:nvSpPr>
          <p:spPr>
            <a:xfrm rot="-5400000">
              <a:off x="552769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46" name="pl145"/>
            <p:cNvSpPr/>
            <p:nvPr/>
          </p:nvSpPr>
          <p:spPr>
            <a:xfrm>
              <a:off x="60215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7" name="pl146"/>
            <p:cNvSpPr/>
            <p:nvPr/>
          </p:nvSpPr>
          <p:spPr>
            <a:xfrm>
              <a:off x="63534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8" name="pl147"/>
            <p:cNvSpPr/>
            <p:nvPr/>
          </p:nvSpPr>
          <p:spPr>
            <a:xfrm>
              <a:off x="66853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9" name="pl148"/>
            <p:cNvSpPr/>
            <p:nvPr/>
          </p:nvSpPr>
          <p:spPr>
            <a:xfrm>
              <a:off x="701732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0" name="pl149"/>
            <p:cNvSpPr/>
            <p:nvPr/>
          </p:nvSpPr>
          <p:spPr>
            <a:xfrm>
              <a:off x="734925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1" name="pl150"/>
            <p:cNvSpPr/>
            <p:nvPr/>
          </p:nvSpPr>
          <p:spPr>
            <a:xfrm>
              <a:off x="768119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2" name="pl151"/>
            <p:cNvSpPr/>
            <p:nvPr/>
          </p:nvSpPr>
          <p:spPr>
            <a:xfrm>
              <a:off x="80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3" name="pl152"/>
            <p:cNvSpPr/>
            <p:nvPr/>
          </p:nvSpPr>
          <p:spPr>
            <a:xfrm>
              <a:off x="83450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4" name="pl153"/>
            <p:cNvSpPr/>
            <p:nvPr/>
          </p:nvSpPr>
          <p:spPr>
            <a:xfrm>
              <a:off x="86770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5" name="pl154"/>
            <p:cNvSpPr/>
            <p:nvPr/>
          </p:nvSpPr>
          <p:spPr>
            <a:xfrm>
              <a:off x="90089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6" name="pl155"/>
            <p:cNvSpPr/>
            <p:nvPr/>
          </p:nvSpPr>
          <p:spPr>
            <a:xfrm>
              <a:off x="934087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7" name="pl156"/>
            <p:cNvSpPr/>
            <p:nvPr/>
          </p:nvSpPr>
          <p:spPr>
            <a:xfrm>
              <a:off x="96728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8" name="tx157"/>
            <p:cNvSpPr/>
            <p:nvPr/>
          </p:nvSpPr>
          <p:spPr>
            <a:xfrm rot="-5400000">
              <a:off x="594073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59" name="tx158"/>
            <p:cNvSpPr/>
            <p:nvPr/>
          </p:nvSpPr>
          <p:spPr>
            <a:xfrm rot="-5400000">
              <a:off x="6262856"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60" name="tx159"/>
            <p:cNvSpPr/>
            <p:nvPr/>
          </p:nvSpPr>
          <p:spPr>
            <a:xfrm rot="-5400000">
              <a:off x="659487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61" name="tx160"/>
            <p:cNvSpPr/>
            <p:nvPr/>
          </p:nvSpPr>
          <p:spPr>
            <a:xfrm rot="-5400000">
              <a:off x="6924948"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62" name="tx161"/>
            <p:cNvSpPr/>
            <p:nvPr/>
          </p:nvSpPr>
          <p:spPr>
            <a:xfrm rot="-5400000">
              <a:off x="722623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63" name="tx162"/>
            <p:cNvSpPr/>
            <p:nvPr/>
          </p:nvSpPr>
          <p:spPr>
            <a:xfrm rot="-5400000">
              <a:off x="760041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64" name="tx163"/>
            <p:cNvSpPr/>
            <p:nvPr/>
          </p:nvSpPr>
          <p:spPr>
            <a:xfrm rot="-5400000">
              <a:off x="7962037"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65" name="tx164"/>
            <p:cNvSpPr/>
            <p:nvPr/>
          </p:nvSpPr>
          <p:spPr>
            <a:xfrm rot="-5400000">
              <a:off x="8231812"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66" name="tx165"/>
            <p:cNvSpPr/>
            <p:nvPr/>
          </p:nvSpPr>
          <p:spPr>
            <a:xfrm rot="-5400000">
              <a:off x="8563705"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67" name="tx166"/>
            <p:cNvSpPr/>
            <p:nvPr/>
          </p:nvSpPr>
          <p:spPr>
            <a:xfrm rot="-5400000">
              <a:off x="893206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68" name="tx167"/>
            <p:cNvSpPr/>
            <p:nvPr/>
          </p:nvSpPr>
          <p:spPr>
            <a:xfrm rot="-5400000">
              <a:off x="924537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69" name="tx168"/>
            <p:cNvSpPr/>
            <p:nvPr/>
          </p:nvSpPr>
          <p:spPr>
            <a:xfrm rot="-5400000">
              <a:off x="957731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70" name="pl169"/>
            <p:cNvSpPr/>
            <p:nvPr/>
          </p:nvSpPr>
          <p:spPr>
            <a:xfrm>
              <a:off x="100711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1" name="pl170"/>
            <p:cNvSpPr/>
            <p:nvPr/>
          </p:nvSpPr>
          <p:spPr>
            <a:xfrm>
              <a:off x="104030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2" name="pl171"/>
            <p:cNvSpPr/>
            <p:nvPr/>
          </p:nvSpPr>
          <p:spPr>
            <a:xfrm>
              <a:off x="10735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3" name="pl172"/>
            <p:cNvSpPr/>
            <p:nvPr/>
          </p:nvSpPr>
          <p:spPr>
            <a:xfrm>
              <a:off x="11066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4" name="pl173"/>
            <p:cNvSpPr/>
            <p:nvPr/>
          </p:nvSpPr>
          <p:spPr>
            <a:xfrm>
              <a:off x="1139887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5" name="pl174"/>
            <p:cNvSpPr/>
            <p:nvPr/>
          </p:nvSpPr>
          <p:spPr>
            <a:xfrm>
              <a:off x="1173081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6" name="pl175"/>
            <p:cNvSpPr/>
            <p:nvPr/>
          </p:nvSpPr>
          <p:spPr>
            <a:xfrm>
              <a:off x="120627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7" name="pl176"/>
            <p:cNvSpPr/>
            <p:nvPr/>
          </p:nvSpPr>
          <p:spPr>
            <a:xfrm>
              <a:off x="123946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8" name="pl177"/>
            <p:cNvSpPr/>
            <p:nvPr/>
          </p:nvSpPr>
          <p:spPr>
            <a:xfrm>
              <a:off x="1272661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9" name="pl178"/>
            <p:cNvSpPr/>
            <p:nvPr/>
          </p:nvSpPr>
          <p:spPr>
            <a:xfrm>
              <a:off x="1305855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0" name="pl179"/>
            <p:cNvSpPr/>
            <p:nvPr/>
          </p:nvSpPr>
          <p:spPr>
            <a:xfrm>
              <a:off x="1339049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1" name="pl180"/>
            <p:cNvSpPr/>
            <p:nvPr/>
          </p:nvSpPr>
          <p:spPr>
            <a:xfrm>
              <a:off x="1372242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2" name="tx181"/>
            <p:cNvSpPr/>
            <p:nvPr/>
          </p:nvSpPr>
          <p:spPr>
            <a:xfrm rot="-5400000">
              <a:off x="999034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83" name="tx182"/>
            <p:cNvSpPr/>
            <p:nvPr/>
          </p:nvSpPr>
          <p:spPr>
            <a:xfrm rot="-5400000">
              <a:off x="1031247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84" name="tx183"/>
            <p:cNvSpPr/>
            <p:nvPr/>
          </p:nvSpPr>
          <p:spPr>
            <a:xfrm rot="-5400000">
              <a:off x="10644497"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85" name="tx184"/>
            <p:cNvSpPr/>
            <p:nvPr/>
          </p:nvSpPr>
          <p:spPr>
            <a:xfrm rot="-5400000">
              <a:off x="1097456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86" name="tx185"/>
            <p:cNvSpPr/>
            <p:nvPr/>
          </p:nvSpPr>
          <p:spPr>
            <a:xfrm rot="-5400000">
              <a:off x="11275856"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87" name="tx186"/>
            <p:cNvSpPr/>
            <p:nvPr/>
          </p:nvSpPr>
          <p:spPr>
            <a:xfrm rot="-5400000">
              <a:off x="1165002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88" name="tx187"/>
            <p:cNvSpPr/>
            <p:nvPr/>
          </p:nvSpPr>
          <p:spPr>
            <a:xfrm rot="-5400000">
              <a:off x="1201165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89" name="tx188"/>
            <p:cNvSpPr/>
            <p:nvPr/>
          </p:nvSpPr>
          <p:spPr>
            <a:xfrm rot="-5400000">
              <a:off x="1228143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90" name="tx189"/>
            <p:cNvSpPr/>
            <p:nvPr/>
          </p:nvSpPr>
          <p:spPr>
            <a:xfrm rot="-5400000">
              <a:off x="1261332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91" name="tx190"/>
            <p:cNvSpPr/>
            <p:nvPr/>
          </p:nvSpPr>
          <p:spPr>
            <a:xfrm rot="-5400000">
              <a:off x="1298167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92" name="tx191"/>
            <p:cNvSpPr/>
            <p:nvPr/>
          </p:nvSpPr>
          <p:spPr>
            <a:xfrm rot="-5400000">
              <a:off x="1329499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93" name="tx192"/>
            <p:cNvSpPr/>
            <p:nvPr/>
          </p:nvSpPr>
          <p:spPr>
            <a:xfrm rot="-5400000">
              <a:off x="13626929"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94" name="pl193"/>
            <p:cNvSpPr/>
            <p:nvPr/>
          </p:nvSpPr>
          <p:spPr>
            <a:xfrm>
              <a:off x="1412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5" name="pl194"/>
            <p:cNvSpPr/>
            <p:nvPr/>
          </p:nvSpPr>
          <p:spPr>
            <a:xfrm>
              <a:off x="1445268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6" name="pl195"/>
            <p:cNvSpPr/>
            <p:nvPr/>
          </p:nvSpPr>
          <p:spPr>
            <a:xfrm>
              <a:off x="1478462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7" name="pl196"/>
            <p:cNvSpPr/>
            <p:nvPr/>
          </p:nvSpPr>
          <p:spPr>
            <a:xfrm>
              <a:off x="151165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8" name="pl197"/>
            <p:cNvSpPr/>
            <p:nvPr/>
          </p:nvSpPr>
          <p:spPr>
            <a:xfrm>
              <a:off x="154484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9" name="pl198"/>
            <p:cNvSpPr/>
            <p:nvPr/>
          </p:nvSpPr>
          <p:spPr>
            <a:xfrm>
              <a:off x="1578043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0" name="pl199"/>
            <p:cNvSpPr/>
            <p:nvPr/>
          </p:nvSpPr>
          <p:spPr>
            <a:xfrm>
              <a:off x="1611236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1" name="pl200"/>
            <p:cNvSpPr/>
            <p:nvPr/>
          </p:nvSpPr>
          <p:spPr>
            <a:xfrm>
              <a:off x="164443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2" name="pl201"/>
            <p:cNvSpPr/>
            <p:nvPr/>
          </p:nvSpPr>
          <p:spPr>
            <a:xfrm>
              <a:off x="167762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3" name="pl202"/>
            <p:cNvSpPr/>
            <p:nvPr/>
          </p:nvSpPr>
          <p:spPr>
            <a:xfrm>
              <a:off x="171081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4" name="pl203"/>
            <p:cNvSpPr/>
            <p:nvPr/>
          </p:nvSpPr>
          <p:spPr>
            <a:xfrm>
              <a:off x="174401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5" name="pl204"/>
            <p:cNvSpPr/>
            <p:nvPr/>
          </p:nvSpPr>
          <p:spPr>
            <a:xfrm>
              <a:off x="1777204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6" name="tx205"/>
            <p:cNvSpPr/>
            <p:nvPr/>
          </p:nvSpPr>
          <p:spPr>
            <a:xfrm rot="-5400000">
              <a:off x="14039967"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07" name="tx206"/>
            <p:cNvSpPr/>
            <p:nvPr/>
          </p:nvSpPr>
          <p:spPr>
            <a:xfrm rot="-5400000">
              <a:off x="14362093"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08" name="tx207"/>
            <p:cNvSpPr/>
            <p:nvPr/>
          </p:nvSpPr>
          <p:spPr>
            <a:xfrm rot="-5400000">
              <a:off x="1469411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09" name="tx208"/>
            <p:cNvSpPr/>
            <p:nvPr/>
          </p:nvSpPr>
          <p:spPr>
            <a:xfrm rot="-5400000">
              <a:off x="1502418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10" name="tx209"/>
            <p:cNvSpPr/>
            <p:nvPr/>
          </p:nvSpPr>
          <p:spPr>
            <a:xfrm rot="-5400000">
              <a:off x="1532547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11" name="tx210"/>
            <p:cNvSpPr/>
            <p:nvPr/>
          </p:nvSpPr>
          <p:spPr>
            <a:xfrm rot="-5400000">
              <a:off x="15699647"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12" name="tx211"/>
            <p:cNvSpPr/>
            <p:nvPr/>
          </p:nvSpPr>
          <p:spPr>
            <a:xfrm rot="-5400000">
              <a:off x="1606127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13" name="tx212"/>
            <p:cNvSpPr/>
            <p:nvPr/>
          </p:nvSpPr>
          <p:spPr>
            <a:xfrm rot="-5400000">
              <a:off x="163310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14" name="tx213"/>
            <p:cNvSpPr/>
            <p:nvPr/>
          </p:nvSpPr>
          <p:spPr>
            <a:xfrm rot="-5400000">
              <a:off x="1666294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15" name="tx214"/>
            <p:cNvSpPr/>
            <p:nvPr/>
          </p:nvSpPr>
          <p:spPr>
            <a:xfrm rot="-5400000">
              <a:off x="1703129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16" name="tx215"/>
            <p:cNvSpPr/>
            <p:nvPr/>
          </p:nvSpPr>
          <p:spPr>
            <a:xfrm rot="-5400000">
              <a:off x="1734461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17" name="tx216"/>
            <p:cNvSpPr/>
            <p:nvPr/>
          </p:nvSpPr>
          <p:spPr>
            <a:xfrm rot="-5400000">
              <a:off x="1767654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18" name="tx217"/>
            <p:cNvSpPr/>
            <p:nvPr/>
          </p:nvSpPr>
          <p:spPr>
            <a:xfrm>
              <a:off x="1294238" y="5200079"/>
              <a:ext cx="190648"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219" name="tx218"/>
            <p:cNvSpPr/>
            <p:nvPr/>
          </p:nvSpPr>
          <p:spPr>
            <a:xfrm>
              <a:off x="1294238" y="4199201"/>
              <a:ext cx="190648" cy="164194"/>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5</a:t>
              </a:r>
            </a:p>
          </p:txBody>
        </p:sp>
        <p:sp>
          <p:nvSpPr>
            <p:cNvPr id="220" name="tx219"/>
            <p:cNvSpPr/>
            <p:nvPr/>
          </p:nvSpPr>
          <p:spPr>
            <a:xfrm>
              <a:off x="1230614" y="3192519"/>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a:t>
              </a:r>
            </a:p>
          </p:txBody>
        </p:sp>
        <p:sp>
          <p:nvSpPr>
            <p:cNvPr id="221" name="tx220"/>
            <p:cNvSpPr/>
            <p:nvPr/>
          </p:nvSpPr>
          <p:spPr>
            <a:xfrm>
              <a:off x="1230614" y="2188739"/>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15</a:t>
              </a:r>
            </a:p>
          </p:txBody>
        </p:sp>
        <p:sp>
          <p:nvSpPr>
            <p:cNvPr id="222" name="pl221"/>
            <p:cNvSpPr/>
            <p:nvPr/>
          </p:nvSpPr>
          <p:spPr>
            <a:xfrm>
              <a:off x="1737938"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23" name="pl222"/>
            <p:cNvSpPr/>
            <p:nvPr/>
          </p:nvSpPr>
          <p:spPr>
            <a:xfrm>
              <a:off x="1737938" y="428157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24" name="pl223"/>
            <p:cNvSpPr/>
            <p:nvPr/>
          </p:nvSpPr>
          <p:spPr>
            <a:xfrm>
              <a:off x="1737938" y="327779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25" name="pl224"/>
            <p:cNvSpPr/>
            <p:nvPr/>
          </p:nvSpPr>
          <p:spPr>
            <a:xfrm>
              <a:off x="1737938" y="227401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26" name="tx225"/>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227" name="rc226"/>
            <p:cNvSpPr/>
            <p:nvPr/>
          </p:nvSpPr>
          <p:spPr>
            <a:xfrm>
              <a:off x="18110385" y="2153563"/>
              <a:ext cx="1753945" cy="1236458"/>
            </a:xfrm>
            <a:prstGeom prst="rect">
              <a:avLst/>
            </a:prstGeom>
            <a:solidFill>
              <a:srgbClr val="FFFFFF">
                <a:alpha val="100000"/>
              </a:srgbClr>
            </a:solidFill>
          </p:spPr>
          <p:txBody>
            <a:bodyPr/>
            <a:lstStyle/>
            <a:p/>
          </p:txBody>
        </p:sp>
        <p:sp>
          <p:nvSpPr>
            <p:cNvPr id="228" name="rc227"/>
            <p:cNvSpPr/>
            <p:nvPr/>
          </p:nvSpPr>
          <p:spPr>
            <a:xfrm>
              <a:off x="18179974" y="2223153"/>
              <a:ext cx="274319" cy="274319"/>
            </a:xfrm>
            <a:prstGeom prst="rect">
              <a:avLst/>
            </a:prstGeom>
            <a:solidFill>
              <a:srgbClr val="FFFFFF">
                <a:alpha val="100000"/>
              </a:srgbClr>
            </a:solidFill>
          </p:spPr>
          <p:txBody>
            <a:bodyPr/>
            <a:lstStyle/>
            <a:p/>
          </p:txBody>
        </p:sp>
        <p:sp>
          <p:nvSpPr>
            <p:cNvPr id="229" name="rc228"/>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0" name="rc229"/>
            <p:cNvSpPr/>
            <p:nvPr/>
          </p:nvSpPr>
          <p:spPr>
            <a:xfrm>
              <a:off x="18179974" y="2497473"/>
              <a:ext cx="274319" cy="274319"/>
            </a:xfrm>
            <a:prstGeom prst="rect">
              <a:avLst/>
            </a:prstGeom>
            <a:solidFill>
              <a:srgbClr val="FFFFFF">
                <a:alpha val="100000"/>
              </a:srgbClr>
            </a:solidFill>
          </p:spPr>
          <p:txBody>
            <a:bodyPr/>
            <a:lstStyle/>
            <a:p/>
          </p:txBody>
        </p:sp>
        <p:sp>
          <p:nvSpPr>
            <p:cNvPr id="231" name="rc230"/>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2" name="rc231"/>
            <p:cNvSpPr/>
            <p:nvPr/>
          </p:nvSpPr>
          <p:spPr>
            <a:xfrm>
              <a:off x="18179974" y="2771793"/>
              <a:ext cx="274319" cy="274319"/>
            </a:xfrm>
            <a:prstGeom prst="rect">
              <a:avLst/>
            </a:prstGeom>
            <a:solidFill>
              <a:srgbClr val="FFFFFF">
                <a:alpha val="100000"/>
              </a:srgbClr>
            </a:solidFill>
          </p:spPr>
          <p:txBody>
            <a:bodyPr/>
            <a:lstStyle/>
            <a:p/>
          </p:txBody>
        </p:sp>
        <p:sp>
          <p:nvSpPr>
            <p:cNvPr id="233" name="rc232"/>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4" name="rc233"/>
            <p:cNvSpPr/>
            <p:nvPr/>
          </p:nvSpPr>
          <p:spPr>
            <a:xfrm>
              <a:off x="18179974" y="3046113"/>
              <a:ext cx="274319" cy="274319"/>
            </a:xfrm>
            <a:prstGeom prst="rect">
              <a:avLst/>
            </a:prstGeom>
            <a:solidFill>
              <a:srgbClr val="FFFFFF">
                <a:alpha val="100000"/>
              </a:srgbClr>
            </a:solidFill>
          </p:spPr>
          <p:txBody>
            <a:bodyPr/>
            <a:lstStyle/>
            <a:p/>
          </p:txBody>
        </p:sp>
        <p:sp>
          <p:nvSpPr>
            <p:cNvPr id="235" name="rc234"/>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6" name="tx235"/>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237" name="tx236"/>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238" name="tx237"/>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239" name="tx238"/>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240" name=""/>
          <p:cNvGrpSpPr/>
          <p:nvPr/>
        </p:nvGrpSpPr>
        <p:grpSpPr>
          <a:xfrm>
            <a:off x="6400800" y="6217920"/>
            <a:ext cx="5486400" cy="4251960"/>
            <a:chOff x="6400800" y="6217920"/>
            <a:chExt cx="5486400" cy="4251960"/>
          </a:xfrm>
        </p:grpSpPr>
        <p:sp>
          <p:nvSpPr>
            <p:cNvPr id="241"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242"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243" name="rc5"/>
            <p:cNvSpPr/>
            <p:nvPr/>
          </p:nvSpPr>
          <p:spPr>
            <a:xfrm>
              <a:off x="7196012" y="6510025"/>
              <a:ext cx="4234357" cy="2788960"/>
            </a:xfrm>
            <a:prstGeom prst="rect">
              <a:avLst/>
            </a:prstGeom>
            <a:solidFill>
              <a:srgbClr val="FFFFFF">
                <a:alpha val="100000"/>
              </a:srgbClr>
            </a:solidFill>
          </p:spPr>
          <p:txBody>
            <a:bodyPr/>
            <a:lstStyle/>
            <a:p/>
          </p:txBody>
        </p:sp>
        <p:sp>
          <p:nvSpPr>
            <p:cNvPr id="244" name="pl6"/>
            <p:cNvSpPr/>
            <p:nvPr/>
          </p:nvSpPr>
          <p:spPr>
            <a:xfrm>
              <a:off x="7196012" y="8855287"/>
              <a:ext cx="4234357" cy="0"/>
            </a:xfrm>
            <a:custGeom>
              <a:avLst/>
              <a:pathLst>
                <a:path w="4234357" h="0">
                  <a:moveTo>
                    <a:pt x="0" y="0"/>
                  </a:moveTo>
                  <a:lnTo>
                    <a:pt x="4234357" y="0"/>
                  </a:lnTo>
                  <a:lnTo>
                    <a:pt x="4234357" y="0"/>
                  </a:lnTo>
                </a:path>
              </a:pathLst>
            </a:custGeom>
            <a:ln w="6775" cap="flat">
              <a:solidFill>
                <a:srgbClr val="EBEBEB">
                  <a:alpha val="100000"/>
                </a:srgbClr>
              </a:solidFill>
              <a:prstDash val="solid"/>
              <a:round/>
            </a:ln>
          </p:spPr>
          <p:txBody>
            <a:bodyPr/>
            <a:lstStyle/>
            <a:p/>
          </p:txBody>
        </p:sp>
        <p:sp>
          <p:nvSpPr>
            <p:cNvPr id="245" name="pl7"/>
            <p:cNvSpPr/>
            <p:nvPr/>
          </p:nvSpPr>
          <p:spPr>
            <a:xfrm>
              <a:off x="7196012" y="8221432"/>
              <a:ext cx="4234357" cy="0"/>
            </a:xfrm>
            <a:custGeom>
              <a:avLst/>
              <a:pathLst>
                <a:path w="4234357" h="0">
                  <a:moveTo>
                    <a:pt x="0" y="0"/>
                  </a:moveTo>
                  <a:lnTo>
                    <a:pt x="4234357" y="0"/>
                  </a:lnTo>
                  <a:lnTo>
                    <a:pt x="4234357" y="0"/>
                  </a:lnTo>
                </a:path>
              </a:pathLst>
            </a:custGeom>
            <a:ln w="6775" cap="flat">
              <a:solidFill>
                <a:srgbClr val="EBEBEB">
                  <a:alpha val="100000"/>
                </a:srgbClr>
              </a:solidFill>
              <a:prstDash val="solid"/>
              <a:round/>
            </a:ln>
          </p:spPr>
          <p:txBody>
            <a:bodyPr/>
            <a:lstStyle/>
            <a:p/>
          </p:txBody>
        </p:sp>
        <p:sp>
          <p:nvSpPr>
            <p:cNvPr id="246" name="pl8"/>
            <p:cNvSpPr/>
            <p:nvPr/>
          </p:nvSpPr>
          <p:spPr>
            <a:xfrm>
              <a:off x="7196012" y="7587578"/>
              <a:ext cx="4234357" cy="0"/>
            </a:xfrm>
            <a:custGeom>
              <a:avLst/>
              <a:pathLst>
                <a:path w="4234357" h="0">
                  <a:moveTo>
                    <a:pt x="0" y="0"/>
                  </a:moveTo>
                  <a:lnTo>
                    <a:pt x="4234357" y="0"/>
                  </a:lnTo>
                  <a:lnTo>
                    <a:pt x="4234357" y="0"/>
                  </a:lnTo>
                </a:path>
              </a:pathLst>
            </a:custGeom>
            <a:ln w="6775" cap="flat">
              <a:solidFill>
                <a:srgbClr val="EBEBEB">
                  <a:alpha val="100000"/>
                </a:srgbClr>
              </a:solidFill>
              <a:prstDash val="solid"/>
              <a:round/>
            </a:ln>
          </p:spPr>
          <p:txBody>
            <a:bodyPr/>
            <a:lstStyle/>
            <a:p/>
          </p:txBody>
        </p:sp>
        <p:sp>
          <p:nvSpPr>
            <p:cNvPr id="247" name="pl9"/>
            <p:cNvSpPr/>
            <p:nvPr/>
          </p:nvSpPr>
          <p:spPr>
            <a:xfrm>
              <a:off x="7196012" y="6953723"/>
              <a:ext cx="4234357" cy="0"/>
            </a:xfrm>
            <a:custGeom>
              <a:avLst/>
              <a:pathLst>
                <a:path w="4234357" h="0">
                  <a:moveTo>
                    <a:pt x="0" y="0"/>
                  </a:moveTo>
                  <a:lnTo>
                    <a:pt x="4234357" y="0"/>
                  </a:lnTo>
                  <a:lnTo>
                    <a:pt x="4234357" y="0"/>
                  </a:lnTo>
                </a:path>
              </a:pathLst>
            </a:custGeom>
            <a:ln w="6775" cap="flat">
              <a:solidFill>
                <a:srgbClr val="EBEBEB">
                  <a:alpha val="100000"/>
                </a:srgbClr>
              </a:solidFill>
              <a:prstDash val="solid"/>
              <a:round/>
            </a:ln>
          </p:spPr>
          <p:txBody>
            <a:bodyPr/>
            <a:lstStyle/>
            <a:p/>
          </p:txBody>
        </p:sp>
        <p:sp>
          <p:nvSpPr>
            <p:cNvPr id="248" name="pl10"/>
            <p:cNvSpPr/>
            <p:nvPr/>
          </p:nvSpPr>
          <p:spPr>
            <a:xfrm>
              <a:off x="7196012" y="9172214"/>
              <a:ext cx="4234357" cy="0"/>
            </a:xfrm>
            <a:custGeom>
              <a:avLst/>
              <a:pathLst>
                <a:path w="4234357" h="0">
                  <a:moveTo>
                    <a:pt x="0" y="0"/>
                  </a:moveTo>
                  <a:lnTo>
                    <a:pt x="4234357" y="0"/>
                  </a:lnTo>
                  <a:lnTo>
                    <a:pt x="4234357" y="0"/>
                  </a:lnTo>
                </a:path>
              </a:pathLst>
            </a:custGeom>
            <a:ln w="13550" cap="flat">
              <a:solidFill>
                <a:srgbClr val="EBEBEB">
                  <a:alpha val="100000"/>
                </a:srgbClr>
              </a:solidFill>
              <a:prstDash val="solid"/>
              <a:round/>
            </a:ln>
          </p:spPr>
          <p:txBody>
            <a:bodyPr/>
            <a:lstStyle/>
            <a:p/>
          </p:txBody>
        </p:sp>
        <p:sp>
          <p:nvSpPr>
            <p:cNvPr id="249" name="pl11"/>
            <p:cNvSpPr/>
            <p:nvPr/>
          </p:nvSpPr>
          <p:spPr>
            <a:xfrm>
              <a:off x="7196012" y="8538360"/>
              <a:ext cx="4234357" cy="0"/>
            </a:xfrm>
            <a:custGeom>
              <a:avLst/>
              <a:pathLst>
                <a:path w="4234357" h="0">
                  <a:moveTo>
                    <a:pt x="0" y="0"/>
                  </a:moveTo>
                  <a:lnTo>
                    <a:pt x="4234357" y="0"/>
                  </a:lnTo>
                  <a:lnTo>
                    <a:pt x="4234357" y="0"/>
                  </a:lnTo>
                </a:path>
              </a:pathLst>
            </a:custGeom>
            <a:ln w="13550" cap="flat">
              <a:solidFill>
                <a:srgbClr val="EBEBEB">
                  <a:alpha val="100000"/>
                </a:srgbClr>
              </a:solidFill>
              <a:prstDash val="solid"/>
              <a:round/>
            </a:ln>
          </p:spPr>
          <p:txBody>
            <a:bodyPr/>
            <a:lstStyle/>
            <a:p/>
          </p:txBody>
        </p:sp>
        <p:sp>
          <p:nvSpPr>
            <p:cNvPr id="250" name="pl12"/>
            <p:cNvSpPr/>
            <p:nvPr/>
          </p:nvSpPr>
          <p:spPr>
            <a:xfrm>
              <a:off x="7196012" y="7904505"/>
              <a:ext cx="4234357" cy="0"/>
            </a:xfrm>
            <a:custGeom>
              <a:avLst/>
              <a:pathLst>
                <a:path w="4234357" h="0">
                  <a:moveTo>
                    <a:pt x="0" y="0"/>
                  </a:moveTo>
                  <a:lnTo>
                    <a:pt x="4234357" y="0"/>
                  </a:lnTo>
                  <a:lnTo>
                    <a:pt x="4234357" y="0"/>
                  </a:lnTo>
                </a:path>
              </a:pathLst>
            </a:custGeom>
            <a:ln w="13550" cap="flat">
              <a:solidFill>
                <a:srgbClr val="EBEBEB">
                  <a:alpha val="100000"/>
                </a:srgbClr>
              </a:solidFill>
              <a:prstDash val="solid"/>
              <a:round/>
            </a:ln>
          </p:spPr>
          <p:txBody>
            <a:bodyPr/>
            <a:lstStyle/>
            <a:p/>
          </p:txBody>
        </p:sp>
        <p:sp>
          <p:nvSpPr>
            <p:cNvPr id="251" name="pl13"/>
            <p:cNvSpPr/>
            <p:nvPr/>
          </p:nvSpPr>
          <p:spPr>
            <a:xfrm>
              <a:off x="7196012" y="7270650"/>
              <a:ext cx="4234357" cy="0"/>
            </a:xfrm>
            <a:custGeom>
              <a:avLst/>
              <a:pathLst>
                <a:path w="4234357" h="0">
                  <a:moveTo>
                    <a:pt x="0" y="0"/>
                  </a:moveTo>
                  <a:lnTo>
                    <a:pt x="4234357" y="0"/>
                  </a:lnTo>
                  <a:lnTo>
                    <a:pt x="4234357" y="0"/>
                  </a:lnTo>
                </a:path>
              </a:pathLst>
            </a:custGeom>
            <a:ln w="13550" cap="flat">
              <a:solidFill>
                <a:srgbClr val="EBEBEB">
                  <a:alpha val="100000"/>
                </a:srgbClr>
              </a:solidFill>
              <a:prstDash val="solid"/>
              <a:round/>
            </a:ln>
          </p:spPr>
          <p:txBody>
            <a:bodyPr/>
            <a:lstStyle/>
            <a:p/>
          </p:txBody>
        </p:sp>
        <p:sp>
          <p:nvSpPr>
            <p:cNvPr id="252" name="pl14"/>
            <p:cNvSpPr/>
            <p:nvPr/>
          </p:nvSpPr>
          <p:spPr>
            <a:xfrm>
              <a:off x="7196012" y="6636796"/>
              <a:ext cx="4234357" cy="0"/>
            </a:xfrm>
            <a:custGeom>
              <a:avLst/>
              <a:pathLst>
                <a:path w="4234357" h="0">
                  <a:moveTo>
                    <a:pt x="0" y="0"/>
                  </a:moveTo>
                  <a:lnTo>
                    <a:pt x="4234357" y="0"/>
                  </a:lnTo>
                  <a:lnTo>
                    <a:pt x="4234357" y="0"/>
                  </a:lnTo>
                </a:path>
              </a:pathLst>
            </a:custGeom>
            <a:ln w="13550" cap="flat">
              <a:solidFill>
                <a:srgbClr val="EBEBEB">
                  <a:alpha val="100000"/>
                </a:srgbClr>
              </a:solidFill>
              <a:prstDash val="solid"/>
              <a:round/>
            </a:ln>
          </p:spPr>
          <p:txBody>
            <a:bodyPr/>
            <a:lstStyle/>
            <a:p/>
          </p:txBody>
        </p:sp>
        <p:sp>
          <p:nvSpPr>
            <p:cNvPr id="253" name="rc15"/>
            <p:cNvSpPr/>
            <p:nvPr/>
          </p:nvSpPr>
          <p:spPr>
            <a:xfrm>
              <a:off x="7931144" y="6636796"/>
              <a:ext cx="411673" cy="253541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254" name="rc16"/>
            <p:cNvSpPr/>
            <p:nvPr/>
          </p:nvSpPr>
          <p:spPr>
            <a:xfrm>
              <a:off x="10871669" y="6636796"/>
              <a:ext cx="411673" cy="253541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5" name="rc17"/>
            <p:cNvSpPr/>
            <p:nvPr/>
          </p:nvSpPr>
          <p:spPr>
            <a:xfrm>
              <a:off x="7196012" y="6510025"/>
              <a:ext cx="4234357" cy="2788960"/>
            </a:xfrm>
            <a:prstGeom prst="rect">
              <a:avLst/>
            </a:prstGeom>
            <a:ln w="13550" cap="rnd">
              <a:solidFill>
                <a:srgbClr val="333333">
                  <a:alpha val="100000"/>
                </a:srgbClr>
              </a:solidFill>
              <a:prstDash val="solid"/>
              <a:round/>
            </a:ln>
          </p:spPr>
          <p:txBody>
            <a:bodyPr/>
            <a:lstStyle/>
            <a:p/>
          </p:txBody>
        </p:sp>
        <p:sp>
          <p:nvSpPr>
            <p:cNvPr id="256" name="tx18"/>
            <p:cNvSpPr/>
            <p:nvPr/>
          </p:nvSpPr>
          <p:spPr>
            <a:xfrm>
              <a:off x="6801340" y="9169908"/>
              <a:ext cx="2966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0.00</a:t>
              </a:r>
            </a:p>
          </p:txBody>
        </p:sp>
        <p:sp>
          <p:nvSpPr>
            <p:cNvPr id="257" name="tx19"/>
            <p:cNvSpPr/>
            <p:nvPr/>
          </p:nvSpPr>
          <p:spPr>
            <a:xfrm>
              <a:off x="6801340" y="8536053"/>
              <a:ext cx="2966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0.25</a:t>
              </a:r>
            </a:p>
          </p:txBody>
        </p:sp>
        <p:sp>
          <p:nvSpPr>
            <p:cNvPr id="258" name="tx20"/>
            <p:cNvSpPr/>
            <p:nvPr/>
          </p:nvSpPr>
          <p:spPr>
            <a:xfrm>
              <a:off x="6801340" y="7902198"/>
              <a:ext cx="2966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0.50</a:t>
              </a:r>
            </a:p>
          </p:txBody>
        </p:sp>
        <p:sp>
          <p:nvSpPr>
            <p:cNvPr id="259" name="tx21"/>
            <p:cNvSpPr/>
            <p:nvPr/>
          </p:nvSpPr>
          <p:spPr>
            <a:xfrm>
              <a:off x="6801340" y="7268343"/>
              <a:ext cx="2966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0.75</a:t>
              </a:r>
            </a:p>
          </p:txBody>
        </p:sp>
        <p:sp>
          <p:nvSpPr>
            <p:cNvPr id="260" name="tx22"/>
            <p:cNvSpPr/>
            <p:nvPr/>
          </p:nvSpPr>
          <p:spPr>
            <a:xfrm>
              <a:off x="6801340" y="6634489"/>
              <a:ext cx="2966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261" name="pl23"/>
            <p:cNvSpPr/>
            <p:nvPr/>
          </p:nvSpPr>
          <p:spPr>
            <a:xfrm>
              <a:off x="7161218"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62" name="pl24"/>
            <p:cNvSpPr/>
            <p:nvPr/>
          </p:nvSpPr>
          <p:spPr>
            <a:xfrm>
              <a:off x="7161218" y="853836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63" name="pl25"/>
            <p:cNvSpPr/>
            <p:nvPr/>
          </p:nvSpPr>
          <p:spPr>
            <a:xfrm>
              <a:off x="7161218" y="790450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64" name="pl26"/>
            <p:cNvSpPr/>
            <p:nvPr/>
          </p:nvSpPr>
          <p:spPr>
            <a:xfrm>
              <a:off x="7161218" y="727065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65" name="pl27"/>
            <p:cNvSpPr/>
            <p:nvPr/>
          </p:nvSpPr>
          <p:spPr>
            <a:xfrm>
              <a:off x="7161218" y="663679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66" name="pl28"/>
            <p:cNvSpPr/>
            <p:nvPr/>
          </p:nvSpPr>
          <p:spPr>
            <a:xfrm>
              <a:off x="11430369"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267" name="pl29"/>
            <p:cNvSpPr/>
            <p:nvPr/>
          </p:nvSpPr>
          <p:spPr>
            <a:xfrm>
              <a:off x="11430369" y="8565655"/>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268" name="pl30"/>
            <p:cNvSpPr/>
            <p:nvPr/>
          </p:nvSpPr>
          <p:spPr>
            <a:xfrm>
              <a:off x="11430369" y="7959095"/>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269" name="pl31"/>
            <p:cNvSpPr/>
            <p:nvPr/>
          </p:nvSpPr>
          <p:spPr>
            <a:xfrm>
              <a:off x="11430369" y="7352536"/>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270" name="pl32"/>
            <p:cNvSpPr/>
            <p:nvPr/>
          </p:nvSpPr>
          <p:spPr>
            <a:xfrm>
              <a:off x="11430369" y="6745976"/>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271" name="tx33"/>
            <p:cNvSpPr/>
            <p:nvPr/>
          </p:nvSpPr>
          <p:spPr>
            <a:xfrm>
              <a:off x="11528427"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272" name="tx34"/>
            <p:cNvSpPr/>
            <p:nvPr/>
          </p:nvSpPr>
          <p:spPr>
            <a:xfrm>
              <a:off x="11528427" y="8565208"/>
              <a:ext cx="84757"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a:t>
              </a:r>
            </a:p>
          </p:txBody>
        </p:sp>
        <p:sp>
          <p:nvSpPr>
            <p:cNvPr id="273" name="tx35"/>
            <p:cNvSpPr/>
            <p:nvPr/>
          </p:nvSpPr>
          <p:spPr>
            <a:xfrm>
              <a:off x="11528427" y="7959095"/>
              <a:ext cx="84757"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a:t>
              </a:r>
            </a:p>
          </p:txBody>
        </p:sp>
        <p:sp>
          <p:nvSpPr>
            <p:cNvPr id="274" name="tx36"/>
            <p:cNvSpPr/>
            <p:nvPr/>
          </p:nvSpPr>
          <p:spPr>
            <a:xfrm>
              <a:off x="11528427" y="735022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a:t>
              </a:r>
            </a:p>
          </p:txBody>
        </p:sp>
        <p:sp>
          <p:nvSpPr>
            <p:cNvPr id="275" name="tx37"/>
            <p:cNvSpPr/>
            <p:nvPr/>
          </p:nvSpPr>
          <p:spPr>
            <a:xfrm>
              <a:off x="11528427" y="674366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a:t>
              </a:r>
            </a:p>
          </p:txBody>
        </p:sp>
        <p:sp>
          <p:nvSpPr>
            <p:cNvPr id="276" name="pl38"/>
            <p:cNvSpPr/>
            <p:nvPr/>
          </p:nvSpPr>
          <p:spPr>
            <a:xfrm>
              <a:off x="7548875"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7" name="pl39"/>
            <p:cNvSpPr/>
            <p:nvPr/>
          </p:nvSpPr>
          <p:spPr>
            <a:xfrm>
              <a:off x="813698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8" name="pl40"/>
            <p:cNvSpPr/>
            <p:nvPr/>
          </p:nvSpPr>
          <p:spPr>
            <a:xfrm>
              <a:off x="872508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9" name="pl41"/>
            <p:cNvSpPr/>
            <p:nvPr/>
          </p:nvSpPr>
          <p:spPr>
            <a:xfrm>
              <a:off x="931319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0" name="pl42"/>
            <p:cNvSpPr/>
            <p:nvPr/>
          </p:nvSpPr>
          <p:spPr>
            <a:xfrm>
              <a:off x="990129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1" name="pl43"/>
            <p:cNvSpPr/>
            <p:nvPr/>
          </p:nvSpPr>
          <p:spPr>
            <a:xfrm>
              <a:off x="1048940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2" name="pl44"/>
            <p:cNvSpPr/>
            <p:nvPr/>
          </p:nvSpPr>
          <p:spPr>
            <a:xfrm>
              <a:off x="1107750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3" name="tx45"/>
            <p:cNvSpPr/>
            <p:nvPr/>
          </p:nvSpPr>
          <p:spPr>
            <a:xfrm rot="-2700000">
              <a:off x="7438976"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284" name="tx46"/>
            <p:cNvSpPr/>
            <p:nvPr/>
          </p:nvSpPr>
          <p:spPr>
            <a:xfrm rot="-2700000">
              <a:off x="7987384"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285" name="tx47"/>
            <p:cNvSpPr/>
            <p:nvPr/>
          </p:nvSpPr>
          <p:spPr>
            <a:xfrm rot="-2700000">
              <a:off x="8574831"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286" name="tx48"/>
            <p:cNvSpPr/>
            <p:nvPr/>
          </p:nvSpPr>
          <p:spPr>
            <a:xfrm rot="-2700000">
              <a:off x="9018246"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287" name="tx49"/>
            <p:cNvSpPr/>
            <p:nvPr/>
          </p:nvSpPr>
          <p:spPr>
            <a:xfrm rot="-2700000">
              <a:off x="9606351"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288" name="tx50"/>
            <p:cNvSpPr/>
            <p:nvPr/>
          </p:nvSpPr>
          <p:spPr>
            <a:xfrm rot="-2700000">
              <a:off x="10194430"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289" name="tx51"/>
            <p:cNvSpPr/>
            <p:nvPr/>
          </p:nvSpPr>
          <p:spPr>
            <a:xfrm rot="-2700000">
              <a:off x="10894604"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290" name="tx52"/>
            <p:cNvSpPr/>
            <p:nvPr/>
          </p:nvSpPr>
          <p:spPr>
            <a:xfrm>
              <a:off x="9313191"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291" name="tx53"/>
            <p:cNvSpPr/>
            <p:nvPr/>
          </p:nvSpPr>
          <p:spPr>
            <a:xfrm>
              <a:off x="8495938"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292" name="tx54"/>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293" name="tx55"/>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294" name="rc56"/>
            <p:cNvSpPr/>
            <p:nvPr/>
          </p:nvSpPr>
          <p:spPr>
            <a:xfrm>
              <a:off x="7717422" y="10217410"/>
              <a:ext cx="1051268" cy="182880"/>
            </a:xfrm>
            <a:prstGeom prst="rect">
              <a:avLst/>
            </a:prstGeom>
            <a:solidFill>
              <a:srgbClr val="FFFFFF">
                <a:alpha val="100000"/>
              </a:srgbClr>
            </a:solidFill>
          </p:spPr>
          <p:txBody>
            <a:bodyPr/>
            <a:lstStyle/>
            <a:p/>
          </p:txBody>
        </p:sp>
        <p:sp>
          <p:nvSpPr>
            <p:cNvPr id="295" name="rc57"/>
            <p:cNvSpPr/>
            <p:nvPr/>
          </p:nvSpPr>
          <p:spPr>
            <a:xfrm>
              <a:off x="7717422" y="10217410"/>
              <a:ext cx="182879" cy="182880"/>
            </a:xfrm>
            <a:prstGeom prst="rect">
              <a:avLst/>
            </a:prstGeom>
            <a:solidFill>
              <a:srgbClr val="FFFFFF">
                <a:alpha val="100000"/>
              </a:srgbClr>
            </a:solidFill>
          </p:spPr>
          <p:txBody>
            <a:bodyPr/>
            <a:lstStyle/>
            <a:p/>
          </p:txBody>
        </p:sp>
        <p:sp>
          <p:nvSpPr>
            <p:cNvPr id="296" name="pl58"/>
            <p:cNvSpPr/>
            <p:nvPr/>
          </p:nvSpPr>
          <p:spPr>
            <a:xfrm>
              <a:off x="7735710"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297" name="tx59"/>
            <p:cNvSpPr/>
            <p:nvPr/>
          </p:nvSpPr>
          <p:spPr>
            <a:xfrm>
              <a:off x="8008302"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298" name="rc60"/>
            <p:cNvSpPr/>
            <p:nvPr/>
          </p:nvSpPr>
          <p:spPr>
            <a:xfrm>
              <a:off x="8948691" y="10217410"/>
              <a:ext cx="1960268" cy="182880"/>
            </a:xfrm>
            <a:prstGeom prst="rect">
              <a:avLst/>
            </a:prstGeom>
            <a:solidFill>
              <a:srgbClr val="FFFFFF">
                <a:alpha val="100000"/>
              </a:srgbClr>
            </a:solidFill>
          </p:spPr>
          <p:txBody>
            <a:bodyPr/>
            <a:lstStyle/>
            <a:p/>
          </p:txBody>
        </p:sp>
        <p:sp>
          <p:nvSpPr>
            <p:cNvPr id="299" name="rc61"/>
            <p:cNvSpPr/>
            <p:nvPr/>
          </p:nvSpPr>
          <p:spPr>
            <a:xfrm>
              <a:off x="8948691" y="10217410"/>
              <a:ext cx="182879" cy="182880"/>
            </a:xfrm>
            <a:prstGeom prst="rect">
              <a:avLst/>
            </a:prstGeom>
            <a:solidFill>
              <a:srgbClr val="FFFFFF">
                <a:alpha val="100000"/>
              </a:srgbClr>
            </a:solidFill>
          </p:spPr>
          <p:txBody>
            <a:bodyPr/>
            <a:lstStyle/>
            <a:p/>
          </p:txBody>
        </p:sp>
        <p:sp>
          <p:nvSpPr>
            <p:cNvPr id="300" name="rc62"/>
            <p:cNvSpPr/>
            <p:nvPr/>
          </p:nvSpPr>
          <p:spPr>
            <a:xfrm>
              <a:off x="8957691" y="10226410"/>
              <a:ext cx="164880"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01" name="rc63"/>
            <p:cNvSpPr/>
            <p:nvPr/>
          </p:nvSpPr>
          <p:spPr>
            <a:xfrm>
              <a:off x="9874732" y="10217410"/>
              <a:ext cx="182880" cy="182880"/>
            </a:xfrm>
            <a:prstGeom prst="rect">
              <a:avLst/>
            </a:prstGeom>
            <a:solidFill>
              <a:srgbClr val="FFFFFF">
                <a:alpha val="100000"/>
              </a:srgbClr>
            </a:solidFill>
          </p:spPr>
          <p:txBody>
            <a:bodyPr/>
            <a:lstStyle/>
            <a:p/>
          </p:txBody>
        </p:sp>
        <p:sp>
          <p:nvSpPr>
            <p:cNvPr id="302" name="rc64"/>
            <p:cNvSpPr/>
            <p:nvPr/>
          </p:nvSpPr>
          <p:spPr>
            <a:xfrm>
              <a:off x="9883732"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303" name="tx65"/>
            <p:cNvSpPr/>
            <p:nvPr/>
          </p:nvSpPr>
          <p:spPr>
            <a:xfrm>
              <a:off x="9239571"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304" name="tx66"/>
            <p:cNvSpPr/>
            <p:nvPr/>
          </p:nvSpPr>
          <p:spPr>
            <a:xfrm>
              <a:off x="10165612"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305" name="tx67"/>
            <p:cNvSpPr/>
            <p:nvPr/>
          </p:nvSpPr>
          <p:spPr>
            <a:xfrm>
              <a:off x="6684892"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306" name=""/>
          <p:cNvGrpSpPr/>
          <p:nvPr/>
        </p:nvGrpSpPr>
        <p:grpSpPr>
          <a:xfrm>
            <a:off x="12527280" y="6217920"/>
            <a:ext cx="5486400" cy="4297680"/>
            <a:chOff x="12527280" y="6217920"/>
            <a:chExt cx="5486400" cy="4297680"/>
          </a:xfrm>
        </p:grpSpPr>
        <p:sp>
          <p:nvSpPr>
            <p:cNvPr id="307"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308"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309"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310"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11"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12"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13"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14"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15"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16"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17"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18"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19"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20"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21" name="pl17"/>
            <p:cNvSpPr/>
            <p:nvPr/>
          </p:nvSpPr>
          <p:spPr>
            <a:xfrm>
              <a:off x="13329440" y="6740492"/>
              <a:ext cx="4502097" cy="179252"/>
            </a:xfrm>
            <a:custGeom>
              <a:avLst/>
              <a:pathLst>
                <a:path w="4502097" h="179252">
                  <a:moveTo>
                    <a:pt x="0" y="76822"/>
                  </a:moveTo>
                  <a:lnTo>
                    <a:pt x="187587" y="51214"/>
                  </a:lnTo>
                  <a:lnTo>
                    <a:pt x="375174" y="25607"/>
                  </a:lnTo>
                  <a:lnTo>
                    <a:pt x="562762" y="51214"/>
                  </a:lnTo>
                  <a:lnTo>
                    <a:pt x="750349" y="0"/>
                  </a:lnTo>
                  <a:lnTo>
                    <a:pt x="937937" y="0"/>
                  </a:lnTo>
                  <a:lnTo>
                    <a:pt x="1125524" y="25607"/>
                  </a:lnTo>
                  <a:lnTo>
                    <a:pt x="1313111" y="0"/>
                  </a:lnTo>
                  <a:lnTo>
                    <a:pt x="1500699" y="0"/>
                  </a:lnTo>
                  <a:lnTo>
                    <a:pt x="1688286" y="25607"/>
                  </a:lnTo>
                  <a:lnTo>
                    <a:pt x="1875874" y="0"/>
                  </a:lnTo>
                  <a:lnTo>
                    <a:pt x="2063461" y="0"/>
                  </a:lnTo>
                  <a:lnTo>
                    <a:pt x="2251048" y="25607"/>
                  </a:lnTo>
                  <a:lnTo>
                    <a:pt x="2438636" y="51214"/>
                  </a:lnTo>
                  <a:lnTo>
                    <a:pt x="2626223" y="51214"/>
                  </a:lnTo>
                  <a:lnTo>
                    <a:pt x="2813811" y="76822"/>
                  </a:lnTo>
                  <a:lnTo>
                    <a:pt x="3001398" y="153644"/>
                  </a:lnTo>
                  <a:lnTo>
                    <a:pt x="3188985" y="179252"/>
                  </a:lnTo>
                  <a:lnTo>
                    <a:pt x="3376573" y="76822"/>
                  </a:lnTo>
                  <a:lnTo>
                    <a:pt x="3564160" y="76822"/>
                  </a:lnTo>
                  <a:lnTo>
                    <a:pt x="3751748" y="128037"/>
                  </a:lnTo>
                  <a:lnTo>
                    <a:pt x="3939335" y="179252"/>
                  </a:lnTo>
                  <a:lnTo>
                    <a:pt x="4126923" y="153644"/>
                  </a:lnTo>
                  <a:lnTo>
                    <a:pt x="4314510" y="153644"/>
                  </a:lnTo>
                  <a:lnTo>
                    <a:pt x="4502097" y="153644"/>
                  </a:lnTo>
                </a:path>
              </a:pathLst>
            </a:custGeom>
            <a:ln w="32521" cap="flat">
              <a:solidFill>
                <a:srgbClr val="5EB0E8">
                  <a:alpha val="100000"/>
                </a:srgbClr>
              </a:solidFill>
              <a:prstDash val="solid"/>
              <a:round/>
            </a:ln>
          </p:spPr>
          <p:txBody>
            <a:bodyPr/>
            <a:lstStyle/>
            <a:p/>
          </p:txBody>
        </p:sp>
        <p:sp>
          <p:nvSpPr>
            <p:cNvPr id="322" name="pl18"/>
            <p:cNvSpPr/>
            <p:nvPr/>
          </p:nvSpPr>
          <p:spPr>
            <a:xfrm>
              <a:off x="13329440" y="6689277"/>
              <a:ext cx="4502097" cy="230467"/>
            </a:xfrm>
            <a:custGeom>
              <a:avLst/>
              <a:pathLst>
                <a:path w="4502097" h="230467">
                  <a:moveTo>
                    <a:pt x="0" y="0"/>
                  </a:moveTo>
                  <a:lnTo>
                    <a:pt x="187587" y="0"/>
                  </a:lnTo>
                  <a:lnTo>
                    <a:pt x="375174" y="0"/>
                  </a:lnTo>
                  <a:lnTo>
                    <a:pt x="562762" y="0"/>
                  </a:lnTo>
                  <a:lnTo>
                    <a:pt x="750349" y="0"/>
                  </a:lnTo>
                  <a:lnTo>
                    <a:pt x="937937" y="0"/>
                  </a:lnTo>
                  <a:lnTo>
                    <a:pt x="1125524" y="0"/>
                  </a:lnTo>
                  <a:lnTo>
                    <a:pt x="1313111" y="0"/>
                  </a:lnTo>
                  <a:lnTo>
                    <a:pt x="1500699" y="0"/>
                  </a:lnTo>
                  <a:lnTo>
                    <a:pt x="1688286" y="0"/>
                  </a:lnTo>
                  <a:lnTo>
                    <a:pt x="1875874" y="0"/>
                  </a:lnTo>
                  <a:lnTo>
                    <a:pt x="2063461" y="0"/>
                  </a:lnTo>
                  <a:lnTo>
                    <a:pt x="2251048" y="25607"/>
                  </a:lnTo>
                  <a:lnTo>
                    <a:pt x="2438636" y="25607"/>
                  </a:lnTo>
                  <a:lnTo>
                    <a:pt x="2626223" y="25607"/>
                  </a:lnTo>
                  <a:lnTo>
                    <a:pt x="2813811" y="51214"/>
                  </a:lnTo>
                  <a:lnTo>
                    <a:pt x="3001398" y="51214"/>
                  </a:lnTo>
                  <a:lnTo>
                    <a:pt x="3188985" y="76822"/>
                  </a:lnTo>
                  <a:lnTo>
                    <a:pt x="3376573" y="76822"/>
                  </a:lnTo>
                  <a:lnTo>
                    <a:pt x="3564160" y="76822"/>
                  </a:lnTo>
                  <a:lnTo>
                    <a:pt x="3751748" y="179252"/>
                  </a:lnTo>
                  <a:lnTo>
                    <a:pt x="3939335" y="204859"/>
                  </a:lnTo>
                  <a:lnTo>
                    <a:pt x="4126923" y="204859"/>
                  </a:lnTo>
                  <a:lnTo>
                    <a:pt x="4314510" y="204859"/>
                  </a:lnTo>
                  <a:lnTo>
                    <a:pt x="4502097" y="230467"/>
                  </a:lnTo>
                </a:path>
              </a:pathLst>
            </a:custGeom>
            <a:ln w="32521" cap="flat">
              <a:solidFill>
                <a:srgbClr val="00A173">
                  <a:alpha val="100000"/>
                </a:srgbClr>
              </a:solidFill>
              <a:prstDash val="solid"/>
              <a:round/>
            </a:ln>
          </p:spPr>
          <p:txBody>
            <a:bodyPr/>
            <a:lstStyle/>
            <a:p/>
          </p:txBody>
        </p:sp>
        <p:sp>
          <p:nvSpPr>
            <p:cNvPr id="323"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324"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325"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326"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327"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328"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329"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30"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31"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32"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33"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34"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35"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3"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4"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5"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7"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8"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9"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0"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4"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5"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6"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7"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8"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9"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361"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362"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363"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364"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365"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366"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367"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368"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369"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370"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371"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372"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373"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374"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375"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376"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377"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378"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379"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380"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381"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382"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383"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384"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385"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386" name="rc82"/>
            <p:cNvSpPr/>
            <p:nvPr/>
          </p:nvSpPr>
          <p:spPr>
            <a:xfrm>
              <a:off x="14005791" y="9941072"/>
              <a:ext cx="3149396" cy="504938"/>
            </a:xfrm>
            <a:prstGeom prst="rect">
              <a:avLst/>
            </a:prstGeom>
            <a:solidFill>
              <a:srgbClr val="FFFFFF">
                <a:alpha val="100000"/>
              </a:srgbClr>
            </a:solidFill>
          </p:spPr>
          <p:txBody>
            <a:bodyPr/>
            <a:lstStyle/>
            <a:p/>
          </p:txBody>
        </p:sp>
        <p:sp>
          <p:nvSpPr>
            <p:cNvPr id="387"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388"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389"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390"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391"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392"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393"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394"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395"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Cuba</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3214267" cy="3131794"/>
            </a:xfrm>
            <a:prstGeom prst="rect">
              <a:avLst/>
            </a:prstGeom>
            <a:solidFill>
              <a:srgbClr val="FFFFFF">
                <a:alpha val="100000"/>
              </a:srgbClr>
            </a:solidFill>
          </p:spPr>
          <p:txBody>
            <a:bodyPr/>
            <a:lstStyle/>
            <a:p/>
          </p:txBody>
        </p:sp>
        <p:sp>
          <p:nvSpPr>
            <p:cNvPr id="7" name="pl6"/>
            <p:cNvSpPr/>
            <p:nvPr/>
          </p:nvSpPr>
          <p:spPr>
            <a:xfrm>
              <a:off x="1899869" y="495803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8" name="pl7"/>
            <p:cNvSpPr/>
            <p:nvPr/>
          </p:nvSpPr>
          <p:spPr>
            <a:xfrm>
              <a:off x="1899869" y="430339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9" name="pl8"/>
            <p:cNvSpPr/>
            <p:nvPr/>
          </p:nvSpPr>
          <p:spPr>
            <a:xfrm>
              <a:off x="1899869" y="364876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 name="pl9"/>
            <p:cNvSpPr/>
            <p:nvPr/>
          </p:nvSpPr>
          <p:spPr>
            <a:xfrm>
              <a:off x="1899869" y="299412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1" name="pl10"/>
            <p:cNvSpPr/>
            <p:nvPr/>
          </p:nvSpPr>
          <p:spPr>
            <a:xfrm>
              <a:off x="1899869" y="233948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 name="pl11"/>
            <p:cNvSpPr/>
            <p:nvPr/>
          </p:nvSpPr>
          <p:spPr>
            <a:xfrm>
              <a:off x="189986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 name="pl12"/>
            <p:cNvSpPr/>
            <p:nvPr/>
          </p:nvSpPr>
          <p:spPr>
            <a:xfrm>
              <a:off x="1899869" y="463071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 name="pl13"/>
            <p:cNvSpPr/>
            <p:nvPr/>
          </p:nvSpPr>
          <p:spPr>
            <a:xfrm>
              <a:off x="1899869" y="397607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5" name="pl14"/>
            <p:cNvSpPr/>
            <p:nvPr/>
          </p:nvSpPr>
          <p:spPr>
            <a:xfrm>
              <a:off x="1899869" y="332144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6" name="pl15"/>
            <p:cNvSpPr/>
            <p:nvPr/>
          </p:nvSpPr>
          <p:spPr>
            <a:xfrm>
              <a:off x="1899869" y="266680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7" name="rc16"/>
            <p:cNvSpPr/>
            <p:nvPr/>
          </p:nvSpPr>
          <p:spPr>
            <a:xfrm>
              <a:off x="193938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 name="rc17"/>
            <p:cNvSpPr/>
            <p:nvPr/>
          </p:nvSpPr>
          <p:spPr>
            <a:xfrm>
              <a:off x="193938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 name="rc18"/>
            <p:cNvSpPr/>
            <p:nvPr/>
          </p:nvSpPr>
          <p:spPr>
            <a:xfrm>
              <a:off x="193938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 name="rc19"/>
            <p:cNvSpPr/>
            <p:nvPr/>
          </p:nvSpPr>
          <p:spPr>
            <a:xfrm>
              <a:off x="1939388" y="4807471"/>
              <a:ext cx="237118" cy="47788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 name="rc20"/>
            <p:cNvSpPr/>
            <p:nvPr/>
          </p:nvSpPr>
          <p:spPr>
            <a:xfrm>
              <a:off x="220285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 name="rc21"/>
            <p:cNvSpPr/>
            <p:nvPr/>
          </p:nvSpPr>
          <p:spPr>
            <a:xfrm>
              <a:off x="220285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 name="rc22"/>
            <p:cNvSpPr/>
            <p:nvPr/>
          </p:nvSpPr>
          <p:spPr>
            <a:xfrm>
              <a:off x="220285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 name="rc23"/>
            <p:cNvSpPr/>
            <p:nvPr/>
          </p:nvSpPr>
          <p:spPr>
            <a:xfrm>
              <a:off x="2202853" y="4192110"/>
              <a:ext cx="237118" cy="109324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 name="rc24"/>
            <p:cNvSpPr/>
            <p:nvPr/>
          </p:nvSpPr>
          <p:spPr>
            <a:xfrm>
              <a:off x="246631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 name="rc25"/>
            <p:cNvSpPr/>
            <p:nvPr/>
          </p:nvSpPr>
          <p:spPr>
            <a:xfrm>
              <a:off x="246631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 name="rc26"/>
            <p:cNvSpPr/>
            <p:nvPr/>
          </p:nvSpPr>
          <p:spPr>
            <a:xfrm>
              <a:off x="246631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 name="rc27"/>
            <p:cNvSpPr/>
            <p:nvPr/>
          </p:nvSpPr>
          <p:spPr>
            <a:xfrm>
              <a:off x="2466318" y="3720770"/>
              <a:ext cx="237118" cy="156458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 name="rc28"/>
            <p:cNvSpPr/>
            <p:nvPr/>
          </p:nvSpPr>
          <p:spPr>
            <a:xfrm>
              <a:off x="2729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0" name="rc29"/>
            <p:cNvSpPr/>
            <p:nvPr/>
          </p:nvSpPr>
          <p:spPr>
            <a:xfrm>
              <a:off x="272978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1" name="rc30"/>
            <p:cNvSpPr/>
            <p:nvPr/>
          </p:nvSpPr>
          <p:spPr>
            <a:xfrm>
              <a:off x="272978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2" name="rc31"/>
            <p:cNvSpPr/>
            <p:nvPr/>
          </p:nvSpPr>
          <p:spPr>
            <a:xfrm>
              <a:off x="2729782" y="3897522"/>
              <a:ext cx="237118" cy="138783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3" name="rc32"/>
            <p:cNvSpPr/>
            <p:nvPr/>
          </p:nvSpPr>
          <p:spPr>
            <a:xfrm>
              <a:off x="299324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4" name="rc33"/>
            <p:cNvSpPr/>
            <p:nvPr/>
          </p:nvSpPr>
          <p:spPr>
            <a:xfrm>
              <a:off x="299324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5" name="rc34"/>
            <p:cNvSpPr/>
            <p:nvPr/>
          </p:nvSpPr>
          <p:spPr>
            <a:xfrm>
              <a:off x="299324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6" name="rc35"/>
            <p:cNvSpPr/>
            <p:nvPr/>
          </p:nvSpPr>
          <p:spPr>
            <a:xfrm>
              <a:off x="2993247" y="4368863"/>
              <a:ext cx="237118" cy="91649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7" name="rc36"/>
            <p:cNvSpPr/>
            <p:nvPr/>
          </p:nvSpPr>
          <p:spPr>
            <a:xfrm>
              <a:off x="325671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8" name="rc37"/>
            <p:cNvSpPr/>
            <p:nvPr/>
          </p:nvSpPr>
          <p:spPr>
            <a:xfrm>
              <a:off x="325671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9" name="rc38"/>
            <p:cNvSpPr/>
            <p:nvPr/>
          </p:nvSpPr>
          <p:spPr>
            <a:xfrm>
              <a:off x="325671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0" name="rc39"/>
            <p:cNvSpPr/>
            <p:nvPr/>
          </p:nvSpPr>
          <p:spPr>
            <a:xfrm>
              <a:off x="3256711" y="4624172"/>
              <a:ext cx="237118" cy="66118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1" name="rc40"/>
            <p:cNvSpPr/>
            <p:nvPr/>
          </p:nvSpPr>
          <p:spPr>
            <a:xfrm>
              <a:off x="352017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 name="rc41"/>
            <p:cNvSpPr/>
            <p:nvPr/>
          </p:nvSpPr>
          <p:spPr>
            <a:xfrm>
              <a:off x="352017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 name="rc42"/>
            <p:cNvSpPr/>
            <p:nvPr/>
          </p:nvSpPr>
          <p:spPr>
            <a:xfrm>
              <a:off x="352017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4" name="rc43"/>
            <p:cNvSpPr/>
            <p:nvPr/>
          </p:nvSpPr>
          <p:spPr>
            <a:xfrm>
              <a:off x="3520176" y="4931853"/>
              <a:ext cx="237118" cy="35350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5" name="rc44"/>
            <p:cNvSpPr/>
            <p:nvPr/>
          </p:nvSpPr>
          <p:spPr>
            <a:xfrm>
              <a:off x="378364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6" name="rc45"/>
            <p:cNvSpPr/>
            <p:nvPr/>
          </p:nvSpPr>
          <p:spPr>
            <a:xfrm>
              <a:off x="378364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 name="rc46"/>
            <p:cNvSpPr/>
            <p:nvPr/>
          </p:nvSpPr>
          <p:spPr>
            <a:xfrm>
              <a:off x="378364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8" name="rc47"/>
            <p:cNvSpPr/>
            <p:nvPr/>
          </p:nvSpPr>
          <p:spPr>
            <a:xfrm>
              <a:off x="3783640" y="4853296"/>
              <a:ext cx="237118" cy="43206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9" name="rc48"/>
            <p:cNvSpPr/>
            <p:nvPr/>
          </p:nvSpPr>
          <p:spPr>
            <a:xfrm>
              <a:off x="404710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0" name="rc49"/>
            <p:cNvSpPr/>
            <p:nvPr/>
          </p:nvSpPr>
          <p:spPr>
            <a:xfrm>
              <a:off x="404710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1" name="rc50"/>
            <p:cNvSpPr/>
            <p:nvPr/>
          </p:nvSpPr>
          <p:spPr>
            <a:xfrm>
              <a:off x="404710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2" name="rc51"/>
            <p:cNvSpPr/>
            <p:nvPr/>
          </p:nvSpPr>
          <p:spPr>
            <a:xfrm>
              <a:off x="4047105" y="4525976"/>
              <a:ext cx="237118" cy="7593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3" name="rc52"/>
            <p:cNvSpPr/>
            <p:nvPr/>
          </p:nvSpPr>
          <p:spPr>
            <a:xfrm>
              <a:off x="431057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4" name="rc53"/>
            <p:cNvSpPr/>
            <p:nvPr/>
          </p:nvSpPr>
          <p:spPr>
            <a:xfrm>
              <a:off x="431057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5" name="rc54"/>
            <p:cNvSpPr/>
            <p:nvPr/>
          </p:nvSpPr>
          <p:spPr>
            <a:xfrm>
              <a:off x="431057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6" name="rc55"/>
            <p:cNvSpPr/>
            <p:nvPr/>
          </p:nvSpPr>
          <p:spPr>
            <a:xfrm>
              <a:off x="4310570" y="4048090"/>
              <a:ext cx="237118" cy="1237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7" name="rc56"/>
            <p:cNvSpPr/>
            <p:nvPr/>
          </p:nvSpPr>
          <p:spPr>
            <a:xfrm>
              <a:off x="457403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8" name="rc57"/>
            <p:cNvSpPr/>
            <p:nvPr/>
          </p:nvSpPr>
          <p:spPr>
            <a:xfrm>
              <a:off x="457403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9" name="rc58"/>
            <p:cNvSpPr/>
            <p:nvPr/>
          </p:nvSpPr>
          <p:spPr>
            <a:xfrm>
              <a:off x="457403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0" name="rc59"/>
            <p:cNvSpPr/>
            <p:nvPr/>
          </p:nvSpPr>
          <p:spPr>
            <a:xfrm>
              <a:off x="4574034" y="4113553"/>
              <a:ext cx="237118" cy="117180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1" name="rc60"/>
            <p:cNvSpPr/>
            <p:nvPr/>
          </p:nvSpPr>
          <p:spPr>
            <a:xfrm>
              <a:off x="483749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2" name="rc61"/>
            <p:cNvSpPr/>
            <p:nvPr/>
          </p:nvSpPr>
          <p:spPr>
            <a:xfrm>
              <a:off x="483749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3" name="rc62"/>
            <p:cNvSpPr/>
            <p:nvPr/>
          </p:nvSpPr>
          <p:spPr>
            <a:xfrm>
              <a:off x="483749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4" name="rc63"/>
            <p:cNvSpPr/>
            <p:nvPr/>
          </p:nvSpPr>
          <p:spPr>
            <a:xfrm>
              <a:off x="4837499" y="4905667"/>
              <a:ext cx="237118" cy="37969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5" name="pg64"/>
            <p:cNvSpPr/>
            <p:nvPr/>
          </p:nvSpPr>
          <p:spPr>
            <a:xfrm>
              <a:off x="2750746"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6" name="tx65"/>
            <p:cNvSpPr/>
            <p:nvPr/>
          </p:nvSpPr>
          <p:spPr>
            <a:xfrm>
              <a:off x="2875628"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67" name="pg66"/>
            <p:cNvSpPr/>
            <p:nvPr/>
          </p:nvSpPr>
          <p:spPr>
            <a:xfrm>
              <a:off x="2933108"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8" name="tx67"/>
            <p:cNvSpPr/>
            <p:nvPr/>
          </p:nvSpPr>
          <p:spPr>
            <a:xfrm>
              <a:off x="3037177"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69" name="rc68"/>
            <p:cNvSpPr/>
            <p:nvPr/>
          </p:nvSpPr>
          <p:spPr>
            <a:xfrm>
              <a:off x="1899869" y="2153563"/>
              <a:ext cx="3214267" cy="3131794"/>
            </a:xfrm>
            <a:prstGeom prst="rect">
              <a:avLst/>
            </a:prstGeom>
            <a:ln w="13550" cap="rnd">
              <a:solidFill>
                <a:srgbClr val="333333">
                  <a:alpha val="100000"/>
                </a:srgbClr>
              </a:solidFill>
              <a:prstDash val="solid"/>
              <a:round/>
            </a:ln>
          </p:spPr>
          <p:txBody>
            <a:bodyPr/>
            <a:lstStyle/>
            <a:p/>
          </p:txBody>
        </p:sp>
        <p:sp>
          <p:nvSpPr>
            <p:cNvPr id="70" name="rc69"/>
            <p:cNvSpPr/>
            <p:nvPr/>
          </p:nvSpPr>
          <p:spPr>
            <a:xfrm>
              <a:off x="5114136" y="2153563"/>
              <a:ext cx="3214267" cy="3131794"/>
            </a:xfrm>
            <a:prstGeom prst="rect">
              <a:avLst/>
            </a:prstGeom>
            <a:solidFill>
              <a:srgbClr val="FFFFFF">
                <a:alpha val="100000"/>
              </a:srgbClr>
            </a:solidFill>
          </p:spPr>
          <p:txBody>
            <a:bodyPr/>
            <a:lstStyle/>
            <a:p/>
          </p:txBody>
        </p:sp>
        <p:sp>
          <p:nvSpPr>
            <p:cNvPr id="71" name="pl70"/>
            <p:cNvSpPr/>
            <p:nvPr/>
          </p:nvSpPr>
          <p:spPr>
            <a:xfrm>
              <a:off x="5114136" y="495803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2" name="pl71"/>
            <p:cNvSpPr/>
            <p:nvPr/>
          </p:nvSpPr>
          <p:spPr>
            <a:xfrm>
              <a:off x="5114136" y="430339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3" name="pl72"/>
            <p:cNvSpPr/>
            <p:nvPr/>
          </p:nvSpPr>
          <p:spPr>
            <a:xfrm>
              <a:off x="5114136" y="364876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4" name="pl73"/>
            <p:cNvSpPr/>
            <p:nvPr/>
          </p:nvSpPr>
          <p:spPr>
            <a:xfrm>
              <a:off x="5114136" y="299412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5" name="pl74"/>
            <p:cNvSpPr/>
            <p:nvPr/>
          </p:nvSpPr>
          <p:spPr>
            <a:xfrm>
              <a:off x="5114136" y="233948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6" name="pl75"/>
            <p:cNvSpPr/>
            <p:nvPr/>
          </p:nvSpPr>
          <p:spPr>
            <a:xfrm>
              <a:off x="5114136"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7" name="pl76"/>
            <p:cNvSpPr/>
            <p:nvPr/>
          </p:nvSpPr>
          <p:spPr>
            <a:xfrm>
              <a:off x="5114136" y="463071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8" name="pl77"/>
            <p:cNvSpPr/>
            <p:nvPr/>
          </p:nvSpPr>
          <p:spPr>
            <a:xfrm>
              <a:off x="5114136" y="397607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9" name="pl78"/>
            <p:cNvSpPr/>
            <p:nvPr/>
          </p:nvSpPr>
          <p:spPr>
            <a:xfrm>
              <a:off x="5114136" y="332144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80" name="pl79"/>
            <p:cNvSpPr/>
            <p:nvPr/>
          </p:nvSpPr>
          <p:spPr>
            <a:xfrm>
              <a:off x="5114136" y="266680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81" name="rc80"/>
            <p:cNvSpPr/>
            <p:nvPr/>
          </p:nvSpPr>
          <p:spPr>
            <a:xfrm>
              <a:off x="515365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2" name="rc81"/>
            <p:cNvSpPr/>
            <p:nvPr/>
          </p:nvSpPr>
          <p:spPr>
            <a:xfrm>
              <a:off x="515365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3" name="rc82"/>
            <p:cNvSpPr/>
            <p:nvPr/>
          </p:nvSpPr>
          <p:spPr>
            <a:xfrm>
              <a:off x="515365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4" name="rc83"/>
            <p:cNvSpPr/>
            <p:nvPr/>
          </p:nvSpPr>
          <p:spPr>
            <a:xfrm>
              <a:off x="5153656" y="4735461"/>
              <a:ext cx="237118" cy="5498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5" name="rc84"/>
            <p:cNvSpPr/>
            <p:nvPr/>
          </p:nvSpPr>
          <p:spPr>
            <a:xfrm>
              <a:off x="541712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541712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541712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5417121" y="3812419"/>
              <a:ext cx="237118" cy="14729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568058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568058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568058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5680585" y="2876285"/>
              <a:ext cx="237118" cy="24090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594405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594405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594405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5944050" y="3923708"/>
              <a:ext cx="237118" cy="13616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rc96"/>
            <p:cNvSpPr/>
            <p:nvPr/>
          </p:nvSpPr>
          <p:spPr>
            <a:xfrm>
              <a:off x="620751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620751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620751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6207514" y="3524378"/>
              <a:ext cx="237118" cy="176097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rc100"/>
            <p:cNvSpPr/>
            <p:nvPr/>
          </p:nvSpPr>
          <p:spPr>
            <a:xfrm>
              <a:off x="647097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2" name="rc101"/>
            <p:cNvSpPr/>
            <p:nvPr/>
          </p:nvSpPr>
          <p:spPr>
            <a:xfrm>
              <a:off x="647097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3" name="rc102"/>
            <p:cNvSpPr/>
            <p:nvPr/>
          </p:nvSpPr>
          <p:spPr>
            <a:xfrm>
              <a:off x="647097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4" name="rc103"/>
            <p:cNvSpPr/>
            <p:nvPr/>
          </p:nvSpPr>
          <p:spPr>
            <a:xfrm>
              <a:off x="6470979" y="3426182"/>
              <a:ext cx="237118" cy="18591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5" name="rc104"/>
            <p:cNvSpPr/>
            <p:nvPr/>
          </p:nvSpPr>
          <p:spPr>
            <a:xfrm>
              <a:off x="673444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6" name="rc105"/>
            <p:cNvSpPr/>
            <p:nvPr/>
          </p:nvSpPr>
          <p:spPr>
            <a:xfrm>
              <a:off x="673444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7" name="rc106"/>
            <p:cNvSpPr/>
            <p:nvPr/>
          </p:nvSpPr>
          <p:spPr>
            <a:xfrm>
              <a:off x="673444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8" name="rc107"/>
            <p:cNvSpPr/>
            <p:nvPr/>
          </p:nvSpPr>
          <p:spPr>
            <a:xfrm>
              <a:off x="6734443" y="4257574"/>
              <a:ext cx="237118" cy="10277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9" name="rc108"/>
            <p:cNvSpPr/>
            <p:nvPr/>
          </p:nvSpPr>
          <p:spPr>
            <a:xfrm>
              <a:off x="699790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0" name="rc109"/>
            <p:cNvSpPr/>
            <p:nvPr/>
          </p:nvSpPr>
          <p:spPr>
            <a:xfrm>
              <a:off x="699790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1" name="rc110"/>
            <p:cNvSpPr/>
            <p:nvPr/>
          </p:nvSpPr>
          <p:spPr>
            <a:xfrm>
              <a:off x="699790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2" name="rc111"/>
            <p:cNvSpPr/>
            <p:nvPr/>
          </p:nvSpPr>
          <p:spPr>
            <a:xfrm>
              <a:off x="6997908" y="4303399"/>
              <a:ext cx="237118" cy="9819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3" name="rc112"/>
            <p:cNvSpPr/>
            <p:nvPr/>
          </p:nvSpPr>
          <p:spPr>
            <a:xfrm>
              <a:off x="726137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4" name="rc113"/>
            <p:cNvSpPr/>
            <p:nvPr/>
          </p:nvSpPr>
          <p:spPr>
            <a:xfrm>
              <a:off x="726137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5" name="rc114"/>
            <p:cNvSpPr/>
            <p:nvPr/>
          </p:nvSpPr>
          <p:spPr>
            <a:xfrm>
              <a:off x="726137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6" name="rc115"/>
            <p:cNvSpPr/>
            <p:nvPr/>
          </p:nvSpPr>
          <p:spPr>
            <a:xfrm>
              <a:off x="7261373" y="4231389"/>
              <a:ext cx="237118" cy="10539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7" name="rc116"/>
            <p:cNvSpPr/>
            <p:nvPr/>
          </p:nvSpPr>
          <p:spPr>
            <a:xfrm>
              <a:off x="752483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8" name="rc117"/>
            <p:cNvSpPr/>
            <p:nvPr/>
          </p:nvSpPr>
          <p:spPr>
            <a:xfrm>
              <a:off x="752483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9" name="rc118"/>
            <p:cNvSpPr/>
            <p:nvPr/>
          </p:nvSpPr>
          <p:spPr>
            <a:xfrm>
              <a:off x="752483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0" name="rc119"/>
            <p:cNvSpPr/>
            <p:nvPr/>
          </p:nvSpPr>
          <p:spPr>
            <a:xfrm>
              <a:off x="7524837" y="4336131"/>
              <a:ext cx="237118" cy="9492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1" name="rc120"/>
            <p:cNvSpPr/>
            <p:nvPr/>
          </p:nvSpPr>
          <p:spPr>
            <a:xfrm>
              <a:off x="778830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2" name="rc121"/>
            <p:cNvSpPr/>
            <p:nvPr/>
          </p:nvSpPr>
          <p:spPr>
            <a:xfrm>
              <a:off x="778830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3" name="rc122"/>
            <p:cNvSpPr/>
            <p:nvPr/>
          </p:nvSpPr>
          <p:spPr>
            <a:xfrm>
              <a:off x="778830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4" name="rc123"/>
            <p:cNvSpPr/>
            <p:nvPr/>
          </p:nvSpPr>
          <p:spPr>
            <a:xfrm>
              <a:off x="7788302" y="3799327"/>
              <a:ext cx="237118" cy="148603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5" name="rc124"/>
            <p:cNvSpPr/>
            <p:nvPr/>
          </p:nvSpPr>
          <p:spPr>
            <a:xfrm>
              <a:off x="805176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6" name="rc125"/>
            <p:cNvSpPr/>
            <p:nvPr/>
          </p:nvSpPr>
          <p:spPr>
            <a:xfrm>
              <a:off x="805176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7" name="rc126"/>
            <p:cNvSpPr/>
            <p:nvPr/>
          </p:nvSpPr>
          <p:spPr>
            <a:xfrm>
              <a:off x="805176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8" name="rc127"/>
            <p:cNvSpPr/>
            <p:nvPr/>
          </p:nvSpPr>
          <p:spPr>
            <a:xfrm>
              <a:off x="8051766" y="4663450"/>
              <a:ext cx="237118" cy="62190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9" name="pg128"/>
            <p:cNvSpPr/>
            <p:nvPr/>
          </p:nvSpPr>
          <p:spPr>
            <a:xfrm>
              <a:off x="5965013"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30" name="tx129"/>
            <p:cNvSpPr/>
            <p:nvPr/>
          </p:nvSpPr>
          <p:spPr>
            <a:xfrm>
              <a:off x="6089896"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131" name="pg130"/>
            <p:cNvSpPr/>
            <p:nvPr/>
          </p:nvSpPr>
          <p:spPr>
            <a:xfrm>
              <a:off x="6147376"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32" name="tx131"/>
            <p:cNvSpPr/>
            <p:nvPr/>
          </p:nvSpPr>
          <p:spPr>
            <a:xfrm>
              <a:off x="6251445"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133" name="rc132"/>
            <p:cNvSpPr/>
            <p:nvPr/>
          </p:nvSpPr>
          <p:spPr>
            <a:xfrm>
              <a:off x="5114136" y="2153563"/>
              <a:ext cx="3214267" cy="3131794"/>
            </a:xfrm>
            <a:prstGeom prst="rect">
              <a:avLst/>
            </a:prstGeom>
            <a:ln w="13550" cap="rnd">
              <a:solidFill>
                <a:srgbClr val="333333">
                  <a:alpha val="100000"/>
                </a:srgbClr>
              </a:solidFill>
              <a:prstDash val="solid"/>
              <a:round/>
            </a:ln>
          </p:spPr>
          <p:txBody>
            <a:bodyPr/>
            <a:lstStyle/>
            <a:p/>
          </p:txBody>
        </p:sp>
        <p:sp>
          <p:nvSpPr>
            <p:cNvPr id="134" name="rc133"/>
            <p:cNvSpPr/>
            <p:nvPr/>
          </p:nvSpPr>
          <p:spPr>
            <a:xfrm>
              <a:off x="8328404" y="2153563"/>
              <a:ext cx="3214267" cy="3131794"/>
            </a:xfrm>
            <a:prstGeom prst="rect">
              <a:avLst/>
            </a:prstGeom>
            <a:solidFill>
              <a:srgbClr val="FFFFFF">
                <a:alpha val="100000"/>
              </a:srgbClr>
            </a:solidFill>
          </p:spPr>
          <p:txBody>
            <a:bodyPr/>
            <a:lstStyle/>
            <a:p/>
          </p:txBody>
        </p:sp>
        <p:sp>
          <p:nvSpPr>
            <p:cNvPr id="135" name="pl134"/>
            <p:cNvSpPr/>
            <p:nvPr/>
          </p:nvSpPr>
          <p:spPr>
            <a:xfrm>
              <a:off x="8328404" y="495803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6" name="pl135"/>
            <p:cNvSpPr/>
            <p:nvPr/>
          </p:nvSpPr>
          <p:spPr>
            <a:xfrm>
              <a:off x="8328404" y="430339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7" name="pl136"/>
            <p:cNvSpPr/>
            <p:nvPr/>
          </p:nvSpPr>
          <p:spPr>
            <a:xfrm>
              <a:off x="8328404" y="364876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8" name="pl137"/>
            <p:cNvSpPr/>
            <p:nvPr/>
          </p:nvSpPr>
          <p:spPr>
            <a:xfrm>
              <a:off x="8328404" y="299412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9" name="pl138"/>
            <p:cNvSpPr/>
            <p:nvPr/>
          </p:nvSpPr>
          <p:spPr>
            <a:xfrm>
              <a:off x="8328404" y="233948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40" name="pl139"/>
            <p:cNvSpPr/>
            <p:nvPr/>
          </p:nvSpPr>
          <p:spPr>
            <a:xfrm>
              <a:off x="8328404"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1" name="pl140"/>
            <p:cNvSpPr/>
            <p:nvPr/>
          </p:nvSpPr>
          <p:spPr>
            <a:xfrm>
              <a:off x="8328404" y="463071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2" name="pl141"/>
            <p:cNvSpPr/>
            <p:nvPr/>
          </p:nvSpPr>
          <p:spPr>
            <a:xfrm>
              <a:off x="8328404" y="397607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3" name="pl142"/>
            <p:cNvSpPr/>
            <p:nvPr/>
          </p:nvSpPr>
          <p:spPr>
            <a:xfrm>
              <a:off x="8328404" y="332144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4" name="pl143"/>
            <p:cNvSpPr/>
            <p:nvPr/>
          </p:nvSpPr>
          <p:spPr>
            <a:xfrm>
              <a:off x="8328404" y="266680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5" name="rc144"/>
            <p:cNvSpPr/>
            <p:nvPr/>
          </p:nvSpPr>
          <p:spPr>
            <a:xfrm>
              <a:off x="836792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6" name="rc145"/>
            <p:cNvSpPr/>
            <p:nvPr/>
          </p:nvSpPr>
          <p:spPr>
            <a:xfrm>
              <a:off x="836792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7" name="rc146"/>
            <p:cNvSpPr/>
            <p:nvPr/>
          </p:nvSpPr>
          <p:spPr>
            <a:xfrm>
              <a:off x="836792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8" name="rc147"/>
            <p:cNvSpPr/>
            <p:nvPr/>
          </p:nvSpPr>
          <p:spPr>
            <a:xfrm>
              <a:off x="8367924" y="4689636"/>
              <a:ext cx="237118" cy="59572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9" name="rc148"/>
            <p:cNvSpPr/>
            <p:nvPr/>
          </p:nvSpPr>
          <p:spPr>
            <a:xfrm>
              <a:off x="863138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0" name="rc149"/>
            <p:cNvSpPr/>
            <p:nvPr/>
          </p:nvSpPr>
          <p:spPr>
            <a:xfrm>
              <a:off x="863138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1" name="rc150"/>
            <p:cNvSpPr/>
            <p:nvPr/>
          </p:nvSpPr>
          <p:spPr>
            <a:xfrm>
              <a:off x="863138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2" name="rc151"/>
            <p:cNvSpPr/>
            <p:nvPr/>
          </p:nvSpPr>
          <p:spPr>
            <a:xfrm>
              <a:off x="8631388" y="3681492"/>
              <a:ext cx="237118" cy="160386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3" name="rc152"/>
            <p:cNvSpPr/>
            <p:nvPr/>
          </p:nvSpPr>
          <p:spPr>
            <a:xfrm>
              <a:off x="889485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4" name="rc153"/>
            <p:cNvSpPr/>
            <p:nvPr/>
          </p:nvSpPr>
          <p:spPr>
            <a:xfrm>
              <a:off x="889485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5" name="rc154"/>
            <p:cNvSpPr/>
            <p:nvPr/>
          </p:nvSpPr>
          <p:spPr>
            <a:xfrm>
              <a:off x="889485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6" name="rc155"/>
            <p:cNvSpPr/>
            <p:nvPr/>
          </p:nvSpPr>
          <p:spPr>
            <a:xfrm>
              <a:off x="8894853" y="3498193"/>
              <a:ext cx="237118" cy="178716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7" name="rc156"/>
            <p:cNvSpPr/>
            <p:nvPr/>
          </p:nvSpPr>
          <p:spPr>
            <a:xfrm>
              <a:off x="915831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8" name="rc157"/>
            <p:cNvSpPr/>
            <p:nvPr/>
          </p:nvSpPr>
          <p:spPr>
            <a:xfrm>
              <a:off x="915831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9" name="rc158"/>
            <p:cNvSpPr/>
            <p:nvPr/>
          </p:nvSpPr>
          <p:spPr>
            <a:xfrm>
              <a:off x="915831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0" name="rc159"/>
            <p:cNvSpPr/>
            <p:nvPr/>
          </p:nvSpPr>
          <p:spPr>
            <a:xfrm>
              <a:off x="9158317" y="4303399"/>
              <a:ext cx="237118" cy="9819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1" name="rc160"/>
            <p:cNvSpPr/>
            <p:nvPr/>
          </p:nvSpPr>
          <p:spPr>
            <a:xfrm>
              <a:off x="9421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2" name="rc161"/>
            <p:cNvSpPr/>
            <p:nvPr/>
          </p:nvSpPr>
          <p:spPr>
            <a:xfrm>
              <a:off x="942178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3" name="rc162"/>
            <p:cNvSpPr/>
            <p:nvPr/>
          </p:nvSpPr>
          <p:spPr>
            <a:xfrm>
              <a:off x="942178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4" name="rc163"/>
            <p:cNvSpPr/>
            <p:nvPr/>
          </p:nvSpPr>
          <p:spPr>
            <a:xfrm>
              <a:off x="9421782" y="3792780"/>
              <a:ext cx="237118" cy="149257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5" name="rc164"/>
            <p:cNvSpPr/>
            <p:nvPr/>
          </p:nvSpPr>
          <p:spPr>
            <a:xfrm>
              <a:off x="968524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6" name="rc165"/>
            <p:cNvSpPr/>
            <p:nvPr/>
          </p:nvSpPr>
          <p:spPr>
            <a:xfrm>
              <a:off x="968524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7" name="rc166"/>
            <p:cNvSpPr/>
            <p:nvPr/>
          </p:nvSpPr>
          <p:spPr>
            <a:xfrm>
              <a:off x="968524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8" name="rc167"/>
            <p:cNvSpPr/>
            <p:nvPr/>
          </p:nvSpPr>
          <p:spPr>
            <a:xfrm>
              <a:off x="9685247" y="3733863"/>
              <a:ext cx="237118" cy="155149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9" name="rc168"/>
            <p:cNvSpPr/>
            <p:nvPr/>
          </p:nvSpPr>
          <p:spPr>
            <a:xfrm>
              <a:off x="994871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0" name="rc169"/>
            <p:cNvSpPr/>
            <p:nvPr/>
          </p:nvSpPr>
          <p:spPr>
            <a:xfrm>
              <a:off x="994871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1" name="rc170"/>
            <p:cNvSpPr/>
            <p:nvPr/>
          </p:nvSpPr>
          <p:spPr>
            <a:xfrm>
              <a:off x="994871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2" name="rc171"/>
            <p:cNvSpPr/>
            <p:nvPr/>
          </p:nvSpPr>
          <p:spPr>
            <a:xfrm>
              <a:off x="9948711" y="4211749"/>
              <a:ext cx="237118" cy="10736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3" name="rc172"/>
            <p:cNvSpPr/>
            <p:nvPr/>
          </p:nvSpPr>
          <p:spPr>
            <a:xfrm>
              <a:off x="1021217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4" name="rc173"/>
            <p:cNvSpPr/>
            <p:nvPr/>
          </p:nvSpPr>
          <p:spPr>
            <a:xfrm>
              <a:off x="1021217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5" name="rc174"/>
            <p:cNvSpPr/>
            <p:nvPr/>
          </p:nvSpPr>
          <p:spPr>
            <a:xfrm>
              <a:off x="1021217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6" name="rc175"/>
            <p:cNvSpPr/>
            <p:nvPr/>
          </p:nvSpPr>
          <p:spPr>
            <a:xfrm>
              <a:off x="10212176" y="4558708"/>
              <a:ext cx="237118" cy="7266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7" name="rc176"/>
            <p:cNvSpPr/>
            <p:nvPr/>
          </p:nvSpPr>
          <p:spPr>
            <a:xfrm>
              <a:off x="1047564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8" name="rc177"/>
            <p:cNvSpPr/>
            <p:nvPr/>
          </p:nvSpPr>
          <p:spPr>
            <a:xfrm>
              <a:off x="1047564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9" name="rc178"/>
            <p:cNvSpPr/>
            <p:nvPr/>
          </p:nvSpPr>
          <p:spPr>
            <a:xfrm>
              <a:off x="1047564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0" name="rc179"/>
            <p:cNvSpPr/>
            <p:nvPr/>
          </p:nvSpPr>
          <p:spPr>
            <a:xfrm>
              <a:off x="10475640" y="4087368"/>
              <a:ext cx="237118" cy="11979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1" name="rc180"/>
            <p:cNvSpPr/>
            <p:nvPr/>
          </p:nvSpPr>
          <p:spPr>
            <a:xfrm>
              <a:off x="1073910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2" name="rc181"/>
            <p:cNvSpPr/>
            <p:nvPr/>
          </p:nvSpPr>
          <p:spPr>
            <a:xfrm>
              <a:off x="1073910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3" name="rc182"/>
            <p:cNvSpPr/>
            <p:nvPr/>
          </p:nvSpPr>
          <p:spPr>
            <a:xfrm>
              <a:off x="1073910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4" name="rc183"/>
            <p:cNvSpPr/>
            <p:nvPr/>
          </p:nvSpPr>
          <p:spPr>
            <a:xfrm>
              <a:off x="10739105" y="4597987"/>
              <a:ext cx="237118" cy="68737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5" name="rc184"/>
            <p:cNvSpPr/>
            <p:nvPr/>
          </p:nvSpPr>
          <p:spPr>
            <a:xfrm>
              <a:off x="1100256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6" name="rc185"/>
            <p:cNvSpPr/>
            <p:nvPr/>
          </p:nvSpPr>
          <p:spPr>
            <a:xfrm>
              <a:off x="1100256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7" name="rc186"/>
            <p:cNvSpPr/>
            <p:nvPr/>
          </p:nvSpPr>
          <p:spPr>
            <a:xfrm>
              <a:off x="1100256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8" name="rc187"/>
            <p:cNvSpPr/>
            <p:nvPr/>
          </p:nvSpPr>
          <p:spPr>
            <a:xfrm>
              <a:off x="11002569" y="4381956"/>
              <a:ext cx="237118" cy="90340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9" name="rc188"/>
            <p:cNvSpPr/>
            <p:nvPr/>
          </p:nvSpPr>
          <p:spPr>
            <a:xfrm>
              <a:off x="1126603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0" name="rc189"/>
            <p:cNvSpPr/>
            <p:nvPr/>
          </p:nvSpPr>
          <p:spPr>
            <a:xfrm>
              <a:off x="1126603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1" name="rc190"/>
            <p:cNvSpPr/>
            <p:nvPr/>
          </p:nvSpPr>
          <p:spPr>
            <a:xfrm>
              <a:off x="1126603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2" name="rc191"/>
            <p:cNvSpPr/>
            <p:nvPr/>
          </p:nvSpPr>
          <p:spPr>
            <a:xfrm>
              <a:off x="11266034" y="4669997"/>
              <a:ext cx="237118" cy="61536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3" name="pg192"/>
            <p:cNvSpPr/>
            <p:nvPr/>
          </p:nvSpPr>
          <p:spPr>
            <a:xfrm>
              <a:off x="9179281"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94" name="tx193"/>
            <p:cNvSpPr/>
            <p:nvPr/>
          </p:nvSpPr>
          <p:spPr>
            <a:xfrm>
              <a:off x="9304163"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195" name="pg194"/>
            <p:cNvSpPr/>
            <p:nvPr/>
          </p:nvSpPr>
          <p:spPr>
            <a:xfrm>
              <a:off x="9361644"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96" name="tx195"/>
            <p:cNvSpPr/>
            <p:nvPr/>
          </p:nvSpPr>
          <p:spPr>
            <a:xfrm>
              <a:off x="9465712"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197" name="rc196"/>
            <p:cNvSpPr/>
            <p:nvPr/>
          </p:nvSpPr>
          <p:spPr>
            <a:xfrm>
              <a:off x="8328404" y="2153563"/>
              <a:ext cx="3214267" cy="3131794"/>
            </a:xfrm>
            <a:prstGeom prst="rect">
              <a:avLst/>
            </a:prstGeom>
            <a:ln w="13550" cap="rnd">
              <a:solidFill>
                <a:srgbClr val="333333">
                  <a:alpha val="100000"/>
                </a:srgbClr>
              </a:solidFill>
              <a:prstDash val="solid"/>
              <a:round/>
            </a:ln>
          </p:spPr>
          <p:txBody>
            <a:bodyPr/>
            <a:lstStyle/>
            <a:p/>
          </p:txBody>
        </p:sp>
        <p:sp>
          <p:nvSpPr>
            <p:cNvPr id="198" name="rc197"/>
            <p:cNvSpPr/>
            <p:nvPr/>
          </p:nvSpPr>
          <p:spPr>
            <a:xfrm>
              <a:off x="11542672" y="2153563"/>
              <a:ext cx="3214267" cy="3131794"/>
            </a:xfrm>
            <a:prstGeom prst="rect">
              <a:avLst/>
            </a:prstGeom>
            <a:solidFill>
              <a:srgbClr val="FFFFFF">
                <a:alpha val="100000"/>
              </a:srgbClr>
            </a:solidFill>
          </p:spPr>
          <p:txBody>
            <a:bodyPr/>
            <a:lstStyle/>
            <a:p/>
          </p:txBody>
        </p:sp>
        <p:sp>
          <p:nvSpPr>
            <p:cNvPr id="199" name="pl198"/>
            <p:cNvSpPr/>
            <p:nvPr/>
          </p:nvSpPr>
          <p:spPr>
            <a:xfrm>
              <a:off x="11542672" y="495803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0" name="pl199"/>
            <p:cNvSpPr/>
            <p:nvPr/>
          </p:nvSpPr>
          <p:spPr>
            <a:xfrm>
              <a:off x="11542672" y="430339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1" name="pl200"/>
            <p:cNvSpPr/>
            <p:nvPr/>
          </p:nvSpPr>
          <p:spPr>
            <a:xfrm>
              <a:off x="11542672" y="364876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2" name="pl201"/>
            <p:cNvSpPr/>
            <p:nvPr/>
          </p:nvSpPr>
          <p:spPr>
            <a:xfrm>
              <a:off x="11542672" y="299412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3" name="pl202"/>
            <p:cNvSpPr/>
            <p:nvPr/>
          </p:nvSpPr>
          <p:spPr>
            <a:xfrm>
              <a:off x="11542672" y="233948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4" name="pl203"/>
            <p:cNvSpPr/>
            <p:nvPr/>
          </p:nvSpPr>
          <p:spPr>
            <a:xfrm>
              <a:off x="11542672"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5" name="pl204"/>
            <p:cNvSpPr/>
            <p:nvPr/>
          </p:nvSpPr>
          <p:spPr>
            <a:xfrm>
              <a:off x="11542672" y="463071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6" name="pl205"/>
            <p:cNvSpPr/>
            <p:nvPr/>
          </p:nvSpPr>
          <p:spPr>
            <a:xfrm>
              <a:off x="11542672" y="397607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7" name="pl206"/>
            <p:cNvSpPr/>
            <p:nvPr/>
          </p:nvSpPr>
          <p:spPr>
            <a:xfrm>
              <a:off x="11542672" y="332144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8" name="pl207"/>
            <p:cNvSpPr/>
            <p:nvPr/>
          </p:nvSpPr>
          <p:spPr>
            <a:xfrm>
              <a:off x="11542672" y="266680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9" name="rc208"/>
            <p:cNvSpPr/>
            <p:nvPr/>
          </p:nvSpPr>
          <p:spPr>
            <a:xfrm>
              <a:off x="1158219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158219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158219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1582191" y="4545615"/>
              <a:ext cx="237118" cy="73974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184565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184565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184565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1845656" y="4408141"/>
              <a:ext cx="237118" cy="8772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210912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210912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210912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2109121" y="3517832"/>
              <a:ext cx="237118" cy="17675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237258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237258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237258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2372585" y="4107007"/>
              <a:ext cx="237118" cy="11783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rc224"/>
            <p:cNvSpPr/>
            <p:nvPr/>
          </p:nvSpPr>
          <p:spPr>
            <a:xfrm>
              <a:off x="1263605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6" name="rc225"/>
            <p:cNvSpPr/>
            <p:nvPr/>
          </p:nvSpPr>
          <p:spPr>
            <a:xfrm>
              <a:off x="1263605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7" name="rc226"/>
            <p:cNvSpPr/>
            <p:nvPr/>
          </p:nvSpPr>
          <p:spPr>
            <a:xfrm>
              <a:off x="1263605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8" name="rc227"/>
            <p:cNvSpPr/>
            <p:nvPr/>
          </p:nvSpPr>
          <p:spPr>
            <a:xfrm>
              <a:off x="12636050" y="4015358"/>
              <a:ext cx="237118" cy="127000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9" name="rc228"/>
            <p:cNvSpPr/>
            <p:nvPr/>
          </p:nvSpPr>
          <p:spPr>
            <a:xfrm>
              <a:off x="1289951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0" name="rc229"/>
            <p:cNvSpPr/>
            <p:nvPr/>
          </p:nvSpPr>
          <p:spPr>
            <a:xfrm>
              <a:off x="1289951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1" name="rc230"/>
            <p:cNvSpPr/>
            <p:nvPr/>
          </p:nvSpPr>
          <p:spPr>
            <a:xfrm>
              <a:off x="1289951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2" name="rc231"/>
            <p:cNvSpPr/>
            <p:nvPr/>
          </p:nvSpPr>
          <p:spPr>
            <a:xfrm>
              <a:off x="12899514" y="3681492"/>
              <a:ext cx="237118" cy="160386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3" name="rc232"/>
            <p:cNvSpPr/>
            <p:nvPr/>
          </p:nvSpPr>
          <p:spPr>
            <a:xfrm>
              <a:off x="1316297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4" name="rc233"/>
            <p:cNvSpPr/>
            <p:nvPr/>
          </p:nvSpPr>
          <p:spPr>
            <a:xfrm>
              <a:off x="1316297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5" name="rc234"/>
            <p:cNvSpPr/>
            <p:nvPr/>
          </p:nvSpPr>
          <p:spPr>
            <a:xfrm>
              <a:off x="1316297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6" name="rc235"/>
            <p:cNvSpPr/>
            <p:nvPr/>
          </p:nvSpPr>
          <p:spPr>
            <a:xfrm>
              <a:off x="13162979" y="4512883"/>
              <a:ext cx="237118" cy="7724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7" name="rc236"/>
            <p:cNvSpPr/>
            <p:nvPr/>
          </p:nvSpPr>
          <p:spPr>
            <a:xfrm>
              <a:off x="1342644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8" name="rc237"/>
            <p:cNvSpPr/>
            <p:nvPr/>
          </p:nvSpPr>
          <p:spPr>
            <a:xfrm>
              <a:off x="1342644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9" name="rc238"/>
            <p:cNvSpPr/>
            <p:nvPr/>
          </p:nvSpPr>
          <p:spPr>
            <a:xfrm>
              <a:off x="1342644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0" name="rc239"/>
            <p:cNvSpPr/>
            <p:nvPr/>
          </p:nvSpPr>
          <p:spPr>
            <a:xfrm>
              <a:off x="13426443" y="4244481"/>
              <a:ext cx="237118" cy="104087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1" name="rc240"/>
            <p:cNvSpPr/>
            <p:nvPr/>
          </p:nvSpPr>
          <p:spPr>
            <a:xfrm>
              <a:off x="1368990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2" name="rc241"/>
            <p:cNvSpPr/>
            <p:nvPr/>
          </p:nvSpPr>
          <p:spPr>
            <a:xfrm>
              <a:off x="1368990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3" name="rc242"/>
            <p:cNvSpPr/>
            <p:nvPr/>
          </p:nvSpPr>
          <p:spPr>
            <a:xfrm>
              <a:off x="1368990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4" name="rc243"/>
            <p:cNvSpPr/>
            <p:nvPr/>
          </p:nvSpPr>
          <p:spPr>
            <a:xfrm>
              <a:off x="13689908" y="4264120"/>
              <a:ext cx="237118" cy="102123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5" name="rc244"/>
            <p:cNvSpPr/>
            <p:nvPr/>
          </p:nvSpPr>
          <p:spPr>
            <a:xfrm>
              <a:off x="1395337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6" name="rc245"/>
            <p:cNvSpPr/>
            <p:nvPr/>
          </p:nvSpPr>
          <p:spPr>
            <a:xfrm>
              <a:off x="1395337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7" name="rc246"/>
            <p:cNvSpPr/>
            <p:nvPr/>
          </p:nvSpPr>
          <p:spPr>
            <a:xfrm>
              <a:off x="1395337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8" name="rc247"/>
            <p:cNvSpPr/>
            <p:nvPr/>
          </p:nvSpPr>
          <p:spPr>
            <a:xfrm>
              <a:off x="13953372" y="4414688"/>
              <a:ext cx="237118" cy="8706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9" name="rc248"/>
            <p:cNvSpPr/>
            <p:nvPr/>
          </p:nvSpPr>
          <p:spPr>
            <a:xfrm>
              <a:off x="1421683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0" name="rc249"/>
            <p:cNvSpPr/>
            <p:nvPr/>
          </p:nvSpPr>
          <p:spPr>
            <a:xfrm>
              <a:off x="1421683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1" name="rc250"/>
            <p:cNvSpPr/>
            <p:nvPr/>
          </p:nvSpPr>
          <p:spPr>
            <a:xfrm>
              <a:off x="1421683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2" name="rc251"/>
            <p:cNvSpPr/>
            <p:nvPr/>
          </p:nvSpPr>
          <p:spPr>
            <a:xfrm>
              <a:off x="14216837" y="4218296"/>
              <a:ext cx="237118" cy="106706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3" name="rc252"/>
            <p:cNvSpPr/>
            <p:nvPr/>
          </p:nvSpPr>
          <p:spPr>
            <a:xfrm>
              <a:off x="1448030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4" name="rc253"/>
            <p:cNvSpPr/>
            <p:nvPr/>
          </p:nvSpPr>
          <p:spPr>
            <a:xfrm>
              <a:off x="1448030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5" name="rc254"/>
            <p:cNvSpPr/>
            <p:nvPr/>
          </p:nvSpPr>
          <p:spPr>
            <a:xfrm>
              <a:off x="1448030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6" name="rc255"/>
            <p:cNvSpPr/>
            <p:nvPr/>
          </p:nvSpPr>
          <p:spPr>
            <a:xfrm>
              <a:off x="14480302" y="5115152"/>
              <a:ext cx="237118" cy="17020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7" name="pg256"/>
            <p:cNvSpPr/>
            <p:nvPr/>
          </p:nvSpPr>
          <p:spPr>
            <a:xfrm>
              <a:off x="12393549"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58" name="tx257"/>
            <p:cNvSpPr/>
            <p:nvPr/>
          </p:nvSpPr>
          <p:spPr>
            <a:xfrm>
              <a:off x="12518431"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259" name="pg258"/>
            <p:cNvSpPr/>
            <p:nvPr/>
          </p:nvSpPr>
          <p:spPr>
            <a:xfrm>
              <a:off x="12575911"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60" name="tx259"/>
            <p:cNvSpPr/>
            <p:nvPr/>
          </p:nvSpPr>
          <p:spPr>
            <a:xfrm>
              <a:off x="12679980"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261" name="rc260"/>
            <p:cNvSpPr/>
            <p:nvPr/>
          </p:nvSpPr>
          <p:spPr>
            <a:xfrm>
              <a:off x="11542672" y="2153563"/>
              <a:ext cx="3214267" cy="3131794"/>
            </a:xfrm>
            <a:prstGeom prst="rect">
              <a:avLst/>
            </a:prstGeom>
            <a:ln w="13550" cap="rnd">
              <a:solidFill>
                <a:srgbClr val="333333">
                  <a:alpha val="100000"/>
                </a:srgbClr>
              </a:solidFill>
              <a:prstDash val="solid"/>
              <a:round/>
            </a:ln>
          </p:spPr>
          <p:txBody>
            <a:bodyPr/>
            <a:lstStyle/>
            <a:p/>
          </p:txBody>
        </p:sp>
        <p:sp>
          <p:nvSpPr>
            <p:cNvPr id="262" name="rc261"/>
            <p:cNvSpPr/>
            <p:nvPr/>
          </p:nvSpPr>
          <p:spPr>
            <a:xfrm>
              <a:off x="14756939" y="2153563"/>
              <a:ext cx="3214267" cy="3131794"/>
            </a:xfrm>
            <a:prstGeom prst="rect">
              <a:avLst/>
            </a:prstGeom>
            <a:solidFill>
              <a:srgbClr val="FFFFFF">
                <a:alpha val="100000"/>
              </a:srgbClr>
            </a:solidFill>
          </p:spPr>
          <p:txBody>
            <a:bodyPr/>
            <a:lstStyle/>
            <a:p/>
          </p:txBody>
        </p:sp>
        <p:sp>
          <p:nvSpPr>
            <p:cNvPr id="263" name="pl262"/>
            <p:cNvSpPr/>
            <p:nvPr/>
          </p:nvSpPr>
          <p:spPr>
            <a:xfrm>
              <a:off x="14756939" y="495803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4" name="pl263"/>
            <p:cNvSpPr/>
            <p:nvPr/>
          </p:nvSpPr>
          <p:spPr>
            <a:xfrm>
              <a:off x="14756939" y="430339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5" name="pl264"/>
            <p:cNvSpPr/>
            <p:nvPr/>
          </p:nvSpPr>
          <p:spPr>
            <a:xfrm>
              <a:off x="14756939" y="364876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6" name="pl265"/>
            <p:cNvSpPr/>
            <p:nvPr/>
          </p:nvSpPr>
          <p:spPr>
            <a:xfrm>
              <a:off x="14756939" y="299412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7" name="pl266"/>
            <p:cNvSpPr/>
            <p:nvPr/>
          </p:nvSpPr>
          <p:spPr>
            <a:xfrm>
              <a:off x="14756939" y="233948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8" name="pl267"/>
            <p:cNvSpPr/>
            <p:nvPr/>
          </p:nvSpPr>
          <p:spPr>
            <a:xfrm>
              <a:off x="1475693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9" name="pl268"/>
            <p:cNvSpPr/>
            <p:nvPr/>
          </p:nvSpPr>
          <p:spPr>
            <a:xfrm>
              <a:off x="14756939" y="463071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70" name="pl269"/>
            <p:cNvSpPr/>
            <p:nvPr/>
          </p:nvSpPr>
          <p:spPr>
            <a:xfrm>
              <a:off x="14756939" y="397607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71" name="pl270"/>
            <p:cNvSpPr/>
            <p:nvPr/>
          </p:nvSpPr>
          <p:spPr>
            <a:xfrm>
              <a:off x="14756939" y="332144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72" name="pl271"/>
            <p:cNvSpPr/>
            <p:nvPr/>
          </p:nvSpPr>
          <p:spPr>
            <a:xfrm>
              <a:off x="14756939" y="266680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73" name="rc272"/>
            <p:cNvSpPr/>
            <p:nvPr/>
          </p:nvSpPr>
          <p:spPr>
            <a:xfrm>
              <a:off x="1479645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4" name="rc273"/>
            <p:cNvSpPr/>
            <p:nvPr/>
          </p:nvSpPr>
          <p:spPr>
            <a:xfrm>
              <a:off x="1479645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5" name="rc274"/>
            <p:cNvSpPr/>
            <p:nvPr/>
          </p:nvSpPr>
          <p:spPr>
            <a:xfrm>
              <a:off x="1479645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6" name="rc275"/>
            <p:cNvSpPr/>
            <p:nvPr/>
          </p:nvSpPr>
          <p:spPr>
            <a:xfrm>
              <a:off x="14796459" y="4493244"/>
              <a:ext cx="237118" cy="7921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7" name="rc276"/>
            <p:cNvSpPr/>
            <p:nvPr/>
          </p:nvSpPr>
          <p:spPr>
            <a:xfrm>
              <a:off x="1505992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8" name="rc277"/>
            <p:cNvSpPr/>
            <p:nvPr/>
          </p:nvSpPr>
          <p:spPr>
            <a:xfrm>
              <a:off x="1505992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9" name="rc278"/>
            <p:cNvSpPr/>
            <p:nvPr/>
          </p:nvSpPr>
          <p:spPr>
            <a:xfrm>
              <a:off x="1505992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0" name="rc279"/>
            <p:cNvSpPr/>
            <p:nvPr/>
          </p:nvSpPr>
          <p:spPr>
            <a:xfrm>
              <a:off x="15059924" y="4997316"/>
              <a:ext cx="237118" cy="28804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1" name="rc280"/>
            <p:cNvSpPr/>
            <p:nvPr/>
          </p:nvSpPr>
          <p:spPr>
            <a:xfrm>
              <a:off x="1532338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2" name="rc281"/>
            <p:cNvSpPr/>
            <p:nvPr/>
          </p:nvSpPr>
          <p:spPr>
            <a:xfrm>
              <a:off x="1532338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3" name="rc282"/>
            <p:cNvSpPr/>
            <p:nvPr/>
          </p:nvSpPr>
          <p:spPr>
            <a:xfrm>
              <a:off x="1532338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4" name="rc283"/>
            <p:cNvSpPr/>
            <p:nvPr/>
          </p:nvSpPr>
          <p:spPr>
            <a:xfrm>
              <a:off x="15323388" y="5036595"/>
              <a:ext cx="237118" cy="24876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5" name="rc284"/>
            <p:cNvSpPr/>
            <p:nvPr/>
          </p:nvSpPr>
          <p:spPr>
            <a:xfrm>
              <a:off x="1558685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6" name="rc285"/>
            <p:cNvSpPr/>
            <p:nvPr/>
          </p:nvSpPr>
          <p:spPr>
            <a:xfrm>
              <a:off x="1558685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7" name="rc286"/>
            <p:cNvSpPr/>
            <p:nvPr/>
          </p:nvSpPr>
          <p:spPr>
            <a:xfrm>
              <a:off x="1558685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8" name="rc287"/>
            <p:cNvSpPr/>
            <p:nvPr/>
          </p:nvSpPr>
          <p:spPr>
            <a:xfrm>
              <a:off x="15586853" y="5285358"/>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9" name="rc288"/>
            <p:cNvSpPr/>
            <p:nvPr/>
          </p:nvSpPr>
          <p:spPr>
            <a:xfrm>
              <a:off x="1585031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0" name="rc289"/>
            <p:cNvSpPr/>
            <p:nvPr/>
          </p:nvSpPr>
          <p:spPr>
            <a:xfrm>
              <a:off x="1585031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1" name="rc290"/>
            <p:cNvSpPr/>
            <p:nvPr/>
          </p:nvSpPr>
          <p:spPr>
            <a:xfrm>
              <a:off x="1585031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2" name="rc291"/>
            <p:cNvSpPr/>
            <p:nvPr/>
          </p:nvSpPr>
          <p:spPr>
            <a:xfrm>
              <a:off x="15850317" y="5043141"/>
              <a:ext cx="237118" cy="2422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3" name="rc292"/>
            <p:cNvSpPr/>
            <p:nvPr/>
          </p:nvSpPr>
          <p:spPr>
            <a:xfrm>
              <a:off x="16113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4" name="rc293"/>
            <p:cNvSpPr/>
            <p:nvPr/>
          </p:nvSpPr>
          <p:spPr>
            <a:xfrm>
              <a:off x="1611378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5" name="rc294"/>
            <p:cNvSpPr/>
            <p:nvPr/>
          </p:nvSpPr>
          <p:spPr>
            <a:xfrm>
              <a:off x="1611378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6" name="rc295"/>
            <p:cNvSpPr/>
            <p:nvPr/>
          </p:nvSpPr>
          <p:spPr>
            <a:xfrm>
              <a:off x="16113782" y="5121698"/>
              <a:ext cx="237118" cy="16365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7" name="pg296"/>
            <p:cNvSpPr/>
            <p:nvPr/>
          </p:nvSpPr>
          <p:spPr>
            <a:xfrm>
              <a:off x="15607816"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98" name="tx297"/>
            <p:cNvSpPr/>
            <p:nvPr/>
          </p:nvSpPr>
          <p:spPr>
            <a:xfrm>
              <a:off x="15732699"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299" name="pg298"/>
            <p:cNvSpPr/>
            <p:nvPr/>
          </p:nvSpPr>
          <p:spPr>
            <a:xfrm>
              <a:off x="16260004"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300" name="rc299"/>
            <p:cNvSpPr/>
            <p:nvPr/>
          </p:nvSpPr>
          <p:spPr>
            <a:xfrm>
              <a:off x="14756939" y="2153563"/>
              <a:ext cx="3214267" cy="3131794"/>
            </a:xfrm>
            <a:prstGeom prst="rect">
              <a:avLst/>
            </a:prstGeom>
            <a:ln w="13550" cap="rnd">
              <a:solidFill>
                <a:srgbClr val="333333">
                  <a:alpha val="100000"/>
                </a:srgbClr>
              </a:solidFill>
              <a:prstDash val="solid"/>
              <a:round/>
            </a:ln>
          </p:spPr>
          <p:txBody>
            <a:bodyPr/>
            <a:lstStyle/>
            <a:p/>
          </p:txBody>
        </p:sp>
        <p:sp>
          <p:nvSpPr>
            <p:cNvPr id="301" name="tx300"/>
            <p:cNvSpPr/>
            <p:nvPr/>
          </p:nvSpPr>
          <p:spPr>
            <a:xfrm>
              <a:off x="322447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302" name="tx301"/>
            <p:cNvSpPr/>
            <p:nvPr/>
          </p:nvSpPr>
          <p:spPr>
            <a:xfrm>
              <a:off x="64387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303" name="tx302"/>
            <p:cNvSpPr/>
            <p:nvPr/>
          </p:nvSpPr>
          <p:spPr>
            <a:xfrm>
              <a:off x="96530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304" name="tx303"/>
            <p:cNvSpPr/>
            <p:nvPr/>
          </p:nvSpPr>
          <p:spPr>
            <a:xfrm>
              <a:off x="128672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305" name="tx304"/>
            <p:cNvSpPr/>
            <p:nvPr/>
          </p:nvSpPr>
          <p:spPr>
            <a:xfrm>
              <a:off x="1608154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306" name="pl305"/>
            <p:cNvSpPr/>
            <p:nvPr/>
          </p:nvSpPr>
          <p:spPr>
            <a:xfrm>
              <a:off x="20579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2321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2584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308"/>
            <p:cNvSpPr/>
            <p:nvPr/>
          </p:nvSpPr>
          <p:spPr>
            <a:xfrm>
              <a:off x="2848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309"/>
            <p:cNvSpPr/>
            <p:nvPr/>
          </p:nvSpPr>
          <p:spPr>
            <a:xfrm>
              <a:off x="3111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3375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3638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3902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pl313"/>
            <p:cNvSpPr/>
            <p:nvPr/>
          </p:nvSpPr>
          <p:spPr>
            <a:xfrm>
              <a:off x="4165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pl314"/>
            <p:cNvSpPr/>
            <p:nvPr/>
          </p:nvSpPr>
          <p:spPr>
            <a:xfrm>
              <a:off x="4429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pl315"/>
            <p:cNvSpPr/>
            <p:nvPr/>
          </p:nvSpPr>
          <p:spPr>
            <a:xfrm>
              <a:off x="4692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pl316"/>
            <p:cNvSpPr/>
            <p:nvPr/>
          </p:nvSpPr>
          <p:spPr>
            <a:xfrm>
              <a:off x="4956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8" name="tx317"/>
            <p:cNvSpPr/>
            <p:nvPr/>
          </p:nvSpPr>
          <p:spPr>
            <a:xfrm rot="-5400000">
              <a:off x="197716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19" name="tx318"/>
            <p:cNvSpPr/>
            <p:nvPr/>
          </p:nvSpPr>
          <p:spPr>
            <a:xfrm rot="-5400000">
              <a:off x="22308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20" name="tx319"/>
            <p:cNvSpPr/>
            <p:nvPr/>
          </p:nvSpPr>
          <p:spPr>
            <a:xfrm rot="-5400000">
              <a:off x="249437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21" name="tx320"/>
            <p:cNvSpPr/>
            <p:nvPr/>
          </p:nvSpPr>
          <p:spPr>
            <a:xfrm rot="-5400000">
              <a:off x="27559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22" name="tx321"/>
            <p:cNvSpPr/>
            <p:nvPr/>
          </p:nvSpPr>
          <p:spPr>
            <a:xfrm rot="-5400000">
              <a:off x="298878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23" name="tx322"/>
            <p:cNvSpPr/>
            <p:nvPr/>
          </p:nvSpPr>
          <p:spPr>
            <a:xfrm rot="-5400000">
              <a:off x="32944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24" name="tx323"/>
            <p:cNvSpPr/>
            <p:nvPr/>
          </p:nvSpPr>
          <p:spPr>
            <a:xfrm rot="-5400000">
              <a:off x="358764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25" name="tx324"/>
            <p:cNvSpPr/>
            <p:nvPr/>
          </p:nvSpPr>
          <p:spPr>
            <a:xfrm rot="-5400000">
              <a:off x="378894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26" name="tx325"/>
            <p:cNvSpPr/>
            <p:nvPr/>
          </p:nvSpPr>
          <p:spPr>
            <a:xfrm rot="-5400000">
              <a:off x="405236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27" name="tx326"/>
            <p:cNvSpPr/>
            <p:nvPr/>
          </p:nvSpPr>
          <p:spPr>
            <a:xfrm rot="-5400000">
              <a:off x="43522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28" name="tx327"/>
            <p:cNvSpPr/>
            <p:nvPr/>
          </p:nvSpPr>
          <p:spPr>
            <a:xfrm rot="-5400000">
              <a:off x="4597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29" name="tx328"/>
            <p:cNvSpPr/>
            <p:nvPr/>
          </p:nvSpPr>
          <p:spPr>
            <a:xfrm rot="-5400000">
              <a:off x="4860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30" name="pl329"/>
            <p:cNvSpPr/>
            <p:nvPr/>
          </p:nvSpPr>
          <p:spPr>
            <a:xfrm>
              <a:off x="5272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30"/>
            <p:cNvSpPr/>
            <p:nvPr/>
          </p:nvSpPr>
          <p:spPr>
            <a:xfrm>
              <a:off x="5535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31"/>
            <p:cNvSpPr/>
            <p:nvPr/>
          </p:nvSpPr>
          <p:spPr>
            <a:xfrm>
              <a:off x="5799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332"/>
            <p:cNvSpPr/>
            <p:nvPr/>
          </p:nvSpPr>
          <p:spPr>
            <a:xfrm>
              <a:off x="6062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pl333"/>
            <p:cNvSpPr/>
            <p:nvPr/>
          </p:nvSpPr>
          <p:spPr>
            <a:xfrm>
              <a:off x="6326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334"/>
            <p:cNvSpPr/>
            <p:nvPr/>
          </p:nvSpPr>
          <p:spPr>
            <a:xfrm>
              <a:off x="6589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6853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7116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337"/>
            <p:cNvSpPr/>
            <p:nvPr/>
          </p:nvSpPr>
          <p:spPr>
            <a:xfrm>
              <a:off x="73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pl338"/>
            <p:cNvSpPr/>
            <p:nvPr/>
          </p:nvSpPr>
          <p:spPr>
            <a:xfrm>
              <a:off x="7643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pl339"/>
            <p:cNvSpPr/>
            <p:nvPr/>
          </p:nvSpPr>
          <p:spPr>
            <a:xfrm>
              <a:off x="7906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pl340"/>
            <p:cNvSpPr/>
            <p:nvPr/>
          </p:nvSpPr>
          <p:spPr>
            <a:xfrm>
              <a:off x="8170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tx341"/>
            <p:cNvSpPr/>
            <p:nvPr/>
          </p:nvSpPr>
          <p:spPr>
            <a:xfrm rot="-5400000">
              <a:off x="519143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43" name="tx342"/>
            <p:cNvSpPr/>
            <p:nvPr/>
          </p:nvSpPr>
          <p:spPr>
            <a:xfrm rot="-5400000">
              <a:off x="544508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44" name="tx343"/>
            <p:cNvSpPr/>
            <p:nvPr/>
          </p:nvSpPr>
          <p:spPr>
            <a:xfrm rot="-5400000">
              <a:off x="57086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45" name="tx344"/>
            <p:cNvSpPr/>
            <p:nvPr/>
          </p:nvSpPr>
          <p:spPr>
            <a:xfrm rot="-5400000">
              <a:off x="597023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46" name="tx345"/>
            <p:cNvSpPr/>
            <p:nvPr/>
          </p:nvSpPr>
          <p:spPr>
            <a:xfrm rot="-5400000">
              <a:off x="620305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47" name="tx346"/>
            <p:cNvSpPr/>
            <p:nvPr/>
          </p:nvSpPr>
          <p:spPr>
            <a:xfrm rot="-5400000">
              <a:off x="650875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48" name="tx347"/>
            <p:cNvSpPr/>
            <p:nvPr/>
          </p:nvSpPr>
          <p:spPr>
            <a:xfrm rot="-5400000">
              <a:off x="680191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49" name="tx348"/>
            <p:cNvSpPr/>
            <p:nvPr/>
          </p:nvSpPr>
          <p:spPr>
            <a:xfrm rot="-5400000">
              <a:off x="70032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50" name="tx349"/>
            <p:cNvSpPr/>
            <p:nvPr/>
          </p:nvSpPr>
          <p:spPr>
            <a:xfrm rot="-5400000">
              <a:off x="72666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51" name="tx350"/>
            <p:cNvSpPr/>
            <p:nvPr/>
          </p:nvSpPr>
          <p:spPr>
            <a:xfrm rot="-5400000">
              <a:off x="75665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52" name="tx351"/>
            <p:cNvSpPr/>
            <p:nvPr/>
          </p:nvSpPr>
          <p:spPr>
            <a:xfrm rot="-5400000">
              <a:off x="7811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53" name="tx352"/>
            <p:cNvSpPr/>
            <p:nvPr/>
          </p:nvSpPr>
          <p:spPr>
            <a:xfrm rot="-5400000">
              <a:off x="80748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54" name="pl353"/>
            <p:cNvSpPr/>
            <p:nvPr/>
          </p:nvSpPr>
          <p:spPr>
            <a:xfrm>
              <a:off x="8486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5" name="pl354"/>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6" name="pl355"/>
            <p:cNvSpPr/>
            <p:nvPr/>
          </p:nvSpPr>
          <p:spPr>
            <a:xfrm>
              <a:off x="90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7" name="pl356"/>
            <p:cNvSpPr/>
            <p:nvPr/>
          </p:nvSpPr>
          <p:spPr>
            <a:xfrm>
              <a:off x="9276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8" name="pl357"/>
            <p:cNvSpPr/>
            <p:nvPr/>
          </p:nvSpPr>
          <p:spPr>
            <a:xfrm>
              <a:off x="9540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9" name="pl358"/>
            <p:cNvSpPr/>
            <p:nvPr/>
          </p:nvSpPr>
          <p:spPr>
            <a:xfrm>
              <a:off x="9803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pl359"/>
            <p:cNvSpPr/>
            <p:nvPr/>
          </p:nvSpPr>
          <p:spPr>
            <a:xfrm>
              <a:off x="10067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360"/>
            <p:cNvSpPr/>
            <p:nvPr/>
          </p:nvSpPr>
          <p:spPr>
            <a:xfrm>
              <a:off x="10330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pl361"/>
            <p:cNvSpPr/>
            <p:nvPr/>
          </p:nvSpPr>
          <p:spPr>
            <a:xfrm>
              <a:off x="10594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3" name="pl362"/>
            <p:cNvSpPr/>
            <p:nvPr/>
          </p:nvSpPr>
          <p:spPr>
            <a:xfrm>
              <a:off x="10857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4" name="pl363"/>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5" name="pl364"/>
            <p:cNvSpPr/>
            <p:nvPr/>
          </p:nvSpPr>
          <p:spPr>
            <a:xfrm>
              <a:off x="11384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6" name="tx365"/>
            <p:cNvSpPr/>
            <p:nvPr/>
          </p:nvSpPr>
          <p:spPr>
            <a:xfrm rot="-5400000">
              <a:off x="8405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67" name="tx366"/>
            <p:cNvSpPr/>
            <p:nvPr/>
          </p:nvSpPr>
          <p:spPr>
            <a:xfrm rot="-5400000">
              <a:off x="865935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68" name="tx367"/>
            <p:cNvSpPr/>
            <p:nvPr/>
          </p:nvSpPr>
          <p:spPr>
            <a:xfrm rot="-5400000">
              <a:off x="892290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69" name="tx368"/>
            <p:cNvSpPr/>
            <p:nvPr/>
          </p:nvSpPr>
          <p:spPr>
            <a:xfrm rot="-5400000">
              <a:off x="9184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70" name="tx369"/>
            <p:cNvSpPr/>
            <p:nvPr/>
          </p:nvSpPr>
          <p:spPr>
            <a:xfrm rot="-5400000">
              <a:off x="941732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71" name="tx370"/>
            <p:cNvSpPr/>
            <p:nvPr/>
          </p:nvSpPr>
          <p:spPr>
            <a:xfrm rot="-5400000">
              <a:off x="9723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72" name="tx371"/>
            <p:cNvSpPr/>
            <p:nvPr/>
          </p:nvSpPr>
          <p:spPr>
            <a:xfrm rot="-5400000">
              <a:off x="1001617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73" name="tx372"/>
            <p:cNvSpPr/>
            <p:nvPr/>
          </p:nvSpPr>
          <p:spPr>
            <a:xfrm rot="-5400000">
              <a:off x="1021748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74" name="tx373"/>
            <p:cNvSpPr/>
            <p:nvPr/>
          </p:nvSpPr>
          <p:spPr>
            <a:xfrm rot="-5400000">
              <a:off x="1048090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75" name="tx374"/>
            <p:cNvSpPr/>
            <p:nvPr/>
          </p:nvSpPr>
          <p:spPr>
            <a:xfrm rot="-5400000">
              <a:off x="1078078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76" name="tx375"/>
            <p:cNvSpPr/>
            <p:nvPr/>
          </p:nvSpPr>
          <p:spPr>
            <a:xfrm rot="-5400000">
              <a:off x="11025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77" name="tx376"/>
            <p:cNvSpPr/>
            <p:nvPr/>
          </p:nvSpPr>
          <p:spPr>
            <a:xfrm rot="-5400000">
              <a:off x="11289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78" name="pl377"/>
            <p:cNvSpPr/>
            <p:nvPr/>
          </p:nvSpPr>
          <p:spPr>
            <a:xfrm>
              <a:off x="1170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9" name="pl378"/>
            <p:cNvSpPr/>
            <p:nvPr/>
          </p:nvSpPr>
          <p:spPr>
            <a:xfrm>
              <a:off x="11964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0" name="pl379"/>
            <p:cNvSpPr/>
            <p:nvPr/>
          </p:nvSpPr>
          <p:spPr>
            <a:xfrm>
              <a:off x="12227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1" name="pl380"/>
            <p:cNvSpPr/>
            <p:nvPr/>
          </p:nvSpPr>
          <p:spPr>
            <a:xfrm>
              <a:off x="12491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2" name="pl381"/>
            <p:cNvSpPr/>
            <p:nvPr/>
          </p:nvSpPr>
          <p:spPr>
            <a:xfrm>
              <a:off x="12754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3" name="pl382"/>
            <p:cNvSpPr/>
            <p:nvPr/>
          </p:nvSpPr>
          <p:spPr>
            <a:xfrm>
              <a:off x="13018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4" name="pl383"/>
            <p:cNvSpPr/>
            <p:nvPr/>
          </p:nvSpPr>
          <p:spPr>
            <a:xfrm>
              <a:off x="1328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5" name="pl384"/>
            <p:cNvSpPr/>
            <p:nvPr/>
          </p:nvSpPr>
          <p:spPr>
            <a:xfrm>
              <a:off x="13545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6" name="pl385"/>
            <p:cNvSpPr/>
            <p:nvPr/>
          </p:nvSpPr>
          <p:spPr>
            <a:xfrm>
              <a:off x="13808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7" name="pl386"/>
            <p:cNvSpPr/>
            <p:nvPr/>
          </p:nvSpPr>
          <p:spPr>
            <a:xfrm>
              <a:off x="14071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8" name="pl387"/>
            <p:cNvSpPr/>
            <p:nvPr/>
          </p:nvSpPr>
          <p:spPr>
            <a:xfrm>
              <a:off x="14335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9" name="pl388"/>
            <p:cNvSpPr/>
            <p:nvPr/>
          </p:nvSpPr>
          <p:spPr>
            <a:xfrm>
              <a:off x="14598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0" name="tx389"/>
            <p:cNvSpPr/>
            <p:nvPr/>
          </p:nvSpPr>
          <p:spPr>
            <a:xfrm rot="-5400000">
              <a:off x="116199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91" name="tx390"/>
            <p:cNvSpPr/>
            <p:nvPr/>
          </p:nvSpPr>
          <p:spPr>
            <a:xfrm rot="-5400000">
              <a:off x="1187362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92" name="tx391"/>
            <p:cNvSpPr/>
            <p:nvPr/>
          </p:nvSpPr>
          <p:spPr>
            <a:xfrm rot="-5400000">
              <a:off x="1213717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93" name="tx392"/>
            <p:cNvSpPr/>
            <p:nvPr/>
          </p:nvSpPr>
          <p:spPr>
            <a:xfrm rot="-5400000">
              <a:off x="1239877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94" name="tx393"/>
            <p:cNvSpPr/>
            <p:nvPr/>
          </p:nvSpPr>
          <p:spPr>
            <a:xfrm rot="-5400000">
              <a:off x="1263159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95" name="tx394"/>
            <p:cNvSpPr/>
            <p:nvPr/>
          </p:nvSpPr>
          <p:spPr>
            <a:xfrm rot="-5400000">
              <a:off x="129372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96" name="tx395"/>
            <p:cNvSpPr/>
            <p:nvPr/>
          </p:nvSpPr>
          <p:spPr>
            <a:xfrm rot="-5400000">
              <a:off x="1323044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97" name="tx396"/>
            <p:cNvSpPr/>
            <p:nvPr/>
          </p:nvSpPr>
          <p:spPr>
            <a:xfrm rot="-5400000">
              <a:off x="134317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98" name="tx397"/>
            <p:cNvSpPr/>
            <p:nvPr/>
          </p:nvSpPr>
          <p:spPr>
            <a:xfrm rot="-5400000">
              <a:off x="1369517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99" name="tx398"/>
            <p:cNvSpPr/>
            <p:nvPr/>
          </p:nvSpPr>
          <p:spPr>
            <a:xfrm rot="-5400000">
              <a:off x="1399505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00" name="tx399"/>
            <p:cNvSpPr/>
            <p:nvPr/>
          </p:nvSpPr>
          <p:spPr>
            <a:xfrm rot="-5400000">
              <a:off x="142398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01" name="tx400"/>
            <p:cNvSpPr/>
            <p:nvPr/>
          </p:nvSpPr>
          <p:spPr>
            <a:xfrm rot="-5400000">
              <a:off x="14503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02" name="pl401"/>
            <p:cNvSpPr/>
            <p:nvPr/>
          </p:nvSpPr>
          <p:spPr>
            <a:xfrm>
              <a:off x="14915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3" name="pl402"/>
            <p:cNvSpPr/>
            <p:nvPr/>
          </p:nvSpPr>
          <p:spPr>
            <a:xfrm>
              <a:off x="15178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4" name="pl403"/>
            <p:cNvSpPr/>
            <p:nvPr/>
          </p:nvSpPr>
          <p:spPr>
            <a:xfrm>
              <a:off x="15441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5" name="pl404"/>
            <p:cNvSpPr/>
            <p:nvPr/>
          </p:nvSpPr>
          <p:spPr>
            <a:xfrm>
              <a:off x="15705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6" name="pl405"/>
            <p:cNvSpPr/>
            <p:nvPr/>
          </p:nvSpPr>
          <p:spPr>
            <a:xfrm>
              <a:off x="159688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7" name="pl406"/>
            <p:cNvSpPr/>
            <p:nvPr/>
          </p:nvSpPr>
          <p:spPr>
            <a:xfrm>
              <a:off x="16232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8" name="pl407"/>
            <p:cNvSpPr/>
            <p:nvPr/>
          </p:nvSpPr>
          <p:spPr>
            <a:xfrm>
              <a:off x="16495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9" name="pl408"/>
            <p:cNvSpPr/>
            <p:nvPr/>
          </p:nvSpPr>
          <p:spPr>
            <a:xfrm>
              <a:off x="16759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0" name="pl409"/>
            <p:cNvSpPr/>
            <p:nvPr/>
          </p:nvSpPr>
          <p:spPr>
            <a:xfrm>
              <a:off x="17022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1" name="pl410"/>
            <p:cNvSpPr/>
            <p:nvPr/>
          </p:nvSpPr>
          <p:spPr>
            <a:xfrm>
              <a:off x="17286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2" name="pl411"/>
            <p:cNvSpPr/>
            <p:nvPr/>
          </p:nvSpPr>
          <p:spPr>
            <a:xfrm>
              <a:off x="17549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3" name="pl412"/>
            <p:cNvSpPr/>
            <p:nvPr/>
          </p:nvSpPr>
          <p:spPr>
            <a:xfrm>
              <a:off x="178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4" name="tx413"/>
            <p:cNvSpPr/>
            <p:nvPr/>
          </p:nvSpPr>
          <p:spPr>
            <a:xfrm rot="-5400000">
              <a:off x="148342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415" name="tx414"/>
            <p:cNvSpPr/>
            <p:nvPr/>
          </p:nvSpPr>
          <p:spPr>
            <a:xfrm rot="-5400000">
              <a:off x="150878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416" name="tx415"/>
            <p:cNvSpPr/>
            <p:nvPr/>
          </p:nvSpPr>
          <p:spPr>
            <a:xfrm rot="-5400000">
              <a:off x="153514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417" name="tx416"/>
            <p:cNvSpPr/>
            <p:nvPr/>
          </p:nvSpPr>
          <p:spPr>
            <a:xfrm rot="-5400000">
              <a:off x="1561303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18" name="tx417"/>
            <p:cNvSpPr/>
            <p:nvPr/>
          </p:nvSpPr>
          <p:spPr>
            <a:xfrm rot="-5400000">
              <a:off x="1584585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19" name="tx418"/>
            <p:cNvSpPr/>
            <p:nvPr/>
          </p:nvSpPr>
          <p:spPr>
            <a:xfrm rot="-5400000">
              <a:off x="1615155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20" name="tx419"/>
            <p:cNvSpPr/>
            <p:nvPr/>
          </p:nvSpPr>
          <p:spPr>
            <a:xfrm rot="-5400000">
              <a:off x="1644471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21" name="tx420"/>
            <p:cNvSpPr/>
            <p:nvPr/>
          </p:nvSpPr>
          <p:spPr>
            <a:xfrm rot="-5400000">
              <a:off x="1664601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22" name="tx421"/>
            <p:cNvSpPr/>
            <p:nvPr/>
          </p:nvSpPr>
          <p:spPr>
            <a:xfrm rot="-5400000">
              <a:off x="169094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23" name="tx422"/>
            <p:cNvSpPr/>
            <p:nvPr/>
          </p:nvSpPr>
          <p:spPr>
            <a:xfrm rot="-5400000">
              <a:off x="1720932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24" name="tx423"/>
            <p:cNvSpPr/>
            <p:nvPr/>
          </p:nvSpPr>
          <p:spPr>
            <a:xfrm rot="-5400000">
              <a:off x="17454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25" name="tx424"/>
            <p:cNvSpPr/>
            <p:nvPr/>
          </p:nvSpPr>
          <p:spPr>
            <a:xfrm rot="-5400000">
              <a:off x="17717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26" name="tx425"/>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27" name="tx426"/>
            <p:cNvSpPr/>
            <p:nvPr/>
          </p:nvSpPr>
          <p:spPr>
            <a:xfrm>
              <a:off x="1230614" y="4545440"/>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a:t>
              </a:r>
            </a:p>
          </p:txBody>
        </p:sp>
        <p:sp>
          <p:nvSpPr>
            <p:cNvPr id="428" name="tx427"/>
            <p:cNvSpPr/>
            <p:nvPr/>
          </p:nvSpPr>
          <p:spPr>
            <a:xfrm>
              <a:off x="1230614" y="3890801"/>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a:t>
              </a:r>
            </a:p>
          </p:txBody>
        </p:sp>
        <p:sp>
          <p:nvSpPr>
            <p:cNvPr id="429" name="tx428"/>
            <p:cNvSpPr/>
            <p:nvPr/>
          </p:nvSpPr>
          <p:spPr>
            <a:xfrm>
              <a:off x="1230614" y="3236050"/>
              <a:ext cx="381409" cy="167208"/>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300</a:t>
              </a:r>
            </a:p>
          </p:txBody>
        </p:sp>
        <p:sp>
          <p:nvSpPr>
            <p:cNvPr id="430" name="tx429"/>
            <p:cNvSpPr/>
            <p:nvPr/>
          </p:nvSpPr>
          <p:spPr>
            <a:xfrm>
              <a:off x="1230614" y="2581522"/>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400</a:t>
              </a:r>
            </a:p>
          </p:txBody>
        </p:sp>
        <p:sp>
          <p:nvSpPr>
            <p:cNvPr id="431" name="pl430"/>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2" name="pl431"/>
            <p:cNvSpPr/>
            <p:nvPr/>
          </p:nvSpPr>
          <p:spPr>
            <a:xfrm>
              <a:off x="1865074" y="463071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3" name="pl432"/>
            <p:cNvSpPr/>
            <p:nvPr/>
          </p:nvSpPr>
          <p:spPr>
            <a:xfrm>
              <a:off x="1865074" y="397607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4" name="pl433"/>
            <p:cNvSpPr/>
            <p:nvPr/>
          </p:nvSpPr>
          <p:spPr>
            <a:xfrm>
              <a:off x="1865074" y="332144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5" name="pl434"/>
            <p:cNvSpPr/>
            <p:nvPr/>
          </p:nvSpPr>
          <p:spPr>
            <a:xfrm>
              <a:off x="1865074" y="266680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6" name="tx435"/>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37" name="rc436"/>
            <p:cNvSpPr/>
            <p:nvPr/>
          </p:nvSpPr>
          <p:spPr>
            <a:xfrm>
              <a:off x="18110385" y="2153563"/>
              <a:ext cx="1753945" cy="1236458"/>
            </a:xfrm>
            <a:prstGeom prst="rect">
              <a:avLst/>
            </a:prstGeom>
            <a:solidFill>
              <a:srgbClr val="FFFFFF">
                <a:alpha val="100000"/>
              </a:srgbClr>
            </a:solidFill>
          </p:spPr>
          <p:txBody>
            <a:bodyPr/>
            <a:lstStyle/>
            <a:p/>
          </p:txBody>
        </p:sp>
        <p:sp>
          <p:nvSpPr>
            <p:cNvPr id="438" name="rc437"/>
            <p:cNvSpPr/>
            <p:nvPr/>
          </p:nvSpPr>
          <p:spPr>
            <a:xfrm>
              <a:off x="18179974" y="2223153"/>
              <a:ext cx="274319" cy="274319"/>
            </a:xfrm>
            <a:prstGeom prst="rect">
              <a:avLst/>
            </a:prstGeom>
            <a:solidFill>
              <a:srgbClr val="FFFFFF">
                <a:alpha val="100000"/>
              </a:srgbClr>
            </a:solidFill>
          </p:spPr>
          <p:txBody>
            <a:bodyPr/>
            <a:lstStyle/>
            <a:p/>
          </p:txBody>
        </p:sp>
        <p:sp>
          <p:nvSpPr>
            <p:cNvPr id="439" name="rc438"/>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40" name="rc439"/>
            <p:cNvSpPr/>
            <p:nvPr/>
          </p:nvSpPr>
          <p:spPr>
            <a:xfrm>
              <a:off x="18179974" y="2497473"/>
              <a:ext cx="274319" cy="274319"/>
            </a:xfrm>
            <a:prstGeom prst="rect">
              <a:avLst/>
            </a:prstGeom>
            <a:solidFill>
              <a:srgbClr val="FFFFFF">
                <a:alpha val="100000"/>
              </a:srgbClr>
            </a:solidFill>
          </p:spPr>
          <p:txBody>
            <a:bodyPr/>
            <a:lstStyle/>
            <a:p/>
          </p:txBody>
        </p:sp>
        <p:sp>
          <p:nvSpPr>
            <p:cNvPr id="441" name="rc440"/>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42" name="rc441"/>
            <p:cNvSpPr/>
            <p:nvPr/>
          </p:nvSpPr>
          <p:spPr>
            <a:xfrm>
              <a:off x="18179974" y="2771793"/>
              <a:ext cx="274319" cy="274319"/>
            </a:xfrm>
            <a:prstGeom prst="rect">
              <a:avLst/>
            </a:prstGeom>
            <a:solidFill>
              <a:srgbClr val="FFFFFF">
                <a:alpha val="100000"/>
              </a:srgbClr>
            </a:solidFill>
          </p:spPr>
          <p:txBody>
            <a:bodyPr/>
            <a:lstStyle/>
            <a:p/>
          </p:txBody>
        </p:sp>
        <p:sp>
          <p:nvSpPr>
            <p:cNvPr id="443" name="rc442"/>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4" name="rc443"/>
            <p:cNvSpPr/>
            <p:nvPr/>
          </p:nvSpPr>
          <p:spPr>
            <a:xfrm>
              <a:off x="18179974" y="3046113"/>
              <a:ext cx="274319" cy="274319"/>
            </a:xfrm>
            <a:prstGeom prst="rect">
              <a:avLst/>
            </a:prstGeom>
            <a:solidFill>
              <a:srgbClr val="FFFFFF">
                <a:alpha val="100000"/>
              </a:srgbClr>
            </a:solidFill>
          </p:spPr>
          <p:txBody>
            <a:bodyPr/>
            <a:lstStyle/>
            <a:p/>
          </p:txBody>
        </p:sp>
        <p:sp>
          <p:nvSpPr>
            <p:cNvPr id="445" name="rc444"/>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46" name="tx445"/>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47" name="tx446"/>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48" name="tx447"/>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49" name="tx448"/>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sp xmlns:a="http://schemas.openxmlformats.org/drawingml/2006/main" xmlns:r="http://schemas.openxmlformats.org/officeDocument/2006/relationships" xmlns:p="http://schemas.openxmlformats.org/presentationml/2006/main">
        <p:nvSpPr>
          <p:cNvPr id="450" name=""/>
          <p:cNvSpPr>
            <a:spLocks noGrp="1"/>
          </p:cNvSpPr>
          <p:nvPr>
            <p:ph/>
          </p:nvPr>
        </p:nvSpPr>
        <p:spPr>
          <a:xfrm>
            <a:off x="7772400" y="7772400"/>
            <a:ext cx="54864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age distribution data available
for the past 12 months</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451" name=""/>
          <p:cNvGrpSpPr/>
          <p:nvPr/>
        </p:nvGrpSpPr>
        <p:grpSpPr>
          <a:xfrm>
            <a:off x="12527280" y="6217920"/>
            <a:ext cx="5486400" cy="4297680"/>
            <a:chOff x="12527280" y="6217920"/>
            <a:chExt cx="5486400" cy="4297680"/>
          </a:xfrm>
        </p:grpSpPr>
        <p:sp>
          <p:nvSpPr>
            <p:cNvPr id="452"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53"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54"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455"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56"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57"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58"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59"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60"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61"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62"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63"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64"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65"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66" name="pl17"/>
            <p:cNvSpPr/>
            <p:nvPr/>
          </p:nvSpPr>
          <p:spPr>
            <a:xfrm>
              <a:off x="13329440" y="6663670"/>
              <a:ext cx="4502097" cy="128037"/>
            </a:xfrm>
            <a:custGeom>
              <a:avLst/>
              <a:pathLst>
                <a:path w="4502097" h="128037">
                  <a:moveTo>
                    <a:pt x="0" y="128037"/>
                  </a:moveTo>
                  <a:lnTo>
                    <a:pt x="187587" y="76822"/>
                  </a:lnTo>
                  <a:lnTo>
                    <a:pt x="375174" y="25607"/>
                  </a:lnTo>
                  <a:lnTo>
                    <a:pt x="562762" y="0"/>
                  </a:lnTo>
                  <a:lnTo>
                    <a:pt x="750349" y="0"/>
                  </a:lnTo>
                  <a:lnTo>
                    <a:pt x="937937" y="25607"/>
                  </a:lnTo>
                  <a:lnTo>
                    <a:pt x="1125524" y="76822"/>
                  </a:lnTo>
                  <a:lnTo>
                    <a:pt x="1313111" y="51214"/>
                  </a:lnTo>
                  <a:lnTo>
                    <a:pt x="1500699" y="25607"/>
                  </a:lnTo>
                  <a:lnTo>
                    <a:pt x="1688286" y="0"/>
                  </a:lnTo>
                  <a:lnTo>
                    <a:pt x="1875874" y="0"/>
                  </a:lnTo>
                  <a:lnTo>
                    <a:pt x="2063461" y="0"/>
                  </a:lnTo>
                  <a:lnTo>
                    <a:pt x="2251048" y="0"/>
                  </a:lnTo>
                  <a:lnTo>
                    <a:pt x="2438636" y="0"/>
                  </a:lnTo>
                  <a:lnTo>
                    <a:pt x="2626223" y="0"/>
                  </a:lnTo>
                  <a:lnTo>
                    <a:pt x="2813811" y="0"/>
                  </a:lnTo>
                  <a:lnTo>
                    <a:pt x="3001398" y="0"/>
                  </a:lnTo>
                  <a:lnTo>
                    <a:pt x="3188985" y="0"/>
                  </a:lnTo>
                  <a:lnTo>
                    <a:pt x="3376573" y="0"/>
                  </a:lnTo>
                  <a:lnTo>
                    <a:pt x="3564160" y="0"/>
                  </a:lnTo>
                  <a:lnTo>
                    <a:pt x="3751748" y="25607"/>
                  </a:lnTo>
                  <a:lnTo>
                    <a:pt x="3939335" y="0"/>
                  </a:lnTo>
                  <a:lnTo>
                    <a:pt x="4126923" y="0"/>
                  </a:lnTo>
                  <a:lnTo>
                    <a:pt x="4314510" y="0"/>
                  </a:lnTo>
                  <a:lnTo>
                    <a:pt x="4502097" y="0"/>
                  </a:lnTo>
                </a:path>
              </a:pathLst>
            </a:custGeom>
            <a:ln w="32521" cap="flat">
              <a:solidFill>
                <a:srgbClr val="5EB0E8">
                  <a:alpha val="100000"/>
                </a:srgbClr>
              </a:solidFill>
              <a:prstDash val="solid"/>
              <a:round/>
            </a:ln>
          </p:spPr>
          <p:txBody>
            <a:bodyPr/>
            <a:lstStyle/>
            <a:p/>
          </p:txBody>
        </p:sp>
        <p:sp>
          <p:nvSpPr>
            <p:cNvPr id="467" name="pl18"/>
            <p:cNvSpPr/>
            <p:nvPr/>
          </p:nvSpPr>
          <p:spPr>
            <a:xfrm>
              <a:off x="14267377" y="6663670"/>
              <a:ext cx="3564160" cy="1177944"/>
            </a:xfrm>
            <a:custGeom>
              <a:avLst/>
              <a:pathLst>
                <a:path w="3564160" h="1177944">
                  <a:moveTo>
                    <a:pt x="0" y="1177944"/>
                  </a:moveTo>
                  <a:lnTo>
                    <a:pt x="187587" y="51214"/>
                  </a:lnTo>
                  <a:lnTo>
                    <a:pt x="375174" y="0"/>
                  </a:lnTo>
                  <a:lnTo>
                    <a:pt x="562762" y="25607"/>
                  </a:lnTo>
                  <a:lnTo>
                    <a:pt x="750349" y="102429"/>
                  </a:lnTo>
                  <a:lnTo>
                    <a:pt x="937937" y="25607"/>
                  </a:lnTo>
                  <a:lnTo>
                    <a:pt x="1125524" y="102429"/>
                  </a:lnTo>
                  <a:lnTo>
                    <a:pt x="1313111" y="76822"/>
                  </a:lnTo>
                  <a:lnTo>
                    <a:pt x="1500699" y="51214"/>
                  </a:lnTo>
                  <a:lnTo>
                    <a:pt x="1688286" y="25607"/>
                  </a:lnTo>
                  <a:lnTo>
                    <a:pt x="1875874" y="0"/>
                  </a:lnTo>
                  <a:lnTo>
                    <a:pt x="2063461" y="0"/>
                  </a:lnTo>
                  <a:lnTo>
                    <a:pt x="2251048" y="0"/>
                  </a:lnTo>
                  <a:lnTo>
                    <a:pt x="2438636" y="0"/>
                  </a:lnTo>
                  <a:lnTo>
                    <a:pt x="2626223" y="0"/>
                  </a:lnTo>
                  <a:lnTo>
                    <a:pt x="2813811" y="0"/>
                  </a:lnTo>
                  <a:lnTo>
                    <a:pt x="3001398" y="0"/>
                  </a:lnTo>
                  <a:lnTo>
                    <a:pt x="3188985" y="0"/>
                  </a:lnTo>
                  <a:lnTo>
                    <a:pt x="3376573" y="0"/>
                  </a:lnTo>
                  <a:lnTo>
                    <a:pt x="3564160" y="0"/>
                  </a:lnTo>
                </a:path>
              </a:pathLst>
            </a:custGeom>
            <a:ln w="32521" cap="flat">
              <a:solidFill>
                <a:srgbClr val="00A173">
                  <a:alpha val="100000"/>
                </a:srgbClr>
              </a:solidFill>
              <a:prstDash val="solid"/>
              <a:round/>
            </a:ln>
          </p:spPr>
          <p:txBody>
            <a:bodyPr/>
            <a:lstStyle/>
            <a:p/>
          </p:txBody>
        </p:sp>
        <p:sp>
          <p:nvSpPr>
            <p:cNvPr id="468"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69"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70"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71"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472"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473"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74"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5"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6"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7"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8"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9"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0"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1"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2"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3"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4"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5"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6"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7"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8"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9"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0"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1"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2"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3"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4"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5"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6"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7"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8"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9"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0"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1"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2"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3"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4"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5"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06"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07"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08"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09"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10"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11"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12"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13"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14"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15"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16"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17"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18"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19"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20"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21"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22"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23"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24"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25"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26"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27"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28"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29"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30"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31" name="rc82"/>
            <p:cNvSpPr/>
            <p:nvPr/>
          </p:nvSpPr>
          <p:spPr>
            <a:xfrm>
              <a:off x="14005791" y="9941072"/>
              <a:ext cx="3149396" cy="504938"/>
            </a:xfrm>
            <a:prstGeom prst="rect">
              <a:avLst/>
            </a:prstGeom>
            <a:solidFill>
              <a:srgbClr val="FFFFFF">
                <a:alpha val="100000"/>
              </a:srgbClr>
            </a:solidFill>
          </p:spPr>
          <p:txBody>
            <a:bodyPr/>
            <a:lstStyle/>
            <a:p/>
          </p:txBody>
        </p:sp>
        <p:sp>
          <p:nvSpPr>
            <p:cNvPr id="532"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33"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34"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35"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36"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537"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538"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539"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540"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aggregate surveillance data.  Coverage data from WHO/UNICEF Estimates of National Immunization Coverage (WUENIC)</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Cyprus</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399"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772732" y="2153563"/>
              <a:ext cx="5399491" cy="3131794"/>
            </a:xfrm>
            <a:prstGeom prst="rect">
              <a:avLst/>
            </a:prstGeom>
            <a:solidFill>
              <a:srgbClr val="FFFFFF">
                <a:alpha val="100000"/>
              </a:srgbClr>
            </a:solidFill>
          </p:spPr>
          <p:txBody>
            <a:bodyPr/>
            <a:lstStyle/>
            <a:p/>
          </p:txBody>
        </p:sp>
        <p:sp>
          <p:nvSpPr>
            <p:cNvPr id="7" name="pl6"/>
            <p:cNvSpPr/>
            <p:nvPr/>
          </p:nvSpPr>
          <p:spPr>
            <a:xfrm>
              <a:off x="1772732" y="4908940"/>
              <a:ext cx="5399491" cy="0"/>
            </a:xfrm>
            <a:custGeom>
              <a:avLst/>
              <a:pathLst>
                <a:path w="5399491" h="0">
                  <a:moveTo>
                    <a:pt x="0" y="0"/>
                  </a:moveTo>
                  <a:lnTo>
                    <a:pt x="5399491" y="0"/>
                  </a:lnTo>
                  <a:lnTo>
                    <a:pt x="5399491" y="0"/>
                  </a:lnTo>
                </a:path>
              </a:pathLst>
            </a:custGeom>
            <a:ln w="6775" cap="flat">
              <a:solidFill>
                <a:srgbClr val="EBEBEB">
                  <a:alpha val="100000"/>
                </a:srgbClr>
              </a:solidFill>
              <a:prstDash val="solid"/>
              <a:round/>
            </a:ln>
          </p:spPr>
          <p:txBody>
            <a:bodyPr/>
            <a:lstStyle/>
            <a:p/>
          </p:txBody>
        </p:sp>
        <p:sp>
          <p:nvSpPr>
            <p:cNvPr id="8" name="pl7"/>
            <p:cNvSpPr/>
            <p:nvPr/>
          </p:nvSpPr>
          <p:spPr>
            <a:xfrm>
              <a:off x="1772732" y="4156105"/>
              <a:ext cx="5399491" cy="0"/>
            </a:xfrm>
            <a:custGeom>
              <a:avLst/>
              <a:pathLst>
                <a:path w="5399491" h="0">
                  <a:moveTo>
                    <a:pt x="0" y="0"/>
                  </a:moveTo>
                  <a:lnTo>
                    <a:pt x="5399491" y="0"/>
                  </a:lnTo>
                  <a:lnTo>
                    <a:pt x="5399491" y="0"/>
                  </a:lnTo>
                </a:path>
              </a:pathLst>
            </a:custGeom>
            <a:ln w="6775" cap="flat">
              <a:solidFill>
                <a:srgbClr val="EBEBEB">
                  <a:alpha val="100000"/>
                </a:srgbClr>
              </a:solidFill>
              <a:prstDash val="solid"/>
              <a:round/>
            </a:ln>
          </p:spPr>
          <p:txBody>
            <a:bodyPr/>
            <a:lstStyle/>
            <a:p/>
          </p:txBody>
        </p:sp>
        <p:sp>
          <p:nvSpPr>
            <p:cNvPr id="9" name="pl8"/>
            <p:cNvSpPr/>
            <p:nvPr/>
          </p:nvSpPr>
          <p:spPr>
            <a:xfrm>
              <a:off x="1772732" y="3403270"/>
              <a:ext cx="5399491" cy="0"/>
            </a:xfrm>
            <a:custGeom>
              <a:avLst/>
              <a:pathLst>
                <a:path w="5399491" h="0">
                  <a:moveTo>
                    <a:pt x="0" y="0"/>
                  </a:moveTo>
                  <a:lnTo>
                    <a:pt x="5399491" y="0"/>
                  </a:lnTo>
                  <a:lnTo>
                    <a:pt x="5399491" y="0"/>
                  </a:lnTo>
                </a:path>
              </a:pathLst>
            </a:custGeom>
            <a:ln w="6775" cap="flat">
              <a:solidFill>
                <a:srgbClr val="EBEBEB">
                  <a:alpha val="100000"/>
                </a:srgbClr>
              </a:solidFill>
              <a:prstDash val="solid"/>
              <a:round/>
            </a:ln>
          </p:spPr>
          <p:txBody>
            <a:bodyPr/>
            <a:lstStyle/>
            <a:p/>
          </p:txBody>
        </p:sp>
        <p:sp>
          <p:nvSpPr>
            <p:cNvPr id="10" name="pl9"/>
            <p:cNvSpPr/>
            <p:nvPr/>
          </p:nvSpPr>
          <p:spPr>
            <a:xfrm>
              <a:off x="1772732" y="2650435"/>
              <a:ext cx="5399491" cy="0"/>
            </a:xfrm>
            <a:custGeom>
              <a:avLst/>
              <a:pathLst>
                <a:path w="5399491" h="0">
                  <a:moveTo>
                    <a:pt x="0" y="0"/>
                  </a:moveTo>
                  <a:lnTo>
                    <a:pt x="5399491" y="0"/>
                  </a:lnTo>
                  <a:lnTo>
                    <a:pt x="5399491" y="0"/>
                  </a:lnTo>
                </a:path>
              </a:pathLst>
            </a:custGeom>
            <a:ln w="6775" cap="flat">
              <a:solidFill>
                <a:srgbClr val="EBEBEB">
                  <a:alpha val="100000"/>
                </a:srgbClr>
              </a:solidFill>
              <a:prstDash val="solid"/>
              <a:round/>
            </a:ln>
          </p:spPr>
          <p:txBody>
            <a:bodyPr/>
            <a:lstStyle/>
            <a:p/>
          </p:txBody>
        </p:sp>
        <p:sp>
          <p:nvSpPr>
            <p:cNvPr id="11" name="pl10"/>
            <p:cNvSpPr/>
            <p:nvPr/>
          </p:nvSpPr>
          <p:spPr>
            <a:xfrm>
              <a:off x="1772732" y="5285358"/>
              <a:ext cx="5399491" cy="0"/>
            </a:xfrm>
            <a:custGeom>
              <a:avLst/>
              <a:pathLst>
                <a:path w="5399491" h="0">
                  <a:moveTo>
                    <a:pt x="0" y="0"/>
                  </a:moveTo>
                  <a:lnTo>
                    <a:pt x="5399491" y="0"/>
                  </a:lnTo>
                  <a:lnTo>
                    <a:pt x="5399491" y="0"/>
                  </a:lnTo>
                </a:path>
              </a:pathLst>
            </a:custGeom>
            <a:ln w="13550" cap="flat">
              <a:solidFill>
                <a:srgbClr val="EBEBEB">
                  <a:alpha val="100000"/>
                </a:srgbClr>
              </a:solidFill>
              <a:prstDash val="solid"/>
              <a:round/>
            </a:ln>
          </p:spPr>
          <p:txBody>
            <a:bodyPr/>
            <a:lstStyle/>
            <a:p/>
          </p:txBody>
        </p:sp>
        <p:sp>
          <p:nvSpPr>
            <p:cNvPr id="12" name="pl11"/>
            <p:cNvSpPr/>
            <p:nvPr/>
          </p:nvSpPr>
          <p:spPr>
            <a:xfrm>
              <a:off x="1772732" y="4532523"/>
              <a:ext cx="5399491" cy="0"/>
            </a:xfrm>
            <a:custGeom>
              <a:avLst/>
              <a:pathLst>
                <a:path w="5399491" h="0">
                  <a:moveTo>
                    <a:pt x="0" y="0"/>
                  </a:moveTo>
                  <a:lnTo>
                    <a:pt x="5399491" y="0"/>
                  </a:lnTo>
                  <a:lnTo>
                    <a:pt x="5399491" y="0"/>
                  </a:lnTo>
                </a:path>
              </a:pathLst>
            </a:custGeom>
            <a:ln w="13550" cap="flat">
              <a:solidFill>
                <a:srgbClr val="EBEBEB">
                  <a:alpha val="100000"/>
                </a:srgbClr>
              </a:solidFill>
              <a:prstDash val="solid"/>
              <a:round/>
            </a:ln>
          </p:spPr>
          <p:txBody>
            <a:bodyPr/>
            <a:lstStyle/>
            <a:p/>
          </p:txBody>
        </p:sp>
        <p:sp>
          <p:nvSpPr>
            <p:cNvPr id="13" name="pl12"/>
            <p:cNvSpPr/>
            <p:nvPr/>
          </p:nvSpPr>
          <p:spPr>
            <a:xfrm>
              <a:off x="1772732" y="3779687"/>
              <a:ext cx="5399491" cy="0"/>
            </a:xfrm>
            <a:custGeom>
              <a:avLst/>
              <a:pathLst>
                <a:path w="5399491" h="0">
                  <a:moveTo>
                    <a:pt x="0" y="0"/>
                  </a:moveTo>
                  <a:lnTo>
                    <a:pt x="5399491" y="0"/>
                  </a:lnTo>
                  <a:lnTo>
                    <a:pt x="5399491" y="0"/>
                  </a:lnTo>
                </a:path>
              </a:pathLst>
            </a:custGeom>
            <a:ln w="13550" cap="flat">
              <a:solidFill>
                <a:srgbClr val="EBEBEB">
                  <a:alpha val="100000"/>
                </a:srgbClr>
              </a:solidFill>
              <a:prstDash val="solid"/>
              <a:round/>
            </a:ln>
          </p:spPr>
          <p:txBody>
            <a:bodyPr/>
            <a:lstStyle/>
            <a:p/>
          </p:txBody>
        </p:sp>
        <p:sp>
          <p:nvSpPr>
            <p:cNvPr id="14" name="pl13"/>
            <p:cNvSpPr/>
            <p:nvPr/>
          </p:nvSpPr>
          <p:spPr>
            <a:xfrm>
              <a:off x="1772732" y="3026852"/>
              <a:ext cx="5399491" cy="0"/>
            </a:xfrm>
            <a:custGeom>
              <a:avLst/>
              <a:pathLst>
                <a:path w="5399491" h="0">
                  <a:moveTo>
                    <a:pt x="0" y="0"/>
                  </a:moveTo>
                  <a:lnTo>
                    <a:pt x="5399491" y="0"/>
                  </a:lnTo>
                  <a:lnTo>
                    <a:pt x="5399491" y="0"/>
                  </a:lnTo>
                </a:path>
              </a:pathLst>
            </a:custGeom>
            <a:ln w="13550" cap="flat">
              <a:solidFill>
                <a:srgbClr val="EBEBEB">
                  <a:alpha val="100000"/>
                </a:srgbClr>
              </a:solidFill>
              <a:prstDash val="solid"/>
              <a:round/>
            </a:ln>
          </p:spPr>
          <p:txBody>
            <a:bodyPr/>
            <a:lstStyle/>
            <a:p/>
          </p:txBody>
        </p:sp>
        <p:sp>
          <p:nvSpPr>
            <p:cNvPr id="15" name="pl14"/>
            <p:cNvSpPr/>
            <p:nvPr/>
          </p:nvSpPr>
          <p:spPr>
            <a:xfrm>
              <a:off x="1772732" y="2274017"/>
              <a:ext cx="5399491" cy="0"/>
            </a:xfrm>
            <a:custGeom>
              <a:avLst/>
              <a:pathLst>
                <a:path w="5399491" h="0">
                  <a:moveTo>
                    <a:pt x="0" y="0"/>
                  </a:moveTo>
                  <a:lnTo>
                    <a:pt x="5399491" y="0"/>
                  </a:lnTo>
                  <a:lnTo>
                    <a:pt x="5399491" y="0"/>
                  </a:lnTo>
                </a:path>
              </a:pathLst>
            </a:custGeom>
            <a:ln w="13550" cap="flat">
              <a:solidFill>
                <a:srgbClr val="EBEBEB">
                  <a:alpha val="100000"/>
                </a:srgbClr>
              </a:solidFill>
              <a:prstDash val="solid"/>
              <a:round/>
            </a:ln>
          </p:spPr>
          <p:txBody>
            <a:bodyPr/>
            <a:lstStyle/>
            <a:p/>
          </p:txBody>
        </p:sp>
        <p:sp>
          <p:nvSpPr>
            <p:cNvPr id="16" name="rc15"/>
            <p:cNvSpPr/>
            <p:nvPr/>
          </p:nvSpPr>
          <p:spPr>
            <a:xfrm>
              <a:off x="1839120" y="5134791"/>
              <a:ext cx="398323" cy="15056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 name="rc16"/>
            <p:cNvSpPr/>
            <p:nvPr/>
          </p:nvSpPr>
          <p:spPr>
            <a:xfrm>
              <a:off x="1839120" y="5134791"/>
              <a:ext cx="39832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 name="rc17"/>
            <p:cNvSpPr/>
            <p:nvPr/>
          </p:nvSpPr>
          <p:spPr>
            <a:xfrm>
              <a:off x="1839120" y="5134791"/>
              <a:ext cx="39832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 name="rc18"/>
            <p:cNvSpPr/>
            <p:nvPr/>
          </p:nvSpPr>
          <p:spPr>
            <a:xfrm>
              <a:off x="1839120" y="5134791"/>
              <a:ext cx="39832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 name="rc19"/>
            <p:cNvSpPr/>
            <p:nvPr/>
          </p:nvSpPr>
          <p:spPr>
            <a:xfrm>
              <a:off x="2281701" y="4984224"/>
              <a:ext cx="398323" cy="30113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 name="rc20"/>
            <p:cNvSpPr/>
            <p:nvPr/>
          </p:nvSpPr>
          <p:spPr>
            <a:xfrm>
              <a:off x="2281701" y="4984224"/>
              <a:ext cx="39832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 name="rc21"/>
            <p:cNvSpPr/>
            <p:nvPr/>
          </p:nvSpPr>
          <p:spPr>
            <a:xfrm>
              <a:off x="2281701" y="4984224"/>
              <a:ext cx="39832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 name="rc22"/>
            <p:cNvSpPr/>
            <p:nvPr/>
          </p:nvSpPr>
          <p:spPr>
            <a:xfrm>
              <a:off x="2281701" y="4984224"/>
              <a:ext cx="39832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 name="rc23"/>
            <p:cNvSpPr/>
            <p:nvPr/>
          </p:nvSpPr>
          <p:spPr>
            <a:xfrm>
              <a:off x="2724282" y="3026852"/>
              <a:ext cx="398323" cy="225850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 name="rc24"/>
            <p:cNvSpPr/>
            <p:nvPr/>
          </p:nvSpPr>
          <p:spPr>
            <a:xfrm>
              <a:off x="2724282" y="2876285"/>
              <a:ext cx="398323" cy="15056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 name="rc25"/>
            <p:cNvSpPr/>
            <p:nvPr/>
          </p:nvSpPr>
          <p:spPr>
            <a:xfrm>
              <a:off x="2724282" y="2876285"/>
              <a:ext cx="39832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 name="rc26"/>
            <p:cNvSpPr/>
            <p:nvPr/>
          </p:nvSpPr>
          <p:spPr>
            <a:xfrm>
              <a:off x="2724282" y="2876285"/>
              <a:ext cx="39832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 name="rc27"/>
            <p:cNvSpPr/>
            <p:nvPr/>
          </p:nvSpPr>
          <p:spPr>
            <a:xfrm>
              <a:off x="3166863" y="4683090"/>
              <a:ext cx="398323" cy="60226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 name="rc28"/>
            <p:cNvSpPr/>
            <p:nvPr/>
          </p:nvSpPr>
          <p:spPr>
            <a:xfrm>
              <a:off x="3166863" y="4683090"/>
              <a:ext cx="39832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0" name="rc29"/>
            <p:cNvSpPr/>
            <p:nvPr/>
          </p:nvSpPr>
          <p:spPr>
            <a:xfrm>
              <a:off x="3166863" y="4683090"/>
              <a:ext cx="39832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1" name="rc30"/>
            <p:cNvSpPr/>
            <p:nvPr/>
          </p:nvSpPr>
          <p:spPr>
            <a:xfrm>
              <a:off x="3166863" y="4683090"/>
              <a:ext cx="39832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2" name="rc31"/>
            <p:cNvSpPr/>
            <p:nvPr/>
          </p:nvSpPr>
          <p:spPr>
            <a:xfrm>
              <a:off x="3609445" y="5134791"/>
              <a:ext cx="398323" cy="15056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3" name="rc32"/>
            <p:cNvSpPr/>
            <p:nvPr/>
          </p:nvSpPr>
          <p:spPr>
            <a:xfrm>
              <a:off x="3609445" y="5134791"/>
              <a:ext cx="39832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4" name="rc33"/>
            <p:cNvSpPr/>
            <p:nvPr/>
          </p:nvSpPr>
          <p:spPr>
            <a:xfrm>
              <a:off x="3609445" y="5134791"/>
              <a:ext cx="39832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5" name="rc34"/>
            <p:cNvSpPr/>
            <p:nvPr/>
          </p:nvSpPr>
          <p:spPr>
            <a:xfrm>
              <a:off x="3609445" y="5134791"/>
              <a:ext cx="39832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6" name="rc35"/>
            <p:cNvSpPr/>
            <p:nvPr/>
          </p:nvSpPr>
          <p:spPr>
            <a:xfrm>
              <a:off x="4494607" y="5134791"/>
              <a:ext cx="398323" cy="15056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7" name="rc36"/>
            <p:cNvSpPr/>
            <p:nvPr/>
          </p:nvSpPr>
          <p:spPr>
            <a:xfrm>
              <a:off x="4494607" y="4984224"/>
              <a:ext cx="398323" cy="15056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8" name="rc37"/>
            <p:cNvSpPr/>
            <p:nvPr/>
          </p:nvSpPr>
          <p:spPr>
            <a:xfrm>
              <a:off x="4494607" y="4984224"/>
              <a:ext cx="39832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9" name="rc38"/>
            <p:cNvSpPr/>
            <p:nvPr/>
          </p:nvSpPr>
          <p:spPr>
            <a:xfrm>
              <a:off x="4494607" y="4984224"/>
              <a:ext cx="39832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0" name="rc39"/>
            <p:cNvSpPr/>
            <p:nvPr/>
          </p:nvSpPr>
          <p:spPr>
            <a:xfrm>
              <a:off x="5379770" y="5134791"/>
              <a:ext cx="398323" cy="15056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1" name="rc40"/>
            <p:cNvSpPr/>
            <p:nvPr/>
          </p:nvSpPr>
          <p:spPr>
            <a:xfrm>
              <a:off x="5379770" y="5134791"/>
              <a:ext cx="39832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 name="rc41"/>
            <p:cNvSpPr/>
            <p:nvPr/>
          </p:nvSpPr>
          <p:spPr>
            <a:xfrm>
              <a:off x="5379770" y="5134791"/>
              <a:ext cx="39832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3" name="rc42"/>
            <p:cNvSpPr/>
            <p:nvPr/>
          </p:nvSpPr>
          <p:spPr>
            <a:xfrm>
              <a:off x="5379770" y="5134791"/>
              <a:ext cx="39832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4" name="pg43"/>
            <p:cNvSpPr/>
            <p:nvPr/>
          </p:nvSpPr>
          <p:spPr>
            <a:xfrm>
              <a:off x="3667989" y="2153563"/>
              <a:ext cx="1608977" cy="373922"/>
            </a:xfrm>
            <a:custGeom>
              <a:avLst/>
              <a:pathLst>
                <a:path w="1608977" h="373922">
                  <a:moveTo>
                    <a:pt x="31220" y="373922"/>
                  </a:moveTo>
                  <a:lnTo>
                    <a:pt x="1577756" y="373922"/>
                  </a:lnTo>
                  <a:lnTo>
                    <a:pt x="1576499" y="373897"/>
                  </a:lnTo>
                  <a:lnTo>
                    <a:pt x="1581520" y="373695"/>
                  </a:lnTo>
                  <a:lnTo>
                    <a:pt x="1586442" y="372690"/>
                  </a:lnTo>
                  <a:lnTo>
                    <a:pt x="1591140" y="370908"/>
                  </a:lnTo>
                  <a:lnTo>
                    <a:pt x="1595492" y="368396"/>
                  </a:lnTo>
                  <a:lnTo>
                    <a:pt x="1599384" y="365218"/>
                  </a:lnTo>
                  <a:lnTo>
                    <a:pt x="1602715" y="361457"/>
                  </a:lnTo>
                  <a:lnTo>
                    <a:pt x="1605401" y="357211"/>
                  </a:lnTo>
                  <a:lnTo>
                    <a:pt x="1607370" y="352588"/>
                  </a:lnTo>
                  <a:lnTo>
                    <a:pt x="1608573" y="347710"/>
                  </a:lnTo>
                  <a:lnTo>
                    <a:pt x="1608977" y="342702"/>
                  </a:lnTo>
                  <a:lnTo>
                    <a:pt x="1608977" y="31220"/>
                  </a:lnTo>
                  <a:lnTo>
                    <a:pt x="1608573" y="26212"/>
                  </a:lnTo>
                  <a:lnTo>
                    <a:pt x="1607370" y="21334"/>
                  </a:lnTo>
                  <a:lnTo>
                    <a:pt x="1605401" y="16711"/>
                  </a:lnTo>
                  <a:lnTo>
                    <a:pt x="1602715" y="12465"/>
                  </a:lnTo>
                  <a:lnTo>
                    <a:pt x="1599384" y="8704"/>
                  </a:lnTo>
                  <a:lnTo>
                    <a:pt x="1595492" y="5526"/>
                  </a:lnTo>
                  <a:lnTo>
                    <a:pt x="1591140" y="3014"/>
                  </a:lnTo>
                  <a:lnTo>
                    <a:pt x="1586442" y="1232"/>
                  </a:lnTo>
                  <a:lnTo>
                    <a:pt x="1581520" y="227"/>
                  </a:lnTo>
                  <a:lnTo>
                    <a:pt x="157775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45" name="tx44"/>
            <p:cNvSpPr/>
            <p:nvPr/>
          </p:nvSpPr>
          <p:spPr>
            <a:xfrm>
              <a:off x="3792872" y="2239827"/>
              <a:ext cx="135921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27 case(s)</a:t>
              </a:r>
            </a:p>
          </p:txBody>
        </p:sp>
        <p:sp>
          <p:nvSpPr>
            <p:cNvPr id="46" name="pg45"/>
            <p:cNvSpPr/>
            <p:nvPr/>
          </p:nvSpPr>
          <p:spPr>
            <a:xfrm>
              <a:off x="3858391" y="2394471"/>
              <a:ext cx="1228175" cy="311602"/>
            </a:xfrm>
            <a:custGeom>
              <a:avLst/>
              <a:pathLst>
                <a:path w="1228175" h="311602">
                  <a:moveTo>
                    <a:pt x="26017" y="311602"/>
                  </a:moveTo>
                  <a:lnTo>
                    <a:pt x="1202157" y="311602"/>
                  </a:lnTo>
                  <a:lnTo>
                    <a:pt x="1201110" y="311581"/>
                  </a:lnTo>
                  <a:lnTo>
                    <a:pt x="1205293" y="311412"/>
                  </a:lnTo>
                  <a:lnTo>
                    <a:pt x="1209396" y="310575"/>
                  </a:lnTo>
                  <a:lnTo>
                    <a:pt x="1213311" y="309090"/>
                  </a:lnTo>
                  <a:lnTo>
                    <a:pt x="1216937" y="306996"/>
                  </a:lnTo>
                  <a:lnTo>
                    <a:pt x="1220180" y="304348"/>
                  </a:lnTo>
                  <a:lnTo>
                    <a:pt x="1222957" y="301214"/>
                  </a:lnTo>
                  <a:lnTo>
                    <a:pt x="1225194" y="297675"/>
                  </a:lnTo>
                  <a:lnTo>
                    <a:pt x="1226836" y="293823"/>
                  </a:lnTo>
                  <a:lnTo>
                    <a:pt x="1227838" y="289758"/>
                  </a:lnTo>
                  <a:lnTo>
                    <a:pt x="1228175" y="285585"/>
                  </a:lnTo>
                  <a:lnTo>
                    <a:pt x="1228175" y="26017"/>
                  </a:lnTo>
                  <a:lnTo>
                    <a:pt x="1227838" y="21843"/>
                  </a:lnTo>
                  <a:lnTo>
                    <a:pt x="1226836" y="17778"/>
                  </a:lnTo>
                  <a:lnTo>
                    <a:pt x="1225194" y="13926"/>
                  </a:lnTo>
                  <a:lnTo>
                    <a:pt x="1222957" y="10387"/>
                  </a:lnTo>
                  <a:lnTo>
                    <a:pt x="1220180" y="7253"/>
                  </a:lnTo>
                  <a:lnTo>
                    <a:pt x="1216937" y="4605"/>
                  </a:lnTo>
                  <a:lnTo>
                    <a:pt x="1213311" y="2511"/>
                  </a:lnTo>
                  <a:lnTo>
                    <a:pt x="1209396" y="1027"/>
                  </a:lnTo>
                  <a:lnTo>
                    <a:pt x="1205293" y="189"/>
                  </a:lnTo>
                  <a:lnTo>
                    <a:pt x="120215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47" name="tx46"/>
            <p:cNvSpPr/>
            <p:nvPr/>
          </p:nvSpPr>
          <p:spPr>
            <a:xfrm>
              <a:off x="3962459" y="2466357"/>
              <a:ext cx="102003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28 case(s)</a:t>
              </a:r>
            </a:p>
          </p:txBody>
        </p:sp>
        <p:sp>
          <p:nvSpPr>
            <p:cNvPr id="48" name="rc47"/>
            <p:cNvSpPr/>
            <p:nvPr/>
          </p:nvSpPr>
          <p:spPr>
            <a:xfrm>
              <a:off x="1772732" y="2153563"/>
              <a:ext cx="5399491" cy="3131794"/>
            </a:xfrm>
            <a:prstGeom prst="rect">
              <a:avLst/>
            </a:prstGeom>
            <a:ln w="13550" cap="rnd">
              <a:solidFill>
                <a:srgbClr val="333333">
                  <a:alpha val="100000"/>
                </a:srgbClr>
              </a:solidFill>
              <a:prstDash val="solid"/>
              <a:round/>
            </a:ln>
          </p:spPr>
          <p:txBody>
            <a:bodyPr/>
            <a:lstStyle/>
            <a:p/>
          </p:txBody>
        </p:sp>
        <p:sp>
          <p:nvSpPr>
            <p:cNvPr id="49" name="rc48"/>
            <p:cNvSpPr/>
            <p:nvPr/>
          </p:nvSpPr>
          <p:spPr>
            <a:xfrm>
              <a:off x="7172224" y="2153563"/>
              <a:ext cx="5399491" cy="3131794"/>
            </a:xfrm>
            <a:prstGeom prst="rect">
              <a:avLst/>
            </a:prstGeom>
            <a:solidFill>
              <a:srgbClr val="FFFFFF">
                <a:alpha val="100000"/>
              </a:srgbClr>
            </a:solidFill>
          </p:spPr>
          <p:txBody>
            <a:bodyPr/>
            <a:lstStyle/>
            <a:p/>
          </p:txBody>
        </p:sp>
        <p:sp>
          <p:nvSpPr>
            <p:cNvPr id="50" name="pl49"/>
            <p:cNvSpPr/>
            <p:nvPr/>
          </p:nvSpPr>
          <p:spPr>
            <a:xfrm>
              <a:off x="7172224" y="4908940"/>
              <a:ext cx="5399491" cy="0"/>
            </a:xfrm>
            <a:custGeom>
              <a:avLst/>
              <a:pathLst>
                <a:path w="5399491" h="0">
                  <a:moveTo>
                    <a:pt x="0" y="0"/>
                  </a:moveTo>
                  <a:lnTo>
                    <a:pt x="5399491" y="0"/>
                  </a:lnTo>
                  <a:lnTo>
                    <a:pt x="5399491" y="0"/>
                  </a:lnTo>
                </a:path>
              </a:pathLst>
            </a:custGeom>
            <a:ln w="6775" cap="flat">
              <a:solidFill>
                <a:srgbClr val="EBEBEB">
                  <a:alpha val="100000"/>
                </a:srgbClr>
              </a:solidFill>
              <a:prstDash val="solid"/>
              <a:round/>
            </a:ln>
          </p:spPr>
          <p:txBody>
            <a:bodyPr/>
            <a:lstStyle/>
            <a:p/>
          </p:txBody>
        </p:sp>
        <p:sp>
          <p:nvSpPr>
            <p:cNvPr id="51" name="pl50"/>
            <p:cNvSpPr/>
            <p:nvPr/>
          </p:nvSpPr>
          <p:spPr>
            <a:xfrm>
              <a:off x="7172224" y="4156105"/>
              <a:ext cx="5399491" cy="0"/>
            </a:xfrm>
            <a:custGeom>
              <a:avLst/>
              <a:pathLst>
                <a:path w="5399491" h="0">
                  <a:moveTo>
                    <a:pt x="0" y="0"/>
                  </a:moveTo>
                  <a:lnTo>
                    <a:pt x="5399491" y="0"/>
                  </a:lnTo>
                  <a:lnTo>
                    <a:pt x="5399491" y="0"/>
                  </a:lnTo>
                </a:path>
              </a:pathLst>
            </a:custGeom>
            <a:ln w="6775" cap="flat">
              <a:solidFill>
                <a:srgbClr val="EBEBEB">
                  <a:alpha val="100000"/>
                </a:srgbClr>
              </a:solidFill>
              <a:prstDash val="solid"/>
              <a:round/>
            </a:ln>
          </p:spPr>
          <p:txBody>
            <a:bodyPr/>
            <a:lstStyle/>
            <a:p/>
          </p:txBody>
        </p:sp>
        <p:sp>
          <p:nvSpPr>
            <p:cNvPr id="52" name="pl51"/>
            <p:cNvSpPr/>
            <p:nvPr/>
          </p:nvSpPr>
          <p:spPr>
            <a:xfrm>
              <a:off x="7172224" y="3403270"/>
              <a:ext cx="5399491" cy="0"/>
            </a:xfrm>
            <a:custGeom>
              <a:avLst/>
              <a:pathLst>
                <a:path w="5399491" h="0">
                  <a:moveTo>
                    <a:pt x="0" y="0"/>
                  </a:moveTo>
                  <a:lnTo>
                    <a:pt x="5399491" y="0"/>
                  </a:lnTo>
                  <a:lnTo>
                    <a:pt x="5399491" y="0"/>
                  </a:lnTo>
                </a:path>
              </a:pathLst>
            </a:custGeom>
            <a:ln w="6775" cap="flat">
              <a:solidFill>
                <a:srgbClr val="EBEBEB">
                  <a:alpha val="100000"/>
                </a:srgbClr>
              </a:solidFill>
              <a:prstDash val="solid"/>
              <a:round/>
            </a:ln>
          </p:spPr>
          <p:txBody>
            <a:bodyPr/>
            <a:lstStyle/>
            <a:p/>
          </p:txBody>
        </p:sp>
        <p:sp>
          <p:nvSpPr>
            <p:cNvPr id="53" name="pl52"/>
            <p:cNvSpPr/>
            <p:nvPr/>
          </p:nvSpPr>
          <p:spPr>
            <a:xfrm>
              <a:off x="7172224" y="2650435"/>
              <a:ext cx="5399491" cy="0"/>
            </a:xfrm>
            <a:custGeom>
              <a:avLst/>
              <a:pathLst>
                <a:path w="5399491" h="0">
                  <a:moveTo>
                    <a:pt x="0" y="0"/>
                  </a:moveTo>
                  <a:lnTo>
                    <a:pt x="5399491" y="0"/>
                  </a:lnTo>
                  <a:lnTo>
                    <a:pt x="5399491" y="0"/>
                  </a:lnTo>
                </a:path>
              </a:pathLst>
            </a:custGeom>
            <a:ln w="6775" cap="flat">
              <a:solidFill>
                <a:srgbClr val="EBEBEB">
                  <a:alpha val="100000"/>
                </a:srgbClr>
              </a:solidFill>
              <a:prstDash val="solid"/>
              <a:round/>
            </a:ln>
          </p:spPr>
          <p:txBody>
            <a:bodyPr/>
            <a:lstStyle/>
            <a:p/>
          </p:txBody>
        </p:sp>
        <p:sp>
          <p:nvSpPr>
            <p:cNvPr id="54" name="pl53"/>
            <p:cNvSpPr/>
            <p:nvPr/>
          </p:nvSpPr>
          <p:spPr>
            <a:xfrm>
              <a:off x="7172224" y="5285358"/>
              <a:ext cx="5399491" cy="0"/>
            </a:xfrm>
            <a:custGeom>
              <a:avLst/>
              <a:pathLst>
                <a:path w="5399491" h="0">
                  <a:moveTo>
                    <a:pt x="0" y="0"/>
                  </a:moveTo>
                  <a:lnTo>
                    <a:pt x="5399491" y="0"/>
                  </a:lnTo>
                  <a:lnTo>
                    <a:pt x="5399491" y="0"/>
                  </a:lnTo>
                </a:path>
              </a:pathLst>
            </a:custGeom>
            <a:ln w="13550" cap="flat">
              <a:solidFill>
                <a:srgbClr val="EBEBEB">
                  <a:alpha val="100000"/>
                </a:srgbClr>
              </a:solidFill>
              <a:prstDash val="solid"/>
              <a:round/>
            </a:ln>
          </p:spPr>
          <p:txBody>
            <a:bodyPr/>
            <a:lstStyle/>
            <a:p/>
          </p:txBody>
        </p:sp>
        <p:sp>
          <p:nvSpPr>
            <p:cNvPr id="55" name="pl54"/>
            <p:cNvSpPr/>
            <p:nvPr/>
          </p:nvSpPr>
          <p:spPr>
            <a:xfrm>
              <a:off x="7172224" y="4532523"/>
              <a:ext cx="5399491" cy="0"/>
            </a:xfrm>
            <a:custGeom>
              <a:avLst/>
              <a:pathLst>
                <a:path w="5399491" h="0">
                  <a:moveTo>
                    <a:pt x="0" y="0"/>
                  </a:moveTo>
                  <a:lnTo>
                    <a:pt x="5399491" y="0"/>
                  </a:lnTo>
                  <a:lnTo>
                    <a:pt x="5399491" y="0"/>
                  </a:lnTo>
                </a:path>
              </a:pathLst>
            </a:custGeom>
            <a:ln w="13550" cap="flat">
              <a:solidFill>
                <a:srgbClr val="EBEBEB">
                  <a:alpha val="100000"/>
                </a:srgbClr>
              </a:solidFill>
              <a:prstDash val="solid"/>
              <a:round/>
            </a:ln>
          </p:spPr>
          <p:txBody>
            <a:bodyPr/>
            <a:lstStyle/>
            <a:p/>
          </p:txBody>
        </p:sp>
        <p:sp>
          <p:nvSpPr>
            <p:cNvPr id="56" name="pl55"/>
            <p:cNvSpPr/>
            <p:nvPr/>
          </p:nvSpPr>
          <p:spPr>
            <a:xfrm>
              <a:off x="7172224" y="3779687"/>
              <a:ext cx="5399491" cy="0"/>
            </a:xfrm>
            <a:custGeom>
              <a:avLst/>
              <a:pathLst>
                <a:path w="5399491" h="0">
                  <a:moveTo>
                    <a:pt x="0" y="0"/>
                  </a:moveTo>
                  <a:lnTo>
                    <a:pt x="5399491" y="0"/>
                  </a:lnTo>
                  <a:lnTo>
                    <a:pt x="5399491" y="0"/>
                  </a:lnTo>
                </a:path>
              </a:pathLst>
            </a:custGeom>
            <a:ln w="13550" cap="flat">
              <a:solidFill>
                <a:srgbClr val="EBEBEB">
                  <a:alpha val="100000"/>
                </a:srgbClr>
              </a:solidFill>
              <a:prstDash val="solid"/>
              <a:round/>
            </a:ln>
          </p:spPr>
          <p:txBody>
            <a:bodyPr/>
            <a:lstStyle/>
            <a:p/>
          </p:txBody>
        </p:sp>
        <p:sp>
          <p:nvSpPr>
            <p:cNvPr id="57" name="pl56"/>
            <p:cNvSpPr/>
            <p:nvPr/>
          </p:nvSpPr>
          <p:spPr>
            <a:xfrm>
              <a:off x="7172224" y="3026852"/>
              <a:ext cx="5399491" cy="0"/>
            </a:xfrm>
            <a:custGeom>
              <a:avLst/>
              <a:pathLst>
                <a:path w="5399491" h="0">
                  <a:moveTo>
                    <a:pt x="0" y="0"/>
                  </a:moveTo>
                  <a:lnTo>
                    <a:pt x="5399491" y="0"/>
                  </a:lnTo>
                  <a:lnTo>
                    <a:pt x="5399491" y="0"/>
                  </a:lnTo>
                </a:path>
              </a:pathLst>
            </a:custGeom>
            <a:ln w="13550" cap="flat">
              <a:solidFill>
                <a:srgbClr val="EBEBEB">
                  <a:alpha val="100000"/>
                </a:srgbClr>
              </a:solidFill>
              <a:prstDash val="solid"/>
              <a:round/>
            </a:ln>
          </p:spPr>
          <p:txBody>
            <a:bodyPr/>
            <a:lstStyle/>
            <a:p/>
          </p:txBody>
        </p:sp>
        <p:sp>
          <p:nvSpPr>
            <p:cNvPr id="58" name="pl57"/>
            <p:cNvSpPr/>
            <p:nvPr/>
          </p:nvSpPr>
          <p:spPr>
            <a:xfrm>
              <a:off x="7172224" y="2274017"/>
              <a:ext cx="5399491" cy="0"/>
            </a:xfrm>
            <a:custGeom>
              <a:avLst/>
              <a:pathLst>
                <a:path w="5399491" h="0">
                  <a:moveTo>
                    <a:pt x="0" y="0"/>
                  </a:moveTo>
                  <a:lnTo>
                    <a:pt x="5399491" y="0"/>
                  </a:lnTo>
                  <a:lnTo>
                    <a:pt x="5399491" y="0"/>
                  </a:lnTo>
                </a:path>
              </a:pathLst>
            </a:custGeom>
            <a:ln w="13550" cap="flat">
              <a:solidFill>
                <a:srgbClr val="EBEBEB">
                  <a:alpha val="100000"/>
                </a:srgbClr>
              </a:solidFill>
              <a:prstDash val="solid"/>
              <a:round/>
            </a:ln>
          </p:spPr>
          <p:txBody>
            <a:bodyPr/>
            <a:lstStyle/>
            <a:p/>
          </p:txBody>
        </p:sp>
        <p:sp>
          <p:nvSpPr>
            <p:cNvPr id="59" name="rc58"/>
            <p:cNvSpPr/>
            <p:nvPr/>
          </p:nvSpPr>
          <p:spPr>
            <a:xfrm>
              <a:off x="7238611" y="5134791"/>
              <a:ext cx="398323" cy="15056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0" name="rc59"/>
            <p:cNvSpPr/>
            <p:nvPr/>
          </p:nvSpPr>
          <p:spPr>
            <a:xfrm>
              <a:off x="7238611" y="5134791"/>
              <a:ext cx="39832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1" name="rc60"/>
            <p:cNvSpPr/>
            <p:nvPr/>
          </p:nvSpPr>
          <p:spPr>
            <a:xfrm>
              <a:off x="7238611" y="5134791"/>
              <a:ext cx="39832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2" name="rc61"/>
            <p:cNvSpPr/>
            <p:nvPr/>
          </p:nvSpPr>
          <p:spPr>
            <a:xfrm>
              <a:off x="7238611" y="5134791"/>
              <a:ext cx="39832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3" name="rc62"/>
            <p:cNvSpPr/>
            <p:nvPr/>
          </p:nvSpPr>
          <p:spPr>
            <a:xfrm>
              <a:off x="7681192" y="5134791"/>
              <a:ext cx="398323" cy="15056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4" name="rc63"/>
            <p:cNvSpPr/>
            <p:nvPr/>
          </p:nvSpPr>
          <p:spPr>
            <a:xfrm>
              <a:off x="7681192" y="5134791"/>
              <a:ext cx="39832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5" name="rc64"/>
            <p:cNvSpPr/>
            <p:nvPr/>
          </p:nvSpPr>
          <p:spPr>
            <a:xfrm>
              <a:off x="7681192" y="5134791"/>
              <a:ext cx="39832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6" name="rc65"/>
            <p:cNvSpPr/>
            <p:nvPr/>
          </p:nvSpPr>
          <p:spPr>
            <a:xfrm>
              <a:off x="7681192" y="5134791"/>
              <a:ext cx="39832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7" name="rc66"/>
            <p:cNvSpPr/>
            <p:nvPr/>
          </p:nvSpPr>
          <p:spPr>
            <a:xfrm>
              <a:off x="8123774" y="4080821"/>
              <a:ext cx="398323" cy="12045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8" name="rc67"/>
            <p:cNvSpPr/>
            <p:nvPr/>
          </p:nvSpPr>
          <p:spPr>
            <a:xfrm>
              <a:off x="8123774" y="4080821"/>
              <a:ext cx="39832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9" name="rc68"/>
            <p:cNvSpPr/>
            <p:nvPr/>
          </p:nvSpPr>
          <p:spPr>
            <a:xfrm>
              <a:off x="8123774" y="4080821"/>
              <a:ext cx="39832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0" name="rc69"/>
            <p:cNvSpPr/>
            <p:nvPr/>
          </p:nvSpPr>
          <p:spPr>
            <a:xfrm>
              <a:off x="8123774" y="4080821"/>
              <a:ext cx="39832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1" name="rc70"/>
            <p:cNvSpPr/>
            <p:nvPr/>
          </p:nvSpPr>
          <p:spPr>
            <a:xfrm>
              <a:off x="8566355" y="4984224"/>
              <a:ext cx="398323" cy="30113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2" name="rc71"/>
            <p:cNvSpPr/>
            <p:nvPr/>
          </p:nvSpPr>
          <p:spPr>
            <a:xfrm>
              <a:off x="8566355" y="4984224"/>
              <a:ext cx="39832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3" name="rc72"/>
            <p:cNvSpPr/>
            <p:nvPr/>
          </p:nvSpPr>
          <p:spPr>
            <a:xfrm>
              <a:off x="8566355" y="4984224"/>
              <a:ext cx="39832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4" name="rc73"/>
            <p:cNvSpPr/>
            <p:nvPr/>
          </p:nvSpPr>
          <p:spPr>
            <a:xfrm>
              <a:off x="8566355" y="4984224"/>
              <a:ext cx="39832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5" name="rc74"/>
            <p:cNvSpPr/>
            <p:nvPr/>
          </p:nvSpPr>
          <p:spPr>
            <a:xfrm>
              <a:off x="9451517" y="4984224"/>
              <a:ext cx="398323" cy="30113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6" name="rc75"/>
            <p:cNvSpPr/>
            <p:nvPr/>
          </p:nvSpPr>
          <p:spPr>
            <a:xfrm>
              <a:off x="9451517" y="4984224"/>
              <a:ext cx="39832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7" name="rc76"/>
            <p:cNvSpPr/>
            <p:nvPr/>
          </p:nvSpPr>
          <p:spPr>
            <a:xfrm>
              <a:off x="9451517" y="4984224"/>
              <a:ext cx="39832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8" name="rc77"/>
            <p:cNvSpPr/>
            <p:nvPr/>
          </p:nvSpPr>
          <p:spPr>
            <a:xfrm>
              <a:off x="9451517" y="4984224"/>
              <a:ext cx="39832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9" name="rc78"/>
            <p:cNvSpPr/>
            <p:nvPr/>
          </p:nvSpPr>
          <p:spPr>
            <a:xfrm>
              <a:off x="9894099" y="4532523"/>
              <a:ext cx="398323" cy="75283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0" name="rc79"/>
            <p:cNvSpPr/>
            <p:nvPr/>
          </p:nvSpPr>
          <p:spPr>
            <a:xfrm>
              <a:off x="9894099" y="4532523"/>
              <a:ext cx="39832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1" name="rc80"/>
            <p:cNvSpPr/>
            <p:nvPr/>
          </p:nvSpPr>
          <p:spPr>
            <a:xfrm>
              <a:off x="9894099" y="4532523"/>
              <a:ext cx="39832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2" name="rc81"/>
            <p:cNvSpPr/>
            <p:nvPr/>
          </p:nvSpPr>
          <p:spPr>
            <a:xfrm>
              <a:off x="9894099" y="4532523"/>
              <a:ext cx="39832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3" name="rc82"/>
            <p:cNvSpPr/>
            <p:nvPr/>
          </p:nvSpPr>
          <p:spPr>
            <a:xfrm>
              <a:off x="10336680" y="4683090"/>
              <a:ext cx="398323" cy="60226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10336680" y="4683090"/>
              <a:ext cx="39832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10336680" y="4683090"/>
              <a:ext cx="39832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10336680" y="4683090"/>
              <a:ext cx="39832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10779261" y="5134791"/>
              <a:ext cx="398323" cy="15056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10779261" y="5134791"/>
              <a:ext cx="39832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10779261" y="5134791"/>
              <a:ext cx="39832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10779261" y="5134791"/>
              <a:ext cx="39832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pg90"/>
            <p:cNvSpPr/>
            <p:nvPr/>
          </p:nvSpPr>
          <p:spPr>
            <a:xfrm>
              <a:off x="9067481" y="2153563"/>
              <a:ext cx="1608977" cy="373922"/>
            </a:xfrm>
            <a:custGeom>
              <a:avLst/>
              <a:pathLst>
                <a:path w="1608977" h="373922">
                  <a:moveTo>
                    <a:pt x="31220" y="373922"/>
                  </a:moveTo>
                  <a:lnTo>
                    <a:pt x="1577756" y="373922"/>
                  </a:lnTo>
                  <a:lnTo>
                    <a:pt x="1576499" y="373897"/>
                  </a:lnTo>
                  <a:lnTo>
                    <a:pt x="1581520" y="373695"/>
                  </a:lnTo>
                  <a:lnTo>
                    <a:pt x="1586442" y="372690"/>
                  </a:lnTo>
                  <a:lnTo>
                    <a:pt x="1591140" y="370908"/>
                  </a:lnTo>
                  <a:lnTo>
                    <a:pt x="1595492" y="368396"/>
                  </a:lnTo>
                  <a:lnTo>
                    <a:pt x="1599384" y="365218"/>
                  </a:lnTo>
                  <a:lnTo>
                    <a:pt x="1602715" y="361457"/>
                  </a:lnTo>
                  <a:lnTo>
                    <a:pt x="1605401" y="357211"/>
                  </a:lnTo>
                  <a:lnTo>
                    <a:pt x="1607370" y="352588"/>
                  </a:lnTo>
                  <a:lnTo>
                    <a:pt x="1608573" y="347710"/>
                  </a:lnTo>
                  <a:lnTo>
                    <a:pt x="1608977" y="342702"/>
                  </a:lnTo>
                  <a:lnTo>
                    <a:pt x="1608977" y="31220"/>
                  </a:lnTo>
                  <a:lnTo>
                    <a:pt x="1608573" y="26212"/>
                  </a:lnTo>
                  <a:lnTo>
                    <a:pt x="1607370" y="21334"/>
                  </a:lnTo>
                  <a:lnTo>
                    <a:pt x="1605401" y="16711"/>
                  </a:lnTo>
                  <a:lnTo>
                    <a:pt x="1602715" y="12465"/>
                  </a:lnTo>
                  <a:lnTo>
                    <a:pt x="1599384" y="8704"/>
                  </a:lnTo>
                  <a:lnTo>
                    <a:pt x="1595492" y="5526"/>
                  </a:lnTo>
                  <a:lnTo>
                    <a:pt x="1591140" y="3014"/>
                  </a:lnTo>
                  <a:lnTo>
                    <a:pt x="1586442" y="1232"/>
                  </a:lnTo>
                  <a:lnTo>
                    <a:pt x="1581520" y="227"/>
                  </a:lnTo>
                  <a:lnTo>
                    <a:pt x="157775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92" name="tx91"/>
            <p:cNvSpPr/>
            <p:nvPr/>
          </p:nvSpPr>
          <p:spPr>
            <a:xfrm>
              <a:off x="9192364" y="2239827"/>
              <a:ext cx="135921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24 case(s)</a:t>
              </a:r>
            </a:p>
          </p:txBody>
        </p:sp>
        <p:sp>
          <p:nvSpPr>
            <p:cNvPr id="93" name="pg92"/>
            <p:cNvSpPr/>
            <p:nvPr/>
          </p:nvSpPr>
          <p:spPr>
            <a:xfrm>
              <a:off x="9257882" y="2394471"/>
              <a:ext cx="1228175" cy="311602"/>
            </a:xfrm>
            <a:custGeom>
              <a:avLst/>
              <a:pathLst>
                <a:path w="1228175" h="311602">
                  <a:moveTo>
                    <a:pt x="26017" y="311602"/>
                  </a:moveTo>
                  <a:lnTo>
                    <a:pt x="1202157" y="311602"/>
                  </a:lnTo>
                  <a:lnTo>
                    <a:pt x="1201110" y="311581"/>
                  </a:lnTo>
                  <a:lnTo>
                    <a:pt x="1205293" y="311412"/>
                  </a:lnTo>
                  <a:lnTo>
                    <a:pt x="1209396" y="310575"/>
                  </a:lnTo>
                  <a:lnTo>
                    <a:pt x="1213311" y="309090"/>
                  </a:lnTo>
                  <a:lnTo>
                    <a:pt x="1216937" y="306996"/>
                  </a:lnTo>
                  <a:lnTo>
                    <a:pt x="1220180" y="304348"/>
                  </a:lnTo>
                  <a:lnTo>
                    <a:pt x="1222957" y="301214"/>
                  </a:lnTo>
                  <a:lnTo>
                    <a:pt x="1225194" y="297675"/>
                  </a:lnTo>
                  <a:lnTo>
                    <a:pt x="1226836" y="293823"/>
                  </a:lnTo>
                  <a:lnTo>
                    <a:pt x="1227838" y="289758"/>
                  </a:lnTo>
                  <a:lnTo>
                    <a:pt x="1228175" y="285585"/>
                  </a:lnTo>
                  <a:lnTo>
                    <a:pt x="1228175" y="26017"/>
                  </a:lnTo>
                  <a:lnTo>
                    <a:pt x="1227838" y="21843"/>
                  </a:lnTo>
                  <a:lnTo>
                    <a:pt x="1226836" y="17778"/>
                  </a:lnTo>
                  <a:lnTo>
                    <a:pt x="1225194" y="13926"/>
                  </a:lnTo>
                  <a:lnTo>
                    <a:pt x="1222957" y="10387"/>
                  </a:lnTo>
                  <a:lnTo>
                    <a:pt x="1220180" y="7253"/>
                  </a:lnTo>
                  <a:lnTo>
                    <a:pt x="1216937" y="4605"/>
                  </a:lnTo>
                  <a:lnTo>
                    <a:pt x="1213311" y="2511"/>
                  </a:lnTo>
                  <a:lnTo>
                    <a:pt x="1209396" y="1027"/>
                  </a:lnTo>
                  <a:lnTo>
                    <a:pt x="1205293" y="189"/>
                  </a:lnTo>
                  <a:lnTo>
                    <a:pt x="120215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94" name="tx93"/>
            <p:cNvSpPr/>
            <p:nvPr/>
          </p:nvSpPr>
          <p:spPr>
            <a:xfrm>
              <a:off x="9361951" y="2466357"/>
              <a:ext cx="102003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24 case(s)</a:t>
              </a:r>
            </a:p>
          </p:txBody>
        </p:sp>
        <p:sp>
          <p:nvSpPr>
            <p:cNvPr id="95" name="rc94"/>
            <p:cNvSpPr/>
            <p:nvPr/>
          </p:nvSpPr>
          <p:spPr>
            <a:xfrm>
              <a:off x="7172224" y="2153563"/>
              <a:ext cx="5399491" cy="3131794"/>
            </a:xfrm>
            <a:prstGeom prst="rect">
              <a:avLst/>
            </a:prstGeom>
            <a:ln w="13550" cap="rnd">
              <a:solidFill>
                <a:srgbClr val="333333">
                  <a:alpha val="100000"/>
                </a:srgbClr>
              </a:solidFill>
              <a:prstDash val="solid"/>
              <a:round/>
            </a:ln>
          </p:spPr>
          <p:txBody>
            <a:bodyPr/>
            <a:lstStyle/>
            <a:p/>
          </p:txBody>
        </p:sp>
        <p:sp>
          <p:nvSpPr>
            <p:cNvPr id="96" name="rc95"/>
            <p:cNvSpPr/>
            <p:nvPr/>
          </p:nvSpPr>
          <p:spPr>
            <a:xfrm>
              <a:off x="12571715" y="2153563"/>
              <a:ext cx="5399491" cy="3131794"/>
            </a:xfrm>
            <a:prstGeom prst="rect">
              <a:avLst/>
            </a:prstGeom>
            <a:solidFill>
              <a:srgbClr val="FFFFFF">
                <a:alpha val="100000"/>
              </a:srgbClr>
            </a:solidFill>
          </p:spPr>
          <p:txBody>
            <a:bodyPr/>
            <a:lstStyle/>
            <a:p/>
          </p:txBody>
        </p:sp>
        <p:sp>
          <p:nvSpPr>
            <p:cNvPr id="97" name="pl96"/>
            <p:cNvSpPr/>
            <p:nvPr/>
          </p:nvSpPr>
          <p:spPr>
            <a:xfrm>
              <a:off x="12571715" y="4908940"/>
              <a:ext cx="5399491" cy="0"/>
            </a:xfrm>
            <a:custGeom>
              <a:avLst/>
              <a:pathLst>
                <a:path w="5399491" h="0">
                  <a:moveTo>
                    <a:pt x="0" y="0"/>
                  </a:moveTo>
                  <a:lnTo>
                    <a:pt x="5399491" y="0"/>
                  </a:lnTo>
                  <a:lnTo>
                    <a:pt x="5399491" y="0"/>
                  </a:lnTo>
                </a:path>
              </a:pathLst>
            </a:custGeom>
            <a:ln w="6775" cap="flat">
              <a:solidFill>
                <a:srgbClr val="EBEBEB">
                  <a:alpha val="100000"/>
                </a:srgbClr>
              </a:solidFill>
              <a:prstDash val="solid"/>
              <a:round/>
            </a:ln>
          </p:spPr>
          <p:txBody>
            <a:bodyPr/>
            <a:lstStyle/>
            <a:p/>
          </p:txBody>
        </p:sp>
        <p:sp>
          <p:nvSpPr>
            <p:cNvPr id="98" name="pl97"/>
            <p:cNvSpPr/>
            <p:nvPr/>
          </p:nvSpPr>
          <p:spPr>
            <a:xfrm>
              <a:off x="12571715" y="4156105"/>
              <a:ext cx="5399491" cy="0"/>
            </a:xfrm>
            <a:custGeom>
              <a:avLst/>
              <a:pathLst>
                <a:path w="5399491" h="0">
                  <a:moveTo>
                    <a:pt x="0" y="0"/>
                  </a:moveTo>
                  <a:lnTo>
                    <a:pt x="5399491" y="0"/>
                  </a:lnTo>
                  <a:lnTo>
                    <a:pt x="5399491" y="0"/>
                  </a:lnTo>
                </a:path>
              </a:pathLst>
            </a:custGeom>
            <a:ln w="6775" cap="flat">
              <a:solidFill>
                <a:srgbClr val="EBEBEB">
                  <a:alpha val="100000"/>
                </a:srgbClr>
              </a:solidFill>
              <a:prstDash val="solid"/>
              <a:round/>
            </a:ln>
          </p:spPr>
          <p:txBody>
            <a:bodyPr/>
            <a:lstStyle/>
            <a:p/>
          </p:txBody>
        </p:sp>
        <p:sp>
          <p:nvSpPr>
            <p:cNvPr id="99" name="pl98"/>
            <p:cNvSpPr/>
            <p:nvPr/>
          </p:nvSpPr>
          <p:spPr>
            <a:xfrm>
              <a:off x="12571715" y="3403270"/>
              <a:ext cx="5399491" cy="0"/>
            </a:xfrm>
            <a:custGeom>
              <a:avLst/>
              <a:pathLst>
                <a:path w="5399491" h="0">
                  <a:moveTo>
                    <a:pt x="0" y="0"/>
                  </a:moveTo>
                  <a:lnTo>
                    <a:pt x="5399491" y="0"/>
                  </a:lnTo>
                  <a:lnTo>
                    <a:pt x="5399491" y="0"/>
                  </a:lnTo>
                </a:path>
              </a:pathLst>
            </a:custGeom>
            <a:ln w="6775" cap="flat">
              <a:solidFill>
                <a:srgbClr val="EBEBEB">
                  <a:alpha val="100000"/>
                </a:srgbClr>
              </a:solidFill>
              <a:prstDash val="solid"/>
              <a:round/>
            </a:ln>
          </p:spPr>
          <p:txBody>
            <a:bodyPr/>
            <a:lstStyle/>
            <a:p/>
          </p:txBody>
        </p:sp>
        <p:sp>
          <p:nvSpPr>
            <p:cNvPr id="100" name="pl99"/>
            <p:cNvSpPr/>
            <p:nvPr/>
          </p:nvSpPr>
          <p:spPr>
            <a:xfrm>
              <a:off x="12571715" y="2650435"/>
              <a:ext cx="5399491" cy="0"/>
            </a:xfrm>
            <a:custGeom>
              <a:avLst/>
              <a:pathLst>
                <a:path w="5399491" h="0">
                  <a:moveTo>
                    <a:pt x="0" y="0"/>
                  </a:moveTo>
                  <a:lnTo>
                    <a:pt x="5399491" y="0"/>
                  </a:lnTo>
                  <a:lnTo>
                    <a:pt x="5399491" y="0"/>
                  </a:lnTo>
                </a:path>
              </a:pathLst>
            </a:custGeom>
            <a:ln w="6775" cap="flat">
              <a:solidFill>
                <a:srgbClr val="EBEBEB">
                  <a:alpha val="100000"/>
                </a:srgbClr>
              </a:solidFill>
              <a:prstDash val="solid"/>
              <a:round/>
            </a:ln>
          </p:spPr>
          <p:txBody>
            <a:bodyPr/>
            <a:lstStyle/>
            <a:p/>
          </p:txBody>
        </p:sp>
        <p:sp>
          <p:nvSpPr>
            <p:cNvPr id="101" name="pl100"/>
            <p:cNvSpPr/>
            <p:nvPr/>
          </p:nvSpPr>
          <p:spPr>
            <a:xfrm>
              <a:off x="12571715" y="5285358"/>
              <a:ext cx="5399491" cy="0"/>
            </a:xfrm>
            <a:custGeom>
              <a:avLst/>
              <a:pathLst>
                <a:path w="5399491" h="0">
                  <a:moveTo>
                    <a:pt x="0" y="0"/>
                  </a:moveTo>
                  <a:lnTo>
                    <a:pt x="5399491" y="0"/>
                  </a:lnTo>
                  <a:lnTo>
                    <a:pt x="5399491" y="0"/>
                  </a:lnTo>
                </a:path>
              </a:pathLst>
            </a:custGeom>
            <a:ln w="13550" cap="flat">
              <a:solidFill>
                <a:srgbClr val="EBEBEB">
                  <a:alpha val="100000"/>
                </a:srgbClr>
              </a:solidFill>
              <a:prstDash val="solid"/>
              <a:round/>
            </a:ln>
          </p:spPr>
          <p:txBody>
            <a:bodyPr/>
            <a:lstStyle/>
            <a:p/>
          </p:txBody>
        </p:sp>
        <p:sp>
          <p:nvSpPr>
            <p:cNvPr id="102" name="pl101"/>
            <p:cNvSpPr/>
            <p:nvPr/>
          </p:nvSpPr>
          <p:spPr>
            <a:xfrm>
              <a:off x="12571715" y="4532523"/>
              <a:ext cx="5399491" cy="0"/>
            </a:xfrm>
            <a:custGeom>
              <a:avLst/>
              <a:pathLst>
                <a:path w="5399491" h="0">
                  <a:moveTo>
                    <a:pt x="0" y="0"/>
                  </a:moveTo>
                  <a:lnTo>
                    <a:pt x="5399491" y="0"/>
                  </a:lnTo>
                  <a:lnTo>
                    <a:pt x="5399491" y="0"/>
                  </a:lnTo>
                </a:path>
              </a:pathLst>
            </a:custGeom>
            <a:ln w="13550" cap="flat">
              <a:solidFill>
                <a:srgbClr val="EBEBEB">
                  <a:alpha val="100000"/>
                </a:srgbClr>
              </a:solidFill>
              <a:prstDash val="solid"/>
              <a:round/>
            </a:ln>
          </p:spPr>
          <p:txBody>
            <a:bodyPr/>
            <a:lstStyle/>
            <a:p/>
          </p:txBody>
        </p:sp>
        <p:sp>
          <p:nvSpPr>
            <p:cNvPr id="103" name="pl102"/>
            <p:cNvSpPr/>
            <p:nvPr/>
          </p:nvSpPr>
          <p:spPr>
            <a:xfrm>
              <a:off x="12571715" y="3779687"/>
              <a:ext cx="5399491" cy="0"/>
            </a:xfrm>
            <a:custGeom>
              <a:avLst/>
              <a:pathLst>
                <a:path w="5399491" h="0">
                  <a:moveTo>
                    <a:pt x="0" y="0"/>
                  </a:moveTo>
                  <a:lnTo>
                    <a:pt x="5399491" y="0"/>
                  </a:lnTo>
                  <a:lnTo>
                    <a:pt x="5399491" y="0"/>
                  </a:lnTo>
                </a:path>
              </a:pathLst>
            </a:custGeom>
            <a:ln w="13550" cap="flat">
              <a:solidFill>
                <a:srgbClr val="EBEBEB">
                  <a:alpha val="100000"/>
                </a:srgbClr>
              </a:solidFill>
              <a:prstDash val="solid"/>
              <a:round/>
            </a:ln>
          </p:spPr>
          <p:txBody>
            <a:bodyPr/>
            <a:lstStyle/>
            <a:p/>
          </p:txBody>
        </p:sp>
        <p:sp>
          <p:nvSpPr>
            <p:cNvPr id="104" name="pl103"/>
            <p:cNvSpPr/>
            <p:nvPr/>
          </p:nvSpPr>
          <p:spPr>
            <a:xfrm>
              <a:off x="12571715" y="3026852"/>
              <a:ext cx="5399491" cy="0"/>
            </a:xfrm>
            <a:custGeom>
              <a:avLst/>
              <a:pathLst>
                <a:path w="5399491" h="0">
                  <a:moveTo>
                    <a:pt x="0" y="0"/>
                  </a:moveTo>
                  <a:lnTo>
                    <a:pt x="5399491" y="0"/>
                  </a:lnTo>
                  <a:lnTo>
                    <a:pt x="5399491" y="0"/>
                  </a:lnTo>
                </a:path>
              </a:pathLst>
            </a:custGeom>
            <a:ln w="13550" cap="flat">
              <a:solidFill>
                <a:srgbClr val="EBEBEB">
                  <a:alpha val="100000"/>
                </a:srgbClr>
              </a:solidFill>
              <a:prstDash val="solid"/>
              <a:round/>
            </a:ln>
          </p:spPr>
          <p:txBody>
            <a:bodyPr/>
            <a:lstStyle/>
            <a:p/>
          </p:txBody>
        </p:sp>
        <p:sp>
          <p:nvSpPr>
            <p:cNvPr id="105" name="pl104"/>
            <p:cNvSpPr/>
            <p:nvPr/>
          </p:nvSpPr>
          <p:spPr>
            <a:xfrm>
              <a:off x="12571715" y="2274017"/>
              <a:ext cx="5399491" cy="0"/>
            </a:xfrm>
            <a:custGeom>
              <a:avLst/>
              <a:pathLst>
                <a:path w="5399491" h="0">
                  <a:moveTo>
                    <a:pt x="0" y="0"/>
                  </a:moveTo>
                  <a:lnTo>
                    <a:pt x="5399491" y="0"/>
                  </a:lnTo>
                  <a:lnTo>
                    <a:pt x="5399491" y="0"/>
                  </a:lnTo>
                </a:path>
              </a:pathLst>
            </a:custGeom>
            <a:ln w="13550" cap="flat">
              <a:solidFill>
                <a:srgbClr val="EBEBEB">
                  <a:alpha val="100000"/>
                </a:srgbClr>
              </a:solidFill>
              <a:prstDash val="solid"/>
              <a:round/>
            </a:ln>
          </p:spPr>
          <p:txBody>
            <a:bodyPr/>
            <a:lstStyle/>
            <a:p/>
          </p:txBody>
        </p:sp>
        <p:sp>
          <p:nvSpPr>
            <p:cNvPr id="106" name="rc105"/>
            <p:cNvSpPr/>
            <p:nvPr/>
          </p:nvSpPr>
          <p:spPr>
            <a:xfrm>
              <a:off x="12571715" y="2153563"/>
              <a:ext cx="5399491" cy="3131794"/>
            </a:xfrm>
            <a:prstGeom prst="rect">
              <a:avLst/>
            </a:prstGeom>
            <a:ln w="13550" cap="rnd">
              <a:solidFill>
                <a:srgbClr val="333333">
                  <a:alpha val="100000"/>
                </a:srgbClr>
              </a:solidFill>
              <a:prstDash val="solid"/>
              <a:round/>
            </a:ln>
          </p:spPr>
          <p:txBody>
            <a:bodyPr/>
            <a:lstStyle/>
            <a:p/>
          </p:txBody>
        </p:sp>
        <p:sp>
          <p:nvSpPr>
            <p:cNvPr id="107" name="tx106"/>
            <p:cNvSpPr/>
            <p:nvPr/>
          </p:nvSpPr>
          <p:spPr>
            <a:xfrm>
              <a:off x="418995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108" name="tx107"/>
            <p:cNvSpPr/>
            <p:nvPr/>
          </p:nvSpPr>
          <p:spPr>
            <a:xfrm>
              <a:off x="958944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109" name="tx108"/>
            <p:cNvSpPr/>
            <p:nvPr/>
          </p:nvSpPr>
          <p:spPr>
            <a:xfrm>
              <a:off x="14988936"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110" name="pl109"/>
            <p:cNvSpPr/>
            <p:nvPr/>
          </p:nvSpPr>
          <p:spPr>
            <a:xfrm>
              <a:off x="203828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11" name="pl110"/>
            <p:cNvSpPr/>
            <p:nvPr/>
          </p:nvSpPr>
          <p:spPr>
            <a:xfrm>
              <a:off x="248086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12" name="pl111"/>
            <p:cNvSpPr/>
            <p:nvPr/>
          </p:nvSpPr>
          <p:spPr>
            <a:xfrm>
              <a:off x="29234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13" name="pl112"/>
            <p:cNvSpPr/>
            <p:nvPr/>
          </p:nvSpPr>
          <p:spPr>
            <a:xfrm>
              <a:off x="33660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14" name="pl113"/>
            <p:cNvSpPr/>
            <p:nvPr/>
          </p:nvSpPr>
          <p:spPr>
            <a:xfrm>
              <a:off x="38086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15" name="pl114"/>
            <p:cNvSpPr/>
            <p:nvPr/>
          </p:nvSpPr>
          <p:spPr>
            <a:xfrm>
              <a:off x="42511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16" name="pl115"/>
            <p:cNvSpPr/>
            <p:nvPr/>
          </p:nvSpPr>
          <p:spPr>
            <a:xfrm>
              <a:off x="469376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17" name="pl116"/>
            <p:cNvSpPr/>
            <p:nvPr/>
          </p:nvSpPr>
          <p:spPr>
            <a:xfrm>
              <a:off x="51363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18" name="pl117"/>
            <p:cNvSpPr/>
            <p:nvPr/>
          </p:nvSpPr>
          <p:spPr>
            <a:xfrm>
              <a:off x="55789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19" name="pl118"/>
            <p:cNvSpPr/>
            <p:nvPr/>
          </p:nvSpPr>
          <p:spPr>
            <a:xfrm>
              <a:off x="60215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0" name="pl119"/>
            <p:cNvSpPr/>
            <p:nvPr/>
          </p:nvSpPr>
          <p:spPr>
            <a:xfrm>
              <a:off x="64640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1" name="pl120"/>
            <p:cNvSpPr/>
            <p:nvPr/>
          </p:nvSpPr>
          <p:spPr>
            <a:xfrm>
              <a:off x="690667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2" name="tx121"/>
            <p:cNvSpPr/>
            <p:nvPr/>
          </p:nvSpPr>
          <p:spPr>
            <a:xfrm rot="-5400000">
              <a:off x="195749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23" name="tx122"/>
            <p:cNvSpPr/>
            <p:nvPr/>
          </p:nvSpPr>
          <p:spPr>
            <a:xfrm rot="-5400000">
              <a:off x="239026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24" name="tx123"/>
            <p:cNvSpPr/>
            <p:nvPr/>
          </p:nvSpPr>
          <p:spPr>
            <a:xfrm rot="-5400000">
              <a:off x="28329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25" name="tx124"/>
            <p:cNvSpPr/>
            <p:nvPr/>
          </p:nvSpPr>
          <p:spPr>
            <a:xfrm rot="-5400000">
              <a:off x="327365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26" name="tx125"/>
            <p:cNvSpPr/>
            <p:nvPr/>
          </p:nvSpPr>
          <p:spPr>
            <a:xfrm rot="-5400000">
              <a:off x="368558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27" name="tx126"/>
            <p:cNvSpPr/>
            <p:nvPr/>
          </p:nvSpPr>
          <p:spPr>
            <a:xfrm rot="-5400000">
              <a:off x="417040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28" name="tx127"/>
            <p:cNvSpPr/>
            <p:nvPr/>
          </p:nvSpPr>
          <p:spPr>
            <a:xfrm rot="-5400000">
              <a:off x="4642677"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29" name="tx128"/>
            <p:cNvSpPr/>
            <p:nvPr/>
          </p:nvSpPr>
          <p:spPr>
            <a:xfrm rot="-5400000">
              <a:off x="502309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30" name="tx129"/>
            <p:cNvSpPr/>
            <p:nvPr/>
          </p:nvSpPr>
          <p:spPr>
            <a:xfrm rot="-5400000">
              <a:off x="54656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31" name="tx130"/>
            <p:cNvSpPr/>
            <p:nvPr/>
          </p:nvSpPr>
          <p:spPr>
            <a:xfrm rot="-5400000">
              <a:off x="5944637"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32" name="tx131"/>
            <p:cNvSpPr/>
            <p:nvPr/>
          </p:nvSpPr>
          <p:spPr>
            <a:xfrm rot="-5400000">
              <a:off x="636859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33" name="tx132"/>
            <p:cNvSpPr/>
            <p:nvPr/>
          </p:nvSpPr>
          <p:spPr>
            <a:xfrm rot="-5400000">
              <a:off x="681117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34" name="pl133"/>
            <p:cNvSpPr/>
            <p:nvPr/>
          </p:nvSpPr>
          <p:spPr>
            <a:xfrm>
              <a:off x="74377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5" name="pl134"/>
            <p:cNvSpPr/>
            <p:nvPr/>
          </p:nvSpPr>
          <p:spPr>
            <a:xfrm>
              <a:off x="7880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6" name="pl135"/>
            <p:cNvSpPr/>
            <p:nvPr/>
          </p:nvSpPr>
          <p:spPr>
            <a:xfrm>
              <a:off x="83229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7" name="pl136"/>
            <p:cNvSpPr/>
            <p:nvPr/>
          </p:nvSpPr>
          <p:spPr>
            <a:xfrm>
              <a:off x="876551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8" name="pl137"/>
            <p:cNvSpPr/>
            <p:nvPr/>
          </p:nvSpPr>
          <p:spPr>
            <a:xfrm>
              <a:off x="9208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9" name="pl138"/>
            <p:cNvSpPr/>
            <p:nvPr/>
          </p:nvSpPr>
          <p:spPr>
            <a:xfrm>
              <a:off x="965067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0" name="pl139"/>
            <p:cNvSpPr/>
            <p:nvPr/>
          </p:nvSpPr>
          <p:spPr>
            <a:xfrm>
              <a:off x="1009326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1" name="pl140"/>
            <p:cNvSpPr/>
            <p:nvPr/>
          </p:nvSpPr>
          <p:spPr>
            <a:xfrm>
              <a:off x="1053584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2" name="pl141"/>
            <p:cNvSpPr/>
            <p:nvPr/>
          </p:nvSpPr>
          <p:spPr>
            <a:xfrm>
              <a:off x="1097842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3" name="pl142"/>
            <p:cNvSpPr/>
            <p:nvPr/>
          </p:nvSpPr>
          <p:spPr>
            <a:xfrm>
              <a:off x="1142100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4" name="pl143"/>
            <p:cNvSpPr/>
            <p:nvPr/>
          </p:nvSpPr>
          <p:spPr>
            <a:xfrm>
              <a:off x="118635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5" name="pl144"/>
            <p:cNvSpPr/>
            <p:nvPr/>
          </p:nvSpPr>
          <p:spPr>
            <a:xfrm>
              <a:off x="123061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6" name="tx145"/>
            <p:cNvSpPr/>
            <p:nvPr/>
          </p:nvSpPr>
          <p:spPr>
            <a:xfrm rot="-5400000">
              <a:off x="735699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47" name="tx146"/>
            <p:cNvSpPr/>
            <p:nvPr/>
          </p:nvSpPr>
          <p:spPr>
            <a:xfrm rot="-5400000">
              <a:off x="7789761"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48" name="tx147"/>
            <p:cNvSpPr/>
            <p:nvPr/>
          </p:nvSpPr>
          <p:spPr>
            <a:xfrm rot="-5400000">
              <a:off x="8232429"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49" name="tx148"/>
            <p:cNvSpPr/>
            <p:nvPr/>
          </p:nvSpPr>
          <p:spPr>
            <a:xfrm rot="-5400000">
              <a:off x="867314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50" name="tx149"/>
            <p:cNvSpPr/>
            <p:nvPr/>
          </p:nvSpPr>
          <p:spPr>
            <a:xfrm rot="-5400000">
              <a:off x="9085079"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51" name="tx150"/>
            <p:cNvSpPr/>
            <p:nvPr/>
          </p:nvSpPr>
          <p:spPr>
            <a:xfrm rot="-5400000">
              <a:off x="956989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52" name="tx151"/>
            <p:cNvSpPr/>
            <p:nvPr/>
          </p:nvSpPr>
          <p:spPr>
            <a:xfrm rot="-5400000">
              <a:off x="1004216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53" name="tx152"/>
            <p:cNvSpPr/>
            <p:nvPr/>
          </p:nvSpPr>
          <p:spPr>
            <a:xfrm rot="-5400000">
              <a:off x="1042259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54" name="tx153"/>
            <p:cNvSpPr/>
            <p:nvPr/>
          </p:nvSpPr>
          <p:spPr>
            <a:xfrm rot="-5400000">
              <a:off x="10865127"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55" name="tx154"/>
            <p:cNvSpPr/>
            <p:nvPr/>
          </p:nvSpPr>
          <p:spPr>
            <a:xfrm rot="-5400000">
              <a:off x="1134412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56" name="tx155"/>
            <p:cNvSpPr/>
            <p:nvPr/>
          </p:nvSpPr>
          <p:spPr>
            <a:xfrm rot="-5400000">
              <a:off x="1176808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57" name="tx156"/>
            <p:cNvSpPr/>
            <p:nvPr/>
          </p:nvSpPr>
          <p:spPr>
            <a:xfrm rot="-5400000">
              <a:off x="12210669"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58" name="pl157"/>
            <p:cNvSpPr/>
            <p:nvPr/>
          </p:nvSpPr>
          <p:spPr>
            <a:xfrm>
              <a:off x="128372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9" name="pl158"/>
            <p:cNvSpPr/>
            <p:nvPr/>
          </p:nvSpPr>
          <p:spPr>
            <a:xfrm>
              <a:off x="1327984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0" name="pl159"/>
            <p:cNvSpPr/>
            <p:nvPr/>
          </p:nvSpPr>
          <p:spPr>
            <a:xfrm>
              <a:off x="1372242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1" name="pl160"/>
            <p:cNvSpPr/>
            <p:nvPr/>
          </p:nvSpPr>
          <p:spPr>
            <a:xfrm>
              <a:off x="141650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2" name="pl161"/>
            <p:cNvSpPr/>
            <p:nvPr/>
          </p:nvSpPr>
          <p:spPr>
            <a:xfrm>
              <a:off x="1460758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3" name="pl162"/>
            <p:cNvSpPr/>
            <p:nvPr/>
          </p:nvSpPr>
          <p:spPr>
            <a:xfrm>
              <a:off x="1505017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4" name="pl163"/>
            <p:cNvSpPr/>
            <p:nvPr/>
          </p:nvSpPr>
          <p:spPr>
            <a:xfrm>
              <a:off x="154927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5" name="pl164"/>
            <p:cNvSpPr/>
            <p:nvPr/>
          </p:nvSpPr>
          <p:spPr>
            <a:xfrm>
              <a:off x="1593533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6" name="pl165"/>
            <p:cNvSpPr/>
            <p:nvPr/>
          </p:nvSpPr>
          <p:spPr>
            <a:xfrm>
              <a:off x="1637791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7" name="pl166"/>
            <p:cNvSpPr/>
            <p:nvPr/>
          </p:nvSpPr>
          <p:spPr>
            <a:xfrm>
              <a:off x="168204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8" name="pl167"/>
            <p:cNvSpPr/>
            <p:nvPr/>
          </p:nvSpPr>
          <p:spPr>
            <a:xfrm>
              <a:off x="172630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9" name="pl168"/>
            <p:cNvSpPr/>
            <p:nvPr/>
          </p:nvSpPr>
          <p:spPr>
            <a:xfrm>
              <a:off x="177056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0" name="tx169"/>
            <p:cNvSpPr/>
            <p:nvPr/>
          </p:nvSpPr>
          <p:spPr>
            <a:xfrm rot="-5400000">
              <a:off x="1275648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71" name="tx170"/>
            <p:cNvSpPr/>
            <p:nvPr/>
          </p:nvSpPr>
          <p:spPr>
            <a:xfrm rot="-5400000">
              <a:off x="13189253"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72" name="tx171"/>
            <p:cNvSpPr/>
            <p:nvPr/>
          </p:nvSpPr>
          <p:spPr>
            <a:xfrm rot="-5400000">
              <a:off x="1363192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73" name="tx172"/>
            <p:cNvSpPr/>
            <p:nvPr/>
          </p:nvSpPr>
          <p:spPr>
            <a:xfrm rot="-5400000">
              <a:off x="1407263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74" name="tx173"/>
            <p:cNvSpPr/>
            <p:nvPr/>
          </p:nvSpPr>
          <p:spPr>
            <a:xfrm rot="-5400000">
              <a:off x="1448457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75" name="tx174"/>
            <p:cNvSpPr/>
            <p:nvPr/>
          </p:nvSpPr>
          <p:spPr>
            <a:xfrm rot="-5400000">
              <a:off x="149693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76" name="tx175"/>
            <p:cNvSpPr/>
            <p:nvPr/>
          </p:nvSpPr>
          <p:spPr>
            <a:xfrm rot="-5400000">
              <a:off x="15441660"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77" name="tx176"/>
            <p:cNvSpPr/>
            <p:nvPr/>
          </p:nvSpPr>
          <p:spPr>
            <a:xfrm rot="-5400000">
              <a:off x="1582208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78" name="tx177"/>
            <p:cNvSpPr/>
            <p:nvPr/>
          </p:nvSpPr>
          <p:spPr>
            <a:xfrm rot="-5400000">
              <a:off x="1626461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79" name="tx178"/>
            <p:cNvSpPr/>
            <p:nvPr/>
          </p:nvSpPr>
          <p:spPr>
            <a:xfrm rot="-5400000">
              <a:off x="167436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80" name="tx179"/>
            <p:cNvSpPr/>
            <p:nvPr/>
          </p:nvSpPr>
          <p:spPr>
            <a:xfrm rot="-5400000">
              <a:off x="17167579"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81" name="tx180"/>
            <p:cNvSpPr/>
            <p:nvPr/>
          </p:nvSpPr>
          <p:spPr>
            <a:xfrm rot="-5400000">
              <a:off x="176101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82" name="tx181"/>
            <p:cNvSpPr/>
            <p:nvPr/>
          </p:nvSpPr>
          <p:spPr>
            <a:xfrm>
              <a:off x="1294238" y="5200079"/>
              <a:ext cx="190648"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183" name="tx182"/>
            <p:cNvSpPr/>
            <p:nvPr/>
          </p:nvSpPr>
          <p:spPr>
            <a:xfrm>
              <a:off x="1294238" y="4450146"/>
              <a:ext cx="190648" cy="164194"/>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5</a:t>
              </a:r>
            </a:p>
          </p:txBody>
        </p:sp>
        <p:sp>
          <p:nvSpPr>
            <p:cNvPr id="184" name="tx183"/>
            <p:cNvSpPr/>
            <p:nvPr/>
          </p:nvSpPr>
          <p:spPr>
            <a:xfrm>
              <a:off x="1230614" y="3694409"/>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a:t>
              </a:r>
            </a:p>
          </p:txBody>
        </p:sp>
        <p:sp>
          <p:nvSpPr>
            <p:cNvPr id="185" name="tx184"/>
            <p:cNvSpPr/>
            <p:nvPr/>
          </p:nvSpPr>
          <p:spPr>
            <a:xfrm>
              <a:off x="1230614" y="2941574"/>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15</a:t>
              </a:r>
            </a:p>
          </p:txBody>
        </p:sp>
        <p:sp>
          <p:nvSpPr>
            <p:cNvPr id="186" name="tx185"/>
            <p:cNvSpPr/>
            <p:nvPr/>
          </p:nvSpPr>
          <p:spPr>
            <a:xfrm>
              <a:off x="1230614" y="2188739"/>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a:t>
              </a:r>
            </a:p>
          </p:txBody>
        </p:sp>
        <p:sp>
          <p:nvSpPr>
            <p:cNvPr id="187" name="pl186"/>
            <p:cNvSpPr/>
            <p:nvPr/>
          </p:nvSpPr>
          <p:spPr>
            <a:xfrm>
              <a:off x="1737938"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88" name="pl187"/>
            <p:cNvSpPr/>
            <p:nvPr/>
          </p:nvSpPr>
          <p:spPr>
            <a:xfrm>
              <a:off x="1737938" y="453252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89" name="pl188"/>
            <p:cNvSpPr/>
            <p:nvPr/>
          </p:nvSpPr>
          <p:spPr>
            <a:xfrm>
              <a:off x="1737938" y="377968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90" name="pl189"/>
            <p:cNvSpPr/>
            <p:nvPr/>
          </p:nvSpPr>
          <p:spPr>
            <a:xfrm>
              <a:off x="1737938" y="302685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91" name="pl190"/>
            <p:cNvSpPr/>
            <p:nvPr/>
          </p:nvSpPr>
          <p:spPr>
            <a:xfrm>
              <a:off x="1737938" y="227401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92" name="tx191"/>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193" name="rc192"/>
            <p:cNvSpPr/>
            <p:nvPr/>
          </p:nvSpPr>
          <p:spPr>
            <a:xfrm>
              <a:off x="18110385" y="2153563"/>
              <a:ext cx="1753945" cy="1236458"/>
            </a:xfrm>
            <a:prstGeom prst="rect">
              <a:avLst/>
            </a:prstGeom>
            <a:solidFill>
              <a:srgbClr val="FFFFFF">
                <a:alpha val="100000"/>
              </a:srgbClr>
            </a:solidFill>
          </p:spPr>
          <p:txBody>
            <a:bodyPr/>
            <a:lstStyle/>
            <a:p/>
          </p:txBody>
        </p:sp>
        <p:sp>
          <p:nvSpPr>
            <p:cNvPr id="194" name="rc193"/>
            <p:cNvSpPr/>
            <p:nvPr/>
          </p:nvSpPr>
          <p:spPr>
            <a:xfrm>
              <a:off x="18179974" y="2223153"/>
              <a:ext cx="274319" cy="274319"/>
            </a:xfrm>
            <a:prstGeom prst="rect">
              <a:avLst/>
            </a:prstGeom>
            <a:solidFill>
              <a:srgbClr val="FFFFFF">
                <a:alpha val="100000"/>
              </a:srgbClr>
            </a:solidFill>
          </p:spPr>
          <p:txBody>
            <a:bodyPr/>
            <a:lstStyle/>
            <a:p/>
          </p:txBody>
        </p:sp>
        <p:sp>
          <p:nvSpPr>
            <p:cNvPr id="195" name="rc194"/>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6" name="rc195"/>
            <p:cNvSpPr/>
            <p:nvPr/>
          </p:nvSpPr>
          <p:spPr>
            <a:xfrm>
              <a:off x="18179974" y="2497473"/>
              <a:ext cx="274319" cy="274319"/>
            </a:xfrm>
            <a:prstGeom prst="rect">
              <a:avLst/>
            </a:prstGeom>
            <a:solidFill>
              <a:srgbClr val="FFFFFF">
                <a:alpha val="100000"/>
              </a:srgbClr>
            </a:solidFill>
          </p:spPr>
          <p:txBody>
            <a:bodyPr/>
            <a:lstStyle/>
            <a:p/>
          </p:txBody>
        </p:sp>
        <p:sp>
          <p:nvSpPr>
            <p:cNvPr id="197" name="rc196"/>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8" name="rc197"/>
            <p:cNvSpPr/>
            <p:nvPr/>
          </p:nvSpPr>
          <p:spPr>
            <a:xfrm>
              <a:off x="18179974" y="2771793"/>
              <a:ext cx="274319" cy="274319"/>
            </a:xfrm>
            <a:prstGeom prst="rect">
              <a:avLst/>
            </a:prstGeom>
            <a:solidFill>
              <a:srgbClr val="FFFFFF">
                <a:alpha val="100000"/>
              </a:srgbClr>
            </a:solidFill>
          </p:spPr>
          <p:txBody>
            <a:bodyPr/>
            <a:lstStyle/>
            <a:p/>
          </p:txBody>
        </p:sp>
        <p:sp>
          <p:nvSpPr>
            <p:cNvPr id="199" name="rc198"/>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0" name="rc199"/>
            <p:cNvSpPr/>
            <p:nvPr/>
          </p:nvSpPr>
          <p:spPr>
            <a:xfrm>
              <a:off x="18179974" y="3046113"/>
              <a:ext cx="274319" cy="274319"/>
            </a:xfrm>
            <a:prstGeom prst="rect">
              <a:avLst/>
            </a:prstGeom>
            <a:solidFill>
              <a:srgbClr val="FFFFFF">
                <a:alpha val="100000"/>
              </a:srgbClr>
            </a:solidFill>
          </p:spPr>
          <p:txBody>
            <a:bodyPr/>
            <a:lstStyle/>
            <a:p/>
          </p:txBody>
        </p:sp>
        <p:sp>
          <p:nvSpPr>
            <p:cNvPr id="201" name="rc200"/>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2" name="tx201"/>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203" name="tx202"/>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204" name="tx203"/>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205" name="tx204"/>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206" name=""/>
          <p:cNvGrpSpPr/>
          <p:nvPr/>
        </p:nvGrpSpPr>
        <p:grpSpPr>
          <a:xfrm>
            <a:off x="6400800" y="6217920"/>
            <a:ext cx="5486400" cy="4251960"/>
            <a:chOff x="6400800" y="6217920"/>
            <a:chExt cx="5486400" cy="4251960"/>
          </a:xfrm>
        </p:grpSpPr>
        <p:sp>
          <p:nvSpPr>
            <p:cNvPr id="207"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208" name="rc4"/>
            <p:cNvSpPr/>
            <p:nvPr/>
          </p:nvSpPr>
          <p:spPr>
            <a:xfrm>
              <a:off x="6400800" y="6217920"/>
              <a:ext cx="5486399"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209" name="rc5"/>
            <p:cNvSpPr/>
            <p:nvPr/>
          </p:nvSpPr>
          <p:spPr>
            <a:xfrm>
              <a:off x="6984155" y="6510025"/>
              <a:ext cx="4276698" cy="2788960"/>
            </a:xfrm>
            <a:prstGeom prst="rect">
              <a:avLst/>
            </a:prstGeom>
            <a:solidFill>
              <a:srgbClr val="FFFFFF">
                <a:alpha val="100000"/>
              </a:srgbClr>
            </a:solidFill>
          </p:spPr>
          <p:txBody>
            <a:bodyPr/>
            <a:lstStyle/>
            <a:p/>
          </p:txBody>
        </p:sp>
        <p:sp>
          <p:nvSpPr>
            <p:cNvPr id="210" name="pl6"/>
            <p:cNvSpPr/>
            <p:nvPr/>
          </p:nvSpPr>
          <p:spPr>
            <a:xfrm>
              <a:off x="6984155" y="8855287"/>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211" name="pl7"/>
            <p:cNvSpPr/>
            <p:nvPr/>
          </p:nvSpPr>
          <p:spPr>
            <a:xfrm>
              <a:off x="6984155" y="8221432"/>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212" name="pl8"/>
            <p:cNvSpPr/>
            <p:nvPr/>
          </p:nvSpPr>
          <p:spPr>
            <a:xfrm>
              <a:off x="6984155" y="7587578"/>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213" name="pl9"/>
            <p:cNvSpPr/>
            <p:nvPr/>
          </p:nvSpPr>
          <p:spPr>
            <a:xfrm>
              <a:off x="6984155" y="6953723"/>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214" name="pl10"/>
            <p:cNvSpPr/>
            <p:nvPr/>
          </p:nvSpPr>
          <p:spPr>
            <a:xfrm>
              <a:off x="6984155" y="9172214"/>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215" name="pl11"/>
            <p:cNvSpPr/>
            <p:nvPr/>
          </p:nvSpPr>
          <p:spPr>
            <a:xfrm>
              <a:off x="6984155" y="8538360"/>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216" name="pl12"/>
            <p:cNvSpPr/>
            <p:nvPr/>
          </p:nvSpPr>
          <p:spPr>
            <a:xfrm>
              <a:off x="6984155" y="7904505"/>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217" name="pl13"/>
            <p:cNvSpPr/>
            <p:nvPr/>
          </p:nvSpPr>
          <p:spPr>
            <a:xfrm>
              <a:off x="6984155" y="7270650"/>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218" name="pl14"/>
            <p:cNvSpPr/>
            <p:nvPr/>
          </p:nvSpPr>
          <p:spPr>
            <a:xfrm>
              <a:off x="6984155" y="6636796"/>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219" name="rc15"/>
            <p:cNvSpPr/>
            <p:nvPr/>
          </p:nvSpPr>
          <p:spPr>
            <a:xfrm>
              <a:off x="7132652" y="7270650"/>
              <a:ext cx="415790" cy="1901564"/>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220" name="rc16"/>
            <p:cNvSpPr/>
            <p:nvPr/>
          </p:nvSpPr>
          <p:spPr>
            <a:xfrm>
              <a:off x="7726638" y="7270650"/>
              <a:ext cx="415790" cy="1901564"/>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221" name="rc17"/>
            <p:cNvSpPr/>
            <p:nvPr/>
          </p:nvSpPr>
          <p:spPr>
            <a:xfrm>
              <a:off x="8320624" y="8538360"/>
              <a:ext cx="415790" cy="633854"/>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222" name="rc18"/>
            <p:cNvSpPr/>
            <p:nvPr/>
          </p:nvSpPr>
          <p:spPr>
            <a:xfrm>
              <a:off x="8914610" y="8538360"/>
              <a:ext cx="415790" cy="633854"/>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223" name="rc19"/>
            <p:cNvSpPr/>
            <p:nvPr/>
          </p:nvSpPr>
          <p:spPr>
            <a:xfrm>
              <a:off x="9508596" y="8538360"/>
              <a:ext cx="415790" cy="633854"/>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224" name="rc20"/>
            <p:cNvSpPr/>
            <p:nvPr/>
          </p:nvSpPr>
          <p:spPr>
            <a:xfrm>
              <a:off x="10696567" y="8538360"/>
              <a:ext cx="415790" cy="633854"/>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225" name="rc21"/>
            <p:cNvSpPr/>
            <p:nvPr/>
          </p:nvSpPr>
          <p:spPr>
            <a:xfrm>
              <a:off x="7726638" y="6636796"/>
              <a:ext cx="415790" cy="63385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6" name="rc22"/>
            <p:cNvSpPr/>
            <p:nvPr/>
          </p:nvSpPr>
          <p:spPr>
            <a:xfrm>
              <a:off x="10696567" y="7904505"/>
              <a:ext cx="415790" cy="63385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7" name="pl23"/>
            <p:cNvSpPr/>
            <p:nvPr/>
          </p:nvSpPr>
          <p:spPr>
            <a:xfrm>
              <a:off x="7340547" y="6867288"/>
              <a:ext cx="2375943" cy="2228095"/>
            </a:xfrm>
            <a:custGeom>
              <a:avLst/>
              <a:pathLst>
                <a:path w="2375943" h="2228095">
                  <a:moveTo>
                    <a:pt x="0" y="0"/>
                  </a:moveTo>
                  <a:lnTo>
                    <a:pt x="593985" y="1576130"/>
                  </a:lnTo>
                  <a:lnTo>
                    <a:pt x="1187971" y="2157849"/>
                  </a:lnTo>
                  <a:lnTo>
                    <a:pt x="1781957" y="2151264"/>
                  </a:lnTo>
                  <a:lnTo>
                    <a:pt x="2375943" y="2228095"/>
                  </a:lnTo>
                </a:path>
              </a:pathLst>
            </a:custGeom>
            <a:ln w="40651" cap="flat">
              <a:solidFill>
                <a:srgbClr val="000000">
                  <a:alpha val="100000"/>
                </a:srgbClr>
              </a:solidFill>
              <a:prstDash val="solid"/>
              <a:round/>
            </a:ln>
          </p:spPr>
          <p:txBody>
            <a:bodyPr/>
            <a:lstStyle/>
            <a:p/>
          </p:txBody>
        </p:sp>
        <p:sp>
          <p:nvSpPr>
            <p:cNvPr id="228" name="rc24"/>
            <p:cNvSpPr/>
            <p:nvPr/>
          </p:nvSpPr>
          <p:spPr>
            <a:xfrm>
              <a:off x="6984155" y="6510025"/>
              <a:ext cx="4276698" cy="2788960"/>
            </a:xfrm>
            <a:prstGeom prst="rect">
              <a:avLst/>
            </a:prstGeom>
            <a:ln w="13550" cap="rnd">
              <a:solidFill>
                <a:srgbClr val="333333">
                  <a:alpha val="100000"/>
                </a:srgbClr>
              </a:solidFill>
              <a:prstDash val="solid"/>
              <a:round/>
            </a:ln>
          </p:spPr>
          <p:txBody>
            <a:bodyPr/>
            <a:lstStyle/>
            <a:p/>
          </p:txBody>
        </p:sp>
        <p:sp>
          <p:nvSpPr>
            <p:cNvPr id="229" name="tx25"/>
            <p:cNvSpPr/>
            <p:nvPr/>
          </p:nvSpPr>
          <p:spPr>
            <a:xfrm>
              <a:off x="6801340"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230" name="tx26"/>
            <p:cNvSpPr/>
            <p:nvPr/>
          </p:nvSpPr>
          <p:spPr>
            <a:xfrm>
              <a:off x="6801340" y="8537913"/>
              <a:ext cx="84757"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a:t>
              </a:r>
            </a:p>
          </p:txBody>
        </p:sp>
        <p:sp>
          <p:nvSpPr>
            <p:cNvPr id="231" name="tx27"/>
            <p:cNvSpPr/>
            <p:nvPr/>
          </p:nvSpPr>
          <p:spPr>
            <a:xfrm>
              <a:off x="6801340" y="7904058"/>
              <a:ext cx="84757"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a:t>
              </a:r>
            </a:p>
          </p:txBody>
        </p:sp>
        <p:sp>
          <p:nvSpPr>
            <p:cNvPr id="232" name="tx28"/>
            <p:cNvSpPr/>
            <p:nvPr/>
          </p:nvSpPr>
          <p:spPr>
            <a:xfrm>
              <a:off x="6801340" y="7268269"/>
              <a:ext cx="84757"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a:t>
              </a:r>
            </a:p>
          </p:txBody>
        </p:sp>
        <p:sp>
          <p:nvSpPr>
            <p:cNvPr id="233" name="tx29"/>
            <p:cNvSpPr/>
            <p:nvPr/>
          </p:nvSpPr>
          <p:spPr>
            <a:xfrm>
              <a:off x="6801340" y="6636796"/>
              <a:ext cx="84757"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a:t>
              </a:r>
            </a:p>
          </p:txBody>
        </p:sp>
        <p:sp>
          <p:nvSpPr>
            <p:cNvPr id="234" name="pl30"/>
            <p:cNvSpPr/>
            <p:nvPr/>
          </p:nvSpPr>
          <p:spPr>
            <a:xfrm>
              <a:off x="6949361"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35" name="pl31"/>
            <p:cNvSpPr/>
            <p:nvPr/>
          </p:nvSpPr>
          <p:spPr>
            <a:xfrm>
              <a:off x="6949361" y="853836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36" name="pl32"/>
            <p:cNvSpPr/>
            <p:nvPr/>
          </p:nvSpPr>
          <p:spPr>
            <a:xfrm>
              <a:off x="6949361" y="790450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37" name="pl33"/>
            <p:cNvSpPr/>
            <p:nvPr/>
          </p:nvSpPr>
          <p:spPr>
            <a:xfrm>
              <a:off x="6949361" y="727065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38" name="pl34"/>
            <p:cNvSpPr/>
            <p:nvPr/>
          </p:nvSpPr>
          <p:spPr>
            <a:xfrm>
              <a:off x="6949361" y="663679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39" name="pl35"/>
            <p:cNvSpPr/>
            <p:nvPr/>
          </p:nvSpPr>
          <p:spPr>
            <a:xfrm>
              <a:off x="11260854"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240" name="pl36"/>
            <p:cNvSpPr/>
            <p:nvPr/>
          </p:nvSpPr>
          <p:spPr>
            <a:xfrm>
              <a:off x="11260854" y="8623422"/>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241" name="pl37"/>
            <p:cNvSpPr/>
            <p:nvPr/>
          </p:nvSpPr>
          <p:spPr>
            <a:xfrm>
              <a:off x="11260854" y="8074630"/>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242" name="pl38"/>
            <p:cNvSpPr/>
            <p:nvPr/>
          </p:nvSpPr>
          <p:spPr>
            <a:xfrm>
              <a:off x="11260854" y="7525839"/>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243" name="pl39"/>
            <p:cNvSpPr/>
            <p:nvPr/>
          </p:nvSpPr>
          <p:spPr>
            <a:xfrm>
              <a:off x="11260854" y="6977047"/>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244" name="tx40"/>
            <p:cNvSpPr/>
            <p:nvPr/>
          </p:nvSpPr>
          <p:spPr>
            <a:xfrm>
              <a:off x="11358911"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245" name="tx41"/>
            <p:cNvSpPr/>
            <p:nvPr/>
          </p:nvSpPr>
          <p:spPr>
            <a:xfrm>
              <a:off x="11358911" y="8621116"/>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50</a:t>
              </a:r>
            </a:p>
          </p:txBody>
        </p:sp>
        <p:sp>
          <p:nvSpPr>
            <p:cNvPr id="246" name="tx42"/>
            <p:cNvSpPr/>
            <p:nvPr/>
          </p:nvSpPr>
          <p:spPr>
            <a:xfrm>
              <a:off x="11358911" y="8072324"/>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247" name="tx43"/>
            <p:cNvSpPr/>
            <p:nvPr/>
          </p:nvSpPr>
          <p:spPr>
            <a:xfrm>
              <a:off x="11358911" y="7523532"/>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150</a:t>
              </a:r>
            </a:p>
          </p:txBody>
        </p:sp>
        <p:sp>
          <p:nvSpPr>
            <p:cNvPr id="248" name="tx44"/>
            <p:cNvSpPr/>
            <p:nvPr/>
          </p:nvSpPr>
          <p:spPr>
            <a:xfrm>
              <a:off x="11358911" y="697474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a:t>
              </a:r>
            </a:p>
          </p:txBody>
        </p:sp>
        <p:sp>
          <p:nvSpPr>
            <p:cNvPr id="249" name="pl45"/>
            <p:cNvSpPr/>
            <p:nvPr/>
          </p:nvSpPr>
          <p:spPr>
            <a:xfrm>
              <a:off x="7340547"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0" name="pl46"/>
            <p:cNvSpPr/>
            <p:nvPr/>
          </p:nvSpPr>
          <p:spPr>
            <a:xfrm>
              <a:off x="793453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1" name="pl47"/>
            <p:cNvSpPr/>
            <p:nvPr/>
          </p:nvSpPr>
          <p:spPr>
            <a:xfrm>
              <a:off x="852851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2" name="pl48"/>
            <p:cNvSpPr/>
            <p:nvPr/>
          </p:nvSpPr>
          <p:spPr>
            <a:xfrm>
              <a:off x="9122505"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3" name="pl49"/>
            <p:cNvSpPr/>
            <p:nvPr/>
          </p:nvSpPr>
          <p:spPr>
            <a:xfrm>
              <a:off x="971649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4" name="pl50"/>
            <p:cNvSpPr/>
            <p:nvPr/>
          </p:nvSpPr>
          <p:spPr>
            <a:xfrm>
              <a:off x="10310477"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5" name="pl51"/>
            <p:cNvSpPr/>
            <p:nvPr/>
          </p:nvSpPr>
          <p:spPr>
            <a:xfrm>
              <a:off x="1090446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6" name="tx52"/>
            <p:cNvSpPr/>
            <p:nvPr/>
          </p:nvSpPr>
          <p:spPr>
            <a:xfrm rot="-2700000">
              <a:off x="7230648"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257" name="tx53"/>
            <p:cNvSpPr/>
            <p:nvPr/>
          </p:nvSpPr>
          <p:spPr>
            <a:xfrm rot="-2700000">
              <a:off x="7784936"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258" name="tx54"/>
            <p:cNvSpPr/>
            <p:nvPr/>
          </p:nvSpPr>
          <p:spPr>
            <a:xfrm rot="-2700000">
              <a:off x="8378264"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259" name="tx55"/>
            <p:cNvSpPr/>
            <p:nvPr/>
          </p:nvSpPr>
          <p:spPr>
            <a:xfrm rot="-2700000">
              <a:off x="8827560"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260" name="tx56"/>
            <p:cNvSpPr/>
            <p:nvPr/>
          </p:nvSpPr>
          <p:spPr>
            <a:xfrm rot="-2700000">
              <a:off x="9421546"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261" name="tx57"/>
            <p:cNvSpPr/>
            <p:nvPr/>
          </p:nvSpPr>
          <p:spPr>
            <a:xfrm rot="-2700000">
              <a:off x="10015505"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262" name="tx58"/>
            <p:cNvSpPr/>
            <p:nvPr/>
          </p:nvSpPr>
          <p:spPr>
            <a:xfrm rot="-2700000">
              <a:off x="10721561"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263" name="tx59"/>
            <p:cNvSpPr/>
            <p:nvPr/>
          </p:nvSpPr>
          <p:spPr>
            <a:xfrm>
              <a:off x="9122505"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264" name="tx60"/>
            <p:cNvSpPr/>
            <p:nvPr/>
          </p:nvSpPr>
          <p:spPr>
            <a:xfrm>
              <a:off x="8305252"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265" name="tx61"/>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266" name="tx62"/>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267" name="rc63"/>
            <p:cNvSpPr/>
            <p:nvPr/>
          </p:nvSpPr>
          <p:spPr>
            <a:xfrm>
              <a:off x="7577524" y="10217410"/>
              <a:ext cx="1051268" cy="182880"/>
            </a:xfrm>
            <a:prstGeom prst="rect">
              <a:avLst/>
            </a:prstGeom>
            <a:solidFill>
              <a:srgbClr val="FFFFFF">
                <a:alpha val="100000"/>
              </a:srgbClr>
            </a:solidFill>
          </p:spPr>
          <p:txBody>
            <a:bodyPr/>
            <a:lstStyle/>
            <a:p/>
          </p:txBody>
        </p:sp>
        <p:sp>
          <p:nvSpPr>
            <p:cNvPr id="268" name="rc64"/>
            <p:cNvSpPr/>
            <p:nvPr/>
          </p:nvSpPr>
          <p:spPr>
            <a:xfrm>
              <a:off x="7577524" y="10217410"/>
              <a:ext cx="182880" cy="182880"/>
            </a:xfrm>
            <a:prstGeom prst="rect">
              <a:avLst/>
            </a:prstGeom>
            <a:solidFill>
              <a:srgbClr val="FFFFFF">
                <a:alpha val="100000"/>
              </a:srgbClr>
            </a:solidFill>
          </p:spPr>
          <p:txBody>
            <a:bodyPr/>
            <a:lstStyle/>
            <a:p/>
          </p:txBody>
        </p:sp>
        <p:sp>
          <p:nvSpPr>
            <p:cNvPr id="269" name="pl65"/>
            <p:cNvSpPr/>
            <p:nvPr/>
          </p:nvSpPr>
          <p:spPr>
            <a:xfrm>
              <a:off x="7595812"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270" name="tx66"/>
            <p:cNvSpPr/>
            <p:nvPr/>
          </p:nvSpPr>
          <p:spPr>
            <a:xfrm>
              <a:off x="7868404"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271" name="rc67"/>
            <p:cNvSpPr/>
            <p:nvPr/>
          </p:nvSpPr>
          <p:spPr>
            <a:xfrm>
              <a:off x="8808792" y="10217410"/>
              <a:ext cx="1858693" cy="182880"/>
            </a:xfrm>
            <a:prstGeom prst="rect">
              <a:avLst/>
            </a:prstGeom>
            <a:solidFill>
              <a:srgbClr val="FFFFFF">
                <a:alpha val="100000"/>
              </a:srgbClr>
            </a:solidFill>
          </p:spPr>
          <p:txBody>
            <a:bodyPr/>
            <a:lstStyle/>
            <a:p/>
          </p:txBody>
        </p:sp>
        <p:sp>
          <p:nvSpPr>
            <p:cNvPr id="272" name="rc68"/>
            <p:cNvSpPr/>
            <p:nvPr/>
          </p:nvSpPr>
          <p:spPr>
            <a:xfrm>
              <a:off x="8808792" y="10217410"/>
              <a:ext cx="182879" cy="182880"/>
            </a:xfrm>
            <a:prstGeom prst="rect">
              <a:avLst/>
            </a:prstGeom>
            <a:solidFill>
              <a:srgbClr val="FFFFFF">
                <a:alpha val="100000"/>
              </a:srgbClr>
            </a:solidFill>
          </p:spPr>
          <p:txBody>
            <a:bodyPr/>
            <a:lstStyle/>
            <a:p/>
          </p:txBody>
        </p:sp>
        <p:sp>
          <p:nvSpPr>
            <p:cNvPr id="273" name="rc69"/>
            <p:cNvSpPr/>
            <p:nvPr/>
          </p:nvSpPr>
          <p:spPr>
            <a:xfrm>
              <a:off x="8817792" y="10226410"/>
              <a:ext cx="164880"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4" name="rc70"/>
            <p:cNvSpPr/>
            <p:nvPr/>
          </p:nvSpPr>
          <p:spPr>
            <a:xfrm>
              <a:off x="9734833" y="10217410"/>
              <a:ext cx="182880" cy="182880"/>
            </a:xfrm>
            <a:prstGeom prst="rect">
              <a:avLst/>
            </a:prstGeom>
            <a:solidFill>
              <a:srgbClr val="FFFFFF">
                <a:alpha val="100000"/>
              </a:srgbClr>
            </a:solidFill>
          </p:spPr>
          <p:txBody>
            <a:bodyPr/>
            <a:lstStyle/>
            <a:p/>
          </p:txBody>
        </p:sp>
        <p:sp>
          <p:nvSpPr>
            <p:cNvPr id="275" name="rc71"/>
            <p:cNvSpPr/>
            <p:nvPr/>
          </p:nvSpPr>
          <p:spPr>
            <a:xfrm>
              <a:off x="9743833" y="10226410"/>
              <a:ext cx="164879"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276" name="tx72"/>
            <p:cNvSpPr/>
            <p:nvPr/>
          </p:nvSpPr>
          <p:spPr>
            <a:xfrm>
              <a:off x="9099672"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277" name="tx73"/>
            <p:cNvSpPr/>
            <p:nvPr/>
          </p:nvSpPr>
          <p:spPr>
            <a:xfrm>
              <a:off x="10025713"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278" name="tx74"/>
            <p:cNvSpPr/>
            <p:nvPr/>
          </p:nvSpPr>
          <p:spPr>
            <a:xfrm>
              <a:off x="6494206"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279" name=""/>
          <p:cNvGrpSpPr/>
          <p:nvPr/>
        </p:nvGrpSpPr>
        <p:grpSpPr>
          <a:xfrm>
            <a:off x="12527280" y="6217920"/>
            <a:ext cx="5486400" cy="4297680"/>
            <a:chOff x="12527280" y="6217920"/>
            <a:chExt cx="5486400" cy="4297680"/>
          </a:xfrm>
        </p:grpSpPr>
        <p:sp>
          <p:nvSpPr>
            <p:cNvPr id="280"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281"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282"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283"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284"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285"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286"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287"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288"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89"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90"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91"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92"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93"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94" name="pl17"/>
            <p:cNvSpPr/>
            <p:nvPr/>
          </p:nvSpPr>
          <p:spPr>
            <a:xfrm>
              <a:off x="13329440" y="6663670"/>
              <a:ext cx="4502097" cy="435327"/>
            </a:xfrm>
            <a:custGeom>
              <a:avLst/>
              <a:pathLst>
                <a:path w="4502097" h="435327">
                  <a:moveTo>
                    <a:pt x="0" y="332897"/>
                  </a:moveTo>
                  <a:lnTo>
                    <a:pt x="187587" y="332897"/>
                  </a:lnTo>
                  <a:lnTo>
                    <a:pt x="375174" y="332897"/>
                  </a:lnTo>
                  <a:lnTo>
                    <a:pt x="562762" y="332897"/>
                  </a:lnTo>
                  <a:lnTo>
                    <a:pt x="750349" y="332897"/>
                  </a:lnTo>
                  <a:lnTo>
                    <a:pt x="937937" y="332897"/>
                  </a:lnTo>
                  <a:lnTo>
                    <a:pt x="1125524" y="307289"/>
                  </a:lnTo>
                  <a:lnTo>
                    <a:pt x="1313111" y="307289"/>
                  </a:lnTo>
                  <a:lnTo>
                    <a:pt x="1500699" y="307289"/>
                  </a:lnTo>
                  <a:lnTo>
                    <a:pt x="1688286" y="307289"/>
                  </a:lnTo>
                  <a:lnTo>
                    <a:pt x="1875874" y="307289"/>
                  </a:lnTo>
                  <a:lnTo>
                    <a:pt x="2063461" y="307289"/>
                  </a:lnTo>
                  <a:lnTo>
                    <a:pt x="2251048" y="332897"/>
                  </a:lnTo>
                  <a:lnTo>
                    <a:pt x="2438636" y="332897"/>
                  </a:lnTo>
                  <a:lnTo>
                    <a:pt x="2626223" y="332897"/>
                  </a:lnTo>
                  <a:lnTo>
                    <a:pt x="2813811" y="230467"/>
                  </a:lnTo>
                  <a:lnTo>
                    <a:pt x="3001398" y="230467"/>
                  </a:lnTo>
                  <a:lnTo>
                    <a:pt x="3188985" y="230467"/>
                  </a:lnTo>
                  <a:lnTo>
                    <a:pt x="3376573" y="230467"/>
                  </a:lnTo>
                  <a:lnTo>
                    <a:pt x="3564160" y="332897"/>
                  </a:lnTo>
                  <a:lnTo>
                    <a:pt x="3751748" y="332897"/>
                  </a:lnTo>
                  <a:lnTo>
                    <a:pt x="3939335" y="332897"/>
                  </a:lnTo>
                  <a:lnTo>
                    <a:pt x="4126923" y="384112"/>
                  </a:lnTo>
                  <a:lnTo>
                    <a:pt x="4314510" y="435327"/>
                  </a:lnTo>
                  <a:lnTo>
                    <a:pt x="4502097" y="0"/>
                  </a:lnTo>
                </a:path>
              </a:pathLst>
            </a:custGeom>
            <a:ln w="32521" cap="flat">
              <a:solidFill>
                <a:srgbClr val="5EB0E8">
                  <a:alpha val="100000"/>
                </a:srgbClr>
              </a:solidFill>
              <a:prstDash val="solid"/>
              <a:round/>
            </a:ln>
          </p:spPr>
          <p:txBody>
            <a:bodyPr/>
            <a:lstStyle/>
            <a:p/>
          </p:txBody>
        </p:sp>
        <p:sp>
          <p:nvSpPr>
            <p:cNvPr id="295" name="pl18"/>
            <p:cNvSpPr/>
            <p:nvPr/>
          </p:nvSpPr>
          <p:spPr>
            <a:xfrm>
              <a:off x="14642552" y="6714885"/>
              <a:ext cx="3188985" cy="435327"/>
            </a:xfrm>
            <a:custGeom>
              <a:avLst/>
              <a:pathLst>
                <a:path w="3188985" h="435327">
                  <a:moveTo>
                    <a:pt x="0" y="102429"/>
                  </a:moveTo>
                  <a:lnTo>
                    <a:pt x="187587" y="204859"/>
                  </a:lnTo>
                  <a:lnTo>
                    <a:pt x="375174" y="230467"/>
                  </a:lnTo>
                  <a:lnTo>
                    <a:pt x="562762" y="230467"/>
                  </a:lnTo>
                  <a:lnTo>
                    <a:pt x="750349" y="230467"/>
                  </a:lnTo>
                  <a:lnTo>
                    <a:pt x="937937" y="230467"/>
                  </a:lnTo>
                  <a:lnTo>
                    <a:pt x="1125524" y="230467"/>
                  </a:lnTo>
                  <a:lnTo>
                    <a:pt x="1313111" y="230467"/>
                  </a:lnTo>
                  <a:lnTo>
                    <a:pt x="1500699" y="230467"/>
                  </a:lnTo>
                  <a:lnTo>
                    <a:pt x="1688286" y="230467"/>
                  </a:lnTo>
                  <a:lnTo>
                    <a:pt x="1875874" y="230467"/>
                  </a:lnTo>
                  <a:lnTo>
                    <a:pt x="2063461" y="230467"/>
                  </a:lnTo>
                  <a:lnTo>
                    <a:pt x="2251048" y="230467"/>
                  </a:lnTo>
                  <a:lnTo>
                    <a:pt x="2438636" y="230467"/>
                  </a:lnTo>
                  <a:lnTo>
                    <a:pt x="2626223" y="230467"/>
                  </a:lnTo>
                  <a:lnTo>
                    <a:pt x="2813811" y="230467"/>
                  </a:lnTo>
                  <a:lnTo>
                    <a:pt x="3001398" y="435327"/>
                  </a:lnTo>
                  <a:lnTo>
                    <a:pt x="3188985" y="0"/>
                  </a:lnTo>
                </a:path>
              </a:pathLst>
            </a:custGeom>
            <a:ln w="32521" cap="flat">
              <a:solidFill>
                <a:srgbClr val="00A173">
                  <a:alpha val="100000"/>
                </a:srgbClr>
              </a:solidFill>
              <a:prstDash val="solid"/>
              <a:round/>
            </a:ln>
          </p:spPr>
          <p:txBody>
            <a:bodyPr/>
            <a:lstStyle/>
            <a:p/>
          </p:txBody>
        </p:sp>
        <p:sp>
          <p:nvSpPr>
            <p:cNvPr id="296"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297"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298"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299"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300"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301"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302"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03"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04"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05"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06"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07"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08"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8"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1"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3"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4"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5"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6"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334"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335"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336"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337"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338"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339"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340"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341"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342"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343"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344"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345"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346"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347"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348"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349"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350"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351"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352"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353"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354"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355"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356"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357"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358"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359" name="rc82"/>
            <p:cNvSpPr/>
            <p:nvPr/>
          </p:nvSpPr>
          <p:spPr>
            <a:xfrm>
              <a:off x="14005791" y="9941072"/>
              <a:ext cx="3149396" cy="504938"/>
            </a:xfrm>
            <a:prstGeom prst="rect">
              <a:avLst/>
            </a:prstGeom>
            <a:solidFill>
              <a:srgbClr val="FFFFFF">
                <a:alpha val="100000"/>
              </a:srgbClr>
            </a:solidFill>
          </p:spPr>
          <p:txBody>
            <a:bodyPr/>
            <a:lstStyle/>
            <a:p/>
          </p:txBody>
        </p:sp>
        <p:sp>
          <p:nvSpPr>
            <p:cNvPr id="360"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361"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362"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363"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364"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365"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366"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367"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368"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Czechia</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772732" y="2153563"/>
              <a:ext cx="4049618" cy="3131794"/>
            </a:xfrm>
            <a:prstGeom prst="rect">
              <a:avLst/>
            </a:prstGeom>
            <a:solidFill>
              <a:srgbClr val="FFFFFF">
                <a:alpha val="100000"/>
              </a:srgbClr>
            </a:solidFill>
          </p:spPr>
          <p:txBody>
            <a:bodyPr/>
            <a:lstStyle/>
            <a:p/>
          </p:txBody>
        </p:sp>
        <p:sp>
          <p:nvSpPr>
            <p:cNvPr id="7" name="pl6"/>
            <p:cNvSpPr/>
            <p:nvPr/>
          </p:nvSpPr>
          <p:spPr>
            <a:xfrm>
              <a:off x="1772732" y="4822075"/>
              <a:ext cx="4049618" cy="0"/>
            </a:xfrm>
            <a:custGeom>
              <a:avLst/>
              <a:pathLst>
                <a:path w="4049618" h="0">
                  <a:moveTo>
                    <a:pt x="0" y="0"/>
                  </a:moveTo>
                  <a:lnTo>
                    <a:pt x="4049618" y="0"/>
                  </a:lnTo>
                  <a:lnTo>
                    <a:pt x="4049618" y="0"/>
                  </a:lnTo>
                </a:path>
              </a:pathLst>
            </a:custGeom>
            <a:ln w="6775" cap="flat">
              <a:solidFill>
                <a:srgbClr val="EBEBEB">
                  <a:alpha val="100000"/>
                </a:srgbClr>
              </a:solidFill>
              <a:prstDash val="solid"/>
              <a:round/>
            </a:ln>
          </p:spPr>
          <p:txBody>
            <a:bodyPr/>
            <a:lstStyle/>
            <a:p/>
          </p:txBody>
        </p:sp>
        <p:sp>
          <p:nvSpPr>
            <p:cNvPr id="8" name="pl7"/>
            <p:cNvSpPr/>
            <p:nvPr/>
          </p:nvSpPr>
          <p:spPr>
            <a:xfrm>
              <a:off x="1772732" y="3895508"/>
              <a:ext cx="4049618" cy="0"/>
            </a:xfrm>
            <a:custGeom>
              <a:avLst/>
              <a:pathLst>
                <a:path w="4049618" h="0">
                  <a:moveTo>
                    <a:pt x="0" y="0"/>
                  </a:moveTo>
                  <a:lnTo>
                    <a:pt x="4049618" y="0"/>
                  </a:lnTo>
                  <a:lnTo>
                    <a:pt x="4049618" y="0"/>
                  </a:lnTo>
                </a:path>
              </a:pathLst>
            </a:custGeom>
            <a:ln w="6775" cap="flat">
              <a:solidFill>
                <a:srgbClr val="EBEBEB">
                  <a:alpha val="100000"/>
                </a:srgbClr>
              </a:solidFill>
              <a:prstDash val="solid"/>
              <a:round/>
            </a:ln>
          </p:spPr>
          <p:txBody>
            <a:bodyPr/>
            <a:lstStyle/>
            <a:p/>
          </p:txBody>
        </p:sp>
        <p:sp>
          <p:nvSpPr>
            <p:cNvPr id="9" name="pl8"/>
            <p:cNvSpPr/>
            <p:nvPr/>
          </p:nvSpPr>
          <p:spPr>
            <a:xfrm>
              <a:off x="1772732" y="2968942"/>
              <a:ext cx="4049618" cy="0"/>
            </a:xfrm>
            <a:custGeom>
              <a:avLst/>
              <a:pathLst>
                <a:path w="4049618" h="0">
                  <a:moveTo>
                    <a:pt x="0" y="0"/>
                  </a:moveTo>
                  <a:lnTo>
                    <a:pt x="4049618" y="0"/>
                  </a:lnTo>
                  <a:lnTo>
                    <a:pt x="4049618" y="0"/>
                  </a:lnTo>
                </a:path>
              </a:pathLst>
            </a:custGeom>
            <a:ln w="6775" cap="flat">
              <a:solidFill>
                <a:srgbClr val="EBEBEB">
                  <a:alpha val="100000"/>
                </a:srgbClr>
              </a:solidFill>
              <a:prstDash val="solid"/>
              <a:round/>
            </a:ln>
          </p:spPr>
          <p:txBody>
            <a:bodyPr/>
            <a:lstStyle/>
            <a:p/>
          </p:txBody>
        </p:sp>
        <p:sp>
          <p:nvSpPr>
            <p:cNvPr id="10" name="pl9"/>
            <p:cNvSpPr/>
            <p:nvPr/>
          </p:nvSpPr>
          <p:spPr>
            <a:xfrm>
              <a:off x="1772732" y="5285358"/>
              <a:ext cx="4049618" cy="0"/>
            </a:xfrm>
            <a:custGeom>
              <a:avLst/>
              <a:pathLst>
                <a:path w="4049618" h="0">
                  <a:moveTo>
                    <a:pt x="0" y="0"/>
                  </a:moveTo>
                  <a:lnTo>
                    <a:pt x="4049618" y="0"/>
                  </a:lnTo>
                  <a:lnTo>
                    <a:pt x="4049618" y="0"/>
                  </a:lnTo>
                </a:path>
              </a:pathLst>
            </a:custGeom>
            <a:ln w="13550" cap="flat">
              <a:solidFill>
                <a:srgbClr val="EBEBEB">
                  <a:alpha val="100000"/>
                </a:srgbClr>
              </a:solidFill>
              <a:prstDash val="solid"/>
              <a:round/>
            </a:ln>
          </p:spPr>
          <p:txBody>
            <a:bodyPr/>
            <a:lstStyle/>
            <a:p/>
          </p:txBody>
        </p:sp>
        <p:sp>
          <p:nvSpPr>
            <p:cNvPr id="11" name="pl10"/>
            <p:cNvSpPr/>
            <p:nvPr/>
          </p:nvSpPr>
          <p:spPr>
            <a:xfrm>
              <a:off x="1772732" y="4358791"/>
              <a:ext cx="4049618" cy="0"/>
            </a:xfrm>
            <a:custGeom>
              <a:avLst/>
              <a:pathLst>
                <a:path w="4049618" h="0">
                  <a:moveTo>
                    <a:pt x="0" y="0"/>
                  </a:moveTo>
                  <a:lnTo>
                    <a:pt x="4049618" y="0"/>
                  </a:lnTo>
                  <a:lnTo>
                    <a:pt x="4049618" y="0"/>
                  </a:lnTo>
                </a:path>
              </a:pathLst>
            </a:custGeom>
            <a:ln w="13550" cap="flat">
              <a:solidFill>
                <a:srgbClr val="EBEBEB">
                  <a:alpha val="100000"/>
                </a:srgbClr>
              </a:solidFill>
              <a:prstDash val="solid"/>
              <a:round/>
            </a:ln>
          </p:spPr>
          <p:txBody>
            <a:bodyPr/>
            <a:lstStyle/>
            <a:p/>
          </p:txBody>
        </p:sp>
        <p:sp>
          <p:nvSpPr>
            <p:cNvPr id="12" name="pl11"/>
            <p:cNvSpPr/>
            <p:nvPr/>
          </p:nvSpPr>
          <p:spPr>
            <a:xfrm>
              <a:off x="1772732" y="3432225"/>
              <a:ext cx="4049618" cy="0"/>
            </a:xfrm>
            <a:custGeom>
              <a:avLst/>
              <a:pathLst>
                <a:path w="4049618" h="0">
                  <a:moveTo>
                    <a:pt x="0" y="0"/>
                  </a:moveTo>
                  <a:lnTo>
                    <a:pt x="4049618" y="0"/>
                  </a:lnTo>
                  <a:lnTo>
                    <a:pt x="4049618" y="0"/>
                  </a:lnTo>
                </a:path>
              </a:pathLst>
            </a:custGeom>
            <a:ln w="13550" cap="flat">
              <a:solidFill>
                <a:srgbClr val="EBEBEB">
                  <a:alpha val="100000"/>
                </a:srgbClr>
              </a:solidFill>
              <a:prstDash val="solid"/>
              <a:round/>
            </a:ln>
          </p:spPr>
          <p:txBody>
            <a:bodyPr/>
            <a:lstStyle/>
            <a:p/>
          </p:txBody>
        </p:sp>
        <p:sp>
          <p:nvSpPr>
            <p:cNvPr id="13" name="pl12"/>
            <p:cNvSpPr/>
            <p:nvPr/>
          </p:nvSpPr>
          <p:spPr>
            <a:xfrm>
              <a:off x="1772732" y="2505659"/>
              <a:ext cx="4049618" cy="0"/>
            </a:xfrm>
            <a:custGeom>
              <a:avLst/>
              <a:pathLst>
                <a:path w="4049618" h="0">
                  <a:moveTo>
                    <a:pt x="0" y="0"/>
                  </a:moveTo>
                  <a:lnTo>
                    <a:pt x="4049618" y="0"/>
                  </a:lnTo>
                  <a:lnTo>
                    <a:pt x="4049618" y="0"/>
                  </a:lnTo>
                </a:path>
              </a:pathLst>
            </a:custGeom>
            <a:ln w="13550" cap="flat">
              <a:solidFill>
                <a:srgbClr val="EBEBEB">
                  <a:alpha val="100000"/>
                </a:srgbClr>
              </a:solidFill>
              <a:prstDash val="solid"/>
              <a:round/>
            </a:ln>
          </p:spPr>
          <p:txBody>
            <a:bodyPr/>
            <a:lstStyle/>
            <a:p/>
          </p:txBody>
        </p:sp>
        <p:sp>
          <p:nvSpPr>
            <p:cNvPr id="14" name="rc13"/>
            <p:cNvSpPr/>
            <p:nvPr/>
          </p:nvSpPr>
          <p:spPr>
            <a:xfrm>
              <a:off x="5141882" y="5100044"/>
              <a:ext cx="298742" cy="18531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 name="rc14"/>
            <p:cNvSpPr/>
            <p:nvPr/>
          </p:nvSpPr>
          <p:spPr>
            <a:xfrm>
              <a:off x="5141882" y="5100044"/>
              <a:ext cx="29874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 name="rc15"/>
            <p:cNvSpPr/>
            <p:nvPr/>
          </p:nvSpPr>
          <p:spPr>
            <a:xfrm>
              <a:off x="5141882" y="5100044"/>
              <a:ext cx="29874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 name="rc16"/>
            <p:cNvSpPr/>
            <p:nvPr/>
          </p:nvSpPr>
          <p:spPr>
            <a:xfrm>
              <a:off x="5141882" y="5100044"/>
              <a:ext cx="29874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 name="pg17"/>
            <p:cNvSpPr/>
            <p:nvPr/>
          </p:nvSpPr>
          <p:spPr>
            <a:xfrm>
              <a:off x="3017190"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9" name="tx18"/>
            <p:cNvSpPr/>
            <p:nvPr/>
          </p:nvSpPr>
          <p:spPr>
            <a:xfrm>
              <a:off x="3142073"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 case(s)</a:t>
              </a:r>
            </a:p>
          </p:txBody>
        </p:sp>
        <p:sp>
          <p:nvSpPr>
            <p:cNvPr id="20" name="pg19"/>
            <p:cNvSpPr/>
            <p:nvPr/>
          </p:nvSpPr>
          <p:spPr>
            <a:xfrm>
              <a:off x="3203568" y="2394471"/>
              <a:ext cx="1187946" cy="311602"/>
            </a:xfrm>
            <a:custGeom>
              <a:avLst/>
              <a:pathLst>
                <a:path w="1187946" h="311602">
                  <a:moveTo>
                    <a:pt x="26017" y="311602"/>
                  </a:moveTo>
                  <a:lnTo>
                    <a:pt x="1161929" y="311602"/>
                  </a:lnTo>
                  <a:lnTo>
                    <a:pt x="1160881" y="311581"/>
                  </a:lnTo>
                  <a:lnTo>
                    <a:pt x="1165065" y="311412"/>
                  </a:lnTo>
                  <a:lnTo>
                    <a:pt x="1169167" y="310575"/>
                  </a:lnTo>
                  <a:lnTo>
                    <a:pt x="1173082" y="309090"/>
                  </a:lnTo>
                  <a:lnTo>
                    <a:pt x="1176708" y="306996"/>
                  </a:lnTo>
                  <a:lnTo>
                    <a:pt x="1179952" y="304348"/>
                  </a:lnTo>
                  <a:lnTo>
                    <a:pt x="1182728" y="301214"/>
                  </a:lnTo>
                  <a:lnTo>
                    <a:pt x="1184966" y="297675"/>
                  </a:lnTo>
                  <a:lnTo>
                    <a:pt x="1186607" y="293823"/>
                  </a:lnTo>
                  <a:lnTo>
                    <a:pt x="1187609" y="289758"/>
                  </a:lnTo>
                  <a:lnTo>
                    <a:pt x="1187946" y="285585"/>
                  </a:lnTo>
                  <a:lnTo>
                    <a:pt x="1187946" y="26017"/>
                  </a:lnTo>
                  <a:lnTo>
                    <a:pt x="1187609" y="21843"/>
                  </a:lnTo>
                  <a:lnTo>
                    <a:pt x="1186607" y="17778"/>
                  </a:lnTo>
                  <a:lnTo>
                    <a:pt x="1184966" y="13926"/>
                  </a:lnTo>
                  <a:lnTo>
                    <a:pt x="1182728" y="10387"/>
                  </a:lnTo>
                  <a:lnTo>
                    <a:pt x="1179952" y="7253"/>
                  </a:lnTo>
                  <a:lnTo>
                    <a:pt x="1176708" y="4605"/>
                  </a:lnTo>
                  <a:lnTo>
                    <a:pt x="1173082" y="2511"/>
                  </a:lnTo>
                  <a:lnTo>
                    <a:pt x="1169167" y="1027"/>
                  </a:lnTo>
                  <a:lnTo>
                    <a:pt x="1165065" y="189"/>
                  </a:lnTo>
                  <a:lnTo>
                    <a:pt x="116192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1" name="tx20"/>
            <p:cNvSpPr/>
            <p:nvPr/>
          </p:nvSpPr>
          <p:spPr>
            <a:xfrm>
              <a:off x="3307637" y="2466357"/>
              <a:ext cx="97980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 case(s)</a:t>
              </a:r>
            </a:p>
          </p:txBody>
        </p:sp>
        <p:sp>
          <p:nvSpPr>
            <p:cNvPr id="22" name="rc21"/>
            <p:cNvSpPr/>
            <p:nvPr/>
          </p:nvSpPr>
          <p:spPr>
            <a:xfrm>
              <a:off x="1772732" y="2153563"/>
              <a:ext cx="4049618" cy="3131794"/>
            </a:xfrm>
            <a:prstGeom prst="rect">
              <a:avLst/>
            </a:prstGeom>
            <a:ln w="13550" cap="rnd">
              <a:solidFill>
                <a:srgbClr val="333333">
                  <a:alpha val="100000"/>
                </a:srgbClr>
              </a:solidFill>
              <a:prstDash val="solid"/>
              <a:round/>
            </a:ln>
          </p:spPr>
          <p:txBody>
            <a:bodyPr/>
            <a:lstStyle/>
            <a:p/>
          </p:txBody>
        </p:sp>
        <p:sp>
          <p:nvSpPr>
            <p:cNvPr id="23" name="rc22"/>
            <p:cNvSpPr/>
            <p:nvPr/>
          </p:nvSpPr>
          <p:spPr>
            <a:xfrm>
              <a:off x="5822351" y="2153563"/>
              <a:ext cx="4049618" cy="3131794"/>
            </a:xfrm>
            <a:prstGeom prst="rect">
              <a:avLst/>
            </a:prstGeom>
            <a:solidFill>
              <a:srgbClr val="FFFFFF">
                <a:alpha val="100000"/>
              </a:srgbClr>
            </a:solidFill>
          </p:spPr>
          <p:txBody>
            <a:bodyPr/>
            <a:lstStyle/>
            <a:p/>
          </p:txBody>
        </p:sp>
        <p:sp>
          <p:nvSpPr>
            <p:cNvPr id="24" name="pl23"/>
            <p:cNvSpPr/>
            <p:nvPr/>
          </p:nvSpPr>
          <p:spPr>
            <a:xfrm>
              <a:off x="5822351" y="4822075"/>
              <a:ext cx="4049618" cy="0"/>
            </a:xfrm>
            <a:custGeom>
              <a:avLst/>
              <a:pathLst>
                <a:path w="4049618" h="0">
                  <a:moveTo>
                    <a:pt x="0" y="0"/>
                  </a:moveTo>
                  <a:lnTo>
                    <a:pt x="4049618" y="0"/>
                  </a:lnTo>
                  <a:lnTo>
                    <a:pt x="4049618" y="0"/>
                  </a:lnTo>
                </a:path>
              </a:pathLst>
            </a:custGeom>
            <a:ln w="6775" cap="flat">
              <a:solidFill>
                <a:srgbClr val="EBEBEB">
                  <a:alpha val="100000"/>
                </a:srgbClr>
              </a:solidFill>
              <a:prstDash val="solid"/>
              <a:round/>
            </a:ln>
          </p:spPr>
          <p:txBody>
            <a:bodyPr/>
            <a:lstStyle/>
            <a:p/>
          </p:txBody>
        </p:sp>
        <p:sp>
          <p:nvSpPr>
            <p:cNvPr id="25" name="pl24"/>
            <p:cNvSpPr/>
            <p:nvPr/>
          </p:nvSpPr>
          <p:spPr>
            <a:xfrm>
              <a:off x="5822351" y="3895508"/>
              <a:ext cx="4049618" cy="0"/>
            </a:xfrm>
            <a:custGeom>
              <a:avLst/>
              <a:pathLst>
                <a:path w="4049618" h="0">
                  <a:moveTo>
                    <a:pt x="0" y="0"/>
                  </a:moveTo>
                  <a:lnTo>
                    <a:pt x="4049618" y="0"/>
                  </a:lnTo>
                  <a:lnTo>
                    <a:pt x="4049618" y="0"/>
                  </a:lnTo>
                </a:path>
              </a:pathLst>
            </a:custGeom>
            <a:ln w="6775" cap="flat">
              <a:solidFill>
                <a:srgbClr val="EBEBEB">
                  <a:alpha val="100000"/>
                </a:srgbClr>
              </a:solidFill>
              <a:prstDash val="solid"/>
              <a:round/>
            </a:ln>
          </p:spPr>
          <p:txBody>
            <a:bodyPr/>
            <a:lstStyle/>
            <a:p/>
          </p:txBody>
        </p:sp>
        <p:sp>
          <p:nvSpPr>
            <p:cNvPr id="26" name="pl25"/>
            <p:cNvSpPr/>
            <p:nvPr/>
          </p:nvSpPr>
          <p:spPr>
            <a:xfrm>
              <a:off x="5822351" y="2968942"/>
              <a:ext cx="4049618" cy="0"/>
            </a:xfrm>
            <a:custGeom>
              <a:avLst/>
              <a:pathLst>
                <a:path w="4049618" h="0">
                  <a:moveTo>
                    <a:pt x="0" y="0"/>
                  </a:moveTo>
                  <a:lnTo>
                    <a:pt x="4049618" y="0"/>
                  </a:lnTo>
                  <a:lnTo>
                    <a:pt x="4049618" y="0"/>
                  </a:lnTo>
                </a:path>
              </a:pathLst>
            </a:custGeom>
            <a:ln w="6775" cap="flat">
              <a:solidFill>
                <a:srgbClr val="EBEBEB">
                  <a:alpha val="100000"/>
                </a:srgbClr>
              </a:solidFill>
              <a:prstDash val="solid"/>
              <a:round/>
            </a:ln>
          </p:spPr>
          <p:txBody>
            <a:bodyPr/>
            <a:lstStyle/>
            <a:p/>
          </p:txBody>
        </p:sp>
        <p:sp>
          <p:nvSpPr>
            <p:cNvPr id="27" name="pl26"/>
            <p:cNvSpPr/>
            <p:nvPr/>
          </p:nvSpPr>
          <p:spPr>
            <a:xfrm>
              <a:off x="5822351" y="5285358"/>
              <a:ext cx="4049618" cy="0"/>
            </a:xfrm>
            <a:custGeom>
              <a:avLst/>
              <a:pathLst>
                <a:path w="4049618" h="0">
                  <a:moveTo>
                    <a:pt x="0" y="0"/>
                  </a:moveTo>
                  <a:lnTo>
                    <a:pt x="4049618" y="0"/>
                  </a:lnTo>
                  <a:lnTo>
                    <a:pt x="4049618" y="0"/>
                  </a:lnTo>
                </a:path>
              </a:pathLst>
            </a:custGeom>
            <a:ln w="13550" cap="flat">
              <a:solidFill>
                <a:srgbClr val="EBEBEB">
                  <a:alpha val="100000"/>
                </a:srgbClr>
              </a:solidFill>
              <a:prstDash val="solid"/>
              <a:round/>
            </a:ln>
          </p:spPr>
          <p:txBody>
            <a:bodyPr/>
            <a:lstStyle/>
            <a:p/>
          </p:txBody>
        </p:sp>
        <p:sp>
          <p:nvSpPr>
            <p:cNvPr id="28" name="pl27"/>
            <p:cNvSpPr/>
            <p:nvPr/>
          </p:nvSpPr>
          <p:spPr>
            <a:xfrm>
              <a:off x="5822351" y="4358791"/>
              <a:ext cx="4049618" cy="0"/>
            </a:xfrm>
            <a:custGeom>
              <a:avLst/>
              <a:pathLst>
                <a:path w="4049618" h="0">
                  <a:moveTo>
                    <a:pt x="0" y="0"/>
                  </a:moveTo>
                  <a:lnTo>
                    <a:pt x="4049618" y="0"/>
                  </a:lnTo>
                  <a:lnTo>
                    <a:pt x="4049618" y="0"/>
                  </a:lnTo>
                </a:path>
              </a:pathLst>
            </a:custGeom>
            <a:ln w="13550" cap="flat">
              <a:solidFill>
                <a:srgbClr val="EBEBEB">
                  <a:alpha val="100000"/>
                </a:srgbClr>
              </a:solidFill>
              <a:prstDash val="solid"/>
              <a:round/>
            </a:ln>
          </p:spPr>
          <p:txBody>
            <a:bodyPr/>
            <a:lstStyle/>
            <a:p/>
          </p:txBody>
        </p:sp>
        <p:sp>
          <p:nvSpPr>
            <p:cNvPr id="29" name="pl28"/>
            <p:cNvSpPr/>
            <p:nvPr/>
          </p:nvSpPr>
          <p:spPr>
            <a:xfrm>
              <a:off x="5822351" y="3432225"/>
              <a:ext cx="4049618" cy="0"/>
            </a:xfrm>
            <a:custGeom>
              <a:avLst/>
              <a:pathLst>
                <a:path w="4049618" h="0">
                  <a:moveTo>
                    <a:pt x="0" y="0"/>
                  </a:moveTo>
                  <a:lnTo>
                    <a:pt x="4049618" y="0"/>
                  </a:lnTo>
                  <a:lnTo>
                    <a:pt x="4049618" y="0"/>
                  </a:lnTo>
                </a:path>
              </a:pathLst>
            </a:custGeom>
            <a:ln w="13550" cap="flat">
              <a:solidFill>
                <a:srgbClr val="EBEBEB">
                  <a:alpha val="100000"/>
                </a:srgbClr>
              </a:solidFill>
              <a:prstDash val="solid"/>
              <a:round/>
            </a:ln>
          </p:spPr>
          <p:txBody>
            <a:bodyPr/>
            <a:lstStyle/>
            <a:p/>
          </p:txBody>
        </p:sp>
        <p:sp>
          <p:nvSpPr>
            <p:cNvPr id="30" name="pl29"/>
            <p:cNvSpPr/>
            <p:nvPr/>
          </p:nvSpPr>
          <p:spPr>
            <a:xfrm>
              <a:off x="5822351" y="2505659"/>
              <a:ext cx="4049618" cy="0"/>
            </a:xfrm>
            <a:custGeom>
              <a:avLst/>
              <a:pathLst>
                <a:path w="4049618" h="0">
                  <a:moveTo>
                    <a:pt x="0" y="0"/>
                  </a:moveTo>
                  <a:lnTo>
                    <a:pt x="4049618" y="0"/>
                  </a:lnTo>
                  <a:lnTo>
                    <a:pt x="4049618" y="0"/>
                  </a:lnTo>
                </a:path>
              </a:pathLst>
            </a:custGeom>
            <a:ln w="13550" cap="flat">
              <a:solidFill>
                <a:srgbClr val="EBEBEB">
                  <a:alpha val="100000"/>
                </a:srgbClr>
              </a:solidFill>
              <a:prstDash val="solid"/>
              <a:round/>
            </a:ln>
          </p:spPr>
          <p:txBody>
            <a:bodyPr/>
            <a:lstStyle/>
            <a:p/>
          </p:txBody>
        </p:sp>
        <p:sp>
          <p:nvSpPr>
            <p:cNvPr id="31" name="rc30"/>
            <p:cNvSpPr/>
            <p:nvPr/>
          </p:nvSpPr>
          <p:spPr>
            <a:xfrm>
              <a:off x="5872141" y="4173478"/>
              <a:ext cx="298742" cy="111187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2" name="rc31"/>
            <p:cNvSpPr/>
            <p:nvPr/>
          </p:nvSpPr>
          <p:spPr>
            <a:xfrm>
              <a:off x="5872141" y="4173478"/>
              <a:ext cx="29874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3" name="rc32"/>
            <p:cNvSpPr/>
            <p:nvPr/>
          </p:nvSpPr>
          <p:spPr>
            <a:xfrm>
              <a:off x="5872141" y="4173478"/>
              <a:ext cx="29874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4" name="rc33"/>
            <p:cNvSpPr/>
            <p:nvPr/>
          </p:nvSpPr>
          <p:spPr>
            <a:xfrm>
              <a:off x="5872141" y="4173478"/>
              <a:ext cx="29874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5" name="rc34"/>
            <p:cNvSpPr/>
            <p:nvPr/>
          </p:nvSpPr>
          <p:spPr>
            <a:xfrm>
              <a:off x="6204077" y="3802852"/>
              <a:ext cx="298742" cy="148250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6" name="rc35"/>
            <p:cNvSpPr/>
            <p:nvPr/>
          </p:nvSpPr>
          <p:spPr>
            <a:xfrm>
              <a:off x="6204077" y="3802852"/>
              <a:ext cx="29874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7" name="rc36"/>
            <p:cNvSpPr/>
            <p:nvPr/>
          </p:nvSpPr>
          <p:spPr>
            <a:xfrm>
              <a:off x="6204077" y="3802852"/>
              <a:ext cx="29874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8" name="rc37"/>
            <p:cNvSpPr/>
            <p:nvPr/>
          </p:nvSpPr>
          <p:spPr>
            <a:xfrm>
              <a:off x="6204077" y="3802852"/>
              <a:ext cx="29874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9" name="rc38"/>
            <p:cNvSpPr/>
            <p:nvPr/>
          </p:nvSpPr>
          <p:spPr>
            <a:xfrm>
              <a:off x="6536013" y="4173478"/>
              <a:ext cx="298742" cy="111187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0" name="rc39"/>
            <p:cNvSpPr/>
            <p:nvPr/>
          </p:nvSpPr>
          <p:spPr>
            <a:xfrm>
              <a:off x="6536013" y="4173478"/>
              <a:ext cx="29874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1" name="rc40"/>
            <p:cNvSpPr/>
            <p:nvPr/>
          </p:nvSpPr>
          <p:spPr>
            <a:xfrm>
              <a:off x="6536013" y="4173478"/>
              <a:ext cx="29874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2" name="rc41"/>
            <p:cNvSpPr/>
            <p:nvPr/>
          </p:nvSpPr>
          <p:spPr>
            <a:xfrm>
              <a:off x="6536013" y="4173478"/>
              <a:ext cx="29874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3" name="rc42"/>
            <p:cNvSpPr/>
            <p:nvPr/>
          </p:nvSpPr>
          <p:spPr>
            <a:xfrm>
              <a:off x="6867949" y="4173478"/>
              <a:ext cx="298742" cy="111187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4" name="rc43"/>
            <p:cNvSpPr/>
            <p:nvPr/>
          </p:nvSpPr>
          <p:spPr>
            <a:xfrm>
              <a:off x="6867949" y="3988165"/>
              <a:ext cx="298742" cy="18531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 name="rc44"/>
            <p:cNvSpPr/>
            <p:nvPr/>
          </p:nvSpPr>
          <p:spPr>
            <a:xfrm>
              <a:off x="6867949" y="3988165"/>
              <a:ext cx="29874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6" name="rc45"/>
            <p:cNvSpPr/>
            <p:nvPr/>
          </p:nvSpPr>
          <p:spPr>
            <a:xfrm>
              <a:off x="6867949" y="3988165"/>
              <a:ext cx="29874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7" name="rc46"/>
            <p:cNvSpPr/>
            <p:nvPr/>
          </p:nvSpPr>
          <p:spPr>
            <a:xfrm>
              <a:off x="7199885" y="5100044"/>
              <a:ext cx="298742" cy="18531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8" name="rc47"/>
            <p:cNvSpPr/>
            <p:nvPr/>
          </p:nvSpPr>
          <p:spPr>
            <a:xfrm>
              <a:off x="7199885" y="4914731"/>
              <a:ext cx="298742" cy="18531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9" name="rc48"/>
            <p:cNvSpPr/>
            <p:nvPr/>
          </p:nvSpPr>
          <p:spPr>
            <a:xfrm>
              <a:off x="7199885" y="4914731"/>
              <a:ext cx="29874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0" name="rc49"/>
            <p:cNvSpPr/>
            <p:nvPr/>
          </p:nvSpPr>
          <p:spPr>
            <a:xfrm>
              <a:off x="7199885" y="4914731"/>
              <a:ext cx="29874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1" name="rc50"/>
            <p:cNvSpPr/>
            <p:nvPr/>
          </p:nvSpPr>
          <p:spPr>
            <a:xfrm>
              <a:off x="7863757" y="4729418"/>
              <a:ext cx="298742" cy="55593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2" name="rc51"/>
            <p:cNvSpPr/>
            <p:nvPr/>
          </p:nvSpPr>
          <p:spPr>
            <a:xfrm>
              <a:off x="7863757" y="4729418"/>
              <a:ext cx="29874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3" name="rc52"/>
            <p:cNvSpPr/>
            <p:nvPr/>
          </p:nvSpPr>
          <p:spPr>
            <a:xfrm>
              <a:off x="7863757" y="4729418"/>
              <a:ext cx="29874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4" name="rc53"/>
            <p:cNvSpPr/>
            <p:nvPr/>
          </p:nvSpPr>
          <p:spPr>
            <a:xfrm>
              <a:off x="7863757" y="4729418"/>
              <a:ext cx="29874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5" name="rc54"/>
            <p:cNvSpPr/>
            <p:nvPr/>
          </p:nvSpPr>
          <p:spPr>
            <a:xfrm>
              <a:off x="8195693" y="5100044"/>
              <a:ext cx="298742" cy="18531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6" name="rc55"/>
            <p:cNvSpPr/>
            <p:nvPr/>
          </p:nvSpPr>
          <p:spPr>
            <a:xfrm>
              <a:off x="8195693" y="5100044"/>
              <a:ext cx="29874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7" name="rc56"/>
            <p:cNvSpPr/>
            <p:nvPr/>
          </p:nvSpPr>
          <p:spPr>
            <a:xfrm>
              <a:off x="8195693" y="5100044"/>
              <a:ext cx="29874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8" name="rc57"/>
            <p:cNvSpPr/>
            <p:nvPr/>
          </p:nvSpPr>
          <p:spPr>
            <a:xfrm>
              <a:off x="8195693" y="5100044"/>
              <a:ext cx="29874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9" name="rc58"/>
            <p:cNvSpPr/>
            <p:nvPr/>
          </p:nvSpPr>
          <p:spPr>
            <a:xfrm>
              <a:off x="9191501" y="4914731"/>
              <a:ext cx="298742" cy="37062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0" name="rc59"/>
            <p:cNvSpPr/>
            <p:nvPr/>
          </p:nvSpPr>
          <p:spPr>
            <a:xfrm>
              <a:off x="9191501" y="4914731"/>
              <a:ext cx="29874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1" name="rc60"/>
            <p:cNvSpPr/>
            <p:nvPr/>
          </p:nvSpPr>
          <p:spPr>
            <a:xfrm>
              <a:off x="9191501" y="4914731"/>
              <a:ext cx="29874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2" name="rc61"/>
            <p:cNvSpPr/>
            <p:nvPr/>
          </p:nvSpPr>
          <p:spPr>
            <a:xfrm>
              <a:off x="9191501" y="4914731"/>
              <a:ext cx="29874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3" name="rc62"/>
            <p:cNvSpPr/>
            <p:nvPr/>
          </p:nvSpPr>
          <p:spPr>
            <a:xfrm>
              <a:off x="9523437" y="4914731"/>
              <a:ext cx="298742" cy="37062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4" name="rc63"/>
            <p:cNvSpPr/>
            <p:nvPr/>
          </p:nvSpPr>
          <p:spPr>
            <a:xfrm>
              <a:off x="9523437" y="4914731"/>
              <a:ext cx="29874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5" name="rc64"/>
            <p:cNvSpPr/>
            <p:nvPr/>
          </p:nvSpPr>
          <p:spPr>
            <a:xfrm>
              <a:off x="9523437" y="4914731"/>
              <a:ext cx="29874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6" name="rc65"/>
            <p:cNvSpPr/>
            <p:nvPr/>
          </p:nvSpPr>
          <p:spPr>
            <a:xfrm>
              <a:off x="9523437" y="4914731"/>
              <a:ext cx="29874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7" name="pg66"/>
            <p:cNvSpPr/>
            <p:nvPr/>
          </p:nvSpPr>
          <p:spPr>
            <a:xfrm>
              <a:off x="7042672" y="2153563"/>
              <a:ext cx="1608977" cy="373922"/>
            </a:xfrm>
            <a:custGeom>
              <a:avLst/>
              <a:pathLst>
                <a:path w="1608977" h="373922">
                  <a:moveTo>
                    <a:pt x="31220" y="373922"/>
                  </a:moveTo>
                  <a:lnTo>
                    <a:pt x="1577756" y="373922"/>
                  </a:lnTo>
                  <a:lnTo>
                    <a:pt x="1576499" y="373897"/>
                  </a:lnTo>
                  <a:lnTo>
                    <a:pt x="1581520" y="373695"/>
                  </a:lnTo>
                  <a:lnTo>
                    <a:pt x="1586442" y="372690"/>
                  </a:lnTo>
                  <a:lnTo>
                    <a:pt x="1591140" y="370908"/>
                  </a:lnTo>
                  <a:lnTo>
                    <a:pt x="1595492" y="368396"/>
                  </a:lnTo>
                  <a:lnTo>
                    <a:pt x="1599384" y="365218"/>
                  </a:lnTo>
                  <a:lnTo>
                    <a:pt x="1602715" y="361457"/>
                  </a:lnTo>
                  <a:lnTo>
                    <a:pt x="1605401" y="357211"/>
                  </a:lnTo>
                  <a:lnTo>
                    <a:pt x="1607370" y="352588"/>
                  </a:lnTo>
                  <a:lnTo>
                    <a:pt x="1608573" y="347710"/>
                  </a:lnTo>
                  <a:lnTo>
                    <a:pt x="1608977" y="342702"/>
                  </a:lnTo>
                  <a:lnTo>
                    <a:pt x="1608977" y="31220"/>
                  </a:lnTo>
                  <a:lnTo>
                    <a:pt x="1608573" y="26212"/>
                  </a:lnTo>
                  <a:lnTo>
                    <a:pt x="1607370" y="21334"/>
                  </a:lnTo>
                  <a:lnTo>
                    <a:pt x="1605401" y="16711"/>
                  </a:lnTo>
                  <a:lnTo>
                    <a:pt x="1602715" y="12465"/>
                  </a:lnTo>
                  <a:lnTo>
                    <a:pt x="1599384" y="8704"/>
                  </a:lnTo>
                  <a:lnTo>
                    <a:pt x="1595492" y="5526"/>
                  </a:lnTo>
                  <a:lnTo>
                    <a:pt x="1591140" y="3014"/>
                  </a:lnTo>
                  <a:lnTo>
                    <a:pt x="1586442" y="1232"/>
                  </a:lnTo>
                  <a:lnTo>
                    <a:pt x="1581520" y="227"/>
                  </a:lnTo>
                  <a:lnTo>
                    <a:pt x="157775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8" name="tx67"/>
            <p:cNvSpPr/>
            <p:nvPr/>
          </p:nvSpPr>
          <p:spPr>
            <a:xfrm>
              <a:off x="7167554" y="2239827"/>
              <a:ext cx="135921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37 case(s)</a:t>
              </a:r>
            </a:p>
          </p:txBody>
        </p:sp>
        <p:sp>
          <p:nvSpPr>
            <p:cNvPr id="69" name="pg68"/>
            <p:cNvSpPr/>
            <p:nvPr/>
          </p:nvSpPr>
          <p:spPr>
            <a:xfrm>
              <a:off x="7233073" y="2394471"/>
              <a:ext cx="1228175" cy="311602"/>
            </a:xfrm>
            <a:custGeom>
              <a:avLst/>
              <a:pathLst>
                <a:path w="1228175" h="311602">
                  <a:moveTo>
                    <a:pt x="26017" y="311602"/>
                  </a:moveTo>
                  <a:lnTo>
                    <a:pt x="1202157" y="311602"/>
                  </a:lnTo>
                  <a:lnTo>
                    <a:pt x="1201110" y="311581"/>
                  </a:lnTo>
                  <a:lnTo>
                    <a:pt x="1205293" y="311412"/>
                  </a:lnTo>
                  <a:lnTo>
                    <a:pt x="1209396" y="310575"/>
                  </a:lnTo>
                  <a:lnTo>
                    <a:pt x="1213311" y="309090"/>
                  </a:lnTo>
                  <a:lnTo>
                    <a:pt x="1216937" y="306996"/>
                  </a:lnTo>
                  <a:lnTo>
                    <a:pt x="1220180" y="304348"/>
                  </a:lnTo>
                  <a:lnTo>
                    <a:pt x="1222957" y="301214"/>
                  </a:lnTo>
                  <a:lnTo>
                    <a:pt x="1225194" y="297675"/>
                  </a:lnTo>
                  <a:lnTo>
                    <a:pt x="1226836" y="293823"/>
                  </a:lnTo>
                  <a:lnTo>
                    <a:pt x="1227838" y="289758"/>
                  </a:lnTo>
                  <a:lnTo>
                    <a:pt x="1228175" y="285585"/>
                  </a:lnTo>
                  <a:lnTo>
                    <a:pt x="1228175" y="26017"/>
                  </a:lnTo>
                  <a:lnTo>
                    <a:pt x="1227838" y="21843"/>
                  </a:lnTo>
                  <a:lnTo>
                    <a:pt x="1226836" y="17778"/>
                  </a:lnTo>
                  <a:lnTo>
                    <a:pt x="1225194" y="13926"/>
                  </a:lnTo>
                  <a:lnTo>
                    <a:pt x="1222957" y="10387"/>
                  </a:lnTo>
                  <a:lnTo>
                    <a:pt x="1220180" y="7253"/>
                  </a:lnTo>
                  <a:lnTo>
                    <a:pt x="1216937" y="4605"/>
                  </a:lnTo>
                  <a:lnTo>
                    <a:pt x="1213311" y="2511"/>
                  </a:lnTo>
                  <a:lnTo>
                    <a:pt x="1209396" y="1027"/>
                  </a:lnTo>
                  <a:lnTo>
                    <a:pt x="1205293" y="189"/>
                  </a:lnTo>
                  <a:lnTo>
                    <a:pt x="120215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70" name="tx69"/>
            <p:cNvSpPr/>
            <p:nvPr/>
          </p:nvSpPr>
          <p:spPr>
            <a:xfrm>
              <a:off x="7337142" y="2466357"/>
              <a:ext cx="102003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35 case(s)</a:t>
              </a:r>
            </a:p>
          </p:txBody>
        </p:sp>
        <p:sp>
          <p:nvSpPr>
            <p:cNvPr id="71" name="rc70"/>
            <p:cNvSpPr/>
            <p:nvPr/>
          </p:nvSpPr>
          <p:spPr>
            <a:xfrm>
              <a:off x="5822351" y="2153563"/>
              <a:ext cx="4049618" cy="3131794"/>
            </a:xfrm>
            <a:prstGeom prst="rect">
              <a:avLst/>
            </a:prstGeom>
            <a:ln w="13550" cap="rnd">
              <a:solidFill>
                <a:srgbClr val="333333">
                  <a:alpha val="100000"/>
                </a:srgbClr>
              </a:solidFill>
              <a:prstDash val="solid"/>
              <a:round/>
            </a:ln>
          </p:spPr>
          <p:txBody>
            <a:bodyPr/>
            <a:lstStyle/>
            <a:p/>
          </p:txBody>
        </p:sp>
        <p:sp>
          <p:nvSpPr>
            <p:cNvPr id="72" name="rc71"/>
            <p:cNvSpPr/>
            <p:nvPr/>
          </p:nvSpPr>
          <p:spPr>
            <a:xfrm>
              <a:off x="9871970" y="2153563"/>
              <a:ext cx="4049618" cy="3131794"/>
            </a:xfrm>
            <a:prstGeom prst="rect">
              <a:avLst/>
            </a:prstGeom>
            <a:solidFill>
              <a:srgbClr val="FFFFFF">
                <a:alpha val="100000"/>
              </a:srgbClr>
            </a:solidFill>
          </p:spPr>
          <p:txBody>
            <a:bodyPr/>
            <a:lstStyle/>
            <a:p/>
          </p:txBody>
        </p:sp>
        <p:sp>
          <p:nvSpPr>
            <p:cNvPr id="73" name="pl72"/>
            <p:cNvSpPr/>
            <p:nvPr/>
          </p:nvSpPr>
          <p:spPr>
            <a:xfrm>
              <a:off x="9871970" y="4822075"/>
              <a:ext cx="4049618" cy="0"/>
            </a:xfrm>
            <a:custGeom>
              <a:avLst/>
              <a:pathLst>
                <a:path w="4049618" h="0">
                  <a:moveTo>
                    <a:pt x="0" y="0"/>
                  </a:moveTo>
                  <a:lnTo>
                    <a:pt x="4049618" y="0"/>
                  </a:lnTo>
                  <a:lnTo>
                    <a:pt x="4049618" y="0"/>
                  </a:lnTo>
                </a:path>
              </a:pathLst>
            </a:custGeom>
            <a:ln w="6775" cap="flat">
              <a:solidFill>
                <a:srgbClr val="EBEBEB">
                  <a:alpha val="100000"/>
                </a:srgbClr>
              </a:solidFill>
              <a:prstDash val="solid"/>
              <a:round/>
            </a:ln>
          </p:spPr>
          <p:txBody>
            <a:bodyPr/>
            <a:lstStyle/>
            <a:p/>
          </p:txBody>
        </p:sp>
        <p:sp>
          <p:nvSpPr>
            <p:cNvPr id="74" name="pl73"/>
            <p:cNvSpPr/>
            <p:nvPr/>
          </p:nvSpPr>
          <p:spPr>
            <a:xfrm>
              <a:off x="9871970" y="3895508"/>
              <a:ext cx="4049618" cy="0"/>
            </a:xfrm>
            <a:custGeom>
              <a:avLst/>
              <a:pathLst>
                <a:path w="4049618" h="0">
                  <a:moveTo>
                    <a:pt x="0" y="0"/>
                  </a:moveTo>
                  <a:lnTo>
                    <a:pt x="4049618" y="0"/>
                  </a:lnTo>
                  <a:lnTo>
                    <a:pt x="4049618" y="0"/>
                  </a:lnTo>
                </a:path>
              </a:pathLst>
            </a:custGeom>
            <a:ln w="6775" cap="flat">
              <a:solidFill>
                <a:srgbClr val="EBEBEB">
                  <a:alpha val="100000"/>
                </a:srgbClr>
              </a:solidFill>
              <a:prstDash val="solid"/>
              <a:round/>
            </a:ln>
          </p:spPr>
          <p:txBody>
            <a:bodyPr/>
            <a:lstStyle/>
            <a:p/>
          </p:txBody>
        </p:sp>
        <p:sp>
          <p:nvSpPr>
            <p:cNvPr id="75" name="pl74"/>
            <p:cNvSpPr/>
            <p:nvPr/>
          </p:nvSpPr>
          <p:spPr>
            <a:xfrm>
              <a:off x="9871970" y="2968942"/>
              <a:ext cx="4049618" cy="0"/>
            </a:xfrm>
            <a:custGeom>
              <a:avLst/>
              <a:pathLst>
                <a:path w="4049618" h="0">
                  <a:moveTo>
                    <a:pt x="0" y="0"/>
                  </a:moveTo>
                  <a:lnTo>
                    <a:pt x="4049618" y="0"/>
                  </a:lnTo>
                  <a:lnTo>
                    <a:pt x="4049618" y="0"/>
                  </a:lnTo>
                </a:path>
              </a:pathLst>
            </a:custGeom>
            <a:ln w="6775" cap="flat">
              <a:solidFill>
                <a:srgbClr val="EBEBEB">
                  <a:alpha val="100000"/>
                </a:srgbClr>
              </a:solidFill>
              <a:prstDash val="solid"/>
              <a:round/>
            </a:ln>
          </p:spPr>
          <p:txBody>
            <a:bodyPr/>
            <a:lstStyle/>
            <a:p/>
          </p:txBody>
        </p:sp>
        <p:sp>
          <p:nvSpPr>
            <p:cNvPr id="76" name="pl75"/>
            <p:cNvSpPr/>
            <p:nvPr/>
          </p:nvSpPr>
          <p:spPr>
            <a:xfrm>
              <a:off x="9871970" y="5285358"/>
              <a:ext cx="4049618" cy="0"/>
            </a:xfrm>
            <a:custGeom>
              <a:avLst/>
              <a:pathLst>
                <a:path w="4049618" h="0">
                  <a:moveTo>
                    <a:pt x="0" y="0"/>
                  </a:moveTo>
                  <a:lnTo>
                    <a:pt x="4049618" y="0"/>
                  </a:lnTo>
                  <a:lnTo>
                    <a:pt x="4049618" y="0"/>
                  </a:lnTo>
                </a:path>
              </a:pathLst>
            </a:custGeom>
            <a:ln w="13550" cap="flat">
              <a:solidFill>
                <a:srgbClr val="EBEBEB">
                  <a:alpha val="100000"/>
                </a:srgbClr>
              </a:solidFill>
              <a:prstDash val="solid"/>
              <a:round/>
            </a:ln>
          </p:spPr>
          <p:txBody>
            <a:bodyPr/>
            <a:lstStyle/>
            <a:p/>
          </p:txBody>
        </p:sp>
        <p:sp>
          <p:nvSpPr>
            <p:cNvPr id="77" name="pl76"/>
            <p:cNvSpPr/>
            <p:nvPr/>
          </p:nvSpPr>
          <p:spPr>
            <a:xfrm>
              <a:off x="9871970" y="4358791"/>
              <a:ext cx="4049618" cy="0"/>
            </a:xfrm>
            <a:custGeom>
              <a:avLst/>
              <a:pathLst>
                <a:path w="4049618" h="0">
                  <a:moveTo>
                    <a:pt x="0" y="0"/>
                  </a:moveTo>
                  <a:lnTo>
                    <a:pt x="4049618" y="0"/>
                  </a:lnTo>
                  <a:lnTo>
                    <a:pt x="4049618" y="0"/>
                  </a:lnTo>
                </a:path>
              </a:pathLst>
            </a:custGeom>
            <a:ln w="13550" cap="flat">
              <a:solidFill>
                <a:srgbClr val="EBEBEB">
                  <a:alpha val="100000"/>
                </a:srgbClr>
              </a:solidFill>
              <a:prstDash val="solid"/>
              <a:round/>
            </a:ln>
          </p:spPr>
          <p:txBody>
            <a:bodyPr/>
            <a:lstStyle/>
            <a:p/>
          </p:txBody>
        </p:sp>
        <p:sp>
          <p:nvSpPr>
            <p:cNvPr id="78" name="pl77"/>
            <p:cNvSpPr/>
            <p:nvPr/>
          </p:nvSpPr>
          <p:spPr>
            <a:xfrm>
              <a:off x="9871970" y="3432225"/>
              <a:ext cx="4049618" cy="0"/>
            </a:xfrm>
            <a:custGeom>
              <a:avLst/>
              <a:pathLst>
                <a:path w="4049618" h="0">
                  <a:moveTo>
                    <a:pt x="0" y="0"/>
                  </a:moveTo>
                  <a:lnTo>
                    <a:pt x="4049618" y="0"/>
                  </a:lnTo>
                  <a:lnTo>
                    <a:pt x="4049618" y="0"/>
                  </a:lnTo>
                </a:path>
              </a:pathLst>
            </a:custGeom>
            <a:ln w="13550" cap="flat">
              <a:solidFill>
                <a:srgbClr val="EBEBEB">
                  <a:alpha val="100000"/>
                </a:srgbClr>
              </a:solidFill>
              <a:prstDash val="solid"/>
              <a:round/>
            </a:ln>
          </p:spPr>
          <p:txBody>
            <a:bodyPr/>
            <a:lstStyle/>
            <a:p/>
          </p:txBody>
        </p:sp>
        <p:sp>
          <p:nvSpPr>
            <p:cNvPr id="79" name="pl78"/>
            <p:cNvSpPr/>
            <p:nvPr/>
          </p:nvSpPr>
          <p:spPr>
            <a:xfrm>
              <a:off x="9871970" y="2505659"/>
              <a:ext cx="4049618" cy="0"/>
            </a:xfrm>
            <a:custGeom>
              <a:avLst/>
              <a:pathLst>
                <a:path w="4049618" h="0">
                  <a:moveTo>
                    <a:pt x="0" y="0"/>
                  </a:moveTo>
                  <a:lnTo>
                    <a:pt x="4049618" y="0"/>
                  </a:lnTo>
                  <a:lnTo>
                    <a:pt x="4049618" y="0"/>
                  </a:lnTo>
                </a:path>
              </a:pathLst>
            </a:custGeom>
            <a:ln w="13550" cap="flat">
              <a:solidFill>
                <a:srgbClr val="EBEBEB">
                  <a:alpha val="100000"/>
                </a:srgbClr>
              </a:solidFill>
              <a:prstDash val="solid"/>
              <a:round/>
            </a:ln>
          </p:spPr>
          <p:txBody>
            <a:bodyPr/>
            <a:lstStyle/>
            <a:p/>
          </p:txBody>
        </p:sp>
        <p:sp>
          <p:nvSpPr>
            <p:cNvPr id="80" name="rc79"/>
            <p:cNvSpPr/>
            <p:nvPr/>
          </p:nvSpPr>
          <p:spPr>
            <a:xfrm>
              <a:off x="9921760" y="4173478"/>
              <a:ext cx="298742" cy="111187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1" name="rc80"/>
            <p:cNvSpPr/>
            <p:nvPr/>
          </p:nvSpPr>
          <p:spPr>
            <a:xfrm>
              <a:off x="9921760" y="4173478"/>
              <a:ext cx="29874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2" name="rc81"/>
            <p:cNvSpPr/>
            <p:nvPr/>
          </p:nvSpPr>
          <p:spPr>
            <a:xfrm>
              <a:off x="9921760" y="4173478"/>
              <a:ext cx="29874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3" name="rc82"/>
            <p:cNvSpPr/>
            <p:nvPr/>
          </p:nvSpPr>
          <p:spPr>
            <a:xfrm>
              <a:off x="9921760" y="4173478"/>
              <a:ext cx="29874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4" name="rc83"/>
            <p:cNvSpPr/>
            <p:nvPr/>
          </p:nvSpPr>
          <p:spPr>
            <a:xfrm>
              <a:off x="10253696" y="5100044"/>
              <a:ext cx="298742" cy="18531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5" name="rc84"/>
            <p:cNvSpPr/>
            <p:nvPr/>
          </p:nvSpPr>
          <p:spPr>
            <a:xfrm>
              <a:off x="10253696" y="5100044"/>
              <a:ext cx="29874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6" name="rc85"/>
            <p:cNvSpPr/>
            <p:nvPr/>
          </p:nvSpPr>
          <p:spPr>
            <a:xfrm>
              <a:off x="10253696" y="5100044"/>
              <a:ext cx="29874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7" name="rc86"/>
            <p:cNvSpPr/>
            <p:nvPr/>
          </p:nvSpPr>
          <p:spPr>
            <a:xfrm>
              <a:off x="10253696" y="5100044"/>
              <a:ext cx="29874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8" name="rc87"/>
            <p:cNvSpPr/>
            <p:nvPr/>
          </p:nvSpPr>
          <p:spPr>
            <a:xfrm>
              <a:off x="10585632" y="5100044"/>
              <a:ext cx="298742" cy="18531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9" name="rc88"/>
            <p:cNvSpPr/>
            <p:nvPr/>
          </p:nvSpPr>
          <p:spPr>
            <a:xfrm>
              <a:off x="10585632" y="5100044"/>
              <a:ext cx="29874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0" name="rc89"/>
            <p:cNvSpPr/>
            <p:nvPr/>
          </p:nvSpPr>
          <p:spPr>
            <a:xfrm>
              <a:off x="10585632" y="5100044"/>
              <a:ext cx="29874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1" name="rc90"/>
            <p:cNvSpPr/>
            <p:nvPr/>
          </p:nvSpPr>
          <p:spPr>
            <a:xfrm>
              <a:off x="10585632" y="5100044"/>
              <a:ext cx="29874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2" name="rc91"/>
            <p:cNvSpPr/>
            <p:nvPr/>
          </p:nvSpPr>
          <p:spPr>
            <a:xfrm>
              <a:off x="11249504" y="3061598"/>
              <a:ext cx="298742" cy="222375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3" name="rc92"/>
            <p:cNvSpPr/>
            <p:nvPr/>
          </p:nvSpPr>
          <p:spPr>
            <a:xfrm>
              <a:off x="11249504" y="2876285"/>
              <a:ext cx="298742" cy="18531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4" name="rc93"/>
            <p:cNvSpPr/>
            <p:nvPr/>
          </p:nvSpPr>
          <p:spPr>
            <a:xfrm>
              <a:off x="11249504" y="2876285"/>
              <a:ext cx="29874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5" name="rc94"/>
            <p:cNvSpPr/>
            <p:nvPr/>
          </p:nvSpPr>
          <p:spPr>
            <a:xfrm>
              <a:off x="11249504" y="2876285"/>
              <a:ext cx="29874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6" name="rc95"/>
            <p:cNvSpPr/>
            <p:nvPr/>
          </p:nvSpPr>
          <p:spPr>
            <a:xfrm>
              <a:off x="11581440" y="3617538"/>
              <a:ext cx="298742" cy="166781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7" name="rc96"/>
            <p:cNvSpPr/>
            <p:nvPr/>
          </p:nvSpPr>
          <p:spPr>
            <a:xfrm>
              <a:off x="11581440" y="3246912"/>
              <a:ext cx="298742" cy="37062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8" name="rc97"/>
            <p:cNvSpPr/>
            <p:nvPr/>
          </p:nvSpPr>
          <p:spPr>
            <a:xfrm>
              <a:off x="11581440" y="3246912"/>
              <a:ext cx="29874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9" name="rc98"/>
            <p:cNvSpPr/>
            <p:nvPr/>
          </p:nvSpPr>
          <p:spPr>
            <a:xfrm>
              <a:off x="11581440" y="3246912"/>
              <a:ext cx="29874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0" name="rc99"/>
            <p:cNvSpPr/>
            <p:nvPr/>
          </p:nvSpPr>
          <p:spPr>
            <a:xfrm>
              <a:off x="11913376" y="4358791"/>
              <a:ext cx="298742" cy="92656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1" name="rc100"/>
            <p:cNvSpPr/>
            <p:nvPr/>
          </p:nvSpPr>
          <p:spPr>
            <a:xfrm>
              <a:off x="11913376" y="4358791"/>
              <a:ext cx="29874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2" name="rc101"/>
            <p:cNvSpPr/>
            <p:nvPr/>
          </p:nvSpPr>
          <p:spPr>
            <a:xfrm>
              <a:off x="11913376" y="4358791"/>
              <a:ext cx="29874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3" name="rc102"/>
            <p:cNvSpPr/>
            <p:nvPr/>
          </p:nvSpPr>
          <p:spPr>
            <a:xfrm>
              <a:off x="11913376" y="4358791"/>
              <a:ext cx="29874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4" name="rc103"/>
            <p:cNvSpPr/>
            <p:nvPr/>
          </p:nvSpPr>
          <p:spPr>
            <a:xfrm>
              <a:off x="12245312" y="5100044"/>
              <a:ext cx="298742" cy="18531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5" name="rc104"/>
            <p:cNvSpPr/>
            <p:nvPr/>
          </p:nvSpPr>
          <p:spPr>
            <a:xfrm>
              <a:off x="12245312" y="5100044"/>
              <a:ext cx="29874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6" name="rc105"/>
            <p:cNvSpPr/>
            <p:nvPr/>
          </p:nvSpPr>
          <p:spPr>
            <a:xfrm>
              <a:off x="12245312" y="5100044"/>
              <a:ext cx="29874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7" name="rc106"/>
            <p:cNvSpPr/>
            <p:nvPr/>
          </p:nvSpPr>
          <p:spPr>
            <a:xfrm>
              <a:off x="12245312" y="5100044"/>
              <a:ext cx="29874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8" name="pg107"/>
            <p:cNvSpPr/>
            <p:nvPr/>
          </p:nvSpPr>
          <p:spPr>
            <a:xfrm>
              <a:off x="11092290" y="2153563"/>
              <a:ext cx="1608977" cy="373922"/>
            </a:xfrm>
            <a:custGeom>
              <a:avLst/>
              <a:pathLst>
                <a:path w="1608977" h="373922">
                  <a:moveTo>
                    <a:pt x="31220" y="373922"/>
                  </a:moveTo>
                  <a:lnTo>
                    <a:pt x="1577756" y="373922"/>
                  </a:lnTo>
                  <a:lnTo>
                    <a:pt x="1576499" y="373897"/>
                  </a:lnTo>
                  <a:lnTo>
                    <a:pt x="1581520" y="373695"/>
                  </a:lnTo>
                  <a:lnTo>
                    <a:pt x="1586442" y="372690"/>
                  </a:lnTo>
                  <a:lnTo>
                    <a:pt x="1591140" y="370908"/>
                  </a:lnTo>
                  <a:lnTo>
                    <a:pt x="1595492" y="368396"/>
                  </a:lnTo>
                  <a:lnTo>
                    <a:pt x="1599384" y="365218"/>
                  </a:lnTo>
                  <a:lnTo>
                    <a:pt x="1602715" y="361457"/>
                  </a:lnTo>
                  <a:lnTo>
                    <a:pt x="1605401" y="357211"/>
                  </a:lnTo>
                  <a:lnTo>
                    <a:pt x="1607370" y="352588"/>
                  </a:lnTo>
                  <a:lnTo>
                    <a:pt x="1608573" y="347710"/>
                  </a:lnTo>
                  <a:lnTo>
                    <a:pt x="1608977" y="342702"/>
                  </a:lnTo>
                  <a:lnTo>
                    <a:pt x="1608977" y="31220"/>
                  </a:lnTo>
                  <a:lnTo>
                    <a:pt x="1608573" y="26212"/>
                  </a:lnTo>
                  <a:lnTo>
                    <a:pt x="1607370" y="21334"/>
                  </a:lnTo>
                  <a:lnTo>
                    <a:pt x="1605401" y="16711"/>
                  </a:lnTo>
                  <a:lnTo>
                    <a:pt x="1602715" y="12465"/>
                  </a:lnTo>
                  <a:lnTo>
                    <a:pt x="1599384" y="8704"/>
                  </a:lnTo>
                  <a:lnTo>
                    <a:pt x="1595492" y="5526"/>
                  </a:lnTo>
                  <a:lnTo>
                    <a:pt x="1591140" y="3014"/>
                  </a:lnTo>
                  <a:lnTo>
                    <a:pt x="1586442" y="1232"/>
                  </a:lnTo>
                  <a:lnTo>
                    <a:pt x="1581520" y="227"/>
                  </a:lnTo>
                  <a:lnTo>
                    <a:pt x="157775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09" name="tx108"/>
            <p:cNvSpPr/>
            <p:nvPr/>
          </p:nvSpPr>
          <p:spPr>
            <a:xfrm>
              <a:off x="11217173" y="2239827"/>
              <a:ext cx="135921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38 case(s)</a:t>
              </a:r>
            </a:p>
          </p:txBody>
        </p:sp>
        <p:sp>
          <p:nvSpPr>
            <p:cNvPr id="110" name="pg109"/>
            <p:cNvSpPr/>
            <p:nvPr/>
          </p:nvSpPr>
          <p:spPr>
            <a:xfrm>
              <a:off x="11282692" y="2394471"/>
              <a:ext cx="1228175" cy="311602"/>
            </a:xfrm>
            <a:custGeom>
              <a:avLst/>
              <a:pathLst>
                <a:path w="1228175" h="311602">
                  <a:moveTo>
                    <a:pt x="26017" y="311602"/>
                  </a:moveTo>
                  <a:lnTo>
                    <a:pt x="1202157" y="311602"/>
                  </a:lnTo>
                  <a:lnTo>
                    <a:pt x="1201110" y="311581"/>
                  </a:lnTo>
                  <a:lnTo>
                    <a:pt x="1205293" y="311412"/>
                  </a:lnTo>
                  <a:lnTo>
                    <a:pt x="1209396" y="310575"/>
                  </a:lnTo>
                  <a:lnTo>
                    <a:pt x="1213311" y="309090"/>
                  </a:lnTo>
                  <a:lnTo>
                    <a:pt x="1216937" y="306996"/>
                  </a:lnTo>
                  <a:lnTo>
                    <a:pt x="1220180" y="304348"/>
                  </a:lnTo>
                  <a:lnTo>
                    <a:pt x="1222957" y="301214"/>
                  </a:lnTo>
                  <a:lnTo>
                    <a:pt x="1225194" y="297675"/>
                  </a:lnTo>
                  <a:lnTo>
                    <a:pt x="1226836" y="293823"/>
                  </a:lnTo>
                  <a:lnTo>
                    <a:pt x="1227838" y="289758"/>
                  </a:lnTo>
                  <a:lnTo>
                    <a:pt x="1228175" y="285585"/>
                  </a:lnTo>
                  <a:lnTo>
                    <a:pt x="1228175" y="26017"/>
                  </a:lnTo>
                  <a:lnTo>
                    <a:pt x="1227838" y="21843"/>
                  </a:lnTo>
                  <a:lnTo>
                    <a:pt x="1226836" y="17778"/>
                  </a:lnTo>
                  <a:lnTo>
                    <a:pt x="1225194" y="13926"/>
                  </a:lnTo>
                  <a:lnTo>
                    <a:pt x="1222957" y="10387"/>
                  </a:lnTo>
                  <a:lnTo>
                    <a:pt x="1220180" y="7253"/>
                  </a:lnTo>
                  <a:lnTo>
                    <a:pt x="1216937" y="4605"/>
                  </a:lnTo>
                  <a:lnTo>
                    <a:pt x="1213311" y="2511"/>
                  </a:lnTo>
                  <a:lnTo>
                    <a:pt x="1209396" y="1027"/>
                  </a:lnTo>
                  <a:lnTo>
                    <a:pt x="1205293" y="189"/>
                  </a:lnTo>
                  <a:lnTo>
                    <a:pt x="120215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11" name="tx110"/>
            <p:cNvSpPr/>
            <p:nvPr/>
          </p:nvSpPr>
          <p:spPr>
            <a:xfrm>
              <a:off x="11386760" y="2466357"/>
              <a:ext cx="102003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40 case(s)</a:t>
              </a:r>
            </a:p>
          </p:txBody>
        </p:sp>
        <p:sp>
          <p:nvSpPr>
            <p:cNvPr id="112" name="rc111"/>
            <p:cNvSpPr/>
            <p:nvPr/>
          </p:nvSpPr>
          <p:spPr>
            <a:xfrm>
              <a:off x="9871970" y="2153563"/>
              <a:ext cx="4049618" cy="3131794"/>
            </a:xfrm>
            <a:prstGeom prst="rect">
              <a:avLst/>
            </a:prstGeom>
            <a:ln w="13550" cap="rnd">
              <a:solidFill>
                <a:srgbClr val="333333">
                  <a:alpha val="100000"/>
                </a:srgbClr>
              </a:solidFill>
              <a:prstDash val="solid"/>
              <a:round/>
            </a:ln>
          </p:spPr>
          <p:txBody>
            <a:bodyPr/>
            <a:lstStyle/>
            <a:p/>
          </p:txBody>
        </p:sp>
        <p:sp>
          <p:nvSpPr>
            <p:cNvPr id="113" name="rc112"/>
            <p:cNvSpPr/>
            <p:nvPr/>
          </p:nvSpPr>
          <p:spPr>
            <a:xfrm>
              <a:off x="13921588" y="2153563"/>
              <a:ext cx="4049618" cy="3131794"/>
            </a:xfrm>
            <a:prstGeom prst="rect">
              <a:avLst/>
            </a:prstGeom>
            <a:solidFill>
              <a:srgbClr val="FFFFFF">
                <a:alpha val="100000"/>
              </a:srgbClr>
            </a:solidFill>
          </p:spPr>
          <p:txBody>
            <a:bodyPr/>
            <a:lstStyle/>
            <a:p/>
          </p:txBody>
        </p:sp>
        <p:sp>
          <p:nvSpPr>
            <p:cNvPr id="114" name="pl113"/>
            <p:cNvSpPr/>
            <p:nvPr/>
          </p:nvSpPr>
          <p:spPr>
            <a:xfrm>
              <a:off x="13921588" y="4822075"/>
              <a:ext cx="4049618" cy="0"/>
            </a:xfrm>
            <a:custGeom>
              <a:avLst/>
              <a:pathLst>
                <a:path w="4049618" h="0">
                  <a:moveTo>
                    <a:pt x="0" y="0"/>
                  </a:moveTo>
                  <a:lnTo>
                    <a:pt x="4049618" y="0"/>
                  </a:lnTo>
                  <a:lnTo>
                    <a:pt x="4049618" y="0"/>
                  </a:lnTo>
                </a:path>
              </a:pathLst>
            </a:custGeom>
            <a:ln w="6775" cap="flat">
              <a:solidFill>
                <a:srgbClr val="EBEBEB">
                  <a:alpha val="100000"/>
                </a:srgbClr>
              </a:solidFill>
              <a:prstDash val="solid"/>
              <a:round/>
            </a:ln>
          </p:spPr>
          <p:txBody>
            <a:bodyPr/>
            <a:lstStyle/>
            <a:p/>
          </p:txBody>
        </p:sp>
        <p:sp>
          <p:nvSpPr>
            <p:cNvPr id="115" name="pl114"/>
            <p:cNvSpPr/>
            <p:nvPr/>
          </p:nvSpPr>
          <p:spPr>
            <a:xfrm>
              <a:off x="13921588" y="3895508"/>
              <a:ext cx="4049618" cy="0"/>
            </a:xfrm>
            <a:custGeom>
              <a:avLst/>
              <a:pathLst>
                <a:path w="4049618" h="0">
                  <a:moveTo>
                    <a:pt x="0" y="0"/>
                  </a:moveTo>
                  <a:lnTo>
                    <a:pt x="4049618" y="0"/>
                  </a:lnTo>
                  <a:lnTo>
                    <a:pt x="4049618" y="0"/>
                  </a:lnTo>
                </a:path>
              </a:pathLst>
            </a:custGeom>
            <a:ln w="6775" cap="flat">
              <a:solidFill>
                <a:srgbClr val="EBEBEB">
                  <a:alpha val="100000"/>
                </a:srgbClr>
              </a:solidFill>
              <a:prstDash val="solid"/>
              <a:round/>
            </a:ln>
          </p:spPr>
          <p:txBody>
            <a:bodyPr/>
            <a:lstStyle/>
            <a:p/>
          </p:txBody>
        </p:sp>
        <p:sp>
          <p:nvSpPr>
            <p:cNvPr id="116" name="pl115"/>
            <p:cNvSpPr/>
            <p:nvPr/>
          </p:nvSpPr>
          <p:spPr>
            <a:xfrm>
              <a:off x="13921588" y="2968942"/>
              <a:ext cx="4049618" cy="0"/>
            </a:xfrm>
            <a:custGeom>
              <a:avLst/>
              <a:pathLst>
                <a:path w="4049618" h="0">
                  <a:moveTo>
                    <a:pt x="0" y="0"/>
                  </a:moveTo>
                  <a:lnTo>
                    <a:pt x="4049618" y="0"/>
                  </a:lnTo>
                  <a:lnTo>
                    <a:pt x="4049618" y="0"/>
                  </a:lnTo>
                </a:path>
              </a:pathLst>
            </a:custGeom>
            <a:ln w="6775" cap="flat">
              <a:solidFill>
                <a:srgbClr val="EBEBEB">
                  <a:alpha val="100000"/>
                </a:srgbClr>
              </a:solidFill>
              <a:prstDash val="solid"/>
              <a:round/>
            </a:ln>
          </p:spPr>
          <p:txBody>
            <a:bodyPr/>
            <a:lstStyle/>
            <a:p/>
          </p:txBody>
        </p:sp>
        <p:sp>
          <p:nvSpPr>
            <p:cNvPr id="117" name="pl116"/>
            <p:cNvSpPr/>
            <p:nvPr/>
          </p:nvSpPr>
          <p:spPr>
            <a:xfrm>
              <a:off x="13921588" y="5285358"/>
              <a:ext cx="4049618" cy="0"/>
            </a:xfrm>
            <a:custGeom>
              <a:avLst/>
              <a:pathLst>
                <a:path w="4049618" h="0">
                  <a:moveTo>
                    <a:pt x="0" y="0"/>
                  </a:moveTo>
                  <a:lnTo>
                    <a:pt x="4049618" y="0"/>
                  </a:lnTo>
                  <a:lnTo>
                    <a:pt x="4049618" y="0"/>
                  </a:lnTo>
                </a:path>
              </a:pathLst>
            </a:custGeom>
            <a:ln w="13550" cap="flat">
              <a:solidFill>
                <a:srgbClr val="EBEBEB">
                  <a:alpha val="100000"/>
                </a:srgbClr>
              </a:solidFill>
              <a:prstDash val="solid"/>
              <a:round/>
            </a:ln>
          </p:spPr>
          <p:txBody>
            <a:bodyPr/>
            <a:lstStyle/>
            <a:p/>
          </p:txBody>
        </p:sp>
        <p:sp>
          <p:nvSpPr>
            <p:cNvPr id="118" name="pl117"/>
            <p:cNvSpPr/>
            <p:nvPr/>
          </p:nvSpPr>
          <p:spPr>
            <a:xfrm>
              <a:off x="13921588" y="4358791"/>
              <a:ext cx="4049618" cy="0"/>
            </a:xfrm>
            <a:custGeom>
              <a:avLst/>
              <a:pathLst>
                <a:path w="4049618" h="0">
                  <a:moveTo>
                    <a:pt x="0" y="0"/>
                  </a:moveTo>
                  <a:lnTo>
                    <a:pt x="4049618" y="0"/>
                  </a:lnTo>
                  <a:lnTo>
                    <a:pt x="4049618" y="0"/>
                  </a:lnTo>
                </a:path>
              </a:pathLst>
            </a:custGeom>
            <a:ln w="13550" cap="flat">
              <a:solidFill>
                <a:srgbClr val="EBEBEB">
                  <a:alpha val="100000"/>
                </a:srgbClr>
              </a:solidFill>
              <a:prstDash val="solid"/>
              <a:round/>
            </a:ln>
          </p:spPr>
          <p:txBody>
            <a:bodyPr/>
            <a:lstStyle/>
            <a:p/>
          </p:txBody>
        </p:sp>
        <p:sp>
          <p:nvSpPr>
            <p:cNvPr id="119" name="pl118"/>
            <p:cNvSpPr/>
            <p:nvPr/>
          </p:nvSpPr>
          <p:spPr>
            <a:xfrm>
              <a:off x="13921588" y="3432225"/>
              <a:ext cx="4049618" cy="0"/>
            </a:xfrm>
            <a:custGeom>
              <a:avLst/>
              <a:pathLst>
                <a:path w="4049618" h="0">
                  <a:moveTo>
                    <a:pt x="0" y="0"/>
                  </a:moveTo>
                  <a:lnTo>
                    <a:pt x="4049618" y="0"/>
                  </a:lnTo>
                  <a:lnTo>
                    <a:pt x="4049618" y="0"/>
                  </a:lnTo>
                </a:path>
              </a:pathLst>
            </a:custGeom>
            <a:ln w="13550" cap="flat">
              <a:solidFill>
                <a:srgbClr val="EBEBEB">
                  <a:alpha val="100000"/>
                </a:srgbClr>
              </a:solidFill>
              <a:prstDash val="solid"/>
              <a:round/>
            </a:ln>
          </p:spPr>
          <p:txBody>
            <a:bodyPr/>
            <a:lstStyle/>
            <a:p/>
          </p:txBody>
        </p:sp>
        <p:sp>
          <p:nvSpPr>
            <p:cNvPr id="120" name="pl119"/>
            <p:cNvSpPr/>
            <p:nvPr/>
          </p:nvSpPr>
          <p:spPr>
            <a:xfrm>
              <a:off x="13921588" y="2505659"/>
              <a:ext cx="4049618" cy="0"/>
            </a:xfrm>
            <a:custGeom>
              <a:avLst/>
              <a:pathLst>
                <a:path w="4049618" h="0">
                  <a:moveTo>
                    <a:pt x="0" y="0"/>
                  </a:moveTo>
                  <a:lnTo>
                    <a:pt x="4049618" y="0"/>
                  </a:lnTo>
                  <a:lnTo>
                    <a:pt x="4049618" y="0"/>
                  </a:lnTo>
                </a:path>
              </a:pathLst>
            </a:custGeom>
            <a:ln w="13550" cap="flat">
              <a:solidFill>
                <a:srgbClr val="EBEBEB">
                  <a:alpha val="100000"/>
                </a:srgbClr>
              </a:solidFill>
              <a:prstDash val="solid"/>
              <a:round/>
            </a:ln>
          </p:spPr>
          <p:txBody>
            <a:bodyPr/>
            <a:lstStyle/>
            <a:p/>
          </p:txBody>
        </p:sp>
        <p:sp>
          <p:nvSpPr>
            <p:cNvPr id="121" name="rc120"/>
            <p:cNvSpPr/>
            <p:nvPr/>
          </p:nvSpPr>
          <p:spPr>
            <a:xfrm>
              <a:off x="13971379" y="4729418"/>
              <a:ext cx="298742" cy="55593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2" name="rc121"/>
            <p:cNvSpPr/>
            <p:nvPr/>
          </p:nvSpPr>
          <p:spPr>
            <a:xfrm>
              <a:off x="13971379" y="4729418"/>
              <a:ext cx="29874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3" name="rc122"/>
            <p:cNvSpPr/>
            <p:nvPr/>
          </p:nvSpPr>
          <p:spPr>
            <a:xfrm>
              <a:off x="13971379" y="4729418"/>
              <a:ext cx="29874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4" name="rc123"/>
            <p:cNvSpPr/>
            <p:nvPr/>
          </p:nvSpPr>
          <p:spPr>
            <a:xfrm>
              <a:off x="13971379" y="4729418"/>
              <a:ext cx="29874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5" name="rc124"/>
            <p:cNvSpPr/>
            <p:nvPr/>
          </p:nvSpPr>
          <p:spPr>
            <a:xfrm>
              <a:off x="14967187" y="5100044"/>
              <a:ext cx="298742" cy="18531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6" name="rc125"/>
            <p:cNvSpPr/>
            <p:nvPr/>
          </p:nvSpPr>
          <p:spPr>
            <a:xfrm>
              <a:off x="14967187" y="5100044"/>
              <a:ext cx="29874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7" name="rc126"/>
            <p:cNvSpPr/>
            <p:nvPr/>
          </p:nvSpPr>
          <p:spPr>
            <a:xfrm>
              <a:off x="14967187" y="5100044"/>
              <a:ext cx="29874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8" name="rc127"/>
            <p:cNvSpPr/>
            <p:nvPr/>
          </p:nvSpPr>
          <p:spPr>
            <a:xfrm>
              <a:off x="14967187" y="5100044"/>
              <a:ext cx="29874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9" name="pg128"/>
            <p:cNvSpPr/>
            <p:nvPr/>
          </p:nvSpPr>
          <p:spPr>
            <a:xfrm>
              <a:off x="15166046"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30" name="tx129"/>
            <p:cNvSpPr/>
            <p:nvPr/>
          </p:nvSpPr>
          <p:spPr>
            <a:xfrm>
              <a:off x="15290929"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4 case(s)</a:t>
              </a:r>
            </a:p>
          </p:txBody>
        </p:sp>
        <p:sp>
          <p:nvSpPr>
            <p:cNvPr id="131" name="pg130"/>
            <p:cNvSpPr/>
            <p:nvPr/>
          </p:nvSpPr>
          <p:spPr>
            <a:xfrm>
              <a:off x="15842329"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32" name="rc131"/>
            <p:cNvSpPr/>
            <p:nvPr/>
          </p:nvSpPr>
          <p:spPr>
            <a:xfrm>
              <a:off x="13921588" y="2153563"/>
              <a:ext cx="4049618" cy="3131794"/>
            </a:xfrm>
            <a:prstGeom prst="rect">
              <a:avLst/>
            </a:prstGeom>
            <a:ln w="13550" cap="rnd">
              <a:solidFill>
                <a:srgbClr val="333333">
                  <a:alpha val="100000"/>
                </a:srgbClr>
              </a:solidFill>
              <a:prstDash val="solid"/>
              <a:round/>
            </a:ln>
          </p:spPr>
          <p:txBody>
            <a:bodyPr/>
            <a:lstStyle/>
            <a:p/>
          </p:txBody>
        </p:sp>
        <p:sp>
          <p:nvSpPr>
            <p:cNvPr id="133" name="tx132"/>
            <p:cNvSpPr/>
            <p:nvPr/>
          </p:nvSpPr>
          <p:spPr>
            <a:xfrm>
              <a:off x="3515016"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134" name="tx133"/>
            <p:cNvSpPr/>
            <p:nvPr/>
          </p:nvSpPr>
          <p:spPr>
            <a:xfrm>
              <a:off x="756463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135" name="tx134"/>
            <p:cNvSpPr/>
            <p:nvPr/>
          </p:nvSpPr>
          <p:spPr>
            <a:xfrm>
              <a:off x="1161425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136" name="tx135"/>
            <p:cNvSpPr/>
            <p:nvPr/>
          </p:nvSpPr>
          <p:spPr>
            <a:xfrm>
              <a:off x="15663872"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137" name="pl136"/>
            <p:cNvSpPr/>
            <p:nvPr/>
          </p:nvSpPr>
          <p:spPr>
            <a:xfrm>
              <a:off x="19718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8" name="pl137"/>
            <p:cNvSpPr/>
            <p:nvPr/>
          </p:nvSpPr>
          <p:spPr>
            <a:xfrm>
              <a:off x="230383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9" name="pl138"/>
            <p:cNvSpPr/>
            <p:nvPr/>
          </p:nvSpPr>
          <p:spPr>
            <a:xfrm>
              <a:off x="263576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0" name="pl139"/>
            <p:cNvSpPr/>
            <p:nvPr/>
          </p:nvSpPr>
          <p:spPr>
            <a:xfrm>
              <a:off x="29677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1" name="pl140"/>
            <p:cNvSpPr/>
            <p:nvPr/>
          </p:nvSpPr>
          <p:spPr>
            <a:xfrm>
              <a:off x="32996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2" name="pl141"/>
            <p:cNvSpPr/>
            <p:nvPr/>
          </p:nvSpPr>
          <p:spPr>
            <a:xfrm>
              <a:off x="36315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3" name="pl142"/>
            <p:cNvSpPr/>
            <p:nvPr/>
          </p:nvSpPr>
          <p:spPr>
            <a:xfrm>
              <a:off x="39635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4" name="pl143"/>
            <p:cNvSpPr/>
            <p:nvPr/>
          </p:nvSpPr>
          <p:spPr>
            <a:xfrm>
              <a:off x="429544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5" name="pl144"/>
            <p:cNvSpPr/>
            <p:nvPr/>
          </p:nvSpPr>
          <p:spPr>
            <a:xfrm>
              <a:off x="462738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6" name="pl145"/>
            <p:cNvSpPr/>
            <p:nvPr/>
          </p:nvSpPr>
          <p:spPr>
            <a:xfrm>
              <a:off x="49593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7" name="pl146"/>
            <p:cNvSpPr/>
            <p:nvPr/>
          </p:nvSpPr>
          <p:spPr>
            <a:xfrm>
              <a:off x="52912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8" name="pl147"/>
            <p:cNvSpPr/>
            <p:nvPr/>
          </p:nvSpPr>
          <p:spPr>
            <a:xfrm>
              <a:off x="562318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9" name="tx148"/>
            <p:cNvSpPr/>
            <p:nvPr/>
          </p:nvSpPr>
          <p:spPr>
            <a:xfrm rot="-5400000">
              <a:off x="189111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50" name="tx149"/>
            <p:cNvSpPr/>
            <p:nvPr/>
          </p:nvSpPr>
          <p:spPr>
            <a:xfrm rot="-5400000">
              <a:off x="221323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51" name="tx150"/>
            <p:cNvSpPr/>
            <p:nvPr/>
          </p:nvSpPr>
          <p:spPr>
            <a:xfrm rot="-5400000">
              <a:off x="2545260"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52" name="tx151"/>
            <p:cNvSpPr/>
            <p:nvPr/>
          </p:nvSpPr>
          <p:spPr>
            <a:xfrm rot="-5400000">
              <a:off x="287532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53" name="tx152"/>
            <p:cNvSpPr/>
            <p:nvPr/>
          </p:nvSpPr>
          <p:spPr>
            <a:xfrm rot="-5400000">
              <a:off x="3176619"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54" name="tx153"/>
            <p:cNvSpPr/>
            <p:nvPr/>
          </p:nvSpPr>
          <p:spPr>
            <a:xfrm rot="-5400000">
              <a:off x="35507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55" name="tx154"/>
            <p:cNvSpPr/>
            <p:nvPr/>
          </p:nvSpPr>
          <p:spPr>
            <a:xfrm rot="-5400000">
              <a:off x="391241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56" name="tx155"/>
            <p:cNvSpPr/>
            <p:nvPr/>
          </p:nvSpPr>
          <p:spPr>
            <a:xfrm rot="-5400000">
              <a:off x="4182194"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57" name="tx156"/>
            <p:cNvSpPr/>
            <p:nvPr/>
          </p:nvSpPr>
          <p:spPr>
            <a:xfrm rot="-5400000">
              <a:off x="451408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58" name="tx157"/>
            <p:cNvSpPr/>
            <p:nvPr/>
          </p:nvSpPr>
          <p:spPr>
            <a:xfrm rot="-5400000">
              <a:off x="4882442"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59" name="tx158"/>
            <p:cNvSpPr/>
            <p:nvPr/>
          </p:nvSpPr>
          <p:spPr>
            <a:xfrm rot="-5400000">
              <a:off x="519575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60" name="tx159"/>
            <p:cNvSpPr/>
            <p:nvPr/>
          </p:nvSpPr>
          <p:spPr>
            <a:xfrm rot="-5400000">
              <a:off x="552769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61" name="pl160"/>
            <p:cNvSpPr/>
            <p:nvPr/>
          </p:nvSpPr>
          <p:spPr>
            <a:xfrm>
              <a:off x="60215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2" name="pl161"/>
            <p:cNvSpPr/>
            <p:nvPr/>
          </p:nvSpPr>
          <p:spPr>
            <a:xfrm>
              <a:off x="63534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3" name="pl162"/>
            <p:cNvSpPr/>
            <p:nvPr/>
          </p:nvSpPr>
          <p:spPr>
            <a:xfrm>
              <a:off x="66853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4" name="pl163"/>
            <p:cNvSpPr/>
            <p:nvPr/>
          </p:nvSpPr>
          <p:spPr>
            <a:xfrm>
              <a:off x="701732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5" name="pl164"/>
            <p:cNvSpPr/>
            <p:nvPr/>
          </p:nvSpPr>
          <p:spPr>
            <a:xfrm>
              <a:off x="734925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6" name="pl165"/>
            <p:cNvSpPr/>
            <p:nvPr/>
          </p:nvSpPr>
          <p:spPr>
            <a:xfrm>
              <a:off x="768119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7" name="pl166"/>
            <p:cNvSpPr/>
            <p:nvPr/>
          </p:nvSpPr>
          <p:spPr>
            <a:xfrm>
              <a:off x="80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8" name="pl167"/>
            <p:cNvSpPr/>
            <p:nvPr/>
          </p:nvSpPr>
          <p:spPr>
            <a:xfrm>
              <a:off x="83450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9" name="pl168"/>
            <p:cNvSpPr/>
            <p:nvPr/>
          </p:nvSpPr>
          <p:spPr>
            <a:xfrm>
              <a:off x="86770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0" name="pl169"/>
            <p:cNvSpPr/>
            <p:nvPr/>
          </p:nvSpPr>
          <p:spPr>
            <a:xfrm>
              <a:off x="90089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1" name="pl170"/>
            <p:cNvSpPr/>
            <p:nvPr/>
          </p:nvSpPr>
          <p:spPr>
            <a:xfrm>
              <a:off x="934087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2" name="pl171"/>
            <p:cNvSpPr/>
            <p:nvPr/>
          </p:nvSpPr>
          <p:spPr>
            <a:xfrm>
              <a:off x="96728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3" name="tx172"/>
            <p:cNvSpPr/>
            <p:nvPr/>
          </p:nvSpPr>
          <p:spPr>
            <a:xfrm rot="-5400000">
              <a:off x="594073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74" name="tx173"/>
            <p:cNvSpPr/>
            <p:nvPr/>
          </p:nvSpPr>
          <p:spPr>
            <a:xfrm rot="-5400000">
              <a:off x="6262856"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75" name="tx174"/>
            <p:cNvSpPr/>
            <p:nvPr/>
          </p:nvSpPr>
          <p:spPr>
            <a:xfrm rot="-5400000">
              <a:off x="659487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76" name="tx175"/>
            <p:cNvSpPr/>
            <p:nvPr/>
          </p:nvSpPr>
          <p:spPr>
            <a:xfrm rot="-5400000">
              <a:off x="6924948"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77" name="tx176"/>
            <p:cNvSpPr/>
            <p:nvPr/>
          </p:nvSpPr>
          <p:spPr>
            <a:xfrm rot="-5400000">
              <a:off x="722623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78" name="tx177"/>
            <p:cNvSpPr/>
            <p:nvPr/>
          </p:nvSpPr>
          <p:spPr>
            <a:xfrm rot="-5400000">
              <a:off x="760041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79" name="tx178"/>
            <p:cNvSpPr/>
            <p:nvPr/>
          </p:nvSpPr>
          <p:spPr>
            <a:xfrm rot="-5400000">
              <a:off x="7962037"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80" name="tx179"/>
            <p:cNvSpPr/>
            <p:nvPr/>
          </p:nvSpPr>
          <p:spPr>
            <a:xfrm rot="-5400000">
              <a:off x="8231812"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81" name="tx180"/>
            <p:cNvSpPr/>
            <p:nvPr/>
          </p:nvSpPr>
          <p:spPr>
            <a:xfrm rot="-5400000">
              <a:off x="8563705"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82" name="tx181"/>
            <p:cNvSpPr/>
            <p:nvPr/>
          </p:nvSpPr>
          <p:spPr>
            <a:xfrm rot="-5400000">
              <a:off x="893206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83" name="tx182"/>
            <p:cNvSpPr/>
            <p:nvPr/>
          </p:nvSpPr>
          <p:spPr>
            <a:xfrm rot="-5400000">
              <a:off x="924537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84" name="tx183"/>
            <p:cNvSpPr/>
            <p:nvPr/>
          </p:nvSpPr>
          <p:spPr>
            <a:xfrm rot="-5400000">
              <a:off x="957731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85" name="pl184"/>
            <p:cNvSpPr/>
            <p:nvPr/>
          </p:nvSpPr>
          <p:spPr>
            <a:xfrm>
              <a:off x="100711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6" name="pl185"/>
            <p:cNvSpPr/>
            <p:nvPr/>
          </p:nvSpPr>
          <p:spPr>
            <a:xfrm>
              <a:off x="104030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7" name="pl186"/>
            <p:cNvSpPr/>
            <p:nvPr/>
          </p:nvSpPr>
          <p:spPr>
            <a:xfrm>
              <a:off x="10735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8" name="pl187"/>
            <p:cNvSpPr/>
            <p:nvPr/>
          </p:nvSpPr>
          <p:spPr>
            <a:xfrm>
              <a:off x="11066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9" name="pl188"/>
            <p:cNvSpPr/>
            <p:nvPr/>
          </p:nvSpPr>
          <p:spPr>
            <a:xfrm>
              <a:off x="1139887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0" name="pl189"/>
            <p:cNvSpPr/>
            <p:nvPr/>
          </p:nvSpPr>
          <p:spPr>
            <a:xfrm>
              <a:off x="1173081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1" name="pl190"/>
            <p:cNvSpPr/>
            <p:nvPr/>
          </p:nvSpPr>
          <p:spPr>
            <a:xfrm>
              <a:off x="120627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2" name="pl191"/>
            <p:cNvSpPr/>
            <p:nvPr/>
          </p:nvSpPr>
          <p:spPr>
            <a:xfrm>
              <a:off x="123946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3" name="pl192"/>
            <p:cNvSpPr/>
            <p:nvPr/>
          </p:nvSpPr>
          <p:spPr>
            <a:xfrm>
              <a:off x="1272661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4" name="pl193"/>
            <p:cNvSpPr/>
            <p:nvPr/>
          </p:nvSpPr>
          <p:spPr>
            <a:xfrm>
              <a:off x="1305855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5" name="pl194"/>
            <p:cNvSpPr/>
            <p:nvPr/>
          </p:nvSpPr>
          <p:spPr>
            <a:xfrm>
              <a:off x="1339049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6" name="pl195"/>
            <p:cNvSpPr/>
            <p:nvPr/>
          </p:nvSpPr>
          <p:spPr>
            <a:xfrm>
              <a:off x="1372242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7" name="tx196"/>
            <p:cNvSpPr/>
            <p:nvPr/>
          </p:nvSpPr>
          <p:spPr>
            <a:xfrm rot="-5400000">
              <a:off x="999034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98" name="tx197"/>
            <p:cNvSpPr/>
            <p:nvPr/>
          </p:nvSpPr>
          <p:spPr>
            <a:xfrm rot="-5400000">
              <a:off x="1031247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99" name="tx198"/>
            <p:cNvSpPr/>
            <p:nvPr/>
          </p:nvSpPr>
          <p:spPr>
            <a:xfrm rot="-5400000">
              <a:off x="10644497"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00" name="tx199"/>
            <p:cNvSpPr/>
            <p:nvPr/>
          </p:nvSpPr>
          <p:spPr>
            <a:xfrm rot="-5400000">
              <a:off x="1097456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01" name="tx200"/>
            <p:cNvSpPr/>
            <p:nvPr/>
          </p:nvSpPr>
          <p:spPr>
            <a:xfrm rot="-5400000">
              <a:off x="11275856"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02" name="tx201"/>
            <p:cNvSpPr/>
            <p:nvPr/>
          </p:nvSpPr>
          <p:spPr>
            <a:xfrm rot="-5400000">
              <a:off x="1165002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03" name="tx202"/>
            <p:cNvSpPr/>
            <p:nvPr/>
          </p:nvSpPr>
          <p:spPr>
            <a:xfrm rot="-5400000">
              <a:off x="1201165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04" name="tx203"/>
            <p:cNvSpPr/>
            <p:nvPr/>
          </p:nvSpPr>
          <p:spPr>
            <a:xfrm rot="-5400000">
              <a:off x="1228143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05" name="tx204"/>
            <p:cNvSpPr/>
            <p:nvPr/>
          </p:nvSpPr>
          <p:spPr>
            <a:xfrm rot="-5400000">
              <a:off x="1261332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06" name="tx205"/>
            <p:cNvSpPr/>
            <p:nvPr/>
          </p:nvSpPr>
          <p:spPr>
            <a:xfrm rot="-5400000">
              <a:off x="1298167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07" name="tx206"/>
            <p:cNvSpPr/>
            <p:nvPr/>
          </p:nvSpPr>
          <p:spPr>
            <a:xfrm rot="-5400000">
              <a:off x="1329499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08" name="tx207"/>
            <p:cNvSpPr/>
            <p:nvPr/>
          </p:nvSpPr>
          <p:spPr>
            <a:xfrm rot="-5400000">
              <a:off x="13626929"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09" name="pl208"/>
            <p:cNvSpPr/>
            <p:nvPr/>
          </p:nvSpPr>
          <p:spPr>
            <a:xfrm>
              <a:off x="1412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0" name="pl209"/>
            <p:cNvSpPr/>
            <p:nvPr/>
          </p:nvSpPr>
          <p:spPr>
            <a:xfrm>
              <a:off x="1445268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1" name="pl210"/>
            <p:cNvSpPr/>
            <p:nvPr/>
          </p:nvSpPr>
          <p:spPr>
            <a:xfrm>
              <a:off x="1478462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2" name="pl211"/>
            <p:cNvSpPr/>
            <p:nvPr/>
          </p:nvSpPr>
          <p:spPr>
            <a:xfrm>
              <a:off x="151165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3" name="pl212"/>
            <p:cNvSpPr/>
            <p:nvPr/>
          </p:nvSpPr>
          <p:spPr>
            <a:xfrm>
              <a:off x="154484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4" name="pl213"/>
            <p:cNvSpPr/>
            <p:nvPr/>
          </p:nvSpPr>
          <p:spPr>
            <a:xfrm>
              <a:off x="1578043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5" name="pl214"/>
            <p:cNvSpPr/>
            <p:nvPr/>
          </p:nvSpPr>
          <p:spPr>
            <a:xfrm>
              <a:off x="1611236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6" name="pl215"/>
            <p:cNvSpPr/>
            <p:nvPr/>
          </p:nvSpPr>
          <p:spPr>
            <a:xfrm>
              <a:off x="164443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7" name="pl216"/>
            <p:cNvSpPr/>
            <p:nvPr/>
          </p:nvSpPr>
          <p:spPr>
            <a:xfrm>
              <a:off x="167762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8" name="pl217"/>
            <p:cNvSpPr/>
            <p:nvPr/>
          </p:nvSpPr>
          <p:spPr>
            <a:xfrm>
              <a:off x="171081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9" name="pl218"/>
            <p:cNvSpPr/>
            <p:nvPr/>
          </p:nvSpPr>
          <p:spPr>
            <a:xfrm>
              <a:off x="174401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0" name="pl219"/>
            <p:cNvSpPr/>
            <p:nvPr/>
          </p:nvSpPr>
          <p:spPr>
            <a:xfrm>
              <a:off x="1777204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1" name="tx220"/>
            <p:cNvSpPr/>
            <p:nvPr/>
          </p:nvSpPr>
          <p:spPr>
            <a:xfrm rot="-5400000">
              <a:off x="14039967"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22" name="tx221"/>
            <p:cNvSpPr/>
            <p:nvPr/>
          </p:nvSpPr>
          <p:spPr>
            <a:xfrm rot="-5400000">
              <a:off x="14362093"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23" name="tx222"/>
            <p:cNvSpPr/>
            <p:nvPr/>
          </p:nvSpPr>
          <p:spPr>
            <a:xfrm rot="-5400000">
              <a:off x="1469411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24" name="tx223"/>
            <p:cNvSpPr/>
            <p:nvPr/>
          </p:nvSpPr>
          <p:spPr>
            <a:xfrm rot="-5400000">
              <a:off x="1502418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25" name="tx224"/>
            <p:cNvSpPr/>
            <p:nvPr/>
          </p:nvSpPr>
          <p:spPr>
            <a:xfrm rot="-5400000">
              <a:off x="1532547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26" name="tx225"/>
            <p:cNvSpPr/>
            <p:nvPr/>
          </p:nvSpPr>
          <p:spPr>
            <a:xfrm rot="-5400000">
              <a:off x="15699647"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27" name="tx226"/>
            <p:cNvSpPr/>
            <p:nvPr/>
          </p:nvSpPr>
          <p:spPr>
            <a:xfrm rot="-5400000">
              <a:off x="1606127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28" name="tx227"/>
            <p:cNvSpPr/>
            <p:nvPr/>
          </p:nvSpPr>
          <p:spPr>
            <a:xfrm rot="-5400000">
              <a:off x="163310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29" name="tx228"/>
            <p:cNvSpPr/>
            <p:nvPr/>
          </p:nvSpPr>
          <p:spPr>
            <a:xfrm rot="-5400000">
              <a:off x="1666294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30" name="tx229"/>
            <p:cNvSpPr/>
            <p:nvPr/>
          </p:nvSpPr>
          <p:spPr>
            <a:xfrm rot="-5400000">
              <a:off x="1703129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31" name="tx230"/>
            <p:cNvSpPr/>
            <p:nvPr/>
          </p:nvSpPr>
          <p:spPr>
            <a:xfrm rot="-5400000">
              <a:off x="1734461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32" name="tx231"/>
            <p:cNvSpPr/>
            <p:nvPr/>
          </p:nvSpPr>
          <p:spPr>
            <a:xfrm rot="-5400000">
              <a:off x="1767654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33" name="tx232"/>
            <p:cNvSpPr/>
            <p:nvPr/>
          </p:nvSpPr>
          <p:spPr>
            <a:xfrm>
              <a:off x="1294238" y="5200079"/>
              <a:ext cx="190648"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234" name="tx233"/>
            <p:cNvSpPr/>
            <p:nvPr/>
          </p:nvSpPr>
          <p:spPr>
            <a:xfrm>
              <a:off x="1294238" y="4276415"/>
              <a:ext cx="190648" cy="164194"/>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5</a:t>
              </a:r>
            </a:p>
          </p:txBody>
        </p:sp>
        <p:sp>
          <p:nvSpPr>
            <p:cNvPr id="235" name="tx234"/>
            <p:cNvSpPr/>
            <p:nvPr/>
          </p:nvSpPr>
          <p:spPr>
            <a:xfrm>
              <a:off x="1230614" y="3346947"/>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a:t>
              </a:r>
            </a:p>
          </p:txBody>
        </p:sp>
        <p:sp>
          <p:nvSpPr>
            <p:cNvPr id="236" name="tx235"/>
            <p:cNvSpPr/>
            <p:nvPr/>
          </p:nvSpPr>
          <p:spPr>
            <a:xfrm>
              <a:off x="1230614" y="2420380"/>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15</a:t>
              </a:r>
            </a:p>
          </p:txBody>
        </p:sp>
        <p:sp>
          <p:nvSpPr>
            <p:cNvPr id="237" name="pl236"/>
            <p:cNvSpPr/>
            <p:nvPr/>
          </p:nvSpPr>
          <p:spPr>
            <a:xfrm>
              <a:off x="1737938"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38" name="pl237"/>
            <p:cNvSpPr/>
            <p:nvPr/>
          </p:nvSpPr>
          <p:spPr>
            <a:xfrm>
              <a:off x="1737938" y="435879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39" name="pl238"/>
            <p:cNvSpPr/>
            <p:nvPr/>
          </p:nvSpPr>
          <p:spPr>
            <a:xfrm>
              <a:off x="1737938" y="343222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40" name="pl239"/>
            <p:cNvSpPr/>
            <p:nvPr/>
          </p:nvSpPr>
          <p:spPr>
            <a:xfrm>
              <a:off x="1737938" y="250565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41" name="tx240"/>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242" name="rc241"/>
            <p:cNvSpPr/>
            <p:nvPr/>
          </p:nvSpPr>
          <p:spPr>
            <a:xfrm>
              <a:off x="18110385" y="2153563"/>
              <a:ext cx="1753945" cy="1236458"/>
            </a:xfrm>
            <a:prstGeom prst="rect">
              <a:avLst/>
            </a:prstGeom>
            <a:solidFill>
              <a:srgbClr val="FFFFFF">
                <a:alpha val="100000"/>
              </a:srgbClr>
            </a:solidFill>
          </p:spPr>
          <p:txBody>
            <a:bodyPr/>
            <a:lstStyle/>
            <a:p/>
          </p:txBody>
        </p:sp>
        <p:sp>
          <p:nvSpPr>
            <p:cNvPr id="243" name="rc242"/>
            <p:cNvSpPr/>
            <p:nvPr/>
          </p:nvSpPr>
          <p:spPr>
            <a:xfrm>
              <a:off x="18179974" y="2223153"/>
              <a:ext cx="274319" cy="274319"/>
            </a:xfrm>
            <a:prstGeom prst="rect">
              <a:avLst/>
            </a:prstGeom>
            <a:solidFill>
              <a:srgbClr val="FFFFFF">
                <a:alpha val="100000"/>
              </a:srgbClr>
            </a:solidFill>
          </p:spPr>
          <p:txBody>
            <a:bodyPr/>
            <a:lstStyle/>
            <a:p/>
          </p:txBody>
        </p:sp>
        <p:sp>
          <p:nvSpPr>
            <p:cNvPr id="244" name="rc243"/>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5" name="rc244"/>
            <p:cNvSpPr/>
            <p:nvPr/>
          </p:nvSpPr>
          <p:spPr>
            <a:xfrm>
              <a:off x="18179974" y="2497473"/>
              <a:ext cx="274319" cy="274319"/>
            </a:xfrm>
            <a:prstGeom prst="rect">
              <a:avLst/>
            </a:prstGeom>
            <a:solidFill>
              <a:srgbClr val="FFFFFF">
                <a:alpha val="100000"/>
              </a:srgbClr>
            </a:solidFill>
          </p:spPr>
          <p:txBody>
            <a:bodyPr/>
            <a:lstStyle/>
            <a:p/>
          </p:txBody>
        </p:sp>
        <p:sp>
          <p:nvSpPr>
            <p:cNvPr id="246" name="rc245"/>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7" name="rc246"/>
            <p:cNvSpPr/>
            <p:nvPr/>
          </p:nvSpPr>
          <p:spPr>
            <a:xfrm>
              <a:off x="18179974" y="2771793"/>
              <a:ext cx="274319" cy="274319"/>
            </a:xfrm>
            <a:prstGeom prst="rect">
              <a:avLst/>
            </a:prstGeom>
            <a:solidFill>
              <a:srgbClr val="FFFFFF">
                <a:alpha val="100000"/>
              </a:srgbClr>
            </a:solidFill>
          </p:spPr>
          <p:txBody>
            <a:bodyPr/>
            <a:lstStyle/>
            <a:p/>
          </p:txBody>
        </p:sp>
        <p:sp>
          <p:nvSpPr>
            <p:cNvPr id="248" name="rc247"/>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9" name="rc248"/>
            <p:cNvSpPr/>
            <p:nvPr/>
          </p:nvSpPr>
          <p:spPr>
            <a:xfrm>
              <a:off x="18179974" y="3046113"/>
              <a:ext cx="274319" cy="274319"/>
            </a:xfrm>
            <a:prstGeom prst="rect">
              <a:avLst/>
            </a:prstGeom>
            <a:solidFill>
              <a:srgbClr val="FFFFFF">
                <a:alpha val="100000"/>
              </a:srgbClr>
            </a:solidFill>
          </p:spPr>
          <p:txBody>
            <a:bodyPr/>
            <a:lstStyle/>
            <a:p/>
          </p:txBody>
        </p:sp>
        <p:sp>
          <p:nvSpPr>
            <p:cNvPr id="250" name="rc249"/>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1" name="tx250"/>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252" name="tx251"/>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253" name="tx252"/>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254" name="tx253"/>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255" name=""/>
          <p:cNvGrpSpPr/>
          <p:nvPr/>
        </p:nvGrpSpPr>
        <p:grpSpPr>
          <a:xfrm>
            <a:off x="6400800" y="6217920"/>
            <a:ext cx="5486400" cy="4251960"/>
            <a:chOff x="6400800" y="6217920"/>
            <a:chExt cx="5486400" cy="4251960"/>
          </a:xfrm>
        </p:grpSpPr>
        <p:sp>
          <p:nvSpPr>
            <p:cNvPr id="256"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257" name="rc4"/>
            <p:cNvSpPr/>
            <p:nvPr/>
          </p:nvSpPr>
          <p:spPr>
            <a:xfrm>
              <a:off x="6400800" y="6217920"/>
              <a:ext cx="5486399"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258" name="rc5"/>
            <p:cNvSpPr/>
            <p:nvPr/>
          </p:nvSpPr>
          <p:spPr>
            <a:xfrm>
              <a:off x="6984155" y="6510025"/>
              <a:ext cx="4361456" cy="2788960"/>
            </a:xfrm>
            <a:prstGeom prst="rect">
              <a:avLst/>
            </a:prstGeom>
            <a:solidFill>
              <a:srgbClr val="FFFFFF">
                <a:alpha val="100000"/>
              </a:srgbClr>
            </a:solidFill>
          </p:spPr>
          <p:txBody>
            <a:bodyPr/>
            <a:lstStyle/>
            <a:p/>
          </p:txBody>
        </p:sp>
        <p:sp>
          <p:nvSpPr>
            <p:cNvPr id="259" name="pl6"/>
            <p:cNvSpPr/>
            <p:nvPr/>
          </p:nvSpPr>
          <p:spPr>
            <a:xfrm>
              <a:off x="6984155" y="8855287"/>
              <a:ext cx="4361456" cy="0"/>
            </a:xfrm>
            <a:custGeom>
              <a:avLst/>
              <a:pathLst>
                <a:path w="4361456" h="0">
                  <a:moveTo>
                    <a:pt x="0" y="0"/>
                  </a:moveTo>
                  <a:lnTo>
                    <a:pt x="4361456" y="0"/>
                  </a:lnTo>
                  <a:lnTo>
                    <a:pt x="4361456" y="0"/>
                  </a:lnTo>
                </a:path>
              </a:pathLst>
            </a:custGeom>
            <a:ln w="6775" cap="flat">
              <a:solidFill>
                <a:srgbClr val="EBEBEB">
                  <a:alpha val="100000"/>
                </a:srgbClr>
              </a:solidFill>
              <a:prstDash val="solid"/>
              <a:round/>
            </a:ln>
          </p:spPr>
          <p:txBody>
            <a:bodyPr/>
            <a:lstStyle/>
            <a:p/>
          </p:txBody>
        </p:sp>
        <p:sp>
          <p:nvSpPr>
            <p:cNvPr id="260" name="pl7"/>
            <p:cNvSpPr/>
            <p:nvPr/>
          </p:nvSpPr>
          <p:spPr>
            <a:xfrm>
              <a:off x="6984155" y="8221432"/>
              <a:ext cx="4361456" cy="0"/>
            </a:xfrm>
            <a:custGeom>
              <a:avLst/>
              <a:pathLst>
                <a:path w="4361456" h="0">
                  <a:moveTo>
                    <a:pt x="0" y="0"/>
                  </a:moveTo>
                  <a:lnTo>
                    <a:pt x="4361456" y="0"/>
                  </a:lnTo>
                  <a:lnTo>
                    <a:pt x="4361456" y="0"/>
                  </a:lnTo>
                </a:path>
              </a:pathLst>
            </a:custGeom>
            <a:ln w="6775" cap="flat">
              <a:solidFill>
                <a:srgbClr val="EBEBEB">
                  <a:alpha val="100000"/>
                </a:srgbClr>
              </a:solidFill>
              <a:prstDash val="solid"/>
              <a:round/>
            </a:ln>
          </p:spPr>
          <p:txBody>
            <a:bodyPr/>
            <a:lstStyle/>
            <a:p/>
          </p:txBody>
        </p:sp>
        <p:sp>
          <p:nvSpPr>
            <p:cNvPr id="261" name="pl8"/>
            <p:cNvSpPr/>
            <p:nvPr/>
          </p:nvSpPr>
          <p:spPr>
            <a:xfrm>
              <a:off x="6984155" y="7587578"/>
              <a:ext cx="4361456" cy="0"/>
            </a:xfrm>
            <a:custGeom>
              <a:avLst/>
              <a:pathLst>
                <a:path w="4361456" h="0">
                  <a:moveTo>
                    <a:pt x="0" y="0"/>
                  </a:moveTo>
                  <a:lnTo>
                    <a:pt x="4361456" y="0"/>
                  </a:lnTo>
                  <a:lnTo>
                    <a:pt x="4361456" y="0"/>
                  </a:lnTo>
                </a:path>
              </a:pathLst>
            </a:custGeom>
            <a:ln w="6775" cap="flat">
              <a:solidFill>
                <a:srgbClr val="EBEBEB">
                  <a:alpha val="100000"/>
                </a:srgbClr>
              </a:solidFill>
              <a:prstDash val="solid"/>
              <a:round/>
            </a:ln>
          </p:spPr>
          <p:txBody>
            <a:bodyPr/>
            <a:lstStyle/>
            <a:p/>
          </p:txBody>
        </p:sp>
        <p:sp>
          <p:nvSpPr>
            <p:cNvPr id="262" name="pl9"/>
            <p:cNvSpPr/>
            <p:nvPr/>
          </p:nvSpPr>
          <p:spPr>
            <a:xfrm>
              <a:off x="6984155" y="6953723"/>
              <a:ext cx="4361456" cy="0"/>
            </a:xfrm>
            <a:custGeom>
              <a:avLst/>
              <a:pathLst>
                <a:path w="4361456" h="0">
                  <a:moveTo>
                    <a:pt x="0" y="0"/>
                  </a:moveTo>
                  <a:lnTo>
                    <a:pt x="4361456" y="0"/>
                  </a:lnTo>
                  <a:lnTo>
                    <a:pt x="4361456" y="0"/>
                  </a:lnTo>
                </a:path>
              </a:pathLst>
            </a:custGeom>
            <a:ln w="6775" cap="flat">
              <a:solidFill>
                <a:srgbClr val="EBEBEB">
                  <a:alpha val="100000"/>
                </a:srgbClr>
              </a:solidFill>
              <a:prstDash val="solid"/>
              <a:round/>
            </a:ln>
          </p:spPr>
          <p:txBody>
            <a:bodyPr/>
            <a:lstStyle/>
            <a:p/>
          </p:txBody>
        </p:sp>
        <p:sp>
          <p:nvSpPr>
            <p:cNvPr id="263" name="pl10"/>
            <p:cNvSpPr/>
            <p:nvPr/>
          </p:nvSpPr>
          <p:spPr>
            <a:xfrm>
              <a:off x="6984155" y="9172214"/>
              <a:ext cx="4361456" cy="0"/>
            </a:xfrm>
            <a:custGeom>
              <a:avLst/>
              <a:pathLst>
                <a:path w="4361456" h="0">
                  <a:moveTo>
                    <a:pt x="0" y="0"/>
                  </a:moveTo>
                  <a:lnTo>
                    <a:pt x="4361456" y="0"/>
                  </a:lnTo>
                  <a:lnTo>
                    <a:pt x="4361456" y="0"/>
                  </a:lnTo>
                </a:path>
              </a:pathLst>
            </a:custGeom>
            <a:ln w="13550" cap="flat">
              <a:solidFill>
                <a:srgbClr val="EBEBEB">
                  <a:alpha val="100000"/>
                </a:srgbClr>
              </a:solidFill>
              <a:prstDash val="solid"/>
              <a:round/>
            </a:ln>
          </p:spPr>
          <p:txBody>
            <a:bodyPr/>
            <a:lstStyle/>
            <a:p/>
          </p:txBody>
        </p:sp>
        <p:sp>
          <p:nvSpPr>
            <p:cNvPr id="264" name="pl11"/>
            <p:cNvSpPr/>
            <p:nvPr/>
          </p:nvSpPr>
          <p:spPr>
            <a:xfrm>
              <a:off x="6984155" y="8538360"/>
              <a:ext cx="4361456" cy="0"/>
            </a:xfrm>
            <a:custGeom>
              <a:avLst/>
              <a:pathLst>
                <a:path w="4361456" h="0">
                  <a:moveTo>
                    <a:pt x="0" y="0"/>
                  </a:moveTo>
                  <a:lnTo>
                    <a:pt x="4361456" y="0"/>
                  </a:lnTo>
                  <a:lnTo>
                    <a:pt x="4361456" y="0"/>
                  </a:lnTo>
                </a:path>
              </a:pathLst>
            </a:custGeom>
            <a:ln w="13550" cap="flat">
              <a:solidFill>
                <a:srgbClr val="EBEBEB">
                  <a:alpha val="100000"/>
                </a:srgbClr>
              </a:solidFill>
              <a:prstDash val="solid"/>
              <a:round/>
            </a:ln>
          </p:spPr>
          <p:txBody>
            <a:bodyPr/>
            <a:lstStyle/>
            <a:p/>
          </p:txBody>
        </p:sp>
        <p:sp>
          <p:nvSpPr>
            <p:cNvPr id="265" name="pl12"/>
            <p:cNvSpPr/>
            <p:nvPr/>
          </p:nvSpPr>
          <p:spPr>
            <a:xfrm>
              <a:off x="6984155" y="7904505"/>
              <a:ext cx="4361456" cy="0"/>
            </a:xfrm>
            <a:custGeom>
              <a:avLst/>
              <a:pathLst>
                <a:path w="4361456" h="0">
                  <a:moveTo>
                    <a:pt x="0" y="0"/>
                  </a:moveTo>
                  <a:lnTo>
                    <a:pt x="4361456" y="0"/>
                  </a:lnTo>
                  <a:lnTo>
                    <a:pt x="4361456" y="0"/>
                  </a:lnTo>
                </a:path>
              </a:pathLst>
            </a:custGeom>
            <a:ln w="13550" cap="flat">
              <a:solidFill>
                <a:srgbClr val="EBEBEB">
                  <a:alpha val="100000"/>
                </a:srgbClr>
              </a:solidFill>
              <a:prstDash val="solid"/>
              <a:round/>
            </a:ln>
          </p:spPr>
          <p:txBody>
            <a:bodyPr/>
            <a:lstStyle/>
            <a:p/>
          </p:txBody>
        </p:sp>
        <p:sp>
          <p:nvSpPr>
            <p:cNvPr id="266" name="pl13"/>
            <p:cNvSpPr/>
            <p:nvPr/>
          </p:nvSpPr>
          <p:spPr>
            <a:xfrm>
              <a:off x="6984155" y="7270650"/>
              <a:ext cx="4361456" cy="0"/>
            </a:xfrm>
            <a:custGeom>
              <a:avLst/>
              <a:pathLst>
                <a:path w="4361456" h="0">
                  <a:moveTo>
                    <a:pt x="0" y="0"/>
                  </a:moveTo>
                  <a:lnTo>
                    <a:pt x="4361456" y="0"/>
                  </a:lnTo>
                  <a:lnTo>
                    <a:pt x="4361456" y="0"/>
                  </a:lnTo>
                </a:path>
              </a:pathLst>
            </a:custGeom>
            <a:ln w="13550" cap="flat">
              <a:solidFill>
                <a:srgbClr val="EBEBEB">
                  <a:alpha val="100000"/>
                </a:srgbClr>
              </a:solidFill>
              <a:prstDash val="solid"/>
              <a:round/>
            </a:ln>
          </p:spPr>
          <p:txBody>
            <a:bodyPr/>
            <a:lstStyle/>
            <a:p/>
          </p:txBody>
        </p:sp>
        <p:sp>
          <p:nvSpPr>
            <p:cNvPr id="267" name="pl14"/>
            <p:cNvSpPr/>
            <p:nvPr/>
          </p:nvSpPr>
          <p:spPr>
            <a:xfrm>
              <a:off x="6984155" y="6636796"/>
              <a:ext cx="4361456" cy="0"/>
            </a:xfrm>
            <a:custGeom>
              <a:avLst/>
              <a:pathLst>
                <a:path w="4361456" h="0">
                  <a:moveTo>
                    <a:pt x="0" y="0"/>
                  </a:moveTo>
                  <a:lnTo>
                    <a:pt x="4361456" y="0"/>
                  </a:lnTo>
                  <a:lnTo>
                    <a:pt x="4361456" y="0"/>
                  </a:lnTo>
                </a:path>
              </a:pathLst>
            </a:custGeom>
            <a:ln w="13550" cap="flat">
              <a:solidFill>
                <a:srgbClr val="EBEBEB">
                  <a:alpha val="100000"/>
                </a:srgbClr>
              </a:solidFill>
              <a:prstDash val="solid"/>
              <a:round/>
            </a:ln>
          </p:spPr>
          <p:txBody>
            <a:bodyPr/>
            <a:lstStyle/>
            <a:p/>
          </p:txBody>
        </p:sp>
        <p:sp>
          <p:nvSpPr>
            <p:cNvPr id="268" name="rc15"/>
            <p:cNvSpPr/>
            <p:nvPr/>
          </p:nvSpPr>
          <p:spPr>
            <a:xfrm>
              <a:off x="7135595" y="8855287"/>
              <a:ext cx="424030" cy="316927"/>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269" name="rc16"/>
            <p:cNvSpPr/>
            <p:nvPr/>
          </p:nvSpPr>
          <p:spPr>
            <a:xfrm>
              <a:off x="7741353" y="7904505"/>
              <a:ext cx="424030" cy="126770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270" name="rc17"/>
            <p:cNvSpPr/>
            <p:nvPr/>
          </p:nvSpPr>
          <p:spPr>
            <a:xfrm>
              <a:off x="8347110" y="8855287"/>
              <a:ext cx="424030" cy="316927"/>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271" name="rc18"/>
            <p:cNvSpPr/>
            <p:nvPr/>
          </p:nvSpPr>
          <p:spPr>
            <a:xfrm>
              <a:off x="8952868" y="8538360"/>
              <a:ext cx="424030" cy="633854"/>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272" name="rc19"/>
            <p:cNvSpPr/>
            <p:nvPr/>
          </p:nvSpPr>
          <p:spPr>
            <a:xfrm>
              <a:off x="9558626" y="8221432"/>
              <a:ext cx="424030" cy="633854"/>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273" name="rc20"/>
            <p:cNvSpPr/>
            <p:nvPr/>
          </p:nvSpPr>
          <p:spPr>
            <a:xfrm>
              <a:off x="10770142" y="6953723"/>
              <a:ext cx="424030" cy="633854"/>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274" name="rc21"/>
            <p:cNvSpPr/>
            <p:nvPr/>
          </p:nvSpPr>
          <p:spPr>
            <a:xfrm>
              <a:off x="7135595" y="8538360"/>
              <a:ext cx="424030" cy="31692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5" name="rc22"/>
            <p:cNvSpPr/>
            <p:nvPr/>
          </p:nvSpPr>
          <p:spPr>
            <a:xfrm>
              <a:off x="7741353" y="7587578"/>
              <a:ext cx="424030" cy="31692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6" name="rc23"/>
            <p:cNvSpPr/>
            <p:nvPr/>
          </p:nvSpPr>
          <p:spPr>
            <a:xfrm>
              <a:off x="10770142" y="6636796"/>
              <a:ext cx="424030" cy="31692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7" name="rc24"/>
            <p:cNvSpPr/>
            <p:nvPr/>
          </p:nvSpPr>
          <p:spPr>
            <a:xfrm>
              <a:off x="9558626" y="8855287"/>
              <a:ext cx="424030" cy="316927"/>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278" name="rc25"/>
            <p:cNvSpPr/>
            <p:nvPr/>
          </p:nvSpPr>
          <p:spPr>
            <a:xfrm>
              <a:off x="10770142" y="7587578"/>
              <a:ext cx="424030" cy="158463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279" name="pl26"/>
            <p:cNvSpPr/>
            <p:nvPr/>
          </p:nvSpPr>
          <p:spPr>
            <a:xfrm>
              <a:off x="7347610" y="6867288"/>
              <a:ext cx="2423031" cy="2126863"/>
            </a:xfrm>
            <a:custGeom>
              <a:avLst/>
              <a:pathLst>
                <a:path w="2423031" h="2126863">
                  <a:moveTo>
                    <a:pt x="0" y="0"/>
                  </a:moveTo>
                  <a:lnTo>
                    <a:pt x="605757" y="1058485"/>
                  </a:lnTo>
                  <a:lnTo>
                    <a:pt x="1211515" y="2126863"/>
                  </a:lnTo>
                  <a:lnTo>
                    <a:pt x="1817273" y="1948800"/>
                  </a:lnTo>
                  <a:lnTo>
                    <a:pt x="2423031" y="2037831"/>
                  </a:lnTo>
                </a:path>
              </a:pathLst>
            </a:custGeom>
            <a:ln w="40651" cap="flat">
              <a:solidFill>
                <a:srgbClr val="000000">
                  <a:alpha val="100000"/>
                </a:srgbClr>
              </a:solidFill>
              <a:prstDash val="solid"/>
              <a:round/>
            </a:ln>
          </p:spPr>
          <p:txBody>
            <a:bodyPr/>
            <a:lstStyle/>
            <a:p/>
          </p:txBody>
        </p:sp>
        <p:sp>
          <p:nvSpPr>
            <p:cNvPr id="280" name="rc27"/>
            <p:cNvSpPr/>
            <p:nvPr/>
          </p:nvSpPr>
          <p:spPr>
            <a:xfrm>
              <a:off x="6984155" y="6510025"/>
              <a:ext cx="4361456" cy="2788960"/>
            </a:xfrm>
            <a:prstGeom prst="rect">
              <a:avLst/>
            </a:prstGeom>
            <a:ln w="13550" cap="rnd">
              <a:solidFill>
                <a:srgbClr val="333333">
                  <a:alpha val="100000"/>
                </a:srgbClr>
              </a:solidFill>
              <a:prstDash val="solid"/>
              <a:round/>
            </a:ln>
          </p:spPr>
          <p:txBody>
            <a:bodyPr/>
            <a:lstStyle/>
            <a:p/>
          </p:txBody>
        </p:sp>
        <p:sp>
          <p:nvSpPr>
            <p:cNvPr id="281" name="tx28"/>
            <p:cNvSpPr/>
            <p:nvPr/>
          </p:nvSpPr>
          <p:spPr>
            <a:xfrm>
              <a:off x="6801340"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282" name="tx29"/>
            <p:cNvSpPr/>
            <p:nvPr/>
          </p:nvSpPr>
          <p:spPr>
            <a:xfrm>
              <a:off x="6801340" y="8537913"/>
              <a:ext cx="84757"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a:t>
              </a:r>
            </a:p>
          </p:txBody>
        </p:sp>
        <p:sp>
          <p:nvSpPr>
            <p:cNvPr id="283" name="tx30"/>
            <p:cNvSpPr/>
            <p:nvPr/>
          </p:nvSpPr>
          <p:spPr>
            <a:xfrm>
              <a:off x="6801340" y="7904505"/>
              <a:ext cx="84757"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a:t>
              </a:r>
            </a:p>
          </p:txBody>
        </p:sp>
        <p:sp>
          <p:nvSpPr>
            <p:cNvPr id="284" name="tx31"/>
            <p:cNvSpPr/>
            <p:nvPr/>
          </p:nvSpPr>
          <p:spPr>
            <a:xfrm>
              <a:off x="6801340" y="7268343"/>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a:t>
              </a:r>
            </a:p>
          </p:txBody>
        </p:sp>
        <p:sp>
          <p:nvSpPr>
            <p:cNvPr id="285" name="tx32"/>
            <p:cNvSpPr/>
            <p:nvPr/>
          </p:nvSpPr>
          <p:spPr>
            <a:xfrm>
              <a:off x="6801340" y="663448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a:t>
              </a:r>
            </a:p>
          </p:txBody>
        </p:sp>
        <p:sp>
          <p:nvSpPr>
            <p:cNvPr id="286" name="pl33"/>
            <p:cNvSpPr/>
            <p:nvPr/>
          </p:nvSpPr>
          <p:spPr>
            <a:xfrm>
              <a:off x="6949361"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87" name="pl34"/>
            <p:cNvSpPr/>
            <p:nvPr/>
          </p:nvSpPr>
          <p:spPr>
            <a:xfrm>
              <a:off x="6949361" y="853836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88" name="pl35"/>
            <p:cNvSpPr/>
            <p:nvPr/>
          </p:nvSpPr>
          <p:spPr>
            <a:xfrm>
              <a:off x="6949361" y="790450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89" name="pl36"/>
            <p:cNvSpPr/>
            <p:nvPr/>
          </p:nvSpPr>
          <p:spPr>
            <a:xfrm>
              <a:off x="6949361" y="727065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90" name="pl37"/>
            <p:cNvSpPr/>
            <p:nvPr/>
          </p:nvSpPr>
          <p:spPr>
            <a:xfrm>
              <a:off x="6949361" y="663679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91" name="pl38"/>
            <p:cNvSpPr/>
            <p:nvPr/>
          </p:nvSpPr>
          <p:spPr>
            <a:xfrm>
              <a:off x="11345612"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292" name="pl39"/>
            <p:cNvSpPr/>
            <p:nvPr/>
          </p:nvSpPr>
          <p:spPr>
            <a:xfrm>
              <a:off x="11345612" y="8182976"/>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293" name="pl40"/>
            <p:cNvSpPr/>
            <p:nvPr/>
          </p:nvSpPr>
          <p:spPr>
            <a:xfrm>
              <a:off x="11345612" y="7193737"/>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294" name="tx41"/>
            <p:cNvSpPr/>
            <p:nvPr/>
          </p:nvSpPr>
          <p:spPr>
            <a:xfrm>
              <a:off x="11443669"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295" name="tx42"/>
            <p:cNvSpPr/>
            <p:nvPr/>
          </p:nvSpPr>
          <p:spPr>
            <a:xfrm>
              <a:off x="11443669" y="818066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a:t>
              </a:r>
            </a:p>
          </p:txBody>
        </p:sp>
        <p:sp>
          <p:nvSpPr>
            <p:cNvPr id="296" name="tx43"/>
            <p:cNvSpPr/>
            <p:nvPr/>
          </p:nvSpPr>
          <p:spPr>
            <a:xfrm>
              <a:off x="11443669" y="719143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297" name="pl44"/>
            <p:cNvSpPr/>
            <p:nvPr/>
          </p:nvSpPr>
          <p:spPr>
            <a:xfrm>
              <a:off x="734761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8" name="pl45"/>
            <p:cNvSpPr/>
            <p:nvPr/>
          </p:nvSpPr>
          <p:spPr>
            <a:xfrm>
              <a:off x="795336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9" name="pl46"/>
            <p:cNvSpPr/>
            <p:nvPr/>
          </p:nvSpPr>
          <p:spPr>
            <a:xfrm>
              <a:off x="855912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0" name="pl47"/>
            <p:cNvSpPr/>
            <p:nvPr/>
          </p:nvSpPr>
          <p:spPr>
            <a:xfrm>
              <a:off x="916488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1" name="pl48"/>
            <p:cNvSpPr/>
            <p:nvPr/>
          </p:nvSpPr>
          <p:spPr>
            <a:xfrm>
              <a:off x="977064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2" name="pl49"/>
            <p:cNvSpPr/>
            <p:nvPr/>
          </p:nvSpPr>
          <p:spPr>
            <a:xfrm>
              <a:off x="1037639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pl50"/>
            <p:cNvSpPr/>
            <p:nvPr/>
          </p:nvSpPr>
          <p:spPr>
            <a:xfrm>
              <a:off x="10982157"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tx51"/>
            <p:cNvSpPr/>
            <p:nvPr/>
          </p:nvSpPr>
          <p:spPr>
            <a:xfrm rot="-2700000">
              <a:off x="7237711"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305" name="tx52"/>
            <p:cNvSpPr/>
            <p:nvPr/>
          </p:nvSpPr>
          <p:spPr>
            <a:xfrm rot="-2700000">
              <a:off x="7803771"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306" name="tx53"/>
            <p:cNvSpPr/>
            <p:nvPr/>
          </p:nvSpPr>
          <p:spPr>
            <a:xfrm rot="-2700000">
              <a:off x="8408871"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307" name="tx54"/>
            <p:cNvSpPr/>
            <p:nvPr/>
          </p:nvSpPr>
          <p:spPr>
            <a:xfrm rot="-2700000">
              <a:off x="8869939"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308" name="tx55"/>
            <p:cNvSpPr/>
            <p:nvPr/>
          </p:nvSpPr>
          <p:spPr>
            <a:xfrm rot="-2700000">
              <a:off x="9475696"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309" name="tx56"/>
            <p:cNvSpPr/>
            <p:nvPr/>
          </p:nvSpPr>
          <p:spPr>
            <a:xfrm rot="-2700000">
              <a:off x="10081428"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310" name="tx57"/>
            <p:cNvSpPr/>
            <p:nvPr/>
          </p:nvSpPr>
          <p:spPr>
            <a:xfrm rot="-2700000">
              <a:off x="10799255"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311" name="tx58"/>
            <p:cNvSpPr/>
            <p:nvPr/>
          </p:nvSpPr>
          <p:spPr>
            <a:xfrm>
              <a:off x="9164883"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312" name="tx59"/>
            <p:cNvSpPr/>
            <p:nvPr/>
          </p:nvSpPr>
          <p:spPr>
            <a:xfrm>
              <a:off x="8347631"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313" name="tx60"/>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314" name="tx61"/>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315" name="rc62"/>
            <p:cNvSpPr/>
            <p:nvPr/>
          </p:nvSpPr>
          <p:spPr>
            <a:xfrm>
              <a:off x="7067995" y="10217410"/>
              <a:ext cx="1051268" cy="182880"/>
            </a:xfrm>
            <a:prstGeom prst="rect">
              <a:avLst/>
            </a:prstGeom>
            <a:solidFill>
              <a:srgbClr val="FFFFFF">
                <a:alpha val="100000"/>
              </a:srgbClr>
            </a:solidFill>
          </p:spPr>
          <p:txBody>
            <a:bodyPr/>
            <a:lstStyle/>
            <a:p/>
          </p:txBody>
        </p:sp>
        <p:sp>
          <p:nvSpPr>
            <p:cNvPr id="316" name="rc63"/>
            <p:cNvSpPr/>
            <p:nvPr/>
          </p:nvSpPr>
          <p:spPr>
            <a:xfrm>
              <a:off x="7067995" y="10217410"/>
              <a:ext cx="182879" cy="182880"/>
            </a:xfrm>
            <a:prstGeom prst="rect">
              <a:avLst/>
            </a:prstGeom>
            <a:solidFill>
              <a:srgbClr val="FFFFFF">
                <a:alpha val="100000"/>
              </a:srgbClr>
            </a:solidFill>
          </p:spPr>
          <p:txBody>
            <a:bodyPr/>
            <a:lstStyle/>
            <a:p/>
          </p:txBody>
        </p:sp>
        <p:sp>
          <p:nvSpPr>
            <p:cNvPr id="317" name="pl64"/>
            <p:cNvSpPr/>
            <p:nvPr/>
          </p:nvSpPr>
          <p:spPr>
            <a:xfrm>
              <a:off x="7086283" y="10308850"/>
              <a:ext cx="146304" cy="0"/>
            </a:xfrm>
            <a:custGeom>
              <a:avLst/>
              <a:pathLst>
                <a:path w="146304" h="0">
                  <a:moveTo>
                    <a:pt x="0" y="0"/>
                  </a:moveTo>
                  <a:lnTo>
                    <a:pt x="146304" y="0"/>
                  </a:lnTo>
                </a:path>
              </a:pathLst>
            </a:custGeom>
            <a:ln w="40651" cap="flat">
              <a:solidFill>
                <a:srgbClr val="000000">
                  <a:alpha val="100000"/>
                </a:srgbClr>
              </a:solidFill>
              <a:prstDash val="solid"/>
              <a:round/>
            </a:ln>
          </p:spPr>
          <p:txBody>
            <a:bodyPr/>
            <a:lstStyle/>
            <a:p/>
          </p:txBody>
        </p:sp>
        <p:sp>
          <p:nvSpPr>
            <p:cNvPr id="318" name="tx65"/>
            <p:cNvSpPr/>
            <p:nvPr/>
          </p:nvSpPr>
          <p:spPr>
            <a:xfrm>
              <a:off x="7358875"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319" name="rc66"/>
            <p:cNvSpPr/>
            <p:nvPr/>
          </p:nvSpPr>
          <p:spPr>
            <a:xfrm>
              <a:off x="8299263" y="10217410"/>
              <a:ext cx="2962509" cy="182880"/>
            </a:xfrm>
            <a:prstGeom prst="rect">
              <a:avLst/>
            </a:prstGeom>
            <a:solidFill>
              <a:srgbClr val="FFFFFF">
                <a:alpha val="100000"/>
              </a:srgbClr>
            </a:solidFill>
          </p:spPr>
          <p:txBody>
            <a:bodyPr/>
            <a:lstStyle/>
            <a:p/>
          </p:txBody>
        </p:sp>
        <p:sp>
          <p:nvSpPr>
            <p:cNvPr id="320" name="rc67"/>
            <p:cNvSpPr/>
            <p:nvPr/>
          </p:nvSpPr>
          <p:spPr>
            <a:xfrm>
              <a:off x="8299263" y="10217410"/>
              <a:ext cx="182880" cy="182880"/>
            </a:xfrm>
            <a:prstGeom prst="rect">
              <a:avLst/>
            </a:prstGeom>
            <a:solidFill>
              <a:srgbClr val="FFFFFF">
                <a:alpha val="100000"/>
              </a:srgbClr>
            </a:solidFill>
          </p:spPr>
          <p:txBody>
            <a:bodyPr/>
            <a:lstStyle/>
            <a:p/>
          </p:txBody>
        </p:sp>
        <p:sp>
          <p:nvSpPr>
            <p:cNvPr id="321" name="rc68"/>
            <p:cNvSpPr/>
            <p:nvPr/>
          </p:nvSpPr>
          <p:spPr>
            <a:xfrm>
              <a:off x="8308263" y="10226410"/>
              <a:ext cx="164879"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22" name="rc69"/>
            <p:cNvSpPr/>
            <p:nvPr/>
          </p:nvSpPr>
          <p:spPr>
            <a:xfrm>
              <a:off x="9225304" y="10217410"/>
              <a:ext cx="182879" cy="182880"/>
            </a:xfrm>
            <a:prstGeom prst="rect">
              <a:avLst/>
            </a:prstGeom>
            <a:solidFill>
              <a:srgbClr val="FFFFFF">
                <a:alpha val="100000"/>
              </a:srgbClr>
            </a:solidFill>
          </p:spPr>
          <p:txBody>
            <a:bodyPr/>
            <a:lstStyle/>
            <a:p/>
          </p:txBody>
        </p:sp>
        <p:sp>
          <p:nvSpPr>
            <p:cNvPr id="323" name="rc70"/>
            <p:cNvSpPr/>
            <p:nvPr/>
          </p:nvSpPr>
          <p:spPr>
            <a:xfrm>
              <a:off x="9234304" y="10226410"/>
              <a:ext cx="164879"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324" name="rc71"/>
            <p:cNvSpPr/>
            <p:nvPr/>
          </p:nvSpPr>
          <p:spPr>
            <a:xfrm>
              <a:off x="10227545" y="10217410"/>
              <a:ext cx="182879" cy="182880"/>
            </a:xfrm>
            <a:prstGeom prst="rect">
              <a:avLst/>
            </a:prstGeom>
            <a:solidFill>
              <a:srgbClr val="FFFFFF">
                <a:alpha val="100000"/>
              </a:srgbClr>
            </a:solidFill>
          </p:spPr>
          <p:txBody>
            <a:bodyPr/>
            <a:lstStyle/>
            <a:p/>
          </p:txBody>
        </p:sp>
        <p:sp>
          <p:nvSpPr>
            <p:cNvPr id="325" name="rc72"/>
            <p:cNvSpPr/>
            <p:nvPr/>
          </p:nvSpPr>
          <p:spPr>
            <a:xfrm>
              <a:off x="10236545" y="10226410"/>
              <a:ext cx="164880"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326" name="tx73"/>
            <p:cNvSpPr/>
            <p:nvPr/>
          </p:nvSpPr>
          <p:spPr>
            <a:xfrm>
              <a:off x="8590143"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327" name="tx74"/>
            <p:cNvSpPr/>
            <p:nvPr/>
          </p:nvSpPr>
          <p:spPr>
            <a:xfrm>
              <a:off x="9516184"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328" name="tx75"/>
            <p:cNvSpPr/>
            <p:nvPr/>
          </p:nvSpPr>
          <p:spPr>
            <a:xfrm>
              <a:off x="10518425"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329" name="tx76"/>
            <p:cNvSpPr/>
            <p:nvPr/>
          </p:nvSpPr>
          <p:spPr>
            <a:xfrm>
              <a:off x="6536585"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330" name=""/>
          <p:cNvGrpSpPr/>
          <p:nvPr/>
        </p:nvGrpSpPr>
        <p:grpSpPr>
          <a:xfrm>
            <a:off x="12527280" y="6217920"/>
            <a:ext cx="5486400" cy="4297680"/>
            <a:chOff x="12527280" y="6217920"/>
            <a:chExt cx="5486400" cy="4297680"/>
          </a:xfrm>
        </p:grpSpPr>
        <p:sp>
          <p:nvSpPr>
            <p:cNvPr id="331"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332"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333"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334"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35"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36"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37"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38"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39"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40"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41"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42"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43"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44"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45" name="pl17"/>
            <p:cNvSpPr/>
            <p:nvPr/>
          </p:nvSpPr>
          <p:spPr>
            <a:xfrm>
              <a:off x="13329440" y="6663670"/>
              <a:ext cx="4502097" cy="307289"/>
            </a:xfrm>
            <a:custGeom>
              <a:avLst/>
              <a:pathLst>
                <a:path w="4502097" h="307289">
                  <a:moveTo>
                    <a:pt x="0" y="51214"/>
                  </a:moveTo>
                  <a:lnTo>
                    <a:pt x="187587" y="51214"/>
                  </a:lnTo>
                  <a:lnTo>
                    <a:pt x="375174" y="25607"/>
                  </a:lnTo>
                  <a:lnTo>
                    <a:pt x="562762" y="51214"/>
                  </a:lnTo>
                  <a:lnTo>
                    <a:pt x="750349" y="51214"/>
                  </a:lnTo>
                  <a:lnTo>
                    <a:pt x="937937" y="51214"/>
                  </a:lnTo>
                  <a:lnTo>
                    <a:pt x="1125524" y="51214"/>
                  </a:lnTo>
                  <a:lnTo>
                    <a:pt x="1313111" y="25607"/>
                  </a:lnTo>
                  <a:lnTo>
                    <a:pt x="1500699" y="51214"/>
                  </a:lnTo>
                  <a:lnTo>
                    <a:pt x="1688286" y="25607"/>
                  </a:lnTo>
                  <a:lnTo>
                    <a:pt x="1875874" y="25607"/>
                  </a:lnTo>
                  <a:lnTo>
                    <a:pt x="2063461" y="25607"/>
                  </a:lnTo>
                  <a:lnTo>
                    <a:pt x="2251048" y="25607"/>
                  </a:lnTo>
                  <a:lnTo>
                    <a:pt x="2438636" y="0"/>
                  </a:lnTo>
                  <a:lnTo>
                    <a:pt x="2626223" y="0"/>
                  </a:lnTo>
                  <a:lnTo>
                    <a:pt x="2813811" y="0"/>
                  </a:lnTo>
                  <a:lnTo>
                    <a:pt x="3001398" y="25607"/>
                  </a:lnTo>
                  <a:lnTo>
                    <a:pt x="3188985" y="51214"/>
                  </a:lnTo>
                  <a:lnTo>
                    <a:pt x="3376573" y="76822"/>
                  </a:lnTo>
                  <a:lnTo>
                    <a:pt x="3564160" y="179252"/>
                  </a:lnTo>
                  <a:lnTo>
                    <a:pt x="3751748" y="128037"/>
                  </a:lnTo>
                  <a:lnTo>
                    <a:pt x="3939335" y="51214"/>
                  </a:lnTo>
                  <a:lnTo>
                    <a:pt x="4126923" y="51214"/>
                  </a:lnTo>
                  <a:lnTo>
                    <a:pt x="4314510" y="307289"/>
                  </a:lnTo>
                  <a:lnTo>
                    <a:pt x="4502097" y="256074"/>
                  </a:lnTo>
                </a:path>
              </a:pathLst>
            </a:custGeom>
            <a:ln w="32521" cap="flat">
              <a:solidFill>
                <a:srgbClr val="5EB0E8">
                  <a:alpha val="100000"/>
                </a:srgbClr>
              </a:solidFill>
              <a:prstDash val="solid"/>
              <a:round/>
            </a:ln>
          </p:spPr>
          <p:txBody>
            <a:bodyPr/>
            <a:lstStyle/>
            <a:p/>
          </p:txBody>
        </p:sp>
        <p:sp>
          <p:nvSpPr>
            <p:cNvPr id="346" name="pl18"/>
            <p:cNvSpPr/>
            <p:nvPr/>
          </p:nvSpPr>
          <p:spPr>
            <a:xfrm>
              <a:off x="13329440" y="6663670"/>
              <a:ext cx="4502097" cy="384112"/>
            </a:xfrm>
            <a:custGeom>
              <a:avLst/>
              <a:pathLst>
                <a:path w="4502097" h="384112">
                  <a:moveTo>
                    <a:pt x="0" y="25607"/>
                  </a:moveTo>
                  <a:lnTo>
                    <a:pt x="187587" y="25607"/>
                  </a:lnTo>
                  <a:lnTo>
                    <a:pt x="375174" y="25607"/>
                  </a:lnTo>
                  <a:lnTo>
                    <a:pt x="562762" y="25607"/>
                  </a:lnTo>
                  <a:lnTo>
                    <a:pt x="750349" y="25607"/>
                  </a:lnTo>
                  <a:lnTo>
                    <a:pt x="937937" y="25607"/>
                  </a:lnTo>
                  <a:lnTo>
                    <a:pt x="1125524" y="25607"/>
                  </a:lnTo>
                  <a:lnTo>
                    <a:pt x="1313111" y="25607"/>
                  </a:lnTo>
                  <a:lnTo>
                    <a:pt x="1500699" y="25607"/>
                  </a:lnTo>
                  <a:lnTo>
                    <a:pt x="1688286" y="25607"/>
                  </a:lnTo>
                  <a:lnTo>
                    <a:pt x="1875874" y="25607"/>
                  </a:lnTo>
                  <a:lnTo>
                    <a:pt x="2063461" y="25607"/>
                  </a:lnTo>
                  <a:lnTo>
                    <a:pt x="2251048" y="0"/>
                  </a:lnTo>
                  <a:lnTo>
                    <a:pt x="2438636" y="0"/>
                  </a:lnTo>
                  <a:lnTo>
                    <a:pt x="2626223" y="76822"/>
                  </a:lnTo>
                  <a:lnTo>
                    <a:pt x="2813811" y="0"/>
                  </a:lnTo>
                  <a:lnTo>
                    <a:pt x="3001398" y="153644"/>
                  </a:lnTo>
                  <a:lnTo>
                    <a:pt x="3188985" y="230467"/>
                  </a:lnTo>
                  <a:lnTo>
                    <a:pt x="3376573" y="384112"/>
                  </a:lnTo>
                  <a:lnTo>
                    <a:pt x="3564160" y="307289"/>
                  </a:lnTo>
                  <a:lnTo>
                    <a:pt x="3751748" y="230467"/>
                  </a:lnTo>
                  <a:lnTo>
                    <a:pt x="3939335" y="51214"/>
                  </a:lnTo>
                  <a:lnTo>
                    <a:pt x="4126923" y="51214"/>
                  </a:lnTo>
                  <a:lnTo>
                    <a:pt x="4314510" y="307289"/>
                  </a:lnTo>
                  <a:lnTo>
                    <a:pt x="4502097" y="256074"/>
                  </a:lnTo>
                </a:path>
              </a:pathLst>
            </a:custGeom>
            <a:ln w="32521" cap="flat">
              <a:solidFill>
                <a:srgbClr val="00A173">
                  <a:alpha val="100000"/>
                </a:srgbClr>
              </a:solidFill>
              <a:prstDash val="solid"/>
              <a:round/>
            </a:ln>
          </p:spPr>
          <p:txBody>
            <a:bodyPr/>
            <a:lstStyle/>
            <a:p/>
          </p:txBody>
        </p:sp>
        <p:sp>
          <p:nvSpPr>
            <p:cNvPr id="347"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348"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349"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350"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351"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352"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353"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54"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55"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56"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57"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58"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59"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3"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4"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5"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6"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7"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8"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9"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0"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1"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2"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3"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4"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5"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6"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7"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8"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9"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0"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1"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2"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3"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4"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385"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386"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387"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388"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389"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390"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391"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392"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393"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394"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395"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396"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397"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398"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399"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400"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401"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402"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403"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404"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405"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406"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407"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408"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409"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410" name="rc82"/>
            <p:cNvSpPr/>
            <p:nvPr/>
          </p:nvSpPr>
          <p:spPr>
            <a:xfrm>
              <a:off x="14005791" y="9941072"/>
              <a:ext cx="3149396" cy="504938"/>
            </a:xfrm>
            <a:prstGeom prst="rect">
              <a:avLst/>
            </a:prstGeom>
            <a:solidFill>
              <a:srgbClr val="FFFFFF">
                <a:alpha val="100000"/>
              </a:srgbClr>
            </a:solidFill>
          </p:spPr>
          <p:txBody>
            <a:bodyPr/>
            <a:lstStyle/>
            <a:p/>
          </p:txBody>
        </p:sp>
        <p:sp>
          <p:nvSpPr>
            <p:cNvPr id="411"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412"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413"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414"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415"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416"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417"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418"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419"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Democratic People's Republic of Korea</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772732" y="2153563"/>
              <a:ext cx="3239694" cy="3131794"/>
            </a:xfrm>
            <a:prstGeom prst="rect">
              <a:avLst/>
            </a:prstGeom>
            <a:solidFill>
              <a:srgbClr val="FFFFFF">
                <a:alpha val="100000"/>
              </a:srgbClr>
            </a:solidFill>
          </p:spPr>
          <p:txBody>
            <a:bodyPr/>
            <a:lstStyle/>
            <a:p/>
          </p:txBody>
        </p:sp>
        <p:sp>
          <p:nvSpPr>
            <p:cNvPr id="7" name="pl6"/>
            <p:cNvSpPr/>
            <p:nvPr/>
          </p:nvSpPr>
          <p:spPr>
            <a:xfrm>
              <a:off x="1772732" y="496837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8" name="pl7"/>
            <p:cNvSpPr/>
            <p:nvPr/>
          </p:nvSpPr>
          <p:spPr>
            <a:xfrm>
              <a:off x="1772732" y="433440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9" name="pl8"/>
            <p:cNvSpPr/>
            <p:nvPr/>
          </p:nvSpPr>
          <p:spPr>
            <a:xfrm>
              <a:off x="1772732" y="370044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0" name="pl9"/>
            <p:cNvSpPr/>
            <p:nvPr/>
          </p:nvSpPr>
          <p:spPr>
            <a:xfrm>
              <a:off x="1772732" y="306647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1" name="pl10"/>
            <p:cNvSpPr/>
            <p:nvPr/>
          </p:nvSpPr>
          <p:spPr>
            <a:xfrm>
              <a:off x="1772732" y="2432509"/>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2" name="pl11"/>
            <p:cNvSpPr/>
            <p:nvPr/>
          </p:nvSpPr>
          <p:spPr>
            <a:xfrm>
              <a:off x="177273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3" name="pl12"/>
            <p:cNvSpPr/>
            <p:nvPr/>
          </p:nvSpPr>
          <p:spPr>
            <a:xfrm>
              <a:off x="1772732" y="4651391"/>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4" name="pl13"/>
            <p:cNvSpPr/>
            <p:nvPr/>
          </p:nvSpPr>
          <p:spPr>
            <a:xfrm>
              <a:off x="1772732" y="401742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5" name="pl14"/>
            <p:cNvSpPr/>
            <p:nvPr/>
          </p:nvSpPr>
          <p:spPr>
            <a:xfrm>
              <a:off x="1772732" y="33834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6" name="pl15"/>
            <p:cNvSpPr/>
            <p:nvPr/>
          </p:nvSpPr>
          <p:spPr>
            <a:xfrm>
              <a:off x="1772732" y="2749492"/>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7" name="rc16"/>
            <p:cNvSpPr/>
            <p:nvPr/>
          </p:nvSpPr>
          <p:spPr>
            <a:xfrm>
              <a:off x="181256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 name="rc17"/>
            <p:cNvSpPr/>
            <p:nvPr/>
          </p:nvSpPr>
          <p:spPr>
            <a:xfrm>
              <a:off x="181256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 name="rc18"/>
            <p:cNvSpPr/>
            <p:nvPr/>
          </p:nvSpPr>
          <p:spPr>
            <a:xfrm>
              <a:off x="181256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 name="rc19"/>
            <p:cNvSpPr/>
            <p:nvPr/>
          </p:nvSpPr>
          <p:spPr>
            <a:xfrm>
              <a:off x="1812565" y="3224967"/>
              <a:ext cx="238993" cy="206039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 name="rc20"/>
            <p:cNvSpPr/>
            <p:nvPr/>
          </p:nvSpPr>
          <p:spPr>
            <a:xfrm>
              <a:off x="207811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 name="rc21"/>
            <p:cNvSpPr/>
            <p:nvPr/>
          </p:nvSpPr>
          <p:spPr>
            <a:xfrm>
              <a:off x="207811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 name="rc22"/>
            <p:cNvSpPr/>
            <p:nvPr/>
          </p:nvSpPr>
          <p:spPr>
            <a:xfrm>
              <a:off x="207811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 name="rc23"/>
            <p:cNvSpPr/>
            <p:nvPr/>
          </p:nvSpPr>
          <p:spPr>
            <a:xfrm>
              <a:off x="2078113" y="3637045"/>
              <a:ext cx="238993" cy="16483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 name="rc24"/>
            <p:cNvSpPr/>
            <p:nvPr/>
          </p:nvSpPr>
          <p:spPr>
            <a:xfrm>
              <a:off x="234366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 name="rc25"/>
            <p:cNvSpPr/>
            <p:nvPr/>
          </p:nvSpPr>
          <p:spPr>
            <a:xfrm>
              <a:off x="234366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 name="rc26"/>
            <p:cNvSpPr/>
            <p:nvPr/>
          </p:nvSpPr>
          <p:spPr>
            <a:xfrm>
              <a:off x="234366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 name="rc27"/>
            <p:cNvSpPr/>
            <p:nvPr/>
          </p:nvSpPr>
          <p:spPr>
            <a:xfrm>
              <a:off x="2343662" y="3541950"/>
              <a:ext cx="238993" cy="174340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 name="rc28"/>
            <p:cNvSpPr/>
            <p:nvPr/>
          </p:nvSpPr>
          <p:spPr>
            <a:xfrm>
              <a:off x="260921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0" name="rc29"/>
            <p:cNvSpPr/>
            <p:nvPr/>
          </p:nvSpPr>
          <p:spPr>
            <a:xfrm>
              <a:off x="260921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1" name="rc30"/>
            <p:cNvSpPr/>
            <p:nvPr/>
          </p:nvSpPr>
          <p:spPr>
            <a:xfrm>
              <a:off x="260921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2" name="rc31"/>
            <p:cNvSpPr/>
            <p:nvPr/>
          </p:nvSpPr>
          <p:spPr>
            <a:xfrm>
              <a:off x="2609211" y="3890632"/>
              <a:ext cx="238993" cy="13947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3" name="rc32"/>
            <p:cNvSpPr/>
            <p:nvPr/>
          </p:nvSpPr>
          <p:spPr>
            <a:xfrm>
              <a:off x="287476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4" name="rc33"/>
            <p:cNvSpPr/>
            <p:nvPr/>
          </p:nvSpPr>
          <p:spPr>
            <a:xfrm>
              <a:off x="287476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5" name="rc34"/>
            <p:cNvSpPr/>
            <p:nvPr/>
          </p:nvSpPr>
          <p:spPr>
            <a:xfrm>
              <a:off x="287476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6" name="rc35"/>
            <p:cNvSpPr/>
            <p:nvPr/>
          </p:nvSpPr>
          <p:spPr>
            <a:xfrm>
              <a:off x="2874760" y="4175916"/>
              <a:ext cx="238993" cy="110944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7" name="rc36"/>
            <p:cNvSpPr/>
            <p:nvPr/>
          </p:nvSpPr>
          <p:spPr>
            <a:xfrm>
              <a:off x="3140309"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8" name="rc37"/>
            <p:cNvSpPr/>
            <p:nvPr/>
          </p:nvSpPr>
          <p:spPr>
            <a:xfrm>
              <a:off x="3140309"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9" name="rc38"/>
            <p:cNvSpPr/>
            <p:nvPr/>
          </p:nvSpPr>
          <p:spPr>
            <a:xfrm>
              <a:off x="3140309"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0" name="rc39"/>
            <p:cNvSpPr/>
            <p:nvPr/>
          </p:nvSpPr>
          <p:spPr>
            <a:xfrm>
              <a:off x="3140309" y="4366106"/>
              <a:ext cx="238993" cy="91925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1" name="rc40"/>
            <p:cNvSpPr/>
            <p:nvPr/>
          </p:nvSpPr>
          <p:spPr>
            <a:xfrm>
              <a:off x="340585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 name="rc41"/>
            <p:cNvSpPr/>
            <p:nvPr/>
          </p:nvSpPr>
          <p:spPr>
            <a:xfrm>
              <a:off x="340585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 name="rc42"/>
            <p:cNvSpPr/>
            <p:nvPr/>
          </p:nvSpPr>
          <p:spPr>
            <a:xfrm>
              <a:off x="340585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4" name="rc43"/>
            <p:cNvSpPr/>
            <p:nvPr/>
          </p:nvSpPr>
          <p:spPr>
            <a:xfrm>
              <a:off x="3405857" y="3954028"/>
              <a:ext cx="238993" cy="133132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5" name="rc44"/>
            <p:cNvSpPr/>
            <p:nvPr/>
          </p:nvSpPr>
          <p:spPr>
            <a:xfrm>
              <a:off x="367140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6" name="rc45"/>
            <p:cNvSpPr/>
            <p:nvPr/>
          </p:nvSpPr>
          <p:spPr>
            <a:xfrm>
              <a:off x="367140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 name="rc46"/>
            <p:cNvSpPr/>
            <p:nvPr/>
          </p:nvSpPr>
          <p:spPr>
            <a:xfrm>
              <a:off x="367140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8" name="rc47"/>
            <p:cNvSpPr/>
            <p:nvPr/>
          </p:nvSpPr>
          <p:spPr>
            <a:xfrm>
              <a:off x="3671406" y="4144218"/>
              <a:ext cx="238993" cy="11411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9" name="rc48"/>
            <p:cNvSpPr/>
            <p:nvPr/>
          </p:nvSpPr>
          <p:spPr>
            <a:xfrm>
              <a:off x="393695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0" name="rc49"/>
            <p:cNvSpPr/>
            <p:nvPr/>
          </p:nvSpPr>
          <p:spPr>
            <a:xfrm>
              <a:off x="393695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1" name="rc50"/>
            <p:cNvSpPr/>
            <p:nvPr/>
          </p:nvSpPr>
          <p:spPr>
            <a:xfrm>
              <a:off x="393695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2" name="rc51"/>
            <p:cNvSpPr/>
            <p:nvPr/>
          </p:nvSpPr>
          <p:spPr>
            <a:xfrm>
              <a:off x="3936955" y="4144218"/>
              <a:ext cx="238993" cy="11411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3" name="rc52"/>
            <p:cNvSpPr/>
            <p:nvPr/>
          </p:nvSpPr>
          <p:spPr>
            <a:xfrm>
              <a:off x="4202504"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4" name="rc53"/>
            <p:cNvSpPr/>
            <p:nvPr/>
          </p:nvSpPr>
          <p:spPr>
            <a:xfrm>
              <a:off x="4202504"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5" name="rc54"/>
            <p:cNvSpPr/>
            <p:nvPr/>
          </p:nvSpPr>
          <p:spPr>
            <a:xfrm>
              <a:off x="4202504"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6" name="rc55"/>
            <p:cNvSpPr/>
            <p:nvPr/>
          </p:nvSpPr>
          <p:spPr>
            <a:xfrm>
              <a:off x="4202504" y="4112520"/>
              <a:ext cx="238993" cy="117283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7" name="rc56"/>
            <p:cNvSpPr/>
            <p:nvPr/>
          </p:nvSpPr>
          <p:spPr>
            <a:xfrm>
              <a:off x="446805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8" name="rc57"/>
            <p:cNvSpPr/>
            <p:nvPr/>
          </p:nvSpPr>
          <p:spPr>
            <a:xfrm>
              <a:off x="446805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9" name="rc58"/>
            <p:cNvSpPr/>
            <p:nvPr/>
          </p:nvSpPr>
          <p:spPr>
            <a:xfrm>
              <a:off x="446805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0" name="rc59"/>
            <p:cNvSpPr/>
            <p:nvPr/>
          </p:nvSpPr>
          <p:spPr>
            <a:xfrm>
              <a:off x="4468052" y="4080821"/>
              <a:ext cx="238993" cy="12045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1" name="rc60"/>
            <p:cNvSpPr/>
            <p:nvPr/>
          </p:nvSpPr>
          <p:spPr>
            <a:xfrm>
              <a:off x="473360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2" name="rc61"/>
            <p:cNvSpPr/>
            <p:nvPr/>
          </p:nvSpPr>
          <p:spPr>
            <a:xfrm>
              <a:off x="473360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3" name="rc62"/>
            <p:cNvSpPr/>
            <p:nvPr/>
          </p:nvSpPr>
          <p:spPr>
            <a:xfrm>
              <a:off x="473360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4" name="rc63"/>
            <p:cNvSpPr/>
            <p:nvPr/>
          </p:nvSpPr>
          <p:spPr>
            <a:xfrm>
              <a:off x="4733601" y="4049123"/>
              <a:ext cx="238993" cy="12362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5" name="pg64"/>
            <p:cNvSpPr/>
            <p:nvPr/>
          </p:nvSpPr>
          <p:spPr>
            <a:xfrm>
              <a:off x="2636323"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6" name="tx65"/>
            <p:cNvSpPr/>
            <p:nvPr/>
          </p:nvSpPr>
          <p:spPr>
            <a:xfrm>
              <a:off x="2761205"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67" name="pg66"/>
            <p:cNvSpPr/>
            <p:nvPr/>
          </p:nvSpPr>
          <p:spPr>
            <a:xfrm>
              <a:off x="2818685"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8" name="tx67"/>
            <p:cNvSpPr/>
            <p:nvPr/>
          </p:nvSpPr>
          <p:spPr>
            <a:xfrm>
              <a:off x="2922754"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69" name="rc68"/>
            <p:cNvSpPr/>
            <p:nvPr/>
          </p:nvSpPr>
          <p:spPr>
            <a:xfrm>
              <a:off x="1772732" y="2153563"/>
              <a:ext cx="3239694" cy="3131794"/>
            </a:xfrm>
            <a:prstGeom prst="rect">
              <a:avLst/>
            </a:prstGeom>
            <a:ln w="13550" cap="rnd">
              <a:solidFill>
                <a:srgbClr val="333333">
                  <a:alpha val="100000"/>
                </a:srgbClr>
              </a:solidFill>
              <a:prstDash val="solid"/>
              <a:round/>
            </a:ln>
          </p:spPr>
          <p:txBody>
            <a:bodyPr/>
            <a:lstStyle/>
            <a:p/>
          </p:txBody>
        </p:sp>
        <p:sp>
          <p:nvSpPr>
            <p:cNvPr id="70" name="rc69"/>
            <p:cNvSpPr/>
            <p:nvPr/>
          </p:nvSpPr>
          <p:spPr>
            <a:xfrm>
              <a:off x="5012427" y="2153563"/>
              <a:ext cx="3239694" cy="3131794"/>
            </a:xfrm>
            <a:prstGeom prst="rect">
              <a:avLst/>
            </a:prstGeom>
            <a:solidFill>
              <a:srgbClr val="FFFFFF">
                <a:alpha val="100000"/>
              </a:srgbClr>
            </a:solidFill>
          </p:spPr>
          <p:txBody>
            <a:bodyPr/>
            <a:lstStyle/>
            <a:p/>
          </p:txBody>
        </p:sp>
        <p:sp>
          <p:nvSpPr>
            <p:cNvPr id="71" name="pl70"/>
            <p:cNvSpPr/>
            <p:nvPr/>
          </p:nvSpPr>
          <p:spPr>
            <a:xfrm>
              <a:off x="5012427" y="496837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72" name="pl71"/>
            <p:cNvSpPr/>
            <p:nvPr/>
          </p:nvSpPr>
          <p:spPr>
            <a:xfrm>
              <a:off x="5012427" y="433440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73" name="pl72"/>
            <p:cNvSpPr/>
            <p:nvPr/>
          </p:nvSpPr>
          <p:spPr>
            <a:xfrm>
              <a:off x="5012427" y="370044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74" name="pl73"/>
            <p:cNvSpPr/>
            <p:nvPr/>
          </p:nvSpPr>
          <p:spPr>
            <a:xfrm>
              <a:off x="5012427" y="306647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75" name="pl74"/>
            <p:cNvSpPr/>
            <p:nvPr/>
          </p:nvSpPr>
          <p:spPr>
            <a:xfrm>
              <a:off x="5012427" y="2432509"/>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76" name="pl75"/>
            <p:cNvSpPr/>
            <p:nvPr/>
          </p:nvSpPr>
          <p:spPr>
            <a:xfrm>
              <a:off x="5012427"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7" name="pl76"/>
            <p:cNvSpPr/>
            <p:nvPr/>
          </p:nvSpPr>
          <p:spPr>
            <a:xfrm>
              <a:off x="5012427" y="4651391"/>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8" name="pl77"/>
            <p:cNvSpPr/>
            <p:nvPr/>
          </p:nvSpPr>
          <p:spPr>
            <a:xfrm>
              <a:off x="5012427" y="401742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9" name="pl78"/>
            <p:cNvSpPr/>
            <p:nvPr/>
          </p:nvSpPr>
          <p:spPr>
            <a:xfrm>
              <a:off x="5012427" y="33834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80" name="pl79"/>
            <p:cNvSpPr/>
            <p:nvPr/>
          </p:nvSpPr>
          <p:spPr>
            <a:xfrm>
              <a:off x="5012427" y="2749492"/>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81" name="rc80"/>
            <p:cNvSpPr/>
            <p:nvPr/>
          </p:nvSpPr>
          <p:spPr>
            <a:xfrm>
              <a:off x="505226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2" name="rc81"/>
            <p:cNvSpPr/>
            <p:nvPr/>
          </p:nvSpPr>
          <p:spPr>
            <a:xfrm>
              <a:off x="505226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3" name="rc82"/>
            <p:cNvSpPr/>
            <p:nvPr/>
          </p:nvSpPr>
          <p:spPr>
            <a:xfrm>
              <a:off x="505226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4" name="rc83"/>
            <p:cNvSpPr/>
            <p:nvPr/>
          </p:nvSpPr>
          <p:spPr>
            <a:xfrm>
              <a:off x="5052260" y="3193268"/>
              <a:ext cx="238993" cy="20920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5" name="rc84"/>
            <p:cNvSpPr/>
            <p:nvPr/>
          </p:nvSpPr>
          <p:spPr>
            <a:xfrm>
              <a:off x="531780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531780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531780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5317808" y="3700442"/>
              <a:ext cx="238993" cy="15849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558335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558335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558335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5583357" y="3858933"/>
              <a:ext cx="238993" cy="14264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584890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584890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584890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5848906" y="3795537"/>
              <a:ext cx="238993" cy="148982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rc96"/>
            <p:cNvSpPr/>
            <p:nvPr/>
          </p:nvSpPr>
          <p:spPr>
            <a:xfrm>
              <a:off x="611445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611445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611445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6114455" y="4017425"/>
              <a:ext cx="238993" cy="126793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rc100"/>
            <p:cNvSpPr/>
            <p:nvPr/>
          </p:nvSpPr>
          <p:spPr>
            <a:xfrm>
              <a:off x="638000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2" name="rc101"/>
            <p:cNvSpPr/>
            <p:nvPr/>
          </p:nvSpPr>
          <p:spPr>
            <a:xfrm>
              <a:off x="638000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3" name="rc102"/>
            <p:cNvSpPr/>
            <p:nvPr/>
          </p:nvSpPr>
          <p:spPr>
            <a:xfrm>
              <a:off x="638000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4" name="rc103"/>
            <p:cNvSpPr/>
            <p:nvPr/>
          </p:nvSpPr>
          <p:spPr>
            <a:xfrm>
              <a:off x="6380003" y="4429503"/>
              <a:ext cx="238993" cy="8558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5" name="rc104"/>
            <p:cNvSpPr/>
            <p:nvPr/>
          </p:nvSpPr>
          <p:spPr>
            <a:xfrm>
              <a:off x="664555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6" name="rc105"/>
            <p:cNvSpPr/>
            <p:nvPr/>
          </p:nvSpPr>
          <p:spPr>
            <a:xfrm>
              <a:off x="664555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7" name="rc106"/>
            <p:cNvSpPr/>
            <p:nvPr/>
          </p:nvSpPr>
          <p:spPr>
            <a:xfrm>
              <a:off x="664555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8" name="rc107"/>
            <p:cNvSpPr/>
            <p:nvPr/>
          </p:nvSpPr>
          <p:spPr>
            <a:xfrm>
              <a:off x="6645552" y="4271011"/>
              <a:ext cx="238993" cy="101434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9" name="rc108"/>
            <p:cNvSpPr/>
            <p:nvPr/>
          </p:nvSpPr>
          <p:spPr>
            <a:xfrm>
              <a:off x="691110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0" name="rc109"/>
            <p:cNvSpPr/>
            <p:nvPr/>
          </p:nvSpPr>
          <p:spPr>
            <a:xfrm>
              <a:off x="691110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1" name="rc110"/>
            <p:cNvSpPr/>
            <p:nvPr/>
          </p:nvSpPr>
          <p:spPr>
            <a:xfrm>
              <a:off x="691110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2" name="rc111"/>
            <p:cNvSpPr/>
            <p:nvPr/>
          </p:nvSpPr>
          <p:spPr>
            <a:xfrm>
              <a:off x="6911101" y="4683090"/>
              <a:ext cx="238993" cy="602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3" name="rc112"/>
            <p:cNvSpPr/>
            <p:nvPr/>
          </p:nvSpPr>
          <p:spPr>
            <a:xfrm>
              <a:off x="717665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4" name="rc113"/>
            <p:cNvSpPr/>
            <p:nvPr/>
          </p:nvSpPr>
          <p:spPr>
            <a:xfrm>
              <a:off x="717665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5" name="rc114"/>
            <p:cNvSpPr/>
            <p:nvPr/>
          </p:nvSpPr>
          <p:spPr>
            <a:xfrm>
              <a:off x="717665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6" name="rc115"/>
            <p:cNvSpPr/>
            <p:nvPr/>
          </p:nvSpPr>
          <p:spPr>
            <a:xfrm>
              <a:off x="7176650" y="4080821"/>
              <a:ext cx="238993" cy="12045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7" name="rc116"/>
            <p:cNvSpPr/>
            <p:nvPr/>
          </p:nvSpPr>
          <p:spPr>
            <a:xfrm>
              <a:off x="7442199"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8" name="rc117"/>
            <p:cNvSpPr/>
            <p:nvPr/>
          </p:nvSpPr>
          <p:spPr>
            <a:xfrm>
              <a:off x="7442199"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9" name="rc118"/>
            <p:cNvSpPr/>
            <p:nvPr/>
          </p:nvSpPr>
          <p:spPr>
            <a:xfrm>
              <a:off x="7442199"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0" name="rc119"/>
            <p:cNvSpPr/>
            <p:nvPr/>
          </p:nvSpPr>
          <p:spPr>
            <a:xfrm>
              <a:off x="7442199" y="3922330"/>
              <a:ext cx="238993" cy="136302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1" name="rc120"/>
            <p:cNvSpPr/>
            <p:nvPr/>
          </p:nvSpPr>
          <p:spPr>
            <a:xfrm>
              <a:off x="770774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2" name="rc121"/>
            <p:cNvSpPr/>
            <p:nvPr/>
          </p:nvSpPr>
          <p:spPr>
            <a:xfrm>
              <a:off x="770774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3" name="rc122"/>
            <p:cNvSpPr/>
            <p:nvPr/>
          </p:nvSpPr>
          <p:spPr>
            <a:xfrm>
              <a:off x="770774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4" name="rc123"/>
            <p:cNvSpPr/>
            <p:nvPr/>
          </p:nvSpPr>
          <p:spPr>
            <a:xfrm>
              <a:off x="7707747" y="4302710"/>
              <a:ext cx="238993" cy="98264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5" name="rc124"/>
            <p:cNvSpPr/>
            <p:nvPr/>
          </p:nvSpPr>
          <p:spPr>
            <a:xfrm>
              <a:off x="797329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6" name="rc125"/>
            <p:cNvSpPr/>
            <p:nvPr/>
          </p:nvSpPr>
          <p:spPr>
            <a:xfrm>
              <a:off x="797329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7" name="rc126"/>
            <p:cNvSpPr/>
            <p:nvPr/>
          </p:nvSpPr>
          <p:spPr>
            <a:xfrm>
              <a:off x="797329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8" name="rc127"/>
            <p:cNvSpPr/>
            <p:nvPr/>
          </p:nvSpPr>
          <p:spPr>
            <a:xfrm>
              <a:off x="7973296" y="2939682"/>
              <a:ext cx="238993" cy="23456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9" name="pg128"/>
            <p:cNvSpPr/>
            <p:nvPr/>
          </p:nvSpPr>
          <p:spPr>
            <a:xfrm>
              <a:off x="5876018"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30" name="tx129"/>
            <p:cNvSpPr/>
            <p:nvPr/>
          </p:nvSpPr>
          <p:spPr>
            <a:xfrm>
              <a:off x="6000900"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131" name="pg130"/>
            <p:cNvSpPr/>
            <p:nvPr/>
          </p:nvSpPr>
          <p:spPr>
            <a:xfrm>
              <a:off x="6058380"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32" name="tx131"/>
            <p:cNvSpPr/>
            <p:nvPr/>
          </p:nvSpPr>
          <p:spPr>
            <a:xfrm>
              <a:off x="6162449"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133" name="rc132"/>
            <p:cNvSpPr/>
            <p:nvPr/>
          </p:nvSpPr>
          <p:spPr>
            <a:xfrm>
              <a:off x="5012427" y="2153563"/>
              <a:ext cx="3239694" cy="3131794"/>
            </a:xfrm>
            <a:prstGeom prst="rect">
              <a:avLst/>
            </a:prstGeom>
            <a:ln w="13550" cap="rnd">
              <a:solidFill>
                <a:srgbClr val="333333">
                  <a:alpha val="100000"/>
                </a:srgbClr>
              </a:solidFill>
              <a:prstDash val="solid"/>
              <a:round/>
            </a:ln>
          </p:spPr>
          <p:txBody>
            <a:bodyPr/>
            <a:lstStyle/>
            <a:p/>
          </p:txBody>
        </p:sp>
        <p:sp>
          <p:nvSpPr>
            <p:cNvPr id="134" name="rc133"/>
            <p:cNvSpPr/>
            <p:nvPr/>
          </p:nvSpPr>
          <p:spPr>
            <a:xfrm>
              <a:off x="8252122" y="2153563"/>
              <a:ext cx="3239694" cy="3131794"/>
            </a:xfrm>
            <a:prstGeom prst="rect">
              <a:avLst/>
            </a:prstGeom>
            <a:solidFill>
              <a:srgbClr val="FFFFFF">
                <a:alpha val="100000"/>
              </a:srgbClr>
            </a:solidFill>
          </p:spPr>
          <p:txBody>
            <a:bodyPr/>
            <a:lstStyle/>
            <a:p/>
          </p:txBody>
        </p:sp>
        <p:sp>
          <p:nvSpPr>
            <p:cNvPr id="135" name="pl134"/>
            <p:cNvSpPr/>
            <p:nvPr/>
          </p:nvSpPr>
          <p:spPr>
            <a:xfrm>
              <a:off x="8252122" y="496837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36" name="pl135"/>
            <p:cNvSpPr/>
            <p:nvPr/>
          </p:nvSpPr>
          <p:spPr>
            <a:xfrm>
              <a:off x="8252122" y="433440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37" name="pl136"/>
            <p:cNvSpPr/>
            <p:nvPr/>
          </p:nvSpPr>
          <p:spPr>
            <a:xfrm>
              <a:off x="8252122" y="370044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38" name="pl137"/>
            <p:cNvSpPr/>
            <p:nvPr/>
          </p:nvSpPr>
          <p:spPr>
            <a:xfrm>
              <a:off x="8252122" y="306647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39" name="pl138"/>
            <p:cNvSpPr/>
            <p:nvPr/>
          </p:nvSpPr>
          <p:spPr>
            <a:xfrm>
              <a:off x="8252122" y="2432509"/>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40" name="pl139"/>
            <p:cNvSpPr/>
            <p:nvPr/>
          </p:nvSpPr>
          <p:spPr>
            <a:xfrm>
              <a:off x="825212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41" name="pl140"/>
            <p:cNvSpPr/>
            <p:nvPr/>
          </p:nvSpPr>
          <p:spPr>
            <a:xfrm>
              <a:off x="8252122" y="4651391"/>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42" name="pl141"/>
            <p:cNvSpPr/>
            <p:nvPr/>
          </p:nvSpPr>
          <p:spPr>
            <a:xfrm>
              <a:off x="8252122" y="401742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43" name="pl142"/>
            <p:cNvSpPr/>
            <p:nvPr/>
          </p:nvSpPr>
          <p:spPr>
            <a:xfrm>
              <a:off x="8252122" y="33834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44" name="pl143"/>
            <p:cNvSpPr/>
            <p:nvPr/>
          </p:nvSpPr>
          <p:spPr>
            <a:xfrm>
              <a:off x="8252122" y="2749492"/>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45" name="rc144"/>
            <p:cNvSpPr/>
            <p:nvPr/>
          </p:nvSpPr>
          <p:spPr>
            <a:xfrm>
              <a:off x="829195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6" name="rc145"/>
            <p:cNvSpPr/>
            <p:nvPr/>
          </p:nvSpPr>
          <p:spPr>
            <a:xfrm>
              <a:off x="829195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7" name="rc146"/>
            <p:cNvSpPr/>
            <p:nvPr/>
          </p:nvSpPr>
          <p:spPr>
            <a:xfrm>
              <a:off x="829195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8" name="rc147"/>
            <p:cNvSpPr/>
            <p:nvPr/>
          </p:nvSpPr>
          <p:spPr>
            <a:xfrm>
              <a:off x="8291955" y="3478553"/>
              <a:ext cx="238993" cy="180680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9" name="rc148"/>
            <p:cNvSpPr/>
            <p:nvPr/>
          </p:nvSpPr>
          <p:spPr>
            <a:xfrm>
              <a:off x="855750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0" name="rc149"/>
            <p:cNvSpPr/>
            <p:nvPr/>
          </p:nvSpPr>
          <p:spPr>
            <a:xfrm>
              <a:off x="855750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1" name="rc150"/>
            <p:cNvSpPr/>
            <p:nvPr/>
          </p:nvSpPr>
          <p:spPr>
            <a:xfrm>
              <a:off x="855750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2" name="rc151"/>
            <p:cNvSpPr/>
            <p:nvPr/>
          </p:nvSpPr>
          <p:spPr>
            <a:xfrm>
              <a:off x="8557503" y="3700442"/>
              <a:ext cx="238993" cy="15849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3" name="rc152"/>
            <p:cNvSpPr/>
            <p:nvPr/>
          </p:nvSpPr>
          <p:spPr>
            <a:xfrm>
              <a:off x="882305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4" name="rc153"/>
            <p:cNvSpPr/>
            <p:nvPr/>
          </p:nvSpPr>
          <p:spPr>
            <a:xfrm>
              <a:off x="882305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5" name="rc154"/>
            <p:cNvSpPr/>
            <p:nvPr/>
          </p:nvSpPr>
          <p:spPr>
            <a:xfrm>
              <a:off x="882305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6" name="rc155"/>
            <p:cNvSpPr/>
            <p:nvPr/>
          </p:nvSpPr>
          <p:spPr>
            <a:xfrm>
              <a:off x="8823052" y="3541950"/>
              <a:ext cx="238993" cy="174340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7" name="rc156"/>
            <p:cNvSpPr/>
            <p:nvPr/>
          </p:nvSpPr>
          <p:spPr>
            <a:xfrm>
              <a:off x="908860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8" name="rc157"/>
            <p:cNvSpPr/>
            <p:nvPr/>
          </p:nvSpPr>
          <p:spPr>
            <a:xfrm>
              <a:off x="908860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9" name="rc158"/>
            <p:cNvSpPr/>
            <p:nvPr/>
          </p:nvSpPr>
          <p:spPr>
            <a:xfrm>
              <a:off x="908860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0" name="rc159"/>
            <p:cNvSpPr/>
            <p:nvPr/>
          </p:nvSpPr>
          <p:spPr>
            <a:xfrm>
              <a:off x="9088601" y="3700442"/>
              <a:ext cx="238993" cy="15849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1" name="rc160"/>
            <p:cNvSpPr/>
            <p:nvPr/>
          </p:nvSpPr>
          <p:spPr>
            <a:xfrm>
              <a:off x="935415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2" name="rc161"/>
            <p:cNvSpPr/>
            <p:nvPr/>
          </p:nvSpPr>
          <p:spPr>
            <a:xfrm>
              <a:off x="935415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3" name="rc162"/>
            <p:cNvSpPr/>
            <p:nvPr/>
          </p:nvSpPr>
          <p:spPr>
            <a:xfrm>
              <a:off x="935415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4" name="rc163"/>
            <p:cNvSpPr/>
            <p:nvPr/>
          </p:nvSpPr>
          <p:spPr>
            <a:xfrm>
              <a:off x="9354150" y="3985727"/>
              <a:ext cx="238993" cy="129963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5" name="rc164"/>
            <p:cNvSpPr/>
            <p:nvPr/>
          </p:nvSpPr>
          <p:spPr>
            <a:xfrm>
              <a:off x="961969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6" name="rc165"/>
            <p:cNvSpPr/>
            <p:nvPr/>
          </p:nvSpPr>
          <p:spPr>
            <a:xfrm>
              <a:off x="961969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7" name="rc166"/>
            <p:cNvSpPr/>
            <p:nvPr/>
          </p:nvSpPr>
          <p:spPr>
            <a:xfrm>
              <a:off x="961969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8" name="rc167"/>
            <p:cNvSpPr/>
            <p:nvPr/>
          </p:nvSpPr>
          <p:spPr>
            <a:xfrm>
              <a:off x="9619698" y="4461201"/>
              <a:ext cx="238993" cy="8241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9" name="rc168"/>
            <p:cNvSpPr/>
            <p:nvPr/>
          </p:nvSpPr>
          <p:spPr>
            <a:xfrm>
              <a:off x="988524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0" name="rc169"/>
            <p:cNvSpPr/>
            <p:nvPr/>
          </p:nvSpPr>
          <p:spPr>
            <a:xfrm>
              <a:off x="988524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1" name="rc170"/>
            <p:cNvSpPr/>
            <p:nvPr/>
          </p:nvSpPr>
          <p:spPr>
            <a:xfrm>
              <a:off x="988524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2" name="rc171"/>
            <p:cNvSpPr/>
            <p:nvPr/>
          </p:nvSpPr>
          <p:spPr>
            <a:xfrm>
              <a:off x="9885247" y="4461201"/>
              <a:ext cx="238993" cy="8241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3" name="rc172"/>
            <p:cNvSpPr/>
            <p:nvPr/>
          </p:nvSpPr>
          <p:spPr>
            <a:xfrm>
              <a:off x="1015079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4" name="rc173"/>
            <p:cNvSpPr/>
            <p:nvPr/>
          </p:nvSpPr>
          <p:spPr>
            <a:xfrm>
              <a:off x="1015079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5" name="rc174"/>
            <p:cNvSpPr/>
            <p:nvPr/>
          </p:nvSpPr>
          <p:spPr>
            <a:xfrm>
              <a:off x="1015079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6" name="rc175"/>
            <p:cNvSpPr/>
            <p:nvPr/>
          </p:nvSpPr>
          <p:spPr>
            <a:xfrm>
              <a:off x="10150796" y="4397805"/>
              <a:ext cx="238993" cy="8875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7" name="rc176"/>
            <p:cNvSpPr/>
            <p:nvPr/>
          </p:nvSpPr>
          <p:spPr>
            <a:xfrm>
              <a:off x="1041634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8" name="rc177"/>
            <p:cNvSpPr/>
            <p:nvPr/>
          </p:nvSpPr>
          <p:spPr>
            <a:xfrm>
              <a:off x="1041634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9" name="rc178"/>
            <p:cNvSpPr/>
            <p:nvPr/>
          </p:nvSpPr>
          <p:spPr>
            <a:xfrm>
              <a:off x="1041634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0" name="rc179"/>
            <p:cNvSpPr/>
            <p:nvPr/>
          </p:nvSpPr>
          <p:spPr>
            <a:xfrm>
              <a:off x="10416345" y="4239313"/>
              <a:ext cx="238993" cy="104604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1" name="rc180"/>
            <p:cNvSpPr/>
            <p:nvPr/>
          </p:nvSpPr>
          <p:spPr>
            <a:xfrm>
              <a:off x="1068189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2" name="rc181"/>
            <p:cNvSpPr/>
            <p:nvPr/>
          </p:nvSpPr>
          <p:spPr>
            <a:xfrm>
              <a:off x="1068189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3" name="rc182"/>
            <p:cNvSpPr/>
            <p:nvPr/>
          </p:nvSpPr>
          <p:spPr>
            <a:xfrm>
              <a:off x="1068189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4" name="rc183"/>
            <p:cNvSpPr/>
            <p:nvPr/>
          </p:nvSpPr>
          <p:spPr>
            <a:xfrm>
              <a:off x="10681893" y="3763838"/>
              <a:ext cx="238993" cy="152151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5" name="rc184"/>
            <p:cNvSpPr/>
            <p:nvPr/>
          </p:nvSpPr>
          <p:spPr>
            <a:xfrm>
              <a:off x="1094744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6" name="rc185"/>
            <p:cNvSpPr/>
            <p:nvPr/>
          </p:nvSpPr>
          <p:spPr>
            <a:xfrm>
              <a:off x="1094744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7" name="rc186"/>
            <p:cNvSpPr/>
            <p:nvPr/>
          </p:nvSpPr>
          <p:spPr>
            <a:xfrm>
              <a:off x="1094744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8" name="rc187"/>
            <p:cNvSpPr/>
            <p:nvPr/>
          </p:nvSpPr>
          <p:spPr>
            <a:xfrm>
              <a:off x="10947442" y="3763838"/>
              <a:ext cx="238993" cy="152151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9" name="rc188"/>
            <p:cNvSpPr/>
            <p:nvPr/>
          </p:nvSpPr>
          <p:spPr>
            <a:xfrm>
              <a:off x="1121299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0" name="rc189"/>
            <p:cNvSpPr/>
            <p:nvPr/>
          </p:nvSpPr>
          <p:spPr>
            <a:xfrm>
              <a:off x="1121299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1" name="rc190"/>
            <p:cNvSpPr/>
            <p:nvPr/>
          </p:nvSpPr>
          <p:spPr>
            <a:xfrm>
              <a:off x="1121299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2" name="rc191"/>
            <p:cNvSpPr/>
            <p:nvPr/>
          </p:nvSpPr>
          <p:spPr>
            <a:xfrm>
              <a:off x="11212991" y="4334408"/>
              <a:ext cx="238993" cy="9509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3" name="pg192"/>
            <p:cNvSpPr/>
            <p:nvPr/>
          </p:nvSpPr>
          <p:spPr>
            <a:xfrm>
              <a:off x="9412837"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94" name="pg193"/>
            <p:cNvSpPr/>
            <p:nvPr/>
          </p:nvSpPr>
          <p:spPr>
            <a:xfrm>
              <a:off x="9115713"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95" name="tx194"/>
            <p:cNvSpPr/>
            <p:nvPr/>
          </p:nvSpPr>
          <p:spPr>
            <a:xfrm>
              <a:off x="9240595"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196" name="pg195"/>
            <p:cNvSpPr/>
            <p:nvPr/>
          </p:nvSpPr>
          <p:spPr>
            <a:xfrm>
              <a:off x="9298075"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97" name="tx196"/>
            <p:cNvSpPr/>
            <p:nvPr/>
          </p:nvSpPr>
          <p:spPr>
            <a:xfrm>
              <a:off x="9402144"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198" name="rc197"/>
            <p:cNvSpPr/>
            <p:nvPr/>
          </p:nvSpPr>
          <p:spPr>
            <a:xfrm>
              <a:off x="8252122" y="2153563"/>
              <a:ext cx="3239694" cy="3131794"/>
            </a:xfrm>
            <a:prstGeom prst="rect">
              <a:avLst/>
            </a:prstGeom>
            <a:ln w="13550" cap="rnd">
              <a:solidFill>
                <a:srgbClr val="333333">
                  <a:alpha val="100000"/>
                </a:srgbClr>
              </a:solidFill>
              <a:prstDash val="solid"/>
              <a:round/>
            </a:ln>
          </p:spPr>
          <p:txBody>
            <a:bodyPr/>
            <a:lstStyle/>
            <a:p/>
          </p:txBody>
        </p:sp>
        <p:sp>
          <p:nvSpPr>
            <p:cNvPr id="199" name="rc198"/>
            <p:cNvSpPr/>
            <p:nvPr/>
          </p:nvSpPr>
          <p:spPr>
            <a:xfrm>
              <a:off x="11491817" y="2153563"/>
              <a:ext cx="3239694" cy="3131794"/>
            </a:xfrm>
            <a:prstGeom prst="rect">
              <a:avLst/>
            </a:prstGeom>
            <a:solidFill>
              <a:srgbClr val="FFFFFF">
                <a:alpha val="100000"/>
              </a:srgbClr>
            </a:solidFill>
          </p:spPr>
          <p:txBody>
            <a:bodyPr/>
            <a:lstStyle/>
            <a:p/>
          </p:txBody>
        </p:sp>
        <p:sp>
          <p:nvSpPr>
            <p:cNvPr id="200" name="pl199"/>
            <p:cNvSpPr/>
            <p:nvPr/>
          </p:nvSpPr>
          <p:spPr>
            <a:xfrm>
              <a:off x="11491817" y="496837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01" name="pl200"/>
            <p:cNvSpPr/>
            <p:nvPr/>
          </p:nvSpPr>
          <p:spPr>
            <a:xfrm>
              <a:off x="11491817" y="433440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02" name="pl201"/>
            <p:cNvSpPr/>
            <p:nvPr/>
          </p:nvSpPr>
          <p:spPr>
            <a:xfrm>
              <a:off x="11491817" y="370044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03" name="pl202"/>
            <p:cNvSpPr/>
            <p:nvPr/>
          </p:nvSpPr>
          <p:spPr>
            <a:xfrm>
              <a:off x="11491817" y="306647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04" name="pl203"/>
            <p:cNvSpPr/>
            <p:nvPr/>
          </p:nvSpPr>
          <p:spPr>
            <a:xfrm>
              <a:off x="11491817" y="2432509"/>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05" name="pl204"/>
            <p:cNvSpPr/>
            <p:nvPr/>
          </p:nvSpPr>
          <p:spPr>
            <a:xfrm>
              <a:off x="11491817"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06" name="pl205"/>
            <p:cNvSpPr/>
            <p:nvPr/>
          </p:nvSpPr>
          <p:spPr>
            <a:xfrm>
              <a:off x="11491817" y="4651391"/>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07" name="pl206"/>
            <p:cNvSpPr/>
            <p:nvPr/>
          </p:nvSpPr>
          <p:spPr>
            <a:xfrm>
              <a:off x="11491817" y="401742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08" name="pl207"/>
            <p:cNvSpPr/>
            <p:nvPr/>
          </p:nvSpPr>
          <p:spPr>
            <a:xfrm>
              <a:off x="11491817" y="33834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09" name="pl208"/>
            <p:cNvSpPr/>
            <p:nvPr/>
          </p:nvSpPr>
          <p:spPr>
            <a:xfrm>
              <a:off x="11491817" y="2749492"/>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10" name="rc209"/>
            <p:cNvSpPr/>
            <p:nvPr/>
          </p:nvSpPr>
          <p:spPr>
            <a:xfrm>
              <a:off x="11531649"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1" name="rc210"/>
            <p:cNvSpPr/>
            <p:nvPr/>
          </p:nvSpPr>
          <p:spPr>
            <a:xfrm>
              <a:off x="11531649"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2" name="rc211"/>
            <p:cNvSpPr/>
            <p:nvPr/>
          </p:nvSpPr>
          <p:spPr>
            <a:xfrm>
              <a:off x="11531649"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3" name="rc212"/>
            <p:cNvSpPr/>
            <p:nvPr/>
          </p:nvSpPr>
          <p:spPr>
            <a:xfrm>
              <a:off x="11531649" y="3351760"/>
              <a:ext cx="238993" cy="193359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4" name="rc213"/>
            <p:cNvSpPr/>
            <p:nvPr/>
          </p:nvSpPr>
          <p:spPr>
            <a:xfrm>
              <a:off x="1179719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5" name="rc214"/>
            <p:cNvSpPr/>
            <p:nvPr/>
          </p:nvSpPr>
          <p:spPr>
            <a:xfrm>
              <a:off x="1179719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6" name="rc215"/>
            <p:cNvSpPr/>
            <p:nvPr/>
          </p:nvSpPr>
          <p:spPr>
            <a:xfrm>
              <a:off x="1179719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7" name="rc216"/>
            <p:cNvSpPr/>
            <p:nvPr/>
          </p:nvSpPr>
          <p:spPr>
            <a:xfrm>
              <a:off x="11797198" y="4239313"/>
              <a:ext cx="238993" cy="104604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8" name="rc217"/>
            <p:cNvSpPr/>
            <p:nvPr/>
          </p:nvSpPr>
          <p:spPr>
            <a:xfrm>
              <a:off x="1206274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9" name="rc218"/>
            <p:cNvSpPr/>
            <p:nvPr/>
          </p:nvSpPr>
          <p:spPr>
            <a:xfrm>
              <a:off x="1206274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0" name="rc219"/>
            <p:cNvSpPr/>
            <p:nvPr/>
          </p:nvSpPr>
          <p:spPr>
            <a:xfrm>
              <a:off x="1206274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1" name="rc220"/>
            <p:cNvSpPr/>
            <p:nvPr/>
          </p:nvSpPr>
          <p:spPr>
            <a:xfrm>
              <a:off x="12062747" y="3351760"/>
              <a:ext cx="238993" cy="193359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2" name="rc221"/>
            <p:cNvSpPr/>
            <p:nvPr/>
          </p:nvSpPr>
          <p:spPr>
            <a:xfrm>
              <a:off x="1232829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3" name="rc222"/>
            <p:cNvSpPr/>
            <p:nvPr/>
          </p:nvSpPr>
          <p:spPr>
            <a:xfrm>
              <a:off x="1232829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4" name="rc223"/>
            <p:cNvSpPr/>
            <p:nvPr/>
          </p:nvSpPr>
          <p:spPr>
            <a:xfrm>
              <a:off x="1232829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5" name="rc224"/>
            <p:cNvSpPr/>
            <p:nvPr/>
          </p:nvSpPr>
          <p:spPr>
            <a:xfrm>
              <a:off x="12328296" y="3827235"/>
              <a:ext cx="238993" cy="145812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6" name="rc225"/>
            <p:cNvSpPr/>
            <p:nvPr/>
          </p:nvSpPr>
          <p:spPr>
            <a:xfrm>
              <a:off x="1259384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7" name="rc226"/>
            <p:cNvSpPr/>
            <p:nvPr/>
          </p:nvSpPr>
          <p:spPr>
            <a:xfrm>
              <a:off x="1259384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8" name="rc227"/>
            <p:cNvSpPr/>
            <p:nvPr/>
          </p:nvSpPr>
          <p:spPr>
            <a:xfrm>
              <a:off x="1259384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9" name="rc228"/>
            <p:cNvSpPr/>
            <p:nvPr/>
          </p:nvSpPr>
          <p:spPr>
            <a:xfrm>
              <a:off x="12593845" y="3985727"/>
              <a:ext cx="238993" cy="129963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0" name="rc229"/>
            <p:cNvSpPr/>
            <p:nvPr/>
          </p:nvSpPr>
          <p:spPr>
            <a:xfrm>
              <a:off x="1285939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1" name="rc230"/>
            <p:cNvSpPr/>
            <p:nvPr/>
          </p:nvSpPr>
          <p:spPr>
            <a:xfrm>
              <a:off x="1285939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2" name="rc231"/>
            <p:cNvSpPr/>
            <p:nvPr/>
          </p:nvSpPr>
          <p:spPr>
            <a:xfrm>
              <a:off x="1285939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3" name="rc232"/>
            <p:cNvSpPr/>
            <p:nvPr/>
          </p:nvSpPr>
          <p:spPr>
            <a:xfrm>
              <a:off x="12859393" y="4366106"/>
              <a:ext cx="238993" cy="91925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4" name="rc233"/>
            <p:cNvSpPr/>
            <p:nvPr/>
          </p:nvSpPr>
          <p:spPr>
            <a:xfrm>
              <a:off x="1312494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5" name="rc234"/>
            <p:cNvSpPr/>
            <p:nvPr/>
          </p:nvSpPr>
          <p:spPr>
            <a:xfrm>
              <a:off x="1312494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6" name="rc235"/>
            <p:cNvSpPr/>
            <p:nvPr/>
          </p:nvSpPr>
          <p:spPr>
            <a:xfrm>
              <a:off x="1312494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7" name="rc236"/>
            <p:cNvSpPr/>
            <p:nvPr/>
          </p:nvSpPr>
          <p:spPr>
            <a:xfrm>
              <a:off x="13124942" y="4714788"/>
              <a:ext cx="238993" cy="5705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8" name="rc237"/>
            <p:cNvSpPr/>
            <p:nvPr/>
          </p:nvSpPr>
          <p:spPr>
            <a:xfrm>
              <a:off x="1339049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9" name="rc238"/>
            <p:cNvSpPr/>
            <p:nvPr/>
          </p:nvSpPr>
          <p:spPr>
            <a:xfrm>
              <a:off x="1339049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0" name="rc239"/>
            <p:cNvSpPr/>
            <p:nvPr/>
          </p:nvSpPr>
          <p:spPr>
            <a:xfrm>
              <a:off x="1339049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1" name="rc240"/>
            <p:cNvSpPr/>
            <p:nvPr/>
          </p:nvSpPr>
          <p:spPr>
            <a:xfrm>
              <a:off x="13390491" y="4397805"/>
              <a:ext cx="238993" cy="8875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2" name="rc241"/>
            <p:cNvSpPr/>
            <p:nvPr/>
          </p:nvSpPr>
          <p:spPr>
            <a:xfrm>
              <a:off x="1365604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3" name="rc242"/>
            <p:cNvSpPr/>
            <p:nvPr/>
          </p:nvSpPr>
          <p:spPr>
            <a:xfrm>
              <a:off x="1365604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4" name="rc243"/>
            <p:cNvSpPr/>
            <p:nvPr/>
          </p:nvSpPr>
          <p:spPr>
            <a:xfrm>
              <a:off x="1365604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5" name="rc244"/>
            <p:cNvSpPr/>
            <p:nvPr/>
          </p:nvSpPr>
          <p:spPr>
            <a:xfrm>
              <a:off x="13656040" y="4271011"/>
              <a:ext cx="238993" cy="101434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6" name="rc245"/>
            <p:cNvSpPr/>
            <p:nvPr/>
          </p:nvSpPr>
          <p:spPr>
            <a:xfrm>
              <a:off x="1392158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7" name="rc246"/>
            <p:cNvSpPr/>
            <p:nvPr/>
          </p:nvSpPr>
          <p:spPr>
            <a:xfrm>
              <a:off x="1392158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8" name="rc247"/>
            <p:cNvSpPr/>
            <p:nvPr/>
          </p:nvSpPr>
          <p:spPr>
            <a:xfrm>
              <a:off x="1392158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9" name="rc248"/>
            <p:cNvSpPr/>
            <p:nvPr/>
          </p:nvSpPr>
          <p:spPr>
            <a:xfrm>
              <a:off x="13921588" y="3732140"/>
              <a:ext cx="238993" cy="155321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0" name="rc249"/>
            <p:cNvSpPr/>
            <p:nvPr/>
          </p:nvSpPr>
          <p:spPr>
            <a:xfrm>
              <a:off x="1418713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1" name="rc250"/>
            <p:cNvSpPr/>
            <p:nvPr/>
          </p:nvSpPr>
          <p:spPr>
            <a:xfrm>
              <a:off x="1418713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2" name="rc251"/>
            <p:cNvSpPr/>
            <p:nvPr/>
          </p:nvSpPr>
          <p:spPr>
            <a:xfrm>
              <a:off x="1418713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3" name="rc252"/>
            <p:cNvSpPr/>
            <p:nvPr/>
          </p:nvSpPr>
          <p:spPr>
            <a:xfrm>
              <a:off x="14187137" y="3700442"/>
              <a:ext cx="238993" cy="15849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4" name="rc253"/>
            <p:cNvSpPr/>
            <p:nvPr/>
          </p:nvSpPr>
          <p:spPr>
            <a:xfrm>
              <a:off x="1445268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5" name="rc254"/>
            <p:cNvSpPr/>
            <p:nvPr/>
          </p:nvSpPr>
          <p:spPr>
            <a:xfrm>
              <a:off x="1445268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6" name="rc255"/>
            <p:cNvSpPr/>
            <p:nvPr/>
          </p:nvSpPr>
          <p:spPr>
            <a:xfrm>
              <a:off x="1445268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7" name="rc256"/>
            <p:cNvSpPr/>
            <p:nvPr/>
          </p:nvSpPr>
          <p:spPr>
            <a:xfrm>
              <a:off x="14452686" y="3637045"/>
              <a:ext cx="238993" cy="16483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8" name="pg257"/>
            <p:cNvSpPr/>
            <p:nvPr/>
          </p:nvSpPr>
          <p:spPr>
            <a:xfrm>
              <a:off x="12355408"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59" name="tx258"/>
            <p:cNvSpPr/>
            <p:nvPr/>
          </p:nvSpPr>
          <p:spPr>
            <a:xfrm>
              <a:off x="12480290"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260" name="pg259"/>
            <p:cNvSpPr/>
            <p:nvPr/>
          </p:nvSpPr>
          <p:spPr>
            <a:xfrm>
              <a:off x="12537770"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61" name="tx260"/>
            <p:cNvSpPr/>
            <p:nvPr/>
          </p:nvSpPr>
          <p:spPr>
            <a:xfrm>
              <a:off x="12641839"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262" name="rc261"/>
            <p:cNvSpPr/>
            <p:nvPr/>
          </p:nvSpPr>
          <p:spPr>
            <a:xfrm>
              <a:off x="11491817" y="2153563"/>
              <a:ext cx="3239694" cy="3131794"/>
            </a:xfrm>
            <a:prstGeom prst="rect">
              <a:avLst/>
            </a:prstGeom>
            <a:ln w="13550" cap="rnd">
              <a:solidFill>
                <a:srgbClr val="333333">
                  <a:alpha val="100000"/>
                </a:srgbClr>
              </a:solidFill>
              <a:prstDash val="solid"/>
              <a:round/>
            </a:ln>
          </p:spPr>
          <p:txBody>
            <a:bodyPr/>
            <a:lstStyle/>
            <a:p/>
          </p:txBody>
        </p:sp>
        <p:sp>
          <p:nvSpPr>
            <p:cNvPr id="263" name="rc262"/>
            <p:cNvSpPr/>
            <p:nvPr/>
          </p:nvSpPr>
          <p:spPr>
            <a:xfrm>
              <a:off x="14731512" y="2153563"/>
              <a:ext cx="3239694" cy="3131794"/>
            </a:xfrm>
            <a:prstGeom prst="rect">
              <a:avLst/>
            </a:prstGeom>
            <a:solidFill>
              <a:srgbClr val="FFFFFF">
                <a:alpha val="100000"/>
              </a:srgbClr>
            </a:solidFill>
          </p:spPr>
          <p:txBody>
            <a:bodyPr/>
            <a:lstStyle/>
            <a:p/>
          </p:txBody>
        </p:sp>
        <p:sp>
          <p:nvSpPr>
            <p:cNvPr id="264" name="pl263"/>
            <p:cNvSpPr/>
            <p:nvPr/>
          </p:nvSpPr>
          <p:spPr>
            <a:xfrm>
              <a:off x="14731512" y="496837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65" name="pl264"/>
            <p:cNvSpPr/>
            <p:nvPr/>
          </p:nvSpPr>
          <p:spPr>
            <a:xfrm>
              <a:off x="14731512" y="433440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66" name="pl265"/>
            <p:cNvSpPr/>
            <p:nvPr/>
          </p:nvSpPr>
          <p:spPr>
            <a:xfrm>
              <a:off x="14731512" y="370044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67" name="pl266"/>
            <p:cNvSpPr/>
            <p:nvPr/>
          </p:nvSpPr>
          <p:spPr>
            <a:xfrm>
              <a:off x="14731512" y="306647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68" name="pl267"/>
            <p:cNvSpPr/>
            <p:nvPr/>
          </p:nvSpPr>
          <p:spPr>
            <a:xfrm>
              <a:off x="14731512" y="2432509"/>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69" name="pl268"/>
            <p:cNvSpPr/>
            <p:nvPr/>
          </p:nvSpPr>
          <p:spPr>
            <a:xfrm>
              <a:off x="1473151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70" name="pl269"/>
            <p:cNvSpPr/>
            <p:nvPr/>
          </p:nvSpPr>
          <p:spPr>
            <a:xfrm>
              <a:off x="14731512" y="4651391"/>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71" name="pl270"/>
            <p:cNvSpPr/>
            <p:nvPr/>
          </p:nvSpPr>
          <p:spPr>
            <a:xfrm>
              <a:off x="14731512" y="401742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72" name="pl271"/>
            <p:cNvSpPr/>
            <p:nvPr/>
          </p:nvSpPr>
          <p:spPr>
            <a:xfrm>
              <a:off x="14731512" y="33834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73" name="pl272"/>
            <p:cNvSpPr/>
            <p:nvPr/>
          </p:nvSpPr>
          <p:spPr>
            <a:xfrm>
              <a:off x="14731512" y="2749492"/>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74" name="rc273"/>
            <p:cNvSpPr/>
            <p:nvPr/>
          </p:nvSpPr>
          <p:spPr>
            <a:xfrm>
              <a:off x="14771344"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5" name="rc274"/>
            <p:cNvSpPr/>
            <p:nvPr/>
          </p:nvSpPr>
          <p:spPr>
            <a:xfrm>
              <a:off x="14771344"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6" name="rc275"/>
            <p:cNvSpPr/>
            <p:nvPr/>
          </p:nvSpPr>
          <p:spPr>
            <a:xfrm>
              <a:off x="14771344"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7" name="rc276"/>
            <p:cNvSpPr/>
            <p:nvPr/>
          </p:nvSpPr>
          <p:spPr>
            <a:xfrm>
              <a:off x="14771344" y="2876285"/>
              <a:ext cx="238993" cy="24090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8" name="rc277"/>
            <p:cNvSpPr/>
            <p:nvPr/>
          </p:nvSpPr>
          <p:spPr>
            <a:xfrm>
              <a:off x="1503689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9" name="rc278"/>
            <p:cNvSpPr/>
            <p:nvPr/>
          </p:nvSpPr>
          <p:spPr>
            <a:xfrm>
              <a:off x="1503689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0" name="rc279"/>
            <p:cNvSpPr/>
            <p:nvPr/>
          </p:nvSpPr>
          <p:spPr>
            <a:xfrm>
              <a:off x="1503689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1" name="rc280"/>
            <p:cNvSpPr/>
            <p:nvPr/>
          </p:nvSpPr>
          <p:spPr>
            <a:xfrm>
              <a:off x="15036893" y="3763838"/>
              <a:ext cx="238993" cy="152151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2" name="rc281"/>
            <p:cNvSpPr/>
            <p:nvPr/>
          </p:nvSpPr>
          <p:spPr>
            <a:xfrm>
              <a:off x="1530244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3" name="rc282"/>
            <p:cNvSpPr/>
            <p:nvPr/>
          </p:nvSpPr>
          <p:spPr>
            <a:xfrm>
              <a:off x="1530244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4" name="rc283"/>
            <p:cNvSpPr/>
            <p:nvPr/>
          </p:nvSpPr>
          <p:spPr>
            <a:xfrm>
              <a:off x="1530244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5" name="rc284"/>
            <p:cNvSpPr/>
            <p:nvPr/>
          </p:nvSpPr>
          <p:spPr>
            <a:xfrm>
              <a:off x="15302442" y="4366106"/>
              <a:ext cx="238993" cy="91925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6" name="pg285"/>
            <p:cNvSpPr/>
            <p:nvPr/>
          </p:nvSpPr>
          <p:spPr>
            <a:xfrm>
              <a:off x="15595103"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87" name="tx286"/>
            <p:cNvSpPr/>
            <p:nvPr/>
          </p:nvSpPr>
          <p:spPr>
            <a:xfrm>
              <a:off x="15719985"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288" name="pg287"/>
            <p:cNvSpPr/>
            <p:nvPr/>
          </p:nvSpPr>
          <p:spPr>
            <a:xfrm>
              <a:off x="16247291"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89" name="rc288"/>
            <p:cNvSpPr/>
            <p:nvPr/>
          </p:nvSpPr>
          <p:spPr>
            <a:xfrm>
              <a:off x="14731512" y="2153563"/>
              <a:ext cx="3239694" cy="3131794"/>
            </a:xfrm>
            <a:prstGeom prst="rect">
              <a:avLst/>
            </a:prstGeom>
            <a:ln w="13550" cap="rnd">
              <a:solidFill>
                <a:srgbClr val="333333">
                  <a:alpha val="100000"/>
                </a:srgbClr>
              </a:solidFill>
              <a:prstDash val="solid"/>
              <a:round/>
            </a:ln>
          </p:spPr>
          <p:txBody>
            <a:bodyPr/>
            <a:lstStyle/>
            <a:p/>
          </p:txBody>
        </p:sp>
        <p:sp>
          <p:nvSpPr>
            <p:cNvPr id="290" name="tx289"/>
            <p:cNvSpPr/>
            <p:nvPr/>
          </p:nvSpPr>
          <p:spPr>
            <a:xfrm>
              <a:off x="311005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91" name="tx290"/>
            <p:cNvSpPr/>
            <p:nvPr/>
          </p:nvSpPr>
          <p:spPr>
            <a:xfrm>
              <a:off x="634974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92" name="tx291"/>
            <p:cNvSpPr/>
            <p:nvPr/>
          </p:nvSpPr>
          <p:spPr>
            <a:xfrm>
              <a:off x="958944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93" name="tx292"/>
            <p:cNvSpPr/>
            <p:nvPr/>
          </p:nvSpPr>
          <p:spPr>
            <a:xfrm>
              <a:off x="1282913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94" name="tx293"/>
            <p:cNvSpPr/>
            <p:nvPr/>
          </p:nvSpPr>
          <p:spPr>
            <a:xfrm>
              <a:off x="1606883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95" name="pl294"/>
            <p:cNvSpPr/>
            <p:nvPr/>
          </p:nvSpPr>
          <p:spPr>
            <a:xfrm>
              <a:off x="193206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6" name="pl295"/>
            <p:cNvSpPr/>
            <p:nvPr/>
          </p:nvSpPr>
          <p:spPr>
            <a:xfrm>
              <a:off x="21976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7" name="pl296"/>
            <p:cNvSpPr/>
            <p:nvPr/>
          </p:nvSpPr>
          <p:spPr>
            <a:xfrm>
              <a:off x="24631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8" name="pl297"/>
            <p:cNvSpPr/>
            <p:nvPr/>
          </p:nvSpPr>
          <p:spPr>
            <a:xfrm>
              <a:off x="27287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9" name="pl298"/>
            <p:cNvSpPr/>
            <p:nvPr/>
          </p:nvSpPr>
          <p:spPr>
            <a:xfrm>
              <a:off x="29942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0" name="pl299"/>
            <p:cNvSpPr/>
            <p:nvPr/>
          </p:nvSpPr>
          <p:spPr>
            <a:xfrm>
              <a:off x="3259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1" name="pl300"/>
            <p:cNvSpPr/>
            <p:nvPr/>
          </p:nvSpPr>
          <p:spPr>
            <a:xfrm>
              <a:off x="3525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2" name="pl301"/>
            <p:cNvSpPr/>
            <p:nvPr/>
          </p:nvSpPr>
          <p:spPr>
            <a:xfrm>
              <a:off x="37909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pl302"/>
            <p:cNvSpPr/>
            <p:nvPr/>
          </p:nvSpPr>
          <p:spPr>
            <a:xfrm>
              <a:off x="4056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pl303"/>
            <p:cNvSpPr/>
            <p:nvPr/>
          </p:nvSpPr>
          <p:spPr>
            <a:xfrm>
              <a:off x="432200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45875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pl305"/>
            <p:cNvSpPr/>
            <p:nvPr/>
          </p:nvSpPr>
          <p:spPr>
            <a:xfrm>
              <a:off x="4853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tx306"/>
            <p:cNvSpPr/>
            <p:nvPr/>
          </p:nvSpPr>
          <p:spPr>
            <a:xfrm rot="-5400000">
              <a:off x="185127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08" name="tx307"/>
            <p:cNvSpPr/>
            <p:nvPr/>
          </p:nvSpPr>
          <p:spPr>
            <a:xfrm rot="-5400000">
              <a:off x="210701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09" name="tx308"/>
            <p:cNvSpPr/>
            <p:nvPr/>
          </p:nvSpPr>
          <p:spPr>
            <a:xfrm rot="-5400000">
              <a:off x="237265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10" name="tx309"/>
            <p:cNvSpPr/>
            <p:nvPr/>
          </p:nvSpPr>
          <p:spPr>
            <a:xfrm rot="-5400000">
              <a:off x="263633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11" name="tx310"/>
            <p:cNvSpPr/>
            <p:nvPr/>
          </p:nvSpPr>
          <p:spPr>
            <a:xfrm rot="-5400000">
              <a:off x="287123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12" name="tx311"/>
            <p:cNvSpPr/>
            <p:nvPr/>
          </p:nvSpPr>
          <p:spPr>
            <a:xfrm rot="-5400000">
              <a:off x="3179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13" name="tx312"/>
            <p:cNvSpPr/>
            <p:nvPr/>
          </p:nvSpPr>
          <p:spPr>
            <a:xfrm rot="-5400000">
              <a:off x="347426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14" name="tx313"/>
            <p:cNvSpPr/>
            <p:nvPr/>
          </p:nvSpPr>
          <p:spPr>
            <a:xfrm rot="-5400000">
              <a:off x="367765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15" name="tx314"/>
            <p:cNvSpPr/>
            <p:nvPr/>
          </p:nvSpPr>
          <p:spPr>
            <a:xfrm rot="-5400000">
              <a:off x="394315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16" name="tx315"/>
            <p:cNvSpPr/>
            <p:nvPr/>
          </p:nvSpPr>
          <p:spPr>
            <a:xfrm rot="-5400000">
              <a:off x="4245125"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17" name="tx316"/>
            <p:cNvSpPr/>
            <p:nvPr/>
          </p:nvSpPr>
          <p:spPr>
            <a:xfrm rot="-5400000">
              <a:off x="449205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18" name="tx317"/>
            <p:cNvSpPr/>
            <p:nvPr/>
          </p:nvSpPr>
          <p:spPr>
            <a:xfrm rot="-5400000">
              <a:off x="475760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19" name="pl318"/>
            <p:cNvSpPr/>
            <p:nvPr/>
          </p:nvSpPr>
          <p:spPr>
            <a:xfrm>
              <a:off x="51717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pl319"/>
            <p:cNvSpPr/>
            <p:nvPr/>
          </p:nvSpPr>
          <p:spPr>
            <a:xfrm>
              <a:off x="54373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1" name="pl320"/>
            <p:cNvSpPr/>
            <p:nvPr/>
          </p:nvSpPr>
          <p:spPr>
            <a:xfrm>
              <a:off x="57028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pl321"/>
            <p:cNvSpPr/>
            <p:nvPr/>
          </p:nvSpPr>
          <p:spPr>
            <a:xfrm>
              <a:off x="59684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3" name="pl322"/>
            <p:cNvSpPr/>
            <p:nvPr/>
          </p:nvSpPr>
          <p:spPr>
            <a:xfrm>
              <a:off x="62339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4" name="pl323"/>
            <p:cNvSpPr/>
            <p:nvPr/>
          </p:nvSpPr>
          <p:spPr>
            <a:xfrm>
              <a:off x="64995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5" name="pl324"/>
            <p:cNvSpPr/>
            <p:nvPr/>
          </p:nvSpPr>
          <p:spPr>
            <a:xfrm>
              <a:off x="6765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6" name="pl325"/>
            <p:cNvSpPr/>
            <p:nvPr/>
          </p:nvSpPr>
          <p:spPr>
            <a:xfrm>
              <a:off x="70305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pl326"/>
            <p:cNvSpPr/>
            <p:nvPr/>
          </p:nvSpPr>
          <p:spPr>
            <a:xfrm>
              <a:off x="72961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327"/>
            <p:cNvSpPr/>
            <p:nvPr/>
          </p:nvSpPr>
          <p:spPr>
            <a:xfrm>
              <a:off x="75616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28"/>
            <p:cNvSpPr/>
            <p:nvPr/>
          </p:nvSpPr>
          <p:spPr>
            <a:xfrm>
              <a:off x="78272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329"/>
            <p:cNvSpPr/>
            <p:nvPr/>
          </p:nvSpPr>
          <p:spPr>
            <a:xfrm>
              <a:off x="8092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tx330"/>
            <p:cNvSpPr/>
            <p:nvPr/>
          </p:nvSpPr>
          <p:spPr>
            <a:xfrm rot="-5400000">
              <a:off x="509097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32" name="tx331"/>
            <p:cNvSpPr/>
            <p:nvPr/>
          </p:nvSpPr>
          <p:spPr>
            <a:xfrm rot="-5400000">
              <a:off x="534671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33" name="tx332"/>
            <p:cNvSpPr/>
            <p:nvPr/>
          </p:nvSpPr>
          <p:spPr>
            <a:xfrm rot="-5400000">
              <a:off x="561234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34" name="tx333"/>
            <p:cNvSpPr/>
            <p:nvPr/>
          </p:nvSpPr>
          <p:spPr>
            <a:xfrm rot="-5400000">
              <a:off x="587603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35" name="tx334"/>
            <p:cNvSpPr/>
            <p:nvPr/>
          </p:nvSpPr>
          <p:spPr>
            <a:xfrm rot="-5400000">
              <a:off x="611093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36" name="tx335"/>
            <p:cNvSpPr/>
            <p:nvPr/>
          </p:nvSpPr>
          <p:spPr>
            <a:xfrm rot="-5400000">
              <a:off x="641871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37" name="tx336"/>
            <p:cNvSpPr/>
            <p:nvPr/>
          </p:nvSpPr>
          <p:spPr>
            <a:xfrm rot="-5400000">
              <a:off x="671395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38" name="tx337"/>
            <p:cNvSpPr/>
            <p:nvPr/>
          </p:nvSpPr>
          <p:spPr>
            <a:xfrm rot="-5400000">
              <a:off x="691734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39" name="tx338"/>
            <p:cNvSpPr/>
            <p:nvPr/>
          </p:nvSpPr>
          <p:spPr>
            <a:xfrm rot="-5400000">
              <a:off x="718285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40" name="tx339"/>
            <p:cNvSpPr/>
            <p:nvPr/>
          </p:nvSpPr>
          <p:spPr>
            <a:xfrm rot="-5400000">
              <a:off x="74848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41" name="tx340"/>
            <p:cNvSpPr/>
            <p:nvPr/>
          </p:nvSpPr>
          <p:spPr>
            <a:xfrm rot="-5400000">
              <a:off x="773174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42" name="tx341"/>
            <p:cNvSpPr/>
            <p:nvPr/>
          </p:nvSpPr>
          <p:spPr>
            <a:xfrm rot="-5400000">
              <a:off x="79972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43" name="pl342"/>
            <p:cNvSpPr/>
            <p:nvPr/>
          </p:nvSpPr>
          <p:spPr>
            <a:xfrm>
              <a:off x="84114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4" name="pl343"/>
            <p:cNvSpPr/>
            <p:nvPr/>
          </p:nvSpPr>
          <p:spPr>
            <a:xfrm>
              <a:off x="86770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5" name="pl344"/>
            <p:cNvSpPr/>
            <p:nvPr/>
          </p:nvSpPr>
          <p:spPr>
            <a:xfrm>
              <a:off x="89425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pl345"/>
            <p:cNvSpPr/>
            <p:nvPr/>
          </p:nvSpPr>
          <p:spPr>
            <a:xfrm>
              <a:off x="9208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7" name="pl346"/>
            <p:cNvSpPr/>
            <p:nvPr/>
          </p:nvSpPr>
          <p:spPr>
            <a:xfrm>
              <a:off x="94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8" name="pl347"/>
            <p:cNvSpPr/>
            <p:nvPr/>
          </p:nvSpPr>
          <p:spPr>
            <a:xfrm>
              <a:off x="97391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9" name="pl348"/>
            <p:cNvSpPr/>
            <p:nvPr/>
          </p:nvSpPr>
          <p:spPr>
            <a:xfrm>
              <a:off x="100047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0" name="pl349"/>
            <p:cNvSpPr/>
            <p:nvPr/>
          </p:nvSpPr>
          <p:spPr>
            <a:xfrm>
              <a:off x="102702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pl350"/>
            <p:cNvSpPr/>
            <p:nvPr/>
          </p:nvSpPr>
          <p:spPr>
            <a:xfrm>
              <a:off x="1053584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pl351"/>
            <p:cNvSpPr/>
            <p:nvPr/>
          </p:nvSpPr>
          <p:spPr>
            <a:xfrm>
              <a:off x="108013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pl352"/>
            <p:cNvSpPr/>
            <p:nvPr/>
          </p:nvSpPr>
          <p:spPr>
            <a:xfrm>
              <a:off x="11066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4" name="pl353"/>
            <p:cNvSpPr/>
            <p:nvPr/>
          </p:nvSpPr>
          <p:spPr>
            <a:xfrm>
              <a:off x="113324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5" name="tx354"/>
            <p:cNvSpPr/>
            <p:nvPr/>
          </p:nvSpPr>
          <p:spPr>
            <a:xfrm rot="-5400000">
              <a:off x="833066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56" name="tx355"/>
            <p:cNvSpPr/>
            <p:nvPr/>
          </p:nvSpPr>
          <p:spPr>
            <a:xfrm rot="-5400000">
              <a:off x="858640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57" name="tx356"/>
            <p:cNvSpPr/>
            <p:nvPr/>
          </p:nvSpPr>
          <p:spPr>
            <a:xfrm rot="-5400000">
              <a:off x="885204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58" name="tx357"/>
            <p:cNvSpPr/>
            <p:nvPr/>
          </p:nvSpPr>
          <p:spPr>
            <a:xfrm rot="-5400000">
              <a:off x="911572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59" name="tx358"/>
            <p:cNvSpPr/>
            <p:nvPr/>
          </p:nvSpPr>
          <p:spPr>
            <a:xfrm rot="-5400000">
              <a:off x="935062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60" name="tx359"/>
            <p:cNvSpPr/>
            <p:nvPr/>
          </p:nvSpPr>
          <p:spPr>
            <a:xfrm rot="-5400000">
              <a:off x="965841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61" name="tx360"/>
            <p:cNvSpPr/>
            <p:nvPr/>
          </p:nvSpPr>
          <p:spPr>
            <a:xfrm rot="-5400000">
              <a:off x="995365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62" name="tx361"/>
            <p:cNvSpPr/>
            <p:nvPr/>
          </p:nvSpPr>
          <p:spPr>
            <a:xfrm rot="-5400000">
              <a:off x="1015704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63" name="tx362"/>
            <p:cNvSpPr/>
            <p:nvPr/>
          </p:nvSpPr>
          <p:spPr>
            <a:xfrm rot="-5400000">
              <a:off x="1042254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64" name="tx363"/>
            <p:cNvSpPr/>
            <p:nvPr/>
          </p:nvSpPr>
          <p:spPr>
            <a:xfrm rot="-5400000">
              <a:off x="1072451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65" name="tx364"/>
            <p:cNvSpPr/>
            <p:nvPr/>
          </p:nvSpPr>
          <p:spPr>
            <a:xfrm rot="-5400000">
              <a:off x="1097144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66" name="tx365"/>
            <p:cNvSpPr/>
            <p:nvPr/>
          </p:nvSpPr>
          <p:spPr>
            <a:xfrm rot="-5400000">
              <a:off x="1123699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67" name="pl366"/>
            <p:cNvSpPr/>
            <p:nvPr/>
          </p:nvSpPr>
          <p:spPr>
            <a:xfrm>
              <a:off x="1165114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8" name="pl367"/>
            <p:cNvSpPr/>
            <p:nvPr/>
          </p:nvSpPr>
          <p:spPr>
            <a:xfrm>
              <a:off x="119166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9" name="pl368"/>
            <p:cNvSpPr/>
            <p:nvPr/>
          </p:nvSpPr>
          <p:spPr>
            <a:xfrm>
              <a:off x="121822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0" name="pl369"/>
            <p:cNvSpPr/>
            <p:nvPr/>
          </p:nvSpPr>
          <p:spPr>
            <a:xfrm>
              <a:off x="12447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1" name="pl370"/>
            <p:cNvSpPr/>
            <p:nvPr/>
          </p:nvSpPr>
          <p:spPr>
            <a:xfrm>
              <a:off x="12713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2" name="pl371"/>
            <p:cNvSpPr/>
            <p:nvPr/>
          </p:nvSpPr>
          <p:spPr>
            <a:xfrm>
              <a:off x="129788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3" name="pl372"/>
            <p:cNvSpPr/>
            <p:nvPr/>
          </p:nvSpPr>
          <p:spPr>
            <a:xfrm>
              <a:off x="132444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4" name="pl373"/>
            <p:cNvSpPr/>
            <p:nvPr/>
          </p:nvSpPr>
          <p:spPr>
            <a:xfrm>
              <a:off x="135099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5" name="pl374"/>
            <p:cNvSpPr/>
            <p:nvPr/>
          </p:nvSpPr>
          <p:spPr>
            <a:xfrm>
              <a:off x="13775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6" name="pl375"/>
            <p:cNvSpPr/>
            <p:nvPr/>
          </p:nvSpPr>
          <p:spPr>
            <a:xfrm>
              <a:off x="140410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7" name="pl376"/>
            <p:cNvSpPr/>
            <p:nvPr/>
          </p:nvSpPr>
          <p:spPr>
            <a:xfrm>
              <a:off x="143066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8" name="pl377"/>
            <p:cNvSpPr/>
            <p:nvPr/>
          </p:nvSpPr>
          <p:spPr>
            <a:xfrm>
              <a:off x="145721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9" name="tx378"/>
            <p:cNvSpPr/>
            <p:nvPr/>
          </p:nvSpPr>
          <p:spPr>
            <a:xfrm rot="-5400000">
              <a:off x="1157036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80" name="tx379"/>
            <p:cNvSpPr/>
            <p:nvPr/>
          </p:nvSpPr>
          <p:spPr>
            <a:xfrm rot="-5400000">
              <a:off x="1182610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81" name="tx380"/>
            <p:cNvSpPr/>
            <p:nvPr/>
          </p:nvSpPr>
          <p:spPr>
            <a:xfrm rot="-5400000">
              <a:off x="120917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82" name="tx381"/>
            <p:cNvSpPr/>
            <p:nvPr/>
          </p:nvSpPr>
          <p:spPr>
            <a:xfrm rot="-5400000">
              <a:off x="1235542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83" name="tx382"/>
            <p:cNvSpPr/>
            <p:nvPr/>
          </p:nvSpPr>
          <p:spPr>
            <a:xfrm rot="-5400000">
              <a:off x="1259032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84" name="tx383"/>
            <p:cNvSpPr/>
            <p:nvPr/>
          </p:nvSpPr>
          <p:spPr>
            <a:xfrm rot="-5400000">
              <a:off x="1289810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85" name="tx384"/>
            <p:cNvSpPr/>
            <p:nvPr/>
          </p:nvSpPr>
          <p:spPr>
            <a:xfrm rot="-5400000">
              <a:off x="1319334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86" name="tx385"/>
            <p:cNvSpPr/>
            <p:nvPr/>
          </p:nvSpPr>
          <p:spPr>
            <a:xfrm rot="-5400000">
              <a:off x="1339673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87" name="tx386"/>
            <p:cNvSpPr/>
            <p:nvPr/>
          </p:nvSpPr>
          <p:spPr>
            <a:xfrm rot="-5400000">
              <a:off x="1366224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88" name="tx387"/>
            <p:cNvSpPr/>
            <p:nvPr/>
          </p:nvSpPr>
          <p:spPr>
            <a:xfrm rot="-5400000">
              <a:off x="1396420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89" name="tx388"/>
            <p:cNvSpPr/>
            <p:nvPr/>
          </p:nvSpPr>
          <p:spPr>
            <a:xfrm rot="-5400000">
              <a:off x="1421113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90" name="tx389"/>
            <p:cNvSpPr/>
            <p:nvPr/>
          </p:nvSpPr>
          <p:spPr>
            <a:xfrm rot="-5400000">
              <a:off x="1447668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91" name="pl390"/>
            <p:cNvSpPr/>
            <p:nvPr/>
          </p:nvSpPr>
          <p:spPr>
            <a:xfrm>
              <a:off x="148908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2" name="pl391"/>
            <p:cNvSpPr/>
            <p:nvPr/>
          </p:nvSpPr>
          <p:spPr>
            <a:xfrm>
              <a:off x="151563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3" name="pl392"/>
            <p:cNvSpPr/>
            <p:nvPr/>
          </p:nvSpPr>
          <p:spPr>
            <a:xfrm>
              <a:off x="15421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4" name="pl393"/>
            <p:cNvSpPr/>
            <p:nvPr/>
          </p:nvSpPr>
          <p:spPr>
            <a:xfrm>
              <a:off x="156874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5" name="pl394"/>
            <p:cNvSpPr/>
            <p:nvPr/>
          </p:nvSpPr>
          <p:spPr>
            <a:xfrm>
              <a:off x="159530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6" name="pl395"/>
            <p:cNvSpPr/>
            <p:nvPr/>
          </p:nvSpPr>
          <p:spPr>
            <a:xfrm>
              <a:off x="162185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7" name="pl396"/>
            <p:cNvSpPr/>
            <p:nvPr/>
          </p:nvSpPr>
          <p:spPr>
            <a:xfrm>
              <a:off x="164841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8" name="pl397"/>
            <p:cNvSpPr/>
            <p:nvPr/>
          </p:nvSpPr>
          <p:spPr>
            <a:xfrm>
              <a:off x="167496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9" name="pl398"/>
            <p:cNvSpPr/>
            <p:nvPr/>
          </p:nvSpPr>
          <p:spPr>
            <a:xfrm>
              <a:off x="170152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0" name="pl399"/>
            <p:cNvSpPr/>
            <p:nvPr/>
          </p:nvSpPr>
          <p:spPr>
            <a:xfrm>
              <a:off x="172807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1" name="pl400"/>
            <p:cNvSpPr/>
            <p:nvPr/>
          </p:nvSpPr>
          <p:spPr>
            <a:xfrm>
              <a:off x="175463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2" name="pl401"/>
            <p:cNvSpPr/>
            <p:nvPr/>
          </p:nvSpPr>
          <p:spPr>
            <a:xfrm>
              <a:off x="178118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3" name="tx402"/>
            <p:cNvSpPr/>
            <p:nvPr/>
          </p:nvSpPr>
          <p:spPr>
            <a:xfrm rot="-5400000">
              <a:off x="1481005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404" name="tx403"/>
            <p:cNvSpPr/>
            <p:nvPr/>
          </p:nvSpPr>
          <p:spPr>
            <a:xfrm rot="-5400000">
              <a:off x="1506579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405" name="tx404"/>
            <p:cNvSpPr/>
            <p:nvPr/>
          </p:nvSpPr>
          <p:spPr>
            <a:xfrm rot="-5400000">
              <a:off x="1533143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406" name="tx405"/>
            <p:cNvSpPr/>
            <p:nvPr/>
          </p:nvSpPr>
          <p:spPr>
            <a:xfrm rot="-5400000">
              <a:off x="1559511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07" name="tx406"/>
            <p:cNvSpPr/>
            <p:nvPr/>
          </p:nvSpPr>
          <p:spPr>
            <a:xfrm rot="-5400000">
              <a:off x="1583001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08" name="tx407"/>
            <p:cNvSpPr/>
            <p:nvPr/>
          </p:nvSpPr>
          <p:spPr>
            <a:xfrm rot="-5400000">
              <a:off x="1613780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09" name="tx408"/>
            <p:cNvSpPr/>
            <p:nvPr/>
          </p:nvSpPr>
          <p:spPr>
            <a:xfrm rot="-5400000">
              <a:off x="16433042"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10" name="tx409"/>
            <p:cNvSpPr/>
            <p:nvPr/>
          </p:nvSpPr>
          <p:spPr>
            <a:xfrm rot="-5400000">
              <a:off x="1663643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11" name="tx410"/>
            <p:cNvSpPr/>
            <p:nvPr/>
          </p:nvSpPr>
          <p:spPr>
            <a:xfrm rot="-5400000">
              <a:off x="169019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12" name="tx411"/>
            <p:cNvSpPr/>
            <p:nvPr/>
          </p:nvSpPr>
          <p:spPr>
            <a:xfrm rot="-5400000">
              <a:off x="1720390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13" name="tx412"/>
            <p:cNvSpPr/>
            <p:nvPr/>
          </p:nvSpPr>
          <p:spPr>
            <a:xfrm rot="-5400000">
              <a:off x="1745083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14" name="tx413"/>
            <p:cNvSpPr/>
            <p:nvPr/>
          </p:nvSpPr>
          <p:spPr>
            <a:xfrm rot="-5400000">
              <a:off x="1771638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15" name="tx414"/>
            <p:cNvSpPr/>
            <p:nvPr/>
          </p:nvSpPr>
          <p:spPr>
            <a:xfrm>
              <a:off x="1294238" y="5200079"/>
              <a:ext cx="190648"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16" name="tx415"/>
            <p:cNvSpPr/>
            <p:nvPr/>
          </p:nvSpPr>
          <p:spPr>
            <a:xfrm>
              <a:off x="1230614" y="4566113"/>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a:t>
              </a:r>
            </a:p>
          </p:txBody>
        </p:sp>
        <p:sp>
          <p:nvSpPr>
            <p:cNvPr id="417" name="tx416"/>
            <p:cNvSpPr/>
            <p:nvPr/>
          </p:nvSpPr>
          <p:spPr>
            <a:xfrm>
              <a:off x="1230614" y="3932146"/>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40</a:t>
              </a:r>
            </a:p>
          </p:txBody>
        </p:sp>
        <p:sp>
          <p:nvSpPr>
            <p:cNvPr id="418" name="tx417"/>
            <p:cNvSpPr/>
            <p:nvPr/>
          </p:nvSpPr>
          <p:spPr>
            <a:xfrm>
              <a:off x="1230614" y="3298180"/>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60</a:t>
              </a:r>
            </a:p>
          </p:txBody>
        </p:sp>
        <p:sp>
          <p:nvSpPr>
            <p:cNvPr id="419" name="tx418"/>
            <p:cNvSpPr/>
            <p:nvPr/>
          </p:nvSpPr>
          <p:spPr>
            <a:xfrm>
              <a:off x="1230614" y="2664213"/>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80</a:t>
              </a:r>
            </a:p>
          </p:txBody>
        </p:sp>
        <p:sp>
          <p:nvSpPr>
            <p:cNvPr id="420" name="pl419"/>
            <p:cNvSpPr/>
            <p:nvPr/>
          </p:nvSpPr>
          <p:spPr>
            <a:xfrm>
              <a:off x="1737938"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1" name="pl420"/>
            <p:cNvSpPr/>
            <p:nvPr/>
          </p:nvSpPr>
          <p:spPr>
            <a:xfrm>
              <a:off x="1737938" y="465139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2" name="pl421"/>
            <p:cNvSpPr/>
            <p:nvPr/>
          </p:nvSpPr>
          <p:spPr>
            <a:xfrm>
              <a:off x="1737938" y="401742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3" name="pl422"/>
            <p:cNvSpPr/>
            <p:nvPr/>
          </p:nvSpPr>
          <p:spPr>
            <a:xfrm>
              <a:off x="1737938" y="33834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4" name="pl423"/>
            <p:cNvSpPr/>
            <p:nvPr/>
          </p:nvSpPr>
          <p:spPr>
            <a:xfrm>
              <a:off x="1737938" y="274949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5" name="tx424"/>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26" name="rc425"/>
            <p:cNvSpPr/>
            <p:nvPr/>
          </p:nvSpPr>
          <p:spPr>
            <a:xfrm>
              <a:off x="18110385" y="2153563"/>
              <a:ext cx="1240079" cy="413498"/>
            </a:xfrm>
            <a:prstGeom prst="rect">
              <a:avLst/>
            </a:prstGeom>
            <a:solidFill>
              <a:srgbClr val="FFFFFF">
                <a:alpha val="100000"/>
              </a:srgbClr>
            </a:solidFill>
          </p:spPr>
          <p:txBody>
            <a:bodyPr/>
            <a:lstStyle/>
            <a:p/>
          </p:txBody>
        </p:sp>
        <p:sp>
          <p:nvSpPr>
            <p:cNvPr id="427" name="rc426"/>
            <p:cNvSpPr/>
            <p:nvPr/>
          </p:nvSpPr>
          <p:spPr>
            <a:xfrm>
              <a:off x="18179974" y="2223153"/>
              <a:ext cx="274319" cy="274319"/>
            </a:xfrm>
            <a:prstGeom prst="rect">
              <a:avLst/>
            </a:prstGeom>
            <a:solidFill>
              <a:srgbClr val="FFFFFF">
                <a:alpha val="100000"/>
              </a:srgbClr>
            </a:solidFill>
          </p:spPr>
          <p:txBody>
            <a:bodyPr/>
            <a:lstStyle/>
            <a:p/>
          </p:txBody>
        </p:sp>
        <p:sp>
          <p:nvSpPr>
            <p:cNvPr id="428" name="pg427"/>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429" name="tx428"/>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430" name="rc429"/>
            <p:cNvSpPr/>
            <p:nvPr/>
          </p:nvSpPr>
          <p:spPr>
            <a:xfrm>
              <a:off x="18110385" y="2706240"/>
              <a:ext cx="1753945" cy="1236458"/>
            </a:xfrm>
            <a:prstGeom prst="rect">
              <a:avLst/>
            </a:prstGeom>
            <a:solidFill>
              <a:srgbClr val="FFFFFF">
                <a:alpha val="100000"/>
              </a:srgbClr>
            </a:solidFill>
          </p:spPr>
          <p:txBody>
            <a:bodyPr/>
            <a:lstStyle/>
            <a:p/>
          </p:txBody>
        </p:sp>
        <p:sp>
          <p:nvSpPr>
            <p:cNvPr id="431" name="rc430"/>
            <p:cNvSpPr/>
            <p:nvPr/>
          </p:nvSpPr>
          <p:spPr>
            <a:xfrm>
              <a:off x="18179974" y="2775829"/>
              <a:ext cx="274319" cy="274319"/>
            </a:xfrm>
            <a:prstGeom prst="rect">
              <a:avLst/>
            </a:prstGeom>
            <a:solidFill>
              <a:srgbClr val="FFFFFF">
                <a:alpha val="100000"/>
              </a:srgbClr>
            </a:solidFill>
          </p:spPr>
          <p:txBody>
            <a:bodyPr/>
            <a:lstStyle/>
            <a:p/>
          </p:txBody>
        </p:sp>
        <p:sp>
          <p:nvSpPr>
            <p:cNvPr id="432" name="rc431"/>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33" name="rc432"/>
            <p:cNvSpPr/>
            <p:nvPr/>
          </p:nvSpPr>
          <p:spPr>
            <a:xfrm>
              <a:off x="18179974" y="3050149"/>
              <a:ext cx="274319" cy="274319"/>
            </a:xfrm>
            <a:prstGeom prst="rect">
              <a:avLst/>
            </a:prstGeom>
            <a:solidFill>
              <a:srgbClr val="FFFFFF">
                <a:alpha val="100000"/>
              </a:srgbClr>
            </a:solidFill>
          </p:spPr>
          <p:txBody>
            <a:bodyPr/>
            <a:lstStyle/>
            <a:p/>
          </p:txBody>
        </p:sp>
        <p:sp>
          <p:nvSpPr>
            <p:cNvPr id="434" name="rc433"/>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35" name="rc434"/>
            <p:cNvSpPr/>
            <p:nvPr/>
          </p:nvSpPr>
          <p:spPr>
            <a:xfrm>
              <a:off x="18179974" y="3324469"/>
              <a:ext cx="274319" cy="274320"/>
            </a:xfrm>
            <a:prstGeom prst="rect">
              <a:avLst/>
            </a:prstGeom>
            <a:solidFill>
              <a:srgbClr val="FFFFFF">
                <a:alpha val="100000"/>
              </a:srgbClr>
            </a:solidFill>
          </p:spPr>
          <p:txBody>
            <a:bodyPr/>
            <a:lstStyle/>
            <a:p/>
          </p:txBody>
        </p:sp>
        <p:sp>
          <p:nvSpPr>
            <p:cNvPr id="436" name="rc435"/>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7" name="rc436"/>
            <p:cNvSpPr/>
            <p:nvPr/>
          </p:nvSpPr>
          <p:spPr>
            <a:xfrm>
              <a:off x="18179974" y="3598789"/>
              <a:ext cx="274319" cy="274320"/>
            </a:xfrm>
            <a:prstGeom prst="rect">
              <a:avLst/>
            </a:prstGeom>
            <a:solidFill>
              <a:srgbClr val="FFFFFF">
                <a:alpha val="100000"/>
              </a:srgbClr>
            </a:solidFill>
          </p:spPr>
          <p:txBody>
            <a:bodyPr/>
            <a:lstStyle/>
            <a:p/>
          </p:txBody>
        </p:sp>
        <p:sp>
          <p:nvSpPr>
            <p:cNvPr id="438" name="rc437"/>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39" name="tx438"/>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40" name="tx439"/>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41" name="tx440"/>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42" name="tx441"/>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sp xmlns:a="http://schemas.openxmlformats.org/drawingml/2006/main" xmlns:r="http://schemas.openxmlformats.org/officeDocument/2006/relationships" xmlns:p="http://schemas.openxmlformats.org/presentationml/2006/main">
        <p:nvSpPr>
          <p:cNvPr id="443" name=""/>
          <p:cNvSpPr>
            <a:spLocks noGrp="1"/>
          </p:cNvSpPr>
          <p:nvPr>
            <p:ph/>
          </p:nvPr>
        </p:nvSpPr>
        <p:spPr>
          <a:xfrm>
            <a:off x="7772400" y="7772400"/>
            <a:ext cx="54864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age distribution data available
for the past 12 months</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444" name=""/>
          <p:cNvGrpSpPr/>
          <p:nvPr/>
        </p:nvGrpSpPr>
        <p:grpSpPr>
          <a:xfrm>
            <a:off x="12527280" y="6217920"/>
            <a:ext cx="5486400" cy="4297680"/>
            <a:chOff x="12527280" y="6217920"/>
            <a:chExt cx="5486400" cy="4297680"/>
          </a:xfrm>
        </p:grpSpPr>
        <p:sp>
          <p:nvSpPr>
            <p:cNvPr id="445"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46"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47"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448"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49"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50"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51"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52"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53"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54"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55"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56"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57"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58"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59" name="pl17"/>
            <p:cNvSpPr/>
            <p:nvPr/>
          </p:nvSpPr>
          <p:spPr>
            <a:xfrm>
              <a:off x="13329440" y="6663670"/>
              <a:ext cx="4502097" cy="537757"/>
            </a:xfrm>
            <a:custGeom>
              <a:avLst/>
              <a:pathLst>
                <a:path w="4502097" h="537757">
                  <a:moveTo>
                    <a:pt x="0" y="537757"/>
                  </a:moveTo>
                  <a:lnTo>
                    <a:pt x="187587" y="179252"/>
                  </a:lnTo>
                  <a:lnTo>
                    <a:pt x="375174" y="25607"/>
                  </a:lnTo>
                  <a:lnTo>
                    <a:pt x="562762" y="102429"/>
                  </a:lnTo>
                  <a:lnTo>
                    <a:pt x="750349" y="102429"/>
                  </a:lnTo>
                  <a:lnTo>
                    <a:pt x="937937" y="76822"/>
                  </a:lnTo>
                  <a:lnTo>
                    <a:pt x="1125524" y="76822"/>
                  </a:lnTo>
                  <a:lnTo>
                    <a:pt x="1313111" y="0"/>
                  </a:lnTo>
                  <a:lnTo>
                    <a:pt x="1500699" y="25607"/>
                  </a:lnTo>
                  <a:lnTo>
                    <a:pt x="1688286" y="25607"/>
                  </a:lnTo>
                  <a:lnTo>
                    <a:pt x="1875874" y="0"/>
                  </a:lnTo>
                  <a:lnTo>
                    <a:pt x="2063461" y="0"/>
                  </a:lnTo>
                  <a:lnTo>
                    <a:pt x="2251048" y="0"/>
                  </a:lnTo>
                  <a:lnTo>
                    <a:pt x="2438636" y="0"/>
                  </a:lnTo>
                  <a:lnTo>
                    <a:pt x="2626223" y="0"/>
                  </a:lnTo>
                  <a:lnTo>
                    <a:pt x="2813811" y="25607"/>
                  </a:lnTo>
                  <a:lnTo>
                    <a:pt x="3001398" y="0"/>
                  </a:lnTo>
                  <a:lnTo>
                    <a:pt x="3188985" y="0"/>
                  </a:lnTo>
                  <a:lnTo>
                    <a:pt x="3376573" y="25607"/>
                  </a:lnTo>
                  <a:lnTo>
                    <a:pt x="3564160" y="0"/>
                  </a:lnTo>
                  <a:lnTo>
                    <a:pt x="3751748" y="0"/>
                  </a:lnTo>
                  <a:lnTo>
                    <a:pt x="3939335" y="0"/>
                  </a:lnTo>
                  <a:lnTo>
                    <a:pt x="4126923" y="0"/>
                  </a:lnTo>
                  <a:lnTo>
                    <a:pt x="4314510" y="0"/>
                  </a:lnTo>
                  <a:lnTo>
                    <a:pt x="4502097" y="0"/>
                  </a:lnTo>
                </a:path>
              </a:pathLst>
            </a:custGeom>
            <a:ln w="32521" cap="flat">
              <a:solidFill>
                <a:srgbClr val="5EB0E8">
                  <a:alpha val="100000"/>
                </a:srgbClr>
              </a:solidFill>
              <a:prstDash val="solid"/>
              <a:round/>
            </a:ln>
          </p:spPr>
          <p:txBody>
            <a:bodyPr/>
            <a:lstStyle/>
            <a:p/>
          </p:txBody>
        </p:sp>
        <p:sp>
          <p:nvSpPr>
            <p:cNvPr id="460" name="pl18"/>
            <p:cNvSpPr/>
            <p:nvPr/>
          </p:nvSpPr>
          <p:spPr>
            <a:xfrm>
              <a:off x="14830139" y="6663670"/>
              <a:ext cx="3001398" cy="614579"/>
            </a:xfrm>
            <a:custGeom>
              <a:avLst/>
              <a:pathLst>
                <a:path w="3001398" h="614579">
                  <a:moveTo>
                    <a:pt x="0" y="614579"/>
                  </a:moveTo>
                  <a:lnTo>
                    <a:pt x="187587" y="614579"/>
                  </a:lnTo>
                  <a:lnTo>
                    <a:pt x="375174" y="588972"/>
                  </a:lnTo>
                  <a:lnTo>
                    <a:pt x="562762" y="588972"/>
                  </a:lnTo>
                  <a:lnTo>
                    <a:pt x="750349" y="588972"/>
                  </a:lnTo>
                  <a:lnTo>
                    <a:pt x="937937" y="588972"/>
                  </a:lnTo>
                  <a:lnTo>
                    <a:pt x="1125524" y="588972"/>
                  </a:lnTo>
                  <a:lnTo>
                    <a:pt x="1313111" y="358504"/>
                  </a:lnTo>
                  <a:lnTo>
                    <a:pt x="1500699" y="25607"/>
                  </a:lnTo>
                  <a:lnTo>
                    <a:pt x="1688286" y="25607"/>
                  </a:lnTo>
                  <a:lnTo>
                    <a:pt x="1875874" y="0"/>
                  </a:lnTo>
                  <a:lnTo>
                    <a:pt x="2063461" y="25607"/>
                  </a:lnTo>
                  <a:lnTo>
                    <a:pt x="2251048" y="0"/>
                  </a:lnTo>
                  <a:lnTo>
                    <a:pt x="2438636" y="0"/>
                  </a:lnTo>
                  <a:lnTo>
                    <a:pt x="2626223" y="0"/>
                  </a:lnTo>
                  <a:lnTo>
                    <a:pt x="2813811" y="0"/>
                  </a:lnTo>
                  <a:lnTo>
                    <a:pt x="3001398" y="0"/>
                  </a:lnTo>
                </a:path>
              </a:pathLst>
            </a:custGeom>
            <a:ln w="32521" cap="flat">
              <a:solidFill>
                <a:srgbClr val="00A173">
                  <a:alpha val="100000"/>
                </a:srgbClr>
              </a:solidFill>
              <a:prstDash val="solid"/>
              <a:round/>
            </a:ln>
          </p:spPr>
          <p:txBody>
            <a:bodyPr/>
            <a:lstStyle/>
            <a:p/>
          </p:txBody>
        </p:sp>
        <p:sp>
          <p:nvSpPr>
            <p:cNvPr id="461"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62"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63"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64"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465"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466"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67"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8"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9"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0"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1"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2"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3"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4"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5"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6"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7"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8"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9"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0"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1"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2"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3"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4"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5"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6"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7"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8"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9"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0"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1"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2"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3"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4"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5"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6"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7"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8"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499"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00"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01"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02"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03"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04"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05"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06"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07"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08"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09"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10"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11"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12"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13"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14"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15"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16"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17"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18"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19"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20"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21"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22"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23"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24" name="rc82"/>
            <p:cNvSpPr/>
            <p:nvPr/>
          </p:nvSpPr>
          <p:spPr>
            <a:xfrm>
              <a:off x="14005791" y="9941072"/>
              <a:ext cx="3149396" cy="504938"/>
            </a:xfrm>
            <a:prstGeom prst="rect">
              <a:avLst/>
            </a:prstGeom>
            <a:solidFill>
              <a:srgbClr val="FFFFFF">
                <a:alpha val="100000"/>
              </a:srgbClr>
            </a:solidFill>
          </p:spPr>
          <p:txBody>
            <a:bodyPr/>
            <a:lstStyle/>
            <a:p/>
          </p:txBody>
        </p:sp>
        <p:sp>
          <p:nvSpPr>
            <p:cNvPr id="525"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26"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27"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28"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29"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530"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531"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532"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533"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Coverage data from WHO/UNICEF Estimates of National Immunization Coverage (WUENIC)</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Democratic Republic of the Congo</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399"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2090518" y="2153563"/>
              <a:ext cx="3176137" cy="3131794"/>
            </a:xfrm>
            <a:prstGeom prst="rect">
              <a:avLst/>
            </a:prstGeom>
            <a:solidFill>
              <a:srgbClr val="FFFFFF">
                <a:alpha val="100000"/>
              </a:srgbClr>
            </a:solidFill>
          </p:spPr>
          <p:txBody>
            <a:bodyPr/>
            <a:lstStyle/>
            <a:p/>
          </p:txBody>
        </p:sp>
        <p:sp>
          <p:nvSpPr>
            <p:cNvPr id="7" name="pl6"/>
            <p:cNvSpPr/>
            <p:nvPr/>
          </p:nvSpPr>
          <p:spPr>
            <a:xfrm>
              <a:off x="2090518" y="481992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8" name="pl7"/>
            <p:cNvSpPr/>
            <p:nvPr/>
          </p:nvSpPr>
          <p:spPr>
            <a:xfrm>
              <a:off x="2090518" y="388906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9" name="pl8"/>
            <p:cNvSpPr/>
            <p:nvPr/>
          </p:nvSpPr>
          <p:spPr>
            <a:xfrm>
              <a:off x="2090518" y="295820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0" name="pl9"/>
            <p:cNvSpPr/>
            <p:nvPr/>
          </p:nvSpPr>
          <p:spPr>
            <a:xfrm>
              <a:off x="2090518"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1" name="pl10"/>
            <p:cNvSpPr/>
            <p:nvPr/>
          </p:nvSpPr>
          <p:spPr>
            <a:xfrm>
              <a:off x="2090518" y="4354495"/>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2" name="pl11"/>
            <p:cNvSpPr/>
            <p:nvPr/>
          </p:nvSpPr>
          <p:spPr>
            <a:xfrm>
              <a:off x="2090518" y="342363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 name="pl12"/>
            <p:cNvSpPr/>
            <p:nvPr/>
          </p:nvSpPr>
          <p:spPr>
            <a:xfrm>
              <a:off x="2090518" y="2492770"/>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 name="rc13"/>
            <p:cNvSpPr/>
            <p:nvPr/>
          </p:nvSpPr>
          <p:spPr>
            <a:xfrm>
              <a:off x="2129569" y="5024716"/>
              <a:ext cx="234305" cy="26064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 name="rc14"/>
            <p:cNvSpPr/>
            <p:nvPr/>
          </p:nvSpPr>
          <p:spPr>
            <a:xfrm>
              <a:off x="2129569" y="4809687"/>
              <a:ext cx="234305" cy="21502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 name="rc15"/>
            <p:cNvSpPr/>
            <p:nvPr/>
          </p:nvSpPr>
          <p:spPr>
            <a:xfrm>
              <a:off x="2129569" y="4805963"/>
              <a:ext cx="234305" cy="372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 name="rc16"/>
            <p:cNvSpPr/>
            <p:nvPr/>
          </p:nvSpPr>
          <p:spPr>
            <a:xfrm>
              <a:off x="2129569" y="4564870"/>
              <a:ext cx="234305" cy="24109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 name="rc17"/>
            <p:cNvSpPr/>
            <p:nvPr/>
          </p:nvSpPr>
          <p:spPr>
            <a:xfrm>
              <a:off x="2389908" y="4904635"/>
              <a:ext cx="234305" cy="38072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 name="rc18"/>
            <p:cNvSpPr/>
            <p:nvPr/>
          </p:nvSpPr>
          <p:spPr>
            <a:xfrm>
              <a:off x="2389908" y="4639339"/>
              <a:ext cx="234305" cy="26529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 name="rc19"/>
            <p:cNvSpPr/>
            <p:nvPr/>
          </p:nvSpPr>
          <p:spPr>
            <a:xfrm>
              <a:off x="2389908" y="4629100"/>
              <a:ext cx="234305" cy="1023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 name="rc20"/>
            <p:cNvSpPr/>
            <p:nvPr/>
          </p:nvSpPr>
          <p:spPr>
            <a:xfrm>
              <a:off x="2389908" y="4168323"/>
              <a:ext cx="234305" cy="46077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 name="rc21"/>
            <p:cNvSpPr/>
            <p:nvPr/>
          </p:nvSpPr>
          <p:spPr>
            <a:xfrm>
              <a:off x="2650247" y="4934423"/>
              <a:ext cx="234305" cy="35093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 name="rc22"/>
            <p:cNvSpPr/>
            <p:nvPr/>
          </p:nvSpPr>
          <p:spPr>
            <a:xfrm>
              <a:off x="2650247" y="4818996"/>
              <a:ext cx="234305" cy="11542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 name="rc23"/>
            <p:cNvSpPr/>
            <p:nvPr/>
          </p:nvSpPr>
          <p:spPr>
            <a:xfrm>
              <a:off x="2650247" y="4807825"/>
              <a:ext cx="234305" cy="1117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 name="rc24"/>
            <p:cNvSpPr/>
            <p:nvPr/>
          </p:nvSpPr>
          <p:spPr>
            <a:xfrm>
              <a:off x="2650247" y="4278164"/>
              <a:ext cx="234305" cy="52966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 name="rc25"/>
            <p:cNvSpPr/>
            <p:nvPr/>
          </p:nvSpPr>
          <p:spPr>
            <a:xfrm>
              <a:off x="2910586" y="5097323"/>
              <a:ext cx="234305" cy="18803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 name="rc26"/>
            <p:cNvSpPr/>
            <p:nvPr/>
          </p:nvSpPr>
          <p:spPr>
            <a:xfrm>
              <a:off x="2910586" y="5086153"/>
              <a:ext cx="234305" cy="1117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 name="rc27"/>
            <p:cNvSpPr/>
            <p:nvPr/>
          </p:nvSpPr>
          <p:spPr>
            <a:xfrm>
              <a:off x="2910586" y="5076845"/>
              <a:ext cx="234305" cy="930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 name="rc28"/>
            <p:cNvSpPr/>
            <p:nvPr/>
          </p:nvSpPr>
          <p:spPr>
            <a:xfrm>
              <a:off x="2910586" y="4752904"/>
              <a:ext cx="234305" cy="32394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0" name="rc29"/>
            <p:cNvSpPr/>
            <p:nvPr/>
          </p:nvSpPr>
          <p:spPr>
            <a:xfrm>
              <a:off x="3170925" y="5126180"/>
              <a:ext cx="234305" cy="15917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1" name="rc30"/>
            <p:cNvSpPr/>
            <p:nvPr/>
          </p:nvSpPr>
          <p:spPr>
            <a:xfrm>
              <a:off x="3170925" y="5120595"/>
              <a:ext cx="234305" cy="558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2" name="rc31"/>
            <p:cNvSpPr/>
            <p:nvPr/>
          </p:nvSpPr>
          <p:spPr>
            <a:xfrm>
              <a:off x="3170925" y="5109425"/>
              <a:ext cx="234305" cy="1117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3" name="rc32"/>
            <p:cNvSpPr/>
            <p:nvPr/>
          </p:nvSpPr>
          <p:spPr>
            <a:xfrm>
              <a:off x="3170925" y="4797586"/>
              <a:ext cx="234305" cy="3118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4" name="rc33"/>
            <p:cNvSpPr/>
            <p:nvPr/>
          </p:nvSpPr>
          <p:spPr>
            <a:xfrm>
              <a:off x="3431264" y="5100116"/>
              <a:ext cx="234305" cy="18524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5" name="rc34"/>
            <p:cNvSpPr/>
            <p:nvPr/>
          </p:nvSpPr>
          <p:spPr>
            <a:xfrm>
              <a:off x="3431264" y="5060089"/>
              <a:ext cx="234305" cy="4002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6" name="rc35"/>
            <p:cNvSpPr/>
            <p:nvPr/>
          </p:nvSpPr>
          <p:spPr>
            <a:xfrm>
              <a:off x="3431264" y="5049849"/>
              <a:ext cx="234305" cy="1023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7" name="rc36"/>
            <p:cNvSpPr/>
            <p:nvPr/>
          </p:nvSpPr>
          <p:spPr>
            <a:xfrm>
              <a:off x="3431264" y="4805033"/>
              <a:ext cx="234305" cy="2448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8" name="rc37"/>
            <p:cNvSpPr/>
            <p:nvPr/>
          </p:nvSpPr>
          <p:spPr>
            <a:xfrm>
              <a:off x="3691604" y="5074052"/>
              <a:ext cx="234305" cy="21130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9" name="rc38"/>
            <p:cNvSpPr/>
            <p:nvPr/>
          </p:nvSpPr>
          <p:spPr>
            <a:xfrm>
              <a:off x="3691604" y="5068467"/>
              <a:ext cx="234305" cy="558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 name="rc39"/>
            <p:cNvSpPr/>
            <p:nvPr/>
          </p:nvSpPr>
          <p:spPr>
            <a:xfrm>
              <a:off x="3691604" y="5060089"/>
              <a:ext cx="234305" cy="837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1" name="rc40"/>
            <p:cNvSpPr/>
            <p:nvPr/>
          </p:nvSpPr>
          <p:spPr>
            <a:xfrm>
              <a:off x="3691604" y="4720324"/>
              <a:ext cx="234305" cy="33976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 name="rc41"/>
            <p:cNvSpPr/>
            <p:nvPr/>
          </p:nvSpPr>
          <p:spPr>
            <a:xfrm>
              <a:off x="3951943" y="5028440"/>
              <a:ext cx="234305" cy="25691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3" name="rc42"/>
            <p:cNvSpPr/>
            <p:nvPr/>
          </p:nvSpPr>
          <p:spPr>
            <a:xfrm>
              <a:off x="3951943" y="4993998"/>
              <a:ext cx="234305" cy="3444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 name="rc43"/>
            <p:cNvSpPr/>
            <p:nvPr/>
          </p:nvSpPr>
          <p:spPr>
            <a:xfrm>
              <a:off x="3951943" y="4982827"/>
              <a:ext cx="234305" cy="1117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5" name="rc44"/>
            <p:cNvSpPr/>
            <p:nvPr/>
          </p:nvSpPr>
          <p:spPr>
            <a:xfrm>
              <a:off x="3951943" y="4724048"/>
              <a:ext cx="234305" cy="25877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6" name="rc45"/>
            <p:cNvSpPr/>
            <p:nvPr/>
          </p:nvSpPr>
          <p:spPr>
            <a:xfrm>
              <a:off x="4212282" y="5098254"/>
              <a:ext cx="234305" cy="18710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7" name="rc46"/>
            <p:cNvSpPr/>
            <p:nvPr/>
          </p:nvSpPr>
          <p:spPr>
            <a:xfrm>
              <a:off x="4212282" y="5003306"/>
              <a:ext cx="234305" cy="9494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 name="rc47"/>
            <p:cNvSpPr/>
            <p:nvPr/>
          </p:nvSpPr>
          <p:spPr>
            <a:xfrm>
              <a:off x="4212282" y="4994929"/>
              <a:ext cx="234305" cy="837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9" name="rc48"/>
            <p:cNvSpPr/>
            <p:nvPr/>
          </p:nvSpPr>
          <p:spPr>
            <a:xfrm>
              <a:off x="4212282" y="4781761"/>
              <a:ext cx="234305" cy="2131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0" name="rc49"/>
            <p:cNvSpPr/>
            <p:nvPr/>
          </p:nvSpPr>
          <p:spPr>
            <a:xfrm>
              <a:off x="4472621" y="5039610"/>
              <a:ext cx="234305" cy="2457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1" name="rc50"/>
            <p:cNvSpPr/>
            <p:nvPr/>
          </p:nvSpPr>
          <p:spPr>
            <a:xfrm>
              <a:off x="4472621" y="4883225"/>
              <a:ext cx="234305" cy="15638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2" name="rc51"/>
            <p:cNvSpPr/>
            <p:nvPr/>
          </p:nvSpPr>
          <p:spPr>
            <a:xfrm>
              <a:off x="4472621" y="4876709"/>
              <a:ext cx="234305" cy="651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3" name="rc52"/>
            <p:cNvSpPr/>
            <p:nvPr/>
          </p:nvSpPr>
          <p:spPr>
            <a:xfrm>
              <a:off x="4472621" y="4645855"/>
              <a:ext cx="234305" cy="2308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4" name="rc53"/>
            <p:cNvSpPr/>
            <p:nvPr/>
          </p:nvSpPr>
          <p:spPr>
            <a:xfrm>
              <a:off x="4732960" y="5082430"/>
              <a:ext cx="234305" cy="20292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5" name="rc54"/>
            <p:cNvSpPr/>
            <p:nvPr/>
          </p:nvSpPr>
          <p:spPr>
            <a:xfrm>
              <a:off x="4732960" y="4835751"/>
              <a:ext cx="234305" cy="24667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6" name="rc55"/>
            <p:cNvSpPr/>
            <p:nvPr/>
          </p:nvSpPr>
          <p:spPr>
            <a:xfrm>
              <a:off x="4732960" y="4829235"/>
              <a:ext cx="234305" cy="651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7" name="rc56"/>
            <p:cNvSpPr/>
            <p:nvPr/>
          </p:nvSpPr>
          <p:spPr>
            <a:xfrm>
              <a:off x="4732960" y="4525774"/>
              <a:ext cx="234305" cy="30346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8" name="rc57"/>
            <p:cNvSpPr/>
            <p:nvPr/>
          </p:nvSpPr>
          <p:spPr>
            <a:xfrm>
              <a:off x="4993299" y="5182963"/>
              <a:ext cx="234305" cy="1023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9" name="rc58"/>
            <p:cNvSpPr/>
            <p:nvPr/>
          </p:nvSpPr>
          <p:spPr>
            <a:xfrm>
              <a:off x="4993299" y="5180170"/>
              <a:ext cx="234305" cy="279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0" name="rc59"/>
            <p:cNvSpPr/>
            <p:nvPr/>
          </p:nvSpPr>
          <p:spPr>
            <a:xfrm>
              <a:off x="4993299" y="5158760"/>
              <a:ext cx="234305" cy="2140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1" name="rc60"/>
            <p:cNvSpPr/>
            <p:nvPr/>
          </p:nvSpPr>
          <p:spPr>
            <a:xfrm>
              <a:off x="4993299" y="5054504"/>
              <a:ext cx="234305" cy="1042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2" name="pg61"/>
            <p:cNvSpPr/>
            <p:nvPr/>
          </p:nvSpPr>
          <p:spPr>
            <a:xfrm>
              <a:off x="2729445" y="2153563"/>
              <a:ext cx="1898283" cy="373922"/>
            </a:xfrm>
            <a:custGeom>
              <a:avLst/>
              <a:pathLst>
                <a:path w="1898283" h="373922">
                  <a:moveTo>
                    <a:pt x="31220" y="373922"/>
                  </a:moveTo>
                  <a:lnTo>
                    <a:pt x="1867062" y="373922"/>
                  </a:lnTo>
                  <a:lnTo>
                    <a:pt x="1865805" y="373897"/>
                  </a:lnTo>
                  <a:lnTo>
                    <a:pt x="1870825" y="373695"/>
                  </a:lnTo>
                  <a:lnTo>
                    <a:pt x="1875748" y="372690"/>
                  </a:lnTo>
                  <a:lnTo>
                    <a:pt x="1880446" y="370908"/>
                  </a:lnTo>
                  <a:lnTo>
                    <a:pt x="1884798" y="368396"/>
                  </a:lnTo>
                  <a:lnTo>
                    <a:pt x="1888690" y="365218"/>
                  </a:lnTo>
                  <a:lnTo>
                    <a:pt x="1892021" y="361457"/>
                  </a:lnTo>
                  <a:lnTo>
                    <a:pt x="1894707" y="357211"/>
                  </a:lnTo>
                  <a:lnTo>
                    <a:pt x="1896676" y="352588"/>
                  </a:lnTo>
                  <a:lnTo>
                    <a:pt x="1897879" y="347710"/>
                  </a:lnTo>
                  <a:lnTo>
                    <a:pt x="1898283" y="342702"/>
                  </a:lnTo>
                  <a:lnTo>
                    <a:pt x="1898283" y="31220"/>
                  </a:lnTo>
                  <a:lnTo>
                    <a:pt x="1897879" y="26212"/>
                  </a:lnTo>
                  <a:lnTo>
                    <a:pt x="1896676" y="21334"/>
                  </a:lnTo>
                  <a:lnTo>
                    <a:pt x="1894707" y="16711"/>
                  </a:lnTo>
                  <a:lnTo>
                    <a:pt x="1892021" y="12465"/>
                  </a:lnTo>
                  <a:lnTo>
                    <a:pt x="1888690" y="8704"/>
                  </a:lnTo>
                  <a:lnTo>
                    <a:pt x="1884798" y="5526"/>
                  </a:lnTo>
                  <a:lnTo>
                    <a:pt x="1880446" y="3014"/>
                  </a:lnTo>
                  <a:lnTo>
                    <a:pt x="1875748" y="1232"/>
                  </a:lnTo>
                  <a:lnTo>
                    <a:pt x="1870825" y="227"/>
                  </a:lnTo>
                  <a:lnTo>
                    <a:pt x="186706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3" name="tx62"/>
            <p:cNvSpPr/>
            <p:nvPr/>
          </p:nvSpPr>
          <p:spPr>
            <a:xfrm>
              <a:off x="2854327" y="2239827"/>
              <a:ext cx="164851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4,343 case(s)</a:t>
              </a:r>
            </a:p>
          </p:txBody>
        </p:sp>
        <p:sp>
          <p:nvSpPr>
            <p:cNvPr id="64" name="pg63"/>
            <p:cNvSpPr/>
            <p:nvPr/>
          </p:nvSpPr>
          <p:spPr>
            <a:xfrm>
              <a:off x="2923876" y="2394471"/>
              <a:ext cx="1509421" cy="311602"/>
            </a:xfrm>
            <a:custGeom>
              <a:avLst/>
              <a:pathLst>
                <a:path w="1509421" h="311602">
                  <a:moveTo>
                    <a:pt x="26017" y="311602"/>
                  </a:moveTo>
                  <a:lnTo>
                    <a:pt x="1483403" y="311602"/>
                  </a:lnTo>
                  <a:lnTo>
                    <a:pt x="1482356" y="311581"/>
                  </a:lnTo>
                  <a:lnTo>
                    <a:pt x="1486539" y="311412"/>
                  </a:lnTo>
                  <a:lnTo>
                    <a:pt x="1490642" y="310575"/>
                  </a:lnTo>
                  <a:lnTo>
                    <a:pt x="1494557" y="309090"/>
                  </a:lnTo>
                  <a:lnTo>
                    <a:pt x="1498183" y="306996"/>
                  </a:lnTo>
                  <a:lnTo>
                    <a:pt x="1501426" y="304348"/>
                  </a:lnTo>
                  <a:lnTo>
                    <a:pt x="1504203" y="301214"/>
                  </a:lnTo>
                  <a:lnTo>
                    <a:pt x="1506440" y="297675"/>
                  </a:lnTo>
                  <a:lnTo>
                    <a:pt x="1508082" y="293823"/>
                  </a:lnTo>
                  <a:lnTo>
                    <a:pt x="1509084" y="289758"/>
                  </a:lnTo>
                  <a:lnTo>
                    <a:pt x="1509421" y="285585"/>
                  </a:lnTo>
                  <a:lnTo>
                    <a:pt x="1509421" y="26017"/>
                  </a:lnTo>
                  <a:lnTo>
                    <a:pt x="1509084" y="21843"/>
                  </a:lnTo>
                  <a:lnTo>
                    <a:pt x="1508082" y="17778"/>
                  </a:lnTo>
                  <a:lnTo>
                    <a:pt x="1506440" y="13926"/>
                  </a:lnTo>
                  <a:lnTo>
                    <a:pt x="1504203" y="10387"/>
                  </a:lnTo>
                  <a:lnTo>
                    <a:pt x="1501426" y="7253"/>
                  </a:lnTo>
                  <a:lnTo>
                    <a:pt x="1498183" y="4605"/>
                  </a:lnTo>
                  <a:lnTo>
                    <a:pt x="1494557" y="2511"/>
                  </a:lnTo>
                  <a:lnTo>
                    <a:pt x="1490642" y="1027"/>
                  </a:lnTo>
                  <a:lnTo>
                    <a:pt x="1486539" y="189"/>
                  </a:lnTo>
                  <a:lnTo>
                    <a:pt x="1483403"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5" name="tx64"/>
            <p:cNvSpPr/>
            <p:nvPr/>
          </p:nvSpPr>
          <p:spPr>
            <a:xfrm>
              <a:off x="3027945" y="2466357"/>
              <a:ext cx="130128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4,380 case(s)</a:t>
              </a:r>
            </a:p>
          </p:txBody>
        </p:sp>
        <p:sp>
          <p:nvSpPr>
            <p:cNvPr id="66" name="rc65"/>
            <p:cNvSpPr/>
            <p:nvPr/>
          </p:nvSpPr>
          <p:spPr>
            <a:xfrm>
              <a:off x="2090518" y="2153563"/>
              <a:ext cx="3176137" cy="3131794"/>
            </a:xfrm>
            <a:prstGeom prst="rect">
              <a:avLst/>
            </a:prstGeom>
            <a:ln w="13550" cap="rnd">
              <a:solidFill>
                <a:srgbClr val="333333">
                  <a:alpha val="100000"/>
                </a:srgbClr>
              </a:solidFill>
              <a:prstDash val="solid"/>
              <a:round/>
            </a:ln>
          </p:spPr>
          <p:txBody>
            <a:bodyPr/>
            <a:lstStyle/>
            <a:p/>
          </p:txBody>
        </p:sp>
        <p:sp>
          <p:nvSpPr>
            <p:cNvPr id="67" name="rc66"/>
            <p:cNvSpPr/>
            <p:nvPr/>
          </p:nvSpPr>
          <p:spPr>
            <a:xfrm>
              <a:off x="5266656" y="2153563"/>
              <a:ext cx="3176137" cy="3131794"/>
            </a:xfrm>
            <a:prstGeom prst="rect">
              <a:avLst/>
            </a:prstGeom>
            <a:solidFill>
              <a:srgbClr val="FFFFFF">
                <a:alpha val="100000"/>
              </a:srgbClr>
            </a:solidFill>
          </p:spPr>
          <p:txBody>
            <a:bodyPr/>
            <a:lstStyle/>
            <a:p/>
          </p:txBody>
        </p:sp>
        <p:sp>
          <p:nvSpPr>
            <p:cNvPr id="68" name="pl67"/>
            <p:cNvSpPr/>
            <p:nvPr/>
          </p:nvSpPr>
          <p:spPr>
            <a:xfrm>
              <a:off x="5266656" y="481992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69" name="pl68"/>
            <p:cNvSpPr/>
            <p:nvPr/>
          </p:nvSpPr>
          <p:spPr>
            <a:xfrm>
              <a:off x="5266656" y="388906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0" name="pl69"/>
            <p:cNvSpPr/>
            <p:nvPr/>
          </p:nvSpPr>
          <p:spPr>
            <a:xfrm>
              <a:off x="5266656" y="295820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1" name="pl70"/>
            <p:cNvSpPr/>
            <p:nvPr/>
          </p:nvSpPr>
          <p:spPr>
            <a:xfrm>
              <a:off x="5266656"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2" name="pl71"/>
            <p:cNvSpPr/>
            <p:nvPr/>
          </p:nvSpPr>
          <p:spPr>
            <a:xfrm>
              <a:off x="5266656" y="4354495"/>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3" name="pl72"/>
            <p:cNvSpPr/>
            <p:nvPr/>
          </p:nvSpPr>
          <p:spPr>
            <a:xfrm>
              <a:off x="5266656" y="342363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4" name="pl73"/>
            <p:cNvSpPr/>
            <p:nvPr/>
          </p:nvSpPr>
          <p:spPr>
            <a:xfrm>
              <a:off x="5266656" y="2492770"/>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5" name="rc74"/>
            <p:cNvSpPr/>
            <p:nvPr/>
          </p:nvSpPr>
          <p:spPr>
            <a:xfrm>
              <a:off x="5305706" y="4967934"/>
              <a:ext cx="234305" cy="31742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6" name="rc75"/>
            <p:cNvSpPr/>
            <p:nvPr/>
          </p:nvSpPr>
          <p:spPr>
            <a:xfrm>
              <a:off x="5305706" y="4785484"/>
              <a:ext cx="234305" cy="18244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7" name="rc76"/>
            <p:cNvSpPr/>
            <p:nvPr/>
          </p:nvSpPr>
          <p:spPr>
            <a:xfrm>
              <a:off x="5305706" y="4780830"/>
              <a:ext cx="234305" cy="465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8" name="rc77"/>
            <p:cNvSpPr/>
            <p:nvPr/>
          </p:nvSpPr>
          <p:spPr>
            <a:xfrm>
              <a:off x="5305706" y="4486678"/>
              <a:ext cx="234305" cy="29415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9" name="rc78"/>
            <p:cNvSpPr/>
            <p:nvPr/>
          </p:nvSpPr>
          <p:spPr>
            <a:xfrm>
              <a:off x="5566046" y="4770591"/>
              <a:ext cx="234305" cy="51476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0" name="rc79"/>
            <p:cNvSpPr/>
            <p:nvPr/>
          </p:nvSpPr>
          <p:spPr>
            <a:xfrm>
              <a:off x="5566046" y="4070582"/>
              <a:ext cx="234305" cy="70000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1" name="rc80"/>
            <p:cNvSpPr/>
            <p:nvPr/>
          </p:nvSpPr>
          <p:spPr>
            <a:xfrm>
              <a:off x="5566046" y="4058481"/>
              <a:ext cx="234305" cy="1210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2" name="rc81"/>
            <p:cNvSpPr/>
            <p:nvPr/>
          </p:nvSpPr>
          <p:spPr>
            <a:xfrm>
              <a:off x="5566046" y="3702891"/>
              <a:ext cx="234305" cy="3555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3" name="rc82"/>
            <p:cNvSpPr/>
            <p:nvPr/>
          </p:nvSpPr>
          <p:spPr>
            <a:xfrm>
              <a:off x="5826385" y="4838544"/>
              <a:ext cx="234305" cy="44681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5826385" y="4338670"/>
              <a:ext cx="234305" cy="49987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5826385" y="4321915"/>
              <a:ext cx="234305" cy="1675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5826385" y="3950501"/>
              <a:ext cx="234305" cy="3714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6086724" y="4862746"/>
              <a:ext cx="234305" cy="42261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6086724" y="3929091"/>
              <a:ext cx="234305" cy="93365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6086724" y="3923506"/>
              <a:ext cx="234305" cy="558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6086724" y="3575363"/>
              <a:ext cx="234305" cy="34814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6347063" y="4979104"/>
              <a:ext cx="234305" cy="30625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6347063" y="3124826"/>
              <a:ext cx="234305" cy="185427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6347063" y="3117379"/>
              <a:ext cx="234305" cy="744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6347063" y="2876285"/>
              <a:ext cx="234305" cy="24109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6607402" y="4986551"/>
              <a:ext cx="234305" cy="29880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6607402" y="4168323"/>
              <a:ext cx="234305" cy="81822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6607402" y="4160876"/>
              <a:ext cx="234305" cy="744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6607402" y="4009145"/>
              <a:ext cx="234305" cy="1517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rc98"/>
            <p:cNvSpPr/>
            <p:nvPr/>
          </p:nvSpPr>
          <p:spPr>
            <a:xfrm>
              <a:off x="6867741" y="4933492"/>
              <a:ext cx="234305" cy="35186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6867741" y="4510880"/>
              <a:ext cx="234305" cy="42261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6867741" y="4501571"/>
              <a:ext cx="234305" cy="930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6867741" y="4253031"/>
              <a:ext cx="234305" cy="24854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rc102"/>
            <p:cNvSpPr/>
            <p:nvPr/>
          </p:nvSpPr>
          <p:spPr>
            <a:xfrm>
              <a:off x="7128081" y="4860884"/>
              <a:ext cx="234305" cy="42447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4" name="rc103"/>
            <p:cNvSpPr/>
            <p:nvPr/>
          </p:nvSpPr>
          <p:spPr>
            <a:xfrm>
              <a:off x="7128081" y="4523912"/>
              <a:ext cx="234305" cy="33697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5" name="rc104"/>
            <p:cNvSpPr/>
            <p:nvPr/>
          </p:nvSpPr>
          <p:spPr>
            <a:xfrm>
              <a:off x="7128081" y="4509949"/>
              <a:ext cx="234305" cy="1396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6" name="rc105"/>
            <p:cNvSpPr/>
            <p:nvPr/>
          </p:nvSpPr>
          <p:spPr>
            <a:xfrm>
              <a:off x="7128081" y="4162737"/>
              <a:ext cx="234305" cy="34721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7" name="rc106"/>
            <p:cNvSpPr/>
            <p:nvPr/>
          </p:nvSpPr>
          <p:spPr>
            <a:xfrm>
              <a:off x="7388420" y="5078706"/>
              <a:ext cx="234305" cy="2066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8" name="rc107"/>
            <p:cNvSpPr/>
            <p:nvPr/>
          </p:nvSpPr>
          <p:spPr>
            <a:xfrm>
              <a:off x="7388420" y="4841336"/>
              <a:ext cx="234305" cy="23736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9" name="rc108"/>
            <p:cNvSpPr/>
            <p:nvPr/>
          </p:nvSpPr>
          <p:spPr>
            <a:xfrm>
              <a:off x="7388420" y="4832958"/>
              <a:ext cx="234305" cy="837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0" name="rc109"/>
            <p:cNvSpPr/>
            <p:nvPr/>
          </p:nvSpPr>
          <p:spPr>
            <a:xfrm>
              <a:off x="7388420" y="4639339"/>
              <a:ext cx="234305" cy="19361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1" name="rc110"/>
            <p:cNvSpPr/>
            <p:nvPr/>
          </p:nvSpPr>
          <p:spPr>
            <a:xfrm>
              <a:off x="7648759" y="5053573"/>
              <a:ext cx="234305" cy="23178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2" name="rc111"/>
            <p:cNvSpPr/>
            <p:nvPr/>
          </p:nvSpPr>
          <p:spPr>
            <a:xfrm>
              <a:off x="7648759" y="5024716"/>
              <a:ext cx="234305" cy="2885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3" name="rc112"/>
            <p:cNvSpPr/>
            <p:nvPr/>
          </p:nvSpPr>
          <p:spPr>
            <a:xfrm>
              <a:off x="7648759" y="5015408"/>
              <a:ext cx="234305" cy="930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4" name="rc113"/>
            <p:cNvSpPr/>
            <p:nvPr/>
          </p:nvSpPr>
          <p:spPr>
            <a:xfrm>
              <a:off x="7648759" y="4846921"/>
              <a:ext cx="234305" cy="16848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5" name="rc114"/>
            <p:cNvSpPr/>
            <p:nvPr/>
          </p:nvSpPr>
          <p:spPr>
            <a:xfrm>
              <a:off x="7909098" y="5023785"/>
              <a:ext cx="234305" cy="2615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6" name="rc115"/>
            <p:cNvSpPr/>
            <p:nvPr/>
          </p:nvSpPr>
          <p:spPr>
            <a:xfrm>
              <a:off x="7909098" y="502378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7" name="rc116"/>
            <p:cNvSpPr/>
            <p:nvPr/>
          </p:nvSpPr>
          <p:spPr>
            <a:xfrm>
              <a:off x="7909098" y="5014477"/>
              <a:ext cx="234305" cy="930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8" name="rc117"/>
            <p:cNvSpPr/>
            <p:nvPr/>
          </p:nvSpPr>
          <p:spPr>
            <a:xfrm>
              <a:off x="7909098" y="4785484"/>
              <a:ext cx="234305" cy="22899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9" name="rc118"/>
            <p:cNvSpPr/>
            <p:nvPr/>
          </p:nvSpPr>
          <p:spPr>
            <a:xfrm>
              <a:off x="8169437" y="5230437"/>
              <a:ext cx="234305" cy="549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0" name="rc119"/>
            <p:cNvSpPr/>
            <p:nvPr/>
          </p:nvSpPr>
          <p:spPr>
            <a:xfrm>
              <a:off x="8169437" y="5228575"/>
              <a:ext cx="234305" cy="186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1" name="rc120"/>
            <p:cNvSpPr/>
            <p:nvPr/>
          </p:nvSpPr>
          <p:spPr>
            <a:xfrm>
              <a:off x="8169437" y="5225783"/>
              <a:ext cx="234305" cy="279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2" name="rc121"/>
            <p:cNvSpPr/>
            <p:nvPr/>
          </p:nvSpPr>
          <p:spPr>
            <a:xfrm>
              <a:off x="8169437" y="5144797"/>
              <a:ext cx="234305" cy="8098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3" name="pg122"/>
            <p:cNvSpPr/>
            <p:nvPr/>
          </p:nvSpPr>
          <p:spPr>
            <a:xfrm>
              <a:off x="7184424"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24" name="pg123"/>
            <p:cNvSpPr/>
            <p:nvPr/>
          </p:nvSpPr>
          <p:spPr>
            <a:xfrm>
              <a:off x="7444763"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25" name="pg124"/>
            <p:cNvSpPr/>
            <p:nvPr/>
          </p:nvSpPr>
          <p:spPr>
            <a:xfrm>
              <a:off x="5881446" y="2153563"/>
              <a:ext cx="1946557" cy="373922"/>
            </a:xfrm>
            <a:custGeom>
              <a:avLst/>
              <a:pathLst>
                <a:path w="1946557" h="373922">
                  <a:moveTo>
                    <a:pt x="31220" y="373922"/>
                  </a:moveTo>
                  <a:lnTo>
                    <a:pt x="1915336" y="373922"/>
                  </a:lnTo>
                  <a:lnTo>
                    <a:pt x="1914079" y="373897"/>
                  </a:lnTo>
                  <a:lnTo>
                    <a:pt x="1919100" y="373695"/>
                  </a:lnTo>
                  <a:lnTo>
                    <a:pt x="1924022" y="372690"/>
                  </a:lnTo>
                  <a:lnTo>
                    <a:pt x="1928720" y="370908"/>
                  </a:lnTo>
                  <a:lnTo>
                    <a:pt x="1933072" y="368396"/>
                  </a:lnTo>
                  <a:lnTo>
                    <a:pt x="1936964" y="365218"/>
                  </a:lnTo>
                  <a:lnTo>
                    <a:pt x="1940295" y="361457"/>
                  </a:lnTo>
                  <a:lnTo>
                    <a:pt x="1942981" y="357211"/>
                  </a:lnTo>
                  <a:lnTo>
                    <a:pt x="1944950" y="352588"/>
                  </a:lnTo>
                  <a:lnTo>
                    <a:pt x="1946153" y="347710"/>
                  </a:lnTo>
                  <a:lnTo>
                    <a:pt x="1946557" y="342702"/>
                  </a:lnTo>
                  <a:lnTo>
                    <a:pt x="1946557" y="31220"/>
                  </a:lnTo>
                  <a:lnTo>
                    <a:pt x="1946153" y="26212"/>
                  </a:lnTo>
                  <a:lnTo>
                    <a:pt x="1944950" y="21334"/>
                  </a:lnTo>
                  <a:lnTo>
                    <a:pt x="1942981" y="16711"/>
                  </a:lnTo>
                  <a:lnTo>
                    <a:pt x="1940295" y="12465"/>
                  </a:lnTo>
                  <a:lnTo>
                    <a:pt x="1936964" y="8704"/>
                  </a:lnTo>
                  <a:lnTo>
                    <a:pt x="1933072" y="5526"/>
                  </a:lnTo>
                  <a:lnTo>
                    <a:pt x="1928720" y="3014"/>
                  </a:lnTo>
                  <a:lnTo>
                    <a:pt x="1924022" y="1232"/>
                  </a:lnTo>
                  <a:lnTo>
                    <a:pt x="1919100" y="227"/>
                  </a:lnTo>
                  <a:lnTo>
                    <a:pt x="191533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6" name="tx125"/>
            <p:cNvSpPr/>
            <p:nvPr/>
          </p:nvSpPr>
          <p:spPr>
            <a:xfrm>
              <a:off x="6006328" y="2239827"/>
              <a:ext cx="169679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10,701 case(s)</a:t>
              </a:r>
            </a:p>
          </p:txBody>
        </p:sp>
        <p:sp>
          <p:nvSpPr>
            <p:cNvPr id="127" name="pg126"/>
            <p:cNvSpPr/>
            <p:nvPr/>
          </p:nvSpPr>
          <p:spPr>
            <a:xfrm>
              <a:off x="6059786" y="2394471"/>
              <a:ext cx="1589877" cy="311602"/>
            </a:xfrm>
            <a:custGeom>
              <a:avLst/>
              <a:pathLst>
                <a:path w="1589877" h="311602">
                  <a:moveTo>
                    <a:pt x="26017" y="311602"/>
                  </a:moveTo>
                  <a:lnTo>
                    <a:pt x="1563860" y="311602"/>
                  </a:lnTo>
                  <a:lnTo>
                    <a:pt x="1562813" y="311581"/>
                  </a:lnTo>
                  <a:lnTo>
                    <a:pt x="1566996" y="311412"/>
                  </a:lnTo>
                  <a:lnTo>
                    <a:pt x="1571099" y="310575"/>
                  </a:lnTo>
                  <a:lnTo>
                    <a:pt x="1575014" y="309090"/>
                  </a:lnTo>
                  <a:lnTo>
                    <a:pt x="1578640" y="306996"/>
                  </a:lnTo>
                  <a:lnTo>
                    <a:pt x="1581883" y="304348"/>
                  </a:lnTo>
                  <a:lnTo>
                    <a:pt x="1584659" y="301214"/>
                  </a:lnTo>
                  <a:lnTo>
                    <a:pt x="1586897" y="297675"/>
                  </a:lnTo>
                  <a:lnTo>
                    <a:pt x="1588538" y="293823"/>
                  </a:lnTo>
                  <a:lnTo>
                    <a:pt x="1589540" y="289758"/>
                  </a:lnTo>
                  <a:lnTo>
                    <a:pt x="1589877" y="285585"/>
                  </a:lnTo>
                  <a:lnTo>
                    <a:pt x="1589877" y="26017"/>
                  </a:lnTo>
                  <a:lnTo>
                    <a:pt x="1589540" y="21843"/>
                  </a:lnTo>
                  <a:lnTo>
                    <a:pt x="1588538" y="17778"/>
                  </a:lnTo>
                  <a:lnTo>
                    <a:pt x="1586897" y="13926"/>
                  </a:lnTo>
                  <a:lnTo>
                    <a:pt x="1584659" y="10387"/>
                  </a:lnTo>
                  <a:lnTo>
                    <a:pt x="1581883" y="7253"/>
                  </a:lnTo>
                  <a:lnTo>
                    <a:pt x="1578640" y="4605"/>
                  </a:lnTo>
                  <a:lnTo>
                    <a:pt x="1575014" y="2511"/>
                  </a:lnTo>
                  <a:lnTo>
                    <a:pt x="1571099" y="1027"/>
                  </a:lnTo>
                  <a:lnTo>
                    <a:pt x="1566996" y="189"/>
                  </a:lnTo>
                  <a:lnTo>
                    <a:pt x="156386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8" name="tx127"/>
            <p:cNvSpPr/>
            <p:nvPr/>
          </p:nvSpPr>
          <p:spPr>
            <a:xfrm>
              <a:off x="6163854" y="2466357"/>
              <a:ext cx="1381740"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311,500 case(s)</a:t>
              </a:r>
            </a:p>
          </p:txBody>
        </p:sp>
        <p:sp>
          <p:nvSpPr>
            <p:cNvPr id="129" name="rc128"/>
            <p:cNvSpPr/>
            <p:nvPr/>
          </p:nvSpPr>
          <p:spPr>
            <a:xfrm>
              <a:off x="5266656" y="2153563"/>
              <a:ext cx="3176137" cy="3131794"/>
            </a:xfrm>
            <a:prstGeom prst="rect">
              <a:avLst/>
            </a:prstGeom>
            <a:ln w="13550" cap="rnd">
              <a:solidFill>
                <a:srgbClr val="333333">
                  <a:alpha val="100000"/>
                </a:srgbClr>
              </a:solidFill>
              <a:prstDash val="solid"/>
              <a:round/>
            </a:ln>
          </p:spPr>
          <p:txBody>
            <a:bodyPr/>
            <a:lstStyle/>
            <a:p/>
          </p:txBody>
        </p:sp>
        <p:sp>
          <p:nvSpPr>
            <p:cNvPr id="130" name="rc129"/>
            <p:cNvSpPr/>
            <p:nvPr/>
          </p:nvSpPr>
          <p:spPr>
            <a:xfrm>
              <a:off x="8442793" y="2153563"/>
              <a:ext cx="3176137" cy="3131794"/>
            </a:xfrm>
            <a:prstGeom prst="rect">
              <a:avLst/>
            </a:prstGeom>
            <a:solidFill>
              <a:srgbClr val="FFFFFF">
                <a:alpha val="100000"/>
              </a:srgbClr>
            </a:solidFill>
          </p:spPr>
          <p:txBody>
            <a:bodyPr/>
            <a:lstStyle/>
            <a:p/>
          </p:txBody>
        </p:sp>
        <p:sp>
          <p:nvSpPr>
            <p:cNvPr id="131" name="pl130"/>
            <p:cNvSpPr/>
            <p:nvPr/>
          </p:nvSpPr>
          <p:spPr>
            <a:xfrm>
              <a:off x="8442793" y="481992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2" name="pl131"/>
            <p:cNvSpPr/>
            <p:nvPr/>
          </p:nvSpPr>
          <p:spPr>
            <a:xfrm>
              <a:off x="8442793" y="388906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3" name="pl132"/>
            <p:cNvSpPr/>
            <p:nvPr/>
          </p:nvSpPr>
          <p:spPr>
            <a:xfrm>
              <a:off x="8442793" y="295820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4" name="pl133"/>
            <p:cNvSpPr/>
            <p:nvPr/>
          </p:nvSpPr>
          <p:spPr>
            <a:xfrm>
              <a:off x="8442793"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5" name="pl134"/>
            <p:cNvSpPr/>
            <p:nvPr/>
          </p:nvSpPr>
          <p:spPr>
            <a:xfrm>
              <a:off x="8442793" y="4354495"/>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6" name="pl135"/>
            <p:cNvSpPr/>
            <p:nvPr/>
          </p:nvSpPr>
          <p:spPr>
            <a:xfrm>
              <a:off x="8442793" y="342363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7" name="pl136"/>
            <p:cNvSpPr/>
            <p:nvPr/>
          </p:nvSpPr>
          <p:spPr>
            <a:xfrm>
              <a:off x="8442793" y="2492770"/>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8" name="rc137"/>
            <p:cNvSpPr/>
            <p:nvPr/>
          </p:nvSpPr>
          <p:spPr>
            <a:xfrm>
              <a:off x="8481844" y="5018200"/>
              <a:ext cx="234305" cy="26715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9" name="rc138"/>
            <p:cNvSpPr/>
            <p:nvPr/>
          </p:nvSpPr>
          <p:spPr>
            <a:xfrm>
              <a:off x="8481844" y="4656095"/>
              <a:ext cx="234305" cy="36210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0" name="rc139"/>
            <p:cNvSpPr/>
            <p:nvPr/>
          </p:nvSpPr>
          <p:spPr>
            <a:xfrm>
              <a:off x="8481844" y="4650509"/>
              <a:ext cx="234305" cy="558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1" name="rc140"/>
            <p:cNvSpPr/>
            <p:nvPr/>
          </p:nvSpPr>
          <p:spPr>
            <a:xfrm>
              <a:off x="8481844" y="4469922"/>
              <a:ext cx="234305" cy="18058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2" name="rc141"/>
            <p:cNvSpPr/>
            <p:nvPr/>
          </p:nvSpPr>
          <p:spPr>
            <a:xfrm>
              <a:off x="8742183" y="4967934"/>
              <a:ext cx="234305" cy="31742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3" name="rc142"/>
            <p:cNvSpPr/>
            <p:nvPr/>
          </p:nvSpPr>
          <p:spPr>
            <a:xfrm>
              <a:off x="8742183" y="4656095"/>
              <a:ext cx="234305" cy="31183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4" name="rc143"/>
            <p:cNvSpPr/>
            <p:nvPr/>
          </p:nvSpPr>
          <p:spPr>
            <a:xfrm>
              <a:off x="8742183" y="4648648"/>
              <a:ext cx="234305" cy="744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5" name="rc144"/>
            <p:cNvSpPr/>
            <p:nvPr/>
          </p:nvSpPr>
          <p:spPr>
            <a:xfrm>
              <a:off x="8742183" y="4337740"/>
              <a:ext cx="234305" cy="3109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6" name="rc145"/>
            <p:cNvSpPr/>
            <p:nvPr/>
          </p:nvSpPr>
          <p:spPr>
            <a:xfrm>
              <a:off x="9002523" y="4943731"/>
              <a:ext cx="234305" cy="34162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7" name="rc146"/>
            <p:cNvSpPr/>
            <p:nvPr/>
          </p:nvSpPr>
          <p:spPr>
            <a:xfrm>
              <a:off x="9002523" y="4517396"/>
              <a:ext cx="234305" cy="42633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8" name="rc147"/>
            <p:cNvSpPr/>
            <p:nvPr/>
          </p:nvSpPr>
          <p:spPr>
            <a:xfrm>
              <a:off x="9002523" y="4505295"/>
              <a:ext cx="234305" cy="1210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9" name="rc148"/>
            <p:cNvSpPr/>
            <p:nvPr/>
          </p:nvSpPr>
          <p:spPr>
            <a:xfrm>
              <a:off x="9002523" y="4186009"/>
              <a:ext cx="234305" cy="31928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0" name="rc149"/>
            <p:cNvSpPr/>
            <p:nvPr/>
          </p:nvSpPr>
          <p:spPr>
            <a:xfrm>
              <a:off x="9262862" y="5040541"/>
              <a:ext cx="234305" cy="24481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1" name="rc150"/>
            <p:cNvSpPr/>
            <p:nvPr/>
          </p:nvSpPr>
          <p:spPr>
            <a:xfrm>
              <a:off x="9262862" y="4613275"/>
              <a:ext cx="234305" cy="42726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2" name="rc151"/>
            <p:cNvSpPr/>
            <p:nvPr/>
          </p:nvSpPr>
          <p:spPr>
            <a:xfrm>
              <a:off x="9262862" y="4602105"/>
              <a:ext cx="234305" cy="1117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3" name="rc152"/>
            <p:cNvSpPr/>
            <p:nvPr/>
          </p:nvSpPr>
          <p:spPr>
            <a:xfrm>
              <a:off x="9262862" y="4283750"/>
              <a:ext cx="234305" cy="31835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4" name="rc153"/>
            <p:cNvSpPr/>
            <p:nvPr/>
          </p:nvSpPr>
          <p:spPr>
            <a:xfrm>
              <a:off x="9523201" y="5020993"/>
              <a:ext cx="234305" cy="26436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5" name="rc154"/>
            <p:cNvSpPr/>
            <p:nvPr/>
          </p:nvSpPr>
          <p:spPr>
            <a:xfrm>
              <a:off x="9523201" y="4415932"/>
              <a:ext cx="234305" cy="60506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6" name="rc155"/>
            <p:cNvSpPr/>
            <p:nvPr/>
          </p:nvSpPr>
          <p:spPr>
            <a:xfrm>
              <a:off x="9523201" y="4406623"/>
              <a:ext cx="234305" cy="930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7" name="rc156"/>
            <p:cNvSpPr/>
            <p:nvPr/>
          </p:nvSpPr>
          <p:spPr>
            <a:xfrm>
              <a:off x="9523201" y="4107816"/>
              <a:ext cx="234305" cy="29880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8" name="rc157"/>
            <p:cNvSpPr/>
            <p:nvPr/>
          </p:nvSpPr>
          <p:spPr>
            <a:xfrm>
              <a:off x="9783540" y="4989343"/>
              <a:ext cx="234305" cy="29601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9" name="rc158"/>
            <p:cNvSpPr/>
            <p:nvPr/>
          </p:nvSpPr>
          <p:spPr>
            <a:xfrm>
              <a:off x="9783540" y="4919529"/>
              <a:ext cx="234305" cy="6981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0" name="rc159"/>
            <p:cNvSpPr/>
            <p:nvPr/>
          </p:nvSpPr>
          <p:spPr>
            <a:xfrm>
              <a:off x="9783540" y="4905566"/>
              <a:ext cx="234305" cy="1396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1" name="rc160"/>
            <p:cNvSpPr/>
            <p:nvPr/>
          </p:nvSpPr>
          <p:spPr>
            <a:xfrm>
              <a:off x="9783540" y="4550907"/>
              <a:ext cx="234305" cy="3546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2" name="rc161"/>
            <p:cNvSpPr/>
            <p:nvPr/>
          </p:nvSpPr>
          <p:spPr>
            <a:xfrm>
              <a:off x="10043879" y="5078706"/>
              <a:ext cx="234305" cy="2066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3" name="rc162"/>
            <p:cNvSpPr/>
            <p:nvPr/>
          </p:nvSpPr>
          <p:spPr>
            <a:xfrm>
              <a:off x="10043879" y="5075914"/>
              <a:ext cx="234305" cy="279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4" name="rc163"/>
            <p:cNvSpPr/>
            <p:nvPr/>
          </p:nvSpPr>
          <p:spPr>
            <a:xfrm>
              <a:off x="10043879" y="5070328"/>
              <a:ext cx="234305" cy="558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5" name="rc164"/>
            <p:cNvSpPr/>
            <p:nvPr/>
          </p:nvSpPr>
          <p:spPr>
            <a:xfrm>
              <a:off x="10043879" y="4784554"/>
              <a:ext cx="234305" cy="2857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6" name="rc165"/>
            <p:cNvSpPr/>
            <p:nvPr/>
          </p:nvSpPr>
          <p:spPr>
            <a:xfrm>
              <a:off x="10304218" y="5074052"/>
              <a:ext cx="234305" cy="21130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7" name="rc166"/>
            <p:cNvSpPr/>
            <p:nvPr/>
          </p:nvSpPr>
          <p:spPr>
            <a:xfrm>
              <a:off x="10304218" y="5073121"/>
              <a:ext cx="234305" cy="93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8" name="rc167"/>
            <p:cNvSpPr/>
            <p:nvPr/>
          </p:nvSpPr>
          <p:spPr>
            <a:xfrm>
              <a:off x="10304218" y="5066605"/>
              <a:ext cx="234305" cy="651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9" name="rc168"/>
            <p:cNvSpPr/>
            <p:nvPr/>
          </p:nvSpPr>
          <p:spPr>
            <a:xfrm>
              <a:off x="10304218" y="4738011"/>
              <a:ext cx="234305" cy="32859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0" name="rc169"/>
            <p:cNvSpPr/>
            <p:nvPr/>
          </p:nvSpPr>
          <p:spPr>
            <a:xfrm>
              <a:off x="10564558" y="5205304"/>
              <a:ext cx="234305" cy="8005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1" name="rc170"/>
            <p:cNvSpPr/>
            <p:nvPr/>
          </p:nvSpPr>
          <p:spPr>
            <a:xfrm>
              <a:off x="10564558" y="5204373"/>
              <a:ext cx="234305" cy="93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2" name="rc171"/>
            <p:cNvSpPr/>
            <p:nvPr/>
          </p:nvSpPr>
          <p:spPr>
            <a:xfrm>
              <a:off x="10564558" y="5196926"/>
              <a:ext cx="234305" cy="744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3" name="rc172"/>
            <p:cNvSpPr/>
            <p:nvPr/>
          </p:nvSpPr>
          <p:spPr>
            <a:xfrm>
              <a:off x="10564558" y="5004237"/>
              <a:ext cx="234305" cy="19268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4" name="rc173"/>
            <p:cNvSpPr/>
            <p:nvPr/>
          </p:nvSpPr>
          <p:spPr>
            <a:xfrm>
              <a:off x="10824897" y="5203442"/>
              <a:ext cx="234305" cy="8191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5" name="rc174"/>
            <p:cNvSpPr/>
            <p:nvPr/>
          </p:nvSpPr>
          <p:spPr>
            <a:xfrm>
              <a:off x="10824897" y="520344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6" name="rc175"/>
            <p:cNvSpPr/>
            <p:nvPr/>
          </p:nvSpPr>
          <p:spPr>
            <a:xfrm>
              <a:off x="10824897" y="5197857"/>
              <a:ext cx="234305" cy="558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7" name="rc176"/>
            <p:cNvSpPr/>
            <p:nvPr/>
          </p:nvSpPr>
          <p:spPr>
            <a:xfrm>
              <a:off x="10824897" y="4926045"/>
              <a:ext cx="234305" cy="27181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8" name="rc177"/>
            <p:cNvSpPr/>
            <p:nvPr/>
          </p:nvSpPr>
          <p:spPr>
            <a:xfrm>
              <a:off x="11085236" y="5234160"/>
              <a:ext cx="234305" cy="5119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9" name="rc178"/>
            <p:cNvSpPr/>
            <p:nvPr/>
          </p:nvSpPr>
          <p:spPr>
            <a:xfrm>
              <a:off x="11085236" y="523416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0" name="rc179"/>
            <p:cNvSpPr/>
            <p:nvPr/>
          </p:nvSpPr>
          <p:spPr>
            <a:xfrm>
              <a:off x="11085236" y="5228575"/>
              <a:ext cx="234305" cy="558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1" name="rc180"/>
            <p:cNvSpPr/>
            <p:nvPr/>
          </p:nvSpPr>
          <p:spPr>
            <a:xfrm>
              <a:off x="11085236" y="5116872"/>
              <a:ext cx="234305" cy="11170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2" name="rc181"/>
            <p:cNvSpPr/>
            <p:nvPr/>
          </p:nvSpPr>
          <p:spPr>
            <a:xfrm>
              <a:off x="11345575" y="5211820"/>
              <a:ext cx="234305" cy="7353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3" name="rc182"/>
            <p:cNvSpPr/>
            <p:nvPr/>
          </p:nvSpPr>
          <p:spPr>
            <a:xfrm>
              <a:off x="11345575" y="521182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4" name="rc183"/>
            <p:cNvSpPr/>
            <p:nvPr/>
          </p:nvSpPr>
          <p:spPr>
            <a:xfrm>
              <a:off x="11345575" y="5210889"/>
              <a:ext cx="234305" cy="93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5" name="rc184"/>
            <p:cNvSpPr/>
            <p:nvPr/>
          </p:nvSpPr>
          <p:spPr>
            <a:xfrm>
              <a:off x="11345575" y="5004237"/>
              <a:ext cx="234305" cy="20665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6" name="pg185"/>
            <p:cNvSpPr/>
            <p:nvPr/>
          </p:nvSpPr>
          <p:spPr>
            <a:xfrm>
              <a:off x="9081721" y="2153563"/>
              <a:ext cx="1898283" cy="373922"/>
            </a:xfrm>
            <a:custGeom>
              <a:avLst/>
              <a:pathLst>
                <a:path w="1898283" h="373922">
                  <a:moveTo>
                    <a:pt x="31220" y="373922"/>
                  </a:moveTo>
                  <a:lnTo>
                    <a:pt x="1867062" y="373922"/>
                  </a:lnTo>
                  <a:lnTo>
                    <a:pt x="1865805" y="373897"/>
                  </a:lnTo>
                  <a:lnTo>
                    <a:pt x="1870825" y="373695"/>
                  </a:lnTo>
                  <a:lnTo>
                    <a:pt x="1875748" y="372690"/>
                  </a:lnTo>
                  <a:lnTo>
                    <a:pt x="1880446" y="370908"/>
                  </a:lnTo>
                  <a:lnTo>
                    <a:pt x="1884798" y="368396"/>
                  </a:lnTo>
                  <a:lnTo>
                    <a:pt x="1888690" y="365218"/>
                  </a:lnTo>
                  <a:lnTo>
                    <a:pt x="1892021" y="361457"/>
                  </a:lnTo>
                  <a:lnTo>
                    <a:pt x="1894707" y="357211"/>
                  </a:lnTo>
                  <a:lnTo>
                    <a:pt x="1896676" y="352588"/>
                  </a:lnTo>
                  <a:lnTo>
                    <a:pt x="1897879" y="347710"/>
                  </a:lnTo>
                  <a:lnTo>
                    <a:pt x="1898283" y="342702"/>
                  </a:lnTo>
                  <a:lnTo>
                    <a:pt x="1898283" y="31220"/>
                  </a:lnTo>
                  <a:lnTo>
                    <a:pt x="1897879" y="26212"/>
                  </a:lnTo>
                  <a:lnTo>
                    <a:pt x="1896676" y="21334"/>
                  </a:lnTo>
                  <a:lnTo>
                    <a:pt x="1894707" y="16711"/>
                  </a:lnTo>
                  <a:lnTo>
                    <a:pt x="1892021" y="12465"/>
                  </a:lnTo>
                  <a:lnTo>
                    <a:pt x="1888690" y="8704"/>
                  </a:lnTo>
                  <a:lnTo>
                    <a:pt x="1884798" y="5526"/>
                  </a:lnTo>
                  <a:lnTo>
                    <a:pt x="1880446" y="3014"/>
                  </a:lnTo>
                  <a:lnTo>
                    <a:pt x="1875748" y="1232"/>
                  </a:lnTo>
                  <a:lnTo>
                    <a:pt x="1870825" y="227"/>
                  </a:lnTo>
                  <a:lnTo>
                    <a:pt x="186706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87" name="tx186"/>
            <p:cNvSpPr/>
            <p:nvPr/>
          </p:nvSpPr>
          <p:spPr>
            <a:xfrm>
              <a:off x="9206603" y="2239827"/>
              <a:ext cx="164851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5,086 case(s)</a:t>
              </a:r>
            </a:p>
          </p:txBody>
        </p:sp>
        <p:sp>
          <p:nvSpPr>
            <p:cNvPr id="188" name="pg187"/>
            <p:cNvSpPr/>
            <p:nvPr/>
          </p:nvSpPr>
          <p:spPr>
            <a:xfrm>
              <a:off x="9235923" y="2394471"/>
              <a:ext cx="1589877" cy="311602"/>
            </a:xfrm>
            <a:custGeom>
              <a:avLst/>
              <a:pathLst>
                <a:path w="1589877" h="311602">
                  <a:moveTo>
                    <a:pt x="26017" y="311602"/>
                  </a:moveTo>
                  <a:lnTo>
                    <a:pt x="1563860" y="311602"/>
                  </a:lnTo>
                  <a:lnTo>
                    <a:pt x="1562813" y="311581"/>
                  </a:lnTo>
                  <a:lnTo>
                    <a:pt x="1566996" y="311412"/>
                  </a:lnTo>
                  <a:lnTo>
                    <a:pt x="1571099" y="310575"/>
                  </a:lnTo>
                  <a:lnTo>
                    <a:pt x="1575014" y="309090"/>
                  </a:lnTo>
                  <a:lnTo>
                    <a:pt x="1578640" y="306996"/>
                  </a:lnTo>
                  <a:lnTo>
                    <a:pt x="1581883" y="304348"/>
                  </a:lnTo>
                  <a:lnTo>
                    <a:pt x="1584659" y="301214"/>
                  </a:lnTo>
                  <a:lnTo>
                    <a:pt x="1586897" y="297675"/>
                  </a:lnTo>
                  <a:lnTo>
                    <a:pt x="1588538" y="293823"/>
                  </a:lnTo>
                  <a:lnTo>
                    <a:pt x="1589540" y="289758"/>
                  </a:lnTo>
                  <a:lnTo>
                    <a:pt x="1589877" y="285585"/>
                  </a:lnTo>
                  <a:lnTo>
                    <a:pt x="1589877" y="26017"/>
                  </a:lnTo>
                  <a:lnTo>
                    <a:pt x="1589540" y="21843"/>
                  </a:lnTo>
                  <a:lnTo>
                    <a:pt x="1588538" y="17778"/>
                  </a:lnTo>
                  <a:lnTo>
                    <a:pt x="1586897" y="13926"/>
                  </a:lnTo>
                  <a:lnTo>
                    <a:pt x="1584659" y="10387"/>
                  </a:lnTo>
                  <a:lnTo>
                    <a:pt x="1581883" y="7253"/>
                  </a:lnTo>
                  <a:lnTo>
                    <a:pt x="1578640" y="4605"/>
                  </a:lnTo>
                  <a:lnTo>
                    <a:pt x="1575014" y="2511"/>
                  </a:lnTo>
                  <a:lnTo>
                    <a:pt x="1571099" y="1027"/>
                  </a:lnTo>
                  <a:lnTo>
                    <a:pt x="1566996" y="189"/>
                  </a:lnTo>
                  <a:lnTo>
                    <a:pt x="156386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89" name="tx188"/>
            <p:cNvSpPr/>
            <p:nvPr/>
          </p:nvSpPr>
          <p:spPr>
            <a:xfrm>
              <a:off x="9339992" y="2466357"/>
              <a:ext cx="1381740"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109,419 case(s)</a:t>
              </a:r>
            </a:p>
          </p:txBody>
        </p:sp>
        <p:sp>
          <p:nvSpPr>
            <p:cNvPr id="190" name="rc189"/>
            <p:cNvSpPr/>
            <p:nvPr/>
          </p:nvSpPr>
          <p:spPr>
            <a:xfrm>
              <a:off x="8442793" y="2153563"/>
              <a:ext cx="3176137" cy="3131794"/>
            </a:xfrm>
            <a:prstGeom prst="rect">
              <a:avLst/>
            </a:prstGeom>
            <a:ln w="13550" cap="rnd">
              <a:solidFill>
                <a:srgbClr val="333333">
                  <a:alpha val="100000"/>
                </a:srgbClr>
              </a:solidFill>
              <a:prstDash val="solid"/>
              <a:round/>
            </a:ln>
          </p:spPr>
          <p:txBody>
            <a:bodyPr/>
            <a:lstStyle/>
            <a:p/>
          </p:txBody>
        </p:sp>
        <p:sp>
          <p:nvSpPr>
            <p:cNvPr id="191" name="rc190"/>
            <p:cNvSpPr/>
            <p:nvPr/>
          </p:nvSpPr>
          <p:spPr>
            <a:xfrm>
              <a:off x="11618931" y="2153563"/>
              <a:ext cx="3176137" cy="3131794"/>
            </a:xfrm>
            <a:prstGeom prst="rect">
              <a:avLst/>
            </a:prstGeom>
            <a:solidFill>
              <a:srgbClr val="FFFFFF">
                <a:alpha val="100000"/>
              </a:srgbClr>
            </a:solidFill>
          </p:spPr>
          <p:txBody>
            <a:bodyPr/>
            <a:lstStyle/>
            <a:p/>
          </p:txBody>
        </p:sp>
        <p:sp>
          <p:nvSpPr>
            <p:cNvPr id="192" name="pl191"/>
            <p:cNvSpPr/>
            <p:nvPr/>
          </p:nvSpPr>
          <p:spPr>
            <a:xfrm>
              <a:off x="11618931" y="481992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93" name="pl192"/>
            <p:cNvSpPr/>
            <p:nvPr/>
          </p:nvSpPr>
          <p:spPr>
            <a:xfrm>
              <a:off x="11618931" y="388906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94" name="pl193"/>
            <p:cNvSpPr/>
            <p:nvPr/>
          </p:nvSpPr>
          <p:spPr>
            <a:xfrm>
              <a:off x="11618931" y="295820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95" name="pl194"/>
            <p:cNvSpPr/>
            <p:nvPr/>
          </p:nvSpPr>
          <p:spPr>
            <a:xfrm>
              <a:off x="11618931"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96" name="pl195"/>
            <p:cNvSpPr/>
            <p:nvPr/>
          </p:nvSpPr>
          <p:spPr>
            <a:xfrm>
              <a:off x="11618931" y="4354495"/>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97" name="pl196"/>
            <p:cNvSpPr/>
            <p:nvPr/>
          </p:nvSpPr>
          <p:spPr>
            <a:xfrm>
              <a:off x="11618931" y="342363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98" name="pl197"/>
            <p:cNvSpPr/>
            <p:nvPr/>
          </p:nvSpPr>
          <p:spPr>
            <a:xfrm>
              <a:off x="11618931" y="2492770"/>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99" name="rc198"/>
            <p:cNvSpPr/>
            <p:nvPr/>
          </p:nvSpPr>
          <p:spPr>
            <a:xfrm>
              <a:off x="11657982" y="5119664"/>
              <a:ext cx="234305" cy="16569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0" name="rc199"/>
            <p:cNvSpPr/>
            <p:nvPr/>
          </p:nvSpPr>
          <p:spPr>
            <a:xfrm>
              <a:off x="11657982" y="5007030"/>
              <a:ext cx="234305" cy="11263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1" name="rc200"/>
            <p:cNvSpPr/>
            <p:nvPr/>
          </p:nvSpPr>
          <p:spPr>
            <a:xfrm>
              <a:off x="11657982" y="4997721"/>
              <a:ext cx="234305" cy="930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2" name="rc201"/>
            <p:cNvSpPr/>
            <p:nvPr/>
          </p:nvSpPr>
          <p:spPr>
            <a:xfrm>
              <a:off x="11657982" y="4875778"/>
              <a:ext cx="234305" cy="12194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3" name="rc202"/>
            <p:cNvSpPr/>
            <p:nvPr/>
          </p:nvSpPr>
          <p:spPr>
            <a:xfrm>
              <a:off x="11918321" y="5138281"/>
              <a:ext cx="234305" cy="14707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4" name="rc203"/>
            <p:cNvSpPr/>
            <p:nvPr/>
          </p:nvSpPr>
          <p:spPr>
            <a:xfrm>
              <a:off x="11918321" y="5065674"/>
              <a:ext cx="234305" cy="7260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5" name="rc204"/>
            <p:cNvSpPr/>
            <p:nvPr/>
          </p:nvSpPr>
          <p:spPr>
            <a:xfrm>
              <a:off x="11918321" y="5057296"/>
              <a:ext cx="234305" cy="837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6" name="rc205"/>
            <p:cNvSpPr/>
            <p:nvPr/>
          </p:nvSpPr>
          <p:spPr>
            <a:xfrm>
              <a:off x="11918321" y="4904635"/>
              <a:ext cx="234305" cy="15266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7" name="rc206"/>
            <p:cNvSpPr/>
            <p:nvPr/>
          </p:nvSpPr>
          <p:spPr>
            <a:xfrm>
              <a:off x="12178660" y="5020062"/>
              <a:ext cx="234305" cy="26529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8" name="rc207"/>
            <p:cNvSpPr/>
            <p:nvPr/>
          </p:nvSpPr>
          <p:spPr>
            <a:xfrm>
              <a:off x="12178660" y="4853437"/>
              <a:ext cx="234305" cy="16662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9" name="rc208"/>
            <p:cNvSpPr/>
            <p:nvPr/>
          </p:nvSpPr>
          <p:spPr>
            <a:xfrm>
              <a:off x="12178660" y="4847852"/>
              <a:ext cx="234305" cy="558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0" name="rc209"/>
            <p:cNvSpPr/>
            <p:nvPr/>
          </p:nvSpPr>
          <p:spPr>
            <a:xfrm>
              <a:off x="12178660" y="4576971"/>
              <a:ext cx="234305" cy="2708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1" name="rc210"/>
            <p:cNvSpPr/>
            <p:nvPr/>
          </p:nvSpPr>
          <p:spPr>
            <a:xfrm>
              <a:off x="12439000" y="4904635"/>
              <a:ext cx="234305" cy="38072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2" name="rc211"/>
            <p:cNvSpPr/>
            <p:nvPr/>
          </p:nvSpPr>
          <p:spPr>
            <a:xfrm>
              <a:off x="12439000" y="4883225"/>
              <a:ext cx="234305" cy="2140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3" name="rc212"/>
            <p:cNvSpPr/>
            <p:nvPr/>
          </p:nvSpPr>
          <p:spPr>
            <a:xfrm>
              <a:off x="12439000" y="4867400"/>
              <a:ext cx="234305" cy="1582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4" name="rc213"/>
            <p:cNvSpPr/>
            <p:nvPr/>
          </p:nvSpPr>
          <p:spPr>
            <a:xfrm>
              <a:off x="12439000" y="4401969"/>
              <a:ext cx="234305" cy="46543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5" name="rc214"/>
            <p:cNvSpPr/>
            <p:nvPr/>
          </p:nvSpPr>
          <p:spPr>
            <a:xfrm>
              <a:off x="12699339" y="4934423"/>
              <a:ext cx="234305" cy="35093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6" name="rc215"/>
            <p:cNvSpPr/>
            <p:nvPr/>
          </p:nvSpPr>
          <p:spPr>
            <a:xfrm>
              <a:off x="12699339" y="4928837"/>
              <a:ext cx="234305" cy="558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7" name="rc216"/>
            <p:cNvSpPr/>
            <p:nvPr/>
          </p:nvSpPr>
          <p:spPr>
            <a:xfrm>
              <a:off x="12699339" y="4913013"/>
              <a:ext cx="234305" cy="1582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8" name="rc217"/>
            <p:cNvSpPr/>
            <p:nvPr/>
          </p:nvSpPr>
          <p:spPr>
            <a:xfrm>
              <a:off x="12699339" y="4662611"/>
              <a:ext cx="234305" cy="25040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9" name="rc218"/>
            <p:cNvSpPr/>
            <p:nvPr/>
          </p:nvSpPr>
          <p:spPr>
            <a:xfrm>
              <a:off x="12959678" y="4919529"/>
              <a:ext cx="234305" cy="36582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0" name="rc219"/>
            <p:cNvSpPr/>
            <p:nvPr/>
          </p:nvSpPr>
          <p:spPr>
            <a:xfrm>
              <a:off x="12959678" y="4840405"/>
              <a:ext cx="234305" cy="7912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1" name="rc220"/>
            <p:cNvSpPr/>
            <p:nvPr/>
          </p:nvSpPr>
          <p:spPr>
            <a:xfrm>
              <a:off x="12959678" y="4813410"/>
              <a:ext cx="234305" cy="2699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2" name="rc221"/>
            <p:cNvSpPr/>
            <p:nvPr/>
          </p:nvSpPr>
          <p:spPr>
            <a:xfrm>
              <a:off x="12959678" y="4486678"/>
              <a:ext cx="234305" cy="32673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3" name="rc222"/>
            <p:cNvSpPr/>
            <p:nvPr/>
          </p:nvSpPr>
          <p:spPr>
            <a:xfrm>
              <a:off x="13220017" y="4955832"/>
              <a:ext cx="234305" cy="32952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4" name="rc223"/>
            <p:cNvSpPr/>
            <p:nvPr/>
          </p:nvSpPr>
          <p:spPr>
            <a:xfrm>
              <a:off x="13220017" y="495583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5" name="rc224"/>
            <p:cNvSpPr/>
            <p:nvPr/>
          </p:nvSpPr>
          <p:spPr>
            <a:xfrm>
              <a:off x="13220017" y="4935353"/>
              <a:ext cx="234305" cy="2047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6" name="rc225"/>
            <p:cNvSpPr/>
            <p:nvPr/>
          </p:nvSpPr>
          <p:spPr>
            <a:xfrm>
              <a:off x="13220017" y="4694260"/>
              <a:ext cx="234305" cy="24109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7" name="rc226"/>
            <p:cNvSpPr/>
            <p:nvPr/>
          </p:nvSpPr>
          <p:spPr>
            <a:xfrm>
              <a:off x="13480356" y="4949316"/>
              <a:ext cx="234305" cy="33604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8" name="rc227"/>
            <p:cNvSpPr/>
            <p:nvPr/>
          </p:nvSpPr>
          <p:spPr>
            <a:xfrm>
              <a:off x="13480356" y="494931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9" name="rc228"/>
            <p:cNvSpPr/>
            <p:nvPr/>
          </p:nvSpPr>
          <p:spPr>
            <a:xfrm>
              <a:off x="13480356" y="4916736"/>
              <a:ext cx="234305" cy="3258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0" name="rc229"/>
            <p:cNvSpPr/>
            <p:nvPr/>
          </p:nvSpPr>
          <p:spPr>
            <a:xfrm>
              <a:off x="13480356" y="4616998"/>
              <a:ext cx="234305" cy="29973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1" name="rc230"/>
            <p:cNvSpPr/>
            <p:nvPr/>
          </p:nvSpPr>
          <p:spPr>
            <a:xfrm>
              <a:off x="13740696" y="5041472"/>
              <a:ext cx="234305" cy="24388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2" name="rc231"/>
            <p:cNvSpPr/>
            <p:nvPr/>
          </p:nvSpPr>
          <p:spPr>
            <a:xfrm>
              <a:off x="13740696" y="504147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3" name="rc232"/>
            <p:cNvSpPr/>
            <p:nvPr/>
          </p:nvSpPr>
          <p:spPr>
            <a:xfrm>
              <a:off x="13740696" y="5021924"/>
              <a:ext cx="234305" cy="1954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4" name="rc233"/>
            <p:cNvSpPr/>
            <p:nvPr/>
          </p:nvSpPr>
          <p:spPr>
            <a:xfrm>
              <a:off x="13740696" y="4818996"/>
              <a:ext cx="234305" cy="20292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5" name="rc234"/>
            <p:cNvSpPr/>
            <p:nvPr/>
          </p:nvSpPr>
          <p:spPr>
            <a:xfrm>
              <a:off x="14001035" y="5122457"/>
              <a:ext cx="234305" cy="16290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6" name="rc235"/>
            <p:cNvSpPr/>
            <p:nvPr/>
          </p:nvSpPr>
          <p:spPr>
            <a:xfrm>
              <a:off x="14001035" y="5122457"/>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7" name="rc236"/>
            <p:cNvSpPr/>
            <p:nvPr/>
          </p:nvSpPr>
          <p:spPr>
            <a:xfrm>
              <a:off x="14001035" y="5104770"/>
              <a:ext cx="234305" cy="1768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8" name="rc237"/>
            <p:cNvSpPr/>
            <p:nvPr/>
          </p:nvSpPr>
          <p:spPr>
            <a:xfrm>
              <a:off x="14001035" y="4694260"/>
              <a:ext cx="234305" cy="4105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9" name="rc238"/>
            <p:cNvSpPr/>
            <p:nvPr/>
          </p:nvSpPr>
          <p:spPr>
            <a:xfrm>
              <a:off x="14261374" y="4909289"/>
              <a:ext cx="234305" cy="37606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0" name="rc239"/>
            <p:cNvSpPr/>
            <p:nvPr/>
          </p:nvSpPr>
          <p:spPr>
            <a:xfrm>
              <a:off x="14261374" y="490928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1" name="rc240"/>
            <p:cNvSpPr/>
            <p:nvPr/>
          </p:nvSpPr>
          <p:spPr>
            <a:xfrm>
              <a:off x="14261374" y="4901842"/>
              <a:ext cx="234305" cy="744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2" name="rc241"/>
            <p:cNvSpPr/>
            <p:nvPr/>
          </p:nvSpPr>
          <p:spPr>
            <a:xfrm>
              <a:off x="14261374" y="4463406"/>
              <a:ext cx="234305" cy="4384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3" name="rc242"/>
            <p:cNvSpPr/>
            <p:nvPr/>
          </p:nvSpPr>
          <p:spPr>
            <a:xfrm>
              <a:off x="14521713" y="5034956"/>
              <a:ext cx="234305" cy="25040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4" name="rc243"/>
            <p:cNvSpPr/>
            <p:nvPr/>
          </p:nvSpPr>
          <p:spPr>
            <a:xfrm>
              <a:off x="14521713" y="5033094"/>
              <a:ext cx="234305" cy="186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5" name="rc244"/>
            <p:cNvSpPr/>
            <p:nvPr/>
          </p:nvSpPr>
          <p:spPr>
            <a:xfrm>
              <a:off x="14521713" y="5025647"/>
              <a:ext cx="234305" cy="744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6" name="rc245"/>
            <p:cNvSpPr/>
            <p:nvPr/>
          </p:nvSpPr>
          <p:spPr>
            <a:xfrm>
              <a:off x="14521713" y="4781761"/>
              <a:ext cx="234305" cy="24388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7" name="pg246"/>
            <p:cNvSpPr/>
            <p:nvPr/>
          </p:nvSpPr>
          <p:spPr>
            <a:xfrm>
              <a:off x="14317717"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248" name="pg247"/>
            <p:cNvSpPr/>
            <p:nvPr/>
          </p:nvSpPr>
          <p:spPr>
            <a:xfrm>
              <a:off x="13536700"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249" name="pg248"/>
            <p:cNvSpPr/>
            <p:nvPr/>
          </p:nvSpPr>
          <p:spPr>
            <a:xfrm>
              <a:off x="12257859" y="2153563"/>
              <a:ext cx="1898283" cy="373922"/>
            </a:xfrm>
            <a:custGeom>
              <a:avLst/>
              <a:pathLst>
                <a:path w="1898283" h="373922">
                  <a:moveTo>
                    <a:pt x="31220" y="373922"/>
                  </a:moveTo>
                  <a:lnTo>
                    <a:pt x="1867062" y="373922"/>
                  </a:lnTo>
                  <a:lnTo>
                    <a:pt x="1865805" y="373897"/>
                  </a:lnTo>
                  <a:lnTo>
                    <a:pt x="1870825" y="373695"/>
                  </a:lnTo>
                  <a:lnTo>
                    <a:pt x="1875748" y="372690"/>
                  </a:lnTo>
                  <a:lnTo>
                    <a:pt x="1880446" y="370908"/>
                  </a:lnTo>
                  <a:lnTo>
                    <a:pt x="1884798" y="368396"/>
                  </a:lnTo>
                  <a:lnTo>
                    <a:pt x="1888690" y="365218"/>
                  </a:lnTo>
                  <a:lnTo>
                    <a:pt x="1892021" y="361457"/>
                  </a:lnTo>
                  <a:lnTo>
                    <a:pt x="1894707" y="357211"/>
                  </a:lnTo>
                  <a:lnTo>
                    <a:pt x="1896676" y="352588"/>
                  </a:lnTo>
                  <a:lnTo>
                    <a:pt x="1897879" y="347710"/>
                  </a:lnTo>
                  <a:lnTo>
                    <a:pt x="1898283" y="342702"/>
                  </a:lnTo>
                  <a:lnTo>
                    <a:pt x="1898283" y="31220"/>
                  </a:lnTo>
                  <a:lnTo>
                    <a:pt x="1897879" y="26212"/>
                  </a:lnTo>
                  <a:lnTo>
                    <a:pt x="1896676" y="21334"/>
                  </a:lnTo>
                  <a:lnTo>
                    <a:pt x="1894707" y="16711"/>
                  </a:lnTo>
                  <a:lnTo>
                    <a:pt x="1892021" y="12465"/>
                  </a:lnTo>
                  <a:lnTo>
                    <a:pt x="1888690" y="8704"/>
                  </a:lnTo>
                  <a:lnTo>
                    <a:pt x="1884798" y="5526"/>
                  </a:lnTo>
                  <a:lnTo>
                    <a:pt x="1880446" y="3014"/>
                  </a:lnTo>
                  <a:lnTo>
                    <a:pt x="1875748" y="1232"/>
                  </a:lnTo>
                  <a:lnTo>
                    <a:pt x="1870825" y="227"/>
                  </a:lnTo>
                  <a:lnTo>
                    <a:pt x="186706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50" name="tx249"/>
            <p:cNvSpPr/>
            <p:nvPr/>
          </p:nvSpPr>
          <p:spPr>
            <a:xfrm>
              <a:off x="12382741" y="2239827"/>
              <a:ext cx="164851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4,320 case(s)</a:t>
              </a:r>
            </a:p>
          </p:txBody>
        </p:sp>
        <p:sp>
          <p:nvSpPr>
            <p:cNvPr id="251" name="pg250"/>
            <p:cNvSpPr/>
            <p:nvPr/>
          </p:nvSpPr>
          <p:spPr>
            <a:xfrm>
              <a:off x="12432175" y="2394471"/>
              <a:ext cx="1549649" cy="311602"/>
            </a:xfrm>
            <a:custGeom>
              <a:avLst/>
              <a:pathLst>
                <a:path w="1549649" h="311602">
                  <a:moveTo>
                    <a:pt x="26017" y="311602"/>
                  </a:moveTo>
                  <a:lnTo>
                    <a:pt x="1523632" y="311602"/>
                  </a:lnTo>
                  <a:lnTo>
                    <a:pt x="1522584" y="311581"/>
                  </a:lnTo>
                  <a:lnTo>
                    <a:pt x="1526768" y="311412"/>
                  </a:lnTo>
                  <a:lnTo>
                    <a:pt x="1530870" y="310575"/>
                  </a:lnTo>
                  <a:lnTo>
                    <a:pt x="1534785" y="309090"/>
                  </a:lnTo>
                  <a:lnTo>
                    <a:pt x="1538411" y="306996"/>
                  </a:lnTo>
                  <a:lnTo>
                    <a:pt x="1541655" y="304348"/>
                  </a:lnTo>
                  <a:lnTo>
                    <a:pt x="1544431" y="301214"/>
                  </a:lnTo>
                  <a:lnTo>
                    <a:pt x="1546669" y="297675"/>
                  </a:lnTo>
                  <a:lnTo>
                    <a:pt x="1548310" y="293823"/>
                  </a:lnTo>
                  <a:lnTo>
                    <a:pt x="1549312" y="289758"/>
                  </a:lnTo>
                  <a:lnTo>
                    <a:pt x="1549649" y="285585"/>
                  </a:lnTo>
                  <a:lnTo>
                    <a:pt x="1549649" y="26017"/>
                  </a:lnTo>
                  <a:lnTo>
                    <a:pt x="1549312" y="21843"/>
                  </a:lnTo>
                  <a:lnTo>
                    <a:pt x="1548310" y="17778"/>
                  </a:lnTo>
                  <a:lnTo>
                    <a:pt x="1546669" y="13926"/>
                  </a:lnTo>
                  <a:lnTo>
                    <a:pt x="1544431" y="10387"/>
                  </a:lnTo>
                  <a:lnTo>
                    <a:pt x="1541655" y="7253"/>
                  </a:lnTo>
                  <a:lnTo>
                    <a:pt x="1538411" y="4605"/>
                  </a:lnTo>
                  <a:lnTo>
                    <a:pt x="1534785" y="2511"/>
                  </a:lnTo>
                  <a:lnTo>
                    <a:pt x="1530870" y="1027"/>
                  </a:lnTo>
                  <a:lnTo>
                    <a:pt x="1526768" y="189"/>
                  </a:lnTo>
                  <a:lnTo>
                    <a:pt x="1523632"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52" name="tx251"/>
            <p:cNvSpPr/>
            <p:nvPr/>
          </p:nvSpPr>
          <p:spPr>
            <a:xfrm>
              <a:off x="12536244" y="2466357"/>
              <a:ext cx="134151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89,100 case(s)</a:t>
              </a:r>
            </a:p>
          </p:txBody>
        </p:sp>
        <p:sp>
          <p:nvSpPr>
            <p:cNvPr id="253" name="rc252"/>
            <p:cNvSpPr/>
            <p:nvPr/>
          </p:nvSpPr>
          <p:spPr>
            <a:xfrm>
              <a:off x="11618931" y="2153563"/>
              <a:ext cx="3176137" cy="3131794"/>
            </a:xfrm>
            <a:prstGeom prst="rect">
              <a:avLst/>
            </a:prstGeom>
            <a:ln w="13550" cap="rnd">
              <a:solidFill>
                <a:srgbClr val="333333">
                  <a:alpha val="100000"/>
                </a:srgbClr>
              </a:solidFill>
              <a:prstDash val="solid"/>
              <a:round/>
            </a:ln>
          </p:spPr>
          <p:txBody>
            <a:bodyPr/>
            <a:lstStyle/>
            <a:p/>
          </p:txBody>
        </p:sp>
        <p:sp>
          <p:nvSpPr>
            <p:cNvPr id="254" name="rc253"/>
            <p:cNvSpPr/>
            <p:nvPr/>
          </p:nvSpPr>
          <p:spPr>
            <a:xfrm>
              <a:off x="14795069" y="2153563"/>
              <a:ext cx="3176137" cy="3131794"/>
            </a:xfrm>
            <a:prstGeom prst="rect">
              <a:avLst/>
            </a:prstGeom>
            <a:solidFill>
              <a:srgbClr val="FFFFFF">
                <a:alpha val="100000"/>
              </a:srgbClr>
            </a:solidFill>
          </p:spPr>
          <p:txBody>
            <a:bodyPr/>
            <a:lstStyle/>
            <a:p/>
          </p:txBody>
        </p:sp>
        <p:sp>
          <p:nvSpPr>
            <p:cNvPr id="255" name="pl254"/>
            <p:cNvSpPr/>
            <p:nvPr/>
          </p:nvSpPr>
          <p:spPr>
            <a:xfrm>
              <a:off x="14795069" y="481992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56" name="pl255"/>
            <p:cNvSpPr/>
            <p:nvPr/>
          </p:nvSpPr>
          <p:spPr>
            <a:xfrm>
              <a:off x="14795069" y="388906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57" name="pl256"/>
            <p:cNvSpPr/>
            <p:nvPr/>
          </p:nvSpPr>
          <p:spPr>
            <a:xfrm>
              <a:off x="14795069" y="295820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58" name="pl257"/>
            <p:cNvSpPr/>
            <p:nvPr/>
          </p:nvSpPr>
          <p:spPr>
            <a:xfrm>
              <a:off x="14795069"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59" name="pl258"/>
            <p:cNvSpPr/>
            <p:nvPr/>
          </p:nvSpPr>
          <p:spPr>
            <a:xfrm>
              <a:off x="14795069" y="4354495"/>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60" name="pl259"/>
            <p:cNvSpPr/>
            <p:nvPr/>
          </p:nvSpPr>
          <p:spPr>
            <a:xfrm>
              <a:off x="14795069" y="342363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61" name="pl260"/>
            <p:cNvSpPr/>
            <p:nvPr/>
          </p:nvSpPr>
          <p:spPr>
            <a:xfrm>
              <a:off x="14795069" y="2492770"/>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62" name="rc261"/>
            <p:cNvSpPr/>
            <p:nvPr/>
          </p:nvSpPr>
          <p:spPr>
            <a:xfrm>
              <a:off x="14834120" y="4761282"/>
              <a:ext cx="234305" cy="52407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3" name="rc262"/>
            <p:cNvSpPr/>
            <p:nvPr/>
          </p:nvSpPr>
          <p:spPr>
            <a:xfrm>
              <a:off x="14834120" y="4311675"/>
              <a:ext cx="234305" cy="44960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4" name="rc263"/>
            <p:cNvSpPr/>
            <p:nvPr/>
          </p:nvSpPr>
          <p:spPr>
            <a:xfrm>
              <a:off x="14834120" y="4304229"/>
              <a:ext cx="234305" cy="744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5" name="rc264"/>
            <p:cNvSpPr/>
            <p:nvPr/>
          </p:nvSpPr>
          <p:spPr>
            <a:xfrm>
              <a:off x="14834120" y="3835074"/>
              <a:ext cx="234305" cy="4691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6" name="rc265"/>
            <p:cNvSpPr/>
            <p:nvPr/>
          </p:nvSpPr>
          <p:spPr>
            <a:xfrm>
              <a:off x="15094459" y="5120595"/>
              <a:ext cx="234305" cy="16476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7" name="rc266"/>
            <p:cNvSpPr/>
            <p:nvPr/>
          </p:nvSpPr>
          <p:spPr>
            <a:xfrm>
              <a:off x="15094459" y="4135742"/>
              <a:ext cx="234305" cy="98485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8" name="rc267"/>
            <p:cNvSpPr/>
            <p:nvPr/>
          </p:nvSpPr>
          <p:spPr>
            <a:xfrm>
              <a:off x="15094459" y="4129226"/>
              <a:ext cx="234305" cy="651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9" name="rc268"/>
            <p:cNvSpPr/>
            <p:nvPr/>
          </p:nvSpPr>
          <p:spPr>
            <a:xfrm>
              <a:off x="15094459" y="3263524"/>
              <a:ext cx="234305" cy="86570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0" name="rc269"/>
            <p:cNvSpPr/>
            <p:nvPr/>
          </p:nvSpPr>
          <p:spPr>
            <a:xfrm>
              <a:off x="15354798" y="5280703"/>
              <a:ext cx="234305" cy="465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1" name="rc270"/>
            <p:cNvSpPr/>
            <p:nvPr/>
          </p:nvSpPr>
          <p:spPr>
            <a:xfrm>
              <a:off x="15354798" y="4606759"/>
              <a:ext cx="234305" cy="67394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2" name="rc271"/>
            <p:cNvSpPr/>
            <p:nvPr/>
          </p:nvSpPr>
          <p:spPr>
            <a:xfrm>
              <a:off x="15354798" y="460675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3" name="rc272"/>
            <p:cNvSpPr/>
            <p:nvPr/>
          </p:nvSpPr>
          <p:spPr>
            <a:xfrm>
              <a:off x="15354798" y="3824834"/>
              <a:ext cx="234305" cy="7819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4" name="rc273"/>
            <p:cNvSpPr/>
            <p:nvPr/>
          </p:nvSpPr>
          <p:spPr>
            <a:xfrm>
              <a:off x="15615138" y="5220197"/>
              <a:ext cx="234305" cy="6516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5" name="rc274"/>
            <p:cNvSpPr/>
            <p:nvPr/>
          </p:nvSpPr>
          <p:spPr>
            <a:xfrm>
              <a:off x="15615138" y="5218336"/>
              <a:ext cx="234305" cy="186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6" name="rc275"/>
            <p:cNvSpPr/>
            <p:nvPr/>
          </p:nvSpPr>
          <p:spPr>
            <a:xfrm>
              <a:off x="15615138" y="5216474"/>
              <a:ext cx="234305" cy="186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7" name="rc276"/>
            <p:cNvSpPr/>
            <p:nvPr/>
          </p:nvSpPr>
          <p:spPr>
            <a:xfrm>
              <a:off x="15615138" y="4648648"/>
              <a:ext cx="234305" cy="5678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8" name="rc277"/>
            <p:cNvSpPr/>
            <p:nvPr/>
          </p:nvSpPr>
          <p:spPr>
            <a:xfrm>
              <a:off x="15875477" y="5240676"/>
              <a:ext cx="234305" cy="4468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9" name="rc278"/>
            <p:cNvSpPr/>
            <p:nvPr/>
          </p:nvSpPr>
          <p:spPr>
            <a:xfrm>
              <a:off x="15875477" y="5237884"/>
              <a:ext cx="234305" cy="279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0" name="rc279"/>
            <p:cNvSpPr/>
            <p:nvPr/>
          </p:nvSpPr>
          <p:spPr>
            <a:xfrm>
              <a:off x="15875477" y="5176447"/>
              <a:ext cx="234305" cy="6143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1" name="rc280"/>
            <p:cNvSpPr/>
            <p:nvPr/>
          </p:nvSpPr>
          <p:spPr>
            <a:xfrm>
              <a:off x="15875477" y="5055435"/>
              <a:ext cx="234305" cy="1210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2" name="rc281"/>
            <p:cNvSpPr/>
            <p:nvPr/>
          </p:nvSpPr>
          <p:spPr>
            <a:xfrm>
              <a:off x="16135816"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3" name="rc282"/>
            <p:cNvSpPr/>
            <p:nvPr/>
          </p:nvSpPr>
          <p:spPr>
            <a:xfrm>
              <a:off x="16135816" y="5277911"/>
              <a:ext cx="234305" cy="744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4" name="rc283"/>
            <p:cNvSpPr/>
            <p:nvPr/>
          </p:nvSpPr>
          <p:spPr>
            <a:xfrm>
              <a:off x="16135816" y="5262086"/>
              <a:ext cx="234305" cy="1582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5" name="rc284"/>
            <p:cNvSpPr/>
            <p:nvPr/>
          </p:nvSpPr>
          <p:spPr>
            <a:xfrm>
              <a:off x="16135816" y="5262086"/>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6" name="pg285"/>
            <p:cNvSpPr/>
            <p:nvPr/>
          </p:nvSpPr>
          <p:spPr>
            <a:xfrm>
              <a:off x="15671481"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287" name="pg286"/>
            <p:cNvSpPr/>
            <p:nvPr/>
          </p:nvSpPr>
          <p:spPr>
            <a:xfrm>
              <a:off x="15433996" y="2153563"/>
              <a:ext cx="1898283" cy="373922"/>
            </a:xfrm>
            <a:custGeom>
              <a:avLst/>
              <a:pathLst>
                <a:path w="1898283" h="373922">
                  <a:moveTo>
                    <a:pt x="31220" y="373922"/>
                  </a:moveTo>
                  <a:lnTo>
                    <a:pt x="1867062" y="373922"/>
                  </a:lnTo>
                  <a:lnTo>
                    <a:pt x="1865805" y="373897"/>
                  </a:lnTo>
                  <a:lnTo>
                    <a:pt x="1870825" y="373695"/>
                  </a:lnTo>
                  <a:lnTo>
                    <a:pt x="1875748" y="372690"/>
                  </a:lnTo>
                  <a:lnTo>
                    <a:pt x="1880446" y="370908"/>
                  </a:lnTo>
                  <a:lnTo>
                    <a:pt x="1884798" y="368396"/>
                  </a:lnTo>
                  <a:lnTo>
                    <a:pt x="1888690" y="365218"/>
                  </a:lnTo>
                  <a:lnTo>
                    <a:pt x="1892021" y="361457"/>
                  </a:lnTo>
                  <a:lnTo>
                    <a:pt x="1894707" y="357211"/>
                  </a:lnTo>
                  <a:lnTo>
                    <a:pt x="1896676" y="352588"/>
                  </a:lnTo>
                  <a:lnTo>
                    <a:pt x="1897879" y="347710"/>
                  </a:lnTo>
                  <a:lnTo>
                    <a:pt x="1898283" y="342702"/>
                  </a:lnTo>
                  <a:lnTo>
                    <a:pt x="1898283" y="31220"/>
                  </a:lnTo>
                  <a:lnTo>
                    <a:pt x="1897879" y="26212"/>
                  </a:lnTo>
                  <a:lnTo>
                    <a:pt x="1896676" y="21334"/>
                  </a:lnTo>
                  <a:lnTo>
                    <a:pt x="1894707" y="16711"/>
                  </a:lnTo>
                  <a:lnTo>
                    <a:pt x="1892021" y="12465"/>
                  </a:lnTo>
                  <a:lnTo>
                    <a:pt x="1888690" y="8704"/>
                  </a:lnTo>
                  <a:lnTo>
                    <a:pt x="1884798" y="5526"/>
                  </a:lnTo>
                  <a:lnTo>
                    <a:pt x="1880446" y="3014"/>
                  </a:lnTo>
                  <a:lnTo>
                    <a:pt x="1875748" y="1232"/>
                  </a:lnTo>
                  <a:lnTo>
                    <a:pt x="1870825" y="227"/>
                  </a:lnTo>
                  <a:lnTo>
                    <a:pt x="186706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88" name="tx287"/>
            <p:cNvSpPr/>
            <p:nvPr/>
          </p:nvSpPr>
          <p:spPr>
            <a:xfrm>
              <a:off x="15558879" y="2239827"/>
              <a:ext cx="164851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3,241 case(s)</a:t>
              </a:r>
            </a:p>
          </p:txBody>
        </p:sp>
        <p:sp>
          <p:nvSpPr>
            <p:cNvPr id="289" name="pg288"/>
            <p:cNvSpPr/>
            <p:nvPr/>
          </p:nvSpPr>
          <p:spPr>
            <a:xfrm>
              <a:off x="16279069"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90" name="rc289"/>
            <p:cNvSpPr/>
            <p:nvPr/>
          </p:nvSpPr>
          <p:spPr>
            <a:xfrm>
              <a:off x="14795069" y="2153563"/>
              <a:ext cx="3176137" cy="3131794"/>
            </a:xfrm>
            <a:prstGeom prst="rect">
              <a:avLst/>
            </a:prstGeom>
            <a:ln w="13550" cap="rnd">
              <a:solidFill>
                <a:srgbClr val="333333">
                  <a:alpha val="100000"/>
                </a:srgbClr>
              </a:solidFill>
              <a:prstDash val="solid"/>
              <a:round/>
            </a:ln>
          </p:spPr>
          <p:txBody>
            <a:bodyPr/>
            <a:lstStyle/>
            <a:p/>
          </p:txBody>
        </p:sp>
        <p:sp>
          <p:nvSpPr>
            <p:cNvPr id="291" name="tx290"/>
            <p:cNvSpPr/>
            <p:nvPr/>
          </p:nvSpPr>
          <p:spPr>
            <a:xfrm>
              <a:off x="3396061"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92" name="tx291"/>
            <p:cNvSpPr/>
            <p:nvPr/>
          </p:nvSpPr>
          <p:spPr>
            <a:xfrm>
              <a:off x="657219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93" name="tx292"/>
            <p:cNvSpPr/>
            <p:nvPr/>
          </p:nvSpPr>
          <p:spPr>
            <a:xfrm>
              <a:off x="974833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94" name="tx293"/>
            <p:cNvSpPr/>
            <p:nvPr/>
          </p:nvSpPr>
          <p:spPr>
            <a:xfrm>
              <a:off x="1292447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95" name="tx294"/>
            <p:cNvSpPr/>
            <p:nvPr/>
          </p:nvSpPr>
          <p:spPr>
            <a:xfrm>
              <a:off x="161006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96" name="pl295"/>
            <p:cNvSpPr/>
            <p:nvPr/>
          </p:nvSpPr>
          <p:spPr>
            <a:xfrm>
              <a:off x="224672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7" name="pl296"/>
            <p:cNvSpPr/>
            <p:nvPr/>
          </p:nvSpPr>
          <p:spPr>
            <a:xfrm>
              <a:off x="250706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8" name="pl297"/>
            <p:cNvSpPr/>
            <p:nvPr/>
          </p:nvSpPr>
          <p:spPr>
            <a:xfrm>
              <a:off x="27673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9" name="pl298"/>
            <p:cNvSpPr/>
            <p:nvPr/>
          </p:nvSpPr>
          <p:spPr>
            <a:xfrm>
              <a:off x="30277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0" name="pl299"/>
            <p:cNvSpPr/>
            <p:nvPr/>
          </p:nvSpPr>
          <p:spPr>
            <a:xfrm>
              <a:off x="32880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1" name="pl300"/>
            <p:cNvSpPr/>
            <p:nvPr/>
          </p:nvSpPr>
          <p:spPr>
            <a:xfrm>
              <a:off x="354841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2" name="pl301"/>
            <p:cNvSpPr/>
            <p:nvPr/>
          </p:nvSpPr>
          <p:spPr>
            <a:xfrm>
              <a:off x="380875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pl302"/>
            <p:cNvSpPr/>
            <p:nvPr/>
          </p:nvSpPr>
          <p:spPr>
            <a:xfrm>
              <a:off x="40690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pl303"/>
            <p:cNvSpPr/>
            <p:nvPr/>
          </p:nvSpPr>
          <p:spPr>
            <a:xfrm>
              <a:off x="43294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45897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pl305"/>
            <p:cNvSpPr/>
            <p:nvPr/>
          </p:nvSpPr>
          <p:spPr>
            <a:xfrm>
              <a:off x="48501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5110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tx307"/>
            <p:cNvSpPr/>
            <p:nvPr/>
          </p:nvSpPr>
          <p:spPr>
            <a:xfrm rot="-5400000">
              <a:off x="216593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09" name="tx308"/>
            <p:cNvSpPr/>
            <p:nvPr/>
          </p:nvSpPr>
          <p:spPr>
            <a:xfrm rot="-5400000">
              <a:off x="241646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10" name="tx309"/>
            <p:cNvSpPr/>
            <p:nvPr/>
          </p:nvSpPr>
          <p:spPr>
            <a:xfrm rot="-5400000">
              <a:off x="267689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11" name="tx310"/>
            <p:cNvSpPr/>
            <p:nvPr/>
          </p:nvSpPr>
          <p:spPr>
            <a:xfrm rot="-5400000">
              <a:off x="293536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12" name="tx311"/>
            <p:cNvSpPr/>
            <p:nvPr/>
          </p:nvSpPr>
          <p:spPr>
            <a:xfrm rot="-5400000">
              <a:off x="3165059"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13" name="tx312"/>
            <p:cNvSpPr/>
            <p:nvPr/>
          </p:nvSpPr>
          <p:spPr>
            <a:xfrm rot="-5400000">
              <a:off x="346763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14" name="tx313"/>
            <p:cNvSpPr/>
            <p:nvPr/>
          </p:nvSpPr>
          <p:spPr>
            <a:xfrm rot="-5400000">
              <a:off x="3757665"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15" name="tx314"/>
            <p:cNvSpPr/>
            <p:nvPr/>
          </p:nvSpPr>
          <p:spPr>
            <a:xfrm rot="-5400000">
              <a:off x="395584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16" name="tx315"/>
            <p:cNvSpPr/>
            <p:nvPr/>
          </p:nvSpPr>
          <p:spPr>
            <a:xfrm rot="-5400000">
              <a:off x="42161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17" name="tx316"/>
            <p:cNvSpPr/>
            <p:nvPr/>
          </p:nvSpPr>
          <p:spPr>
            <a:xfrm rot="-5400000">
              <a:off x="451289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18" name="tx317"/>
            <p:cNvSpPr/>
            <p:nvPr/>
          </p:nvSpPr>
          <p:spPr>
            <a:xfrm rot="-5400000">
              <a:off x="475461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19" name="tx318"/>
            <p:cNvSpPr/>
            <p:nvPr/>
          </p:nvSpPr>
          <p:spPr>
            <a:xfrm rot="-5400000">
              <a:off x="501495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20" name="pl319"/>
            <p:cNvSpPr/>
            <p:nvPr/>
          </p:nvSpPr>
          <p:spPr>
            <a:xfrm>
              <a:off x="54228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1" name="pl320"/>
            <p:cNvSpPr/>
            <p:nvPr/>
          </p:nvSpPr>
          <p:spPr>
            <a:xfrm>
              <a:off x="56831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pl321"/>
            <p:cNvSpPr/>
            <p:nvPr/>
          </p:nvSpPr>
          <p:spPr>
            <a:xfrm>
              <a:off x="5943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3" name="pl322"/>
            <p:cNvSpPr/>
            <p:nvPr/>
          </p:nvSpPr>
          <p:spPr>
            <a:xfrm>
              <a:off x="6203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4" name="pl323"/>
            <p:cNvSpPr/>
            <p:nvPr/>
          </p:nvSpPr>
          <p:spPr>
            <a:xfrm>
              <a:off x="646421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5" name="pl324"/>
            <p:cNvSpPr/>
            <p:nvPr/>
          </p:nvSpPr>
          <p:spPr>
            <a:xfrm>
              <a:off x="672455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6" name="pl325"/>
            <p:cNvSpPr/>
            <p:nvPr/>
          </p:nvSpPr>
          <p:spPr>
            <a:xfrm>
              <a:off x="69848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pl326"/>
            <p:cNvSpPr/>
            <p:nvPr/>
          </p:nvSpPr>
          <p:spPr>
            <a:xfrm>
              <a:off x="724523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327"/>
            <p:cNvSpPr/>
            <p:nvPr/>
          </p:nvSpPr>
          <p:spPr>
            <a:xfrm>
              <a:off x="750557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28"/>
            <p:cNvSpPr/>
            <p:nvPr/>
          </p:nvSpPr>
          <p:spPr>
            <a:xfrm>
              <a:off x="77659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329"/>
            <p:cNvSpPr/>
            <p:nvPr/>
          </p:nvSpPr>
          <p:spPr>
            <a:xfrm>
              <a:off x="80262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30"/>
            <p:cNvSpPr/>
            <p:nvPr/>
          </p:nvSpPr>
          <p:spPr>
            <a:xfrm>
              <a:off x="82865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tx331"/>
            <p:cNvSpPr/>
            <p:nvPr/>
          </p:nvSpPr>
          <p:spPr>
            <a:xfrm rot="-5400000">
              <a:off x="534207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33" name="tx332"/>
            <p:cNvSpPr/>
            <p:nvPr/>
          </p:nvSpPr>
          <p:spPr>
            <a:xfrm rot="-5400000">
              <a:off x="5592605"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34" name="tx333"/>
            <p:cNvSpPr/>
            <p:nvPr/>
          </p:nvSpPr>
          <p:spPr>
            <a:xfrm rot="-5400000">
              <a:off x="585303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35" name="tx334"/>
            <p:cNvSpPr/>
            <p:nvPr/>
          </p:nvSpPr>
          <p:spPr>
            <a:xfrm rot="-5400000">
              <a:off x="6111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36" name="tx335"/>
            <p:cNvSpPr/>
            <p:nvPr/>
          </p:nvSpPr>
          <p:spPr>
            <a:xfrm rot="-5400000">
              <a:off x="634119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37" name="tx336"/>
            <p:cNvSpPr/>
            <p:nvPr/>
          </p:nvSpPr>
          <p:spPr>
            <a:xfrm rot="-5400000">
              <a:off x="664377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38" name="tx337"/>
            <p:cNvSpPr/>
            <p:nvPr/>
          </p:nvSpPr>
          <p:spPr>
            <a:xfrm rot="-5400000">
              <a:off x="693380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39" name="tx338"/>
            <p:cNvSpPr/>
            <p:nvPr/>
          </p:nvSpPr>
          <p:spPr>
            <a:xfrm rot="-5400000">
              <a:off x="713198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40" name="tx339"/>
            <p:cNvSpPr/>
            <p:nvPr/>
          </p:nvSpPr>
          <p:spPr>
            <a:xfrm rot="-5400000">
              <a:off x="7392277"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41" name="tx340"/>
            <p:cNvSpPr/>
            <p:nvPr/>
          </p:nvSpPr>
          <p:spPr>
            <a:xfrm rot="-5400000">
              <a:off x="768903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42" name="tx341"/>
            <p:cNvSpPr/>
            <p:nvPr/>
          </p:nvSpPr>
          <p:spPr>
            <a:xfrm rot="-5400000">
              <a:off x="793075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43" name="tx342"/>
            <p:cNvSpPr/>
            <p:nvPr/>
          </p:nvSpPr>
          <p:spPr>
            <a:xfrm rot="-5400000">
              <a:off x="8191092"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44" name="pl343"/>
            <p:cNvSpPr/>
            <p:nvPr/>
          </p:nvSpPr>
          <p:spPr>
            <a:xfrm>
              <a:off x="859899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5" name="pl344"/>
            <p:cNvSpPr/>
            <p:nvPr/>
          </p:nvSpPr>
          <p:spPr>
            <a:xfrm>
              <a:off x="88593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pl345"/>
            <p:cNvSpPr/>
            <p:nvPr/>
          </p:nvSpPr>
          <p:spPr>
            <a:xfrm>
              <a:off x="911967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7" name="pl346"/>
            <p:cNvSpPr/>
            <p:nvPr/>
          </p:nvSpPr>
          <p:spPr>
            <a:xfrm>
              <a:off x="938001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8" name="pl347"/>
            <p:cNvSpPr/>
            <p:nvPr/>
          </p:nvSpPr>
          <p:spPr>
            <a:xfrm>
              <a:off x="9640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9" name="pl348"/>
            <p:cNvSpPr/>
            <p:nvPr/>
          </p:nvSpPr>
          <p:spPr>
            <a:xfrm>
              <a:off x="99006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0" name="pl349"/>
            <p:cNvSpPr/>
            <p:nvPr/>
          </p:nvSpPr>
          <p:spPr>
            <a:xfrm>
              <a:off x="101610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pl350"/>
            <p:cNvSpPr/>
            <p:nvPr/>
          </p:nvSpPr>
          <p:spPr>
            <a:xfrm>
              <a:off x="1042137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pl351"/>
            <p:cNvSpPr/>
            <p:nvPr/>
          </p:nvSpPr>
          <p:spPr>
            <a:xfrm>
              <a:off x="106817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pl352"/>
            <p:cNvSpPr/>
            <p:nvPr/>
          </p:nvSpPr>
          <p:spPr>
            <a:xfrm>
              <a:off x="10942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4" name="pl353"/>
            <p:cNvSpPr/>
            <p:nvPr/>
          </p:nvSpPr>
          <p:spPr>
            <a:xfrm>
              <a:off x="1120238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5" name="pl354"/>
            <p:cNvSpPr/>
            <p:nvPr/>
          </p:nvSpPr>
          <p:spPr>
            <a:xfrm>
              <a:off x="114627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6" name="tx355"/>
            <p:cNvSpPr/>
            <p:nvPr/>
          </p:nvSpPr>
          <p:spPr>
            <a:xfrm rot="-5400000">
              <a:off x="851821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57" name="tx356"/>
            <p:cNvSpPr/>
            <p:nvPr/>
          </p:nvSpPr>
          <p:spPr>
            <a:xfrm rot="-5400000">
              <a:off x="8768743"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58" name="tx357"/>
            <p:cNvSpPr/>
            <p:nvPr/>
          </p:nvSpPr>
          <p:spPr>
            <a:xfrm rot="-5400000">
              <a:off x="9029169"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59" name="tx358"/>
            <p:cNvSpPr/>
            <p:nvPr/>
          </p:nvSpPr>
          <p:spPr>
            <a:xfrm rot="-5400000">
              <a:off x="928764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60" name="tx359"/>
            <p:cNvSpPr/>
            <p:nvPr/>
          </p:nvSpPr>
          <p:spPr>
            <a:xfrm rot="-5400000">
              <a:off x="951733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61" name="tx360"/>
            <p:cNvSpPr/>
            <p:nvPr/>
          </p:nvSpPr>
          <p:spPr>
            <a:xfrm rot="-5400000">
              <a:off x="981991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62" name="tx361"/>
            <p:cNvSpPr/>
            <p:nvPr/>
          </p:nvSpPr>
          <p:spPr>
            <a:xfrm rot="-5400000">
              <a:off x="10109940"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63" name="tx362"/>
            <p:cNvSpPr/>
            <p:nvPr/>
          </p:nvSpPr>
          <p:spPr>
            <a:xfrm rot="-5400000">
              <a:off x="10308119"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64" name="tx363"/>
            <p:cNvSpPr/>
            <p:nvPr/>
          </p:nvSpPr>
          <p:spPr>
            <a:xfrm rot="-5400000">
              <a:off x="10568415"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65" name="tx364"/>
            <p:cNvSpPr/>
            <p:nvPr/>
          </p:nvSpPr>
          <p:spPr>
            <a:xfrm rot="-5400000">
              <a:off x="1086517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66" name="tx365"/>
            <p:cNvSpPr/>
            <p:nvPr/>
          </p:nvSpPr>
          <p:spPr>
            <a:xfrm rot="-5400000">
              <a:off x="1110689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67" name="tx366"/>
            <p:cNvSpPr/>
            <p:nvPr/>
          </p:nvSpPr>
          <p:spPr>
            <a:xfrm rot="-5400000">
              <a:off x="113672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68" name="pl367"/>
            <p:cNvSpPr/>
            <p:nvPr/>
          </p:nvSpPr>
          <p:spPr>
            <a:xfrm>
              <a:off x="117751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9" name="pl368"/>
            <p:cNvSpPr/>
            <p:nvPr/>
          </p:nvSpPr>
          <p:spPr>
            <a:xfrm>
              <a:off x="120354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0" name="pl369"/>
            <p:cNvSpPr/>
            <p:nvPr/>
          </p:nvSpPr>
          <p:spPr>
            <a:xfrm>
              <a:off x="122958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1" name="pl370"/>
            <p:cNvSpPr/>
            <p:nvPr/>
          </p:nvSpPr>
          <p:spPr>
            <a:xfrm>
              <a:off x="125561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2" name="pl371"/>
            <p:cNvSpPr/>
            <p:nvPr/>
          </p:nvSpPr>
          <p:spPr>
            <a:xfrm>
              <a:off x="1281649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3" name="pl372"/>
            <p:cNvSpPr/>
            <p:nvPr/>
          </p:nvSpPr>
          <p:spPr>
            <a:xfrm>
              <a:off x="130768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4" name="pl373"/>
            <p:cNvSpPr/>
            <p:nvPr/>
          </p:nvSpPr>
          <p:spPr>
            <a:xfrm>
              <a:off x="133371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5" name="pl374"/>
            <p:cNvSpPr/>
            <p:nvPr/>
          </p:nvSpPr>
          <p:spPr>
            <a:xfrm>
              <a:off x="135975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6" name="pl375"/>
            <p:cNvSpPr/>
            <p:nvPr/>
          </p:nvSpPr>
          <p:spPr>
            <a:xfrm>
              <a:off x="138578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7" name="pl376"/>
            <p:cNvSpPr/>
            <p:nvPr/>
          </p:nvSpPr>
          <p:spPr>
            <a:xfrm>
              <a:off x="1411818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8" name="pl377"/>
            <p:cNvSpPr/>
            <p:nvPr/>
          </p:nvSpPr>
          <p:spPr>
            <a:xfrm>
              <a:off x="1437852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9" name="pl378"/>
            <p:cNvSpPr/>
            <p:nvPr/>
          </p:nvSpPr>
          <p:spPr>
            <a:xfrm>
              <a:off x="1463886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0" name="tx379"/>
            <p:cNvSpPr/>
            <p:nvPr/>
          </p:nvSpPr>
          <p:spPr>
            <a:xfrm rot="-5400000">
              <a:off x="1169435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81" name="tx380"/>
            <p:cNvSpPr/>
            <p:nvPr/>
          </p:nvSpPr>
          <p:spPr>
            <a:xfrm rot="-5400000">
              <a:off x="11944881"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82" name="tx381"/>
            <p:cNvSpPr/>
            <p:nvPr/>
          </p:nvSpPr>
          <p:spPr>
            <a:xfrm rot="-5400000">
              <a:off x="12205307"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83" name="tx382"/>
            <p:cNvSpPr/>
            <p:nvPr/>
          </p:nvSpPr>
          <p:spPr>
            <a:xfrm rot="-5400000">
              <a:off x="1246378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84" name="tx383"/>
            <p:cNvSpPr/>
            <p:nvPr/>
          </p:nvSpPr>
          <p:spPr>
            <a:xfrm rot="-5400000">
              <a:off x="1269347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85" name="tx384"/>
            <p:cNvSpPr/>
            <p:nvPr/>
          </p:nvSpPr>
          <p:spPr>
            <a:xfrm rot="-5400000">
              <a:off x="1299604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86" name="tx385"/>
            <p:cNvSpPr/>
            <p:nvPr/>
          </p:nvSpPr>
          <p:spPr>
            <a:xfrm rot="-5400000">
              <a:off x="1328607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87" name="tx386"/>
            <p:cNvSpPr/>
            <p:nvPr/>
          </p:nvSpPr>
          <p:spPr>
            <a:xfrm rot="-5400000">
              <a:off x="1348425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88" name="tx387"/>
            <p:cNvSpPr/>
            <p:nvPr/>
          </p:nvSpPr>
          <p:spPr>
            <a:xfrm rot="-5400000">
              <a:off x="13744553"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89" name="tx388"/>
            <p:cNvSpPr/>
            <p:nvPr/>
          </p:nvSpPr>
          <p:spPr>
            <a:xfrm rot="-5400000">
              <a:off x="14041311"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90" name="tx389"/>
            <p:cNvSpPr/>
            <p:nvPr/>
          </p:nvSpPr>
          <p:spPr>
            <a:xfrm rot="-5400000">
              <a:off x="1428302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91" name="tx390"/>
            <p:cNvSpPr/>
            <p:nvPr/>
          </p:nvSpPr>
          <p:spPr>
            <a:xfrm rot="-5400000">
              <a:off x="1454336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92" name="pl391"/>
            <p:cNvSpPr/>
            <p:nvPr/>
          </p:nvSpPr>
          <p:spPr>
            <a:xfrm>
              <a:off x="149512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3" name="pl392"/>
            <p:cNvSpPr/>
            <p:nvPr/>
          </p:nvSpPr>
          <p:spPr>
            <a:xfrm>
              <a:off x="152116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4" name="pl393"/>
            <p:cNvSpPr/>
            <p:nvPr/>
          </p:nvSpPr>
          <p:spPr>
            <a:xfrm>
              <a:off x="154719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5" name="pl394"/>
            <p:cNvSpPr/>
            <p:nvPr/>
          </p:nvSpPr>
          <p:spPr>
            <a:xfrm>
              <a:off x="157322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6" name="pl395"/>
            <p:cNvSpPr/>
            <p:nvPr/>
          </p:nvSpPr>
          <p:spPr>
            <a:xfrm>
              <a:off x="159926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7" name="pl396"/>
            <p:cNvSpPr/>
            <p:nvPr/>
          </p:nvSpPr>
          <p:spPr>
            <a:xfrm>
              <a:off x="1625296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8" name="pl397"/>
            <p:cNvSpPr/>
            <p:nvPr/>
          </p:nvSpPr>
          <p:spPr>
            <a:xfrm>
              <a:off x="165133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9" name="pl398"/>
            <p:cNvSpPr/>
            <p:nvPr/>
          </p:nvSpPr>
          <p:spPr>
            <a:xfrm>
              <a:off x="167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0" name="pl399"/>
            <p:cNvSpPr/>
            <p:nvPr/>
          </p:nvSpPr>
          <p:spPr>
            <a:xfrm>
              <a:off x="1703398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1" name="pl400"/>
            <p:cNvSpPr/>
            <p:nvPr/>
          </p:nvSpPr>
          <p:spPr>
            <a:xfrm>
              <a:off x="17294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2" name="pl401"/>
            <p:cNvSpPr/>
            <p:nvPr/>
          </p:nvSpPr>
          <p:spPr>
            <a:xfrm>
              <a:off x="17554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3" name="pl402"/>
            <p:cNvSpPr/>
            <p:nvPr/>
          </p:nvSpPr>
          <p:spPr>
            <a:xfrm>
              <a:off x="1781500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4" name="tx403"/>
            <p:cNvSpPr/>
            <p:nvPr/>
          </p:nvSpPr>
          <p:spPr>
            <a:xfrm rot="-5400000">
              <a:off x="1487049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405" name="tx404"/>
            <p:cNvSpPr/>
            <p:nvPr/>
          </p:nvSpPr>
          <p:spPr>
            <a:xfrm rot="-5400000">
              <a:off x="151210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406" name="tx405"/>
            <p:cNvSpPr/>
            <p:nvPr/>
          </p:nvSpPr>
          <p:spPr>
            <a:xfrm rot="-5400000">
              <a:off x="15381445"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407" name="tx406"/>
            <p:cNvSpPr/>
            <p:nvPr/>
          </p:nvSpPr>
          <p:spPr>
            <a:xfrm rot="-5400000">
              <a:off x="15639918"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08" name="tx407"/>
            <p:cNvSpPr/>
            <p:nvPr/>
          </p:nvSpPr>
          <p:spPr>
            <a:xfrm rot="-5400000">
              <a:off x="1586961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09" name="tx408"/>
            <p:cNvSpPr/>
            <p:nvPr/>
          </p:nvSpPr>
          <p:spPr>
            <a:xfrm rot="-5400000">
              <a:off x="1617218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10" name="tx409"/>
            <p:cNvSpPr/>
            <p:nvPr/>
          </p:nvSpPr>
          <p:spPr>
            <a:xfrm rot="-5400000">
              <a:off x="1646221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11" name="tx410"/>
            <p:cNvSpPr/>
            <p:nvPr/>
          </p:nvSpPr>
          <p:spPr>
            <a:xfrm rot="-5400000">
              <a:off x="1666039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12" name="tx411"/>
            <p:cNvSpPr/>
            <p:nvPr/>
          </p:nvSpPr>
          <p:spPr>
            <a:xfrm rot="-5400000">
              <a:off x="1692069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13" name="tx412"/>
            <p:cNvSpPr/>
            <p:nvPr/>
          </p:nvSpPr>
          <p:spPr>
            <a:xfrm rot="-5400000">
              <a:off x="1721744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14" name="tx413"/>
            <p:cNvSpPr/>
            <p:nvPr/>
          </p:nvSpPr>
          <p:spPr>
            <a:xfrm rot="-5400000">
              <a:off x="17459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15" name="tx414"/>
            <p:cNvSpPr/>
            <p:nvPr/>
          </p:nvSpPr>
          <p:spPr>
            <a:xfrm rot="-5400000">
              <a:off x="1771950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16" name="tx415"/>
            <p:cNvSpPr/>
            <p:nvPr/>
          </p:nvSpPr>
          <p:spPr>
            <a:xfrm>
              <a:off x="1421486" y="5200079"/>
              <a:ext cx="381186"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17" name="tx416"/>
            <p:cNvSpPr/>
            <p:nvPr/>
          </p:nvSpPr>
          <p:spPr>
            <a:xfrm>
              <a:off x="1230614" y="4239637"/>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1,000</a:t>
              </a:r>
            </a:p>
          </p:txBody>
        </p:sp>
        <p:sp>
          <p:nvSpPr>
            <p:cNvPr id="418" name="tx417"/>
            <p:cNvSpPr/>
            <p:nvPr/>
          </p:nvSpPr>
          <p:spPr>
            <a:xfrm>
              <a:off x="1230614" y="3308774"/>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2,000</a:t>
              </a:r>
            </a:p>
          </p:txBody>
        </p:sp>
        <p:sp>
          <p:nvSpPr>
            <p:cNvPr id="419" name="tx418"/>
            <p:cNvSpPr/>
            <p:nvPr/>
          </p:nvSpPr>
          <p:spPr>
            <a:xfrm>
              <a:off x="1230614" y="2377912"/>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3,000</a:t>
              </a:r>
            </a:p>
          </p:txBody>
        </p:sp>
        <p:sp>
          <p:nvSpPr>
            <p:cNvPr id="420" name="pl419"/>
            <p:cNvSpPr/>
            <p:nvPr/>
          </p:nvSpPr>
          <p:spPr>
            <a:xfrm>
              <a:off x="2055723"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1" name="pl420"/>
            <p:cNvSpPr/>
            <p:nvPr/>
          </p:nvSpPr>
          <p:spPr>
            <a:xfrm>
              <a:off x="2055723" y="435449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2" name="pl421"/>
            <p:cNvSpPr/>
            <p:nvPr/>
          </p:nvSpPr>
          <p:spPr>
            <a:xfrm>
              <a:off x="2055723" y="342363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3" name="pl422"/>
            <p:cNvSpPr/>
            <p:nvPr/>
          </p:nvSpPr>
          <p:spPr>
            <a:xfrm>
              <a:off x="2055723" y="249277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4" name="tx423"/>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25" name="rc424"/>
            <p:cNvSpPr/>
            <p:nvPr/>
          </p:nvSpPr>
          <p:spPr>
            <a:xfrm>
              <a:off x="18110385" y="2153563"/>
              <a:ext cx="1240079" cy="413498"/>
            </a:xfrm>
            <a:prstGeom prst="rect">
              <a:avLst/>
            </a:prstGeom>
            <a:solidFill>
              <a:srgbClr val="FFFFFF">
                <a:alpha val="100000"/>
              </a:srgbClr>
            </a:solidFill>
          </p:spPr>
          <p:txBody>
            <a:bodyPr/>
            <a:lstStyle/>
            <a:p/>
          </p:txBody>
        </p:sp>
        <p:sp>
          <p:nvSpPr>
            <p:cNvPr id="426" name="rc425"/>
            <p:cNvSpPr/>
            <p:nvPr/>
          </p:nvSpPr>
          <p:spPr>
            <a:xfrm>
              <a:off x="18179974" y="2223153"/>
              <a:ext cx="274319" cy="274319"/>
            </a:xfrm>
            <a:prstGeom prst="rect">
              <a:avLst/>
            </a:prstGeom>
            <a:solidFill>
              <a:srgbClr val="FFFFFF">
                <a:alpha val="100000"/>
              </a:srgbClr>
            </a:solidFill>
          </p:spPr>
          <p:txBody>
            <a:bodyPr/>
            <a:lstStyle/>
            <a:p/>
          </p:txBody>
        </p:sp>
        <p:sp>
          <p:nvSpPr>
            <p:cNvPr id="427" name="pg426"/>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428" name="tx427"/>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429" name="rc428"/>
            <p:cNvSpPr/>
            <p:nvPr/>
          </p:nvSpPr>
          <p:spPr>
            <a:xfrm>
              <a:off x="18110385" y="2706240"/>
              <a:ext cx="1753945" cy="1236458"/>
            </a:xfrm>
            <a:prstGeom prst="rect">
              <a:avLst/>
            </a:prstGeom>
            <a:solidFill>
              <a:srgbClr val="FFFFFF">
                <a:alpha val="100000"/>
              </a:srgbClr>
            </a:solidFill>
          </p:spPr>
          <p:txBody>
            <a:bodyPr/>
            <a:lstStyle/>
            <a:p/>
          </p:txBody>
        </p:sp>
        <p:sp>
          <p:nvSpPr>
            <p:cNvPr id="430" name="rc429"/>
            <p:cNvSpPr/>
            <p:nvPr/>
          </p:nvSpPr>
          <p:spPr>
            <a:xfrm>
              <a:off x="18179974" y="2775829"/>
              <a:ext cx="274319" cy="274319"/>
            </a:xfrm>
            <a:prstGeom prst="rect">
              <a:avLst/>
            </a:prstGeom>
            <a:solidFill>
              <a:srgbClr val="FFFFFF">
                <a:alpha val="100000"/>
              </a:srgbClr>
            </a:solidFill>
          </p:spPr>
          <p:txBody>
            <a:bodyPr/>
            <a:lstStyle/>
            <a:p/>
          </p:txBody>
        </p:sp>
        <p:sp>
          <p:nvSpPr>
            <p:cNvPr id="431" name="rc430"/>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32" name="rc431"/>
            <p:cNvSpPr/>
            <p:nvPr/>
          </p:nvSpPr>
          <p:spPr>
            <a:xfrm>
              <a:off x="18179974" y="3050149"/>
              <a:ext cx="274319" cy="274319"/>
            </a:xfrm>
            <a:prstGeom prst="rect">
              <a:avLst/>
            </a:prstGeom>
            <a:solidFill>
              <a:srgbClr val="FFFFFF">
                <a:alpha val="100000"/>
              </a:srgbClr>
            </a:solidFill>
          </p:spPr>
          <p:txBody>
            <a:bodyPr/>
            <a:lstStyle/>
            <a:p/>
          </p:txBody>
        </p:sp>
        <p:sp>
          <p:nvSpPr>
            <p:cNvPr id="433" name="rc432"/>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34" name="rc433"/>
            <p:cNvSpPr/>
            <p:nvPr/>
          </p:nvSpPr>
          <p:spPr>
            <a:xfrm>
              <a:off x="18179974" y="3324469"/>
              <a:ext cx="274319" cy="274320"/>
            </a:xfrm>
            <a:prstGeom prst="rect">
              <a:avLst/>
            </a:prstGeom>
            <a:solidFill>
              <a:srgbClr val="FFFFFF">
                <a:alpha val="100000"/>
              </a:srgbClr>
            </a:solidFill>
          </p:spPr>
          <p:txBody>
            <a:bodyPr/>
            <a:lstStyle/>
            <a:p/>
          </p:txBody>
        </p:sp>
        <p:sp>
          <p:nvSpPr>
            <p:cNvPr id="435" name="rc434"/>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6" name="rc435"/>
            <p:cNvSpPr/>
            <p:nvPr/>
          </p:nvSpPr>
          <p:spPr>
            <a:xfrm>
              <a:off x="18179974" y="3598789"/>
              <a:ext cx="274319" cy="274320"/>
            </a:xfrm>
            <a:prstGeom prst="rect">
              <a:avLst/>
            </a:prstGeom>
            <a:solidFill>
              <a:srgbClr val="FFFFFF">
                <a:alpha val="100000"/>
              </a:srgbClr>
            </a:solidFill>
          </p:spPr>
          <p:txBody>
            <a:bodyPr/>
            <a:lstStyle/>
            <a:p/>
          </p:txBody>
        </p:sp>
        <p:sp>
          <p:nvSpPr>
            <p:cNvPr id="437" name="rc436"/>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38" name="tx437"/>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39" name="tx438"/>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40" name="tx439"/>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41" name="tx440"/>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42" name=""/>
          <p:cNvGrpSpPr/>
          <p:nvPr/>
        </p:nvGrpSpPr>
        <p:grpSpPr>
          <a:xfrm>
            <a:off x="6400800" y="6217920"/>
            <a:ext cx="5486400" cy="4251960"/>
            <a:chOff x="6400800" y="6217920"/>
            <a:chExt cx="5486400" cy="4251960"/>
          </a:xfrm>
        </p:grpSpPr>
        <p:sp>
          <p:nvSpPr>
            <p:cNvPr id="443"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44"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45" name="rc5"/>
            <p:cNvSpPr/>
            <p:nvPr/>
          </p:nvSpPr>
          <p:spPr>
            <a:xfrm>
              <a:off x="7280770" y="6510025"/>
              <a:ext cx="3980084" cy="2788960"/>
            </a:xfrm>
            <a:prstGeom prst="rect">
              <a:avLst/>
            </a:prstGeom>
            <a:solidFill>
              <a:srgbClr val="FFFFFF">
                <a:alpha val="100000"/>
              </a:srgbClr>
            </a:solidFill>
          </p:spPr>
          <p:txBody>
            <a:bodyPr/>
            <a:lstStyle/>
            <a:p/>
          </p:txBody>
        </p:sp>
        <p:sp>
          <p:nvSpPr>
            <p:cNvPr id="446" name="pl6"/>
            <p:cNvSpPr/>
            <p:nvPr/>
          </p:nvSpPr>
          <p:spPr>
            <a:xfrm>
              <a:off x="7280770" y="8904426"/>
              <a:ext cx="3980084" cy="0"/>
            </a:xfrm>
            <a:custGeom>
              <a:avLst/>
              <a:pathLst>
                <a:path w="3980084" h="0">
                  <a:moveTo>
                    <a:pt x="0" y="0"/>
                  </a:moveTo>
                  <a:lnTo>
                    <a:pt x="3980084" y="0"/>
                  </a:lnTo>
                  <a:lnTo>
                    <a:pt x="3980084" y="0"/>
                  </a:lnTo>
                </a:path>
              </a:pathLst>
            </a:custGeom>
            <a:ln w="6775" cap="flat">
              <a:solidFill>
                <a:srgbClr val="EBEBEB">
                  <a:alpha val="100000"/>
                </a:srgbClr>
              </a:solidFill>
              <a:prstDash val="solid"/>
              <a:round/>
            </a:ln>
          </p:spPr>
          <p:txBody>
            <a:bodyPr/>
            <a:lstStyle/>
            <a:p/>
          </p:txBody>
        </p:sp>
        <p:sp>
          <p:nvSpPr>
            <p:cNvPr id="447" name="pl7"/>
            <p:cNvSpPr/>
            <p:nvPr/>
          </p:nvSpPr>
          <p:spPr>
            <a:xfrm>
              <a:off x="7280770" y="8368850"/>
              <a:ext cx="3980084" cy="0"/>
            </a:xfrm>
            <a:custGeom>
              <a:avLst/>
              <a:pathLst>
                <a:path w="3980084" h="0">
                  <a:moveTo>
                    <a:pt x="0" y="0"/>
                  </a:moveTo>
                  <a:lnTo>
                    <a:pt x="3980084" y="0"/>
                  </a:lnTo>
                  <a:lnTo>
                    <a:pt x="3980084" y="0"/>
                  </a:lnTo>
                </a:path>
              </a:pathLst>
            </a:custGeom>
            <a:ln w="6775" cap="flat">
              <a:solidFill>
                <a:srgbClr val="EBEBEB">
                  <a:alpha val="100000"/>
                </a:srgbClr>
              </a:solidFill>
              <a:prstDash val="solid"/>
              <a:round/>
            </a:ln>
          </p:spPr>
          <p:txBody>
            <a:bodyPr/>
            <a:lstStyle/>
            <a:p/>
          </p:txBody>
        </p:sp>
        <p:sp>
          <p:nvSpPr>
            <p:cNvPr id="448" name="pl8"/>
            <p:cNvSpPr/>
            <p:nvPr/>
          </p:nvSpPr>
          <p:spPr>
            <a:xfrm>
              <a:off x="7280770" y="7833273"/>
              <a:ext cx="3980084" cy="0"/>
            </a:xfrm>
            <a:custGeom>
              <a:avLst/>
              <a:pathLst>
                <a:path w="3980084" h="0">
                  <a:moveTo>
                    <a:pt x="0" y="0"/>
                  </a:moveTo>
                  <a:lnTo>
                    <a:pt x="3980084" y="0"/>
                  </a:lnTo>
                  <a:lnTo>
                    <a:pt x="3980084" y="0"/>
                  </a:lnTo>
                </a:path>
              </a:pathLst>
            </a:custGeom>
            <a:ln w="6775" cap="flat">
              <a:solidFill>
                <a:srgbClr val="EBEBEB">
                  <a:alpha val="100000"/>
                </a:srgbClr>
              </a:solidFill>
              <a:prstDash val="solid"/>
              <a:round/>
            </a:ln>
          </p:spPr>
          <p:txBody>
            <a:bodyPr/>
            <a:lstStyle/>
            <a:p/>
          </p:txBody>
        </p:sp>
        <p:sp>
          <p:nvSpPr>
            <p:cNvPr id="449" name="pl9"/>
            <p:cNvSpPr/>
            <p:nvPr/>
          </p:nvSpPr>
          <p:spPr>
            <a:xfrm>
              <a:off x="7280770" y="7297697"/>
              <a:ext cx="3980084" cy="0"/>
            </a:xfrm>
            <a:custGeom>
              <a:avLst/>
              <a:pathLst>
                <a:path w="3980084" h="0">
                  <a:moveTo>
                    <a:pt x="0" y="0"/>
                  </a:moveTo>
                  <a:lnTo>
                    <a:pt x="3980084" y="0"/>
                  </a:lnTo>
                  <a:lnTo>
                    <a:pt x="3980084" y="0"/>
                  </a:lnTo>
                </a:path>
              </a:pathLst>
            </a:custGeom>
            <a:ln w="6775" cap="flat">
              <a:solidFill>
                <a:srgbClr val="EBEBEB">
                  <a:alpha val="100000"/>
                </a:srgbClr>
              </a:solidFill>
              <a:prstDash val="solid"/>
              <a:round/>
            </a:ln>
          </p:spPr>
          <p:txBody>
            <a:bodyPr/>
            <a:lstStyle/>
            <a:p/>
          </p:txBody>
        </p:sp>
        <p:sp>
          <p:nvSpPr>
            <p:cNvPr id="450" name="pl10"/>
            <p:cNvSpPr/>
            <p:nvPr/>
          </p:nvSpPr>
          <p:spPr>
            <a:xfrm>
              <a:off x="7280770" y="6762120"/>
              <a:ext cx="3980084" cy="0"/>
            </a:xfrm>
            <a:custGeom>
              <a:avLst/>
              <a:pathLst>
                <a:path w="3980084" h="0">
                  <a:moveTo>
                    <a:pt x="0" y="0"/>
                  </a:moveTo>
                  <a:lnTo>
                    <a:pt x="3980084" y="0"/>
                  </a:lnTo>
                  <a:lnTo>
                    <a:pt x="3980084" y="0"/>
                  </a:lnTo>
                </a:path>
              </a:pathLst>
            </a:custGeom>
            <a:ln w="6775" cap="flat">
              <a:solidFill>
                <a:srgbClr val="EBEBEB">
                  <a:alpha val="100000"/>
                </a:srgbClr>
              </a:solidFill>
              <a:prstDash val="solid"/>
              <a:round/>
            </a:ln>
          </p:spPr>
          <p:txBody>
            <a:bodyPr/>
            <a:lstStyle/>
            <a:p/>
          </p:txBody>
        </p:sp>
        <p:sp>
          <p:nvSpPr>
            <p:cNvPr id="451" name="pl11"/>
            <p:cNvSpPr/>
            <p:nvPr/>
          </p:nvSpPr>
          <p:spPr>
            <a:xfrm>
              <a:off x="7280770" y="9172214"/>
              <a:ext cx="3980084" cy="0"/>
            </a:xfrm>
            <a:custGeom>
              <a:avLst/>
              <a:pathLst>
                <a:path w="3980084" h="0">
                  <a:moveTo>
                    <a:pt x="0" y="0"/>
                  </a:moveTo>
                  <a:lnTo>
                    <a:pt x="3980084" y="0"/>
                  </a:lnTo>
                  <a:lnTo>
                    <a:pt x="3980084" y="0"/>
                  </a:lnTo>
                </a:path>
              </a:pathLst>
            </a:custGeom>
            <a:ln w="13550" cap="flat">
              <a:solidFill>
                <a:srgbClr val="EBEBEB">
                  <a:alpha val="100000"/>
                </a:srgbClr>
              </a:solidFill>
              <a:prstDash val="solid"/>
              <a:round/>
            </a:ln>
          </p:spPr>
          <p:txBody>
            <a:bodyPr/>
            <a:lstStyle/>
            <a:p/>
          </p:txBody>
        </p:sp>
        <p:sp>
          <p:nvSpPr>
            <p:cNvPr id="452" name="pl12"/>
            <p:cNvSpPr/>
            <p:nvPr/>
          </p:nvSpPr>
          <p:spPr>
            <a:xfrm>
              <a:off x="7280770" y="8636638"/>
              <a:ext cx="3980084" cy="0"/>
            </a:xfrm>
            <a:custGeom>
              <a:avLst/>
              <a:pathLst>
                <a:path w="3980084" h="0">
                  <a:moveTo>
                    <a:pt x="0" y="0"/>
                  </a:moveTo>
                  <a:lnTo>
                    <a:pt x="3980084" y="0"/>
                  </a:lnTo>
                  <a:lnTo>
                    <a:pt x="3980084" y="0"/>
                  </a:lnTo>
                </a:path>
              </a:pathLst>
            </a:custGeom>
            <a:ln w="13550" cap="flat">
              <a:solidFill>
                <a:srgbClr val="EBEBEB">
                  <a:alpha val="100000"/>
                </a:srgbClr>
              </a:solidFill>
              <a:prstDash val="solid"/>
              <a:round/>
            </a:ln>
          </p:spPr>
          <p:txBody>
            <a:bodyPr/>
            <a:lstStyle/>
            <a:p/>
          </p:txBody>
        </p:sp>
        <p:sp>
          <p:nvSpPr>
            <p:cNvPr id="453" name="pl13"/>
            <p:cNvSpPr/>
            <p:nvPr/>
          </p:nvSpPr>
          <p:spPr>
            <a:xfrm>
              <a:off x="7280770" y="8101062"/>
              <a:ext cx="3980084" cy="0"/>
            </a:xfrm>
            <a:custGeom>
              <a:avLst/>
              <a:pathLst>
                <a:path w="3980084" h="0">
                  <a:moveTo>
                    <a:pt x="0" y="0"/>
                  </a:moveTo>
                  <a:lnTo>
                    <a:pt x="3980084" y="0"/>
                  </a:lnTo>
                  <a:lnTo>
                    <a:pt x="3980084" y="0"/>
                  </a:lnTo>
                </a:path>
              </a:pathLst>
            </a:custGeom>
            <a:ln w="13550" cap="flat">
              <a:solidFill>
                <a:srgbClr val="EBEBEB">
                  <a:alpha val="100000"/>
                </a:srgbClr>
              </a:solidFill>
              <a:prstDash val="solid"/>
              <a:round/>
            </a:ln>
          </p:spPr>
          <p:txBody>
            <a:bodyPr/>
            <a:lstStyle/>
            <a:p/>
          </p:txBody>
        </p:sp>
        <p:sp>
          <p:nvSpPr>
            <p:cNvPr id="454" name="pl14"/>
            <p:cNvSpPr/>
            <p:nvPr/>
          </p:nvSpPr>
          <p:spPr>
            <a:xfrm>
              <a:off x="7280770" y="7565485"/>
              <a:ext cx="3980084" cy="0"/>
            </a:xfrm>
            <a:custGeom>
              <a:avLst/>
              <a:pathLst>
                <a:path w="3980084" h="0">
                  <a:moveTo>
                    <a:pt x="0" y="0"/>
                  </a:moveTo>
                  <a:lnTo>
                    <a:pt x="3980084" y="0"/>
                  </a:lnTo>
                  <a:lnTo>
                    <a:pt x="3980084" y="0"/>
                  </a:lnTo>
                </a:path>
              </a:pathLst>
            </a:custGeom>
            <a:ln w="13550" cap="flat">
              <a:solidFill>
                <a:srgbClr val="EBEBEB">
                  <a:alpha val="100000"/>
                </a:srgbClr>
              </a:solidFill>
              <a:prstDash val="solid"/>
              <a:round/>
            </a:ln>
          </p:spPr>
          <p:txBody>
            <a:bodyPr/>
            <a:lstStyle/>
            <a:p/>
          </p:txBody>
        </p:sp>
        <p:sp>
          <p:nvSpPr>
            <p:cNvPr id="455" name="pl15"/>
            <p:cNvSpPr/>
            <p:nvPr/>
          </p:nvSpPr>
          <p:spPr>
            <a:xfrm>
              <a:off x="7280770" y="7029909"/>
              <a:ext cx="3980084" cy="0"/>
            </a:xfrm>
            <a:custGeom>
              <a:avLst/>
              <a:pathLst>
                <a:path w="3980084" h="0">
                  <a:moveTo>
                    <a:pt x="0" y="0"/>
                  </a:moveTo>
                  <a:lnTo>
                    <a:pt x="3980084" y="0"/>
                  </a:lnTo>
                  <a:lnTo>
                    <a:pt x="3980084" y="0"/>
                  </a:lnTo>
                </a:path>
              </a:pathLst>
            </a:custGeom>
            <a:ln w="13550" cap="flat">
              <a:solidFill>
                <a:srgbClr val="EBEBEB">
                  <a:alpha val="100000"/>
                </a:srgbClr>
              </a:solidFill>
              <a:prstDash val="solid"/>
              <a:round/>
            </a:ln>
          </p:spPr>
          <p:txBody>
            <a:bodyPr/>
            <a:lstStyle/>
            <a:p/>
          </p:txBody>
        </p:sp>
        <p:sp>
          <p:nvSpPr>
            <p:cNvPr id="456" name="rc16"/>
            <p:cNvSpPr/>
            <p:nvPr/>
          </p:nvSpPr>
          <p:spPr>
            <a:xfrm>
              <a:off x="7418967" y="8793026"/>
              <a:ext cx="386952" cy="292424"/>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7" name="rc17"/>
            <p:cNvSpPr/>
            <p:nvPr/>
          </p:nvSpPr>
          <p:spPr>
            <a:xfrm>
              <a:off x="7971757" y="7250566"/>
              <a:ext cx="386952" cy="992958"/>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8" name="rc18"/>
            <p:cNvSpPr/>
            <p:nvPr/>
          </p:nvSpPr>
          <p:spPr>
            <a:xfrm>
              <a:off x="8524546" y="8124627"/>
              <a:ext cx="386952" cy="271001"/>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9" name="rc19"/>
            <p:cNvSpPr/>
            <p:nvPr/>
          </p:nvSpPr>
          <p:spPr>
            <a:xfrm>
              <a:off x="9077336" y="8632353"/>
              <a:ext cx="386952" cy="80336"/>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0" name="rc20"/>
            <p:cNvSpPr/>
            <p:nvPr/>
          </p:nvSpPr>
          <p:spPr>
            <a:xfrm>
              <a:off x="9630125" y="8567013"/>
              <a:ext cx="386952" cy="31063"/>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1" name="rc21"/>
            <p:cNvSpPr/>
            <p:nvPr/>
          </p:nvSpPr>
          <p:spPr>
            <a:xfrm>
              <a:off x="10182915" y="8746967"/>
              <a:ext cx="386952" cy="13924"/>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2" name="rc22"/>
            <p:cNvSpPr/>
            <p:nvPr/>
          </p:nvSpPr>
          <p:spPr>
            <a:xfrm>
              <a:off x="10735704" y="8940845"/>
              <a:ext cx="386952" cy="7498"/>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3" name="rc23"/>
            <p:cNvSpPr/>
            <p:nvPr/>
          </p:nvSpPr>
          <p:spPr>
            <a:xfrm>
              <a:off x="7418967" y="8738397"/>
              <a:ext cx="386952" cy="5462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4" name="rc24"/>
            <p:cNvSpPr/>
            <p:nvPr/>
          </p:nvSpPr>
          <p:spPr>
            <a:xfrm>
              <a:off x="7971757" y="6783544"/>
              <a:ext cx="386952" cy="46702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5" name="rc25"/>
            <p:cNvSpPr/>
            <p:nvPr/>
          </p:nvSpPr>
          <p:spPr>
            <a:xfrm>
              <a:off x="8524546" y="8012156"/>
              <a:ext cx="386952" cy="11247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6" name="rc26"/>
            <p:cNvSpPr/>
            <p:nvPr/>
          </p:nvSpPr>
          <p:spPr>
            <a:xfrm>
              <a:off x="9077336" y="8586294"/>
              <a:ext cx="386952" cy="4605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7" name="rc27"/>
            <p:cNvSpPr/>
            <p:nvPr/>
          </p:nvSpPr>
          <p:spPr>
            <a:xfrm>
              <a:off x="9630125" y="8553088"/>
              <a:ext cx="386952" cy="1392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8" name="rc28"/>
            <p:cNvSpPr/>
            <p:nvPr/>
          </p:nvSpPr>
          <p:spPr>
            <a:xfrm>
              <a:off x="10182915" y="8741611"/>
              <a:ext cx="386952" cy="535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9" name="rc29"/>
            <p:cNvSpPr/>
            <p:nvPr/>
          </p:nvSpPr>
          <p:spPr>
            <a:xfrm>
              <a:off x="10735704" y="8937632"/>
              <a:ext cx="386952" cy="321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0" name="rc30"/>
            <p:cNvSpPr/>
            <p:nvPr/>
          </p:nvSpPr>
          <p:spPr>
            <a:xfrm>
              <a:off x="7418967" y="8723401"/>
              <a:ext cx="386952" cy="14996"/>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1" name="rc31"/>
            <p:cNvSpPr/>
            <p:nvPr/>
          </p:nvSpPr>
          <p:spPr>
            <a:xfrm>
              <a:off x="7971757" y="6636796"/>
              <a:ext cx="386952" cy="146747"/>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2" name="rc32"/>
            <p:cNvSpPr/>
            <p:nvPr/>
          </p:nvSpPr>
          <p:spPr>
            <a:xfrm>
              <a:off x="8524546" y="7968239"/>
              <a:ext cx="386952" cy="43917"/>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3" name="rc33"/>
            <p:cNvSpPr/>
            <p:nvPr/>
          </p:nvSpPr>
          <p:spPr>
            <a:xfrm>
              <a:off x="9077336" y="8580938"/>
              <a:ext cx="386952" cy="5355"/>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4" name="rc34"/>
            <p:cNvSpPr/>
            <p:nvPr/>
          </p:nvSpPr>
          <p:spPr>
            <a:xfrm>
              <a:off x="9630125" y="8550946"/>
              <a:ext cx="386952" cy="2142"/>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5" name="rc35"/>
            <p:cNvSpPr/>
            <p:nvPr/>
          </p:nvSpPr>
          <p:spPr>
            <a:xfrm>
              <a:off x="7418967" y="9085451"/>
              <a:ext cx="386952" cy="86763"/>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6" name="rc36"/>
            <p:cNvSpPr/>
            <p:nvPr/>
          </p:nvSpPr>
          <p:spPr>
            <a:xfrm>
              <a:off x="7971757" y="8243525"/>
              <a:ext cx="386952" cy="92868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7" name="rc37"/>
            <p:cNvSpPr/>
            <p:nvPr/>
          </p:nvSpPr>
          <p:spPr>
            <a:xfrm>
              <a:off x="8524546" y="8395629"/>
              <a:ext cx="386952" cy="776585"/>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8" name="rc38"/>
            <p:cNvSpPr/>
            <p:nvPr/>
          </p:nvSpPr>
          <p:spPr>
            <a:xfrm>
              <a:off x="9077336" y="8712690"/>
              <a:ext cx="386952" cy="459524"/>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9" name="rc39"/>
            <p:cNvSpPr/>
            <p:nvPr/>
          </p:nvSpPr>
          <p:spPr>
            <a:xfrm>
              <a:off x="9630125" y="8598076"/>
              <a:ext cx="386952" cy="574137"/>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0" name="rc40"/>
            <p:cNvSpPr/>
            <p:nvPr/>
          </p:nvSpPr>
          <p:spPr>
            <a:xfrm>
              <a:off x="10182915" y="8760892"/>
              <a:ext cx="386952" cy="411322"/>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1" name="rc41"/>
            <p:cNvSpPr/>
            <p:nvPr/>
          </p:nvSpPr>
          <p:spPr>
            <a:xfrm>
              <a:off x="10735704" y="8948343"/>
              <a:ext cx="386952" cy="223870"/>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2" name="pl42"/>
            <p:cNvSpPr/>
            <p:nvPr/>
          </p:nvSpPr>
          <p:spPr>
            <a:xfrm>
              <a:off x="7612443" y="6867288"/>
              <a:ext cx="3316737" cy="2122958"/>
            </a:xfrm>
            <a:custGeom>
              <a:avLst/>
              <a:pathLst>
                <a:path w="3316737" h="2122958">
                  <a:moveTo>
                    <a:pt x="0" y="802524"/>
                  </a:moveTo>
                  <a:lnTo>
                    <a:pt x="552789" y="0"/>
                  </a:lnTo>
                  <a:lnTo>
                    <a:pt x="1105579" y="1287772"/>
                  </a:lnTo>
                  <a:lnTo>
                    <a:pt x="1658368" y="1707698"/>
                  </a:lnTo>
                  <a:lnTo>
                    <a:pt x="2211158" y="1886555"/>
                  </a:lnTo>
                  <a:lnTo>
                    <a:pt x="2763947" y="2001646"/>
                  </a:lnTo>
                  <a:lnTo>
                    <a:pt x="3316737" y="2122958"/>
                  </a:lnTo>
                </a:path>
              </a:pathLst>
            </a:custGeom>
            <a:ln w="40651" cap="flat">
              <a:solidFill>
                <a:srgbClr val="000000">
                  <a:alpha val="100000"/>
                </a:srgbClr>
              </a:solidFill>
              <a:prstDash val="solid"/>
              <a:round/>
            </a:ln>
          </p:spPr>
          <p:txBody>
            <a:bodyPr/>
            <a:lstStyle/>
            <a:p/>
          </p:txBody>
        </p:sp>
        <p:sp>
          <p:nvSpPr>
            <p:cNvPr id="483" name="rc43"/>
            <p:cNvSpPr/>
            <p:nvPr/>
          </p:nvSpPr>
          <p:spPr>
            <a:xfrm>
              <a:off x="7280770" y="6510025"/>
              <a:ext cx="3980084" cy="2788960"/>
            </a:xfrm>
            <a:prstGeom prst="rect">
              <a:avLst/>
            </a:prstGeom>
            <a:ln w="13550" cap="rnd">
              <a:solidFill>
                <a:srgbClr val="333333">
                  <a:alpha val="100000"/>
                </a:srgbClr>
              </a:solidFill>
              <a:prstDash val="solid"/>
              <a:round/>
            </a:ln>
          </p:spPr>
          <p:txBody>
            <a:bodyPr/>
            <a:lstStyle/>
            <a:p/>
          </p:txBody>
        </p:sp>
        <p:sp>
          <p:nvSpPr>
            <p:cNvPr id="484" name="tx44"/>
            <p:cNvSpPr/>
            <p:nvPr/>
          </p:nvSpPr>
          <p:spPr>
            <a:xfrm>
              <a:off x="6928588" y="9169908"/>
              <a:ext cx="25412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85" name="tx45"/>
            <p:cNvSpPr/>
            <p:nvPr/>
          </p:nvSpPr>
          <p:spPr>
            <a:xfrm>
              <a:off x="6843756" y="8634331"/>
              <a:ext cx="3389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500</a:t>
              </a:r>
            </a:p>
          </p:txBody>
        </p:sp>
        <p:sp>
          <p:nvSpPr>
            <p:cNvPr id="486" name="tx46"/>
            <p:cNvSpPr/>
            <p:nvPr/>
          </p:nvSpPr>
          <p:spPr>
            <a:xfrm>
              <a:off x="6801340" y="8079035"/>
              <a:ext cx="381372" cy="13111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1,000</a:t>
              </a:r>
            </a:p>
          </p:txBody>
        </p:sp>
        <p:sp>
          <p:nvSpPr>
            <p:cNvPr id="487" name="tx47"/>
            <p:cNvSpPr/>
            <p:nvPr/>
          </p:nvSpPr>
          <p:spPr>
            <a:xfrm>
              <a:off x="6801340" y="7543459"/>
              <a:ext cx="381372" cy="13111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1,500</a:t>
              </a:r>
            </a:p>
          </p:txBody>
        </p:sp>
        <p:sp>
          <p:nvSpPr>
            <p:cNvPr id="488" name="tx48"/>
            <p:cNvSpPr/>
            <p:nvPr/>
          </p:nvSpPr>
          <p:spPr>
            <a:xfrm>
              <a:off x="6801340" y="7007882"/>
              <a:ext cx="381372" cy="13111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489" name="pl49"/>
            <p:cNvSpPr/>
            <p:nvPr/>
          </p:nvSpPr>
          <p:spPr>
            <a:xfrm>
              <a:off x="7245975"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0" name="pl50"/>
            <p:cNvSpPr/>
            <p:nvPr/>
          </p:nvSpPr>
          <p:spPr>
            <a:xfrm>
              <a:off x="7245975" y="863663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1" name="pl51"/>
            <p:cNvSpPr/>
            <p:nvPr/>
          </p:nvSpPr>
          <p:spPr>
            <a:xfrm>
              <a:off x="7245975" y="8101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2" name="pl52"/>
            <p:cNvSpPr/>
            <p:nvPr/>
          </p:nvSpPr>
          <p:spPr>
            <a:xfrm>
              <a:off x="7245975" y="756548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3" name="pl53"/>
            <p:cNvSpPr/>
            <p:nvPr/>
          </p:nvSpPr>
          <p:spPr>
            <a:xfrm>
              <a:off x="7245975" y="702990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4" name="pl54"/>
            <p:cNvSpPr/>
            <p:nvPr/>
          </p:nvSpPr>
          <p:spPr>
            <a:xfrm>
              <a:off x="11260854"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5" name="pl55"/>
            <p:cNvSpPr/>
            <p:nvPr/>
          </p:nvSpPr>
          <p:spPr>
            <a:xfrm>
              <a:off x="11260854" y="839457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6" name="pl56"/>
            <p:cNvSpPr/>
            <p:nvPr/>
          </p:nvSpPr>
          <p:spPr>
            <a:xfrm>
              <a:off x="11260854" y="761693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7" name="pl57"/>
            <p:cNvSpPr/>
            <p:nvPr/>
          </p:nvSpPr>
          <p:spPr>
            <a:xfrm>
              <a:off x="11260854" y="6839293"/>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8" name="tx58"/>
            <p:cNvSpPr/>
            <p:nvPr/>
          </p:nvSpPr>
          <p:spPr>
            <a:xfrm>
              <a:off x="11358911"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99" name="tx59"/>
            <p:cNvSpPr/>
            <p:nvPr/>
          </p:nvSpPr>
          <p:spPr>
            <a:xfrm>
              <a:off x="11358911" y="8392267"/>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50</a:t>
              </a:r>
            </a:p>
          </p:txBody>
        </p:sp>
        <p:sp>
          <p:nvSpPr>
            <p:cNvPr id="500" name="tx60"/>
            <p:cNvSpPr/>
            <p:nvPr/>
          </p:nvSpPr>
          <p:spPr>
            <a:xfrm>
              <a:off x="11358911" y="7614627"/>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01" name="tx61"/>
            <p:cNvSpPr/>
            <p:nvPr/>
          </p:nvSpPr>
          <p:spPr>
            <a:xfrm>
              <a:off x="11358911" y="6836986"/>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150</a:t>
              </a:r>
            </a:p>
          </p:txBody>
        </p:sp>
        <p:sp>
          <p:nvSpPr>
            <p:cNvPr id="502" name="pl62"/>
            <p:cNvSpPr/>
            <p:nvPr/>
          </p:nvSpPr>
          <p:spPr>
            <a:xfrm>
              <a:off x="761244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3" name="pl63"/>
            <p:cNvSpPr/>
            <p:nvPr/>
          </p:nvSpPr>
          <p:spPr>
            <a:xfrm>
              <a:off x="816523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4" name="pl64"/>
            <p:cNvSpPr/>
            <p:nvPr/>
          </p:nvSpPr>
          <p:spPr>
            <a:xfrm>
              <a:off x="871802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5" name="pl65"/>
            <p:cNvSpPr/>
            <p:nvPr/>
          </p:nvSpPr>
          <p:spPr>
            <a:xfrm>
              <a:off x="927081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6" name="pl66"/>
            <p:cNvSpPr/>
            <p:nvPr/>
          </p:nvSpPr>
          <p:spPr>
            <a:xfrm>
              <a:off x="982360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7" name="pl67"/>
            <p:cNvSpPr/>
            <p:nvPr/>
          </p:nvSpPr>
          <p:spPr>
            <a:xfrm>
              <a:off x="1037639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8" name="pl68"/>
            <p:cNvSpPr/>
            <p:nvPr/>
          </p:nvSpPr>
          <p:spPr>
            <a:xfrm>
              <a:off x="1092918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9" name="tx69"/>
            <p:cNvSpPr/>
            <p:nvPr/>
          </p:nvSpPr>
          <p:spPr>
            <a:xfrm rot="-2700000">
              <a:off x="7502544"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510" name="tx70"/>
            <p:cNvSpPr/>
            <p:nvPr/>
          </p:nvSpPr>
          <p:spPr>
            <a:xfrm rot="-2700000">
              <a:off x="8015636"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511" name="tx71"/>
            <p:cNvSpPr/>
            <p:nvPr/>
          </p:nvSpPr>
          <p:spPr>
            <a:xfrm rot="-2700000">
              <a:off x="8567768"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512" name="tx72"/>
            <p:cNvSpPr/>
            <p:nvPr/>
          </p:nvSpPr>
          <p:spPr>
            <a:xfrm rot="-2700000">
              <a:off x="897586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513" name="tx73"/>
            <p:cNvSpPr/>
            <p:nvPr/>
          </p:nvSpPr>
          <p:spPr>
            <a:xfrm rot="-2700000">
              <a:off x="952865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514" name="tx74"/>
            <p:cNvSpPr/>
            <p:nvPr/>
          </p:nvSpPr>
          <p:spPr>
            <a:xfrm rot="-2700000">
              <a:off x="10081420"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515" name="tx75"/>
            <p:cNvSpPr/>
            <p:nvPr/>
          </p:nvSpPr>
          <p:spPr>
            <a:xfrm rot="-2700000">
              <a:off x="10746278"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16" name="tx76"/>
            <p:cNvSpPr/>
            <p:nvPr/>
          </p:nvSpPr>
          <p:spPr>
            <a:xfrm>
              <a:off x="9270812"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517" name="tx77"/>
            <p:cNvSpPr/>
            <p:nvPr/>
          </p:nvSpPr>
          <p:spPr>
            <a:xfrm>
              <a:off x="8453559"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518" name="tx78"/>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519" name="tx79"/>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520" name="rc80"/>
            <p:cNvSpPr/>
            <p:nvPr/>
          </p:nvSpPr>
          <p:spPr>
            <a:xfrm>
              <a:off x="6628303" y="10217410"/>
              <a:ext cx="1051268" cy="182880"/>
            </a:xfrm>
            <a:prstGeom prst="rect">
              <a:avLst/>
            </a:prstGeom>
            <a:solidFill>
              <a:srgbClr val="FFFFFF">
                <a:alpha val="100000"/>
              </a:srgbClr>
            </a:solidFill>
          </p:spPr>
          <p:txBody>
            <a:bodyPr/>
            <a:lstStyle/>
            <a:p/>
          </p:txBody>
        </p:sp>
        <p:sp>
          <p:nvSpPr>
            <p:cNvPr id="521" name="rc81"/>
            <p:cNvSpPr/>
            <p:nvPr/>
          </p:nvSpPr>
          <p:spPr>
            <a:xfrm>
              <a:off x="6628303" y="10217410"/>
              <a:ext cx="182879" cy="182880"/>
            </a:xfrm>
            <a:prstGeom prst="rect">
              <a:avLst/>
            </a:prstGeom>
            <a:solidFill>
              <a:srgbClr val="FFFFFF">
                <a:alpha val="100000"/>
              </a:srgbClr>
            </a:solidFill>
          </p:spPr>
          <p:txBody>
            <a:bodyPr/>
            <a:lstStyle/>
            <a:p/>
          </p:txBody>
        </p:sp>
        <p:sp>
          <p:nvSpPr>
            <p:cNvPr id="522" name="pl82"/>
            <p:cNvSpPr/>
            <p:nvPr/>
          </p:nvSpPr>
          <p:spPr>
            <a:xfrm>
              <a:off x="6646591"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523" name="tx83"/>
            <p:cNvSpPr/>
            <p:nvPr/>
          </p:nvSpPr>
          <p:spPr>
            <a:xfrm>
              <a:off x="6919183"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524" name="rc84"/>
            <p:cNvSpPr/>
            <p:nvPr/>
          </p:nvSpPr>
          <p:spPr>
            <a:xfrm>
              <a:off x="7859571" y="10217410"/>
              <a:ext cx="4027628" cy="182880"/>
            </a:xfrm>
            <a:prstGeom prst="rect">
              <a:avLst/>
            </a:prstGeom>
            <a:solidFill>
              <a:srgbClr val="FFFFFF">
                <a:alpha val="100000"/>
              </a:srgbClr>
            </a:solidFill>
          </p:spPr>
          <p:txBody>
            <a:bodyPr/>
            <a:lstStyle/>
            <a:p/>
          </p:txBody>
        </p:sp>
        <p:sp>
          <p:nvSpPr>
            <p:cNvPr id="525" name="rc85"/>
            <p:cNvSpPr/>
            <p:nvPr/>
          </p:nvSpPr>
          <p:spPr>
            <a:xfrm>
              <a:off x="7859571" y="10217410"/>
              <a:ext cx="182879" cy="182880"/>
            </a:xfrm>
            <a:prstGeom prst="rect">
              <a:avLst/>
            </a:prstGeom>
            <a:solidFill>
              <a:srgbClr val="FFFFFF">
                <a:alpha val="100000"/>
              </a:srgbClr>
            </a:solidFill>
          </p:spPr>
          <p:txBody>
            <a:bodyPr/>
            <a:lstStyle/>
            <a:p/>
          </p:txBody>
        </p:sp>
        <p:sp>
          <p:nvSpPr>
            <p:cNvPr id="526" name="rc86"/>
            <p:cNvSpPr/>
            <p:nvPr/>
          </p:nvSpPr>
          <p:spPr>
            <a:xfrm>
              <a:off x="7868571"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527" name="rc87"/>
            <p:cNvSpPr/>
            <p:nvPr/>
          </p:nvSpPr>
          <p:spPr>
            <a:xfrm>
              <a:off x="8950811" y="10217410"/>
              <a:ext cx="182879" cy="182880"/>
            </a:xfrm>
            <a:prstGeom prst="rect">
              <a:avLst/>
            </a:prstGeom>
            <a:solidFill>
              <a:srgbClr val="FFFFFF">
                <a:alpha val="100000"/>
              </a:srgbClr>
            </a:solidFill>
          </p:spPr>
          <p:txBody>
            <a:bodyPr/>
            <a:lstStyle/>
            <a:p/>
          </p:txBody>
        </p:sp>
        <p:sp>
          <p:nvSpPr>
            <p:cNvPr id="528" name="rc88"/>
            <p:cNvSpPr/>
            <p:nvPr/>
          </p:nvSpPr>
          <p:spPr>
            <a:xfrm>
              <a:off x="8959811" y="10226410"/>
              <a:ext cx="164879"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29" name="rc89"/>
            <p:cNvSpPr/>
            <p:nvPr/>
          </p:nvSpPr>
          <p:spPr>
            <a:xfrm>
              <a:off x="9876852" y="10217410"/>
              <a:ext cx="182879" cy="182880"/>
            </a:xfrm>
            <a:prstGeom prst="rect">
              <a:avLst/>
            </a:prstGeom>
            <a:solidFill>
              <a:srgbClr val="FFFFFF">
                <a:alpha val="100000"/>
              </a:srgbClr>
            </a:solidFill>
          </p:spPr>
          <p:txBody>
            <a:bodyPr/>
            <a:lstStyle/>
            <a:p/>
          </p:txBody>
        </p:sp>
        <p:sp>
          <p:nvSpPr>
            <p:cNvPr id="530" name="rc90"/>
            <p:cNvSpPr/>
            <p:nvPr/>
          </p:nvSpPr>
          <p:spPr>
            <a:xfrm>
              <a:off x="9885852" y="10226410"/>
              <a:ext cx="164880"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531" name="rc91"/>
            <p:cNvSpPr/>
            <p:nvPr/>
          </p:nvSpPr>
          <p:spPr>
            <a:xfrm>
              <a:off x="10879094" y="10217410"/>
              <a:ext cx="182879" cy="182880"/>
            </a:xfrm>
            <a:prstGeom prst="rect">
              <a:avLst/>
            </a:prstGeom>
            <a:solidFill>
              <a:srgbClr val="FFFFFF">
                <a:alpha val="100000"/>
              </a:srgbClr>
            </a:solidFill>
          </p:spPr>
          <p:txBody>
            <a:bodyPr/>
            <a:lstStyle/>
            <a:p/>
          </p:txBody>
        </p:sp>
        <p:sp>
          <p:nvSpPr>
            <p:cNvPr id="532" name="rc92"/>
            <p:cNvSpPr/>
            <p:nvPr/>
          </p:nvSpPr>
          <p:spPr>
            <a:xfrm>
              <a:off x="10888094"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33" name="tx93"/>
            <p:cNvSpPr/>
            <p:nvPr/>
          </p:nvSpPr>
          <p:spPr>
            <a:xfrm>
              <a:off x="8150451"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34" name="tx94"/>
            <p:cNvSpPr/>
            <p:nvPr/>
          </p:nvSpPr>
          <p:spPr>
            <a:xfrm>
              <a:off x="9241691"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35" name="tx95"/>
            <p:cNvSpPr/>
            <p:nvPr/>
          </p:nvSpPr>
          <p:spPr>
            <a:xfrm>
              <a:off x="10167732"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536" name="tx96"/>
            <p:cNvSpPr/>
            <p:nvPr/>
          </p:nvSpPr>
          <p:spPr>
            <a:xfrm>
              <a:off x="11169974"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37" name="tx97"/>
            <p:cNvSpPr/>
            <p:nvPr/>
          </p:nvSpPr>
          <p:spPr>
            <a:xfrm>
              <a:off x="6642513"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38" name=""/>
          <p:cNvGrpSpPr/>
          <p:nvPr/>
        </p:nvGrpSpPr>
        <p:grpSpPr>
          <a:xfrm>
            <a:off x="12527280" y="6217920"/>
            <a:ext cx="5486400" cy="4297680"/>
            <a:chOff x="12527280" y="6217920"/>
            <a:chExt cx="5486400" cy="4297680"/>
          </a:xfrm>
        </p:grpSpPr>
        <p:sp>
          <p:nvSpPr>
            <p:cNvPr id="539"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40"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41"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42"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3"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4"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5"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6"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7"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8"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9"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0"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1"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2"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3" name="pl17"/>
            <p:cNvSpPr/>
            <p:nvPr/>
          </p:nvSpPr>
          <p:spPr>
            <a:xfrm>
              <a:off x="13329440" y="7431894"/>
              <a:ext cx="4502097" cy="1101122"/>
            </a:xfrm>
            <a:custGeom>
              <a:avLst/>
              <a:pathLst>
                <a:path w="4502097" h="1101122">
                  <a:moveTo>
                    <a:pt x="0" y="1101122"/>
                  </a:moveTo>
                  <a:lnTo>
                    <a:pt x="187587" y="896262"/>
                  </a:lnTo>
                  <a:lnTo>
                    <a:pt x="375174" y="717009"/>
                  </a:lnTo>
                  <a:lnTo>
                    <a:pt x="562762" y="537757"/>
                  </a:lnTo>
                  <a:lnTo>
                    <a:pt x="750349" y="307289"/>
                  </a:lnTo>
                  <a:lnTo>
                    <a:pt x="937937" y="204859"/>
                  </a:lnTo>
                  <a:lnTo>
                    <a:pt x="1125524" y="153644"/>
                  </a:lnTo>
                  <a:lnTo>
                    <a:pt x="1313111" y="128037"/>
                  </a:lnTo>
                  <a:lnTo>
                    <a:pt x="1500699" y="128037"/>
                  </a:lnTo>
                  <a:lnTo>
                    <a:pt x="1688286" y="102429"/>
                  </a:lnTo>
                  <a:lnTo>
                    <a:pt x="1875874" y="76822"/>
                  </a:lnTo>
                  <a:lnTo>
                    <a:pt x="2063461" y="76822"/>
                  </a:lnTo>
                  <a:lnTo>
                    <a:pt x="2251048" y="0"/>
                  </a:lnTo>
                  <a:lnTo>
                    <a:pt x="2438636" y="25607"/>
                  </a:lnTo>
                  <a:lnTo>
                    <a:pt x="2626223" y="0"/>
                  </a:lnTo>
                  <a:lnTo>
                    <a:pt x="2813811" y="102429"/>
                  </a:lnTo>
                  <a:lnTo>
                    <a:pt x="3001398" y="153644"/>
                  </a:lnTo>
                  <a:lnTo>
                    <a:pt x="3188985" y="102429"/>
                  </a:lnTo>
                  <a:lnTo>
                    <a:pt x="3376573" y="128037"/>
                  </a:lnTo>
                  <a:lnTo>
                    <a:pt x="3564160" y="102429"/>
                  </a:lnTo>
                  <a:lnTo>
                    <a:pt x="3751748" y="179252"/>
                  </a:lnTo>
                  <a:lnTo>
                    <a:pt x="3939335" y="358504"/>
                  </a:lnTo>
                  <a:lnTo>
                    <a:pt x="4126923" y="332897"/>
                  </a:lnTo>
                  <a:lnTo>
                    <a:pt x="4314510" y="435327"/>
                  </a:lnTo>
                  <a:lnTo>
                    <a:pt x="4502097" y="358504"/>
                  </a:lnTo>
                </a:path>
              </a:pathLst>
            </a:custGeom>
            <a:ln w="32521" cap="flat">
              <a:solidFill>
                <a:srgbClr val="5EB0E8">
                  <a:alpha val="100000"/>
                </a:srgbClr>
              </a:solidFill>
              <a:prstDash val="solid"/>
              <a:round/>
            </a:ln>
          </p:spPr>
          <p:txBody>
            <a:bodyPr/>
            <a:lstStyle/>
            <a:p/>
          </p:txBody>
        </p:sp>
        <p:sp>
          <p:nvSpPr>
            <p:cNvPr id="554" name="pl18"/>
            <p:cNvSpPr/>
            <p:nvPr/>
          </p:nvSpPr>
          <p:spPr>
            <a:xfrm>
              <a:off x="17643951" y="7892829"/>
              <a:ext cx="187587" cy="845047"/>
            </a:xfrm>
            <a:custGeom>
              <a:avLst/>
              <a:pathLst>
                <a:path w="187587" h="845047">
                  <a:moveTo>
                    <a:pt x="0" y="845047"/>
                  </a:moveTo>
                  <a:lnTo>
                    <a:pt x="187587" y="0"/>
                  </a:lnTo>
                </a:path>
              </a:pathLst>
            </a:custGeom>
            <a:ln w="32521" cap="flat">
              <a:solidFill>
                <a:srgbClr val="00A173">
                  <a:alpha val="100000"/>
                </a:srgbClr>
              </a:solidFill>
              <a:prstDash val="solid"/>
              <a:round/>
            </a:ln>
          </p:spPr>
          <p:txBody>
            <a:bodyPr/>
            <a:lstStyle/>
            <a:p/>
          </p:txBody>
        </p:sp>
        <p:sp>
          <p:nvSpPr>
            <p:cNvPr id="555"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56"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57"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58"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59"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60"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61"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2"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3"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4"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5"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6"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7"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8"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9"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0"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1"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2"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3"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4"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5"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6"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7"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8"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9"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0"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1"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2"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3"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4"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5"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6"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7"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8"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9"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0"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1"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2"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93"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94"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95"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96"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97"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98"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99"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600"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601"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602"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603"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604"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605"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606"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607"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608"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609"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610"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611"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612"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613"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614"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615"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616"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617"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618" name="rc82"/>
            <p:cNvSpPr/>
            <p:nvPr/>
          </p:nvSpPr>
          <p:spPr>
            <a:xfrm>
              <a:off x="14005791" y="9941072"/>
              <a:ext cx="3149396" cy="504938"/>
            </a:xfrm>
            <a:prstGeom prst="rect">
              <a:avLst/>
            </a:prstGeom>
            <a:solidFill>
              <a:srgbClr val="FFFFFF">
                <a:alpha val="100000"/>
              </a:srgbClr>
            </a:solidFill>
          </p:spPr>
          <p:txBody>
            <a:bodyPr/>
            <a:lstStyle/>
            <a:p/>
          </p:txBody>
        </p:sp>
        <p:sp>
          <p:nvSpPr>
            <p:cNvPr id="619"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620"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621"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622"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623"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624" name=""/>
          <p:cNvGrpSpPr/>
          <p:nvPr/>
        </p:nvGrpSpPr>
        <p:grpSpPr>
          <a:xfrm>
            <a:off x="594360" y="6217920"/>
            <a:ext cx="5562295" cy="4108319"/>
            <a:chOff x="594360" y="6217920"/>
            <a:chExt cx="5562295" cy="4108319"/>
          </a:xfrm>
        </p:grpSpPr>
        <p:sp>
          <p:nvSpPr>
            <p:cNvPr id="625" name="rc3"/>
            <p:cNvSpPr/>
            <p:nvPr/>
          </p:nvSpPr>
          <p:spPr>
            <a:xfrm>
              <a:off x="594360" y="6217920"/>
              <a:ext cx="5562295" cy="410831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626" name="rc4"/>
            <p:cNvSpPr/>
            <p:nvPr/>
          </p:nvSpPr>
          <p:spPr>
            <a:xfrm>
              <a:off x="2394239" y="6516351"/>
              <a:ext cx="3444854" cy="2597758"/>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627" name="rc5"/>
            <p:cNvSpPr/>
            <p:nvPr/>
          </p:nvSpPr>
          <p:spPr>
            <a:xfrm>
              <a:off x="2422476"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8" name="rc6"/>
            <p:cNvSpPr/>
            <p:nvPr/>
          </p:nvSpPr>
          <p:spPr>
            <a:xfrm>
              <a:off x="2704841"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9" name="rc7"/>
            <p:cNvSpPr/>
            <p:nvPr/>
          </p:nvSpPr>
          <p:spPr>
            <a:xfrm>
              <a:off x="2987206" y="6544587"/>
              <a:ext cx="282365" cy="282365"/>
            </a:xfrm>
            <a:prstGeom prst="rect">
              <a:avLst/>
            </a:prstGeom>
            <a:solidFill>
              <a:srgbClr val="FEE0D3">
                <a:alpha val="100000"/>
              </a:srgbClr>
            </a:solidFill>
            <a:ln w="5420" cap="flat">
              <a:solidFill>
                <a:srgbClr val="FFFFFF">
                  <a:alpha val="100000"/>
                </a:srgbClr>
              </a:solidFill>
              <a:prstDash val="solid"/>
              <a:miter/>
            </a:ln>
          </p:spPr>
          <p:txBody>
            <a:bodyPr/>
            <a:lstStyle/>
            <a:p/>
          </p:txBody>
        </p:sp>
        <p:sp>
          <p:nvSpPr>
            <p:cNvPr id="630" name="rc8"/>
            <p:cNvSpPr/>
            <p:nvPr/>
          </p:nvSpPr>
          <p:spPr>
            <a:xfrm>
              <a:off x="3269571" y="6544587"/>
              <a:ext cx="282365" cy="282365"/>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631" name="rc9"/>
            <p:cNvSpPr/>
            <p:nvPr/>
          </p:nvSpPr>
          <p:spPr>
            <a:xfrm>
              <a:off x="3551936"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2" name="rc10"/>
            <p:cNvSpPr/>
            <p:nvPr/>
          </p:nvSpPr>
          <p:spPr>
            <a:xfrm>
              <a:off x="3834301" y="6544587"/>
              <a:ext cx="282365" cy="282365"/>
            </a:xfrm>
            <a:prstGeom prst="rect">
              <a:avLst/>
            </a:prstGeom>
            <a:solidFill>
              <a:srgbClr val="FED4C2">
                <a:alpha val="100000"/>
              </a:srgbClr>
            </a:solidFill>
            <a:ln w="5420" cap="flat">
              <a:solidFill>
                <a:srgbClr val="FFFFFF">
                  <a:alpha val="100000"/>
                </a:srgbClr>
              </a:solidFill>
              <a:prstDash val="solid"/>
              <a:miter/>
            </a:ln>
          </p:spPr>
          <p:txBody>
            <a:bodyPr/>
            <a:lstStyle/>
            <a:p/>
          </p:txBody>
        </p:sp>
        <p:sp>
          <p:nvSpPr>
            <p:cNvPr id="633" name="rc11"/>
            <p:cNvSpPr/>
            <p:nvPr/>
          </p:nvSpPr>
          <p:spPr>
            <a:xfrm>
              <a:off x="4116666" y="6544587"/>
              <a:ext cx="282365" cy="282365"/>
            </a:xfrm>
            <a:prstGeom prst="rect">
              <a:avLst/>
            </a:prstGeom>
            <a:solidFill>
              <a:srgbClr val="FED4C3">
                <a:alpha val="100000"/>
              </a:srgbClr>
            </a:solidFill>
            <a:ln w="5420" cap="flat">
              <a:solidFill>
                <a:srgbClr val="FFFFFF">
                  <a:alpha val="100000"/>
                </a:srgbClr>
              </a:solidFill>
              <a:prstDash val="solid"/>
              <a:miter/>
            </a:ln>
          </p:spPr>
          <p:txBody>
            <a:bodyPr/>
            <a:lstStyle/>
            <a:p/>
          </p:txBody>
        </p:sp>
        <p:sp>
          <p:nvSpPr>
            <p:cNvPr id="634" name="rc12"/>
            <p:cNvSpPr/>
            <p:nvPr/>
          </p:nvSpPr>
          <p:spPr>
            <a:xfrm>
              <a:off x="4399031" y="6544587"/>
              <a:ext cx="282365" cy="282365"/>
            </a:xfrm>
            <a:prstGeom prst="rect">
              <a:avLst/>
            </a:prstGeom>
            <a:solidFill>
              <a:srgbClr val="F34C35">
                <a:alpha val="100000"/>
              </a:srgbClr>
            </a:solidFill>
            <a:ln w="5420" cap="flat">
              <a:solidFill>
                <a:srgbClr val="FFFFFF">
                  <a:alpha val="100000"/>
                </a:srgbClr>
              </a:solidFill>
              <a:prstDash val="solid"/>
              <a:miter/>
            </a:ln>
          </p:spPr>
          <p:txBody>
            <a:bodyPr/>
            <a:lstStyle/>
            <a:p/>
          </p:txBody>
        </p:sp>
        <p:sp>
          <p:nvSpPr>
            <p:cNvPr id="635" name="rc13"/>
            <p:cNvSpPr/>
            <p:nvPr/>
          </p:nvSpPr>
          <p:spPr>
            <a:xfrm>
              <a:off x="4681397" y="6544587"/>
              <a:ext cx="282365" cy="282365"/>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636" name="rc14"/>
            <p:cNvSpPr/>
            <p:nvPr/>
          </p:nvSpPr>
          <p:spPr>
            <a:xfrm>
              <a:off x="4963762" y="6544587"/>
              <a:ext cx="282365" cy="282365"/>
            </a:xfrm>
            <a:prstGeom prst="rect">
              <a:avLst/>
            </a:prstGeom>
            <a:solidFill>
              <a:srgbClr val="FC7D5C">
                <a:alpha val="100000"/>
              </a:srgbClr>
            </a:solidFill>
            <a:ln w="5420" cap="flat">
              <a:solidFill>
                <a:srgbClr val="FFFFFF">
                  <a:alpha val="100000"/>
                </a:srgbClr>
              </a:solidFill>
              <a:prstDash val="solid"/>
              <a:miter/>
            </a:ln>
          </p:spPr>
          <p:txBody>
            <a:bodyPr/>
            <a:lstStyle/>
            <a:p/>
          </p:txBody>
        </p:sp>
        <p:sp>
          <p:nvSpPr>
            <p:cNvPr id="637" name="rc15"/>
            <p:cNvSpPr/>
            <p:nvPr/>
          </p:nvSpPr>
          <p:spPr>
            <a:xfrm>
              <a:off x="5246127" y="6544587"/>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38" name="rc16"/>
            <p:cNvSpPr/>
            <p:nvPr/>
          </p:nvSpPr>
          <p:spPr>
            <a:xfrm>
              <a:off x="5528492" y="6544587"/>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39" name="rc17"/>
            <p:cNvSpPr/>
            <p:nvPr/>
          </p:nvSpPr>
          <p:spPr>
            <a:xfrm>
              <a:off x="2422476" y="6826953"/>
              <a:ext cx="282365" cy="282365"/>
            </a:xfrm>
            <a:prstGeom prst="rect">
              <a:avLst/>
            </a:prstGeom>
            <a:solidFill>
              <a:srgbClr val="FEC9B4">
                <a:alpha val="100000"/>
              </a:srgbClr>
            </a:solidFill>
            <a:ln w="5420" cap="flat">
              <a:solidFill>
                <a:srgbClr val="FFFFFF">
                  <a:alpha val="100000"/>
                </a:srgbClr>
              </a:solidFill>
              <a:prstDash val="solid"/>
              <a:miter/>
            </a:ln>
          </p:spPr>
          <p:txBody>
            <a:bodyPr/>
            <a:lstStyle/>
            <a:p/>
          </p:txBody>
        </p:sp>
        <p:sp>
          <p:nvSpPr>
            <p:cNvPr id="640" name="rc18"/>
            <p:cNvSpPr/>
            <p:nvPr/>
          </p:nvSpPr>
          <p:spPr>
            <a:xfrm>
              <a:off x="2704841" y="6826953"/>
              <a:ext cx="282365" cy="282365"/>
            </a:xfrm>
            <a:prstGeom prst="rect">
              <a:avLst/>
            </a:prstGeom>
            <a:solidFill>
              <a:srgbClr val="FECFBC">
                <a:alpha val="100000"/>
              </a:srgbClr>
            </a:solidFill>
            <a:ln w="5420" cap="flat">
              <a:solidFill>
                <a:srgbClr val="FFFFFF">
                  <a:alpha val="100000"/>
                </a:srgbClr>
              </a:solidFill>
              <a:prstDash val="solid"/>
              <a:miter/>
            </a:ln>
          </p:spPr>
          <p:txBody>
            <a:bodyPr/>
            <a:lstStyle/>
            <a:p/>
          </p:txBody>
        </p:sp>
        <p:sp>
          <p:nvSpPr>
            <p:cNvPr id="641" name="rc19"/>
            <p:cNvSpPr/>
            <p:nvPr/>
          </p:nvSpPr>
          <p:spPr>
            <a:xfrm>
              <a:off x="2987206" y="6826953"/>
              <a:ext cx="282365" cy="282365"/>
            </a:xfrm>
            <a:prstGeom prst="rect">
              <a:avLst/>
            </a:prstGeom>
            <a:solidFill>
              <a:srgbClr val="FECEBA">
                <a:alpha val="100000"/>
              </a:srgbClr>
            </a:solidFill>
            <a:ln w="5420" cap="flat">
              <a:solidFill>
                <a:srgbClr val="FFFFFF">
                  <a:alpha val="100000"/>
                </a:srgbClr>
              </a:solidFill>
              <a:prstDash val="solid"/>
              <a:miter/>
            </a:ln>
          </p:spPr>
          <p:txBody>
            <a:bodyPr/>
            <a:lstStyle/>
            <a:p/>
          </p:txBody>
        </p:sp>
        <p:sp>
          <p:nvSpPr>
            <p:cNvPr id="642" name="rc20"/>
            <p:cNvSpPr/>
            <p:nvPr/>
          </p:nvSpPr>
          <p:spPr>
            <a:xfrm>
              <a:off x="3269571" y="6826953"/>
              <a:ext cx="282365" cy="282365"/>
            </a:xfrm>
            <a:prstGeom prst="rect">
              <a:avLst/>
            </a:prstGeom>
            <a:solidFill>
              <a:srgbClr val="FED3C1">
                <a:alpha val="100000"/>
              </a:srgbClr>
            </a:solidFill>
            <a:ln w="5420" cap="flat">
              <a:solidFill>
                <a:srgbClr val="FFFFFF">
                  <a:alpha val="100000"/>
                </a:srgbClr>
              </a:solidFill>
              <a:prstDash val="solid"/>
              <a:miter/>
            </a:ln>
          </p:spPr>
          <p:txBody>
            <a:bodyPr/>
            <a:lstStyle/>
            <a:p/>
          </p:txBody>
        </p:sp>
        <p:sp>
          <p:nvSpPr>
            <p:cNvPr id="643" name="rc21"/>
            <p:cNvSpPr/>
            <p:nvPr/>
          </p:nvSpPr>
          <p:spPr>
            <a:xfrm>
              <a:off x="3551936" y="6826953"/>
              <a:ext cx="282365" cy="282365"/>
            </a:xfrm>
            <a:prstGeom prst="rect">
              <a:avLst/>
            </a:prstGeom>
            <a:solidFill>
              <a:srgbClr val="FECBB6">
                <a:alpha val="100000"/>
              </a:srgbClr>
            </a:solidFill>
            <a:ln w="5420" cap="flat">
              <a:solidFill>
                <a:srgbClr val="FFFFFF">
                  <a:alpha val="100000"/>
                </a:srgbClr>
              </a:solidFill>
              <a:prstDash val="solid"/>
              <a:miter/>
            </a:ln>
          </p:spPr>
          <p:txBody>
            <a:bodyPr/>
            <a:lstStyle/>
            <a:p/>
          </p:txBody>
        </p:sp>
        <p:sp>
          <p:nvSpPr>
            <p:cNvPr id="644" name="rc22"/>
            <p:cNvSpPr/>
            <p:nvPr/>
          </p:nvSpPr>
          <p:spPr>
            <a:xfrm>
              <a:off x="3834301" y="6826953"/>
              <a:ext cx="282365" cy="282365"/>
            </a:xfrm>
            <a:prstGeom prst="rect">
              <a:avLst/>
            </a:prstGeom>
            <a:solidFill>
              <a:srgbClr val="FECEBA">
                <a:alpha val="100000"/>
              </a:srgbClr>
            </a:solidFill>
            <a:ln w="5420" cap="flat">
              <a:solidFill>
                <a:srgbClr val="FFFFFF">
                  <a:alpha val="100000"/>
                </a:srgbClr>
              </a:solidFill>
              <a:prstDash val="solid"/>
              <a:miter/>
            </a:ln>
          </p:spPr>
          <p:txBody>
            <a:bodyPr/>
            <a:lstStyle/>
            <a:p/>
          </p:txBody>
        </p:sp>
        <p:sp>
          <p:nvSpPr>
            <p:cNvPr id="645" name="rc23"/>
            <p:cNvSpPr/>
            <p:nvPr/>
          </p:nvSpPr>
          <p:spPr>
            <a:xfrm>
              <a:off x="4116666" y="6826953"/>
              <a:ext cx="282365" cy="282365"/>
            </a:xfrm>
            <a:prstGeom prst="rect">
              <a:avLst/>
            </a:prstGeom>
            <a:solidFill>
              <a:srgbClr val="FED6C5">
                <a:alpha val="100000"/>
              </a:srgbClr>
            </a:solidFill>
            <a:ln w="5420" cap="flat">
              <a:solidFill>
                <a:srgbClr val="FFFFFF">
                  <a:alpha val="100000"/>
                </a:srgbClr>
              </a:solidFill>
              <a:prstDash val="solid"/>
              <a:miter/>
            </a:ln>
          </p:spPr>
          <p:txBody>
            <a:bodyPr/>
            <a:lstStyle/>
            <a:p/>
          </p:txBody>
        </p:sp>
        <p:sp>
          <p:nvSpPr>
            <p:cNvPr id="646" name="rc24"/>
            <p:cNvSpPr/>
            <p:nvPr/>
          </p:nvSpPr>
          <p:spPr>
            <a:xfrm>
              <a:off x="4399031" y="6826953"/>
              <a:ext cx="282365" cy="282365"/>
            </a:xfrm>
            <a:prstGeom prst="rect">
              <a:avLst/>
            </a:prstGeom>
            <a:solidFill>
              <a:srgbClr val="FDC7B1">
                <a:alpha val="100000"/>
              </a:srgbClr>
            </a:solidFill>
            <a:ln w="5420" cap="flat">
              <a:solidFill>
                <a:srgbClr val="FFFFFF">
                  <a:alpha val="100000"/>
                </a:srgbClr>
              </a:solidFill>
              <a:prstDash val="solid"/>
              <a:miter/>
            </a:ln>
          </p:spPr>
          <p:txBody>
            <a:bodyPr/>
            <a:lstStyle/>
            <a:p/>
          </p:txBody>
        </p:sp>
        <p:sp>
          <p:nvSpPr>
            <p:cNvPr id="647" name="rc25"/>
            <p:cNvSpPr/>
            <p:nvPr/>
          </p:nvSpPr>
          <p:spPr>
            <a:xfrm>
              <a:off x="4681397" y="6826953"/>
              <a:ext cx="282365" cy="282365"/>
            </a:xfrm>
            <a:prstGeom prst="rect">
              <a:avLst/>
            </a:prstGeom>
            <a:solidFill>
              <a:srgbClr val="FEDACB">
                <a:alpha val="100000"/>
              </a:srgbClr>
            </a:solidFill>
            <a:ln w="5420" cap="flat">
              <a:solidFill>
                <a:srgbClr val="FFFFFF">
                  <a:alpha val="100000"/>
                </a:srgbClr>
              </a:solidFill>
              <a:prstDash val="solid"/>
              <a:miter/>
            </a:ln>
          </p:spPr>
          <p:txBody>
            <a:bodyPr/>
            <a:lstStyle/>
            <a:p/>
          </p:txBody>
        </p:sp>
        <p:sp>
          <p:nvSpPr>
            <p:cNvPr id="648" name="rc26"/>
            <p:cNvSpPr/>
            <p:nvPr/>
          </p:nvSpPr>
          <p:spPr>
            <a:xfrm>
              <a:off x="4963762"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9" name="rc27"/>
            <p:cNvSpPr/>
            <p:nvPr/>
          </p:nvSpPr>
          <p:spPr>
            <a:xfrm>
              <a:off x="5246127" y="6826953"/>
              <a:ext cx="282365" cy="282365"/>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650" name="rc28"/>
            <p:cNvSpPr/>
            <p:nvPr/>
          </p:nvSpPr>
          <p:spPr>
            <a:xfrm>
              <a:off x="5528492" y="6826953"/>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51" name="rc29"/>
            <p:cNvSpPr/>
            <p:nvPr/>
          </p:nvSpPr>
          <p:spPr>
            <a:xfrm>
              <a:off x="2422476" y="7109318"/>
              <a:ext cx="282365" cy="282365"/>
            </a:xfrm>
            <a:prstGeom prst="rect">
              <a:avLst/>
            </a:prstGeom>
            <a:solidFill>
              <a:srgbClr val="FEDFD1">
                <a:alpha val="100000"/>
              </a:srgbClr>
            </a:solidFill>
            <a:ln w="5420" cap="flat">
              <a:solidFill>
                <a:srgbClr val="FFFFFF">
                  <a:alpha val="100000"/>
                </a:srgbClr>
              </a:solidFill>
              <a:prstDash val="solid"/>
              <a:miter/>
            </a:ln>
          </p:spPr>
          <p:txBody>
            <a:bodyPr/>
            <a:lstStyle/>
            <a:p/>
          </p:txBody>
        </p:sp>
        <p:sp>
          <p:nvSpPr>
            <p:cNvPr id="652" name="rc30"/>
            <p:cNvSpPr/>
            <p:nvPr/>
          </p:nvSpPr>
          <p:spPr>
            <a:xfrm>
              <a:off x="2704841"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3" name="rc31"/>
            <p:cNvSpPr/>
            <p:nvPr/>
          </p:nvSpPr>
          <p:spPr>
            <a:xfrm>
              <a:off x="2987206"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4" name="rc32"/>
            <p:cNvSpPr/>
            <p:nvPr/>
          </p:nvSpPr>
          <p:spPr>
            <a:xfrm>
              <a:off x="3269571"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5" name="rc33"/>
            <p:cNvSpPr/>
            <p:nvPr/>
          </p:nvSpPr>
          <p:spPr>
            <a:xfrm>
              <a:off x="3551936"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6" name="rc34"/>
            <p:cNvSpPr/>
            <p:nvPr/>
          </p:nvSpPr>
          <p:spPr>
            <a:xfrm>
              <a:off x="3834301"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7" name="rc35"/>
            <p:cNvSpPr/>
            <p:nvPr/>
          </p:nvSpPr>
          <p:spPr>
            <a:xfrm>
              <a:off x="4116666"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8" name="rc36"/>
            <p:cNvSpPr/>
            <p:nvPr/>
          </p:nvSpPr>
          <p:spPr>
            <a:xfrm>
              <a:off x="4399031" y="710931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59" name="rc37"/>
            <p:cNvSpPr/>
            <p:nvPr/>
          </p:nvSpPr>
          <p:spPr>
            <a:xfrm>
              <a:off x="4681397" y="7109318"/>
              <a:ext cx="282365" cy="282365"/>
            </a:xfrm>
            <a:prstGeom prst="rect">
              <a:avLst/>
            </a:prstGeom>
            <a:solidFill>
              <a:srgbClr val="FDA385">
                <a:alpha val="100000"/>
              </a:srgbClr>
            </a:solidFill>
            <a:ln w="5420" cap="flat">
              <a:solidFill>
                <a:srgbClr val="FFFFFF">
                  <a:alpha val="100000"/>
                </a:srgbClr>
              </a:solidFill>
              <a:prstDash val="solid"/>
              <a:miter/>
            </a:ln>
          </p:spPr>
          <p:txBody>
            <a:bodyPr/>
            <a:lstStyle/>
            <a:p/>
          </p:txBody>
        </p:sp>
        <p:sp>
          <p:nvSpPr>
            <p:cNvPr id="660" name="rc38"/>
            <p:cNvSpPr/>
            <p:nvPr/>
          </p:nvSpPr>
          <p:spPr>
            <a:xfrm>
              <a:off x="4963762" y="7109318"/>
              <a:ext cx="282365" cy="282365"/>
            </a:xfrm>
            <a:prstGeom prst="rect">
              <a:avLst/>
            </a:prstGeom>
            <a:solidFill>
              <a:srgbClr val="FC7D5C">
                <a:alpha val="100000"/>
              </a:srgbClr>
            </a:solidFill>
            <a:ln w="5420" cap="flat">
              <a:solidFill>
                <a:srgbClr val="FFFFFF">
                  <a:alpha val="100000"/>
                </a:srgbClr>
              </a:solidFill>
              <a:prstDash val="solid"/>
              <a:miter/>
            </a:ln>
          </p:spPr>
          <p:txBody>
            <a:bodyPr/>
            <a:lstStyle/>
            <a:p/>
          </p:txBody>
        </p:sp>
        <p:sp>
          <p:nvSpPr>
            <p:cNvPr id="661" name="rc39"/>
            <p:cNvSpPr/>
            <p:nvPr/>
          </p:nvSpPr>
          <p:spPr>
            <a:xfrm>
              <a:off x="5246127"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2" name="rc40"/>
            <p:cNvSpPr/>
            <p:nvPr/>
          </p:nvSpPr>
          <p:spPr>
            <a:xfrm>
              <a:off x="5528492" y="710931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3" name="rc41"/>
            <p:cNvSpPr/>
            <p:nvPr/>
          </p:nvSpPr>
          <p:spPr>
            <a:xfrm>
              <a:off x="2422476" y="7391683"/>
              <a:ext cx="282365" cy="282365"/>
            </a:xfrm>
            <a:prstGeom prst="rect">
              <a:avLst/>
            </a:prstGeom>
            <a:solidFill>
              <a:srgbClr val="FED4C1">
                <a:alpha val="100000"/>
              </a:srgbClr>
            </a:solidFill>
            <a:ln w="5420" cap="flat">
              <a:solidFill>
                <a:srgbClr val="FFFFFF">
                  <a:alpha val="100000"/>
                </a:srgbClr>
              </a:solidFill>
              <a:prstDash val="solid"/>
              <a:miter/>
            </a:ln>
          </p:spPr>
          <p:txBody>
            <a:bodyPr/>
            <a:lstStyle/>
            <a:p/>
          </p:txBody>
        </p:sp>
        <p:sp>
          <p:nvSpPr>
            <p:cNvPr id="664" name="rc42"/>
            <p:cNvSpPr/>
            <p:nvPr/>
          </p:nvSpPr>
          <p:spPr>
            <a:xfrm>
              <a:off x="2704841" y="7391683"/>
              <a:ext cx="282365" cy="282365"/>
            </a:xfrm>
            <a:prstGeom prst="rect">
              <a:avLst/>
            </a:prstGeom>
            <a:solidFill>
              <a:srgbClr val="FEDACA">
                <a:alpha val="100000"/>
              </a:srgbClr>
            </a:solidFill>
            <a:ln w="5420" cap="flat">
              <a:solidFill>
                <a:srgbClr val="FFFFFF">
                  <a:alpha val="100000"/>
                </a:srgbClr>
              </a:solidFill>
              <a:prstDash val="solid"/>
              <a:miter/>
            </a:ln>
          </p:spPr>
          <p:txBody>
            <a:bodyPr/>
            <a:lstStyle/>
            <a:p/>
          </p:txBody>
        </p:sp>
        <p:sp>
          <p:nvSpPr>
            <p:cNvPr id="665" name="rc43"/>
            <p:cNvSpPr/>
            <p:nvPr/>
          </p:nvSpPr>
          <p:spPr>
            <a:xfrm>
              <a:off x="2987206" y="7391683"/>
              <a:ext cx="282365" cy="282365"/>
            </a:xfrm>
            <a:prstGeom prst="rect">
              <a:avLst/>
            </a:prstGeom>
            <a:solidFill>
              <a:srgbClr val="FED3C1">
                <a:alpha val="100000"/>
              </a:srgbClr>
            </a:solidFill>
            <a:ln w="5420" cap="flat">
              <a:solidFill>
                <a:srgbClr val="FFFFFF">
                  <a:alpha val="100000"/>
                </a:srgbClr>
              </a:solidFill>
              <a:prstDash val="solid"/>
              <a:miter/>
            </a:ln>
          </p:spPr>
          <p:txBody>
            <a:bodyPr/>
            <a:lstStyle/>
            <a:p/>
          </p:txBody>
        </p:sp>
        <p:sp>
          <p:nvSpPr>
            <p:cNvPr id="666" name="rc44"/>
            <p:cNvSpPr/>
            <p:nvPr/>
          </p:nvSpPr>
          <p:spPr>
            <a:xfrm>
              <a:off x="3269571" y="7391683"/>
              <a:ext cx="282365" cy="282365"/>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667" name="rc45"/>
            <p:cNvSpPr/>
            <p:nvPr/>
          </p:nvSpPr>
          <p:spPr>
            <a:xfrm>
              <a:off x="3551936" y="7391683"/>
              <a:ext cx="282365" cy="282365"/>
            </a:xfrm>
            <a:prstGeom prst="rect">
              <a:avLst/>
            </a:prstGeom>
            <a:solidFill>
              <a:srgbClr val="FEDFD1">
                <a:alpha val="100000"/>
              </a:srgbClr>
            </a:solidFill>
            <a:ln w="5420" cap="flat">
              <a:solidFill>
                <a:srgbClr val="FFFFFF">
                  <a:alpha val="100000"/>
                </a:srgbClr>
              </a:solidFill>
              <a:prstDash val="solid"/>
              <a:miter/>
            </a:ln>
          </p:spPr>
          <p:txBody>
            <a:bodyPr/>
            <a:lstStyle/>
            <a:p/>
          </p:txBody>
        </p:sp>
        <p:sp>
          <p:nvSpPr>
            <p:cNvPr id="668" name="rc46"/>
            <p:cNvSpPr/>
            <p:nvPr/>
          </p:nvSpPr>
          <p:spPr>
            <a:xfrm>
              <a:off x="3834301" y="7391683"/>
              <a:ext cx="282365" cy="282365"/>
            </a:xfrm>
            <a:prstGeom prst="rect">
              <a:avLst/>
            </a:prstGeom>
            <a:solidFill>
              <a:srgbClr val="FEC9B4">
                <a:alpha val="100000"/>
              </a:srgbClr>
            </a:solidFill>
            <a:ln w="5420" cap="flat">
              <a:solidFill>
                <a:srgbClr val="FFFFFF">
                  <a:alpha val="100000"/>
                </a:srgbClr>
              </a:solidFill>
              <a:prstDash val="solid"/>
              <a:miter/>
            </a:ln>
          </p:spPr>
          <p:txBody>
            <a:bodyPr/>
            <a:lstStyle/>
            <a:p/>
          </p:txBody>
        </p:sp>
        <p:sp>
          <p:nvSpPr>
            <p:cNvPr id="669" name="rc47"/>
            <p:cNvSpPr/>
            <p:nvPr/>
          </p:nvSpPr>
          <p:spPr>
            <a:xfrm>
              <a:off x="4116666" y="7391683"/>
              <a:ext cx="282365" cy="282365"/>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670" name="rc48"/>
            <p:cNvSpPr/>
            <p:nvPr/>
          </p:nvSpPr>
          <p:spPr>
            <a:xfrm>
              <a:off x="4399031" y="7391683"/>
              <a:ext cx="282365" cy="282365"/>
            </a:xfrm>
            <a:prstGeom prst="rect">
              <a:avLst/>
            </a:prstGeom>
            <a:solidFill>
              <a:srgbClr val="FEDBCB">
                <a:alpha val="100000"/>
              </a:srgbClr>
            </a:solidFill>
            <a:ln w="5420" cap="flat">
              <a:solidFill>
                <a:srgbClr val="FFFFFF">
                  <a:alpha val="100000"/>
                </a:srgbClr>
              </a:solidFill>
              <a:prstDash val="solid"/>
              <a:miter/>
            </a:ln>
          </p:spPr>
          <p:txBody>
            <a:bodyPr/>
            <a:lstStyle/>
            <a:p/>
          </p:txBody>
        </p:sp>
        <p:sp>
          <p:nvSpPr>
            <p:cNvPr id="671" name="rc49"/>
            <p:cNvSpPr/>
            <p:nvPr/>
          </p:nvSpPr>
          <p:spPr>
            <a:xfrm>
              <a:off x="4681397" y="7391683"/>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72" name="rc50"/>
            <p:cNvSpPr/>
            <p:nvPr/>
          </p:nvSpPr>
          <p:spPr>
            <a:xfrm>
              <a:off x="4963762"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3" name="rc51"/>
            <p:cNvSpPr/>
            <p:nvPr/>
          </p:nvSpPr>
          <p:spPr>
            <a:xfrm>
              <a:off x="5246127" y="739168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4" name="rc52"/>
            <p:cNvSpPr/>
            <p:nvPr/>
          </p:nvSpPr>
          <p:spPr>
            <a:xfrm>
              <a:off x="5528492" y="7391683"/>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75" name="rc53"/>
            <p:cNvSpPr/>
            <p:nvPr/>
          </p:nvSpPr>
          <p:spPr>
            <a:xfrm>
              <a:off x="2422476" y="7674048"/>
              <a:ext cx="282365" cy="282365"/>
            </a:xfrm>
            <a:prstGeom prst="rect">
              <a:avLst/>
            </a:prstGeom>
            <a:solidFill>
              <a:srgbClr val="FECBB6">
                <a:alpha val="100000"/>
              </a:srgbClr>
            </a:solidFill>
            <a:ln w="5420" cap="flat">
              <a:solidFill>
                <a:srgbClr val="FFFFFF">
                  <a:alpha val="100000"/>
                </a:srgbClr>
              </a:solidFill>
              <a:prstDash val="solid"/>
              <a:miter/>
            </a:ln>
          </p:spPr>
          <p:txBody>
            <a:bodyPr/>
            <a:lstStyle/>
            <a:p/>
          </p:txBody>
        </p:sp>
        <p:sp>
          <p:nvSpPr>
            <p:cNvPr id="676" name="rc54"/>
            <p:cNvSpPr/>
            <p:nvPr/>
          </p:nvSpPr>
          <p:spPr>
            <a:xfrm>
              <a:off x="2704841" y="7674048"/>
              <a:ext cx="282365" cy="282365"/>
            </a:xfrm>
            <a:prstGeom prst="rect">
              <a:avLst/>
            </a:prstGeom>
            <a:solidFill>
              <a:srgbClr val="FDC3AB">
                <a:alpha val="100000"/>
              </a:srgbClr>
            </a:solidFill>
            <a:ln w="5420" cap="flat">
              <a:solidFill>
                <a:srgbClr val="FFFFFF">
                  <a:alpha val="100000"/>
                </a:srgbClr>
              </a:solidFill>
              <a:prstDash val="solid"/>
              <a:miter/>
            </a:ln>
          </p:spPr>
          <p:txBody>
            <a:bodyPr/>
            <a:lstStyle/>
            <a:p/>
          </p:txBody>
        </p:sp>
        <p:sp>
          <p:nvSpPr>
            <p:cNvPr id="677" name="rc55"/>
            <p:cNvSpPr/>
            <p:nvPr/>
          </p:nvSpPr>
          <p:spPr>
            <a:xfrm>
              <a:off x="2987206" y="7674048"/>
              <a:ext cx="282365" cy="282365"/>
            </a:xfrm>
            <a:prstGeom prst="rect">
              <a:avLst/>
            </a:prstGeom>
            <a:solidFill>
              <a:srgbClr val="FED0BD">
                <a:alpha val="100000"/>
              </a:srgbClr>
            </a:solidFill>
            <a:ln w="5420" cap="flat">
              <a:solidFill>
                <a:srgbClr val="FFFFFF">
                  <a:alpha val="100000"/>
                </a:srgbClr>
              </a:solidFill>
              <a:prstDash val="solid"/>
              <a:miter/>
            </a:ln>
          </p:spPr>
          <p:txBody>
            <a:bodyPr/>
            <a:lstStyle/>
            <a:p/>
          </p:txBody>
        </p:sp>
        <p:sp>
          <p:nvSpPr>
            <p:cNvPr id="678" name="rc56"/>
            <p:cNvSpPr/>
            <p:nvPr/>
          </p:nvSpPr>
          <p:spPr>
            <a:xfrm>
              <a:off x="3269571" y="7674048"/>
              <a:ext cx="282365" cy="282365"/>
            </a:xfrm>
            <a:prstGeom prst="rect">
              <a:avLst/>
            </a:prstGeom>
            <a:solidFill>
              <a:srgbClr val="FEDACA">
                <a:alpha val="100000"/>
              </a:srgbClr>
            </a:solidFill>
            <a:ln w="5420" cap="flat">
              <a:solidFill>
                <a:srgbClr val="FFFFFF">
                  <a:alpha val="100000"/>
                </a:srgbClr>
              </a:solidFill>
              <a:prstDash val="solid"/>
              <a:miter/>
            </a:ln>
          </p:spPr>
          <p:txBody>
            <a:bodyPr/>
            <a:lstStyle/>
            <a:p/>
          </p:txBody>
        </p:sp>
        <p:sp>
          <p:nvSpPr>
            <p:cNvPr id="679" name="rc57"/>
            <p:cNvSpPr/>
            <p:nvPr/>
          </p:nvSpPr>
          <p:spPr>
            <a:xfrm>
              <a:off x="3551936" y="7674048"/>
              <a:ext cx="282365" cy="282365"/>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680" name="rc58"/>
            <p:cNvSpPr/>
            <p:nvPr/>
          </p:nvSpPr>
          <p:spPr>
            <a:xfrm>
              <a:off x="3834301" y="7674048"/>
              <a:ext cx="282365" cy="282365"/>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681" name="rc59"/>
            <p:cNvSpPr/>
            <p:nvPr/>
          </p:nvSpPr>
          <p:spPr>
            <a:xfrm>
              <a:off x="4116666" y="7674048"/>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82" name="rc60"/>
            <p:cNvSpPr/>
            <p:nvPr/>
          </p:nvSpPr>
          <p:spPr>
            <a:xfrm>
              <a:off x="4399031" y="7674048"/>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83" name="rc61"/>
            <p:cNvSpPr/>
            <p:nvPr/>
          </p:nvSpPr>
          <p:spPr>
            <a:xfrm>
              <a:off x="4681397"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4" name="rc62"/>
            <p:cNvSpPr/>
            <p:nvPr/>
          </p:nvSpPr>
          <p:spPr>
            <a:xfrm>
              <a:off x="4963762" y="767404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85" name="rc63"/>
            <p:cNvSpPr/>
            <p:nvPr/>
          </p:nvSpPr>
          <p:spPr>
            <a:xfrm>
              <a:off x="5246127" y="767404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86" name="rc64"/>
            <p:cNvSpPr/>
            <p:nvPr/>
          </p:nvSpPr>
          <p:spPr>
            <a:xfrm>
              <a:off x="5528492"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7" name="rc65"/>
            <p:cNvSpPr/>
            <p:nvPr/>
          </p:nvSpPr>
          <p:spPr>
            <a:xfrm>
              <a:off x="2422476" y="7956413"/>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88" name="rc66"/>
            <p:cNvSpPr/>
            <p:nvPr/>
          </p:nvSpPr>
          <p:spPr>
            <a:xfrm>
              <a:off x="2704841" y="7956413"/>
              <a:ext cx="282365" cy="282365"/>
            </a:xfrm>
            <a:prstGeom prst="rect">
              <a:avLst/>
            </a:prstGeom>
            <a:solidFill>
              <a:srgbClr val="FEE1D3">
                <a:alpha val="100000"/>
              </a:srgbClr>
            </a:solidFill>
            <a:ln w="5420" cap="flat">
              <a:solidFill>
                <a:srgbClr val="FFFFFF">
                  <a:alpha val="100000"/>
                </a:srgbClr>
              </a:solidFill>
              <a:prstDash val="solid"/>
              <a:miter/>
            </a:ln>
          </p:spPr>
          <p:txBody>
            <a:bodyPr/>
            <a:lstStyle/>
            <a:p/>
          </p:txBody>
        </p:sp>
        <p:sp>
          <p:nvSpPr>
            <p:cNvPr id="689" name="rc67"/>
            <p:cNvSpPr/>
            <p:nvPr/>
          </p:nvSpPr>
          <p:spPr>
            <a:xfrm>
              <a:off x="2987206" y="7956413"/>
              <a:ext cx="282365" cy="282365"/>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690" name="rc68"/>
            <p:cNvSpPr/>
            <p:nvPr/>
          </p:nvSpPr>
          <p:spPr>
            <a:xfrm>
              <a:off x="3269571" y="7956413"/>
              <a:ext cx="282365" cy="282365"/>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691" name="rc69"/>
            <p:cNvSpPr/>
            <p:nvPr/>
          </p:nvSpPr>
          <p:spPr>
            <a:xfrm>
              <a:off x="3551936" y="7956413"/>
              <a:ext cx="282365" cy="282365"/>
            </a:xfrm>
            <a:prstGeom prst="rect">
              <a:avLst/>
            </a:prstGeom>
            <a:solidFill>
              <a:srgbClr val="FEE4D7">
                <a:alpha val="100000"/>
              </a:srgbClr>
            </a:solidFill>
            <a:ln w="5420" cap="flat">
              <a:solidFill>
                <a:srgbClr val="FFFFFF">
                  <a:alpha val="100000"/>
                </a:srgbClr>
              </a:solidFill>
              <a:prstDash val="solid"/>
              <a:miter/>
            </a:ln>
          </p:spPr>
          <p:txBody>
            <a:bodyPr/>
            <a:lstStyle/>
            <a:p/>
          </p:txBody>
        </p:sp>
        <p:sp>
          <p:nvSpPr>
            <p:cNvPr id="692" name="rc70"/>
            <p:cNvSpPr/>
            <p:nvPr/>
          </p:nvSpPr>
          <p:spPr>
            <a:xfrm>
              <a:off x="3834301" y="7956413"/>
              <a:ext cx="282365" cy="282365"/>
            </a:xfrm>
            <a:prstGeom prst="rect">
              <a:avLst/>
            </a:prstGeom>
            <a:solidFill>
              <a:srgbClr val="FEDDCE">
                <a:alpha val="100000"/>
              </a:srgbClr>
            </a:solidFill>
            <a:ln w="5420" cap="flat">
              <a:solidFill>
                <a:srgbClr val="FFFFFF">
                  <a:alpha val="100000"/>
                </a:srgbClr>
              </a:solidFill>
              <a:prstDash val="solid"/>
              <a:miter/>
            </a:ln>
          </p:spPr>
          <p:txBody>
            <a:bodyPr/>
            <a:lstStyle/>
            <a:p/>
          </p:txBody>
        </p:sp>
        <p:sp>
          <p:nvSpPr>
            <p:cNvPr id="693" name="rc71"/>
            <p:cNvSpPr/>
            <p:nvPr/>
          </p:nvSpPr>
          <p:spPr>
            <a:xfrm>
              <a:off x="4116666" y="7956413"/>
              <a:ext cx="282365" cy="282365"/>
            </a:xfrm>
            <a:prstGeom prst="rect">
              <a:avLst/>
            </a:prstGeom>
            <a:solidFill>
              <a:srgbClr val="FED9C9">
                <a:alpha val="100000"/>
              </a:srgbClr>
            </a:solidFill>
            <a:ln w="5420" cap="flat">
              <a:solidFill>
                <a:srgbClr val="FFFFFF">
                  <a:alpha val="100000"/>
                </a:srgbClr>
              </a:solidFill>
              <a:prstDash val="solid"/>
              <a:miter/>
            </a:ln>
          </p:spPr>
          <p:txBody>
            <a:bodyPr/>
            <a:lstStyle/>
            <a:p/>
          </p:txBody>
        </p:sp>
        <p:sp>
          <p:nvSpPr>
            <p:cNvPr id="694" name="rc72"/>
            <p:cNvSpPr/>
            <p:nvPr/>
          </p:nvSpPr>
          <p:spPr>
            <a:xfrm>
              <a:off x="4399031" y="7956413"/>
              <a:ext cx="282365" cy="282365"/>
            </a:xfrm>
            <a:prstGeom prst="rect">
              <a:avLst/>
            </a:prstGeom>
            <a:solidFill>
              <a:srgbClr val="FECDB9">
                <a:alpha val="100000"/>
              </a:srgbClr>
            </a:solidFill>
            <a:ln w="5420" cap="flat">
              <a:solidFill>
                <a:srgbClr val="FFFFFF">
                  <a:alpha val="100000"/>
                </a:srgbClr>
              </a:solidFill>
              <a:prstDash val="solid"/>
              <a:miter/>
            </a:ln>
          </p:spPr>
          <p:txBody>
            <a:bodyPr/>
            <a:lstStyle/>
            <a:p/>
          </p:txBody>
        </p:sp>
        <p:sp>
          <p:nvSpPr>
            <p:cNvPr id="695" name="rc73"/>
            <p:cNvSpPr/>
            <p:nvPr/>
          </p:nvSpPr>
          <p:spPr>
            <a:xfrm>
              <a:off x="4681397" y="7956413"/>
              <a:ext cx="282365" cy="282365"/>
            </a:xfrm>
            <a:prstGeom prst="rect">
              <a:avLst/>
            </a:prstGeom>
            <a:solidFill>
              <a:srgbClr val="FED9C9">
                <a:alpha val="100000"/>
              </a:srgbClr>
            </a:solidFill>
            <a:ln w="5420" cap="flat">
              <a:solidFill>
                <a:srgbClr val="FFFFFF">
                  <a:alpha val="100000"/>
                </a:srgbClr>
              </a:solidFill>
              <a:prstDash val="solid"/>
              <a:miter/>
            </a:ln>
          </p:spPr>
          <p:txBody>
            <a:bodyPr/>
            <a:lstStyle/>
            <a:p/>
          </p:txBody>
        </p:sp>
        <p:sp>
          <p:nvSpPr>
            <p:cNvPr id="696" name="rc74"/>
            <p:cNvSpPr/>
            <p:nvPr/>
          </p:nvSpPr>
          <p:spPr>
            <a:xfrm>
              <a:off x="4963762"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7" name="rc75"/>
            <p:cNvSpPr/>
            <p:nvPr/>
          </p:nvSpPr>
          <p:spPr>
            <a:xfrm>
              <a:off x="5246127" y="7956413"/>
              <a:ext cx="282365" cy="282365"/>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698" name="rc76"/>
            <p:cNvSpPr/>
            <p:nvPr/>
          </p:nvSpPr>
          <p:spPr>
            <a:xfrm>
              <a:off x="5528492" y="7956413"/>
              <a:ext cx="282365" cy="282365"/>
            </a:xfrm>
            <a:prstGeom prst="rect">
              <a:avLst/>
            </a:prstGeom>
            <a:solidFill>
              <a:srgbClr val="FEE4D7">
                <a:alpha val="100000"/>
              </a:srgbClr>
            </a:solidFill>
            <a:ln w="5420" cap="flat">
              <a:solidFill>
                <a:srgbClr val="FFFFFF">
                  <a:alpha val="100000"/>
                </a:srgbClr>
              </a:solidFill>
              <a:prstDash val="solid"/>
              <a:miter/>
            </a:ln>
          </p:spPr>
          <p:txBody>
            <a:bodyPr/>
            <a:lstStyle/>
            <a:p/>
          </p:txBody>
        </p:sp>
        <p:sp>
          <p:nvSpPr>
            <p:cNvPr id="699" name="rc77"/>
            <p:cNvSpPr/>
            <p:nvPr/>
          </p:nvSpPr>
          <p:spPr>
            <a:xfrm>
              <a:off x="2422476" y="8238778"/>
              <a:ext cx="282365" cy="282365"/>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700" name="rc78"/>
            <p:cNvSpPr/>
            <p:nvPr/>
          </p:nvSpPr>
          <p:spPr>
            <a:xfrm>
              <a:off x="2704841" y="8238778"/>
              <a:ext cx="282365" cy="282365"/>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701" name="rc79"/>
            <p:cNvSpPr/>
            <p:nvPr/>
          </p:nvSpPr>
          <p:spPr>
            <a:xfrm>
              <a:off x="2987206" y="8238778"/>
              <a:ext cx="282365" cy="282365"/>
            </a:xfrm>
            <a:prstGeom prst="rect">
              <a:avLst/>
            </a:prstGeom>
            <a:solidFill>
              <a:srgbClr val="FEDED0">
                <a:alpha val="100000"/>
              </a:srgbClr>
            </a:solidFill>
            <a:ln w="5420" cap="flat">
              <a:solidFill>
                <a:srgbClr val="FFFFFF">
                  <a:alpha val="100000"/>
                </a:srgbClr>
              </a:solidFill>
              <a:prstDash val="solid"/>
              <a:miter/>
            </a:ln>
          </p:spPr>
          <p:txBody>
            <a:bodyPr/>
            <a:lstStyle/>
            <a:p/>
          </p:txBody>
        </p:sp>
        <p:sp>
          <p:nvSpPr>
            <p:cNvPr id="702" name="rc80"/>
            <p:cNvSpPr/>
            <p:nvPr/>
          </p:nvSpPr>
          <p:spPr>
            <a:xfrm>
              <a:off x="3269571" y="8238778"/>
              <a:ext cx="282365" cy="282365"/>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703" name="rc81"/>
            <p:cNvSpPr/>
            <p:nvPr/>
          </p:nvSpPr>
          <p:spPr>
            <a:xfrm>
              <a:off x="3551936" y="8238778"/>
              <a:ext cx="282365" cy="282365"/>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704" name="rc82"/>
            <p:cNvSpPr/>
            <p:nvPr/>
          </p:nvSpPr>
          <p:spPr>
            <a:xfrm>
              <a:off x="3834301" y="8238778"/>
              <a:ext cx="282365" cy="282365"/>
            </a:xfrm>
            <a:prstGeom prst="rect">
              <a:avLst/>
            </a:prstGeom>
            <a:solidFill>
              <a:srgbClr val="FEDFD1">
                <a:alpha val="100000"/>
              </a:srgbClr>
            </a:solidFill>
            <a:ln w="5420" cap="flat">
              <a:solidFill>
                <a:srgbClr val="FFFFFF">
                  <a:alpha val="100000"/>
                </a:srgbClr>
              </a:solidFill>
              <a:prstDash val="solid"/>
              <a:miter/>
            </a:ln>
          </p:spPr>
          <p:txBody>
            <a:bodyPr/>
            <a:lstStyle/>
            <a:p/>
          </p:txBody>
        </p:sp>
        <p:sp>
          <p:nvSpPr>
            <p:cNvPr id="705" name="rc83"/>
            <p:cNvSpPr/>
            <p:nvPr/>
          </p:nvSpPr>
          <p:spPr>
            <a:xfrm>
              <a:off x="4116666" y="8238778"/>
              <a:ext cx="282365" cy="282365"/>
            </a:xfrm>
            <a:prstGeom prst="rect">
              <a:avLst/>
            </a:prstGeom>
            <a:solidFill>
              <a:srgbClr val="FEE4D7">
                <a:alpha val="100000"/>
              </a:srgbClr>
            </a:solidFill>
            <a:ln w="5420" cap="flat">
              <a:solidFill>
                <a:srgbClr val="FFFFFF">
                  <a:alpha val="100000"/>
                </a:srgbClr>
              </a:solidFill>
              <a:prstDash val="solid"/>
              <a:miter/>
            </a:ln>
          </p:spPr>
          <p:txBody>
            <a:bodyPr/>
            <a:lstStyle/>
            <a:p/>
          </p:txBody>
        </p:sp>
        <p:sp>
          <p:nvSpPr>
            <p:cNvPr id="706" name="rc84"/>
            <p:cNvSpPr/>
            <p:nvPr/>
          </p:nvSpPr>
          <p:spPr>
            <a:xfrm>
              <a:off x="4399031" y="8238778"/>
              <a:ext cx="282365" cy="282365"/>
            </a:xfrm>
            <a:prstGeom prst="rect">
              <a:avLst/>
            </a:prstGeom>
            <a:solidFill>
              <a:srgbClr val="FED9C9">
                <a:alpha val="100000"/>
              </a:srgbClr>
            </a:solidFill>
            <a:ln w="5420" cap="flat">
              <a:solidFill>
                <a:srgbClr val="FFFFFF">
                  <a:alpha val="100000"/>
                </a:srgbClr>
              </a:solidFill>
              <a:prstDash val="solid"/>
              <a:miter/>
            </a:ln>
          </p:spPr>
          <p:txBody>
            <a:bodyPr/>
            <a:lstStyle/>
            <a:p/>
          </p:txBody>
        </p:sp>
        <p:sp>
          <p:nvSpPr>
            <p:cNvPr id="707" name="rc85"/>
            <p:cNvSpPr/>
            <p:nvPr/>
          </p:nvSpPr>
          <p:spPr>
            <a:xfrm>
              <a:off x="4681397" y="8238778"/>
              <a:ext cx="282365" cy="282365"/>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708" name="rc86"/>
            <p:cNvSpPr/>
            <p:nvPr/>
          </p:nvSpPr>
          <p:spPr>
            <a:xfrm>
              <a:off x="4963762"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9" name="rc87"/>
            <p:cNvSpPr/>
            <p:nvPr/>
          </p:nvSpPr>
          <p:spPr>
            <a:xfrm>
              <a:off x="5246127" y="8238778"/>
              <a:ext cx="282365" cy="282365"/>
            </a:xfrm>
            <a:prstGeom prst="rect">
              <a:avLst/>
            </a:prstGeom>
            <a:solidFill>
              <a:srgbClr val="FEE4D7">
                <a:alpha val="100000"/>
              </a:srgbClr>
            </a:solidFill>
            <a:ln w="5420" cap="flat">
              <a:solidFill>
                <a:srgbClr val="FFFFFF">
                  <a:alpha val="100000"/>
                </a:srgbClr>
              </a:solidFill>
              <a:prstDash val="solid"/>
              <a:miter/>
            </a:ln>
          </p:spPr>
          <p:txBody>
            <a:bodyPr/>
            <a:lstStyle/>
            <a:p/>
          </p:txBody>
        </p:sp>
        <p:sp>
          <p:nvSpPr>
            <p:cNvPr id="710" name="rc88"/>
            <p:cNvSpPr/>
            <p:nvPr/>
          </p:nvSpPr>
          <p:spPr>
            <a:xfrm>
              <a:off x="5528492" y="8238778"/>
              <a:ext cx="282365" cy="282365"/>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711" name="rc89"/>
            <p:cNvSpPr/>
            <p:nvPr/>
          </p:nvSpPr>
          <p:spPr>
            <a:xfrm>
              <a:off x="2422476" y="8521143"/>
              <a:ext cx="282365" cy="282365"/>
            </a:xfrm>
            <a:prstGeom prst="rect">
              <a:avLst/>
            </a:prstGeom>
            <a:solidFill>
              <a:srgbClr val="FECCB7">
                <a:alpha val="100000"/>
              </a:srgbClr>
            </a:solidFill>
            <a:ln w="5420" cap="flat">
              <a:solidFill>
                <a:srgbClr val="FFFFFF">
                  <a:alpha val="100000"/>
                </a:srgbClr>
              </a:solidFill>
              <a:prstDash val="solid"/>
              <a:miter/>
            </a:ln>
          </p:spPr>
          <p:txBody>
            <a:bodyPr/>
            <a:lstStyle/>
            <a:p/>
          </p:txBody>
        </p:sp>
        <p:sp>
          <p:nvSpPr>
            <p:cNvPr id="712" name="rc90"/>
            <p:cNvSpPr/>
            <p:nvPr/>
          </p:nvSpPr>
          <p:spPr>
            <a:xfrm>
              <a:off x="2704841" y="8521143"/>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713" name="rc91"/>
            <p:cNvSpPr/>
            <p:nvPr/>
          </p:nvSpPr>
          <p:spPr>
            <a:xfrm>
              <a:off x="2987206" y="8521143"/>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714" name="rc92"/>
            <p:cNvSpPr/>
            <p:nvPr/>
          </p:nvSpPr>
          <p:spPr>
            <a:xfrm>
              <a:off x="3269571" y="8521143"/>
              <a:ext cx="282365" cy="282365"/>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715" name="rc93"/>
            <p:cNvSpPr/>
            <p:nvPr/>
          </p:nvSpPr>
          <p:spPr>
            <a:xfrm>
              <a:off x="3551936"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16" name="rc94"/>
            <p:cNvSpPr/>
            <p:nvPr/>
          </p:nvSpPr>
          <p:spPr>
            <a:xfrm>
              <a:off x="3834301" y="8521143"/>
              <a:ext cx="282365" cy="282365"/>
            </a:xfrm>
            <a:prstGeom prst="rect">
              <a:avLst/>
            </a:prstGeom>
            <a:solidFill>
              <a:srgbClr val="FEE4D7">
                <a:alpha val="100000"/>
              </a:srgbClr>
            </a:solidFill>
            <a:ln w="5420" cap="flat">
              <a:solidFill>
                <a:srgbClr val="FFFFFF">
                  <a:alpha val="100000"/>
                </a:srgbClr>
              </a:solidFill>
              <a:prstDash val="solid"/>
              <a:miter/>
            </a:ln>
          </p:spPr>
          <p:txBody>
            <a:bodyPr/>
            <a:lstStyle/>
            <a:p/>
          </p:txBody>
        </p:sp>
        <p:sp>
          <p:nvSpPr>
            <p:cNvPr id="717" name="rc95"/>
            <p:cNvSpPr/>
            <p:nvPr/>
          </p:nvSpPr>
          <p:spPr>
            <a:xfrm>
              <a:off x="4116666" y="8521143"/>
              <a:ext cx="282365" cy="282365"/>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718" name="rc96"/>
            <p:cNvSpPr/>
            <p:nvPr/>
          </p:nvSpPr>
          <p:spPr>
            <a:xfrm>
              <a:off x="4399031" y="8521143"/>
              <a:ext cx="282365" cy="282365"/>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719" name="rc97"/>
            <p:cNvSpPr/>
            <p:nvPr/>
          </p:nvSpPr>
          <p:spPr>
            <a:xfrm>
              <a:off x="4681397" y="8521143"/>
              <a:ext cx="282365" cy="282365"/>
            </a:xfrm>
            <a:prstGeom prst="rect">
              <a:avLst/>
            </a:prstGeom>
            <a:solidFill>
              <a:srgbClr val="FEE0D3">
                <a:alpha val="100000"/>
              </a:srgbClr>
            </a:solidFill>
            <a:ln w="5420" cap="flat">
              <a:solidFill>
                <a:srgbClr val="FFFFFF">
                  <a:alpha val="100000"/>
                </a:srgbClr>
              </a:solidFill>
              <a:prstDash val="solid"/>
              <a:miter/>
            </a:ln>
          </p:spPr>
          <p:txBody>
            <a:bodyPr/>
            <a:lstStyle/>
            <a:p/>
          </p:txBody>
        </p:sp>
        <p:sp>
          <p:nvSpPr>
            <p:cNvPr id="720" name="rc98"/>
            <p:cNvSpPr/>
            <p:nvPr/>
          </p:nvSpPr>
          <p:spPr>
            <a:xfrm>
              <a:off x="4963762"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1" name="rc99"/>
            <p:cNvSpPr/>
            <p:nvPr/>
          </p:nvSpPr>
          <p:spPr>
            <a:xfrm>
              <a:off x="5246127" y="8521143"/>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722" name="rc100"/>
            <p:cNvSpPr/>
            <p:nvPr/>
          </p:nvSpPr>
          <p:spPr>
            <a:xfrm>
              <a:off x="5528492" y="8521143"/>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723" name="rc101"/>
            <p:cNvSpPr/>
            <p:nvPr/>
          </p:nvSpPr>
          <p:spPr>
            <a:xfrm>
              <a:off x="2422476" y="8803508"/>
              <a:ext cx="282365" cy="282365"/>
            </a:xfrm>
            <a:prstGeom prst="rect">
              <a:avLst/>
            </a:prstGeom>
            <a:solidFill>
              <a:srgbClr val="FCBCA2">
                <a:alpha val="100000"/>
              </a:srgbClr>
            </a:solidFill>
            <a:ln w="5420" cap="flat">
              <a:solidFill>
                <a:srgbClr val="FFFFFF">
                  <a:alpha val="100000"/>
                </a:srgbClr>
              </a:solidFill>
              <a:prstDash val="solid"/>
              <a:miter/>
            </a:ln>
          </p:spPr>
          <p:txBody>
            <a:bodyPr/>
            <a:lstStyle/>
            <a:p/>
          </p:txBody>
        </p:sp>
        <p:sp>
          <p:nvSpPr>
            <p:cNvPr id="724" name="rc102"/>
            <p:cNvSpPr/>
            <p:nvPr/>
          </p:nvSpPr>
          <p:spPr>
            <a:xfrm>
              <a:off x="2704841" y="8803508"/>
              <a:ext cx="282365" cy="282365"/>
            </a:xfrm>
            <a:prstGeom prst="rect">
              <a:avLst/>
            </a:prstGeom>
            <a:solidFill>
              <a:srgbClr val="FDC1A9">
                <a:alpha val="100000"/>
              </a:srgbClr>
            </a:solidFill>
            <a:ln w="5420" cap="flat">
              <a:solidFill>
                <a:srgbClr val="FFFFFF">
                  <a:alpha val="100000"/>
                </a:srgbClr>
              </a:solidFill>
              <a:prstDash val="solid"/>
              <a:miter/>
            </a:ln>
          </p:spPr>
          <p:txBody>
            <a:bodyPr/>
            <a:lstStyle/>
            <a:p/>
          </p:txBody>
        </p:sp>
        <p:sp>
          <p:nvSpPr>
            <p:cNvPr id="725" name="rc103"/>
            <p:cNvSpPr/>
            <p:nvPr/>
          </p:nvSpPr>
          <p:spPr>
            <a:xfrm>
              <a:off x="2987206" y="8803508"/>
              <a:ext cx="282365" cy="282365"/>
            </a:xfrm>
            <a:prstGeom prst="rect">
              <a:avLst/>
            </a:prstGeom>
            <a:solidFill>
              <a:srgbClr val="FDC0A8">
                <a:alpha val="100000"/>
              </a:srgbClr>
            </a:solidFill>
            <a:ln w="5420" cap="flat">
              <a:solidFill>
                <a:srgbClr val="FFFFFF">
                  <a:alpha val="100000"/>
                </a:srgbClr>
              </a:solidFill>
              <a:prstDash val="solid"/>
              <a:miter/>
            </a:ln>
          </p:spPr>
          <p:txBody>
            <a:bodyPr/>
            <a:lstStyle/>
            <a:p/>
          </p:txBody>
        </p:sp>
        <p:sp>
          <p:nvSpPr>
            <p:cNvPr id="726" name="rc104"/>
            <p:cNvSpPr/>
            <p:nvPr/>
          </p:nvSpPr>
          <p:spPr>
            <a:xfrm>
              <a:off x="3269571" y="8803508"/>
              <a:ext cx="282365" cy="282365"/>
            </a:xfrm>
            <a:prstGeom prst="rect">
              <a:avLst/>
            </a:prstGeom>
            <a:solidFill>
              <a:srgbClr val="FDC1AA">
                <a:alpha val="100000"/>
              </a:srgbClr>
            </a:solidFill>
            <a:ln w="5420" cap="flat">
              <a:solidFill>
                <a:srgbClr val="FFFFFF">
                  <a:alpha val="100000"/>
                </a:srgbClr>
              </a:solidFill>
              <a:prstDash val="solid"/>
              <a:miter/>
            </a:ln>
          </p:spPr>
          <p:txBody>
            <a:bodyPr/>
            <a:lstStyle/>
            <a:p/>
          </p:txBody>
        </p:sp>
        <p:sp>
          <p:nvSpPr>
            <p:cNvPr id="727" name="rc105"/>
            <p:cNvSpPr/>
            <p:nvPr/>
          </p:nvSpPr>
          <p:spPr>
            <a:xfrm>
              <a:off x="3551936" y="8803508"/>
              <a:ext cx="282365" cy="282365"/>
            </a:xfrm>
            <a:prstGeom prst="rect">
              <a:avLst/>
            </a:prstGeom>
            <a:solidFill>
              <a:srgbClr val="FED3C1">
                <a:alpha val="100000"/>
              </a:srgbClr>
            </a:solidFill>
            <a:ln w="5420" cap="flat">
              <a:solidFill>
                <a:srgbClr val="FFFFFF">
                  <a:alpha val="100000"/>
                </a:srgbClr>
              </a:solidFill>
              <a:prstDash val="solid"/>
              <a:miter/>
            </a:ln>
          </p:spPr>
          <p:txBody>
            <a:bodyPr/>
            <a:lstStyle/>
            <a:p/>
          </p:txBody>
        </p:sp>
        <p:sp>
          <p:nvSpPr>
            <p:cNvPr id="728" name="rc106"/>
            <p:cNvSpPr/>
            <p:nvPr/>
          </p:nvSpPr>
          <p:spPr>
            <a:xfrm>
              <a:off x="3834301" y="8803508"/>
              <a:ext cx="282365" cy="282365"/>
            </a:xfrm>
            <a:prstGeom prst="rect">
              <a:avLst/>
            </a:prstGeom>
            <a:solidFill>
              <a:srgbClr val="FDC2AB">
                <a:alpha val="100000"/>
              </a:srgbClr>
            </a:solidFill>
            <a:ln w="5420" cap="flat">
              <a:solidFill>
                <a:srgbClr val="FFFFFF">
                  <a:alpha val="100000"/>
                </a:srgbClr>
              </a:solidFill>
              <a:prstDash val="solid"/>
              <a:miter/>
            </a:ln>
          </p:spPr>
          <p:txBody>
            <a:bodyPr/>
            <a:lstStyle/>
            <a:p/>
          </p:txBody>
        </p:sp>
        <p:sp>
          <p:nvSpPr>
            <p:cNvPr id="729" name="rc107"/>
            <p:cNvSpPr/>
            <p:nvPr/>
          </p:nvSpPr>
          <p:spPr>
            <a:xfrm>
              <a:off x="4116666" y="8803508"/>
              <a:ext cx="282365" cy="282365"/>
            </a:xfrm>
            <a:prstGeom prst="rect">
              <a:avLst/>
            </a:prstGeom>
            <a:solidFill>
              <a:srgbClr val="FDC7B1">
                <a:alpha val="100000"/>
              </a:srgbClr>
            </a:solidFill>
            <a:ln w="5420" cap="flat">
              <a:solidFill>
                <a:srgbClr val="FFFFFF">
                  <a:alpha val="100000"/>
                </a:srgbClr>
              </a:solidFill>
              <a:prstDash val="solid"/>
              <a:miter/>
            </a:ln>
          </p:spPr>
          <p:txBody>
            <a:bodyPr/>
            <a:lstStyle/>
            <a:p/>
          </p:txBody>
        </p:sp>
        <p:sp>
          <p:nvSpPr>
            <p:cNvPr id="730" name="rc108"/>
            <p:cNvSpPr/>
            <p:nvPr/>
          </p:nvSpPr>
          <p:spPr>
            <a:xfrm>
              <a:off x="4399031" y="8803508"/>
              <a:ext cx="282365" cy="282365"/>
            </a:xfrm>
            <a:prstGeom prst="rect">
              <a:avLst/>
            </a:prstGeom>
            <a:solidFill>
              <a:srgbClr val="FC9A7A">
                <a:alpha val="100000"/>
              </a:srgbClr>
            </a:solidFill>
            <a:ln w="5420" cap="flat">
              <a:solidFill>
                <a:srgbClr val="FFFFFF">
                  <a:alpha val="100000"/>
                </a:srgbClr>
              </a:solidFill>
              <a:prstDash val="solid"/>
              <a:miter/>
            </a:ln>
          </p:spPr>
          <p:txBody>
            <a:bodyPr/>
            <a:lstStyle/>
            <a:p/>
          </p:txBody>
        </p:sp>
        <p:sp>
          <p:nvSpPr>
            <p:cNvPr id="731" name="rc109"/>
            <p:cNvSpPr/>
            <p:nvPr/>
          </p:nvSpPr>
          <p:spPr>
            <a:xfrm>
              <a:off x="4681397" y="8803508"/>
              <a:ext cx="282365" cy="282365"/>
            </a:xfrm>
            <a:prstGeom prst="rect">
              <a:avLst/>
            </a:prstGeom>
            <a:solidFill>
              <a:srgbClr val="FED5C4">
                <a:alpha val="100000"/>
              </a:srgbClr>
            </a:solidFill>
            <a:ln w="5420" cap="flat">
              <a:solidFill>
                <a:srgbClr val="FFFFFF">
                  <a:alpha val="100000"/>
                </a:srgbClr>
              </a:solidFill>
              <a:prstDash val="solid"/>
              <a:miter/>
            </a:ln>
          </p:spPr>
          <p:txBody>
            <a:bodyPr/>
            <a:lstStyle/>
            <a:p/>
          </p:txBody>
        </p:sp>
        <p:sp>
          <p:nvSpPr>
            <p:cNvPr id="732" name="rc110"/>
            <p:cNvSpPr/>
            <p:nvPr/>
          </p:nvSpPr>
          <p:spPr>
            <a:xfrm>
              <a:off x="4963762" y="8803508"/>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733" name="rc111"/>
            <p:cNvSpPr/>
            <p:nvPr/>
          </p:nvSpPr>
          <p:spPr>
            <a:xfrm>
              <a:off x="5246127" y="8803508"/>
              <a:ext cx="282365" cy="282365"/>
            </a:xfrm>
            <a:prstGeom prst="rect">
              <a:avLst/>
            </a:prstGeom>
            <a:solidFill>
              <a:srgbClr val="FED8C7">
                <a:alpha val="100000"/>
              </a:srgbClr>
            </a:solidFill>
            <a:ln w="5420" cap="flat">
              <a:solidFill>
                <a:srgbClr val="FFFFFF">
                  <a:alpha val="100000"/>
                </a:srgbClr>
              </a:solidFill>
              <a:prstDash val="solid"/>
              <a:miter/>
            </a:ln>
          </p:spPr>
          <p:txBody>
            <a:bodyPr/>
            <a:lstStyle/>
            <a:p/>
          </p:txBody>
        </p:sp>
        <p:sp>
          <p:nvSpPr>
            <p:cNvPr id="734" name="rc112"/>
            <p:cNvSpPr/>
            <p:nvPr/>
          </p:nvSpPr>
          <p:spPr>
            <a:xfrm>
              <a:off x="5528492" y="8803508"/>
              <a:ext cx="282365" cy="282365"/>
            </a:xfrm>
            <a:prstGeom prst="rect">
              <a:avLst/>
            </a:prstGeom>
            <a:solidFill>
              <a:srgbClr val="FECCB7">
                <a:alpha val="100000"/>
              </a:srgbClr>
            </a:solidFill>
            <a:ln w="5420" cap="flat">
              <a:solidFill>
                <a:srgbClr val="FFFFFF">
                  <a:alpha val="100000"/>
                </a:srgbClr>
              </a:solidFill>
              <a:prstDash val="solid"/>
              <a:miter/>
            </a:ln>
          </p:spPr>
          <p:txBody>
            <a:bodyPr/>
            <a:lstStyle/>
            <a:p/>
          </p:txBody>
        </p:sp>
        <p:sp>
          <p:nvSpPr>
            <p:cNvPr id="735" name="tx113"/>
            <p:cNvSpPr/>
            <p:nvPr/>
          </p:nvSpPr>
          <p:spPr>
            <a:xfrm>
              <a:off x="1775570" y="8886350"/>
              <a:ext cx="45734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Others</a:t>
              </a:r>
            </a:p>
          </p:txBody>
        </p:sp>
        <p:sp>
          <p:nvSpPr>
            <p:cNvPr id="736" name="tx114"/>
            <p:cNvSpPr/>
            <p:nvPr/>
          </p:nvSpPr>
          <p:spPr>
            <a:xfrm>
              <a:off x="1631728" y="8603985"/>
              <a:ext cx="601191"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LOMAMI</a:t>
              </a:r>
            </a:p>
          </p:txBody>
        </p:sp>
        <p:sp>
          <p:nvSpPr>
            <p:cNvPr id="737" name="tx115"/>
            <p:cNvSpPr/>
            <p:nvPr/>
          </p:nvSpPr>
          <p:spPr>
            <a:xfrm>
              <a:off x="1386162" y="8314997"/>
              <a:ext cx="846757" cy="119508"/>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EQUATEUR</a:t>
              </a:r>
            </a:p>
          </p:txBody>
        </p:sp>
        <p:sp>
          <p:nvSpPr>
            <p:cNvPr id="738" name="tx116"/>
            <p:cNvSpPr/>
            <p:nvPr/>
          </p:nvSpPr>
          <p:spPr>
            <a:xfrm>
              <a:off x="911921" y="8039255"/>
              <a:ext cx="132099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KONGO CENTRAL</a:t>
              </a:r>
            </a:p>
          </p:txBody>
        </p:sp>
        <p:sp>
          <p:nvSpPr>
            <p:cNvPr id="739" name="tx117"/>
            <p:cNvSpPr/>
            <p:nvPr/>
          </p:nvSpPr>
          <p:spPr>
            <a:xfrm>
              <a:off x="1047429" y="7756964"/>
              <a:ext cx="1185490"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HAUT KATANGA</a:t>
              </a:r>
            </a:p>
          </p:txBody>
        </p:sp>
        <p:sp>
          <p:nvSpPr>
            <p:cNvPr id="740" name="tx118"/>
            <p:cNvSpPr/>
            <p:nvPr/>
          </p:nvSpPr>
          <p:spPr>
            <a:xfrm>
              <a:off x="1462213" y="7474599"/>
              <a:ext cx="770706"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KINSHASA</a:t>
              </a:r>
            </a:p>
          </p:txBody>
        </p:sp>
        <p:sp>
          <p:nvSpPr>
            <p:cNvPr id="741" name="tx119"/>
            <p:cNvSpPr/>
            <p:nvPr/>
          </p:nvSpPr>
          <p:spPr>
            <a:xfrm>
              <a:off x="1487737" y="7192234"/>
              <a:ext cx="745182"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SANKURU</a:t>
              </a:r>
            </a:p>
          </p:txBody>
        </p:sp>
        <p:sp>
          <p:nvSpPr>
            <p:cNvPr id="742" name="tx120"/>
            <p:cNvSpPr/>
            <p:nvPr/>
          </p:nvSpPr>
          <p:spPr>
            <a:xfrm>
              <a:off x="1386162" y="6909794"/>
              <a:ext cx="846757"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NORD KIVU</a:t>
              </a:r>
            </a:p>
          </p:txBody>
        </p:sp>
        <p:sp>
          <p:nvSpPr>
            <p:cNvPr id="743" name="tx121"/>
            <p:cNvSpPr/>
            <p:nvPr/>
          </p:nvSpPr>
          <p:spPr>
            <a:xfrm>
              <a:off x="979489" y="6627429"/>
              <a:ext cx="1253430"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KASAI ORIENTAL</a:t>
              </a:r>
            </a:p>
          </p:txBody>
        </p:sp>
        <p:sp>
          <p:nvSpPr>
            <p:cNvPr id="744" name="tx122"/>
            <p:cNvSpPr/>
            <p:nvPr/>
          </p:nvSpPr>
          <p:spPr>
            <a:xfrm rot="-2700000">
              <a:off x="2124023"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745" name="tx123"/>
            <p:cNvSpPr/>
            <p:nvPr/>
          </p:nvSpPr>
          <p:spPr>
            <a:xfrm rot="-2700000">
              <a:off x="2406388"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746" name="tx124"/>
            <p:cNvSpPr/>
            <p:nvPr/>
          </p:nvSpPr>
          <p:spPr>
            <a:xfrm rot="-2700000">
              <a:off x="2688753"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747" name="tx125"/>
            <p:cNvSpPr/>
            <p:nvPr/>
          </p:nvSpPr>
          <p:spPr>
            <a:xfrm rot="-2700000">
              <a:off x="2971118"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748" name="tx126"/>
            <p:cNvSpPr/>
            <p:nvPr/>
          </p:nvSpPr>
          <p:spPr>
            <a:xfrm rot="-2700000">
              <a:off x="3253484"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749" name="tx127"/>
            <p:cNvSpPr/>
            <p:nvPr/>
          </p:nvSpPr>
          <p:spPr>
            <a:xfrm rot="-2700000">
              <a:off x="3535849"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750" name="tx128"/>
            <p:cNvSpPr/>
            <p:nvPr/>
          </p:nvSpPr>
          <p:spPr>
            <a:xfrm rot="-2700000">
              <a:off x="3818214"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751" name="tx129"/>
            <p:cNvSpPr/>
            <p:nvPr/>
          </p:nvSpPr>
          <p:spPr>
            <a:xfrm rot="-2700000">
              <a:off x="4100579"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752" name="tx130"/>
            <p:cNvSpPr/>
            <p:nvPr/>
          </p:nvSpPr>
          <p:spPr>
            <a:xfrm rot="-2700000">
              <a:off x="4382944"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753" name="tx131"/>
            <p:cNvSpPr/>
            <p:nvPr/>
          </p:nvSpPr>
          <p:spPr>
            <a:xfrm rot="-2700000">
              <a:off x="4665283" y="9429857"/>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754" name="tx132"/>
            <p:cNvSpPr/>
            <p:nvPr/>
          </p:nvSpPr>
          <p:spPr>
            <a:xfrm rot="-2700000">
              <a:off x="4947674"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755" name="tx133"/>
            <p:cNvSpPr/>
            <p:nvPr/>
          </p:nvSpPr>
          <p:spPr>
            <a:xfrm rot="-2700000">
              <a:off x="5230039"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756" name="pic134"/>
            <p:cNvPicPr/>
            <p:nvPr/>
          </p:nvPicPr>
          <p:blipFill>
            <a:blip r:embed="rId2" cstate="print"/>
            <a:stretch>
              <a:fillRect/>
            </a:stretch>
          </p:blipFill>
          <p:spPr>
            <a:xfrm>
              <a:off x="3036666" y="9925424"/>
              <a:ext cx="2160000" cy="144000"/>
            </a:xfrm>
            <a:prstGeom prst="rect">
              <a:avLst/>
            </a:prstGeom>
          </p:spPr>
        </p:pic>
        <p:sp>
          <p:nvSpPr>
            <p:cNvPr id="757" name="pl135"/>
            <p:cNvSpPr/>
            <p:nvPr/>
          </p:nvSpPr>
          <p:spPr>
            <a:xfrm>
              <a:off x="3543092"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58" name="pl136"/>
            <p:cNvSpPr/>
            <p:nvPr/>
          </p:nvSpPr>
          <p:spPr>
            <a:xfrm>
              <a:off x="4048444"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59" name="pl137"/>
            <p:cNvSpPr/>
            <p:nvPr/>
          </p:nvSpPr>
          <p:spPr>
            <a:xfrm>
              <a:off x="4553796"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60" name="pl138"/>
            <p:cNvSpPr/>
            <p:nvPr/>
          </p:nvSpPr>
          <p:spPr>
            <a:xfrm>
              <a:off x="5059148"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61" name="pl139"/>
            <p:cNvSpPr/>
            <p:nvPr/>
          </p:nvSpPr>
          <p:spPr>
            <a:xfrm>
              <a:off x="3543092"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62" name="pl140"/>
            <p:cNvSpPr/>
            <p:nvPr/>
          </p:nvSpPr>
          <p:spPr>
            <a:xfrm>
              <a:off x="4048444"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63" name="pl141"/>
            <p:cNvSpPr/>
            <p:nvPr/>
          </p:nvSpPr>
          <p:spPr>
            <a:xfrm>
              <a:off x="4553796"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64" name="pl142"/>
            <p:cNvSpPr/>
            <p:nvPr/>
          </p:nvSpPr>
          <p:spPr>
            <a:xfrm>
              <a:off x="5059148"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65" name="tx143"/>
            <p:cNvSpPr/>
            <p:nvPr/>
          </p:nvSpPr>
          <p:spPr>
            <a:xfrm>
              <a:off x="3437145" y="1013709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200</a:t>
              </a:r>
            </a:p>
          </p:txBody>
        </p:sp>
        <p:sp>
          <p:nvSpPr>
            <p:cNvPr id="766" name="tx144"/>
            <p:cNvSpPr/>
            <p:nvPr/>
          </p:nvSpPr>
          <p:spPr>
            <a:xfrm>
              <a:off x="3942497" y="1013709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400</a:t>
              </a:r>
            </a:p>
          </p:txBody>
        </p:sp>
        <p:sp>
          <p:nvSpPr>
            <p:cNvPr id="767" name="tx145"/>
            <p:cNvSpPr/>
            <p:nvPr/>
          </p:nvSpPr>
          <p:spPr>
            <a:xfrm>
              <a:off x="4447849" y="1013709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600</a:t>
              </a:r>
            </a:p>
          </p:txBody>
        </p:sp>
        <p:sp>
          <p:nvSpPr>
            <p:cNvPr id="768" name="tx146"/>
            <p:cNvSpPr/>
            <p:nvPr/>
          </p:nvSpPr>
          <p:spPr>
            <a:xfrm>
              <a:off x="4953201" y="1013709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800</a:t>
              </a:r>
            </a:p>
          </p:txBody>
        </p:sp>
        <p:sp>
          <p:nvSpPr>
            <p:cNvPr id="769" name="tx147"/>
            <p:cNvSpPr/>
            <p:nvPr/>
          </p:nvSpPr>
          <p:spPr>
            <a:xfrm>
              <a:off x="1187650" y="6250748"/>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770"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771"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772"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Denmark</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709108" y="2153563"/>
              <a:ext cx="4065524" cy="3131794"/>
            </a:xfrm>
            <a:prstGeom prst="rect">
              <a:avLst/>
            </a:prstGeom>
            <a:solidFill>
              <a:srgbClr val="FFFFFF">
                <a:alpha val="100000"/>
              </a:srgbClr>
            </a:solidFill>
          </p:spPr>
          <p:txBody>
            <a:bodyPr/>
            <a:lstStyle/>
            <a:p/>
          </p:txBody>
        </p:sp>
        <p:sp>
          <p:nvSpPr>
            <p:cNvPr id="7" name="pl6"/>
            <p:cNvSpPr/>
            <p:nvPr/>
          </p:nvSpPr>
          <p:spPr>
            <a:xfrm>
              <a:off x="1709108" y="4883846"/>
              <a:ext cx="4065524" cy="0"/>
            </a:xfrm>
            <a:custGeom>
              <a:avLst/>
              <a:pathLst>
                <a:path w="4065524" h="0">
                  <a:moveTo>
                    <a:pt x="0" y="0"/>
                  </a:moveTo>
                  <a:lnTo>
                    <a:pt x="4065524" y="0"/>
                  </a:lnTo>
                  <a:lnTo>
                    <a:pt x="4065524" y="0"/>
                  </a:lnTo>
                </a:path>
              </a:pathLst>
            </a:custGeom>
            <a:ln w="6775" cap="flat">
              <a:solidFill>
                <a:srgbClr val="EBEBEB">
                  <a:alpha val="100000"/>
                </a:srgbClr>
              </a:solidFill>
              <a:prstDash val="solid"/>
              <a:round/>
            </a:ln>
          </p:spPr>
          <p:txBody>
            <a:bodyPr/>
            <a:lstStyle/>
            <a:p/>
          </p:txBody>
        </p:sp>
        <p:sp>
          <p:nvSpPr>
            <p:cNvPr id="8" name="pl7"/>
            <p:cNvSpPr/>
            <p:nvPr/>
          </p:nvSpPr>
          <p:spPr>
            <a:xfrm>
              <a:off x="1709108" y="4080821"/>
              <a:ext cx="4065524" cy="0"/>
            </a:xfrm>
            <a:custGeom>
              <a:avLst/>
              <a:pathLst>
                <a:path w="4065524" h="0">
                  <a:moveTo>
                    <a:pt x="0" y="0"/>
                  </a:moveTo>
                  <a:lnTo>
                    <a:pt x="4065524" y="0"/>
                  </a:lnTo>
                  <a:lnTo>
                    <a:pt x="4065524" y="0"/>
                  </a:lnTo>
                </a:path>
              </a:pathLst>
            </a:custGeom>
            <a:ln w="6775" cap="flat">
              <a:solidFill>
                <a:srgbClr val="EBEBEB">
                  <a:alpha val="100000"/>
                </a:srgbClr>
              </a:solidFill>
              <a:prstDash val="solid"/>
              <a:round/>
            </a:ln>
          </p:spPr>
          <p:txBody>
            <a:bodyPr/>
            <a:lstStyle/>
            <a:p/>
          </p:txBody>
        </p:sp>
        <p:sp>
          <p:nvSpPr>
            <p:cNvPr id="9" name="pl8"/>
            <p:cNvSpPr/>
            <p:nvPr/>
          </p:nvSpPr>
          <p:spPr>
            <a:xfrm>
              <a:off x="1709108" y="3277797"/>
              <a:ext cx="4065524" cy="0"/>
            </a:xfrm>
            <a:custGeom>
              <a:avLst/>
              <a:pathLst>
                <a:path w="4065524" h="0">
                  <a:moveTo>
                    <a:pt x="0" y="0"/>
                  </a:moveTo>
                  <a:lnTo>
                    <a:pt x="4065524" y="0"/>
                  </a:lnTo>
                  <a:lnTo>
                    <a:pt x="4065524" y="0"/>
                  </a:lnTo>
                </a:path>
              </a:pathLst>
            </a:custGeom>
            <a:ln w="6775" cap="flat">
              <a:solidFill>
                <a:srgbClr val="EBEBEB">
                  <a:alpha val="100000"/>
                </a:srgbClr>
              </a:solidFill>
              <a:prstDash val="solid"/>
              <a:round/>
            </a:ln>
          </p:spPr>
          <p:txBody>
            <a:bodyPr/>
            <a:lstStyle/>
            <a:p/>
          </p:txBody>
        </p:sp>
        <p:sp>
          <p:nvSpPr>
            <p:cNvPr id="10" name="pl9"/>
            <p:cNvSpPr/>
            <p:nvPr/>
          </p:nvSpPr>
          <p:spPr>
            <a:xfrm>
              <a:off x="1709108" y="2474773"/>
              <a:ext cx="4065524" cy="0"/>
            </a:xfrm>
            <a:custGeom>
              <a:avLst/>
              <a:pathLst>
                <a:path w="4065524" h="0">
                  <a:moveTo>
                    <a:pt x="0" y="0"/>
                  </a:moveTo>
                  <a:lnTo>
                    <a:pt x="4065524" y="0"/>
                  </a:lnTo>
                  <a:lnTo>
                    <a:pt x="4065524" y="0"/>
                  </a:lnTo>
                </a:path>
              </a:pathLst>
            </a:custGeom>
            <a:ln w="6775" cap="flat">
              <a:solidFill>
                <a:srgbClr val="EBEBEB">
                  <a:alpha val="100000"/>
                </a:srgbClr>
              </a:solidFill>
              <a:prstDash val="solid"/>
              <a:round/>
            </a:ln>
          </p:spPr>
          <p:txBody>
            <a:bodyPr/>
            <a:lstStyle/>
            <a:p/>
          </p:txBody>
        </p:sp>
        <p:sp>
          <p:nvSpPr>
            <p:cNvPr id="11" name="pl10"/>
            <p:cNvSpPr/>
            <p:nvPr/>
          </p:nvSpPr>
          <p:spPr>
            <a:xfrm>
              <a:off x="1709108" y="5285358"/>
              <a:ext cx="4065524" cy="0"/>
            </a:xfrm>
            <a:custGeom>
              <a:avLst/>
              <a:pathLst>
                <a:path w="4065524" h="0">
                  <a:moveTo>
                    <a:pt x="0" y="0"/>
                  </a:moveTo>
                  <a:lnTo>
                    <a:pt x="4065524" y="0"/>
                  </a:lnTo>
                  <a:lnTo>
                    <a:pt x="4065524" y="0"/>
                  </a:lnTo>
                </a:path>
              </a:pathLst>
            </a:custGeom>
            <a:ln w="13550" cap="flat">
              <a:solidFill>
                <a:srgbClr val="EBEBEB">
                  <a:alpha val="100000"/>
                </a:srgbClr>
              </a:solidFill>
              <a:prstDash val="solid"/>
              <a:round/>
            </a:ln>
          </p:spPr>
          <p:txBody>
            <a:bodyPr/>
            <a:lstStyle/>
            <a:p/>
          </p:txBody>
        </p:sp>
        <p:sp>
          <p:nvSpPr>
            <p:cNvPr id="12" name="pl11"/>
            <p:cNvSpPr/>
            <p:nvPr/>
          </p:nvSpPr>
          <p:spPr>
            <a:xfrm>
              <a:off x="1709108" y="4482334"/>
              <a:ext cx="4065524" cy="0"/>
            </a:xfrm>
            <a:custGeom>
              <a:avLst/>
              <a:pathLst>
                <a:path w="4065524" h="0">
                  <a:moveTo>
                    <a:pt x="0" y="0"/>
                  </a:moveTo>
                  <a:lnTo>
                    <a:pt x="4065524" y="0"/>
                  </a:lnTo>
                  <a:lnTo>
                    <a:pt x="4065524" y="0"/>
                  </a:lnTo>
                </a:path>
              </a:pathLst>
            </a:custGeom>
            <a:ln w="13550" cap="flat">
              <a:solidFill>
                <a:srgbClr val="EBEBEB">
                  <a:alpha val="100000"/>
                </a:srgbClr>
              </a:solidFill>
              <a:prstDash val="solid"/>
              <a:round/>
            </a:ln>
          </p:spPr>
          <p:txBody>
            <a:bodyPr/>
            <a:lstStyle/>
            <a:p/>
          </p:txBody>
        </p:sp>
        <p:sp>
          <p:nvSpPr>
            <p:cNvPr id="13" name="pl12"/>
            <p:cNvSpPr/>
            <p:nvPr/>
          </p:nvSpPr>
          <p:spPr>
            <a:xfrm>
              <a:off x="1709108" y="3679309"/>
              <a:ext cx="4065524" cy="0"/>
            </a:xfrm>
            <a:custGeom>
              <a:avLst/>
              <a:pathLst>
                <a:path w="4065524" h="0">
                  <a:moveTo>
                    <a:pt x="0" y="0"/>
                  </a:moveTo>
                  <a:lnTo>
                    <a:pt x="4065524" y="0"/>
                  </a:lnTo>
                  <a:lnTo>
                    <a:pt x="4065524" y="0"/>
                  </a:lnTo>
                </a:path>
              </a:pathLst>
            </a:custGeom>
            <a:ln w="13550" cap="flat">
              <a:solidFill>
                <a:srgbClr val="EBEBEB">
                  <a:alpha val="100000"/>
                </a:srgbClr>
              </a:solidFill>
              <a:prstDash val="solid"/>
              <a:round/>
            </a:ln>
          </p:spPr>
          <p:txBody>
            <a:bodyPr/>
            <a:lstStyle/>
            <a:p/>
          </p:txBody>
        </p:sp>
        <p:sp>
          <p:nvSpPr>
            <p:cNvPr id="14" name="pl13"/>
            <p:cNvSpPr/>
            <p:nvPr/>
          </p:nvSpPr>
          <p:spPr>
            <a:xfrm>
              <a:off x="1709108" y="2876285"/>
              <a:ext cx="4065524" cy="0"/>
            </a:xfrm>
            <a:custGeom>
              <a:avLst/>
              <a:pathLst>
                <a:path w="4065524" h="0">
                  <a:moveTo>
                    <a:pt x="0" y="0"/>
                  </a:moveTo>
                  <a:lnTo>
                    <a:pt x="4065524" y="0"/>
                  </a:lnTo>
                  <a:lnTo>
                    <a:pt x="4065524" y="0"/>
                  </a:lnTo>
                </a:path>
              </a:pathLst>
            </a:custGeom>
            <a:ln w="13550" cap="flat">
              <a:solidFill>
                <a:srgbClr val="EBEBEB">
                  <a:alpha val="100000"/>
                </a:srgbClr>
              </a:solidFill>
              <a:prstDash val="solid"/>
              <a:round/>
            </a:ln>
          </p:spPr>
          <p:txBody>
            <a:bodyPr/>
            <a:lstStyle/>
            <a:p/>
          </p:txBody>
        </p:sp>
        <p:sp>
          <p:nvSpPr>
            <p:cNvPr id="15" name="rc14"/>
            <p:cNvSpPr/>
            <p:nvPr/>
          </p:nvSpPr>
          <p:spPr>
            <a:xfrm>
              <a:off x="2425574" y="4883846"/>
              <a:ext cx="299915" cy="4015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 name="rc15"/>
            <p:cNvSpPr/>
            <p:nvPr/>
          </p:nvSpPr>
          <p:spPr>
            <a:xfrm>
              <a:off x="2425574" y="4883846"/>
              <a:ext cx="29991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 name="rc16"/>
            <p:cNvSpPr/>
            <p:nvPr/>
          </p:nvSpPr>
          <p:spPr>
            <a:xfrm>
              <a:off x="2425574" y="4883846"/>
              <a:ext cx="29991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 name="rc17"/>
            <p:cNvSpPr/>
            <p:nvPr/>
          </p:nvSpPr>
          <p:spPr>
            <a:xfrm>
              <a:off x="2425574" y="4883846"/>
              <a:ext cx="29991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 name="rc18"/>
            <p:cNvSpPr/>
            <p:nvPr/>
          </p:nvSpPr>
          <p:spPr>
            <a:xfrm>
              <a:off x="3758533" y="4883846"/>
              <a:ext cx="299915" cy="4015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 name="rc19"/>
            <p:cNvSpPr/>
            <p:nvPr/>
          </p:nvSpPr>
          <p:spPr>
            <a:xfrm>
              <a:off x="3758533" y="4883846"/>
              <a:ext cx="29991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 name="rc20"/>
            <p:cNvSpPr/>
            <p:nvPr/>
          </p:nvSpPr>
          <p:spPr>
            <a:xfrm>
              <a:off x="3758533" y="4883846"/>
              <a:ext cx="29991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 name="rc21"/>
            <p:cNvSpPr/>
            <p:nvPr/>
          </p:nvSpPr>
          <p:spPr>
            <a:xfrm>
              <a:off x="3758533" y="4883846"/>
              <a:ext cx="29991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 name="rc22"/>
            <p:cNvSpPr/>
            <p:nvPr/>
          </p:nvSpPr>
          <p:spPr>
            <a:xfrm>
              <a:off x="4091772" y="4482334"/>
              <a:ext cx="299915" cy="80302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 name="rc23"/>
            <p:cNvSpPr/>
            <p:nvPr/>
          </p:nvSpPr>
          <p:spPr>
            <a:xfrm>
              <a:off x="4091772" y="2876285"/>
              <a:ext cx="299915" cy="160604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 name="rc24"/>
            <p:cNvSpPr/>
            <p:nvPr/>
          </p:nvSpPr>
          <p:spPr>
            <a:xfrm>
              <a:off x="4091772" y="2876285"/>
              <a:ext cx="29991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 name="rc25"/>
            <p:cNvSpPr/>
            <p:nvPr/>
          </p:nvSpPr>
          <p:spPr>
            <a:xfrm>
              <a:off x="4091772" y="2876285"/>
              <a:ext cx="29991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 name="rc26"/>
            <p:cNvSpPr/>
            <p:nvPr/>
          </p:nvSpPr>
          <p:spPr>
            <a:xfrm>
              <a:off x="5091492" y="4883846"/>
              <a:ext cx="299915" cy="4015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 name="rc27"/>
            <p:cNvSpPr/>
            <p:nvPr/>
          </p:nvSpPr>
          <p:spPr>
            <a:xfrm>
              <a:off x="5091492" y="4883846"/>
              <a:ext cx="29991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 name="rc28"/>
            <p:cNvSpPr/>
            <p:nvPr/>
          </p:nvSpPr>
          <p:spPr>
            <a:xfrm>
              <a:off x="5091492" y="4883846"/>
              <a:ext cx="29991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0" name="rc29"/>
            <p:cNvSpPr/>
            <p:nvPr/>
          </p:nvSpPr>
          <p:spPr>
            <a:xfrm>
              <a:off x="5091492" y="4883846"/>
              <a:ext cx="29991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1" name="pg30"/>
            <p:cNvSpPr/>
            <p:nvPr/>
          </p:nvSpPr>
          <p:spPr>
            <a:xfrm>
              <a:off x="2961519"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32" name="tx31"/>
            <p:cNvSpPr/>
            <p:nvPr/>
          </p:nvSpPr>
          <p:spPr>
            <a:xfrm>
              <a:off x="3086402"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9 case(s)</a:t>
              </a:r>
            </a:p>
          </p:txBody>
        </p:sp>
        <p:sp>
          <p:nvSpPr>
            <p:cNvPr id="33" name="pg32"/>
            <p:cNvSpPr/>
            <p:nvPr/>
          </p:nvSpPr>
          <p:spPr>
            <a:xfrm>
              <a:off x="3147897" y="2394471"/>
              <a:ext cx="1187946" cy="311602"/>
            </a:xfrm>
            <a:custGeom>
              <a:avLst/>
              <a:pathLst>
                <a:path w="1187946" h="311602">
                  <a:moveTo>
                    <a:pt x="26017" y="311602"/>
                  </a:moveTo>
                  <a:lnTo>
                    <a:pt x="1161929" y="311602"/>
                  </a:lnTo>
                  <a:lnTo>
                    <a:pt x="1160881" y="311581"/>
                  </a:lnTo>
                  <a:lnTo>
                    <a:pt x="1165065" y="311412"/>
                  </a:lnTo>
                  <a:lnTo>
                    <a:pt x="1169167" y="310575"/>
                  </a:lnTo>
                  <a:lnTo>
                    <a:pt x="1173082" y="309090"/>
                  </a:lnTo>
                  <a:lnTo>
                    <a:pt x="1176708" y="306996"/>
                  </a:lnTo>
                  <a:lnTo>
                    <a:pt x="1179952" y="304348"/>
                  </a:lnTo>
                  <a:lnTo>
                    <a:pt x="1182728" y="301214"/>
                  </a:lnTo>
                  <a:lnTo>
                    <a:pt x="1184966" y="297675"/>
                  </a:lnTo>
                  <a:lnTo>
                    <a:pt x="1186607" y="293823"/>
                  </a:lnTo>
                  <a:lnTo>
                    <a:pt x="1187609" y="289758"/>
                  </a:lnTo>
                  <a:lnTo>
                    <a:pt x="1187946" y="285585"/>
                  </a:lnTo>
                  <a:lnTo>
                    <a:pt x="1187946" y="26017"/>
                  </a:lnTo>
                  <a:lnTo>
                    <a:pt x="1187609" y="21843"/>
                  </a:lnTo>
                  <a:lnTo>
                    <a:pt x="1186607" y="17778"/>
                  </a:lnTo>
                  <a:lnTo>
                    <a:pt x="1184966" y="13926"/>
                  </a:lnTo>
                  <a:lnTo>
                    <a:pt x="1182728" y="10387"/>
                  </a:lnTo>
                  <a:lnTo>
                    <a:pt x="1179952" y="7253"/>
                  </a:lnTo>
                  <a:lnTo>
                    <a:pt x="1176708" y="4605"/>
                  </a:lnTo>
                  <a:lnTo>
                    <a:pt x="1173082" y="2511"/>
                  </a:lnTo>
                  <a:lnTo>
                    <a:pt x="1169167" y="1027"/>
                  </a:lnTo>
                  <a:lnTo>
                    <a:pt x="1165065" y="189"/>
                  </a:lnTo>
                  <a:lnTo>
                    <a:pt x="116192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34" name="tx33"/>
            <p:cNvSpPr/>
            <p:nvPr/>
          </p:nvSpPr>
          <p:spPr>
            <a:xfrm>
              <a:off x="3251966" y="2466357"/>
              <a:ext cx="97980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9 case(s)</a:t>
              </a:r>
            </a:p>
          </p:txBody>
        </p:sp>
        <p:sp>
          <p:nvSpPr>
            <p:cNvPr id="35" name="rc34"/>
            <p:cNvSpPr/>
            <p:nvPr/>
          </p:nvSpPr>
          <p:spPr>
            <a:xfrm>
              <a:off x="1709108" y="2153563"/>
              <a:ext cx="4065524" cy="3131794"/>
            </a:xfrm>
            <a:prstGeom prst="rect">
              <a:avLst/>
            </a:prstGeom>
            <a:ln w="13550" cap="rnd">
              <a:solidFill>
                <a:srgbClr val="333333">
                  <a:alpha val="100000"/>
                </a:srgbClr>
              </a:solidFill>
              <a:prstDash val="solid"/>
              <a:round/>
            </a:ln>
          </p:spPr>
          <p:txBody>
            <a:bodyPr/>
            <a:lstStyle/>
            <a:p/>
          </p:txBody>
        </p:sp>
        <p:sp>
          <p:nvSpPr>
            <p:cNvPr id="36" name="rc35"/>
            <p:cNvSpPr/>
            <p:nvPr/>
          </p:nvSpPr>
          <p:spPr>
            <a:xfrm>
              <a:off x="5774633" y="2153563"/>
              <a:ext cx="4065524" cy="3131794"/>
            </a:xfrm>
            <a:prstGeom prst="rect">
              <a:avLst/>
            </a:prstGeom>
            <a:solidFill>
              <a:srgbClr val="FFFFFF">
                <a:alpha val="100000"/>
              </a:srgbClr>
            </a:solidFill>
          </p:spPr>
          <p:txBody>
            <a:bodyPr/>
            <a:lstStyle/>
            <a:p/>
          </p:txBody>
        </p:sp>
        <p:sp>
          <p:nvSpPr>
            <p:cNvPr id="37" name="pl36"/>
            <p:cNvSpPr/>
            <p:nvPr/>
          </p:nvSpPr>
          <p:spPr>
            <a:xfrm>
              <a:off x="5774633" y="4883846"/>
              <a:ext cx="4065524" cy="0"/>
            </a:xfrm>
            <a:custGeom>
              <a:avLst/>
              <a:pathLst>
                <a:path w="4065524" h="0">
                  <a:moveTo>
                    <a:pt x="0" y="0"/>
                  </a:moveTo>
                  <a:lnTo>
                    <a:pt x="4065524" y="0"/>
                  </a:lnTo>
                  <a:lnTo>
                    <a:pt x="4065524" y="0"/>
                  </a:lnTo>
                </a:path>
              </a:pathLst>
            </a:custGeom>
            <a:ln w="6775" cap="flat">
              <a:solidFill>
                <a:srgbClr val="EBEBEB">
                  <a:alpha val="100000"/>
                </a:srgbClr>
              </a:solidFill>
              <a:prstDash val="solid"/>
              <a:round/>
            </a:ln>
          </p:spPr>
          <p:txBody>
            <a:bodyPr/>
            <a:lstStyle/>
            <a:p/>
          </p:txBody>
        </p:sp>
        <p:sp>
          <p:nvSpPr>
            <p:cNvPr id="38" name="pl37"/>
            <p:cNvSpPr/>
            <p:nvPr/>
          </p:nvSpPr>
          <p:spPr>
            <a:xfrm>
              <a:off x="5774633" y="4080821"/>
              <a:ext cx="4065524" cy="0"/>
            </a:xfrm>
            <a:custGeom>
              <a:avLst/>
              <a:pathLst>
                <a:path w="4065524" h="0">
                  <a:moveTo>
                    <a:pt x="0" y="0"/>
                  </a:moveTo>
                  <a:lnTo>
                    <a:pt x="4065524" y="0"/>
                  </a:lnTo>
                  <a:lnTo>
                    <a:pt x="4065524" y="0"/>
                  </a:lnTo>
                </a:path>
              </a:pathLst>
            </a:custGeom>
            <a:ln w="6775" cap="flat">
              <a:solidFill>
                <a:srgbClr val="EBEBEB">
                  <a:alpha val="100000"/>
                </a:srgbClr>
              </a:solidFill>
              <a:prstDash val="solid"/>
              <a:round/>
            </a:ln>
          </p:spPr>
          <p:txBody>
            <a:bodyPr/>
            <a:lstStyle/>
            <a:p/>
          </p:txBody>
        </p:sp>
        <p:sp>
          <p:nvSpPr>
            <p:cNvPr id="39" name="pl38"/>
            <p:cNvSpPr/>
            <p:nvPr/>
          </p:nvSpPr>
          <p:spPr>
            <a:xfrm>
              <a:off x="5774633" y="3277797"/>
              <a:ext cx="4065524" cy="0"/>
            </a:xfrm>
            <a:custGeom>
              <a:avLst/>
              <a:pathLst>
                <a:path w="4065524" h="0">
                  <a:moveTo>
                    <a:pt x="0" y="0"/>
                  </a:moveTo>
                  <a:lnTo>
                    <a:pt x="4065524" y="0"/>
                  </a:lnTo>
                  <a:lnTo>
                    <a:pt x="4065524" y="0"/>
                  </a:lnTo>
                </a:path>
              </a:pathLst>
            </a:custGeom>
            <a:ln w="6775" cap="flat">
              <a:solidFill>
                <a:srgbClr val="EBEBEB">
                  <a:alpha val="100000"/>
                </a:srgbClr>
              </a:solidFill>
              <a:prstDash val="solid"/>
              <a:round/>
            </a:ln>
          </p:spPr>
          <p:txBody>
            <a:bodyPr/>
            <a:lstStyle/>
            <a:p/>
          </p:txBody>
        </p:sp>
        <p:sp>
          <p:nvSpPr>
            <p:cNvPr id="40" name="pl39"/>
            <p:cNvSpPr/>
            <p:nvPr/>
          </p:nvSpPr>
          <p:spPr>
            <a:xfrm>
              <a:off x="5774633" y="2474773"/>
              <a:ext cx="4065524" cy="0"/>
            </a:xfrm>
            <a:custGeom>
              <a:avLst/>
              <a:pathLst>
                <a:path w="4065524" h="0">
                  <a:moveTo>
                    <a:pt x="0" y="0"/>
                  </a:moveTo>
                  <a:lnTo>
                    <a:pt x="4065524" y="0"/>
                  </a:lnTo>
                  <a:lnTo>
                    <a:pt x="4065524" y="0"/>
                  </a:lnTo>
                </a:path>
              </a:pathLst>
            </a:custGeom>
            <a:ln w="6775" cap="flat">
              <a:solidFill>
                <a:srgbClr val="EBEBEB">
                  <a:alpha val="100000"/>
                </a:srgbClr>
              </a:solidFill>
              <a:prstDash val="solid"/>
              <a:round/>
            </a:ln>
          </p:spPr>
          <p:txBody>
            <a:bodyPr/>
            <a:lstStyle/>
            <a:p/>
          </p:txBody>
        </p:sp>
        <p:sp>
          <p:nvSpPr>
            <p:cNvPr id="41" name="pl40"/>
            <p:cNvSpPr/>
            <p:nvPr/>
          </p:nvSpPr>
          <p:spPr>
            <a:xfrm>
              <a:off x="5774633" y="5285358"/>
              <a:ext cx="4065524" cy="0"/>
            </a:xfrm>
            <a:custGeom>
              <a:avLst/>
              <a:pathLst>
                <a:path w="4065524" h="0">
                  <a:moveTo>
                    <a:pt x="0" y="0"/>
                  </a:moveTo>
                  <a:lnTo>
                    <a:pt x="4065524" y="0"/>
                  </a:lnTo>
                  <a:lnTo>
                    <a:pt x="4065524" y="0"/>
                  </a:lnTo>
                </a:path>
              </a:pathLst>
            </a:custGeom>
            <a:ln w="13550" cap="flat">
              <a:solidFill>
                <a:srgbClr val="EBEBEB">
                  <a:alpha val="100000"/>
                </a:srgbClr>
              </a:solidFill>
              <a:prstDash val="solid"/>
              <a:round/>
            </a:ln>
          </p:spPr>
          <p:txBody>
            <a:bodyPr/>
            <a:lstStyle/>
            <a:p/>
          </p:txBody>
        </p:sp>
        <p:sp>
          <p:nvSpPr>
            <p:cNvPr id="42" name="pl41"/>
            <p:cNvSpPr/>
            <p:nvPr/>
          </p:nvSpPr>
          <p:spPr>
            <a:xfrm>
              <a:off x="5774633" y="4482334"/>
              <a:ext cx="4065524" cy="0"/>
            </a:xfrm>
            <a:custGeom>
              <a:avLst/>
              <a:pathLst>
                <a:path w="4065524" h="0">
                  <a:moveTo>
                    <a:pt x="0" y="0"/>
                  </a:moveTo>
                  <a:lnTo>
                    <a:pt x="4065524" y="0"/>
                  </a:lnTo>
                  <a:lnTo>
                    <a:pt x="4065524" y="0"/>
                  </a:lnTo>
                </a:path>
              </a:pathLst>
            </a:custGeom>
            <a:ln w="13550" cap="flat">
              <a:solidFill>
                <a:srgbClr val="EBEBEB">
                  <a:alpha val="100000"/>
                </a:srgbClr>
              </a:solidFill>
              <a:prstDash val="solid"/>
              <a:round/>
            </a:ln>
          </p:spPr>
          <p:txBody>
            <a:bodyPr/>
            <a:lstStyle/>
            <a:p/>
          </p:txBody>
        </p:sp>
        <p:sp>
          <p:nvSpPr>
            <p:cNvPr id="43" name="pl42"/>
            <p:cNvSpPr/>
            <p:nvPr/>
          </p:nvSpPr>
          <p:spPr>
            <a:xfrm>
              <a:off x="5774633" y="3679309"/>
              <a:ext cx="4065524" cy="0"/>
            </a:xfrm>
            <a:custGeom>
              <a:avLst/>
              <a:pathLst>
                <a:path w="4065524" h="0">
                  <a:moveTo>
                    <a:pt x="0" y="0"/>
                  </a:moveTo>
                  <a:lnTo>
                    <a:pt x="4065524" y="0"/>
                  </a:lnTo>
                  <a:lnTo>
                    <a:pt x="4065524" y="0"/>
                  </a:lnTo>
                </a:path>
              </a:pathLst>
            </a:custGeom>
            <a:ln w="13550" cap="flat">
              <a:solidFill>
                <a:srgbClr val="EBEBEB">
                  <a:alpha val="100000"/>
                </a:srgbClr>
              </a:solidFill>
              <a:prstDash val="solid"/>
              <a:round/>
            </a:ln>
          </p:spPr>
          <p:txBody>
            <a:bodyPr/>
            <a:lstStyle/>
            <a:p/>
          </p:txBody>
        </p:sp>
        <p:sp>
          <p:nvSpPr>
            <p:cNvPr id="44" name="pl43"/>
            <p:cNvSpPr/>
            <p:nvPr/>
          </p:nvSpPr>
          <p:spPr>
            <a:xfrm>
              <a:off x="5774633" y="2876285"/>
              <a:ext cx="4065524" cy="0"/>
            </a:xfrm>
            <a:custGeom>
              <a:avLst/>
              <a:pathLst>
                <a:path w="4065524" h="0">
                  <a:moveTo>
                    <a:pt x="0" y="0"/>
                  </a:moveTo>
                  <a:lnTo>
                    <a:pt x="4065524" y="0"/>
                  </a:lnTo>
                  <a:lnTo>
                    <a:pt x="4065524" y="0"/>
                  </a:lnTo>
                </a:path>
              </a:pathLst>
            </a:custGeom>
            <a:ln w="13550" cap="flat">
              <a:solidFill>
                <a:srgbClr val="EBEBEB">
                  <a:alpha val="100000"/>
                </a:srgbClr>
              </a:solidFill>
              <a:prstDash val="solid"/>
              <a:round/>
            </a:ln>
          </p:spPr>
          <p:txBody>
            <a:bodyPr/>
            <a:lstStyle/>
            <a:p/>
          </p:txBody>
        </p:sp>
        <p:sp>
          <p:nvSpPr>
            <p:cNvPr id="45" name="rc44"/>
            <p:cNvSpPr/>
            <p:nvPr/>
          </p:nvSpPr>
          <p:spPr>
            <a:xfrm>
              <a:off x="5824619" y="4080821"/>
              <a:ext cx="299915" cy="12045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6" name="rc45"/>
            <p:cNvSpPr/>
            <p:nvPr/>
          </p:nvSpPr>
          <p:spPr>
            <a:xfrm>
              <a:off x="5824619" y="4080821"/>
              <a:ext cx="29991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 name="rc46"/>
            <p:cNvSpPr/>
            <p:nvPr/>
          </p:nvSpPr>
          <p:spPr>
            <a:xfrm>
              <a:off x="5824619" y="4080821"/>
              <a:ext cx="29991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8" name="rc47"/>
            <p:cNvSpPr/>
            <p:nvPr/>
          </p:nvSpPr>
          <p:spPr>
            <a:xfrm>
              <a:off x="5824619" y="4080821"/>
              <a:ext cx="29991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9" name="rc48"/>
            <p:cNvSpPr/>
            <p:nvPr/>
          </p:nvSpPr>
          <p:spPr>
            <a:xfrm>
              <a:off x="6157859" y="4080821"/>
              <a:ext cx="299915" cy="12045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0" name="rc49"/>
            <p:cNvSpPr/>
            <p:nvPr/>
          </p:nvSpPr>
          <p:spPr>
            <a:xfrm>
              <a:off x="6157859" y="4080821"/>
              <a:ext cx="29991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1" name="rc50"/>
            <p:cNvSpPr/>
            <p:nvPr/>
          </p:nvSpPr>
          <p:spPr>
            <a:xfrm>
              <a:off x="6157859" y="4080821"/>
              <a:ext cx="29991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2" name="rc51"/>
            <p:cNvSpPr/>
            <p:nvPr/>
          </p:nvSpPr>
          <p:spPr>
            <a:xfrm>
              <a:off x="6157859" y="4080821"/>
              <a:ext cx="29991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3" name="rc52"/>
            <p:cNvSpPr/>
            <p:nvPr/>
          </p:nvSpPr>
          <p:spPr>
            <a:xfrm>
              <a:off x="6491098" y="3277797"/>
              <a:ext cx="299915" cy="200756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4" name="rc53"/>
            <p:cNvSpPr/>
            <p:nvPr/>
          </p:nvSpPr>
          <p:spPr>
            <a:xfrm>
              <a:off x="6491098" y="3277797"/>
              <a:ext cx="29991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5" name="rc54"/>
            <p:cNvSpPr/>
            <p:nvPr/>
          </p:nvSpPr>
          <p:spPr>
            <a:xfrm>
              <a:off x="6491098" y="3277797"/>
              <a:ext cx="29991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6" name="rc55"/>
            <p:cNvSpPr/>
            <p:nvPr/>
          </p:nvSpPr>
          <p:spPr>
            <a:xfrm>
              <a:off x="6491098" y="3277797"/>
              <a:ext cx="29991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7" name="rc56"/>
            <p:cNvSpPr/>
            <p:nvPr/>
          </p:nvSpPr>
          <p:spPr>
            <a:xfrm>
              <a:off x="6824338" y="4080821"/>
              <a:ext cx="299915" cy="12045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8" name="rc57"/>
            <p:cNvSpPr/>
            <p:nvPr/>
          </p:nvSpPr>
          <p:spPr>
            <a:xfrm>
              <a:off x="6824338" y="3679309"/>
              <a:ext cx="299915" cy="40151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9" name="rc58"/>
            <p:cNvSpPr/>
            <p:nvPr/>
          </p:nvSpPr>
          <p:spPr>
            <a:xfrm>
              <a:off x="6824338" y="3679309"/>
              <a:ext cx="29991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0" name="rc59"/>
            <p:cNvSpPr/>
            <p:nvPr/>
          </p:nvSpPr>
          <p:spPr>
            <a:xfrm>
              <a:off x="6824338" y="3679309"/>
              <a:ext cx="29991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1" name="rc60"/>
            <p:cNvSpPr/>
            <p:nvPr/>
          </p:nvSpPr>
          <p:spPr>
            <a:xfrm>
              <a:off x="7157578" y="3277797"/>
              <a:ext cx="299915" cy="200756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2" name="rc61"/>
            <p:cNvSpPr/>
            <p:nvPr/>
          </p:nvSpPr>
          <p:spPr>
            <a:xfrm>
              <a:off x="7157578" y="3277797"/>
              <a:ext cx="29991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3" name="rc62"/>
            <p:cNvSpPr/>
            <p:nvPr/>
          </p:nvSpPr>
          <p:spPr>
            <a:xfrm>
              <a:off x="7157578" y="3277797"/>
              <a:ext cx="29991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4" name="rc63"/>
            <p:cNvSpPr/>
            <p:nvPr/>
          </p:nvSpPr>
          <p:spPr>
            <a:xfrm>
              <a:off x="7157578" y="3277797"/>
              <a:ext cx="29991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5" name="rc64"/>
            <p:cNvSpPr/>
            <p:nvPr/>
          </p:nvSpPr>
          <p:spPr>
            <a:xfrm>
              <a:off x="7824057" y="4482334"/>
              <a:ext cx="299915" cy="80302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6" name="rc65"/>
            <p:cNvSpPr/>
            <p:nvPr/>
          </p:nvSpPr>
          <p:spPr>
            <a:xfrm>
              <a:off x="7824057" y="4482334"/>
              <a:ext cx="29991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7" name="rc66"/>
            <p:cNvSpPr/>
            <p:nvPr/>
          </p:nvSpPr>
          <p:spPr>
            <a:xfrm>
              <a:off x="7824057" y="4482334"/>
              <a:ext cx="29991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8" name="rc67"/>
            <p:cNvSpPr/>
            <p:nvPr/>
          </p:nvSpPr>
          <p:spPr>
            <a:xfrm>
              <a:off x="7824057" y="4482334"/>
              <a:ext cx="29991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9" name="rc68"/>
            <p:cNvSpPr/>
            <p:nvPr/>
          </p:nvSpPr>
          <p:spPr>
            <a:xfrm>
              <a:off x="8157297" y="4080821"/>
              <a:ext cx="299915" cy="12045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0" name="rc69"/>
            <p:cNvSpPr/>
            <p:nvPr/>
          </p:nvSpPr>
          <p:spPr>
            <a:xfrm>
              <a:off x="8157297" y="4080821"/>
              <a:ext cx="29991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1" name="rc70"/>
            <p:cNvSpPr/>
            <p:nvPr/>
          </p:nvSpPr>
          <p:spPr>
            <a:xfrm>
              <a:off x="8157297" y="4080821"/>
              <a:ext cx="29991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2" name="rc71"/>
            <p:cNvSpPr/>
            <p:nvPr/>
          </p:nvSpPr>
          <p:spPr>
            <a:xfrm>
              <a:off x="8157297" y="4080821"/>
              <a:ext cx="29991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3" name="pg72"/>
            <p:cNvSpPr/>
            <p:nvPr/>
          </p:nvSpPr>
          <p:spPr>
            <a:xfrm>
              <a:off x="7002907" y="2153563"/>
              <a:ext cx="1608977" cy="373922"/>
            </a:xfrm>
            <a:custGeom>
              <a:avLst/>
              <a:pathLst>
                <a:path w="1608977" h="373922">
                  <a:moveTo>
                    <a:pt x="31220" y="373922"/>
                  </a:moveTo>
                  <a:lnTo>
                    <a:pt x="1577756" y="373922"/>
                  </a:lnTo>
                  <a:lnTo>
                    <a:pt x="1576499" y="373897"/>
                  </a:lnTo>
                  <a:lnTo>
                    <a:pt x="1581520" y="373695"/>
                  </a:lnTo>
                  <a:lnTo>
                    <a:pt x="1586442" y="372690"/>
                  </a:lnTo>
                  <a:lnTo>
                    <a:pt x="1591140" y="370908"/>
                  </a:lnTo>
                  <a:lnTo>
                    <a:pt x="1595492" y="368396"/>
                  </a:lnTo>
                  <a:lnTo>
                    <a:pt x="1599384" y="365218"/>
                  </a:lnTo>
                  <a:lnTo>
                    <a:pt x="1602715" y="361457"/>
                  </a:lnTo>
                  <a:lnTo>
                    <a:pt x="1605401" y="357211"/>
                  </a:lnTo>
                  <a:lnTo>
                    <a:pt x="1607370" y="352588"/>
                  </a:lnTo>
                  <a:lnTo>
                    <a:pt x="1608573" y="347710"/>
                  </a:lnTo>
                  <a:lnTo>
                    <a:pt x="1608977" y="342702"/>
                  </a:lnTo>
                  <a:lnTo>
                    <a:pt x="1608977" y="31220"/>
                  </a:lnTo>
                  <a:lnTo>
                    <a:pt x="1608573" y="26212"/>
                  </a:lnTo>
                  <a:lnTo>
                    <a:pt x="1607370" y="21334"/>
                  </a:lnTo>
                  <a:lnTo>
                    <a:pt x="1605401" y="16711"/>
                  </a:lnTo>
                  <a:lnTo>
                    <a:pt x="1602715" y="12465"/>
                  </a:lnTo>
                  <a:lnTo>
                    <a:pt x="1599384" y="8704"/>
                  </a:lnTo>
                  <a:lnTo>
                    <a:pt x="1595492" y="5526"/>
                  </a:lnTo>
                  <a:lnTo>
                    <a:pt x="1591140" y="3014"/>
                  </a:lnTo>
                  <a:lnTo>
                    <a:pt x="1586442" y="1232"/>
                  </a:lnTo>
                  <a:lnTo>
                    <a:pt x="1581520" y="227"/>
                  </a:lnTo>
                  <a:lnTo>
                    <a:pt x="157775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74" name="tx73"/>
            <p:cNvSpPr/>
            <p:nvPr/>
          </p:nvSpPr>
          <p:spPr>
            <a:xfrm>
              <a:off x="7127789" y="2239827"/>
              <a:ext cx="135921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25 case(s)</a:t>
              </a:r>
            </a:p>
          </p:txBody>
        </p:sp>
        <p:sp>
          <p:nvSpPr>
            <p:cNvPr id="75" name="pg74"/>
            <p:cNvSpPr/>
            <p:nvPr/>
          </p:nvSpPr>
          <p:spPr>
            <a:xfrm>
              <a:off x="7193308" y="2394471"/>
              <a:ext cx="1228175" cy="311602"/>
            </a:xfrm>
            <a:custGeom>
              <a:avLst/>
              <a:pathLst>
                <a:path w="1228175" h="311602">
                  <a:moveTo>
                    <a:pt x="26017" y="311602"/>
                  </a:moveTo>
                  <a:lnTo>
                    <a:pt x="1202157" y="311602"/>
                  </a:lnTo>
                  <a:lnTo>
                    <a:pt x="1201110" y="311581"/>
                  </a:lnTo>
                  <a:lnTo>
                    <a:pt x="1205293" y="311412"/>
                  </a:lnTo>
                  <a:lnTo>
                    <a:pt x="1209396" y="310575"/>
                  </a:lnTo>
                  <a:lnTo>
                    <a:pt x="1213311" y="309090"/>
                  </a:lnTo>
                  <a:lnTo>
                    <a:pt x="1216937" y="306996"/>
                  </a:lnTo>
                  <a:lnTo>
                    <a:pt x="1220180" y="304348"/>
                  </a:lnTo>
                  <a:lnTo>
                    <a:pt x="1222957" y="301214"/>
                  </a:lnTo>
                  <a:lnTo>
                    <a:pt x="1225194" y="297675"/>
                  </a:lnTo>
                  <a:lnTo>
                    <a:pt x="1226836" y="293823"/>
                  </a:lnTo>
                  <a:lnTo>
                    <a:pt x="1227838" y="289758"/>
                  </a:lnTo>
                  <a:lnTo>
                    <a:pt x="1228175" y="285585"/>
                  </a:lnTo>
                  <a:lnTo>
                    <a:pt x="1228175" y="26017"/>
                  </a:lnTo>
                  <a:lnTo>
                    <a:pt x="1227838" y="21843"/>
                  </a:lnTo>
                  <a:lnTo>
                    <a:pt x="1226836" y="17778"/>
                  </a:lnTo>
                  <a:lnTo>
                    <a:pt x="1225194" y="13926"/>
                  </a:lnTo>
                  <a:lnTo>
                    <a:pt x="1222957" y="10387"/>
                  </a:lnTo>
                  <a:lnTo>
                    <a:pt x="1220180" y="7253"/>
                  </a:lnTo>
                  <a:lnTo>
                    <a:pt x="1216937" y="4605"/>
                  </a:lnTo>
                  <a:lnTo>
                    <a:pt x="1213311" y="2511"/>
                  </a:lnTo>
                  <a:lnTo>
                    <a:pt x="1209396" y="1027"/>
                  </a:lnTo>
                  <a:lnTo>
                    <a:pt x="1205293" y="189"/>
                  </a:lnTo>
                  <a:lnTo>
                    <a:pt x="120215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76" name="tx75"/>
            <p:cNvSpPr/>
            <p:nvPr/>
          </p:nvSpPr>
          <p:spPr>
            <a:xfrm>
              <a:off x="7297377" y="2466357"/>
              <a:ext cx="102003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25 case(s)</a:t>
              </a:r>
            </a:p>
          </p:txBody>
        </p:sp>
        <p:sp>
          <p:nvSpPr>
            <p:cNvPr id="77" name="rc76"/>
            <p:cNvSpPr/>
            <p:nvPr/>
          </p:nvSpPr>
          <p:spPr>
            <a:xfrm>
              <a:off x="5774633" y="2153563"/>
              <a:ext cx="4065524" cy="3131794"/>
            </a:xfrm>
            <a:prstGeom prst="rect">
              <a:avLst/>
            </a:prstGeom>
            <a:ln w="13550" cap="rnd">
              <a:solidFill>
                <a:srgbClr val="333333">
                  <a:alpha val="100000"/>
                </a:srgbClr>
              </a:solidFill>
              <a:prstDash val="solid"/>
              <a:round/>
            </a:ln>
          </p:spPr>
          <p:txBody>
            <a:bodyPr/>
            <a:lstStyle/>
            <a:p/>
          </p:txBody>
        </p:sp>
        <p:sp>
          <p:nvSpPr>
            <p:cNvPr id="78" name="rc77"/>
            <p:cNvSpPr/>
            <p:nvPr/>
          </p:nvSpPr>
          <p:spPr>
            <a:xfrm>
              <a:off x="9840158" y="2153563"/>
              <a:ext cx="4065524" cy="3131794"/>
            </a:xfrm>
            <a:prstGeom prst="rect">
              <a:avLst/>
            </a:prstGeom>
            <a:solidFill>
              <a:srgbClr val="FFFFFF">
                <a:alpha val="100000"/>
              </a:srgbClr>
            </a:solidFill>
          </p:spPr>
          <p:txBody>
            <a:bodyPr/>
            <a:lstStyle/>
            <a:p/>
          </p:txBody>
        </p:sp>
        <p:sp>
          <p:nvSpPr>
            <p:cNvPr id="79" name="pl78"/>
            <p:cNvSpPr/>
            <p:nvPr/>
          </p:nvSpPr>
          <p:spPr>
            <a:xfrm>
              <a:off x="9840158" y="4883846"/>
              <a:ext cx="4065524" cy="0"/>
            </a:xfrm>
            <a:custGeom>
              <a:avLst/>
              <a:pathLst>
                <a:path w="4065524" h="0">
                  <a:moveTo>
                    <a:pt x="0" y="0"/>
                  </a:moveTo>
                  <a:lnTo>
                    <a:pt x="4065524" y="0"/>
                  </a:lnTo>
                  <a:lnTo>
                    <a:pt x="4065524" y="0"/>
                  </a:lnTo>
                </a:path>
              </a:pathLst>
            </a:custGeom>
            <a:ln w="6775" cap="flat">
              <a:solidFill>
                <a:srgbClr val="EBEBEB">
                  <a:alpha val="100000"/>
                </a:srgbClr>
              </a:solidFill>
              <a:prstDash val="solid"/>
              <a:round/>
            </a:ln>
          </p:spPr>
          <p:txBody>
            <a:bodyPr/>
            <a:lstStyle/>
            <a:p/>
          </p:txBody>
        </p:sp>
        <p:sp>
          <p:nvSpPr>
            <p:cNvPr id="80" name="pl79"/>
            <p:cNvSpPr/>
            <p:nvPr/>
          </p:nvSpPr>
          <p:spPr>
            <a:xfrm>
              <a:off x="9840158" y="4080821"/>
              <a:ext cx="4065524" cy="0"/>
            </a:xfrm>
            <a:custGeom>
              <a:avLst/>
              <a:pathLst>
                <a:path w="4065524" h="0">
                  <a:moveTo>
                    <a:pt x="0" y="0"/>
                  </a:moveTo>
                  <a:lnTo>
                    <a:pt x="4065524" y="0"/>
                  </a:lnTo>
                  <a:lnTo>
                    <a:pt x="4065524" y="0"/>
                  </a:lnTo>
                </a:path>
              </a:pathLst>
            </a:custGeom>
            <a:ln w="6775" cap="flat">
              <a:solidFill>
                <a:srgbClr val="EBEBEB">
                  <a:alpha val="100000"/>
                </a:srgbClr>
              </a:solidFill>
              <a:prstDash val="solid"/>
              <a:round/>
            </a:ln>
          </p:spPr>
          <p:txBody>
            <a:bodyPr/>
            <a:lstStyle/>
            <a:p/>
          </p:txBody>
        </p:sp>
        <p:sp>
          <p:nvSpPr>
            <p:cNvPr id="81" name="pl80"/>
            <p:cNvSpPr/>
            <p:nvPr/>
          </p:nvSpPr>
          <p:spPr>
            <a:xfrm>
              <a:off x="9840158" y="3277797"/>
              <a:ext cx="4065524" cy="0"/>
            </a:xfrm>
            <a:custGeom>
              <a:avLst/>
              <a:pathLst>
                <a:path w="4065524" h="0">
                  <a:moveTo>
                    <a:pt x="0" y="0"/>
                  </a:moveTo>
                  <a:lnTo>
                    <a:pt x="4065524" y="0"/>
                  </a:lnTo>
                  <a:lnTo>
                    <a:pt x="4065524" y="0"/>
                  </a:lnTo>
                </a:path>
              </a:pathLst>
            </a:custGeom>
            <a:ln w="6775" cap="flat">
              <a:solidFill>
                <a:srgbClr val="EBEBEB">
                  <a:alpha val="100000"/>
                </a:srgbClr>
              </a:solidFill>
              <a:prstDash val="solid"/>
              <a:round/>
            </a:ln>
          </p:spPr>
          <p:txBody>
            <a:bodyPr/>
            <a:lstStyle/>
            <a:p/>
          </p:txBody>
        </p:sp>
        <p:sp>
          <p:nvSpPr>
            <p:cNvPr id="82" name="pl81"/>
            <p:cNvSpPr/>
            <p:nvPr/>
          </p:nvSpPr>
          <p:spPr>
            <a:xfrm>
              <a:off x="9840158" y="2474773"/>
              <a:ext cx="4065524" cy="0"/>
            </a:xfrm>
            <a:custGeom>
              <a:avLst/>
              <a:pathLst>
                <a:path w="4065524" h="0">
                  <a:moveTo>
                    <a:pt x="0" y="0"/>
                  </a:moveTo>
                  <a:lnTo>
                    <a:pt x="4065524" y="0"/>
                  </a:lnTo>
                  <a:lnTo>
                    <a:pt x="4065524" y="0"/>
                  </a:lnTo>
                </a:path>
              </a:pathLst>
            </a:custGeom>
            <a:ln w="6775" cap="flat">
              <a:solidFill>
                <a:srgbClr val="EBEBEB">
                  <a:alpha val="100000"/>
                </a:srgbClr>
              </a:solidFill>
              <a:prstDash val="solid"/>
              <a:round/>
            </a:ln>
          </p:spPr>
          <p:txBody>
            <a:bodyPr/>
            <a:lstStyle/>
            <a:p/>
          </p:txBody>
        </p:sp>
        <p:sp>
          <p:nvSpPr>
            <p:cNvPr id="83" name="pl82"/>
            <p:cNvSpPr/>
            <p:nvPr/>
          </p:nvSpPr>
          <p:spPr>
            <a:xfrm>
              <a:off x="9840158" y="5285358"/>
              <a:ext cx="4065524" cy="0"/>
            </a:xfrm>
            <a:custGeom>
              <a:avLst/>
              <a:pathLst>
                <a:path w="4065524" h="0">
                  <a:moveTo>
                    <a:pt x="0" y="0"/>
                  </a:moveTo>
                  <a:lnTo>
                    <a:pt x="4065524" y="0"/>
                  </a:lnTo>
                  <a:lnTo>
                    <a:pt x="4065524" y="0"/>
                  </a:lnTo>
                </a:path>
              </a:pathLst>
            </a:custGeom>
            <a:ln w="13550" cap="flat">
              <a:solidFill>
                <a:srgbClr val="EBEBEB">
                  <a:alpha val="100000"/>
                </a:srgbClr>
              </a:solidFill>
              <a:prstDash val="solid"/>
              <a:round/>
            </a:ln>
          </p:spPr>
          <p:txBody>
            <a:bodyPr/>
            <a:lstStyle/>
            <a:p/>
          </p:txBody>
        </p:sp>
        <p:sp>
          <p:nvSpPr>
            <p:cNvPr id="84" name="pl83"/>
            <p:cNvSpPr/>
            <p:nvPr/>
          </p:nvSpPr>
          <p:spPr>
            <a:xfrm>
              <a:off x="9840158" y="4482334"/>
              <a:ext cx="4065524" cy="0"/>
            </a:xfrm>
            <a:custGeom>
              <a:avLst/>
              <a:pathLst>
                <a:path w="4065524" h="0">
                  <a:moveTo>
                    <a:pt x="0" y="0"/>
                  </a:moveTo>
                  <a:lnTo>
                    <a:pt x="4065524" y="0"/>
                  </a:lnTo>
                  <a:lnTo>
                    <a:pt x="4065524" y="0"/>
                  </a:lnTo>
                </a:path>
              </a:pathLst>
            </a:custGeom>
            <a:ln w="13550" cap="flat">
              <a:solidFill>
                <a:srgbClr val="EBEBEB">
                  <a:alpha val="100000"/>
                </a:srgbClr>
              </a:solidFill>
              <a:prstDash val="solid"/>
              <a:round/>
            </a:ln>
          </p:spPr>
          <p:txBody>
            <a:bodyPr/>
            <a:lstStyle/>
            <a:p/>
          </p:txBody>
        </p:sp>
        <p:sp>
          <p:nvSpPr>
            <p:cNvPr id="85" name="pl84"/>
            <p:cNvSpPr/>
            <p:nvPr/>
          </p:nvSpPr>
          <p:spPr>
            <a:xfrm>
              <a:off x="9840158" y="3679309"/>
              <a:ext cx="4065524" cy="0"/>
            </a:xfrm>
            <a:custGeom>
              <a:avLst/>
              <a:pathLst>
                <a:path w="4065524" h="0">
                  <a:moveTo>
                    <a:pt x="0" y="0"/>
                  </a:moveTo>
                  <a:lnTo>
                    <a:pt x="4065524" y="0"/>
                  </a:lnTo>
                  <a:lnTo>
                    <a:pt x="4065524" y="0"/>
                  </a:lnTo>
                </a:path>
              </a:pathLst>
            </a:custGeom>
            <a:ln w="13550" cap="flat">
              <a:solidFill>
                <a:srgbClr val="EBEBEB">
                  <a:alpha val="100000"/>
                </a:srgbClr>
              </a:solidFill>
              <a:prstDash val="solid"/>
              <a:round/>
            </a:ln>
          </p:spPr>
          <p:txBody>
            <a:bodyPr/>
            <a:lstStyle/>
            <a:p/>
          </p:txBody>
        </p:sp>
        <p:sp>
          <p:nvSpPr>
            <p:cNvPr id="86" name="pl85"/>
            <p:cNvSpPr/>
            <p:nvPr/>
          </p:nvSpPr>
          <p:spPr>
            <a:xfrm>
              <a:off x="9840158" y="2876285"/>
              <a:ext cx="4065524" cy="0"/>
            </a:xfrm>
            <a:custGeom>
              <a:avLst/>
              <a:pathLst>
                <a:path w="4065524" h="0">
                  <a:moveTo>
                    <a:pt x="0" y="0"/>
                  </a:moveTo>
                  <a:lnTo>
                    <a:pt x="4065524" y="0"/>
                  </a:lnTo>
                  <a:lnTo>
                    <a:pt x="4065524" y="0"/>
                  </a:lnTo>
                </a:path>
              </a:pathLst>
            </a:custGeom>
            <a:ln w="13550" cap="flat">
              <a:solidFill>
                <a:srgbClr val="EBEBEB">
                  <a:alpha val="100000"/>
                </a:srgbClr>
              </a:solidFill>
              <a:prstDash val="solid"/>
              <a:round/>
            </a:ln>
          </p:spPr>
          <p:txBody>
            <a:bodyPr/>
            <a:lstStyle/>
            <a:p/>
          </p:txBody>
        </p:sp>
        <p:sp>
          <p:nvSpPr>
            <p:cNvPr id="87" name="rc86"/>
            <p:cNvSpPr/>
            <p:nvPr/>
          </p:nvSpPr>
          <p:spPr>
            <a:xfrm>
              <a:off x="9890144" y="4883846"/>
              <a:ext cx="299915" cy="4015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9890144" y="4883846"/>
              <a:ext cx="29991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9890144" y="4883846"/>
              <a:ext cx="29991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9890144" y="4883846"/>
              <a:ext cx="29991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10889863" y="4883846"/>
              <a:ext cx="299915" cy="4015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10889863" y="4883846"/>
              <a:ext cx="29991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10889863" y="4883846"/>
              <a:ext cx="29991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10889863" y="4883846"/>
              <a:ext cx="29991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11223103" y="4482334"/>
              <a:ext cx="299915" cy="80302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11223103" y="4482334"/>
              <a:ext cx="29991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11223103" y="4482334"/>
              <a:ext cx="29991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11223103" y="4482334"/>
              <a:ext cx="29991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rc98"/>
            <p:cNvSpPr/>
            <p:nvPr/>
          </p:nvSpPr>
          <p:spPr>
            <a:xfrm>
              <a:off x="11556342" y="4883846"/>
              <a:ext cx="299915" cy="4015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11556342" y="4883846"/>
              <a:ext cx="29991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11556342" y="4883846"/>
              <a:ext cx="29991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11556342" y="4883846"/>
              <a:ext cx="29991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rc102"/>
            <p:cNvSpPr/>
            <p:nvPr/>
          </p:nvSpPr>
          <p:spPr>
            <a:xfrm>
              <a:off x="11889582" y="4482334"/>
              <a:ext cx="299915" cy="80302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4" name="rc103"/>
            <p:cNvSpPr/>
            <p:nvPr/>
          </p:nvSpPr>
          <p:spPr>
            <a:xfrm>
              <a:off x="11889582" y="4482334"/>
              <a:ext cx="29991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5" name="rc104"/>
            <p:cNvSpPr/>
            <p:nvPr/>
          </p:nvSpPr>
          <p:spPr>
            <a:xfrm>
              <a:off x="11889582" y="4482334"/>
              <a:ext cx="29991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6" name="rc105"/>
            <p:cNvSpPr/>
            <p:nvPr/>
          </p:nvSpPr>
          <p:spPr>
            <a:xfrm>
              <a:off x="11889582" y="4482334"/>
              <a:ext cx="29991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7" name="rc106"/>
            <p:cNvSpPr/>
            <p:nvPr/>
          </p:nvSpPr>
          <p:spPr>
            <a:xfrm>
              <a:off x="12889301" y="4883846"/>
              <a:ext cx="299915" cy="4015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8" name="rc107"/>
            <p:cNvSpPr/>
            <p:nvPr/>
          </p:nvSpPr>
          <p:spPr>
            <a:xfrm>
              <a:off x="12889301" y="4883846"/>
              <a:ext cx="29991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9" name="rc108"/>
            <p:cNvSpPr/>
            <p:nvPr/>
          </p:nvSpPr>
          <p:spPr>
            <a:xfrm>
              <a:off x="12889301" y="4883846"/>
              <a:ext cx="29991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0" name="rc109"/>
            <p:cNvSpPr/>
            <p:nvPr/>
          </p:nvSpPr>
          <p:spPr>
            <a:xfrm>
              <a:off x="12889301" y="4883846"/>
              <a:ext cx="29991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1" name="rc110"/>
            <p:cNvSpPr/>
            <p:nvPr/>
          </p:nvSpPr>
          <p:spPr>
            <a:xfrm>
              <a:off x="13222541" y="4883846"/>
              <a:ext cx="299915" cy="4015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2" name="rc111"/>
            <p:cNvSpPr/>
            <p:nvPr/>
          </p:nvSpPr>
          <p:spPr>
            <a:xfrm>
              <a:off x="13222541" y="4883846"/>
              <a:ext cx="29991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3" name="rc112"/>
            <p:cNvSpPr/>
            <p:nvPr/>
          </p:nvSpPr>
          <p:spPr>
            <a:xfrm>
              <a:off x="13222541" y="4883846"/>
              <a:ext cx="29991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4" name="rc113"/>
            <p:cNvSpPr/>
            <p:nvPr/>
          </p:nvSpPr>
          <p:spPr>
            <a:xfrm>
              <a:off x="13222541" y="4883846"/>
              <a:ext cx="29991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5" name="rc114"/>
            <p:cNvSpPr/>
            <p:nvPr/>
          </p:nvSpPr>
          <p:spPr>
            <a:xfrm>
              <a:off x="13555781" y="4080821"/>
              <a:ext cx="299915" cy="12045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6" name="rc115"/>
            <p:cNvSpPr/>
            <p:nvPr/>
          </p:nvSpPr>
          <p:spPr>
            <a:xfrm>
              <a:off x="13555781" y="4080821"/>
              <a:ext cx="29991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7" name="rc116"/>
            <p:cNvSpPr/>
            <p:nvPr/>
          </p:nvSpPr>
          <p:spPr>
            <a:xfrm>
              <a:off x="13555781" y="4080821"/>
              <a:ext cx="29991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8" name="rc117"/>
            <p:cNvSpPr/>
            <p:nvPr/>
          </p:nvSpPr>
          <p:spPr>
            <a:xfrm>
              <a:off x="13555781" y="4080821"/>
              <a:ext cx="29991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9" name="pg118"/>
            <p:cNvSpPr/>
            <p:nvPr/>
          </p:nvSpPr>
          <p:spPr>
            <a:xfrm>
              <a:off x="11068431" y="2153563"/>
              <a:ext cx="1608977" cy="373922"/>
            </a:xfrm>
            <a:custGeom>
              <a:avLst/>
              <a:pathLst>
                <a:path w="1608977" h="373922">
                  <a:moveTo>
                    <a:pt x="31220" y="373922"/>
                  </a:moveTo>
                  <a:lnTo>
                    <a:pt x="1577756" y="373922"/>
                  </a:lnTo>
                  <a:lnTo>
                    <a:pt x="1576499" y="373897"/>
                  </a:lnTo>
                  <a:lnTo>
                    <a:pt x="1581520" y="373695"/>
                  </a:lnTo>
                  <a:lnTo>
                    <a:pt x="1586442" y="372690"/>
                  </a:lnTo>
                  <a:lnTo>
                    <a:pt x="1591140" y="370908"/>
                  </a:lnTo>
                  <a:lnTo>
                    <a:pt x="1595492" y="368396"/>
                  </a:lnTo>
                  <a:lnTo>
                    <a:pt x="1599384" y="365218"/>
                  </a:lnTo>
                  <a:lnTo>
                    <a:pt x="1602715" y="361457"/>
                  </a:lnTo>
                  <a:lnTo>
                    <a:pt x="1605401" y="357211"/>
                  </a:lnTo>
                  <a:lnTo>
                    <a:pt x="1607370" y="352588"/>
                  </a:lnTo>
                  <a:lnTo>
                    <a:pt x="1608573" y="347710"/>
                  </a:lnTo>
                  <a:lnTo>
                    <a:pt x="1608977" y="342702"/>
                  </a:lnTo>
                  <a:lnTo>
                    <a:pt x="1608977" y="31220"/>
                  </a:lnTo>
                  <a:lnTo>
                    <a:pt x="1608573" y="26212"/>
                  </a:lnTo>
                  <a:lnTo>
                    <a:pt x="1607370" y="21334"/>
                  </a:lnTo>
                  <a:lnTo>
                    <a:pt x="1605401" y="16711"/>
                  </a:lnTo>
                  <a:lnTo>
                    <a:pt x="1602715" y="12465"/>
                  </a:lnTo>
                  <a:lnTo>
                    <a:pt x="1599384" y="8704"/>
                  </a:lnTo>
                  <a:lnTo>
                    <a:pt x="1595492" y="5526"/>
                  </a:lnTo>
                  <a:lnTo>
                    <a:pt x="1591140" y="3014"/>
                  </a:lnTo>
                  <a:lnTo>
                    <a:pt x="1586442" y="1232"/>
                  </a:lnTo>
                  <a:lnTo>
                    <a:pt x="1581520" y="227"/>
                  </a:lnTo>
                  <a:lnTo>
                    <a:pt x="157775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0" name="tx119"/>
            <p:cNvSpPr/>
            <p:nvPr/>
          </p:nvSpPr>
          <p:spPr>
            <a:xfrm>
              <a:off x="11193314" y="2239827"/>
              <a:ext cx="135921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12 case(s)</a:t>
              </a:r>
            </a:p>
          </p:txBody>
        </p:sp>
        <p:sp>
          <p:nvSpPr>
            <p:cNvPr id="121" name="pg120"/>
            <p:cNvSpPr/>
            <p:nvPr/>
          </p:nvSpPr>
          <p:spPr>
            <a:xfrm>
              <a:off x="11258833" y="2394471"/>
              <a:ext cx="1228175" cy="311602"/>
            </a:xfrm>
            <a:custGeom>
              <a:avLst/>
              <a:pathLst>
                <a:path w="1228175" h="311602">
                  <a:moveTo>
                    <a:pt x="26017" y="311602"/>
                  </a:moveTo>
                  <a:lnTo>
                    <a:pt x="1202157" y="311602"/>
                  </a:lnTo>
                  <a:lnTo>
                    <a:pt x="1201110" y="311581"/>
                  </a:lnTo>
                  <a:lnTo>
                    <a:pt x="1205293" y="311412"/>
                  </a:lnTo>
                  <a:lnTo>
                    <a:pt x="1209396" y="310575"/>
                  </a:lnTo>
                  <a:lnTo>
                    <a:pt x="1213311" y="309090"/>
                  </a:lnTo>
                  <a:lnTo>
                    <a:pt x="1216937" y="306996"/>
                  </a:lnTo>
                  <a:lnTo>
                    <a:pt x="1220180" y="304348"/>
                  </a:lnTo>
                  <a:lnTo>
                    <a:pt x="1222957" y="301214"/>
                  </a:lnTo>
                  <a:lnTo>
                    <a:pt x="1225194" y="297675"/>
                  </a:lnTo>
                  <a:lnTo>
                    <a:pt x="1226836" y="293823"/>
                  </a:lnTo>
                  <a:lnTo>
                    <a:pt x="1227838" y="289758"/>
                  </a:lnTo>
                  <a:lnTo>
                    <a:pt x="1228175" y="285585"/>
                  </a:lnTo>
                  <a:lnTo>
                    <a:pt x="1228175" y="26017"/>
                  </a:lnTo>
                  <a:lnTo>
                    <a:pt x="1227838" y="21843"/>
                  </a:lnTo>
                  <a:lnTo>
                    <a:pt x="1226836" y="17778"/>
                  </a:lnTo>
                  <a:lnTo>
                    <a:pt x="1225194" y="13926"/>
                  </a:lnTo>
                  <a:lnTo>
                    <a:pt x="1222957" y="10387"/>
                  </a:lnTo>
                  <a:lnTo>
                    <a:pt x="1220180" y="7253"/>
                  </a:lnTo>
                  <a:lnTo>
                    <a:pt x="1216937" y="4605"/>
                  </a:lnTo>
                  <a:lnTo>
                    <a:pt x="1213311" y="2511"/>
                  </a:lnTo>
                  <a:lnTo>
                    <a:pt x="1209396" y="1027"/>
                  </a:lnTo>
                  <a:lnTo>
                    <a:pt x="1205293" y="189"/>
                  </a:lnTo>
                  <a:lnTo>
                    <a:pt x="120215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2" name="tx121"/>
            <p:cNvSpPr/>
            <p:nvPr/>
          </p:nvSpPr>
          <p:spPr>
            <a:xfrm>
              <a:off x="11362901" y="2466357"/>
              <a:ext cx="102003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12 case(s)</a:t>
              </a:r>
            </a:p>
          </p:txBody>
        </p:sp>
        <p:sp>
          <p:nvSpPr>
            <p:cNvPr id="123" name="rc122"/>
            <p:cNvSpPr/>
            <p:nvPr/>
          </p:nvSpPr>
          <p:spPr>
            <a:xfrm>
              <a:off x="9840158" y="2153563"/>
              <a:ext cx="4065524" cy="3131794"/>
            </a:xfrm>
            <a:prstGeom prst="rect">
              <a:avLst/>
            </a:prstGeom>
            <a:ln w="13550" cap="rnd">
              <a:solidFill>
                <a:srgbClr val="333333">
                  <a:alpha val="100000"/>
                </a:srgbClr>
              </a:solidFill>
              <a:prstDash val="solid"/>
              <a:round/>
            </a:ln>
          </p:spPr>
          <p:txBody>
            <a:bodyPr/>
            <a:lstStyle/>
            <a:p/>
          </p:txBody>
        </p:sp>
        <p:sp>
          <p:nvSpPr>
            <p:cNvPr id="124" name="rc123"/>
            <p:cNvSpPr/>
            <p:nvPr/>
          </p:nvSpPr>
          <p:spPr>
            <a:xfrm>
              <a:off x="13905682" y="2153563"/>
              <a:ext cx="4065524" cy="3131794"/>
            </a:xfrm>
            <a:prstGeom prst="rect">
              <a:avLst/>
            </a:prstGeom>
            <a:solidFill>
              <a:srgbClr val="FFFFFF">
                <a:alpha val="100000"/>
              </a:srgbClr>
            </a:solidFill>
          </p:spPr>
          <p:txBody>
            <a:bodyPr/>
            <a:lstStyle/>
            <a:p/>
          </p:txBody>
        </p:sp>
        <p:sp>
          <p:nvSpPr>
            <p:cNvPr id="125" name="pl124"/>
            <p:cNvSpPr/>
            <p:nvPr/>
          </p:nvSpPr>
          <p:spPr>
            <a:xfrm>
              <a:off x="13905682" y="4883846"/>
              <a:ext cx="4065524" cy="0"/>
            </a:xfrm>
            <a:custGeom>
              <a:avLst/>
              <a:pathLst>
                <a:path w="4065524" h="0">
                  <a:moveTo>
                    <a:pt x="0" y="0"/>
                  </a:moveTo>
                  <a:lnTo>
                    <a:pt x="4065524" y="0"/>
                  </a:lnTo>
                  <a:lnTo>
                    <a:pt x="4065524" y="0"/>
                  </a:lnTo>
                </a:path>
              </a:pathLst>
            </a:custGeom>
            <a:ln w="6775" cap="flat">
              <a:solidFill>
                <a:srgbClr val="EBEBEB">
                  <a:alpha val="100000"/>
                </a:srgbClr>
              </a:solidFill>
              <a:prstDash val="solid"/>
              <a:round/>
            </a:ln>
          </p:spPr>
          <p:txBody>
            <a:bodyPr/>
            <a:lstStyle/>
            <a:p/>
          </p:txBody>
        </p:sp>
        <p:sp>
          <p:nvSpPr>
            <p:cNvPr id="126" name="pl125"/>
            <p:cNvSpPr/>
            <p:nvPr/>
          </p:nvSpPr>
          <p:spPr>
            <a:xfrm>
              <a:off x="13905682" y="4080821"/>
              <a:ext cx="4065524" cy="0"/>
            </a:xfrm>
            <a:custGeom>
              <a:avLst/>
              <a:pathLst>
                <a:path w="4065524" h="0">
                  <a:moveTo>
                    <a:pt x="0" y="0"/>
                  </a:moveTo>
                  <a:lnTo>
                    <a:pt x="4065524" y="0"/>
                  </a:lnTo>
                  <a:lnTo>
                    <a:pt x="4065524" y="0"/>
                  </a:lnTo>
                </a:path>
              </a:pathLst>
            </a:custGeom>
            <a:ln w="6775" cap="flat">
              <a:solidFill>
                <a:srgbClr val="EBEBEB">
                  <a:alpha val="100000"/>
                </a:srgbClr>
              </a:solidFill>
              <a:prstDash val="solid"/>
              <a:round/>
            </a:ln>
          </p:spPr>
          <p:txBody>
            <a:bodyPr/>
            <a:lstStyle/>
            <a:p/>
          </p:txBody>
        </p:sp>
        <p:sp>
          <p:nvSpPr>
            <p:cNvPr id="127" name="pl126"/>
            <p:cNvSpPr/>
            <p:nvPr/>
          </p:nvSpPr>
          <p:spPr>
            <a:xfrm>
              <a:off x="13905682" y="3277797"/>
              <a:ext cx="4065524" cy="0"/>
            </a:xfrm>
            <a:custGeom>
              <a:avLst/>
              <a:pathLst>
                <a:path w="4065524" h="0">
                  <a:moveTo>
                    <a:pt x="0" y="0"/>
                  </a:moveTo>
                  <a:lnTo>
                    <a:pt x="4065524" y="0"/>
                  </a:lnTo>
                  <a:lnTo>
                    <a:pt x="4065524" y="0"/>
                  </a:lnTo>
                </a:path>
              </a:pathLst>
            </a:custGeom>
            <a:ln w="6775" cap="flat">
              <a:solidFill>
                <a:srgbClr val="EBEBEB">
                  <a:alpha val="100000"/>
                </a:srgbClr>
              </a:solidFill>
              <a:prstDash val="solid"/>
              <a:round/>
            </a:ln>
          </p:spPr>
          <p:txBody>
            <a:bodyPr/>
            <a:lstStyle/>
            <a:p/>
          </p:txBody>
        </p:sp>
        <p:sp>
          <p:nvSpPr>
            <p:cNvPr id="128" name="pl127"/>
            <p:cNvSpPr/>
            <p:nvPr/>
          </p:nvSpPr>
          <p:spPr>
            <a:xfrm>
              <a:off x="13905682" y="2474773"/>
              <a:ext cx="4065524" cy="0"/>
            </a:xfrm>
            <a:custGeom>
              <a:avLst/>
              <a:pathLst>
                <a:path w="4065524" h="0">
                  <a:moveTo>
                    <a:pt x="0" y="0"/>
                  </a:moveTo>
                  <a:lnTo>
                    <a:pt x="4065524" y="0"/>
                  </a:lnTo>
                  <a:lnTo>
                    <a:pt x="4065524" y="0"/>
                  </a:lnTo>
                </a:path>
              </a:pathLst>
            </a:custGeom>
            <a:ln w="6775" cap="flat">
              <a:solidFill>
                <a:srgbClr val="EBEBEB">
                  <a:alpha val="100000"/>
                </a:srgbClr>
              </a:solidFill>
              <a:prstDash val="solid"/>
              <a:round/>
            </a:ln>
          </p:spPr>
          <p:txBody>
            <a:bodyPr/>
            <a:lstStyle/>
            <a:p/>
          </p:txBody>
        </p:sp>
        <p:sp>
          <p:nvSpPr>
            <p:cNvPr id="129" name="pl128"/>
            <p:cNvSpPr/>
            <p:nvPr/>
          </p:nvSpPr>
          <p:spPr>
            <a:xfrm>
              <a:off x="13905682" y="5285358"/>
              <a:ext cx="4065524" cy="0"/>
            </a:xfrm>
            <a:custGeom>
              <a:avLst/>
              <a:pathLst>
                <a:path w="4065524" h="0">
                  <a:moveTo>
                    <a:pt x="0" y="0"/>
                  </a:moveTo>
                  <a:lnTo>
                    <a:pt x="4065524" y="0"/>
                  </a:lnTo>
                  <a:lnTo>
                    <a:pt x="4065524" y="0"/>
                  </a:lnTo>
                </a:path>
              </a:pathLst>
            </a:custGeom>
            <a:ln w="13550" cap="flat">
              <a:solidFill>
                <a:srgbClr val="EBEBEB">
                  <a:alpha val="100000"/>
                </a:srgbClr>
              </a:solidFill>
              <a:prstDash val="solid"/>
              <a:round/>
            </a:ln>
          </p:spPr>
          <p:txBody>
            <a:bodyPr/>
            <a:lstStyle/>
            <a:p/>
          </p:txBody>
        </p:sp>
        <p:sp>
          <p:nvSpPr>
            <p:cNvPr id="130" name="pl129"/>
            <p:cNvSpPr/>
            <p:nvPr/>
          </p:nvSpPr>
          <p:spPr>
            <a:xfrm>
              <a:off x="13905682" y="4482334"/>
              <a:ext cx="4065524" cy="0"/>
            </a:xfrm>
            <a:custGeom>
              <a:avLst/>
              <a:pathLst>
                <a:path w="4065524" h="0">
                  <a:moveTo>
                    <a:pt x="0" y="0"/>
                  </a:moveTo>
                  <a:lnTo>
                    <a:pt x="4065524" y="0"/>
                  </a:lnTo>
                  <a:lnTo>
                    <a:pt x="4065524" y="0"/>
                  </a:lnTo>
                </a:path>
              </a:pathLst>
            </a:custGeom>
            <a:ln w="13550" cap="flat">
              <a:solidFill>
                <a:srgbClr val="EBEBEB">
                  <a:alpha val="100000"/>
                </a:srgbClr>
              </a:solidFill>
              <a:prstDash val="solid"/>
              <a:round/>
            </a:ln>
          </p:spPr>
          <p:txBody>
            <a:bodyPr/>
            <a:lstStyle/>
            <a:p/>
          </p:txBody>
        </p:sp>
        <p:sp>
          <p:nvSpPr>
            <p:cNvPr id="131" name="pl130"/>
            <p:cNvSpPr/>
            <p:nvPr/>
          </p:nvSpPr>
          <p:spPr>
            <a:xfrm>
              <a:off x="13905682" y="3679309"/>
              <a:ext cx="4065524" cy="0"/>
            </a:xfrm>
            <a:custGeom>
              <a:avLst/>
              <a:pathLst>
                <a:path w="4065524" h="0">
                  <a:moveTo>
                    <a:pt x="0" y="0"/>
                  </a:moveTo>
                  <a:lnTo>
                    <a:pt x="4065524" y="0"/>
                  </a:lnTo>
                  <a:lnTo>
                    <a:pt x="4065524" y="0"/>
                  </a:lnTo>
                </a:path>
              </a:pathLst>
            </a:custGeom>
            <a:ln w="13550" cap="flat">
              <a:solidFill>
                <a:srgbClr val="EBEBEB">
                  <a:alpha val="100000"/>
                </a:srgbClr>
              </a:solidFill>
              <a:prstDash val="solid"/>
              <a:round/>
            </a:ln>
          </p:spPr>
          <p:txBody>
            <a:bodyPr/>
            <a:lstStyle/>
            <a:p/>
          </p:txBody>
        </p:sp>
        <p:sp>
          <p:nvSpPr>
            <p:cNvPr id="132" name="pl131"/>
            <p:cNvSpPr/>
            <p:nvPr/>
          </p:nvSpPr>
          <p:spPr>
            <a:xfrm>
              <a:off x="13905682" y="2876285"/>
              <a:ext cx="4065524" cy="0"/>
            </a:xfrm>
            <a:custGeom>
              <a:avLst/>
              <a:pathLst>
                <a:path w="4065524" h="0">
                  <a:moveTo>
                    <a:pt x="0" y="0"/>
                  </a:moveTo>
                  <a:lnTo>
                    <a:pt x="4065524" y="0"/>
                  </a:lnTo>
                  <a:lnTo>
                    <a:pt x="4065524" y="0"/>
                  </a:lnTo>
                </a:path>
              </a:pathLst>
            </a:custGeom>
            <a:ln w="13550" cap="flat">
              <a:solidFill>
                <a:srgbClr val="EBEBEB">
                  <a:alpha val="100000"/>
                </a:srgbClr>
              </a:solidFill>
              <a:prstDash val="solid"/>
              <a:round/>
            </a:ln>
          </p:spPr>
          <p:txBody>
            <a:bodyPr/>
            <a:lstStyle/>
            <a:p/>
          </p:txBody>
        </p:sp>
        <p:sp>
          <p:nvSpPr>
            <p:cNvPr id="133" name="rc132"/>
            <p:cNvSpPr/>
            <p:nvPr/>
          </p:nvSpPr>
          <p:spPr>
            <a:xfrm>
              <a:off x="13905682" y="2153563"/>
              <a:ext cx="4065524" cy="3131794"/>
            </a:xfrm>
            <a:prstGeom prst="rect">
              <a:avLst/>
            </a:prstGeom>
            <a:ln w="13550" cap="rnd">
              <a:solidFill>
                <a:srgbClr val="333333">
                  <a:alpha val="100000"/>
                </a:srgbClr>
              </a:solidFill>
              <a:prstDash val="solid"/>
              <a:round/>
            </a:ln>
          </p:spPr>
          <p:txBody>
            <a:bodyPr/>
            <a:lstStyle/>
            <a:p/>
          </p:txBody>
        </p:sp>
        <p:sp>
          <p:nvSpPr>
            <p:cNvPr id="134" name="tx133"/>
            <p:cNvSpPr/>
            <p:nvPr/>
          </p:nvSpPr>
          <p:spPr>
            <a:xfrm>
              <a:off x="34593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135" name="tx134"/>
            <p:cNvSpPr/>
            <p:nvPr/>
          </p:nvSpPr>
          <p:spPr>
            <a:xfrm>
              <a:off x="752487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136" name="tx135"/>
            <p:cNvSpPr/>
            <p:nvPr/>
          </p:nvSpPr>
          <p:spPr>
            <a:xfrm>
              <a:off x="1159039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137" name="tx136"/>
            <p:cNvSpPr/>
            <p:nvPr/>
          </p:nvSpPr>
          <p:spPr>
            <a:xfrm>
              <a:off x="1565591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138" name="pl137"/>
            <p:cNvSpPr/>
            <p:nvPr/>
          </p:nvSpPr>
          <p:spPr>
            <a:xfrm>
              <a:off x="19090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9" name="pl138"/>
            <p:cNvSpPr/>
            <p:nvPr/>
          </p:nvSpPr>
          <p:spPr>
            <a:xfrm>
              <a:off x="224229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0" name="pl139"/>
            <p:cNvSpPr/>
            <p:nvPr/>
          </p:nvSpPr>
          <p:spPr>
            <a:xfrm>
              <a:off x="25755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1" name="pl140"/>
            <p:cNvSpPr/>
            <p:nvPr/>
          </p:nvSpPr>
          <p:spPr>
            <a:xfrm>
              <a:off x="290877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2" name="pl141"/>
            <p:cNvSpPr/>
            <p:nvPr/>
          </p:nvSpPr>
          <p:spPr>
            <a:xfrm>
              <a:off x="324201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3" name="pl142"/>
            <p:cNvSpPr/>
            <p:nvPr/>
          </p:nvSpPr>
          <p:spPr>
            <a:xfrm>
              <a:off x="35752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4" name="pl143"/>
            <p:cNvSpPr/>
            <p:nvPr/>
          </p:nvSpPr>
          <p:spPr>
            <a:xfrm>
              <a:off x="390849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5" name="pl144"/>
            <p:cNvSpPr/>
            <p:nvPr/>
          </p:nvSpPr>
          <p:spPr>
            <a:xfrm>
              <a:off x="424173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6" name="pl145"/>
            <p:cNvSpPr/>
            <p:nvPr/>
          </p:nvSpPr>
          <p:spPr>
            <a:xfrm>
              <a:off x="45749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7" name="pl146"/>
            <p:cNvSpPr/>
            <p:nvPr/>
          </p:nvSpPr>
          <p:spPr>
            <a:xfrm>
              <a:off x="49082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8" name="pl147"/>
            <p:cNvSpPr/>
            <p:nvPr/>
          </p:nvSpPr>
          <p:spPr>
            <a:xfrm>
              <a:off x="52414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9" name="pl148"/>
            <p:cNvSpPr/>
            <p:nvPr/>
          </p:nvSpPr>
          <p:spPr>
            <a:xfrm>
              <a:off x="557468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0" name="tx149"/>
            <p:cNvSpPr/>
            <p:nvPr/>
          </p:nvSpPr>
          <p:spPr>
            <a:xfrm rot="-5400000">
              <a:off x="182827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51" name="tx150"/>
            <p:cNvSpPr/>
            <p:nvPr/>
          </p:nvSpPr>
          <p:spPr>
            <a:xfrm rot="-5400000">
              <a:off x="215169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52" name="tx151"/>
            <p:cNvSpPr/>
            <p:nvPr/>
          </p:nvSpPr>
          <p:spPr>
            <a:xfrm rot="-5400000">
              <a:off x="248502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53" name="tx152"/>
            <p:cNvSpPr/>
            <p:nvPr/>
          </p:nvSpPr>
          <p:spPr>
            <a:xfrm rot="-5400000">
              <a:off x="281639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54" name="tx153"/>
            <p:cNvSpPr/>
            <p:nvPr/>
          </p:nvSpPr>
          <p:spPr>
            <a:xfrm rot="-5400000">
              <a:off x="311899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55" name="tx154"/>
            <p:cNvSpPr/>
            <p:nvPr/>
          </p:nvSpPr>
          <p:spPr>
            <a:xfrm rot="-5400000">
              <a:off x="34944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56" name="tx155"/>
            <p:cNvSpPr/>
            <p:nvPr/>
          </p:nvSpPr>
          <p:spPr>
            <a:xfrm rot="-5400000">
              <a:off x="385739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57" name="tx156"/>
            <p:cNvSpPr/>
            <p:nvPr/>
          </p:nvSpPr>
          <p:spPr>
            <a:xfrm rot="-5400000">
              <a:off x="412847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58" name="tx157"/>
            <p:cNvSpPr/>
            <p:nvPr/>
          </p:nvSpPr>
          <p:spPr>
            <a:xfrm rot="-5400000">
              <a:off x="4461675"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59" name="tx158"/>
            <p:cNvSpPr/>
            <p:nvPr/>
          </p:nvSpPr>
          <p:spPr>
            <a:xfrm rot="-5400000">
              <a:off x="483133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60" name="tx159"/>
            <p:cNvSpPr/>
            <p:nvPr/>
          </p:nvSpPr>
          <p:spPr>
            <a:xfrm rot="-5400000">
              <a:off x="514595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61" name="tx160"/>
            <p:cNvSpPr/>
            <p:nvPr/>
          </p:nvSpPr>
          <p:spPr>
            <a:xfrm rot="-5400000">
              <a:off x="547919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62" name="pl161"/>
            <p:cNvSpPr/>
            <p:nvPr/>
          </p:nvSpPr>
          <p:spPr>
            <a:xfrm>
              <a:off x="59745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3" name="pl162"/>
            <p:cNvSpPr/>
            <p:nvPr/>
          </p:nvSpPr>
          <p:spPr>
            <a:xfrm>
              <a:off x="630781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4" name="pl163"/>
            <p:cNvSpPr/>
            <p:nvPr/>
          </p:nvSpPr>
          <p:spPr>
            <a:xfrm>
              <a:off x="664105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5" name="pl164"/>
            <p:cNvSpPr/>
            <p:nvPr/>
          </p:nvSpPr>
          <p:spPr>
            <a:xfrm>
              <a:off x="69742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6" name="pl165"/>
            <p:cNvSpPr/>
            <p:nvPr/>
          </p:nvSpPr>
          <p:spPr>
            <a:xfrm>
              <a:off x="73075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7" name="pl166"/>
            <p:cNvSpPr/>
            <p:nvPr/>
          </p:nvSpPr>
          <p:spPr>
            <a:xfrm>
              <a:off x="764077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8" name="pl167"/>
            <p:cNvSpPr/>
            <p:nvPr/>
          </p:nvSpPr>
          <p:spPr>
            <a:xfrm>
              <a:off x="79740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9" name="pl168"/>
            <p:cNvSpPr/>
            <p:nvPr/>
          </p:nvSpPr>
          <p:spPr>
            <a:xfrm>
              <a:off x="830725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0" name="pl169"/>
            <p:cNvSpPr/>
            <p:nvPr/>
          </p:nvSpPr>
          <p:spPr>
            <a:xfrm>
              <a:off x="86404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1" name="pl170"/>
            <p:cNvSpPr/>
            <p:nvPr/>
          </p:nvSpPr>
          <p:spPr>
            <a:xfrm>
              <a:off x="89737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2" name="pl171"/>
            <p:cNvSpPr/>
            <p:nvPr/>
          </p:nvSpPr>
          <p:spPr>
            <a:xfrm>
              <a:off x="93069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3" name="pl172"/>
            <p:cNvSpPr/>
            <p:nvPr/>
          </p:nvSpPr>
          <p:spPr>
            <a:xfrm>
              <a:off x="964021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4" name="tx173"/>
            <p:cNvSpPr/>
            <p:nvPr/>
          </p:nvSpPr>
          <p:spPr>
            <a:xfrm rot="-5400000">
              <a:off x="589379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75" name="tx174"/>
            <p:cNvSpPr/>
            <p:nvPr/>
          </p:nvSpPr>
          <p:spPr>
            <a:xfrm rot="-5400000">
              <a:off x="621722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76" name="tx175"/>
            <p:cNvSpPr/>
            <p:nvPr/>
          </p:nvSpPr>
          <p:spPr>
            <a:xfrm rot="-5400000">
              <a:off x="6550550"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77" name="tx176"/>
            <p:cNvSpPr/>
            <p:nvPr/>
          </p:nvSpPr>
          <p:spPr>
            <a:xfrm rot="-5400000">
              <a:off x="6881923"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78" name="tx177"/>
            <p:cNvSpPr/>
            <p:nvPr/>
          </p:nvSpPr>
          <p:spPr>
            <a:xfrm rot="-5400000">
              <a:off x="718451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79" name="tx178"/>
            <p:cNvSpPr/>
            <p:nvPr/>
          </p:nvSpPr>
          <p:spPr>
            <a:xfrm rot="-5400000">
              <a:off x="755999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80" name="tx179"/>
            <p:cNvSpPr/>
            <p:nvPr/>
          </p:nvSpPr>
          <p:spPr>
            <a:xfrm rot="-5400000">
              <a:off x="792292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81" name="tx180"/>
            <p:cNvSpPr/>
            <p:nvPr/>
          </p:nvSpPr>
          <p:spPr>
            <a:xfrm rot="-5400000">
              <a:off x="819400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82" name="tx181"/>
            <p:cNvSpPr/>
            <p:nvPr/>
          </p:nvSpPr>
          <p:spPr>
            <a:xfrm rot="-5400000">
              <a:off x="852719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83" name="tx182"/>
            <p:cNvSpPr/>
            <p:nvPr/>
          </p:nvSpPr>
          <p:spPr>
            <a:xfrm rot="-5400000">
              <a:off x="889685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84" name="tx183"/>
            <p:cNvSpPr/>
            <p:nvPr/>
          </p:nvSpPr>
          <p:spPr>
            <a:xfrm rot="-5400000">
              <a:off x="921147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85" name="tx184"/>
            <p:cNvSpPr/>
            <p:nvPr/>
          </p:nvSpPr>
          <p:spPr>
            <a:xfrm rot="-5400000">
              <a:off x="954471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86" name="pl185"/>
            <p:cNvSpPr/>
            <p:nvPr/>
          </p:nvSpPr>
          <p:spPr>
            <a:xfrm>
              <a:off x="100401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7" name="pl186"/>
            <p:cNvSpPr/>
            <p:nvPr/>
          </p:nvSpPr>
          <p:spPr>
            <a:xfrm>
              <a:off x="10373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8" name="pl187"/>
            <p:cNvSpPr/>
            <p:nvPr/>
          </p:nvSpPr>
          <p:spPr>
            <a:xfrm>
              <a:off x="1070658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9" name="pl188"/>
            <p:cNvSpPr/>
            <p:nvPr/>
          </p:nvSpPr>
          <p:spPr>
            <a:xfrm>
              <a:off x="1103982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0" name="pl189"/>
            <p:cNvSpPr/>
            <p:nvPr/>
          </p:nvSpPr>
          <p:spPr>
            <a:xfrm>
              <a:off x="1137306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1" name="pl190"/>
            <p:cNvSpPr/>
            <p:nvPr/>
          </p:nvSpPr>
          <p:spPr>
            <a:xfrm>
              <a:off x="117063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2" name="pl191"/>
            <p:cNvSpPr/>
            <p:nvPr/>
          </p:nvSpPr>
          <p:spPr>
            <a:xfrm>
              <a:off x="1203954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3" name="pl192"/>
            <p:cNvSpPr/>
            <p:nvPr/>
          </p:nvSpPr>
          <p:spPr>
            <a:xfrm>
              <a:off x="123727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4" name="pl193"/>
            <p:cNvSpPr/>
            <p:nvPr/>
          </p:nvSpPr>
          <p:spPr>
            <a:xfrm>
              <a:off x="1270601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5" name="pl194"/>
            <p:cNvSpPr/>
            <p:nvPr/>
          </p:nvSpPr>
          <p:spPr>
            <a:xfrm>
              <a:off x="130392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6" name="pl195"/>
            <p:cNvSpPr/>
            <p:nvPr/>
          </p:nvSpPr>
          <p:spPr>
            <a:xfrm>
              <a:off x="133724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7" name="pl196"/>
            <p:cNvSpPr/>
            <p:nvPr/>
          </p:nvSpPr>
          <p:spPr>
            <a:xfrm>
              <a:off x="137057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8" name="tx197"/>
            <p:cNvSpPr/>
            <p:nvPr/>
          </p:nvSpPr>
          <p:spPr>
            <a:xfrm rot="-5400000">
              <a:off x="995931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99" name="tx198"/>
            <p:cNvSpPr/>
            <p:nvPr/>
          </p:nvSpPr>
          <p:spPr>
            <a:xfrm rot="-5400000">
              <a:off x="10282748"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00" name="tx199"/>
            <p:cNvSpPr/>
            <p:nvPr/>
          </p:nvSpPr>
          <p:spPr>
            <a:xfrm rot="-5400000">
              <a:off x="10616075"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01" name="tx200"/>
            <p:cNvSpPr/>
            <p:nvPr/>
          </p:nvSpPr>
          <p:spPr>
            <a:xfrm rot="-5400000">
              <a:off x="10947448"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02" name="tx201"/>
            <p:cNvSpPr/>
            <p:nvPr/>
          </p:nvSpPr>
          <p:spPr>
            <a:xfrm rot="-5400000">
              <a:off x="1125004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03" name="tx202"/>
            <p:cNvSpPr/>
            <p:nvPr/>
          </p:nvSpPr>
          <p:spPr>
            <a:xfrm rot="-5400000">
              <a:off x="11625517"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04" name="tx203"/>
            <p:cNvSpPr/>
            <p:nvPr/>
          </p:nvSpPr>
          <p:spPr>
            <a:xfrm rot="-5400000">
              <a:off x="1198844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05" name="tx204"/>
            <p:cNvSpPr/>
            <p:nvPr/>
          </p:nvSpPr>
          <p:spPr>
            <a:xfrm rot="-5400000">
              <a:off x="1225952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06" name="tx205"/>
            <p:cNvSpPr/>
            <p:nvPr/>
          </p:nvSpPr>
          <p:spPr>
            <a:xfrm rot="-5400000">
              <a:off x="1259272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07" name="tx206"/>
            <p:cNvSpPr/>
            <p:nvPr/>
          </p:nvSpPr>
          <p:spPr>
            <a:xfrm rot="-5400000">
              <a:off x="1296238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08" name="tx207"/>
            <p:cNvSpPr/>
            <p:nvPr/>
          </p:nvSpPr>
          <p:spPr>
            <a:xfrm rot="-5400000">
              <a:off x="1327700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09" name="tx208"/>
            <p:cNvSpPr/>
            <p:nvPr/>
          </p:nvSpPr>
          <p:spPr>
            <a:xfrm rot="-5400000">
              <a:off x="1361024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10" name="pl209"/>
            <p:cNvSpPr/>
            <p:nvPr/>
          </p:nvSpPr>
          <p:spPr>
            <a:xfrm>
              <a:off x="1410562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1" name="pl210"/>
            <p:cNvSpPr/>
            <p:nvPr/>
          </p:nvSpPr>
          <p:spPr>
            <a:xfrm>
              <a:off x="1443886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2" name="pl211"/>
            <p:cNvSpPr/>
            <p:nvPr/>
          </p:nvSpPr>
          <p:spPr>
            <a:xfrm>
              <a:off x="147721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3" name="pl212"/>
            <p:cNvSpPr/>
            <p:nvPr/>
          </p:nvSpPr>
          <p:spPr>
            <a:xfrm>
              <a:off x="1510534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4" name="pl213"/>
            <p:cNvSpPr/>
            <p:nvPr/>
          </p:nvSpPr>
          <p:spPr>
            <a:xfrm>
              <a:off x="154385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5" name="pl214"/>
            <p:cNvSpPr/>
            <p:nvPr/>
          </p:nvSpPr>
          <p:spPr>
            <a:xfrm>
              <a:off x="157718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6" name="pl215"/>
            <p:cNvSpPr/>
            <p:nvPr/>
          </p:nvSpPr>
          <p:spPr>
            <a:xfrm>
              <a:off x="1610506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7" name="pl216"/>
            <p:cNvSpPr/>
            <p:nvPr/>
          </p:nvSpPr>
          <p:spPr>
            <a:xfrm>
              <a:off x="1643830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8" name="pl217"/>
            <p:cNvSpPr/>
            <p:nvPr/>
          </p:nvSpPr>
          <p:spPr>
            <a:xfrm>
              <a:off x="167715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9" name="pl218"/>
            <p:cNvSpPr/>
            <p:nvPr/>
          </p:nvSpPr>
          <p:spPr>
            <a:xfrm>
              <a:off x="1710478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0" name="pl219"/>
            <p:cNvSpPr/>
            <p:nvPr/>
          </p:nvSpPr>
          <p:spPr>
            <a:xfrm>
              <a:off x="1743802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1" name="pl220"/>
            <p:cNvSpPr/>
            <p:nvPr/>
          </p:nvSpPr>
          <p:spPr>
            <a:xfrm>
              <a:off x="1777126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2" name="tx221"/>
            <p:cNvSpPr/>
            <p:nvPr/>
          </p:nvSpPr>
          <p:spPr>
            <a:xfrm rot="-5400000">
              <a:off x="1402484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23" name="tx222"/>
            <p:cNvSpPr/>
            <p:nvPr/>
          </p:nvSpPr>
          <p:spPr>
            <a:xfrm rot="-5400000">
              <a:off x="14348273"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24" name="tx223"/>
            <p:cNvSpPr/>
            <p:nvPr/>
          </p:nvSpPr>
          <p:spPr>
            <a:xfrm rot="-5400000">
              <a:off x="14681600"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25" name="tx224"/>
            <p:cNvSpPr/>
            <p:nvPr/>
          </p:nvSpPr>
          <p:spPr>
            <a:xfrm rot="-5400000">
              <a:off x="15012973"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26" name="tx225"/>
            <p:cNvSpPr/>
            <p:nvPr/>
          </p:nvSpPr>
          <p:spPr>
            <a:xfrm rot="-5400000">
              <a:off x="15315566"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27" name="tx226"/>
            <p:cNvSpPr/>
            <p:nvPr/>
          </p:nvSpPr>
          <p:spPr>
            <a:xfrm rot="-5400000">
              <a:off x="1569104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28" name="tx227"/>
            <p:cNvSpPr/>
            <p:nvPr/>
          </p:nvSpPr>
          <p:spPr>
            <a:xfrm rot="-5400000">
              <a:off x="1605397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29" name="tx228"/>
            <p:cNvSpPr/>
            <p:nvPr/>
          </p:nvSpPr>
          <p:spPr>
            <a:xfrm rot="-5400000">
              <a:off x="16325052"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30" name="tx229"/>
            <p:cNvSpPr/>
            <p:nvPr/>
          </p:nvSpPr>
          <p:spPr>
            <a:xfrm rot="-5400000">
              <a:off x="1665824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31" name="tx230"/>
            <p:cNvSpPr/>
            <p:nvPr/>
          </p:nvSpPr>
          <p:spPr>
            <a:xfrm rot="-5400000">
              <a:off x="1702790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32" name="tx231"/>
            <p:cNvSpPr/>
            <p:nvPr/>
          </p:nvSpPr>
          <p:spPr>
            <a:xfrm rot="-5400000">
              <a:off x="1734252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33" name="tx232"/>
            <p:cNvSpPr/>
            <p:nvPr/>
          </p:nvSpPr>
          <p:spPr>
            <a:xfrm rot="-5400000">
              <a:off x="1767576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34" name="tx233"/>
            <p:cNvSpPr/>
            <p:nvPr/>
          </p:nvSpPr>
          <p:spPr>
            <a:xfrm>
              <a:off x="1230614" y="5200079"/>
              <a:ext cx="190648"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235" name="tx234"/>
            <p:cNvSpPr/>
            <p:nvPr/>
          </p:nvSpPr>
          <p:spPr>
            <a:xfrm>
              <a:off x="1230614" y="4399846"/>
              <a:ext cx="190648" cy="16430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2</a:t>
              </a:r>
            </a:p>
          </p:txBody>
        </p:sp>
        <p:sp>
          <p:nvSpPr>
            <p:cNvPr id="236" name="tx235"/>
            <p:cNvSpPr/>
            <p:nvPr/>
          </p:nvSpPr>
          <p:spPr>
            <a:xfrm>
              <a:off x="1230614" y="3597491"/>
              <a:ext cx="190648" cy="16363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4</a:t>
              </a:r>
            </a:p>
          </p:txBody>
        </p:sp>
        <p:sp>
          <p:nvSpPr>
            <p:cNvPr id="237" name="tx236"/>
            <p:cNvSpPr/>
            <p:nvPr/>
          </p:nvSpPr>
          <p:spPr>
            <a:xfrm>
              <a:off x="1230614" y="2791007"/>
              <a:ext cx="190648"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6</a:t>
              </a:r>
            </a:p>
          </p:txBody>
        </p:sp>
        <p:sp>
          <p:nvSpPr>
            <p:cNvPr id="238" name="pl237"/>
            <p:cNvSpPr/>
            <p:nvPr/>
          </p:nvSpPr>
          <p:spPr>
            <a:xfrm>
              <a:off x="167431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39" name="pl238"/>
            <p:cNvSpPr/>
            <p:nvPr/>
          </p:nvSpPr>
          <p:spPr>
            <a:xfrm>
              <a:off x="1674314" y="448233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40" name="pl239"/>
            <p:cNvSpPr/>
            <p:nvPr/>
          </p:nvSpPr>
          <p:spPr>
            <a:xfrm>
              <a:off x="1674314" y="367930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41" name="pl240"/>
            <p:cNvSpPr/>
            <p:nvPr/>
          </p:nvSpPr>
          <p:spPr>
            <a:xfrm>
              <a:off x="1674314" y="287628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42" name="tx241"/>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243" name="rc242"/>
            <p:cNvSpPr/>
            <p:nvPr/>
          </p:nvSpPr>
          <p:spPr>
            <a:xfrm>
              <a:off x="18110385" y="2153563"/>
              <a:ext cx="1753945" cy="1236458"/>
            </a:xfrm>
            <a:prstGeom prst="rect">
              <a:avLst/>
            </a:prstGeom>
            <a:solidFill>
              <a:srgbClr val="FFFFFF">
                <a:alpha val="100000"/>
              </a:srgbClr>
            </a:solidFill>
          </p:spPr>
          <p:txBody>
            <a:bodyPr/>
            <a:lstStyle/>
            <a:p/>
          </p:txBody>
        </p:sp>
        <p:sp>
          <p:nvSpPr>
            <p:cNvPr id="244" name="rc243"/>
            <p:cNvSpPr/>
            <p:nvPr/>
          </p:nvSpPr>
          <p:spPr>
            <a:xfrm>
              <a:off x="18179974" y="2223153"/>
              <a:ext cx="274319" cy="274319"/>
            </a:xfrm>
            <a:prstGeom prst="rect">
              <a:avLst/>
            </a:prstGeom>
            <a:solidFill>
              <a:srgbClr val="FFFFFF">
                <a:alpha val="100000"/>
              </a:srgbClr>
            </a:solidFill>
          </p:spPr>
          <p:txBody>
            <a:bodyPr/>
            <a:lstStyle/>
            <a:p/>
          </p:txBody>
        </p:sp>
        <p:sp>
          <p:nvSpPr>
            <p:cNvPr id="245" name="rc244"/>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6" name="rc245"/>
            <p:cNvSpPr/>
            <p:nvPr/>
          </p:nvSpPr>
          <p:spPr>
            <a:xfrm>
              <a:off x="18179974" y="2497473"/>
              <a:ext cx="274319" cy="274319"/>
            </a:xfrm>
            <a:prstGeom prst="rect">
              <a:avLst/>
            </a:prstGeom>
            <a:solidFill>
              <a:srgbClr val="FFFFFF">
                <a:alpha val="100000"/>
              </a:srgbClr>
            </a:solidFill>
          </p:spPr>
          <p:txBody>
            <a:bodyPr/>
            <a:lstStyle/>
            <a:p/>
          </p:txBody>
        </p:sp>
        <p:sp>
          <p:nvSpPr>
            <p:cNvPr id="247" name="rc246"/>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8" name="rc247"/>
            <p:cNvSpPr/>
            <p:nvPr/>
          </p:nvSpPr>
          <p:spPr>
            <a:xfrm>
              <a:off x="18179974" y="2771793"/>
              <a:ext cx="274319" cy="274319"/>
            </a:xfrm>
            <a:prstGeom prst="rect">
              <a:avLst/>
            </a:prstGeom>
            <a:solidFill>
              <a:srgbClr val="FFFFFF">
                <a:alpha val="100000"/>
              </a:srgbClr>
            </a:solidFill>
          </p:spPr>
          <p:txBody>
            <a:bodyPr/>
            <a:lstStyle/>
            <a:p/>
          </p:txBody>
        </p:sp>
        <p:sp>
          <p:nvSpPr>
            <p:cNvPr id="249" name="rc248"/>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0" name="rc249"/>
            <p:cNvSpPr/>
            <p:nvPr/>
          </p:nvSpPr>
          <p:spPr>
            <a:xfrm>
              <a:off x="18179974" y="3046113"/>
              <a:ext cx="274319" cy="274319"/>
            </a:xfrm>
            <a:prstGeom prst="rect">
              <a:avLst/>
            </a:prstGeom>
            <a:solidFill>
              <a:srgbClr val="FFFFFF">
                <a:alpha val="100000"/>
              </a:srgbClr>
            </a:solidFill>
          </p:spPr>
          <p:txBody>
            <a:bodyPr/>
            <a:lstStyle/>
            <a:p/>
          </p:txBody>
        </p:sp>
        <p:sp>
          <p:nvSpPr>
            <p:cNvPr id="251" name="rc250"/>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2" name="tx251"/>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253" name="tx252"/>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254" name="tx253"/>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255" name="tx254"/>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256" name=""/>
          <p:cNvGrpSpPr/>
          <p:nvPr/>
        </p:nvGrpSpPr>
        <p:grpSpPr>
          <a:xfrm>
            <a:off x="6400800" y="6217920"/>
            <a:ext cx="5486400" cy="4251960"/>
            <a:chOff x="6400800" y="6217920"/>
            <a:chExt cx="5486400" cy="4251960"/>
          </a:xfrm>
        </p:grpSpPr>
        <p:sp>
          <p:nvSpPr>
            <p:cNvPr id="257"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258" name="rc4"/>
            <p:cNvSpPr/>
            <p:nvPr/>
          </p:nvSpPr>
          <p:spPr>
            <a:xfrm>
              <a:off x="6400800" y="6217920"/>
              <a:ext cx="5486399"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259" name="rc5"/>
            <p:cNvSpPr/>
            <p:nvPr/>
          </p:nvSpPr>
          <p:spPr>
            <a:xfrm>
              <a:off x="6984155" y="6510025"/>
              <a:ext cx="4361456" cy="2788960"/>
            </a:xfrm>
            <a:prstGeom prst="rect">
              <a:avLst/>
            </a:prstGeom>
            <a:solidFill>
              <a:srgbClr val="FFFFFF">
                <a:alpha val="100000"/>
              </a:srgbClr>
            </a:solidFill>
          </p:spPr>
          <p:txBody>
            <a:bodyPr/>
            <a:lstStyle/>
            <a:p/>
          </p:txBody>
        </p:sp>
        <p:sp>
          <p:nvSpPr>
            <p:cNvPr id="260" name="pl6"/>
            <p:cNvSpPr/>
            <p:nvPr/>
          </p:nvSpPr>
          <p:spPr>
            <a:xfrm>
              <a:off x="6984155" y="8749645"/>
              <a:ext cx="4361456" cy="0"/>
            </a:xfrm>
            <a:custGeom>
              <a:avLst/>
              <a:pathLst>
                <a:path w="4361456" h="0">
                  <a:moveTo>
                    <a:pt x="0" y="0"/>
                  </a:moveTo>
                  <a:lnTo>
                    <a:pt x="4361456" y="0"/>
                  </a:lnTo>
                  <a:lnTo>
                    <a:pt x="4361456" y="0"/>
                  </a:lnTo>
                </a:path>
              </a:pathLst>
            </a:custGeom>
            <a:ln w="6775" cap="flat">
              <a:solidFill>
                <a:srgbClr val="EBEBEB">
                  <a:alpha val="100000"/>
                </a:srgbClr>
              </a:solidFill>
              <a:prstDash val="solid"/>
              <a:round/>
            </a:ln>
          </p:spPr>
          <p:txBody>
            <a:bodyPr/>
            <a:lstStyle/>
            <a:p/>
          </p:txBody>
        </p:sp>
        <p:sp>
          <p:nvSpPr>
            <p:cNvPr id="261" name="pl7"/>
            <p:cNvSpPr/>
            <p:nvPr/>
          </p:nvSpPr>
          <p:spPr>
            <a:xfrm>
              <a:off x="6984155" y="7904505"/>
              <a:ext cx="4361456" cy="0"/>
            </a:xfrm>
            <a:custGeom>
              <a:avLst/>
              <a:pathLst>
                <a:path w="4361456" h="0">
                  <a:moveTo>
                    <a:pt x="0" y="0"/>
                  </a:moveTo>
                  <a:lnTo>
                    <a:pt x="4361456" y="0"/>
                  </a:lnTo>
                  <a:lnTo>
                    <a:pt x="4361456" y="0"/>
                  </a:lnTo>
                </a:path>
              </a:pathLst>
            </a:custGeom>
            <a:ln w="6775" cap="flat">
              <a:solidFill>
                <a:srgbClr val="EBEBEB">
                  <a:alpha val="100000"/>
                </a:srgbClr>
              </a:solidFill>
              <a:prstDash val="solid"/>
              <a:round/>
            </a:ln>
          </p:spPr>
          <p:txBody>
            <a:bodyPr/>
            <a:lstStyle/>
            <a:p/>
          </p:txBody>
        </p:sp>
        <p:sp>
          <p:nvSpPr>
            <p:cNvPr id="262" name="pl8"/>
            <p:cNvSpPr/>
            <p:nvPr/>
          </p:nvSpPr>
          <p:spPr>
            <a:xfrm>
              <a:off x="6984155" y="7059365"/>
              <a:ext cx="4361456" cy="0"/>
            </a:xfrm>
            <a:custGeom>
              <a:avLst/>
              <a:pathLst>
                <a:path w="4361456" h="0">
                  <a:moveTo>
                    <a:pt x="0" y="0"/>
                  </a:moveTo>
                  <a:lnTo>
                    <a:pt x="4361456" y="0"/>
                  </a:lnTo>
                  <a:lnTo>
                    <a:pt x="4361456" y="0"/>
                  </a:lnTo>
                </a:path>
              </a:pathLst>
            </a:custGeom>
            <a:ln w="6775" cap="flat">
              <a:solidFill>
                <a:srgbClr val="EBEBEB">
                  <a:alpha val="100000"/>
                </a:srgbClr>
              </a:solidFill>
              <a:prstDash val="solid"/>
              <a:round/>
            </a:ln>
          </p:spPr>
          <p:txBody>
            <a:bodyPr/>
            <a:lstStyle/>
            <a:p/>
          </p:txBody>
        </p:sp>
        <p:sp>
          <p:nvSpPr>
            <p:cNvPr id="263" name="pl9"/>
            <p:cNvSpPr/>
            <p:nvPr/>
          </p:nvSpPr>
          <p:spPr>
            <a:xfrm>
              <a:off x="6984155" y="9172214"/>
              <a:ext cx="4361456" cy="0"/>
            </a:xfrm>
            <a:custGeom>
              <a:avLst/>
              <a:pathLst>
                <a:path w="4361456" h="0">
                  <a:moveTo>
                    <a:pt x="0" y="0"/>
                  </a:moveTo>
                  <a:lnTo>
                    <a:pt x="4361456" y="0"/>
                  </a:lnTo>
                  <a:lnTo>
                    <a:pt x="4361456" y="0"/>
                  </a:lnTo>
                </a:path>
              </a:pathLst>
            </a:custGeom>
            <a:ln w="13550" cap="flat">
              <a:solidFill>
                <a:srgbClr val="EBEBEB">
                  <a:alpha val="100000"/>
                </a:srgbClr>
              </a:solidFill>
              <a:prstDash val="solid"/>
              <a:round/>
            </a:ln>
          </p:spPr>
          <p:txBody>
            <a:bodyPr/>
            <a:lstStyle/>
            <a:p/>
          </p:txBody>
        </p:sp>
        <p:sp>
          <p:nvSpPr>
            <p:cNvPr id="264" name="pl10"/>
            <p:cNvSpPr/>
            <p:nvPr/>
          </p:nvSpPr>
          <p:spPr>
            <a:xfrm>
              <a:off x="6984155" y="8327075"/>
              <a:ext cx="4361456" cy="0"/>
            </a:xfrm>
            <a:custGeom>
              <a:avLst/>
              <a:pathLst>
                <a:path w="4361456" h="0">
                  <a:moveTo>
                    <a:pt x="0" y="0"/>
                  </a:moveTo>
                  <a:lnTo>
                    <a:pt x="4361456" y="0"/>
                  </a:lnTo>
                  <a:lnTo>
                    <a:pt x="4361456" y="0"/>
                  </a:lnTo>
                </a:path>
              </a:pathLst>
            </a:custGeom>
            <a:ln w="13550" cap="flat">
              <a:solidFill>
                <a:srgbClr val="EBEBEB">
                  <a:alpha val="100000"/>
                </a:srgbClr>
              </a:solidFill>
              <a:prstDash val="solid"/>
              <a:round/>
            </a:ln>
          </p:spPr>
          <p:txBody>
            <a:bodyPr/>
            <a:lstStyle/>
            <a:p/>
          </p:txBody>
        </p:sp>
        <p:sp>
          <p:nvSpPr>
            <p:cNvPr id="265" name="pl11"/>
            <p:cNvSpPr/>
            <p:nvPr/>
          </p:nvSpPr>
          <p:spPr>
            <a:xfrm>
              <a:off x="6984155" y="7481935"/>
              <a:ext cx="4361456" cy="0"/>
            </a:xfrm>
            <a:custGeom>
              <a:avLst/>
              <a:pathLst>
                <a:path w="4361456" h="0">
                  <a:moveTo>
                    <a:pt x="0" y="0"/>
                  </a:moveTo>
                  <a:lnTo>
                    <a:pt x="4361456" y="0"/>
                  </a:lnTo>
                  <a:lnTo>
                    <a:pt x="4361456" y="0"/>
                  </a:lnTo>
                </a:path>
              </a:pathLst>
            </a:custGeom>
            <a:ln w="13550" cap="flat">
              <a:solidFill>
                <a:srgbClr val="EBEBEB">
                  <a:alpha val="100000"/>
                </a:srgbClr>
              </a:solidFill>
              <a:prstDash val="solid"/>
              <a:round/>
            </a:ln>
          </p:spPr>
          <p:txBody>
            <a:bodyPr/>
            <a:lstStyle/>
            <a:p/>
          </p:txBody>
        </p:sp>
        <p:sp>
          <p:nvSpPr>
            <p:cNvPr id="266" name="pl12"/>
            <p:cNvSpPr/>
            <p:nvPr/>
          </p:nvSpPr>
          <p:spPr>
            <a:xfrm>
              <a:off x="6984155" y="6636796"/>
              <a:ext cx="4361456" cy="0"/>
            </a:xfrm>
            <a:custGeom>
              <a:avLst/>
              <a:pathLst>
                <a:path w="4361456" h="0">
                  <a:moveTo>
                    <a:pt x="0" y="0"/>
                  </a:moveTo>
                  <a:lnTo>
                    <a:pt x="4361456" y="0"/>
                  </a:lnTo>
                  <a:lnTo>
                    <a:pt x="4361456" y="0"/>
                  </a:lnTo>
                </a:path>
              </a:pathLst>
            </a:custGeom>
            <a:ln w="13550" cap="flat">
              <a:solidFill>
                <a:srgbClr val="EBEBEB">
                  <a:alpha val="100000"/>
                </a:srgbClr>
              </a:solidFill>
              <a:prstDash val="solid"/>
              <a:round/>
            </a:ln>
          </p:spPr>
          <p:txBody>
            <a:bodyPr/>
            <a:lstStyle/>
            <a:p/>
          </p:txBody>
        </p:sp>
        <p:sp>
          <p:nvSpPr>
            <p:cNvPr id="267" name="rc13"/>
            <p:cNvSpPr/>
            <p:nvPr/>
          </p:nvSpPr>
          <p:spPr>
            <a:xfrm>
              <a:off x="7135595" y="6636796"/>
              <a:ext cx="424030" cy="2535418"/>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268" name="rc14"/>
            <p:cNvSpPr/>
            <p:nvPr/>
          </p:nvSpPr>
          <p:spPr>
            <a:xfrm>
              <a:off x="7741353" y="8327075"/>
              <a:ext cx="424030" cy="84513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269" name="rc15"/>
            <p:cNvSpPr/>
            <p:nvPr/>
          </p:nvSpPr>
          <p:spPr>
            <a:xfrm>
              <a:off x="8347110" y="8327075"/>
              <a:ext cx="424030" cy="84513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270" name="rc16"/>
            <p:cNvSpPr/>
            <p:nvPr/>
          </p:nvSpPr>
          <p:spPr>
            <a:xfrm>
              <a:off x="10164384" y="7481935"/>
              <a:ext cx="424030" cy="16902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271" name="rc17"/>
            <p:cNvSpPr/>
            <p:nvPr/>
          </p:nvSpPr>
          <p:spPr>
            <a:xfrm>
              <a:off x="10770142" y="8327075"/>
              <a:ext cx="424030" cy="84513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272" name="pl18"/>
            <p:cNvSpPr/>
            <p:nvPr/>
          </p:nvSpPr>
          <p:spPr>
            <a:xfrm>
              <a:off x="7347610" y="6867288"/>
              <a:ext cx="1211515" cy="2163435"/>
            </a:xfrm>
            <a:custGeom>
              <a:avLst/>
              <a:pathLst>
                <a:path w="1211515" h="2163435">
                  <a:moveTo>
                    <a:pt x="0" y="0"/>
                  </a:moveTo>
                  <a:lnTo>
                    <a:pt x="605757" y="2117793"/>
                  </a:lnTo>
                  <a:lnTo>
                    <a:pt x="1211515" y="2163435"/>
                  </a:lnTo>
                </a:path>
              </a:pathLst>
            </a:custGeom>
            <a:ln w="40651" cap="flat">
              <a:solidFill>
                <a:srgbClr val="000000">
                  <a:alpha val="100000"/>
                </a:srgbClr>
              </a:solidFill>
              <a:prstDash val="solid"/>
              <a:round/>
            </a:ln>
          </p:spPr>
          <p:txBody>
            <a:bodyPr/>
            <a:lstStyle/>
            <a:p/>
          </p:txBody>
        </p:sp>
        <p:sp>
          <p:nvSpPr>
            <p:cNvPr id="273" name="pl19"/>
            <p:cNvSpPr/>
            <p:nvPr/>
          </p:nvSpPr>
          <p:spPr>
            <a:xfrm>
              <a:off x="10376399" y="9094623"/>
              <a:ext cx="605757" cy="63898"/>
            </a:xfrm>
            <a:custGeom>
              <a:avLst/>
              <a:pathLst>
                <a:path w="605757" h="63898">
                  <a:moveTo>
                    <a:pt x="0" y="0"/>
                  </a:moveTo>
                  <a:lnTo>
                    <a:pt x="605757" y="63898"/>
                  </a:lnTo>
                </a:path>
              </a:pathLst>
            </a:custGeom>
            <a:ln w="40651" cap="flat">
              <a:solidFill>
                <a:srgbClr val="000000">
                  <a:alpha val="100000"/>
                </a:srgbClr>
              </a:solidFill>
              <a:prstDash val="solid"/>
              <a:round/>
            </a:ln>
          </p:spPr>
          <p:txBody>
            <a:bodyPr/>
            <a:lstStyle/>
            <a:p/>
          </p:txBody>
        </p:sp>
        <p:sp>
          <p:nvSpPr>
            <p:cNvPr id="274" name="rc20"/>
            <p:cNvSpPr/>
            <p:nvPr/>
          </p:nvSpPr>
          <p:spPr>
            <a:xfrm>
              <a:off x="6984155" y="6510025"/>
              <a:ext cx="4361456" cy="2788960"/>
            </a:xfrm>
            <a:prstGeom prst="rect">
              <a:avLst/>
            </a:prstGeom>
            <a:ln w="13550" cap="rnd">
              <a:solidFill>
                <a:srgbClr val="333333">
                  <a:alpha val="100000"/>
                </a:srgbClr>
              </a:solidFill>
              <a:prstDash val="solid"/>
              <a:round/>
            </a:ln>
          </p:spPr>
          <p:txBody>
            <a:bodyPr/>
            <a:lstStyle/>
            <a:p/>
          </p:txBody>
        </p:sp>
        <p:sp>
          <p:nvSpPr>
            <p:cNvPr id="275" name="tx21"/>
            <p:cNvSpPr/>
            <p:nvPr/>
          </p:nvSpPr>
          <p:spPr>
            <a:xfrm>
              <a:off x="6801340"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276" name="tx22"/>
            <p:cNvSpPr/>
            <p:nvPr/>
          </p:nvSpPr>
          <p:spPr>
            <a:xfrm>
              <a:off x="6801340" y="8326628"/>
              <a:ext cx="84757"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a:t>
              </a:r>
            </a:p>
          </p:txBody>
        </p:sp>
        <p:sp>
          <p:nvSpPr>
            <p:cNvPr id="277" name="tx23"/>
            <p:cNvSpPr/>
            <p:nvPr/>
          </p:nvSpPr>
          <p:spPr>
            <a:xfrm>
              <a:off x="6801340" y="7481489"/>
              <a:ext cx="84757"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a:t>
              </a:r>
            </a:p>
          </p:txBody>
        </p:sp>
        <p:sp>
          <p:nvSpPr>
            <p:cNvPr id="278" name="tx24"/>
            <p:cNvSpPr/>
            <p:nvPr/>
          </p:nvSpPr>
          <p:spPr>
            <a:xfrm>
              <a:off x="6801340" y="6634414"/>
              <a:ext cx="84757"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a:t>
              </a:r>
            </a:p>
          </p:txBody>
        </p:sp>
        <p:sp>
          <p:nvSpPr>
            <p:cNvPr id="279" name="pl25"/>
            <p:cNvSpPr/>
            <p:nvPr/>
          </p:nvSpPr>
          <p:spPr>
            <a:xfrm>
              <a:off x="6949361"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80" name="pl26"/>
            <p:cNvSpPr/>
            <p:nvPr/>
          </p:nvSpPr>
          <p:spPr>
            <a:xfrm>
              <a:off x="6949361" y="832707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81" name="pl27"/>
            <p:cNvSpPr/>
            <p:nvPr/>
          </p:nvSpPr>
          <p:spPr>
            <a:xfrm>
              <a:off x="6949361" y="748193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82" name="pl28"/>
            <p:cNvSpPr/>
            <p:nvPr/>
          </p:nvSpPr>
          <p:spPr>
            <a:xfrm>
              <a:off x="6949361" y="663679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83" name="pl29"/>
            <p:cNvSpPr/>
            <p:nvPr/>
          </p:nvSpPr>
          <p:spPr>
            <a:xfrm>
              <a:off x="11345612"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284" name="pl30"/>
            <p:cNvSpPr/>
            <p:nvPr/>
          </p:nvSpPr>
          <p:spPr>
            <a:xfrm>
              <a:off x="11345612" y="8259372"/>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285" name="pl31"/>
            <p:cNvSpPr/>
            <p:nvPr/>
          </p:nvSpPr>
          <p:spPr>
            <a:xfrm>
              <a:off x="11345612" y="7346530"/>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286" name="tx32"/>
            <p:cNvSpPr/>
            <p:nvPr/>
          </p:nvSpPr>
          <p:spPr>
            <a:xfrm>
              <a:off x="11443669"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287" name="tx33"/>
            <p:cNvSpPr/>
            <p:nvPr/>
          </p:nvSpPr>
          <p:spPr>
            <a:xfrm>
              <a:off x="11443669" y="8257065"/>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288" name="tx34"/>
            <p:cNvSpPr/>
            <p:nvPr/>
          </p:nvSpPr>
          <p:spPr>
            <a:xfrm>
              <a:off x="11443669" y="7344223"/>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289" name="pl35"/>
            <p:cNvSpPr/>
            <p:nvPr/>
          </p:nvSpPr>
          <p:spPr>
            <a:xfrm>
              <a:off x="734761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0" name="pl36"/>
            <p:cNvSpPr/>
            <p:nvPr/>
          </p:nvSpPr>
          <p:spPr>
            <a:xfrm>
              <a:off x="795336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1" name="pl37"/>
            <p:cNvSpPr/>
            <p:nvPr/>
          </p:nvSpPr>
          <p:spPr>
            <a:xfrm>
              <a:off x="855912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2" name="pl38"/>
            <p:cNvSpPr/>
            <p:nvPr/>
          </p:nvSpPr>
          <p:spPr>
            <a:xfrm>
              <a:off x="916488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3" name="pl39"/>
            <p:cNvSpPr/>
            <p:nvPr/>
          </p:nvSpPr>
          <p:spPr>
            <a:xfrm>
              <a:off x="977064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4" name="pl40"/>
            <p:cNvSpPr/>
            <p:nvPr/>
          </p:nvSpPr>
          <p:spPr>
            <a:xfrm>
              <a:off x="1037639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5" name="pl41"/>
            <p:cNvSpPr/>
            <p:nvPr/>
          </p:nvSpPr>
          <p:spPr>
            <a:xfrm>
              <a:off x="10982157"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6" name="tx42"/>
            <p:cNvSpPr/>
            <p:nvPr/>
          </p:nvSpPr>
          <p:spPr>
            <a:xfrm rot="-2700000">
              <a:off x="7237711"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297" name="tx43"/>
            <p:cNvSpPr/>
            <p:nvPr/>
          </p:nvSpPr>
          <p:spPr>
            <a:xfrm rot="-2700000">
              <a:off x="7803771"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298" name="tx44"/>
            <p:cNvSpPr/>
            <p:nvPr/>
          </p:nvSpPr>
          <p:spPr>
            <a:xfrm rot="-2700000">
              <a:off x="8408871"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299" name="tx45"/>
            <p:cNvSpPr/>
            <p:nvPr/>
          </p:nvSpPr>
          <p:spPr>
            <a:xfrm rot="-2700000">
              <a:off x="8869939"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300" name="tx46"/>
            <p:cNvSpPr/>
            <p:nvPr/>
          </p:nvSpPr>
          <p:spPr>
            <a:xfrm rot="-2700000">
              <a:off x="9475696"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301" name="tx47"/>
            <p:cNvSpPr/>
            <p:nvPr/>
          </p:nvSpPr>
          <p:spPr>
            <a:xfrm rot="-2700000">
              <a:off x="10081428"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302" name="tx48"/>
            <p:cNvSpPr/>
            <p:nvPr/>
          </p:nvSpPr>
          <p:spPr>
            <a:xfrm rot="-2700000">
              <a:off x="10799255"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303" name="tx49"/>
            <p:cNvSpPr/>
            <p:nvPr/>
          </p:nvSpPr>
          <p:spPr>
            <a:xfrm>
              <a:off x="9164883"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304" name="tx50"/>
            <p:cNvSpPr/>
            <p:nvPr/>
          </p:nvSpPr>
          <p:spPr>
            <a:xfrm>
              <a:off x="8347631"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305" name="tx51"/>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306" name="tx52"/>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307" name="rc53"/>
            <p:cNvSpPr/>
            <p:nvPr/>
          </p:nvSpPr>
          <p:spPr>
            <a:xfrm>
              <a:off x="8082923" y="10217410"/>
              <a:ext cx="1051268" cy="182880"/>
            </a:xfrm>
            <a:prstGeom prst="rect">
              <a:avLst/>
            </a:prstGeom>
            <a:solidFill>
              <a:srgbClr val="FFFFFF">
                <a:alpha val="100000"/>
              </a:srgbClr>
            </a:solidFill>
          </p:spPr>
          <p:txBody>
            <a:bodyPr/>
            <a:lstStyle/>
            <a:p/>
          </p:txBody>
        </p:sp>
        <p:sp>
          <p:nvSpPr>
            <p:cNvPr id="308" name="rc54"/>
            <p:cNvSpPr/>
            <p:nvPr/>
          </p:nvSpPr>
          <p:spPr>
            <a:xfrm>
              <a:off x="8082923" y="10217410"/>
              <a:ext cx="182879" cy="182880"/>
            </a:xfrm>
            <a:prstGeom prst="rect">
              <a:avLst/>
            </a:prstGeom>
            <a:solidFill>
              <a:srgbClr val="FFFFFF">
                <a:alpha val="100000"/>
              </a:srgbClr>
            </a:solidFill>
          </p:spPr>
          <p:txBody>
            <a:bodyPr/>
            <a:lstStyle/>
            <a:p/>
          </p:txBody>
        </p:sp>
        <p:sp>
          <p:nvSpPr>
            <p:cNvPr id="309" name="pl55"/>
            <p:cNvSpPr/>
            <p:nvPr/>
          </p:nvSpPr>
          <p:spPr>
            <a:xfrm>
              <a:off x="8101211"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310" name="tx56"/>
            <p:cNvSpPr/>
            <p:nvPr/>
          </p:nvSpPr>
          <p:spPr>
            <a:xfrm>
              <a:off x="8373803"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311" name="rc57"/>
            <p:cNvSpPr/>
            <p:nvPr/>
          </p:nvSpPr>
          <p:spPr>
            <a:xfrm>
              <a:off x="9314191" y="10217410"/>
              <a:ext cx="932652" cy="182880"/>
            </a:xfrm>
            <a:prstGeom prst="rect">
              <a:avLst/>
            </a:prstGeom>
            <a:solidFill>
              <a:srgbClr val="FFFFFF">
                <a:alpha val="100000"/>
              </a:srgbClr>
            </a:solidFill>
          </p:spPr>
          <p:txBody>
            <a:bodyPr/>
            <a:lstStyle/>
            <a:p/>
          </p:txBody>
        </p:sp>
        <p:sp>
          <p:nvSpPr>
            <p:cNvPr id="312" name="rc58"/>
            <p:cNvSpPr/>
            <p:nvPr/>
          </p:nvSpPr>
          <p:spPr>
            <a:xfrm>
              <a:off x="9314191" y="10217410"/>
              <a:ext cx="182879" cy="182880"/>
            </a:xfrm>
            <a:prstGeom prst="rect">
              <a:avLst/>
            </a:prstGeom>
            <a:solidFill>
              <a:srgbClr val="FFFFFF">
                <a:alpha val="100000"/>
              </a:srgbClr>
            </a:solidFill>
          </p:spPr>
          <p:txBody>
            <a:bodyPr/>
            <a:lstStyle/>
            <a:p/>
          </p:txBody>
        </p:sp>
        <p:sp>
          <p:nvSpPr>
            <p:cNvPr id="313" name="rc59"/>
            <p:cNvSpPr/>
            <p:nvPr/>
          </p:nvSpPr>
          <p:spPr>
            <a:xfrm>
              <a:off x="9323191" y="10226410"/>
              <a:ext cx="164879"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314" name="tx60"/>
            <p:cNvSpPr/>
            <p:nvPr/>
          </p:nvSpPr>
          <p:spPr>
            <a:xfrm>
              <a:off x="9605071"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315" name="tx61"/>
            <p:cNvSpPr/>
            <p:nvPr/>
          </p:nvSpPr>
          <p:spPr>
            <a:xfrm>
              <a:off x="6536585"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316" name=""/>
          <p:cNvGrpSpPr/>
          <p:nvPr/>
        </p:nvGrpSpPr>
        <p:grpSpPr>
          <a:xfrm>
            <a:off x="12527280" y="6217920"/>
            <a:ext cx="5486400" cy="4297680"/>
            <a:chOff x="12527280" y="6217920"/>
            <a:chExt cx="5486400" cy="4297680"/>
          </a:xfrm>
        </p:grpSpPr>
        <p:sp>
          <p:nvSpPr>
            <p:cNvPr id="317"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318"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319"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320"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21"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22"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23"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24"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25"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26"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27"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28"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29"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30"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31" name="pl17"/>
            <p:cNvSpPr/>
            <p:nvPr/>
          </p:nvSpPr>
          <p:spPr>
            <a:xfrm>
              <a:off x="13329440" y="6663670"/>
              <a:ext cx="4502097" cy="384112"/>
            </a:xfrm>
            <a:custGeom>
              <a:avLst/>
              <a:pathLst>
                <a:path w="4502097" h="384112">
                  <a:moveTo>
                    <a:pt x="0" y="0"/>
                  </a:moveTo>
                  <a:lnTo>
                    <a:pt x="187587" y="128037"/>
                  </a:lnTo>
                  <a:lnTo>
                    <a:pt x="375174" y="102429"/>
                  </a:lnTo>
                  <a:lnTo>
                    <a:pt x="562762" y="76822"/>
                  </a:lnTo>
                  <a:lnTo>
                    <a:pt x="750349" y="76822"/>
                  </a:lnTo>
                  <a:lnTo>
                    <a:pt x="937937" y="102429"/>
                  </a:lnTo>
                  <a:lnTo>
                    <a:pt x="1125524" y="230467"/>
                  </a:lnTo>
                  <a:lnTo>
                    <a:pt x="1313111" y="256074"/>
                  </a:lnTo>
                  <a:lnTo>
                    <a:pt x="1500699" y="307289"/>
                  </a:lnTo>
                  <a:lnTo>
                    <a:pt x="1688286" y="384112"/>
                  </a:lnTo>
                  <a:lnTo>
                    <a:pt x="1875874" y="358504"/>
                  </a:lnTo>
                  <a:lnTo>
                    <a:pt x="2063461" y="307289"/>
                  </a:lnTo>
                  <a:lnTo>
                    <a:pt x="2251048" y="230467"/>
                  </a:lnTo>
                  <a:lnTo>
                    <a:pt x="2438636" y="256074"/>
                  </a:lnTo>
                  <a:lnTo>
                    <a:pt x="2626223" y="230467"/>
                  </a:lnTo>
                  <a:lnTo>
                    <a:pt x="2813811" y="204859"/>
                  </a:lnTo>
                  <a:lnTo>
                    <a:pt x="3001398" y="128037"/>
                  </a:lnTo>
                  <a:lnTo>
                    <a:pt x="3188985" y="51214"/>
                  </a:lnTo>
                  <a:lnTo>
                    <a:pt x="3376573" y="102429"/>
                  </a:lnTo>
                  <a:lnTo>
                    <a:pt x="3564160" y="76822"/>
                  </a:lnTo>
                  <a:lnTo>
                    <a:pt x="3751748" y="128037"/>
                  </a:lnTo>
                  <a:lnTo>
                    <a:pt x="3939335" y="102429"/>
                  </a:lnTo>
                  <a:lnTo>
                    <a:pt x="4126923" y="102429"/>
                  </a:lnTo>
                  <a:lnTo>
                    <a:pt x="4314510" y="102429"/>
                  </a:lnTo>
                  <a:lnTo>
                    <a:pt x="4502097" y="128037"/>
                  </a:lnTo>
                </a:path>
              </a:pathLst>
            </a:custGeom>
            <a:ln w="32521" cap="flat">
              <a:solidFill>
                <a:srgbClr val="5EB0E8">
                  <a:alpha val="100000"/>
                </a:srgbClr>
              </a:solidFill>
              <a:prstDash val="solid"/>
              <a:round/>
            </a:ln>
          </p:spPr>
          <p:txBody>
            <a:bodyPr/>
            <a:lstStyle/>
            <a:p/>
          </p:txBody>
        </p:sp>
        <p:sp>
          <p:nvSpPr>
            <p:cNvPr id="332" name="pl18"/>
            <p:cNvSpPr/>
            <p:nvPr/>
          </p:nvSpPr>
          <p:spPr>
            <a:xfrm>
              <a:off x="13517028" y="6791707"/>
              <a:ext cx="4314510" cy="358504"/>
            </a:xfrm>
            <a:custGeom>
              <a:avLst/>
              <a:pathLst>
                <a:path w="4314510" h="358504">
                  <a:moveTo>
                    <a:pt x="0" y="179252"/>
                  </a:moveTo>
                  <a:lnTo>
                    <a:pt x="187587" y="51214"/>
                  </a:lnTo>
                  <a:lnTo>
                    <a:pt x="375174" y="153644"/>
                  </a:lnTo>
                  <a:lnTo>
                    <a:pt x="562762" y="153644"/>
                  </a:lnTo>
                  <a:lnTo>
                    <a:pt x="750349" y="76822"/>
                  </a:lnTo>
                  <a:lnTo>
                    <a:pt x="937937" y="76822"/>
                  </a:lnTo>
                  <a:lnTo>
                    <a:pt x="1125524" y="153644"/>
                  </a:lnTo>
                  <a:lnTo>
                    <a:pt x="1313111" y="179252"/>
                  </a:lnTo>
                  <a:lnTo>
                    <a:pt x="1500699" y="230467"/>
                  </a:lnTo>
                  <a:lnTo>
                    <a:pt x="1688286" y="230467"/>
                  </a:lnTo>
                  <a:lnTo>
                    <a:pt x="1875874" y="204859"/>
                  </a:lnTo>
                  <a:lnTo>
                    <a:pt x="2063461" y="179252"/>
                  </a:lnTo>
                  <a:lnTo>
                    <a:pt x="2251048" y="204859"/>
                  </a:lnTo>
                  <a:lnTo>
                    <a:pt x="2438636" y="256074"/>
                  </a:lnTo>
                  <a:lnTo>
                    <a:pt x="2626223" y="358504"/>
                  </a:lnTo>
                  <a:lnTo>
                    <a:pt x="2813811" y="230467"/>
                  </a:lnTo>
                  <a:lnTo>
                    <a:pt x="3001398" y="153644"/>
                  </a:lnTo>
                  <a:lnTo>
                    <a:pt x="3188985" y="102429"/>
                  </a:lnTo>
                  <a:lnTo>
                    <a:pt x="3376573" y="102429"/>
                  </a:lnTo>
                  <a:lnTo>
                    <a:pt x="3564160" y="102429"/>
                  </a:lnTo>
                  <a:lnTo>
                    <a:pt x="3751748" y="0"/>
                  </a:lnTo>
                  <a:lnTo>
                    <a:pt x="3939335" y="0"/>
                  </a:lnTo>
                  <a:lnTo>
                    <a:pt x="4126923" y="25607"/>
                  </a:lnTo>
                  <a:lnTo>
                    <a:pt x="4314510" y="25607"/>
                  </a:lnTo>
                </a:path>
              </a:pathLst>
            </a:custGeom>
            <a:ln w="32521" cap="flat">
              <a:solidFill>
                <a:srgbClr val="00A173">
                  <a:alpha val="100000"/>
                </a:srgbClr>
              </a:solidFill>
              <a:prstDash val="solid"/>
              <a:round/>
            </a:ln>
          </p:spPr>
          <p:txBody>
            <a:bodyPr/>
            <a:lstStyle/>
            <a:p/>
          </p:txBody>
        </p:sp>
        <p:sp>
          <p:nvSpPr>
            <p:cNvPr id="333"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334"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335"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336"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337"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338"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339"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40"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41"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42"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43"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44"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45"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7"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8"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9"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0"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4"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5"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6"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7"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8"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9"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3"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4"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5"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6"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7"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8"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9"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0"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371"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372"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373"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374"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375"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376"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377"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378"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379"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380"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381"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382"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383"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384"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385"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386"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387"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388"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389"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390"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391"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392"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393"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394"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395"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396" name="rc82"/>
            <p:cNvSpPr/>
            <p:nvPr/>
          </p:nvSpPr>
          <p:spPr>
            <a:xfrm>
              <a:off x="14005791" y="9941072"/>
              <a:ext cx="3149396" cy="504938"/>
            </a:xfrm>
            <a:prstGeom prst="rect">
              <a:avLst/>
            </a:prstGeom>
            <a:solidFill>
              <a:srgbClr val="FFFFFF">
                <a:alpha val="100000"/>
              </a:srgbClr>
            </a:solidFill>
          </p:spPr>
          <p:txBody>
            <a:bodyPr/>
            <a:lstStyle/>
            <a:p/>
          </p:txBody>
        </p:sp>
        <p:sp>
          <p:nvSpPr>
            <p:cNvPr id="397"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398"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399"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400"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401"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402"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403"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404"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405"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Djibouti</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772732" y="2153563"/>
              <a:ext cx="3239694" cy="3131794"/>
            </a:xfrm>
            <a:prstGeom prst="rect">
              <a:avLst/>
            </a:prstGeom>
            <a:solidFill>
              <a:srgbClr val="FFFFFF">
                <a:alpha val="100000"/>
              </a:srgbClr>
            </a:solidFill>
          </p:spPr>
          <p:txBody>
            <a:bodyPr/>
            <a:lstStyle/>
            <a:p/>
          </p:txBody>
        </p:sp>
        <p:sp>
          <p:nvSpPr>
            <p:cNvPr id="7" name="pl6"/>
            <p:cNvSpPr/>
            <p:nvPr/>
          </p:nvSpPr>
          <p:spPr>
            <a:xfrm>
              <a:off x="1772732" y="494120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8" name="pl7"/>
            <p:cNvSpPr/>
            <p:nvPr/>
          </p:nvSpPr>
          <p:spPr>
            <a:xfrm>
              <a:off x="1772732" y="425289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9" name="pl8"/>
            <p:cNvSpPr/>
            <p:nvPr/>
          </p:nvSpPr>
          <p:spPr>
            <a:xfrm>
              <a:off x="1772732" y="356459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0" name="pl9"/>
            <p:cNvSpPr/>
            <p:nvPr/>
          </p:nvSpPr>
          <p:spPr>
            <a:xfrm>
              <a:off x="1772732" y="287628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1" name="pl10"/>
            <p:cNvSpPr/>
            <p:nvPr/>
          </p:nvSpPr>
          <p:spPr>
            <a:xfrm>
              <a:off x="1772732" y="2187979"/>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2" name="pl11"/>
            <p:cNvSpPr/>
            <p:nvPr/>
          </p:nvSpPr>
          <p:spPr>
            <a:xfrm>
              <a:off x="177273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3" name="pl12"/>
            <p:cNvSpPr/>
            <p:nvPr/>
          </p:nvSpPr>
          <p:spPr>
            <a:xfrm>
              <a:off x="1772732" y="4597051"/>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4" name="pl13"/>
            <p:cNvSpPr/>
            <p:nvPr/>
          </p:nvSpPr>
          <p:spPr>
            <a:xfrm>
              <a:off x="1772732" y="390874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5" name="pl14"/>
            <p:cNvSpPr/>
            <p:nvPr/>
          </p:nvSpPr>
          <p:spPr>
            <a:xfrm>
              <a:off x="1772732" y="322043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6" name="pl15"/>
            <p:cNvSpPr/>
            <p:nvPr/>
          </p:nvSpPr>
          <p:spPr>
            <a:xfrm>
              <a:off x="1772732" y="2532132"/>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7" name="rc16"/>
            <p:cNvSpPr/>
            <p:nvPr/>
          </p:nvSpPr>
          <p:spPr>
            <a:xfrm>
              <a:off x="207811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 name="rc17"/>
            <p:cNvSpPr/>
            <p:nvPr/>
          </p:nvSpPr>
          <p:spPr>
            <a:xfrm>
              <a:off x="207811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 name="rc18"/>
            <p:cNvSpPr/>
            <p:nvPr/>
          </p:nvSpPr>
          <p:spPr>
            <a:xfrm>
              <a:off x="207811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 name="rc19"/>
            <p:cNvSpPr/>
            <p:nvPr/>
          </p:nvSpPr>
          <p:spPr>
            <a:xfrm>
              <a:off x="2078113" y="5113281"/>
              <a:ext cx="238993" cy="17207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 name="rc20"/>
            <p:cNvSpPr/>
            <p:nvPr/>
          </p:nvSpPr>
          <p:spPr>
            <a:xfrm>
              <a:off x="234366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 name="rc21"/>
            <p:cNvSpPr/>
            <p:nvPr/>
          </p:nvSpPr>
          <p:spPr>
            <a:xfrm>
              <a:off x="234366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 name="rc22"/>
            <p:cNvSpPr/>
            <p:nvPr/>
          </p:nvSpPr>
          <p:spPr>
            <a:xfrm>
              <a:off x="234366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 name="rc23"/>
            <p:cNvSpPr/>
            <p:nvPr/>
          </p:nvSpPr>
          <p:spPr>
            <a:xfrm>
              <a:off x="2343662" y="5147696"/>
              <a:ext cx="238993" cy="13766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 name="rc24"/>
            <p:cNvSpPr/>
            <p:nvPr/>
          </p:nvSpPr>
          <p:spPr>
            <a:xfrm>
              <a:off x="260921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 name="rc25"/>
            <p:cNvSpPr/>
            <p:nvPr/>
          </p:nvSpPr>
          <p:spPr>
            <a:xfrm>
              <a:off x="260921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 name="rc26"/>
            <p:cNvSpPr/>
            <p:nvPr/>
          </p:nvSpPr>
          <p:spPr>
            <a:xfrm>
              <a:off x="260921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 name="rc27"/>
            <p:cNvSpPr/>
            <p:nvPr/>
          </p:nvSpPr>
          <p:spPr>
            <a:xfrm>
              <a:off x="2609211" y="4975620"/>
              <a:ext cx="238993" cy="30973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 name="rc28"/>
            <p:cNvSpPr/>
            <p:nvPr/>
          </p:nvSpPr>
          <p:spPr>
            <a:xfrm>
              <a:off x="3140309" y="4493805"/>
              <a:ext cx="238993" cy="79155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0" name="rc29"/>
            <p:cNvSpPr/>
            <p:nvPr/>
          </p:nvSpPr>
          <p:spPr>
            <a:xfrm>
              <a:off x="3140309" y="4424975"/>
              <a:ext cx="238993" cy="6883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1" name="rc30"/>
            <p:cNvSpPr/>
            <p:nvPr/>
          </p:nvSpPr>
          <p:spPr>
            <a:xfrm>
              <a:off x="3140309" y="4424975"/>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2" name="rc31"/>
            <p:cNvSpPr/>
            <p:nvPr/>
          </p:nvSpPr>
          <p:spPr>
            <a:xfrm>
              <a:off x="3140309" y="3839914"/>
              <a:ext cx="238993" cy="58506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3" name="rc32"/>
            <p:cNvSpPr/>
            <p:nvPr/>
          </p:nvSpPr>
          <p:spPr>
            <a:xfrm>
              <a:off x="3405857" y="4941205"/>
              <a:ext cx="238993" cy="34415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4" name="rc33"/>
            <p:cNvSpPr/>
            <p:nvPr/>
          </p:nvSpPr>
          <p:spPr>
            <a:xfrm>
              <a:off x="3405857" y="4941205"/>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5" name="rc34"/>
            <p:cNvSpPr/>
            <p:nvPr/>
          </p:nvSpPr>
          <p:spPr>
            <a:xfrm>
              <a:off x="3405857" y="4941205"/>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6" name="rc35"/>
            <p:cNvSpPr/>
            <p:nvPr/>
          </p:nvSpPr>
          <p:spPr>
            <a:xfrm>
              <a:off x="3405857" y="4597051"/>
              <a:ext cx="238993" cy="3441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7" name="rc36"/>
            <p:cNvSpPr/>
            <p:nvPr/>
          </p:nvSpPr>
          <p:spPr>
            <a:xfrm>
              <a:off x="3671406" y="4149652"/>
              <a:ext cx="238993" cy="113570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8" name="rc37"/>
            <p:cNvSpPr/>
            <p:nvPr/>
          </p:nvSpPr>
          <p:spPr>
            <a:xfrm>
              <a:off x="3671406" y="4149652"/>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9" name="rc38"/>
            <p:cNvSpPr/>
            <p:nvPr/>
          </p:nvSpPr>
          <p:spPr>
            <a:xfrm>
              <a:off x="3671406" y="4149652"/>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0" name="rc39"/>
            <p:cNvSpPr/>
            <p:nvPr/>
          </p:nvSpPr>
          <p:spPr>
            <a:xfrm>
              <a:off x="3671406" y="3599007"/>
              <a:ext cx="238993" cy="55064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1" name="rc40"/>
            <p:cNvSpPr/>
            <p:nvPr/>
          </p:nvSpPr>
          <p:spPr>
            <a:xfrm>
              <a:off x="3936955" y="3667838"/>
              <a:ext cx="238993" cy="16175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 name="rc41"/>
            <p:cNvSpPr/>
            <p:nvPr/>
          </p:nvSpPr>
          <p:spPr>
            <a:xfrm>
              <a:off x="3936955" y="366783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 name="rc42"/>
            <p:cNvSpPr/>
            <p:nvPr/>
          </p:nvSpPr>
          <p:spPr>
            <a:xfrm>
              <a:off x="3936955" y="366783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4" name="rc43"/>
            <p:cNvSpPr/>
            <p:nvPr/>
          </p:nvSpPr>
          <p:spPr>
            <a:xfrm>
              <a:off x="3936955" y="2876285"/>
              <a:ext cx="238993" cy="79155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5" name="rc44"/>
            <p:cNvSpPr/>
            <p:nvPr/>
          </p:nvSpPr>
          <p:spPr>
            <a:xfrm>
              <a:off x="4202504" y="3667838"/>
              <a:ext cx="238993" cy="16175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6" name="rc45"/>
            <p:cNvSpPr/>
            <p:nvPr/>
          </p:nvSpPr>
          <p:spPr>
            <a:xfrm>
              <a:off x="4202504" y="3633422"/>
              <a:ext cx="238993" cy="3441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 name="rc46"/>
            <p:cNvSpPr/>
            <p:nvPr/>
          </p:nvSpPr>
          <p:spPr>
            <a:xfrm>
              <a:off x="4202504" y="3633422"/>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8" name="rc47"/>
            <p:cNvSpPr/>
            <p:nvPr/>
          </p:nvSpPr>
          <p:spPr>
            <a:xfrm>
              <a:off x="4202504" y="3048362"/>
              <a:ext cx="238993" cy="58506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9" name="rc48"/>
            <p:cNvSpPr/>
            <p:nvPr/>
          </p:nvSpPr>
          <p:spPr>
            <a:xfrm>
              <a:off x="4468052" y="4631467"/>
              <a:ext cx="238993" cy="65389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0" name="rc49"/>
            <p:cNvSpPr/>
            <p:nvPr/>
          </p:nvSpPr>
          <p:spPr>
            <a:xfrm>
              <a:off x="4468052" y="4631467"/>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1" name="rc50"/>
            <p:cNvSpPr/>
            <p:nvPr/>
          </p:nvSpPr>
          <p:spPr>
            <a:xfrm>
              <a:off x="4468052" y="4631467"/>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2" name="rc51"/>
            <p:cNvSpPr/>
            <p:nvPr/>
          </p:nvSpPr>
          <p:spPr>
            <a:xfrm>
              <a:off x="4468052" y="4424975"/>
              <a:ext cx="238993" cy="20649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3" name="pg52"/>
            <p:cNvSpPr/>
            <p:nvPr/>
          </p:nvSpPr>
          <p:spPr>
            <a:xfrm>
              <a:off x="2539859"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54" name="tx53"/>
            <p:cNvSpPr/>
            <p:nvPr/>
          </p:nvSpPr>
          <p:spPr>
            <a:xfrm>
              <a:off x="2664742"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182 case(s)</a:t>
              </a:r>
            </a:p>
          </p:txBody>
        </p:sp>
        <p:sp>
          <p:nvSpPr>
            <p:cNvPr id="55" name="pg54"/>
            <p:cNvSpPr/>
            <p:nvPr/>
          </p:nvSpPr>
          <p:spPr>
            <a:xfrm>
              <a:off x="2738299"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56" name="tx55"/>
            <p:cNvSpPr/>
            <p:nvPr/>
          </p:nvSpPr>
          <p:spPr>
            <a:xfrm>
              <a:off x="2842368"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206 case(s)</a:t>
              </a:r>
            </a:p>
          </p:txBody>
        </p:sp>
        <p:sp>
          <p:nvSpPr>
            <p:cNvPr id="57" name="rc56"/>
            <p:cNvSpPr/>
            <p:nvPr/>
          </p:nvSpPr>
          <p:spPr>
            <a:xfrm>
              <a:off x="1772732" y="2153563"/>
              <a:ext cx="3239694" cy="3131794"/>
            </a:xfrm>
            <a:prstGeom prst="rect">
              <a:avLst/>
            </a:prstGeom>
            <a:ln w="13550" cap="rnd">
              <a:solidFill>
                <a:srgbClr val="333333">
                  <a:alpha val="100000"/>
                </a:srgbClr>
              </a:solidFill>
              <a:prstDash val="solid"/>
              <a:round/>
            </a:ln>
          </p:spPr>
          <p:txBody>
            <a:bodyPr/>
            <a:lstStyle/>
            <a:p/>
          </p:txBody>
        </p:sp>
        <p:sp>
          <p:nvSpPr>
            <p:cNvPr id="58" name="rc57"/>
            <p:cNvSpPr/>
            <p:nvPr/>
          </p:nvSpPr>
          <p:spPr>
            <a:xfrm>
              <a:off x="5012427" y="2153563"/>
              <a:ext cx="3239694" cy="3131794"/>
            </a:xfrm>
            <a:prstGeom prst="rect">
              <a:avLst/>
            </a:prstGeom>
            <a:solidFill>
              <a:srgbClr val="FFFFFF">
                <a:alpha val="100000"/>
              </a:srgbClr>
            </a:solidFill>
          </p:spPr>
          <p:txBody>
            <a:bodyPr/>
            <a:lstStyle/>
            <a:p/>
          </p:txBody>
        </p:sp>
        <p:sp>
          <p:nvSpPr>
            <p:cNvPr id="59" name="pl58"/>
            <p:cNvSpPr/>
            <p:nvPr/>
          </p:nvSpPr>
          <p:spPr>
            <a:xfrm>
              <a:off x="5012427" y="494120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60" name="pl59"/>
            <p:cNvSpPr/>
            <p:nvPr/>
          </p:nvSpPr>
          <p:spPr>
            <a:xfrm>
              <a:off x="5012427" y="425289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61" name="pl60"/>
            <p:cNvSpPr/>
            <p:nvPr/>
          </p:nvSpPr>
          <p:spPr>
            <a:xfrm>
              <a:off x="5012427" y="356459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62" name="pl61"/>
            <p:cNvSpPr/>
            <p:nvPr/>
          </p:nvSpPr>
          <p:spPr>
            <a:xfrm>
              <a:off x="5012427" y="287628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63" name="pl62"/>
            <p:cNvSpPr/>
            <p:nvPr/>
          </p:nvSpPr>
          <p:spPr>
            <a:xfrm>
              <a:off x="5012427" y="2187979"/>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64" name="pl63"/>
            <p:cNvSpPr/>
            <p:nvPr/>
          </p:nvSpPr>
          <p:spPr>
            <a:xfrm>
              <a:off x="5012427"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65" name="pl64"/>
            <p:cNvSpPr/>
            <p:nvPr/>
          </p:nvSpPr>
          <p:spPr>
            <a:xfrm>
              <a:off x="5012427" y="4597051"/>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66" name="pl65"/>
            <p:cNvSpPr/>
            <p:nvPr/>
          </p:nvSpPr>
          <p:spPr>
            <a:xfrm>
              <a:off x="5012427" y="390874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67" name="pl66"/>
            <p:cNvSpPr/>
            <p:nvPr/>
          </p:nvSpPr>
          <p:spPr>
            <a:xfrm>
              <a:off x="5012427" y="322043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68" name="pl67"/>
            <p:cNvSpPr/>
            <p:nvPr/>
          </p:nvSpPr>
          <p:spPr>
            <a:xfrm>
              <a:off x="5012427" y="2532132"/>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69" name="rc68"/>
            <p:cNvSpPr/>
            <p:nvPr/>
          </p:nvSpPr>
          <p:spPr>
            <a:xfrm>
              <a:off x="505226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0" name="rc69"/>
            <p:cNvSpPr/>
            <p:nvPr/>
          </p:nvSpPr>
          <p:spPr>
            <a:xfrm>
              <a:off x="505226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1" name="rc70"/>
            <p:cNvSpPr/>
            <p:nvPr/>
          </p:nvSpPr>
          <p:spPr>
            <a:xfrm>
              <a:off x="5052260" y="4975620"/>
              <a:ext cx="238993" cy="30973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2" name="rc71"/>
            <p:cNvSpPr/>
            <p:nvPr/>
          </p:nvSpPr>
          <p:spPr>
            <a:xfrm>
              <a:off x="5052260" y="4975620"/>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3" name="rc72"/>
            <p:cNvSpPr/>
            <p:nvPr/>
          </p:nvSpPr>
          <p:spPr>
            <a:xfrm>
              <a:off x="5317808" y="5216527"/>
              <a:ext cx="238993" cy="6883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4" name="rc73"/>
            <p:cNvSpPr/>
            <p:nvPr/>
          </p:nvSpPr>
          <p:spPr>
            <a:xfrm>
              <a:off x="5317808" y="5216527"/>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5" name="rc74"/>
            <p:cNvSpPr/>
            <p:nvPr/>
          </p:nvSpPr>
          <p:spPr>
            <a:xfrm>
              <a:off x="5317808" y="5216527"/>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6" name="rc75"/>
            <p:cNvSpPr/>
            <p:nvPr/>
          </p:nvSpPr>
          <p:spPr>
            <a:xfrm>
              <a:off x="5317808" y="5147696"/>
              <a:ext cx="238993" cy="688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7" name="rc76"/>
            <p:cNvSpPr/>
            <p:nvPr/>
          </p:nvSpPr>
          <p:spPr>
            <a:xfrm>
              <a:off x="5583357" y="4872374"/>
              <a:ext cx="238993" cy="41298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8" name="rc77"/>
            <p:cNvSpPr/>
            <p:nvPr/>
          </p:nvSpPr>
          <p:spPr>
            <a:xfrm>
              <a:off x="5583357" y="4872374"/>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9" name="rc78"/>
            <p:cNvSpPr/>
            <p:nvPr/>
          </p:nvSpPr>
          <p:spPr>
            <a:xfrm>
              <a:off x="5583357" y="4837959"/>
              <a:ext cx="238993" cy="3441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0" name="rc79"/>
            <p:cNvSpPr/>
            <p:nvPr/>
          </p:nvSpPr>
          <p:spPr>
            <a:xfrm>
              <a:off x="5583357" y="4597051"/>
              <a:ext cx="238993" cy="24090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1" name="rc80"/>
            <p:cNvSpPr/>
            <p:nvPr/>
          </p:nvSpPr>
          <p:spPr>
            <a:xfrm>
              <a:off x="5848906" y="4906789"/>
              <a:ext cx="238993" cy="37856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2" name="rc81"/>
            <p:cNvSpPr/>
            <p:nvPr/>
          </p:nvSpPr>
          <p:spPr>
            <a:xfrm>
              <a:off x="5848906" y="4906789"/>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3" name="rc82"/>
            <p:cNvSpPr/>
            <p:nvPr/>
          </p:nvSpPr>
          <p:spPr>
            <a:xfrm>
              <a:off x="5848906" y="4906789"/>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4" name="rc83"/>
            <p:cNvSpPr/>
            <p:nvPr/>
          </p:nvSpPr>
          <p:spPr>
            <a:xfrm>
              <a:off x="5848906" y="4803543"/>
              <a:ext cx="238993" cy="10324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5" name="rc84"/>
            <p:cNvSpPr/>
            <p:nvPr/>
          </p:nvSpPr>
          <p:spPr>
            <a:xfrm>
              <a:off x="6114455" y="4046406"/>
              <a:ext cx="238993" cy="12389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6114455" y="4046406"/>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6114455" y="4046406"/>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6114455" y="3702253"/>
              <a:ext cx="238993" cy="3441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6380003" y="4941205"/>
              <a:ext cx="238993" cy="34415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6380003" y="4941205"/>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6380003" y="4941205"/>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6380003" y="4769128"/>
              <a:ext cx="238993" cy="17207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6645552" y="5216527"/>
              <a:ext cx="238993" cy="6883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6645552" y="5216527"/>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6645552" y="5216527"/>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6645552" y="5216527"/>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rc96"/>
            <p:cNvSpPr/>
            <p:nvPr/>
          </p:nvSpPr>
          <p:spPr>
            <a:xfrm>
              <a:off x="691110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691110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691110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6911101" y="5250942"/>
              <a:ext cx="238993" cy="3441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rc100"/>
            <p:cNvSpPr/>
            <p:nvPr/>
          </p:nvSpPr>
          <p:spPr>
            <a:xfrm>
              <a:off x="717665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2" name="rc101"/>
            <p:cNvSpPr/>
            <p:nvPr/>
          </p:nvSpPr>
          <p:spPr>
            <a:xfrm>
              <a:off x="717665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3" name="rc102"/>
            <p:cNvSpPr/>
            <p:nvPr/>
          </p:nvSpPr>
          <p:spPr>
            <a:xfrm>
              <a:off x="717665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4" name="rc103"/>
            <p:cNvSpPr/>
            <p:nvPr/>
          </p:nvSpPr>
          <p:spPr>
            <a:xfrm>
              <a:off x="7176650" y="5182112"/>
              <a:ext cx="238993" cy="10324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5" name="pg104"/>
            <p:cNvSpPr/>
            <p:nvPr/>
          </p:nvSpPr>
          <p:spPr>
            <a:xfrm>
              <a:off x="5803691" y="2153563"/>
              <a:ext cx="1657166" cy="373922"/>
            </a:xfrm>
            <a:custGeom>
              <a:avLst/>
              <a:pathLst>
                <a:path w="1657166" h="373922">
                  <a:moveTo>
                    <a:pt x="31220" y="373922"/>
                  </a:moveTo>
                  <a:lnTo>
                    <a:pt x="1625946" y="373922"/>
                  </a:lnTo>
                  <a:lnTo>
                    <a:pt x="1624689" y="373897"/>
                  </a:lnTo>
                  <a:lnTo>
                    <a:pt x="1629709" y="373695"/>
                  </a:lnTo>
                  <a:lnTo>
                    <a:pt x="1634632" y="372690"/>
                  </a:lnTo>
                  <a:lnTo>
                    <a:pt x="1639330" y="370908"/>
                  </a:lnTo>
                  <a:lnTo>
                    <a:pt x="1643681" y="368396"/>
                  </a:lnTo>
                  <a:lnTo>
                    <a:pt x="1647573" y="365218"/>
                  </a:lnTo>
                  <a:lnTo>
                    <a:pt x="1650905" y="361457"/>
                  </a:lnTo>
                  <a:lnTo>
                    <a:pt x="1653590" y="357211"/>
                  </a:lnTo>
                  <a:lnTo>
                    <a:pt x="1655560" y="352588"/>
                  </a:lnTo>
                  <a:lnTo>
                    <a:pt x="1656762" y="347710"/>
                  </a:lnTo>
                  <a:lnTo>
                    <a:pt x="1657166" y="342702"/>
                  </a:lnTo>
                  <a:lnTo>
                    <a:pt x="1657166" y="31220"/>
                  </a:lnTo>
                  <a:lnTo>
                    <a:pt x="1656762" y="26212"/>
                  </a:lnTo>
                  <a:lnTo>
                    <a:pt x="1655560" y="21334"/>
                  </a:lnTo>
                  <a:lnTo>
                    <a:pt x="1653590" y="16711"/>
                  </a:lnTo>
                  <a:lnTo>
                    <a:pt x="1650905" y="12465"/>
                  </a:lnTo>
                  <a:lnTo>
                    <a:pt x="1647573" y="8704"/>
                  </a:lnTo>
                  <a:lnTo>
                    <a:pt x="1643681" y="5526"/>
                  </a:lnTo>
                  <a:lnTo>
                    <a:pt x="1639330" y="3014"/>
                  </a:lnTo>
                  <a:lnTo>
                    <a:pt x="1634632" y="1232"/>
                  </a:lnTo>
                  <a:lnTo>
                    <a:pt x="1629709" y="227"/>
                  </a:lnTo>
                  <a:lnTo>
                    <a:pt x="162594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06" name="tx105"/>
            <p:cNvSpPr/>
            <p:nvPr/>
          </p:nvSpPr>
          <p:spPr>
            <a:xfrm>
              <a:off x="5928574" y="2239827"/>
              <a:ext cx="1407401"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83 case(s)</a:t>
              </a:r>
            </a:p>
          </p:txBody>
        </p:sp>
        <p:sp>
          <p:nvSpPr>
            <p:cNvPr id="107" name="pg106"/>
            <p:cNvSpPr/>
            <p:nvPr/>
          </p:nvSpPr>
          <p:spPr>
            <a:xfrm>
              <a:off x="5977994"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08" name="tx107"/>
            <p:cNvSpPr/>
            <p:nvPr/>
          </p:nvSpPr>
          <p:spPr>
            <a:xfrm>
              <a:off x="6082063"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446 case(s)</a:t>
              </a:r>
            </a:p>
          </p:txBody>
        </p:sp>
        <p:sp>
          <p:nvSpPr>
            <p:cNvPr id="109" name="rc108"/>
            <p:cNvSpPr/>
            <p:nvPr/>
          </p:nvSpPr>
          <p:spPr>
            <a:xfrm>
              <a:off x="5012427" y="2153563"/>
              <a:ext cx="3239694" cy="3131794"/>
            </a:xfrm>
            <a:prstGeom prst="rect">
              <a:avLst/>
            </a:prstGeom>
            <a:ln w="13550" cap="rnd">
              <a:solidFill>
                <a:srgbClr val="333333">
                  <a:alpha val="100000"/>
                </a:srgbClr>
              </a:solidFill>
              <a:prstDash val="solid"/>
              <a:round/>
            </a:ln>
          </p:spPr>
          <p:txBody>
            <a:bodyPr/>
            <a:lstStyle/>
            <a:p/>
          </p:txBody>
        </p:sp>
        <p:sp>
          <p:nvSpPr>
            <p:cNvPr id="110" name="rc109"/>
            <p:cNvSpPr/>
            <p:nvPr/>
          </p:nvSpPr>
          <p:spPr>
            <a:xfrm>
              <a:off x="8252122" y="2153563"/>
              <a:ext cx="3239694" cy="3131794"/>
            </a:xfrm>
            <a:prstGeom prst="rect">
              <a:avLst/>
            </a:prstGeom>
            <a:solidFill>
              <a:srgbClr val="FFFFFF">
                <a:alpha val="100000"/>
              </a:srgbClr>
            </a:solidFill>
          </p:spPr>
          <p:txBody>
            <a:bodyPr/>
            <a:lstStyle/>
            <a:p/>
          </p:txBody>
        </p:sp>
        <p:sp>
          <p:nvSpPr>
            <p:cNvPr id="111" name="pl110"/>
            <p:cNvSpPr/>
            <p:nvPr/>
          </p:nvSpPr>
          <p:spPr>
            <a:xfrm>
              <a:off x="8252122" y="494120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12" name="pl111"/>
            <p:cNvSpPr/>
            <p:nvPr/>
          </p:nvSpPr>
          <p:spPr>
            <a:xfrm>
              <a:off x="8252122" y="425289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13" name="pl112"/>
            <p:cNvSpPr/>
            <p:nvPr/>
          </p:nvSpPr>
          <p:spPr>
            <a:xfrm>
              <a:off x="8252122" y="356459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14" name="pl113"/>
            <p:cNvSpPr/>
            <p:nvPr/>
          </p:nvSpPr>
          <p:spPr>
            <a:xfrm>
              <a:off x="8252122" y="287628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15" name="pl114"/>
            <p:cNvSpPr/>
            <p:nvPr/>
          </p:nvSpPr>
          <p:spPr>
            <a:xfrm>
              <a:off x="8252122" y="2187979"/>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16" name="pl115"/>
            <p:cNvSpPr/>
            <p:nvPr/>
          </p:nvSpPr>
          <p:spPr>
            <a:xfrm>
              <a:off x="825212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17" name="pl116"/>
            <p:cNvSpPr/>
            <p:nvPr/>
          </p:nvSpPr>
          <p:spPr>
            <a:xfrm>
              <a:off x="8252122" y="4597051"/>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18" name="pl117"/>
            <p:cNvSpPr/>
            <p:nvPr/>
          </p:nvSpPr>
          <p:spPr>
            <a:xfrm>
              <a:off x="8252122" y="390874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19" name="pl118"/>
            <p:cNvSpPr/>
            <p:nvPr/>
          </p:nvSpPr>
          <p:spPr>
            <a:xfrm>
              <a:off x="8252122" y="322043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20" name="pl119"/>
            <p:cNvSpPr/>
            <p:nvPr/>
          </p:nvSpPr>
          <p:spPr>
            <a:xfrm>
              <a:off x="8252122" y="2532132"/>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21" name="rc120"/>
            <p:cNvSpPr/>
            <p:nvPr/>
          </p:nvSpPr>
          <p:spPr>
            <a:xfrm>
              <a:off x="8291955" y="5216527"/>
              <a:ext cx="238993" cy="6883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2" name="rc121"/>
            <p:cNvSpPr/>
            <p:nvPr/>
          </p:nvSpPr>
          <p:spPr>
            <a:xfrm>
              <a:off x="8291955" y="5216527"/>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3" name="rc122"/>
            <p:cNvSpPr/>
            <p:nvPr/>
          </p:nvSpPr>
          <p:spPr>
            <a:xfrm>
              <a:off x="8291955" y="5216527"/>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4" name="rc123"/>
            <p:cNvSpPr/>
            <p:nvPr/>
          </p:nvSpPr>
          <p:spPr>
            <a:xfrm>
              <a:off x="8291955" y="5078866"/>
              <a:ext cx="238993" cy="13766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5" name="rc124"/>
            <p:cNvSpPr/>
            <p:nvPr/>
          </p:nvSpPr>
          <p:spPr>
            <a:xfrm>
              <a:off x="855750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6" name="rc125"/>
            <p:cNvSpPr/>
            <p:nvPr/>
          </p:nvSpPr>
          <p:spPr>
            <a:xfrm>
              <a:off x="855750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7" name="rc126"/>
            <p:cNvSpPr/>
            <p:nvPr/>
          </p:nvSpPr>
          <p:spPr>
            <a:xfrm>
              <a:off x="855750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8" name="rc127"/>
            <p:cNvSpPr/>
            <p:nvPr/>
          </p:nvSpPr>
          <p:spPr>
            <a:xfrm>
              <a:off x="8557503" y="5113281"/>
              <a:ext cx="238993" cy="17207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9" name="rc128"/>
            <p:cNvSpPr/>
            <p:nvPr/>
          </p:nvSpPr>
          <p:spPr>
            <a:xfrm>
              <a:off x="882305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0" name="rc129"/>
            <p:cNvSpPr/>
            <p:nvPr/>
          </p:nvSpPr>
          <p:spPr>
            <a:xfrm>
              <a:off x="882305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1" name="rc130"/>
            <p:cNvSpPr/>
            <p:nvPr/>
          </p:nvSpPr>
          <p:spPr>
            <a:xfrm>
              <a:off x="882305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2" name="rc131"/>
            <p:cNvSpPr/>
            <p:nvPr/>
          </p:nvSpPr>
          <p:spPr>
            <a:xfrm>
              <a:off x="8823052" y="5250942"/>
              <a:ext cx="238993" cy="3441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3" name="rc132"/>
            <p:cNvSpPr/>
            <p:nvPr/>
          </p:nvSpPr>
          <p:spPr>
            <a:xfrm>
              <a:off x="9088601" y="4975620"/>
              <a:ext cx="238993" cy="30973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4" name="rc133"/>
            <p:cNvSpPr/>
            <p:nvPr/>
          </p:nvSpPr>
          <p:spPr>
            <a:xfrm>
              <a:off x="9088601" y="4975620"/>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5" name="rc134"/>
            <p:cNvSpPr/>
            <p:nvPr/>
          </p:nvSpPr>
          <p:spPr>
            <a:xfrm>
              <a:off x="9088601" y="4975620"/>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6" name="rc135"/>
            <p:cNvSpPr/>
            <p:nvPr/>
          </p:nvSpPr>
          <p:spPr>
            <a:xfrm>
              <a:off x="9088601" y="4872374"/>
              <a:ext cx="238993" cy="10324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7" name="rc136"/>
            <p:cNvSpPr/>
            <p:nvPr/>
          </p:nvSpPr>
          <p:spPr>
            <a:xfrm>
              <a:off x="9354150" y="4597051"/>
              <a:ext cx="238993" cy="68830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8" name="rc137"/>
            <p:cNvSpPr/>
            <p:nvPr/>
          </p:nvSpPr>
          <p:spPr>
            <a:xfrm>
              <a:off x="9354150" y="4597051"/>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9" name="rc138"/>
            <p:cNvSpPr/>
            <p:nvPr/>
          </p:nvSpPr>
          <p:spPr>
            <a:xfrm>
              <a:off x="9354150" y="4597051"/>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0" name="rc139"/>
            <p:cNvSpPr/>
            <p:nvPr/>
          </p:nvSpPr>
          <p:spPr>
            <a:xfrm>
              <a:off x="9354150" y="4218483"/>
              <a:ext cx="238993" cy="3785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1" name="rc140"/>
            <p:cNvSpPr/>
            <p:nvPr/>
          </p:nvSpPr>
          <p:spPr>
            <a:xfrm>
              <a:off x="9619698" y="4424975"/>
              <a:ext cx="238993" cy="86038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2" name="rc141"/>
            <p:cNvSpPr/>
            <p:nvPr/>
          </p:nvSpPr>
          <p:spPr>
            <a:xfrm>
              <a:off x="9619698" y="4424975"/>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3" name="rc142"/>
            <p:cNvSpPr/>
            <p:nvPr/>
          </p:nvSpPr>
          <p:spPr>
            <a:xfrm>
              <a:off x="9619698" y="4424975"/>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4" name="rc143"/>
            <p:cNvSpPr/>
            <p:nvPr/>
          </p:nvSpPr>
          <p:spPr>
            <a:xfrm>
              <a:off x="9619698" y="4046406"/>
              <a:ext cx="238993" cy="3785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5" name="rc144"/>
            <p:cNvSpPr/>
            <p:nvPr/>
          </p:nvSpPr>
          <p:spPr>
            <a:xfrm>
              <a:off x="9885247" y="5182112"/>
              <a:ext cx="238993" cy="10324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6" name="rc145"/>
            <p:cNvSpPr/>
            <p:nvPr/>
          </p:nvSpPr>
          <p:spPr>
            <a:xfrm>
              <a:off x="9885247" y="5182112"/>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7" name="rc146"/>
            <p:cNvSpPr/>
            <p:nvPr/>
          </p:nvSpPr>
          <p:spPr>
            <a:xfrm>
              <a:off x="9885247" y="5182112"/>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8" name="rc147"/>
            <p:cNvSpPr/>
            <p:nvPr/>
          </p:nvSpPr>
          <p:spPr>
            <a:xfrm>
              <a:off x="9885247" y="5182112"/>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9" name="rc148"/>
            <p:cNvSpPr/>
            <p:nvPr/>
          </p:nvSpPr>
          <p:spPr>
            <a:xfrm>
              <a:off x="1015079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0" name="rc149"/>
            <p:cNvSpPr/>
            <p:nvPr/>
          </p:nvSpPr>
          <p:spPr>
            <a:xfrm>
              <a:off x="1015079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1" name="rc150"/>
            <p:cNvSpPr/>
            <p:nvPr/>
          </p:nvSpPr>
          <p:spPr>
            <a:xfrm>
              <a:off x="1015079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2" name="rc151"/>
            <p:cNvSpPr/>
            <p:nvPr/>
          </p:nvSpPr>
          <p:spPr>
            <a:xfrm>
              <a:off x="10150796" y="5250942"/>
              <a:ext cx="238993" cy="3441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3" name="rc152"/>
            <p:cNvSpPr/>
            <p:nvPr/>
          </p:nvSpPr>
          <p:spPr>
            <a:xfrm>
              <a:off x="1041634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4" name="rc153"/>
            <p:cNvSpPr/>
            <p:nvPr/>
          </p:nvSpPr>
          <p:spPr>
            <a:xfrm>
              <a:off x="1041634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5" name="rc154"/>
            <p:cNvSpPr/>
            <p:nvPr/>
          </p:nvSpPr>
          <p:spPr>
            <a:xfrm>
              <a:off x="1041634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6" name="rc155"/>
            <p:cNvSpPr/>
            <p:nvPr/>
          </p:nvSpPr>
          <p:spPr>
            <a:xfrm>
              <a:off x="10416345" y="5182112"/>
              <a:ext cx="238993" cy="10324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7" name="rc156"/>
            <p:cNvSpPr/>
            <p:nvPr/>
          </p:nvSpPr>
          <p:spPr>
            <a:xfrm>
              <a:off x="10681893" y="5250942"/>
              <a:ext cx="238993" cy="3441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8" name="rc157"/>
            <p:cNvSpPr/>
            <p:nvPr/>
          </p:nvSpPr>
          <p:spPr>
            <a:xfrm>
              <a:off x="10681893" y="5250942"/>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9" name="rc158"/>
            <p:cNvSpPr/>
            <p:nvPr/>
          </p:nvSpPr>
          <p:spPr>
            <a:xfrm>
              <a:off x="10681893" y="5250942"/>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0" name="rc159"/>
            <p:cNvSpPr/>
            <p:nvPr/>
          </p:nvSpPr>
          <p:spPr>
            <a:xfrm>
              <a:off x="10681893" y="5182112"/>
              <a:ext cx="238993" cy="688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1" name="rc160"/>
            <p:cNvSpPr/>
            <p:nvPr/>
          </p:nvSpPr>
          <p:spPr>
            <a:xfrm>
              <a:off x="1094744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2" name="rc161"/>
            <p:cNvSpPr/>
            <p:nvPr/>
          </p:nvSpPr>
          <p:spPr>
            <a:xfrm>
              <a:off x="1094744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3" name="rc162"/>
            <p:cNvSpPr/>
            <p:nvPr/>
          </p:nvSpPr>
          <p:spPr>
            <a:xfrm>
              <a:off x="1094744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4" name="rc163"/>
            <p:cNvSpPr/>
            <p:nvPr/>
          </p:nvSpPr>
          <p:spPr>
            <a:xfrm>
              <a:off x="10947442" y="5216527"/>
              <a:ext cx="238993" cy="688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5" name="pg164"/>
            <p:cNvSpPr/>
            <p:nvPr/>
          </p:nvSpPr>
          <p:spPr>
            <a:xfrm>
              <a:off x="9043386" y="2153563"/>
              <a:ext cx="1657166" cy="373922"/>
            </a:xfrm>
            <a:custGeom>
              <a:avLst/>
              <a:pathLst>
                <a:path w="1657166" h="373922">
                  <a:moveTo>
                    <a:pt x="31220" y="373922"/>
                  </a:moveTo>
                  <a:lnTo>
                    <a:pt x="1625946" y="373922"/>
                  </a:lnTo>
                  <a:lnTo>
                    <a:pt x="1624689" y="373897"/>
                  </a:lnTo>
                  <a:lnTo>
                    <a:pt x="1629709" y="373695"/>
                  </a:lnTo>
                  <a:lnTo>
                    <a:pt x="1634632" y="372690"/>
                  </a:lnTo>
                  <a:lnTo>
                    <a:pt x="1639330" y="370908"/>
                  </a:lnTo>
                  <a:lnTo>
                    <a:pt x="1643681" y="368396"/>
                  </a:lnTo>
                  <a:lnTo>
                    <a:pt x="1647573" y="365218"/>
                  </a:lnTo>
                  <a:lnTo>
                    <a:pt x="1650905" y="361457"/>
                  </a:lnTo>
                  <a:lnTo>
                    <a:pt x="1653590" y="357211"/>
                  </a:lnTo>
                  <a:lnTo>
                    <a:pt x="1655560" y="352588"/>
                  </a:lnTo>
                  <a:lnTo>
                    <a:pt x="1656762" y="347710"/>
                  </a:lnTo>
                  <a:lnTo>
                    <a:pt x="1657166" y="342702"/>
                  </a:lnTo>
                  <a:lnTo>
                    <a:pt x="1657166" y="31220"/>
                  </a:lnTo>
                  <a:lnTo>
                    <a:pt x="1656762" y="26212"/>
                  </a:lnTo>
                  <a:lnTo>
                    <a:pt x="1655560" y="21334"/>
                  </a:lnTo>
                  <a:lnTo>
                    <a:pt x="1653590" y="16711"/>
                  </a:lnTo>
                  <a:lnTo>
                    <a:pt x="1650905" y="12465"/>
                  </a:lnTo>
                  <a:lnTo>
                    <a:pt x="1647573" y="8704"/>
                  </a:lnTo>
                  <a:lnTo>
                    <a:pt x="1643681" y="5526"/>
                  </a:lnTo>
                  <a:lnTo>
                    <a:pt x="1639330" y="3014"/>
                  </a:lnTo>
                  <a:lnTo>
                    <a:pt x="1634632" y="1232"/>
                  </a:lnTo>
                  <a:lnTo>
                    <a:pt x="1629709" y="227"/>
                  </a:lnTo>
                  <a:lnTo>
                    <a:pt x="162594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66" name="tx165"/>
            <p:cNvSpPr/>
            <p:nvPr/>
          </p:nvSpPr>
          <p:spPr>
            <a:xfrm>
              <a:off x="9168269" y="2239827"/>
              <a:ext cx="1407401"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60 case(s)</a:t>
              </a:r>
            </a:p>
          </p:txBody>
        </p:sp>
        <p:sp>
          <p:nvSpPr>
            <p:cNvPr id="167" name="pg166"/>
            <p:cNvSpPr/>
            <p:nvPr/>
          </p:nvSpPr>
          <p:spPr>
            <a:xfrm>
              <a:off x="9237803" y="2394471"/>
              <a:ext cx="1268332" cy="311602"/>
            </a:xfrm>
            <a:custGeom>
              <a:avLst/>
              <a:pathLst>
                <a:path w="1268332" h="311602">
                  <a:moveTo>
                    <a:pt x="26017" y="311602"/>
                  </a:moveTo>
                  <a:lnTo>
                    <a:pt x="1242315" y="311602"/>
                  </a:lnTo>
                  <a:lnTo>
                    <a:pt x="1241268" y="311581"/>
                  </a:lnTo>
                  <a:lnTo>
                    <a:pt x="1245451" y="311412"/>
                  </a:lnTo>
                  <a:lnTo>
                    <a:pt x="1249554" y="310575"/>
                  </a:lnTo>
                  <a:lnTo>
                    <a:pt x="1253469" y="309090"/>
                  </a:lnTo>
                  <a:lnTo>
                    <a:pt x="1257095" y="306996"/>
                  </a:lnTo>
                  <a:lnTo>
                    <a:pt x="1260338" y="304348"/>
                  </a:lnTo>
                  <a:lnTo>
                    <a:pt x="1263114" y="301214"/>
                  </a:lnTo>
                  <a:lnTo>
                    <a:pt x="1265352" y="297675"/>
                  </a:lnTo>
                  <a:lnTo>
                    <a:pt x="1266993" y="293823"/>
                  </a:lnTo>
                  <a:lnTo>
                    <a:pt x="1267995" y="289758"/>
                  </a:lnTo>
                  <a:lnTo>
                    <a:pt x="1268332" y="285585"/>
                  </a:lnTo>
                  <a:lnTo>
                    <a:pt x="1268332" y="26017"/>
                  </a:lnTo>
                  <a:lnTo>
                    <a:pt x="1267995" y="21843"/>
                  </a:lnTo>
                  <a:lnTo>
                    <a:pt x="1266993" y="17778"/>
                  </a:lnTo>
                  <a:lnTo>
                    <a:pt x="1265352" y="13926"/>
                  </a:lnTo>
                  <a:lnTo>
                    <a:pt x="1263114" y="10387"/>
                  </a:lnTo>
                  <a:lnTo>
                    <a:pt x="1260338" y="7253"/>
                  </a:lnTo>
                  <a:lnTo>
                    <a:pt x="1257095" y="4605"/>
                  </a:lnTo>
                  <a:lnTo>
                    <a:pt x="1253469" y="2511"/>
                  </a:lnTo>
                  <a:lnTo>
                    <a:pt x="1249554" y="1027"/>
                  </a:lnTo>
                  <a:lnTo>
                    <a:pt x="1245451" y="189"/>
                  </a:lnTo>
                  <a:lnTo>
                    <a:pt x="1242315"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68" name="tx167"/>
            <p:cNvSpPr/>
            <p:nvPr/>
          </p:nvSpPr>
          <p:spPr>
            <a:xfrm>
              <a:off x="9341872" y="2466357"/>
              <a:ext cx="1060195"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60 case(s)</a:t>
              </a:r>
            </a:p>
          </p:txBody>
        </p:sp>
        <p:sp>
          <p:nvSpPr>
            <p:cNvPr id="169" name="rc168"/>
            <p:cNvSpPr/>
            <p:nvPr/>
          </p:nvSpPr>
          <p:spPr>
            <a:xfrm>
              <a:off x="8252122" y="2153563"/>
              <a:ext cx="3239694" cy="3131794"/>
            </a:xfrm>
            <a:prstGeom prst="rect">
              <a:avLst/>
            </a:prstGeom>
            <a:ln w="13550" cap="rnd">
              <a:solidFill>
                <a:srgbClr val="333333">
                  <a:alpha val="100000"/>
                </a:srgbClr>
              </a:solidFill>
              <a:prstDash val="solid"/>
              <a:round/>
            </a:ln>
          </p:spPr>
          <p:txBody>
            <a:bodyPr/>
            <a:lstStyle/>
            <a:p/>
          </p:txBody>
        </p:sp>
        <p:sp>
          <p:nvSpPr>
            <p:cNvPr id="170" name="rc169"/>
            <p:cNvSpPr/>
            <p:nvPr/>
          </p:nvSpPr>
          <p:spPr>
            <a:xfrm>
              <a:off x="11491817" y="2153563"/>
              <a:ext cx="3239694" cy="3131794"/>
            </a:xfrm>
            <a:prstGeom prst="rect">
              <a:avLst/>
            </a:prstGeom>
            <a:solidFill>
              <a:srgbClr val="FFFFFF">
                <a:alpha val="100000"/>
              </a:srgbClr>
            </a:solidFill>
          </p:spPr>
          <p:txBody>
            <a:bodyPr/>
            <a:lstStyle/>
            <a:p/>
          </p:txBody>
        </p:sp>
        <p:sp>
          <p:nvSpPr>
            <p:cNvPr id="171" name="pl170"/>
            <p:cNvSpPr/>
            <p:nvPr/>
          </p:nvSpPr>
          <p:spPr>
            <a:xfrm>
              <a:off x="11491817" y="494120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72" name="pl171"/>
            <p:cNvSpPr/>
            <p:nvPr/>
          </p:nvSpPr>
          <p:spPr>
            <a:xfrm>
              <a:off x="11491817" y="425289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73" name="pl172"/>
            <p:cNvSpPr/>
            <p:nvPr/>
          </p:nvSpPr>
          <p:spPr>
            <a:xfrm>
              <a:off x="11491817" y="356459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74" name="pl173"/>
            <p:cNvSpPr/>
            <p:nvPr/>
          </p:nvSpPr>
          <p:spPr>
            <a:xfrm>
              <a:off x="11491817" y="287628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75" name="pl174"/>
            <p:cNvSpPr/>
            <p:nvPr/>
          </p:nvSpPr>
          <p:spPr>
            <a:xfrm>
              <a:off x="11491817" y="2187979"/>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76" name="pl175"/>
            <p:cNvSpPr/>
            <p:nvPr/>
          </p:nvSpPr>
          <p:spPr>
            <a:xfrm>
              <a:off x="11491817"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77" name="pl176"/>
            <p:cNvSpPr/>
            <p:nvPr/>
          </p:nvSpPr>
          <p:spPr>
            <a:xfrm>
              <a:off x="11491817" y="4597051"/>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78" name="pl177"/>
            <p:cNvSpPr/>
            <p:nvPr/>
          </p:nvSpPr>
          <p:spPr>
            <a:xfrm>
              <a:off x="11491817" y="390874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79" name="pl178"/>
            <p:cNvSpPr/>
            <p:nvPr/>
          </p:nvSpPr>
          <p:spPr>
            <a:xfrm>
              <a:off x="11491817" y="322043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80" name="pl179"/>
            <p:cNvSpPr/>
            <p:nvPr/>
          </p:nvSpPr>
          <p:spPr>
            <a:xfrm>
              <a:off x="11491817" y="2532132"/>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81" name="rc180"/>
            <p:cNvSpPr/>
            <p:nvPr/>
          </p:nvSpPr>
          <p:spPr>
            <a:xfrm>
              <a:off x="11531649" y="5250942"/>
              <a:ext cx="238993" cy="3441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2" name="rc181"/>
            <p:cNvSpPr/>
            <p:nvPr/>
          </p:nvSpPr>
          <p:spPr>
            <a:xfrm>
              <a:off x="11531649" y="5250942"/>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3" name="rc182"/>
            <p:cNvSpPr/>
            <p:nvPr/>
          </p:nvSpPr>
          <p:spPr>
            <a:xfrm>
              <a:off x="11531649" y="5250942"/>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4" name="rc183"/>
            <p:cNvSpPr/>
            <p:nvPr/>
          </p:nvSpPr>
          <p:spPr>
            <a:xfrm>
              <a:off x="11531649" y="5250942"/>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5" name="rc184"/>
            <p:cNvSpPr/>
            <p:nvPr/>
          </p:nvSpPr>
          <p:spPr>
            <a:xfrm>
              <a:off x="11797198" y="5182112"/>
              <a:ext cx="238993" cy="10324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6" name="rc185"/>
            <p:cNvSpPr/>
            <p:nvPr/>
          </p:nvSpPr>
          <p:spPr>
            <a:xfrm>
              <a:off x="11797198" y="5182112"/>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7" name="rc186"/>
            <p:cNvSpPr/>
            <p:nvPr/>
          </p:nvSpPr>
          <p:spPr>
            <a:xfrm>
              <a:off x="11797198" y="5182112"/>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8" name="rc187"/>
            <p:cNvSpPr/>
            <p:nvPr/>
          </p:nvSpPr>
          <p:spPr>
            <a:xfrm>
              <a:off x="11797198" y="4975620"/>
              <a:ext cx="238993" cy="20649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9" name="rc188"/>
            <p:cNvSpPr/>
            <p:nvPr/>
          </p:nvSpPr>
          <p:spPr>
            <a:xfrm>
              <a:off x="12062747" y="5250942"/>
              <a:ext cx="238993" cy="3441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0" name="rc189"/>
            <p:cNvSpPr/>
            <p:nvPr/>
          </p:nvSpPr>
          <p:spPr>
            <a:xfrm>
              <a:off x="12062747" y="5250942"/>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1" name="rc190"/>
            <p:cNvSpPr/>
            <p:nvPr/>
          </p:nvSpPr>
          <p:spPr>
            <a:xfrm>
              <a:off x="12062747" y="5250942"/>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2" name="rc191"/>
            <p:cNvSpPr/>
            <p:nvPr/>
          </p:nvSpPr>
          <p:spPr>
            <a:xfrm>
              <a:off x="12062747" y="5078866"/>
              <a:ext cx="238993" cy="17207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3" name="rc192"/>
            <p:cNvSpPr/>
            <p:nvPr/>
          </p:nvSpPr>
          <p:spPr>
            <a:xfrm>
              <a:off x="12328296" y="5250942"/>
              <a:ext cx="238993" cy="3441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4" name="rc193"/>
            <p:cNvSpPr/>
            <p:nvPr/>
          </p:nvSpPr>
          <p:spPr>
            <a:xfrm>
              <a:off x="12328296" y="5250942"/>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5" name="rc194"/>
            <p:cNvSpPr/>
            <p:nvPr/>
          </p:nvSpPr>
          <p:spPr>
            <a:xfrm>
              <a:off x="12328296" y="5250942"/>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6" name="rc195"/>
            <p:cNvSpPr/>
            <p:nvPr/>
          </p:nvSpPr>
          <p:spPr>
            <a:xfrm>
              <a:off x="12328296" y="4872374"/>
              <a:ext cx="238993" cy="3785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7" name="rc196"/>
            <p:cNvSpPr/>
            <p:nvPr/>
          </p:nvSpPr>
          <p:spPr>
            <a:xfrm>
              <a:off x="12593845" y="5216527"/>
              <a:ext cx="238993" cy="6883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8" name="rc197"/>
            <p:cNvSpPr/>
            <p:nvPr/>
          </p:nvSpPr>
          <p:spPr>
            <a:xfrm>
              <a:off x="12593845" y="5216527"/>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9" name="rc198"/>
            <p:cNvSpPr/>
            <p:nvPr/>
          </p:nvSpPr>
          <p:spPr>
            <a:xfrm>
              <a:off x="12593845" y="5216527"/>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0" name="rc199"/>
            <p:cNvSpPr/>
            <p:nvPr/>
          </p:nvSpPr>
          <p:spPr>
            <a:xfrm>
              <a:off x="12593845" y="5078866"/>
              <a:ext cx="238993" cy="13766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1" name="rc200"/>
            <p:cNvSpPr/>
            <p:nvPr/>
          </p:nvSpPr>
          <p:spPr>
            <a:xfrm>
              <a:off x="13124942" y="5250942"/>
              <a:ext cx="238993" cy="3441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2" name="rc201"/>
            <p:cNvSpPr/>
            <p:nvPr/>
          </p:nvSpPr>
          <p:spPr>
            <a:xfrm>
              <a:off x="13124942" y="5250942"/>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3" name="rc202"/>
            <p:cNvSpPr/>
            <p:nvPr/>
          </p:nvSpPr>
          <p:spPr>
            <a:xfrm>
              <a:off x="13124942" y="5250942"/>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4" name="rc203"/>
            <p:cNvSpPr/>
            <p:nvPr/>
          </p:nvSpPr>
          <p:spPr>
            <a:xfrm>
              <a:off x="13124942" y="5113281"/>
              <a:ext cx="238993" cy="13766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5" name="rc204"/>
            <p:cNvSpPr/>
            <p:nvPr/>
          </p:nvSpPr>
          <p:spPr>
            <a:xfrm>
              <a:off x="13656040" y="5216527"/>
              <a:ext cx="238993" cy="6883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6" name="rc205"/>
            <p:cNvSpPr/>
            <p:nvPr/>
          </p:nvSpPr>
          <p:spPr>
            <a:xfrm>
              <a:off x="13656040" y="5216527"/>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7" name="rc206"/>
            <p:cNvSpPr/>
            <p:nvPr/>
          </p:nvSpPr>
          <p:spPr>
            <a:xfrm>
              <a:off x="13656040" y="5216527"/>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8" name="rc207"/>
            <p:cNvSpPr/>
            <p:nvPr/>
          </p:nvSpPr>
          <p:spPr>
            <a:xfrm>
              <a:off x="13656040" y="4975620"/>
              <a:ext cx="238993" cy="24090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9" name="rc208"/>
            <p:cNvSpPr/>
            <p:nvPr/>
          </p:nvSpPr>
          <p:spPr>
            <a:xfrm>
              <a:off x="13921588" y="5216527"/>
              <a:ext cx="238993" cy="6883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3921588" y="5216527"/>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3921588" y="5216527"/>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3921588" y="4906789"/>
              <a:ext cx="238993" cy="30973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418713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418713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418713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4187137" y="5078866"/>
              <a:ext cx="238993" cy="20649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pg216"/>
            <p:cNvSpPr/>
            <p:nvPr/>
          </p:nvSpPr>
          <p:spPr>
            <a:xfrm>
              <a:off x="12283081" y="2153563"/>
              <a:ext cx="1657166" cy="373922"/>
            </a:xfrm>
            <a:custGeom>
              <a:avLst/>
              <a:pathLst>
                <a:path w="1657166" h="373922">
                  <a:moveTo>
                    <a:pt x="31220" y="373922"/>
                  </a:moveTo>
                  <a:lnTo>
                    <a:pt x="1625946" y="373922"/>
                  </a:lnTo>
                  <a:lnTo>
                    <a:pt x="1624689" y="373897"/>
                  </a:lnTo>
                  <a:lnTo>
                    <a:pt x="1629709" y="373695"/>
                  </a:lnTo>
                  <a:lnTo>
                    <a:pt x="1634632" y="372690"/>
                  </a:lnTo>
                  <a:lnTo>
                    <a:pt x="1639330" y="370908"/>
                  </a:lnTo>
                  <a:lnTo>
                    <a:pt x="1643681" y="368396"/>
                  </a:lnTo>
                  <a:lnTo>
                    <a:pt x="1647573" y="365218"/>
                  </a:lnTo>
                  <a:lnTo>
                    <a:pt x="1650905" y="361457"/>
                  </a:lnTo>
                  <a:lnTo>
                    <a:pt x="1653590" y="357211"/>
                  </a:lnTo>
                  <a:lnTo>
                    <a:pt x="1655560" y="352588"/>
                  </a:lnTo>
                  <a:lnTo>
                    <a:pt x="1656762" y="347710"/>
                  </a:lnTo>
                  <a:lnTo>
                    <a:pt x="1657166" y="342702"/>
                  </a:lnTo>
                  <a:lnTo>
                    <a:pt x="1657166" y="31220"/>
                  </a:lnTo>
                  <a:lnTo>
                    <a:pt x="1656762" y="26212"/>
                  </a:lnTo>
                  <a:lnTo>
                    <a:pt x="1655560" y="21334"/>
                  </a:lnTo>
                  <a:lnTo>
                    <a:pt x="1653590" y="16711"/>
                  </a:lnTo>
                  <a:lnTo>
                    <a:pt x="1650905" y="12465"/>
                  </a:lnTo>
                  <a:lnTo>
                    <a:pt x="1647573" y="8704"/>
                  </a:lnTo>
                  <a:lnTo>
                    <a:pt x="1643681" y="5526"/>
                  </a:lnTo>
                  <a:lnTo>
                    <a:pt x="1639330" y="3014"/>
                  </a:lnTo>
                  <a:lnTo>
                    <a:pt x="1634632" y="1232"/>
                  </a:lnTo>
                  <a:lnTo>
                    <a:pt x="1629709" y="227"/>
                  </a:lnTo>
                  <a:lnTo>
                    <a:pt x="162594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18" name="tx217"/>
            <p:cNvSpPr/>
            <p:nvPr/>
          </p:nvSpPr>
          <p:spPr>
            <a:xfrm>
              <a:off x="12407964" y="2239827"/>
              <a:ext cx="1407401"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13 case(s)</a:t>
              </a:r>
            </a:p>
          </p:txBody>
        </p:sp>
        <p:sp>
          <p:nvSpPr>
            <p:cNvPr id="219" name="pg218"/>
            <p:cNvSpPr/>
            <p:nvPr/>
          </p:nvSpPr>
          <p:spPr>
            <a:xfrm>
              <a:off x="12477498" y="2394471"/>
              <a:ext cx="1268332" cy="311602"/>
            </a:xfrm>
            <a:custGeom>
              <a:avLst/>
              <a:pathLst>
                <a:path w="1268332" h="311602">
                  <a:moveTo>
                    <a:pt x="26017" y="311602"/>
                  </a:moveTo>
                  <a:lnTo>
                    <a:pt x="1242315" y="311602"/>
                  </a:lnTo>
                  <a:lnTo>
                    <a:pt x="1241268" y="311581"/>
                  </a:lnTo>
                  <a:lnTo>
                    <a:pt x="1245451" y="311412"/>
                  </a:lnTo>
                  <a:lnTo>
                    <a:pt x="1249554" y="310575"/>
                  </a:lnTo>
                  <a:lnTo>
                    <a:pt x="1253469" y="309090"/>
                  </a:lnTo>
                  <a:lnTo>
                    <a:pt x="1257095" y="306996"/>
                  </a:lnTo>
                  <a:lnTo>
                    <a:pt x="1260338" y="304348"/>
                  </a:lnTo>
                  <a:lnTo>
                    <a:pt x="1263114" y="301214"/>
                  </a:lnTo>
                  <a:lnTo>
                    <a:pt x="1265352" y="297675"/>
                  </a:lnTo>
                  <a:lnTo>
                    <a:pt x="1266993" y="293823"/>
                  </a:lnTo>
                  <a:lnTo>
                    <a:pt x="1267995" y="289758"/>
                  </a:lnTo>
                  <a:lnTo>
                    <a:pt x="1268332" y="285585"/>
                  </a:lnTo>
                  <a:lnTo>
                    <a:pt x="1268332" y="26017"/>
                  </a:lnTo>
                  <a:lnTo>
                    <a:pt x="1267995" y="21843"/>
                  </a:lnTo>
                  <a:lnTo>
                    <a:pt x="1266993" y="17778"/>
                  </a:lnTo>
                  <a:lnTo>
                    <a:pt x="1265352" y="13926"/>
                  </a:lnTo>
                  <a:lnTo>
                    <a:pt x="1263114" y="10387"/>
                  </a:lnTo>
                  <a:lnTo>
                    <a:pt x="1260338" y="7253"/>
                  </a:lnTo>
                  <a:lnTo>
                    <a:pt x="1257095" y="4605"/>
                  </a:lnTo>
                  <a:lnTo>
                    <a:pt x="1253469" y="2511"/>
                  </a:lnTo>
                  <a:lnTo>
                    <a:pt x="1249554" y="1027"/>
                  </a:lnTo>
                  <a:lnTo>
                    <a:pt x="1245451" y="189"/>
                  </a:lnTo>
                  <a:lnTo>
                    <a:pt x="1242315"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20" name="tx219"/>
            <p:cNvSpPr/>
            <p:nvPr/>
          </p:nvSpPr>
          <p:spPr>
            <a:xfrm>
              <a:off x="12581567" y="2466357"/>
              <a:ext cx="1060195"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13 case(s)</a:t>
              </a:r>
            </a:p>
          </p:txBody>
        </p:sp>
        <p:sp>
          <p:nvSpPr>
            <p:cNvPr id="221" name="rc220"/>
            <p:cNvSpPr/>
            <p:nvPr/>
          </p:nvSpPr>
          <p:spPr>
            <a:xfrm>
              <a:off x="11491817" y="2153563"/>
              <a:ext cx="3239694" cy="3131794"/>
            </a:xfrm>
            <a:prstGeom prst="rect">
              <a:avLst/>
            </a:prstGeom>
            <a:ln w="13550" cap="rnd">
              <a:solidFill>
                <a:srgbClr val="333333">
                  <a:alpha val="100000"/>
                </a:srgbClr>
              </a:solidFill>
              <a:prstDash val="solid"/>
              <a:round/>
            </a:ln>
          </p:spPr>
          <p:txBody>
            <a:bodyPr/>
            <a:lstStyle/>
            <a:p/>
          </p:txBody>
        </p:sp>
        <p:sp>
          <p:nvSpPr>
            <p:cNvPr id="222" name="rc221"/>
            <p:cNvSpPr/>
            <p:nvPr/>
          </p:nvSpPr>
          <p:spPr>
            <a:xfrm>
              <a:off x="14731512" y="2153563"/>
              <a:ext cx="3239694" cy="3131794"/>
            </a:xfrm>
            <a:prstGeom prst="rect">
              <a:avLst/>
            </a:prstGeom>
            <a:solidFill>
              <a:srgbClr val="FFFFFF">
                <a:alpha val="100000"/>
              </a:srgbClr>
            </a:solidFill>
          </p:spPr>
          <p:txBody>
            <a:bodyPr/>
            <a:lstStyle/>
            <a:p/>
          </p:txBody>
        </p:sp>
        <p:sp>
          <p:nvSpPr>
            <p:cNvPr id="223" name="pl222"/>
            <p:cNvSpPr/>
            <p:nvPr/>
          </p:nvSpPr>
          <p:spPr>
            <a:xfrm>
              <a:off x="14731512" y="494120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24" name="pl223"/>
            <p:cNvSpPr/>
            <p:nvPr/>
          </p:nvSpPr>
          <p:spPr>
            <a:xfrm>
              <a:off x="14731512" y="425289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25" name="pl224"/>
            <p:cNvSpPr/>
            <p:nvPr/>
          </p:nvSpPr>
          <p:spPr>
            <a:xfrm>
              <a:off x="14731512" y="356459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26" name="pl225"/>
            <p:cNvSpPr/>
            <p:nvPr/>
          </p:nvSpPr>
          <p:spPr>
            <a:xfrm>
              <a:off x="14731512" y="287628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27" name="pl226"/>
            <p:cNvSpPr/>
            <p:nvPr/>
          </p:nvSpPr>
          <p:spPr>
            <a:xfrm>
              <a:off x="14731512" y="2187979"/>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28" name="pl227"/>
            <p:cNvSpPr/>
            <p:nvPr/>
          </p:nvSpPr>
          <p:spPr>
            <a:xfrm>
              <a:off x="1473151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29" name="pl228"/>
            <p:cNvSpPr/>
            <p:nvPr/>
          </p:nvSpPr>
          <p:spPr>
            <a:xfrm>
              <a:off x="14731512" y="4597051"/>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30" name="pl229"/>
            <p:cNvSpPr/>
            <p:nvPr/>
          </p:nvSpPr>
          <p:spPr>
            <a:xfrm>
              <a:off x="14731512" y="390874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31" name="pl230"/>
            <p:cNvSpPr/>
            <p:nvPr/>
          </p:nvSpPr>
          <p:spPr>
            <a:xfrm>
              <a:off x="14731512" y="322043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32" name="pl231"/>
            <p:cNvSpPr/>
            <p:nvPr/>
          </p:nvSpPr>
          <p:spPr>
            <a:xfrm>
              <a:off x="14731512" y="2532132"/>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33" name="rc232"/>
            <p:cNvSpPr/>
            <p:nvPr/>
          </p:nvSpPr>
          <p:spPr>
            <a:xfrm>
              <a:off x="14771344"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4" name="rc233"/>
            <p:cNvSpPr/>
            <p:nvPr/>
          </p:nvSpPr>
          <p:spPr>
            <a:xfrm>
              <a:off x="14771344"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5" name="rc234"/>
            <p:cNvSpPr/>
            <p:nvPr/>
          </p:nvSpPr>
          <p:spPr>
            <a:xfrm>
              <a:off x="14771344"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6" name="rc235"/>
            <p:cNvSpPr/>
            <p:nvPr/>
          </p:nvSpPr>
          <p:spPr>
            <a:xfrm>
              <a:off x="14771344" y="5010035"/>
              <a:ext cx="238993" cy="27532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7" name="rc236"/>
            <p:cNvSpPr/>
            <p:nvPr/>
          </p:nvSpPr>
          <p:spPr>
            <a:xfrm>
              <a:off x="1503689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8" name="rc237"/>
            <p:cNvSpPr/>
            <p:nvPr/>
          </p:nvSpPr>
          <p:spPr>
            <a:xfrm>
              <a:off x="1503689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9" name="rc238"/>
            <p:cNvSpPr/>
            <p:nvPr/>
          </p:nvSpPr>
          <p:spPr>
            <a:xfrm>
              <a:off x="1503689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0" name="rc239"/>
            <p:cNvSpPr/>
            <p:nvPr/>
          </p:nvSpPr>
          <p:spPr>
            <a:xfrm>
              <a:off x="15036893" y="5044450"/>
              <a:ext cx="238993" cy="24090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1" name="rc240"/>
            <p:cNvSpPr/>
            <p:nvPr/>
          </p:nvSpPr>
          <p:spPr>
            <a:xfrm>
              <a:off x="1530244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2" name="rc241"/>
            <p:cNvSpPr/>
            <p:nvPr/>
          </p:nvSpPr>
          <p:spPr>
            <a:xfrm>
              <a:off x="1530244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3" name="rc242"/>
            <p:cNvSpPr/>
            <p:nvPr/>
          </p:nvSpPr>
          <p:spPr>
            <a:xfrm>
              <a:off x="1530244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4" name="rc243"/>
            <p:cNvSpPr/>
            <p:nvPr/>
          </p:nvSpPr>
          <p:spPr>
            <a:xfrm>
              <a:off x="15302442" y="4803543"/>
              <a:ext cx="238993" cy="4818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5" name="rc244"/>
            <p:cNvSpPr/>
            <p:nvPr/>
          </p:nvSpPr>
          <p:spPr>
            <a:xfrm>
              <a:off x="15567991" y="5147696"/>
              <a:ext cx="238993" cy="13766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6" name="rc245"/>
            <p:cNvSpPr/>
            <p:nvPr/>
          </p:nvSpPr>
          <p:spPr>
            <a:xfrm>
              <a:off x="15567991" y="5147696"/>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7" name="rc246"/>
            <p:cNvSpPr/>
            <p:nvPr/>
          </p:nvSpPr>
          <p:spPr>
            <a:xfrm>
              <a:off x="15567991" y="5147696"/>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8" name="rc247"/>
            <p:cNvSpPr/>
            <p:nvPr/>
          </p:nvSpPr>
          <p:spPr>
            <a:xfrm>
              <a:off x="15567991" y="4837959"/>
              <a:ext cx="238993" cy="30973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9" name="rc248"/>
            <p:cNvSpPr/>
            <p:nvPr/>
          </p:nvSpPr>
          <p:spPr>
            <a:xfrm>
              <a:off x="15833539" y="4941205"/>
              <a:ext cx="238993" cy="34415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0" name="rc249"/>
            <p:cNvSpPr/>
            <p:nvPr/>
          </p:nvSpPr>
          <p:spPr>
            <a:xfrm>
              <a:off x="15833539" y="4941205"/>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1" name="rc250"/>
            <p:cNvSpPr/>
            <p:nvPr/>
          </p:nvSpPr>
          <p:spPr>
            <a:xfrm>
              <a:off x="15833539" y="4941205"/>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2" name="rc251"/>
            <p:cNvSpPr/>
            <p:nvPr/>
          </p:nvSpPr>
          <p:spPr>
            <a:xfrm>
              <a:off x="15833539" y="4769128"/>
              <a:ext cx="238993" cy="17207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3" name="pg252"/>
            <p:cNvSpPr/>
            <p:nvPr/>
          </p:nvSpPr>
          <p:spPr>
            <a:xfrm>
              <a:off x="15522776" y="2153563"/>
              <a:ext cx="1657166" cy="373922"/>
            </a:xfrm>
            <a:custGeom>
              <a:avLst/>
              <a:pathLst>
                <a:path w="1657166" h="373922">
                  <a:moveTo>
                    <a:pt x="31220" y="373922"/>
                  </a:moveTo>
                  <a:lnTo>
                    <a:pt x="1625946" y="373922"/>
                  </a:lnTo>
                  <a:lnTo>
                    <a:pt x="1624689" y="373897"/>
                  </a:lnTo>
                  <a:lnTo>
                    <a:pt x="1629709" y="373695"/>
                  </a:lnTo>
                  <a:lnTo>
                    <a:pt x="1634632" y="372690"/>
                  </a:lnTo>
                  <a:lnTo>
                    <a:pt x="1639330" y="370908"/>
                  </a:lnTo>
                  <a:lnTo>
                    <a:pt x="1643681" y="368396"/>
                  </a:lnTo>
                  <a:lnTo>
                    <a:pt x="1647573" y="365218"/>
                  </a:lnTo>
                  <a:lnTo>
                    <a:pt x="1650905" y="361457"/>
                  </a:lnTo>
                  <a:lnTo>
                    <a:pt x="1653590" y="357211"/>
                  </a:lnTo>
                  <a:lnTo>
                    <a:pt x="1655560" y="352588"/>
                  </a:lnTo>
                  <a:lnTo>
                    <a:pt x="1656762" y="347710"/>
                  </a:lnTo>
                  <a:lnTo>
                    <a:pt x="1657166" y="342702"/>
                  </a:lnTo>
                  <a:lnTo>
                    <a:pt x="1657166" y="31220"/>
                  </a:lnTo>
                  <a:lnTo>
                    <a:pt x="1656762" y="26212"/>
                  </a:lnTo>
                  <a:lnTo>
                    <a:pt x="1655560" y="21334"/>
                  </a:lnTo>
                  <a:lnTo>
                    <a:pt x="1653590" y="16711"/>
                  </a:lnTo>
                  <a:lnTo>
                    <a:pt x="1650905" y="12465"/>
                  </a:lnTo>
                  <a:lnTo>
                    <a:pt x="1647573" y="8704"/>
                  </a:lnTo>
                  <a:lnTo>
                    <a:pt x="1643681" y="5526"/>
                  </a:lnTo>
                  <a:lnTo>
                    <a:pt x="1639330" y="3014"/>
                  </a:lnTo>
                  <a:lnTo>
                    <a:pt x="1634632" y="1232"/>
                  </a:lnTo>
                  <a:lnTo>
                    <a:pt x="1629709" y="227"/>
                  </a:lnTo>
                  <a:lnTo>
                    <a:pt x="162594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54" name="tx253"/>
            <p:cNvSpPr/>
            <p:nvPr/>
          </p:nvSpPr>
          <p:spPr>
            <a:xfrm>
              <a:off x="15647659" y="2239827"/>
              <a:ext cx="1407401"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14 case(s)</a:t>
              </a:r>
            </a:p>
          </p:txBody>
        </p:sp>
        <p:sp>
          <p:nvSpPr>
            <p:cNvPr id="255" name="pg254"/>
            <p:cNvSpPr/>
            <p:nvPr/>
          </p:nvSpPr>
          <p:spPr>
            <a:xfrm>
              <a:off x="16247291"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56" name="rc255"/>
            <p:cNvSpPr/>
            <p:nvPr/>
          </p:nvSpPr>
          <p:spPr>
            <a:xfrm>
              <a:off x="14731512" y="2153563"/>
              <a:ext cx="3239694" cy="3131794"/>
            </a:xfrm>
            <a:prstGeom prst="rect">
              <a:avLst/>
            </a:prstGeom>
            <a:ln w="13550" cap="rnd">
              <a:solidFill>
                <a:srgbClr val="333333">
                  <a:alpha val="100000"/>
                </a:srgbClr>
              </a:solidFill>
              <a:prstDash val="solid"/>
              <a:round/>
            </a:ln>
          </p:spPr>
          <p:txBody>
            <a:bodyPr/>
            <a:lstStyle/>
            <a:p/>
          </p:txBody>
        </p:sp>
        <p:sp>
          <p:nvSpPr>
            <p:cNvPr id="257" name="tx256"/>
            <p:cNvSpPr/>
            <p:nvPr/>
          </p:nvSpPr>
          <p:spPr>
            <a:xfrm>
              <a:off x="311005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58" name="tx257"/>
            <p:cNvSpPr/>
            <p:nvPr/>
          </p:nvSpPr>
          <p:spPr>
            <a:xfrm>
              <a:off x="634974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59" name="tx258"/>
            <p:cNvSpPr/>
            <p:nvPr/>
          </p:nvSpPr>
          <p:spPr>
            <a:xfrm>
              <a:off x="958944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60" name="tx259"/>
            <p:cNvSpPr/>
            <p:nvPr/>
          </p:nvSpPr>
          <p:spPr>
            <a:xfrm>
              <a:off x="1282913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61" name="tx260"/>
            <p:cNvSpPr/>
            <p:nvPr/>
          </p:nvSpPr>
          <p:spPr>
            <a:xfrm>
              <a:off x="1606883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62" name="pl261"/>
            <p:cNvSpPr/>
            <p:nvPr/>
          </p:nvSpPr>
          <p:spPr>
            <a:xfrm>
              <a:off x="193206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3" name="pl262"/>
            <p:cNvSpPr/>
            <p:nvPr/>
          </p:nvSpPr>
          <p:spPr>
            <a:xfrm>
              <a:off x="21976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4" name="pl263"/>
            <p:cNvSpPr/>
            <p:nvPr/>
          </p:nvSpPr>
          <p:spPr>
            <a:xfrm>
              <a:off x="24631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5" name="pl264"/>
            <p:cNvSpPr/>
            <p:nvPr/>
          </p:nvSpPr>
          <p:spPr>
            <a:xfrm>
              <a:off x="27287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6" name="pl265"/>
            <p:cNvSpPr/>
            <p:nvPr/>
          </p:nvSpPr>
          <p:spPr>
            <a:xfrm>
              <a:off x="29942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7" name="pl266"/>
            <p:cNvSpPr/>
            <p:nvPr/>
          </p:nvSpPr>
          <p:spPr>
            <a:xfrm>
              <a:off x="3259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8" name="pl267"/>
            <p:cNvSpPr/>
            <p:nvPr/>
          </p:nvSpPr>
          <p:spPr>
            <a:xfrm>
              <a:off x="3525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9" name="pl268"/>
            <p:cNvSpPr/>
            <p:nvPr/>
          </p:nvSpPr>
          <p:spPr>
            <a:xfrm>
              <a:off x="37909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0" name="pl269"/>
            <p:cNvSpPr/>
            <p:nvPr/>
          </p:nvSpPr>
          <p:spPr>
            <a:xfrm>
              <a:off x="4056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1" name="pl270"/>
            <p:cNvSpPr/>
            <p:nvPr/>
          </p:nvSpPr>
          <p:spPr>
            <a:xfrm>
              <a:off x="432200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2" name="pl271"/>
            <p:cNvSpPr/>
            <p:nvPr/>
          </p:nvSpPr>
          <p:spPr>
            <a:xfrm>
              <a:off x="45875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3" name="pl272"/>
            <p:cNvSpPr/>
            <p:nvPr/>
          </p:nvSpPr>
          <p:spPr>
            <a:xfrm>
              <a:off x="4853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4" name="tx273"/>
            <p:cNvSpPr/>
            <p:nvPr/>
          </p:nvSpPr>
          <p:spPr>
            <a:xfrm rot="-5400000">
              <a:off x="185127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75" name="tx274"/>
            <p:cNvSpPr/>
            <p:nvPr/>
          </p:nvSpPr>
          <p:spPr>
            <a:xfrm rot="-5400000">
              <a:off x="210701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76" name="tx275"/>
            <p:cNvSpPr/>
            <p:nvPr/>
          </p:nvSpPr>
          <p:spPr>
            <a:xfrm rot="-5400000">
              <a:off x="237265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77" name="tx276"/>
            <p:cNvSpPr/>
            <p:nvPr/>
          </p:nvSpPr>
          <p:spPr>
            <a:xfrm rot="-5400000">
              <a:off x="263633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78" name="tx277"/>
            <p:cNvSpPr/>
            <p:nvPr/>
          </p:nvSpPr>
          <p:spPr>
            <a:xfrm rot="-5400000">
              <a:off x="287123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79" name="tx278"/>
            <p:cNvSpPr/>
            <p:nvPr/>
          </p:nvSpPr>
          <p:spPr>
            <a:xfrm rot="-5400000">
              <a:off x="3179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80" name="tx279"/>
            <p:cNvSpPr/>
            <p:nvPr/>
          </p:nvSpPr>
          <p:spPr>
            <a:xfrm rot="-5400000">
              <a:off x="347426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81" name="tx280"/>
            <p:cNvSpPr/>
            <p:nvPr/>
          </p:nvSpPr>
          <p:spPr>
            <a:xfrm rot="-5400000">
              <a:off x="367765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82" name="tx281"/>
            <p:cNvSpPr/>
            <p:nvPr/>
          </p:nvSpPr>
          <p:spPr>
            <a:xfrm rot="-5400000">
              <a:off x="394315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83" name="tx282"/>
            <p:cNvSpPr/>
            <p:nvPr/>
          </p:nvSpPr>
          <p:spPr>
            <a:xfrm rot="-5400000">
              <a:off x="4245125"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84" name="tx283"/>
            <p:cNvSpPr/>
            <p:nvPr/>
          </p:nvSpPr>
          <p:spPr>
            <a:xfrm rot="-5400000">
              <a:off x="449205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85" name="tx284"/>
            <p:cNvSpPr/>
            <p:nvPr/>
          </p:nvSpPr>
          <p:spPr>
            <a:xfrm rot="-5400000">
              <a:off x="475760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86" name="pl285"/>
            <p:cNvSpPr/>
            <p:nvPr/>
          </p:nvSpPr>
          <p:spPr>
            <a:xfrm>
              <a:off x="51717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7" name="pl286"/>
            <p:cNvSpPr/>
            <p:nvPr/>
          </p:nvSpPr>
          <p:spPr>
            <a:xfrm>
              <a:off x="54373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8" name="pl287"/>
            <p:cNvSpPr/>
            <p:nvPr/>
          </p:nvSpPr>
          <p:spPr>
            <a:xfrm>
              <a:off x="57028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9" name="pl288"/>
            <p:cNvSpPr/>
            <p:nvPr/>
          </p:nvSpPr>
          <p:spPr>
            <a:xfrm>
              <a:off x="59684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0" name="pl289"/>
            <p:cNvSpPr/>
            <p:nvPr/>
          </p:nvSpPr>
          <p:spPr>
            <a:xfrm>
              <a:off x="62339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1" name="pl290"/>
            <p:cNvSpPr/>
            <p:nvPr/>
          </p:nvSpPr>
          <p:spPr>
            <a:xfrm>
              <a:off x="64995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2" name="pl291"/>
            <p:cNvSpPr/>
            <p:nvPr/>
          </p:nvSpPr>
          <p:spPr>
            <a:xfrm>
              <a:off x="6765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3" name="pl292"/>
            <p:cNvSpPr/>
            <p:nvPr/>
          </p:nvSpPr>
          <p:spPr>
            <a:xfrm>
              <a:off x="70305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4" name="pl293"/>
            <p:cNvSpPr/>
            <p:nvPr/>
          </p:nvSpPr>
          <p:spPr>
            <a:xfrm>
              <a:off x="72961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5" name="pl294"/>
            <p:cNvSpPr/>
            <p:nvPr/>
          </p:nvSpPr>
          <p:spPr>
            <a:xfrm>
              <a:off x="75616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6" name="pl295"/>
            <p:cNvSpPr/>
            <p:nvPr/>
          </p:nvSpPr>
          <p:spPr>
            <a:xfrm>
              <a:off x="78272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7" name="pl296"/>
            <p:cNvSpPr/>
            <p:nvPr/>
          </p:nvSpPr>
          <p:spPr>
            <a:xfrm>
              <a:off x="8092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8" name="tx297"/>
            <p:cNvSpPr/>
            <p:nvPr/>
          </p:nvSpPr>
          <p:spPr>
            <a:xfrm rot="-5400000">
              <a:off x="509097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99" name="tx298"/>
            <p:cNvSpPr/>
            <p:nvPr/>
          </p:nvSpPr>
          <p:spPr>
            <a:xfrm rot="-5400000">
              <a:off x="534671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00" name="tx299"/>
            <p:cNvSpPr/>
            <p:nvPr/>
          </p:nvSpPr>
          <p:spPr>
            <a:xfrm rot="-5400000">
              <a:off x="561234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01" name="tx300"/>
            <p:cNvSpPr/>
            <p:nvPr/>
          </p:nvSpPr>
          <p:spPr>
            <a:xfrm rot="-5400000">
              <a:off x="587603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02" name="tx301"/>
            <p:cNvSpPr/>
            <p:nvPr/>
          </p:nvSpPr>
          <p:spPr>
            <a:xfrm rot="-5400000">
              <a:off x="611093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03" name="tx302"/>
            <p:cNvSpPr/>
            <p:nvPr/>
          </p:nvSpPr>
          <p:spPr>
            <a:xfrm rot="-5400000">
              <a:off x="641871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04" name="tx303"/>
            <p:cNvSpPr/>
            <p:nvPr/>
          </p:nvSpPr>
          <p:spPr>
            <a:xfrm rot="-5400000">
              <a:off x="671395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05" name="tx304"/>
            <p:cNvSpPr/>
            <p:nvPr/>
          </p:nvSpPr>
          <p:spPr>
            <a:xfrm rot="-5400000">
              <a:off x="691734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06" name="tx305"/>
            <p:cNvSpPr/>
            <p:nvPr/>
          </p:nvSpPr>
          <p:spPr>
            <a:xfrm rot="-5400000">
              <a:off x="718285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07" name="tx306"/>
            <p:cNvSpPr/>
            <p:nvPr/>
          </p:nvSpPr>
          <p:spPr>
            <a:xfrm rot="-5400000">
              <a:off x="74848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08" name="tx307"/>
            <p:cNvSpPr/>
            <p:nvPr/>
          </p:nvSpPr>
          <p:spPr>
            <a:xfrm rot="-5400000">
              <a:off x="773174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09" name="tx308"/>
            <p:cNvSpPr/>
            <p:nvPr/>
          </p:nvSpPr>
          <p:spPr>
            <a:xfrm rot="-5400000">
              <a:off x="79972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10" name="pl309"/>
            <p:cNvSpPr/>
            <p:nvPr/>
          </p:nvSpPr>
          <p:spPr>
            <a:xfrm>
              <a:off x="84114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86770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89425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9208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pl313"/>
            <p:cNvSpPr/>
            <p:nvPr/>
          </p:nvSpPr>
          <p:spPr>
            <a:xfrm>
              <a:off x="94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pl314"/>
            <p:cNvSpPr/>
            <p:nvPr/>
          </p:nvSpPr>
          <p:spPr>
            <a:xfrm>
              <a:off x="97391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pl315"/>
            <p:cNvSpPr/>
            <p:nvPr/>
          </p:nvSpPr>
          <p:spPr>
            <a:xfrm>
              <a:off x="100047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pl316"/>
            <p:cNvSpPr/>
            <p:nvPr/>
          </p:nvSpPr>
          <p:spPr>
            <a:xfrm>
              <a:off x="102702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8" name="pl317"/>
            <p:cNvSpPr/>
            <p:nvPr/>
          </p:nvSpPr>
          <p:spPr>
            <a:xfrm>
              <a:off x="1053584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pl318"/>
            <p:cNvSpPr/>
            <p:nvPr/>
          </p:nvSpPr>
          <p:spPr>
            <a:xfrm>
              <a:off x="108013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pl319"/>
            <p:cNvSpPr/>
            <p:nvPr/>
          </p:nvSpPr>
          <p:spPr>
            <a:xfrm>
              <a:off x="11066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1" name="pl320"/>
            <p:cNvSpPr/>
            <p:nvPr/>
          </p:nvSpPr>
          <p:spPr>
            <a:xfrm>
              <a:off x="113324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tx321"/>
            <p:cNvSpPr/>
            <p:nvPr/>
          </p:nvSpPr>
          <p:spPr>
            <a:xfrm rot="-5400000">
              <a:off x="833066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23" name="tx322"/>
            <p:cNvSpPr/>
            <p:nvPr/>
          </p:nvSpPr>
          <p:spPr>
            <a:xfrm rot="-5400000">
              <a:off x="858640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24" name="tx323"/>
            <p:cNvSpPr/>
            <p:nvPr/>
          </p:nvSpPr>
          <p:spPr>
            <a:xfrm rot="-5400000">
              <a:off x="885204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25" name="tx324"/>
            <p:cNvSpPr/>
            <p:nvPr/>
          </p:nvSpPr>
          <p:spPr>
            <a:xfrm rot="-5400000">
              <a:off x="911572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26" name="tx325"/>
            <p:cNvSpPr/>
            <p:nvPr/>
          </p:nvSpPr>
          <p:spPr>
            <a:xfrm rot="-5400000">
              <a:off x="935062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27" name="tx326"/>
            <p:cNvSpPr/>
            <p:nvPr/>
          </p:nvSpPr>
          <p:spPr>
            <a:xfrm rot="-5400000">
              <a:off x="965841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28" name="tx327"/>
            <p:cNvSpPr/>
            <p:nvPr/>
          </p:nvSpPr>
          <p:spPr>
            <a:xfrm rot="-5400000">
              <a:off x="995365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29" name="tx328"/>
            <p:cNvSpPr/>
            <p:nvPr/>
          </p:nvSpPr>
          <p:spPr>
            <a:xfrm rot="-5400000">
              <a:off x="1015704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30" name="tx329"/>
            <p:cNvSpPr/>
            <p:nvPr/>
          </p:nvSpPr>
          <p:spPr>
            <a:xfrm rot="-5400000">
              <a:off x="1042254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31" name="tx330"/>
            <p:cNvSpPr/>
            <p:nvPr/>
          </p:nvSpPr>
          <p:spPr>
            <a:xfrm rot="-5400000">
              <a:off x="1072451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32" name="tx331"/>
            <p:cNvSpPr/>
            <p:nvPr/>
          </p:nvSpPr>
          <p:spPr>
            <a:xfrm rot="-5400000">
              <a:off x="1097144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33" name="tx332"/>
            <p:cNvSpPr/>
            <p:nvPr/>
          </p:nvSpPr>
          <p:spPr>
            <a:xfrm rot="-5400000">
              <a:off x="1123699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34" name="pl333"/>
            <p:cNvSpPr/>
            <p:nvPr/>
          </p:nvSpPr>
          <p:spPr>
            <a:xfrm>
              <a:off x="1165114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334"/>
            <p:cNvSpPr/>
            <p:nvPr/>
          </p:nvSpPr>
          <p:spPr>
            <a:xfrm>
              <a:off x="119166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121822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12447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337"/>
            <p:cNvSpPr/>
            <p:nvPr/>
          </p:nvSpPr>
          <p:spPr>
            <a:xfrm>
              <a:off x="12713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pl338"/>
            <p:cNvSpPr/>
            <p:nvPr/>
          </p:nvSpPr>
          <p:spPr>
            <a:xfrm>
              <a:off x="129788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pl339"/>
            <p:cNvSpPr/>
            <p:nvPr/>
          </p:nvSpPr>
          <p:spPr>
            <a:xfrm>
              <a:off x="132444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pl340"/>
            <p:cNvSpPr/>
            <p:nvPr/>
          </p:nvSpPr>
          <p:spPr>
            <a:xfrm>
              <a:off x="135099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pl341"/>
            <p:cNvSpPr/>
            <p:nvPr/>
          </p:nvSpPr>
          <p:spPr>
            <a:xfrm>
              <a:off x="13775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3" name="pl342"/>
            <p:cNvSpPr/>
            <p:nvPr/>
          </p:nvSpPr>
          <p:spPr>
            <a:xfrm>
              <a:off x="140410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4" name="pl343"/>
            <p:cNvSpPr/>
            <p:nvPr/>
          </p:nvSpPr>
          <p:spPr>
            <a:xfrm>
              <a:off x="143066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5" name="pl344"/>
            <p:cNvSpPr/>
            <p:nvPr/>
          </p:nvSpPr>
          <p:spPr>
            <a:xfrm>
              <a:off x="145721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tx345"/>
            <p:cNvSpPr/>
            <p:nvPr/>
          </p:nvSpPr>
          <p:spPr>
            <a:xfrm rot="-5400000">
              <a:off x="1157036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47" name="tx346"/>
            <p:cNvSpPr/>
            <p:nvPr/>
          </p:nvSpPr>
          <p:spPr>
            <a:xfrm rot="-5400000">
              <a:off x="1182610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48" name="tx347"/>
            <p:cNvSpPr/>
            <p:nvPr/>
          </p:nvSpPr>
          <p:spPr>
            <a:xfrm rot="-5400000">
              <a:off x="120917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49" name="tx348"/>
            <p:cNvSpPr/>
            <p:nvPr/>
          </p:nvSpPr>
          <p:spPr>
            <a:xfrm rot="-5400000">
              <a:off x="1235542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50" name="tx349"/>
            <p:cNvSpPr/>
            <p:nvPr/>
          </p:nvSpPr>
          <p:spPr>
            <a:xfrm rot="-5400000">
              <a:off x="1259032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51" name="tx350"/>
            <p:cNvSpPr/>
            <p:nvPr/>
          </p:nvSpPr>
          <p:spPr>
            <a:xfrm rot="-5400000">
              <a:off x="1289810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52" name="tx351"/>
            <p:cNvSpPr/>
            <p:nvPr/>
          </p:nvSpPr>
          <p:spPr>
            <a:xfrm rot="-5400000">
              <a:off x="1319334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53" name="tx352"/>
            <p:cNvSpPr/>
            <p:nvPr/>
          </p:nvSpPr>
          <p:spPr>
            <a:xfrm rot="-5400000">
              <a:off x="1339673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54" name="tx353"/>
            <p:cNvSpPr/>
            <p:nvPr/>
          </p:nvSpPr>
          <p:spPr>
            <a:xfrm rot="-5400000">
              <a:off x="1366224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55" name="tx354"/>
            <p:cNvSpPr/>
            <p:nvPr/>
          </p:nvSpPr>
          <p:spPr>
            <a:xfrm rot="-5400000">
              <a:off x="1396420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56" name="tx355"/>
            <p:cNvSpPr/>
            <p:nvPr/>
          </p:nvSpPr>
          <p:spPr>
            <a:xfrm rot="-5400000">
              <a:off x="1421113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57" name="tx356"/>
            <p:cNvSpPr/>
            <p:nvPr/>
          </p:nvSpPr>
          <p:spPr>
            <a:xfrm rot="-5400000">
              <a:off x="1447668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58" name="pl357"/>
            <p:cNvSpPr/>
            <p:nvPr/>
          </p:nvSpPr>
          <p:spPr>
            <a:xfrm>
              <a:off x="148908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9" name="pl358"/>
            <p:cNvSpPr/>
            <p:nvPr/>
          </p:nvSpPr>
          <p:spPr>
            <a:xfrm>
              <a:off x="151563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pl359"/>
            <p:cNvSpPr/>
            <p:nvPr/>
          </p:nvSpPr>
          <p:spPr>
            <a:xfrm>
              <a:off x="15421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360"/>
            <p:cNvSpPr/>
            <p:nvPr/>
          </p:nvSpPr>
          <p:spPr>
            <a:xfrm>
              <a:off x="156874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pl361"/>
            <p:cNvSpPr/>
            <p:nvPr/>
          </p:nvSpPr>
          <p:spPr>
            <a:xfrm>
              <a:off x="159530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3" name="pl362"/>
            <p:cNvSpPr/>
            <p:nvPr/>
          </p:nvSpPr>
          <p:spPr>
            <a:xfrm>
              <a:off x="162185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4" name="pl363"/>
            <p:cNvSpPr/>
            <p:nvPr/>
          </p:nvSpPr>
          <p:spPr>
            <a:xfrm>
              <a:off x="164841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5" name="pl364"/>
            <p:cNvSpPr/>
            <p:nvPr/>
          </p:nvSpPr>
          <p:spPr>
            <a:xfrm>
              <a:off x="167496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6" name="pl365"/>
            <p:cNvSpPr/>
            <p:nvPr/>
          </p:nvSpPr>
          <p:spPr>
            <a:xfrm>
              <a:off x="170152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7" name="pl366"/>
            <p:cNvSpPr/>
            <p:nvPr/>
          </p:nvSpPr>
          <p:spPr>
            <a:xfrm>
              <a:off x="172807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8" name="pl367"/>
            <p:cNvSpPr/>
            <p:nvPr/>
          </p:nvSpPr>
          <p:spPr>
            <a:xfrm>
              <a:off x="175463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9" name="pl368"/>
            <p:cNvSpPr/>
            <p:nvPr/>
          </p:nvSpPr>
          <p:spPr>
            <a:xfrm>
              <a:off x="178118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0" name="tx369"/>
            <p:cNvSpPr/>
            <p:nvPr/>
          </p:nvSpPr>
          <p:spPr>
            <a:xfrm rot="-5400000">
              <a:off x="1481005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71" name="tx370"/>
            <p:cNvSpPr/>
            <p:nvPr/>
          </p:nvSpPr>
          <p:spPr>
            <a:xfrm rot="-5400000">
              <a:off x="1506579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72" name="tx371"/>
            <p:cNvSpPr/>
            <p:nvPr/>
          </p:nvSpPr>
          <p:spPr>
            <a:xfrm rot="-5400000">
              <a:off x="1533143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73" name="tx372"/>
            <p:cNvSpPr/>
            <p:nvPr/>
          </p:nvSpPr>
          <p:spPr>
            <a:xfrm rot="-5400000">
              <a:off x="1559511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74" name="tx373"/>
            <p:cNvSpPr/>
            <p:nvPr/>
          </p:nvSpPr>
          <p:spPr>
            <a:xfrm rot="-5400000">
              <a:off x="1583001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75" name="tx374"/>
            <p:cNvSpPr/>
            <p:nvPr/>
          </p:nvSpPr>
          <p:spPr>
            <a:xfrm rot="-5400000">
              <a:off x="1613780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76" name="tx375"/>
            <p:cNvSpPr/>
            <p:nvPr/>
          </p:nvSpPr>
          <p:spPr>
            <a:xfrm rot="-5400000">
              <a:off x="16433042"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77" name="tx376"/>
            <p:cNvSpPr/>
            <p:nvPr/>
          </p:nvSpPr>
          <p:spPr>
            <a:xfrm rot="-5400000">
              <a:off x="1663643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78" name="tx377"/>
            <p:cNvSpPr/>
            <p:nvPr/>
          </p:nvSpPr>
          <p:spPr>
            <a:xfrm rot="-5400000">
              <a:off x="169019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79" name="tx378"/>
            <p:cNvSpPr/>
            <p:nvPr/>
          </p:nvSpPr>
          <p:spPr>
            <a:xfrm rot="-5400000">
              <a:off x="1720390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80" name="tx379"/>
            <p:cNvSpPr/>
            <p:nvPr/>
          </p:nvSpPr>
          <p:spPr>
            <a:xfrm rot="-5400000">
              <a:off x="1745083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81" name="tx380"/>
            <p:cNvSpPr/>
            <p:nvPr/>
          </p:nvSpPr>
          <p:spPr>
            <a:xfrm rot="-5400000">
              <a:off x="1771638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82" name="tx381"/>
            <p:cNvSpPr/>
            <p:nvPr/>
          </p:nvSpPr>
          <p:spPr>
            <a:xfrm>
              <a:off x="1294238" y="5200079"/>
              <a:ext cx="190648"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383" name="tx382"/>
            <p:cNvSpPr/>
            <p:nvPr/>
          </p:nvSpPr>
          <p:spPr>
            <a:xfrm>
              <a:off x="1230614" y="4511773"/>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a:t>
              </a:r>
            </a:p>
          </p:txBody>
        </p:sp>
        <p:sp>
          <p:nvSpPr>
            <p:cNvPr id="384" name="tx383"/>
            <p:cNvSpPr/>
            <p:nvPr/>
          </p:nvSpPr>
          <p:spPr>
            <a:xfrm>
              <a:off x="1230614" y="3823466"/>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40</a:t>
              </a:r>
            </a:p>
          </p:txBody>
        </p:sp>
        <p:sp>
          <p:nvSpPr>
            <p:cNvPr id="385" name="tx384"/>
            <p:cNvSpPr/>
            <p:nvPr/>
          </p:nvSpPr>
          <p:spPr>
            <a:xfrm>
              <a:off x="1230614" y="3135160"/>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60</a:t>
              </a:r>
            </a:p>
          </p:txBody>
        </p:sp>
        <p:sp>
          <p:nvSpPr>
            <p:cNvPr id="386" name="tx385"/>
            <p:cNvSpPr/>
            <p:nvPr/>
          </p:nvSpPr>
          <p:spPr>
            <a:xfrm>
              <a:off x="1230614" y="2446853"/>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80</a:t>
              </a:r>
            </a:p>
          </p:txBody>
        </p:sp>
        <p:sp>
          <p:nvSpPr>
            <p:cNvPr id="387" name="pl386"/>
            <p:cNvSpPr/>
            <p:nvPr/>
          </p:nvSpPr>
          <p:spPr>
            <a:xfrm>
              <a:off x="1737938"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88" name="pl387"/>
            <p:cNvSpPr/>
            <p:nvPr/>
          </p:nvSpPr>
          <p:spPr>
            <a:xfrm>
              <a:off x="1737938" y="459705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89" name="pl388"/>
            <p:cNvSpPr/>
            <p:nvPr/>
          </p:nvSpPr>
          <p:spPr>
            <a:xfrm>
              <a:off x="1737938" y="390874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90" name="pl389"/>
            <p:cNvSpPr/>
            <p:nvPr/>
          </p:nvSpPr>
          <p:spPr>
            <a:xfrm>
              <a:off x="1737938" y="322043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91" name="pl390"/>
            <p:cNvSpPr/>
            <p:nvPr/>
          </p:nvSpPr>
          <p:spPr>
            <a:xfrm>
              <a:off x="1737938" y="253213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92" name="tx391"/>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393" name="rc392"/>
            <p:cNvSpPr/>
            <p:nvPr/>
          </p:nvSpPr>
          <p:spPr>
            <a:xfrm>
              <a:off x="18110385" y="2153563"/>
              <a:ext cx="1753945" cy="1236458"/>
            </a:xfrm>
            <a:prstGeom prst="rect">
              <a:avLst/>
            </a:prstGeom>
            <a:solidFill>
              <a:srgbClr val="FFFFFF">
                <a:alpha val="100000"/>
              </a:srgbClr>
            </a:solidFill>
          </p:spPr>
          <p:txBody>
            <a:bodyPr/>
            <a:lstStyle/>
            <a:p/>
          </p:txBody>
        </p:sp>
        <p:sp>
          <p:nvSpPr>
            <p:cNvPr id="394" name="rc393"/>
            <p:cNvSpPr/>
            <p:nvPr/>
          </p:nvSpPr>
          <p:spPr>
            <a:xfrm>
              <a:off x="18179974" y="2223153"/>
              <a:ext cx="274319" cy="274319"/>
            </a:xfrm>
            <a:prstGeom prst="rect">
              <a:avLst/>
            </a:prstGeom>
            <a:solidFill>
              <a:srgbClr val="FFFFFF">
                <a:alpha val="100000"/>
              </a:srgbClr>
            </a:solidFill>
          </p:spPr>
          <p:txBody>
            <a:bodyPr/>
            <a:lstStyle/>
            <a:p/>
          </p:txBody>
        </p:sp>
        <p:sp>
          <p:nvSpPr>
            <p:cNvPr id="395" name="rc394"/>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96" name="rc395"/>
            <p:cNvSpPr/>
            <p:nvPr/>
          </p:nvSpPr>
          <p:spPr>
            <a:xfrm>
              <a:off x="18179974" y="2497473"/>
              <a:ext cx="274319" cy="274319"/>
            </a:xfrm>
            <a:prstGeom prst="rect">
              <a:avLst/>
            </a:prstGeom>
            <a:solidFill>
              <a:srgbClr val="FFFFFF">
                <a:alpha val="100000"/>
              </a:srgbClr>
            </a:solidFill>
          </p:spPr>
          <p:txBody>
            <a:bodyPr/>
            <a:lstStyle/>
            <a:p/>
          </p:txBody>
        </p:sp>
        <p:sp>
          <p:nvSpPr>
            <p:cNvPr id="397" name="rc396"/>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98" name="rc397"/>
            <p:cNvSpPr/>
            <p:nvPr/>
          </p:nvSpPr>
          <p:spPr>
            <a:xfrm>
              <a:off x="18179974" y="2771793"/>
              <a:ext cx="274319" cy="274319"/>
            </a:xfrm>
            <a:prstGeom prst="rect">
              <a:avLst/>
            </a:prstGeom>
            <a:solidFill>
              <a:srgbClr val="FFFFFF">
                <a:alpha val="100000"/>
              </a:srgbClr>
            </a:solidFill>
          </p:spPr>
          <p:txBody>
            <a:bodyPr/>
            <a:lstStyle/>
            <a:p/>
          </p:txBody>
        </p:sp>
        <p:sp>
          <p:nvSpPr>
            <p:cNvPr id="399" name="rc398"/>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0" name="rc399"/>
            <p:cNvSpPr/>
            <p:nvPr/>
          </p:nvSpPr>
          <p:spPr>
            <a:xfrm>
              <a:off x="18179974" y="3046113"/>
              <a:ext cx="274319" cy="274319"/>
            </a:xfrm>
            <a:prstGeom prst="rect">
              <a:avLst/>
            </a:prstGeom>
            <a:solidFill>
              <a:srgbClr val="FFFFFF">
                <a:alpha val="100000"/>
              </a:srgbClr>
            </a:solidFill>
          </p:spPr>
          <p:txBody>
            <a:bodyPr/>
            <a:lstStyle/>
            <a:p/>
          </p:txBody>
        </p:sp>
        <p:sp>
          <p:nvSpPr>
            <p:cNvPr id="401" name="rc400"/>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02" name="tx401"/>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03" name="tx402"/>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04" name="tx403"/>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05" name="tx404"/>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06" name=""/>
          <p:cNvGrpSpPr/>
          <p:nvPr/>
        </p:nvGrpSpPr>
        <p:grpSpPr>
          <a:xfrm>
            <a:off x="6400800" y="6217920"/>
            <a:ext cx="5486400" cy="4251960"/>
            <a:chOff x="6400800" y="6217920"/>
            <a:chExt cx="5486400" cy="4251960"/>
          </a:xfrm>
        </p:grpSpPr>
        <p:sp>
          <p:nvSpPr>
            <p:cNvPr id="407"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08"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09" name="rc5"/>
            <p:cNvSpPr/>
            <p:nvPr/>
          </p:nvSpPr>
          <p:spPr>
            <a:xfrm>
              <a:off x="7111254" y="6510025"/>
              <a:ext cx="4149599" cy="2788960"/>
            </a:xfrm>
            <a:prstGeom prst="rect">
              <a:avLst/>
            </a:prstGeom>
            <a:solidFill>
              <a:srgbClr val="FFFFFF">
                <a:alpha val="100000"/>
              </a:srgbClr>
            </a:solidFill>
          </p:spPr>
          <p:txBody>
            <a:bodyPr/>
            <a:lstStyle/>
            <a:p/>
          </p:txBody>
        </p:sp>
        <p:sp>
          <p:nvSpPr>
            <p:cNvPr id="410" name="pl6"/>
            <p:cNvSpPr/>
            <p:nvPr/>
          </p:nvSpPr>
          <p:spPr>
            <a:xfrm>
              <a:off x="7111254" y="8820073"/>
              <a:ext cx="4149599" cy="0"/>
            </a:xfrm>
            <a:custGeom>
              <a:avLst/>
              <a:pathLst>
                <a:path w="4149599" h="0">
                  <a:moveTo>
                    <a:pt x="0" y="0"/>
                  </a:moveTo>
                  <a:lnTo>
                    <a:pt x="4149599" y="0"/>
                  </a:lnTo>
                  <a:lnTo>
                    <a:pt x="4149599" y="0"/>
                  </a:lnTo>
                </a:path>
              </a:pathLst>
            </a:custGeom>
            <a:ln w="6775" cap="flat">
              <a:solidFill>
                <a:srgbClr val="EBEBEB">
                  <a:alpha val="100000"/>
                </a:srgbClr>
              </a:solidFill>
              <a:prstDash val="solid"/>
              <a:round/>
            </a:ln>
          </p:spPr>
          <p:txBody>
            <a:bodyPr/>
            <a:lstStyle/>
            <a:p/>
          </p:txBody>
        </p:sp>
        <p:sp>
          <p:nvSpPr>
            <p:cNvPr id="411" name="pl7"/>
            <p:cNvSpPr/>
            <p:nvPr/>
          </p:nvSpPr>
          <p:spPr>
            <a:xfrm>
              <a:off x="7111254" y="8115790"/>
              <a:ext cx="4149599" cy="0"/>
            </a:xfrm>
            <a:custGeom>
              <a:avLst/>
              <a:pathLst>
                <a:path w="4149599" h="0">
                  <a:moveTo>
                    <a:pt x="0" y="0"/>
                  </a:moveTo>
                  <a:lnTo>
                    <a:pt x="4149599" y="0"/>
                  </a:lnTo>
                  <a:lnTo>
                    <a:pt x="4149599" y="0"/>
                  </a:lnTo>
                </a:path>
              </a:pathLst>
            </a:custGeom>
            <a:ln w="6775" cap="flat">
              <a:solidFill>
                <a:srgbClr val="EBEBEB">
                  <a:alpha val="100000"/>
                </a:srgbClr>
              </a:solidFill>
              <a:prstDash val="solid"/>
              <a:round/>
            </a:ln>
          </p:spPr>
          <p:txBody>
            <a:bodyPr/>
            <a:lstStyle/>
            <a:p/>
          </p:txBody>
        </p:sp>
        <p:sp>
          <p:nvSpPr>
            <p:cNvPr id="412" name="pl8"/>
            <p:cNvSpPr/>
            <p:nvPr/>
          </p:nvSpPr>
          <p:spPr>
            <a:xfrm>
              <a:off x="7111254" y="7411507"/>
              <a:ext cx="4149599" cy="0"/>
            </a:xfrm>
            <a:custGeom>
              <a:avLst/>
              <a:pathLst>
                <a:path w="4149599" h="0">
                  <a:moveTo>
                    <a:pt x="0" y="0"/>
                  </a:moveTo>
                  <a:lnTo>
                    <a:pt x="4149599" y="0"/>
                  </a:lnTo>
                  <a:lnTo>
                    <a:pt x="4149599" y="0"/>
                  </a:lnTo>
                </a:path>
              </a:pathLst>
            </a:custGeom>
            <a:ln w="6775" cap="flat">
              <a:solidFill>
                <a:srgbClr val="EBEBEB">
                  <a:alpha val="100000"/>
                </a:srgbClr>
              </a:solidFill>
              <a:prstDash val="solid"/>
              <a:round/>
            </a:ln>
          </p:spPr>
          <p:txBody>
            <a:bodyPr/>
            <a:lstStyle/>
            <a:p/>
          </p:txBody>
        </p:sp>
        <p:sp>
          <p:nvSpPr>
            <p:cNvPr id="413" name="pl9"/>
            <p:cNvSpPr/>
            <p:nvPr/>
          </p:nvSpPr>
          <p:spPr>
            <a:xfrm>
              <a:off x="7111254" y="6707224"/>
              <a:ext cx="4149599" cy="0"/>
            </a:xfrm>
            <a:custGeom>
              <a:avLst/>
              <a:pathLst>
                <a:path w="4149599" h="0">
                  <a:moveTo>
                    <a:pt x="0" y="0"/>
                  </a:moveTo>
                  <a:lnTo>
                    <a:pt x="4149599" y="0"/>
                  </a:lnTo>
                  <a:lnTo>
                    <a:pt x="4149599" y="0"/>
                  </a:lnTo>
                </a:path>
              </a:pathLst>
            </a:custGeom>
            <a:ln w="6775" cap="flat">
              <a:solidFill>
                <a:srgbClr val="EBEBEB">
                  <a:alpha val="100000"/>
                </a:srgbClr>
              </a:solidFill>
              <a:prstDash val="solid"/>
              <a:round/>
            </a:ln>
          </p:spPr>
          <p:txBody>
            <a:bodyPr/>
            <a:lstStyle/>
            <a:p/>
          </p:txBody>
        </p:sp>
        <p:sp>
          <p:nvSpPr>
            <p:cNvPr id="414" name="pl10"/>
            <p:cNvSpPr/>
            <p:nvPr/>
          </p:nvSpPr>
          <p:spPr>
            <a:xfrm>
              <a:off x="7111254" y="9172214"/>
              <a:ext cx="4149599" cy="0"/>
            </a:xfrm>
            <a:custGeom>
              <a:avLst/>
              <a:pathLst>
                <a:path w="4149599" h="0">
                  <a:moveTo>
                    <a:pt x="0" y="0"/>
                  </a:moveTo>
                  <a:lnTo>
                    <a:pt x="4149599" y="0"/>
                  </a:lnTo>
                  <a:lnTo>
                    <a:pt x="4149599" y="0"/>
                  </a:lnTo>
                </a:path>
              </a:pathLst>
            </a:custGeom>
            <a:ln w="13550" cap="flat">
              <a:solidFill>
                <a:srgbClr val="EBEBEB">
                  <a:alpha val="100000"/>
                </a:srgbClr>
              </a:solidFill>
              <a:prstDash val="solid"/>
              <a:round/>
            </a:ln>
          </p:spPr>
          <p:txBody>
            <a:bodyPr/>
            <a:lstStyle/>
            <a:p/>
          </p:txBody>
        </p:sp>
        <p:sp>
          <p:nvSpPr>
            <p:cNvPr id="415" name="pl11"/>
            <p:cNvSpPr/>
            <p:nvPr/>
          </p:nvSpPr>
          <p:spPr>
            <a:xfrm>
              <a:off x="7111254" y="8467931"/>
              <a:ext cx="4149599" cy="0"/>
            </a:xfrm>
            <a:custGeom>
              <a:avLst/>
              <a:pathLst>
                <a:path w="4149599" h="0">
                  <a:moveTo>
                    <a:pt x="0" y="0"/>
                  </a:moveTo>
                  <a:lnTo>
                    <a:pt x="4149599" y="0"/>
                  </a:lnTo>
                  <a:lnTo>
                    <a:pt x="4149599" y="0"/>
                  </a:lnTo>
                </a:path>
              </a:pathLst>
            </a:custGeom>
            <a:ln w="13550" cap="flat">
              <a:solidFill>
                <a:srgbClr val="EBEBEB">
                  <a:alpha val="100000"/>
                </a:srgbClr>
              </a:solidFill>
              <a:prstDash val="solid"/>
              <a:round/>
            </a:ln>
          </p:spPr>
          <p:txBody>
            <a:bodyPr/>
            <a:lstStyle/>
            <a:p/>
          </p:txBody>
        </p:sp>
        <p:sp>
          <p:nvSpPr>
            <p:cNvPr id="416" name="pl12"/>
            <p:cNvSpPr/>
            <p:nvPr/>
          </p:nvSpPr>
          <p:spPr>
            <a:xfrm>
              <a:off x="7111254" y="7763648"/>
              <a:ext cx="4149599" cy="0"/>
            </a:xfrm>
            <a:custGeom>
              <a:avLst/>
              <a:pathLst>
                <a:path w="4149599" h="0">
                  <a:moveTo>
                    <a:pt x="0" y="0"/>
                  </a:moveTo>
                  <a:lnTo>
                    <a:pt x="4149599" y="0"/>
                  </a:lnTo>
                  <a:lnTo>
                    <a:pt x="4149599" y="0"/>
                  </a:lnTo>
                </a:path>
              </a:pathLst>
            </a:custGeom>
            <a:ln w="13550" cap="flat">
              <a:solidFill>
                <a:srgbClr val="EBEBEB">
                  <a:alpha val="100000"/>
                </a:srgbClr>
              </a:solidFill>
              <a:prstDash val="solid"/>
              <a:round/>
            </a:ln>
          </p:spPr>
          <p:txBody>
            <a:bodyPr/>
            <a:lstStyle/>
            <a:p/>
          </p:txBody>
        </p:sp>
        <p:sp>
          <p:nvSpPr>
            <p:cNvPr id="417" name="pl13"/>
            <p:cNvSpPr/>
            <p:nvPr/>
          </p:nvSpPr>
          <p:spPr>
            <a:xfrm>
              <a:off x="7111254" y="7059365"/>
              <a:ext cx="4149599" cy="0"/>
            </a:xfrm>
            <a:custGeom>
              <a:avLst/>
              <a:pathLst>
                <a:path w="4149599" h="0">
                  <a:moveTo>
                    <a:pt x="0" y="0"/>
                  </a:moveTo>
                  <a:lnTo>
                    <a:pt x="4149599" y="0"/>
                  </a:lnTo>
                  <a:lnTo>
                    <a:pt x="4149599" y="0"/>
                  </a:lnTo>
                </a:path>
              </a:pathLst>
            </a:custGeom>
            <a:ln w="13550" cap="flat">
              <a:solidFill>
                <a:srgbClr val="EBEBEB">
                  <a:alpha val="100000"/>
                </a:srgbClr>
              </a:solidFill>
              <a:prstDash val="solid"/>
              <a:round/>
            </a:ln>
          </p:spPr>
          <p:txBody>
            <a:bodyPr/>
            <a:lstStyle/>
            <a:p/>
          </p:txBody>
        </p:sp>
        <p:sp>
          <p:nvSpPr>
            <p:cNvPr id="418" name="rc14"/>
            <p:cNvSpPr/>
            <p:nvPr/>
          </p:nvSpPr>
          <p:spPr>
            <a:xfrm>
              <a:off x="7255338" y="8327075"/>
              <a:ext cx="403433" cy="563426"/>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19" name="rc15"/>
            <p:cNvSpPr/>
            <p:nvPr/>
          </p:nvSpPr>
          <p:spPr>
            <a:xfrm>
              <a:off x="7831671" y="8045362"/>
              <a:ext cx="403433" cy="1126852"/>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20" name="rc16"/>
            <p:cNvSpPr/>
            <p:nvPr/>
          </p:nvSpPr>
          <p:spPr>
            <a:xfrm>
              <a:off x="8408004" y="8890501"/>
              <a:ext cx="403433" cy="281713"/>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21" name="rc17"/>
            <p:cNvSpPr/>
            <p:nvPr/>
          </p:nvSpPr>
          <p:spPr>
            <a:xfrm>
              <a:off x="8984338" y="8890501"/>
              <a:ext cx="403433" cy="281713"/>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22" name="rc18"/>
            <p:cNvSpPr/>
            <p:nvPr/>
          </p:nvSpPr>
          <p:spPr>
            <a:xfrm>
              <a:off x="7255338" y="8045362"/>
              <a:ext cx="403433" cy="28171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3" name="rc19"/>
            <p:cNvSpPr/>
            <p:nvPr/>
          </p:nvSpPr>
          <p:spPr>
            <a:xfrm>
              <a:off x="7831671" y="7481935"/>
              <a:ext cx="403433" cy="56342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4" name="rc20"/>
            <p:cNvSpPr/>
            <p:nvPr/>
          </p:nvSpPr>
          <p:spPr>
            <a:xfrm>
              <a:off x="8408004" y="8327075"/>
              <a:ext cx="403433" cy="56342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5" name="rc21"/>
            <p:cNvSpPr/>
            <p:nvPr/>
          </p:nvSpPr>
          <p:spPr>
            <a:xfrm>
              <a:off x="7255338" y="7763648"/>
              <a:ext cx="403433" cy="281713"/>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26" name="rc22"/>
            <p:cNvSpPr/>
            <p:nvPr/>
          </p:nvSpPr>
          <p:spPr>
            <a:xfrm>
              <a:off x="7831671" y="6636796"/>
              <a:ext cx="403433" cy="84513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27" name="rc23"/>
            <p:cNvSpPr/>
            <p:nvPr/>
          </p:nvSpPr>
          <p:spPr>
            <a:xfrm>
              <a:off x="8984338" y="8608788"/>
              <a:ext cx="403433" cy="281713"/>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28" name="rc24"/>
            <p:cNvSpPr/>
            <p:nvPr/>
          </p:nvSpPr>
          <p:spPr>
            <a:xfrm>
              <a:off x="7255338" y="8890501"/>
              <a:ext cx="403433" cy="281713"/>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29" name="pl25"/>
            <p:cNvSpPr/>
            <p:nvPr/>
          </p:nvSpPr>
          <p:spPr>
            <a:xfrm>
              <a:off x="7457054" y="6867288"/>
              <a:ext cx="1728999" cy="2111299"/>
            </a:xfrm>
            <a:custGeom>
              <a:avLst/>
              <a:pathLst>
                <a:path w="1728999" h="2111299">
                  <a:moveTo>
                    <a:pt x="0" y="0"/>
                  </a:moveTo>
                  <a:lnTo>
                    <a:pt x="576333" y="1231773"/>
                  </a:lnTo>
                  <a:lnTo>
                    <a:pt x="1152666" y="2013938"/>
                  </a:lnTo>
                  <a:lnTo>
                    <a:pt x="1728999" y="2111299"/>
                  </a:lnTo>
                </a:path>
              </a:pathLst>
            </a:custGeom>
            <a:ln w="40651" cap="flat">
              <a:solidFill>
                <a:srgbClr val="000000">
                  <a:alpha val="100000"/>
                </a:srgbClr>
              </a:solidFill>
              <a:prstDash val="solid"/>
              <a:round/>
            </a:ln>
          </p:spPr>
          <p:txBody>
            <a:bodyPr/>
            <a:lstStyle/>
            <a:p/>
          </p:txBody>
        </p:sp>
        <p:sp>
          <p:nvSpPr>
            <p:cNvPr id="430" name="rc26"/>
            <p:cNvSpPr/>
            <p:nvPr/>
          </p:nvSpPr>
          <p:spPr>
            <a:xfrm>
              <a:off x="7111254" y="6510025"/>
              <a:ext cx="4149599" cy="2788960"/>
            </a:xfrm>
            <a:prstGeom prst="rect">
              <a:avLst/>
            </a:prstGeom>
            <a:ln w="13550" cap="rnd">
              <a:solidFill>
                <a:srgbClr val="333333">
                  <a:alpha val="100000"/>
                </a:srgbClr>
              </a:solidFill>
              <a:prstDash val="solid"/>
              <a:round/>
            </a:ln>
          </p:spPr>
          <p:txBody>
            <a:bodyPr/>
            <a:lstStyle/>
            <a:p/>
          </p:txBody>
        </p:sp>
        <p:sp>
          <p:nvSpPr>
            <p:cNvPr id="431" name="tx27"/>
            <p:cNvSpPr/>
            <p:nvPr/>
          </p:nvSpPr>
          <p:spPr>
            <a:xfrm>
              <a:off x="6801340" y="9169908"/>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0.0</a:t>
              </a:r>
            </a:p>
          </p:txBody>
        </p:sp>
        <p:sp>
          <p:nvSpPr>
            <p:cNvPr id="432" name="tx28"/>
            <p:cNvSpPr/>
            <p:nvPr/>
          </p:nvSpPr>
          <p:spPr>
            <a:xfrm>
              <a:off x="6801340" y="8465625"/>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a:t>
              </a:r>
            </a:p>
          </p:txBody>
        </p:sp>
        <p:sp>
          <p:nvSpPr>
            <p:cNvPr id="433" name="tx29"/>
            <p:cNvSpPr/>
            <p:nvPr/>
          </p:nvSpPr>
          <p:spPr>
            <a:xfrm>
              <a:off x="6801340" y="7761342"/>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5.0</a:t>
              </a:r>
            </a:p>
          </p:txBody>
        </p:sp>
        <p:sp>
          <p:nvSpPr>
            <p:cNvPr id="434" name="tx30"/>
            <p:cNvSpPr/>
            <p:nvPr/>
          </p:nvSpPr>
          <p:spPr>
            <a:xfrm>
              <a:off x="6801340" y="7058919"/>
              <a:ext cx="2118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7.5</a:t>
              </a:r>
            </a:p>
          </p:txBody>
        </p:sp>
        <p:sp>
          <p:nvSpPr>
            <p:cNvPr id="435" name="pl31"/>
            <p:cNvSpPr/>
            <p:nvPr/>
          </p:nvSpPr>
          <p:spPr>
            <a:xfrm>
              <a:off x="7076460"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6" name="pl32"/>
            <p:cNvSpPr/>
            <p:nvPr/>
          </p:nvSpPr>
          <p:spPr>
            <a:xfrm>
              <a:off x="7076460" y="846793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7" name="pl33"/>
            <p:cNvSpPr/>
            <p:nvPr/>
          </p:nvSpPr>
          <p:spPr>
            <a:xfrm>
              <a:off x="7076460" y="776364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8" name="pl34"/>
            <p:cNvSpPr/>
            <p:nvPr/>
          </p:nvSpPr>
          <p:spPr>
            <a:xfrm>
              <a:off x="7076460" y="705936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9" name="pl35"/>
            <p:cNvSpPr/>
            <p:nvPr/>
          </p:nvSpPr>
          <p:spPr>
            <a:xfrm>
              <a:off x="11260854"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40" name="pl36"/>
            <p:cNvSpPr/>
            <p:nvPr/>
          </p:nvSpPr>
          <p:spPr>
            <a:xfrm>
              <a:off x="11260854" y="8625246"/>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41" name="pl37"/>
            <p:cNvSpPr/>
            <p:nvPr/>
          </p:nvSpPr>
          <p:spPr>
            <a:xfrm>
              <a:off x="11260854" y="8078277"/>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42" name="pl38"/>
            <p:cNvSpPr/>
            <p:nvPr/>
          </p:nvSpPr>
          <p:spPr>
            <a:xfrm>
              <a:off x="11260854" y="7531308"/>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43" name="pl39"/>
            <p:cNvSpPr/>
            <p:nvPr/>
          </p:nvSpPr>
          <p:spPr>
            <a:xfrm>
              <a:off x="11260854" y="6984340"/>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44" name="tx40"/>
            <p:cNvSpPr/>
            <p:nvPr/>
          </p:nvSpPr>
          <p:spPr>
            <a:xfrm>
              <a:off x="11358911"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45" name="tx41"/>
            <p:cNvSpPr/>
            <p:nvPr/>
          </p:nvSpPr>
          <p:spPr>
            <a:xfrm>
              <a:off x="11358911" y="862293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50</a:t>
              </a:r>
            </a:p>
          </p:txBody>
        </p:sp>
        <p:sp>
          <p:nvSpPr>
            <p:cNvPr id="446" name="tx42"/>
            <p:cNvSpPr/>
            <p:nvPr/>
          </p:nvSpPr>
          <p:spPr>
            <a:xfrm>
              <a:off x="11358911" y="807597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47" name="tx43"/>
            <p:cNvSpPr/>
            <p:nvPr/>
          </p:nvSpPr>
          <p:spPr>
            <a:xfrm>
              <a:off x="11358911" y="7529001"/>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150</a:t>
              </a:r>
            </a:p>
          </p:txBody>
        </p:sp>
        <p:sp>
          <p:nvSpPr>
            <p:cNvPr id="448" name="tx44"/>
            <p:cNvSpPr/>
            <p:nvPr/>
          </p:nvSpPr>
          <p:spPr>
            <a:xfrm>
              <a:off x="11358911" y="6982033"/>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a:t>
              </a:r>
            </a:p>
          </p:txBody>
        </p:sp>
        <p:sp>
          <p:nvSpPr>
            <p:cNvPr id="449" name="pl45"/>
            <p:cNvSpPr/>
            <p:nvPr/>
          </p:nvSpPr>
          <p:spPr>
            <a:xfrm>
              <a:off x="745705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0" name="pl46"/>
            <p:cNvSpPr/>
            <p:nvPr/>
          </p:nvSpPr>
          <p:spPr>
            <a:xfrm>
              <a:off x="803338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1" name="pl47"/>
            <p:cNvSpPr/>
            <p:nvPr/>
          </p:nvSpPr>
          <p:spPr>
            <a:xfrm>
              <a:off x="860972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2" name="pl48"/>
            <p:cNvSpPr/>
            <p:nvPr/>
          </p:nvSpPr>
          <p:spPr>
            <a:xfrm>
              <a:off x="918605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3" name="pl49"/>
            <p:cNvSpPr/>
            <p:nvPr/>
          </p:nvSpPr>
          <p:spPr>
            <a:xfrm>
              <a:off x="976238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4" name="pl50"/>
            <p:cNvSpPr/>
            <p:nvPr/>
          </p:nvSpPr>
          <p:spPr>
            <a:xfrm>
              <a:off x="1033872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5" name="pl51"/>
            <p:cNvSpPr/>
            <p:nvPr/>
          </p:nvSpPr>
          <p:spPr>
            <a:xfrm>
              <a:off x="1091505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6" name="tx52"/>
            <p:cNvSpPr/>
            <p:nvPr/>
          </p:nvSpPr>
          <p:spPr>
            <a:xfrm rot="-2700000">
              <a:off x="7347155"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57" name="tx53"/>
            <p:cNvSpPr/>
            <p:nvPr/>
          </p:nvSpPr>
          <p:spPr>
            <a:xfrm rot="-2700000">
              <a:off x="7883791"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58" name="tx54"/>
            <p:cNvSpPr/>
            <p:nvPr/>
          </p:nvSpPr>
          <p:spPr>
            <a:xfrm rot="-2700000">
              <a:off x="8459466"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59" name="tx55"/>
            <p:cNvSpPr/>
            <p:nvPr/>
          </p:nvSpPr>
          <p:spPr>
            <a:xfrm rot="-2700000">
              <a:off x="8891109"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60" name="tx56"/>
            <p:cNvSpPr/>
            <p:nvPr/>
          </p:nvSpPr>
          <p:spPr>
            <a:xfrm rot="-2700000">
              <a:off x="9467443"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61" name="tx57"/>
            <p:cNvSpPr/>
            <p:nvPr/>
          </p:nvSpPr>
          <p:spPr>
            <a:xfrm rot="-2700000">
              <a:off x="10043750"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462" name="tx58"/>
            <p:cNvSpPr/>
            <p:nvPr/>
          </p:nvSpPr>
          <p:spPr>
            <a:xfrm rot="-2700000">
              <a:off x="10732152"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63" name="tx59"/>
            <p:cNvSpPr/>
            <p:nvPr/>
          </p:nvSpPr>
          <p:spPr>
            <a:xfrm>
              <a:off x="9186054"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464" name="tx60"/>
            <p:cNvSpPr/>
            <p:nvPr/>
          </p:nvSpPr>
          <p:spPr>
            <a:xfrm>
              <a:off x="8368802"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465" name="tx61"/>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466" name="tx62"/>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467" name="rc63"/>
            <p:cNvSpPr/>
            <p:nvPr/>
          </p:nvSpPr>
          <p:spPr>
            <a:xfrm>
              <a:off x="6543545" y="10217410"/>
              <a:ext cx="1051268" cy="182880"/>
            </a:xfrm>
            <a:prstGeom prst="rect">
              <a:avLst/>
            </a:prstGeom>
            <a:solidFill>
              <a:srgbClr val="FFFFFF">
                <a:alpha val="100000"/>
              </a:srgbClr>
            </a:solidFill>
          </p:spPr>
          <p:txBody>
            <a:bodyPr/>
            <a:lstStyle/>
            <a:p/>
          </p:txBody>
        </p:sp>
        <p:sp>
          <p:nvSpPr>
            <p:cNvPr id="468" name="rc64"/>
            <p:cNvSpPr/>
            <p:nvPr/>
          </p:nvSpPr>
          <p:spPr>
            <a:xfrm>
              <a:off x="6543545" y="10217410"/>
              <a:ext cx="182879" cy="182880"/>
            </a:xfrm>
            <a:prstGeom prst="rect">
              <a:avLst/>
            </a:prstGeom>
            <a:solidFill>
              <a:srgbClr val="FFFFFF">
                <a:alpha val="100000"/>
              </a:srgbClr>
            </a:solidFill>
          </p:spPr>
          <p:txBody>
            <a:bodyPr/>
            <a:lstStyle/>
            <a:p/>
          </p:txBody>
        </p:sp>
        <p:sp>
          <p:nvSpPr>
            <p:cNvPr id="469" name="pl65"/>
            <p:cNvSpPr/>
            <p:nvPr/>
          </p:nvSpPr>
          <p:spPr>
            <a:xfrm>
              <a:off x="6561833"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470" name="tx66"/>
            <p:cNvSpPr/>
            <p:nvPr/>
          </p:nvSpPr>
          <p:spPr>
            <a:xfrm>
              <a:off x="6834425"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471" name="rc67"/>
            <p:cNvSpPr/>
            <p:nvPr/>
          </p:nvSpPr>
          <p:spPr>
            <a:xfrm>
              <a:off x="7774813" y="10217410"/>
              <a:ext cx="4053749" cy="182880"/>
            </a:xfrm>
            <a:prstGeom prst="rect">
              <a:avLst/>
            </a:prstGeom>
            <a:solidFill>
              <a:srgbClr val="FFFFFF">
                <a:alpha val="100000"/>
              </a:srgbClr>
            </a:solidFill>
          </p:spPr>
          <p:txBody>
            <a:bodyPr/>
            <a:lstStyle/>
            <a:p/>
          </p:txBody>
        </p:sp>
        <p:sp>
          <p:nvSpPr>
            <p:cNvPr id="472" name="rc68"/>
            <p:cNvSpPr/>
            <p:nvPr/>
          </p:nvSpPr>
          <p:spPr>
            <a:xfrm>
              <a:off x="7774813" y="10217410"/>
              <a:ext cx="182880" cy="182880"/>
            </a:xfrm>
            <a:prstGeom prst="rect">
              <a:avLst/>
            </a:prstGeom>
            <a:solidFill>
              <a:srgbClr val="FFFFFF">
                <a:alpha val="100000"/>
              </a:srgbClr>
            </a:solidFill>
          </p:spPr>
          <p:txBody>
            <a:bodyPr/>
            <a:lstStyle/>
            <a:p/>
          </p:txBody>
        </p:sp>
        <p:sp>
          <p:nvSpPr>
            <p:cNvPr id="473" name="rc69"/>
            <p:cNvSpPr/>
            <p:nvPr/>
          </p:nvSpPr>
          <p:spPr>
            <a:xfrm>
              <a:off x="7783813"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4" name="rc70"/>
            <p:cNvSpPr/>
            <p:nvPr/>
          </p:nvSpPr>
          <p:spPr>
            <a:xfrm>
              <a:off x="8866054" y="10217410"/>
              <a:ext cx="182879" cy="182880"/>
            </a:xfrm>
            <a:prstGeom prst="rect">
              <a:avLst/>
            </a:prstGeom>
            <a:solidFill>
              <a:srgbClr val="FFFFFF">
                <a:alpha val="100000"/>
              </a:srgbClr>
            </a:solidFill>
          </p:spPr>
          <p:txBody>
            <a:bodyPr/>
            <a:lstStyle/>
            <a:p/>
          </p:txBody>
        </p:sp>
        <p:sp>
          <p:nvSpPr>
            <p:cNvPr id="475" name="rc71"/>
            <p:cNvSpPr/>
            <p:nvPr/>
          </p:nvSpPr>
          <p:spPr>
            <a:xfrm>
              <a:off x="8875054" y="10226410"/>
              <a:ext cx="164879"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6" name="rc72"/>
            <p:cNvSpPr/>
            <p:nvPr/>
          </p:nvSpPr>
          <p:spPr>
            <a:xfrm>
              <a:off x="9792095" y="10217410"/>
              <a:ext cx="182879" cy="182880"/>
            </a:xfrm>
            <a:prstGeom prst="rect">
              <a:avLst/>
            </a:prstGeom>
            <a:solidFill>
              <a:srgbClr val="FFFFFF">
                <a:alpha val="100000"/>
              </a:srgbClr>
            </a:solidFill>
          </p:spPr>
          <p:txBody>
            <a:bodyPr/>
            <a:lstStyle/>
            <a:p/>
          </p:txBody>
        </p:sp>
        <p:sp>
          <p:nvSpPr>
            <p:cNvPr id="477" name="rc73"/>
            <p:cNvSpPr/>
            <p:nvPr/>
          </p:nvSpPr>
          <p:spPr>
            <a:xfrm>
              <a:off x="9801095" y="10226410"/>
              <a:ext cx="164880"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78" name="rc74"/>
            <p:cNvSpPr/>
            <p:nvPr/>
          </p:nvSpPr>
          <p:spPr>
            <a:xfrm>
              <a:off x="10794336" y="10217410"/>
              <a:ext cx="182880" cy="182880"/>
            </a:xfrm>
            <a:prstGeom prst="rect">
              <a:avLst/>
            </a:prstGeom>
            <a:solidFill>
              <a:srgbClr val="FFFFFF">
                <a:alpha val="100000"/>
              </a:srgbClr>
            </a:solidFill>
          </p:spPr>
          <p:txBody>
            <a:bodyPr/>
            <a:lstStyle/>
            <a:p/>
          </p:txBody>
        </p:sp>
        <p:sp>
          <p:nvSpPr>
            <p:cNvPr id="479" name="rc75"/>
            <p:cNvSpPr/>
            <p:nvPr/>
          </p:nvSpPr>
          <p:spPr>
            <a:xfrm>
              <a:off x="10803336"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0" name="tx76"/>
            <p:cNvSpPr/>
            <p:nvPr/>
          </p:nvSpPr>
          <p:spPr>
            <a:xfrm>
              <a:off x="8065693"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481" name="tx77"/>
            <p:cNvSpPr/>
            <p:nvPr/>
          </p:nvSpPr>
          <p:spPr>
            <a:xfrm>
              <a:off x="9156934"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482" name="tx78"/>
            <p:cNvSpPr/>
            <p:nvPr/>
          </p:nvSpPr>
          <p:spPr>
            <a:xfrm>
              <a:off x="10082975"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483" name="tx79"/>
            <p:cNvSpPr/>
            <p:nvPr/>
          </p:nvSpPr>
          <p:spPr>
            <a:xfrm>
              <a:off x="11085216"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484" name="tx80"/>
            <p:cNvSpPr/>
            <p:nvPr/>
          </p:nvSpPr>
          <p:spPr>
            <a:xfrm>
              <a:off x="6557756"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85" name=""/>
          <p:cNvGrpSpPr/>
          <p:nvPr/>
        </p:nvGrpSpPr>
        <p:grpSpPr>
          <a:xfrm>
            <a:off x="12527280" y="6217920"/>
            <a:ext cx="5486400" cy="4297680"/>
            <a:chOff x="12527280" y="6217920"/>
            <a:chExt cx="5486400" cy="4297680"/>
          </a:xfrm>
        </p:grpSpPr>
        <p:sp>
          <p:nvSpPr>
            <p:cNvPr id="486"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87"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88"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489"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90"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91"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92"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93"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94"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95"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96"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97"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98"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99"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00" name="pl17"/>
            <p:cNvSpPr/>
            <p:nvPr/>
          </p:nvSpPr>
          <p:spPr>
            <a:xfrm>
              <a:off x="13329440" y="6996567"/>
              <a:ext cx="4502097" cy="947477"/>
            </a:xfrm>
            <a:custGeom>
              <a:avLst/>
              <a:pathLst>
                <a:path w="4502097" h="947477">
                  <a:moveTo>
                    <a:pt x="0" y="921869"/>
                  </a:moveTo>
                  <a:lnTo>
                    <a:pt x="187587" y="947477"/>
                  </a:lnTo>
                  <a:lnTo>
                    <a:pt x="375174" y="614579"/>
                  </a:lnTo>
                  <a:lnTo>
                    <a:pt x="562762" y="512149"/>
                  </a:lnTo>
                  <a:lnTo>
                    <a:pt x="750349" y="665794"/>
                  </a:lnTo>
                  <a:lnTo>
                    <a:pt x="937937" y="537757"/>
                  </a:lnTo>
                  <a:lnTo>
                    <a:pt x="1125524" y="486542"/>
                  </a:lnTo>
                  <a:lnTo>
                    <a:pt x="1313111" y="307289"/>
                  </a:lnTo>
                  <a:lnTo>
                    <a:pt x="1500699" y="332897"/>
                  </a:lnTo>
                  <a:lnTo>
                    <a:pt x="1688286" y="51214"/>
                  </a:lnTo>
                  <a:lnTo>
                    <a:pt x="1875874" y="25607"/>
                  </a:lnTo>
                  <a:lnTo>
                    <a:pt x="2063461" y="51214"/>
                  </a:lnTo>
                  <a:lnTo>
                    <a:pt x="2251048" y="76822"/>
                  </a:lnTo>
                  <a:lnTo>
                    <a:pt x="2438636" y="153644"/>
                  </a:lnTo>
                  <a:lnTo>
                    <a:pt x="2626223" y="384112"/>
                  </a:lnTo>
                  <a:lnTo>
                    <a:pt x="2813811" y="307289"/>
                  </a:lnTo>
                  <a:lnTo>
                    <a:pt x="3001398" y="281682"/>
                  </a:lnTo>
                  <a:lnTo>
                    <a:pt x="3188985" y="128037"/>
                  </a:lnTo>
                  <a:lnTo>
                    <a:pt x="3376573" y="0"/>
                  </a:lnTo>
                  <a:lnTo>
                    <a:pt x="3564160" y="76822"/>
                  </a:lnTo>
                  <a:lnTo>
                    <a:pt x="3751748" y="614579"/>
                  </a:lnTo>
                  <a:lnTo>
                    <a:pt x="3939335" y="921869"/>
                  </a:lnTo>
                  <a:lnTo>
                    <a:pt x="4126923" y="921869"/>
                  </a:lnTo>
                  <a:lnTo>
                    <a:pt x="4314510" y="256074"/>
                  </a:lnTo>
                  <a:lnTo>
                    <a:pt x="4502097" y="281682"/>
                  </a:lnTo>
                </a:path>
              </a:pathLst>
            </a:custGeom>
            <a:ln w="32521" cap="flat">
              <a:solidFill>
                <a:srgbClr val="5EB0E8">
                  <a:alpha val="100000"/>
                </a:srgbClr>
              </a:solidFill>
              <a:prstDash val="solid"/>
              <a:round/>
            </a:ln>
          </p:spPr>
          <p:txBody>
            <a:bodyPr/>
            <a:lstStyle/>
            <a:p/>
          </p:txBody>
        </p:sp>
        <p:sp>
          <p:nvSpPr>
            <p:cNvPr id="501" name="pl18"/>
            <p:cNvSpPr/>
            <p:nvPr/>
          </p:nvSpPr>
          <p:spPr>
            <a:xfrm>
              <a:off x="15580489" y="7098997"/>
              <a:ext cx="2251048" cy="870654"/>
            </a:xfrm>
            <a:custGeom>
              <a:avLst/>
              <a:pathLst>
                <a:path w="2251048" h="870654">
                  <a:moveTo>
                    <a:pt x="0" y="0"/>
                  </a:moveTo>
                  <a:lnTo>
                    <a:pt x="187587" y="0"/>
                  </a:lnTo>
                  <a:lnTo>
                    <a:pt x="375174" y="0"/>
                  </a:lnTo>
                  <a:lnTo>
                    <a:pt x="562762" y="0"/>
                  </a:lnTo>
                  <a:lnTo>
                    <a:pt x="750349" y="25607"/>
                  </a:lnTo>
                  <a:lnTo>
                    <a:pt x="937937" y="25607"/>
                  </a:lnTo>
                  <a:lnTo>
                    <a:pt x="1125524" y="25607"/>
                  </a:lnTo>
                  <a:lnTo>
                    <a:pt x="1313111" y="25607"/>
                  </a:lnTo>
                  <a:lnTo>
                    <a:pt x="1500699" y="563364"/>
                  </a:lnTo>
                  <a:lnTo>
                    <a:pt x="1688286" y="870654"/>
                  </a:lnTo>
                  <a:lnTo>
                    <a:pt x="1875874" y="870654"/>
                  </a:lnTo>
                  <a:lnTo>
                    <a:pt x="2063461" y="460934"/>
                  </a:lnTo>
                  <a:lnTo>
                    <a:pt x="2251048" y="870654"/>
                  </a:lnTo>
                </a:path>
              </a:pathLst>
            </a:custGeom>
            <a:ln w="32521" cap="flat">
              <a:solidFill>
                <a:srgbClr val="00A173">
                  <a:alpha val="100000"/>
                </a:srgbClr>
              </a:solidFill>
              <a:prstDash val="solid"/>
              <a:round/>
            </a:ln>
          </p:spPr>
          <p:txBody>
            <a:bodyPr/>
            <a:lstStyle/>
            <a:p/>
          </p:txBody>
        </p:sp>
        <p:sp>
          <p:nvSpPr>
            <p:cNvPr id="502"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03"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04"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05"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06"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07"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08"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9"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10"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11"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12"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13"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14"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5"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6"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7"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8"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9"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0"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1"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2"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3"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4"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5"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6"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7"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8"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9"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0"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1"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2"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3"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4"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5"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6"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7"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8"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9"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40"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41"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42"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43"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44"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45"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46"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47"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48"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49"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50"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51"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52"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53"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54"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55"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56"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57"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58"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59"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60"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61"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62"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63"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64"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65" name="rc82"/>
            <p:cNvSpPr/>
            <p:nvPr/>
          </p:nvSpPr>
          <p:spPr>
            <a:xfrm>
              <a:off x="14005791" y="9941072"/>
              <a:ext cx="3149396" cy="504938"/>
            </a:xfrm>
            <a:prstGeom prst="rect">
              <a:avLst/>
            </a:prstGeom>
            <a:solidFill>
              <a:srgbClr val="FFFFFF">
                <a:alpha val="100000"/>
              </a:srgbClr>
            </a:solidFill>
          </p:spPr>
          <p:txBody>
            <a:bodyPr/>
            <a:lstStyle/>
            <a:p/>
          </p:txBody>
        </p:sp>
        <p:sp>
          <p:nvSpPr>
            <p:cNvPr id="566"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67"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68"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69"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70"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71" name=""/>
          <p:cNvGrpSpPr/>
          <p:nvPr/>
        </p:nvGrpSpPr>
        <p:grpSpPr>
          <a:xfrm>
            <a:off x="594360" y="6217920"/>
            <a:ext cx="5562295" cy="3045120"/>
            <a:chOff x="594360" y="6217920"/>
            <a:chExt cx="5562295" cy="3045120"/>
          </a:xfrm>
        </p:grpSpPr>
        <p:sp>
          <p:nvSpPr>
            <p:cNvPr id="572" name="rc3"/>
            <p:cNvSpPr/>
            <p:nvPr/>
          </p:nvSpPr>
          <p:spPr>
            <a:xfrm>
              <a:off x="594360" y="6217920"/>
              <a:ext cx="5562295" cy="304511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73" name="rc4"/>
            <p:cNvSpPr/>
            <p:nvPr/>
          </p:nvSpPr>
          <p:spPr>
            <a:xfrm>
              <a:off x="1663766" y="6522243"/>
              <a:ext cx="4423299" cy="1522775"/>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74" name="rc5"/>
            <p:cNvSpPr/>
            <p:nvPr/>
          </p:nvSpPr>
          <p:spPr>
            <a:xfrm>
              <a:off x="1700023" y="6558500"/>
              <a:ext cx="362565" cy="3625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5" name="rc6"/>
            <p:cNvSpPr/>
            <p:nvPr/>
          </p:nvSpPr>
          <p:spPr>
            <a:xfrm>
              <a:off x="2062588" y="6558500"/>
              <a:ext cx="362565" cy="3625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6" name="rc7"/>
            <p:cNvSpPr/>
            <p:nvPr/>
          </p:nvSpPr>
          <p:spPr>
            <a:xfrm>
              <a:off x="2425154" y="6558500"/>
              <a:ext cx="362565" cy="3625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7" name="rc8"/>
            <p:cNvSpPr/>
            <p:nvPr/>
          </p:nvSpPr>
          <p:spPr>
            <a:xfrm>
              <a:off x="2787719" y="6558500"/>
              <a:ext cx="362565" cy="3625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578" name="rc9"/>
            <p:cNvSpPr/>
            <p:nvPr/>
          </p:nvSpPr>
          <p:spPr>
            <a:xfrm>
              <a:off x="3150285" y="6558500"/>
              <a:ext cx="362565" cy="3625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9" name="rc10"/>
            <p:cNvSpPr/>
            <p:nvPr/>
          </p:nvSpPr>
          <p:spPr>
            <a:xfrm>
              <a:off x="3512850" y="6558500"/>
              <a:ext cx="362565" cy="3625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0" name="rc11"/>
            <p:cNvSpPr/>
            <p:nvPr/>
          </p:nvSpPr>
          <p:spPr>
            <a:xfrm>
              <a:off x="3875416" y="6558500"/>
              <a:ext cx="362565" cy="3625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1" name="rc12"/>
            <p:cNvSpPr/>
            <p:nvPr/>
          </p:nvSpPr>
          <p:spPr>
            <a:xfrm>
              <a:off x="4237981" y="6558500"/>
              <a:ext cx="362565" cy="3625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2" name="rc13"/>
            <p:cNvSpPr/>
            <p:nvPr/>
          </p:nvSpPr>
          <p:spPr>
            <a:xfrm>
              <a:off x="4600547" y="6558500"/>
              <a:ext cx="362565" cy="3625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3" name="rc14"/>
            <p:cNvSpPr/>
            <p:nvPr/>
          </p:nvSpPr>
          <p:spPr>
            <a:xfrm>
              <a:off x="4963113" y="6558500"/>
              <a:ext cx="362565" cy="3625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4" name="rc15"/>
            <p:cNvSpPr/>
            <p:nvPr/>
          </p:nvSpPr>
          <p:spPr>
            <a:xfrm>
              <a:off x="5325678" y="6558500"/>
              <a:ext cx="362565" cy="362565"/>
            </a:xfrm>
            <a:prstGeom prst="rect">
              <a:avLst/>
            </a:prstGeom>
            <a:solidFill>
              <a:srgbClr val="FC8868">
                <a:alpha val="100000"/>
              </a:srgbClr>
            </a:solidFill>
            <a:ln w="5420" cap="flat">
              <a:solidFill>
                <a:srgbClr val="FFFFFF">
                  <a:alpha val="100000"/>
                </a:srgbClr>
              </a:solidFill>
              <a:prstDash val="solid"/>
              <a:miter/>
            </a:ln>
          </p:spPr>
          <p:txBody>
            <a:bodyPr/>
            <a:lstStyle/>
            <a:p/>
          </p:txBody>
        </p:sp>
        <p:sp>
          <p:nvSpPr>
            <p:cNvPr id="585" name="rc16"/>
            <p:cNvSpPr/>
            <p:nvPr/>
          </p:nvSpPr>
          <p:spPr>
            <a:xfrm>
              <a:off x="5688244" y="6558500"/>
              <a:ext cx="362565" cy="362565"/>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586" name="rc17"/>
            <p:cNvSpPr/>
            <p:nvPr/>
          </p:nvSpPr>
          <p:spPr>
            <a:xfrm>
              <a:off x="1700023" y="6921065"/>
              <a:ext cx="362565" cy="3625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7" name="rc18"/>
            <p:cNvSpPr/>
            <p:nvPr/>
          </p:nvSpPr>
          <p:spPr>
            <a:xfrm>
              <a:off x="2062588" y="6921065"/>
              <a:ext cx="362565" cy="3625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588" name="rc19"/>
            <p:cNvSpPr/>
            <p:nvPr/>
          </p:nvSpPr>
          <p:spPr>
            <a:xfrm>
              <a:off x="2425154" y="6921065"/>
              <a:ext cx="362565" cy="3625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9" name="rc20"/>
            <p:cNvSpPr/>
            <p:nvPr/>
          </p:nvSpPr>
          <p:spPr>
            <a:xfrm>
              <a:off x="2787719" y="6921065"/>
              <a:ext cx="362565" cy="3625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590" name="rc21"/>
            <p:cNvSpPr/>
            <p:nvPr/>
          </p:nvSpPr>
          <p:spPr>
            <a:xfrm>
              <a:off x="3150285" y="6921065"/>
              <a:ext cx="362565" cy="3625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1" name="rc22"/>
            <p:cNvSpPr/>
            <p:nvPr/>
          </p:nvSpPr>
          <p:spPr>
            <a:xfrm>
              <a:off x="3512850" y="6921065"/>
              <a:ext cx="362565" cy="3625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2" name="rc23"/>
            <p:cNvSpPr/>
            <p:nvPr/>
          </p:nvSpPr>
          <p:spPr>
            <a:xfrm>
              <a:off x="3875416" y="6921065"/>
              <a:ext cx="362565" cy="3625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3" name="rc24"/>
            <p:cNvSpPr/>
            <p:nvPr/>
          </p:nvSpPr>
          <p:spPr>
            <a:xfrm>
              <a:off x="4237981" y="6921065"/>
              <a:ext cx="362565" cy="3625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4" name="rc25"/>
            <p:cNvSpPr/>
            <p:nvPr/>
          </p:nvSpPr>
          <p:spPr>
            <a:xfrm>
              <a:off x="4600547" y="6921065"/>
              <a:ext cx="362565" cy="3625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5" name="rc26"/>
            <p:cNvSpPr/>
            <p:nvPr/>
          </p:nvSpPr>
          <p:spPr>
            <a:xfrm>
              <a:off x="4963113" y="6921065"/>
              <a:ext cx="362565" cy="3625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6" name="rc27"/>
            <p:cNvSpPr/>
            <p:nvPr/>
          </p:nvSpPr>
          <p:spPr>
            <a:xfrm>
              <a:off x="5325678" y="6921065"/>
              <a:ext cx="362565" cy="3625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7" name="rc28"/>
            <p:cNvSpPr/>
            <p:nvPr/>
          </p:nvSpPr>
          <p:spPr>
            <a:xfrm>
              <a:off x="5688244" y="6921065"/>
              <a:ext cx="362565" cy="3625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8" name="rc29"/>
            <p:cNvSpPr/>
            <p:nvPr/>
          </p:nvSpPr>
          <p:spPr>
            <a:xfrm>
              <a:off x="1700023" y="7283631"/>
              <a:ext cx="362565" cy="3625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9" name="rc30"/>
            <p:cNvSpPr/>
            <p:nvPr/>
          </p:nvSpPr>
          <p:spPr>
            <a:xfrm>
              <a:off x="2062588" y="7283631"/>
              <a:ext cx="362565" cy="3625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0" name="rc31"/>
            <p:cNvSpPr/>
            <p:nvPr/>
          </p:nvSpPr>
          <p:spPr>
            <a:xfrm>
              <a:off x="2425154" y="7283631"/>
              <a:ext cx="362565" cy="3625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1" name="rc32"/>
            <p:cNvSpPr/>
            <p:nvPr/>
          </p:nvSpPr>
          <p:spPr>
            <a:xfrm>
              <a:off x="2787719" y="7283631"/>
              <a:ext cx="362565" cy="3625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2" name="rc33"/>
            <p:cNvSpPr/>
            <p:nvPr/>
          </p:nvSpPr>
          <p:spPr>
            <a:xfrm>
              <a:off x="3150285" y="7283631"/>
              <a:ext cx="362565" cy="362565"/>
            </a:xfrm>
            <a:prstGeom prst="rect">
              <a:avLst/>
            </a:prstGeom>
            <a:solidFill>
              <a:srgbClr val="FDC5AF">
                <a:alpha val="100000"/>
              </a:srgbClr>
            </a:solidFill>
            <a:ln w="5420" cap="flat">
              <a:solidFill>
                <a:srgbClr val="FFFFFF">
                  <a:alpha val="100000"/>
                </a:srgbClr>
              </a:solidFill>
              <a:prstDash val="solid"/>
              <a:miter/>
            </a:ln>
          </p:spPr>
          <p:txBody>
            <a:bodyPr/>
            <a:lstStyle/>
            <a:p/>
          </p:txBody>
        </p:sp>
        <p:sp>
          <p:nvSpPr>
            <p:cNvPr id="603" name="rc34"/>
            <p:cNvSpPr/>
            <p:nvPr/>
          </p:nvSpPr>
          <p:spPr>
            <a:xfrm>
              <a:off x="3512850" y="7283631"/>
              <a:ext cx="362565" cy="3625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4" name="rc35"/>
            <p:cNvSpPr/>
            <p:nvPr/>
          </p:nvSpPr>
          <p:spPr>
            <a:xfrm>
              <a:off x="3875416" y="7283631"/>
              <a:ext cx="362565" cy="3625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5" name="rc36"/>
            <p:cNvSpPr/>
            <p:nvPr/>
          </p:nvSpPr>
          <p:spPr>
            <a:xfrm>
              <a:off x="4237981" y="7283631"/>
              <a:ext cx="362565" cy="3625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6" name="rc37"/>
            <p:cNvSpPr/>
            <p:nvPr/>
          </p:nvSpPr>
          <p:spPr>
            <a:xfrm>
              <a:off x="4600547" y="7283631"/>
              <a:ext cx="362565" cy="3625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7" name="rc38"/>
            <p:cNvSpPr/>
            <p:nvPr/>
          </p:nvSpPr>
          <p:spPr>
            <a:xfrm>
              <a:off x="4963113" y="7283631"/>
              <a:ext cx="362565" cy="3625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8" name="rc39"/>
            <p:cNvSpPr/>
            <p:nvPr/>
          </p:nvSpPr>
          <p:spPr>
            <a:xfrm>
              <a:off x="5325678" y="7283631"/>
              <a:ext cx="362565" cy="3625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9" name="rc40"/>
            <p:cNvSpPr/>
            <p:nvPr/>
          </p:nvSpPr>
          <p:spPr>
            <a:xfrm>
              <a:off x="5688244" y="7283631"/>
              <a:ext cx="362565" cy="3625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0" name="rc41"/>
            <p:cNvSpPr/>
            <p:nvPr/>
          </p:nvSpPr>
          <p:spPr>
            <a:xfrm>
              <a:off x="1700023" y="7646196"/>
              <a:ext cx="362565" cy="3625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1" name="rc42"/>
            <p:cNvSpPr/>
            <p:nvPr/>
          </p:nvSpPr>
          <p:spPr>
            <a:xfrm>
              <a:off x="2062588" y="7646196"/>
              <a:ext cx="362565" cy="3625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2" name="rc43"/>
            <p:cNvSpPr/>
            <p:nvPr/>
          </p:nvSpPr>
          <p:spPr>
            <a:xfrm>
              <a:off x="2425154" y="7646196"/>
              <a:ext cx="362565" cy="3625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3" name="rc44"/>
            <p:cNvSpPr/>
            <p:nvPr/>
          </p:nvSpPr>
          <p:spPr>
            <a:xfrm>
              <a:off x="2787719" y="7646196"/>
              <a:ext cx="362565" cy="3625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4" name="rc45"/>
            <p:cNvSpPr/>
            <p:nvPr/>
          </p:nvSpPr>
          <p:spPr>
            <a:xfrm>
              <a:off x="3150285" y="7646196"/>
              <a:ext cx="362565" cy="3625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5" name="rc46"/>
            <p:cNvSpPr/>
            <p:nvPr/>
          </p:nvSpPr>
          <p:spPr>
            <a:xfrm>
              <a:off x="3512850" y="7646196"/>
              <a:ext cx="362565" cy="3625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6" name="rc47"/>
            <p:cNvSpPr/>
            <p:nvPr/>
          </p:nvSpPr>
          <p:spPr>
            <a:xfrm>
              <a:off x="3875416" y="7646196"/>
              <a:ext cx="362565" cy="3625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7" name="rc48"/>
            <p:cNvSpPr/>
            <p:nvPr/>
          </p:nvSpPr>
          <p:spPr>
            <a:xfrm>
              <a:off x="4237981" y="7646196"/>
              <a:ext cx="362565" cy="3625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8" name="rc49"/>
            <p:cNvSpPr/>
            <p:nvPr/>
          </p:nvSpPr>
          <p:spPr>
            <a:xfrm>
              <a:off x="4600547" y="7646196"/>
              <a:ext cx="362565" cy="3625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9" name="rc50"/>
            <p:cNvSpPr/>
            <p:nvPr/>
          </p:nvSpPr>
          <p:spPr>
            <a:xfrm>
              <a:off x="4963113" y="7646196"/>
              <a:ext cx="362565" cy="3625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0" name="rc51"/>
            <p:cNvSpPr/>
            <p:nvPr/>
          </p:nvSpPr>
          <p:spPr>
            <a:xfrm>
              <a:off x="5325678" y="7646196"/>
              <a:ext cx="362565" cy="3625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1" name="rc52"/>
            <p:cNvSpPr/>
            <p:nvPr/>
          </p:nvSpPr>
          <p:spPr>
            <a:xfrm>
              <a:off x="5688244" y="7646196"/>
              <a:ext cx="362565" cy="3625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22" name="tx53"/>
            <p:cNvSpPr/>
            <p:nvPr/>
          </p:nvSpPr>
          <p:spPr>
            <a:xfrm>
              <a:off x="663949" y="7769213"/>
              <a:ext cx="838497"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ALI-SABIEH</a:t>
              </a:r>
            </a:p>
          </p:txBody>
        </p:sp>
        <p:sp>
          <p:nvSpPr>
            <p:cNvPr id="623" name="tx54"/>
            <p:cNvSpPr/>
            <p:nvPr/>
          </p:nvSpPr>
          <p:spPr>
            <a:xfrm>
              <a:off x="952005" y="7406573"/>
              <a:ext cx="550440"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OBOCK</a:t>
              </a:r>
            </a:p>
          </p:txBody>
        </p:sp>
        <p:sp>
          <p:nvSpPr>
            <p:cNvPr id="624" name="tx55"/>
            <p:cNvSpPr/>
            <p:nvPr/>
          </p:nvSpPr>
          <p:spPr>
            <a:xfrm>
              <a:off x="1095997" y="7047802"/>
              <a:ext cx="406449"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ARTA</a:t>
              </a:r>
            </a:p>
          </p:txBody>
        </p:sp>
        <p:sp>
          <p:nvSpPr>
            <p:cNvPr id="625" name="tx56"/>
            <p:cNvSpPr/>
            <p:nvPr/>
          </p:nvSpPr>
          <p:spPr>
            <a:xfrm>
              <a:off x="808163" y="6681442"/>
              <a:ext cx="694283"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DJIBOUTI</a:t>
              </a:r>
            </a:p>
          </p:txBody>
        </p:sp>
        <p:sp>
          <p:nvSpPr>
            <p:cNvPr id="626" name="tx57"/>
            <p:cNvSpPr/>
            <p:nvPr/>
          </p:nvSpPr>
          <p:spPr>
            <a:xfrm rot="-2700000">
              <a:off x="1441670" y="8360829"/>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627" name="tx58"/>
            <p:cNvSpPr/>
            <p:nvPr/>
          </p:nvSpPr>
          <p:spPr>
            <a:xfrm rot="-2700000">
              <a:off x="1804236" y="8360829"/>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628" name="tx59"/>
            <p:cNvSpPr/>
            <p:nvPr/>
          </p:nvSpPr>
          <p:spPr>
            <a:xfrm rot="-2700000">
              <a:off x="2166801" y="8360829"/>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629" name="tx60"/>
            <p:cNvSpPr/>
            <p:nvPr/>
          </p:nvSpPr>
          <p:spPr>
            <a:xfrm rot="-2700000">
              <a:off x="2529367" y="8360829"/>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630" name="tx61"/>
            <p:cNvSpPr/>
            <p:nvPr/>
          </p:nvSpPr>
          <p:spPr>
            <a:xfrm rot="-2700000">
              <a:off x="2891932" y="8360829"/>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631" name="tx62"/>
            <p:cNvSpPr/>
            <p:nvPr/>
          </p:nvSpPr>
          <p:spPr>
            <a:xfrm rot="-2700000">
              <a:off x="3254498" y="8360829"/>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632" name="tx63"/>
            <p:cNvSpPr/>
            <p:nvPr/>
          </p:nvSpPr>
          <p:spPr>
            <a:xfrm rot="-2700000">
              <a:off x="3617064" y="8360829"/>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633" name="tx64"/>
            <p:cNvSpPr/>
            <p:nvPr/>
          </p:nvSpPr>
          <p:spPr>
            <a:xfrm rot="-2700000">
              <a:off x="3979629" y="8360829"/>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634" name="tx65"/>
            <p:cNvSpPr/>
            <p:nvPr/>
          </p:nvSpPr>
          <p:spPr>
            <a:xfrm rot="-2700000">
              <a:off x="4342195" y="8360829"/>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635" name="tx66"/>
            <p:cNvSpPr/>
            <p:nvPr/>
          </p:nvSpPr>
          <p:spPr>
            <a:xfrm rot="-2700000">
              <a:off x="4704734" y="8360766"/>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636" name="tx67"/>
            <p:cNvSpPr/>
            <p:nvPr/>
          </p:nvSpPr>
          <p:spPr>
            <a:xfrm rot="-2700000">
              <a:off x="5067326" y="8360829"/>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637" name="tx68"/>
            <p:cNvSpPr/>
            <p:nvPr/>
          </p:nvSpPr>
          <p:spPr>
            <a:xfrm rot="-2700000">
              <a:off x="5429891" y="8360829"/>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638" name="pic69"/>
            <p:cNvPicPr/>
            <p:nvPr/>
          </p:nvPicPr>
          <p:blipFill>
            <a:blip r:embed="rId2" cstate="print"/>
            <a:stretch>
              <a:fillRect/>
            </a:stretch>
          </p:blipFill>
          <p:spPr>
            <a:xfrm>
              <a:off x="2795416" y="8856333"/>
              <a:ext cx="2160000" cy="144000"/>
            </a:xfrm>
            <a:prstGeom prst="rect">
              <a:avLst/>
            </a:prstGeom>
          </p:spPr>
        </p:pic>
        <p:sp>
          <p:nvSpPr>
            <p:cNvPr id="639" name="pl70"/>
            <p:cNvSpPr/>
            <p:nvPr/>
          </p:nvSpPr>
          <p:spPr>
            <a:xfrm>
              <a:off x="3068116" y="8956442"/>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40" name="pl71"/>
            <p:cNvSpPr/>
            <p:nvPr/>
          </p:nvSpPr>
          <p:spPr>
            <a:xfrm>
              <a:off x="3606316" y="8956442"/>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41" name="pl72"/>
            <p:cNvSpPr/>
            <p:nvPr/>
          </p:nvSpPr>
          <p:spPr>
            <a:xfrm>
              <a:off x="4144516" y="8956442"/>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42" name="pl73"/>
            <p:cNvSpPr/>
            <p:nvPr/>
          </p:nvSpPr>
          <p:spPr>
            <a:xfrm>
              <a:off x="4682716" y="8956442"/>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43" name="pl74"/>
            <p:cNvSpPr/>
            <p:nvPr/>
          </p:nvSpPr>
          <p:spPr>
            <a:xfrm>
              <a:off x="3068116" y="8856333"/>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44" name="pl75"/>
            <p:cNvSpPr/>
            <p:nvPr/>
          </p:nvSpPr>
          <p:spPr>
            <a:xfrm>
              <a:off x="3606316" y="8856333"/>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45" name="pl76"/>
            <p:cNvSpPr/>
            <p:nvPr/>
          </p:nvSpPr>
          <p:spPr>
            <a:xfrm>
              <a:off x="4144516" y="8856333"/>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46" name="pl77"/>
            <p:cNvSpPr/>
            <p:nvPr/>
          </p:nvSpPr>
          <p:spPr>
            <a:xfrm>
              <a:off x="4682716" y="8856333"/>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47" name="tx78"/>
            <p:cNvSpPr/>
            <p:nvPr/>
          </p:nvSpPr>
          <p:spPr>
            <a:xfrm>
              <a:off x="3032800" y="9069550"/>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a:t>
              </a:r>
            </a:p>
          </p:txBody>
        </p:sp>
        <p:sp>
          <p:nvSpPr>
            <p:cNvPr id="648" name="tx79"/>
            <p:cNvSpPr/>
            <p:nvPr/>
          </p:nvSpPr>
          <p:spPr>
            <a:xfrm>
              <a:off x="3571000" y="9069922"/>
              <a:ext cx="70631" cy="90909"/>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4</a:t>
              </a:r>
            </a:p>
          </p:txBody>
        </p:sp>
        <p:sp>
          <p:nvSpPr>
            <p:cNvPr id="649" name="tx80"/>
            <p:cNvSpPr/>
            <p:nvPr/>
          </p:nvSpPr>
          <p:spPr>
            <a:xfrm>
              <a:off x="4109200" y="9068000"/>
              <a:ext cx="70631"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6</a:t>
              </a:r>
            </a:p>
          </p:txBody>
        </p:sp>
        <p:sp>
          <p:nvSpPr>
            <p:cNvPr id="650" name="tx81"/>
            <p:cNvSpPr/>
            <p:nvPr/>
          </p:nvSpPr>
          <p:spPr>
            <a:xfrm>
              <a:off x="4647400" y="9068000"/>
              <a:ext cx="70631"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8</a:t>
              </a:r>
            </a:p>
          </p:txBody>
        </p:sp>
        <p:sp>
          <p:nvSpPr>
            <p:cNvPr id="651" name="tx82"/>
            <p:cNvSpPr/>
            <p:nvPr/>
          </p:nvSpPr>
          <p:spPr>
            <a:xfrm>
              <a:off x="1187650" y="6256640"/>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652"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653"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654"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Dominica</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36245" y="2153563"/>
              <a:ext cx="4033740" cy="3131794"/>
            </a:xfrm>
            <a:prstGeom prst="rect">
              <a:avLst/>
            </a:prstGeom>
            <a:solidFill>
              <a:srgbClr val="FFFFFF">
                <a:alpha val="100000"/>
              </a:srgbClr>
            </a:solidFill>
          </p:spPr>
          <p:txBody>
            <a:bodyPr/>
            <a:lstStyle/>
            <a:p/>
          </p:txBody>
        </p:sp>
        <p:sp>
          <p:nvSpPr>
            <p:cNvPr id="7" name="pl6"/>
            <p:cNvSpPr/>
            <p:nvPr/>
          </p:nvSpPr>
          <p:spPr>
            <a:xfrm>
              <a:off x="1836245" y="4984224"/>
              <a:ext cx="4033740" cy="0"/>
            </a:xfrm>
            <a:custGeom>
              <a:avLst/>
              <a:pathLst>
                <a:path w="4033740" h="0">
                  <a:moveTo>
                    <a:pt x="0" y="0"/>
                  </a:moveTo>
                  <a:lnTo>
                    <a:pt x="4033740" y="0"/>
                  </a:lnTo>
                  <a:lnTo>
                    <a:pt x="4033740" y="0"/>
                  </a:lnTo>
                </a:path>
              </a:pathLst>
            </a:custGeom>
            <a:ln w="6775" cap="flat">
              <a:solidFill>
                <a:srgbClr val="EBEBEB">
                  <a:alpha val="100000"/>
                </a:srgbClr>
              </a:solidFill>
              <a:prstDash val="solid"/>
              <a:round/>
            </a:ln>
          </p:spPr>
          <p:txBody>
            <a:bodyPr/>
            <a:lstStyle/>
            <a:p/>
          </p:txBody>
        </p:sp>
        <p:sp>
          <p:nvSpPr>
            <p:cNvPr id="8" name="pl7"/>
            <p:cNvSpPr/>
            <p:nvPr/>
          </p:nvSpPr>
          <p:spPr>
            <a:xfrm>
              <a:off x="1836245" y="4381956"/>
              <a:ext cx="4033740" cy="0"/>
            </a:xfrm>
            <a:custGeom>
              <a:avLst/>
              <a:pathLst>
                <a:path w="4033740" h="0">
                  <a:moveTo>
                    <a:pt x="0" y="0"/>
                  </a:moveTo>
                  <a:lnTo>
                    <a:pt x="4033740" y="0"/>
                  </a:lnTo>
                  <a:lnTo>
                    <a:pt x="4033740" y="0"/>
                  </a:lnTo>
                </a:path>
              </a:pathLst>
            </a:custGeom>
            <a:ln w="6775" cap="flat">
              <a:solidFill>
                <a:srgbClr val="EBEBEB">
                  <a:alpha val="100000"/>
                </a:srgbClr>
              </a:solidFill>
              <a:prstDash val="solid"/>
              <a:round/>
            </a:ln>
          </p:spPr>
          <p:txBody>
            <a:bodyPr/>
            <a:lstStyle/>
            <a:p/>
          </p:txBody>
        </p:sp>
        <p:sp>
          <p:nvSpPr>
            <p:cNvPr id="9" name="pl8"/>
            <p:cNvSpPr/>
            <p:nvPr/>
          </p:nvSpPr>
          <p:spPr>
            <a:xfrm>
              <a:off x="1836245" y="3779687"/>
              <a:ext cx="4033740" cy="0"/>
            </a:xfrm>
            <a:custGeom>
              <a:avLst/>
              <a:pathLst>
                <a:path w="4033740" h="0">
                  <a:moveTo>
                    <a:pt x="0" y="0"/>
                  </a:moveTo>
                  <a:lnTo>
                    <a:pt x="4033740" y="0"/>
                  </a:lnTo>
                  <a:lnTo>
                    <a:pt x="4033740" y="0"/>
                  </a:lnTo>
                </a:path>
              </a:pathLst>
            </a:custGeom>
            <a:ln w="6775" cap="flat">
              <a:solidFill>
                <a:srgbClr val="EBEBEB">
                  <a:alpha val="100000"/>
                </a:srgbClr>
              </a:solidFill>
              <a:prstDash val="solid"/>
              <a:round/>
            </a:ln>
          </p:spPr>
          <p:txBody>
            <a:bodyPr/>
            <a:lstStyle/>
            <a:p/>
          </p:txBody>
        </p:sp>
        <p:sp>
          <p:nvSpPr>
            <p:cNvPr id="10" name="pl9"/>
            <p:cNvSpPr/>
            <p:nvPr/>
          </p:nvSpPr>
          <p:spPr>
            <a:xfrm>
              <a:off x="1836245" y="3177419"/>
              <a:ext cx="4033740" cy="0"/>
            </a:xfrm>
            <a:custGeom>
              <a:avLst/>
              <a:pathLst>
                <a:path w="4033740" h="0">
                  <a:moveTo>
                    <a:pt x="0" y="0"/>
                  </a:moveTo>
                  <a:lnTo>
                    <a:pt x="4033740" y="0"/>
                  </a:lnTo>
                  <a:lnTo>
                    <a:pt x="4033740" y="0"/>
                  </a:lnTo>
                </a:path>
              </a:pathLst>
            </a:custGeom>
            <a:ln w="6775" cap="flat">
              <a:solidFill>
                <a:srgbClr val="EBEBEB">
                  <a:alpha val="100000"/>
                </a:srgbClr>
              </a:solidFill>
              <a:prstDash val="solid"/>
              <a:round/>
            </a:ln>
          </p:spPr>
          <p:txBody>
            <a:bodyPr/>
            <a:lstStyle/>
            <a:p/>
          </p:txBody>
        </p:sp>
        <p:sp>
          <p:nvSpPr>
            <p:cNvPr id="11" name="pl10"/>
            <p:cNvSpPr/>
            <p:nvPr/>
          </p:nvSpPr>
          <p:spPr>
            <a:xfrm>
              <a:off x="1836245" y="2575151"/>
              <a:ext cx="4033740" cy="0"/>
            </a:xfrm>
            <a:custGeom>
              <a:avLst/>
              <a:pathLst>
                <a:path w="4033740" h="0">
                  <a:moveTo>
                    <a:pt x="0" y="0"/>
                  </a:moveTo>
                  <a:lnTo>
                    <a:pt x="4033740" y="0"/>
                  </a:lnTo>
                  <a:lnTo>
                    <a:pt x="4033740" y="0"/>
                  </a:lnTo>
                </a:path>
              </a:pathLst>
            </a:custGeom>
            <a:ln w="6775" cap="flat">
              <a:solidFill>
                <a:srgbClr val="EBEBEB">
                  <a:alpha val="100000"/>
                </a:srgbClr>
              </a:solidFill>
              <a:prstDash val="solid"/>
              <a:round/>
            </a:ln>
          </p:spPr>
          <p:txBody>
            <a:bodyPr/>
            <a:lstStyle/>
            <a:p/>
          </p:txBody>
        </p:sp>
        <p:sp>
          <p:nvSpPr>
            <p:cNvPr id="12" name="pl11"/>
            <p:cNvSpPr/>
            <p:nvPr/>
          </p:nvSpPr>
          <p:spPr>
            <a:xfrm>
              <a:off x="1836245" y="5285358"/>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13" name="pl12"/>
            <p:cNvSpPr/>
            <p:nvPr/>
          </p:nvSpPr>
          <p:spPr>
            <a:xfrm>
              <a:off x="1836245" y="4683090"/>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14" name="pl13"/>
            <p:cNvSpPr/>
            <p:nvPr/>
          </p:nvSpPr>
          <p:spPr>
            <a:xfrm>
              <a:off x="1836245" y="4080821"/>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15" name="pl14"/>
            <p:cNvSpPr/>
            <p:nvPr/>
          </p:nvSpPr>
          <p:spPr>
            <a:xfrm>
              <a:off x="1836245" y="3478553"/>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16" name="pl15"/>
            <p:cNvSpPr/>
            <p:nvPr/>
          </p:nvSpPr>
          <p:spPr>
            <a:xfrm>
              <a:off x="1836245" y="2876285"/>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17" name="pl16"/>
            <p:cNvSpPr/>
            <p:nvPr/>
          </p:nvSpPr>
          <p:spPr>
            <a:xfrm>
              <a:off x="1836245" y="2274017"/>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18" name="rc17"/>
            <p:cNvSpPr/>
            <p:nvPr/>
          </p:nvSpPr>
          <p:spPr>
            <a:xfrm>
              <a:off x="5192185" y="5285358"/>
              <a:ext cx="297571"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 name="rc18"/>
            <p:cNvSpPr/>
            <p:nvPr/>
          </p:nvSpPr>
          <p:spPr>
            <a:xfrm>
              <a:off x="5192185" y="5285358"/>
              <a:ext cx="297571"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 name="rc19"/>
            <p:cNvSpPr/>
            <p:nvPr/>
          </p:nvSpPr>
          <p:spPr>
            <a:xfrm>
              <a:off x="5192185" y="5285358"/>
              <a:ext cx="297571"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 name="rc20"/>
            <p:cNvSpPr/>
            <p:nvPr/>
          </p:nvSpPr>
          <p:spPr>
            <a:xfrm>
              <a:off x="5192185" y="4080821"/>
              <a:ext cx="297571" cy="12045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 name="pg21"/>
            <p:cNvSpPr/>
            <p:nvPr/>
          </p:nvSpPr>
          <p:spPr>
            <a:xfrm>
              <a:off x="3096858"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3" name="tx22"/>
            <p:cNvSpPr/>
            <p:nvPr/>
          </p:nvSpPr>
          <p:spPr>
            <a:xfrm>
              <a:off x="3221741"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24" name="pg23"/>
            <p:cNvSpPr/>
            <p:nvPr/>
          </p:nvSpPr>
          <p:spPr>
            <a:xfrm>
              <a:off x="3279221"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5" name="tx24"/>
            <p:cNvSpPr/>
            <p:nvPr/>
          </p:nvSpPr>
          <p:spPr>
            <a:xfrm>
              <a:off x="3383289"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26" name="rc25"/>
            <p:cNvSpPr/>
            <p:nvPr/>
          </p:nvSpPr>
          <p:spPr>
            <a:xfrm>
              <a:off x="1836245" y="2153563"/>
              <a:ext cx="4033740" cy="3131794"/>
            </a:xfrm>
            <a:prstGeom prst="rect">
              <a:avLst/>
            </a:prstGeom>
            <a:ln w="13550" cap="rnd">
              <a:solidFill>
                <a:srgbClr val="333333">
                  <a:alpha val="100000"/>
                </a:srgbClr>
              </a:solidFill>
              <a:prstDash val="solid"/>
              <a:round/>
            </a:ln>
          </p:spPr>
          <p:txBody>
            <a:bodyPr/>
            <a:lstStyle/>
            <a:p/>
          </p:txBody>
        </p:sp>
        <p:sp>
          <p:nvSpPr>
            <p:cNvPr id="27" name="rc26"/>
            <p:cNvSpPr/>
            <p:nvPr/>
          </p:nvSpPr>
          <p:spPr>
            <a:xfrm>
              <a:off x="5869985" y="2153563"/>
              <a:ext cx="4033740" cy="3131794"/>
            </a:xfrm>
            <a:prstGeom prst="rect">
              <a:avLst/>
            </a:prstGeom>
            <a:solidFill>
              <a:srgbClr val="FFFFFF">
                <a:alpha val="100000"/>
              </a:srgbClr>
            </a:solidFill>
          </p:spPr>
          <p:txBody>
            <a:bodyPr/>
            <a:lstStyle/>
            <a:p/>
          </p:txBody>
        </p:sp>
        <p:sp>
          <p:nvSpPr>
            <p:cNvPr id="28" name="pl27"/>
            <p:cNvSpPr/>
            <p:nvPr/>
          </p:nvSpPr>
          <p:spPr>
            <a:xfrm>
              <a:off x="5869985" y="4984224"/>
              <a:ext cx="4033740" cy="0"/>
            </a:xfrm>
            <a:custGeom>
              <a:avLst/>
              <a:pathLst>
                <a:path w="4033740" h="0">
                  <a:moveTo>
                    <a:pt x="0" y="0"/>
                  </a:moveTo>
                  <a:lnTo>
                    <a:pt x="4033740" y="0"/>
                  </a:lnTo>
                  <a:lnTo>
                    <a:pt x="4033740" y="0"/>
                  </a:lnTo>
                </a:path>
              </a:pathLst>
            </a:custGeom>
            <a:ln w="6775" cap="flat">
              <a:solidFill>
                <a:srgbClr val="EBEBEB">
                  <a:alpha val="100000"/>
                </a:srgbClr>
              </a:solidFill>
              <a:prstDash val="solid"/>
              <a:round/>
            </a:ln>
          </p:spPr>
          <p:txBody>
            <a:bodyPr/>
            <a:lstStyle/>
            <a:p/>
          </p:txBody>
        </p:sp>
        <p:sp>
          <p:nvSpPr>
            <p:cNvPr id="29" name="pl28"/>
            <p:cNvSpPr/>
            <p:nvPr/>
          </p:nvSpPr>
          <p:spPr>
            <a:xfrm>
              <a:off x="5869985" y="4381956"/>
              <a:ext cx="4033740" cy="0"/>
            </a:xfrm>
            <a:custGeom>
              <a:avLst/>
              <a:pathLst>
                <a:path w="4033740" h="0">
                  <a:moveTo>
                    <a:pt x="0" y="0"/>
                  </a:moveTo>
                  <a:lnTo>
                    <a:pt x="4033740" y="0"/>
                  </a:lnTo>
                  <a:lnTo>
                    <a:pt x="4033740" y="0"/>
                  </a:lnTo>
                </a:path>
              </a:pathLst>
            </a:custGeom>
            <a:ln w="6775" cap="flat">
              <a:solidFill>
                <a:srgbClr val="EBEBEB">
                  <a:alpha val="100000"/>
                </a:srgbClr>
              </a:solidFill>
              <a:prstDash val="solid"/>
              <a:round/>
            </a:ln>
          </p:spPr>
          <p:txBody>
            <a:bodyPr/>
            <a:lstStyle/>
            <a:p/>
          </p:txBody>
        </p:sp>
        <p:sp>
          <p:nvSpPr>
            <p:cNvPr id="30" name="pl29"/>
            <p:cNvSpPr/>
            <p:nvPr/>
          </p:nvSpPr>
          <p:spPr>
            <a:xfrm>
              <a:off x="5869985" y="3779687"/>
              <a:ext cx="4033740" cy="0"/>
            </a:xfrm>
            <a:custGeom>
              <a:avLst/>
              <a:pathLst>
                <a:path w="4033740" h="0">
                  <a:moveTo>
                    <a:pt x="0" y="0"/>
                  </a:moveTo>
                  <a:lnTo>
                    <a:pt x="4033740" y="0"/>
                  </a:lnTo>
                  <a:lnTo>
                    <a:pt x="4033740" y="0"/>
                  </a:lnTo>
                </a:path>
              </a:pathLst>
            </a:custGeom>
            <a:ln w="6775" cap="flat">
              <a:solidFill>
                <a:srgbClr val="EBEBEB">
                  <a:alpha val="100000"/>
                </a:srgbClr>
              </a:solidFill>
              <a:prstDash val="solid"/>
              <a:round/>
            </a:ln>
          </p:spPr>
          <p:txBody>
            <a:bodyPr/>
            <a:lstStyle/>
            <a:p/>
          </p:txBody>
        </p:sp>
        <p:sp>
          <p:nvSpPr>
            <p:cNvPr id="31" name="pl30"/>
            <p:cNvSpPr/>
            <p:nvPr/>
          </p:nvSpPr>
          <p:spPr>
            <a:xfrm>
              <a:off x="5869985" y="3177419"/>
              <a:ext cx="4033740" cy="0"/>
            </a:xfrm>
            <a:custGeom>
              <a:avLst/>
              <a:pathLst>
                <a:path w="4033740" h="0">
                  <a:moveTo>
                    <a:pt x="0" y="0"/>
                  </a:moveTo>
                  <a:lnTo>
                    <a:pt x="4033740" y="0"/>
                  </a:lnTo>
                  <a:lnTo>
                    <a:pt x="4033740" y="0"/>
                  </a:lnTo>
                </a:path>
              </a:pathLst>
            </a:custGeom>
            <a:ln w="6775" cap="flat">
              <a:solidFill>
                <a:srgbClr val="EBEBEB">
                  <a:alpha val="100000"/>
                </a:srgbClr>
              </a:solidFill>
              <a:prstDash val="solid"/>
              <a:round/>
            </a:ln>
          </p:spPr>
          <p:txBody>
            <a:bodyPr/>
            <a:lstStyle/>
            <a:p/>
          </p:txBody>
        </p:sp>
        <p:sp>
          <p:nvSpPr>
            <p:cNvPr id="32" name="pl31"/>
            <p:cNvSpPr/>
            <p:nvPr/>
          </p:nvSpPr>
          <p:spPr>
            <a:xfrm>
              <a:off x="5869985" y="2575151"/>
              <a:ext cx="4033740" cy="0"/>
            </a:xfrm>
            <a:custGeom>
              <a:avLst/>
              <a:pathLst>
                <a:path w="4033740" h="0">
                  <a:moveTo>
                    <a:pt x="0" y="0"/>
                  </a:moveTo>
                  <a:lnTo>
                    <a:pt x="4033740" y="0"/>
                  </a:lnTo>
                  <a:lnTo>
                    <a:pt x="4033740" y="0"/>
                  </a:lnTo>
                </a:path>
              </a:pathLst>
            </a:custGeom>
            <a:ln w="6775" cap="flat">
              <a:solidFill>
                <a:srgbClr val="EBEBEB">
                  <a:alpha val="100000"/>
                </a:srgbClr>
              </a:solidFill>
              <a:prstDash val="solid"/>
              <a:round/>
            </a:ln>
          </p:spPr>
          <p:txBody>
            <a:bodyPr/>
            <a:lstStyle/>
            <a:p/>
          </p:txBody>
        </p:sp>
        <p:sp>
          <p:nvSpPr>
            <p:cNvPr id="33" name="pl32"/>
            <p:cNvSpPr/>
            <p:nvPr/>
          </p:nvSpPr>
          <p:spPr>
            <a:xfrm>
              <a:off x="5869985" y="5285358"/>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34" name="pl33"/>
            <p:cNvSpPr/>
            <p:nvPr/>
          </p:nvSpPr>
          <p:spPr>
            <a:xfrm>
              <a:off x="5869985" y="4683090"/>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35" name="pl34"/>
            <p:cNvSpPr/>
            <p:nvPr/>
          </p:nvSpPr>
          <p:spPr>
            <a:xfrm>
              <a:off x="5869985" y="4080821"/>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36" name="pl35"/>
            <p:cNvSpPr/>
            <p:nvPr/>
          </p:nvSpPr>
          <p:spPr>
            <a:xfrm>
              <a:off x="5869985" y="3478553"/>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37" name="pl36"/>
            <p:cNvSpPr/>
            <p:nvPr/>
          </p:nvSpPr>
          <p:spPr>
            <a:xfrm>
              <a:off x="5869985" y="2876285"/>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38" name="pl37"/>
            <p:cNvSpPr/>
            <p:nvPr/>
          </p:nvSpPr>
          <p:spPr>
            <a:xfrm>
              <a:off x="5869985" y="2274017"/>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39" name="rc38"/>
            <p:cNvSpPr/>
            <p:nvPr/>
          </p:nvSpPr>
          <p:spPr>
            <a:xfrm>
              <a:off x="6580849" y="5285358"/>
              <a:ext cx="297571"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0" name="rc39"/>
            <p:cNvSpPr/>
            <p:nvPr/>
          </p:nvSpPr>
          <p:spPr>
            <a:xfrm>
              <a:off x="6580849" y="5285358"/>
              <a:ext cx="297571"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1" name="rc40"/>
            <p:cNvSpPr/>
            <p:nvPr/>
          </p:nvSpPr>
          <p:spPr>
            <a:xfrm>
              <a:off x="6580849" y="5285358"/>
              <a:ext cx="297571"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2" name="rc41"/>
            <p:cNvSpPr/>
            <p:nvPr/>
          </p:nvSpPr>
          <p:spPr>
            <a:xfrm>
              <a:off x="6580849" y="4080821"/>
              <a:ext cx="297571" cy="12045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3" name="rc42"/>
            <p:cNvSpPr/>
            <p:nvPr/>
          </p:nvSpPr>
          <p:spPr>
            <a:xfrm>
              <a:off x="6911484" y="5285358"/>
              <a:ext cx="297571"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4" name="rc43"/>
            <p:cNvSpPr/>
            <p:nvPr/>
          </p:nvSpPr>
          <p:spPr>
            <a:xfrm>
              <a:off x="6911484" y="5285358"/>
              <a:ext cx="297571"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 name="rc44"/>
            <p:cNvSpPr/>
            <p:nvPr/>
          </p:nvSpPr>
          <p:spPr>
            <a:xfrm>
              <a:off x="6911484" y="5285358"/>
              <a:ext cx="297571"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6" name="rc45"/>
            <p:cNvSpPr/>
            <p:nvPr/>
          </p:nvSpPr>
          <p:spPr>
            <a:xfrm>
              <a:off x="6911484" y="4080821"/>
              <a:ext cx="297571" cy="12045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7" name="pg46"/>
            <p:cNvSpPr/>
            <p:nvPr/>
          </p:nvSpPr>
          <p:spPr>
            <a:xfrm>
              <a:off x="7130599"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48" name="tx47"/>
            <p:cNvSpPr/>
            <p:nvPr/>
          </p:nvSpPr>
          <p:spPr>
            <a:xfrm>
              <a:off x="7255481"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49" name="pg48"/>
            <p:cNvSpPr/>
            <p:nvPr/>
          </p:nvSpPr>
          <p:spPr>
            <a:xfrm>
              <a:off x="7312961"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50" name="tx49"/>
            <p:cNvSpPr/>
            <p:nvPr/>
          </p:nvSpPr>
          <p:spPr>
            <a:xfrm>
              <a:off x="7417030"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51" name="rc50"/>
            <p:cNvSpPr/>
            <p:nvPr/>
          </p:nvSpPr>
          <p:spPr>
            <a:xfrm>
              <a:off x="5869985" y="2153563"/>
              <a:ext cx="4033740" cy="3131794"/>
            </a:xfrm>
            <a:prstGeom prst="rect">
              <a:avLst/>
            </a:prstGeom>
            <a:ln w="13550" cap="rnd">
              <a:solidFill>
                <a:srgbClr val="333333">
                  <a:alpha val="100000"/>
                </a:srgbClr>
              </a:solidFill>
              <a:prstDash val="solid"/>
              <a:round/>
            </a:ln>
          </p:spPr>
          <p:txBody>
            <a:bodyPr/>
            <a:lstStyle/>
            <a:p/>
          </p:txBody>
        </p:sp>
        <p:sp>
          <p:nvSpPr>
            <p:cNvPr id="52" name="rc51"/>
            <p:cNvSpPr/>
            <p:nvPr/>
          </p:nvSpPr>
          <p:spPr>
            <a:xfrm>
              <a:off x="9903726" y="2153563"/>
              <a:ext cx="4033740" cy="3131794"/>
            </a:xfrm>
            <a:prstGeom prst="rect">
              <a:avLst/>
            </a:prstGeom>
            <a:solidFill>
              <a:srgbClr val="FFFFFF">
                <a:alpha val="100000"/>
              </a:srgbClr>
            </a:solidFill>
          </p:spPr>
          <p:txBody>
            <a:bodyPr/>
            <a:lstStyle/>
            <a:p/>
          </p:txBody>
        </p:sp>
        <p:sp>
          <p:nvSpPr>
            <p:cNvPr id="53" name="pl52"/>
            <p:cNvSpPr/>
            <p:nvPr/>
          </p:nvSpPr>
          <p:spPr>
            <a:xfrm>
              <a:off x="9903726" y="4984224"/>
              <a:ext cx="4033740" cy="0"/>
            </a:xfrm>
            <a:custGeom>
              <a:avLst/>
              <a:pathLst>
                <a:path w="4033740" h="0">
                  <a:moveTo>
                    <a:pt x="0" y="0"/>
                  </a:moveTo>
                  <a:lnTo>
                    <a:pt x="4033740" y="0"/>
                  </a:lnTo>
                  <a:lnTo>
                    <a:pt x="4033740" y="0"/>
                  </a:lnTo>
                </a:path>
              </a:pathLst>
            </a:custGeom>
            <a:ln w="6775" cap="flat">
              <a:solidFill>
                <a:srgbClr val="EBEBEB">
                  <a:alpha val="100000"/>
                </a:srgbClr>
              </a:solidFill>
              <a:prstDash val="solid"/>
              <a:round/>
            </a:ln>
          </p:spPr>
          <p:txBody>
            <a:bodyPr/>
            <a:lstStyle/>
            <a:p/>
          </p:txBody>
        </p:sp>
        <p:sp>
          <p:nvSpPr>
            <p:cNvPr id="54" name="pl53"/>
            <p:cNvSpPr/>
            <p:nvPr/>
          </p:nvSpPr>
          <p:spPr>
            <a:xfrm>
              <a:off x="9903726" y="4381956"/>
              <a:ext cx="4033740" cy="0"/>
            </a:xfrm>
            <a:custGeom>
              <a:avLst/>
              <a:pathLst>
                <a:path w="4033740" h="0">
                  <a:moveTo>
                    <a:pt x="0" y="0"/>
                  </a:moveTo>
                  <a:lnTo>
                    <a:pt x="4033740" y="0"/>
                  </a:lnTo>
                  <a:lnTo>
                    <a:pt x="4033740" y="0"/>
                  </a:lnTo>
                </a:path>
              </a:pathLst>
            </a:custGeom>
            <a:ln w="6775" cap="flat">
              <a:solidFill>
                <a:srgbClr val="EBEBEB">
                  <a:alpha val="100000"/>
                </a:srgbClr>
              </a:solidFill>
              <a:prstDash val="solid"/>
              <a:round/>
            </a:ln>
          </p:spPr>
          <p:txBody>
            <a:bodyPr/>
            <a:lstStyle/>
            <a:p/>
          </p:txBody>
        </p:sp>
        <p:sp>
          <p:nvSpPr>
            <p:cNvPr id="55" name="pl54"/>
            <p:cNvSpPr/>
            <p:nvPr/>
          </p:nvSpPr>
          <p:spPr>
            <a:xfrm>
              <a:off x="9903726" y="3779687"/>
              <a:ext cx="4033740" cy="0"/>
            </a:xfrm>
            <a:custGeom>
              <a:avLst/>
              <a:pathLst>
                <a:path w="4033740" h="0">
                  <a:moveTo>
                    <a:pt x="0" y="0"/>
                  </a:moveTo>
                  <a:lnTo>
                    <a:pt x="4033740" y="0"/>
                  </a:lnTo>
                  <a:lnTo>
                    <a:pt x="4033740" y="0"/>
                  </a:lnTo>
                </a:path>
              </a:pathLst>
            </a:custGeom>
            <a:ln w="6775" cap="flat">
              <a:solidFill>
                <a:srgbClr val="EBEBEB">
                  <a:alpha val="100000"/>
                </a:srgbClr>
              </a:solidFill>
              <a:prstDash val="solid"/>
              <a:round/>
            </a:ln>
          </p:spPr>
          <p:txBody>
            <a:bodyPr/>
            <a:lstStyle/>
            <a:p/>
          </p:txBody>
        </p:sp>
        <p:sp>
          <p:nvSpPr>
            <p:cNvPr id="56" name="pl55"/>
            <p:cNvSpPr/>
            <p:nvPr/>
          </p:nvSpPr>
          <p:spPr>
            <a:xfrm>
              <a:off x="9903726" y="3177419"/>
              <a:ext cx="4033740" cy="0"/>
            </a:xfrm>
            <a:custGeom>
              <a:avLst/>
              <a:pathLst>
                <a:path w="4033740" h="0">
                  <a:moveTo>
                    <a:pt x="0" y="0"/>
                  </a:moveTo>
                  <a:lnTo>
                    <a:pt x="4033740" y="0"/>
                  </a:lnTo>
                  <a:lnTo>
                    <a:pt x="4033740" y="0"/>
                  </a:lnTo>
                </a:path>
              </a:pathLst>
            </a:custGeom>
            <a:ln w="6775" cap="flat">
              <a:solidFill>
                <a:srgbClr val="EBEBEB">
                  <a:alpha val="100000"/>
                </a:srgbClr>
              </a:solidFill>
              <a:prstDash val="solid"/>
              <a:round/>
            </a:ln>
          </p:spPr>
          <p:txBody>
            <a:bodyPr/>
            <a:lstStyle/>
            <a:p/>
          </p:txBody>
        </p:sp>
        <p:sp>
          <p:nvSpPr>
            <p:cNvPr id="57" name="pl56"/>
            <p:cNvSpPr/>
            <p:nvPr/>
          </p:nvSpPr>
          <p:spPr>
            <a:xfrm>
              <a:off x="9903726" y="2575151"/>
              <a:ext cx="4033740" cy="0"/>
            </a:xfrm>
            <a:custGeom>
              <a:avLst/>
              <a:pathLst>
                <a:path w="4033740" h="0">
                  <a:moveTo>
                    <a:pt x="0" y="0"/>
                  </a:moveTo>
                  <a:lnTo>
                    <a:pt x="4033740" y="0"/>
                  </a:lnTo>
                  <a:lnTo>
                    <a:pt x="4033740" y="0"/>
                  </a:lnTo>
                </a:path>
              </a:pathLst>
            </a:custGeom>
            <a:ln w="6775" cap="flat">
              <a:solidFill>
                <a:srgbClr val="EBEBEB">
                  <a:alpha val="100000"/>
                </a:srgbClr>
              </a:solidFill>
              <a:prstDash val="solid"/>
              <a:round/>
            </a:ln>
          </p:spPr>
          <p:txBody>
            <a:bodyPr/>
            <a:lstStyle/>
            <a:p/>
          </p:txBody>
        </p:sp>
        <p:sp>
          <p:nvSpPr>
            <p:cNvPr id="58" name="pl57"/>
            <p:cNvSpPr/>
            <p:nvPr/>
          </p:nvSpPr>
          <p:spPr>
            <a:xfrm>
              <a:off x="9903726" y="5285358"/>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59" name="pl58"/>
            <p:cNvSpPr/>
            <p:nvPr/>
          </p:nvSpPr>
          <p:spPr>
            <a:xfrm>
              <a:off x="9903726" y="4683090"/>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60" name="pl59"/>
            <p:cNvSpPr/>
            <p:nvPr/>
          </p:nvSpPr>
          <p:spPr>
            <a:xfrm>
              <a:off x="9903726" y="4080821"/>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61" name="pl60"/>
            <p:cNvSpPr/>
            <p:nvPr/>
          </p:nvSpPr>
          <p:spPr>
            <a:xfrm>
              <a:off x="9903726" y="3478553"/>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62" name="pl61"/>
            <p:cNvSpPr/>
            <p:nvPr/>
          </p:nvSpPr>
          <p:spPr>
            <a:xfrm>
              <a:off x="9903726" y="2876285"/>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63" name="pl62"/>
            <p:cNvSpPr/>
            <p:nvPr/>
          </p:nvSpPr>
          <p:spPr>
            <a:xfrm>
              <a:off x="9903726" y="2274017"/>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64" name="rc63"/>
            <p:cNvSpPr/>
            <p:nvPr/>
          </p:nvSpPr>
          <p:spPr>
            <a:xfrm>
              <a:off x="11275859" y="5285358"/>
              <a:ext cx="297571"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5" name="rc64"/>
            <p:cNvSpPr/>
            <p:nvPr/>
          </p:nvSpPr>
          <p:spPr>
            <a:xfrm>
              <a:off x="11275859" y="5285358"/>
              <a:ext cx="297571"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6" name="rc65"/>
            <p:cNvSpPr/>
            <p:nvPr/>
          </p:nvSpPr>
          <p:spPr>
            <a:xfrm>
              <a:off x="11275859" y="5285358"/>
              <a:ext cx="297571"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7" name="rc66"/>
            <p:cNvSpPr/>
            <p:nvPr/>
          </p:nvSpPr>
          <p:spPr>
            <a:xfrm>
              <a:off x="11275859" y="2876285"/>
              <a:ext cx="297571" cy="24090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8" name="rc67"/>
            <p:cNvSpPr/>
            <p:nvPr/>
          </p:nvSpPr>
          <p:spPr>
            <a:xfrm>
              <a:off x="11606493" y="5285358"/>
              <a:ext cx="297571"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9" name="rc68"/>
            <p:cNvSpPr/>
            <p:nvPr/>
          </p:nvSpPr>
          <p:spPr>
            <a:xfrm>
              <a:off x="11606493" y="5285358"/>
              <a:ext cx="297571"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0" name="rc69"/>
            <p:cNvSpPr/>
            <p:nvPr/>
          </p:nvSpPr>
          <p:spPr>
            <a:xfrm>
              <a:off x="11606493" y="5285358"/>
              <a:ext cx="297571"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1" name="rc70"/>
            <p:cNvSpPr/>
            <p:nvPr/>
          </p:nvSpPr>
          <p:spPr>
            <a:xfrm>
              <a:off x="11606493" y="2876285"/>
              <a:ext cx="297571" cy="24090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2" name="rc71"/>
            <p:cNvSpPr/>
            <p:nvPr/>
          </p:nvSpPr>
          <p:spPr>
            <a:xfrm>
              <a:off x="13259666" y="5285358"/>
              <a:ext cx="297571"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3" name="rc72"/>
            <p:cNvSpPr/>
            <p:nvPr/>
          </p:nvSpPr>
          <p:spPr>
            <a:xfrm>
              <a:off x="13259666" y="5285358"/>
              <a:ext cx="297571"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4" name="rc73"/>
            <p:cNvSpPr/>
            <p:nvPr/>
          </p:nvSpPr>
          <p:spPr>
            <a:xfrm>
              <a:off x="13259666" y="5285358"/>
              <a:ext cx="297571"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5" name="rc74"/>
            <p:cNvSpPr/>
            <p:nvPr/>
          </p:nvSpPr>
          <p:spPr>
            <a:xfrm>
              <a:off x="13259666" y="4080821"/>
              <a:ext cx="297571" cy="12045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6" name="pg75"/>
            <p:cNvSpPr/>
            <p:nvPr/>
          </p:nvSpPr>
          <p:spPr>
            <a:xfrm>
              <a:off x="11164339"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77" name="tx76"/>
            <p:cNvSpPr/>
            <p:nvPr/>
          </p:nvSpPr>
          <p:spPr>
            <a:xfrm>
              <a:off x="11289222"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78" name="pg77"/>
            <p:cNvSpPr/>
            <p:nvPr/>
          </p:nvSpPr>
          <p:spPr>
            <a:xfrm>
              <a:off x="11346702"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79" name="tx78"/>
            <p:cNvSpPr/>
            <p:nvPr/>
          </p:nvSpPr>
          <p:spPr>
            <a:xfrm>
              <a:off x="11450771"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80" name="rc79"/>
            <p:cNvSpPr/>
            <p:nvPr/>
          </p:nvSpPr>
          <p:spPr>
            <a:xfrm>
              <a:off x="9903726" y="2153563"/>
              <a:ext cx="4033740" cy="3131794"/>
            </a:xfrm>
            <a:prstGeom prst="rect">
              <a:avLst/>
            </a:prstGeom>
            <a:ln w="13550" cap="rnd">
              <a:solidFill>
                <a:srgbClr val="333333">
                  <a:alpha val="100000"/>
                </a:srgbClr>
              </a:solidFill>
              <a:prstDash val="solid"/>
              <a:round/>
            </a:ln>
          </p:spPr>
          <p:txBody>
            <a:bodyPr/>
            <a:lstStyle/>
            <a:p/>
          </p:txBody>
        </p:sp>
        <p:sp>
          <p:nvSpPr>
            <p:cNvPr id="81" name="rc80"/>
            <p:cNvSpPr/>
            <p:nvPr/>
          </p:nvSpPr>
          <p:spPr>
            <a:xfrm>
              <a:off x="13937466" y="2153563"/>
              <a:ext cx="4033740" cy="3131794"/>
            </a:xfrm>
            <a:prstGeom prst="rect">
              <a:avLst/>
            </a:prstGeom>
            <a:solidFill>
              <a:srgbClr val="FFFFFF">
                <a:alpha val="100000"/>
              </a:srgbClr>
            </a:solidFill>
          </p:spPr>
          <p:txBody>
            <a:bodyPr/>
            <a:lstStyle/>
            <a:p/>
          </p:txBody>
        </p:sp>
        <p:sp>
          <p:nvSpPr>
            <p:cNvPr id="82" name="pl81"/>
            <p:cNvSpPr/>
            <p:nvPr/>
          </p:nvSpPr>
          <p:spPr>
            <a:xfrm>
              <a:off x="13937466" y="4984224"/>
              <a:ext cx="4033740" cy="0"/>
            </a:xfrm>
            <a:custGeom>
              <a:avLst/>
              <a:pathLst>
                <a:path w="4033740" h="0">
                  <a:moveTo>
                    <a:pt x="0" y="0"/>
                  </a:moveTo>
                  <a:lnTo>
                    <a:pt x="4033740" y="0"/>
                  </a:lnTo>
                  <a:lnTo>
                    <a:pt x="4033740" y="0"/>
                  </a:lnTo>
                </a:path>
              </a:pathLst>
            </a:custGeom>
            <a:ln w="6775" cap="flat">
              <a:solidFill>
                <a:srgbClr val="EBEBEB">
                  <a:alpha val="100000"/>
                </a:srgbClr>
              </a:solidFill>
              <a:prstDash val="solid"/>
              <a:round/>
            </a:ln>
          </p:spPr>
          <p:txBody>
            <a:bodyPr/>
            <a:lstStyle/>
            <a:p/>
          </p:txBody>
        </p:sp>
        <p:sp>
          <p:nvSpPr>
            <p:cNvPr id="83" name="pl82"/>
            <p:cNvSpPr/>
            <p:nvPr/>
          </p:nvSpPr>
          <p:spPr>
            <a:xfrm>
              <a:off x="13937466" y="4381956"/>
              <a:ext cx="4033740" cy="0"/>
            </a:xfrm>
            <a:custGeom>
              <a:avLst/>
              <a:pathLst>
                <a:path w="4033740" h="0">
                  <a:moveTo>
                    <a:pt x="0" y="0"/>
                  </a:moveTo>
                  <a:lnTo>
                    <a:pt x="4033740" y="0"/>
                  </a:lnTo>
                  <a:lnTo>
                    <a:pt x="4033740" y="0"/>
                  </a:lnTo>
                </a:path>
              </a:pathLst>
            </a:custGeom>
            <a:ln w="6775" cap="flat">
              <a:solidFill>
                <a:srgbClr val="EBEBEB">
                  <a:alpha val="100000"/>
                </a:srgbClr>
              </a:solidFill>
              <a:prstDash val="solid"/>
              <a:round/>
            </a:ln>
          </p:spPr>
          <p:txBody>
            <a:bodyPr/>
            <a:lstStyle/>
            <a:p/>
          </p:txBody>
        </p:sp>
        <p:sp>
          <p:nvSpPr>
            <p:cNvPr id="84" name="pl83"/>
            <p:cNvSpPr/>
            <p:nvPr/>
          </p:nvSpPr>
          <p:spPr>
            <a:xfrm>
              <a:off x="13937466" y="3779687"/>
              <a:ext cx="4033740" cy="0"/>
            </a:xfrm>
            <a:custGeom>
              <a:avLst/>
              <a:pathLst>
                <a:path w="4033740" h="0">
                  <a:moveTo>
                    <a:pt x="0" y="0"/>
                  </a:moveTo>
                  <a:lnTo>
                    <a:pt x="4033740" y="0"/>
                  </a:lnTo>
                  <a:lnTo>
                    <a:pt x="4033740" y="0"/>
                  </a:lnTo>
                </a:path>
              </a:pathLst>
            </a:custGeom>
            <a:ln w="6775" cap="flat">
              <a:solidFill>
                <a:srgbClr val="EBEBEB">
                  <a:alpha val="100000"/>
                </a:srgbClr>
              </a:solidFill>
              <a:prstDash val="solid"/>
              <a:round/>
            </a:ln>
          </p:spPr>
          <p:txBody>
            <a:bodyPr/>
            <a:lstStyle/>
            <a:p/>
          </p:txBody>
        </p:sp>
        <p:sp>
          <p:nvSpPr>
            <p:cNvPr id="85" name="pl84"/>
            <p:cNvSpPr/>
            <p:nvPr/>
          </p:nvSpPr>
          <p:spPr>
            <a:xfrm>
              <a:off x="13937466" y="3177419"/>
              <a:ext cx="4033740" cy="0"/>
            </a:xfrm>
            <a:custGeom>
              <a:avLst/>
              <a:pathLst>
                <a:path w="4033740" h="0">
                  <a:moveTo>
                    <a:pt x="0" y="0"/>
                  </a:moveTo>
                  <a:lnTo>
                    <a:pt x="4033740" y="0"/>
                  </a:lnTo>
                  <a:lnTo>
                    <a:pt x="4033740" y="0"/>
                  </a:lnTo>
                </a:path>
              </a:pathLst>
            </a:custGeom>
            <a:ln w="6775" cap="flat">
              <a:solidFill>
                <a:srgbClr val="EBEBEB">
                  <a:alpha val="100000"/>
                </a:srgbClr>
              </a:solidFill>
              <a:prstDash val="solid"/>
              <a:round/>
            </a:ln>
          </p:spPr>
          <p:txBody>
            <a:bodyPr/>
            <a:lstStyle/>
            <a:p/>
          </p:txBody>
        </p:sp>
        <p:sp>
          <p:nvSpPr>
            <p:cNvPr id="86" name="pl85"/>
            <p:cNvSpPr/>
            <p:nvPr/>
          </p:nvSpPr>
          <p:spPr>
            <a:xfrm>
              <a:off x="13937466" y="2575151"/>
              <a:ext cx="4033740" cy="0"/>
            </a:xfrm>
            <a:custGeom>
              <a:avLst/>
              <a:pathLst>
                <a:path w="4033740" h="0">
                  <a:moveTo>
                    <a:pt x="0" y="0"/>
                  </a:moveTo>
                  <a:lnTo>
                    <a:pt x="4033740" y="0"/>
                  </a:lnTo>
                  <a:lnTo>
                    <a:pt x="4033740" y="0"/>
                  </a:lnTo>
                </a:path>
              </a:pathLst>
            </a:custGeom>
            <a:ln w="6775" cap="flat">
              <a:solidFill>
                <a:srgbClr val="EBEBEB">
                  <a:alpha val="100000"/>
                </a:srgbClr>
              </a:solidFill>
              <a:prstDash val="solid"/>
              <a:round/>
            </a:ln>
          </p:spPr>
          <p:txBody>
            <a:bodyPr/>
            <a:lstStyle/>
            <a:p/>
          </p:txBody>
        </p:sp>
        <p:sp>
          <p:nvSpPr>
            <p:cNvPr id="87" name="pl86"/>
            <p:cNvSpPr/>
            <p:nvPr/>
          </p:nvSpPr>
          <p:spPr>
            <a:xfrm>
              <a:off x="13937466" y="5285358"/>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88" name="pl87"/>
            <p:cNvSpPr/>
            <p:nvPr/>
          </p:nvSpPr>
          <p:spPr>
            <a:xfrm>
              <a:off x="13937466" y="4683090"/>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89" name="pl88"/>
            <p:cNvSpPr/>
            <p:nvPr/>
          </p:nvSpPr>
          <p:spPr>
            <a:xfrm>
              <a:off x="13937466" y="4080821"/>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90" name="pl89"/>
            <p:cNvSpPr/>
            <p:nvPr/>
          </p:nvSpPr>
          <p:spPr>
            <a:xfrm>
              <a:off x="13937466" y="3478553"/>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91" name="pl90"/>
            <p:cNvSpPr/>
            <p:nvPr/>
          </p:nvSpPr>
          <p:spPr>
            <a:xfrm>
              <a:off x="13937466" y="2876285"/>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92" name="pl91"/>
            <p:cNvSpPr/>
            <p:nvPr/>
          </p:nvSpPr>
          <p:spPr>
            <a:xfrm>
              <a:off x="13937466" y="2274017"/>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93" name="rc92"/>
            <p:cNvSpPr/>
            <p:nvPr/>
          </p:nvSpPr>
          <p:spPr>
            <a:xfrm>
              <a:off x="14978965" y="5285358"/>
              <a:ext cx="297571"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14978965" y="5285358"/>
              <a:ext cx="297571"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14978965" y="5285358"/>
              <a:ext cx="297571"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14978965" y="4080821"/>
              <a:ext cx="297571" cy="12045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pg96"/>
            <p:cNvSpPr/>
            <p:nvPr/>
          </p:nvSpPr>
          <p:spPr>
            <a:xfrm>
              <a:off x="15198080"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98" name="tx97"/>
            <p:cNvSpPr/>
            <p:nvPr/>
          </p:nvSpPr>
          <p:spPr>
            <a:xfrm>
              <a:off x="15322962"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99" name="pg98"/>
            <p:cNvSpPr/>
            <p:nvPr/>
          </p:nvSpPr>
          <p:spPr>
            <a:xfrm>
              <a:off x="15850268"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00" name="rc99"/>
            <p:cNvSpPr/>
            <p:nvPr/>
          </p:nvSpPr>
          <p:spPr>
            <a:xfrm>
              <a:off x="13937466" y="2153563"/>
              <a:ext cx="4033740" cy="3131794"/>
            </a:xfrm>
            <a:prstGeom prst="rect">
              <a:avLst/>
            </a:prstGeom>
            <a:ln w="13550" cap="rnd">
              <a:solidFill>
                <a:srgbClr val="333333">
                  <a:alpha val="100000"/>
                </a:srgbClr>
              </a:solidFill>
              <a:prstDash val="solid"/>
              <a:round/>
            </a:ln>
          </p:spPr>
          <p:txBody>
            <a:bodyPr/>
            <a:lstStyle/>
            <a:p/>
          </p:txBody>
        </p:sp>
        <p:sp>
          <p:nvSpPr>
            <p:cNvPr id="101" name="tx100"/>
            <p:cNvSpPr/>
            <p:nvPr/>
          </p:nvSpPr>
          <p:spPr>
            <a:xfrm>
              <a:off x="357059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102" name="tx101"/>
            <p:cNvSpPr/>
            <p:nvPr/>
          </p:nvSpPr>
          <p:spPr>
            <a:xfrm>
              <a:off x="760433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103" name="tx102"/>
            <p:cNvSpPr/>
            <p:nvPr/>
          </p:nvSpPr>
          <p:spPr>
            <a:xfrm>
              <a:off x="11638071"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104" name="tx103"/>
            <p:cNvSpPr/>
            <p:nvPr/>
          </p:nvSpPr>
          <p:spPr>
            <a:xfrm>
              <a:off x="15671811"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105" name="pl104"/>
            <p:cNvSpPr/>
            <p:nvPr/>
          </p:nvSpPr>
          <p:spPr>
            <a:xfrm>
              <a:off x="20346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6" name="pl105"/>
            <p:cNvSpPr/>
            <p:nvPr/>
          </p:nvSpPr>
          <p:spPr>
            <a:xfrm>
              <a:off x="236526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7" name="pl106"/>
            <p:cNvSpPr/>
            <p:nvPr/>
          </p:nvSpPr>
          <p:spPr>
            <a:xfrm>
              <a:off x="26958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8" name="pl107"/>
            <p:cNvSpPr/>
            <p:nvPr/>
          </p:nvSpPr>
          <p:spPr>
            <a:xfrm>
              <a:off x="30265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9" name="pl108"/>
            <p:cNvSpPr/>
            <p:nvPr/>
          </p:nvSpPr>
          <p:spPr>
            <a:xfrm>
              <a:off x="335716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10" name="pl109"/>
            <p:cNvSpPr/>
            <p:nvPr/>
          </p:nvSpPr>
          <p:spPr>
            <a:xfrm>
              <a:off x="36877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11" name="pl110"/>
            <p:cNvSpPr/>
            <p:nvPr/>
          </p:nvSpPr>
          <p:spPr>
            <a:xfrm>
              <a:off x="40184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12" name="pl111"/>
            <p:cNvSpPr/>
            <p:nvPr/>
          </p:nvSpPr>
          <p:spPr>
            <a:xfrm>
              <a:off x="43490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13" name="pl112"/>
            <p:cNvSpPr/>
            <p:nvPr/>
          </p:nvSpPr>
          <p:spPr>
            <a:xfrm>
              <a:off x="467970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14" name="pl113"/>
            <p:cNvSpPr/>
            <p:nvPr/>
          </p:nvSpPr>
          <p:spPr>
            <a:xfrm>
              <a:off x="50103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15" name="pl114"/>
            <p:cNvSpPr/>
            <p:nvPr/>
          </p:nvSpPr>
          <p:spPr>
            <a:xfrm>
              <a:off x="53409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16" name="pl115"/>
            <p:cNvSpPr/>
            <p:nvPr/>
          </p:nvSpPr>
          <p:spPr>
            <a:xfrm>
              <a:off x="56716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17" name="tx116"/>
            <p:cNvSpPr/>
            <p:nvPr/>
          </p:nvSpPr>
          <p:spPr>
            <a:xfrm rot="-5400000">
              <a:off x="195384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18" name="tx117"/>
            <p:cNvSpPr/>
            <p:nvPr/>
          </p:nvSpPr>
          <p:spPr>
            <a:xfrm rot="-5400000">
              <a:off x="227466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19" name="tx118"/>
            <p:cNvSpPr/>
            <p:nvPr/>
          </p:nvSpPr>
          <p:spPr>
            <a:xfrm rot="-5400000">
              <a:off x="260538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20" name="tx119"/>
            <p:cNvSpPr/>
            <p:nvPr/>
          </p:nvSpPr>
          <p:spPr>
            <a:xfrm rot="-5400000">
              <a:off x="293415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21" name="tx120"/>
            <p:cNvSpPr/>
            <p:nvPr/>
          </p:nvSpPr>
          <p:spPr>
            <a:xfrm rot="-5400000">
              <a:off x="323414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22" name="tx121"/>
            <p:cNvSpPr/>
            <p:nvPr/>
          </p:nvSpPr>
          <p:spPr>
            <a:xfrm rot="-5400000">
              <a:off x="360701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23" name="tx122"/>
            <p:cNvSpPr/>
            <p:nvPr/>
          </p:nvSpPr>
          <p:spPr>
            <a:xfrm rot="-5400000">
              <a:off x="396734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24" name="tx123"/>
            <p:cNvSpPr/>
            <p:nvPr/>
          </p:nvSpPr>
          <p:spPr>
            <a:xfrm rot="-5400000">
              <a:off x="42358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25" name="tx124"/>
            <p:cNvSpPr/>
            <p:nvPr/>
          </p:nvSpPr>
          <p:spPr>
            <a:xfrm rot="-5400000">
              <a:off x="456640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26" name="tx125"/>
            <p:cNvSpPr/>
            <p:nvPr/>
          </p:nvSpPr>
          <p:spPr>
            <a:xfrm rot="-5400000">
              <a:off x="493346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27" name="tx126"/>
            <p:cNvSpPr/>
            <p:nvPr/>
          </p:nvSpPr>
          <p:spPr>
            <a:xfrm rot="-5400000">
              <a:off x="5245472"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28" name="tx127"/>
            <p:cNvSpPr/>
            <p:nvPr/>
          </p:nvSpPr>
          <p:spPr>
            <a:xfrm rot="-5400000">
              <a:off x="557610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29" name="pl128"/>
            <p:cNvSpPr/>
            <p:nvPr/>
          </p:nvSpPr>
          <p:spPr>
            <a:xfrm>
              <a:off x="606836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0" name="pl129"/>
            <p:cNvSpPr/>
            <p:nvPr/>
          </p:nvSpPr>
          <p:spPr>
            <a:xfrm>
              <a:off x="63990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1" name="pl130"/>
            <p:cNvSpPr/>
            <p:nvPr/>
          </p:nvSpPr>
          <p:spPr>
            <a:xfrm>
              <a:off x="67296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2" name="pl131"/>
            <p:cNvSpPr/>
            <p:nvPr/>
          </p:nvSpPr>
          <p:spPr>
            <a:xfrm>
              <a:off x="706026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3" name="pl132"/>
            <p:cNvSpPr/>
            <p:nvPr/>
          </p:nvSpPr>
          <p:spPr>
            <a:xfrm>
              <a:off x="739090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4" name="pl133"/>
            <p:cNvSpPr/>
            <p:nvPr/>
          </p:nvSpPr>
          <p:spPr>
            <a:xfrm>
              <a:off x="772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5" name="pl134"/>
            <p:cNvSpPr/>
            <p:nvPr/>
          </p:nvSpPr>
          <p:spPr>
            <a:xfrm>
              <a:off x="80521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6" name="pl135"/>
            <p:cNvSpPr/>
            <p:nvPr/>
          </p:nvSpPr>
          <p:spPr>
            <a:xfrm>
              <a:off x="838280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7" name="pl136"/>
            <p:cNvSpPr/>
            <p:nvPr/>
          </p:nvSpPr>
          <p:spPr>
            <a:xfrm>
              <a:off x="871344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8" name="pl137"/>
            <p:cNvSpPr/>
            <p:nvPr/>
          </p:nvSpPr>
          <p:spPr>
            <a:xfrm>
              <a:off x="90440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9" name="pl138"/>
            <p:cNvSpPr/>
            <p:nvPr/>
          </p:nvSpPr>
          <p:spPr>
            <a:xfrm>
              <a:off x="937471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0" name="pl139"/>
            <p:cNvSpPr/>
            <p:nvPr/>
          </p:nvSpPr>
          <p:spPr>
            <a:xfrm>
              <a:off x="970534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1" name="tx140"/>
            <p:cNvSpPr/>
            <p:nvPr/>
          </p:nvSpPr>
          <p:spPr>
            <a:xfrm rot="-5400000">
              <a:off x="598758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42" name="tx141"/>
            <p:cNvSpPr/>
            <p:nvPr/>
          </p:nvSpPr>
          <p:spPr>
            <a:xfrm rot="-5400000">
              <a:off x="6308408"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43" name="tx142"/>
            <p:cNvSpPr/>
            <p:nvPr/>
          </p:nvSpPr>
          <p:spPr>
            <a:xfrm rot="-5400000">
              <a:off x="6639129"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44" name="tx143"/>
            <p:cNvSpPr/>
            <p:nvPr/>
          </p:nvSpPr>
          <p:spPr>
            <a:xfrm rot="-5400000">
              <a:off x="6967897"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45" name="tx144"/>
            <p:cNvSpPr/>
            <p:nvPr/>
          </p:nvSpPr>
          <p:spPr>
            <a:xfrm rot="-5400000">
              <a:off x="726788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46" name="tx145"/>
            <p:cNvSpPr/>
            <p:nvPr/>
          </p:nvSpPr>
          <p:spPr>
            <a:xfrm rot="-5400000">
              <a:off x="764075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47" name="tx146"/>
            <p:cNvSpPr/>
            <p:nvPr/>
          </p:nvSpPr>
          <p:spPr>
            <a:xfrm rot="-5400000">
              <a:off x="800108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48" name="tx147"/>
            <p:cNvSpPr/>
            <p:nvPr/>
          </p:nvSpPr>
          <p:spPr>
            <a:xfrm rot="-5400000">
              <a:off x="826955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49" name="tx148"/>
            <p:cNvSpPr/>
            <p:nvPr/>
          </p:nvSpPr>
          <p:spPr>
            <a:xfrm rot="-5400000">
              <a:off x="860014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50" name="tx149"/>
            <p:cNvSpPr/>
            <p:nvPr/>
          </p:nvSpPr>
          <p:spPr>
            <a:xfrm rot="-5400000">
              <a:off x="896720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51" name="tx150"/>
            <p:cNvSpPr/>
            <p:nvPr/>
          </p:nvSpPr>
          <p:spPr>
            <a:xfrm rot="-5400000">
              <a:off x="927921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52" name="tx151"/>
            <p:cNvSpPr/>
            <p:nvPr/>
          </p:nvSpPr>
          <p:spPr>
            <a:xfrm rot="-5400000">
              <a:off x="960984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53" name="pl152"/>
            <p:cNvSpPr/>
            <p:nvPr/>
          </p:nvSpPr>
          <p:spPr>
            <a:xfrm>
              <a:off x="1010210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4" name="pl153"/>
            <p:cNvSpPr/>
            <p:nvPr/>
          </p:nvSpPr>
          <p:spPr>
            <a:xfrm>
              <a:off x="104327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5" name="pl154"/>
            <p:cNvSpPr/>
            <p:nvPr/>
          </p:nvSpPr>
          <p:spPr>
            <a:xfrm>
              <a:off x="107633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6" name="pl155"/>
            <p:cNvSpPr/>
            <p:nvPr/>
          </p:nvSpPr>
          <p:spPr>
            <a:xfrm>
              <a:off x="110940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7" name="pl156"/>
            <p:cNvSpPr/>
            <p:nvPr/>
          </p:nvSpPr>
          <p:spPr>
            <a:xfrm>
              <a:off x="114246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8" name="pl157"/>
            <p:cNvSpPr/>
            <p:nvPr/>
          </p:nvSpPr>
          <p:spPr>
            <a:xfrm>
              <a:off x="1175527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9" name="pl158"/>
            <p:cNvSpPr/>
            <p:nvPr/>
          </p:nvSpPr>
          <p:spPr>
            <a:xfrm>
              <a:off x="120859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0" name="pl159"/>
            <p:cNvSpPr/>
            <p:nvPr/>
          </p:nvSpPr>
          <p:spPr>
            <a:xfrm>
              <a:off x="124165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1" name="pl160"/>
            <p:cNvSpPr/>
            <p:nvPr/>
          </p:nvSpPr>
          <p:spPr>
            <a:xfrm>
              <a:off x="1274718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2" name="pl161"/>
            <p:cNvSpPr/>
            <p:nvPr/>
          </p:nvSpPr>
          <p:spPr>
            <a:xfrm>
              <a:off x="1307781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3" name="pl162"/>
            <p:cNvSpPr/>
            <p:nvPr/>
          </p:nvSpPr>
          <p:spPr>
            <a:xfrm>
              <a:off x="134084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4" name="pl163"/>
            <p:cNvSpPr/>
            <p:nvPr/>
          </p:nvSpPr>
          <p:spPr>
            <a:xfrm>
              <a:off x="1373908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5" name="tx164"/>
            <p:cNvSpPr/>
            <p:nvPr/>
          </p:nvSpPr>
          <p:spPr>
            <a:xfrm rot="-5400000">
              <a:off x="1002132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66" name="tx165"/>
            <p:cNvSpPr/>
            <p:nvPr/>
          </p:nvSpPr>
          <p:spPr>
            <a:xfrm rot="-5400000">
              <a:off x="10342148"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67" name="tx166"/>
            <p:cNvSpPr/>
            <p:nvPr/>
          </p:nvSpPr>
          <p:spPr>
            <a:xfrm rot="-5400000">
              <a:off x="10672869"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68" name="tx167"/>
            <p:cNvSpPr/>
            <p:nvPr/>
          </p:nvSpPr>
          <p:spPr>
            <a:xfrm rot="-5400000">
              <a:off x="11001637"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69" name="tx168"/>
            <p:cNvSpPr/>
            <p:nvPr/>
          </p:nvSpPr>
          <p:spPr>
            <a:xfrm rot="-5400000">
              <a:off x="11301626"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70" name="tx169"/>
            <p:cNvSpPr/>
            <p:nvPr/>
          </p:nvSpPr>
          <p:spPr>
            <a:xfrm rot="-5400000">
              <a:off x="1167449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71" name="tx170"/>
            <p:cNvSpPr/>
            <p:nvPr/>
          </p:nvSpPr>
          <p:spPr>
            <a:xfrm rot="-5400000">
              <a:off x="12034822"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72" name="tx171"/>
            <p:cNvSpPr/>
            <p:nvPr/>
          </p:nvSpPr>
          <p:spPr>
            <a:xfrm rot="-5400000">
              <a:off x="1230329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73" name="tx172"/>
            <p:cNvSpPr/>
            <p:nvPr/>
          </p:nvSpPr>
          <p:spPr>
            <a:xfrm rot="-5400000">
              <a:off x="12633887"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74" name="tx173"/>
            <p:cNvSpPr/>
            <p:nvPr/>
          </p:nvSpPr>
          <p:spPr>
            <a:xfrm rot="-5400000">
              <a:off x="13000941"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75" name="tx174"/>
            <p:cNvSpPr/>
            <p:nvPr/>
          </p:nvSpPr>
          <p:spPr>
            <a:xfrm rot="-5400000">
              <a:off x="1331295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76" name="tx175"/>
            <p:cNvSpPr/>
            <p:nvPr/>
          </p:nvSpPr>
          <p:spPr>
            <a:xfrm rot="-5400000">
              <a:off x="1364358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77" name="pl176"/>
            <p:cNvSpPr/>
            <p:nvPr/>
          </p:nvSpPr>
          <p:spPr>
            <a:xfrm>
              <a:off x="141358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8" name="pl177"/>
            <p:cNvSpPr/>
            <p:nvPr/>
          </p:nvSpPr>
          <p:spPr>
            <a:xfrm>
              <a:off x="1446648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9" name="pl178"/>
            <p:cNvSpPr/>
            <p:nvPr/>
          </p:nvSpPr>
          <p:spPr>
            <a:xfrm>
              <a:off x="1479711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0" name="pl179"/>
            <p:cNvSpPr/>
            <p:nvPr/>
          </p:nvSpPr>
          <p:spPr>
            <a:xfrm>
              <a:off x="151277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1" name="pl180"/>
            <p:cNvSpPr/>
            <p:nvPr/>
          </p:nvSpPr>
          <p:spPr>
            <a:xfrm>
              <a:off x="154583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2" name="pl181"/>
            <p:cNvSpPr/>
            <p:nvPr/>
          </p:nvSpPr>
          <p:spPr>
            <a:xfrm>
              <a:off x="1578902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3" name="pl182"/>
            <p:cNvSpPr/>
            <p:nvPr/>
          </p:nvSpPr>
          <p:spPr>
            <a:xfrm>
              <a:off x="161196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4" name="pl183"/>
            <p:cNvSpPr/>
            <p:nvPr/>
          </p:nvSpPr>
          <p:spPr>
            <a:xfrm>
              <a:off x="164502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5" name="pl184"/>
            <p:cNvSpPr/>
            <p:nvPr/>
          </p:nvSpPr>
          <p:spPr>
            <a:xfrm>
              <a:off x="1678092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6" name="pl185"/>
            <p:cNvSpPr/>
            <p:nvPr/>
          </p:nvSpPr>
          <p:spPr>
            <a:xfrm>
              <a:off x="171115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7" name="pl186"/>
            <p:cNvSpPr/>
            <p:nvPr/>
          </p:nvSpPr>
          <p:spPr>
            <a:xfrm>
              <a:off x="1744219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8" name="pl187"/>
            <p:cNvSpPr/>
            <p:nvPr/>
          </p:nvSpPr>
          <p:spPr>
            <a:xfrm>
              <a:off x="1777282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9" name="tx188"/>
            <p:cNvSpPr/>
            <p:nvPr/>
          </p:nvSpPr>
          <p:spPr>
            <a:xfrm rot="-5400000">
              <a:off x="1405506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90" name="tx189"/>
            <p:cNvSpPr/>
            <p:nvPr/>
          </p:nvSpPr>
          <p:spPr>
            <a:xfrm rot="-5400000">
              <a:off x="1437588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91" name="tx190"/>
            <p:cNvSpPr/>
            <p:nvPr/>
          </p:nvSpPr>
          <p:spPr>
            <a:xfrm rot="-5400000">
              <a:off x="14706610"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92" name="tx191"/>
            <p:cNvSpPr/>
            <p:nvPr/>
          </p:nvSpPr>
          <p:spPr>
            <a:xfrm rot="-5400000">
              <a:off x="15035378"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93" name="tx192"/>
            <p:cNvSpPr/>
            <p:nvPr/>
          </p:nvSpPr>
          <p:spPr>
            <a:xfrm rot="-5400000">
              <a:off x="15335366"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94" name="tx193"/>
            <p:cNvSpPr/>
            <p:nvPr/>
          </p:nvSpPr>
          <p:spPr>
            <a:xfrm rot="-5400000">
              <a:off x="15708237"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95" name="tx194"/>
            <p:cNvSpPr/>
            <p:nvPr/>
          </p:nvSpPr>
          <p:spPr>
            <a:xfrm rot="-5400000">
              <a:off x="1606856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96" name="tx195"/>
            <p:cNvSpPr/>
            <p:nvPr/>
          </p:nvSpPr>
          <p:spPr>
            <a:xfrm rot="-5400000">
              <a:off x="1633703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97" name="tx196"/>
            <p:cNvSpPr/>
            <p:nvPr/>
          </p:nvSpPr>
          <p:spPr>
            <a:xfrm rot="-5400000">
              <a:off x="16667628"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98" name="tx197"/>
            <p:cNvSpPr/>
            <p:nvPr/>
          </p:nvSpPr>
          <p:spPr>
            <a:xfrm rot="-5400000">
              <a:off x="17034681"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99" name="tx198"/>
            <p:cNvSpPr/>
            <p:nvPr/>
          </p:nvSpPr>
          <p:spPr>
            <a:xfrm rot="-5400000">
              <a:off x="1734669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00" name="tx199"/>
            <p:cNvSpPr/>
            <p:nvPr/>
          </p:nvSpPr>
          <p:spPr>
            <a:xfrm rot="-5400000">
              <a:off x="1767732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01" name="tx200"/>
            <p:cNvSpPr/>
            <p:nvPr/>
          </p:nvSpPr>
          <p:spPr>
            <a:xfrm>
              <a:off x="1230614" y="5200079"/>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0.0</a:t>
              </a:r>
            </a:p>
          </p:txBody>
        </p:sp>
        <p:sp>
          <p:nvSpPr>
            <p:cNvPr id="202" name="tx201"/>
            <p:cNvSpPr/>
            <p:nvPr/>
          </p:nvSpPr>
          <p:spPr>
            <a:xfrm>
              <a:off x="1230614" y="4597811"/>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0.5</a:t>
              </a:r>
            </a:p>
          </p:txBody>
        </p:sp>
        <p:sp>
          <p:nvSpPr>
            <p:cNvPr id="203" name="tx202"/>
            <p:cNvSpPr/>
            <p:nvPr/>
          </p:nvSpPr>
          <p:spPr>
            <a:xfrm>
              <a:off x="1230614" y="3995543"/>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a:t>
              </a:r>
            </a:p>
          </p:txBody>
        </p:sp>
        <p:sp>
          <p:nvSpPr>
            <p:cNvPr id="204" name="tx203"/>
            <p:cNvSpPr/>
            <p:nvPr/>
          </p:nvSpPr>
          <p:spPr>
            <a:xfrm>
              <a:off x="1230614" y="3393275"/>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1.5</a:t>
              </a:r>
            </a:p>
          </p:txBody>
        </p:sp>
        <p:sp>
          <p:nvSpPr>
            <p:cNvPr id="205" name="tx204"/>
            <p:cNvSpPr/>
            <p:nvPr/>
          </p:nvSpPr>
          <p:spPr>
            <a:xfrm>
              <a:off x="1230614" y="2791007"/>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a:t>
              </a:r>
            </a:p>
          </p:txBody>
        </p:sp>
        <p:sp>
          <p:nvSpPr>
            <p:cNvPr id="206" name="tx205"/>
            <p:cNvSpPr/>
            <p:nvPr/>
          </p:nvSpPr>
          <p:spPr>
            <a:xfrm>
              <a:off x="1230614" y="2188739"/>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2.5</a:t>
              </a:r>
            </a:p>
          </p:txBody>
        </p:sp>
        <p:sp>
          <p:nvSpPr>
            <p:cNvPr id="207" name="pl206"/>
            <p:cNvSpPr/>
            <p:nvPr/>
          </p:nvSpPr>
          <p:spPr>
            <a:xfrm>
              <a:off x="1801450"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08" name="pl207"/>
            <p:cNvSpPr/>
            <p:nvPr/>
          </p:nvSpPr>
          <p:spPr>
            <a:xfrm>
              <a:off x="1801450" y="468309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09" name="pl208"/>
            <p:cNvSpPr/>
            <p:nvPr/>
          </p:nvSpPr>
          <p:spPr>
            <a:xfrm>
              <a:off x="1801450" y="408082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10" name="pl209"/>
            <p:cNvSpPr/>
            <p:nvPr/>
          </p:nvSpPr>
          <p:spPr>
            <a:xfrm>
              <a:off x="1801450" y="347855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11" name="pl210"/>
            <p:cNvSpPr/>
            <p:nvPr/>
          </p:nvSpPr>
          <p:spPr>
            <a:xfrm>
              <a:off x="1801450" y="287628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12" name="pl211"/>
            <p:cNvSpPr/>
            <p:nvPr/>
          </p:nvSpPr>
          <p:spPr>
            <a:xfrm>
              <a:off x="1801450" y="227401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13" name="tx212"/>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214" name="rc213"/>
            <p:cNvSpPr/>
            <p:nvPr/>
          </p:nvSpPr>
          <p:spPr>
            <a:xfrm>
              <a:off x="18110385" y="2153563"/>
              <a:ext cx="1753945" cy="1236458"/>
            </a:xfrm>
            <a:prstGeom prst="rect">
              <a:avLst/>
            </a:prstGeom>
            <a:solidFill>
              <a:srgbClr val="FFFFFF">
                <a:alpha val="100000"/>
              </a:srgbClr>
            </a:solidFill>
          </p:spPr>
          <p:txBody>
            <a:bodyPr/>
            <a:lstStyle/>
            <a:p/>
          </p:txBody>
        </p:sp>
        <p:sp>
          <p:nvSpPr>
            <p:cNvPr id="215" name="rc214"/>
            <p:cNvSpPr/>
            <p:nvPr/>
          </p:nvSpPr>
          <p:spPr>
            <a:xfrm>
              <a:off x="18179974" y="2223153"/>
              <a:ext cx="274319" cy="274319"/>
            </a:xfrm>
            <a:prstGeom prst="rect">
              <a:avLst/>
            </a:prstGeom>
            <a:solidFill>
              <a:srgbClr val="FFFFFF">
                <a:alpha val="100000"/>
              </a:srgbClr>
            </a:solidFill>
          </p:spPr>
          <p:txBody>
            <a:bodyPr/>
            <a:lstStyle/>
            <a:p/>
          </p:txBody>
        </p:sp>
        <p:sp>
          <p:nvSpPr>
            <p:cNvPr id="216" name="rc215"/>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8179974" y="2497473"/>
              <a:ext cx="274319" cy="274319"/>
            </a:xfrm>
            <a:prstGeom prst="rect">
              <a:avLst/>
            </a:prstGeom>
            <a:solidFill>
              <a:srgbClr val="FFFFFF">
                <a:alpha val="100000"/>
              </a:srgbClr>
            </a:solidFill>
          </p:spPr>
          <p:txBody>
            <a:bodyPr/>
            <a:lstStyle/>
            <a:p/>
          </p:txBody>
        </p:sp>
        <p:sp>
          <p:nvSpPr>
            <p:cNvPr id="218" name="rc217"/>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9" name="rc218"/>
            <p:cNvSpPr/>
            <p:nvPr/>
          </p:nvSpPr>
          <p:spPr>
            <a:xfrm>
              <a:off x="18179974" y="2771793"/>
              <a:ext cx="274319" cy="274319"/>
            </a:xfrm>
            <a:prstGeom prst="rect">
              <a:avLst/>
            </a:prstGeom>
            <a:solidFill>
              <a:srgbClr val="FFFFFF">
                <a:alpha val="100000"/>
              </a:srgbClr>
            </a:solidFill>
          </p:spPr>
          <p:txBody>
            <a:bodyPr/>
            <a:lstStyle/>
            <a:p/>
          </p:txBody>
        </p:sp>
        <p:sp>
          <p:nvSpPr>
            <p:cNvPr id="220" name="rc219"/>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1" name="rc220"/>
            <p:cNvSpPr/>
            <p:nvPr/>
          </p:nvSpPr>
          <p:spPr>
            <a:xfrm>
              <a:off x="18179974" y="3046113"/>
              <a:ext cx="274319" cy="274319"/>
            </a:xfrm>
            <a:prstGeom prst="rect">
              <a:avLst/>
            </a:prstGeom>
            <a:solidFill>
              <a:srgbClr val="FFFFFF">
                <a:alpha val="100000"/>
              </a:srgbClr>
            </a:solidFill>
          </p:spPr>
          <p:txBody>
            <a:bodyPr/>
            <a:lstStyle/>
            <a:p/>
          </p:txBody>
        </p:sp>
        <p:sp>
          <p:nvSpPr>
            <p:cNvPr id="222" name="rc221"/>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3" name="tx222"/>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224" name="tx223"/>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225" name="tx224"/>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226" name="tx225"/>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sp xmlns:a="http://schemas.openxmlformats.org/drawingml/2006/main" xmlns:r="http://schemas.openxmlformats.org/officeDocument/2006/relationships" xmlns:p="http://schemas.openxmlformats.org/presentationml/2006/main">
        <p:nvSpPr>
          <p:cNvPr id="227" name=""/>
          <p:cNvSpPr>
            <a:spLocks noGrp="1"/>
          </p:cNvSpPr>
          <p:nvPr>
            <p:ph/>
          </p:nvPr>
        </p:nvSpPr>
        <p:spPr>
          <a:xfrm>
            <a:off x="7772400" y="7772400"/>
            <a:ext cx="54864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age distribution data available
for the past 12 months</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228" name=""/>
          <p:cNvGrpSpPr/>
          <p:nvPr/>
        </p:nvGrpSpPr>
        <p:grpSpPr>
          <a:xfrm>
            <a:off x="12527280" y="6217920"/>
            <a:ext cx="5486400" cy="4297680"/>
            <a:chOff x="12527280" y="6217920"/>
            <a:chExt cx="5486400" cy="4297680"/>
          </a:xfrm>
        </p:grpSpPr>
        <p:sp>
          <p:nvSpPr>
            <p:cNvPr id="229"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230"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231"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232"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233"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234"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235"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236"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237"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38"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39"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40"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41"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42"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43" name="pl17"/>
            <p:cNvSpPr/>
            <p:nvPr/>
          </p:nvSpPr>
          <p:spPr>
            <a:xfrm>
              <a:off x="13329440" y="6663670"/>
              <a:ext cx="4502097" cy="563364"/>
            </a:xfrm>
            <a:custGeom>
              <a:avLst/>
              <a:pathLst>
                <a:path w="4502097" h="563364">
                  <a:moveTo>
                    <a:pt x="0" y="0"/>
                  </a:moveTo>
                  <a:lnTo>
                    <a:pt x="187587" y="0"/>
                  </a:lnTo>
                  <a:lnTo>
                    <a:pt x="375174" y="0"/>
                  </a:lnTo>
                  <a:lnTo>
                    <a:pt x="562762" y="0"/>
                  </a:lnTo>
                  <a:lnTo>
                    <a:pt x="750349" y="0"/>
                  </a:lnTo>
                  <a:lnTo>
                    <a:pt x="937937" y="25607"/>
                  </a:lnTo>
                  <a:lnTo>
                    <a:pt x="1125524" y="51214"/>
                  </a:lnTo>
                  <a:lnTo>
                    <a:pt x="1313111" y="76822"/>
                  </a:lnTo>
                  <a:lnTo>
                    <a:pt x="1500699" y="0"/>
                  </a:lnTo>
                  <a:lnTo>
                    <a:pt x="1688286" y="0"/>
                  </a:lnTo>
                  <a:lnTo>
                    <a:pt x="1875874" y="0"/>
                  </a:lnTo>
                  <a:lnTo>
                    <a:pt x="2063461" y="0"/>
                  </a:lnTo>
                  <a:lnTo>
                    <a:pt x="2251048" y="0"/>
                  </a:lnTo>
                  <a:lnTo>
                    <a:pt x="2438636" y="153644"/>
                  </a:lnTo>
                  <a:lnTo>
                    <a:pt x="2626223" y="128037"/>
                  </a:lnTo>
                  <a:lnTo>
                    <a:pt x="2813811" y="76822"/>
                  </a:lnTo>
                  <a:lnTo>
                    <a:pt x="3001398" y="76822"/>
                  </a:lnTo>
                  <a:lnTo>
                    <a:pt x="3188985" y="563364"/>
                  </a:lnTo>
                  <a:lnTo>
                    <a:pt x="3376573" y="384112"/>
                  </a:lnTo>
                  <a:lnTo>
                    <a:pt x="3564160" y="179252"/>
                  </a:lnTo>
                  <a:lnTo>
                    <a:pt x="3751748" y="179252"/>
                  </a:lnTo>
                  <a:lnTo>
                    <a:pt x="3939335" y="281682"/>
                  </a:lnTo>
                  <a:lnTo>
                    <a:pt x="4126923" y="307289"/>
                  </a:lnTo>
                  <a:lnTo>
                    <a:pt x="4314510" y="384112"/>
                  </a:lnTo>
                  <a:lnTo>
                    <a:pt x="4502097" y="486542"/>
                  </a:lnTo>
                </a:path>
              </a:pathLst>
            </a:custGeom>
            <a:ln w="32521" cap="flat">
              <a:solidFill>
                <a:srgbClr val="5EB0E8">
                  <a:alpha val="100000"/>
                </a:srgbClr>
              </a:solidFill>
              <a:prstDash val="solid"/>
              <a:round/>
            </a:ln>
          </p:spPr>
          <p:txBody>
            <a:bodyPr/>
            <a:lstStyle/>
            <a:p/>
          </p:txBody>
        </p:sp>
        <p:sp>
          <p:nvSpPr>
            <p:cNvPr id="244" name="pl18"/>
            <p:cNvSpPr/>
            <p:nvPr/>
          </p:nvSpPr>
          <p:spPr>
            <a:xfrm>
              <a:off x="13517028" y="6663670"/>
              <a:ext cx="4314510" cy="947477"/>
            </a:xfrm>
            <a:custGeom>
              <a:avLst/>
              <a:pathLst>
                <a:path w="4314510" h="947477">
                  <a:moveTo>
                    <a:pt x="0" y="947477"/>
                  </a:moveTo>
                  <a:lnTo>
                    <a:pt x="187587" y="0"/>
                  </a:lnTo>
                  <a:lnTo>
                    <a:pt x="375174" y="0"/>
                  </a:lnTo>
                  <a:lnTo>
                    <a:pt x="562762" y="0"/>
                  </a:lnTo>
                  <a:lnTo>
                    <a:pt x="750349" y="0"/>
                  </a:lnTo>
                  <a:lnTo>
                    <a:pt x="937937" y="0"/>
                  </a:lnTo>
                  <a:lnTo>
                    <a:pt x="1125524" y="102429"/>
                  </a:lnTo>
                  <a:lnTo>
                    <a:pt x="1313111" y="102429"/>
                  </a:lnTo>
                  <a:lnTo>
                    <a:pt x="1500699" y="102429"/>
                  </a:lnTo>
                  <a:lnTo>
                    <a:pt x="1688286" y="102429"/>
                  </a:lnTo>
                  <a:lnTo>
                    <a:pt x="1875874" y="128037"/>
                  </a:lnTo>
                  <a:lnTo>
                    <a:pt x="2063461" y="128037"/>
                  </a:lnTo>
                  <a:lnTo>
                    <a:pt x="2251048" y="204859"/>
                  </a:lnTo>
                  <a:lnTo>
                    <a:pt x="2438636" y="256074"/>
                  </a:lnTo>
                  <a:lnTo>
                    <a:pt x="2626223" y="128037"/>
                  </a:lnTo>
                  <a:lnTo>
                    <a:pt x="2813811" y="179252"/>
                  </a:lnTo>
                  <a:lnTo>
                    <a:pt x="3001398" y="460934"/>
                  </a:lnTo>
                  <a:lnTo>
                    <a:pt x="3188985" y="460934"/>
                  </a:lnTo>
                  <a:lnTo>
                    <a:pt x="3376573" y="179252"/>
                  </a:lnTo>
                  <a:lnTo>
                    <a:pt x="3564160" y="230467"/>
                  </a:lnTo>
                  <a:lnTo>
                    <a:pt x="3751748" y="307289"/>
                  </a:lnTo>
                  <a:lnTo>
                    <a:pt x="3939335" y="307289"/>
                  </a:lnTo>
                  <a:lnTo>
                    <a:pt x="4126923" y="460934"/>
                  </a:lnTo>
                  <a:lnTo>
                    <a:pt x="4314510" y="614579"/>
                  </a:lnTo>
                </a:path>
              </a:pathLst>
            </a:custGeom>
            <a:ln w="32521" cap="flat">
              <a:solidFill>
                <a:srgbClr val="00A173">
                  <a:alpha val="100000"/>
                </a:srgbClr>
              </a:solidFill>
              <a:prstDash val="solid"/>
              <a:round/>
            </a:ln>
          </p:spPr>
          <p:txBody>
            <a:bodyPr/>
            <a:lstStyle/>
            <a:p/>
          </p:txBody>
        </p:sp>
        <p:sp>
          <p:nvSpPr>
            <p:cNvPr id="245"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246"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247"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248"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249"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250"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251"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52"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53"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54"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55"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56"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57"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8"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9"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0"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1"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2"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3"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4"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5"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6"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7"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8"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9"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0"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1"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2"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3"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4"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5"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6"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7"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8"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9"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0"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1"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2"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283"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284"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285"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286"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287"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288"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289"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290"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291"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292"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293"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294"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295"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296"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297"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298"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299"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300"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301"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302"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303"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304"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305"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306"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307"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308" name="rc82"/>
            <p:cNvSpPr/>
            <p:nvPr/>
          </p:nvSpPr>
          <p:spPr>
            <a:xfrm>
              <a:off x="14005791" y="9941072"/>
              <a:ext cx="3149396" cy="504938"/>
            </a:xfrm>
            <a:prstGeom prst="rect">
              <a:avLst/>
            </a:prstGeom>
            <a:solidFill>
              <a:srgbClr val="FFFFFF">
                <a:alpha val="100000"/>
              </a:srgbClr>
            </a:solidFill>
          </p:spPr>
          <p:txBody>
            <a:bodyPr/>
            <a:lstStyle/>
            <a:p/>
          </p:txBody>
        </p:sp>
        <p:sp>
          <p:nvSpPr>
            <p:cNvPr id="309"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310"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311"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312"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313"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314"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315"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316"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317"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Coverage data from WHO/UNICEF Estimates of National Immunization Coverage (WUENIC)</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Dominican Republic</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772732" y="2153563"/>
              <a:ext cx="3239694" cy="3131794"/>
            </a:xfrm>
            <a:prstGeom prst="rect">
              <a:avLst/>
            </a:prstGeom>
            <a:solidFill>
              <a:srgbClr val="FFFFFF">
                <a:alpha val="100000"/>
              </a:srgbClr>
            </a:solidFill>
          </p:spPr>
          <p:txBody>
            <a:bodyPr/>
            <a:lstStyle/>
            <a:p/>
          </p:txBody>
        </p:sp>
        <p:sp>
          <p:nvSpPr>
            <p:cNvPr id="7" name="pl6"/>
            <p:cNvSpPr/>
            <p:nvPr/>
          </p:nvSpPr>
          <p:spPr>
            <a:xfrm>
              <a:off x="1772732" y="478346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8" name="pl7"/>
            <p:cNvSpPr/>
            <p:nvPr/>
          </p:nvSpPr>
          <p:spPr>
            <a:xfrm>
              <a:off x="1772732" y="3779687"/>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9" name="pl8"/>
            <p:cNvSpPr/>
            <p:nvPr/>
          </p:nvSpPr>
          <p:spPr>
            <a:xfrm>
              <a:off x="1772732" y="2775907"/>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0" name="pl9"/>
            <p:cNvSpPr/>
            <p:nvPr/>
          </p:nvSpPr>
          <p:spPr>
            <a:xfrm>
              <a:off x="177273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1" name="pl10"/>
            <p:cNvSpPr/>
            <p:nvPr/>
          </p:nvSpPr>
          <p:spPr>
            <a:xfrm>
              <a:off x="1772732" y="428157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2" name="pl11"/>
            <p:cNvSpPr/>
            <p:nvPr/>
          </p:nvSpPr>
          <p:spPr>
            <a:xfrm>
              <a:off x="1772732" y="3277797"/>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3" name="pl12"/>
            <p:cNvSpPr/>
            <p:nvPr/>
          </p:nvSpPr>
          <p:spPr>
            <a:xfrm>
              <a:off x="1772732" y="2274017"/>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4" name="rc13"/>
            <p:cNvSpPr/>
            <p:nvPr/>
          </p:nvSpPr>
          <p:spPr>
            <a:xfrm>
              <a:off x="181256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 name="rc14"/>
            <p:cNvSpPr/>
            <p:nvPr/>
          </p:nvSpPr>
          <p:spPr>
            <a:xfrm>
              <a:off x="181256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 name="rc15"/>
            <p:cNvSpPr/>
            <p:nvPr/>
          </p:nvSpPr>
          <p:spPr>
            <a:xfrm>
              <a:off x="181256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 name="rc16"/>
            <p:cNvSpPr/>
            <p:nvPr/>
          </p:nvSpPr>
          <p:spPr>
            <a:xfrm>
              <a:off x="1812565" y="5134791"/>
              <a:ext cx="238993" cy="1505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 name="rc17"/>
            <p:cNvSpPr/>
            <p:nvPr/>
          </p:nvSpPr>
          <p:spPr>
            <a:xfrm>
              <a:off x="207811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 name="rc18"/>
            <p:cNvSpPr/>
            <p:nvPr/>
          </p:nvSpPr>
          <p:spPr>
            <a:xfrm>
              <a:off x="207811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 name="rc19"/>
            <p:cNvSpPr/>
            <p:nvPr/>
          </p:nvSpPr>
          <p:spPr>
            <a:xfrm>
              <a:off x="207811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 name="rc20"/>
            <p:cNvSpPr/>
            <p:nvPr/>
          </p:nvSpPr>
          <p:spPr>
            <a:xfrm>
              <a:off x="2078113" y="5184980"/>
              <a:ext cx="238993" cy="1003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 name="rc21"/>
            <p:cNvSpPr/>
            <p:nvPr/>
          </p:nvSpPr>
          <p:spPr>
            <a:xfrm>
              <a:off x="234366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 name="rc22"/>
            <p:cNvSpPr/>
            <p:nvPr/>
          </p:nvSpPr>
          <p:spPr>
            <a:xfrm>
              <a:off x="234366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 name="rc23"/>
            <p:cNvSpPr/>
            <p:nvPr/>
          </p:nvSpPr>
          <p:spPr>
            <a:xfrm>
              <a:off x="234366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 name="rc24"/>
            <p:cNvSpPr/>
            <p:nvPr/>
          </p:nvSpPr>
          <p:spPr>
            <a:xfrm>
              <a:off x="2343662" y="4934035"/>
              <a:ext cx="238993" cy="35132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 name="rc25"/>
            <p:cNvSpPr/>
            <p:nvPr/>
          </p:nvSpPr>
          <p:spPr>
            <a:xfrm>
              <a:off x="260921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 name="rc26"/>
            <p:cNvSpPr/>
            <p:nvPr/>
          </p:nvSpPr>
          <p:spPr>
            <a:xfrm>
              <a:off x="260921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 name="rc27"/>
            <p:cNvSpPr/>
            <p:nvPr/>
          </p:nvSpPr>
          <p:spPr>
            <a:xfrm>
              <a:off x="260921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 name="rc28"/>
            <p:cNvSpPr/>
            <p:nvPr/>
          </p:nvSpPr>
          <p:spPr>
            <a:xfrm>
              <a:off x="2609211" y="4984224"/>
              <a:ext cx="238993" cy="3011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0" name="rc29"/>
            <p:cNvSpPr/>
            <p:nvPr/>
          </p:nvSpPr>
          <p:spPr>
            <a:xfrm>
              <a:off x="287476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1" name="rc30"/>
            <p:cNvSpPr/>
            <p:nvPr/>
          </p:nvSpPr>
          <p:spPr>
            <a:xfrm>
              <a:off x="287476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2" name="rc31"/>
            <p:cNvSpPr/>
            <p:nvPr/>
          </p:nvSpPr>
          <p:spPr>
            <a:xfrm>
              <a:off x="287476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3" name="rc32"/>
            <p:cNvSpPr/>
            <p:nvPr/>
          </p:nvSpPr>
          <p:spPr>
            <a:xfrm>
              <a:off x="2874760" y="4984224"/>
              <a:ext cx="238993" cy="3011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4" name="rc33"/>
            <p:cNvSpPr/>
            <p:nvPr/>
          </p:nvSpPr>
          <p:spPr>
            <a:xfrm>
              <a:off x="3140309"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5" name="rc34"/>
            <p:cNvSpPr/>
            <p:nvPr/>
          </p:nvSpPr>
          <p:spPr>
            <a:xfrm>
              <a:off x="3140309"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6" name="rc35"/>
            <p:cNvSpPr/>
            <p:nvPr/>
          </p:nvSpPr>
          <p:spPr>
            <a:xfrm>
              <a:off x="3140309"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7" name="rc36"/>
            <p:cNvSpPr/>
            <p:nvPr/>
          </p:nvSpPr>
          <p:spPr>
            <a:xfrm>
              <a:off x="3140309" y="4632901"/>
              <a:ext cx="238993" cy="65245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8" name="rc37"/>
            <p:cNvSpPr/>
            <p:nvPr/>
          </p:nvSpPr>
          <p:spPr>
            <a:xfrm>
              <a:off x="340585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9" name="rc38"/>
            <p:cNvSpPr/>
            <p:nvPr/>
          </p:nvSpPr>
          <p:spPr>
            <a:xfrm>
              <a:off x="340585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 name="rc39"/>
            <p:cNvSpPr/>
            <p:nvPr/>
          </p:nvSpPr>
          <p:spPr>
            <a:xfrm>
              <a:off x="340585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1" name="rc40"/>
            <p:cNvSpPr/>
            <p:nvPr/>
          </p:nvSpPr>
          <p:spPr>
            <a:xfrm>
              <a:off x="3405857" y="4532523"/>
              <a:ext cx="238993" cy="75283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 name="rc41"/>
            <p:cNvSpPr/>
            <p:nvPr/>
          </p:nvSpPr>
          <p:spPr>
            <a:xfrm>
              <a:off x="367140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3" name="rc42"/>
            <p:cNvSpPr/>
            <p:nvPr/>
          </p:nvSpPr>
          <p:spPr>
            <a:xfrm>
              <a:off x="367140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 name="rc43"/>
            <p:cNvSpPr/>
            <p:nvPr/>
          </p:nvSpPr>
          <p:spPr>
            <a:xfrm>
              <a:off x="367140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5" name="rc44"/>
            <p:cNvSpPr/>
            <p:nvPr/>
          </p:nvSpPr>
          <p:spPr>
            <a:xfrm>
              <a:off x="3671406" y="4331767"/>
              <a:ext cx="238993" cy="95359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6" name="rc45"/>
            <p:cNvSpPr/>
            <p:nvPr/>
          </p:nvSpPr>
          <p:spPr>
            <a:xfrm>
              <a:off x="393695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7" name="rc46"/>
            <p:cNvSpPr/>
            <p:nvPr/>
          </p:nvSpPr>
          <p:spPr>
            <a:xfrm>
              <a:off x="393695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 name="rc47"/>
            <p:cNvSpPr/>
            <p:nvPr/>
          </p:nvSpPr>
          <p:spPr>
            <a:xfrm>
              <a:off x="393695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9" name="rc48"/>
            <p:cNvSpPr/>
            <p:nvPr/>
          </p:nvSpPr>
          <p:spPr>
            <a:xfrm>
              <a:off x="3936955" y="4331767"/>
              <a:ext cx="238993" cy="95359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0" name="rc49"/>
            <p:cNvSpPr/>
            <p:nvPr/>
          </p:nvSpPr>
          <p:spPr>
            <a:xfrm>
              <a:off x="4202504"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1" name="rc50"/>
            <p:cNvSpPr/>
            <p:nvPr/>
          </p:nvSpPr>
          <p:spPr>
            <a:xfrm>
              <a:off x="4202504"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2" name="rc51"/>
            <p:cNvSpPr/>
            <p:nvPr/>
          </p:nvSpPr>
          <p:spPr>
            <a:xfrm>
              <a:off x="4202504"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3" name="rc52"/>
            <p:cNvSpPr/>
            <p:nvPr/>
          </p:nvSpPr>
          <p:spPr>
            <a:xfrm>
              <a:off x="4202504" y="3729498"/>
              <a:ext cx="238993" cy="155585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4" name="rc53"/>
            <p:cNvSpPr/>
            <p:nvPr/>
          </p:nvSpPr>
          <p:spPr>
            <a:xfrm>
              <a:off x="446805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5" name="rc54"/>
            <p:cNvSpPr/>
            <p:nvPr/>
          </p:nvSpPr>
          <p:spPr>
            <a:xfrm>
              <a:off x="446805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6" name="rc55"/>
            <p:cNvSpPr/>
            <p:nvPr/>
          </p:nvSpPr>
          <p:spPr>
            <a:xfrm>
              <a:off x="446805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7" name="rc56"/>
            <p:cNvSpPr/>
            <p:nvPr/>
          </p:nvSpPr>
          <p:spPr>
            <a:xfrm>
              <a:off x="4468052" y="4632901"/>
              <a:ext cx="238993" cy="65245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8" name="rc57"/>
            <p:cNvSpPr/>
            <p:nvPr/>
          </p:nvSpPr>
          <p:spPr>
            <a:xfrm>
              <a:off x="473360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9" name="rc58"/>
            <p:cNvSpPr/>
            <p:nvPr/>
          </p:nvSpPr>
          <p:spPr>
            <a:xfrm>
              <a:off x="473360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0" name="rc59"/>
            <p:cNvSpPr/>
            <p:nvPr/>
          </p:nvSpPr>
          <p:spPr>
            <a:xfrm>
              <a:off x="473360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1" name="rc60"/>
            <p:cNvSpPr/>
            <p:nvPr/>
          </p:nvSpPr>
          <p:spPr>
            <a:xfrm>
              <a:off x="4733601" y="4934035"/>
              <a:ext cx="238993" cy="35132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2" name="pg61"/>
            <p:cNvSpPr/>
            <p:nvPr/>
          </p:nvSpPr>
          <p:spPr>
            <a:xfrm>
              <a:off x="2636323"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3" name="tx62"/>
            <p:cNvSpPr/>
            <p:nvPr/>
          </p:nvSpPr>
          <p:spPr>
            <a:xfrm>
              <a:off x="2761205"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64" name="pg63"/>
            <p:cNvSpPr/>
            <p:nvPr/>
          </p:nvSpPr>
          <p:spPr>
            <a:xfrm>
              <a:off x="2818685"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5" name="tx64"/>
            <p:cNvSpPr/>
            <p:nvPr/>
          </p:nvSpPr>
          <p:spPr>
            <a:xfrm>
              <a:off x="2922754"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66" name="rc65"/>
            <p:cNvSpPr/>
            <p:nvPr/>
          </p:nvSpPr>
          <p:spPr>
            <a:xfrm>
              <a:off x="1772732" y="2153563"/>
              <a:ext cx="3239694" cy="3131794"/>
            </a:xfrm>
            <a:prstGeom prst="rect">
              <a:avLst/>
            </a:prstGeom>
            <a:ln w="13550" cap="rnd">
              <a:solidFill>
                <a:srgbClr val="333333">
                  <a:alpha val="100000"/>
                </a:srgbClr>
              </a:solidFill>
              <a:prstDash val="solid"/>
              <a:round/>
            </a:ln>
          </p:spPr>
          <p:txBody>
            <a:bodyPr/>
            <a:lstStyle/>
            <a:p/>
          </p:txBody>
        </p:sp>
        <p:sp>
          <p:nvSpPr>
            <p:cNvPr id="67" name="rc66"/>
            <p:cNvSpPr/>
            <p:nvPr/>
          </p:nvSpPr>
          <p:spPr>
            <a:xfrm>
              <a:off x="5012427" y="2153563"/>
              <a:ext cx="3239694" cy="3131794"/>
            </a:xfrm>
            <a:prstGeom prst="rect">
              <a:avLst/>
            </a:prstGeom>
            <a:solidFill>
              <a:srgbClr val="FFFFFF">
                <a:alpha val="100000"/>
              </a:srgbClr>
            </a:solidFill>
          </p:spPr>
          <p:txBody>
            <a:bodyPr/>
            <a:lstStyle/>
            <a:p/>
          </p:txBody>
        </p:sp>
        <p:sp>
          <p:nvSpPr>
            <p:cNvPr id="68" name="pl67"/>
            <p:cNvSpPr/>
            <p:nvPr/>
          </p:nvSpPr>
          <p:spPr>
            <a:xfrm>
              <a:off x="5012427" y="478346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69" name="pl68"/>
            <p:cNvSpPr/>
            <p:nvPr/>
          </p:nvSpPr>
          <p:spPr>
            <a:xfrm>
              <a:off x="5012427" y="3779687"/>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70" name="pl69"/>
            <p:cNvSpPr/>
            <p:nvPr/>
          </p:nvSpPr>
          <p:spPr>
            <a:xfrm>
              <a:off x="5012427" y="2775907"/>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71" name="pl70"/>
            <p:cNvSpPr/>
            <p:nvPr/>
          </p:nvSpPr>
          <p:spPr>
            <a:xfrm>
              <a:off x="5012427"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2" name="pl71"/>
            <p:cNvSpPr/>
            <p:nvPr/>
          </p:nvSpPr>
          <p:spPr>
            <a:xfrm>
              <a:off x="5012427" y="428157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3" name="pl72"/>
            <p:cNvSpPr/>
            <p:nvPr/>
          </p:nvSpPr>
          <p:spPr>
            <a:xfrm>
              <a:off x="5012427" y="3277797"/>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4" name="pl73"/>
            <p:cNvSpPr/>
            <p:nvPr/>
          </p:nvSpPr>
          <p:spPr>
            <a:xfrm>
              <a:off x="5012427" y="2274017"/>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5" name="rc74"/>
            <p:cNvSpPr/>
            <p:nvPr/>
          </p:nvSpPr>
          <p:spPr>
            <a:xfrm>
              <a:off x="505226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6" name="rc75"/>
            <p:cNvSpPr/>
            <p:nvPr/>
          </p:nvSpPr>
          <p:spPr>
            <a:xfrm>
              <a:off x="505226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7" name="rc76"/>
            <p:cNvSpPr/>
            <p:nvPr/>
          </p:nvSpPr>
          <p:spPr>
            <a:xfrm>
              <a:off x="505226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8" name="rc77"/>
            <p:cNvSpPr/>
            <p:nvPr/>
          </p:nvSpPr>
          <p:spPr>
            <a:xfrm>
              <a:off x="5052260" y="5134791"/>
              <a:ext cx="238993" cy="1505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9" name="rc78"/>
            <p:cNvSpPr/>
            <p:nvPr/>
          </p:nvSpPr>
          <p:spPr>
            <a:xfrm>
              <a:off x="531780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0" name="rc79"/>
            <p:cNvSpPr/>
            <p:nvPr/>
          </p:nvSpPr>
          <p:spPr>
            <a:xfrm>
              <a:off x="531780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1" name="rc80"/>
            <p:cNvSpPr/>
            <p:nvPr/>
          </p:nvSpPr>
          <p:spPr>
            <a:xfrm>
              <a:off x="531780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2" name="rc81"/>
            <p:cNvSpPr/>
            <p:nvPr/>
          </p:nvSpPr>
          <p:spPr>
            <a:xfrm>
              <a:off x="5317808" y="4833657"/>
              <a:ext cx="238993" cy="45170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3" name="rc82"/>
            <p:cNvSpPr/>
            <p:nvPr/>
          </p:nvSpPr>
          <p:spPr>
            <a:xfrm>
              <a:off x="558335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558335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558335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5583357" y="4231389"/>
              <a:ext cx="238993" cy="10539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584890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584890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584890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5848906" y="4131010"/>
              <a:ext cx="238993" cy="115434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611445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611445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611445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6114455" y="4783468"/>
              <a:ext cx="238993" cy="50189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638000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638000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638000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6380003" y="4181199"/>
              <a:ext cx="238993" cy="11041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rc98"/>
            <p:cNvSpPr/>
            <p:nvPr/>
          </p:nvSpPr>
          <p:spPr>
            <a:xfrm>
              <a:off x="664555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664555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664555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6645552" y="3428364"/>
              <a:ext cx="238993" cy="185699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rc102"/>
            <p:cNvSpPr/>
            <p:nvPr/>
          </p:nvSpPr>
          <p:spPr>
            <a:xfrm>
              <a:off x="691110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4" name="rc103"/>
            <p:cNvSpPr/>
            <p:nvPr/>
          </p:nvSpPr>
          <p:spPr>
            <a:xfrm>
              <a:off x="691110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5" name="rc104"/>
            <p:cNvSpPr/>
            <p:nvPr/>
          </p:nvSpPr>
          <p:spPr>
            <a:xfrm>
              <a:off x="691110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6" name="rc105"/>
            <p:cNvSpPr/>
            <p:nvPr/>
          </p:nvSpPr>
          <p:spPr>
            <a:xfrm>
              <a:off x="6911101" y="2876285"/>
              <a:ext cx="238993" cy="24090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7" name="rc106"/>
            <p:cNvSpPr/>
            <p:nvPr/>
          </p:nvSpPr>
          <p:spPr>
            <a:xfrm>
              <a:off x="717665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8" name="rc107"/>
            <p:cNvSpPr/>
            <p:nvPr/>
          </p:nvSpPr>
          <p:spPr>
            <a:xfrm>
              <a:off x="717665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9" name="rc108"/>
            <p:cNvSpPr/>
            <p:nvPr/>
          </p:nvSpPr>
          <p:spPr>
            <a:xfrm>
              <a:off x="717665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0" name="rc109"/>
            <p:cNvSpPr/>
            <p:nvPr/>
          </p:nvSpPr>
          <p:spPr>
            <a:xfrm>
              <a:off x="7176650" y="3327986"/>
              <a:ext cx="238993" cy="195737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1" name="rc110"/>
            <p:cNvSpPr/>
            <p:nvPr/>
          </p:nvSpPr>
          <p:spPr>
            <a:xfrm>
              <a:off x="7442199"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2" name="rc111"/>
            <p:cNvSpPr/>
            <p:nvPr/>
          </p:nvSpPr>
          <p:spPr>
            <a:xfrm>
              <a:off x="7442199"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3" name="rc112"/>
            <p:cNvSpPr/>
            <p:nvPr/>
          </p:nvSpPr>
          <p:spPr>
            <a:xfrm>
              <a:off x="7442199"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4" name="rc113"/>
            <p:cNvSpPr/>
            <p:nvPr/>
          </p:nvSpPr>
          <p:spPr>
            <a:xfrm>
              <a:off x="7442199" y="3629120"/>
              <a:ext cx="238993" cy="165623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5" name="rc114"/>
            <p:cNvSpPr/>
            <p:nvPr/>
          </p:nvSpPr>
          <p:spPr>
            <a:xfrm>
              <a:off x="770774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6" name="rc115"/>
            <p:cNvSpPr/>
            <p:nvPr/>
          </p:nvSpPr>
          <p:spPr>
            <a:xfrm>
              <a:off x="770774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7" name="rc116"/>
            <p:cNvSpPr/>
            <p:nvPr/>
          </p:nvSpPr>
          <p:spPr>
            <a:xfrm>
              <a:off x="770774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8" name="rc117"/>
            <p:cNvSpPr/>
            <p:nvPr/>
          </p:nvSpPr>
          <p:spPr>
            <a:xfrm>
              <a:off x="7707747" y="4281578"/>
              <a:ext cx="238993" cy="100378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9" name="rc118"/>
            <p:cNvSpPr/>
            <p:nvPr/>
          </p:nvSpPr>
          <p:spPr>
            <a:xfrm>
              <a:off x="797329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0" name="rc119"/>
            <p:cNvSpPr/>
            <p:nvPr/>
          </p:nvSpPr>
          <p:spPr>
            <a:xfrm>
              <a:off x="797329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1" name="rc120"/>
            <p:cNvSpPr/>
            <p:nvPr/>
          </p:nvSpPr>
          <p:spPr>
            <a:xfrm>
              <a:off x="797329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2" name="rc121"/>
            <p:cNvSpPr/>
            <p:nvPr/>
          </p:nvSpPr>
          <p:spPr>
            <a:xfrm>
              <a:off x="7973296" y="4833657"/>
              <a:ext cx="238993" cy="45170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3" name="pg122"/>
            <p:cNvSpPr/>
            <p:nvPr/>
          </p:nvSpPr>
          <p:spPr>
            <a:xfrm>
              <a:off x="5876018"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4" name="tx123"/>
            <p:cNvSpPr/>
            <p:nvPr/>
          </p:nvSpPr>
          <p:spPr>
            <a:xfrm>
              <a:off x="6000900"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125" name="pg124"/>
            <p:cNvSpPr/>
            <p:nvPr/>
          </p:nvSpPr>
          <p:spPr>
            <a:xfrm>
              <a:off x="6058380"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6" name="tx125"/>
            <p:cNvSpPr/>
            <p:nvPr/>
          </p:nvSpPr>
          <p:spPr>
            <a:xfrm>
              <a:off x="6162449"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127" name="rc126"/>
            <p:cNvSpPr/>
            <p:nvPr/>
          </p:nvSpPr>
          <p:spPr>
            <a:xfrm>
              <a:off x="5012427" y="2153563"/>
              <a:ext cx="3239694" cy="3131794"/>
            </a:xfrm>
            <a:prstGeom prst="rect">
              <a:avLst/>
            </a:prstGeom>
            <a:ln w="13550" cap="rnd">
              <a:solidFill>
                <a:srgbClr val="333333">
                  <a:alpha val="100000"/>
                </a:srgbClr>
              </a:solidFill>
              <a:prstDash val="solid"/>
              <a:round/>
            </a:ln>
          </p:spPr>
          <p:txBody>
            <a:bodyPr/>
            <a:lstStyle/>
            <a:p/>
          </p:txBody>
        </p:sp>
        <p:sp>
          <p:nvSpPr>
            <p:cNvPr id="128" name="rc127"/>
            <p:cNvSpPr/>
            <p:nvPr/>
          </p:nvSpPr>
          <p:spPr>
            <a:xfrm>
              <a:off x="8252122" y="2153563"/>
              <a:ext cx="3239694" cy="3131794"/>
            </a:xfrm>
            <a:prstGeom prst="rect">
              <a:avLst/>
            </a:prstGeom>
            <a:solidFill>
              <a:srgbClr val="FFFFFF">
                <a:alpha val="100000"/>
              </a:srgbClr>
            </a:solidFill>
          </p:spPr>
          <p:txBody>
            <a:bodyPr/>
            <a:lstStyle/>
            <a:p/>
          </p:txBody>
        </p:sp>
        <p:sp>
          <p:nvSpPr>
            <p:cNvPr id="129" name="pl128"/>
            <p:cNvSpPr/>
            <p:nvPr/>
          </p:nvSpPr>
          <p:spPr>
            <a:xfrm>
              <a:off x="8252122" y="478346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30" name="pl129"/>
            <p:cNvSpPr/>
            <p:nvPr/>
          </p:nvSpPr>
          <p:spPr>
            <a:xfrm>
              <a:off x="8252122" y="3779687"/>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31" name="pl130"/>
            <p:cNvSpPr/>
            <p:nvPr/>
          </p:nvSpPr>
          <p:spPr>
            <a:xfrm>
              <a:off x="8252122" y="2775907"/>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32" name="pl131"/>
            <p:cNvSpPr/>
            <p:nvPr/>
          </p:nvSpPr>
          <p:spPr>
            <a:xfrm>
              <a:off x="825212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33" name="pl132"/>
            <p:cNvSpPr/>
            <p:nvPr/>
          </p:nvSpPr>
          <p:spPr>
            <a:xfrm>
              <a:off x="8252122" y="428157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34" name="pl133"/>
            <p:cNvSpPr/>
            <p:nvPr/>
          </p:nvSpPr>
          <p:spPr>
            <a:xfrm>
              <a:off x="8252122" y="3277797"/>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35" name="pl134"/>
            <p:cNvSpPr/>
            <p:nvPr/>
          </p:nvSpPr>
          <p:spPr>
            <a:xfrm>
              <a:off x="8252122" y="2274017"/>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36" name="rc135"/>
            <p:cNvSpPr/>
            <p:nvPr/>
          </p:nvSpPr>
          <p:spPr>
            <a:xfrm>
              <a:off x="829195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7" name="rc136"/>
            <p:cNvSpPr/>
            <p:nvPr/>
          </p:nvSpPr>
          <p:spPr>
            <a:xfrm>
              <a:off x="829195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8" name="rc137"/>
            <p:cNvSpPr/>
            <p:nvPr/>
          </p:nvSpPr>
          <p:spPr>
            <a:xfrm>
              <a:off x="829195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9" name="rc138"/>
            <p:cNvSpPr/>
            <p:nvPr/>
          </p:nvSpPr>
          <p:spPr>
            <a:xfrm>
              <a:off x="8291955" y="4080821"/>
              <a:ext cx="238993" cy="12045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0" name="rc139"/>
            <p:cNvSpPr/>
            <p:nvPr/>
          </p:nvSpPr>
          <p:spPr>
            <a:xfrm>
              <a:off x="855750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1" name="rc140"/>
            <p:cNvSpPr/>
            <p:nvPr/>
          </p:nvSpPr>
          <p:spPr>
            <a:xfrm>
              <a:off x="855750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2" name="rc141"/>
            <p:cNvSpPr/>
            <p:nvPr/>
          </p:nvSpPr>
          <p:spPr>
            <a:xfrm>
              <a:off x="855750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3" name="rc142"/>
            <p:cNvSpPr/>
            <p:nvPr/>
          </p:nvSpPr>
          <p:spPr>
            <a:xfrm>
              <a:off x="8557503" y="3729498"/>
              <a:ext cx="238993" cy="155585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4" name="rc143"/>
            <p:cNvSpPr/>
            <p:nvPr/>
          </p:nvSpPr>
          <p:spPr>
            <a:xfrm>
              <a:off x="882305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5" name="rc144"/>
            <p:cNvSpPr/>
            <p:nvPr/>
          </p:nvSpPr>
          <p:spPr>
            <a:xfrm>
              <a:off x="882305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6" name="rc145"/>
            <p:cNvSpPr/>
            <p:nvPr/>
          </p:nvSpPr>
          <p:spPr>
            <a:xfrm>
              <a:off x="882305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7" name="rc146"/>
            <p:cNvSpPr/>
            <p:nvPr/>
          </p:nvSpPr>
          <p:spPr>
            <a:xfrm>
              <a:off x="8823052" y="3829876"/>
              <a:ext cx="238993" cy="14554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8" name="rc147"/>
            <p:cNvSpPr/>
            <p:nvPr/>
          </p:nvSpPr>
          <p:spPr>
            <a:xfrm>
              <a:off x="908860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9" name="rc148"/>
            <p:cNvSpPr/>
            <p:nvPr/>
          </p:nvSpPr>
          <p:spPr>
            <a:xfrm>
              <a:off x="908860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0" name="rc149"/>
            <p:cNvSpPr/>
            <p:nvPr/>
          </p:nvSpPr>
          <p:spPr>
            <a:xfrm>
              <a:off x="908860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1" name="rc150"/>
            <p:cNvSpPr/>
            <p:nvPr/>
          </p:nvSpPr>
          <p:spPr>
            <a:xfrm>
              <a:off x="9088601" y="3478553"/>
              <a:ext cx="238993" cy="180680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2" name="rc151"/>
            <p:cNvSpPr/>
            <p:nvPr/>
          </p:nvSpPr>
          <p:spPr>
            <a:xfrm>
              <a:off x="935415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3" name="rc152"/>
            <p:cNvSpPr/>
            <p:nvPr/>
          </p:nvSpPr>
          <p:spPr>
            <a:xfrm>
              <a:off x="935415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4" name="rc153"/>
            <p:cNvSpPr/>
            <p:nvPr/>
          </p:nvSpPr>
          <p:spPr>
            <a:xfrm>
              <a:off x="935415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5" name="rc154"/>
            <p:cNvSpPr/>
            <p:nvPr/>
          </p:nvSpPr>
          <p:spPr>
            <a:xfrm>
              <a:off x="9354150" y="4331767"/>
              <a:ext cx="238993" cy="95359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6" name="rc155"/>
            <p:cNvSpPr/>
            <p:nvPr/>
          </p:nvSpPr>
          <p:spPr>
            <a:xfrm>
              <a:off x="961969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7" name="rc156"/>
            <p:cNvSpPr/>
            <p:nvPr/>
          </p:nvSpPr>
          <p:spPr>
            <a:xfrm>
              <a:off x="961969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8" name="rc157"/>
            <p:cNvSpPr/>
            <p:nvPr/>
          </p:nvSpPr>
          <p:spPr>
            <a:xfrm>
              <a:off x="961969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9" name="rc158"/>
            <p:cNvSpPr/>
            <p:nvPr/>
          </p:nvSpPr>
          <p:spPr>
            <a:xfrm>
              <a:off x="9619698" y="4331767"/>
              <a:ext cx="238993" cy="95359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0" name="rc159"/>
            <p:cNvSpPr/>
            <p:nvPr/>
          </p:nvSpPr>
          <p:spPr>
            <a:xfrm>
              <a:off x="988524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1" name="rc160"/>
            <p:cNvSpPr/>
            <p:nvPr/>
          </p:nvSpPr>
          <p:spPr>
            <a:xfrm>
              <a:off x="988524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2" name="rc161"/>
            <p:cNvSpPr/>
            <p:nvPr/>
          </p:nvSpPr>
          <p:spPr>
            <a:xfrm>
              <a:off x="988524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3" name="rc162"/>
            <p:cNvSpPr/>
            <p:nvPr/>
          </p:nvSpPr>
          <p:spPr>
            <a:xfrm>
              <a:off x="9885247" y="4783468"/>
              <a:ext cx="238993" cy="50189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4" name="rc163"/>
            <p:cNvSpPr/>
            <p:nvPr/>
          </p:nvSpPr>
          <p:spPr>
            <a:xfrm>
              <a:off x="1015079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5" name="rc164"/>
            <p:cNvSpPr/>
            <p:nvPr/>
          </p:nvSpPr>
          <p:spPr>
            <a:xfrm>
              <a:off x="1015079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6" name="rc165"/>
            <p:cNvSpPr/>
            <p:nvPr/>
          </p:nvSpPr>
          <p:spPr>
            <a:xfrm>
              <a:off x="1015079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7" name="rc166"/>
            <p:cNvSpPr/>
            <p:nvPr/>
          </p:nvSpPr>
          <p:spPr>
            <a:xfrm>
              <a:off x="10150796" y="4632901"/>
              <a:ext cx="238993" cy="65245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8" name="rc167"/>
            <p:cNvSpPr/>
            <p:nvPr/>
          </p:nvSpPr>
          <p:spPr>
            <a:xfrm>
              <a:off x="1041634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9" name="rc168"/>
            <p:cNvSpPr/>
            <p:nvPr/>
          </p:nvSpPr>
          <p:spPr>
            <a:xfrm>
              <a:off x="1041634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0" name="rc169"/>
            <p:cNvSpPr/>
            <p:nvPr/>
          </p:nvSpPr>
          <p:spPr>
            <a:xfrm>
              <a:off x="1041634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1" name="rc170"/>
            <p:cNvSpPr/>
            <p:nvPr/>
          </p:nvSpPr>
          <p:spPr>
            <a:xfrm>
              <a:off x="10416345" y="4181199"/>
              <a:ext cx="238993" cy="11041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2" name="rc171"/>
            <p:cNvSpPr/>
            <p:nvPr/>
          </p:nvSpPr>
          <p:spPr>
            <a:xfrm>
              <a:off x="1068189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3" name="rc172"/>
            <p:cNvSpPr/>
            <p:nvPr/>
          </p:nvSpPr>
          <p:spPr>
            <a:xfrm>
              <a:off x="1068189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4" name="rc173"/>
            <p:cNvSpPr/>
            <p:nvPr/>
          </p:nvSpPr>
          <p:spPr>
            <a:xfrm>
              <a:off x="1068189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5" name="rc174"/>
            <p:cNvSpPr/>
            <p:nvPr/>
          </p:nvSpPr>
          <p:spPr>
            <a:xfrm>
              <a:off x="10681893" y="4181199"/>
              <a:ext cx="238993" cy="11041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6" name="rc175"/>
            <p:cNvSpPr/>
            <p:nvPr/>
          </p:nvSpPr>
          <p:spPr>
            <a:xfrm>
              <a:off x="1094744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7" name="rc176"/>
            <p:cNvSpPr/>
            <p:nvPr/>
          </p:nvSpPr>
          <p:spPr>
            <a:xfrm>
              <a:off x="1094744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8" name="rc177"/>
            <p:cNvSpPr/>
            <p:nvPr/>
          </p:nvSpPr>
          <p:spPr>
            <a:xfrm>
              <a:off x="1094744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9" name="rc178"/>
            <p:cNvSpPr/>
            <p:nvPr/>
          </p:nvSpPr>
          <p:spPr>
            <a:xfrm>
              <a:off x="10947442" y="4883846"/>
              <a:ext cx="238993" cy="4015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0" name="rc179"/>
            <p:cNvSpPr/>
            <p:nvPr/>
          </p:nvSpPr>
          <p:spPr>
            <a:xfrm>
              <a:off x="1121299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1" name="rc180"/>
            <p:cNvSpPr/>
            <p:nvPr/>
          </p:nvSpPr>
          <p:spPr>
            <a:xfrm>
              <a:off x="1121299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2" name="rc181"/>
            <p:cNvSpPr/>
            <p:nvPr/>
          </p:nvSpPr>
          <p:spPr>
            <a:xfrm>
              <a:off x="1121299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3" name="rc182"/>
            <p:cNvSpPr/>
            <p:nvPr/>
          </p:nvSpPr>
          <p:spPr>
            <a:xfrm>
              <a:off x="11212991" y="4783468"/>
              <a:ext cx="238993" cy="50189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4" name="pg183"/>
            <p:cNvSpPr/>
            <p:nvPr/>
          </p:nvSpPr>
          <p:spPr>
            <a:xfrm>
              <a:off x="9115713"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85" name="tx184"/>
            <p:cNvSpPr/>
            <p:nvPr/>
          </p:nvSpPr>
          <p:spPr>
            <a:xfrm>
              <a:off x="9240595"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186" name="pg185"/>
            <p:cNvSpPr/>
            <p:nvPr/>
          </p:nvSpPr>
          <p:spPr>
            <a:xfrm>
              <a:off x="9298075"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87" name="tx186"/>
            <p:cNvSpPr/>
            <p:nvPr/>
          </p:nvSpPr>
          <p:spPr>
            <a:xfrm>
              <a:off x="9402144"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188" name="rc187"/>
            <p:cNvSpPr/>
            <p:nvPr/>
          </p:nvSpPr>
          <p:spPr>
            <a:xfrm>
              <a:off x="8252122" y="2153563"/>
              <a:ext cx="3239694" cy="3131794"/>
            </a:xfrm>
            <a:prstGeom prst="rect">
              <a:avLst/>
            </a:prstGeom>
            <a:ln w="13550" cap="rnd">
              <a:solidFill>
                <a:srgbClr val="333333">
                  <a:alpha val="100000"/>
                </a:srgbClr>
              </a:solidFill>
              <a:prstDash val="solid"/>
              <a:round/>
            </a:ln>
          </p:spPr>
          <p:txBody>
            <a:bodyPr/>
            <a:lstStyle/>
            <a:p/>
          </p:txBody>
        </p:sp>
        <p:sp>
          <p:nvSpPr>
            <p:cNvPr id="189" name="rc188"/>
            <p:cNvSpPr/>
            <p:nvPr/>
          </p:nvSpPr>
          <p:spPr>
            <a:xfrm>
              <a:off x="11491817" y="2153563"/>
              <a:ext cx="3239694" cy="3131794"/>
            </a:xfrm>
            <a:prstGeom prst="rect">
              <a:avLst/>
            </a:prstGeom>
            <a:solidFill>
              <a:srgbClr val="FFFFFF">
                <a:alpha val="100000"/>
              </a:srgbClr>
            </a:solidFill>
          </p:spPr>
          <p:txBody>
            <a:bodyPr/>
            <a:lstStyle/>
            <a:p/>
          </p:txBody>
        </p:sp>
        <p:sp>
          <p:nvSpPr>
            <p:cNvPr id="190" name="pl189"/>
            <p:cNvSpPr/>
            <p:nvPr/>
          </p:nvSpPr>
          <p:spPr>
            <a:xfrm>
              <a:off x="11491817" y="478346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91" name="pl190"/>
            <p:cNvSpPr/>
            <p:nvPr/>
          </p:nvSpPr>
          <p:spPr>
            <a:xfrm>
              <a:off x="11491817" y="3779687"/>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92" name="pl191"/>
            <p:cNvSpPr/>
            <p:nvPr/>
          </p:nvSpPr>
          <p:spPr>
            <a:xfrm>
              <a:off x="11491817" y="2775907"/>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93" name="pl192"/>
            <p:cNvSpPr/>
            <p:nvPr/>
          </p:nvSpPr>
          <p:spPr>
            <a:xfrm>
              <a:off x="11491817"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94" name="pl193"/>
            <p:cNvSpPr/>
            <p:nvPr/>
          </p:nvSpPr>
          <p:spPr>
            <a:xfrm>
              <a:off x="11491817" y="428157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95" name="pl194"/>
            <p:cNvSpPr/>
            <p:nvPr/>
          </p:nvSpPr>
          <p:spPr>
            <a:xfrm>
              <a:off x="11491817" y="3277797"/>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96" name="pl195"/>
            <p:cNvSpPr/>
            <p:nvPr/>
          </p:nvSpPr>
          <p:spPr>
            <a:xfrm>
              <a:off x="11491817" y="2274017"/>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97" name="rc196"/>
            <p:cNvSpPr/>
            <p:nvPr/>
          </p:nvSpPr>
          <p:spPr>
            <a:xfrm>
              <a:off x="11531649"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8" name="rc197"/>
            <p:cNvSpPr/>
            <p:nvPr/>
          </p:nvSpPr>
          <p:spPr>
            <a:xfrm>
              <a:off x="11531649"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9" name="rc198"/>
            <p:cNvSpPr/>
            <p:nvPr/>
          </p:nvSpPr>
          <p:spPr>
            <a:xfrm>
              <a:off x="11531649"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0" name="rc199"/>
            <p:cNvSpPr/>
            <p:nvPr/>
          </p:nvSpPr>
          <p:spPr>
            <a:xfrm>
              <a:off x="11531649" y="4582712"/>
              <a:ext cx="238993" cy="70264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1" name="rc200"/>
            <p:cNvSpPr/>
            <p:nvPr/>
          </p:nvSpPr>
          <p:spPr>
            <a:xfrm>
              <a:off x="1179719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2" name="rc201"/>
            <p:cNvSpPr/>
            <p:nvPr/>
          </p:nvSpPr>
          <p:spPr>
            <a:xfrm>
              <a:off x="1179719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3" name="rc202"/>
            <p:cNvSpPr/>
            <p:nvPr/>
          </p:nvSpPr>
          <p:spPr>
            <a:xfrm>
              <a:off x="1179719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4" name="rc203"/>
            <p:cNvSpPr/>
            <p:nvPr/>
          </p:nvSpPr>
          <p:spPr>
            <a:xfrm>
              <a:off x="11797198" y="4331767"/>
              <a:ext cx="238993" cy="95359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5" name="rc204"/>
            <p:cNvSpPr/>
            <p:nvPr/>
          </p:nvSpPr>
          <p:spPr>
            <a:xfrm>
              <a:off x="1206274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6" name="rc205"/>
            <p:cNvSpPr/>
            <p:nvPr/>
          </p:nvSpPr>
          <p:spPr>
            <a:xfrm>
              <a:off x="1206274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7" name="rc206"/>
            <p:cNvSpPr/>
            <p:nvPr/>
          </p:nvSpPr>
          <p:spPr>
            <a:xfrm>
              <a:off x="1206274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8" name="rc207"/>
            <p:cNvSpPr/>
            <p:nvPr/>
          </p:nvSpPr>
          <p:spPr>
            <a:xfrm>
              <a:off x="12062747" y="4080821"/>
              <a:ext cx="238993" cy="12045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9" name="rc208"/>
            <p:cNvSpPr/>
            <p:nvPr/>
          </p:nvSpPr>
          <p:spPr>
            <a:xfrm>
              <a:off x="1232829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232829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232829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2328296" y="4381956"/>
              <a:ext cx="238993" cy="90340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259384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259384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259384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2593845" y="3729498"/>
              <a:ext cx="238993" cy="155585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285939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285939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285939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2859393" y="4181199"/>
              <a:ext cx="238993" cy="11041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312494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312494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312494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3124942" y="4281578"/>
              <a:ext cx="238993" cy="100378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rc224"/>
            <p:cNvSpPr/>
            <p:nvPr/>
          </p:nvSpPr>
          <p:spPr>
            <a:xfrm>
              <a:off x="1339049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6" name="rc225"/>
            <p:cNvSpPr/>
            <p:nvPr/>
          </p:nvSpPr>
          <p:spPr>
            <a:xfrm>
              <a:off x="1339049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7" name="rc226"/>
            <p:cNvSpPr/>
            <p:nvPr/>
          </p:nvSpPr>
          <p:spPr>
            <a:xfrm>
              <a:off x="1339049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8" name="rc227"/>
            <p:cNvSpPr/>
            <p:nvPr/>
          </p:nvSpPr>
          <p:spPr>
            <a:xfrm>
              <a:off x="13390491" y="4030632"/>
              <a:ext cx="238993" cy="125472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9" name="rc228"/>
            <p:cNvSpPr/>
            <p:nvPr/>
          </p:nvSpPr>
          <p:spPr>
            <a:xfrm>
              <a:off x="1365604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0" name="rc229"/>
            <p:cNvSpPr/>
            <p:nvPr/>
          </p:nvSpPr>
          <p:spPr>
            <a:xfrm>
              <a:off x="1365604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1" name="rc230"/>
            <p:cNvSpPr/>
            <p:nvPr/>
          </p:nvSpPr>
          <p:spPr>
            <a:xfrm>
              <a:off x="1365604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2" name="rc231"/>
            <p:cNvSpPr/>
            <p:nvPr/>
          </p:nvSpPr>
          <p:spPr>
            <a:xfrm>
              <a:off x="13656040" y="4181199"/>
              <a:ext cx="238993" cy="11041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3" name="rc232"/>
            <p:cNvSpPr/>
            <p:nvPr/>
          </p:nvSpPr>
          <p:spPr>
            <a:xfrm>
              <a:off x="1392158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4" name="rc233"/>
            <p:cNvSpPr/>
            <p:nvPr/>
          </p:nvSpPr>
          <p:spPr>
            <a:xfrm>
              <a:off x="1392158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5" name="rc234"/>
            <p:cNvSpPr/>
            <p:nvPr/>
          </p:nvSpPr>
          <p:spPr>
            <a:xfrm>
              <a:off x="1392158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6" name="rc235"/>
            <p:cNvSpPr/>
            <p:nvPr/>
          </p:nvSpPr>
          <p:spPr>
            <a:xfrm>
              <a:off x="13921588" y="4030632"/>
              <a:ext cx="238993" cy="125472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7" name="rc236"/>
            <p:cNvSpPr/>
            <p:nvPr/>
          </p:nvSpPr>
          <p:spPr>
            <a:xfrm>
              <a:off x="1418713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8" name="rc237"/>
            <p:cNvSpPr/>
            <p:nvPr/>
          </p:nvSpPr>
          <p:spPr>
            <a:xfrm>
              <a:off x="1418713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9" name="rc238"/>
            <p:cNvSpPr/>
            <p:nvPr/>
          </p:nvSpPr>
          <p:spPr>
            <a:xfrm>
              <a:off x="1418713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0" name="rc239"/>
            <p:cNvSpPr/>
            <p:nvPr/>
          </p:nvSpPr>
          <p:spPr>
            <a:xfrm>
              <a:off x="14187137" y="4432145"/>
              <a:ext cx="238993" cy="8532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1" name="rc240"/>
            <p:cNvSpPr/>
            <p:nvPr/>
          </p:nvSpPr>
          <p:spPr>
            <a:xfrm>
              <a:off x="1445268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2" name="rc241"/>
            <p:cNvSpPr/>
            <p:nvPr/>
          </p:nvSpPr>
          <p:spPr>
            <a:xfrm>
              <a:off x="1445268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3" name="rc242"/>
            <p:cNvSpPr/>
            <p:nvPr/>
          </p:nvSpPr>
          <p:spPr>
            <a:xfrm>
              <a:off x="1445268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4" name="rc243"/>
            <p:cNvSpPr/>
            <p:nvPr/>
          </p:nvSpPr>
          <p:spPr>
            <a:xfrm>
              <a:off x="14452686" y="4632901"/>
              <a:ext cx="238993" cy="65245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5" name="pg244"/>
            <p:cNvSpPr/>
            <p:nvPr/>
          </p:nvSpPr>
          <p:spPr>
            <a:xfrm>
              <a:off x="12355408"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46" name="tx245"/>
            <p:cNvSpPr/>
            <p:nvPr/>
          </p:nvSpPr>
          <p:spPr>
            <a:xfrm>
              <a:off x="12480290"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247" name="pg246"/>
            <p:cNvSpPr/>
            <p:nvPr/>
          </p:nvSpPr>
          <p:spPr>
            <a:xfrm>
              <a:off x="12537770"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48" name="tx247"/>
            <p:cNvSpPr/>
            <p:nvPr/>
          </p:nvSpPr>
          <p:spPr>
            <a:xfrm>
              <a:off x="12641839"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249" name="rc248"/>
            <p:cNvSpPr/>
            <p:nvPr/>
          </p:nvSpPr>
          <p:spPr>
            <a:xfrm>
              <a:off x="11491817" y="2153563"/>
              <a:ext cx="3239694" cy="3131794"/>
            </a:xfrm>
            <a:prstGeom prst="rect">
              <a:avLst/>
            </a:prstGeom>
            <a:ln w="13550" cap="rnd">
              <a:solidFill>
                <a:srgbClr val="333333">
                  <a:alpha val="100000"/>
                </a:srgbClr>
              </a:solidFill>
              <a:prstDash val="solid"/>
              <a:round/>
            </a:ln>
          </p:spPr>
          <p:txBody>
            <a:bodyPr/>
            <a:lstStyle/>
            <a:p/>
          </p:txBody>
        </p:sp>
        <p:sp>
          <p:nvSpPr>
            <p:cNvPr id="250" name="rc249"/>
            <p:cNvSpPr/>
            <p:nvPr/>
          </p:nvSpPr>
          <p:spPr>
            <a:xfrm>
              <a:off x="14731512" y="2153563"/>
              <a:ext cx="3239694" cy="3131794"/>
            </a:xfrm>
            <a:prstGeom prst="rect">
              <a:avLst/>
            </a:prstGeom>
            <a:solidFill>
              <a:srgbClr val="FFFFFF">
                <a:alpha val="100000"/>
              </a:srgbClr>
            </a:solidFill>
          </p:spPr>
          <p:txBody>
            <a:bodyPr/>
            <a:lstStyle/>
            <a:p/>
          </p:txBody>
        </p:sp>
        <p:sp>
          <p:nvSpPr>
            <p:cNvPr id="251" name="pl250"/>
            <p:cNvSpPr/>
            <p:nvPr/>
          </p:nvSpPr>
          <p:spPr>
            <a:xfrm>
              <a:off x="14731512" y="478346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52" name="pl251"/>
            <p:cNvSpPr/>
            <p:nvPr/>
          </p:nvSpPr>
          <p:spPr>
            <a:xfrm>
              <a:off x="14731512" y="3779687"/>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53" name="pl252"/>
            <p:cNvSpPr/>
            <p:nvPr/>
          </p:nvSpPr>
          <p:spPr>
            <a:xfrm>
              <a:off x="14731512" y="2775907"/>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54" name="pl253"/>
            <p:cNvSpPr/>
            <p:nvPr/>
          </p:nvSpPr>
          <p:spPr>
            <a:xfrm>
              <a:off x="1473151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55" name="pl254"/>
            <p:cNvSpPr/>
            <p:nvPr/>
          </p:nvSpPr>
          <p:spPr>
            <a:xfrm>
              <a:off x="14731512" y="428157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56" name="pl255"/>
            <p:cNvSpPr/>
            <p:nvPr/>
          </p:nvSpPr>
          <p:spPr>
            <a:xfrm>
              <a:off x="14731512" y="3277797"/>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57" name="pl256"/>
            <p:cNvSpPr/>
            <p:nvPr/>
          </p:nvSpPr>
          <p:spPr>
            <a:xfrm>
              <a:off x="14731512" y="2274017"/>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58" name="rc257"/>
            <p:cNvSpPr/>
            <p:nvPr/>
          </p:nvSpPr>
          <p:spPr>
            <a:xfrm>
              <a:off x="14771344"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9" name="rc258"/>
            <p:cNvSpPr/>
            <p:nvPr/>
          </p:nvSpPr>
          <p:spPr>
            <a:xfrm>
              <a:off x="14771344"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0" name="rc259"/>
            <p:cNvSpPr/>
            <p:nvPr/>
          </p:nvSpPr>
          <p:spPr>
            <a:xfrm>
              <a:off x="14771344"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1" name="rc260"/>
            <p:cNvSpPr/>
            <p:nvPr/>
          </p:nvSpPr>
          <p:spPr>
            <a:xfrm>
              <a:off x="14771344" y="4733279"/>
              <a:ext cx="238993" cy="55207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2" name="rc261"/>
            <p:cNvSpPr/>
            <p:nvPr/>
          </p:nvSpPr>
          <p:spPr>
            <a:xfrm>
              <a:off x="1503689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3" name="rc262"/>
            <p:cNvSpPr/>
            <p:nvPr/>
          </p:nvSpPr>
          <p:spPr>
            <a:xfrm>
              <a:off x="1503689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4" name="rc263"/>
            <p:cNvSpPr/>
            <p:nvPr/>
          </p:nvSpPr>
          <p:spPr>
            <a:xfrm>
              <a:off x="1503689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5" name="rc264"/>
            <p:cNvSpPr/>
            <p:nvPr/>
          </p:nvSpPr>
          <p:spPr>
            <a:xfrm>
              <a:off x="15036893" y="4482334"/>
              <a:ext cx="238993" cy="8030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6" name="rc265"/>
            <p:cNvSpPr/>
            <p:nvPr/>
          </p:nvSpPr>
          <p:spPr>
            <a:xfrm>
              <a:off x="1530244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7" name="rc266"/>
            <p:cNvSpPr/>
            <p:nvPr/>
          </p:nvSpPr>
          <p:spPr>
            <a:xfrm>
              <a:off x="1530244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8" name="rc267"/>
            <p:cNvSpPr/>
            <p:nvPr/>
          </p:nvSpPr>
          <p:spPr>
            <a:xfrm>
              <a:off x="1530244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9" name="rc268"/>
            <p:cNvSpPr/>
            <p:nvPr/>
          </p:nvSpPr>
          <p:spPr>
            <a:xfrm>
              <a:off x="15302442" y="4030632"/>
              <a:ext cx="238993" cy="125472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0" name="rc269"/>
            <p:cNvSpPr/>
            <p:nvPr/>
          </p:nvSpPr>
          <p:spPr>
            <a:xfrm>
              <a:off x="1556799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1" name="rc270"/>
            <p:cNvSpPr/>
            <p:nvPr/>
          </p:nvSpPr>
          <p:spPr>
            <a:xfrm>
              <a:off x="1556799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2" name="rc271"/>
            <p:cNvSpPr/>
            <p:nvPr/>
          </p:nvSpPr>
          <p:spPr>
            <a:xfrm>
              <a:off x="1556799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3" name="rc272"/>
            <p:cNvSpPr/>
            <p:nvPr/>
          </p:nvSpPr>
          <p:spPr>
            <a:xfrm>
              <a:off x="15567991" y="4281578"/>
              <a:ext cx="238993" cy="100378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4" name="rc273"/>
            <p:cNvSpPr/>
            <p:nvPr/>
          </p:nvSpPr>
          <p:spPr>
            <a:xfrm>
              <a:off x="15833539"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5" name="rc274"/>
            <p:cNvSpPr/>
            <p:nvPr/>
          </p:nvSpPr>
          <p:spPr>
            <a:xfrm>
              <a:off x="15833539"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6" name="rc275"/>
            <p:cNvSpPr/>
            <p:nvPr/>
          </p:nvSpPr>
          <p:spPr>
            <a:xfrm>
              <a:off x="15833539"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7" name="rc276"/>
            <p:cNvSpPr/>
            <p:nvPr/>
          </p:nvSpPr>
          <p:spPr>
            <a:xfrm>
              <a:off x="15833539" y="4131010"/>
              <a:ext cx="238993" cy="115434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8" name="rc277"/>
            <p:cNvSpPr/>
            <p:nvPr/>
          </p:nvSpPr>
          <p:spPr>
            <a:xfrm>
              <a:off x="1609908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9" name="rc278"/>
            <p:cNvSpPr/>
            <p:nvPr/>
          </p:nvSpPr>
          <p:spPr>
            <a:xfrm>
              <a:off x="1609908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0" name="rc279"/>
            <p:cNvSpPr/>
            <p:nvPr/>
          </p:nvSpPr>
          <p:spPr>
            <a:xfrm>
              <a:off x="1609908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1" name="rc280"/>
            <p:cNvSpPr/>
            <p:nvPr/>
          </p:nvSpPr>
          <p:spPr>
            <a:xfrm>
              <a:off x="16099088" y="5184980"/>
              <a:ext cx="238993" cy="1003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2" name="pg281"/>
            <p:cNvSpPr/>
            <p:nvPr/>
          </p:nvSpPr>
          <p:spPr>
            <a:xfrm>
              <a:off x="15595103"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83" name="tx282"/>
            <p:cNvSpPr/>
            <p:nvPr/>
          </p:nvSpPr>
          <p:spPr>
            <a:xfrm>
              <a:off x="15719985"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284" name="pg283"/>
            <p:cNvSpPr/>
            <p:nvPr/>
          </p:nvSpPr>
          <p:spPr>
            <a:xfrm>
              <a:off x="16247291"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85" name="rc284"/>
            <p:cNvSpPr/>
            <p:nvPr/>
          </p:nvSpPr>
          <p:spPr>
            <a:xfrm>
              <a:off x="14731512" y="2153563"/>
              <a:ext cx="3239694" cy="3131794"/>
            </a:xfrm>
            <a:prstGeom prst="rect">
              <a:avLst/>
            </a:prstGeom>
            <a:ln w="13550" cap="rnd">
              <a:solidFill>
                <a:srgbClr val="333333">
                  <a:alpha val="100000"/>
                </a:srgbClr>
              </a:solidFill>
              <a:prstDash val="solid"/>
              <a:round/>
            </a:ln>
          </p:spPr>
          <p:txBody>
            <a:bodyPr/>
            <a:lstStyle/>
            <a:p/>
          </p:txBody>
        </p:sp>
        <p:sp>
          <p:nvSpPr>
            <p:cNvPr id="286" name="tx285"/>
            <p:cNvSpPr/>
            <p:nvPr/>
          </p:nvSpPr>
          <p:spPr>
            <a:xfrm>
              <a:off x="311005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87" name="tx286"/>
            <p:cNvSpPr/>
            <p:nvPr/>
          </p:nvSpPr>
          <p:spPr>
            <a:xfrm>
              <a:off x="634974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88" name="tx287"/>
            <p:cNvSpPr/>
            <p:nvPr/>
          </p:nvSpPr>
          <p:spPr>
            <a:xfrm>
              <a:off x="958944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89" name="tx288"/>
            <p:cNvSpPr/>
            <p:nvPr/>
          </p:nvSpPr>
          <p:spPr>
            <a:xfrm>
              <a:off x="1282913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90" name="tx289"/>
            <p:cNvSpPr/>
            <p:nvPr/>
          </p:nvSpPr>
          <p:spPr>
            <a:xfrm>
              <a:off x="1606883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91" name="pl290"/>
            <p:cNvSpPr/>
            <p:nvPr/>
          </p:nvSpPr>
          <p:spPr>
            <a:xfrm>
              <a:off x="193206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2" name="pl291"/>
            <p:cNvSpPr/>
            <p:nvPr/>
          </p:nvSpPr>
          <p:spPr>
            <a:xfrm>
              <a:off x="21976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3" name="pl292"/>
            <p:cNvSpPr/>
            <p:nvPr/>
          </p:nvSpPr>
          <p:spPr>
            <a:xfrm>
              <a:off x="24631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4" name="pl293"/>
            <p:cNvSpPr/>
            <p:nvPr/>
          </p:nvSpPr>
          <p:spPr>
            <a:xfrm>
              <a:off x="27287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5" name="pl294"/>
            <p:cNvSpPr/>
            <p:nvPr/>
          </p:nvSpPr>
          <p:spPr>
            <a:xfrm>
              <a:off x="29942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6" name="pl295"/>
            <p:cNvSpPr/>
            <p:nvPr/>
          </p:nvSpPr>
          <p:spPr>
            <a:xfrm>
              <a:off x="3259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7" name="pl296"/>
            <p:cNvSpPr/>
            <p:nvPr/>
          </p:nvSpPr>
          <p:spPr>
            <a:xfrm>
              <a:off x="3525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8" name="pl297"/>
            <p:cNvSpPr/>
            <p:nvPr/>
          </p:nvSpPr>
          <p:spPr>
            <a:xfrm>
              <a:off x="37909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9" name="pl298"/>
            <p:cNvSpPr/>
            <p:nvPr/>
          </p:nvSpPr>
          <p:spPr>
            <a:xfrm>
              <a:off x="4056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0" name="pl299"/>
            <p:cNvSpPr/>
            <p:nvPr/>
          </p:nvSpPr>
          <p:spPr>
            <a:xfrm>
              <a:off x="432200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1" name="pl300"/>
            <p:cNvSpPr/>
            <p:nvPr/>
          </p:nvSpPr>
          <p:spPr>
            <a:xfrm>
              <a:off x="45875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2" name="pl301"/>
            <p:cNvSpPr/>
            <p:nvPr/>
          </p:nvSpPr>
          <p:spPr>
            <a:xfrm>
              <a:off x="4853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tx302"/>
            <p:cNvSpPr/>
            <p:nvPr/>
          </p:nvSpPr>
          <p:spPr>
            <a:xfrm rot="-5400000">
              <a:off x="185127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04" name="tx303"/>
            <p:cNvSpPr/>
            <p:nvPr/>
          </p:nvSpPr>
          <p:spPr>
            <a:xfrm rot="-5400000">
              <a:off x="210701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05" name="tx304"/>
            <p:cNvSpPr/>
            <p:nvPr/>
          </p:nvSpPr>
          <p:spPr>
            <a:xfrm rot="-5400000">
              <a:off x="237265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06" name="tx305"/>
            <p:cNvSpPr/>
            <p:nvPr/>
          </p:nvSpPr>
          <p:spPr>
            <a:xfrm rot="-5400000">
              <a:off x="263633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07" name="tx306"/>
            <p:cNvSpPr/>
            <p:nvPr/>
          </p:nvSpPr>
          <p:spPr>
            <a:xfrm rot="-5400000">
              <a:off x="287123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08" name="tx307"/>
            <p:cNvSpPr/>
            <p:nvPr/>
          </p:nvSpPr>
          <p:spPr>
            <a:xfrm rot="-5400000">
              <a:off x="3179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09" name="tx308"/>
            <p:cNvSpPr/>
            <p:nvPr/>
          </p:nvSpPr>
          <p:spPr>
            <a:xfrm rot="-5400000">
              <a:off x="347426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10" name="tx309"/>
            <p:cNvSpPr/>
            <p:nvPr/>
          </p:nvSpPr>
          <p:spPr>
            <a:xfrm rot="-5400000">
              <a:off x="367765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11" name="tx310"/>
            <p:cNvSpPr/>
            <p:nvPr/>
          </p:nvSpPr>
          <p:spPr>
            <a:xfrm rot="-5400000">
              <a:off x="394315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12" name="tx311"/>
            <p:cNvSpPr/>
            <p:nvPr/>
          </p:nvSpPr>
          <p:spPr>
            <a:xfrm rot="-5400000">
              <a:off x="4245125"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13" name="tx312"/>
            <p:cNvSpPr/>
            <p:nvPr/>
          </p:nvSpPr>
          <p:spPr>
            <a:xfrm rot="-5400000">
              <a:off x="449205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14" name="tx313"/>
            <p:cNvSpPr/>
            <p:nvPr/>
          </p:nvSpPr>
          <p:spPr>
            <a:xfrm rot="-5400000">
              <a:off x="475760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15" name="pl314"/>
            <p:cNvSpPr/>
            <p:nvPr/>
          </p:nvSpPr>
          <p:spPr>
            <a:xfrm>
              <a:off x="51717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pl315"/>
            <p:cNvSpPr/>
            <p:nvPr/>
          </p:nvSpPr>
          <p:spPr>
            <a:xfrm>
              <a:off x="54373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pl316"/>
            <p:cNvSpPr/>
            <p:nvPr/>
          </p:nvSpPr>
          <p:spPr>
            <a:xfrm>
              <a:off x="57028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8" name="pl317"/>
            <p:cNvSpPr/>
            <p:nvPr/>
          </p:nvSpPr>
          <p:spPr>
            <a:xfrm>
              <a:off x="59684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pl318"/>
            <p:cNvSpPr/>
            <p:nvPr/>
          </p:nvSpPr>
          <p:spPr>
            <a:xfrm>
              <a:off x="62339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pl319"/>
            <p:cNvSpPr/>
            <p:nvPr/>
          </p:nvSpPr>
          <p:spPr>
            <a:xfrm>
              <a:off x="64995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1" name="pl320"/>
            <p:cNvSpPr/>
            <p:nvPr/>
          </p:nvSpPr>
          <p:spPr>
            <a:xfrm>
              <a:off x="6765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pl321"/>
            <p:cNvSpPr/>
            <p:nvPr/>
          </p:nvSpPr>
          <p:spPr>
            <a:xfrm>
              <a:off x="70305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3" name="pl322"/>
            <p:cNvSpPr/>
            <p:nvPr/>
          </p:nvSpPr>
          <p:spPr>
            <a:xfrm>
              <a:off x="72961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4" name="pl323"/>
            <p:cNvSpPr/>
            <p:nvPr/>
          </p:nvSpPr>
          <p:spPr>
            <a:xfrm>
              <a:off x="75616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5" name="pl324"/>
            <p:cNvSpPr/>
            <p:nvPr/>
          </p:nvSpPr>
          <p:spPr>
            <a:xfrm>
              <a:off x="78272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6" name="pl325"/>
            <p:cNvSpPr/>
            <p:nvPr/>
          </p:nvSpPr>
          <p:spPr>
            <a:xfrm>
              <a:off x="8092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tx326"/>
            <p:cNvSpPr/>
            <p:nvPr/>
          </p:nvSpPr>
          <p:spPr>
            <a:xfrm rot="-5400000">
              <a:off x="509097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28" name="tx327"/>
            <p:cNvSpPr/>
            <p:nvPr/>
          </p:nvSpPr>
          <p:spPr>
            <a:xfrm rot="-5400000">
              <a:off x="534671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29" name="tx328"/>
            <p:cNvSpPr/>
            <p:nvPr/>
          </p:nvSpPr>
          <p:spPr>
            <a:xfrm rot="-5400000">
              <a:off x="561234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30" name="tx329"/>
            <p:cNvSpPr/>
            <p:nvPr/>
          </p:nvSpPr>
          <p:spPr>
            <a:xfrm rot="-5400000">
              <a:off x="587603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31" name="tx330"/>
            <p:cNvSpPr/>
            <p:nvPr/>
          </p:nvSpPr>
          <p:spPr>
            <a:xfrm rot="-5400000">
              <a:off x="611093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32" name="tx331"/>
            <p:cNvSpPr/>
            <p:nvPr/>
          </p:nvSpPr>
          <p:spPr>
            <a:xfrm rot="-5400000">
              <a:off x="641871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33" name="tx332"/>
            <p:cNvSpPr/>
            <p:nvPr/>
          </p:nvSpPr>
          <p:spPr>
            <a:xfrm rot="-5400000">
              <a:off x="671395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34" name="tx333"/>
            <p:cNvSpPr/>
            <p:nvPr/>
          </p:nvSpPr>
          <p:spPr>
            <a:xfrm rot="-5400000">
              <a:off x="691734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35" name="tx334"/>
            <p:cNvSpPr/>
            <p:nvPr/>
          </p:nvSpPr>
          <p:spPr>
            <a:xfrm rot="-5400000">
              <a:off x="718285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36" name="tx335"/>
            <p:cNvSpPr/>
            <p:nvPr/>
          </p:nvSpPr>
          <p:spPr>
            <a:xfrm rot="-5400000">
              <a:off x="74848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37" name="tx336"/>
            <p:cNvSpPr/>
            <p:nvPr/>
          </p:nvSpPr>
          <p:spPr>
            <a:xfrm rot="-5400000">
              <a:off x="773174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38" name="tx337"/>
            <p:cNvSpPr/>
            <p:nvPr/>
          </p:nvSpPr>
          <p:spPr>
            <a:xfrm rot="-5400000">
              <a:off x="79972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39" name="pl338"/>
            <p:cNvSpPr/>
            <p:nvPr/>
          </p:nvSpPr>
          <p:spPr>
            <a:xfrm>
              <a:off x="84114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pl339"/>
            <p:cNvSpPr/>
            <p:nvPr/>
          </p:nvSpPr>
          <p:spPr>
            <a:xfrm>
              <a:off x="86770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pl340"/>
            <p:cNvSpPr/>
            <p:nvPr/>
          </p:nvSpPr>
          <p:spPr>
            <a:xfrm>
              <a:off x="89425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pl341"/>
            <p:cNvSpPr/>
            <p:nvPr/>
          </p:nvSpPr>
          <p:spPr>
            <a:xfrm>
              <a:off x="9208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3" name="pl342"/>
            <p:cNvSpPr/>
            <p:nvPr/>
          </p:nvSpPr>
          <p:spPr>
            <a:xfrm>
              <a:off x="94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4" name="pl343"/>
            <p:cNvSpPr/>
            <p:nvPr/>
          </p:nvSpPr>
          <p:spPr>
            <a:xfrm>
              <a:off x="97391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5" name="pl344"/>
            <p:cNvSpPr/>
            <p:nvPr/>
          </p:nvSpPr>
          <p:spPr>
            <a:xfrm>
              <a:off x="100047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pl345"/>
            <p:cNvSpPr/>
            <p:nvPr/>
          </p:nvSpPr>
          <p:spPr>
            <a:xfrm>
              <a:off x="102702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7" name="pl346"/>
            <p:cNvSpPr/>
            <p:nvPr/>
          </p:nvSpPr>
          <p:spPr>
            <a:xfrm>
              <a:off x="1053584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8" name="pl347"/>
            <p:cNvSpPr/>
            <p:nvPr/>
          </p:nvSpPr>
          <p:spPr>
            <a:xfrm>
              <a:off x="108013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9" name="pl348"/>
            <p:cNvSpPr/>
            <p:nvPr/>
          </p:nvSpPr>
          <p:spPr>
            <a:xfrm>
              <a:off x="11066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0" name="pl349"/>
            <p:cNvSpPr/>
            <p:nvPr/>
          </p:nvSpPr>
          <p:spPr>
            <a:xfrm>
              <a:off x="113324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tx350"/>
            <p:cNvSpPr/>
            <p:nvPr/>
          </p:nvSpPr>
          <p:spPr>
            <a:xfrm rot="-5400000">
              <a:off x="833066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52" name="tx351"/>
            <p:cNvSpPr/>
            <p:nvPr/>
          </p:nvSpPr>
          <p:spPr>
            <a:xfrm rot="-5400000">
              <a:off x="858640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53" name="tx352"/>
            <p:cNvSpPr/>
            <p:nvPr/>
          </p:nvSpPr>
          <p:spPr>
            <a:xfrm rot="-5400000">
              <a:off x="885204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54" name="tx353"/>
            <p:cNvSpPr/>
            <p:nvPr/>
          </p:nvSpPr>
          <p:spPr>
            <a:xfrm rot="-5400000">
              <a:off x="911572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55" name="tx354"/>
            <p:cNvSpPr/>
            <p:nvPr/>
          </p:nvSpPr>
          <p:spPr>
            <a:xfrm rot="-5400000">
              <a:off x="935062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56" name="tx355"/>
            <p:cNvSpPr/>
            <p:nvPr/>
          </p:nvSpPr>
          <p:spPr>
            <a:xfrm rot="-5400000">
              <a:off x="965841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57" name="tx356"/>
            <p:cNvSpPr/>
            <p:nvPr/>
          </p:nvSpPr>
          <p:spPr>
            <a:xfrm rot="-5400000">
              <a:off x="995365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58" name="tx357"/>
            <p:cNvSpPr/>
            <p:nvPr/>
          </p:nvSpPr>
          <p:spPr>
            <a:xfrm rot="-5400000">
              <a:off x="1015704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59" name="tx358"/>
            <p:cNvSpPr/>
            <p:nvPr/>
          </p:nvSpPr>
          <p:spPr>
            <a:xfrm rot="-5400000">
              <a:off x="1042254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60" name="tx359"/>
            <p:cNvSpPr/>
            <p:nvPr/>
          </p:nvSpPr>
          <p:spPr>
            <a:xfrm rot="-5400000">
              <a:off x="1072451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61" name="tx360"/>
            <p:cNvSpPr/>
            <p:nvPr/>
          </p:nvSpPr>
          <p:spPr>
            <a:xfrm rot="-5400000">
              <a:off x="1097144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62" name="tx361"/>
            <p:cNvSpPr/>
            <p:nvPr/>
          </p:nvSpPr>
          <p:spPr>
            <a:xfrm rot="-5400000">
              <a:off x="1123699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63" name="pl362"/>
            <p:cNvSpPr/>
            <p:nvPr/>
          </p:nvSpPr>
          <p:spPr>
            <a:xfrm>
              <a:off x="1165114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4" name="pl363"/>
            <p:cNvSpPr/>
            <p:nvPr/>
          </p:nvSpPr>
          <p:spPr>
            <a:xfrm>
              <a:off x="119166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5" name="pl364"/>
            <p:cNvSpPr/>
            <p:nvPr/>
          </p:nvSpPr>
          <p:spPr>
            <a:xfrm>
              <a:off x="121822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6" name="pl365"/>
            <p:cNvSpPr/>
            <p:nvPr/>
          </p:nvSpPr>
          <p:spPr>
            <a:xfrm>
              <a:off x="12447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7" name="pl366"/>
            <p:cNvSpPr/>
            <p:nvPr/>
          </p:nvSpPr>
          <p:spPr>
            <a:xfrm>
              <a:off x="12713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8" name="pl367"/>
            <p:cNvSpPr/>
            <p:nvPr/>
          </p:nvSpPr>
          <p:spPr>
            <a:xfrm>
              <a:off x="129788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9" name="pl368"/>
            <p:cNvSpPr/>
            <p:nvPr/>
          </p:nvSpPr>
          <p:spPr>
            <a:xfrm>
              <a:off x="132444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0" name="pl369"/>
            <p:cNvSpPr/>
            <p:nvPr/>
          </p:nvSpPr>
          <p:spPr>
            <a:xfrm>
              <a:off x="135099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1" name="pl370"/>
            <p:cNvSpPr/>
            <p:nvPr/>
          </p:nvSpPr>
          <p:spPr>
            <a:xfrm>
              <a:off x="13775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2" name="pl371"/>
            <p:cNvSpPr/>
            <p:nvPr/>
          </p:nvSpPr>
          <p:spPr>
            <a:xfrm>
              <a:off x="140410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3" name="pl372"/>
            <p:cNvSpPr/>
            <p:nvPr/>
          </p:nvSpPr>
          <p:spPr>
            <a:xfrm>
              <a:off x="143066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4" name="pl373"/>
            <p:cNvSpPr/>
            <p:nvPr/>
          </p:nvSpPr>
          <p:spPr>
            <a:xfrm>
              <a:off x="145721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5" name="tx374"/>
            <p:cNvSpPr/>
            <p:nvPr/>
          </p:nvSpPr>
          <p:spPr>
            <a:xfrm rot="-5400000">
              <a:off x="1157036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76" name="tx375"/>
            <p:cNvSpPr/>
            <p:nvPr/>
          </p:nvSpPr>
          <p:spPr>
            <a:xfrm rot="-5400000">
              <a:off x="1182610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77" name="tx376"/>
            <p:cNvSpPr/>
            <p:nvPr/>
          </p:nvSpPr>
          <p:spPr>
            <a:xfrm rot="-5400000">
              <a:off x="120917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78" name="tx377"/>
            <p:cNvSpPr/>
            <p:nvPr/>
          </p:nvSpPr>
          <p:spPr>
            <a:xfrm rot="-5400000">
              <a:off x="1235542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79" name="tx378"/>
            <p:cNvSpPr/>
            <p:nvPr/>
          </p:nvSpPr>
          <p:spPr>
            <a:xfrm rot="-5400000">
              <a:off x="1259032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80" name="tx379"/>
            <p:cNvSpPr/>
            <p:nvPr/>
          </p:nvSpPr>
          <p:spPr>
            <a:xfrm rot="-5400000">
              <a:off x="1289810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81" name="tx380"/>
            <p:cNvSpPr/>
            <p:nvPr/>
          </p:nvSpPr>
          <p:spPr>
            <a:xfrm rot="-5400000">
              <a:off x="1319334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82" name="tx381"/>
            <p:cNvSpPr/>
            <p:nvPr/>
          </p:nvSpPr>
          <p:spPr>
            <a:xfrm rot="-5400000">
              <a:off x="1339673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83" name="tx382"/>
            <p:cNvSpPr/>
            <p:nvPr/>
          </p:nvSpPr>
          <p:spPr>
            <a:xfrm rot="-5400000">
              <a:off x="1366224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84" name="tx383"/>
            <p:cNvSpPr/>
            <p:nvPr/>
          </p:nvSpPr>
          <p:spPr>
            <a:xfrm rot="-5400000">
              <a:off x="1396420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85" name="tx384"/>
            <p:cNvSpPr/>
            <p:nvPr/>
          </p:nvSpPr>
          <p:spPr>
            <a:xfrm rot="-5400000">
              <a:off x="1421113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86" name="tx385"/>
            <p:cNvSpPr/>
            <p:nvPr/>
          </p:nvSpPr>
          <p:spPr>
            <a:xfrm rot="-5400000">
              <a:off x="1447668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87" name="pl386"/>
            <p:cNvSpPr/>
            <p:nvPr/>
          </p:nvSpPr>
          <p:spPr>
            <a:xfrm>
              <a:off x="148908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8" name="pl387"/>
            <p:cNvSpPr/>
            <p:nvPr/>
          </p:nvSpPr>
          <p:spPr>
            <a:xfrm>
              <a:off x="151563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9" name="pl388"/>
            <p:cNvSpPr/>
            <p:nvPr/>
          </p:nvSpPr>
          <p:spPr>
            <a:xfrm>
              <a:off x="15421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0" name="pl389"/>
            <p:cNvSpPr/>
            <p:nvPr/>
          </p:nvSpPr>
          <p:spPr>
            <a:xfrm>
              <a:off x="156874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1" name="pl390"/>
            <p:cNvSpPr/>
            <p:nvPr/>
          </p:nvSpPr>
          <p:spPr>
            <a:xfrm>
              <a:off x="159530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2" name="pl391"/>
            <p:cNvSpPr/>
            <p:nvPr/>
          </p:nvSpPr>
          <p:spPr>
            <a:xfrm>
              <a:off x="162185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3" name="pl392"/>
            <p:cNvSpPr/>
            <p:nvPr/>
          </p:nvSpPr>
          <p:spPr>
            <a:xfrm>
              <a:off x="164841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4" name="pl393"/>
            <p:cNvSpPr/>
            <p:nvPr/>
          </p:nvSpPr>
          <p:spPr>
            <a:xfrm>
              <a:off x="167496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5" name="pl394"/>
            <p:cNvSpPr/>
            <p:nvPr/>
          </p:nvSpPr>
          <p:spPr>
            <a:xfrm>
              <a:off x="170152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6" name="pl395"/>
            <p:cNvSpPr/>
            <p:nvPr/>
          </p:nvSpPr>
          <p:spPr>
            <a:xfrm>
              <a:off x="172807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7" name="pl396"/>
            <p:cNvSpPr/>
            <p:nvPr/>
          </p:nvSpPr>
          <p:spPr>
            <a:xfrm>
              <a:off x="175463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8" name="pl397"/>
            <p:cNvSpPr/>
            <p:nvPr/>
          </p:nvSpPr>
          <p:spPr>
            <a:xfrm>
              <a:off x="178118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9" name="tx398"/>
            <p:cNvSpPr/>
            <p:nvPr/>
          </p:nvSpPr>
          <p:spPr>
            <a:xfrm rot="-5400000">
              <a:off x="1481005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400" name="tx399"/>
            <p:cNvSpPr/>
            <p:nvPr/>
          </p:nvSpPr>
          <p:spPr>
            <a:xfrm rot="-5400000">
              <a:off x="1506579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401" name="tx400"/>
            <p:cNvSpPr/>
            <p:nvPr/>
          </p:nvSpPr>
          <p:spPr>
            <a:xfrm rot="-5400000">
              <a:off x="1533143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402" name="tx401"/>
            <p:cNvSpPr/>
            <p:nvPr/>
          </p:nvSpPr>
          <p:spPr>
            <a:xfrm rot="-5400000">
              <a:off x="1559511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03" name="tx402"/>
            <p:cNvSpPr/>
            <p:nvPr/>
          </p:nvSpPr>
          <p:spPr>
            <a:xfrm rot="-5400000">
              <a:off x="1583001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04" name="tx403"/>
            <p:cNvSpPr/>
            <p:nvPr/>
          </p:nvSpPr>
          <p:spPr>
            <a:xfrm rot="-5400000">
              <a:off x="1613780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05" name="tx404"/>
            <p:cNvSpPr/>
            <p:nvPr/>
          </p:nvSpPr>
          <p:spPr>
            <a:xfrm rot="-5400000">
              <a:off x="16433042"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06" name="tx405"/>
            <p:cNvSpPr/>
            <p:nvPr/>
          </p:nvSpPr>
          <p:spPr>
            <a:xfrm rot="-5400000">
              <a:off x="1663643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07" name="tx406"/>
            <p:cNvSpPr/>
            <p:nvPr/>
          </p:nvSpPr>
          <p:spPr>
            <a:xfrm rot="-5400000">
              <a:off x="169019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08" name="tx407"/>
            <p:cNvSpPr/>
            <p:nvPr/>
          </p:nvSpPr>
          <p:spPr>
            <a:xfrm rot="-5400000">
              <a:off x="1720390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09" name="tx408"/>
            <p:cNvSpPr/>
            <p:nvPr/>
          </p:nvSpPr>
          <p:spPr>
            <a:xfrm rot="-5400000">
              <a:off x="1745083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10" name="tx409"/>
            <p:cNvSpPr/>
            <p:nvPr/>
          </p:nvSpPr>
          <p:spPr>
            <a:xfrm rot="-5400000">
              <a:off x="1771638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11" name="tx410"/>
            <p:cNvSpPr/>
            <p:nvPr/>
          </p:nvSpPr>
          <p:spPr>
            <a:xfrm>
              <a:off x="1294238" y="5200079"/>
              <a:ext cx="190648"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12" name="tx411"/>
            <p:cNvSpPr/>
            <p:nvPr/>
          </p:nvSpPr>
          <p:spPr>
            <a:xfrm>
              <a:off x="1230614" y="4196299"/>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a:t>
              </a:r>
            </a:p>
          </p:txBody>
        </p:sp>
        <p:sp>
          <p:nvSpPr>
            <p:cNvPr id="413" name="tx412"/>
            <p:cNvSpPr/>
            <p:nvPr/>
          </p:nvSpPr>
          <p:spPr>
            <a:xfrm>
              <a:off x="1230614" y="3192519"/>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40</a:t>
              </a:r>
            </a:p>
          </p:txBody>
        </p:sp>
        <p:sp>
          <p:nvSpPr>
            <p:cNvPr id="414" name="tx413"/>
            <p:cNvSpPr/>
            <p:nvPr/>
          </p:nvSpPr>
          <p:spPr>
            <a:xfrm>
              <a:off x="1230614" y="2188739"/>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60</a:t>
              </a:r>
            </a:p>
          </p:txBody>
        </p:sp>
        <p:sp>
          <p:nvSpPr>
            <p:cNvPr id="415" name="pl414"/>
            <p:cNvSpPr/>
            <p:nvPr/>
          </p:nvSpPr>
          <p:spPr>
            <a:xfrm>
              <a:off x="1737938"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6" name="pl415"/>
            <p:cNvSpPr/>
            <p:nvPr/>
          </p:nvSpPr>
          <p:spPr>
            <a:xfrm>
              <a:off x="1737938" y="428157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7" name="pl416"/>
            <p:cNvSpPr/>
            <p:nvPr/>
          </p:nvSpPr>
          <p:spPr>
            <a:xfrm>
              <a:off x="1737938" y="327779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8" name="pl417"/>
            <p:cNvSpPr/>
            <p:nvPr/>
          </p:nvSpPr>
          <p:spPr>
            <a:xfrm>
              <a:off x="1737938" y="227401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9" name="tx418"/>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20" name="rc419"/>
            <p:cNvSpPr/>
            <p:nvPr/>
          </p:nvSpPr>
          <p:spPr>
            <a:xfrm>
              <a:off x="18110385" y="2153563"/>
              <a:ext cx="1753945" cy="1236458"/>
            </a:xfrm>
            <a:prstGeom prst="rect">
              <a:avLst/>
            </a:prstGeom>
            <a:solidFill>
              <a:srgbClr val="FFFFFF">
                <a:alpha val="100000"/>
              </a:srgbClr>
            </a:solidFill>
          </p:spPr>
          <p:txBody>
            <a:bodyPr/>
            <a:lstStyle/>
            <a:p/>
          </p:txBody>
        </p:sp>
        <p:sp>
          <p:nvSpPr>
            <p:cNvPr id="421" name="rc420"/>
            <p:cNvSpPr/>
            <p:nvPr/>
          </p:nvSpPr>
          <p:spPr>
            <a:xfrm>
              <a:off x="18179974" y="2223153"/>
              <a:ext cx="274319" cy="274319"/>
            </a:xfrm>
            <a:prstGeom prst="rect">
              <a:avLst/>
            </a:prstGeom>
            <a:solidFill>
              <a:srgbClr val="FFFFFF">
                <a:alpha val="100000"/>
              </a:srgbClr>
            </a:solidFill>
          </p:spPr>
          <p:txBody>
            <a:bodyPr/>
            <a:lstStyle/>
            <a:p/>
          </p:txBody>
        </p:sp>
        <p:sp>
          <p:nvSpPr>
            <p:cNvPr id="422" name="rc421"/>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3" name="rc422"/>
            <p:cNvSpPr/>
            <p:nvPr/>
          </p:nvSpPr>
          <p:spPr>
            <a:xfrm>
              <a:off x="18179974" y="2497473"/>
              <a:ext cx="274319" cy="274319"/>
            </a:xfrm>
            <a:prstGeom prst="rect">
              <a:avLst/>
            </a:prstGeom>
            <a:solidFill>
              <a:srgbClr val="FFFFFF">
                <a:alpha val="100000"/>
              </a:srgbClr>
            </a:solidFill>
          </p:spPr>
          <p:txBody>
            <a:bodyPr/>
            <a:lstStyle/>
            <a:p/>
          </p:txBody>
        </p:sp>
        <p:sp>
          <p:nvSpPr>
            <p:cNvPr id="424" name="rc423"/>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25" name="rc424"/>
            <p:cNvSpPr/>
            <p:nvPr/>
          </p:nvSpPr>
          <p:spPr>
            <a:xfrm>
              <a:off x="18179974" y="2771793"/>
              <a:ext cx="274319" cy="274319"/>
            </a:xfrm>
            <a:prstGeom prst="rect">
              <a:avLst/>
            </a:prstGeom>
            <a:solidFill>
              <a:srgbClr val="FFFFFF">
                <a:alpha val="100000"/>
              </a:srgbClr>
            </a:solidFill>
          </p:spPr>
          <p:txBody>
            <a:bodyPr/>
            <a:lstStyle/>
            <a:p/>
          </p:txBody>
        </p:sp>
        <p:sp>
          <p:nvSpPr>
            <p:cNvPr id="426" name="rc425"/>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7" name="rc426"/>
            <p:cNvSpPr/>
            <p:nvPr/>
          </p:nvSpPr>
          <p:spPr>
            <a:xfrm>
              <a:off x="18179974" y="3046113"/>
              <a:ext cx="274319" cy="274319"/>
            </a:xfrm>
            <a:prstGeom prst="rect">
              <a:avLst/>
            </a:prstGeom>
            <a:solidFill>
              <a:srgbClr val="FFFFFF">
                <a:alpha val="100000"/>
              </a:srgbClr>
            </a:solidFill>
          </p:spPr>
          <p:txBody>
            <a:bodyPr/>
            <a:lstStyle/>
            <a:p/>
          </p:txBody>
        </p:sp>
        <p:sp>
          <p:nvSpPr>
            <p:cNvPr id="428" name="rc427"/>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9" name="tx428"/>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30" name="tx429"/>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31" name="tx430"/>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32" name="tx431"/>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sp xmlns:a="http://schemas.openxmlformats.org/drawingml/2006/main" xmlns:r="http://schemas.openxmlformats.org/officeDocument/2006/relationships" xmlns:p="http://schemas.openxmlformats.org/presentationml/2006/main">
        <p:nvSpPr>
          <p:cNvPr id="433" name=""/>
          <p:cNvSpPr>
            <a:spLocks noGrp="1"/>
          </p:cNvSpPr>
          <p:nvPr>
            <p:ph/>
          </p:nvPr>
        </p:nvSpPr>
        <p:spPr>
          <a:xfrm>
            <a:off x="7772400" y="7772400"/>
            <a:ext cx="54864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age distribution data available
for the past 12 months</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434" name=""/>
          <p:cNvGrpSpPr/>
          <p:nvPr/>
        </p:nvGrpSpPr>
        <p:grpSpPr>
          <a:xfrm>
            <a:off x="12527280" y="6217920"/>
            <a:ext cx="5486400" cy="4297680"/>
            <a:chOff x="12527280" y="6217920"/>
            <a:chExt cx="5486400" cy="4297680"/>
          </a:xfrm>
        </p:grpSpPr>
        <p:sp>
          <p:nvSpPr>
            <p:cNvPr id="435"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36"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37"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438"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39"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40"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41"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42"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43"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44"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45"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46"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47"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48"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49" name="pl17"/>
            <p:cNvSpPr/>
            <p:nvPr/>
          </p:nvSpPr>
          <p:spPr>
            <a:xfrm>
              <a:off x="13329440" y="6894137"/>
              <a:ext cx="4502097" cy="358504"/>
            </a:xfrm>
            <a:custGeom>
              <a:avLst/>
              <a:pathLst>
                <a:path w="4502097" h="358504">
                  <a:moveTo>
                    <a:pt x="0" y="128037"/>
                  </a:moveTo>
                  <a:lnTo>
                    <a:pt x="187587" y="51214"/>
                  </a:lnTo>
                  <a:lnTo>
                    <a:pt x="375174" y="102429"/>
                  </a:lnTo>
                  <a:lnTo>
                    <a:pt x="562762" y="179252"/>
                  </a:lnTo>
                  <a:lnTo>
                    <a:pt x="750349" y="230467"/>
                  </a:lnTo>
                  <a:lnTo>
                    <a:pt x="937937" y="281682"/>
                  </a:lnTo>
                  <a:lnTo>
                    <a:pt x="1125524" y="256074"/>
                  </a:lnTo>
                  <a:lnTo>
                    <a:pt x="1313111" y="256074"/>
                  </a:lnTo>
                  <a:lnTo>
                    <a:pt x="1500699" y="256074"/>
                  </a:lnTo>
                  <a:lnTo>
                    <a:pt x="1688286" y="230467"/>
                  </a:lnTo>
                  <a:lnTo>
                    <a:pt x="1875874" y="230467"/>
                  </a:lnTo>
                  <a:lnTo>
                    <a:pt x="2063461" y="204859"/>
                  </a:lnTo>
                  <a:lnTo>
                    <a:pt x="2251048" y="204859"/>
                  </a:lnTo>
                  <a:lnTo>
                    <a:pt x="2438636" y="332897"/>
                  </a:lnTo>
                  <a:lnTo>
                    <a:pt x="2626223" y="204859"/>
                  </a:lnTo>
                  <a:lnTo>
                    <a:pt x="2813811" y="153644"/>
                  </a:lnTo>
                  <a:lnTo>
                    <a:pt x="3001398" y="281682"/>
                  </a:lnTo>
                  <a:lnTo>
                    <a:pt x="3188985" y="256074"/>
                  </a:lnTo>
                  <a:lnTo>
                    <a:pt x="3376573" y="128037"/>
                  </a:lnTo>
                  <a:lnTo>
                    <a:pt x="3564160" y="0"/>
                  </a:lnTo>
                  <a:lnTo>
                    <a:pt x="3751748" y="358504"/>
                  </a:lnTo>
                  <a:lnTo>
                    <a:pt x="3939335" y="204859"/>
                  </a:lnTo>
                  <a:lnTo>
                    <a:pt x="4126923" y="128037"/>
                  </a:lnTo>
                  <a:lnTo>
                    <a:pt x="4314510" y="51214"/>
                  </a:lnTo>
                  <a:lnTo>
                    <a:pt x="4502097" y="25607"/>
                  </a:lnTo>
                </a:path>
              </a:pathLst>
            </a:custGeom>
            <a:ln w="32521" cap="flat">
              <a:solidFill>
                <a:srgbClr val="5EB0E8">
                  <a:alpha val="100000"/>
                </a:srgbClr>
              </a:solidFill>
              <a:prstDash val="solid"/>
              <a:round/>
            </a:ln>
          </p:spPr>
          <p:txBody>
            <a:bodyPr/>
            <a:lstStyle/>
            <a:p/>
          </p:txBody>
        </p:sp>
        <p:sp>
          <p:nvSpPr>
            <p:cNvPr id="450" name="pl18"/>
            <p:cNvSpPr/>
            <p:nvPr/>
          </p:nvSpPr>
          <p:spPr>
            <a:xfrm>
              <a:off x="16706014" y="7201427"/>
              <a:ext cx="1125524" cy="1203552"/>
            </a:xfrm>
            <a:custGeom>
              <a:avLst/>
              <a:pathLst>
                <a:path w="1125524" h="1203552">
                  <a:moveTo>
                    <a:pt x="0" y="1203552"/>
                  </a:moveTo>
                  <a:lnTo>
                    <a:pt x="187587" y="460934"/>
                  </a:lnTo>
                  <a:lnTo>
                    <a:pt x="375174" y="588972"/>
                  </a:lnTo>
                  <a:lnTo>
                    <a:pt x="562762" y="460934"/>
                  </a:lnTo>
                  <a:lnTo>
                    <a:pt x="750349" y="332897"/>
                  </a:lnTo>
                  <a:lnTo>
                    <a:pt x="937937" y="204859"/>
                  </a:lnTo>
                  <a:lnTo>
                    <a:pt x="1125524" y="0"/>
                  </a:lnTo>
                </a:path>
              </a:pathLst>
            </a:custGeom>
            <a:ln w="32521" cap="flat">
              <a:solidFill>
                <a:srgbClr val="00A173">
                  <a:alpha val="100000"/>
                </a:srgbClr>
              </a:solidFill>
              <a:prstDash val="solid"/>
              <a:round/>
            </a:ln>
          </p:spPr>
          <p:txBody>
            <a:bodyPr/>
            <a:lstStyle/>
            <a:p/>
          </p:txBody>
        </p:sp>
        <p:sp>
          <p:nvSpPr>
            <p:cNvPr id="451"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52"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53"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54"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455"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456"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57"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58"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59"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0"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1"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2"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3"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4"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5"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6"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7"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8"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9"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0"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1"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2"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3"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4"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5"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6"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7"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8"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9"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0"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1"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2"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3"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4"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5"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6"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7"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8"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489"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490"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491"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492"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493"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494"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495"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496"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497"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498"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499"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00"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01"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02"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03"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04"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05"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06"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07"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08"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09"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10"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11"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12"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13"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14" name="rc82"/>
            <p:cNvSpPr/>
            <p:nvPr/>
          </p:nvSpPr>
          <p:spPr>
            <a:xfrm>
              <a:off x="14005791" y="9941072"/>
              <a:ext cx="3149396" cy="504938"/>
            </a:xfrm>
            <a:prstGeom prst="rect">
              <a:avLst/>
            </a:prstGeom>
            <a:solidFill>
              <a:srgbClr val="FFFFFF">
                <a:alpha val="100000"/>
              </a:srgbClr>
            </a:solidFill>
          </p:spPr>
          <p:txBody>
            <a:bodyPr/>
            <a:lstStyle/>
            <a:p/>
          </p:txBody>
        </p:sp>
        <p:sp>
          <p:nvSpPr>
            <p:cNvPr id="515"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16"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17"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18"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19"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520"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521"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522"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523"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Coverage data from WHO/UNICEF Estimates of National Immunization Coverage (WUENIC)</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Ecuador</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399"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4017834" cy="3131794"/>
            </a:xfrm>
            <a:prstGeom prst="rect">
              <a:avLst/>
            </a:prstGeom>
            <a:solidFill>
              <a:srgbClr val="FFFFFF">
                <a:alpha val="100000"/>
              </a:srgbClr>
            </a:solidFill>
          </p:spPr>
          <p:txBody>
            <a:bodyPr/>
            <a:lstStyle/>
            <a:p/>
          </p:txBody>
        </p:sp>
        <p:sp>
          <p:nvSpPr>
            <p:cNvPr id="7" name="pl6"/>
            <p:cNvSpPr/>
            <p:nvPr/>
          </p:nvSpPr>
          <p:spPr>
            <a:xfrm>
              <a:off x="1899869" y="4664463"/>
              <a:ext cx="4017834" cy="0"/>
            </a:xfrm>
            <a:custGeom>
              <a:avLst/>
              <a:pathLst>
                <a:path w="4017834" h="0">
                  <a:moveTo>
                    <a:pt x="0" y="0"/>
                  </a:moveTo>
                  <a:lnTo>
                    <a:pt x="4017834" y="0"/>
                  </a:lnTo>
                  <a:lnTo>
                    <a:pt x="4017834" y="0"/>
                  </a:lnTo>
                </a:path>
              </a:pathLst>
            </a:custGeom>
            <a:ln w="6775" cap="flat">
              <a:solidFill>
                <a:srgbClr val="EBEBEB">
                  <a:alpha val="100000"/>
                </a:srgbClr>
              </a:solidFill>
              <a:prstDash val="solid"/>
              <a:round/>
            </a:ln>
          </p:spPr>
          <p:txBody>
            <a:bodyPr/>
            <a:lstStyle/>
            <a:p/>
          </p:txBody>
        </p:sp>
        <p:sp>
          <p:nvSpPr>
            <p:cNvPr id="8" name="pl7"/>
            <p:cNvSpPr/>
            <p:nvPr/>
          </p:nvSpPr>
          <p:spPr>
            <a:xfrm>
              <a:off x="1899869" y="3422673"/>
              <a:ext cx="4017834" cy="0"/>
            </a:xfrm>
            <a:custGeom>
              <a:avLst/>
              <a:pathLst>
                <a:path w="4017834" h="0">
                  <a:moveTo>
                    <a:pt x="0" y="0"/>
                  </a:moveTo>
                  <a:lnTo>
                    <a:pt x="4017834" y="0"/>
                  </a:lnTo>
                  <a:lnTo>
                    <a:pt x="4017834" y="0"/>
                  </a:lnTo>
                </a:path>
              </a:pathLst>
            </a:custGeom>
            <a:ln w="6775" cap="flat">
              <a:solidFill>
                <a:srgbClr val="EBEBEB">
                  <a:alpha val="100000"/>
                </a:srgbClr>
              </a:solidFill>
              <a:prstDash val="solid"/>
              <a:round/>
            </a:ln>
          </p:spPr>
          <p:txBody>
            <a:bodyPr/>
            <a:lstStyle/>
            <a:p/>
          </p:txBody>
        </p:sp>
        <p:sp>
          <p:nvSpPr>
            <p:cNvPr id="9" name="pl8"/>
            <p:cNvSpPr/>
            <p:nvPr/>
          </p:nvSpPr>
          <p:spPr>
            <a:xfrm>
              <a:off x="1899869" y="2180883"/>
              <a:ext cx="4017834" cy="0"/>
            </a:xfrm>
            <a:custGeom>
              <a:avLst/>
              <a:pathLst>
                <a:path w="4017834" h="0">
                  <a:moveTo>
                    <a:pt x="0" y="0"/>
                  </a:moveTo>
                  <a:lnTo>
                    <a:pt x="4017834" y="0"/>
                  </a:lnTo>
                  <a:lnTo>
                    <a:pt x="4017834" y="0"/>
                  </a:lnTo>
                </a:path>
              </a:pathLst>
            </a:custGeom>
            <a:ln w="6775" cap="flat">
              <a:solidFill>
                <a:srgbClr val="EBEBEB">
                  <a:alpha val="100000"/>
                </a:srgbClr>
              </a:solidFill>
              <a:prstDash val="solid"/>
              <a:round/>
            </a:ln>
          </p:spPr>
          <p:txBody>
            <a:bodyPr/>
            <a:lstStyle/>
            <a:p/>
          </p:txBody>
        </p:sp>
        <p:sp>
          <p:nvSpPr>
            <p:cNvPr id="10" name="pl9"/>
            <p:cNvSpPr/>
            <p:nvPr/>
          </p:nvSpPr>
          <p:spPr>
            <a:xfrm>
              <a:off x="1899869" y="5285358"/>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11" name="pl10"/>
            <p:cNvSpPr/>
            <p:nvPr/>
          </p:nvSpPr>
          <p:spPr>
            <a:xfrm>
              <a:off x="1899869" y="4043568"/>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12" name="pl11"/>
            <p:cNvSpPr/>
            <p:nvPr/>
          </p:nvSpPr>
          <p:spPr>
            <a:xfrm>
              <a:off x="1899869" y="2801778"/>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13" name="rc12"/>
            <p:cNvSpPr/>
            <p:nvPr/>
          </p:nvSpPr>
          <p:spPr>
            <a:xfrm>
              <a:off x="1949268" y="5285358"/>
              <a:ext cx="29639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 name="rc13"/>
            <p:cNvSpPr/>
            <p:nvPr/>
          </p:nvSpPr>
          <p:spPr>
            <a:xfrm>
              <a:off x="1949268" y="5285358"/>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 name="rc14"/>
            <p:cNvSpPr/>
            <p:nvPr/>
          </p:nvSpPr>
          <p:spPr>
            <a:xfrm>
              <a:off x="1949268" y="5285358"/>
              <a:ext cx="29639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 name="rc15"/>
            <p:cNvSpPr/>
            <p:nvPr/>
          </p:nvSpPr>
          <p:spPr>
            <a:xfrm>
              <a:off x="1949268" y="4540284"/>
              <a:ext cx="296397" cy="7450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 name="rc16"/>
            <p:cNvSpPr/>
            <p:nvPr/>
          </p:nvSpPr>
          <p:spPr>
            <a:xfrm>
              <a:off x="2278599" y="5285358"/>
              <a:ext cx="29639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 name="rc17"/>
            <p:cNvSpPr/>
            <p:nvPr/>
          </p:nvSpPr>
          <p:spPr>
            <a:xfrm>
              <a:off x="2278599" y="5285358"/>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 name="rc18"/>
            <p:cNvSpPr/>
            <p:nvPr/>
          </p:nvSpPr>
          <p:spPr>
            <a:xfrm>
              <a:off x="2278599" y="5285358"/>
              <a:ext cx="29639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 name="rc19"/>
            <p:cNvSpPr/>
            <p:nvPr/>
          </p:nvSpPr>
          <p:spPr>
            <a:xfrm>
              <a:off x="2278599" y="4664463"/>
              <a:ext cx="296397" cy="62089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 name="rc20"/>
            <p:cNvSpPr/>
            <p:nvPr/>
          </p:nvSpPr>
          <p:spPr>
            <a:xfrm>
              <a:off x="2607930" y="5285358"/>
              <a:ext cx="29639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 name="rc21"/>
            <p:cNvSpPr/>
            <p:nvPr/>
          </p:nvSpPr>
          <p:spPr>
            <a:xfrm>
              <a:off x="2607930" y="5285358"/>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 name="rc22"/>
            <p:cNvSpPr/>
            <p:nvPr/>
          </p:nvSpPr>
          <p:spPr>
            <a:xfrm>
              <a:off x="2607930" y="5285358"/>
              <a:ext cx="29639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 name="rc23"/>
            <p:cNvSpPr/>
            <p:nvPr/>
          </p:nvSpPr>
          <p:spPr>
            <a:xfrm>
              <a:off x="2607930" y="4565120"/>
              <a:ext cx="296397" cy="7202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 name="rc24"/>
            <p:cNvSpPr/>
            <p:nvPr/>
          </p:nvSpPr>
          <p:spPr>
            <a:xfrm>
              <a:off x="2937261" y="5285358"/>
              <a:ext cx="29639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 name="rc25"/>
            <p:cNvSpPr/>
            <p:nvPr/>
          </p:nvSpPr>
          <p:spPr>
            <a:xfrm>
              <a:off x="2937261" y="5285358"/>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 name="rc26"/>
            <p:cNvSpPr/>
            <p:nvPr/>
          </p:nvSpPr>
          <p:spPr>
            <a:xfrm>
              <a:off x="2937261" y="5285358"/>
              <a:ext cx="29639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 name="rc27"/>
            <p:cNvSpPr/>
            <p:nvPr/>
          </p:nvSpPr>
          <p:spPr>
            <a:xfrm>
              <a:off x="2937261" y="4217418"/>
              <a:ext cx="296397" cy="10679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 name="rc28"/>
            <p:cNvSpPr/>
            <p:nvPr/>
          </p:nvSpPr>
          <p:spPr>
            <a:xfrm>
              <a:off x="3266591" y="5285358"/>
              <a:ext cx="29639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0" name="rc29"/>
            <p:cNvSpPr/>
            <p:nvPr/>
          </p:nvSpPr>
          <p:spPr>
            <a:xfrm>
              <a:off x="3266591" y="5285358"/>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1" name="rc30"/>
            <p:cNvSpPr/>
            <p:nvPr/>
          </p:nvSpPr>
          <p:spPr>
            <a:xfrm>
              <a:off x="3266591" y="5285358"/>
              <a:ext cx="29639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2" name="rc31"/>
            <p:cNvSpPr/>
            <p:nvPr/>
          </p:nvSpPr>
          <p:spPr>
            <a:xfrm>
              <a:off x="3266591" y="4316762"/>
              <a:ext cx="296397" cy="9685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3" name="rc32"/>
            <p:cNvSpPr/>
            <p:nvPr/>
          </p:nvSpPr>
          <p:spPr>
            <a:xfrm>
              <a:off x="3595922" y="5285358"/>
              <a:ext cx="29639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4" name="rc33"/>
            <p:cNvSpPr/>
            <p:nvPr/>
          </p:nvSpPr>
          <p:spPr>
            <a:xfrm>
              <a:off x="3595922" y="5285358"/>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5" name="rc34"/>
            <p:cNvSpPr/>
            <p:nvPr/>
          </p:nvSpPr>
          <p:spPr>
            <a:xfrm>
              <a:off x="3595922" y="5285358"/>
              <a:ext cx="29639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6" name="rc35"/>
            <p:cNvSpPr/>
            <p:nvPr/>
          </p:nvSpPr>
          <p:spPr>
            <a:xfrm>
              <a:off x="3595922" y="3919389"/>
              <a:ext cx="296397" cy="13659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7" name="rc36"/>
            <p:cNvSpPr/>
            <p:nvPr/>
          </p:nvSpPr>
          <p:spPr>
            <a:xfrm>
              <a:off x="3925253" y="5285358"/>
              <a:ext cx="29639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8" name="rc37"/>
            <p:cNvSpPr/>
            <p:nvPr/>
          </p:nvSpPr>
          <p:spPr>
            <a:xfrm>
              <a:off x="3925253" y="5285358"/>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9" name="rc38"/>
            <p:cNvSpPr/>
            <p:nvPr/>
          </p:nvSpPr>
          <p:spPr>
            <a:xfrm>
              <a:off x="3925253" y="5285358"/>
              <a:ext cx="29639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0" name="rc39"/>
            <p:cNvSpPr/>
            <p:nvPr/>
          </p:nvSpPr>
          <p:spPr>
            <a:xfrm>
              <a:off x="3925253" y="4142911"/>
              <a:ext cx="296397" cy="114244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1" name="rc40"/>
            <p:cNvSpPr/>
            <p:nvPr/>
          </p:nvSpPr>
          <p:spPr>
            <a:xfrm>
              <a:off x="4254583" y="5285358"/>
              <a:ext cx="29639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 name="rc41"/>
            <p:cNvSpPr/>
            <p:nvPr/>
          </p:nvSpPr>
          <p:spPr>
            <a:xfrm>
              <a:off x="4254583" y="5285358"/>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 name="rc42"/>
            <p:cNvSpPr/>
            <p:nvPr/>
          </p:nvSpPr>
          <p:spPr>
            <a:xfrm>
              <a:off x="4254583" y="5285358"/>
              <a:ext cx="29639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4" name="rc43"/>
            <p:cNvSpPr/>
            <p:nvPr/>
          </p:nvSpPr>
          <p:spPr>
            <a:xfrm>
              <a:off x="4254583" y="4440941"/>
              <a:ext cx="296397" cy="84441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5" name="rc44"/>
            <p:cNvSpPr/>
            <p:nvPr/>
          </p:nvSpPr>
          <p:spPr>
            <a:xfrm>
              <a:off x="4583914" y="5285358"/>
              <a:ext cx="29639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6" name="rc45"/>
            <p:cNvSpPr/>
            <p:nvPr/>
          </p:nvSpPr>
          <p:spPr>
            <a:xfrm>
              <a:off x="4583914" y="5285358"/>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 name="rc46"/>
            <p:cNvSpPr/>
            <p:nvPr/>
          </p:nvSpPr>
          <p:spPr>
            <a:xfrm>
              <a:off x="4583914" y="5285358"/>
              <a:ext cx="29639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8" name="rc47"/>
            <p:cNvSpPr/>
            <p:nvPr/>
          </p:nvSpPr>
          <p:spPr>
            <a:xfrm>
              <a:off x="4583914" y="3969060"/>
              <a:ext cx="296397" cy="131629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9" name="rc48"/>
            <p:cNvSpPr/>
            <p:nvPr/>
          </p:nvSpPr>
          <p:spPr>
            <a:xfrm>
              <a:off x="4913245" y="5285358"/>
              <a:ext cx="29639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0" name="rc49"/>
            <p:cNvSpPr/>
            <p:nvPr/>
          </p:nvSpPr>
          <p:spPr>
            <a:xfrm>
              <a:off x="4913245" y="5285358"/>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1" name="rc50"/>
            <p:cNvSpPr/>
            <p:nvPr/>
          </p:nvSpPr>
          <p:spPr>
            <a:xfrm>
              <a:off x="4913245" y="5285358"/>
              <a:ext cx="29639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2" name="rc51"/>
            <p:cNvSpPr/>
            <p:nvPr/>
          </p:nvSpPr>
          <p:spPr>
            <a:xfrm>
              <a:off x="4913245" y="3497180"/>
              <a:ext cx="296397" cy="178817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3" name="rc52"/>
            <p:cNvSpPr/>
            <p:nvPr/>
          </p:nvSpPr>
          <p:spPr>
            <a:xfrm>
              <a:off x="5242575" y="5285358"/>
              <a:ext cx="29639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4" name="rc53"/>
            <p:cNvSpPr/>
            <p:nvPr/>
          </p:nvSpPr>
          <p:spPr>
            <a:xfrm>
              <a:off x="5242575" y="5285358"/>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5" name="rc54"/>
            <p:cNvSpPr/>
            <p:nvPr/>
          </p:nvSpPr>
          <p:spPr>
            <a:xfrm>
              <a:off x="5242575" y="5285358"/>
              <a:ext cx="29639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6" name="rc55"/>
            <p:cNvSpPr/>
            <p:nvPr/>
          </p:nvSpPr>
          <p:spPr>
            <a:xfrm>
              <a:off x="5242575" y="3969060"/>
              <a:ext cx="296397" cy="131629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7" name="rc56"/>
            <p:cNvSpPr/>
            <p:nvPr/>
          </p:nvSpPr>
          <p:spPr>
            <a:xfrm>
              <a:off x="5571906" y="5285358"/>
              <a:ext cx="29639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8" name="rc57"/>
            <p:cNvSpPr/>
            <p:nvPr/>
          </p:nvSpPr>
          <p:spPr>
            <a:xfrm>
              <a:off x="5571906" y="5285358"/>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9" name="rc58"/>
            <p:cNvSpPr/>
            <p:nvPr/>
          </p:nvSpPr>
          <p:spPr>
            <a:xfrm>
              <a:off x="5571906" y="5285358"/>
              <a:ext cx="29639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0" name="rc59"/>
            <p:cNvSpPr/>
            <p:nvPr/>
          </p:nvSpPr>
          <p:spPr>
            <a:xfrm>
              <a:off x="5571906" y="4267090"/>
              <a:ext cx="296397" cy="10182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1" name="pg60"/>
            <p:cNvSpPr/>
            <p:nvPr/>
          </p:nvSpPr>
          <p:spPr>
            <a:xfrm>
              <a:off x="3152529"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2" name="tx61"/>
            <p:cNvSpPr/>
            <p:nvPr/>
          </p:nvSpPr>
          <p:spPr>
            <a:xfrm>
              <a:off x="3277412"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63" name="pg62"/>
            <p:cNvSpPr/>
            <p:nvPr/>
          </p:nvSpPr>
          <p:spPr>
            <a:xfrm>
              <a:off x="3334892"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4" name="tx63"/>
            <p:cNvSpPr/>
            <p:nvPr/>
          </p:nvSpPr>
          <p:spPr>
            <a:xfrm>
              <a:off x="3438961"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65" name="rc64"/>
            <p:cNvSpPr/>
            <p:nvPr/>
          </p:nvSpPr>
          <p:spPr>
            <a:xfrm>
              <a:off x="1899869" y="2153563"/>
              <a:ext cx="4017834" cy="3131794"/>
            </a:xfrm>
            <a:prstGeom prst="rect">
              <a:avLst/>
            </a:prstGeom>
            <a:ln w="13550" cap="rnd">
              <a:solidFill>
                <a:srgbClr val="333333">
                  <a:alpha val="100000"/>
                </a:srgbClr>
              </a:solidFill>
              <a:prstDash val="solid"/>
              <a:round/>
            </a:ln>
          </p:spPr>
          <p:txBody>
            <a:bodyPr/>
            <a:lstStyle/>
            <a:p/>
          </p:txBody>
        </p:sp>
        <p:sp>
          <p:nvSpPr>
            <p:cNvPr id="66" name="rc65"/>
            <p:cNvSpPr/>
            <p:nvPr/>
          </p:nvSpPr>
          <p:spPr>
            <a:xfrm>
              <a:off x="5917703" y="2153563"/>
              <a:ext cx="4017834" cy="3131794"/>
            </a:xfrm>
            <a:prstGeom prst="rect">
              <a:avLst/>
            </a:prstGeom>
            <a:solidFill>
              <a:srgbClr val="FFFFFF">
                <a:alpha val="100000"/>
              </a:srgbClr>
            </a:solidFill>
          </p:spPr>
          <p:txBody>
            <a:bodyPr/>
            <a:lstStyle/>
            <a:p/>
          </p:txBody>
        </p:sp>
        <p:sp>
          <p:nvSpPr>
            <p:cNvPr id="67" name="pl66"/>
            <p:cNvSpPr/>
            <p:nvPr/>
          </p:nvSpPr>
          <p:spPr>
            <a:xfrm>
              <a:off x="5917703" y="4664463"/>
              <a:ext cx="4017834" cy="0"/>
            </a:xfrm>
            <a:custGeom>
              <a:avLst/>
              <a:pathLst>
                <a:path w="4017834" h="0">
                  <a:moveTo>
                    <a:pt x="0" y="0"/>
                  </a:moveTo>
                  <a:lnTo>
                    <a:pt x="4017834" y="0"/>
                  </a:lnTo>
                  <a:lnTo>
                    <a:pt x="4017834" y="0"/>
                  </a:lnTo>
                </a:path>
              </a:pathLst>
            </a:custGeom>
            <a:ln w="6775" cap="flat">
              <a:solidFill>
                <a:srgbClr val="EBEBEB">
                  <a:alpha val="100000"/>
                </a:srgbClr>
              </a:solidFill>
              <a:prstDash val="solid"/>
              <a:round/>
            </a:ln>
          </p:spPr>
          <p:txBody>
            <a:bodyPr/>
            <a:lstStyle/>
            <a:p/>
          </p:txBody>
        </p:sp>
        <p:sp>
          <p:nvSpPr>
            <p:cNvPr id="68" name="pl67"/>
            <p:cNvSpPr/>
            <p:nvPr/>
          </p:nvSpPr>
          <p:spPr>
            <a:xfrm>
              <a:off x="5917703" y="3422673"/>
              <a:ext cx="4017834" cy="0"/>
            </a:xfrm>
            <a:custGeom>
              <a:avLst/>
              <a:pathLst>
                <a:path w="4017834" h="0">
                  <a:moveTo>
                    <a:pt x="0" y="0"/>
                  </a:moveTo>
                  <a:lnTo>
                    <a:pt x="4017834" y="0"/>
                  </a:lnTo>
                  <a:lnTo>
                    <a:pt x="4017834" y="0"/>
                  </a:lnTo>
                </a:path>
              </a:pathLst>
            </a:custGeom>
            <a:ln w="6775" cap="flat">
              <a:solidFill>
                <a:srgbClr val="EBEBEB">
                  <a:alpha val="100000"/>
                </a:srgbClr>
              </a:solidFill>
              <a:prstDash val="solid"/>
              <a:round/>
            </a:ln>
          </p:spPr>
          <p:txBody>
            <a:bodyPr/>
            <a:lstStyle/>
            <a:p/>
          </p:txBody>
        </p:sp>
        <p:sp>
          <p:nvSpPr>
            <p:cNvPr id="69" name="pl68"/>
            <p:cNvSpPr/>
            <p:nvPr/>
          </p:nvSpPr>
          <p:spPr>
            <a:xfrm>
              <a:off x="5917703" y="2180883"/>
              <a:ext cx="4017834" cy="0"/>
            </a:xfrm>
            <a:custGeom>
              <a:avLst/>
              <a:pathLst>
                <a:path w="4017834" h="0">
                  <a:moveTo>
                    <a:pt x="0" y="0"/>
                  </a:moveTo>
                  <a:lnTo>
                    <a:pt x="4017834" y="0"/>
                  </a:lnTo>
                  <a:lnTo>
                    <a:pt x="4017834" y="0"/>
                  </a:lnTo>
                </a:path>
              </a:pathLst>
            </a:custGeom>
            <a:ln w="6775" cap="flat">
              <a:solidFill>
                <a:srgbClr val="EBEBEB">
                  <a:alpha val="100000"/>
                </a:srgbClr>
              </a:solidFill>
              <a:prstDash val="solid"/>
              <a:round/>
            </a:ln>
          </p:spPr>
          <p:txBody>
            <a:bodyPr/>
            <a:lstStyle/>
            <a:p/>
          </p:txBody>
        </p:sp>
        <p:sp>
          <p:nvSpPr>
            <p:cNvPr id="70" name="pl69"/>
            <p:cNvSpPr/>
            <p:nvPr/>
          </p:nvSpPr>
          <p:spPr>
            <a:xfrm>
              <a:off x="5917703" y="5285358"/>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71" name="pl70"/>
            <p:cNvSpPr/>
            <p:nvPr/>
          </p:nvSpPr>
          <p:spPr>
            <a:xfrm>
              <a:off x="5917703" y="4043568"/>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72" name="pl71"/>
            <p:cNvSpPr/>
            <p:nvPr/>
          </p:nvSpPr>
          <p:spPr>
            <a:xfrm>
              <a:off x="5917703" y="2801778"/>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73" name="rc72"/>
            <p:cNvSpPr/>
            <p:nvPr/>
          </p:nvSpPr>
          <p:spPr>
            <a:xfrm>
              <a:off x="5967103" y="5285358"/>
              <a:ext cx="29639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4" name="rc73"/>
            <p:cNvSpPr/>
            <p:nvPr/>
          </p:nvSpPr>
          <p:spPr>
            <a:xfrm>
              <a:off x="5967103" y="5285358"/>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5" name="rc74"/>
            <p:cNvSpPr/>
            <p:nvPr/>
          </p:nvSpPr>
          <p:spPr>
            <a:xfrm>
              <a:off x="5967103" y="5285358"/>
              <a:ext cx="29639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6" name="rc75"/>
            <p:cNvSpPr/>
            <p:nvPr/>
          </p:nvSpPr>
          <p:spPr>
            <a:xfrm>
              <a:off x="5967103" y="4093239"/>
              <a:ext cx="296397" cy="119211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7" name="rc76"/>
            <p:cNvSpPr/>
            <p:nvPr/>
          </p:nvSpPr>
          <p:spPr>
            <a:xfrm>
              <a:off x="6296434" y="5285358"/>
              <a:ext cx="29639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8" name="rc77"/>
            <p:cNvSpPr/>
            <p:nvPr/>
          </p:nvSpPr>
          <p:spPr>
            <a:xfrm>
              <a:off x="6296434" y="5285358"/>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9" name="rc78"/>
            <p:cNvSpPr/>
            <p:nvPr/>
          </p:nvSpPr>
          <p:spPr>
            <a:xfrm>
              <a:off x="6296434" y="5285358"/>
              <a:ext cx="29639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0" name="rc79"/>
            <p:cNvSpPr/>
            <p:nvPr/>
          </p:nvSpPr>
          <p:spPr>
            <a:xfrm>
              <a:off x="6296434" y="3795210"/>
              <a:ext cx="296397" cy="149014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1" name="rc80"/>
            <p:cNvSpPr/>
            <p:nvPr/>
          </p:nvSpPr>
          <p:spPr>
            <a:xfrm>
              <a:off x="6625764" y="5285358"/>
              <a:ext cx="29639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2" name="rc81"/>
            <p:cNvSpPr/>
            <p:nvPr/>
          </p:nvSpPr>
          <p:spPr>
            <a:xfrm>
              <a:off x="6625764" y="5285358"/>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3" name="rc82"/>
            <p:cNvSpPr/>
            <p:nvPr/>
          </p:nvSpPr>
          <p:spPr>
            <a:xfrm>
              <a:off x="6625764" y="5285358"/>
              <a:ext cx="29639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4" name="rc83"/>
            <p:cNvSpPr/>
            <p:nvPr/>
          </p:nvSpPr>
          <p:spPr>
            <a:xfrm>
              <a:off x="6625764" y="2876285"/>
              <a:ext cx="296397" cy="24090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5" name="rc84"/>
            <p:cNvSpPr/>
            <p:nvPr/>
          </p:nvSpPr>
          <p:spPr>
            <a:xfrm>
              <a:off x="6955095" y="5285358"/>
              <a:ext cx="29639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6955095" y="5285358"/>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6955095" y="5285358"/>
              <a:ext cx="29639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6955095" y="3472344"/>
              <a:ext cx="296397" cy="18130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7284426" y="5285358"/>
              <a:ext cx="29639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7284426" y="5285358"/>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7284426" y="5285358"/>
              <a:ext cx="29639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7284426" y="4142911"/>
              <a:ext cx="296397" cy="114244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7613756" y="5285358"/>
              <a:ext cx="29639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7613756" y="5285358"/>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7613756" y="5285358"/>
              <a:ext cx="29639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7613756" y="4068404"/>
              <a:ext cx="296397" cy="12169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rc96"/>
            <p:cNvSpPr/>
            <p:nvPr/>
          </p:nvSpPr>
          <p:spPr>
            <a:xfrm>
              <a:off x="7943087" y="5285358"/>
              <a:ext cx="29639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7943087" y="5285358"/>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7943087" y="5285358"/>
              <a:ext cx="29639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7943087" y="3795210"/>
              <a:ext cx="296397" cy="149014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rc100"/>
            <p:cNvSpPr/>
            <p:nvPr/>
          </p:nvSpPr>
          <p:spPr>
            <a:xfrm>
              <a:off x="8272418" y="5285358"/>
              <a:ext cx="29639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2" name="rc101"/>
            <p:cNvSpPr/>
            <p:nvPr/>
          </p:nvSpPr>
          <p:spPr>
            <a:xfrm>
              <a:off x="8272418" y="5285358"/>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3" name="rc102"/>
            <p:cNvSpPr/>
            <p:nvPr/>
          </p:nvSpPr>
          <p:spPr>
            <a:xfrm>
              <a:off x="8272418" y="5285358"/>
              <a:ext cx="29639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4" name="rc103"/>
            <p:cNvSpPr/>
            <p:nvPr/>
          </p:nvSpPr>
          <p:spPr>
            <a:xfrm>
              <a:off x="8272418" y="4391269"/>
              <a:ext cx="296397" cy="89408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5" name="rc104"/>
            <p:cNvSpPr/>
            <p:nvPr/>
          </p:nvSpPr>
          <p:spPr>
            <a:xfrm>
              <a:off x="8601749" y="5285358"/>
              <a:ext cx="29639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6" name="rc105"/>
            <p:cNvSpPr/>
            <p:nvPr/>
          </p:nvSpPr>
          <p:spPr>
            <a:xfrm>
              <a:off x="8601749" y="5285358"/>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7" name="rc106"/>
            <p:cNvSpPr/>
            <p:nvPr/>
          </p:nvSpPr>
          <p:spPr>
            <a:xfrm>
              <a:off x="8601749" y="5285358"/>
              <a:ext cx="29639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8" name="rc107"/>
            <p:cNvSpPr/>
            <p:nvPr/>
          </p:nvSpPr>
          <p:spPr>
            <a:xfrm>
              <a:off x="8601749" y="4167747"/>
              <a:ext cx="296397" cy="11176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9" name="rc108"/>
            <p:cNvSpPr/>
            <p:nvPr/>
          </p:nvSpPr>
          <p:spPr>
            <a:xfrm>
              <a:off x="8931079" y="5285358"/>
              <a:ext cx="29639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0" name="rc109"/>
            <p:cNvSpPr/>
            <p:nvPr/>
          </p:nvSpPr>
          <p:spPr>
            <a:xfrm>
              <a:off x="8931079" y="5285358"/>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1" name="rc110"/>
            <p:cNvSpPr/>
            <p:nvPr/>
          </p:nvSpPr>
          <p:spPr>
            <a:xfrm>
              <a:off x="8931079" y="5285358"/>
              <a:ext cx="29639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2" name="rc111"/>
            <p:cNvSpPr/>
            <p:nvPr/>
          </p:nvSpPr>
          <p:spPr>
            <a:xfrm>
              <a:off x="8931079" y="4217418"/>
              <a:ext cx="296397" cy="10679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3" name="rc112"/>
            <p:cNvSpPr/>
            <p:nvPr/>
          </p:nvSpPr>
          <p:spPr>
            <a:xfrm>
              <a:off x="9260410" y="5285358"/>
              <a:ext cx="29639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4" name="rc113"/>
            <p:cNvSpPr/>
            <p:nvPr/>
          </p:nvSpPr>
          <p:spPr>
            <a:xfrm>
              <a:off x="9260410" y="5285358"/>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5" name="rc114"/>
            <p:cNvSpPr/>
            <p:nvPr/>
          </p:nvSpPr>
          <p:spPr>
            <a:xfrm>
              <a:off x="9260410" y="5285358"/>
              <a:ext cx="29639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6" name="rc115"/>
            <p:cNvSpPr/>
            <p:nvPr/>
          </p:nvSpPr>
          <p:spPr>
            <a:xfrm>
              <a:off x="9260410" y="4291926"/>
              <a:ext cx="296397" cy="99343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7" name="rc116"/>
            <p:cNvSpPr/>
            <p:nvPr/>
          </p:nvSpPr>
          <p:spPr>
            <a:xfrm>
              <a:off x="9589741" y="5285358"/>
              <a:ext cx="29639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8" name="rc117"/>
            <p:cNvSpPr/>
            <p:nvPr/>
          </p:nvSpPr>
          <p:spPr>
            <a:xfrm>
              <a:off x="9589741" y="5285358"/>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9" name="rc118"/>
            <p:cNvSpPr/>
            <p:nvPr/>
          </p:nvSpPr>
          <p:spPr>
            <a:xfrm>
              <a:off x="9589741" y="5285358"/>
              <a:ext cx="29639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0" name="rc119"/>
            <p:cNvSpPr/>
            <p:nvPr/>
          </p:nvSpPr>
          <p:spPr>
            <a:xfrm>
              <a:off x="9589741" y="4714134"/>
              <a:ext cx="296397" cy="57122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1" name="pg120"/>
            <p:cNvSpPr/>
            <p:nvPr/>
          </p:nvSpPr>
          <p:spPr>
            <a:xfrm>
              <a:off x="7170364"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2" name="tx121"/>
            <p:cNvSpPr/>
            <p:nvPr/>
          </p:nvSpPr>
          <p:spPr>
            <a:xfrm>
              <a:off x="7295246"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123" name="pg122"/>
            <p:cNvSpPr/>
            <p:nvPr/>
          </p:nvSpPr>
          <p:spPr>
            <a:xfrm>
              <a:off x="7352726"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4" name="tx123"/>
            <p:cNvSpPr/>
            <p:nvPr/>
          </p:nvSpPr>
          <p:spPr>
            <a:xfrm>
              <a:off x="7456795"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125" name="rc124"/>
            <p:cNvSpPr/>
            <p:nvPr/>
          </p:nvSpPr>
          <p:spPr>
            <a:xfrm>
              <a:off x="5917703" y="2153563"/>
              <a:ext cx="4017834" cy="3131794"/>
            </a:xfrm>
            <a:prstGeom prst="rect">
              <a:avLst/>
            </a:prstGeom>
            <a:ln w="13550" cap="rnd">
              <a:solidFill>
                <a:srgbClr val="333333">
                  <a:alpha val="100000"/>
                </a:srgbClr>
              </a:solidFill>
              <a:prstDash val="solid"/>
              <a:round/>
            </a:ln>
          </p:spPr>
          <p:txBody>
            <a:bodyPr/>
            <a:lstStyle/>
            <a:p/>
          </p:txBody>
        </p:sp>
        <p:sp>
          <p:nvSpPr>
            <p:cNvPr id="126" name="rc125"/>
            <p:cNvSpPr/>
            <p:nvPr/>
          </p:nvSpPr>
          <p:spPr>
            <a:xfrm>
              <a:off x="9935538" y="2153563"/>
              <a:ext cx="4017834" cy="3131794"/>
            </a:xfrm>
            <a:prstGeom prst="rect">
              <a:avLst/>
            </a:prstGeom>
            <a:solidFill>
              <a:srgbClr val="FFFFFF">
                <a:alpha val="100000"/>
              </a:srgbClr>
            </a:solidFill>
          </p:spPr>
          <p:txBody>
            <a:bodyPr/>
            <a:lstStyle/>
            <a:p/>
          </p:txBody>
        </p:sp>
        <p:sp>
          <p:nvSpPr>
            <p:cNvPr id="127" name="pl126"/>
            <p:cNvSpPr/>
            <p:nvPr/>
          </p:nvSpPr>
          <p:spPr>
            <a:xfrm>
              <a:off x="9935538" y="4664463"/>
              <a:ext cx="4017834" cy="0"/>
            </a:xfrm>
            <a:custGeom>
              <a:avLst/>
              <a:pathLst>
                <a:path w="4017834" h="0">
                  <a:moveTo>
                    <a:pt x="0" y="0"/>
                  </a:moveTo>
                  <a:lnTo>
                    <a:pt x="4017834" y="0"/>
                  </a:lnTo>
                  <a:lnTo>
                    <a:pt x="4017834" y="0"/>
                  </a:lnTo>
                </a:path>
              </a:pathLst>
            </a:custGeom>
            <a:ln w="6775" cap="flat">
              <a:solidFill>
                <a:srgbClr val="EBEBEB">
                  <a:alpha val="100000"/>
                </a:srgbClr>
              </a:solidFill>
              <a:prstDash val="solid"/>
              <a:round/>
            </a:ln>
          </p:spPr>
          <p:txBody>
            <a:bodyPr/>
            <a:lstStyle/>
            <a:p/>
          </p:txBody>
        </p:sp>
        <p:sp>
          <p:nvSpPr>
            <p:cNvPr id="128" name="pl127"/>
            <p:cNvSpPr/>
            <p:nvPr/>
          </p:nvSpPr>
          <p:spPr>
            <a:xfrm>
              <a:off x="9935538" y="3422673"/>
              <a:ext cx="4017834" cy="0"/>
            </a:xfrm>
            <a:custGeom>
              <a:avLst/>
              <a:pathLst>
                <a:path w="4017834" h="0">
                  <a:moveTo>
                    <a:pt x="0" y="0"/>
                  </a:moveTo>
                  <a:lnTo>
                    <a:pt x="4017834" y="0"/>
                  </a:lnTo>
                  <a:lnTo>
                    <a:pt x="4017834" y="0"/>
                  </a:lnTo>
                </a:path>
              </a:pathLst>
            </a:custGeom>
            <a:ln w="6775" cap="flat">
              <a:solidFill>
                <a:srgbClr val="EBEBEB">
                  <a:alpha val="100000"/>
                </a:srgbClr>
              </a:solidFill>
              <a:prstDash val="solid"/>
              <a:round/>
            </a:ln>
          </p:spPr>
          <p:txBody>
            <a:bodyPr/>
            <a:lstStyle/>
            <a:p/>
          </p:txBody>
        </p:sp>
        <p:sp>
          <p:nvSpPr>
            <p:cNvPr id="129" name="pl128"/>
            <p:cNvSpPr/>
            <p:nvPr/>
          </p:nvSpPr>
          <p:spPr>
            <a:xfrm>
              <a:off x="9935538" y="2180883"/>
              <a:ext cx="4017834" cy="0"/>
            </a:xfrm>
            <a:custGeom>
              <a:avLst/>
              <a:pathLst>
                <a:path w="4017834" h="0">
                  <a:moveTo>
                    <a:pt x="0" y="0"/>
                  </a:moveTo>
                  <a:lnTo>
                    <a:pt x="4017834" y="0"/>
                  </a:lnTo>
                  <a:lnTo>
                    <a:pt x="4017834" y="0"/>
                  </a:lnTo>
                </a:path>
              </a:pathLst>
            </a:custGeom>
            <a:ln w="6775" cap="flat">
              <a:solidFill>
                <a:srgbClr val="EBEBEB">
                  <a:alpha val="100000"/>
                </a:srgbClr>
              </a:solidFill>
              <a:prstDash val="solid"/>
              <a:round/>
            </a:ln>
          </p:spPr>
          <p:txBody>
            <a:bodyPr/>
            <a:lstStyle/>
            <a:p/>
          </p:txBody>
        </p:sp>
        <p:sp>
          <p:nvSpPr>
            <p:cNvPr id="130" name="pl129"/>
            <p:cNvSpPr/>
            <p:nvPr/>
          </p:nvSpPr>
          <p:spPr>
            <a:xfrm>
              <a:off x="9935538" y="5285358"/>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131" name="pl130"/>
            <p:cNvSpPr/>
            <p:nvPr/>
          </p:nvSpPr>
          <p:spPr>
            <a:xfrm>
              <a:off x="9935538" y="4043568"/>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132" name="pl131"/>
            <p:cNvSpPr/>
            <p:nvPr/>
          </p:nvSpPr>
          <p:spPr>
            <a:xfrm>
              <a:off x="9935538" y="2801778"/>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133" name="rc132"/>
            <p:cNvSpPr/>
            <p:nvPr/>
          </p:nvSpPr>
          <p:spPr>
            <a:xfrm>
              <a:off x="9984938" y="5285358"/>
              <a:ext cx="29639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4" name="rc133"/>
            <p:cNvSpPr/>
            <p:nvPr/>
          </p:nvSpPr>
          <p:spPr>
            <a:xfrm>
              <a:off x="9984938" y="5285358"/>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5" name="rc134"/>
            <p:cNvSpPr/>
            <p:nvPr/>
          </p:nvSpPr>
          <p:spPr>
            <a:xfrm>
              <a:off x="9984938" y="5285358"/>
              <a:ext cx="29639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6" name="rc135"/>
            <p:cNvSpPr/>
            <p:nvPr/>
          </p:nvSpPr>
          <p:spPr>
            <a:xfrm>
              <a:off x="9984938" y="3919389"/>
              <a:ext cx="296397" cy="13659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7" name="rc136"/>
            <p:cNvSpPr/>
            <p:nvPr/>
          </p:nvSpPr>
          <p:spPr>
            <a:xfrm>
              <a:off x="10314268" y="5285358"/>
              <a:ext cx="29639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8" name="rc137"/>
            <p:cNvSpPr/>
            <p:nvPr/>
          </p:nvSpPr>
          <p:spPr>
            <a:xfrm>
              <a:off x="10314268" y="5285358"/>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9" name="rc138"/>
            <p:cNvSpPr/>
            <p:nvPr/>
          </p:nvSpPr>
          <p:spPr>
            <a:xfrm>
              <a:off x="10314268" y="5285358"/>
              <a:ext cx="29639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0" name="rc139"/>
            <p:cNvSpPr/>
            <p:nvPr/>
          </p:nvSpPr>
          <p:spPr>
            <a:xfrm>
              <a:off x="10314268" y="4192583"/>
              <a:ext cx="296397" cy="10927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1" name="rc140"/>
            <p:cNvSpPr/>
            <p:nvPr/>
          </p:nvSpPr>
          <p:spPr>
            <a:xfrm>
              <a:off x="10643599" y="5285358"/>
              <a:ext cx="29639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2" name="rc141"/>
            <p:cNvSpPr/>
            <p:nvPr/>
          </p:nvSpPr>
          <p:spPr>
            <a:xfrm>
              <a:off x="10643599" y="5285358"/>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3" name="rc142"/>
            <p:cNvSpPr/>
            <p:nvPr/>
          </p:nvSpPr>
          <p:spPr>
            <a:xfrm>
              <a:off x="10643599" y="5285358"/>
              <a:ext cx="29639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4" name="rc143"/>
            <p:cNvSpPr/>
            <p:nvPr/>
          </p:nvSpPr>
          <p:spPr>
            <a:xfrm>
              <a:off x="10643599" y="4043568"/>
              <a:ext cx="296397" cy="12417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5" name="rc144"/>
            <p:cNvSpPr/>
            <p:nvPr/>
          </p:nvSpPr>
          <p:spPr>
            <a:xfrm>
              <a:off x="10972930" y="5285358"/>
              <a:ext cx="29639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6" name="rc145"/>
            <p:cNvSpPr/>
            <p:nvPr/>
          </p:nvSpPr>
          <p:spPr>
            <a:xfrm>
              <a:off x="10972930" y="5285358"/>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7" name="rc146"/>
            <p:cNvSpPr/>
            <p:nvPr/>
          </p:nvSpPr>
          <p:spPr>
            <a:xfrm>
              <a:off x="10972930" y="5285358"/>
              <a:ext cx="29639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8" name="rc147"/>
            <p:cNvSpPr/>
            <p:nvPr/>
          </p:nvSpPr>
          <p:spPr>
            <a:xfrm>
              <a:off x="10972930" y="4142911"/>
              <a:ext cx="296397" cy="114244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9" name="rc148"/>
            <p:cNvSpPr/>
            <p:nvPr/>
          </p:nvSpPr>
          <p:spPr>
            <a:xfrm>
              <a:off x="11302260" y="5285358"/>
              <a:ext cx="29639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0" name="rc149"/>
            <p:cNvSpPr/>
            <p:nvPr/>
          </p:nvSpPr>
          <p:spPr>
            <a:xfrm>
              <a:off x="11302260" y="5285358"/>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1" name="rc150"/>
            <p:cNvSpPr/>
            <p:nvPr/>
          </p:nvSpPr>
          <p:spPr>
            <a:xfrm>
              <a:off x="11302260" y="5285358"/>
              <a:ext cx="29639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2" name="rc151"/>
            <p:cNvSpPr/>
            <p:nvPr/>
          </p:nvSpPr>
          <p:spPr>
            <a:xfrm>
              <a:off x="11302260" y="3621359"/>
              <a:ext cx="296397" cy="16639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3" name="rc152"/>
            <p:cNvSpPr/>
            <p:nvPr/>
          </p:nvSpPr>
          <p:spPr>
            <a:xfrm>
              <a:off x="11631591" y="5285358"/>
              <a:ext cx="29639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4" name="rc153"/>
            <p:cNvSpPr/>
            <p:nvPr/>
          </p:nvSpPr>
          <p:spPr>
            <a:xfrm>
              <a:off x="11631591" y="5285358"/>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5" name="rc154"/>
            <p:cNvSpPr/>
            <p:nvPr/>
          </p:nvSpPr>
          <p:spPr>
            <a:xfrm>
              <a:off x="11631591" y="5285358"/>
              <a:ext cx="29639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6" name="rc155"/>
            <p:cNvSpPr/>
            <p:nvPr/>
          </p:nvSpPr>
          <p:spPr>
            <a:xfrm>
              <a:off x="11631591" y="4018732"/>
              <a:ext cx="296397" cy="126662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7" name="rc156"/>
            <p:cNvSpPr/>
            <p:nvPr/>
          </p:nvSpPr>
          <p:spPr>
            <a:xfrm>
              <a:off x="11960922" y="5285358"/>
              <a:ext cx="29639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8" name="rc157"/>
            <p:cNvSpPr/>
            <p:nvPr/>
          </p:nvSpPr>
          <p:spPr>
            <a:xfrm>
              <a:off x="11960922" y="5285358"/>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9" name="rc158"/>
            <p:cNvSpPr/>
            <p:nvPr/>
          </p:nvSpPr>
          <p:spPr>
            <a:xfrm>
              <a:off x="11960922" y="5285358"/>
              <a:ext cx="29639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0" name="rc159"/>
            <p:cNvSpPr/>
            <p:nvPr/>
          </p:nvSpPr>
          <p:spPr>
            <a:xfrm>
              <a:off x="11960922" y="4391269"/>
              <a:ext cx="296397" cy="89408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1" name="rc160"/>
            <p:cNvSpPr/>
            <p:nvPr/>
          </p:nvSpPr>
          <p:spPr>
            <a:xfrm>
              <a:off x="12290252" y="5285358"/>
              <a:ext cx="29639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2" name="rc161"/>
            <p:cNvSpPr/>
            <p:nvPr/>
          </p:nvSpPr>
          <p:spPr>
            <a:xfrm>
              <a:off x="12290252" y="5285358"/>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3" name="rc162"/>
            <p:cNvSpPr/>
            <p:nvPr/>
          </p:nvSpPr>
          <p:spPr>
            <a:xfrm>
              <a:off x="12290252" y="5285358"/>
              <a:ext cx="29639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4" name="rc163"/>
            <p:cNvSpPr/>
            <p:nvPr/>
          </p:nvSpPr>
          <p:spPr>
            <a:xfrm>
              <a:off x="12290252" y="3795210"/>
              <a:ext cx="296397" cy="149014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5" name="rc164"/>
            <p:cNvSpPr/>
            <p:nvPr/>
          </p:nvSpPr>
          <p:spPr>
            <a:xfrm>
              <a:off x="12619583" y="5285358"/>
              <a:ext cx="29639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6" name="rc165"/>
            <p:cNvSpPr/>
            <p:nvPr/>
          </p:nvSpPr>
          <p:spPr>
            <a:xfrm>
              <a:off x="12619583" y="5285358"/>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7" name="rc166"/>
            <p:cNvSpPr/>
            <p:nvPr/>
          </p:nvSpPr>
          <p:spPr>
            <a:xfrm>
              <a:off x="12619583" y="5285358"/>
              <a:ext cx="29639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8" name="rc167"/>
            <p:cNvSpPr/>
            <p:nvPr/>
          </p:nvSpPr>
          <p:spPr>
            <a:xfrm>
              <a:off x="12619583" y="3844881"/>
              <a:ext cx="296397" cy="144047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9" name="rc168"/>
            <p:cNvSpPr/>
            <p:nvPr/>
          </p:nvSpPr>
          <p:spPr>
            <a:xfrm>
              <a:off x="12948914" y="5285358"/>
              <a:ext cx="29639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0" name="rc169"/>
            <p:cNvSpPr/>
            <p:nvPr/>
          </p:nvSpPr>
          <p:spPr>
            <a:xfrm>
              <a:off x="12948914" y="5285358"/>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1" name="rc170"/>
            <p:cNvSpPr/>
            <p:nvPr/>
          </p:nvSpPr>
          <p:spPr>
            <a:xfrm>
              <a:off x="12948914" y="5285358"/>
              <a:ext cx="29639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2" name="rc171"/>
            <p:cNvSpPr/>
            <p:nvPr/>
          </p:nvSpPr>
          <p:spPr>
            <a:xfrm>
              <a:off x="12948914" y="4416105"/>
              <a:ext cx="296397" cy="86925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3" name="rc172"/>
            <p:cNvSpPr/>
            <p:nvPr/>
          </p:nvSpPr>
          <p:spPr>
            <a:xfrm>
              <a:off x="13278245" y="5285358"/>
              <a:ext cx="29639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4" name="rc173"/>
            <p:cNvSpPr/>
            <p:nvPr/>
          </p:nvSpPr>
          <p:spPr>
            <a:xfrm>
              <a:off x="13278245" y="5285358"/>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5" name="rc174"/>
            <p:cNvSpPr/>
            <p:nvPr/>
          </p:nvSpPr>
          <p:spPr>
            <a:xfrm>
              <a:off x="13278245" y="5285358"/>
              <a:ext cx="29639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6" name="rc175"/>
            <p:cNvSpPr/>
            <p:nvPr/>
          </p:nvSpPr>
          <p:spPr>
            <a:xfrm>
              <a:off x="13278245" y="4068404"/>
              <a:ext cx="296397" cy="12169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7" name="rc176"/>
            <p:cNvSpPr/>
            <p:nvPr/>
          </p:nvSpPr>
          <p:spPr>
            <a:xfrm>
              <a:off x="13607575" y="5285358"/>
              <a:ext cx="29639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8" name="rc177"/>
            <p:cNvSpPr/>
            <p:nvPr/>
          </p:nvSpPr>
          <p:spPr>
            <a:xfrm>
              <a:off x="13607575" y="5285358"/>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9" name="rc178"/>
            <p:cNvSpPr/>
            <p:nvPr/>
          </p:nvSpPr>
          <p:spPr>
            <a:xfrm>
              <a:off x="13607575" y="5285358"/>
              <a:ext cx="29639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0" name="rc179"/>
            <p:cNvSpPr/>
            <p:nvPr/>
          </p:nvSpPr>
          <p:spPr>
            <a:xfrm>
              <a:off x="13607575" y="4589955"/>
              <a:ext cx="296397" cy="69540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1" name="pg180"/>
            <p:cNvSpPr/>
            <p:nvPr/>
          </p:nvSpPr>
          <p:spPr>
            <a:xfrm>
              <a:off x="11188198"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82" name="tx181"/>
            <p:cNvSpPr/>
            <p:nvPr/>
          </p:nvSpPr>
          <p:spPr>
            <a:xfrm>
              <a:off x="11313081"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183" name="pg182"/>
            <p:cNvSpPr/>
            <p:nvPr/>
          </p:nvSpPr>
          <p:spPr>
            <a:xfrm>
              <a:off x="11370561"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84" name="tx183"/>
            <p:cNvSpPr/>
            <p:nvPr/>
          </p:nvSpPr>
          <p:spPr>
            <a:xfrm>
              <a:off x="11474630"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185" name="rc184"/>
            <p:cNvSpPr/>
            <p:nvPr/>
          </p:nvSpPr>
          <p:spPr>
            <a:xfrm>
              <a:off x="9935538" y="2153563"/>
              <a:ext cx="4017834" cy="3131794"/>
            </a:xfrm>
            <a:prstGeom prst="rect">
              <a:avLst/>
            </a:prstGeom>
            <a:ln w="13550" cap="rnd">
              <a:solidFill>
                <a:srgbClr val="333333">
                  <a:alpha val="100000"/>
                </a:srgbClr>
              </a:solidFill>
              <a:prstDash val="solid"/>
              <a:round/>
            </a:ln>
          </p:spPr>
          <p:txBody>
            <a:bodyPr/>
            <a:lstStyle/>
            <a:p/>
          </p:txBody>
        </p:sp>
        <p:sp>
          <p:nvSpPr>
            <p:cNvPr id="186" name="rc185"/>
            <p:cNvSpPr/>
            <p:nvPr/>
          </p:nvSpPr>
          <p:spPr>
            <a:xfrm>
              <a:off x="13953372" y="2153563"/>
              <a:ext cx="4017834" cy="3131794"/>
            </a:xfrm>
            <a:prstGeom prst="rect">
              <a:avLst/>
            </a:prstGeom>
            <a:solidFill>
              <a:srgbClr val="FFFFFF">
                <a:alpha val="100000"/>
              </a:srgbClr>
            </a:solidFill>
          </p:spPr>
          <p:txBody>
            <a:bodyPr/>
            <a:lstStyle/>
            <a:p/>
          </p:txBody>
        </p:sp>
        <p:sp>
          <p:nvSpPr>
            <p:cNvPr id="187" name="pl186"/>
            <p:cNvSpPr/>
            <p:nvPr/>
          </p:nvSpPr>
          <p:spPr>
            <a:xfrm>
              <a:off x="13953372" y="4664463"/>
              <a:ext cx="4017834" cy="0"/>
            </a:xfrm>
            <a:custGeom>
              <a:avLst/>
              <a:pathLst>
                <a:path w="4017834" h="0">
                  <a:moveTo>
                    <a:pt x="0" y="0"/>
                  </a:moveTo>
                  <a:lnTo>
                    <a:pt x="4017834" y="0"/>
                  </a:lnTo>
                  <a:lnTo>
                    <a:pt x="4017834" y="0"/>
                  </a:lnTo>
                </a:path>
              </a:pathLst>
            </a:custGeom>
            <a:ln w="6775" cap="flat">
              <a:solidFill>
                <a:srgbClr val="EBEBEB">
                  <a:alpha val="100000"/>
                </a:srgbClr>
              </a:solidFill>
              <a:prstDash val="solid"/>
              <a:round/>
            </a:ln>
          </p:spPr>
          <p:txBody>
            <a:bodyPr/>
            <a:lstStyle/>
            <a:p/>
          </p:txBody>
        </p:sp>
        <p:sp>
          <p:nvSpPr>
            <p:cNvPr id="188" name="pl187"/>
            <p:cNvSpPr/>
            <p:nvPr/>
          </p:nvSpPr>
          <p:spPr>
            <a:xfrm>
              <a:off x="13953372" y="3422673"/>
              <a:ext cx="4017834" cy="0"/>
            </a:xfrm>
            <a:custGeom>
              <a:avLst/>
              <a:pathLst>
                <a:path w="4017834" h="0">
                  <a:moveTo>
                    <a:pt x="0" y="0"/>
                  </a:moveTo>
                  <a:lnTo>
                    <a:pt x="4017834" y="0"/>
                  </a:lnTo>
                  <a:lnTo>
                    <a:pt x="4017834" y="0"/>
                  </a:lnTo>
                </a:path>
              </a:pathLst>
            </a:custGeom>
            <a:ln w="6775" cap="flat">
              <a:solidFill>
                <a:srgbClr val="EBEBEB">
                  <a:alpha val="100000"/>
                </a:srgbClr>
              </a:solidFill>
              <a:prstDash val="solid"/>
              <a:round/>
            </a:ln>
          </p:spPr>
          <p:txBody>
            <a:bodyPr/>
            <a:lstStyle/>
            <a:p/>
          </p:txBody>
        </p:sp>
        <p:sp>
          <p:nvSpPr>
            <p:cNvPr id="189" name="pl188"/>
            <p:cNvSpPr/>
            <p:nvPr/>
          </p:nvSpPr>
          <p:spPr>
            <a:xfrm>
              <a:off x="13953372" y="2180883"/>
              <a:ext cx="4017834" cy="0"/>
            </a:xfrm>
            <a:custGeom>
              <a:avLst/>
              <a:pathLst>
                <a:path w="4017834" h="0">
                  <a:moveTo>
                    <a:pt x="0" y="0"/>
                  </a:moveTo>
                  <a:lnTo>
                    <a:pt x="4017834" y="0"/>
                  </a:lnTo>
                  <a:lnTo>
                    <a:pt x="4017834" y="0"/>
                  </a:lnTo>
                </a:path>
              </a:pathLst>
            </a:custGeom>
            <a:ln w="6775" cap="flat">
              <a:solidFill>
                <a:srgbClr val="EBEBEB">
                  <a:alpha val="100000"/>
                </a:srgbClr>
              </a:solidFill>
              <a:prstDash val="solid"/>
              <a:round/>
            </a:ln>
          </p:spPr>
          <p:txBody>
            <a:bodyPr/>
            <a:lstStyle/>
            <a:p/>
          </p:txBody>
        </p:sp>
        <p:sp>
          <p:nvSpPr>
            <p:cNvPr id="190" name="pl189"/>
            <p:cNvSpPr/>
            <p:nvPr/>
          </p:nvSpPr>
          <p:spPr>
            <a:xfrm>
              <a:off x="13953372" y="5285358"/>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191" name="pl190"/>
            <p:cNvSpPr/>
            <p:nvPr/>
          </p:nvSpPr>
          <p:spPr>
            <a:xfrm>
              <a:off x="13953372" y="4043568"/>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192" name="pl191"/>
            <p:cNvSpPr/>
            <p:nvPr/>
          </p:nvSpPr>
          <p:spPr>
            <a:xfrm>
              <a:off x="13953372" y="2801778"/>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193" name="rc192"/>
            <p:cNvSpPr/>
            <p:nvPr/>
          </p:nvSpPr>
          <p:spPr>
            <a:xfrm>
              <a:off x="14002772" y="5285358"/>
              <a:ext cx="29639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4" name="rc193"/>
            <p:cNvSpPr/>
            <p:nvPr/>
          </p:nvSpPr>
          <p:spPr>
            <a:xfrm>
              <a:off x="14002772" y="5285358"/>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5" name="rc194"/>
            <p:cNvSpPr/>
            <p:nvPr/>
          </p:nvSpPr>
          <p:spPr>
            <a:xfrm>
              <a:off x="14002772" y="5285358"/>
              <a:ext cx="29639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6" name="rc195"/>
            <p:cNvSpPr/>
            <p:nvPr/>
          </p:nvSpPr>
          <p:spPr>
            <a:xfrm>
              <a:off x="14002772" y="3969060"/>
              <a:ext cx="296397" cy="131629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7" name="rc196"/>
            <p:cNvSpPr/>
            <p:nvPr/>
          </p:nvSpPr>
          <p:spPr>
            <a:xfrm>
              <a:off x="14332103" y="5285358"/>
              <a:ext cx="29639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8" name="rc197"/>
            <p:cNvSpPr/>
            <p:nvPr/>
          </p:nvSpPr>
          <p:spPr>
            <a:xfrm>
              <a:off x="14332103" y="5285358"/>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9" name="rc198"/>
            <p:cNvSpPr/>
            <p:nvPr/>
          </p:nvSpPr>
          <p:spPr>
            <a:xfrm>
              <a:off x="14332103" y="5285358"/>
              <a:ext cx="29639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0" name="rc199"/>
            <p:cNvSpPr/>
            <p:nvPr/>
          </p:nvSpPr>
          <p:spPr>
            <a:xfrm>
              <a:off x="14332103" y="3671031"/>
              <a:ext cx="296397" cy="16143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1" name="rc200"/>
            <p:cNvSpPr/>
            <p:nvPr/>
          </p:nvSpPr>
          <p:spPr>
            <a:xfrm>
              <a:off x="14661433" y="5285358"/>
              <a:ext cx="29639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2" name="rc201"/>
            <p:cNvSpPr/>
            <p:nvPr/>
          </p:nvSpPr>
          <p:spPr>
            <a:xfrm>
              <a:off x="14661433" y="5285358"/>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3" name="rc202"/>
            <p:cNvSpPr/>
            <p:nvPr/>
          </p:nvSpPr>
          <p:spPr>
            <a:xfrm>
              <a:off x="14661433" y="5285358"/>
              <a:ext cx="29639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4" name="rc203"/>
            <p:cNvSpPr/>
            <p:nvPr/>
          </p:nvSpPr>
          <p:spPr>
            <a:xfrm>
              <a:off x="14661433" y="4540284"/>
              <a:ext cx="296397" cy="7450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5" name="pg204"/>
            <p:cNvSpPr/>
            <p:nvPr/>
          </p:nvSpPr>
          <p:spPr>
            <a:xfrm>
              <a:off x="15206033"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06" name="tx205"/>
            <p:cNvSpPr/>
            <p:nvPr/>
          </p:nvSpPr>
          <p:spPr>
            <a:xfrm>
              <a:off x="15330915"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207" name="pg206"/>
            <p:cNvSpPr/>
            <p:nvPr/>
          </p:nvSpPr>
          <p:spPr>
            <a:xfrm>
              <a:off x="15858221"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08" name="rc207"/>
            <p:cNvSpPr/>
            <p:nvPr/>
          </p:nvSpPr>
          <p:spPr>
            <a:xfrm>
              <a:off x="13953372" y="2153563"/>
              <a:ext cx="4017834" cy="3131794"/>
            </a:xfrm>
            <a:prstGeom prst="rect">
              <a:avLst/>
            </a:prstGeom>
            <a:ln w="13550" cap="rnd">
              <a:solidFill>
                <a:srgbClr val="333333">
                  <a:alpha val="100000"/>
                </a:srgbClr>
              </a:solidFill>
              <a:prstDash val="solid"/>
              <a:round/>
            </a:ln>
          </p:spPr>
          <p:txBody>
            <a:bodyPr/>
            <a:lstStyle/>
            <a:p/>
          </p:txBody>
        </p:sp>
        <p:sp>
          <p:nvSpPr>
            <p:cNvPr id="209" name="tx208"/>
            <p:cNvSpPr/>
            <p:nvPr/>
          </p:nvSpPr>
          <p:spPr>
            <a:xfrm>
              <a:off x="3626261"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10" name="tx209"/>
            <p:cNvSpPr/>
            <p:nvPr/>
          </p:nvSpPr>
          <p:spPr>
            <a:xfrm>
              <a:off x="764409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11" name="tx210"/>
            <p:cNvSpPr/>
            <p:nvPr/>
          </p:nvSpPr>
          <p:spPr>
            <a:xfrm>
              <a:off x="1166193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12" name="tx211"/>
            <p:cNvSpPr/>
            <p:nvPr/>
          </p:nvSpPr>
          <p:spPr>
            <a:xfrm>
              <a:off x="1567976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13" name="pl212"/>
            <p:cNvSpPr/>
            <p:nvPr/>
          </p:nvSpPr>
          <p:spPr>
            <a:xfrm>
              <a:off x="2097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4" name="pl213"/>
            <p:cNvSpPr/>
            <p:nvPr/>
          </p:nvSpPr>
          <p:spPr>
            <a:xfrm>
              <a:off x="24267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5" name="pl214"/>
            <p:cNvSpPr/>
            <p:nvPr/>
          </p:nvSpPr>
          <p:spPr>
            <a:xfrm>
              <a:off x="2756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6" name="pl215"/>
            <p:cNvSpPr/>
            <p:nvPr/>
          </p:nvSpPr>
          <p:spPr>
            <a:xfrm>
              <a:off x="30854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7" name="pl216"/>
            <p:cNvSpPr/>
            <p:nvPr/>
          </p:nvSpPr>
          <p:spPr>
            <a:xfrm>
              <a:off x="34147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8" name="pl217"/>
            <p:cNvSpPr/>
            <p:nvPr/>
          </p:nvSpPr>
          <p:spPr>
            <a:xfrm>
              <a:off x="374412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9" name="pl218"/>
            <p:cNvSpPr/>
            <p:nvPr/>
          </p:nvSpPr>
          <p:spPr>
            <a:xfrm>
              <a:off x="40734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0" name="pl219"/>
            <p:cNvSpPr/>
            <p:nvPr/>
          </p:nvSpPr>
          <p:spPr>
            <a:xfrm>
              <a:off x="440278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1" name="pl220"/>
            <p:cNvSpPr/>
            <p:nvPr/>
          </p:nvSpPr>
          <p:spPr>
            <a:xfrm>
              <a:off x="47321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2" name="pl221"/>
            <p:cNvSpPr/>
            <p:nvPr/>
          </p:nvSpPr>
          <p:spPr>
            <a:xfrm>
              <a:off x="50614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3" name="pl222"/>
            <p:cNvSpPr/>
            <p:nvPr/>
          </p:nvSpPr>
          <p:spPr>
            <a:xfrm>
              <a:off x="53907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4" name="pl223"/>
            <p:cNvSpPr/>
            <p:nvPr/>
          </p:nvSpPr>
          <p:spPr>
            <a:xfrm>
              <a:off x="57201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5" name="tx224"/>
            <p:cNvSpPr/>
            <p:nvPr/>
          </p:nvSpPr>
          <p:spPr>
            <a:xfrm rot="-5400000">
              <a:off x="201668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26" name="tx225"/>
            <p:cNvSpPr/>
            <p:nvPr/>
          </p:nvSpPr>
          <p:spPr>
            <a:xfrm rot="-5400000">
              <a:off x="2336205"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27" name="tx226"/>
            <p:cNvSpPr/>
            <p:nvPr/>
          </p:nvSpPr>
          <p:spPr>
            <a:xfrm rot="-5400000">
              <a:off x="266562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28" name="tx227"/>
            <p:cNvSpPr/>
            <p:nvPr/>
          </p:nvSpPr>
          <p:spPr>
            <a:xfrm rot="-5400000">
              <a:off x="2993087"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29" name="tx228"/>
            <p:cNvSpPr/>
            <p:nvPr/>
          </p:nvSpPr>
          <p:spPr>
            <a:xfrm rot="-5400000">
              <a:off x="3291771"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30" name="tx229"/>
            <p:cNvSpPr/>
            <p:nvPr/>
          </p:nvSpPr>
          <p:spPr>
            <a:xfrm rot="-5400000">
              <a:off x="366333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31" name="tx230"/>
            <p:cNvSpPr/>
            <p:nvPr/>
          </p:nvSpPr>
          <p:spPr>
            <a:xfrm rot="-5400000">
              <a:off x="4022360"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32" name="tx231"/>
            <p:cNvSpPr/>
            <p:nvPr/>
          </p:nvSpPr>
          <p:spPr>
            <a:xfrm rot="-5400000">
              <a:off x="428953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33" name="tx232"/>
            <p:cNvSpPr/>
            <p:nvPr/>
          </p:nvSpPr>
          <p:spPr>
            <a:xfrm rot="-5400000">
              <a:off x="4618817"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34" name="tx233"/>
            <p:cNvSpPr/>
            <p:nvPr/>
          </p:nvSpPr>
          <p:spPr>
            <a:xfrm rot="-5400000">
              <a:off x="498456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35" name="tx234"/>
            <p:cNvSpPr/>
            <p:nvPr/>
          </p:nvSpPr>
          <p:spPr>
            <a:xfrm rot="-5400000">
              <a:off x="529527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36" name="tx235"/>
            <p:cNvSpPr/>
            <p:nvPr/>
          </p:nvSpPr>
          <p:spPr>
            <a:xfrm rot="-5400000">
              <a:off x="562460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37" name="pl236"/>
            <p:cNvSpPr/>
            <p:nvPr/>
          </p:nvSpPr>
          <p:spPr>
            <a:xfrm>
              <a:off x="61153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8" name="pl237"/>
            <p:cNvSpPr/>
            <p:nvPr/>
          </p:nvSpPr>
          <p:spPr>
            <a:xfrm>
              <a:off x="64446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9" name="pl238"/>
            <p:cNvSpPr/>
            <p:nvPr/>
          </p:nvSpPr>
          <p:spPr>
            <a:xfrm>
              <a:off x="677396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0" name="pl239"/>
            <p:cNvSpPr/>
            <p:nvPr/>
          </p:nvSpPr>
          <p:spPr>
            <a:xfrm>
              <a:off x="71032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1" name="pl240"/>
            <p:cNvSpPr/>
            <p:nvPr/>
          </p:nvSpPr>
          <p:spPr>
            <a:xfrm>
              <a:off x="74326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2" name="pl241"/>
            <p:cNvSpPr/>
            <p:nvPr/>
          </p:nvSpPr>
          <p:spPr>
            <a:xfrm>
              <a:off x="776195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3" name="pl242"/>
            <p:cNvSpPr/>
            <p:nvPr/>
          </p:nvSpPr>
          <p:spPr>
            <a:xfrm>
              <a:off x="809128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4" name="pl243"/>
            <p:cNvSpPr/>
            <p:nvPr/>
          </p:nvSpPr>
          <p:spPr>
            <a:xfrm>
              <a:off x="842061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5" name="pl244"/>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6" name="pl245"/>
            <p:cNvSpPr/>
            <p:nvPr/>
          </p:nvSpPr>
          <p:spPr>
            <a:xfrm>
              <a:off x="90792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7" name="pl246"/>
            <p:cNvSpPr/>
            <p:nvPr/>
          </p:nvSpPr>
          <p:spPr>
            <a:xfrm>
              <a:off x="9408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8" name="pl247"/>
            <p:cNvSpPr/>
            <p:nvPr/>
          </p:nvSpPr>
          <p:spPr>
            <a:xfrm>
              <a:off x="9737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9" name="tx248"/>
            <p:cNvSpPr/>
            <p:nvPr/>
          </p:nvSpPr>
          <p:spPr>
            <a:xfrm rot="-5400000">
              <a:off x="603451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50" name="tx249"/>
            <p:cNvSpPr/>
            <p:nvPr/>
          </p:nvSpPr>
          <p:spPr>
            <a:xfrm rot="-5400000">
              <a:off x="635404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51" name="tx250"/>
            <p:cNvSpPr/>
            <p:nvPr/>
          </p:nvSpPr>
          <p:spPr>
            <a:xfrm rot="-5400000">
              <a:off x="6683457"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52" name="tx251"/>
            <p:cNvSpPr/>
            <p:nvPr/>
          </p:nvSpPr>
          <p:spPr>
            <a:xfrm rot="-5400000">
              <a:off x="7010921"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53" name="tx252"/>
            <p:cNvSpPr/>
            <p:nvPr/>
          </p:nvSpPr>
          <p:spPr>
            <a:xfrm rot="-5400000">
              <a:off x="7309606"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54" name="tx253"/>
            <p:cNvSpPr/>
            <p:nvPr/>
          </p:nvSpPr>
          <p:spPr>
            <a:xfrm rot="-5400000">
              <a:off x="768117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55" name="tx254"/>
            <p:cNvSpPr/>
            <p:nvPr/>
          </p:nvSpPr>
          <p:spPr>
            <a:xfrm rot="-5400000">
              <a:off x="8040195"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56" name="tx255"/>
            <p:cNvSpPr/>
            <p:nvPr/>
          </p:nvSpPr>
          <p:spPr>
            <a:xfrm rot="-5400000">
              <a:off x="830736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57" name="tx256"/>
            <p:cNvSpPr/>
            <p:nvPr/>
          </p:nvSpPr>
          <p:spPr>
            <a:xfrm rot="-5400000">
              <a:off x="863665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58" name="tx257"/>
            <p:cNvSpPr/>
            <p:nvPr/>
          </p:nvSpPr>
          <p:spPr>
            <a:xfrm rot="-5400000">
              <a:off x="9002402"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59" name="tx258"/>
            <p:cNvSpPr/>
            <p:nvPr/>
          </p:nvSpPr>
          <p:spPr>
            <a:xfrm rot="-5400000">
              <a:off x="931311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60" name="tx259"/>
            <p:cNvSpPr/>
            <p:nvPr/>
          </p:nvSpPr>
          <p:spPr>
            <a:xfrm rot="-5400000">
              <a:off x="964244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61" name="pl260"/>
            <p:cNvSpPr/>
            <p:nvPr/>
          </p:nvSpPr>
          <p:spPr>
            <a:xfrm>
              <a:off x="101331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2" name="pl261"/>
            <p:cNvSpPr/>
            <p:nvPr/>
          </p:nvSpPr>
          <p:spPr>
            <a:xfrm>
              <a:off x="10462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3" name="pl262"/>
            <p:cNvSpPr/>
            <p:nvPr/>
          </p:nvSpPr>
          <p:spPr>
            <a:xfrm>
              <a:off x="107917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4" name="pl263"/>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5" name="pl264"/>
            <p:cNvSpPr/>
            <p:nvPr/>
          </p:nvSpPr>
          <p:spPr>
            <a:xfrm>
              <a:off x="114504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6" name="pl265"/>
            <p:cNvSpPr/>
            <p:nvPr/>
          </p:nvSpPr>
          <p:spPr>
            <a:xfrm>
              <a:off x="117797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7" name="pl266"/>
            <p:cNvSpPr/>
            <p:nvPr/>
          </p:nvSpPr>
          <p:spPr>
            <a:xfrm>
              <a:off x="1210912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8" name="pl267"/>
            <p:cNvSpPr/>
            <p:nvPr/>
          </p:nvSpPr>
          <p:spPr>
            <a:xfrm>
              <a:off x="124384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9" name="pl268"/>
            <p:cNvSpPr/>
            <p:nvPr/>
          </p:nvSpPr>
          <p:spPr>
            <a:xfrm>
              <a:off x="1276778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0" name="pl269"/>
            <p:cNvSpPr/>
            <p:nvPr/>
          </p:nvSpPr>
          <p:spPr>
            <a:xfrm>
              <a:off x="130971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1" name="pl270"/>
            <p:cNvSpPr/>
            <p:nvPr/>
          </p:nvSpPr>
          <p:spPr>
            <a:xfrm>
              <a:off x="1342644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2" name="pl271"/>
            <p:cNvSpPr/>
            <p:nvPr/>
          </p:nvSpPr>
          <p:spPr>
            <a:xfrm>
              <a:off x="137557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3" name="tx272"/>
            <p:cNvSpPr/>
            <p:nvPr/>
          </p:nvSpPr>
          <p:spPr>
            <a:xfrm rot="-5400000">
              <a:off x="1005235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74" name="tx273"/>
            <p:cNvSpPr/>
            <p:nvPr/>
          </p:nvSpPr>
          <p:spPr>
            <a:xfrm rot="-5400000">
              <a:off x="1037187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75" name="tx274"/>
            <p:cNvSpPr/>
            <p:nvPr/>
          </p:nvSpPr>
          <p:spPr>
            <a:xfrm rot="-5400000">
              <a:off x="10701292"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76" name="tx275"/>
            <p:cNvSpPr/>
            <p:nvPr/>
          </p:nvSpPr>
          <p:spPr>
            <a:xfrm rot="-5400000">
              <a:off x="1102875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77" name="tx276"/>
            <p:cNvSpPr/>
            <p:nvPr/>
          </p:nvSpPr>
          <p:spPr>
            <a:xfrm rot="-5400000">
              <a:off x="1132744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78" name="tx277"/>
            <p:cNvSpPr/>
            <p:nvPr/>
          </p:nvSpPr>
          <p:spPr>
            <a:xfrm rot="-5400000">
              <a:off x="11699007"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79" name="tx278"/>
            <p:cNvSpPr/>
            <p:nvPr/>
          </p:nvSpPr>
          <p:spPr>
            <a:xfrm rot="-5400000">
              <a:off x="1205802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80" name="tx279"/>
            <p:cNvSpPr/>
            <p:nvPr/>
          </p:nvSpPr>
          <p:spPr>
            <a:xfrm rot="-5400000">
              <a:off x="12325199"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81" name="tx280"/>
            <p:cNvSpPr/>
            <p:nvPr/>
          </p:nvSpPr>
          <p:spPr>
            <a:xfrm rot="-5400000">
              <a:off x="12654487"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82" name="tx281"/>
            <p:cNvSpPr/>
            <p:nvPr/>
          </p:nvSpPr>
          <p:spPr>
            <a:xfrm rot="-5400000">
              <a:off x="13020237"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83" name="tx282"/>
            <p:cNvSpPr/>
            <p:nvPr/>
          </p:nvSpPr>
          <p:spPr>
            <a:xfrm rot="-5400000">
              <a:off x="1333094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84" name="tx283"/>
            <p:cNvSpPr/>
            <p:nvPr/>
          </p:nvSpPr>
          <p:spPr>
            <a:xfrm rot="-5400000">
              <a:off x="1366027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85" name="pl284"/>
            <p:cNvSpPr/>
            <p:nvPr/>
          </p:nvSpPr>
          <p:spPr>
            <a:xfrm>
              <a:off x="1415097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6" name="pl285"/>
            <p:cNvSpPr/>
            <p:nvPr/>
          </p:nvSpPr>
          <p:spPr>
            <a:xfrm>
              <a:off x="144803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7" name="pl286"/>
            <p:cNvSpPr/>
            <p:nvPr/>
          </p:nvSpPr>
          <p:spPr>
            <a:xfrm>
              <a:off x="148096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8" name="pl287"/>
            <p:cNvSpPr/>
            <p:nvPr/>
          </p:nvSpPr>
          <p:spPr>
            <a:xfrm>
              <a:off x="1513896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9" name="pl288"/>
            <p:cNvSpPr/>
            <p:nvPr/>
          </p:nvSpPr>
          <p:spPr>
            <a:xfrm>
              <a:off x="154682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0" name="pl289"/>
            <p:cNvSpPr/>
            <p:nvPr/>
          </p:nvSpPr>
          <p:spPr>
            <a:xfrm>
              <a:off x="1579762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1" name="pl290"/>
            <p:cNvSpPr/>
            <p:nvPr/>
          </p:nvSpPr>
          <p:spPr>
            <a:xfrm>
              <a:off x="1612695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2" name="pl291"/>
            <p:cNvSpPr/>
            <p:nvPr/>
          </p:nvSpPr>
          <p:spPr>
            <a:xfrm>
              <a:off x="1645628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3" name="pl292"/>
            <p:cNvSpPr/>
            <p:nvPr/>
          </p:nvSpPr>
          <p:spPr>
            <a:xfrm>
              <a:off x="1678561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4" name="pl293"/>
            <p:cNvSpPr/>
            <p:nvPr/>
          </p:nvSpPr>
          <p:spPr>
            <a:xfrm>
              <a:off x="17114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5" name="pl294"/>
            <p:cNvSpPr/>
            <p:nvPr/>
          </p:nvSpPr>
          <p:spPr>
            <a:xfrm>
              <a:off x="174442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6" name="pl295"/>
            <p:cNvSpPr/>
            <p:nvPr/>
          </p:nvSpPr>
          <p:spPr>
            <a:xfrm>
              <a:off x="17773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7" name="tx296"/>
            <p:cNvSpPr/>
            <p:nvPr/>
          </p:nvSpPr>
          <p:spPr>
            <a:xfrm rot="-5400000">
              <a:off x="140701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98" name="tx297"/>
            <p:cNvSpPr/>
            <p:nvPr/>
          </p:nvSpPr>
          <p:spPr>
            <a:xfrm rot="-5400000">
              <a:off x="1438970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99" name="tx298"/>
            <p:cNvSpPr/>
            <p:nvPr/>
          </p:nvSpPr>
          <p:spPr>
            <a:xfrm rot="-5400000">
              <a:off x="1471912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00" name="tx299"/>
            <p:cNvSpPr/>
            <p:nvPr/>
          </p:nvSpPr>
          <p:spPr>
            <a:xfrm rot="-5400000">
              <a:off x="1504659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01" name="tx300"/>
            <p:cNvSpPr/>
            <p:nvPr/>
          </p:nvSpPr>
          <p:spPr>
            <a:xfrm rot="-5400000">
              <a:off x="1534527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02" name="tx301"/>
            <p:cNvSpPr/>
            <p:nvPr/>
          </p:nvSpPr>
          <p:spPr>
            <a:xfrm rot="-5400000">
              <a:off x="1571684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03" name="tx302"/>
            <p:cNvSpPr/>
            <p:nvPr/>
          </p:nvSpPr>
          <p:spPr>
            <a:xfrm rot="-5400000">
              <a:off x="1607586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04" name="tx303"/>
            <p:cNvSpPr/>
            <p:nvPr/>
          </p:nvSpPr>
          <p:spPr>
            <a:xfrm rot="-5400000">
              <a:off x="16343034"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05" name="tx304"/>
            <p:cNvSpPr/>
            <p:nvPr/>
          </p:nvSpPr>
          <p:spPr>
            <a:xfrm rot="-5400000">
              <a:off x="1667232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06" name="tx305"/>
            <p:cNvSpPr/>
            <p:nvPr/>
          </p:nvSpPr>
          <p:spPr>
            <a:xfrm rot="-5400000">
              <a:off x="17038071"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07" name="tx306"/>
            <p:cNvSpPr/>
            <p:nvPr/>
          </p:nvSpPr>
          <p:spPr>
            <a:xfrm rot="-5400000">
              <a:off x="1734878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08" name="tx307"/>
            <p:cNvSpPr/>
            <p:nvPr/>
          </p:nvSpPr>
          <p:spPr>
            <a:xfrm rot="-5400000">
              <a:off x="1767811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09" name="tx308"/>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310" name="tx309"/>
            <p:cNvSpPr/>
            <p:nvPr/>
          </p:nvSpPr>
          <p:spPr>
            <a:xfrm>
              <a:off x="1294238" y="3958289"/>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50</a:t>
              </a:r>
            </a:p>
          </p:txBody>
        </p:sp>
        <p:sp>
          <p:nvSpPr>
            <p:cNvPr id="311" name="tx310"/>
            <p:cNvSpPr/>
            <p:nvPr/>
          </p:nvSpPr>
          <p:spPr>
            <a:xfrm>
              <a:off x="1230614" y="2716499"/>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a:t>
              </a:r>
            </a:p>
          </p:txBody>
        </p:sp>
        <p:sp>
          <p:nvSpPr>
            <p:cNvPr id="312" name="pl311"/>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13" name="pl312"/>
            <p:cNvSpPr/>
            <p:nvPr/>
          </p:nvSpPr>
          <p:spPr>
            <a:xfrm>
              <a:off x="1865074" y="404356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14" name="pl313"/>
            <p:cNvSpPr/>
            <p:nvPr/>
          </p:nvSpPr>
          <p:spPr>
            <a:xfrm>
              <a:off x="1865074" y="280177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15" name="tx314"/>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316" name="rc315"/>
            <p:cNvSpPr/>
            <p:nvPr/>
          </p:nvSpPr>
          <p:spPr>
            <a:xfrm>
              <a:off x="18110385" y="2153563"/>
              <a:ext cx="1753945" cy="1236458"/>
            </a:xfrm>
            <a:prstGeom prst="rect">
              <a:avLst/>
            </a:prstGeom>
            <a:solidFill>
              <a:srgbClr val="FFFFFF">
                <a:alpha val="100000"/>
              </a:srgbClr>
            </a:solidFill>
          </p:spPr>
          <p:txBody>
            <a:bodyPr/>
            <a:lstStyle/>
            <a:p/>
          </p:txBody>
        </p:sp>
        <p:sp>
          <p:nvSpPr>
            <p:cNvPr id="317" name="rc316"/>
            <p:cNvSpPr/>
            <p:nvPr/>
          </p:nvSpPr>
          <p:spPr>
            <a:xfrm>
              <a:off x="18179974" y="2223153"/>
              <a:ext cx="274319" cy="274319"/>
            </a:xfrm>
            <a:prstGeom prst="rect">
              <a:avLst/>
            </a:prstGeom>
            <a:solidFill>
              <a:srgbClr val="FFFFFF">
                <a:alpha val="100000"/>
              </a:srgbClr>
            </a:solidFill>
          </p:spPr>
          <p:txBody>
            <a:bodyPr/>
            <a:lstStyle/>
            <a:p/>
          </p:txBody>
        </p:sp>
        <p:sp>
          <p:nvSpPr>
            <p:cNvPr id="318" name="rc317"/>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19" name="rc318"/>
            <p:cNvSpPr/>
            <p:nvPr/>
          </p:nvSpPr>
          <p:spPr>
            <a:xfrm>
              <a:off x="18179974" y="2497473"/>
              <a:ext cx="274319" cy="274319"/>
            </a:xfrm>
            <a:prstGeom prst="rect">
              <a:avLst/>
            </a:prstGeom>
            <a:solidFill>
              <a:srgbClr val="FFFFFF">
                <a:alpha val="100000"/>
              </a:srgbClr>
            </a:solidFill>
          </p:spPr>
          <p:txBody>
            <a:bodyPr/>
            <a:lstStyle/>
            <a:p/>
          </p:txBody>
        </p:sp>
        <p:sp>
          <p:nvSpPr>
            <p:cNvPr id="320" name="rc319"/>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21" name="rc320"/>
            <p:cNvSpPr/>
            <p:nvPr/>
          </p:nvSpPr>
          <p:spPr>
            <a:xfrm>
              <a:off x="18179974" y="2771793"/>
              <a:ext cx="274319" cy="274319"/>
            </a:xfrm>
            <a:prstGeom prst="rect">
              <a:avLst/>
            </a:prstGeom>
            <a:solidFill>
              <a:srgbClr val="FFFFFF">
                <a:alpha val="100000"/>
              </a:srgbClr>
            </a:solidFill>
          </p:spPr>
          <p:txBody>
            <a:bodyPr/>
            <a:lstStyle/>
            <a:p/>
          </p:txBody>
        </p:sp>
        <p:sp>
          <p:nvSpPr>
            <p:cNvPr id="322" name="rc321"/>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23" name="rc322"/>
            <p:cNvSpPr/>
            <p:nvPr/>
          </p:nvSpPr>
          <p:spPr>
            <a:xfrm>
              <a:off x="18179974" y="3046113"/>
              <a:ext cx="274319" cy="274319"/>
            </a:xfrm>
            <a:prstGeom prst="rect">
              <a:avLst/>
            </a:prstGeom>
            <a:solidFill>
              <a:srgbClr val="FFFFFF">
                <a:alpha val="100000"/>
              </a:srgbClr>
            </a:solidFill>
          </p:spPr>
          <p:txBody>
            <a:bodyPr/>
            <a:lstStyle/>
            <a:p/>
          </p:txBody>
        </p:sp>
        <p:sp>
          <p:nvSpPr>
            <p:cNvPr id="324" name="rc323"/>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25" name="tx324"/>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326" name="tx325"/>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327" name="tx326"/>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328" name="tx327"/>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sp xmlns:a="http://schemas.openxmlformats.org/drawingml/2006/main" xmlns:r="http://schemas.openxmlformats.org/officeDocument/2006/relationships" xmlns:p="http://schemas.openxmlformats.org/presentationml/2006/main">
        <p:nvSpPr>
          <p:cNvPr id="329" name=""/>
          <p:cNvSpPr>
            <a:spLocks noGrp="1"/>
          </p:cNvSpPr>
          <p:nvPr>
            <p:ph/>
          </p:nvPr>
        </p:nvSpPr>
        <p:spPr>
          <a:xfrm>
            <a:off x="7772400" y="7772400"/>
            <a:ext cx="54864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age distribution data available
for the past 12 months</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30" name=""/>
          <p:cNvGrpSpPr/>
          <p:nvPr/>
        </p:nvGrpSpPr>
        <p:grpSpPr>
          <a:xfrm>
            <a:off x="12527280" y="6217920"/>
            <a:ext cx="5486400" cy="4297680"/>
            <a:chOff x="12527280" y="6217920"/>
            <a:chExt cx="5486400" cy="4297680"/>
          </a:xfrm>
        </p:grpSpPr>
        <p:sp>
          <p:nvSpPr>
            <p:cNvPr id="331"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332"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333"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334"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35"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36"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37"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38"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39"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40"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41"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42"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43"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44"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45" name="pl17"/>
            <p:cNvSpPr/>
            <p:nvPr/>
          </p:nvSpPr>
          <p:spPr>
            <a:xfrm>
              <a:off x="13329440" y="6663670"/>
              <a:ext cx="4502097" cy="870654"/>
            </a:xfrm>
            <a:custGeom>
              <a:avLst/>
              <a:pathLst>
                <a:path w="4502097" h="870654">
                  <a:moveTo>
                    <a:pt x="0" y="0"/>
                  </a:moveTo>
                  <a:lnTo>
                    <a:pt x="187587" y="0"/>
                  </a:lnTo>
                  <a:lnTo>
                    <a:pt x="375174" y="0"/>
                  </a:lnTo>
                  <a:lnTo>
                    <a:pt x="562762" y="0"/>
                  </a:lnTo>
                  <a:lnTo>
                    <a:pt x="750349" y="0"/>
                  </a:lnTo>
                  <a:lnTo>
                    <a:pt x="937937" y="153644"/>
                  </a:lnTo>
                  <a:lnTo>
                    <a:pt x="1125524" y="51214"/>
                  </a:lnTo>
                  <a:lnTo>
                    <a:pt x="1313111" y="25607"/>
                  </a:lnTo>
                  <a:lnTo>
                    <a:pt x="1500699" y="25607"/>
                  </a:lnTo>
                  <a:lnTo>
                    <a:pt x="1688286" y="51214"/>
                  </a:lnTo>
                  <a:lnTo>
                    <a:pt x="1875874" y="102429"/>
                  </a:lnTo>
                  <a:lnTo>
                    <a:pt x="2063461" y="128037"/>
                  </a:lnTo>
                  <a:lnTo>
                    <a:pt x="2251048" y="76822"/>
                  </a:lnTo>
                  <a:lnTo>
                    <a:pt x="2438636" y="51214"/>
                  </a:lnTo>
                  <a:lnTo>
                    <a:pt x="2626223" y="358504"/>
                  </a:lnTo>
                  <a:lnTo>
                    <a:pt x="2813811" y="384112"/>
                  </a:lnTo>
                  <a:lnTo>
                    <a:pt x="3001398" y="332897"/>
                  </a:lnTo>
                  <a:lnTo>
                    <a:pt x="3188985" y="460934"/>
                  </a:lnTo>
                  <a:lnTo>
                    <a:pt x="3376573" y="409719"/>
                  </a:lnTo>
                  <a:lnTo>
                    <a:pt x="3564160" y="409719"/>
                  </a:lnTo>
                  <a:lnTo>
                    <a:pt x="3751748" y="460934"/>
                  </a:lnTo>
                  <a:lnTo>
                    <a:pt x="3939335" y="870654"/>
                  </a:lnTo>
                  <a:lnTo>
                    <a:pt x="4126923" y="640187"/>
                  </a:lnTo>
                  <a:lnTo>
                    <a:pt x="4314510" y="640187"/>
                  </a:lnTo>
                  <a:lnTo>
                    <a:pt x="4502097" y="640187"/>
                  </a:lnTo>
                </a:path>
              </a:pathLst>
            </a:custGeom>
            <a:ln w="32521" cap="flat">
              <a:solidFill>
                <a:srgbClr val="5EB0E8">
                  <a:alpha val="100000"/>
                </a:srgbClr>
              </a:solidFill>
              <a:prstDash val="solid"/>
              <a:round/>
            </a:ln>
          </p:spPr>
          <p:txBody>
            <a:bodyPr/>
            <a:lstStyle/>
            <a:p/>
          </p:txBody>
        </p:sp>
        <p:sp>
          <p:nvSpPr>
            <p:cNvPr id="346" name="pl18"/>
            <p:cNvSpPr/>
            <p:nvPr/>
          </p:nvSpPr>
          <p:spPr>
            <a:xfrm>
              <a:off x="15017727" y="6663670"/>
              <a:ext cx="2813811" cy="1049907"/>
            </a:xfrm>
            <a:custGeom>
              <a:avLst/>
              <a:pathLst>
                <a:path w="2813811" h="1049907">
                  <a:moveTo>
                    <a:pt x="0" y="0"/>
                  </a:moveTo>
                  <a:lnTo>
                    <a:pt x="187587" y="204859"/>
                  </a:lnTo>
                  <a:lnTo>
                    <a:pt x="375174" y="179252"/>
                  </a:lnTo>
                  <a:lnTo>
                    <a:pt x="562762" y="460934"/>
                  </a:lnTo>
                  <a:lnTo>
                    <a:pt x="750349" y="742617"/>
                  </a:lnTo>
                  <a:lnTo>
                    <a:pt x="937937" y="1024299"/>
                  </a:lnTo>
                  <a:lnTo>
                    <a:pt x="1125524" y="588972"/>
                  </a:lnTo>
                  <a:lnTo>
                    <a:pt x="1313111" y="896262"/>
                  </a:lnTo>
                  <a:lnTo>
                    <a:pt x="1500699" y="665794"/>
                  </a:lnTo>
                  <a:lnTo>
                    <a:pt x="1688286" y="640187"/>
                  </a:lnTo>
                  <a:lnTo>
                    <a:pt x="1875874" y="588972"/>
                  </a:lnTo>
                  <a:lnTo>
                    <a:pt x="2063461" y="742617"/>
                  </a:lnTo>
                  <a:lnTo>
                    <a:pt x="2251048" y="1049907"/>
                  </a:lnTo>
                  <a:lnTo>
                    <a:pt x="2438636" y="998692"/>
                  </a:lnTo>
                  <a:lnTo>
                    <a:pt x="2626223" y="998692"/>
                  </a:lnTo>
                  <a:lnTo>
                    <a:pt x="2813811" y="998692"/>
                  </a:lnTo>
                </a:path>
              </a:pathLst>
            </a:custGeom>
            <a:ln w="32521" cap="flat">
              <a:solidFill>
                <a:srgbClr val="00A173">
                  <a:alpha val="100000"/>
                </a:srgbClr>
              </a:solidFill>
              <a:prstDash val="solid"/>
              <a:round/>
            </a:ln>
          </p:spPr>
          <p:txBody>
            <a:bodyPr/>
            <a:lstStyle/>
            <a:p/>
          </p:txBody>
        </p:sp>
        <p:sp>
          <p:nvSpPr>
            <p:cNvPr id="347"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348"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349"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350"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351"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352"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353"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54"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55"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56"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57"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58"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59"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3"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4"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5"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6"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7"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8"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9"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0"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1"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2"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3"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4"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5"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6"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7"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8"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9"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0"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1"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2"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3"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4"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385"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386"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387"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388"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389"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390"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391"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392"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393"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394"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395"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396"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397"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398"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399"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400"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401"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402"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403"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404"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405"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406"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407"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408"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409"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410" name="rc82"/>
            <p:cNvSpPr/>
            <p:nvPr/>
          </p:nvSpPr>
          <p:spPr>
            <a:xfrm>
              <a:off x="14005791" y="9941072"/>
              <a:ext cx="3149396" cy="504938"/>
            </a:xfrm>
            <a:prstGeom prst="rect">
              <a:avLst/>
            </a:prstGeom>
            <a:solidFill>
              <a:srgbClr val="FFFFFF">
                <a:alpha val="100000"/>
              </a:srgbClr>
            </a:solidFill>
          </p:spPr>
          <p:txBody>
            <a:bodyPr/>
            <a:lstStyle/>
            <a:p/>
          </p:txBody>
        </p:sp>
        <p:sp>
          <p:nvSpPr>
            <p:cNvPr id="411"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412"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413"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414"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415"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416"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417"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418"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419"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Coverage data from WHO/UNICEF Estimates of National Immunization Coverage (WUENIC)</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Egypt</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3214267" cy="3131794"/>
            </a:xfrm>
            <a:prstGeom prst="rect">
              <a:avLst/>
            </a:prstGeom>
            <a:solidFill>
              <a:srgbClr val="FFFFFF">
                <a:alpha val="100000"/>
              </a:srgbClr>
            </a:solidFill>
          </p:spPr>
          <p:txBody>
            <a:bodyPr/>
            <a:lstStyle/>
            <a:p/>
          </p:txBody>
        </p:sp>
        <p:sp>
          <p:nvSpPr>
            <p:cNvPr id="7" name="pl6"/>
            <p:cNvSpPr/>
            <p:nvPr/>
          </p:nvSpPr>
          <p:spPr>
            <a:xfrm>
              <a:off x="1899869" y="480546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8" name="pl7"/>
            <p:cNvSpPr/>
            <p:nvPr/>
          </p:nvSpPr>
          <p:spPr>
            <a:xfrm>
              <a:off x="1899869" y="384567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9" name="pl8"/>
            <p:cNvSpPr/>
            <p:nvPr/>
          </p:nvSpPr>
          <p:spPr>
            <a:xfrm>
              <a:off x="1899869" y="288588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 name="pl9"/>
            <p:cNvSpPr/>
            <p:nvPr/>
          </p:nvSpPr>
          <p:spPr>
            <a:xfrm>
              <a:off x="189986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1" name="pl10"/>
            <p:cNvSpPr/>
            <p:nvPr/>
          </p:nvSpPr>
          <p:spPr>
            <a:xfrm>
              <a:off x="1899869" y="432556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 name="pl11"/>
            <p:cNvSpPr/>
            <p:nvPr/>
          </p:nvSpPr>
          <p:spPr>
            <a:xfrm>
              <a:off x="1899869" y="336577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 name="pl12"/>
            <p:cNvSpPr/>
            <p:nvPr/>
          </p:nvSpPr>
          <p:spPr>
            <a:xfrm>
              <a:off x="1899869" y="240598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 name="rc13"/>
            <p:cNvSpPr/>
            <p:nvPr/>
          </p:nvSpPr>
          <p:spPr>
            <a:xfrm>
              <a:off x="1939388" y="5280559"/>
              <a:ext cx="237118" cy="479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 name="rc14"/>
            <p:cNvSpPr/>
            <p:nvPr/>
          </p:nvSpPr>
          <p:spPr>
            <a:xfrm>
              <a:off x="1939388" y="528055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 name="rc15"/>
            <p:cNvSpPr/>
            <p:nvPr/>
          </p:nvSpPr>
          <p:spPr>
            <a:xfrm>
              <a:off x="1939388" y="528055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 name="rc16"/>
            <p:cNvSpPr/>
            <p:nvPr/>
          </p:nvSpPr>
          <p:spPr>
            <a:xfrm>
              <a:off x="1939388" y="4743076"/>
              <a:ext cx="237118" cy="53748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 name="rc17"/>
            <p:cNvSpPr/>
            <p:nvPr/>
          </p:nvSpPr>
          <p:spPr>
            <a:xfrm>
              <a:off x="220285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 name="rc18"/>
            <p:cNvSpPr/>
            <p:nvPr/>
          </p:nvSpPr>
          <p:spPr>
            <a:xfrm>
              <a:off x="220285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 name="rc19"/>
            <p:cNvSpPr/>
            <p:nvPr/>
          </p:nvSpPr>
          <p:spPr>
            <a:xfrm>
              <a:off x="220285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 name="rc20"/>
            <p:cNvSpPr/>
            <p:nvPr/>
          </p:nvSpPr>
          <p:spPr>
            <a:xfrm>
              <a:off x="2202853" y="4128811"/>
              <a:ext cx="237118" cy="115654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 name="rc21"/>
            <p:cNvSpPr/>
            <p:nvPr/>
          </p:nvSpPr>
          <p:spPr>
            <a:xfrm>
              <a:off x="2466318" y="5280559"/>
              <a:ext cx="237118" cy="479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 name="rc22"/>
            <p:cNvSpPr/>
            <p:nvPr/>
          </p:nvSpPr>
          <p:spPr>
            <a:xfrm>
              <a:off x="2466318" y="528055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 name="rc23"/>
            <p:cNvSpPr/>
            <p:nvPr/>
          </p:nvSpPr>
          <p:spPr>
            <a:xfrm>
              <a:off x="2466318" y="528055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 name="rc24"/>
            <p:cNvSpPr/>
            <p:nvPr/>
          </p:nvSpPr>
          <p:spPr>
            <a:xfrm>
              <a:off x="2466318" y="3970446"/>
              <a:ext cx="237118" cy="13101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 name="rc25"/>
            <p:cNvSpPr/>
            <p:nvPr/>
          </p:nvSpPr>
          <p:spPr>
            <a:xfrm>
              <a:off x="2729782" y="5266162"/>
              <a:ext cx="237118" cy="1919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 name="rc26"/>
            <p:cNvSpPr/>
            <p:nvPr/>
          </p:nvSpPr>
          <p:spPr>
            <a:xfrm>
              <a:off x="2729782" y="526616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 name="rc27"/>
            <p:cNvSpPr/>
            <p:nvPr/>
          </p:nvSpPr>
          <p:spPr>
            <a:xfrm>
              <a:off x="2729782" y="526616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 name="rc28"/>
            <p:cNvSpPr/>
            <p:nvPr/>
          </p:nvSpPr>
          <p:spPr>
            <a:xfrm>
              <a:off x="2729782" y="4291975"/>
              <a:ext cx="237118" cy="97418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0" name="rc29"/>
            <p:cNvSpPr/>
            <p:nvPr/>
          </p:nvSpPr>
          <p:spPr>
            <a:xfrm>
              <a:off x="2993247" y="5261363"/>
              <a:ext cx="237118" cy="239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1" name="rc30"/>
            <p:cNvSpPr/>
            <p:nvPr/>
          </p:nvSpPr>
          <p:spPr>
            <a:xfrm>
              <a:off x="2993247" y="526136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2" name="rc31"/>
            <p:cNvSpPr/>
            <p:nvPr/>
          </p:nvSpPr>
          <p:spPr>
            <a:xfrm>
              <a:off x="2993247" y="526136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3" name="rc32"/>
            <p:cNvSpPr/>
            <p:nvPr/>
          </p:nvSpPr>
          <p:spPr>
            <a:xfrm>
              <a:off x="2993247" y="3456958"/>
              <a:ext cx="237118" cy="180440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4" name="rc33"/>
            <p:cNvSpPr/>
            <p:nvPr/>
          </p:nvSpPr>
          <p:spPr>
            <a:xfrm>
              <a:off x="3256711" y="5280559"/>
              <a:ext cx="237118" cy="479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5" name="rc34"/>
            <p:cNvSpPr/>
            <p:nvPr/>
          </p:nvSpPr>
          <p:spPr>
            <a:xfrm>
              <a:off x="3256711" y="528055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6" name="rc35"/>
            <p:cNvSpPr/>
            <p:nvPr/>
          </p:nvSpPr>
          <p:spPr>
            <a:xfrm>
              <a:off x="3256711" y="528055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7" name="rc36"/>
            <p:cNvSpPr/>
            <p:nvPr/>
          </p:nvSpPr>
          <p:spPr>
            <a:xfrm>
              <a:off x="3256711" y="4085620"/>
              <a:ext cx="237118" cy="11949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8" name="rc37"/>
            <p:cNvSpPr/>
            <p:nvPr/>
          </p:nvSpPr>
          <p:spPr>
            <a:xfrm>
              <a:off x="352017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9" name="rc38"/>
            <p:cNvSpPr/>
            <p:nvPr/>
          </p:nvSpPr>
          <p:spPr>
            <a:xfrm>
              <a:off x="352017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 name="rc39"/>
            <p:cNvSpPr/>
            <p:nvPr/>
          </p:nvSpPr>
          <p:spPr>
            <a:xfrm>
              <a:off x="352017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1" name="rc40"/>
            <p:cNvSpPr/>
            <p:nvPr/>
          </p:nvSpPr>
          <p:spPr>
            <a:xfrm>
              <a:off x="3520176" y="4407150"/>
              <a:ext cx="237118" cy="87820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 name="rc41"/>
            <p:cNvSpPr/>
            <p:nvPr/>
          </p:nvSpPr>
          <p:spPr>
            <a:xfrm>
              <a:off x="3783640" y="5280559"/>
              <a:ext cx="237118" cy="479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3" name="rc42"/>
            <p:cNvSpPr/>
            <p:nvPr/>
          </p:nvSpPr>
          <p:spPr>
            <a:xfrm>
              <a:off x="3783640" y="528055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 name="rc43"/>
            <p:cNvSpPr/>
            <p:nvPr/>
          </p:nvSpPr>
          <p:spPr>
            <a:xfrm>
              <a:off x="3783640" y="528055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5" name="rc44"/>
            <p:cNvSpPr/>
            <p:nvPr/>
          </p:nvSpPr>
          <p:spPr>
            <a:xfrm>
              <a:off x="3783640" y="3725699"/>
              <a:ext cx="237118" cy="155485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6" name="rc45"/>
            <p:cNvSpPr/>
            <p:nvPr/>
          </p:nvSpPr>
          <p:spPr>
            <a:xfrm>
              <a:off x="404710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7" name="rc46"/>
            <p:cNvSpPr/>
            <p:nvPr/>
          </p:nvSpPr>
          <p:spPr>
            <a:xfrm>
              <a:off x="404710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 name="rc47"/>
            <p:cNvSpPr/>
            <p:nvPr/>
          </p:nvSpPr>
          <p:spPr>
            <a:xfrm>
              <a:off x="404710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9" name="rc48"/>
            <p:cNvSpPr/>
            <p:nvPr/>
          </p:nvSpPr>
          <p:spPr>
            <a:xfrm>
              <a:off x="4047105" y="3946451"/>
              <a:ext cx="237118" cy="133890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0" name="rc49"/>
            <p:cNvSpPr/>
            <p:nvPr/>
          </p:nvSpPr>
          <p:spPr>
            <a:xfrm>
              <a:off x="431057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1" name="rc50"/>
            <p:cNvSpPr/>
            <p:nvPr/>
          </p:nvSpPr>
          <p:spPr>
            <a:xfrm>
              <a:off x="431057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2" name="rc51"/>
            <p:cNvSpPr/>
            <p:nvPr/>
          </p:nvSpPr>
          <p:spPr>
            <a:xfrm>
              <a:off x="431057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3" name="rc52"/>
            <p:cNvSpPr/>
            <p:nvPr/>
          </p:nvSpPr>
          <p:spPr>
            <a:xfrm>
              <a:off x="4310570" y="4085620"/>
              <a:ext cx="237118" cy="119973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4" name="rc53"/>
            <p:cNvSpPr/>
            <p:nvPr/>
          </p:nvSpPr>
          <p:spPr>
            <a:xfrm>
              <a:off x="457403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5" name="rc54"/>
            <p:cNvSpPr/>
            <p:nvPr/>
          </p:nvSpPr>
          <p:spPr>
            <a:xfrm>
              <a:off x="457403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6" name="rc55"/>
            <p:cNvSpPr/>
            <p:nvPr/>
          </p:nvSpPr>
          <p:spPr>
            <a:xfrm>
              <a:off x="457403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7" name="rc56"/>
            <p:cNvSpPr/>
            <p:nvPr/>
          </p:nvSpPr>
          <p:spPr>
            <a:xfrm>
              <a:off x="4574034" y="3908059"/>
              <a:ext cx="237118" cy="13772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8" name="rc57"/>
            <p:cNvSpPr/>
            <p:nvPr/>
          </p:nvSpPr>
          <p:spPr>
            <a:xfrm>
              <a:off x="4837499" y="5280559"/>
              <a:ext cx="237118" cy="479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9" name="rc58"/>
            <p:cNvSpPr/>
            <p:nvPr/>
          </p:nvSpPr>
          <p:spPr>
            <a:xfrm>
              <a:off x="4837499" y="528055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0" name="rc59"/>
            <p:cNvSpPr/>
            <p:nvPr/>
          </p:nvSpPr>
          <p:spPr>
            <a:xfrm>
              <a:off x="4837499" y="528055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1" name="rc60"/>
            <p:cNvSpPr/>
            <p:nvPr/>
          </p:nvSpPr>
          <p:spPr>
            <a:xfrm>
              <a:off x="4837499" y="4383155"/>
              <a:ext cx="237118" cy="89740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2" name="pg61"/>
            <p:cNvSpPr/>
            <p:nvPr/>
          </p:nvSpPr>
          <p:spPr>
            <a:xfrm>
              <a:off x="2678419" y="2153563"/>
              <a:ext cx="1657166" cy="373922"/>
            </a:xfrm>
            <a:custGeom>
              <a:avLst/>
              <a:pathLst>
                <a:path w="1657166" h="373922">
                  <a:moveTo>
                    <a:pt x="31220" y="373922"/>
                  </a:moveTo>
                  <a:lnTo>
                    <a:pt x="1625946" y="373922"/>
                  </a:lnTo>
                  <a:lnTo>
                    <a:pt x="1624689" y="373897"/>
                  </a:lnTo>
                  <a:lnTo>
                    <a:pt x="1629709" y="373695"/>
                  </a:lnTo>
                  <a:lnTo>
                    <a:pt x="1634632" y="372690"/>
                  </a:lnTo>
                  <a:lnTo>
                    <a:pt x="1639330" y="370908"/>
                  </a:lnTo>
                  <a:lnTo>
                    <a:pt x="1643681" y="368396"/>
                  </a:lnTo>
                  <a:lnTo>
                    <a:pt x="1647573" y="365218"/>
                  </a:lnTo>
                  <a:lnTo>
                    <a:pt x="1650905" y="361457"/>
                  </a:lnTo>
                  <a:lnTo>
                    <a:pt x="1653590" y="357211"/>
                  </a:lnTo>
                  <a:lnTo>
                    <a:pt x="1655560" y="352588"/>
                  </a:lnTo>
                  <a:lnTo>
                    <a:pt x="1656762" y="347710"/>
                  </a:lnTo>
                  <a:lnTo>
                    <a:pt x="1657166" y="342702"/>
                  </a:lnTo>
                  <a:lnTo>
                    <a:pt x="1657166" y="31220"/>
                  </a:lnTo>
                  <a:lnTo>
                    <a:pt x="1656762" y="26212"/>
                  </a:lnTo>
                  <a:lnTo>
                    <a:pt x="1655560" y="21334"/>
                  </a:lnTo>
                  <a:lnTo>
                    <a:pt x="1653590" y="16711"/>
                  </a:lnTo>
                  <a:lnTo>
                    <a:pt x="1650905" y="12465"/>
                  </a:lnTo>
                  <a:lnTo>
                    <a:pt x="1647573" y="8704"/>
                  </a:lnTo>
                  <a:lnTo>
                    <a:pt x="1643681" y="5526"/>
                  </a:lnTo>
                  <a:lnTo>
                    <a:pt x="1639330" y="3014"/>
                  </a:lnTo>
                  <a:lnTo>
                    <a:pt x="1634632" y="1232"/>
                  </a:lnTo>
                  <a:lnTo>
                    <a:pt x="1629709" y="227"/>
                  </a:lnTo>
                  <a:lnTo>
                    <a:pt x="162594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3" name="tx62"/>
            <p:cNvSpPr/>
            <p:nvPr/>
          </p:nvSpPr>
          <p:spPr>
            <a:xfrm>
              <a:off x="2803302" y="2239827"/>
              <a:ext cx="1407401"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14 case(s)</a:t>
              </a:r>
            </a:p>
          </p:txBody>
        </p:sp>
        <p:sp>
          <p:nvSpPr>
            <p:cNvPr id="64" name="pg63"/>
            <p:cNvSpPr/>
            <p:nvPr/>
          </p:nvSpPr>
          <p:spPr>
            <a:xfrm>
              <a:off x="2872836" y="2394471"/>
              <a:ext cx="1268332" cy="311602"/>
            </a:xfrm>
            <a:custGeom>
              <a:avLst/>
              <a:pathLst>
                <a:path w="1268332" h="311602">
                  <a:moveTo>
                    <a:pt x="26017" y="311602"/>
                  </a:moveTo>
                  <a:lnTo>
                    <a:pt x="1242315" y="311602"/>
                  </a:lnTo>
                  <a:lnTo>
                    <a:pt x="1241268" y="311581"/>
                  </a:lnTo>
                  <a:lnTo>
                    <a:pt x="1245451" y="311412"/>
                  </a:lnTo>
                  <a:lnTo>
                    <a:pt x="1249554" y="310575"/>
                  </a:lnTo>
                  <a:lnTo>
                    <a:pt x="1253469" y="309090"/>
                  </a:lnTo>
                  <a:lnTo>
                    <a:pt x="1257095" y="306996"/>
                  </a:lnTo>
                  <a:lnTo>
                    <a:pt x="1260338" y="304348"/>
                  </a:lnTo>
                  <a:lnTo>
                    <a:pt x="1263114" y="301214"/>
                  </a:lnTo>
                  <a:lnTo>
                    <a:pt x="1265352" y="297675"/>
                  </a:lnTo>
                  <a:lnTo>
                    <a:pt x="1266993" y="293823"/>
                  </a:lnTo>
                  <a:lnTo>
                    <a:pt x="1267995" y="289758"/>
                  </a:lnTo>
                  <a:lnTo>
                    <a:pt x="1268332" y="285585"/>
                  </a:lnTo>
                  <a:lnTo>
                    <a:pt x="1268332" y="26017"/>
                  </a:lnTo>
                  <a:lnTo>
                    <a:pt x="1267995" y="21843"/>
                  </a:lnTo>
                  <a:lnTo>
                    <a:pt x="1266993" y="17778"/>
                  </a:lnTo>
                  <a:lnTo>
                    <a:pt x="1265352" y="13926"/>
                  </a:lnTo>
                  <a:lnTo>
                    <a:pt x="1263114" y="10387"/>
                  </a:lnTo>
                  <a:lnTo>
                    <a:pt x="1260338" y="7253"/>
                  </a:lnTo>
                  <a:lnTo>
                    <a:pt x="1257095" y="4605"/>
                  </a:lnTo>
                  <a:lnTo>
                    <a:pt x="1253469" y="2511"/>
                  </a:lnTo>
                  <a:lnTo>
                    <a:pt x="1249554" y="1027"/>
                  </a:lnTo>
                  <a:lnTo>
                    <a:pt x="1245451" y="189"/>
                  </a:lnTo>
                  <a:lnTo>
                    <a:pt x="1242315"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5" name="tx64"/>
            <p:cNvSpPr/>
            <p:nvPr/>
          </p:nvSpPr>
          <p:spPr>
            <a:xfrm>
              <a:off x="2976905" y="2466357"/>
              <a:ext cx="1060195"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14 case(s)</a:t>
              </a:r>
            </a:p>
          </p:txBody>
        </p:sp>
        <p:sp>
          <p:nvSpPr>
            <p:cNvPr id="66" name="rc65"/>
            <p:cNvSpPr/>
            <p:nvPr/>
          </p:nvSpPr>
          <p:spPr>
            <a:xfrm>
              <a:off x="1899869" y="2153563"/>
              <a:ext cx="3214267" cy="3131794"/>
            </a:xfrm>
            <a:prstGeom prst="rect">
              <a:avLst/>
            </a:prstGeom>
            <a:ln w="13550" cap="rnd">
              <a:solidFill>
                <a:srgbClr val="333333">
                  <a:alpha val="100000"/>
                </a:srgbClr>
              </a:solidFill>
              <a:prstDash val="solid"/>
              <a:round/>
            </a:ln>
          </p:spPr>
          <p:txBody>
            <a:bodyPr/>
            <a:lstStyle/>
            <a:p/>
          </p:txBody>
        </p:sp>
        <p:sp>
          <p:nvSpPr>
            <p:cNvPr id="67" name="rc66"/>
            <p:cNvSpPr/>
            <p:nvPr/>
          </p:nvSpPr>
          <p:spPr>
            <a:xfrm>
              <a:off x="5114136" y="2153563"/>
              <a:ext cx="3214267" cy="3131794"/>
            </a:xfrm>
            <a:prstGeom prst="rect">
              <a:avLst/>
            </a:prstGeom>
            <a:solidFill>
              <a:srgbClr val="FFFFFF">
                <a:alpha val="100000"/>
              </a:srgbClr>
            </a:solidFill>
          </p:spPr>
          <p:txBody>
            <a:bodyPr/>
            <a:lstStyle/>
            <a:p/>
          </p:txBody>
        </p:sp>
        <p:sp>
          <p:nvSpPr>
            <p:cNvPr id="68" name="pl67"/>
            <p:cNvSpPr/>
            <p:nvPr/>
          </p:nvSpPr>
          <p:spPr>
            <a:xfrm>
              <a:off x="5114136" y="480546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9" name="pl68"/>
            <p:cNvSpPr/>
            <p:nvPr/>
          </p:nvSpPr>
          <p:spPr>
            <a:xfrm>
              <a:off x="5114136" y="384567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0" name="pl69"/>
            <p:cNvSpPr/>
            <p:nvPr/>
          </p:nvSpPr>
          <p:spPr>
            <a:xfrm>
              <a:off x="5114136" y="288588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1" name="pl70"/>
            <p:cNvSpPr/>
            <p:nvPr/>
          </p:nvSpPr>
          <p:spPr>
            <a:xfrm>
              <a:off x="5114136"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2" name="pl71"/>
            <p:cNvSpPr/>
            <p:nvPr/>
          </p:nvSpPr>
          <p:spPr>
            <a:xfrm>
              <a:off x="5114136" y="432556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3" name="pl72"/>
            <p:cNvSpPr/>
            <p:nvPr/>
          </p:nvSpPr>
          <p:spPr>
            <a:xfrm>
              <a:off x="5114136" y="336577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4" name="pl73"/>
            <p:cNvSpPr/>
            <p:nvPr/>
          </p:nvSpPr>
          <p:spPr>
            <a:xfrm>
              <a:off x="5114136" y="240598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5" name="rc74"/>
            <p:cNvSpPr/>
            <p:nvPr/>
          </p:nvSpPr>
          <p:spPr>
            <a:xfrm>
              <a:off x="5153656" y="5275760"/>
              <a:ext cx="237118" cy="959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6" name="rc75"/>
            <p:cNvSpPr/>
            <p:nvPr/>
          </p:nvSpPr>
          <p:spPr>
            <a:xfrm>
              <a:off x="5153656" y="527576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7" name="rc76"/>
            <p:cNvSpPr/>
            <p:nvPr/>
          </p:nvSpPr>
          <p:spPr>
            <a:xfrm>
              <a:off x="5153656" y="527576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8" name="rc77"/>
            <p:cNvSpPr/>
            <p:nvPr/>
          </p:nvSpPr>
          <p:spPr>
            <a:xfrm>
              <a:off x="5153656" y="3936853"/>
              <a:ext cx="237118" cy="133890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9" name="rc78"/>
            <p:cNvSpPr/>
            <p:nvPr/>
          </p:nvSpPr>
          <p:spPr>
            <a:xfrm>
              <a:off x="5417121" y="5270961"/>
              <a:ext cx="237118" cy="143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0" name="rc79"/>
            <p:cNvSpPr/>
            <p:nvPr/>
          </p:nvSpPr>
          <p:spPr>
            <a:xfrm>
              <a:off x="5417121" y="527096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1" name="rc80"/>
            <p:cNvSpPr/>
            <p:nvPr/>
          </p:nvSpPr>
          <p:spPr>
            <a:xfrm>
              <a:off x="5417121" y="527096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2" name="rc81"/>
            <p:cNvSpPr/>
            <p:nvPr/>
          </p:nvSpPr>
          <p:spPr>
            <a:xfrm>
              <a:off x="5417121" y="3898461"/>
              <a:ext cx="237118" cy="137249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3" name="rc82"/>
            <p:cNvSpPr/>
            <p:nvPr/>
          </p:nvSpPr>
          <p:spPr>
            <a:xfrm>
              <a:off x="5680585" y="5222971"/>
              <a:ext cx="237118" cy="6238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5680585" y="522297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5680585" y="522297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5680585" y="3044248"/>
              <a:ext cx="237118" cy="217872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5944050" y="5155786"/>
              <a:ext cx="237118" cy="12957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5944050" y="515578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5944050" y="515578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5944050" y="3888864"/>
              <a:ext cx="237118" cy="126692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6207514" y="5021416"/>
              <a:ext cx="237118" cy="26394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6207514" y="4963828"/>
              <a:ext cx="237118" cy="5758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6207514" y="496382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6207514" y="2876285"/>
              <a:ext cx="237118" cy="208754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6470979" y="5155786"/>
              <a:ext cx="237118" cy="12957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6470979" y="515578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6470979" y="515578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6470979" y="3927255"/>
              <a:ext cx="237118" cy="122853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rc98"/>
            <p:cNvSpPr/>
            <p:nvPr/>
          </p:nvSpPr>
          <p:spPr>
            <a:xfrm>
              <a:off x="6734443" y="5150987"/>
              <a:ext cx="237118" cy="13437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6734443" y="515098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6734443" y="515098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6734443" y="4066425"/>
              <a:ext cx="237118" cy="108456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rc102"/>
            <p:cNvSpPr/>
            <p:nvPr/>
          </p:nvSpPr>
          <p:spPr>
            <a:xfrm>
              <a:off x="6997908" y="5208575"/>
              <a:ext cx="237118" cy="7678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4" name="rc103"/>
            <p:cNvSpPr/>
            <p:nvPr/>
          </p:nvSpPr>
          <p:spPr>
            <a:xfrm>
              <a:off x="6997908" y="520857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5" name="rc104"/>
            <p:cNvSpPr/>
            <p:nvPr/>
          </p:nvSpPr>
          <p:spPr>
            <a:xfrm>
              <a:off x="6997908" y="520857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6" name="rc105"/>
            <p:cNvSpPr/>
            <p:nvPr/>
          </p:nvSpPr>
          <p:spPr>
            <a:xfrm>
              <a:off x="6997908" y="4152806"/>
              <a:ext cx="237118" cy="10557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7" name="rc106"/>
            <p:cNvSpPr/>
            <p:nvPr/>
          </p:nvSpPr>
          <p:spPr>
            <a:xfrm>
              <a:off x="7261373" y="5203776"/>
              <a:ext cx="237118" cy="8158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8" name="rc107"/>
            <p:cNvSpPr/>
            <p:nvPr/>
          </p:nvSpPr>
          <p:spPr>
            <a:xfrm>
              <a:off x="7261373" y="520377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9" name="rc108"/>
            <p:cNvSpPr/>
            <p:nvPr/>
          </p:nvSpPr>
          <p:spPr>
            <a:xfrm>
              <a:off x="7261373" y="520377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0" name="rc109"/>
            <p:cNvSpPr/>
            <p:nvPr/>
          </p:nvSpPr>
          <p:spPr>
            <a:xfrm>
              <a:off x="7261373" y="4172002"/>
              <a:ext cx="237118" cy="10317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1" name="rc110"/>
            <p:cNvSpPr/>
            <p:nvPr/>
          </p:nvSpPr>
          <p:spPr>
            <a:xfrm>
              <a:off x="7524837" y="5194178"/>
              <a:ext cx="237118" cy="9118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2" name="rc111"/>
            <p:cNvSpPr/>
            <p:nvPr/>
          </p:nvSpPr>
          <p:spPr>
            <a:xfrm>
              <a:off x="7524837" y="519417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3" name="rc112"/>
            <p:cNvSpPr/>
            <p:nvPr/>
          </p:nvSpPr>
          <p:spPr>
            <a:xfrm>
              <a:off x="7524837" y="519417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4" name="rc113"/>
            <p:cNvSpPr/>
            <p:nvPr/>
          </p:nvSpPr>
          <p:spPr>
            <a:xfrm>
              <a:off x="7524837" y="4162404"/>
              <a:ext cx="237118" cy="10317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5" name="rc114"/>
            <p:cNvSpPr/>
            <p:nvPr/>
          </p:nvSpPr>
          <p:spPr>
            <a:xfrm>
              <a:off x="7788302" y="5275760"/>
              <a:ext cx="237118" cy="959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6" name="rc115"/>
            <p:cNvSpPr/>
            <p:nvPr/>
          </p:nvSpPr>
          <p:spPr>
            <a:xfrm>
              <a:off x="7788302" y="527576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7" name="rc116"/>
            <p:cNvSpPr/>
            <p:nvPr/>
          </p:nvSpPr>
          <p:spPr>
            <a:xfrm>
              <a:off x="7788302" y="527576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8" name="rc117"/>
            <p:cNvSpPr/>
            <p:nvPr/>
          </p:nvSpPr>
          <p:spPr>
            <a:xfrm>
              <a:off x="7788302" y="4291975"/>
              <a:ext cx="237118" cy="9837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9" name="rc118"/>
            <p:cNvSpPr/>
            <p:nvPr/>
          </p:nvSpPr>
          <p:spPr>
            <a:xfrm>
              <a:off x="8051766" y="5122193"/>
              <a:ext cx="237118" cy="16316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0" name="rc119"/>
            <p:cNvSpPr/>
            <p:nvPr/>
          </p:nvSpPr>
          <p:spPr>
            <a:xfrm>
              <a:off x="8051766" y="5117395"/>
              <a:ext cx="237118" cy="479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1" name="rc120"/>
            <p:cNvSpPr/>
            <p:nvPr/>
          </p:nvSpPr>
          <p:spPr>
            <a:xfrm>
              <a:off x="8051766" y="511739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2" name="rc121"/>
            <p:cNvSpPr/>
            <p:nvPr/>
          </p:nvSpPr>
          <p:spPr>
            <a:xfrm>
              <a:off x="8051766" y="4172002"/>
              <a:ext cx="237118" cy="94539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3" name="pg122"/>
            <p:cNvSpPr/>
            <p:nvPr/>
          </p:nvSpPr>
          <p:spPr>
            <a:xfrm>
              <a:off x="5868550"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4" name="tx123"/>
            <p:cNvSpPr/>
            <p:nvPr/>
          </p:nvSpPr>
          <p:spPr>
            <a:xfrm>
              <a:off x="5993432"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256 case(s)</a:t>
              </a:r>
            </a:p>
          </p:txBody>
        </p:sp>
        <p:sp>
          <p:nvSpPr>
            <p:cNvPr id="125" name="pg124"/>
            <p:cNvSpPr/>
            <p:nvPr/>
          </p:nvSpPr>
          <p:spPr>
            <a:xfrm>
              <a:off x="6066990"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6" name="tx125"/>
            <p:cNvSpPr/>
            <p:nvPr/>
          </p:nvSpPr>
          <p:spPr>
            <a:xfrm>
              <a:off x="6171058"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267 case(s)</a:t>
              </a:r>
            </a:p>
          </p:txBody>
        </p:sp>
        <p:sp>
          <p:nvSpPr>
            <p:cNvPr id="127" name="rc126"/>
            <p:cNvSpPr/>
            <p:nvPr/>
          </p:nvSpPr>
          <p:spPr>
            <a:xfrm>
              <a:off x="5114136" y="2153563"/>
              <a:ext cx="3214267" cy="3131794"/>
            </a:xfrm>
            <a:prstGeom prst="rect">
              <a:avLst/>
            </a:prstGeom>
            <a:ln w="13550" cap="rnd">
              <a:solidFill>
                <a:srgbClr val="333333">
                  <a:alpha val="100000"/>
                </a:srgbClr>
              </a:solidFill>
              <a:prstDash val="solid"/>
              <a:round/>
            </a:ln>
          </p:spPr>
          <p:txBody>
            <a:bodyPr/>
            <a:lstStyle/>
            <a:p/>
          </p:txBody>
        </p:sp>
        <p:sp>
          <p:nvSpPr>
            <p:cNvPr id="128" name="rc127"/>
            <p:cNvSpPr/>
            <p:nvPr/>
          </p:nvSpPr>
          <p:spPr>
            <a:xfrm>
              <a:off x="8328404" y="2153563"/>
              <a:ext cx="3214267" cy="3131794"/>
            </a:xfrm>
            <a:prstGeom prst="rect">
              <a:avLst/>
            </a:prstGeom>
            <a:solidFill>
              <a:srgbClr val="FFFFFF">
                <a:alpha val="100000"/>
              </a:srgbClr>
            </a:solidFill>
          </p:spPr>
          <p:txBody>
            <a:bodyPr/>
            <a:lstStyle/>
            <a:p/>
          </p:txBody>
        </p:sp>
        <p:sp>
          <p:nvSpPr>
            <p:cNvPr id="129" name="pl128"/>
            <p:cNvSpPr/>
            <p:nvPr/>
          </p:nvSpPr>
          <p:spPr>
            <a:xfrm>
              <a:off x="8328404" y="480546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0" name="pl129"/>
            <p:cNvSpPr/>
            <p:nvPr/>
          </p:nvSpPr>
          <p:spPr>
            <a:xfrm>
              <a:off x="8328404" y="384567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1" name="pl130"/>
            <p:cNvSpPr/>
            <p:nvPr/>
          </p:nvSpPr>
          <p:spPr>
            <a:xfrm>
              <a:off x="8328404" y="288588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2" name="pl131"/>
            <p:cNvSpPr/>
            <p:nvPr/>
          </p:nvSpPr>
          <p:spPr>
            <a:xfrm>
              <a:off x="8328404"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3" name="pl132"/>
            <p:cNvSpPr/>
            <p:nvPr/>
          </p:nvSpPr>
          <p:spPr>
            <a:xfrm>
              <a:off x="8328404" y="432556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4" name="pl133"/>
            <p:cNvSpPr/>
            <p:nvPr/>
          </p:nvSpPr>
          <p:spPr>
            <a:xfrm>
              <a:off x="8328404" y="336577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5" name="pl134"/>
            <p:cNvSpPr/>
            <p:nvPr/>
          </p:nvSpPr>
          <p:spPr>
            <a:xfrm>
              <a:off x="8328404" y="240598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6" name="rc135"/>
            <p:cNvSpPr/>
            <p:nvPr/>
          </p:nvSpPr>
          <p:spPr>
            <a:xfrm>
              <a:off x="8367924" y="5203776"/>
              <a:ext cx="237118" cy="8158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7" name="rc136"/>
            <p:cNvSpPr/>
            <p:nvPr/>
          </p:nvSpPr>
          <p:spPr>
            <a:xfrm>
              <a:off x="8367924" y="520377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8" name="rc137"/>
            <p:cNvSpPr/>
            <p:nvPr/>
          </p:nvSpPr>
          <p:spPr>
            <a:xfrm>
              <a:off x="8367924" y="520377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9" name="rc138"/>
            <p:cNvSpPr/>
            <p:nvPr/>
          </p:nvSpPr>
          <p:spPr>
            <a:xfrm>
              <a:off x="8367924" y="4272779"/>
              <a:ext cx="237118" cy="9309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0" name="rc139"/>
            <p:cNvSpPr/>
            <p:nvPr/>
          </p:nvSpPr>
          <p:spPr>
            <a:xfrm>
              <a:off x="8631388" y="5170183"/>
              <a:ext cx="237118" cy="11517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1" name="rc140"/>
            <p:cNvSpPr/>
            <p:nvPr/>
          </p:nvSpPr>
          <p:spPr>
            <a:xfrm>
              <a:off x="8631388" y="517018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2" name="rc141"/>
            <p:cNvSpPr/>
            <p:nvPr/>
          </p:nvSpPr>
          <p:spPr>
            <a:xfrm>
              <a:off x="8631388" y="517018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3" name="rc142"/>
            <p:cNvSpPr/>
            <p:nvPr/>
          </p:nvSpPr>
          <p:spPr>
            <a:xfrm>
              <a:off x="8631388" y="3898461"/>
              <a:ext cx="237118" cy="127172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4" name="rc143"/>
            <p:cNvSpPr/>
            <p:nvPr/>
          </p:nvSpPr>
          <p:spPr>
            <a:xfrm>
              <a:off x="8894853" y="5222971"/>
              <a:ext cx="237118" cy="6238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5" name="rc144"/>
            <p:cNvSpPr/>
            <p:nvPr/>
          </p:nvSpPr>
          <p:spPr>
            <a:xfrm>
              <a:off x="8894853" y="522297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6" name="rc145"/>
            <p:cNvSpPr/>
            <p:nvPr/>
          </p:nvSpPr>
          <p:spPr>
            <a:xfrm>
              <a:off x="8894853" y="522297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7" name="rc146"/>
            <p:cNvSpPr/>
            <p:nvPr/>
          </p:nvSpPr>
          <p:spPr>
            <a:xfrm>
              <a:off x="8894853" y="3864869"/>
              <a:ext cx="237118" cy="135810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8" name="rc147"/>
            <p:cNvSpPr/>
            <p:nvPr/>
          </p:nvSpPr>
          <p:spPr>
            <a:xfrm>
              <a:off x="9158317" y="5251765"/>
              <a:ext cx="237118" cy="3359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9" name="rc148"/>
            <p:cNvSpPr/>
            <p:nvPr/>
          </p:nvSpPr>
          <p:spPr>
            <a:xfrm>
              <a:off x="9158317" y="525176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0" name="rc149"/>
            <p:cNvSpPr/>
            <p:nvPr/>
          </p:nvSpPr>
          <p:spPr>
            <a:xfrm>
              <a:off x="9158317" y="525176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1" name="rc150"/>
            <p:cNvSpPr/>
            <p:nvPr/>
          </p:nvSpPr>
          <p:spPr>
            <a:xfrm>
              <a:off x="9158317" y="3812080"/>
              <a:ext cx="237118" cy="14396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2" name="rc151"/>
            <p:cNvSpPr/>
            <p:nvPr/>
          </p:nvSpPr>
          <p:spPr>
            <a:xfrm>
              <a:off x="9421782" y="5270961"/>
              <a:ext cx="237118" cy="143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3" name="rc152"/>
            <p:cNvSpPr/>
            <p:nvPr/>
          </p:nvSpPr>
          <p:spPr>
            <a:xfrm>
              <a:off x="9421782" y="527096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4" name="rc153"/>
            <p:cNvSpPr/>
            <p:nvPr/>
          </p:nvSpPr>
          <p:spPr>
            <a:xfrm>
              <a:off x="9421782" y="527096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5" name="rc154"/>
            <p:cNvSpPr/>
            <p:nvPr/>
          </p:nvSpPr>
          <p:spPr>
            <a:xfrm>
              <a:off x="9421782" y="4229589"/>
              <a:ext cx="237118" cy="104137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6" name="rc155"/>
            <p:cNvSpPr/>
            <p:nvPr/>
          </p:nvSpPr>
          <p:spPr>
            <a:xfrm>
              <a:off x="9685247" y="5275760"/>
              <a:ext cx="237118" cy="959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7" name="rc156"/>
            <p:cNvSpPr/>
            <p:nvPr/>
          </p:nvSpPr>
          <p:spPr>
            <a:xfrm>
              <a:off x="9685247" y="527576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8" name="rc157"/>
            <p:cNvSpPr/>
            <p:nvPr/>
          </p:nvSpPr>
          <p:spPr>
            <a:xfrm>
              <a:off x="9685247" y="527576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9" name="rc158"/>
            <p:cNvSpPr/>
            <p:nvPr/>
          </p:nvSpPr>
          <p:spPr>
            <a:xfrm>
              <a:off x="9685247" y="4839055"/>
              <a:ext cx="237118" cy="43670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0" name="rc159"/>
            <p:cNvSpPr/>
            <p:nvPr/>
          </p:nvSpPr>
          <p:spPr>
            <a:xfrm>
              <a:off x="9948711" y="5218172"/>
              <a:ext cx="237118" cy="6718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1" name="rc160"/>
            <p:cNvSpPr/>
            <p:nvPr/>
          </p:nvSpPr>
          <p:spPr>
            <a:xfrm>
              <a:off x="9948711" y="521817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2" name="rc161"/>
            <p:cNvSpPr/>
            <p:nvPr/>
          </p:nvSpPr>
          <p:spPr>
            <a:xfrm>
              <a:off x="9948711" y="521817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3" name="rc162"/>
            <p:cNvSpPr/>
            <p:nvPr/>
          </p:nvSpPr>
          <p:spPr>
            <a:xfrm>
              <a:off x="9948711" y="4296774"/>
              <a:ext cx="237118" cy="9213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4" name="rc163"/>
            <p:cNvSpPr/>
            <p:nvPr/>
          </p:nvSpPr>
          <p:spPr>
            <a:xfrm>
              <a:off x="1021217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5" name="rc164"/>
            <p:cNvSpPr/>
            <p:nvPr/>
          </p:nvSpPr>
          <p:spPr>
            <a:xfrm>
              <a:off x="1021217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6" name="rc165"/>
            <p:cNvSpPr/>
            <p:nvPr/>
          </p:nvSpPr>
          <p:spPr>
            <a:xfrm>
              <a:off x="1021217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7" name="rc166"/>
            <p:cNvSpPr/>
            <p:nvPr/>
          </p:nvSpPr>
          <p:spPr>
            <a:xfrm>
              <a:off x="10212176" y="4047229"/>
              <a:ext cx="237118" cy="123812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8" name="rc167"/>
            <p:cNvSpPr/>
            <p:nvPr/>
          </p:nvSpPr>
          <p:spPr>
            <a:xfrm>
              <a:off x="1047564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9" name="rc168"/>
            <p:cNvSpPr/>
            <p:nvPr/>
          </p:nvSpPr>
          <p:spPr>
            <a:xfrm>
              <a:off x="1047564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0" name="rc169"/>
            <p:cNvSpPr/>
            <p:nvPr/>
          </p:nvSpPr>
          <p:spPr>
            <a:xfrm>
              <a:off x="1047564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1" name="rc170"/>
            <p:cNvSpPr/>
            <p:nvPr/>
          </p:nvSpPr>
          <p:spPr>
            <a:xfrm>
              <a:off x="10475640" y="4272779"/>
              <a:ext cx="237118" cy="10125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2" name="rc171"/>
            <p:cNvSpPr/>
            <p:nvPr/>
          </p:nvSpPr>
          <p:spPr>
            <a:xfrm>
              <a:off x="10739105" y="5261363"/>
              <a:ext cx="237118" cy="239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3" name="rc172"/>
            <p:cNvSpPr/>
            <p:nvPr/>
          </p:nvSpPr>
          <p:spPr>
            <a:xfrm>
              <a:off x="10739105" y="526136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4" name="rc173"/>
            <p:cNvSpPr/>
            <p:nvPr/>
          </p:nvSpPr>
          <p:spPr>
            <a:xfrm>
              <a:off x="10739105" y="526136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5" name="rc174"/>
            <p:cNvSpPr/>
            <p:nvPr/>
          </p:nvSpPr>
          <p:spPr>
            <a:xfrm>
              <a:off x="10739105" y="4229589"/>
              <a:ext cx="237118" cy="10317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6" name="rc175"/>
            <p:cNvSpPr/>
            <p:nvPr/>
          </p:nvSpPr>
          <p:spPr>
            <a:xfrm>
              <a:off x="11002569" y="5270961"/>
              <a:ext cx="237118" cy="143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7" name="rc176"/>
            <p:cNvSpPr/>
            <p:nvPr/>
          </p:nvSpPr>
          <p:spPr>
            <a:xfrm>
              <a:off x="11002569" y="527096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8" name="rc177"/>
            <p:cNvSpPr/>
            <p:nvPr/>
          </p:nvSpPr>
          <p:spPr>
            <a:xfrm>
              <a:off x="11002569" y="527096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9" name="rc178"/>
            <p:cNvSpPr/>
            <p:nvPr/>
          </p:nvSpPr>
          <p:spPr>
            <a:xfrm>
              <a:off x="11002569" y="3663313"/>
              <a:ext cx="237118" cy="160764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0" name="rc179"/>
            <p:cNvSpPr/>
            <p:nvPr/>
          </p:nvSpPr>
          <p:spPr>
            <a:xfrm>
              <a:off x="11266034" y="5270961"/>
              <a:ext cx="237118" cy="143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1" name="rc180"/>
            <p:cNvSpPr/>
            <p:nvPr/>
          </p:nvSpPr>
          <p:spPr>
            <a:xfrm>
              <a:off x="11266034" y="527096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2" name="rc181"/>
            <p:cNvSpPr/>
            <p:nvPr/>
          </p:nvSpPr>
          <p:spPr>
            <a:xfrm>
              <a:off x="11266034" y="527096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3" name="rc182"/>
            <p:cNvSpPr/>
            <p:nvPr/>
          </p:nvSpPr>
          <p:spPr>
            <a:xfrm>
              <a:off x="11266034" y="3538540"/>
              <a:ext cx="237118" cy="17324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4" name="pg183"/>
            <p:cNvSpPr/>
            <p:nvPr/>
          </p:nvSpPr>
          <p:spPr>
            <a:xfrm>
              <a:off x="9106954" y="2153563"/>
              <a:ext cx="1657166" cy="373922"/>
            </a:xfrm>
            <a:custGeom>
              <a:avLst/>
              <a:pathLst>
                <a:path w="1657166" h="373922">
                  <a:moveTo>
                    <a:pt x="31220" y="373922"/>
                  </a:moveTo>
                  <a:lnTo>
                    <a:pt x="1625946" y="373922"/>
                  </a:lnTo>
                  <a:lnTo>
                    <a:pt x="1624689" y="373897"/>
                  </a:lnTo>
                  <a:lnTo>
                    <a:pt x="1629709" y="373695"/>
                  </a:lnTo>
                  <a:lnTo>
                    <a:pt x="1634632" y="372690"/>
                  </a:lnTo>
                  <a:lnTo>
                    <a:pt x="1639330" y="370908"/>
                  </a:lnTo>
                  <a:lnTo>
                    <a:pt x="1643681" y="368396"/>
                  </a:lnTo>
                  <a:lnTo>
                    <a:pt x="1647573" y="365218"/>
                  </a:lnTo>
                  <a:lnTo>
                    <a:pt x="1650905" y="361457"/>
                  </a:lnTo>
                  <a:lnTo>
                    <a:pt x="1653590" y="357211"/>
                  </a:lnTo>
                  <a:lnTo>
                    <a:pt x="1655560" y="352588"/>
                  </a:lnTo>
                  <a:lnTo>
                    <a:pt x="1656762" y="347710"/>
                  </a:lnTo>
                  <a:lnTo>
                    <a:pt x="1657166" y="342702"/>
                  </a:lnTo>
                  <a:lnTo>
                    <a:pt x="1657166" y="31220"/>
                  </a:lnTo>
                  <a:lnTo>
                    <a:pt x="1656762" y="26212"/>
                  </a:lnTo>
                  <a:lnTo>
                    <a:pt x="1655560" y="21334"/>
                  </a:lnTo>
                  <a:lnTo>
                    <a:pt x="1653590" y="16711"/>
                  </a:lnTo>
                  <a:lnTo>
                    <a:pt x="1650905" y="12465"/>
                  </a:lnTo>
                  <a:lnTo>
                    <a:pt x="1647573" y="8704"/>
                  </a:lnTo>
                  <a:lnTo>
                    <a:pt x="1643681" y="5526"/>
                  </a:lnTo>
                  <a:lnTo>
                    <a:pt x="1639330" y="3014"/>
                  </a:lnTo>
                  <a:lnTo>
                    <a:pt x="1634632" y="1232"/>
                  </a:lnTo>
                  <a:lnTo>
                    <a:pt x="1629709" y="227"/>
                  </a:lnTo>
                  <a:lnTo>
                    <a:pt x="162594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85" name="tx184"/>
            <p:cNvSpPr/>
            <p:nvPr/>
          </p:nvSpPr>
          <p:spPr>
            <a:xfrm>
              <a:off x="9231837" y="2239827"/>
              <a:ext cx="1407401"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91 case(s)</a:t>
              </a:r>
            </a:p>
          </p:txBody>
        </p:sp>
        <p:sp>
          <p:nvSpPr>
            <p:cNvPr id="186" name="pg185"/>
            <p:cNvSpPr/>
            <p:nvPr/>
          </p:nvSpPr>
          <p:spPr>
            <a:xfrm>
              <a:off x="9301371" y="2394471"/>
              <a:ext cx="1268332" cy="311602"/>
            </a:xfrm>
            <a:custGeom>
              <a:avLst/>
              <a:pathLst>
                <a:path w="1268332" h="311602">
                  <a:moveTo>
                    <a:pt x="26017" y="311602"/>
                  </a:moveTo>
                  <a:lnTo>
                    <a:pt x="1242315" y="311602"/>
                  </a:lnTo>
                  <a:lnTo>
                    <a:pt x="1241268" y="311581"/>
                  </a:lnTo>
                  <a:lnTo>
                    <a:pt x="1245451" y="311412"/>
                  </a:lnTo>
                  <a:lnTo>
                    <a:pt x="1249554" y="310575"/>
                  </a:lnTo>
                  <a:lnTo>
                    <a:pt x="1253469" y="309090"/>
                  </a:lnTo>
                  <a:lnTo>
                    <a:pt x="1257095" y="306996"/>
                  </a:lnTo>
                  <a:lnTo>
                    <a:pt x="1260338" y="304348"/>
                  </a:lnTo>
                  <a:lnTo>
                    <a:pt x="1263114" y="301214"/>
                  </a:lnTo>
                  <a:lnTo>
                    <a:pt x="1265352" y="297675"/>
                  </a:lnTo>
                  <a:lnTo>
                    <a:pt x="1266993" y="293823"/>
                  </a:lnTo>
                  <a:lnTo>
                    <a:pt x="1267995" y="289758"/>
                  </a:lnTo>
                  <a:lnTo>
                    <a:pt x="1268332" y="285585"/>
                  </a:lnTo>
                  <a:lnTo>
                    <a:pt x="1268332" y="26017"/>
                  </a:lnTo>
                  <a:lnTo>
                    <a:pt x="1267995" y="21843"/>
                  </a:lnTo>
                  <a:lnTo>
                    <a:pt x="1266993" y="17778"/>
                  </a:lnTo>
                  <a:lnTo>
                    <a:pt x="1265352" y="13926"/>
                  </a:lnTo>
                  <a:lnTo>
                    <a:pt x="1263114" y="10387"/>
                  </a:lnTo>
                  <a:lnTo>
                    <a:pt x="1260338" y="7253"/>
                  </a:lnTo>
                  <a:lnTo>
                    <a:pt x="1257095" y="4605"/>
                  </a:lnTo>
                  <a:lnTo>
                    <a:pt x="1253469" y="2511"/>
                  </a:lnTo>
                  <a:lnTo>
                    <a:pt x="1249554" y="1027"/>
                  </a:lnTo>
                  <a:lnTo>
                    <a:pt x="1245451" y="189"/>
                  </a:lnTo>
                  <a:lnTo>
                    <a:pt x="1242315"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87" name="tx186"/>
            <p:cNvSpPr/>
            <p:nvPr/>
          </p:nvSpPr>
          <p:spPr>
            <a:xfrm>
              <a:off x="9405440" y="2466357"/>
              <a:ext cx="1060195"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91 case(s)</a:t>
              </a:r>
            </a:p>
          </p:txBody>
        </p:sp>
        <p:sp>
          <p:nvSpPr>
            <p:cNvPr id="188" name="rc187"/>
            <p:cNvSpPr/>
            <p:nvPr/>
          </p:nvSpPr>
          <p:spPr>
            <a:xfrm>
              <a:off x="8328404" y="2153563"/>
              <a:ext cx="3214267" cy="3131794"/>
            </a:xfrm>
            <a:prstGeom prst="rect">
              <a:avLst/>
            </a:prstGeom>
            <a:ln w="13550" cap="rnd">
              <a:solidFill>
                <a:srgbClr val="333333">
                  <a:alpha val="100000"/>
                </a:srgbClr>
              </a:solidFill>
              <a:prstDash val="solid"/>
              <a:round/>
            </a:ln>
          </p:spPr>
          <p:txBody>
            <a:bodyPr/>
            <a:lstStyle/>
            <a:p/>
          </p:txBody>
        </p:sp>
        <p:sp>
          <p:nvSpPr>
            <p:cNvPr id="189" name="rc188"/>
            <p:cNvSpPr/>
            <p:nvPr/>
          </p:nvSpPr>
          <p:spPr>
            <a:xfrm>
              <a:off x="11542672" y="2153563"/>
              <a:ext cx="3214267" cy="3131794"/>
            </a:xfrm>
            <a:prstGeom prst="rect">
              <a:avLst/>
            </a:prstGeom>
            <a:solidFill>
              <a:srgbClr val="FFFFFF">
                <a:alpha val="100000"/>
              </a:srgbClr>
            </a:solidFill>
          </p:spPr>
          <p:txBody>
            <a:bodyPr/>
            <a:lstStyle/>
            <a:p/>
          </p:txBody>
        </p:sp>
        <p:sp>
          <p:nvSpPr>
            <p:cNvPr id="190" name="pl189"/>
            <p:cNvSpPr/>
            <p:nvPr/>
          </p:nvSpPr>
          <p:spPr>
            <a:xfrm>
              <a:off x="11542672" y="480546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1" name="pl190"/>
            <p:cNvSpPr/>
            <p:nvPr/>
          </p:nvSpPr>
          <p:spPr>
            <a:xfrm>
              <a:off x="11542672" y="384567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2" name="pl191"/>
            <p:cNvSpPr/>
            <p:nvPr/>
          </p:nvSpPr>
          <p:spPr>
            <a:xfrm>
              <a:off x="11542672" y="288588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3" name="pl192"/>
            <p:cNvSpPr/>
            <p:nvPr/>
          </p:nvSpPr>
          <p:spPr>
            <a:xfrm>
              <a:off x="11542672"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4" name="pl193"/>
            <p:cNvSpPr/>
            <p:nvPr/>
          </p:nvSpPr>
          <p:spPr>
            <a:xfrm>
              <a:off x="11542672" y="432556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5" name="pl194"/>
            <p:cNvSpPr/>
            <p:nvPr/>
          </p:nvSpPr>
          <p:spPr>
            <a:xfrm>
              <a:off x="11542672" y="336577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6" name="pl195"/>
            <p:cNvSpPr/>
            <p:nvPr/>
          </p:nvSpPr>
          <p:spPr>
            <a:xfrm>
              <a:off x="11542672" y="240598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7" name="pg196"/>
            <p:cNvSpPr/>
            <p:nvPr/>
          </p:nvSpPr>
          <p:spPr>
            <a:xfrm>
              <a:off x="14274587"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98" name="rc197"/>
            <p:cNvSpPr/>
            <p:nvPr/>
          </p:nvSpPr>
          <p:spPr>
            <a:xfrm>
              <a:off x="11542672" y="2153563"/>
              <a:ext cx="3214267" cy="3131794"/>
            </a:xfrm>
            <a:prstGeom prst="rect">
              <a:avLst/>
            </a:prstGeom>
            <a:ln w="13550" cap="rnd">
              <a:solidFill>
                <a:srgbClr val="333333">
                  <a:alpha val="100000"/>
                </a:srgbClr>
              </a:solidFill>
              <a:prstDash val="solid"/>
              <a:round/>
            </a:ln>
          </p:spPr>
          <p:txBody>
            <a:bodyPr/>
            <a:lstStyle/>
            <a:p/>
          </p:txBody>
        </p:sp>
        <p:sp>
          <p:nvSpPr>
            <p:cNvPr id="199" name="rc198"/>
            <p:cNvSpPr/>
            <p:nvPr/>
          </p:nvSpPr>
          <p:spPr>
            <a:xfrm>
              <a:off x="14756939" y="2153563"/>
              <a:ext cx="3214267" cy="3131794"/>
            </a:xfrm>
            <a:prstGeom prst="rect">
              <a:avLst/>
            </a:prstGeom>
            <a:solidFill>
              <a:srgbClr val="FFFFFF">
                <a:alpha val="100000"/>
              </a:srgbClr>
            </a:solidFill>
          </p:spPr>
          <p:txBody>
            <a:bodyPr/>
            <a:lstStyle/>
            <a:p/>
          </p:txBody>
        </p:sp>
        <p:sp>
          <p:nvSpPr>
            <p:cNvPr id="200" name="pl199"/>
            <p:cNvSpPr/>
            <p:nvPr/>
          </p:nvSpPr>
          <p:spPr>
            <a:xfrm>
              <a:off x="14756939" y="480546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1" name="pl200"/>
            <p:cNvSpPr/>
            <p:nvPr/>
          </p:nvSpPr>
          <p:spPr>
            <a:xfrm>
              <a:off x="14756939" y="384567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2" name="pl201"/>
            <p:cNvSpPr/>
            <p:nvPr/>
          </p:nvSpPr>
          <p:spPr>
            <a:xfrm>
              <a:off x="14756939" y="288588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3" name="pl202"/>
            <p:cNvSpPr/>
            <p:nvPr/>
          </p:nvSpPr>
          <p:spPr>
            <a:xfrm>
              <a:off x="1475693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4" name="pl203"/>
            <p:cNvSpPr/>
            <p:nvPr/>
          </p:nvSpPr>
          <p:spPr>
            <a:xfrm>
              <a:off x="14756939" y="432556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5" name="pl204"/>
            <p:cNvSpPr/>
            <p:nvPr/>
          </p:nvSpPr>
          <p:spPr>
            <a:xfrm>
              <a:off x="14756939" y="336577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6" name="pl205"/>
            <p:cNvSpPr/>
            <p:nvPr/>
          </p:nvSpPr>
          <p:spPr>
            <a:xfrm>
              <a:off x="14756939" y="240598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7" name="rc206"/>
            <p:cNvSpPr/>
            <p:nvPr/>
          </p:nvSpPr>
          <p:spPr>
            <a:xfrm>
              <a:off x="14756939" y="2153563"/>
              <a:ext cx="3214267" cy="3131794"/>
            </a:xfrm>
            <a:prstGeom prst="rect">
              <a:avLst/>
            </a:prstGeom>
            <a:ln w="13550" cap="rnd">
              <a:solidFill>
                <a:srgbClr val="333333">
                  <a:alpha val="100000"/>
                </a:srgbClr>
              </a:solidFill>
              <a:prstDash val="solid"/>
              <a:round/>
            </a:ln>
          </p:spPr>
          <p:txBody>
            <a:bodyPr/>
            <a:lstStyle/>
            <a:p/>
          </p:txBody>
        </p:sp>
        <p:sp>
          <p:nvSpPr>
            <p:cNvPr id="208" name="tx207"/>
            <p:cNvSpPr/>
            <p:nvPr/>
          </p:nvSpPr>
          <p:spPr>
            <a:xfrm>
              <a:off x="322447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09" name="tx208"/>
            <p:cNvSpPr/>
            <p:nvPr/>
          </p:nvSpPr>
          <p:spPr>
            <a:xfrm>
              <a:off x="64387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10" name="tx209"/>
            <p:cNvSpPr/>
            <p:nvPr/>
          </p:nvSpPr>
          <p:spPr>
            <a:xfrm>
              <a:off x="96530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11" name="tx210"/>
            <p:cNvSpPr/>
            <p:nvPr/>
          </p:nvSpPr>
          <p:spPr>
            <a:xfrm>
              <a:off x="128672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12" name="tx211"/>
            <p:cNvSpPr/>
            <p:nvPr/>
          </p:nvSpPr>
          <p:spPr>
            <a:xfrm>
              <a:off x="1608154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13" name="pl212"/>
            <p:cNvSpPr/>
            <p:nvPr/>
          </p:nvSpPr>
          <p:spPr>
            <a:xfrm>
              <a:off x="20579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4" name="pl213"/>
            <p:cNvSpPr/>
            <p:nvPr/>
          </p:nvSpPr>
          <p:spPr>
            <a:xfrm>
              <a:off x="2321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5" name="pl214"/>
            <p:cNvSpPr/>
            <p:nvPr/>
          </p:nvSpPr>
          <p:spPr>
            <a:xfrm>
              <a:off x="2584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6" name="pl215"/>
            <p:cNvSpPr/>
            <p:nvPr/>
          </p:nvSpPr>
          <p:spPr>
            <a:xfrm>
              <a:off x="2848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7" name="pl216"/>
            <p:cNvSpPr/>
            <p:nvPr/>
          </p:nvSpPr>
          <p:spPr>
            <a:xfrm>
              <a:off x="3111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8" name="pl217"/>
            <p:cNvSpPr/>
            <p:nvPr/>
          </p:nvSpPr>
          <p:spPr>
            <a:xfrm>
              <a:off x="3375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9" name="pl218"/>
            <p:cNvSpPr/>
            <p:nvPr/>
          </p:nvSpPr>
          <p:spPr>
            <a:xfrm>
              <a:off x="3638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0" name="pl219"/>
            <p:cNvSpPr/>
            <p:nvPr/>
          </p:nvSpPr>
          <p:spPr>
            <a:xfrm>
              <a:off x="3902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1" name="pl220"/>
            <p:cNvSpPr/>
            <p:nvPr/>
          </p:nvSpPr>
          <p:spPr>
            <a:xfrm>
              <a:off x="4165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2" name="pl221"/>
            <p:cNvSpPr/>
            <p:nvPr/>
          </p:nvSpPr>
          <p:spPr>
            <a:xfrm>
              <a:off x="4429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3" name="pl222"/>
            <p:cNvSpPr/>
            <p:nvPr/>
          </p:nvSpPr>
          <p:spPr>
            <a:xfrm>
              <a:off x="4692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4" name="pl223"/>
            <p:cNvSpPr/>
            <p:nvPr/>
          </p:nvSpPr>
          <p:spPr>
            <a:xfrm>
              <a:off x="4956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5" name="tx224"/>
            <p:cNvSpPr/>
            <p:nvPr/>
          </p:nvSpPr>
          <p:spPr>
            <a:xfrm rot="-5400000">
              <a:off x="197716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26" name="tx225"/>
            <p:cNvSpPr/>
            <p:nvPr/>
          </p:nvSpPr>
          <p:spPr>
            <a:xfrm rot="-5400000">
              <a:off x="22308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27" name="tx226"/>
            <p:cNvSpPr/>
            <p:nvPr/>
          </p:nvSpPr>
          <p:spPr>
            <a:xfrm rot="-5400000">
              <a:off x="249437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28" name="tx227"/>
            <p:cNvSpPr/>
            <p:nvPr/>
          </p:nvSpPr>
          <p:spPr>
            <a:xfrm rot="-5400000">
              <a:off x="27559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29" name="tx228"/>
            <p:cNvSpPr/>
            <p:nvPr/>
          </p:nvSpPr>
          <p:spPr>
            <a:xfrm rot="-5400000">
              <a:off x="298878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30" name="tx229"/>
            <p:cNvSpPr/>
            <p:nvPr/>
          </p:nvSpPr>
          <p:spPr>
            <a:xfrm rot="-5400000">
              <a:off x="32944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31" name="tx230"/>
            <p:cNvSpPr/>
            <p:nvPr/>
          </p:nvSpPr>
          <p:spPr>
            <a:xfrm rot="-5400000">
              <a:off x="358764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32" name="tx231"/>
            <p:cNvSpPr/>
            <p:nvPr/>
          </p:nvSpPr>
          <p:spPr>
            <a:xfrm rot="-5400000">
              <a:off x="378894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33" name="tx232"/>
            <p:cNvSpPr/>
            <p:nvPr/>
          </p:nvSpPr>
          <p:spPr>
            <a:xfrm rot="-5400000">
              <a:off x="405236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34" name="tx233"/>
            <p:cNvSpPr/>
            <p:nvPr/>
          </p:nvSpPr>
          <p:spPr>
            <a:xfrm rot="-5400000">
              <a:off x="43522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35" name="tx234"/>
            <p:cNvSpPr/>
            <p:nvPr/>
          </p:nvSpPr>
          <p:spPr>
            <a:xfrm rot="-5400000">
              <a:off x="4597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36" name="tx235"/>
            <p:cNvSpPr/>
            <p:nvPr/>
          </p:nvSpPr>
          <p:spPr>
            <a:xfrm rot="-5400000">
              <a:off x="4860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37" name="pl236"/>
            <p:cNvSpPr/>
            <p:nvPr/>
          </p:nvSpPr>
          <p:spPr>
            <a:xfrm>
              <a:off x="5272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8" name="pl237"/>
            <p:cNvSpPr/>
            <p:nvPr/>
          </p:nvSpPr>
          <p:spPr>
            <a:xfrm>
              <a:off x="5535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9" name="pl238"/>
            <p:cNvSpPr/>
            <p:nvPr/>
          </p:nvSpPr>
          <p:spPr>
            <a:xfrm>
              <a:off x="5799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0" name="pl239"/>
            <p:cNvSpPr/>
            <p:nvPr/>
          </p:nvSpPr>
          <p:spPr>
            <a:xfrm>
              <a:off x="6062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1" name="pl240"/>
            <p:cNvSpPr/>
            <p:nvPr/>
          </p:nvSpPr>
          <p:spPr>
            <a:xfrm>
              <a:off x="6326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2" name="pl241"/>
            <p:cNvSpPr/>
            <p:nvPr/>
          </p:nvSpPr>
          <p:spPr>
            <a:xfrm>
              <a:off x="6589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3" name="pl242"/>
            <p:cNvSpPr/>
            <p:nvPr/>
          </p:nvSpPr>
          <p:spPr>
            <a:xfrm>
              <a:off x="6853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4" name="pl243"/>
            <p:cNvSpPr/>
            <p:nvPr/>
          </p:nvSpPr>
          <p:spPr>
            <a:xfrm>
              <a:off x="7116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5" name="pl244"/>
            <p:cNvSpPr/>
            <p:nvPr/>
          </p:nvSpPr>
          <p:spPr>
            <a:xfrm>
              <a:off x="73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6" name="pl245"/>
            <p:cNvSpPr/>
            <p:nvPr/>
          </p:nvSpPr>
          <p:spPr>
            <a:xfrm>
              <a:off x="7643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7" name="pl246"/>
            <p:cNvSpPr/>
            <p:nvPr/>
          </p:nvSpPr>
          <p:spPr>
            <a:xfrm>
              <a:off x="7906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8" name="pl247"/>
            <p:cNvSpPr/>
            <p:nvPr/>
          </p:nvSpPr>
          <p:spPr>
            <a:xfrm>
              <a:off x="8170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9" name="tx248"/>
            <p:cNvSpPr/>
            <p:nvPr/>
          </p:nvSpPr>
          <p:spPr>
            <a:xfrm rot="-5400000">
              <a:off x="519143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50" name="tx249"/>
            <p:cNvSpPr/>
            <p:nvPr/>
          </p:nvSpPr>
          <p:spPr>
            <a:xfrm rot="-5400000">
              <a:off x="544508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51" name="tx250"/>
            <p:cNvSpPr/>
            <p:nvPr/>
          </p:nvSpPr>
          <p:spPr>
            <a:xfrm rot="-5400000">
              <a:off x="57086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52" name="tx251"/>
            <p:cNvSpPr/>
            <p:nvPr/>
          </p:nvSpPr>
          <p:spPr>
            <a:xfrm rot="-5400000">
              <a:off x="597023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53" name="tx252"/>
            <p:cNvSpPr/>
            <p:nvPr/>
          </p:nvSpPr>
          <p:spPr>
            <a:xfrm rot="-5400000">
              <a:off x="620305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54" name="tx253"/>
            <p:cNvSpPr/>
            <p:nvPr/>
          </p:nvSpPr>
          <p:spPr>
            <a:xfrm rot="-5400000">
              <a:off x="650875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55" name="tx254"/>
            <p:cNvSpPr/>
            <p:nvPr/>
          </p:nvSpPr>
          <p:spPr>
            <a:xfrm rot="-5400000">
              <a:off x="680191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56" name="tx255"/>
            <p:cNvSpPr/>
            <p:nvPr/>
          </p:nvSpPr>
          <p:spPr>
            <a:xfrm rot="-5400000">
              <a:off x="70032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57" name="tx256"/>
            <p:cNvSpPr/>
            <p:nvPr/>
          </p:nvSpPr>
          <p:spPr>
            <a:xfrm rot="-5400000">
              <a:off x="72666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58" name="tx257"/>
            <p:cNvSpPr/>
            <p:nvPr/>
          </p:nvSpPr>
          <p:spPr>
            <a:xfrm rot="-5400000">
              <a:off x="75665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59" name="tx258"/>
            <p:cNvSpPr/>
            <p:nvPr/>
          </p:nvSpPr>
          <p:spPr>
            <a:xfrm rot="-5400000">
              <a:off x="7811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60" name="tx259"/>
            <p:cNvSpPr/>
            <p:nvPr/>
          </p:nvSpPr>
          <p:spPr>
            <a:xfrm rot="-5400000">
              <a:off x="80748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61" name="pl260"/>
            <p:cNvSpPr/>
            <p:nvPr/>
          </p:nvSpPr>
          <p:spPr>
            <a:xfrm>
              <a:off x="8486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2" name="pl261"/>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3" name="pl262"/>
            <p:cNvSpPr/>
            <p:nvPr/>
          </p:nvSpPr>
          <p:spPr>
            <a:xfrm>
              <a:off x="90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4" name="pl263"/>
            <p:cNvSpPr/>
            <p:nvPr/>
          </p:nvSpPr>
          <p:spPr>
            <a:xfrm>
              <a:off x="9276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5" name="pl264"/>
            <p:cNvSpPr/>
            <p:nvPr/>
          </p:nvSpPr>
          <p:spPr>
            <a:xfrm>
              <a:off x="9540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6" name="pl265"/>
            <p:cNvSpPr/>
            <p:nvPr/>
          </p:nvSpPr>
          <p:spPr>
            <a:xfrm>
              <a:off x="9803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7" name="pl266"/>
            <p:cNvSpPr/>
            <p:nvPr/>
          </p:nvSpPr>
          <p:spPr>
            <a:xfrm>
              <a:off x="10067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8" name="pl267"/>
            <p:cNvSpPr/>
            <p:nvPr/>
          </p:nvSpPr>
          <p:spPr>
            <a:xfrm>
              <a:off x="10330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9" name="pl268"/>
            <p:cNvSpPr/>
            <p:nvPr/>
          </p:nvSpPr>
          <p:spPr>
            <a:xfrm>
              <a:off x="10594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0" name="pl269"/>
            <p:cNvSpPr/>
            <p:nvPr/>
          </p:nvSpPr>
          <p:spPr>
            <a:xfrm>
              <a:off x="10857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1" name="pl270"/>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2" name="pl271"/>
            <p:cNvSpPr/>
            <p:nvPr/>
          </p:nvSpPr>
          <p:spPr>
            <a:xfrm>
              <a:off x="11384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3" name="tx272"/>
            <p:cNvSpPr/>
            <p:nvPr/>
          </p:nvSpPr>
          <p:spPr>
            <a:xfrm rot="-5400000">
              <a:off x="8405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74" name="tx273"/>
            <p:cNvSpPr/>
            <p:nvPr/>
          </p:nvSpPr>
          <p:spPr>
            <a:xfrm rot="-5400000">
              <a:off x="865935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75" name="tx274"/>
            <p:cNvSpPr/>
            <p:nvPr/>
          </p:nvSpPr>
          <p:spPr>
            <a:xfrm rot="-5400000">
              <a:off x="892290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76" name="tx275"/>
            <p:cNvSpPr/>
            <p:nvPr/>
          </p:nvSpPr>
          <p:spPr>
            <a:xfrm rot="-5400000">
              <a:off x="9184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77" name="tx276"/>
            <p:cNvSpPr/>
            <p:nvPr/>
          </p:nvSpPr>
          <p:spPr>
            <a:xfrm rot="-5400000">
              <a:off x="941732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78" name="tx277"/>
            <p:cNvSpPr/>
            <p:nvPr/>
          </p:nvSpPr>
          <p:spPr>
            <a:xfrm rot="-5400000">
              <a:off x="9723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79" name="tx278"/>
            <p:cNvSpPr/>
            <p:nvPr/>
          </p:nvSpPr>
          <p:spPr>
            <a:xfrm rot="-5400000">
              <a:off x="1001617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80" name="tx279"/>
            <p:cNvSpPr/>
            <p:nvPr/>
          </p:nvSpPr>
          <p:spPr>
            <a:xfrm rot="-5400000">
              <a:off x="1021748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81" name="tx280"/>
            <p:cNvSpPr/>
            <p:nvPr/>
          </p:nvSpPr>
          <p:spPr>
            <a:xfrm rot="-5400000">
              <a:off x="1048090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82" name="tx281"/>
            <p:cNvSpPr/>
            <p:nvPr/>
          </p:nvSpPr>
          <p:spPr>
            <a:xfrm rot="-5400000">
              <a:off x="1078078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83" name="tx282"/>
            <p:cNvSpPr/>
            <p:nvPr/>
          </p:nvSpPr>
          <p:spPr>
            <a:xfrm rot="-5400000">
              <a:off x="11025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84" name="tx283"/>
            <p:cNvSpPr/>
            <p:nvPr/>
          </p:nvSpPr>
          <p:spPr>
            <a:xfrm rot="-5400000">
              <a:off x="11289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85" name="pl284"/>
            <p:cNvSpPr/>
            <p:nvPr/>
          </p:nvSpPr>
          <p:spPr>
            <a:xfrm>
              <a:off x="1170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6" name="pl285"/>
            <p:cNvSpPr/>
            <p:nvPr/>
          </p:nvSpPr>
          <p:spPr>
            <a:xfrm>
              <a:off x="11964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7" name="pl286"/>
            <p:cNvSpPr/>
            <p:nvPr/>
          </p:nvSpPr>
          <p:spPr>
            <a:xfrm>
              <a:off x="12227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8" name="pl287"/>
            <p:cNvSpPr/>
            <p:nvPr/>
          </p:nvSpPr>
          <p:spPr>
            <a:xfrm>
              <a:off x="12491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9" name="pl288"/>
            <p:cNvSpPr/>
            <p:nvPr/>
          </p:nvSpPr>
          <p:spPr>
            <a:xfrm>
              <a:off x="12754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0" name="pl289"/>
            <p:cNvSpPr/>
            <p:nvPr/>
          </p:nvSpPr>
          <p:spPr>
            <a:xfrm>
              <a:off x="13018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1" name="pl290"/>
            <p:cNvSpPr/>
            <p:nvPr/>
          </p:nvSpPr>
          <p:spPr>
            <a:xfrm>
              <a:off x="1328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2" name="pl291"/>
            <p:cNvSpPr/>
            <p:nvPr/>
          </p:nvSpPr>
          <p:spPr>
            <a:xfrm>
              <a:off x="13545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3" name="pl292"/>
            <p:cNvSpPr/>
            <p:nvPr/>
          </p:nvSpPr>
          <p:spPr>
            <a:xfrm>
              <a:off x="13808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4" name="pl293"/>
            <p:cNvSpPr/>
            <p:nvPr/>
          </p:nvSpPr>
          <p:spPr>
            <a:xfrm>
              <a:off x="14071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5" name="pl294"/>
            <p:cNvSpPr/>
            <p:nvPr/>
          </p:nvSpPr>
          <p:spPr>
            <a:xfrm>
              <a:off x="14335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6" name="pl295"/>
            <p:cNvSpPr/>
            <p:nvPr/>
          </p:nvSpPr>
          <p:spPr>
            <a:xfrm>
              <a:off x="14598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7" name="tx296"/>
            <p:cNvSpPr/>
            <p:nvPr/>
          </p:nvSpPr>
          <p:spPr>
            <a:xfrm rot="-5400000">
              <a:off x="116199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98" name="tx297"/>
            <p:cNvSpPr/>
            <p:nvPr/>
          </p:nvSpPr>
          <p:spPr>
            <a:xfrm rot="-5400000">
              <a:off x="1187362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99" name="tx298"/>
            <p:cNvSpPr/>
            <p:nvPr/>
          </p:nvSpPr>
          <p:spPr>
            <a:xfrm rot="-5400000">
              <a:off x="1213717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00" name="tx299"/>
            <p:cNvSpPr/>
            <p:nvPr/>
          </p:nvSpPr>
          <p:spPr>
            <a:xfrm rot="-5400000">
              <a:off x="1239877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01" name="tx300"/>
            <p:cNvSpPr/>
            <p:nvPr/>
          </p:nvSpPr>
          <p:spPr>
            <a:xfrm rot="-5400000">
              <a:off x="1263159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02" name="tx301"/>
            <p:cNvSpPr/>
            <p:nvPr/>
          </p:nvSpPr>
          <p:spPr>
            <a:xfrm rot="-5400000">
              <a:off x="129372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03" name="tx302"/>
            <p:cNvSpPr/>
            <p:nvPr/>
          </p:nvSpPr>
          <p:spPr>
            <a:xfrm rot="-5400000">
              <a:off x="1323044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04" name="tx303"/>
            <p:cNvSpPr/>
            <p:nvPr/>
          </p:nvSpPr>
          <p:spPr>
            <a:xfrm rot="-5400000">
              <a:off x="134317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05" name="tx304"/>
            <p:cNvSpPr/>
            <p:nvPr/>
          </p:nvSpPr>
          <p:spPr>
            <a:xfrm rot="-5400000">
              <a:off x="1369517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06" name="tx305"/>
            <p:cNvSpPr/>
            <p:nvPr/>
          </p:nvSpPr>
          <p:spPr>
            <a:xfrm rot="-5400000">
              <a:off x="1399505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07" name="tx306"/>
            <p:cNvSpPr/>
            <p:nvPr/>
          </p:nvSpPr>
          <p:spPr>
            <a:xfrm rot="-5400000">
              <a:off x="142398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08" name="tx307"/>
            <p:cNvSpPr/>
            <p:nvPr/>
          </p:nvSpPr>
          <p:spPr>
            <a:xfrm rot="-5400000">
              <a:off x="14503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09" name="pl308"/>
            <p:cNvSpPr/>
            <p:nvPr/>
          </p:nvSpPr>
          <p:spPr>
            <a:xfrm>
              <a:off x="14915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309"/>
            <p:cNvSpPr/>
            <p:nvPr/>
          </p:nvSpPr>
          <p:spPr>
            <a:xfrm>
              <a:off x="15178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15441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15705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159688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pl313"/>
            <p:cNvSpPr/>
            <p:nvPr/>
          </p:nvSpPr>
          <p:spPr>
            <a:xfrm>
              <a:off x="16232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pl314"/>
            <p:cNvSpPr/>
            <p:nvPr/>
          </p:nvSpPr>
          <p:spPr>
            <a:xfrm>
              <a:off x="16495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pl315"/>
            <p:cNvSpPr/>
            <p:nvPr/>
          </p:nvSpPr>
          <p:spPr>
            <a:xfrm>
              <a:off x="16759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pl316"/>
            <p:cNvSpPr/>
            <p:nvPr/>
          </p:nvSpPr>
          <p:spPr>
            <a:xfrm>
              <a:off x="17022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8" name="pl317"/>
            <p:cNvSpPr/>
            <p:nvPr/>
          </p:nvSpPr>
          <p:spPr>
            <a:xfrm>
              <a:off x="17286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pl318"/>
            <p:cNvSpPr/>
            <p:nvPr/>
          </p:nvSpPr>
          <p:spPr>
            <a:xfrm>
              <a:off x="17549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pl319"/>
            <p:cNvSpPr/>
            <p:nvPr/>
          </p:nvSpPr>
          <p:spPr>
            <a:xfrm>
              <a:off x="178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1" name="tx320"/>
            <p:cNvSpPr/>
            <p:nvPr/>
          </p:nvSpPr>
          <p:spPr>
            <a:xfrm rot="-5400000">
              <a:off x="148342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22" name="tx321"/>
            <p:cNvSpPr/>
            <p:nvPr/>
          </p:nvSpPr>
          <p:spPr>
            <a:xfrm rot="-5400000">
              <a:off x="150878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23" name="tx322"/>
            <p:cNvSpPr/>
            <p:nvPr/>
          </p:nvSpPr>
          <p:spPr>
            <a:xfrm rot="-5400000">
              <a:off x="153514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24" name="tx323"/>
            <p:cNvSpPr/>
            <p:nvPr/>
          </p:nvSpPr>
          <p:spPr>
            <a:xfrm rot="-5400000">
              <a:off x="1561303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25" name="tx324"/>
            <p:cNvSpPr/>
            <p:nvPr/>
          </p:nvSpPr>
          <p:spPr>
            <a:xfrm rot="-5400000">
              <a:off x="1584585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26" name="tx325"/>
            <p:cNvSpPr/>
            <p:nvPr/>
          </p:nvSpPr>
          <p:spPr>
            <a:xfrm rot="-5400000">
              <a:off x="1615155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27" name="tx326"/>
            <p:cNvSpPr/>
            <p:nvPr/>
          </p:nvSpPr>
          <p:spPr>
            <a:xfrm rot="-5400000">
              <a:off x="1644471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28" name="tx327"/>
            <p:cNvSpPr/>
            <p:nvPr/>
          </p:nvSpPr>
          <p:spPr>
            <a:xfrm rot="-5400000">
              <a:off x="1664601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29" name="tx328"/>
            <p:cNvSpPr/>
            <p:nvPr/>
          </p:nvSpPr>
          <p:spPr>
            <a:xfrm rot="-5400000">
              <a:off x="169094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30" name="tx329"/>
            <p:cNvSpPr/>
            <p:nvPr/>
          </p:nvSpPr>
          <p:spPr>
            <a:xfrm rot="-5400000">
              <a:off x="1720932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31" name="tx330"/>
            <p:cNvSpPr/>
            <p:nvPr/>
          </p:nvSpPr>
          <p:spPr>
            <a:xfrm rot="-5400000">
              <a:off x="17454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32" name="tx331"/>
            <p:cNvSpPr/>
            <p:nvPr/>
          </p:nvSpPr>
          <p:spPr>
            <a:xfrm rot="-5400000">
              <a:off x="17717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33" name="tx332"/>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334" name="tx333"/>
            <p:cNvSpPr/>
            <p:nvPr/>
          </p:nvSpPr>
          <p:spPr>
            <a:xfrm>
              <a:off x="1230614" y="4240289"/>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a:t>
              </a:r>
            </a:p>
          </p:txBody>
        </p:sp>
        <p:sp>
          <p:nvSpPr>
            <p:cNvPr id="335" name="tx334"/>
            <p:cNvSpPr/>
            <p:nvPr/>
          </p:nvSpPr>
          <p:spPr>
            <a:xfrm>
              <a:off x="1230614" y="3280500"/>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400</a:t>
              </a:r>
            </a:p>
          </p:txBody>
        </p:sp>
        <p:sp>
          <p:nvSpPr>
            <p:cNvPr id="336" name="tx335"/>
            <p:cNvSpPr/>
            <p:nvPr/>
          </p:nvSpPr>
          <p:spPr>
            <a:xfrm>
              <a:off x="1230614" y="2320710"/>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600</a:t>
              </a:r>
            </a:p>
          </p:txBody>
        </p:sp>
        <p:sp>
          <p:nvSpPr>
            <p:cNvPr id="337" name="pl336"/>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38" name="pl337"/>
            <p:cNvSpPr/>
            <p:nvPr/>
          </p:nvSpPr>
          <p:spPr>
            <a:xfrm>
              <a:off x="1865074" y="432556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39" name="pl338"/>
            <p:cNvSpPr/>
            <p:nvPr/>
          </p:nvSpPr>
          <p:spPr>
            <a:xfrm>
              <a:off x="1865074" y="336577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40" name="pl339"/>
            <p:cNvSpPr/>
            <p:nvPr/>
          </p:nvSpPr>
          <p:spPr>
            <a:xfrm>
              <a:off x="1865074" y="240598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41" name="tx340"/>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342" name="rc341"/>
            <p:cNvSpPr/>
            <p:nvPr/>
          </p:nvSpPr>
          <p:spPr>
            <a:xfrm>
              <a:off x="18110385" y="2153563"/>
              <a:ext cx="1240079" cy="413498"/>
            </a:xfrm>
            <a:prstGeom prst="rect">
              <a:avLst/>
            </a:prstGeom>
            <a:solidFill>
              <a:srgbClr val="FFFFFF">
                <a:alpha val="100000"/>
              </a:srgbClr>
            </a:solidFill>
          </p:spPr>
          <p:txBody>
            <a:bodyPr/>
            <a:lstStyle/>
            <a:p/>
          </p:txBody>
        </p:sp>
        <p:sp>
          <p:nvSpPr>
            <p:cNvPr id="343" name="rc342"/>
            <p:cNvSpPr/>
            <p:nvPr/>
          </p:nvSpPr>
          <p:spPr>
            <a:xfrm>
              <a:off x="18179974" y="2223153"/>
              <a:ext cx="274319" cy="274319"/>
            </a:xfrm>
            <a:prstGeom prst="rect">
              <a:avLst/>
            </a:prstGeom>
            <a:solidFill>
              <a:srgbClr val="FFFFFF">
                <a:alpha val="100000"/>
              </a:srgbClr>
            </a:solidFill>
          </p:spPr>
          <p:txBody>
            <a:bodyPr/>
            <a:lstStyle/>
            <a:p/>
          </p:txBody>
        </p:sp>
        <p:sp>
          <p:nvSpPr>
            <p:cNvPr id="344" name="pg343"/>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345" name="tx344"/>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346" name="rc345"/>
            <p:cNvSpPr/>
            <p:nvPr/>
          </p:nvSpPr>
          <p:spPr>
            <a:xfrm>
              <a:off x="18110385" y="2706240"/>
              <a:ext cx="1753945" cy="1236458"/>
            </a:xfrm>
            <a:prstGeom prst="rect">
              <a:avLst/>
            </a:prstGeom>
            <a:solidFill>
              <a:srgbClr val="FFFFFF">
                <a:alpha val="100000"/>
              </a:srgbClr>
            </a:solidFill>
          </p:spPr>
          <p:txBody>
            <a:bodyPr/>
            <a:lstStyle/>
            <a:p/>
          </p:txBody>
        </p:sp>
        <p:sp>
          <p:nvSpPr>
            <p:cNvPr id="347" name="rc346"/>
            <p:cNvSpPr/>
            <p:nvPr/>
          </p:nvSpPr>
          <p:spPr>
            <a:xfrm>
              <a:off x="18179974" y="2775829"/>
              <a:ext cx="274319" cy="274319"/>
            </a:xfrm>
            <a:prstGeom prst="rect">
              <a:avLst/>
            </a:prstGeom>
            <a:solidFill>
              <a:srgbClr val="FFFFFF">
                <a:alpha val="100000"/>
              </a:srgbClr>
            </a:solidFill>
          </p:spPr>
          <p:txBody>
            <a:bodyPr/>
            <a:lstStyle/>
            <a:p/>
          </p:txBody>
        </p:sp>
        <p:sp>
          <p:nvSpPr>
            <p:cNvPr id="348" name="rc347"/>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49" name="rc348"/>
            <p:cNvSpPr/>
            <p:nvPr/>
          </p:nvSpPr>
          <p:spPr>
            <a:xfrm>
              <a:off x="18179974" y="3050149"/>
              <a:ext cx="274319" cy="274319"/>
            </a:xfrm>
            <a:prstGeom prst="rect">
              <a:avLst/>
            </a:prstGeom>
            <a:solidFill>
              <a:srgbClr val="FFFFFF">
                <a:alpha val="100000"/>
              </a:srgbClr>
            </a:solidFill>
          </p:spPr>
          <p:txBody>
            <a:bodyPr/>
            <a:lstStyle/>
            <a:p/>
          </p:txBody>
        </p:sp>
        <p:sp>
          <p:nvSpPr>
            <p:cNvPr id="350" name="rc349"/>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51" name="rc350"/>
            <p:cNvSpPr/>
            <p:nvPr/>
          </p:nvSpPr>
          <p:spPr>
            <a:xfrm>
              <a:off x="18179974" y="3324469"/>
              <a:ext cx="274319" cy="274320"/>
            </a:xfrm>
            <a:prstGeom prst="rect">
              <a:avLst/>
            </a:prstGeom>
            <a:solidFill>
              <a:srgbClr val="FFFFFF">
                <a:alpha val="100000"/>
              </a:srgbClr>
            </a:solidFill>
          </p:spPr>
          <p:txBody>
            <a:bodyPr/>
            <a:lstStyle/>
            <a:p/>
          </p:txBody>
        </p:sp>
        <p:sp>
          <p:nvSpPr>
            <p:cNvPr id="352" name="rc351"/>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53" name="rc352"/>
            <p:cNvSpPr/>
            <p:nvPr/>
          </p:nvSpPr>
          <p:spPr>
            <a:xfrm>
              <a:off x="18179974" y="3598789"/>
              <a:ext cx="274319" cy="274320"/>
            </a:xfrm>
            <a:prstGeom prst="rect">
              <a:avLst/>
            </a:prstGeom>
            <a:solidFill>
              <a:srgbClr val="FFFFFF">
                <a:alpha val="100000"/>
              </a:srgbClr>
            </a:solidFill>
          </p:spPr>
          <p:txBody>
            <a:bodyPr/>
            <a:lstStyle/>
            <a:p/>
          </p:txBody>
        </p:sp>
        <p:sp>
          <p:nvSpPr>
            <p:cNvPr id="354" name="rc353"/>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55" name="tx354"/>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356" name="tx355"/>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357" name="tx356"/>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358" name="tx357"/>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sp xmlns:a="http://schemas.openxmlformats.org/drawingml/2006/main" xmlns:r="http://schemas.openxmlformats.org/officeDocument/2006/relationships" xmlns:p="http://schemas.openxmlformats.org/presentationml/2006/main">
        <p:nvSpPr>
          <p:cNvPr id="359" name=""/>
          <p:cNvSpPr>
            <a:spLocks noGrp="1"/>
          </p:cNvSpPr>
          <p:nvPr>
            <p:ph/>
          </p:nvPr>
        </p:nvSpPr>
        <p:spPr>
          <a:xfrm>
            <a:off x="7772400" y="7772400"/>
            <a:ext cx="54864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age distribution data available
for the past 12 months</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60" name=""/>
          <p:cNvGrpSpPr/>
          <p:nvPr/>
        </p:nvGrpSpPr>
        <p:grpSpPr>
          <a:xfrm>
            <a:off x="12527280" y="6217920"/>
            <a:ext cx="5486400" cy="4297680"/>
            <a:chOff x="12527280" y="6217920"/>
            <a:chExt cx="5486400" cy="4297680"/>
          </a:xfrm>
        </p:grpSpPr>
        <p:sp>
          <p:nvSpPr>
            <p:cNvPr id="361"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362"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363"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364"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65"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66"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67"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68"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69"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70"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71"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72"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73"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74"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75" name="pl17"/>
            <p:cNvSpPr/>
            <p:nvPr/>
          </p:nvSpPr>
          <p:spPr>
            <a:xfrm>
              <a:off x="13329440" y="6689277"/>
              <a:ext cx="4502097" cy="153644"/>
            </a:xfrm>
            <a:custGeom>
              <a:avLst/>
              <a:pathLst>
                <a:path w="4502097" h="153644">
                  <a:moveTo>
                    <a:pt x="0" y="0"/>
                  </a:moveTo>
                  <a:lnTo>
                    <a:pt x="187587" y="25607"/>
                  </a:lnTo>
                  <a:lnTo>
                    <a:pt x="375174" y="25607"/>
                  </a:lnTo>
                  <a:lnTo>
                    <a:pt x="562762" y="0"/>
                  </a:lnTo>
                  <a:lnTo>
                    <a:pt x="750349" y="25607"/>
                  </a:lnTo>
                  <a:lnTo>
                    <a:pt x="937937" y="0"/>
                  </a:lnTo>
                  <a:lnTo>
                    <a:pt x="1125524" y="0"/>
                  </a:lnTo>
                  <a:lnTo>
                    <a:pt x="1313111" y="25607"/>
                  </a:lnTo>
                  <a:lnTo>
                    <a:pt x="1500699" y="153644"/>
                  </a:lnTo>
                  <a:lnTo>
                    <a:pt x="1688286" y="76822"/>
                  </a:lnTo>
                  <a:lnTo>
                    <a:pt x="1875874" y="51214"/>
                  </a:lnTo>
                  <a:lnTo>
                    <a:pt x="2063461" y="51214"/>
                  </a:lnTo>
                  <a:lnTo>
                    <a:pt x="2251048" y="128037"/>
                  </a:lnTo>
                  <a:lnTo>
                    <a:pt x="2438636" y="51214"/>
                  </a:lnTo>
                  <a:lnTo>
                    <a:pt x="2626223" y="128037"/>
                  </a:lnTo>
                  <a:lnTo>
                    <a:pt x="2813811" y="153644"/>
                  </a:lnTo>
                  <a:lnTo>
                    <a:pt x="3001398" y="76822"/>
                  </a:lnTo>
                  <a:lnTo>
                    <a:pt x="3188985" y="102429"/>
                  </a:lnTo>
                  <a:lnTo>
                    <a:pt x="3376573" y="102429"/>
                  </a:lnTo>
                  <a:lnTo>
                    <a:pt x="3564160" y="76822"/>
                  </a:lnTo>
                  <a:lnTo>
                    <a:pt x="3751748" y="102429"/>
                  </a:lnTo>
                  <a:lnTo>
                    <a:pt x="3939335" y="51214"/>
                  </a:lnTo>
                  <a:lnTo>
                    <a:pt x="4126923" y="51214"/>
                  </a:lnTo>
                  <a:lnTo>
                    <a:pt x="4314510" y="51214"/>
                  </a:lnTo>
                  <a:lnTo>
                    <a:pt x="4502097" y="25607"/>
                  </a:lnTo>
                </a:path>
              </a:pathLst>
            </a:custGeom>
            <a:ln w="32521" cap="flat">
              <a:solidFill>
                <a:srgbClr val="5EB0E8">
                  <a:alpha val="100000"/>
                </a:srgbClr>
              </a:solidFill>
              <a:prstDash val="solid"/>
              <a:round/>
            </a:ln>
          </p:spPr>
          <p:txBody>
            <a:bodyPr/>
            <a:lstStyle/>
            <a:p/>
          </p:txBody>
        </p:sp>
        <p:sp>
          <p:nvSpPr>
            <p:cNvPr id="376" name="pl18"/>
            <p:cNvSpPr/>
            <p:nvPr/>
          </p:nvSpPr>
          <p:spPr>
            <a:xfrm>
              <a:off x="13329440" y="6663670"/>
              <a:ext cx="4502097" cy="179252"/>
            </a:xfrm>
            <a:custGeom>
              <a:avLst/>
              <a:pathLst>
                <a:path w="4502097" h="179252">
                  <a:moveTo>
                    <a:pt x="0" y="51214"/>
                  </a:moveTo>
                  <a:lnTo>
                    <a:pt x="187587" y="0"/>
                  </a:lnTo>
                  <a:lnTo>
                    <a:pt x="375174" y="76822"/>
                  </a:lnTo>
                  <a:lnTo>
                    <a:pt x="562762" y="51214"/>
                  </a:lnTo>
                  <a:lnTo>
                    <a:pt x="750349" y="76822"/>
                  </a:lnTo>
                  <a:lnTo>
                    <a:pt x="937937" y="51214"/>
                  </a:lnTo>
                  <a:lnTo>
                    <a:pt x="1125524" y="51214"/>
                  </a:lnTo>
                  <a:lnTo>
                    <a:pt x="1313111" y="51214"/>
                  </a:lnTo>
                  <a:lnTo>
                    <a:pt x="1500699" y="76822"/>
                  </a:lnTo>
                  <a:lnTo>
                    <a:pt x="1688286" y="76822"/>
                  </a:lnTo>
                  <a:lnTo>
                    <a:pt x="1875874" y="51214"/>
                  </a:lnTo>
                  <a:lnTo>
                    <a:pt x="2063461" y="51214"/>
                  </a:lnTo>
                  <a:lnTo>
                    <a:pt x="2251048" y="179252"/>
                  </a:lnTo>
                  <a:lnTo>
                    <a:pt x="2438636" y="76822"/>
                  </a:lnTo>
                  <a:lnTo>
                    <a:pt x="2626223" y="153644"/>
                  </a:lnTo>
                  <a:lnTo>
                    <a:pt x="2813811" y="179252"/>
                  </a:lnTo>
                  <a:lnTo>
                    <a:pt x="3001398" y="76822"/>
                  </a:lnTo>
                  <a:lnTo>
                    <a:pt x="3188985" y="128037"/>
                  </a:lnTo>
                  <a:lnTo>
                    <a:pt x="3376573" y="128037"/>
                  </a:lnTo>
                  <a:lnTo>
                    <a:pt x="3564160" y="128037"/>
                  </a:lnTo>
                  <a:lnTo>
                    <a:pt x="3751748" y="128037"/>
                  </a:lnTo>
                  <a:lnTo>
                    <a:pt x="3939335" y="76822"/>
                  </a:lnTo>
                  <a:lnTo>
                    <a:pt x="4126923" y="76822"/>
                  </a:lnTo>
                  <a:lnTo>
                    <a:pt x="4314510" y="102429"/>
                  </a:lnTo>
                  <a:lnTo>
                    <a:pt x="4502097" y="76822"/>
                  </a:lnTo>
                </a:path>
              </a:pathLst>
            </a:custGeom>
            <a:ln w="32521" cap="flat">
              <a:solidFill>
                <a:srgbClr val="00A173">
                  <a:alpha val="100000"/>
                </a:srgbClr>
              </a:solidFill>
              <a:prstDash val="solid"/>
              <a:round/>
            </a:ln>
          </p:spPr>
          <p:txBody>
            <a:bodyPr/>
            <a:lstStyle/>
            <a:p/>
          </p:txBody>
        </p:sp>
        <p:sp>
          <p:nvSpPr>
            <p:cNvPr id="377"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378"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379"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380"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381"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382"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383"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84"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85"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86"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87"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88"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89"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0"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1"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2"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3"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4"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5"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6"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7"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8"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9"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0"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1"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2"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3"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4"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5"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6"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7"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8"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9"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0"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1"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2"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3"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4"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415"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416"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417"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418"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419"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420"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421"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422"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423"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424"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425"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426"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427"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428"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429"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430"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431"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432"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433"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434"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435"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436"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437"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438"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439"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440" name="rc82"/>
            <p:cNvSpPr/>
            <p:nvPr/>
          </p:nvSpPr>
          <p:spPr>
            <a:xfrm>
              <a:off x="14005791" y="9941072"/>
              <a:ext cx="3149396" cy="504938"/>
            </a:xfrm>
            <a:prstGeom prst="rect">
              <a:avLst/>
            </a:prstGeom>
            <a:solidFill>
              <a:srgbClr val="FFFFFF">
                <a:alpha val="100000"/>
              </a:srgbClr>
            </a:solidFill>
          </p:spPr>
          <p:txBody>
            <a:bodyPr/>
            <a:lstStyle/>
            <a:p/>
          </p:txBody>
        </p:sp>
        <p:sp>
          <p:nvSpPr>
            <p:cNvPr id="441"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442"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443"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444"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445"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446"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447"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448"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449"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Coverage data from WHO/UNICEF Estimates of National Immunization Coverage (WUENIC)</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El Salvador</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3214267" cy="3131794"/>
            </a:xfrm>
            <a:prstGeom prst="rect">
              <a:avLst/>
            </a:prstGeom>
            <a:solidFill>
              <a:srgbClr val="FFFFFF">
                <a:alpha val="100000"/>
              </a:srgbClr>
            </a:solidFill>
          </p:spPr>
          <p:txBody>
            <a:bodyPr/>
            <a:lstStyle/>
            <a:p/>
          </p:txBody>
        </p:sp>
        <p:sp>
          <p:nvSpPr>
            <p:cNvPr id="7" name="pl6"/>
            <p:cNvSpPr/>
            <p:nvPr/>
          </p:nvSpPr>
          <p:spPr>
            <a:xfrm>
              <a:off x="1899869" y="482385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8" name="pl7"/>
            <p:cNvSpPr/>
            <p:nvPr/>
          </p:nvSpPr>
          <p:spPr>
            <a:xfrm>
              <a:off x="1899869" y="390083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9" name="pl8"/>
            <p:cNvSpPr/>
            <p:nvPr/>
          </p:nvSpPr>
          <p:spPr>
            <a:xfrm>
              <a:off x="1899869" y="297781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 name="pl9"/>
            <p:cNvSpPr/>
            <p:nvPr/>
          </p:nvSpPr>
          <p:spPr>
            <a:xfrm>
              <a:off x="189986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1" name="pl10"/>
            <p:cNvSpPr/>
            <p:nvPr/>
          </p:nvSpPr>
          <p:spPr>
            <a:xfrm>
              <a:off x="1899869" y="436234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 name="pl11"/>
            <p:cNvSpPr/>
            <p:nvPr/>
          </p:nvSpPr>
          <p:spPr>
            <a:xfrm>
              <a:off x="1899869" y="343932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 name="pl12"/>
            <p:cNvSpPr/>
            <p:nvPr/>
          </p:nvSpPr>
          <p:spPr>
            <a:xfrm>
              <a:off x="1899869" y="251630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 name="rc13"/>
            <p:cNvSpPr/>
            <p:nvPr/>
          </p:nvSpPr>
          <p:spPr>
            <a:xfrm>
              <a:off x="193938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 name="rc14"/>
            <p:cNvSpPr/>
            <p:nvPr/>
          </p:nvSpPr>
          <p:spPr>
            <a:xfrm>
              <a:off x="193938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 name="rc15"/>
            <p:cNvSpPr/>
            <p:nvPr/>
          </p:nvSpPr>
          <p:spPr>
            <a:xfrm>
              <a:off x="193938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 name="rc16"/>
            <p:cNvSpPr/>
            <p:nvPr/>
          </p:nvSpPr>
          <p:spPr>
            <a:xfrm>
              <a:off x="1939388" y="5165366"/>
              <a:ext cx="237118" cy="11999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 name="rc17"/>
            <p:cNvSpPr/>
            <p:nvPr/>
          </p:nvSpPr>
          <p:spPr>
            <a:xfrm>
              <a:off x="220285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 name="rc18"/>
            <p:cNvSpPr/>
            <p:nvPr/>
          </p:nvSpPr>
          <p:spPr>
            <a:xfrm>
              <a:off x="220285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 name="rc19"/>
            <p:cNvSpPr/>
            <p:nvPr/>
          </p:nvSpPr>
          <p:spPr>
            <a:xfrm>
              <a:off x="220285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 name="rc20"/>
            <p:cNvSpPr/>
            <p:nvPr/>
          </p:nvSpPr>
          <p:spPr>
            <a:xfrm>
              <a:off x="2202853" y="5082294"/>
              <a:ext cx="237118" cy="20306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 name="rc21"/>
            <p:cNvSpPr/>
            <p:nvPr/>
          </p:nvSpPr>
          <p:spPr>
            <a:xfrm>
              <a:off x="246631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 name="rc22"/>
            <p:cNvSpPr/>
            <p:nvPr/>
          </p:nvSpPr>
          <p:spPr>
            <a:xfrm>
              <a:off x="246631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 name="rc23"/>
            <p:cNvSpPr/>
            <p:nvPr/>
          </p:nvSpPr>
          <p:spPr>
            <a:xfrm>
              <a:off x="246631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 name="rc24"/>
            <p:cNvSpPr/>
            <p:nvPr/>
          </p:nvSpPr>
          <p:spPr>
            <a:xfrm>
              <a:off x="2466318" y="4934612"/>
              <a:ext cx="237118" cy="35074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 name="rc25"/>
            <p:cNvSpPr/>
            <p:nvPr/>
          </p:nvSpPr>
          <p:spPr>
            <a:xfrm>
              <a:off x="2729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 name="rc26"/>
            <p:cNvSpPr/>
            <p:nvPr/>
          </p:nvSpPr>
          <p:spPr>
            <a:xfrm>
              <a:off x="272978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 name="rc27"/>
            <p:cNvSpPr/>
            <p:nvPr/>
          </p:nvSpPr>
          <p:spPr>
            <a:xfrm>
              <a:off x="272978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 name="rc28"/>
            <p:cNvSpPr/>
            <p:nvPr/>
          </p:nvSpPr>
          <p:spPr>
            <a:xfrm>
              <a:off x="2729782" y="5026913"/>
              <a:ext cx="237118" cy="25844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0" name="rc29"/>
            <p:cNvSpPr/>
            <p:nvPr/>
          </p:nvSpPr>
          <p:spPr>
            <a:xfrm>
              <a:off x="299324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1" name="rc30"/>
            <p:cNvSpPr/>
            <p:nvPr/>
          </p:nvSpPr>
          <p:spPr>
            <a:xfrm>
              <a:off x="299324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2" name="rc31"/>
            <p:cNvSpPr/>
            <p:nvPr/>
          </p:nvSpPr>
          <p:spPr>
            <a:xfrm>
              <a:off x="299324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3" name="rc32"/>
            <p:cNvSpPr/>
            <p:nvPr/>
          </p:nvSpPr>
          <p:spPr>
            <a:xfrm>
              <a:off x="2993247" y="4763854"/>
              <a:ext cx="237118" cy="52150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4" name="rc33"/>
            <p:cNvSpPr/>
            <p:nvPr/>
          </p:nvSpPr>
          <p:spPr>
            <a:xfrm>
              <a:off x="325671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5" name="rc34"/>
            <p:cNvSpPr/>
            <p:nvPr/>
          </p:nvSpPr>
          <p:spPr>
            <a:xfrm>
              <a:off x="325671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6" name="rc35"/>
            <p:cNvSpPr/>
            <p:nvPr/>
          </p:nvSpPr>
          <p:spPr>
            <a:xfrm>
              <a:off x="325671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7" name="rc36"/>
            <p:cNvSpPr/>
            <p:nvPr/>
          </p:nvSpPr>
          <p:spPr>
            <a:xfrm>
              <a:off x="3256711" y="4929996"/>
              <a:ext cx="237118" cy="35536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8" name="rc37"/>
            <p:cNvSpPr/>
            <p:nvPr/>
          </p:nvSpPr>
          <p:spPr>
            <a:xfrm>
              <a:off x="352017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9" name="rc38"/>
            <p:cNvSpPr/>
            <p:nvPr/>
          </p:nvSpPr>
          <p:spPr>
            <a:xfrm>
              <a:off x="352017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 name="rc39"/>
            <p:cNvSpPr/>
            <p:nvPr/>
          </p:nvSpPr>
          <p:spPr>
            <a:xfrm>
              <a:off x="352017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1" name="rc40"/>
            <p:cNvSpPr/>
            <p:nvPr/>
          </p:nvSpPr>
          <p:spPr>
            <a:xfrm>
              <a:off x="3520176" y="5054604"/>
              <a:ext cx="237118" cy="2307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 name="rc41"/>
            <p:cNvSpPr/>
            <p:nvPr/>
          </p:nvSpPr>
          <p:spPr>
            <a:xfrm>
              <a:off x="378364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3" name="rc42"/>
            <p:cNvSpPr/>
            <p:nvPr/>
          </p:nvSpPr>
          <p:spPr>
            <a:xfrm>
              <a:off x="378364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 name="rc43"/>
            <p:cNvSpPr/>
            <p:nvPr/>
          </p:nvSpPr>
          <p:spPr>
            <a:xfrm>
              <a:off x="378364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5" name="rc44"/>
            <p:cNvSpPr/>
            <p:nvPr/>
          </p:nvSpPr>
          <p:spPr>
            <a:xfrm>
              <a:off x="3783640" y="5091524"/>
              <a:ext cx="237118" cy="19383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6" name="rc45"/>
            <p:cNvSpPr/>
            <p:nvPr/>
          </p:nvSpPr>
          <p:spPr>
            <a:xfrm>
              <a:off x="404710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7" name="rc46"/>
            <p:cNvSpPr/>
            <p:nvPr/>
          </p:nvSpPr>
          <p:spPr>
            <a:xfrm>
              <a:off x="404710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 name="rc47"/>
            <p:cNvSpPr/>
            <p:nvPr/>
          </p:nvSpPr>
          <p:spPr>
            <a:xfrm>
              <a:off x="404710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9" name="rc48"/>
            <p:cNvSpPr/>
            <p:nvPr/>
          </p:nvSpPr>
          <p:spPr>
            <a:xfrm>
              <a:off x="4047105" y="5114600"/>
              <a:ext cx="237118" cy="1707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0" name="rc49"/>
            <p:cNvSpPr/>
            <p:nvPr/>
          </p:nvSpPr>
          <p:spPr>
            <a:xfrm>
              <a:off x="431057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1" name="rc50"/>
            <p:cNvSpPr/>
            <p:nvPr/>
          </p:nvSpPr>
          <p:spPr>
            <a:xfrm>
              <a:off x="431057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2" name="rc51"/>
            <p:cNvSpPr/>
            <p:nvPr/>
          </p:nvSpPr>
          <p:spPr>
            <a:xfrm>
              <a:off x="431057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3" name="rc52"/>
            <p:cNvSpPr/>
            <p:nvPr/>
          </p:nvSpPr>
          <p:spPr>
            <a:xfrm>
              <a:off x="4310570" y="5193056"/>
              <a:ext cx="237118" cy="9230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4" name="rc53"/>
            <p:cNvSpPr/>
            <p:nvPr/>
          </p:nvSpPr>
          <p:spPr>
            <a:xfrm>
              <a:off x="457403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5" name="rc54"/>
            <p:cNvSpPr/>
            <p:nvPr/>
          </p:nvSpPr>
          <p:spPr>
            <a:xfrm>
              <a:off x="457403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6" name="rc55"/>
            <p:cNvSpPr/>
            <p:nvPr/>
          </p:nvSpPr>
          <p:spPr>
            <a:xfrm>
              <a:off x="457403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7" name="rc56"/>
            <p:cNvSpPr/>
            <p:nvPr/>
          </p:nvSpPr>
          <p:spPr>
            <a:xfrm>
              <a:off x="4574034" y="5229977"/>
              <a:ext cx="237118" cy="5538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8" name="rc57"/>
            <p:cNvSpPr/>
            <p:nvPr/>
          </p:nvSpPr>
          <p:spPr>
            <a:xfrm>
              <a:off x="483749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9" name="rc58"/>
            <p:cNvSpPr/>
            <p:nvPr/>
          </p:nvSpPr>
          <p:spPr>
            <a:xfrm>
              <a:off x="483749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0" name="rc59"/>
            <p:cNvSpPr/>
            <p:nvPr/>
          </p:nvSpPr>
          <p:spPr>
            <a:xfrm>
              <a:off x="483749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1" name="rc60"/>
            <p:cNvSpPr/>
            <p:nvPr/>
          </p:nvSpPr>
          <p:spPr>
            <a:xfrm>
              <a:off x="4837499" y="5206901"/>
              <a:ext cx="237118" cy="784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2" name="pg61"/>
            <p:cNvSpPr/>
            <p:nvPr/>
          </p:nvSpPr>
          <p:spPr>
            <a:xfrm>
              <a:off x="2726651"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3" name="tx62"/>
            <p:cNvSpPr/>
            <p:nvPr/>
          </p:nvSpPr>
          <p:spPr>
            <a:xfrm>
              <a:off x="2851533"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64" name="pg63"/>
            <p:cNvSpPr/>
            <p:nvPr/>
          </p:nvSpPr>
          <p:spPr>
            <a:xfrm>
              <a:off x="2933108"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5" name="tx64"/>
            <p:cNvSpPr/>
            <p:nvPr/>
          </p:nvSpPr>
          <p:spPr>
            <a:xfrm>
              <a:off x="3037177"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66" name="rc65"/>
            <p:cNvSpPr/>
            <p:nvPr/>
          </p:nvSpPr>
          <p:spPr>
            <a:xfrm>
              <a:off x="1899869" y="2153563"/>
              <a:ext cx="3214267" cy="3131794"/>
            </a:xfrm>
            <a:prstGeom prst="rect">
              <a:avLst/>
            </a:prstGeom>
            <a:ln w="13550" cap="rnd">
              <a:solidFill>
                <a:srgbClr val="333333">
                  <a:alpha val="100000"/>
                </a:srgbClr>
              </a:solidFill>
              <a:prstDash val="solid"/>
              <a:round/>
            </a:ln>
          </p:spPr>
          <p:txBody>
            <a:bodyPr/>
            <a:lstStyle/>
            <a:p/>
          </p:txBody>
        </p:sp>
        <p:sp>
          <p:nvSpPr>
            <p:cNvPr id="67" name="rc66"/>
            <p:cNvSpPr/>
            <p:nvPr/>
          </p:nvSpPr>
          <p:spPr>
            <a:xfrm>
              <a:off x="5114136" y="2153563"/>
              <a:ext cx="3214267" cy="3131794"/>
            </a:xfrm>
            <a:prstGeom prst="rect">
              <a:avLst/>
            </a:prstGeom>
            <a:solidFill>
              <a:srgbClr val="FFFFFF">
                <a:alpha val="100000"/>
              </a:srgbClr>
            </a:solidFill>
          </p:spPr>
          <p:txBody>
            <a:bodyPr/>
            <a:lstStyle/>
            <a:p/>
          </p:txBody>
        </p:sp>
        <p:sp>
          <p:nvSpPr>
            <p:cNvPr id="68" name="pl67"/>
            <p:cNvSpPr/>
            <p:nvPr/>
          </p:nvSpPr>
          <p:spPr>
            <a:xfrm>
              <a:off x="5114136" y="482385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9" name="pl68"/>
            <p:cNvSpPr/>
            <p:nvPr/>
          </p:nvSpPr>
          <p:spPr>
            <a:xfrm>
              <a:off x="5114136" y="390083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0" name="pl69"/>
            <p:cNvSpPr/>
            <p:nvPr/>
          </p:nvSpPr>
          <p:spPr>
            <a:xfrm>
              <a:off x="5114136" y="297781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1" name="pl70"/>
            <p:cNvSpPr/>
            <p:nvPr/>
          </p:nvSpPr>
          <p:spPr>
            <a:xfrm>
              <a:off x="5114136"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2" name="pl71"/>
            <p:cNvSpPr/>
            <p:nvPr/>
          </p:nvSpPr>
          <p:spPr>
            <a:xfrm>
              <a:off x="5114136" y="436234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3" name="pl72"/>
            <p:cNvSpPr/>
            <p:nvPr/>
          </p:nvSpPr>
          <p:spPr>
            <a:xfrm>
              <a:off x="5114136" y="343932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4" name="pl73"/>
            <p:cNvSpPr/>
            <p:nvPr/>
          </p:nvSpPr>
          <p:spPr>
            <a:xfrm>
              <a:off x="5114136" y="251630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5" name="rc74"/>
            <p:cNvSpPr/>
            <p:nvPr/>
          </p:nvSpPr>
          <p:spPr>
            <a:xfrm>
              <a:off x="515365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6" name="rc75"/>
            <p:cNvSpPr/>
            <p:nvPr/>
          </p:nvSpPr>
          <p:spPr>
            <a:xfrm>
              <a:off x="515365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7" name="rc76"/>
            <p:cNvSpPr/>
            <p:nvPr/>
          </p:nvSpPr>
          <p:spPr>
            <a:xfrm>
              <a:off x="515365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8" name="rc77"/>
            <p:cNvSpPr/>
            <p:nvPr/>
          </p:nvSpPr>
          <p:spPr>
            <a:xfrm>
              <a:off x="5153656" y="5100754"/>
              <a:ext cx="237118" cy="18460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9" name="rc78"/>
            <p:cNvSpPr/>
            <p:nvPr/>
          </p:nvSpPr>
          <p:spPr>
            <a:xfrm>
              <a:off x="541712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0" name="rc79"/>
            <p:cNvSpPr/>
            <p:nvPr/>
          </p:nvSpPr>
          <p:spPr>
            <a:xfrm>
              <a:off x="541712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1" name="rc80"/>
            <p:cNvSpPr/>
            <p:nvPr/>
          </p:nvSpPr>
          <p:spPr>
            <a:xfrm>
              <a:off x="541712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2" name="rc81"/>
            <p:cNvSpPr/>
            <p:nvPr/>
          </p:nvSpPr>
          <p:spPr>
            <a:xfrm>
              <a:off x="5417121" y="5059219"/>
              <a:ext cx="237118" cy="2261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3" name="rc82"/>
            <p:cNvSpPr/>
            <p:nvPr/>
          </p:nvSpPr>
          <p:spPr>
            <a:xfrm>
              <a:off x="568058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568058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568058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5680585" y="5109985"/>
              <a:ext cx="237118" cy="1753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594405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594405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594405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5944050" y="5151520"/>
              <a:ext cx="237118" cy="13383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620751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620751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620751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6207514" y="5063834"/>
              <a:ext cx="237118" cy="22152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647097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647097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647097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6470979" y="5036143"/>
              <a:ext cx="237118" cy="2492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rc98"/>
            <p:cNvSpPr/>
            <p:nvPr/>
          </p:nvSpPr>
          <p:spPr>
            <a:xfrm>
              <a:off x="673444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673444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673444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6734443" y="5077679"/>
              <a:ext cx="237118" cy="2076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rc102"/>
            <p:cNvSpPr/>
            <p:nvPr/>
          </p:nvSpPr>
          <p:spPr>
            <a:xfrm>
              <a:off x="699790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4" name="rc103"/>
            <p:cNvSpPr/>
            <p:nvPr/>
          </p:nvSpPr>
          <p:spPr>
            <a:xfrm>
              <a:off x="699790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5" name="rc104"/>
            <p:cNvSpPr/>
            <p:nvPr/>
          </p:nvSpPr>
          <p:spPr>
            <a:xfrm>
              <a:off x="699790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6" name="rc105"/>
            <p:cNvSpPr/>
            <p:nvPr/>
          </p:nvSpPr>
          <p:spPr>
            <a:xfrm>
              <a:off x="6997908" y="5013068"/>
              <a:ext cx="237118" cy="2722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7" name="rc106"/>
            <p:cNvSpPr/>
            <p:nvPr/>
          </p:nvSpPr>
          <p:spPr>
            <a:xfrm>
              <a:off x="726137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8" name="rc107"/>
            <p:cNvSpPr/>
            <p:nvPr/>
          </p:nvSpPr>
          <p:spPr>
            <a:xfrm>
              <a:off x="726137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9" name="rc108"/>
            <p:cNvSpPr/>
            <p:nvPr/>
          </p:nvSpPr>
          <p:spPr>
            <a:xfrm>
              <a:off x="726137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0" name="rc109"/>
            <p:cNvSpPr/>
            <p:nvPr/>
          </p:nvSpPr>
          <p:spPr>
            <a:xfrm>
              <a:off x="7261373" y="5031528"/>
              <a:ext cx="237118" cy="25382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1" name="rc110"/>
            <p:cNvSpPr/>
            <p:nvPr/>
          </p:nvSpPr>
          <p:spPr>
            <a:xfrm>
              <a:off x="752483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2" name="rc111"/>
            <p:cNvSpPr/>
            <p:nvPr/>
          </p:nvSpPr>
          <p:spPr>
            <a:xfrm>
              <a:off x="752483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3" name="rc112"/>
            <p:cNvSpPr/>
            <p:nvPr/>
          </p:nvSpPr>
          <p:spPr>
            <a:xfrm>
              <a:off x="752483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4" name="rc113"/>
            <p:cNvSpPr/>
            <p:nvPr/>
          </p:nvSpPr>
          <p:spPr>
            <a:xfrm>
              <a:off x="7524837" y="5026913"/>
              <a:ext cx="237118" cy="25844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5" name="rc114"/>
            <p:cNvSpPr/>
            <p:nvPr/>
          </p:nvSpPr>
          <p:spPr>
            <a:xfrm>
              <a:off x="778830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6" name="rc115"/>
            <p:cNvSpPr/>
            <p:nvPr/>
          </p:nvSpPr>
          <p:spPr>
            <a:xfrm>
              <a:off x="778830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7" name="rc116"/>
            <p:cNvSpPr/>
            <p:nvPr/>
          </p:nvSpPr>
          <p:spPr>
            <a:xfrm>
              <a:off x="778830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8" name="rc117"/>
            <p:cNvSpPr/>
            <p:nvPr/>
          </p:nvSpPr>
          <p:spPr>
            <a:xfrm>
              <a:off x="7788302" y="5013068"/>
              <a:ext cx="237118" cy="2722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9" name="rc118"/>
            <p:cNvSpPr/>
            <p:nvPr/>
          </p:nvSpPr>
          <p:spPr>
            <a:xfrm>
              <a:off x="805176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0" name="rc119"/>
            <p:cNvSpPr/>
            <p:nvPr/>
          </p:nvSpPr>
          <p:spPr>
            <a:xfrm>
              <a:off x="805176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1" name="rc120"/>
            <p:cNvSpPr/>
            <p:nvPr/>
          </p:nvSpPr>
          <p:spPr>
            <a:xfrm>
              <a:off x="805176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2" name="rc121"/>
            <p:cNvSpPr/>
            <p:nvPr/>
          </p:nvSpPr>
          <p:spPr>
            <a:xfrm>
              <a:off x="8051766" y="5142290"/>
              <a:ext cx="237118" cy="1430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3" name="pg122"/>
            <p:cNvSpPr/>
            <p:nvPr/>
          </p:nvSpPr>
          <p:spPr>
            <a:xfrm>
              <a:off x="5940919"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4" name="tx123"/>
            <p:cNvSpPr/>
            <p:nvPr/>
          </p:nvSpPr>
          <p:spPr>
            <a:xfrm>
              <a:off x="6065801"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125" name="pg124"/>
            <p:cNvSpPr/>
            <p:nvPr/>
          </p:nvSpPr>
          <p:spPr>
            <a:xfrm>
              <a:off x="6147376"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6" name="tx125"/>
            <p:cNvSpPr/>
            <p:nvPr/>
          </p:nvSpPr>
          <p:spPr>
            <a:xfrm>
              <a:off x="6251445"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127" name="rc126"/>
            <p:cNvSpPr/>
            <p:nvPr/>
          </p:nvSpPr>
          <p:spPr>
            <a:xfrm>
              <a:off x="5114136" y="2153563"/>
              <a:ext cx="3214267" cy="3131794"/>
            </a:xfrm>
            <a:prstGeom prst="rect">
              <a:avLst/>
            </a:prstGeom>
            <a:ln w="13550" cap="rnd">
              <a:solidFill>
                <a:srgbClr val="333333">
                  <a:alpha val="100000"/>
                </a:srgbClr>
              </a:solidFill>
              <a:prstDash val="solid"/>
              <a:round/>
            </a:ln>
          </p:spPr>
          <p:txBody>
            <a:bodyPr/>
            <a:lstStyle/>
            <a:p/>
          </p:txBody>
        </p:sp>
        <p:sp>
          <p:nvSpPr>
            <p:cNvPr id="128" name="rc127"/>
            <p:cNvSpPr/>
            <p:nvPr/>
          </p:nvSpPr>
          <p:spPr>
            <a:xfrm>
              <a:off x="8328404" y="2153563"/>
              <a:ext cx="3214267" cy="3131794"/>
            </a:xfrm>
            <a:prstGeom prst="rect">
              <a:avLst/>
            </a:prstGeom>
            <a:solidFill>
              <a:srgbClr val="FFFFFF">
                <a:alpha val="100000"/>
              </a:srgbClr>
            </a:solidFill>
          </p:spPr>
          <p:txBody>
            <a:bodyPr/>
            <a:lstStyle/>
            <a:p/>
          </p:txBody>
        </p:sp>
        <p:sp>
          <p:nvSpPr>
            <p:cNvPr id="129" name="pl128"/>
            <p:cNvSpPr/>
            <p:nvPr/>
          </p:nvSpPr>
          <p:spPr>
            <a:xfrm>
              <a:off x="8328404" y="482385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0" name="pl129"/>
            <p:cNvSpPr/>
            <p:nvPr/>
          </p:nvSpPr>
          <p:spPr>
            <a:xfrm>
              <a:off x="8328404" y="390083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1" name="pl130"/>
            <p:cNvSpPr/>
            <p:nvPr/>
          </p:nvSpPr>
          <p:spPr>
            <a:xfrm>
              <a:off x="8328404" y="297781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2" name="pl131"/>
            <p:cNvSpPr/>
            <p:nvPr/>
          </p:nvSpPr>
          <p:spPr>
            <a:xfrm>
              <a:off x="8328404"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3" name="pl132"/>
            <p:cNvSpPr/>
            <p:nvPr/>
          </p:nvSpPr>
          <p:spPr>
            <a:xfrm>
              <a:off x="8328404" y="436234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4" name="pl133"/>
            <p:cNvSpPr/>
            <p:nvPr/>
          </p:nvSpPr>
          <p:spPr>
            <a:xfrm>
              <a:off x="8328404" y="343932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5" name="pl134"/>
            <p:cNvSpPr/>
            <p:nvPr/>
          </p:nvSpPr>
          <p:spPr>
            <a:xfrm>
              <a:off x="8328404" y="251630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6" name="rc135"/>
            <p:cNvSpPr/>
            <p:nvPr/>
          </p:nvSpPr>
          <p:spPr>
            <a:xfrm>
              <a:off x="836792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7" name="rc136"/>
            <p:cNvSpPr/>
            <p:nvPr/>
          </p:nvSpPr>
          <p:spPr>
            <a:xfrm>
              <a:off x="836792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8" name="rc137"/>
            <p:cNvSpPr/>
            <p:nvPr/>
          </p:nvSpPr>
          <p:spPr>
            <a:xfrm>
              <a:off x="836792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9" name="rc138"/>
            <p:cNvSpPr/>
            <p:nvPr/>
          </p:nvSpPr>
          <p:spPr>
            <a:xfrm>
              <a:off x="8367924" y="4994608"/>
              <a:ext cx="237118" cy="2907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0" name="rc139"/>
            <p:cNvSpPr/>
            <p:nvPr/>
          </p:nvSpPr>
          <p:spPr>
            <a:xfrm>
              <a:off x="863138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1" name="rc140"/>
            <p:cNvSpPr/>
            <p:nvPr/>
          </p:nvSpPr>
          <p:spPr>
            <a:xfrm>
              <a:off x="863138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2" name="rc141"/>
            <p:cNvSpPr/>
            <p:nvPr/>
          </p:nvSpPr>
          <p:spPr>
            <a:xfrm>
              <a:off x="863138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3" name="rc142"/>
            <p:cNvSpPr/>
            <p:nvPr/>
          </p:nvSpPr>
          <p:spPr>
            <a:xfrm>
              <a:off x="8631388" y="4939227"/>
              <a:ext cx="237118" cy="34613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4" name="rc143"/>
            <p:cNvSpPr/>
            <p:nvPr/>
          </p:nvSpPr>
          <p:spPr>
            <a:xfrm>
              <a:off x="889485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5" name="rc144"/>
            <p:cNvSpPr/>
            <p:nvPr/>
          </p:nvSpPr>
          <p:spPr>
            <a:xfrm>
              <a:off x="889485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6" name="rc145"/>
            <p:cNvSpPr/>
            <p:nvPr/>
          </p:nvSpPr>
          <p:spPr>
            <a:xfrm>
              <a:off x="889485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7" name="rc146"/>
            <p:cNvSpPr/>
            <p:nvPr/>
          </p:nvSpPr>
          <p:spPr>
            <a:xfrm>
              <a:off x="8894853" y="4971532"/>
              <a:ext cx="237118" cy="31382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8" name="rc147"/>
            <p:cNvSpPr/>
            <p:nvPr/>
          </p:nvSpPr>
          <p:spPr>
            <a:xfrm>
              <a:off x="915831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9" name="rc148"/>
            <p:cNvSpPr/>
            <p:nvPr/>
          </p:nvSpPr>
          <p:spPr>
            <a:xfrm>
              <a:off x="915831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0" name="rc149"/>
            <p:cNvSpPr/>
            <p:nvPr/>
          </p:nvSpPr>
          <p:spPr>
            <a:xfrm>
              <a:off x="915831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1" name="rc150"/>
            <p:cNvSpPr/>
            <p:nvPr/>
          </p:nvSpPr>
          <p:spPr>
            <a:xfrm>
              <a:off x="9158317" y="4851540"/>
              <a:ext cx="237118" cy="43381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2" name="rc151"/>
            <p:cNvSpPr/>
            <p:nvPr/>
          </p:nvSpPr>
          <p:spPr>
            <a:xfrm>
              <a:off x="9421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3" name="rc152"/>
            <p:cNvSpPr/>
            <p:nvPr/>
          </p:nvSpPr>
          <p:spPr>
            <a:xfrm>
              <a:off x="942178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4" name="rc153"/>
            <p:cNvSpPr/>
            <p:nvPr/>
          </p:nvSpPr>
          <p:spPr>
            <a:xfrm>
              <a:off x="942178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5" name="rc154"/>
            <p:cNvSpPr/>
            <p:nvPr/>
          </p:nvSpPr>
          <p:spPr>
            <a:xfrm>
              <a:off x="9421782" y="4219274"/>
              <a:ext cx="237118" cy="10660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6" name="rc155"/>
            <p:cNvSpPr/>
            <p:nvPr/>
          </p:nvSpPr>
          <p:spPr>
            <a:xfrm>
              <a:off x="968524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7" name="rc156"/>
            <p:cNvSpPr/>
            <p:nvPr/>
          </p:nvSpPr>
          <p:spPr>
            <a:xfrm>
              <a:off x="968524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8" name="rc157"/>
            <p:cNvSpPr/>
            <p:nvPr/>
          </p:nvSpPr>
          <p:spPr>
            <a:xfrm>
              <a:off x="968524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9" name="rc158"/>
            <p:cNvSpPr/>
            <p:nvPr/>
          </p:nvSpPr>
          <p:spPr>
            <a:xfrm>
              <a:off x="9685247" y="4357726"/>
              <a:ext cx="237118" cy="92763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0" name="rc159"/>
            <p:cNvSpPr/>
            <p:nvPr/>
          </p:nvSpPr>
          <p:spPr>
            <a:xfrm>
              <a:off x="994871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1" name="rc160"/>
            <p:cNvSpPr/>
            <p:nvPr/>
          </p:nvSpPr>
          <p:spPr>
            <a:xfrm>
              <a:off x="994871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2" name="rc161"/>
            <p:cNvSpPr/>
            <p:nvPr/>
          </p:nvSpPr>
          <p:spPr>
            <a:xfrm>
              <a:off x="994871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3" name="rc162"/>
            <p:cNvSpPr/>
            <p:nvPr/>
          </p:nvSpPr>
          <p:spPr>
            <a:xfrm>
              <a:off x="9948711" y="3882373"/>
              <a:ext cx="237118" cy="14029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4" name="rc163"/>
            <p:cNvSpPr/>
            <p:nvPr/>
          </p:nvSpPr>
          <p:spPr>
            <a:xfrm>
              <a:off x="1021217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5" name="rc164"/>
            <p:cNvSpPr/>
            <p:nvPr/>
          </p:nvSpPr>
          <p:spPr>
            <a:xfrm>
              <a:off x="1021217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6" name="rc165"/>
            <p:cNvSpPr/>
            <p:nvPr/>
          </p:nvSpPr>
          <p:spPr>
            <a:xfrm>
              <a:off x="1021217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7" name="rc166"/>
            <p:cNvSpPr/>
            <p:nvPr/>
          </p:nvSpPr>
          <p:spPr>
            <a:xfrm>
              <a:off x="10212176" y="4454643"/>
              <a:ext cx="237118" cy="8307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8" name="rc167"/>
            <p:cNvSpPr/>
            <p:nvPr/>
          </p:nvSpPr>
          <p:spPr>
            <a:xfrm>
              <a:off x="1047564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9" name="rc168"/>
            <p:cNvSpPr/>
            <p:nvPr/>
          </p:nvSpPr>
          <p:spPr>
            <a:xfrm>
              <a:off x="1047564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0" name="rc169"/>
            <p:cNvSpPr/>
            <p:nvPr/>
          </p:nvSpPr>
          <p:spPr>
            <a:xfrm>
              <a:off x="1047564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1" name="rc170"/>
            <p:cNvSpPr/>
            <p:nvPr/>
          </p:nvSpPr>
          <p:spPr>
            <a:xfrm>
              <a:off x="10475640" y="4874615"/>
              <a:ext cx="237118" cy="41074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2" name="rc171"/>
            <p:cNvSpPr/>
            <p:nvPr/>
          </p:nvSpPr>
          <p:spPr>
            <a:xfrm>
              <a:off x="1073910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3" name="rc172"/>
            <p:cNvSpPr/>
            <p:nvPr/>
          </p:nvSpPr>
          <p:spPr>
            <a:xfrm>
              <a:off x="1073910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4" name="rc173"/>
            <p:cNvSpPr/>
            <p:nvPr/>
          </p:nvSpPr>
          <p:spPr>
            <a:xfrm>
              <a:off x="1073910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5" name="rc174"/>
            <p:cNvSpPr/>
            <p:nvPr/>
          </p:nvSpPr>
          <p:spPr>
            <a:xfrm>
              <a:off x="10739105" y="4999223"/>
              <a:ext cx="237118" cy="28613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6" name="rc175"/>
            <p:cNvSpPr/>
            <p:nvPr/>
          </p:nvSpPr>
          <p:spPr>
            <a:xfrm>
              <a:off x="1100256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7" name="rc176"/>
            <p:cNvSpPr/>
            <p:nvPr/>
          </p:nvSpPr>
          <p:spPr>
            <a:xfrm>
              <a:off x="1100256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8" name="rc177"/>
            <p:cNvSpPr/>
            <p:nvPr/>
          </p:nvSpPr>
          <p:spPr>
            <a:xfrm>
              <a:off x="1100256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9" name="rc178"/>
            <p:cNvSpPr/>
            <p:nvPr/>
          </p:nvSpPr>
          <p:spPr>
            <a:xfrm>
              <a:off x="11002569" y="5128445"/>
              <a:ext cx="237118" cy="1569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0" name="rc179"/>
            <p:cNvSpPr/>
            <p:nvPr/>
          </p:nvSpPr>
          <p:spPr>
            <a:xfrm>
              <a:off x="1126603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1" name="rc180"/>
            <p:cNvSpPr/>
            <p:nvPr/>
          </p:nvSpPr>
          <p:spPr>
            <a:xfrm>
              <a:off x="1126603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2" name="rc181"/>
            <p:cNvSpPr/>
            <p:nvPr/>
          </p:nvSpPr>
          <p:spPr>
            <a:xfrm>
              <a:off x="1126603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3" name="rc182"/>
            <p:cNvSpPr/>
            <p:nvPr/>
          </p:nvSpPr>
          <p:spPr>
            <a:xfrm>
              <a:off x="11266034" y="5174596"/>
              <a:ext cx="237118" cy="11076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4" name="pg183"/>
            <p:cNvSpPr/>
            <p:nvPr/>
          </p:nvSpPr>
          <p:spPr>
            <a:xfrm>
              <a:off x="9155186"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85" name="tx184"/>
            <p:cNvSpPr/>
            <p:nvPr/>
          </p:nvSpPr>
          <p:spPr>
            <a:xfrm>
              <a:off x="9280069"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186" name="pg185"/>
            <p:cNvSpPr/>
            <p:nvPr/>
          </p:nvSpPr>
          <p:spPr>
            <a:xfrm>
              <a:off x="9361644"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87" name="tx186"/>
            <p:cNvSpPr/>
            <p:nvPr/>
          </p:nvSpPr>
          <p:spPr>
            <a:xfrm>
              <a:off x="9465712"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188" name="rc187"/>
            <p:cNvSpPr/>
            <p:nvPr/>
          </p:nvSpPr>
          <p:spPr>
            <a:xfrm>
              <a:off x="8328404" y="2153563"/>
              <a:ext cx="3214267" cy="3131794"/>
            </a:xfrm>
            <a:prstGeom prst="rect">
              <a:avLst/>
            </a:prstGeom>
            <a:ln w="13550" cap="rnd">
              <a:solidFill>
                <a:srgbClr val="333333">
                  <a:alpha val="100000"/>
                </a:srgbClr>
              </a:solidFill>
              <a:prstDash val="solid"/>
              <a:round/>
            </a:ln>
          </p:spPr>
          <p:txBody>
            <a:bodyPr/>
            <a:lstStyle/>
            <a:p/>
          </p:txBody>
        </p:sp>
        <p:sp>
          <p:nvSpPr>
            <p:cNvPr id="189" name="rc188"/>
            <p:cNvSpPr/>
            <p:nvPr/>
          </p:nvSpPr>
          <p:spPr>
            <a:xfrm>
              <a:off x="11542672" y="2153563"/>
              <a:ext cx="3214267" cy="3131794"/>
            </a:xfrm>
            <a:prstGeom prst="rect">
              <a:avLst/>
            </a:prstGeom>
            <a:solidFill>
              <a:srgbClr val="FFFFFF">
                <a:alpha val="100000"/>
              </a:srgbClr>
            </a:solidFill>
          </p:spPr>
          <p:txBody>
            <a:bodyPr/>
            <a:lstStyle/>
            <a:p/>
          </p:txBody>
        </p:sp>
        <p:sp>
          <p:nvSpPr>
            <p:cNvPr id="190" name="pl189"/>
            <p:cNvSpPr/>
            <p:nvPr/>
          </p:nvSpPr>
          <p:spPr>
            <a:xfrm>
              <a:off x="11542672" y="482385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1" name="pl190"/>
            <p:cNvSpPr/>
            <p:nvPr/>
          </p:nvSpPr>
          <p:spPr>
            <a:xfrm>
              <a:off x="11542672" y="390083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2" name="pl191"/>
            <p:cNvSpPr/>
            <p:nvPr/>
          </p:nvSpPr>
          <p:spPr>
            <a:xfrm>
              <a:off x="11542672" y="297781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3" name="pl192"/>
            <p:cNvSpPr/>
            <p:nvPr/>
          </p:nvSpPr>
          <p:spPr>
            <a:xfrm>
              <a:off x="11542672"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4" name="pl193"/>
            <p:cNvSpPr/>
            <p:nvPr/>
          </p:nvSpPr>
          <p:spPr>
            <a:xfrm>
              <a:off x="11542672" y="436234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5" name="pl194"/>
            <p:cNvSpPr/>
            <p:nvPr/>
          </p:nvSpPr>
          <p:spPr>
            <a:xfrm>
              <a:off x="11542672" y="343932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6" name="pl195"/>
            <p:cNvSpPr/>
            <p:nvPr/>
          </p:nvSpPr>
          <p:spPr>
            <a:xfrm>
              <a:off x="11542672" y="251630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7" name="rc196"/>
            <p:cNvSpPr/>
            <p:nvPr/>
          </p:nvSpPr>
          <p:spPr>
            <a:xfrm>
              <a:off x="1158219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8" name="rc197"/>
            <p:cNvSpPr/>
            <p:nvPr/>
          </p:nvSpPr>
          <p:spPr>
            <a:xfrm>
              <a:off x="1158219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9" name="rc198"/>
            <p:cNvSpPr/>
            <p:nvPr/>
          </p:nvSpPr>
          <p:spPr>
            <a:xfrm>
              <a:off x="1158219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0" name="rc199"/>
            <p:cNvSpPr/>
            <p:nvPr/>
          </p:nvSpPr>
          <p:spPr>
            <a:xfrm>
              <a:off x="11582191" y="5068449"/>
              <a:ext cx="237118" cy="2169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1" name="rc200"/>
            <p:cNvSpPr/>
            <p:nvPr/>
          </p:nvSpPr>
          <p:spPr>
            <a:xfrm>
              <a:off x="1184565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2" name="rc201"/>
            <p:cNvSpPr/>
            <p:nvPr/>
          </p:nvSpPr>
          <p:spPr>
            <a:xfrm>
              <a:off x="1184565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3" name="rc202"/>
            <p:cNvSpPr/>
            <p:nvPr/>
          </p:nvSpPr>
          <p:spPr>
            <a:xfrm>
              <a:off x="1184565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4" name="rc203"/>
            <p:cNvSpPr/>
            <p:nvPr/>
          </p:nvSpPr>
          <p:spPr>
            <a:xfrm>
              <a:off x="11845656" y="4962302"/>
              <a:ext cx="237118" cy="32305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5" name="rc204"/>
            <p:cNvSpPr/>
            <p:nvPr/>
          </p:nvSpPr>
          <p:spPr>
            <a:xfrm>
              <a:off x="1210912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6" name="rc205"/>
            <p:cNvSpPr/>
            <p:nvPr/>
          </p:nvSpPr>
          <p:spPr>
            <a:xfrm>
              <a:off x="1210912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7" name="rc206"/>
            <p:cNvSpPr/>
            <p:nvPr/>
          </p:nvSpPr>
          <p:spPr>
            <a:xfrm>
              <a:off x="1210912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8" name="rc207"/>
            <p:cNvSpPr/>
            <p:nvPr/>
          </p:nvSpPr>
          <p:spPr>
            <a:xfrm>
              <a:off x="12109121" y="4777699"/>
              <a:ext cx="237118" cy="5076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9" name="rc208"/>
            <p:cNvSpPr/>
            <p:nvPr/>
          </p:nvSpPr>
          <p:spPr>
            <a:xfrm>
              <a:off x="1237258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237258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237258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2372585" y="4994608"/>
              <a:ext cx="237118" cy="2907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263605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263605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263605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2636050" y="4786929"/>
              <a:ext cx="237118" cy="49842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289951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289951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289951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2899514" y="4634631"/>
              <a:ext cx="237118" cy="6507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316297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316297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316297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3162979" y="4505409"/>
              <a:ext cx="237118" cy="77994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rc224"/>
            <p:cNvSpPr/>
            <p:nvPr/>
          </p:nvSpPr>
          <p:spPr>
            <a:xfrm>
              <a:off x="1342644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6" name="rc225"/>
            <p:cNvSpPr/>
            <p:nvPr/>
          </p:nvSpPr>
          <p:spPr>
            <a:xfrm>
              <a:off x="1342644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7" name="rc226"/>
            <p:cNvSpPr/>
            <p:nvPr/>
          </p:nvSpPr>
          <p:spPr>
            <a:xfrm>
              <a:off x="1342644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8" name="rc227"/>
            <p:cNvSpPr/>
            <p:nvPr/>
          </p:nvSpPr>
          <p:spPr>
            <a:xfrm>
              <a:off x="13426443" y="4657707"/>
              <a:ext cx="237118" cy="62765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9" name="rc228"/>
            <p:cNvSpPr/>
            <p:nvPr/>
          </p:nvSpPr>
          <p:spPr>
            <a:xfrm>
              <a:off x="1368990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0" name="rc229"/>
            <p:cNvSpPr/>
            <p:nvPr/>
          </p:nvSpPr>
          <p:spPr>
            <a:xfrm>
              <a:off x="1368990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1" name="rc230"/>
            <p:cNvSpPr/>
            <p:nvPr/>
          </p:nvSpPr>
          <p:spPr>
            <a:xfrm>
              <a:off x="1368990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2" name="rc231"/>
            <p:cNvSpPr/>
            <p:nvPr/>
          </p:nvSpPr>
          <p:spPr>
            <a:xfrm>
              <a:off x="13689908" y="4731548"/>
              <a:ext cx="237118" cy="55380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3" name="rc232"/>
            <p:cNvSpPr/>
            <p:nvPr/>
          </p:nvSpPr>
          <p:spPr>
            <a:xfrm>
              <a:off x="1395337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4" name="rc233"/>
            <p:cNvSpPr/>
            <p:nvPr/>
          </p:nvSpPr>
          <p:spPr>
            <a:xfrm>
              <a:off x="1395337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5" name="rc234"/>
            <p:cNvSpPr/>
            <p:nvPr/>
          </p:nvSpPr>
          <p:spPr>
            <a:xfrm>
              <a:off x="1395337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6" name="rc235"/>
            <p:cNvSpPr/>
            <p:nvPr/>
          </p:nvSpPr>
          <p:spPr>
            <a:xfrm>
              <a:off x="13953372" y="5003838"/>
              <a:ext cx="237118" cy="28151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7" name="rc236"/>
            <p:cNvSpPr/>
            <p:nvPr/>
          </p:nvSpPr>
          <p:spPr>
            <a:xfrm>
              <a:off x="1421683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8" name="rc237"/>
            <p:cNvSpPr/>
            <p:nvPr/>
          </p:nvSpPr>
          <p:spPr>
            <a:xfrm>
              <a:off x="1421683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9" name="rc238"/>
            <p:cNvSpPr/>
            <p:nvPr/>
          </p:nvSpPr>
          <p:spPr>
            <a:xfrm>
              <a:off x="1421683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0" name="rc239"/>
            <p:cNvSpPr/>
            <p:nvPr/>
          </p:nvSpPr>
          <p:spPr>
            <a:xfrm>
              <a:off x="14216837" y="5022298"/>
              <a:ext cx="237118" cy="26305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1" name="rc240"/>
            <p:cNvSpPr/>
            <p:nvPr/>
          </p:nvSpPr>
          <p:spPr>
            <a:xfrm>
              <a:off x="1448030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2" name="rc241"/>
            <p:cNvSpPr/>
            <p:nvPr/>
          </p:nvSpPr>
          <p:spPr>
            <a:xfrm>
              <a:off x="1448030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3" name="rc242"/>
            <p:cNvSpPr/>
            <p:nvPr/>
          </p:nvSpPr>
          <p:spPr>
            <a:xfrm>
              <a:off x="1448030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4" name="rc243"/>
            <p:cNvSpPr/>
            <p:nvPr/>
          </p:nvSpPr>
          <p:spPr>
            <a:xfrm>
              <a:off x="14480302" y="5114600"/>
              <a:ext cx="237118" cy="1707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5" name="pg244"/>
            <p:cNvSpPr/>
            <p:nvPr/>
          </p:nvSpPr>
          <p:spPr>
            <a:xfrm>
              <a:off x="12369454"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46" name="tx245"/>
            <p:cNvSpPr/>
            <p:nvPr/>
          </p:nvSpPr>
          <p:spPr>
            <a:xfrm>
              <a:off x="12494336"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247" name="pg246"/>
            <p:cNvSpPr/>
            <p:nvPr/>
          </p:nvSpPr>
          <p:spPr>
            <a:xfrm>
              <a:off x="12575911"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48" name="tx247"/>
            <p:cNvSpPr/>
            <p:nvPr/>
          </p:nvSpPr>
          <p:spPr>
            <a:xfrm>
              <a:off x="12679980"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 case(s)</a:t>
              </a:r>
            </a:p>
          </p:txBody>
        </p:sp>
        <p:sp>
          <p:nvSpPr>
            <p:cNvPr id="249" name="rc248"/>
            <p:cNvSpPr/>
            <p:nvPr/>
          </p:nvSpPr>
          <p:spPr>
            <a:xfrm>
              <a:off x="11542672" y="2153563"/>
              <a:ext cx="3214267" cy="3131794"/>
            </a:xfrm>
            <a:prstGeom prst="rect">
              <a:avLst/>
            </a:prstGeom>
            <a:ln w="13550" cap="rnd">
              <a:solidFill>
                <a:srgbClr val="333333">
                  <a:alpha val="100000"/>
                </a:srgbClr>
              </a:solidFill>
              <a:prstDash val="solid"/>
              <a:round/>
            </a:ln>
          </p:spPr>
          <p:txBody>
            <a:bodyPr/>
            <a:lstStyle/>
            <a:p/>
          </p:txBody>
        </p:sp>
        <p:sp>
          <p:nvSpPr>
            <p:cNvPr id="250" name="rc249"/>
            <p:cNvSpPr/>
            <p:nvPr/>
          </p:nvSpPr>
          <p:spPr>
            <a:xfrm>
              <a:off x="14756939" y="2153563"/>
              <a:ext cx="3214267" cy="3131794"/>
            </a:xfrm>
            <a:prstGeom prst="rect">
              <a:avLst/>
            </a:prstGeom>
            <a:solidFill>
              <a:srgbClr val="FFFFFF">
                <a:alpha val="100000"/>
              </a:srgbClr>
            </a:solidFill>
          </p:spPr>
          <p:txBody>
            <a:bodyPr/>
            <a:lstStyle/>
            <a:p/>
          </p:txBody>
        </p:sp>
        <p:sp>
          <p:nvSpPr>
            <p:cNvPr id="251" name="pl250"/>
            <p:cNvSpPr/>
            <p:nvPr/>
          </p:nvSpPr>
          <p:spPr>
            <a:xfrm>
              <a:off x="14756939" y="482385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2" name="pl251"/>
            <p:cNvSpPr/>
            <p:nvPr/>
          </p:nvSpPr>
          <p:spPr>
            <a:xfrm>
              <a:off x="14756939" y="390083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3" name="pl252"/>
            <p:cNvSpPr/>
            <p:nvPr/>
          </p:nvSpPr>
          <p:spPr>
            <a:xfrm>
              <a:off x="14756939" y="297781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4" name="pl253"/>
            <p:cNvSpPr/>
            <p:nvPr/>
          </p:nvSpPr>
          <p:spPr>
            <a:xfrm>
              <a:off x="1475693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55" name="pl254"/>
            <p:cNvSpPr/>
            <p:nvPr/>
          </p:nvSpPr>
          <p:spPr>
            <a:xfrm>
              <a:off x="14756939" y="436234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56" name="pl255"/>
            <p:cNvSpPr/>
            <p:nvPr/>
          </p:nvSpPr>
          <p:spPr>
            <a:xfrm>
              <a:off x="14756939" y="343932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57" name="pl256"/>
            <p:cNvSpPr/>
            <p:nvPr/>
          </p:nvSpPr>
          <p:spPr>
            <a:xfrm>
              <a:off x="14756939" y="251630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58" name="rc257"/>
            <p:cNvSpPr/>
            <p:nvPr/>
          </p:nvSpPr>
          <p:spPr>
            <a:xfrm>
              <a:off x="1479645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9" name="rc258"/>
            <p:cNvSpPr/>
            <p:nvPr/>
          </p:nvSpPr>
          <p:spPr>
            <a:xfrm>
              <a:off x="1479645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0" name="rc259"/>
            <p:cNvSpPr/>
            <p:nvPr/>
          </p:nvSpPr>
          <p:spPr>
            <a:xfrm>
              <a:off x="1479645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1" name="rc260"/>
            <p:cNvSpPr/>
            <p:nvPr/>
          </p:nvSpPr>
          <p:spPr>
            <a:xfrm>
              <a:off x="14796459" y="4182353"/>
              <a:ext cx="237118" cy="110300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2" name="rc261"/>
            <p:cNvSpPr/>
            <p:nvPr/>
          </p:nvSpPr>
          <p:spPr>
            <a:xfrm>
              <a:off x="1505992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3" name="rc262"/>
            <p:cNvSpPr/>
            <p:nvPr/>
          </p:nvSpPr>
          <p:spPr>
            <a:xfrm>
              <a:off x="1505992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4" name="rc263"/>
            <p:cNvSpPr/>
            <p:nvPr/>
          </p:nvSpPr>
          <p:spPr>
            <a:xfrm>
              <a:off x="1505992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5" name="rc264"/>
            <p:cNvSpPr/>
            <p:nvPr/>
          </p:nvSpPr>
          <p:spPr>
            <a:xfrm>
              <a:off x="15059924" y="4320806"/>
              <a:ext cx="237118" cy="96455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6" name="rc265"/>
            <p:cNvSpPr/>
            <p:nvPr/>
          </p:nvSpPr>
          <p:spPr>
            <a:xfrm>
              <a:off x="15323388" y="5253052"/>
              <a:ext cx="237118" cy="3230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7" name="rc266"/>
            <p:cNvSpPr/>
            <p:nvPr/>
          </p:nvSpPr>
          <p:spPr>
            <a:xfrm>
              <a:off x="15323388" y="525305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8" name="rc267"/>
            <p:cNvSpPr/>
            <p:nvPr/>
          </p:nvSpPr>
          <p:spPr>
            <a:xfrm>
              <a:off x="15323388" y="525305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9" name="rc268"/>
            <p:cNvSpPr/>
            <p:nvPr/>
          </p:nvSpPr>
          <p:spPr>
            <a:xfrm>
              <a:off x="15323388" y="4177738"/>
              <a:ext cx="237118" cy="10753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0" name="rc269"/>
            <p:cNvSpPr/>
            <p:nvPr/>
          </p:nvSpPr>
          <p:spPr>
            <a:xfrm>
              <a:off x="15586853" y="5257667"/>
              <a:ext cx="237118" cy="2769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1" name="rc270"/>
            <p:cNvSpPr/>
            <p:nvPr/>
          </p:nvSpPr>
          <p:spPr>
            <a:xfrm>
              <a:off x="15586853" y="525766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2" name="rc271"/>
            <p:cNvSpPr/>
            <p:nvPr/>
          </p:nvSpPr>
          <p:spPr>
            <a:xfrm>
              <a:off x="15586853" y="525766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3" name="rc272"/>
            <p:cNvSpPr/>
            <p:nvPr/>
          </p:nvSpPr>
          <p:spPr>
            <a:xfrm>
              <a:off x="15586853" y="2876285"/>
              <a:ext cx="237118" cy="238138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4" name="rc273"/>
            <p:cNvSpPr/>
            <p:nvPr/>
          </p:nvSpPr>
          <p:spPr>
            <a:xfrm>
              <a:off x="15850317" y="5253052"/>
              <a:ext cx="237118" cy="3230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5" name="rc274"/>
            <p:cNvSpPr/>
            <p:nvPr/>
          </p:nvSpPr>
          <p:spPr>
            <a:xfrm>
              <a:off x="15850317" y="525305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6" name="rc275"/>
            <p:cNvSpPr/>
            <p:nvPr/>
          </p:nvSpPr>
          <p:spPr>
            <a:xfrm>
              <a:off x="15850317" y="525305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7" name="rc276"/>
            <p:cNvSpPr/>
            <p:nvPr/>
          </p:nvSpPr>
          <p:spPr>
            <a:xfrm>
              <a:off x="15850317" y="2940896"/>
              <a:ext cx="237118" cy="231215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8" name="rc277"/>
            <p:cNvSpPr/>
            <p:nvPr/>
          </p:nvSpPr>
          <p:spPr>
            <a:xfrm>
              <a:off x="16113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9" name="rc278"/>
            <p:cNvSpPr/>
            <p:nvPr/>
          </p:nvSpPr>
          <p:spPr>
            <a:xfrm>
              <a:off x="1611378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0" name="rc279"/>
            <p:cNvSpPr/>
            <p:nvPr/>
          </p:nvSpPr>
          <p:spPr>
            <a:xfrm>
              <a:off x="1611378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1" name="rc280"/>
            <p:cNvSpPr/>
            <p:nvPr/>
          </p:nvSpPr>
          <p:spPr>
            <a:xfrm>
              <a:off x="16113782" y="3688540"/>
              <a:ext cx="237118" cy="159681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2" name="pg281"/>
            <p:cNvSpPr/>
            <p:nvPr/>
          </p:nvSpPr>
          <p:spPr>
            <a:xfrm>
              <a:off x="15559584" y="2153563"/>
              <a:ext cx="1608977" cy="373922"/>
            </a:xfrm>
            <a:custGeom>
              <a:avLst/>
              <a:pathLst>
                <a:path w="1608977" h="373922">
                  <a:moveTo>
                    <a:pt x="31220" y="373922"/>
                  </a:moveTo>
                  <a:lnTo>
                    <a:pt x="1577756" y="373922"/>
                  </a:lnTo>
                  <a:lnTo>
                    <a:pt x="1576499" y="373897"/>
                  </a:lnTo>
                  <a:lnTo>
                    <a:pt x="1581520" y="373695"/>
                  </a:lnTo>
                  <a:lnTo>
                    <a:pt x="1586442" y="372690"/>
                  </a:lnTo>
                  <a:lnTo>
                    <a:pt x="1591140" y="370908"/>
                  </a:lnTo>
                  <a:lnTo>
                    <a:pt x="1595492" y="368396"/>
                  </a:lnTo>
                  <a:lnTo>
                    <a:pt x="1599384" y="365218"/>
                  </a:lnTo>
                  <a:lnTo>
                    <a:pt x="1602715" y="361457"/>
                  </a:lnTo>
                  <a:lnTo>
                    <a:pt x="1605401" y="357211"/>
                  </a:lnTo>
                  <a:lnTo>
                    <a:pt x="1607370" y="352588"/>
                  </a:lnTo>
                  <a:lnTo>
                    <a:pt x="1608573" y="347710"/>
                  </a:lnTo>
                  <a:lnTo>
                    <a:pt x="1608977" y="342702"/>
                  </a:lnTo>
                  <a:lnTo>
                    <a:pt x="1608977" y="31220"/>
                  </a:lnTo>
                  <a:lnTo>
                    <a:pt x="1608573" y="26212"/>
                  </a:lnTo>
                  <a:lnTo>
                    <a:pt x="1607370" y="21334"/>
                  </a:lnTo>
                  <a:lnTo>
                    <a:pt x="1605401" y="16711"/>
                  </a:lnTo>
                  <a:lnTo>
                    <a:pt x="1602715" y="12465"/>
                  </a:lnTo>
                  <a:lnTo>
                    <a:pt x="1599384" y="8704"/>
                  </a:lnTo>
                  <a:lnTo>
                    <a:pt x="1595492" y="5526"/>
                  </a:lnTo>
                  <a:lnTo>
                    <a:pt x="1591140" y="3014"/>
                  </a:lnTo>
                  <a:lnTo>
                    <a:pt x="1586442" y="1232"/>
                  </a:lnTo>
                  <a:lnTo>
                    <a:pt x="1581520" y="227"/>
                  </a:lnTo>
                  <a:lnTo>
                    <a:pt x="157775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83" name="tx282"/>
            <p:cNvSpPr/>
            <p:nvPr/>
          </p:nvSpPr>
          <p:spPr>
            <a:xfrm>
              <a:off x="15684467" y="2239827"/>
              <a:ext cx="135921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20 case(s)</a:t>
              </a:r>
            </a:p>
          </p:txBody>
        </p:sp>
        <p:sp>
          <p:nvSpPr>
            <p:cNvPr id="284" name="pg283"/>
            <p:cNvSpPr/>
            <p:nvPr/>
          </p:nvSpPr>
          <p:spPr>
            <a:xfrm>
              <a:off x="16260004"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85" name="rc284"/>
            <p:cNvSpPr/>
            <p:nvPr/>
          </p:nvSpPr>
          <p:spPr>
            <a:xfrm>
              <a:off x="14756939" y="2153563"/>
              <a:ext cx="3214267" cy="3131794"/>
            </a:xfrm>
            <a:prstGeom prst="rect">
              <a:avLst/>
            </a:prstGeom>
            <a:ln w="13550" cap="rnd">
              <a:solidFill>
                <a:srgbClr val="333333">
                  <a:alpha val="100000"/>
                </a:srgbClr>
              </a:solidFill>
              <a:prstDash val="solid"/>
              <a:round/>
            </a:ln>
          </p:spPr>
          <p:txBody>
            <a:bodyPr/>
            <a:lstStyle/>
            <a:p/>
          </p:txBody>
        </p:sp>
        <p:sp>
          <p:nvSpPr>
            <p:cNvPr id="286" name="tx285"/>
            <p:cNvSpPr/>
            <p:nvPr/>
          </p:nvSpPr>
          <p:spPr>
            <a:xfrm>
              <a:off x="322447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87" name="tx286"/>
            <p:cNvSpPr/>
            <p:nvPr/>
          </p:nvSpPr>
          <p:spPr>
            <a:xfrm>
              <a:off x="64387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88" name="tx287"/>
            <p:cNvSpPr/>
            <p:nvPr/>
          </p:nvSpPr>
          <p:spPr>
            <a:xfrm>
              <a:off x="96530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89" name="tx288"/>
            <p:cNvSpPr/>
            <p:nvPr/>
          </p:nvSpPr>
          <p:spPr>
            <a:xfrm>
              <a:off x="128672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90" name="tx289"/>
            <p:cNvSpPr/>
            <p:nvPr/>
          </p:nvSpPr>
          <p:spPr>
            <a:xfrm>
              <a:off x="1608154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91" name="pl290"/>
            <p:cNvSpPr/>
            <p:nvPr/>
          </p:nvSpPr>
          <p:spPr>
            <a:xfrm>
              <a:off x="20579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2" name="pl291"/>
            <p:cNvSpPr/>
            <p:nvPr/>
          </p:nvSpPr>
          <p:spPr>
            <a:xfrm>
              <a:off x="2321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3" name="pl292"/>
            <p:cNvSpPr/>
            <p:nvPr/>
          </p:nvSpPr>
          <p:spPr>
            <a:xfrm>
              <a:off x="2584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4" name="pl293"/>
            <p:cNvSpPr/>
            <p:nvPr/>
          </p:nvSpPr>
          <p:spPr>
            <a:xfrm>
              <a:off x="2848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5" name="pl294"/>
            <p:cNvSpPr/>
            <p:nvPr/>
          </p:nvSpPr>
          <p:spPr>
            <a:xfrm>
              <a:off x="3111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6" name="pl295"/>
            <p:cNvSpPr/>
            <p:nvPr/>
          </p:nvSpPr>
          <p:spPr>
            <a:xfrm>
              <a:off x="3375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7" name="pl296"/>
            <p:cNvSpPr/>
            <p:nvPr/>
          </p:nvSpPr>
          <p:spPr>
            <a:xfrm>
              <a:off x="3638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8" name="pl297"/>
            <p:cNvSpPr/>
            <p:nvPr/>
          </p:nvSpPr>
          <p:spPr>
            <a:xfrm>
              <a:off x="3902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9" name="pl298"/>
            <p:cNvSpPr/>
            <p:nvPr/>
          </p:nvSpPr>
          <p:spPr>
            <a:xfrm>
              <a:off x="4165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0" name="pl299"/>
            <p:cNvSpPr/>
            <p:nvPr/>
          </p:nvSpPr>
          <p:spPr>
            <a:xfrm>
              <a:off x="4429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1" name="pl300"/>
            <p:cNvSpPr/>
            <p:nvPr/>
          </p:nvSpPr>
          <p:spPr>
            <a:xfrm>
              <a:off x="4692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2" name="pl301"/>
            <p:cNvSpPr/>
            <p:nvPr/>
          </p:nvSpPr>
          <p:spPr>
            <a:xfrm>
              <a:off x="4956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tx302"/>
            <p:cNvSpPr/>
            <p:nvPr/>
          </p:nvSpPr>
          <p:spPr>
            <a:xfrm rot="-5400000">
              <a:off x="197716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04" name="tx303"/>
            <p:cNvSpPr/>
            <p:nvPr/>
          </p:nvSpPr>
          <p:spPr>
            <a:xfrm rot="-5400000">
              <a:off x="22308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05" name="tx304"/>
            <p:cNvSpPr/>
            <p:nvPr/>
          </p:nvSpPr>
          <p:spPr>
            <a:xfrm rot="-5400000">
              <a:off x="249437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06" name="tx305"/>
            <p:cNvSpPr/>
            <p:nvPr/>
          </p:nvSpPr>
          <p:spPr>
            <a:xfrm rot="-5400000">
              <a:off x="27559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07" name="tx306"/>
            <p:cNvSpPr/>
            <p:nvPr/>
          </p:nvSpPr>
          <p:spPr>
            <a:xfrm rot="-5400000">
              <a:off x="298878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08" name="tx307"/>
            <p:cNvSpPr/>
            <p:nvPr/>
          </p:nvSpPr>
          <p:spPr>
            <a:xfrm rot="-5400000">
              <a:off x="32944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09" name="tx308"/>
            <p:cNvSpPr/>
            <p:nvPr/>
          </p:nvSpPr>
          <p:spPr>
            <a:xfrm rot="-5400000">
              <a:off x="358764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10" name="tx309"/>
            <p:cNvSpPr/>
            <p:nvPr/>
          </p:nvSpPr>
          <p:spPr>
            <a:xfrm rot="-5400000">
              <a:off x="378894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11" name="tx310"/>
            <p:cNvSpPr/>
            <p:nvPr/>
          </p:nvSpPr>
          <p:spPr>
            <a:xfrm rot="-5400000">
              <a:off x="405236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12" name="tx311"/>
            <p:cNvSpPr/>
            <p:nvPr/>
          </p:nvSpPr>
          <p:spPr>
            <a:xfrm rot="-5400000">
              <a:off x="43522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13" name="tx312"/>
            <p:cNvSpPr/>
            <p:nvPr/>
          </p:nvSpPr>
          <p:spPr>
            <a:xfrm rot="-5400000">
              <a:off x="4597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14" name="tx313"/>
            <p:cNvSpPr/>
            <p:nvPr/>
          </p:nvSpPr>
          <p:spPr>
            <a:xfrm rot="-5400000">
              <a:off x="4860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15" name="pl314"/>
            <p:cNvSpPr/>
            <p:nvPr/>
          </p:nvSpPr>
          <p:spPr>
            <a:xfrm>
              <a:off x="5272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pl315"/>
            <p:cNvSpPr/>
            <p:nvPr/>
          </p:nvSpPr>
          <p:spPr>
            <a:xfrm>
              <a:off x="5535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pl316"/>
            <p:cNvSpPr/>
            <p:nvPr/>
          </p:nvSpPr>
          <p:spPr>
            <a:xfrm>
              <a:off x="5799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8" name="pl317"/>
            <p:cNvSpPr/>
            <p:nvPr/>
          </p:nvSpPr>
          <p:spPr>
            <a:xfrm>
              <a:off x="6062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pl318"/>
            <p:cNvSpPr/>
            <p:nvPr/>
          </p:nvSpPr>
          <p:spPr>
            <a:xfrm>
              <a:off x="6326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pl319"/>
            <p:cNvSpPr/>
            <p:nvPr/>
          </p:nvSpPr>
          <p:spPr>
            <a:xfrm>
              <a:off x="6589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1" name="pl320"/>
            <p:cNvSpPr/>
            <p:nvPr/>
          </p:nvSpPr>
          <p:spPr>
            <a:xfrm>
              <a:off x="6853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pl321"/>
            <p:cNvSpPr/>
            <p:nvPr/>
          </p:nvSpPr>
          <p:spPr>
            <a:xfrm>
              <a:off x="7116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3" name="pl322"/>
            <p:cNvSpPr/>
            <p:nvPr/>
          </p:nvSpPr>
          <p:spPr>
            <a:xfrm>
              <a:off x="73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4" name="pl323"/>
            <p:cNvSpPr/>
            <p:nvPr/>
          </p:nvSpPr>
          <p:spPr>
            <a:xfrm>
              <a:off x="7643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5" name="pl324"/>
            <p:cNvSpPr/>
            <p:nvPr/>
          </p:nvSpPr>
          <p:spPr>
            <a:xfrm>
              <a:off x="7906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6" name="pl325"/>
            <p:cNvSpPr/>
            <p:nvPr/>
          </p:nvSpPr>
          <p:spPr>
            <a:xfrm>
              <a:off x="8170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tx326"/>
            <p:cNvSpPr/>
            <p:nvPr/>
          </p:nvSpPr>
          <p:spPr>
            <a:xfrm rot="-5400000">
              <a:off x="519143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28" name="tx327"/>
            <p:cNvSpPr/>
            <p:nvPr/>
          </p:nvSpPr>
          <p:spPr>
            <a:xfrm rot="-5400000">
              <a:off x="544508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29" name="tx328"/>
            <p:cNvSpPr/>
            <p:nvPr/>
          </p:nvSpPr>
          <p:spPr>
            <a:xfrm rot="-5400000">
              <a:off x="57086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30" name="tx329"/>
            <p:cNvSpPr/>
            <p:nvPr/>
          </p:nvSpPr>
          <p:spPr>
            <a:xfrm rot="-5400000">
              <a:off x="597023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31" name="tx330"/>
            <p:cNvSpPr/>
            <p:nvPr/>
          </p:nvSpPr>
          <p:spPr>
            <a:xfrm rot="-5400000">
              <a:off x="620305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32" name="tx331"/>
            <p:cNvSpPr/>
            <p:nvPr/>
          </p:nvSpPr>
          <p:spPr>
            <a:xfrm rot="-5400000">
              <a:off x="650875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33" name="tx332"/>
            <p:cNvSpPr/>
            <p:nvPr/>
          </p:nvSpPr>
          <p:spPr>
            <a:xfrm rot="-5400000">
              <a:off x="680191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34" name="tx333"/>
            <p:cNvSpPr/>
            <p:nvPr/>
          </p:nvSpPr>
          <p:spPr>
            <a:xfrm rot="-5400000">
              <a:off x="70032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35" name="tx334"/>
            <p:cNvSpPr/>
            <p:nvPr/>
          </p:nvSpPr>
          <p:spPr>
            <a:xfrm rot="-5400000">
              <a:off x="72666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36" name="tx335"/>
            <p:cNvSpPr/>
            <p:nvPr/>
          </p:nvSpPr>
          <p:spPr>
            <a:xfrm rot="-5400000">
              <a:off x="75665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37" name="tx336"/>
            <p:cNvSpPr/>
            <p:nvPr/>
          </p:nvSpPr>
          <p:spPr>
            <a:xfrm rot="-5400000">
              <a:off x="7811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38" name="tx337"/>
            <p:cNvSpPr/>
            <p:nvPr/>
          </p:nvSpPr>
          <p:spPr>
            <a:xfrm rot="-5400000">
              <a:off x="80748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39" name="pl338"/>
            <p:cNvSpPr/>
            <p:nvPr/>
          </p:nvSpPr>
          <p:spPr>
            <a:xfrm>
              <a:off x="8486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pl339"/>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pl340"/>
            <p:cNvSpPr/>
            <p:nvPr/>
          </p:nvSpPr>
          <p:spPr>
            <a:xfrm>
              <a:off x="90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pl341"/>
            <p:cNvSpPr/>
            <p:nvPr/>
          </p:nvSpPr>
          <p:spPr>
            <a:xfrm>
              <a:off x="9276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3" name="pl342"/>
            <p:cNvSpPr/>
            <p:nvPr/>
          </p:nvSpPr>
          <p:spPr>
            <a:xfrm>
              <a:off x="9540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4" name="pl343"/>
            <p:cNvSpPr/>
            <p:nvPr/>
          </p:nvSpPr>
          <p:spPr>
            <a:xfrm>
              <a:off x="9803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5" name="pl344"/>
            <p:cNvSpPr/>
            <p:nvPr/>
          </p:nvSpPr>
          <p:spPr>
            <a:xfrm>
              <a:off x="10067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pl345"/>
            <p:cNvSpPr/>
            <p:nvPr/>
          </p:nvSpPr>
          <p:spPr>
            <a:xfrm>
              <a:off x="10330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7" name="pl346"/>
            <p:cNvSpPr/>
            <p:nvPr/>
          </p:nvSpPr>
          <p:spPr>
            <a:xfrm>
              <a:off x="10594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8" name="pl347"/>
            <p:cNvSpPr/>
            <p:nvPr/>
          </p:nvSpPr>
          <p:spPr>
            <a:xfrm>
              <a:off x="10857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9" name="pl348"/>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0" name="pl349"/>
            <p:cNvSpPr/>
            <p:nvPr/>
          </p:nvSpPr>
          <p:spPr>
            <a:xfrm>
              <a:off x="11384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tx350"/>
            <p:cNvSpPr/>
            <p:nvPr/>
          </p:nvSpPr>
          <p:spPr>
            <a:xfrm rot="-5400000">
              <a:off x="8405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52" name="tx351"/>
            <p:cNvSpPr/>
            <p:nvPr/>
          </p:nvSpPr>
          <p:spPr>
            <a:xfrm rot="-5400000">
              <a:off x="865935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53" name="tx352"/>
            <p:cNvSpPr/>
            <p:nvPr/>
          </p:nvSpPr>
          <p:spPr>
            <a:xfrm rot="-5400000">
              <a:off x="892290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54" name="tx353"/>
            <p:cNvSpPr/>
            <p:nvPr/>
          </p:nvSpPr>
          <p:spPr>
            <a:xfrm rot="-5400000">
              <a:off x="9184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55" name="tx354"/>
            <p:cNvSpPr/>
            <p:nvPr/>
          </p:nvSpPr>
          <p:spPr>
            <a:xfrm rot="-5400000">
              <a:off x="941732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56" name="tx355"/>
            <p:cNvSpPr/>
            <p:nvPr/>
          </p:nvSpPr>
          <p:spPr>
            <a:xfrm rot="-5400000">
              <a:off x="9723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57" name="tx356"/>
            <p:cNvSpPr/>
            <p:nvPr/>
          </p:nvSpPr>
          <p:spPr>
            <a:xfrm rot="-5400000">
              <a:off x="1001617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58" name="tx357"/>
            <p:cNvSpPr/>
            <p:nvPr/>
          </p:nvSpPr>
          <p:spPr>
            <a:xfrm rot="-5400000">
              <a:off x="1021748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59" name="tx358"/>
            <p:cNvSpPr/>
            <p:nvPr/>
          </p:nvSpPr>
          <p:spPr>
            <a:xfrm rot="-5400000">
              <a:off x="1048090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60" name="tx359"/>
            <p:cNvSpPr/>
            <p:nvPr/>
          </p:nvSpPr>
          <p:spPr>
            <a:xfrm rot="-5400000">
              <a:off x="1078078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61" name="tx360"/>
            <p:cNvSpPr/>
            <p:nvPr/>
          </p:nvSpPr>
          <p:spPr>
            <a:xfrm rot="-5400000">
              <a:off x="11025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62" name="tx361"/>
            <p:cNvSpPr/>
            <p:nvPr/>
          </p:nvSpPr>
          <p:spPr>
            <a:xfrm rot="-5400000">
              <a:off x="11289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63" name="pl362"/>
            <p:cNvSpPr/>
            <p:nvPr/>
          </p:nvSpPr>
          <p:spPr>
            <a:xfrm>
              <a:off x="1170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4" name="pl363"/>
            <p:cNvSpPr/>
            <p:nvPr/>
          </p:nvSpPr>
          <p:spPr>
            <a:xfrm>
              <a:off x="11964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5" name="pl364"/>
            <p:cNvSpPr/>
            <p:nvPr/>
          </p:nvSpPr>
          <p:spPr>
            <a:xfrm>
              <a:off x="12227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6" name="pl365"/>
            <p:cNvSpPr/>
            <p:nvPr/>
          </p:nvSpPr>
          <p:spPr>
            <a:xfrm>
              <a:off x="12491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7" name="pl366"/>
            <p:cNvSpPr/>
            <p:nvPr/>
          </p:nvSpPr>
          <p:spPr>
            <a:xfrm>
              <a:off x="12754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8" name="pl367"/>
            <p:cNvSpPr/>
            <p:nvPr/>
          </p:nvSpPr>
          <p:spPr>
            <a:xfrm>
              <a:off x="13018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9" name="pl368"/>
            <p:cNvSpPr/>
            <p:nvPr/>
          </p:nvSpPr>
          <p:spPr>
            <a:xfrm>
              <a:off x="1328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0" name="pl369"/>
            <p:cNvSpPr/>
            <p:nvPr/>
          </p:nvSpPr>
          <p:spPr>
            <a:xfrm>
              <a:off x="13545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1" name="pl370"/>
            <p:cNvSpPr/>
            <p:nvPr/>
          </p:nvSpPr>
          <p:spPr>
            <a:xfrm>
              <a:off x="13808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2" name="pl371"/>
            <p:cNvSpPr/>
            <p:nvPr/>
          </p:nvSpPr>
          <p:spPr>
            <a:xfrm>
              <a:off x="14071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3" name="pl372"/>
            <p:cNvSpPr/>
            <p:nvPr/>
          </p:nvSpPr>
          <p:spPr>
            <a:xfrm>
              <a:off x="14335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4" name="pl373"/>
            <p:cNvSpPr/>
            <p:nvPr/>
          </p:nvSpPr>
          <p:spPr>
            <a:xfrm>
              <a:off x="14598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5" name="tx374"/>
            <p:cNvSpPr/>
            <p:nvPr/>
          </p:nvSpPr>
          <p:spPr>
            <a:xfrm rot="-5400000">
              <a:off x="116199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76" name="tx375"/>
            <p:cNvSpPr/>
            <p:nvPr/>
          </p:nvSpPr>
          <p:spPr>
            <a:xfrm rot="-5400000">
              <a:off x="1187362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77" name="tx376"/>
            <p:cNvSpPr/>
            <p:nvPr/>
          </p:nvSpPr>
          <p:spPr>
            <a:xfrm rot="-5400000">
              <a:off x="1213717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78" name="tx377"/>
            <p:cNvSpPr/>
            <p:nvPr/>
          </p:nvSpPr>
          <p:spPr>
            <a:xfrm rot="-5400000">
              <a:off x="1239877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79" name="tx378"/>
            <p:cNvSpPr/>
            <p:nvPr/>
          </p:nvSpPr>
          <p:spPr>
            <a:xfrm rot="-5400000">
              <a:off x="1263159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80" name="tx379"/>
            <p:cNvSpPr/>
            <p:nvPr/>
          </p:nvSpPr>
          <p:spPr>
            <a:xfrm rot="-5400000">
              <a:off x="129372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81" name="tx380"/>
            <p:cNvSpPr/>
            <p:nvPr/>
          </p:nvSpPr>
          <p:spPr>
            <a:xfrm rot="-5400000">
              <a:off x="1323044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82" name="tx381"/>
            <p:cNvSpPr/>
            <p:nvPr/>
          </p:nvSpPr>
          <p:spPr>
            <a:xfrm rot="-5400000">
              <a:off x="134317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83" name="tx382"/>
            <p:cNvSpPr/>
            <p:nvPr/>
          </p:nvSpPr>
          <p:spPr>
            <a:xfrm rot="-5400000">
              <a:off x="1369517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84" name="tx383"/>
            <p:cNvSpPr/>
            <p:nvPr/>
          </p:nvSpPr>
          <p:spPr>
            <a:xfrm rot="-5400000">
              <a:off x="1399505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85" name="tx384"/>
            <p:cNvSpPr/>
            <p:nvPr/>
          </p:nvSpPr>
          <p:spPr>
            <a:xfrm rot="-5400000">
              <a:off x="142398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86" name="tx385"/>
            <p:cNvSpPr/>
            <p:nvPr/>
          </p:nvSpPr>
          <p:spPr>
            <a:xfrm rot="-5400000">
              <a:off x="14503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87" name="pl386"/>
            <p:cNvSpPr/>
            <p:nvPr/>
          </p:nvSpPr>
          <p:spPr>
            <a:xfrm>
              <a:off x="14915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8" name="pl387"/>
            <p:cNvSpPr/>
            <p:nvPr/>
          </p:nvSpPr>
          <p:spPr>
            <a:xfrm>
              <a:off x="15178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9" name="pl388"/>
            <p:cNvSpPr/>
            <p:nvPr/>
          </p:nvSpPr>
          <p:spPr>
            <a:xfrm>
              <a:off x="15441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0" name="pl389"/>
            <p:cNvSpPr/>
            <p:nvPr/>
          </p:nvSpPr>
          <p:spPr>
            <a:xfrm>
              <a:off x="15705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1" name="pl390"/>
            <p:cNvSpPr/>
            <p:nvPr/>
          </p:nvSpPr>
          <p:spPr>
            <a:xfrm>
              <a:off x="159688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2" name="pl391"/>
            <p:cNvSpPr/>
            <p:nvPr/>
          </p:nvSpPr>
          <p:spPr>
            <a:xfrm>
              <a:off x="16232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3" name="pl392"/>
            <p:cNvSpPr/>
            <p:nvPr/>
          </p:nvSpPr>
          <p:spPr>
            <a:xfrm>
              <a:off x="16495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4" name="pl393"/>
            <p:cNvSpPr/>
            <p:nvPr/>
          </p:nvSpPr>
          <p:spPr>
            <a:xfrm>
              <a:off x="16759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5" name="pl394"/>
            <p:cNvSpPr/>
            <p:nvPr/>
          </p:nvSpPr>
          <p:spPr>
            <a:xfrm>
              <a:off x="17022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6" name="pl395"/>
            <p:cNvSpPr/>
            <p:nvPr/>
          </p:nvSpPr>
          <p:spPr>
            <a:xfrm>
              <a:off x="17286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7" name="pl396"/>
            <p:cNvSpPr/>
            <p:nvPr/>
          </p:nvSpPr>
          <p:spPr>
            <a:xfrm>
              <a:off x="17549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8" name="pl397"/>
            <p:cNvSpPr/>
            <p:nvPr/>
          </p:nvSpPr>
          <p:spPr>
            <a:xfrm>
              <a:off x="178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9" name="tx398"/>
            <p:cNvSpPr/>
            <p:nvPr/>
          </p:nvSpPr>
          <p:spPr>
            <a:xfrm rot="-5400000">
              <a:off x="148342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400" name="tx399"/>
            <p:cNvSpPr/>
            <p:nvPr/>
          </p:nvSpPr>
          <p:spPr>
            <a:xfrm rot="-5400000">
              <a:off x="150878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401" name="tx400"/>
            <p:cNvSpPr/>
            <p:nvPr/>
          </p:nvSpPr>
          <p:spPr>
            <a:xfrm rot="-5400000">
              <a:off x="153514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402" name="tx401"/>
            <p:cNvSpPr/>
            <p:nvPr/>
          </p:nvSpPr>
          <p:spPr>
            <a:xfrm rot="-5400000">
              <a:off x="1561303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03" name="tx402"/>
            <p:cNvSpPr/>
            <p:nvPr/>
          </p:nvSpPr>
          <p:spPr>
            <a:xfrm rot="-5400000">
              <a:off x="1584585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04" name="tx403"/>
            <p:cNvSpPr/>
            <p:nvPr/>
          </p:nvSpPr>
          <p:spPr>
            <a:xfrm rot="-5400000">
              <a:off x="1615155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05" name="tx404"/>
            <p:cNvSpPr/>
            <p:nvPr/>
          </p:nvSpPr>
          <p:spPr>
            <a:xfrm rot="-5400000">
              <a:off x="1644471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06" name="tx405"/>
            <p:cNvSpPr/>
            <p:nvPr/>
          </p:nvSpPr>
          <p:spPr>
            <a:xfrm rot="-5400000">
              <a:off x="1664601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07" name="tx406"/>
            <p:cNvSpPr/>
            <p:nvPr/>
          </p:nvSpPr>
          <p:spPr>
            <a:xfrm rot="-5400000">
              <a:off x="169094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08" name="tx407"/>
            <p:cNvSpPr/>
            <p:nvPr/>
          </p:nvSpPr>
          <p:spPr>
            <a:xfrm rot="-5400000">
              <a:off x="1720932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09" name="tx408"/>
            <p:cNvSpPr/>
            <p:nvPr/>
          </p:nvSpPr>
          <p:spPr>
            <a:xfrm rot="-5400000">
              <a:off x="17454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10" name="tx409"/>
            <p:cNvSpPr/>
            <p:nvPr/>
          </p:nvSpPr>
          <p:spPr>
            <a:xfrm rot="-5400000">
              <a:off x="17717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11" name="tx410"/>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12" name="tx411"/>
            <p:cNvSpPr/>
            <p:nvPr/>
          </p:nvSpPr>
          <p:spPr>
            <a:xfrm>
              <a:off x="1230614" y="4277063"/>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a:t>
              </a:r>
            </a:p>
          </p:txBody>
        </p:sp>
        <p:sp>
          <p:nvSpPr>
            <p:cNvPr id="413" name="tx412"/>
            <p:cNvSpPr/>
            <p:nvPr/>
          </p:nvSpPr>
          <p:spPr>
            <a:xfrm>
              <a:off x="1230614" y="3354047"/>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400</a:t>
              </a:r>
            </a:p>
          </p:txBody>
        </p:sp>
        <p:sp>
          <p:nvSpPr>
            <p:cNvPr id="414" name="tx413"/>
            <p:cNvSpPr/>
            <p:nvPr/>
          </p:nvSpPr>
          <p:spPr>
            <a:xfrm>
              <a:off x="1230614" y="2431030"/>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600</a:t>
              </a:r>
            </a:p>
          </p:txBody>
        </p:sp>
        <p:sp>
          <p:nvSpPr>
            <p:cNvPr id="415" name="pl414"/>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6" name="pl415"/>
            <p:cNvSpPr/>
            <p:nvPr/>
          </p:nvSpPr>
          <p:spPr>
            <a:xfrm>
              <a:off x="1865074" y="436234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7" name="pl416"/>
            <p:cNvSpPr/>
            <p:nvPr/>
          </p:nvSpPr>
          <p:spPr>
            <a:xfrm>
              <a:off x="1865074" y="343932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8" name="pl417"/>
            <p:cNvSpPr/>
            <p:nvPr/>
          </p:nvSpPr>
          <p:spPr>
            <a:xfrm>
              <a:off x="1865074" y="251630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9" name="tx418"/>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20" name="rc419"/>
            <p:cNvSpPr/>
            <p:nvPr/>
          </p:nvSpPr>
          <p:spPr>
            <a:xfrm>
              <a:off x="18110385" y="2153563"/>
              <a:ext cx="1753945" cy="1236458"/>
            </a:xfrm>
            <a:prstGeom prst="rect">
              <a:avLst/>
            </a:prstGeom>
            <a:solidFill>
              <a:srgbClr val="FFFFFF">
                <a:alpha val="100000"/>
              </a:srgbClr>
            </a:solidFill>
          </p:spPr>
          <p:txBody>
            <a:bodyPr/>
            <a:lstStyle/>
            <a:p/>
          </p:txBody>
        </p:sp>
        <p:sp>
          <p:nvSpPr>
            <p:cNvPr id="421" name="rc420"/>
            <p:cNvSpPr/>
            <p:nvPr/>
          </p:nvSpPr>
          <p:spPr>
            <a:xfrm>
              <a:off x="18179974" y="2223153"/>
              <a:ext cx="274319" cy="274319"/>
            </a:xfrm>
            <a:prstGeom prst="rect">
              <a:avLst/>
            </a:prstGeom>
            <a:solidFill>
              <a:srgbClr val="FFFFFF">
                <a:alpha val="100000"/>
              </a:srgbClr>
            </a:solidFill>
          </p:spPr>
          <p:txBody>
            <a:bodyPr/>
            <a:lstStyle/>
            <a:p/>
          </p:txBody>
        </p:sp>
        <p:sp>
          <p:nvSpPr>
            <p:cNvPr id="422" name="rc421"/>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3" name="rc422"/>
            <p:cNvSpPr/>
            <p:nvPr/>
          </p:nvSpPr>
          <p:spPr>
            <a:xfrm>
              <a:off x="18179974" y="2497473"/>
              <a:ext cx="274319" cy="274319"/>
            </a:xfrm>
            <a:prstGeom prst="rect">
              <a:avLst/>
            </a:prstGeom>
            <a:solidFill>
              <a:srgbClr val="FFFFFF">
                <a:alpha val="100000"/>
              </a:srgbClr>
            </a:solidFill>
          </p:spPr>
          <p:txBody>
            <a:bodyPr/>
            <a:lstStyle/>
            <a:p/>
          </p:txBody>
        </p:sp>
        <p:sp>
          <p:nvSpPr>
            <p:cNvPr id="424" name="rc423"/>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25" name="rc424"/>
            <p:cNvSpPr/>
            <p:nvPr/>
          </p:nvSpPr>
          <p:spPr>
            <a:xfrm>
              <a:off x="18179974" y="2771793"/>
              <a:ext cx="274319" cy="274319"/>
            </a:xfrm>
            <a:prstGeom prst="rect">
              <a:avLst/>
            </a:prstGeom>
            <a:solidFill>
              <a:srgbClr val="FFFFFF">
                <a:alpha val="100000"/>
              </a:srgbClr>
            </a:solidFill>
          </p:spPr>
          <p:txBody>
            <a:bodyPr/>
            <a:lstStyle/>
            <a:p/>
          </p:txBody>
        </p:sp>
        <p:sp>
          <p:nvSpPr>
            <p:cNvPr id="426" name="rc425"/>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7" name="rc426"/>
            <p:cNvSpPr/>
            <p:nvPr/>
          </p:nvSpPr>
          <p:spPr>
            <a:xfrm>
              <a:off x="18179974" y="3046113"/>
              <a:ext cx="274319" cy="274319"/>
            </a:xfrm>
            <a:prstGeom prst="rect">
              <a:avLst/>
            </a:prstGeom>
            <a:solidFill>
              <a:srgbClr val="FFFFFF">
                <a:alpha val="100000"/>
              </a:srgbClr>
            </a:solidFill>
          </p:spPr>
          <p:txBody>
            <a:bodyPr/>
            <a:lstStyle/>
            <a:p/>
          </p:txBody>
        </p:sp>
        <p:sp>
          <p:nvSpPr>
            <p:cNvPr id="428" name="rc427"/>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9" name="tx428"/>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30" name="tx429"/>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31" name="tx430"/>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32" name="tx431"/>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33" name=""/>
          <p:cNvGrpSpPr/>
          <p:nvPr/>
        </p:nvGrpSpPr>
        <p:grpSpPr>
          <a:xfrm>
            <a:off x="6400800" y="6217920"/>
            <a:ext cx="5486400" cy="4251960"/>
            <a:chOff x="6400800" y="6217920"/>
            <a:chExt cx="5486400" cy="4251960"/>
          </a:xfrm>
        </p:grpSpPr>
        <p:sp>
          <p:nvSpPr>
            <p:cNvPr id="434"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35" name="rc4"/>
            <p:cNvSpPr/>
            <p:nvPr/>
          </p:nvSpPr>
          <p:spPr>
            <a:xfrm>
              <a:off x="6400800" y="6217920"/>
              <a:ext cx="5486399"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36" name="rc5"/>
            <p:cNvSpPr/>
            <p:nvPr/>
          </p:nvSpPr>
          <p:spPr>
            <a:xfrm>
              <a:off x="6984155" y="6510025"/>
              <a:ext cx="4361456" cy="2788960"/>
            </a:xfrm>
            <a:prstGeom prst="rect">
              <a:avLst/>
            </a:prstGeom>
            <a:solidFill>
              <a:srgbClr val="FFFFFF">
                <a:alpha val="100000"/>
              </a:srgbClr>
            </a:solidFill>
          </p:spPr>
          <p:txBody>
            <a:bodyPr/>
            <a:lstStyle/>
            <a:p/>
          </p:txBody>
        </p:sp>
        <p:sp>
          <p:nvSpPr>
            <p:cNvPr id="437" name="pl6"/>
            <p:cNvSpPr/>
            <p:nvPr/>
          </p:nvSpPr>
          <p:spPr>
            <a:xfrm>
              <a:off x="6984155" y="8855287"/>
              <a:ext cx="4361456" cy="0"/>
            </a:xfrm>
            <a:custGeom>
              <a:avLst/>
              <a:pathLst>
                <a:path w="4361456" h="0">
                  <a:moveTo>
                    <a:pt x="0" y="0"/>
                  </a:moveTo>
                  <a:lnTo>
                    <a:pt x="4361456" y="0"/>
                  </a:lnTo>
                  <a:lnTo>
                    <a:pt x="4361456" y="0"/>
                  </a:lnTo>
                </a:path>
              </a:pathLst>
            </a:custGeom>
            <a:ln w="6775" cap="flat">
              <a:solidFill>
                <a:srgbClr val="EBEBEB">
                  <a:alpha val="100000"/>
                </a:srgbClr>
              </a:solidFill>
              <a:prstDash val="solid"/>
              <a:round/>
            </a:ln>
          </p:spPr>
          <p:txBody>
            <a:bodyPr/>
            <a:lstStyle/>
            <a:p/>
          </p:txBody>
        </p:sp>
        <p:sp>
          <p:nvSpPr>
            <p:cNvPr id="438" name="pl7"/>
            <p:cNvSpPr/>
            <p:nvPr/>
          </p:nvSpPr>
          <p:spPr>
            <a:xfrm>
              <a:off x="6984155" y="8221432"/>
              <a:ext cx="4361456" cy="0"/>
            </a:xfrm>
            <a:custGeom>
              <a:avLst/>
              <a:pathLst>
                <a:path w="4361456" h="0">
                  <a:moveTo>
                    <a:pt x="0" y="0"/>
                  </a:moveTo>
                  <a:lnTo>
                    <a:pt x="4361456" y="0"/>
                  </a:lnTo>
                  <a:lnTo>
                    <a:pt x="4361456" y="0"/>
                  </a:lnTo>
                </a:path>
              </a:pathLst>
            </a:custGeom>
            <a:ln w="6775" cap="flat">
              <a:solidFill>
                <a:srgbClr val="EBEBEB">
                  <a:alpha val="100000"/>
                </a:srgbClr>
              </a:solidFill>
              <a:prstDash val="solid"/>
              <a:round/>
            </a:ln>
          </p:spPr>
          <p:txBody>
            <a:bodyPr/>
            <a:lstStyle/>
            <a:p/>
          </p:txBody>
        </p:sp>
        <p:sp>
          <p:nvSpPr>
            <p:cNvPr id="439" name="pl8"/>
            <p:cNvSpPr/>
            <p:nvPr/>
          </p:nvSpPr>
          <p:spPr>
            <a:xfrm>
              <a:off x="6984155" y="7587578"/>
              <a:ext cx="4361456" cy="0"/>
            </a:xfrm>
            <a:custGeom>
              <a:avLst/>
              <a:pathLst>
                <a:path w="4361456" h="0">
                  <a:moveTo>
                    <a:pt x="0" y="0"/>
                  </a:moveTo>
                  <a:lnTo>
                    <a:pt x="4361456" y="0"/>
                  </a:lnTo>
                  <a:lnTo>
                    <a:pt x="4361456" y="0"/>
                  </a:lnTo>
                </a:path>
              </a:pathLst>
            </a:custGeom>
            <a:ln w="6775" cap="flat">
              <a:solidFill>
                <a:srgbClr val="EBEBEB">
                  <a:alpha val="100000"/>
                </a:srgbClr>
              </a:solidFill>
              <a:prstDash val="solid"/>
              <a:round/>
            </a:ln>
          </p:spPr>
          <p:txBody>
            <a:bodyPr/>
            <a:lstStyle/>
            <a:p/>
          </p:txBody>
        </p:sp>
        <p:sp>
          <p:nvSpPr>
            <p:cNvPr id="440" name="pl9"/>
            <p:cNvSpPr/>
            <p:nvPr/>
          </p:nvSpPr>
          <p:spPr>
            <a:xfrm>
              <a:off x="6984155" y="6953723"/>
              <a:ext cx="4361456" cy="0"/>
            </a:xfrm>
            <a:custGeom>
              <a:avLst/>
              <a:pathLst>
                <a:path w="4361456" h="0">
                  <a:moveTo>
                    <a:pt x="0" y="0"/>
                  </a:moveTo>
                  <a:lnTo>
                    <a:pt x="4361456" y="0"/>
                  </a:lnTo>
                  <a:lnTo>
                    <a:pt x="4361456" y="0"/>
                  </a:lnTo>
                </a:path>
              </a:pathLst>
            </a:custGeom>
            <a:ln w="6775" cap="flat">
              <a:solidFill>
                <a:srgbClr val="EBEBEB">
                  <a:alpha val="100000"/>
                </a:srgbClr>
              </a:solidFill>
              <a:prstDash val="solid"/>
              <a:round/>
            </a:ln>
          </p:spPr>
          <p:txBody>
            <a:bodyPr/>
            <a:lstStyle/>
            <a:p/>
          </p:txBody>
        </p:sp>
        <p:sp>
          <p:nvSpPr>
            <p:cNvPr id="441" name="pl10"/>
            <p:cNvSpPr/>
            <p:nvPr/>
          </p:nvSpPr>
          <p:spPr>
            <a:xfrm>
              <a:off x="6984155" y="9172214"/>
              <a:ext cx="4361456" cy="0"/>
            </a:xfrm>
            <a:custGeom>
              <a:avLst/>
              <a:pathLst>
                <a:path w="4361456" h="0">
                  <a:moveTo>
                    <a:pt x="0" y="0"/>
                  </a:moveTo>
                  <a:lnTo>
                    <a:pt x="4361456" y="0"/>
                  </a:lnTo>
                  <a:lnTo>
                    <a:pt x="4361456" y="0"/>
                  </a:lnTo>
                </a:path>
              </a:pathLst>
            </a:custGeom>
            <a:ln w="13550" cap="flat">
              <a:solidFill>
                <a:srgbClr val="EBEBEB">
                  <a:alpha val="100000"/>
                </a:srgbClr>
              </a:solidFill>
              <a:prstDash val="solid"/>
              <a:round/>
            </a:ln>
          </p:spPr>
          <p:txBody>
            <a:bodyPr/>
            <a:lstStyle/>
            <a:p/>
          </p:txBody>
        </p:sp>
        <p:sp>
          <p:nvSpPr>
            <p:cNvPr id="442" name="pl11"/>
            <p:cNvSpPr/>
            <p:nvPr/>
          </p:nvSpPr>
          <p:spPr>
            <a:xfrm>
              <a:off x="6984155" y="8538360"/>
              <a:ext cx="4361456" cy="0"/>
            </a:xfrm>
            <a:custGeom>
              <a:avLst/>
              <a:pathLst>
                <a:path w="4361456" h="0">
                  <a:moveTo>
                    <a:pt x="0" y="0"/>
                  </a:moveTo>
                  <a:lnTo>
                    <a:pt x="4361456" y="0"/>
                  </a:lnTo>
                  <a:lnTo>
                    <a:pt x="4361456" y="0"/>
                  </a:lnTo>
                </a:path>
              </a:pathLst>
            </a:custGeom>
            <a:ln w="13550" cap="flat">
              <a:solidFill>
                <a:srgbClr val="EBEBEB">
                  <a:alpha val="100000"/>
                </a:srgbClr>
              </a:solidFill>
              <a:prstDash val="solid"/>
              <a:round/>
            </a:ln>
          </p:spPr>
          <p:txBody>
            <a:bodyPr/>
            <a:lstStyle/>
            <a:p/>
          </p:txBody>
        </p:sp>
        <p:sp>
          <p:nvSpPr>
            <p:cNvPr id="443" name="pl12"/>
            <p:cNvSpPr/>
            <p:nvPr/>
          </p:nvSpPr>
          <p:spPr>
            <a:xfrm>
              <a:off x="6984155" y="7904505"/>
              <a:ext cx="4361456" cy="0"/>
            </a:xfrm>
            <a:custGeom>
              <a:avLst/>
              <a:pathLst>
                <a:path w="4361456" h="0">
                  <a:moveTo>
                    <a:pt x="0" y="0"/>
                  </a:moveTo>
                  <a:lnTo>
                    <a:pt x="4361456" y="0"/>
                  </a:lnTo>
                  <a:lnTo>
                    <a:pt x="4361456" y="0"/>
                  </a:lnTo>
                </a:path>
              </a:pathLst>
            </a:custGeom>
            <a:ln w="13550" cap="flat">
              <a:solidFill>
                <a:srgbClr val="EBEBEB">
                  <a:alpha val="100000"/>
                </a:srgbClr>
              </a:solidFill>
              <a:prstDash val="solid"/>
              <a:round/>
            </a:ln>
          </p:spPr>
          <p:txBody>
            <a:bodyPr/>
            <a:lstStyle/>
            <a:p/>
          </p:txBody>
        </p:sp>
        <p:sp>
          <p:nvSpPr>
            <p:cNvPr id="444" name="pl13"/>
            <p:cNvSpPr/>
            <p:nvPr/>
          </p:nvSpPr>
          <p:spPr>
            <a:xfrm>
              <a:off x="6984155" y="7270650"/>
              <a:ext cx="4361456" cy="0"/>
            </a:xfrm>
            <a:custGeom>
              <a:avLst/>
              <a:pathLst>
                <a:path w="4361456" h="0">
                  <a:moveTo>
                    <a:pt x="0" y="0"/>
                  </a:moveTo>
                  <a:lnTo>
                    <a:pt x="4361456" y="0"/>
                  </a:lnTo>
                  <a:lnTo>
                    <a:pt x="4361456" y="0"/>
                  </a:lnTo>
                </a:path>
              </a:pathLst>
            </a:custGeom>
            <a:ln w="13550" cap="flat">
              <a:solidFill>
                <a:srgbClr val="EBEBEB">
                  <a:alpha val="100000"/>
                </a:srgbClr>
              </a:solidFill>
              <a:prstDash val="solid"/>
              <a:round/>
            </a:ln>
          </p:spPr>
          <p:txBody>
            <a:bodyPr/>
            <a:lstStyle/>
            <a:p/>
          </p:txBody>
        </p:sp>
        <p:sp>
          <p:nvSpPr>
            <p:cNvPr id="445" name="pl14"/>
            <p:cNvSpPr/>
            <p:nvPr/>
          </p:nvSpPr>
          <p:spPr>
            <a:xfrm>
              <a:off x="6984155" y="6636796"/>
              <a:ext cx="4361456" cy="0"/>
            </a:xfrm>
            <a:custGeom>
              <a:avLst/>
              <a:pathLst>
                <a:path w="4361456" h="0">
                  <a:moveTo>
                    <a:pt x="0" y="0"/>
                  </a:moveTo>
                  <a:lnTo>
                    <a:pt x="4361456" y="0"/>
                  </a:lnTo>
                  <a:lnTo>
                    <a:pt x="4361456" y="0"/>
                  </a:lnTo>
                </a:path>
              </a:pathLst>
            </a:custGeom>
            <a:ln w="13550" cap="flat">
              <a:solidFill>
                <a:srgbClr val="EBEBEB">
                  <a:alpha val="100000"/>
                </a:srgbClr>
              </a:solidFill>
              <a:prstDash val="solid"/>
              <a:round/>
            </a:ln>
          </p:spPr>
          <p:txBody>
            <a:bodyPr/>
            <a:lstStyle/>
            <a:p/>
          </p:txBody>
        </p:sp>
        <p:sp>
          <p:nvSpPr>
            <p:cNvPr id="446" name="rc15"/>
            <p:cNvSpPr/>
            <p:nvPr/>
          </p:nvSpPr>
          <p:spPr>
            <a:xfrm>
              <a:off x="7135595" y="8221432"/>
              <a:ext cx="424030" cy="31692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7" name="rc16"/>
            <p:cNvSpPr/>
            <p:nvPr/>
          </p:nvSpPr>
          <p:spPr>
            <a:xfrm>
              <a:off x="9558626" y="6636796"/>
              <a:ext cx="424030" cy="95078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8" name="rc17"/>
            <p:cNvSpPr/>
            <p:nvPr/>
          </p:nvSpPr>
          <p:spPr>
            <a:xfrm>
              <a:off x="10770142" y="8538360"/>
              <a:ext cx="424030" cy="31692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9" name="rc18"/>
            <p:cNvSpPr/>
            <p:nvPr/>
          </p:nvSpPr>
          <p:spPr>
            <a:xfrm>
              <a:off x="7135595" y="8538360"/>
              <a:ext cx="424030" cy="633854"/>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0" name="rc19"/>
            <p:cNvSpPr/>
            <p:nvPr/>
          </p:nvSpPr>
          <p:spPr>
            <a:xfrm>
              <a:off x="9558626" y="7587578"/>
              <a:ext cx="424030" cy="158463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1" name="rc20"/>
            <p:cNvSpPr/>
            <p:nvPr/>
          </p:nvSpPr>
          <p:spPr>
            <a:xfrm>
              <a:off x="10164384" y="6953723"/>
              <a:ext cx="424030" cy="2218491"/>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2" name="rc21"/>
            <p:cNvSpPr/>
            <p:nvPr/>
          </p:nvSpPr>
          <p:spPr>
            <a:xfrm>
              <a:off x="10770142" y="8855287"/>
              <a:ext cx="424030" cy="316927"/>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3" name="pl22"/>
            <p:cNvSpPr/>
            <p:nvPr/>
          </p:nvSpPr>
          <p:spPr>
            <a:xfrm>
              <a:off x="9770641" y="8650063"/>
              <a:ext cx="1211515" cy="447558"/>
            </a:xfrm>
            <a:custGeom>
              <a:avLst/>
              <a:pathLst>
                <a:path w="1211515" h="447558">
                  <a:moveTo>
                    <a:pt x="0" y="0"/>
                  </a:moveTo>
                  <a:lnTo>
                    <a:pt x="605757" y="201401"/>
                  </a:lnTo>
                  <a:lnTo>
                    <a:pt x="1211515" y="447558"/>
                  </a:lnTo>
                </a:path>
              </a:pathLst>
            </a:custGeom>
            <a:ln w="40651" cap="flat">
              <a:solidFill>
                <a:srgbClr val="000000">
                  <a:alpha val="100000"/>
                </a:srgbClr>
              </a:solidFill>
              <a:prstDash val="solid"/>
              <a:round/>
            </a:ln>
          </p:spPr>
          <p:txBody>
            <a:bodyPr/>
            <a:lstStyle/>
            <a:p/>
          </p:txBody>
        </p:sp>
        <p:sp>
          <p:nvSpPr>
            <p:cNvPr id="454" name="rc23"/>
            <p:cNvSpPr/>
            <p:nvPr/>
          </p:nvSpPr>
          <p:spPr>
            <a:xfrm>
              <a:off x="6984155" y="6510025"/>
              <a:ext cx="4361456" cy="2788960"/>
            </a:xfrm>
            <a:prstGeom prst="rect">
              <a:avLst/>
            </a:prstGeom>
            <a:ln w="13550" cap="rnd">
              <a:solidFill>
                <a:srgbClr val="333333">
                  <a:alpha val="100000"/>
                </a:srgbClr>
              </a:solidFill>
              <a:prstDash val="solid"/>
              <a:round/>
            </a:ln>
          </p:spPr>
          <p:txBody>
            <a:bodyPr/>
            <a:lstStyle/>
            <a:p/>
          </p:txBody>
        </p:sp>
        <p:sp>
          <p:nvSpPr>
            <p:cNvPr id="455" name="tx24"/>
            <p:cNvSpPr/>
            <p:nvPr/>
          </p:nvSpPr>
          <p:spPr>
            <a:xfrm>
              <a:off x="6801340"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56" name="tx25"/>
            <p:cNvSpPr/>
            <p:nvPr/>
          </p:nvSpPr>
          <p:spPr>
            <a:xfrm>
              <a:off x="6801340" y="8537913"/>
              <a:ext cx="84757"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a:t>
              </a:r>
            </a:p>
          </p:txBody>
        </p:sp>
        <p:sp>
          <p:nvSpPr>
            <p:cNvPr id="457" name="tx26"/>
            <p:cNvSpPr/>
            <p:nvPr/>
          </p:nvSpPr>
          <p:spPr>
            <a:xfrm>
              <a:off x="6801340" y="7904505"/>
              <a:ext cx="84757"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a:t>
              </a:r>
            </a:p>
          </p:txBody>
        </p:sp>
        <p:sp>
          <p:nvSpPr>
            <p:cNvPr id="458" name="tx27"/>
            <p:cNvSpPr/>
            <p:nvPr/>
          </p:nvSpPr>
          <p:spPr>
            <a:xfrm>
              <a:off x="6801340" y="7268343"/>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a:t>
              </a:r>
            </a:p>
          </p:txBody>
        </p:sp>
        <p:sp>
          <p:nvSpPr>
            <p:cNvPr id="459" name="tx28"/>
            <p:cNvSpPr/>
            <p:nvPr/>
          </p:nvSpPr>
          <p:spPr>
            <a:xfrm>
              <a:off x="6801340" y="663448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a:t>
              </a:r>
            </a:p>
          </p:txBody>
        </p:sp>
        <p:sp>
          <p:nvSpPr>
            <p:cNvPr id="460" name="pl29"/>
            <p:cNvSpPr/>
            <p:nvPr/>
          </p:nvSpPr>
          <p:spPr>
            <a:xfrm>
              <a:off x="6949361"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1" name="pl30"/>
            <p:cNvSpPr/>
            <p:nvPr/>
          </p:nvSpPr>
          <p:spPr>
            <a:xfrm>
              <a:off x="6949361" y="853836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2" name="pl31"/>
            <p:cNvSpPr/>
            <p:nvPr/>
          </p:nvSpPr>
          <p:spPr>
            <a:xfrm>
              <a:off x="6949361" y="790450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3" name="pl32"/>
            <p:cNvSpPr/>
            <p:nvPr/>
          </p:nvSpPr>
          <p:spPr>
            <a:xfrm>
              <a:off x="6949361" y="727065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4" name="pl33"/>
            <p:cNvSpPr/>
            <p:nvPr/>
          </p:nvSpPr>
          <p:spPr>
            <a:xfrm>
              <a:off x="6949361" y="663679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5" name="pl34"/>
            <p:cNvSpPr/>
            <p:nvPr/>
          </p:nvSpPr>
          <p:spPr>
            <a:xfrm>
              <a:off x="11345612"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66" name="pl35"/>
            <p:cNvSpPr/>
            <p:nvPr/>
          </p:nvSpPr>
          <p:spPr>
            <a:xfrm>
              <a:off x="11345612" y="842628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67" name="pl36"/>
            <p:cNvSpPr/>
            <p:nvPr/>
          </p:nvSpPr>
          <p:spPr>
            <a:xfrm>
              <a:off x="11345612" y="7680353"/>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68" name="pl37"/>
            <p:cNvSpPr/>
            <p:nvPr/>
          </p:nvSpPr>
          <p:spPr>
            <a:xfrm>
              <a:off x="11345612" y="6934422"/>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69" name="tx38"/>
            <p:cNvSpPr/>
            <p:nvPr/>
          </p:nvSpPr>
          <p:spPr>
            <a:xfrm>
              <a:off x="11443669"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70" name="tx39"/>
            <p:cNvSpPr/>
            <p:nvPr/>
          </p:nvSpPr>
          <p:spPr>
            <a:xfrm>
              <a:off x="11443669" y="8423977"/>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a:t>
              </a:r>
            </a:p>
          </p:txBody>
        </p:sp>
        <p:sp>
          <p:nvSpPr>
            <p:cNvPr id="471" name="tx40"/>
            <p:cNvSpPr/>
            <p:nvPr/>
          </p:nvSpPr>
          <p:spPr>
            <a:xfrm>
              <a:off x="11443669" y="7678046"/>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72" name="tx41"/>
            <p:cNvSpPr/>
            <p:nvPr/>
          </p:nvSpPr>
          <p:spPr>
            <a:xfrm>
              <a:off x="11443669" y="6932041"/>
              <a:ext cx="169515"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30</a:t>
              </a:r>
            </a:p>
          </p:txBody>
        </p:sp>
        <p:sp>
          <p:nvSpPr>
            <p:cNvPr id="473" name="pl42"/>
            <p:cNvSpPr/>
            <p:nvPr/>
          </p:nvSpPr>
          <p:spPr>
            <a:xfrm>
              <a:off x="734761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4" name="pl43"/>
            <p:cNvSpPr/>
            <p:nvPr/>
          </p:nvSpPr>
          <p:spPr>
            <a:xfrm>
              <a:off x="795336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5" name="pl44"/>
            <p:cNvSpPr/>
            <p:nvPr/>
          </p:nvSpPr>
          <p:spPr>
            <a:xfrm>
              <a:off x="855912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6" name="pl45"/>
            <p:cNvSpPr/>
            <p:nvPr/>
          </p:nvSpPr>
          <p:spPr>
            <a:xfrm>
              <a:off x="916488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7" name="pl46"/>
            <p:cNvSpPr/>
            <p:nvPr/>
          </p:nvSpPr>
          <p:spPr>
            <a:xfrm>
              <a:off x="977064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8" name="pl47"/>
            <p:cNvSpPr/>
            <p:nvPr/>
          </p:nvSpPr>
          <p:spPr>
            <a:xfrm>
              <a:off x="1037639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9" name="pl48"/>
            <p:cNvSpPr/>
            <p:nvPr/>
          </p:nvSpPr>
          <p:spPr>
            <a:xfrm>
              <a:off x="10982157"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0" name="tx49"/>
            <p:cNvSpPr/>
            <p:nvPr/>
          </p:nvSpPr>
          <p:spPr>
            <a:xfrm rot="-2700000">
              <a:off x="7237711"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81" name="tx50"/>
            <p:cNvSpPr/>
            <p:nvPr/>
          </p:nvSpPr>
          <p:spPr>
            <a:xfrm rot="-2700000">
              <a:off x="7803771"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82" name="tx51"/>
            <p:cNvSpPr/>
            <p:nvPr/>
          </p:nvSpPr>
          <p:spPr>
            <a:xfrm rot="-2700000">
              <a:off x="8408871"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83" name="tx52"/>
            <p:cNvSpPr/>
            <p:nvPr/>
          </p:nvSpPr>
          <p:spPr>
            <a:xfrm rot="-2700000">
              <a:off x="8869939"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84" name="tx53"/>
            <p:cNvSpPr/>
            <p:nvPr/>
          </p:nvSpPr>
          <p:spPr>
            <a:xfrm rot="-2700000">
              <a:off x="9475696"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85" name="tx54"/>
            <p:cNvSpPr/>
            <p:nvPr/>
          </p:nvSpPr>
          <p:spPr>
            <a:xfrm rot="-2700000">
              <a:off x="10081428"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486" name="tx55"/>
            <p:cNvSpPr/>
            <p:nvPr/>
          </p:nvSpPr>
          <p:spPr>
            <a:xfrm rot="-2700000">
              <a:off x="10799255"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87" name="tx56"/>
            <p:cNvSpPr/>
            <p:nvPr/>
          </p:nvSpPr>
          <p:spPr>
            <a:xfrm>
              <a:off x="9164883"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488" name="tx57"/>
            <p:cNvSpPr/>
            <p:nvPr/>
          </p:nvSpPr>
          <p:spPr>
            <a:xfrm>
              <a:off x="8347631"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489" name="tx58"/>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490" name="tx59"/>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491" name="rc60"/>
            <p:cNvSpPr/>
            <p:nvPr/>
          </p:nvSpPr>
          <p:spPr>
            <a:xfrm>
              <a:off x="7569115" y="10217410"/>
              <a:ext cx="1051268" cy="182880"/>
            </a:xfrm>
            <a:prstGeom prst="rect">
              <a:avLst/>
            </a:prstGeom>
            <a:solidFill>
              <a:srgbClr val="FFFFFF">
                <a:alpha val="100000"/>
              </a:srgbClr>
            </a:solidFill>
          </p:spPr>
          <p:txBody>
            <a:bodyPr/>
            <a:lstStyle/>
            <a:p/>
          </p:txBody>
        </p:sp>
        <p:sp>
          <p:nvSpPr>
            <p:cNvPr id="492" name="rc61"/>
            <p:cNvSpPr/>
            <p:nvPr/>
          </p:nvSpPr>
          <p:spPr>
            <a:xfrm>
              <a:off x="7569115" y="10217410"/>
              <a:ext cx="182879" cy="182880"/>
            </a:xfrm>
            <a:prstGeom prst="rect">
              <a:avLst/>
            </a:prstGeom>
            <a:solidFill>
              <a:srgbClr val="FFFFFF">
                <a:alpha val="100000"/>
              </a:srgbClr>
            </a:solidFill>
          </p:spPr>
          <p:txBody>
            <a:bodyPr/>
            <a:lstStyle/>
            <a:p/>
          </p:txBody>
        </p:sp>
        <p:sp>
          <p:nvSpPr>
            <p:cNvPr id="493" name="pl62"/>
            <p:cNvSpPr/>
            <p:nvPr/>
          </p:nvSpPr>
          <p:spPr>
            <a:xfrm>
              <a:off x="7587403"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494" name="tx63"/>
            <p:cNvSpPr/>
            <p:nvPr/>
          </p:nvSpPr>
          <p:spPr>
            <a:xfrm>
              <a:off x="7859995"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495" name="rc64"/>
            <p:cNvSpPr/>
            <p:nvPr/>
          </p:nvSpPr>
          <p:spPr>
            <a:xfrm>
              <a:off x="8800383" y="10217410"/>
              <a:ext cx="1960268" cy="182880"/>
            </a:xfrm>
            <a:prstGeom prst="rect">
              <a:avLst/>
            </a:prstGeom>
            <a:solidFill>
              <a:srgbClr val="FFFFFF">
                <a:alpha val="100000"/>
              </a:srgbClr>
            </a:solidFill>
          </p:spPr>
          <p:txBody>
            <a:bodyPr/>
            <a:lstStyle/>
            <a:p/>
          </p:txBody>
        </p:sp>
        <p:sp>
          <p:nvSpPr>
            <p:cNvPr id="496" name="rc65"/>
            <p:cNvSpPr/>
            <p:nvPr/>
          </p:nvSpPr>
          <p:spPr>
            <a:xfrm>
              <a:off x="8800383" y="10217410"/>
              <a:ext cx="182879" cy="182880"/>
            </a:xfrm>
            <a:prstGeom prst="rect">
              <a:avLst/>
            </a:prstGeom>
            <a:solidFill>
              <a:srgbClr val="FFFFFF">
                <a:alpha val="100000"/>
              </a:srgbClr>
            </a:solidFill>
          </p:spPr>
          <p:txBody>
            <a:bodyPr/>
            <a:lstStyle/>
            <a:p/>
          </p:txBody>
        </p:sp>
        <p:sp>
          <p:nvSpPr>
            <p:cNvPr id="497" name="rc66"/>
            <p:cNvSpPr/>
            <p:nvPr/>
          </p:nvSpPr>
          <p:spPr>
            <a:xfrm>
              <a:off x="8809383" y="10226410"/>
              <a:ext cx="164880"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98" name="rc67"/>
            <p:cNvSpPr/>
            <p:nvPr/>
          </p:nvSpPr>
          <p:spPr>
            <a:xfrm>
              <a:off x="9726424" y="10217410"/>
              <a:ext cx="182880" cy="182880"/>
            </a:xfrm>
            <a:prstGeom prst="rect">
              <a:avLst/>
            </a:prstGeom>
            <a:solidFill>
              <a:srgbClr val="FFFFFF">
                <a:alpha val="100000"/>
              </a:srgbClr>
            </a:solidFill>
          </p:spPr>
          <p:txBody>
            <a:bodyPr/>
            <a:lstStyle/>
            <a:p/>
          </p:txBody>
        </p:sp>
        <p:sp>
          <p:nvSpPr>
            <p:cNvPr id="499" name="rc68"/>
            <p:cNvSpPr/>
            <p:nvPr/>
          </p:nvSpPr>
          <p:spPr>
            <a:xfrm>
              <a:off x="9735424"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00" name="tx69"/>
            <p:cNvSpPr/>
            <p:nvPr/>
          </p:nvSpPr>
          <p:spPr>
            <a:xfrm>
              <a:off x="9091263"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01" name="tx70"/>
            <p:cNvSpPr/>
            <p:nvPr/>
          </p:nvSpPr>
          <p:spPr>
            <a:xfrm>
              <a:off x="10017304"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02" name="tx71"/>
            <p:cNvSpPr/>
            <p:nvPr/>
          </p:nvSpPr>
          <p:spPr>
            <a:xfrm>
              <a:off x="6536585"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03" name=""/>
          <p:cNvGrpSpPr/>
          <p:nvPr/>
        </p:nvGrpSpPr>
        <p:grpSpPr>
          <a:xfrm>
            <a:off x="12527280" y="6217920"/>
            <a:ext cx="5486400" cy="4297680"/>
            <a:chOff x="12527280" y="6217920"/>
            <a:chExt cx="5486400" cy="4297680"/>
          </a:xfrm>
        </p:grpSpPr>
        <p:sp>
          <p:nvSpPr>
            <p:cNvPr id="504"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05"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06"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07"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08"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09"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10"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11"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12"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13"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14"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15"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16"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17"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18" name="pl17"/>
            <p:cNvSpPr/>
            <p:nvPr/>
          </p:nvSpPr>
          <p:spPr>
            <a:xfrm>
              <a:off x="13329440" y="6663670"/>
              <a:ext cx="4502097" cy="486542"/>
            </a:xfrm>
            <a:custGeom>
              <a:avLst/>
              <a:pathLst>
                <a:path w="4502097" h="486542">
                  <a:moveTo>
                    <a:pt x="0" y="51214"/>
                  </a:moveTo>
                  <a:lnTo>
                    <a:pt x="187587" y="102429"/>
                  </a:lnTo>
                  <a:lnTo>
                    <a:pt x="375174" y="153644"/>
                  </a:lnTo>
                  <a:lnTo>
                    <a:pt x="562762" y="230467"/>
                  </a:lnTo>
                  <a:lnTo>
                    <a:pt x="750349" y="153644"/>
                  </a:lnTo>
                  <a:lnTo>
                    <a:pt x="937937" y="0"/>
                  </a:lnTo>
                  <a:lnTo>
                    <a:pt x="1125524" y="25607"/>
                  </a:lnTo>
                  <a:lnTo>
                    <a:pt x="1313111" y="0"/>
                  </a:lnTo>
                  <a:lnTo>
                    <a:pt x="1500699" y="102429"/>
                  </a:lnTo>
                  <a:lnTo>
                    <a:pt x="1688286" y="204859"/>
                  </a:lnTo>
                  <a:lnTo>
                    <a:pt x="1875874" y="179252"/>
                  </a:lnTo>
                  <a:lnTo>
                    <a:pt x="2063461" y="256074"/>
                  </a:lnTo>
                  <a:lnTo>
                    <a:pt x="2251048" y="153644"/>
                  </a:lnTo>
                  <a:lnTo>
                    <a:pt x="2438636" y="128037"/>
                  </a:lnTo>
                  <a:lnTo>
                    <a:pt x="2626223" y="76822"/>
                  </a:lnTo>
                  <a:lnTo>
                    <a:pt x="2813811" y="51214"/>
                  </a:lnTo>
                  <a:lnTo>
                    <a:pt x="3001398" y="25607"/>
                  </a:lnTo>
                  <a:lnTo>
                    <a:pt x="3188985" y="256074"/>
                  </a:lnTo>
                  <a:lnTo>
                    <a:pt x="3376573" y="307289"/>
                  </a:lnTo>
                  <a:lnTo>
                    <a:pt x="3564160" y="76822"/>
                  </a:lnTo>
                  <a:lnTo>
                    <a:pt x="3751748" y="384112"/>
                  </a:lnTo>
                  <a:lnTo>
                    <a:pt x="3939335" y="51214"/>
                  </a:lnTo>
                  <a:lnTo>
                    <a:pt x="4126923" y="486542"/>
                  </a:lnTo>
                  <a:lnTo>
                    <a:pt x="4314510" y="0"/>
                  </a:lnTo>
                  <a:lnTo>
                    <a:pt x="4502097" y="76822"/>
                  </a:lnTo>
                </a:path>
              </a:pathLst>
            </a:custGeom>
            <a:ln w="32521" cap="flat">
              <a:solidFill>
                <a:srgbClr val="5EB0E8">
                  <a:alpha val="100000"/>
                </a:srgbClr>
              </a:solidFill>
              <a:prstDash val="solid"/>
              <a:round/>
            </a:ln>
          </p:spPr>
          <p:txBody>
            <a:bodyPr/>
            <a:lstStyle/>
            <a:p/>
          </p:txBody>
        </p:sp>
        <p:sp>
          <p:nvSpPr>
            <p:cNvPr id="519" name="pl18"/>
            <p:cNvSpPr/>
            <p:nvPr/>
          </p:nvSpPr>
          <p:spPr>
            <a:xfrm>
              <a:off x="13892202" y="6766100"/>
              <a:ext cx="3939335" cy="742617"/>
            </a:xfrm>
            <a:custGeom>
              <a:avLst/>
              <a:pathLst>
                <a:path w="3939335" h="742617">
                  <a:moveTo>
                    <a:pt x="0" y="460934"/>
                  </a:moveTo>
                  <a:lnTo>
                    <a:pt x="187587" y="384112"/>
                  </a:lnTo>
                  <a:lnTo>
                    <a:pt x="375174" y="256074"/>
                  </a:lnTo>
                  <a:lnTo>
                    <a:pt x="562762" y="153644"/>
                  </a:lnTo>
                  <a:lnTo>
                    <a:pt x="750349" y="230467"/>
                  </a:lnTo>
                  <a:lnTo>
                    <a:pt x="937937" y="409719"/>
                  </a:lnTo>
                  <a:lnTo>
                    <a:pt x="1125524" y="332897"/>
                  </a:lnTo>
                  <a:lnTo>
                    <a:pt x="1313111" y="435327"/>
                  </a:lnTo>
                  <a:lnTo>
                    <a:pt x="1500699" y="358504"/>
                  </a:lnTo>
                  <a:lnTo>
                    <a:pt x="1688286" y="0"/>
                  </a:lnTo>
                  <a:lnTo>
                    <a:pt x="1875874" y="256074"/>
                  </a:lnTo>
                  <a:lnTo>
                    <a:pt x="2063461" y="256074"/>
                  </a:lnTo>
                  <a:lnTo>
                    <a:pt x="2251048" y="179252"/>
                  </a:lnTo>
                  <a:lnTo>
                    <a:pt x="2438636" y="204859"/>
                  </a:lnTo>
                  <a:lnTo>
                    <a:pt x="2626223" y="230467"/>
                  </a:lnTo>
                  <a:lnTo>
                    <a:pt x="2813811" y="256074"/>
                  </a:lnTo>
                  <a:lnTo>
                    <a:pt x="3001398" y="486542"/>
                  </a:lnTo>
                  <a:lnTo>
                    <a:pt x="3188985" y="742617"/>
                  </a:lnTo>
                  <a:lnTo>
                    <a:pt x="3376573" y="384112"/>
                  </a:lnTo>
                  <a:lnTo>
                    <a:pt x="3564160" y="588972"/>
                  </a:lnTo>
                  <a:lnTo>
                    <a:pt x="3751748" y="614579"/>
                  </a:lnTo>
                  <a:lnTo>
                    <a:pt x="3939335" y="128037"/>
                  </a:lnTo>
                </a:path>
              </a:pathLst>
            </a:custGeom>
            <a:ln w="32521" cap="flat">
              <a:solidFill>
                <a:srgbClr val="00A173">
                  <a:alpha val="100000"/>
                </a:srgbClr>
              </a:solidFill>
              <a:prstDash val="solid"/>
              <a:round/>
            </a:ln>
          </p:spPr>
          <p:txBody>
            <a:bodyPr/>
            <a:lstStyle/>
            <a:p/>
          </p:txBody>
        </p:sp>
        <p:sp>
          <p:nvSpPr>
            <p:cNvPr id="520"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21"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22"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23"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24"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25"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26"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27"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28"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29"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0"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1"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2"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3"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4"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5"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6"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7"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8"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9"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0"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1"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2"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3"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4"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5"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6"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7"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8"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9"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0"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1"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2"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3"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4"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5"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6"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7"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58"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59"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60"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61"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62"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63"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64"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65"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66"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67"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68"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69"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70"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71"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72"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73"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74"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75"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76"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77"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78"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79"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80"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81"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82"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83" name="rc82"/>
            <p:cNvSpPr/>
            <p:nvPr/>
          </p:nvSpPr>
          <p:spPr>
            <a:xfrm>
              <a:off x="14005791" y="9941072"/>
              <a:ext cx="3149396" cy="504938"/>
            </a:xfrm>
            <a:prstGeom prst="rect">
              <a:avLst/>
            </a:prstGeom>
            <a:solidFill>
              <a:srgbClr val="FFFFFF">
                <a:alpha val="100000"/>
              </a:srgbClr>
            </a:solidFill>
          </p:spPr>
          <p:txBody>
            <a:bodyPr/>
            <a:lstStyle/>
            <a:p/>
          </p:txBody>
        </p:sp>
        <p:sp>
          <p:nvSpPr>
            <p:cNvPr id="584"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85"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86"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87"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88"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89" name=""/>
          <p:cNvGrpSpPr/>
          <p:nvPr/>
        </p:nvGrpSpPr>
        <p:grpSpPr>
          <a:xfrm>
            <a:off x="594360" y="6217920"/>
            <a:ext cx="5562295" cy="3470399"/>
            <a:chOff x="594360" y="6217920"/>
            <a:chExt cx="5562295" cy="3470399"/>
          </a:xfrm>
        </p:grpSpPr>
        <p:sp>
          <p:nvSpPr>
            <p:cNvPr id="590" name="rc3"/>
            <p:cNvSpPr/>
            <p:nvPr/>
          </p:nvSpPr>
          <p:spPr>
            <a:xfrm>
              <a:off x="594360" y="6217920"/>
              <a:ext cx="5562295" cy="347039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91" name="rc4"/>
            <p:cNvSpPr/>
            <p:nvPr/>
          </p:nvSpPr>
          <p:spPr>
            <a:xfrm>
              <a:off x="2120795" y="6516351"/>
              <a:ext cx="3856457" cy="1959839"/>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92" name="rc5"/>
            <p:cNvSpPr/>
            <p:nvPr/>
          </p:nvSpPr>
          <p:spPr>
            <a:xfrm>
              <a:off x="2152406" y="6547961"/>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3" name="rc6"/>
            <p:cNvSpPr/>
            <p:nvPr/>
          </p:nvSpPr>
          <p:spPr>
            <a:xfrm>
              <a:off x="2468509" y="6547961"/>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4" name="rc7"/>
            <p:cNvSpPr/>
            <p:nvPr/>
          </p:nvSpPr>
          <p:spPr>
            <a:xfrm>
              <a:off x="2784612" y="6547961"/>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5" name="rc8"/>
            <p:cNvSpPr/>
            <p:nvPr/>
          </p:nvSpPr>
          <p:spPr>
            <a:xfrm>
              <a:off x="3100715" y="6547961"/>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6" name="rc9"/>
            <p:cNvSpPr/>
            <p:nvPr/>
          </p:nvSpPr>
          <p:spPr>
            <a:xfrm>
              <a:off x="3416818" y="6547961"/>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7" name="rc10"/>
            <p:cNvSpPr/>
            <p:nvPr/>
          </p:nvSpPr>
          <p:spPr>
            <a:xfrm>
              <a:off x="3732921" y="6547961"/>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8" name="rc11"/>
            <p:cNvSpPr/>
            <p:nvPr/>
          </p:nvSpPr>
          <p:spPr>
            <a:xfrm>
              <a:off x="4049024" y="6547961"/>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9" name="rc12"/>
            <p:cNvSpPr/>
            <p:nvPr/>
          </p:nvSpPr>
          <p:spPr>
            <a:xfrm>
              <a:off x="4365127" y="6547961"/>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0" name="rc13"/>
            <p:cNvSpPr/>
            <p:nvPr/>
          </p:nvSpPr>
          <p:spPr>
            <a:xfrm>
              <a:off x="4681230" y="6547961"/>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1" name="rc14"/>
            <p:cNvSpPr/>
            <p:nvPr/>
          </p:nvSpPr>
          <p:spPr>
            <a:xfrm>
              <a:off x="4997333" y="6547961"/>
              <a:ext cx="316103" cy="316103"/>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602" name="rc15"/>
            <p:cNvSpPr/>
            <p:nvPr/>
          </p:nvSpPr>
          <p:spPr>
            <a:xfrm>
              <a:off x="5313436" y="6547961"/>
              <a:ext cx="316103" cy="316103"/>
            </a:xfrm>
            <a:prstGeom prst="rect">
              <a:avLst/>
            </a:prstGeom>
            <a:solidFill>
              <a:srgbClr val="FB6A4A">
                <a:alpha val="100000"/>
              </a:srgbClr>
            </a:solidFill>
            <a:ln w="5420" cap="flat">
              <a:solidFill>
                <a:srgbClr val="FFFFFF">
                  <a:alpha val="100000"/>
                </a:srgbClr>
              </a:solidFill>
              <a:prstDash val="solid"/>
              <a:miter/>
            </a:ln>
          </p:spPr>
          <p:txBody>
            <a:bodyPr/>
            <a:lstStyle/>
            <a:p/>
          </p:txBody>
        </p:sp>
        <p:sp>
          <p:nvSpPr>
            <p:cNvPr id="603" name="rc16"/>
            <p:cNvSpPr/>
            <p:nvPr/>
          </p:nvSpPr>
          <p:spPr>
            <a:xfrm>
              <a:off x="5629539" y="6547961"/>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4" name="rc17"/>
            <p:cNvSpPr/>
            <p:nvPr/>
          </p:nvSpPr>
          <p:spPr>
            <a:xfrm>
              <a:off x="2152406" y="6864064"/>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5" name="rc18"/>
            <p:cNvSpPr/>
            <p:nvPr/>
          </p:nvSpPr>
          <p:spPr>
            <a:xfrm>
              <a:off x="2468509" y="6864064"/>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6" name="rc19"/>
            <p:cNvSpPr/>
            <p:nvPr/>
          </p:nvSpPr>
          <p:spPr>
            <a:xfrm>
              <a:off x="2784612" y="6864064"/>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7" name="rc20"/>
            <p:cNvSpPr/>
            <p:nvPr/>
          </p:nvSpPr>
          <p:spPr>
            <a:xfrm>
              <a:off x="3100715" y="6864064"/>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8" name="rc21"/>
            <p:cNvSpPr/>
            <p:nvPr/>
          </p:nvSpPr>
          <p:spPr>
            <a:xfrm>
              <a:off x="3416818" y="6864064"/>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9" name="rc22"/>
            <p:cNvSpPr/>
            <p:nvPr/>
          </p:nvSpPr>
          <p:spPr>
            <a:xfrm>
              <a:off x="3732921" y="6864064"/>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0" name="rc23"/>
            <p:cNvSpPr/>
            <p:nvPr/>
          </p:nvSpPr>
          <p:spPr>
            <a:xfrm>
              <a:off x="4049024" y="6864064"/>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1" name="rc24"/>
            <p:cNvSpPr/>
            <p:nvPr/>
          </p:nvSpPr>
          <p:spPr>
            <a:xfrm>
              <a:off x="4365127" y="6864064"/>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2" name="rc25"/>
            <p:cNvSpPr/>
            <p:nvPr/>
          </p:nvSpPr>
          <p:spPr>
            <a:xfrm>
              <a:off x="4681230" y="6864064"/>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3" name="rc26"/>
            <p:cNvSpPr/>
            <p:nvPr/>
          </p:nvSpPr>
          <p:spPr>
            <a:xfrm>
              <a:off x="4997333" y="6864064"/>
              <a:ext cx="316103" cy="31610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14" name="rc27"/>
            <p:cNvSpPr/>
            <p:nvPr/>
          </p:nvSpPr>
          <p:spPr>
            <a:xfrm>
              <a:off x="5313436" y="6864064"/>
              <a:ext cx="316103" cy="316103"/>
            </a:xfrm>
            <a:prstGeom prst="rect">
              <a:avLst/>
            </a:prstGeom>
            <a:solidFill>
              <a:srgbClr val="FB6A4A">
                <a:alpha val="100000"/>
              </a:srgbClr>
            </a:solidFill>
            <a:ln w="5420" cap="flat">
              <a:solidFill>
                <a:srgbClr val="FFFFFF">
                  <a:alpha val="100000"/>
                </a:srgbClr>
              </a:solidFill>
              <a:prstDash val="solid"/>
              <a:miter/>
            </a:ln>
          </p:spPr>
          <p:txBody>
            <a:bodyPr/>
            <a:lstStyle/>
            <a:p/>
          </p:txBody>
        </p:sp>
        <p:sp>
          <p:nvSpPr>
            <p:cNvPr id="615" name="rc28"/>
            <p:cNvSpPr/>
            <p:nvPr/>
          </p:nvSpPr>
          <p:spPr>
            <a:xfrm>
              <a:off x="5629539" y="6864064"/>
              <a:ext cx="316103" cy="31610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16" name="rc29"/>
            <p:cNvSpPr/>
            <p:nvPr/>
          </p:nvSpPr>
          <p:spPr>
            <a:xfrm>
              <a:off x="2152406" y="7180167"/>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7" name="rc30"/>
            <p:cNvSpPr/>
            <p:nvPr/>
          </p:nvSpPr>
          <p:spPr>
            <a:xfrm>
              <a:off x="2468509" y="7180167"/>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8" name="rc31"/>
            <p:cNvSpPr/>
            <p:nvPr/>
          </p:nvSpPr>
          <p:spPr>
            <a:xfrm>
              <a:off x="2784612" y="7180167"/>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9" name="rc32"/>
            <p:cNvSpPr/>
            <p:nvPr/>
          </p:nvSpPr>
          <p:spPr>
            <a:xfrm>
              <a:off x="3100715" y="7180167"/>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0" name="rc33"/>
            <p:cNvSpPr/>
            <p:nvPr/>
          </p:nvSpPr>
          <p:spPr>
            <a:xfrm>
              <a:off x="3416818" y="7180167"/>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1" name="rc34"/>
            <p:cNvSpPr/>
            <p:nvPr/>
          </p:nvSpPr>
          <p:spPr>
            <a:xfrm>
              <a:off x="3732921" y="7180167"/>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2" name="rc35"/>
            <p:cNvSpPr/>
            <p:nvPr/>
          </p:nvSpPr>
          <p:spPr>
            <a:xfrm>
              <a:off x="4049024" y="7180167"/>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3" name="rc36"/>
            <p:cNvSpPr/>
            <p:nvPr/>
          </p:nvSpPr>
          <p:spPr>
            <a:xfrm>
              <a:off x="4365127" y="7180167"/>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4" name="rc37"/>
            <p:cNvSpPr/>
            <p:nvPr/>
          </p:nvSpPr>
          <p:spPr>
            <a:xfrm>
              <a:off x="4681230" y="7180167"/>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5" name="rc38"/>
            <p:cNvSpPr/>
            <p:nvPr/>
          </p:nvSpPr>
          <p:spPr>
            <a:xfrm>
              <a:off x="4997333" y="7180167"/>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6" name="rc39"/>
            <p:cNvSpPr/>
            <p:nvPr/>
          </p:nvSpPr>
          <p:spPr>
            <a:xfrm>
              <a:off x="5313436" y="7180167"/>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7" name="rc40"/>
            <p:cNvSpPr/>
            <p:nvPr/>
          </p:nvSpPr>
          <p:spPr>
            <a:xfrm>
              <a:off x="5629539" y="7180167"/>
              <a:ext cx="316103" cy="316103"/>
            </a:xfrm>
            <a:prstGeom prst="rect">
              <a:avLst/>
            </a:prstGeom>
            <a:solidFill>
              <a:srgbClr val="DD2B24">
                <a:alpha val="100000"/>
              </a:srgbClr>
            </a:solidFill>
            <a:ln w="5420" cap="flat">
              <a:solidFill>
                <a:srgbClr val="FFFFFF">
                  <a:alpha val="100000"/>
                </a:srgbClr>
              </a:solidFill>
              <a:prstDash val="solid"/>
              <a:miter/>
            </a:ln>
          </p:spPr>
          <p:txBody>
            <a:bodyPr/>
            <a:lstStyle/>
            <a:p/>
          </p:txBody>
        </p:sp>
        <p:sp>
          <p:nvSpPr>
            <p:cNvPr id="628" name="rc41"/>
            <p:cNvSpPr/>
            <p:nvPr/>
          </p:nvSpPr>
          <p:spPr>
            <a:xfrm>
              <a:off x="2152406" y="7496270"/>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9" name="rc42"/>
            <p:cNvSpPr/>
            <p:nvPr/>
          </p:nvSpPr>
          <p:spPr>
            <a:xfrm>
              <a:off x="2468509" y="7496270"/>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0" name="rc43"/>
            <p:cNvSpPr/>
            <p:nvPr/>
          </p:nvSpPr>
          <p:spPr>
            <a:xfrm>
              <a:off x="2784612" y="7496270"/>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1" name="rc44"/>
            <p:cNvSpPr/>
            <p:nvPr/>
          </p:nvSpPr>
          <p:spPr>
            <a:xfrm>
              <a:off x="3100715" y="7496270"/>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2" name="rc45"/>
            <p:cNvSpPr/>
            <p:nvPr/>
          </p:nvSpPr>
          <p:spPr>
            <a:xfrm>
              <a:off x="3416818" y="7496270"/>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3" name="rc46"/>
            <p:cNvSpPr/>
            <p:nvPr/>
          </p:nvSpPr>
          <p:spPr>
            <a:xfrm>
              <a:off x="3732921" y="7496270"/>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4" name="rc47"/>
            <p:cNvSpPr/>
            <p:nvPr/>
          </p:nvSpPr>
          <p:spPr>
            <a:xfrm>
              <a:off x="4049024" y="7496270"/>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5" name="rc48"/>
            <p:cNvSpPr/>
            <p:nvPr/>
          </p:nvSpPr>
          <p:spPr>
            <a:xfrm>
              <a:off x="4365127" y="7496270"/>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6" name="rc49"/>
            <p:cNvSpPr/>
            <p:nvPr/>
          </p:nvSpPr>
          <p:spPr>
            <a:xfrm>
              <a:off x="4681230" y="7496270"/>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7" name="rc50"/>
            <p:cNvSpPr/>
            <p:nvPr/>
          </p:nvSpPr>
          <p:spPr>
            <a:xfrm>
              <a:off x="4997333" y="7496270"/>
              <a:ext cx="316103" cy="31610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38" name="rc51"/>
            <p:cNvSpPr/>
            <p:nvPr/>
          </p:nvSpPr>
          <p:spPr>
            <a:xfrm>
              <a:off x="5313436" y="7496270"/>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9" name="rc52"/>
            <p:cNvSpPr/>
            <p:nvPr/>
          </p:nvSpPr>
          <p:spPr>
            <a:xfrm>
              <a:off x="5629539" y="7496270"/>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0" name="rc53"/>
            <p:cNvSpPr/>
            <p:nvPr/>
          </p:nvSpPr>
          <p:spPr>
            <a:xfrm>
              <a:off x="2152406" y="7812374"/>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1" name="rc54"/>
            <p:cNvSpPr/>
            <p:nvPr/>
          </p:nvSpPr>
          <p:spPr>
            <a:xfrm>
              <a:off x="2468509" y="7812374"/>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2" name="rc55"/>
            <p:cNvSpPr/>
            <p:nvPr/>
          </p:nvSpPr>
          <p:spPr>
            <a:xfrm>
              <a:off x="2784612" y="7812374"/>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3" name="rc56"/>
            <p:cNvSpPr/>
            <p:nvPr/>
          </p:nvSpPr>
          <p:spPr>
            <a:xfrm>
              <a:off x="3100715" y="7812374"/>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4" name="rc57"/>
            <p:cNvSpPr/>
            <p:nvPr/>
          </p:nvSpPr>
          <p:spPr>
            <a:xfrm>
              <a:off x="3416818" y="7812374"/>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5" name="rc58"/>
            <p:cNvSpPr/>
            <p:nvPr/>
          </p:nvSpPr>
          <p:spPr>
            <a:xfrm>
              <a:off x="3732921" y="7812374"/>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6" name="rc59"/>
            <p:cNvSpPr/>
            <p:nvPr/>
          </p:nvSpPr>
          <p:spPr>
            <a:xfrm>
              <a:off x="4049024" y="7812374"/>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7" name="rc60"/>
            <p:cNvSpPr/>
            <p:nvPr/>
          </p:nvSpPr>
          <p:spPr>
            <a:xfrm>
              <a:off x="4365127" y="7812374"/>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8" name="rc61"/>
            <p:cNvSpPr/>
            <p:nvPr/>
          </p:nvSpPr>
          <p:spPr>
            <a:xfrm>
              <a:off x="4681230" y="7812374"/>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9" name="rc62"/>
            <p:cNvSpPr/>
            <p:nvPr/>
          </p:nvSpPr>
          <p:spPr>
            <a:xfrm>
              <a:off x="4997333" y="7812374"/>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0" name="rc63"/>
            <p:cNvSpPr/>
            <p:nvPr/>
          </p:nvSpPr>
          <p:spPr>
            <a:xfrm>
              <a:off x="5313436" y="7812374"/>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1" name="rc64"/>
            <p:cNvSpPr/>
            <p:nvPr/>
          </p:nvSpPr>
          <p:spPr>
            <a:xfrm>
              <a:off x="5629539" y="7812374"/>
              <a:ext cx="316103" cy="31610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52" name="rc65"/>
            <p:cNvSpPr/>
            <p:nvPr/>
          </p:nvSpPr>
          <p:spPr>
            <a:xfrm>
              <a:off x="2152406" y="8128477"/>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3" name="rc66"/>
            <p:cNvSpPr/>
            <p:nvPr/>
          </p:nvSpPr>
          <p:spPr>
            <a:xfrm>
              <a:off x="2468509" y="8128477"/>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4" name="rc67"/>
            <p:cNvSpPr/>
            <p:nvPr/>
          </p:nvSpPr>
          <p:spPr>
            <a:xfrm>
              <a:off x="2784612" y="8128477"/>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5" name="rc68"/>
            <p:cNvSpPr/>
            <p:nvPr/>
          </p:nvSpPr>
          <p:spPr>
            <a:xfrm>
              <a:off x="3100715" y="8128477"/>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6" name="rc69"/>
            <p:cNvSpPr/>
            <p:nvPr/>
          </p:nvSpPr>
          <p:spPr>
            <a:xfrm>
              <a:off x="3416818" y="8128477"/>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7" name="rc70"/>
            <p:cNvSpPr/>
            <p:nvPr/>
          </p:nvSpPr>
          <p:spPr>
            <a:xfrm>
              <a:off x="3732921" y="8128477"/>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8" name="rc71"/>
            <p:cNvSpPr/>
            <p:nvPr/>
          </p:nvSpPr>
          <p:spPr>
            <a:xfrm>
              <a:off x="4049024" y="8128477"/>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9" name="rc72"/>
            <p:cNvSpPr/>
            <p:nvPr/>
          </p:nvSpPr>
          <p:spPr>
            <a:xfrm>
              <a:off x="4365127" y="8128477"/>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0" name="rc73"/>
            <p:cNvSpPr/>
            <p:nvPr/>
          </p:nvSpPr>
          <p:spPr>
            <a:xfrm>
              <a:off x="4681230" y="8128477"/>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1" name="rc74"/>
            <p:cNvSpPr/>
            <p:nvPr/>
          </p:nvSpPr>
          <p:spPr>
            <a:xfrm>
              <a:off x="4997333" y="8128477"/>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2" name="rc75"/>
            <p:cNvSpPr/>
            <p:nvPr/>
          </p:nvSpPr>
          <p:spPr>
            <a:xfrm>
              <a:off x="5313436" y="8128477"/>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3" name="rc76"/>
            <p:cNvSpPr/>
            <p:nvPr/>
          </p:nvSpPr>
          <p:spPr>
            <a:xfrm>
              <a:off x="5629539" y="8128477"/>
              <a:ext cx="316103" cy="31610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4" name="tx77"/>
            <p:cNvSpPr/>
            <p:nvPr/>
          </p:nvSpPr>
          <p:spPr>
            <a:xfrm>
              <a:off x="943277" y="8228262"/>
              <a:ext cx="1016198"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SAN VICENTE</a:t>
              </a:r>
            </a:p>
          </p:txBody>
        </p:sp>
        <p:sp>
          <p:nvSpPr>
            <p:cNvPr id="665" name="tx78"/>
            <p:cNvSpPr/>
            <p:nvPr/>
          </p:nvSpPr>
          <p:spPr>
            <a:xfrm>
              <a:off x="900935" y="7912159"/>
              <a:ext cx="1058540"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AHUACHAPAN</a:t>
              </a:r>
            </a:p>
          </p:txBody>
        </p:sp>
        <p:sp>
          <p:nvSpPr>
            <p:cNvPr id="666" name="tx79"/>
            <p:cNvSpPr/>
            <p:nvPr/>
          </p:nvSpPr>
          <p:spPr>
            <a:xfrm>
              <a:off x="985470" y="7599777"/>
              <a:ext cx="974005"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LA LIBERTAD</a:t>
              </a:r>
            </a:p>
          </p:txBody>
        </p:sp>
        <p:sp>
          <p:nvSpPr>
            <p:cNvPr id="667" name="tx80"/>
            <p:cNvSpPr/>
            <p:nvPr/>
          </p:nvSpPr>
          <p:spPr>
            <a:xfrm>
              <a:off x="1019477" y="7279953"/>
              <a:ext cx="939998"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SAN MIGUEL</a:t>
              </a:r>
            </a:p>
          </p:txBody>
        </p:sp>
        <p:sp>
          <p:nvSpPr>
            <p:cNvPr id="668" name="tx81"/>
            <p:cNvSpPr/>
            <p:nvPr/>
          </p:nvSpPr>
          <p:spPr>
            <a:xfrm>
              <a:off x="1095677" y="6963850"/>
              <a:ext cx="863798"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SANTA ANA</a:t>
              </a:r>
            </a:p>
          </p:txBody>
        </p:sp>
        <p:sp>
          <p:nvSpPr>
            <p:cNvPr id="669" name="tx82"/>
            <p:cNvSpPr/>
            <p:nvPr/>
          </p:nvSpPr>
          <p:spPr>
            <a:xfrm>
              <a:off x="773762" y="6647672"/>
              <a:ext cx="1185713"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SAN SALVADOR</a:t>
              </a:r>
            </a:p>
          </p:txBody>
        </p:sp>
        <p:sp>
          <p:nvSpPr>
            <p:cNvPr id="670" name="tx83"/>
            <p:cNvSpPr/>
            <p:nvPr/>
          </p:nvSpPr>
          <p:spPr>
            <a:xfrm rot="-2700000">
              <a:off x="1870822" y="879200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671" name="tx84"/>
            <p:cNvSpPr/>
            <p:nvPr/>
          </p:nvSpPr>
          <p:spPr>
            <a:xfrm rot="-2700000">
              <a:off x="2186925" y="879200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672" name="tx85"/>
            <p:cNvSpPr/>
            <p:nvPr/>
          </p:nvSpPr>
          <p:spPr>
            <a:xfrm rot="-2700000">
              <a:off x="2503028" y="879200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673" name="tx86"/>
            <p:cNvSpPr/>
            <p:nvPr/>
          </p:nvSpPr>
          <p:spPr>
            <a:xfrm rot="-2700000">
              <a:off x="2819131" y="879200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674" name="tx87"/>
            <p:cNvSpPr/>
            <p:nvPr/>
          </p:nvSpPr>
          <p:spPr>
            <a:xfrm rot="-2700000">
              <a:off x="3135234" y="879200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675" name="tx88"/>
            <p:cNvSpPr/>
            <p:nvPr/>
          </p:nvSpPr>
          <p:spPr>
            <a:xfrm rot="-2700000">
              <a:off x="3451337" y="879200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676" name="tx89"/>
            <p:cNvSpPr/>
            <p:nvPr/>
          </p:nvSpPr>
          <p:spPr>
            <a:xfrm rot="-2700000">
              <a:off x="3767440" y="879200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677" name="tx90"/>
            <p:cNvSpPr/>
            <p:nvPr/>
          </p:nvSpPr>
          <p:spPr>
            <a:xfrm rot="-2700000">
              <a:off x="4083543" y="879200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678" name="tx91"/>
            <p:cNvSpPr/>
            <p:nvPr/>
          </p:nvSpPr>
          <p:spPr>
            <a:xfrm rot="-2700000">
              <a:off x="4399646" y="879200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679" name="tx92"/>
            <p:cNvSpPr/>
            <p:nvPr/>
          </p:nvSpPr>
          <p:spPr>
            <a:xfrm rot="-2700000">
              <a:off x="4715723" y="8791937"/>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680" name="tx93"/>
            <p:cNvSpPr/>
            <p:nvPr/>
          </p:nvSpPr>
          <p:spPr>
            <a:xfrm rot="-2700000">
              <a:off x="5031853" y="879200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681" name="tx94"/>
            <p:cNvSpPr/>
            <p:nvPr/>
          </p:nvSpPr>
          <p:spPr>
            <a:xfrm rot="-2700000">
              <a:off x="5347956" y="879200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682" name="pic95"/>
            <p:cNvPicPr/>
            <p:nvPr/>
          </p:nvPicPr>
          <p:blipFill>
            <a:blip r:embed="rId2" cstate="print"/>
            <a:stretch>
              <a:fillRect/>
            </a:stretch>
          </p:blipFill>
          <p:spPr>
            <a:xfrm>
              <a:off x="2969024" y="9287505"/>
              <a:ext cx="2160000" cy="144000"/>
            </a:xfrm>
            <a:prstGeom prst="rect">
              <a:avLst/>
            </a:prstGeom>
          </p:spPr>
        </p:pic>
        <p:sp>
          <p:nvSpPr>
            <p:cNvPr id="683" name="pl96"/>
            <p:cNvSpPr/>
            <p:nvPr/>
          </p:nvSpPr>
          <p:spPr>
            <a:xfrm>
              <a:off x="2972624" y="938761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84" name="pl97"/>
            <p:cNvSpPr/>
            <p:nvPr/>
          </p:nvSpPr>
          <p:spPr>
            <a:xfrm>
              <a:off x="3510824" y="938761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85" name="pl98"/>
            <p:cNvSpPr/>
            <p:nvPr/>
          </p:nvSpPr>
          <p:spPr>
            <a:xfrm>
              <a:off x="4049024" y="938761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86" name="pl99"/>
            <p:cNvSpPr/>
            <p:nvPr/>
          </p:nvSpPr>
          <p:spPr>
            <a:xfrm>
              <a:off x="4587224" y="938761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87" name="pl100"/>
            <p:cNvSpPr/>
            <p:nvPr/>
          </p:nvSpPr>
          <p:spPr>
            <a:xfrm>
              <a:off x="5125424" y="938761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88" name="pl101"/>
            <p:cNvSpPr/>
            <p:nvPr/>
          </p:nvSpPr>
          <p:spPr>
            <a:xfrm>
              <a:off x="2972624" y="9287505"/>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89" name="pl102"/>
            <p:cNvSpPr/>
            <p:nvPr/>
          </p:nvSpPr>
          <p:spPr>
            <a:xfrm>
              <a:off x="3510824" y="9287505"/>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90" name="pl103"/>
            <p:cNvSpPr/>
            <p:nvPr/>
          </p:nvSpPr>
          <p:spPr>
            <a:xfrm>
              <a:off x="4049024" y="9287505"/>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91" name="pl104"/>
            <p:cNvSpPr/>
            <p:nvPr/>
          </p:nvSpPr>
          <p:spPr>
            <a:xfrm>
              <a:off x="4587224" y="9287505"/>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92" name="pl105"/>
            <p:cNvSpPr/>
            <p:nvPr/>
          </p:nvSpPr>
          <p:spPr>
            <a:xfrm>
              <a:off x="5125424" y="9287505"/>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93" name="tx106"/>
            <p:cNvSpPr/>
            <p:nvPr/>
          </p:nvSpPr>
          <p:spPr>
            <a:xfrm>
              <a:off x="2937308" y="9500722"/>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a:t>
              </a:r>
            </a:p>
          </p:txBody>
        </p:sp>
        <p:sp>
          <p:nvSpPr>
            <p:cNvPr id="694" name="tx107"/>
            <p:cNvSpPr/>
            <p:nvPr/>
          </p:nvSpPr>
          <p:spPr>
            <a:xfrm>
              <a:off x="3475508" y="9500722"/>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a:t>
              </a:r>
            </a:p>
          </p:txBody>
        </p:sp>
        <p:sp>
          <p:nvSpPr>
            <p:cNvPr id="695" name="tx108"/>
            <p:cNvSpPr/>
            <p:nvPr/>
          </p:nvSpPr>
          <p:spPr>
            <a:xfrm>
              <a:off x="4013708" y="9499109"/>
              <a:ext cx="70631" cy="92893"/>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3</a:t>
              </a:r>
            </a:p>
          </p:txBody>
        </p:sp>
        <p:sp>
          <p:nvSpPr>
            <p:cNvPr id="696" name="tx109"/>
            <p:cNvSpPr/>
            <p:nvPr/>
          </p:nvSpPr>
          <p:spPr>
            <a:xfrm>
              <a:off x="4551908" y="9501094"/>
              <a:ext cx="70631" cy="90909"/>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4</a:t>
              </a:r>
            </a:p>
          </p:txBody>
        </p:sp>
        <p:sp>
          <p:nvSpPr>
            <p:cNvPr id="697" name="tx110"/>
            <p:cNvSpPr/>
            <p:nvPr/>
          </p:nvSpPr>
          <p:spPr>
            <a:xfrm>
              <a:off x="5090108" y="9500784"/>
              <a:ext cx="70631" cy="91219"/>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5</a:t>
              </a:r>
            </a:p>
          </p:txBody>
        </p:sp>
        <p:sp>
          <p:nvSpPr>
            <p:cNvPr id="698" name="tx111"/>
            <p:cNvSpPr/>
            <p:nvPr/>
          </p:nvSpPr>
          <p:spPr>
            <a:xfrm>
              <a:off x="1187650" y="6250748"/>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699"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700"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701"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Equatorial Guinea</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3214267" cy="3131794"/>
            </a:xfrm>
            <a:prstGeom prst="rect">
              <a:avLst/>
            </a:prstGeom>
            <a:solidFill>
              <a:srgbClr val="FFFFFF">
                <a:alpha val="100000"/>
              </a:srgbClr>
            </a:solidFill>
          </p:spPr>
          <p:txBody>
            <a:bodyPr/>
            <a:lstStyle/>
            <a:p/>
          </p:txBody>
        </p:sp>
        <p:sp>
          <p:nvSpPr>
            <p:cNvPr id="7" name="pl6"/>
            <p:cNvSpPr/>
            <p:nvPr/>
          </p:nvSpPr>
          <p:spPr>
            <a:xfrm>
              <a:off x="1899869" y="500126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8" name="pl7"/>
            <p:cNvSpPr/>
            <p:nvPr/>
          </p:nvSpPr>
          <p:spPr>
            <a:xfrm>
              <a:off x="1899869" y="443309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9" name="pl8"/>
            <p:cNvSpPr/>
            <p:nvPr/>
          </p:nvSpPr>
          <p:spPr>
            <a:xfrm>
              <a:off x="1899869" y="386491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 name="pl9"/>
            <p:cNvSpPr/>
            <p:nvPr/>
          </p:nvSpPr>
          <p:spPr>
            <a:xfrm>
              <a:off x="1899869" y="329673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1" name="pl10"/>
            <p:cNvSpPr/>
            <p:nvPr/>
          </p:nvSpPr>
          <p:spPr>
            <a:xfrm>
              <a:off x="1899869" y="272855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 name="pl11"/>
            <p:cNvSpPr/>
            <p:nvPr/>
          </p:nvSpPr>
          <p:spPr>
            <a:xfrm>
              <a:off x="1899869" y="216038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 name="pl12"/>
            <p:cNvSpPr/>
            <p:nvPr/>
          </p:nvSpPr>
          <p:spPr>
            <a:xfrm>
              <a:off x="189986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 name="pl13"/>
            <p:cNvSpPr/>
            <p:nvPr/>
          </p:nvSpPr>
          <p:spPr>
            <a:xfrm>
              <a:off x="1899869" y="471718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5" name="pl14"/>
            <p:cNvSpPr/>
            <p:nvPr/>
          </p:nvSpPr>
          <p:spPr>
            <a:xfrm>
              <a:off x="1899869" y="414900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6" name="pl15"/>
            <p:cNvSpPr/>
            <p:nvPr/>
          </p:nvSpPr>
          <p:spPr>
            <a:xfrm>
              <a:off x="1899869" y="358082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7" name="pl16"/>
            <p:cNvSpPr/>
            <p:nvPr/>
          </p:nvSpPr>
          <p:spPr>
            <a:xfrm>
              <a:off x="1899869" y="301264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8" name="pl17"/>
            <p:cNvSpPr/>
            <p:nvPr/>
          </p:nvSpPr>
          <p:spPr>
            <a:xfrm>
              <a:off x="1899869" y="244447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 name="rc18"/>
            <p:cNvSpPr/>
            <p:nvPr/>
          </p:nvSpPr>
          <p:spPr>
            <a:xfrm>
              <a:off x="220285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 name="rc19"/>
            <p:cNvSpPr/>
            <p:nvPr/>
          </p:nvSpPr>
          <p:spPr>
            <a:xfrm>
              <a:off x="220285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 name="rc20"/>
            <p:cNvSpPr/>
            <p:nvPr/>
          </p:nvSpPr>
          <p:spPr>
            <a:xfrm>
              <a:off x="220285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 name="rc21"/>
            <p:cNvSpPr/>
            <p:nvPr/>
          </p:nvSpPr>
          <p:spPr>
            <a:xfrm>
              <a:off x="2202853" y="5273994"/>
              <a:ext cx="237118" cy="1136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 name="rc22"/>
            <p:cNvSpPr/>
            <p:nvPr/>
          </p:nvSpPr>
          <p:spPr>
            <a:xfrm>
              <a:off x="246631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 name="rc23"/>
            <p:cNvSpPr/>
            <p:nvPr/>
          </p:nvSpPr>
          <p:spPr>
            <a:xfrm>
              <a:off x="246631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 name="rc24"/>
            <p:cNvSpPr/>
            <p:nvPr/>
          </p:nvSpPr>
          <p:spPr>
            <a:xfrm>
              <a:off x="246631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 name="rc25"/>
            <p:cNvSpPr/>
            <p:nvPr/>
          </p:nvSpPr>
          <p:spPr>
            <a:xfrm>
              <a:off x="2466318" y="5205813"/>
              <a:ext cx="237118" cy="7954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 name="rc26"/>
            <p:cNvSpPr/>
            <p:nvPr/>
          </p:nvSpPr>
          <p:spPr>
            <a:xfrm>
              <a:off x="2729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 name="rc27"/>
            <p:cNvSpPr/>
            <p:nvPr/>
          </p:nvSpPr>
          <p:spPr>
            <a:xfrm>
              <a:off x="272978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 name="rc28"/>
            <p:cNvSpPr/>
            <p:nvPr/>
          </p:nvSpPr>
          <p:spPr>
            <a:xfrm>
              <a:off x="272978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0" name="rc29"/>
            <p:cNvSpPr/>
            <p:nvPr/>
          </p:nvSpPr>
          <p:spPr>
            <a:xfrm>
              <a:off x="2729782" y="5228540"/>
              <a:ext cx="237118" cy="5681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1" name="rc30"/>
            <p:cNvSpPr/>
            <p:nvPr/>
          </p:nvSpPr>
          <p:spPr>
            <a:xfrm>
              <a:off x="299324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2" name="rc31"/>
            <p:cNvSpPr/>
            <p:nvPr/>
          </p:nvSpPr>
          <p:spPr>
            <a:xfrm>
              <a:off x="299324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3" name="rc32"/>
            <p:cNvSpPr/>
            <p:nvPr/>
          </p:nvSpPr>
          <p:spPr>
            <a:xfrm>
              <a:off x="299324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4" name="rc33"/>
            <p:cNvSpPr/>
            <p:nvPr/>
          </p:nvSpPr>
          <p:spPr>
            <a:xfrm>
              <a:off x="2993247" y="5273994"/>
              <a:ext cx="237118" cy="1136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5" name="rc34"/>
            <p:cNvSpPr/>
            <p:nvPr/>
          </p:nvSpPr>
          <p:spPr>
            <a:xfrm>
              <a:off x="325671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6" name="rc35"/>
            <p:cNvSpPr/>
            <p:nvPr/>
          </p:nvSpPr>
          <p:spPr>
            <a:xfrm>
              <a:off x="325671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7" name="rc36"/>
            <p:cNvSpPr/>
            <p:nvPr/>
          </p:nvSpPr>
          <p:spPr>
            <a:xfrm>
              <a:off x="325671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8" name="rc37"/>
            <p:cNvSpPr/>
            <p:nvPr/>
          </p:nvSpPr>
          <p:spPr>
            <a:xfrm>
              <a:off x="3256711" y="5194449"/>
              <a:ext cx="237118" cy="909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9" name="rc38"/>
            <p:cNvSpPr/>
            <p:nvPr/>
          </p:nvSpPr>
          <p:spPr>
            <a:xfrm>
              <a:off x="352017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0" name="rc39"/>
            <p:cNvSpPr/>
            <p:nvPr/>
          </p:nvSpPr>
          <p:spPr>
            <a:xfrm>
              <a:off x="352017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1" name="rc40"/>
            <p:cNvSpPr/>
            <p:nvPr/>
          </p:nvSpPr>
          <p:spPr>
            <a:xfrm>
              <a:off x="352017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2" name="rc41"/>
            <p:cNvSpPr/>
            <p:nvPr/>
          </p:nvSpPr>
          <p:spPr>
            <a:xfrm>
              <a:off x="3520176" y="5217176"/>
              <a:ext cx="237118" cy="681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3" name="rc42"/>
            <p:cNvSpPr/>
            <p:nvPr/>
          </p:nvSpPr>
          <p:spPr>
            <a:xfrm>
              <a:off x="378364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4" name="rc43"/>
            <p:cNvSpPr/>
            <p:nvPr/>
          </p:nvSpPr>
          <p:spPr>
            <a:xfrm>
              <a:off x="378364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 name="rc44"/>
            <p:cNvSpPr/>
            <p:nvPr/>
          </p:nvSpPr>
          <p:spPr>
            <a:xfrm>
              <a:off x="3783640" y="5273994"/>
              <a:ext cx="237118" cy="1136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6" name="rc45"/>
            <p:cNvSpPr/>
            <p:nvPr/>
          </p:nvSpPr>
          <p:spPr>
            <a:xfrm>
              <a:off x="3783640" y="5171722"/>
              <a:ext cx="237118" cy="10227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7" name="rc46"/>
            <p:cNvSpPr/>
            <p:nvPr/>
          </p:nvSpPr>
          <p:spPr>
            <a:xfrm>
              <a:off x="404710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8" name="rc47"/>
            <p:cNvSpPr/>
            <p:nvPr/>
          </p:nvSpPr>
          <p:spPr>
            <a:xfrm>
              <a:off x="404710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9" name="rc48"/>
            <p:cNvSpPr/>
            <p:nvPr/>
          </p:nvSpPr>
          <p:spPr>
            <a:xfrm>
              <a:off x="404710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0" name="rc49"/>
            <p:cNvSpPr/>
            <p:nvPr/>
          </p:nvSpPr>
          <p:spPr>
            <a:xfrm>
              <a:off x="4047105" y="5239904"/>
              <a:ext cx="237118" cy="454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1" name="rc50"/>
            <p:cNvSpPr/>
            <p:nvPr/>
          </p:nvSpPr>
          <p:spPr>
            <a:xfrm>
              <a:off x="431057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2" name="rc51"/>
            <p:cNvSpPr/>
            <p:nvPr/>
          </p:nvSpPr>
          <p:spPr>
            <a:xfrm>
              <a:off x="431057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3" name="rc52"/>
            <p:cNvSpPr/>
            <p:nvPr/>
          </p:nvSpPr>
          <p:spPr>
            <a:xfrm>
              <a:off x="431057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4" name="rc53"/>
            <p:cNvSpPr/>
            <p:nvPr/>
          </p:nvSpPr>
          <p:spPr>
            <a:xfrm>
              <a:off x="4310570" y="5262631"/>
              <a:ext cx="237118" cy="2272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5" name="rc54"/>
            <p:cNvSpPr/>
            <p:nvPr/>
          </p:nvSpPr>
          <p:spPr>
            <a:xfrm>
              <a:off x="4574034" y="5262631"/>
              <a:ext cx="237118" cy="2272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6" name="rc55"/>
            <p:cNvSpPr/>
            <p:nvPr/>
          </p:nvSpPr>
          <p:spPr>
            <a:xfrm>
              <a:off x="4574034" y="526263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7" name="rc56"/>
            <p:cNvSpPr/>
            <p:nvPr/>
          </p:nvSpPr>
          <p:spPr>
            <a:xfrm>
              <a:off x="4574034" y="5251267"/>
              <a:ext cx="237118" cy="1136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8" name="rc57"/>
            <p:cNvSpPr/>
            <p:nvPr/>
          </p:nvSpPr>
          <p:spPr>
            <a:xfrm>
              <a:off x="4574034" y="5217176"/>
              <a:ext cx="237118" cy="3409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9" name="pg58"/>
            <p:cNvSpPr/>
            <p:nvPr/>
          </p:nvSpPr>
          <p:spPr>
            <a:xfrm>
              <a:off x="2702556" y="2153563"/>
              <a:ext cx="1608892" cy="373922"/>
            </a:xfrm>
            <a:custGeom>
              <a:avLst/>
              <a:pathLst>
                <a:path w="1608892" h="373922">
                  <a:moveTo>
                    <a:pt x="31220" y="373922"/>
                  </a:moveTo>
                  <a:lnTo>
                    <a:pt x="1577672" y="373922"/>
                  </a:lnTo>
                  <a:lnTo>
                    <a:pt x="1576415" y="373897"/>
                  </a:lnTo>
                  <a:lnTo>
                    <a:pt x="1581435" y="373695"/>
                  </a:lnTo>
                  <a:lnTo>
                    <a:pt x="1586358" y="372690"/>
                  </a:lnTo>
                  <a:lnTo>
                    <a:pt x="1591056" y="370908"/>
                  </a:lnTo>
                  <a:lnTo>
                    <a:pt x="1595407" y="368396"/>
                  </a:lnTo>
                  <a:lnTo>
                    <a:pt x="1599299" y="365218"/>
                  </a:lnTo>
                  <a:lnTo>
                    <a:pt x="1602631" y="361457"/>
                  </a:lnTo>
                  <a:lnTo>
                    <a:pt x="1605316" y="357211"/>
                  </a:lnTo>
                  <a:lnTo>
                    <a:pt x="1607286" y="352588"/>
                  </a:lnTo>
                  <a:lnTo>
                    <a:pt x="1608488" y="347710"/>
                  </a:lnTo>
                  <a:lnTo>
                    <a:pt x="1608892" y="342702"/>
                  </a:lnTo>
                  <a:lnTo>
                    <a:pt x="1608892" y="31220"/>
                  </a:lnTo>
                  <a:lnTo>
                    <a:pt x="1608488" y="26212"/>
                  </a:lnTo>
                  <a:lnTo>
                    <a:pt x="1607286" y="21334"/>
                  </a:lnTo>
                  <a:lnTo>
                    <a:pt x="1605316" y="16711"/>
                  </a:lnTo>
                  <a:lnTo>
                    <a:pt x="1602631" y="12465"/>
                  </a:lnTo>
                  <a:lnTo>
                    <a:pt x="1599299" y="8704"/>
                  </a:lnTo>
                  <a:lnTo>
                    <a:pt x="1595407" y="5526"/>
                  </a:lnTo>
                  <a:lnTo>
                    <a:pt x="1591056" y="3014"/>
                  </a:lnTo>
                  <a:lnTo>
                    <a:pt x="1586358" y="1232"/>
                  </a:lnTo>
                  <a:lnTo>
                    <a:pt x="1581435" y="227"/>
                  </a:lnTo>
                  <a:lnTo>
                    <a:pt x="157767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0" name="tx59"/>
            <p:cNvSpPr/>
            <p:nvPr/>
          </p:nvSpPr>
          <p:spPr>
            <a:xfrm>
              <a:off x="2827439" y="2239827"/>
              <a:ext cx="1359127"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4 case(s)</a:t>
              </a:r>
            </a:p>
          </p:txBody>
        </p:sp>
        <p:sp>
          <p:nvSpPr>
            <p:cNvPr id="61" name="pg60"/>
            <p:cNvSpPr/>
            <p:nvPr/>
          </p:nvSpPr>
          <p:spPr>
            <a:xfrm>
              <a:off x="2872836" y="2394471"/>
              <a:ext cx="1268332" cy="311602"/>
            </a:xfrm>
            <a:custGeom>
              <a:avLst/>
              <a:pathLst>
                <a:path w="1268332" h="311602">
                  <a:moveTo>
                    <a:pt x="26017" y="311602"/>
                  </a:moveTo>
                  <a:lnTo>
                    <a:pt x="1242315" y="311602"/>
                  </a:lnTo>
                  <a:lnTo>
                    <a:pt x="1241268" y="311581"/>
                  </a:lnTo>
                  <a:lnTo>
                    <a:pt x="1245451" y="311412"/>
                  </a:lnTo>
                  <a:lnTo>
                    <a:pt x="1249554" y="310575"/>
                  </a:lnTo>
                  <a:lnTo>
                    <a:pt x="1253469" y="309090"/>
                  </a:lnTo>
                  <a:lnTo>
                    <a:pt x="1257095" y="306996"/>
                  </a:lnTo>
                  <a:lnTo>
                    <a:pt x="1260338" y="304348"/>
                  </a:lnTo>
                  <a:lnTo>
                    <a:pt x="1263114" y="301214"/>
                  </a:lnTo>
                  <a:lnTo>
                    <a:pt x="1265352" y="297675"/>
                  </a:lnTo>
                  <a:lnTo>
                    <a:pt x="1266993" y="293823"/>
                  </a:lnTo>
                  <a:lnTo>
                    <a:pt x="1267995" y="289758"/>
                  </a:lnTo>
                  <a:lnTo>
                    <a:pt x="1268332" y="285585"/>
                  </a:lnTo>
                  <a:lnTo>
                    <a:pt x="1268332" y="26017"/>
                  </a:lnTo>
                  <a:lnTo>
                    <a:pt x="1267995" y="21843"/>
                  </a:lnTo>
                  <a:lnTo>
                    <a:pt x="1266993" y="17778"/>
                  </a:lnTo>
                  <a:lnTo>
                    <a:pt x="1265352" y="13926"/>
                  </a:lnTo>
                  <a:lnTo>
                    <a:pt x="1263114" y="10387"/>
                  </a:lnTo>
                  <a:lnTo>
                    <a:pt x="1260338" y="7253"/>
                  </a:lnTo>
                  <a:lnTo>
                    <a:pt x="1257095" y="4605"/>
                  </a:lnTo>
                  <a:lnTo>
                    <a:pt x="1253469" y="2511"/>
                  </a:lnTo>
                  <a:lnTo>
                    <a:pt x="1249554" y="1027"/>
                  </a:lnTo>
                  <a:lnTo>
                    <a:pt x="1245451" y="189"/>
                  </a:lnTo>
                  <a:lnTo>
                    <a:pt x="1242315"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2" name="tx61"/>
            <p:cNvSpPr/>
            <p:nvPr/>
          </p:nvSpPr>
          <p:spPr>
            <a:xfrm>
              <a:off x="2976905" y="2466357"/>
              <a:ext cx="1060195"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49 case(s)</a:t>
              </a:r>
            </a:p>
          </p:txBody>
        </p:sp>
        <p:sp>
          <p:nvSpPr>
            <p:cNvPr id="63" name="rc62"/>
            <p:cNvSpPr/>
            <p:nvPr/>
          </p:nvSpPr>
          <p:spPr>
            <a:xfrm>
              <a:off x="1899869" y="2153563"/>
              <a:ext cx="3214267" cy="3131794"/>
            </a:xfrm>
            <a:prstGeom prst="rect">
              <a:avLst/>
            </a:prstGeom>
            <a:ln w="13550" cap="rnd">
              <a:solidFill>
                <a:srgbClr val="333333">
                  <a:alpha val="100000"/>
                </a:srgbClr>
              </a:solidFill>
              <a:prstDash val="solid"/>
              <a:round/>
            </a:ln>
          </p:spPr>
          <p:txBody>
            <a:bodyPr/>
            <a:lstStyle/>
            <a:p/>
          </p:txBody>
        </p:sp>
        <p:sp>
          <p:nvSpPr>
            <p:cNvPr id="64" name="rc63"/>
            <p:cNvSpPr/>
            <p:nvPr/>
          </p:nvSpPr>
          <p:spPr>
            <a:xfrm>
              <a:off x="5114136" y="2153563"/>
              <a:ext cx="3214267" cy="3131794"/>
            </a:xfrm>
            <a:prstGeom prst="rect">
              <a:avLst/>
            </a:prstGeom>
            <a:solidFill>
              <a:srgbClr val="FFFFFF">
                <a:alpha val="100000"/>
              </a:srgbClr>
            </a:solidFill>
          </p:spPr>
          <p:txBody>
            <a:bodyPr/>
            <a:lstStyle/>
            <a:p/>
          </p:txBody>
        </p:sp>
        <p:sp>
          <p:nvSpPr>
            <p:cNvPr id="65" name="pl64"/>
            <p:cNvSpPr/>
            <p:nvPr/>
          </p:nvSpPr>
          <p:spPr>
            <a:xfrm>
              <a:off x="5114136" y="500126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6" name="pl65"/>
            <p:cNvSpPr/>
            <p:nvPr/>
          </p:nvSpPr>
          <p:spPr>
            <a:xfrm>
              <a:off x="5114136" y="443309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7" name="pl66"/>
            <p:cNvSpPr/>
            <p:nvPr/>
          </p:nvSpPr>
          <p:spPr>
            <a:xfrm>
              <a:off x="5114136" y="386491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8" name="pl67"/>
            <p:cNvSpPr/>
            <p:nvPr/>
          </p:nvSpPr>
          <p:spPr>
            <a:xfrm>
              <a:off x="5114136" y="329673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9" name="pl68"/>
            <p:cNvSpPr/>
            <p:nvPr/>
          </p:nvSpPr>
          <p:spPr>
            <a:xfrm>
              <a:off x="5114136" y="272855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0" name="pl69"/>
            <p:cNvSpPr/>
            <p:nvPr/>
          </p:nvSpPr>
          <p:spPr>
            <a:xfrm>
              <a:off x="5114136" y="216038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1" name="pl70"/>
            <p:cNvSpPr/>
            <p:nvPr/>
          </p:nvSpPr>
          <p:spPr>
            <a:xfrm>
              <a:off x="5114136"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2" name="pl71"/>
            <p:cNvSpPr/>
            <p:nvPr/>
          </p:nvSpPr>
          <p:spPr>
            <a:xfrm>
              <a:off x="5114136" y="471718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3" name="pl72"/>
            <p:cNvSpPr/>
            <p:nvPr/>
          </p:nvSpPr>
          <p:spPr>
            <a:xfrm>
              <a:off x="5114136" y="414900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4" name="pl73"/>
            <p:cNvSpPr/>
            <p:nvPr/>
          </p:nvSpPr>
          <p:spPr>
            <a:xfrm>
              <a:off x="5114136" y="358082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5" name="pl74"/>
            <p:cNvSpPr/>
            <p:nvPr/>
          </p:nvSpPr>
          <p:spPr>
            <a:xfrm>
              <a:off x="5114136" y="301264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6" name="pl75"/>
            <p:cNvSpPr/>
            <p:nvPr/>
          </p:nvSpPr>
          <p:spPr>
            <a:xfrm>
              <a:off x="5114136" y="244447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7" name="rc76"/>
            <p:cNvSpPr/>
            <p:nvPr/>
          </p:nvSpPr>
          <p:spPr>
            <a:xfrm>
              <a:off x="5153656" y="5262631"/>
              <a:ext cx="237118" cy="2272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8" name="rc77"/>
            <p:cNvSpPr/>
            <p:nvPr/>
          </p:nvSpPr>
          <p:spPr>
            <a:xfrm>
              <a:off x="5153656" y="526263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9" name="rc78"/>
            <p:cNvSpPr/>
            <p:nvPr/>
          </p:nvSpPr>
          <p:spPr>
            <a:xfrm>
              <a:off x="5153656" y="526263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0" name="rc79"/>
            <p:cNvSpPr/>
            <p:nvPr/>
          </p:nvSpPr>
          <p:spPr>
            <a:xfrm>
              <a:off x="5153656" y="5228540"/>
              <a:ext cx="237118" cy="3409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1" name="rc80"/>
            <p:cNvSpPr/>
            <p:nvPr/>
          </p:nvSpPr>
          <p:spPr>
            <a:xfrm>
              <a:off x="5417121" y="5205813"/>
              <a:ext cx="237118" cy="7954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2" name="rc81"/>
            <p:cNvSpPr/>
            <p:nvPr/>
          </p:nvSpPr>
          <p:spPr>
            <a:xfrm>
              <a:off x="5417121" y="520581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3" name="rc82"/>
            <p:cNvSpPr/>
            <p:nvPr/>
          </p:nvSpPr>
          <p:spPr>
            <a:xfrm>
              <a:off x="5417121" y="5103541"/>
              <a:ext cx="237118" cy="10227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4" name="rc83"/>
            <p:cNvSpPr/>
            <p:nvPr/>
          </p:nvSpPr>
          <p:spPr>
            <a:xfrm>
              <a:off x="5417121" y="5023996"/>
              <a:ext cx="237118" cy="7954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5" name="rc84"/>
            <p:cNvSpPr/>
            <p:nvPr/>
          </p:nvSpPr>
          <p:spPr>
            <a:xfrm>
              <a:off x="5680585" y="5171722"/>
              <a:ext cx="237118" cy="11363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5680585" y="5148995"/>
              <a:ext cx="237118" cy="2272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5680585" y="5126268"/>
              <a:ext cx="237118" cy="2272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5680585" y="4955815"/>
              <a:ext cx="237118" cy="1704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5944050" y="5080814"/>
              <a:ext cx="237118" cy="20454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5944050" y="508081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5944050" y="5035360"/>
              <a:ext cx="237118" cy="4545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5944050" y="4830816"/>
              <a:ext cx="237118" cy="20454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6207514" y="5103541"/>
              <a:ext cx="237118" cy="18181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6207514" y="5092177"/>
              <a:ext cx="237118" cy="1136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6207514" y="5069450"/>
              <a:ext cx="237118" cy="2272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6207514" y="4739907"/>
              <a:ext cx="237118" cy="32954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rc96"/>
            <p:cNvSpPr/>
            <p:nvPr/>
          </p:nvSpPr>
          <p:spPr>
            <a:xfrm>
              <a:off x="6470979" y="5126268"/>
              <a:ext cx="237118" cy="15908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6470979" y="4421728"/>
              <a:ext cx="237118" cy="70454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6470979" y="4410364"/>
              <a:ext cx="237118" cy="1136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6470979" y="4171730"/>
              <a:ext cx="237118" cy="2386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rc100"/>
            <p:cNvSpPr/>
            <p:nvPr/>
          </p:nvSpPr>
          <p:spPr>
            <a:xfrm>
              <a:off x="6734443" y="5126268"/>
              <a:ext cx="237118" cy="15908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2" name="rc101"/>
            <p:cNvSpPr/>
            <p:nvPr/>
          </p:nvSpPr>
          <p:spPr>
            <a:xfrm>
              <a:off x="6734443" y="4376274"/>
              <a:ext cx="237118" cy="74999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3" name="rc102"/>
            <p:cNvSpPr/>
            <p:nvPr/>
          </p:nvSpPr>
          <p:spPr>
            <a:xfrm>
              <a:off x="6734443" y="4353547"/>
              <a:ext cx="237118" cy="2272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4" name="rc103"/>
            <p:cNvSpPr/>
            <p:nvPr/>
          </p:nvSpPr>
          <p:spPr>
            <a:xfrm>
              <a:off x="6734443" y="4228548"/>
              <a:ext cx="237118" cy="12499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5" name="rc104"/>
            <p:cNvSpPr/>
            <p:nvPr/>
          </p:nvSpPr>
          <p:spPr>
            <a:xfrm>
              <a:off x="6997908" y="5262631"/>
              <a:ext cx="237118" cy="2272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6" name="rc105"/>
            <p:cNvSpPr/>
            <p:nvPr/>
          </p:nvSpPr>
          <p:spPr>
            <a:xfrm>
              <a:off x="6997908" y="526263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7" name="rc106"/>
            <p:cNvSpPr/>
            <p:nvPr/>
          </p:nvSpPr>
          <p:spPr>
            <a:xfrm>
              <a:off x="6997908" y="526263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8" name="rc107"/>
            <p:cNvSpPr/>
            <p:nvPr/>
          </p:nvSpPr>
          <p:spPr>
            <a:xfrm>
              <a:off x="6997908" y="5183086"/>
              <a:ext cx="237118" cy="7954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9" name="rc108"/>
            <p:cNvSpPr/>
            <p:nvPr/>
          </p:nvSpPr>
          <p:spPr>
            <a:xfrm>
              <a:off x="7261373" y="5251267"/>
              <a:ext cx="237118" cy="3409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0" name="rc109"/>
            <p:cNvSpPr/>
            <p:nvPr/>
          </p:nvSpPr>
          <p:spPr>
            <a:xfrm>
              <a:off x="7261373" y="525126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1" name="rc110"/>
            <p:cNvSpPr/>
            <p:nvPr/>
          </p:nvSpPr>
          <p:spPr>
            <a:xfrm>
              <a:off x="7261373" y="525126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2" name="rc111"/>
            <p:cNvSpPr/>
            <p:nvPr/>
          </p:nvSpPr>
          <p:spPr>
            <a:xfrm>
              <a:off x="7261373" y="5217176"/>
              <a:ext cx="237118" cy="3409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3" name="rc112"/>
            <p:cNvSpPr/>
            <p:nvPr/>
          </p:nvSpPr>
          <p:spPr>
            <a:xfrm>
              <a:off x="752483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4" name="rc113"/>
            <p:cNvSpPr/>
            <p:nvPr/>
          </p:nvSpPr>
          <p:spPr>
            <a:xfrm>
              <a:off x="752483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5" name="rc114"/>
            <p:cNvSpPr/>
            <p:nvPr/>
          </p:nvSpPr>
          <p:spPr>
            <a:xfrm>
              <a:off x="7524837" y="5273994"/>
              <a:ext cx="237118" cy="1136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6" name="rc115"/>
            <p:cNvSpPr/>
            <p:nvPr/>
          </p:nvSpPr>
          <p:spPr>
            <a:xfrm>
              <a:off x="7524837" y="5183086"/>
              <a:ext cx="237118" cy="909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7" name="rc116"/>
            <p:cNvSpPr/>
            <p:nvPr/>
          </p:nvSpPr>
          <p:spPr>
            <a:xfrm>
              <a:off x="7788302" y="5217176"/>
              <a:ext cx="237118" cy="6818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8" name="rc117"/>
            <p:cNvSpPr/>
            <p:nvPr/>
          </p:nvSpPr>
          <p:spPr>
            <a:xfrm>
              <a:off x="7788302" y="521717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9" name="rc118"/>
            <p:cNvSpPr/>
            <p:nvPr/>
          </p:nvSpPr>
          <p:spPr>
            <a:xfrm>
              <a:off x="7788302" y="5092177"/>
              <a:ext cx="237118" cy="12499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0" name="rc119"/>
            <p:cNvSpPr/>
            <p:nvPr/>
          </p:nvSpPr>
          <p:spPr>
            <a:xfrm>
              <a:off x="7788302" y="5058087"/>
              <a:ext cx="237118" cy="3409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1" name="rc120"/>
            <p:cNvSpPr/>
            <p:nvPr/>
          </p:nvSpPr>
          <p:spPr>
            <a:xfrm>
              <a:off x="805176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2" name="rc121"/>
            <p:cNvSpPr/>
            <p:nvPr/>
          </p:nvSpPr>
          <p:spPr>
            <a:xfrm>
              <a:off x="805176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3" name="rc122"/>
            <p:cNvSpPr/>
            <p:nvPr/>
          </p:nvSpPr>
          <p:spPr>
            <a:xfrm>
              <a:off x="8051766" y="5148995"/>
              <a:ext cx="237118" cy="13636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4" name="rc123"/>
            <p:cNvSpPr/>
            <p:nvPr/>
          </p:nvSpPr>
          <p:spPr>
            <a:xfrm>
              <a:off x="8051766" y="5103541"/>
              <a:ext cx="237118" cy="454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5" name="pg124"/>
            <p:cNvSpPr/>
            <p:nvPr/>
          </p:nvSpPr>
          <p:spPr>
            <a:xfrm>
              <a:off x="5868550"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6" name="tx125"/>
            <p:cNvSpPr/>
            <p:nvPr/>
          </p:nvSpPr>
          <p:spPr>
            <a:xfrm>
              <a:off x="5993432"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267 case(s)</a:t>
              </a:r>
            </a:p>
          </p:txBody>
        </p:sp>
        <p:sp>
          <p:nvSpPr>
            <p:cNvPr id="127" name="pg126"/>
            <p:cNvSpPr/>
            <p:nvPr/>
          </p:nvSpPr>
          <p:spPr>
            <a:xfrm>
              <a:off x="6066990"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8" name="tx127"/>
            <p:cNvSpPr/>
            <p:nvPr/>
          </p:nvSpPr>
          <p:spPr>
            <a:xfrm>
              <a:off x="6171058"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270 case(s)</a:t>
              </a:r>
            </a:p>
          </p:txBody>
        </p:sp>
        <p:sp>
          <p:nvSpPr>
            <p:cNvPr id="129" name="rc128"/>
            <p:cNvSpPr/>
            <p:nvPr/>
          </p:nvSpPr>
          <p:spPr>
            <a:xfrm>
              <a:off x="5114136" y="2153563"/>
              <a:ext cx="3214267" cy="3131794"/>
            </a:xfrm>
            <a:prstGeom prst="rect">
              <a:avLst/>
            </a:prstGeom>
            <a:ln w="13550" cap="rnd">
              <a:solidFill>
                <a:srgbClr val="333333">
                  <a:alpha val="100000"/>
                </a:srgbClr>
              </a:solidFill>
              <a:prstDash val="solid"/>
              <a:round/>
            </a:ln>
          </p:spPr>
          <p:txBody>
            <a:bodyPr/>
            <a:lstStyle/>
            <a:p/>
          </p:txBody>
        </p:sp>
        <p:sp>
          <p:nvSpPr>
            <p:cNvPr id="130" name="rc129"/>
            <p:cNvSpPr/>
            <p:nvPr/>
          </p:nvSpPr>
          <p:spPr>
            <a:xfrm>
              <a:off x="8328404" y="2153563"/>
              <a:ext cx="3214267" cy="3131794"/>
            </a:xfrm>
            <a:prstGeom prst="rect">
              <a:avLst/>
            </a:prstGeom>
            <a:solidFill>
              <a:srgbClr val="FFFFFF">
                <a:alpha val="100000"/>
              </a:srgbClr>
            </a:solidFill>
          </p:spPr>
          <p:txBody>
            <a:bodyPr/>
            <a:lstStyle/>
            <a:p/>
          </p:txBody>
        </p:sp>
        <p:sp>
          <p:nvSpPr>
            <p:cNvPr id="131" name="pl130"/>
            <p:cNvSpPr/>
            <p:nvPr/>
          </p:nvSpPr>
          <p:spPr>
            <a:xfrm>
              <a:off x="8328404" y="500126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2" name="pl131"/>
            <p:cNvSpPr/>
            <p:nvPr/>
          </p:nvSpPr>
          <p:spPr>
            <a:xfrm>
              <a:off x="8328404" y="443309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3" name="pl132"/>
            <p:cNvSpPr/>
            <p:nvPr/>
          </p:nvSpPr>
          <p:spPr>
            <a:xfrm>
              <a:off x="8328404" y="386491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4" name="pl133"/>
            <p:cNvSpPr/>
            <p:nvPr/>
          </p:nvSpPr>
          <p:spPr>
            <a:xfrm>
              <a:off x="8328404" y="329673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5" name="pl134"/>
            <p:cNvSpPr/>
            <p:nvPr/>
          </p:nvSpPr>
          <p:spPr>
            <a:xfrm>
              <a:off x="8328404" y="272855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6" name="pl135"/>
            <p:cNvSpPr/>
            <p:nvPr/>
          </p:nvSpPr>
          <p:spPr>
            <a:xfrm>
              <a:off x="8328404" y="216038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7" name="pl136"/>
            <p:cNvSpPr/>
            <p:nvPr/>
          </p:nvSpPr>
          <p:spPr>
            <a:xfrm>
              <a:off x="8328404"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8" name="pl137"/>
            <p:cNvSpPr/>
            <p:nvPr/>
          </p:nvSpPr>
          <p:spPr>
            <a:xfrm>
              <a:off x="8328404" y="471718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9" name="pl138"/>
            <p:cNvSpPr/>
            <p:nvPr/>
          </p:nvSpPr>
          <p:spPr>
            <a:xfrm>
              <a:off x="8328404" y="414900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0" name="pl139"/>
            <p:cNvSpPr/>
            <p:nvPr/>
          </p:nvSpPr>
          <p:spPr>
            <a:xfrm>
              <a:off x="8328404" y="358082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1" name="pl140"/>
            <p:cNvSpPr/>
            <p:nvPr/>
          </p:nvSpPr>
          <p:spPr>
            <a:xfrm>
              <a:off x="8328404" y="301264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2" name="pl141"/>
            <p:cNvSpPr/>
            <p:nvPr/>
          </p:nvSpPr>
          <p:spPr>
            <a:xfrm>
              <a:off x="8328404" y="244447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3" name="rc142"/>
            <p:cNvSpPr/>
            <p:nvPr/>
          </p:nvSpPr>
          <p:spPr>
            <a:xfrm>
              <a:off x="8367924" y="5069450"/>
              <a:ext cx="237118" cy="21590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4" name="rc143"/>
            <p:cNvSpPr/>
            <p:nvPr/>
          </p:nvSpPr>
          <p:spPr>
            <a:xfrm>
              <a:off x="8367924" y="4933088"/>
              <a:ext cx="237118" cy="13636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5" name="rc144"/>
            <p:cNvSpPr/>
            <p:nvPr/>
          </p:nvSpPr>
          <p:spPr>
            <a:xfrm>
              <a:off x="8367924" y="4808089"/>
              <a:ext cx="237118" cy="12499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6" name="rc145"/>
            <p:cNvSpPr/>
            <p:nvPr/>
          </p:nvSpPr>
          <p:spPr>
            <a:xfrm>
              <a:off x="8367924" y="4455819"/>
              <a:ext cx="237118" cy="3522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7" name="rc146"/>
            <p:cNvSpPr/>
            <p:nvPr/>
          </p:nvSpPr>
          <p:spPr>
            <a:xfrm>
              <a:off x="8631388" y="5239904"/>
              <a:ext cx="237118" cy="4545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8" name="rc147"/>
            <p:cNvSpPr/>
            <p:nvPr/>
          </p:nvSpPr>
          <p:spPr>
            <a:xfrm>
              <a:off x="8631388" y="4444455"/>
              <a:ext cx="237118" cy="79544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9" name="rc148"/>
            <p:cNvSpPr/>
            <p:nvPr/>
          </p:nvSpPr>
          <p:spPr>
            <a:xfrm>
              <a:off x="8631388" y="3842187"/>
              <a:ext cx="237118" cy="60226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0" name="rc149"/>
            <p:cNvSpPr/>
            <p:nvPr/>
          </p:nvSpPr>
          <p:spPr>
            <a:xfrm>
              <a:off x="8631388" y="3762642"/>
              <a:ext cx="237118" cy="7954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1" name="rc150"/>
            <p:cNvSpPr/>
            <p:nvPr/>
          </p:nvSpPr>
          <p:spPr>
            <a:xfrm>
              <a:off x="889485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2" name="rc151"/>
            <p:cNvSpPr/>
            <p:nvPr/>
          </p:nvSpPr>
          <p:spPr>
            <a:xfrm>
              <a:off x="8894853" y="4603545"/>
              <a:ext cx="237118" cy="68181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3" name="rc152"/>
            <p:cNvSpPr/>
            <p:nvPr/>
          </p:nvSpPr>
          <p:spPr>
            <a:xfrm>
              <a:off x="8894853" y="2887649"/>
              <a:ext cx="237118" cy="171589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4" name="rc153"/>
            <p:cNvSpPr/>
            <p:nvPr/>
          </p:nvSpPr>
          <p:spPr>
            <a:xfrm>
              <a:off x="8894853" y="2876285"/>
              <a:ext cx="237118" cy="1136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5" name="rc154"/>
            <p:cNvSpPr/>
            <p:nvPr/>
          </p:nvSpPr>
          <p:spPr>
            <a:xfrm>
              <a:off x="9158317" y="5251267"/>
              <a:ext cx="237118" cy="3409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6" name="rc155"/>
            <p:cNvSpPr/>
            <p:nvPr/>
          </p:nvSpPr>
          <p:spPr>
            <a:xfrm>
              <a:off x="9158317" y="4830816"/>
              <a:ext cx="237118" cy="42045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7" name="rc156"/>
            <p:cNvSpPr/>
            <p:nvPr/>
          </p:nvSpPr>
          <p:spPr>
            <a:xfrm>
              <a:off x="9158317" y="4239911"/>
              <a:ext cx="237118" cy="59090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8" name="rc157"/>
            <p:cNvSpPr/>
            <p:nvPr/>
          </p:nvSpPr>
          <p:spPr>
            <a:xfrm>
              <a:off x="9158317" y="4239911"/>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9" name="rc158"/>
            <p:cNvSpPr/>
            <p:nvPr/>
          </p:nvSpPr>
          <p:spPr>
            <a:xfrm>
              <a:off x="9421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0" name="rc159"/>
            <p:cNvSpPr/>
            <p:nvPr/>
          </p:nvSpPr>
          <p:spPr>
            <a:xfrm>
              <a:off x="9421782" y="5103541"/>
              <a:ext cx="237118" cy="18181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1" name="rc160"/>
            <p:cNvSpPr/>
            <p:nvPr/>
          </p:nvSpPr>
          <p:spPr>
            <a:xfrm>
              <a:off x="9421782" y="4876270"/>
              <a:ext cx="237118" cy="22727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2" name="rc161"/>
            <p:cNvSpPr/>
            <p:nvPr/>
          </p:nvSpPr>
          <p:spPr>
            <a:xfrm>
              <a:off x="9421782" y="4864906"/>
              <a:ext cx="237118" cy="1136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3" name="rc162"/>
            <p:cNvSpPr/>
            <p:nvPr/>
          </p:nvSpPr>
          <p:spPr>
            <a:xfrm>
              <a:off x="994871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4" name="rc163"/>
            <p:cNvSpPr/>
            <p:nvPr/>
          </p:nvSpPr>
          <p:spPr>
            <a:xfrm>
              <a:off x="994871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5" name="rc164"/>
            <p:cNvSpPr/>
            <p:nvPr/>
          </p:nvSpPr>
          <p:spPr>
            <a:xfrm>
              <a:off x="9948711" y="5273994"/>
              <a:ext cx="237118" cy="1136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6" name="rc165"/>
            <p:cNvSpPr/>
            <p:nvPr/>
          </p:nvSpPr>
          <p:spPr>
            <a:xfrm>
              <a:off x="9948711" y="5273994"/>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7" name="rc166"/>
            <p:cNvSpPr/>
            <p:nvPr/>
          </p:nvSpPr>
          <p:spPr>
            <a:xfrm>
              <a:off x="1021217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8" name="rc167"/>
            <p:cNvSpPr/>
            <p:nvPr/>
          </p:nvSpPr>
          <p:spPr>
            <a:xfrm>
              <a:off x="1021217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9" name="rc168"/>
            <p:cNvSpPr/>
            <p:nvPr/>
          </p:nvSpPr>
          <p:spPr>
            <a:xfrm>
              <a:off x="10212176" y="5273994"/>
              <a:ext cx="237118" cy="1136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0" name="rc169"/>
            <p:cNvSpPr/>
            <p:nvPr/>
          </p:nvSpPr>
          <p:spPr>
            <a:xfrm>
              <a:off x="10212176" y="5273994"/>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1" name="rc170"/>
            <p:cNvSpPr/>
            <p:nvPr/>
          </p:nvSpPr>
          <p:spPr>
            <a:xfrm>
              <a:off x="1100256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2" name="rc171"/>
            <p:cNvSpPr/>
            <p:nvPr/>
          </p:nvSpPr>
          <p:spPr>
            <a:xfrm>
              <a:off x="1100256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3" name="rc172"/>
            <p:cNvSpPr/>
            <p:nvPr/>
          </p:nvSpPr>
          <p:spPr>
            <a:xfrm>
              <a:off x="11002569" y="5262631"/>
              <a:ext cx="237118" cy="2272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4" name="rc173"/>
            <p:cNvSpPr/>
            <p:nvPr/>
          </p:nvSpPr>
          <p:spPr>
            <a:xfrm>
              <a:off x="11002569" y="5262631"/>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5" name="rc174"/>
            <p:cNvSpPr/>
            <p:nvPr/>
          </p:nvSpPr>
          <p:spPr>
            <a:xfrm>
              <a:off x="1126603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6" name="rc175"/>
            <p:cNvSpPr/>
            <p:nvPr/>
          </p:nvSpPr>
          <p:spPr>
            <a:xfrm>
              <a:off x="1126603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7" name="rc176"/>
            <p:cNvSpPr/>
            <p:nvPr/>
          </p:nvSpPr>
          <p:spPr>
            <a:xfrm>
              <a:off x="11266034" y="5239904"/>
              <a:ext cx="237118" cy="4545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8" name="rc177"/>
            <p:cNvSpPr/>
            <p:nvPr/>
          </p:nvSpPr>
          <p:spPr>
            <a:xfrm>
              <a:off x="11266034" y="5183086"/>
              <a:ext cx="237118" cy="5681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9" name="pg178"/>
            <p:cNvSpPr/>
            <p:nvPr/>
          </p:nvSpPr>
          <p:spPr>
            <a:xfrm>
              <a:off x="9082817"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80" name="tx179"/>
            <p:cNvSpPr/>
            <p:nvPr/>
          </p:nvSpPr>
          <p:spPr>
            <a:xfrm>
              <a:off x="9207700"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516 case(s)</a:t>
              </a:r>
            </a:p>
          </p:txBody>
        </p:sp>
        <p:sp>
          <p:nvSpPr>
            <p:cNvPr id="181" name="pg180"/>
            <p:cNvSpPr/>
            <p:nvPr/>
          </p:nvSpPr>
          <p:spPr>
            <a:xfrm>
              <a:off x="9281257"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82" name="tx181"/>
            <p:cNvSpPr/>
            <p:nvPr/>
          </p:nvSpPr>
          <p:spPr>
            <a:xfrm>
              <a:off x="9385326"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463 case(s)</a:t>
              </a:r>
            </a:p>
          </p:txBody>
        </p:sp>
        <p:sp>
          <p:nvSpPr>
            <p:cNvPr id="183" name="rc182"/>
            <p:cNvSpPr/>
            <p:nvPr/>
          </p:nvSpPr>
          <p:spPr>
            <a:xfrm>
              <a:off x="8328404" y="2153563"/>
              <a:ext cx="3214267" cy="3131794"/>
            </a:xfrm>
            <a:prstGeom prst="rect">
              <a:avLst/>
            </a:prstGeom>
            <a:ln w="13550" cap="rnd">
              <a:solidFill>
                <a:srgbClr val="333333">
                  <a:alpha val="100000"/>
                </a:srgbClr>
              </a:solidFill>
              <a:prstDash val="solid"/>
              <a:round/>
            </a:ln>
          </p:spPr>
          <p:txBody>
            <a:bodyPr/>
            <a:lstStyle/>
            <a:p/>
          </p:txBody>
        </p:sp>
        <p:sp>
          <p:nvSpPr>
            <p:cNvPr id="184" name="rc183"/>
            <p:cNvSpPr/>
            <p:nvPr/>
          </p:nvSpPr>
          <p:spPr>
            <a:xfrm>
              <a:off x="11542672" y="2153563"/>
              <a:ext cx="3214267" cy="3131794"/>
            </a:xfrm>
            <a:prstGeom prst="rect">
              <a:avLst/>
            </a:prstGeom>
            <a:solidFill>
              <a:srgbClr val="FFFFFF">
                <a:alpha val="100000"/>
              </a:srgbClr>
            </a:solidFill>
          </p:spPr>
          <p:txBody>
            <a:bodyPr/>
            <a:lstStyle/>
            <a:p/>
          </p:txBody>
        </p:sp>
        <p:sp>
          <p:nvSpPr>
            <p:cNvPr id="185" name="pl184"/>
            <p:cNvSpPr/>
            <p:nvPr/>
          </p:nvSpPr>
          <p:spPr>
            <a:xfrm>
              <a:off x="11542672" y="500126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86" name="pl185"/>
            <p:cNvSpPr/>
            <p:nvPr/>
          </p:nvSpPr>
          <p:spPr>
            <a:xfrm>
              <a:off x="11542672" y="443309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87" name="pl186"/>
            <p:cNvSpPr/>
            <p:nvPr/>
          </p:nvSpPr>
          <p:spPr>
            <a:xfrm>
              <a:off x="11542672" y="386491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88" name="pl187"/>
            <p:cNvSpPr/>
            <p:nvPr/>
          </p:nvSpPr>
          <p:spPr>
            <a:xfrm>
              <a:off x="11542672" y="329673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89" name="pl188"/>
            <p:cNvSpPr/>
            <p:nvPr/>
          </p:nvSpPr>
          <p:spPr>
            <a:xfrm>
              <a:off x="11542672" y="272855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0" name="pl189"/>
            <p:cNvSpPr/>
            <p:nvPr/>
          </p:nvSpPr>
          <p:spPr>
            <a:xfrm>
              <a:off x="11542672" y="216038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1" name="pl190"/>
            <p:cNvSpPr/>
            <p:nvPr/>
          </p:nvSpPr>
          <p:spPr>
            <a:xfrm>
              <a:off x="11542672"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2" name="pl191"/>
            <p:cNvSpPr/>
            <p:nvPr/>
          </p:nvSpPr>
          <p:spPr>
            <a:xfrm>
              <a:off x="11542672" y="471718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3" name="pl192"/>
            <p:cNvSpPr/>
            <p:nvPr/>
          </p:nvSpPr>
          <p:spPr>
            <a:xfrm>
              <a:off x="11542672" y="414900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4" name="pl193"/>
            <p:cNvSpPr/>
            <p:nvPr/>
          </p:nvSpPr>
          <p:spPr>
            <a:xfrm>
              <a:off x="11542672" y="358082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5" name="pl194"/>
            <p:cNvSpPr/>
            <p:nvPr/>
          </p:nvSpPr>
          <p:spPr>
            <a:xfrm>
              <a:off x="11542672" y="301264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6" name="pl195"/>
            <p:cNvSpPr/>
            <p:nvPr/>
          </p:nvSpPr>
          <p:spPr>
            <a:xfrm>
              <a:off x="11542672" y="244447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7" name="rc196"/>
            <p:cNvSpPr/>
            <p:nvPr/>
          </p:nvSpPr>
          <p:spPr>
            <a:xfrm>
              <a:off x="11582191" y="5035360"/>
              <a:ext cx="237118" cy="24999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8" name="rc197"/>
            <p:cNvSpPr/>
            <p:nvPr/>
          </p:nvSpPr>
          <p:spPr>
            <a:xfrm>
              <a:off x="11582191" y="5023996"/>
              <a:ext cx="237118" cy="1136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9" name="rc198"/>
            <p:cNvSpPr/>
            <p:nvPr/>
          </p:nvSpPr>
          <p:spPr>
            <a:xfrm>
              <a:off x="11582191" y="5001269"/>
              <a:ext cx="237118" cy="2272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0" name="rc199"/>
            <p:cNvSpPr/>
            <p:nvPr/>
          </p:nvSpPr>
          <p:spPr>
            <a:xfrm>
              <a:off x="11582191" y="4796725"/>
              <a:ext cx="237118" cy="20454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1" name="rc200"/>
            <p:cNvSpPr/>
            <p:nvPr/>
          </p:nvSpPr>
          <p:spPr>
            <a:xfrm>
              <a:off x="11845656" y="4967178"/>
              <a:ext cx="237118" cy="31817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2" name="rc201"/>
            <p:cNvSpPr/>
            <p:nvPr/>
          </p:nvSpPr>
          <p:spPr>
            <a:xfrm>
              <a:off x="11845656" y="496717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3" name="rc202"/>
            <p:cNvSpPr/>
            <p:nvPr/>
          </p:nvSpPr>
          <p:spPr>
            <a:xfrm>
              <a:off x="11845656" y="4944451"/>
              <a:ext cx="237118" cy="2272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4" name="rc203"/>
            <p:cNvSpPr/>
            <p:nvPr/>
          </p:nvSpPr>
          <p:spPr>
            <a:xfrm>
              <a:off x="11845656" y="4614908"/>
              <a:ext cx="237118" cy="32954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5" name="rc204"/>
            <p:cNvSpPr/>
            <p:nvPr/>
          </p:nvSpPr>
          <p:spPr>
            <a:xfrm>
              <a:off x="12109121" y="5148995"/>
              <a:ext cx="237118" cy="13636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6" name="rc205"/>
            <p:cNvSpPr/>
            <p:nvPr/>
          </p:nvSpPr>
          <p:spPr>
            <a:xfrm>
              <a:off x="12109121" y="5103541"/>
              <a:ext cx="237118" cy="4545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7" name="rc206"/>
            <p:cNvSpPr/>
            <p:nvPr/>
          </p:nvSpPr>
          <p:spPr>
            <a:xfrm>
              <a:off x="12109121" y="510354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8" name="rc207"/>
            <p:cNvSpPr/>
            <p:nvPr/>
          </p:nvSpPr>
          <p:spPr>
            <a:xfrm>
              <a:off x="12109121" y="4955815"/>
              <a:ext cx="237118" cy="1477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9" name="rc208"/>
            <p:cNvSpPr/>
            <p:nvPr/>
          </p:nvSpPr>
          <p:spPr>
            <a:xfrm>
              <a:off x="12372585" y="5239904"/>
              <a:ext cx="237118" cy="4545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2372585" y="523990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2372585" y="5228540"/>
              <a:ext cx="237118" cy="1136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2372585" y="5217176"/>
              <a:ext cx="237118" cy="1136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316297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316297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316297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3162979" y="5217176"/>
              <a:ext cx="237118" cy="681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342644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342644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342644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3426443" y="5228540"/>
              <a:ext cx="237118" cy="5681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4216837" y="5273994"/>
              <a:ext cx="237118" cy="1136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4216837" y="527399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4216837" y="527399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4216837" y="5273994"/>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pg224"/>
            <p:cNvSpPr/>
            <p:nvPr/>
          </p:nvSpPr>
          <p:spPr>
            <a:xfrm>
              <a:off x="12430335"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226" name="pg225"/>
            <p:cNvSpPr/>
            <p:nvPr/>
          </p:nvSpPr>
          <p:spPr>
            <a:xfrm>
              <a:off x="12321222" y="2153563"/>
              <a:ext cx="1657166" cy="373922"/>
            </a:xfrm>
            <a:custGeom>
              <a:avLst/>
              <a:pathLst>
                <a:path w="1657166" h="373922">
                  <a:moveTo>
                    <a:pt x="31220" y="373922"/>
                  </a:moveTo>
                  <a:lnTo>
                    <a:pt x="1625946" y="373922"/>
                  </a:lnTo>
                  <a:lnTo>
                    <a:pt x="1624689" y="373897"/>
                  </a:lnTo>
                  <a:lnTo>
                    <a:pt x="1629709" y="373695"/>
                  </a:lnTo>
                  <a:lnTo>
                    <a:pt x="1634632" y="372690"/>
                  </a:lnTo>
                  <a:lnTo>
                    <a:pt x="1639330" y="370908"/>
                  </a:lnTo>
                  <a:lnTo>
                    <a:pt x="1643681" y="368396"/>
                  </a:lnTo>
                  <a:lnTo>
                    <a:pt x="1647573" y="365218"/>
                  </a:lnTo>
                  <a:lnTo>
                    <a:pt x="1650905" y="361457"/>
                  </a:lnTo>
                  <a:lnTo>
                    <a:pt x="1653590" y="357211"/>
                  </a:lnTo>
                  <a:lnTo>
                    <a:pt x="1655560" y="352588"/>
                  </a:lnTo>
                  <a:lnTo>
                    <a:pt x="1656762" y="347710"/>
                  </a:lnTo>
                  <a:lnTo>
                    <a:pt x="1657166" y="342702"/>
                  </a:lnTo>
                  <a:lnTo>
                    <a:pt x="1657166" y="31220"/>
                  </a:lnTo>
                  <a:lnTo>
                    <a:pt x="1656762" y="26212"/>
                  </a:lnTo>
                  <a:lnTo>
                    <a:pt x="1655560" y="21334"/>
                  </a:lnTo>
                  <a:lnTo>
                    <a:pt x="1653590" y="16711"/>
                  </a:lnTo>
                  <a:lnTo>
                    <a:pt x="1650905" y="12465"/>
                  </a:lnTo>
                  <a:lnTo>
                    <a:pt x="1647573" y="8704"/>
                  </a:lnTo>
                  <a:lnTo>
                    <a:pt x="1643681" y="5526"/>
                  </a:lnTo>
                  <a:lnTo>
                    <a:pt x="1639330" y="3014"/>
                  </a:lnTo>
                  <a:lnTo>
                    <a:pt x="1634632" y="1232"/>
                  </a:lnTo>
                  <a:lnTo>
                    <a:pt x="1629709" y="227"/>
                  </a:lnTo>
                  <a:lnTo>
                    <a:pt x="162594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27" name="tx226"/>
            <p:cNvSpPr/>
            <p:nvPr/>
          </p:nvSpPr>
          <p:spPr>
            <a:xfrm>
              <a:off x="12446105" y="2239827"/>
              <a:ext cx="1407401"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77 case(s)</a:t>
              </a:r>
            </a:p>
          </p:txBody>
        </p:sp>
        <p:sp>
          <p:nvSpPr>
            <p:cNvPr id="228" name="pg227"/>
            <p:cNvSpPr/>
            <p:nvPr/>
          </p:nvSpPr>
          <p:spPr>
            <a:xfrm>
              <a:off x="12515639" y="2394471"/>
              <a:ext cx="1268332" cy="311602"/>
            </a:xfrm>
            <a:custGeom>
              <a:avLst/>
              <a:pathLst>
                <a:path w="1268332" h="311602">
                  <a:moveTo>
                    <a:pt x="26017" y="311602"/>
                  </a:moveTo>
                  <a:lnTo>
                    <a:pt x="1242315" y="311602"/>
                  </a:lnTo>
                  <a:lnTo>
                    <a:pt x="1241268" y="311581"/>
                  </a:lnTo>
                  <a:lnTo>
                    <a:pt x="1245451" y="311412"/>
                  </a:lnTo>
                  <a:lnTo>
                    <a:pt x="1249554" y="310575"/>
                  </a:lnTo>
                  <a:lnTo>
                    <a:pt x="1253469" y="309090"/>
                  </a:lnTo>
                  <a:lnTo>
                    <a:pt x="1257095" y="306996"/>
                  </a:lnTo>
                  <a:lnTo>
                    <a:pt x="1260338" y="304348"/>
                  </a:lnTo>
                  <a:lnTo>
                    <a:pt x="1263114" y="301214"/>
                  </a:lnTo>
                  <a:lnTo>
                    <a:pt x="1265352" y="297675"/>
                  </a:lnTo>
                  <a:lnTo>
                    <a:pt x="1266993" y="293823"/>
                  </a:lnTo>
                  <a:lnTo>
                    <a:pt x="1267995" y="289758"/>
                  </a:lnTo>
                  <a:lnTo>
                    <a:pt x="1268332" y="285585"/>
                  </a:lnTo>
                  <a:lnTo>
                    <a:pt x="1268332" y="26017"/>
                  </a:lnTo>
                  <a:lnTo>
                    <a:pt x="1267995" y="21843"/>
                  </a:lnTo>
                  <a:lnTo>
                    <a:pt x="1266993" y="17778"/>
                  </a:lnTo>
                  <a:lnTo>
                    <a:pt x="1265352" y="13926"/>
                  </a:lnTo>
                  <a:lnTo>
                    <a:pt x="1263114" y="10387"/>
                  </a:lnTo>
                  <a:lnTo>
                    <a:pt x="1260338" y="7253"/>
                  </a:lnTo>
                  <a:lnTo>
                    <a:pt x="1257095" y="4605"/>
                  </a:lnTo>
                  <a:lnTo>
                    <a:pt x="1253469" y="2511"/>
                  </a:lnTo>
                  <a:lnTo>
                    <a:pt x="1249554" y="1027"/>
                  </a:lnTo>
                  <a:lnTo>
                    <a:pt x="1245451" y="189"/>
                  </a:lnTo>
                  <a:lnTo>
                    <a:pt x="1242315"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29" name="tx228"/>
            <p:cNvSpPr/>
            <p:nvPr/>
          </p:nvSpPr>
          <p:spPr>
            <a:xfrm>
              <a:off x="12619708" y="2466357"/>
              <a:ext cx="1060195"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79 case(s)</a:t>
              </a:r>
            </a:p>
          </p:txBody>
        </p:sp>
        <p:sp>
          <p:nvSpPr>
            <p:cNvPr id="230" name="rc229"/>
            <p:cNvSpPr/>
            <p:nvPr/>
          </p:nvSpPr>
          <p:spPr>
            <a:xfrm>
              <a:off x="11542672" y="2153563"/>
              <a:ext cx="3214267" cy="3131794"/>
            </a:xfrm>
            <a:prstGeom prst="rect">
              <a:avLst/>
            </a:prstGeom>
            <a:ln w="13550" cap="rnd">
              <a:solidFill>
                <a:srgbClr val="333333">
                  <a:alpha val="100000"/>
                </a:srgbClr>
              </a:solidFill>
              <a:prstDash val="solid"/>
              <a:round/>
            </a:ln>
          </p:spPr>
          <p:txBody>
            <a:bodyPr/>
            <a:lstStyle/>
            <a:p/>
          </p:txBody>
        </p:sp>
        <p:sp>
          <p:nvSpPr>
            <p:cNvPr id="231" name="rc230"/>
            <p:cNvSpPr/>
            <p:nvPr/>
          </p:nvSpPr>
          <p:spPr>
            <a:xfrm>
              <a:off x="14756939" y="2153563"/>
              <a:ext cx="3214267" cy="3131794"/>
            </a:xfrm>
            <a:prstGeom prst="rect">
              <a:avLst/>
            </a:prstGeom>
            <a:solidFill>
              <a:srgbClr val="FFFFFF">
                <a:alpha val="100000"/>
              </a:srgbClr>
            </a:solidFill>
          </p:spPr>
          <p:txBody>
            <a:bodyPr/>
            <a:lstStyle/>
            <a:p/>
          </p:txBody>
        </p:sp>
        <p:sp>
          <p:nvSpPr>
            <p:cNvPr id="232" name="pl231"/>
            <p:cNvSpPr/>
            <p:nvPr/>
          </p:nvSpPr>
          <p:spPr>
            <a:xfrm>
              <a:off x="14756939" y="500126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33" name="pl232"/>
            <p:cNvSpPr/>
            <p:nvPr/>
          </p:nvSpPr>
          <p:spPr>
            <a:xfrm>
              <a:off x="14756939" y="443309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34" name="pl233"/>
            <p:cNvSpPr/>
            <p:nvPr/>
          </p:nvSpPr>
          <p:spPr>
            <a:xfrm>
              <a:off x="14756939" y="386491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35" name="pl234"/>
            <p:cNvSpPr/>
            <p:nvPr/>
          </p:nvSpPr>
          <p:spPr>
            <a:xfrm>
              <a:off x="14756939" y="329673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36" name="pl235"/>
            <p:cNvSpPr/>
            <p:nvPr/>
          </p:nvSpPr>
          <p:spPr>
            <a:xfrm>
              <a:off x="14756939" y="272855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37" name="pl236"/>
            <p:cNvSpPr/>
            <p:nvPr/>
          </p:nvSpPr>
          <p:spPr>
            <a:xfrm>
              <a:off x="14756939" y="216038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38" name="pl237"/>
            <p:cNvSpPr/>
            <p:nvPr/>
          </p:nvSpPr>
          <p:spPr>
            <a:xfrm>
              <a:off x="1475693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39" name="pl238"/>
            <p:cNvSpPr/>
            <p:nvPr/>
          </p:nvSpPr>
          <p:spPr>
            <a:xfrm>
              <a:off x="14756939" y="471718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40" name="pl239"/>
            <p:cNvSpPr/>
            <p:nvPr/>
          </p:nvSpPr>
          <p:spPr>
            <a:xfrm>
              <a:off x="14756939" y="414900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41" name="pl240"/>
            <p:cNvSpPr/>
            <p:nvPr/>
          </p:nvSpPr>
          <p:spPr>
            <a:xfrm>
              <a:off x="14756939" y="358082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42" name="pl241"/>
            <p:cNvSpPr/>
            <p:nvPr/>
          </p:nvSpPr>
          <p:spPr>
            <a:xfrm>
              <a:off x="14756939" y="301264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43" name="pl242"/>
            <p:cNvSpPr/>
            <p:nvPr/>
          </p:nvSpPr>
          <p:spPr>
            <a:xfrm>
              <a:off x="14756939" y="244447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44" name="rc243"/>
            <p:cNvSpPr/>
            <p:nvPr/>
          </p:nvSpPr>
          <p:spPr>
            <a:xfrm>
              <a:off x="15059924" y="5228540"/>
              <a:ext cx="237118" cy="5681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5" name="rc244"/>
            <p:cNvSpPr/>
            <p:nvPr/>
          </p:nvSpPr>
          <p:spPr>
            <a:xfrm>
              <a:off x="15059924" y="522854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6" name="rc245"/>
            <p:cNvSpPr/>
            <p:nvPr/>
          </p:nvSpPr>
          <p:spPr>
            <a:xfrm>
              <a:off x="15059924" y="522854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7" name="rc246"/>
            <p:cNvSpPr/>
            <p:nvPr/>
          </p:nvSpPr>
          <p:spPr>
            <a:xfrm>
              <a:off x="15059924" y="5217176"/>
              <a:ext cx="237118" cy="1136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8" name="rc247"/>
            <p:cNvSpPr/>
            <p:nvPr/>
          </p:nvSpPr>
          <p:spPr>
            <a:xfrm>
              <a:off x="1558685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9" name="rc248"/>
            <p:cNvSpPr/>
            <p:nvPr/>
          </p:nvSpPr>
          <p:spPr>
            <a:xfrm>
              <a:off x="1558685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0" name="rc249"/>
            <p:cNvSpPr/>
            <p:nvPr/>
          </p:nvSpPr>
          <p:spPr>
            <a:xfrm>
              <a:off x="1558685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1" name="rc250"/>
            <p:cNvSpPr/>
            <p:nvPr/>
          </p:nvSpPr>
          <p:spPr>
            <a:xfrm>
              <a:off x="15586853" y="5251267"/>
              <a:ext cx="237118" cy="3409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2" name="rc251"/>
            <p:cNvSpPr/>
            <p:nvPr/>
          </p:nvSpPr>
          <p:spPr>
            <a:xfrm>
              <a:off x="1585031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3" name="rc252"/>
            <p:cNvSpPr/>
            <p:nvPr/>
          </p:nvSpPr>
          <p:spPr>
            <a:xfrm>
              <a:off x="1585031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4" name="rc253"/>
            <p:cNvSpPr/>
            <p:nvPr/>
          </p:nvSpPr>
          <p:spPr>
            <a:xfrm>
              <a:off x="1585031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5" name="rc254"/>
            <p:cNvSpPr/>
            <p:nvPr/>
          </p:nvSpPr>
          <p:spPr>
            <a:xfrm>
              <a:off x="15850317" y="5217176"/>
              <a:ext cx="237118" cy="681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6" name="rc255"/>
            <p:cNvSpPr/>
            <p:nvPr/>
          </p:nvSpPr>
          <p:spPr>
            <a:xfrm>
              <a:off x="16113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7" name="rc256"/>
            <p:cNvSpPr/>
            <p:nvPr/>
          </p:nvSpPr>
          <p:spPr>
            <a:xfrm>
              <a:off x="1611378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8" name="rc257"/>
            <p:cNvSpPr/>
            <p:nvPr/>
          </p:nvSpPr>
          <p:spPr>
            <a:xfrm>
              <a:off x="16113782" y="5273994"/>
              <a:ext cx="237118" cy="1136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9" name="rc258"/>
            <p:cNvSpPr/>
            <p:nvPr/>
          </p:nvSpPr>
          <p:spPr>
            <a:xfrm>
              <a:off x="16113782" y="5273994"/>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0" name="pg259"/>
            <p:cNvSpPr/>
            <p:nvPr/>
          </p:nvSpPr>
          <p:spPr>
            <a:xfrm>
              <a:off x="15559627" y="2153563"/>
              <a:ext cx="1608892" cy="373922"/>
            </a:xfrm>
            <a:custGeom>
              <a:avLst/>
              <a:pathLst>
                <a:path w="1608892" h="373922">
                  <a:moveTo>
                    <a:pt x="31220" y="373922"/>
                  </a:moveTo>
                  <a:lnTo>
                    <a:pt x="1577672" y="373922"/>
                  </a:lnTo>
                  <a:lnTo>
                    <a:pt x="1576415" y="373897"/>
                  </a:lnTo>
                  <a:lnTo>
                    <a:pt x="1581435" y="373695"/>
                  </a:lnTo>
                  <a:lnTo>
                    <a:pt x="1586358" y="372690"/>
                  </a:lnTo>
                  <a:lnTo>
                    <a:pt x="1591056" y="370908"/>
                  </a:lnTo>
                  <a:lnTo>
                    <a:pt x="1595407" y="368396"/>
                  </a:lnTo>
                  <a:lnTo>
                    <a:pt x="1599299" y="365218"/>
                  </a:lnTo>
                  <a:lnTo>
                    <a:pt x="1602631" y="361457"/>
                  </a:lnTo>
                  <a:lnTo>
                    <a:pt x="1605316" y="357211"/>
                  </a:lnTo>
                  <a:lnTo>
                    <a:pt x="1607286" y="352588"/>
                  </a:lnTo>
                  <a:lnTo>
                    <a:pt x="1608488" y="347710"/>
                  </a:lnTo>
                  <a:lnTo>
                    <a:pt x="1608892" y="342702"/>
                  </a:lnTo>
                  <a:lnTo>
                    <a:pt x="1608892" y="31220"/>
                  </a:lnTo>
                  <a:lnTo>
                    <a:pt x="1608488" y="26212"/>
                  </a:lnTo>
                  <a:lnTo>
                    <a:pt x="1607286" y="21334"/>
                  </a:lnTo>
                  <a:lnTo>
                    <a:pt x="1605316" y="16711"/>
                  </a:lnTo>
                  <a:lnTo>
                    <a:pt x="1602631" y="12465"/>
                  </a:lnTo>
                  <a:lnTo>
                    <a:pt x="1599299" y="8704"/>
                  </a:lnTo>
                  <a:lnTo>
                    <a:pt x="1595407" y="5526"/>
                  </a:lnTo>
                  <a:lnTo>
                    <a:pt x="1591056" y="3014"/>
                  </a:lnTo>
                  <a:lnTo>
                    <a:pt x="1586358" y="1232"/>
                  </a:lnTo>
                  <a:lnTo>
                    <a:pt x="1581435" y="227"/>
                  </a:lnTo>
                  <a:lnTo>
                    <a:pt x="157767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61" name="tx260"/>
            <p:cNvSpPr/>
            <p:nvPr/>
          </p:nvSpPr>
          <p:spPr>
            <a:xfrm>
              <a:off x="15684509" y="2239827"/>
              <a:ext cx="1359127"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6 case(s)</a:t>
              </a:r>
            </a:p>
          </p:txBody>
        </p:sp>
        <p:sp>
          <p:nvSpPr>
            <p:cNvPr id="262" name="pg261"/>
            <p:cNvSpPr/>
            <p:nvPr/>
          </p:nvSpPr>
          <p:spPr>
            <a:xfrm>
              <a:off x="16260004"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63" name="rc262"/>
            <p:cNvSpPr/>
            <p:nvPr/>
          </p:nvSpPr>
          <p:spPr>
            <a:xfrm>
              <a:off x="14756939" y="2153563"/>
              <a:ext cx="3214267" cy="3131794"/>
            </a:xfrm>
            <a:prstGeom prst="rect">
              <a:avLst/>
            </a:prstGeom>
            <a:ln w="13550" cap="rnd">
              <a:solidFill>
                <a:srgbClr val="333333">
                  <a:alpha val="100000"/>
                </a:srgbClr>
              </a:solidFill>
              <a:prstDash val="solid"/>
              <a:round/>
            </a:ln>
          </p:spPr>
          <p:txBody>
            <a:bodyPr/>
            <a:lstStyle/>
            <a:p/>
          </p:txBody>
        </p:sp>
        <p:sp>
          <p:nvSpPr>
            <p:cNvPr id="264" name="tx263"/>
            <p:cNvSpPr/>
            <p:nvPr/>
          </p:nvSpPr>
          <p:spPr>
            <a:xfrm>
              <a:off x="322447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65" name="tx264"/>
            <p:cNvSpPr/>
            <p:nvPr/>
          </p:nvSpPr>
          <p:spPr>
            <a:xfrm>
              <a:off x="64387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66" name="tx265"/>
            <p:cNvSpPr/>
            <p:nvPr/>
          </p:nvSpPr>
          <p:spPr>
            <a:xfrm>
              <a:off x="96530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67" name="tx266"/>
            <p:cNvSpPr/>
            <p:nvPr/>
          </p:nvSpPr>
          <p:spPr>
            <a:xfrm>
              <a:off x="128672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68" name="tx267"/>
            <p:cNvSpPr/>
            <p:nvPr/>
          </p:nvSpPr>
          <p:spPr>
            <a:xfrm>
              <a:off x="1608154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69" name="pl268"/>
            <p:cNvSpPr/>
            <p:nvPr/>
          </p:nvSpPr>
          <p:spPr>
            <a:xfrm>
              <a:off x="20579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0" name="pl269"/>
            <p:cNvSpPr/>
            <p:nvPr/>
          </p:nvSpPr>
          <p:spPr>
            <a:xfrm>
              <a:off x="2321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1" name="pl270"/>
            <p:cNvSpPr/>
            <p:nvPr/>
          </p:nvSpPr>
          <p:spPr>
            <a:xfrm>
              <a:off x="2584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2" name="pl271"/>
            <p:cNvSpPr/>
            <p:nvPr/>
          </p:nvSpPr>
          <p:spPr>
            <a:xfrm>
              <a:off x="2848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3" name="pl272"/>
            <p:cNvSpPr/>
            <p:nvPr/>
          </p:nvSpPr>
          <p:spPr>
            <a:xfrm>
              <a:off x="3111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4" name="pl273"/>
            <p:cNvSpPr/>
            <p:nvPr/>
          </p:nvSpPr>
          <p:spPr>
            <a:xfrm>
              <a:off x="3375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5" name="pl274"/>
            <p:cNvSpPr/>
            <p:nvPr/>
          </p:nvSpPr>
          <p:spPr>
            <a:xfrm>
              <a:off x="3638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6" name="pl275"/>
            <p:cNvSpPr/>
            <p:nvPr/>
          </p:nvSpPr>
          <p:spPr>
            <a:xfrm>
              <a:off x="3902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7" name="pl276"/>
            <p:cNvSpPr/>
            <p:nvPr/>
          </p:nvSpPr>
          <p:spPr>
            <a:xfrm>
              <a:off x="4165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8" name="pl277"/>
            <p:cNvSpPr/>
            <p:nvPr/>
          </p:nvSpPr>
          <p:spPr>
            <a:xfrm>
              <a:off x="4429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9" name="pl278"/>
            <p:cNvSpPr/>
            <p:nvPr/>
          </p:nvSpPr>
          <p:spPr>
            <a:xfrm>
              <a:off x="4692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0" name="pl279"/>
            <p:cNvSpPr/>
            <p:nvPr/>
          </p:nvSpPr>
          <p:spPr>
            <a:xfrm>
              <a:off x="4956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1" name="tx280"/>
            <p:cNvSpPr/>
            <p:nvPr/>
          </p:nvSpPr>
          <p:spPr>
            <a:xfrm rot="-5400000">
              <a:off x="197716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82" name="tx281"/>
            <p:cNvSpPr/>
            <p:nvPr/>
          </p:nvSpPr>
          <p:spPr>
            <a:xfrm rot="-5400000">
              <a:off x="22308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83" name="tx282"/>
            <p:cNvSpPr/>
            <p:nvPr/>
          </p:nvSpPr>
          <p:spPr>
            <a:xfrm rot="-5400000">
              <a:off x="249437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84" name="tx283"/>
            <p:cNvSpPr/>
            <p:nvPr/>
          </p:nvSpPr>
          <p:spPr>
            <a:xfrm rot="-5400000">
              <a:off x="27559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85" name="tx284"/>
            <p:cNvSpPr/>
            <p:nvPr/>
          </p:nvSpPr>
          <p:spPr>
            <a:xfrm rot="-5400000">
              <a:off x="298878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86" name="tx285"/>
            <p:cNvSpPr/>
            <p:nvPr/>
          </p:nvSpPr>
          <p:spPr>
            <a:xfrm rot="-5400000">
              <a:off x="32944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87" name="tx286"/>
            <p:cNvSpPr/>
            <p:nvPr/>
          </p:nvSpPr>
          <p:spPr>
            <a:xfrm rot="-5400000">
              <a:off x="358764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88" name="tx287"/>
            <p:cNvSpPr/>
            <p:nvPr/>
          </p:nvSpPr>
          <p:spPr>
            <a:xfrm rot="-5400000">
              <a:off x="378894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89" name="tx288"/>
            <p:cNvSpPr/>
            <p:nvPr/>
          </p:nvSpPr>
          <p:spPr>
            <a:xfrm rot="-5400000">
              <a:off x="405236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90" name="tx289"/>
            <p:cNvSpPr/>
            <p:nvPr/>
          </p:nvSpPr>
          <p:spPr>
            <a:xfrm rot="-5400000">
              <a:off x="43522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91" name="tx290"/>
            <p:cNvSpPr/>
            <p:nvPr/>
          </p:nvSpPr>
          <p:spPr>
            <a:xfrm rot="-5400000">
              <a:off x="4597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92" name="tx291"/>
            <p:cNvSpPr/>
            <p:nvPr/>
          </p:nvSpPr>
          <p:spPr>
            <a:xfrm rot="-5400000">
              <a:off x="4860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93" name="pl292"/>
            <p:cNvSpPr/>
            <p:nvPr/>
          </p:nvSpPr>
          <p:spPr>
            <a:xfrm>
              <a:off x="5272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4" name="pl293"/>
            <p:cNvSpPr/>
            <p:nvPr/>
          </p:nvSpPr>
          <p:spPr>
            <a:xfrm>
              <a:off x="5535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5" name="pl294"/>
            <p:cNvSpPr/>
            <p:nvPr/>
          </p:nvSpPr>
          <p:spPr>
            <a:xfrm>
              <a:off x="5799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6" name="pl295"/>
            <p:cNvSpPr/>
            <p:nvPr/>
          </p:nvSpPr>
          <p:spPr>
            <a:xfrm>
              <a:off x="6062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7" name="pl296"/>
            <p:cNvSpPr/>
            <p:nvPr/>
          </p:nvSpPr>
          <p:spPr>
            <a:xfrm>
              <a:off x="6326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8" name="pl297"/>
            <p:cNvSpPr/>
            <p:nvPr/>
          </p:nvSpPr>
          <p:spPr>
            <a:xfrm>
              <a:off x="6589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9" name="pl298"/>
            <p:cNvSpPr/>
            <p:nvPr/>
          </p:nvSpPr>
          <p:spPr>
            <a:xfrm>
              <a:off x="6853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0" name="pl299"/>
            <p:cNvSpPr/>
            <p:nvPr/>
          </p:nvSpPr>
          <p:spPr>
            <a:xfrm>
              <a:off x="7116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1" name="pl300"/>
            <p:cNvSpPr/>
            <p:nvPr/>
          </p:nvSpPr>
          <p:spPr>
            <a:xfrm>
              <a:off x="73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2" name="pl301"/>
            <p:cNvSpPr/>
            <p:nvPr/>
          </p:nvSpPr>
          <p:spPr>
            <a:xfrm>
              <a:off x="7643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pl302"/>
            <p:cNvSpPr/>
            <p:nvPr/>
          </p:nvSpPr>
          <p:spPr>
            <a:xfrm>
              <a:off x="7906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pl303"/>
            <p:cNvSpPr/>
            <p:nvPr/>
          </p:nvSpPr>
          <p:spPr>
            <a:xfrm>
              <a:off x="8170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tx304"/>
            <p:cNvSpPr/>
            <p:nvPr/>
          </p:nvSpPr>
          <p:spPr>
            <a:xfrm rot="-5400000">
              <a:off x="519143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06" name="tx305"/>
            <p:cNvSpPr/>
            <p:nvPr/>
          </p:nvSpPr>
          <p:spPr>
            <a:xfrm rot="-5400000">
              <a:off x="544508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07" name="tx306"/>
            <p:cNvSpPr/>
            <p:nvPr/>
          </p:nvSpPr>
          <p:spPr>
            <a:xfrm rot="-5400000">
              <a:off x="57086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08" name="tx307"/>
            <p:cNvSpPr/>
            <p:nvPr/>
          </p:nvSpPr>
          <p:spPr>
            <a:xfrm rot="-5400000">
              <a:off x="597023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09" name="tx308"/>
            <p:cNvSpPr/>
            <p:nvPr/>
          </p:nvSpPr>
          <p:spPr>
            <a:xfrm rot="-5400000">
              <a:off x="620305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10" name="tx309"/>
            <p:cNvSpPr/>
            <p:nvPr/>
          </p:nvSpPr>
          <p:spPr>
            <a:xfrm rot="-5400000">
              <a:off x="650875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11" name="tx310"/>
            <p:cNvSpPr/>
            <p:nvPr/>
          </p:nvSpPr>
          <p:spPr>
            <a:xfrm rot="-5400000">
              <a:off x="680191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12" name="tx311"/>
            <p:cNvSpPr/>
            <p:nvPr/>
          </p:nvSpPr>
          <p:spPr>
            <a:xfrm rot="-5400000">
              <a:off x="70032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13" name="tx312"/>
            <p:cNvSpPr/>
            <p:nvPr/>
          </p:nvSpPr>
          <p:spPr>
            <a:xfrm rot="-5400000">
              <a:off x="72666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14" name="tx313"/>
            <p:cNvSpPr/>
            <p:nvPr/>
          </p:nvSpPr>
          <p:spPr>
            <a:xfrm rot="-5400000">
              <a:off x="75665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15" name="tx314"/>
            <p:cNvSpPr/>
            <p:nvPr/>
          </p:nvSpPr>
          <p:spPr>
            <a:xfrm rot="-5400000">
              <a:off x="7811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16" name="tx315"/>
            <p:cNvSpPr/>
            <p:nvPr/>
          </p:nvSpPr>
          <p:spPr>
            <a:xfrm rot="-5400000">
              <a:off x="80748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17" name="pl316"/>
            <p:cNvSpPr/>
            <p:nvPr/>
          </p:nvSpPr>
          <p:spPr>
            <a:xfrm>
              <a:off x="8486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8" name="pl317"/>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pl318"/>
            <p:cNvSpPr/>
            <p:nvPr/>
          </p:nvSpPr>
          <p:spPr>
            <a:xfrm>
              <a:off x="90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pl319"/>
            <p:cNvSpPr/>
            <p:nvPr/>
          </p:nvSpPr>
          <p:spPr>
            <a:xfrm>
              <a:off x="9276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1" name="pl320"/>
            <p:cNvSpPr/>
            <p:nvPr/>
          </p:nvSpPr>
          <p:spPr>
            <a:xfrm>
              <a:off x="9540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pl321"/>
            <p:cNvSpPr/>
            <p:nvPr/>
          </p:nvSpPr>
          <p:spPr>
            <a:xfrm>
              <a:off x="9803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3" name="pl322"/>
            <p:cNvSpPr/>
            <p:nvPr/>
          </p:nvSpPr>
          <p:spPr>
            <a:xfrm>
              <a:off x="10067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4" name="pl323"/>
            <p:cNvSpPr/>
            <p:nvPr/>
          </p:nvSpPr>
          <p:spPr>
            <a:xfrm>
              <a:off x="10330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5" name="pl324"/>
            <p:cNvSpPr/>
            <p:nvPr/>
          </p:nvSpPr>
          <p:spPr>
            <a:xfrm>
              <a:off x="10594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6" name="pl325"/>
            <p:cNvSpPr/>
            <p:nvPr/>
          </p:nvSpPr>
          <p:spPr>
            <a:xfrm>
              <a:off x="10857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pl326"/>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327"/>
            <p:cNvSpPr/>
            <p:nvPr/>
          </p:nvSpPr>
          <p:spPr>
            <a:xfrm>
              <a:off x="11384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tx328"/>
            <p:cNvSpPr/>
            <p:nvPr/>
          </p:nvSpPr>
          <p:spPr>
            <a:xfrm rot="-5400000">
              <a:off x="8405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30" name="tx329"/>
            <p:cNvSpPr/>
            <p:nvPr/>
          </p:nvSpPr>
          <p:spPr>
            <a:xfrm rot="-5400000">
              <a:off x="865935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31" name="tx330"/>
            <p:cNvSpPr/>
            <p:nvPr/>
          </p:nvSpPr>
          <p:spPr>
            <a:xfrm rot="-5400000">
              <a:off x="892290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32" name="tx331"/>
            <p:cNvSpPr/>
            <p:nvPr/>
          </p:nvSpPr>
          <p:spPr>
            <a:xfrm rot="-5400000">
              <a:off x="9184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33" name="tx332"/>
            <p:cNvSpPr/>
            <p:nvPr/>
          </p:nvSpPr>
          <p:spPr>
            <a:xfrm rot="-5400000">
              <a:off x="941732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34" name="tx333"/>
            <p:cNvSpPr/>
            <p:nvPr/>
          </p:nvSpPr>
          <p:spPr>
            <a:xfrm rot="-5400000">
              <a:off x="9723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35" name="tx334"/>
            <p:cNvSpPr/>
            <p:nvPr/>
          </p:nvSpPr>
          <p:spPr>
            <a:xfrm rot="-5400000">
              <a:off x="1001617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36" name="tx335"/>
            <p:cNvSpPr/>
            <p:nvPr/>
          </p:nvSpPr>
          <p:spPr>
            <a:xfrm rot="-5400000">
              <a:off x="1021748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37" name="tx336"/>
            <p:cNvSpPr/>
            <p:nvPr/>
          </p:nvSpPr>
          <p:spPr>
            <a:xfrm rot="-5400000">
              <a:off x="1048090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38" name="tx337"/>
            <p:cNvSpPr/>
            <p:nvPr/>
          </p:nvSpPr>
          <p:spPr>
            <a:xfrm rot="-5400000">
              <a:off x="1078078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39" name="tx338"/>
            <p:cNvSpPr/>
            <p:nvPr/>
          </p:nvSpPr>
          <p:spPr>
            <a:xfrm rot="-5400000">
              <a:off x="11025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40" name="tx339"/>
            <p:cNvSpPr/>
            <p:nvPr/>
          </p:nvSpPr>
          <p:spPr>
            <a:xfrm rot="-5400000">
              <a:off x="11289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41" name="pl340"/>
            <p:cNvSpPr/>
            <p:nvPr/>
          </p:nvSpPr>
          <p:spPr>
            <a:xfrm>
              <a:off x="1170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pl341"/>
            <p:cNvSpPr/>
            <p:nvPr/>
          </p:nvSpPr>
          <p:spPr>
            <a:xfrm>
              <a:off x="11964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3" name="pl342"/>
            <p:cNvSpPr/>
            <p:nvPr/>
          </p:nvSpPr>
          <p:spPr>
            <a:xfrm>
              <a:off x="12227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4" name="pl343"/>
            <p:cNvSpPr/>
            <p:nvPr/>
          </p:nvSpPr>
          <p:spPr>
            <a:xfrm>
              <a:off x="12491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5" name="pl344"/>
            <p:cNvSpPr/>
            <p:nvPr/>
          </p:nvSpPr>
          <p:spPr>
            <a:xfrm>
              <a:off x="12754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pl345"/>
            <p:cNvSpPr/>
            <p:nvPr/>
          </p:nvSpPr>
          <p:spPr>
            <a:xfrm>
              <a:off x="13018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7" name="pl346"/>
            <p:cNvSpPr/>
            <p:nvPr/>
          </p:nvSpPr>
          <p:spPr>
            <a:xfrm>
              <a:off x="1328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8" name="pl347"/>
            <p:cNvSpPr/>
            <p:nvPr/>
          </p:nvSpPr>
          <p:spPr>
            <a:xfrm>
              <a:off x="13545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9" name="pl348"/>
            <p:cNvSpPr/>
            <p:nvPr/>
          </p:nvSpPr>
          <p:spPr>
            <a:xfrm>
              <a:off x="13808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0" name="pl349"/>
            <p:cNvSpPr/>
            <p:nvPr/>
          </p:nvSpPr>
          <p:spPr>
            <a:xfrm>
              <a:off x="14071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pl350"/>
            <p:cNvSpPr/>
            <p:nvPr/>
          </p:nvSpPr>
          <p:spPr>
            <a:xfrm>
              <a:off x="14335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pl351"/>
            <p:cNvSpPr/>
            <p:nvPr/>
          </p:nvSpPr>
          <p:spPr>
            <a:xfrm>
              <a:off x="14598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tx352"/>
            <p:cNvSpPr/>
            <p:nvPr/>
          </p:nvSpPr>
          <p:spPr>
            <a:xfrm rot="-5400000">
              <a:off x="116199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54" name="tx353"/>
            <p:cNvSpPr/>
            <p:nvPr/>
          </p:nvSpPr>
          <p:spPr>
            <a:xfrm rot="-5400000">
              <a:off x="1187362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55" name="tx354"/>
            <p:cNvSpPr/>
            <p:nvPr/>
          </p:nvSpPr>
          <p:spPr>
            <a:xfrm rot="-5400000">
              <a:off x="1213717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56" name="tx355"/>
            <p:cNvSpPr/>
            <p:nvPr/>
          </p:nvSpPr>
          <p:spPr>
            <a:xfrm rot="-5400000">
              <a:off x="1239877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57" name="tx356"/>
            <p:cNvSpPr/>
            <p:nvPr/>
          </p:nvSpPr>
          <p:spPr>
            <a:xfrm rot="-5400000">
              <a:off x="1263159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58" name="tx357"/>
            <p:cNvSpPr/>
            <p:nvPr/>
          </p:nvSpPr>
          <p:spPr>
            <a:xfrm rot="-5400000">
              <a:off x="129372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59" name="tx358"/>
            <p:cNvSpPr/>
            <p:nvPr/>
          </p:nvSpPr>
          <p:spPr>
            <a:xfrm rot="-5400000">
              <a:off x="1323044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60" name="tx359"/>
            <p:cNvSpPr/>
            <p:nvPr/>
          </p:nvSpPr>
          <p:spPr>
            <a:xfrm rot="-5400000">
              <a:off x="134317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61" name="tx360"/>
            <p:cNvSpPr/>
            <p:nvPr/>
          </p:nvSpPr>
          <p:spPr>
            <a:xfrm rot="-5400000">
              <a:off x="1369517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62" name="tx361"/>
            <p:cNvSpPr/>
            <p:nvPr/>
          </p:nvSpPr>
          <p:spPr>
            <a:xfrm rot="-5400000">
              <a:off x="1399505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63" name="tx362"/>
            <p:cNvSpPr/>
            <p:nvPr/>
          </p:nvSpPr>
          <p:spPr>
            <a:xfrm rot="-5400000">
              <a:off x="142398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64" name="tx363"/>
            <p:cNvSpPr/>
            <p:nvPr/>
          </p:nvSpPr>
          <p:spPr>
            <a:xfrm rot="-5400000">
              <a:off x="14503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65" name="pl364"/>
            <p:cNvSpPr/>
            <p:nvPr/>
          </p:nvSpPr>
          <p:spPr>
            <a:xfrm>
              <a:off x="14915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6" name="pl365"/>
            <p:cNvSpPr/>
            <p:nvPr/>
          </p:nvSpPr>
          <p:spPr>
            <a:xfrm>
              <a:off x="15178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7" name="pl366"/>
            <p:cNvSpPr/>
            <p:nvPr/>
          </p:nvSpPr>
          <p:spPr>
            <a:xfrm>
              <a:off x="15441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8" name="pl367"/>
            <p:cNvSpPr/>
            <p:nvPr/>
          </p:nvSpPr>
          <p:spPr>
            <a:xfrm>
              <a:off x="15705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9" name="pl368"/>
            <p:cNvSpPr/>
            <p:nvPr/>
          </p:nvSpPr>
          <p:spPr>
            <a:xfrm>
              <a:off x="159688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0" name="pl369"/>
            <p:cNvSpPr/>
            <p:nvPr/>
          </p:nvSpPr>
          <p:spPr>
            <a:xfrm>
              <a:off x="16232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1" name="pl370"/>
            <p:cNvSpPr/>
            <p:nvPr/>
          </p:nvSpPr>
          <p:spPr>
            <a:xfrm>
              <a:off x="16495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2" name="pl371"/>
            <p:cNvSpPr/>
            <p:nvPr/>
          </p:nvSpPr>
          <p:spPr>
            <a:xfrm>
              <a:off x="16759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3" name="pl372"/>
            <p:cNvSpPr/>
            <p:nvPr/>
          </p:nvSpPr>
          <p:spPr>
            <a:xfrm>
              <a:off x="17022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4" name="pl373"/>
            <p:cNvSpPr/>
            <p:nvPr/>
          </p:nvSpPr>
          <p:spPr>
            <a:xfrm>
              <a:off x="17286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5" name="pl374"/>
            <p:cNvSpPr/>
            <p:nvPr/>
          </p:nvSpPr>
          <p:spPr>
            <a:xfrm>
              <a:off x="17549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6" name="pl375"/>
            <p:cNvSpPr/>
            <p:nvPr/>
          </p:nvSpPr>
          <p:spPr>
            <a:xfrm>
              <a:off x="178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7" name="tx376"/>
            <p:cNvSpPr/>
            <p:nvPr/>
          </p:nvSpPr>
          <p:spPr>
            <a:xfrm rot="-5400000">
              <a:off x="148342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78" name="tx377"/>
            <p:cNvSpPr/>
            <p:nvPr/>
          </p:nvSpPr>
          <p:spPr>
            <a:xfrm rot="-5400000">
              <a:off x="150878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79" name="tx378"/>
            <p:cNvSpPr/>
            <p:nvPr/>
          </p:nvSpPr>
          <p:spPr>
            <a:xfrm rot="-5400000">
              <a:off x="153514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80" name="tx379"/>
            <p:cNvSpPr/>
            <p:nvPr/>
          </p:nvSpPr>
          <p:spPr>
            <a:xfrm rot="-5400000">
              <a:off x="1561303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81" name="tx380"/>
            <p:cNvSpPr/>
            <p:nvPr/>
          </p:nvSpPr>
          <p:spPr>
            <a:xfrm rot="-5400000">
              <a:off x="1584585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82" name="tx381"/>
            <p:cNvSpPr/>
            <p:nvPr/>
          </p:nvSpPr>
          <p:spPr>
            <a:xfrm rot="-5400000">
              <a:off x="1615155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83" name="tx382"/>
            <p:cNvSpPr/>
            <p:nvPr/>
          </p:nvSpPr>
          <p:spPr>
            <a:xfrm rot="-5400000">
              <a:off x="1644471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84" name="tx383"/>
            <p:cNvSpPr/>
            <p:nvPr/>
          </p:nvSpPr>
          <p:spPr>
            <a:xfrm rot="-5400000">
              <a:off x="1664601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85" name="tx384"/>
            <p:cNvSpPr/>
            <p:nvPr/>
          </p:nvSpPr>
          <p:spPr>
            <a:xfrm rot="-5400000">
              <a:off x="169094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86" name="tx385"/>
            <p:cNvSpPr/>
            <p:nvPr/>
          </p:nvSpPr>
          <p:spPr>
            <a:xfrm rot="-5400000">
              <a:off x="1720932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87" name="tx386"/>
            <p:cNvSpPr/>
            <p:nvPr/>
          </p:nvSpPr>
          <p:spPr>
            <a:xfrm rot="-5400000">
              <a:off x="17454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88" name="tx387"/>
            <p:cNvSpPr/>
            <p:nvPr/>
          </p:nvSpPr>
          <p:spPr>
            <a:xfrm rot="-5400000">
              <a:off x="17717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89" name="tx388"/>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390" name="tx389"/>
            <p:cNvSpPr/>
            <p:nvPr/>
          </p:nvSpPr>
          <p:spPr>
            <a:xfrm>
              <a:off x="1294238" y="4631902"/>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50</a:t>
              </a:r>
            </a:p>
          </p:txBody>
        </p:sp>
        <p:sp>
          <p:nvSpPr>
            <p:cNvPr id="391" name="tx390"/>
            <p:cNvSpPr/>
            <p:nvPr/>
          </p:nvSpPr>
          <p:spPr>
            <a:xfrm>
              <a:off x="1230614" y="4063724"/>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a:t>
              </a:r>
            </a:p>
          </p:txBody>
        </p:sp>
        <p:sp>
          <p:nvSpPr>
            <p:cNvPr id="392" name="tx391"/>
            <p:cNvSpPr/>
            <p:nvPr/>
          </p:nvSpPr>
          <p:spPr>
            <a:xfrm>
              <a:off x="1230614" y="3495547"/>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150</a:t>
              </a:r>
            </a:p>
          </p:txBody>
        </p:sp>
        <p:sp>
          <p:nvSpPr>
            <p:cNvPr id="393" name="tx392"/>
            <p:cNvSpPr/>
            <p:nvPr/>
          </p:nvSpPr>
          <p:spPr>
            <a:xfrm>
              <a:off x="1230614" y="2927369"/>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a:t>
              </a:r>
            </a:p>
          </p:txBody>
        </p:sp>
        <p:sp>
          <p:nvSpPr>
            <p:cNvPr id="394" name="tx393"/>
            <p:cNvSpPr/>
            <p:nvPr/>
          </p:nvSpPr>
          <p:spPr>
            <a:xfrm>
              <a:off x="1230614" y="2359192"/>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250</a:t>
              </a:r>
            </a:p>
          </p:txBody>
        </p:sp>
        <p:sp>
          <p:nvSpPr>
            <p:cNvPr id="395" name="pl394"/>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96" name="pl395"/>
            <p:cNvSpPr/>
            <p:nvPr/>
          </p:nvSpPr>
          <p:spPr>
            <a:xfrm>
              <a:off x="1865074" y="471718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97" name="pl396"/>
            <p:cNvSpPr/>
            <p:nvPr/>
          </p:nvSpPr>
          <p:spPr>
            <a:xfrm>
              <a:off x="1865074" y="414900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98" name="pl397"/>
            <p:cNvSpPr/>
            <p:nvPr/>
          </p:nvSpPr>
          <p:spPr>
            <a:xfrm>
              <a:off x="1865074" y="358082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99" name="pl398"/>
            <p:cNvSpPr/>
            <p:nvPr/>
          </p:nvSpPr>
          <p:spPr>
            <a:xfrm>
              <a:off x="1865074" y="301264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0" name="pl399"/>
            <p:cNvSpPr/>
            <p:nvPr/>
          </p:nvSpPr>
          <p:spPr>
            <a:xfrm>
              <a:off x="1865074" y="244447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1" name="tx400"/>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02" name="rc401"/>
            <p:cNvSpPr/>
            <p:nvPr/>
          </p:nvSpPr>
          <p:spPr>
            <a:xfrm>
              <a:off x="18110385" y="2153563"/>
              <a:ext cx="1240079" cy="413498"/>
            </a:xfrm>
            <a:prstGeom prst="rect">
              <a:avLst/>
            </a:prstGeom>
            <a:solidFill>
              <a:srgbClr val="FFFFFF">
                <a:alpha val="100000"/>
              </a:srgbClr>
            </a:solidFill>
          </p:spPr>
          <p:txBody>
            <a:bodyPr/>
            <a:lstStyle/>
            <a:p/>
          </p:txBody>
        </p:sp>
        <p:sp>
          <p:nvSpPr>
            <p:cNvPr id="403" name="rc402"/>
            <p:cNvSpPr/>
            <p:nvPr/>
          </p:nvSpPr>
          <p:spPr>
            <a:xfrm>
              <a:off x="18179974" y="2223153"/>
              <a:ext cx="274319" cy="274319"/>
            </a:xfrm>
            <a:prstGeom prst="rect">
              <a:avLst/>
            </a:prstGeom>
            <a:solidFill>
              <a:srgbClr val="FFFFFF">
                <a:alpha val="100000"/>
              </a:srgbClr>
            </a:solidFill>
          </p:spPr>
          <p:txBody>
            <a:bodyPr/>
            <a:lstStyle/>
            <a:p/>
          </p:txBody>
        </p:sp>
        <p:sp>
          <p:nvSpPr>
            <p:cNvPr id="404" name="pg403"/>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405" name="tx404"/>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406" name="rc405"/>
            <p:cNvSpPr/>
            <p:nvPr/>
          </p:nvSpPr>
          <p:spPr>
            <a:xfrm>
              <a:off x="18110385" y="2706240"/>
              <a:ext cx="1753945" cy="1236458"/>
            </a:xfrm>
            <a:prstGeom prst="rect">
              <a:avLst/>
            </a:prstGeom>
            <a:solidFill>
              <a:srgbClr val="FFFFFF">
                <a:alpha val="100000"/>
              </a:srgbClr>
            </a:solidFill>
          </p:spPr>
          <p:txBody>
            <a:bodyPr/>
            <a:lstStyle/>
            <a:p/>
          </p:txBody>
        </p:sp>
        <p:sp>
          <p:nvSpPr>
            <p:cNvPr id="407" name="rc406"/>
            <p:cNvSpPr/>
            <p:nvPr/>
          </p:nvSpPr>
          <p:spPr>
            <a:xfrm>
              <a:off x="18179974" y="2775829"/>
              <a:ext cx="274319" cy="274319"/>
            </a:xfrm>
            <a:prstGeom prst="rect">
              <a:avLst/>
            </a:prstGeom>
            <a:solidFill>
              <a:srgbClr val="FFFFFF">
                <a:alpha val="100000"/>
              </a:srgbClr>
            </a:solidFill>
          </p:spPr>
          <p:txBody>
            <a:bodyPr/>
            <a:lstStyle/>
            <a:p/>
          </p:txBody>
        </p:sp>
        <p:sp>
          <p:nvSpPr>
            <p:cNvPr id="408" name="rc407"/>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09" name="rc408"/>
            <p:cNvSpPr/>
            <p:nvPr/>
          </p:nvSpPr>
          <p:spPr>
            <a:xfrm>
              <a:off x="18179974" y="3050149"/>
              <a:ext cx="274319" cy="274319"/>
            </a:xfrm>
            <a:prstGeom prst="rect">
              <a:avLst/>
            </a:prstGeom>
            <a:solidFill>
              <a:srgbClr val="FFFFFF">
                <a:alpha val="100000"/>
              </a:srgbClr>
            </a:solidFill>
          </p:spPr>
          <p:txBody>
            <a:bodyPr/>
            <a:lstStyle/>
            <a:p/>
          </p:txBody>
        </p:sp>
        <p:sp>
          <p:nvSpPr>
            <p:cNvPr id="410" name="rc409"/>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11" name="rc410"/>
            <p:cNvSpPr/>
            <p:nvPr/>
          </p:nvSpPr>
          <p:spPr>
            <a:xfrm>
              <a:off x="18179974" y="3324469"/>
              <a:ext cx="274319" cy="274320"/>
            </a:xfrm>
            <a:prstGeom prst="rect">
              <a:avLst/>
            </a:prstGeom>
            <a:solidFill>
              <a:srgbClr val="FFFFFF">
                <a:alpha val="100000"/>
              </a:srgbClr>
            </a:solidFill>
          </p:spPr>
          <p:txBody>
            <a:bodyPr/>
            <a:lstStyle/>
            <a:p/>
          </p:txBody>
        </p:sp>
        <p:sp>
          <p:nvSpPr>
            <p:cNvPr id="412" name="rc411"/>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13" name="rc412"/>
            <p:cNvSpPr/>
            <p:nvPr/>
          </p:nvSpPr>
          <p:spPr>
            <a:xfrm>
              <a:off x="18179974" y="3598789"/>
              <a:ext cx="274319" cy="274320"/>
            </a:xfrm>
            <a:prstGeom prst="rect">
              <a:avLst/>
            </a:prstGeom>
            <a:solidFill>
              <a:srgbClr val="FFFFFF">
                <a:alpha val="100000"/>
              </a:srgbClr>
            </a:solidFill>
          </p:spPr>
          <p:txBody>
            <a:bodyPr/>
            <a:lstStyle/>
            <a:p/>
          </p:txBody>
        </p:sp>
        <p:sp>
          <p:nvSpPr>
            <p:cNvPr id="414" name="rc413"/>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15" name="tx414"/>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16" name="tx415"/>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17" name="tx416"/>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18" name="tx417"/>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19" name=""/>
          <p:cNvGrpSpPr/>
          <p:nvPr/>
        </p:nvGrpSpPr>
        <p:grpSpPr>
          <a:xfrm>
            <a:off x="6400800" y="6217920"/>
            <a:ext cx="5486400" cy="4251960"/>
            <a:chOff x="6400800" y="6217920"/>
            <a:chExt cx="5486400" cy="4251960"/>
          </a:xfrm>
        </p:grpSpPr>
        <p:sp>
          <p:nvSpPr>
            <p:cNvPr id="420"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21" name="rc4"/>
            <p:cNvSpPr/>
            <p:nvPr/>
          </p:nvSpPr>
          <p:spPr>
            <a:xfrm>
              <a:off x="6400800" y="6217920"/>
              <a:ext cx="5486399"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22" name="rc5"/>
            <p:cNvSpPr/>
            <p:nvPr/>
          </p:nvSpPr>
          <p:spPr>
            <a:xfrm>
              <a:off x="6984155" y="6510025"/>
              <a:ext cx="4361456" cy="2788960"/>
            </a:xfrm>
            <a:prstGeom prst="rect">
              <a:avLst/>
            </a:prstGeom>
            <a:solidFill>
              <a:srgbClr val="FFFFFF">
                <a:alpha val="100000"/>
              </a:srgbClr>
            </a:solidFill>
          </p:spPr>
          <p:txBody>
            <a:bodyPr/>
            <a:lstStyle/>
            <a:p/>
          </p:txBody>
        </p:sp>
        <p:sp>
          <p:nvSpPr>
            <p:cNvPr id="423" name="pl6"/>
            <p:cNvSpPr/>
            <p:nvPr/>
          </p:nvSpPr>
          <p:spPr>
            <a:xfrm>
              <a:off x="6984155" y="8749645"/>
              <a:ext cx="4361456" cy="0"/>
            </a:xfrm>
            <a:custGeom>
              <a:avLst/>
              <a:pathLst>
                <a:path w="4361456" h="0">
                  <a:moveTo>
                    <a:pt x="0" y="0"/>
                  </a:moveTo>
                  <a:lnTo>
                    <a:pt x="4361456" y="0"/>
                  </a:lnTo>
                  <a:lnTo>
                    <a:pt x="4361456" y="0"/>
                  </a:lnTo>
                </a:path>
              </a:pathLst>
            </a:custGeom>
            <a:ln w="6775" cap="flat">
              <a:solidFill>
                <a:srgbClr val="EBEBEB">
                  <a:alpha val="100000"/>
                </a:srgbClr>
              </a:solidFill>
              <a:prstDash val="solid"/>
              <a:round/>
            </a:ln>
          </p:spPr>
          <p:txBody>
            <a:bodyPr/>
            <a:lstStyle/>
            <a:p/>
          </p:txBody>
        </p:sp>
        <p:sp>
          <p:nvSpPr>
            <p:cNvPr id="424" name="pl7"/>
            <p:cNvSpPr/>
            <p:nvPr/>
          </p:nvSpPr>
          <p:spPr>
            <a:xfrm>
              <a:off x="6984155" y="7904505"/>
              <a:ext cx="4361456" cy="0"/>
            </a:xfrm>
            <a:custGeom>
              <a:avLst/>
              <a:pathLst>
                <a:path w="4361456" h="0">
                  <a:moveTo>
                    <a:pt x="0" y="0"/>
                  </a:moveTo>
                  <a:lnTo>
                    <a:pt x="4361456" y="0"/>
                  </a:lnTo>
                  <a:lnTo>
                    <a:pt x="4361456" y="0"/>
                  </a:lnTo>
                </a:path>
              </a:pathLst>
            </a:custGeom>
            <a:ln w="6775" cap="flat">
              <a:solidFill>
                <a:srgbClr val="EBEBEB">
                  <a:alpha val="100000"/>
                </a:srgbClr>
              </a:solidFill>
              <a:prstDash val="solid"/>
              <a:round/>
            </a:ln>
          </p:spPr>
          <p:txBody>
            <a:bodyPr/>
            <a:lstStyle/>
            <a:p/>
          </p:txBody>
        </p:sp>
        <p:sp>
          <p:nvSpPr>
            <p:cNvPr id="425" name="pl8"/>
            <p:cNvSpPr/>
            <p:nvPr/>
          </p:nvSpPr>
          <p:spPr>
            <a:xfrm>
              <a:off x="6984155" y="7059365"/>
              <a:ext cx="4361456" cy="0"/>
            </a:xfrm>
            <a:custGeom>
              <a:avLst/>
              <a:pathLst>
                <a:path w="4361456" h="0">
                  <a:moveTo>
                    <a:pt x="0" y="0"/>
                  </a:moveTo>
                  <a:lnTo>
                    <a:pt x="4361456" y="0"/>
                  </a:lnTo>
                  <a:lnTo>
                    <a:pt x="4361456" y="0"/>
                  </a:lnTo>
                </a:path>
              </a:pathLst>
            </a:custGeom>
            <a:ln w="6775" cap="flat">
              <a:solidFill>
                <a:srgbClr val="EBEBEB">
                  <a:alpha val="100000"/>
                </a:srgbClr>
              </a:solidFill>
              <a:prstDash val="solid"/>
              <a:round/>
            </a:ln>
          </p:spPr>
          <p:txBody>
            <a:bodyPr/>
            <a:lstStyle/>
            <a:p/>
          </p:txBody>
        </p:sp>
        <p:sp>
          <p:nvSpPr>
            <p:cNvPr id="426" name="pl9"/>
            <p:cNvSpPr/>
            <p:nvPr/>
          </p:nvSpPr>
          <p:spPr>
            <a:xfrm>
              <a:off x="6984155" y="9172214"/>
              <a:ext cx="4361456" cy="0"/>
            </a:xfrm>
            <a:custGeom>
              <a:avLst/>
              <a:pathLst>
                <a:path w="4361456" h="0">
                  <a:moveTo>
                    <a:pt x="0" y="0"/>
                  </a:moveTo>
                  <a:lnTo>
                    <a:pt x="4361456" y="0"/>
                  </a:lnTo>
                  <a:lnTo>
                    <a:pt x="4361456" y="0"/>
                  </a:lnTo>
                </a:path>
              </a:pathLst>
            </a:custGeom>
            <a:ln w="13550" cap="flat">
              <a:solidFill>
                <a:srgbClr val="EBEBEB">
                  <a:alpha val="100000"/>
                </a:srgbClr>
              </a:solidFill>
              <a:prstDash val="solid"/>
              <a:round/>
            </a:ln>
          </p:spPr>
          <p:txBody>
            <a:bodyPr/>
            <a:lstStyle/>
            <a:p/>
          </p:txBody>
        </p:sp>
        <p:sp>
          <p:nvSpPr>
            <p:cNvPr id="427" name="pl10"/>
            <p:cNvSpPr/>
            <p:nvPr/>
          </p:nvSpPr>
          <p:spPr>
            <a:xfrm>
              <a:off x="6984155" y="8327075"/>
              <a:ext cx="4361456" cy="0"/>
            </a:xfrm>
            <a:custGeom>
              <a:avLst/>
              <a:pathLst>
                <a:path w="4361456" h="0">
                  <a:moveTo>
                    <a:pt x="0" y="0"/>
                  </a:moveTo>
                  <a:lnTo>
                    <a:pt x="4361456" y="0"/>
                  </a:lnTo>
                  <a:lnTo>
                    <a:pt x="4361456" y="0"/>
                  </a:lnTo>
                </a:path>
              </a:pathLst>
            </a:custGeom>
            <a:ln w="13550" cap="flat">
              <a:solidFill>
                <a:srgbClr val="EBEBEB">
                  <a:alpha val="100000"/>
                </a:srgbClr>
              </a:solidFill>
              <a:prstDash val="solid"/>
              <a:round/>
            </a:ln>
          </p:spPr>
          <p:txBody>
            <a:bodyPr/>
            <a:lstStyle/>
            <a:p/>
          </p:txBody>
        </p:sp>
        <p:sp>
          <p:nvSpPr>
            <p:cNvPr id="428" name="pl11"/>
            <p:cNvSpPr/>
            <p:nvPr/>
          </p:nvSpPr>
          <p:spPr>
            <a:xfrm>
              <a:off x="6984155" y="7481935"/>
              <a:ext cx="4361456" cy="0"/>
            </a:xfrm>
            <a:custGeom>
              <a:avLst/>
              <a:pathLst>
                <a:path w="4361456" h="0">
                  <a:moveTo>
                    <a:pt x="0" y="0"/>
                  </a:moveTo>
                  <a:lnTo>
                    <a:pt x="4361456" y="0"/>
                  </a:lnTo>
                  <a:lnTo>
                    <a:pt x="4361456" y="0"/>
                  </a:lnTo>
                </a:path>
              </a:pathLst>
            </a:custGeom>
            <a:ln w="13550" cap="flat">
              <a:solidFill>
                <a:srgbClr val="EBEBEB">
                  <a:alpha val="100000"/>
                </a:srgbClr>
              </a:solidFill>
              <a:prstDash val="solid"/>
              <a:round/>
            </a:ln>
          </p:spPr>
          <p:txBody>
            <a:bodyPr/>
            <a:lstStyle/>
            <a:p/>
          </p:txBody>
        </p:sp>
        <p:sp>
          <p:nvSpPr>
            <p:cNvPr id="429" name="pl12"/>
            <p:cNvSpPr/>
            <p:nvPr/>
          </p:nvSpPr>
          <p:spPr>
            <a:xfrm>
              <a:off x="6984155" y="6636796"/>
              <a:ext cx="4361456" cy="0"/>
            </a:xfrm>
            <a:custGeom>
              <a:avLst/>
              <a:pathLst>
                <a:path w="4361456" h="0">
                  <a:moveTo>
                    <a:pt x="0" y="0"/>
                  </a:moveTo>
                  <a:lnTo>
                    <a:pt x="4361456" y="0"/>
                  </a:lnTo>
                  <a:lnTo>
                    <a:pt x="4361456" y="0"/>
                  </a:lnTo>
                </a:path>
              </a:pathLst>
            </a:custGeom>
            <a:ln w="13550" cap="flat">
              <a:solidFill>
                <a:srgbClr val="EBEBEB">
                  <a:alpha val="100000"/>
                </a:srgbClr>
              </a:solidFill>
              <a:prstDash val="solid"/>
              <a:round/>
            </a:ln>
          </p:spPr>
          <p:txBody>
            <a:bodyPr/>
            <a:lstStyle/>
            <a:p/>
          </p:txBody>
        </p:sp>
        <p:sp>
          <p:nvSpPr>
            <p:cNvPr id="430" name="rc13"/>
            <p:cNvSpPr/>
            <p:nvPr/>
          </p:nvSpPr>
          <p:spPr>
            <a:xfrm>
              <a:off x="7741353" y="7481935"/>
              <a:ext cx="424030" cy="84513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1" name="rc14"/>
            <p:cNvSpPr/>
            <p:nvPr/>
          </p:nvSpPr>
          <p:spPr>
            <a:xfrm>
              <a:off x="7741353" y="8327075"/>
              <a:ext cx="424030" cy="84513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32" name="rc15"/>
            <p:cNvSpPr/>
            <p:nvPr/>
          </p:nvSpPr>
          <p:spPr>
            <a:xfrm>
              <a:off x="8347110" y="6636796"/>
              <a:ext cx="424030" cy="253541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33" name="rc16"/>
            <p:cNvSpPr/>
            <p:nvPr/>
          </p:nvSpPr>
          <p:spPr>
            <a:xfrm>
              <a:off x="9558626" y="8327075"/>
              <a:ext cx="424030" cy="84513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34" name="pl17"/>
            <p:cNvSpPr/>
            <p:nvPr/>
          </p:nvSpPr>
          <p:spPr>
            <a:xfrm>
              <a:off x="7953368" y="6867288"/>
              <a:ext cx="605757" cy="497864"/>
            </a:xfrm>
            <a:custGeom>
              <a:avLst/>
              <a:pathLst>
                <a:path w="605757" h="497864">
                  <a:moveTo>
                    <a:pt x="0" y="497864"/>
                  </a:moveTo>
                  <a:lnTo>
                    <a:pt x="605757" y="0"/>
                  </a:lnTo>
                </a:path>
              </a:pathLst>
            </a:custGeom>
            <a:ln w="40651" cap="flat">
              <a:solidFill>
                <a:srgbClr val="000000">
                  <a:alpha val="100000"/>
                </a:srgbClr>
              </a:solidFill>
              <a:prstDash val="solid"/>
              <a:round/>
            </a:ln>
          </p:spPr>
          <p:txBody>
            <a:bodyPr/>
            <a:lstStyle/>
            <a:p/>
          </p:txBody>
        </p:sp>
        <p:sp>
          <p:nvSpPr>
            <p:cNvPr id="435" name="rc18"/>
            <p:cNvSpPr/>
            <p:nvPr/>
          </p:nvSpPr>
          <p:spPr>
            <a:xfrm>
              <a:off x="6984155" y="6510025"/>
              <a:ext cx="4361456" cy="2788960"/>
            </a:xfrm>
            <a:prstGeom prst="rect">
              <a:avLst/>
            </a:prstGeom>
            <a:ln w="13550" cap="rnd">
              <a:solidFill>
                <a:srgbClr val="333333">
                  <a:alpha val="100000"/>
                </a:srgbClr>
              </a:solidFill>
              <a:prstDash val="solid"/>
              <a:round/>
            </a:ln>
          </p:spPr>
          <p:txBody>
            <a:bodyPr/>
            <a:lstStyle/>
            <a:p/>
          </p:txBody>
        </p:sp>
        <p:sp>
          <p:nvSpPr>
            <p:cNvPr id="436" name="tx19"/>
            <p:cNvSpPr/>
            <p:nvPr/>
          </p:nvSpPr>
          <p:spPr>
            <a:xfrm>
              <a:off x="6801340"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37" name="tx20"/>
            <p:cNvSpPr/>
            <p:nvPr/>
          </p:nvSpPr>
          <p:spPr>
            <a:xfrm>
              <a:off x="6801340" y="8326628"/>
              <a:ext cx="84757"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a:t>
              </a:r>
            </a:p>
          </p:txBody>
        </p:sp>
        <p:sp>
          <p:nvSpPr>
            <p:cNvPr id="438" name="tx21"/>
            <p:cNvSpPr/>
            <p:nvPr/>
          </p:nvSpPr>
          <p:spPr>
            <a:xfrm>
              <a:off x="6801340" y="7481489"/>
              <a:ext cx="84757"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a:t>
              </a:r>
            </a:p>
          </p:txBody>
        </p:sp>
        <p:sp>
          <p:nvSpPr>
            <p:cNvPr id="439" name="tx22"/>
            <p:cNvSpPr/>
            <p:nvPr/>
          </p:nvSpPr>
          <p:spPr>
            <a:xfrm>
              <a:off x="6801340" y="6634414"/>
              <a:ext cx="84757"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a:t>
              </a:r>
            </a:p>
          </p:txBody>
        </p:sp>
        <p:sp>
          <p:nvSpPr>
            <p:cNvPr id="440" name="pl23"/>
            <p:cNvSpPr/>
            <p:nvPr/>
          </p:nvSpPr>
          <p:spPr>
            <a:xfrm>
              <a:off x="6949361"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1" name="pl24"/>
            <p:cNvSpPr/>
            <p:nvPr/>
          </p:nvSpPr>
          <p:spPr>
            <a:xfrm>
              <a:off x="6949361" y="832707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2" name="pl25"/>
            <p:cNvSpPr/>
            <p:nvPr/>
          </p:nvSpPr>
          <p:spPr>
            <a:xfrm>
              <a:off x="6949361" y="748193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3" name="pl26"/>
            <p:cNvSpPr/>
            <p:nvPr/>
          </p:nvSpPr>
          <p:spPr>
            <a:xfrm>
              <a:off x="6949361" y="663679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4" name="pl27"/>
            <p:cNvSpPr/>
            <p:nvPr/>
          </p:nvSpPr>
          <p:spPr>
            <a:xfrm>
              <a:off x="11345612"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45" name="pl28"/>
            <p:cNvSpPr/>
            <p:nvPr/>
          </p:nvSpPr>
          <p:spPr>
            <a:xfrm>
              <a:off x="11345612" y="825024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46" name="pl29"/>
            <p:cNvSpPr/>
            <p:nvPr/>
          </p:nvSpPr>
          <p:spPr>
            <a:xfrm>
              <a:off x="11345612" y="7328273"/>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47" name="tx30"/>
            <p:cNvSpPr/>
            <p:nvPr/>
          </p:nvSpPr>
          <p:spPr>
            <a:xfrm>
              <a:off x="11443669"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48" name="tx31"/>
            <p:cNvSpPr/>
            <p:nvPr/>
          </p:nvSpPr>
          <p:spPr>
            <a:xfrm>
              <a:off x="11443669" y="8249872"/>
              <a:ext cx="84757" cy="10946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a:t>
              </a:r>
            </a:p>
          </p:txBody>
        </p:sp>
        <p:sp>
          <p:nvSpPr>
            <p:cNvPr id="449" name="tx32"/>
            <p:cNvSpPr/>
            <p:nvPr/>
          </p:nvSpPr>
          <p:spPr>
            <a:xfrm>
              <a:off x="11443669" y="7325967"/>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a:t>
              </a:r>
            </a:p>
          </p:txBody>
        </p:sp>
        <p:sp>
          <p:nvSpPr>
            <p:cNvPr id="450" name="pl33"/>
            <p:cNvSpPr/>
            <p:nvPr/>
          </p:nvSpPr>
          <p:spPr>
            <a:xfrm>
              <a:off x="734761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1" name="pl34"/>
            <p:cNvSpPr/>
            <p:nvPr/>
          </p:nvSpPr>
          <p:spPr>
            <a:xfrm>
              <a:off x="795336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2" name="pl35"/>
            <p:cNvSpPr/>
            <p:nvPr/>
          </p:nvSpPr>
          <p:spPr>
            <a:xfrm>
              <a:off x="855912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3" name="pl36"/>
            <p:cNvSpPr/>
            <p:nvPr/>
          </p:nvSpPr>
          <p:spPr>
            <a:xfrm>
              <a:off x="916488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4" name="pl37"/>
            <p:cNvSpPr/>
            <p:nvPr/>
          </p:nvSpPr>
          <p:spPr>
            <a:xfrm>
              <a:off x="977064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5" name="pl38"/>
            <p:cNvSpPr/>
            <p:nvPr/>
          </p:nvSpPr>
          <p:spPr>
            <a:xfrm>
              <a:off x="1037639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6" name="pl39"/>
            <p:cNvSpPr/>
            <p:nvPr/>
          </p:nvSpPr>
          <p:spPr>
            <a:xfrm>
              <a:off x="10982157"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7" name="tx40"/>
            <p:cNvSpPr/>
            <p:nvPr/>
          </p:nvSpPr>
          <p:spPr>
            <a:xfrm rot="-2700000">
              <a:off x="7237711"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58" name="tx41"/>
            <p:cNvSpPr/>
            <p:nvPr/>
          </p:nvSpPr>
          <p:spPr>
            <a:xfrm rot="-2700000">
              <a:off x="7803771"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59" name="tx42"/>
            <p:cNvSpPr/>
            <p:nvPr/>
          </p:nvSpPr>
          <p:spPr>
            <a:xfrm rot="-2700000">
              <a:off x="8408871"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60" name="tx43"/>
            <p:cNvSpPr/>
            <p:nvPr/>
          </p:nvSpPr>
          <p:spPr>
            <a:xfrm rot="-2700000">
              <a:off x="8869939"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61" name="tx44"/>
            <p:cNvSpPr/>
            <p:nvPr/>
          </p:nvSpPr>
          <p:spPr>
            <a:xfrm rot="-2700000">
              <a:off x="9475696"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62" name="tx45"/>
            <p:cNvSpPr/>
            <p:nvPr/>
          </p:nvSpPr>
          <p:spPr>
            <a:xfrm rot="-2700000">
              <a:off x="10081428"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463" name="tx46"/>
            <p:cNvSpPr/>
            <p:nvPr/>
          </p:nvSpPr>
          <p:spPr>
            <a:xfrm rot="-2700000">
              <a:off x="10799255"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64" name="tx47"/>
            <p:cNvSpPr/>
            <p:nvPr/>
          </p:nvSpPr>
          <p:spPr>
            <a:xfrm>
              <a:off x="9164883"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465" name="tx48"/>
            <p:cNvSpPr/>
            <p:nvPr/>
          </p:nvSpPr>
          <p:spPr>
            <a:xfrm>
              <a:off x="8347631"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466" name="tx49"/>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467" name="tx50"/>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468" name="rc51"/>
            <p:cNvSpPr/>
            <p:nvPr/>
          </p:nvSpPr>
          <p:spPr>
            <a:xfrm>
              <a:off x="7569115" y="10217410"/>
              <a:ext cx="1051268" cy="182880"/>
            </a:xfrm>
            <a:prstGeom prst="rect">
              <a:avLst/>
            </a:prstGeom>
            <a:solidFill>
              <a:srgbClr val="FFFFFF">
                <a:alpha val="100000"/>
              </a:srgbClr>
            </a:solidFill>
          </p:spPr>
          <p:txBody>
            <a:bodyPr/>
            <a:lstStyle/>
            <a:p/>
          </p:txBody>
        </p:sp>
        <p:sp>
          <p:nvSpPr>
            <p:cNvPr id="469" name="rc52"/>
            <p:cNvSpPr/>
            <p:nvPr/>
          </p:nvSpPr>
          <p:spPr>
            <a:xfrm>
              <a:off x="7569115" y="10217410"/>
              <a:ext cx="182879" cy="182880"/>
            </a:xfrm>
            <a:prstGeom prst="rect">
              <a:avLst/>
            </a:prstGeom>
            <a:solidFill>
              <a:srgbClr val="FFFFFF">
                <a:alpha val="100000"/>
              </a:srgbClr>
            </a:solidFill>
          </p:spPr>
          <p:txBody>
            <a:bodyPr/>
            <a:lstStyle/>
            <a:p/>
          </p:txBody>
        </p:sp>
        <p:sp>
          <p:nvSpPr>
            <p:cNvPr id="470" name="pl53"/>
            <p:cNvSpPr/>
            <p:nvPr/>
          </p:nvSpPr>
          <p:spPr>
            <a:xfrm>
              <a:off x="7587403"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471" name="tx54"/>
            <p:cNvSpPr/>
            <p:nvPr/>
          </p:nvSpPr>
          <p:spPr>
            <a:xfrm>
              <a:off x="7859995"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472" name="rc55"/>
            <p:cNvSpPr/>
            <p:nvPr/>
          </p:nvSpPr>
          <p:spPr>
            <a:xfrm>
              <a:off x="8800383" y="10217410"/>
              <a:ext cx="1960268" cy="182880"/>
            </a:xfrm>
            <a:prstGeom prst="rect">
              <a:avLst/>
            </a:prstGeom>
            <a:solidFill>
              <a:srgbClr val="FFFFFF">
                <a:alpha val="100000"/>
              </a:srgbClr>
            </a:solidFill>
          </p:spPr>
          <p:txBody>
            <a:bodyPr/>
            <a:lstStyle/>
            <a:p/>
          </p:txBody>
        </p:sp>
        <p:sp>
          <p:nvSpPr>
            <p:cNvPr id="473" name="rc56"/>
            <p:cNvSpPr/>
            <p:nvPr/>
          </p:nvSpPr>
          <p:spPr>
            <a:xfrm>
              <a:off x="8800383" y="10217410"/>
              <a:ext cx="182879" cy="182880"/>
            </a:xfrm>
            <a:prstGeom prst="rect">
              <a:avLst/>
            </a:prstGeom>
            <a:solidFill>
              <a:srgbClr val="FFFFFF">
                <a:alpha val="100000"/>
              </a:srgbClr>
            </a:solidFill>
          </p:spPr>
          <p:txBody>
            <a:bodyPr/>
            <a:lstStyle/>
            <a:p/>
          </p:txBody>
        </p:sp>
        <p:sp>
          <p:nvSpPr>
            <p:cNvPr id="474" name="rc57"/>
            <p:cNvSpPr/>
            <p:nvPr/>
          </p:nvSpPr>
          <p:spPr>
            <a:xfrm>
              <a:off x="8809383" y="10226410"/>
              <a:ext cx="164880"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5" name="rc58"/>
            <p:cNvSpPr/>
            <p:nvPr/>
          </p:nvSpPr>
          <p:spPr>
            <a:xfrm>
              <a:off x="9726424" y="10217410"/>
              <a:ext cx="182880" cy="182880"/>
            </a:xfrm>
            <a:prstGeom prst="rect">
              <a:avLst/>
            </a:prstGeom>
            <a:solidFill>
              <a:srgbClr val="FFFFFF">
                <a:alpha val="100000"/>
              </a:srgbClr>
            </a:solidFill>
          </p:spPr>
          <p:txBody>
            <a:bodyPr/>
            <a:lstStyle/>
            <a:p/>
          </p:txBody>
        </p:sp>
        <p:sp>
          <p:nvSpPr>
            <p:cNvPr id="476" name="rc59"/>
            <p:cNvSpPr/>
            <p:nvPr/>
          </p:nvSpPr>
          <p:spPr>
            <a:xfrm>
              <a:off x="9735424"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7" name="tx60"/>
            <p:cNvSpPr/>
            <p:nvPr/>
          </p:nvSpPr>
          <p:spPr>
            <a:xfrm>
              <a:off x="9091263"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478" name="tx61"/>
            <p:cNvSpPr/>
            <p:nvPr/>
          </p:nvSpPr>
          <p:spPr>
            <a:xfrm>
              <a:off x="10017304"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479" name="tx62"/>
            <p:cNvSpPr/>
            <p:nvPr/>
          </p:nvSpPr>
          <p:spPr>
            <a:xfrm>
              <a:off x="6536585"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80" name=""/>
          <p:cNvGrpSpPr/>
          <p:nvPr/>
        </p:nvGrpSpPr>
        <p:grpSpPr>
          <a:xfrm>
            <a:off x="12527280" y="6217920"/>
            <a:ext cx="5486400" cy="4297680"/>
            <a:chOff x="12527280" y="6217920"/>
            <a:chExt cx="5486400" cy="4297680"/>
          </a:xfrm>
        </p:grpSpPr>
        <p:sp>
          <p:nvSpPr>
            <p:cNvPr id="481"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82"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83"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484"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85"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86"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87"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88"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89"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90"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91"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92"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93"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94"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95" name="pl17"/>
            <p:cNvSpPr/>
            <p:nvPr/>
          </p:nvSpPr>
          <p:spPr>
            <a:xfrm>
              <a:off x="13329440" y="7636754"/>
              <a:ext cx="4502097" cy="435327"/>
            </a:xfrm>
            <a:custGeom>
              <a:avLst/>
              <a:pathLst>
                <a:path w="4502097" h="435327">
                  <a:moveTo>
                    <a:pt x="0" y="281682"/>
                  </a:moveTo>
                  <a:lnTo>
                    <a:pt x="187587" y="281682"/>
                  </a:lnTo>
                  <a:lnTo>
                    <a:pt x="375174" y="307289"/>
                  </a:lnTo>
                  <a:lnTo>
                    <a:pt x="562762" y="332897"/>
                  </a:lnTo>
                  <a:lnTo>
                    <a:pt x="750349" y="332897"/>
                  </a:lnTo>
                  <a:lnTo>
                    <a:pt x="937937" y="358504"/>
                  </a:lnTo>
                  <a:lnTo>
                    <a:pt x="1125524" y="358504"/>
                  </a:lnTo>
                  <a:lnTo>
                    <a:pt x="1313111" y="384112"/>
                  </a:lnTo>
                  <a:lnTo>
                    <a:pt x="1500699" y="409719"/>
                  </a:lnTo>
                  <a:lnTo>
                    <a:pt x="1688286" y="409719"/>
                  </a:lnTo>
                  <a:lnTo>
                    <a:pt x="1875874" y="435327"/>
                  </a:lnTo>
                  <a:lnTo>
                    <a:pt x="2063461" y="384112"/>
                  </a:lnTo>
                  <a:lnTo>
                    <a:pt x="2251048" y="307289"/>
                  </a:lnTo>
                  <a:lnTo>
                    <a:pt x="2438636" y="256074"/>
                  </a:lnTo>
                  <a:lnTo>
                    <a:pt x="2626223" y="204859"/>
                  </a:lnTo>
                  <a:lnTo>
                    <a:pt x="2813811" y="281682"/>
                  </a:lnTo>
                  <a:lnTo>
                    <a:pt x="3001398" y="204859"/>
                  </a:lnTo>
                  <a:lnTo>
                    <a:pt x="3188985" y="230467"/>
                  </a:lnTo>
                  <a:lnTo>
                    <a:pt x="3376573" y="230467"/>
                  </a:lnTo>
                  <a:lnTo>
                    <a:pt x="3564160" y="256074"/>
                  </a:lnTo>
                  <a:lnTo>
                    <a:pt x="3751748" y="281682"/>
                  </a:lnTo>
                  <a:lnTo>
                    <a:pt x="3939335" y="281682"/>
                  </a:lnTo>
                  <a:lnTo>
                    <a:pt x="4126923" y="307289"/>
                  </a:lnTo>
                  <a:lnTo>
                    <a:pt x="4314510" y="0"/>
                  </a:lnTo>
                  <a:lnTo>
                    <a:pt x="4502097" y="204859"/>
                  </a:lnTo>
                </a:path>
              </a:pathLst>
            </a:custGeom>
            <a:ln w="32521" cap="flat">
              <a:solidFill>
                <a:srgbClr val="5EB0E8">
                  <a:alpha val="100000"/>
                </a:srgbClr>
              </a:solidFill>
              <a:prstDash val="solid"/>
              <a:round/>
            </a:ln>
          </p:spPr>
          <p:txBody>
            <a:bodyPr/>
            <a:lstStyle/>
            <a:p/>
          </p:txBody>
        </p:sp>
        <p:sp>
          <p:nvSpPr>
            <p:cNvPr id="496" name="pl18"/>
            <p:cNvSpPr/>
            <p:nvPr/>
          </p:nvSpPr>
          <p:spPr>
            <a:xfrm>
              <a:off x="17268776" y="8404979"/>
              <a:ext cx="562762" cy="460934"/>
            </a:xfrm>
            <a:custGeom>
              <a:avLst/>
              <a:pathLst>
                <a:path w="562762" h="460934">
                  <a:moveTo>
                    <a:pt x="0" y="358504"/>
                  </a:moveTo>
                  <a:lnTo>
                    <a:pt x="187587" y="460934"/>
                  </a:lnTo>
                  <a:lnTo>
                    <a:pt x="375174" y="76822"/>
                  </a:lnTo>
                  <a:lnTo>
                    <a:pt x="562762" y="0"/>
                  </a:lnTo>
                </a:path>
              </a:pathLst>
            </a:custGeom>
            <a:ln w="32521" cap="flat">
              <a:solidFill>
                <a:srgbClr val="00A173">
                  <a:alpha val="100000"/>
                </a:srgbClr>
              </a:solidFill>
              <a:prstDash val="solid"/>
              <a:round/>
            </a:ln>
          </p:spPr>
          <p:txBody>
            <a:bodyPr/>
            <a:lstStyle/>
            <a:p/>
          </p:txBody>
        </p:sp>
        <p:sp>
          <p:nvSpPr>
            <p:cNvPr id="497"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98"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99"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00"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01"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02"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03"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4"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5"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6"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7"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8"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9"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0"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1"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2"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3"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4"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5"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6"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7"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8"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9"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0"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1"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2"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3"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4"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5"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6"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7"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8"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9"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0"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1"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2"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3"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4"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35"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36"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37"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38"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39"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40"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41"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42"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43"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44"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45"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46"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47"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48"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49"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50"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51"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52"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53"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54"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55"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56"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57"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58"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59"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60" name="rc82"/>
            <p:cNvSpPr/>
            <p:nvPr/>
          </p:nvSpPr>
          <p:spPr>
            <a:xfrm>
              <a:off x="14005791" y="9941072"/>
              <a:ext cx="3149396" cy="504938"/>
            </a:xfrm>
            <a:prstGeom prst="rect">
              <a:avLst/>
            </a:prstGeom>
            <a:solidFill>
              <a:srgbClr val="FFFFFF">
                <a:alpha val="100000"/>
              </a:srgbClr>
            </a:solidFill>
          </p:spPr>
          <p:txBody>
            <a:bodyPr/>
            <a:lstStyle/>
            <a:p/>
          </p:txBody>
        </p:sp>
        <p:sp>
          <p:nvSpPr>
            <p:cNvPr id="561"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62"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63"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64"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65"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66" name=""/>
          <p:cNvGrpSpPr/>
          <p:nvPr/>
        </p:nvGrpSpPr>
        <p:grpSpPr>
          <a:xfrm>
            <a:off x="594360" y="6217920"/>
            <a:ext cx="5562295" cy="2832480"/>
            <a:chOff x="594360" y="6217920"/>
            <a:chExt cx="5562295" cy="2832480"/>
          </a:xfrm>
        </p:grpSpPr>
        <p:sp>
          <p:nvSpPr>
            <p:cNvPr id="567" name="rc3"/>
            <p:cNvSpPr/>
            <p:nvPr/>
          </p:nvSpPr>
          <p:spPr>
            <a:xfrm>
              <a:off x="594360" y="6217920"/>
              <a:ext cx="5562295" cy="283247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68" name="rc4"/>
            <p:cNvSpPr/>
            <p:nvPr/>
          </p:nvSpPr>
          <p:spPr>
            <a:xfrm>
              <a:off x="1883734" y="6626054"/>
              <a:ext cx="4203331" cy="1102513"/>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69" name="rc5"/>
            <p:cNvSpPr/>
            <p:nvPr/>
          </p:nvSpPr>
          <p:spPr>
            <a:xfrm>
              <a:off x="1918188" y="6660508"/>
              <a:ext cx="344535" cy="34453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0" name="rc6"/>
            <p:cNvSpPr/>
            <p:nvPr/>
          </p:nvSpPr>
          <p:spPr>
            <a:xfrm>
              <a:off x="2262723" y="6660508"/>
              <a:ext cx="344535" cy="34453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1" name="rc7"/>
            <p:cNvSpPr/>
            <p:nvPr/>
          </p:nvSpPr>
          <p:spPr>
            <a:xfrm>
              <a:off x="2607258" y="6660508"/>
              <a:ext cx="344535" cy="34453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2" name="rc8"/>
            <p:cNvSpPr/>
            <p:nvPr/>
          </p:nvSpPr>
          <p:spPr>
            <a:xfrm>
              <a:off x="2951794" y="6660508"/>
              <a:ext cx="344535" cy="34453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3" name="rc9"/>
            <p:cNvSpPr/>
            <p:nvPr/>
          </p:nvSpPr>
          <p:spPr>
            <a:xfrm>
              <a:off x="3296329" y="6660508"/>
              <a:ext cx="344535" cy="34453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4" name="rc10"/>
            <p:cNvSpPr/>
            <p:nvPr/>
          </p:nvSpPr>
          <p:spPr>
            <a:xfrm>
              <a:off x="3640865" y="6660508"/>
              <a:ext cx="344535" cy="34453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5" name="rc11"/>
            <p:cNvSpPr/>
            <p:nvPr/>
          </p:nvSpPr>
          <p:spPr>
            <a:xfrm>
              <a:off x="3985400" y="6660508"/>
              <a:ext cx="344535" cy="34453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6" name="rc12"/>
            <p:cNvSpPr/>
            <p:nvPr/>
          </p:nvSpPr>
          <p:spPr>
            <a:xfrm>
              <a:off x="4329935" y="6660508"/>
              <a:ext cx="344535" cy="34453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7" name="rc13"/>
            <p:cNvSpPr/>
            <p:nvPr/>
          </p:nvSpPr>
          <p:spPr>
            <a:xfrm>
              <a:off x="4674471" y="6660508"/>
              <a:ext cx="344535" cy="344535"/>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578" name="rc14"/>
            <p:cNvSpPr/>
            <p:nvPr/>
          </p:nvSpPr>
          <p:spPr>
            <a:xfrm>
              <a:off x="5019006" y="6660508"/>
              <a:ext cx="344535" cy="34453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9" name="rc15"/>
            <p:cNvSpPr/>
            <p:nvPr/>
          </p:nvSpPr>
          <p:spPr>
            <a:xfrm>
              <a:off x="5363541" y="6660508"/>
              <a:ext cx="344535" cy="34453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0" name="rc16"/>
            <p:cNvSpPr/>
            <p:nvPr/>
          </p:nvSpPr>
          <p:spPr>
            <a:xfrm>
              <a:off x="5708077" y="6660508"/>
              <a:ext cx="344535" cy="34453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1" name="rc17"/>
            <p:cNvSpPr/>
            <p:nvPr/>
          </p:nvSpPr>
          <p:spPr>
            <a:xfrm>
              <a:off x="1918188" y="7005043"/>
              <a:ext cx="344535" cy="34453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2" name="rc18"/>
            <p:cNvSpPr/>
            <p:nvPr/>
          </p:nvSpPr>
          <p:spPr>
            <a:xfrm>
              <a:off x="2262723" y="7005043"/>
              <a:ext cx="344535" cy="34453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3" name="rc19"/>
            <p:cNvSpPr/>
            <p:nvPr/>
          </p:nvSpPr>
          <p:spPr>
            <a:xfrm>
              <a:off x="2607258" y="7005043"/>
              <a:ext cx="344535" cy="34453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4" name="rc20"/>
            <p:cNvSpPr/>
            <p:nvPr/>
          </p:nvSpPr>
          <p:spPr>
            <a:xfrm>
              <a:off x="2951794" y="7005043"/>
              <a:ext cx="344535" cy="34453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5" name="rc21"/>
            <p:cNvSpPr/>
            <p:nvPr/>
          </p:nvSpPr>
          <p:spPr>
            <a:xfrm>
              <a:off x="3296329" y="7005043"/>
              <a:ext cx="344535" cy="34453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6" name="rc22"/>
            <p:cNvSpPr/>
            <p:nvPr/>
          </p:nvSpPr>
          <p:spPr>
            <a:xfrm>
              <a:off x="3640865" y="7005043"/>
              <a:ext cx="344535" cy="34453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7" name="rc23"/>
            <p:cNvSpPr/>
            <p:nvPr/>
          </p:nvSpPr>
          <p:spPr>
            <a:xfrm>
              <a:off x="3985400" y="7005043"/>
              <a:ext cx="344535" cy="34453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8" name="rc24"/>
            <p:cNvSpPr/>
            <p:nvPr/>
          </p:nvSpPr>
          <p:spPr>
            <a:xfrm>
              <a:off x="4329935" y="7005043"/>
              <a:ext cx="344535" cy="34453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9" name="rc25"/>
            <p:cNvSpPr/>
            <p:nvPr/>
          </p:nvSpPr>
          <p:spPr>
            <a:xfrm>
              <a:off x="4674471" y="7005043"/>
              <a:ext cx="344535" cy="344535"/>
            </a:xfrm>
            <a:prstGeom prst="rect">
              <a:avLst/>
            </a:prstGeom>
            <a:solidFill>
              <a:srgbClr val="FB6A4A">
                <a:alpha val="100000"/>
              </a:srgbClr>
            </a:solidFill>
            <a:ln w="5420" cap="flat">
              <a:solidFill>
                <a:srgbClr val="FFFFFF">
                  <a:alpha val="100000"/>
                </a:srgbClr>
              </a:solidFill>
              <a:prstDash val="solid"/>
              <a:miter/>
            </a:ln>
          </p:spPr>
          <p:txBody>
            <a:bodyPr/>
            <a:lstStyle/>
            <a:p/>
          </p:txBody>
        </p:sp>
        <p:sp>
          <p:nvSpPr>
            <p:cNvPr id="590" name="rc26"/>
            <p:cNvSpPr/>
            <p:nvPr/>
          </p:nvSpPr>
          <p:spPr>
            <a:xfrm>
              <a:off x="5019006" y="7005043"/>
              <a:ext cx="344535" cy="34453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1" name="rc27"/>
            <p:cNvSpPr/>
            <p:nvPr/>
          </p:nvSpPr>
          <p:spPr>
            <a:xfrm>
              <a:off x="5363541" y="7005043"/>
              <a:ext cx="344535" cy="34453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2" name="rc28"/>
            <p:cNvSpPr/>
            <p:nvPr/>
          </p:nvSpPr>
          <p:spPr>
            <a:xfrm>
              <a:off x="5708077" y="7005043"/>
              <a:ext cx="344535" cy="34453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3" name="rc29"/>
            <p:cNvSpPr/>
            <p:nvPr/>
          </p:nvSpPr>
          <p:spPr>
            <a:xfrm>
              <a:off x="1918188" y="7349578"/>
              <a:ext cx="344535" cy="34453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4" name="rc30"/>
            <p:cNvSpPr/>
            <p:nvPr/>
          </p:nvSpPr>
          <p:spPr>
            <a:xfrm>
              <a:off x="2262723" y="7349578"/>
              <a:ext cx="344535" cy="34453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5" name="rc31"/>
            <p:cNvSpPr/>
            <p:nvPr/>
          </p:nvSpPr>
          <p:spPr>
            <a:xfrm>
              <a:off x="2607258" y="7349578"/>
              <a:ext cx="344535" cy="34453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6" name="rc32"/>
            <p:cNvSpPr/>
            <p:nvPr/>
          </p:nvSpPr>
          <p:spPr>
            <a:xfrm>
              <a:off x="2951794" y="7349578"/>
              <a:ext cx="344535" cy="34453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7" name="rc33"/>
            <p:cNvSpPr/>
            <p:nvPr/>
          </p:nvSpPr>
          <p:spPr>
            <a:xfrm>
              <a:off x="3296329" y="7349578"/>
              <a:ext cx="344535" cy="34453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8" name="rc34"/>
            <p:cNvSpPr/>
            <p:nvPr/>
          </p:nvSpPr>
          <p:spPr>
            <a:xfrm>
              <a:off x="3640865" y="7349578"/>
              <a:ext cx="344535" cy="34453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599" name="rc35"/>
            <p:cNvSpPr/>
            <p:nvPr/>
          </p:nvSpPr>
          <p:spPr>
            <a:xfrm>
              <a:off x="3985400" y="7349578"/>
              <a:ext cx="344535" cy="34453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0" name="rc36"/>
            <p:cNvSpPr/>
            <p:nvPr/>
          </p:nvSpPr>
          <p:spPr>
            <a:xfrm>
              <a:off x="4329935" y="7349578"/>
              <a:ext cx="344535" cy="34453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1" name="rc37"/>
            <p:cNvSpPr/>
            <p:nvPr/>
          </p:nvSpPr>
          <p:spPr>
            <a:xfrm>
              <a:off x="4674471" y="7349578"/>
              <a:ext cx="344535" cy="34453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2" name="rc38"/>
            <p:cNvSpPr/>
            <p:nvPr/>
          </p:nvSpPr>
          <p:spPr>
            <a:xfrm>
              <a:off x="5019006" y="7349578"/>
              <a:ext cx="344535" cy="34453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3" name="rc39"/>
            <p:cNvSpPr/>
            <p:nvPr/>
          </p:nvSpPr>
          <p:spPr>
            <a:xfrm>
              <a:off x="5363541" y="7349578"/>
              <a:ext cx="344535" cy="34453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4" name="rc40"/>
            <p:cNvSpPr/>
            <p:nvPr/>
          </p:nvSpPr>
          <p:spPr>
            <a:xfrm>
              <a:off x="5708077" y="7349578"/>
              <a:ext cx="344535" cy="34453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5" name="tx41"/>
            <p:cNvSpPr/>
            <p:nvPr/>
          </p:nvSpPr>
          <p:spPr>
            <a:xfrm>
              <a:off x="663949" y="7463505"/>
              <a:ext cx="1058465"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BIOKO NORTE</a:t>
              </a:r>
            </a:p>
          </p:txBody>
        </p:sp>
        <p:sp>
          <p:nvSpPr>
            <p:cNvPr id="606" name="tx42"/>
            <p:cNvSpPr/>
            <p:nvPr/>
          </p:nvSpPr>
          <p:spPr>
            <a:xfrm>
              <a:off x="994273" y="7122765"/>
              <a:ext cx="728141"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KIE-NTEM</a:t>
              </a:r>
            </a:p>
          </p:txBody>
        </p:sp>
        <p:sp>
          <p:nvSpPr>
            <p:cNvPr id="607" name="tx43"/>
            <p:cNvSpPr/>
            <p:nvPr/>
          </p:nvSpPr>
          <p:spPr>
            <a:xfrm>
              <a:off x="1087216" y="6774435"/>
              <a:ext cx="63519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LITORAL</a:t>
              </a:r>
            </a:p>
          </p:txBody>
        </p:sp>
        <p:sp>
          <p:nvSpPr>
            <p:cNvPr id="608" name="tx44"/>
            <p:cNvSpPr/>
            <p:nvPr/>
          </p:nvSpPr>
          <p:spPr>
            <a:xfrm rot="-2700000">
              <a:off x="1650820" y="8044378"/>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609" name="tx45"/>
            <p:cNvSpPr/>
            <p:nvPr/>
          </p:nvSpPr>
          <p:spPr>
            <a:xfrm rot="-2700000">
              <a:off x="1995356" y="8044378"/>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610" name="tx46"/>
            <p:cNvSpPr/>
            <p:nvPr/>
          </p:nvSpPr>
          <p:spPr>
            <a:xfrm rot="-2700000">
              <a:off x="2339891" y="8044378"/>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611" name="tx47"/>
            <p:cNvSpPr/>
            <p:nvPr/>
          </p:nvSpPr>
          <p:spPr>
            <a:xfrm rot="-2700000">
              <a:off x="2684426" y="8044378"/>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612" name="tx48"/>
            <p:cNvSpPr/>
            <p:nvPr/>
          </p:nvSpPr>
          <p:spPr>
            <a:xfrm rot="-2700000">
              <a:off x="3028962" y="8044378"/>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613" name="tx49"/>
            <p:cNvSpPr/>
            <p:nvPr/>
          </p:nvSpPr>
          <p:spPr>
            <a:xfrm rot="-2700000">
              <a:off x="3373497" y="8044378"/>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614" name="tx50"/>
            <p:cNvSpPr/>
            <p:nvPr/>
          </p:nvSpPr>
          <p:spPr>
            <a:xfrm rot="-2700000">
              <a:off x="3718032" y="8044378"/>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615" name="tx51"/>
            <p:cNvSpPr/>
            <p:nvPr/>
          </p:nvSpPr>
          <p:spPr>
            <a:xfrm rot="-2700000">
              <a:off x="4062568" y="8044378"/>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616" name="tx52"/>
            <p:cNvSpPr/>
            <p:nvPr/>
          </p:nvSpPr>
          <p:spPr>
            <a:xfrm rot="-2700000">
              <a:off x="4407103" y="8044378"/>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617" name="tx53"/>
            <p:cNvSpPr/>
            <p:nvPr/>
          </p:nvSpPr>
          <p:spPr>
            <a:xfrm rot="-2700000">
              <a:off x="4751612" y="8044315"/>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618" name="tx54"/>
            <p:cNvSpPr/>
            <p:nvPr/>
          </p:nvSpPr>
          <p:spPr>
            <a:xfrm rot="-2700000">
              <a:off x="5096174" y="8044378"/>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619" name="tx55"/>
            <p:cNvSpPr/>
            <p:nvPr/>
          </p:nvSpPr>
          <p:spPr>
            <a:xfrm rot="-2700000">
              <a:off x="5440709" y="8044378"/>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620" name="pic56"/>
            <p:cNvPicPr/>
            <p:nvPr/>
          </p:nvPicPr>
          <p:blipFill>
            <a:blip r:embed="rId2" cstate="print"/>
            <a:stretch>
              <a:fillRect/>
            </a:stretch>
          </p:blipFill>
          <p:spPr>
            <a:xfrm>
              <a:off x="2905400" y="8539882"/>
              <a:ext cx="2160000" cy="144000"/>
            </a:xfrm>
            <a:prstGeom prst="rect">
              <a:avLst/>
            </a:prstGeom>
          </p:spPr>
        </p:pic>
        <p:sp>
          <p:nvSpPr>
            <p:cNvPr id="621" name="pl57"/>
            <p:cNvSpPr/>
            <p:nvPr/>
          </p:nvSpPr>
          <p:spPr>
            <a:xfrm>
              <a:off x="2909000" y="8639991"/>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22" name="pl58"/>
            <p:cNvSpPr/>
            <p:nvPr/>
          </p:nvSpPr>
          <p:spPr>
            <a:xfrm>
              <a:off x="3985400" y="8639991"/>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23" name="pl59"/>
            <p:cNvSpPr/>
            <p:nvPr/>
          </p:nvSpPr>
          <p:spPr>
            <a:xfrm>
              <a:off x="3985400" y="8639991"/>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24" name="pl60"/>
            <p:cNvSpPr/>
            <p:nvPr/>
          </p:nvSpPr>
          <p:spPr>
            <a:xfrm>
              <a:off x="3985400" y="8639991"/>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25" name="pl61"/>
            <p:cNvSpPr/>
            <p:nvPr/>
          </p:nvSpPr>
          <p:spPr>
            <a:xfrm>
              <a:off x="5061800" y="8639991"/>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26" name="pl62"/>
            <p:cNvSpPr/>
            <p:nvPr/>
          </p:nvSpPr>
          <p:spPr>
            <a:xfrm>
              <a:off x="2909000" y="8539882"/>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27" name="pl63"/>
            <p:cNvSpPr/>
            <p:nvPr/>
          </p:nvSpPr>
          <p:spPr>
            <a:xfrm>
              <a:off x="3985400" y="8539882"/>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28" name="pl64"/>
            <p:cNvSpPr/>
            <p:nvPr/>
          </p:nvSpPr>
          <p:spPr>
            <a:xfrm>
              <a:off x="3985400" y="8539882"/>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29" name="pl65"/>
            <p:cNvSpPr/>
            <p:nvPr/>
          </p:nvSpPr>
          <p:spPr>
            <a:xfrm>
              <a:off x="3985400" y="8539882"/>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30" name="pl66"/>
            <p:cNvSpPr/>
            <p:nvPr/>
          </p:nvSpPr>
          <p:spPr>
            <a:xfrm>
              <a:off x="5061800" y="8539882"/>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31" name="tx67"/>
            <p:cNvSpPr/>
            <p:nvPr/>
          </p:nvSpPr>
          <p:spPr>
            <a:xfrm>
              <a:off x="2873684" y="8753099"/>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a:t>
              </a:r>
            </a:p>
          </p:txBody>
        </p:sp>
        <p:sp>
          <p:nvSpPr>
            <p:cNvPr id="632" name="tx68"/>
            <p:cNvSpPr/>
            <p:nvPr/>
          </p:nvSpPr>
          <p:spPr>
            <a:xfrm>
              <a:off x="3950084" y="8753099"/>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a:t>
              </a:r>
            </a:p>
          </p:txBody>
        </p:sp>
        <p:sp>
          <p:nvSpPr>
            <p:cNvPr id="633" name="tx69"/>
            <p:cNvSpPr/>
            <p:nvPr/>
          </p:nvSpPr>
          <p:spPr>
            <a:xfrm>
              <a:off x="3950084" y="8753099"/>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a:t>
              </a:r>
            </a:p>
          </p:txBody>
        </p:sp>
        <p:sp>
          <p:nvSpPr>
            <p:cNvPr id="634" name="tx70"/>
            <p:cNvSpPr/>
            <p:nvPr/>
          </p:nvSpPr>
          <p:spPr>
            <a:xfrm>
              <a:off x="3950084" y="8753099"/>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a:t>
              </a:r>
            </a:p>
          </p:txBody>
        </p:sp>
        <p:sp>
          <p:nvSpPr>
            <p:cNvPr id="635" name="tx71"/>
            <p:cNvSpPr/>
            <p:nvPr/>
          </p:nvSpPr>
          <p:spPr>
            <a:xfrm>
              <a:off x="5026484" y="8751487"/>
              <a:ext cx="70631" cy="92893"/>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3</a:t>
              </a:r>
            </a:p>
          </p:txBody>
        </p:sp>
        <p:sp>
          <p:nvSpPr>
            <p:cNvPr id="636" name="tx72"/>
            <p:cNvSpPr/>
            <p:nvPr/>
          </p:nvSpPr>
          <p:spPr>
            <a:xfrm>
              <a:off x="1187650" y="6360451"/>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637"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638"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639"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Eritrea</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772732" y="2153563"/>
              <a:ext cx="3239694" cy="3131794"/>
            </a:xfrm>
            <a:prstGeom prst="rect">
              <a:avLst/>
            </a:prstGeom>
            <a:solidFill>
              <a:srgbClr val="FFFFFF">
                <a:alpha val="100000"/>
              </a:srgbClr>
            </a:solidFill>
          </p:spPr>
          <p:txBody>
            <a:bodyPr/>
            <a:lstStyle/>
            <a:p/>
          </p:txBody>
        </p:sp>
        <p:sp>
          <p:nvSpPr>
            <p:cNvPr id="7" name="pl6"/>
            <p:cNvSpPr/>
            <p:nvPr/>
          </p:nvSpPr>
          <p:spPr>
            <a:xfrm>
              <a:off x="1772732" y="4883846"/>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8" name="pl7"/>
            <p:cNvSpPr/>
            <p:nvPr/>
          </p:nvSpPr>
          <p:spPr>
            <a:xfrm>
              <a:off x="1772732" y="408082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9" name="pl8"/>
            <p:cNvSpPr/>
            <p:nvPr/>
          </p:nvSpPr>
          <p:spPr>
            <a:xfrm>
              <a:off x="1772732" y="3277797"/>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0" name="pl9"/>
            <p:cNvSpPr/>
            <p:nvPr/>
          </p:nvSpPr>
          <p:spPr>
            <a:xfrm>
              <a:off x="1772732" y="2474773"/>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1" name="pl10"/>
            <p:cNvSpPr/>
            <p:nvPr/>
          </p:nvSpPr>
          <p:spPr>
            <a:xfrm>
              <a:off x="177273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2" name="pl11"/>
            <p:cNvSpPr/>
            <p:nvPr/>
          </p:nvSpPr>
          <p:spPr>
            <a:xfrm>
              <a:off x="1772732" y="4482334"/>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3" name="pl12"/>
            <p:cNvSpPr/>
            <p:nvPr/>
          </p:nvSpPr>
          <p:spPr>
            <a:xfrm>
              <a:off x="1772732" y="3679309"/>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4" name="pl13"/>
            <p:cNvSpPr/>
            <p:nvPr/>
          </p:nvSpPr>
          <p:spPr>
            <a:xfrm>
              <a:off x="1772732" y="287628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5" name="rc14"/>
            <p:cNvSpPr/>
            <p:nvPr/>
          </p:nvSpPr>
          <p:spPr>
            <a:xfrm>
              <a:off x="1812565" y="5245207"/>
              <a:ext cx="238993" cy="401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 name="rc15"/>
            <p:cNvSpPr/>
            <p:nvPr/>
          </p:nvSpPr>
          <p:spPr>
            <a:xfrm>
              <a:off x="1812565" y="5245207"/>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 name="rc16"/>
            <p:cNvSpPr/>
            <p:nvPr/>
          </p:nvSpPr>
          <p:spPr>
            <a:xfrm>
              <a:off x="1812565" y="5245207"/>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 name="rc17"/>
            <p:cNvSpPr/>
            <p:nvPr/>
          </p:nvSpPr>
          <p:spPr>
            <a:xfrm>
              <a:off x="1812565" y="4361880"/>
              <a:ext cx="238993" cy="8833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 name="rc18"/>
            <p:cNvSpPr/>
            <p:nvPr/>
          </p:nvSpPr>
          <p:spPr>
            <a:xfrm>
              <a:off x="207811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 name="rc19"/>
            <p:cNvSpPr/>
            <p:nvPr/>
          </p:nvSpPr>
          <p:spPr>
            <a:xfrm>
              <a:off x="207811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 name="rc20"/>
            <p:cNvSpPr/>
            <p:nvPr/>
          </p:nvSpPr>
          <p:spPr>
            <a:xfrm>
              <a:off x="207811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 name="rc21"/>
            <p:cNvSpPr/>
            <p:nvPr/>
          </p:nvSpPr>
          <p:spPr>
            <a:xfrm>
              <a:off x="2078113" y="4361880"/>
              <a:ext cx="238993" cy="92347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 name="rc22"/>
            <p:cNvSpPr/>
            <p:nvPr/>
          </p:nvSpPr>
          <p:spPr>
            <a:xfrm>
              <a:off x="234366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 name="rc23"/>
            <p:cNvSpPr/>
            <p:nvPr/>
          </p:nvSpPr>
          <p:spPr>
            <a:xfrm>
              <a:off x="234366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 name="rc24"/>
            <p:cNvSpPr/>
            <p:nvPr/>
          </p:nvSpPr>
          <p:spPr>
            <a:xfrm>
              <a:off x="234366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 name="rc25"/>
            <p:cNvSpPr/>
            <p:nvPr/>
          </p:nvSpPr>
          <p:spPr>
            <a:xfrm>
              <a:off x="2343662" y="2876285"/>
              <a:ext cx="238993" cy="24090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 name="rc26"/>
            <p:cNvSpPr/>
            <p:nvPr/>
          </p:nvSpPr>
          <p:spPr>
            <a:xfrm>
              <a:off x="260921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 name="rc27"/>
            <p:cNvSpPr/>
            <p:nvPr/>
          </p:nvSpPr>
          <p:spPr>
            <a:xfrm>
              <a:off x="260921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 name="rc28"/>
            <p:cNvSpPr/>
            <p:nvPr/>
          </p:nvSpPr>
          <p:spPr>
            <a:xfrm>
              <a:off x="260921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0" name="rc29"/>
            <p:cNvSpPr/>
            <p:nvPr/>
          </p:nvSpPr>
          <p:spPr>
            <a:xfrm>
              <a:off x="2609211" y="2916436"/>
              <a:ext cx="238993" cy="236892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1" name="rc30"/>
            <p:cNvSpPr/>
            <p:nvPr/>
          </p:nvSpPr>
          <p:spPr>
            <a:xfrm>
              <a:off x="287476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2" name="rc31"/>
            <p:cNvSpPr/>
            <p:nvPr/>
          </p:nvSpPr>
          <p:spPr>
            <a:xfrm>
              <a:off x="287476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3" name="rc32"/>
            <p:cNvSpPr/>
            <p:nvPr/>
          </p:nvSpPr>
          <p:spPr>
            <a:xfrm>
              <a:off x="287476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4" name="rc33"/>
            <p:cNvSpPr/>
            <p:nvPr/>
          </p:nvSpPr>
          <p:spPr>
            <a:xfrm>
              <a:off x="2874760" y="3237646"/>
              <a:ext cx="238993" cy="204771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5" name="rc34"/>
            <p:cNvSpPr/>
            <p:nvPr/>
          </p:nvSpPr>
          <p:spPr>
            <a:xfrm>
              <a:off x="3140309"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6" name="rc35"/>
            <p:cNvSpPr/>
            <p:nvPr/>
          </p:nvSpPr>
          <p:spPr>
            <a:xfrm>
              <a:off x="3140309"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7" name="rc36"/>
            <p:cNvSpPr/>
            <p:nvPr/>
          </p:nvSpPr>
          <p:spPr>
            <a:xfrm>
              <a:off x="3140309"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8" name="rc37"/>
            <p:cNvSpPr/>
            <p:nvPr/>
          </p:nvSpPr>
          <p:spPr>
            <a:xfrm>
              <a:off x="3140309" y="2996739"/>
              <a:ext cx="238993" cy="228861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9" name="rc38"/>
            <p:cNvSpPr/>
            <p:nvPr/>
          </p:nvSpPr>
          <p:spPr>
            <a:xfrm>
              <a:off x="340585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0" name="rc39"/>
            <p:cNvSpPr/>
            <p:nvPr/>
          </p:nvSpPr>
          <p:spPr>
            <a:xfrm>
              <a:off x="340585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1" name="rc40"/>
            <p:cNvSpPr/>
            <p:nvPr/>
          </p:nvSpPr>
          <p:spPr>
            <a:xfrm>
              <a:off x="340585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2" name="rc41"/>
            <p:cNvSpPr/>
            <p:nvPr/>
          </p:nvSpPr>
          <p:spPr>
            <a:xfrm>
              <a:off x="3405857" y="4161124"/>
              <a:ext cx="238993" cy="112423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3" name="rc42"/>
            <p:cNvSpPr/>
            <p:nvPr/>
          </p:nvSpPr>
          <p:spPr>
            <a:xfrm>
              <a:off x="3671406" y="5245207"/>
              <a:ext cx="238993" cy="401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4" name="rc43"/>
            <p:cNvSpPr/>
            <p:nvPr/>
          </p:nvSpPr>
          <p:spPr>
            <a:xfrm>
              <a:off x="3671406" y="5245207"/>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 name="rc44"/>
            <p:cNvSpPr/>
            <p:nvPr/>
          </p:nvSpPr>
          <p:spPr>
            <a:xfrm>
              <a:off x="3671406" y="5245207"/>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6" name="rc45"/>
            <p:cNvSpPr/>
            <p:nvPr/>
          </p:nvSpPr>
          <p:spPr>
            <a:xfrm>
              <a:off x="3671406" y="4161124"/>
              <a:ext cx="238993" cy="108408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7" name="rc46"/>
            <p:cNvSpPr/>
            <p:nvPr/>
          </p:nvSpPr>
          <p:spPr>
            <a:xfrm>
              <a:off x="393695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8" name="rc47"/>
            <p:cNvSpPr/>
            <p:nvPr/>
          </p:nvSpPr>
          <p:spPr>
            <a:xfrm>
              <a:off x="393695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9" name="rc48"/>
            <p:cNvSpPr/>
            <p:nvPr/>
          </p:nvSpPr>
          <p:spPr>
            <a:xfrm>
              <a:off x="393695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0" name="rc49"/>
            <p:cNvSpPr/>
            <p:nvPr/>
          </p:nvSpPr>
          <p:spPr>
            <a:xfrm>
              <a:off x="3936955" y="4040670"/>
              <a:ext cx="238993" cy="124468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1" name="rc50"/>
            <p:cNvSpPr/>
            <p:nvPr/>
          </p:nvSpPr>
          <p:spPr>
            <a:xfrm>
              <a:off x="4202504"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2" name="rc51"/>
            <p:cNvSpPr/>
            <p:nvPr/>
          </p:nvSpPr>
          <p:spPr>
            <a:xfrm>
              <a:off x="4202504"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3" name="rc52"/>
            <p:cNvSpPr/>
            <p:nvPr/>
          </p:nvSpPr>
          <p:spPr>
            <a:xfrm>
              <a:off x="4202504"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4" name="rc53"/>
            <p:cNvSpPr/>
            <p:nvPr/>
          </p:nvSpPr>
          <p:spPr>
            <a:xfrm>
              <a:off x="4202504" y="4402031"/>
              <a:ext cx="238993" cy="8833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5" name="rc54"/>
            <p:cNvSpPr/>
            <p:nvPr/>
          </p:nvSpPr>
          <p:spPr>
            <a:xfrm>
              <a:off x="446805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6" name="rc55"/>
            <p:cNvSpPr/>
            <p:nvPr/>
          </p:nvSpPr>
          <p:spPr>
            <a:xfrm>
              <a:off x="446805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7" name="rc56"/>
            <p:cNvSpPr/>
            <p:nvPr/>
          </p:nvSpPr>
          <p:spPr>
            <a:xfrm>
              <a:off x="446805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8" name="rc57"/>
            <p:cNvSpPr/>
            <p:nvPr/>
          </p:nvSpPr>
          <p:spPr>
            <a:xfrm>
              <a:off x="4468052" y="4482334"/>
              <a:ext cx="238993" cy="8030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9" name="rc58"/>
            <p:cNvSpPr/>
            <p:nvPr/>
          </p:nvSpPr>
          <p:spPr>
            <a:xfrm>
              <a:off x="473360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0" name="rc59"/>
            <p:cNvSpPr/>
            <p:nvPr/>
          </p:nvSpPr>
          <p:spPr>
            <a:xfrm>
              <a:off x="473360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1" name="rc60"/>
            <p:cNvSpPr/>
            <p:nvPr/>
          </p:nvSpPr>
          <p:spPr>
            <a:xfrm>
              <a:off x="473360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2" name="rc61"/>
            <p:cNvSpPr/>
            <p:nvPr/>
          </p:nvSpPr>
          <p:spPr>
            <a:xfrm>
              <a:off x="4733601" y="5164904"/>
              <a:ext cx="238993" cy="1204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3" name="pg62"/>
            <p:cNvSpPr/>
            <p:nvPr/>
          </p:nvSpPr>
          <p:spPr>
            <a:xfrm>
              <a:off x="2612228"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4" name="tx63"/>
            <p:cNvSpPr/>
            <p:nvPr/>
          </p:nvSpPr>
          <p:spPr>
            <a:xfrm>
              <a:off x="2737111"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 case(s)</a:t>
              </a:r>
            </a:p>
          </p:txBody>
        </p:sp>
        <p:sp>
          <p:nvSpPr>
            <p:cNvPr id="65" name="pg64"/>
            <p:cNvSpPr/>
            <p:nvPr/>
          </p:nvSpPr>
          <p:spPr>
            <a:xfrm>
              <a:off x="2778492" y="2394471"/>
              <a:ext cx="1228175" cy="311602"/>
            </a:xfrm>
            <a:custGeom>
              <a:avLst/>
              <a:pathLst>
                <a:path w="1228175" h="311602">
                  <a:moveTo>
                    <a:pt x="26017" y="311602"/>
                  </a:moveTo>
                  <a:lnTo>
                    <a:pt x="1202157" y="311602"/>
                  </a:lnTo>
                  <a:lnTo>
                    <a:pt x="1201110" y="311581"/>
                  </a:lnTo>
                  <a:lnTo>
                    <a:pt x="1205293" y="311412"/>
                  </a:lnTo>
                  <a:lnTo>
                    <a:pt x="1209396" y="310575"/>
                  </a:lnTo>
                  <a:lnTo>
                    <a:pt x="1213311" y="309090"/>
                  </a:lnTo>
                  <a:lnTo>
                    <a:pt x="1216937" y="306996"/>
                  </a:lnTo>
                  <a:lnTo>
                    <a:pt x="1220180" y="304348"/>
                  </a:lnTo>
                  <a:lnTo>
                    <a:pt x="1222957" y="301214"/>
                  </a:lnTo>
                  <a:lnTo>
                    <a:pt x="1225194" y="297675"/>
                  </a:lnTo>
                  <a:lnTo>
                    <a:pt x="1226836" y="293823"/>
                  </a:lnTo>
                  <a:lnTo>
                    <a:pt x="1227838" y="289758"/>
                  </a:lnTo>
                  <a:lnTo>
                    <a:pt x="1228175" y="285585"/>
                  </a:lnTo>
                  <a:lnTo>
                    <a:pt x="1228175" y="26017"/>
                  </a:lnTo>
                  <a:lnTo>
                    <a:pt x="1227838" y="21843"/>
                  </a:lnTo>
                  <a:lnTo>
                    <a:pt x="1226836" y="17778"/>
                  </a:lnTo>
                  <a:lnTo>
                    <a:pt x="1225194" y="13926"/>
                  </a:lnTo>
                  <a:lnTo>
                    <a:pt x="1222957" y="10387"/>
                  </a:lnTo>
                  <a:lnTo>
                    <a:pt x="1220180" y="7253"/>
                  </a:lnTo>
                  <a:lnTo>
                    <a:pt x="1216937" y="4605"/>
                  </a:lnTo>
                  <a:lnTo>
                    <a:pt x="1213311" y="2511"/>
                  </a:lnTo>
                  <a:lnTo>
                    <a:pt x="1209396" y="1027"/>
                  </a:lnTo>
                  <a:lnTo>
                    <a:pt x="1205293" y="189"/>
                  </a:lnTo>
                  <a:lnTo>
                    <a:pt x="120215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6" name="tx65"/>
            <p:cNvSpPr/>
            <p:nvPr/>
          </p:nvSpPr>
          <p:spPr>
            <a:xfrm>
              <a:off x="2882561" y="2466357"/>
              <a:ext cx="102003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28 case(s)</a:t>
              </a:r>
            </a:p>
          </p:txBody>
        </p:sp>
        <p:sp>
          <p:nvSpPr>
            <p:cNvPr id="67" name="rc66"/>
            <p:cNvSpPr/>
            <p:nvPr/>
          </p:nvSpPr>
          <p:spPr>
            <a:xfrm>
              <a:off x="1772732" y="2153563"/>
              <a:ext cx="3239694" cy="3131794"/>
            </a:xfrm>
            <a:prstGeom prst="rect">
              <a:avLst/>
            </a:prstGeom>
            <a:ln w="13550" cap="rnd">
              <a:solidFill>
                <a:srgbClr val="333333">
                  <a:alpha val="100000"/>
                </a:srgbClr>
              </a:solidFill>
              <a:prstDash val="solid"/>
              <a:round/>
            </a:ln>
          </p:spPr>
          <p:txBody>
            <a:bodyPr/>
            <a:lstStyle/>
            <a:p/>
          </p:txBody>
        </p:sp>
        <p:sp>
          <p:nvSpPr>
            <p:cNvPr id="68" name="rc67"/>
            <p:cNvSpPr/>
            <p:nvPr/>
          </p:nvSpPr>
          <p:spPr>
            <a:xfrm>
              <a:off x="5012427" y="2153563"/>
              <a:ext cx="3239694" cy="3131794"/>
            </a:xfrm>
            <a:prstGeom prst="rect">
              <a:avLst/>
            </a:prstGeom>
            <a:solidFill>
              <a:srgbClr val="FFFFFF">
                <a:alpha val="100000"/>
              </a:srgbClr>
            </a:solidFill>
          </p:spPr>
          <p:txBody>
            <a:bodyPr/>
            <a:lstStyle/>
            <a:p/>
          </p:txBody>
        </p:sp>
        <p:sp>
          <p:nvSpPr>
            <p:cNvPr id="69" name="pl68"/>
            <p:cNvSpPr/>
            <p:nvPr/>
          </p:nvSpPr>
          <p:spPr>
            <a:xfrm>
              <a:off x="5012427" y="4883846"/>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70" name="pl69"/>
            <p:cNvSpPr/>
            <p:nvPr/>
          </p:nvSpPr>
          <p:spPr>
            <a:xfrm>
              <a:off x="5012427" y="408082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71" name="pl70"/>
            <p:cNvSpPr/>
            <p:nvPr/>
          </p:nvSpPr>
          <p:spPr>
            <a:xfrm>
              <a:off x="5012427" y="3277797"/>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72" name="pl71"/>
            <p:cNvSpPr/>
            <p:nvPr/>
          </p:nvSpPr>
          <p:spPr>
            <a:xfrm>
              <a:off x="5012427" y="2474773"/>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73" name="pl72"/>
            <p:cNvSpPr/>
            <p:nvPr/>
          </p:nvSpPr>
          <p:spPr>
            <a:xfrm>
              <a:off x="5012427"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4" name="pl73"/>
            <p:cNvSpPr/>
            <p:nvPr/>
          </p:nvSpPr>
          <p:spPr>
            <a:xfrm>
              <a:off x="5012427" y="4482334"/>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5" name="pl74"/>
            <p:cNvSpPr/>
            <p:nvPr/>
          </p:nvSpPr>
          <p:spPr>
            <a:xfrm>
              <a:off x="5012427" y="3679309"/>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6" name="pl75"/>
            <p:cNvSpPr/>
            <p:nvPr/>
          </p:nvSpPr>
          <p:spPr>
            <a:xfrm>
              <a:off x="5012427" y="287628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7" name="rc76"/>
            <p:cNvSpPr/>
            <p:nvPr/>
          </p:nvSpPr>
          <p:spPr>
            <a:xfrm>
              <a:off x="5052260" y="5245207"/>
              <a:ext cx="238993" cy="401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8" name="rc77"/>
            <p:cNvSpPr/>
            <p:nvPr/>
          </p:nvSpPr>
          <p:spPr>
            <a:xfrm>
              <a:off x="5052260" y="5245207"/>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9" name="rc78"/>
            <p:cNvSpPr/>
            <p:nvPr/>
          </p:nvSpPr>
          <p:spPr>
            <a:xfrm>
              <a:off x="5052260" y="5245207"/>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0" name="rc79"/>
            <p:cNvSpPr/>
            <p:nvPr/>
          </p:nvSpPr>
          <p:spPr>
            <a:xfrm>
              <a:off x="5052260" y="5205055"/>
              <a:ext cx="238993" cy="4015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1" name="rc80"/>
            <p:cNvSpPr/>
            <p:nvPr/>
          </p:nvSpPr>
          <p:spPr>
            <a:xfrm>
              <a:off x="5317808" y="5124753"/>
              <a:ext cx="238993" cy="16060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2" name="rc81"/>
            <p:cNvSpPr/>
            <p:nvPr/>
          </p:nvSpPr>
          <p:spPr>
            <a:xfrm>
              <a:off x="5317808" y="5124753"/>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3" name="rc82"/>
            <p:cNvSpPr/>
            <p:nvPr/>
          </p:nvSpPr>
          <p:spPr>
            <a:xfrm>
              <a:off x="5317808" y="5124753"/>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4" name="rc83"/>
            <p:cNvSpPr/>
            <p:nvPr/>
          </p:nvSpPr>
          <p:spPr>
            <a:xfrm>
              <a:off x="5317808" y="4120973"/>
              <a:ext cx="238993" cy="100378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5" name="rc84"/>
            <p:cNvSpPr/>
            <p:nvPr/>
          </p:nvSpPr>
          <p:spPr>
            <a:xfrm>
              <a:off x="558335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558335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5583357" y="5245207"/>
              <a:ext cx="238993" cy="4015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5583357" y="4843694"/>
              <a:ext cx="238993" cy="4015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5848906" y="4763392"/>
              <a:ext cx="238993" cy="52196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5848906" y="4763392"/>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5848906" y="4763392"/>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5848906" y="3599007"/>
              <a:ext cx="238993" cy="116438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611445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611445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611445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6114455" y="4442182"/>
              <a:ext cx="238993" cy="8431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pg96"/>
            <p:cNvSpPr/>
            <p:nvPr/>
          </p:nvSpPr>
          <p:spPr>
            <a:xfrm>
              <a:off x="5827786" y="2153563"/>
              <a:ext cx="1608977" cy="373922"/>
            </a:xfrm>
            <a:custGeom>
              <a:avLst/>
              <a:pathLst>
                <a:path w="1608977" h="373922">
                  <a:moveTo>
                    <a:pt x="31220" y="373922"/>
                  </a:moveTo>
                  <a:lnTo>
                    <a:pt x="1577756" y="373922"/>
                  </a:lnTo>
                  <a:lnTo>
                    <a:pt x="1576499" y="373897"/>
                  </a:lnTo>
                  <a:lnTo>
                    <a:pt x="1581520" y="373695"/>
                  </a:lnTo>
                  <a:lnTo>
                    <a:pt x="1586442" y="372690"/>
                  </a:lnTo>
                  <a:lnTo>
                    <a:pt x="1591140" y="370908"/>
                  </a:lnTo>
                  <a:lnTo>
                    <a:pt x="1595492" y="368396"/>
                  </a:lnTo>
                  <a:lnTo>
                    <a:pt x="1599384" y="365218"/>
                  </a:lnTo>
                  <a:lnTo>
                    <a:pt x="1602715" y="361457"/>
                  </a:lnTo>
                  <a:lnTo>
                    <a:pt x="1605401" y="357211"/>
                  </a:lnTo>
                  <a:lnTo>
                    <a:pt x="1607370" y="352588"/>
                  </a:lnTo>
                  <a:lnTo>
                    <a:pt x="1608573" y="347710"/>
                  </a:lnTo>
                  <a:lnTo>
                    <a:pt x="1608977" y="342702"/>
                  </a:lnTo>
                  <a:lnTo>
                    <a:pt x="1608977" y="31220"/>
                  </a:lnTo>
                  <a:lnTo>
                    <a:pt x="1608573" y="26212"/>
                  </a:lnTo>
                  <a:lnTo>
                    <a:pt x="1607370" y="21334"/>
                  </a:lnTo>
                  <a:lnTo>
                    <a:pt x="1605401" y="16711"/>
                  </a:lnTo>
                  <a:lnTo>
                    <a:pt x="1602715" y="12465"/>
                  </a:lnTo>
                  <a:lnTo>
                    <a:pt x="1599384" y="8704"/>
                  </a:lnTo>
                  <a:lnTo>
                    <a:pt x="1595492" y="5526"/>
                  </a:lnTo>
                  <a:lnTo>
                    <a:pt x="1591140" y="3014"/>
                  </a:lnTo>
                  <a:lnTo>
                    <a:pt x="1586442" y="1232"/>
                  </a:lnTo>
                  <a:lnTo>
                    <a:pt x="1581520" y="227"/>
                  </a:lnTo>
                  <a:lnTo>
                    <a:pt x="157775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98" name="tx97"/>
            <p:cNvSpPr/>
            <p:nvPr/>
          </p:nvSpPr>
          <p:spPr>
            <a:xfrm>
              <a:off x="5952669" y="2239827"/>
              <a:ext cx="135921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19 case(s)</a:t>
              </a:r>
            </a:p>
          </p:txBody>
        </p:sp>
        <p:sp>
          <p:nvSpPr>
            <p:cNvPr id="99" name="pg98"/>
            <p:cNvSpPr/>
            <p:nvPr/>
          </p:nvSpPr>
          <p:spPr>
            <a:xfrm>
              <a:off x="6018187" y="2394471"/>
              <a:ext cx="1228175" cy="311602"/>
            </a:xfrm>
            <a:custGeom>
              <a:avLst/>
              <a:pathLst>
                <a:path w="1228175" h="311602">
                  <a:moveTo>
                    <a:pt x="26017" y="311602"/>
                  </a:moveTo>
                  <a:lnTo>
                    <a:pt x="1202157" y="311602"/>
                  </a:lnTo>
                  <a:lnTo>
                    <a:pt x="1201110" y="311581"/>
                  </a:lnTo>
                  <a:lnTo>
                    <a:pt x="1205293" y="311412"/>
                  </a:lnTo>
                  <a:lnTo>
                    <a:pt x="1209396" y="310575"/>
                  </a:lnTo>
                  <a:lnTo>
                    <a:pt x="1213311" y="309090"/>
                  </a:lnTo>
                  <a:lnTo>
                    <a:pt x="1216937" y="306996"/>
                  </a:lnTo>
                  <a:lnTo>
                    <a:pt x="1220180" y="304348"/>
                  </a:lnTo>
                  <a:lnTo>
                    <a:pt x="1222957" y="301214"/>
                  </a:lnTo>
                  <a:lnTo>
                    <a:pt x="1225194" y="297675"/>
                  </a:lnTo>
                  <a:lnTo>
                    <a:pt x="1226836" y="293823"/>
                  </a:lnTo>
                  <a:lnTo>
                    <a:pt x="1227838" y="289758"/>
                  </a:lnTo>
                  <a:lnTo>
                    <a:pt x="1228175" y="285585"/>
                  </a:lnTo>
                  <a:lnTo>
                    <a:pt x="1228175" y="26017"/>
                  </a:lnTo>
                  <a:lnTo>
                    <a:pt x="1227838" y="21843"/>
                  </a:lnTo>
                  <a:lnTo>
                    <a:pt x="1226836" y="17778"/>
                  </a:lnTo>
                  <a:lnTo>
                    <a:pt x="1225194" y="13926"/>
                  </a:lnTo>
                  <a:lnTo>
                    <a:pt x="1222957" y="10387"/>
                  </a:lnTo>
                  <a:lnTo>
                    <a:pt x="1220180" y="7253"/>
                  </a:lnTo>
                  <a:lnTo>
                    <a:pt x="1216937" y="4605"/>
                  </a:lnTo>
                  <a:lnTo>
                    <a:pt x="1213311" y="2511"/>
                  </a:lnTo>
                  <a:lnTo>
                    <a:pt x="1209396" y="1027"/>
                  </a:lnTo>
                  <a:lnTo>
                    <a:pt x="1205293" y="189"/>
                  </a:lnTo>
                  <a:lnTo>
                    <a:pt x="120215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00" name="tx99"/>
            <p:cNvSpPr/>
            <p:nvPr/>
          </p:nvSpPr>
          <p:spPr>
            <a:xfrm>
              <a:off x="6122256" y="2466357"/>
              <a:ext cx="102003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54 case(s)</a:t>
              </a:r>
            </a:p>
          </p:txBody>
        </p:sp>
        <p:sp>
          <p:nvSpPr>
            <p:cNvPr id="101" name="rc100"/>
            <p:cNvSpPr/>
            <p:nvPr/>
          </p:nvSpPr>
          <p:spPr>
            <a:xfrm>
              <a:off x="5012427" y="2153563"/>
              <a:ext cx="3239694" cy="3131794"/>
            </a:xfrm>
            <a:prstGeom prst="rect">
              <a:avLst/>
            </a:prstGeom>
            <a:ln w="13550" cap="rnd">
              <a:solidFill>
                <a:srgbClr val="333333">
                  <a:alpha val="100000"/>
                </a:srgbClr>
              </a:solidFill>
              <a:prstDash val="solid"/>
              <a:round/>
            </a:ln>
          </p:spPr>
          <p:txBody>
            <a:bodyPr/>
            <a:lstStyle/>
            <a:p/>
          </p:txBody>
        </p:sp>
        <p:sp>
          <p:nvSpPr>
            <p:cNvPr id="102" name="rc101"/>
            <p:cNvSpPr/>
            <p:nvPr/>
          </p:nvSpPr>
          <p:spPr>
            <a:xfrm>
              <a:off x="8252122" y="2153563"/>
              <a:ext cx="3239694" cy="3131794"/>
            </a:xfrm>
            <a:prstGeom prst="rect">
              <a:avLst/>
            </a:prstGeom>
            <a:solidFill>
              <a:srgbClr val="FFFFFF">
                <a:alpha val="100000"/>
              </a:srgbClr>
            </a:solidFill>
          </p:spPr>
          <p:txBody>
            <a:bodyPr/>
            <a:lstStyle/>
            <a:p/>
          </p:txBody>
        </p:sp>
        <p:sp>
          <p:nvSpPr>
            <p:cNvPr id="103" name="pl102"/>
            <p:cNvSpPr/>
            <p:nvPr/>
          </p:nvSpPr>
          <p:spPr>
            <a:xfrm>
              <a:off x="8252122" y="4883846"/>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04" name="pl103"/>
            <p:cNvSpPr/>
            <p:nvPr/>
          </p:nvSpPr>
          <p:spPr>
            <a:xfrm>
              <a:off x="8252122" y="408082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05" name="pl104"/>
            <p:cNvSpPr/>
            <p:nvPr/>
          </p:nvSpPr>
          <p:spPr>
            <a:xfrm>
              <a:off x="8252122" y="3277797"/>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06" name="pl105"/>
            <p:cNvSpPr/>
            <p:nvPr/>
          </p:nvSpPr>
          <p:spPr>
            <a:xfrm>
              <a:off x="8252122" y="2474773"/>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07" name="pl106"/>
            <p:cNvSpPr/>
            <p:nvPr/>
          </p:nvSpPr>
          <p:spPr>
            <a:xfrm>
              <a:off x="825212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08" name="pl107"/>
            <p:cNvSpPr/>
            <p:nvPr/>
          </p:nvSpPr>
          <p:spPr>
            <a:xfrm>
              <a:off x="8252122" y="4482334"/>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09" name="pl108"/>
            <p:cNvSpPr/>
            <p:nvPr/>
          </p:nvSpPr>
          <p:spPr>
            <a:xfrm>
              <a:off x="8252122" y="3679309"/>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10" name="pl109"/>
            <p:cNvSpPr/>
            <p:nvPr/>
          </p:nvSpPr>
          <p:spPr>
            <a:xfrm>
              <a:off x="8252122" y="287628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11" name="rc110"/>
            <p:cNvSpPr/>
            <p:nvPr/>
          </p:nvSpPr>
          <p:spPr>
            <a:xfrm>
              <a:off x="8291955" y="5124753"/>
              <a:ext cx="238993" cy="16060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2" name="rc111"/>
            <p:cNvSpPr/>
            <p:nvPr/>
          </p:nvSpPr>
          <p:spPr>
            <a:xfrm>
              <a:off x="8291955" y="5124753"/>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3" name="rc112"/>
            <p:cNvSpPr/>
            <p:nvPr/>
          </p:nvSpPr>
          <p:spPr>
            <a:xfrm>
              <a:off x="8291955" y="5124753"/>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4" name="rc113"/>
            <p:cNvSpPr/>
            <p:nvPr/>
          </p:nvSpPr>
          <p:spPr>
            <a:xfrm>
              <a:off x="8291955" y="4683090"/>
              <a:ext cx="238993" cy="44166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5" name="rc114"/>
            <p:cNvSpPr/>
            <p:nvPr/>
          </p:nvSpPr>
          <p:spPr>
            <a:xfrm>
              <a:off x="8557503" y="5245207"/>
              <a:ext cx="238993" cy="401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6" name="rc115"/>
            <p:cNvSpPr/>
            <p:nvPr/>
          </p:nvSpPr>
          <p:spPr>
            <a:xfrm>
              <a:off x="8557503" y="5245207"/>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7" name="rc116"/>
            <p:cNvSpPr/>
            <p:nvPr/>
          </p:nvSpPr>
          <p:spPr>
            <a:xfrm>
              <a:off x="8557503" y="5205055"/>
              <a:ext cx="238993" cy="4015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8" name="rc117"/>
            <p:cNvSpPr/>
            <p:nvPr/>
          </p:nvSpPr>
          <p:spPr>
            <a:xfrm>
              <a:off x="8557503" y="4522485"/>
              <a:ext cx="238993" cy="6825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9" name="rc118"/>
            <p:cNvSpPr/>
            <p:nvPr/>
          </p:nvSpPr>
          <p:spPr>
            <a:xfrm>
              <a:off x="8823052" y="5245207"/>
              <a:ext cx="238993" cy="401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0" name="rc119"/>
            <p:cNvSpPr/>
            <p:nvPr/>
          </p:nvSpPr>
          <p:spPr>
            <a:xfrm>
              <a:off x="8823052" y="5245207"/>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1" name="rc120"/>
            <p:cNvSpPr/>
            <p:nvPr/>
          </p:nvSpPr>
          <p:spPr>
            <a:xfrm>
              <a:off x="8823052" y="5245207"/>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2" name="rc121"/>
            <p:cNvSpPr/>
            <p:nvPr/>
          </p:nvSpPr>
          <p:spPr>
            <a:xfrm>
              <a:off x="8823052" y="4161124"/>
              <a:ext cx="238993" cy="108408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3" name="rc122"/>
            <p:cNvSpPr/>
            <p:nvPr/>
          </p:nvSpPr>
          <p:spPr>
            <a:xfrm>
              <a:off x="9088601" y="5245207"/>
              <a:ext cx="238993" cy="401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4" name="rc123"/>
            <p:cNvSpPr/>
            <p:nvPr/>
          </p:nvSpPr>
          <p:spPr>
            <a:xfrm>
              <a:off x="9088601" y="5245207"/>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5" name="rc124"/>
            <p:cNvSpPr/>
            <p:nvPr/>
          </p:nvSpPr>
          <p:spPr>
            <a:xfrm>
              <a:off x="9088601" y="5164904"/>
              <a:ext cx="238993" cy="8030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6" name="rc125"/>
            <p:cNvSpPr/>
            <p:nvPr/>
          </p:nvSpPr>
          <p:spPr>
            <a:xfrm>
              <a:off x="9088601" y="4040670"/>
              <a:ext cx="238993" cy="112423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7" name="rc126"/>
            <p:cNvSpPr/>
            <p:nvPr/>
          </p:nvSpPr>
          <p:spPr>
            <a:xfrm>
              <a:off x="935415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8" name="rc127"/>
            <p:cNvSpPr/>
            <p:nvPr/>
          </p:nvSpPr>
          <p:spPr>
            <a:xfrm>
              <a:off x="935415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9" name="rc128"/>
            <p:cNvSpPr/>
            <p:nvPr/>
          </p:nvSpPr>
          <p:spPr>
            <a:xfrm>
              <a:off x="935415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0" name="rc129"/>
            <p:cNvSpPr/>
            <p:nvPr/>
          </p:nvSpPr>
          <p:spPr>
            <a:xfrm>
              <a:off x="9354150" y="4482334"/>
              <a:ext cx="238993" cy="8030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1" name="rc130"/>
            <p:cNvSpPr/>
            <p:nvPr/>
          </p:nvSpPr>
          <p:spPr>
            <a:xfrm>
              <a:off x="961969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2" name="rc131"/>
            <p:cNvSpPr/>
            <p:nvPr/>
          </p:nvSpPr>
          <p:spPr>
            <a:xfrm>
              <a:off x="961969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3" name="rc132"/>
            <p:cNvSpPr/>
            <p:nvPr/>
          </p:nvSpPr>
          <p:spPr>
            <a:xfrm>
              <a:off x="961969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4" name="rc133"/>
            <p:cNvSpPr/>
            <p:nvPr/>
          </p:nvSpPr>
          <p:spPr>
            <a:xfrm>
              <a:off x="9619698" y="5124753"/>
              <a:ext cx="238993" cy="16060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5" name="pg134"/>
            <p:cNvSpPr/>
            <p:nvPr/>
          </p:nvSpPr>
          <p:spPr>
            <a:xfrm>
              <a:off x="9147288"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36" name="pg135"/>
            <p:cNvSpPr/>
            <p:nvPr/>
          </p:nvSpPr>
          <p:spPr>
            <a:xfrm>
              <a:off x="9067481" y="2153563"/>
              <a:ext cx="1608977" cy="373922"/>
            </a:xfrm>
            <a:custGeom>
              <a:avLst/>
              <a:pathLst>
                <a:path w="1608977" h="373922">
                  <a:moveTo>
                    <a:pt x="31220" y="373922"/>
                  </a:moveTo>
                  <a:lnTo>
                    <a:pt x="1577756" y="373922"/>
                  </a:lnTo>
                  <a:lnTo>
                    <a:pt x="1576499" y="373897"/>
                  </a:lnTo>
                  <a:lnTo>
                    <a:pt x="1581520" y="373695"/>
                  </a:lnTo>
                  <a:lnTo>
                    <a:pt x="1586442" y="372690"/>
                  </a:lnTo>
                  <a:lnTo>
                    <a:pt x="1591140" y="370908"/>
                  </a:lnTo>
                  <a:lnTo>
                    <a:pt x="1595492" y="368396"/>
                  </a:lnTo>
                  <a:lnTo>
                    <a:pt x="1599384" y="365218"/>
                  </a:lnTo>
                  <a:lnTo>
                    <a:pt x="1602715" y="361457"/>
                  </a:lnTo>
                  <a:lnTo>
                    <a:pt x="1605401" y="357211"/>
                  </a:lnTo>
                  <a:lnTo>
                    <a:pt x="1607370" y="352588"/>
                  </a:lnTo>
                  <a:lnTo>
                    <a:pt x="1608573" y="347710"/>
                  </a:lnTo>
                  <a:lnTo>
                    <a:pt x="1608977" y="342702"/>
                  </a:lnTo>
                  <a:lnTo>
                    <a:pt x="1608977" y="31220"/>
                  </a:lnTo>
                  <a:lnTo>
                    <a:pt x="1608573" y="26212"/>
                  </a:lnTo>
                  <a:lnTo>
                    <a:pt x="1607370" y="21334"/>
                  </a:lnTo>
                  <a:lnTo>
                    <a:pt x="1605401" y="16711"/>
                  </a:lnTo>
                  <a:lnTo>
                    <a:pt x="1602715" y="12465"/>
                  </a:lnTo>
                  <a:lnTo>
                    <a:pt x="1599384" y="8704"/>
                  </a:lnTo>
                  <a:lnTo>
                    <a:pt x="1595492" y="5526"/>
                  </a:lnTo>
                  <a:lnTo>
                    <a:pt x="1591140" y="3014"/>
                  </a:lnTo>
                  <a:lnTo>
                    <a:pt x="1586442" y="1232"/>
                  </a:lnTo>
                  <a:lnTo>
                    <a:pt x="1581520" y="227"/>
                  </a:lnTo>
                  <a:lnTo>
                    <a:pt x="157775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37" name="tx136"/>
            <p:cNvSpPr/>
            <p:nvPr/>
          </p:nvSpPr>
          <p:spPr>
            <a:xfrm>
              <a:off x="9192364" y="2239827"/>
              <a:ext cx="135921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10 case(s)</a:t>
              </a:r>
            </a:p>
          </p:txBody>
        </p:sp>
        <p:sp>
          <p:nvSpPr>
            <p:cNvPr id="138" name="pg137"/>
            <p:cNvSpPr/>
            <p:nvPr/>
          </p:nvSpPr>
          <p:spPr>
            <a:xfrm>
              <a:off x="9257882" y="2394471"/>
              <a:ext cx="1228175" cy="311602"/>
            </a:xfrm>
            <a:custGeom>
              <a:avLst/>
              <a:pathLst>
                <a:path w="1228175" h="311602">
                  <a:moveTo>
                    <a:pt x="26017" y="311602"/>
                  </a:moveTo>
                  <a:lnTo>
                    <a:pt x="1202157" y="311602"/>
                  </a:lnTo>
                  <a:lnTo>
                    <a:pt x="1201110" y="311581"/>
                  </a:lnTo>
                  <a:lnTo>
                    <a:pt x="1205293" y="311412"/>
                  </a:lnTo>
                  <a:lnTo>
                    <a:pt x="1209396" y="310575"/>
                  </a:lnTo>
                  <a:lnTo>
                    <a:pt x="1213311" y="309090"/>
                  </a:lnTo>
                  <a:lnTo>
                    <a:pt x="1216937" y="306996"/>
                  </a:lnTo>
                  <a:lnTo>
                    <a:pt x="1220180" y="304348"/>
                  </a:lnTo>
                  <a:lnTo>
                    <a:pt x="1222957" y="301214"/>
                  </a:lnTo>
                  <a:lnTo>
                    <a:pt x="1225194" y="297675"/>
                  </a:lnTo>
                  <a:lnTo>
                    <a:pt x="1226836" y="293823"/>
                  </a:lnTo>
                  <a:lnTo>
                    <a:pt x="1227838" y="289758"/>
                  </a:lnTo>
                  <a:lnTo>
                    <a:pt x="1228175" y="285585"/>
                  </a:lnTo>
                  <a:lnTo>
                    <a:pt x="1228175" y="26017"/>
                  </a:lnTo>
                  <a:lnTo>
                    <a:pt x="1227838" y="21843"/>
                  </a:lnTo>
                  <a:lnTo>
                    <a:pt x="1226836" y="17778"/>
                  </a:lnTo>
                  <a:lnTo>
                    <a:pt x="1225194" y="13926"/>
                  </a:lnTo>
                  <a:lnTo>
                    <a:pt x="1222957" y="10387"/>
                  </a:lnTo>
                  <a:lnTo>
                    <a:pt x="1220180" y="7253"/>
                  </a:lnTo>
                  <a:lnTo>
                    <a:pt x="1216937" y="4605"/>
                  </a:lnTo>
                  <a:lnTo>
                    <a:pt x="1213311" y="2511"/>
                  </a:lnTo>
                  <a:lnTo>
                    <a:pt x="1209396" y="1027"/>
                  </a:lnTo>
                  <a:lnTo>
                    <a:pt x="1205293" y="189"/>
                  </a:lnTo>
                  <a:lnTo>
                    <a:pt x="120215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39" name="tx138"/>
            <p:cNvSpPr/>
            <p:nvPr/>
          </p:nvSpPr>
          <p:spPr>
            <a:xfrm>
              <a:off x="9361951" y="2466357"/>
              <a:ext cx="102003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10 case(s)</a:t>
              </a:r>
            </a:p>
          </p:txBody>
        </p:sp>
        <p:sp>
          <p:nvSpPr>
            <p:cNvPr id="140" name="rc139"/>
            <p:cNvSpPr/>
            <p:nvPr/>
          </p:nvSpPr>
          <p:spPr>
            <a:xfrm>
              <a:off x="8252122" y="2153563"/>
              <a:ext cx="3239694" cy="3131794"/>
            </a:xfrm>
            <a:prstGeom prst="rect">
              <a:avLst/>
            </a:prstGeom>
            <a:ln w="13550" cap="rnd">
              <a:solidFill>
                <a:srgbClr val="333333">
                  <a:alpha val="100000"/>
                </a:srgbClr>
              </a:solidFill>
              <a:prstDash val="solid"/>
              <a:round/>
            </a:ln>
          </p:spPr>
          <p:txBody>
            <a:bodyPr/>
            <a:lstStyle/>
            <a:p/>
          </p:txBody>
        </p:sp>
        <p:sp>
          <p:nvSpPr>
            <p:cNvPr id="141" name="rc140"/>
            <p:cNvSpPr/>
            <p:nvPr/>
          </p:nvSpPr>
          <p:spPr>
            <a:xfrm>
              <a:off x="11491817" y="2153563"/>
              <a:ext cx="3239694" cy="3131794"/>
            </a:xfrm>
            <a:prstGeom prst="rect">
              <a:avLst/>
            </a:prstGeom>
            <a:solidFill>
              <a:srgbClr val="FFFFFF">
                <a:alpha val="100000"/>
              </a:srgbClr>
            </a:solidFill>
          </p:spPr>
          <p:txBody>
            <a:bodyPr/>
            <a:lstStyle/>
            <a:p/>
          </p:txBody>
        </p:sp>
        <p:sp>
          <p:nvSpPr>
            <p:cNvPr id="142" name="pl141"/>
            <p:cNvSpPr/>
            <p:nvPr/>
          </p:nvSpPr>
          <p:spPr>
            <a:xfrm>
              <a:off x="11491817" y="4883846"/>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43" name="pl142"/>
            <p:cNvSpPr/>
            <p:nvPr/>
          </p:nvSpPr>
          <p:spPr>
            <a:xfrm>
              <a:off x="11491817" y="408082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44" name="pl143"/>
            <p:cNvSpPr/>
            <p:nvPr/>
          </p:nvSpPr>
          <p:spPr>
            <a:xfrm>
              <a:off x="11491817" y="3277797"/>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45" name="pl144"/>
            <p:cNvSpPr/>
            <p:nvPr/>
          </p:nvSpPr>
          <p:spPr>
            <a:xfrm>
              <a:off x="11491817" y="2474773"/>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46" name="pl145"/>
            <p:cNvSpPr/>
            <p:nvPr/>
          </p:nvSpPr>
          <p:spPr>
            <a:xfrm>
              <a:off x="11491817"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47" name="pl146"/>
            <p:cNvSpPr/>
            <p:nvPr/>
          </p:nvSpPr>
          <p:spPr>
            <a:xfrm>
              <a:off x="11491817" y="4482334"/>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48" name="pl147"/>
            <p:cNvSpPr/>
            <p:nvPr/>
          </p:nvSpPr>
          <p:spPr>
            <a:xfrm>
              <a:off x="11491817" y="3679309"/>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49" name="pl148"/>
            <p:cNvSpPr/>
            <p:nvPr/>
          </p:nvSpPr>
          <p:spPr>
            <a:xfrm>
              <a:off x="11491817" y="287628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50" name="rc149"/>
            <p:cNvSpPr/>
            <p:nvPr/>
          </p:nvSpPr>
          <p:spPr>
            <a:xfrm>
              <a:off x="11531649" y="5205055"/>
              <a:ext cx="238993" cy="8030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1" name="rc150"/>
            <p:cNvSpPr/>
            <p:nvPr/>
          </p:nvSpPr>
          <p:spPr>
            <a:xfrm>
              <a:off x="11531649" y="5205055"/>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2" name="rc151"/>
            <p:cNvSpPr/>
            <p:nvPr/>
          </p:nvSpPr>
          <p:spPr>
            <a:xfrm>
              <a:off x="11531649" y="5164904"/>
              <a:ext cx="238993" cy="4015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3" name="rc152"/>
            <p:cNvSpPr/>
            <p:nvPr/>
          </p:nvSpPr>
          <p:spPr>
            <a:xfrm>
              <a:off x="11531649" y="4522485"/>
              <a:ext cx="238993" cy="64241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4" name="rc153"/>
            <p:cNvSpPr/>
            <p:nvPr/>
          </p:nvSpPr>
          <p:spPr>
            <a:xfrm>
              <a:off x="11797198" y="5205055"/>
              <a:ext cx="238993" cy="8030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5" name="rc154"/>
            <p:cNvSpPr/>
            <p:nvPr/>
          </p:nvSpPr>
          <p:spPr>
            <a:xfrm>
              <a:off x="11797198" y="5205055"/>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6" name="rc155"/>
            <p:cNvSpPr/>
            <p:nvPr/>
          </p:nvSpPr>
          <p:spPr>
            <a:xfrm>
              <a:off x="11797198" y="5164904"/>
              <a:ext cx="238993" cy="4015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7" name="rc156"/>
            <p:cNvSpPr/>
            <p:nvPr/>
          </p:nvSpPr>
          <p:spPr>
            <a:xfrm>
              <a:off x="11797198" y="4482334"/>
              <a:ext cx="238993" cy="6825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8" name="rc157"/>
            <p:cNvSpPr/>
            <p:nvPr/>
          </p:nvSpPr>
          <p:spPr>
            <a:xfrm>
              <a:off x="12062747" y="5124753"/>
              <a:ext cx="238993" cy="16060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9" name="rc158"/>
            <p:cNvSpPr/>
            <p:nvPr/>
          </p:nvSpPr>
          <p:spPr>
            <a:xfrm>
              <a:off x="12062747" y="5124753"/>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0" name="rc159"/>
            <p:cNvSpPr/>
            <p:nvPr/>
          </p:nvSpPr>
          <p:spPr>
            <a:xfrm>
              <a:off x="12062747" y="5084602"/>
              <a:ext cx="238993" cy="4015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1" name="rc160"/>
            <p:cNvSpPr/>
            <p:nvPr/>
          </p:nvSpPr>
          <p:spPr>
            <a:xfrm>
              <a:off x="12062747" y="4321729"/>
              <a:ext cx="238993" cy="7628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2" name="rc161"/>
            <p:cNvSpPr/>
            <p:nvPr/>
          </p:nvSpPr>
          <p:spPr>
            <a:xfrm>
              <a:off x="1232829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3" name="rc162"/>
            <p:cNvSpPr/>
            <p:nvPr/>
          </p:nvSpPr>
          <p:spPr>
            <a:xfrm>
              <a:off x="1232829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4" name="rc163"/>
            <p:cNvSpPr/>
            <p:nvPr/>
          </p:nvSpPr>
          <p:spPr>
            <a:xfrm>
              <a:off x="1232829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5" name="rc164"/>
            <p:cNvSpPr/>
            <p:nvPr/>
          </p:nvSpPr>
          <p:spPr>
            <a:xfrm>
              <a:off x="12328296" y="4361880"/>
              <a:ext cx="238993" cy="92347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6" name="rc165"/>
            <p:cNvSpPr/>
            <p:nvPr/>
          </p:nvSpPr>
          <p:spPr>
            <a:xfrm>
              <a:off x="12593845" y="5044450"/>
              <a:ext cx="238993" cy="24090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7" name="rc166"/>
            <p:cNvSpPr/>
            <p:nvPr/>
          </p:nvSpPr>
          <p:spPr>
            <a:xfrm>
              <a:off x="12593845" y="5044450"/>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8" name="rc167"/>
            <p:cNvSpPr/>
            <p:nvPr/>
          </p:nvSpPr>
          <p:spPr>
            <a:xfrm>
              <a:off x="12593845" y="4964148"/>
              <a:ext cx="238993" cy="8030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9" name="rc168"/>
            <p:cNvSpPr/>
            <p:nvPr/>
          </p:nvSpPr>
          <p:spPr>
            <a:xfrm>
              <a:off x="12593845" y="3036890"/>
              <a:ext cx="238993" cy="19272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0" name="rc169"/>
            <p:cNvSpPr/>
            <p:nvPr/>
          </p:nvSpPr>
          <p:spPr>
            <a:xfrm>
              <a:off x="12859393" y="5205055"/>
              <a:ext cx="238993" cy="8030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1" name="rc170"/>
            <p:cNvSpPr/>
            <p:nvPr/>
          </p:nvSpPr>
          <p:spPr>
            <a:xfrm>
              <a:off x="12859393" y="5205055"/>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2" name="rc171"/>
            <p:cNvSpPr/>
            <p:nvPr/>
          </p:nvSpPr>
          <p:spPr>
            <a:xfrm>
              <a:off x="12859393" y="5205055"/>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3" name="rc172"/>
            <p:cNvSpPr/>
            <p:nvPr/>
          </p:nvSpPr>
          <p:spPr>
            <a:xfrm>
              <a:off x="12859393" y="4000519"/>
              <a:ext cx="238993" cy="12045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4" name="rc173"/>
            <p:cNvSpPr/>
            <p:nvPr/>
          </p:nvSpPr>
          <p:spPr>
            <a:xfrm>
              <a:off x="13124942" y="5245207"/>
              <a:ext cx="238993" cy="401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5" name="rc174"/>
            <p:cNvSpPr/>
            <p:nvPr/>
          </p:nvSpPr>
          <p:spPr>
            <a:xfrm>
              <a:off x="13124942" y="5245207"/>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6" name="rc175"/>
            <p:cNvSpPr/>
            <p:nvPr/>
          </p:nvSpPr>
          <p:spPr>
            <a:xfrm>
              <a:off x="13124942" y="5245207"/>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7" name="rc176"/>
            <p:cNvSpPr/>
            <p:nvPr/>
          </p:nvSpPr>
          <p:spPr>
            <a:xfrm>
              <a:off x="13124942" y="4361880"/>
              <a:ext cx="238993" cy="8833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8" name="rc177"/>
            <p:cNvSpPr/>
            <p:nvPr/>
          </p:nvSpPr>
          <p:spPr>
            <a:xfrm>
              <a:off x="13390491" y="5245207"/>
              <a:ext cx="238993" cy="401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9" name="rc178"/>
            <p:cNvSpPr/>
            <p:nvPr/>
          </p:nvSpPr>
          <p:spPr>
            <a:xfrm>
              <a:off x="13390491" y="5245207"/>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0" name="rc179"/>
            <p:cNvSpPr/>
            <p:nvPr/>
          </p:nvSpPr>
          <p:spPr>
            <a:xfrm>
              <a:off x="13390491" y="5245207"/>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1" name="rc180"/>
            <p:cNvSpPr/>
            <p:nvPr/>
          </p:nvSpPr>
          <p:spPr>
            <a:xfrm>
              <a:off x="13390491" y="4562636"/>
              <a:ext cx="238993" cy="6825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2" name="rc181"/>
            <p:cNvSpPr/>
            <p:nvPr/>
          </p:nvSpPr>
          <p:spPr>
            <a:xfrm>
              <a:off x="13656040" y="5205055"/>
              <a:ext cx="238993" cy="8030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3" name="rc182"/>
            <p:cNvSpPr/>
            <p:nvPr/>
          </p:nvSpPr>
          <p:spPr>
            <a:xfrm>
              <a:off x="13656040" y="5205055"/>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4" name="rc183"/>
            <p:cNvSpPr/>
            <p:nvPr/>
          </p:nvSpPr>
          <p:spPr>
            <a:xfrm>
              <a:off x="13656040" y="5205055"/>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5" name="rc184"/>
            <p:cNvSpPr/>
            <p:nvPr/>
          </p:nvSpPr>
          <p:spPr>
            <a:xfrm>
              <a:off x="13656040" y="4281578"/>
              <a:ext cx="238993" cy="92347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6" name="rc185"/>
            <p:cNvSpPr/>
            <p:nvPr/>
          </p:nvSpPr>
          <p:spPr>
            <a:xfrm>
              <a:off x="13921588" y="5044450"/>
              <a:ext cx="238993" cy="24090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7" name="rc186"/>
            <p:cNvSpPr/>
            <p:nvPr/>
          </p:nvSpPr>
          <p:spPr>
            <a:xfrm>
              <a:off x="13921588" y="5044450"/>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8" name="rc187"/>
            <p:cNvSpPr/>
            <p:nvPr/>
          </p:nvSpPr>
          <p:spPr>
            <a:xfrm>
              <a:off x="13921588" y="5004299"/>
              <a:ext cx="238993" cy="4015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9" name="rc188"/>
            <p:cNvSpPr/>
            <p:nvPr/>
          </p:nvSpPr>
          <p:spPr>
            <a:xfrm>
              <a:off x="13921588" y="3759612"/>
              <a:ext cx="238993" cy="124468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0" name="rc189"/>
            <p:cNvSpPr/>
            <p:nvPr/>
          </p:nvSpPr>
          <p:spPr>
            <a:xfrm>
              <a:off x="1418713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1" name="rc190"/>
            <p:cNvSpPr/>
            <p:nvPr/>
          </p:nvSpPr>
          <p:spPr>
            <a:xfrm>
              <a:off x="1418713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2" name="rc191"/>
            <p:cNvSpPr/>
            <p:nvPr/>
          </p:nvSpPr>
          <p:spPr>
            <a:xfrm>
              <a:off x="1418713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3" name="rc192"/>
            <p:cNvSpPr/>
            <p:nvPr/>
          </p:nvSpPr>
          <p:spPr>
            <a:xfrm>
              <a:off x="14187137" y="4602787"/>
              <a:ext cx="238993" cy="6825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4" name="rc193"/>
            <p:cNvSpPr/>
            <p:nvPr/>
          </p:nvSpPr>
          <p:spPr>
            <a:xfrm>
              <a:off x="14452686" y="5245207"/>
              <a:ext cx="238993" cy="401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5" name="rc194"/>
            <p:cNvSpPr/>
            <p:nvPr/>
          </p:nvSpPr>
          <p:spPr>
            <a:xfrm>
              <a:off x="14452686" y="5245207"/>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6" name="rc195"/>
            <p:cNvSpPr/>
            <p:nvPr/>
          </p:nvSpPr>
          <p:spPr>
            <a:xfrm>
              <a:off x="14452686" y="5245207"/>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7" name="rc196"/>
            <p:cNvSpPr/>
            <p:nvPr/>
          </p:nvSpPr>
          <p:spPr>
            <a:xfrm>
              <a:off x="14452686" y="4883846"/>
              <a:ext cx="238993" cy="36136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8" name="pg197"/>
            <p:cNvSpPr/>
            <p:nvPr/>
          </p:nvSpPr>
          <p:spPr>
            <a:xfrm>
              <a:off x="12386983"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99" name="pg198"/>
            <p:cNvSpPr/>
            <p:nvPr/>
          </p:nvSpPr>
          <p:spPr>
            <a:xfrm>
              <a:off x="12307176" y="2153563"/>
              <a:ext cx="1608977" cy="373922"/>
            </a:xfrm>
            <a:custGeom>
              <a:avLst/>
              <a:pathLst>
                <a:path w="1608977" h="373922">
                  <a:moveTo>
                    <a:pt x="31220" y="373922"/>
                  </a:moveTo>
                  <a:lnTo>
                    <a:pt x="1577756" y="373922"/>
                  </a:lnTo>
                  <a:lnTo>
                    <a:pt x="1576499" y="373897"/>
                  </a:lnTo>
                  <a:lnTo>
                    <a:pt x="1581520" y="373695"/>
                  </a:lnTo>
                  <a:lnTo>
                    <a:pt x="1586442" y="372690"/>
                  </a:lnTo>
                  <a:lnTo>
                    <a:pt x="1591140" y="370908"/>
                  </a:lnTo>
                  <a:lnTo>
                    <a:pt x="1595492" y="368396"/>
                  </a:lnTo>
                  <a:lnTo>
                    <a:pt x="1599384" y="365218"/>
                  </a:lnTo>
                  <a:lnTo>
                    <a:pt x="1602715" y="361457"/>
                  </a:lnTo>
                  <a:lnTo>
                    <a:pt x="1605401" y="357211"/>
                  </a:lnTo>
                  <a:lnTo>
                    <a:pt x="1607370" y="352588"/>
                  </a:lnTo>
                  <a:lnTo>
                    <a:pt x="1608573" y="347710"/>
                  </a:lnTo>
                  <a:lnTo>
                    <a:pt x="1608977" y="342702"/>
                  </a:lnTo>
                  <a:lnTo>
                    <a:pt x="1608977" y="31220"/>
                  </a:lnTo>
                  <a:lnTo>
                    <a:pt x="1608573" y="26212"/>
                  </a:lnTo>
                  <a:lnTo>
                    <a:pt x="1607370" y="21334"/>
                  </a:lnTo>
                  <a:lnTo>
                    <a:pt x="1605401" y="16711"/>
                  </a:lnTo>
                  <a:lnTo>
                    <a:pt x="1602715" y="12465"/>
                  </a:lnTo>
                  <a:lnTo>
                    <a:pt x="1599384" y="8704"/>
                  </a:lnTo>
                  <a:lnTo>
                    <a:pt x="1595492" y="5526"/>
                  </a:lnTo>
                  <a:lnTo>
                    <a:pt x="1591140" y="3014"/>
                  </a:lnTo>
                  <a:lnTo>
                    <a:pt x="1586442" y="1232"/>
                  </a:lnTo>
                  <a:lnTo>
                    <a:pt x="1581520" y="227"/>
                  </a:lnTo>
                  <a:lnTo>
                    <a:pt x="157775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00" name="tx199"/>
            <p:cNvSpPr/>
            <p:nvPr/>
          </p:nvSpPr>
          <p:spPr>
            <a:xfrm>
              <a:off x="12432058" y="2239827"/>
              <a:ext cx="135921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33 case(s)</a:t>
              </a:r>
            </a:p>
          </p:txBody>
        </p:sp>
        <p:sp>
          <p:nvSpPr>
            <p:cNvPr id="201" name="pg200"/>
            <p:cNvSpPr/>
            <p:nvPr/>
          </p:nvSpPr>
          <p:spPr>
            <a:xfrm>
              <a:off x="12497577" y="2394471"/>
              <a:ext cx="1228175" cy="311602"/>
            </a:xfrm>
            <a:custGeom>
              <a:avLst/>
              <a:pathLst>
                <a:path w="1228175" h="311602">
                  <a:moveTo>
                    <a:pt x="26017" y="311602"/>
                  </a:moveTo>
                  <a:lnTo>
                    <a:pt x="1202157" y="311602"/>
                  </a:lnTo>
                  <a:lnTo>
                    <a:pt x="1201110" y="311581"/>
                  </a:lnTo>
                  <a:lnTo>
                    <a:pt x="1205293" y="311412"/>
                  </a:lnTo>
                  <a:lnTo>
                    <a:pt x="1209396" y="310575"/>
                  </a:lnTo>
                  <a:lnTo>
                    <a:pt x="1213311" y="309090"/>
                  </a:lnTo>
                  <a:lnTo>
                    <a:pt x="1216937" y="306996"/>
                  </a:lnTo>
                  <a:lnTo>
                    <a:pt x="1220180" y="304348"/>
                  </a:lnTo>
                  <a:lnTo>
                    <a:pt x="1222957" y="301214"/>
                  </a:lnTo>
                  <a:lnTo>
                    <a:pt x="1225194" y="297675"/>
                  </a:lnTo>
                  <a:lnTo>
                    <a:pt x="1226836" y="293823"/>
                  </a:lnTo>
                  <a:lnTo>
                    <a:pt x="1227838" y="289758"/>
                  </a:lnTo>
                  <a:lnTo>
                    <a:pt x="1228175" y="285585"/>
                  </a:lnTo>
                  <a:lnTo>
                    <a:pt x="1228175" y="26017"/>
                  </a:lnTo>
                  <a:lnTo>
                    <a:pt x="1227838" y="21843"/>
                  </a:lnTo>
                  <a:lnTo>
                    <a:pt x="1226836" y="17778"/>
                  </a:lnTo>
                  <a:lnTo>
                    <a:pt x="1225194" y="13926"/>
                  </a:lnTo>
                  <a:lnTo>
                    <a:pt x="1222957" y="10387"/>
                  </a:lnTo>
                  <a:lnTo>
                    <a:pt x="1220180" y="7253"/>
                  </a:lnTo>
                  <a:lnTo>
                    <a:pt x="1216937" y="4605"/>
                  </a:lnTo>
                  <a:lnTo>
                    <a:pt x="1213311" y="2511"/>
                  </a:lnTo>
                  <a:lnTo>
                    <a:pt x="1209396" y="1027"/>
                  </a:lnTo>
                  <a:lnTo>
                    <a:pt x="1205293" y="189"/>
                  </a:lnTo>
                  <a:lnTo>
                    <a:pt x="120215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02" name="tx201"/>
            <p:cNvSpPr/>
            <p:nvPr/>
          </p:nvSpPr>
          <p:spPr>
            <a:xfrm>
              <a:off x="12601646" y="2466357"/>
              <a:ext cx="102003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27 case(s)</a:t>
              </a:r>
            </a:p>
          </p:txBody>
        </p:sp>
        <p:sp>
          <p:nvSpPr>
            <p:cNvPr id="203" name="rc202"/>
            <p:cNvSpPr/>
            <p:nvPr/>
          </p:nvSpPr>
          <p:spPr>
            <a:xfrm>
              <a:off x="11491817" y="2153563"/>
              <a:ext cx="3239694" cy="3131794"/>
            </a:xfrm>
            <a:prstGeom prst="rect">
              <a:avLst/>
            </a:prstGeom>
            <a:ln w="13550" cap="rnd">
              <a:solidFill>
                <a:srgbClr val="333333">
                  <a:alpha val="100000"/>
                </a:srgbClr>
              </a:solidFill>
              <a:prstDash val="solid"/>
              <a:round/>
            </a:ln>
          </p:spPr>
          <p:txBody>
            <a:bodyPr/>
            <a:lstStyle/>
            <a:p/>
          </p:txBody>
        </p:sp>
        <p:sp>
          <p:nvSpPr>
            <p:cNvPr id="204" name="rc203"/>
            <p:cNvSpPr/>
            <p:nvPr/>
          </p:nvSpPr>
          <p:spPr>
            <a:xfrm>
              <a:off x="14731512" y="2153563"/>
              <a:ext cx="3239694" cy="3131794"/>
            </a:xfrm>
            <a:prstGeom prst="rect">
              <a:avLst/>
            </a:prstGeom>
            <a:solidFill>
              <a:srgbClr val="FFFFFF">
                <a:alpha val="100000"/>
              </a:srgbClr>
            </a:solidFill>
          </p:spPr>
          <p:txBody>
            <a:bodyPr/>
            <a:lstStyle/>
            <a:p/>
          </p:txBody>
        </p:sp>
        <p:sp>
          <p:nvSpPr>
            <p:cNvPr id="205" name="pl204"/>
            <p:cNvSpPr/>
            <p:nvPr/>
          </p:nvSpPr>
          <p:spPr>
            <a:xfrm>
              <a:off x="14731512" y="4883846"/>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06" name="pl205"/>
            <p:cNvSpPr/>
            <p:nvPr/>
          </p:nvSpPr>
          <p:spPr>
            <a:xfrm>
              <a:off x="14731512" y="408082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07" name="pl206"/>
            <p:cNvSpPr/>
            <p:nvPr/>
          </p:nvSpPr>
          <p:spPr>
            <a:xfrm>
              <a:off x="14731512" y="3277797"/>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08" name="pl207"/>
            <p:cNvSpPr/>
            <p:nvPr/>
          </p:nvSpPr>
          <p:spPr>
            <a:xfrm>
              <a:off x="14731512" y="2474773"/>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09" name="pl208"/>
            <p:cNvSpPr/>
            <p:nvPr/>
          </p:nvSpPr>
          <p:spPr>
            <a:xfrm>
              <a:off x="1473151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10" name="pl209"/>
            <p:cNvSpPr/>
            <p:nvPr/>
          </p:nvSpPr>
          <p:spPr>
            <a:xfrm>
              <a:off x="14731512" y="4482334"/>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11" name="pl210"/>
            <p:cNvSpPr/>
            <p:nvPr/>
          </p:nvSpPr>
          <p:spPr>
            <a:xfrm>
              <a:off x="14731512" y="3679309"/>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12" name="pl211"/>
            <p:cNvSpPr/>
            <p:nvPr/>
          </p:nvSpPr>
          <p:spPr>
            <a:xfrm>
              <a:off x="14731512" y="287628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13" name="rc212"/>
            <p:cNvSpPr/>
            <p:nvPr/>
          </p:nvSpPr>
          <p:spPr>
            <a:xfrm>
              <a:off x="14771344"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4771344"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4771344"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4771344" y="4683090"/>
              <a:ext cx="238993" cy="602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503689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503689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503689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5036893" y="4522485"/>
              <a:ext cx="238993" cy="7628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5302442" y="5004299"/>
              <a:ext cx="238993" cy="28105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5302442" y="5004299"/>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5302442" y="4964148"/>
              <a:ext cx="238993" cy="4015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5302442" y="3438402"/>
              <a:ext cx="238993" cy="152574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rc224"/>
            <p:cNvSpPr/>
            <p:nvPr/>
          </p:nvSpPr>
          <p:spPr>
            <a:xfrm>
              <a:off x="1556799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6" name="rc225"/>
            <p:cNvSpPr/>
            <p:nvPr/>
          </p:nvSpPr>
          <p:spPr>
            <a:xfrm>
              <a:off x="1556799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7" name="rc226"/>
            <p:cNvSpPr/>
            <p:nvPr/>
          </p:nvSpPr>
          <p:spPr>
            <a:xfrm>
              <a:off x="15567991" y="5205055"/>
              <a:ext cx="238993" cy="8030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8" name="rc227"/>
            <p:cNvSpPr/>
            <p:nvPr/>
          </p:nvSpPr>
          <p:spPr>
            <a:xfrm>
              <a:off x="15567991" y="3719461"/>
              <a:ext cx="238993" cy="148559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9" name="pg228"/>
            <p:cNvSpPr/>
            <p:nvPr/>
          </p:nvSpPr>
          <p:spPr>
            <a:xfrm>
              <a:off x="15546871" y="2153563"/>
              <a:ext cx="1608977" cy="373922"/>
            </a:xfrm>
            <a:custGeom>
              <a:avLst/>
              <a:pathLst>
                <a:path w="1608977" h="373922">
                  <a:moveTo>
                    <a:pt x="31220" y="373922"/>
                  </a:moveTo>
                  <a:lnTo>
                    <a:pt x="1577756" y="373922"/>
                  </a:lnTo>
                  <a:lnTo>
                    <a:pt x="1576499" y="373897"/>
                  </a:lnTo>
                  <a:lnTo>
                    <a:pt x="1581520" y="373695"/>
                  </a:lnTo>
                  <a:lnTo>
                    <a:pt x="1586442" y="372690"/>
                  </a:lnTo>
                  <a:lnTo>
                    <a:pt x="1591140" y="370908"/>
                  </a:lnTo>
                  <a:lnTo>
                    <a:pt x="1595492" y="368396"/>
                  </a:lnTo>
                  <a:lnTo>
                    <a:pt x="1599384" y="365218"/>
                  </a:lnTo>
                  <a:lnTo>
                    <a:pt x="1602715" y="361457"/>
                  </a:lnTo>
                  <a:lnTo>
                    <a:pt x="1605401" y="357211"/>
                  </a:lnTo>
                  <a:lnTo>
                    <a:pt x="1607370" y="352588"/>
                  </a:lnTo>
                  <a:lnTo>
                    <a:pt x="1608573" y="347710"/>
                  </a:lnTo>
                  <a:lnTo>
                    <a:pt x="1608977" y="342702"/>
                  </a:lnTo>
                  <a:lnTo>
                    <a:pt x="1608977" y="31220"/>
                  </a:lnTo>
                  <a:lnTo>
                    <a:pt x="1608573" y="26212"/>
                  </a:lnTo>
                  <a:lnTo>
                    <a:pt x="1607370" y="21334"/>
                  </a:lnTo>
                  <a:lnTo>
                    <a:pt x="1605401" y="16711"/>
                  </a:lnTo>
                  <a:lnTo>
                    <a:pt x="1602715" y="12465"/>
                  </a:lnTo>
                  <a:lnTo>
                    <a:pt x="1599384" y="8704"/>
                  </a:lnTo>
                  <a:lnTo>
                    <a:pt x="1595492" y="5526"/>
                  </a:lnTo>
                  <a:lnTo>
                    <a:pt x="1591140" y="3014"/>
                  </a:lnTo>
                  <a:lnTo>
                    <a:pt x="1586442" y="1232"/>
                  </a:lnTo>
                  <a:lnTo>
                    <a:pt x="1581520" y="227"/>
                  </a:lnTo>
                  <a:lnTo>
                    <a:pt x="157775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30" name="tx229"/>
            <p:cNvSpPr/>
            <p:nvPr/>
          </p:nvSpPr>
          <p:spPr>
            <a:xfrm>
              <a:off x="15671753" y="2239827"/>
              <a:ext cx="135921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10 case(s)</a:t>
              </a:r>
            </a:p>
          </p:txBody>
        </p:sp>
        <p:sp>
          <p:nvSpPr>
            <p:cNvPr id="231" name="pg230"/>
            <p:cNvSpPr/>
            <p:nvPr/>
          </p:nvSpPr>
          <p:spPr>
            <a:xfrm>
              <a:off x="16247291"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32" name="rc231"/>
            <p:cNvSpPr/>
            <p:nvPr/>
          </p:nvSpPr>
          <p:spPr>
            <a:xfrm>
              <a:off x="14731512" y="2153563"/>
              <a:ext cx="3239694" cy="3131794"/>
            </a:xfrm>
            <a:prstGeom prst="rect">
              <a:avLst/>
            </a:prstGeom>
            <a:ln w="13550" cap="rnd">
              <a:solidFill>
                <a:srgbClr val="333333">
                  <a:alpha val="100000"/>
                </a:srgbClr>
              </a:solidFill>
              <a:prstDash val="solid"/>
              <a:round/>
            </a:ln>
          </p:spPr>
          <p:txBody>
            <a:bodyPr/>
            <a:lstStyle/>
            <a:p/>
          </p:txBody>
        </p:sp>
        <p:sp>
          <p:nvSpPr>
            <p:cNvPr id="233" name="tx232"/>
            <p:cNvSpPr/>
            <p:nvPr/>
          </p:nvSpPr>
          <p:spPr>
            <a:xfrm>
              <a:off x="311005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34" name="tx233"/>
            <p:cNvSpPr/>
            <p:nvPr/>
          </p:nvSpPr>
          <p:spPr>
            <a:xfrm>
              <a:off x="634974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35" name="tx234"/>
            <p:cNvSpPr/>
            <p:nvPr/>
          </p:nvSpPr>
          <p:spPr>
            <a:xfrm>
              <a:off x="958944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36" name="tx235"/>
            <p:cNvSpPr/>
            <p:nvPr/>
          </p:nvSpPr>
          <p:spPr>
            <a:xfrm>
              <a:off x="1282913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37" name="tx236"/>
            <p:cNvSpPr/>
            <p:nvPr/>
          </p:nvSpPr>
          <p:spPr>
            <a:xfrm>
              <a:off x="1606883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38" name="pl237"/>
            <p:cNvSpPr/>
            <p:nvPr/>
          </p:nvSpPr>
          <p:spPr>
            <a:xfrm>
              <a:off x="193206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9" name="pl238"/>
            <p:cNvSpPr/>
            <p:nvPr/>
          </p:nvSpPr>
          <p:spPr>
            <a:xfrm>
              <a:off x="21976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0" name="pl239"/>
            <p:cNvSpPr/>
            <p:nvPr/>
          </p:nvSpPr>
          <p:spPr>
            <a:xfrm>
              <a:off x="24631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1" name="pl240"/>
            <p:cNvSpPr/>
            <p:nvPr/>
          </p:nvSpPr>
          <p:spPr>
            <a:xfrm>
              <a:off x="27287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2" name="pl241"/>
            <p:cNvSpPr/>
            <p:nvPr/>
          </p:nvSpPr>
          <p:spPr>
            <a:xfrm>
              <a:off x="29942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3" name="pl242"/>
            <p:cNvSpPr/>
            <p:nvPr/>
          </p:nvSpPr>
          <p:spPr>
            <a:xfrm>
              <a:off x="3259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4" name="pl243"/>
            <p:cNvSpPr/>
            <p:nvPr/>
          </p:nvSpPr>
          <p:spPr>
            <a:xfrm>
              <a:off x="3525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5" name="pl244"/>
            <p:cNvSpPr/>
            <p:nvPr/>
          </p:nvSpPr>
          <p:spPr>
            <a:xfrm>
              <a:off x="37909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6" name="pl245"/>
            <p:cNvSpPr/>
            <p:nvPr/>
          </p:nvSpPr>
          <p:spPr>
            <a:xfrm>
              <a:off x="4056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7" name="pl246"/>
            <p:cNvSpPr/>
            <p:nvPr/>
          </p:nvSpPr>
          <p:spPr>
            <a:xfrm>
              <a:off x="432200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8" name="pl247"/>
            <p:cNvSpPr/>
            <p:nvPr/>
          </p:nvSpPr>
          <p:spPr>
            <a:xfrm>
              <a:off x="45875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9" name="pl248"/>
            <p:cNvSpPr/>
            <p:nvPr/>
          </p:nvSpPr>
          <p:spPr>
            <a:xfrm>
              <a:off x="4853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0" name="tx249"/>
            <p:cNvSpPr/>
            <p:nvPr/>
          </p:nvSpPr>
          <p:spPr>
            <a:xfrm rot="-5400000">
              <a:off x="185127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51" name="tx250"/>
            <p:cNvSpPr/>
            <p:nvPr/>
          </p:nvSpPr>
          <p:spPr>
            <a:xfrm rot="-5400000">
              <a:off x="210701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52" name="tx251"/>
            <p:cNvSpPr/>
            <p:nvPr/>
          </p:nvSpPr>
          <p:spPr>
            <a:xfrm rot="-5400000">
              <a:off x="237265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53" name="tx252"/>
            <p:cNvSpPr/>
            <p:nvPr/>
          </p:nvSpPr>
          <p:spPr>
            <a:xfrm rot="-5400000">
              <a:off x="263633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54" name="tx253"/>
            <p:cNvSpPr/>
            <p:nvPr/>
          </p:nvSpPr>
          <p:spPr>
            <a:xfrm rot="-5400000">
              <a:off x="287123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55" name="tx254"/>
            <p:cNvSpPr/>
            <p:nvPr/>
          </p:nvSpPr>
          <p:spPr>
            <a:xfrm rot="-5400000">
              <a:off x="3179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56" name="tx255"/>
            <p:cNvSpPr/>
            <p:nvPr/>
          </p:nvSpPr>
          <p:spPr>
            <a:xfrm rot="-5400000">
              <a:off x="347426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57" name="tx256"/>
            <p:cNvSpPr/>
            <p:nvPr/>
          </p:nvSpPr>
          <p:spPr>
            <a:xfrm rot="-5400000">
              <a:off x="367765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58" name="tx257"/>
            <p:cNvSpPr/>
            <p:nvPr/>
          </p:nvSpPr>
          <p:spPr>
            <a:xfrm rot="-5400000">
              <a:off x="394315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59" name="tx258"/>
            <p:cNvSpPr/>
            <p:nvPr/>
          </p:nvSpPr>
          <p:spPr>
            <a:xfrm rot="-5400000">
              <a:off x="4245125"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60" name="tx259"/>
            <p:cNvSpPr/>
            <p:nvPr/>
          </p:nvSpPr>
          <p:spPr>
            <a:xfrm rot="-5400000">
              <a:off x="449205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61" name="tx260"/>
            <p:cNvSpPr/>
            <p:nvPr/>
          </p:nvSpPr>
          <p:spPr>
            <a:xfrm rot="-5400000">
              <a:off x="475760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62" name="pl261"/>
            <p:cNvSpPr/>
            <p:nvPr/>
          </p:nvSpPr>
          <p:spPr>
            <a:xfrm>
              <a:off x="51717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3" name="pl262"/>
            <p:cNvSpPr/>
            <p:nvPr/>
          </p:nvSpPr>
          <p:spPr>
            <a:xfrm>
              <a:off x="54373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4" name="pl263"/>
            <p:cNvSpPr/>
            <p:nvPr/>
          </p:nvSpPr>
          <p:spPr>
            <a:xfrm>
              <a:off x="57028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5" name="pl264"/>
            <p:cNvSpPr/>
            <p:nvPr/>
          </p:nvSpPr>
          <p:spPr>
            <a:xfrm>
              <a:off x="59684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6" name="pl265"/>
            <p:cNvSpPr/>
            <p:nvPr/>
          </p:nvSpPr>
          <p:spPr>
            <a:xfrm>
              <a:off x="62339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7" name="pl266"/>
            <p:cNvSpPr/>
            <p:nvPr/>
          </p:nvSpPr>
          <p:spPr>
            <a:xfrm>
              <a:off x="64995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8" name="pl267"/>
            <p:cNvSpPr/>
            <p:nvPr/>
          </p:nvSpPr>
          <p:spPr>
            <a:xfrm>
              <a:off x="6765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9" name="pl268"/>
            <p:cNvSpPr/>
            <p:nvPr/>
          </p:nvSpPr>
          <p:spPr>
            <a:xfrm>
              <a:off x="70305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0" name="pl269"/>
            <p:cNvSpPr/>
            <p:nvPr/>
          </p:nvSpPr>
          <p:spPr>
            <a:xfrm>
              <a:off x="72961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1" name="pl270"/>
            <p:cNvSpPr/>
            <p:nvPr/>
          </p:nvSpPr>
          <p:spPr>
            <a:xfrm>
              <a:off x="75616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2" name="pl271"/>
            <p:cNvSpPr/>
            <p:nvPr/>
          </p:nvSpPr>
          <p:spPr>
            <a:xfrm>
              <a:off x="78272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3" name="pl272"/>
            <p:cNvSpPr/>
            <p:nvPr/>
          </p:nvSpPr>
          <p:spPr>
            <a:xfrm>
              <a:off x="8092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4" name="tx273"/>
            <p:cNvSpPr/>
            <p:nvPr/>
          </p:nvSpPr>
          <p:spPr>
            <a:xfrm rot="-5400000">
              <a:off x="509097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75" name="tx274"/>
            <p:cNvSpPr/>
            <p:nvPr/>
          </p:nvSpPr>
          <p:spPr>
            <a:xfrm rot="-5400000">
              <a:off x="534671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76" name="tx275"/>
            <p:cNvSpPr/>
            <p:nvPr/>
          </p:nvSpPr>
          <p:spPr>
            <a:xfrm rot="-5400000">
              <a:off x="561234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77" name="tx276"/>
            <p:cNvSpPr/>
            <p:nvPr/>
          </p:nvSpPr>
          <p:spPr>
            <a:xfrm rot="-5400000">
              <a:off x="587603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78" name="tx277"/>
            <p:cNvSpPr/>
            <p:nvPr/>
          </p:nvSpPr>
          <p:spPr>
            <a:xfrm rot="-5400000">
              <a:off x="611093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79" name="tx278"/>
            <p:cNvSpPr/>
            <p:nvPr/>
          </p:nvSpPr>
          <p:spPr>
            <a:xfrm rot="-5400000">
              <a:off x="641871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80" name="tx279"/>
            <p:cNvSpPr/>
            <p:nvPr/>
          </p:nvSpPr>
          <p:spPr>
            <a:xfrm rot="-5400000">
              <a:off x="671395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81" name="tx280"/>
            <p:cNvSpPr/>
            <p:nvPr/>
          </p:nvSpPr>
          <p:spPr>
            <a:xfrm rot="-5400000">
              <a:off x="691734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82" name="tx281"/>
            <p:cNvSpPr/>
            <p:nvPr/>
          </p:nvSpPr>
          <p:spPr>
            <a:xfrm rot="-5400000">
              <a:off x="718285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83" name="tx282"/>
            <p:cNvSpPr/>
            <p:nvPr/>
          </p:nvSpPr>
          <p:spPr>
            <a:xfrm rot="-5400000">
              <a:off x="74848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84" name="tx283"/>
            <p:cNvSpPr/>
            <p:nvPr/>
          </p:nvSpPr>
          <p:spPr>
            <a:xfrm rot="-5400000">
              <a:off x="773174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85" name="tx284"/>
            <p:cNvSpPr/>
            <p:nvPr/>
          </p:nvSpPr>
          <p:spPr>
            <a:xfrm rot="-5400000">
              <a:off x="79972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86" name="pl285"/>
            <p:cNvSpPr/>
            <p:nvPr/>
          </p:nvSpPr>
          <p:spPr>
            <a:xfrm>
              <a:off x="84114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7" name="pl286"/>
            <p:cNvSpPr/>
            <p:nvPr/>
          </p:nvSpPr>
          <p:spPr>
            <a:xfrm>
              <a:off x="86770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8" name="pl287"/>
            <p:cNvSpPr/>
            <p:nvPr/>
          </p:nvSpPr>
          <p:spPr>
            <a:xfrm>
              <a:off x="89425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9" name="pl288"/>
            <p:cNvSpPr/>
            <p:nvPr/>
          </p:nvSpPr>
          <p:spPr>
            <a:xfrm>
              <a:off x="9208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0" name="pl289"/>
            <p:cNvSpPr/>
            <p:nvPr/>
          </p:nvSpPr>
          <p:spPr>
            <a:xfrm>
              <a:off x="94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1" name="pl290"/>
            <p:cNvSpPr/>
            <p:nvPr/>
          </p:nvSpPr>
          <p:spPr>
            <a:xfrm>
              <a:off x="97391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2" name="pl291"/>
            <p:cNvSpPr/>
            <p:nvPr/>
          </p:nvSpPr>
          <p:spPr>
            <a:xfrm>
              <a:off x="100047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3" name="pl292"/>
            <p:cNvSpPr/>
            <p:nvPr/>
          </p:nvSpPr>
          <p:spPr>
            <a:xfrm>
              <a:off x="102702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4" name="pl293"/>
            <p:cNvSpPr/>
            <p:nvPr/>
          </p:nvSpPr>
          <p:spPr>
            <a:xfrm>
              <a:off x="1053584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5" name="pl294"/>
            <p:cNvSpPr/>
            <p:nvPr/>
          </p:nvSpPr>
          <p:spPr>
            <a:xfrm>
              <a:off x="108013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6" name="pl295"/>
            <p:cNvSpPr/>
            <p:nvPr/>
          </p:nvSpPr>
          <p:spPr>
            <a:xfrm>
              <a:off x="11066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7" name="pl296"/>
            <p:cNvSpPr/>
            <p:nvPr/>
          </p:nvSpPr>
          <p:spPr>
            <a:xfrm>
              <a:off x="113324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8" name="tx297"/>
            <p:cNvSpPr/>
            <p:nvPr/>
          </p:nvSpPr>
          <p:spPr>
            <a:xfrm rot="-5400000">
              <a:off x="833066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99" name="tx298"/>
            <p:cNvSpPr/>
            <p:nvPr/>
          </p:nvSpPr>
          <p:spPr>
            <a:xfrm rot="-5400000">
              <a:off x="858640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00" name="tx299"/>
            <p:cNvSpPr/>
            <p:nvPr/>
          </p:nvSpPr>
          <p:spPr>
            <a:xfrm rot="-5400000">
              <a:off x="885204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01" name="tx300"/>
            <p:cNvSpPr/>
            <p:nvPr/>
          </p:nvSpPr>
          <p:spPr>
            <a:xfrm rot="-5400000">
              <a:off x="911572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02" name="tx301"/>
            <p:cNvSpPr/>
            <p:nvPr/>
          </p:nvSpPr>
          <p:spPr>
            <a:xfrm rot="-5400000">
              <a:off x="935062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03" name="tx302"/>
            <p:cNvSpPr/>
            <p:nvPr/>
          </p:nvSpPr>
          <p:spPr>
            <a:xfrm rot="-5400000">
              <a:off x="965841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04" name="tx303"/>
            <p:cNvSpPr/>
            <p:nvPr/>
          </p:nvSpPr>
          <p:spPr>
            <a:xfrm rot="-5400000">
              <a:off x="995365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05" name="tx304"/>
            <p:cNvSpPr/>
            <p:nvPr/>
          </p:nvSpPr>
          <p:spPr>
            <a:xfrm rot="-5400000">
              <a:off x="1015704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06" name="tx305"/>
            <p:cNvSpPr/>
            <p:nvPr/>
          </p:nvSpPr>
          <p:spPr>
            <a:xfrm rot="-5400000">
              <a:off x="1042254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07" name="tx306"/>
            <p:cNvSpPr/>
            <p:nvPr/>
          </p:nvSpPr>
          <p:spPr>
            <a:xfrm rot="-5400000">
              <a:off x="1072451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08" name="tx307"/>
            <p:cNvSpPr/>
            <p:nvPr/>
          </p:nvSpPr>
          <p:spPr>
            <a:xfrm rot="-5400000">
              <a:off x="1097144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09" name="tx308"/>
            <p:cNvSpPr/>
            <p:nvPr/>
          </p:nvSpPr>
          <p:spPr>
            <a:xfrm rot="-5400000">
              <a:off x="1123699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10" name="pl309"/>
            <p:cNvSpPr/>
            <p:nvPr/>
          </p:nvSpPr>
          <p:spPr>
            <a:xfrm>
              <a:off x="1165114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119166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121822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12447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pl313"/>
            <p:cNvSpPr/>
            <p:nvPr/>
          </p:nvSpPr>
          <p:spPr>
            <a:xfrm>
              <a:off x="12713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pl314"/>
            <p:cNvSpPr/>
            <p:nvPr/>
          </p:nvSpPr>
          <p:spPr>
            <a:xfrm>
              <a:off x="129788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pl315"/>
            <p:cNvSpPr/>
            <p:nvPr/>
          </p:nvSpPr>
          <p:spPr>
            <a:xfrm>
              <a:off x="132444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pl316"/>
            <p:cNvSpPr/>
            <p:nvPr/>
          </p:nvSpPr>
          <p:spPr>
            <a:xfrm>
              <a:off x="135099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8" name="pl317"/>
            <p:cNvSpPr/>
            <p:nvPr/>
          </p:nvSpPr>
          <p:spPr>
            <a:xfrm>
              <a:off x="13775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pl318"/>
            <p:cNvSpPr/>
            <p:nvPr/>
          </p:nvSpPr>
          <p:spPr>
            <a:xfrm>
              <a:off x="140410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pl319"/>
            <p:cNvSpPr/>
            <p:nvPr/>
          </p:nvSpPr>
          <p:spPr>
            <a:xfrm>
              <a:off x="143066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1" name="pl320"/>
            <p:cNvSpPr/>
            <p:nvPr/>
          </p:nvSpPr>
          <p:spPr>
            <a:xfrm>
              <a:off x="145721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tx321"/>
            <p:cNvSpPr/>
            <p:nvPr/>
          </p:nvSpPr>
          <p:spPr>
            <a:xfrm rot="-5400000">
              <a:off x="1157036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23" name="tx322"/>
            <p:cNvSpPr/>
            <p:nvPr/>
          </p:nvSpPr>
          <p:spPr>
            <a:xfrm rot="-5400000">
              <a:off x="1182610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24" name="tx323"/>
            <p:cNvSpPr/>
            <p:nvPr/>
          </p:nvSpPr>
          <p:spPr>
            <a:xfrm rot="-5400000">
              <a:off x="120917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25" name="tx324"/>
            <p:cNvSpPr/>
            <p:nvPr/>
          </p:nvSpPr>
          <p:spPr>
            <a:xfrm rot="-5400000">
              <a:off x="1235542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26" name="tx325"/>
            <p:cNvSpPr/>
            <p:nvPr/>
          </p:nvSpPr>
          <p:spPr>
            <a:xfrm rot="-5400000">
              <a:off x="1259032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27" name="tx326"/>
            <p:cNvSpPr/>
            <p:nvPr/>
          </p:nvSpPr>
          <p:spPr>
            <a:xfrm rot="-5400000">
              <a:off x="1289810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28" name="tx327"/>
            <p:cNvSpPr/>
            <p:nvPr/>
          </p:nvSpPr>
          <p:spPr>
            <a:xfrm rot="-5400000">
              <a:off x="1319334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29" name="tx328"/>
            <p:cNvSpPr/>
            <p:nvPr/>
          </p:nvSpPr>
          <p:spPr>
            <a:xfrm rot="-5400000">
              <a:off x="1339673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30" name="tx329"/>
            <p:cNvSpPr/>
            <p:nvPr/>
          </p:nvSpPr>
          <p:spPr>
            <a:xfrm rot="-5400000">
              <a:off x="1366224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31" name="tx330"/>
            <p:cNvSpPr/>
            <p:nvPr/>
          </p:nvSpPr>
          <p:spPr>
            <a:xfrm rot="-5400000">
              <a:off x="1396420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32" name="tx331"/>
            <p:cNvSpPr/>
            <p:nvPr/>
          </p:nvSpPr>
          <p:spPr>
            <a:xfrm rot="-5400000">
              <a:off x="1421113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33" name="tx332"/>
            <p:cNvSpPr/>
            <p:nvPr/>
          </p:nvSpPr>
          <p:spPr>
            <a:xfrm rot="-5400000">
              <a:off x="1447668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34" name="pl333"/>
            <p:cNvSpPr/>
            <p:nvPr/>
          </p:nvSpPr>
          <p:spPr>
            <a:xfrm>
              <a:off x="148908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334"/>
            <p:cNvSpPr/>
            <p:nvPr/>
          </p:nvSpPr>
          <p:spPr>
            <a:xfrm>
              <a:off x="151563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15421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156874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337"/>
            <p:cNvSpPr/>
            <p:nvPr/>
          </p:nvSpPr>
          <p:spPr>
            <a:xfrm>
              <a:off x="159530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pl338"/>
            <p:cNvSpPr/>
            <p:nvPr/>
          </p:nvSpPr>
          <p:spPr>
            <a:xfrm>
              <a:off x="162185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pl339"/>
            <p:cNvSpPr/>
            <p:nvPr/>
          </p:nvSpPr>
          <p:spPr>
            <a:xfrm>
              <a:off x="164841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pl340"/>
            <p:cNvSpPr/>
            <p:nvPr/>
          </p:nvSpPr>
          <p:spPr>
            <a:xfrm>
              <a:off x="167496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pl341"/>
            <p:cNvSpPr/>
            <p:nvPr/>
          </p:nvSpPr>
          <p:spPr>
            <a:xfrm>
              <a:off x="170152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3" name="pl342"/>
            <p:cNvSpPr/>
            <p:nvPr/>
          </p:nvSpPr>
          <p:spPr>
            <a:xfrm>
              <a:off x="172807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4" name="pl343"/>
            <p:cNvSpPr/>
            <p:nvPr/>
          </p:nvSpPr>
          <p:spPr>
            <a:xfrm>
              <a:off x="175463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5" name="pl344"/>
            <p:cNvSpPr/>
            <p:nvPr/>
          </p:nvSpPr>
          <p:spPr>
            <a:xfrm>
              <a:off x="178118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tx345"/>
            <p:cNvSpPr/>
            <p:nvPr/>
          </p:nvSpPr>
          <p:spPr>
            <a:xfrm rot="-5400000">
              <a:off x="1481005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47" name="tx346"/>
            <p:cNvSpPr/>
            <p:nvPr/>
          </p:nvSpPr>
          <p:spPr>
            <a:xfrm rot="-5400000">
              <a:off x="1506579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48" name="tx347"/>
            <p:cNvSpPr/>
            <p:nvPr/>
          </p:nvSpPr>
          <p:spPr>
            <a:xfrm rot="-5400000">
              <a:off x="1533143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49" name="tx348"/>
            <p:cNvSpPr/>
            <p:nvPr/>
          </p:nvSpPr>
          <p:spPr>
            <a:xfrm rot="-5400000">
              <a:off x="1559511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50" name="tx349"/>
            <p:cNvSpPr/>
            <p:nvPr/>
          </p:nvSpPr>
          <p:spPr>
            <a:xfrm rot="-5400000">
              <a:off x="1583001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51" name="tx350"/>
            <p:cNvSpPr/>
            <p:nvPr/>
          </p:nvSpPr>
          <p:spPr>
            <a:xfrm rot="-5400000">
              <a:off x="1613780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52" name="tx351"/>
            <p:cNvSpPr/>
            <p:nvPr/>
          </p:nvSpPr>
          <p:spPr>
            <a:xfrm rot="-5400000">
              <a:off x="16433042"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53" name="tx352"/>
            <p:cNvSpPr/>
            <p:nvPr/>
          </p:nvSpPr>
          <p:spPr>
            <a:xfrm rot="-5400000">
              <a:off x="1663643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54" name="tx353"/>
            <p:cNvSpPr/>
            <p:nvPr/>
          </p:nvSpPr>
          <p:spPr>
            <a:xfrm rot="-5400000">
              <a:off x="169019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55" name="tx354"/>
            <p:cNvSpPr/>
            <p:nvPr/>
          </p:nvSpPr>
          <p:spPr>
            <a:xfrm rot="-5400000">
              <a:off x="1720390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56" name="tx355"/>
            <p:cNvSpPr/>
            <p:nvPr/>
          </p:nvSpPr>
          <p:spPr>
            <a:xfrm rot="-5400000">
              <a:off x="1745083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57" name="tx356"/>
            <p:cNvSpPr/>
            <p:nvPr/>
          </p:nvSpPr>
          <p:spPr>
            <a:xfrm rot="-5400000">
              <a:off x="1771638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58" name="tx357"/>
            <p:cNvSpPr/>
            <p:nvPr/>
          </p:nvSpPr>
          <p:spPr>
            <a:xfrm>
              <a:off x="1294238" y="5200079"/>
              <a:ext cx="190648"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359" name="tx358"/>
            <p:cNvSpPr/>
            <p:nvPr/>
          </p:nvSpPr>
          <p:spPr>
            <a:xfrm>
              <a:off x="1230614" y="4397055"/>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a:t>
              </a:r>
            </a:p>
          </p:txBody>
        </p:sp>
        <p:sp>
          <p:nvSpPr>
            <p:cNvPr id="360" name="tx359"/>
            <p:cNvSpPr/>
            <p:nvPr/>
          </p:nvSpPr>
          <p:spPr>
            <a:xfrm>
              <a:off x="1230614" y="3594031"/>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40</a:t>
              </a:r>
            </a:p>
          </p:txBody>
        </p:sp>
        <p:sp>
          <p:nvSpPr>
            <p:cNvPr id="361" name="tx360"/>
            <p:cNvSpPr/>
            <p:nvPr/>
          </p:nvSpPr>
          <p:spPr>
            <a:xfrm>
              <a:off x="1230614" y="2791007"/>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60</a:t>
              </a:r>
            </a:p>
          </p:txBody>
        </p:sp>
        <p:sp>
          <p:nvSpPr>
            <p:cNvPr id="362" name="pl361"/>
            <p:cNvSpPr/>
            <p:nvPr/>
          </p:nvSpPr>
          <p:spPr>
            <a:xfrm>
              <a:off x="1737938"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63" name="pl362"/>
            <p:cNvSpPr/>
            <p:nvPr/>
          </p:nvSpPr>
          <p:spPr>
            <a:xfrm>
              <a:off x="1737938" y="448233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64" name="pl363"/>
            <p:cNvSpPr/>
            <p:nvPr/>
          </p:nvSpPr>
          <p:spPr>
            <a:xfrm>
              <a:off x="1737938" y="367930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65" name="pl364"/>
            <p:cNvSpPr/>
            <p:nvPr/>
          </p:nvSpPr>
          <p:spPr>
            <a:xfrm>
              <a:off x="1737938" y="287628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66" name="tx365"/>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367" name="rc366"/>
            <p:cNvSpPr/>
            <p:nvPr/>
          </p:nvSpPr>
          <p:spPr>
            <a:xfrm>
              <a:off x="18110385" y="2153563"/>
              <a:ext cx="1240079" cy="413498"/>
            </a:xfrm>
            <a:prstGeom prst="rect">
              <a:avLst/>
            </a:prstGeom>
            <a:solidFill>
              <a:srgbClr val="FFFFFF">
                <a:alpha val="100000"/>
              </a:srgbClr>
            </a:solidFill>
          </p:spPr>
          <p:txBody>
            <a:bodyPr/>
            <a:lstStyle/>
            <a:p/>
          </p:txBody>
        </p:sp>
        <p:sp>
          <p:nvSpPr>
            <p:cNvPr id="368" name="rc367"/>
            <p:cNvSpPr/>
            <p:nvPr/>
          </p:nvSpPr>
          <p:spPr>
            <a:xfrm>
              <a:off x="18179974" y="2223153"/>
              <a:ext cx="274319" cy="274319"/>
            </a:xfrm>
            <a:prstGeom prst="rect">
              <a:avLst/>
            </a:prstGeom>
            <a:solidFill>
              <a:srgbClr val="FFFFFF">
                <a:alpha val="100000"/>
              </a:srgbClr>
            </a:solidFill>
          </p:spPr>
          <p:txBody>
            <a:bodyPr/>
            <a:lstStyle/>
            <a:p/>
          </p:txBody>
        </p:sp>
        <p:sp>
          <p:nvSpPr>
            <p:cNvPr id="369" name="pg368"/>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370" name="tx369"/>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371" name="rc370"/>
            <p:cNvSpPr/>
            <p:nvPr/>
          </p:nvSpPr>
          <p:spPr>
            <a:xfrm>
              <a:off x="18110385" y="2706240"/>
              <a:ext cx="1753945" cy="1236458"/>
            </a:xfrm>
            <a:prstGeom prst="rect">
              <a:avLst/>
            </a:prstGeom>
            <a:solidFill>
              <a:srgbClr val="FFFFFF">
                <a:alpha val="100000"/>
              </a:srgbClr>
            </a:solidFill>
          </p:spPr>
          <p:txBody>
            <a:bodyPr/>
            <a:lstStyle/>
            <a:p/>
          </p:txBody>
        </p:sp>
        <p:sp>
          <p:nvSpPr>
            <p:cNvPr id="372" name="rc371"/>
            <p:cNvSpPr/>
            <p:nvPr/>
          </p:nvSpPr>
          <p:spPr>
            <a:xfrm>
              <a:off x="18179974" y="2775829"/>
              <a:ext cx="274319" cy="274319"/>
            </a:xfrm>
            <a:prstGeom prst="rect">
              <a:avLst/>
            </a:prstGeom>
            <a:solidFill>
              <a:srgbClr val="FFFFFF">
                <a:alpha val="100000"/>
              </a:srgbClr>
            </a:solidFill>
          </p:spPr>
          <p:txBody>
            <a:bodyPr/>
            <a:lstStyle/>
            <a:p/>
          </p:txBody>
        </p:sp>
        <p:sp>
          <p:nvSpPr>
            <p:cNvPr id="373" name="rc372"/>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74" name="rc373"/>
            <p:cNvSpPr/>
            <p:nvPr/>
          </p:nvSpPr>
          <p:spPr>
            <a:xfrm>
              <a:off x="18179974" y="3050149"/>
              <a:ext cx="274319" cy="274319"/>
            </a:xfrm>
            <a:prstGeom prst="rect">
              <a:avLst/>
            </a:prstGeom>
            <a:solidFill>
              <a:srgbClr val="FFFFFF">
                <a:alpha val="100000"/>
              </a:srgbClr>
            </a:solidFill>
          </p:spPr>
          <p:txBody>
            <a:bodyPr/>
            <a:lstStyle/>
            <a:p/>
          </p:txBody>
        </p:sp>
        <p:sp>
          <p:nvSpPr>
            <p:cNvPr id="375" name="rc374"/>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76" name="rc375"/>
            <p:cNvSpPr/>
            <p:nvPr/>
          </p:nvSpPr>
          <p:spPr>
            <a:xfrm>
              <a:off x="18179974" y="3324469"/>
              <a:ext cx="274319" cy="274320"/>
            </a:xfrm>
            <a:prstGeom prst="rect">
              <a:avLst/>
            </a:prstGeom>
            <a:solidFill>
              <a:srgbClr val="FFFFFF">
                <a:alpha val="100000"/>
              </a:srgbClr>
            </a:solidFill>
          </p:spPr>
          <p:txBody>
            <a:bodyPr/>
            <a:lstStyle/>
            <a:p/>
          </p:txBody>
        </p:sp>
        <p:sp>
          <p:nvSpPr>
            <p:cNvPr id="377" name="rc376"/>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78" name="rc377"/>
            <p:cNvSpPr/>
            <p:nvPr/>
          </p:nvSpPr>
          <p:spPr>
            <a:xfrm>
              <a:off x="18179974" y="3598789"/>
              <a:ext cx="274319" cy="274320"/>
            </a:xfrm>
            <a:prstGeom prst="rect">
              <a:avLst/>
            </a:prstGeom>
            <a:solidFill>
              <a:srgbClr val="FFFFFF">
                <a:alpha val="100000"/>
              </a:srgbClr>
            </a:solidFill>
          </p:spPr>
          <p:txBody>
            <a:bodyPr/>
            <a:lstStyle/>
            <a:p/>
          </p:txBody>
        </p:sp>
        <p:sp>
          <p:nvSpPr>
            <p:cNvPr id="379" name="rc378"/>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80" name="tx379"/>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381" name="tx380"/>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382" name="tx381"/>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383" name="tx382"/>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384" name=""/>
          <p:cNvGrpSpPr/>
          <p:nvPr/>
        </p:nvGrpSpPr>
        <p:grpSpPr>
          <a:xfrm>
            <a:off x="6400800" y="6217920"/>
            <a:ext cx="5486400" cy="4251960"/>
            <a:chOff x="6400800" y="6217920"/>
            <a:chExt cx="5486400" cy="4251960"/>
          </a:xfrm>
        </p:grpSpPr>
        <p:sp>
          <p:nvSpPr>
            <p:cNvPr id="385"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386" name="rc4"/>
            <p:cNvSpPr/>
            <p:nvPr/>
          </p:nvSpPr>
          <p:spPr>
            <a:xfrm>
              <a:off x="6400800" y="6217920"/>
              <a:ext cx="5486399"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387" name="rc5"/>
            <p:cNvSpPr/>
            <p:nvPr/>
          </p:nvSpPr>
          <p:spPr>
            <a:xfrm>
              <a:off x="6984155" y="6510025"/>
              <a:ext cx="4361456" cy="2788960"/>
            </a:xfrm>
            <a:prstGeom prst="rect">
              <a:avLst/>
            </a:prstGeom>
            <a:solidFill>
              <a:srgbClr val="FFFFFF">
                <a:alpha val="100000"/>
              </a:srgbClr>
            </a:solidFill>
          </p:spPr>
          <p:txBody>
            <a:bodyPr/>
            <a:lstStyle/>
            <a:p/>
          </p:txBody>
        </p:sp>
        <p:sp>
          <p:nvSpPr>
            <p:cNvPr id="388" name="pl6"/>
            <p:cNvSpPr/>
            <p:nvPr/>
          </p:nvSpPr>
          <p:spPr>
            <a:xfrm>
              <a:off x="6984155" y="8855287"/>
              <a:ext cx="4361456" cy="0"/>
            </a:xfrm>
            <a:custGeom>
              <a:avLst/>
              <a:pathLst>
                <a:path w="4361456" h="0">
                  <a:moveTo>
                    <a:pt x="0" y="0"/>
                  </a:moveTo>
                  <a:lnTo>
                    <a:pt x="4361456" y="0"/>
                  </a:lnTo>
                  <a:lnTo>
                    <a:pt x="4361456" y="0"/>
                  </a:lnTo>
                </a:path>
              </a:pathLst>
            </a:custGeom>
            <a:ln w="6775" cap="flat">
              <a:solidFill>
                <a:srgbClr val="EBEBEB">
                  <a:alpha val="100000"/>
                </a:srgbClr>
              </a:solidFill>
              <a:prstDash val="solid"/>
              <a:round/>
            </a:ln>
          </p:spPr>
          <p:txBody>
            <a:bodyPr/>
            <a:lstStyle/>
            <a:p/>
          </p:txBody>
        </p:sp>
        <p:sp>
          <p:nvSpPr>
            <p:cNvPr id="389" name="pl7"/>
            <p:cNvSpPr/>
            <p:nvPr/>
          </p:nvSpPr>
          <p:spPr>
            <a:xfrm>
              <a:off x="6984155" y="8221432"/>
              <a:ext cx="4361456" cy="0"/>
            </a:xfrm>
            <a:custGeom>
              <a:avLst/>
              <a:pathLst>
                <a:path w="4361456" h="0">
                  <a:moveTo>
                    <a:pt x="0" y="0"/>
                  </a:moveTo>
                  <a:lnTo>
                    <a:pt x="4361456" y="0"/>
                  </a:lnTo>
                  <a:lnTo>
                    <a:pt x="4361456" y="0"/>
                  </a:lnTo>
                </a:path>
              </a:pathLst>
            </a:custGeom>
            <a:ln w="6775" cap="flat">
              <a:solidFill>
                <a:srgbClr val="EBEBEB">
                  <a:alpha val="100000"/>
                </a:srgbClr>
              </a:solidFill>
              <a:prstDash val="solid"/>
              <a:round/>
            </a:ln>
          </p:spPr>
          <p:txBody>
            <a:bodyPr/>
            <a:lstStyle/>
            <a:p/>
          </p:txBody>
        </p:sp>
        <p:sp>
          <p:nvSpPr>
            <p:cNvPr id="390" name="pl8"/>
            <p:cNvSpPr/>
            <p:nvPr/>
          </p:nvSpPr>
          <p:spPr>
            <a:xfrm>
              <a:off x="6984155" y="7587578"/>
              <a:ext cx="4361456" cy="0"/>
            </a:xfrm>
            <a:custGeom>
              <a:avLst/>
              <a:pathLst>
                <a:path w="4361456" h="0">
                  <a:moveTo>
                    <a:pt x="0" y="0"/>
                  </a:moveTo>
                  <a:lnTo>
                    <a:pt x="4361456" y="0"/>
                  </a:lnTo>
                  <a:lnTo>
                    <a:pt x="4361456" y="0"/>
                  </a:lnTo>
                </a:path>
              </a:pathLst>
            </a:custGeom>
            <a:ln w="6775" cap="flat">
              <a:solidFill>
                <a:srgbClr val="EBEBEB">
                  <a:alpha val="100000"/>
                </a:srgbClr>
              </a:solidFill>
              <a:prstDash val="solid"/>
              <a:round/>
            </a:ln>
          </p:spPr>
          <p:txBody>
            <a:bodyPr/>
            <a:lstStyle/>
            <a:p/>
          </p:txBody>
        </p:sp>
        <p:sp>
          <p:nvSpPr>
            <p:cNvPr id="391" name="pl9"/>
            <p:cNvSpPr/>
            <p:nvPr/>
          </p:nvSpPr>
          <p:spPr>
            <a:xfrm>
              <a:off x="6984155" y="6953723"/>
              <a:ext cx="4361456" cy="0"/>
            </a:xfrm>
            <a:custGeom>
              <a:avLst/>
              <a:pathLst>
                <a:path w="4361456" h="0">
                  <a:moveTo>
                    <a:pt x="0" y="0"/>
                  </a:moveTo>
                  <a:lnTo>
                    <a:pt x="4361456" y="0"/>
                  </a:lnTo>
                  <a:lnTo>
                    <a:pt x="4361456" y="0"/>
                  </a:lnTo>
                </a:path>
              </a:pathLst>
            </a:custGeom>
            <a:ln w="6775" cap="flat">
              <a:solidFill>
                <a:srgbClr val="EBEBEB">
                  <a:alpha val="100000"/>
                </a:srgbClr>
              </a:solidFill>
              <a:prstDash val="solid"/>
              <a:round/>
            </a:ln>
          </p:spPr>
          <p:txBody>
            <a:bodyPr/>
            <a:lstStyle/>
            <a:p/>
          </p:txBody>
        </p:sp>
        <p:sp>
          <p:nvSpPr>
            <p:cNvPr id="392" name="pl10"/>
            <p:cNvSpPr/>
            <p:nvPr/>
          </p:nvSpPr>
          <p:spPr>
            <a:xfrm>
              <a:off x="6984155" y="9172214"/>
              <a:ext cx="4361456" cy="0"/>
            </a:xfrm>
            <a:custGeom>
              <a:avLst/>
              <a:pathLst>
                <a:path w="4361456" h="0">
                  <a:moveTo>
                    <a:pt x="0" y="0"/>
                  </a:moveTo>
                  <a:lnTo>
                    <a:pt x="4361456" y="0"/>
                  </a:lnTo>
                  <a:lnTo>
                    <a:pt x="4361456" y="0"/>
                  </a:lnTo>
                </a:path>
              </a:pathLst>
            </a:custGeom>
            <a:ln w="13550" cap="flat">
              <a:solidFill>
                <a:srgbClr val="EBEBEB">
                  <a:alpha val="100000"/>
                </a:srgbClr>
              </a:solidFill>
              <a:prstDash val="solid"/>
              <a:round/>
            </a:ln>
          </p:spPr>
          <p:txBody>
            <a:bodyPr/>
            <a:lstStyle/>
            <a:p/>
          </p:txBody>
        </p:sp>
        <p:sp>
          <p:nvSpPr>
            <p:cNvPr id="393" name="pl11"/>
            <p:cNvSpPr/>
            <p:nvPr/>
          </p:nvSpPr>
          <p:spPr>
            <a:xfrm>
              <a:off x="6984155" y="8538360"/>
              <a:ext cx="4361456" cy="0"/>
            </a:xfrm>
            <a:custGeom>
              <a:avLst/>
              <a:pathLst>
                <a:path w="4361456" h="0">
                  <a:moveTo>
                    <a:pt x="0" y="0"/>
                  </a:moveTo>
                  <a:lnTo>
                    <a:pt x="4361456" y="0"/>
                  </a:lnTo>
                  <a:lnTo>
                    <a:pt x="4361456" y="0"/>
                  </a:lnTo>
                </a:path>
              </a:pathLst>
            </a:custGeom>
            <a:ln w="13550" cap="flat">
              <a:solidFill>
                <a:srgbClr val="EBEBEB">
                  <a:alpha val="100000"/>
                </a:srgbClr>
              </a:solidFill>
              <a:prstDash val="solid"/>
              <a:round/>
            </a:ln>
          </p:spPr>
          <p:txBody>
            <a:bodyPr/>
            <a:lstStyle/>
            <a:p/>
          </p:txBody>
        </p:sp>
        <p:sp>
          <p:nvSpPr>
            <p:cNvPr id="394" name="pl12"/>
            <p:cNvSpPr/>
            <p:nvPr/>
          </p:nvSpPr>
          <p:spPr>
            <a:xfrm>
              <a:off x="6984155" y="7904505"/>
              <a:ext cx="4361456" cy="0"/>
            </a:xfrm>
            <a:custGeom>
              <a:avLst/>
              <a:pathLst>
                <a:path w="4361456" h="0">
                  <a:moveTo>
                    <a:pt x="0" y="0"/>
                  </a:moveTo>
                  <a:lnTo>
                    <a:pt x="4361456" y="0"/>
                  </a:lnTo>
                  <a:lnTo>
                    <a:pt x="4361456" y="0"/>
                  </a:lnTo>
                </a:path>
              </a:pathLst>
            </a:custGeom>
            <a:ln w="13550" cap="flat">
              <a:solidFill>
                <a:srgbClr val="EBEBEB">
                  <a:alpha val="100000"/>
                </a:srgbClr>
              </a:solidFill>
              <a:prstDash val="solid"/>
              <a:round/>
            </a:ln>
          </p:spPr>
          <p:txBody>
            <a:bodyPr/>
            <a:lstStyle/>
            <a:p/>
          </p:txBody>
        </p:sp>
        <p:sp>
          <p:nvSpPr>
            <p:cNvPr id="395" name="pl13"/>
            <p:cNvSpPr/>
            <p:nvPr/>
          </p:nvSpPr>
          <p:spPr>
            <a:xfrm>
              <a:off x="6984155" y="7270650"/>
              <a:ext cx="4361456" cy="0"/>
            </a:xfrm>
            <a:custGeom>
              <a:avLst/>
              <a:pathLst>
                <a:path w="4361456" h="0">
                  <a:moveTo>
                    <a:pt x="0" y="0"/>
                  </a:moveTo>
                  <a:lnTo>
                    <a:pt x="4361456" y="0"/>
                  </a:lnTo>
                  <a:lnTo>
                    <a:pt x="4361456" y="0"/>
                  </a:lnTo>
                </a:path>
              </a:pathLst>
            </a:custGeom>
            <a:ln w="13550" cap="flat">
              <a:solidFill>
                <a:srgbClr val="EBEBEB">
                  <a:alpha val="100000"/>
                </a:srgbClr>
              </a:solidFill>
              <a:prstDash val="solid"/>
              <a:round/>
            </a:ln>
          </p:spPr>
          <p:txBody>
            <a:bodyPr/>
            <a:lstStyle/>
            <a:p/>
          </p:txBody>
        </p:sp>
        <p:sp>
          <p:nvSpPr>
            <p:cNvPr id="396" name="pl14"/>
            <p:cNvSpPr/>
            <p:nvPr/>
          </p:nvSpPr>
          <p:spPr>
            <a:xfrm>
              <a:off x="6984155" y="6636796"/>
              <a:ext cx="4361456" cy="0"/>
            </a:xfrm>
            <a:custGeom>
              <a:avLst/>
              <a:pathLst>
                <a:path w="4361456" h="0">
                  <a:moveTo>
                    <a:pt x="0" y="0"/>
                  </a:moveTo>
                  <a:lnTo>
                    <a:pt x="4361456" y="0"/>
                  </a:lnTo>
                  <a:lnTo>
                    <a:pt x="4361456" y="0"/>
                  </a:lnTo>
                </a:path>
              </a:pathLst>
            </a:custGeom>
            <a:ln w="13550" cap="flat">
              <a:solidFill>
                <a:srgbClr val="EBEBEB">
                  <a:alpha val="100000"/>
                </a:srgbClr>
              </a:solidFill>
              <a:prstDash val="solid"/>
              <a:round/>
            </a:ln>
          </p:spPr>
          <p:txBody>
            <a:bodyPr/>
            <a:lstStyle/>
            <a:p/>
          </p:txBody>
        </p:sp>
        <p:sp>
          <p:nvSpPr>
            <p:cNvPr id="397" name="rc15"/>
            <p:cNvSpPr/>
            <p:nvPr/>
          </p:nvSpPr>
          <p:spPr>
            <a:xfrm>
              <a:off x="7135595" y="8855287"/>
              <a:ext cx="424030" cy="316927"/>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398" name="rc16"/>
            <p:cNvSpPr/>
            <p:nvPr/>
          </p:nvSpPr>
          <p:spPr>
            <a:xfrm>
              <a:off x="7741353" y="8855287"/>
              <a:ext cx="424030" cy="316927"/>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399" name="rc17"/>
            <p:cNvSpPr/>
            <p:nvPr/>
          </p:nvSpPr>
          <p:spPr>
            <a:xfrm>
              <a:off x="8347110" y="8855287"/>
              <a:ext cx="424030" cy="316927"/>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00" name="rc18"/>
            <p:cNvSpPr/>
            <p:nvPr/>
          </p:nvSpPr>
          <p:spPr>
            <a:xfrm>
              <a:off x="10164384" y="7587578"/>
              <a:ext cx="424030" cy="158463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01" name="rc19"/>
            <p:cNvSpPr/>
            <p:nvPr/>
          </p:nvSpPr>
          <p:spPr>
            <a:xfrm>
              <a:off x="10770142" y="8855287"/>
              <a:ext cx="424030" cy="316927"/>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02" name="rc20"/>
            <p:cNvSpPr/>
            <p:nvPr/>
          </p:nvSpPr>
          <p:spPr>
            <a:xfrm>
              <a:off x="7741353" y="8538360"/>
              <a:ext cx="424030" cy="316927"/>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03" name="rc21"/>
            <p:cNvSpPr/>
            <p:nvPr/>
          </p:nvSpPr>
          <p:spPr>
            <a:xfrm>
              <a:off x="8347110" y="8538360"/>
              <a:ext cx="424030" cy="316927"/>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04" name="rc22"/>
            <p:cNvSpPr/>
            <p:nvPr/>
          </p:nvSpPr>
          <p:spPr>
            <a:xfrm>
              <a:off x="8952868" y="8855287"/>
              <a:ext cx="424030" cy="316927"/>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05" name="rc23"/>
            <p:cNvSpPr/>
            <p:nvPr/>
          </p:nvSpPr>
          <p:spPr>
            <a:xfrm>
              <a:off x="10164384" y="7270650"/>
              <a:ext cx="424030" cy="316927"/>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06" name="rc24"/>
            <p:cNvSpPr/>
            <p:nvPr/>
          </p:nvSpPr>
          <p:spPr>
            <a:xfrm>
              <a:off x="10770142" y="8538360"/>
              <a:ext cx="424030" cy="316927"/>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07" name="rc25"/>
            <p:cNvSpPr/>
            <p:nvPr/>
          </p:nvSpPr>
          <p:spPr>
            <a:xfrm>
              <a:off x="7741353" y="7587578"/>
              <a:ext cx="424030" cy="95078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8" name="rc26"/>
            <p:cNvSpPr/>
            <p:nvPr/>
          </p:nvSpPr>
          <p:spPr>
            <a:xfrm>
              <a:off x="9558626" y="8855287"/>
              <a:ext cx="424030" cy="31692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9" name="rc27"/>
            <p:cNvSpPr/>
            <p:nvPr/>
          </p:nvSpPr>
          <p:spPr>
            <a:xfrm>
              <a:off x="7741353" y="6636796"/>
              <a:ext cx="424030" cy="950782"/>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10" name="rc28"/>
            <p:cNvSpPr/>
            <p:nvPr/>
          </p:nvSpPr>
          <p:spPr>
            <a:xfrm>
              <a:off x="8347110" y="7587578"/>
              <a:ext cx="424030" cy="950782"/>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11" name="pl29"/>
            <p:cNvSpPr/>
            <p:nvPr/>
          </p:nvSpPr>
          <p:spPr>
            <a:xfrm>
              <a:off x="7347610" y="6867288"/>
              <a:ext cx="3634547" cy="2175071"/>
            </a:xfrm>
            <a:custGeom>
              <a:avLst/>
              <a:pathLst>
                <a:path w="3634547" h="2175071">
                  <a:moveTo>
                    <a:pt x="0" y="1222801"/>
                  </a:moveTo>
                  <a:lnTo>
                    <a:pt x="605757" y="0"/>
                  </a:lnTo>
                  <a:lnTo>
                    <a:pt x="1211515" y="1071303"/>
                  </a:lnTo>
                  <a:lnTo>
                    <a:pt x="1817273" y="2056037"/>
                  </a:lnTo>
                  <a:lnTo>
                    <a:pt x="2423031" y="2175071"/>
                  </a:lnTo>
                  <a:lnTo>
                    <a:pt x="3028789" y="1395941"/>
                  </a:lnTo>
                  <a:lnTo>
                    <a:pt x="3634547" y="2012752"/>
                  </a:lnTo>
                </a:path>
              </a:pathLst>
            </a:custGeom>
            <a:ln w="40651" cap="flat">
              <a:solidFill>
                <a:srgbClr val="000000">
                  <a:alpha val="100000"/>
                </a:srgbClr>
              </a:solidFill>
              <a:prstDash val="solid"/>
              <a:round/>
            </a:ln>
          </p:spPr>
          <p:txBody>
            <a:bodyPr/>
            <a:lstStyle/>
            <a:p/>
          </p:txBody>
        </p:sp>
        <p:sp>
          <p:nvSpPr>
            <p:cNvPr id="412" name="rc30"/>
            <p:cNvSpPr/>
            <p:nvPr/>
          </p:nvSpPr>
          <p:spPr>
            <a:xfrm>
              <a:off x="6984155" y="6510025"/>
              <a:ext cx="4361456" cy="2788960"/>
            </a:xfrm>
            <a:prstGeom prst="rect">
              <a:avLst/>
            </a:prstGeom>
            <a:ln w="13550" cap="rnd">
              <a:solidFill>
                <a:srgbClr val="333333">
                  <a:alpha val="100000"/>
                </a:srgbClr>
              </a:solidFill>
              <a:prstDash val="solid"/>
              <a:round/>
            </a:ln>
          </p:spPr>
          <p:txBody>
            <a:bodyPr/>
            <a:lstStyle/>
            <a:p/>
          </p:txBody>
        </p:sp>
        <p:sp>
          <p:nvSpPr>
            <p:cNvPr id="413" name="tx31"/>
            <p:cNvSpPr/>
            <p:nvPr/>
          </p:nvSpPr>
          <p:spPr>
            <a:xfrm>
              <a:off x="6801340"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14" name="tx32"/>
            <p:cNvSpPr/>
            <p:nvPr/>
          </p:nvSpPr>
          <p:spPr>
            <a:xfrm>
              <a:off x="6801340" y="8537913"/>
              <a:ext cx="84757"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a:t>
              </a:r>
            </a:p>
          </p:txBody>
        </p:sp>
        <p:sp>
          <p:nvSpPr>
            <p:cNvPr id="415" name="tx33"/>
            <p:cNvSpPr/>
            <p:nvPr/>
          </p:nvSpPr>
          <p:spPr>
            <a:xfrm>
              <a:off x="6801340" y="7904505"/>
              <a:ext cx="84757"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a:t>
              </a:r>
            </a:p>
          </p:txBody>
        </p:sp>
        <p:sp>
          <p:nvSpPr>
            <p:cNvPr id="416" name="tx34"/>
            <p:cNvSpPr/>
            <p:nvPr/>
          </p:nvSpPr>
          <p:spPr>
            <a:xfrm>
              <a:off x="6801340" y="7268343"/>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a:t>
              </a:r>
            </a:p>
          </p:txBody>
        </p:sp>
        <p:sp>
          <p:nvSpPr>
            <p:cNvPr id="417" name="tx35"/>
            <p:cNvSpPr/>
            <p:nvPr/>
          </p:nvSpPr>
          <p:spPr>
            <a:xfrm>
              <a:off x="6801340" y="663448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a:t>
              </a:r>
            </a:p>
          </p:txBody>
        </p:sp>
        <p:sp>
          <p:nvSpPr>
            <p:cNvPr id="418" name="pl36"/>
            <p:cNvSpPr/>
            <p:nvPr/>
          </p:nvSpPr>
          <p:spPr>
            <a:xfrm>
              <a:off x="6949361"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9" name="pl37"/>
            <p:cNvSpPr/>
            <p:nvPr/>
          </p:nvSpPr>
          <p:spPr>
            <a:xfrm>
              <a:off x="6949361" y="853836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0" name="pl38"/>
            <p:cNvSpPr/>
            <p:nvPr/>
          </p:nvSpPr>
          <p:spPr>
            <a:xfrm>
              <a:off x="6949361" y="790450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1" name="pl39"/>
            <p:cNvSpPr/>
            <p:nvPr/>
          </p:nvSpPr>
          <p:spPr>
            <a:xfrm>
              <a:off x="6949361" y="727065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2" name="pl40"/>
            <p:cNvSpPr/>
            <p:nvPr/>
          </p:nvSpPr>
          <p:spPr>
            <a:xfrm>
              <a:off x="6949361" y="663679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3" name="pl41"/>
            <p:cNvSpPr/>
            <p:nvPr/>
          </p:nvSpPr>
          <p:spPr>
            <a:xfrm>
              <a:off x="11345612"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24" name="pl42"/>
            <p:cNvSpPr/>
            <p:nvPr/>
          </p:nvSpPr>
          <p:spPr>
            <a:xfrm>
              <a:off x="11345612" y="8631152"/>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25" name="pl43"/>
            <p:cNvSpPr/>
            <p:nvPr/>
          </p:nvSpPr>
          <p:spPr>
            <a:xfrm>
              <a:off x="11345612" y="8090089"/>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26" name="pl44"/>
            <p:cNvSpPr/>
            <p:nvPr/>
          </p:nvSpPr>
          <p:spPr>
            <a:xfrm>
              <a:off x="11345612" y="7549027"/>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27" name="pl45"/>
            <p:cNvSpPr/>
            <p:nvPr/>
          </p:nvSpPr>
          <p:spPr>
            <a:xfrm>
              <a:off x="11345612" y="700796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28" name="tx46"/>
            <p:cNvSpPr/>
            <p:nvPr/>
          </p:nvSpPr>
          <p:spPr>
            <a:xfrm>
              <a:off x="11443669"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29" name="tx47"/>
            <p:cNvSpPr/>
            <p:nvPr/>
          </p:nvSpPr>
          <p:spPr>
            <a:xfrm>
              <a:off x="11443669" y="8630780"/>
              <a:ext cx="84757" cy="10946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a:t>
              </a:r>
            </a:p>
          </p:txBody>
        </p:sp>
        <p:sp>
          <p:nvSpPr>
            <p:cNvPr id="430" name="tx48"/>
            <p:cNvSpPr/>
            <p:nvPr/>
          </p:nvSpPr>
          <p:spPr>
            <a:xfrm>
              <a:off x="11443669" y="8087783"/>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a:t>
              </a:r>
            </a:p>
          </p:txBody>
        </p:sp>
        <p:sp>
          <p:nvSpPr>
            <p:cNvPr id="431" name="tx49"/>
            <p:cNvSpPr/>
            <p:nvPr/>
          </p:nvSpPr>
          <p:spPr>
            <a:xfrm>
              <a:off x="11443669" y="754672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a:t>
              </a:r>
            </a:p>
          </p:txBody>
        </p:sp>
        <p:sp>
          <p:nvSpPr>
            <p:cNvPr id="432" name="tx50"/>
            <p:cNvSpPr/>
            <p:nvPr/>
          </p:nvSpPr>
          <p:spPr>
            <a:xfrm>
              <a:off x="11443669" y="7005658"/>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33" name="pl51"/>
            <p:cNvSpPr/>
            <p:nvPr/>
          </p:nvSpPr>
          <p:spPr>
            <a:xfrm>
              <a:off x="734761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34" name="pl52"/>
            <p:cNvSpPr/>
            <p:nvPr/>
          </p:nvSpPr>
          <p:spPr>
            <a:xfrm>
              <a:off x="795336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35" name="pl53"/>
            <p:cNvSpPr/>
            <p:nvPr/>
          </p:nvSpPr>
          <p:spPr>
            <a:xfrm>
              <a:off x="855912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36" name="pl54"/>
            <p:cNvSpPr/>
            <p:nvPr/>
          </p:nvSpPr>
          <p:spPr>
            <a:xfrm>
              <a:off x="916488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37" name="pl55"/>
            <p:cNvSpPr/>
            <p:nvPr/>
          </p:nvSpPr>
          <p:spPr>
            <a:xfrm>
              <a:off x="977064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38" name="pl56"/>
            <p:cNvSpPr/>
            <p:nvPr/>
          </p:nvSpPr>
          <p:spPr>
            <a:xfrm>
              <a:off x="1037639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39" name="pl57"/>
            <p:cNvSpPr/>
            <p:nvPr/>
          </p:nvSpPr>
          <p:spPr>
            <a:xfrm>
              <a:off x="10982157"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0" name="tx58"/>
            <p:cNvSpPr/>
            <p:nvPr/>
          </p:nvSpPr>
          <p:spPr>
            <a:xfrm rot="-2700000">
              <a:off x="7237711"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41" name="tx59"/>
            <p:cNvSpPr/>
            <p:nvPr/>
          </p:nvSpPr>
          <p:spPr>
            <a:xfrm rot="-2700000">
              <a:off x="7803771"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42" name="tx60"/>
            <p:cNvSpPr/>
            <p:nvPr/>
          </p:nvSpPr>
          <p:spPr>
            <a:xfrm rot="-2700000">
              <a:off x="8408871"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43" name="tx61"/>
            <p:cNvSpPr/>
            <p:nvPr/>
          </p:nvSpPr>
          <p:spPr>
            <a:xfrm rot="-2700000">
              <a:off x="8869939"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44" name="tx62"/>
            <p:cNvSpPr/>
            <p:nvPr/>
          </p:nvSpPr>
          <p:spPr>
            <a:xfrm rot="-2700000">
              <a:off x="9475696"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45" name="tx63"/>
            <p:cNvSpPr/>
            <p:nvPr/>
          </p:nvSpPr>
          <p:spPr>
            <a:xfrm rot="-2700000">
              <a:off x="10081428"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446" name="tx64"/>
            <p:cNvSpPr/>
            <p:nvPr/>
          </p:nvSpPr>
          <p:spPr>
            <a:xfrm rot="-2700000">
              <a:off x="10799255"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47" name="tx65"/>
            <p:cNvSpPr/>
            <p:nvPr/>
          </p:nvSpPr>
          <p:spPr>
            <a:xfrm>
              <a:off x="9164883"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448" name="tx66"/>
            <p:cNvSpPr/>
            <p:nvPr/>
          </p:nvSpPr>
          <p:spPr>
            <a:xfrm>
              <a:off x="8347631"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449" name="tx67"/>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450" name="tx68"/>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451" name="rc69"/>
            <p:cNvSpPr/>
            <p:nvPr/>
          </p:nvSpPr>
          <p:spPr>
            <a:xfrm>
              <a:off x="6522375" y="10217410"/>
              <a:ext cx="1051268" cy="182880"/>
            </a:xfrm>
            <a:prstGeom prst="rect">
              <a:avLst/>
            </a:prstGeom>
            <a:solidFill>
              <a:srgbClr val="FFFFFF">
                <a:alpha val="100000"/>
              </a:srgbClr>
            </a:solidFill>
          </p:spPr>
          <p:txBody>
            <a:bodyPr/>
            <a:lstStyle/>
            <a:p/>
          </p:txBody>
        </p:sp>
        <p:sp>
          <p:nvSpPr>
            <p:cNvPr id="452" name="rc70"/>
            <p:cNvSpPr/>
            <p:nvPr/>
          </p:nvSpPr>
          <p:spPr>
            <a:xfrm>
              <a:off x="6522375" y="10217410"/>
              <a:ext cx="182880" cy="182880"/>
            </a:xfrm>
            <a:prstGeom prst="rect">
              <a:avLst/>
            </a:prstGeom>
            <a:solidFill>
              <a:srgbClr val="FFFFFF">
                <a:alpha val="100000"/>
              </a:srgbClr>
            </a:solidFill>
          </p:spPr>
          <p:txBody>
            <a:bodyPr/>
            <a:lstStyle/>
            <a:p/>
          </p:txBody>
        </p:sp>
        <p:sp>
          <p:nvSpPr>
            <p:cNvPr id="453" name="pl71"/>
            <p:cNvSpPr/>
            <p:nvPr/>
          </p:nvSpPr>
          <p:spPr>
            <a:xfrm>
              <a:off x="6540663"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454" name="tx72"/>
            <p:cNvSpPr/>
            <p:nvPr/>
          </p:nvSpPr>
          <p:spPr>
            <a:xfrm>
              <a:off x="6813255"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455" name="rc73"/>
            <p:cNvSpPr/>
            <p:nvPr/>
          </p:nvSpPr>
          <p:spPr>
            <a:xfrm>
              <a:off x="7753643" y="10217410"/>
              <a:ext cx="4053749" cy="182880"/>
            </a:xfrm>
            <a:prstGeom prst="rect">
              <a:avLst/>
            </a:prstGeom>
            <a:solidFill>
              <a:srgbClr val="FFFFFF">
                <a:alpha val="100000"/>
              </a:srgbClr>
            </a:solidFill>
          </p:spPr>
          <p:txBody>
            <a:bodyPr/>
            <a:lstStyle/>
            <a:p/>
          </p:txBody>
        </p:sp>
        <p:sp>
          <p:nvSpPr>
            <p:cNvPr id="456" name="rc74"/>
            <p:cNvSpPr/>
            <p:nvPr/>
          </p:nvSpPr>
          <p:spPr>
            <a:xfrm>
              <a:off x="7753643" y="10217410"/>
              <a:ext cx="182879" cy="182880"/>
            </a:xfrm>
            <a:prstGeom prst="rect">
              <a:avLst/>
            </a:prstGeom>
            <a:solidFill>
              <a:srgbClr val="FFFFFF">
                <a:alpha val="100000"/>
              </a:srgbClr>
            </a:solidFill>
          </p:spPr>
          <p:txBody>
            <a:bodyPr/>
            <a:lstStyle/>
            <a:p/>
          </p:txBody>
        </p:sp>
        <p:sp>
          <p:nvSpPr>
            <p:cNvPr id="457" name="rc75"/>
            <p:cNvSpPr/>
            <p:nvPr/>
          </p:nvSpPr>
          <p:spPr>
            <a:xfrm>
              <a:off x="7762643" y="10226410"/>
              <a:ext cx="164880"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58" name="rc76"/>
            <p:cNvSpPr/>
            <p:nvPr/>
          </p:nvSpPr>
          <p:spPr>
            <a:xfrm>
              <a:off x="8844883" y="10217410"/>
              <a:ext cx="182879" cy="182880"/>
            </a:xfrm>
            <a:prstGeom prst="rect">
              <a:avLst/>
            </a:prstGeom>
            <a:solidFill>
              <a:srgbClr val="FFFFFF">
                <a:alpha val="100000"/>
              </a:srgbClr>
            </a:solidFill>
          </p:spPr>
          <p:txBody>
            <a:bodyPr/>
            <a:lstStyle/>
            <a:p/>
          </p:txBody>
        </p:sp>
        <p:sp>
          <p:nvSpPr>
            <p:cNvPr id="459" name="rc77"/>
            <p:cNvSpPr/>
            <p:nvPr/>
          </p:nvSpPr>
          <p:spPr>
            <a:xfrm>
              <a:off x="8853883" y="10226410"/>
              <a:ext cx="164880"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0" name="rc78"/>
            <p:cNvSpPr/>
            <p:nvPr/>
          </p:nvSpPr>
          <p:spPr>
            <a:xfrm>
              <a:off x="9770924" y="10217410"/>
              <a:ext cx="182879" cy="182880"/>
            </a:xfrm>
            <a:prstGeom prst="rect">
              <a:avLst/>
            </a:prstGeom>
            <a:solidFill>
              <a:srgbClr val="FFFFFF">
                <a:alpha val="100000"/>
              </a:srgbClr>
            </a:solidFill>
          </p:spPr>
          <p:txBody>
            <a:bodyPr/>
            <a:lstStyle/>
            <a:p/>
          </p:txBody>
        </p:sp>
        <p:sp>
          <p:nvSpPr>
            <p:cNvPr id="461" name="rc79"/>
            <p:cNvSpPr/>
            <p:nvPr/>
          </p:nvSpPr>
          <p:spPr>
            <a:xfrm>
              <a:off x="9779924" y="10226410"/>
              <a:ext cx="164879"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2" name="rc80"/>
            <p:cNvSpPr/>
            <p:nvPr/>
          </p:nvSpPr>
          <p:spPr>
            <a:xfrm>
              <a:off x="10773165" y="10217410"/>
              <a:ext cx="182879" cy="182880"/>
            </a:xfrm>
            <a:prstGeom prst="rect">
              <a:avLst/>
            </a:prstGeom>
            <a:solidFill>
              <a:srgbClr val="FFFFFF">
                <a:alpha val="100000"/>
              </a:srgbClr>
            </a:solidFill>
          </p:spPr>
          <p:txBody>
            <a:bodyPr/>
            <a:lstStyle/>
            <a:p/>
          </p:txBody>
        </p:sp>
        <p:sp>
          <p:nvSpPr>
            <p:cNvPr id="463" name="rc81"/>
            <p:cNvSpPr/>
            <p:nvPr/>
          </p:nvSpPr>
          <p:spPr>
            <a:xfrm>
              <a:off x="10782165"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4" name="tx82"/>
            <p:cNvSpPr/>
            <p:nvPr/>
          </p:nvSpPr>
          <p:spPr>
            <a:xfrm>
              <a:off x="8044523"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465" name="tx83"/>
            <p:cNvSpPr/>
            <p:nvPr/>
          </p:nvSpPr>
          <p:spPr>
            <a:xfrm>
              <a:off x="9135763"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466" name="tx84"/>
            <p:cNvSpPr/>
            <p:nvPr/>
          </p:nvSpPr>
          <p:spPr>
            <a:xfrm>
              <a:off x="10061804"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467" name="tx85"/>
            <p:cNvSpPr/>
            <p:nvPr/>
          </p:nvSpPr>
          <p:spPr>
            <a:xfrm>
              <a:off x="11064045"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468" name="tx86"/>
            <p:cNvSpPr/>
            <p:nvPr/>
          </p:nvSpPr>
          <p:spPr>
            <a:xfrm>
              <a:off x="6536585"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69" name=""/>
          <p:cNvGrpSpPr/>
          <p:nvPr/>
        </p:nvGrpSpPr>
        <p:grpSpPr>
          <a:xfrm>
            <a:off x="12527280" y="6217920"/>
            <a:ext cx="5486400" cy="4297680"/>
            <a:chOff x="12527280" y="6217920"/>
            <a:chExt cx="5486400" cy="4297680"/>
          </a:xfrm>
        </p:grpSpPr>
        <p:sp>
          <p:nvSpPr>
            <p:cNvPr id="470"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71"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72"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473"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74"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75"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76"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77"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78"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79"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80"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81"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82"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83"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84" name="pl17"/>
            <p:cNvSpPr/>
            <p:nvPr/>
          </p:nvSpPr>
          <p:spPr>
            <a:xfrm>
              <a:off x="13329440" y="6689277"/>
              <a:ext cx="4502097" cy="563364"/>
            </a:xfrm>
            <a:custGeom>
              <a:avLst/>
              <a:pathLst>
                <a:path w="4502097" h="563364">
                  <a:moveTo>
                    <a:pt x="0" y="563364"/>
                  </a:moveTo>
                  <a:lnTo>
                    <a:pt x="187587" y="358504"/>
                  </a:lnTo>
                  <a:lnTo>
                    <a:pt x="375174" y="384112"/>
                  </a:lnTo>
                  <a:lnTo>
                    <a:pt x="562762" y="153644"/>
                  </a:lnTo>
                  <a:lnTo>
                    <a:pt x="750349" y="51214"/>
                  </a:lnTo>
                  <a:lnTo>
                    <a:pt x="937937" y="76822"/>
                  </a:lnTo>
                  <a:lnTo>
                    <a:pt x="1125524" y="102429"/>
                  </a:lnTo>
                  <a:lnTo>
                    <a:pt x="1313111" y="153644"/>
                  </a:lnTo>
                  <a:lnTo>
                    <a:pt x="1500699" y="179252"/>
                  </a:lnTo>
                  <a:lnTo>
                    <a:pt x="1688286" y="128037"/>
                  </a:lnTo>
                  <a:lnTo>
                    <a:pt x="1875874" y="76822"/>
                  </a:lnTo>
                  <a:lnTo>
                    <a:pt x="2063461" y="51214"/>
                  </a:lnTo>
                  <a:lnTo>
                    <a:pt x="2251048" y="0"/>
                  </a:lnTo>
                  <a:lnTo>
                    <a:pt x="2438636" y="102429"/>
                  </a:lnTo>
                  <a:lnTo>
                    <a:pt x="2626223" y="204859"/>
                  </a:lnTo>
                  <a:lnTo>
                    <a:pt x="2813811" y="25607"/>
                  </a:lnTo>
                  <a:lnTo>
                    <a:pt x="3001398" y="76822"/>
                  </a:lnTo>
                  <a:lnTo>
                    <a:pt x="3188985" y="128037"/>
                  </a:lnTo>
                  <a:lnTo>
                    <a:pt x="3376573" y="128037"/>
                  </a:lnTo>
                  <a:lnTo>
                    <a:pt x="3564160" y="128037"/>
                  </a:lnTo>
                  <a:lnTo>
                    <a:pt x="3751748" y="128037"/>
                  </a:lnTo>
                  <a:lnTo>
                    <a:pt x="3939335" y="128037"/>
                  </a:lnTo>
                  <a:lnTo>
                    <a:pt x="4126923" y="128037"/>
                  </a:lnTo>
                  <a:lnTo>
                    <a:pt x="4314510" y="128037"/>
                  </a:lnTo>
                  <a:lnTo>
                    <a:pt x="4502097" y="128037"/>
                  </a:lnTo>
                </a:path>
              </a:pathLst>
            </a:custGeom>
            <a:ln w="32521" cap="flat">
              <a:solidFill>
                <a:srgbClr val="5EB0E8">
                  <a:alpha val="100000"/>
                </a:srgbClr>
              </a:solidFill>
              <a:prstDash val="solid"/>
              <a:round/>
            </a:ln>
          </p:spPr>
          <p:txBody>
            <a:bodyPr/>
            <a:lstStyle/>
            <a:p/>
          </p:txBody>
        </p:sp>
        <p:sp>
          <p:nvSpPr>
            <p:cNvPr id="485" name="pl18"/>
            <p:cNvSpPr/>
            <p:nvPr/>
          </p:nvSpPr>
          <p:spPr>
            <a:xfrm>
              <a:off x="16143251" y="6945352"/>
              <a:ext cx="1688286" cy="76822"/>
            </a:xfrm>
            <a:custGeom>
              <a:avLst/>
              <a:pathLst>
                <a:path w="1688286" h="76822">
                  <a:moveTo>
                    <a:pt x="0" y="0"/>
                  </a:moveTo>
                  <a:lnTo>
                    <a:pt x="187587" y="0"/>
                  </a:lnTo>
                  <a:lnTo>
                    <a:pt x="375174" y="0"/>
                  </a:lnTo>
                  <a:lnTo>
                    <a:pt x="562762" y="76822"/>
                  </a:lnTo>
                  <a:lnTo>
                    <a:pt x="750349" y="76822"/>
                  </a:lnTo>
                  <a:lnTo>
                    <a:pt x="937937" y="76822"/>
                  </a:lnTo>
                  <a:lnTo>
                    <a:pt x="1125524" y="76822"/>
                  </a:lnTo>
                  <a:lnTo>
                    <a:pt x="1313111" y="76822"/>
                  </a:lnTo>
                  <a:lnTo>
                    <a:pt x="1500699" y="76822"/>
                  </a:lnTo>
                  <a:lnTo>
                    <a:pt x="1688286" y="76822"/>
                  </a:lnTo>
                </a:path>
              </a:pathLst>
            </a:custGeom>
            <a:ln w="32521" cap="flat">
              <a:solidFill>
                <a:srgbClr val="00A173">
                  <a:alpha val="100000"/>
                </a:srgbClr>
              </a:solidFill>
              <a:prstDash val="solid"/>
              <a:round/>
            </a:ln>
          </p:spPr>
          <p:txBody>
            <a:bodyPr/>
            <a:lstStyle/>
            <a:p/>
          </p:txBody>
        </p:sp>
        <p:sp>
          <p:nvSpPr>
            <p:cNvPr id="486"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87"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88"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89"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490"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491"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92"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3"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4"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5"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6"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7"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8"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9"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0"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1"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2"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3"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4"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5"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6"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7"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8"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9"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0"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1"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2"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3"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4"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5"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6"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7"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8"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9"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0"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1"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2"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3"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24"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25"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26"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27"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28"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29"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30"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31"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32"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33"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34"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35"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36"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37"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38"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39"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40"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41"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42"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43"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44"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45"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46"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47"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48"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49" name="rc82"/>
            <p:cNvSpPr/>
            <p:nvPr/>
          </p:nvSpPr>
          <p:spPr>
            <a:xfrm>
              <a:off x="14005791" y="9941072"/>
              <a:ext cx="3149396" cy="504938"/>
            </a:xfrm>
            <a:prstGeom prst="rect">
              <a:avLst/>
            </a:prstGeom>
            <a:solidFill>
              <a:srgbClr val="FFFFFF">
                <a:alpha val="100000"/>
              </a:srgbClr>
            </a:solidFill>
          </p:spPr>
          <p:txBody>
            <a:bodyPr/>
            <a:lstStyle/>
            <a:p/>
          </p:txBody>
        </p:sp>
        <p:sp>
          <p:nvSpPr>
            <p:cNvPr id="550"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51"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52"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53"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54"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55" name=""/>
          <p:cNvGrpSpPr/>
          <p:nvPr/>
        </p:nvGrpSpPr>
        <p:grpSpPr>
          <a:xfrm>
            <a:off x="594360" y="6217920"/>
            <a:ext cx="5562295" cy="3045120"/>
            <a:chOff x="594360" y="6217920"/>
            <a:chExt cx="5562295" cy="3045120"/>
          </a:xfrm>
        </p:grpSpPr>
        <p:sp>
          <p:nvSpPr>
            <p:cNvPr id="556" name="rc3"/>
            <p:cNvSpPr/>
            <p:nvPr/>
          </p:nvSpPr>
          <p:spPr>
            <a:xfrm>
              <a:off x="594360" y="6217920"/>
              <a:ext cx="5562295" cy="304511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57" name="rc4"/>
            <p:cNvSpPr/>
            <p:nvPr/>
          </p:nvSpPr>
          <p:spPr>
            <a:xfrm>
              <a:off x="2391833" y="6647566"/>
              <a:ext cx="3695232" cy="1272129"/>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58" name="rc5"/>
            <p:cNvSpPr/>
            <p:nvPr/>
          </p:nvSpPr>
          <p:spPr>
            <a:xfrm>
              <a:off x="2422122" y="6677855"/>
              <a:ext cx="302887" cy="302887"/>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59" name="rc6"/>
            <p:cNvSpPr/>
            <p:nvPr/>
          </p:nvSpPr>
          <p:spPr>
            <a:xfrm>
              <a:off x="2725010" y="6677855"/>
              <a:ext cx="302887" cy="302887"/>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60" name="rc7"/>
            <p:cNvSpPr/>
            <p:nvPr/>
          </p:nvSpPr>
          <p:spPr>
            <a:xfrm>
              <a:off x="3027898" y="6677855"/>
              <a:ext cx="302887" cy="302887"/>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61" name="rc8"/>
            <p:cNvSpPr/>
            <p:nvPr/>
          </p:nvSpPr>
          <p:spPr>
            <a:xfrm>
              <a:off x="3330786" y="6677855"/>
              <a:ext cx="302887" cy="302887"/>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562" name="rc9"/>
            <p:cNvSpPr/>
            <p:nvPr/>
          </p:nvSpPr>
          <p:spPr>
            <a:xfrm>
              <a:off x="3633674" y="6677855"/>
              <a:ext cx="302887" cy="302887"/>
            </a:xfrm>
            <a:prstGeom prst="rect">
              <a:avLst/>
            </a:prstGeom>
            <a:solidFill>
              <a:srgbClr val="FB6A4A">
                <a:alpha val="100000"/>
              </a:srgbClr>
            </a:solidFill>
            <a:ln w="5420" cap="flat">
              <a:solidFill>
                <a:srgbClr val="FFFFFF">
                  <a:alpha val="100000"/>
                </a:srgbClr>
              </a:solidFill>
              <a:prstDash val="solid"/>
              <a:miter/>
            </a:ln>
          </p:spPr>
          <p:txBody>
            <a:bodyPr/>
            <a:lstStyle/>
            <a:p/>
          </p:txBody>
        </p:sp>
        <p:sp>
          <p:nvSpPr>
            <p:cNvPr id="563" name="rc10"/>
            <p:cNvSpPr/>
            <p:nvPr/>
          </p:nvSpPr>
          <p:spPr>
            <a:xfrm>
              <a:off x="3936562" y="6677855"/>
              <a:ext cx="302887" cy="302887"/>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64" name="rc11"/>
            <p:cNvSpPr/>
            <p:nvPr/>
          </p:nvSpPr>
          <p:spPr>
            <a:xfrm>
              <a:off x="4239450" y="6677855"/>
              <a:ext cx="302887" cy="302887"/>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65" name="rc12"/>
            <p:cNvSpPr/>
            <p:nvPr/>
          </p:nvSpPr>
          <p:spPr>
            <a:xfrm>
              <a:off x="4542337" y="6677855"/>
              <a:ext cx="302887" cy="302887"/>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66" name="rc13"/>
            <p:cNvSpPr/>
            <p:nvPr/>
          </p:nvSpPr>
          <p:spPr>
            <a:xfrm>
              <a:off x="4845225" y="6677855"/>
              <a:ext cx="302887" cy="302887"/>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67" name="rc14"/>
            <p:cNvSpPr/>
            <p:nvPr/>
          </p:nvSpPr>
          <p:spPr>
            <a:xfrm>
              <a:off x="5148113" y="6677855"/>
              <a:ext cx="302887" cy="302887"/>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568" name="rc15"/>
            <p:cNvSpPr/>
            <p:nvPr/>
          </p:nvSpPr>
          <p:spPr>
            <a:xfrm>
              <a:off x="5451001" y="6677855"/>
              <a:ext cx="302887" cy="302887"/>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569" name="rc16"/>
            <p:cNvSpPr/>
            <p:nvPr/>
          </p:nvSpPr>
          <p:spPr>
            <a:xfrm>
              <a:off x="5753889" y="6677855"/>
              <a:ext cx="302887" cy="302887"/>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0" name="rc17"/>
            <p:cNvSpPr/>
            <p:nvPr/>
          </p:nvSpPr>
          <p:spPr>
            <a:xfrm>
              <a:off x="2422122" y="6980743"/>
              <a:ext cx="302887" cy="302887"/>
            </a:xfrm>
            <a:prstGeom prst="rect">
              <a:avLst/>
            </a:prstGeom>
            <a:solidFill>
              <a:srgbClr val="FDA789">
                <a:alpha val="100000"/>
              </a:srgbClr>
            </a:solidFill>
            <a:ln w="5420" cap="flat">
              <a:solidFill>
                <a:srgbClr val="FFFFFF">
                  <a:alpha val="100000"/>
                </a:srgbClr>
              </a:solidFill>
              <a:prstDash val="solid"/>
              <a:miter/>
            </a:ln>
          </p:spPr>
          <p:txBody>
            <a:bodyPr/>
            <a:lstStyle/>
            <a:p/>
          </p:txBody>
        </p:sp>
        <p:sp>
          <p:nvSpPr>
            <p:cNvPr id="571" name="rc18"/>
            <p:cNvSpPr/>
            <p:nvPr/>
          </p:nvSpPr>
          <p:spPr>
            <a:xfrm>
              <a:off x="2725010" y="6980743"/>
              <a:ext cx="302887" cy="302887"/>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572" name="rc19"/>
            <p:cNvSpPr/>
            <p:nvPr/>
          </p:nvSpPr>
          <p:spPr>
            <a:xfrm>
              <a:off x="3027898" y="6980743"/>
              <a:ext cx="302887" cy="302887"/>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573" name="rc20"/>
            <p:cNvSpPr/>
            <p:nvPr/>
          </p:nvSpPr>
          <p:spPr>
            <a:xfrm>
              <a:off x="3330786" y="6980743"/>
              <a:ext cx="302887" cy="302887"/>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4" name="rc21"/>
            <p:cNvSpPr/>
            <p:nvPr/>
          </p:nvSpPr>
          <p:spPr>
            <a:xfrm>
              <a:off x="3633674" y="6980743"/>
              <a:ext cx="302887" cy="302887"/>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5" name="rc22"/>
            <p:cNvSpPr/>
            <p:nvPr/>
          </p:nvSpPr>
          <p:spPr>
            <a:xfrm>
              <a:off x="3936562" y="6980743"/>
              <a:ext cx="302887" cy="302887"/>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6" name="rc23"/>
            <p:cNvSpPr/>
            <p:nvPr/>
          </p:nvSpPr>
          <p:spPr>
            <a:xfrm>
              <a:off x="4239450" y="6980743"/>
              <a:ext cx="302887" cy="302887"/>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577" name="rc24"/>
            <p:cNvSpPr/>
            <p:nvPr/>
          </p:nvSpPr>
          <p:spPr>
            <a:xfrm>
              <a:off x="4542337" y="6980743"/>
              <a:ext cx="302887" cy="302887"/>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8" name="rc25"/>
            <p:cNvSpPr/>
            <p:nvPr/>
          </p:nvSpPr>
          <p:spPr>
            <a:xfrm>
              <a:off x="4845225" y="6980743"/>
              <a:ext cx="302887" cy="302887"/>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9" name="rc26"/>
            <p:cNvSpPr/>
            <p:nvPr/>
          </p:nvSpPr>
          <p:spPr>
            <a:xfrm>
              <a:off x="5148113" y="6980743"/>
              <a:ext cx="302887" cy="302887"/>
            </a:xfrm>
            <a:prstGeom prst="rect">
              <a:avLst/>
            </a:prstGeom>
            <a:solidFill>
              <a:srgbClr val="FDA789">
                <a:alpha val="100000"/>
              </a:srgbClr>
            </a:solidFill>
            <a:ln w="5420" cap="flat">
              <a:solidFill>
                <a:srgbClr val="FFFFFF">
                  <a:alpha val="100000"/>
                </a:srgbClr>
              </a:solidFill>
              <a:prstDash val="solid"/>
              <a:miter/>
            </a:ln>
          </p:spPr>
          <p:txBody>
            <a:bodyPr/>
            <a:lstStyle/>
            <a:p/>
          </p:txBody>
        </p:sp>
        <p:sp>
          <p:nvSpPr>
            <p:cNvPr id="580" name="rc27"/>
            <p:cNvSpPr/>
            <p:nvPr/>
          </p:nvSpPr>
          <p:spPr>
            <a:xfrm>
              <a:off x="5451001" y="6980743"/>
              <a:ext cx="302887" cy="302887"/>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581" name="rc28"/>
            <p:cNvSpPr/>
            <p:nvPr/>
          </p:nvSpPr>
          <p:spPr>
            <a:xfrm>
              <a:off x="5753889" y="6980743"/>
              <a:ext cx="302887" cy="302887"/>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2" name="rc29"/>
            <p:cNvSpPr/>
            <p:nvPr/>
          </p:nvSpPr>
          <p:spPr>
            <a:xfrm>
              <a:off x="2422122" y="7283631"/>
              <a:ext cx="302887" cy="302887"/>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3" name="rc30"/>
            <p:cNvSpPr/>
            <p:nvPr/>
          </p:nvSpPr>
          <p:spPr>
            <a:xfrm>
              <a:off x="2725010" y="7283631"/>
              <a:ext cx="302887" cy="302887"/>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4" name="rc31"/>
            <p:cNvSpPr/>
            <p:nvPr/>
          </p:nvSpPr>
          <p:spPr>
            <a:xfrm>
              <a:off x="3027898" y="7283631"/>
              <a:ext cx="302887" cy="302887"/>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5" name="rc32"/>
            <p:cNvSpPr/>
            <p:nvPr/>
          </p:nvSpPr>
          <p:spPr>
            <a:xfrm>
              <a:off x="3330786" y="7283631"/>
              <a:ext cx="302887" cy="302887"/>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6" name="rc33"/>
            <p:cNvSpPr/>
            <p:nvPr/>
          </p:nvSpPr>
          <p:spPr>
            <a:xfrm>
              <a:off x="3633674" y="7283631"/>
              <a:ext cx="302887" cy="302887"/>
            </a:xfrm>
            <a:prstGeom prst="rect">
              <a:avLst/>
            </a:prstGeom>
            <a:solidFill>
              <a:srgbClr val="DD2B24">
                <a:alpha val="100000"/>
              </a:srgbClr>
            </a:solidFill>
            <a:ln w="5420" cap="flat">
              <a:solidFill>
                <a:srgbClr val="FFFFFF">
                  <a:alpha val="100000"/>
                </a:srgbClr>
              </a:solidFill>
              <a:prstDash val="solid"/>
              <a:miter/>
            </a:ln>
          </p:spPr>
          <p:txBody>
            <a:bodyPr/>
            <a:lstStyle/>
            <a:p/>
          </p:txBody>
        </p:sp>
        <p:sp>
          <p:nvSpPr>
            <p:cNvPr id="587" name="rc34"/>
            <p:cNvSpPr/>
            <p:nvPr/>
          </p:nvSpPr>
          <p:spPr>
            <a:xfrm>
              <a:off x="3936562" y="7283631"/>
              <a:ext cx="302887" cy="302887"/>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8" name="rc35"/>
            <p:cNvSpPr/>
            <p:nvPr/>
          </p:nvSpPr>
          <p:spPr>
            <a:xfrm>
              <a:off x="4239450" y="7283631"/>
              <a:ext cx="302887" cy="302887"/>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9" name="rc36"/>
            <p:cNvSpPr/>
            <p:nvPr/>
          </p:nvSpPr>
          <p:spPr>
            <a:xfrm>
              <a:off x="4542337" y="7283631"/>
              <a:ext cx="302887" cy="302887"/>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0" name="rc37"/>
            <p:cNvSpPr/>
            <p:nvPr/>
          </p:nvSpPr>
          <p:spPr>
            <a:xfrm>
              <a:off x="4845225" y="7283631"/>
              <a:ext cx="302887" cy="302887"/>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1" name="rc38"/>
            <p:cNvSpPr/>
            <p:nvPr/>
          </p:nvSpPr>
          <p:spPr>
            <a:xfrm>
              <a:off x="5148113" y="7283631"/>
              <a:ext cx="302887" cy="302887"/>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592" name="rc39"/>
            <p:cNvSpPr/>
            <p:nvPr/>
          </p:nvSpPr>
          <p:spPr>
            <a:xfrm>
              <a:off x="5451001" y="7283631"/>
              <a:ext cx="302887" cy="302887"/>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3" name="rc40"/>
            <p:cNvSpPr/>
            <p:nvPr/>
          </p:nvSpPr>
          <p:spPr>
            <a:xfrm>
              <a:off x="5753889" y="7283631"/>
              <a:ext cx="302887" cy="302887"/>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4" name="rc41"/>
            <p:cNvSpPr/>
            <p:nvPr/>
          </p:nvSpPr>
          <p:spPr>
            <a:xfrm>
              <a:off x="2422122" y="7586518"/>
              <a:ext cx="302887" cy="302887"/>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5" name="rc42"/>
            <p:cNvSpPr/>
            <p:nvPr/>
          </p:nvSpPr>
          <p:spPr>
            <a:xfrm>
              <a:off x="2725010" y="7586518"/>
              <a:ext cx="302887" cy="302887"/>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6" name="rc43"/>
            <p:cNvSpPr/>
            <p:nvPr/>
          </p:nvSpPr>
          <p:spPr>
            <a:xfrm>
              <a:off x="3027898" y="7586518"/>
              <a:ext cx="302887" cy="302887"/>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7" name="rc44"/>
            <p:cNvSpPr/>
            <p:nvPr/>
          </p:nvSpPr>
          <p:spPr>
            <a:xfrm>
              <a:off x="3330786" y="7586518"/>
              <a:ext cx="302887" cy="302887"/>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598" name="rc45"/>
            <p:cNvSpPr/>
            <p:nvPr/>
          </p:nvSpPr>
          <p:spPr>
            <a:xfrm>
              <a:off x="3633674" y="7586518"/>
              <a:ext cx="302887" cy="302887"/>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9" name="rc46"/>
            <p:cNvSpPr/>
            <p:nvPr/>
          </p:nvSpPr>
          <p:spPr>
            <a:xfrm>
              <a:off x="3936562" y="7586518"/>
              <a:ext cx="302887" cy="302887"/>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0" name="rc47"/>
            <p:cNvSpPr/>
            <p:nvPr/>
          </p:nvSpPr>
          <p:spPr>
            <a:xfrm>
              <a:off x="4239450" y="7586518"/>
              <a:ext cx="302887" cy="302887"/>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1" name="rc48"/>
            <p:cNvSpPr/>
            <p:nvPr/>
          </p:nvSpPr>
          <p:spPr>
            <a:xfrm>
              <a:off x="4542337" y="7586518"/>
              <a:ext cx="302887" cy="302887"/>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2" name="rc49"/>
            <p:cNvSpPr/>
            <p:nvPr/>
          </p:nvSpPr>
          <p:spPr>
            <a:xfrm>
              <a:off x="4845225" y="7586518"/>
              <a:ext cx="302887" cy="302887"/>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3" name="rc50"/>
            <p:cNvSpPr/>
            <p:nvPr/>
          </p:nvSpPr>
          <p:spPr>
            <a:xfrm>
              <a:off x="5148113" y="7586518"/>
              <a:ext cx="302887" cy="302887"/>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4" name="rc51"/>
            <p:cNvSpPr/>
            <p:nvPr/>
          </p:nvSpPr>
          <p:spPr>
            <a:xfrm>
              <a:off x="5451001" y="7586518"/>
              <a:ext cx="302887" cy="302887"/>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5" name="rc52"/>
            <p:cNvSpPr/>
            <p:nvPr/>
          </p:nvSpPr>
          <p:spPr>
            <a:xfrm>
              <a:off x="5753889" y="7586518"/>
              <a:ext cx="302887" cy="302887"/>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6" name="tx53"/>
            <p:cNvSpPr/>
            <p:nvPr/>
          </p:nvSpPr>
          <p:spPr>
            <a:xfrm>
              <a:off x="663949" y="7679622"/>
              <a:ext cx="1566564"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SOUTHERN RED SEA</a:t>
              </a:r>
            </a:p>
          </p:txBody>
        </p:sp>
        <p:sp>
          <p:nvSpPr>
            <p:cNvPr id="607" name="tx54"/>
            <p:cNvSpPr/>
            <p:nvPr/>
          </p:nvSpPr>
          <p:spPr>
            <a:xfrm>
              <a:off x="1281957" y="7376808"/>
              <a:ext cx="948556"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GASHBARKA</a:t>
              </a:r>
            </a:p>
          </p:txBody>
        </p:sp>
        <p:sp>
          <p:nvSpPr>
            <p:cNvPr id="608" name="tx55"/>
            <p:cNvSpPr/>
            <p:nvPr/>
          </p:nvSpPr>
          <p:spPr>
            <a:xfrm>
              <a:off x="1265140" y="7073920"/>
              <a:ext cx="965373"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ERICENTRAL</a:t>
              </a:r>
            </a:p>
          </p:txBody>
        </p:sp>
        <p:sp>
          <p:nvSpPr>
            <p:cNvPr id="609" name="tx56"/>
            <p:cNvSpPr/>
            <p:nvPr/>
          </p:nvSpPr>
          <p:spPr>
            <a:xfrm>
              <a:off x="1612207" y="6771033"/>
              <a:ext cx="618306"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ANSEBA</a:t>
              </a:r>
            </a:p>
          </p:txBody>
        </p:sp>
        <p:sp>
          <p:nvSpPr>
            <p:cNvPr id="610" name="tx57"/>
            <p:cNvSpPr/>
            <p:nvPr/>
          </p:nvSpPr>
          <p:spPr>
            <a:xfrm rot="-2700000">
              <a:off x="2133931" y="8235506"/>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611" name="tx58"/>
            <p:cNvSpPr/>
            <p:nvPr/>
          </p:nvSpPr>
          <p:spPr>
            <a:xfrm rot="-2700000">
              <a:off x="2436819" y="8235506"/>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612" name="tx59"/>
            <p:cNvSpPr/>
            <p:nvPr/>
          </p:nvSpPr>
          <p:spPr>
            <a:xfrm rot="-2700000">
              <a:off x="2739707" y="8235506"/>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613" name="tx60"/>
            <p:cNvSpPr/>
            <p:nvPr/>
          </p:nvSpPr>
          <p:spPr>
            <a:xfrm rot="-2700000">
              <a:off x="3042595" y="8235506"/>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614" name="tx61"/>
            <p:cNvSpPr/>
            <p:nvPr/>
          </p:nvSpPr>
          <p:spPr>
            <a:xfrm rot="-2700000">
              <a:off x="3345483" y="8235506"/>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615" name="tx62"/>
            <p:cNvSpPr/>
            <p:nvPr/>
          </p:nvSpPr>
          <p:spPr>
            <a:xfrm rot="-2700000">
              <a:off x="3648370" y="8235506"/>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616" name="tx63"/>
            <p:cNvSpPr/>
            <p:nvPr/>
          </p:nvSpPr>
          <p:spPr>
            <a:xfrm rot="-2700000">
              <a:off x="3951258" y="8235506"/>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617" name="tx64"/>
            <p:cNvSpPr/>
            <p:nvPr/>
          </p:nvSpPr>
          <p:spPr>
            <a:xfrm rot="-2700000">
              <a:off x="4254146" y="8235506"/>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618" name="tx65"/>
            <p:cNvSpPr/>
            <p:nvPr/>
          </p:nvSpPr>
          <p:spPr>
            <a:xfrm rot="-2700000">
              <a:off x="4557034" y="8235506"/>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619" name="tx66"/>
            <p:cNvSpPr/>
            <p:nvPr/>
          </p:nvSpPr>
          <p:spPr>
            <a:xfrm rot="-2700000">
              <a:off x="4859896" y="8235443"/>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620" name="tx67"/>
            <p:cNvSpPr/>
            <p:nvPr/>
          </p:nvSpPr>
          <p:spPr>
            <a:xfrm rot="-2700000">
              <a:off x="5162810" y="8235506"/>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621" name="tx68"/>
            <p:cNvSpPr/>
            <p:nvPr/>
          </p:nvSpPr>
          <p:spPr>
            <a:xfrm rot="-2700000">
              <a:off x="5465698" y="8235506"/>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622" name="pic69"/>
            <p:cNvPicPr/>
            <p:nvPr/>
          </p:nvPicPr>
          <p:blipFill>
            <a:blip r:embed="rId2" cstate="print"/>
            <a:stretch>
              <a:fillRect/>
            </a:stretch>
          </p:blipFill>
          <p:spPr>
            <a:xfrm>
              <a:off x="3159450" y="8731010"/>
              <a:ext cx="2160000" cy="144000"/>
            </a:xfrm>
            <a:prstGeom prst="rect">
              <a:avLst/>
            </a:prstGeom>
          </p:spPr>
        </p:pic>
        <p:sp>
          <p:nvSpPr>
            <p:cNvPr id="623" name="pl70"/>
            <p:cNvSpPr/>
            <p:nvPr/>
          </p:nvSpPr>
          <p:spPr>
            <a:xfrm>
              <a:off x="3163050" y="8831119"/>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24" name="pl71"/>
            <p:cNvSpPr/>
            <p:nvPr/>
          </p:nvSpPr>
          <p:spPr>
            <a:xfrm>
              <a:off x="3701250" y="8831119"/>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25" name="pl72"/>
            <p:cNvSpPr/>
            <p:nvPr/>
          </p:nvSpPr>
          <p:spPr>
            <a:xfrm>
              <a:off x="4239450" y="8831119"/>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26" name="pl73"/>
            <p:cNvSpPr/>
            <p:nvPr/>
          </p:nvSpPr>
          <p:spPr>
            <a:xfrm>
              <a:off x="4777650" y="8831119"/>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27" name="pl74"/>
            <p:cNvSpPr/>
            <p:nvPr/>
          </p:nvSpPr>
          <p:spPr>
            <a:xfrm>
              <a:off x="5315850" y="8831119"/>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28" name="pl75"/>
            <p:cNvSpPr/>
            <p:nvPr/>
          </p:nvSpPr>
          <p:spPr>
            <a:xfrm>
              <a:off x="3163050" y="8731010"/>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29" name="pl76"/>
            <p:cNvSpPr/>
            <p:nvPr/>
          </p:nvSpPr>
          <p:spPr>
            <a:xfrm>
              <a:off x="3701250" y="8731010"/>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30" name="pl77"/>
            <p:cNvSpPr/>
            <p:nvPr/>
          </p:nvSpPr>
          <p:spPr>
            <a:xfrm>
              <a:off x="4239450" y="8731010"/>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31" name="pl78"/>
            <p:cNvSpPr/>
            <p:nvPr/>
          </p:nvSpPr>
          <p:spPr>
            <a:xfrm>
              <a:off x="4777650" y="8731010"/>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32" name="pl79"/>
            <p:cNvSpPr/>
            <p:nvPr/>
          </p:nvSpPr>
          <p:spPr>
            <a:xfrm>
              <a:off x="5315850" y="8731010"/>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33" name="tx80"/>
            <p:cNvSpPr/>
            <p:nvPr/>
          </p:nvSpPr>
          <p:spPr>
            <a:xfrm>
              <a:off x="3127734" y="8944227"/>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a:t>
              </a:r>
            </a:p>
          </p:txBody>
        </p:sp>
        <p:sp>
          <p:nvSpPr>
            <p:cNvPr id="634" name="tx81"/>
            <p:cNvSpPr/>
            <p:nvPr/>
          </p:nvSpPr>
          <p:spPr>
            <a:xfrm>
              <a:off x="3665934" y="8944227"/>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a:t>
              </a:r>
            </a:p>
          </p:txBody>
        </p:sp>
        <p:sp>
          <p:nvSpPr>
            <p:cNvPr id="635" name="tx82"/>
            <p:cNvSpPr/>
            <p:nvPr/>
          </p:nvSpPr>
          <p:spPr>
            <a:xfrm>
              <a:off x="4204134" y="8942614"/>
              <a:ext cx="70631" cy="92893"/>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3</a:t>
              </a:r>
            </a:p>
          </p:txBody>
        </p:sp>
        <p:sp>
          <p:nvSpPr>
            <p:cNvPr id="636" name="tx83"/>
            <p:cNvSpPr/>
            <p:nvPr/>
          </p:nvSpPr>
          <p:spPr>
            <a:xfrm>
              <a:off x="4742334" y="8944599"/>
              <a:ext cx="70631" cy="90909"/>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4</a:t>
              </a:r>
            </a:p>
          </p:txBody>
        </p:sp>
        <p:sp>
          <p:nvSpPr>
            <p:cNvPr id="637" name="tx84"/>
            <p:cNvSpPr/>
            <p:nvPr/>
          </p:nvSpPr>
          <p:spPr>
            <a:xfrm>
              <a:off x="5280534" y="8944289"/>
              <a:ext cx="70631" cy="91219"/>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5</a:t>
              </a:r>
            </a:p>
          </p:txBody>
        </p:sp>
        <p:sp>
          <p:nvSpPr>
            <p:cNvPr id="638" name="tx85"/>
            <p:cNvSpPr/>
            <p:nvPr/>
          </p:nvSpPr>
          <p:spPr>
            <a:xfrm>
              <a:off x="1187650" y="6381963"/>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639"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640"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641"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Estonia</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772732" y="2153563"/>
              <a:ext cx="3239694" cy="3131794"/>
            </a:xfrm>
            <a:prstGeom prst="rect">
              <a:avLst/>
            </a:prstGeom>
            <a:solidFill>
              <a:srgbClr val="FFFFFF">
                <a:alpha val="100000"/>
              </a:srgbClr>
            </a:solidFill>
          </p:spPr>
          <p:txBody>
            <a:bodyPr/>
            <a:lstStyle/>
            <a:p/>
          </p:txBody>
        </p:sp>
        <p:sp>
          <p:nvSpPr>
            <p:cNvPr id="7" name="pl6"/>
            <p:cNvSpPr/>
            <p:nvPr/>
          </p:nvSpPr>
          <p:spPr>
            <a:xfrm>
              <a:off x="1772732" y="492579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8" name="pl7"/>
            <p:cNvSpPr/>
            <p:nvPr/>
          </p:nvSpPr>
          <p:spPr>
            <a:xfrm>
              <a:off x="1772732" y="4206669"/>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9" name="pl8"/>
            <p:cNvSpPr/>
            <p:nvPr/>
          </p:nvSpPr>
          <p:spPr>
            <a:xfrm>
              <a:off x="1772732" y="348754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0" name="pl9"/>
            <p:cNvSpPr/>
            <p:nvPr/>
          </p:nvSpPr>
          <p:spPr>
            <a:xfrm>
              <a:off x="1772732" y="2768416"/>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1" name="pl10"/>
            <p:cNvSpPr/>
            <p:nvPr/>
          </p:nvSpPr>
          <p:spPr>
            <a:xfrm>
              <a:off x="177273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2" name="pl11"/>
            <p:cNvSpPr/>
            <p:nvPr/>
          </p:nvSpPr>
          <p:spPr>
            <a:xfrm>
              <a:off x="1772732" y="4566232"/>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3" name="pl12"/>
            <p:cNvSpPr/>
            <p:nvPr/>
          </p:nvSpPr>
          <p:spPr>
            <a:xfrm>
              <a:off x="1772732" y="384710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4" name="pl13"/>
            <p:cNvSpPr/>
            <p:nvPr/>
          </p:nvSpPr>
          <p:spPr>
            <a:xfrm>
              <a:off x="1772732" y="3127979"/>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5" name="pl14"/>
            <p:cNvSpPr/>
            <p:nvPr/>
          </p:nvSpPr>
          <p:spPr>
            <a:xfrm>
              <a:off x="1772732" y="2408853"/>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6" name="rc15"/>
            <p:cNvSpPr/>
            <p:nvPr/>
          </p:nvSpPr>
          <p:spPr>
            <a:xfrm>
              <a:off x="181256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 name="rc16"/>
            <p:cNvSpPr/>
            <p:nvPr/>
          </p:nvSpPr>
          <p:spPr>
            <a:xfrm>
              <a:off x="181256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 name="rc17"/>
            <p:cNvSpPr/>
            <p:nvPr/>
          </p:nvSpPr>
          <p:spPr>
            <a:xfrm>
              <a:off x="181256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 name="rc18"/>
            <p:cNvSpPr/>
            <p:nvPr/>
          </p:nvSpPr>
          <p:spPr>
            <a:xfrm>
              <a:off x="1812565" y="4638144"/>
              <a:ext cx="238993" cy="6472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 name="rc19"/>
            <p:cNvSpPr/>
            <p:nvPr/>
          </p:nvSpPr>
          <p:spPr>
            <a:xfrm>
              <a:off x="207811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 name="rc20"/>
            <p:cNvSpPr/>
            <p:nvPr/>
          </p:nvSpPr>
          <p:spPr>
            <a:xfrm>
              <a:off x="207811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 name="rc21"/>
            <p:cNvSpPr/>
            <p:nvPr/>
          </p:nvSpPr>
          <p:spPr>
            <a:xfrm>
              <a:off x="207811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 name="rc22"/>
            <p:cNvSpPr/>
            <p:nvPr/>
          </p:nvSpPr>
          <p:spPr>
            <a:xfrm>
              <a:off x="2078113" y="4566232"/>
              <a:ext cx="238993" cy="7191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 name="rc23"/>
            <p:cNvSpPr/>
            <p:nvPr/>
          </p:nvSpPr>
          <p:spPr>
            <a:xfrm>
              <a:off x="234366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 name="rc24"/>
            <p:cNvSpPr/>
            <p:nvPr/>
          </p:nvSpPr>
          <p:spPr>
            <a:xfrm>
              <a:off x="234366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 name="rc25"/>
            <p:cNvSpPr/>
            <p:nvPr/>
          </p:nvSpPr>
          <p:spPr>
            <a:xfrm>
              <a:off x="234366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 name="rc26"/>
            <p:cNvSpPr/>
            <p:nvPr/>
          </p:nvSpPr>
          <p:spPr>
            <a:xfrm>
              <a:off x="2343662" y="4458363"/>
              <a:ext cx="238993" cy="82699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 name="rc27"/>
            <p:cNvSpPr/>
            <p:nvPr/>
          </p:nvSpPr>
          <p:spPr>
            <a:xfrm>
              <a:off x="260921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 name="rc28"/>
            <p:cNvSpPr/>
            <p:nvPr/>
          </p:nvSpPr>
          <p:spPr>
            <a:xfrm>
              <a:off x="260921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0" name="rc29"/>
            <p:cNvSpPr/>
            <p:nvPr/>
          </p:nvSpPr>
          <p:spPr>
            <a:xfrm>
              <a:off x="260921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1" name="rc30"/>
            <p:cNvSpPr/>
            <p:nvPr/>
          </p:nvSpPr>
          <p:spPr>
            <a:xfrm>
              <a:off x="2609211" y="4781969"/>
              <a:ext cx="238993" cy="50338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2" name="rc31"/>
            <p:cNvSpPr/>
            <p:nvPr/>
          </p:nvSpPr>
          <p:spPr>
            <a:xfrm>
              <a:off x="287476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3" name="rc32"/>
            <p:cNvSpPr/>
            <p:nvPr/>
          </p:nvSpPr>
          <p:spPr>
            <a:xfrm>
              <a:off x="287476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4" name="rc33"/>
            <p:cNvSpPr/>
            <p:nvPr/>
          </p:nvSpPr>
          <p:spPr>
            <a:xfrm>
              <a:off x="287476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5" name="rc34"/>
            <p:cNvSpPr/>
            <p:nvPr/>
          </p:nvSpPr>
          <p:spPr>
            <a:xfrm>
              <a:off x="2874760" y="4314537"/>
              <a:ext cx="238993" cy="9708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6" name="rc35"/>
            <p:cNvSpPr/>
            <p:nvPr/>
          </p:nvSpPr>
          <p:spPr>
            <a:xfrm>
              <a:off x="3140309"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7" name="rc36"/>
            <p:cNvSpPr/>
            <p:nvPr/>
          </p:nvSpPr>
          <p:spPr>
            <a:xfrm>
              <a:off x="3140309"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8" name="rc37"/>
            <p:cNvSpPr/>
            <p:nvPr/>
          </p:nvSpPr>
          <p:spPr>
            <a:xfrm>
              <a:off x="3140309"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9" name="rc38"/>
            <p:cNvSpPr/>
            <p:nvPr/>
          </p:nvSpPr>
          <p:spPr>
            <a:xfrm>
              <a:off x="3140309" y="4853882"/>
              <a:ext cx="238993" cy="4314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0" name="rc39"/>
            <p:cNvSpPr/>
            <p:nvPr/>
          </p:nvSpPr>
          <p:spPr>
            <a:xfrm>
              <a:off x="340585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1" name="rc40"/>
            <p:cNvSpPr/>
            <p:nvPr/>
          </p:nvSpPr>
          <p:spPr>
            <a:xfrm>
              <a:off x="340585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 name="rc41"/>
            <p:cNvSpPr/>
            <p:nvPr/>
          </p:nvSpPr>
          <p:spPr>
            <a:xfrm>
              <a:off x="340585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3" name="rc42"/>
            <p:cNvSpPr/>
            <p:nvPr/>
          </p:nvSpPr>
          <p:spPr>
            <a:xfrm>
              <a:off x="3405857" y="5249401"/>
              <a:ext cx="238993" cy="359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4" name="rc43"/>
            <p:cNvSpPr/>
            <p:nvPr/>
          </p:nvSpPr>
          <p:spPr>
            <a:xfrm>
              <a:off x="367140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5" name="rc44"/>
            <p:cNvSpPr/>
            <p:nvPr/>
          </p:nvSpPr>
          <p:spPr>
            <a:xfrm>
              <a:off x="367140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 name="rc45"/>
            <p:cNvSpPr/>
            <p:nvPr/>
          </p:nvSpPr>
          <p:spPr>
            <a:xfrm>
              <a:off x="367140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7" name="rc46"/>
            <p:cNvSpPr/>
            <p:nvPr/>
          </p:nvSpPr>
          <p:spPr>
            <a:xfrm>
              <a:off x="3671406" y="4853882"/>
              <a:ext cx="238993" cy="4314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8" name="rc47"/>
            <p:cNvSpPr/>
            <p:nvPr/>
          </p:nvSpPr>
          <p:spPr>
            <a:xfrm>
              <a:off x="393695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9" name="rc48"/>
            <p:cNvSpPr/>
            <p:nvPr/>
          </p:nvSpPr>
          <p:spPr>
            <a:xfrm>
              <a:off x="393695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0" name="rc49"/>
            <p:cNvSpPr/>
            <p:nvPr/>
          </p:nvSpPr>
          <p:spPr>
            <a:xfrm>
              <a:off x="393695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1" name="rc50"/>
            <p:cNvSpPr/>
            <p:nvPr/>
          </p:nvSpPr>
          <p:spPr>
            <a:xfrm>
              <a:off x="3936955" y="4853882"/>
              <a:ext cx="238993" cy="4314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2" name="rc51"/>
            <p:cNvSpPr/>
            <p:nvPr/>
          </p:nvSpPr>
          <p:spPr>
            <a:xfrm>
              <a:off x="4202504"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3" name="rc52"/>
            <p:cNvSpPr/>
            <p:nvPr/>
          </p:nvSpPr>
          <p:spPr>
            <a:xfrm>
              <a:off x="4202504"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4" name="rc53"/>
            <p:cNvSpPr/>
            <p:nvPr/>
          </p:nvSpPr>
          <p:spPr>
            <a:xfrm>
              <a:off x="4202504"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5" name="rc54"/>
            <p:cNvSpPr/>
            <p:nvPr/>
          </p:nvSpPr>
          <p:spPr>
            <a:xfrm>
              <a:off x="4202504" y="5069620"/>
              <a:ext cx="238993" cy="21573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6" name="rc55"/>
            <p:cNvSpPr/>
            <p:nvPr/>
          </p:nvSpPr>
          <p:spPr>
            <a:xfrm>
              <a:off x="446805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7" name="rc56"/>
            <p:cNvSpPr/>
            <p:nvPr/>
          </p:nvSpPr>
          <p:spPr>
            <a:xfrm>
              <a:off x="446805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8" name="rc57"/>
            <p:cNvSpPr/>
            <p:nvPr/>
          </p:nvSpPr>
          <p:spPr>
            <a:xfrm>
              <a:off x="446805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9" name="rc58"/>
            <p:cNvSpPr/>
            <p:nvPr/>
          </p:nvSpPr>
          <p:spPr>
            <a:xfrm>
              <a:off x="4468052" y="4997707"/>
              <a:ext cx="238993" cy="2876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0" name="rc59"/>
            <p:cNvSpPr/>
            <p:nvPr/>
          </p:nvSpPr>
          <p:spPr>
            <a:xfrm>
              <a:off x="473360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1" name="rc60"/>
            <p:cNvSpPr/>
            <p:nvPr/>
          </p:nvSpPr>
          <p:spPr>
            <a:xfrm>
              <a:off x="473360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2" name="rc61"/>
            <p:cNvSpPr/>
            <p:nvPr/>
          </p:nvSpPr>
          <p:spPr>
            <a:xfrm>
              <a:off x="473360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3" name="rc62"/>
            <p:cNvSpPr/>
            <p:nvPr/>
          </p:nvSpPr>
          <p:spPr>
            <a:xfrm>
              <a:off x="4733601" y="5033664"/>
              <a:ext cx="238993" cy="25169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4" name="pg63"/>
            <p:cNvSpPr/>
            <p:nvPr/>
          </p:nvSpPr>
          <p:spPr>
            <a:xfrm>
              <a:off x="2612228"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5" name="tx64"/>
            <p:cNvSpPr/>
            <p:nvPr/>
          </p:nvSpPr>
          <p:spPr>
            <a:xfrm>
              <a:off x="2737111"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66" name="pg65"/>
            <p:cNvSpPr/>
            <p:nvPr/>
          </p:nvSpPr>
          <p:spPr>
            <a:xfrm>
              <a:off x="2798607" y="2394471"/>
              <a:ext cx="1187946" cy="311602"/>
            </a:xfrm>
            <a:custGeom>
              <a:avLst/>
              <a:pathLst>
                <a:path w="1187946" h="311602">
                  <a:moveTo>
                    <a:pt x="26017" y="311602"/>
                  </a:moveTo>
                  <a:lnTo>
                    <a:pt x="1161929" y="311602"/>
                  </a:lnTo>
                  <a:lnTo>
                    <a:pt x="1160881" y="311581"/>
                  </a:lnTo>
                  <a:lnTo>
                    <a:pt x="1165065" y="311412"/>
                  </a:lnTo>
                  <a:lnTo>
                    <a:pt x="1169167" y="310575"/>
                  </a:lnTo>
                  <a:lnTo>
                    <a:pt x="1173082" y="309090"/>
                  </a:lnTo>
                  <a:lnTo>
                    <a:pt x="1176708" y="306996"/>
                  </a:lnTo>
                  <a:lnTo>
                    <a:pt x="1179952" y="304348"/>
                  </a:lnTo>
                  <a:lnTo>
                    <a:pt x="1182728" y="301214"/>
                  </a:lnTo>
                  <a:lnTo>
                    <a:pt x="1184966" y="297675"/>
                  </a:lnTo>
                  <a:lnTo>
                    <a:pt x="1186607" y="293823"/>
                  </a:lnTo>
                  <a:lnTo>
                    <a:pt x="1187609" y="289758"/>
                  </a:lnTo>
                  <a:lnTo>
                    <a:pt x="1187946" y="285585"/>
                  </a:lnTo>
                  <a:lnTo>
                    <a:pt x="1187946" y="26017"/>
                  </a:lnTo>
                  <a:lnTo>
                    <a:pt x="1187609" y="21843"/>
                  </a:lnTo>
                  <a:lnTo>
                    <a:pt x="1186607" y="17778"/>
                  </a:lnTo>
                  <a:lnTo>
                    <a:pt x="1184966" y="13926"/>
                  </a:lnTo>
                  <a:lnTo>
                    <a:pt x="1182728" y="10387"/>
                  </a:lnTo>
                  <a:lnTo>
                    <a:pt x="1179952" y="7253"/>
                  </a:lnTo>
                  <a:lnTo>
                    <a:pt x="1176708" y="4605"/>
                  </a:lnTo>
                  <a:lnTo>
                    <a:pt x="1173082" y="2511"/>
                  </a:lnTo>
                  <a:lnTo>
                    <a:pt x="1169167" y="1027"/>
                  </a:lnTo>
                  <a:lnTo>
                    <a:pt x="1165065" y="189"/>
                  </a:lnTo>
                  <a:lnTo>
                    <a:pt x="116192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7" name="tx66"/>
            <p:cNvSpPr/>
            <p:nvPr/>
          </p:nvSpPr>
          <p:spPr>
            <a:xfrm>
              <a:off x="2902675" y="2466357"/>
              <a:ext cx="97980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68" name="rc67"/>
            <p:cNvSpPr/>
            <p:nvPr/>
          </p:nvSpPr>
          <p:spPr>
            <a:xfrm>
              <a:off x="1772732" y="2153563"/>
              <a:ext cx="3239694" cy="3131794"/>
            </a:xfrm>
            <a:prstGeom prst="rect">
              <a:avLst/>
            </a:prstGeom>
            <a:ln w="13550" cap="rnd">
              <a:solidFill>
                <a:srgbClr val="333333">
                  <a:alpha val="100000"/>
                </a:srgbClr>
              </a:solidFill>
              <a:prstDash val="solid"/>
              <a:round/>
            </a:ln>
          </p:spPr>
          <p:txBody>
            <a:bodyPr/>
            <a:lstStyle/>
            <a:p/>
          </p:txBody>
        </p:sp>
        <p:sp>
          <p:nvSpPr>
            <p:cNvPr id="69" name="rc68"/>
            <p:cNvSpPr/>
            <p:nvPr/>
          </p:nvSpPr>
          <p:spPr>
            <a:xfrm>
              <a:off x="5012427" y="2153563"/>
              <a:ext cx="3239694" cy="3131794"/>
            </a:xfrm>
            <a:prstGeom prst="rect">
              <a:avLst/>
            </a:prstGeom>
            <a:solidFill>
              <a:srgbClr val="FFFFFF">
                <a:alpha val="100000"/>
              </a:srgbClr>
            </a:solidFill>
          </p:spPr>
          <p:txBody>
            <a:bodyPr/>
            <a:lstStyle/>
            <a:p/>
          </p:txBody>
        </p:sp>
        <p:sp>
          <p:nvSpPr>
            <p:cNvPr id="70" name="pl69"/>
            <p:cNvSpPr/>
            <p:nvPr/>
          </p:nvSpPr>
          <p:spPr>
            <a:xfrm>
              <a:off x="5012427" y="492579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71" name="pl70"/>
            <p:cNvSpPr/>
            <p:nvPr/>
          </p:nvSpPr>
          <p:spPr>
            <a:xfrm>
              <a:off x="5012427" y="4206669"/>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72" name="pl71"/>
            <p:cNvSpPr/>
            <p:nvPr/>
          </p:nvSpPr>
          <p:spPr>
            <a:xfrm>
              <a:off x="5012427" y="348754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73" name="pl72"/>
            <p:cNvSpPr/>
            <p:nvPr/>
          </p:nvSpPr>
          <p:spPr>
            <a:xfrm>
              <a:off x="5012427" y="2768416"/>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74" name="pl73"/>
            <p:cNvSpPr/>
            <p:nvPr/>
          </p:nvSpPr>
          <p:spPr>
            <a:xfrm>
              <a:off x="5012427"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5" name="pl74"/>
            <p:cNvSpPr/>
            <p:nvPr/>
          </p:nvSpPr>
          <p:spPr>
            <a:xfrm>
              <a:off x="5012427" y="4566232"/>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6" name="pl75"/>
            <p:cNvSpPr/>
            <p:nvPr/>
          </p:nvSpPr>
          <p:spPr>
            <a:xfrm>
              <a:off x="5012427" y="384710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7" name="pl76"/>
            <p:cNvSpPr/>
            <p:nvPr/>
          </p:nvSpPr>
          <p:spPr>
            <a:xfrm>
              <a:off x="5012427" y="3127979"/>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8" name="pl77"/>
            <p:cNvSpPr/>
            <p:nvPr/>
          </p:nvSpPr>
          <p:spPr>
            <a:xfrm>
              <a:off x="5012427" y="2408853"/>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9" name="rc78"/>
            <p:cNvSpPr/>
            <p:nvPr/>
          </p:nvSpPr>
          <p:spPr>
            <a:xfrm>
              <a:off x="5052260" y="5249401"/>
              <a:ext cx="238993" cy="3595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0" name="rc79"/>
            <p:cNvSpPr/>
            <p:nvPr/>
          </p:nvSpPr>
          <p:spPr>
            <a:xfrm>
              <a:off x="5052260" y="5249401"/>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1" name="rc80"/>
            <p:cNvSpPr/>
            <p:nvPr/>
          </p:nvSpPr>
          <p:spPr>
            <a:xfrm>
              <a:off x="5052260" y="5249401"/>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2" name="rc81"/>
            <p:cNvSpPr/>
            <p:nvPr/>
          </p:nvSpPr>
          <p:spPr>
            <a:xfrm>
              <a:off x="5052260" y="3990931"/>
              <a:ext cx="238993" cy="12584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3" name="rc82"/>
            <p:cNvSpPr/>
            <p:nvPr/>
          </p:nvSpPr>
          <p:spPr>
            <a:xfrm>
              <a:off x="531780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531780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531780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5317808" y="4350494"/>
              <a:ext cx="238993" cy="93486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5583357" y="5249401"/>
              <a:ext cx="238993" cy="3595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5583357" y="5249401"/>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5583357" y="5249401"/>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5583357" y="4350494"/>
              <a:ext cx="238993" cy="89890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584890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584890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584890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5848906" y="4170712"/>
              <a:ext cx="238993" cy="111464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6114455" y="5249401"/>
              <a:ext cx="238993" cy="3595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6114455" y="5249401"/>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6114455" y="5249401"/>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6114455" y="4242625"/>
              <a:ext cx="238993" cy="100677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rc98"/>
            <p:cNvSpPr/>
            <p:nvPr/>
          </p:nvSpPr>
          <p:spPr>
            <a:xfrm>
              <a:off x="638000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638000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638000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6380003" y="4602188"/>
              <a:ext cx="238993" cy="6831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rc102"/>
            <p:cNvSpPr/>
            <p:nvPr/>
          </p:nvSpPr>
          <p:spPr>
            <a:xfrm>
              <a:off x="664555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4" name="rc103"/>
            <p:cNvSpPr/>
            <p:nvPr/>
          </p:nvSpPr>
          <p:spPr>
            <a:xfrm>
              <a:off x="664555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5" name="rc104"/>
            <p:cNvSpPr/>
            <p:nvPr/>
          </p:nvSpPr>
          <p:spPr>
            <a:xfrm>
              <a:off x="664555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6" name="rc105"/>
            <p:cNvSpPr/>
            <p:nvPr/>
          </p:nvSpPr>
          <p:spPr>
            <a:xfrm>
              <a:off x="6645552" y="4638144"/>
              <a:ext cx="238993" cy="6472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7" name="rc106"/>
            <p:cNvSpPr/>
            <p:nvPr/>
          </p:nvSpPr>
          <p:spPr>
            <a:xfrm>
              <a:off x="691110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8" name="rc107"/>
            <p:cNvSpPr/>
            <p:nvPr/>
          </p:nvSpPr>
          <p:spPr>
            <a:xfrm>
              <a:off x="691110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9" name="rc108"/>
            <p:cNvSpPr/>
            <p:nvPr/>
          </p:nvSpPr>
          <p:spPr>
            <a:xfrm>
              <a:off x="691110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0" name="rc109"/>
            <p:cNvSpPr/>
            <p:nvPr/>
          </p:nvSpPr>
          <p:spPr>
            <a:xfrm>
              <a:off x="6911101" y="4278581"/>
              <a:ext cx="238993" cy="100677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1" name="rc110"/>
            <p:cNvSpPr/>
            <p:nvPr/>
          </p:nvSpPr>
          <p:spPr>
            <a:xfrm>
              <a:off x="7176650" y="5249401"/>
              <a:ext cx="238993" cy="3595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2" name="rc111"/>
            <p:cNvSpPr/>
            <p:nvPr/>
          </p:nvSpPr>
          <p:spPr>
            <a:xfrm>
              <a:off x="7176650" y="5249401"/>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3" name="rc112"/>
            <p:cNvSpPr/>
            <p:nvPr/>
          </p:nvSpPr>
          <p:spPr>
            <a:xfrm>
              <a:off x="7176650" y="5249401"/>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4" name="rc113"/>
            <p:cNvSpPr/>
            <p:nvPr/>
          </p:nvSpPr>
          <p:spPr>
            <a:xfrm>
              <a:off x="7176650" y="4242625"/>
              <a:ext cx="238993" cy="100677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5" name="rc114"/>
            <p:cNvSpPr/>
            <p:nvPr/>
          </p:nvSpPr>
          <p:spPr>
            <a:xfrm>
              <a:off x="7442199"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6" name="rc115"/>
            <p:cNvSpPr/>
            <p:nvPr/>
          </p:nvSpPr>
          <p:spPr>
            <a:xfrm>
              <a:off x="7442199"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7" name="rc116"/>
            <p:cNvSpPr/>
            <p:nvPr/>
          </p:nvSpPr>
          <p:spPr>
            <a:xfrm>
              <a:off x="7442199"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8" name="rc117"/>
            <p:cNvSpPr/>
            <p:nvPr/>
          </p:nvSpPr>
          <p:spPr>
            <a:xfrm>
              <a:off x="7442199" y="4350494"/>
              <a:ext cx="238993" cy="93486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9" name="rc118"/>
            <p:cNvSpPr/>
            <p:nvPr/>
          </p:nvSpPr>
          <p:spPr>
            <a:xfrm>
              <a:off x="770774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0" name="rc119"/>
            <p:cNvSpPr/>
            <p:nvPr/>
          </p:nvSpPr>
          <p:spPr>
            <a:xfrm>
              <a:off x="770774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1" name="rc120"/>
            <p:cNvSpPr/>
            <p:nvPr/>
          </p:nvSpPr>
          <p:spPr>
            <a:xfrm>
              <a:off x="770774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2" name="rc121"/>
            <p:cNvSpPr/>
            <p:nvPr/>
          </p:nvSpPr>
          <p:spPr>
            <a:xfrm>
              <a:off x="7707747" y="3343717"/>
              <a:ext cx="238993" cy="194164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3" name="rc122"/>
            <p:cNvSpPr/>
            <p:nvPr/>
          </p:nvSpPr>
          <p:spPr>
            <a:xfrm>
              <a:off x="797329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4" name="rc123"/>
            <p:cNvSpPr/>
            <p:nvPr/>
          </p:nvSpPr>
          <p:spPr>
            <a:xfrm>
              <a:off x="797329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5" name="rc124"/>
            <p:cNvSpPr/>
            <p:nvPr/>
          </p:nvSpPr>
          <p:spPr>
            <a:xfrm>
              <a:off x="797329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6" name="rc125"/>
            <p:cNvSpPr/>
            <p:nvPr/>
          </p:nvSpPr>
          <p:spPr>
            <a:xfrm>
              <a:off x="7973296" y="4781969"/>
              <a:ext cx="238993" cy="50338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7" name="pg126"/>
            <p:cNvSpPr/>
            <p:nvPr/>
          </p:nvSpPr>
          <p:spPr>
            <a:xfrm>
              <a:off x="5851923"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8" name="tx127"/>
            <p:cNvSpPr/>
            <p:nvPr/>
          </p:nvSpPr>
          <p:spPr>
            <a:xfrm>
              <a:off x="5976806"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4 case(s)</a:t>
              </a:r>
            </a:p>
          </p:txBody>
        </p:sp>
        <p:sp>
          <p:nvSpPr>
            <p:cNvPr id="129" name="pg128"/>
            <p:cNvSpPr/>
            <p:nvPr/>
          </p:nvSpPr>
          <p:spPr>
            <a:xfrm>
              <a:off x="6038301" y="2394471"/>
              <a:ext cx="1187946" cy="311602"/>
            </a:xfrm>
            <a:custGeom>
              <a:avLst/>
              <a:pathLst>
                <a:path w="1187946" h="311602">
                  <a:moveTo>
                    <a:pt x="26017" y="311602"/>
                  </a:moveTo>
                  <a:lnTo>
                    <a:pt x="1161929" y="311602"/>
                  </a:lnTo>
                  <a:lnTo>
                    <a:pt x="1160881" y="311581"/>
                  </a:lnTo>
                  <a:lnTo>
                    <a:pt x="1165065" y="311412"/>
                  </a:lnTo>
                  <a:lnTo>
                    <a:pt x="1169167" y="310575"/>
                  </a:lnTo>
                  <a:lnTo>
                    <a:pt x="1173082" y="309090"/>
                  </a:lnTo>
                  <a:lnTo>
                    <a:pt x="1176708" y="306996"/>
                  </a:lnTo>
                  <a:lnTo>
                    <a:pt x="1179952" y="304348"/>
                  </a:lnTo>
                  <a:lnTo>
                    <a:pt x="1182728" y="301214"/>
                  </a:lnTo>
                  <a:lnTo>
                    <a:pt x="1184966" y="297675"/>
                  </a:lnTo>
                  <a:lnTo>
                    <a:pt x="1186607" y="293823"/>
                  </a:lnTo>
                  <a:lnTo>
                    <a:pt x="1187609" y="289758"/>
                  </a:lnTo>
                  <a:lnTo>
                    <a:pt x="1187946" y="285585"/>
                  </a:lnTo>
                  <a:lnTo>
                    <a:pt x="1187946" y="26017"/>
                  </a:lnTo>
                  <a:lnTo>
                    <a:pt x="1187609" y="21843"/>
                  </a:lnTo>
                  <a:lnTo>
                    <a:pt x="1186607" y="17778"/>
                  </a:lnTo>
                  <a:lnTo>
                    <a:pt x="1184966" y="13926"/>
                  </a:lnTo>
                  <a:lnTo>
                    <a:pt x="1182728" y="10387"/>
                  </a:lnTo>
                  <a:lnTo>
                    <a:pt x="1179952" y="7253"/>
                  </a:lnTo>
                  <a:lnTo>
                    <a:pt x="1176708" y="4605"/>
                  </a:lnTo>
                  <a:lnTo>
                    <a:pt x="1173082" y="2511"/>
                  </a:lnTo>
                  <a:lnTo>
                    <a:pt x="1169167" y="1027"/>
                  </a:lnTo>
                  <a:lnTo>
                    <a:pt x="1165065" y="189"/>
                  </a:lnTo>
                  <a:lnTo>
                    <a:pt x="116192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30" name="tx129"/>
            <p:cNvSpPr/>
            <p:nvPr/>
          </p:nvSpPr>
          <p:spPr>
            <a:xfrm>
              <a:off x="6142370" y="2466357"/>
              <a:ext cx="97980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4 case(s)</a:t>
              </a:r>
            </a:p>
          </p:txBody>
        </p:sp>
        <p:sp>
          <p:nvSpPr>
            <p:cNvPr id="131" name="rc130"/>
            <p:cNvSpPr/>
            <p:nvPr/>
          </p:nvSpPr>
          <p:spPr>
            <a:xfrm>
              <a:off x="5012427" y="2153563"/>
              <a:ext cx="3239694" cy="3131794"/>
            </a:xfrm>
            <a:prstGeom prst="rect">
              <a:avLst/>
            </a:prstGeom>
            <a:ln w="13550" cap="rnd">
              <a:solidFill>
                <a:srgbClr val="333333">
                  <a:alpha val="100000"/>
                </a:srgbClr>
              </a:solidFill>
              <a:prstDash val="solid"/>
              <a:round/>
            </a:ln>
          </p:spPr>
          <p:txBody>
            <a:bodyPr/>
            <a:lstStyle/>
            <a:p/>
          </p:txBody>
        </p:sp>
        <p:sp>
          <p:nvSpPr>
            <p:cNvPr id="132" name="rc131"/>
            <p:cNvSpPr/>
            <p:nvPr/>
          </p:nvSpPr>
          <p:spPr>
            <a:xfrm>
              <a:off x="8252122" y="2153563"/>
              <a:ext cx="3239694" cy="3131794"/>
            </a:xfrm>
            <a:prstGeom prst="rect">
              <a:avLst/>
            </a:prstGeom>
            <a:solidFill>
              <a:srgbClr val="FFFFFF">
                <a:alpha val="100000"/>
              </a:srgbClr>
            </a:solidFill>
          </p:spPr>
          <p:txBody>
            <a:bodyPr/>
            <a:lstStyle/>
            <a:p/>
          </p:txBody>
        </p:sp>
        <p:sp>
          <p:nvSpPr>
            <p:cNvPr id="133" name="pl132"/>
            <p:cNvSpPr/>
            <p:nvPr/>
          </p:nvSpPr>
          <p:spPr>
            <a:xfrm>
              <a:off x="8252122" y="492579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34" name="pl133"/>
            <p:cNvSpPr/>
            <p:nvPr/>
          </p:nvSpPr>
          <p:spPr>
            <a:xfrm>
              <a:off x="8252122" y="4206669"/>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35" name="pl134"/>
            <p:cNvSpPr/>
            <p:nvPr/>
          </p:nvSpPr>
          <p:spPr>
            <a:xfrm>
              <a:off x="8252122" y="348754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36" name="pl135"/>
            <p:cNvSpPr/>
            <p:nvPr/>
          </p:nvSpPr>
          <p:spPr>
            <a:xfrm>
              <a:off x="8252122" y="2768416"/>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37" name="pl136"/>
            <p:cNvSpPr/>
            <p:nvPr/>
          </p:nvSpPr>
          <p:spPr>
            <a:xfrm>
              <a:off x="825212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38" name="pl137"/>
            <p:cNvSpPr/>
            <p:nvPr/>
          </p:nvSpPr>
          <p:spPr>
            <a:xfrm>
              <a:off x="8252122" y="4566232"/>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39" name="pl138"/>
            <p:cNvSpPr/>
            <p:nvPr/>
          </p:nvSpPr>
          <p:spPr>
            <a:xfrm>
              <a:off x="8252122" y="384710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40" name="pl139"/>
            <p:cNvSpPr/>
            <p:nvPr/>
          </p:nvSpPr>
          <p:spPr>
            <a:xfrm>
              <a:off x="8252122" y="3127979"/>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41" name="pl140"/>
            <p:cNvSpPr/>
            <p:nvPr/>
          </p:nvSpPr>
          <p:spPr>
            <a:xfrm>
              <a:off x="8252122" y="2408853"/>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42" name="rc141"/>
            <p:cNvSpPr/>
            <p:nvPr/>
          </p:nvSpPr>
          <p:spPr>
            <a:xfrm>
              <a:off x="829195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3" name="rc142"/>
            <p:cNvSpPr/>
            <p:nvPr/>
          </p:nvSpPr>
          <p:spPr>
            <a:xfrm>
              <a:off x="829195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4" name="rc143"/>
            <p:cNvSpPr/>
            <p:nvPr/>
          </p:nvSpPr>
          <p:spPr>
            <a:xfrm>
              <a:off x="829195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5" name="rc144"/>
            <p:cNvSpPr/>
            <p:nvPr/>
          </p:nvSpPr>
          <p:spPr>
            <a:xfrm>
              <a:off x="8291955" y="3056067"/>
              <a:ext cx="238993" cy="222929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6" name="rc145"/>
            <p:cNvSpPr/>
            <p:nvPr/>
          </p:nvSpPr>
          <p:spPr>
            <a:xfrm>
              <a:off x="8557503" y="5249401"/>
              <a:ext cx="238993" cy="3595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7" name="rc146"/>
            <p:cNvSpPr/>
            <p:nvPr/>
          </p:nvSpPr>
          <p:spPr>
            <a:xfrm>
              <a:off x="8557503" y="5249401"/>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8" name="rc147"/>
            <p:cNvSpPr/>
            <p:nvPr/>
          </p:nvSpPr>
          <p:spPr>
            <a:xfrm>
              <a:off x="8557503" y="5249401"/>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9" name="rc148"/>
            <p:cNvSpPr/>
            <p:nvPr/>
          </p:nvSpPr>
          <p:spPr>
            <a:xfrm>
              <a:off x="8557503" y="3271805"/>
              <a:ext cx="238993" cy="19775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0" name="rc149"/>
            <p:cNvSpPr/>
            <p:nvPr/>
          </p:nvSpPr>
          <p:spPr>
            <a:xfrm>
              <a:off x="8823052" y="5213445"/>
              <a:ext cx="238993" cy="719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1" name="rc150"/>
            <p:cNvSpPr/>
            <p:nvPr/>
          </p:nvSpPr>
          <p:spPr>
            <a:xfrm>
              <a:off x="8823052" y="5213445"/>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2" name="rc151"/>
            <p:cNvSpPr/>
            <p:nvPr/>
          </p:nvSpPr>
          <p:spPr>
            <a:xfrm>
              <a:off x="8823052" y="5213445"/>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3" name="rc152"/>
            <p:cNvSpPr/>
            <p:nvPr/>
          </p:nvSpPr>
          <p:spPr>
            <a:xfrm>
              <a:off x="8823052" y="2912242"/>
              <a:ext cx="238993" cy="230120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4" name="rc153"/>
            <p:cNvSpPr/>
            <p:nvPr/>
          </p:nvSpPr>
          <p:spPr>
            <a:xfrm>
              <a:off x="908860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5" name="rc154"/>
            <p:cNvSpPr/>
            <p:nvPr/>
          </p:nvSpPr>
          <p:spPr>
            <a:xfrm>
              <a:off x="908860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6" name="rc155"/>
            <p:cNvSpPr/>
            <p:nvPr/>
          </p:nvSpPr>
          <p:spPr>
            <a:xfrm>
              <a:off x="908860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7" name="rc156"/>
            <p:cNvSpPr/>
            <p:nvPr/>
          </p:nvSpPr>
          <p:spPr>
            <a:xfrm>
              <a:off x="9088601" y="4278581"/>
              <a:ext cx="238993" cy="100677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8" name="rc157"/>
            <p:cNvSpPr/>
            <p:nvPr/>
          </p:nvSpPr>
          <p:spPr>
            <a:xfrm>
              <a:off x="935415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9" name="rc158"/>
            <p:cNvSpPr/>
            <p:nvPr/>
          </p:nvSpPr>
          <p:spPr>
            <a:xfrm>
              <a:off x="935415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0" name="rc159"/>
            <p:cNvSpPr/>
            <p:nvPr/>
          </p:nvSpPr>
          <p:spPr>
            <a:xfrm>
              <a:off x="935415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1" name="rc160"/>
            <p:cNvSpPr/>
            <p:nvPr/>
          </p:nvSpPr>
          <p:spPr>
            <a:xfrm>
              <a:off x="9354150" y="3415630"/>
              <a:ext cx="238993" cy="186972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2" name="rc161"/>
            <p:cNvSpPr/>
            <p:nvPr/>
          </p:nvSpPr>
          <p:spPr>
            <a:xfrm>
              <a:off x="961969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3" name="rc162"/>
            <p:cNvSpPr/>
            <p:nvPr/>
          </p:nvSpPr>
          <p:spPr>
            <a:xfrm>
              <a:off x="961969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4" name="rc163"/>
            <p:cNvSpPr/>
            <p:nvPr/>
          </p:nvSpPr>
          <p:spPr>
            <a:xfrm>
              <a:off x="961969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5" name="rc164"/>
            <p:cNvSpPr/>
            <p:nvPr/>
          </p:nvSpPr>
          <p:spPr>
            <a:xfrm>
              <a:off x="9619698" y="2876285"/>
              <a:ext cx="238993" cy="24090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6" name="rc165"/>
            <p:cNvSpPr/>
            <p:nvPr/>
          </p:nvSpPr>
          <p:spPr>
            <a:xfrm>
              <a:off x="988524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7" name="rc166"/>
            <p:cNvSpPr/>
            <p:nvPr/>
          </p:nvSpPr>
          <p:spPr>
            <a:xfrm>
              <a:off x="988524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8" name="rc167"/>
            <p:cNvSpPr/>
            <p:nvPr/>
          </p:nvSpPr>
          <p:spPr>
            <a:xfrm>
              <a:off x="988524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9" name="rc168"/>
            <p:cNvSpPr/>
            <p:nvPr/>
          </p:nvSpPr>
          <p:spPr>
            <a:xfrm>
              <a:off x="9885247" y="3595411"/>
              <a:ext cx="238993" cy="168994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0" name="rc169"/>
            <p:cNvSpPr/>
            <p:nvPr/>
          </p:nvSpPr>
          <p:spPr>
            <a:xfrm>
              <a:off x="1015079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1" name="rc170"/>
            <p:cNvSpPr/>
            <p:nvPr/>
          </p:nvSpPr>
          <p:spPr>
            <a:xfrm>
              <a:off x="1015079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2" name="rc171"/>
            <p:cNvSpPr/>
            <p:nvPr/>
          </p:nvSpPr>
          <p:spPr>
            <a:xfrm>
              <a:off x="1015079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3" name="rc172"/>
            <p:cNvSpPr/>
            <p:nvPr/>
          </p:nvSpPr>
          <p:spPr>
            <a:xfrm>
              <a:off x="10150796" y="3343717"/>
              <a:ext cx="238993" cy="194164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4" name="rc173"/>
            <p:cNvSpPr/>
            <p:nvPr/>
          </p:nvSpPr>
          <p:spPr>
            <a:xfrm>
              <a:off x="1041634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5" name="rc174"/>
            <p:cNvSpPr/>
            <p:nvPr/>
          </p:nvSpPr>
          <p:spPr>
            <a:xfrm>
              <a:off x="1041634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6" name="rc175"/>
            <p:cNvSpPr/>
            <p:nvPr/>
          </p:nvSpPr>
          <p:spPr>
            <a:xfrm>
              <a:off x="1041634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7" name="rc176"/>
            <p:cNvSpPr/>
            <p:nvPr/>
          </p:nvSpPr>
          <p:spPr>
            <a:xfrm>
              <a:off x="10416345" y="4710057"/>
              <a:ext cx="238993" cy="57530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8" name="rc177"/>
            <p:cNvSpPr/>
            <p:nvPr/>
          </p:nvSpPr>
          <p:spPr>
            <a:xfrm>
              <a:off x="1068189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9" name="rc178"/>
            <p:cNvSpPr/>
            <p:nvPr/>
          </p:nvSpPr>
          <p:spPr>
            <a:xfrm>
              <a:off x="1068189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0" name="rc179"/>
            <p:cNvSpPr/>
            <p:nvPr/>
          </p:nvSpPr>
          <p:spPr>
            <a:xfrm>
              <a:off x="1068189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1" name="rc180"/>
            <p:cNvSpPr/>
            <p:nvPr/>
          </p:nvSpPr>
          <p:spPr>
            <a:xfrm>
              <a:off x="10681893" y="4781969"/>
              <a:ext cx="238993" cy="50338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2" name="rc181"/>
            <p:cNvSpPr/>
            <p:nvPr/>
          </p:nvSpPr>
          <p:spPr>
            <a:xfrm>
              <a:off x="1094744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3" name="rc182"/>
            <p:cNvSpPr/>
            <p:nvPr/>
          </p:nvSpPr>
          <p:spPr>
            <a:xfrm>
              <a:off x="1094744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4" name="rc183"/>
            <p:cNvSpPr/>
            <p:nvPr/>
          </p:nvSpPr>
          <p:spPr>
            <a:xfrm>
              <a:off x="1094744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5" name="rc184"/>
            <p:cNvSpPr/>
            <p:nvPr/>
          </p:nvSpPr>
          <p:spPr>
            <a:xfrm>
              <a:off x="10947442" y="4530275"/>
              <a:ext cx="238993" cy="75508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6" name="rc185"/>
            <p:cNvSpPr/>
            <p:nvPr/>
          </p:nvSpPr>
          <p:spPr>
            <a:xfrm>
              <a:off x="11212991" y="5249401"/>
              <a:ext cx="238993" cy="3595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7" name="rc186"/>
            <p:cNvSpPr/>
            <p:nvPr/>
          </p:nvSpPr>
          <p:spPr>
            <a:xfrm>
              <a:off x="11212991" y="5249401"/>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8" name="rc187"/>
            <p:cNvSpPr/>
            <p:nvPr/>
          </p:nvSpPr>
          <p:spPr>
            <a:xfrm>
              <a:off x="11212991" y="5249401"/>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9" name="rc188"/>
            <p:cNvSpPr/>
            <p:nvPr/>
          </p:nvSpPr>
          <p:spPr>
            <a:xfrm>
              <a:off x="11212991" y="4674101"/>
              <a:ext cx="238993" cy="57530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0" name="pg189"/>
            <p:cNvSpPr/>
            <p:nvPr/>
          </p:nvSpPr>
          <p:spPr>
            <a:xfrm>
              <a:off x="9091618"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91" name="tx190"/>
            <p:cNvSpPr/>
            <p:nvPr/>
          </p:nvSpPr>
          <p:spPr>
            <a:xfrm>
              <a:off x="9216501"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4 case(s)</a:t>
              </a:r>
            </a:p>
          </p:txBody>
        </p:sp>
        <p:sp>
          <p:nvSpPr>
            <p:cNvPr id="192" name="pg191"/>
            <p:cNvSpPr/>
            <p:nvPr/>
          </p:nvSpPr>
          <p:spPr>
            <a:xfrm>
              <a:off x="9277996" y="2394471"/>
              <a:ext cx="1187946" cy="311602"/>
            </a:xfrm>
            <a:custGeom>
              <a:avLst/>
              <a:pathLst>
                <a:path w="1187946" h="311602">
                  <a:moveTo>
                    <a:pt x="26017" y="311602"/>
                  </a:moveTo>
                  <a:lnTo>
                    <a:pt x="1161929" y="311602"/>
                  </a:lnTo>
                  <a:lnTo>
                    <a:pt x="1160881" y="311581"/>
                  </a:lnTo>
                  <a:lnTo>
                    <a:pt x="1165065" y="311412"/>
                  </a:lnTo>
                  <a:lnTo>
                    <a:pt x="1169167" y="310575"/>
                  </a:lnTo>
                  <a:lnTo>
                    <a:pt x="1173082" y="309090"/>
                  </a:lnTo>
                  <a:lnTo>
                    <a:pt x="1176708" y="306996"/>
                  </a:lnTo>
                  <a:lnTo>
                    <a:pt x="1179952" y="304348"/>
                  </a:lnTo>
                  <a:lnTo>
                    <a:pt x="1182728" y="301214"/>
                  </a:lnTo>
                  <a:lnTo>
                    <a:pt x="1184966" y="297675"/>
                  </a:lnTo>
                  <a:lnTo>
                    <a:pt x="1186607" y="293823"/>
                  </a:lnTo>
                  <a:lnTo>
                    <a:pt x="1187609" y="289758"/>
                  </a:lnTo>
                  <a:lnTo>
                    <a:pt x="1187946" y="285585"/>
                  </a:lnTo>
                  <a:lnTo>
                    <a:pt x="1187946" y="26017"/>
                  </a:lnTo>
                  <a:lnTo>
                    <a:pt x="1187609" y="21843"/>
                  </a:lnTo>
                  <a:lnTo>
                    <a:pt x="1186607" y="17778"/>
                  </a:lnTo>
                  <a:lnTo>
                    <a:pt x="1184966" y="13926"/>
                  </a:lnTo>
                  <a:lnTo>
                    <a:pt x="1182728" y="10387"/>
                  </a:lnTo>
                  <a:lnTo>
                    <a:pt x="1179952" y="7253"/>
                  </a:lnTo>
                  <a:lnTo>
                    <a:pt x="1176708" y="4605"/>
                  </a:lnTo>
                  <a:lnTo>
                    <a:pt x="1173082" y="2511"/>
                  </a:lnTo>
                  <a:lnTo>
                    <a:pt x="1169167" y="1027"/>
                  </a:lnTo>
                  <a:lnTo>
                    <a:pt x="1165065" y="189"/>
                  </a:lnTo>
                  <a:lnTo>
                    <a:pt x="116192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93" name="tx192"/>
            <p:cNvSpPr/>
            <p:nvPr/>
          </p:nvSpPr>
          <p:spPr>
            <a:xfrm>
              <a:off x="9382065" y="2466357"/>
              <a:ext cx="97980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4 case(s)</a:t>
              </a:r>
            </a:p>
          </p:txBody>
        </p:sp>
        <p:sp>
          <p:nvSpPr>
            <p:cNvPr id="194" name="rc193"/>
            <p:cNvSpPr/>
            <p:nvPr/>
          </p:nvSpPr>
          <p:spPr>
            <a:xfrm>
              <a:off x="8252122" y="2153563"/>
              <a:ext cx="3239694" cy="3131794"/>
            </a:xfrm>
            <a:prstGeom prst="rect">
              <a:avLst/>
            </a:prstGeom>
            <a:ln w="13550" cap="rnd">
              <a:solidFill>
                <a:srgbClr val="333333">
                  <a:alpha val="100000"/>
                </a:srgbClr>
              </a:solidFill>
              <a:prstDash val="solid"/>
              <a:round/>
            </a:ln>
          </p:spPr>
          <p:txBody>
            <a:bodyPr/>
            <a:lstStyle/>
            <a:p/>
          </p:txBody>
        </p:sp>
        <p:sp>
          <p:nvSpPr>
            <p:cNvPr id="195" name="rc194"/>
            <p:cNvSpPr/>
            <p:nvPr/>
          </p:nvSpPr>
          <p:spPr>
            <a:xfrm>
              <a:off x="11491817" y="2153563"/>
              <a:ext cx="3239694" cy="3131794"/>
            </a:xfrm>
            <a:prstGeom prst="rect">
              <a:avLst/>
            </a:prstGeom>
            <a:solidFill>
              <a:srgbClr val="FFFFFF">
                <a:alpha val="100000"/>
              </a:srgbClr>
            </a:solidFill>
          </p:spPr>
          <p:txBody>
            <a:bodyPr/>
            <a:lstStyle/>
            <a:p/>
          </p:txBody>
        </p:sp>
        <p:sp>
          <p:nvSpPr>
            <p:cNvPr id="196" name="pl195"/>
            <p:cNvSpPr/>
            <p:nvPr/>
          </p:nvSpPr>
          <p:spPr>
            <a:xfrm>
              <a:off x="11491817" y="492579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97" name="pl196"/>
            <p:cNvSpPr/>
            <p:nvPr/>
          </p:nvSpPr>
          <p:spPr>
            <a:xfrm>
              <a:off x="11491817" y="4206669"/>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98" name="pl197"/>
            <p:cNvSpPr/>
            <p:nvPr/>
          </p:nvSpPr>
          <p:spPr>
            <a:xfrm>
              <a:off x="11491817" y="348754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99" name="pl198"/>
            <p:cNvSpPr/>
            <p:nvPr/>
          </p:nvSpPr>
          <p:spPr>
            <a:xfrm>
              <a:off x="11491817" y="2768416"/>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00" name="pl199"/>
            <p:cNvSpPr/>
            <p:nvPr/>
          </p:nvSpPr>
          <p:spPr>
            <a:xfrm>
              <a:off x="11491817"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01" name="pl200"/>
            <p:cNvSpPr/>
            <p:nvPr/>
          </p:nvSpPr>
          <p:spPr>
            <a:xfrm>
              <a:off x="11491817" y="4566232"/>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02" name="pl201"/>
            <p:cNvSpPr/>
            <p:nvPr/>
          </p:nvSpPr>
          <p:spPr>
            <a:xfrm>
              <a:off x="11491817" y="384710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03" name="pl202"/>
            <p:cNvSpPr/>
            <p:nvPr/>
          </p:nvSpPr>
          <p:spPr>
            <a:xfrm>
              <a:off x="11491817" y="3127979"/>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04" name="pl203"/>
            <p:cNvSpPr/>
            <p:nvPr/>
          </p:nvSpPr>
          <p:spPr>
            <a:xfrm>
              <a:off x="11491817" y="2408853"/>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05" name="rc204"/>
            <p:cNvSpPr/>
            <p:nvPr/>
          </p:nvSpPr>
          <p:spPr>
            <a:xfrm>
              <a:off x="11531649" y="5213445"/>
              <a:ext cx="238993" cy="719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6" name="rc205"/>
            <p:cNvSpPr/>
            <p:nvPr/>
          </p:nvSpPr>
          <p:spPr>
            <a:xfrm>
              <a:off x="11531649" y="5213445"/>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7" name="rc206"/>
            <p:cNvSpPr/>
            <p:nvPr/>
          </p:nvSpPr>
          <p:spPr>
            <a:xfrm>
              <a:off x="11531649" y="5213445"/>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8" name="rc207"/>
            <p:cNvSpPr/>
            <p:nvPr/>
          </p:nvSpPr>
          <p:spPr>
            <a:xfrm>
              <a:off x="11531649" y="4602188"/>
              <a:ext cx="238993" cy="61125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9" name="rc208"/>
            <p:cNvSpPr/>
            <p:nvPr/>
          </p:nvSpPr>
          <p:spPr>
            <a:xfrm>
              <a:off x="11797198" y="5249401"/>
              <a:ext cx="238993" cy="3595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1797198" y="5249401"/>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1797198" y="5249401"/>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1797198" y="4710057"/>
              <a:ext cx="238993" cy="53934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206274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206274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206274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2062747" y="4170712"/>
              <a:ext cx="238993" cy="111464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2328296" y="5213445"/>
              <a:ext cx="238993" cy="719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2328296" y="5213445"/>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2328296" y="5213445"/>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2328296" y="4134756"/>
              <a:ext cx="238993" cy="10786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259384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259384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259384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2593845" y="4206669"/>
              <a:ext cx="238993" cy="10786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rc224"/>
            <p:cNvSpPr/>
            <p:nvPr/>
          </p:nvSpPr>
          <p:spPr>
            <a:xfrm>
              <a:off x="1285939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6" name="rc225"/>
            <p:cNvSpPr/>
            <p:nvPr/>
          </p:nvSpPr>
          <p:spPr>
            <a:xfrm>
              <a:off x="1285939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7" name="rc226"/>
            <p:cNvSpPr/>
            <p:nvPr/>
          </p:nvSpPr>
          <p:spPr>
            <a:xfrm>
              <a:off x="1285939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8" name="rc227"/>
            <p:cNvSpPr/>
            <p:nvPr/>
          </p:nvSpPr>
          <p:spPr>
            <a:xfrm>
              <a:off x="12859393" y="4458363"/>
              <a:ext cx="238993" cy="82699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9" name="rc228"/>
            <p:cNvSpPr/>
            <p:nvPr/>
          </p:nvSpPr>
          <p:spPr>
            <a:xfrm>
              <a:off x="1312494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0" name="rc229"/>
            <p:cNvSpPr/>
            <p:nvPr/>
          </p:nvSpPr>
          <p:spPr>
            <a:xfrm>
              <a:off x="1312494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1" name="rc230"/>
            <p:cNvSpPr/>
            <p:nvPr/>
          </p:nvSpPr>
          <p:spPr>
            <a:xfrm>
              <a:off x="1312494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2" name="rc231"/>
            <p:cNvSpPr/>
            <p:nvPr/>
          </p:nvSpPr>
          <p:spPr>
            <a:xfrm>
              <a:off x="13124942" y="4350494"/>
              <a:ext cx="238993" cy="93486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3" name="rc232"/>
            <p:cNvSpPr/>
            <p:nvPr/>
          </p:nvSpPr>
          <p:spPr>
            <a:xfrm>
              <a:off x="1339049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4" name="rc233"/>
            <p:cNvSpPr/>
            <p:nvPr/>
          </p:nvSpPr>
          <p:spPr>
            <a:xfrm>
              <a:off x="1339049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5" name="rc234"/>
            <p:cNvSpPr/>
            <p:nvPr/>
          </p:nvSpPr>
          <p:spPr>
            <a:xfrm>
              <a:off x="1339049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6" name="rc235"/>
            <p:cNvSpPr/>
            <p:nvPr/>
          </p:nvSpPr>
          <p:spPr>
            <a:xfrm>
              <a:off x="13390491" y="4997707"/>
              <a:ext cx="238993" cy="2876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7" name="rc236"/>
            <p:cNvSpPr/>
            <p:nvPr/>
          </p:nvSpPr>
          <p:spPr>
            <a:xfrm>
              <a:off x="1365604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8" name="rc237"/>
            <p:cNvSpPr/>
            <p:nvPr/>
          </p:nvSpPr>
          <p:spPr>
            <a:xfrm>
              <a:off x="1365604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9" name="rc238"/>
            <p:cNvSpPr/>
            <p:nvPr/>
          </p:nvSpPr>
          <p:spPr>
            <a:xfrm>
              <a:off x="1365604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0" name="rc239"/>
            <p:cNvSpPr/>
            <p:nvPr/>
          </p:nvSpPr>
          <p:spPr>
            <a:xfrm>
              <a:off x="13656040" y="4781969"/>
              <a:ext cx="238993" cy="50338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1" name="rc240"/>
            <p:cNvSpPr/>
            <p:nvPr/>
          </p:nvSpPr>
          <p:spPr>
            <a:xfrm>
              <a:off x="1392158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2" name="rc241"/>
            <p:cNvSpPr/>
            <p:nvPr/>
          </p:nvSpPr>
          <p:spPr>
            <a:xfrm>
              <a:off x="1392158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3" name="rc242"/>
            <p:cNvSpPr/>
            <p:nvPr/>
          </p:nvSpPr>
          <p:spPr>
            <a:xfrm>
              <a:off x="1392158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4" name="rc243"/>
            <p:cNvSpPr/>
            <p:nvPr/>
          </p:nvSpPr>
          <p:spPr>
            <a:xfrm>
              <a:off x="13921588" y="4817926"/>
              <a:ext cx="238993" cy="46743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5" name="rc244"/>
            <p:cNvSpPr/>
            <p:nvPr/>
          </p:nvSpPr>
          <p:spPr>
            <a:xfrm>
              <a:off x="14187137" y="5249401"/>
              <a:ext cx="238993" cy="3595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6" name="rc245"/>
            <p:cNvSpPr/>
            <p:nvPr/>
          </p:nvSpPr>
          <p:spPr>
            <a:xfrm>
              <a:off x="14187137" y="5249401"/>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7" name="rc246"/>
            <p:cNvSpPr/>
            <p:nvPr/>
          </p:nvSpPr>
          <p:spPr>
            <a:xfrm>
              <a:off x="14187137" y="5249401"/>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8" name="rc247"/>
            <p:cNvSpPr/>
            <p:nvPr/>
          </p:nvSpPr>
          <p:spPr>
            <a:xfrm>
              <a:off x="14187137" y="4817926"/>
              <a:ext cx="238993" cy="4314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9" name="rc248"/>
            <p:cNvSpPr/>
            <p:nvPr/>
          </p:nvSpPr>
          <p:spPr>
            <a:xfrm>
              <a:off x="14452686" y="5069620"/>
              <a:ext cx="238993" cy="21573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0" name="rc249"/>
            <p:cNvSpPr/>
            <p:nvPr/>
          </p:nvSpPr>
          <p:spPr>
            <a:xfrm>
              <a:off x="14452686" y="5069620"/>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1" name="rc250"/>
            <p:cNvSpPr/>
            <p:nvPr/>
          </p:nvSpPr>
          <p:spPr>
            <a:xfrm>
              <a:off x="14452686" y="5069620"/>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2" name="rc251"/>
            <p:cNvSpPr/>
            <p:nvPr/>
          </p:nvSpPr>
          <p:spPr>
            <a:xfrm>
              <a:off x="14452686" y="4206669"/>
              <a:ext cx="238993" cy="86295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3" name="pg252"/>
            <p:cNvSpPr/>
            <p:nvPr/>
          </p:nvSpPr>
          <p:spPr>
            <a:xfrm>
              <a:off x="12307176" y="2153563"/>
              <a:ext cx="1608977" cy="373922"/>
            </a:xfrm>
            <a:custGeom>
              <a:avLst/>
              <a:pathLst>
                <a:path w="1608977" h="373922">
                  <a:moveTo>
                    <a:pt x="31220" y="373922"/>
                  </a:moveTo>
                  <a:lnTo>
                    <a:pt x="1577756" y="373922"/>
                  </a:lnTo>
                  <a:lnTo>
                    <a:pt x="1576499" y="373897"/>
                  </a:lnTo>
                  <a:lnTo>
                    <a:pt x="1581520" y="373695"/>
                  </a:lnTo>
                  <a:lnTo>
                    <a:pt x="1586442" y="372690"/>
                  </a:lnTo>
                  <a:lnTo>
                    <a:pt x="1591140" y="370908"/>
                  </a:lnTo>
                  <a:lnTo>
                    <a:pt x="1595492" y="368396"/>
                  </a:lnTo>
                  <a:lnTo>
                    <a:pt x="1599384" y="365218"/>
                  </a:lnTo>
                  <a:lnTo>
                    <a:pt x="1602715" y="361457"/>
                  </a:lnTo>
                  <a:lnTo>
                    <a:pt x="1605401" y="357211"/>
                  </a:lnTo>
                  <a:lnTo>
                    <a:pt x="1607370" y="352588"/>
                  </a:lnTo>
                  <a:lnTo>
                    <a:pt x="1608573" y="347710"/>
                  </a:lnTo>
                  <a:lnTo>
                    <a:pt x="1608977" y="342702"/>
                  </a:lnTo>
                  <a:lnTo>
                    <a:pt x="1608977" y="31220"/>
                  </a:lnTo>
                  <a:lnTo>
                    <a:pt x="1608573" y="26212"/>
                  </a:lnTo>
                  <a:lnTo>
                    <a:pt x="1607370" y="21334"/>
                  </a:lnTo>
                  <a:lnTo>
                    <a:pt x="1605401" y="16711"/>
                  </a:lnTo>
                  <a:lnTo>
                    <a:pt x="1602715" y="12465"/>
                  </a:lnTo>
                  <a:lnTo>
                    <a:pt x="1599384" y="8704"/>
                  </a:lnTo>
                  <a:lnTo>
                    <a:pt x="1595492" y="5526"/>
                  </a:lnTo>
                  <a:lnTo>
                    <a:pt x="1591140" y="3014"/>
                  </a:lnTo>
                  <a:lnTo>
                    <a:pt x="1586442" y="1232"/>
                  </a:lnTo>
                  <a:lnTo>
                    <a:pt x="1581520" y="227"/>
                  </a:lnTo>
                  <a:lnTo>
                    <a:pt x="157775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54" name="tx253"/>
            <p:cNvSpPr/>
            <p:nvPr/>
          </p:nvSpPr>
          <p:spPr>
            <a:xfrm>
              <a:off x="12432058" y="2239827"/>
              <a:ext cx="135921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12 case(s)</a:t>
              </a:r>
            </a:p>
          </p:txBody>
        </p:sp>
        <p:sp>
          <p:nvSpPr>
            <p:cNvPr id="255" name="pg254"/>
            <p:cNvSpPr/>
            <p:nvPr/>
          </p:nvSpPr>
          <p:spPr>
            <a:xfrm>
              <a:off x="12497577" y="2394471"/>
              <a:ext cx="1228175" cy="311602"/>
            </a:xfrm>
            <a:custGeom>
              <a:avLst/>
              <a:pathLst>
                <a:path w="1228175" h="311602">
                  <a:moveTo>
                    <a:pt x="26017" y="311602"/>
                  </a:moveTo>
                  <a:lnTo>
                    <a:pt x="1202157" y="311602"/>
                  </a:lnTo>
                  <a:lnTo>
                    <a:pt x="1201110" y="311581"/>
                  </a:lnTo>
                  <a:lnTo>
                    <a:pt x="1205293" y="311412"/>
                  </a:lnTo>
                  <a:lnTo>
                    <a:pt x="1209396" y="310575"/>
                  </a:lnTo>
                  <a:lnTo>
                    <a:pt x="1213311" y="309090"/>
                  </a:lnTo>
                  <a:lnTo>
                    <a:pt x="1216937" y="306996"/>
                  </a:lnTo>
                  <a:lnTo>
                    <a:pt x="1220180" y="304348"/>
                  </a:lnTo>
                  <a:lnTo>
                    <a:pt x="1222957" y="301214"/>
                  </a:lnTo>
                  <a:lnTo>
                    <a:pt x="1225194" y="297675"/>
                  </a:lnTo>
                  <a:lnTo>
                    <a:pt x="1226836" y="293823"/>
                  </a:lnTo>
                  <a:lnTo>
                    <a:pt x="1227838" y="289758"/>
                  </a:lnTo>
                  <a:lnTo>
                    <a:pt x="1228175" y="285585"/>
                  </a:lnTo>
                  <a:lnTo>
                    <a:pt x="1228175" y="26017"/>
                  </a:lnTo>
                  <a:lnTo>
                    <a:pt x="1227838" y="21843"/>
                  </a:lnTo>
                  <a:lnTo>
                    <a:pt x="1226836" y="17778"/>
                  </a:lnTo>
                  <a:lnTo>
                    <a:pt x="1225194" y="13926"/>
                  </a:lnTo>
                  <a:lnTo>
                    <a:pt x="1222957" y="10387"/>
                  </a:lnTo>
                  <a:lnTo>
                    <a:pt x="1220180" y="7253"/>
                  </a:lnTo>
                  <a:lnTo>
                    <a:pt x="1216937" y="4605"/>
                  </a:lnTo>
                  <a:lnTo>
                    <a:pt x="1213311" y="2511"/>
                  </a:lnTo>
                  <a:lnTo>
                    <a:pt x="1209396" y="1027"/>
                  </a:lnTo>
                  <a:lnTo>
                    <a:pt x="1205293" y="189"/>
                  </a:lnTo>
                  <a:lnTo>
                    <a:pt x="120215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56" name="tx255"/>
            <p:cNvSpPr/>
            <p:nvPr/>
          </p:nvSpPr>
          <p:spPr>
            <a:xfrm>
              <a:off x="12601646" y="2466357"/>
              <a:ext cx="102003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11 case(s)</a:t>
              </a:r>
            </a:p>
          </p:txBody>
        </p:sp>
        <p:sp>
          <p:nvSpPr>
            <p:cNvPr id="257" name="rc256"/>
            <p:cNvSpPr/>
            <p:nvPr/>
          </p:nvSpPr>
          <p:spPr>
            <a:xfrm>
              <a:off x="11491817" y="2153563"/>
              <a:ext cx="3239694" cy="3131794"/>
            </a:xfrm>
            <a:prstGeom prst="rect">
              <a:avLst/>
            </a:prstGeom>
            <a:ln w="13550" cap="rnd">
              <a:solidFill>
                <a:srgbClr val="333333">
                  <a:alpha val="100000"/>
                </a:srgbClr>
              </a:solidFill>
              <a:prstDash val="solid"/>
              <a:round/>
            </a:ln>
          </p:spPr>
          <p:txBody>
            <a:bodyPr/>
            <a:lstStyle/>
            <a:p/>
          </p:txBody>
        </p:sp>
        <p:sp>
          <p:nvSpPr>
            <p:cNvPr id="258" name="rc257"/>
            <p:cNvSpPr/>
            <p:nvPr/>
          </p:nvSpPr>
          <p:spPr>
            <a:xfrm>
              <a:off x="14731512" y="2153563"/>
              <a:ext cx="3239694" cy="3131794"/>
            </a:xfrm>
            <a:prstGeom prst="rect">
              <a:avLst/>
            </a:prstGeom>
            <a:solidFill>
              <a:srgbClr val="FFFFFF">
                <a:alpha val="100000"/>
              </a:srgbClr>
            </a:solidFill>
          </p:spPr>
          <p:txBody>
            <a:bodyPr/>
            <a:lstStyle/>
            <a:p/>
          </p:txBody>
        </p:sp>
        <p:sp>
          <p:nvSpPr>
            <p:cNvPr id="259" name="pl258"/>
            <p:cNvSpPr/>
            <p:nvPr/>
          </p:nvSpPr>
          <p:spPr>
            <a:xfrm>
              <a:off x="14731512" y="492579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60" name="pl259"/>
            <p:cNvSpPr/>
            <p:nvPr/>
          </p:nvSpPr>
          <p:spPr>
            <a:xfrm>
              <a:off x="14731512" y="4206669"/>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61" name="pl260"/>
            <p:cNvSpPr/>
            <p:nvPr/>
          </p:nvSpPr>
          <p:spPr>
            <a:xfrm>
              <a:off x="14731512" y="348754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62" name="pl261"/>
            <p:cNvSpPr/>
            <p:nvPr/>
          </p:nvSpPr>
          <p:spPr>
            <a:xfrm>
              <a:off x="14731512" y="2768416"/>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63" name="pl262"/>
            <p:cNvSpPr/>
            <p:nvPr/>
          </p:nvSpPr>
          <p:spPr>
            <a:xfrm>
              <a:off x="1473151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64" name="pl263"/>
            <p:cNvSpPr/>
            <p:nvPr/>
          </p:nvSpPr>
          <p:spPr>
            <a:xfrm>
              <a:off x="14731512" y="4566232"/>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65" name="pl264"/>
            <p:cNvSpPr/>
            <p:nvPr/>
          </p:nvSpPr>
          <p:spPr>
            <a:xfrm>
              <a:off x="14731512" y="384710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66" name="pl265"/>
            <p:cNvSpPr/>
            <p:nvPr/>
          </p:nvSpPr>
          <p:spPr>
            <a:xfrm>
              <a:off x="14731512" y="3127979"/>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67" name="pl266"/>
            <p:cNvSpPr/>
            <p:nvPr/>
          </p:nvSpPr>
          <p:spPr>
            <a:xfrm>
              <a:off x="14731512" y="2408853"/>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68" name="rc267"/>
            <p:cNvSpPr/>
            <p:nvPr/>
          </p:nvSpPr>
          <p:spPr>
            <a:xfrm>
              <a:off x="14771344" y="5249401"/>
              <a:ext cx="238993" cy="3595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9" name="rc268"/>
            <p:cNvSpPr/>
            <p:nvPr/>
          </p:nvSpPr>
          <p:spPr>
            <a:xfrm>
              <a:off x="14771344" y="5249401"/>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0" name="rc269"/>
            <p:cNvSpPr/>
            <p:nvPr/>
          </p:nvSpPr>
          <p:spPr>
            <a:xfrm>
              <a:off x="14771344" y="5249401"/>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1" name="rc270"/>
            <p:cNvSpPr/>
            <p:nvPr/>
          </p:nvSpPr>
          <p:spPr>
            <a:xfrm>
              <a:off x="14771344" y="4242625"/>
              <a:ext cx="238993" cy="100677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2" name="rc271"/>
            <p:cNvSpPr/>
            <p:nvPr/>
          </p:nvSpPr>
          <p:spPr>
            <a:xfrm>
              <a:off x="1503689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3" name="rc272"/>
            <p:cNvSpPr/>
            <p:nvPr/>
          </p:nvSpPr>
          <p:spPr>
            <a:xfrm>
              <a:off x="1503689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4" name="rc273"/>
            <p:cNvSpPr/>
            <p:nvPr/>
          </p:nvSpPr>
          <p:spPr>
            <a:xfrm>
              <a:off x="1503689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5" name="rc274"/>
            <p:cNvSpPr/>
            <p:nvPr/>
          </p:nvSpPr>
          <p:spPr>
            <a:xfrm>
              <a:off x="15036893" y="4817926"/>
              <a:ext cx="238993" cy="46743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6" name="rc275"/>
            <p:cNvSpPr/>
            <p:nvPr/>
          </p:nvSpPr>
          <p:spPr>
            <a:xfrm>
              <a:off x="1530244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7" name="rc276"/>
            <p:cNvSpPr/>
            <p:nvPr/>
          </p:nvSpPr>
          <p:spPr>
            <a:xfrm>
              <a:off x="1530244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8" name="rc277"/>
            <p:cNvSpPr/>
            <p:nvPr/>
          </p:nvSpPr>
          <p:spPr>
            <a:xfrm>
              <a:off x="1530244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9" name="rc278"/>
            <p:cNvSpPr/>
            <p:nvPr/>
          </p:nvSpPr>
          <p:spPr>
            <a:xfrm>
              <a:off x="15302442" y="4781969"/>
              <a:ext cx="238993" cy="50338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0" name="rc279"/>
            <p:cNvSpPr/>
            <p:nvPr/>
          </p:nvSpPr>
          <p:spPr>
            <a:xfrm>
              <a:off x="15567991" y="5249401"/>
              <a:ext cx="238993" cy="3595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1" name="rc280"/>
            <p:cNvSpPr/>
            <p:nvPr/>
          </p:nvSpPr>
          <p:spPr>
            <a:xfrm>
              <a:off x="15567991" y="5249401"/>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2" name="rc281"/>
            <p:cNvSpPr/>
            <p:nvPr/>
          </p:nvSpPr>
          <p:spPr>
            <a:xfrm>
              <a:off x="15567991" y="5249401"/>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3" name="rc282"/>
            <p:cNvSpPr/>
            <p:nvPr/>
          </p:nvSpPr>
          <p:spPr>
            <a:xfrm>
              <a:off x="15567991" y="4746013"/>
              <a:ext cx="238993" cy="50338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4" name="rc283"/>
            <p:cNvSpPr/>
            <p:nvPr/>
          </p:nvSpPr>
          <p:spPr>
            <a:xfrm>
              <a:off x="15833539"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5" name="rc284"/>
            <p:cNvSpPr/>
            <p:nvPr/>
          </p:nvSpPr>
          <p:spPr>
            <a:xfrm>
              <a:off x="15833539"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6" name="rc285"/>
            <p:cNvSpPr/>
            <p:nvPr/>
          </p:nvSpPr>
          <p:spPr>
            <a:xfrm>
              <a:off x="15833539"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7" name="rc286"/>
            <p:cNvSpPr/>
            <p:nvPr/>
          </p:nvSpPr>
          <p:spPr>
            <a:xfrm>
              <a:off x="15833539" y="4746013"/>
              <a:ext cx="238993" cy="53934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8" name="pg287"/>
            <p:cNvSpPr/>
            <p:nvPr/>
          </p:nvSpPr>
          <p:spPr>
            <a:xfrm>
              <a:off x="15571008"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89" name="tx288"/>
            <p:cNvSpPr/>
            <p:nvPr/>
          </p:nvSpPr>
          <p:spPr>
            <a:xfrm>
              <a:off x="15695890"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 case(s)</a:t>
              </a:r>
            </a:p>
          </p:txBody>
        </p:sp>
        <p:sp>
          <p:nvSpPr>
            <p:cNvPr id="290" name="pg289"/>
            <p:cNvSpPr/>
            <p:nvPr/>
          </p:nvSpPr>
          <p:spPr>
            <a:xfrm>
              <a:off x="16247291"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91" name="rc290"/>
            <p:cNvSpPr/>
            <p:nvPr/>
          </p:nvSpPr>
          <p:spPr>
            <a:xfrm>
              <a:off x="14731512" y="2153563"/>
              <a:ext cx="3239694" cy="3131794"/>
            </a:xfrm>
            <a:prstGeom prst="rect">
              <a:avLst/>
            </a:prstGeom>
            <a:ln w="13550" cap="rnd">
              <a:solidFill>
                <a:srgbClr val="333333">
                  <a:alpha val="100000"/>
                </a:srgbClr>
              </a:solidFill>
              <a:prstDash val="solid"/>
              <a:round/>
            </a:ln>
          </p:spPr>
          <p:txBody>
            <a:bodyPr/>
            <a:lstStyle/>
            <a:p/>
          </p:txBody>
        </p:sp>
        <p:sp>
          <p:nvSpPr>
            <p:cNvPr id="292" name="tx291"/>
            <p:cNvSpPr/>
            <p:nvPr/>
          </p:nvSpPr>
          <p:spPr>
            <a:xfrm>
              <a:off x="311005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93" name="tx292"/>
            <p:cNvSpPr/>
            <p:nvPr/>
          </p:nvSpPr>
          <p:spPr>
            <a:xfrm>
              <a:off x="634974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94" name="tx293"/>
            <p:cNvSpPr/>
            <p:nvPr/>
          </p:nvSpPr>
          <p:spPr>
            <a:xfrm>
              <a:off x="958944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95" name="tx294"/>
            <p:cNvSpPr/>
            <p:nvPr/>
          </p:nvSpPr>
          <p:spPr>
            <a:xfrm>
              <a:off x="1282913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96" name="tx295"/>
            <p:cNvSpPr/>
            <p:nvPr/>
          </p:nvSpPr>
          <p:spPr>
            <a:xfrm>
              <a:off x="1606883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97" name="pl296"/>
            <p:cNvSpPr/>
            <p:nvPr/>
          </p:nvSpPr>
          <p:spPr>
            <a:xfrm>
              <a:off x="193206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8" name="pl297"/>
            <p:cNvSpPr/>
            <p:nvPr/>
          </p:nvSpPr>
          <p:spPr>
            <a:xfrm>
              <a:off x="21976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9" name="pl298"/>
            <p:cNvSpPr/>
            <p:nvPr/>
          </p:nvSpPr>
          <p:spPr>
            <a:xfrm>
              <a:off x="24631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0" name="pl299"/>
            <p:cNvSpPr/>
            <p:nvPr/>
          </p:nvSpPr>
          <p:spPr>
            <a:xfrm>
              <a:off x="27287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1" name="pl300"/>
            <p:cNvSpPr/>
            <p:nvPr/>
          </p:nvSpPr>
          <p:spPr>
            <a:xfrm>
              <a:off x="29942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2" name="pl301"/>
            <p:cNvSpPr/>
            <p:nvPr/>
          </p:nvSpPr>
          <p:spPr>
            <a:xfrm>
              <a:off x="3259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pl302"/>
            <p:cNvSpPr/>
            <p:nvPr/>
          </p:nvSpPr>
          <p:spPr>
            <a:xfrm>
              <a:off x="3525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pl303"/>
            <p:cNvSpPr/>
            <p:nvPr/>
          </p:nvSpPr>
          <p:spPr>
            <a:xfrm>
              <a:off x="37909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4056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pl305"/>
            <p:cNvSpPr/>
            <p:nvPr/>
          </p:nvSpPr>
          <p:spPr>
            <a:xfrm>
              <a:off x="432200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45875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4853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tx308"/>
            <p:cNvSpPr/>
            <p:nvPr/>
          </p:nvSpPr>
          <p:spPr>
            <a:xfrm rot="-5400000">
              <a:off x="185127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10" name="tx309"/>
            <p:cNvSpPr/>
            <p:nvPr/>
          </p:nvSpPr>
          <p:spPr>
            <a:xfrm rot="-5400000">
              <a:off x="210701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11" name="tx310"/>
            <p:cNvSpPr/>
            <p:nvPr/>
          </p:nvSpPr>
          <p:spPr>
            <a:xfrm rot="-5400000">
              <a:off x="237265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12" name="tx311"/>
            <p:cNvSpPr/>
            <p:nvPr/>
          </p:nvSpPr>
          <p:spPr>
            <a:xfrm rot="-5400000">
              <a:off x="263633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13" name="tx312"/>
            <p:cNvSpPr/>
            <p:nvPr/>
          </p:nvSpPr>
          <p:spPr>
            <a:xfrm rot="-5400000">
              <a:off x="287123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14" name="tx313"/>
            <p:cNvSpPr/>
            <p:nvPr/>
          </p:nvSpPr>
          <p:spPr>
            <a:xfrm rot="-5400000">
              <a:off x="3179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15" name="tx314"/>
            <p:cNvSpPr/>
            <p:nvPr/>
          </p:nvSpPr>
          <p:spPr>
            <a:xfrm rot="-5400000">
              <a:off x="347426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16" name="tx315"/>
            <p:cNvSpPr/>
            <p:nvPr/>
          </p:nvSpPr>
          <p:spPr>
            <a:xfrm rot="-5400000">
              <a:off x="367765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17" name="tx316"/>
            <p:cNvSpPr/>
            <p:nvPr/>
          </p:nvSpPr>
          <p:spPr>
            <a:xfrm rot="-5400000">
              <a:off x="394315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18" name="tx317"/>
            <p:cNvSpPr/>
            <p:nvPr/>
          </p:nvSpPr>
          <p:spPr>
            <a:xfrm rot="-5400000">
              <a:off x="4245125"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19" name="tx318"/>
            <p:cNvSpPr/>
            <p:nvPr/>
          </p:nvSpPr>
          <p:spPr>
            <a:xfrm rot="-5400000">
              <a:off x="449205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20" name="tx319"/>
            <p:cNvSpPr/>
            <p:nvPr/>
          </p:nvSpPr>
          <p:spPr>
            <a:xfrm rot="-5400000">
              <a:off x="475760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21" name="pl320"/>
            <p:cNvSpPr/>
            <p:nvPr/>
          </p:nvSpPr>
          <p:spPr>
            <a:xfrm>
              <a:off x="51717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pl321"/>
            <p:cNvSpPr/>
            <p:nvPr/>
          </p:nvSpPr>
          <p:spPr>
            <a:xfrm>
              <a:off x="54373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3" name="pl322"/>
            <p:cNvSpPr/>
            <p:nvPr/>
          </p:nvSpPr>
          <p:spPr>
            <a:xfrm>
              <a:off x="57028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4" name="pl323"/>
            <p:cNvSpPr/>
            <p:nvPr/>
          </p:nvSpPr>
          <p:spPr>
            <a:xfrm>
              <a:off x="59684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5" name="pl324"/>
            <p:cNvSpPr/>
            <p:nvPr/>
          </p:nvSpPr>
          <p:spPr>
            <a:xfrm>
              <a:off x="62339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6" name="pl325"/>
            <p:cNvSpPr/>
            <p:nvPr/>
          </p:nvSpPr>
          <p:spPr>
            <a:xfrm>
              <a:off x="64995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pl326"/>
            <p:cNvSpPr/>
            <p:nvPr/>
          </p:nvSpPr>
          <p:spPr>
            <a:xfrm>
              <a:off x="6765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327"/>
            <p:cNvSpPr/>
            <p:nvPr/>
          </p:nvSpPr>
          <p:spPr>
            <a:xfrm>
              <a:off x="70305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28"/>
            <p:cNvSpPr/>
            <p:nvPr/>
          </p:nvSpPr>
          <p:spPr>
            <a:xfrm>
              <a:off x="72961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329"/>
            <p:cNvSpPr/>
            <p:nvPr/>
          </p:nvSpPr>
          <p:spPr>
            <a:xfrm>
              <a:off x="75616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30"/>
            <p:cNvSpPr/>
            <p:nvPr/>
          </p:nvSpPr>
          <p:spPr>
            <a:xfrm>
              <a:off x="78272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31"/>
            <p:cNvSpPr/>
            <p:nvPr/>
          </p:nvSpPr>
          <p:spPr>
            <a:xfrm>
              <a:off x="8092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tx332"/>
            <p:cNvSpPr/>
            <p:nvPr/>
          </p:nvSpPr>
          <p:spPr>
            <a:xfrm rot="-5400000">
              <a:off x="509097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34" name="tx333"/>
            <p:cNvSpPr/>
            <p:nvPr/>
          </p:nvSpPr>
          <p:spPr>
            <a:xfrm rot="-5400000">
              <a:off x="534671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35" name="tx334"/>
            <p:cNvSpPr/>
            <p:nvPr/>
          </p:nvSpPr>
          <p:spPr>
            <a:xfrm rot="-5400000">
              <a:off x="561234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36" name="tx335"/>
            <p:cNvSpPr/>
            <p:nvPr/>
          </p:nvSpPr>
          <p:spPr>
            <a:xfrm rot="-5400000">
              <a:off x="587603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37" name="tx336"/>
            <p:cNvSpPr/>
            <p:nvPr/>
          </p:nvSpPr>
          <p:spPr>
            <a:xfrm rot="-5400000">
              <a:off x="611093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38" name="tx337"/>
            <p:cNvSpPr/>
            <p:nvPr/>
          </p:nvSpPr>
          <p:spPr>
            <a:xfrm rot="-5400000">
              <a:off x="641871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39" name="tx338"/>
            <p:cNvSpPr/>
            <p:nvPr/>
          </p:nvSpPr>
          <p:spPr>
            <a:xfrm rot="-5400000">
              <a:off x="671395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40" name="tx339"/>
            <p:cNvSpPr/>
            <p:nvPr/>
          </p:nvSpPr>
          <p:spPr>
            <a:xfrm rot="-5400000">
              <a:off x="691734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41" name="tx340"/>
            <p:cNvSpPr/>
            <p:nvPr/>
          </p:nvSpPr>
          <p:spPr>
            <a:xfrm rot="-5400000">
              <a:off x="718285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42" name="tx341"/>
            <p:cNvSpPr/>
            <p:nvPr/>
          </p:nvSpPr>
          <p:spPr>
            <a:xfrm rot="-5400000">
              <a:off x="74848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43" name="tx342"/>
            <p:cNvSpPr/>
            <p:nvPr/>
          </p:nvSpPr>
          <p:spPr>
            <a:xfrm rot="-5400000">
              <a:off x="773174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44" name="tx343"/>
            <p:cNvSpPr/>
            <p:nvPr/>
          </p:nvSpPr>
          <p:spPr>
            <a:xfrm rot="-5400000">
              <a:off x="79972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45" name="pl344"/>
            <p:cNvSpPr/>
            <p:nvPr/>
          </p:nvSpPr>
          <p:spPr>
            <a:xfrm>
              <a:off x="84114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pl345"/>
            <p:cNvSpPr/>
            <p:nvPr/>
          </p:nvSpPr>
          <p:spPr>
            <a:xfrm>
              <a:off x="86770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7" name="pl346"/>
            <p:cNvSpPr/>
            <p:nvPr/>
          </p:nvSpPr>
          <p:spPr>
            <a:xfrm>
              <a:off x="89425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8" name="pl347"/>
            <p:cNvSpPr/>
            <p:nvPr/>
          </p:nvSpPr>
          <p:spPr>
            <a:xfrm>
              <a:off x="9208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9" name="pl348"/>
            <p:cNvSpPr/>
            <p:nvPr/>
          </p:nvSpPr>
          <p:spPr>
            <a:xfrm>
              <a:off x="94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0" name="pl349"/>
            <p:cNvSpPr/>
            <p:nvPr/>
          </p:nvSpPr>
          <p:spPr>
            <a:xfrm>
              <a:off x="97391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pl350"/>
            <p:cNvSpPr/>
            <p:nvPr/>
          </p:nvSpPr>
          <p:spPr>
            <a:xfrm>
              <a:off x="100047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pl351"/>
            <p:cNvSpPr/>
            <p:nvPr/>
          </p:nvSpPr>
          <p:spPr>
            <a:xfrm>
              <a:off x="102702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pl352"/>
            <p:cNvSpPr/>
            <p:nvPr/>
          </p:nvSpPr>
          <p:spPr>
            <a:xfrm>
              <a:off x="1053584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4" name="pl353"/>
            <p:cNvSpPr/>
            <p:nvPr/>
          </p:nvSpPr>
          <p:spPr>
            <a:xfrm>
              <a:off x="108013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5" name="pl354"/>
            <p:cNvSpPr/>
            <p:nvPr/>
          </p:nvSpPr>
          <p:spPr>
            <a:xfrm>
              <a:off x="11066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6" name="pl355"/>
            <p:cNvSpPr/>
            <p:nvPr/>
          </p:nvSpPr>
          <p:spPr>
            <a:xfrm>
              <a:off x="113324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7" name="tx356"/>
            <p:cNvSpPr/>
            <p:nvPr/>
          </p:nvSpPr>
          <p:spPr>
            <a:xfrm rot="-5400000">
              <a:off x="833066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58" name="tx357"/>
            <p:cNvSpPr/>
            <p:nvPr/>
          </p:nvSpPr>
          <p:spPr>
            <a:xfrm rot="-5400000">
              <a:off x="858640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59" name="tx358"/>
            <p:cNvSpPr/>
            <p:nvPr/>
          </p:nvSpPr>
          <p:spPr>
            <a:xfrm rot="-5400000">
              <a:off x="885204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60" name="tx359"/>
            <p:cNvSpPr/>
            <p:nvPr/>
          </p:nvSpPr>
          <p:spPr>
            <a:xfrm rot="-5400000">
              <a:off x="911572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61" name="tx360"/>
            <p:cNvSpPr/>
            <p:nvPr/>
          </p:nvSpPr>
          <p:spPr>
            <a:xfrm rot="-5400000">
              <a:off x="935062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62" name="tx361"/>
            <p:cNvSpPr/>
            <p:nvPr/>
          </p:nvSpPr>
          <p:spPr>
            <a:xfrm rot="-5400000">
              <a:off x="965841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63" name="tx362"/>
            <p:cNvSpPr/>
            <p:nvPr/>
          </p:nvSpPr>
          <p:spPr>
            <a:xfrm rot="-5400000">
              <a:off x="995365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64" name="tx363"/>
            <p:cNvSpPr/>
            <p:nvPr/>
          </p:nvSpPr>
          <p:spPr>
            <a:xfrm rot="-5400000">
              <a:off x="1015704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65" name="tx364"/>
            <p:cNvSpPr/>
            <p:nvPr/>
          </p:nvSpPr>
          <p:spPr>
            <a:xfrm rot="-5400000">
              <a:off x="1042254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66" name="tx365"/>
            <p:cNvSpPr/>
            <p:nvPr/>
          </p:nvSpPr>
          <p:spPr>
            <a:xfrm rot="-5400000">
              <a:off x="1072451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67" name="tx366"/>
            <p:cNvSpPr/>
            <p:nvPr/>
          </p:nvSpPr>
          <p:spPr>
            <a:xfrm rot="-5400000">
              <a:off x="1097144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68" name="tx367"/>
            <p:cNvSpPr/>
            <p:nvPr/>
          </p:nvSpPr>
          <p:spPr>
            <a:xfrm rot="-5400000">
              <a:off x="1123699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69" name="pl368"/>
            <p:cNvSpPr/>
            <p:nvPr/>
          </p:nvSpPr>
          <p:spPr>
            <a:xfrm>
              <a:off x="1165114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0" name="pl369"/>
            <p:cNvSpPr/>
            <p:nvPr/>
          </p:nvSpPr>
          <p:spPr>
            <a:xfrm>
              <a:off x="119166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1" name="pl370"/>
            <p:cNvSpPr/>
            <p:nvPr/>
          </p:nvSpPr>
          <p:spPr>
            <a:xfrm>
              <a:off x="121822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2" name="pl371"/>
            <p:cNvSpPr/>
            <p:nvPr/>
          </p:nvSpPr>
          <p:spPr>
            <a:xfrm>
              <a:off x="12447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3" name="pl372"/>
            <p:cNvSpPr/>
            <p:nvPr/>
          </p:nvSpPr>
          <p:spPr>
            <a:xfrm>
              <a:off x="12713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4" name="pl373"/>
            <p:cNvSpPr/>
            <p:nvPr/>
          </p:nvSpPr>
          <p:spPr>
            <a:xfrm>
              <a:off x="129788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5" name="pl374"/>
            <p:cNvSpPr/>
            <p:nvPr/>
          </p:nvSpPr>
          <p:spPr>
            <a:xfrm>
              <a:off x="132444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6" name="pl375"/>
            <p:cNvSpPr/>
            <p:nvPr/>
          </p:nvSpPr>
          <p:spPr>
            <a:xfrm>
              <a:off x="135099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7" name="pl376"/>
            <p:cNvSpPr/>
            <p:nvPr/>
          </p:nvSpPr>
          <p:spPr>
            <a:xfrm>
              <a:off x="13775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8" name="pl377"/>
            <p:cNvSpPr/>
            <p:nvPr/>
          </p:nvSpPr>
          <p:spPr>
            <a:xfrm>
              <a:off x="140410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9" name="pl378"/>
            <p:cNvSpPr/>
            <p:nvPr/>
          </p:nvSpPr>
          <p:spPr>
            <a:xfrm>
              <a:off x="143066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0" name="pl379"/>
            <p:cNvSpPr/>
            <p:nvPr/>
          </p:nvSpPr>
          <p:spPr>
            <a:xfrm>
              <a:off x="145721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1" name="tx380"/>
            <p:cNvSpPr/>
            <p:nvPr/>
          </p:nvSpPr>
          <p:spPr>
            <a:xfrm rot="-5400000">
              <a:off x="1157036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82" name="tx381"/>
            <p:cNvSpPr/>
            <p:nvPr/>
          </p:nvSpPr>
          <p:spPr>
            <a:xfrm rot="-5400000">
              <a:off x="1182610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83" name="tx382"/>
            <p:cNvSpPr/>
            <p:nvPr/>
          </p:nvSpPr>
          <p:spPr>
            <a:xfrm rot="-5400000">
              <a:off x="120917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84" name="tx383"/>
            <p:cNvSpPr/>
            <p:nvPr/>
          </p:nvSpPr>
          <p:spPr>
            <a:xfrm rot="-5400000">
              <a:off x="1235542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85" name="tx384"/>
            <p:cNvSpPr/>
            <p:nvPr/>
          </p:nvSpPr>
          <p:spPr>
            <a:xfrm rot="-5400000">
              <a:off x="1259032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86" name="tx385"/>
            <p:cNvSpPr/>
            <p:nvPr/>
          </p:nvSpPr>
          <p:spPr>
            <a:xfrm rot="-5400000">
              <a:off x="1289810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87" name="tx386"/>
            <p:cNvSpPr/>
            <p:nvPr/>
          </p:nvSpPr>
          <p:spPr>
            <a:xfrm rot="-5400000">
              <a:off x="1319334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88" name="tx387"/>
            <p:cNvSpPr/>
            <p:nvPr/>
          </p:nvSpPr>
          <p:spPr>
            <a:xfrm rot="-5400000">
              <a:off x="1339673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89" name="tx388"/>
            <p:cNvSpPr/>
            <p:nvPr/>
          </p:nvSpPr>
          <p:spPr>
            <a:xfrm rot="-5400000">
              <a:off x="1366224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90" name="tx389"/>
            <p:cNvSpPr/>
            <p:nvPr/>
          </p:nvSpPr>
          <p:spPr>
            <a:xfrm rot="-5400000">
              <a:off x="1396420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91" name="tx390"/>
            <p:cNvSpPr/>
            <p:nvPr/>
          </p:nvSpPr>
          <p:spPr>
            <a:xfrm rot="-5400000">
              <a:off x="1421113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92" name="tx391"/>
            <p:cNvSpPr/>
            <p:nvPr/>
          </p:nvSpPr>
          <p:spPr>
            <a:xfrm rot="-5400000">
              <a:off x="1447668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93" name="pl392"/>
            <p:cNvSpPr/>
            <p:nvPr/>
          </p:nvSpPr>
          <p:spPr>
            <a:xfrm>
              <a:off x="148908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4" name="pl393"/>
            <p:cNvSpPr/>
            <p:nvPr/>
          </p:nvSpPr>
          <p:spPr>
            <a:xfrm>
              <a:off x="151563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5" name="pl394"/>
            <p:cNvSpPr/>
            <p:nvPr/>
          </p:nvSpPr>
          <p:spPr>
            <a:xfrm>
              <a:off x="15421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6" name="pl395"/>
            <p:cNvSpPr/>
            <p:nvPr/>
          </p:nvSpPr>
          <p:spPr>
            <a:xfrm>
              <a:off x="156874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7" name="pl396"/>
            <p:cNvSpPr/>
            <p:nvPr/>
          </p:nvSpPr>
          <p:spPr>
            <a:xfrm>
              <a:off x="159530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8" name="pl397"/>
            <p:cNvSpPr/>
            <p:nvPr/>
          </p:nvSpPr>
          <p:spPr>
            <a:xfrm>
              <a:off x="162185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9" name="pl398"/>
            <p:cNvSpPr/>
            <p:nvPr/>
          </p:nvSpPr>
          <p:spPr>
            <a:xfrm>
              <a:off x="164841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0" name="pl399"/>
            <p:cNvSpPr/>
            <p:nvPr/>
          </p:nvSpPr>
          <p:spPr>
            <a:xfrm>
              <a:off x="167496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1" name="pl400"/>
            <p:cNvSpPr/>
            <p:nvPr/>
          </p:nvSpPr>
          <p:spPr>
            <a:xfrm>
              <a:off x="170152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2" name="pl401"/>
            <p:cNvSpPr/>
            <p:nvPr/>
          </p:nvSpPr>
          <p:spPr>
            <a:xfrm>
              <a:off x="172807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3" name="pl402"/>
            <p:cNvSpPr/>
            <p:nvPr/>
          </p:nvSpPr>
          <p:spPr>
            <a:xfrm>
              <a:off x="175463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4" name="pl403"/>
            <p:cNvSpPr/>
            <p:nvPr/>
          </p:nvSpPr>
          <p:spPr>
            <a:xfrm>
              <a:off x="178118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5" name="tx404"/>
            <p:cNvSpPr/>
            <p:nvPr/>
          </p:nvSpPr>
          <p:spPr>
            <a:xfrm rot="-5400000">
              <a:off x="1481005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406" name="tx405"/>
            <p:cNvSpPr/>
            <p:nvPr/>
          </p:nvSpPr>
          <p:spPr>
            <a:xfrm rot="-5400000">
              <a:off x="1506579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407" name="tx406"/>
            <p:cNvSpPr/>
            <p:nvPr/>
          </p:nvSpPr>
          <p:spPr>
            <a:xfrm rot="-5400000">
              <a:off x="1533143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408" name="tx407"/>
            <p:cNvSpPr/>
            <p:nvPr/>
          </p:nvSpPr>
          <p:spPr>
            <a:xfrm rot="-5400000">
              <a:off x="1559511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09" name="tx408"/>
            <p:cNvSpPr/>
            <p:nvPr/>
          </p:nvSpPr>
          <p:spPr>
            <a:xfrm rot="-5400000">
              <a:off x="1583001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10" name="tx409"/>
            <p:cNvSpPr/>
            <p:nvPr/>
          </p:nvSpPr>
          <p:spPr>
            <a:xfrm rot="-5400000">
              <a:off x="1613780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11" name="tx410"/>
            <p:cNvSpPr/>
            <p:nvPr/>
          </p:nvSpPr>
          <p:spPr>
            <a:xfrm rot="-5400000">
              <a:off x="16433042"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12" name="tx411"/>
            <p:cNvSpPr/>
            <p:nvPr/>
          </p:nvSpPr>
          <p:spPr>
            <a:xfrm rot="-5400000">
              <a:off x="1663643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13" name="tx412"/>
            <p:cNvSpPr/>
            <p:nvPr/>
          </p:nvSpPr>
          <p:spPr>
            <a:xfrm rot="-5400000">
              <a:off x="169019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14" name="tx413"/>
            <p:cNvSpPr/>
            <p:nvPr/>
          </p:nvSpPr>
          <p:spPr>
            <a:xfrm rot="-5400000">
              <a:off x="1720390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15" name="tx414"/>
            <p:cNvSpPr/>
            <p:nvPr/>
          </p:nvSpPr>
          <p:spPr>
            <a:xfrm rot="-5400000">
              <a:off x="1745083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16" name="tx415"/>
            <p:cNvSpPr/>
            <p:nvPr/>
          </p:nvSpPr>
          <p:spPr>
            <a:xfrm rot="-5400000">
              <a:off x="1771638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17" name="tx416"/>
            <p:cNvSpPr/>
            <p:nvPr/>
          </p:nvSpPr>
          <p:spPr>
            <a:xfrm>
              <a:off x="1294238" y="5200079"/>
              <a:ext cx="190648"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18" name="tx417"/>
            <p:cNvSpPr/>
            <p:nvPr/>
          </p:nvSpPr>
          <p:spPr>
            <a:xfrm>
              <a:off x="1230614" y="4480953"/>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a:t>
              </a:r>
            </a:p>
          </p:txBody>
        </p:sp>
        <p:sp>
          <p:nvSpPr>
            <p:cNvPr id="419" name="tx418"/>
            <p:cNvSpPr/>
            <p:nvPr/>
          </p:nvSpPr>
          <p:spPr>
            <a:xfrm>
              <a:off x="1230614" y="3761827"/>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40</a:t>
              </a:r>
            </a:p>
          </p:txBody>
        </p:sp>
        <p:sp>
          <p:nvSpPr>
            <p:cNvPr id="420" name="tx419"/>
            <p:cNvSpPr/>
            <p:nvPr/>
          </p:nvSpPr>
          <p:spPr>
            <a:xfrm>
              <a:off x="1230614" y="3042701"/>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60</a:t>
              </a:r>
            </a:p>
          </p:txBody>
        </p:sp>
        <p:sp>
          <p:nvSpPr>
            <p:cNvPr id="421" name="tx420"/>
            <p:cNvSpPr/>
            <p:nvPr/>
          </p:nvSpPr>
          <p:spPr>
            <a:xfrm>
              <a:off x="1230614" y="2323575"/>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80</a:t>
              </a:r>
            </a:p>
          </p:txBody>
        </p:sp>
        <p:sp>
          <p:nvSpPr>
            <p:cNvPr id="422" name="pl421"/>
            <p:cNvSpPr/>
            <p:nvPr/>
          </p:nvSpPr>
          <p:spPr>
            <a:xfrm>
              <a:off x="1737938"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3" name="pl422"/>
            <p:cNvSpPr/>
            <p:nvPr/>
          </p:nvSpPr>
          <p:spPr>
            <a:xfrm>
              <a:off x="1737938" y="456623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4" name="pl423"/>
            <p:cNvSpPr/>
            <p:nvPr/>
          </p:nvSpPr>
          <p:spPr>
            <a:xfrm>
              <a:off x="1737938" y="384710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5" name="pl424"/>
            <p:cNvSpPr/>
            <p:nvPr/>
          </p:nvSpPr>
          <p:spPr>
            <a:xfrm>
              <a:off x="1737938" y="312797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6" name="pl425"/>
            <p:cNvSpPr/>
            <p:nvPr/>
          </p:nvSpPr>
          <p:spPr>
            <a:xfrm>
              <a:off x="1737938" y="240885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7" name="tx426"/>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28" name="rc427"/>
            <p:cNvSpPr/>
            <p:nvPr/>
          </p:nvSpPr>
          <p:spPr>
            <a:xfrm>
              <a:off x="18110385" y="2153563"/>
              <a:ext cx="1753945" cy="1236458"/>
            </a:xfrm>
            <a:prstGeom prst="rect">
              <a:avLst/>
            </a:prstGeom>
            <a:solidFill>
              <a:srgbClr val="FFFFFF">
                <a:alpha val="100000"/>
              </a:srgbClr>
            </a:solidFill>
          </p:spPr>
          <p:txBody>
            <a:bodyPr/>
            <a:lstStyle/>
            <a:p/>
          </p:txBody>
        </p:sp>
        <p:sp>
          <p:nvSpPr>
            <p:cNvPr id="429" name="rc428"/>
            <p:cNvSpPr/>
            <p:nvPr/>
          </p:nvSpPr>
          <p:spPr>
            <a:xfrm>
              <a:off x="18179974" y="2223153"/>
              <a:ext cx="274319" cy="274319"/>
            </a:xfrm>
            <a:prstGeom prst="rect">
              <a:avLst/>
            </a:prstGeom>
            <a:solidFill>
              <a:srgbClr val="FFFFFF">
                <a:alpha val="100000"/>
              </a:srgbClr>
            </a:solidFill>
          </p:spPr>
          <p:txBody>
            <a:bodyPr/>
            <a:lstStyle/>
            <a:p/>
          </p:txBody>
        </p:sp>
        <p:sp>
          <p:nvSpPr>
            <p:cNvPr id="430" name="rc429"/>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31" name="rc430"/>
            <p:cNvSpPr/>
            <p:nvPr/>
          </p:nvSpPr>
          <p:spPr>
            <a:xfrm>
              <a:off x="18179974" y="2497473"/>
              <a:ext cx="274319" cy="274319"/>
            </a:xfrm>
            <a:prstGeom prst="rect">
              <a:avLst/>
            </a:prstGeom>
            <a:solidFill>
              <a:srgbClr val="FFFFFF">
                <a:alpha val="100000"/>
              </a:srgbClr>
            </a:solidFill>
          </p:spPr>
          <p:txBody>
            <a:bodyPr/>
            <a:lstStyle/>
            <a:p/>
          </p:txBody>
        </p:sp>
        <p:sp>
          <p:nvSpPr>
            <p:cNvPr id="432" name="rc431"/>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33" name="rc432"/>
            <p:cNvSpPr/>
            <p:nvPr/>
          </p:nvSpPr>
          <p:spPr>
            <a:xfrm>
              <a:off x="18179974" y="2771793"/>
              <a:ext cx="274319" cy="274319"/>
            </a:xfrm>
            <a:prstGeom prst="rect">
              <a:avLst/>
            </a:prstGeom>
            <a:solidFill>
              <a:srgbClr val="FFFFFF">
                <a:alpha val="100000"/>
              </a:srgbClr>
            </a:solidFill>
          </p:spPr>
          <p:txBody>
            <a:bodyPr/>
            <a:lstStyle/>
            <a:p/>
          </p:txBody>
        </p:sp>
        <p:sp>
          <p:nvSpPr>
            <p:cNvPr id="434" name="rc433"/>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5" name="rc434"/>
            <p:cNvSpPr/>
            <p:nvPr/>
          </p:nvSpPr>
          <p:spPr>
            <a:xfrm>
              <a:off x="18179974" y="3046113"/>
              <a:ext cx="274319" cy="274319"/>
            </a:xfrm>
            <a:prstGeom prst="rect">
              <a:avLst/>
            </a:prstGeom>
            <a:solidFill>
              <a:srgbClr val="FFFFFF">
                <a:alpha val="100000"/>
              </a:srgbClr>
            </a:solidFill>
          </p:spPr>
          <p:txBody>
            <a:bodyPr/>
            <a:lstStyle/>
            <a:p/>
          </p:txBody>
        </p:sp>
        <p:sp>
          <p:nvSpPr>
            <p:cNvPr id="436" name="rc435"/>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37" name="tx436"/>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38" name="tx437"/>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39" name="tx438"/>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40" name="tx439"/>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41" name=""/>
          <p:cNvGrpSpPr/>
          <p:nvPr/>
        </p:nvGrpSpPr>
        <p:grpSpPr>
          <a:xfrm>
            <a:off x="6400800" y="6217920"/>
            <a:ext cx="5486400" cy="4251960"/>
            <a:chOff x="6400800" y="6217920"/>
            <a:chExt cx="5486400" cy="4251960"/>
          </a:xfrm>
        </p:grpSpPr>
        <p:sp>
          <p:nvSpPr>
            <p:cNvPr id="442"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43"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44" name="rc5"/>
            <p:cNvSpPr/>
            <p:nvPr/>
          </p:nvSpPr>
          <p:spPr>
            <a:xfrm>
              <a:off x="7111254" y="6510025"/>
              <a:ext cx="4234357" cy="2788960"/>
            </a:xfrm>
            <a:prstGeom prst="rect">
              <a:avLst/>
            </a:prstGeom>
            <a:solidFill>
              <a:srgbClr val="FFFFFF">
                <a:alpha val="100000"/>
              </a:srgbClr>
            </a:solidFill>
          </p:spPr>
          <p:txBody>
            <a:bodyPr/>
            <a:lstStyle/>
            <a:p/>
          </p:txBody>
        </p:sp>
        <p:sp>
          <p:nvSpPr>
            <p:cNvPr id="445" name="pl6"/>
            <p:cNvSpPr/>
            <p:nvPr/>
          </p:nvSpPr>
          <p:spPr>
            <a:xfrm>
              <a:off x="7111254" y="8855287"/>
              <a:ext cx="4234357" cy="0"/>
            </a:xfrm>
            <a:custGeom>
              <a:avLst/>
              <a:pathLst>
                <a:path w="4234357" h="0">
                  <a:moveTo>
                    <a:pt x="0" y="0"/>
                  </a:moveTo>
                  <a:lnTo>
                    <a:pt x="4234357" y="0"/>
                  </a:lnTo>
                  <a:lnTo>
                    <a:pt x="4234357" y="0"/>
                  </a:lnTo>
                </a:path>
              </a:pathLst>
            </a:custGeom>
            <a:ln w="6775" cap="flat">
              <a:solidFill>
                <a:srgbClr val="EBEBEB">
                  <a:alpha val="100000"/>
                </a:srgbClr>
              </a:solidFill>
              <a:prstDash val="solid"/>
              <a:round/>
            </a:ln>
          </p:spPr>
          <p:txBody>
            <a:bodyPr/>
            <a:lstStyle/>
            <a:p/>
          </p:txBody>
        </p:sp>
        <p:sp>
          <p:nvSpPr>
            <p:cNvPr id="446" name="pl7"/>
            <p:cNvSpPr/>
            <p:nvPr/>
          </p:nvSpPr>
          <p:spPr>
            <a:xfrm>
              <a:off x="7111254" y="8221432"/>
              <a:ext cx="4234357" cy="0"/>
            </a:xfrm>
            <a:custGeom>
              <a:avLst/>
              <a:pathLst>
                <a:path w="4234357" h="0">
                  <a:moveTo>
                    <a:pt x="0" y="0"/>
                  </a:moveTo>
                  <a:lnTo>
                    <a:pt x="4234357" y="0"/>
                  </a:lnTo>
                  <a:lnTo>
                    <a:pt x="4234357" y="0"/>
                  </a:lnTo>
                </a:path>
              </a:pathLst>
            </a:custGeom>
            <a:ln w="6775" cap="flat">
              <a:solidFill>
                <a:srgbClr val="EBEBEB">
                  <a:alpha val="100000"/>
                </a:srgbClr>
              </a:solidFill>
              <a:prstDash val="solid"/>
              <a:round/>
            </a:ln>
          </p:spPr>
          <p:txBody>
            <a:bodyPr/>
            <a:lstStyle/>
            <a:p/>
          </p:txBody>
        </p:sp>
        <p:sp>
          <p:nvSpPr>
            <p:cNvPr id="447" name="pl8"/>
            <p:cNvSpPr/>
            <p:nvPr/>
          </p:nvSpPr>
          <p:spPr>
            <a:xfrm>
              <a:off x="7111254" y="7587578"/>
              <a:ext cx="4234357" cy="0"/>
            </a:xfrm>
            <a:custGeom>
              <a:avLst/>
              <a:pathLst>
                <a:path w="4234357" h="0">
                  <a:moveTo>
                    <a:pt x="0" y="0"/>
                  </a:moveTo>
                  <a:lnTo>
                    <a:pt x="4234357" y="0"/>
                  </a:lnTo>
                  <a:lnTo>
                    <a:pt x="4234357" y="0"/>
                  </a:lnTo>
                </a:path>
              </a:pathLst>
            </a:custGeom>
            <a:ln w="6775" cap="flat">
              <a:solidFill>
                <a:srgbClr val="EBEBEB">
                  <a:alpha val="100000"/>
                </a:srgbClr>
              </a:solidFill>
              <a:prstDash val="solid"/>
              <a:round/>
            </a:ln>
          </p:spPr>
          <p:txBody>
            <a:bodyPr/>
            <a:lstStyle/>
            <a:p/>
          </p:txBody>
        </p:sp>
        <p:sp>
          <p:nvSpPr>
            <p:cNvPr id="448" name="pl9"/>
            <p:cNvSpPr/>
            <p:nvPr/>
          </p:nvSpPr>
          <p:spPr>
            <a:xfrm>
              <a:off x="7111254" y="6953723"/>
              <a:ext cx="4234357" cy="0"/>
            </a:xfrm>
            <a:custGeom>
              <a:avLst/>
              <a:pathLst>
                <a:path w="4234357" h="0">
                  <a:moveTo>
                    <a:pt x="0" y="0"/>
                  </a:moveTo>
                  <a:lnTo>
                    <a:pt x="4234357" y="0"/>
                  </a:lnTo>
                  <a:lnTo>
                    <a:pt x="4234357" y="0"/>
                  </a:lnTo>
                </a:path>
              </a:pathLst>
            </a:custGeom>
            <a:ln w="6775" cap="flat">
              <a:solidFill>
                <a:srgbClr val="EBEBEB">
                  <a:alpha val="100000"/>
                </a:srgbClr>
              </a:solidFill>
              <a:prstDash val="solid"/>
              <a:round/>
            </a:ln>
          </p:spPr>
          <p:txBody>
            <a:bodyPr/>
            <a:lstStyle/>
            <a:p/>
          </p:txBody>
        </p:sp>
        <p:sp>
          <p:nvSpPr>
            <p:cNvPr id="449" name="pl10"/>
            <p:cNvSpPr/>
            <p:nvPr/>
          </p:nvSpPr>
          <p:spPr>
            <a:xfrm>
              <a:off x="7111254" y="9172214"/>
              <a:ext cx="4234357" cy="0"/>
            </a:xfrm>
            <a:custGeom>
              <a:avLst/>
              <a:pathLst>
                <a:path w="4234357" h="0">
                  <a:moveTo>
                    <a:pt x="0" y="0"/>
                  </a:moveTo>
                  <a:lnTo>
                    <a:pt x="4234357" y="0"/>
                  </a:lnTo>
                  <a:lnTo>
                    <a:pt x="4234357" y="0"/>
                  </a:lnTo>
                </a:path>
              </a:pathLst>
            </a:custGeom>
            <a:ln w="13550" cap="flat">
              <a:solidFill>
                <a:srgbClr val="EBEBEB">
                  <a:alpha val="100000"/>
                </a:srgbClr>
              </a:solidFill>
              <a:prstDash val="solid"/>
              <a:round/>
            </a:ln>
          </p:spPr>
          <p:txBody>
            <a:bodyPr/>
            <a:lstStyle/>
            <a:p/>
          </p:txBody>
        </p:sp>
        <p:sp>
          <p:nvSpPr>
            <p:cNvPr id="450" name="pl11"/>
            <p:cNvSpPr/>
            <p:nvPr/>
          </p:nvSpPr>
          <p:spPr>
            <a:xfrm>
              <a:off x="7111254" y="8538360"/>
              <a:ext cx="4234357" cy="0"/>
            </a:xfrm>
            <a:custGeom>
              <a:avLst/>
              <a:pathLst>
                <a:path w="4234357" h="0">
                  <a:moveTo>
                    <a:pt x="0" y="0"/>
                  </a:moveTo>
                  <a:lnTo>
                    <a:pt x="4234357" y="0"/>
                  </a:lnTo>
                  <a:lnTo>
                    <a:pt x="4234357" y="0"/>
                  </a:lnTo>
                </a:path>
              </a:pathLst>
            </a:custGeom>
            <a:ln w="13550" cap="flat">
              <a:solidFill>
                <a:srgbClr val="EBEBEB">
                  <a:alpha val="100000"/>
                </a:srgbClr>
              </a:solidFill>
              <a:prstDash val="solid"/>
              <a:round/>
            </a:ln>
          </p:spPr>
          <p:txBody>
            <a:bodyPr/>
            <a:lstStyle/>
            <a:p/>
          </p:txBody>
        </p:sp>
        <p:sp>
          <p:nvSpPr>
            <p:cNvPr id="451" name="pl12"/>
            <p:cNvSpPr/>
            <p:nvPr/>
          </p:nvSpPr>
          <p:spPr>
            <a:xfrm>
              <a:off x="7111254" y="7904505"/>
              <a:ext cx="4234357" cy="0"/>
            </a:xfrm>
            <a:custGeom>
              <a:avLst/>
              <a:pathLst>
                <a:path w="4234357" h="0">
                  <a:moveTo>
                    <a:pt x="0" y="0"/>
                  </a:moveTo>
                  <a:lnTo>
                    <a:pt x="4234357" y="0"/>
                  </a:lnTo>
                  <a:lnTo>
                    <a:pt x="4234357" y="0"/>
                  </a:lnTo>
                </a:path>
              </a:pathLst>
            </a:custGeom>
            <a:ln w="13550" cap="flat">
              <a:solidFill>
                <a:srgbClr val="EBEBEB">
                  <a:alpha val="100000"/>
                </a:srgbClr>
              </a:solidFill>
              <a:prstDash val="solid"/>
              <a:round/>
            </a:ln>
          </p:spPr>
          <p:txBody>
            <a:bodyPr/>
            <a:lstStyle/>
            <a:p/>
          </p:txBody>
        </p:sp>
        <p:sp>
          <p:nvSpPr>
            <p:cNvPr id="452" name="pl13"/>
            <p:cNvSpPr/>
            <p:nvPr/>
          </p:nvSpPr>
          <p:spPr>
            <a:xfrm>
              <a:off x="7111254" y="7270650"/>
              <a:ext cx="4234357" cy="0"/>
            </a:xfrm>
            <a:custGeom>
              <a:avLst/>
              <a:pathLst>
                <a:path w="4234357" h="0">
                  <a:moveTo>
                    <a:pt x="0" y="0"/>
                  </a:moveTo>
                  <a:lnTo>
                    <a:pt x="4234357" y="0"/>
                  </a:lnTo>
                  <a:lnTo>
                    <a:pt x="4234357" y="0"/>
                  </a:lnTo>
                </a:path>
              </a:pathLst>
            </a:custGeom>
            <a:ln w="13550" cap="flat">
              <a:solidFill>
                <a:srgbClr val="EBEBEB">
                  <a:alpha val="100000"/>
                </a:srgbClr>
              </a:solidFill>
              <a:prstDash val="solid"/>
              <a:round/>
            </a:ln>
          </p:spPr>
          <p:txBody>
            <a:bodyPr/>
            <a:lstStyle/>
            <a:p/>
          </p:txBody>
        </p:sp>
        <p:sp>
          <p:nvSpPr>
            <p:cNvPr id="453" name="pl14"/>
            <p:cNvSpPr/>
            <p:nvPr/>
          </p:nvSpPr>
          <p:spPr>
            <a:xfrm>
              <a:off x="7111254" y="6636796"/>
              <a:ext cx="4234357" cy="0"/>
            </a:xfrm>
            <a:custGeom>
              <a:avLst/>
              <a:pathLst>
                <a:path w="4234357" h="0">
                  <a:moveTo>
                    <a:pt x="0" y="0"/>
                  </a:moveTo>
                  <a:lnTo>
                    <a:pt x="4234357" y="0"/>
                  </a:lnTo>
                  <a:lnTo>
                    <a:pt x="4234357" y="0"/>
                  </a:lnTo>
                </a:path>
              </a:pathLst>
            </a:custGeom>
            <a:ln w="13550" cap="flat">
              <a:solidFill>
                <a:srgbClr val="EBEBEB">
                  <a:alpha val="100000"/>
                </a:srgbClr>
              </a:solidFill>
              <a:prstDash val="solid"/>
              <a:round/>
            </a:ln>
          </p:spPr>
          <p:txBody>
            <a:bodyPr/>
            <a:lstStyle/>
            <a:p/>
          </p:txBody>
        </p:sp>
        <p:sp>
          <p:nvSpPr>
            <p:cNvPr id="454" name="rc15"/>
            <p:cNvSpPr/>
            <p:nvPr/>
          </p:nvSpPr>
          <p:spPr>
            <a:xfrm>
              <a:off x="8434491" y="7904505"/>
              <a:ext cx="411673" cy="126770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5" name="rc16"/>
            <p:cNvSpPr/>
            <p:nvPr/>
          </p:nvSpPr>
          <p:spPr>
            <a:xfrm>
              <a:off x="9022596" y="7904505"/>
              <a:ext cx="411673" cy="126770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6" name="rc17"/>
            <p:cNvSpPr/>
            <p:nvPr/>
          </p:nvSpPr>
          <p:spPr>
            <a:xfrm>
              <a:off x="9610701" y="6636796"/>
              <a:ext cx="411673" cy="2535418"/>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7" name="rc18"/>
            <p:cNvSpPr/>
            <p:nvPr/>
          </p:nvSpPr>
          <p:spPr>
            <a:xfrm>
              <a:off x="8434491" y="6636796"/>
              <a:ext cx="411673" cy="126770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8" name="rc19"/>
            <p:cNvSpPr/>
            <p:nvPr/>
          </p:nvSpPr>
          <p:spPr>
            <a:xfrm>
              <a:off x="9022596" y="6636796"/>
              <a:ext cx="411673" cy="126770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9" name="rc20"/>
            <p:cNvSpPr/>
            <p:nvPr/>
          </p:nvSpPr>
          <p:spPr>
            <a:xfrm>
              <a:off x="10786912" y="6636796"/>
              <a:ext cx="411673" cy="253541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0" name="rc21"/>
            <p:cNvSpPr/>
            <p:nvPr/>
          </p:nvSpPr>
          <p:spPr>
            <a:xfrm>
              <a:off x="10198807" y="7904505"/>
              <a:ext cx="411673" cy="126770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1" name="pl22"/>
            <p:cNvSpPr/>
            <p:nvPr/>
          </p:nvSpPr>
          <p:spPr>
            <a:xfrm>
              <a:off x="8640328" y="6867288"/>
              <a:ext cx="2352420" cy="2079444"/>
            </a:xfrm>
            <a:custGeom>
              <a:avLst/>
              <a:pathLst>
                <a:path w="2352420" h="2079444">
                  <a:moveTo>
                    <a:pt x="0" y="0"/>
                  </a:moveTo>
                  <a:lnTo>
                    <a:pt x="588105" y="50107"/>
                  </a:lnTo>
                  <a:lnTo>
                    <a:pt x="1176210" y="1135760"/>
                  </a:lnTo>
                  <a:lnTo>
                    <a:pt x="1764315" y="1970878"/>
                  </a:lnTo>
                  <a:lnTo>
                    <a:pt x="2352420" y="2079444"/>
                  </a:lnTo>
                </a:path>
              </a:pathLst>
            </a:custGeom>
            <a:ln w="40651" cap="flat">
              <a:solidFill>
                <a:srgbClr val="000000">
                  <a:alpha val="100000"/>
                </a:srgbClr>
              </a:solidFill>
              <a:prstDash val="solid"/>
              <a:round/>
            </a:ln>
          </p:spPr>
          <p:txBody>
            <a:bodyPr/>
            <a:lstStyle/>
            <a:p/>
          </p:txBody>
        </p:sp>
        <p:sp>
          <p:nvSpPr>
            <p:cNvPr id="462" name="rc23"/>
            <p:cNvSpPr/>
            <p:nvPr/>
          </p:nvSpPr>
          <p:spPr>
            <a:xfrm>
              <a:off x="7111254" y="6510025"/>
              <a:ext cx="4234357" cy="2788960"/>
            </a:xfrm>
            <a:prstGeom prst="rect">
              <a:avLst/>
            </a:prstGeom>
            <a:ln w="13550" cap="rnd">
              <a:solidFill>
                <a:srgbClr val="333333">
                  <a:alpha val="100000"/>
                </a:srgbClr>
              </a:solidFill>
              <a:prstDash val="solid"/>
              <a:round/>
            </a:ln>
          </p:spPr>
          <p:txBody>
            <a:bodyPr/>
            <a:lstStyle/>
            <a:p/>
          </p:txBody>
        </p:sp>
        <p:sp>
          <p:nvSpPr>
            <p:cNvPr id="463" name="tx24"/>
            <p:cNvSpPr/>
            <p:nvPr/>
          </p:nvSpPr>
          <p:spPr>
            <a:xfrm>
              <a:off x="6801340" y="9169908"/>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0.0</a:t>
              </a:r>
            </a:p>
          </p:txBody>
        </p:sp>
        <p:sp>
          <p:nvSpPr>
            <p:cNvPr id="464" name="tx25"/>
            <p:cNvSpPr/>
            <p:nvPr/>
          </p:nvSpPr>
          <p:spPr>
            <a:xfrm>
              <a:off x="6801340" y="8536053"/>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0.5</a:t>
              </a:r>
            </a:p>
          </p:txBody>
        </p:sp>
        <p:sp>
          <p:nvSpPr>
            <p:cNvPr id="465" name="tx26"/>
            <p:cNvSpPr/>
            <p:nvPr/>
          </p:nvSpPr>
          <p:spPr>
            <a:xfrm>
              <a:off x="6801340" y="7902198"/>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a:t>
              </a:r>
            </a:p>
          </p:txBody>
        </p:sp>
        <p:sp>
          <p:nvSpPr>
            <p:cNvPr id="466" name="tx27"/>
            <p:cNvSpPr/>
            <p:nvPr/>
          </p:nvSpPr>
          <p:spPr>
            <a:xfrm>
              <a:off x="6801340" y="7268343"/>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a:t>
              </a:r>
            </a:p>
          </p:txBody>
        </p:sp>
        <p:sp>
          <p:nvSpPr>
            <p:cNvPr id="467" name="tx28"/>
            <p:cNvSpPr/>
            <p:nvPr/>
          </p:nvSpPr>
          <p:spPr>
            <a:xfrm>
              <a:off x="6801340" y="6634489"/>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68" name="pl29"/>
            <p:cNvSpPr/>
            <p:nvPr/>
          </p:nvSpPr>
          <p:spPr>
            <a:xfrm>
              <a:off x="7076460"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9" name="pl30"/>
            <p:cNvSpPr/>
            <p:nvPr/>
          </p:nvSpPr>
          <p:spPr>
            <a:xfrm>
              <a:off x="7076460" y="853836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0" name="pl31"/>
            <p:cNvSpPr/>
            <p:nvPr/>
          </p:nvSpPr>
          <p:spPr>
            <a:xfrm>
              <a:off x="7076460" y="790450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1" name="pl32"/>
            <p:cNvSpPr/>
            <p:nvPr/>
          </p:nvSpPr>
          <p:spPr>
            <a:xfrm>
              <a:off x="7076460" y="727065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2" name="pl33"/>
            <p:cNvSpPr/>
            <p:nvPr/>
          </p:nvSpPr>
          <p:spPr>
            <a:xfrm>
              <a:off x="7076460" y="663679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3" name="pl34"/>
            <p:cNvSpPr/>
            <p:nvPr/>
          </p:nvSpPr>
          <p:spPr>
            <a:xfrm>
              <a:off x="11345612"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4" name="pl35"/>
            <p:cNvSpPr/>
            <p:nvPr/>
          </p:nvSpPr>
          <p:spPr>
            <a:xfrm>
              <a:off x="11345612" y="8337096"/>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5" name="pl36"/>
            <p:cNvSpPr/>
            <p:nvPr/>
          </p:nvSpPr>
          <p:spPr>
            <a:xfrm>
              <a:off x="11345612" y="7501978"/>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6" name="pl37"/>
            <p:cNvSpPr/>
            <p:nvPr/>
          </p:nvSpPr>
          <p:spPr>
            <a:xfrm>
              <a:off x="11345612" y="6666860"/>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7" name="tx38"/>
            <p:cNvSpPr/>
            <p:nvPr/>
          </p:nvSpPr>
          <p:spPr>
            <a:xfrm>
              <a:off x="11443669"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78" name="tx39"/>
            <p:cNvSpPr/>
            <p:nvPr/>
          </p:nvSpPr>
          <p:spPr>
            <a:xfrm>
              <a:off x="11443669" y="833478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a:t>
              </a:r>
            </a:p>
          </p:txBody>
        </p:sp>
        <p:sp>
          <p:nvSpPr>
            <p:cNvPr id="479" name="tx40"/>
            <p:cNvSpPr/>
            <p:nvPr/>
          </p:nvSpPr>
          <p:spPr>
            <a:xfrm>
              <a:off x="11443669" y="7499671"/>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80" name="tx41"/>
            <p:cNvSpPr/>
            <p:nvPr/>
          </p:nvSpPr>
          <p:spPr>
            <a:xfrm>
              <a:off x="11443669" y="6664479"/>
              <a:ext cx="169515"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30</a:t>
              </a:r>
            </a:p>
          </p:txBody>
        </p:sp>
        <p:sp>
          <p:nvSpPr>
            <p:cNvPr id="481" name="pl42"/>
            <p:cNvSpPr/>
            <p:nvPr/>
          </p:nvSpPr>
          <p:spPr>
            <a:xfrm>
              <a:off x="746411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2" name="pl43"/>
            <p:cNvSpPr/>
            <p:nvPr/>
          </p:nvSpPr>
          <p:spPr>
            <a:xfrm>
              <a:off x="805222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3" name="pl44"/>
            <p:cNvSpPr/>
            <p:nvPr/>
          </p:nvSpPr>
          <p:spPr>
            <a:xfrm>
              <a:off x="864032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4" name="pl45"/>
            <p:cNvSpPr/>
            <p:nvPr/>
          </p:nvSpPr>
          <p:spPr>
            <a:xfrm>
              <a:off x="922843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5" name="pl46"/>
            <p:cNvSpPr/>
            <p:nvPr/>
          </p:nvSpPr>
          <p:spPr>
            <a:xfrm>
              <a:off x="981653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6" name="pl47"/>
            <p:cNvSpPr/>
            <p:nvPr/>
          </p:nvSpPr>
          <p:spPr>
            <a:xfrm>
              <a:off x="1040464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7" name="pl48"/>
            <p:cNvSpPr/>
            <p:nvPr/>
          </p:nvSpPr>
          <p:spPr>
            <a:xfrm>
              <a:off x="1099274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8" name="tx49"/>
            <p:cNvSpPr/>
            <p:nvPr/>
          </p:nvSpPr>
          <p:spPr>
            <a:xfrm rot="-2700000">
              <a:off x="7354218"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89" name="tx50"/>
            <p:cNvSpPr/>
            <p:nvPr/>
          </p:nvSpPr>
          <p:spPr>
            <a:xfrm rot="-2700000">
              <a:off x="7902626"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90" name="tx51"/>
            <p:cNvSpPr/>
            <p:nvPr/>
          </p:nvSpPr>
          <p:spPr>
            <a:xfrm rot="-2700000">
              <a:off x="8490073"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91" name="tx52"/>
            <p:cNvSpPr/>
            <p:nvPr/>
          </p:nvSpPr>
          <p:spPr>
            <a:xfrm rot="-2700000">
              <a:off x="8933488"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92" name="tx53"/>
            <p:cNvSpPr/>
            <p:nvPr/>
          </p:nvSpPr>
          <p:spPr>
            <a:xfrm rot="-2700000">
              <a:off x="9521593"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93" name="tx54"/>
            <p:cNvSpPr/>
            <p:nvPr/>
          </p:nvSpPr>
          <p:spPr>
            <a:xfrm rot="-2700000">
              <a:off x="10109672"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494" name="tx55"/>
            <p:cNvSpPr/>
            <p:nvPr/>
          </p:nvSpPr>
          <p:spPr>
            <a:xfrm rot="-2700000">
              <a:off x="10809847"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95" name="tx56"/>
            <p:cNvSpPr/>
            <p:nvPr/>
          </p:nvSpPr>
          <p:spPr>
            <a:xfrm>
              <a:off x="9228433"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496" name="tx57"/>
            <p:cNvSpPr/>
            <p:nvPr/>
          </p:nvSpPr>
          <p:spPr>
            <a:xfrm>
              <a:off x="8411181"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497" name="tx58"/>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498" name="tx59"/>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499" name="rc60"/>
            <p:cNvSpPr/>
            <p:nvPr/>
          </p:nvSpPr>
          <p:spPr>
            <a:xfrm>
              <a:off x="7131544" y="10217410"/>
              <a:ext cx="1051268" cy="182880"/>
            </a:xfrm>
            <a:prstGeom prst="rect">
              <a:avLst/>
            </a:prstGeom>
            <a:solidFill>
              <a:srgbClr val="FFFFFF">
                <a:alpha val="100000"/>
              </a:srgbClr>
            </a:solidFill>
          </p:spPr>
          <p:txBody>
            <a:bodyPr/>
            <a:lstStyle/>
            <a:p/>
          </p:txBody>
        </p:sp>
        <p:sp>
          <p:nvSpPr>
            <p:cNvPr id="500" name="rc61"/>
            <p:cNvSpPr/>
            <p:nvPr/>
          </p:nvSpPr>
          <p:spPr>
            <a:xfrm>
              <a:off x="7131544" y="10217410"/>
              <a:ext cx="182879" cy="182880"/>
            </a:xfrm>
            <a:prstGeom prst="rect">
              <a:avLst/>
            </a:prstGeom>
            <a:solidFill>
              <a:srgbClr val="FFFFFF">
                <a:alpha val="100000"/>
              </a:srgbClr>
            </a:solidFill>
          </p:spPr>
          <p:txBody>
            <a:bodyPr/>
            <a:lstStyle/>
            <a:p/>
          </p:txBody>
        </p:sp>
        <p:sp>
          <p:nvSpPr>
            <p:cNvPr id="501" name="pl62"/>
            <p:cNvSpPr/>
            <p:nvPr/>
          </p:nvSpPr>
          <p:spPr>
            <a:xfrm>
              <a:off x="7149832" y="10308850"/>
              <a:ext cx="146304" cy="0"/>
            </a:xfrm>
            <a:custGeom>
              <a:avLst/>
              <a:pathLst>
                <a:path w="146304" h="0">
                  <a:moveTo>
                    <a:pt x="0" y="0"/>
                  </a:moveTo>
                  <a:lnTo>
                    <a:pt x="146304" y="0"/>
                  </a:lnTo>
                </a:path>
              </a:pathLst>
            </a:custGeom>
            <a:ln w="40651" cap="flat">
              <a:solidFill>
                <a:srgbClr val="000000">
                  <a:alpha val="100000"/>
                </a:srgbClr>
              </a:solidFill>
              <a:prstDash val="solid"/>
              <a:round/>
            </a:ln>
          </p:spPr>
          <p:txBody>
            <a:bodyPr/>
            <a:lstStyle/>
            <a:p/>
          </p:txBody>
        </p:sp>
        <p:sp>
          <p:nvSpPr>
            <p:cNvPr id="502" name="tx63"/>
            <p:cNvSpPr/>
            <p:nvPr/>
          </p:nvSpPr>
          <p:spPr>
            <a:xfrm>
              <a:off x="7422424"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503" name="rc64"/>
            <p:cNvSpPr/>
            <p:nvPr/>
          </p:nvSpPr>
          <p:spPr>
            <a:xfrm>
              <a:off x="8362812" y="10217410"/>
              <a:ext cx="2962509" cy="182880"/>
            </a:xfrm>
            <a:prstGeom prst="rect">
              <a:avLst/>
            </a:prstGeom>
            <a:solidFill>
              <a:srgbClr val="FFFFFF">
                <a:alpha val="100000"/>
              </a:srgbClr>
            </a:solidFill>
          </p:spPr>
          <p:txBody>
            <a:bodyPr/>
            <a:lstStyle/>
            <a:p/>
          </p:txBody>
        </p:sp>
        <p:sp>
          <p:nvSpPr>
            <p:cNvPr id="504" name="rc65"/>
            <p:cNvSpPr/>
            <p:nvPr/>
          </p:nvSpPr>
          <p:spPr>
            <a:xfrm>
              <a:off x="8362812" y="10217410"/>
              <a:ext cx="182880" cy="182880"/>
            </a:xfrm>
            <a:prstGeom prst="rect">
              <a:avLst/>
            </a:prstGeom>
            <a:solidFill>
              <a:srgbClr val="FFFFFF">
                <a:alpha val="100000"/>
              </a:srgbClr>
            </a:solidFill>
          </p:spPr>
          <p:txBody>
            <a:bodyPr/>
            <a:lstStyle/>
            <a:p/>
          </p:txBody>
        </p:sp>
        <p:sp>
          <p:nvSpPr>
            <p:cNvPr id="505" name="rc66"/>
            <p:cNvSpPr/>
            <p:nvPr/>
          </p:nvSpPr>
          <p:spPr>
            <a:xfrm>
              <a:off x="8371812" y="10226410"/>
              <a:ext cx="164879"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06" name="rc67"/>
            <p:cNvSpPr/>
            <p:nvPr/>
          </p:nvSpPr>
          <p:spPr>
            <a:xfrm>
              <a:off x="9288853" y="10217410"/>
              <a:ext cx="182879" cy="182880"/>
            </a:xfrm>
            <a:prstGeom prst="rect">
              <a:avLst/>
            </a:prstGeom>
            <a:solidFill>
              <a:srgbClr val="FFFFFF">
                <a:alpha val="100000"/>
              </a:srgbClr>
            </a:solidFill>
          </p:spPr>
          <p:txBody>
            <a:bodyPr/>
            <a:lstStyle/>
            <a:p/>
          </p:txBody>
        </p:sp>
        <p:sp>
          <p:nvSpPr>
            <p:cNvPr id="507" name="rc68"/>
            <p:cNvSpPr/>
            <p:nvPr/>
          </p:nvSpPr>
          <p:spPr>
            <a:xfrm>
              <a:off x="9297853" y="10226410"/>
              <a:ext cx="164880"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508" name="rc69"/>
            <p:cNvSpPr/>
            <p:nvPr/>
          </p:nvSpPr>
          <p:spPr>
            <a:xfrm>
              <a:off x="10291095" y="10217410"/>
              <a:ext cx="182879" cy="182880"/>
            </a:xfrm>
            <a:prstGeom prst="rect">
              <a:avLst/>
            </a:prstGeom>
            <a:solidFill>
              <a:srgbClr val="FFFFFF">
                <a:alpha val="100000"/>
              </a:srgbClr>
            </a:solidFill>
          </p:spPr>
          <p:txBody>
            <a:bodyPr/>
            <a:lstStyle/>
            <a:p/>
          </p:txBody>
        </p:sp>
        <p:sp>
          <p:nvSpPr>
            <p:cNvPr id="509" name="rc70"/>
            <p:cNvSpPr/>
            <p:nvPr/>
          </p:nvSpPr>
          <p:spPr>
            <a:xfrm>
              <a:off x="10300095" y="10226410"/>
              <a:ext cx="164880"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10" name="tx71"/>
            <p:cNvSpPr/>
            <p:nvPr/>
          </p:nvSpPr>
          <p:spPr>
            <a:xfrm>
              <a:off x="8653692"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11" name="tx72"/>
            <p:cNvSpPr/>
            <p:nvPr/>
          </p:nvSpPr>
          <p:spPr>
            <a:xfrm>
              <a:off x="9579733"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512" name="tx73"/>
            <p:cNvSpPr/>
            <p:nvPr/>
          </p:nvSpPr>
          <p:spPr>
            <a:xfrm>
              <a:off x="10581975"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13" name="tx74"/>
            <p:cNvSpPr/>
            <p:nvPr/>
          </p:nvSpPr>
          <p:spPr>
            <a:xfrm>
              <a:off x="6600135"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14" name=""/>
          <p:cNvGrpSpPr/>
          <p:nvPr/>
        </p:nvGrpSpPr>
        <p:grpSpPr>
          <a:xfrm>
            <a:off x="12527280" y="6217920"/>
            <a:ext cx="5486400" cy="4297680"/>
            <a:chOff x="12527280" y="6217920"/>
            <a:chExt cx="5486400" cy="4297680"/>
          </a:xfrm>
        </p:grpSpPr>
        <p:sp>
          <p:nvSpPr>
            <p:cNvPr id="515"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16"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17"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18"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19"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0"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1"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2"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3"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4"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5"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6"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7"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8"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9" name="pl17"/>
            <p:cNvSpPr/>
            <p:nvPr/>
          </p:nvSpPr>
          <p:spPr>
            <a:xfrm>
              <a:off x="13329440" y="6740492"/>
              <a:ext cx="4502097" cy="332897"/>
            </a:xfrm>
            <a:custGeom>
              <a:avLst/>
              <a:pathLst>
                <a:path w="4502097" h="332897">
                  <a:moveTo>
                    <a:pt x="0" y="76822"/>
                  </a:moveTo>
                  <a:lnTo>
                    <a:pt x="187587" y="25607"/>
                  </a:lnTo>
                  <a:lnTo>
                    <a:pt x="375174" y="25607"/>
                  </a:lnTo>
                  <a:lnTo>
                    <a:pt x="562762" y="25607"/>
                  </a:lnTo>
                  <a:lnTo>
                    <a:pt x="750349" y="0"/>
                  </a:lnTo>
                  <a:lnTo>
                    <a:pt x="937937" y="0"/>
                  </a:lnTo>
                  <a:lnTo>
                    <a:pt x="1125524" y="0"/>
                  </a:lnTo>
                  <a:lnTo>
                    <a:pt x="1313111" y="0"/>
                  </a:lnTo>
                  <a:lnTo>
                    <a:pt x="1500699" y="25607"/>
                  </a:lnTo>
                  <a:lnTo>
                    <a:pt x="1688286" y="25607"/>
                  </a:lnTo>
                  <a:lnTo>
                    <a:pt x="1875874" y="25607"/>
                  </a:lnTo>
                  <a:lnTo>
                    <a:pt x="2063461" y="51214"/>
                  </a:lnTo>
                  <a:lnTo>
                    <a:pt x="2251048" y="51214"/>
                  </a:lnTo>
                  <a:lnTo>
                    <a:pt x="2438636" y="51214"/>
                  </a:lnTo>
                  <a:lnTo>
                    <a:pt x="2626223" y="76822"/>
                  </a:lnTo>
                  <a:lnTo>
                    <a:pt x="2813811" y="76822"/>
                  </a:lnTo>
                  <a:lnTo>
                    <a:pt x="3001398" y="76822"/>
                  </a:lnTo>
                  <a:lnTo>
                    <a:pt x="3188985" y="76822"/>
                  </a:lnTo>
                  <a:lnTo>
                    <a:pt x="3376573" y="230467"/>
                  </a:lnTo>
                  <a:lnTo>
                    <a:pt x="3564160" y="204859"/>
                  </a:lnTo>
                  <a:lnTo>
                    <a:pt x="3751748" y="128037"/>
                  </a:lnTo>
                  <a:lnTo>
                    <a:pt x="3939335" y="179252"/>
                  </a:lnTo>
                  <a:lnTo>
                    <a:pt x="4126923" y="230467"/>
                  </a:lnTo>
                  <a:lnTo>
                    <a:pt x="4314510" y="281682"/>
                  </a:lnTo>
                  <a:lnTo>
                    <a:pt x="4502097" y="332897"/>
                  </a:lnTo>
                </a:path>
              </a:pathLst>
            </a:custGeom>
            <a:ln w="32521" cap="flat">
              <a:solidFill>
                <a:srgbClr val="5EB0E8">
                  <a:alpha val="100000"/>
                </a:srgbClr>
              </a:solidFill>
              <a:prstDash val="solid"/>
              <a:round/>
            </a:ln>
          </p:spPr>
          <p:txBody>
            <a:bodyPr/>
            <a:lstStyle/>
            <a:p/>
          </p:txBody>
        </p:sp>
        <p:sp>
          <p:nvSpPr>
            <p:cNvPr id="530" name="pl18"/>
            <p:cNvSpPr/>
            <p:nvPr/>
          </p:nvSpPr>
          <p:spPr>
            <a:xfrm>
              <a:off x="13329440" y="6689277"/>
              <a:ext cx="4502097" cy="614579"/>
            </a:xfrm>
            <a:custGeom>
              <a:avLst/>
              <a:pathLst>
                <a:path w="4502097" h="614579">
                  <a:moveTo>
                    <a:pt x="0" y="230467"/>
                  </a:moveTo>
                  <a:lnTo>
                    <a:pt x="187587" y="358504"/>
                  </a:lnTo>
                  <a:lnTo>
                    <a:pt x="375174" y="102429"/>
                  </a:lnTo>
                  <a:lnTo>
                    <a:pt x="562762" y="51214"/>
                  </a:lnTo>
                  <a:lnTo>
                    <a:pt x="750349" y="25607"/>
                  </a:lnTo>
                  <a:lnTo>
                    <a:pt x="937937" y="0"/>
                  </a:lnTo>
                  <a:lnTo>
                    <a:pt x="1125524" y="0"/>
                  </a:lnTo>
                  <a:lnTo>
                    <a:pt x="1313111" y="51214"/>
                  </a:lnTo>
                  <a:lnTo>
                    <a:pt x="1500699" y="25607"/>
                  </a:lnTo>
                  <a:lnTo>
                    <a:pt x="1688286" y="51214"/>
                  </a:lnTo>
                  <a:lnTo>
                    <a:pt x="1875874" y="76822"/>
                  </a:lnTo>
                  <a:lnTo>
                    <a:pt x="2063461" y="76822"/>
                  </a:lnTo>
                  <a:lnTo>
                    <a:pt x="2251048" y="102429"/>
                  </a:lnTo>
                  <a:lnTo>
                    <a:pt x="2438636" y="153644"/>
                  </a:lnTo>
                  <a:lnTo>
                    <a:pt x="2626223" y="128037"/>
                  </a:lnTo>
                  <a:lnTo>
                    <a:pt x="2813811" y="153644"/>
                  </a:lnTo>
                  <a:lnTo>
                    <a:pt x="3001398" y="153644"/>
                  </a:lnTo>
                  <a:lnTo>
                    <a:pt x="3188985" y="179252"/>
                  </a:lnTo>
                  <a:lnTo>
                    <a:pt x="3376573" y="256074"/>
                  </a:lnTo>
                  <a:lnTo>
                    <a:pt x="3564160" y="204859"/>
                  </a:lnTo>
                  <a:lnTo>
                    <a:pt x="3751748" y="281682"/>
                  </a:lnTo>
                  <a:lnTo>
                    <a:pt x="3939335" y="358504"/>
                  </a:lnTo>
                  <a:lnTo>
                    <a:pt x="4126923" y="435327"/>
                  </a:lnTo>
                  <a:lnTo>
                    <a:pt x="4314510" y="537757"/>
                  </a:lnTo>
                  <a:lnTo>
                    <a:pt x="4502097" y="614579"/>
                  </a:lnTo>
                </a:path>
              </a:pathLst>
            </a:custGeom>
            <a:ln w="32521" cap="flat">
              <a:solidFill>
                <a:srgbClr val="00A173">
                  <a:alpha val="100000"/>
                </a:srgbClr>
              </a:solidFill>
              <a:prstDash val="solid"/>
              <a:round/>
            </a:ln>
          </p:spPr>
          <p:txBody>
            <a:bodyPr/>
            <a:lstStyle/>
            <a:p/>
          </p:txBody>
        </p:sp>
        <p:sp>
          <p:nvSpPr>
            <p:cNvPr id="531"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32"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33"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34"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35"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36"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37"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8"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9"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0"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1"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2"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3"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4"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5"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6"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7"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8"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9"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0"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1"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2"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3"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4"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5"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6"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7"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8"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9"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0"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1"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2"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3"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4"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5"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6"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7"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8"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69"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70"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71"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72"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73"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74"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75"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76"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77"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78"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79"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80"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81"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82"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83"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84"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85"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86"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87"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88"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89"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90"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91"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92"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93"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94" name="rc82"/>
            <p:cNvSpPr/>
            <p:nvPr/>
          </p:nvSpPr>
          <p:spPr>
            <a:xfrm>
              <a:off x="14005791" y="9941072"/>
              <a:ext cx="3149396" cy="504938"/>
            </a:xfrm>
            <a:prstGeom prst="rect">
              <a:avLst/>
            </a:prstGeom>
            <a:solidFill>
              <a:srgbClr val="FFFFFF">
                <a:alpha val="100000"/>
              </a:srgbClr>
            </a:solidFill>
          </p:spPr>
          <p:txBody>
            <a:bodyPr/>
            <a:lstStyle/>
            <a:p/>
          </p:txBody>
        </p:sp>
        <p:sp>
          <p:nvSpPr>
            <p:cNvPr id="595"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96"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97"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98"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99"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600"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601"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602"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603"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Eswatini</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772732" y="2153563"/>
              <a:ext cx="3239694" cy="3131794"/>
            </a:xfrm>
            <a:prstGeom prst="rect">
              <a:avLst/>
            </a:prstGeom>
            <a:solidFill>
              <a:srgbClr val="FFFFFF">
                <a:alpha val="100000"/>
              </a:srgbClr>
            </a:solidFill>
          </p:spPr>
          <p:txBody>
            <a:bodyPr/>
            <a:lstStyle/>
            <a:p/>
          </p:txBody>
        </p:sp>
        <p:sp>
          <p:nvSpPr>
            <p:cNvPr id="7" name="pl6"/>
            <p:cNvSpPr/>
            <p:nvPr/>
          </p:nvSpPr>
          <p:spPr>
            <a:xfrm>
              <a:off x="1772732" y="482207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8" name="pl7"/>
            <p:cNvSpPr/>
            <p:nvPr/>
          </p:nvSpPr>
          <p:spPr>
            <a:xfrm>
              <a:off x="1772732" y="389550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9" name="pl8"/>
            <p:cNvSpPr/>
            <p:nvPr/>
          </p:nvSpPr>
          <p:spPr>
            <a:xfrm>
              <a:off x="1772732" y="296894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0" name="pl9"/>
            <p:cNvSpPr/>
            <p:nvPr/>
          </p:nvSpPr>
          <p:spPr>
            <a:xfrm>
              <a:off x="177273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1" name="pl10"/>
            <p:cNvSpPr/>
            <p:nvPr/>
          </p:nvSpPr>
          <p:spPr>
            <a:xfrm>
              <a:off x="1772732" y="4358791"/>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2" name="pl11"/>
            <p:cNvSpPr/>
            <p:nvPr/>
          </p:nvSpPr>
          <p:spPr>
            <a:xfrm>
              <a:off x="1772732" y="343222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3" name="pl12"/>
            <p:cNvSpPr/>
            <p:nvPr/>
          </p:nvSpPr>
          <p:spPr>
            <a:xfrm>
              <a:off x="1772732" y="2505659"/>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4" name="rc13"/>
            <p:cNvSpPr/>
            <p:nvPr/>
          </p:nvSpPr>
          <p:spPr>
            <a:xfrm>
              <a:off x="181256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 name="rc14"/>
            <p:cNvSpPr/>
            <p:nvPr/>
          </p:nvSpPr>
          <p:spPr>
            <a:xfrm>
              <a:off x="181256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 name="rc15"/>
            <p:cNvSpPr/>
            <p:nvPr/>
          </p:nvSpPr>
          <p:spPr>
            <a:xfrm>
              <a:off x="181256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 name="rc16"/>
            <p:cNvSpPr/>
            <p:nvPr/>
          </p:nvSpPr>
          <p:spPr>
            <a:xfrm>
              <a:off x="1812565" y="4822075"/>
              <a:ext cx="238993" cy="4632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 name="rc17"/>
            <p:cNvSpPr/>
            <p:nvPr/>
          </p:nvSpPr>
          <p:spPr>
            <a:xfrm>
              <a:off x="207811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 name="rc18"/>
            <p:cNvSpPr/>
            <p:nvPr/>
          </p:nvSpPr>
          <p:spPr>
            <a:xfrm>
              <a:off x="207811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 name="rc19"/>
            <p:cNvSpPr/>
            <p:nvPr/>
          </p:nvSpPr>
          <p:spPr>
            <a:xfrm>
              <a:off x="207811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 name="rc20"/>
            <p:cNvSpPr/>
            <p:nvPr/>
          </p:nvSpPr>
          <p:spPr>
            <a:xfrm>
              <a:off x="2078113" y="4729418"/>
              <a:ext cx="238993" cy="5559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 name="rc21"/>
            <p:cNvSpPr/>
            <p:nvPr/>
          </p:nvSpPr>
          <p:spPr>
            <a:xfrm>
              <a:off x="234366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 name="rc22"/>
            <p:cNvSpPr/>
            <p:nvPr/>
          </p:nvSpPr>
          <p:spPr>
            <a:xfrm>
              <a:off x="234366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 name="rc23"/>
            <p:cNvSpPr/>
            <p:nvPr/>
          </p:nvSpPr>
          <p:spPr>
            <a:xfrm>
              <a:off x="234366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 name="rc24"/>
            <p:cNvSpPr/>
            <p:nvPr/>
          </p:nvSpPr>
          <p:spPr>
            <a:xfrm>
              <a:off x="2343662" y="5192701"/>
              <a:ext cx="238993" cy="926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 name="rc25"/>
            <p:cNvSpPr/>
            <p:nvPr/>
          </p:nvSpPr>
          <p:spPr>
            <a:xfrm>
              <a:off x="260921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 name="rc26"/>
            <p:cNvSpPr/>
            <p:nvPr/>
          </p:nvSpPr>
          <p:spPr>
            <a:xfrm>
              <a:off x="260921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 name="rc27"/>
            <p:cNvSpPr/>
            <p:nvPr/>
          </p:nvSpPr>
          <p:spPr>
            <a:xfrm>
              <a:off x="260921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 name="rc28"/>
            <p:cNvSpPr/>
            <p:nvPr/>
          </p:nvSpPr>
          <p:spPr>
            <a:xfrm>
              <a:off x="2609211" y="5100044"/>
              <a:ext cx="238993" cy="1853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0" name="rc29"/>
            <p:cNvSpPr/>
            <p:nvPr/>
          </p:nvSpPr>
          <p:spPr>
            <a:xfrm>
              <a:off x="287476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1" name="rc30"/>
            <p:cNvSpPr/>
            <p:nvPr/>
          </p:nvSpPr>
          <p:spPr>
            <a:xfrm>
              <a:off x="287476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2" name="rc31"/>
            <p:cNvSpPr/>
            <p:nvPr/>
          </p:nvSpPr>
          <p:spPr>
            <a:xfrm>
              <a:off x="287476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3" name="rc32"/>
            <p:cNvSpPr/>
            <p:nvPr/>
          </p:nvSpPr>
          <p:spPr>
            <a:xfrm>
              <a:off x="2874760" y="4822075"/>
              <a:ext cx="238993" cy="4632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4" name="rc33"/>
            <p:cNvSpPr/>
            <p:nvPr/>
          </p:nvSpPr>
          <p:spPr>
            <a:xfrm>
              <a:off x="3140309"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5" name="rc34"/>
            <p:cNvSpPr/>
            <p:nvPr/>
          </p:nvSpPr>
          <p:spPr>
            <a:xfrm>
              <a:off x="3140309"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6" name="rc35"/>
            <p:cNvSpPr/>
            <p:nvPr/>
          </p:nvSpPr>
          <p:spPr>
            <a:xfrm>
              <a:off x="3140309"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7" name="rc36"/>
            <p:cNvSpPr/>
            <p:nvPr/>
          </p:nvSpPr>
          <p:spPr>
            <a:xfrm>
              <a:off x="3140309" y="4729418"/>
              <a:ext cx="238993" cy="5559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8" name="rc37"/>
            <p:cNvSpPr/>
            <p:nvPr/>
          </p:nvSpPr>
          <p:spPr>
            <a:xfrm>
              <a:off x="340585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9" name="rc38"/>
            <p:cNvSpPr/>
            <p:nvPr/>
          </p:nvSpPr>
          <p:spPr>
            <a:xfrm>
              <a:off x="340585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 name="rc39"/>
            <p:cNvSpPr/>
            <p:nvPr/>
          </p:nvSpPr>
          <p:spPr>
            <a:xfrm>
              <a:off x="340585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1" name="rc40"/>
            <p:cNvSpPr/>
            <p:nvPr/>
          </p:nvSpPr>
          <p:spPr>
            <a:xfrm>
              <a:off x="3405857" y="4822075"/>
              <a:ext cx="238993" cy="4632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 name="rc41"/>
            <p:cNvSpPr/>
            <p:nvPr/>
          </p:nvSpPr>
          <p:spPr>
            <a:xfrm>
              <a:off x="367140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3" name="rc42"/>
            <p:cNvSpPr/>
            <p:nvPr/>
          </p:nvSpPr>
          <p:spPr>
            <a:xfrm>
              <a:off x="367140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 name="rc43"/>
            <p:cNvSpPr/>
            <p:nvPr/>
          </p:nvSpPr>
          <p:spPr>
            <a:xfrm>
              <a:off x="367140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5" name="rc44"/>
            <p:cNvSpPr/>
            <p:nvPr/>
          </p:nvSpPr>
          <p:spPr>
            <a:xfrm>
              <a:off x="3671406" y="4914731"/>
              <a:ext cx="238993" cy="3706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6" name="rc45"/>
            <p:cNvSpPr/>
            <p:nvPr/>
          </p:nvSpPr>
          <p:spPr>
            <a:xfrm>
              <a:off x="393695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7" name="rc46"/>
            <p:cNvSpPr/>
            <p:nvPr/>
          </p:nvSpPr>
          <p:spPr>
            <a:xfrm>
              <a:off x="393695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 name="rc47"/>
            <p:cNvSpPr/>
            <p:nvPr/>
          </p:nvSpPr>
          <p:spPr>
            <a:xfrm>
              <a:off x="393695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9" name="rc48"/>
            <p:cNvSpPr/>
            <p:nvPr/>
          </p:nvSpPr>
          <p:spPr>
            <a:xfrm>
              <a:off x="3936955" y="5007388"/>
              <a:ext cx="238993" cy="2779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0" name="rc49"/>
            <p:cNvSpPr/>
            <p:nvPr/>
          </p:nvSpPr>
          <p:spPr>
            <a:xfrm>
              <a:off x="4202504"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1" name="rc50"/>
            <p:cNvSpPr/>
            <p:nvPr/>
          </p:nvSpPr>
          <p:spPr>
            <a:xfrm>
              <a:off x="4202504"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2" name="rc51"/>
            <p:cNvSpPr/>
            <p:nvPr/>
          </p:nvSpPr>
          <p:spPr>
            <a:xfrm>
              <a:off x="4202504"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3" name="rc52"/>
            <p:cNvSpPr/>
            <p:nvPr/>
          </p:nvSpPr>
          <p:spPr>
            <a:xfrm>
              <a:off x="4202504" y="4266135"/>
              <a:ext cx="238993" cy="101922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4" name="rc53"/>
            <p:cNvSpPr/>
            <p:nvPr/>
          </p:nvSpPr>
          <p:spPr>
            <a:xfrm>
              <a:off x="446805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5" name="rc54"/>
            <p:cNvSpPr/>
            <p:nvPr/>
          </p:nvSpPr>
          <p:spPr>
            <a:xfrm>
              <a:off x="446805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6" name="rc55"/>
            <p:cNvSpPr/>
            <p:nvPr/>
          </p:nvSpPr>
          <p:spPr>
            <a:xfrm>
              <a:off x="446805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7" name="rc56"/>
            <p:cNvSpPr/>
            <p:nvPr/>
          </p:nvSpPr>
          <p:spPr>
            <a:xfrm>
              <a:off x="4468052" y="4358791"/>
              <a:ext cx="238993" cy="92656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8" name="rc57"/>
            <p:cNvSpPr/>
            <p:nvPr/>
          </p:nvSpPr>
          <p:spPr>
            <a:xfrm>
              <a:off x="473360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9" name="rc58"/>
            <p:cNvSpPr/>
            <p:nvPr/>
          </p:nvSpPr>
          <p:spPr>
            <a:xfrm>
              <a:off x="473360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0" name="rc59"/>
            <p:cNvSpPr/>
            <p:nvPr/>
          </p:nvSpPr>
          <p:spPr>
            <a:xfrm>
              <a:off x="473360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1" name="rc60"/>
            <p:cNvSpPr/>
            <p:nvPr/>
          </p:nvSpPr>
          <p:spPr>
            <a:xfrm>
              <a:off x="4733601" y="4914731"/>
              <a:ext cx="238993" cy="3706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2" name="pg61"/>
            <p:cNvSpPr/>
            <p:nvPr/>
          </p:nvSpPr>
          <p:spPr>
            <a:xfrm>
              <a:off x="2636323"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3" name="tx62"/>
            <p:cNvSpPr/>
            <p:nvPr/>
          </p:nvSpPr>
          <p:spPr>
            <a:xfrm>
              <a:off x="2761205"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64" name="pg63"/>
            <p:cNvSpPr/>
            <p:nvPr/>
          </p:nvSpPr>
          <p:spPr>
            <a:xfrm>
              <a:off x="2778492" y="2394471"/>
              <a:ext cx="1228175" cy="311602"/>
            </a:xfrm>
            <a:custGeom>
              <a:avLst/>
              <a:pathLst>
                <a:path w="1228175" h="311602">
                  <a:moveTo>
                    <a:pt x="26017" y="311602"/>
                  </a:moveTo>
                  <a:lnTo>
                    <a:pt x="1202157" y="311602"/>
                  </a:lnTo>
                  <a:lnTo>
                    <a:pt x="1201110" y="311581"/>
                  </a:lnTo>
                  <a:lnTo>
                    <a:pt x="1205293" y="311412"/>
                  </a:lnTo>
                  <a:lnTo>
                    <a:pt x="1209396" y="310575"/>
                  </a:lnTo>
                  <a:lnTo>
                    <a:pt x="1213311" y="309090"/>
                  </a:lnTo>
                  <a:lnTo>
                    <a:pt x="1216937" y="306996"/>
                  </a:lnTo>
                  <a:lnTo>
                    <a:pt x="1220180" y="304348"/>
                  </a:lnTo>
                  <a:lnTo>
                    <a:pt x="1222957" y="301214"/>
                  </a:lnTo>
                  <a:lnTo>
                    <a:pt x="1225194" y="297675"/>
                  </a:lnTo>
                  <a:lnTo>
                    <a:pt x="1226836" y="293823"/>
                  </a:lnTo>
                  <a:lnTo>
                    <a:pt x="1227838" y="289758"/>
                  </a:lnTo>
                  <a:lnTo>
                    <a:pt x="1228175" y="285585"/>
                  </a:lnTo>
                  <a:lnTo>
                    <a:pt x="1228175" y="26017"/>
                  </a:lnTo>
                  <a:lnTo>
                    <a:pt x="1227838" y="21843"/>
                  </a:lnTo>
                  <a:lnTo>
                    <a:pt x="1226836" y="17778"/>
                  </a:lnTo>
                  <a:lnTo>
                    <a:pt x="1225194" y="13926"/>
                  </a:lnTo>
                  <a:lnTo>
                    <a:pt x="1222957" y="10387"/>
                  </a:lnTo>
                  <a:lnTo>
                    <a:pt x="1220180" y="7253"/>
                  </a:lnTo>
                  <a:lnTo>
                    <a:pt x="1216937" y="4605"/>
                  </a:lnTo>
                  <a:lnTo>
                    <a:pt x="1213311" y="2511"/>
                  </a:lnTo>
                  <a:lnTo>
                    <a:pt x="1209396" y="1027"/>
                  </a:lnTo>
                  <a:lnTo>
                    <a:pt x="1205293" y="189"/>
                  </a:lnTo>
                  <a:lnTo>
                    <a:pt x="120215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5" name="tx64"/>
            <p:cNvSpPr/>
            <p:nvPr/>
          </p:nvSpPr>
          <p:spPr>
            <a:xfrm>
              <a:off x="2882561" y="2466357"/>
              <a:ext cx="102003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64 case(s)</a:t>
              </a:r>
            </a:p>
          </p:txBody>
        </p:sp>
        <p:sp>
          <p:nvSpPr>
            <p:cNvPr id="66" name="rc65"/>
            <p:cNvSpPr/>
            <p:nvPr/>
          </p:nvSpPr>
          <p:spPr>
            <a:xfrm>
              <a:off x="1772732" y="2153563"/>
              <a:ext cx="3239694" cy="3131794"/>
            </a:xfrm>
            <a:prstGeom prst="rect">
              <a:avLst/>
            </a:prstGeom>
            <a:ln w="13550" cap="rnd">
              <a:solidFill>
                <a:srgbClr val="333333">
                  <a:alpha val="100000"/>
                </a:srgbClr>
              </a:solidFill>
              <a:prstDash val="solid"/>
              <a:round/>
            </a:ln>
          </p:spPr>
          <p:txBody>
            <a:bodyPr/>
            <a:lstStyle/>
            <a:p/>
          </p:txBody>
        </p:sp>
        <p:sp>
          <p:nvSpPr>
            <p:cNvPr id="67" name="rc66"/>
            <p:cNvSpPr/>
            <p:nvPr/>
          </p:nvSpPr>
          <p:spPr>
            <a:xfrm>
              <a:off x="5012427" y="2153563"/>
              <a:ext cx="3239694" cy="3131794"/>
            </a:xfrm>
            <a:prstGeom prst="rect">
              <a:avLst/>
            </a:prstGeom>
            <a:solidFill>
              <a:srgbClr val="FFFFFF">
                <a:alpha val="100000"/>
              </a:srgbClr>
            </a:solidFill>
          </p:spPr>
          <p:txBody>
            <a:bodyPr/>
            <a:lstStyle/>
            <a:p/>
          </p:txBody>
        </p:sp>
        <p:sp>
          <p:nvSpPr>
            <p:cNvPr id="68" name="pl67"/>
            <p:cNvSpPr/>
            <p:nvPr/>
          </p:nvSpPr>
          <p:spPr>
            <a:xfrm>
              <a:off x="5012427" y="482207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69" name="pl68"/>
            <p:cNvSpPr/>
            <p:nvPr/>
          </p:nvSpPr>
          <p:spPr>
            <a:xfrm>
              <a:off x="5012427" y="389550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70" name="pl69"/>
            <p:cNvSpPr/>
            <p:nvPr/>
          </p:nvSpPr>
          <p:spPr>
            <a:xfrm>
              <a:off x="5012427" y="296894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71" name="pl70"/>
            <p:cNvSpPr/>
            <p:nvPr/>
          </p:nvSpPr>
          <p:spPr>
            <a:xfrm>
              <a:off x="5012427"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2" name="pl71"/>
            <p:cNvSpPr/>
            <p:nvPr/>
          </p:nvSpPr>
          <p:spPr>
            <a:xfrm>
              <a:off x="5012427" y="4358791"/>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3" name="pl72"/>
            <p:cNvSpPr/>
            <p:nvPr/>
          </p:nvSpPr>
          <p:spPr>
            <a:xfrm>
              <a:off x="5012427" y="343222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4" name="pl73"/>
            <p:cNvSpPr/>
            <p:nvPr/>
          </p:nvSpPr>
          <p:spPr>
            <a:xfrm>
              <a:off x="5012427" y="2505659"/>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5" name="rc74"/>
            <p:cNvSpPr/>
            <p:nvPr/>
          </p:nvSpPr>
          <p:spPr>
            <a:xfrm>
              <a:off x="505226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6" name="rc75"/>
            <p:cNvSpPr/>
            <p:nvPr/>
          </p:nvSpPr>
          <p:spPr>
            <a:xfrm>
              <a:off x="505226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7" name="rc76"/>
            <p:cNvSpPr/>
            <p:nvPr/>
          </p:nvSpPr>
          <p:spPr>
            <a:xfrm>
              <a:off x="505226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8" name="rc77"/>
            <p:cNvSpPr/>
            <p:nvPr/>
          </p:nvSpPr>
          <p:spPr>
            <a:xfrm>
              <a:off x="5052260" y="4358791"/>
              <a:ext cx="238993" cy="92656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9" name="rc78"/>
            <p:cNvSpPr/>
            <p:nvPr/>
          </p:nvSpPr>
          <p:spPr>
            <a:xfrm>
              <a:off x="531780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0" name="rc79"/>
            <p:cNvSpPr/>
            <p:nvPr/>
          </p:nvSpPr>
          <p:spPr>
            <a:xfrm>
              <a:off x="531780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1" name="rc80"/>
            <p:cNvSpPr/>
            <p:nvPr/>
          </p:nvSpPr>
          <p:spPr>
            <a:xfrm>
              <a:off x="531780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2" name="rc81"/>
            <p:cNvSpPr/>
            <p:nvPr/>
          </p:nvSpPr>
          <p:spPr>
            <a:xfrm>
              <a:off x="5317808" y="4358791"/>
              <a:ext cx="238993" cy="92656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3" name="rc82"/>
            <p:cNvSpPr/>
            <p:nvPr/>
          </p:nvSpPr>
          <p:spPr>
            <a:xfrm>
              <a:off x="5583357" y="5192701"/>
              <a:ext cx="238993" cy="9265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5583357" y="5192701"/>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5583357" y="5192701"/>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5583357" y="2876285"/>
              <a:ext cx="238993" cy="231641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584890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584890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584890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5848906" y="4822075"/>
              <a:ext cx="238993" cy="4632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611445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611445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611445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6114455" y="4636761"/>
              <a:ext cx="238993" cy="6485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638000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638000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638000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6380003" y="5007388"/>
              <a:ext cx="238993" cy="2779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rc98"/>
            <p:cNvSpPr/>
            <p:nvPr/>
          </p:nvSpPr>
          <p:spPr>
            <a:xfrm>
              <a:off x="664555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664555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664555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6645552" y="4822075"/>
              <a:ext cx="238993" cy="4632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rc102"/>
            <p:cNvSpPr/>
            <p:nvPr/>
          </p:nvSpPr>
          <p:spPr>
            <a:xfrm>
              <a:off x="691110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4" name="rc103"/>
            <p:cNvSpPr/>
            <p:nvPr/>
          </p:nvSpPr>
          <p:spPr>
            <a:xfrm>
              <a:off x="691110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5" name="rc104"/>
            <p:cNvSpPr/>
            <p:nvPr/>
          </p:nvSpPr>
          <p:spPr>
            <a:xfrm>
              <a:off x="691110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6" name="rc105"/>
            <p:cNvSpPr/>
            <p:nvPr/>
          </p:nvSpPr>
          <p:spPr>
            <a:xfrm>
              <a:off x="6911101" y="4266135"/>
              <a:ext cx="238993" cy="101922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7" name="rc106"/>
            <p:cNvSpPr/>
            <p:nvPr/>
          </p:nvSpPr>
          <p:spPr>
            <a:xfrm>
              <a:off x="717665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8" name="rc107"/>
            <p:cNvSpPr/>
            <p:nvPr/>
          </p:nvSpPr>
          <p:spPr>
            <a:xfrm>
              <a:off x="717665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9" name="rc108"/>
            <p:cNvSpPr/>
            <p:nvPr/>
          </p:nvSpPr>
          <p:spPr>
            <a:xfrm>
              <a:off x="717665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0" name="rc109"/>
            <p:cNvSpPr/>
            <p:nvPr/>
          </p:nvSpPr>
          <p:spPr>
            <a:xfrm>
              <a:off x="7176650" y="4914731"/>
              <a:ext cx="238993" cy="3706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1" name="rc110"/>
            <p:cNvSpPr/>
            <p:nvPr/>
          </p:nvSpPr>
          <p:spPr>
            <a:xfrm>
              <a:off x="7442199" y="5100044"/>
              <a:ext cx="238993" cy="18531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2" name="rc111"/>
            <p:cNvSpPr/>
            <p:nvPr/>
          </p:nvSpPr>
          <p:spPr>
            <a:xfrm>
              <a:off x="7442199" y="5100044"/>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3" name="rc112"/>
            <p:cNvSpPr/>
            <p:nvPr/>
          </p:nvSpPr>
          <p:spPr>
            <a:xfrm>
              <a:off x="7442199" y="5100044"/>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4" name="rc113"/>
            <p:cNvSpPr/>
            <p:nvPr/>
          </p:nvSpPr>
          <p:spPr>
            <a:xfrm>
              <a:off x="7442199" y="3710195"/>
              <a:ext cx="238993" cy="13898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5" name="rc114"/>
            <p:cNvSpPr/>
            <p:nvPr/>
          </p:nvSpPr>
          <p:spPr>
            <a:xfrm>
              <a:off x="770774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6" name="rc115"/>
            <p:cNvSpPr/>
            <p:nvPr/>
          </p:nvSpPr>
          <p:spPr>
            <a:xfrm>
              <a:off x="770774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7" name="rc116"/>
            <p:cNvSpPr/>
            <p:nvPr/>
          </p:nvSpPr>
          <p:spPr>
            <a:xfrm>
              <a:off x="770774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8" name="rc117"/>
            <p:cNvSpPr/>
            <p:nvPr/>
          </p:nvSpPr>
          <p:spPr>
            <a:xfrm>
              <a:off x="7707747" y="3617538"/>
              <a:ext cx="238993" cy="166781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9" name="rc118"/>
            <p:cNvSpPr/>
            <p:nvPr/>
          </p:nvSpPr>
          <p:spPr>
            <a:xfrm>
              <a:off x="797329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0" name="rc119"/>
            <p:cNvSpPr/>
            <p:nvPr/>
          </p:nvSpPr>
          <p:spPr>
            <a:xfrm>
              <a:off x="797329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1" name="rc120"/>
            <p:cNvSpPr/>
            <p:nvPr/>
          </p:nvSpPr>
          <p:spPr>
            <a:xfrm>
              <a:off x="797329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2" name="rc121"/>
            <p:cNvSpPr/>
            <p:nvPr/>
          </p:nvSpPr>
          <p:spPr>
            <a:xfrm>
              <a:off x="7973296" y="4914731"/>
              <a:ext cx="238993" cy="3706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3" name="pg122"/>
            <p:cNvSpPr/>
            <p:nvPr/>
          </p:nvSpPr>
          <p:spPr>
            <a:xfrm>
              <a:off x="5876018"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4" name="tx123"/>
            <p:cNvSpPr/>
            <p:nvPr/>
          </p:nvSpPr>
          <p:spPr>
            <a:xfrm>
              <a:off x="6000900"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 case(s)</a:t>
              </a:r>
            </a:p>
          </p:txBody>
        </p:sp>
        <p:sp>
          <p:nvSpPr>
            <p:cNvPr id="125" name="pg124"/>
            <p:cNvSpPr/>
            <p:nvPr/>
          </p:nvSpPr>
          <p:spPr>
            <a:xfrm>
              <a:off x="6038301" y="2394471"/>
              <a:ext cx="1187946" cy="311602"/>
            </a:xfrm>
            <a:custGeom>
              <a:avLst/>
              <a:pathLst>
                <a:path w="1187946" h="311602">
                  <a:moveTo>
                    <a:pt x="26017" y="311602"/>
                  </a:moveTo>
                  <a:lnTo>
                    <a:pt x="1161929" y="311602"/>
                  </a:lnTo>
                  <a:lnTo>
                    <a:pt x="1160881" y="311581"/>
                  </a:lnTo>
                  <a:lnTo>
                    <a:pt x="1165065" y="311412"/>
                  </a:lnTo>
                  <a:lnTo>
                    <a:pt x="1169167" y="310575"/>
                  </a:lnTo>
                  <a:lnTo>
                    <a:pt x="1173082" y="309090"/>
                  </a:lnTo>
                  <a:lnTo>
                    <a:pt x="1176708" y="306996"/>
                  </a:lnTo>
                  <a:lnTo>
                    <a:pt x="1179952" y="304348"/>
                  </a:lnTo>
                  <a:lnTo>
                    <a:pt x="1182728" y="301214"/>
                  </a:lnTo>
                  <a:lnTo>
                    <a:pt x="1184966" y="297675"/>
                  </a:lnTo>
                  <a:lnTo>
                    <a:pt x="1186607" y="293823"/>
                  </a:lnTo>
                  <a:lnTo>
                    <a:pt x="1187609" y="289758"/>
                  </a:lnTo>
                  <a:lnTo>
                    <a:pt x="1187946" y="285585"/>
                  </a:lnTo>
                  <a:lnTo>
                    <a:pt x="1187946" y="26017"/>
                  </a:lnTo>
                  <a:lnTo>
                    <a:pt x="1187609" y="21843"/>
                  </a:lnTo>
                  <a:lnTo>
                    <a:pt x="1186607" y="17778"/>
                  </a:lnTo>
                  <a:lnTo>
                    <a:pt x="1184966" y="13926"/>
                  </a:lnTo>
                  <a:lnTo>
                    <a:pt x="1182728" y="10387"/>
                  </a:lnTo>
                  <a:lnTo>
                    <a:pt x="1179952" y="7253"/>
                  </a:lnTo>
                  <a:lnTo>
                    <a:pt x="1176708" y="4605"/>
                  </a:lnTo>
                  <a:lnTo>
                    <a:pt x="1173082" y="2511"/>
                  </a:lnTo>
                  <a:lnTo>
                    <a:pt x="1169167" y="1027"/>
                  </a:lnTo>
                  <a:lnTo>
                    <a:pt x="1165065" y="189"/>
                  </a:lnTo>
                  <a:lnTo>
                    <a:pt x="116192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6" name="tx125"/>
            <p:cNvSpPr/>
            <p:nvPr/>
          </p:nvSpPr>
          <p:spPr>
            <a:xfrm>
              <a:off x="6142370" y="2466357"/>
              <a:ext cx="97980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3 case(s)</a:t>
              </a:r>
            </a:p>
          </p:txBody>
        </p:sp>
        <p:sp>
          <p:nvSpPr>
            <p:cNvPr id="127" name="rc126"/>
            <p:cNvSpPr/>
            <p:nvPr/>
          </p:nvSpPr>
          <p:spPr>
            <a:xfrm>
              <a:off x="5012427" y="2153563"/>
              <a:ext cx="3239694" cy="3131794"/>
            </a:xfrm>
            <a:prstGeom prst="rect">
              <a:avLst/>
            </a:prstGeom>
            <a:ln w="13550" cap="rnd">
              <a:solidFill>
                <a:srgbClr val="333333">
                  <a:alpha val="100000"/>
                </a:srgbClr>
              </a:solidFill>
              <a:prstDash val="solid"/>
              <a:round/>
            </a:ln>
          </p:spPr>
          <p:txBody>
            <a:bodyPr/>
            <a:lstStyle/>
            <a:p/>
          </p:txBody>
        </p:sp>
        <p:sp>
          <p:nvSpPr>
            <p:cNvPr id="128" name="rc127"/>
            <p:cNvSpPr/>
            <p:nvPr/>
          </p:nvSpPr>
          <p:spPr>
            <a:xfrm>
              <a:off x="8252122" y="2153563"/>
              <a:ext cx="3239694" cy="3131794"/>
            </a:xfrm>
            <a:prstGeom prst="rect">
              <a:avLst/>
            </a:prstGeom>
            <a:solidFill>
              <a:srgbClr val="FFFFFF">
                <a:alpha val="100000"/>
              </a:srgbClr>
            </a:solidFill>
          </p:spPr>
          <p:txBody>
            <a:bodyPr/>
            <a:lstStyle/>
            <a:p/>
          </p:txBody>
        </p:sp>
        <p:sp>
          <p:nvSpPr>
            <p:cNvPr id="129" name="pl128"/>
            <p:cNvSpPr/>
            <p:nvPr/>
          </p:nvSpPr>
          <p:spPr>
            <a:xfrm>
              <a:off x="8252122" y="482207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30" name="pl129"/>
            <p:cNvSpPr/>
            <p:nvPr/>
          </p:nvSpPr>
          <p:spPr>
            <a:xfrm>
              <a:off x="8252122" y="389550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31" name="pl130"/>
            <p:cNvSpPr/>
            <p:nvPr/>
          </p:nvSpPr>
          <p:spPr>
            <a:xfrm>
              <a:off x="8252122" y="296894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32" name="pl131"/>
            <p:cNvSpPr/>
            <p:nvPr/>
          </p:nvSpPr>
          <p:spPr>
            <a:xfrm>
              <a:off x="825212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33" name="pl132"/>
            <p:cNvSpPr/>
            <p:nvPr/>
          </p:nvSpPr>
          <p:spPr>
            <a:xfrm>
              <a:off x="8252122" y="4358791"/>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34" name="pl133"/>
            <p:cNvSpPr/>
            <p:nvPr/>
          </p:nvSpPr>
          <p:spPr>
            <a:xfrm>
              <a:off x="8252122" y="343222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35" name="pl134"/>
            <p:cNvSpPr/>
            <p:nvPr/>
          </p:nvSpPr>
          <p:spPr>
            <a:xfrm>
              <a:off x="8252122" y="2505659"/>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36" name="rc135"/>
            <p:cNvSpPr/>
            <p:nvPr/>
          </p:nvSpPr>
          <p:spPr>
            <a:xfrm>
              <a:off x="829195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7" name="rc136"/>
            <p:cNvSpPr/>
            <p:nvPr/>
          </p:nvSpPr>
          <p:spPr>
            <a:xfrm>
              <a:off x="829195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8" name="rc137"/>
            <p:cNvSpPr/>
            <p:nvPr/>
          </p:nvSpPr>
          <p:spPr>
            <a:xfrm>
              <a:off x="829195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9" name="rc138"/>
            <p:cNvSpPr/>
            <p:nvPr/>
          </p:nvSpPr>
          <p:spPr>
            <a:xfrm>
              <a:off x="8291955" y="4914731"/>
              <a:ext cx="238993" cy="3706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0" name="rc139"/>
            <p:cNvSpPr/>
            <p:nvPr/>
          </p:nvSpPr>
          <p:spPr>
            <a:xfrm>
              <a:off x="855750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1" name="rc140"/>
            <p:cNvSpPr/>
            <p:nvPr/>
          </p:nvSpPr>
          <p:spPr>
            <a:xfrm>
              <a:off x="855750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2" name="rc141"/>
            <p:cNvSpPr/>
            <p:nvPr/>
          </p:nvSpPr>
          <p:spPr>
            <a:xfrm>
              <a:off x="855750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3" name="rc142"/>
            <p:cNvSpPr/>
            <p:nvPr/>
          </p:nvSpPr>
          <p:spPr>
            <a:xfrm>
              <a:off x="8557503" y="4358791"/>
              <a:ext cx="238993" cy="92656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4" name="rc143"/>
            <p:cNvSpPr/>
            <p:nvPr/>
          </p:nvSpPr>
          <p:spPr>
            <a:xfrm>
              <a:off x="882305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5" name="rc144"/>
            <p:cNvSpPr/>
            <p:nvPr/>
          </p:nvSpPr>
          <p:spPr>
            <a:xfrm>
              <a:off x="882305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6" name="rc145"/>
            <p:cNvSpPr/>
            <p:nvPr/>
          </p:nvSpPr>
          <p:spPr>
            <a:xfrm>
              <a:off x="882305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7" name="rc146"/>
            <p:cNvSpPr/>
            <p:nvPr/>
          </p:nvSpPr>
          <p:spPr>
            <a:xfrm>
              <a:off x="8823052" y="4636761"/>
              <a:ext cx="238993" cy="6485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8" name="rc147"/>
            <p:cNvSpPr/>
            <p:nvPr/>
          </p:nvSpPr>
          <p:spPr>
            <a:xfrm>
              <a:off x="908860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9" name="rc148"/>
            <p:cNvSpPr/>
            <p:nvPr/>
          </p:nvSpPr>
          <p:spPr>
            <a:xfrm>
              <a:off x="908860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0" name="rc149"/>
            <p:cNvSpPr/>
            <p:nvPr/>
          </p:nvSpPr>
          <p:spPr>
            <a:xfrm>
              <a:off x="908860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1" name="rc150"/>
            <p:cNvSpPr/>
            <p:nvPr/>
          </p:nvSpPr>
          <p:spPr>
            <a:xfrm>
              <a:off x="9088601" y="4636761"/>
              <a:ext cx="238993" cy="6485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2" name="rc151"/>
            <p:cNvSpPr/>
            <p:nvPr/>
          </p:nvSpPr>
          <p:spPr>
            <a:xfrm>
              <a:off x="935415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3" name="rc152"/>
            <p:cNvSpPr/>
            <p:nvPr/>
          </p:nvSpPr>
          <p:spPr>
            <a:xfrm>
              <a:off x="935415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4" name="rc153"/>
            <p:cNvSpPr/>
            <p:nvPr/>
          </p:nvSpPr>
          <p:spPr>
            <a:xfrm>
              <a:off x="935415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5" name="rc154"/>
            <p:cNvSpPr/>
            <p:nvPr/>
          </p:nvSpPr>
          <p:spPr>
            <a:xfrm>
              <a:off x="9354150" y="4636761"/>
              <a:ext cx="238993" cy="6485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6" name="rc155"/>
            <p:cNvSpPr/>
            <p:nvPr/>
          </p:nvSpPr>
          <p:spPr>
            <a:xfrm>
              <a:off x="961969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7" name="rc156"/>
            <p:cNvSpPr/>
            <p:nvPr/>
          </p:nvSpPr>
          <p:spPr>
            <a:xfrm>
              <a:off x="961969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8" name="rc157"/>
            <p:cNvSpPr/>
            <p:nvPr/>
          </p:nvSpPr>
          <p:spPr>
            <a:xfrm>
              <a:off x="961969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9" name="rc158"/>
            <p:cNvSpPr/>
            <p:nvPr/>
          </p:nvSpPr>
          <p:spPr>
            <a:xfrm>
              <a:off x="9619698" y="4729418"/>
              <a:ext cx="238993" cy="5559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0" name="rc159"/>
            <p:cNvSpPr/>
            <p:nvPr/>
          </p:nvSpPr>
          <p:spPr>
            <a:xfrm>
              <a:off x="988524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1" name="rc160"/>
            <p:cNvSpPr/>
            <p:nvPr/>
          </p:nvSpPr>
          <p:spPr>
            <a:xfrm>
              <a:off x="988524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2" name="rc161"/>
            <p:cNvSpPr/>
            <p:nvPr/>
          </p:nvSpPr>
          <p:spPr>
            <a:xfrm>
              <a:off x="988524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3" name="rc162"/>
            <p:cNvSpPr/>
            <p:nvPr/>
          </p:nvSpPr>
          <p:spPr>
            <a:xfrm>
              <a:off x="9885247" y="4822075"/>
              <a:ext cx="238993" cy="4632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4" name="rc163"/>
            <p:cNvSpPr/>
            <p:nvPr/>
          </p:nvSpPr>
          <p:spPr>
            <a:xfrm>
              <a:off x="1015079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5" name="rc164"/>
            <p:cNvSpPr/>
            <p:nvPr/>
          </p:nvSpPr>
          <p:spPr>
            <a:xfrm>
              <a:off x="1015079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6" name="rc165"/>
            <p:cNvSpPr/>
            <p:nvPr/>
          </p:nvSpPr>
          <p:spPr>
            <a:xfrm>
              <a:off x="1015079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7" name="rc166"/>
            <p:cNvSpPr/>
            <p:nvPr/>
          </p:nvSpPr>
          <p:spPr>
            <a:xfrm>
              <a:off x="10150796" y="4636761"/>
              <a:ext cx="238993" cy="6485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8" name="rc167"/>
            <p:cNvSpPr/>
            <p:nvPr/>
          </p:nvSpPr>
          <p:spPr>
            <a:xfrm>
              <a:off x="1041634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9" name="rc168"/>
            <p:cNvSpPr/>
            <p:nvPr/>
          </p:nvSpPr>
          <p:spPr>
            <a:xfrm>
              <a:off x="1041634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0" name="rc169"/>
            <p:cNvSpPr/>
            <p:nvPr/>
          </p:nvSpPr>
          <p:spPr>
            <a:xfrm>
              <a:off x="1041634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1" name="rc170"/>
            <p:cNvSpPr/>
            <p:nvPr/>
          </p:nvSpPr>
          <p:spPr>
            <a:xfrm>
              <a:off x="10416345" y="4544105"/>
              <a:ext cx="238993" cy="7412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2" name="rc171"/>
            <p:cNvSpPr/>
            <p:nvPr/>
          </p:nvSpPr>
          <p:spPr>
            <a:xfrm>
              <a:off x="1068189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3" name="rc172"/>
            <p:cNvSpPr/>
            <p:nvPr/>
          </p:nvSpPr>
          <p:spPr>
            <a:xfrm>
              <a:off x="1068189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4" name="rc173"/>
            <p:cNvSpPr/>
            <p:nvPr/>
          </p:nvSpPr>
          <p:spPr>
            <a:xfrm>
              <a:off x="1068189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5" name="rc174"/>
            <p:cNvSpPr/>
            <p:nvPr/>
          </p:nvSpPr>
          <p:spPr>
            <a:xfrm>
              <a:off x="10681893" y="3988165"/>
              <a:ext cx="238993" cy="129719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6" name="rc175"/>
            <p:cNvSpPr/>
            <p:nvPr/>
          </p:nvSpPr>
          <p:spPr>
            <a:xfrm>
              <a:off x="1094744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7" name="rc176"/>
            <p:cNvSpPr/>
            <p:nvPr/>
          </p:nvSpPr>
          <p:spPr>
            <a:xfrm>
              <a:off x="1094744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8" name="rc177"/>
            <p:cNvSpPr/>
            <p:nvPr/>
          </p:nvSpPr>
          <p:spPr>
            <a:xfrm>
              <a:off x="1094744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9" name="rc178"/>
            <p:cNvSpPr/>
            <p:nvPr/>
          </p:nvSpPr>
          <p:spPr>
            <a:xfrm>
              <a:off x="10947442" y="3802852"/>
              <a:ext cx="238993" cy="148250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0" name="rc179"/>
            <p:cNvSpPr/>
            <p:nvPr/>
          </p:nvSpPr>
          <p:spPr>
            <a:xfrm>
              <a:off x="1121299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1" name="rc180"/>
            <p:cNvSpPr/>
            <p:nvPr/>
          </p:nvSpPr>
          <p:spPr>
            <a:xfrm>
              <a:off x="1121299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2" name="rc181"/>
            <p:cNvSpPr/>
            <p:nvPr/>
          </p:nvSpPr>
          <p:spPr>
            <a:xfrm>
              <a:off x="1121299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3" name="rc182"/>
            <p:cNvSpPr/>
            <p:nvPr/>
          </p:nvSpPr>
          <p:spPr>
            <a:xfrm>
              <a:off x="11212991" y="4358791"/>
              <a:ext cx="238993" cy="92656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4" name="pg183"/>
            <p:cNvSpPr/>
            <p:nvPr/>
          </p:nvSpPr>
          <p:spPr>
            <a:xfrm>
              <a:off x="9115713"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85" name="tx184"/>
            <p:cNvSpPr/>
            <p:nvPr/>
          </p:nvSpPr>
          <p:spPr>
            <a:xfrm>
              <a:off x="9240595"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186" name="pg185"/>
            <p:cNvSpPr/>
            <p:nvPr/>
          </p:nvSpPr>
          <p:spPr>
            <a:xfrm>
              <a:off x="9277996" y="2394471"/>
              <a:ext cx="1187946" cy="311602"/>
            </a:xfrm>
            <a:custGeom>
              <a:avLst/>
              <a:pathLst>
                <a:path w="1187946" h="311602">
                  <a:moveTo>
                    <a:pt x="26017" y="311602"/>
                  </a:moveTo>
                  <a:lnTo>
                    <a:pt x="1161929" y="311602"/>
                  </a:lnTo>
                  <a:lnTo>
                    <a:pt x="1160881" y="311581"/>
                  </a:lnTo>
                  <a:lnTo>
                    <a:pt x="1165065" y="311412"/>
                  </a:lnTo>
                  <a:lnTo>
                    <a:pt x="1169167" y="310575"/>
                  </a:lnTo>
                  <a:lnTo>
                    <a:pt x="1173082" y="309090"/>
                  </a:lnTo>
                  <a:lnTo>
                    <a:pt x="1176708" y="306996"/>
                  </a:lnTo>
                  <a:lnTo>
                    <a:pt x="1179952" y="304348"/>
                  </a:lnTo>
                  <a:lnTo>
                    <a:pt x="1182728" y="301214"/>
                  </a:lnTo>
                  <a:lnTo>
                    <a:pt x="1184966" y="297675"/>
                  </a:lnTo>
                  <a:lnTo>
                    <a:pt x="1186607" y="293823"/>
                  </a:lnTo>
                  <a:lnTo>
                    <a:pt x="1187609" y="289758"/>
                  </a:lnTo>
                  <a:lnTo>
                    <a:pt x="1187946" y="285585"/>
                  </a:lnTo>
                  <a:lnTo>
                    <a:pt x="1187946" y="26017"/>
                  </a:lnTo>
                  <a:lnTo>
                    <a:pt x="1187609" y="21843"/>
                  </a:lnTo>
                  <a:lnTo>
                    <a:pt x="1186607" y="17778"/>
                  </a:lnTo>
                  <a:lnTo>
                    <a:pt x="1184966" y="13926"/>
                  </a:lnTo>
                  <a:lnTo>
                    <a:pt x="1182728" y="10387"/>
                  </a:lnTo>
                  <a:lnTo>
                    <a:pt x="1179952" y="7253"/>
                  </a:lnTo>
                  <a:lnTo>
                    <a:pt x="1176708" y="4605"/>
                  </a:lnTo>
                  <a:lnTo>
                    <a:pt x="1173082" y="2511"/>
                  </a:lnTo>
                  <a:lnTo>
                    <a:pt x="1169167" y="1027"/>
                  </a:lnTo>
                  <a:lnTo>
                    <a:pt x="1165065" y="189"/>
                  </a:lnTo>
                  <a:lnTo>
                    <a:pt x="116192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87" name="tx186"/>
            <p:cNvSpPr/>
            <p:nvPr/>
          </p:nvSpPr>
          <p:spPr>
            <a:xfrm>
              <a:off x="9382065" y="2466357"/>
              <a:ext cx="97980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188" name="rc187"/>
            <p:cNvSpPr/>
            <p:nvPr/>
          </p:nvSpPr>
          <p:spPr>
            <a:xfrm>
              <a:off x="8252122" y="2153563"/>
              <a:ext cx="3239694" cy="3131794"/>
            </a:xfrm>
            <a:prstGeom prst="rect">
              <a:avLst/>
            </a:prstGeom>
            <a:ln w="13550" cap="rnd">
              <a:solidFill>
                <a:srgbClr val="333333">
                  <a:alpha val="100000"/>
                </a:srgbClr>
              </a:solidFill>
              <a:prstDash val="solid"/>
              <a:round/>
            </a:ln>
          </p:spPr>
          <p:txBody>
            <a:bodyPr/>
            <a:lstStyle/>
            <a:p/>
          </p:txBody>
        </p:sp>
        <p:sp>
          <p:nvSpPr>
            <p:cNvPr id="189" name="rc188"/>
            <p:cNvSpPr/>
            <p:nvPr/>
          </p:nvSpPr>
          <p:spPr>
            <a:xfrm>
              <a:off x="11491817" y="2153563"/>
              <a:ext cx="3239694" cy="3131794"/>
            </a:xfrm>
            <a:prstGeom prst="rect">
              <a:avLst/>
            </a:prstGeom>
            <a:solidFill>
              <a:srgbClr val="FFFFFF">
                <a:alpha val="100000"/>
              </a:srgbClr>
            </a:solidFill>
          </p:spPr>
          <p:txBody>
            <a:bodyPr/>
            <a:lstStyle/>
            <a:p/>
          </p:txBody>
        </p:sp>
        <p:sp>
          <p:nvSpPr>
            <p:cNvPr id="190" name="pl189"/>
            <p:cNvSpPr/>
            <p:nvPr/>
          </p:nvSpPr>
          <p:spPr>
            <a:xfrm>
              <a:off x="11491817" y="482207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91" name="pl190"/>
            <p:cNvSpPr/>
            <p:nvPr/>
          </p:nvSpPr>
          <p:spPr>
            <a:xfrm>
              <a:off x="11491817" y="389550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92" name="pl191"/>
            <p:cNvSpPr/>
            <p:nvPr/>
          </p:nvSpPr>
          <p:spPr>
            <a:xfrm>
              <a:off x="11491817" y="296894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93" name="pl192"/>
            <p:cNvSpPr/>
            <p:nvPr/>
          </p:nvSpPr>
          <p:spPr>
            <a:xfrm>
              <a:off x="11491817"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94" name="pl193"/>
            <p:cNvSpPr/>
            <p:nvPr/>
          </p:nvSpPr>
          <p:spPr>
            <a:xfrm>
              <a:off x="11491817" y="4358791"/>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95" name="pl194"/>
            <p:cNvSpPr/>
            <p:nvPr/>
          </p:nvSpPr>
          <p:spPr>
            <a:xfrm>
              <a:off x="11491817" y="343222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96" name="pl195"/>
            <p:cNvSpPr/>
            <p:nvPr/>
          </p:nvSpPr>
          <p:spPr>
            <a:xfrm>
              <a:off x="11491817" y="2505659"/>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97" name="rc196"/>
            <p:cNvSpPr/>
            <p:nvPr/>
          </p:nvSpPr>
          <p:spPr>
            <a:xfrm>
              <a:off x="11531649"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8" name="rc197"/>
            <p:cNvSpPr/>
            <p:nvPr/>
          </p:nvSpPr>
          <p:spPr>
            <a:xfrm>
              <a:off x="11531649"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9" name="rc198"/>
            <p:cNvSpPr/>
            <p:nvPr/>
          </p:nvSpPr>
          <p:spPr>
            <a:xfrm>
              <a:off x="11531649"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0" name="rc199"/>
            <p:cNvSpPr/>
            <p:nvPr/>
          </p:nvSpPr>
          <p:spPr>
            <a:xfrm>
              <a:off x="11531649" y="4451448"/>
              <a:ext cx="238993" cy="83390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1" name="rc200"/>
            <p:cNvSpPr/>
            <p:nvPr/>
          </p:nvSpPr>
          <p:spPr>
            <a:xfrm>
              <a:off x="1179719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2" name="rc201"/>
            <p:cNvSpPr/>
            <p:nvPr/>
          </p:nvSpPr>
          <p:spPr>
            <a:xfrm>
              <a:off x="1179719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3" name="rc202"/>
            <p:cNvSpPr/>
            <p:nvPr/>
          </p:nvSpPr>
          <p:spPr>
            <a:xfrm>
              <a:off x="1179719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4" name="rc203"/>
            <p:cNvSpPr/>
            <p:nvPr/>
          </p:nvSpPr>
          <p:spPr>
            <a:xfrm>
              <a:off x="11797198" y="4636761"/>
              <a:ext cx="238993" cy="6485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5" name="rc204"/>
            <p:cNvSpPr/>
            <p:nvPr/>
          </p:nvSpPr>
          <p:spPr>
            <a:xfrm>
              <a:off x="1206274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6" name="rc205"/>
            <p:cNvSpPr/>
            <p:nvPr/>
          </p:nvSpPr>
          <p:spPr>
            <a:xfrm>
              <a:off x="1206274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7" name="rc206"/>
            <p:cNvSpPr/>
            <p:nvPr/>
          </p:nvSpPr>
          <p:spPr>
            <a:xfrm>
              <a:off x="1206274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8" name="rc207"/>
            <p:cNvSpPr/>
            <p:nvPr/>
          </p:nvSpPr>
          <p:spPr>
            <a:xfrm>
              <a:off x="12062747" y="4266135"/>
              <a:ext cx="238993" cy="101922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9" name="rc208"/>
            <p:cNvSpPr/>
            <p:nvPr/>
          </p:nvSpPr>
          <p:spPr>
            <a:xfrm>
              <a:off x="1232829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232829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232829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2328296" y="4544105"/>
              <a:ext cx="238993" cy="7412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259384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259384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259384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2593845" y="4729418"/>
              <a:ext cx="238993" cy="5559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285939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285939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285939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2859393" y="5100044"/>
              <a:ext cx="238993" cy="1853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312494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312494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312494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3124942" y="5100044"/>
              <a:ext cx="238993" cy="1853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rc224"/>
            <p:cNvSpPr/>
            <p:nvPr/>
          </p:nvSpPr>
          <p:spPr>
            <a:xfrm>
              <a:off x="1339049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6" name="rc225"/>
            <p:cNvSpPr/>
            <p:nvPr/>
          </p:nvSpPr>
          <p:spPr>
            <a:xfrm>
              <a:off x="1339049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7" name="rc226"/>
            <p:cNvSpPr/>
            <p:nvPr/>
          </p:nvSpPr>
          <p:spPr>
            <a:xfrm>
              <a:off x="1339049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8" name="rc227"/>
            <p:cNvSpPr/>
            <p:nvPr/>
          </p:nvSpPr>
          <p:spPr>
            <a:xfrm>
              <a:off x="13390491" y="4544105"/>
              <a:ext cx="238993" cy="7412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9" name="rc228"/>
            <p:cNvSpPr/>
            <p:nvPr/>
          </p:nvSpPr>
          <p:spPr>
            <a:xfrm>
              <a:off x="1365604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0" name="rc229"/>
            <p:cNvSpPr/>
            <p:nvPr/>
          </p:nvSpPr>
          <p:spPr>
            <a:xfrm>
              <a:off x="1365604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1" name="rc230"/>
            <p:cNvSpPr/>
            <p:nvPr/>
          </p:nvSpPr>
          <p:spPr>
            <a:xfrm>
              <a:off x="1365604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2" name="rc231"/>
            <p:cNvSpPr/>
            <p:nvPr/>
          </p:nvSpPr>
          <p:spPr>
            <a:xfrm>
              <a:off x="13656040" y="4636761"/>
              <a:ext cx="238993" cy="6485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3" name="rc232"/>
            <p:cNvSpPr/>
            <p:nvPr/>
          </p:nvSpPr>
          <p:spPr>
            <a:xfrm>
              <a:off x="1392158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4" name="rc233"/>
            <p:cNvSpPr/>
            <p:nvPr/>
          </p:nvSpPr>
          <p:spPr>
            <a:xfrm>
              <a:off x="1392158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5" name="rc234"/>
            <p:cNvSpPr/>
            <p:nvPr/>
          </p:nvSpPr>
          <p:spPr>
            <a:xfrm>
              <a:off x="1392158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6" name="rc235"/>
            <p:cNvSpPr/>
            <p:nvPr/>
          </p:nvSpPr>
          <p:spPr>
            <a:xfrm>
              <a:off x="13921588" y="4822075"/>
              <a:ext cx="238993" cy="4632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7" name="rc236"/>
            <p:cNvSpPr/>
            <p:nvPr/>
          </p:nvSpPr>
          <p:spPr>
            <a:xfrm>
              <a:off x="1418713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8" name="rc237"/>
            <p:cNvSpPr/>
            <p:nvPr/>
          </p:nvSpPr>
          <p:spPr>
            <a:xfrm>
              <a:off x="1418713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9" name="rc238"/>
            <p:cNvSpPr/>
            <p:nvPr/>
          </p:nvSpPr>
          <p:spPr>
            <a:xfrm>
              <a:off x="1418713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0" name="rc239"/>
            <p:cNvSpPr/>
            <p:nvPr/>
          </p:nvSpPr>
          <p:spPr>
            <a:xfrm>
              <a:off x="14187137" y="3988165"/>
              <a:ext cx="238993" cy="129719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1" name="pg240"/>
            <p:cNvSpPr/>
            <p:nvPr/>
          </p:nvSpPr>
          <p:spPr>
            <a:xfrm>
              <a:off x="13449178"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242" name="pg241"/>
            <p:cNvSpPr/>
            <p:nvPr/>
          </p:nvSpPr>
          <p:spPr>
            <a:xfrm>
              <a:off x="12355408"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43" name="tx242"/>
            <p:cNvSpPr/>
            <p:nvPr/>
          </p:nvSpPr>
          <p:spPr>
            <a:xfrm>
              <a:off x="12480290"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244" name="pg243"/>
            <p:cNvSpPr/>
            <p:nvPr/>
          </p:nvSpPr>
          <p:spPr>
            <a:xfrm>
              <a:off x="12517691" y="2394471"/>
              <a:ext cx="1187946" cy="311602"/>
            </a:xfrm>
            <a:custGeom>
              <a:avLst/>
              <a:pathLst>
                <a:path w="1187946" h="311602">
                  <a:moveTo>
                    <a:pt x="26017" y="311602"/>
                  </a:moveTo>
                  <a:lnTo>
                    <a:pt x="1161929" y="311602"/>
                  </a:lnTo>
                  <a:lnTo>
                    <a:pt x="1160881" y="311581"/>
                  </a:lnTo>
                  <a:lnTo>
                    <a:pt x="1165065" y="311412"/>
                  </a:lnTo>
                  <a:lnTo>
                    <a:pt x="1169167" y="310575"/>
                  </a:lnTo>
                  <a:lnTo>
                    <a:pt x="1173082" y="309090"/>
                  </a:lnTo>
                  <a:lnTo>
                    <a:pt x="1176708" y="306996"/>
                  </a:lnTo>
                  <a:lnTo>
                    <a:pt x="1179952" y="304348"/>
                  </a:lnTo>
                  <a:lnTo>
                    <a:pt x="1182728" y="301214"/>
                  </a:lnTo>
                  <a:lnTo>
                    <a:pt x="1184966" y="297675"/>
                  </a:lnTo>
                  <a:lnTo>
                    <a:pt x="1186607" y="293823"/>
                  </a:lnTo>
                  <a:lnTo>
                    <a:pt x="1187609" y="289758"/>
                  </a:lnTo>
                  <a:lnTo>
                    <a:pt x="1187946" y="285585"/>
                  </a:lnTo>
                  <a:lnTo>
                    <a:pt x="1187946" y="26017"/>
                  </a:lnTo>
                  <a:lnTo>
                    <a:pt x="1187609" y="21843"/>
                  </a:lnTo>
                  <a:lnTo>
                    <a:pt x="1186607" y="17778"/>
                  </a:lnTo>
                  <a:lnTo>
                    <a:pt x="1184966" y="13926"/>
                  </a:lnTo>
                  <a:lnTo>
                    <a:pt x="1182728" y="10387"/>
                  </a:lnTo>
                  <a:lnTo>
                    <a:pt x="1179952" y="7253"/>
                  </a:lnTo>
                  <a:lnTo>
                    <a:pt x="1176708" y="4605"/>
                  </a:lnTo>
                  <a:lnTo>
                    <a:pt x="1173082" y="2511"/>
                  </a:lnTo>
                  <a:lnTo>
                    <a:pt x="1169167" y="1027"/>
                  </a:lnTo>
                  <a:lnTo>
                    <a:pt x="1165065" y="189"/>
                  </a:lnTo>
                  <a:lnTo>
                    <a:pt x="116192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45" name="tx244"/>
            <p:cNvSpPr/>
            <p:nvPr/>
          </p:nvSpPr>
          <p:spPr>
            <a:xfrm>
              <a:off x="12621760" y="2466357"/>
              <a:ext cx="97980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246" name="rc245"/>
            <p:cNvSpPr/>
            <p:nvPr/>
          </p:nvSpPr>
          <p:spPr>
            <a:xfrm>
              <a:off x="11491817" y="2153563"/>
              <a:ext cx="3239694" cy="3131794"/>
            </a:xfrm>
            <a:prstGeom prst="rect">
              <a:avLst/>
            </a:prstGeom>
            <a:ln w="13550" cap="rnd">
              <a:solidFill>
                <a:srgbClr val="333333">
                  <a:alpha val="100000"/>
                </a:srgbClr>
              </a:solidFill>
              <a:prstDash val="solid"/>
              <a:round/>
            </a:ln>
          </p:spPr>
          <p:txBody>
            <a:bodyPr/>
            <a:lstStyle/>
            <a:p/>
          </p:txBody>
        </p:sp>
        <p:sp>
          <p:nvSpPr>
            <p:cNvPr id="247" name="rc246"/>
            <p:cNvSpPr/>
            <p:nvPr/>
          </p:nvSpPr>
          <p:spPr>
            <a:xfrm>
              <a:off x="14731512" y="2153563"/>
              <a:ext cx="3239694" cy="3131794"/>
            </a:xfrm>
            <a:prstGeom prst="rect">
              <a:avLst/>
            </a:prstGeom>
            <a:solidFill>
              <a:srgbClr val="FFFFFF">
                <a:alpha val="100000"/>
              </a:srgbClr>
            </a:solidFill>
          </p:spPr>
          <p:txBody>
            <a:bodyPr/>
            <a:lstStyle/>
            <a:p/>
          </p:txBody>
        </p:sp>
        <p:sp>
          <p:nvSpPr>
            <p:cNvPr id="248" name="pl247"/>
            <p:cNvSpPr/>
            <p:nvPr/>
          </p:nvSpPr>
          <p:spPr>
            <a:xfrm>
              <a:off x="14731512" y="482207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49" name="pl248"/>
            <p:cNvSpPr/>
            <p:nvPr/>
          </p:nvSpPr>
          <p:spPr>
            <a:xfrm>
              <a:off x="14731512" y="389550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50" name="pl249"/>
            <p:cNvSpPr/>
            <p:nvPr/>
          </p:nvSpPr>
          <p:spPr>
            <a:xfrm>
              <a:off x="14731512" y="296894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51" name="pl250"/>
            <p:cNvSpPr/>
            <p:nvPr/>
          </p:nvSpPr>
          <p:spPr>
            <a:xfrm>
              <a:off x="1473151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52" name="pl251"/>
            <p:cNvSpPr/>
            <p:nvPr/>
          </p:nvSpPr>
          <p:spPr>
            <a:xfrm>
              <a:off x="14731512" y="4358791"/>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53" name="pl252"/>
            <p:cNvSpPr/>
            <p:nvPr/>
          </p:nvSpPr>
          <p:spPr>
            <a:xfrm>
              <a:off x="14731512" y="343222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54" name="pl253"/>
            <p:cNvSpPr/>
            <p:nvPr/>
          </p:nvSpPr>
          <p:spPr>
            <a:xfrm>
              <a:off x="14731512" y="2505659"/>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55" name="rc254"/>
            <p:cNvSpPr/>
            <p:nvPr/>
          </p:nvSpPr>
          <p:spPr>
            <a:xfrm>
              <a:off x="14771344"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6" name="rc255"/>
            <p:cNvSpPr/>
            <p:nvPr/>
          </p:nvSpPr>
          <p:spPr>
            <a:xfrm>
              <a:off x="14771344"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7" name="rc256"/>
            <p:cNvSpPr/>
            <p:nvPr/>
          </p:nvSpPr>
          <p:spPr>
            <a:xfrm>
              <a:off x="14771344"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8" name="rc257"/>
            <p:cNvSpPr/>
            <p:nvPr/>
          </p:nvSpPr>
          <p:spPr>
            <a:xfrm>
              <a:off x="14771344" y="4636761"/>
              <a:ext cx="238993" cy="6485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9" name="rc258"/>
            <p:cNvSpPr/>
            <p:nvPr/>
          </p:nvSpPr>
          <p:spPr>
            <a:xfrm>
              <a:off x="1503689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0" name="rc259"/>
            <p:cNvSpPr/>
            <p:nvPr/>
          </p:nvSpPr>
          <p:spPr>
            <a:xfrm>
              <a:off x="1503689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1" name="rc260"/>
            <p:cNvSpPr/>
            <p:nvPr/>
          </p:nvSpPr>
          <p:spPr>
            <a:xfrm>
              <a:off x="1503689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2" name="rc261"/>
            <p:cNvSpPr/>
            <p:nvPr/>
          </p:nvSpPr>
          <p:spPr>
            <a:xfrm>
              <a:off x="15036893" y="5007388"/>
              <a:ext cx="238993" cy="2779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3" name="rc262"/>
            <p:cNvSpPr/>
            <p:nvPr/>
          </p:nvSpPr>
          <p:spPr>
            <a:xfrm>
              <a:off x="1530244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4" name="rc263"/>
            <p:cNvSpPr/>
            <p:nvPr/>
          </p:nvSpPr>
          <p:spPr>
            <a:xfrm>
              <a:off x="1530244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5" name="rc264"/>
            <p:cNvSpPr/>
            <p:nvPr/>
          </p:nvSpPr>
          <p:spPr>
            <a:xfrm>
              <a:off x="1530244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6" name="rc265"/>
            <p:cNvSpPr/>
            <p:nvPr/>
          </p:nvSpPr>
          <p:spPr>
            <a:xfrm>
              <a:off x="15302442" y="5007388"/>
              <a:ext cx="238993" cy="2779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7" name="rc266"/>
            <p:cNvSpPr/>
            <p:nvPr/>
          </p:nvSpPr>
          <p:spPr>
            <a:xfrm>
              <a:off x="1556799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8" name="rc267"/>
            <p:cNvSpPr/>
            <p:nvPr/>
          </p:nvSpPr>
          <p:spPr>
            <a:xfrm>
              <a:off x="1556799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9" name="rc268"/>
            <p:cNvSpPr/>
            <p:nvPr/>
          </p:nvSpPr>
          <p:spPr>
            <a:xfrm>
              <a:off x="1556799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0" name="rc269"/>
            <p:cNvSpPr/>
            <p:nvPr/>
          </p:nvSpPr>
          <p:spPr>
            <a:xfrm>
              <a:off x="15567991" y="5100044"/>
              <a:ext cx="238993" cy="1853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1" name="rc270"/>
            <p:cNvSpPr/>
            <p:nvPr/>
          </p:nvSpPr>
          <p:spPr>
            <a:xfrm>
              <a:off x="15833539"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2" name="rc271"/>
            <p:cNvSpPr/>
            <p:nvPr/>
          </p:nvSpPr>
          <p:spPr>
            <a:xfrm>
              <a:off x="15833539"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3" name="rc272"/>
            <p:cNvSpPr/>
            <p:nvPr/>
          </p:nvSpPr>
          <p:spPr>
            <a:xfrm>
              <a:off x="15833539"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4" name="rc273"/>
            <p:cNvSpPr/>
            <p:nvPr/>
          </p:nvSpPr>
          <p:spPr>
            <a:xfrm>
              <a:off x="15833539" y="4914731"/>
              <a:ext cx="238993" cy="3706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5" name="rc274"/>
            <p:cNvSpPr/>
            <p:nvPr/>
          </p:nvSpPr>
          <p:spPr>
            <a:xfrm>
              <a:off x="1609908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6" name="rc275"/>
            <p:cNvSpPr/>
            <p:nvPr/>
          </p:nvSpPr>
          <p:spPr>
            <a:xfrm>
              <a:off x="1609908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7" name="rc276"/>
            <p:cNvSpPr/>
            <p:nvPr/>
          </p:nvSpPr>
          <p:spPr>
            <a:xfrm>
              <a:off x="1609908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8" name="rc277"/>
            <p:cNvSpPr/>
            <p:nvPr/>
          </p:nvSpPr>
          <p:spPr>
            <a:xfrm>
              <a:off x="16099088" y="4822075"/>
              <a:ext cx="238993" cy="4632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9" name="pg278"/>
            <p:cNvSpPr/>
            <p:nvPr/>
          </p:nvSpPr>
          <p:spPr>
            <a:xfrm>
              <a:off x="15595103"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80" name="tx279"/>
            <p:cNvSpPr/>
            <p:nvPr/>
          </p:nvSpPr>
          <p:spPr>
            <a:xfrm>
              <a:off x="15719985"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281" name="pg280"/>
            <p:cNvSpPr/>
            <p:nvPr/>
          </p:nvSpPr>
          <p:spPr>
            <a:xfrm>
              <a:off x="16247291"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82" name="rc281"/>
            <p:cNvSpPr/>
            <p:nvPr/>
          </p:nvSpPr>
          <p:spPr>
            <a:xfrm>
              <a:off x="14731512" y="2153563"/>
              <a:ext cx="3239694" cy="3131794"/>
            </a:xfrm>
            <a:prstGeom prst="rect">
              <a:avLst/>
            </a:prstGeom>
            <a:ln w="13550" cap="rnd">
              <a:solidFill>
                <a:srgbClr val="333333">
                  <a:alpha val="100000"/>
                </a:srgbClr>
              </a:solidFill>
              <a:prstDash val="solid"/>
              <a:round/>
            </a:ln>
          </p:spPr>
          <p:txBody>
            <a:bodyPr/>
            <a:lstStyle/>
            <a:p/>
          </p:txBody>
        </p:sp>
        <p:sp>
          <p:nvSpPr>
            <p:cNvPr id="283" name="tx282"/>
            <p:cNvSpPr/>
            <p:nvPr/>
          </p:nvSpPr>
          <p:spPr>
            <a:xfrm>
              <a:off x="311005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84" name="tx283"/>
            <p:cNvSpPr/>
            <p:nvPr/>
          </p:nvSpPr>
          <p:spPr>
            <a:xfrm>
              <a:off x="634974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85" name="tx284"/>
            <p:cNvSpPr/>
            <p:nvPr/>
          </p:nvSpPr>
          <p:spPr>
            <a:xfrm>
              <a:off x="958944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86" name="tx285"/>
            <p:cNvSpPr/>
            <p:nvPr/>
          </p:nvSpPr>
          <p:spPr>
            <a:xfrm>
              <a:off x="1282913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87" name="tx286"/>
            <p:cNvSpPr/>
            <p:nvPr/>
          </p:nvSpPr>
          <p:spPr>
            <a:xfrm>
              <a:off x="1606883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88" name="pl287"/>
            <p:cNvSpPr/>
            <p:nvPr/>
          </p:nvSpPr>
          <p:spPr>
            <a:xfrm>
              <a:off x="193206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9" name="pl288"/>
            <p:cNvSpPr/>
            <p:nvPr/>
          </p:nvSpPr>
          <p:spPr>
            <a:xfrm>
              <a:off x="21976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0" name="pl289"/>
            <p:cNvSpPr/>
            <p:nvPr/>
          </p:nvSpPr>
          <p:spPr>
            <a:xfrm>
              <a:off x="24631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1" name="pl290"/>
            <p:cNvSpPr/>
            <p:nvPr/>
          </p:nvSpPr>
          <p:spPr>
            <a:xfrm>
              <a:off x="27287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2" name="pl291"/>
            <p:cNvSpPr/>
            <p:nvPr/>
          </p:nvSpPr>
          <p:spPr>
            <a:xfrm>
              <a:off x="29942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3" name="pl292"/>
            <p:cNvSpPr/>
            <p:nvPr/>
          </p:nvSpPr>
          <p:spPr>
            <a:xfrm>
              <a:off x="3259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4" name="pl293"/>
            <p:cNvSpPr/>
            <p:nvPr/>
          </p:nvSpPr>
          <p:spPr>
            <a:xfrm>
              <a:off x="3525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5" name="pl294"/>
            <p:cNvSpPr/>
            <p:nvPr/>
          </p:nvSpPr>
          <p:spPr>
            <a:xfrm>
              <a:off x="37909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6" name="pl295"/>
            <p:cNvSpPr/>
            <p:nvPr/>
          </p:nvSpPr>
          <p:spPr>
            <a:xfrm>
              <a:off x="4056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7" name="pl296"/>
            <p:cNvSpPr/>
            <p:nvPr/>
          </p:nvSpPr>
          <p:spPr>
            <a:xfrm>
              <a:off x="432200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8" name="pl297"/>
            <p:cNvSpPr/>
            <p:nvPr/>
          </p:nvSpPr>
          <p:spPr>
            <a:xfrm>
              <a:off x="45875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9" name="pl298"/>
            <p:cNvSpPr/>
            <p:nvPr/>
          </p:nvSpPr>
          <p:spPr>
            <a:xfrm>
              <a:off x="4853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0" name="tx299"/>
            <p:cNvSpPr/>
            <p:nvPr/>
          </p:nvSpPr>
          <p:spPr>
            <a:xfrm rot="-5400000">
              <a:off x="185127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01" name="tx300"/>
            <p:cNvSpPr/>
            <p:nvPr/>
          </p:nvSpPr>
          <p:spPr>
            <a:xfrm rot="-5400000">
              <a:off x="210701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02" name="tx301"/>
            <p:cNvSpPr/>
            <p:nvPr/>
          </p:nvSpPr>
          <p:spPr>
            <a:xfrm rot="-5400000">
              <a:off x="237265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03" name="tx302"/>
            <p:cNvSpPr/>
            <p:nvPr/>
          </p:nvSpPr>
          <p:spPr>
            <a:xfrm rot="-5400000">
              <a:off x="263633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04" name="tx303"/>
            <p:cNvSpPr/>
            <p:nvPr/>
          </p:nvSpPr>
          <p:spPr>
            <a:xfrm rot="-5400000">
              <a:off x="287123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05" name="tx304"/>
            <p:cNvSpPr/>
            <p:nvPr/>
          </p:nvSpPr>
          <p:spPr>
            <a:xfrm rot="-5400000">
              <a:off x="3179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06" name="tx305"/>
            <p:cNvSpPr/>
            <p:nvPr/>
          </p:nvSpPr>
          <p:spPr>
            <a:xfrm rot="-5400000">
              <a:off x="347426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07" name="tx306"/>
            <p:cNvSpPr/>
            <p:nvPr/>
          </p:nvSpPr>
          <p:spPr>
            <a:xfrm rot="-5400000">
              <a:off x="367765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08" name="tx307"/>
            <p:cNvSpPr/>
            <p:nvPr/>
          </p:nvSpPr>
          <p:spPr>
            <a:xfrm rot="-5400000">
              <a:off x="394315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09" name="tx308"/>
            <p:cNvSpPr/>
            <p:nvPr/>
          </p:nvSpPr>
          <p:spPr>
            <a:xfrm rot="-5400000">
              <a:off x="4245125"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10" name="tx309"/>
            <p:cNvSpPr/>
            <p:nvPr/>
          </p:nvSpPr>
          <p:spPr>
            <a:xfrm rot="-5400000">
              <a:off x="449205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11" name="tx310"/>
            <p:cNvSpPr/>
            <p:nvPr/>
          </p:nvSpPr>
          <p:spPr>
            <a:xfrm rot="-5400000">
              <a:off x="475760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12" name="pl311"/>
            <p:cNvSpPr/>
            <p:nvPr/>
          </p:nvSpPr>
          <p:spPr>
            <a:xfrm>
              <a:off x="51717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54373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pl313"/>
            <p:cNvSpPr/>
            <p:nvPr/>
          </p:nvSpPr>
          <p:spPr>
            <a:xfrm>
              <a:off x="57028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pl314"/>
            <p:cNvSpPr/>
            <p:nvPr/>
          </p:nvSpPr>
          <p:spPr>
            <a:xfrm>
              <a:off x="59684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pl315"/>
            <p:cNvSpPr/>
            <p:nvPr/>
          </p:nvSpPr>
          <p:spPr>
            <a:xfrm>
              <a:off x="62339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pl316"/>
            <p:cNvSpPr/>
            <p:nvPr/>
          </p:nvSpPr>
          <p:spPr>
            <a:xfrm>
              <a:off x="64995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8" name="pl317"/>
            <p:cNvSpPr/>
            <p:nvPr/>
          </p:nvSpPr>
          <p:spPr>
            <a:xfrm>
              <a:off x="6765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pl318"/>
            <p:cNvSpPr/>
            <p:nvPr/>
          </p:nvSpPr>
          <p:spPr>
            <a:xfrm>
              <a:off x="70305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pl319"/>
            <p:cNvSpPr/>
            <p:nvPr/>
          </p:nvSpPr>
          <p:spPr>
            <a:xfrm>
              <a:off x="72961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1" name="pl320"/>
            <p:cNvSpPr/>
            <p:nvPr/>
          </p:nvSpPr>
          <p:spPr>
            <a:xfrm>
              <a:off x="75616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pl321"/>
            <p:cNvSpPr/>
            <p:nvPr/>
          </p:nvSpPr>
          <p:spPr>
            <a:xfrm>
              <a:off x="78272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3" name="pl322"/>
            <p:cNvSpPr/>
            <p:nvPr/>
          </p:nvSpPr>
          <p:spPr>
            <a:xfrm>
              <a:off x="8092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4" name="tx323"/>
            <p:cNvSpPr/>
            <p:nvPr/>
          </p:nvSpPr>
          <p:spPr>
            <a:xfrm rot="-5400000">
              <a:off x="509097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25" name="tx324"/>
            <p:cNvSpPr/>
            <p:nvPr/>
          </p:nvSpPr>
          <p:spPr>
            <a:xfrm rot="-5400000">
              <a:off x="534671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26" name="tx325"/>
            <p:cNvSpPr/>
            <p:nvPr/>
          </p:nvSpPr>
          <p:spPr>
            <a:xfrm rot="-5400000">
              <a:off x="561234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27" name="tx326"/>
            <p:cNvSpPr/>
            <p:nvPr/>
          </p:nvSpPr>
          <p:spPr>
            <a:xfrm rot="-5400000">
              <a:off x="587603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28" name="tx327"/>
            <p:cNvSpPr/>
            <p:nvPr/>
          </p:nvSpPr>
          <p:spPr>
            <a:xfrm rot="-5400000">
              <a:off x="611093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29" name="tx328"/>
            <p:cNvSpPr/>
            <p:nvPr/>
          </p:nvSpPr>
          <p:spPr>
            <a:xfrm rot="-5400000">
              <a:off x="641871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30" name="tx329"/>
            <p:cNvSpPr/>
            <p:nvPr/>
          </p:nvSpPr>
          <p:spPr>
            <a:xfrm rot="-5400000">
              <a:off x="671395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31" name="tx330"/>
            <p:cNvSpPr/>
            <p:nvPr/>
          </p:nvSpPr>
          <p:spPr>
            <a:xfrm rot="-5400000">
              <a:off x="691734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32" name="tx331"/>
            <p:cNvSpPr/>
            <p:nvPr/>
          </p:nvSpPr>
          <p:spPr>
            <a:xfrm rot="-5400000">
              <a:off x="718285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33" name="tx332"/>
            <p:cNvSpPr/>
            <p:nvPr/>
          </p:nvSpPr>
          <p:spPr>
            <a:xfrm rot="-5400000">
              <a:off x="74848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34" name="tx333"/>
            <p:cNvSpPr/>
            <p:nvPr/>
          </p:nvSpPr>
          <p:spPr>
            <a:xfrm rot="-5400000">
              <a:off x="773174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35" name="tx334"/>
            <p:cNvSpPr/>
            <p:nvPr/>
          </p:nvSpPr>
          <p:spPr>
            <a:xfrm rot="-5400000">
              <a:off x="79972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36" name="pl335"/>
            <p:cNvSpPr/>
            <p:nvPr/>
          </p:nvSpPr>
          <p:spPr>
            <a:xfrm>
              <a:off x="84114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86770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337"/>
            <p:cNvSpPr/>
            <p:nvPr/>
          </p:nvSpPr>
          <p:spPr>
            <a:xfrm>
              <a:off x="89425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pl338"/>
            <p:cNvSpPr/>
            <p:nvPr/>
          </p:nvSpPr>
          <p:spPr>
            <a:xfrm>
              <a:off x="9208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pl339"/>
            <p:cNvSpPr/>
            <p:nvPr/>
          </p:nvSpPr>
          <p:spPr>
            <a:xfrm>
              <a:off x="94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pl340"/>
            <p:cNvSpPr/>
            <p:nvPr/>
          </p:nvSpPr>
          <p:spPr>
            <a:xfrm>
              <a:off x="97391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pl341"/>
            <p:cNvSpPr/>
            <p:nvPr/>
          </p:nvSpPr>
          <p:spPr>
            <a:xfrm>
              <a:off x="100047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3" name="pl342"/>
            <p:cNvSpPr/>
            <p:nvPr/>
          </p:nvSpPr>
          <p:spPr>
            <a:xfrm>
              <a:off x="102702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4" name="pl343"/>
            <p:cNvSpPr/>
            <p:nvPr/>
          </p:nvSpPr>
          <p:spPr>
            <a:xfrm>
              <a:off x="1053584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5" name="pl344"/>
            <p:cNvSpPr/>
            <p:nvPr/>
          </p:nvSpPr>
          <p:spPr>
            <a:xfrm>
              <a:off x="108013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pl345"/>
            <p:cNvSpPr/>
            <p:nvPr/>
          </p:nvSpPr>
          <p:spPr>
            <a:xfrm>
              <a:off x="11066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7" name="pl346"/>
            <p:cNvSpPr/>
            <p:nvPr/>
          </p:nvSpPr>
          <p:spPr>
            <a:xfrm>
              <a:off x="113324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8" name="tx347"/>
            <p:cNvSpPr/>
            <p:nvPr/>
          </p:nvSpPr>
          <p:spPr>
            <a:xfrm rot="-5400000">
              <a:off x="833066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49" name="tx348"/>
            <p:cNvSpPr/>
            <p:nvPr/>
          </p:nvSpPr>
          <p:spPr>
            <a:xfrm rot="-5400000">
              <a:off x="858640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50" name="tx349"/>
            <p:cNvSpPr/>
            <p:nvPr/>
          </p:nvSpPr>
          <p:spPr>
            <a:xfrm rot="-5400000">
              <a:off x="885204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51" name="tx350"/>
            <p:cNvSpPr/>
            <p:nvPr/>
          </p:nvSpPr>
          <p:spPr>
            <a:xfrm rot="-5400000">
              <a:off x="911572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52" name="tx351"/>
            <p:cNvSpPr/>
            <p:nvPr/>
          </p:nvSpPr>
          <p:spPr>
            <a:xfrm rot="-5400000">
              <a:off x="935062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53" name="tx352"/>
            <p:cNvSpPr/>
            <p:nvPr/>
          </p:nvSpPr>
          <p:spPr>
            <a:xfrm rot="-5400000">
              <a:off x="965841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54" name="tx353"/>
            <p:cNvSpPr/>
            <p:nvPr/>
          </p:nvSpPr>
          <p:spPr>
            <a:xfrm rot="-5400000">
              <a:off x="995365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55" name="tx354"/>
            <p:cNvSpPr/>
            <p:nvPr/>
          </p:nvSpPr>
          <p:spPr>
            <a:xfrm rot="-5400000">
              <a:off x="1015704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56" name="tx355"/>
            <p:cNvSpPr/>
            <p:nvPr/>
          </p:nvSpPr>
          <p:spPr>
            <a:xfrm rot="-5400000">
              <a:off x="1042254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57" name="tx356"/>
            <p:cNvSpPr/>
            <p:nvPr/>
          </p:nvSpPr>
          <p:spPr>
            <a:xfrm rot="-5400000">
              <a:off x="1072451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58" name="tx357"/>
            <p:cNvSpPr/>
            <p:nvPr/>
          </p:nvSpPr>
          <p:spPr>
            <a:xfrm rot="-5400000">
              <a:off x="1097144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59" name="tx358"/>
            <p:cNvSpPr/>
            <p:nvPr/>
          </p:nvSpPr>
          <p:spPr>
            <a:xfrm rot="-5400000">
              <a:off x="1123699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60" name="pl359"/>
            <p:cNvSpPr/>
            <p:nvPr/>
          </p:nvSpPr>
          <p:spPr>
            <a:xfrm>
              <a:off x="1165114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360"/>
            <p:cNvSpPr/>
            <p:nvPr/>
          </p:nvSpPr>
          <p:spPr>
            <a:xfrm>
              <a:off x="119166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pl361"/>
            <p:cNvSpPr/>
            <p:nvPr/>
          </p:nvSpPr>
          <p:spPr>
            <a:xfrm>
              <a:off x="121822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3" name="pl362"/>
            <p:cNvSpPr/>
            <p:nvPr/>
          </p:nvSpPr>
          <p:spPr>
            <a:xfrm>
              <a:off x="12447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4" name="pl363"/>
            <p:cNvSpPr/>
            <p:nvPr/>
          </p:nvSpPr>
          <p:spPr>
            <a:xfrm>
              <a:off x="12713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5" name="pl364"/>
            <p:cNvSpPr/>
            <p:nvPr/>
          </p:nvSpPr>
          <p:spPr>
            <a:xfrm>
              <a:off x="129788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6" name="pl365"/>
            <p:cNvSpPr/>
            <p:nvPr/>
          </p:nvSpPr>
          <p:spPr>
            <a:xfrm>
              <a:off x="132444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7" name="pl366"/>
            <p:cNvSpPr/>
            <p:nvPr/>
          </p:nvSpPr>
          <p:spPr>
            <a:xfrm>
              <a:off x="135099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8" name="pl367"/>
            <p:cNvSpPr/>
            <p:nvPr/>
          </p:nvSpPr>
          <p:spPr>
            <a:xfrm>
              <a:off x="13775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9" name="pl368"/>
            <p:cNvSpPr/>
            <p:nvPr/>
          </p:nvSpPr>
          <p:spPr>
            <a:xfrm>
              <a:off x="140410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0" name="pl369"/>
            <p:cNvSpPr/>
            <p:nvPr/>
          </p:nvSpPr>
          <p:spPr>
            <a:xfrm>
              <a:off x="143066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1" name="pl370"/>
            <p:cNvSpPr/>
            <p:nvPr/>
          </p:nvSpPr>
          <p:spPr>
            <a:xfrm>
              <a:off x="145721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2" name="tx371"/>
            <p:cNvSpPr/>
            <p:nvPr/>
          </p:nvSpPr>
          <p:spPr>
            <a:xfrm rot="-5400000">
              <a:off x="1157036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73" name="tx372"/>
            <p:cNvSpPr/>
            <p:nvPr/>
          </p:nvSpPr>
          <p:spPr>
            <a:xfrm rot="-5400000">
              <a:off x="1182610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74" name="tx373"/>
            <p:cNvSpPr/>
            <p:nvPr/>
          </p:nvSpPr>
          <p:spPr>
            <a:xfrm rot="-5400000">
              <a:off x="120917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75" name="tx374"/>
            <p:cNvSpPr/>
            <p:nvPr/>
          </p:nvSpPr>
          <p:spPr>
            <a:xfrm rot="-5400000">
              <a:off x="1235542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76" name="tx375"/>
            <p:cNvSpPr/>
            <p:nvPr/>
          </p:nvSpPr>
          <p:spPr>
            <a:xfrm rot="-5400000">
              <a:off x="1259032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77" name="tx376"/>
            <p:cNvSpPr/>
            <p:nvPr/>
          </p:nvSpPr>
          <p:spPr>
            <a:xfrm rot="-5400000">
              <a:off x="1289810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78" name="tx377"/>
            <p:cNvSpPr/>
            <p:nvPr/>
          </p:nvSpPr>
          <p:spPr>
            <a:xfrm rot="-5400000">
              <a:off x="1319334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79" name="tx378"/>
            <p:cNvSpPr/>
            <p:nvPr/>
          </p:nvSpPr>
          <p:spPr>
            <a:xfrm rot="-5400000">
              <a:off x="1339673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80" name="tx379"/>
            <p:cNvSpPr/>
            <p:nvPr/>
          </p:nvSpPr>
          <p:spPr>
            <a:xfrm rot="-5400000">
              <a:off x="1366224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81" name="tx380"/>
            <p:cNvSpPr/>
            <p:nvPr/>
          </p:nvSpPr>
          <p:spPr>
            <a:xfrm rot="-5400000">
              <a:off x="1396420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82" name="tx381"/>
            <p:cNvSpPr/>
            <p:nvPr/>
          </p:nvSpPr>
          <p:spPr>
            <a:xfrm rot="-5400000">
              <a:off x="1421113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83" name="tx382"/>
            <p:cNvSpPr/>
            <p:nvPr/>
          </p:nvSpPr>
          <p:spPr>
            <a:xfrm rot="-5400000">
              <a:off x="1447668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84" name="pl383"/>
            <p:cNvSpPr/>
            <p:nvPr/>
          </p:nvSpPr>
          <p:spPr>
            <a:xfrm>
              <a:off x="148908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5" name="pl384"/>
            <p:cNvSpPr/>
            <p:nvPr/>
          </p:nvSpPr>
          <p:spPr>
            <a:xfrm>
              <a:off x="151563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6" name="pl385"/>
            <p:cNvSpPr/>
            <p:nvPr/>
          </p:nvSpPr>
          <p:spPr>
            <a:xfrm>
              <a:off x="15421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7" name="pl386"/>
            <p:cNvSpPr/>
            <p:nvPr/>
          </p:nvSpPr>
          <p:spPr>
            <a:xfrm>
              <a:off x="156874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8" name="pl387"/>
            <p:cNvSpPr/>
            <p:nvPr/>
          </p:nvSpPr>
          <p:spPr>
            <a:xfrm>
              <a:off x="159530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9" name="pl388"/>
            <p:cNvSpPr/>
            <p:nvPr/>
          </p:nvSpPr>
          <p:spPr>
            <a:xfrm>
              <a:off x="162185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0" name="pl389"/>
            <p:cNvSpPr/>
            <p:nvPr/>
          </p:nvSpPr>
          <p:spPr>
            <a:xfrm>
              <a:off x="164841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1" name="pl390"/>
            <p:cNvSpPr/>
            <p:nvPr/>
          </p:nvSpPr>
          <p:spPr>
            <a:xfrm>
              <a:off x="167496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2" name="pl391"/>
            <p:cNvSpPr/>
            <p:nvPr/>
          </p:nvSpPr>
          <p:spPr>
            <a:xfrm>
              <a:off x="170152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3" name="pl392"/>
            <p:cNvSpPr/>
            <p:nvPr/>
          </p:nvSpPr>
          <p:spPr>
            <a:xfrm>
              <a:off x="172807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4" name="pl393"/>
            <p:cNvSpPr/>
            <p:nvPr/>
          </p:nvSpPr>
          <p:spPr>
            <a:xfrm>
              <a:off x="175463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5" name="pl394"/>
            <p:cNvSpPr/>
            <p:nvPr/>
          </p:nvSpPr>
          <p:spPr>
            <a:xfrm>
              <a:off x="178118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6" name="tx395"/>
            <p:cNvSpPr/>
            <p:nvPr/>
          </p:nvSpPr>
          <p:spPr>
            <a:xfrm rot="-5400000">
              <a:off x="1481005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97" name="tx396"/>
            <p:cNvSpPr/>
            <p:nvPr/>
          </p:nvSpPr>
          <p:spPr>
            <a:xfrm rot="-5400000">
              <a:off x="1506579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98" name="tx397"/>
            <p:cNvSpPr/>
            <p:nvPr/>
          </p:nvSpPr>
          <p:spPr>
            <a:xfrm rot="-5400000">
              <a:off x="1533143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99" name="tx398"/>
            <p:cNvSpPr/>
            <p:nvPr/>
          </p:nvSpPr>
          <p:spPr>
            <a:xfrm rot="-5400000">
              <a:off x="1559511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00" name="tx399"/>
            <p:cNvSpPr/>
            <p:nvPr/>
          </p:nvSpPr>
          <p:spPr>
            <a:xfrm rot="-5400000">
              <a:off x="1583001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01" name="tx400"/>
            <p:cNvSpPr/>
            <p:nvPr/>
          </p:nvSpPr>
          <p:spPr>
            <a:xfrm rot="-5400000">
              <a:off x="1613780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02" name="tx401"/>
            <p:cNvSpPr/>
            <p:nvPr/>
          </p:nvSpPr>
          <p:spPr>
            <a:xfrm rot="-5400000">
              <a:off x="16433042"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03" name="tx402"/>
            <p:cNvSpPr/>
            <p:nvPr/>
          </p:nvSpPr>
          <p:spPr>
            <a:xfrm rot="-5400000">
              <a:off x="1663643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04" name="tx403"/>
            <p:cNvSpPr/>
            <p:nvPr/>
          </p:nvSpPr>
          <p:spPr>
            <a:xfrm rot="-5400000">
              <a:off x="169019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05" name="tx404"/>
            <p:cNvSpPr/>
            <p:nvPr/>
          </p:nvSpPr>
          <p:spPr>
            <a:xfrm rot="-5400000">
              <a:off x="1720390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06" name="tx405"/>
            <p:cNvSpPr/>
            <p:nvPr/>
          </p:nvSpPr>
          <p:spPr>
            <a:xfrm rot="-5400000">
              <a:off x="1745083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07" name="tx406"/>
            <p:cNvSpPr/>
            <p:nvPr/>
          </p:nvSpPr>
          <p:spPr>
            <a:xfrm rot="-5400000">
              <a:off x="1771638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08" name="tx407"/>
            <p:cNvSpPr/>
            <p:nvPr/>
          </p:nvSpPr>
          <p:spPr>
            <a:xfrm>
              <a:off x="1294238" y="5200079"/>
              <a:ext cx="190648"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09" name="tx408"/>
            <p:cNvSpPr/>
            <p:nvPr/>
          </p:nvSpPr>
          <p:spPr>
            <a:xfrm>
              <a:off x="1230614" y="4273513"/>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a:t>
              </a:r>
            </a:p>
          </p:txBody>
        </p:sp>
        <p:sp>
          <p:nvSpPr>
            <p:cNvPr id="410" name="tx409"/>
            <p:cNvSpPr/>
            <p:nvPr/>
          </p:nvSpPr>
          <p:spPr>
            <a:xfrm>
              <a:off x="1230614" y="3346947"/>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a:t>
              </a:r>
            </a:p>
          </p:txBody>
        </p:sp>
        <p:sp>
          <p:nvSpPr>
            <p:cNvPr id="411" name="tx410"/>
            <p:cNvSpPr/>
            <p:nvPr/>
          </p:nvSpPr>
          <p:spPr>
            <a:xfrm>
              <a:off x="1230614" y="2420269"/>
              <a:ext cx="254272" cy="167208"/>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30</a:t>
              </a:r>
            </a:p>
          </p:txBody>
        </p:sp>
        <p:sp>
          <p:nvSpPr>
            <p:cNvPr id="412" name="pl411"/>
            <p:cNvSpPr/>
            <p:nvPr/>
          </p:nvSpPr>
          <p:spPr>
            <a:xfrm>
              <a:off x="1737938"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3" name="pl412"/>
            <p:cNvSpPr/>
            <p:nvPr/>
          </p:nvSpPr>
          <p:spPr>
            <a:xfrm>
              <a:off x="1737938" y="435879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4" name="pl413"/>
            <p:cNvSpPr/>
            <p:nvPr/>
          </p:nvSpPr>
          <p:spPr>
            <a:xfrm>
              <a:off x="1737938" y="343222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5" name="pl414"/>
            <p:cNvSpPr/>
            <p:nvPr/>
          </p:nvSpPr>
          <p:spPr>
            <a:xfrm>
              <a:off x="1737938" y="250565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6" name="tx415"/>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17" name="rc416"/>
            <p:cNvSpPr/>
            <p:nvPr/>
          </p:nvSpPr>
          <p:spPr>
            <a:xfrm>
              <a:off x="18110385" y="2153563"/>
              <a:ext cx="1240079" cy="413498"/>
            </a:xfrm>
            <a:prstGeom prst="rect">
              <a:avLst/>
            </a:prstGeom>
            <a:solidFill>
              <a:srgbClr val="FFFFFF">
                <a:alpha val="100000"/>
              </a:srgbClr>
            </a:solidFill>
          </p:spPr>
          <p:txBody>
            <a:bodyPr/>
            <a:lstStyle/>
            <a:p/>
          </p:txBody>
        </p:sp>
        <p:sp>
          <p:nvSpPr>
            <p:cNvPr id="418" name="rc417"/>
            <p:cNvSpPr/>
            <p:nvPr/>
          </p:nvSpPr>
          <p:spPr>
            <a:xfrm>
              <a:off x="18179974" y="2223153"/>
              <a:ext cx="274319" cy="274319"/>
            </a:xfrm>
            <a:prstGeom prst="rect">
              <a:avLst/>
            </a:prstGeom>
            <a:solidFill>
              <a:srgbClr val="FFFFFF">
                <a:alpha val="100000"/>
              </a:srgbClr>
            </a:solidFill>
          </p:spPr>
          <p:txBody>
            <a:bodyPr/>
            <a:lstStyle/>
            <a:p/>
          </p:txBody>
        </p:sp>
        <p:sp>
          <p:nvSpPr>
            <p:cNvPr id="419" name="pg418"/>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420" name="tx419"/>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421" name="rc420"/>
            <p:cNvSpPr/>
            <p:nvPr/>
          </p:nvSpPr>
          <p:spPr>
            <a:xfrm>
              <a:off x="18110385" y="2706240"/>
              <a:ext cx="1753945" cy="1236458"/>
            </a:xfrm>
            <a:prstGeom prst="rect">
              <a:avLst/>
            </a:prstGeom>
            <a:solidFill>
              <a:srgbClr val="FFFFFF">
                <a:alpha val="100000"/>
              </a:srgbClr>
            </a:solidFill>
          </p:spPr>
          <p:txBody>
            <a:bodyPr/>
            <a:lstStyle/>
            <a:p/>
          </p:txBody>
        </p:sp>
        <p:sp>
          <p:nvSpPr>
            <p:cNvPr id="422" name="rc421"/>
            <p:cNvSpPr/>
            <p:nvPr/>
          </p:nvSpPr>
          <p:spPr>
            <a:xfrm>
              <a:off x="18179974" y="2775829"/>
              <a:ext cx="274319" cy="274319"/>
            </a:xfrm>
            <a:prstGeom prst="rect">
              <a:avLst/>
            </a:prstGeom>
            <a:solidFill>
              <a:srgbClr val="FFFFFF">
                <a:alpha val="100000"/>
              </a:srgbClr>
            </a:solidFill>
          </p:spPr>
          <p:txBody>
            <a:bodyPr/>
            <a:lstStyle/>
            <a:p/>
          </p:txBody>
        </p:sp>
        <p:sp>
          <p:nvSpPr>
            <p:cNvPr id="423" name="rc422"/>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4" name="rc423"/>
            <p:cNvSpPr/>
            <p:nvPr/>
          </p:nvSpPr>
          <p:spPr>
            <a:xfrm>
              <a:off x="18179974" y="3050149"/>
              <a:ext cx="274319" cy="274319"/>
            </a:xfrm>
            <a:prstGeom prst="rect">
              <a:avLst/>
            </a:prstGeom>
            <a:solidFill>
              <a:srgbClr val="FFFFFF">
                <a:alpha val="100000"/>
              </a:srgbClr>
            </a:solidFill>
          </p:spPr>
          <p:txBody>
            <a:bodyPr/>
            <a:lstStyle/>
            <a:p/>
          </p:txBody>
        </p:sp>
        <p:sp>
          <p:nvSpPr>
            <p:cNvPr id="425" name="rc424"/>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26" name="rc425"/>
            <p:cNvSpPr/>
            <p:nvPr/>
          </p:nvSpPr>
          <p:spPr>
            <a:xfrm>
              <a:off x="18179974" y="3324469"/>
              <a:ext cx="274319" cy="274320"/>
            </a:xfrm>
            <a:prstGeom prst="rect">
              <a:avLst/>
            </a:prstGeom>
            <a:solidFill>
              <a:srgbClr val="FFFFFF">
                <a:alpha val="100000"/>
              </a:srgbClr>
            </a:solidFill>
          </p:spPr>
          <p:txBody>
            <a:bodyPr/>
            <a:lstStyle/>
            <a:p/>
          </p:txBody>
        </p:sp>
        <p:sp>
          <p:nvSpPr>
            <p:cNvPr id="427" name="rc426"/>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8" name="rc427"/>
            <p:cNvSpPr/>
            <p:nvPr/>
          </p:nvSpPr>
          <p:spPr>
            <a:xfrm>
              <a:off x="18179974" y="3598789"/>
              <a:ext cx="274319" cy="274320"/>
            </a:xfrm>
            <a:prstGeom prst="rect">
              <a:avLst/>
            </a:prstGeom>
            <a:solidFill>
              <a:srgbClr val="FFFFFF">
                <a:alpha val="100000"/>
              </a:srgbClr>
            </a:solidFill>
          </p:spPr>
          <p:txBody>
            <a:bodyPr/>
            <a:lstStyle/>
            <a:p/>
          </p:txBody>
        </p:sp>
        <p:sp>
          <p:nvSpPr>
            <p:cNvPr id="429" name="rc428"/>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30" name="tx429"/>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31" name="tx430"/>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32" name="tx431"/>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33" name="tx432"/>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sp xmlns:a="http://schemas.openxmlformats.org/drawingml/2006/main" xmlns:r="http://schemas.openxmlformats.org/officeDocument/2006/relationships" xmlns:p="http://schemas.openxmlformats.org/presentationml/2006/main">
        <p:nvSpPr>
          <p:cNvPr id="434" name=""/>
          <p:cNvSpPr>
            <a:spLocks noGrp="1"/>
          </p:cNvSpPr>
          <p:nvPr>
            <p:ph/>
          </p:nvPr>
        </p:nvSpPr>
        <p:spPr>
          <a:xfrm>
            <a:off x="7772400" y="7772400"/>
            <a:ext cx="54864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age distribution data available
for the past 12 months</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435" name=""/>
          <p:cNvGrpSpPr/>
          <p:nvPr/>
        </p:nvGrpSpPr>
        <p:grpSpPr>
          <a:xfrm>
            <a:off x="12527280" y="6217920"/>
            <a:ext cx="5486400" cy="4297680"/>
            <a:chOff x="12527280" y="6217920"/>
            <a:chExt cx="5486400" cy="4297680"/>
          </a:xfrm>
        </p:grpSpPr>
        <p:sp>
          <p:nvSpPr>
            <p:cNvPr id="436"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37"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38"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439"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40"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41"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42"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43"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44"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45"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46"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47"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48"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49"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50" name="pl17"/>
            <p:cNvSpPr/>
            <p:nvPr/>
          </p:nvSpPr>
          <p:spPr>
            <a:xfrm>
              <a:off x="13329440" y="6714885"/>
              <a:ext cx="4502097" cy="537757"/>
            </a:xfrm>
            <a:custGeom>
              <a:avLst/>
              <a:pathLst>
                <a:path w="4502097" h="537757">
                  <a:moveTo>
                    <a:pt x="0" y="128037"/>
                  </a:moveTo>
                  <a:lnTo>
                    <a:pt x="187587" y="102429"/>
                  </a:lnTo>
                  <a:lnTo>
                    <a:pt x="375174" y="102429"/>
                  </a:lnTo>
                  <a:lnTo>
                    <a:pt x="562762" y="102429"/>
                  </a:lnTo>
                  <a:lnTo>
                    <a:pt x="750349" y="102429"/>
                  </a:lnTo>
                  <a:lnTo>
                    <a:pt x="937937" y="102429"/>
                  </a:lnTo>
                  <a:lnTo>
                    <a:pt x="1125524" y="102429"/>
                  </a:lnTo>
                  <a:lnTo>
                    <a:pt x="1313111" y="76822"/>
                  </a:lnTo>
                  <a:lnTo>
                    <a:pt x="1500699" y="76822"/>
                  </a:lnTo>
                  <a:lnTo>
                    <a:pt x="1688286" y="76822"/>
                  </a:lnTo>
                  <a:lnTo>
                    <a:pt x="1875874" y="76822"/>
                  </a:lnTo>
                  <a:lnTo>
                    <a:pt x="2063461" y="256074"/>
                  </a:lnTo>
                  <a:lnTo>
                    <a:pt x="2251048" y="230467"/>
                  </a:lnTo>
                  <a:lnTo>
                    <a:pt x="2438636" y="0"/>
                  </a:lnTo>
                  <a:lnTo>
                    <a:pt x="2626223" y="0"/>
                  </a:lnTo>
                  <a:lnTo>
                    <a:pt x="2813811" y="204859"/>
                  </a:lnTo>
                  <a:lnTo>
                    <a:pt x="3001398" y="204859"/>
                  </a:lnTo>
                  <a:lnTo>
                    <a:pt x="3188985" y="204859"/>
                  </a:lnTo>
                  <a:lnTo>
                    <a:pt x="3376573" y="307289"/>
                  </a:lnTo>
                  <a:lnTo>
                    <a:pt x="3564160" y="409719"/>
                  </a:lnTo>
                  <a:lnTo>
                    <a:pt x="3751748" y="537757"/>
                  </a:lnTo>
                  <a:lnTo>
                    <a:pt x="3939335" y="435327"/>
                  </a:lnTo>
                  <a:lnTo>
                    <a:pt x="4126923" y="358504"/>
                  </a:lnTo>
                  <a:lnTo>
                    <a:pt x="4314510" y="307289"/>
                  </a:lnTo>
                  <a:lnTo>
                    <a:pt x="4502097" y="307289"/>
                  </a:lnTo>
                </a:path>
              </a:pathLst>
            </a:custGeom>
            <a:ln w="32521" cap="flat">
              <a:solidFill>
                <a:srgbClr val="5EB0E8">
                  <a:alpha val="100000"/>
                </a:srgbClr>
              </a:solidFill>
              <a:prstDash val="solid"/>
              <a:round/>
            </a:ln>
          </p:spPr>
          <p:txBody>
            <a:bodyPr/>
            <a:lstStyle/>
            <a:p/>
          </p:txBody>
        </p:sp>
        <p:sp>
          <p:nvSpPr>
            <p:cNvPr id="451" name="pl18"/>
            <p:cNvSpPr/>
            <p:nvPr/>
          </p:nvSpPr>
          <p:spPr>
            <a:xfrm>
              <a:off x="13704615" y="6740492"/>
              <a:ext cx="4126923" cy="1126729"/>
            </a:xfrm>
            <a:custGeom>
              <a:avLst/>
              <a:pathLst>
                <a:path w="4126923" h="1126729">
                  <a:moveTo>
                    <a:pt x="0" y="0"/>
                  </a:moveTo>
                  <a:lnTo>
                    <a:pt x="187587" y="0"/>
                  </a:lnTo>
                  <a:lnTo>
                    <a:pt x="375174" y="0"/>
                  </a:lnTo>
                  <a:lnTo>
                    <a:pt x="562762" y="0"/>
                  </a:lnTo>
                  <a:lnTo>
                    <a:pt x="750349" y="0"/>
                  </a:lnTo>
                  <a:lnTo>
                    <a:pt x="937937" y="0"/>
                  </a:lnTo>
                  <a:lnTo>
                    <a:pt x="1125524" y="0"/>
                  </a:lnTo>
                  <a:lnTo>
                    <a:pt x="1313111" y="0"/>
                  </a:lnTo>
                  <a:lnTo>
                    <a:pt x="1500699" y="0"/>
                  </a:lnTo>
                  <a:lnTo>
                    <a:pt x="1688286" y="384112"/>
                  </a:lnTo>
                  <a:lnTo>
                    <a:pt x="1875874" y="1126729"/>
                  </a:lnTo>
                  <a:lnTo>
                    <a:pt x="2063461" y="179252"/>
                  </a:lnTo>
                  <a:lnTo>
                    <a:pt x="2251048" y="179252"/>
                  </a:lnTo>
                  <a:lnTo>
                    <a:pt x="2438636" y="332897"/>
                  </a:lnTo>
                  <a:lnTo>
                    <a:pt x="2626223" y="512149"/>
                  </a:lnTo>
                  <a:lnTo>
                    <a:pt x="2813811" y="665794"/>
                  </a:lnTo>
                  <a:lnTo>
                    <a:pt x="3001398" y="537757"/>
                  </a:lnTo>
                  <a:lnTo>
                    <a:pt x="3188985" y="537757"/>
                  </a:lnTo>
                  <a:lnTo>
                    <a:pt x="3376573" y="665794"/>
                  </a:lnTo>
                  <a:lnTo>
                    <a:pt x="3564160" y="691402"/>
                  </a:lnTo>
                  <a:lnTo>
                    <a:pt x="3751748" y="486542"/>
                  </a:lnTo>
                  <a:lnTo>
                    <a:pt x="3939335" y="358504"/>
                  </a:lnTo>
                  <a:lnTo>
                    <a:pt x="4126923" y="256074"/>
                  </a:lnTo>
                </a:path>
              </a:pathLst>
            </a:custGeom>
            <a:ln w="32521" cap="flat">
              <a:solidFill>
                <a:srgbClr val="00A173">
                  <a:alpha val="100000"/>
                </a:srgbClr>
              </a:solidFill>
              <a:prstDash val="solid"/>
              <a:round/>
            </a:ln>
          </p:spPr>
          <p:txBody>
            <a:bodyPr/>
            <a:lstStyle/>
            <a:p/>
          </p:txBody>
        </p:sp>
        <p:sp>
          <p:nvSpPr>
            <p:cNvPr id="452"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53"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54"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55"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456"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457"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58"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59"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0"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1"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2"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3"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4"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5"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6"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7"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8"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9"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0"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1"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2"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3"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4"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5"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6"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7"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8"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9"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0"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1"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2"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3"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4"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5"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6"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7"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8"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9"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490"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491"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492"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493"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494"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495"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496"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497"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498"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499"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00"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01"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02"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03"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04"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05"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06"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07"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08"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09"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10"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11"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12"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13"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14"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15" name="rc82"/>
            <p:cNvSpPr/>
            <p:nvPr/>
          </p:nvSpPr>
          <p:spPr>
            <a:xfrm>
              <a:off x="14005791" y="9941072"/>
              <a:ext cx="3149396" cy="504938"/>
            </a:xfrm>
            <a:prstGeom prst="rect">
              <a:avLst/>
            </a:prstGeom>
            <a:solidFill>
              <a:srgbClr val="FFFFFF">
                <a:alpha val="100000"/>
              </a:srgbClr>
            </a:solidFill>
          </p:spPr>
          <p:txBody>
            <a:bodyPr/>
            <a:lstStyle/>
            <a:p/>
          </p:txBody>
        </p:sp>
        <p:sp>
          <p:nvSpPr>
            <p:cNvPr id="516"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17"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18"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19"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20"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521"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522"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523"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524"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Coverage data from WHO/UNICEF Estimates of National Immunization Coverage (WUENIC)</a:t>
            </a: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Ethiopia</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399"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2090518" y="2153563"/>
              <a:ext cx="3176137" cy="3131794"/>
            </a:xfrm>
            <a:prstGeom prst="rect">
              <a:avLst/>
            </a:prstGeom>
            <a:solidFill>
              <a:srgbClr val="FFFFFF">
                <a:alpha val="100000"/>
              </a:srgbClr>
            </a:solidFill>
          </p:spPr>
          <p:txBody>
            <a:bodyPr/>
            <a:lstStyle/>
            <a:p/>
          </p:txBody>
        </p:sp>
        <p:sp>
          <p:nvSpPr>
            <p:cNvPr id="7" name="pl6"/>
            <p:cNvSpPr/>
            <p:nvPr/>
          </p:nvSpPr>
          <p:spPr>
            <a:xfrm>
              <a:off x="2090518" y="496134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8" name="pl7"/>
            <p:cNvSpPr/>
            <p:nvPr/>
          </p:nvSpPr>
          <p:spPr>
            <a:xfrm>
              <a:off x="2090518" y="431330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9" name="pl8"/>
            <p:cNvSpPr/>
            <p:nvPr/>
          </p:nvSpPr>
          <p:spPr>
            <a:xfrm>
              <a:off x="2090518" y="3665269"/>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0" name="pl9"/>
            <p:cNvSpPr/>
            <p:nvPr/>
          </p:nvSpPr>
          <p:spPr>
            <a:xfrm>
              <a:off x="2090518" y="3017233"/>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1" name="pl10"/>
            <p:cNvSpPr/>
            <p:nvPr/>
          </p:nvSpPr>
          <p:spPr>
            <a:xfrm>
              <a:off x="2090518" y="236919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2" name="pl11"/>
            <p:cNvSpPr/>
            <p:nvPr/>
          </p:nvSpPr>
          <p:spPr>
            <a:xfrm>
              <a:off x="2090518"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 name="pl12"/>
            <p:cNvSpPr/>
            <p:nvPr/>
          </p:nvSpPr>
          <p:spPr>
            <a:xfrm>
              <a:off x="2090518" y="463732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 name="pl13"/>
            <p:cNvSpPr/>
            <p:nvPr/>
          </p:nvSpPr>
          <p:spPr>
            <a:xfrm>
              <a:off x="2090518" y="398928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5" name="pl14"/>
            <p:cNvSpPr/>
            <p:nvPr/>
          </p:nvSpPr>
          <p:spPr>
            <a:xfrm>
              <a:off x="2090518" y="3341251"/>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6" name="pl15"/>
            <p:cNvSpPr/>
            <p:nvPr/>
          </p:nvSpPr>
          <p:spPr>
            <a:xfrm>
              <a:off x="2090518" y="2693215"/>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7" name="rc16"/>
            <p:cNvSpPr/>
            <p:nvPr/>
          </p:nvSpPr>
          <p:spPr>
            <a:xfrm>
              <a:off x="2129569" y="5262028"/>
              <a:ext cx="234305" cy="2332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 name="rc17"/>
            <p:cNvSpPr/>
            <p:nvPr/>
          </p:nvSpPr>
          <p:spPr>
            <a:xfrm>
              <a:off x="2129569" y="4871263"/>
              <a:ext cx="234305" cy="39076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 name="rc18"/>
            <p:cNvSpPr/>
            <p:nvPr/>
          </p:nvSpPr>
          <p:spPr>
            <a:xfrm>
              <a:off x="2129569" y="4870939"/>
              <a:ext cx="234305" cy="32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 name="rc19"/>
            <p:cNvSpPr/>
            <p:nvPr/>
          </p:nvSpPr>
          <p:spPr>
            <a:xfrm>
              <a:off x="2129569" y="4788962"/>
              <a:ext cx="234305" cy="8197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 name="rc20"/>
            <p:cNvSpPr/>
            <p:nvPr/>
          </p:nvSpPr>
          <p:spPr>
            <a:xfrm>
              <a:off x="2389908" y="5263649"/>
              <a:ext cx="234305" cy="2170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 name="rc21"/>
            <p:cNvSpPr/>
            <p:nvPr/>
          </p:nvSpPr>
          <p:spPr>
            <a:xfrm>
              <a:off x="2389908" y="5056925"/>
              <a:ext cx="234305" cy="20672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 name="rc22"/>
            <p:cNvSpPr/>
            <p:nvPr/>
          </p:nvSpPr>
          <p:spPr>
            <a:xfrm>
              <a:off x="2389908" y="5055953"/>
              <a:ext cx="234305" cy="97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 name="rc23"/>
            <p:cNvSpPr/>
            <p:nvPr/>
          </p:nvSpPr>
          <p:spPr>
            <a:xfrm>
              <a:off x="2389908" y="4971384"/>
              <a:ext cx="234305" cy="845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 name="rc24"/>
            <p:cNvSpPr/>
            <p:nvPr/>
          </p:nvSpPr>
          <p:spPr>
            <a:xfrm>
              <a:off x="2650247" y="5249068"/>
              <a:ext cx="234305" cy="3628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 name="rc25"/>
            <p:cNvSpPr/>
            <p:nvPr/>
          </p:nvSpPr>
          <p:spPr>
            <a:xfrm>
              <a:off x="2650247" y="5045909"/>
              <a:ext cx="234305" cy="20315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 name="rc26"/>
            <p:cNvSpPr/>
            <p:nvPr/>
          </p:nvSpPr>
          <p:spPr>
            <a:xfrm>
              <a:off x="2650247" y="5041048"/>
              <a:ext cx="234305" cy="486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 name="rc27"/>
            <p:cNvSpPr/>
            <p:nvPr/>
          </p:nvSpPr>
          <p:spPr>
            <a:xfrm>
              <a:off x="2650247" y="4849878"/>
              <a:ext cx="234305" cy="1911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 name="rc28"/>
            <p:cNvSpPr/>
            <p:nvPr/>
          </p:nvSpPr>
          <p:spPr>
            <a:xfrm>
              <a:off x="2910586" y="5262676"/>
              <a:ext cx="234305" cy="2268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0" name="rc29"/>
            <p:cNvSpPr/>
            <p:nvPr/>
          </p:nvSpPr>
          <p:spPr>
            <a:xfrm>
              <a:off x="2910586" y="5112980"/>
              <a:ext cx="234305" cy="14969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1" name="rc30"/>
            <p:cNvSpPr/>
            <p:nvPr/>
          </p:nvSpPr>
          <p:spPr>
            <a:xfrm>
              <a:off x="2910586" y="5112008"/>
              <a:ext cx="234305" cy="97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2" name="rc31"/>
            <p:cNvSpPr/>
            <p:nvPr/>
          </p:nvSpPr>
          <p:spPr>
            <a:xfrm>
              <a:off x="2910586" y="4847286"/>
              <a:ext cx="234305" cy="26472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3" name="rc32"/>
            <p:cNvSpPr/>
            <p:nvPr/>
          </p:nvSpPr>
          <p:spPr>
            <a:xfrm>
              <a:off x="3170925" y="5281146"/>
              <a:ext cx="234305" cy="42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4" name="rc33"/>
            <p:cNvSpPr/>
            <p:nvPr/>
          </p:nvSpPr>
          <p:spPr>
            <a:xfrm>
              <a:off x="3170925" y="5077662"/>
              <a:ext cx="234305" cy="20348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5" name="rc34"/>
            <p:cNvSpPr/>
            <p:nvPr/>
          </p:nvSpPr>
          <p:spPr>
            <a:xfrm>
              <a:off x="3170925" y="5077338"/>
              <a:ext cx="234305" cy="32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6" name="rc35"/>
            <p:cNvSpPr/>
            <p:nvPr/>
          </p:nvSpPr>
          <p:spPr>
            <a:xfrm>
              <a:off x="3170925" y="4808403"/>
              <a:ext cx="234305" cy="2689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7" name="rc36"/>
            <p:cNvSpPr/>
            <p:nvPr/>
          </p:nvSpPr>
          <p:spPr>
            <a:xfrm>
              <a:off x="3431264" y="5266241"/>
              <a:ext cx="234305" cy="1911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8" name="rc37"/>
            <p:cNvSpPr/>
            <p:nvPr/>
          </p:nvSpPr>
          <p:spPr>
            <a:xfrm>
              <a:off x="3431264" y="5133069"/>
              <a:ext cx="234305" cy="13317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9" name="rc38"/>
            <p:cNvSpPr/>
            <p:nvPr/>
          </p:nvSpPr>
          <p:spPr>
            <a:xfrm>
              <a:off x="3431264" y="5131125"/>
              <a:ext cx="234305" cy="194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0" name="rc39"/>
            <p:cNvSpPr/>
            <p:nvPr/>
          </p:nvSpPr>
          <p:spPr>
            <a:xfrm>
              <a:off x="3431264" y="4950647"/>
              <a:ext cx="234305" cy="18047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1" name="rc40"/>
            <p:cNvSpPr/>
            <p:nvPr/>
          </p:nvSpPr>
          <p:spPr>
            <a:xfrm>
              <a:off x="3691604" y="5259760"/>
              <a:ext cx="234305" cy="2559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 name="rc41"/>
            <p:cNvSpPr/>
            <p:nvPr/>
          </p:nvSpPr>
          <p:spPr>
            <a:xfrm>
              <a:off x="3691604" y="5142790"/>
              <a:ext cx="234305" cy="11697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 name="rc42"/>
            <p:cNvSpPr/>
            <p:nvPr/>
          </p:nvSpPr>
          <p:spPr>
            <a:xfrm>
              <a:off x="3691604" y="5141170"/>
              <a:ext cx="234305" cy="16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4" name="rc43"/>
            <p:cNvSpPr/>
            <p:nvPr/>
          </p:nvSpPr>
          <p:spPr>
            <a:xfrm>
              <a:off x="3691604" y="5017071"/>
              <a:ext cx="234305" cy="1240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5" name="rc44"/>
            <p:cNvSpPr/>
            <p:nvPr/>
          </p:nvSpPr>
          <p:spPr>
            <a:xfrm>
              <a:off x="3951943" y="5257816"/>
              <a:ext cx="234305" cy="2754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6" name="rc45"/>
            <p:cNvSpPr/>
            <p:nvPr/>
          </p:nvSpPr>
          <p:spPr>
            <a:xfrm>
              <a:off x="3951943" y="4979809"/>
              <a:ext cx="234305" cy="27800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 name="rc46"/>
            <p:cNvSpPr/>
            <p:nvPr/>
          </p:nvSpPr>
          <p:spPr>
            <a:xfrm>
              <a:off x="3951943" y="4977541"/>
              <a:ext cx="234305" cy="226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8" name="rc47"/>
            <p:cNvSpPr/>
            <p:nvPr/>
          </p:nvSpPr>
          <p:spPr>
            <a:xfrm>
              <a:off x="3951943" y="4888760"/>
              <a:ext cx="234305" cy="8878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9" name="rc48"/>
            <p:cNvSpPr/>
            <p:nvPr/>
          </p:nvSpPr>
          <p:spPr>
            <a:xfrm>
              <a:off x="4212282" y="5254252"/>
              <a:ext cx="234305" cy="3110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0" name="rc49"/>
            <p:cNvSpPr/>
            <p:nvPr/>
          </p:nvSpPr>
          <p:spPr>
            <a:xfrm>
              <a:off x="4212282" y="5057573"/>
              <a:ext cx="234305" cy="19667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1" name="rc50"/>
            <p:cNvSpPr/>
            <p:nvPr/>
          </p:nvSpPr>
          <p:spPr>
            <a:xfrm>
              <a:off x="4212282" y="5055305"/>
              <a:ext cx="234305" cy="226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2" name="rc51"/>
            <p:cNvSpPr/>
            <p:nvPr/>
          </p:nvSpPr>
          <p:spPr>
            <a:xfrm>
              <a:off x="4212282" y="4982725"/>
              <a:ext cx="234305" cy="7257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3" name="rc52"/>
            <p:cNvSpPr/>
            <p:nvPr/>
          </p:nvSpPr>
          <p:spPr>
            <a:xfrm>
              <a:off x="4472621" y="5251012"/>
              <a:ext cx="234305" cy="3434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4" name="rc53"/>
            <p:cNvSpPr/>
            <p:nvPr/>
          </p:nvSpPr>
          <p:spPr>
            <a:xfrm>
              <a:off x="4472621" y="5057573"/>
              <a:ext cx="234305" cy="19343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5" name="rc54"/>
            <p:cNvSpPr/>
            <p:nvPr/>
          </p:nvSpPr>
          <p:spPr>
            <a:xfrm>
              <a:off x="4472621" y="5055305"/>
              <a:ext cx="234305" cy="226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6" name="rc55"/>
            <p:cNvSpPr/>
            <p:nvPr/>
          </p:nvSpPr>
          <p:spPr>
            <a:xfrm>
              <a:off x="4472621" y="4940603"/>
              <a:ext cx="234305" cy="11470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7" name="rc56"/>
            <p:cNvSpPr/>
            <p:nvPr/>
          </p:nvSpPr>
          <p:spPr>
            <a:xfrm>
              <a:off x="4732960" y="5236755"/>
              <a:ext cx="234305" cy="4860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8" name="rc57"/>
            <p:cNvSpPr/>
            <p:nvPr/>
          </p:nvSpPr>
          <p:spPr>
            <a:xfrm>
              <a:off x="4732960" y="4931854"/>
              <a:ext cx="234305" cy="30490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9" name="rc58"/>
            <p:cNvSpPr/>
            <p:nvPr/>
          </p:nvSpPr>
          <p:spPr>
            <a:xfrm>
              <a:off x="4732960" y="4930882"/>
              <a:ext cx="234305" cy="97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0" name="rc59"/>
            <p:cNvSpPr/>
            <p:nvPr/>
          </p:nvSpPr>
          <p:spPr>
            <a:xfrm>
              <a:off x="4732960" y="4749432"/>
              <a:ext cx="234305" cy="1814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1" name="rc60"/>
            <p:cNvSpPr/>
            <p:nvPr/>
          </p:nvSpPr>
          <p:spPr>
            <a:xfrm>
              <a:off x="4993299" y="5232867"/>
              <a:ext cx="234305" cy="5249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2" name="rc61"/>
            <p:cNvSpPr/>
            <p:nvPr/>
          </p:nvSpPr>
          <p:spPr>
            <a:xfrm>
              <a:off x="4993299" y="4978513"/>
              <a:ext cx="234305" cy="25435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3" name="rc62"/>
            <p:cNvSpPr/>
            <p:nvPr/>
          </p:nvSpPr>
          <p:spPr>
            <a:xfrm>
              <a:off x="4993299" y="4977541"/>
              <a:ext cx="234305" cy="97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4" name="rc63"/>
            <p:cNvSpPr/>
            <p:nvPr/>
          </p:nvSpPr>
          <p:spPr>
            <a:xfrm>
              <a:off x="4993299" y="4738092"/>
              <a:ext cx="234305" cy="2394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5" name="pg64"/>
            <p:cNvSpPr/>
            <p:nvPr/>
          </p:nvSpPr>
          <p:spPr>
            <a:xfrm>
              <a:off x="2729445" y="2153563"/>
              <a:ext cx="1898283" cy="373922"/>
            </a:xfrm>
            <a:custGeom>
              <a:avLst/>
              <a:pathLst>
                <a:path w="1898283" h="373922">
                  <a:moveTo>
                    <a:pt x="31220" y="373922"/>
                  </a:moveTo>
                  <a:lnTo>
                    <a:pt x="1867062" y="373922"/>
                  </a:lnTo>
                  <a:lnTo>
                    <a:pt x="1865805" y="373897"/>
                  </a:lnTo>
                  <a:lnTo>
                    <a:pt x="1870825" y="373695"/>
                  </a:lnTo>
                  <a:lnTo>
                    <a:pt x="1875748" y="372690"/>
                  </a:lnTo>
                  <a:lnTo>
                    <a:pt x="1880446" y="370908"/>
                  </a:lnTo>
                  <a:lnTo>
                    <a:pt x="1884798" y="368396"/>
                  </a:lnTo>
                  <a:lnTo>
                    <a:pt x="1888690" y="365218"/>
                  </a:lnTo>
                  <a:lnTo>
                    <a:pt x="1892021" y="361457"/>
                  </a:lnTo>
                  <a:lnTo>
                    <a:pt x="1894707" y="357211"/>
                  </a:lnTo>
                  <a:lnTo>
                    <a:pt x="1896676" y="352588"/>
                  </a:lnTo>
                  <a:lnTo>
                    <a:pt x="1897879" y="347710"/>
                  </a:lnTo>
                  <a:lnTo>
                    <a:pt x="1898283" y="342702"/>
                  </a:lnTo>
                  <a:lnTo>
                    <a:pt x="1898283" y="31220"/>
                  </a:lnTo>
                  <a:lnTo>
                    <a:pt x="1897879" y="26212"/>
                  </a:lnTo>
                  <a:lnTo>
                    <a:pt x="1896676" y="21334"/>
                  </a:lnTo>
                  <a:lnTo>
                    <a:pt x="1894707" y="16711"/>
                  </a:lnTo>
                  <a:lnTo>
                    <a:pt x="1892021" y="12465"/>
                  </a:lnTo>
                  <a:lnTo>
                    <a:pt x="1888690" y="8704"/>
                  </a:lnTo>
                  <a:lnTo>
                    <a:pt x="1884798" y="5526"/>
                  </a:lnTo>
                  <a:lnTo>
                    <a:pt x="1880446" y="3014"/>
                  </a:lnTo>
                  <a:lnTo>
                    <a:pt x="1875748" y="1232"/>
                  </a:lnTo>
                  <a:lnTo>
                    <a:pt x="1870825" y="227"/>
                  </a:lnTo>
                  <a:lnTo>
                    <a:pt x="186706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6" name="tx65"/>
            <p:cNvSpPr/>
            <p:nvPr/>
          </p:nvSpPr>
          <p:spPr>
            <a:xfrm>
              <a:off x="2854327" y="2239827"/>
              <a:ext cx="164851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9,253 case(s)</a:t>
              </a:r>
            </a:p>
          </p:txBody>
        </p:sp>
        <p:sp>
          <p:nvSpPr>
            <p:cNvPr id="67" name="pg66"/>
            <p:cNvSpPr/>
            <p:nvPr/>
          </p:nvSpPr>
          <p:spPr>
            <a:xfrm>
              <a:off x="2943955" y="2394471"/>
              <a:ext cx="1469263" cy="311602"/>
            </a:xfrm>
            <a:custGeom>
              <a:avLst/>
              <a:pathLst>
                <a:path w="1469263" h="311602">
                  <a:moveTo>
                    <a:pt x="26017" y="311602"/>
                  </a:moveTo>
                  <a:lnTo>
                    <a:pt x="1443246" y="311602"/>
                  </a:lnTo>
                  <a:lnTo>
                    <a:pt x="1442198" y="311581"/>
                  </a:lnTo>
                  <a:lnTo>
                    <a:pt x="1446382" y="311412"/>
                  </a:lnTo>
                  <a:lnTo>
                    <a:pt x="1450484" y="310575"/>
                  </a:lnTo>
                  <a:lnTo>
                    <a:pt x="1454399" y="309090"/>
                  </a:lnTo>
                  <a:lnTo>
                    <a:pt x="1458025" y="306996"/>
                  </a:lnTo>
                  <a:lnTo>
                    <a:pt x="1461268" y="304348"/>
                  </a:lnTo>
                  <a:lnTo>
                    <a:pt x="1464045" y="301214"/>
                  </a:lnTo>
                  <a:lnTo>
                    <a:pt x="1466283" y="297675"/>
                  </a:lnTo>
                  <a:lnTo>
                    <a:pt x="1467924" y="293823"/>
                  </a:lnTo>
                  <a:lnTo>
                    <a:pt x="1468926" y="289758"/>
                  </a:lnTo>
                  <a:lnTo>
                    <a:pt x="1469263" y="285585"/>
                  </a:lnTo>
                  <a:lnTo>
                    <a:pt x="1469263" y="26017"/>
                  </a:lnTo>
                  <a:lnTo>
                    <a:pt x="1468926" y="21843"/>
                  </a:lnTo>
                  <a:lnTo>
                    <a:pt x="1467924" y="17778"/>
                  </a:lnTo>
                  <a:lnTo>
                    <a:pt x="1466283" y="13926"/>
                  </a:lnTo>
                  <a:lnTo>
                    <a:pt x="1464045" y="10387"/>
                  </a:lnTo>
                  <a:lnTo>
                    <a:pt x="1461268" y="7253"/>
                  </a:lnTo>
                  <a:lnTo>
                    <a:pt x="1458025" y="4605"/>
                  </a:lnTo>
                  <a:lnTo>
                    <a:pt x="1454399" y="2511"/>
                  </a:lnTo>
                  <a:lnTo>
                    <a:pt x="1450484" y="1027"/>
                  </a:lnTo>
                  <a:lnTo>
                    <a:pt x="1446382" y="189"/>
                  </a:lnTo>
                  <a:lnTo>
                    <a:pt x="1443246"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8" name="tx67"/>
            <p:cNvSpPr/>
            <p:nvPr/>
          </p:nvSpPr>
          <p:spPr>
            <a:xfrm>
              <a:off x="3048024" y="2466357"/>
              <a:ext cx="1261125"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9,292 case(s)</a:t>
              </a:r>
            </a:p>
          </p:txBody>
        </p:sp>
        <p:sp>
          <p:nvSpPr>
            <p:cNvPr id="69" name="rc68"/>
            <p:cNvSpPr/>
            <p:nvPr/>
          </p:nvSpPr>
          <p:spPr>
            <a:xfrm>
              <a:off x="2090518" y="2153563"/>
              <a:ext cx="3176137" cy="3131794"/>
            </a:xfrm>
            <a:prstGeom prst="rect">
              <a:avLst/>
            </a:prstGeom>
            <a:ln w="13550" cap="rnd">
              <a:solidFill>
                <a:srgbClr val="333333">
                  <a:alpha val="100000"/>
                </a:srgbClr>
              </a:solidFill>
              <a:prstDash val="solid"/>
              <a:round/>
            </a:ln>
          </p:spPr>
          <p:txBody>
            <a:bodyPr/>
            <a:lstStyle/>
            <a:p/>
          </p:txBody>
        </p:sp>
        <p:sp>
          <p:nvSpPr>
            <p:cNvPr id="70" name="rc69"/>
            <p:cNvSpPr/>
            <p:nvPr/>
          </p:nvSpPr>
          <p:spPr>
            <a:xfrm>
              <a:off x="5266656" y="2153563"/>
              <a:ext cx="3176137" cy="3131794"/>
            </a:xfrm>
            <a:prstGeom prst="rect">
              <a:avLst/>
            </a:prstGeom>
            <a:solidFill>
              <a:srgbClr val="FFFFFF">
                <a:alpha val="100000"/>
              </a:srgbClr>
            </a:solidFill>
          </p:spPr>
          <p:txBody>
            <a:bodyPr/>
            <a:lstStyle/>
            <a:p/>
          </p:txBody>
        </p:sp>
        <p:sp>
          <p:nvSpPr>
            <p:cNvPr id="71" name="pl70"/>
            <p:cNvSpPr/>
            <p:nvPr/>
          </p:nvSpPr>
          <p:spPr>
            <a:xfrm>
              <a:off x="5266656" y="496134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2" name="pl71"/>
            <p:cNvSpPr/>
            <p:nvPr/>
          </p:nvSpPr>
          <p:spPr>
            <a:xfrm>
              <a:off x="5266656" y="431330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3" name="pl72"/>
            <p:cNvSpPr/>
            <p:nvPr/>
          </p:nvSpPr>
          <p:spPr>
            <a:xfrm>
              <a:off x="5266656" y="3665269"/>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4" name="pl73"/>
            <p:cNvSpPr/>
            <p:nvPr/>
          </p:nvSpPr>
          <p:spPr>
            <a:xfrm>
              <a:off x="5266656" y="3017233"/>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5" name="pl74"/>
            <p:cNvSpPr/>
            <p:nvPr/>
          </p:nvSpPr>
          <p:spPr>
            <a:xfrm>
              <a:off x="5266656" y="236919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6" name="pl75"/>
            <p:cNvSpPr/>
            <p:nvPr/>
          </p:nvSpPr>
          <p:spPr>
            <a:xfrm>
              <a:off x="5266656"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7" name="pl76"/>
            <p:cNvSpPr/>
            <p:nvPr/>
          </p:nvSpPr>
          <p:spPr>
            <a:xfrm>
              <a:off x="5266656" y="463732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8" name="pl77"/>
            <p:cNvSpPr/>
            <p:nvPr/>
          </p:nvSpPr>
          <p:spPr>
            <a:xfrm>
              <a:off x="5266656" y="398928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9" name="pl78"/>
            <p:cNvSpPr/>
            <p:nvPr/>
          </p:nvSpPr>
          <p:spPr>
            <a:xfrm>
              <a:off x="5266656" y="3341251"/>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80" name="pl79"/>
            <p:cNvSpPr/>
            <p:nvPr/>
          </p:nvSpPr>
          <p:spPr>
            <a:xfrm>
              <a:off x="5266656" y="2693215"/>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81" name="rc80"/>
            <p:cNvSpPr/>
            <p:nvPr/>
          </p:nvSpPr>
          <p:spPr>
            <a:xfrm>
              <a:off x="5305706" y="5246476"/>
              <a:ext cx="234305" cy="3888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2" name="rc81"/>
            <p:cNvSpPr/>
            <p:nvPr/>
          </p:nvSpPr>
          <p:spPr>
            <a:xfrm>
              <a:off x="5305706" y="4934770"/>
              <a:ext cx="234305" cy="31170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3" name="rc82"/>
            <p:cNvSpPr/>
            <p:nvPr/>
          </p:nvSpPr>
          <p:spPr>
            <a:xfrm>
              <a:off x="5305706" y="4934122"/>
              <a:ext cx="234305" cy="64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4" name="rc83"/>
            <p:cNvSpPr/>
            <p:nvPr/>
          </p:nvSpPr>
          <p:spPr>
            <a:xfrm>
              <a:off x="5305706" y="4775030"/>
              <a:ext cx="234305" cy="15909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5" name="rc84"/>
            <p:cNvSpPr/>
            <p:nvPr/>
          </p:nvSpPr>
          <p:spPr>
            <a:xfrm>
              <a:off x="5566046" y="5232867"/>
              <a:ext cx="234305" cy="5249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5566046" y="4998278"/>
              <a:ext cx="234305" cy="23458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5566046" y="4996010"/>
              <a:ext cx="234305" cy="226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5566046" y="4818448"/>
              <a:ext cx="234305" cy="17756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5826385" y="5218286"/>
              <a:ext cx="234305" cy="6707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5826385" y="4962636"/>
              <a:ext cx="234305" cy="25565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5826385" y="4960692"/>
              <a:ext cx="234305" cy="194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5826385" y="4697265"/>
              <a:ext cx="234305" cy="2634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6086724" y="5218286"/>
              <a:ext cx="234305" cy="6707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6086724" y="4953239"/>
              <a:ext cx="234305" cy="26504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6086724" y="4951619"/>
              <a:ext cx="234305" cy="16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6086724" y="4759801"/>
              <a:ext cx="234305" cy="19181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rc96"/>
            <p:cNvSpPr/>
            <p:nvPr/>
          </p:nvSpPr>
          <p:spPr>
            <a:xfrm>
              <a:off x="6347063" y="5185236"/>
              <a:ext cx="234305" cy="10012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6347063" y="4815856"/>
              <a:ext cx="234305" cy="36938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6347063" y="4814236"/>
              <a:ext cx="234305" cy="16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6347063" y="4631166"/>
              <a:ext cx="234305" cy="1830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rc100"/>
            <p:cNvSpPr/>
            <p:nvPr/>
          </p:nvSpPr>
          <p:spPr>
            <a:xfrm>
              <a:off x="6607402" y="5231571"/>
              <a:ext cx="234305" cy="5378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2" name="rc101"/>
            <p:cNvSpPr/>
            <p:nvPr/>
          </p:nvSpPr>
          <p:spPr>
            <a:xfrm>
              <a:off x="6607402" y="4968468"/>
              <a:ext cx="234305" cy="26310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3" name="rc102"/>
            <p:cNvSpPr/>
            <p:nvPr/>
          </p:nvSpPr>
          <p:spPr>
            <a:xfrm>
              <a:off x="6607402" y="4967172"/>
              <a:ext cx="234305" cy="129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4" name="rc103"/>
            <p:cNvSpPr/>
            <p:nvPr/>
          </p:nvSpPr>
          <p:spPr>
            <a:xfrm>
              <a:off x="6607402" y="4860246"/>
              <a:ext cx="234305" cy="10692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5" name="rc104"/>
            <p:cNvSpPr/>
            <p:nvPr/>
          </p:nvSpPr>
          <p:spPr>
            <a:xfrm>
              <a:off x="6867741" y="5218934"/>
              <a:ext cx="234305" cy="6642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6" name="rc105"/>
            <p:cNvSpPr/>
            <p:nvPr/>
          </p:nvSpPr>
          <p:spPr>
            <a:xfrm>
              <a:off x="6867741" y="4956156"/>
              <a:ext cx="234305" cy="26277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7" name="rc106"/>
            <p:cNvSpPr/>
            <p:nvPr/>
          </p:nvSpPr>
          <p:spPr>
            <a:xfrm>
              <a:off x="6867741" y="4955508"/>
              <a:ext cx="234305" cy="64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8" name="rc107"/>
            <p:cNvSpPr/>
            <p:nvPr/>
          </p:nvSpPr>
          <p:spPr>
            <a:xfrm>
              <a:off x="6867741" y="4867051"/>
              <a:ext cx="234305" cy="884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9" name="rc108"/>
            <p:cNvSpPr/>
            <p:nvPr/>
          </p:nvSpPr>
          <p:spPr>
            <a:xfrm>
              <a:off x="7128081" y="5229303"/>
              <a:ext cx="234305" cy="5605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0" name="rc109"/>
            <p:cNvSpPr/>
            <p:nvPr/>
          </p:nvSpPr>
          <p:spPr>
            <a:xfrm>
              <a:off x="7128081" y="4534932"/>
              <a:ext cx="234305" cy="69437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1" name="rc110"/>
            <p:cNvSpPr/>
            <p:nvPr/>
          </p:nvSpPr>
          <p:spPr>
            <a:xfrm>
              <a:off x="7128081" y="4534284"/>
              <a:ext cx="234305" cy="64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2" name="rc111"/>
            <p:cNvSpPr/>
            <p:nvPr/>
          </p:nvSpPr>
          <p:spPr>
            <a:xfrm>
              <a:off x="7128081" y="4482118"/>
              <a:ext cx="234305" cy="5216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3" name="rc112"/>
            <p:cNvSpPr/>
            <p:nvPr/>
          </p:nvSpPr>
          <p:spPr>
            <a:xfrm>
              <a:off x="7388420" y="5221526"/>
              <a:ext cx="234305" cy="6383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4" name="rc113"/>
            <p:cNvSpPr/>
            <p:nvPr/>
          </p:nvSpPr>
          <p:spPr>
            <a:xfrm>
              <a:off x="7388420" y="4402733"/>
              <a:ext cx="234305" cy="81879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5" name="rc114"/>
            <p:cNvSpPr/>
            <p:nvPr/>
          </p:nvSpPr>
          <p:spPr>
            <a:xfrm>
              <a:off x="7388420" y="4400789"/>
              <a:ext cx="234305" cy="194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6" name="rc115"/>
            <p:cNvSpPr/>
            <p:nvPr/>
          </p:nvSpPr>
          <p:spPr>
            <a:xfrm>
              <a:off x="7388420" y="4348298"/>
              <a:ext cx="234305" cy="5249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7" name="rc116"/>
            <p:cNvSpPr/>
            <p:nvPr/>
          </p:nvSpPr>
          <p:spPr>
            <a:xfrm>
              <a:off x="7648759" y="5157695"/>
              <a:ext cx="234305" cy="12766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8" name="rc117"/>
            <p:cNvSpPr/>
            <p:nvPr/>
          </p:nvSpPr>
          <p:spPr>
            <a:xfrm>
              <a:off x="7648759" y="4375192"/>
              <a:ext cx="234305" cy="78250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9" name="rc118"/>
            <p:cNvSpPr/>
            <p:nvPr/>
          </p:nvSpPr>
          <p:spPr>
            <a:xfrm>
              <a:off x="7648759" y="4373572"/>
              <a:ext cx="234305" cy="16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0" name="rc119"/>
            <p:cNvSpPr/>
            <p:nvPr/>
          </p:nvSpPr>
          <p:spPr>
            <a:xfrm>
              <a:off x="7648759" y="4271830"/>
              <a:ext cx="234305" cy="10174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1" name="rc120"/>
            <p:cNvSpPr/>
            <p:nvPr/>
          </p:nvSpPr>
          <p:spPr>
            <a:xfrm>
              <a:off x="7909098" y="5243883"/>
              <a:ext cx="234305" cy="4147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2" name="rc121"/>
            <p:cNvSpPr/>
            <p:nvPr/>
          </p:nvSpPr>
          <p:spPr>
            <a:xfrm>
              <a:off x="7909098" y="4903017"/>
              <a:ext cx="234305" cy="34086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3" name="rc122"/>
            <p:cNvSpPr/>
            <p:nvPr/>
          </p:nvSpPr>
          <p:spPr>
            <a:xfrm>
              <a:off x="7909098" y="4903017"/>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4" name="rc123"/>
            <p:cNvSpPr/>
            <p:nvPr/>
          </p:nvSpPr>
          <p:spPr>
            <a:xfrm>
              <a:off x="7909098" y="4862838"/>
              <a:ext cx="234305" cy="401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5" name="pg124"/>
            <p:cNvSpPr/>
            <p:nvPr/>
          </p:nvSpPr>
          <p:spPr>
            <a:xfrm>
              <a:off x="8225781"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26" name="pg125"/>
            <p:cNvSpPr/>
            <p:nvPr/>
          </p:nvSpPr>
          <p:spPr>
            <a:xfrm>
              <a:off x="5881446" y="2153563"/>
              <a:ext cx="1946557" cy="373922"/>
            </a:xfrm>
            <a:custGeom>
              <a:avLst/>
              <a:pathLst>
                <a:path w="1946557" h="373922">
                  <a:moveTo>
                    <a:pt x="31220" y="373922"/>
                  </a:moveTo>
                  <a:lnTo>
                    <a:pt x="1915336" y="373922"/>
                  </a:lnTo>
                  <a:lnTo>
                    <a:pt x="1914079" y="373897"/>
                  </a:lnTo>
                  <a:lnTo>
                    <a:pt x="1919100" y="373695"/>
                  </a:lnTo>
                  <a:lnTo>
                    <a:pt x="1924022" y="372690"/>
                  </a:lnTo>
                  <a:lnTo>
                    <a:pt x="1928720" y="370908"/>
                  </a:lnTo>
                  <a:lnTo>
                    <a:pt x="1933072" y="368396"/>
                  </a:lnTo>
                  <a:lnTo>
                    <a:pt x="1936964" y="365218"/>
                  </a:lnTo>
                  <a:lnTo>
                    <a:pt x="1940295" y="361457"/>
                  </a:lnTo>
                  <a:lnTo>
                    <a:pt x="1942981" y="357211"/>
                  </a:lnTo>
                  <a:lnTo>
                    <a:pt x="1944950" y="352588"/>
                  </a:lnTo>
                  <a:lnTo>
                    <a:pt x="1946153" y="347710"/>
                  </a:lnTo>
                  <a:lnTo>
                    <a:pt x="1946557" y="342702"/>
                  </a:lnTo>
                  <a:lnTo>
                    <a:pt x="1946557" y="31220"/>
                  </a:lnTo>
                  <a:lnTo>
                    <a:pt x="1946153" y="26212"/>
                  </a:lnTo>
                  <a:lnTo>
                    <a:pt x="1944950" y="21334"/>
                  </a:lnTo>
                  <a:lnTo>
                    <a:pt x="1942981" y="16711"/>
                  </a:lnTo>
                  <a:lnTo>
                    <a:pt x="1940295" y="12465"/>
                  </a:lnTo>
                  <a:lnTo>
                    <a:pt x="1936964" y="8704"/>
                  </a:lnTo>
                  <a:lnTo>
                    <a:pt x="1933072" y="5526"/>
                  </a:lnTo>
                  <a:lnTo>
                    <a:pt x="1928720" y="3014"/>
                  </a:lnTo>
                  <a:lnTo>
                    <a:pt x="1924022" y="1232"/>
                  </a:lnTo>
                  <a:lnTo>
                    <a:pt x="1919100" y="227"/>
                  </a:lnTo>
                  <a:lnTo>
                    <a:pt x="191533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7" name="tx126"/>
            <p:cNvSpPr/>
            <p:nvPr/>
          </p:nvSpPr>
          <p:spPr>
            <a:xfrm>
              <a:off x="6006328" y="2239827"/>
              <a:ext cx="169679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16,505 case(s)</a:t>
              </a:r>
            </a:p>
          </p:txBody>
        </p:sp>
        <p:sp>
          <p:nvSpPr>
            <p:cNvPr id="128" name="pg127"/>
            <p:cNvSpPr/>
            <p:nvPr/>
          </p:nvSpPr>
          <p:spPr>
            <a:xfrm>
              <a:off x="6099979" y="2394471"/>
              <a:ext cx="1509491" cy="311602"/>
            </a:xfrm>
            <a:custGeom>
              <a:avLst/>
              <a:pathLst>
                <a:path w="1509491" h="311602">
                  <a:moveTo>
                    <a:pt x="26017" y="311602"/>
                  </a:moveTo>
                  <a:lnTo>
                    <a:pt x="1483474" y="311602"/>
                  </a:lnTo>
                  <a:lnTo>
                    <a:pt x="1482426" y="311581"/>
                  </a:lnTo>
                  <a:lnTo>
                    <a:pt x="1486610" y="311412"/>
                  </a:lnTo>
                  <a:lnTo>
                    <a:pt x="1490712" y="310575"/>
                  </a:lnTo>
                  <a:lnTo>
                    <a:pt x="1494627" y="309090"/>
                  </a:lnTo>
                  <a:lnTo>
                    <a:pt x="1498253" y="306996"/>
                  </a:lnTo>
                  <a:lnTo>
                    <a:pt x="1501497" y="304348"/>
                  </a:lnTo>
                  <a:lnTo>
                    <a:pt x="1504273" y="301214"/>
                  </a:lnTo>
                  <a:lnTo>
                    <a:pt x="1506511" y="297675"/>
                  </a:lnTo>
                  <a:lnTo>
                    <a:pt x="1508152" y="293823"/>
                  </a:lnTo>
                  <a:lnTo>
                    <a:pt x="1509154" y="289758"/>
                  </a:lnTo>
                  <a:lnTo>
                    <a:pt x="1509491" y="285585"/>
                  </a:lnTo>
                  <a:lnTo>
                    <a:pt x="1509491" y="26017"/>
                  </a:lnTo>
                  <a:lnTo>
                    <a:pt x="1509154" y="21843"/>
                  </a:lnTo>
                  <a:lnTo>
                    <a:pt x="1508152" y="17778"/>
                  </a:lnTo>
                  <a:lnTo>
                    <a:pt x="1506511" y="13926"/>
                  </a:lnTo>
                  <a:lnTo>
                    <a:pt x="1504273" y="10387"/>
                  </a:lnTo>
                  <a:lnTo>
                    <a:pt x="1501497" y="7253"/>
                  </a:lnTo>
                  <a:lnTo>
                    <a:pt x="1498253" y="4605"/>
                  </a:lnTo>
                  <a:lnTo>
                    <a:pt x="1494627" y="2511"/>
                  </a:lnTo>
                  <a:lnTo>
                    <a:pt x="1490712" y="1027"/>
                  </a:lnTo>
                  <a:lnTo>
                    <a:pt x="1486610" y="189"/>
                  </a:lnTo>
                  <a:lnTo>
                    <a:pt x="148347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9" name="tx128"/>
            <p:cNvSpPr/>
            <p:nvPr/>
          </p:nvSpPr>
          <p:spPr>
            <a:xfrm>
              <a:off x="6204047" y="2466357"/>
              <a:ext cx="1301354"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24,038 case(s)</a:t>
              </a:r>
            </a:p>
          </p:txBody>
        </p:sp>
        <p:sp>
          <p:nvSpPr>
            <p:cNvPr id="130" name="rc129"/>
            <p:cNvSpPr/>
            <p:nvPr/>
          </p:nvSpPr>
          <p:spPr>
            <a:xfrm>
              <a:off x="5266656" y="2153563"/>
              <a:ext cx="3176137" cy="3131794"/>
            </a:xfrm>
            <a:prstGeom prst="rect">
              <a:avLst/>
            </a:prstGeom>
            <a:ln w="13550" cap="rnd">
              <a:solidFill>
                <a:srgbClr val="333333">
                  <a:alpha val="100000"/>
                </a:srgbClr>
              </a:solidFill>
              <a:prstDash val="solid"/>
              <a:round/>
            </a:ln>
          </p:spPr>
          <p:txBody>
            <a:bodyPr/>
            <a:lstStyle/>
            <a:p/>
          </p:txBody>
        </p:sp>
        <p:sp>
          <p:nvSpPr>
            <p:cNvPr id="131" name="rc130"/>
            <p:cNvSpPr/>
            <p:nvPr/>
          </p:nvSpPr>
          <p:spPr>
            <a:xfrm>
              <a:off x="8442793" y="2153563"/>
              <a:ext cx="3176137" cy="3131794"/>
            </a:xfrm>
            <a:prstGeom prst="rect">
              <a:avLst/>
            </a:prstGeom>
            <a:solidFill>
              <a:srgbClr val="FFFFFF">
                <a:alpha val="100000"/>
              </a:srgbClr>
            </a:solidFill>
          </p:spPr>
          <p:txBody>
            <a:bodyPr/>
            <a:lstStyle/>
            <a:p/>
          </p:txBody>
        </p:sp>
        <p:sp>
          <p:nvSpPr>
            <p:cNvPr id="132" name="pl131"/>
            <p:cNvSpPr/>
            <p:nvPr/>
          </p:nvSpPr>
          <p:spPr>
            <a:xfrm>
              <a:off x="8442793" y="496134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3" name="pl132"/>
            <p:cNvSpPr/>
            <p:nvPr/>
          </p:nvSpPr>
          <p:spPr>
            <a:xfrm>
              <a:off x="8442793" y="431330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4" name="pl133"/>
            <p:cNvSpPr/>
            <p:nvPr/>
          </p:nvSpPr>
          <p:spPr>
            <a:xfrm>
              <a:off x="8442793" y="3665269"/>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5" name="pl134"/>
            <p:cNvSpPr/>
            <p:nvPr/>
          </p:nvSpPr>
          <p:spPr>
            <a:xfrm>
              <a:off x="8442793" y="3017233"/>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6" name="pl135"/>
            <p:cNvSpPr/>
            <p:nvPr/>
          </p:nvSpPr>
          <p:spPr>
            <a:xfrm>
              <a:off x="8442793" y="236919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7" name="pl136"/>
            <p:cNvSpPr/>
            <p:nvPr/>
          </p:nvSpPr>
          <p:spPr>
            <a:xfrm>
              <a:off x="8442793"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8" name="pl137"/>
            <p:cNvSpPr/>
            <p:nvPr/>
          </p:nvSpPr>
          <p:spPr>
            <a:xfrm>
              <a:off x="8442793" y="463732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9" name="pl138"/>
            <p:cNvSpPr/>
            <p:nvPr/>
          </p:nvSpPr>
          <p:spPr>
            <a:xfrm>
              <a:off x="8442793" y="398928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0" name="pl139"/>
            <p:cNvSpPr/>
            <p:nvPr/>
          </p:nvSpPr>
          <p:spPr>
            <a:xfrm>
              <a:off x="8442793" y="3341251"/>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1" name="pl140"/>
            <p:cNvSpPr/>
            <p:nvPr/>
          </p:nvSpPr>
          <p:spPr>
            <a:xfrm>
              <a:off x="8442793" y="2693215"/>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2" name="rc141"/>
            <p:cNvSpPr/>
            <p:nvPr/>
          </p:nvSpPr>
          <p:spPr>
            <a:xfrm>
              <a:off x="8481844" y="5201113"/>
              <a:ext cx="234305" cy="8424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3" name="rc142"/>
            <p:cNvSpPr/>
            <p:nvPr/>
          </p:nvSpPr>
          <p:spPr>
            <a:xfrm>
              <a:off x="8481844" y="3356156"/>
              <a:ext cx="234305" cy="184495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4" name="rc143"/>
            <p:cNvSpPr/>
            <p:nvPr/>
          </p:nvSpPr>
          <p:spPr>
            <a:xfrm>
              <a:off x="8481844" y="3350971"/>
              <a:ext cx="234305" cy="518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5" name="rc144"/>
            <p:cNvSpPr/>
            <p:nvPr/>
          </p:nvSpPr>
          <p:spPr>
            <a:xfrm>
              <a:off x="8481844" y="3260570"/>
              <a:ext cx="234305" cy="9040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6" name="rc145"/>
            <p:cNvSpPr/>
            <p:nvPr/>
          </p:nvSpPr>
          <p:spPr>
            <a:xfrm>
              <a:off x="8742183" y="5168387"/>
              <a:ext cx="234305" cy="11697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7" name="rc146"/>
            <p:cNvSpPr/>
            <p:nvPr/>
          </p:nvSpPr>
          <p:spPr>
            <a:xfrm>
              <a:off x="8742183" y="3442020"/>
              <a:ext cx="234305" cy="172636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8" name="rc147"/>
            <p:cNvSpPr/>
            <p:nvPr/>
          </p:nvSpPr>
          <p:spPr>
            <a:xfrm>
              <a:off x="8742183" y="3440076"/>
              <a:ext cx="234305" cy="194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9" name="rc148"/>
            <p:cNvSpPr/>
            <p:nvPr/>
          </p:nvSpPr>
          <p:spPr>
            <a:xfrm>
              <a:off x="8742183" y="3348703"/>
              <a:ext cx="234305" cy="913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0" name="rc149"/>
            <p:cNvSpPr/>
            <p:nvPr/>
          </p:nvSpPr>
          <p:spPr>
            <a:xfrm>
              <a:off x="9002523" y="5163851"/>
              <a:ext cx="234305" cy="12150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1" name="rc150"/>
            <p:cNvSpPr/>
            <p:nvPr/>
          </p:nvSpPr>
          <p:spPr>
            <a:xfrm>
              <a:off x="9002523" y="3015937"/>
              <a:ext cx="234305" cy="214791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2" name="rc151"/>
            <p:cNvSpPr/>
            <p:nvPr/>
          </p:nvSpPr>
          <p:spPr>
            <a:xfrm>
              <a:off x="9002523" y="3013345"/>
              <a:ext cx="234305" cy="259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3" name="rc152"/>
            <p:cNvSpPr/>
            <p:nvPr/>
          </p:nvSpPr>
          <p:spPr>
            <a:xfrm>
              <a:off x="9002523" y="2876285"/>
              <a:ext cx="234305" cy="13705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4" name="rc153"/>
            <p:cNvSpPr/>
            <p:nvPr/>
          </p:nvSpPr>
          <p:spPr>
            <a:xfrm>
              <a:off x="9262862" y="5233515"/>
              <a:ext cx="234305" cy="5184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5" name="rc154"/>
            <p:cNvSpPr/>
            <p:nvPr/>
          </p:nvSpPr>
          <p:spPr>
            <a:xfrm>
              <a:off x="9262862" y="4398845"/>
              <a:ext cx="234305" cy="83466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6" name="rc155"/>
            <p:cNvSpPr/>
            <p:nvPr/>
          </p:nvSpPr>
          <p:spPr>
            <a:xfrm>
              <a:off x="9262862" y="4397873"/>
              <a:ext cx="234305" cy="97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7" name="rc156"/>
            <p:cNvSpPr/>
            <p:nvPr/>
          </p:nvSpPr>
          <p:spPr>
            <a:xfrm>
              <a:off x="9262862" y="4304556"/>
              <a:ext cx="234305" cy="9331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8" name="rc157"/>
            <p:cNvSpPr/>
            <p:nvPr/>
          </p:nvSpPr>
          <p:spPr>
            <a:xfrm>
              <a:off x="9523201" y="5237079"/>
              <a:ext cx="234305" cy="4827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9" name="rc158"/>
            <p:cNvSpPr/>
            <p:nvPr/>
          </p:nvSpPr>
          <p:spPr>
            <a:xfrm>
              <a:off x="9523201" y="4597468"/>
              <a:ext cx="234305" cy="63961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0" name="rc159"/>
            <p:cNvSpPr/>
            <p:nvPr/>
          </p:nvSpPr>
          <p:spPr>
            <a:xfrm>
              <a:off x="9523201" y="4595200"/>
              <a:ext cx="234305" cy="226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1" name="rc160"/>
            <p:cNvSpPr/>
            <p:nvPr/>
          </p:nvSpPr>
          <p:spPr>
            <a:xfrm>
              <a:off x="9523201" y="4507391"/>
              <a:ext cx="234305" cy="878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2" name="rc161"/>
            <p:cNvSpPr/>
            <p:nvPr/>
          </p:nvSpPr>
          <p:spPr>
            <a:xfrm>
              <a:off x="9783540" y="5247448"/>
              <a:ext cx="234305" cy="3791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3" name="rc162"/>
            <p:cNvSpPr/>
            <p:nvPr/>
          </p:nvSpPr>
          <p:spPr>
            <a:xfrm>
              <a:off x="9783540" y="4661299"/>
              <a:ext cx="234305" cy="58614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4" name="rc163"/>
            <p:cNvSpPr/>
            <p:nvPr/>
          </p:nvSpPr>
          <p:spPr>
            <a:xfrm>
              <a:off x="9783540" y="4659679"/>
              <a:ext cx="234305" cy="16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5" name="rc164"/>
            <p:cNvSpPr/>
            <p:nvPr/>
          </p:nvSpPr>
          <p:spPr>
            <a:xfrm>
              <a:off x="9783540" y="4576407"/>
              <a:ext cx="234305" cy="832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6" name="rc165"/>
            <p:cNvSpPr/>
            <p:nvPr/>
          </p:nvSpPr>
          <p:spPr>
            <a:xfrm>
              <a:off x="10043879" y="5251336"/>
              <a:ext cx="234305" cy="3402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7" name="rc166"/>
            <p:cNvSpPr/>
            <p:nvPr/>
          </p:nvSpPr>
          <p:spPr>
            <a:xfrm>
              <a:off x="10043879" y="4958424"/>
              <a:ext cx="234305" cy="29291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8" name="rc167"/>
            <p:cNvSpPr/>
            <p:nvPr/>
          </p:nvSpPr>
          <p:spPr>
            <a:xfrm>
              <a:off x="10043879" y="4957128"/>
              <a:ext cx="234305" cy="129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9" name="rc168"/>
            <p:cNvSpPr/>
            <p:nvPr/>
          </p:nvSpPr>
          <p:spPr>
            <a:xfrm>
              <a:off x="10043879" y="4905285"/>
              <a:ext cx="234305" cy="5184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0" name="rc169"/>
            <p:cNvSpPr/>
            <p:nvPr/>
          </p:nvSpPr>
          <p:spPr>
            <a:xfrm>
              <a:off x="10304218" y="5267861"/>
              <a:ext cx="234305" cy="174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1" name="rc170"/>
            <p:cNvSpPr/>
            <p:nvPr/>
          </p:nvSpPr>
          <p:spPr>
            <a:xfrm>
              <a:off x="10304218" y="5127237"/>
              <a:ext cx="234305" cy="14062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2" name="rc171"/>
            <p:cNvSpPr/>
            <p:nvPr/>
          </p:nvSpPr>
          <p:spPr>
            <a:xfrm>
              <a:off x="10304218" y="5127237"/>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3" name="rc172"/>
            <p:cNvSpPr/>
            <p:nvPr/>
          </p:nvSpPr>
          <p:spPr>
            <a:xfrm>
              <a:off x="10304218" y="5092891"/>
              <a:ext cx="234305" cy="3434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4" name="rc173"/>
            <p:cNvSpPr/>
            <p:nvPr/>
          </p:nvSpPr>
          <p:spPr>
            <a:xfrm>
              <a:off x="10564558" y="5265269"/>
              <a:ext cx="234305" cy="2008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5" name="rc174"/>
            <p:cNvSpPr/>
            <p:nvPr/>
          </p:nvSpPr>
          <p:spPr>
            <a:xfrm>
              <a:off x="10564558" y="5040724"/>
              <a:ext cx="234305" cy="22454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6" name="rc175"/>
            <p:cNvSpPr/>
            <p:nvPr/>
          </p:nvSpPr>
          <p:spPr>
            <a:xfrm>
              <a:off x="10564558" y="5040076"/>
              <a:ext cx="234305" cy="64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7" name="rc176"/>
            <p:cNvSpPr/>
            <p:nvPr/>
          </p:nvSpPr>
          <p:spPr>
            <a:xfrm>
              <a:off x="10564558" y="5009619"/>
              <a:ext cx="234305" cy="3045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8" name="rc177"/>
            <p:cNvSpPr/>
            <p:nvPr/>
          </p:nvSpPr>
          <p:spPr>
            <a:xfrm>
              <a:off x="10824897" y="5256520"/>
              <a:ext cx="234305" cy="2883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9" name="rc178"/>
            <p:cNvSpPr/>
            <p:nvPr/>
          </p:nvSpPr>
          <p:spPr>
            <a:xfrm>
              <a:off x="10824897" y="4992122"/>
              <a:ext cx="234305" cy="26439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0" name="rc179"/>
            <p:cNvSpPr/>
            <p:nvPr/>
          </p:nvSpPr>
          <p:spPr>
            <a:xfrm>
              <a:off x="10824897" y="4989853"/>
              <a:ext cx="234305" cy="226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1" name="rc180"/>
            <p:cNvSpPr/>
            <p:nvPr/>
          </p:nvSpPr>
          <p:spPr>
            <a:xfrm>
              <a:off x="10824897" y="4916625"/>
              <a:ext cx="234305" cy="7322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2" name="rc181"/>
            <p:cNvSpPr/>
            <p:nvPr/>
          </p:nvSpPr>
          <p:spPr>
            <a:xfrm>
              <a:off x="11085236" y="5244531"/>
              <a:ext cx="234305" cy="4082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3" name="rc182"/>
            <p:cNvSpPr/>
            <p:nvPr/>
          </p:nvSpPr>
          <p:spPr>
            <a:xfrm>
              <a:off x="11085236" y="4949351"/>
              <a:ext cx="234305" cy="29518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4" name="rc183"/>
            <p:cNvSpPr/>
            <p:nvPr/>
          </p:nvSpPr>
          <p:spPr>
            <a:xfrm>
              <a:off x="11085236" y="4947407"/>
              <a:ext cx="234305" cy="194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5" name="rc184"/>
            <p:cNvSpPr/>
            <p:nvPr/>
          </p:nvSpPr>
          <p:spPr>
            <a:xfrm>
              <a:off x="11085236" y="4880659"/>
              <a:ext cx="234305" cy="6674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6" name="rc185"/>
            <p:cNvSpPr/>
            <p:nvPr/>
          </p:nvSpPr>
          <p:spPr>
            <a:xfrm>
              <a:off x="11345575" y="5256520"/>
              <a:ext cx="234305" cy="2883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7" name="rc186"/>
            <p:cNvSpPr/>
            <p:nvPr/>
          </p:nvSpPr>
          <p:spPr>
            <a:xfrm>
              <a:off x="11345575" y="5120757"/>
              <a:ext cx="234305" cy="13576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8" name="rc187"/>
            <p:cNvSpPr/>
            <p:nvPr/>
          </p:nvSpPr>
          <p:spPr>
            <a:xfrm>
              <a:off x="11345575" y="5119785"/>
              <a:ext cx="234305" cy="97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9" name="rc188"/>
            <p:cNvSpPr/>
            <p:nvPr/>
          </p:nvSpPr>
          <p:spPr>
            <a:xfrm>
              <a:off x="11345575" y="5054981"/>
              <a:ext cx="234305" cy="6480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0" name="pg189"/>
            <p:cNvSpPr/>
            <p:nvPr/>
          </p:nvSpPr>
          <p:spPr>
            <a:xfrm>
              <a:off x="10100223"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91" name="pg190"/>
            <p:cNvSpPr/>
            <p:nvPr/>
          </p:nvSpPr>
          <p:spPr>
            <a:xfrm>
              <a:off x="9057584" y="2153563"/>
              <a:ext cx="1946557" cy="373922"/>
            </a:xfrm>
            <a:custGeom>
              <a:avLst/>
              <a:pathLst>
                <a:path w="1946557" h="373922">
                  <a:moveTo>
                    <a:pt x="31220" y="373922"/>
                  </a:moveTo>
                  <a:lnTo>
                    <a:pt x="1915336" y="373922"/>
                  </a:lnTo>
                  <a:lnTo>
                    <a:pt x="1914079" y="373897"/>
                  </a:lnTo>
                  <a:lnTo>
                    <a:pt x="1919100" y="373695"/>
                  </a:lnTo>
                  <a:lnTo>
                    <a:pt x="1924022" y="372690"/>
                  </a:lnTo>
                  <a:lnTo>
                    <a:pt x="1928720" y="370908"/>
                  </a:lnTo>
                  <a:lnTo>
                    <a:pt x="1933072" y="368396"/>
                  </a:lnTo>
                  <a:lnTo>
                    <a:pt x="1936964" y="365218"/>
                  </a:lnTo>
                  <a:lnTo>
                    <a:pt x="1940295" y="361457"/>
                  </a:lnTo>
                  <a:lnTo>
                    <a:pt x="1942981" y="357211"/>
                  </a:lnTo>
                  <a:lnTo>
                    <a:pt x="1944950" y="352588"/>
                  </a:lnTo>
                  <a:lnTo>
                    <a:pt x="1946153" y="347710"/>
                  </a:lnTo>
                  <a:lnTo>
                    <a:pt x="1946557" y="342702"/>
                  </a:lnTo>
                  <a:lnTo>
                    <a:pt x="1946557" y="31220"/>
                  </a:lnTo>
                  <a:lnTo>
                    <a:pt x="1946153" y="26212"/>
                  </a:lnTo>
                  <a:lnTo>
                    <a:pt x="1944950" y="21334"/>
                  </a:lnTo>
                  <a:lnTo>
                    <a:pt x="1942981" y="16711"/>
                  </a:lnTo>
                  <a:lnTo>
                    <a:pt x="1940295" y="12465"/>
                  </a:lnTo>
                  <a:lnTo>
                    <a:pt x="1936964" y="8704"/>
                  </a:lnTo>
                  <a:lnTo>
                    <a:pt x="1933072" y="5526"/>
                  </a:lnTo>
                  <a:lnTo>
                    <a:pt x="1928720" y="3014"/>
                  </a:lnTo>
                  <a:lnTo>
                    <a:pt x="1924022" y="1232"/>
                  </a:lnTo>
                  <a:lnTo>
                    <a:pt x="1919100" y="227"/>
                  </a:lnTo>
                  <a:lnTo>
                    <a:pt x="191533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92" name="tx191"/>
            <p:cNvSpPr/>
            <p:nvPr/>
          </p:nvSpPr>
          <p:spPr>
            <a:xfrm>
              <a:off x="9182466" y="2239827"/>
              <a:ext cx="169679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30,201 case(s)</a:t>
              </a:r>
            </a:p>
          </p:txBody>
        </p:sp>
        <p:sp>
          <p:nvSpPr>
            <p:cNvPr id="193" name="pg192"/>
            <p:cNvSpPr/>
            <p:nvPr/>
          </p:nvSpPr>
          <p:spPr>
            <a:xfrm>
              <a:off x="9276117" y="2394471"/>
              <a:ext cx="1509491" cy="311602"/>
            </a:xfrm>
            <a:custGeom>
              <a:avLst/>
              <a:pathLst>
                <a:path w="1509491" h="311602">
                  <a:moveTo>
                    <a:pt x="26017" y="311602"/>
                  </a:moveTo>
                  <a:lnTo>
                    <a:pt x="1483474" y="311602"/>
                  </a:lnTo>
                  <a:lnTo>
                    <a:pt x="1482426" y="311581"/>
                  </a:lnTo>
                  <a:lnTo>
                    <a:pt x="1486610" y="311412"/>
                  </a:lnTo>
                  <a:lnTo>
                    <a:pt x="1490712" y="310575"/>
                  </a:lnTo>
                  <a:lnTo>
                    <a:pt x="1494627" y="309090"/>
                  </a:lnTo>
                  <a:lnTo>
                    <a:pt x="1498253" y="306996"/>
                  </a:lnTo>
                  <a:lnTo>
                    <a:pt x="1501497" y="304348"/>
                  </a:lnTo>
                  <a:lnTo>
                    <a:pt x="1504273" y="301214"/>
                  </a:lnTo>
                  <a:lnTo>
                    <a:pt x="1506511" y="297675"/>
                  </a:lnTo>
                  <a:lnTo>
                    <a:pt x="1508152" y="293823"/>
                  </a:lnTo>
                  <a:lnTo>
                    <a:pt x="1509154" y="289758"/>
                  </a:lnTo>
                  <a:lnTo>
                    <a:pt x="1509491" y="285585"/>
                  </a:lnTo>
                  <a:lnTo>
                    <a:pt x="1509491" y="26017"/>
                  </a:lnTo>
                  <a:lnTo>
                    <a:pt x="1509154" y="21843"/>
                  </a:lnTo>
                  <a:lnTo>
                    <a:pt x="1508152" y="17778"/>
                  </a:lnTo>
                  <a:lnTo>
                    <a:pt x="1506511" y="13926"/>
                  </a:lnTo>
                  <a:lnTo>
                    <a:pt x="1504273" y="10387"/>
                  </a:lnTo>
                  <a:lnTo>
                    <a:pt x="1501497" y="7253"/>
                  </a:lnTo>
                  <a:lnTo>
                    <a:pt x="1498253" y="4605"/>
                  </a:lnTo>
                  <a:lnTo>
                    <a:pt x="1494627" y="2511"/>
                  </a:lnTo>
                  <a:lnTo>
                    <a:pt x="1490712" y="1027"/>
                  </a:lnTo>
                  <a:lnTo>
                    <a:pt x="1486610" y="189"/>
                  </a:lnTo>
                  <a:lnTo>
                    <a:pt x="148347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94" name="tx193"/>
            <p:cNvSpPr/>
            <p:nvPr/>
          </p:nvSpPr>
          <p:spPr>
            <a:xfrm>
              <a:off x="9380185" y="2466357"/>
              <a:ext cx="1301354"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31,044 case(s)</a:t>
              </a:r>
            </a:p>
          </p:txBody>
        </p:sp>
        <p:sp>
          <p:nvSpPr>
            <p:cNvPr id="195" name="rc194"/>
            <p:cNvSpPr/>
            <p:nvPr/>
          </p:nvSpPr>
          <p:spPr>
            <a:xfrm>
              <a:off x="8442793" y="2153563"/>
              <a:ext cx="3176137" cy="3131794"/>
            </a:xfrm>
            <a:prstGeom prst="rect">
              <a:avLst/>
            </a:prstGeom>
            <a:ln w="13550" cap="rnd">
              <a:solidFill>
                <a:srgbClr val="333333">
                  <a:alpha val="100000"/>
                </a:srgbClr>
              </a:solidFill>
              <a:prstDash val="solid"/>
              <a:round/>
            </a:ln>
          </p:spPr>
          <p:txBody>
            <a:bodyPr/>
            <a:lstStyle/>
            <a:p/>
          </p:txBody>
        </p:sp>
        <p:sp>
          <p:nvSpPr>
            <p:cNvPr id="196" name="rc195"/>
            <p:cNvSpPr/>
            <p:nvPr/>
          </p:nvSpPr>
          <p:spPr>
            <a:xfrm>
              <a:off x="11618931" y="2153563"/>
              <a:ext cx="3176137" cy="3131794"/>
            </a:xfrm>
            <a:prstGeom prst="rect">
              <a:avLst/>
            </a:prstGeom>
            <a:solidFill>
              <a:srgbClr val="FFFFFF">
                <a:alpha val="100000"/>
              </a:srgbClr>
            </a:solidFill>
          </p:spPr>
          <p:txBody>
            <a:bodyPr/>
            <a:lstStyle/>
            <a:p/>
          </p:txBody>
        </p:sp>
        <p:sp>
          <p:nvSpPr>
            <p:cNvPr id="197" name="pl196"/>
            <p:cNvSpPr/>
            <p:nvPr/>
          </p:nvSpPr>
          <p:spPr>
            <a:xfrm>
              <a:off x="11618931" y="496134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98" name="pl197"/>
            <p:cNvSpPr/>
            <p:nvPr/>
          </p:nvSpPr>
          <p:spPr>
            <a:xfrm>
              <a:off x="11618931" y="431330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99" name="pl198"/>
            <p:cNvSpPr/>
            <p:nvPr/>
          </p:nvSpPr>
          <p:spPr>
            <a:xfrm>
              <a:off x="11618931" y="3665269"/>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00" name="pl199"/>
            <p:cNvSpPr/>
            <p:nvPr/>
          </p:nvSpPr>
          <p:spPr>
            <a:xfrm>
              <a:off x="11618931" y="3017233"/>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01" name="pl200"/>
            <p:cNvSpPr/>
            <p:nvPr/>
          </p:nvSpPr>
          <p:spPr>
            <a:xfrm>
              <a:off x="11618931" y="236919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02" name="pl201"/>
            <p:cNvSpPr/>
            <p:nvPr/>
          </p:nvSpPr>
          <p:spPr>
            <a:xfrm>
              <a:off x="11618931"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03" name="pl202"/>
            <p:cNvSpPr/>
            <p:nvPr/>
          </p:nvSpPr>
          <p:spPr>
            <a:xfrm>
              <a:off x="11618931" y="463732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04" name="pl203"/>
            <p:cNvSpPr/>
            <p:nvPr/>
          </p:nvSpPr>
          <p:spPr>
            <a:xfrm>
              <a:off x="11618931" y="398928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05" name="pl204"/>
            <p:cNvSpPr/>
            <p:nvPr/>
          </p:nvSpPr>
          <p:spPr>
            <a:xfrm>
              <a:off x="11618931" y="3341251"/>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06" name="pl205"/>
            <p:cNvSpPr/>
            <p:nvPr/>
          </p:nvSpPr>
          <p:spPr>
            <a:xfrm>
              <a:off x="11618931" y="2693215"/>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07" name="rc206"/>
            <p:cNvSpPr/>
            <p:nvPr/>
          </p:nvSpPr>
          <p:spPr>
            <a:xfrm>
              <a:off x="11657982" y="5230275"/>
              <a:ext cx="234305" cy="5508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8" name="rc207"/>
            <p:cNvSpPr/>
            <p:nvPr/>
          </p:nvSpPr>
          <p:spPr>
            <a:xfrm>
              <a:off x="11657982" y="4888760"/>
              <a:ext cx="234305" cy="34151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9" name="rc208"/>
            <p:cNvSpPr/>
            <p:nvPr/>
          </p:nvSpPr>
          <p:spPr>
            <a:xfrm>
              <a:off x="11657982" y="4886492"/>
              <a:ext cx="234305" cy="226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0" name="rc209"/>
            <p:cNvSpPr/>
            <p:nvPr/>
          </p:nvSpPr>
          <p:spPr>
            <a:xfrm>
              <a:off x="11657982" y="4781510"/>
              <a:ext cx="234305" cy="1049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1" name="rc210"/>
            <p:cNvSpPr/>
            <p:nvPr/>
          </p:nvSpPr>
          <p:spPr>
            <a:xfrm>
              <a:off x="11918321" y="5231247"/>
              <a:ext cx="234305" cy="5411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2" name="rc211"/>
            <p:cNvSpPr/>
            <p:nvPr/>
          </p:nvSpPr>
          <p:spPr>
            <a:xfrm>
              <a:off x="11918321" y="4892000"/>
              <a:ext cx="234305" cy="33924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3" name="rc212"/>
            <p:cNvSpPr/>
            <p:nvPr/>
          </p:nvSpPr>
          <p:spPr>
            <a:xfrm>
              <a:off x="11918321" y="4890380"/>
              <a:ext cx="234305" cy="16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4" name="rc213"/>
            <p:cNvSpPr/>
            <p:nvPr/>
          </p:nvSpPr>
          <p:spPr>
            <a:xfrm>
              <a:off x="11918321" y="4768549"/>
              <a:ext cx="234305" cy="1218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5" name="rc214"/>
            <p:cNvSpPr/>
            <p:nvPr/>
          </p:nvSpPr>
          <p:spPr>
            <a:xfrm>
              <a:off x="12178660" y="5227683"/>
              <a:ext cx="234305" cy="5767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6" name="rc215"/>
            <p:cNvSpPr/>
            <p:nvPr/>
          </p:nvSpPr>
          <p:spPr>
            <a:xfrm>
              <a:off x="12178660" y="4800951"/>
              <a:ext cx="234305" cy="42673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7" name="rc216"/>
            <p:cNvSpPr/>
            <p:nvPr/>
          </p:nvSpPr>
          <p:spPr>
            <a:xfrm>
              <a:off x="12178660" y="4795119"/>
              <a:ext cx="234305" cy="583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8" name="rc217"/>
            <p:cNvSpPr/>
            <p:nvPr/>
          </p:nvSpPr>
          <p:spPr>
            <a:xfrm>
              <a:off x="12178660" y="4629546"/>
              <a:ext cx="234305" cy="1655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9" name="rc218"/>
            <p:cNvSpPr/>
            <p:nvPr/>
          </p:nvSpPr>
          <p:spPr>
            <a:xfrm>
              <a:off x="12439000" y="5261056"/>
              <a:ext cx="234305" cy="2430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0" name="rc219"/>
            <p:cNvSpPr/>
            <p:nvPr/>
          </p:nvSpPr>
          <p:spPr>
            <a:xfrm>
              <a:off x="12439000" y="5054981"/>
              <a:ext cx="234305" cy="20607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1" name="rc220"/>
            <p:cNvSpPr/>
            <p:nvPr/>
          </p:nvSpPr>
          <p:spPr>
            <a:xfrm>
              <a:off x="12439000" y="5053685"/>
              <a:ext cx="234305" cy="129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2" name="rc221"/>
            <p:cNvSpPr/>
            <p:nvPr/>
          </p:nvSpPr>
          <p:spPr>
            <a:xfrm>
              <a:off x="12439000" y="4859598"/>
              <a:ext cx="234305" cy="19408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3" name="rc222"/>
            <p:cNvSpPr/>
            <p:nvPr/>
          </p:nvSpPr>
          <p:spPr>
            <a:xfrm>
              <a:off x="12699339" y="5258464"/>
              <a:ext cx="234305" cy="2689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4" name="rc223"/>
            <p:cNvSpPr/>
            <p:nvPr/>
          </p:nvSpPr>
          <p:spPr>
            <a:xfrm>
              <a:off x="12699339" y="5196577"/>
              <a:ext cx="234305" cy="6188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5" name="rc224"/>
            <p:cNvSpPr/>
            <p:nvPr/>
          </p:nvSpPr>
          <p:spPr>
            <a:xfrm>
              <a:off x="12699339" y="5189772"/>
              <a:ext cx="234305" cy="680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6" name="rc225"/>
            <p:cNvSpPr/>
            <p:nvPr/>
          </p:nvSpPr>
          <p:spPr>
            <a:xfrm>
              <a:off x="12699339" y="5031652"/>
              <a:ext cx="234305" cy="1581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7" name="rc226"/>
            <p:cNvSpPr/>
            <p:nvPr/>
          </p:nvSpPr>
          <p:spPr>
            <a:xfrm>
              <a:off x="12959678" y="5267537"/>
              <a:ext cx="234305" cy="178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8" name="rc227"/>
            <p:cNvSpPr/>
            <p:nvPr/>
          </p:nvSpPr>
          <p:spPr>
            <a:xfrm>
              <a:off x="12959678" y="5253928"/>
              <a:ext cx="234305" cy="1360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9" name="rc228"/>
            <p:cNvSpPr/>
            <p:nvPr/>
          </p:nvSpPr>
          <p:spPr>
            <a:xfrm>
              <a:off x="12959678" y="5249716"/>
              <a:ext cx="234305" cy="421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0" name="rc229"/>
            <p:cNvSpPr/>
            <p:nvPr/>
          </p:nvSpPr>
          <p:spPr>
            <a:xfrm>
              <a:off x="12959678" y="5169683"/>
              <a:ext cx="234305" cy="8003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1" name="rc230"/>
            <p:cNvSpPr/>
            <p:nvPr/>
          </p:nvSpPr>
          <p:spPr>
            <a:xfrm>
              <a:off x="13220017" y="5273369"/>
              <a:ext cx="234305" cy="1198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2" name="rc231"/>
            <p:cNvSpPr/>
            <p:nvPr/>
          </p:nvSpPr>
          <p:spPr>
            <a:xfrm>
              <a:off x="13220017" y="5260732"/>
              <a:ext cx="234305" cy="1263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3" name="rc232"/>
            <p:cNvSpPr/>
            <p:nvPr/>
          </p:nvSpPr>
          <p:spPr>
            <a:xfrm>
              <a:off x="13220017" y="5260408"/>
              <a:ext cx="234305" cy="32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4" name="rc233"/>
            <p:cNvSpPr/>
            <p:nvPr/>
          </p:nvSpPr>
          <p:spPr>
            <a:xfrm>
              <a:off x="13220017" y="5214074"/>
              <a:ext cx="234305" cy="463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5" name="rc234"/>
            <p:cNvSpPr/>
            <p:nvPr/>
          </p:nvSpPr>
          <p:spPr>
            <a:xfrm>
              <a:off x="13480356" y="5278553"/>
              <a:ext cx="234305" cy="680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6" name="rc235"/>
            <p:cNvSpPr/>
            <p:nvPr/>
          </p:nvSpPr>
          <p:spPr>
            <a:xfrm>
              <a:off x="13480356" y="5270129"/>
              <a:ext cx="234305" cy="842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7" name="rc236"/>
            <p:cNvSpPr/>
            <p:nvPr/>
          </p:nvSpPr>
          <p:spPr>
            <a:xfrm>
              <a:off x="13480356" y="5269157"/>
              <a:ext cx="234305" cy="97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8" name="rc237"/>
            <p:cNvSpPr/>
            <p:nvPr/>
          </p:nvSpPr>
          <p:spPr>
            <a:xfrm>
              <a:off x="13480356" y="5244531"/>
              <a:ext cx="234305" cy="2462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9" name="rc238"/>
            <p:cNvSpPr/>
            <p:nvPr/>
          </p:nvSpPr>
          <p:spPr>
            <a:xfrm>
              <a:off x="13740696" y="5279525"/>
              <a:ext cx="234305" cy="583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0" name="rc239"/>
            <p:cNvSpPr/>
            <p:nvPr/>
          </p:nvSpPr>
          <p:spPr>
            <a:xfrm>
              <a:off x="13740696" y="5278229"/>
              <a:ext cx="234305" cy="129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1" name="rc240"/>
            <p:cNvSpPr/>
            <p:nvPr/>
          </p:nvSpPr>
          <p:spPr>
            <a:xfrm>
              <a:off x="13740696" y="5277581"/>
              <a:ext cx="234305" cy="64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2" name="rc241"/>
            <p:cNvSpPr/>
            <p:nvPr/>
          </p:nvSpPr>
          <p:spPr>
            <a:xfrm>
              <a:off x="13740696" y="5249716"/>
              <a:ext cx="234305" cy="2786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3" name="rc242"/>
            <p:cNvSpPr/>
            <p:nvPr/>
          </p:nvSpPr>
          <p:spPr>
            <a:xfrm>
              <a:off x="14001035" y="5272397"/>
              <a:ext cx="234305" cy="1296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4" name="rc243"/>
            <p:cNvSpPr/>
            <p:nvPr/>
          </p:nvSpPr>
          <p:spPr>
            <a:xfrm>
              <a:off x="14001035" y="5263649"/>
              <a:ext cx="234305" cy="874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5" name="rc244"/>
            <p:cNvSpPr/>
            <p:nvPr/>
          </p:nvSpPr>
          <p:spPr>
            <a:xfrm>
              <a:off x="14001035" y="526364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6" name="rc245"/>
            <p:cNvSpPr/>
            <p:nvPr/>
          </p:nvSpPr>
          <p:spPr>
            <a:xfrm>
              <a:off x="14001035" y="5225414"/>
              <a:ext cx="234305" cy="382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7" name="rc246"/>
            <p:cNvSpPr/>
            <p:nvPr/>
          </p:nvSpPr>
          <p:spPr>
            <a:xfrm>
              <a:off x="14261374" y="5274017"/>
              <a:ext cx="234305" cy="1134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8" name="rc247"/>
            <p:cNvSpPr/>
            <p:nvPr/>
          </p:nvSpPr>
          <p:spPr>
            <a:xfrm>
              <a:off x="14261374" y="5260732"/>
              <a:ext cx="234305" cy="1328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9" name="rc248"/>
            <p:cNvSpPr/>
            <p:nvPr/>
          </p:nvSpPr>
          <p:spPr>
            <a:xfrm>
              <a:off x="14261374" y="5259436"/>
              <a:ext cx="234305" cy="129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0" name="rc249"/>
            <p:cNvSpPr/>
            <p:nvPr/>
          </p:nvSpPr>
          <p:spPr>
            <a:xfrm>
              <a:off x="14261374" y="5210186"/>
              <a:ext cx="234305" cy="492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1" name="pg250"/>
            <p:cNvSpPr/>
            <p:nvPr/>
          </p:nvSpPr>
          <p:spPr>
            <a:xfrm>
              <a:off x="12755682"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252" name="pg251"/>
            <p:cNvSpPr/>
            <p:nvPr/>
          </p:nvSpPr>
          <p:spPr>
            <a:xfrm>
              <a:off x="12257859" y="2153563"/>
              <a:ext cx="1898283" cy="373922"/>
            </a:xfrm>
            <a:custGeom>
              <a:avLst/>
              <a:pathLst>
                <a:path w="1898283" h="373922">
                  <a:moveTo>
                    <a:pt x="31220" y="373922"/>
                  </a:moveTo>
                  <a:lnTo>
                    <a:pt x="1867062" y="373922"/>
                  </a:lnTo>
                  <a:lnTo>
                    <a:pt x="1865805" y="373897"/>
                  </a:lnTo>
                  <a:lnTo>
                    <a:pt x="1870825" y="373695"/>
                  </a:lnTo>
                  <a:lnTo>
                    <a:pt x="1875748" y="372690"/>
                  </a:lnTo>
                  <a:lnTo>
                    <a:pt x="1880446" y="370908"/>
                  </a:lnTo>
                  <a:lnTo>
                    <a:pt x="1884798" y="368396"/>
                  </a:lnTo>
                  <a:lnTo>
                    <a:pt x="1888690" y="365218"/>
                  </a:lnTo>
                  <a:lnTo>
                    <a:pt x="1892021" y="361457"/>
                  </a:lnTo>
                  <a:lnTo>
                    <a:pt x="1894707" y="357211"/>
                  </a:lnTo>
                  <a:lnTo>
                    <a:pt x="1896676" y="352588"/>
                  </a:lnTo>
                  <a:lnTo>
                    <a:pt x="1897879" y="347710"/>
                  </a:lnTo>
                  <a:lnTo>
                    <a:pt x="1898283" y="342702"/>
                  </a:lnTo>
                  <a:lnTo>
                    <a:pt x="1898283" y="31220"/>
                  </a:lnTo>
                  <a:lnTo>
                    <a:pt x="1897879" y="26212"/>
                  </a:lnTo>
                  <a:lnTo>
                    <a:pt x="1896676" y="21334"/>
                  </a:lnTo>
                  <a:lnTo>
                    <a:pt x="1894707" y="16711"/>
                  </a:lnTo>
                  <a:lnTo>
                    <a:pt x="1892021" y="12465"/>
                  </a:lnTo>
                  <a:lnTo>
                    <a:pt x="1888690" y="8704"/>
                  </a:lnTo>
                  <a:lnTo>
                    <a:pt x="1884798" y="5526"/>
                  </a:lnTo>
                  <a:lnTo>
                    <a:pt x="1880446" y="3014"/>
                  </a:lnTo>
                  <a:lnTo>
                    <a:pt x="1875748" y="1232"/>
                  </a:lnTo>
                  <a:lnTo>
                    <a:pt x="1870825" y="227"/>
                  </a:lnTo>
                  <a:lnTo>
                    <a:pt x="186706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53" name="tx252"/>
            <p:cNvSpPr/>
            <p:nvPr/>
          </p:nvSpPr>
          <p:spPr>
            <a:xfrm>
              <a:off x="12382741" y="2239827"/>
              <a:ext cx="164851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5,381 case(s)</a:t>
              </a:r>
            </a:p>
          </p:txBody>
        </p:sp>
        <p:sp>
          <p:nvSpPr>
            <p:cNvPr id="254" name="pg253"/>
            <p:cNvSpPr/>
            <p:nvPr/>
          </p:nvSpPr>
          <p:spPr>
            <a:xfrm>
              <a:off x="12472369" y="2394471"/>
              <a:ext cx="1469263" cy="311602"/>
            </a:xfrm>
            <a:custGeom>
              <a:avLst/>
              <a:pathLst>
                <a:path w="1469263" h="311602">
                  <a:moveTo>
                    <a:pt x="26017" y="311602"/>
                  </a:moveTo>
                  <a:lnTo>
                    <a:pt x="1443246" y="311602"/>
                  </a:lnTo>
                  <a:lnTo>
                    <a:pt x="1442198" y="311581"/>
                  </a:lnTo>
                  <a:lnTo>
                    <a:pt x="1446382" y="311412"/>
                  </a:lnTo>
                  <a:lnTo>
                    <a:pt x="1450484" y="310575"/>
                  </a:lnTo>
                  <a:lnTo>
                    <a:pt x="1454399" y="309090"/>
                  </a:lnTo>
                  <a:lnTo>
                    <a:pt x="1458025" y="306996"/>
                  </a:lnTo>
                  <a:lnTo>
                    <a:pt x="1461268" y="304348"/>
                  </a:lnTo>
                  <a:lnTo>
                    <a:pt x="1464045" y="301214"/>
                  </a:lnTo>
                  <a:lnTo>
                    <a:pt x="1466283" y="297675"/>
                  </a:lnTo>
                  <a:lnTo>
                    <a:pt x="1467924" y="293823"/>
                  </a:lnTo>
                  <a:lnTo>
                    <a:pt x="1468926" y="289758"/>
                  </a:lnTo>
                  <a:lnTo>
                    <a:pt x="1469263" y="285585"/>
                  </a:lnTo>
                  <a:lnTo>
                    <a:pt x="1469263" y="26017"/>
                  </a:lnTo>
                  <a:lnTo>
                    <a:pt x="1468926" y="21843"/>
                  </a:lnTo>
                  <a:lnTo>
                    <a:pt x="1467924" y="17778"/>
                  </a:lnTo>
                  <a:lnTo>
                    <a:pt x="1466283" y="13926"/>
                  </a:lnTo>
                  <a:lnTo>
                    <a:pt x="1464045" y="10387"/>
                  </a:lnTo>
                  <a:lnTo>
                    <a:pt x="1461268" y="7253"/>
                  </a:lnTo>
                  <a:lnTo>
                    <a:pt x="1458025" y="4605"/>
                  </a:lnTo>
                  <a:lnTo>
                    <a:pt x="1454399" y="2511"/>
                  </a:lnTo>
                  <a:lnTo>
                    <a:pt x="1450484" y="1027"/>
                  </a:lnTo>
                  <a:lnTo>
                    <a:pt x="1446382" y="189"/>
                  </a:lnTo>
                  <a:lnTo>
                    <a:pt x="1443246"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55" name="tx254"/>
            <p:cNvSpPr/>
            <p:nvPr/>
          </p:nvSpPr>
          <p:spPr>
            <a:xfrm>
              <a:off x="12576437" y="2466357"/>
              <a:ext cx="1261125"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5,572 case(s)</a:t>
              </a:r>
            </a:p>
          </p:txBody>
        </p:sp>
        <p:sp>
          <p:nvSpPr>
            <p:cNvPr id="256" name="rc255"/>
            <p:cNvSpPr/>
            <p:nvPr/>
          </p:nvSpPr>
          <p:spPr>
            <a:xfrm>
              <a:off x="11618931" y="2153563"/>
              <a:ext cx="3176137" cy="3131794"/>
            </a:xfrm>
            <a:prstGeom prst="rect">
              <a:avLst/>
            </a:prstGeom>
            <a:ln w="13550" cap="rnd">
              <a:solidFill>
                <a:srgbClr val="333333">
                  <a:alpha val="100000"/>
                </a:srgbClr>
              </a:solidFill>
              <a:prstDash val="solid"/>
              <a:round/>
            </a:ln>
          </p:spPr>
          <p:txBody>
            <a:bodyPr/>
            <a:lstStyle/>
            <a:p/>
          </p:txBody>
        </p:sp>
        <p:sp>
          <p:nvSpPr>
            <p:cNvPr id="257" name="rc256"/>
            <p:cNvSpPr/>
            <p:nvPr/>
          </p:nvSpPr>
          <p:spPr>
            <a:xfrm>
              <a:off x="14795069" y="2153563"/>
              <a:ext cx="3176137" cy="3131794"/>
            </a:xfrm>
            <a:prstGeom prst="rect">
              <a:avLst/>
            </a:prstGeom>
            <a:solidFill>
              <a:srgbClr val="FFFFFF">
                <a:alpha val="100000"/>
              </a:srgbClr>
            </a:solidFill>
          </p:spPr>
          <p:txBody>
            <a:bodyPr/>
            <a:lstStyle/>
            <a:p/>
          </p:txBody>
        </p:sp>
        <p:sp>
          <p:nvSpPr>
            <p:cNvPr id="258" name="pl257"/>
            <p:cNvSpPr/>
            <p:nvPr/>
          </p:nvSpPr>
          <p:spPr>
            <a:xfrm>
              <a:off x="14795069" y="496134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59" name="pl258"/>
            <p:cNvSpPr/>
            <p:nvPr/>
          </p:nvSpPr>
          <p:spPr>
            <a:xfrm>
              <a:off x="14795069" y="431330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60" name="pl259"/>
            <p:cNvSpPr/>
            <p:nvPr/>
          </p:nvSpPr>
          <p:spPr>
            <a:xfrm>
              <a:off x="14795069" y="3665269"/>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61" name="pl260"/>
            <p:cNvSpPr/>
            <p:nvPr/>
          </p:nvSpPr>
          <p:spPr>
            <a:xfrm>
              <a:off x="14795069" y="3017233"/>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62" name="pl261"/>
            <p:cNvSpPr/>
            <p:nvPr/>
          </p:nvSpPr>
          <p:spPr>
            <a:xfrm>
              <a:off x="14795069" y="236919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63" name="pl262"/>
            <p:cNvSpPr/>
            <p:nvPr/>
          </p:nvSpPr>
          <p:spPr>
            <a:xfrm>
              <a:off x="14795069"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64" name="pl263"/>
            <p:cNvSpPr/>
            <p:nvPr/>
          </p:nvSpPr>
          <p:spPr>
            <a:xfrm>
              <a:off x="14795069" y="463732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65" name="pl264"/>
            <p:cNvSpPr/>
            <p:nvPr/>
          </p:nvSpPr>
          <p:spPr>
            <a:xfrm>
              <a:off x="14795069" y="398928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66" name="pl265"/>
            <p:cNvSpPr/>
            <p:nvPr/>
          </p:nvSpPr>
          <p:spPr>
            <a:xfrm>
              <a:off x="14795069" y="3341251"/>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67" name="pl266"/>
            <p:cNvSpPr/>
            <p:nvPr/>
          </p:nvSpPr>
          <p:spPr>
            <a:xfrm>
              <a:off x="14795069" y="2693215"/>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68" name="rc267"/>
            <p:cNvSpPr/>
            <p:nvPr/>
          </p:nvSpPr>
          <p:spPr>
            <a:xfrm>
              <a:off x="14834120" y="5276933"/>
              <a:ext cx="234305" cy="842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9" name="rc268"/>
            <p:cNvSpPr/>
            <p:nvPr/>
          </p:nvSpPr>
          <p:spPr>
            <a:xfrm>
              <a:off x="14834120" y="5243559"/>
              <a:ext cx="234305" cy="3337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0" name="rc269"/>
            <p:cNvSpPr/>
            <p:nvPr/>
          </p:nvSpPr>
          <p:spPr>
            <a:xfrm>
              <a:off x="14834120" y="5242911"/>
              <a:ext cx="234305" cy="64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1" name="rc270"/>
            <p:cNvSpPr/>
            <p:nvPr/>
          </p:nvSpPr>
          <p:spPr>
            <a:xfrm>
              <a:off x="14834120" y="5163203"/>
              <a:ext cx="234305" cy="797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2" name="rc271"/>
            <p:cNvSpPr/>
            <p:nvPr/>
          </p:nvSpPr>
          <p:spPr>
            <a:xfrm>
              <a:off x="15094459" y="5267861"/>
              <a:ext cx="234305" cy="174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3" name="rc272"/>
            <p:cNvSpPr/>
            <p:nvPr/>
          </p:nvSpPr>
          <p:spPr>
            <a:xfrm>
              <a:off x="15094459" y="5213750"/>
              <a:ext cx="234305" cy="5411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4" name="rc273"/>
            <p:cNvSpPr/>
            <p:nvPr/>
          </p:nvSpPr>
          <p:spPr>
            <a:xfrm>
              <a:off x="15094459" y="5212454"/>
              <a:ext cx="234305" cy="129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5" name="rc274"/>
            <p:cNvSpPr/>
            <p:nvPr/>
          </p:nvSpPr>
          <p:spPr>
            <a:xfrm>
              <a:off x="15094459" y="5119137"/>
              <a:ext cx="234305" cy="9331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6" name="rc275"/>
            <p:cNvSpPr/>
            <p:nvPr/>
          </p:nvSpPr>
          <p:spPr>
            <a:xfrm>
              <a:off x="15354798" y="5270129"/>
              <a:ext cx="234305" cy="1522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7" name="rc276"/>
            <p:cNvSpPr/>
            <p:nvPr/>
          </p:nvSpPr>
          <p:spPr>
            <a:xfrm>
              <a:off x="15354798" y="5175192"/>
              <a:ext cx="234305" cy="9493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8" name="rc277"/>
            <p:cNvSpPr/>
            <p:nvPr/>
          </p:nvSpPr>
          <p:spPr>
            <a:xfrm>
              <a:off x="15354798" y="5173248"/>
              <a:ext cx="234305" cy="194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9" name="rc278"/>
            <p:cNvSpPr/>
            <p:nvPr/>
          </p:nvSpPr>
          <p:spPr>
            <a:xfrm>
              <a:off x="15354798" y="5046233"/>
              <a:ext cx="234305" cy="1270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0" name="rc279"/>
            <p:cNvSpPr/>
            <p:nvPr/>
          </p:nvSpPr>
          <p:spPr>
            <a:xfrm>
              <a:off x="15615138" y="5277581"/>
              <a:ext cx="234305" cy="777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1" name="rc280"/>
            <p:cNvSpPr/>
            <p:nvPr/>
          </p:nvSpPr>
          <p:spPr>
            <a:xfrm>
              <a:off x="15615138" y="5196901"/>
              <a:ext cx="234305" cy="8068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2" name="rc281"/>
            <p:cNvSpPr/>
            <p:nvPr/>
          </p:nvSpPr>
          <p:spPr>
            <a:xfrm>
              <a:off x="15615138" y="5196253"/>
              <a:ext cx="234305" cy="64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3" name="rc282"/>
            <p:cNvSpPr/>
            <p:nvPr/>
          </p:nvSpPr>
          <p:spPr>
            <a:xfrm>
              <a:off x="15615138" y="5118489"/>
              <a:ext cx="234305" cy="7776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4" name="rc283"/>
            <p:cNvSpPr/>
            <p:nvPr/>
          </p:nvSpPr>
          <p:spPr>
            <a:xfrm>
              <a:off x="15875477" y="5274341"/>
              <a:ext cx="234305" cy="1101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5" name="rc284"/>
            <p:cNvSpPr/>
            <p:nvPr/>
          </p:nvSpPr>
          <p:spPr>
            <a:xfrm>
              <a:off x="15875477" y="5216666"/>
              <a:ext cx="234305" cy="5767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6" name="rc285"/>
            <p:cNvSpPr/>
            <p:nvPr/>
          </p:nvSpPr>
          <p:spPr>
            <a:xfrm>
              <a:off x="15875477" y="5215046"/>
              <a:ext cx="234305" cy="16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7" name="rc286"/>
            <p:cNvSpPr/>
            <p:nvPr/>
          </p:nvSpPr>
          <p:spPr>
            <a:xfrm>
              <a:off x="15875477" y="5119461"/>
              <a:ext cx="234305" cy="9558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8" name="rc287"/>
            <p:cNvSpPr/>
            <p:nvPr/>
          </p:nvSpPr>
          <p:spPr>
            <a:xfrm>
              <a:off x="16135816" y="5272073"/>
              <a:ext cx="234305" cy="1328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9" name="rc288"/>
            <p:cNvSpPr/>
            <p:nvPr/>
          </p:nvSpPr>
          <p:spPr>
            <a:xfrm>
              <a:off x="16135816" y="5258464"/>
              <a:ext cx="234305" cy="1360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0" name="rc289"/>
            <p:cNvSpPr/>
            <p:nvPr/>
          </p:nvSpPr>
          <p:spPr>
            <a:xfrm>
              <a:off x="16135816" y="5255224"/>
              <a:ext cx="234305" cy="324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1" name="rc290"/>
            <p:cNvSpPr/>
            <p:nvPr/>
          </p:nvSpPr>
          <p:spPr>
            <a:xfrm>
              <a:off x="16135816" y="5179404"/>
              <a:ext cx="234305" cy="758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2" name="pg291"/>
            <p:cNvSpPr/>
            <p:nvPr/>
          </p:nvSpPr>
          <p:spPr>
            <a:xfrm>
              <a:off x="15433996" y="2153563"/>
              <a:ext cx="1898283" cy="373922"/>
            </a:xfrm>
            <a:custGeom>
              <a:avLst/>
              <a:pathLst>
                <a:path w="1898283" h="373922">
                  <a:moveTo>
                    <a:pt x="31220" y="373922"/>
                  </a:moveTo>
                  <a:lnTo>
                    <a:pt x="1867062" y="373922"/>
                  </a:lnTo>
                  <a:lnTo>
                    <a:pt x="1865805" y="373897"/>
                  </a:lnTo>
                  <a:lnTo>
                    <a:pt x="1870825" y="373695"/>
                  </a:lnTo>
                  <a:lnTo>
                    <a:pt x="1875748" y="372690"/>
                  </a:lnTo>
                  <a:lnTo>
                    <a:pt x="1880446" y="370908"/>
                  </a:lnTo>
                  <a:lnTo>
                    <a:pt x="1884798" y="368396"/>
                  </a:lnTo>
                  <a:lnTo>
                    <a:pt x="1888690" y="365218"/>
                  </a:lnTo>
                  <a:lnTo>
                    <a:pt x="1892021" y="361457"/>
                  </a:lnTo>
                  <a:lnTo>
                    <a:pt x="1894707" y="357211"/>
                  </a:lnTo>
                  <a:lnTo>
                    <a:pt x="1896676" y="352588"/>
                  </a:lnTo>
                  <a:lnTo>
                    <a:pt x="1897879" y="347710"/>
                  </a:lnTo>
                  <a:lnTo>
                    <a:pt x="1898283" y="342702"/>
                  </a:lnTo>
                  <a:lnTo>
                    <a:pt x="1898283" y="31220"/>
                  </a:lnTo>
                  <a:lnTo>
                    <a:pt x="1897879" y="26212"/>
                  </a:lnTo>
                  <a:lnTo>
                    <a:pt x="1896676" y="21334"/>
                  </a:lnTo>
                  <a:lnTo>
                    <a:pt x="1894707" y="16711"/>
                  </a:lnTo>
                  <a:lnTo>
                    <a:pt x="1892021" y="12465"/>
                  </a:lnTo>
                  <a:lnTo>
                    <a:pt x="1888690" y="8704"/>
                  </a:lnTo>
                  <a:lnTo>
                    <a:pt x="1884798" y="5526"/>
                  </a:lnTo>
                  <a:lnTo>
                    <a:pt x="1880446" y="3014"/>
                  </a:lnTo>
                  <a:lnTo>
                    <a:pt x="1875748" y="1232"/>
                  </a:lnTo>
                  <a:lnTo>
                    <a:pt x="1870825" y="227"/>
                  </a:lnTo>
                  <a:lnTo>
                    <a:pt x="186706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93" name="tx292"/>
            <p:cNvSpPr/>
            <p:nvPr/>
          </p:nvSpPr>
          <p:spPr>
            <a:xfrm>
              <a:off x="15558879" y="2239827"/>
              <a:ext cx="164851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1,287 case(s)</a:t>
              </a:r>
            </a:p>
          </p:txBody>
        </p:sp>
        <p:sp>
          <p:nvSpPr>
            <p:cNvPr id="294" name="pg293"/>
            <p:cNvSpPr/>
            <p:nvPr/>
          </p:nvSpPr>
          <p:spPr>
            <a:xfrm>
              <a:off x="16279069"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95" name="rc294"/>
            <p:cNvSpPr/>
            <p:nvPr/>
          </p:nvSpPr>
          <p:spPr>
            <a:xfrm>
              <a:off x="14795069" y="2153563"/>
              <a:ext cx="3176137" cy="3131794"/>
            </a:xfrm>
            <a:prstGeom prst="rect">
              <a:avLst/>
            </a:prstGeom>
            <a:ln w="13550" cap="rnd">
              <a:solidFill>
                <a:srgbClr val="333333">
                  <a:alpha val="100000"/>
                </a:srgbClr>
              </a:solidFill>
              <a:prstDash val="solid"/>
              <a:round/>
            </a:ln>
          </p:spPr>
          <p:txBody>
            <a:bodyPr/>
            <a:lstStyle/>
            <a:p/>
          </p:txBody>
        </p:sp>
        <p:sp>
          <p:nvSpPr>
            <p:cNvPr id="296" name="tx295"/>
            <p:cNvSpPr/>
            <p:nvPr/>
          </p:nvSpPr>
          <p:spPr>
            <a:xfrm>
              <a:off x="3396061"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97" name="tx296"/>
            <p:cNvSpPr/>
            <p:nvPr/>
          </p:nvSpPr>
          <p:spPr>
            <a:xfrm>
              <a:off x="657219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98" name="tx297"/>
            <p:cNvSpPr/>
            <p:nvPr/>
          </p:nvSpPr>
          <p:spPr>
            <a:xfrm>
              <a:off x="974833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99" name="tx298"/>
            <p:cNvSpPr/>
            <p:nvPr/>
          </p:nvSpPr>
          <p:spPr>
            <a:xfrm>
              <a:off x="1292447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300" name="tx299"/>
            <p:cNvSpPr/>
            <p:nvPr/>
          </p:nvSpPr>
          <p:spPr>
            <a:xfrm>
              <a:off x="161006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301" name="pl300"/>
            <p:cNvSpPr/>
            <p:nvPr/>
          </p:nvSpPr>
          <p:spPr>
            <a:xfrm>
              <a:off x="224672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2" name="pl301"/>
            <p:cNvSpPr/>
            <p:nvPr/>
          </p:nvSpPr>
          <p:spPr>
            <a:xfrm>
              <a:off x="250706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pl302"/>
            <p:cNvSpPr/>
            <p:nvPr/>
          </p:nvSpPr>
          <p:spPr>
            <a:xfrm>
              <a:off x="27673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pl303"/>
            <p:cNvSpPr/>
            <p:nvPr/>
          </p:nvSpPr>
          <p:spPr>
            <a:xfrm>
              <a:off x="30277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32880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pl305"/>
            <p:cNvSpPr/>
            <p:nvPr/>
          </p:nvSpPr>
          <p:spPr>
            <a:xfrm>
              <a:off x="354841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380875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40690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308"/>
            <p:cNvSpPr/>
            <p:nvPr/>
          </p:nvSpPr>
          <p:spPr>
            <a:xfrm>
              <a:off x="43294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309"/>
            <p:cNvSpPr/>
            <p:nvPr/>
          </p:nvSpPr>
          <p:spPr>
            <a:xfrm>
              <a:off x="45897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48501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5110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tx312"/>
            <p:cNvSpPr/>
            <p:nvPr/>
          </p:nvSpPr>
          <p:spPr>
            <a:xfrm rot="-5400000">
              <a:off x="216593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14" name="tx313"/>
            <p:cNvSpPr/>
            <p:nvPr/>
          </p:nvSpPr>
          <p:spPr>
            <a:xfrm rot="-5400000">
              <a:off x="241646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15" name="tx314"/>
            <p:cNvSpPr/>
            <p:nvPr/>
          </p:nvSpPr>
          <p:spPr>
            <a:xfrm rot="-5400000">
              <a:off x="267689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16" name="tx315"/>
            <p:cNvSpPr/>
            <p:nvPr/>
          </p:nvSpPr>
          <p:spPr>
            <a:xfrm rot="-5400000">
              <a:off x="293536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17" name="tx316"/>
            <p:cNvSpPr/>
            <p:nvPr/>
          </p:nvSpPr>
          <p:spPr>
            <a:xfrm rot="-5400000">
              <a:off x="3165059"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18" name="tx317"/>
            <p:cNvSpPr/>
            <p:nvPr/>
          </p:nvSpPr>
          <p:spPr>
            <a:xfrm rot="-5400000">
              <a:off x="346763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19" name="tx318"/>
            <p:cNvSpPr/>
            <p:nvPr/>
          </p:nvSpPr>
          <p:spPr>
            <a:xfrm rot="-5400000">
              <a:off x="3757665"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20" name="tx319"/>
            <p:cNvSpPr/>
            <p:nvPr/>
          </p:nvSpPr>
          <p:spPr>
            <a:xfrm rot="-5400000">
              <a:off x="395584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21" name="tx320"/>
            <p:cNvSpPr/>
            <p:nvPr/>
          </p:nvSpPr>
          <p:spPr>
            <a:xfrm rot="-5400000">
              <a:off x="42161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22" name="tx321"/>
            <p:cNvSpPr/>
            <p:nvPr/>
          </p:nvSpPr>
          <p:spPr>
            <a:xfrm rot="-5400000">
              <a:off x="451289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23" name="tx322"/>
            <p:cNvSpPr/>
            <p:nvPr/>
          </p:nvSpPr>
          <p:spPr>
            <a:xfrm rot="-5400000">
              <a:off x="475461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24" name="tx323"/>
            <p:cNvSpPr/>
            <p:nvPr/>
          </p:nvSpPr>
          <p:spPr>
            <a:xfrm rot="-5400000">
              <a:off x="501495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25" name="pl324"/>
            <p:cNvSpPr/>
            <p:nvPr/>
          </p:nvSpPr>
          <p:spPr>
            <a:xfrm>
              <a:off x="54228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6" name="pl325"/>
            <p:cNvSpPr/>
            <p:nvPr/>
          </p:nvSpPr>
          <p:spPr>
            <a:xfrm>
              <a:off x="56831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pl326"/>
            <p:cNvSpPr/>
            <p:nvPr/>
          </p:nvSpPr>
          <p:spPr>
            <a:xfrm>
              <a:off x="5943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327"/>
            <p:cNvSpPr/>
            <p:nvPr/>
          </p:nvSpPr>
          <p:spPr>
            <a:xfrm>
              <a:off x="6203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28"/>
            <p:cNvSpPr/>
            <p:nvPr/>
          </p:nvSpPr>
          <p:spPr>
            <a:xfrm>
              <a:off x="646421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329"/>
            <p:cNvSpPr/>
            <p:nvPr/>
          </p:nvSpPr>
          <p:spPr>
            <a:xfrm>
              <a:off x="672455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30"/>
            <p:cNvSpPr/>
            <p:nvPr/>
          </p:nvSpPr>
          <p:spPr>
            <a:xfrm>
              <a:off x="69848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31"/>
            <p:cNvSpPr/>
            <p:nvPr/>
          </p:nvSpPr>
          <p:spPr>
            <a:xfrm>
              <a:off x="724523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332"/>
            <p:cNvSpPr/>
            <p:nvPr/>
          </p:nvSpPr>
          <p:spPr>
            <a:xfrm>
              <a:off x="750557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pl333"/>
            <p:cNvSpPr/>
            <p:nvPr/>
          </p:nvSpPr>
          <p:spPr>
            <a:xfrm>
              <a:off x="77659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334"/>
            <p:cNvSpPr/>
            <p:nvPr/>
          </p:nvSpPr>
          <p:spPr>
            <a:xfrm>
              <a:off x="80262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82865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tx336"/>
            <p:cNvSpPr/>
            <p:nvPr/>
          </p:nvSpPr>
          <p:spPr>
            <a:xfrm rot="-5400000">
              <a:off x="534207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38" name="tx337"/>
            <p:cNvSpPr/>
            <p:nvPr/>
          </p:nvSpPr>
          <p:spPr>
            <a:xfrm rot="-5400000">
              <a:off x="5592605"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39" name="tx338"/>
            <p:cNvSpPr/>
            <p:nvPr/>
          </p:nvSpPr>
          <p:spPr>
            <a:xfrm rot="-5400000">
              <a:off x="585303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40" name="tx339"/>
            <p:cNvSpPr/>
            <p:nvPr/>
          </p:nvSpPr>
          <p:spPr>
            <a:xfrm rot="-5400000">
              <a:off x="6111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41" name="tx340"/>
            <p:cNvSpPr/>
            <p:nvPr/>
          </p:nvSpPr>
          <p:spPr>
            <a:xfrm rot="-5400000">
              <a:off x="634119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42" name="tx341"/>
            <p:cNvSpPr/>
            <p:nvPr/>
          </p:nvSpPr>
          <p:spPr>
            <a:xfrm rot="-5400000">
              <a:off x="664377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43" name="tx342"/>
            <p:cNvSpPr/>
            <p:nvPr/>
          </p:nvSpPr>
          <p:spPr>
            <a:xfrm rot="-5400000">
              <a:off x="693380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44" name="tx343"/>
            <p:cNvSpPr/>
            <p:nvPr/>
          </p:nvSpPr>
          <p:spPr>
            <a:xfrm rot="-5400000">
              <a:off x="713198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45" name="tx344"/>
            <p:cNvSpPr/>
            <p:nvPr/>
          </p:nvSpPr>
          <p:spPr>
            <a:xfrm rot="-5400000">
              <a:off x="7392277"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46" name="tx345"/>
            <p:cNvSpPr/>
            <p:nvPr/>
          </p:nvSpPr>
          <p:spPr>
            <a:xfrm rot="-5400000">
              <a:off x="768903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47" name="tx346"/>
            <p:cNvSpPr/>
            <p:nvPr/>
          </p:nvSpPr>
          <p:spPr>
            <a:xfrm rot="-5400000">
              <a:off x="793075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48" name="tx347"/>
            <p:cNvSpPr/>
            <p:nvPr/>
          </p:nvSpPr>
          <p:spPr>
            <a:xfrm rot="-5400000">
              <a:off x="8191092"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49" name="pl348"/>
            <p:cNvSpPr/>
            <p:nvPr/>
          </p:nvSpPr>
          <p:spPr>
            <a:xfrm>
              <a:off x="859899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0" name="pl349"/>
            <p:cNvSpPr/>
            <p:nvPr/>
          </p:nvSpPr>
          <p:spPr>
            <a:xfrm>
              <a:off x="88593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pl350"/>
            <p:cNvSpPr/>
            <p:nvPr/>
          </p:nvSpPr>
          <p:spPr>
            <a:xfrm>
              <a:off x="911967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pl351"/>
            <p:cNvSpPr/>
            <p:nvPr/>
          </p:nvSpPr>
          <p:spPr>
            <a:xfrm>
              <a:off x="938001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pl352"/>
            <p:cNvSpPr/>
            <p:nvPr/>
          </p:nvSpPr>
          <p:spPr>
            <a:xfrm>
              <a:off x="9640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4" name="pl353"/>
            <p:cNvSpPr/>
            <p:nvPr/>
          </p:nvSpPr>
          <p:spPr>
            <a:xfrm>
              <a:off x="99006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5" name="pl354"/>
            <p:cNvSpPr/>
            <p:nvPr/>
          </p:nvSpPr>
          <p:spPr>
            <a:xfrm>
              <a:off x="101610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6" name="pl355"/>
            <p:cNvSpPr/>
            <p:nvPr/>
          </p:nvSpPr>
          <p:spPr>
            <a:xfrm>
              <a:off x="1042137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7" name="pl356"/>
            <p:cNvSpPr/>
            <p:nvPr/>
          </p:nvSpPr>
          <p:spPr>
            <a:xfrm>
              <a:off x="106817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8" name="pl357"/>
            <p:cNvSpPr/>
            <p:nvPr/>
          </p:nvSpPr>
          <p:spPr>
            <a:xfrm>
              <a:off x="10942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9" name="pl358"/>
            <p:cNvSpPr/>
            <p:nvPr/>
          </p:nvSpPr>
          <p:spPr>
            <a:xfrm>
              <a:off x="1120238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pl359"/>
            <p:cNvSpPr/>
            <p:nvPr/>
          </p:nvSpPr>
          <p:spPr>
            <a:xfrm>
              <a:off x="114627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tx360"/>
            <p:cNvSpPr/>
            <p:nvPr/>
          </p:nvSpPr>
          <p:spPr>
            <a:xfrm rot="-5400000">
              <a:off x="851821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62" name="tx361"/>
            <p:cNvSpPr/>
            <p:nvPr/>
          </p:nvSpPr>
          <p:spPr>
            <a:xfrm rot="-5400000">
              <a:off x="8768743"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63" name="tx362"/>
            <p:cNvSpPr/>
            <p:nvPr/>
          </p:nvSpPr>
          <p:spPr>
            <a:xfrm rot="-5400000">
              <a:off x="9029169"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64" name="tx363"/>
            <p:cNvSpPr/>
            <p:nvPr/>
          </p:nvSpPr>
          <p:spPr>
            <a:xfrm rot="-5400000">
              <a:off x="928764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65" name="tx364"/>
            <p:cNvSpPr/>
            <p:nvPr/>
          </p:nvSpPr>
          <p:spPr>
            <a:xfrm rot="-5400000">
              <a:off x="951733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66" name="tx365"/>
            <p:cNvSpPr/>
            <p:nvPr/>
          </p:nvSpPr>
          <p:spPr>
            <a:xfrm rot="-5400000">
              <a:off x="981991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67" name="tx366"/>
            <p:cNvSpPr/>
            <p:nvPr/>
          </p:nvSpPr>
          <p:spPr>
            <a:xfrm rot="-5400000">
              <a:off x="10109940"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68" name="tx367"/>
            <p:cNvSpPr/>
            <p:nvPr/>
          </p:nvSpPr>
          <p:spPr>
            <a:xfrm rot="-5400000">
              <a:off x="10308119"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69" name="tx368"/>
            <p:cNvSpPr/>
            <p:nvPr/>
          </p:nvSpPr>
          <p:spPr>
            <a:xfrm rot="-5400000">
              <a:off x="10568415"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70" name="tx369"/>
            <p:cNvSpPr/>
            <p:nvPr/>
          </p:nvSpPr>
          <p:spPr>
            <a:xfrm rot="-5400000">
              <a:off x="1086517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71" name="tx370"/>
            <p:cNvSpPr/>
            <p:nvPr/>
          </p:nvSpPr>
          <p:spPr>
            <a:xfrm rot="-5400000">
              <a:off x="1110689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72" name="tx371"/>
            <p:cNvSpPr/>
            <p:nvPr/>
          </p:nvSpPr>
          <p:spPr>
            <a:xfrm rot="-5400000">
              <a:off x="113672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73" name="pl372"/>
            <p:cNvSpPr/>
            <p:nvPr/>
          </p:nvSpPr>
          <p:spPr>
            <a:xfrm>
              <a:off x="117751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4" name="pl373"/>
            <p:cNvSpPr/>
            <p:nvPr/>
          </p:nvSpPr>
          <p:spPr>
            <a:xfrm>
              <a:off x="120354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5" name="pl374"/>
            <p:cNvSpPr/>
            <p:nvPr/>
          </p:nvSpPr>
          <p:spPr>
            <a:xfrm>
              <a:off x="122958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6" name="pl375"/>
            <p:cNvSpPr/>
            <p:nvPr/>
          </p:nvSpPr>
          <p:spPr>
            <a:xfrm>
              <a:off x="125561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7" name="pl376"/>
            <p:cNvSpPr/>
            <p:nvPr/>
          </p:nvSpPr>
          <p:spPr>
            <a:xfrm>
              <a:off x="1281649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8" name="pl377"/>
            <p:cNvSpPr/>
            <p:nvPr/>
          </p:nvSpPr>
          <p:spPr>
            <a:xfrm>
              <a:off x="130768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9" name="pl378"/>
            <p:cNvSpPr/>
            <p:nvPr/>
          </p:nvSpPr>
          <p:spPr>
            <a:xfrm>
              <a:off x="133371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0" name="pl379"/>
            <p:cNvSpPr/>
            <p:nvPr/>
          </p:nvSpPr>
          <p:spPr>
            <a:xfrm>
              <a:off x="135975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1" name="pl380"/>
            <p:cNvSpPr/>
            <p:nvPr/>
          </p:nvSpPr>
          <p:spPr>
            <a:xfrm>
              <a:off x="138578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2" name="pl381"/>
            <p:cNvSpPr/>
            <p:nvPr/>
          </p:nvSpPr>
          <p:spPr>
            <a:xfrm>
              <a:off x="1411818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3" name="pl382"/>
            <p:cNvSpPr/>
            <p:nvPr/>
          </p:nvSpPr>
          <p:spPr>
            <a:xfrm>
              <a:off x="1437852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4" name="pl383"/>
            <p:cNvSpPr/>
            <p:nvPr/>
          </p:nvSpPr>
          <p:spPr>
            <a:xfrm>
              <a:off x="1463886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5" name="tx384"/>
            <p:cNvSpPr/>
            <p:nvPr/>
          </p:nvSpPr>
          <p:spPr>
            <a:xfrm rot="-5400000">
              <a:off x="1169435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86" name="tx385"/>
            <p:cNvSpPr/>
            <p:nvPr/>
          </p:nvSpPr>
          <p:spPr>
            <a:xfrm rot="-5400000">
              <a:off x="11944881"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87" name="tx386"/>
            <p:cNvSpPr/>
            <p:nvPr/>
          </p:nvSpPr>
          <p:spPr>
            <a:xfrm rot="-5400000">
              <a:off x="12205307"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88" name="tx387"/>
            <p:cNvSpPr/>
            <p:nvPr/>
          </p:nvSpPr>
          <p:spPr>
            <a:xfrm rot="-5400000">
              <a:off x="1246378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89" name="tx388"/>
            <p:cNvSpPr/>
            <p:nvPr/>
          </p:nvSpPr>
          <p:spPr>
            <a:xfrm rot="-5400000">
              <a:off x="1269347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90" name="tx389"/>
            <p:cNvSpPr/>
            <p:nvPr/>
          </p:nvSpPr>
          <p:spPr>
            <a:xfrm rot="-5400000">
              <a:off x="1299604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91" name="tx390"/>
            <p:cNvSpPr/>
            <p:nvPr/>
          </p:nvSpPr>
          <p:spPr>
            <a:xfrm rot="-5400000">
              <a:off x="1328607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92" name="tx391"/>
            <p:cNvSpPr/>
            <p:nvPr/>
          </p:nvSpPr>
          <p:spPr>
            <a:xfrm rot="-5400000">
              <a:off x="1348425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93" name="tx392"/>
            <p:cNvSpPr/>
            <p:nvPr/>
          </p:nvSpPr>
          <p:spPr>
            <a:xfrm rot="-5400000">
              <a:off x="13744553"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94" name="tx393"/>
            <p:cNvSpPr/>
            <p:nvPr/>
          </p:nvSpPr>
          <p:spPr>
            <a:xfrm rot="-5400000">
              <a:off x="14041311"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95" name="tx394"/>
            <p:cNvSpPr/>
            <p:nvPr/>
          </p:nvSpPr>
          <p:spPr>
            <a:xfrm rot="-5400000">
              <a:off x="1428302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96" name="tx395"/>
            <p:cNvSpPr/>
            <p:nvPr/>
          </p:nvSpPr>
          <p:spPr>
            <a:xfrm rot="-5400000">
              <a:off x="1454336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97" name="pl396"/>
            <p:cNvSpPr/>
            <p:nvPr/>
          </p:nvSpPr>
          <p:spPr>
            <a:xfrm>
              <a:off x="149512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8" name="pl397"/>
            <p:cNvSpPr/>
            <p:nvPr/>
          </p:nvSpPr>
          <p:spPr>
            <a:xfrm>
              <a:off x="152116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9" name="pl398"/>
            <p:cNvSpPr/>
            <p:nvPr/>
          </p:nvSpPr>
          <p:spPr>
            <a:xfrm>
              <a:off x="154719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0" name="pl399"/>
            <p:cNvSpPr/>
            <p:nvPr/>
          </p:nvSpPr>
          <p:spPr>
            <a:xfrm>
              <a:off x="157322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1" name="pl400"/>
            <p:cNvSpPr/>
            <p:nvPr/>
          </p:nvSpPr>
          <p:spPr>
            <a:xfrm>
              <a:off x="159926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2" name="pl401"/>
            <p:cNvSpPr/>
            <p:nvPr/>
          </p:nvSpPr>
          <p:spPr>
            <a:xfrm>
              <a:off x="1625296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3" name="pl402"/>
            <p:cNvSpPr/>
            <p:nvPr/>
          </p:nvSpPr>
          <p:spPr>
            <a:xfrm>
              <a:off x="165133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4" name="pl403"/>
            <p:cNvSpPr/>
            <p:nvPr/>
          </p:nvSpPr>
          <p:spPr>
            <a:xfrm>
              <a:off x="167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5" name="pl404"/>
            <p:cNvSpPr/>
            <p:nvPr/>
          </p:nvSpPr>
          <p:spPr>
            <a:xfrm>
              <a:off x="1703398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6" name="pl405"/>
            <p:cNvSpPr/>
            <p:nvPr/>
          </p:nvSpPr>
          <p:spPr>
            <a:xfrm>
              <a:off x="17294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7" name="pl406"/>
            <p:cNvSpPr/>
            <p:nvPr/>
          </p:nvSpPr>
          <p:spPr>
            <a:xfrm>
              <a:off x="17554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8" name="pl407"/>
            <p:cNvSpPr/>
            <p:nvPr/>
          </p:nvSpPr>
          <p:spPr>
            <a:xfrm>
              <a:off x="1781500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9" name="tx408"/>
            <p:cNvSpPr/>
            <p:nvPr/>
          </p:nvSpPr>
          <p:spPr>
            <a:xfrm rot="-5400000">
              <a:off x="1487049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410" name="tx409"/>
            <p:cNvSpPr/>
            <p:nvPr/>
          </p:nvSpPr>
          <p:spPr>
            <a:xfrm rot="-5400000">
              <a:off x="151210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411" name="tx410"/>
            <p:cNvSpPr/>
            <p:nvPr/>
          </p:nvSpPr>
          <p:spPr>
            <a:xfrm rot="-5400000">
              <a:off x="15381445"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412" name="tx411"/>
            <p:cNvSpPr/>
            <p:nvPr/>
          </p:nvSpPr>
          <p:spPr>
            <a:xfrm rot="-5400000">
              <a:off x="15639918"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13" name="tx412"/>
            <p:cNvSpPr/>
            <p:nvPr/>
          </p:nvSpPr>
          <p:spPr>
            <a:xfrm rot="-5400000">
              <a:off x="1586961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14" name="tx413"/>
            <p:cNvSpPr/>
            <p:nvPr/>
          </p:nvSpPr>
          <p:spPr>
            <a:xfrm rot="-5400000">
              <a:off x="1617218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15" name="tx414"/>
            <p:cNvSpPr/>
            <p:nvPr/>
          </p:nvSpPr>
          <p:spPr>
            <a:xfrm rot="-5400000">
              <a:off x="1646221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16" name="tx415"/>
            <p:cNvSpPr/>
            <p:nvPr/>
          </p:nvSpPr>
          <p:spPr>
            <a:xfrm rot="-5400000">
              <a:off x="1666039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17" name="tx416"/>
            <p:cNvSpPr/>
            <p:nvPr/>
          </p:nvSpPr>
          <p:spPr>
            <a:xfrm rot="-5400000">
              <a:off x="1692069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18" name="tx417"/>
            <p:cNvSpPr/>
            <p:nvPr/>
          </p:nvSpPr>
          <p:spPr>
            <a:xfrm rot="-5400000">
              <a:off x="1721744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19" name="tx418"/>
            <p:cNvSpPr/>
            <p:nvPr/>
          </p:nvSpPr>
          <p:spPr>
            <a:xfrm rot="-5400000">
              <a:off x="17459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20" name="tx419"/>
            <p:cNvSpPr/>
            <p:nvPr/>
          </p:nvSpPr>
          <p:spPr>
            <a:xfrm rot="-5400000">
              <a:off x="1771950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21" name="tx420"/>
            <p:cNvSpPr/>
            <p:nvPr/>
          </p:nvSpPr>
          <p:spPr>
            <a:xfrm>
              <a:off x="1421486" y="5200079"/>
              <a:ext cx="381186"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22" name="tx421"/>
            <p:cNvSpPr/>
            <p:nvPr/>
          </p:nvSpPr>
          <p:spPr>
            <a:xfrm>
              <a:off x="1230614" y="4522464"/>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2,000</a:t>
              </a:r>
            </a:p>
          </p:txBody>
        </p:sp>
        <p:sp>
          <p:nvSpPr>
            <p:cNvPr id="423" name="tx422"/>
            <p:cNvSpPr/>
            <p:nvPr/>
          </p:nvSpPr>
          <p:spPr>
            <a:xfrm>
              <a:off x="1230614" y="3874428"/>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4,000</a:t>
              </a:r>
            </a:p>
          </p:txBody>
        </p:sp>
        <p:sp>
          <p:nvSpPr>
            <p:cNvPr id="424" name="tx423"/>
            <p:cNvSpPr/>
            <p:nvPr/>
          </p:nvSpPr>
          <p:spPr>
            <a:xfrm>
              <a:off x="1230614" y="3226393"/>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6,000</a:t>
              </a:r>
            </a:p>
          </p:txBody>
        </p:sp>
        <p:sp>
          <p:nvSpPr>
            <p:cNvPr id="425" name="tx424"/>
            <p:cNvSpPr/>
            <p:nvPr/>
          </p:nvSpPr>
          <p:spPr>
            <a:xfrm>
              <a:off x="1230614" y="2578357"/>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8,000</a:t>
              </a:r>
            </a:p>
          </p:txBody>
        </p:sp>
        <p:sp>
          <p:nvSpPr>
            <p:cNvPr id="426" name="pl425"/>
            <p:cNvSpPr/>
            <p:nvPr/>
          </p:nvSpPr>
          <p:spPr>
            <a:xfrm>
              <a:off x="2055723"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7" name="pl426"/>
            <p:cNvSpPr/>
            <p:nvPr/>
          </p:nvSpPr>
          <p:spPr>
            <a:xfrm>
              <a:off x="2055723" y="463732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8" name="pl427"/>
            <p:cNvSpPr/>
            <p:nvPr/>
          </p:nvSpPr>
          <p:spPr>
            <a:xfrm>
              <a:off x="2055723" y="398928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9" name="pl428"/>
            <p:cNvSpPr/>
            <p:nvPr/>
          </p:nvSpPr>
          <p:spPr>
            <a:xfrm>
              <a:off x="2055723" y="334125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0" name="pl429"/>
            <p:cNvSpPr/>
            <p:nvPr/>
          </p:nvSpPr>
          <p:spPr>
            <a:xfrm>
              <a:off x="2055723" y="269321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1" name="tx430"/>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32" name="rc431"/>
            <p:cNvSpPr/>
            <p:nvPr/>
          </p:nvSpPr>
          <p:spPr>
            <a:xfrm>
              <a:off x="18110385" y="2153563"/>
              <a:ext cx="1240079" cy="413498"/>
            </a:xfrm>
            <a:prstGeom prst="rect">
              <a:avLst/>
            </a:prstGeom>
            <a:solidFill>
              <a:srgbClr val="FFFFFF">
                <a:alpha val="100000"/>
              </a:srgbClr>
            </a:solidFill>
          </p:spPr>
          <p:txBody>
            <a:bodyPr/>
            <a:lstStyle/>
            <a:p/>
          </p:txBody>
        </p:sp>
        <p:sp>
          <p:nvSpPr>
            <p:cNvPr id="433" name="rc432"/>
            <p:cNvSpPr/>
            <p:nvPr/>
          </p:nvSpPr>
          <p:spPr>
            <a:xfrm>
              <a:off x="18179974" y="2223153"/>
              <a:ext cx="274319" cy="274319"/>
            </a:xfrm>
            <a:prstGeom prst="rect">
              <a:avLst/>
            </a:prstGeom>
            <a:solidFill>
              <a:srgbClr val="FFFFFF">
                <a:alpha val="100000"/>
              </a:srgbClr>
            </a:solidFill>
          </p:spPr>
          <p:txBody>
            <a:bodyPr/>
            <a:lstStyle/>
            <a:p/>
          </p:txBody>
        </p:sp>
        <p:sp>
          <p:nvSpPr>
            <p:cNvPr id="434" name="pg433"/>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435" name="tx434"/>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436" name="rc435"/>
            <p:cNvSpPr/>
            <p:nvPr/>
          </p:nvSpPr>
          <p:spPr>
            <a:xfrm>
              <a:off x="18110385" y="2706240"/>
              <a:ext cx="1753945" cy="1236458"/>
            </a:xfrm>
            <a:prstGeom prst="rect">
              <a:avLst/>
            </a:prstGeom>
            <a:solidFill>
              <a:srgbClr val="FFFFFF">
                <a:alpha val="100000"/>
              </a:srgbClr>
            </a:solidFill>
          </p:spPr>
          <p:txBody>
            <a:bodyPr/>
            <a:lstStyle/>
            <a:p/>
          </p:txBody>
        </p:sp>
        <p:sp>
          <p:nvSpPr>
            <p:cNvPr id="437" name="rc436"/>
            <p:cNvSpPr/>
            <p:nvPr/>
          </p:nvSpPr>
          <p:spPr>
            <a:xfrm>
              <a:off x="18179974" y="2775829"/>
              <a:ext cx="274319" cy="274319"/>
            </a:xfrm>
            <a:prstGeom prst="rect">
              <a:avLst/>
            </a:prstGeom>
            <a:solidFill>
              <a:srgbClr val="FFFFFF">
                <a:alpha val="100000"/>
              </a:srgbClr>
            </a:solidFill>
          </p:spPr>
          <p:txBody>
            <a:bodyPr/>
            <a:lstStyle/>
            <a:p/>
          </p:txBody>
        </p:sp>
        <p:sp>
          <p:nvSpPr>
            <p:cNvPr id="438" name="rc437"/>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39" name="rc438"/>
            <p:cNvSpPr/>
            <p:nvPr/>
          </p:nvSpPr>
          <p:spPr>
            <a:xfrm>
              <a:off x="18179974" y="3050149"/>
              <a:ext cx="274319" cy="274319"/>
            </a:xfrm>
            <a:prstGeom prst="rect">
              <a:avLst/>
            </a:prstGeom>
            <a:solidFill>
              <a:srgbClr val="FFFFFF">
                <a:alpha val="100000"/>
              </a:srgbClr>
            </a:solidFill>
          </p:spPr>
          <p:txBody>
            <a:bodyPr/>
            <a:lstStyle/>
            <a:p/>
          </p:txBody>
        </p:sp>
        <p:sp>
          <p:nvSpPr>
            <p:cNvPr id="440" name="rc439"/>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41" name="rc440"/>
            <p:cNvSpPr/>
            <p:nvPr/>
          </p:nvSpPr>
          <p:spPr>
            <a:xfrm>
              <a:off x="18179974" y="3324469"/>
              <a:ext cx="274319" cy="274320"/>
            </a:xfrm>
            <a:prstGeom prst="rect">
              <a:avLst/>
            </a:prstGeom>
            <a:solidFill>
              <a:srgbClr val="FFFFFF">
                <a:alpha val="100000"/>
              </a:srgbClr>
            </a:solidFill>
          </p:spPr>
          <p:txBody>
            <a:bodyPr/>
            <a:lstStyle/>
            <a:p/>
          </p:txBody>
        </p:sp>
        <p:sp>
          <p:nvSpPr>
            <p:cNvPr id="442" name="rc441"/>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3" name="rc442"/>
            <p:cNvSpPr/>
            <p:nvPr/>
          </p:nvSpPr>
          <p:spPr>
            <a:xfrm>
              <a:off x="18179974" y="3598789"/>
              <a:ext cx="274319" cy="274320"/>
            </a:xfrm>
            <a:prstGeom prst="rect">
              <a:avLst/>
            </a:prstGeom>
            <a:solidFill>
              <a:srgbClr val="FFFFFF">
                <a:alpha val="100000"/>
              </a:srgbClr>
            </a:solidFill>
          </p:spPr>
          <p:txBody>
            <a:bodyPr/>
            <a:lstStyle/>
            <a:p/>
          </p:txBody>
        </p:sp>
        <p:sp>
          <p:nvSpPr>
            <p:cNvPr id="444" name="rc443"/>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45" name="tx444"/>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46" name="tx445"/>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47" name="tx446"/>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48" name="tx447"/>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49" name=""/>
          <p:cNvGrpSpPr/>
          <p:nvPr/>
        </p:nvGrpSpPr>
        <p:grpSpPr>
          <a:xfrm>
            <a:off x="6400800" y="6217920"/>
            <a:ext cx="5486400" cy="4251960"/>
            <a:chOff x="6400800" y="6217920"/>
            <a:chExt cx="5486400" cy="4251960"/>
          </a:xfrm>
        </p:grpSpPr>
        <p:sp>
          <p:nvSpPr>
            <p:cNvPr id="450"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51"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52" name="rc5"/>
            <p:cNvSpPr/>
            <p:nvPr/>
          </p:nvSpPr>
          <p:spPr>
            <a:xfrm>
              <a:off x="7153670" y="6510025"/>
              <a:ext cx="4191941" cy="2788960"/>
            </a:xfrm>
            <a:prstGeom prst="rect">
              <a:avLst/>
            </a:prstGeom>
            <a:solidFill>
              <a:srgbClr val="FFFFFF">
                <a:alpha val="100000"/>
              </a:srgbClr>
            </a:solidFill>
          </p:spPr>
          <p:txBody>
            <a:bodyPr/>
            <a:lstStyle/>
            <a:p/>
          </p:txBody>
        </p:sp>
        <p:sp>
          <p:nvSpPr>
            <p:cNvPr id="453" name="pl6"/>
            <p:cNvSpPr/>
            <p:nvPr/>
          </p:nvSpPr>
          <p:spPr>
            <a:xfrm>
              <a:off x="7153670" y="8761287"/>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54" name="pl7"/>
            <p:cNvSpPr/>
            <p:nvPr/>
          </p:nvSpPr>
          <p:spPr>
            <a:xfrm>
              <a:off x="7153670" y="7939434"/>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55" name="pl8"/>
            <p:cNvSpPr/>
            <p:nvPr/>
          </p:nvSpPr>
          <p:spPr>
            <a:xfrm>
              <a:off x="7153670" y="7117580"/>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56" name="pl9"/>
            <p:cNvSpPr/>
            <p:nvPr/>
          </p:nvSpPr>
          <p:spPr>
            <a:xfrm>
              <a:off x="7153670" y="9172214"/>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57" name="pl10"/>
            <p:cNvSpPr/>
            <p:nvPr/>
          </p:nvSpPr>
          <p:spPr>
            <a:xfrm>
              <a:off x="7153670" y="8350361"/>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58" name="pl11"/>
            <p:cNvSpPr/>
            <p:nvPr/>
          </p:nvSpPr>
          <p:spPr>
            <a:xfrm>
              <a:off x="7153670" y="7528507"/>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59" name="pl12"/>
            <p:cNvSpPr/>
            <p:nvPr/>
          </p:nvSpPr>
          <p:spPr>
            <a:xfrm>
              <a:off x="7153670" y="6706653"/>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60" name="rc13"/>
            <p:cNvSpPr/>
            <p:nvPr/>
          </p:nvSpPr>
          <p:spPr>
            <a:xfrm>
              <a:off x="7299224" y="8921549"/>
              <a:ext cx="407549" cy="110950"/>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1" name="rc14"/>
            <p:cNvSpPr/>
            <p:nvPr/>
          </p:nvSpPr>
          <p:spPr>
            <a:xfrm>
              <a:off x="7881438" y="7922997"/>
              <a:ext cx="407549" cy="858837"/>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2" name="rc15"/>
            <p:cNvSpPr/>
            <p:nvPr/>
          </p:nvSpPr>
          <p:spPr>
            <a:xfrm>
              <a:off x="8463652" y="8321596"/>
              <a:ext cx="407549" cy="439691"/>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3" name="rc16"/>
            <p:cNvSpPr/>
            <p:nvPr/>
          </p:nvSpPr>
          <p:spPr>
            <a:xfrm>
              <a:off x="9045866" y="8822927"/>
              <a:ext cx="407549" cy="152042"/>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4" name="rc17"/>
            <p:cNvSpPr/>
            <p:nvPr/>
          </p:nvSpPr>
          <p:spPr>
            <a:xfrm>
              <a:off x="9628080" y="8736632"/>
              <a:ext cx="407549" cy="180807"/>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5" name="rc18"/>
            <p:cNvSpPr/>
            <p:nvPr/>
          </p:nvSpPr>
          <p:spPr>
            <a:xfrm>
              <a:off x="10210294" y="8962642"/>
              <a:ext cx="407549" cy="90403"/>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6" name="rc19"/>
            <p:cNvSpPr/>
            <p:nvPr/>
          </p:nvSpPr>
          <p:spPr>
            <a:xfrm>
              <a:off x="10792508" y="9143449"/>
              <a:ext cx="407549" cy="8218"/>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7" name="rc20"/>
            <p:cNvSpPr/>
            <p:nvPr/>
          </p:nvSpPr>
          <p:spPr>
            <a:xfrm>
              <a:off x="7299224" y="8843473"/>
              <a:ext cx="407549" cy="7807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8" name="rc21"/>
            <p:cNvSpPr/>
            <p:nvPr/>
          </p:nvSpPr>
          <p:spPr>
            <a:xfrm>
              <a:off x="7881438" y="7183328"/>
              <a:ext cx="407549" cy="73966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9" name="rc22"/>
            <p:cNvSpPr/>
            <p:nvPr/>
          </p:nvSpPr>
          <p:spPr>
            <a:xfrm>
              <a:off x="8463652" y="7602474"/>
              <a:ext cx="407549" cy="71912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0" name="rc23"/>
            <p:cNvSpPr/>
            <p:nvPr/>
          </p:nvSpPr>
          <p:spPr>
            <a:xfrm>
              <a:off x="9045866" y="8568152"/>
              <a:ext cx="407549" cy="25477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1" name="rc24"/>
            <p:cNvSpPr/>
            <p:nvPr/>
          </p:nvSpPr>
          <p:spPr>
            <a:xfrm>
              <a:off x="9628080" y="8666774"/>
              <a:ext cx="407549" cy="6985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2" name="rc25"/>
            <p:cNvSpPr/>
            <p:nvPr/>
          </p:nvSpPr>
          <p:spPr>
            <a:xfrm>
              <a:off x="10210294" y="8937986"/>
              <a:ext cx="407549" cy="2465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3" name="rc26"/>
            <p:cNvSpPr/>
            <p:nvPr/>
          </p:nvSpPr>
          <p:spPr>
            <a:xfrm>
              <a:off x="10792508" y="9139340"/>
              <a:ext cx="407549" cy="410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4" name="rc27"/>
            <p:cNvSpPr/>
            <p:nvPr/>
          </p:nvSpPr>
          <p:spPr>
            <a:xfrm>
              <a:off x="7299224" y="8827036"/>
              <a:ext cx="407549" cy="16437"/>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5" name="rc28"/>
            <p:cNvSpPr/>
            <p:nvPr/>
          </p:nvSpPr>
          <p:spPr>
            <a:xfrm>
              <a:off x="7881438" y="6636796"/>
              <a:ext cx="407549" cy="546532"/>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6" name="rc29"/>
            <p:cNvSpPr/>
            <p:nvPr/>
          </p:nvSpPr>
          <p:spPr>
            <a:xfrm>
              <a:off x="8463652" y="7084706"/>
              <a:ext cx="407549" cy="517767"/>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7" name="rc30"/>
            <p:cNvSpPr/>
            <p:nvPr/>
          </p:nvSpPr>
          <p:spPr>
            <a:xfrm>
              <a:off x="9045866" y="8457202"/>
              <a:ext cx="407549" cy="110950"/>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8" name="rc31"/>
            <p:cNvSpPr/>
            <p:nvPr/>
          </p:nvSpPr>
          <p:spPr>
            <a:xfrm>
              <a:off x="9628080" y="8621572"/>
              <a:ext cx="407549" cy="45201"/>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9" name="rc32"/>
            <p:cNvSpPr/>
            <p:nvPr/>
          </p:nvSpPr>
          <p:spPr>
            <a:xfrm>
              <a:off x="10210294" y="8905112"/>
              <a:ext cx="407549" cy="32874"/>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80" name="rc33"/>
            <p:cNvSpPr/>
            <p:nvPr/>
          </p:nvSpPr>
          <p:spPr>
            <a:xfrm>
              <a:off x="10792508" y="9131122"/>
              <a:ext cx="407549" cy="8218"/>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81" name="rc34"/>
            <p:cNvSpPr/>
            <p:nvPr/>
          </p:nvSpPr>
          <p:spPr>
            <a:xfrm>
              <a:off x="7299224" y="9032499"/>
              <a:ext cx="407549" cy="139715"/>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2" name="rc35"/>
            <p:cNvSpPr/>
            <p:nvPr/>
          </p:nvSpPr>
          <p:spPr>
            <a:xfrm>
              <a:off x="7881438" y="8781834"/>
              <a:ext cx="407549" cy="390380"/>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3" name="rc36"/>
            <p:cNvSpPr/>
            <p:nvPr/>
          </p:nvSpPr>
          <p:spPr>
            <a:xfrm>
              <a:off x="8463652" y="8761287"/>
              <a:ext cx="407549" cy="41092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4" name="rc37"/>
            <p:cNvSpPr/>
            <p:nvPr/>
          </p:nvSpPr>
          <p:spPr>
            <a:xfrm>
              <a:off x="9045866" y="8974969"/>
              <a:ext cx="407549" cy="197244"/>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5" name="rc38"/>
            <p:cNvSpPr/>
            <p:nvPr/>
          </p:nvSpPr>
          <p:spPr>
            <a:xfrm>
              <a:off x="9628080" y="8917440"/>
              <a:ext cx="407549" cy="254774"/>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6" name="rc39"/>
            <p:cNvSpPr/>
            <p:nvPr/>
          </p:nvSpPr>
          <p:spPr>
            <a:xfrm>
              <a:off x="10210294" y="9053046"/>
              <a:ext cx="407549" cy="11916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7" name="rc40"/>
            <p:cNvSpPr/>
            <p:nvPr/>
          </p:nvSpPr>
          <p:spPr>
            <a:xfrm>
              <a:off x="10792508" y="9151668"/>
              <a:ext cx="407549" cy="2054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8" name="pl41"/>
            <p:cNvSpPr/>
            <p:nvPr/>
          </p:nvSpPr>
          <p:spPr>
            <a:xfrm>
              <a:off x="7502999" y="6867288"/>
              <a:ext cx="3493284" cy="2281585"/>
            </a:xfrm>
            <a:custGeom>
              <a:avLst/>
              <a:pathLst>
                <a:path w="3493284" h="2281585">
                  <a:moveTo>
                    <a:pt x="0" y="1097028"/>
                  </a:moveTo>
                  <a:lnTo>
                    <a:pt x="582214" y="0"/>
                  </a:lnTo>
                  <a:lnTo>
                    <a:pt x="1164428" y="612701"/>
                  </a:lnTo>
                  <a:lnTo>
                    <a:pt x="1746642" y="1645542"/>
                  </a:lnTo>
                  <a:lnTo>
                    <a:pt x="2328856" y="2030669"/>
                  </a:lnTo>
                  <a:lnTo>
                    <a:pt x="2911070" y="2176550"/>
                  </a:lnTo>
                  <a:lnTo>
                    <a:pt x="3493284" y="2281585"/>
                  </a:lnTo>
                </a:path>
              </a:pathLst>
            </a:custGeom>
            <a:ln w="40651" cap="flat">
              <a:solidFill>
                <a:srgbClr val="000000">
                  <a:alpha val="100000"/>
                </a:srgbClr>
              </a:solidFill>
              <a:prstDash val="solid"/>
              <a:round/>
            </a:ln>
          </p:spPr>
          <p:txBody>
            <a:bodyPr/>
            <a:lstStyle/>
            <a:p/>
          </p:txBody>
        </p:sp>
        <p:sp>
          <p:nvSpPr>
            <p:cNvPr id="489" name="rc42"/>
            <p:cNvSpPr/>
            <p:nvPr/>
          </p:nvSpPr>
          <p:spPr>
            <a:xfrm>
              <a:off x="7153670" y="6510025"/>
              <a:ext cx="4191941" cy="2788960"/>
            </a:xfrm>
            <a:prstGeom prst="rect">
              <a:avLst/>
            </a:prstGeom>
            <a:ln w="13550" cap="rnd">
              <a:solidFill>
                <a:srgbClr val="333333">
                  <a:alpha val="100000"/>
                </a:srgbClr>
              </a:solidFill>
              <a:prstDash val="solid"/>
              <a:round/>
            </a:ln>
          </p:spPr>
          <p:txBody>
            <a:bodyPr/>
            <a:lstStyle/>
            <a:p/>
          </p:txBody>
        </p:sp>
        <p:sp>
          <p:nvSpPr>
            <p:cNvPr id="490" name="tx43"/>
            <p:cNvSpPr/>
            <p:nvPr/>
          </p:nvSpPr>
          <p:spPr>
            <a:xfrm>
              <a:off x="6886172" y="9169908"/>
              <a:ext cx="16944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91" name="tx44"/>
            <p:cNvSpPr/>
            <p:nvPr/>
          </p:nvSpPr>
          <p:spPr>
            <a:xfrm>
              <a:off x="6801340" y="8348054"/>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a:t>
              </a:r>
            </a:p>
          </p:txBody>
        </p:sp>
        <p:sp>
          <p:nvSpPr>
            <p:cNvPr id="492" name="tx45"/>
            <p:cNvSpPr/>
            <p:nvPr/>
          </p:nvSpPr>
          <p:spPr>
            <a:xfrm>
              <a:off x="6801340" y="752620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400</a:t>
              </a:r>
            </a:p>
          </p:txBody>
        </p:sp>
        <p:sp>
          <p:nvSpPr>
            <p:cNvPr id="493" name="tx46"/>
            <p:cNvSpPr/>
            <p:nvPr/>
          </p:nvSpPr>
          <p:spPr>
            <a:xfrm>
              <a:off x="6801340" y="6704346"/>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600</a:t>
              </a:r>
            </a:p>
          </p:txBody>
        </p:sp>
        <p:sp>
          <p:nvSpPr>
            <p:cNvPr id="494" name="pl47"/>
            <p:cNvSpPr/>
            <p:nvPr/>
          </p:nvSpPr>
          <p:spPr>
            <a:xfrm>
              <a:off x="7118876"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5" name="pl48"/>
            <p:cNvSpPr/>
            <p:nvPr/>
          </p:nvSpPr>
          <p:spPr>
            <a:xfrm>
              <a:off x="7118876" y="835036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6" name="pl49"/>
            <p:cNvSpPr/>
            <p:nvPr/>
          </p:nvSpPr>
          <p:spPr>
            <a:xfrm>
              <a:off x="7118876" y="752850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7" name="pl50"/>
            <p:cNvSpPr/>
            <p:nvPr/>
          </p:nvSpPr>
          <p:spPr>
            <a:xfrm>
              <a:off x="7118876" y="670665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8" name="pl51"/>
            <p:cNvSpPr/>
            <p:nvPr/>
          </p:nvSpPr>
          <p:spPr>
            <a:xfrm>
              <a:off x="11345612"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9" name="pl52"/>
            <p:cNvSpPr/>
            <p:nvPr/>
          </p:nvSpPr>
          <p:spPr>
            <a:xfrm>
              <a:off x="11345612" y="8588689"/>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500" name="pl53"/>
            <p:cNvSpPr/>
            <p:nvPr/>
          </p:nvSpPr>
          <p:spPr>
            <a:xfrm>
              <a:off x="11345612" y="8005163"/>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501" name="pl54"/>
            <p:cNvSpPr/>
            <p:nvPr/>
          </p:nvSpPr>
          <p:spPr>
            <a:xfrm>
              <a:off x="11345612" y="7421638"/>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502" name="pl55"/>
            <p:cNvSpPr/>
            <p:nvPr/>
          </p:nvSpPr>
          <p:spPr>
            <a:xfrm>
              <a:off x="11345612" y="6838112"/>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503" name="tx56"/>
            <p:cNvSpPr/>
            <p:nvPr/>
          </p:nvSpPr>
          <p:spPr>
            <a:xfrm>
              <a:off x="11443669"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04" name="tx57"/>
            <p:cNvSpPr/>
            <p:nvPr/>
          </p:nvSpPr>
          <p:spPr>
            <a:xfrm>
              <a:off x="11443669" y="8586382"/>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a:t>
              </a:r>
            </a:p>
          </p:txBody>
        </p:sp>
        <p:sp>
          <p:nvSpPr>
            <p:cNvPr id="505" name="tx58"/>
            <p:cNvSpPr/>
            <p:nvPr/>
          </p:nvSpPr>
          <p:spPr>
            <a:xfrm>
              <a:off x="11443669" y="8002856"/>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06" name="tx59"/>
            <p:cNvSpPr/>
            <p:nvPr/>
          </p:nvSpPr>
          <p:spPr>
            <a:xfrm>
              <a:off x="11443669" y="7419256"/>
              <a:ext cx="169515"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30</a:t>
              </a:r>
            </a:p>
          </p:txBody>
        </p:sp>
        <p:sp>
          <p:nvSpPr>
            <p:cNvPr id="507" name="tx60"/>
            <p:cNvSpPr/>
            <p:nvPr/>
          </p:nvSpPr>
          <p:spPr>
            <a:xfrm>
              <a:off x="11443669" y="6835805"/>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08" name="pl61"/>
            <p:cNvSpPr/>
            <p:nvPr/>
          </p:nvSpPr>
          <p:spPr>
            <a:xfrm>
              <a:off x="750299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9" name="pl62"/>
            <p:cNvSpPr/>
            <p:nvPr/>
          </p:nvSpPr>
          <p:spPr>
            <a:xfrm>
              <a:off x="808521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0" name="pl63"/>
            <p:cNvSpPr/>
            <p:nvPr/>
          </p:nvSpPr>
          <p:spPr>
            <a:xfrm>
              <a:off x="8667427"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1" name="pl64"/>
            <p:cNvSpPr/>
            <p:nvPr/>
          </p:nvSpPr>
          <p:spPr>
            <a:xfrm>
              <a:off x="924964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2" name="pl65"/>
            <p:cNvSpPr/>
            <p:nvPr/>
          </p:nvSpPr>
          <p:spPr>
            <a:xfrm>
              <a:off x="9831855"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3" name="pl66"/>
            <p:cNvSpPr/>
            <p:nvPr/>
          </p:nvSpPr>
          <p:spPr>
            <a:xfrm>
              <a:off x="1041406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4" name="pl67"/>
            <p:cNvSpPr/>
            <p:nvPr/>
          </p:nvSpPr>
          <p:spPr>
            <a:xfrm>
              <a:off x="1099628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5" name="tx68"/>
            <p:cNvSpPr/>
            <p:nvPr/>
          </p:nvSpPr>
          <p:spPr>
            <a:xfrm rot="-2700000">
              <a:off x="7393100"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516" name="tx69"/>
            <p:cNvSpPr/>
            <p:nvPr/>
          </p:nvSpPr>
          <p:spPr>
            <a:xfrm rot="-2700000">
              <a:off x="7935616"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517" name="tx70"/>
            <p:cNvSpPr/>
            <p:nvPr/>
          </p:nvSpPr>
          <p:spPr>
            <a:xfrm rot="-2700000">
              <a:off x="8517172"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518" name="tx71"/>
            <p:cNvSpPr/>
            <p:nvPr/>
          </p:nvSpPr>
          <p:spPr>
            <a:xfrm rot="-2700000">
              <a:off x="8954696"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519" name="tx72"/>
            <p:cNvSpPr/>
            <p:nvPr/>
          </p:nvSpPr>
          <p:spPr>
            <a:xfrm rot="-2700000">
              <a:off x="9536910"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520" name="tx73"/>
            <p:cNvSpPr/>
            <p:nvPr/>
          </p:nvSpPr>
          <p:spPr>
            <a:xfrm rot="-2700000">
              <a:off x="10119098"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521" name="tx74"/>
            <p:cNvSpPr/>
            <p:nvPr/>
          </p:nvSpPr>
          <p:spPr>
            <a:xfrm rot="-2700000">
              <a:off x="10813381"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22" name="tx75"/>
            <p:cNvSpPr/>
            <p:nvPr/>
          </p:nvSpPr>
          <p:spPr>
            <a:xfrm>
              <a:off x="9249641"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523" name="tx76"/>
            <p:cNvSpPr/>
            <p:nvPr/>
          </p:nvSpPr>
          <p:spPr>
            <a:xfrm>
              <a:off x="8432389"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524" name="tx77"/>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525" name="tx78"/>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526" name="rc79"/>
            <p:cNvSpPr/>
            <p:nvPr/>
          </p:nvSpPr>
          <p:spPr>
            <a:xfrm>
              <a:off x="6607132" y="10217410"/>
              <a:ext cx="1051268" cy="182880"/>
            </a:xfrm>
            <a:prstGeom prst="rect">
              <a:avLst/>
            </a:prstGeom>
            <a:solidFill>
              <a:srgbClr val="FFFFFF">
                <a:alpha val="100000"/>
              </a:srgbClr>
            </a:solidFill>
          </p:spPr>
          <p:txBody>
            <a:bodyPr/>
            <a:lstStyle/>
            <a:p/>
          </p:txBody>
        </p:sp>
        <p:sp>
          <p:nvSpPr>
            <p:cNvPr id="527" name="rc80"/>
            <p:cNvSpPr/>
            <p:nvPr/>
          </p:nvSpPr>
          <p:spPr>
            <a:xfrm>
              <a:off x="6607132" y="10217410"/>
              <a:ext cx="182879" cy="182880"/>
            </a:xfrm>
            <a:prstGeom prst="rect">
              <a:avLst/>
            </a:prstGeom>
            <a:solidFill>
              <a:srgbClr val="FFFFFF">
                <a:alpha val="100000"/>
              </a:srgbClr>
            </a:solidFill>
          </p:spPr>
          <p:txBody>
            <a:bodyPr/>
            <a:lstStyle/>
            <a:p/>
          </p:txBody>
        </p:sp>
        <p:sp>
          <p:nvSpPr>
            <p:cNvPr id="528" name="pl81"/>
            <p:cNvSpPr/>
            <p:nvPr/>
          </p:nvSpPr>
          <p:spPr>
            <a:xfrm>
              <a:off x="6625420"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529" name="tx82"/>
            <p:cNvSpPr/>
            <p:nvPr/>
          </p:nvSpPr>
          <p:spPr>
            <a:xfrm>
              <a:off x="6898012"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530" name="rc83"/>
            <p:cNvSpPr/>
            <p:nvPr/>
          </p:nvSpPr>
          <p:spPr>
            <a:xfrm>
              <a:off x="7838400" y="10217410"/>
              <a:ext cx="4048799" cy="182880"/>
            </a:xfrm>
            <a:prstGeom prst="rect">
              <a:avLst/>
            </a:prstGeom>
            <a:solidFill>
              <a:srgbClr val="FFFFFF">
                <a:alpha val="100000"/>
              </a:srgbClr>
            </a:solidFill>
          </p:spPr>
          <p:txBody>
            <a:bodyPr/>
            <a:lstStyle/>
            <a:p/>
          </p:txBody>
        </p:sp>
        <p:sp>
          <p:nvSpPr>
            <p:cNvPr id="531" name="rc84"/>
            <p:cNvSpPr/>
            <p:nvPr/>
          </p:nvSpPr>
          <p:spPr>
            <a:xfrm>
              <a:off x="7838400" y="10217410"/>
              <a:ext cx="182879" cy="182880"/>
            </a:xfrm>
            <a:prstGeom prst="rect">
              <a:avLst/>
            </a:prstGeom>
            <a:solidFill>
              <a:srgbClr val="FFFFFF">
                <a:alpha val="100000"/>
              </a:srgbClr>
            </a:solidFill>
          </p:spPr>
          <p:txBody>
            <a:bodyPr/>
            <a:lstStyle/>
            <a:p/>
          </p:txBody>
        </p:sp>
        <p:sp>
          <p:nvSpPr>
            <p:cNvPr id="532" name="rc85"/>
            <p:cNvSpPr/>
            <p:nvPr/>
          </p:nvSpPr>
          <p:spPr>
            <a:xfrm>
              <a:off x="7847400" y="10226410"/>
              <a:ext cx="164880"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533" name="rc86"/>
            <p:cNvSpPr/>
            <p:nvPr/>
          </p:nvSpPr>
          <p:spPr>
            <a:xfrm>
              <a:off x="8929641" y="10217410"/>
              <a:ext cx="182879" cy="182880"/>
            </a:xfrm>
            <a:prstGeom prst="rect">
              <a:avLst/>
            </a:prstGeom>
            <a:solidFill>
              <a:srgbClr val="FFFFFF">
                <a:alpha val="100000"/>
              </a:srgbClr>
            </a:solidFill>
          </p:spPr>
          <p:txBody>
            <a:bodyPr/>
            <a:lstStyle/>
            <a:p/>
          </p:txBody>
        </p:sp>
        <p:sp>
          <p:nvSpPr>
            <p:cNvPr id="534" name="rc87"/>
            <p:cNvSpPr/>
            <p:nvPr/>
          </p:nvSpPr>
          <p:spPr>
            <a:xfrm>
              <a:off x="8938641" y="10226410"/>
              <a:ext cx="164880"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35" name="rc88"/>
            <p:cNvSpPr/>
            <p:nvPr/>
          </p:nvSpPr>
          <p:spPr>
            <a:xfrm>
              <a:off x="9855682" y="10217410"/>
              <a:ext cx="182879" cy="182880"/>
            </a:xfrm>
            <a:prstGeom prst="rect">
              <a:avLst/>
            </a:prstGeom>
            <a:solidFill>
              <a:srgbClr val="FFFFFF">
                <a:alpha val="100000"/>
              </a:srgbClr>
            </a:solidFill>
          </p:spPr>
          <p:txBody>
            <a:bodyPr/>
            <a:lstStyle/>
            <a:p/>
          </p:txBody>
        </p:sp>
        <p:sp>
          <p:nvSpPr>
            <p:cNvPr id="536" name="rc89"/>
            <p:cNvSpPr/>
            <p:nvPr/>
          </p:nvSpPr>
          <p:spPr>
            <a:xfrm>
              <a:off x="9864682" y="10226410"/>
              <a:ext cx="164879"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537" name="rc90"/>
            <p:cNvSpPr/>
            <p:nvPr/>
          </p:nvSpPr>
          <p:spPr>
            <a:xfrm>
              <a:off x="10857923" y="10217410"/>
              <a:ext cx="182880" cy="182880"/>
            </a:xfrm>
            <a:prstGeom prst="rect">
              <a:avLst/>
            </a:prstGeom>
            <a:solidFill>
              <a:srgbClr val="FFFFFF">
                <a:alpha val="100000"/>
              </a:srgbClr>
            </a:solidFill>
          </p:spPr>
          <p:txBody>
            <a:bodyPr/>
            <a:lstStyle/>
            <a:p/>
          </p:txBody>
        </p:sp>
        <p:sp>
          <p:nvSpPr>
            <p:cNvPr id="538" name="rc91"/>
            <p:cNvSpPr/>
            <p:nvPr/>
          </p:nvSpPr>
          <p:spPr>
            <a:xfrm>
              <a:off x="10866923"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39" name="tx92"/>
            <p:cNvSpPr/>
            <p:nvPr/>
          </p:nvSpPr>
          <p:spPr>
            <a:xfrm>
              <a:off x="8129280"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40" name="tx93"/>
            <p:cNvSpPr/>
            <p:nvPr/>
          </p:nvSpPr>
          <p:spPr>
            <a:xfrm>
              <a:off x="9220521"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41" name="tx94"/>
            <p:cNvSpPr/>
            <p:nvPr/>
          </p:nvSpPr>
          <p:spPr>
            <a:xfrm>
              <a:off x="10146562"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542" name="tx95"/>
            <p:cNvSpPr/>
            <p:nvPr/>
          </p:nvSpPr>
          <p:spPr>
            <a:xfrm>
              <a:off x="11148803"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43" name="tx96"/>
            <p:cNvSpPr/>
            <p:nvPr/>
          </p:nvSpPr>
          <p:spPr>
            <a:xfrm>
              <a:off x="6621343"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44" name=""/>
          <p:cNvGrpSpPr/>
          <p:nvPr/>
        </p:nvGrpSpPr>
        <p:grpSpPr>
          <a:xfrm>
            <a:off x="12527280" y="6217920"/>
            <a:ext cx="5486400" cy="4297680"/>
            <a:chOff x="12527280" y="6217920"/>
            <a:chExt cx="5486400" cy="4297680"/>
          </a:xfrm>
        </p:grpSpPr>
        <p:sp>
          <p:nvSpPr>
            <p:cNvPr id="545"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46"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47"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48"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9"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50"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51"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52"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53"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4"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5"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6"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7"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8"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9" name="pl17"/>
            <p:cNvSpPr/>
            <p:nvPr/>
          </p:nvSpPr>
          <p:spPr>
            <a:xfrm>
              <a:off x="13329440" y="7355072"/>
              <a:ext cx="4502097" cy="1126729"/>
            </a:xfrm>
            <a:custGeom>
              <a:avLst/>
              <a:pathLst>
                <a:path w="4502097" h="1126729">
                  <a:moveTo>
                    <a:pt x="0" y="1126729"/>
                  </a:moveTo>
                  <a:lnTo>
                    <a:pt x="187587" y="1101122"/>
                  </a:lnTo>
                  <a:lnTo>
                    <a:pt x="375174" y="1024299"/>
                  </a:lnTo>
                  <a:lnTo>
                    <a:pt x="562762" y="998692"/>
                  </a:lnTo>
                  <a:lnTo>
                    <a:pt x="750349" y="947477"/>
                  </a:lnTo>
                  <a:lnTo>
                    <a:pt x="937937" y="819439"/>
                  </a:lnTo>
                  <a:lnTo>
                    <a:pt x="1125524" y="717009"/>
                  </a:lnTo>
                  <a:lnTo>
                    <a:pt x="1313111" y="588972"/>
                  </a:lnTo>
                  <a:lnTo>
                    <a:pt x="1500699" y="460934"/>
                  </a:lnTo>
                  <a:lnTo>
                    <a:pt x="1688286" y="332897"/>
                  </a:lnTo>
                  <a:lnTo>
                    <a:pt x="1875874" y="204859"/>
                  </a:lnTo>
                  <a:lnTo>
                    <a:pt x="2063461" y="102429"/>
                  </a:lnTo>
                  <a:lnTo>
                    <a:pt x="2251048" y="256074"/>
                  </a:lnTo>
                  <a:lnTo>
                    <a:pt x="2438636" y="435327"/>
                  </a:lnTo>
                  <a:lnTo>
                    <a:pt x="2626223" y="460934"/>
                  </a:lnTo>
                  <a:lnTo>
                    <a:pt x="2813811" y="409719"/>
                  </a:lnTo>
                  <a:lnTo>
                    <a:pt x="3001398" y="384112"/>
                  </a:lnTo>
                  <a:lnTo>
                    <a:pt x="3188985" y="332897"/>
                  </a:lnTo>
                  <a:lnTo>
                    <a:pt x="3376573" y="460934"/>
                  </a:lnTo>
                  <a:lnTo>
                    <a:pt x="3564160" y="409719"/>
                  </a:lnTo>
                  <a:lnTo>
                    <a:pt x="3751748" y="384112"/>
                  </a:lnTo>
                  <a:lnTo>
                    <a:pt x="3939335" y="307289"/>
                  </a:lnTo>
                  <a:lnTo>
                    <a:pt x="4126923" y="256074"/>
                  </a:lnTo>
                  <a:lnTo>
                    <a:pt x="4314510" y="102429"/>
                  </a:lnTo>
                  <a:lnTo>
                    <a:pt x="4502097" y="0"/>
                  </a:lnTo>
                </a:path>
              </a:pathLst>
            </a:custGeom>
            <a:ln w="32521" cap="flat">
              <a:solidFill>
                <a:srgbClr val="5EB0E8">
                  <a:alpha val="100000"/>
                </a:srgbClr>
              </a:solidFill>
              <a:prstDash val="solid"/>
              <a:round/>
            </a:ln>
          </p:spPr>
          <p:txBody>
            <a:bodyPr/>
            <a:lstStyle/>
            <a:p/>
          </p:txBody>
        </p:sp>
        <p:sp>
          <p:nvSpPr>
            <p:cNvPr id="560" name="pl18"/>
            <p:cNvSpPr/>
            <p:nvPr/>
          </p:nvSpPr>
          <p:spPr>
            <a:xfrm>
              <a:off x="16893601" y="7687969"/>
              <a:ext cx="937937" cy="614579"/>
            </a:xfrm>
            <a:custGeom>
              <a:avLst/>
              <a:pathLst>
                <a:path w="937937" h="614579">
                  <a:moveTo>
                    <a:pt x="0" y="614579"/>
                  </a:moveTo>
                  <a:lnTo>
                    <a:pt x="187587" y="460934"/>
                  </a:lnTo>
                  <a:lnTo>
                    <a:pt x="375174" y="460934"/>
                  </a:lnTo>
                  <a:lnTo>
                    <a:pt x="562762" y="179252"/>
                  </a:lnTo>
                  <a:lnTo>
                    <a:pt x="750349" y="153644"/>
                  </a:lnTo>
                  <a:lnTo>
                    <a:pt x="937937" y="0"/>
                  </a:lnTo>
                </a:path>
              </a:pathLst>
            </a:custGeom>
            <a:ln w="32521" cap="flat">
              <a:solidFill>
                <a:srgbClr val="00A173">
                  <a:alpha val="100000"/>
                </a:srgbClr>
              </a:solidFill>
              <a:prstDash val="solid"/>
              <a:round/>
            </a:ln>
          </p:spPr>
          <p:txBody>
            <a:bodyPr/>
            <a:lstStyle/>
            <a:p/>
          </p:txBody>
        </p:sp>
        <p:sp>
          <p:nvSpPr>
            <p:cNvPr id="561"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62"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63"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64"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65"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66"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67"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8"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9"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70"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71"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72"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73"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4"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5"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6"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7"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8"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9"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0"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1"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2"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3"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4"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5"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6"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7"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8"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9"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0"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1"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2"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3"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4"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5"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6"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7"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8"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99"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600"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601"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602"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603"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604"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605"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606"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607"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608"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609"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610"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611"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612"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613"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614"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615"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616"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617"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618"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619"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620"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621"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622"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623"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624" name="rc82"/>
            <p:cNvSpPr/>
            <p:nvPr/>
          </p:nvSpPr>
          <p:spPr>
            <a:xfrm>
              <a:off x="14005791" y="9941072"/>
              <a:ext cx="3149396" cy="504938"/>
            </a:xfrm>
            <a:prstGeom prst="rect">
              <a:avLst/>
            </a:prstGeom>
            <a:solidFill>
              <a:srgbClr val="FFFFFF">
                <a:alpha val="100000"/>
              </a:srgbClr>
            </a:solidFill>
          </p:spPr>
          <p:txBody>
            <a:bodyPr/>
            <a:lstStyle/>
            <a:p/>
          </p:txBody>
        </p:sp>
        <p:sp>
          <p:nvSpPr>
            <p:cNvPr id="625"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626"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627"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628"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629"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630" name=""/>
          <p:cNvGrpSpPr/>
          <p:nvPr/>
        </p:nvGrpSpPr>
        <p:grpSpPr>
          <a:xfrm>
            <a:off x="594360" y="6217920"/>
            <a:ext cx="5562295" cy="4108319"/>
            <a:chOff x="594360" y="6217920"/>
            <a:chExt cx="5562295" cy="4108319"/>
          </a:xfrm>
        </p:grpSpPr>
        <p:sp>
          <p:nvSpPr>
            <p:cNvPr id="631" name="rc3"/>
            <p:cNvSpPr/>
            <p:nvPr/>
          </p:nvSpPr>
          <p:spPr>
            <a:xfrm>
              <a:off x="594360" y="6217920"/>
              <a:ext cx="5562295" cy="410831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632" name="rc4"/>
            <p:cNvSpPr/>
            <p:nvPr/>
          </p:nvSpPr>
          <p:spPr>
            <a:xfrm>
              <a:off x="2610152" y="6516351"/>
              <a:ext cx="3444854" cy="2597758"/>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633" name="rc5"/>
            <p:cNvSpPr/>
            <p:nvPr/>
          </p:nvSpPr>
          <p:spPr>
            <a:xfrm>
              <a:off x="2638388" y="6544587"/>
              <a:ext cx="282365" cy="282365"/>
            </a:xfrm>
            <a:prstGeom prst="rect">
              <a:avLst/>
            </a:prstGeom>
            <a:solidFill>
              <a:srgbClr val="FCBCA2">
                <a:alpha val="100000"/>
              </a:srgbClr>
            </a:solidFill>
            <a:ln w="5420" cap="flat">
              <a:solidFill>
                <a:srgbClr val="FFFFFF">
                  <a:alpha val="100000"/>
                </a:srgbClr>
              </a:solidFill>
              <a:prstDash val="solid"/>
              <a:miter/>
            </a:ln>
          </p:spPr>
          <p:txBody>
            <a:bodyPr/>
            <a:lstStyle/>
            <a:p/>
          </p:txBody>
        </p:sp>
        <p:sp>
          <p:nvSpPr>
            <p:cNvPr id="634" name="rc6"/>
            <p:cNvSpPr/>
            <p:nvPr/>
          </p:nvSpPr>
          <p:spPr>
            <a:xfrm>
              <a:off x="2920753" y="6544587"/>
              <a:ext cx="282365" cy="282365"/>
            </a:xfrm>
            <a:prstGeom prst="rect">
              <a:avLst/>
            </a:prstGeom>
            <a:solidFill>
              <a:srgbClr val="FECDB8">
                <a:alpha val="100000"/>
              </a:srgbClr>
            </a:solidFill>
            <a:ln w="5420" cap="flat">
              <a:solidFill>
                <a:srgbClr val="FFFFFF">
                  <a:alpha val="100000"/>
                </a:srgbClr>
              </a:solidFill>
              <a:prstDash val="solid"/>
              <a:miter/>
            </a:ln>
          </p:spPr>
          <p:txBody>
            <a:bodyPr/>
            <a:lstStyle/>
            <a:p/>
          </p:txBody>
        </p:sp>
        <p:sp>
          <p:nvSpPr>
            <p:cNvPr id="635" name="rc7"/>
            <p:cNvSpPr/>
            <p:nvPr/>
          </p:nvSpPr>
          <p:spPr>
            <a:xfrm>
              <a:off x="3203118" y="6544587"/>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36" name="rc8"/>
            <p:cNvSpPr/>
            <p:nvPr/>
          </p:nvSpPr>
          <p:spPr>
            <a:xfrm>
              <a:off x="3485483" y="6544587"/>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37" name="rc9"/>
            <p:cNvSpPr/>
            <p:nvPr/>
          </p:nvSpPr>
          <p:spPr>
            <a:xfrm>
              <a:off x="3767849" y="6544587"/>
              <a:ext cx="282365" cy="282365"/>
            </a:xfrm>
            <a:prstGeom prst="rect">
              <a:avLst/>
            </a:prstGeom>
            <a:solidFill>
              <a:srgbClr val="FEDED0">
                <a:alpha val="100000"/>
              </a:srgbClr>
            </a:solidFill>
            <a:ln w="5420" cap="flat">
              <a:solidFill>
                <a:srgbClr val="FFFFFF">
                  <a:alpha val="100000"/>
                </a:srgbClr>
              </a:solidFill>
              <a:prstDash val="solid"/>
              <a:miter/>
            </a:ln>
          </p:spPr>
          <p:txBody>
            <a:bodyPr/>
            <a:lstStyle/>
            <a:p/>
          </p:txBody>
        </p:sp>
        <p:sp>
          <p:nvSpPr>
            <p:cNvPr id="638" name="rc10"/>
            <p:cNvSpPr/>
            <p:nvPr/>
          </p:nvSpPr>
          <p:spPr>
            <a:xfrm>
              <a:off x="4050214" y="6544587"/>
              <a:ext cx="282365" cy="282365"/>
            </a:xfrm>
            <a:prstGeom prst="rect">
              <a:avLst/>
            </a:prstGeom>
            <a:solidFill>
              <a:srgbClr val="FED6C5">
                <a:alpha val="100000"/>
              </a:srgbClr>
            </a:solidFill>
            <a:ln w="5420" cap="flat">
              <a:solidFill>
                <a:srgbClr val="FFFFFF">
                  <a:alpha val="100000"/>
                </a:srgbClr>
              </a:solidFill>
              <a:prstDash val="solid"/>
              <a:miter/>
            </a:ln>
          </p:spPr>
          <p:txBody>
            <a:bodyPr/>
            <a:lstStyle/>
            <a:p/>
          </p:txBody>
        </p:sp>
        <p:sp>
          <p:nvSpPr>
            <p:cNvPr id="639" name="rc11"/>
            <p:cNvSpPr/>
            <p:nvPr/>
          </p:nvSpPr>
          <p:spPr>
            <a:xfrm>
              <a:off x="4332579"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0" name="rc12"/>
            <p:cNvSpPr/>
            <p:nvPr/>
          </p:nvSpPr>
          <p:spPr>
            <a:xfrm>
              <a:off x="4614944" y="6544587"/>
              <a:ext cx="282365" cy="282365"/>
            </a:xfrm>
            <a:prstGeom prst="rect">
              <a:avLst/>
            </a:prstGeom>
            <a:solidFill>
              <a:srgbClr val="FEDDCE">
                <a:alpha val="100000"/>
              </a:srgbClr>
            </a:solidFill>
            <a:ln w="5420" cap="flat">
              <a:solidFill>
                <a:srgbClr val="FFFFFF">
                  <a:alpha val="100000"/>
                </a:srgbClr>
              </a:solidFill>
              <a:prstDash val="solid"/>
              <a:miter/>
            </a:ln>
          </p:spPr>
          <p:txBody>
            <a:bodyPr/>
            <a:lstStyle/>
            <a:p/>
          </p:txBody>
        </p:sp>
        <p:sp>
          <p:nvSpPr>
            <p:cNvPr id="641" name="rc13"/>
            <p:cNvSpPr/>
            <p:nvPr/>
          </p:nvSpPr>
          <p:spPr>
            <a:xfrm>
              <a:off x="4897309" y="6544587"/>
              <a:ext cx="282365" cy="282365"/>
            </a:xfrm>
            <a:prstGeom prst="rect">
              <a:avLst/>
            </a:prstGeom>
            <a:solidFill>
              <a:srgbClr val="FECCB7">
                <a:alpha val="100000"/>
              </a:srgbClr>
            </a:solidFill>
            <a:ln w="5420" cap="flat">
              <a:solidFill>
                <a:srgbClr val="FFFFFF">
                  <a:alpha val="100000"/>
                </a:srgbClr>
              </a:solidFill>
              <a:prstDash val="solid"/>
              <a:miter/>
            </a:ln>
          </p:spPr>
          <p:txBody>
            <a:bodyPr/>
            <a:lstStyle/>
            <a:p/>
          </p:txBody>
        </p:sp>
        <p:sp>
          <p:nvSpPr>
            <p:cNvPr id="642" name="rc14"/>
            <p:cNvSpPr/>
            <p:nvPr/>
          </p:nvSpPr>
          <p:spPr>
            <a:xfrm>
              <a:off x="5179674" y="6544587"/>
              <a:ext cx="282365" cy="282365"/>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643" name="rc15"/>
            <p:cNvSpPr/>
            <p:nvPr/>
          </p:nvSpPr>
          <p:spPr>
            <a:xfrm>
              <a:off x="5462039" y="6544587"/>
              <a:ext cx="282365" cy="282365"/>
            </a:xfrm>
            <a:prstGeom prst="rect">
              <a:avLst/>
            </a:prstGeom>
            <a:solidFill>
              <a:srgbClr val="E33127">
                <a:alpha val="100000"/>
              </a:srgbClr>
            </a:solidFill>
            <a:ln w="5420" cap="flat">
              <a:solidFill>
                <a:srgbClr val="FFFFFF">
                  <a:alpha val="100000"/>
                </a:srgbClr>
              </a:solidFill>
              <a:prstDash val="solid"/>
              <a:miter/>
            </a:ln>
          </p:spPr>
          <p:txBody>
            <a:bodyPr/>
            <a:lstStyle/>
            <a:p/>
          </p:txBody>
        </p:sp>
        <p:sp>
          <p:nvSpPr>
            <p:cNvPr id="644" name="rc16"/>
            <p:cNvSpPr/>
            <p:nvPr/>
          </p:nvSpPr>
          <p:spPr>
            <a:xfrm>
              <a:off x="5744404" y="6544587"/>
              <a:ext cx="282365" cy="282365"/>
            </a:xfrm>
            <a:prstGeom prst="rect">
              <a:avLst/>
            </a:prstGeom>
            <a:solidFill>
              <a:srgbClr val="F34D36">
                <a:alpha val="100000"/>
              </a:srgbClr>
            </a:solidFill>
            <a:ln w="5420" cap="flat">
              <a:solidFill>
                <a:srgbClr val="FFFFFF">
                  <a:alpha val="100000"/>
                </a:srgbClr>
              </a:solidFill>
              <a:prstDash val="solid"/>
              <a:miter/>
            </a:ln>
          </p:spPr>
          <p:txBody>
            <a:bodyPr/>
            <a:lstStyle/>
            <a:p/>
          </p:txBody>
        </p:sp>
        <p:sp>
          <p:nvSpPr>
            <p:cNvPr id="645" name="rc17"/>
            <p:cNvSpPr/>
            <p:nvPr/>
          </p:nvSpPr>
          <p:spPr>
            <a:xfrm>
              <a:off x="2638388" y="6826953"/>
              <a:ext cx="282365" cy="282365"/>
            </a:xfrm>
            <a:prstGeom prst="rect">
              <a:avLst/>
            </a:prstGeom>
            <a:solidFill>
              <a:srgbClr val="FED6C5">
                <a:alpha val="100000"/>
              </a:srgbClr>
            </a:solidFill>
            <a:ln w="5420" cap="flat">
              <a:solidFill>
                <a:srgbClr val="FFFFFF">
                  <a:alpha val="100000"/>
                </a:srgbClr>
              </a:solidFill>
              <a:prstDash val="solid"/>
              <a:miter/>
            </a:ln>
          </p:spPr>
          <p:txBody>
            <a:bodyPr/>
            <a:lstStyle/>
            <a:p/>
          </p:txBody>
        </p:sp>
        <p:sp>
          <p:nvSpPr>
            <p:cNvPr id="646" name="rc18"/>
            <p:cNvSpPr/>
            <p:nvPr/>
          </p:nvSpPr>
          <p:spPr>
            <a:xfrm>
              <a:off x="2920753" y="6826953"/>
              <a:ext cx="282365" cy="282365"/>
            </a:xfrm>
            <a:prstGeom prst="rect">
              <a:avLst/>
            </a:prstGeom>
            <a:solidFill>
              <a:srgbClr val="FED7C6">
                <a:alpha val="100000"/>
              </a:srgbClr>
            </a:solidFill>
            <a:ln w="5420" cap="flat">
              <a:solidFill>
                <a:srgbClr val="FFFFFF">
                  <a:alpha val="100000"/>
                </a:srgbClr>
              </a:solidFill>
              <a:prstDash val="solid"/>
              <a:miter/>
            </a:ln>
          </p:spPr>
          <p:txBody>
            <a:bodyPr/>
            <a:lstStyle/>
            <a:p/>
          </p:txBody>
        </p:sp>
        <p:sp>
          <p:nvSpPr>
            <p:cNvPr id="647" name="rc19"/>
            <p:cNvSpPr/>
            <p:nvPr/>
          </p:nvSpPr>
          <p:spPr>
            <a:xfrm>
              <a:off x="3203118" y="6826953"/>
              <a:ext cx="282365" cy="282365"/>
            </a:xfrm>
            <a:prstGeom prst="rect">
              <a:avLst/>
            </a:prstGeom>
            <a:solidFill>
              <a:srgbClr val="FDC3AC">
                <a:alpha val="100000"/>
              </a:srgbClr>
            </a:solidFill>
            <a:ln w="5420" cap="flat">
              <a:solidFill>
                <a:srgbClr val="FFFFFF">
                  <a:alpha val="100000"/>
                </a:srgbClr>
              </a:solidFill>
              <a:prstDash val="solid"/>
              <a:miter/>
            </a:ln>
          </p:spPr>
          <p:txBody>
            <a:bodyPr/>
            <a:lstStyle/>
            <a:p/>
          </p:txBody>
        </p:sp>
        <p:sp>
          <p:nvSpPr>
            <p:cNvPr id="648" name="rc20"/>
            <p:cNvSpPr/>
            <p:nvPr/>
          </p:nvSpPr>
          <p:spPr>
            <a:xfrm>
              <a:off x="3485483" y="6826953"/>
              <a:ext cx="282365" cy="282365"/>
            </a:xfrm>
            <a:prstGeom prst="rect">
              <a:avLst/>
            </a:prstGeom>
            <a:solidFill>
              <a:srgbClr val="FEDED0">
                <a:alpha val="100000"/>
              </a:srgbClr>
            </a:solidFill>
            <a:ln w="5420" cap="flat">
              <a:solidFill>
                <a:srgbClr val="FFFFFF">
                  <a:alpha val="100000"/>
                </a:srgbClr>
              </a:solidFill>
              <a:prstDash val="solid"/>
              <a:miter/>
            </a:ln>
          </p:spPr>
          <p:txBody>
            <a:bodyPr/>
            <a:lstStyle/>
            <a:p/>
          </p:txBody>
        </p:sp>
        <p:sp>
          <p:nvSpPr>
            <p:cNvPr id="649" name="rc21"/>
            <p:cNvSpPr/>
            <p:nvPr/>
          </p:nvSpPr>
          <p:spPr>
            <a:xfrm>
              <a:off x="3767849" y="6826953"/>
              <a:ext cx="282365" cy="282365"/>
            </a:xfrm>
            <a:prstGeom prst="rect">
              <a:avLst/>
            </a:prstGeom>
            <a:solidFill>
              <a:srgbClr val="FCB99F">
                <a:alpha val="100000"/>
              </a:srgbClr>
            </a:solidFill>
            <a:ln w="5420" cap="flat">
              <a:solidFill>
                <a:srgbClr val="FFFFFF">
                  <a:alpha val="100000"/>
                </a:srgbClr>
              </a:solidFill>
              <a:prstDash val="solid"/>
              <a:miter/>
            </a:ln>
          </p:spPr>
          <p:txBody>
            <a:bodyPr/>
            <a:lstStyle/>
            <a:p/>
          </p:txBody>
        </p:sp>
        <p:sp>
          <p:nvSpPr>
            <p:cNvPr id="650" name="rc22"/>
            <p:cNvSpPr/>
            <p:nvPr/>
          </p:nvSpPr>
          <p:spPr>
            <a:xfrm>
              <a:off x="4050214" y="6826953"/>
              <a:ext cx="282365" cy="282365"/>
            </a:xfrm>
            <a:prstGeom prst="rect">
              <a:avLst/>
            </a:prstGeom>
            <a:solidFill>
              <a:srgbClr val="FDB397">
                <a:alpha val="100000"/>
              </a:srgbClr>
            </a:solidFill>
            <a:ln w="5420" cap="flat">
              <a:solidFill>
                <a:srgbClr val="FFFFFF">
                  <a:alpha val="100000"/>
                </a:srgbClr>
              </a:solidFill>
              <a:prstDash val="solid"/>
              <a:miter/>
            </a:ln>
          </p:spPr>
          <p:txBody>
            <a:bodyPr/>
            <a:lstStyle/>
            <a:p/>
          </p:txBody>
        </p:sp>
        <p:sp>
          <p:nvSpPr>
            <p:cNvPr id="651" name="rc23"/>
            <p:cNvSpPr/>
            <p:nvPr/>
          </p:nvSpPr>
          <p:spPr>
            <a:xfrm>
              <a:off x="4332579"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2" name="rc24"/>
            <p:cNvSpPr/>
            <p:nvPr/>
          </p:nvSpPr>
          <p:spPr>
            <a:xfrm>
              <a:off x="4614944" y="6826953"/>
              <a:ext cx="282365" cy="282365"/>
            </a:xfrm>
            <a:prstGeom prst="rect">
              <a:avLst/>
            </a:prstGeom>
            <a:solidFill>
              <a:srgbClr val="FC9373">
                <a:alpha val="100000"/>
              </a:srgbClr>
            </a:solidFill>
            <a:ln w="5420" cap="flat">
              <a:solidFill>
                <a:srgbClr val="FFFFFF">
                  <a:alpha val="100000"/>
                </a:srgbClr>
              </a:solidFill>
              <a:prstDash val="solid"/>
              <a:miter/>
            </a:ln>
          </p:spPr>
          <p:txBody>
            <a:bodyPr/>
            <a:lstStyle/>
            <a:p/>
          </p:txBody>
        </p:sp>
        <p:sp>
          <p:nvSpPr>
            <p:cNvPr id="653" name="rc25"/>
            <p:cNvSpPr/>
            <p:nvPr/>
          </p:nvSpPr>
          <p:spPr>
            <a:xfrm>
              <a:off x="4897309" y="6826953"/>
              <a:ext cx="282365" cy="282365"/>
            </a:xfrm>
            <a:prstGeom prst="rect">
              <a:avLst/>
            </a:prstGeom>
            <a:solidFill>
              <a:srgbClr val="EF3C2D">
                <a:alpha val="100000"/>
              </a:srgbClr>
            </a:solidFill>
            <a:ln w="5420" cap="flat">
              <a:solidFill>
                <a:srgbClr val="FFFFFF">
                  <a:alpha val="100000"/>
                </a:srgbClr>
              </a:solidFill>
              <a:prstDash val="solid"/>
              <a:miter/>
            </a:ln>
          </p:spPr>
          <p:txBody>
            <a:bodyPr/>
            <a:lstStyle/>
            <a:p/>
          </p:txBody>
        </p:sp>
        <p:sp>
          <p:nvSpPr>
            <p:cNvPr id="654" name="rc26"/>
            <p:cNvSpPr/>
            <p:nvPr/>
          </p:nvSpPr>
          <p:spPr>
            <a:xfrm>
              <a:off x="5179674" y="6826953"/>
              <a:ext cx="282365" cy="282365"/>
            </a:xfrm>
            <a:prstGeom prst="rect">
              <a:avLst/>
            </a:prstGeom>
            <a:solidFill>
              <a:srgbClr val="FCBFA6">
                <a:alpha val="100000"/>
              </a:srgbClr>
            </a:solidFill>
            <a:ln w="5420" cap="flat">
              <a:solidFill>
                <a:srgbClr val="FFFFFF">
                  <a:alpha val="100000"/>
                </a:srgbClr>
              </a:solidFill>
              <a:prstDash val="solid"/>
              <a:miter/>
            </a:ln>
          </p:spPr>
          <p:txBody>
            <a:bodyPr/>
            <a:lstStyle/>
            <a:p/>
          </p:txBody>
        </p:sp>
        <p:sp>
          <p:nvSpPr>
            <p:cNvPr id="655" name="rc27"/>
            <p:cNvSpPr/>
            <p:nvPr/>
          </p:nvSpPr>
          <p:spPr>
            <a:xfrm>
              <a:off x="5462039" y="6826953"/>
              <a:ext cx="282365" cy="282365"/>
            </a:xfrm>
            <a:prstGeom prst="rect">
              <a:avLst/>
            </a:prstGeom>
            <a:solidFill>
              <a:srgbClr val="FDB397">
                <a:alpha val="100000"/>
              </a:srgbClr>
            </a:solidFill>
            <a:ln w="5420" cap="flat">
              <a:solidFill>
                <a:srgbClr val="FFFFFF">
                  <a:alpha val="100000"/>
                </a:srgbClr>
              </a:solidFill>
              <a:prstDash val="solid"/>
              <a:miter/>
            </a:ln>
          </p:spPr>
          <p:txBody>
            <a:bodyPr/>
            <a:lstStyle/>
            <a:p/>
          </p:txBody>
        </p:sp>
        <p:sp>
          <p:nvSpPr>
            <p:cNvPr id="656" name="rc28"/>
            <p:cNvSpPr/>
            <p:nvPr/>
          </p:nvSpPr>
          <p:spPr>
            <a:xfrm>
              <a:off x="5744404" y="6826953"/>
              <a:ext cx="282365" cy="282365"/>
            </a:xfrm>
            <a:prstGeom prst="rect">
              <a:avLst/>
            </a:prstGeom>
            <a:solidFill>
              <a:srgbClr val="FECEBA">
                <a:alpha val="100000"/>
              </a:srgbClr>
            </a:solidFill>
            <a:ln w="5420" cap="flat">
              <a:solidFill>
                <a:srgbClr val="FFFFFF">
                  <a:alpha val="100000"/>
                </a:srgbClr>
              </a:solidFill>
              <a:prstDash val="solid"/>
              <a:miter/>
            </a:ln>
          </p:spPr>
          <p:txBody>
            <a:bodyPr/>
            <a:lstStyle/>
            <a:p/>
          </p:txBody>
        </p:sp>
        <p:sp>
          <p:nvSpPr>
            <p:cNvPr id="657" name="rc29"/>
            <p:cNvSpPr/>
            <p:nvPr/>
          </p:nvSpPr>
          <p:spPr>
            <a:xfrm>
              <a:off x="2638388" y="7109318"/>
              <a:ext cx="282365" cy="282365"/>
            </a:xfrm>
            <a:prstGeom prst="rect">
              <a:avLst/>
            </a:prstGeom>
            <a:solidFill>
              <a:srgbClr val="FECDB8">
                <a:alpha val="100000"/>
              </a:srgbClr>
            </a:solidFill>
            <a:ln w="5420" cap="flat">
              <a:solidFill>
                <a:srgbClr val="FFFFFF">
                  <a:alpha val="100000"/>
                </a:srgbClr>
              </a:solidFill>
              <a:prstDash val="solid"/>
              <a:miter/>
            </a:ln>
          </p:spPr>
          <p:txBody>
            <a:bodyPr/>
            <a:lstStyle/>
            <a:p/>
          </p:txBody>
        </p:sp>
        <p:sp>
          <p:nvSpPr>
            <p:cNvPr id="658" name="rc30"/>
            <p:cNvSpPr/>
            <p:nvPr/>
          </p:nvSpPr>
          <p:spPr>
            <a:xfrm>
              <a:off x="2920753" y="7109318"/>
              <a:ext cx="282365" cy="282365"/>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659" name="rc31"/>
            <p:cNvSpPr/>
            <p:nvPr/>
          </p:nvSpPr>
          <p:spPr>
            <a:xfrm>
              <a:off x="3203118" y="7109318"/>
              <a:ext cx="282365" cy="282365"/>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660" name="rc32"/>
            <p:cNvSpPr/>
            <p:nvPr/>
          </p:nvSpPr>
          <p:spPr>
            <a:xfrm>
              <a:off x="3485483" y="7109318"/>
              <a:ext cx="282365" cy="282365"/>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661" name="rc33"/>
            <p:cNvSpPr/>
            <p:nvPr/>
          </p:nvSpPr>
          <p:spPr>
            <a:xfrm>
              <a:off x="3767849" y="7109318"/>
              <a:ext cx="282365" cy="282365"/>
            </a:xfrm>
            <a:prstGeom prst="rect">
              <a:avLst/>
            </a:prstGeom>
            <a:solidFill>
              <a:srgbClr val="FEE0D3">
                <a:alpha val="100000"/>
              </a:srgbClr>
            </a:solidFill>
            <a:ln w="5420" cap="flat">
              <a:solidFill>
                <a:srgbClr val="FFFFFF">
                  <a:alpha val="100000"/>
                </a:srgbClr>
              </a:solidFill>
              <a:prstDash val="solid"/>
              <a:miter/>
            </a:ln>
          </p:spPr>
          <p:txBody>
            <a:bodyPr/>
            <a:lstStyle/>
            <a:p/>
          </p:txBody>
        </p:sp>
        <p:sp>
          <p:nvSpPr>
            <p:cNvPr id="662" name="rc34"/>
            <p:cNvSpPr/>
            <p:nvPr/>
          </p:nvSpPr>
          <p:spPr>
            <a:xfrm>
              <a:off x="4050214" y="7109318"/>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63" name="rc35"/>
            <p:cNvSpPr/>
            <p:nvPr/>
          </p:nvSpPr>
          <p:spPr>
            <a:xfrm>
              <a:off x="4332579"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4" name="rc36"/>
            <p:cNvSpPr/>
            <p:nvPr/>
          </p:nvSpPr>
          <p:spPr>
            <a:xfrm>
              <a:off x="4614944" y="7109318"/>
              <a:ext cx="282365" cy="282365"/>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665" name="rc37"/>
            <p:cNvSpPr/>
            <p:nvPr/>
          </p:nvSpPr>
          <p:spPr>
            <a:xfrm>
              <a:off x="4897309" y="7109318"/>
              <a:ext cx="282365" cy="282365"/>
            </a:xfrm>
            <a:prstGeom prst="rect">
              <a:avLst/>
            </a:prstGeom>
            <a:solidFill>
              <a:srgbClr val="FEDDCE">
                <a:alpha val="100000"/>
              </a:srgbClr>
            </a:solidFill>
            <a:ln w="5420" cap="flat">
              <a:solidFill>
                <a:srgbClr val="FFFFFF">
                  <a:alpha val="100000"/>
                </a:srgbClr>
              </a:solidFill>
              <a:prstDash val="solid"/>
              <a:miter/>
            </a:ln>
          </p:spPr>
          <p:txBody>
            <a:bodyPr/>
            <a:lstStyle/>
            <a:p/>
          </p:txBody>
        </p:sp>
        <p:sp>
          <p:nvSpPr>
            <p:cNvPr id="666" name="rc38"/>
            <p:cNvSpPr/>
            <p:nvPr/>
          </p:nvSpPr>
          <p:spPr>
            <a:xfrm>
              <a:off x="5179674" y="7109318"/>
              <a:ext cx="282365" cy="282365"/>
            </a:xfrm>
            <a:prstGeom prst="rect">
              <a:avLst/>
            </a:prstGeom>
            <a:solidFill>
              <a:srgbClr val="FEDCCC">
                <a:alpha val="100000"/>
              </a:srgbClr>
            </a:solidFill>
            <a:ln w="5420" cap="flat">
              <a:solidFill>
                <a:srgbClr val="FFFFFF">
                  <a:alpha val="100000"/>
                </a:srgbClr>
              </a:solidFill>
              <a:prstDash val="solid"/>
              <a:miter/>
            </a:ln>
          </p:spPr>
          <p:txBody>
            <a:bodyPr/>
            <a:lstStyle/>
            <a:p/>
          </p:txBody>
        </p:sp>
        <p:sp>
          <p:nvSpPr>
            <p:cNvPr id="667" name="rc39"/>
            <p:cNvSpPr/>
            <p:nvPr/>
          </p:nvSpPr>
          <p:spPr>
            <a:xfrm>
              <a:off x="5462039" y="7109318"/>
              <a:ext cx="282365" cy="282365"/>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668" name="rc40"/>
            <p:cNvSpPr/>
            <p:nvPr/>
          </p:nvSpPr>
          <p:spPr>
            <a:xfrm>
              <a:off x="5744404" y="7109318"/>
              <a:ext cx="282365" cy="282365"/>
            </a:xfrm>
            <a:prstGeom prst="rect">
              <a:avLst/>
            </a:prstGeom>
            <a:solidFill>
              <a:srgbClr val="FEDFD1">
                <a:alpha val="100000"/>
              </a:srgbClr>
            </a:solidFill>
            <a:ln w="5420" cap="flat">
              <a:solidFill>
                <a:srgbClr val="FFFFFF">
                  <a:alpha val="100000"/>
                </a:srgbClr>
              </a:solidFill>
              <a:prstDash val="solid"/>
              <a:miter/>
            </a:ln>
          </p:spPr>
          <p:txBody>
            <a:bodyPr/>
            <a:lstStyle/>
            <a:p/>
          </p:txBody>
        </p:sp>
        <p:sp>
          <p:nvSpPr>
            <p:cNvPr id="669" name="rc41"/>
            <p:cNvSpPr/>
            <p:nvPr/>
          </p:nvSpPr>
          <p:spPr>
            <a:xfrm>
              <a:off x="2638388" y="7391683"/>
              <a:ext cx="282365" cy="282365"/>
            </a:xfrm>
            <a:prstGeom prst="rect">
              <a:avLst/>
            </a:prstGeom>
            <a:solidFill>
              <a:srgbClr val="FEE0D3">
                <a:alpha val="100000"/>
              </a:srgbClr>
            </a:solidFill>
            <a:ln w="5420" cap="flat">
              <a:solidFill>
                <a:srgbClr val="FFFFFF">
                  <a:alpha val="100000"/>
                </a:srgbClr>
              </a:solidFill>
              <a:prstDash val="solid"/>
              <a:miter/>
            </a:ln>
          </p:spPr>
          <p:txBody>
            <a:bodyPr/>
            <a:lstStyle/>
            <a:p/>
          </p:txBody>
        </p:sp>
        <p:sp>
          <p:nvSpPr>
            <p:cNvPr id="670" name="rc42"/>
            <p:cNvSpPr/>
            <p:nvPr/>
          </p:nvSpPr>
          <p:spPr>
            <a:xfrm>
              <a:off x="2920753" y="7391683"/>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71" name="rc43"/>
            <p:cNvSpPr/>
            <p:nvPr/>
          </p:nvSpPr>
          <p:spPr>
            <a:xfrm>
              <a:off x="3203118"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2" name="rc44"/>
            <p:cNvSpPr/>
            <p:nvPr/>
          </p:nvSpPr>
          <p:spPr>
            <a:xfrm>
              <a:off x="3485483"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3" name="rc45"/>
            <p:cNvSpPr/>
            <p:nvPr/>
          </p:nvSpPr>
          <p:spPr>
            <a:xfrm>
              <a:off x="3767849"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4" name="rc46"/>
            <p:cNvSpPr/>
            <p:nvPr/>
          </p:nvSpPr>
          <p:spPr>
            <a:xfrm>
              <a:off x="4050214"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5" name="rc47"/>
            <p:cNvSpPr/>
            <p:nvPr/>
          </p:nvSpPr>
          <p:spPr>
            <a:xfrm>
              <a:off x="4332579"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6" name="rc48"/>
            <p:cNvSpPr/>
            <p:nvPr/>
          </p:nvSpPr>
          <p:spPr>
            <a:xfrm>
              <a:off x="4614944" y="7391683"/>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77" name="rc49"/>
            <p:cNvSpPr/>
            <p:nvPr/>
          </p:nvSpPr>
          <p:spPr>
            <a:xfrm>
              <a:off x="4897309" y="739168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8" name="rc50"/>
            <p:cNvSpPr/>
            <p:nvPr/>
          </p:nvSpPr>
          <p:spPr>
            <a:xfrm>
              <a:off x="5179674" y="7391683"/>
              <a:ext cx="282365" cy="282365"/>
            </a:xfrm>
            <a:prstGeom prst="rect">
              <a:avLst/>
            </a:prstGeom>
            <a:solidFill>
              <a:srgbClr val="FED5C4">
                <a:alpha val="100000"/>
              </a:srgbClr>
            </a:solidFill>
            <a:ln w="5420" cap="flat">
              <a:solidFill>
                <a:srgbClr val="FFFFFF">
                  <a:alpha val="100000"/>
                </a:srgbClr>
              </a:solidFill>
              <a:prstDash val="solid"/>
              <a:miter/>
            </a:ln>
          </p:spPr>
          <p:txBody>
            <a:bodyPr/>
            <a:lstStyle/>
            <a:p/>
          </p:txBody>
        </p:sp>
        <p:sp>
          <p:nvSpPr>
            <p:cNvPr id="679" name="rc51"/>
            <p:cNvSpPr/>
            <p:nvPr/>
          </p:nvSpPr>
          <p:spPr>
            <a:xfrm>
              <a:off x="5462039" y="7391683"/>
              <a:ext cx="282365" cy="282365"/>
            </a:xfrm>
            <a:prstGeom prst="rect">
              <a:avLst/>
            </a:prstGeom>
            <a:solidFill>
              <a:srgbClr val="FED7C6">
                <a:alpha val="100000"/>
              </a:srgbClr>
            </a:solidFill>
            <a:ln w="5420" cap="flat">
              <a:solidFill>
                <a:srgbClr val="FFFFFF">
                  <a:alpha val="100000"/>
                </a:srgbClr>
              </a:solidFill>
              <a:prstDash val="solid"/>
              <a:miter/>
            </a:ln>
          </p:spPr>
          <p:txBody>
            <a:bodyPr/>
            <a:lstStyle/>
            <a:p/>
          </p:txBody>
        </p:sp>
        <p:sp>
          <p:nvSpPr>
            <p:cNvPr id="680" name="rc52"/>
            <p:cNvSpPr/>
            <p:nvPr/>
          </p:nvSpPr>
          <p:spPr>
            <a:xfrm>
              <a:off x="5744404" y="7391683"/>
              <a:ext cx="282365" cy="282365"/>
            </a:xfrm>
            <a:prstGeom prst="rect">
              <a:avLst/>
            </a:prstGeom>
            <a:solidFill>
              <a:srgbClr val="FED8C7">
                <a:alpha val="100000"/>
              </a:srgbClr>
            </a:solidFill>
            <a:ln w="5420" cap="flat">
              <a:solidFill>
                <a:srgbClr val="FFFFFF">
                  <a:alpha val="100000"/>
                </a:srgbClr>
              </a:solidFill>
              <a:prstDash val="solid"/>
              <a:miter/>
            </a:ln>
          </p:spPr>
          <p:txBody>
            <a:bodyPr/>
            <a:lstStyle/>
            <a:p/>
          </p:txBody>
        </p:sp>
        <p:sp>
          <p:nvSpPr>
            <p:cNvPr id="681" name="rc53"/>
            <p:cNvSpPr/>
            <p:nvPr/>
          </p:nvSpPr>
          <p:spPr>
            <a:xfrm>
              <a:off x="2638388" y="7674048"/>
              <a:ext cx="282365" cy="282365"/>
            </a:xfrm>
            <a:prstGeom prst="rect">
              <a:avLst/>
            </a:prstGeom>
            <a:solidFill>
              <a:srgbClr val="FEE0D3">
                <a:alpha val="100000"/>
              </a:srgbClr>
            </a:solidFill>
            <a:ln w="5420" cap="flat">
              <a:solidFill>
                <a:srgbClr val="FFFFFF">
                  <a:alpha val="100000"/>
                </a:srgbClr>
              </a:solidFill>
              <a:prstDash val="solid"/>
              <a:miter/>
            </a:ln>
          </p:spPr>
          <p:txBody>
            <a:bodyPr/>
            <a:lstStyle/>
            <a:p/>
          </p:txBody>
        </p:sp>
        <p:sp>
          <p:nvSpPr>
            <p:cNvPr id="682" name="rc54"/>
            <p:cNvSpPr/>
            <p:nvPr/>
          </p:nvSpPr>
          <p:spPr>
            <a:xfrm>
              <a:off x="2920753" y="7674048"/>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83" name="rc55"/>
            <p:cNvSpPr/>
            <p:nvPr/>
          </p:nvSpPr>
          <p:spPr>
            <a:xfrm>
              <a:off x="3203118" y="7674048"/>
              <a:ext cx="282365" cy="282365"/>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684" name="rc56"/>
            <p:cNvSpPr/>
            <p:nvPr/>
          </p:nvSpPr>
          <p:spPr>
            <a:xfrm>
              <a:off x="3485483" y="7674048"/>
              <a:ext cx="282365" cy="282365"/>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685" name="rc57"/>
            <p:cNvSpPr/>
            <p:nvPr/>
          </p:nvSpPr>
          <p:spPr>
            <a:xfrm>
              <a:off x="3767849" y="7674048"/>
              <a:ext cx="282365" cy="282365"/>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686" name="rc58"/>
            <p:cNvSpPr/>
            <p:nvPr/>
          </p:nvSpPr>
          <p:spPr>
            <a:xfrm>
              <a:off x="4050214" y="7674048"/>
              <a:ext cx="282365" cy="282365"/>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687" name="rc59"/>
            <p:cNvSpPr/>
            <p:nvPr/>
          </p:nvSpPr>
          <p:spPr>
            <a:xfrm>
              <a:off x="4332579"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8" name="rc60"/>
            <p:cNvSpPr/>
            <p:nvPr/>
          </p:nvSpPr>
          <p:spPr>
            <a:xfrm>
              <a:off x="4614944"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9" name="rc61"/>
            <p:cNvSpPr/>
            <p:nvPr/>
          </p:nvSpPr>
          <p:spPr>
            <a:xfrm>
              <a:off x="4897309" y="7674048"/>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90" name="rc62"/>
            <p:cNvSpPr/>
            <p:nvPr/>
          </p:nvSpPr>
          <p:spPr>
            <a:xfrm>
              <a:off x="5179674" y="7674048"/>
              <a:ext cx="282365" cy="282365"/>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691" name="rc63"/>
            <p:cNvSpPr/>
            <p:nvPr/>
          </p:nvSpPr>
          <p:spPr>
            <a:xfrm>
              <a:off x="5462039" y="767404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2" name="rc64"/>
            <p:cNvSpPr/>
            <p:nvPr/>
          </p:nvSpPr>
          <p:spPr>
            <a:xfrm>
              <a:off x="5744404" y="7674048"/>
              <a:ext cx="282365" cy="282365"/>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693" name="rc65"/>
            <p:cNvSpPr/>
            <p:nvPr/>
          </p:nvSpPr>
          <p:spPr>
            <a:xfrm>
              <a:off x="2638388" y="795641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4" name="rc66"/>
            <p:cNvSpPr/>
            <p:nvPr/>
          </p:nvSpPr>
          <p:spPr>
            <a:xfrm>
              <a:off x="2920753" y="7956413"/>
              <a:ext cx="282365" cy="282365"/>
            </a:xfrm>
            <a:prstGeom prst="rect">
              <a:avLst/>
            </a:prstGeom>
            <a:solidFill>
              <a:srgbClr val="FECFBB">
                <a:alpha val="100000"/>
              </a:srgbClr>
            </a:solidFill>
            <a:ln w="5420" cap="flat">
              <a:solidFill>
                <a:srgbClr val="FFFFFF">
                  <a:alpha val="100000"/>
                </a:srgbClr>
              </a:solidFill>
              <a:prstDash val="solid"/>
              <a:miter/>
            </a:ln>
          </p:spPr>
          <p:txBody>
            <a:bodyPr/>
            <a:lstStyle/>
            <a:p/>
          </p:txBody>
        </p:sp>
        <p:sp>
          <p:nvSpPr>
            <p:cNvPr id="695" name="rc67"/>
            <p:cNvSpPr/>
            <p:nvPr/>
          </p:nvSpPr>
          <p:spPr>
            <a:xfrm>
              <a:off x="3203118"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6" name="rc68"/>
            <p:cNvSpPr/>
            <p:nvPr/>
          </p:nvSpPr>
          <p:spPr>
            <a:xfrm>
              <a:off x="3485483" y="795641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7" name="rc69"/>
            <p:cNvSpPr/>
            <p:nvPr/>
          </p:nvSpPr>
          <p:spPr>
            <a:xfrm>
              <a:off x="3767849"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8" name="rc70"/>
            <p:cNvSpPr/>
            <p:nvPr/>
          </p:nvSpPr>
          <p:spPr>
            <a:xfrm>
              <a:off x="4050214"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9" name="rc71"/>
            <p:cNvSpPr/>
            <p:nvPr/>
          </p:nvSpPr>
          <p:spPr>
            <a:xfrm>
              <a:off x="4332579"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0" name="rc72"/>
            <p:cNvSpPr/>
            <p:nvPr/>
          </p:nvSpPr>
          <p:spPr>
            <a:xfrm>
              <a:off x="4614944"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1" name="rc73"/>
            <p:cNvSpPr/>
            <p:nvPr/>
          </p:nvSpPr>
          <p:spPr>
            <a:xfrm>
              <a:off x="4897309" y="7956413"/>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702" name="rc74"/>
            <p:cNvSpPr/>
            <p:nvPr/>
          </p:nvSpPr>
          <p:spPr>
            <a:xfrm>
              <a:off x="5179674"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3" name="rc75"/>
            <p:cNvSpPr/>
            <p:nvPr/>
          </p:nvSpPr>
          <p:spPr>
            <a:xfrm>
              <a:off x="5462039"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4" name="rc76"/>
            <p:cNvSpPr/>
            <p:nvPr/>
          </p:nvSpPr>
          <p:spPr>
            <a:xfrm>
              <a:off x="5744404"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5" name="rc77"/>
            <p:cNvSpPr/>
            <p:nvPr/>
          </p:nvSpPr>
          <p:spPr>
            <a:xfrm>
              <a:off x="2638388"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6" name="rc78"/>
            <p:cNvSpPr/>
            <p:nvPr/>
          </p:nvSpPr>
          <p:spPr>
            <a:xfrm>
              <a:off x="2920753"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7" name="rc79"/>
            <p:cNvSpPr/>
            <p:nvPr/>
          </p:nvSpPr>
          <p:spPr>
            <a:xfrm>
              <a:off x="3203118"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8" name="rc80"/>
            <p:cNvSpPr/>
            <p:nvPr/>
          </p:nvSpPr>
          <p:spPr>
            <a:xfrm>
              <a:off x="3485483"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9" name="rc81"/>
            <p:cNvSpPr/>
            <p:nvPr/>
          </p:nvSpPr>
          <p:spPr>
            <a:xfrm>
              <a:off x="3767849"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0" name="rc82"/>
            <p:cNvSpPr/>
            <p:nvPr/>
          </p:nvSpPr>
          <p:spPr>
            <a:xfrm>
              <a:off x="4050214"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1" name="rc83"/>
            <p:cNvSpPr/>
            <p:nvPr/>
          </p:nvSpPr>
          <p:spPr>
            <a:xfrm>
              <a:off x="4332579"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2" name="rc84"/>
            <p:cNvSpPr/>
            <p:nvPr/>
          </p:nvSpPr>
          <p:spPr>
            <a:xfrm>
              <a:off x="4614944" y="8238778"/>
              <a:ext cx="282365" cy="282365"/>
            </a:xfrm>
            <a:prstGeom prst="rect">
              <a:avLst/>
            </a:prstGeom>
            <a:solidFill>
              <a:srgbClr val="FECEBA">
                <a:alpha val="100000"/>
              </a:srgbClr>
            </a:solidFill>
            <a:ln w="5420" cap="flat">
              <a:solidFill>
                <a:srgbClr val="FFFFFF">
                  <a:alpha val="100000"/>
                </a:srgbClr>
              </a:solidFill>
              <a:prstDash val="solid"/>
              <a:miter/>
            </a:ln>
          </p:spPr>
          <p:txBody>
            <a:bodyPr/>
            <a:lstStyle/>
            <a:p/>
          </p:txBody>
        </p:sp>
        <p:sp>
          <p:nvSpPr>
            <p:cNvPr id="713" name="rc85"/>
            <p:cNvSpPr/>
            <p:nvPr/>
          </p:nvSpPr>
          <p:spPr>
            <a:xfrm>
              <a:off x="4897309"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4" name="rc86"/>
            <p:cNvSpPr/>
            <p:nvPr/>
          </p:nvSpPr>
          <p:spPr>
            <a:xfrm>
              <a:off x="5179674"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5" name="rc87"/>
            <p:cNvSpPr/>
            <p:nvPr/>
          </p:nvSpPr>
          <p:spPr>
            <a:xfrm>
              <a:off x="5462039" y="823877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16" name="rc88"/>
            <p:cNvSpPr/>
            <p:nvPr/>
          </p:nvSpPr>
          <p:spPr>
            <a:xfrm>
              <a:off x="5744404"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7" name="rc89"/>
            <p:cNvSpPr/>
            <p:nvPr/>
          </p:nvSpPr>
          <p:spPr>
            <a:xfrm>
              <a:off x="2638388" y="8521143"/>
              <a:ext cx="282365" cy="282365"/>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718" name="rc90"/>
            <p:cNvSpPr/>
            <p:nvPr/>
          </p:nvSpPr>
          <p:spPr>
            <a:xfrm>
              <a:off x="2920753"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9" name="rc91"/>
            <p:cNvSpPr/>
            <p:nvPr/>
          </p:nvSpPr>
          <p:spPr>
            <a:xfrm>
              <a:off x="3203118" y="8521143"/>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720" name="rc92"/>
            <p:cNvSpPr/>
            <p:nvPr/>
          </p:nvSpPr>
          <p:spPr>
            <a:xfrm>
              <a:off x="3485483"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21" name="rc93"/>
            <p:cNvSpPr/>
            <p:nvPr/>
          </p:nvSpPr>
          <p:spPr>
            <a:xfrm>
              <a:off x="3767849"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2" name="rc94"/>
            <p:cNvSpPr/>
            <p:nvPr/>
          </p:nvSpPr>
          <p:spPr>
            <a:xfrm>
              <a:off x="4050214"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23" name="rc95"/>
            <p:cNvSpPr/>
            <p:nvPr/>
          </p:nvSpPr>
          <p:spPr>
            <a:xfrm>
              <a:off x="4332579"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4" name="rc96"/>
            <p:cNvSpPr/>
            <p:nvPr/>
          </p:nvSpPr>
          <p:spPr>
            <a:xfrm>
              <a:off x="4614944"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5" name="rc97"/>
            <p:cNvSpPr/>
            <p:nvPr/>
          </p:nvSpPr>
          <p:spPr>
            <a:xfrm>
              <a:off x="4897309" y="8521143"/>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726" name="rc98"/>
            <p:cNvSpPr/>
            <p:nvPr/>
          </p:nvSpPr>
          <p:spPr>
            <a:xfrm>
              <a:off x="5179674"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7" name="rc99"/>
            <p:cNvSpPr/>
            <p:nvPr/>
          </p:nvSpPr>
          <p:spPr>
            <a:xfrm>
              <a:off x="5462039"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28" name="rc100"/>
            <p:cNvSpPr/>
            <p:nvPr/>
          </p:nvSpPr>
          <p:spPr>
            <a:xfrm>
              <a:off x="5744404"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9" name="rc101"/>
            <p:cNvSpPr/>
            <p:nvPr/>
          </p:nvSpPr>
          <p:spPr>
            <a:xfrm>
              <a:off x="2638388" y="8803508"/>
              <a:ext cx="282365" cy="282365"/>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730" name="rc102"/>
            <p:cNvSpPr/>
            <p:nvPr/>
          </p:nvSpPr>
          <p:spPr>
            <a:xfrm>
              <a:off x="2920753"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31" name="rc103"/>
            <p:cNvSpPr/>
            <p:nvPr/>
          </p:nvSpPr>
          <p:spPr>
            <a:xfrm>
              <a:off x="3203118" y="8803508"/>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732" name="rc104"/>
            <p:cNvSpPr/>
            <p:nvPr/>
          </p:nvSpPr>
          <p:spPr>
            <a:xfrm>
              <a:off x="3485483" y="8803508"/>
              <a:ext cx="282365" cy="282365"/>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733" name="rc105"/>
            <p:cNvSpPr/>
            <p:nvPr/>
          </p:nvSpPr>
          <p:spPr>
            <a:xfrm>
              <a:off x="3767849"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34" name="rc106"/>
            <p:cNvSpPr/>
            <p:nvPr/>
          </p:nvSpPr>
          <p:spPr>
            <a:xfrm>
              <a:off x="4050214"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35" name="rc107"/>
            <p:cNvSpPr/>
            <p:nvPr/>
          </p:nvSpPr>
          <p:spPr>
            <a:xfrm>
              <a:off x="4332579"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36" name="rc108"/>
            <p:cNvSpPr/>
            <p:nvPr/>
          </p:nvSpPr>
          <p:spPr>
            <a:xfrm>
              <a:off x="4614944"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37" name="rc109"/>
            <p:cNvSpPr/>
            <p:nvPr/>
          </p:nvSpPr>
          <p:spPr>
            <a:xfrm>
              <a:off x="4897309"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38" name="rc110"/>
            <p:cNvSpPr/>
            <p:nvPr/>
          </p:nvSpPr>
          <p:spPr>
            <a:xfrm>
              <a:off x="5179674"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39" name="rc111"/>
            <p:cNvSpPr/>
            <p:nvPr/>
          </p:nvSpPr>
          <p:spPr>
            <a:xfrm>
              <a:off x="5462039"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40" name="rc112"/>
            <p:cNvSpPr/>
            <p:nvPr/>
          </p:nvSpPr>
          <p:spPr>
            <a:xfrm>
              <a:off x="5744404"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41" name="tx113"/>
            <p:cNvSpPr/>
            <p:nvPr/>
          </p:nvSpPr>
          <p:spPr>
            <a:xfrm>
              <a:off x="1991483" y="8886350"/>
              <a:ext cx="45734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Others</a:t>
              </a:r>
            </a:p>
          </p:txBody>
        </p:sp>
        <p:sp>
          <p:nvSpPr>
            <p:cNvPr id="742" name="tx114"/>
            <p:cNvSpPr/>
            <p:nvPr/>
          </p:nvSpPr>
          <p:spPr>
            <a:xfrm>
              <a:off x="1585182" y="8607780"/>
              <a:ext cx="863649"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DIRE DAWA</a:t>
              </a:r>
            </a:p>
          </p:txBody>
        </p:sp>
        <p:sp>
          <p:nvSpPr>
            <p:cNvPr id="743" name="tx115"/>
            <p:cNvSpPr/>
            <p:nvPr/>
          </p:nvSpPr>
          <p:spPr>
            <a:xfrm>
              <a:off x="696008" y="8321694"/>
              <a:ext cx="1752823"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BENESHANGUL GUMUZ</a:t>
              </a:r>
            </a:p>
          </p:txBody>
        </p:sp>
        <p:sp>
          <p:nvSpPr>
            <p:cNvPr id="744" name="tx116"/>
            <p:cNvSpPr/>
            <p:nvPr/>
          </p:nvSpPr>
          <p:spPr>
            <a:xfrm>
              <a:off x="2042382" y="8043050"/>
              <a:ext cx="406449"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AFAR</a:t>
              </a:r>
            </a:p>
          </p:txBody>
        </p:sp>
        <p:sp>
          <p:nvSpPr>
            <p:cNvPr id="745" name="tx117"/>
            <p:cNvSpPr/>
            <p:nvPr/>
          </p:nvSpPr>
          <p:spPr>
            <a:xfrm>
              <a:off x="1432484" y="7756964"/>
              <a:ext cx="1016347"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ADDIS ABABA</a:t>
              </a:r>
            </a:p>
          </p:txBody>
        </p:sp>
        <p:sp>
          <p:nvSpPr>
            <p:cNvPr id="746" name="tx118"/>
            <p:cNvSpPr/>
            <p:nvPr/>
          </p:nvSpPr>
          <p:spPr>
            <a:xfrm>
              <a:off x="1872941" y="7474525"/>
              <a:ext cx="575890"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SOMALI</a:t>
              </a:r>
            </a:p>
          </p:txBody>
        </p:sp>
        <p:sp>
          <p:nvSpPr>
            <p:cNvPr id="747" name="tx119"/>
            <p:cNvSpPr/>
            <p:nvPr/>
          </p:nvSpPr>
          <p:spPr>
            <a:xfrm>
              <a:off x="2025416" y="7192234"/>
              <a:ext cx="423416"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SNNP</a:t>
              </a:r>
            </a:p>
          </p:txBody>
        </p:sp>
        <p:sp>
          <p:nvSpPr>
            <p:cNvPr id="748" name="tx120"/>
            <p:cNvSpPr/>
            <p:nvPr/>
          </p:nvSpPr>
          <p:spPr>
            <a:xfrm>
              <a:off x="1729099" y="6909794"/>
              <a:ext cx="719732"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OROMIYA</a:t>
              </a:r>
            </a:p>
          </p:txBody>
        </p:sp>
        <p:sp>
          <p:nvSpPr>
            <p:cNvPr id="749" name="tx121"/>
            <p:cNvSpPr/>
            <p:nvPr/>
          </p:nvSpPr>
          <p:spPr>
            <a:xfrm>
              <a:off x="1796816" y="6631225"/>
              <a:ext cx="652016"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AMHARA</a:t>
              </a:r>
            </a:p>
          </p:txBody>
        </p:sp>
        <p:sp>
          <p:nvSpPr>
            <p:cNvPr id="750" name="tx122"/>
            <p:cNvSpPr/>
            <p:nvPr/>
          </p:nvSpPr>
          <p:spPr>
            <a:xfrm rot="-2700000">
              <a:off x="2339936"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751" name="tx123"/>
            <p:cNvSpPr/>
            <p:nvPr/>
          </p:nvSpPr>
          <p:spPr>
            <a:xfrm rot="-2700000">
              <a:off x="2622301"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752" name="tx124"/>
            <p:cNvSpPr/>
            <p:nvPr/>
          </p:nvSpPr>
          <p:spPr>
            <a:xfrm rot="-2700000">
              <a:off x="2904666"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753" name="tx125"/>
            <p:cNvSpPr/>
            <p:nvPr/>
          </p:nvSpPr>
          <p:spPr>
            <a:xfrm rot="-2700000">
              <a:off x="3187031"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754" name="tx126"/>
            <p:cNvSpPr/>
            <p:nvPr/>
          </p:nvSpPr>
          <p:spPr>
            <a:xfrm rot="-2700000">
              <a:off x="3469396"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755" name="tx127"/>
            <p:cNvSpPr/>
            <p:nvPr/>
          </p:nvSpPr>
          <p:spPr>
            <a:xfrm rot="-2700000">
              <a:off x="3751761"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756" name="tx128"/>
            <p:cNvSpPr/>
            <p:nvPr/>
          </p:nvSpPr>
          <p:spPr>
            <a:xfrm rot="-2700000">
              <a:off x="4034126"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757" name="tx129"/>
            <p:cNvSpPr/>
            <p:nvPr/>
          </p:nvSpPr>
          <p:spPr>
            <a:xfrm rot="-2700000">
              <a:off x="4316491"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758" name="tx130"/>
            <p:cNvSpPr/>
            <p:nvPr/>
          </p:nvSpPr>
          <p:spPr>
            <a:xfrm rot="-2700000">
              <a:off x="4598856"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759" name="tx131"/>
            <p:cNvSpPr/>
            <p:nvPr/>
          </p:nvSpPr>
          <p:spPr>
            <a:xfrm rot="-2700000">
              <a:off x="4881195" y="9429857"/>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760" name="tx132"/>
            <p:cNvSpPr/>
            <p:nvPr/>
          </p:nvSpPr>
          <p:spPr>
            <a:xfrm rot="-2700000">
              <a:off x="5163586"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761" name="tx133"/>
            <p:cNvSpPr/>
            <p:nvPr/>
          </p:nvSpPr>
          <p:spPr>
            <a:xfrm rot="-2700000">
              <a:off x="5445952"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762" name="pic134"/>
            <p:cNvPicPr/>
            <p:nvPr/>
          </p:nvPicPr>
          <p:blipFill>
            <a:blip r:embed="rId2" cstate="print"/>
            <a:stretch>
              <a:fillRect/>
            </a:stretch>
          </p:blipFill>
          <p:spPr>
            <a:xfrm>
              <a:off x="3252579" y="9925424"/>
              <a:ext cx="2160000" cy="144000"/>
            </a:xfrm>
            <a:prstGeom prst="rect">
              <a:avLst/>
            </a:prstGeom>
          </p:spPr>
        </p:pic>
        <p:sp>
          <p:nvSpPr>
            <p:cNvPr id="763" name="pl135"/>
            <p:cNvSpPr/>
            <p:nvPr/>
          </p:nvSpPr>
          <p:spPr>
            <a:xfrm>
              <a:off x="3646872"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64" name="pl136"/>
            <p:cNvSpPr/>
            <p:nvPr/>
          </p:nvSpPr>
          <p:spPr>
            <a:xfrm>
              <a:off x="4045539"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65" name="pl137"/>
            <p:cNvSpPr/>
            <p:nvPr/>
          </p:nvSpPr>
          <p:spPr>
            <a:xfrm>
              <a:off x="4444205"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66" name="pl138"/>
            <p:cNvSpPr/>
            <p:nvPr/>
          </p:nvSpPr>
          <p:spPr>
            <a:xfrm>
              <a:off x="4842872"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67" name="pl139"/>
            <p:cNvSpPr/>
            <p:nvPr/>
          </p:nvSpPr>
          <p:spPr>
            <a:xfrm>
              <a:off x="5241539"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68" name="pl140"/>
            <p:cNvSpPr/>
            <p:nvPr/>
          </p:nvSpPr>
          <p:spPr>
            <a:xfrm>
              <a:off x="3646872"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69" name="pl141"/>
            <p:cNvSpPr/>
            <p:nvPr/>
          </p:nvSpPr>
          <p:spPr>
            <a:xfrm>
              <a:off x="4045539"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70" name="pl142"/>
            <p:cNvSpPr/>
            <p:nvPr/>
          </p:nvSpPr>
          <p:spPr>
            <a:xfrm>
              <a:off x="4444205"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71" name="pl143"/>
            <p:cNvSpPr/>
            <p:nvPr/>
          </p:nvSpPr>
          <p:spPr>
            <a:xfrm>
              <a:off x="4842872"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72" name="pl144"/>
            <p:cNvSpPr/>
            <p:nvPr/>
          </p:nvSpPr>
          <p:spPr>
            <a:xfrm>
              <a:off x="5241539"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73" name="tx145"/>
            <p:cNvSpPr/>
            <p:nvPr/>
          </p:nvSpPr>
          <p:spPr>
            <a:xfrm>
              <a:off x="3576241" y="1013709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50</a:t>
              </a:r>
            </a:p>
          </p:txBody>
        </p:sp>
        <p:sp>
          <p:nvSpPr>
            <p:cNvPr id="774" name="tx146"/>
            <p:cNvSpPr/>
            <p:nvPr/>
          </p:nvSpPr>
          <p:spPr>
            <a:xfrm>
              <a:off x="3939592" y="1013709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100</a:t>
              </a:r>
            </a:p>
          </p:txBody>
        </p:sp>
        <p:sp>
          <p:nvSpPr>
            <p:cNvPr id="775" name="tx147"/>
            <p:cNvSpPr/>
            <p:nvPr/>
          </p:nvSpPr>
          <p:spPr>
            <a:xfrm>
              <a:off x="4338258" y="1013709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150</a:t>
              </a:r>
            </a:p>
          </p:txBody>
        </p:sp>
        <p:sp>
          <p:nvSpPr>
            <p:cNvPr id="776" name="tx148"/>
            <p:cNvSpPr/>
            <p:nvPr/>
          </p:nvSpPr>
          <p:spPr>
            <a:xfrm>
              <a:off x="4736925" y="1013709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200</a:t>
              </a:r>
            </a:p>
          </p:txBody>
        </p:sp>
        <p:sp>
          <p:nvSpPr>
            <p:cNvPr id="777" name="tx149"/>
            <p:cNvSpPr/>
            <p:nvPr/>
          </p:nvSpPr>
          <p:spPr>
            <a:xfrm>
              <a:off x="5135592" y="1013709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250</a:t>
              </a:r>
            </a:p>
          </p:txBody>
        </p:sp>
        <p:sp>
          <p:nvSpPr>
            <p:cNvPr id="778" name="tx150"/>
            <p:cNvSpPr/>
            <p:nvPr/>
          </p:nvSpPr>
          <p:spPr>
            <a:xfrm>
              <a:off x="1187650" y="6250748"/>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779"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780"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781"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Fiji</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3214267" cy="3131794"/>
            </a:xfrm>
            <a:prstGeom prst="rect">
              <a:avLst/>
            </a:prstGeom>
            <a:solidFill>
              <a:srgbClr val="FFFFFF">
                <a:alpha val="100000"/>
              </a:srgbClr>
            </a:solidFill>
          </p:spPr>
          <p:txBody>
            <a:bodyPr/>
            <a:lstStyle/>
            <a:p/>
          </p:txBody>
        </p:sp>
        <p:sp>
          <p:nvSpPr>
            <p:cNvPr id="7" name="pl6"/>
            <p:cNvSpPr/>
            <p:nvPr/>
          </p:nvSpPr>
          <p:spPr>
            <a:xfrm>
              <a:off x="1899869" y="464464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8" name="pl7"/>
            <p:cNvSpPr/>
            <p:nvPr/>
          </p:nvSpPr>
          <p:spPr>
            <a:xfrm>
              <a:off x="1899869" y="336322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9" name="pl8"/>
            <p:cNvSpPr/>
            <p:nvPr/>
          </p:nvSpPr>
          <p:spPr>
            <a:xfrm>
              <a:off x="189986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0" name="pl9"/>
            <p:cNvSpPr/>
            <p:nvPr/>
          </p:nvSpPr>
          <p:spPr>
            <a:xfrm>
              <a:off x="1899869" y="400393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1" name="pl10"/>
            <p:cNvSpPr/>
            <p:nvPr/>
          </p:nvSpPr>
          <p:spPr>
            <a:xfrm>
              <a:off x="1899869" y="272251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 name="rc11"/>
            <p:cNvSpPr/>
            <p:nvPr/>
          </p:nvSpPr>
          <p:spPr>
            <a:xfrm>
              <a:off x="193938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 name="rc12"/>
            <p:cNvSpPr/>
            <p:nvPr/>
          </p:nvSpPr>
          <p:spPr>
            <a:xfrm>
              <a:off x="193938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 name="rc13"/>
            <p:cNvSpPr/>
            <p:nvPr/>
          </p:nvSpPr>
          <p:spPr>
            <a:xfrm>
              <a:off x="193938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 name="rc14"/>
            <p:cNvSpPr/>
            <p:nvPr/>
          </p:nvSpPr>
          <p:spPr>
            <a:xfrm>
              <a:off x="1939388" y="4977817"/>
              <a:ext cx="237118" cy="30754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 name="rc15"/>
            <p:cNvSpPr/>
            <p:nvPr/>
          </p:nvSpPr>
          <p:spPr>
            <a:xfrm>
              <a:off x="220285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 name="rc16"/>
            <p:cNvSpPr/>
            <p:nvPr/>
          </p:nvSpPr>
          <p:spPr>
            <a:xfrm>
              <a:off x="220285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 name="rc17"/>
            <p:cNvSpPr/>
            <p:nvPr/>
          </p:nvSpPr>
          <p:spPr>
            <a:xfrm>
              <a:off x="220285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 name="rc18"/>
            <p:cNvSpPr/>
            <p:nvPr/>
          </p:nvSpPr>
          <p:spPr>
            <a:xfrm>
              <a:off x="2202853" y="4952188"/>
              <a:ext cx="237118" cy="3331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 name="rc19"/>
            <p:cNvSpPr/>
            <p:nvPr/>
          </p:nvSpPr>
          <p:spPr>
            <a:xfrm>
              <a:off x="246631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 name="rc20"/>
            <p:cNvSpPr/>
            <p:nvPr/>
          </p:nvSpPr>
          <p:spPr>
            <a:xfrm>
              <a:off x="246631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 name="rc21"/>
            <p:cNvSpPr/>
            <p:nvPr/>
          </p:nvSpPr>
          <p:spPr>
            <a:xfrm>
              <a:off x="246631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 name="rc22"/>
            <p:cNvSpPr/>
            <p:nvPr/>
          </p:nvSpPr>
          <p:spPr>
            <a:xfrm>
              <a:off x="2466318" y="5105959"/>
              <a:ext cx="237118" cy="17939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 name="rc23"/>
            <p:cNvSpPr/>
            <p:nvPr/>
          </p:nvSpPr>
          <p:spPr>
            <a:xfrm>
              <a:off x="2729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 name="rc24"/>
            <p:cNvSpPr/>
            <p:nvPr/>
          </p:nvSpPr>
          <p:spPr>
            <a:xfrm>
              <a:off x="272978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 name="rc25"/>
            <p:cNvSpPr/>
            <p:nvPr/>
          </p:nvSpPr>
          <p:spPr>
            <a:xfrm>
              <a:off x="272978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 name="rc26"/>
            <p:cNvSpPr/>
            <p:nvPr/>
          </p:nvSpPr>
          <p:spPr>
            <a:xfrm>
              <a:off x="2729782" y="5105959"/>
              <a:ext cx="237118" cy="17939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 name="rc27"/>
            <p:cNvSpPr/>
            <p:nvPr/>
          </p:nvSpPr>
          <p:spPr>
            <a:xfrm>
              <a:off x="299324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 name="rc28"/>
            <p:cNvSpPr/>
            <p:nvPr/>
          </p:nvSpPr>
          <p:spPr>
            <a:xfrm>
              <a:off x="299324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0" name="rc29"/>
            <p:cNvSpPr/>
            <p:nvPr/>
          </p:nvSpPr>
          <p:spPr>
            <a:xfrm>
              <a:off x="299324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1" name="rc30"/>
            <p:cNvSpPr/>
            <p:nvPr/>
          </p:nvSpPr>
          <p:spPr>
            <a:xfrm>
              <a:off x="2993247" y="5080330"/>
              <a:ext cx="237118" cy="20502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2" name="rc31"/>
            <p:cNvSpPr/>
            <p:nvPr/>
          </p:nvSpPr>
          <p:spPr>
            <a:xfrm>
              <a:off x="325671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3" name="rc32"/>
            <p:cNvSpPr/>
            <p:nvPr/>
          </p:nvSpPr>
          <p:spPr>
            <a:xfrm>
              <a:off x="325671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4" name="rc33"/>
            <p:cNvSpPr/>
            <p:nvPr/>
          </p:nvSpPr>
          <p:spPr>
            <a:xfrm>
              <a:off x="325671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5" name="rc34"/>
            <p:cNvSpPr/>
            <p:nvPr/>
          </p:nvSpPr>
          <p:spPr>
            <a:xfrm>
              <a:off x="3256711" y="5208472"/>
              <a:ext cx="237118" cy="7688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6" name="rc35"/>
            <p:cNvSpPr/>
            <p:nvPr/>
          </p:nvSpPr>
          <p:spPr>
            <a:xfrm>
              <a:off x="352017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7" name="rc36"/>
            <p:cNvSpPr/>
            <p:nvPr/>
          </p:nvSpPr>
          <p:spPr>
            <a:xfrm>
              <a:off x="352017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8" name="rc37"/>
            <p:cNvSpPr/>
            <p:nvPr/>
          </p:nvSpPr>
          <p:spPr>
            <a:xfrm>
              <a:off x="352017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9" name="rc38"/>
            <p:cNvSpPr/>
            <p:nvPr/>
          </p:nvSpPr>
          <p:spPr>
            <a:xfrm>
              <a:off x="3520176" y="2876285"/>
              <a:ext cx="237118" cy="24090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0" name="rc39"/>
            <p:cNvSpPr/>
            <p:nvPr/>
          </p:nvSpPr>
          <p:spPr>
            <a:xfrm>
              <a:off x="378364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1" name="rc40"/>
            <p:cNvSpPr/>
            <p:nvPr/>
          </p:nvSpPr>
          <p:spPr>
            <a:xfrm>
              <a:off x="378364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 name="rc41"/>
            <p:cNvSpPr/>
            <p:nvPr/>
          </p:nvSpPr>
          <p:spPr>
            <a:xfrm>
              <a:off x="3783640" y="5259729"/>
              <a:ext cx="237118" cy="2562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3" name="rc42"/>
            <p:cNvSpPr/>
            <p:nvPr/>
          </p:nvSpPr>
          <p:spPr>
            <a:xfrm>
              <a:off x="3783640" y="2978799"/>
              <a:ext cx="237118" cy="22809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4" name="rc43"/>
            <p:cNvSpPr/>
            <p:nvPr/>
          </p:nvSpPr>
          <p:spPr>
            <a:xfrm>
              <a:off x="404710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5" name="rc44"/>
            <p:cNvSpPr/>
            <p:nvPr/>
          </p:nvSpPr>
          <p:spPr>
            <a:xfrm>
              <a:off x="404710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 name="rc45"/>
            <p:cNvSpPr/>
            <p:nvPr/>
          </p:nvSpPr>
          <p:spPr>
            <a:xfrm>
              <a:off x="404710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7" name="rc46"/>
            <p:cNvSpPr/>
            <p:nvPr/>
          </p:nvSpPr>
          <p:spPr>
            <a:xfrm>
              <a:off x="4047105" y="3927051"/>
              <a:ext cx="237118" cy="135830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8" name="rc47"/>
            <p:cNvSpPr/>
            <p:nvPr/>
          </p:nvSpPr>
          <p:spPr>
            <a:xfrm>
              <a:off x="431057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9" name="rc48"/>
            <p:cNvSpPr/>
            <p:nvPr/>
          </p:nvSpPr>
          <p:spPr>
            <a:xfrm>
              <a:off x="431057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0" name="rc49"/>
            <p:cNvSpPr/>
            <p:nvPr/>
          </p:nvSpPr>
          <p:spPr>
            <a:xfrm>
              <a:off x="431057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1" name="rc50"/>
            <p:cNvSpPr/>
            <p:nvPr/>
          </p:nvSpPr>
          <p:spPr>
            <a:xfrm>
              <a:off x="4310570" y="4772789"/>
              <a:ext cx="237118" cy="5125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2" name="rc51"/>
            <p:cNvSpPr/>
            <p:nvPr/>
          </p:nvSpPr>
          <p:spPr>
            <a:xfrm>
              <a:off x="457403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3" name="rc52"/>
            <p:cNvSpPr/>
            <p:nvPr/>
          </p:nvSpPr>
          <p:spPr>
            <a:xfrm>
              <a:off x="457403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4" name="rc53"/>
            <p:cNvSpPr/>
            <p:nvPr/>
          </p:nvSpPr>
          <p:spPr>
            <a:xfrm>
              <a:off x="4574034" y="5208472"/>
              <a:ext cx="237118" cy="7688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5" name="rc54"/>
            <p:cNvSpPr/>
            <p:nvPr/>
          </p:nvSpPr>
          <p:spPr>
            <a:xfrm>
              <a:off x="4574034" y="4619019"/>
              <a:ext cx="237118" cy="5894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6" name="rc55"/>
            <p:cNvSpPr/>
            <p:nvPr/>
          </p:nvSpPr>
          <p:spPr>
            <a:xfrm>
              <a:off x="483749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7" name="rc56"/>
            <p:cNvSpPr/>
            <p:nvPr/>
          </p:nvSpPr>
          <p:spPr>
            <a:xfrm>
              <a:off x="483749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8" name="rc57"/>
            <p:cNvSpPr/>
            <p:nvPr/>
          </p:nvSpPr>
          <p:spPr>
            <a:xfrm>
              <a:off x="483749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9" name="rc58"/>
            <p:cNvSpPr/>
            <p:nvPr/>
          </p:nvSpPr>
          <p:spPr>
            <a:xfrm>
              <a:off x="4837499" y="4926560"/>
              <a:ext cx="237118" cy="3587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0" name="pg59"/>
            <p:cNvSpPr/>
            <p:nvPr/>
          </p:nvSpPr>
          <p:spPr>
            <a:xfrm>
              <a:off x="2750746"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1" name="tx60"/>
            <p:cNvSpPr/>
            <p:nvPr/>
          </p:nvSpPr>
          <p:spPr>
            <a:xfrm>
              <a:off x="2875628"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4 case(s)</a:t>
              </a:r>
            </a:p>
          </p:txBody>
        </p:sp>
        <p:sp>
          <p:nvSpPr>
            <p:cNvPr id="62" name="pg61"/>
            <p:cNvSpPr/>
            <p:nvPr/>
          </p:nvSpPr>
          <p:spPr>
            <a:xfrm>
              <a:off x="3001214" y="2394471"/>
              <a:ext cx="1011576" cy="311602"/>
            </a:xfrm>
            <a:custGeom>
              <a:avLst/>
              <a:pathLst>
                <a:path w="1011576" h="311602">
                  <a:moveTo>
                    <a:pt x="26017" y="311602"/>
                  </a:moveTo>
                  <a:lnTo>
                    <a:pt x="985559" y="311602"/>
                  </a:lnTo>
                  <a:lnTo>
                    <a:pt x="984511" y="311581"/>
                  </a:lnTo>
                  <a:lnTo>
                    <a:pt x="988695" y="311412"/>
                  </a:lnTo>
                  <a:lnTo>
                    <a:pt x="992797" y="310575"/>
                  </a:lnTo>
                  <a:lnTo>
                    <a:pt x="996712" y="309090"/>
                  </a:lnTo>
                  <a:lnTo>
                    <a:pt x="1000338" y="306996"/>
                  </a:lnTo>
                  <a:lnTo>
                    <a:pt x="1003582" y="304348"/>
                  </a:lnTo>
                  <a:lnTo>
                    <a:pt x="1006358" y="301214"/>
                  </a:lnTo>
                  <a:lnTo>
                    <a:pt x="1008596" y="297675"/>
                  </a:lnTo>
                  <a:lnTo>
                    <a:pt x="1010237" y="293823"/>
                  </a:lnTo>
                  <a:lnTo>
                    <a:pt x="1011239" y="289758"/>
                  </a:lnTo>
                  <a:lnTo>
                    <a:pt x="1011576" y="285585"/>
                  </a:lnTo>
                  <a:lnTo>
                    <a:pt x="1011576" y="26017"/>
                  </a:lnTo>
                  <a:lnTo>
                    <a:pt x="1011239" y="21843"/>
                  </a:lnTo>
                  <a:lnTo>
                    <a:pt x="1010237" y="17778"/>
                  </a:lnTo>
                  <a:lnTo>
                    <a:pt x="1008596" y="13926"/>
                  </a:lnTo>
                  <a:lnTo>
                    <a:pt x="1006358" y="10387"/>
                  </a:lnTo>
                  <a:lnTo>
                    <a:pt x="1003582" y="7253"/>
                  </a:lnTo>
                  <a:lnTo>
                    <a:pt x="1000338" y="4605"/>
                  </a:lnTo>
                  <a:lnTo>
                    <a:pt x="996712" y="2511"/>
                  </a:lnTo>
                  <a:lnTo>
                    <a:pt x="992797" y="1027"/>
                  </a:lnTo>
                  <a:lnTo>
                    <a:pt x="988695" y="189"/>
                  </a:lnTo>
                  <a:lnTo>
                    <a:pt x="9855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3" name="tx62"/>
            <p:cNvSpPr/>
            <p:nvPr/>
          </p:nvSpPr>
          <p:spPr>
            <a:xfrm>
              <a:off x="3105283" y="2469815"/>
              <a:ext cx="803439" cy="132189"/>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Not reported</a:t>
              </a:r>
            </a:p>
          </p:txBody>
        </p:sp>
        <p:sp>
          <p:nvSpPr>
            <p:cNvPr id="64" name="rc63"/>
            <p:cNvSpPr/>
            <p:nvPr/>
          </p:nvSpPr>
          <p:spPr>
            <a:xfrm>
              <a:off x="1899869" y="2153563"/>
              <a:ext cx="3214267" cy="3131794"/>
            </a:xfrm>
            <a:prstGeom prst="rect">
              <a:avLst/>
            </a:prstGeom>
            <a:ln w="13550" cap="rnd">
              <a:solidFill>
                <a:srgbClr val="333333">
                  <a:alpha val="100000"/>
                </a:srgbClr>
              </a:solidFill>
              <a:prstDash val="solid"/>
              <a:round/>
            </a:ln>
          </p:spPr>
          <p:txBody>
            <a:bodyPr/>
            <a:lstStyle/>
            <a:p/>
          </p:txBody>
        </p:sp>
        <p:sp>
          <p:nvSpPr>
            <p:cNvPr id="65" name="rc64"/>
            <p:cNvSpPr/>
            <p:nvPr/>
          </p:nvSpPr>
          <p:spPr>
            <a:xfrm>
              <a:off x="5114136" y="2153563"/>
              <a:ext cx="3214267" cy="3131794"/>
            </a:xfrm>
            <a:prstGeom prst="rect">
              <a:avLst/>
            </a:prstGeom>
            <a:solidFill>
              <a:srgbClr val="FFFFFF">
                <a:alpha val="100000"/>
              </a:srgbClr>
            </a:solidFill>
          </p:spPr>
          <p:txBody>
            <a:bodyPr/>
            <a:lstStyle/>
            <a:p/>
          </p:txBody>
        </p:sp>
        <p:sp>
          <p:nvSpPr>
            <p:cNvPr id="66" name="pl65"/>
            <p:cNvSpPr/>
            <p:nvPr/>
          </p:nvSpPr>
          <p:spPr>
            <a:xfrm>
              <a:off x="5114136" y="464464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7" name="pl66"/>
            <p:cNvSpPr/>
            <p:nvPr/>
          </p:nvSpPr>
          <p:spPr>
            <a:xfrm>
              <a:off x="5114136" y="336322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8" name="pl67"/>
            <p:cNvSpPr/>
            <p:nvPr/>
          </p:nvSpPr>
          <p:spPr>
            <a:xfrm>
              <a:off x="5114136"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69" name="pl68"/>
            <p:cNvSpPr/>
            <p:nvPr/>
          </p:nvSpPr>
          <p:spPr>
            <a:xfrm>
              <a:off x="5114136" y="400393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0" name="pl69"/>
            <p:cNvSpPr/>
            <p:nvPr/>
          </p:nvSpPr>
          <p:spPr>
            <a:xfrm>
              <a:off x="5114136" y="272251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1" name="rc70"/>
            <p:cNvSpPr/>
            <p:nvPr/>
          </p:nvSpPr>
          <p:spPr>
            <a:xfrm>
              <a:off x="515365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2" name="rc71"/>
            <p:cNvSpPr/>
            <p:nvPr/>
          </p:nvSpPr>
          <p:spPr>
            <a:xfrm>
              <a:off x="515365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3" name="rc72"/>
            <p:cNvSpPr/>
            <p:nvPr/>
          </p:nvSpPr>
          <p:spPr>
            <a:xfrm>
              <a:off x="515365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4" name="rc73"/>
            <p:cNvSpPr/>
            <p:nvPr/>
          </p:nvSpPr>
          <p:spPr>
            <a:xfrm>
              <a:off x="5153656" y="4849674"/>
              <a:ext cx="237118" cy="4356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5" name="rc74"/>
            <p:cNvSpPr/>
            <p:nvPr/>
          </p:nvSpPr>
          <p:spPr>
            <a:xfrm>
              <a:off x="541712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6" name="rc75"/>
            <p:cNvSpPr/>
            <p:nvPr/>
          </p:nvSpPr>
          <p:spPr>
            <a:xfrm>
              <a:off x="541712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7" name="rc76"/>
            <p:cNvSpPr/>
            <p:nvPr/>
          </p:nvSpPr>
          <p:spPr>
            <a:xfrm>
              <a:off x="541712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8" name="rc77"/>
            <p:cNvSpPr/>
            <p:nvPr/>
          </p:nvSpPr>
          <p:spPr>
            <a:xfrm>
              <a:off x="5417121" y="4952188"/>
              <a:ext cx="237118" cy="3331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9" name="rc78"/>
            <p:cNvSpPr/>
            <p:nvPr/>
          </p:nvSpPr>
          <p:spPr>
            <a:xfrm>
              <a:off x="568058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0" name="rc79"/>
            <p:cNvSpPr/>
            <p:nvPr/>
          </p:nvSpPr>
          <p:spPr>
            <a:xfrm>
              <a:off x="568058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1" name="rc80"/>
            <p:cNvSpPr/>
            <p:nvPr/>
          </p:nvSpPr>
          <p:spPr>
            <a:xfrm>
              <a:off x="568058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2" name="rc81"/>
            <p:cNvSpPr/>
            <p:nvPr/>
          </p:nvSpPr>
          <p:spPr>
            <a:xfrm>
              <a:off x="5680585" y="5029073"/>
              <a:ext cx="237118" cy="2562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3" name="rc82"/>
            <p:cNvSpPr/>
            <p:nvPr/>
          </p:nvSpPr>
          <p:spPr>
            <a:xfrm>
              <a:off x="594405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594405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594405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5944050" y="5029073"/>
              <a:ext cx="237118" cy="2562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620751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620751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620751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6207514" y="4900931"/>
              <a:ext cx="237118" cy="3844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647097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647097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647097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6470979" y="4849674"/>
              <a:ext cx="237118" cy="4356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673444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673444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673444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6734443" y="5029073"/>
              <a:ext cx="237118" cy="2562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rc98"/>
            <p:cNvSpPr/>
            <p:nvPr/>
          </p:nvSpPr>
          <p:spPr>
            <a:xfrm>
              <a:off x="699790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699790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699790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6997908" y="4875303"/>
              <a:ext cx="237118" cy="4100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rc102"/>
            <p:cNvSpPr/>
            <p:nvPr/>
          </p:nvSpPr>
          <p:spPr>
            <a:xfrm>
              <a:off x="726137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4" name="rc103"/>
            <p:cNvSpPr/>
            <p:nvPr/>
          </p:nvSpPr>
          <p:spPr>
            <a:xfrm>
              <a:off x="726137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5" name="rc104"/>
            <p:cNvSpPr/>
            <p:nvPr/>
          </p:nvSpPr>
          <p:spPr>
            <a:xfrm>
              <a:off x="726137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6" name="rc105"/>
            <p:cNvSpPr/>
            <p:nvPr/>
          </p:nvSpPr>
          <p:spPr>
            <a:xfrm>
              <a:off x="7261373" y="4900931"/>
              <a:ext cx="237118" cy="3844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7" name="rc106"/>
            <p:cNvSpPr/>
            <p:nvPr/>
          </p:nvSpPr>
          <p:spPr>
            <a:xfrm>
              <a:off x="752483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8" name="rc107"/>
            <p:cNvSpPr/>
            <p:nvPr/>
          </p:nvSpPr>
          <p:spPr>
            <a:xfrm>
              <a:off x="752483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9" name="rc108"/>
            <p:cNvSpPr/>
            <p:nvPr/>
          </p:nvSpPr>
          <p:spPr>
            <a:xfrm>
              <a:off x="752483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0" name="rc109"/>
            <p:cNvSpPr/>
            <p:nvPr/>
          </p:nvSpPr>
          <p:spPr>
            <a:xfrm>
              <a:off x="7524837" y="4619019"/>
              <a:ext cx="237118" cy="6663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1" name="rc110"/>
            <p:cNvSpPr/>
            <p:nvPr/>
          </p:nvSpPr>
          <p:spPr>
            <a:xfrm>
              <a:off x="778830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2" name="rc111"/>
            <p:cNvSpPr/>
            <p:nvPr/>
          </p:nvSpPr>
          <p:spPr>
            <a:xfrm>
              <a:off x="778830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3" name="rc112"/>
            <p:cNvSpPr/>
            <p:nvPr/>
          </p:nvSpPr>
          <p:spPr>
            <a:xfrm>
              <a:off x="778830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4" name="rc113"/>
            <p:cNvSpPr/>
            <p:nvPr/>
          </p:nvSpPr>
          <p:spPr>
            <a:xfrm>
              <a:off x="7788302" y="4747161"/>
              <a:ext cx="237118" cy="53819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5" name="rc114"/>
            <p:cNvSpPr/>
            <p:nvPr/>
          </p:nvSpPr>
          <p:spPr>
            <a:xfrm>
              <a:off x="805176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6" name="rc115"/>
            <p:cNvSpPr/>
            <p:nvPr/>
          </p:nvSpPr>
          <p:spPr>
            <a:xfrm>
              <a:off x="805176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7" name="rc116"/>
            <p:cNvSpPr/>
            <p:nvPr/>
          </p:nvSpPr>
          <p:spPr>
            <a:xfrm>
              <a:off x="805176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8" name="rc117"/>
            <p:cNvSpPr/>
            <p:nvPr/>
          </p:nvSpPr>
          <p:spPr>
            <a:xfrm>
              <a:off x="8051766" y="4824046"/>
              <a:ext cx="237118" cy="46131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9" name="pg118"/>
            <p:cNvSpPr/>
            <p:nvPr/>
          </p:nvSpPr>
          <p:spPr>
            <a:xfrm>
              <a:off x="5965013"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0" name="tx119"/>
            <p:cNvSpPr/>
            <p:nvPr/>
          </p:nvSpPr>
          <p:spPr>
            <a:xfrm>
              <a:off x="6089896"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121" name="pg120"/>
            <p:cNvSpPr/>
            <p:nvPr/>
          </p:nvSpPr>
          <p:spPr>
            <a:xfrm>
              <a:off x="6215482" y="2394471"/>
              <a:ext cx="1011576" cy="311602"/>
            </a:xfrm>
            <a:custGeom>
              <a:avLst/>
              <a:pathLst>
                <a:path w="1011576" h="311602">
                  <a:moveTo>
                    <a:pt x="26017" y="311602"/>
                  </a:moveTo>
                  <a:lnTo>
                    <a:pt x="985559" y="311602"/>
                  </a:lnTo>
                  <a:lnTo>
                    <a:pt x="984511" y="311581"/>
                  </a:lnTo>
                  <a:lnTo>
                    <a:pt x="988695" y="311412"/>
                  </a:lnTo>
                  <a:lnTo>
                    <a:pt x="992797" y="310575"/>
                  </a:lnTo>
                  <a:lnTo>
                    <a:pt x="996712" y="309090"/>
                  </a:lnTo>
                  <a:lnTo>
                    <a:pt x="1000338" y="306996"/>
                  </a:lnTo>
                  <a:lnTo>
                    <a:pt x="1003582" y="304348"/>
                  </a:lnTo>
                  <a:lnTo>
                    <a:pt x="1006358" y="301214"/>
                  </a:lnTo>
                  <a:lnTo>
                    <a:pt x="1008596" y="297675"/>
                  </a:lnTo>
                  <a:lnTo>
                    <a:pt x="1010237" y="293823"/>
                  </a:lnTo>
                  <a:lnTo>
                    <a:pt x="1011239" y="289758"/>
                  </a:lnTo>
                  <a:lnTo>
                    <a:pt x="1011576" y="285585"/>
                  </a:lnTo>
                  <a:lnTo>
                    <a:pt x="1011576" y="26017"/>
                  </a:lnTo>
                  <a:lnTo>
                    <a:pt x="1011239" y="21843"/>
                  </a:lnTo>
                  <a:lnTo>
                    <a:pt x="1010237" y="17778"/>
                  </a:lnTo>
                  <a:lnTo>
                    <a:pt x="1008596" y="13926"/>
                  </a:lnTo>
                  <a:lnTo>
                    <a:pt x="1006358" y="10387"/>
                  </a:lnTo>
                  <a:lnTo>
                    <a:pt x="1003582" y="7253"/>
                  </a:lnTo>
                  <a:lnTo>
                    <a:pt x="1000338" y="4605"/>
                  </a:lnTo>
                  <a:lnTo>
                    <a:pt x="996712" y="2511"/>
                  </a:lnTo>
                  <a:lnTo>
                    <a:pt x="992797" y="1027"/>
                  </a:lnTo>
                  <a:lnTo>
                    <a:pt x="988695" y="189"/>
                  </a:lnTo>
                  <a:lnTo>
                    <a:pt x="9855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2" name="tx121"/>
            <p:cNvSpPr/>
            <p:nvPr/>
          </p:nvSpPr>
          <p:spPr>
            <a:xfrm>
              <a:off x="6319551" y="2469815"/>
              <a:ext cx="803439" cy="132189"/>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Not reported</a:t>
              </a:r>
            </a:p>
          </p:txBody>
        </p:sp>
        <p:sp>
          <p:nvSpPr>
            <p:cNvPr id="123" name="rc122"/>
            <p:cNvSpPr/>
            <p:nvPr/>
          </p:nvSpPr>
          <p:spPr>
            <a:xfrm>
              <a:off x="5114136" y="2153563"/>
              <a:ext cx="3214267" cy="3131794"/>
            </a:xfrm>
            <a:prstGeom prst="rect">
              <a:avLst/>
            </a:prstGeom>
            <a:ln w="13550" cap="rnd">
              <a:solidFill>
                <a:srgbClr val="333333">
                  <a:alpha val="100000"/>
                </a:srgbClr>
              </a:solidFill>
              <a:prstDash val="solid"/>
              <a:round/>
            </a:ln>
          </p:spPr>
          <p:txBody>
            <a:bodyPr/>
            <a:lstStyle/>
            <a:p/>
          </p:txBody>
        </p:sp>
        <p:sp>
          <p:nvSpPr>
            <p:cNvPr id="124" name="rc123"/>
            <p:cNvSpPr/>
            <p:nvPr/>
          </p:nvSpPr>
          <p:spPr>
            <a:xfrm>
              <a:off x="8328404" y="2153563"/>
              <a:ext cx="3214267" cy="3131794"/>
            </a:xfrm>
            <a:prstGeom prst="rect">
              <a:avLst/>
            </a:prstGeom>
            <a:solidFill>
              <a:srgbClr val="FFFFFF">
                <a:alpha val="100000"/>
              </a:srgbClr>
            </a:solidFill>
          </p:spPr>
          <p:txBody>
            <a:bodyPr/>
            <a:lstStyle/>
            <a:p/>
          </p:txBody>
        </p:sp>
        <p:sp>
          <p:nvSpPr>
            <p:cNvPr id="125" name="pl124"/>
            <p:cNvSpPr/>
            <p:nvPr/>
          </p:nvSpPr>
          <p:spPr>
            <a:xfrm>
              <a:off x="8328404" y="464464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6" name="pl125"/>
            <p:cNvSpPr/>
            <p:nvPr/>
          </p:nvSpPr>
          <p:spPr>
            <a:xfrm>
              <a:off x="8328404" y="336322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7" name="pl126"/>
            <p:cNvSpPr/>
            <p:nvPr/>
          </p:nvSpPr>
          <p:spPr>
            <a:xfrm>
              <a:off x="8328404"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8" name="pl127"/>
            <p:cNvSpPr/>
            <p:nvPr/>
          </p:nvSpPr>
          <p:spPr>
            <a:xfrm>
              <a:off x="8328404" y="400393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9" name="pl128"/>
            <p:cNvSpPr/>
            <p:nvPr/>
          </p:nvSpPr>
          <p:spPr>
            <a:xfrm>
              <a:off x="8328404" y="272251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0" name="rc129"/>
            <p:cNvSpPr/>
            <p:nvPr/>
          </p:nvSpPr>
          <p:spPr>
            <a:xfrm>
              <a:off x="836792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1" name="rc130"/>
            <p:cNvSpPr/>
            <p:nvPr/>
          </p:nvSpPr>
          <p:spPr>
            <a:xfrm>
              <a:off x="836792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2" name="rc131"/>
            <p:cNvSpPr/>
            <p:nvPr/>
          </p:nvSpPr>
          <p:spPr>
            <a:xfrm>
              <a:off x="836792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3" name="rc132"/>
            <p:cNvSpPr/>
            <p:nvPr/>
          </p:nvSpPr>
          <p:spPr>
            <a:xfrm>
              <a:off x="8367924" y="4619019"/>
              <a:ext cx="237118" cy="6663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4" name="rc133"/>
            <p:cNvSpPr/>
            <p:nvPr/>
          </p:nvSpPr>
          <p:spPr>
            <a:xfrm>
              <a:off x="863138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5" name="rc134"/>
            <p:cNvSpPr/>
            <p:nvPr/>
          </p:nvSpPr>
          <p:spPr>
            <a:xfrm>
              <a:off x="863138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6" name="rc135"/>
            <p:cNvSpPr/>
            <p:nvPr/>
          </p:nvSpPr>
          <p:spPr>
            <a:xfrm>
              <a:off x="863138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7" name="rc136"/>
            <p:cNvSpPr/>
            <p:nvPr/>
          </p:nvSpPr>
          <p:spPr>
            <a:xfrm>
              <a:off x="8631388" y="4413991"/>
              <a:ext cx="237118" cy="87136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8" name="rc137"/>
            <p:cNvSpPr/>
            <p:nvPr/>
          </p:nvSpPr>
          <p:spPr>
            <a:xfrm>
              <a:off x="889485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9" name="rc138"/>
            <p:cNvSpPr/>
            <p:nvPr/>
          </p:nvSpPr>
          <p:spPr>
            <a:xfrm>
              <a:off x="889485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0" name="rc139"/>
            <p:cNvSpPr/>
            <p:nvPr/>
          </p:nvSpPr>
          <p:spPr>
            <a:xfrm>
              <a:off x="889485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1" name="rc140"/>
            <p:cNvSpPr/>
            <p:nvPr/>
          </p:nvSpPr>
          <p:spPr>
            <a:xfrm>
              <a:off x="8894853" y="4337106"/>
              <a:ext cx="237118" cy="94825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2" name="rc141"/>
            <p:cNvSpPr/>
            <p:nvPr/>
          </p:nvSpPr>
          <p:spPr>
            <a:xfrm>
              <a:off x="915831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3" name="rc142"/>
            <p:cNvSpPr/>
            <p:nvPr/>
          </p:nvSpPr>
          <p:spPr>
            <a:xfrm>
              <a:off x="915831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4" name="rc143"/>
            <p:cNvSpPr/>
            <p:nvPr/>
          </p:nvSpPr>
          <p:spPr>
            <a:xfrm>
              <a:off x="915831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5" name="rc144"/>
            <p:cNvSpPr/>
            <p:nvPr/>
          </p:nvSpPr>
          <p:spPr>
            <a:xfrm>
              <a:off x="9158317" y="4465248"/>
              <a:ext cx="237118" cy="82010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6" name="rc145"/>
            <p:cNvSpPr/>
            <p:nvPr/>
          </p:nvSpPr>
          <p:spPr>
            <a:xfrm>
              <a:off x="9421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7" name="rc146"/>
            <p:cNvSpPr/>
            <p:nvPr/>
          </p:nvSpPr>
          <p:spPr>
            <a:xfrm>
              <a:off x="942178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8" name="rc147"/>
            <p:cNvSpPr/>
            <p:nvPr/>
          </p:nvSpPr>
          <p:spPr>
            <a:xfrm>
              <a:off x="942178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9" name="rc148"/>
            <p:cNvSpPr/>
            <p:nvPr/>
          </p:nvSpPr>
          <p:spPr>
            <a:xfrm>
              <a:off x="9421782" y="4900931"/>
              <a:ext cx="237118" cy="3844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0" name="rc149"/>
            <p:cNvSpPr/>
            <p:nvPr/>
          </p:nvSpPr>
          <p:spPr>
            <a:xfrm>
              <a:off x="968524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1" name="rc150"/>
            <p:cNvSpPr/>
            <p:nvPr/>
          </p:nvSpPr>
          <p:spPr>
            <a:xfrm>
              <a:off x="968524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2" name="rc151"/>
            <p:cNvSpPr/>
            <p:nvPr/>
          </p:nvSpPr>
          <p:spPr>
            <a:xfrm>
              <a:off x="968524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3" name="rc152"/>
            <p:cNvSpPr/>
            <p:nvPr/>
          </p:nvSpPr>
          <p:spPr>
            <a:xfrm>
              <a:off x="9685247" y="5080330"/>
              <a:ext cx="237118" cy="20502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4" name="rc153"/>
            <p:cNvSpPr/>
            <p:nvPr/>
          </p:nvSpPr>
          <p:spPr>
            <a:xfrm>
              <a:off x="994871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5" name="rc154"/>
            <p:cNvSpPr/>
            <p:nvPr/>
          </p:nvSpPr>
          <p:spPr>
            <a:xfrm>
              <a:off x="994871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6" name="rc155"/>
            <p:cNvSpPr/>
            <p:nvPr/>
          </p:nvSpPr>
          <p:spPr>
            <a:xfrm>
              <a:off x="994871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7" name="rc156"/>
            <p:cNvSpPr/>
            <p:nvPr/>
          </p:nvSpPr>
          <p:spPr>
            <a:xfrm>
              <a:off x="9948711" y="4977817"/>
              <a:ext cx="237118" cy="30754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8" name="rc157"/>
            <p:cNvSpPr/>
            <p:nvPr/>
          </p:nvSpPr>
          <p:spPr>
            <a:xfrm>
              <a:off x="1021217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9" name="rc158"/>
            <p:cNvSpPr/>
            <p:nvPr/>
          </p:nvSpPr>
          <p:spPr>
            <a:xfrm>
              <a:off x="1021217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0" name="rc159"/>
            <p:cNvSpPr/>
            <p:nvPr/>
          </p:nvSpPr>
          <p:spPr>
            <a:xfrm>
              <a:off x="1021217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1" name="rc160"/>
            <p:cNvSpPr/>
            <p:nvPr/>
          </p:nvSpPr>
          <p:spPr>
            <a:xfrm>
              <a:off x="10212176" y="4849674"/>
              <a:ext cx="237118" cy="4356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2" name="rc161"/>
            <p:cNvSpPr/>
            <p:nvPr/>
          </p:nvSpPr>
          <p:spPr>
            <a:xfrm>
              <a:off x="1047564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3" name="rc162"/>
            <p:cNvSpPr/>
            <p:nvPr/>
          </p:nvSpPr>
          <p:spPr>
            <a:xfrm>
              <a:off x="1047564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4" name="rc163"/>
            <p:cNvSpPr/>
            <p:nvPr/>
          </p:nvSpPr>
          <p:spPr>
            <a:xfrm>
              <a:off x="1047564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5" name="rc164"/>
            <p:cNvSpPr/>
            <p:nvPr/>
          </p:nvSpPr>
          <p:spPr>
            <a:xfrm>
              <a:off x="10475640" y="4772789"/>
              <a:ext cx="237118" cy="5125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6" name="rc165"/>
            <p:cNvSpPr/>
            <p:nvPr/>
          </p:nvSpPr>
          <p:spPr>
            <a:xfrm>
              <a:off x="1073910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7" name="rc166"/>
            <p:cNvSpPr/>
            <p:nvPr/>
          </p:nvSpPr>
          <p:spPr>
            <a:xfrm>
              <a:off x="1073910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8" name="rc167"/>
            <p:cNvSpPr/>
            <p:nvPr/>
          </p:nvSpPr>
          <p:spPr>
            <a:xfrm>
              <a:off x="1073910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9" name="rc168"/>
            <p:cNvSpPr/>
            <p:nvPr/>
          </p:nvSpPr>
          <p:spPr>
            <a:xfrm>
              <a:off x="10739105" y="4952188"/>
              <a:ext cx="237118" cy="3331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0" name="rc169"/>
            <p:cNvSpPr/>
            <p:nvPr/>
          </p:nvSpPr>
          <p:spPr>
            <a:xfrm>
              <a:off x="1100256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1" name="rc170"/>
            <p:cNvSpPr/>
            <p:nvPr/>
          </p:nvSpPr>
          <p:spPr>
            <a:xfrm>
              <a:off x="1100256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2" name="rc171"/>
            <p:cNvSpPr/>
            <p:nvPr/>
          </p:nvSpPr>
          <p:spPr>
            <a:xfrm>
              <a:off x="1100256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3" name="rc172"/>
            <p:cNvSpPr/>
            <p:nvPr/>
          </p:nvSpPr>
          <p:spPr>
            <a:xfrm>
              <a:off x="11002569" y="5003445"/>
              <a:ext cx="237118" cy="2819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4" name="rc173"/>
            <p:cNvSpPr/>
            <p:nvPr/>
          </p:nvSpPr>
          <p:spPr>
            <a:xfrm>
              <a:off x="1126603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5" name="rc174"/>
            <p:cNvSpPr/>
            <p:nvPr/>
          </p:nvSpPr>
          <p:spPr>
            <a:xfrm>
              <a:off x="1126603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6" name="rc175"/>
            <p:cNvSpPr/>
            <p:nvPr/>
          </p:nvSpPr>
          <p:spPr>
            <a:xfrm>
              <a:off x="1126603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7" name="rc176"/>
            <p:cNvSpPr/>
            <p:nvPr/>
          </p:nvSpPr>
          <p:spPr>
            <a:xfrm>
              <a:off x="11266034" y="4644647"/>
              <a:ext cx="237118" cy="6407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8" name="pg177"/>
            <p:cNvSpPr/>
            <p:nvPr/>
          </p:nvSpPr>
          <p:spPr>
            <a:xfrm>
              <a:off x="9179281"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79" name="tx178"/>
            <p:cNvSpPr/>
            <p:nvPr/>
          </p:nvSpPr>
          <p:spPr>
            <a:xfrm>
              <a:off x="9304163"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180" name="pg179"/>
            <p:cNvSpPr/>
            <p:nvPr/>
          </p:nvSpPr>
          <p:spPr>
            <a:xfrm>
              <a:off x="9429750" y="2394471"/>
              <a:ext cx="1011576" cy="311602"/>
            </a:xfrm>
            <a:custGeom>
              <a:avLst/>
              <a:pathLst>
                <a:path w="1011576" h="311602">
                  <a:moveTo>
                    <a:pt x="26017" y="311602"/>
                  </a:moveTo>
                  <a:lnTo>
                    <a:pt x="985559" y="311602"/>
                  </a:lnTo>
                  <a:lnTo>
                    <a:pt x="984511" y="311581"/>
                  </a:lnTo>
                  <a:lnTo>
                    <a:pt x="988695" y="311412"/>
                  </a:lnTo>
                  <a:lnTo>
                    <a:pt x="992797" y="310575"/>
                  </a:lnTo>
                  <a:lnTo>
                    <a:pt x="996712" y="309090"/>
                  </a:lnTo>
                  <a:lnTo>
                    <a:pt x="1000338" y="306996"/>
                  </a:lnTo>
                  <a:lnTo>
                    <a:pt x="1003582" y="304348"/>
                  </a:lnTo>
                  <a:lnTo>
                    <a:pt x="1006358" y="301214"/>
                  </a:lnTo>
                  <a:lnTo>
                    <a:pt x="1008596" y="297675"/>
                  </a:lnTo>
                  <a:lnTo>
                    <a:pt x="1010237" y="293823"/>
                  </a:lnTo>
                  <a:lnTo>
                    <a:pt x="1011239" y="289758"/>
                  </a:lnTo>
                  <a:lnTo>
                    <a:pt x="1011576" y="285585"/>
                  </a:lnTo>
                  <a:lnTo>
                    <a:pt x="1011576" y="26017"/>
                  </a:lnTo>
                  <a:lnTo>
                    <a:pt x="1011239" y="21843"/>
                  </a:lnTo>
                  <a:lnTo>
                    <a:pt x="1010237" y="17778"/>
                  </a:lnTo>
                  <a:lnTo>
                    <a:pt x="1008596" y="13926"/>
                  </a:lnTo>
                  <a:lnTo>
                    <a:pt x="1006358" y="10387"/>
                  </a:lnTo>
                  <a:lnTo>
                    <a:pt x="1003582" y="7253"/>
                  </a:lnTo>
                  <a:lnTo>
                    <a:pt x="1000338" y="4605"/>
                  </a:lnTo>
                  <a:lnTo>
                    <a:pt x="996712" y="2511"/>
                  </a:lnTo>
                  <a:lnTo>
                    <a:pt x="992797" y="1027"/>
                  </a:lnTo>
                  <a:lnTo>
                    <a:pt x="988695" y="189"/>
                  </a:lnTo>
                  <a:lnTo>
                    <a:pt x="9855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81" name="tx180"/>
            <p:cNvSpPr/>
            <p:nvPr/>
          </p:nvSpPr>
          <p:spPr>
            <a:xfrm>
              <a:off x="9533818" y="2469815"/>
              <a:ext cx="803439" cy="132189"/>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Not reported</a:t>
              </a:r>
            </a:p>
          </p:txBody>
        </p:sp>
        <p:sp>
          <p:nvSpPr>
            <p:cNvPr id="182" name="rc181"/>
            <p:cNvSpPr/>
            <p:nvPr/>
          </p:nvSpPr>
          <p:spPr>
            <a:xfrm>
              <a:off x="8328404" y="2153563"/>
              <a:ext cx="3214267" cy="3131794"/>
            </a:xfrm>
            <a:prstGeom prst="rect">
              <a:avLst/>
            </a:prstGeom>
            <a:ln w="13550" cap="rnd">
              <a:solidFill>
                <a:srgbClr val="333333">
                  <a:alpha val="100000"/>
                </a:srgbClr>
              </a:solidFill>
              <a:prstDash val="solid"/>
              <a:round/>
            </a:ln>
          </p:spPr>
          <p:txBody>
            <a:bodyPr/>
            <a:lstStyle/>
            <a:p/>
          </p:txBody>
        </p:sp>
        <p:sp>
          <p:nvSpPr>
            <p:cNvPr id="183" name="rc182"/>
            <p:cNvSpPr/>
            <p:nvPr/>
          </p:nvSpPr>
          <p:spPr>
            <a:xfrm>
              <a:off x="11542672" y="2153563"/>
              <a:ext cx="3214267" cy="3131794"/>
            </a:xfrm>
            <a:prstGeom prst="rect">
              <a:avLst/>
            </a:prstGeom>
            <a:solidFill>
              <a:srgbClr val="FFFFFF">
                <a:alpha val="100000"/>
              </a:srgbClr>
            </a:solidFill>
          </p:spPr>
          <p:txBody>
            <a:bodyPr/>
            <a:lstStyle/>
            <a:p/>
          </p:txBody>
        </p:sp>
        <p:sp>
          <p:nvSpPr>
            <p:cNvPr id="184" name="pl183"/>
            <p:cNvSpPr/>
            <p:nvPr/>
          </p:nvSpPr>
          <p:spPr>
            <a:xfrm>
              <a:off x="11542672" y="464464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85" name="pl184"/>
            <p:cNvSpPr/>
            <p:nvPr/>
          </p:nvSpPr>
          <p:spPr>
            <a:xfrm>
              <a:off x="11542672" y="336322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86" name="pl185"/>
            <p:cNvSpPr/>
            <p:nvPr/>
          </p:nvSpPr>
          <p:spPr>
            <a:xfrm>
              <a:off x="11542672"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87" name="pl186"/>
            <p:cNvSpPr/>
            <p:nvPr/>
          </p:nvSpPr>
          <p:spPr>
            <a:xfrm>
              <a:off x="11542672" y="400393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88" name="pl187"/>
            <p:cNvSpPr/>
            <p:nvPr/>
          </p:nvSpPr>
          <p:spPr>
            <a:xfrm>
              <a:off x="11542672" y="272251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89" name="rc188"/>
            <p:cNvSpPr/>
            <p:nvPr/>
          </p:nvSpPr>
          <p:spPr>
            <a:xfrm>
              <a:off x="1158219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0" name="rc189"/>
            <p:cNvSpPr/>
            <p:nvPr/>
          </p:nvSpPr>
          <p:spPr>
            <a:xfrm>
              <a:off x="1158219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1" name="rc190"/>
            <p:cNvSpPr/>
            <p:nvPr/>
          </p:nvSpPr>
          <p:spPr>
            <a:xfrm>
              <a:off x="1158219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2" name="rc191"/>
            <p:cNvSpPr/>
            <p:nvPr/>
          </p:nvSpPr>
          <p:spPr>
            <a:xfrm>
              <a:off x="11582191" y="4593390"/>
              <a:ext cx="237118" cy="6919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3" name="rc192"/>
            <p:cNvSpPr/>
            <p:nvPr/>
          </p:nvSpPr>
          <p:spPr>
            <a:xfrm>
              <a:off x="1184565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4" name="rc193"/>
            <p:cNvSpPr/>
            <p:nvPr/>
          </p:nvSpPr>
          <p:spPr>
            <a:xfrm>
              <a:off x="1184565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5" name="rc194"/>
            <p:cNvSpPr/>
            <p:nvPr/>
          </p:nvSpPr>
          <p:spPr>
            <a:xfrm>
              <a:off x="1184565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6" name="rc195"/>
            <p:cNvSpPr/>
            <p:nvPr/>
          </p:nvSpPr>
          <p:spPr>
            <a:xfrm>
              <a:off x="11845656" y="4926560"/>
              <a:ext cx="237118" cy="3587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7" name="rc196"/>
            <p:cNvSpPr/>
            <p:nvPr/>
          </p:nvSpPr>
          <p:spPr>
            <a:xfrm>
              <a:off x="1210912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8" name="rc197"/>
            <p:cNvSpPr/>
            <p:nvPr/>
          </p:nvSpPr>
          <p:spPr>
            <a:xfrm>
              <a:off x="1210912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9" name="rc198"/>
            <p:cNvSpPr/>
            <p:nvPr/>
          </p:nvSpPr>
          <p:spPr>
            <a:xfrm>
              <a:off x="1210912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0" name="rc199"/>
            <p:cNvSpPr/>
            <p:nvPr/>
          </p:nvSpPr>
          <p:spPr>
            <a:xfrm>
              <a:off x="12109121" y="4824046"/>
              <a:ext cx="237118" cy="46131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1" name="rc200"/>
            <p:cNvSpPr/>
            <p:nvPr/>
          </p:nvSpPr>
          <p:spPr>
            <a:xfrm>
              <a:off x="1237258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2" name="rc201"/>
            <p:cNvSpPr/>
            <p:nvPr/>
          </p:nvSpPr>
          <p:spPr>
            <a:xfrm>
              <a:off x="1237258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3" name="rc202"/>
            <p:cNvSpPr/>
            <p:nvPr/>
          </p:nvSpPr>
          <p:spPr>
            <a:xfrm>
              <a:off x="1237258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4" name="rc203"/>
            <p:cNvSpPr/>
            <p:nvPr/>
          </p:nvSpPr>
          <p:spPr>
            <a:xfrm>
              <a:off x="12372585" y="4952188"/>
              <a:ext cx="237118" cy="3331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5" name="rc204"/>
            <p:cNvSpPr/>
            <p:nvPr/>
          </p:nvSpPr>
          <p:spPr>
            <a:xfrm>
              <a:off x="1263605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6" name="rc205"/>
            <p:cNvSpPr/>
            <p:nvPr/>
          </p:nvSpPr>
          <p:spPr>
            <a:xfrm>
              <a:off x="1263605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7" name="rc206"/>
            <p:cNvSpPr/>
            <p:nvPr/>
          </p:nvSpPr>
          <p:spPr>
            <a:xfrm>
              <a:off x="1263605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8" name="rc207"/>
            <p:cNvSpPr/>
            <p:nvPr/>
          </p:nvSpPr>
          <p:spPr>
            <a:xfrm>
              <a:off x="12636050" y="4900931"/>
              <a:ext cx="237118" cy="3844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9" name="rc208"/>
            <p:cNvSpPr/>
            <p:nvPr/>
          </p:nvSpPr>
          <p:spPr>
            <a:xfrm>
              <a:off x="1289951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289951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289951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2899514" y="4772789"/>
              <a:ext cx="237118" cy="5125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316297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316297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316297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3162979" y="4952188"/>
              <a:ext cx="237118" cy="3331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342644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342644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342644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3426443" y="4926560"/>
              <a:ext cx="237118" cy="3587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368990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368990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368990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3689908" y="4977817"/>
              <a:ext cx="237118" cy="30754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rc224"/>
            <p:cNvSpPr/>
            <p:nvPr/>
          </p:nvSpPr>
          <p:spPr>
            <a:xfrm>
              <a:off x="1395337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6" name="rc225"/>
            <p:cNvSpPr/>
            <p:nvPr/>
          </p:nvSpPr>
          <p:spPr>
            <a:xfrm>
              <a:off x="1395337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7" name="rc226"/>
            <p:cNvSpPr/>
            <p:nvPr/>
          </p:nvSpPr>
          <p:spPr>
            <a:xfrm>
              <a:off x="1395337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8" name="rc227"/>
            <p:cNvSpPr/>
            <p:nvPr/>
          </p:nvSpPr>
          <p:spPr>
            <a:xfrm>
              <a:off x="13953372" y="5029073"/>
              <a:ext cx="237118" cy="2562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9" name="rc228"/>
            <p:cNvSpPr/>
            <p:nvPr/>
          </p:nvSpPr>
          <p:spPr>
            <a:xfrm>
              <a:off x="1421683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0" name="rc229"/>
            <p:cNvSpPr/>
            <p:nvPr/>
          </p:nvSpPr>
          <p:spPr>
            <a:xfrm>
              <a:off x="1421683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1" name="rc230"/>
            <p:cNvSpPr/>
            <p:nvPr/>
          </p:nvSpPr>
          <p:spPr>
            <a:xfrm>
              <a:off x="1421683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2" name="rc231"/>
            <p:cNvSpPr/>
            <p:nvPr/>
          </p:nvSpPr>
          <p:spPr>
            <a:xfrm>
              <a:off x="14216837" y="5029073"/>
              <a:ext cx="237118" cy="2562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3" name="rc232"/>
            <p:cNvSpPr/>
            <p:nvPr/>
          </p:nvSpPr>
          <p:spPr>
            <a:xfrm>
              <a:off x="1448030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4" name="rc233"/>
            <p:cNvSpPr/>
            <p:nvPr/>
          </p:nvSpPr>
          <p:spPr>
            <a:xfrm>
              <a:off x="1448030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5" name="rc234"/>
            <p:cNvSpPr/>
            <p:nvPr/>
          </p:nvSpPr>
          <p:spPr>
            <a:xfrm>
              <a:off x="1448030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6" name="rc235"/>
            <p:cNvSpPr/>
            <p:nvPr/>
          </p:nvSpPr>
          <p:spPr>
            <a:xfrm>
              <a:off x="14480302" y="4926560"/>
              <a:ext cx="237118" cy="3587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7" name="pg236"/>
            <p:cNvSpPr/>
            <p:nvPr/>
          </p:nvSpPr>
          <p:spPr>
            <a:xfrm>
              <a:off x="12393549"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38" name="tx237"/>
            <p:cNvSpPr/>
            <p:nvPr/>
          </p:nvSpPr>
          <p:spPr>
            <a:xfrm>
              <a:off x="12518431"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239" name="pg238"/>
            <p:cNvSpPr/>
            <p:nvPr/>
          </p:nvSpPr>
          <p:spPr>
            <a:xfrm>
              <a:off x="12575911"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40" name="tx239"/>
            <p:cNvSpPr/>
            <p:nvPr/>
          </p:nvSpPr>
          <p:spPr>
            <a:xfrm>
              <a:off x="12679980"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241" name="rc240"/>
            <p:cNvSpPr/>
            <p:nvPr/>
          </p:nvSpPr>
          <p:spPr>
            <a:xfrm>
              <a:off x="11542672" y="2153563"/>
              <a:ext cx="3214267" cy="3131794"/>
            </a:xfrm>
            <a:prstGeom prst="rect">
              <a:avLst/>
            </a:prstGeom>
            <a:ln w="13550" cap="rnd">
              <a:solidFill>
                <a:srgbClr val="333333">
                  <a:alpha val="100000"/>
                </a:srgbClr>
              </a:solidFill>
              <a:prstDash val="solid"/>
              <a:round/>
            </a:ln>
          </p:spPr>
          <p:txBody>
            <a:bodyPr/>
            <a:lstStyle/>
            <a:p/>
          </p:txBody>
        </p:sp>
        <p:sp>
          <p:nvSpPr>
            <p:cNvPr id="242" name="rc241"/>
            <p:cNvSpPr/>
            <p:nvPr/>
          </p:nvSpPr>
          <p:spPr>
            <a:xfrm>
              <a:off x="14756939" y="2153563"/>
              <a:ext cx="3214267" cy="3131794"/>
            </a:xfrm>
            <a:prstGeom prst="rect">
              <a:avLst/>
            </a:prstGeom>
            <a:solidFill>
              <a:srgbClr val="FFFFFF">
                <a:alpha val="100000"/>
              </a:srgbClr>
            </a:solidFill>
          </p:spPr>
          <p:txBody>
            <a:bodyPr/>
            <a:lstStyle/>
            <a:p/>
          </p:txBody>
        </p:sp>
        <p:sp>
          <p:nvSpPr>
            <p:cNvPr id="243" name="pl242"/>
            <p:cNvSpPr/>
            <p:nvPr/>
          </p:nvSpPr>
          <p:spPr>
            <a:xfrm>
              <a:off x="14756939" y="464464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44" name="pl243"/>
            <p:cNvSpPr/>
            <p:nvPr/>
          </p:nvSpPr>
          <p:spPr>
            <a:xfrm>
              <a:off x="14756939" y="336322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45" name="pl244"/>
            <p:cNvSpPr/>
            <p:nvPr/>
          </p:nvSpPr>
          <p:spPr>
            <a:xfrm>
              <a:off x="1475693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46" name="pl245"/>
            <p:cNvSpPr/>
            <p:nvPr/>
          </p:nvSpPr>
          <p:spPr>
            <a:xfrm>
              <a:off x="14756939" y="400393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47" name="pl246"/>
            <p:cNvSpPr/>
            <p:nvPr/>
          </p:nvSpPr>
          <p:spPr>
            <a:xfrm>
              <a:off x="14756939" y="272251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48" name="rc247"/>
            <p:cNvSpPr/>
            <p:nvPr/>
          </p:nvSpPr>
          <p:spPr>
            <a:xfrm>
              <a:off x="1479645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9" name="rc248"/>
            <p:cNvSpPr/>
            <p:nvPr/>
          </p:nvSpPr>
          <p:spPr>
            <a:xfrm>
              <a:off x="1479645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0" name="rc249"/>
            <p:cNvSpPr/>
            <p:nvPr/>
          </p:nvSpPr>
          <p:spPr>
            <a:xfrm>
              <a:off x="1479645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1" name="rc250"/>
            <p:cNvSpPr/>
            <p:nvPr/>
          </p:nvSpPr>
          <p:spPr>
            <a:xfrm>
              <a:off x="14796459" y="4747161"/>
              <a:ext cx="237118" cy="53819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2" name="rc251"/>
            <p:cNvSpPr/>
            <p:nvPr/>
          </p:nvSpPr>
          <p:spPr>
            <a:xfrm>
              <a:off x="1505992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3" name="rc252"/>
            <p:cNvSpPr/>
            <p:nvPr/>
          </p:nvSpPr>
          <p:spPr>
            <a:xfrm>
              <a:off x="1505992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4" name="rc253"/>
            <p:cNvSpPr/>
            <p:nvPr/>
          </p:nvSpPr>
          <p:spPr>
            <a:xfrm>
              <a:off x="1505992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5" name="rc254"/>
            <p:cNvSpPr/>
            <p:nvPr/>
          </p:nvSpPr>
          <p:spPr>
            <a:xfrm>
              <a:off x="15059924" y="5157216"/>
              <a:ext cx="237118" cy="12814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6" name="rc255"/>
            <p:cNvSpPr/>
            <p:nvPr/>
          </p:nvSpPr>
          <p:spPr>
            <a:xfrm>
              <a:off x="1532338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7" name="rc256"/>
            <p:cNvSpPr/>
            <p:nvPr/>
          </p:nvSpPr>
          <p:spPr>
            <a:xfrm>
              <a:off x="1532338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8" name="rc257"/>
            <p:cNvSpPr/>
            <p:nvPr/>
          </p:nvSpPr>
          <p:spPr>
            <a:xfrm>
              <a:off x="1532338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9" name="rc258"/>
            <p:cNvSpPr/>
            <p:nvPr/>
          </p:nvSpPr>
          <p:spPr>
            <a:xfrm>
              <a:off x="15323388" y="4977817"/>
              <a:ext cx="237118" cy="30754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0" name="rc259"/>
            <p:cNvSpPr/>
            <p:nvPr/>
          </p:nvSpPr>
          <p:spPr>
            <a:xfrm>
              <a:off x="1558685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1" name="rc260"/>
            <p:cNvSpPr/>
            <p:nvPr/>
          </p:nvSpPr>
          <p:spPr>
            <a:xfrm>
              <a:off x="1558685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2" name="rc261"/>
            <p:cNvSpPr/>
            <p:nvPr/>
          </p:nvSpPr>
          <p:spPr>
            <a:xfrm>
              <a:off x="1558685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3" name="rc262"/>
            <p:cNvSpPr/>
            <p:nvPr/>
          </p:nvSpPr>
          <p:spPr>
            <a:xfrm>
              <a:off x="15586853" y="4952188"/>
              <a:ext cx="237118" cy="3331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4" name="rc263"/>
            <p:cNvSpPr/>
            <p:nvPr/>
          </p:nvSpPr>
          <p:spPr>
            <a:xfrm>
              <a:off x="1585031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5" name="rc264"/>
            <p:cNvSpPr/>
            <p:nvPr/>
          </p:nvSpPr>
          <p:spPr>
            <a:xfrm>
              <a:off x="1585031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6" name="rc265"/>
            <p:cNvSpPr/>
            <p:nvPr/>
          </p:nvSpPr>
          <p:spPr>
            <a:xfrm>
              <a:off x="1585031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7" name="rc266"/>
            <p:cNvSpPr/>
            <p:nvPr/>
          </p:nvSpPr>
          <p:spPr>
            <a:xfrm>
              <a:off x="15850317" y="5131587"/>
              <a:ext cx="237118" cy="1537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8" name="pg267"/>
            <p:cNvSpPr/>
            <p:nvPr/>
          </p:nvSpPr>
          <p:spPr>
            <a:xfrm>
              <a:off x="15607816"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69" name="tx268"/>
            <p:cNvSpPr/>
            <p:nvPr/>
          </p:nvSpPr>
          <p:spPr>
            <a:xfrm>
              <a:off x="15732699"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270" name="pg269"/>
            <p:cNvSpPr/>
            <p:nvPr/>
          </p:nvSpPr>
          <p:spPr>
            <a:xfrm>
              <a:off x="16260004"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71" name="rc270"/>
            <p:cNvSpPr/>
            <p:nvPr/>
          </p:nvSpPr>
          <p:spPr>
            <a:xfrm>
              <a:off x="14756939" y="2153563"/>
              <a:ext cx="3214267" cy="3131794"/>
            </a:xfrm>
            <a:prstGeom prst="rect">
              <a:avLst/>
            </a:prstGeom>
            <a:ln w="13550" cap="rnd">
              <a:solidFill>
                <a:srgbClr val="333333">
                  <a:alpha val="100000"/>
                </a:srgbClr>
              </a:solidFill>
              <a:prstDash val="solid"/>
              <a:round/>
            </a:ln>
          </p:spPr>
          <p:txBody>
            <a:bodyPr/>
            <a:lstStyle/>
            <a:p/>
          </p:txBody>
        </p:sp>
        <p:sp>
          <p:nvSpPr>
            <p:cNvPr id="272" name="tx271"/>
            <p:cNvSpPr/>
            <p:nvPr/>
          </p:nvSpPr>
          <p:spPr>
            <a:xfrm>
              <a:off x="322447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73" name="tx272"/>
            <p:cNvSpPr/>
            <p:nvPr/>
          </p:nvSpPr>
          <p:spPr>
            <a:xfrm>
              <a:off x="64387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74" name="tx273"/>
            <p:cNvSpPr/>
            <p:nvPr/>
          </p:nvSpPr>
          <p:spPr>
            <a:xfrm>
              <a:off x="96530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75" name="tx274"/>
            <p:cNvSpPr/>
            <p:nvPr/>
          </p:nvSpPr>
          <p:spPr>
            <a:xfrm>
              <a:off x="128672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76" name="tx275"/>
            <p:cNvSpPr/>
            <p:nvPr/>
          </p:nvSpPr>
          <p:spPr>
            <a:xfrm>
              <a:off x="1608154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77" name="pl276"/>
            <p:cNvSpPr/>
            <p:nvPr/>
          </p:nvSpPr>
          <p:spPr>
            <a:xfrm>
              <a:off x="20579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8" name="pl277"/>
            <p:cNvSpPr/>
            <p:nvPr/>
          </p:nvSpPr>
          <p:spPr>
            <a:xfrm>
              <a:off x="2321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9" name="pl278"/>
            <p:cNvSpPr/>
            <p:nvPr/>
          </p:nvSpPr>
          <p:spPr>
            <a:xfrm>
              <a:off x="2584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0" name="pl279"/>
            <p:cNvSpPr/>
            <p:nvPr/>
          </p:nvSpPr>
          <p:spPr>
            <a:xfrm>
              <a:off x="2848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1" name="pl280"/>
            <p:cNvSpPr/>
            <p:nvPr/>
          </p:nvSpPr>
          <p:spPr>
            <a:xfrm>
              <a:off x="3111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2" name="pl281"/>
            <p:cNvSpPr/>
            <p:nvPr/>
          </p:nvSpPr>
          <p:spPr>
            <a:xfrm>
              <a:off x="3375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3" name="pl282"/>
            <p:cNvSpPr/>
            <p:nvPr/>
          </p:nvSpPr>
          <p:spPr>
            <a:xfrm>
              <a:off x="3638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4" name="pl283"/>
            <p:cNvSpPr/>
            <p:nvPr/>
          </p:nvSpPr>
          <p:spPr>
            <a:xfrm>
              <a:off x="3902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5" name="pl284"/>
            <p:cNvSpPr/>
            <p:nvPr/>
          </p:nvSpPr>
          <p:spPr>
            <a:xfrm>
              <a:off x="4165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6" name="pl285"/>
            <p:cNvSpPr/>
            <p:nvPr/>
          </p:nvSpPr>
          <p:spPr>
            <a:xfrm>
              <a:off x="4429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7" name="pl286"/>
            <p:cNvSpPr/>
            <p:nvPr/>
          </p:nvSpPr>
          <p:spPr>
            <a:xfrm>
              <a:off x="4692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8" name="pl287"/>
            <p:cNvSpPr/>
            <p:nvPr/>
          </p:nvSpPr>
          <p:spPr>
            <a:xfrm>
              <a:off x="4956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9" name="tx288"/>
            <p:cNvSpPr/>
            <p:nvPr/>
          </p:nvSpPr>
          <p:spPr>
            <a:xfrm rot="-5400000">
              <a:off x="197716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90" name="tx289"/>
            <p:cNvSpPr/>
            <p:nvPr/>
          </p:nvSpPr>
          <p:spPr>
            <a:xfrm rot="-5400000">
              <a:off x="22308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91" name="tx290"/>
            <p:cNvSpPr/>
            <p:nvPr/>
          </p:nvSpPr>
          <p:spPr>
            <a:xfrm rot="-5400000">
              <a:off x="249437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92" name="tx291"/>
            <p:cNvSpPr/>
            <p:nvPr/>
          </p:nvSpPr>
          <p:spPr>
            <a:xfrm rot="-5400000">
              <a:off x="27559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93" name="tx292"/>
            <p:cNvSpPr/>
            <p:nvPr/>
          </p:nvSpPr>
          <p:spPr>
            <a:xfrm rot="-5400000">
              <a:off x="298878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94" name="tx293"/>
            <p:cNvSpPr/>
            <p:nvPr/>
          </p:nvSpPr>
          <p:spPr>
            <a:xfrm rot="-5400000">
              <a:off x="32944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95" name="tx294"/>
            <p:cNvSpPr/>
            <p:nvPr/>
          </p:nvSpPr>
          <p:spPr>
            <a:xfrm rot="-5400000">
              <a:off x="358764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96" name="tx295"/>
            <p:cNvSpPr/>
            <p:nvPr/>
          </p:nvSpPr>
          <p:spPr>
            <a:xfrm rot="-5400000">
              <a:off x="378894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97" name="tx296"/>
            <p:cNvSpPr/>
            <p:nvPr/>
          </p:nvSpPr>
          <p:spPr>
            <a:xfrm rot="-5400000">
              <a:off x="405236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98" name="tx297"/>
            <p:cNvSpPr/>
            <p:nvPr/>
          </p:nvSpPr>
          <p:spPr>
            <a:xfrm rot="-5400000">
              <a:off x="43522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99" name="tx298"/>
            <p:cNvSpPr/>
            <p:nvPr/>
          </p:nvSpPr>
          <p:spPr>
            <a:xfrm rot="-5400000">
              <a:off x="4597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00" name="tx299"/>
            <p:cNvSpPr/>
            <p:nvPr/>
          </p:nvSpPr>
          <p:spPr>
            <a:xfrm rot="-5400000">
              <a:off x="4860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01" name="pl300"/>
            <p:cNvSpPr/>
            <p:nvPr/>
          </p:nvSpPr>
          <p:spPr>
            <a:xfrm>
              <a:off x="5272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2" name="pl301"/>
            <p:cNvSpPr/>
            <p:nvPr/>
          </p:nvSpPr>
          <p:spPr>
            <a:xfrm>
              <a:off x="5535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pl302"/>
            <p:cNvSpPr/>
            <p:nvPr/>
          </p:nvSpPr>
          <p:spPr>
            <a:xfrm>
              <a:off x="5799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pl303"/>
            <p:cNvSpPr/>
            <p:nvPr/>
          </p:nvSpPr>
          <p:spPr>
            <a:xfrm>
              <a:off x="6062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6326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pl305"/>
            <p:cNvSpPr/>
            <p:nvPr/>
          </p:nvSpPr>
          <p:spPr>
            <a:xfrm>
              <a:off x="6589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6853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7116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308"/>
            <p:cNvSpPr/>
            <p:nvPr/>
          </p:nvSpPr>
          <p:spPr>
            <a:xfrm>
              <a:off x="73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309"/>
            <p:cNvSpPr/>
            <p:nvPr/>
          </p:nvSpPr>
          <p:spPr>
            <a:xfrm>
              <a:off x="7643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7906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8170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tx312"/>
            <p:cNvSpPr/>
            <p:nvPr/>
          </p:nvSpPr>
          <p:spPr>
            <a:xfrm rot="-5400000">
              <a:off x="519143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14" name="tx313"/>
            <p:cNvSpPr/>
            <p:nvPr/>
          </p:nvSpPr>
          <p:spPr>
            <a:xfrm rot="-5400000">
              <a:off x="544508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15" name="tx314"/>
            <p:cNvSpPr/>
            <p:nvPr/>
          </p:nvSpPr>
          <p:spPr>
            <a:xfrm rot="-5400000">
              <a:off x="57086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16" name="tx315"/>
            <p:cNvSpPr/>
            <p:nvPr/>
          </p:nvSpPr>
          <p:spPr>
            <a:xfrm rot="-5400000">
              <a:off x="597023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17" name="tx316"/>
            <p:cNvSpPr/>
            <p:nvPr/>
          </p:nvSpPr>
          <p:spPr>
            <a:xfrm rot="-5400000">
              <a:off x="620305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18" name="tx317"/>
            <p:cNvSpPr/>
            <p:nvPr/>
          </p:nvSpPr>
          <p:spPr>
            <a:xfrm rot="-5400000">
              <a:off x="650875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19" name="tx318"/>
            <p:cNvSpPr/>
            <p:nvPr/>
          </p:nvSpPr>
          <p:spPr>
            <a:xfrm rot="-5400000">
              <a:off x="680191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20" name="tx319"/>
            <p:cNvSpPr/>
            <p:nvPr/>
          </p:nvSpPr>
          <p:spPr>
            <a:xfrm rot="-5400000">
              <a:off x="70032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21" name="tx320"/>
            <p:cNvSpPr/>
            <p:nvPr/>
          </p:nvSpPr>
          <p:spPr>
            <a:xfrm rot="-5400000">
              <a:off x="72666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22" name="tx321"/>
            <p:cNvSpPr/>
            <p:nvPr/>
          </p:nvSpPr>
          <p:spPr>
            <a:xfrm rot="-5400000">
              <a:off x="75665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23" name="tx322"/>
            <p:cNvSpPr/>
            <p:nvPr/>
          </p:nvSpPr>
          <p:spPr>
            <a:xfrm rot="-5400000">
              <a:off x="7811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24" name="tx323"/>
            <p:cNvSpPr/>
            <p:nvPr/>
          </p:nvSpPr>
          <p:spPr>
            <a:xfrm rot="-5400000">
              <a:off x="80748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25" name="pl324"/>
            <p:cNvSpPr/>
            <p:nvPr/>
          </p:nvSpPr>
          <p:spPr>
            <a:xfrm>
              <a:off x="8486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6" name="pl325"/>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pl326"/>
            <p:cNvSpPr/>
            <p:nvPr/>
          </p:nvSpPr>
          <p:spPr>
            <a:xfrm>
              <a:off x="90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327"/>
            <p:cNvSpPr/>
            <p:nvPr/>
          </p:nvSpPr>
          <p:spPr>
            <a:xfrm>
              <a:off x="9276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28"/>
            <p:cNvSpPr/>
            <p:nvPr/>
          </p:nvSpPr>
          <p:spPr>
            <a:xfrm>
              <a:off x="9540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329"/>
            <p:cNvSpPr/>
            <p:nvPr/>
          </p:nvSpPr>
          <p:spPr>
            <a:xfrm>
              <a:off x="9803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30"/>
            <p:cNvSpPr/>
            <p:nvPr/>
          </p:nvSpPr>
          <p:spPr>
            <a:xfrm>
              <a:off x="10067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31"/>
            <p:cNvSpPr/>
            <p:nvPr/>
          </p:nvSpPr>
          <p:spPr>
            <a:xfrm>
              <a:off x="10330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332"/>
            <p:cNvSpPr/>
            <p:nvPr/>
          </p:nvSpPr>
          <p:spPr>
            <a:xfrm>
              <a:off x="10594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pl333"/>
            <p:cNvSpPr/>
            <p:nvPr/>
          </p:nvSpPr>
          <p:spPr>
            <a:xfrm>
              <a:off x="10857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334"/>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11384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tx336"/>
            <p:cNvSpPr/>
            <p:nvPr/>
          </p:nvSpPr>
          <p:spPr>
            <a:xfrm rot="-5400000">
              <a:off x="8405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38" name="tx337"/>
            <p:cNvSpPr/>
            <p:nvPr/>
          </p:nvSpPr>
          <p:spPr>
            <a:xfrm rot="-5400000">
              <a:off x="865935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39" name="tx338"/>
            <p:cNvSpPr/>
            <p:nvPr/>
          </p:nvSpPr>
          <p:spPr>
            <a:xfrm rot="-5400000">
              <a:off x="892290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40" name="tx339"/>
            <p:cNvSpPr/>
            <p:nvPr/>
          </p:nvSpPr>
          <p:spPr>
            <a:xfrm rot="-5400000">
              <a:off x="9184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41" name="tx340"/>
            <p:cNvSpPr/>
            <p:nvPr/>
          </p:nvSpPr>
          <p:spPr>
            <a:xfrm rot="-5400000">
              <a:off x="941732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42" name="tx341"/>
            <p:cNvSpPr/>
            <p:nvPr/>
          </p:nvSpPr>
          <p:spPr>
            <a:xfrm rot="-5400000">
              <a:off x="9723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43" name="tx342"/>
            <p:cNvSpPr/>
            <p:nvPr/>
          </p:nvSpPr>
          <p:spPr>
            <a:xfrm rot="-5400000">
              <a:off x="1001617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44" name="tx343"/>
            <p:cNvSpPr/>
            <p:nvPr/>
          </p:nvSpPr>
          <p:spPr>
            <a:xfrm rot="-5400000">
              <a:off x="1021748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45" name="tx344"/>
            <p:cNvSpPr/>
            <p:nvPr/>
          </p:nvSpPr>
          <p:spPr>
            <a:xfrm rot="-5400000">
              <a:off x="1048090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46" name="tx345"/>
            <p:cNvSpPr/>
            <p:nvPr/>
          </p:nvSpPr>
          <p:spPr>
            <a:xfrm rot="-5400000">
              <a:off x="1078078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47" name="tx346"/>
            <p:cNvSpPr/>
            <p:nvPr/>
          </p:nvSpPr>
          <p:spPr>
            <a:xfrm rot="-5400000">
              <a:off x="11025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48" name="tx347"/>
            <p:cNvSpPr/>
            <p:nvPr/>
          </p:nvSpPr>
          <p:spPr>
            <a:xfrm rot="-5400000">
              <a:off x="11289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49" name="pl348"/>
            <p:cNvSpPr/>
            <p:nvPr/>
          </p:nvSpPr>
          <p:spPr>
            <a:xfrm>
              <a:off x="1170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0" name="pl349"/>
            <p:cNvSpPr/>
            <p:nvPr/>
          </p:nvSpPr>
          <p:spPr>
            <a:xfrm>
              <a:off x="11964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pl350"/>
            <p:cNvSpPr/>
            <p:nvPr/>
          </p:nvSpPr>
          <p:spPr>
            <a:xfrm>
              <a:off x="12227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pl351"/>
            <p:cNvSpPr/>
            <p:nvPr/>
          </p:nvSpPr>
          <p:spPr>
            <a:xfrm>
              <a:off x="12491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pl352"/>
            <p:cNvSpPr/>
            <p:nvPr/>
          </p:nvSpPr>
          <p:spPr>
            <a:xfrm>
              <a:off x="12754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4" name="pl353"/>
            <p:cNvSpPr/>
            <p:nvPr/>
          </p:nvSpPr>
          <p:spPr>
            <a:xfrm>
              <a:off x="13018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5" name="pl354"/>
            <p:cNvSpPr/>
            <p:nvPr/>
          </p:nvSpPr>
          <p:spPr>
            <a:xfrm>
              <a:off x="1328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6" name="pl355"/>
            <p:cNvSpPr/>
            <p:nvPr/>
          </p:nvSpPr>
          <p:spPr>
            <a:xfrm>
              <a:off x="13545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7" name="pl356"/>
            <p:cNvSpPr/>
            <p:nvPr/>
          </p:nvSpPr>
          <p:spPr>
            <a:xfrm>
              <a:off x="13808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8" name="pl357"/>
            <p:cNvSpPr/>
            <p:nvPr/>
          </p:nvSpPr>
          <p:spPr>
            <a:xfrm>
              <a:off x="14071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9" name="pl358"/>
            <p:cNvSpPr/>
            <p:nvPr/>
          </p:nvSpPr>
          <p:spPr>
            <a:xfrm>
              <a:off x="14335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pl359"/>
            <p:cNvSpPr/>
            <p:nvPr/>
          </p:nvSpPr>
          <p:spPr>
            <a:xfrm>
              <a:off x="14598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tx360"/>
            <p:cNvSpPr/>
            <p:nvPr/>
          </p:nvSpPr>
          <p:spPr>
            <a:xfrm rot="-5400000">
              <a:off x="116199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62" name="tx361"/>
            <p:cNvSpPr/>
            <p:nvPr/>
          </p:nvSpPr>
          <p:spPr>
            <a:xfrm rot="-5400000">
              <a:off x="1187362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63" name="tx362"/>
            <p:cNvSpPr/>
            <p:nvPr/>
          </p:nvSpPr>
          <p:spPr>
            <a:xfrm rot="-5400000">
              <a:off x="1213717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64" name="tx363"/>
            <p:cNvSpPr/>
            <p:nvPr/>
          </p:nvSpPr>
          <p:spPr>
            <a:xfrm rot="-5400000">
              <a:off x="1239877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65" name="tx364"/>
            <p:cNvSpPr/>
            <p:nvPr/>
          </p:nvSpPr>
          <p:spPr>
            <a:xfrm rot="-5400000">
              <a:off x="1263159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66" name="tx365"/>
            <p:cNvSpPr/>
            <p:nvPr/>
          </p:nvSpPr>
          <p:spPr>
            <a:xfrm rot="-5400000">
              <a:off x="129372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67" name="tx366"/>
            <p:cNvSpPr/>
            <p:nvPr/>
          </p:nvSpPr>
          <p:spPr>
            <a:xfrm rot="-5400000">
              <a:off x="1323044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68" name="tx367"/>
            <p:cNvSpPr/>
            <p:nvPr/>
          </p:nvSpPr>
          <p:spPr>
            <a:xfrm rot="-5400000">
              <a:off x="134317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69" name="tx368"/>
            <p:cNvSpPr/>
            <p:nvPr/>
          </p:nvSpPr>
          <p:spPr>
            <a:xfrm rot="-5400000">
              <a:off x="1369517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70" name="tx369"/>
            <p:cNvSpPr/>
            <p:nvPr/>
          </p:nvSpPr>
          <p:spPr>
            <a:xfrm rot="-5400000">
              <a:off x="1399505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71" name="tx370"/>
            <p:cNvSpPr/>
            <p:nvPr/>
          </p:nvSpPr>
          <p:spPr>
            <a:xfrm rot="-5400000">
              <a:off x="142398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72" name="tx371"/>
            <p:cNvSpPr/>
            <p:nvPr/>
          </p:nvSpPr>
          <p:spPr>
            <a:xfrm rot="-5400000">
              <a:off x="14503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73" name="pl372"/>
            <p:cNvSpPr/>
            <p:nvPr/>
          </p:nvSpPr>
          <p:spPr>
            <a:xfrm>
              <a:off x="14915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4" name="pl373"/>
            <p:cNvSpPr/>
            <p:nvPr/>
          </p:nvSpPr>
          <p:spPr>
            <a:xfrm>
              <a:off x="15178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5" name="pl374"/>
            <p:cNvSpPr/>
            <p:nvPr/>
          </p:nvSpPr>
          <p:spPr>
            <a:xfrm>
              <a:off x="15441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6" name="pl375"/>
            <p:cNvSpPr/>
            <p:nvPr/>
          </p:nvSpPr>
          <p:spPr>
            <a:xfrm>
              <a:off x="15705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7" name="pl376"/>
            <p:cNvSpPr/>
            <p:nvPr/>
          </p:nvSpPr>
          <p:spPr>
            <a:xfrm>
              <a:off x="159688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8" name="pl377"/>
            <p:cNvSpPr/>
            <p:nvPr/>
          </p:nvSpPr>
          <p:spPr>
            <a:xfrm>
              <a:off x="16232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9" name="pl378"/>
            <p:cNvSpPr/>
            <p:nvPr/>
          </p:nvSpPr>
          <p:spPr>
            <a:xfrm>
              <a:off x="16495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0" name="pl379"/>
            <p:cNvSpPr/>
            <p:nvPr/>
          </p:nvSpPr>
          <p:spPr>
            <a:xfrm>
              <a:off x="16759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1" name="pl380"/>
            <p:cNvSpPr/>
            <p:nvPr/>
          </p:nvSpPr>
          <p:spPr>
            <a:xfrm>
              <a:off x="17022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2" name="pl381"/>
            <p:cNvSpPr/>
            <p:nvPr/>
          </p:nvSpPr>
          <p:spPr>
            <a:xfrm>
              <a:off x="17286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3" name="pl382"/>
            <p:cNvSpPr/>
            <p:nvPr/>
          </p:nvSpPr>
          <p:spPr>
            <a:xfrm>
              <a:off x="17549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4" name="pl383"/>
            <p:cNvSpPr/>
            <p:nvPr/>
          </p:nvSpPr>
          <p:spPr>
            <a:xfrm>
              <a:off x="178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5" name="tx384"/>
            <p:cNvSpPr/>
            <p:nvPr/>
          </p:nvSpPr>
          <p:spPr>
            <a:xfrm rot="-5400000">
              <a:off x="148342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86" name="tx385"/>
            <p:cNvSpPr/>
            <p:nvPr/>
          </p:nvSpPr>
          <p:spPr>
            <a:xfrm rot="-5400000">
              <a:off x="150878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87" name="tx386"/>
            <p:cNvSpPr/>
            <p:nvPr/>
          </p:nvSpPr>
          <p:spPr>
            <a:xfrm rot="-5400000">
              <a:off x="153514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88" name="tx387"/>
            <p:cNvSpPr/>
            <p:nvPr/>
          </p:nvSpPr>
          <p:spPr>
            <a:xfrm rot="-5400000">
              <a:off x="1561303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89" name="tx388"/>
            <p:cNvSpPr/>
            <p:nvPr/>
          </p:nvSpPr>
          <p:spPr>
            <a:xfrm rot="-5400000">
              <a:off x="1584585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90" name="tx389"/>
            <p:cNvSpPr/>
            <p:nvPr/>
          </p:nvSpPr>
          <p:spPr>
            <a:xfrm rot="-5400000">
              <a:off x="1615155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91" name="tx390"/>
            <p:cNvSpPr/>
            <p:nvPr/>
          </p:nvSpPr>
          <p:spPr>
            <a:xfrm rot="-5400000">
              <a:off x="1644471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92" name="tx391"/>
            <p:cNvSpPr/>
            <p:nvPr/>
          </p:nvSpPr>
          <p:spPr>
            <a:xfrm rot="-5400000">
              <a:off x="1664601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93" name="tx392"/>
            <p:cNvSpPr/>
            <p:nvPr/>
          </p:nvSpPr>
          <p:spPr>
            <a:xfrm rot="-5400000">
              <a:off x="169094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94" name="tx393"/>
            <p:cNvSpPr/>
            <p:nvPr/>
          </p:nvSpPr>
          <p:spPr>
            <a:xfrm rot="-5400000">
              <a:off x="1720932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95" name="tx394"/>
            <p:cNvSpPr/>
            <p:nvPr/>
          </p:nvSpPr>
          <p:spPr>
            <a:xfrm rot="-5400000">
              <a:off x="17454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96" name="tx395"/>
            <p:cNvSpPr/>
            <p:nvPr/>
          </p:nvSpPr>
          <p:spPr>
            <a:xfrm rot="-5400000">
              <a:off x="17717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97" name="tx396"/>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398" name="tx397"/>
            <p:cNvSpPr/>
            <p:nvPr/>
          </p:nvSpPr>
          <p:spPr>
            <a:xfrm>
              <a:off x="1294238" y="3918658"/>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50</a:t>
              </a:r>
            </a:p>
          </p:txBody>
        </p:sp>
        <p:sp>
          <p:nvSpPr>
            <p:cNvPr id="399" name="tx398"/>
            <p:cNvSpPr/>
            <p:nvPr/>
          </p:nvSpPr>
          <p:spPr>
            <a:xfrm>
              <a:off x="1230614" y="2637236"/>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a:t>
              </a:r>
            </a:p>
          </p:txBody>
        </p:sp>
        <p:sp>
          <p:nvSpPr>
            <p:cNvPr id="400" name="pl399"/>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1" name="pl400"/>
            <p:cNvSpPr/>
            <p:nvPr/>
          </p:nvSpPr>
          <p:spPr>
            <a:xfrm>
              <a:off x="1865074" y="400393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2" name="pl401"/>
            <p:cNvSpPr/>
            <p:nvPr/>
          </p:nvSpPr>
          <p:spPr>
            <a:xfrm>
              <a:off x="1865074" y="272251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3" name="tx402"/>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04" name="rc403"/>
            <p:cNvSpPr/>
            <p:nvPr/>
          </p:nvSpPr>
          <p:spPr>
            <a:xfrm>
              <a:off x="18110385" y="2153563"/>
              <a:ext cx="1753945" cy="1236458"/>
            </a:xfrm>
            <a:prstGeom prst="rect">
              <a:avLst/>
            </a:prstGeom>
            <a:solidFill>
              <a:srgbClr val="FFFFFF">
                <a:alpha val="100000"/>
              </a:srgbClr>
            </a:solidFill>
          </p:spPr>
          <p:txBody>
            <a:bodyPr/>
            <a:lstStyle/>
            <a:p/>
          </p:txBody>
        </p:sp>
        <p:sp>
          <p:nvSpPr>
            <p:cNvPr id="405" name="rc404"/>
            <p:cNvSpPr/>
            <p:nvPr/>
          </p:nvSpPr>
          <p:spPr>
            <a:xfrm>
              <a:off x="18179974" y="2223153"/>
              <a:ext cx="274319" cy="274319"/>
            </a:xfrm>
            <a:prstGeom prst="rect">
              <a:avLst/>
            </a:prstGeom>
            <a:solidFill>
              <a:srgbClr val="FFFFFF">
                <a:alpha val="100000"/>
              </a:srgbClr>
            </a:solidFill>
          </p:spPr>
          <p:txBody>
            <a:bodyPr/>
            <a:lstStyle/>
            <a:p/>
          </p:txBody>
        </p:sp>
        <p:sp>
          <p:nvSpPr>
            <p:cNvPr id="406" name="rc405"/>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07" name="rc406"/>
            <p:cNvSpPr/>
            <p:nvPr/>
          </p:nvSpPr>
          <p:spPr>
            <a:xfrm>
              <a:off x="18179974" y="2497473"/>
              <a:ext cx="274319" cy="274319"/>
            </a:xfrm>
            <a:prstGeom prst="rect">
              <a:avLst/>
            </a:prstGeom>
            <a:solidFill>
              <a:srgbClr val="FFFFFF">
                <a:alpha val="100000"/>
              </a:srgbClr>
            </a:solidFill>
          </p:spPr>
          <p:txBody>
            <a:bodyPr/>
            <a:lstStyle/>
            <a:p/>
          </p:txBody>
        </p:sp>
        <p:sp>
          <p:nvSpPr>
            <p:cNvPr id="408" name="rc407"/>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09" name="rc408"/>
            <p:cNvSpPr/>
            <p:nvPr/>
          </p:nvSpPr>
          <p:spPr>
            <a:xfrm>
              <a:off x="18179974" y="2771793"/>
              <a:ext cx="274319" cy="274319"/>
            </a:xfrm>
            <a:prstGeom prst="rect">
              <a:avLst/>
            </a:prstGeom>
            <a:solidFill>
              <a:srgbClr val="FFFFFF">
                <a:alpha val="100000"/>
              </a:srgbClr>
            </a:solidFill>
          </p:spPr>
          <p:txBody>
            <a:bodyPr/>
            <a:lstStyle/>
            <a:p/>
          </p:txBody>
        </p:sp>
        <p:sp>
          <p:nvSpPr>
            <p:cNvPr id="410" name="rc409"/>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11" name="rc410"/>
            <p:cNvSpPr/>
            <p:nvPr/>
          </p:nvSpPr>
          <p:spPr>
            <a:xfrm>
              <a:off x="18179974" y="3046113"/>
              <a:ext cx="274319" cy="274319"/>
            </a:xfrm>
            <a:prstGeom prst="rect">
              <a:avLst/>
            </a:prstGeom>
            <a:solidFill>
              <a:srgbClr val="FFFFFF">
                <a:alpha val="100000"/>
              </a:srgbClr>
            </a:solidFill>
          </p:spPr>
          <p:txBody>
            <a:bodyPr/>
            <a:lstStyle/>
            <a:p/>
          </p:txBody>
        </p:sp>
        <p:sp>
          <p:nvSpPr>
            <p:cNvPr id="412" name="rc411"/>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13" name="tx412"/>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14" name="tx413"/>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15" name="tx414"/>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16" name="tx415"/>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sp xmlns:a="http://schemas.openxmlformats.org/drawingml/2006/main" xmlns:r="http://schemas.openxmlformats.org/officeDocument/2006/relationships" xmlns:p="http://schemas.openxmlformats.org/presentationml/2006/main">
        <p:nvSpPr>
          <p:cNvPr id="417" name=""/>
          <p:cNvSpPr>
            <a:spLocks noGrp="1"/>
          </p:cNvSpPr>
          <p:nvPr>
            <p:ph/>
          </p:nvPr>
        </p:nvSpPr>
        <p:spPr>
          <a:xfrm>
            <a:off x="7772400" y="7772400"/>
            <a:ext cx="54864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age distribution data available
for the past 12 months</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418" name=""/>
          <p:cNvGrpSpPr/>
          <p:nvPr/>
        </p:nvGrpSpPr>
        <p:grpSpPr>
          <a:xfrm>
            <a:off x="12527280" y="6217920"/>
            <a:ext cx="5486400" cy="4297680"/>
            <a:chOff x="12527280" y="6217920"/>
            <a:chExt cx="5486400" cy="4297680"/>
          </a:xfrm>
        </p:grpSpPr>
        <p:sp>
          <p:nvSpPr>
            <p:cNvPr id="419"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20"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21"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422"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23"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24"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25"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26"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27"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28"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29"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30"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31"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32"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33" name="pl17"/>
            <p:cNvSpPr/>
            <p:nvPr/>
          </p:nvSpPr>
          <p:spPr>
            <a:xfrm>
              <a:off x="13329440" y="6663670"/>
              <a:ext cx="4502097" cy="460934"/>
            </a:xfrm>
            <a:custGeom>
              <a:avLst/>
              <a:pathLst>
                <a:path w="4502097" h="460934">
                  <a:moveTo>
                    <a:pt x="0" y="460934"/>
                  </a:moveTo>
                  <a:lnTo>
                    <a:pt x="187587" y="409719"/>
                  </a:lnTo>
                  <a:lnTo>
                    <a:pt x="375174" y="358504"/>
                  </a:lnTo>
                  <a:lnTo>
                    <a:pt x="562762" y="332897"/>
                  </a:lnTo>
                  <a:lnTo>
                    <a:pt x="750349" y="281682"/>
                  </a:lnTo>
                  <a:lnTo>
                    <a:pt x="937937" y="230467"/>
                  </a:lnTo>
                  <a:lnTo>
                    <a:pt x="1125524" y="179252"/>
                  </a:lnTo>
                  <a:lnTo>
                    <a:pt x="1313111" y="128037"/>
                  </a:lnTo>
                  <a:lnTo>
                    <a:pt x="1500699" y="102429"/>
                  </a:lnTo>
                  <a:lnTo>
                    <a:pt x="1688286" y="102429"/>
                  </a:lnTo>
                  <a:lnTo>
                    <a:pt x="1875874" y="76822"/>
                  </a:lnTo>
                  <a:lnTo>
                    <a:pt x="2063461" y="76822"/>
                  </a:lnTo>
                  <a:lnTo>
                    <a:pt x="2251048" y="25607"/>
                  </a:lnTo>
                  <a:lnTo>
                    <a:pt x="2438636" y="128037"/>
                  </a:lnTo>
                  <a:lnTo>
                    <a:pt x="2626223" y="0"/>
                  </a:lnTo>
                  <a:lnTo>
                    <a:pt x="2813811" y="25607"/>
                  </a:lnTo>
                  <a:lnTo>
                    <a:pt x="3001398" y="51214"/>
                  </a:lnTo>
                  <a:lnTo>
                    <a:pt x="3188985" y="0"/>
                  </a:lnTo>
                  <a:lnTo>
                    <a:pt x="3376573" y="102429"/>
                  </a:lnTo>
                  <a:lnTo>
                    <a:pt x="3564160" y="128037"/>
                  </a:lnTo>
                  <a:lnTo>
                    <a:pt x="3751748" y="179252"/>
                  </a:lnTo>
                  <a:lnTo>
                    <a:pt x="3939335" y="25607"/>
                  </a:lnTo>
                  <a:lnTo>
                    <a:pt x="4126923" y="0"/>
                  </a:lnTo>
                  <a:lnTo>
                    <a:pt x="4314510" y="25607"/>
                  </a:lnTo>
                  <a:lnTo>
                    <a:pt x="4502097" y="204859"/>
                  </a:lnTo>
                </a:path>
              </a:pathLst>
            </a:custGeom>
            <a:ln w="32521" cap="flat">
              <a:solidFill>
                <a:srgbClr val="5EB0E8">
                  <a:alpha val="100000"/>
                </a:srgbClr>
              </a:solidFill>
              <a:prstDash val="solid"/>
              <a:round/>
            </a:ln>
          </p:spPr>
          <p:txBody>
            <a:bodyPr/>
            <a:lstStyle/>
            <a:p/>
          </p:txBody>
        </p:sp>
        <p:sp>
          <p:nvSpPr>
            <p:cNvPr id="434" name="pl18"/>
            <p:cNvSpPr/>
            <p:nvPr/>
          </p:nvSpPr>
          <p:spPr>
            <a:xfrm>
              <a:off x="14267377" y="6791707"/>
              <a:ext cx="3564160" cy="588972"/>
            </a:xfrm>
            <a:custGeom>
              <a:avLst/>
              <a:pathLst>
                <a:path w="3564160" h="588972">
                  <a:moveTo>
                    <a:pt x="0" y="512149"/>
                  </a:moveTo>
                  <a:lnTo>
                    <a:pt x="187587" y="0"/>
                  </a:lnTo>
                  <a:lnTo>
                    <a:pt x="375174" y="0"/>
                  </a:lnTo>
                  <a:lnTo>
                    <a:pt x="562762" y="25607"/>
                  </a:lnTo>
                  <a:lnTo>
                    <a:pt x="750349" y="25607"/>
                  </a:lnTo>
                  <a:lnTo>
                    <a:pt x="937937" y="25607"/>
                  </a:lnTo>
                  <a:lnTo>
                    <a:pt x="1125524" y="25607"/>
                  </a:lnTo>
                  <a:lnTo>
                    <a:pt x="1313111" y="51214"/>
                  </a:lnTo>
                  <a:lnTo>
                    <a:pt x="1500699" y="51214"/>
                  </a:lnTo>
                  <a:lnTo>
                    <a:pt x="1688286" y="204859"/>
                  </a:lnTo>
                  <a:lnTo>
                    <a:pt x="1875874" y="0"/>
                  </a:lnTo>
                  <a:lnTo>
                    <a:pt x="2063461" y="281682"/>
                  </a:lnTo>
                  <a:lnTo>
                    <a:pt x="2251048" y="204859"/>
                  </a:lnTo>
                  <a:lnTo>
                    <a:pt x="2438636" y="128037"/>
                  </a:lnTo>
                  <a:lnTo>
                    <a:pt x="2626223" y="563364"/>
                  </a:lnTo>
                  <a:lnTo>
                    <a:pt x="2813811" y="588972"/>
                  </a:lnTo>
                  <a:lnTo>
                    <a:pt x="3001398" y="409719"/>
                  </a:lnTo>
                  <a:lnTo>
                    <a:pt x="3188985" y="256074"/>
                  </a:lnTo>
                  <a:lnTo>
                    <a:pt x="3376573" y="281682"/>
                  </a:lnTo>
                  <a:lnTo>
                    <a:pt x="3564160" y="486542"/>
                  </a:lnTo>
                </a:path>
              </a:pathLst>
            </a:custGeom>
            <a:ln w="32521" cap="flat">
              <a:solidFill>
                <a:srgbClr val="00A173">
                  <a:alpha val="100000"/>
                </a:srgbClr>
              </a:solidFill>
              <a:prstDash val="solid"/>
              <a:round/>
            </a:ln>
          </p:spPr>
          <p:txBody>
            <a:bodyPr/>
            <a:lstStyle/>
            <a:p/>
          </p:txBody>
        </p:sp>
        <p:sp>
          <p:nvSpPr>
            <p:cNvPr id="435"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36"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37"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38"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439"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440"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41"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2"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3"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4"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5"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6"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7"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8"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9"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0"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1"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2"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3"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4"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5"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6"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7"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8"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9"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0"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1"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2"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3"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4"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5"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6"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7"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8"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9"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0"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1"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2"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473"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474"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475"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476"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477"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478"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479"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480"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481"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482"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483"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484"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485"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486"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487"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488"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489"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490"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491"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492"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493"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494"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495"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496"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497"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498" name="rc82"/>
            <p:cNvSpPr/>
            <p:nvPr/>
          </p:nvSpPr>
          <p:spPr>
            <a:xfrm>
              <a:off x="14005791" y="9941072"/>
              <a:ext cx="3149396" cy="504938"/>
            </a:xfrm>
            <a:prstGeom prst="rect">
              <a:avLst/>
            </a:prstGeom>
            <a:solidFill>
              <a:srgbClr val="FFFFFF">
                <a:alpha val="100000"/>
              </a:srgbClr>
            </a:solidFill>
          </p:spPr>
          <p:txBody>
            <a:bodyPr/>
            <a:lstStyle/>
            <a:p/>
          </p:txBody>
        </p:sp>
        <p:sp>
          <p:nvSpPr>
            <p:cNvPr id="499"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00"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01"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02"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03"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504"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505"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506"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507"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Coverage data from WHO/UNICEF Estimates of National Immunization Coverage (WUENIC)</a:t>
            </a: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Finland</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36245" y="2153563"/>
              <a:ext cx="3226992" cy="3131794"/>
            </a:xfrm>
            <a:prstGeom prst="rect">
              <a:avLst/>
            </a:prstGeom>
            <a:solidFill>
              <a:srgbClr val="FFFFFF">
                <a:alpha val="100000"/>
              </a:srgbClr>
            </a:solidFill>
          </p:spPr>
          <p:txBody>
            <a:bodyPr/>
            <a:lstStyle/>
            <a:p/>
          </p:txBody>
        </p:sp>
        <p:sp>
          <p:nvSpPr>
            <p:cNvPr id="7" name="pl6"/>
            <p:cNvSpPr/>
            <p:nvPr/>
          </p:nvSpPr>
          <p:spPr>
            <a:xfrm>
              <a:off x="1836245" y="4683090"/>
              <a:ext cx="3226992" cy="0"/>
            </a:xfrm>
            <a:custGeom>
              <a:avLst/>
              <a:pathLst>
                <a:path w="3226992" h="0">
                  <a:moveTo>
                    <a:pt x="0" y="0"/>
                  </a:moveTo>
                  <a:lnTo>
                    <a:pt x="3226992" y="0"/>
                  </a:lnTo>
                  <a:lnTo>
                    <a:pt x="3226992" y="0"/>
                  </a:lnTo>
                </a:path>
              </a:pathLst>
            </a:custGeom>
            <a:ln w="6775" cap="flat">
              <a:solidFill>
                <a:srgbClr val="EBEBEB">
                  <a:alpha val="100000"/>
                </a:srgbClr>
              </a:solidFill>
              <a:prstDash val="solid"/>
              <a:round/>
            </a:ln>
          </p:spPr>
          <p:txBody>
            <a:bodyPr/>
            <a:lstStyle/>
            <a:p/>
          </p:txBody>
        </p:sp>
        <p:sp>
          <p:nvSpPr>
            <p:cNvPr id="8" name="pl7"/>
            <p:cNvSpPr/>
            <p:nvPr/>
          </p:nvSpPr>
          <p:spPr>
            <a:xfrm>
              <a:off x="1836245" y="3478553"/>
              <a:ext cx="3226992" cy="0"/>
            </a:xfrm>
            <a:custGeom>
              <a:avLst/>
              <a:pathLst>
                <a:path w="3226992" h="0">
                  <a:moveTo>
                    <a:pt x="0" y="0"/>
                  </a:moveTo>
                  <a:lnTo>
                    <a:pt x="3226992" y="0"/>
                  </a:lnTo>
                  <a:lnTo>
                    <a:pt x="3226992" y="0"/>
                  </a:lnTo>
                </a:path>
              </a:pathLst>
            </a:custGeom>
            <a:ln w="6775" cap="flat">
              <a:solidFill>
                <a:srgbClr val="EBEBEB">
                  <a:alpha val="100000"/>
                </a:srgbClr>
              </a:solidFill>
              <a:prstDash val="solid"/>
              <a:round/>
            </a:ln>
          </p:spPr>
          <p:txBody>
            <a:bodyPr/>
            <a:lstStyle/>
            <a:p/>
          </p:txBody>
        </p:sp>
        <p:sp>
          <p:nvSpPr>
            <p:cNvPr id="9" name="pl8"/>
            <p:cNvSpPr/>
            <p:nvPr/>
          </p:nvSpPr>
          <p:spPr>
            <a:xfrm>
              <a:off x="1836245" y="2274017"/>
              <a:ext cx="3226992" cy="0"/>
            </a:xfrm>
            <a:custGeom>
              <a:avLst/>
              <a:pathLst>
                <a:path w="3226992" h="0">
                  <a:moveTo>
                    <a:pt x="0" y="0"/>
                  </a:moveTo>
                  <a:lnTo>
                    <a:pt x="3226992" y="0"/>
                  </a:lnTo>
                  <a:lnTo>
                    <a:pt x="3226992" y="0"/>
                  </a:lnTo>
                </a:path>
              </a:pathLst>
            </a:custGeom>
            <a:ln w="6775" cap="flat">
              <a:solidFill>
                <a:srgbClr val="EBEBEB">
                  <a:alpha val="100000"/>
                </a:srgbClr>
              </a:solidFill>
              <a:prstDash val="solid"/>
              <a:round/>
            </a:ln>
          </p:spPr>
          <p:txBody>
            <a:bodyPr/>
            <a:lstStyle/>
            <a:p/>
          </p:txBody>
        </p:sp>
        <p:sp>
          <p:nvSpPr>
            <p:cNvPr id="10" name="pl9"/>
            <p:cNvSpPr/>
            <p:nvPr/>
          </p:nvSpPr>
          <p:spPr>
            <a:xfrm>
              <a:off x="1836245" y="5285358"/>
              <a:ext cx="3226992" cy="0"/>
            </a:xfrm>
            <a:custGeom>
              <a:avLst/>
              <a:pathLst>
                <a:path w="3226992" h="0">
                  <a:moveTo>
                    <a:pt x="0" y="0"/>
                  </a:moveTo>
                  <a:lnTo>
                    <a:pt x="3226992" y="0"/>
                  </a:lnTo>
                  <a:lnTo>
                    <a:pt x="3226992" y="0"/>
                  </a:lnTo>
                </a:path>
              </a:pathLst>
            </a:custGeom>
            <a:ln w="13550" cap="flat">
              <a:solidFill>
                <a:srgbClr val="EBEBEB">
                  <a:alpha val="100000"/>
                </a:srgbClr>
              </a:solidFill>
              <a:prstDash val="solid"/>
              <a:round/>
            </a:ln>
          </p:spPr>
          <p:txBody>
            <a:bodyPr/>
            <a:lstStyle/>
            <a:p/>
          </p:txBody>
        </p:sp>
        <p:sp>
          <p:nvSpPr>
            <p:cNvPr id="11" name="pl10"/>
            <p:cNvSpPr/>
            <p:nvPr/>
          </p:nvSpPr>
          <p:spPr>
            <a:xfrm>
              <a:off x="1836245" y="4080821"/>
              <a:ext cx="3226992" cy="0"/>
            </a:xfrm>
            <a:custGeom>
              <a:avLst/>
              <a:pathLst>
                <a:path w="3226992" h="0">
                  <a:moveTo>
                    <a:pt x="0" y="0"/>
                  </a:moveTo>
                  <a:lnTo>
                    <a:pt x="3226992" y="0"/>
                  </a:lnTo>
                  <a:lnTo>
                    <a:pt x="3226992" y="0"/>
                  </a:lnTo>
                </a:path>
              </a:pathLst>
            </a:custGeom>
            <a:ln w="13550" cap="flat">
              <a:solidFill>
                <a:srgbClr val="EBEBEB">
                  <a:alpha val="100000"/>
                </a:srgbClr>
              </a:solidFill>
              <a:prstDash val="solid"/>
              <a:round/>
            </a:ln>
          </p:spPr>
          <p:txBody>
            <a:bodyPr/>
            <a:lstStyle/>
            <a:p/>
          </p:txBody>
        </p:sp>
        <p:sp>
          <p:nvSpPr>
            <p:cNvPr id="12" name="pl11"/>
            <p:cNvSpPr/>
            <p:nvPr/>
          </p:nvSpPr>
          <p:spPr>
            <a:xfrm>
              <a:off x="1836245" y="2876285"/>
              <a:ext cx="3226992" cy="0"/>
            </a:xfrm>
            <a:custGeom>
              <a:avLst/>
              <a:pathLst>
                <a:path w="3226992" h="0">
                  <a:moveTo>
                    <a:pt x="0" y="0"/>
                  </a:moveTo>
                  <a:lnTo>
                    <a:pt x="3226992" y="0"/>
                  </a:lnTo>
                  <a:lnTo>
                    <a:pt x="3226992" y="0"/>
                  </a:lnTo>
                </a:path>
              </a:pathLst>
            </a:custGeom>
            <a:ln w="13550" cap="flat">
              <a:solidFill>
                <a:srgbClr val="EBEBEB">
                  <a:alpha val="100000"/>
                </a:srgbClr>
              </a:solidFill>
              <a:prstDash val="solid"/>
              <a:round/>
            </a:ln>
          </p:spPr>
          <p:txBody>
            <a:bodyPr/>
            <a:lstStyle/>
            <a:p/>
          </p:txBody>
        </p:sp>
        <p:sp>
          <p:nvSpPr>
            <p:cNvPr id="13" name="rc12"/>
            <p:cNvSpPr/>
            <p:nvPr/>
          </p:nvSpPr>
          <p:spPr>
            <a:xfrm>
              <a:off x="2669444" y="5285358"/>
              <a:ext cx="238056"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 name="rc13"/>
            <p:cNvSpPr/>
            <p:nvPr/>
          </p:nvSpPr>
          <p:spPr>
            <a:xfrm>
              <a:off x="2669444" y="5285358"/>
              <a:ext cx="238056"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 name="rc14"/>
            <p:cNvSpPr/>
            <p:nvPr/>
          </p:nvSpPr>
          <p:spPr>
            <a:xfrm>
              <a:off x="2669444" y="5285358"/>
              <a:ext cx="238056"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 name="rc15"/>
            <p:cNvSpPr/>
            <p:nvPr/>
          </p:nvSpPr>
          <p:spPr>
            <a:xfrm>
              <a:off x="2669444" y="2876285"/>
              <a:ext cx="238056" cy="24090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 name="rc16"/>
            <p:cNvSpPr/>
            <p:nvPr/>
          </p:nvSpPr>
          <p:spPr>
            <a:xfrm>
              <a:off x="3991982" y="2876285"/>
              <a:ext cx="238056" cy="24090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 name="rc17"/>
            <p:cNvSpPr/>
            <p:nvPr/>
          </p:nvSpPr>
          <p:spPr>
            <a:xfrm>
              <a:off x="3991982" y="2876285"/>
              <a:ext cx="238056"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 name="rc18"/>
            <p:cNvSpPr/>
            <p:nvPr/>
          </p:nvSpPr>
          <p:spPr>
            <a:xfrm>
              <a:off x="3991982" y="2876285"/>
              <a:ext cx="238056"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 name="rc19"/>
            <p:cNvSpPr/>
            <p:nvPr/>
          </p:nvSpPr>
          <p:spPr>
            <a:xfrm>
              <a:off x="3991982" y="2876285"/>
              <a:ext cx="238056"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 name="pg20"/>
            <p:cNvSpPr/>
            <p:nvPr/>
          </p:nvSpPr>
          <p:spPr>
            <a:xfrm>
              <a:off x="2693484"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2" name="tx21"/>
            <p:cNvSpPr/>
            <p:nvPr/>
          </p:nvSpPr>
          <p:spPr>
            <a:xfrm>
              <a:off x="2818367"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 case(s)</a:t>
              </a:r>
            </a:p>
          </p:txBody>
        </p:sp>
        <p:sp>
          <p:nvSpPr>
            <p:cNvPr id="23" name="pg22"/>
            <p:cNvSpPr/>
            <p:nvPr/>
          </p:nvSpPr>
          <p:spPr>
            <a:xfrm>
              <a:off x="2875847"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4" name="tx23"/>
            <p:cNvSpPr/>
            <p:nvPr/>
          </p:nvSpPr>
          <p:spPr>
            <a:xfrm>
              <a:off x="2979915"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25" name="rc24"/>
            <p:cNvSpPr/>
            <p:nvPr/>
          </p:nvSpPr>
          <p:spPr>
            <a:xfrm>
              <a:off x="1836245" y="2153563"/>
              <a:ext cx="3226992" cy="3131794"/>
            </a:xfrm>
            <a:prstGeom prst="rect">
              <a:avLst/>
            </a:prstGeom>
            <a:ln w="13550" cap="rnd">
              <a:solidFill>
                <a:srgbClr val="333333">
                  <a:alpha val="100000"/>
                </a:srgbClr>
              </a:solidFill>
              <a:prstDash val="solid"/>
              <a:round/>
            </a:ln>
          </p:spPr>
          <p:txBody>
            <a:bodyPr/>
            <a:lstStyle/>
            <a:p/>
          </p:txBody>
        </p:sp>
        <p:sp>
          <p:nvSpPr>
            <p:cNvPr id="26" name="rc25"/>
            <p:cNvSpPr/>
            <p:nvPr/>
          </p:nvSpPr>
          <p:spPr>
            <a:xfrm>
              <a:off x="5063237" y="2153563"/>
              <a:ext cx="3226992" cy="3131794"/>
            </a:xfrm>
            <a:prstGeom prst="rect">
              <a:avLst/>
            </a:prstGeom>
            <a:solidFill>
              <a:srgbClr val="FFFFFF">
                <a:alpha val="100000"/>
              </a:srgbClr>
            </a:solidFill>
          </p:spPr>
          <p:txBody>
            <a:bodyPr/>
            <a:lstStyle/>
            <a:p/>
          </p:txBody>
        </p:sp>
        <p:sp>
          <p:nvSpPr>
            <p:cNvPr id="27" name="pl26"/>
            <p:cNvSpPr/>
            <p:nvPr/>
          </p:nvSpPr>
          <p:spPr>
            <a:xfrm>
              <a:off x="5063237" y="4683090"/>
              <a:ext cx="3226992" cy="0"/>
            </a:xfrm>
            <a:custGeom>
              <a:avLst/>
              <a:pathLst>
                <a:path w="3226992" h="0">
                  <a:moveTo>
                    <a:pt x="0" y="0"/>
                  </a:moveTo>
                  <a:lnTo>
                    <a:pt x="3226992" y="0"/>
                  </a:lnTo>
                  <a:lnTo>
                    <a:pt x="3226992" y="0"/>
                  </a:lnTo>
                </a:path>
              </a:pathLst>
            </a:custGeom>
            <a:ln w="6775" cap="flat">
              <a:solidFill>
                <a:srgbClr val="EBEBEB">
                  <a:alpha val="100000"/>
                </a:srgbClr>
              </a:solidFill>
              <a:prstDash val="solid"/>
              <a:round/>
            </a:ln>
          </p:spPr>
          <p:txBody>
            <a:bodyPr/>
            <a:lstStyle/>
            <a:p/>
          </p:txBody>
        </p:sp>
        <p:sp>
          <p:nvSpPr>
            <p:cNvPr id="28" name="pl27"/>
            <p:cNvSpPr/>
            <p:nvPr/>
          </p:nvSpPr>
          <p:spPr>
            <a:xfrm>
              <a:off x="5063237" y="3478553"/>
              <a:ext cx="3226992" cy="0"/>
            </a:xfrm>
            <a:custGeom>
              <a:avLst/>
              <a:pathLst>
                <a:path w="3226992" h="0">
                  <a:moveTo>
                    <a:pt x="0" y="0"/>
                  </a:moveTo>
                  <a:lnTo>
                    <a:pt x="3226992" y="0"/>
                  </a:lnTo>
                  <a:lnTo>
                    <a:pt x="3226992" y="0"/>
                  </a:lnTo>
                </a:path>
              </a:pathLst>
            </a:custGeom>
            <a:ln w="6775" cap="flat">
              <a:solidFill>
                <a:srgbClr val="EBEBEB">
                  <a:alpha val="100000"/>
                </a:srgbClr>
              </a:solidFill>
              <a:prstDash val="solid"/>
              <a:round/>
            </a:ln>
          </p:spPr>
          <p:txBody>
            <a:bodyPr/>
            <a:lstStyle/>
            <a:p/>
          </p:txBody>
        </p:sp>
        <p:sp>
          <p:nvSpPr>
            <p:cNvPr id="29" name="pl28"/>
            <p:cNvSpPr/>
            <p:nvPr/>
          </p:nvSpPr>
          <p:spPr>
            <a:xfrm>
              <a:off x="5063237" y="2274017"/>
              <a:ext cx="3226992" cy="0"/>
            </a:xfrm>
            <a:custGeom>
              <a:avLst/>
              <a:pathLst>
                <a:path w="3226992" h="0">
                  <a:moveTo>
                    <a:pt x="0" y="0"/>
                  </a:moveTo>
                  <a:lnTo>
                    <a:pt x="3226992" y="0"/>
                  </a:lnTo>
                  <a:lnTo>
                    <a:pt x="3226992" y="0"/>
                  </a:lnTo>
                </a:path>
              </a:pathLst>
            </a:custGeom>
            <a:ln w="6775" cap="flat">
              <a:solidFill>
                <a:srgbClr val="EBEBEB">
                  <a:alpha val="100000"/>
                </a:srgbClr>
              </a:solidFill>
              <a:prstDash val="solid"/>
              <a:round/>
            </a:ln>
          </p:spPr>
          <p:txBody>
            <a:bodyPr/>
            <a:lstStyle/>
            <a:p/>
          </p:txBody>
        </p:sp>
        <p:sp>
          <p:nvSpPr>
            <p:cNvPr id="30" name="pl29"/>
            <p:cNvSpPr/>
            <p:nvPr/>
          </p:nvSpPr>
          <p:spPr>
            <a:xfrm>
              <a:off x="5063237" y="5285358"/>
              <a:ext cx="3226992" cy="0"/>
            </a:xfrm>
            <a:custGeom>
              <a:avLst/>
              <a:pathLst>
                <a:path w="3226992" h="0">
                  <a:moveTo>
                    <a:pt x="0" y="0"/>
                  </a:moveTo>
                  <a:lnTo>
                    <a:pt x="3226992" y="0"/>
                  </a:lnTo>
                  <a:lnTo>
                    <a:pt x="3226992" y="0"/>
                  </a:lnTo>
                </a:path>
              </a:pathLst>
            </a:custGeom>
            <a:ln w="13550" cap="flat">
              <a:solidFill>
                <a:srgbClr val="EBEBEB">
                  <a:alpha val="100000"/>
                </a:srgbClr>
              </a:solidFill>
              <a:prstDash val="solid"/>
              <a:round/>
            </a:ln>
          </p:spPr>
          <p:txBody>
            <a:bodyPr/>
            <a:lstStyle/>
            <a:p/>
          </p:txBody>
        </p:sp>
        <p:sp>
          <p:nvSpPr>
            <p:cNvPr id="31" name="pl30"/>
            <p:cNvSpPr/>
            <p:nvPr/>
          </p:nvSpPr>
          <p:spPr>
            <a:xfrm>
              <a:off x="5063237" y="4080821"/>
              <a:ext cx="3226992" cy="0"/>
            </a:xfrm>
            <a:custGeom>
              <a:avLst/>
              <a:pathLst>
                <a:path w="3226992" h="0">
                  <a:moveTo>
                    <a:pt x="0" y="0"/>
                  </a:moveTo>
                  <a:lnTo>
                    <a:pt x="3226992" y="0"/>
                  </a:lnTo>
                  <a:lnTo>
                    <a:pt x="3226992" y="0"/>
                  </a:lnTo>
                </a:path>
              </a:pathLst>
            </a:custGeom>
            <a:ln w="13550" cap="flat">
              <a:solidFill>
                <a:srgbClr val="EBEBEB">
                  <a:alpha val="100000"/>
                </a:srgbClr>
              </a:solidFill>
              <a:prstDash val="solid"/>
              <a:round/>
            </a:ln>
          </p:spPr>
          <p:txBody>
            <a:bodyPr/>
            <a:lstStyle/>
            <a:p/>
          </p:txBody>
        </p:sp>
        <p:sp>
          <p:nvSpPr>
            <p:cNvPr id="32" name="pl31"/>
            <p:cNvSpPr/>
            <p:nvPr/>
          </p:nvSpPr>
          <p:spPr>
            <a:xfrm>
              <a:off x="5063237" y="2876285"/>
              <a:ext cx="3226992" cy="0"/>
            </a:xfrm>
            <a:custGeom>
              <a:avLst/>
              <a:pathLst>
                <a:path w="3226992" h="0">
                  <a:moveTo>
                    <a:pt x="0" y="0"/>
                  </a:moveTo>
                  <a:lnTo>
                    <a:pt x="3226992" y="0"/>
                  </a:lnTo>
                  <a:lnTo>
                    <a:pt x="3226992" y="0"/>
                  </a:lnTo>
                </a:path>
              </a:pathLst>
            </a:custGeom>
            <a:ln w="13550" cap="flat">
              <a:solidFill>
                <a:srgbClr val="EBEBEB">
                  <a:alpha val="100000"/>
                </a:srgbClr>
              </a:solidFill>
              <a:prstDash val="solid"/>
              <a:round/>
            </a:ln>
          </p:spPr>
          <p:txBody>
            <a:bodyPr/>
            <a:lstStyle/>
            <a:p/>
          </p:txBody>
        </p:sp>
        <p:sp>
          <p:nvSpPr>
            <p:cNvPr id="33" name="rc32"/>
            <p:cNvSpPr/>
            <p:nvPr/>
          </p:nvSpPr>
          <p:spPr>
            <a:xfrm>
              <a:off x="5631929" y="5285358"/>
              <a:ext cx="238056"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4" name="rc33"/>
            <p:cNvSpPr/>
            <p:nvPr/>
          </p:nvSpPr>
          <p:spPr>
            <a:xfrm>
              <a:off x="5631929" y="5285358"/>
              <a:ext cx="238056"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5" name="rc34"/>
            <p:cNvSpPr/>
            <p:nvPr/>
          </p:nvSpPr>
          <p:spPr>
            <a:xfrm>
              <a:off x="5631929" y="5285358"/>
              <a:ext cx="238056"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6" name="rc35"/>
            <p:cNvSpPr/>
            <p:nvPr/>
          </p:nvSpPr>
          <p:spPr>
            <a:xfrm>
              <a:off x="5631929" y="2876285"/>
              <a:ext cx="238056" cy="24090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7" name="pg36"/>
            <p:cNvSpPr/>
            <p:nvPr/>
          </p:nvSpPr>
          <p:spPr>
            <a:xfrm>
              <a:off x="5920476"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38" name="tx37"/>
            <p:cNvSpPr/>
            <p:nvPr/>
          </p:nvSpPr>
          <p:spPr>
            <a:xfrm>
              <a:off x="6045359"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39" name="pg38"/>
            <p:cNvSpPr/>
            <p:nvPr/>
          </p:nvSpPr>
          <p:spPr>
            <a:xfrm>
              <a:off x="6102839"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40" name="tx39"/>
            <p:cNvSpPr/>
            <p:nvPr/>
          </p:nvSpPr>
          <p:spPr>
            <a:xfrm>
              <a:off x="6206908"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 case(s)</a:t>
              </a:r>
            </a:p>
          </p:txBody>
        </p:sp>
        <p:sp>
          <p:nvSpPr>
            <p:cNvPr id="41" name="rc40"/>
            <p:cNvSpPr/>
            <p:nvPr/>
          </p:nvSpPr>
          <p:spPr>
            <a:xfrm>
              <a:off x="5063237" y="2153563"/>
              <a:ext cx="3226992" cy="3131794"/>
            </a:xfrm>
            <a:prstGeom prst="rect">
              <a:avLst/>
            </a:prstGeom>
            <a:ln w="13550" cap="rnd">
              <a:solidFill>
                <a:srgbClr val="333333">
                  <a:alpha val="100000"/>
                </a:srgbClr>
              </a:solidFill>
              <a:prstDash val="solid"/>
              <a:round/>
            </a:ln>
          </p:spPr>
          <p:txBody>
            <a:bodyPr/>
            <a:lstStyle/>
            <a:p/>
          </p:txBody>
        </p:sp>
        <p:sp>
          <p:nvSpPr>
            <p:cNvPr id="42" name="rc41"/>
            <p:cNvSpPr/>
            <p:nvPr/>
          </p:nvSpPr>
          <p:spPr>
            <a:xfrm>
              <a:off x="8290230" y="2153563"/>
              <a:ext cx="3226992" cy="3131794"/>
            </a:xfrm>
            <a:prstGeom prst="rect">
              <a:avLst/>
            </a:prstGeom>
            <a:solidFill>
              <a:srgbClr val="FFFFFF">
                <a:alpha val="100000"/>
              </a:srgbClr>
            </a:solidFill>
          </p:spPr>
          <p:txBody>
            <a:bodyPr/>
            <a:lstStyle/>
            <a:p/>
          </p:txBody>
        </p:sp>
        <p:sp>
          <p:nvSpPr>
            <p:cNvPr id="43" name="pl42"/>
            <p:cNvSpPr/>
            <p:nvPr/>
          </p:nvSpPr>
          <p:spPr>
            <a:xfrm>
              <a:off x="8290230" y="4683090"/>
              <a:ext cx="3226992" cy="0"/>
            </a:xfrm>
            <a:custGeom>
              <a:avLst/>
              <a:pathLst>
                <a:path w="3226992" h="0">
                  <a:moveTo>
                    <a:pt x="0" y="0"/>
                  </a:moveTo>
                  <a:lnTo>
                    <a:pt x="3226992" y="0"/>
                  </a:lnTo>
                  <a:lnTo>
                    <a:pt x="3226992" y="0"/>
                  </a:lnTo>
                </a:path>
              </a:pathLst>
            </a:custGeom>
            <a:ln w="6775" cap="flat">
              <a:solidFill>
                <a:srgbClr val="EBEBEB">
                  <a:alpha val="100000"/>
                </a:srgbClr>
              </a:solidFill>
              <a:prstDash val="solid"/>
              <a:round/>
            </a:ln>
          </p:spPr>
          <p:txBody>
            <a:bodyPr/>
            <a:lstStyle/>
            <a:p/>
          </p:txBody>
        </p:sp>
        <p:sp>
          <p:nvSpPr>
            <p:cNvPr id="44" name="pl43"/>
            <p:cNvSpPr/>
            <p:nvPr/>
          </p:nvSpPr>
          <p:spPr>
            <a:xfrm>
              <a:off x="8290230" y="3478553"/>
              <a:ext cx="3226992" cy="0"/>
            </a:xfrm>
            <a:custGeom>
              <a:avLst/>
              <a:pathLst>
                <a:path w="3226992" h="0">
                  <a:moveTo>
                    <a:pt x="0" y="0"/>
                  </a:moveTo>
                  <a:lnTo>
                    <a:pt x="3226992" y="0"/>
                  </a:lnTo>
                  <a:lnTo>
                    <a:pt x="3226992" y="0"/>
                  </a:lnTo>
                </a:path>
              </a:pathLst>
            </a:custGeom>
            <a:ln w="6775" cap="flat">
              <a:solidFill>
                <a:srgbClr val="EBEBEB">
                  <a:alpha val="100000"/>
                </a:srgbClr>
              </a:solidFill>
              <a:prstDash val="solid"/>
              <a:round/>
            </a:ln>
          </p:spPr>
          <p:txBody>
            <a:bodyPr/>
            <a:lstStyle/>
            <a:p/>
          </p:txBody>
        </p:sp>
        <p:sp>
          <p:nvSpPr>
            <p:cNvPr id="45" name="pl44"/>
            <p:cNvSpPr/>
            <p:nvPr/>
          </p:nvSpPr>
          <p:spPr>
            <a:xfrm>
              <a:off x="8290230" y="2274017"/>
              <a:ext cx="3226992" cy="0"/>
            </a:xfrm>
            <a:custGeom>
              <a:avLst/>
              <a:pathLst>
                <a:path w="3226992" h="0">
                  <a:moveTo>
                    <a:pt x="0" y="0"/>
                  </a:moveTo>
                  <a:lnTo>
                    <a:pt x="3226992" y="0"/>
                  </a:lnTo>
                  <a:lnTo>
                    <a:pt x="3226992" y="0"/>
                  </a:lnTo>
                </a:path>
              </a:pathLst>
            </a:custGeom>
            <a:ln w="6775" cap="flat">
              <a:solidFill>
                <a:srgbClr val="EBEBEB">
                  <a:alpha val="100000"/>
                </a:srgbClr>
              </a:solidFill>
              <a:prstDash val="solid"/>
              <a:round/>
            </a:ln>
          </p:spPr>
          <p:txBody>
            <a:bodyPr/>
            <a:lstStyle/>
            <a:p/>
          </p:txBody>
        </p:sp>
        <p:sp>
          <p:nvSpPr>
            <p:cNvPr id="46" name="pl45"/>
            <p:cNvSpPr/>
            <p:nvPr/>
          </p:nvSpPr>
          <p:spPr>
            <a:xfrm>
              <a:off x="8290230" y="5285358"/>
              <a:ext cx="3226992" cy="0"/>
            </a:xfrm>
            <a:custGeom>
              <a:avLst/>
              <a:pathLst>
                <a:path w="3226992" h="0">
                  <a:moveTo>
                    <a:pt x="0" y="0"/>
                  </a:moveTo>
                  <a:lnTo>
                    <a:pt x="3226992" y="0"/>
                  </a:lnTo>
                  <a:lnTo>
                    <a:pt x="3226992" y="0"/>
                  </a:lnTo>
                </a:path>
              </a:pathLst>
            </a:custGeom>
            <a:ln w="13550" cap="flat">
              <a:solidFill>
                <a:srgbClr val="EBEBEB">
                  <a:alpha val="100000"/>
                </a:srgbClr>
              </a:solidFill>
              <a:prstDash val="solid"/>
              <a:round/>
            </a:ln>
          </p:spPr>
          <p:txBody>
            <a:bodyPr/>
            <a:lstStyle/>
            <a:p/>
          </p:txBody>
        </p:sp>
        <p:sp>
          <p:nvSpPr>
            <p:cNvPr id="47" name="pl46"/>
            <p:cNvSpPr/>
            <p:nvPr/>
          </p:nvSpPr>
          <p:spPr>
            <a:xfrm>
              <a:off x="8290230" y="4080821"/>
              <a:ext cx="3226992" cy="0"/>
            </a:xfrm>
            <a:custGeom>
              <a:avLst/>
              <a:pathLst>
                <a:path w="3226992" h="0">
                  <a:moveTo>
                    <a:pt x="0" y="0"/>
                  </a:moveTo>
                  <a:lnTo>
                    <a:pt x="3226992" y="0"/>
                  </a:lnTo>
                  <a:lnTo>
                    <a:pt x="3226992" y="0"/>
                  </a:lnTo>
                </a:path>
              </a:pathLst>
            </a:custGeom>
            <a:ln w="13550" cap="flat">
              <a:solidFill>
                <a:srgbClr val="EBEBEB">
                  <a:alpha val="100000"/>
                </a:srgbClr>
              </a:solidFill>
              <a:prstDash val="solid"/>
              <a:round/>
            </a:ln>
          </p:spPr>
          <p:txBody>
            <a:bodyPr/>
            <a:lstStyle/>
            <a:p/>
          </p:txBody>
        </p:sp>
        <p:sp>
          <p:nvSpPr>
            <p:cNvPr id="48" name="pl47"/>
            <p:cNvSpPr/>
            <p:nvPr/>
          </p:nvSpPr>
          <p:spPr>
            <a:xfrm>
              <a:off x="8290230" y="2876285"/>
              <a:ext cx="3226992" cy="0"/>
            </a:xfrm>
            <a:custGeom>
              <a:avLst/>
              <a:pathLst>
                <a:path w="3226992" h="0">
                  <a:moveTo>
                    <a:pt x="0" y="0"/>
                  </a:moveTo>
                  <a:lnTo>
                    <a:pt x="3226992" y="0"/>
                  </a:lnTo>
                  <a:lnTo>
                    <a:pt x="3226992" y="0"/>
                  </a:lnTo>
                </a:path>
              </a:pathLst>
            </a:custGeom>
            <a:ln w="13550" cap="flat">
              <a:solidFill>
                <a:srgbClr val="EBEBEB">
                  <a:alpha val="100000"/>
                </a:srgbClr>
              </a:solidFill>
              <a:prstDash val="solid"/>
              <a:round/>
            </a:ln>
          </p:spPr>
          <p:txBody>
            <a:bodyPr/>
            <a:lstStyle/>
            <a:p/>
          </p:txBody>
        </p:sp>
        <p:sp>
          <p:nvSpPr>
            <p:cNvPr id="49" name="rc48"/>
            <p:cNvSpPr/>
            <p:nvPr/>
          </p:nvSpPr>
          <p:spPr>
            <a:xfrm>
              <a:off x="8594413" y="2876285"/>
              <a:ext cx="238056" cy="24090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0" name="rc49"/>
            <p:cNvSpPr/>
            <p:nvPr/>
          </p:nvSpPr>
          <p:spPr>
            <a:xfrm>
              <a:off x="8594413" y="2876285"/>
              <a:ext cx="238056"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1" name="rc50"/>
            <p:cNvSpPr/>
            <p:nvPr/>
          </p:nvSpPr>
          <p:spPr>
            <a:xfrm>
              <a:off x="8594413" y="2876285"/>
              <a:ext cx="238056"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2" name="rc51"/>
            <p:cNvSpPr/>
            <p:nvPr/>
          </p:nvSpPr>
          <p:spPr>
            <a:xfrm>
              <a:off x="8594413" y="2876285"/>
              <a:ext cx="238056"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3" name="rc52"/>
            <p:cNvSpPr/>
            <p:nvPr/>
          </p:nvSpPr>
          <p:spPr>
            <a:xfrm>
              <a:off x="9916951" y="2876285"/>
              <a:ext cx="238056" cy="24090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4" name="rc53"/>
            <p:cNvSpPr/>
            <p:nvPr/>
          </p:nvSpPr>
          <p:spPr>
            <a:xfrm>
              <a:off x="9916951" y="2876285"/>
              <a:ext cx="238056"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5" name="rc54"/>
            <p:cNvSpPr/>
            <p:nvPr/>
          </p:nvSpPr>
          <p:spPr>
            <a:xfrm>
              <a:off x="9916951" y="2876285"/>
              <a:ext cx="238056"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6" name="rc55"/>
            <p:cNvSpPr/>
            <p:nvPr/>
          </p:nvSpPr>
          <p:spPr>
            <a:xfrm>
              <a:off x="9916951" y="2876285"/>
              <a:ext cx="238056"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7" name="rc56"/>
            <p:cNvSpPr/>
            <p:nvPr/>
          </p:nvSpPr>
          <p:spPr>
            <a:xfrm>
              <a:off x="10181459" y="5285358"/>
              <a:ext cx="238056"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8" name="rc57"/>
            <p:cNvSpPr/>
            <p:nvPr/>
          </p:nvSpPr>
          <p:spPr>
            <a:xfrm>
              <a:off x="10181459" y="5285358"/>
              <a:ext cx="238056"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9" name="rc58"/>
            <p:cNvSpPr/>
            <p:nvPr/>
          </p:nvSpPr>
          <p:spPr>
            <a:xfrm>
              <a:off x="10181459" y="5285358"/>
              <a:ext cx="238056"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0" name="rc59"/>
            <p:cNvSpPr/>
            <p:nvPr/>
          </p:nvSpPr>
          <p:spPr>
            <a:xfrm>
              <a:off x="10181459" y="2876285"/>
              <a:ext cx="238056" cy="24090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1" name="pg60"/>
            <p:cNvSpPr/>
            <p:nvPr/>
          </p:nvSpPr>
          <p:spPr>
            <a:xfrm>
              <a:off x="9147469"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2" name="tx61"/>
            <p:cNvSpPr/>
            <p:nvPr/>
          </p:nvSpPr>
          <p:spPr>
            <a:xfrm>
              <a:off x="9272351"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 case(s)</a:t>
              </a:r>
            </a:p>
          </p:txBody>
        </p:sp>
        <p:sp>
          <p:nvSpPr>
            <p:cNvPr id="63" name="pg62"/>
            <p:cNvSpPr/>
            <p:nvPr/>
          </p:nvSpPr>
          <p:spPr>
            <a:xfrm>
              <a:off x="9329832"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4" name="tx63"/>
            <p:cNvSpPr/>
            <p:nvPr/>
          </p:nvSpPr>
          <p:spPr>
            <a:xfrm>
              <a:off x="9433900"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 case(s)</a:t>
              </a:r>
            </a:p>
          </p:txBody>
        </p:sp>
        <p:sp>
          <p:nvSpPr>
            <p:cNvPr id="65" name="rc64"/>
            <p:cNvSpPr/>
            <p:nvPr/>
          </p:nvSpPr>
          <p:spPr>
            <a:xfrm>
              <a:off x="8290230" y="2153563"/>
              <a:ext cx="3226992" cy="3131794"/>
            </a:xfrm>
            <a:prstGeom prst="rect">
              <a:avLst/>
            </a:prstGeom>
            <a:ln w="13550" cap="rnd">
              <a:solidFill>
                <a:srgbClr val="333333">
                  <a:alpha val="100000"/>
                </a:srgbClr>
              </a:solidFill>
              <a:prstDash val="solid"/>
              <a:round/>
            </a:ln>
          </p:spPr>
          <p:txBody>
            <a:bodyPr/>
            <a:lstStyle/>
            <a:p/>
          </p:txBody>
        </p:sp>
        <p:sp>
          <p:nvSpPr>
            <p:cNvPr id="66" name="rc65"/>
            <p:cNvSpPr/>
            <p:nvPr/>
          </p:nvSpPr>
          <p:spPr>
            <a:xfrm>
              <a:off x="11517222" y="2153563"/>
              <a:ext cx="3226992" cy="3131794"/>
            </a:xfrm>
            <a:prstGeom prst="rect">
              <a:avLst/>
            </a:prstGeom>
            <a:solidFill>
              <a:srgbClr val="FFFFFF">
                <a:alpha val="100000"/>
              </a:srgbClr>
            </a:solidFill>
          </p:spPr>
          <p:txBody>
            <a:bodyPr/>
            <a:lstStyle/>
            <a:p/>
          </p:txBody>
        </p:sp>
        <p:sp>
          <p:nvSpPr>
            <p:cNvPr id="67" name="pl66"/>
            <p:cNvSpPr/>
            <p:nvPr/>
          </p:nvSpPr>
          <p:spPr>
            <a:xfrm>
              <a:off x="11517222" y="4683090"/>
              <a:ext cx="3226992" cy="0"/>
            </a:xfrm>
            <a:custGeom>
              <a:avLst/>
              <a:pathLst>
                <a:path w="3226992" h="0">
                  <a:moveTo>
                    <a:pt x="0" y="0"/>
                  </a:moveTo>
                  <a:lnTo>
                    <a:pt x="3226992" y="0"/>
                  </a:lnTo>
                  <a:lnTo>
                    <a:pt x="3226992" y="0"/>
                  </a:lnTo>
                </a:path>
              </a:pathLst>
            </a:custGeom>
            <a:ln w="6775" cap="flat">
              <a:solidFill>
                <a:srgbClr val="EBEBEB">
                  <a:alpha val="100000"/>
                </a:srgbClr>
              </a:solidFill>
              <a:prstDash val="solid"/>
              <a:round/>
            </a:ln>
          </p:spPr>
          <p:txBody>
            <a:bodyPr/>
            <a:lstStyle/>
            <a:p/>
          </p:txBody>
        </p:sp>
        <p:sp>
          <p:nvSpPr>
            <p:cNvPr id="68" name="pl67"/>
            <p:cNvSpPr/>
            <p:nvPr/>
          </p:nvSpPr>
          <p:spPr>
            <a:xfrm>
              <a:off x="11517222" y="3478553"/>
              <a:ext cx="3226992" cy="0"/>
            </a:xfrm>
            <a:custGeom>
              <a:avLst/>
              <a:pathLst>
                <a:path w="3226992" h="0">
                  <a:moveTo>
                    <a:pt x="0" y="0"/>
                  </a:moveTo>
                  <a:lnTo>
                    <a:pt x="3226992" y="0"/>
                  </a:lnTo>
                  <a:lnTo>
                    <a:pt x="3226992" y="0"/>
                  </a:lnTo>
                </a:path>
              </a:pathLst>
            </a:custGeom>
            <a:ln w="6775" cap="flat">
              <a:solidFill>
                <a:srgbClr val="EBEBEB">
                  <a:alpha val="100000"/>
                </a:srgbClr>
              </a:solidFill>
              <a:prstDash val="solid"/>
              <a:round/>
            </a:ln>
          </p:spPr>
          <p:txBody>
            <a:bodyPr/>
            <a:lstStyle/>
            <a:p/>
          </p:txBody>
        </p:sp>
        <p:sp>
          <p:nvSpPr>
            <p:cNvPr id="69" name="pl68"/>
            <p:cNvSpPr/>
            <p:nvPr/>
          </p:nvSpPr>
          <p:spPr>
            <a:xfrm>
              <a:off x="11517222" y="2274017"/>
              <a:ext cx="3226992" cy="0"/>
            </a:xfrm>
            <a:custGeom>
              <a:avLst/>
              <a:pathLst>
                <a:path w="3226992" h="0">
                  <a:moveTo>
                    <a:pt x="0" y="0"/>
                  </a:moveTo>
                  <a:lnTo>
                    <a:pt x="3226992" y="0"/>
                  </a:lnTo>
                  <a:lnTo>
                    <a:pt x="3226992" y="0"/>
                  </a:lnTo>
                </a:path>
              </a:pathLst>
            </a:custGeom>
            <a:ln w="6775" cap="flat">
              <a:solidFill>
                <a:srgbClr val="EBEBEB">
                  <a:alpha val="100000"/>
                </a:srgbClr>
              </a:solidFill>
              <a:prstDash val="solid"/>
              <a:round/>
            </a:ln>
          </p:spPr>
          <p:txBody>
            <a:bodyPr/>
            <a:lstStyle/>
            <a:p/>
          </p:txBody>
        </p:sp>
        <p:sp>
          <p:nvSpPr>
            <p:cNvPr id="70" name="pl69"/>
            <p:cNvSpPr/>
            <p:nvPr/>
          </p:nvSpPr>
          <p:spPr>
            <a:xfrm>
              <a:off x="11517222" y="5285358"/>
              <a:ext cx="3226992" cy="0"/>
            </a:xfrm>
            <a:custGeom>
              <a:avLst/>
              <a:pathLst>
                <a:path w="3226992" h="0">
                  <a:moveTo>
                    <a:pt x="0" y="0"/>
                  </a:moveTo>
                  <a:lnTo>
                    <a:pt x="3226992" y="0"/>
                  </a:lnTo>
                  <a:lnTo>
                    <a:pt x="3226992" y="0"/>
                  </a:lnTo>
                </a:path>
              </a:pathLst>
            </a:custGeom>
            <a:ln w="13550" cap="flat">
              <a:solidFill>
                <a:srgbClr val="EBEBEB">
                  <a:alpha val="100000"/>
                </a:srgbClr>
              </a:solidFill>
              <a:prstDash val="solid"/>
              <a:round/>
            </a:ln>
          </p:spPr>
          <p:txBody>
            <a:bodyPr/>
            <a:lstStyle/>
            <a:p/>
          </p:txBody>
        </p:sp>
        <p:sp>
          <p:nvSpPr>
            <p:cNvPr id="71" name="pl70"/>
            <p:cNvSpPr/>
            <p:nvPr/>
          </p:nvSpPr>
          <p:spPr>
            <a:xfrm>
              <a:off x="11517222" y="4080821"/>
              <a:ext cx="3226992" cy="0"/>
            </a:xfrm>
            <a:custGeom>
              <a:avLst/>
              <a:pathLst>
                <a:path w="3226992" h="0">
                  <a:moveTo>
                    <a:pt x="0" y="0"/>
                  </a:moveTo>
                  <a:lnTo>
                    <a:pt x="3226992" y="0"/>
                  </a:lnTo>
                  <a:lnTo>
                    <a:pt x="3226992" y="0"/>
                  </a:lnTo>
                </a:path>
              </a:pathLst>
            </a:custGeom>
            <a:ln w="13550" cap="flat">
              <a:solidFill>
                <a:srgbClr val="EBEBEB">
                  <a:alpha val="100000"/>
                </a:srgbClr>
              </a:solidFill>
              <a:prstDash val="solid"/>
              <a:round/>
            </a:ln>
          </p:spPr>
          <p:txBody>
            <a:bodyPr/>
            <a:lstStyle/>
            <a:p/>
          </p:txBody>
        </p:sp>
        <p:sp>
          <p:nvSpPr>
            <p:cNvPr id="72" name="pl71"/>
            <p:cNvSpPr/>
            <p:nvPr/>
          </p:nvSpPr>
          <p:spPr>
            <a:xfrm>
              <a:off x="11517222" y="2876285"/>
              <a:ext cx="3226992" cy="0"/>
            </a:xfrm>
            <a:custGeom>
              <a:avLst/>
              <a:pathLst>
                <a:path w="3226992" h="0">
                  <a:moveTo>
                    <a:pt x="0" y="0"/>
                  </a:moveTo>
                  <a:lnTo>
                    <a:pt x="3226992" y="0"/>
                  </a:lnTo>
                  <a:lnTo>
                    <a:pt x="3226992" y="0"/>
                  </a:lnTo>
                </a:path>
              </a:pathLst>
            </a:custGeom>
            <a:ln w="13550" cap="flat">
              <a:solidFill>
                <a:srgbClr val="EBEBEB">
                  <a:alpha val="100000"/>
                </a:srgbClr>
              </a:solidFill>
              <a:prstDash val="solid"/>
              <a:round/>
            </a:ln>
          </p:spPr>
          <p:txBody>
            <a:bodyPr/>
            <a:lstStyle/>
            <a:p/>
          </p:txBody>
        </p:sp>
        <p:sp>
          <p:nvSpPr>
            <p:cNvPr id="73" name="rc72"/>
            <p:cNvSpPr/>
            <p:nvPr/>
          </p:nvSpPr>
          <p:spPr>
            <a:xfrm>
              <a:off x="11556898" y="2876285"/>
              <a:ext cx="238056" cy="24090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4" name="rc73"/>
            <p:cNvSpPr/>
            <p:nvPr/>
          </p:nvSpPr>
          <p:spPr>
            <a:xfrm>
              <a:off x="11556898" y="2876285"/>
              <a:ext cx="238056"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5" name="rc74"/>
            <p:cNvSpPr/>
            <p:nvPr/>
          </p:nvSpPr>
          <p:spPr>
            <a:xfrm>
              <a:off x="11556898" y="2876285"/>
              <a:ext cx="238056"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6" name="rc75"/>
            <p:cNvSpPr/>
            <p:nvPr/>
          </p:nvSpPr>
          <p:spPr>
            <a:xfrm>
              <a:off x="11556898" y="2876285"/>
              <a:ext cx="238056"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7" name="rc76"/>
            <p:cNvSpPr/>
            <p:nvPr/>
          </p:nvSpPr>
          <p:spPr>
            <a:xfrm>
              <a:off x="13408451" y="5285358"/>
              <a:ext cx="238056"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8" name="rc77"/>
            <p:cNvSpPr/>
            <p:nvPr/>
          </p:nvSpPr>
          <p:spPr>
            <a:xfrm>
              <a:off x="13408451" y="5285358"/>
              <a:ext cx="238056"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9" name="rc78"/>
            <p:cNvSpPr/>
            <p:nvPr/>
          </p:nvSpPr>
          <p:spPr>
            <a:xfrm>
              <a:off x="13408451" y="5285358"/>
              <a:ext cx="238056"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0" name="rc79"/>
            <p:cNvSpPr/>
            <p:nvPr/>
          </p:nvSpPr>
          <p:spPr>
            <a:xfrm>
              <a:off x="13408451" y="2876285"/>
              <a:ext cx="238056" cy="24090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1" name="pg80"/>
            <p:cNvSpPr/>
            <p:nvPr/>
          </p:nvSpPr>
          <p:spPr>
            <a:xfrm>
              <a:off x="12374461"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82" name="tx81"/>
            <p:cNvSpPr/>
            <p:nvPr/>
          </p:nvSpPr>
          <p:spPr>
            <a:xfrm>
              <a:off x="12499344"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 case(s)</a:t>
              </a:r>
            </a:p>
          </p:txBody>
        </p:sp>
        <p:sp>
          <p:nvSpPr>
            <p:cNvPr id="83" name="pg82"/>
            <p:cNvSpPr/>
            <p:nvPr/>
          </p:nvSpPr>
          <p:spPr>
            <a:xfrm>
              <a:off x="12556824"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84" name="tx83"/>
            <p:cNvSpPr/>
            <p:nvPr/>
          </p:nvSpPr>
          <p:spPr>
            <a:xfrm>
              <a:off x="12660893"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 case(s)</a:t>
              </a:r>
            </a:p>
          </p:txBody>
        </p:sp>
        <p:sp>
          <p:nvSpPr>
            <p:cNvPr id="85" name="rc84"/>
            <p:cNvSpPr/>
            <p:nvPr/>
          </p:nvSpPr>
          <p:spPr>
            <a:xfrm>
              <a:off x="11517222" y="2153563"/>
              <a:ext cx="3226992" cy="3131794"/>
            </a:xfrm>
            <a:prstGeom prst="rect">
              <a:avLst/>
            </a:prstGeom>
            <a:ln w="13550" cap="rnd">
              <a:solidFill>
                <a:srgbClr val="333333">
                  <a:alpha val="100000"/>
                </a:srgbClr>
              </a:solidFill>
              <a:prstDash val="solid"/>
              <a:round/>
            </a:ln>
          </p:spPr>
          <p:txBody>
            <a:bodyPr/>
            <a:lstStyle/>
            <a:p/>
          </p:txBody>
        </p:sp>
        <p:sp>
          <p:nvSpPr>
            <p:cNvPr id="86" name="rc85"/>
            <p:cNvSpPr/>
            <p:nvPr/>
          </p:nvSpPr>
          <p:spPr>
            <a:xfrm>
              <a:off x="14744215" y="2153563"/>
              <a:ext cx="3226992" cy="3131794"/>
            </a:xfrm>
            <a:prstGeom prst="rect">
              <a:avLst/>
            </a:prstGeom>
            <a:solidFill>
              <a:srgbClr val="FFFFFF">
                <a:alpha val="100000"/>
              </a:srgbClr>
            </a:solidFill>
          </p:spPr>
          <p:txBody>
            <a:bodyPr/>
            <a:lstStyle/>
            <a:p/>
          </p:txBody>
        </p:sp>
        <p:sp>
          <p:nvSpPr>
            <p:cNvPr id="87" name="pl86"/>
            <p:cNvSpPr/>
            <p:nvPr/>
          </p:nvSpPr>
          <p:spPr>
            <a:xfrm>
              <a:off x="14744215" y="4683090"/>
              <a:ext cx="3226992" cy="0"/>
            </a:xfrm>
            <a:custGeom>
              <a:avLst/>
              <a:pathLst>
                <a:path w="3226992" h="0">
                  <a:moveTo>
                    <a:pt x="0" y="0"/>
                  </a:moveTo>
                  <a:lnTo>
                    <a:pt x="3226992" y="0"/>
                  </a:lnTo>
                  <a:lnTo>
                    <a:pt x="3226992" y="0"/>
                  </a:lnTo>
                </a:path>
              </a:pathLst>
            </a:custGeom>
            <a:ln w="6775" cap="flat">
              <a:solidFill>
                <a:srgbClr val="EBEBEB">
                  <a:alpha val="100000"/>
                </a:srgbClr>
              </a:solidFill>
              <a:prstDash val="solid"/>
              <a:round/>
            </a:ln>
          </p:spPr>
          <p:txBody>
            <a:bodyPr/>
            <a:lstStyle/>
            <a:p/>
          </p:txBody>
        </p:sp>
        <p:sp>
          <p:nvSpPr>
            <p:cNvPr id="88" name="pl87"/>
            <p:cNvSpPr/>
            <p:nvPr/>
          </p:nvSpPr>
          <p:spPr>
            <a:xfrm>
              <a:off x="14744215" y="3478553"/>
              <a:ext cx="3226992" cy="0"/>
            </a:xfrm>
            <a:custGeom>
              <a:avLst/>
              <a:pathLst>
                <a:path w="3226992" h="0">
                  <a:moveTo>
                    <a:pt x="0" y="0"/>
                  </a:moveTo>
                  <a:lnTo>
                    <a:pt x="3226992" y="0"/>
                  </a:lnTo>
                  <a:lnTo>
                    <a:pt x="3226992" y="0"/>
                  </a:lnTo>
                </a:path>
              </a:pathLst>
            </a:custGeom>
            <a:ln w="6775" cap="flat">
              <a:solidFill>
                <a:srgbClr val="EBEBEB">
                  <a:alpha val="100000"/>
                </a:srgbClr>
              </a:solidFill>
              <a:prstDash val="solid"/>
              <a:round/>
            </a:ln>
          </p:spPr>
          <p:txBody>
            <a:bodyPr/>
            <a:lstStyle/>
            <a:p/>
          </p:txBody>
        </p:sp>
        <p:sp>
          <p:nvSpPr>
            <p:cNvPr id="89" name="pl88"/>
            <p:cNvSpPr/>
            <p:nvPr/>
          </p:nvSpPr>
          <p:spPr>
            <a:xfrm>
              <a:off x="14744215" y="2274017"/>
              <a:ext cx="3226992" cy="0"/>
            </a:xfrm>
            <a:custGeom>
              <a:avLst/>
              <a:pathLst>
                <a:path w="3226992" h="0">
                  <a:moveTo>
                    <a:pt x="0" y="0"/>
                  </a:moveTo>
                  <a:lnTo>
                    <a:pt x="3226992" y="0"/>
                  </a:lnTo>
                  <a:lnTo>
                    <a:pt x="3226992" y="0"/>
                  </a:lnTo>
                </a:path>
              </a:pathLst>
            </a:custGeom>
            <a:ln w="6775" cap="flat">
              <a:solidFill>
                <a:srgbClr val="EBEBEB">
                  <a:alpha val="100000"/>
                </a:srgbClr>
              </a:solidFill>
              <a:prstDash val="solid"/>
              <a:round/>
            </a:ln>
          </p:spPr>
          <p:txBody>
            <a:bodyPr/>
            <a:lstStyle/>
            <a:p/>
          </p:txBody>
        </p:sp>
        <p:sp>
          <p:nvSpPr>
            <p:cNvPr id="90" name="pl89"/>
            <p:cNvSpPr/>
            <p:nvPr/>
          </p:nvSpPr>
          <p:spPr>
            <a:xfrm>
              <a:off x="14744215" y="5285358"/>
              <a:ext cx="3226992" cy="0"/>
            </a:xfrm>
            <a:custGeom>
              <a:avLst/>
              <a:pathLst>
                <a:path w="3226992" h="0">
                  <a:moveTo>
                    <a:pt x="0" y="0"/>
                  </a:moveTo>
                  <a:lnTo>
                    <a:pt x="3226992" y="0"/>
                  </a:lnTo>
                  <a:lnTo>
                    <a:pt x="3226992" y="0"/>
                  </a:lnTo>
                </a:path>
              </a:pathLst>
            </a:custGeom>
            <a:ln w="13550" cap="flat">
              <a:solidFill>
                <a:srgbClr val="EBEBEB">
                  <a:alpha val="100000"/>
                </a:srgbClr>
              </a:solidFill>
              <a:prstDash val="solid"/>
              <a:round/>
            </a:ln>
          </p:spPr>
          <p:txBody>
            <a:bodyPr/>
            <a:lstStyle/>
            <a:p/>
          </p:txBody>
        </p:sp>
        <p:sp>
          <p:nvSpPr>
            <p:cNvPr id="91" name="pl90"/>
            <p:cNvSpPr/>
            <p:nvPr/>
          </p:nvSpPr>
          <p:spPr>
            <a:xfrm>
              <a:off x="14744215" y="4080821"/>
              <a:ext cx="3226992" cy="0"/>
            </a:xfrm>
            <a:custGeom>
              <a:avLst/>
              <a:pathLst>
                <a:path w="3226992" h="0">
                  <a:moveTo>
                    <a:pt x="0" y="0"/>
                  </a:moveTo>
                  <a:lnTo>
                    <a:pt x="3226992" y="0"/>
                  </a:lnTo>
                  <a:lnTo>
                    <a:pt x="3226992" y="0"/>
                  </a:lnTo>
                </a:path>
              </a:pathLst>
            </a:custGeom>
            <a:ln w="13550" cap="flat">
              <a:solidFill>
                <a:srgbClr val="EBEBEB">
                  <a:alpha val="100000"/>
                </a:srgbClr>
              </a:solidFill>
              <a:prstDash val="solid"/>
              <a:round/>
            </a:ln>
          </p:spPr>
          <p:txBody>
            <a:bodyPr/>
            <a:lstStyle/>
            <a:p/>
          </p:txBody>
        </p:sp>
        <p:sp>
          <p:nvSpPr>
            <p:cNvPr id="92" name="pl91"/>
            <p:cNvSpPr/>
            <p:nvPr/>
          </p:nvSpPr>
          <p:spPr>
            <a:xfrm>
              <a:off x="14744215" y="2876285"/>
              <a:ext cx="3226992" cy="0"/>
            </a:xfrm>
            <a:custGeom>
              <a:avLst/>
              <a:pathLst>
                <a:path w="3226992" h="0">
                  <a:moveTo>
                    <a:pt x="0" y="0"/>
                  </a:moveTo>
                  <a:lnTo>
                    <a:pt x="3226992" y="0"/>
                  </a:lnTo>
                  <a:lnTo>
                    <a:pt x="3226992" y="0"/>
                  </a:lnTo>
                </a:path>
              </a:pathLst>
            </a:custGeom>
            <a:ln w="13550" cap="flat">
              <a:solidFill>
                <a:srgbClr val="EBEBEB">
                  <a:alpha val="100000"/>
                </a:srgbClr>
              </a:solidFill>
              <a:prstDash val="solid"/>
              <a:round/>
            </a:ln>
          </p:spPr>
          <p:txBody>
            <a:bodyPr/>
            <a:lstStyle/>
            <a:p/>
          </p:txBody>
        </p:sp>
        <p:sp>
          <p:nvSpPr>
            <p:cNvPr id="93" name="rc92"/>
            <p:cNvSpPr/>
            <p:nvPr/>
          </p:nvSpPr>
          <p:spPr>
            <a:xfrm>
              <a:off x="14744215" y="2153563"/>
              <a:ext cx="3226992" cy="3131794"/>
            </a:xfrm>
            <a:prstGeom prst="rect">
              <a:avLst/>
            </a:prstGeom>
            <a:ln w="13550" cap="rnd">
              <a:solidFill>
                <a:srgbClr val="333333">
                  <a:alpha val="100000"/>
                </a:srgbClr>
              </a:solidFill>
              <a:prstDash val="solid"/>
              <a:round/>
            </a:ln>
          </p:spPr>
          <p:txBody>
            <a:bodyPr/>
            <a:lstStyle/>
            <a:p/>
          </p:txBody>
        </p:sp>
        <p:sp>
          <p:nvSpPr>
            <p:cNvPr id="94" name="tx93"/>
            <p:cNvSpPr/>
            <p:nvPr/>
          </p:nvSpPr>
          <p:spPr>
            <a:xfrm>
              <a:off x="3167216"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95" name="tx94"/>
            <p:cNvSpPr/>
            <p:nvPr/>
          </p:nvSpPr>
          <p:spPr>
            <a:xfrm>
              <a:off x="639420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96" name="tx95"/>
            <p:cNvSpPr/>
            <p:nvPr/>
          </p:nvSpPr>
          <p:spPr>
            <a:xfrm>
              <a:off x="9621201"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97" name="tx96"/>
            <p:cNvSpPr/>
            <p:nvPr/>
          </p:nvSpPr>
          <p:spPr>
            <a:xfrm>
              <a:off x="1284819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98" name="tx97"/>
            <p:cNvSpPr/>
            <p:nvPr/>
          </p:nvSpPr>
          <p:spPr>
            <a:xfrm>
              <a:off x="1607518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99" name="pl98"/>
            <p:cNvSpPr/>
            <p:nvPr/>
          </p:nvSpPr>
          <p:spPr>
            <a:xfrm>
              <a:off x="19949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0" name="pl99"/>
            <p:cNvSpPr/>
            <p:nvPr/>
          </p:nvSpPr>
          <p:spPr>
            <a:xfrm>
              <a:off x="22594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1" name="pl100"/>
            <p:cNvSpPr/>
            <p:nvPr/>
          </p:nvSpPr>
          <p:spPr>
            <a:xfrm>
              <a:off x="25239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2" name="pl101"/>
            <p:cNvSpPr/>
            <p:nvPr/>
          </p:nvSpPr>
          <p:spPr>
            <a:xfrm>
              <a:off x="278847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3" name="pl102"/>
            <p:cNvSpPr/>
            <p:nvPr/>
          </p:nvSpPr>
          <p:spPr>
            <a:xfrm>
              <a:off x="30529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4" name="pl103"/>
            <p:cNvSpPr/>
            <p:nvPr/>
          </p:nvSpPr>
          <p:spPr>
            <a:xfrm>
              <a:off x="331748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5" name="pl104"/>
            <p:cNvSpPr/>
            <p:nvPr/>
          </p:nvSpPr>
          <p:spPr>
            <a:xfrm>
              <a:off x="35819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6" name="pl105"/>
            <p:cNvSpPr/>
            <p:nvPr/>
          </p:nvSpPr>
          <p:spPr>
            <a:xfrm>
              <a:off x="38465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7" name="pl106"/>
            <p:cNvSpPr/>
            <p:nvPr/>
          </p:nvSpPr>
          <p:spPr>
            <a:xfrm>
              <a:off x="41110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8" name="pl107"/>
            <p:cNvSpPr/>
            <p:nvPr/>
          </p:nvSpPr>
          <p:spPr>
            <a:xfrm>
              <a:off x="43755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9" name="pl108"/>
            <p:cNvSpPr/>
            <p:nvPr/>
          </p:nvSpPr>
          <p:spPr>
            <a:xfrm>
              <a:off x="46400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10" name="pl109"/>
            <p:cNvSpPr/>
            <p:nvPr/>
          </p:nvSpPr>
          <p:spPr>
            <a:xfrm>
              <a:off x="490453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11" name="tx110"/>
            <p:cNvSpPr/>
            <p:nvPr/>
          </p:nvSpPr>
          <p:spPr>
            <a:xfrm rot="-5400000">
              <a:off x="1914167"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12" name="tx111"/>
            <p:cNvSpPr/>
            <p:nvPr/>
          </p:nvSpPr>
          <p:spPr>
            <a:xfrm rot="-5400000">
              <a:off x="216886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13" name="tx112"/>
            <p:cNvSpPr/>
            <p:nvPr/>
          </p:nvSpPr>
          <p:spPr>
            <a:xfrm rot="-5400000">
              <a:off x="243345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14" name="tx113"/>
            <p:cNvSpPr/>
            <p:nvPr/>
          </p:nvSpPr>
          <p:spPr>
            <a:xfrm rot="-5400000">
              <a:off x="269609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15" name="tx114"/>
            <p:cNvSpPr/>
            <p:nvPr/>
          </p:nvSpPr>
          <p:spPr>
            <a:xfrm rot="-5400000">
              <a:off x="2929961"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16" name="tx115"/>
            <p:cNvSpPr/>
            <p:nvPr/>
          </p:nvSpPr>
          <p:spPr>
            <a:xfrm rot="-5400000">
              <a:off x="323670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17" name="tx116"/>
            <p:cNvSpPr/>
            <p:nvPr/>
          </p:nvSpPr>
          <p:spPr>
            <a:xfrm rot="-5400000">
              <a:off x="353090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18" name="tx117"/>
            <p:cNvSpPr/>
            <p:nvPr/>
          </p:nvSpPr>
          <p:spPr>
            <a:xfrm rot="-5400000">
              <a:off x="37332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19" name="tx118"/>
            <p:cNvSpPr/>
            <p:nvPr/>
          </p:nvSpPr>
          <p:spPr>
            <a:xfrm rot="-5400000">
              <a:off x="3997715"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20" name="tx119"/>
            <p:cNvSpPr/>
            <p:nvPr/>
          </p:nvSpPr>
          <p:spPr>
            <a:xfrm rot="-5400000">
              <a:off x="4298642"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21" name="tx120"/>
            <p:cNvSpPr/>
            <p:nvPr/>
          </p:nvSpPr>
          <p:spPr>
            <a:xfrm rot="-5400000">
              <a:off x="45445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22" name="tx121"/>
            <p:cNvSpPr/>
            <p:nvPr/>
          </p:nvSpPr>
          <p:spPr>
            <a:xfrm rot="-5400000">
              <a:off x="480903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23" name="pl122"/>
            <p:cNvSpPr/>
            <p:nvPr/>
          </p:nvSpPr>
          <p:spPr>
            <a:xfrm>
              <a:off x="522194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4" name="pl123"/>
            <p:cNvSpPr/>
            <p:nvPr/>
          </p:nvSpPr>
          <p:spPr>
            <a:xfrm>
              <a:off x="54864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5" name="pl124"/>
            <p:cNvSpPr/>
            <p:nvPr/>
          </p:nvSpPr>
          <p:spPr>
            <a:xfrm>
              <a:off x="57509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6" name="pl125"/>
            <p:cNvSpPr/>
            <p:nvPr/>
          </p:nvSpPr>
          <p:spPr>
            <a:xfrm>
              <a:off x="601546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7" name="pl126"/>
            <p:cNvSpPr/>
            <p:nvPr/>
          </p:nvSpPr>
          <p:spPr>
            <a:xfrm>
              <a:off x="627997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8" name="pl127"/>
            <p:cNvSpPr/>
            <p:nvPr/>
          </p:nvSpPr>
          <p:spPr>
            <a:xfrm>
              <a:off x="65444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9" name="pl128"/>
            <p:cNvSpPr/>
            <p:nvPr/>
          </p:nvSpPr>
          <p:spPr>
            <a:xfrm>
              <a:off x="680898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0" name="pl129"/>
            <p:cNvSpPr/>
            <p:nvPr/>
          </p:nvSpPr>
          <p:spPr>
            <a:xfrm>
              <a:off x="70734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1" name="pl130"/>
            <p:cNvSpPr/>
            <p:nvPr/>
          </p:nvSpPr>
          <p:spPr>
            <a:xfrm>
              <a:off x="7338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2" name="pl131"/>
            <p:cNvSpPr/>
            <p:nvPr/>
          </p:nvSpPr>
          <p:spPr>
            <a:xfrm>
              <a:off x="76025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3" name="pl132"/>
            <p:cNvSpPr/>
            <p:nvPr/>
          </p:nvSpPr>
          <p:spPr>
            <a:xfrm>
              <a:off x="7867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4" name="pl133"/>
            <p:cNvSpPr/>
            <p:nvPr/>
          </p:nvSpPr>
          <p:spPr>
            <a:xfrm>
              <a:off x="81315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5" name="tx134"/>
            <p:cNvSpPr/>
            <p:nvPr/>
          </p:nvSpPr>
          <p:spPr>
            <a:xfrm rot="-5400000">
              <a:off x="514115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36" name="tx135"/>
            <p:cNvSpPr/>
            <p:nvPr/>
          </p:nvSpPr>
          <p:spPr>
            <a:xfrm rot="-5400000">
              <a:off x="5395856"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37" name="tx136"/>
            <p:cNvSpPr/>
            <p:nvPr/>
          </p:nvSpPr>
          <p:spPr>
            <a:xfrm rot="-5400000">
              <a:off x="566045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38" name="tx137"/>
            <p:cNvSpPr/>
            <p:nvPr/>
          </p:nvSpPr>
          <p:spPr>
            <a:xfrm rot="-5400000">
              <a:off x="592309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39" name="tx138"/>
            <p:cNvSpPr/>
            <p:nvPr/>
          </p:nvSpPr>
          <p:spPr>
            <a:xfrm rot="-5400000">
              <a:off x="615695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40" name="tx139"/>
            <p:cNvSpPr/>
            <p:nvPr/>
          </p:nvSpPr>
          <p:spPr>
            <a:xfrm rot="-5400000">
              <a:off x="6463697"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41" name="tx140"/>
            <p:cNvSpPr/>
            <p:nvPr/>
          </p:nvSpPr>
          <p:spPr>
            <a:xfrm rot="-5400000">
              <a:off x="675789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42" name="tx141"/>
            <p:cNvSpPr/>
            <p:nvPr/>
          </p:nvSpPr>
          <p:spPr>
            <a:xfrm rot="-5400000">
              <a:off x="696024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43" name="tx142"/>
            <p:cNvSpPr/>
            <p:nvPr/>
          </p:nvSpPr>
          <p:spPr>
            <a:xfrm rot="-5400000">
              <a:off x="7224707"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44" name="tx143"/>
            <p:cNvSpPr/>
            <p:nvPr/>
          </p:nvSpPr>
          <p:spPr>
            <a:xfrm rot="-5400000">
              <a:off x="752563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45" name="tx144"/>
            <p:cNvSpPr/>
            <p:nvPr/>
          </p:nvSpPr>
          <p:spPr>
            <a:xfrm rot="-5400000">
              <a:off x="777152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46" name="tx145"/>
            <p:cNvSpPr/>
            <p:nvPr/>
          </p:nvSpPr>
          <p:spPr>
            <a:xfrm rot="-5400000">
              <a:off x="80360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47" name="pl146"/>
            <p:cNvSpPr/>
            <p:nvPr/>
          </p:nvSpPr>
          <p:spPr>
            <a:xfrm>
              <a:off x="84489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8" name="pl147"/>
            <p:cNvSpPr/>
            <p:nvPr/>
          </p:nvSpPr>
          <p:spPr>
            <a:xfrm>
              <a:off x="871344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9" name="pl148"/>
            <p:cNvSpPr/>
            <p:nvPr/>
          </p:nvSpPr>
          <p:spPr>
            <a:xfrm>
              <a:off x="89779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0" name="pl149"/>
            <p:cNvSpPr/>
            <p:nvPr/>
          </p:nvSpPr>
          <p:spPr>
            <a:xfrm>
              <a:off x="92424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1" name="pl150"/>
            <p:cNvSpPr/>
            <p:nvPr/>
          </p:nvSpPr>
          <p:spPr>
            <a:xfrm>
              <a:off x="950696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2" name="pl151"/>
            <p:cNvSpPr/>
            <p:nvPr/>
          </p:nvSpPr>
          <p:spPr>
            <a:xfrm>
              <a:off x="977147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3" name="pl152"/>
            <p:cNvSpPr/>
            <p:nvPr/>
          </p:nvSpPr>
          <p:spPr>
            <a:xfrm>
              <a:off x="100359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4" name="pl153"/>
            <p:cNvSpPr/>
            <p:nvPr/>
          </p:nvSpPr>
          <p:spPr>
            <a:xfrm>
              <a:off x="1030048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5" name="pl154"/>
            <p:cNvSpPr/>
            <p:nvPr/>
          </p:nvSpPr>
          <p:spPr>
            <a:xfrm>
              <a:off x="105649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6" name="pl155"/>
            <p:cNvSpPr/>
            <p:nvPr/>
          </p:nvSpPr>
          <p:spPr>
            <a:xfrm>
              <a:off x="108295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7" name="pl156"/>
            <p:cNvSpPr/>
            <p:nvPr/>
          </p:nvSpPr>
          <p:spPr>
            <a:xfrm>
              <a:off x="110940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8" name="pl157"/>
            <p:cNvSpPr/>
            <p:nvPr/>
          </p:nvSpPr>
          <p:spPr>
            <a:xfrm>
              <a:off x="113585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9" name="tx158"/>
            <p:cNvSpPr/>
            <p:nvPr/>
          </p:nvSpPr>
          <p:spPr>
            <a:xfrm rot="-5400000">
              <a:off x="836815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60" name="tx159"/>
            <p:cNvSpPr/>
            <p:nvPr/>
          </p:nvSpPr>
          <p:spPr>
            <a:xfrm rot="-5400000">
              <a:off x="862284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61" name="tx160"/>
            <p:cNvSpPr/>
            <p:nvPr/>
          </p:nvSpPr>
          <p:spPr>
            <a:xfrm rot="-5400000">
              <a:off x="888744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62" name="tx161"/>
            <p:cNvSpPr/>
            <p:nvPr/>
          </p:nvSpPr>
          <p:spPr>
            <a:xfrm rot="-5400000">
              <a:off x="915008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63" name="tx162"/>
            <p:cNvSpPr/>
            <p:nvPr/>
          </p:nvSpPr>
          <p:spPr>
            <a:xfrm rot="-5400000">
              <a:off x="9383946"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64" name="tx163"/>
            <p:cNvSpPr/>
            <p:nvPr/>
          </p:nvSpPr>
          <p:spPr>
            <a:xfrm rot="-5400000">
              <a:off x="969068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65" name="tx164"/>
            <p:cNvSpPr/>
            <p:nvPr/>
          </p:nvSpPr>
          <p:spPr>
            <a:xfrm rot="-5400000">
              <a:off x="998488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66" name="tx165"/>
            <p:cNvSpPr/>
            <p:nvPr/>
          </p:nvSpPr>
          <p:spPr>
            <a:xfrm rot="-5400000">
              <a:off x="1018723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67" name="tx166"/>
            <p:cNvSpPr/>
            <p:nvPr/>
          </p:nvSpPr>
          <p:spPr>
            <a:xfrm rot="-5400000">
              <a:off x="1045169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68" name="tx167"/>
            <p:cNvSpPr/>
            <p:nvPr/>
          </p:nvSpPr>
          <p:spPr>
            <a:xfrm rot="-5400000">
              <a:off x="1075262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69" name="tx168"/>
            <p:cNvSpPr/>
            <p:nvPr/>
          </p:nvSpPr>
          <p:spPr>
            <a:xfrm rot="-5400000">
              <a:off x="10998512"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70" name="tx169"/>
            <p:cNvSpPr/>
            <p:nvPr/>
          </p:nvSpPr>
          <p:spPr>
            <a:xfrm rot="-5400000">
              <a:off x="1126302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71" name="pl170"/>
            <p:cNvSpPr/>
            <p:nvPr/>
          </p:nvSpPr>
          <p:spPr>
            <a:xfrm>
              <a:off x="1167592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2" name="pl171"/>
            <p:cNvSpPr/>
            <p:nvPr/>
          </p:nvSpPr>
          <p:spPr>
            <a:xfrm>
              <a:off x="119404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3" name="pl172"/>
            <p:cNvSpPr/>
            <p:nvPr/>
          </p:nvSpPr>
          <p:spPr>
            <a:xfrm>
              <a:off x="1220494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4" name="pl173"/>
            <p:cNvSpPr/>
            <p:nvPr/>
          </p:nvSpPr>
          <p:spPr>
            <a:xfrm>
              <a:off x="124694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5" name="pl174"/>
            <p:cNvSpPr/>
            <p:nvPr/>
          </p:nvSpPr>
          <p:spPr>
            <a:xfrm>
              <a:off x="127339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6" name="pl175"/>
            <p:cNvSpPr/>
            <p:nvPr/>
          </p:nvSpPr>
          <p:spPr>
            <a:xfrm>
              <a:off x="1299846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7" name="pl176"/>
            <p:cNvSpPr/>
            <p:nvPr/>
          </p:nvSpPr>
          <p:spPr>
            <a:xfrm>
              <a:off x="1326297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8" name="pl177"/>
            <p:cNvSpPr/>
            <p:nvPr/>
          </p:nvSpPr>
          <p:spPr>
            <a:xfrm>
              <a:off x="135274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9" name="pl178"/>
            <p:cNvSpPr/>
            <p:nvPr/>
          </p:nvSpPr>
          <p:spPr>
            <a:xfrm>
              <a:off x="1379198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0" name="pl179"/>
            <p:cNvSpPr/>
            <p:nvPr/>
          </p:nvSpPr>
          <p:spPr>
            <a:xfrm>
              <a:off x="140564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1" name="pl180"/>
            <p:cNvSpPr/>
            <p:nvPr/>
          </p:nvSpPr>
          <p:spPr>
            <a:xfrm>
              <a:off x="14321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2" name="pl181"/>
            <p:cNvSpPr/>
            <p:nvPr/>
          </p:nvSpPr>
          <p:spPr>
            <a:xfrm>
              <a:off x="145855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3" name="tx182"/>
            <p:cNvSpPr/>
            <p:nvPr/>
          </p:nvSpPr>
          <p:spPr>
            <a:xfrm rot="-5400000">
              <a:off x="1159514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84" name="tx183"/>
            <p:cNvSpPr/>
            <p:nvPr/>
          </p:nvSpPr>
          <p:spPr>
            <a:xfrm rot="-5400000">
              <a:off x="11849841"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85" name="tx184"/>
            <p:cNvSpPr/>
            <p:nvPr/>
          </p:nvSpPr>
          <p:spPr>
            <a:xfrm rot="-5400000">
              <a:off x="1211443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86" name="tx185"/>
            <p:cNvSpPr/>
            <p:nvPr/>
          </p:nvSpPr>
          <p:spPr>
            <a:xfrm rot="-5400000">
              <a:off x="12377077"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87" name="tx186"/>
            <p:cNvSpPr/>
            <p:nvPr/>
          </p:nvSpPr>
          <p:spPr>
            <a:xfrm rot="-5400000">
              <a:off x="1261093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88" name="tx187"/>
            <p:cNvSpPr/>
            <p:nvPr/>
          </p:nvSpPr>
          <p:spPr>
            <a:xfrm rot="-5400000">
              <a:off x="1291768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89" name="tx188"/>
            <p:cNvSpPr/>
            <p:nvPr/>
          </p:nvSpPr>
          <p:spPr>
            <a:xfrm rot="-5400000">
              <a:off x="1321188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90" name="tx189"/>
            <p:cNvSpPr/>
            <p:nvPr/>
          </p:nvSpPr>
          <p:spPr>
            <a:xfrm rot="-5400000">
              <a:off x="1341422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91" name="tx190"/>
            <p:cNvSpPr/>
            <p:nvPr/>
          </p:nvSpPr>
          <p:spPr>
            <a:xfrm rot="-5400000">
              <a:off x="1367869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92" name="tx191"/>
            <p:cNvSpPr/>
            <p:nvPr/>
          </p:nvSpPr>
          <p:spPr>
            <a:xfrm rot="-5400000">
              <a:off x="1397961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93" name="tx192"/>
            <p:cNvSpPr/>
            <p:nvPr/>
          </p:nvSpPr>
          <p:spPr>
            <a:xfrm rot="-5400000">
              <a:off x="1422550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94" name="tx193"/>
            <p:cNvSpPr/>
            <p:nvPr/>
          </p:nvSpPr>
          <p:spPr>
            <a:xfrm rot="-5400000">
              <a:off x="14490012"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95" name="pl194"/>
            <p:cNvSpPr/>
            <p:nvPr/>
          </p:nvSpPr>
          <p:spPr>
            <a:xfrm>
              <a:off x="1490291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6" name="pl195"/>
            <p:cNvSpPr/>
            <p:nvPr/>
          </p:nvSpPr>
          <p:spPr>
            <a:xfrm>
              <a:off x="1516742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7" name="pl196"/>
            <p:cNvSpPr/>
            <p:nvPr/>
          </p:nvSpPr>
          <p:spPr>
            <a:xfrm>
              <a:off x="154319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8" name="pl197"/>
            <p:cNvSpPr/>
            <p:nvPr/>
          </p:nvSpPr>
          <p:spPr>
            <a:xfrm>
              <a:off x="1569644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9" name="pl198"/>
            <p:cNvSpPr/>
            <p:nvPr/>
          </p:nvSpPr>
          <p:spPr>
            <a:xfrm>
              <a:off x="159609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0" name="pl199"/>
            <p:cNvSpPr/>
            <p:nvPr/>
          </p:nvSpPr>
          <p:spPr>
            <a:xfrm>
              <a:off x="162254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1" name="pl200"/>
            <p:cNvSpPr/>
            <p:nvPr/>
          </p:nvSpPr>
          <p:spPr>
            <a:xfrm>
              <a:off x="1648996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2" name="pl201"/>
            <p:cNvSpPr/>
            <p:nvPr/>
          </p:nvSpPr>
          <p:spPr>
            <a:xfrm>
              <a:off x="1675447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3" name="pl202"/>
            <p:cNvSpPr/>
            <p:nvPr/>
          </p:nvSpPr>
          <p:spPr>
            <a:xfrm>
              <a:off x="170189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4" name="pl203"/>
            <p:cNvSpPr/>
            <p:nvPr/>
          </p:nvSpPr>
          <p:spPr>
            <a:xfrm>
              <a:off x="1728348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5" name="pl204"/>
            <p:cNvSpPr/>
            <p:nvPr/>
          </p:nvSpPr>
          <p:spPr>
            <a:xfrm>
              <a:off x="175479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6" name="pl205"/>
            <p:cNvSpPr/>
            <p:nvPr/>
          </p:nvSpPr>
          <p:spPr>
            <a:xfrm>
              <a:off x="178125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7" name="tx206"/>
            <p:cNvSpPr/>
            <p:nvPr/>
          </p:nvSpPr>
          <p:spPr>
            <a:xfrm rot="-5400000">
              <a:off x="1482213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08" name="tx207"/>
            <p:cNvSpPr/>
            <p:nvPr/>
          </p:nvSpPr>
          <p:spPr>
            <a:xfrm rot="-5400000">
              <a:off x="1507683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09" name="tx208"/>
            <p:cNvSpPr/>
            <p:nvPr/>
          </p:nvSpPr>
          <p:spPr>
            <a:xfrm rot="-5400000">
              <a:off x="1534142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10" name="tx209"/>
            <p:cNvSpPr/>
            <p:nvPr/>
          </p:nvSpPr>
          <p:spPr>
            <a:xfrm rot="-5400000">
              <a:off x="156040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11" name="tx210"/>
            <p:cNvSpPr/>
            <p:nvPr/>
          </p:nvSpPr>
          <p:spPr>
            <a:xfrm rot="-5400000">
              <a:off x="15837931"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12" name="tx211"/>
            <p:cNvSpPr/>
            <p:nvPr/>
          </p:nvSpPr>
          <p:spPr>
            <a:xfrm rot="-5400000">
              <a:off x="1614467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13" name="tx212"/>
            <p:cNvSpPr/>
            <p:nvPr/>
          </p:nvSpPr>
          <p:spPr>
            <a:xfrm rot="-5400000">
              <a:off x="1643887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14" name="tx213"/>
            <p:cNvSpPr/>
            <p:nvPr/>
          </p:nvSpPr>
          <p:spPr>
            <a:xfrm rot="-5400000">
              <a:off x="1664122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15" name="tx214"/>
            <p:cNvSpPr/>
            <p:nvPr/>
          </p:nvSpPr>
          <p:spPr>
            <a:xfrm rot="-5400000">
              <a:off x="1690568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16" name="tx215"/>
            <p:cNvSpPr/>
            <p:nvPr/>
          </p:nvSpPr>
          <p:spPr>
            <a:xfrm rot="-5400000">
              <a:off x="17206611"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17" name="tx216"/>
            <p:cNvSpPr/>
            <p:nvPr/>
          </p:nvSpPr>
          <p:spPr>
            <a:xfrm rot="-5400000">
              <a:off x="1745249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18" name="tx217"/>
            <p:cNvSpPr/>
            <p:nvPr/>
          </p:nvSpPr>
          <p:spPr>
            <a:xfrm rot="-5400000">
              <a:off x="1771700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19" name="tx218"/>
            <p:cNvSpPr/>
            <p:nvPr/>
          </p:nvSpPr>
          <p:spPr>
            <a:xfrm>
              <a:off x="1230614" y="5200079"/>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0.0</a:t>
              </a:r>
            </a:p>
          </p:txBody>
        </p:sp>
        <p:sp>
          <p:nvSpPr>
            <p:cNvPr id="220" name="tx219"/>
            <p:cNvSpPr/>
            <p:nvPr/>
          </p:nvSpPr>
          <p:spPr>
            <a:xfrm>
              <a:off x="1230614" y="3995543"/>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0.5</a:t>
              </a:r>
            </a:p>
          </p:txBody>
        </p:sp>
        <p:sp>
          <p:nvSpPr>
            <p:cNvPr id="221" name="tx220"/>
            <p:cNvSpPr/>
            <p:nvPr/>
          </p:nvSpPr>
          <p:spPr>
            <a:xfrm>
              <a:off x="1230614" y="2791007"/>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a:t>
              </a:r>
            </a:p>
          </p:txBody>
        </p:sp>
        <p:sp>
          <p:nvSpPr>
            <p:cNvPr id="222" name="pl221"/>
            <p:cNvSpPr/>
            <p:nvPr/>
          </p:nvSpPr>
          <p:spPr>
            <a:xfrm>
              <a:off x="1801450"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23" name="pl222"/>
            <p:cNvSpPr/>
            <p:nvPr/>
          </p:nvSpPr>
          <p:spPr>
            <a:xfrm>
              <a:off x="1801450" y="408082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24" name="pl223"/>
            <p:cNvSpPr/>
            <p:nvPr/>
          </p:nvSpPr>
          <p:spPr>
            <a:xfrm>
              <a:off x="1801450" y="287628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25" name="tx224"/>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226" name="rc225"/>
            <p:cNvSpPr/>
            <p:nvPr/>
          </p:nvSpPr>
          <p:spPr>
            <a:xfrm>
              <a:off x="18110385" y="2153563"/>
              <a:ext cx="1753945" cy="1236458"/>
            </a:xfrm>
            <a:prstGeom prst="rect">
              <a:avLst/>
            </a:prstGeom>
            <a:solidFill>
              <a:srgbClr val="FFFFFF">
                <a:alpha val="100000"/>
              </a:srgbClr>
            </a:solidFill>
          </p:spPr>
          <p:txBody>
            <a:bodyPr/>
            <a:lstStyle/>
            <a:p/>
          </p:txBody>
        </p:sp>
        <p:sp>
          <p:nvSpPr>
            <p:cNvPr id="227" name="rc226"/>
            <p:cNvSpPr/>
            <p:nvPr/>
          </p:nvSpPr>
          <p:spPr>
            <a:xfrm>
              <a:off x="18179974" y="2223153"/>
              <a:ext cx="274319" cy="274319"/>
            </a:xfrm>
            <a:prstGeom prst="rect">
              <a:avLst/>
            </a:prstGeom>
            <a:solidFill>
              <a:srgbClr val="FFFFFF">
                <a:alpha val="100000"/>
              </a:srgbClr>
            </a:solidFill>
          </p:spPr>
          <p:txBody>
            <a:bodyPr/>
            <a:lstStyle/>
            <a:p/>
          </p:txBody>
        </p:sp>
        <p:sp>
          <p:nvSpPr>
            <p:cNvPr id="228" name="rc227"/>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9" name="rc228"/>
            <p:cNvSpPr/>
            <p:nvPr/>
          </p:nvSpPr>
          <p:spPr>
            <a:xfrm>
              <a:off x="18179974" y="2497473"/>
              <a:ext cx="274319" cy="274319"/>
            </a:xfrm>
            <a:prstGeom prst="rect">
              <a:avLst/>
            </a:prstGeom>
            <a:solidFill>
              <a:srgbClr val="FFFFFF">
                <a:alpha val="100000"/>
              </a:srgbClr>
            </a:solidFill>
          </p:spPr>
          <p:txBody>
            <a:bodyPr/>
            <a:lstStyle/>
            <a:p/>
          </p:txBody>
        </p:sp>
        <p:sp>
          <p:nvSpPr>
            <p:cNvPr id="230" name="rc229"/>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1" name="rc230"/>
            <p:cNvSpPr/>
            <p:nvPr/>
          </p:nvSpPr>
          <p:spPr>
            <a:xfrm>
              <a:off x="18179974" y="2771793"/>
              <a:ext cx="274319" cy="274319"/>
            </a:xfrm>
            <a:prstGeom prst="rect">
              <a:avLst/>
            </a:prstGeom>
            <a:solidFill>
              <a:srgbClr val="FFFFFF">
                <a:alpha val="100000"/>
              </a:srgbClr>
            </a:solidFill>
          </p:spPr>
          <p:txBody>
            <a:bodyPr/>
            <a:lstStyle/>
            <a:p/>
          </p:txBody>
        </p:sp>
        <p:sp>
          <p:nvSpPr>
            <p:cNvPr id="232" name="rc231"/>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3" name="rc232"/>
            <p:cNvSpPr/>
            <p:nvPr/>
          </p:nvSpPr>
          <p:spPr>
            <a:xfrm>
              <a:off x="18179974" y="3046113"/>
              <a:ext cx="274319" cy="274319"/>
            </a:xfrm>
            <a:prstGeom prst="rect">
              <a:avLst/>
            </a:prstGeom>
            <a:solidFill>
              <a:srgbClr val="FFFFFF">
                <a:alpha val="100000"/>
              </a:srgbClr>
            </a:solidFill>
          </p:spPr>
          <p:txBody>
            <a:bodyPr/>
            <a:lstStyle/>
            <a:p/>
          </p:txBody>
        </p:sp>
        <p:sp>
          <p:nvSpPr>
            <p:cNvPr id="234" name="rc233"/>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5" name="tx234"/>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236" name="tx235"/>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237" name="tx236"/>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238" name="tx237"/>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sp xmlns:a="http://schemas.openxmlformats.org/drawingml/2006/main" xmlns:r="http://schemas.openxmlformats.org/officeDocument/2006/relationships" xmlns:p="http://schemas.openxmlformats.org/presentationml/2006/main">
        <p:nvSpPr>
          <p:cNvPr id="239" name=""/>
          <p:cNvSpPr>
            <a:spLocks noGrp="1"/>
          </p:cNvSpPr>
          <p:nvPr>
            <p:ph/>
          </p:nvPr>
        </p:nvSpPr>
        <p:spPr>
          <a:xfrm>
            <a:off x="7772400" y="7772400"/>
            <a:ext cx="54864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age distribution data available
for the past 12 months</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240" name=""/>
          <p:cNvGrpSpPr/>
          <p:nvPr/>
        </p:nvGrpSpPr>
        <p:grpSpPr>
          <a:xfrm>
            <a:off x="12527280" y="6217920"/>
            <a:ext cx="5486400" cy="4297680"/>
            <a:chOff x="12527280" y="6217920"/>
            <a:chExt cx="5486400" cy="4297680"/>
          </a:xfrm>
        </p:grpSpPr>
        <p:sp>
          <p:nvSpPr>
            <p:cNvPr id="241"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242"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243"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244"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245"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246"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247"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248"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249"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50"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51"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52"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53"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54"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55" name="pl17"/>
            <p:cNvSpPr/>
            <p:nvPr/>
          </p:nvSpPr>
          <p:spPr>
            <a:xfrm>
              <a:off x="13329440" y="6689277"/>
              <a:ext cx="4502097" cy="128037"/>
            </a:xfrm>
            <a:custGeom>
              <a:avLst/>
              <a:pathLst>
                <a:path w="4502097" h="128037">
                  <a:moveTo>
                    <a:pt x="0" y="51214"/>
                  </a:moveTo>
                  <a:lnTo>
                    <a:pt x="187587" y="51214"/>
                  </a:lnTo>
                  <a:lnTo>
                    <a:pt x="375174" y="51214"/>
                  </a:lnTo>
                  <a:lnTo>
                    <a:pt x="562762" y="25607"/>
                  </a:lnTo>
                  <a:lnTo>
                    <a:pt x="750349" y="25607"/>
                  </a:lnTo>
                  <a:lnTo>
                    <a:pt x="937937" y="25607"/>
                  </a:lnTo>
                  <a:lnTo>
                    <a:pt x="1125524" y="25607"/>
                  </a:lnTo>
                  <a:lnTo>
                    <a:pt x="1313111" y="0"/>
                  </a:lnTo>
                  <a:lnTo>
                    <a:pt x="1500699" y="25607"/>
                  </a:lnTo>
                  <a:lnTo>
                    <a:pt x="1688286" y="0"/>
                  </a:lnTo>
                  <a:lnTo>
                    <a:pt x="1875874" y="0"/>
                  </a:lnTo>
                  <a:lnTo>
                    <a:pt x="2063461" y="25607"/>
                  </a:lnTo>
                  <a:lnTo>
                    <a:pt x="2251048" y="25607"/>
                  </a:lnTo>
                  <a:lnTo>
                    <a:pt x="2438636" y="25607"/>
                  </a:lnTo>
                  <a:lnTo>
                    <a:pt x="2626223" y="51214"/>
                  </a:lnTo>
                  <a:lnTo>
                    <a:pt x="2813811" y="76822"/>
                  </a:lnTo>
                  <a:lnTo>
                    <a:pt x="3001398" y="76822"/>
                  </a:lnTo>
                  <a:lnTo>
                    <a:pt x="3188985" y="102429"/>
                  </a:lnTo>
                  <a:lnTo>
                    <a:pt x="3376573" y="51214"/>
                  </a:lnTo>
                  <a:lnTo>
                    <a:pt x="3564160" y="51214"/>
                  </a:lnTo>
                  <a:lnTo>
                    <a:pt x="3751748" y="76822"/>
                  </a:lnTo>
                  <a:lnTo>
                    <a:pt x="3939335" y="128037"/>
                  </a:lnTo>
                  <a:lnTo>
                    <a:pt x="4126923" y="102429"/>
                  </a:lnTo>
                  <a:lnTo>
                    <a:pt x="4314510" y="102429"/>
                  </a:lnTo>
                  <a:lnTo>
                    <a:pt x="4502097" y="102429"/>
                  </a:lnTo>
                </a:path>
              </a:pathLst>
            </a:custGeom>
            <a:ln w="32521" cap="flat">
              <a:solidFill>
                <a:srgbClr val="5EB0E8">
                  <a:alpha val="100000"/>
                </a:srgbClr>
              </a:solidFill>
              <a:prstDash val="solid"/>
              <a:round/>
            </a:ln>
          </p:spPr>
          <p:txBody>
            <a:bodyPr/>
            <a:lstStyle/>
            <a:p/>
          </p:txBody>
        </p:sp>
        <p:sp>
          <p:nvSpPr>
            <p:cNvPr id="256" name="pl18"/>
            <p:cNvSpPr/>
            <p:nvPr/>
          </p:nvSpPr>
          <p:spPr>
            <a:xfrm>
              <a:off x="16330839" y="6791707"/>
              <a:ext cx="1500699" cy="230467"/>
            </a:xfrm>
            <a:custGeom>
              <a:avLst/>
              <a:pathLst>
                <a:path w="1500699" h="230467">
                  <a:moveTo>
                    <a:pt x="0" y="230467"/>
                  </a:moveTo>
                  <a:lnTo>
                    <a:pt x="187587" y="51214"/>
                  </a:lnTo>
                  <a:lnTo>
                    <a:pt x="375174" y="25607"/>
                  </a:lnTo>
                  <a:lnTo>
                    <a:pt x="562762" y="25607"/>
                  </a:lnTo>
                  <a:lnTo>
                    <a:pt x="750349" y="0"/>
                  </a:lnTo>
                  <a:lnTo>
                    <a:pt x="937937" y="25607"/>
                  </a:lnTo>
                  <a:lnTo>
                    <a:pt x="1125524" y="51214"/>
                  </a:lnTo>
                  <a:lnTo>
                    <a:pt x="1313111" y="51214"/>
                  </a:lnTo>
                  <a:lnTo>
                    <a:pt x="1500699" y="51214"/>
                  </a:lnTo>
                </a:path>
              </a:pathLst>
            </a:custGeom>
            <a:ln w="32521" cap="flat">
              <a:solidFill>
                <a:srgbClr val="00A173">
                  <a:alpha val="100000"/>
                </a:srgbClr>
              </a:solidFill>
              <a:prstDash val="solid"/>
              <a:round/>
            </a:ln>
          </p:spPr>
          <p:txBody>
            <a:bodyPr/>
            <a:lstStyle/>
            <a:p/>
          </p:txBody>
        </p:sp>
        <p:sp>
          <p:nvSpPr>
            <p:cNvPr id="257"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258"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259"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260"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261"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262"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263"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64"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65"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66"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67"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68"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69"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0"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1"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2"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3"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4"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5"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6"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7"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8"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9"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0"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1"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2"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3"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4"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5"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6"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7"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8"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9"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0"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1"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2"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3"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4"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295"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296"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297"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298"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299"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300"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301"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302"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303"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304"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305"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306"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307"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308"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309"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310"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311"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312"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313"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314"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315"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316"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317"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318"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319"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320" name="rc82"/>
            <p:cNvSpPr/>
            <p:nvPr/>
          </p:nvSpPr>
          <p:spPr>
            <a:xfrm>
              <a:off x="14005791" y="9941072"/>
              <a:ext cx="3149396" cy="504938"/>
            </a:xfrm>
            <a:prstGeom prst="rect">
              <a:avLst/>
            </a:prstGeom>
            <a:solidFill>
              <a:srgbClr val="FFFFFF">
                <a:alpha val="100000"/>
              </a:srgbClr>
            </a:solidFill>
          </p:spPr>
          <p:txBody>
            <a:bodyPr/>
            <a:lstStyle/>
            <a:p/>
          </p:txBody>
        </p:sp>
        <p:sp>
          <p:nvSpPr>
            <p:cNvPr id="321"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322"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323"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324"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325"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326"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327"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328"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329"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Coverage data from WHO/UNICEF Estimates of National Immunization Coverage (WUENIC)</a:t>
            </a: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France</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3214267" cy="3131794"/>
            </a:xfrm>
            <a:prstGeom prst="rect">
              <a:avLst/>
            </a:prstGeom>
            <a:solidFill>
              <a:srgbClr val="FFFFFF">
                <a:alpha val="100000"/>
              </a:srgbClr>
            </a:solidFill>
          </p:spPr>
          <p:txBody>
            <a:bodyPr/>
            <a:lstStyle/>
            <a:p/>
          </p:txBody>
        </p:sp>
        <p:sp>
          <p:nvSpPr>
            <p:cNvPr id="7" name="pl6"/>
            <p:cNvSpPr/>
            <p:nvPr/>
          </p:nvSpPr>
          <p:spPr>
            <a:xfrm>
              <a:off x="1899869" y="485362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8" name="pl7"/>
            <p:cNvSpPr/>
            <p:nvPr/>
          </p:nvSpPr>
          <p:spPr>
            <a:xfrm>
              <a:off x="1899869" y="399015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9" name="pl8"/>
            <p:cNvSpPr/>
            <p:nvPr/>
          </p:nvSpPr>
          <p:spPr>
            <a:xfrm>
              <a:off x="1899869" y="312669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 name="pl9"/>
            <p:cNvSpPr/>
            <p:nvPr/>
          </p:nvSpPr>
          <p:spPr>
            <a:xfrm>
              <a:off x="1899869" y="226322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1" name="pl10"/>
            <p:cNvSpPr/>
            <p:nvPr/>
          </p:nvSpPr>
          <p:spPr>
            <a:xfrm>
              <a:off x="189986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 name="pl11"/>
            <p:cNvSpPr/>
            <p:nvPr/>
          </p:nvSpPr>
          <p:spPr>
            <a:xfrm>
              <a:off x="1899869" y="442189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 name="pl12"/>
            <p:cNvSpPr/>
            <p:nvPr/>
          </p:nvSpPr>
          <p:spPr>
            <a:xfrm>
              <a:off x="1899869" y="355842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 name="pl13"/>
            <p:cNvSpPr/>
            <p:nvPr/>
          </p:nvSpPr>
          <p:spPr>
            <a:xfrm>
              <a:off x="1899869" y="269495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5" name="rc14"/>
            <p:cNvSpPr/>
            <p:nvPr/>
          </p:nvSpPr>
          <p:spPr>
            <a:xfrm>
              <a:off x="220285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 name="rc15"/>
            <p:cNvSpPr/>
            <p:nvPr/>
          </p:nvSpPr>
          <p:spPr>
            <a:xfrm>
              <a:off x="220285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 name="rc16"/>
            <p:cNvSpPr/>
            <p:nvPr/>
          </p:nvSpPr>
          <p:spPr>
            <a:xfrm>
              <a:off x="2202853" y="5276723"/>
              <a:ext cx="237118" cy="863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 name="rc17"/>
            <p:cNvSpPr/>
            <p:nvPr/>
          </p:nvSpPr>
          <p:spPr>
            <a:xfrm>
              <a:off x="2202853" y="5276723"/>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 name="rc18"/>
            <p:cNvSpPr/>
            <p:nvPr/>
          </p:nvSpPr>
          <p:spPr>
            <a:xfrm>
              <a:off x="2729782" y="5224915"/>
              <a:ext cx="237118" cy="6044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 name="rc19"/>
            <p:cNvSpPr/>
            <p:nvPr/>
          </p:nvSpPr>
          <p:spPr>
            <a:xfrm>
              <a:off x="2729782" y="522491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 name="rc20"/>
            <p:cNvSpPr/>
            <p:nvPr/>
          </p:nvSpPr>
          <p:spPr>
            <a:xfrm>
              <a:off x="2729782" y="522491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 name="rc21"/>
            <p:cNvSpPr/>
            <p:nvPr/>
          </p:nvSpPr>
          <p:spPr>
            <a:xfrm>
              <a:off x="2729782" y="5224915"/>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 name="rc22"/>
            <p:cNvSpPr/>
            <p:nvPr/>
          </p:nvSpPr>
          <p:spPr>
            <a:xfrm>
              <a:off x="299324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 name="rc23"/>
            <p:cNvSpPr/>
            <p:nvPr/>
          </p:nvSpPr>
          <p:spPr>
            <a:xfrm>
              <a:off x="299324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 name="rc24"/>
            <p:cNvSpPr/>
            <p:nvPr/>
          </p:nvSpPr>
          <p:spPr>
            <a:xfrm>
              <a:off x="2993247" y="5276723"/>
              <a:ext cx="237118" cy="863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 name="rc25"/>
            <p:cNvSpPr/>
            <p:nvPr/>
          </p:nvSpPr>
          <p:spPr>
            <a:xfrm>
              <a:off x="2993247" y="5276723"/>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 name="rc26"/>
            <p:cNvSpPr/>
            <p:nvPr/>
          </p:nvSpPr>
          <p:spPr>
            <a:xfrm>
              <a:off x="3520176" y="5268088"/>
              <a:ext cx="237118" cy="1726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 name="rc27"/>
            <p:cNvSpPr/>
            <p:nvPr/>
          </p:nvSpPr>
          <p:spPr>
            <a:xfrm>
              <a:off x="3520176" y="526808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 name="rc28"/>
            <p:cNvSpPr/>
            <p:nvPr/>
          </p:nvSpPr>
          <p:spPr>
            <a:xfrm>
              <a:off x="3520176" y="5250819"/>
              <a:ext cx="237118" cy="1726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0" name="rc29"/>
            <p:cNvSpPr/>
            <p:nvPr/>
          </p:nvSpPr>
          <p:spPr>
            <a:xfrm>
              <a:off x="3520176" y="5250819"/>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1" name="rc30"/>
            <p:cNvSpPr/>
            <p:nvPr/>
          </p:nvSpPr>
          <p:spPr>
            <a:xfrm>
              <a:off x="3783640" y="5268088"/>
              <a:ext cx="237118" cy="1726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2" name="rc31"/>
            <p:cNvSpPr/>
            <p:nvPr/>
          </p:nvSpPr>
          <p:spPr>
            <a:xfrm>
              <a:off x="3783640" y="526808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3" name="rc32"/>
            <p:cNvSpPr/>
            <p:nvPr/>
          </p:nvSpPr>
          <p:spPr>
            <a:xfrm>
              <a:off x="3783640" y="526808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4" name="rc33"/>
            <p:cNvSpPr/>
            <p:nvPr/>
          </p:nvSpPr>
          <p:spPr>
            <a:xfrm>
              <a:off x="3783640" y="5268088"/>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5" name="rc34"/>
            <p:cNvSpPr/>
            <p:nvPr/>
          </p:nvSpPr>
          <p:spPr>
            <a:xfrm>
              <a:off x="4047105" y="5268088"/>
              <a:ext cx="237118" cy="1726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6" name="rc35"/>
            <p:cNvSpPr/>
            <p:nvPr/>
          </p:nvSpPr>
          <p:spPr>
            <a:xfrm>
              <a:off x="4047105" y="526808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7" name="rc36"/>
            <p:cNvSpPr/>
            <p:nvPr/>
          </p:nvSpPr>
          <p:spPr>
            <a:xfrm>
              <a:off x="4047105" y="526808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8" name="rc37"/>
            <p:cNvSpPr/>
            <p:nvPr/>
          </p:nvSpPr>
          <p:spPr>
            <a:xfrm>
              <a:off x="4047105" y="5268088"/>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9" name="rc38"/>
            <p:cNvSpPr/>
            <p:nvPr/>
          </p:nvSpPr>
          <p:spPr>
            <a:xfrm>
              <a:off x="4310570" y="5268088"/>
              <a:ext cx="237118" cy="1726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0" name="rc39"/>
            <p:cNvSpPr/>
            <p:nvPr/>
          </p:nvSpPr>
          <p:spPr>
            <a:xfrm>
              <a:off x="4310570" y="526808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1" name="rc40"/>
            <p:cNvSpPr/>
            <p:nvPr/>
          </p:nvSpPr>
          <p:spPr>
            <a:xfrm>
              <a:off x="4310570" y="526808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2" name="rc41"/>
            <p:cNvSpPr/>
            <p:nvPr/>
          </p:nvSpPr>
          <p:spPr>
            <a:xfrm>
              <a:off x="4310570" y="5268088"/>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3" name="pg42"/>
            <p:cNvSpPr/>
            <p:nvPr/>
          </p:nvSpPr>
          <p:spPr>
            <a:xfrm>
              <a:off x="2678419" y="2153563"/>
              <a:ext cx="1657166" cy="373922"/>
            </a:xfrm>
            <a:custGeom>
              <a:avLst/>
              <a:pathLst>
                <a:path w="1657166" h="373922">
                  <a:moveTo>
                    <a:pt x="31220" y="373922"/>
                  </a:moveTo>
                  <a:lnTo>
                    <a:pt x="1625946" y="373922"/>
                  </a:lnTo>
                  <a:lnTo>
                    <a:pt x="1624689" y="373897"/>
                  </a:lnTo>
                  <a:lnTo>
                    <a:pt x="1629709" y="373695"/>
                  </a:lnTo>
                  <a:lnTo>
                    <a:pt x="1634632" y="372690"/>
                  </a:lnTo>
                  <a:lnTo>
                    <a:pt x="1639330" y="370908"/>
                  </a:lnTo>
                  <a:lnTo>
                    <a:pt x="1643681" y="368396"/>
                  </a:lnTo>
                  <a:lnTo>
                    <a:pt x="1647573" y="365218"/>
                  </a:lnTo>
                  <a:lnTo>
                    <a:pt x="1650905" y="361457"/>
                  </a:lnTo>
                  <a:lnTo>
                    <a:pt x="1653590" y="357211"/>
                  </a:lnTo>
                  <a:lnTo>
                    <a:pt x="1655560" y="352588"/>
                  </a:lnTo>
                  <a:lnTo>
                    <a:pt x="1656762" y="347710"/>
                  </a:lnTo>
                  <a:lnTo>
                    <a:pt x="1657166" y="342702"/>
                  </a:lnTo>
                  <a:lnTo>
                    <a:pt x="1657166" y="31220"/>
                  </a:lnTo>
                  <a:lnTo>
                    <a:pt x="1656762" y="26212"/>
                  </a:lnTo>
                  <a:lnTo>
                    <a:pt x="1655560" y="21334"/>
                  </a:lnTo>
                  <a:lnTo>
                    <a:pt x="1653590" y="16711"/>
                  </a:lnTo>
                  <a:lnTo>
                    <a:pt x="1650905" y="12465"/>
                  </a:lnTo>
                  <a:lnTo>
                    <a:pt x="1647573" y="8704"/>
                  </a:lnTo>
                  <a:lnTo>
                    <a:pt x="1643681" y="5526"/>
                  </a:lnTo>
                  <a:lnTo>
                    <a:pt x="1639330" y="3014"/>
                  </a:lnTo>
                  <a:lnTo>
                    <a:pt x="1634632" y="1232"/>
                  </a:lnTo>
                  <a:lnTo>
                    <a:pt x="1629709" y="227"/>
                  </a:lnTo>
                  <a:lnTo>
                    <a:pt x="162594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44" name="tx43"/>
            <p:cNvSpPr/>
            <p:nvPr/>
          </p:nvSpPr>
          <p:spPr>
            <a:xfrm>
              <a:off x="2803302" y="2239827"/>
              <a:ext cx="1407401"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19 case(s)</a:t>
              </a:r>
            </a:p>
          </p:txBody>
        </p:sp>
        <p:sp>
          <p:nvSpPr>
            <p:cNvPr id="45" name="pg44"/>
            <p:cNvSpPr/>
            <p:nvPr/>
          </p:nvSpPr>
          <p:spPr>
            <a:xfrm>
              <a:off x="2872836" y="2394471"/>
              <a:ext cx="1268332" cy="311602"/>
            </a:xfrm>
            <a:custGeom>
              <a:avLst/>
              <a:pathLst>
                <a:path w="1268332" h="311602">
                  <a:moveTo>
                    <a:pt x="26017" y="311602"/>
                  </a:moveTo>
                  <a:lnTo>
                    <a:pt x="1242315" y="311602"/>
                  </a:lnTo>
                  <a:lnTo>
                    <a:pt x="1241268" y="311581"/>
                  </a:lnTo>
                  <a:lnTo>
                    <a:pt x="1245451" y="311412"/>
                  </a:lnTo>
                  <a:lnTo>
                    <a:pt x="1249554" y="310575"/>
                  </a:lnTo>
                  <a:lnTo>
                    <a:pt x="1253469" y="309090"/>
                  </a:lnTo>
                  <a:lnTo>
                    <a:pt x="1257095" y="306996"/>
                  </a:lnTo>
                  <a:lnTo>
                    <a:pt x="1260338" y="304348"/>
                  </a:lnTo>
                  <a:lnTo>
                    <a:pt x="1263114" y="301214"/>
                  </a:lnTo>
                  <a:lnTo>
                    <a:pt x="1265352" y="297675"/>
                  </a:lnTo>
                  <a:lnTo>
                    <a:pt x="1266993" y="293823"/>
                  </a:lnTo>
                  <a:lnTo>
                    <a:pt x="1267995" y="289758"/>
                  </a:lnTo>
                  <a:lnTo>
                    <a:pt x="1268332" y="285585"/>
                  </a:lnTo>
                  <a:lnTo>
                    <a:pt x="1268332" y="26017"/>
                  </a:lnTo>
                  <a:lnTo>
                    <a:pt x="1267995" y="21843"/>
                  </a:lnTo>
                  <a:lnTo>
                    <a:pt x="1266993" y="17778"/>
                  </a:lnTo>
                  <a:lnTo>
                    <a:pt x="1265352" y="13926"/>
                  </a:lnTo>
                  <a:lnTo>
                    <a:pt x="1263114" y="10387"/>
                  </a:lnTo>
                  <a:lnTo>
                    <a:pt x="1260338" y="7253"/>
                  </a:lnTo>
                  <a:lnTo>
                    <a:pt x="1257095" y="4605"/>
                  </a:lnTo>
                  <a:lnTo>
                    <a:pt x="1253469" y="2511"/>
                  </a:lnTo>
                  <a:lnTo>
                    <a:pt x="1249554" y="1027"/>
                  </a:lnTo>
                  <a:lnTo>
                    <a:pt x="1245451" y="189"/>
                  </a:lnTo>
                  <a:lnTo>
                    <a:pt x="1242315"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46" name="tx45"/>
            <p:cNvSpPr/>
            <p:nvPr/>
          </p:nvSpPr>
          <p:spPr>
            <a:xfrm>
              <a:off x="2976905" y="2466357"/>
              <a:ext cx="1060195"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15 case(s)</a:t>
              </a:r>
            </a:p>
          </p:txBody>
        </p:sp>
        <p:sp>
          <p:nvSpPr>
            <p:cNvPr id="47" name="rc46"/>
            <p:cNvSpPr/>
            <p:nvPr/>
          </p:nvSpPr>
          <p:spPr>
            <a:xfrm>
              <a:off x="1899869" y="2153563"/>
              <a:ext cx="3214267" cy="3131794"/>
            </a:xfrm>
            <a:prstGeom prst="rect">
              <a:avLst/>
            </a:prstGeom>
            <a:ln w="13550" cap="rnd">
              <a:solidFill>
                <a:srgbClr val="333333">
                  <a:alpha val="100000"/>
                </a:srgbClr>
              </a:solidFill>
              <a:prstDash val="solid"/>
              <a:round/>
            </a:ln>
          </p:spPr>
          <p:txBody>
            <a:bodyPr/>
            <a:lstStyle/>
            <a:p/>
          </p:txBody>
        </p:sp>
        <p:sp>
          <p:nvSpPr>
            <p:cNvPr id="48" name="rc47"/>
            <p:cNvSpPr/>
            <p:nvPr/>
          </p:nvSpPr>
          <p:spPr>
            <a:xfrm>
              <a:off x="5114136" y="2153563"/>
              <a:ext cx="3214267" cy="3131794"/>
            </a:xfrm>
            <a:prstGeom prst="rect">
              <a:avLst/>
            </a:prstGeom>
            <a:solidFill>
              <a:srgbClr val="FFFFFF">
                <a:alpha val="100000"/>
              </a:srgbClr>
            </a:solidFill>
          </p:spPr>
          <p:txBody>
            <a:bodyPr/>
            <a:lstStyle/>
            <a:p/>
          </p:txBody>
        </p:sp>
        <p:sp>
          <p:nvSpPr>
            <p:cNvPr id="49" name="pl48"/>
            <p:cNvSpPr/>
            <p:nvPr/>
          </p:nvSpPr>
          <p:spPr>
            <a:xfrm>
              <a:off x="5114136" y="485362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50" name="pl49"/>
            <p:cNvSpPr/>
            <p:nvPr/>
          </p:nvSpPr>
          <p:spPr>
            <a:xfrm>
              <a:off x="5114136" y="399015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51" name="pl50"/>
            <p:cNvSpPr/>
            <p:nvPr/>
          </p:nvSpPr>
          <p:spPr>
            <a:xfrm>
              <a:off x="5114136" y="312669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52" name="pl51"/>
            <p:cNvSpPr/>
            <p:nvPr/>
          </p:nvSpPr>
          <p:spPr>
            <a:xfrm>
              <a:off x="5114136" y="226322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53" name="pl52"/>
            <p:cNvSpPr/>
            <p:nvPr/>
          </p:nvSpPr>
          <p:spPr>
            <a:xfrm>
              <a:off x="5114136"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54" name="pl53"/>
            <p:cNvSpPr/>
            <p:nvPr/>
          </p:nvSpPr>
          <p:spPr>
            <a:xfrm>
              <a:off x="5114136" y="442189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55" name="pl54"/>
            <p:cNvSpPr/>
            <p:nvPr/>
          </p:nvSpPr>
          <p:spPr>
            <a:xfrm>
              <a:off x="5114136" y="355842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56" name="pl55"/>
            <p:cNvSpPr/>
            <p:nvPr/>
          </p:nvSpPr>
          <p:spPr>
            <a:xfrm>
              <a:off x="5114136" y="269495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57" name="rc56"/>
            <p:cNvSpPr/>
            <p:nvPr/>
          </p:nvSpPr>
          <p:spPr>
            <a:xfrm>
              <a:off x="5153656" y="5268088"/>
              <a:ext cx="237118" cy="1726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8" name="rc57"/>
            <p:cNvSpPr/>
            <p:nvPr/>
          </p:nvSpPr>
          <p:spPr>
            <a:xfrm>
              <a:off x="5153656" y="526808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9" name="rc58"/>
            <p:cNvSpPr/>
            <p:nvPr/>
          </p:nvSpPr>
          <p:spPr>
            <a:xfrm>
              <a:off x="5153656" y="5259454"/>
              <a:ext cx="237118" cy="863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0" name="rc59"/>
            <p:cNvSpPr/>
            <p:nvPr/>
          </p:nvSpPr>
          <p:spPr>
            <a:xfrm>
              <a:off x="5153656" y="5259454"/>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1" name="rc60"/>
            <p:cNvSpPr/>
            <p:nvPr/>
          </p:nvSpPr>
          <p:spPr>
            <a:xfrm>
              <a:off x="5417121" y="5276723"/>
              <a:ext cx="237118" cy="863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2" name="rc61"/>
            <p:cNvSpPr/>
            <p:nvPr/>
          </p:nvSpPr>
          <p:spPr>
            <a:xfrm>
              <a:off x="5417121" y="527672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3" name="rc62"/>
            <p:cNvSpPr/>
            <p:nvPr/>
          </p:nvSpPr>
          <p:spPr>
            <a:xfrm>
              <a:off x="5417121" y="5268088"/>
              <a:ext cx="237118" cy="863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4" name="rc63"/>
            <p:cNvSpPr/>
            <p:nvPr/>
          </p:nvSpPr>
          <p:spPr>
            <a:xfrm>
              <a:off x="5417121" y="5268088"/>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5" name="rc64"/>
            <p:cNvSpPr/>
            <p:nvPr/>
          </p:nvSpPr>
          <p:spPr>
            <a:xfrm>
              <a:off x="5680585" y="5259454"/>
              <a:ext cx="237118" cy="2590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6" name="rc65"/>
            <p:cNvSpPr/>
            <p:nvPr/>
          </p:nvSpPr>
          <p:spPr>
            <a:xfrm>
              <a:off x="5680585" y="525945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7" name="rc66"/>
            <p:cNvSpPr/>
            <p:nvPr/>
          </p:nvSpPr>
          <p:spPr>
            <a:xfrm>
              <a:off x="5680585" y="525945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8" name="rc67"/>
            <p:cNvSpPr/>
            <p:nvPr/>
          </p:nvSpPr>
          <p:spPr>
            <a:xfrm>
              <a:off x="5680585" y="5259454"/>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9" name="rc68"/>
            <p:cNvSpPr/>
            <p:nvPr/>
          </p:nvSpPr>
          <p:spPr>
            <a:xfrm>
              <a:off x="5944050" y="5268088"/>
              <a:ext cx="237118" cy="1726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0" name="rc69"/>
            <p:cNvSpPr/>
            <p:nvPr/>
          </p:nvSpPr>
          <p:spPr>
            <a:xfrm>
              <a:off x="5944050" y="526808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1" name="rc70"/>
            <p:cNvSpPr/>
            <p:nvPr/>
          </p:nvSpPr>
          <p:spPr>
            <a:xfrm>
              <a:off x="5944050" y="526808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2" name="rc71"/>
            <p:cNvSpPr/>
            <p:nvPr/>
          </p:nvSpPr>
          <p:spPr>
            <a:xfrm>
              <a:off x="5944050" y="5268088"/>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3" name="rc72"/>
            <p:cNvSpPr/>
            <p:nvPr/>
          </p:nvSpPr>
          <p:spPr>
            <a:xfrm>
              <a:off x="620751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4" name="rc73"/>
            <p:cNvSpPr/>
            <p:nvPr/>
          </p:nvSpPr>
          <p:spPr>
            <a:xfrm>
              <a:off x="620751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5" name="rc74"/>
            <p:cNvSpPr/>
            <p:nvPr/>
          </p:nvSpPr>
          <p:spPr>
            <a:xfrm>
              <a:off x="6207514" y="5276723"/>
              <a:ext cx="237118" cy="863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6" name="rc75"/>
            <p:cNvSpPr/>
            <p:nvPr/>
          </p:nvSpPr>
          <p:spPr>
            <a:xfrm>
              <a:off x="6207514" y="5276723"/>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7" name="rc76"/>
            <p:cNvSpPr/>
            <p:nvPr/>
          </p:nvSpPr>
          <p:spPr>
            <a:xfrm>
              <a:off x="6470979" y="5224915"/>
              <a:ext cx="237118" cy="6044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8" name="rc77"/>
            <p:cNvSpPr/>
            <p:nvPr/>
          </p:nvSpPr>
          <p:spPr>
            <a:xfrm>
              <a:off x="6470979" y="522491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9" name="rc78"/>
            <p:cNvSpPr/>
            <p:nvPr/>
          </p:nvSpPr>
          <p:spPr>
            <a:xfrm>
              <a:off x="6470979" y="5207646"/>
              <a:ext cx="237118" cy="1726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0" name="rc79"/>
            <p:cNvSpPr/>
            <p:nvPr/>
          </p:nvSpPr>
          <p:spPr>
            <a:xfrm>
              <a:off x="6470979" y="5207646"/>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1" name="rc80"/>
            <p:cNvSpPr/>
            <p:nvPr/>
          </p:nvSpPr>
          <p:spPr>
            <a:xfrm>
              <a:off x="6734443" y="5250819"/>
              <a:ext cx="237118" cy="3453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2" name="rc81"/>
            <p:cNvSpPr/>
            <p:nvPr/>
          </p:nvSpPr>
          <p:spPr>
            <a:xfrm>
              <a:off x="6734443" y="525081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3" name="rc82"/>
            <p:cNvSpPr/>
            <p:nvPr/>
          </p:nvSpPr>
          <p:spPr>
            <a:xfrm>
              <a:off x="6734443" y="525081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4" name="rc83"/>
            <p:cNvSpPr/>
            <p:nvPr/>
          </p:nvSpPr>
          <p:spPr>
            <a:xfrm>
              <a:off x="6734443" y="5250819"/>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5" name="rc84"/>
            <p:cNvSpPr/>
            <p:nvPr/>
          </p:nvSpPr>
          <p:spPr>
            <a:xfrm>
              <a:off x="6997908" y="5250819"/>
              <a:ext cx="237118" cy="3453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6997908" y="525081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6997908" y="525081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6997908" y="5250819"/>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7261373" y="4957240"/>
              <a:ext cx="237118" cy="32811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7261373" y="4914067"/>
              <a:ext cx="237118" cy="4317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7261373" y="491406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7261373" y="4914067"/>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7524837" y="5000414"/>
              <a:ext cx="237118" cy="28494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7524837" y="4983144"/>
              <a:ext cx="237118" cy="1726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7524837" y="4974510"/>
              <a:ext cx="237118" cy="863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7524837" y="4974510"/>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rc96"/>
            <p:cNvSpPr/>
            <p:nvPr/>
          </p:nvSpPr>
          <p:spPr>
            <a:xfrm>
              <a:off x="7788302" y="5250819"/>
              <a:ext cx="237118" cy="3453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7788302" y="525081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7788302" y="5242184"/>
              <a:ext cx="237118" cy="863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7788302" y="5242184"/>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rc100"/>
            <p:cNvSpPr/>
            <p:nvPr/>
          </p:nvSpPr>
          <p:spPr>
            <a:xfrm>
              <a:off x="8051766" y="5250819"/>
              <a:ext cx="237118" cy="3453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2" name="rc101"/>
            <p:cNvSpPr/>
            <p:nvPr/>
          </p:nvSpPr>
          <p:spPr>
            <a:xfrm>
              <a:off x="8051766" y="525081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3" name="rc102"/>
            <p:cNvSpPr/>
            <p:nvPr/>
          </p:nvSpPr>
          <p:spPr>
            <a:xfrm>
              <a:off x="8051766" y="5242184"/>
              <a:ext cx="237118" cy="863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4" name="rc103"/>
            <p:cNvSpPr/>
            <p:nvPr/>
          </p:nvSpPr>
          <p:spPr>
            <a:xfrm>
              <a:off x="8051766" y="5242184"/>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5" name="pg104"/>
            <p:cNvSpPr/>
            <p:nvPr/>
          </p:nvSpPr>
          <p:spPr>
            <a:xfrm>
              <a:off x="5868550"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06" name="tx105"/>
            <p:cNvSpPr/>
            <p:nvPr/>
          </p:nvSpPr>
          <p:spPr>
            <a:xfrm>
              <a:off x="5993432"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117 case(s)</a:t>
              </a:r>
            </a:p>
          </p:txBody>
        </p:sp>
        <p:sp>
          <p:nvSpPr>
            <p:cNvPr id="107" name="pg106"/>
            <p:cNvSpPr/>
            <p:nvPr/>
          </p:nvSpPr>
          <p:spPr>
            <a:xfrm>
              <a:off x="6066990"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08" name="tx107"/>
            <p:cNvSpPr/>
            <p:nvPr/>
          </p:nvSpPr>
          <p:spPr>
            <a:xfrm>
              <a:off x="6171058"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117 case(s)</a:t>
              </a:r>
            </a:p>
          </p:txBody>
        </p:sp>
        <p:sp>
          <p:nvSpPr>
            <p:cNvPr id="109" name="rc108"/>
            <p:cNvSpPr/>
            <p:nvPr/>
          </p:nvSpPr>
          <p:spPr>
            <a:xfrm>
              <a:off x="5114136" y="2153563"/>
              <a:ext cx="3214267" cy="3131794"/>
            </a:xfrm>
            <a:prstGeom prst="rect">
              <a:avLst/>
            </a:prstGeom>
            <a:ln w="13550" cap="rnd">
              <a:solidFill>
                <a:srgbClr val="333333">
                  <a:alpha val="100000"/>
                </a:srgbClr>
              </a:solidFill>
              <a:prstDash val="solid"/>
              <a:round/>
            </a:ln>
          </p:spPr>
          <p:txBody>
            <a:bodyPr/>
            <a:lstStyle/>
            <a:p/>
          </p:txBody>
        </p:sp>
        <p:sp>
          <p:nvSpPr>
            <p:cNvPr id="110" name="rc109"/>
            <p:cNvSpPr/>
            <p:nvPr/>
          </p:nvSpPr>
          <p:spPr>
            <a:xfrm>
              <a:off x="8328404" y="2153563"/>
              <a:ext cx="3214267" cy="3131794"/>
            </a:xfrm>
            <a:prstGeom prst="rect">
              <a:avLst/>
            </a:prstGeom>
            <a:solidFill>
              <a:srgbClr val="FFFFFF">
                <a:alpha val="100000"/>
              </a:srgbClr>
            </a:solidFill>
          </p:spPr>
          <p:txBody>
            <a:bodyPr/>
            <a:lstStyle/>
            <a:p/>
          </p:txBody>
        </p:sp>
        <p:sp>
          <p:nvSpPr>
            <p:cNvPr id="111" name="pl110"/>
            <p:cNvSpPr/>
            <p:nvPr/>
          </p:nvSpPr>
          <p:spPr>
            <a:xfrm>
              <a:off x="8328404" y="485362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12" name="pl111"/>
            <p:cNvSpPr/>
            <p:nvPr/>
          </p:nvSpPr>
          <p:spPr>
            <a:xfrm>
              <a:off x="8328404" y="399015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13" name="pl112"/>
            <p:cNvSpPr/>
            <p:nvPr/>
          </p:nvSpPr>
          <p:spPr>
            <a:xfrm>
              <a:off x="8328404" y="312669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14" name="pl113"/>
            <p:cNvSpPr/>
            <p:nvPr/>
          </p:nvSpPr>
          <p:spPr>
            <a:xfrm>
              <a:off x="8328404" y="226322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15" name="pl114"/>
            <p:cNvSpPr/>
            <p:nvPr/>
          </p:nvSpPr>
          <p:spPr>
            <a:xfrm>
              <a:off x="8328404"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16" name="pl115"/>
            <p:cNvSpPr/>
            <p:nvPr/>
          </p:nvSpPr>
          <p:spPr>
            <a:xfrm>
              <a:off x="8328404" y="442189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17" name="pl116"/>
            <p:cNvSpPr/>
            <p:nvPr/>
          </p:nvSpPr>
          <p:spPr>
            <a:xfrm>
              <a:off x="8328404" y="355842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18" name="pl117"/>
            <p:cNvSpPr/>
            <p:nvPr/>
          </p:nvSpPr>
          <p:spPr>
            <a:xfrm>
              <a:off x="8328404" y="269495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19" name="rc118"/>
            <p:cNvSpPr/>
            <p:nvPr/>
          </p:nvSpPr>
          <p:spPr>
            <a:xfrm>
              <a:off x="8367924" y="5147203"/>
              <a:ext cx="237118" cy="13815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0" name="rc119"/>
            <p:cNvSpPr/>
            <p:nvPr/>
          </p:nvSpPr>
          <p:spPr>
            <a:xfrm>
              <a:off x="8367924" y="5129934"/>
              <a:ext cx="237118" cy="1726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1" name="rc120"/>
            <p:cNvSpPr/>
            <p:nvPr/>
          </p:nvSpPr>
          <p:spPr>
            <a:xfrm>
              <a:off x="8367924" y="5121299"/>
              <a:ext cx="237118" cy="863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2" name="rc121"/>
            <p:cNvSpPr/>
            <p:nvPr/>
          </p:nvSpPr>
          <p:spPr>
            <a:xfrm>
              <a:off x="8367924" y="5052222"/>
              <a:ext cx="237118" cy="6907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3" name="rc122"/>
            <p:cNvSpPr/>
            <p:nvPr/>
          </p:nvSpPr>
          <p:spPr>
            <a:xfrm>
              <a:off x="8631388" y="4974510"/>
              <a:ext cx="237118" cy="31084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4" name="rc123"/>
            <p:cNvSpPr/>
            <p:nvPr/>
          </p:nvSpPr>
          <p:spPr>
            <a:xfrm>
              <a:off x="8631388" y="4965875"/>
              <a:ext cx="237118" cy="863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5" name="rc124"/>
            <p:cNvSpPr/>
            <p:nvPr/>
          </p:nvSpPr>
          <p:spPr>
            <a:xfrm>
              <a:off x="8631388" y="4948606"/>
              <a:ext cx="237118" cy="1726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6" name="rc125"/>
            <p:cNvSpPr/>
            <p:nvPr/>
          </p:nvSpPr>
          <p:spPr>
            <a:xfrm>
              <a:off x="8631388" y="4888163"/>
              <a:ext cx="237118" cy="6044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7" name="rc126"/>
            <p:cNvSpPr/>
            <p:nvPr/>
          </p:nvSpPr>
          <p:spPr>
            <a:xfrm>
              <a:off x="8894853" y="4680931"/>
              <a:ext cx="237118" cy="60442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8" name="rc127"/>
            <p:cNvSpPr/>
            <p:nvPr/>
          </p:nvSpPr>
          <p:spPr>
            <a:xfrm>
              <a:off x="8894853" y="4655027"/>
              <a:ext cx="237118" cy="2590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9" name="rc128"/>
            <p:cNvSpPr/>
            <p:nvPr/>
          </p:nvSpPr>
          <p:spPr>
            <a:xfrm>
              <a:off x="8894853" y="4629123"/>
              <a:ext cx="237118" cy="2590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0" name="rc129"/>
            <p:cNvSpPr/>
            <p:nvPr/>
          </p:nvSpPr>
          <p:spPr>
            <a:xfrm>
              <a:off x="8894853" y="4534142"/>
              <a:ext cx="237118" cy="949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1" name="rc130"/>
            <p:cNvSpPr/>
            <p:nvPr/>
          </p:nvSpPr>
          <p:spPr>
            <a:xfrm>
              <a:off x="9158317" y="4706835"/>
              <a:ext cx="237118" cy="57852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2" name="rc131"/>
            <p:cNvSpPr/>
            <p:nvPr/>
          </p:nvSpPr>
          <p:spPr>
            <a:xfrm>
              <a:off x="9158317" y="4663662"/>
              <a:ext cx="237118" cy="4317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3" name="rc132"/>
            <p:cNvSpPr/>
            <p:nvPr/>
          </p:nvSpPr>
          <p:spPr>
            <a:xfrm>
              <a:off x="9158317" y="4611854"/>
              <a:ext cx="237118" cy="5180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4" name="rc133"/>
            <p:cNvSpPr/>
            <p:nvPr/>
          </p:nvSpPr>
          <p:spPr>
            <a:xfrm>
              <a:off x="9158317" y="3981523"/>
              <a:ext cx="237118" cy="6303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5" name="rc134"/>
            <p:cNvSpPr/>
            <p:nvPr/>
          </p:nvSpPr>
          <p:spPr>
            <a:xfrm>
              <a:off x="9421782" y="4499603"/>
              <a:ext cx="237118" cy="78575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6" name="rc135"/>
            <p:cNvSpPr/>
            <p:nvPr/>
          </p:nvSpPr>
          <p:spPr>
            <a:xfrm>
              <a:off x="9421782" y="4482334"/>
              <a:ext cx="237118" cy="1726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7" name="rc136"/>
            <p:cNvSpPr/>
            <p:nvPr/>
          </p:nvSpPr>
          <p:spPr>
            <a:xfrm>
              <a:off x="9421782" y="4473699"/>
              <a:ext cx="237118" cy="863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8" name="rc137"/>
            <p:cNvSpPr/>
            <p:nvPr/>
          </p:nvSpPr>
          <p:spPr>
            <a:xfrm>
              <a:off x="9421782" y="4240563"/>
              <a:ext cx="237118" cy="2331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9" name="rc138"/>
            <p:cNvSpPr/>
            <p:nvPr/>
          </p:nvSpPr>
          <p:spPr>
            <a:xfrm>
              <a:off x="9685247" y="4870894"/>
              <a:ext cx="237118" cy="41446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0" name="rc139"/>
            <p:cNvSpPr/>
            <p:nvPr/>
          </p:nvSpPr>
          <p:spPr>
            <a:xfrm>
              <a:off x="9685247" y="4853624"/>
              <a:ext cx="237118" cy="1726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1" name="rc140"/>
            <p:cNvSpPr/>
            <p:nvPr/>
          </p:nvSpPr>
          <p:spPr>
            <a:xfrm>
              <a:off x="9685247" y="4836355"/>
              <a:ext cx="237118" cy="1726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2" name="rc141"/>
            <p:cNvSpPr/>
            <p:nvPr/>
          </p:nvSpPr>
          <p:spPr>
            <a:xfrm>
              <a:off x="9685247" y="4629123"/>
              <a:ext cx="237118" cy="20723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3" name="rc142"/>
            <p:cNvSpPr/>
            <p:nvPr/>
          </p:nvSpPr>
          <p:spPr>
            <a:xfrm>
              <a:off x="9948711" y="4905432"/>
              <a:ext cx="237118" cy="37992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4" name="rc143"/>
            <p:cNvSpPr/>
            <p:nvPr/>
          </p:nvSpPr>
          <p:spPr>
            <a:xfrm>
              <a:off x="9948711" y="4896798"/>
              <a:ext cx="237118" cy="863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5" name="rc144"/>
            <p:cNvSpPr/>
            <p:nvPr/>
          </p:nvSpPr>
          <p:spPr>
            <a:xfrm>
              <a:off x="9948711" y="489679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6" name="rc145"/>
            <p:cNvSpPr/>
            <p:nvPr/>
          </p:nvSpPr>
          <p:spPr>
            <a:xfrm>
              <a:off x="9948711" y="4715470"/>
              <a:ext cx="237118" cy="18132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7" name="rc146"/>
            <p:cNvSpPr/>
            <p:nvPr/>
          </p:nvSpPr>
          <p:spPr>
            <a:xfrm>
              <a:off x="10212176" y="5190376"/>
              <a:ext cx="237118" cy="9498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8" name="rc147"/>
            <p:cNvSpPr/>
            <p:nvPr/>
          </p:nvSpPr>
          <p:spPr>
            <a:xfrm>
              <a:off x="10212176" y="519037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9" name="rc148"/>
            <p:cNvSpPr/>
            <p:nvPr/>
          </p:nvSpPr>
          <p:spPr>
            <a:xfrm>
              <a:off x="10212176" y="519037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0" name="rc149"/>
            <p:cNvSpPr/>
            <p:nvPr/>
          </p:nvSpPr>
          <p:spPr>
            <a:xfrm>
              <a:off x="10212176" y="5164472"/>
              <a:ext cx="237118" cy="2590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1" name="rc150"/>
            <p:cNvSpPr/>
            <p:nvPr/>
          </p:nvSpPr>
          <p:spPr>
            <a:xfrm>
              <a:off x="10475640" y="5104030"/>
              <a:ext cx="237118" cy="18132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2" name="rc151"/>
            <p:cNvSpPr/>
            <p:nvPr/>
          </p:nvSpPr>
          <p:spPr>
            <a:xfrm>
              <a:off x="10475640" y="5086760"/>
              <a:ext cx="237118" cy="1726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3" name="rc152"/>
            <p:cNvSpPr/>
            <p:nvPr/>
          </p:nvSpPr>
          <p:spPr>
            <a:xfrm>
              <a:off x="10475640" y="5069491"/>
              <a:ext cx="237118" cy="1726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4" name="rc153"/>
            <p:cNvSpPr/>
            <p:nvPr/>
          </p:nvSpPr>
          <p:spPr>
            <a:xfrm>
              <a:off x="10475640" y="5017683"/>
              <a:ext cx="237118" cy="518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5" name="rc154"/>
            <p:cNvSpPr/>
            <p:nvPr/>
          </p:nvSpPr>
          <p:spPr>
            <a:xfrm>
              <a:off x="10739105" y="5164472"/>
              <a:ext cx="237118" cy="12088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6" name="rc155"/>
            <p:cNvSpPr/>
            <p:nvPr/>
          </p:nvSpPr>
          <p:spPr>
            <a:xfrm>
              <a:off x="10739105" y="5104030"/>
              <a:ext cx="237118" cy="6044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7" name="rc156"/>
            <p:cNvSpPr/>
            <p:nvPr/>
          </p:nvSpPr>
          <p:spPr>
            <a:xfrm>
              <a:off x="10739105" y="5095395"/>
              <a:ext cx="237118" cy="863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8" name="rc157"/>
            <p:cNvSpPr/>
            <p:nvPr/>
          </p:nvSpPr>
          <p:spPr>
            <a:xfrm>
              <a:off x="10739105" y="5009048"/>
              <a:ext cx="237118" cy="8634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9" name="rc158"/>
            <p:cNvSpPr/>
            <p:nvPr/>
          </p:nvSpPr>
          <p:spPr>
            <a:xfrm>
              <a:off x="11002569" y="5199011"/>
              <a:ext cx="237118" cy="8634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0" name="rc159"/>
            <p:cNvSpPr/>
            <p:nvPr/>
          </p:nvSpPr>
          <p:spPr>
            <a:xfrm>
              <a:off x="11002569" y="5190376"/>
              <a:ext cx="237118" cy="863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1" name="rc160"/>
            <p:cNvSpPr/>
            <p:nvPr/>
          </p:nvSpPr>
          <p:spPr>
            <a:xfrm>
              <a:off x="11002569" y="5181742"/>
              <a:ext cx="237118" cy="863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2" name="rc161"/>
            <p:cNvSpPr/>
            <p:nvPr/>
          </p:nvSpPr>
          <p:spPr>
            <a:xfrm>
              <a:off x="11002569" y="5129934"/>
              <a:ext cx="237118" cy="518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3" name="rc162"/>
            <p:cNvSpPr/>
            <p:nvPr/>
          </p:nvSpPr>
          <p:spPr>
            <a:xfrm>
              <a:off x="11266034" y="5216280"/>
              <a:ext cx="237118" cy="6907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4" name="rc163"/>
            <p:cNvSpPr/>
            <p:nvPr/>
          </p:nvSpPr>
          <p:spPr>
            <a:xfrm>
              <a:off x="11266034" y="521628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5" name="rc164"/>
            <p:cNvSpPr/>
            <p:nvPr/>
          </p:nvSpPr>
          <p:spPr>
            <a:xfrm>
              <a:off x="11266034" y="5190376"/>
              <a:ext cx="237118" cy="2590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6" name="rc165"/>
            <p:cNvSpPr/>
            <p:nvPr/>
          </p:nvSpPr>
          <p:spPr>
            <a:xfrm>
              <a:off x="11266034" y="5121299"/>
              <a:ext cx="237118" cy="6907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7" name="pg166"/>
            <p:cNvSpPr/>
            <p:nvPr/>
          </p:nvSpPr>
          <p:spPr>
            <a:xfrm>
              <a:off x="9082817"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68" name="tx167"/>
            <p:cNvSpPr/>
            <p:nvPr/>
          </p:nvSpPr>
          <p:spPr>
            <a:xfrm>
              <a:off x="9207700"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484 case(s)</a:t>
              </a:r>
            </a:p>
          </p:txBody>
        </p:sp>
        <p:sp>
          <p:nvSpPr>
            <p:cNvPr id="169" name="pg168"/>
            <p:cNvSpPr/>
            <p:nvPr/>
          </p:nvSpPr>
          <p:spPr>
            <a:xfrm>
              <a:off x="9281257"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70" name="tx169"/>
            <p:cNvSpPr/>
            <p:nvPr/>
          </p:nvSpPr>
          <p:spPr>
            <a:xfrm>
              <a:off x="9385326"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483 case(s)</a:t>
              </a:r>
            </a:p>
          </p:txBody>
        </p:sp>
        <p:sp>
          <p:nvSpPr>
            <p:cNvPr id="171" name="rc170"/>
            <p:cNvSpPr/>
            <p:nvPr/>
          </p:nvSpPr>
          <p:spPr>
            <a:xfrm>
              <a:off x="8328404" y="2153563"/>
              <a:ext cx="3214267" cy="3131794"/>
            </a:xfrm>
            <a:prstGeom prst="rect">
              <a:avLst/>
            </a:prstGeom>
            <a:ln w="13550" cap="rnd">
              <a:solidFill>
                <a:srgbClr val="333333">
                  <a:alpha val="100000"/>
                </a:srgbClr>
              </a:solidFill>
              <a:prstDash val="solid"/>
              <a:round/>
            </a:ln>
          </p:spPr>
          <p:txBody>
            <a:bodyPr/>
            <a:lstStyle/>
            <a:p/>
          </p:txBody>
        </p:sp>
        <p:sp>
          <p:nvSpPr>
            <p:cNvPr id="172" name="rc171"/>
            <p:cNvSpPr/>
            <p:nvPr/>
          </p:nvSpPr>
          <p:spPr>
            <a:xfrm>
              <a:off x="11542672" y="2153563"/>
              <a:ext cx="3214267" cy="3131794"/>
            </a:xfrm>
            <a:prstGeom prst="rect">
              <a:avLst/>
            </a:prstGeom>
            <a:solidFill>
              <a:srgbClr val="FFFFFF">
                <a:alpha val="100000"/>
              </a:srgbClr>
            </a:solidFill>
          </p:spPr>
          <p:txBody>
            <a:bodyPr/>
            <a:lstStyle/>
            <a:p/>
          </p:txBody>
        </p:sp>
        <p:sp>
          <p:nvSpPr>
            <p:cNvPr id="173" name="pl172"/>
            <p:cNvSpPr/>
            <p:nvPr/>
          </p:nvSpPr>
          <p:spPr>
            <a:xfrm>
              <a:off x="11542672" y="485362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74" name="pl173"/>
            <p:cNvSpPr/>
            <p:nvPr/>
          </p:nvSpPr>
          <p:spPr>
            <a:xfrm>
              <a:off x="11542672" y="399015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75" name="pl174"/>
            <p:cNvSpPr/>
            <p:nvPr/>
          </p:nvSpPr>
          <p:spPr>
            <a:xfrm>
              <a:off x="11542672" y="312669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76" name="pl175"/>
            <p:cNvSpPr/>
            <p:nvPr/>
          </p:nvSpPr>
          <p:spPr>
            <a:xfrm>
              <a:off x="11542672" y="226322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77" name="pl176"/>
            <p:cNvSpPr/>
            <p:nvPr/>
          </p:nvSpPr>
          <p:spPr>
            <a:xfrm>
              <a:off x="11542672"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78" name="pl177"/>
            <p:cNvSpPr/>
            <p:nvPr/>
          </p:nvSpPr>
          <p:spPr>
            <a:xfrm>
              <a:off x="11542672" y="442189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79" name="pl178"/>
            <p:cNvSpPr/>
            <p:nvPr/>
          </p:nvSpPr>
          <p:spPr>
            <a:xfrm>
              <a:off x="11542672" y="355842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80" name="pl179"/>
            <p:cNvSpPr/>
            <p:nvPr/>
          </p:nvSpPr>
          <p:spPr>
            <a:xfrm>
              <a:off x="11542672" y="269495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81" name="rc180"/>
            <p:cNvSpPr/>
            <p:nvPr/>
          </p:nvSpPr>
          <p:spPr>
            <a:xfrm>
              <a:off x="11582191" y="4732739"/>
              <a:ext cx="237118" cy="55261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2" name="rc181"/>
            <p:cNvSpPr/>
            <p:nvPr/>
          </p:nvSpPr>
          <p:spPr>
            <a:xfrm>
              <a:off x="11582191" y="4715470"/>
              <a:ext cx="237118" cy="1726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3" name="rc182"/>
            <p:cNvSpPr/>
            <p:nvPr/>
          </p:nvSpPr>
          <p:spPr>
            <a:xfrm>
              <a:off x="11582191" y="4698200"/>
              <a:ext cx="237118" cy="1726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4" name="rc183"/>
            <p:cNvSpPr/>
            <p:nvPr/>
          </p:nvSpPr>
          <p:spPr>
            <a:xfrm>
              <a:off x="11582191" y="4646392"/>
              <a:ext cx="237118" cy="518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5" name="rc184"/>
            <p:cNvSpPr/>
            <p:nvPr/>
          </p:nvSpPr>
          <p:spPr>
            <a:xfrm>
              <a:off x="11845656" y="4637758"/>
              <a:ext cx="237118" cy="64760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6" name="rc185"/>
            <p:cNvSpPr/>
            <p:nvPr/>
          </p:nvSpPr>
          <p:spPr>
            <a:xfrm>
              <a:off x="11845656" y="4568680"/>
              <a:ext cx="237118" cy="6907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7" name="rc186"/>
            <p:cNvSpPr/>
            <p:nvPr/>
          </p:nvSpPr>
          <p:spPr>
            <a:xfrm>
              <a:off x="11845656" y="4560046"/>
              <a:ext cx="237118" cy="863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8" name="rc187"/>
            <p:cNvSpPr/>
            <p:nvPr/>
          </p:nvSpPr>
          <p:spPr>
            <a:xfrm>
              <a:off x="11845656" y="4395987"/>
              <a:ext cx="237118" cy="1640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9" name="rc188"/>
            <p:cNvSpPr/>
            <p:nvPr/>
          </p:nvSpPr>
          <p:spPr>
            <a:xfrm>
              <a:off x="12109121" y="3843368"/>
              <a:ext cx="237118" cy="144198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0" name="rc189"/>
            <p:cNvSpPr/>
            <p:nvPr/>
          </p:nvSpPr>
          <p:spPr>
            <a:xfrm>
              <a:off x="12109121" y="3731117"/>
              <a:ext cx="237118" cy="11225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1" name="rc190"/>
            <p:cNvSpPr/>
            <p:nvPr/>
          </p:nvSpPr>
          <p:spPr>
            <a:xfrm>
              <a:off x="12109121" y="3653405"/>
              <a:ext cx="237118" cy="7771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2" name="rc191"/>
            <p:cNvSpPr/>
            <p:nvPr/>
          </p:nvSpPr>
          <p:spPr>
            <a:xfrm>
              <a:off x="12109121" y="2876285"/>
              <a:ext cx="237118" cy="7771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3" name="rc192"/>
            <p:cNvSpPr/>
            <p:nvPr/>
          </p:nvSpPr>
          <p:spPr>
            <a:xfrm>
              <a:off x="12372585" y="3826099"/>
              <a:ext cx="237118" cy="145925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4" name="rc193"/>
            <p:cNvSpPr/>
            <p:nvPr/>
          </p:nvSpPr>
          <p:spPr>
            <a:xfrm>
              <a:off x="12372585" y="3705213"/>
              <a:ext cx="237118" cy="12088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5" name="rc194"/>
            <p:cNvSpPr/>
            <p:nvPr/>
          </p:nvSpPr>
          <p:spPr>
            <a:xfrm>
              <a:off x="12372585" y="3653405"/>
              <a:ext cx="237118" cy="5180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6" name="rc195"/>
            <p:cNvSpPr/>
            <p:nvPr/>
          </p:nvSpPr>
          <p:spPr>
            <a:xfrm>
              <a:off x="12372585" y="3238941"/>
              <a:ext cx="237118" cy="41446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7" name="rc196"/>
            <p:cNvSpPr/>
            <p:nvPr/>
          </p:nvSpPr>
          <p:spPr>
            <a:xfrm>
              <a:off x="12636050" y="4180120"/>
              <a:ext cx="237118" cy="110523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8" name="rc197"/>
            <p:cNvSpPr/>
            <p:nvPr/>
          </p:nvSpPr>
          <p:spPr>
            <a:xfrm>
              <a:off x="12636050" y="4085139"/>
              <a:ext cx="237118" cy="9498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9" name="rc198"/>
            <p:cNvSpPr/>
            <p:nvPr/>
          </p:nvSpPr>
          <p:spPr>
            <a:xfrm>
              <a:off x="12636050" y="4041965"/>
              <a:ext cx="237118" cy="4317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0" name="rc199"/>
            <p:cNvSpPr/>
            <p:nvPr/>
          </p:nvSpPr>
          <p:spPr>
            <a:xfrm>
              <a:off x="12636050" y="3636136"/>
              <a:ext cx="237118" cy="40582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1" name="rc200"/>
            <p:cNvSpPr/>
            <p:nvPr/>
          </p:nvSpPr>
          <p:spPr>
            <a:xfrm>
              <a:off x="12899514" y="4698200"/>
              <a:ext cx="237118" cy="58715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2" name="rc201"/>
            <p:cNvSpPr/>
            <p:nvPr/>
          </p:nvSpPr>
          <p:spPr>
            <a:xfrm>
              <a:off x="12899514" y="4620488"/>
              <a:ext cx="237118" cy="7771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3" name="rc202"/>
            <p:cNvSpPr/>
            <p:nvPr/>
          </p:nvSpPr>
          <p:spPr>
            <a:xfrm>
              <a:off x="12899514" y="4611854"/>
              <a:ext cx="237118" cy="863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4" name="rc203"/>
            <p:cNvSpPr/>
            <p:nvPr/>
          </p:nvSpPr>
          <p:spPr>
            <a:xfrm>
              <a:off x="12899514" y="4344179"/>
              <a:ext cx="237118" cy="2676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5" name="rc204"/>
            <p:cNvSpPr/>
            <p:nvPr/>
          </p:nvSpPr>
          <p:spPr>
            <a:xfrm>
              <a:off x="13162979" y="4844990"/>
              <a:ext cx="237118" cy="44036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6" name="rc205"/>
            <p:cNvSpPr/>
            <p:nvPr/>
          </p:nvSpPr>
          <p:spPr>
            <a:xfrm>
              <a:off x="13162979" y="4784547"/>
              <a:ext cx="237118" cy="6044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7" name="rc206"/>
            <p:cNvSpPr/>
            <p:nvPr/>
          </p:nvSpPr>
          <p:spPr>
            <a:xfrm>
              <a:off x="13162979" y="4775912"/>
              <a:ext cx="237118" cy="863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8" name="rc207"/>
            <p:cNvSpPr/>
            <p:nvPr/>
          </p:nvSpPr>
          <p:spPr>
            <a:xfrm>
              <a:off x="13162979" y="4637758"/>
              <a:ext cx="237118" cy="1381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9" name="rc208"/>
            <p:cNvSpPr/>
            <p:nvPr/>
          </p:nvSpPr>
          <p:spPr>
            <a:xfrm>
              <a:off x="13426443" y="5095395"/>
              <a:ext cx="237118" cy="18996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3426443" y="509539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3426443" y="5043587"/>
              <a:ext cx="237118" cy="5180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3426443" y="5000414"/>
              <a:ext cx="237118" cy="431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3689908" y="5216280"/>
              <a:ext cx="237118" cy="6907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3689908" y="521628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3689908" y="5207646"/>
              <a:ext cx="237118" cy="863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3689908" y="5138568"/>
              <a:ext cx="237118" cy="6907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3953372" y="5190376"/>
              <a:ext cx="237118" cy="9498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3953372" y="5164472"/>
              <a:ext cx="237118" cy="2590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3953372" y="5155838"/>
              <a:ext cx="237118" cy="863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3953372" y="5069491"/>
              <a:ext cx="237118" cy="8634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421683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4216837" y="5276723"/>
              <a:ext cx="237118" cy="863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4216837" y="527672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4216837" y="5155838"/>
              <a:ext cx="237118" cy="12088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rc224"/>
            <p:cNvSpPr/>
            <p:nvPr/>
          </p:nvSpPr>
          <p:spPr>
            <a:xfrm>
              <a:off x="14480302" y="5207646"/>
              <a:ext cx="237118" cy="777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6" name="rc225"/>
            <p:cNvSpPr/>
            <p:nvPr/>
          </p:nvSpPr>
          <p:spPr>
            <a:xfrm>
              <a:off x="14480302" y="520764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7" name="rc226"/>
            <p:cNvSpPr/>
            <p:nvPr/>
          </p:nvSpPr>
          <p:spPr>
            <a:xfrm>
              <a:off x="14480302" y="520764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8" name="rc227"/>
            <p:cNvSpPr/>
            <p:nvPr/>
          </p:nvSpPr>
          <p:spPr>
            <a:xfrm>
              <a:off x="14480302" y="5112664"/>
              <a:ext cx="237118" cy="949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9" name="pg228"/>
            <p:cNvSpPr/>
            <p:nvPr/>
          </p:nvSpPr>
          <p:spPr>
            <a:xfrm>
              <a:off x="12297085"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30" name="tx229"/>
            <p:cNvSpPr/>
            <p:nvPr/>
          </p:nvSpPr>
          <p:spPr>
            <a:xfrm>
              <a:off x="12421968"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873 case(s)</a:t>
              </a:r>
            </a:p>
          </p:txBody>
        </p:sp>
        <p:sp>
          <p:nvSpPr>
            <p:cNvPr id="231" name="pg230"/>
            <p:cNvSpPr/>
            <p:nvPr/>
          </p:nvSpPr>
          <p:spPr>
            <a:xfrm>
              <a:off x="12495525"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32" name="tx231"/>
            <p:cNvSpPr/>
            <p:nvPr/>
          </p:nvSpPr>
          <p:spPr>
            <a:xfrm>
              <a:off x="12599594"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873 case(s)</a:t>
              </a:r>
            </a:p>
          </p:txBody>
        </p:sp>
        <p:sp>
          <p:nvSpPr>
            <p:cNvPr id="233" name="rc232"/>
            <p:cNvSpPr/>
            <p:nvPr/>
          </p:nvSpPr>
          <p:spPr>
            <a:xfrm>
              <a:off x="11542672" y="2153563"/>
              <a:ext cx="3214267" cy="3131794"/>
            </a:xfrm>
            <a:prstGeom prst="rect">
              <a:avLst/>
            </a:prstGeom>
            <a:ln w="13550" cap="rnd">
              <a:solidFill>
                <a:srgbClr val="333333">
                  <a:alpha val="100000"/>
                </a:srgbClr>
              </a:solidFill>
              <a:prstDash val="solid"/>
              <a:round/>
            </a:ln>
          </p:spPr>
          <p:txBody>
            <a:bodyPr/>
            <a:lstStyle/>
            <a:p/>
          </p:txBody>
        </p:sp>
        <p:sp>
          <p:nvSpPr>
            <p:cNvPr id="234" name="rc233"/>
            <p:cNvSpPr/>
            <p:nvPr/>
          </p:nvSpPr>
          <p:spPr>
            <a:xfrm>
              <a:off x="14756939" y="2153563"/>
              <a:ext cx="3214267" cy="3131794"/>
            </a:xfrm>
            <a:prstGeom prst="rect">
              <a:avLst/>
            </a:prstGeom>
            <a:solidFill>
              <a:srgbClr val="FFFFFF">
                <a:alpha val="100000"/>
              </a:srgbClr>
            </a:solidFill>
          </p:spPr>
          <p:txBody>
            <a:bodyPr/>
            <a:lstStyle/>
            <a:p/>
          </p:txBody>
        </p:sp>
        <p:sp>
          <p:nvSpPr>
            <p:cNvPr id="235" name="pl234"/>
            <p:cNvSpPr/>
            <p:nvPr/>
          </p:nvSpPr>
          <p:spPr>
            <a:xfrm>
              <a:off x="14756939" y="485362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36" name="pl235"/>
            <p:cNvSpPr/>
            <p:nvPr/>
          </p:nvSpPr>
          <p:spPr>
            <a:xfrm>
              <a:off x="14756939" y="399015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37" name="pl236"/>
            <p:cNvSpPr/>
            <p:nvPr/>
          </p:nvSpPr>
          <p:spPr>
            <a:xfrm>
              <a:off x="14756939" y="312669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38" name="pl237"/>
            <p:cNvSpPr/>
            <p:nvPr/>
          </p:nvSpPr>
          <p:spPr>
            <a:xfrm>
              <a:off x="14756939" y="226322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39" name="pl238"/>
            <p:cNvSpPr/>
            <p:nvPr/>
          </p:nvSpPr>
          <p:spPr>
            <a:xfrm>
              <a:off x="1475693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40" name="pl239"/>
            <p:cNvSpPr/>
            <p:nvPr/>
          </p:nvSpPr>
          <p:spPr>
            <a:xfrm>
              <a:off x="14756939" y="442189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41" name="pl240"/>
            <p:cNvSpPr/>
            <p:nvPr/>
          </p:nvSpPr>
          <p:spPr>
            <a:xfrm>
              <a:off x="14756939" y="355842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42" name="pl241"/>
            <p:cNvSpPr/>
            <p:nvPr/>
          </p:nvSpPr>
          <p:spPr>
            <a:xfrm>
              <a:off x="14756939" y="269495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43" name="rc242"/>
            <p:cNvSpPr/>
            <p:nvPr/>
          </p:nvSpPr>
          <p:spPr>
            <a:xfrm>
              <a:off x="14796459" y="5173107"/>
              <a:ext cx="237118" cy="11225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4" name="rc243"/>
            <p:cNvSpPr/>
            <p:nvPr/>
          </p:nvSpPr>
          <p:spPr>
            <a:xfrm>
              <a:off x="14796459" y="517310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5" name="rc244"/>
            <p:cNvSpPr/>
            <p:nvPr/>
          </p:nvSpPr>
          <p:spPr>
            <a:xfrm>
              <a:off x="14796459" y="517310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6" name="rc245"/>
            <p:cNvSpPr/>
            <p:nvPr/>
          </p:nvSpPr>
          <p:spPr>
            <a:xfrm>
              <a:off x="14796459" y="5095395"/>
              <a:ext cx="237118" cy="777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7" name="rc246"/>
            <p:cNvSpPr/>
            <p:nvPr/>
          </p:nvSpPr>
          <p:spPr>
            <a:xfrm>
              <a:off x="15059924" y="5155838"/>
              <a:ext cx="237118" cy="1295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8" name="rc247"/>
            <p:cNvSpPr/>
            <p:nvPr/>
          </p:nvSpPr>
          <p:spPr>
            <a:xfrm>
              <a:off x="15059924" y="5147203"/>
              <a:ext cx="237118" cy="863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9" name="rc248"/>
            <p:cNvSpPr/>
            <p:nvPr/>
          </p:nvSpPr>
          <p:spPr>
            <a:xfrm>
              <a:off x="15059924" y="5138568"/>
              <a:ext cx="237118" cy="863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0" name="rc249"/>
            <p:cNvSpPr/>
            <p:nvPr/>
          </p:nvSpPr>
          <p:spPr>
            <a:xfrm>
              <a:off x="15059924" y="5034952"/>
              <a:ext cx="237118" cy="1036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1" name="rc250"/>
            <p:cNvSpPr/>
            <p:nvPr/>
          </p:nvSpPr>
          <p:spPr>
            <a:xfrm>
              <a:off x="15323388" y="5164472"/>
              <a:ext cx="237118" cy="12088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2" name="rc251"/>
            <p:cNvSpPr/>
            <p:nvPr/>
          </p:nvSpPr>
          <p:spPr>
            <a:xfrm>
              <a:off x="15323388" y="5155838"/>
              <a:ext cx="237118" cy="863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3" name="rc252"/>
            <p:cNvSpPr/>
            <p:nvPr/>
          </p:nvSpPr>
          <p:spPr>
            <a:xfrm>
              <a:off x="15323388" y="5147203"/>
              <a:ext cx="237118" cy="863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4" name="rc253"/>
            <p:cNvSpPr/>
            <p:nvPr/>
          </p:nvSpPr>
          <p:spPr>
            <a:xfrm>
              <a:off x="15323388" y="5009048"/>
              <a:ext cx="237118" cy="1381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5" name="rc254"/>
            <p:cNvSpPr/>
            <p:nvPr/>
          </p:nvSpPr>
          <p:spPr>
            <a:xfrm>
              <a:off x="15586853" y="5009048"/>
              <a:ext cx="237118" cy="27630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6" name="rc255"/>
            <p:cNvSpPr/>
            <p:nvPr/>
          </p:nvSpPr>
          <p:spPr>
            <a:xfrm>
              <a:off x="15586853" y="5000414"/>
              <a:ext cx="237118" cy="863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7" name="rc256"/>
            <p:cNvSpPr/>
            <p:nvPr/>
          </p:nvSpPr>
          <p:spPr>
            <a:xfrm>
              <a:off x="15586853" y="500041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8" name="rc257"/>
            <p:cNvSpPr/>
            <p:nvPr/>
          </p:nvSpPr>
          <p:spPr>
            <a:xfrm>
              <a:off x="15586853" y="4922702"/>
              <a:ext cx="237118" cy="777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9" name="rc258"/>
            <p:cNvSpPr/>
            <p:nvPr/>
          </p:nvSpPr>
          <p:spPr>
            <a:xfrm>
              <a:off x="15850317" y="5112664"/>
              <a:ext cx="237118" cy="17269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0" name="rc259"/>
            <p:cNvSpPr/>
            <p:nvPr/>
          </p:nvSpPr>
          <p:spPr>
            <a:xfrm>
              <a:off x="15850317" y="5104030"/>
              <a:ext cx="237118" cy="863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1" name="rc260"/>
            <p:cNvSpPr/>
            <p:nvPr/>
          </p:nvSpPr>
          <p:spPr>
            <a:xfrm>
              <a:off x="15850317" y="5078126"/>
              <a:ext cx="237118" cy="2590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2" name="rc261"/>
            <p:cNvSpPr/>
            <p:nvPr/>
          </p:nvSpPr>
          <p:spPr>
            <a:xfrm>
              <a:off x="15850317" y="5060856"/>
              <a:ext cx="237118" cy="172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3" name="rc262"/>
            <p:cNvSpPr/>
            <p:nvPr/>
          </p:nvSpPr>
          <p:spPr>
            <a:xfrm>
              <a:off x="16113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4" name="rc263"/>
            <p:cNvSpPr/>
            <p:nvPr/>
          </p:nvSpPr>
          <p:spPr>
            <a:xfrm>
              <a:off x="1611378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5" name="rc264"/>
            <p:cNvSpPr/>
            <p:nvPr/>
          </p:nvSpPr>
          <p:spPr>
            <a:xfrm>
              <a:off x="1611378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6" name="rc265"/>
            <p:cNvSpPr/>
            <p:nvPr/>
          </p:nvSpPr>
          <p:spPr>
            <a:xfrm>
              <a:off x="16113782" y="5276723"/>
              <a:ext cx="237118" cy="86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7" name="pg266"/>
            <p:cNvSpPr/>
            <p:nvPr/>
          </p:nvSpPr>
          <p:spPr>
            <a:xfrm>
              <a:off x="15511353"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68" name="tx267"/>
            <p:cNvSpPr/>
            <p:nvPr/>
          </p:nvSpPr>
          <p:spPr>
            <a:xfrm>
              <a:off x="15636235"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103 case(s)</a:t>
              </a:r>
            </a:p>
          </p:txBody>
        </p:sp>
        <p:sp>
          <p:nvSpPr>
            <p:cNvPr id="269" name="pg268"/>
            <p:cNvSpPr/>
            <p:nvPr/>
          </p:nvSpPr>
          <p:spPr>
            <a:xfrm>
              <a:off x="16260004"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70" name="rc269"/>
            <p:cNvSpPr/>
            <p:nvPr/>
          </p:nvSpPr>
          <p:spPr>
            <a:xfrm>
              <a:off x="14756939" y="2153563"/>
              <a:ext cx="3214267" cy="3131794"/>
            </a:xfrm>
            <a:prstGeom prst="rect">
              <a:avLst/>
            </a:prstGeom>
            <a:ln w="13550" cap="rnd">
              <a:solidFill>
                <a:srgbClr val="333333">
                  <a:alpha val="100000"/>
                </a:srgbClr>
              </a:solidFill>
              <a:prstDash val="solid"/>
              <a:round/>
            </a:ln>
          </p:spPr>
          <p:txBody>
            <a:bodyPr/>
            <a:lstStyle/>
            <a:p/>
          </p:txBody>
        </p:sp>
        <p:sp>
          <p:nvSpPr>
            <p:cNvPr id="271" name="tx270"/>
            <p:cNvSpPr/>
            <p:nvPr/>
          </p:nvSpPr>
          <p:spPr>
            <a:xfrm>
              <a:off x="322447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72" name="tx271"/>
            <p:cNvSpPr/>
            <p:nvPr/>
          </p:nvSpPr>
          <p:spPr>
            <a:xfrm>
              <a:off x="64387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73" name="tx272"/>
            <p:cNvSpPr/>
            <p:nvPr/>
          </p:nvSpPr>
          <p:spPr>
            <a:xfrm>
              <a:off x="96530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74" name="tx273"/>
            <p:cNvSpPr/>
            <p:nvPr/>
          </p:nvSpPr>
          <p:spPr>
            <a:xfrm>
              <a:off x="128672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75" name="tx274"/>
            <p:cNvSpPr/>
            <p:nvPr/>
          </p:nvSpPr>
          <p:spPr>
            <a:xfrm>
              <a:off x="1608154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76" name="pl275"/>
            <p:cNvSpPr/>
            <p:nvPr/>
          </p:nvSpPr>
          <p:spPr>
            <a:xfrm>
              <a:off x="20579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7" name="pl276"/>
            <p:cNvSpPr/>
            <p:nvPr/>
          </p:nvSpPr>
          <p:spPr>
            <a:xfrm>
              <a:off x="2321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8" name="pl277"/>
            <p:cNvSpPr/>
            <p:nvPr/>
          </p:nvSpPr>
          <p:spPr>
            <a:xfrm>
              <a:off x="2584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9" name="pl278"/>
            <p:cNvSpPr/>
            <p:nvPr/>
          </p:nvSpPr>
          <p:spPr>
            <a:xfrm>
              <a:off x="2848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0" name="pl279"/>
            <p:cNvSpPr/>
            <p:nvPr/>
          </p:nvSpPr>
          <p:spPr>
            <a:xfrm>
              <a:off x="3111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1" name="pl280"/>
            <p:cNvSpPr/>
            <p:nvPr/>
          </p:nvSpPr>
          <p:spPr>
            <a:xfrm>
              <a:off x="3375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2" name="pl281"/>
            <p:cNvSpPr/>
            <p:nvPr/>
          </p:nvSpPr>
          <p:spPr>
            <a:xfrm>
              <a:off x="3638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3" name="pl282"/>
            <p:cNvSpPr/>
            <p:nvPr/>
          </p:nvSpPr>
          <p:spPr>
            <a:xfrm>
              <a:off x="3902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4" name="pl283"/>
            <p:cNvSpPr/>
            <p:nvPr/>
          </p:nvSpPr>
          <p:spPr>
            <a:xfrm>
              <a:off x="4165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5" name="pl284"/>
            <p:cNvSpPr/>
            <p:nvPr/>
          </p:nvSpPr>
          <p:spPr>
            <a:xfrm>
              <a:off x="4429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6" name="pl285"/>
            <p:cNvSpPr/>
            <p:nvPr/>
          </p:nvSpPr>
          <p:spPr>
            <a:xfrm>
              <a:off x="4692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7" name="pl286"/>
            <p:cNvSpPr/>
            <p:nvPr/>
          </p:nvSpPr>
          <p:spPr>
            <a:xfrm>
              <a:off x="4956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8" name="tx287"/>
            <p:cNvSpPr/>
            <p:nvPr/>
          </p:nvSpPr>
          <p:spPr>
            <a:xfrm rot="-5400000">
              <a:off x="197716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89" name="tx288"/>
            <p:cNvSpPr/>
            <p:nvPr/>
          </p:nvSpPr>
          <p:spPr>
            <a:xfrm rot="-5400000">
              <a:off x="22308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90" name="tx289"/>
            <p:cNvSpPr/>
            <p:nvPr/>
          </p:nvSpPr>
          <p:spPr>
            <a:xfrm rot="-5400000">
              <a:off x="249437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91" name="tx290"/>
            <p:cNvSpPr/>
            <p:nvPr/>
          </p:nvSpPr>
          <p:spPr>
            <a:xfrm rot="-5400000">
              <a:off x="27559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92" name="tx291"/>
            <p:cNvSpPr/>
            <p:nvPr/>
          </p:nvSpPr>
          <p:spPr>
            <a:xfrm rot="-5400000">
              <a:off x="298878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93" name="tx292"/>
            <p:cNvSpPr/>
            <p:nvPr/>
          </p:nvSpPr>
          <p:spPr>
            <a:xfrm rot="-5400000">
              <a:off x="32944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94" name="tx293"/>
            <p:cNvSpPr/>
            <p:nvPr/>
          </p:nvSpPr>
          <p:spPr>
            <a:xfrm rot="-5400000">
              <a:off x="358764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95" name="tx294"/>
            <p:cNvSpPr/>
            <p:nvPr/>
          </p:nvSpPr>
          <p:spPr>
            <a:xfrm rot="-5400000">
              <a:off x="378894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96" name="tx295"/>
            <p:cNvSpPr/>
            <p:nvPr/>
          </p:nvSpPr>
          <p:spPr>
            <a:xfrm rot="-5400000">
              <a:off x="405236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97" name="tx296"/>
            <p:cNvSpPr/>
            <p:nvPr/>
          </p:nvSpPr>
          <p:spPr>
            <a:xfrm rot="-5400000">
              <a:off x="43522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98" name="tx297"/>
            <p:cNvSpPr/>
            <p:nvPr/>
          </p:nvSpPr>
          <p:spPr>
            <a:xfrm rot="-5400000">
              <a:off x="4597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99" name="tx298"/>
            <p:cNvSpPr/>
            <p:nvPr/>
          </p:nvSpPr>
          <p:spPr>
            <a:xfrm rot="-5400000">
              <a:off x="4860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00" name="pl299"/>
            <p:cNvSpPr/>
            <p:nvPr/>
          </p:nvSpPr>
          <p:spPr>
            <a:xfrm>
              <a:off x="5272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1" name="pl300"/>
            <p:cNvSpPr/>
            <p:nvPr/>
          </p:nvSpPr>
          <p:spPr>
            <a:xfrm>
              <a:off x="5535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2" name="pl301"/>
            <p:cNvSpPr/>
            <p:nvPr/>
          </p:nvSpPr>
          <p:spPr>
            <a:xfrm>
              <a:off x="5799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pl302"/>
            <p:cNvSpPr/>
            <p:nvPr/>
          </p:nvSpPr>
          <p:spPr>
            <a:xfrm>
              <a:off x="6062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pl303"/>
            <p:cNvSpPr/>
            <p:nvPr/>
          </p:nvSpPr>
          <p:spPr>
            <a:xfrm>
              <a:off x="6326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6589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pl305"/>
            <p:cNvSpPr/>
            <p:nvPr/>
          </p:nvSpPr>
          <p:spPr>
            <a:xfrm>
              <a:off x="6853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7116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73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308"/>
            <p:cNvSpPr/>
            <p:nvPr/>
          </p:nvSpPr>
          <p:spPr>
            <a:xfrm>
              <a:off x="7643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309"/>
            <p:cNvSpPr/>
            <p:nvPr/>
          </p:nvSpPr>
          <p:spPr>
            <a:xfrm>
              <a:off x="7906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8170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tx311"/>
            <p:cNvSpPr/>
            <p:nvPr/>
          </p:nvSpPr>
          <p:spPr>
            <a:xfrm rot="-5400000">
              <a:off x="519143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13" name="tx312"/>
            <p:cNvSpPr/>
            <p:nvPr/>
          </p:nvSpPr>
          <p:spPr>
            <a:xfrm rot="-5400000">
              <a:off x="544508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14" name="tx313"/>
            <p:cNvSpPr/>
            <p:nvPr/>
          </p:nvSpPr>
          <p:spPr>
            <a:xfrm rot="-5400000">
              <a:off x="57086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15" name="tx314"/>
            <p:cNvSpPr/>
            <p:nvPr/>
          </p:nvSpPr>
          <p:spPr>
            <a:xfrm rot="-5400000">
              <a:off x="597023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16" name="tx315"/>
            <p:cNvSpPr/>
            <p:nvPr/>
          </p:nvSpPr>
          <p:spPr>
            <a:xfrm rot="-5400000">
              <a:off x="620305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17" name="tx316"/>
            <p:cNvSpPr/>
            <p:nvPr/>
          </p:nvSpPr>
          <p:spPr>
            <a:xfrm rot="-5400000">
              <a:off x="650875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18" name="tx317"/>
            <p:cNvSpPr/>
            <p:nvPr/>
          </p:nvSpPr>
          <p:spPr>
            <a:xfrm rot="-5400000">
              <a:off x="680191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19" name="tx318"/>
            <p:cNvSpPr/>
            <p:nvPr/>
          </p:nvSpPr>
          <p:spPr>
            <a:xfrm rot="-5400000">
              <a:off x="70032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20" name="tx319"/>
            <p:cNvSpPr/>
            <p:nvPr/>
          </p:nvSpPr>
          <p:spPr>
            <a:xfrm rot="-5400000">
              <a:off x="72666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21" name="tx320"/>
            <p:cNvSpPr/>
            <p:nvPr/>
          </p:nvSpPr>
          <p:spPr>
            <a:xfrm rot="-5400000">
              <a:off x="75665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22" name="tx321"/>
            <p:cNvSpPr/>
            <p:nvPr/>
          </p:nvSpPr>
          <p:spPr>
            <a:xfrm rot="-5400000">
              <a:off x="7811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23" name="tx322"/>
            <p:cNvSpPr/>
            <p:nvPr/>
          </p:nvSpPr>
          <p:spPr>
            <a:xfrm rot="-5400000">
              <a:off x="80748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24" name="pl323"/>
            <p:cNvSpPr/>
            <p:nvPr/>
          </p:nvSpPr>
          <p:spPr>
            <a:xfrm>
              <a:off x="8486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5" name="pl324"/>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6" name="pl325"/>
            <p:cNvSpPr/>
            <p:nvPr/>
          </p:nvSpPr>
          <p:spPr>
            <a:xfrm>
              <a:off x="90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pl326"/>
            <p:cNvSpPr/>
            <p:nvPr/>
          </p:nvSpPr>
          <p:spPr>
            <a:xfrm>
              <a:off x="9276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327"/>
            <p:cNvSpPr/>
            <p:nvPr/>
          </p:nvSpPr>
          <p:spPr>
            <a:xfrm>
              <a:off x="9540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28"/>
            <p:cNvSpPr/>
            <p:nvPr/>
          </p:nvSpPr>
          <p:spPr>
            <a:xfrm>
              <a:off x="9803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329"/>
            <p:cNvSpPr/>
            <p:nvPr/>
          </p:nvSpPr>
          <p:spPr>
            <a:xfrm>
              <a:off x="10067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30"/>
            <p:cNvSpPr/>
            <p:nvPr/>
          </p:nvSpPr>
          <p:spPr>
            <a:xfrm>
              <a:off x="10330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31"/>
            <p:cNvSpPr/>
            <p:nvPr/>
          </p:nvSpPr>
          <p:spPr>
            <a:xfrm>
              <a:off x="10594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332"/>
            <p:cNvSpPr/>
            <p:nvPr/>
          </p:nvSpPr>
          <p:spPr>
            <a:xfrm>
              <a:off x="10857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pl333"/>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334"/>
            <p:cNvSpPr/>
            <p:nvPr/>
          </p:nvSpPr>
          <p:spPr>
            <a:xfrm>
              <a:off x="11384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tx335"/>
            <p:cNvSpPr/>
            <p:nvPr/>
          </p:nvSpPr>
          <p:spPr>
            <a:xfrm rot="-5400000">
              <a:off x="8405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37" name="tx336"/>
            <p:cNvSpPr/>
            <p:nvPr/>
          </p:nvSpPr>
          <p:spPr>
            <a:xfrm rot="-5400000">
              <a:off x="865935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38" name="tx337"/>
            <p:cNvSpPr/>
            <p:nvPr/>
          </p:nvSpPr>
          <p:spPr>
            <a:xfrm rot="-5400000">
              <a:off x="892290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39" name="tx338"/>
            <p:cNvSpPr/>
            <p:nvPr/>
          </p:nvSpPr>
          <p:spPr>
            <a:xfrm rot="-5400000">
              <a:off x="9184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40" name="tx339"/>
            <p:cNvSpPr/>
            <p:nvPr/>
          </p:nvSpPr>
          <p:spPr>
            <a:xfrm rot="-5400000">
              <a:off x="941732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41" name="tx340"/>
            <p:cNvSpPr/>
            <p:nvPr/>
          </p:nvSpPr>
          <p:spPr>
            <a:xfrm rot="-5400000">
              <a:off x="9723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42" name="tx341"/>
            <p:cNvSpPr/>
            <p:nvPr/>
          </p:nvSpPr>
          <p:spPr>
            <a:xfrm rot="-5400000">
              <a:off x="1001617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43" name="tx342"/>
            <p:cNvSpPr/>
            <p:nvPr/>
          </p:nvSpPr>
          <p:spPr>
            <a:xfrm rot="-5400000">
              <a:off x="1021748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44" name="tx343"/>
            <p:cNvSpPr/>
            <p:nvPr/>
          </p:nvSpPr>
          <p:spPr>
            <a:xfrm rot="-5400000">
              <a:off x="1048090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45" name="tx344"/>
            <p:cNvSpPr/>
            <p:nvPr/>
          </p:nvSpPr>
          <p:spPr>
            <a:xfrm rot="-5400000">
              <a:off x="1078078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46" name="tx345"/>
            <p:cNvSpPr/>
            <p:nvPr/>
          </p:nvSpPr>
          <p:spPr>
            <a:xfrm rot="-5400000">
              <a:off x="11025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47" name="tx346"/>
            <p:cNvSpPr/>
            <p:nvPr/>
          </p:nvSpPr>
          <p:spPr>
            <a:xfrm rot="-5400000">
              <a:off x="11289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48" name="pl347"/>
            <p:cNvSpPr/>
            <p:nvPr/>
          </p:nvSpPr>
          <p:spPr>
            <a:xfrm>
              <a:off x="1170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9" name="pl348"/>
            <p:cNvSpPr/>
            <p:nvPr/>
          </p:nvSpPr>
          <p:spPr>
            <a:xfrm>
              <a:off x="11964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0" name="pl349"/>
            <p:cNvSpPr/>
            <p:nvPr/>
          </p:nvSpPr>
          <p:spPr>
            <a:xfrm>
              <a:off x="12227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pl350"/>
            <p:cNvSpPr/>
            <p:nvPr/>
          </p:nvSpPr>
          <p:spPr>
            <a:xfrm>
              <a:off x="12491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pl351"/>
            <p:cNvSpPr/>
            <p:nvPr/>
          </p:nvSpPr>
          <p:spPr>
            <a:xfrm>
              <a:off x="12754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pl352"/>
            <p:cNvSpPr/>
            <p:nvPr/>
          </p:nvSpPr>
          <p:spPr>
            <a:xfrm>
              <a:off x="13018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4" name="pl353"/>
            <p:cNvSpPr/>
            <p:nvPr/>
          </p:nvSpPr>
          <p:spPr>
            <a:xfrm>
              <a:off x="1328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5" name="pl354"/>
            <p:cNvSpPr/>
            <p:nvPr/>
          </p:nvSpPr>
          <p:spPr>
            <a:xfrm>
              <a:off x="13545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6" name="pl355"/>
            <p:cNvSpPr/>
            <p:nvPr/>
          </p:nvSpPr>
          <p:spPr>
            <a:xfrm>
              <a:off x="13808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7" name="pl356"/>
            <p:cNvSpPr/>
            <p:nvPr/>
          </p:nvSpPr>
          <p:spPr>
            <a:xfrm>
              <a:off x="14071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8" name="pl357"/>
            <p:cNvSpPr/>
            <p:nvPr/>
          </p:nvSpPr>
          <p:spPr>
            <a:xfrm>
              <a:off x="14335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9" name="pl358"/>
            <p:cNvSpPr/>
            <p:nvPr/>
          </p:nvSpPr>
          <p:spPr>
            <a:xfrm>
              <a:off x="14598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tx359"/>
            <p:cNvSpPr/>
            <p:nvPr/>
          </p:nvSpPr>
          <p:spPr>
            <a:xfrm rot="-5400000">
              <a:off x="116199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61" name="tx360"/>
            <p:cNvSpPr/>
            <p:nvPr/>
          </p:nvSpPr>
          <p:spPr>
            <a:xfrm rot="-5400000">
              <a:off x="1187362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62" name="tx361"/>
            <p:cNvSpPr/>
            <p:nvPr/>
          </p:nvSpPr>
          <p:spPr>
            <a:xfrm rot="-5400000">
              <a:off x="1213717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63" name="tx362"/>
            <p:cNvSpPr/>
            <p:nvPr/>
          </p:nvSpPr>
          <p:spPr>
            <a:xfrm rot="-5400000">
              <a:off x="1239877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64" name="tx363"/>
            <p:cNvSpPr/>
            <p:nvPr/>
          </p:nvSpPr>
          <p:spPr>
            <a:xfrm rot="-5400000">
              <a:off x="1263159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65" name="tx364"/>
            <p:cNvSpPr/>
            <p:nvPr/>
          </p:nvSpPr>
          <p:spPr>
            <a:xfrm rot="-5400000">
              <a:off x="129372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66" name="tx365"/>
            <p:cNvSpPr/>
            <p:nvPr/>
          </p:nvSpPr>
          <p:spPr>
            <a:xfrm rot="-5400000">
              <a:off x="1323044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67" name="tx366"/>
            <p:cNvSpPr/>
            <p:nvPr/>
          </p:nvSpPr>
          <p:spPr>
            <a:xfrm rot="-5400000">
              <a:off x="134317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68" name="tx367"/>
            <p:cNvSpPr/>
            <p:nvPr/>
          </p:nvSpPr>
          <p:spPr>
            <a:xfrm rot="-5400000">
              <a:off x="1369517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69" name="tx368"/>
            <p:cNvSpPr/>
            <p:nvPr/>
          </p:nvSpPr>
          <p:spPr>
            <a:xfrm rot="-5400000">
              <a:off x="1399505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70" name="tx369"/>
            <p:cNvSpPr/>
            <p:nvPr/>
          </p:nvSpPr>
          <p:spPr>
            <a:xfrm rot="-5400000">
              <a:off x="142398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71" name="tx370"/>
            <p:cNvSpPr/>
            <p:nvPr/>
          </p:nvSpPr>
          <p:spPr>
            <a:xfrm rot="-5400000">
              <a:off x="14503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72" name="pl371"/>
            <p:cNvSpPr/>
            <p:nvPr/>
          </p:nvSpPr>
          <p:spPr>
            <a:xfrm>
              <a:off x="14915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3" name="pl372"/>
            <p:cNvSpPr/>
            <p:nvPr/>
          </p:nvSpPr>
          <p:spPr>
            <a:xfrm>
              <a:off x="15178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4" name="pl373"/>
            <p:cNvSpPr/>
            <p:nvPr/>
          </p:nvSpPr>
          <p:spPr>
            <a:xfrm>
              <a:off x="15441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5" name="pl374"/>
            <p:cNvSpPr/>
            <p:nvPr/>
          </p:nvSpPr>
          <p:spPr>
            <a:xfrm>
              <a:off x="15705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6" name="pl375"/>
            <p:cNvSpPr/>
            <p:nvPr/>
          </p:nvSpPr>
          <p:spPr>
            <a:xfrm>
              <a:off x="159688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7" name="pl376"/>
            <p:cNvSpPr/>
            <p:nvPr/>
          </p:nvSpPr>
          <p:spPr>
            <a:xfrm>
              <a:off x="16232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8" name="pl377"/>
            <p:cNvSpPr/>
            <p:nvPr/>
          </p:nvSpPr>
          <p:spPr>
            <a:xfrm>
              <a:off x="16495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9" name="pl378"/>
            <p:cNvSpPr/>
            <p:nvPr/>
          </p:nvSpPr>
          <p:spPr>
            <a:xfrm>
              <a:off x="16759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0" name="pl379"/>
            <p:cNvSpPr/>
            <p:nvPr/>
          </p:nvSpPr>
          <p:spPr>
            <a:xfrm>
              <a:off x="17022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1" name="pl380"/>
            <p:cNvSpPr/>
            <p:nvPr/>
          </p:nvSpPr>
          <p:spPr>
            <a:xfrm>
              <a:off x="17286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2" name="pl381"/>
            <p:cNvSpPr/>
            <p:nvPr/>
          </p:nvSpPr>
          <p:spPr>
            <a:xfrm>
              <a:off x="17549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3" name="pl382"/>
            <p:cNvSpPr/>
            <p:nvPr/>
          </p:nvSpPr>
          <p:spPr>
            <a:xfrm>
              <a:off x="178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4" name="tx383"/>
            <p:cNvSpPr/>
            <p:nvPr/>
          </p:nvSpPr>
          <p:spPr>
            <a:xfrm rot="-5400000">
              <a:off x="148342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85" name="tx384"/>
            <p:cNvSpPr/>
            <p:nvPr/>
          </p:nvSpPr>
          <p:spPr>
            <a:xfrm rot="-5400000">
              <a:off x="150878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86" name="tx385"/>
            <p:cNvSpPr/>
            <p:nvPr/>
          </p:nvSpPr>
          <p:spPr>
            <a:xfrm rot="-5400000">
              <a:off x="153514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87" name="tx386"/>
            <p:cNvSpPr/>
            <p:nvPr/>
          </p:nvSpPr>
          <p:spPr>
            <a:xfrm rot="-5400000">
              <a:off x="1561303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88" name="tx387"/>
            <p:cNvSpPr/>
            <p:nvPr/>
          </p:nvSpPr>
          <p:spPr>
            <a:xfrm rot="-5400000">
              <a:off x="1584585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89" name="tx388"/>
            <p:cNvSpPr/>
            <p:nvPr/>
          </p:nvSpPr>
          <p:spPr>
            <a:xfrm rot="-5400000">
              <a:off x="1615155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90" name="tx389"/>
            <p:cNvSpPr/>
            <p:nvPr/>
          </p:nvSpPr>
          <p:spPr>
            <a:xfrm rot="-5400000">
              <a:off x="1644471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91" name="tx390"/>
            <p:cNvSpPr/>
            <p:nvPr/>
          </p:nvSpPr>
          <p:spPr>
            <a:xfrm rot="-5400000">
              <a:off x="1664601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92" name="tx391"/>
            <p:cNvSpPr/>
            <p:nvPr/>
          </p:nvSpPr>
          <p:spPr>
            <a:xfrm rot="-5400000">
              <a:off x="169094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93" name="tx392"/>
            <p:cNvSpPr/>
            <p:nvPr/>
          </p:nvSpPr>
          <p:spPr>
            <a:xfrm rot="-5400000">
              <a:off x="1720932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94" name="tx393"/>
            <p:cNvSpPr/>
            <p:nvPr/>
          </p:nvSpPr>
          <p:spPr>
            <a:xfrm rot="-5400000">
              <a:off x="17454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95" name="tx394"/>
            <p:cNvSpPr/>
            <p:nvPr/>
          </p:nvSpPr>
          <p:spPr>
            <a:xfrm rot="-5400000">
              <a:off x="17717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96" name="tx395"/>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397" name="tx396"/>
            <p:cNvSpPr/>
            <p:nvPr/>
          </p:nvSpPr>
          <p:spPr>
            <a:xfrm>
              <a:off x="1230614" y="4336612"/>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a:t>
              </a:r>
            </a:p>
          </p:txBody>
        </p:sp>
        <p:sp>
          <p:nvSpPr>
            <p:cNvPr id="398" name="tx397"/>
            <p:cNvSpPr/>
            <p:nvPr/>
          </p:nvSpPr>
          <p:spPr>
            <a:xfrm>
              <a:off x="1230614" y="3473146"/>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a:t>
              </a:r>
            </a:p>
          </p:txBody>
        </p:sp>
        <p:sp>
          <p:nvSpPr>
            <p:cNvPr id="399" name="tx398"/>
            <p:cNvSpPr/>
            <p:nvPr/>
          </p:nvSpPr>
          <p:spPr>
            <a:xfrm>
              <a:off x="1230614" y="2609567"/>
              <a:ext cx="381409" cy="167208"/>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300</a:t>
              </a:r>
            </a:p>
          </p:txBody>
        </p:sp>
        <p:sp>
          <p:nvSpPr>
            <p:cNvPr id="400" name="pl399"/>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1" name="pl400"/>
            <p:cNvSpPr/>
            <p:nvPr/>
          </p:nvSpPr>
          <p:spPr>
            <a:xfrm>
              <a:off x="1865074" y="442189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2" name="pl401"/>
            <p:cNvSpPr/>
            <p:nvPr/>
          </p:nvSpPr>
          <p:spPr>
            <a:xfrm>
              <a:off x="1865074" y="355842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3" name="pl402"/>
            <p:cNvSpPr/>
            <p:nvPr/>
          </p:nvSpPr>
          <p:spPr>
            <a:xfrm>
              <a:off x="1865074" y="269495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4" name="tx403"/>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05" name="rc404"/>
            <p:cNvSpPr/>
            <p:nvPr/>
          </p:nvSpPr>
          <p:spPr>
            <a:xfrm>
              <a:off x="18110385" y="2153563"/>
              <a:ext cx="1753945" cy="1236458"/>
            </a:xfrm>
            <a:prstGeom prst="rect">
              <a:avLst/>
            </a:prstGeom>
            <a:solidFill>
              <a:srgbClr val="FFFFFF">
                <a:alpha val="100000"/>
              </a:srgbClr>
            </a:solidFill>
          </p:spPr>
          <p:txBody>
            <a:bodyPr/>
            <a:lstStyle/>
            <a:p/>
          </p:txBody>
        </p:sp>
        <p:sp>
          <p:nvSpPr>
            <p:cNvPr id="406" name="rc405"/>
            <p:cNvSpPr/>
            <p:nvPr/>
          </p:nvSpPr>
          <p:spPr>
            <a:xfrm>
              <a:off x="18179974" y="2223153"/>
              <a:ext cx="274319" cy="274319"/>
            </a:xfrm>
            <a:prstGeom prst="rect">
              <a:avLst/>
            </a:prstGeom>
            <a:solidFill>
              <a:srgbClr val="FFFFFF">
                <a:alpha val="100000"/>
              </a:srgbClr>
            </a:solidFill>
          </p:spPr>
          <p:txBody>
            <a:bodyPr/>
            <a:lstStyle/>
            <a:p/>
          </p:txBody>
        </p:sp>
        <p:sp>
          <p:nvSpPr>
            <p:cNvPr id="407" name="rc406"/>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08" name="rc407"/>
            <p:cNvSpPr/>
            <p:nvPr/>
          </p:nvSpPr>
          <p:spPr>
            <a:xfrm>
              <a:off x="18179974" y="2497473"/>
              <a:ext cx="274319" cy="274319"/>
            </a:xfrm>
            <a:prstGeom prst="rect">
              <a:avLst/>
            </a:prstGeom>
            <a:solidFill>
              <a:srgbClr val="FFFFFF">
                <a:alpha val="100000"/>
              </a:srgbClr>
            </a:solidFill>
          </p:spPr>
          <p:txBody>
            <a:bodyPr/>
            <a:lstStyle/>
            <a:p/>
          </p:txBody>
        </p:sp>
        <p:sp>
          <p:nvSpPr>
            <p:cNvPr id="409" name="rc408"/>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10" name="rc409"/>
            <p:cNvSpPr/>
            <p:nvPr/>
          </p:nvSpPr>
          <p:spPr>
            <a:xfrm>
              <a:off x="18179974" y="2771793"/>
              <a:ext cx="274319" cy="274319"/>
            </a:xfrm>
            <a:prstGeom prst="rect">
              <a:avLst/>
            </a:prstGeom>
            <a:solidFill>
              <a:srgbClr val="FFFFFF">
                <a:alpha val="100000"/>
              </a:srgbClr>
            </a:solidFill>
          </p:spPr>
          <p:txBody>
            <a:bodyPr/>
            <a:lstStyle/>
            <a:p/>
          </p:txBody>
        </p:sp>
        <p:sp>
          <p:nvSpPr>
            <p:cNvPr id="411" name="rc410"/>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12" name="rc411"/>
            <p:cNvSpPr/>
            <p:nvPr/>
          </p:nvSpPr>
          <p:spPr>
            <a:xfrm>
              <a:off x="18179974" y="3046113"/>
              <a:ext cx="274319" cy="274319"/>
            </a:xfrm>
            <a:prstGeom prst="rect">
              <a:avLst/>
            </a:prstGeom>
            <a:solidFill>
              <a:srgbClr val="FFFFFF">
                <a:alpha val="100000"/>
              </a:srgbClr>
            </a:solidFill>
          </p:spPr>
          <p:txBody>
            <a:bodyPr/>
            <a:lstStyle/>
            <a:p/>
          </p:txBody>
        </p:sp>
        <p:sp>
          <p:nvSpPr>
            <p:cNvPr id="413" name="rc412"/>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14" name="tx413"/>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15" name="tx414"/>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16" name="tx415"/>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17" name="tx416"/>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18" name=""/>
          <p:cNvGrpSpPr/>
          <p:nvPr/>
        </p:nvGrpSpPr>
        <p:grpSpPr>
          <a:xfrm>
            <a:off x="6400800" y="6217920"/>
            <a:ext cx="5486400" cy="4251960"/>
            <a:chOff x="6400800" y="6217920"/>
            <a:chExt cx="5486400" cy="4251960"/>
          </a:xfrm>
        </p:grpSpPr>
        <p:sp>
          <p:nvSpPr>
            <p:cNvPr id="419"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20"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21" name="rc5"/>
            <p:cNvSpPr/>
            <p:nvPr/>
          </p:nvSpPr>
          <p:spPr>
            <a:xfrm>
              <a:off x="7068913" y="6510025"/>
              <a:ext cx="4276698" cy="2788960"/>
            </a:xfrm>
            <a:prstGeom prst="rect">
              <a:avLst/>
            </a:prstGeom>
            <a:solidFill>
              <a:srgbClr val="FFFFFF">
                <a:alpha val="100000"/>
              </a:srgbClr>
            </a:solidFill>
          </p:spPr>
          <p:txBody>
            <a:bodyPr/>
            <a:lstStyle/>
            <a:p/>
          </p:txBody>
        </p:sp>
        <p:sp>
          <p:nvSpPr>
            <p:cNvPr id="422" name="pl6"/>
            <p:cNvSpPr/>
            <p:nvPr/>
          </p:nvSpPr>
          <p:spPr>
            <a:xfrm>
              <a:off x="7068913" y="8824897"/>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423" name="pl7"/>
            <p:cNvSpPr/>
            <p:nvPr/>
          </p:nvSpPr>
          <p:spPr>
            <a:xfrm>
              <a:off x="7068913" y="8130261"/>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424" name="pl8"/>
            <p:cNvSpPr/>
            <p:nvPr/>
          </p:nvSpPr>
          <p:spPr>
            <a:xfrm>
              <a:off x="7068913" y="7435626"/>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425" name="pl9"/>
            <p:cNvSpPr/>
            <p:nvPr/>
          </p:nvSpPr>
          <p:spPr>
            <a:xfrm>
              <a:off x="7068913" y="6740991"/>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426" name="pl10"/>
            <p:cNvSpPr/>
            <p:nvPr/>
          </p:nvSpPr>
          <p:spPr>
            <a:xfrm>
              <a:off x="7068913" y="9172214"/>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27" name="pl11"/>
            <p:cNvSpPr/>
            <p:nvPr/>
          </p:nvSpPr>
          <p:spPr>
            <a:xfrm>
              <a:off x="7068913" y="8477579"/>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28" name="pl12"/>
            <p:cNvSpPr/>
            <p:nvPr/>
          </p:nvSpPr>
          <p:spPr>
            <a:xfrm>
              <a:off x="7068913" y="7782944"/>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29" name="pl13"/>
            <p:cNvSpPr/>
            <p:nvPr/>
          </p:nvSpPr>
          <p:spPr>
            <a:xfrm>
              <a:off x="7068913" y="7088309"/>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30" name="rc14"/>
            <p:cNvSpPr/>
            <p:nvPr/>
          </p:nvSpPr>
          <p:spPr>
            <a:xfrm>
              <a:off x="7217409" y="8164993"/>
              <a:ext cx="415790" cy="937757"/>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31" name="rc15"/>
            <p:cNvSpPr/>
            <p:nvPr/>
          </p:nvSpPr>
          <p:spPr>
            <a:xfrm>
              <a:off x="7811395" y="8095530"/>
              <a:ext cx="415790" cy="937757"/>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32" name="rc16"/>
            <p:cNvSpPr/>
            <p:nvPr/>
          </p:nvSpPr>
          <p:spPr>
            <a:xfrm>
              <a:off x="8405381" y="8685970"/>
              <a:ext cx="415790" cy="416781"/>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33" name="rc17"/>
            <p:cNvSpPr/>
            <p:nvPr/>
          </p:nvSpPr>
          <p:spPr>
            <a:xfrm>
              <a:off x="8999367" y="8720701"/>
              <a:ext cx="415790" cy="347317"/>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34" name="rc18"/>
            <p:cNvSpPr/>
            <p:nvPr/>
          </p:nvSpPr>
          <p:spPr>
            <a:xfrm>
              <a:off x="9593353" y="7574553"/>
              <a:ext cx="415790" cy="1041952"/>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35" name="rc19"/>
            <p:cNvSpPr/>
            <p:nvPr/>
          </p:nvSpPr>
          <p:spPr>
            <a:xfrm>
              <a:off x="10187339" y="8130261"/>
              <a:ext cx="415790" cy="520976"/>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36" name="rc20"/>
            <p:cNvSpPr/>
            <p:nvPr/>
          </p:nvSpPr>
          <p:spPr>
            <a:xfrm>
              <a:off x="10781325" y="7713480"/>
              <a:ext cx="415790" cy="694635"/>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37" name="rc21"/>
            <p:cNvSpPr/>
            <p:nvPr/>
          </p:nvSpPr>
          <p:spPr>
            <a:xfrm>
              <a:off x="7217409" y="9102751"/>
              <a:ext cx="415790" cy="69463"/>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38" name="rc22"/>
            <p:cNvSpPr/>
            <p:nvPr/>
          </p:nvSpPr>
          <p:spPr>
            <a:xfrm>
              <a:off x="7811395" y="9033287"/>
              <a:ext cx="415790" cy="138927"/>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39" name="rc23"/>
            <p:cNvSpPr/>
            <p:nvPr/>
          </p:nvSpPr>
          <p:spPr>
            <a:xfrm>
              <a:off x="8405381" y="9102751"/>
              <a:ext cx="415790" cy="69463"/>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40" name="rc24"/>
            <p:cNvSpPr/>
            <p:nvPr/>
          </p:nvSpPr>
          <p:spPr>
            <a:xfrm>
              <a:off x="8999367" y="9068019"/>
              <a:ext cx="415790" cy="104195"/>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41" name="rc25"/>
            <p:cNvSpPr/>
            <p:nvPr/>
          </p:nvSpPr>
          <p:spPr>
            <a:xfrm>
              <a:off x="9593353" y="8616506"/>
              <a:ext cx="415790" cy="55570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42" name="rc26"/>
            <p:cNvSpPr/>
            <p:nvPr/>
          </p:nvSpPr>
          <p:spPr>
            <a:xfrm>
              <a:off x="10187339" y="8651238"/>
              <a:ext cx="415790" cy="52097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43" name="rc27"/>
            <p:cNvSpPr/>
            <p:nvPr/>
          </p:nvSpPr>
          <p:spPr>
            <a:xfrm>
              <a:off x="10781325" y="8408116"/>
              <a:ext cx="415790" cy="76409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44" name="rc28"/>
            <p:cNvSpPr/>
            <p:nvPr/>
          </p:nvSpPr>
          <p:spPr>
            <a:xfrm>
              <a:off x="7811395" y="7817676"/>
              <a:ext cx="415790" cy="27785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5" name="rc29"/>
            <p:cNvSpPr/>
            <p:nvPr/>
          </p:nvSpPr>
          <p:spPr>
            <a:xfrm>
              <a:off x="8405381" y="8581774"/>
              <a:ext cx="415790" cy="10419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6" name="rc30"/>
            <p:cNvSpPr/>
            <p:nvPr/>
          </p:nvSpPr>
          <p:spPr>
            <a:xfrm>
              <a:off x="8999367" y="8616506"/>
              <a:ext cx="415790" cy="10419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7" name="rc31"/>
            <p:cNvSpPr/>
            <p:nvPr/>
          </p:nvSpPr>
          <p:spPr>
            <a:xfrm>
              <a:off x="9593353" y="7539821"/>
              <a:ext cx="415790" cy="3473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8" name="rc32"/>
            <p:cNvSpPr/>
            <p:nvPr/>
          </p:nvSpPr>
          <p:spPr>
            <a:xfrm>
              <a:off x="10187339" y="7921871"/>
              <a:ext cx="415790" cy="20839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9" name="rc33"/>
            <p:cNvSpPr/>
            <p:nvPr/>
          </p:nvSpPr>
          <p:spPr>
            <a:xfrm>
              <a:off x="10781325" y="7470358"/>
              <a:ext cx="415790" cy="24312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0" name="rc34"/>
            <p:cNvSpPr/>
            <p:nvPr/>
          </p:nvSpPr>
          <p:spPr>
            <a:xfrm>
              <a:off x="7811395" y="7574553"/>
              <a:ext cx="415790" cy="243122"/>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51" name="rc35"/>
            <p:cNvSpPr/>
            <p:nvPr/>
          </p:nvSpPr>
          <p:spPr>
            <a:xfrm>
              <a:off x="8405381" y="8442847"/>
              <a:ext cx="415790" cy="138927"/>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52" name="rc36"/>
            <p:cNvSpPr/>
            <p:nvPr/>
          </p:nvSpPr>
          <p:spPr>
            <a:xfrm>
              <a:off x="8999367" y="8373384"/>
              <a:ext cx="415790" cy="243122"/>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53" name="rc37"/>
            <p:cNvSpPr/>
            <p:nvPr/>
          </p:nvSpPr>
          <p:spPr>
            <a:xfrm>
              <a:off x="9593353" y="6636796"/>
              <a:ext cx="415790" cy="903025"/>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54" name="rc38"/>
            <p:cNvSpPr/>
            <p:nvPr/>
          </p:nvSpPr>
          <p:spPr>
            <a:xfrm>
              <a:off x="10187339" y="7192504"/>
              <a:ext cx="415790" cy="729367"/>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55" name="rc39"/>
            <p:cNvSpPr/>
            <p:nvPr/>
          </p:nvSpPr>
          <p:spPr>
            <a:xfrm>
              <a:off x="10781325" y="7331431"/>
              <a:ext cx="415790" cy="138927"/>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56" name="pl40"/>
            <p:cNvSpPr/>
            <p:nvPr/>
          </p:nvSpPr>
          <p:spPr>
            <a:xfrm>
              <a:off x="7425304" y="6867288"/>
              <a:ext cx="3563915" cy="2229106"/>
            </a:xfrm>
            <a:custGeom>
              <a:avLst/>
              <a:pathLst>
                <a:path w="3563915" h="2229106">
                  <a:moveTo>
                    <a:pt x="0" y="0"/>
                  </a:moveTo>
                  <a:lnTo>
                    <a:pt x="593985" y="1440578"/>
                  </a:lnTo>
                  <a:lnTo>
                    <a:pt x="1187971" y="2006701"/>
                  </a:lnTo>
                  <a:lnTo>
                    <a:pt x="1781957" y="2006701"/>
                  </a:lnTo>
                  <a:lnTo>
                    <a:pt x="2375943" y="1860115"/>
                  </a:lnTo>
                  <a:lnTo>
                    <a:pt x="2969929" y="2057247"/>
                  </a:lnTo>
                  <a:lnTo>
                    <a:pt x="3563915" y="2229106"/>
                  </a:lnTo>
                </a:path>
              </a:pathLst>
            </a:custGeom>
            <a:ln w="40651" cap="flat">
              <a:solidFill>
                <a:srgbClr val="000000">
                  <a:alpha val="100000"/>
                </a:srgbClr>
              </a:solidFill>
              <a:prstDash val="solid"/>
              <a:round/>
            </a:ln>
          </p:spPr>
          <p:txBody>
            <a:bodyPr/>
            <a:lstStyle/>
            <a:p/>
          </p:txBody>
        </p:sp>
        <p:sp>
          <p:nvSpPr>
            <p:cNvPr id="457" name="rc41"/>
            <p:cNvSpPr/>
            <p:nvPr/>
          </p:nvSpPr>
          <p:spPr>
            <a:xfrm>
              <a:off x="7068913" y="6510025"/>
              <a:ext cx="4276698" cy="2788960"/>
            </a:xfrm>
            <a:prstGeom prst="rect">
              <a:avLst/>
            </a:prstGeom>
            <a:ln w="13550" cap="rnd">
              <a:solidFill>
                <a:srgbClr val="333333">
                  <a:alpha val="100000"/>
                </a:srgbClr>
              </a:solidFill>
              <a:prstDash val="solid"/>
              <a:round/>
            </a:ln>
          </p:spPr>
          <p:txBody>
            <a:bodyPr/>
            <a:lstStyle/>
            <a:p/>
          </p:txBody>
        </p:sp>
        <p:sp>
          <p:nvSpPr>
            <p:cNvPr id="458" name="tx42"/>
            <p:cNvSpPr/>
            <p:nvPr/>
          </p:nvSpPr>
          <p:spPr>
            <a:xfrm>
              <a:off x="6843756" y="9169908"/>
              <a:ext cx="127099"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59" name="tx43"/>
            <p:cNvSpPr/>
            <p:nvPr/>
          </p:nvSpPr>
          <p:spPr>
            <a:xfrm>
              <a:off x="6801340" y="8475272"/>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60" name="tx44"/>
            <p:cNvSpPr/>
            <p:nvPr/>
          </p:nvSpPr>
          <p:spPr>
            <a:xfrm>
              <a:off x="6801340" y="7780637"/>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61" name="tx45"/>
            <p:cNvSpPr/>
            <p:nvPr/>
          </p:nvSpPr>
          <p:spPr>
            <a:xfrm>
              <a:off x="6801340" y="7086002"/>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462" name="pl46"/>
            <p:cNvSpPr/>
            <p:nvPr/>
          </p:nvSpPr>
          <p:spPr>
            <a:xfrm>
              <a:off x="7034118"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3" name="pl47"/>
            <p:cNvSpPr/>
            <p:nvPr/>
          </p:nvSpPr>
          <p:spPr>
            <a:xfrm>
              <a:off x="7034118" y="847757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4" name="pl48"/>
            <p:cNvSpPr/>
            <p:nvPr/>
          </p:nvSpPr>
          <p:spPr>
            <a:xfrm>
              <a:off x="7034118" y="778294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5" name="pl49"/>
            <p:cNvSpPr/>
            <p:nvPr/>
          </p:nvSpPr>
          <p:spPr>
            <a:xfrm>
              <a:off x="7034118" y="708830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6" name="pl50"/>
            <p:cNvSpPr/>
            <p:nvPr/>
          </p:nvSpPr>
          <p:spPr>
            <a:xfrm>
              <a:off x="11345612"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67" name="pl51"/>
            <p:cNvSpPr/>
            <p:nvPr/>
          </p:nvSpPr>
          <p:spPr>
            <a:xfrm>
              <a:off x="11345612" y="8666748"/>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68" name="pl52"/>
            <p:cNvSpPr/>
            <p:nvPr/>
          </p:nvSpPr>
          <p:spPr>
            <a:xfrm>
              <a:off x="11345612" y="8161282"/>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69" name="pl53"/>
            <p:cNvSpPr/>
            <p:nvPr/>
          </p:nvSpPr>
          <p:spPr>
            <a:xfrm>
              <a:off x="11345612" y="7655816"/>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0" name="pl54"/>
            <p:cNvSpPr/>
            <p:nvPr/>
          </p:nvSpPr>
          <p:spPr>
            <a:xfrm>
              <a:off x="11345612" y="7150349"/>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1" name="pl55"/>
            <p:cNvSpPr/>
            <p:nvPr/>
          </p:nvSpPr>
          <p:spPr>
            <a:xfrm>
              <a:off x="11345612" y="6644883"/>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2" name="tx56"/>
            <p:cNvSpPr/>
            <p:nvPr/>
          </p:nvSpPr>
          <p:spPr>
            <a:xfrm>
              <a:off x="11443669"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73" name="tx57"/>
            <p:cNvSpPr/>
            <p:nvPr/>
          </p:nvSpPr>
          <p:spPr>
            <a:xfrm>
              <a:off x="11443669" y="8664441"/>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a:t>
              </a:r>
            </a:p>
          </p:txBody>
        </p:sp>
        <p:sp>
          <p:nvSpPr>
            <p:cNvPr id="474" name="tx58"/>
            <p:cNvSpPr/>
            <p:nvPr/>
          </p:nvSpPr>
          <p:spPr>
            <a:xfrm>
              <a:off x="11443669" y="8158975"/>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75" name="tx59"/>
            <p:cNvSpPr/>
            <p:nvPr/>
          </p:nvSpPr>
          <p:spPr>
            <a:xfrm>
              <a:off x="11443669" y="7653434"/>
              <a:ext cx="169515"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30</a:t>
              </a:r>
            </a:p>
          </p:txBody>
        </p:sp>
        <p:sp>
          <p:nvSpPr>
            <p:cNvPr id="476" name="tx60"/>
            <p:cNvSpPr/>
            <p:nvPr/>
          </p:nvSpPr>
          <p:spPr>
            <a:xfrm>
              <a:off x="11443669" y="7148042"/>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77" name="tx61"/>
            <p:cNvSpPr/>
            <p:nvPr/>
          </p:nvSpPr>
          <p:spPr>
            <a:xfrm>
              <a:off x="11443669" y="6642576"/>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50</a:t>
              </a:r>
            </a:p>
          </p:txBody>
        </p:sp>
        <p:sp>
          <p:nvSpPr>
            <p:cNvPr id="478" name="pl62"/>
            <p:cNvSpPr/>
            <p:nvPr/>
          </p:nvSpPr>
          <p:spPr>
            <a:xfrm>
              <a:off x="742530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9" name="pl63"/>
            <p:cNvSpPr/>
            <p:nvPr/>
          </p:nvSpPr>
          <p:spPr>
            <a:xfrm>
              <a:off x="801929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0" name="pl64"/>
            <p:cNvSpPr/>
            <p:nvPr/>
          </p:nvSpPr>
          <p:spPr>
            <a:xfrm>
              <a:off x="861327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1" name="pl65"/>
            <p:cNvSpPr/>
            <p:nvPr/>
          </p:nvSpPr>
          <p:spPr>
            <a:xfrm>
              <a:off x="920726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2" name="pl66"/>
            <p:cNvSpPr/>
            <p:nvPr/>
          </p:nvSpPr>
          <p:spPr>
            <a:xfrm>
              <a:off x="980124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3" name="pl67"/>
            <p:cNvSpPr/>
            <p:nvPr/>
          </p:nvSpPr>
          <p:spPr>
            <a:xfrm>
              <a:off x="1039523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4" name="pl68"/>
            <p:cNvSpPr/>
            <p:nvPr/>
          </p:nvSpPr>
          <p:spPr>
            <a:xfrm>
              <a:off x="1098922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5" name="tx69"/>
            <p:cNvSpPr/>
            <p:nvPr/>
          </p:nvSpPr>
          <p:spPr>
            <a:xfrm rot="-2700000">
              <a:off x="7315405"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86" name="tx70"/>
            <p:cNvSpPr/>
            <p:nvPr/>
          </p:nvSpPr>
          <p:spPr>
            <a:xfrm rot="-2700000">
              <a:off x="7869694"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87" name="tx71"/>
            <p:cNvSpPr/>
            <p:nvPr/>
          </p:nvSpPr>
          <p:spPr>
            <a:xfrm rot="-2700000">
              <a:off x="8463022"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88" name="tx72"/>
            <p:cNvSpPr/>
            <p:nvPr/>
          </p:nvSpPr>
          <p:spPr>
            <a:xfrm rot="-2700000">
              <a:off x="891231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89" name="tx73"/>
            <p:cNvSpPr/>
            <p:nvPr/>
          </p:nvSpPr>
          <p:spPr>
            <a:xfrm rot="-2700000">
              <a:off x="9506303"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90" name="tx74"/>
            <p:cNvSpPr/>
            <p:nvPr/>
          </p:nvSpPr>
          <p:spPr>
            <a:xfrm rot="-2700000">
              <a:off x="10100263"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491" name="tx75"/>
            <p:cNvSpPr/>
            <p:nvPr/>
          </p:nvSpPr>
          <p:spPr>
            <a:xfrm rot="-2700000">
              <a:off x="10806318"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92" name="tx76"/>
            <p:cNvSpPr/>
            <p:nvPr/>
          </p:nvSpPr>
          <p:spPr>
            <a:xfrm>
              <a:off x="9207262"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493" name="tx77"/>
            <p:cNvSpPr/>
            <p:nvPr/>
          </p:nvSpPr>
          <p:spPr>
            <a:xfrm>
              <a:off x="8390010"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494" name="tx78"/>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495" name="tx79"/>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496" name="rc80"/>
            <p:cNvSpPr/>
            <p:nvPr/>
          </p:nvSpPr>
          <p:spPr>
            <a:xfrm>
              <a:off x="6564753" y="10217410"/>
              <a:ext cx="1051268" cy="182880"/>
            </a:xfrm>
            <a:prstGeom prst="rect">
              <a:avLst/>
            </a:prstGeom>
            <a:solidFill>
              <a:srgbClr val="FFFFFF">
                <a:alpha val="100000"/>
              </a:srgbClr>
            </a:solidFill>
          </p:spPr>
          <p:txBody>
            <a:bodyPr/>
            <a:lstStyle/>
            <a:p/>
          </p:txBody>
        </p:sp>
        <p:sp>
          <p:nvSpPr>
            <p:cNvPr id="497" name="rc81"/>
            <p:cNvSpPr/>
            <p:nvPr/>
          </p:nvSpPr>
          <p:spPr>
            <a:xfrm>
              <a:off x="6564753" y="10217410"/>
              <a:ext cx="182879" cy="182880"/>
            </a:xfrm>
            <a:prstGeom prst="rect">
              <a:avLst/>
            </a:prstGeom>
            <a:solidFill>
              <a:srgbClr val="FFFFFF">
                <a:alpha val="100000"/>
              </a:srgbClr>
            </a:solidFill>
          </p:spPr>
          <p:txBody>
            <a:bodyPr/>
            <a:lstStyle/>
            <a:p/>
          </p:txBody>
        </p:sp>
        <p:sp>
          <p:nvSpPr>
            <p:cNvPr id="498" name="pl82"/>
            <p:cNvSpPr/>
            <p:nvPr/>
          </p:nvSpPr>
          <p:spPr>
            <a:xfrm>
              <a:off x="6583041"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499" name="tx83"/>
            <p:cNvSpPr/>
            <p:nvPr/>
          </p:nvSpPr>
          <p:spPr>
            <a:xfrm>
              <a:off x="6855633"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500" name="rc84"/>
            <p:cNvSpPr/>
            <p:nvPr/>
          </p:nvSpPr>
          <p:spPr>
            <a:xfrm>
              <a:off x="7796021" y="10217410"/>
              <a:ext cx="4053749" cy="182880"/>
            </a:xfrm>
            <a:prstGeom prst="rect">
              <a:avLst/>
            </a:prstGeom>
            <a:solidFill>
              <a:srgbClr val="FFFFFF">
                <a:alpha val="100000"/>
              </a:srgbClr>
            </a:solidFill>
          </p:spPr>
          <p:txBody>
            <a:bodyPr/>
            <a:lstStyle/>
            <a:p/>
          </p:txBody>
        </p:sp>
        <p:sp>
          <p:nvSpPr>
            <p:cNvPr id="501" name="rc85"/>
            <p:cNvSpPr/>
            <p:nvPr/>
          </p:nvSpPr>
          <p:spPr>
            <a:xfrm>
              <a:off x="7796021" y="10217410"/>
              <a:ext cx="182879" cy="182880"/>
            </a:xfrm>
            <a:prstGeom prst="rect">
              <a:avLst/>
            </a:prstGeom>
            <a:solidFill>
              <a:srgbClr val="FFFFFF">
                <a:alpha val="100000"/>
              </a:srgbClr>
            </a:solidFill>
          </p:spPr>
          <p:txBody>
            <a:bodyPr/>
            <a:lstStyle/>
            <a:p/>
          </p:txBody>
        </p:sp>
        <p:sp>
          <p:nvSpPr>
            <p:cNvPr id="502" name="rc86"/>
            <p:cNvSpPr/>
            <p:nvPr/>
          </p:nvSpPr>
          <p:spPr>
            <a:xfrm>
              <a:off x="7805021"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503" name="rc87"/>
            <p:cNvSpPr/>
            <p:nvPr/>
          </p:nvSpPr>
          <p:spPr>
            <a:xfrm>
              <a:off x="8887262" y="10217410"/>
              <a:ext cx="182879" cy="182880"/>
            </a:xfrm>
            <a:prstGeom prst="rect">
              <a:avLst/>
            </a:prstGeom>
            <a:solidFill>
              <a:srgbClr val="FFFFFF">
                <a:alpha val="100000"/>
              </a:srgbClr>
            </a:solidFill>
          </p:spPr>
          <p:txBody>
            <a:bodyPr/>
            <a:lstStyle/>
            <a:p/>
          </p:txBody>
        </p:sp>
        <p:sp>
          <p:nvSpPr>
            <p:cNvPr id="504" name="rc88"/>
            <p:cNvSpPr/>
            <p:nvPr/>
          </p:nvSpPr>
          <p:spPr>
            <a:xfrm>
              <a:off x="8896262" y="10226410"/>
              <a:ext cx="164879"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05" name="rc89"/>
            <p:cNvSpPr/>
            <p:nvPr/>
          </p:nvSpPr>
          <p:spPr>
            <a:xfrm>
              <a:off x="9813303" y="10217410"/>
              <a:ext cx="182879" cy="182880"/>
            </a:xfrm>
            <a:prstGeom prst="rect">
              <a:avLst/>
            </a:prstGeom>
            <a:solidFill>
              <a:srgbClr val="FFFFFF">
                <a:alpha val="100000"/>
              </a:srgbClr>
            </a:solidFill>
          </p:spPr>
          <p:txBody>
            <a:bodyPr/>
            <a:lstStyle/>
            <a:p/>
          </p:txBody>
        </p:sp>
        <p:sp>
          <p:nvSpPr>
            <p:cNvPr id="506" name="rc90"/>
            <p:cNvSpPr/>
            <p:nvPr/>
          </p:nvSpPr>
          <p:spPr>
            <a:xfrm>
              <a:off x="9822303" y="10226410"/>
              <a:ext cx="164880"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507" name="rc91"/>
            <p:cNvSpPr/>
            <p:nvPr/>
          </p:nvSpPr>
          <p:spPr>
            <a:xfrm>
              <a:off x="10815544" y="10217410"/>
              <a:ext cx="182880" cy="182880"/>
            </a:xfrm>
            <a:prstGeom prst="rect">
              <a:avLst/>
            </a:prstGeom>
            <a:solidFill>
              <a:srgbClr val="FFFFFF">
                <a:alpha val="100000"/>
              </a:srgbClr>
            </a:solidFill>
          </p:spPr>
          <p:txBody>
            <a:bodyPr/>
            <a:lstStyle/>
            <a:p/>
          </p:txBody>
        </p:sp>
        <p:sp>
          <p:nvSpPr>
            <p:cNvPr id="508" name="rc92"/>
            <p:cNvSpPr/>
            <p:nvPr/>
          </p:nvSpPr>
          <p:spPr>
            <a:xfrm>
              <a:off x="10824544"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09" name="tx93"/>
            <p:cNvSpPr/>
            <p:nvPr/>
          </p:nvSpPr>
          <p:spPr>
            <a:xfrm>
              <a:off x="8086901"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10" name="tx94"/>
            <p:cNvSpPr/>
            <p:nvPr/>
          </p:nvSpPr>
          <p:spPr>
            <a:xfrm>
              <a:off x="9178142"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11" name="tx95"/>
            <p:cNvSpPr/>
            <p:nvPr/>
          </p:nvSpPr>
          <p:spPr>
            <a:xfrm>
              <a:off x="10104183"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512" name="tx96"/>
            <p:cNvSpPr/>
            <p:nvPr/>
          </p:nvSpPr>
          <p:spPr>
            <a:xfrm>
              <a:off x="11106424"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13" name="tx97"/>
            <p:cNvSpPr/>
            <p:nvPr/>
          </p:nvSpPr>
          <p:spPr>
            <a:xfrm>
              <a:off x="6578964"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14" name=""/>
          <p:cNvGrpSpPr/>
          <p:nvPr/>
        </p:nvGrpSpPr>
        <p:grpSpPr>
          <a:xfrm>
            <a:off x="12527280" y="6217920"/>
            <a:ext cx="5486400" cy="4297680"/>
            <a:chOff x="12527280" y="6217920"/>
            <a:chExt cx="5486400" cy="4297680"/>
          </a:xfrm>
        </p:grpSpPr>
        <p:sp>
          <p:nvSpPr>
            <p:cNvPr id="515"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16"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17"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18"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19"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0"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1"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2"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3"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4"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5"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6"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7"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8"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9" name="pl17"/>
            <p:cNvSpPr/>
            <p:nvPr/>
          </p:nvSpPr>
          <p:spPr>
            <a:xfrm>
              <a:off x="13329440" y="6766100"/>
              <a:ext cx="4502097" cy="281682"/>
            </a:xfrm>
            <a:custGeom>
              <a:avLst/>
              <a:pathLst>
                <a:path w="4502097" h="281682">
                  <a:moveTo>
                    <a:pt x="0" y="281682"/>
                  </a:moveTo>
                  <a:lnTo>
                    <a:pt x="187587" y="256074"/>
                  </a:lnTo>
                  <a:lnTo>
                    <a:pt x="375174" y="230467"/>
                  </a:lnTo>
                  <a:lnTo>
                    <a:pt x="562762" y="204859"/>
                  </a:lnTo>
                  <a:lnTo>
                    <a:pt x="750349" y="179252"/>
                  </a:lnTo>
                  <a:lnTo>
                    <a:pt x="937937" y="204859"/>
                  </a:lnTo>
                  <a:lnTo>
                    <a:pt x="1125524" y="153644"/>
                  </a:lnTo>
                  <a:lnTo>
                    <a:pt x="1313111" y="128037"/>
                  </a:lnTo>
                  <a:lnTo>
                    <a:pt x="1500699" y="153644"/>
                  </a:lnTo>
                  <a:lnTo>
                    <a:pt x="1688286" y="153644"/>
                  </a:lnTo>
                  <a:lnTo>
                    <a:pt x="1875874" y="153644"/>
                  </a:lnTo>
                  <a:lnTo>
                    <a:pt x="2063461" y="153644"/>
                  </a:lnTo>
                  <a:lnTo>
                    <a:pt x="2251048" y="102429"/>
                  </a:lnTo>
                  <a:lnTo>
                    <a:pt x="2438636" y="128037"/>
                  </a:lnTo>
                  <a:lnTo>
                    <a:pt x="2626223" y="102429"/>
                  </a:lnTo>
                  <a:lnTo>
                    <a:pt x="2813811" y="102429"/>
                  </a:lnTo>
                  <a:lnTo>
                    <a:pt x="3001398" y="128037"/>
                  </a:lnTo>
                  <a:lnTo>
                    <a:pt x="3188985" y="128037"/>
                  </a:lnTo>
                  <a:lnTo>
                    <a:pt x="3376573" y="102429"/>
                  </a:lnTo>
                  <a:lnTo>
                    <a:pt x="3564160" y="76822"/>
                  </a:lnTo>
                  <a:lnTo>
                    <a:pt x="3751748" y="25607"/>
                  </a:lnTo>
                  <a:lnTo>
                    <a:pt x="3939335" y="25607"/>
                  </a:lnTo>
                  <a:lnTo>
                    <a:pt x="4126923" y="0"/>
                  </a:lnTo>
                  <a:lnTo>
                    <a:pt x="4314510" y="0"/>
                  </a:lnTo>
                  <a:lnTo>
                    <a:pt x="4502097" y="0"/>
                  </a:lnTo>
                </a:path>
              </a:pathLst>
            </a:custGeom>
            <a:ln w="32521" cap="flat">
              <a:solidFill>
                <a:srgbClr val="5EB0E8">
                  <a:alpha val="100000"/>
                </a:srgbClr>
              </a:solidFill>
              <a:prstDash val="solid"/>
              <a:round/>
            </a:ln>
          </p:spPr>
          <p:txBody>
            <a:bodyPr/>
            <a:lstStyle/>
            <a:p/>
          </p:txBody>
        </p:sp>
        <p:sp>
          <p:nvSpPr>
            <p:cNvPr id="530" name="pl18"/>
            <p:cNvSpPr/>
            <p:nvPr/>
          </p:nvSpPr>
          <p:spPr>
            <a:xfrm>
              <a:off x="15205314" y="6817315"/>
              <a:ext cx="2626223" cy="819439"/>
            </a:xfrm>
            <a:custGeom>
              <a:avLst/>
              <a:pathLst>
                <a:path w="2626223" h="819439">
                  <a:moveTo>
                    <a:pt x="0" y="819439"/>
                  </a:moveTo>
                  <a:lnTo>
                    <a:pt x="187587" y="665794"/>
                  </a:lnTo>
                  <a:lnTo>
                    <a:pt x="375174" y="537757"/>
                  </a:lnTo>
                  <a:lnTo>
                    <a:pt x="562762" y="460934"/>
                  </a:lnTo>
                  <a:lnTo>
                    <a:pt x="750349" y="409719"/>
                  </a:lnTo>
                  <a:lnTo>
                    <a:pt x="937937" y="358504"/>
                  </a:lnTo>
                  <a:lnTo>
                    <a:pt x="1125524" y="332897"/>
                  </a:lnTo>
                  <a:lnTo>
                    <a:pt x="1313111" y="332897"/>
                  </a:lnTo>
                  <a:lnTo>
                    <a:pt x="1500699" y="256074"/>
                  </a:lnTo>
                  <a:lnTo>
                    <a:pt x="1688286" y="179252"/>
                  </a:lnTo>
                  <a:lnTo>
                    <a:pt x="1875874" y="51214"/>
                  </a:lnTo>
                  <a:lnTo>
                    <a:pt x="2063461" y="51214"/>
                  </a:lnTo>
                  <a:lnTo>
                    <a:pt x="2251048" y="0"/>
                  </a:lnTo>
                  <a:lnTo>
                    <a:pt x="2438636" y="0"/>
                  </a:lnTo>
                  <a:lnTo>
                    <a:pt x="2626223" y="0"/>
                  </a:lnTo>
                </a:path>
              </a:pathLst>
            </a:custGeom>
            <a:ln w="32521" cap="flat">
              <a:solidFill>
                <a:srgbClr val="00A173">
                  <a:alpha val="100000"/>
                </a:srgbClr>
              </a:solidFill>
              <a:prstDash val="solid"/>
              <a:round/>
            </a:ln>
          </p:spPr>
          <p:txBody>
            <a:bodyPr/>
            <a:lstStyle/>
            <a:p/>
          </p:txBody>
        </p:sp>
        <p:sp>
          <p:nvSpPr>
            <p:cNvPr id="531"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32"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33"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34"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35"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36"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37"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8"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9"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0"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1"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2"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3"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4"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5"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6"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7"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8"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9"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0"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1"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2"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3"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4"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5"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6"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7"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8"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9"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0"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1"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2"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3"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4"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5"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6"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7"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8"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69"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70"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71"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72"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73"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74"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75"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76"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77"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78"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79"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80"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81"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82"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83"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84"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85"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86"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87"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88"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89"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90"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91"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92"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93"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94" name="rc82"/>
            <p:cNvSpPr/>
            <p:nvPr/>
          </p:nvSpPr>
          <p:spPr>
            <a:xfrm>
              <a:off x="14005791" y="9941072"/>
              <a:ext cx="3149396" cy="504938"/>
            </a:xfrm>
            <a:prstGeom prst="rect">
              <a:avLst/>
            </a:prstGeom>
            <a:solidFill>
              <a:srgbClr val="FFFFFF">
                <a:alpha val="100000"/>
              </a:srgbClr>
            </a:solidFill>
          </p:spPr>
          <p:txBody>
            <a:bodyPr/>
            <a:lstStyle/>
            <a:p/>
          </p:txBody>
        </p:sp>
        <p:sp>
          <p:nvSpPr>
            <p:cNvPr id="595"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96"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97"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98"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99"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600"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601"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602"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603"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Gabon</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3214267" cy="3131794"/>
            </a:xfrm>
            <a:prstGeom prst="rect">
              <a:avLst/>
            </a:prstGeom>
            <a:solidFill>
              <a:srgbClr val="FFFFFF">
                <a:alpha val="100000"/>
              </a:srgbClr>
            </a:solidFill>
          </p:spPr>
          <p:txBody>
            <a:bodyPr/>
            <a:lstStyle/>
            <a:p/>
          </p:txBody>
        </p:sp>
        <p:sp>
          <p:nvSpPr>
            <p:cNvPr id="7" name="pl6"/>
            <p:cNvSpPr/>
            <p:nvPr/>
          </p:nvSpPr>
          <p:spPr>
            <a:xfrm>
              <a:off x="1899869" y="476727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8" name="pl7"/>
            <p:cNvSpPr/>
            <p:nvPr/>
          </p:nvSpPr>
          <p:spPr>
            <a:xfrm>
              <a:off x="1899869" y="373111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9" name="pl8"/>
            <p:cNvSpPr/>
            <p:nvPr/>
          </p:nvSpPr>
          <p:spPr>
            <a:xfrm>
              <a:off x="1899869" y="269495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 name="pl9"/>
            <p:cNvSpPr/>
            <p:nvPr/>
          </p:nvSpPr>
          <p:spPr>
            <a:xfrm>
              <a:off x="189986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1" name="pl10"/>
            <p:cNvSpPr/>
            <p:nvPr/>
          </p:nvSpPr>
          <p:spPr>
            <a:xfrm>
              <a:off x="1899869" y="424919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 name="pl11"/>
            <p:cNvSpPr/>
            <p:nvPr/>
          </p:nvSpPr>
          <p:spPr>
            <a:xfrm>
              <a:off x="1899869" y="321303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 name="pl12"/>
            <p:cNvSpPr/>
            <p:nvPr/>
          </p:nvSpPr>
          <p:spPr>
            <a:xfrm>
              <a:off x="1899869" y="217687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 name="rc13"/>
            <p:cNvSpPr/>
            <p:nvPr/>
          </p:nvSpPr>
          <p:spPr>
            <a:xfrm>
              <a:off x="1939388" y="5269815"/>
              <a:ext cx="237118" cy="1554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 name="rc14"/>
            <p:cNvSpPr/>
            <p:nvPr/>
          </p:nvSpPr>
          <p:spPr>
            <a:xfrm>
              <a:off x="1939388" y="526981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 name="rc15"/>
            <p:cNvSpPr/>
            <p:nvPr/>
          </p:nvSpPr>
          <p:spPr>
            <a:xfrm>
              <a:off x="1939388" y="526981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 name="rc16"/>
            <p:cNvSpPr/>
            <p:nvPr/>
          </p:nvSpPr>
          <p:spPr>
            <a:xfrm>
              <a:off x="1939388" y="5249092"/>
              <a:ext cx="237118" cy="2072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 name="rc17"/>
            <p:cNvSpPr/>
            <p:nvPr/>
          </p:nvSpPr>
          <p:spPr>
            <a:xfrm>
              <a:off x="2202853" y="5274996"/>
              <a:ext cx="237118" cy="1036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 name="rc18"/>
            <p:cNvSpPr/>
            <p:nvPr/>
          </p:nvSpPr>
          <p:spPr>
            <a:xfrm>
              <a:off x="2202853" y="5269815"/>
              <a:ext cx="237118" cy="518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 name="rc19"/>
            <p:cNvSpPr/>
            <p:nvPr/>
          </p:nvSpPr>
          <p:spPr>
            <a:xfrm>
              <a:off x="2202853" y="526981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 name="rc20"/>
            <p:cNvSpPr/>
            <p:nvPr/>
          </p:nvSpPr>
          <p:spPr>
            <a:xfrm>
              <a:off x="2202853" y="5233550"/>
              <a:ext cx="237118" cy="3626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 name="rc21"/>
            <p:cNvSpPr/>
            <p:nvPr/>
          </p:nvSpPr>
          <p:spPr>
            <a:xfrm>
              <a:off x="2466318" y="5171380"/>
              <a:ext cx="237118" cy="11397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 name="rc22"/>
            <p:cNvSpPr/>
            <p:nvPr/>
          </p:nvSpPr>
          <p:spPr>
            <a:xfrm>
              <a:off x="2466318" y="4990052"/>
              <a:ext cx="237118" cy="18132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 name="rc23"/>
            <p:cNvSpPr/>
            <p:nvPr/>
          </p:nvSpPr>
          <p:spPr>
            <a:xfrm>
              <a:off x="2466318" y="499005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 name="rc24"/>
            <p:cNvSpPr/>
            <p:nvPr/>
          </p:nvSpPr>
          <p:spPr>
            <a:xfrm>
              <a:off x="2466318" y="4824266"/>
              <a:ext cx="237118" cy="16578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 name="rc25"/>
            <p:cNvSpPr/>
            <p:nvPr/>
          </p:nvSpPr>
          <p:spPr>
            <a:xfrm>
              <a:off x="2729782" y="5176561"/>
              <a:ext cx="237118" cy="1087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 name="rc26"/>
            <p:cNvSpPr/>
            <p:nvPr/>
          </p:nvSpPr>
          <p:spPr>
            <a:xfrm>
              <a:off x="2729782" y="5114391"/>
              <a:ext cx="237118" cy="6216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 name="rc27"/>
            <p:cNvSpPr/>
            <p:nvPr/>
          </p:nvSpPr>
          <p:spPr>
            <a:xfrm>
              <a:off x="2729782" y="511439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 name="rc28"/>
            <p:cNvSpPr/>
            <p:nvPr/>
          </p:nvSpPr>
          <p:spPr>
            <a:xfrm>
              <a:off x="2729782" y="4979690"/>
              <a:ext cx="237118" cy="13470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0" name="rc29"/>
            <p:cNvSpPr/>
            <p:nvPr/>
          </p:nvSpPr>
          <p:spPr>
            <a:xfrm>
              <a:off x="2993247" y="5233550"/>
              <a:ext cx="237118" cy="5180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1" name="rc30"/>
            <p:cNvSpPr/>
            <p:nvPr/>
          </p:nvSpPr>
          <p:spPr>
            <a:xfrm>
              <a:off x="2993247" y="4953786"/>
              <a:ext cx="237118" cy="27976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2" name="rc31"/>
            <p:cNvSpPr/>
            <p:nvPr/>
          </p:nvSpPr>
          <p:spPr>
            <a:xfrm>
              <a:off x="2993247" y="495378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3" name="rc32"/>
            <p:cNvSpPr/>
            <p:nvPr/>
          </p:nvSpPr>
          <p:spPr>
            <a:xfrm>
              <a:off x="2993247" y="4860532"/>
              <a:ext cx="237118" cy="932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4" name="rc33"/>
            <p:cNvSpPr/>
            <p:nvPr/>
          </p:nvSpPr>
          <p:spPr>
            <a:xfrm>
              <a:off x="3256711" y="5207646"/>
              <a:ext cx="237118" cy="777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5" name="rc34"/>
            <p:cNvSpPr/>
            <p:nvPr/>
          </p:nvSpPr>
          <p:spPr>
            <a:xfrm>
              <a:off x="3256711" y="4725831"/>
              <a:ext cx="237118" cy="48181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6" name="rc35"/>
            <p:cNvSpPr/>
            <p:nvPr/>
          </p:nvSpPr>
          <p:spPr>
            <a:xfrm>
              <a:off x="3256711" y="472583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7" name="rc36"/>
            <p:cNvSpPr/>
            <p:nvPr/>
          </p:nvSpPr>
          <p:spPr>
            <a:xfrm>
              <a:off x="3256711" y="4674023"/>
              <a:ext cx="237118" cy="518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8" name="rc37"/>
            <p:cNvSpPr/>
            <p:nvPr/>
          </p:nvSpPr>
          <p:spPr>
            <a:xfrm>
              <a:off x="3520176" y="5207646"/>
              <a:ext cx="237118" cy="777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9" name="rc38"/>
            <p:cNvSpPr/>
            <p:nvPr/>
          </p:nvSpPr>
          <p:spPr>
            <a:xfrm>
              <a:off x="3520176" y="5021137"/>
              <a:ext cx="237118" cy="18650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 name="rc39"/>
            <p:cNvSpPr/>
            <p:nvPr/>
          </p:nvSpPr>
          <p:spPr>
            <a:xfrm>
              <a:off x="3520176" y="502113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1" name="rc40"/>
            <p:cNvSpPr/>
            <p:nvPr/>
          </p:nvSpPr>
          <p:spPr>
            <a:xfrm>
              <a:off x="3520176" y="5005594"/>
              <a:ext cx="237118" cy="1554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 name="rc41"/>
            <p:cNvSpPr/>
            <p:nvPr/>
          </p:nvSpPr>
          <p:spPr>
            <a:xfrm>
              <a:off x="3783640" y="5264635"/>
              <a:ext cx="237118" cy="2072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3" name="rc42"/>
            <p:cNvSpPr/>
            <p:nvPr/>
          </p:nvSpPr>
          <p:spPr>
            <a:xfrm>
              <a:off x="3783640" y="5052222"/>
              <a:ext cx="237118" cy="21241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 name="rc43"/>
            <p:cNvSpPr/>
            <p:nvPr/>
          </p:nvSpPr>
          <p:spPr>
            <a:xfrm>
              <a:off x="3783640" y="505222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5" name="rc44"/>
            <p:cNvSpPr/>
            <p:nvPr/>
          </p:nvSpPr>
          <p:spPr>
            <a:xfrm>
              <a:off x="3783640" y="5047041"/>
              <a:ext cx="237118" cy="518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6" name="rc45"/>
            <p:cNvSpPr/>
            <p:nvPr/>
          </p:nvSpPr>
          <p:spPr>
            <a:xfrm>
              <a:off x="4047105" y="5254273"/>
              <a:ext cx="237118" cy="3108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7" name="rc46"/>
            <p:cNvSpPr/>
            <p:nvPr/>
          </p:nvSpPr>
          <p:spPr>
            <a:xfrm>
              <a:off x="4047105" y="5026318"/>
              <a:ext cx="237118" cy="22795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 name="rc47"/>
            <p:cNvSpPr/>
            <p:nvPr/>
          </p:nvSpPr>
          <p:spPr>
            <a:xfrm>
              <a:off x="4047105" y="502631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9" name="rc48"/>
            <p:cNvSpPr/>
            <p:nvPr/>
          </p:nvSpPr>
          <p:spPr>
            <a:xfrm>
              <a:off x="4047105" y="5026318"/>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0" name="rc49"/>
            <p:cNvSpPr/>
            <p:nvPr/>
          </p:nvSpPr>
          <p:spPr>
            <a:xfrm>
              <a:off x="4310570" y="5254273"/>
              <a:ext cx="237118" cy="3108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1" name="rc50"/>
            <p:cNvSpPr/>
            <p:nvPr/>
          </p:nvSpPr>
          <p:spPr>
            <a:xfrm>
              <a:off x="4310570" y="4938244"/>
              <a:ext cx="237118" cy="31602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2" name="rc51"/>
            <p:cNvSpPr/>
            <p:nvPr/>
          </p:nvSpPr>
          <p:spPr>
            <a:xfrm>
              <a:off x="4310570" y="493824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3" name="rc52"/>
            <p:cNvSpPr/>
            <p:nvPr/>
          </p:nvSpPr>
          <p:spPr>
            <a:xfrm>
              <a:off x="4310570" y="4876074"/>
              <a:ext cx="237118" cy="621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4" name="rc53"/>
            <p:cNvSpPr/>
            <p:nvPr/>
          </p:nvSpPr>
          <p:spPr>
            <a:xfrm>
              <a:off x="4574034" y="5207646"/>
              <a:ext cx="237118" cy="777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5" name="rc54"/>
            <p:cNvSpPr/>
            <p:nvPr/>
          </p:nvSpPr>
          <p:spPr>
            <a:xfrm>
              <a:off x="4574034" y="3798468"/>
              <a:ext cx="237118" cy="140917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6" name="rc55"/>
            <p:cNvSpPr/>
            <p:nvPr/>
          </p:nvSpPr>
          <p:spPr>
            <a:xfrm>
              <a:off x="4574034" y="379846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7" name="rc56"/>
            <p:cNvSpPr/>
            <p:nvPr/>
          </p:nvSpPr>
          <p:spPr>
            <a:xfrm>
              <a:off x="4574034" y="3757021"/>
              <a:ext cx="237118" cy="4144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8" name="rc57"/>
            <p:cNvSpPr/>
            <p:nvPr/>
          </p:nvSpPr>
          <p:spPr>
            <a:xfrm>
              <a:off x="4837499" y="5233550"/>
              <a:ext cx="237118" cy="5180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9" name="rc58"/>
            <p:cNvSpPr/>
            <p:nvPr/>
          </p:nvSpPr>
          <p:spPr>
            <a:xfrm>
              <a:off x="4837499" y="2907370"/>
              <a:ext cx="237118" cy="23261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0" name="rc59"/>
            <p:cNvSpPr/>
            <p:nvPr/>
          </p:nvSpPr>
          <p:spPr>
            <a:xfrm>
              <a:off x="4837499" y="290737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1" name="rc60"/>
            <p:cNvSpPr/>
            <p:nvPr/>
          </p:nvSpPr>
          <p:spPr>
            <a:xfrm>
              <a:off x="4837499" y="2886647"/>
              <a:ext cx="237118" cy="2072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2" name="pg61"/>
            <p:cNvSpPr/>
            <p:nvPr/>
          </p:nvSpPr>
          <p:spPr>
            <a:xfrm>
              <a:off x="2581956"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3" name="tx62"/>
            <p:cNvSpPr/>
            <p:nvPr/>
          </p:nvSpPr>
          <p:spPr>
            <a:xfrm>
              <a:off x="2706838"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1,227 case(s)</a:t>
              </a:r>
            </a:p>
          </p:txBody>
        </p:sp>
        <p:sp>
          <p:nvSpPr>
            <p:cNvPr id="64" name="pg63"/>
            <p:cNvSpPr/>
            <p:nvPr/>
          </p:nvSpPr>
          <p:spPr>
            <a:xfrm>
              <a:off x="2792450" y="2394471"/>
              <a:ext cx="1429105" cy="311602"/>
            </a:xfrm>
            <a:custGeom>
              <a:avLst/>
              <a:pathLst>
                <a:path w="1429105" h="311602">
                  <a:moveTo>
                    <a:pt x="26017" y="311602"/>
                  </a:moveTo>
                  <a:lnTo>
                    <a:pt x="1403088" y="311602"/>
                  </a:lnTo>
                  <a:lnTo>
                    <a:pt x="1402040" y="311581"/>
                  </a:lnTo>
                  <a:lnTo>
                    <a:pt x="1406224" y="311412"/>
                  </a:lnTo>
                  <a:lnTo>
                    <a:pt x="1410326" y="310575"/>
                  </a:lnTo>
                  <a:lnTo>
                    <a:pt x="1414241" y="309090"/>
                  </a:lnTo>
                  <a:lnTo>
                    <a:pt x="1417867" y="306996"/>
                  </a:lnTo>
                  <a:lnTo>
                    <a:pt x="1421110" y="304348"/>
                  </a:lnTo>
                  <a:lnTo>
                    <a:pt x="1423887" y="301214"/>
                  </a:lnTo>
                  <a:lnTo>
                    <a:pt x="1426125" y="297675"/>
                  </a:lnTo>
                  <a:lnTo>
                    <a:pt x="1427766" y="293823"/>
                  </a:lnTo>
                  <a:lnTo>
                    <a:pt x="1428768" y="289758"/>
                  </a:lnTo>
                  <a:lnTo>
                    <a:pt x="1429105" y="285585"/>
                  </a:lnTo>
                  <a:lnTo>
                    <a:pt x="1429105" y="26017"/>
                  </a:lnTo>
                  <a:lnTo>
                    <a:pt x="1428768" y="21843"/>
                  </a:lnTo>
                  <a:lnTo>
                    <a:pt x="1427766" y="17778"/>
                  </a:lnTo>
                  <a:lnTo>
                    <a:pt x="1426125" y="13926"/>
                  </a:lnTo>
                  <a:lnTo>
                    <a:pt x="1423887" y="10387"/>
                  </a:lnTo>
                  <a:lnTo>
                    <a:pt x="1421110" y="7253"/>
                  </a:lnTo>
                  <a:lnTo>
                    <a:pt x="1417867" y="4605"/>
                  </a:lnTo>
                  <a:lnTo>
                    <a:pt x="1414241" y="2511"/>
                  </a:lnTo>
                  <a:lnTo>
                    <a:pt x="1410326" y="1027"/>
                  </a:lnTo>
                  <a:lnTo>
                    <a:pt x="1406224" y="189"/>
                  </a:lnTo>
                  <a:lnTo>
                    <a:pt x="1403088"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5" name="tx64"/>
            <p:cNvSpPr/>
            <p:nvPr/>
          </p:nvSpPr>
          <p:spPr>
            <a:xfrm>
              <a:off x="2896519" y="2466357"/>
              <a:ext cx="122096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1,293 case(s)</a:t>
              </a:r>
            </a:p>
          </p:txBody>
        </p:sp>
        <p:sp>
          <p:nvSpPr>
            <p:cNvPr id="66" name="rc65"/>
            <p:cNvSpPr/>
            <p:nvPr/>
          </p:nvSpPr>
          <p:spPr>
            <a:xfrm>
              <a:off x="1899869" y="2153563"/>
              <a:ext cx="3214267" cy="3131794"/>
            </a:xfrm>
            <a:prstGeom prst="rect">
              <a:avLst/>
            </a:prstGeom>
            <a:ln w="13550" cap="rnd">
              <a:solidFill>
                <a:srgbClr val="333333">
                  <a:alpha val="100000"/>
                </a:srgbClr>
              </a:solidFill>
              <a:prstDash val="solid"/>
              <a:round/>
            </a:ln>
          </p:spPr>
          <p:txBody>
            <a:bodyPr/>
            <a:lstStyle/>
            <a:p/>
          </p:txBody>
        </p:sp>
        <p:sp>
          <p:nvSpPr>
            <p:cNvPr id="67" name="rc66"/>
            <p:cNvSpPr/>
            <p:nvPr/>
          </p:nvSpPr>
          <p:spPr>
            <a:xfrm>
              <a:off x="5114136" y="2153563"/>
              <a:ext cx="3214267" cy="3131794"/>
            </a:xfrm>
            <a:prstGeom prst="rect">
              <a:avLst/>
            </a:prstGeom>
            <a:solidFill>
              <a:srgbClr val="FFFFFF">
                <a:alpha val="100000"/>
              </a:srgbClr>
            </a:solidFill>
          </p:spPr>
          <p:txBody>
            <a:bodyPr/>
            <a:lstStyle/>
            <a:p/>
          </p:txBody>
        </p:sp>
        <p:sp>
          <p:nvSpPr>
            <p:cNvPr id="68" name="pl67"/>
            <p:cNvSpPr/>
            <p:nvPr/>
          </p:nvSpPr>
          <p:spPr>
            <a:xfrm>
              <a:off x="5114136" y="476727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9" name="pl68"/>
            <p:cNvSpPr/>
            <p:nvPr/>
          </p:nvSpPr>
          <p:spPr>
            <a:xfrm>
              <a:off x="5114136" y="373111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0" name="pl69"/>
            <p:cNvSpPr/>
            <p:nvPr/>
          </p:nvSpPr>
          <p:spPr>
            <a:xfrm>
              <a:off x="5114136" y="269495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1" name="pl70"/>
            <p:cNvSpPr/>
            <p:nvPr/>
          </p:nvSpPr>
          <p:spPr>
            <a:xfrm>
              <a:off x="5114136"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2" name="pl71"/>
            <p:cNvSpPr/>
            <p:nvPr/>
          </p:nvSpPr>
          <p:spPr>
            <a:xfrm>
              <a:off x="5114136" y="424919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3" name="pl72"/>
            <p:cNvSpPr/>
            <p:nvPr/>
          </p:nvSpPr>
          <p:spPr>
            <a:xfrm>
              <a:off x="5114136" y="321303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4" name="pl73"/>
            <p:cNvSpPr/>
            <p:nvPr/>
          </p:nvSpPr>
          <p:spPr>
            <a:xfrm>
              <a:off x="5114136" y="217687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5" name="rc74"/>
            <p:cNvSpPr/>
            <p:nvPr/>
          </p:nvSpPr>
          <p:spPr>
            <a:xfrm>
              <a:off x="5153656" y="5207646"/>
              <a:ext cx="237118" cy="777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6" name="rc75"/>
            <p:cNvSpPr/>
            <p:nvPr/>
          </p:nvSpPr>
          <p:spPr>
            <a:xfrm>
              <a:off x="5153656" y="2928093"/>
              <a:ext cx="237118" cy="227955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7" name="rc76"/>
            <p:cNvSpPr/>
            <p:nvPr/>
          </p:nvSpPr>
          <p:spPr>
            <a:xfrm>
              <a:off x="5153656" y="292809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8" name="rc77"/>
            <p:cNvSpPr/>
            <p:nvPr/>
          </p:nvSpPr>
          <p:spPr>
            <a:xfrm>
              <a:off x="5153656" y="2876285"/>
              <a:ext cx="237118" cy="518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9" name="rc78"/>
            <p:cNvSpPr/>
            <p:nvPr/>
          </p:nvSpPr>
          <p:spPr>
            <a:xfrm>
              <a:off x="5417121" y="5218007"/>
              <a:ext cx="237118" cy="6735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0" name="rc79"/>
            <p:cNvSpPr/>
            <p:nvPr/>
          </p:nvSpPr>
          <p:spPr>
            <a:xfrm>
              <a:off x="5417121" y="3907265"/>
              <a:ext cx="237118" cy="131074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1" name="rc80"/>
            <p:cNvSpPr/>
            <p:nvPr/>
          </p:nvSpPr>
          <p:spPr>
            <a:xfrm>
              <a:off x="5417121" y="390726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2" name="rc81"/>
            <p:cNvSpPr/>
            <p:nvPr/>
          </p:nvSpPr>
          <p:spPr>
            <a:xfrm>
              <a:off x="5417121" y="3876180"/>
              <a:ext cx="237118" cy="310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3" name="rc82"/>
            <p:cNvSpPr/>
            <p:nvPr/>
          </p:nvSpPr>
          <p:spPr>
            <a:xfrm>
              <a:off x="5680585" y="5254273"/>
              <a:ext cx="237118" cy="3108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5680585" y="4404622"/>
              <a:ext cx="237118" cy="84965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5680585" y="440462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5680585" y="4363175"/>
              <a:ext cx="237118" cy="4144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5944050" y="5264635"/>
              <a:ext cx="237118" cy="2072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5944050" y="4466791"/>
              <a:ext cx="237118" cy="79784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5944050" y="446679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5944050" y="4435706"/>
              <a:ext cx="237118" cy="310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6207514" y="5243911"/>
              <a:ext cx="237118" cy="4144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6207514" y="4896798"/>
              <a:ext cx="237118" cy="34711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6207514" y="489679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6207514" y="4865713"/>
              <a:ext cx="237118" cy="310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6470979" y="5259454"/>
              <a:ext cx="237118" cy="2590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6470979" y="5135115"/>
              <a:ext cx="237118" cy="12433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6470979" y="513511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6470979" y="5098849"/>
              <a:ext cx="237118" cy="3626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rc98"/>
            <p:cNvSpPr/>
            <p:nvPr/>
          </p:nvSpPr>
          <p:spPr>
            <a:xfrm>
              <a:off x="6734443" y="5280177"/>
              <a:ext cx="237118" cy="518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6734443" y="5264635"/>
              <a:ext cx="237118" cy="1554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6734443" y="526463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6734443" y="5223188"/>
              <a:ext cx="237118" cy="4144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rc102"/>
            <p:cNvSpPr/>
            <p:nvPr/>
          </p:nvSpPr>
          <p:spPr>
            <a:xfrm>
              <a:off x="699790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4" name="rc103"/>
            <p:cNvSpPr/>
            <p:nvPr/>
          </p:nvSpPr>
          <p:spPr>
            <a:xfrm>
              <a:off x="699790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5" name="rc104"/>
            <p:cNvSpPr/>
            <p:nvPr/>
          </p:nvSpPr>
          <p:spPr>
            <a:xfrm>
              <a:off x="699790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6" name="rc105"/>
            <p:cNvSpPr/>
            <p:nvPr/>
          </p:nvSpPr>
          <p:spPr>
            <a:xfrm>
              <a:off x="6997908" y="5228369"/>
              <a:ext cx="237118" cy="5698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7" name="rc106"/>
            <p:cNvSpPr/>
            <p:nvPr/>
          </p:nvSpPr>
          <p:spPr>
            <a:xfrm>
              <a:off x="7261373" y="5274996"/>
              <a:ext cx="237118" cy="1036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8" name="rc107"/>
            <p:cNvSpPr/>
            <p:nvPr/>
          </p:nvSpPr>
          <p:spPr>
            <a:xfrm>
              <a:off x="7261373" y="527499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9" name="rc108"/>
            <p:cNvSpPr/>
            <p:nvPr/>
          </p:nvSpPr>
          <p:spPr>
            <a:xfrm>
              <a:off x="7261373" y="527499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0" name="rc109"/>
            <p:cNvSpPr/>
            <p:nvPr/>
          </p:nvSpPr>
          <p:spPr>
            <a:xfrm>
              <a:off x="7261373" y="5243911"/>
              <a:ext cx="237118" cy="310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1" name="rc110"/>
            <p:cNvSpPr/>
            <p:nvPr/>
          </p:nvSpPr>
          <p:spPr>
            <a:xfrm>
              <a:off x="752483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2" name="rc111"/>
            <p:cNvSpPr/>
            <p:nvPr/>
          </p:nvSpPr>
          <p:spPr>
            <a:xfrm>
              <a:off x="752483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3" name="rc112"/>
            <p:cNvSpPr/>
            <p:nvPr/>
          </p:nvSpPr>
          <p:spPr>
            <a:xfrm>
              <a:off x="752483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4" name="rc113"/>
            <p:cNvSpPr/>
            <p:nvPr/>
          </p:nvSpPr>
          <p:spPr>
            <a:xfrm>
              <a:off x="7524837" y="5228369"/>
              <a:ext cx="237118" cy="5698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5" name="rc114"/>
            <p:cNvSpPr/>
            <p:nvPr/>
          </p:nvSpPr>
          <p:spPr>
            <a:xfrm>
              <a:off x="778830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6" name="rc115"/>
            <p:cNvSpPr/>
            <p:nvPr/>
          </p:nvSpPr>
          <p:spPr>
            <a:xfrm>
              <a:off x="778830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7" name="rc116"/>
            <p:cNvSpPr/>
            <p:nvPr/>
          </p:nvSpPr>
          <p:spPr>
            <a:xfrm>
              <a:off x="778830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8" name="rc117"/>
            <p:cNvSpPr/>
            <p:nvPr/>
          </p:nvSpPr>
          <p:spPr>
            <a:xfrm>
              <a:off x="7788302" y="5254273"/>
              <a:ext cx="237118" cy="310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9" name="rc118"/>
            <p:cNvSpPr/>
            <p:nvPr/>
          </p:nvSpPr>
          <p:spPr>
            <a:xfrm>
              <a:off x="8051766" y="5254273"/>
              <a:ext cx="237118" cy="3108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0" name="rc119"/>
            <p:cNvSpPr/>
            <p:nvPr/>
          </p:nvSpPr>
          <p:spPr>
            <a:xfrm>
              <a:off x="8051766" y="525427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1" name="rc120"/>
            <p:cNvSpPr/>
            <p:nvPr/>
          </p:nvSpPr>
          <p:spPr>
            <a:xfrm>
              <a:off x="8051766" y="525427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2" name="rc121"/>
            <p:cNvSpPr/>
            <p:nvPr/>
          </p:nvSpPr>
          <p:spPr>
            <a:xfrm>
              <a:off x="8051766" y="5207646"/>
              <a:ext cx="237118" cy="4662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3" name="pg122"/>
            <p:cNvSpPr/>
            <p:nvPr/>
          </p:nvSpPr>
          <p:spPr>
            <a:xfrm>
              <a:off x="5796223"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4" name="tx123"/>
            <p:cNvSpPr/>
            <p:nvPr/>
          </p:nvSpPr>
          <p:spPr>
            <a:xfrm>
              <a:off x="5921106"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1,165 case(s)</a:t>
              </a:r>
            </a:p>
          </p:txBody>
        </p:sp>
        <p:sp>
          <p:nvSpPr>
            <p:cNvPr id="125" name="pg124"/>
            <p:cNvSpPr/>
            <p:nvPr/>
          </p:nvSpPr>
          <p:spPr>
            <a:xfrm>
              <a:off x="6006718" y="2394471"/>
              <a:ext cx="1429105" cy="311602"/>
            </a:xfrm>
            <a:custGeom>
              <a:avLst/>
              <a:pathLst>
                <a:path w="1429105" h="311602">
                  <a:moveTo>
                    <a:pt x="26017" y="311602"/>
                  </a:moveTo>
                  <a:lnTo>
                    <a:pt x="1403088" y="311602"/>
                  </a:lnTo>
                  <a:lnTo>
                    <a:pt x="1402040" y="311581"/>
                  </a:lnTo>
                  <a:lnTo>
                    <a:pt x="1406224" y="311412"/>
                  </a:lnTo>
                  <a:lnTo>
                    <a:pt x="1410326" y="310575"/>
                  </a:lnTo>
                  <a:lnTo>
                    <a:pt x="1414241" y="309090"/>
                  </a:lnTo>
                  <a:lnTo>
                    <a:pt x="1417867" y="306996"/>
                  </a:lnTo>
                  <a:lnTo>
                    <a:pt x="1421110" y="304348"/>
                  </a:lnTo>
                  <a:lnTo>
                    <a:pt x="1423887" y="301214"/>
                  </a:lnTo>
                  <a:lnTo>
                    <a:pt x="1426125" y="297675"/>
                  </a:lnTo>
                  <a:lnTo>
                    <a:pt x="1427766" y="293823"/>
                  </a:lnTo>
                  <a:lnTo>
                    <a:pt x="1428768" y="289758"/>
                  </a:lnTo>
                  <a:lnTo>
                    <a:pt x="1429105" y="285585"/>
                  </a:lnTo>
                  <a:lnTo>
                    <a:pt x="1429105" y="26017"/>
                  </a:lnTo>
                  <a:lnTo>
                    <a:pt x="1428768" y="21843"/>
                  </a:lnTo>
                  <a:lnTo>
                    <a:pt x="1427766" y="17778"/>
                  </a:lnTo>
                  <a:lnTo>
                    <a:pt x="1426125" y="13926"/>
                  </a:lnTo>
                  <a:lnTo>
                    <a:pt x="1423887" y="10387"/>
                  </a:lnTo>
                  <a:lnTo>
                    <a:pt x="1421110" y="7253"/>
                  </a:lnTo>
                  <a:lnTo>
                    <a:pt x="1417867" y="4605"/>
                  </a:lnTo>
                  <a:lnTo>
                    <a:pt x="1414241" y="2511"/>
                  </a:lnTo>
                  <a:lnTo>
                    <a:pt x="1410326" y="1027"/>
                  </a:lnTo>
                  <a:lnTo>
                    <a:pt x="1406224" y="189"/>
                  </a:lnTo>
                  <a:lnTo>
                    <a:pt x="1403088"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6" name="tx125"/>
            <p:cNvSpPr/>
            <p:nvPr/>
          </p:nvSpPr>
          <p:spPr>
            <a:xfrm>
              <a:off x="6110786" y="2466357"/>
              <a:ext cx="122096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1,167 case(s)</a:t>
              </a:r>
            </a:p>
          </p:txBody>
        </p:sp>
        <p:sp>
          <p:nvSpPr>
            <p:cNvPr id="127" name="rc126"/>
            <p:cNvSpPr/>
            <p:nvPr/>
          </p:nvSpPr>
          <p:spPr>
            <a:xfrm>
              <a:off x="5114136" y="2153563"/>
              <a:ext cx="3214267" cy="3131794"/>
            </a:xfrm>
            <a:prstGeom prst="rect">
              <a:avLst/>
            </a:prstGeom>
            <a:ln w="13550" cap="rnd">
              <a:solidFill>
                <a:srgbClr val="333333">
                  <a:alpha val="100000"/>
                </a:srgbClr>
              </a:solidFill>
              <a:prstDash val="solid"/>
              <a:round/>
            </a:ln>
          </p:spPr>
          <p:txBody>
            <a:bodyPr/>
            <a:lstStyle/>
            <a:p/>
          </p:txBody>
        </p:sp>
        <p:sp>
          <p:nvSpPr>
            <p:cNvPr id="128" name="rc127"/>
            <p:cNvSpPr/>
            <p:nvPr/>
          </p:nvSpPr>
          <p:spPr>
            <a:xfrm>
              <a:off x="8328404" y="2153563"/>
              <a:ext cx="3214267" cy="3131794"/>
            </a:xfrm>
            <a:prstGeom prst="rect">
              <a:avLst/>
            </a:prstGeom>
            <a:solidFill>
              <a:srgbClr val="FFFFFF">
                <a:alpha val="100000"/>
              </a:srgbClr>
            </a:solidFill>
          </p:spPr>
          <p:txBody>
            <a:bodyPr/>
            <a:lstStyle/>
            <a:p/>
          </p:txBody>
        </p:sp>
        <p:sp>
          <p:nvSpPr>
            <p:cNvPr id="129" name="pl128"/>
            <p:cNvSpPr/>
            <p:nvPr/>
          </p:nvSpPr>
          <p:spPr>
            <a:xfrm>
              <a:off x="8328404" y="476727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0" name="pl129"/>
            <p:cNvSpPr/>
            <p:nvPr/>
          </p:nvSpPr>
          <p:spPr>
            <a:xfrm>
              <a:off x="8328404" y="373111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1" name="pl130"/>
            <p:cNvSpPr/>
            <p:nvPr/>
          </p:nvSpPr>
          <p:spPr>
            <a:xfrm>
              <a:off x="8328404" y="269495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2" name="pl131"/>
            <p:cNvSpPr/>
            <p:nvPr/>
          </p:nvSpPr>
          <p:spPr>
            <a:xfrm>
              <a:off x="8328404"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3" name="pl132"/>
            <p:cNvSpPr/>
            <p:nvPr/>
          </p:nvSpPr>
          <p:spPr>
            <a:xfrm>
              <a:off x="8328404" y="424919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4" name="pl133"/>
            <p:cNvSpPr/>
            <p:nvPr/>
          </p:nvSpPr>
          <p:spPr>
            <a:xfrm>
              <a:off x="8328404" y="321303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5" name="pl134"/>
            <p:cNvSpPr/>
            <p:nvPr/>
          </p:nvSpPr>
          <p:spPr>
            <a:xfrm>
              <a:off x="8328404" y="217687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6" name="rc135"/>
            <p:cNvSpPr/>
            <p:nvPr/>
          </p:nvSpPr>
          <p:spPr>
            <a:xfrm>
              <a:off x="8367924" y="5274996"/>
              <a:ext cx="237118" cy="1036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7" name="rc136"/>
            <p:cNvSpPr/>
            <p:nvPr/>
          </p:nvSpPr>
          <p:spPr>
            <a:xfrm>
              <a:off x="8367924" y="527499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8" name="rc137"/>
            <p:cNvSpPr/>
            <p:nvPr/>
          </p:nvSpPr>
          <p:spPr>
            <a:xfrm>
              <a:off x="8367924" y="527499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9" name="rc138"/>
            <p:cNvSpPr/>
            <p:nvPr/>
          </p:nvSpPr>
          <p:spPr>
            <a:xfrm>
              <a:off x="8367924" y="5166199"/>
              <a:ext cx="237118" cy="1087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0" name="rc139"/>
            <p:cNvSpPr/>
            <p:nvPr/>
          </p:nvSpPr>
          <p:spPr>
            <a:xfrm>
              <a:off x="8631388" y="5249092"/>
              <a:ext cx="237118" cy="3626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1" name="rc140"/>
            <p:cNvSpPr/>
            <p:nvPr/>
          </p:nvSpPr>
          <p:spPr>
            <a:xfrm>
              <a:off x="8631388" y="524909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2" name="rc141"/>
            <p:cNvSpPr/>
            <p:nvPr/>
          </p:nvSpPr>
          <p:spPr>
            <a:xfrm>
              <a:off x="8631388" y="524909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3" name="rc142"/>
            <p:cNvSpPr/>
            <p:nvPr/>
          </p:nvSpPr>
          <p:spPr>
            <a:xfrm>
              <a:off x="8631388" y="5072945"/>
              <a:ext cx="237118" cy="17614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4" name="rc143"/>
            <p:cNvSpPr/>
            <p:nvPr/>
          </p:nvSpPr>
          <p:spPr>
            <a:xfrm>
              <a:off x="8894853" y="5249092"/>
              <a:ext cx="237118" cy="3626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5" name="rc144"/>
            <p:cNvSpPr/>
            <p:nvPr/>
          </p:nvSpPr>
          <p:spPr>
            <a:xfrm>
              <a:off x="8894853" y="524909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6" name="rc145"/>
            <p:cNvSpPr/>
            <p:nvPr/>
          </p:nvSpPr>
          <p:spPr>
            <a:xfrm>
              <a:off x="8894853" y="524909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7" name="rc146"/>
            <p:cNvSpPr/>
            <p:nvPr/>
          </p:nvSpPr>
          <p:spPr>
            <a:xfrm>
              <a:off x="8894853" y="5104030"/>
              <a:ext cx="237118" cy="14506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8" name="rc147"/>
            <p:cNvSpPr/>
            <p:nvPr/>
          </p:nvSpPr>
          <p:spPr>
            <a:xfrm>
              <a:off x="9158317" y="5254273"/>
              <a:ext cx="237118" cy="3108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9" name="rc148"/>
            <p:cNvSpPr/>
            <p:nvPr/>
          </p:nvSpPr>
          <p:spPr>
            <a:xfrm>
              <a:off x="9158317" y="525427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0" name="rc149"/>
            <p:cNvSpPr/>
            <p:nvPr/>
          </p:nvSpPr>
          <p:spPr>
            <a:xfrm>
              <a:off x="9158317" y="525427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1" name="rc150"/>
            <p:cNvSpPr/>
            <p:nvPr/>
          </p:nvSpPr>
          <p:spPr>
            <a:xfrm>
              <a:off x="9158317" y="5124753"/>
              <a:ext cx="237118" cy="1295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2" name="rc151"/>
            <p:cNvSpPr/>
            <p:nvPr/>
          </p:nvSpPr>
          <p:spPr>
            <a:xfrm>
              <a:off x="9421782" y="5274996"/>
              <a:ext cx="237118" cy="1036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3" name="rc152"/>
            <p:cNvSpPr/>
            <p:nvPr/>
          </p:nvSpPr>
          <p:spPr>
            <a:xfrm>
              <a:off x="9421782" y="527499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4" name="rc153"/>
            <p:cNvSpPr/>
            <p:nvPr/>
          </p:nvSpPr>
          <p:spPr>
            <a:xfrm>
              <a:off x="9421782" y="527499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5" name="rc154"/>
            <p:cNvSpPr/>
            <p:nvPr/>
          </p:nvSpPr>
          <p:spPr>
            <a:xfrm>
              <a:off x="9421782" y="5145476"/>
              <a:ext cx="237118" cy="1295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6" name="rc155"/>
            <p:cNvSpPr/>
            <p:nvPr/>
          </p:nvSpPr>
          <p:spPr>
            <a:xfrm>
              <a:off x="9685247" y="5269815"/>
              <a:ext cx="237118" cy="1554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7" name="rc156"/>
            <p:cNvSpPr/>
            <p:nvPr/>
          </p:nvSpPr>
          <p:spPr>
            <a:xfrm>
              <a:off x="9685247" y="526981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8" name="rc157"/>
            <p:cNvSpPr/>
            <p:nvPr/>
          </p:nvSpPr>
          <p:spPr>
            <a:xfrm>
              <a:off x="9685247" y="526981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9" name="rc158"/>
            <p:cNvSpPr/>
            <p:nvPr/>
          </p:nvSpPr>
          <p:spPr>
            <a:xfrm>
              <a:off x="9685247" y="5176561"/>
              <a:ext cx="237118" cy="932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0" name="rc159"/>
            <p:cNvSpPr/>
            <p:nvPr/>
          </p:nvSpPr>
          <p:spPr>
            <a:xfrm>
              <a:off x="994871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1" name="rc160"/>
            <p:cNvSpPr/>
            <p:nvPr/>
          </p:nvSpPr>
          <p:spPr>
            <a:xfrm>
              <a:off x="994871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2" name="rc161"/>
            <p:cNvSpPr/>
            <p:nvPr/>
          </p:nvSpPr>
          <p:spPr>
            <a:xfrm>
              <a:off x="994871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3" name="rc162"/>
            <p:cNvSpPr/>
            <p:nvPr/>
          </p:nvSpPr>
          <p:spPr>
            <a:xfrm>
              <a:off x="9948711" y="5249092"/>
              <a:ext cx="237118" cy="3626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4" name="rc163"/>
            <p:cNvSpPr/>
            <p:nvPr/>
          </p:nvSpPr>
          <p:spPr>
            <a:xfrm>
              <a:off x="10212176" y="5280177"/>
              <a:ext cx="237118" cy="518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5" name="rc164"/>
            <p:cNvSpPr/>
            <p:nvPr/>
          </p:nvSpPr>
          <p:spPr>
            <a:xfrm>
              <a:off x="10212176" y="528017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6" name="rc165"/>
            <p:cNvSpPr/>
            <p:nvPr/>
          </p:nvSpPr>
          <p:spPr>
            <a:xfrm>
              <a:off x="10212176" y="528017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7" name="rc166"/>
            <p:cNvSpPr/>
            <p:nvPr/>
          </p:nvSpPr>
          <p:spPr>
            <a:xfrm>
              <a:off x="10212176" y="5207646"/>
              <a:ext cx="237118" cy="7253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8" name="rc167"/>
            <p:cNvSpPr/>
            <p:nvPr/>
          </p:nvSpPr>
          <p:spPr>
            <a:xfrm>
              <a:off x="1047564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9" name="rc168"/>
            <p:cNvSpPr/>
            <p:nvPr/>
          </p:nvSpPr>
          <p:spPr>
            <a:xfrm>
              <a:off x="1047564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0" name="rc169"/>
            <p:cNvSpPr/>
            <p:nvPr/>
          </p:nvSpPr>
          <p:spPr>
            <a:xfrm>
              <a:off x="1047564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1" name="rc170"/>
            <p:cNvSpPr/>
            <p:nvPr/>
          </p:nvSpPr>
          <p:spPr>
            <a:xfrm>
              <a:off x="10475640" y="5269815"/>
              <a:ext cx="237118" cy="1554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2" name="rc171"/>
            <p:cNvSpPr/>
            <p:nvPr/>
          </p:nvSpPr>
          <p:spPr>
            <a:xfrm>
              <a:off x="10739105" y="5280177"/>
              <a:ext cx="237118" cy="518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3" name="rc172"/>
            <p:cNvSpPr/>
            <p:nvPr/>
          </p:nvSpPr>
          <p:spPr>
            <a:xfrm>
              <a:off x="10739105" y="528017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4" name="rc173"/>
            <p:cNvSpPr/>
            <p:nvPr/>
          </p:nvSpPr>
          <p:spPr>
            <a:xfrm>
              <a:off x="10739105" y="528017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5" name="rc174"/>
            <p:cNvSpPr/>
            <p:nvPr/>
          </p:nvSpPr>
          <p:spPr>
            <a:xfrm>
              <a:off x="10739105" y="5212827"/>
              <a:ext cx="237118" cy="673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6" name="rc175"/>
            <p:cNvSpPr/>
            <p:nvPr/>
          </p:nvSpPr>
          <p:spPr>
            <a:xfrm>
              <a:off x="1100256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7" name="rc176"/>
            <p:cNvSpPr/>
            <p:nvPr/>
          </p:nvSpPr>
          <p:spPr>
            <a:xfrm>
              <a:off x="1100256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8" name="rc177"/>
            <p:cNvSpPr/>
            <p:nvPr/>
          </p:nvSpPr>
          <p:spPr>
            <a:xfrm>
              <a:off x="1100256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9" name="rc178"/>
            <p:cNvSpPr/>
            <p:nvPr/>
          </p:nvSpPr>
          <p:spPr>
            <a:xfrm>
              <a:off x="11002569" y="5243911"/>
              <a:ext cx="237118" cy="4144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0" name="rc179"/>
            <p:cNvSpPr/>
            <p:nvPr/>
          </p:nvSpPr>
          <p:spPr>
            <a:xfrm>
              <a:off x="11266034" y="5280177"/>
              <a:ext cx="237118" cy="518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1" name="rc180"/>
            <p:cNvSpPr/>
            <p:nvPr/>
          </p:nvSpPr>
          <p:spPr>
            <a:xfrm>
              <a:off x="11266034" y="528017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2" name="rc181"/>
            <p:cNvSpPr/>
            <p:nvPr/>
          </p:nvSpPr>
          <p:spPr>
            <a:xfrm>
              <a:off x="11266034" y="528017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3" name="rc182"/>
            <p:cNvSpPr/>
            <p:nvPr/>
          </p:nvSpPr>
          <p:spPr>
            <a:xfrm>
              <a:off x="11266034" y="5218007"/>
              <a:ext cx="237118" cy="621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4" name="pg183"/>
            <p:cNvSpPr/>
            <p:nvPr/>
          </p:nvSpPr>
          <p:spPr>
            <a:xfrm>
              <a:off x="9742996"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85" name="pg184"/>
            <p:cNvSpPr/>
            <p:nvPr/>
          </p:nvSpPr>
          <p:spPr>
            <a:xfrm>
              <a:off x="9058765" y="2153563"/>
              <a:ext cx="1753545" cy="373922"/>
            </a:xfrm>
            <a:custGeom>
              <a:avLst/>
              <a:pathLst>
                <a:path w="1753545" h="373922">
                  <a:moveTo>
                    <a:pt x="31220" y="373922"/>
                  </a:moveTo>
                  <a:lnTo>
                    <a:pt x="1722325" y="373922"/>
                  </a:lnTo>
                  <a:lnTo>
                    <a:pt x="1721067" y="373897"/>
                  </a:lnTo>
                  <a:lnTo>
                    <a:pt x="1726088" y="373695"/>
                  </a:lnTo>
                  <a:lnTo>
                    <a:pt x="1731011" y="372690"/>
                  </a:lnTo>
                  <a:lnTo>
                    <a:pt x="1735709" y="370908"/>
                  </a:lnTo>
                  <a:lnTo>
                    <a:pt x="1740060" y="368396"/>
                  </a:lnTo>
                  <a:lnTo>
                    <a:pt x="1743952" y="365218"/>
                  </a:lnTo>
                  <a:lnTo>
                    <a:pt x="1747284" y="361457"/>
                  </a:lnTo>
                  <a:lnTo>
                    <a:pt x="1749969" y="357211"/>
                  </a:lnTo>
                  <a:lnTo>
                    <a:pt x="1751939" y="352588"/>
                  </a:lnTo>
                  <a:lnTo>
                    <a:pt x="1753141" y="347710"/>
                  </a:lnTo>
                  <a:lnTo>
                    <a:pt x="1753545" y="342702"/>
                  </a:lnTo>
                  <a:lnTo>
                    <a:pt x="1753545" y="31220"/>
                  </a:lnTo>
                  <a:lnTo>
                    <a:pt x="1753141" y="26212"/>
                  </a:lnTo>
                  <a:lnTo>
                    <a:pt x="1751939" y="21334"/>
                  </a:lnTo>
                  <a:lnTo>
                    <a:pt x="1749969" y="16711"/>
                  </a:lnTo>
                  <a:lnTo>
                    <a:pt x="1747284" y="12465"/>
                  </a:lnTo>
                  <a:lnTo>
                    <a:pt x="1743952" y="8704"/>
                  </a:lnTo>
                  <a:lnTo>
                    <a:pt x="1740060" y="5526"/>
                  </a:lnTo>
                  <a:lnTo>
                    <a:pt x="1735709" y="3014"/>
                  </a:lnTo>
                  <a:lnTo>
                    <a:pt x="1731011" y="1232"/>
                  </a:lnTo>
                  <a:lnTo>
                    <a:pt x="1726088" y="227"/>
                  </a:lnTo>
                  <a:lnTo>
                    <a:pt x="1722325"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86" name="tx185"/>
            <p:cNvSpPr/>
            <p:nvPr/>
          </p:nvSpPr>
          <p:spPr>
            <a:xfrm>
              <a:off x="9183648" y="2239827"/>
              <a:ext cx="1503780"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30 case(s)</a:t>
              </a:r>
            </a:p>
          </p:txBody>
        </p:sp>
        <p:sp>
          <p:nvSpPr>
            <p:cNvPr id="187" name="pg186"/>
            <p:cNvSpPr/>
            <p:nvPr/>
          </p:nvSpPr>
          <p:spPr>
            <a:xfrm>
              <a:off x="9261214" y="2394471"/>
              <a:ext cx="1348648" cy="311602"/>
            </a:xfrm>
            <a:custGeom>
              <a:avLst/>
              <a:pathLst>
                <a:path w="1348648" h="311602">
                  <a:moveTo>
                    <a:pt x="26017" y="311602"/>
                  </a:moveTo>
                  <a:lnTo>
                    <a:pt x="1322631" y="311602"/>
                  </a:lnTo>
                  <a:lnTo>
                    <a:pt x="1321583" y="311581"/>
                  </a:lnTo>
                  <a:lnTo>
                    <a:pt x="1325767" y="311412"/>
                  </a:lnTo>
                  <a:lnTo>
                    <a:pt x="1329869" y="310575"/>
                  </a:lnTo>
                  <a:lnTo>
                    <a:pt x="1333784" y="309090"/>
                  </a:lnTo>
                  <a:lnTo>
                    <a:pt x="1337410" y="306996"/>
                  </a:lnTo>
                  <a:lnTo>
                    <a:pt x="1340654" y="304348"/>
                  </a:lnTo>
                  <a:lnTo>
                    <a:pt x="1343430" y="301214"/>
                  </a:lnTo>
                  <a:lnTo>
                    <a:pt x="1345668" y="297675"/>
                  </a:lnTo>
                  <a:lnTo>
                    <a:pt x="1347309" y="293823"/>
                  </a:lnTo>
                  <a:lnTo>
                    <a:pt x="1348311" y="289758"/>
                  </a:lnTo>
                  <a:lnTo>
                    <a:pt x="1348648" y="285585"/>
                  </a:lnTo>
                  <a:lnTo>
                    <a:pt x="1348648" y="26017"/>
                  </a:lnTo>
                  <a:lnTo>
                    <a:pt x="1348311" y="21843"/>
                  </a:lnTo>
                  <a:lnTo>
                    <a:pt x="1347309" y="17778"/>
                  </a:lnTo>
                  <a:lnTo>
                    <a:pt x="1345668" y="13926"/>
                  </a:lnTo>
                  <a:lnTo>
                    <a:pt x="1343430" y="10387"/>
                  </a:lnTo>
                  <a:lnTo>
                    <a:pt x="1340654" y="7253"/>
                  </a:lnTo>
                  <a:lnTo>
                    <a:pt x="1337410" y="4605"/>
                  </a:lnTo>
                  <a:lnTo>
                    <a:pt x="1333784" y="2511"/>
                  </a:lnTo>
                  <a:lnTo>
                    <a:pt x="1329869" y="1027"/>
                  </a:lnTo>
                  <a:lnTo>
                    <a:pt x="1325767" y="189"/>
                  </a:lnTo>
                  <a:lnTo>
                    <a:pt x="132263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88" name="tx187"/>
            <p:cNvSpPr/>
            <p:nvPr/>
          </p:nvSpPr>
          <p:spPr>
            <a:xfrm>
              <a:off x="9365282" y="2466357"/>
              <a:ext cx="1140510"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32 case(s)</a:t>
              </a:r>
            </a:p>
          </p:txBody>
        </p:sp>
        <p:sp>
          <p:nvSpPr>
            <p:cNvPr id="189" name="rc188"/>
            <p:cNvSpPr/>
            <p:nvPr/>
          </p:nvSpPr>
          <p:spPr>
            <a:xfrm>
              <a:off x="8328404" y="2153563"/>
              <a:ext cx="3214267" cy="3131794"/>
            </a:xfrm>
            <a:prstGeom prst="rect">
              <a:avLst/>
            </a:prstGeom>
            <a:ln w="13550" cap="rnd">
              <a:solidFill>
                <a:srgbClr val="333333">
                  <a:alpha val="100000"/>
                </a:srgbClr>
              </a:solidFill>
              <a:prstDash val="solid"/>
              <a:round/>
            </a:ln>
          </p:spPr>
          <p:txBody>
            <a:bodyPr/>
            <a:lstStyle/>
            <a:p/>
          </p:txBody>
        </p:sp>
        <p:sp>
          <p:nvSpPr>
            <p:cNvPr id="190" name="rc189"/>
            <p:cNvSpPr/>
            <p:nvPr/>
          </p:nvSpPr>
          <p:spPr>
            <a:xfrm>
              <a:off x="11542672" y="2153563"/>
              <a:ext cx="3214267" cy="3131794"/>
            </a:xfrm>
            <a:prstGeom prst="rect">
              <a:avLst/>
            </a:prstGeom>
            <a:solidFill>
              <a:srgbClr val="FFFFFF">
                <a:alpha val="100000"/>
              </a:srgbClr>
            </a:solidFill>
          </p:spPr>
          <p:txBody>
            <a:bodyPr/>
            <a:lstStyle/>
            <a:p/>
          </p:txBody>
        </p:sp>
        <p:sp>
          <p:nvSpPr>
            <p:cNvPr id="191" name="pl190"/>
            <p:cNvSpPr/>
            <p:nvPr/>
          </p:nvSpPr>
          <p:spPr>
            <a:xfrm>
              <a:off x="11542672" y="476727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2" name="pl191"/>
            <p:cNvSpPr/>
            <p:nvPr/>
          </p:nvSpPr>
          <p:spPr>
            <a:xfrm>
              <a:off x="11542672" y="373111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3" name="pl192"/>
            <p:cNvSpPr/>
            <p:nvPr/>
          </p:nvSpPr>
          <p:spPr>
            <a:xfrm>
              <a:off x="11542672" y="269495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4" name="pl193"/>
            <p:cNvSpPr/>
            <p:nvPr/>
          </p:nvSpPr>
          <p:spPr>
            <a:xfrm>
              <a:off x="11542672"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5" name="pl194"/>
            <p:cNvSpPr/>
            <p:nvPr/>
          </p:nvSpPr>
          <p:spPr>
            <a:xfrm>
              <a:off x="11542672" y="424919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6" name="pl195"/>
            <p:cNvSpPr/>
            <p:nvPr/>
          </p:nvSpPr>
          <p:spPr>
            <a:xfrm>
              <a:off x="11542672" y="321303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7" name="pl196"/>
            <p:cNvSpPr/>
            <p:nvPr/>
          </p:nvSpPr>
          <p:spPr>
            <a:xfrm>
              <a:off x="11542672" y="217687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8" name="rc197"/>
            <p:cNvSpPr/>
            <p:nvPr/>
          </p:nvSpPr>
          <p:spPr>
            <a:xfrm>
              <a:off x="1158219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9" name="rc198"/>
            <p:cNvSpPr/>
            <p:nvPr/>
          </p:nvSpPr>
          <p:spPr>
            <a:xfrm>
              <a:off x="1158219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0" name="rc199"/>
            <p:cNvSpPr/>
            <p:nvPr/>
          </p:nvSpPr>
          <p:spPr>
            <a:xfrm>
              <a:off x="1158219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1" name="rc200"/>
            <p:cNvSpPr/>
            <p:nvPr/>
          </p:nvSpPr>
          <p:spPr>
            <a:xfrm>
              <a:off x="11582191" y="5223188"/>
              <a:ext cx="237118" cy="621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2" name="rc201"/>
            <p:cNvSpPr/>
            <p:nvPr/>
          </p:nvSpPr>
          <p:spPr>
            <a:xfrm>
              <a:off x="1184565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3" name="rc202"/>
            <p:cNvSpPr/>
            <p:nvPr/>
          </p:nvSpPr>
          <p:spPr>
            <a:xfrm>
              <a:off x="1184565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4" name="rc203"/>
            <p:cNvSpPr/>
            <p:nvPr/>
          </p:nvSpPr>
          <p:spPr>
            <a:xfrm>
              <a:off x="11845656" y="5280177"/>
              <a:ext cx="237118" cy="518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5" name="rc204"/>
            <p:cNvSpPr/>
            <p:nvPr/>
          </p:nvSpPr>
          <p:spPr>
            <a:xfrm>
              <a:off x="11845656" y="5228369"/>
              <a:ext cx="237118" cy="518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6" name="rc205"/>
            <p:cNvSpPr/>
            <p:nvPr/>
          </p:nvSpPr>
          <p:spPr>
            <a:xfrm>
              <a:off x="12109121" y="5280177"/>
              <a:ext cx="237118" cy="518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7" name="rc206"/>
            <p:cNvSpPr/>
            <p:nvPr/>
          </p:nvSpPr>
          <p:spPr>
            <a:xfrm>
              <a:off x="12109121" y="528017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8" name="rc207"/>
            <p:cNvSpPr/>
            <p:nvPr/>
          </p:nvSpPr>
          <p:spPr>
            <a:xfrm>
              <a:off x="12109121" y="528017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9" name="rc208"/>
            <p:cNvSpPr/>
            <p:nvPr/>
          </p:nvSpPr>
          <p:spPr>
            <a:xfrm>
              <a:off x="12109121" y="5212827"/>
              <a:ext cx="237118" cy="673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0" name="rc209"/>
            <p:cNvSpPr/>
            <p:nvPr/>
          </p:nvSpPr>
          <p:spPr>
            <a:xfrm>
              <a:off x="1237258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1" name="rc210"/>
            <p:cNvSpPr/>
            <p:nvPr/>
          </p:nvSpPr>
          <p:spPr>
            <a:xfrm>
              <a:off x="1237258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2" name="rc211"/>
            <p:cNvSpPr/>
            <p:nvPr/>
          </p:nvSpPr>
          <p:spPr>
            <a:xfrm>
              <a:off x="1237258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3" name="rc212"/>
            <p:cNvSpPr/>
            <p:nvPr/>
          </p:nvSpPr>
          <p:spPr>
            <a:xfrm>
              <a:off x="12372585" y="5186923"/>
              <a:ext cx="237118" cy="9843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4" name="rc213"/>
            <p:cNvSpPr/>
            <p:nvPr/>
          </p:nvSpPr>
          <p:spPr>
            <a:xfrm>
              <a:off x="12636050" y="5280177"/>
              <a:ext cx="237118" cy="518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5" name="rc214"/>
            <p:cNvSpPr/>
            <p:nvPr/>
          </p:nvSpPr>
          <p:spPr>
            <a:xfrm>
              <a:off x="12636050" y="528017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6" name="rc215"/>
            <p:cNvSpPr/>
            <p:nvPr/>
          </p:nvSpPr>
          <p:spPr>
            <a:xfrm>
              <a:off x="12636050" y="528017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7" name="rc216"/>
            <p:cNvSpPr/>
            <p:nvPr/>
          </p:nvSpPr>
          <p:spPr>
            <a:xfrm>
              <a:off x="12636050" y="5243911"/>
              <a:ext cx="237118" cy="3626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8" name="rc217"/>
            <p:cNvSpPr/>
            <p:nvPr/>
          </p:nvSpPr>
          <p:spPr>
            <a:xfrm>
              <a:off x="12899514" y="5280177"/>
              <a:ext cx="237118" cy="518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9" name="rc218"/>
            <p:cNvSpPr/>
            <p:nvPr/>
          </p:nvSpPr>
          <p:spPr>
            <a:xfrm>
              <a:off x="12899514" y="528017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0" name="rc219"/>
            <p:cNvSpPr/>
            <p:nvPr/>
          </p:nvSpPr>
          <p:spPr>
            <a:xfrm>
              <a:off x="12899514" y="5269815"/>
              <a:ext cx="237118" cy="1036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1" name="rc220"/>
            <p:cNvSpPr/>
            <p:nvPr/>
          </p:nvSpPr>
          <p:spPr>
            <a:xfrm>
              <a:off x="12899514" y="5212827"/>
              <a:ext cx="237118" cy="5698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2" name="rc221"/>
            <p:cNvSpPr/>
            <p:nvPr/>
          </p:nvSpPr>
          <p:spPr>
            <a:xfrm>
              <a:off x="1316297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3" name="rc222"/>
            <p:cNvSpPr/>
            <p:nvPr/>
          </p:nvSpPr>
          <p:spPr>
            <a:xfrm>
              <a:off x="1316297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4" name="rc223"/>
            <p:cNvSpPr/>
            <p:nvPr/>
          </p:nvSpPr>
          <p:spPr>
            <a:xfrm>
              <a:off x="1316297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5" name="rc224"/>
            <p:cNvSpPr/>
            <p:nvPr/>
          </p:nvSpPr>
          <p:spPr>
            <a:xfrm>
              <a:off x="13162979" y="5254273"/>
              <a:ext cx="237118" cy="310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6" name="rc225"/>
            <p:cNvSpPr/>
            <p:nvPr/>
          </p:nvSpPr>
          <p:spPr>
            <a:xfrm>
              <a:off x="13426443" y="5280177"/>
              <a:ext cx="237118" cy="518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7" name="rc226"/>
            <p:cNvSpPr/>
            <p:nvPr/>
          </p:nvSpPr>
          <p:spPr>
            <a:xfrm>
              <a:off x="13426443" y="528017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8" name="rc227"/>
            <p:cNvSpPr/>
            <p:nvPr/>
          </p:nvSpPr>
          <p:spPr>
            <a:xfrm>
              <a:off x="13426443" y="528017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9" name="rc228"/>
            <p:cNvSpPr/>
            <p:nvPr/>
          </p:nvSpPr>
          <p:spPr>
            <a:xfrm>
              <a:off x="13426443" y="5280177"/>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0" name="rc229"/>
            <p:cNvSpPr/>
            <p:nvPr/>
          </p:nvSpPr>
          <p:spPr>
            <a:xfrm>
              <a:off x="1368990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1" name="rc230"/>
            <p:cNvSpPr/>
            <p:nvPr/>
          </p:nvSpPr>
          <p:spPr>
            <a:xfrm>
              <a:off x="1368990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2" name="rc231"/>
            <p:cNvSpPr/>
            <p:nvPr/>
          </p:nvSpPr>
          <p:spPr>
            <a:xfrm>
              <a:off x="1368990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3" name="rc232"/>
            <p:cNvSpPr/>
            <p:nvPr/>
          </p:nvSpPr>
          <p:spPr>
            <a:xfrm>
              <a:off x="13689908" y="5249092"/>
              <a:ext cx="237118" cy="3626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4" name="rc233"/>
            <p:cNvSpPr/>
            <p:nvPr/>
          </p:nvSpPr>
          <p:spPr>
            <a:xfrm>
              <a:off x="1395337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5" name="rc234"/>
            <p:cNvSpPr/>
            <p:nvPr/>
          </p:nvSpPr>
          <p:spPr>
            <a:xfrm>
              <a:off x="1395337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6" name="rc235"/>
            <p:cNvSpPr/>
            <p:nvPr/>
          </p:nvSpPr>
          <p:spPr>
            <a:xfrm>
              <a:off x="1395337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7" name="rc236"/>
            <p:cNvSpPr/>
            <p:nvPr/>
          </p:nvSpPr>
          <p:spPr>
            <a:xfrm>
              <a:off x="13953372" y="5228369"/>
              <a:ext cx="237118" cy="5698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8" name="rc237"/>
            <p:cNvSpPr/>
            <p:nvPr/>
          </p:nvSpPr>
          <p:spPr>
            <a:xfrm>
              <a:off x="14216837" y="5280177"/>
              <a:ext cx="237118" cy="518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9" name="rc238"/>
            <p:cNvSpPr/>
            <p:nvPr/>
          </p:nvSpPr>
          <p:spPr>
            <a:xfrm>
              <a:off x="14216837" y="528017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0" name="rc239"/>
            <p:cNvSpPr/>
            <p:nvPr/>
          </p:nvSpPr>
          <p:spPr>
            <a:xfrm>
              <a:off x="14216837" y="528017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1" name="rc240"/>
            <p:cNvSpPr/>
            <p:nvPr/>
          </p:nvSpPr>
          <p:spPr>
            <a:xfrm>
              <a:off x="14216837" y="5223188"/>
              <a:ext cx="237118" cy="5698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2" name="rc241"/>
            <p:cNvSpPr/>
            <p:nvPr/>
          </p:nvSpPr>
          <p:spPr>
            <a:xfrm>
              <a:off x="1448030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3" name="rc242"/>
            <p:cNvSpPr/>
            <p:nvPr/>
          </p:nvSpPr>
          <p:spPr>
            <a:xfrm>
              <a:off x="1448030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4" name="rc243"/>
            <p:cNvSpPr/>
            <p:nvPr/>
          </p:nvSpPr>
          <p:spPr>
            <a:xfrm>
              <a:off x="1448030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5" name="rc244"/>
            <p:cNvSpPr/>
            <p:nvPr/>
          </p:nvSpPr>
          <p:spPr>
            <a:xfrm>
              <a:off x="14480302" y="5269815"/>
              <a:ext cx="237118" cy="1554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6" name="pg245"/>
            <p:cNvSpPr/>
            <p:nvPr/>
          </p:nvSpPr>
          <p:spPr>
            <a:xfrm>
              <a:off x="12297170" y="2153563"/>
              <a:ext cx="1705271" cy="373922"/>
            </a:xfrm>
            <a:custGeom>
              <a:avLst/>
              <a:pathLst>
                <a:path w="1705271" h="373922">
                  <a:moveTo>
                    <a:pt x="31220" y="373922"/>
                  </a:moveTo>
                  <a:lnTo>
                    <a:pt x="1674050" y="373922"/>
                  </a:lnTo>
                  <a:lnTo>
                    <a:pt x="1672793" y="373897"/>
                  </a:lnTo>
                  <a:lnTo>
                    <a:pt x="1677814" y="373695"/>
                  </a:lnTo>
                  <a:lnTo>
                    <a:pt x="1682737" y="372690"/>
                  </a:lnTo>
                  <a:lnTo>
                    <a:pt x="1687435" y="370908"/>
                  </a:lnTo>
                  <a:lnTo>
                    <a:pt x="1691786" y="368396"/>
                  </a:lnTo>
                  <a:lnTo>
                    <a:pt x="1695678" y="365218"/>
                  </a:lnTo>
                  <a:lnTo>
                    <a:pt x="1699010" y="361457"/>
                  </a:lnTo>
                  <a:lnTo>
                    <a:pt x="1701695" y="357211"/>
                  </a:lnTo>
                  <a:lnTo>
                    <a:pt x="1703664" y="352588"/>
                  </a:lnTo>
                  <a:lnTo>
                    <a:pt x="1704867" y="347710"/>
                  </a:lnTo>
                  <a:lnTo>
                    <a:pt x="1705271" y="342702"/>
                  </a:lnTo>
                  <a:lnTo>
                    <a:pt x="1705271" y="31220"/>
                  </a:lnTo>
                  <a:lnTo>
                    <a:pt x="1704867" y="26212"/>
                  </a:lnTo>
                  <a:lnTo>
                    <a:pt x="1703664" y="21334"/>
                  </a:lnTo>
                  <a:lnTo>
                    <a:pt x="1701695" y="16711"/>
                  </a:lnTo>
                  <a:lnTo>
                    <a:pt x="1699010" y="12465"/>
                  </a:lnTo>
                  <a:lnTo>
                    <a:pt x="1695678" y="8704"/>
                  </a:lnTo>
                  <a:lnTo>
                    <a:pt x="1691786" y="5526"/>
                  </a:lnTo>
                  <a:lnTo>
                    <a:pt x="1687435" y="3014"/>
                  </a:lnTo>
                  <a:lnTo>
                    <a:pt x="1682737" y="1232"/>
                  </a:lnTo>
                  <a:lnTo>
                    <a:pt x="1677814" y="227"/>
                  </a:lnTo>
                  <a:lnTo>
                    <a:pt x="167405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47" name="tx246"/>
            <p:cNvSpPr/>
            <p:nvPr/>
          </p:nvSpPr>
          <p:spPr>
            <a:xfrm>
              <a:off x="12422052" y="2239827"/>
              <a:ext cx="1455506"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8 case(s)</a:t>
              </a:r>
            </a:p>
          </p:txBody>
        </p:sp>
        <p:sp>
          <p:nvSpPr>
            <p:cNvPr id="248" name="pg247"/>
            <p:cNvSpPr/>
            <p:nvPr/>
          </p:nvSpPr>
          <p:spPr>
            <a:xfrm>
              <a:off x="12495596" y="2394471"/>
              <a:ext cx="1308420" cy="311602"/>
            </a:xfrm>
            <a:custGeom>
              <a:avLst/>
              <a:pathLst>
                <a:path w="1308420" h="311602">
                  <a:moveTo>
                    <a:pt x="26017" y="311602"/>
                  </a:moveTo>
                  <a:lnTo>
                    <a:pt x="1282402" y="311602"/>
                  </a:lnTo>
                  <a:lnTo>
                    <a:pt x="1281355" y="311581"/>
                  </a:lnTo>
                  <a:lnTo>
                    <a:pt x="1285538" y="311412"/>
                  </a:lnTo>
                  <a:lnTo>
                    <a:pt x="1289641" y="310575"/>
                  </a:lnTo>
                  <a:lnTo>
                    <a:pt x="1293556" y="309090"/>
                  </a:lnTo>
                  <a:lnTo>
                    <a:pt x="1297182" y="306996"/>
                  </a:lnTo>
                  <a:lnTo>
                    <a:pt x="1300425" y="304348"/>
                  </a:lnTo>
                  <a:lnTo>
                    <a:pt x="1303202" y="301214"/>
                  </a:lnTo>
                  <a:lnTo>
                    <a:pt x="1305440" y="297675"/>
                  </a:lnTo>
                  <a:lnTo>
                    <a:pt x="1307081" y="293823"/>
                  </a:lnTo>
                  <a:lnTo>
                    <a:pt x="1308083" y="289758"/>
                  </a:lnTo>
                  <a:lnTo>
                    <a:pt x="1308420" y="285585"/>
                  </a:lnTo>
                  <a:lnTo>
                    <a:pt x="1308420" y="26017"/>
                  </a:lnTo>
                  <a:lnTo>
                    <a:pt x="1308083" y="21843"/>
                  </a:lnTo>
                  <a:lnTo>
                    <a:pt x="1307081" y="17778"/>
                  </a:lnTo>
                  <a:lnTo>
                    <a:pt x="1305440" y="13926"/>
                  </a:lnTo>
                  <a:lnTo>
                    <a:pt x="1303202" y="10387"/>
                  </a:lnTo>
                  <a:lnTo>
                    <a:pt x="1300425" y="7253"/>
                  </a:lnTo>
                  <a:lnTo>
                    <a:pt x="1297182" y="4605"/>
                  </a:lnTo>
                  <a:lnTo>
                    <a:pt x="1293556" y="2511"/>
                  </a:lnTo>
                  <a:lnTo>
                    <a:pt x="1289641" y="1027"/>
                  </a:lnTo>
                  <a:lnTo>
                    <a:pt x="1285538" y="189"/>
                  </a:lnTo>
                  <a:lnTo>
                    <a:pt x="1282402"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49" name="tx248"/>
            <p:cNvSpPr/>
            <p:nvPr/>
          </p:nvSpPr>
          <p:spPr>
            <a:xfrm>
              <a:off x="12599664" y="2466357"/>
              <a:ext cx="1100282"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5 case(s)</a:t>
              </a:r>
            </a:p>
          </p:txBody>
        </p:sp>
        <p:sp>
          <p:nvSpPr>
            <p:cNvPr id="250" name="rc249"/>
            <p:cNvSpPr/>
            <p:nvPr/>
          </p:nvSpPr>
          <p:spPr>
            <a:xfrm>
              <a:off x="11542672" y="2153563"/>
              <a:ext cx="3214267" cy="3131794"/>
            </a:xfrm>
            <a:prstGeom prst="rect">
              <a:avLst/>
            </a:prstGeom>
            <a:ln w="13550" cap="rnd">
              <a:solidFill>
                <a:srgbClr val="333333">
                  <a:alpha val="100000"/>
                </a:srgbClr>
              </a:solidFill>
              <a:prstDash val="solid"/>
              <a:round/>
            </a:ln>
          </p:spPr>
          <p:txBody>
            <a:bodyPr/>
            <a:lstStyle/>
            <a:p/>
          </p:txBody>
        </p:sp>
        <p:sp>
          <p:nvSpPr>
            <p:cNvPr id="251" name="rc250"/>
            <p:cNvSpPr/>
            <p:nvPr/>
          </p:nvSpPr>
          <p:spPr>
            <a:xfrm>
              <a:off x="14756939" y="2153563"/>
              <a:ext cx="3214267" cy="3131794"/>
            </a:xfrm>
            <a:prstGeom prst="rect">
              <a:avLst/>
            </a:prstGeom>
            <a:solidFill>
              <a:srgbClr val="FFFFFF">
                <a:alpha val="100000"/>
              </a:srgbClr>
            </a:solidFill>
          </p:spPr>
          <p:txBody>
            <a:bodyPr/>
            <a:lstStyle/>
            <a:p/>
          </p:txBody>
        </p:sp>
        <p:sp>
          <p:nvSpPr>
            <p:cNvPr id="252" name="pl251"/>
            <p:cNvSpPr/>
            <p:nvPr/>
          </p:nvSpPr>
          <p:spPr>
            <a:xfrm>
              <a:off x="14756939" y="476727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3" name="pl252"/>
            <p:cNvSpPr/>
            <p:nvPr/>
          </p:nvSpPr>
          <p:spPr>
            <a:xfrm>
              <a:off x="14756939" y="373111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4" name="pl253"/>
            <p:cNvSpPr/>
            <p:nvPr/>
          </p:nvSpPr>
          <p:spPr>
            <a:xfrm>
              <a:off x="14756939" y="269495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5" name="pl254"/>
            <p:cNvSpPr/>
            <p:nvPr/>
          </p:nvSpPr>
          <p:spPr>
            <a:xfrm>
              <a:off x="1475693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56" name="pl255"/>
            <p:cNvSpPr/>
            <p:nvPr/>
          </p:nvSpPr>
          <p:spPr>
            <a:xfrm>
              <a:off x="14756939" y="424919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57" name="pl256"/>
            <p:cNvSpPr/>
            <p:nvPr/>
          </p:nvSpPr>
          <p:spPr>
            <a:xfrm>
              <a:off x="14756939" y="321303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58" name="pl257"/>
            <p:cNvSpPr/>
            <p:nvPr/>
          </p:nvSpPr>
          <p:spPr>
            <a:xfrm>
              <a:off x="14756939" y="217687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59" name="rc258"/>
            <p:cNvSpPr/>
            <p:nvPr/>
          </p:nvSpPr>
          <p:spPr>
            <a:xfrm>
              <a:off x="14796459" y="5280177"/>
              <a:ext cx="237118" cy="518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0" name="rc259"/>
            <p:cNvSpPr/>
            <p:nvPr/>
          </p:nvSpPr>
          <p:spPr>
            <a:xfrm>
              <a:off x="14796459" y="528017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1" name="rc260"/>
            <p:cNvSpPr/>
            <p:nvPr/>
          </p:nvSpPr>
          <p:spPr>
            <a:xfrm>
              <a:off x="14796459" y="528017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2" name="rc261"/>
            <p:cNvSpPr/>
            <p:nvPr/>
          </p:nvSpPr>
          <p:spPr>
            <a:xfrm>
              <a:off x="14796459" y="5269815"/>
              <a:ext cx="237118" cy="1036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3" name="rc262"/>
            <p:cNvSpPr/>
            <p:nvPr/>
          </p:nvSpPr>
          <p:spPr>
            <a:xfrm>
              <a:off x="1505992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4" name="rc263"/>
            <p:cNvSpPr/>
            <p:nvPr/>
          </p:nvSpPr>
          <p:spPr>
            <a:xfrm>
              <a:off x="1505992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5" name="rc264"/>
            <p:cNvSpPr/>
            <p:nvPr/>
          </p:nvSpPr>
          <p:spPr>
            <a:xfrm>
              <a:off x="1505992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6" name="rc265"/>
            <p:cNvSpPr/>
            <p:nvPr/>
          </p:nvSpPr>
          <p:spPr>
            <a:xfrm>
              <a:off x="15059924" y="5238731"/>
              <a:ext cx="237118" cy="4662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7" name="rc266"/>
            <p:cNvSpPr/>
            <p:nvPr/>
          </p:nvSpPr>
          <p:spPr>
            <a:xfrm>
              <a:off x="1532338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8" name="rc267"/>
            <p:cNvSpPr/>
            <p:nvPr/>
          </p:nvSpPr>
          <p:spPr>
            <a:xfrm>
              <a:off x="1532338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9" name="rc268"/>
            <p:cNvSpPr/>
            <p:nvPr/>
          </p:nvSpPr>
          <p:spPr>
            <a:xfrm>
              <a:off x="1532338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0" name="rc269"/>
            <p:cNvSpPr/>
            <p:nvPr/>
          </p:nvSpPr>
          <p:spPr>
            <a:xfrm>
              <a:off x="15323388" y="5233550"/>
              <a:ext cx="237118" cy="518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1" name="rc270"/>
            <p:cNvSpPr/>
            <p:nvPr/>
          </p:nvSpPr>
          <p:spPr>
            <a:xfrm>
              <a:off x="15586853" y="5280177"/>
              <a:ext cx="237118" cy="518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2" name="rc271"/>
            <p:cNvSpPr/>
            <p:nvPr/>
          </p:nvSpPr>
          <p:spPr>
            <a:xfrm>
              <a:off x="15586853" y="528017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3" name="rc272"/>
            <p:cNvSpPr/>
            <p:nvPr/>
          </p:nvSpPr>
          <p:spPr>
            <a:xfrm>
              <a:off x="15586853" y="528017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4" name="rc273"/>
            <p:cNvSpPr/>
            <p:nvPr/>
          </p:nvSpPr>
          <p:spPr>
            <a:xfrm>
              <a:off x="15586853" y="5212827"/>
              <a:ext cx="237118" cy="673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5" name="rc274"/>
            <p:cNvSpPr/>
            <p:nvPr/>
          </p:nvSpPr>
          <p:spPr>
            <a:xfrm>
              <a:off x="15850317" y="5280177"/>
              <a:ext cx="237118" cy="518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6" name="rc275"/>
            <p:cNvSpPr/>
            <p:nvPr/>
          </p:nvSpPr>
          <p:spPr>
            <a:xfrm>
              <a:off x="15850317" y="528017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7" name="rc276"/>
            <p:cNvSpPr/>
            <p:nvPr/>
          </p:nvSpPr>
          <p:spPr>
            <a:xfrm>
              <a:off x="15850317" y="528017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8" name="rc277"/>
            <p:cNvSpPr/>
            <p:nvPr/>
          </p:nvSpPr>
          <p:spPr>
            <a:xfrm>
              <a:off x="15850317" y="5233550"/>
              <a:ext cx="237118" cy="4662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9" name="rc278"/>
            <p:cNvSpPr/>
            <p:nvPr/>
          </p:nvSpPr>
          <p:spPr>
            <a:xfrm>
              <a:off x="16113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0" name="rc279"/>
            <p:cNvSpPr/>
            <p:nvPr/>
          </p:nvSpPr>
          <p:spPr>
            <a:xfrm>
              <a:off x="1611378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1" name="rc280"/>
            <p:cNvSpPr/>
            <p:nvPr/>
          </p:nvSpPr>
          <p:spPr>
            <a:xfrm>
              <a:off x="1611378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2" name="rc281"/>
            <p:cNvSpPr/>
            <p:nvPr/>
          </p:nvSpPr>
          <p:spPr>
            <a:xfrm>
              <a:off x="16113782" y="5243911"/>
              <a:ext cx="237118" cy="4144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3" name="pg282"/>
            <p:cNvSpPr/>
            <p:nvPr/>
          </p:nvSpPr>
          <p:spPr>
            <a:xfrm>
              <a:off x="15511437" y="2153563"/>
              <a:ext cx="1705271" cy="373922"/>
            </a:xfrm>
            <a:custGeom>
              <a:avLst/>
              <a:pathLst>
                <a:path w="1705271" h="373922">
                  <a:moveTo>
                    <a:pt x="31220" y="373922"/>
                  </a:moveTo>
                  <a:lnTo>
                    <a:pt x="1674050" y="373922"/>
                  </a:lnTo>
                  <a:lnTo>
                    <a:pt x="1672793" y="373897"/>
                  </a:lnTo>
                  <a:lnTo>
                    <a:pt x="1677814" y="373695"/>
                  </a:lnTo>
                  <a:lnTo>
                    <a:pt x="1682737" y="372690"/>
                  </a:lnTo>
                  <a:lnTo>
                    <a:pt x="1687435" y="370908"/>
                  </a:lnTo>
                  <a:lnTo>
                    <a:pt x="1691786" y="368396"/>
                  </a:lnTo>
                  <a:lnTo>
                    <a:pt x="1695678" y="365218"/>
                  </a:lnTo>
                  <a:lnTo>
                    <a:pt x="1699010" y="361457"/>
                  </a:lnTo>
                  <a:lnTo>
                    <a:pt x="1701695" y="357211"/>
                  </a:lnTo>
                  <a:lnTo>
                    <a:pt x="1703664" y="352588"/>
                  </a:lnTo>
                  <a:lnTo>
                    <a:pt x="1704867" y="347710"/>
                  </a:lnTo>
                  <a:lnTo>
                    <a:pt x="1705271" y="342702"/>
                  </a:lnTo>
                  <a:lnTo>
                    <a:pt x="1705271" y="31220"/>
                  </a:lnTo>
                  <a:lnTo>
                    <a:pt x="1704867" y="26212"/>
                  </a:lnTo>
                  <a:lnTo>
                    <a:pt x="1703664" y="21334"/>
                  </a:lnTo>
                  <a:lnTo>
                    <a:pt x="1701695" y="16711"/>
                  </a:lnTo>
                  <a:lnTo>
                    <a:pt x="1699010" y="12465"/>
                  </a:lnTo>
                  <a:lnTo>
                    <a:pt x="1695678" y="8704"/>
                  </a:lnTo>
                  <a:lnTo>
                    <a:pt x="1691786" y="5526"/>
                  </a:lnTo>
                  <a:lnTo>
                    <a:pt x="1687435" y="3014"/>
                  </a:lnTo>
                  <a:lnTo>
                    <a:pt x="1682737" y="1232"/>
                  </a:lnTo>
                  <a:lnTo>
                    <a:pt x="1677814" y="227"/>
                  </a:lnTo>
                  <a:lnTo>
                    <a:pt x="167405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84" name="tx283"/>
            <p:cNvSpPr/>
            <p:nvPr/>
          </p:nvSpPr>
          <p:spPr>
            <a:xfrm>
              <a:off x="15636320" y="2239827"/>
              <a:ext cx="1455506"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 case(s)</a:t>
              </a:r>
            </a:p>
          </p:txBody>
        </p:sp>
        <p:sp>
          <p:nvSpPr>
            <p:cNvPr id="285" name="pg284"/>
            <p:cNvSpPr/>
            <p:nvPr/>
          </p:nvSpPr>
          <p:spPr>
            <a:xfrm>
              <a:off x="16260004"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86" name="rc285"/>
            <p:cNvSpPr/>
            <p:nvPr/>
          </p:nvSpPr>
          <p:spPr>
            <a:xfrm>
              <a:off x="14756939" y="2153563"/>
              <a:ext cx="3214267" cy="3131794"/>
            </a:xfrm>
            <a:prstGeom prst="rect">
              <a:avLst/>
            </a:prstGeom>
            <a:ln w="13550" cap="rnd">
              <a:solidFill>
                <a:srgbClr val="333333">
                  <a:alpha val="100000"/>
                </a:srgbClr>
              </a:solidFill>
              <a:prstDash val="solid"/>
              <a:round/>
            </a:ln>
          </p:spPr>
          <p:txBody>
            <a:bodyPr/>
            <a:lstStyle/>
            <a:p/>
          </p:txBody>
        </p:sp>
        <p:sp>
          <p:nvSpPr>
            <p:cNvPr id="287" name="tx286"/>
            <p:cNvSpPr/>
            <p:nvPr/>
          </p:nvSpPr>
          <p:spPr>
            <a:xfrm>
              <a:off x="322447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88" name="tx287"/>
            <p:cNvSpPr/>
            <p:nvPr/>
          </p:nvSpPr>
          <p:spPr>
            <a:xfrm>
              <a:off x="64387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89" name="tx288"/>
            <p:cNvSpPr/>
            <p:nvPr/>
          </p:nvSpPr>
          <p:spPr>
            <a:xfrm>
              <a:off x="96530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90" name="tx289"/>
            <p:cNvSpPr/>
            <p:nvPr/>
          </p:nvSpPr>
          <p:spPr>
            <a:xfrm>
              <a:off x="128672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91" name="tx290"/>
            <p:cNvSpPr/>
            <p:nvPr/>
          </p:nvSpPr>
          <p:spPr>
            <a:xfrm>
              <a:off x="1608154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92" name="pl291"/>
            <p:cNvSpPr/>
            <p:nvPr/>
          </p:nvSpPr>
          <p:spPr>
            <a:xfrm>
              <a:off x="20579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3" name="pl292"/>
            <p:cNvSpPr/>
            <p:nvPr/>
          </p:nvSpPr>
          <p:spPr>
            <a:xfrm>
              <a:off x="2321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4" name="pl293"/>
            <p:cNvSpPr/>
            <p:nvPr/>
          </p:nvSpPr>
          <p:spPr>
            <a:xfrm>
              <a:off x="2584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5" name="pl294"/>
            <p:cNvSpPr/>
            <p:nvPr/>
          </p:nvSpPr>
          <p:spPr>
            <a:xfrm>
              <a:off x="2848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6" name="pl295"/>
            <p:cNvSpPr/>
            <p:nvPr/>
          </p:nvSpPr>
          <p:spPr>
            <a:xfrm>
              <a:off x="3111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7" name="pl296"/>
            <p:cNvSpPr/>
            <p:nvPr/>
          </p:nvSpPr>
          <p:spPr>
            <a:xfrm>
              <a:off x="3375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8" name="pl297"/>
            <p:cNvSpPr/>
            <p:nvPr/>
          </p:nvSpPr>
          <p:spPr>
            <a:xfrm>
              <a:off x="3638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9" name="pl298"/>
            <p:cNvSpPr/>
            <p:nvPr/>
          </p:nvSpPr>
          <p:spPr>
            <a:xfrm>
              <a:off x="3902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0" name="pl299"/>
            <p:cNvSpPr/>
            <p:nvPr/>
          </p:nvSpPr>
          <p:spPr>
            <a:xfrm>
              <a:off x="4165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1" name="pl300"/>
            <p:cNvSpPr/>
            <p:nvPr/>
          </p:nvSpPr>
          <p:spPr>
            <a:xfrm>
              <a:off x="4429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2" name="pl301"/>
            <p:cNvSpPr/>
            <p:nvPr/>
          </p:nvSpPr>
          <p:spPr>
            <a:xfrm>
              <a:off x="4692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pl302"/>
            <p:cNvSpPr/>
            <p:nvPr/>
          </p:nvSpPr>
          <p:spPr>
            <a:xfrm>
              <a:off x="4956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tx303"/>
            <p:cNvSpPr/>
            <p:nvPr/>
          </p:nvSpPr>
          <p:spPr>
            <a:xfrm rot="-5400000">
              <a:off x="197716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05" name="tx304"/>
            <p:cNvSpPr/>
            <p:nvPr/>
          </p:nvSpPr>
          <p:spPr>
            <a:xfrm rot="-5400000">
              <a:off x="22308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06" name="tx305"/>
            <p:cNvSpPr/>
            <p:nvPr/>
          </p:nvSpPr>
          <p:spPr>
            <a:xfrm rot="-5400000">
              <a:off x="249437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07" name="tx306"/>
            <p:cNvSpPr/>
            <p:nvPr/>
          </p:nvSpPr>
          <p:spPr>
            <a:xfrm rot="-5400000">
              <a:off x="27559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08" name="tx307"/>
            <p:cNvSpPr/>
            <p:nvPr/>
          </p:nvSpPr>
          <p:spPr>
            <a:xfrm rot="-5400000">
              <a:off x="298878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09" name="tx308"/>
            <p:cNvSpPr/>
            <p:nvPr/>
          </p:nvSpPr>
          <p:spPr>
            <a:xfrm rot="-5400000">
              <a:off x="32944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10" name="tx309"/>
            <p:cNvSpPr/>
            <p:nvPr/>
          </p:nvSpPr>
          <p:spPr>
            <a:xfrm rot="-5400000">
              <a:off x="358764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11" name="tx310"/>
            <p:cNvSpPr/>
            <p:nvPr/>
          </p:nvSpPr>
          <p:spPr>
            <a:xfrm rot="-5400000">
              <a:off x="378894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12" name="tx311"/>
            <p:cNvSpPr/>
            <p:nvPr/>
          </p:nvSpPr>
          <p:spPr>
            <a:xfrm rot="-5400000">
              <a:off x="405236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13" name="tx312"/>
            <p:cNvSpPr/>
            <p:nvPr/>
          </p:nvSpPr>
          <p:spPr>
            <a:xfrm rot="-5400000">
              <a:off x="43522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14" name="tx313"/>
            <p:cNvSpPr/>
            <p:nvPr/>
          </p:nvSpPr>
          <p:spPr>
            <a:xfrm rot="-5400000">
              <a:off x="4597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15" name="tx314"/>
            <p:cNvSpPr/>
            <p:nvPr/>
          </p:nvSpPr>
          <p:spPr>
            <a:xfrm rot="-5400000">
              <a:off x="4860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16" name="pl315"/>
            <p:cNvSpPr/>
            <p:nvPr/>
          </p:nvSpPr>
          <p:spPr>
            <a:xfrm>
              <a:off x="5272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pl316"/>
            <p:cNvSpPr/>
            <p:nvPr/>
          </p:nvSpPr>
          <p:spPr>
            <a:xfrm>
              <a:off x="5535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8" name="pl317"/>
            <p:cNvSpPr/>
            <p:nvPr/>
          </p:nvSpPr>
          <p:spPr>
            <a:xfrm>
              <a:off x="5799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pl318"/>
            <p:cNvSpPr/>
            <p:nvPr/>
          </p:nvSpPr>
          <p:spPr>
            <a:xfrm>
              <a:off x="6062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pl319"/>
            <p:cNvSpPr/>
            <p:nvPr/>
          </p:nvSpPr>
          <p:spPr>
            <a:xfrm>
              <a:off x="6326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1" name="pl320"/>
            <p:cNvSpPr/>
            <p:nvPr/>
          </p:nvSpPr>
          <p:spPr>
            <a:xfrm>
              <a:off x="6589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pl321"/>
            <p:cNvSpPr/>
            <p:nvPr/>
          </p:nvSpPr>
          <p:spPr>
            <a:xfrm>
              <a:off x="6853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3" name="pl322"/>
            <p:cNvSpPr/>
            <p:nvPr/>
          </p:nvSpPr>
          <p:spPr>
            <a:xfrm>
              <a:off x="7116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4" name="pl323"/>
            <p:cNvSpPr/>
            <p:nvPr/>
          </p:nvSpPr>
          <p:spPr>
            <a:xfrm>
              <a:off x="73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5" name="pl324"/>
            <p:cNvSpPr/>
            <p:nvPr/>
          </p:nvSpPr>
          <p:spPr>
            <a:xfrm>
              <a:off x="7643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6" name="pl325"/>
            <p:cNvSpPr/>
            <p:nvPr/>
          </p:nvSpPr>
          <p:spPr>
            <a:xfrm>
              <a:off x="7906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pl326"/>
            <p:cNvSpPr/>
            <p:nvPr/>
          </p:nvSpPr>
          <p:spPr>
            <a:xfrm>
              <a:off x="8170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tx327"/>
            <p:cNvSpPr/>
            <p:nvPr/>
          </p:nvSpPr>
          <p:spPr>
            <a:xfrm rot="-5400000">
              <a:off x="519143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29" name="tx328"/>
            <p:cNvSpPr/>
            <p:nvPr/>
          </p:nvSpPr>
          <p:spPr>
            <a:xfrm rot="-5400000">
              <a:off x="544508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30" name="tx329"/>
            <p:cNvSpPr/>
            <p:nvPr/>
          </p:nvSpPr>
          <p:spPr>
            <a:xfrm rot="-5400000">
              <a:off x="57086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31" name="tx330"/>
            <p:cNvSpPr/>
            <p:nvPr/>
          </p:nvSpPr>
          <p:spPr>
            <a:xfrm rot="-5400000">
              <a:off x="597023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32" name="tx331"/>
            <p:cNvSpPr/>
            <p:nvPr/>
          </p:nvSpPr>
          <p:spPr>
            <a:xfrm rot="-5400000">
              <a:off x="620305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33" name="tx332"/>
            <p:cNvSpPr/>
            <p:nvPr/>
          </p:nvSpPr>
          <p:spPr>
            <a:xfrm rot="-5400000">
              <a:off x="650875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34" name="tx333"/>
            <p:cNvSpPr/>
            <p:nvPr/>
          </p:nvSpPr>
          <p:spPr>
            <a:xfrm rot="-5400000">
              <a:off x="680191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35" name="tx334"/>
            <p:cNvSpPr/>
            <p:nvPr/>
          </p:nvSpPr>
          <p:spPr>
            <a:xfrm rot="-5400000">
              <a:off x="70032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36" name="tx335"/>
            <p:cNvSpPr/>
            <p:nvPr/>
          </p:nvSpPr>
          <p:spPr>
            <a:xfrm rot="-5400000">
              <a:off x="72666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37" name="tx336"/>
            <p:cNvSpPr/>
            <p:nvPr/>
          </p:nvSpPr>
          <p:spPr>
            <a:xfrm rot="-5400000">
              <a:off x="75665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38" name="tx337"/>
            <p:cNvSpPr/>
            <p:nvPr/>
          </p:nvSpPr>
          <p:spPr>
            <a:xfrm rot="-5400000">
              <a:off x="7811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39" name="tx338"/>
            <p:cNvSpPr/>
            <p:nvPr/>
          </p:nvSpPr>
          <p:spPr>
            <a:xfrm rot="-5400000">
              <a:off x="80748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40" name="pl339"/>
            <p:cNvSpPr/>
            <p:nvPr/>
          </p:nvSpPr>
          <p:spPr>
            <a:xfrm>
              <a:off x="8486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pl340"/>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pl341"/>
            <p:cNvSpPr/>
            <p:nvPr/>
          </p:nvSpPr>
          <p:spPr>
            <a:xfrm>
              <a:off x="90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3" name="pl342"/>
            <p:cNvSpPr/>
            <p:nvPr/>
          </p:nvSpPr>
          <p:spPr>
            <a:xfrm>
              <a:off x="9276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4" name="pl343"/>
            <p:cNvSpPr/>
            <p:nvPr/>
          </p:nvSpPr>
          <p:spPr>
            <a:xfrm>
              <a:off x="9540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5" name="pl344"/>
            <p:cNvSpPr/>
            <p:nvPr/>
          </p:nvSpPr>
          <p:spPr>
            <a:xfrm>
              <a:off x="9803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pl345"/>
            <p:cNvSpPr/>
            <p:nvPr/>
          </p:nvSpPr>
          <p:spPr>
            <a:xfrm>
              <a:off x="10067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7" name="pl346"/>
            <p:cNvSpPr/>
            <p:nvPr/>
          </p:nvSpPr>
          <p:spPr>
            <a:xfrm>
              <a:off x="10330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8" name="pl347"/>
            <p:cNvSpPr/>
            <p:nvPr/>
          </p:nvSpPr>
          <p:spPr>
            <a:xfrm>
              <a:off x="10594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9" name="pl348"/>
            <p:cNvSpPr/>
            <p:nvPr/>
          </p:nvSpPr>
          <p:spPr>
            <a:xfrm>
              <a:off x="10857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0" name="pl349"/>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pl350"/>
            <p:cNvSpPr/>
            <p:nvPr/>
          </p:nvSpPr>
          <p:spPr>
            <a:xfrm>
              <a:off x="11384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tx351"/>
            <p:cNvSpPr/>
            <p:nvPr/>
          </p:nvSpPr>
          <p:spPr>
            <a:xfrm rot="-5400000">
              <a:off x="8405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53" name="tx352"/>
            <p:cNvSpPr/>
            <p:nvPr/>
          </p:nvSpPr>
          <p:spPr>
            <a:xfrm rot="-5400000">
              <a:off x="865935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54" name="tx353"/>
            <p:cNvSpPr/>
            <p:nvPr/>
          </p:nvSpPr>
          <p:spPr>
            <a:xfrm rot="-5400000">
              <a:off x="892290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55" name="tx354"/>
            <p:cNvSpPr/>
            <p:nvPr/>
          </p:nvSpPr>
          <p:spPr>
            <a:xfrm rot="-5400000">
              <a:off x="9184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56" name="tx355"/>
            <p:cNvSpPr/>
            <p:nvPr/>
          </p:nvSpPr>
          <p:spPr>
            <a:xfrm rot="-5400000">
              <a:off x="941732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57" name="tx356"/>
            <p:cNvSpPr/>
            <p:nvPr/>
          </p:nvSpPr>
          <p:spPr>
            <a:xfrm rot="-5400000">
              <a:off x="9723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58" name="tx357"/>
            <p:cNvSpPr/>
            <p:nvPr/>
          </p:nvSpPr>
          <p:spPr>
            <a:xfrm rot="-5400000">
              <a:off x="1001617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59" name="tx358"/>
            <p:cNvSpPr/>
            <p:nvPr/>
          </p:nvSpPr>
          <p:spPr>
            <a:xfrm rot="-5400000">
              <a:off x="1021748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60" name="tx359"/>
            <p:cNvSpPr/>
            <p:nvPr/>
          </p:nvSpPr>
          <p:spPr>
            <a:xfrm rot="-5400000">
              <a:off x="1048090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61" name="tx360"/>
            <p:cNvSpPr/>
            <p:nvPr/>
          </p:nvSpPr>
          <p:spPr>
            <a:xfrm rot="-5400000">
              <a:off x="1078078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62" name="tx361"/>
            <p:cNvSpPr/>
            <p:nvPr/>
          </p:nvSpPr>
          <p:spPr>
            <a:xfrm rot="-5400000">
              <a:off x="11025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63" name="tx362"/>
            <p:cNvSpPr/>
            <p:nvPr/>
          </p:nvSpPr>
          <p:spPr>
            <a:xfrm rot="-5400000">
              <a:off x="11289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64" name="pl363"/>
            <p:cNvSpPr/>
            <p:nvPr/>
          </p:nvSpPr>
          <p:spPr>
            <a:xfrm>
              <a:off x="1170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5" name="pl364"/>
            <p:cNvSpPr/>
            <p:nvPr/>
          </p:nvSpPr>
          <p:spPr>
            <a:xfrm>
              <a:off x="11964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6" name="pl365"/>
            <p:cNvSpPr/>
            <p:nvPr/>
          </p:nvSpPr>
          <p:spPr>
            <a:xfrm>
              <a:off x="12227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7" name="pl366"/>
            <p:cNvSpPr/>
            <p:nvPr/>
          </p:nvSpPr>
          <p:spPr>
            <a:xfrm>
              <a:off x="12491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8" name="pl367"/>
            <p:cNvSpPr/>
            <p:nvPr/>
          </p:nvSpPr>
          <p:spPr>
            <a:xfrm>
              <a:off x="12754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9" name="pl368"/>
            <p:cNvSpPr/>
            <p:nvPr/>
          </p:nvSpPr>
          <p:spPr>
            <a:xfrm>
              <a:off x="13018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0" name="pl369"/>
            <p:cNvSpPr/>
            <p:nvPr/>
          </p:nvSpPr>
          <p:spPr>
            <a:xfrm>
              <a:off x="1328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1" name="pl370"/>
            <p:cNvSpPr/>
            <p:nvPr/>
          </p:nvSpPr>
          <p:spPr>
            <a:xfrm>
              <a:off x="13545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2" name="pl371"/>
            <p:cNvSpPr/>
            <p:nvPr/>
          </p:nvSpPr>
          <p:spPr>
            <a:xfrm>
              <a:off x="13808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3" name="pl372"/>
            <p:cNvSpPr/>
            <p:nvPr/>
          </p:nvSpPr>
          <p:spPr>
            <a:xfrm>
              <a:off x="14071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4" name="pl373"/>
            <p:cNvSpPr/>
            <p:nvPr/>
          </p:nvSpPr>
          <p:spPr>
            <a:xfrm>
              <a:off x="14335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5" name="pl374"/>
            <p:cNvSpPr/>
            <p:nvPr/>
          </p:nvSpPr>
          <p:spPr>
            <a:xfrm>
              <a:off x="14598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6" name="tx375"/>
            <p:cNvSpPr/>
            <p:nvPr/>
          </p:nvSpPr>
          <p:spPr>
            <a:xfrm rot="-5400000">
              <a:off x="116199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77" name="tx376"/>
            <p:cNvSpPr/>
            <p:nvPr/>
          </p:nvSpPr>
          <p:spPr>
            <a:xfrm rot="-5400000">
              <a:off x="1187362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78" name="tx377"/>
            <p:cNvSpPr/>
            <p:nvPr/>
          </p:nvSpPr>
          <p:spPr>
            <a:xfrm rot="-5400000">
              <a:off x="1213717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79" name="tx378"/>
            <p:cNvSpPr/>
            <p:nvPr/>
          </p:nvSpPr>
          <p:spPr>
            <a:xfrm rot="-5400000">
              <a:off x="1239877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80" name="tx379"/>
            <p:cNvSpPr/>
            <p:nvPr/>
          </p:nvSpPr>
          <p:spPr>
            <a:xfrm rot="-5400000">
              <a:off x="1263159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81" name="tx380"/>
            <p:cNvSpPr/>
            <p:nvPr/>
          </p:nvSpPr>
          <p:spPr>
            <a:xfrm rot="-5400000">
              <a:off x="129372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82" name="tx381"/>
            <p:cNvSpPr/>
            <p:nvPr/>
          </p:nvSpPr>
          <p:spPr>
            <a:xfrm rot="-5400000">
              <a:off x="1323044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83" name="tx382"/>
            <p:cNvSpPr/>
            <p:nvPr/>
          </p:nvSpPr>
          <p:spPr>
            <a:xfrm rot="-5400000">
              <a:off x="134317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84" name="tx383"/>
            <p:cNvSpPr/>
            <p:nvPr/>
          </p:nvSpPr>
          <p:spPr>
            <a:xfrm rot="-5400000">
              <a:off x="1369517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85" name="tx384"/>
            <p:cNvSpPr/>
            <p:nvPr/>
          </p:nvSpPr>
          <p:spPr>
            <a:xfrm rot="-5400000">
              <a:off x="1399505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86" name="tx385"/>
            <p:cNvSpPr/>
            <p:nvPr/>
          </p:nvSpPr>
          <p:spPr>
            <a:xfrm rot="-5400000">
              <a:off x="142398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87" name="tx386"/>
            <p:cNvSpPr/>
            <p:nvPr/>
          </p:nvSpPr>
          <p:spPr>
            <a:xfrm rot="-5400000">
              <a:off x="14503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88" name="pl387"/>
            <p:cNvSpPr/>
            <p:nvPr/>
          </p:nvSpPr>
          <p:spPr>
            <a:xfrm>
              <a:off x="14915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9" name="pl388"/>
            <p:cNvSpPr/>
            <p:nvPr/>
          </p:nvSpPr>
          <p:spPr>
            <a:xfrm>
              <a:off x="15178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0" name="pl389"/>
            <p:cNvSpPr/>
            <p:nvPr/>
          </p:nvSpPr>
          <p:spPr>
            <a:xfrm>
              <a:off x="15441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1" name="pl390"/>
            <p:cNvSpPr/>
            <p:nvPr/>
          </p:nvSpPr>
          <p:spPr>
            <a:xfrm>
              <a:off x="15705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2" name="pl391"/>
            <p:cNvSpPr/>
            <p:nvPr/>
          </p:nvSpPr>
          <p:spPr>
            <a:xfrm>
              <a:off x="159688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3" name="pl392"/>
            <p:cNvSpPr/>
            <p:nvPr/>
          </p:nvSpPr>
          <p:spPr>
            <a:xfrm>
              <a:off x="16232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4" name="pl393"/>
            <p:cNvSpPr/>
            <p:nvPr/>
          </p:nvSpPr>
          <p:spPr>
            <a:xfrm>
              <a:off x="16495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5" name="pl394"/>
            <p:cNvSpPr/>
            <p:nvPr/>
          </p:nvSpPr>
          <p:spPr>
            <a:xfrm>
              <a:off x="16759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6" name="pl395"/>
            <p:cNvSpPr/>
            <p:nvPr/>
          </p:nvSpPr>
          <p:spPr>
            <a:xfrm>
              <a:off x="17022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7" name="pl396"/>
            <p:cNvSpPr/>
            <p:nvPr/>
          </p:nvSpPr>
          <p:spPr>
            <a:xfrm>
              <a:off x="17286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8" name="pl397"/>
            <p:cNvSpPr/>
            <p:nvPr/>
          </p:nvSpPr>
          <p:spPr>
            <a:xfrm>
              <a:off x="17549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9" name="pl398"/>
            <p:cNvSpPr/>
            <p:nvPr/>
          </p:nvSpPr>
          <p:spPr>
            <a:xfrm>
              <a:off x="178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0" name="tx399"/>
            <p:cNvSpPr/>
            <p:nvPr/>
          </p:nvSpPr>
          <p:spPr>
            <a:xfrm rot="-5400000">
              <a:off x="148342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401" name="tx400"/>
            <p:cNvSpPr/>
            <p:nvPr/>
          </p:nvSpPr>
          <p:spPr>
            <a:xfrm rot="-5400000">
              <a:off x="150878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402" name="tx401"/>
            <p:cNvSpPr/>
            <p:nvPr/>
          </p:nvSpPr>
          <p:spPr>
            <a:xfrm rot="-5400000">
              <a:off x="153514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403" name="tx402"/>
            <p:cNvSpPr/>
            <p:nvPr/>
          </p:nvSpPr>
          <p:spPr>
            <a:xfrm rot="-5400000">
              <a:off x="1561303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04" name="tx403"/>
            <p:cNvSpPr/>
            <p:nvPr/>
          </p:nvSpPr>
          <p:spPr>
            <a:xfrm rot="-5400000">
              <a:off x="1584585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05" name="tx404"/>
            <p:cNvSpPr/>
            <p:nvPr/>
          </p:nvSpPr>
          <p:spPr>
            <a:xfrm rot="-5400000">
              <a:off x="1615155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06" name="tx405"/>
            <p:cNvSpPr/>
            <p:nvPr/>
          </p:nvSpPr>
          <p:spPr>
            <a:xfrm rot="-5400000">
              <a:off x="1644471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07" name="tx406"/>
            <p:cNvSpPr/>
            <p:nvPr/>
          </p:nvSpPr>
          <p:spPr>
            <a:xfrm rot="-5400000">
              <a:off x="1664601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08" name="tx407"/>
            <p:cNvSpPr/>
            <p:nvPr/>
          </p:nvSpPr>
          <p:spPr>
            <a:xfrm rot="-5400000">
              <a:off x="169094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09" name="tx408"/>
            <p:cNvSpPr/>
            <p:nvPr/>
          </p:nvSpPr>
          <p:spPr>
            <a:xfrm rot="-5400000">
              <a:off x="1720932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10" name="tx409"/>
            <p:cNvSpPr/>
            <p:nvPr/>
          </p:nvSpPr>
          <p:spPr>
            <a:xfrm rot="-5400000">
              <a:off x="17454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11" name="tx410"/>
            <p:cNvSpPr/>
            <p:nvPr/>
          </p:nvSpPr>
          <p:spPr>
            <a:xfrm rot="-5400000">
              <a:off x="17717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12" name="tx411"/>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13" name="tx412"/>
            <p:cNvSpPr/>
            <p:nvPr/>
          </p:nvSpPr>
          <p:spPr>
            <a:xfrm>
              <a:off x="1230614" y="4163919"/>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a:t>
              </a:r>
            </a:p>
          </p:txBody>
        </p:sp>
        <p:sp>
          <p:nvSpPr>
            <p:cNvPr id="414" name="tx413"/>
            <p:cNvSpPr/>
            <p:nvPr/>
          </p:nvSpPr>
          <p:spPr>
            <a:xfrm>
              <a:off x="1230614" y="3127759"/>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400</a:t>
              </a:r>
            </a:p>
          </p:txBody>
        </p:sp>
        <p:sp>
          <p:nvSpPr>
            <p:cNvPr id="415" name="tx414"/>
            <p:cNvSpPr/>
            <p:nvPr/>
          </p:nvSpPr>
          <p:spPr>
            <a:xfrm>
              <a:off x="1230614" y="2091599"/>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600</a:t>
              </a:r>
            </a:p>
          </p:txBody>
        </p:sp>
        <p:sp>
          <p:nvSpPr>
            <p:cNvPr id="416" name="pl415"/>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7" name="pl416"/>
            <p:cNvSpPr/>
            <p:nvPr/>
          </p:nvSpPr>
          <p:spPr>
            <a:xfrm>
              <a:off x="1865074" y="424919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8" name="pl417"/>
            <p:cNvSpPr/>
            <p:nvPr/>
          </p:nvSpPr>
          <p:spPr>
            <a:xfrm>
              <a:off x="1865074" y="321303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9" name="pl418"/>
            <p:cNvSpPr/>
            <p:nvPr/>
          </p:nvSpPr>
          <p:spPr>
            <a:xfrm>
              <a:off x="1865074" y="217687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0" name="tx419"/>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21" name="rc420"/>
            <p:cNvSpPr/>
            <p:nvPr/>
          </p:nvSpPr>
          <p:spPr>
            <a:xfrm>
              <a:off x="18110385" y="2153563"/>
              <a:ext cx="1240079" cy="413498"/>
            </a:xfrm>
            <a:prstGeom prst="rect">
              <a:avLst/>
            </a:prstGeom>
            <a:solidFill>
              <a:srgbClr val="FFFFFF">
                <a:alpha val="100000"/>
              </a:srgbClr>
            </a:solidFill>
          </p:spPr>
          <p:txBody>
            <a:bodyPr/>
            <a:lstStyle/>
            <a:p/>
          </p:txBody>
        </p:sp>
        <p:sp>
          <p:nvSpPr>
            <p:cNvPr id="422" name="rc421"/>
            <p:cNvSpPr/>
            <p:nvPr/>
          </p:nvSpPr>
          <p:spPr>
            <a:xfrm>
              <a:off x="18179974" y="2223153"/>
              <a:ext cx="274319" cy="274319"/>
            </a:xfrm>
            <a:prstGeom prst="rect">
              <a:avLst/>
            </a:prstGeom>
            <a:solidFill>
              <a:srgbClr val="FFFFFF">
                <a:alpha val="100000"/>
              </a:srgbClr>
            </a:solidFill>
          </p:spPr>
          <p:txBody>
            <a:bodyPr/>
            <a:lstStyle/>
            <a:p/>
          </p:txBody>
        </p:sp>
        <p:sp>
          <p:nvSpPr>
            <p:cNvPr id="423" name="pg422"/>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424" name="tx423"/>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425" name="rc424"/>
            <p:cNvSpPr/>
            <p:nvPr/>
          </p:nvSpPr>
          <p:spPr>
            <a:xfrm>
              <a:off x="18110385" y="2706240"/>
              <a:ext cx="1753945" cy="1236458"/>
            </a:xfrm>
            <a:prstGeom prst="rect">
              <a:avLst/>
            </a:prstGeom>
            <a:solidFill>
              <a:srgbClr val="FFFFFF">
                <a:alpha val="100000"/>
              </a:srgbClr>
            </a:solidFill>
          </p:spPr>
          <p:txBody>
            <a:bodyPr/>
            <a:lstStyle/>
            <a:p/>
          </p:txBody>
        </p:sp>
        <p:sp>
          <p:nvSpPr>
            <p:cNvPr id="426" name="rc425"/>
            <p:cNvSpPr/>
            <p:nvPr/>
          </p:nvSpPr>
          <p:spPr>
            <a:xfrm>
              <a:off x="18179974" y="2775829"/>
              <a:ext cx="274319" cy="274319"/>
            </a:xfrm>
            <a:prstGeom prst="rect">
              <a:avLst/>
            </a:prstGeom>
            <a:solidFill>
              <a:srgbClr val="FFFFFF">
                <a:alpha val="100000"/>
              </a:srgbClr>
            </a:solidFill>
          </p:spPr>
          <p:txBody>
            <a:bodyPr/>
            <a:lstStyle/>
            <a:p/>
          </p:txBody>
        </p:sp>
        <p:sp>
          <p:nvSpPr>
            <p:cNvPr id="427" name="rc426"/>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8" name="rc427"/>
            <p:cNvSpPr/>
            <p:nvPr/>
          </p:nvSpPr>
          <p:spPr>
            <a:xfrm>
              <a:off x="18179974" y="3050149"/>
              <a:ext cx="274319" cy="274319"/>
            </a:xfrm>
            <a:prstGeom prst="rect">
              <a:avLst/>
            </a:prstGeom>
            <a:solidFill>
              <a:srgbClr val="FFFFFF">
                <a:alpha val="100000"/>
              </a:srgbClr>
            </a:solidFill>
          </p:spPr>
          <p:txBody>
            <a:bodyPr/>
            <a:lstStyle/>
            <a:p/>
          </p:txBody>
        </p:sp>
        <p:sp>
          <p:nvSpPr>
            <p:cNvPr id="429" name="rc428"/>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30" name="rc429"/>
            <p:cNvSpPr/>
            <p:nvPr/>
          </p:nvSpPr>
          <p:spPr>
            <a:xfrm>
              <a:off x="18179974" y="3324469"/>
              <a:ext cx="274319" cy="274320"/>
            </a:xfrm>
            <a:prstGeom prst="rect">
              <a:avLst/>
            </a:prstGeom>
            <a:solidFill>
              <a:srgbClr val="FFFFFF">
                <a:alpha val="100000"/>
              </a:srgbClr>
            </a:solidFill>
          </p:spPr>
          <p:txBody>
            <a:bodyPr/>
            <a:lstStyle/>
            <a:p/>
          </p:txBody>
        </p:sp>
        <p:sp>
          <p:nvSpPr>
            <p:cNvPr id="431" name="rc430"/>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2" name="rc431"/>
            <p:cNvSpPr/>
            <p:nvPr/>
          </p:nvSpPr>
          <p:spPr>
            <a:xfrm>
              <a:off x="18179974" y="3598789"/>
              <a:ext cx="274319" cy="274320"/>
            </a:xfrm>
            <a:prstGeom prst="rect">
              <a:avLst/>
            </a:prstGeom>
            <a:solidFill>
              <a:srgbClr val="FFFFFF">
                <a:alpha val="100000"/>
              </a:srgbClr>
            </a:solidFill>
          </p:spPr>
          <p:txBody>
            <a:bodyPr/>
            <a:lstStyle/>
            <a:p/>
          </p:txBody>
        </p:sp>
        <p:sp>
          <p:nvSpPr>
            <p:cNvPr id="433" name="rc432"/>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34" name="tx433"/>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35" name="tx434"/>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36" name="tx435"/>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37" name="tx436"/>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38" name=""/>
          <p:cNvGrpSpPr/>
          <p:nvPr/>
        </p:nvGrpSpPr>
        <p:grpSpPr>
          <a:xfrm>
            <a:off x="6400800" y="6217920"/>
            <a:ext cx="5486400" cy="4251960"/>
            <a:chOff x="6400800" y="6217920"/>
            <a:chExt cx="5486400" cy="4251960"/>
          </a:xfrm>
        </p:grpSpPr>
        <p:sp>
          <p:nvSpPr>
            <p:cNvPr id="439"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40" name="rc4"/>
            <p:cNvSpPr/>
            <p:nvPr/>
          </p:nvSpPr>
          <p:spPr>
            <a:xfrm>
              <a:off x="6400800" y="6217920"/>
              <a:ext cx="5486399"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41" name="rc5"/>
            <p:cNvSpPr/>
            <p:nvPr/>
          </p:nvSpPr>
          <p:spPr>
            <a:xfrm>
              <a:off x="6984155" y="6510025"/>
              <a:ext cx="4361456" cy="2788960"/>
            </a:xfrm>
            <a:prstGeom prst="rect">
              <a:avLst/>
            </a:prstGeom>
            <a:solidFill>
              <a:srgbClr val="FFFFFF">
                <a:alpha val="100000"/>
              </a:srgbClr>
            </a:solidFill>
          </p:spPr>
          <p:txBody>
            <a:bodyPr/>
            <a:lstStyle/>
            <a:p/>
          </p:txBody>
        </p:sp>
        <p:sp>
          <p:nvSpPr>
            <p:cNvPr id="442" name="pl6"/>
            <p:cNvSpPr/>
            <p:nvPr/>
          </p:nvSpPr>
          <p:spPr>
            <a:xfrm>
              <a:off x="6984155" y="8918672"/>
              <a:ext cx="4361456" cy="0"/>
            </a:xfrm>
            <a:custGeom>
              <a:avLst/>
              <a:pathLst>
                <a:path w="4361456" h="0">
                  <a:moveTo>
                    <a:pt x="0" y="0"/>
                  </a:moveTo>
                  <a:lnTo>
                    <a:pt x="4361456" y="0"/>
                  </a:lnTo>
                  <a:lnTo>
                    <a:pt x="4361456" y="0"/>
                  </a:lnTo>
                </a:path>
              </a:pathLst>
            </a:custGeom>
            <a:ln w="6775" cap="flat">
              <a:solidFill>
                <a:srgbClr val="EBEBEB">
                  <a:alpha val="100000"/>
                </a:srgbClr>
              </a:solidFill>
              <a:prstDash val="solid"/>
              <a:round/>
            </a:ln>
          </p:spPr>
          <p:txBody>
            <a:bodyPr/>
            <a:lstStyle/>
            <a:p/>
          </p:txBody>
        </p:sp>
        <p:sp>
          <p:nvSpPr>
            <p:cNvPr id="443" name="pl7"/>
            <p:cNvSpPr/>
            <p:nvPr/>
          </p:nvSpPr>
          <p:spPr>
            <a:xfrm>
              <a:off x="6984155" y="8411589"/>
              <a:ext cx="4361456" cy="0"/>
            </a:xfrm>
            <a:custGeom>
              <a:avLst/>
              <a:pathLst>
                <a:path w="4361456" h="0">
                  <a:moveTo>
                    <a:pt x="0" y="0"/>
                  </a:moveTo>
                  <a:lnTo>
                    <a:pt x="4361456" y="0"/>
                  </a:lnTo>
                  <a:lnTo>
                    <a:pt x="4361456" y="0"/>
                  </a:lnTo>
                </a:path>
              </a:pathLst>
            </a:custGeom>
            <a:ln w="6775" cap="flat">
              <a:solidFill>
                <a:srgbClr val="EBEBEB">
                  <a:alpha val="100000"/>
                </a:srgbClr>
              </a:solidFill>
              <a:prstDash val="solid"/>
              <a:round/>
            </a:ln>
          </p:spPr>
          <p:txBody>
            <a:bodyPr/>
            <a:lstStyle/>
            <a:p/>
          </p:txBody>
        </p:sp>
        <p:sp>
          <p:nvSpPr>
            <p:cNvPr id="444" name="pl8"/>
            <p:cNvSpPr/>
            <p:nvPr/>
          </p:nvSpPr>
          <p:spPr>
            <a:xfrm>
              <a:off x="6984155" y="7904505"/>
              <a:ext cx="4361456" cy="0"/>
            </a:xfrm>
            <a:custGeom>
              <a:avLst/>
              <a:pathLst>
                <a:path w="4361456" h="0">
                  <a:moveTo>
                    <a:pt x="0" y="0"/>
                  </a:moveTo>
                  <a:lnTo>
                    <a:pt x="4361456" y="0"/>
                  </a:lnTo>
                  <a:lnTo>
                    <a:pt x="4361456" y="0"/>
                  </a:lnTo>
                </a:path>
              </a:pathLst>
            </a:custGeom>
            <a:ln w="6775" cap="flat">
              <a:solidFill>
                <a:srgbClr val="EBEBEB">
                  <a:alpha val="100000"/>
                </a:srgbClr>
              </a:solidFill>
              <a:prstDash val="solid"/>
              <a:round/>
            </a:ln>
          </p:spPr>
          <p:txBody>
            <a:bodyPr/>
            <a:lstStyle/>
            <a:p/>
          </p:txBody>
        </p:sp>
        <p:sp>
          <p:nvSpPr>
            <p:cNvPr id="445" name="pl9"/>
            <p:cNvSpPr/>
            <p:nvPr/>
          </p:nvSpPr>
          <p:spPr>
            <a:xfrm>
              <a:off x="6984155" y="7397421"/>
              <a:ext cx="4361456" cy="0"/>
            </a:xfrm>
            <a:custGeom>
              <a:avLst/>
              <a:pathLst>
                <a:path w="4361456" h="0">
                  <a:moveTo>
                    <a:pt x="0" y="0"/>
                  </a:moveTo>
                  <a:lnTo>
                    <a:pt x="4361456" y="0"/>
                  </a:lnTo>
                  <a:lnTo>
                    <a:pt x="4361456" y="0"/>
                  </a:lnTo>
                </a:path>
              </a:pathLst>
            </a:custGeom>
            <a:ln w="6775" cap="flat">
              <a:solidFill>
                <a:srgbClr val="EBEBEB">
                  <a:alpha val="100000"/>
                </a:srgbClr>
              </a:solidFill>
              <a:prstDash val="solid"/>
              <a:round/>
            </a:ln>
          </p:spPr>
          <p:txBody>
            <a:bodyPr/>
            <a:lstStyle/>
            <a:p/>
          </p:txBody>
        </p:sp>
        <p:sp>
          <p:nvSpPr>
            <p:cNvPr id="446" name="pl10"/>
            <p:cNvSpPr/>
            <p:nvPr/>
          </p:nvSpPr>
          <p:spPr>
            <a:xfrm>
              <a:off x="6984155" y="6890337"/>
              <a:ext cx="4361456" cy="0"/>
            </a:xfrm>
            <a:custGeom>
              <a:avLst/>
              <a:pathLst>
                <a:path w="4361456" h="0">
                  <a:moveTo>
                    <a:pt x="0" y="0"/>
                  </a:moveTo>
                  <a:lnTo>
                    <a:pt x="4361456" y="0"/>
                  </a:lnTo>
                  <a:lnTo>
                    <a:pt x="4361456" y="0"/>
                  </a:lnTo>
                </a:path>
              </a:pathLst>
            </a:custGeom>
            <a:ln w="6775" cap="flat">
              <a:solidFill>
                <a:srgbClr val="EBEBEB">
                  <a:alpha val="100000"/>
                </a:srgbClr>
              </a:solidFill>
              <a:prstDash val="solid"/>
              <a:round/>
            </a:ln>
          </p:spPr>
          <p:txBody>
            <a:bodyPr/>
            <a:lstStyle/>
            <a:p/>
          </p:txBody>
        </p:sp>
        <p:sp>
          <p:nvSpPr>
            <p:cNvPr id="447" name="pl11"/>
            <p:cNvSpPr/>
            <p:nvPr/>
          </p:nvSpPr>
          <p:spPr>
            <a:xfrm>
              <a:off x="6984155" y="9172214"/>
              <a:ext cx="4361456" cy="0"/>
            </a:xfrm>
            <a:custGeom>
              <a:avLst/>
              <a:pathLst>
                <a:path w="4361456" h="0">
                  <a:moveTo>
                    <a:pt x="0" y="0"/>
                  </a:moveTo>
                  <a:lnTo>
                    <a:pt x="4361456" y="0"/>
                  </a:lnTo>
                  <a:lnTo>
                    <a:pt x="4361456" y="0"/>
                  </a:lnTo>
                </a:path>
              </a:pathLst>
            </a:custGeom>
            <a:ln w="13550" cap="flat">
              <a:solidFill>
                <a:srgbClr val="EBEBEB">
                  <a:alpha val="100000"/>
                </a:srgbClr>
              </a:solidFill>
              <a:prstDash val="solid"/>
              <a:round/>
            </a:ln>
          </p:spPr>
          <p:txBody>
            <a:bodyPr/>
            <a:lstStyle/>
            <a:p/>
          </p:txBody>
        </p:sp>
        <p:sp>
          <p:nvSpPr>
            <p:cNvPr id="448" name="pl12"/>
            <p:cNvSpPr/>
            <p:nvPr/>
          </p:nvSpPr>
          <p:spPr>
            <a:xfrm>
              <a:off x="6984155" y="8665131"/>
              <a:ext cx="4361456" cy="0"/>
            </a:xfrm>
            <a:custGeom>
              <a:avLst/>
              <a:pathLst>
                <a:path w="4361456" h="0">
                  <a:moveTo>
                    <a:pt x="0" y="0"/>
                  </a:moveTo>
                  <a:lnTo>
                    <a:pt x="4361456" y="0"/>
                  </a:lnTo>
                  <a:lnTo>
                    <a:pt x="4361456" y="0"/>
                  </a:lnTo>
                </a:path>
              </a:pathLst>
            </a:custGeom>
            <a:ln w="13550" cap="flat">
              <a:solidFill>
                <a:srgbClr val="EBEBEB">
                  <a:alpha val="100000"/>
                </a:srgbClr>
              </a:solidFill>
              <a:prstDash val="solid"/>
              <a:round/>
            </a:ln>
          </p:spPr>
          <p:txBody>
            <a:bodyPr/>
            <a:lstStyle/>
            <a:p/>
          </p:txBody>
        </p:sp>
        <p:sp>
          <p:nvSpPr>
            <p:cNvPr id="449" name="pl13"/>
            <p:cNvSpPr/>
            <p:nvPr/>
          </p:nvSpPr>
          <p:spPr>
            <a:xfrm>
              <a:off x="6984155" y="8158047"/>
              <a:ext cx="4361456" cy="0"/>
            </a:xfrm>
            <a:custGeom>
              <a:avLst/>
              <a:pathLst>
                <a:path w="4361456" h="0">
                  <a:moveTo>
                    <a:pt x="0" y="0"/>
                  </a:moveTo>
                  <a:lnTo>
                    <a:pt x="4361456" y="0"/>
                  </a:lnTo>
                  <a:lnTo>
                    <a:pt x="4361456" y="0"/>
                  </a:lnTo>
                </a:path>
              </a:pathLst>
            </a:custGeom>
            <a:ln w="13550" cap="flat">
              <a:solidFill>
                <a:srgbClr val="EBEBEB">
                  <a:alpha val="100000"/>
                </a:srgbClr>
              </a:solidFill>
              <a:prstDash val="solid"/>
              <a:round/>
            </a:ln>
          </p:spPr>
          <p:txBody>
            <a:bodyPr/>
            <a:lstStyle/>
            <a:p/>
          </p:txBody>
        </p:sp>
        <p:sp>
          <p:nvSpPr>
            <p:cNvPr id="450" name="pl14"/>
            <p:cNvSpPr/>
            <p:nvPr/>
          </p:nvSpPr>
          <p:spPr>
            <a:xfrm>
              <a:off x="6984155" y="7650963"/>
              <a:ext cx="4361456" cy="0"/>
            </a:xfrm>
            <a:custGeom>
              <a:avLst/>
              <a:pathLst>
                <a:path w="4361456" h="0">
                  <a:moveTo>
                    <a:pt x="0" y="0"/>
                  </a:moveTo>
                  <a:lnTo>
                    <a:pt x="4361456" y="0"/>
                  </a:lnTo>
                  <a:lnTo>
                    <a:pt x="4361456" y="0"/>
                  </a:lnTo>
                </a:path>
              </a:pathLst>
            </a:custGeom>
            <a:ln w="13550" cap="flat">
              <a:solidFill>
                <a:srgbClr val="EBEBEB">
                  <a:alpha val="100000"/>
                </a:srgbClr>
              </a:solidFill>
              <a:prstDash val="solid"/>
              <a:round/>
            </a:ln>
          </p:spPr>
          <p:txBody>
            <a:bodyPr/>
            <a:lstStyle/>
            <a:p/>
          </p:txBody>
        </p:sp>
        <p:sp>
          <p:nvSpPr>
            <p:cNvPr id="451" name="pl15"/>
            <p:cNvSpPr/>
            <p:nvPr/>
          </p:nvSpPr>
          <p:spPr>
            <a:xfrm>
              <a:off x="6984155" y="7143879"/>
              <a:ext cx="4361456" cy="0"/>
            </a:xfrm>
            <a:custGeom>
              <a:avLst/>
              <a:pathLst>
                <a:path w="4361456" h="0">
                  <a:moveTo>
                    <a:pt x="0" y="0"/>
                  </a:moveTo>
                  <a:lnTo>
                    <a:pt x="4361456" y="0"/>
                  </a:lnTo>
                  <a:lnTo>
                    <a:pt x="4361456" y="0"/>
                  </a:lnTo>
                </a:path>
              </a:pathLst>
            </a:custGeom>
            <a:ln w="13550" cap="flat">
              <a:solidFill>
                <a:srgbClr val="EBEBEB">
                  <a:alpha val="100000"/>
                </a:srgbClr>
              </a:solidFill>
              <a:prstDash val="solid"/>
              <a:round/>
            </a:ln>
          </p:spPr>
          <p:txBody>
            <a:bodyPr/>
            <a:lstStyle/>
            <a:p/>
          </p:txBody>
        </p:sp>
        <p:sp>
          <p:nvSpPr>
            <p:cNvPr id="452" name="pl16"/>
            <p:cNvSpPr/>
            <p:nvPr/>
          </p:nvSpPr>
          <p:spPr>
            <a:xfrm>
              <a:off x="6984155" y="6636796"/>
              <a:ext cx="4361456" cy="0"/>
            </a:xfrm>
            <a:custGeom>
              <a:avLst/>
              <a:pathLst>
                <a:path w="4361456" h="0">
                  <a:moveTo>
                    <a:pt x="0" y="0"/>
                  </a:moveTo>
                  <a:lnTo>
                    <a:pt x="4361456" y="0"/>
                  </a:lnTo>
                  <a:lnTo>
                    <a:pt x="4361456" y="0"/>
                  </a:lnTo>
                </a:path>
              </a:pathLst>
            </a:custGeom>
            <a:ln w="13550" cap="flat">
              <a:solidFill>
                <a:srgbClr val="EBEBEB">
                  <a:alpha val="100000"/>
                </a:srgbClr>
              </a:solidFill>
              <a:prstDash val="solid"/>
              <a:round/>
            </a:ln>
          </p:spPr>
          <p:txBody>
            <a:bodyPr/>
            <a:lstStyle/>
            <a:p/>
          </p:txBody>
        </p:sp>
        <p:sp>
          <p:nvSpPr>
            <p:cNvPr id="453" name="rc17"/>
            <p:cNvSpPr/>
            <p:nvPr/>
          </p:nvSpPr>
          <p:spPr>
            <a:xfrm>
              <a:off x="7741353" y="8158047"/>
              <a:ext cx="424030" cy="507083"/>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4" name="rc18"/>
            <p:cNvSpPr/>
            <p:nvPr/>
          </p:nvSpPr>
          <p:spPr>
            <a:xfrm>
              <a:off x="7741353" y="6636796"/>
              <a:ext cx="424030" cy="152125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5" name="rc19"/>
            <p:cNvSpPr/>
            <p:nvPr/>
          </p:nvSpPr>
          <p:spPr>
            <a:xfrm>
              <a:off x="10164384" y="8665131"/>
              <a:ext cx="424030" cy="50708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6" name="rc20"/>
            <p:cNvSpPr/>
            <p:nvPr/>
          </p:nvSpPr>
          <p:spPr>
            <a:xfrm>
              <a:off x="7741353" y="8665131"/>
              <a:ext cx="424030" cy="507083"/>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7" name="rc21"/>
            <p:cNvSpPr/>
            <p:nvPr/>
          </p:nvSpPr>
          <p:spPr>
            <a:xfrm>
              <a:off x="8952868" y="8665131"/>
              <a:ext cx="424030" cy="507083"/>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8" name="rc22"/>
            <p:cNvSpPr/>
            <p:nvPr/>
          </p:nvSpPr>
          <p:spPr>
            <a:xfrm>
              <a:off x="9558626" y="8665131"/>
              <a:ext cx="424030" cy="507083"/>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9" name="pl23"/>
            <p:cNvSpPr/>
            <p:nvPr/>
          </p:nvSpPr>
          <p:spPr>
            <a:xfrm>
              <a:off x="9164883" y="8743106"/>
              <a:ext cx="1211515" cy="208424"/>
            </a:xfrm>
            <a:custGeom>
              <a:avLst/>
              <a:pathLst>
                <a:path w="1211515" h="208424">
                  <a:moveTo>
                    <a:pt x="0" y="0"/>
                  </a:moveTo>
                  <a:lnTo>
                    <a:pt x="605757" y="159383"/>
                  </a:lnTo>
                  <a:lnTo>
                    <a:pt x="1211515" y="208424"/>
                  </a:lnTo>
                </a:path>
              </a:pathLst>
            </a:custGeom>
            <a:ln w="40651" cap="flat">
              <a:solidFill>
                <a:srgbClr val="000000">
                  <a:alpha val="100000"/>
                </a:srgbClr>
              </a:solidFill>
              <a:prstDash val="solid"/>
              <a:round/>
            </a:ln>
          </p:spPr>
          <p:txBody>
            <a:bodyPr/>
            <a:lstStyle/>
            <a:p/>
          </p:txBody>
        </p:sp>
        <p:sp>
          <p:nvSpPr>
            <p:cNvPr id="460" name="rc24"/>
            <p:cNvSpPr/>
            <p:nvPr/>
          </p:nvSpPr>
          <p:spPr>
            <a:xfrm>
              <a:off x="6984155" y="6510025"/>
              <a:ext cx="4361456" cy="2788960"/>
            </a:xfrm>
            <a:prstGeom prst="rect">
              <a:avLst/>
            </a:prstGeom>
            <a:ln w="13550" cap="rnd">
              <a:solidFill>
                <a:srgbClr val="333333">
                  <a:alpha val="100000"/>
                </a:srgbClr>
              </a:solidFill>
              <a:prstDash val="solid"/>
              <a:round/>
            </a:ln>
          </p:spPr>
          <p:txBody>
            <a:bodyPr/>
            <a:lstStyle/>
            <a:p/>
          </p:txBody>
        </p:sp>
        <p:sp>
          <p:nvSpPr>
            <p:cNvPr id="461" name="tx25"/>
            <p:cNvSpPr/>
            <p:nvPr/>
          </p:nvSpPr>
          <p:spPr>
            <a:xfrm>
              <a:off x="6801340"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62" name="tx26"/>
            <p:cNvSpPr/>
            <p:nvPr/>
          </p:nvSpPr>
          <p:spPr>
            <a:xfrm>
              <a:off x="6801340" y="8664684"/>
              <a:ext cx="84757"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a:t>
              </a:r>
            </a:p>
          </p:txBody>
        </p:sp>
        <p:sp>
          <p:nvSpPr>
            <p:cNvPr id="463" name="tx27"/>
            <p:cNvSpPr/>
            <p:nvPr/>
          </p:nvSpPr>
          <p:spPr>
            <a:xfrm>
              <a:off x="6801340" y="8157600"/>
              <a:ext cx="84757"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a:t>
              </a:r>
            </a:p>
          </p:txBody>
        </p:sp>
        <p:sp>
          <p:nvSpPr>
            <p:cNvPr id="464" name="tx28"/>
            <p:cNvSpPr/>
            <p:nvPr/>
          </p:nvSpPr>
          <p:spPr>
            <a:xfrm>
              <a:off x="6801340" y="7648582"/>
              <a:ext cx="84757"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a:t>
              </a:r>
            </a:p>
          </p:txBody>
        </p:sp>
        <p:sp>
          <p:nvSpPr>
            <p:cNvPr id="465" name="tx29"/>
            <p:cNvSpPr/>
            <p:nvPr/>
          </p:nvSpPr>
          <p:spPr>
            <a:xfrm>
              <a:off x="6801340" y="7143879"/>
              <a:ext cx="84757"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a:t>
              </a:r>
            </a:p>
          </p:txBody>
        </p:sp>
        <p:sp>
          <p:nvSpPr>
            <p:cNvPr id="466" name="tx30"/>
            <p:cNvSpPr/>
            <p:nvPr/>
          </p:nvSpPr>
          <p:spPr>
            <a:xfrm>
              <a:off x="6801340" y="6636424"/>
              <a:ext cx="84757" cy="10946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a:t>
              </a:r>
            </a:p>
          </p:txBody>
        </p:sp>
        <p:sp>
          <p:nvSpPr>
            <p:cNvPr id="467" name="pl31"/>
            <p:cNvSpPr/>
            <p:nvPr/>
          </p:nvSpPr>
          <p:spPr>
            <a:xfrm>
              <a:off x="6949361"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8" name="pl32"/>
            <p:cNvSpPr/>
            <p:nvPr/>
          </p:nvSpPr>
          <p:spPr>
            <a:xfrm>
              <a:off x="6949361" y="866513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9" name="pl33"/>
            <p:cNvSpPr/>
            <p:nvPr/>
          </p:nvSpPr>
          <p:spPr>
            <a:xfrm>
              <a:off x="6949361" y="815804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0" name="pl34"/>
            <p:cNvSpPr/>
            <p:nvPr/>
          </p:nvSpPr>
          <p:spPr>
            <a:xfrm>
              <a:off x="6949361" y="765096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1" name="pl35"/>
            <p:cNvSpPr/>
            <p:nvPr/>
          </p:nvSpPr>
          <p:spPr>
            <a:xfrm>
              <a:off x="6949361" y="714387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2" name="pl36"/>
            <p:cNvSpPr/>
            <p:nvPr/>
          </p:nvSpPr>
          <p:spPr>
            <a:xfrm>
              <a:off x="6949361" y="663679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3" name="pl37"/>
            <p:cNvSpPr/>
            <p:nvPr/>
          </p:nvSpPr>
          <p:spPr>
            <a:xfrm>
              <a:off x="11345612"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4" name="pl38"/>
            <p:cNvSpPr/>
            <p:nvPr/>
          </p:nvSpPr>
          <p:spPr>
            <a:xfrm>
              <a:off x="11345612" y="8559202"/>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5" name="pl39"/>
            <p:cNvSpPr/>
            <p:nvPr/>
          </p:nvSpPr>
          <p:spPr>
            <a:xfrm>
              <a:off x="11345612" y="7946190"/>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6" name="pl40"/>
            <p:cNvSpPr/>
            <p:nvPr/>
          </p:nvSpPr>
          <p:spPr>
            <a:xfrm>
              <a:off x="11345612" y="7333178"/>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7" name="pl41"/>
            <p:cNvSpPr/>
            <p:nvPr/>
          </p:nvSpPr>
          <p:spPr>
            <a:xfrm>
              <a:off x="11345612" y="6720165"/>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8" name="tx42"/>
            <p:cNvSpPr/>
            <p:nvPr/>
          </p:nvSpPr>
          <p:spPr>
            <a:xfrm>
              <a:off x="11443669"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79" name="tx43"/>
            <p:cNvSpPr/>
            <p:nvPr/>
          </p:nvSpPr>
          <p:spPr>
            <a:xfrm>
              <a:off x="11443669" y="8558830"/>
              <a:ext cx="84757" cy="10946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a:t>
              </a:r>
            </a:p>
          </p:txBody>
        </p:sp>
        <p:sp>
          <p:nvSpPr>
            <p:cNvPr id="480" name="tx44"/>
            <p:cNvSpPr/>
            <p:nvPr/>
          </p:nvSpPr>
          <p:spPr>
            <a:xfrm>
              <a:off x="11443669" y="7943883"/>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a:t>
              </a:r>
            </a:p>
          </p:txBody>
        </p:sp>
        <p:sp>
          <p:nvSpPr>
            <p:cNvPr id="481" name="tx45"/>
            <p:cNvSpPr/>
            <p:nvPr/>
          </p:nvSpPr>
          <p:spPr>
            <a:xfrm>
              <a:off x="11443669" y="7330871"/>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a:t>
              </a:r>
            </a:p>
          </p:txBody>
        </p:sp>
        <p:sp>
          <p:nvSpPr>
            <p:cNvPr id="482" name="tx46"/>
            <p:cNvSpPr/>
            <p:nvPr/>
          </p:nvSpPr>
          <p:spPr>
            <a:xfrm>
              <a:off x="11443669" y="6717858"/>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83" name="pl47"/>
            <p:cNvSpPr/>
            <p:nvPr/>
          </p:nvSpPr>
          <p:spPr>
            <a:xfrm>
              <a:off x="734761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4" name="pl48"/>
            <p:cNvSpPr/>
            <p:nvPr/>
          </p:nvSpPr>
          <p:spPr>
            <a:xfrm>
              <a:off x="795336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5" name="pl49"/>
            <p:cNvSpPr/>
            <p:nvPr/>
          </p:nvSpPr>
          <p:spPr>
            <a:xfrm>
              <a:off x="855912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6" name="pl50"/>
            <p:cNvSpPr/>
            <p:nvPr/>
          </p:nvSpPr>
          <p:spPr>
            <a:xfrm>
              <a:off x="916488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7" name="pl51"/>
            <p:cNvSpPr/>
            <p:nvPr/>
          </p:nvSpPr>
          <p:spPr>
            <a:xfrm>
              <a:off x="977064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8" name="pl52"/>
            <p:cNvSpPr/>
            <p:nvPr/>
          </p:nvSpPr>
          <p:spPr>
            <a:xfrm>
              <a:off x="1037639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9" name="pl53"/>
            <p:cNvSpPr/>
            <p:nvPr/>
          </p:nvSpPr>
          <p:spPr>
            <a:xfrm>
              <a:off x="10982157"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0" name="tx54"/>
            <p:cNvSpPr/>
            <p:nvPr/>
          </p:nvSpPr>
          <p:spPr>
            <a:xfrm rot="-2700000">
              <a:off x="7237711"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91" name="tx55"/>
            <p:cNvSpPr/>
            <p:nvPr/>
          </p:nvSpPr>
          <p:spPr>
            <a:xfrm rot="-2700000">
              <a:off x="7803771"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92" name="tx56"/>
            <p:cNvSpPr/>
            <p:nvPr/>
          </p:nvSpPr>
          <p:spPr>
            <a:xfrm rot="-2700000">
              <a:off x="8408871"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93" name="tx57"/>
            <p:cNvSpPr/>
            <p:nvPr/>
          </p:nvSpPr>
          <p:spPr>
            <a:xfrm rot="-2700000">
              <a:off x="8869939"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94" name="tx58"/>
            <p:cNvSpPr/>
            <p:nvPr/>
          </p:nvSpPr>
          <p:spPr>
            <a:xfrm rot="-2700000">
              <a:off x="9475696"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95" name="tx59"/>
            <p:cNvSpPr/>
            <p:nvPr/>
          </p:nvSpPr>
          <p:spPr>
            <a:xfrm rot="-2700000">
              <a:off x="10081428"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496" name="tx60"/>
            <p:cNvSpPr/>
            <p:nvPr/>
          </p:nvSpPr>
          <p:spPr>
            <a:xfrm rot="-2700000">
              <a:off x="10799255"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97" name="tx61"/>
            <p:cNvSpPr/>
            <p:nvPr/>
          </p:nvSpPr>
          <p:spPr>
            <a:xfrm>
              <a:off x="9164883"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498" name="tx62"/>
            <p:cNvSpPr/>
            <p:nvPr/>
          </p:nvSpPr>
          <p:spPr>
            <a:xfrm>
              <a:off x="8347631"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499" name="tx63"/>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500" name="tx64"/>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501" name="rc65"/>
            <p:cNvSpPr/>
            <p:nvPr/>
          </p:nvSpPr>
          <p:spPr>
            <a:xfrm>
              <a:off x="7067995" y="10217410"/>
              <a:ext cx="1051268" cy="182880"/>
            </a:xfrm>
            <a:prstGeom prst="rect">
              <a:avLst/>
            </a:prstGeom>
            <a:solidFill>
              <a:srgbClr val="FFFFFF">
                <a:alpha val="100000"/>
              </a:srgbClr>
            </a:solidFill>
          </p:spPr>
          <p:txBody>
            <a:bodyPr/>
            <a:lstStyle/>
            <a:p/>
          </p:txBody>
        </p:sp>
        <p:sp>
          <p:nvSpPr>
            <p:cNvPr id="502" name="rc66"/>
            <p:cNvSpPr/>
            <p:nvPr/>
          </p:nvSpPr>
          <p:spPr>
            <a:xfrm>
              <a:off x="7067995" y="10217410"/>
              <a:ext cx="182879" cy="182880"/>
            </a:xfrm>
            <a:prstGeom prst="rect">
              <a:avLst/>
            </a:prstGeom>
            <a:solidFill>
              <a:srgbClr val="FFFFFF">
                <a:alpha val="100000"/>
              </a:srgbClr>
            </a:solidFill>
          </p:spPr>
          <p:txBody>
            <a:bodyPr/>
            <a:lstStyle/>
            <a:p/>
          </p:txBody>
        </p:sp>
        <p:sp>
          <p:nvSpPr>
            <p:cNvPr id="503" name="pl67"/>
            <p:cNvSpPr/>
            <p:nvPr/>
          </p:nvSpPr>
          <p:spPr>
            <a:xfrm>
              <a:off x="7086283" y="10308850"/>
              <a:ext cx="146304" cy="0"/>
            </a:xfrm>
            <a:custGeom>
              <a:avLst/>
              <a:pathLst>
                <a:path w="146304" h="0">
                  <a:moveTo>
                    <a:pt x="0" y="0"/>
                  </a:moveTo>
                  <a:lnTo>
                    <a:pt x="146304" y="0"/>
                  </a:lnTo>
                </a:path>
              </a:pathLst>
            </a:custGeom>
            <a:ln w="40651" cap="flat">
              <a:solidFill>
                <a:srgbClr val="000000">
                  <a:alpha val="100000"/>
                </a:srgbClr>
              </a:solidFill>
              <a:prstDash val="solid"/>
              <a:round/>
            </a:ln>
          </p:spPr>
          <p:txBody>
            <a:bodyPr/>
            <a:lstStyle/>
            <a:p/>
          </p:txBody>
        </p:sp>
        <p:sp>
          <p:nvSpPr>
            <p:cNvPr id="504" name="tx68"/>
            <p:cNvSpPr/>
            <p:nvPr/>
          </p:nvSpPr>
          <p:spPr>
            <a:xfrm>
              <a:off x="7358875"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505" name="rc69"/>
            <p:cNvSpPr/>
            <p:nvPr/>
          </p:nvSpPr>
          <p:spPr>
            <a:xfrm>
              <a:off x="8299263" y="10217410"/>
              <a:ext cx="2962509" cy="182880"/>
            </a:xfrm>
            <a:prstGeom prst="rect">
              <a:avLst/>
            </a:prstGeom>
            <a:solidFill>
              <a:srgbClr val="FFFFFF">
                <a:alpha val="100000"/>
              </a:srgbClr>
            </a:solidFill>
          </p:spPr>
          <p:txBody>
            <a:bodyPr/>
            <a:lstStyle/>
            <a:p/>
          </p:txBody>
        </p:sp>
        <p:sp>
          <p:nvSpPr>
            <p:cNvPr id="506" name="rc70"/>
            <p:cNvSpPr/>
            <p:nvPr/>
          </p:nvSpPr>
          <p:spPr>
            <a:xfrm>
              <a:off x="8299263" y="10217410"/>
              <a:ext cx="182880" cy="182880"/>
            </a:xfrm>
            <a:prstGeom prst="rect">
              <a:avLst/>
            </a:prstGeom>
            <a:solidFill>
              <a:srgbClr val="FFFFFF">
                <a:alpha val="100000"/>
              </a:srgbClr>
            </a:solidFill>
          </p:spPr>
          <p:txBody>
            <a:bodyPr/>
            <a:lstStyle/>
            <a:p/>
          </p:txBody>
        </p:sp>
        <p:sp>
          <p:nvSpPr>
            <p:cNvPr id="507" name="rc71"/>
            <p:cNvSpPr/>
            <p:nvPr/>
          </p:nvSpPr>
          <p:spPr>
            <a:xfrm>
              <a:off x="8308263" y="10226410"/>
              <a:ext cx="164879"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08" name="rc72"/>
            <p:cNvSpPr/>
            <p:nvPr/>
          </p:nvSpPr>
          <p:spPr>
            <a:xfrm>
              <a:off x="9225304" y="10217410"/>
              <a:ext cx="182879" cy="182880"/>
            </a:xfrm>
            <a:prstGeom prst="rect">
              <a:avLst/>
            </a:prstGeom>
            <a:solidFill>
              <a:srgbClr val="FFFFFF">
                <a:alpha val="100000"/>
              </a:srgbClr>
            </a:solidFill>
          </p:spPr>
          <p:txBody>
            <a:bodyPr/>
            <a:lstStyle/>
            <a:p/>
          </p:txBody>
        </p:sp>
        <p:sp>
          <p:nvSpPr>
            <p:cNvPr id="509" name="rc73"/>
            <p:cNvSpPr/>
            <p:nvPr/>
          </p:nvSpPr>
          <p:spPr>
            <a:xfrm>
              <a:off x="9234304" y="10226410"/>
              <a:ext cx="164879"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510" name="rc74"/>
            <p:cNvSpPr/>
            <p:nvPr/>
          </p:nvSpPr>
          <p:spPr>
            <a:xfrm>
              <a:off x="10227545" y="10217410"/>
              <a:ext cx="182879" cy="182880"/>
            </a:xfrm>
            <a:prstGeom prst="rect">
              <a:avLst/>
            </a:prstGeom>
            <a:solidFill>
              <a:srgbClr val="FFFFFF">
                <a:alpha val="100000"/>
              </a:srgbClr>
            </a:solidFill>
          </p:spPr>
          <p:txBody>
            <a:bodyPr/>
            <a:lstStyle/>
            <a:p/>
          </p:txBody>
        </p:sp>
        <p:sp>
          <p:nvSpPr>
            <p:cNvPr id="511" name="rc75"/>
            <p:cNvSpPr/>
            <p:nvPr/>
          </p:nvSpPr>
          <p:spPr>
            <a:xfrm>
              <a:off x="10236545" y="10226410"/>
              <a:ext cx="164880"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12" name="tx76"/>
            <p:cNvSpPr/>
            <p:nvPr/>
          </p:nvSpPr>
          <p:spPr>
            <a:xfrm>
              <a:off x="8590143"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13" name="tx77"/>
            <p:cNvSpPr/>
            <p:nvPr/>
          </p:nvSpPr>
          <p:spPr>
            <a:xfrm>
              <a:off x="9516184"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514" name="tx78"/>
            <p:cNvSpPr/>
            <p:nvPr/>
          </p:nvSpPr>
          <p:spPr>
            <a:xfrm>
              <a:off x="10518425"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15" name="tx79"/>
            <p:cNvSpPr/>
            <p:nvPr/>
          </p:nvSpPr>
          <p:spPr>
            <a:xfrm>
              <a:off x="6536585"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16" name=""/>
          <p:cNvGrpSpPr/>
          <p:nvPr/>
        </p:nvGrpSpPr>
        <p:grpSpPr>
          <a:xfrm>
            <a:off x="12527280" y="6217920"/>
            <a:ext cx="5486400" cy="4297680"/>
            <a:chOff x="12527280" y="6217920"/>
            <a:chExt cx="5486400" cy="4297680"/>
          </a:xfrm>
        </p:grpSpPr>
        <p:sp>
          <p:nvSpPr>
            <p:cNvPr id="517"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18"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19"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20"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1"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2"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3"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4"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5"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6"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7"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8"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9"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0"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1" name="pl17"/>
            <p:cNvSpPr/>
            <p:nvPr/>
          </p:nvSpPr>
          <p:spPr>
            <a:xfrm>
              <a:off x="13329440" y="7355072"/>
              <a:ext cx="4502097" cy="512149"/>
            </a:xfrm>
            <a:custGeom>
              <a:avLst/>
              <a:pathLst>
                <a:path w="4502097" h="512149">
                  <a:moveTo>
                    <a:pt x="0" y="435327"/>
                  </a:moveTo>
                  <a:lnTo>
                    <a:pt x="187587" y="435327"/>
                  </a:lnTo>
                  <a:lnTo>
                    <a:pt x="375174" y="435327"/>
                  </a:lnTo>
                  <a:lnTo>
                    <a:pt x="562762" y="435327"/>
                  </a:lnTo>
                  <a:lnTo>
                    <a:pt x="750349" y="435327"/>
                  </a:lnTo>
                  <a:lnTo>
                    <a:pt x="937937" y="435327"/>
                  </a:lnTo>
                  <a:lnTo>
                    <a:pt x="1125524" y="435327"/>
                  </a:lnTo>
                  <a:lnTo>
                    <a:pt x="1313111" y="256074"/>
                  </a:lnTo>
                  <a:lnTo>
                    <a:pt x="1500699" y="128037"/>
                  </a:lnTo>
                  <a:lnTo>
                    <a:pt x="1688286" y="230467"/>
                  </a:lnTo>
                  <a:lnTo>
                    <a:pt x="1875874" y="256074"/>
                  </a:lnTo>
                  <a:lnTo>
                    <a:pt x="2063461" y="0"/>
                  </a:lnTo>
                  <a:lnTo>
                    <a:pt x="2251048" y="25607"/>
                  </a:lnTo>
                  <a:lnTo>
                    <a:pt x="2438636" y="51214"/>
                  </a:lnTo>
                  <a:lnTo>
                    <a:pt x="2626223" y="281682"/>
                  </a:lnTo>
                  <a:lnTo>
                    <a:pt x="2813811" y="102429"/>
                  </a:lnTo>
                  <a:lnTo>
                    <a:pt x="3001398" y="204859"/>
                  </a:lnTo>
                  <a:lnTo>
                    <a:pt x="3188985" y="230467"/>
                  </a:lnTo>
                  <a:lnTo>
                    <a:pt x="3376573" y="332897"/>
                  </a:lnTo>
                  <a:lnTo>
                    <a:pt x="3564160" y="256074"/>
                  </a:lnTo>
                  <a:lnTo>
                    <a:pt x="3751748" y="486542"/>
                  </a:lnTo>
                  <a:lnTo>
                    <a:pt x="3939335" y="204859"/>
                  </a:lnTo>
                  <a:lnTo>
                    <a:pt x="4126923" y="512149"/>
                  </a:lnTo>
                  <a:lnTo>
                    <a:pt x="4314510" y="153644"/>
                  </a:lnTo>
                  <a:lnTo>
                    <a:pt x="4502097" y="384112"/>
                  </a:lnTo>
                </a:path>
              </a:pathLst>
            </a:custGeom>
            <a:ln w="32521" cap="flat">
              <a:solidFill>
                <a:srgbClr val="5EB0E8">
                  <a:alpha val="100000"/>
                </a:srgbClr>
              </a:solidFill>
              <a:prstDash val="solid"/>
              <a:round/>
            </a:ln>
          </p:spPr>
          <p:txBody>
            <a:bodyPr/>
            <a:lstStyle/>
            <a:p/>
          </p:txBody>
        </p:sp>
        <p:sp>
          <p:nvSpPr>
            <p:cNvPr id="532" name="tx18"/>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33" name="tx19"/>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34" name="tx20"/>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35" name="tx21"/>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36" name="tx22"/>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37" name="tx23"/>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38" name="pl24"/>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9" name="pl25"/>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0" name="pl26"/>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1" name="pl27"/>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2" name="pl28"/>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3" name="pl29"/>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4" name="pl30"/>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5" name="pl31"/>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6" name="pl32"/>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7" name="pl33"/>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8" name="pl34"/>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9" name="pl35"/>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0" name="pl36"/>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1" name="pl37"/>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2" name="pl38"/>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3" name="pl39"/>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4" name="pl40"/>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5" name="pl41"/>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6" name="pl42"/>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7" name="pl43"/>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8" name="pl44"/>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9" name="pl45"/>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0" name="pl46"/>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1" name="pl47"/>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2" name="pl48"/>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3" name="pl49"/>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4" name="pl50"/>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5" name="pl51"/>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6" name="pl52"/>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7" name="pl53"/>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8" name="pl54"/>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9" name="tx55"/>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70" name="tx56"/>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71" name="tx57"/>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72" name="tx58"/>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73" name="tx59"/>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74" name="tx60"/>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75" name="tx61"/>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76" name="tx62"/>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77" name="tx63"/>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78" name="tx64"/>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79" name="tx65"/>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80" name="tx66"/>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81" name="tx67"/>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82" name="tx68"/>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83" name="tx69"/>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84" name="tx70"/>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85" name="tx71"/>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86" name="tx72"/>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87" name="tx73"/>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88" name="tx74"/>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89" name="tx75"/>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90" name="tx76"/>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91" name="tx77"/>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92" name="tx78"/>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93" name="tx79"/>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94" name="tx80"/>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95" name="rc81"/>
            <p:cNvSpPr/>
            <p:nvPr/>
          </p:nvSpPr>
          <p:spPr>
            <a:xfrm>
              <a:off x="14005791" y="9941072"/>
              <a:ext cx="3149396" cy="504938"/>
            </a:xfrm>
            <a:prstGeom prst="rect">
              <a:avLst/>
            </a:prstGeom>
            <a:solidFill>
              <a:srgbClr val="FFFFFF">
                <a:alpha val="100000"/>
              </a:srgbClr>
            </a:solidFill>
          </p:spPr>
          <p:txBody>
            <a:bodyPr/>
            <a:lstStyle/>
            <a:p/>
          </p:txBody>
        </p:sp>
        <p:sp>
          <p:nvSpPr>
            <p:cNvPr id="596" name="pl82"/>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97" name="pl83"/>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98" name="tx84"/>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99" name="tx85"/>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600" name="tx86"/>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601" name=""/>
          <p:cNvGrpSpPr/>
          <p:nvPr/>
        </p:nvGrpSpPr>
        <p:grpSpPr>
          <a:xfrm>
            <a:off x="594360" y="6217920"/>
            <a:ext cx="5562295" cy="3045120"/>
            <a:chOff x="594360" y="6217920"/>
            <a:chExt cx="5562295" cy="3045120"/>
          </a:xfrm>
        </p:grpSpPr>
        <p:sp>
          <p:nvSpPr>
            <p:cNvPr id="602" name="rc3"/>
            <p:cNvSpPr/>
            <p:nvPr/>
          </p:nvSpPr>
          <p:spPr>
            <a:xfrm>
              <a:off x="594360" y="6217920"/>
              <a:ext cx="5562295" cy="304511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603" name="rc4"/>
            <p:cNvSpPr/>
            <p:nvPr/>
          </p:nvSpPr>
          <p:spPr>
            <a:xfrm>
              <a:off x="2120743" y="6600903"/>
              <a:ext cx="3966322" cy="1365455"/>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604" name="rc5"/>
            <p:cNvSpPr/>
            <p:nvPr/>
          </p:nvSpPr>
          <p:spPr>
            <a:xfrm>
              <a:off x="2153254" y="6633414"/>
              <a:ext cx="325108" cy="325108"/>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605" name="rc6"/>
            <p:cNvSpPr/>
            <p:nvPr/>
          </p:nvSpPr>
          <p:spPr>
            <a:xfrm>
              <a:off x="2478362" y="6633414"/>
              <a:ext cx="325108" cy="32510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6" name="rc7"/>
            <p:cNvSpPr/>
            <p:nvPr/>
          </p:nvSpPr>
          <p:spPr>
            <a:xfrm>
              <a:off x="2803471" y="6633414"/>
              <a:ext cx="325108" cy="32510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7" name="rc8"/>
            <p:cNvSpPr/>
            <p:nvPr/>
          </p:nvSpPr>
          <p:spPr>
            <a:xfrm>
              <a:off x="3128579" y="6633414"/>
              <a:ext cx="325108" cy="32510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8" name="rc9"/>
            <p:cNvSpPr/>
            <p:nvPr/>
          </p:nvSpPr>
          <p:spPr>
            <a:xfrm>
              <a:off x="3453688" y="6633414"/>
              <a:ext cx="325108" cy="32510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9" name="rc10"/>
            <p:cNvSpPr/>
            <p:nvPr/>
          </p:nvSpPr>
          <p:spPr>
            <a:xfrm>
              <a:off x="3778796" y="6633414"/>
              <a:ext cx="325108" cy="32510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0" name="rc11"/>
            <p:cNvSpPr/>
            <p:nvPr/>
          </p:nvSpPr>
          <p:spPr>
            <a:xfrm>
              <a:off x="4103904" y="6633414"/>
              <a:ext cx="325108" cy="32510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1" name="rc12"/>
            <p:cNvSpPr/>
            <p:nvPr/>
          </p:nvSpPr>
          <p:spPr>
            <a:xfrm>
              <a:off x="4429013" y="6633414"/>
              <a:ext cx="325108" cy="32510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2" name="rc13"/>
            <p:cNvSpPr/>
            <p:nvPr/>
          </p:nvSpPr>
          <p:spPr>
            <a:xfrm>
              <a:off x="4754121" y="6633414"/>
              <a:ext cx="325108" cy="32510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3" name="rc14"/>
            <p:cNvSpPr/>
            <p:nvPr/>
          </p:nvSpPr>
          <p:spPr>
            <a:xfrm>
              <a:off x="5079230" y="6633414"/>
              <a:ext cx="325108" cy="32510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4" name="rc15"/>
            <p:cNvSpPr/>
            <p:nvPr/>
          </p:nvSpPr>
          <p:spPr>
            <a:xfrm>
              <a:off x="5404338" y="6633414"/>
              <a:ext cx="325108" cy="32510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15" name="rc16"/>
            <p:cNvSpPr/>
            <p:nvPr/>
          </p:nvSpPr>
          <p:spPr>
            <a:xfrm>
              <a:off x="5729446" y="6633414"/>
              <a:ext cx="325108" cy="32510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16" name="rc17"/>
            <p:cNvSpPr/>
            <p:nvPr/>
          </p:nvSpPr>
          <p:spPr>
            <a:xfrm>
              <a:off x="2153254" y="6958522"/>
              <a:ext cx="325108" cy="32510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7" name="rc18"/>
            <p:cNvSpPr/>
            <p:nvPr/>
          </p:nvSpPr>
          <p:spPr>
            <a:xfrm>
              <a:off x="2478362" y="6958522"/>
              <a:ext cx="325108" cy="32510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8" name="rc19"/>
            <p:cNvSpPr/>
            <p:nvPr/>
          </p:nvSpPr>
          <p:spPr>
            <a:xfrm>
              <a:off x="2803471" y="6958522"/>
              <a:ext cx="325108" cy="32510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19" name="rc20"/>
            <p:cNvSpPr/>
            <p:nvPr/>
          </p:nvSpPr>
          <p:spPr>
            <a:xfrm>
              <a:off x="3128579" y="6958522"/>
              <a:ext cx="325108" cy="32510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0" name="rc21"/>
            <p:cNvSpPr/>
            <p:nvPr/>
          </p:nvSpPr>
          <p:spPr>
            <a:xfrm>
              <a:off x="3453688" y="6958522"/>
              <a:ext cx="325108" cy="32510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1" name="rc22"/>
            <p:cNvSpPr/>
            <p:nvPr/>
          </p:nvSpPr>
          <p:spPr>
            <a:xfrm>
              <a:off x="3778796" y="6958522"/>
              <a:ext cx="325108" cy="32510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2" name="rc23"/>
            <p:cNvSpPr/>
            <p:nvPr/>
          </p:nvSpPr>
          <p:spPr>
            <a:xfrm>
              <a:off x="4103904" y="6958522"/>
              <a:ext cx="325108" cy="32510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3" name="rc24"/>
            <p:cNvSpPr/>
            <p:nvPr/>
          </p:nvSpPr>
          <p:spPr>
            <a:xfrm>
              <a:off x="4429013" y="6958522"/>
              <a:ext cx="325108" cy="32510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24" name="rc25"/>
            <p:cNvSpPr/>
            <p:nvPr/>
          </p:nvSpPr>
          <p:spPr>
            <a:xfrm>
              <a:off x="4754121" y="6958522"/>
              <a:ext cx="325108" cy="32510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5" name="rc26"/>
            <p:cNvSpPr/>
            <p:nvPr/>
          </p:nvSpPr>
          <p:spPr>
            <a:xfrm>
              <a:off x="5079230" y="6958522"/>
              <a:ext cx="325108" cy="32510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6" name="rc27"/>
            <p:cNvSpPr/>
            <p:nvPr/>
          </p:nvSpPr>
          <p:spPr>
            <a:xfrm>
              <a:off x="5404338" y="6958522"/>
              <a:ext cx="325108" cy="32510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7" name="rc28"/>
            <p:cNvSpPr/>
            <p:nvPr/>
          </p:nvSpPr>
          <p:spPr>
            <a:xfrm>
              <a:off x="5729446" y="6958522"/>
              <a:ext cx="325108" cy="32510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8" name="rc29"/>
            <p:cNvSpPr/>
            <p:nvPr/>
          </p:nvSpPr>
          <p:spPr>
            <a:xfrm>
              <a:off x="2153254" y="7283631"/>
              <a:ext cx="325108" cy="32510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29" name="rc30"/>
            <p:cNvSpPr/>
            <p:nvPr/>
          </p:nvSpPr>
          <p:spPr>
            <a:xfrm>
              <a:off x="2478362" y="7283631"/>
              <a:ext cx="325108" cy="32510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0" name="rc31"/>
            <p:cNvSpPr/>
            <p:nvPr/>
          </p:nvSpPr>
          <p:spPr>
            <a:xfrm>
              <a:off x="2803471" y="7283631"/>
              <a:ext cx="325108" cy="32510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1" name="rc32"/>
            <p:cNvSpPr/>
            <p:nvPr/>
          </p:nvSpPr>
          <p:spPr>
            <a:xfrm>
              <a:off x="3128579" y="7283631"/>
              <a:ext cx="325108" cy="32510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2" name="rc33"/>
            <p:cNvSpPr/>
            <p:nvPr/>
          </p:nvSpPr>
          <p:spPr>
            <a:xfrm>
              <a:off x="3453688" y="7283631"/>
              <a:ext cx="325108" cy="32510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3" name="rc34"/>
            <p:cNvSpPr/>
            <p:nvPr/>
          </p:nvSpPr>
          <p:spPr>
            <a:xfrm>
              <a:off x="3778796" y="7283631"/>
              <a:ext cx="325108" cy="32510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4" name="rc35"/>
            <p:cNvSpPr/>
            <p:nvPr/>
          </p:nvSpPr>
          <p:spPr>
            <a:xfrm>
              <a:off x="4103904" y="7283631"/>
              <a:ext cx="325108" cy="32510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5" name="rc36"/>
            <p:cNvSpPr/>
            <p:nvPr/>
          </p:nvSpPr>
          <p:spPr>
            <a:xfrm>
              <a:off x="4429013" y="7283631"/>
              <a:ext cx="325108" cy="32510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6" name="rc37"/>
            <p:cNvSpPr/>
            <p:nvPr/>
          </p:nvSpPr>
          <p:spPr>
            <a:xfrm>
              <a:off x="4754121" y="7283631"/>
              <a:ext cx="325108" cy="32510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7" name="rc38"/>
            <p:cNvSpPr/>
            <p:nvPr/>
          </p:nvSpPr>
          <p:spPr>
            <a:xfrm>
              <a:off x="5079230" y="7283631"/>
              <a:ext cx="325108" cy="32510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8" name="rc39"/>
            <p:cNvSpPr/>
            <p:nvPr/>
          </p:nvSpPr>
          <p:spPr>
            <a:xfrm>
              <a:off x="5404338" y="7283631"/>
              <a:ext cx="325108" cy="32510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9" name="rc40"/>
            <p:cNvSpPr/>
            <p:nvPr/>
          </p:nvSpPr>
          <p:spPr>
            <a:xfrm>
              <a:off x="5729446" y="7283631"/>
              <a:ext cx="325108" cy="32510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0" name="rc41"/>
            <p:cNvSpPr/>
            <p:nvPr/>
          </p:nvSpPr>
          <p:spPr>
            <a:xfrm>
              <a:off x="2153254" y="7608739"/>
              <a:ext cx="325108" cy="32510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1" name="rc42"/>
            <p:cNvSpPr/>
            <p:nvPr/>
          </p:nvSpPr>
          <p:spPr>
            <a:xfrm>
              <a:off x="2478362" y="7608739"/>
              <a:ext cx="325108" cy="32510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2" name="rc43"/>
            <p:cNvSpPr/>
            <p:nvPr/>
          </p:nvSpPr>
          <p:spPr>
            <a:xfrm>
              <a:off x="2803471" y="7608739"/>
              <a:ext cx="325108" cy="32510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3" name="rc44"/>
            <p:cNvSpPr/>
            <p:nvPr/>
          </p:nvSpPr>
          <p:spPr>
            <a:xfrm>
              <a:off x="3128579" y="7608739"/>
              <a:ext cx="325108" cy="32510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4" name="rc45"/>
            <p:cNvSpPr/>
            <p:nvPr/>
          </p:nvSpPr>
          <p:spPr>
            <a:xfrm>
              <a:off x="3453688" y="7608739"/>
              <a:ext cx="325108" cy="32510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5" name="rc46"/>
            <p:cNvSpPr/>
            <p:nvPr/>
          </p:nvSpPr>
          <p:spPr>
            <a:xfrm>
              <a:off x="3778796" y="7608739"/>
              <a:ext cx="325108" cy="32510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46" name="rc47"/>
            <p:cNvSpPr/>
            <p:nvPr/>
          </p:nvSpPr>
          <p:spPr>
            <a:xfrm>
              <a:off x="4103904" y="7608739"/>
              <a:ext cx="325108" cy="32510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7" name="rc48"/>
            <p:cNvSpPr/>
            <p:nvPr/>
          </p:nvSpPr>
          <p:spPr>
            <a:xfrm>
              <a:off x="4429013" y="7608739"/>
              <a:ext cx="325108" cy="32510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8" name="rc49"/>
            <p:cNvSpPr/>
            <p:nvPr/>
          </p:nvSpPr>
          <p:spPr>
            <a:xfrm>
              <a:off x="4754121" y="7608739"/>
              <a:ext cx="325108" cy="32510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9" name="rc50"/>
            <p:cNvSpPr/>
            <p:nvPr/>
          </p:nvSpPr>
          <p:spPr>
            <a:xfrm>
              <a:off x="5079230" y="7608739"/>
              <a:ext cx="325108" cy="32510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0" name="rc51"/>
            <p:cNvSpPr/>
            <p:nvPr/>
          </p:nvSpPr>
          <p:spPr>
            <a:xfrm>
              <a:off x="5404338" y="7608739"/>
              <a:ext cx="325108" cy="32510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1" name="rc52"/>
            <p:cNvSpPr/>
            <p:nvPr/>
          </p:nvSpPr>
          <p:spPr>
            <a:xfrm>
              <a:off x="5729446" y="7608739"/>
              <a:ext cx="325108" cy="32510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2" name="tx53"/>
            <p:cNvSpPr/>
            <p:nvPr/>
          </p:nvSpPr>
          <p:spPr>
            <a:xfrm>
              <a:off x="663949" y="7712953"/>
              <a:ext cx="1295474"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MOYEN-OGOOUE</a:t>
              </a:r>
            </a:p>
          </p:txBody>
        </p:sp>
        <p:sp>
          <p:nvSpPr>
            <p:cNvPr id="653" name="tx54"/>
            <p:cNvSpPr/>
            <p:nvPr/>
          </p:nvSpPr>
          <p:spPr>
            <a:xfrm>
              <a:off x="918073" y="7387844"/>
              <a:ext cx="1041350"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WOLEU-NTEM</a:t>
              </a:r>
            </a:p>
          </p:txBody>
        </p:sp>
        <p:sp>
          <p:nvSpPr>
            <p:cNvPr id="654" name="tx55"/>
            <p:cNvSpPr/>
            <p:nvPr/>
          </p:nvSpPr>
          <p:spPr>
            <a:xfrm>
              <a:off x="1248173" y="7062736"/>
              <a:ext cx="711249"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NGOUNIE</a:t>
              </a:r>
            </a:p>
          </p:txBody>
        </p:sp>
        <p:sp>
          <p:nvSpPr>
            <p:cNvPr id="655" name="tx56"/>
            <p:cNvSpPr/>
            <p:nvPr/>
          </p:nvSpPr>
          <p:spPr>
            <a:xfrm>
              <a:off x="1103810" y="6741422"/>
              <a:ext cx="855612"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LIBREVILLE</a:t>
              </a:r>
            </a:p>
          </p:txBody>
        </p:sp>
        <p:sp>
          <p:nvSpPr>
            <p:cNvPr id="656" name="tx57"/>
            <p:cNvSpPr/>
            <p:nvPr/>
          </p:nvSpPr>
          <p:spPr>
            <a:xfrm rot="-2700000">
              <a:off x="1876173" y="8282169"/>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657" name="tx58"/>
            <p:cNvSpPr/>
            <p:nvPr/>
          </p:nvSpPr>
          <p:spPr>
            <a:xfrm rot="-2700000">
              <a:off x="2201281" y="8282169"/>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658" name="tx59"/>
            <p:cNvSpPr/>
            <p:nvPr/>
          </p:nvSpPr>
          <p:spPr>
            <a:xfrm rot="-2700000">
              <a:off x="2526390" y="8282169"/>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659" name="tx60"/>
            <p:cNvSpPr/>
            <p:nvPr/>
          </p:nvSpPr>
          <p:spPr>
            <a:xfrm rot="-2700000">
              <a:off x="2851498" y="8282169"/>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660" name="tx61"/>
            <p:cNvSpPr/>
            <p:nvPr/>
          </p:nvSpPr>
          <p:spPr>
            <a:xfrm rot="-2700000">
              <a:off x="3176607" y="8282169"/>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661" name="tx62"/>
            <p:cNvSpPr/>
            <p:nvPr/>
          </p:nvSpPr>
          <p:spPr>
            <a:xfrm rot="-2700000">
              <a:off x="3501715" y="8282169"/>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662" name="tx63"/>
            <p:cNvSpPr/>
            <p:nvPr/>
          </p:nvSpPr>
          <p:spPr>
            <a:xfrm rot="-2700000">
              <a:off x="3826823" y="8282169"/>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663" name="tx64"/>
            <p:cNvSpPr/>
            <p:nvPr/>
          </p:nvSpPr>
          <p:spPr>
            <a:xfrm rot="-2700000">
              <a:off x="4151932" y="8282169"/>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664" name="tx65"/>
            <p:cNvSpPr/>
            <p:nvPr/>
          </p:nvSpPr>
          <p:spPr>
            <a:xfrm rot="-2700000">
              <a:off x="4477040" y="8282169"/>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665" name="tx66"/>
            <p:cNvSpPr/>
            <p:nvPr/>
          </p:nvSpPr>
          <p:spPr>
            <a:xfrm rot="-2700000">
              <a:off x="4802122" y="8282106"/>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666" name="tx67"/>
            <p:cNvSpPr/>
            <p:nvPr/>
          </p:nvSpPr>
          <p:spPr>
            <a:xfrm rot="-2700000">
              <a:off x="5127257" y="8282169"/>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667" name="tx68"/>
            <p:cNvSpPr/>
            <p:nvPr/>
          </p:nvSpPr>
          <p:spPr>
            <a:xfrm rot="-2700000">
              <a:off x="5452365" y="8282169"/>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668" name="pic69"/>
            <p:cNvPicPr/>
            <p:nvPr/>
          </p:nvPicPr>
          <p:blipFill>
            <a:blip r:embed="rId2" cstate="print"/>
            <a:stretch>
              <a:fillRect/>
            </a:stretch>
          </p:blipFill>
          <p:spPr>
            <a:xfrm>
              <a:off x="3023904" y="8777673"/>
              <a:ext cx="2160000" cy="144000"/>
            </a:xfrm>
            <a:prstGeom prst="rect">
              <a:avLst/>
            </a:prstGeom>
          </p:spPr>
        </p:pic>
        <p:sp>
          <p:nvSpPr>
            <p:cNvPr id="669" name="pl70"/>
            <p:cNvSpPr/>
            <p:nvPr/>
          </p:nvSpPr>
          <p:spPr>
            <a:xfrm>
              <a:off x="3027504" y="8877782"/>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70" name="pl71"/>
            <p:cNvSpPr/>
            <p:nvPr/>
          </p:nvSpPr>
          <p:spPr>
            <a:xfrm>
              <a:off x="3027504" y="8877782"/>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71" name="pl72"/>
            <p:cNvSpPr/>
            <p:nvPr/>
          </p:nvSpPr>
          <p:spPr>
            <a:xfrm>
              <a:off x="3027504" y="8877782"/>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72" name="pl73"/>
            <p:cNvSpPr/>
            <p:nvPr/>
          </p:nvSpPr>
          <p:spPr>
            <a:xfrm>
              <a:off x="5180304" y="8877782"/>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73" name="pl74"/>
            <p:cNvSpPr/>
            <p:nvPr/>
          </p:nvSpPr>
          <p:spPr>
            <a:xfrm>
              <a:off x="5180304" y="8877782"/>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74" name="pl75"/>
            <p:cNvSpPr/>
            <p:nvPr/>
          </p:nvSpPr>
          <p:spPr>
            <a:xfrm>
              <a:off x="5180304" y="8877782"/>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75" name="pl76"/>
            <p:cNvSpPr/>
            <p:nvPr/>
          </p:nvSpPr>
          <p:spPr>
            <a:xfrm>
              <a:off x="3027504" y="8777673"/>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76" name="pl77"/>
            <p:cNvSpPr/>
            <p:nvPr/>
          </p:nvSpPr>
          <p:spPr>
            <a:xfrm>
              <a:off x="3027504" y="8777673"/>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77" name="pl78"/>
            <p:cNvSpPr/>
            <p:nvPr/>
          </p:nvSpPr>
          <p:spPr>
            <a:xfrm>
              <a:off x="3027504" y="8777673"/>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78" name="pl79"/>
            <p:cNvSpPr/>
            <p:nvPr/>
          </p:nvSpPr>
          <p:spPr>
            <a:xfrm>
              <a:off x="5180304" y="8777673"/>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79" name="pl80"/>
            <p:cNvSpPr/>
            <p:nvPr/>
          </p:nvSpPr>
          <p:spPr>
            <a:xfrm>
              <a:off x="5180304" y="8777673"/>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80" name="pl81"/>
            <p:cNvSpPr/>
            <p:nvPr/>
          </p:nvSpPr>
          <p:spPr>
            <a:xfrm>
              <a:off x="5180304" y="8777673"/>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81" name="tx82"/>
            <p:cNvSpPr/>
            <p:nvPr/>
          </p:nvSpPr>
          <p:spPr>
            <a:xfrm>
              <a:off x="2992189" y="8990890"/>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a:t>
              </a:r>
            </a:p>
          </p:txBody>
        </p:sp>
        <p:sp>
          <p:nvSpPr>
            <p:cNvPr id="682" name="tx83"/>
            <p:cNvSpPr/>
            <p:nvPr/>
          </p:nvSpPr>
          <p:spPr>
            <a:xfrm>
              <a:off x="2992189" y="8990890"/>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a:t>
              </a:r>
            </a:p>
          </p:txBody>
        </p:sp>
        <p:sp>
          <p:nvSpPr>
            <p:cNvPr id="683" name="tx84"/>
            <p:cNvSpPr/>
            <p:nvPr/>
          </p:nvSpPr>
          <p:spPr>
            <a:xfrm>
              <a:off x="2992189" y="8990890"/>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a:t>
              </a:r>
            </a:p>
          </p:txBody>
        </p:sp>
        <p:sp>
          <p:nvSpPr>
            <p:cNvPr id="684" name="tx85"/>
            <p:cNvSpPr/>
            <p:nvPr/>
          </p:nvSpPr>
          <p:spPr>
            <a:xfrm>
              <a:off x="5144989" y="8990890"/>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a:t>
              </a:r>
            </a:p>
          </p:txBody>
        </p:sp>
        <p:sp>
          <p:nvSpPr>
            <p:cNvPr id="685" name="tx86"/>
            <p:cNvSpPr/>
            <p:nvPr/>
          </p:nvSpPr>
          <p:spPr>
            <a:xfrm>
              <a:off x="5144989" y="8990890"/>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a:t>
              </a:r>
            </a:p>
          </p:txBody>
        </p:sp>
        <p:sp>
          <p:nvSpPr>
            <p:cNvPr id="686" name="tx87"/>
            <p:cNvSpPr/>
            <p:nvPr/>
          </p:nvSpPr>
          <p:spPr>
            <a:xfrm>
              <a:off x="5144989" y="8990890"/>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a:t>
              </a:r>
            </a:p>
          </p:txBody>
        </p:sp>
        <p:sp>
          <p:nvSpPr>
            <p:cNvPr id="687" name="tx88"/>
            <p:cNvSpPr/>
            <p:nvPr/>
          </p:nvSpPr>
          <p:spPr>
            <a:xfrm>
              <a:off x="1187650" y="6335300"/>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688"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689"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690"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Gambia</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3214267" cy="3131794"/>
            </a:xfrm>
            <a:prstGeom prst="rect">
              <a:avLst/>
            </a:prstGeom>
            <a:solidFill>
              <a:srgbClr val="FFFFFF">
                <a:alpha val="100000"/>
              </a:srgbClr>
            </a:solidFill>
          </p:spPr>
          <p:txBody>
            <a:bodyPr/>
            <a:lstStyle/>
            <a:p/>
          </p:txBody>
        </p:sp>
        <p:sp>
          <p:nvSpPr>
            <p:cNvPr id="7" name="pl6"/>
            <p:cNvSpPr/>
            <p:nvPr/>
          </p:nvSpPr>
          <p:spPr>
            <a:xfrm>
              <a:off x="1899869" y="498041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8" name="pl7"/>
            <p:cNvSpPr/>
            <p:nvPr/>
          </p:nvSpPr>
          <p:spPr>
            <a:xfrm>
              <a:off x="1899869" y="437052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9" name="pl8"/>
            <p:cNvSpPr/>
            <p:nvPr/>
          </p:nvSpPr>
          <p:spPr>
            <a:xfrm>
              <a:off x="1899869" y="376062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 name="pl9"/>
            <p:cNvSpPr/>
            <p:nvPr/>
          </p:nvSpPr>
          <p:spPr>
            <a:xfrm>
              <a:off x="1899869" y="315073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1" name="pl10"/>
            <p:cNvSpPr/>
            <p:nvPr/>
          </p:nvSpPr>
          <p:spPr>
            <a:xfrm>
              <a:off x="1899869" y="254084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 name="pl11"/>
            <p:cNvSpPr/>
            <p:nvPr/>
          </p:nvSpPr>
          <p:spPr>
            <a:xfrm>
              <a:off x="189986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 name="pl12"/>
            <p:cNvSpPr/>
            <p:nvPr/>
          </p:nvSpPr>
          <p:spPr>
            <a:xfrm>
              <a:off x="1899869" y="467546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 name="pl13"/>
            <p:cNvSpPr/>
            <p:nvPr/>
          </p:nvSpPr>
          <p:spPr>
            <a:xfrm>
              <a:off x="1899869" y="406557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5" name="pl14"/>
            <p:cNvSpPr/>
            <p:nvPr/>
          </p:nvSpPr>
          <p:spPr>
            <a:xfrm>
              <a:off x="1899869" y="345568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6" name="pl15"/>
            <p:cNvSpPr/>
            <p:nvPr/>
          </p:nvSpPr>
          <p:spPr>
            <a:xfrm>
              <a:off x="1899869" y="284579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7" name="pl16"/>
            <p:cNvSpPr/>
            <p:nvPr/>
          </p:nvSpPr>
          <p:spPr>
            <a:xfrm>
              <a:off x="1899869" y="223589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8" name="rc17"/>
            <p:cNvSpPr/>
            <p:nvPr/>
          </p:nvSpPr>
          <p:spPr>
            <a:xfrm>
              <a:off x="1939388" y="5224369"/>
              <a:ext cx="237118" cy="6098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 name="rc18"/>
            <p:cNvSpPr/>
            <p:nvPr/>
          </p:nvSpPr>
          <p:spPr>
            <a:xfrm>
              <a:off x="1939388" y="522436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 name="rc19"/>
            <p:cNvSpPr/>
            <p:nvPr/>
          </p:nvSpPr>
          <p:spPr>
            <a:xfrm>
              <a:off x="1939388" y="522436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 name="rc20"/>
            <p:cNvSpPr/>
            <p:nvPr/>
          </p:nvSpPr>
          <p:spPr>
            <a:xfrm>
              <a:off x="1939388" y="5193874"/>
              <a:ext cx="237118" cy="3049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 name="rc21"/>
            <p:cNvSpPr/>
            <p:nvPr/>
          </p:nvSpPr>
          <p:spPr>
            <a:xfrm>
              <a:off x="2202853" y="4705961"/>
              <a:ext cx="237118" cy="57939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 name="rc22"/>
            <p:cNvSpPr/>
            <p:nvPr/>
          </p:nvSpPr>
          <p:spPr>
            <a:xfrm>
              <a:off x="2202853" y="4644971"/>
              <a:ext cx="237118" cy="6098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 name="rc23"/>
            <p:cNvSpPr/>
            <p:nvPr/>
          </p:nvSpPr>
          <p:spPr>
            <a:xfrm>
              <a:off x="2202853" y="4401015"/>
              <a:ext cx="237118" cy="24395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 name="rc24"/>
            <p:cNvSpPr/>
            <p:nvPr/>
          </p:nvSpPr>
          <p:spPr>
            <a:xfrm>
              <a:off x="2202853" y="3730134"/>
              <a:ext cx="237118" cy="67088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 name="rc25"/>
            <p:cNvSpPr/>
            <p:nvPr/>
          </p:nvSpPr>
          <p:spPr>
            <a:xfrm>
              <a:off x="246631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 name="rc26"/>
            <p:cNvSpPr/>
            <p:nvPr/>
          </p:nvSpPr>
          <p:spPr>
            <a:xfrm>
              <a:off x="246631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 name="rc27"/>
            <p:cNvSpPr/>
            <p:nvPr/>
          </p:nvSpPr>
          <p:spPr>
            <a:xfrm>
              <a:off x="2466318" y="3821617"/>
              <a:ext cx="237118" cy="146374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 name="rc28"/>
            <p:cNvSpPr/>
            <p:nvPr/>
          </p:nvSpPr>
          <p:spPr>
            <a:xfrm>
              <a:off x="2466318" y="3211726"/>
              <a:ext cx="237118" cy="60989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0" name="rc29"/>
            <p:cNvSpPr/>
            <p:nvPr/>
          </p:nvSpPr>
          <p:spPr>
            <a:xfrm>
              <a:off x="2729782" y="5224369"/>
              <a:ext cx="237118" cy="6098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1" name="rc30"/>
            <p:cNvSpPr/>
            <p:nvPr/>
          </p:nvSpPr>
          <p:spPr>
            <a:xfrm>
              <a:off x="2729782" y="522436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2" name="rc31"/>
            <p:cNvSpPr/>
            <p:nvPr/>
          </p:nvSpPr>
          <p:spPr>
            <a:xfrm>
              <a:off x="2729782" y="5010906"/>
              <a:ext cx="237118" cy="21346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3" name="rc32"/>
            <p:cNvSpPr/>
            <p:nvPr/>
          </p:nvSpPr>
          <p:spPr>
            <a:xfrm>
              <a:off x="2729782" y="4980412"/>
              <a:ext cx="237118" cy="3049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4" name="rc33"/>
            <p:cNvSpPr/>
            <p:nvPr/>
          </p:nvSpPr>
          <p:spPr>
            <a:xfrm>
              <a:off x="299324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5" name="rc34"/>
            <p:cNvSpPr/>
            <p:nvPr/>
          </p:nvSpPr>
          <p:spPr>
            <a:xfrm>
              <a:off x="2993247" y="5254863"/>
              <a:ext cx="237118" cy="3049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6" name="rc35"/>
            <p:cNvSpPr/>
            <p:nvPr/>
          </p:nvSpPr>
          <p:spPr>
            <a:xfrm>
              <a:off x="2993247" y="5132885"/>
              <a:ext cx="237118" cy="12197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7" name="rc36"/>
            <p:cNvSpPr/>
            <p:nvPr/>
          </p:nvSpPr>
          <p:spPr>
            <a:xfrm>
              <a:off x="2993247" y="5071896"/>
              <a:ext cx="237118" cy="609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8" name="rc37"/>
            <p:cNvSpPr/>
            <p:nvPr/>
          </p:nvSpPr>
          <p:spPr>
            <a:xfrm>
              <a:off x="352017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9" name="rc38"/>
            <p:cNvSpPr/>
            <p:nvPr/>
          </p:nvSpPr>
          <p:spPr>
            <a:xfrm>
              <a:off x="352017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 name="rc39"/>
            <p:cNvSpPr/>
            <p:nvPr/>
          </p:nvSpPr>
          <p:spPr>
            <a:xfrm>
              <a:off x="352017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1" name="rc40"/>
            <p:cNvSpPr/>
            <p:nvPr/>
          </p:nvSpPr>
          <p:spPr>
            <a:xfrm>
              <a:off x="3520176" y="5254863"/>
              <a:ext cx="237118" cy="3049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 name="rc41"/>
            <p:cNvSpPr/>
            <p:nvPr/>
          </p:nvSpPr>
          <p:spPr>
            <a:xfrm>
              <a:off x="3783640" y="5132885"/>
              <a:ext cx="237118" cy="1524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3" name="rc42"/>
            <p:cNvSpPr/>
            <p:nvPr/>
          </p:nvSpPr>
          <p:spPr>
            <a:xfrm>
              <a:off x="3783640" y="513288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 name="rc43"/>
            <p:cNvSpPr/>
            <p:nvPr/>
          </p:nvSpPr>
          <p:spPr>
            <a:xfrm>
              <a:off x="3783640" y="5102390"/>
              <a:ext cx="237118" cy="3049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5" name="rc44"/>
            <p:cNvSpPr/>
            <p:nvPr/>
          </p:nvSpPr>
          <p:spPr>
            <a:xfrm>
              <a:off x="3783640" y="5041401"/>
              <a:ext cx="237118" cy="609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6" name="rc45"/>
            <p:cNvSpPr/>
            <p:nvPr/>
          </p:nvSpPr>
          <p:spPr>
            <a:xfrm>
              <a:off x="4047105" y="5193874"/>
              <a:ext cx="237118" cy="9148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7" name="rc46"/>
            <p:cNvSpPr/>
            <p:nvPr/>
          </p:nvSpPr>
          <p:spPr>
            <a:xfrm>
              <a:off x="4047105" y="5163379"/>
              <a:ext cx="237118" cy="3049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 name="rc47"/>
            <p:cNvSpPr/>
            <p:nvPr/>
          </p:nvSpPr>
          <p:spPr>
            <a:xfrm>
              <a:off x="4047105" y="5132885"/>
              <a:ext cx="237118" cy="3049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9" name="rc48"/>
            <p:cNvSpPr/>
            <p:nvPr/>
          </p:nvSpPr>
          <p:spPr>
            <a:xfrm>
              <a:off x="4047105" y="4949917"/>
              <a:ext cx="237118" cy="1829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0" name="rc49"/>
            <p:cNvSpPr/>
            <p:nvPr/>
          </p:nvSpPr>
          <p:spPr>
            <a:xfrm>
              <a:off x="4310570" y="5041401"/>
              <a:ext cx="237118" cy="24395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1" name="rc50"/>
            <p:cNvSpPr/>
            <p:nvPr/>
          </p:nvSpPr>
          <p:spPr>
            <a:xfrm>
              <a:off x="4310570" y="504140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2" name="rc51"/>
            <p:cNvSpPr/>
            <p:nvPr/>
          </p:nvSpPr>
          <p:spPr>
            <a:xfrm>
              <a:off x="4310570" y="504140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3" name="rc52"/>
            <p:cNvSpPr/>
            <p:nvPr/>
          </p:nvSpPr>
          <p:spPr>
            <a:xfrm>
              <a:off x="4310570" y="4614477"/>
              <a:ext cx="237118" cy="4269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4" name="rc53"/>
            <p:cNvSpPr/>
            <p:nvPr/>
          </p:nvSpPr>
          <p:spPr>
            <a:xfrm>
              <a:off x="4574034" y="5193874"/>
              <a:ext cx="237118" cy="9148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5" name="rc54"/>
            <p:cNvSpPr/>
            <p:nvPr/>
          </p:nvSpPr>
          <p:spPr>
            <a:xfrm>
              <a:off x="4574034" y="519387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6" name="rc55"/>
            <p:cNvSpPr/>
            <p:nvPr/>
          </p:nvSpPr>
          <p:spPr>
            <a:xfrm>
              <a:off x="4574034" y="5071896"/>
              <a:ext cx="237118" cy="12197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7" name="rc56"/>
            <p:cNvSpPr/>
            <p:nvPr/>
          </p:nvSpPr>
          <p:spPr>
            <a:xfrm>
              <a:off x="4574034" y="5010906"/>
              <a:ext cx="237118" cy="609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8" name="rc57"/>
            <p:cNvSpPr/>
            <p:nvPr/>
          </p:nvSpPr>
          <p:spPr>
            <a:xfrm>
              <a:off x="4837499" y="5254863"/>
              <a:ext cx="237118" cy="304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9" name="rc58"/>
            <p:cNvSpPr/>
            <p:nvPr/>
          </p:nvSpPr>
          <p:spPr>
            <a:xfrm>
              <a:off x="4837499" y="525486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0" name="rc59"/>
            <p:cNvSpPr/>
            <p:nvPr/>
          </p:nvSpPr>
          <p:spPr>
            <a:xfrm>
              <a:off x="4837499" y="5041401"/>
              <a:ext cx="237118" cy="21346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1" name="rc60"/>
            <p:cNvSpPr/>
            <p:nvPr/>
          </p:nvSpPr>
          <p:spPr>
            <a:xfrm>
              <a:off x="4837499" y="4980412"/>
              <a:ext cx="237118" cy="609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2" name="pg61"/>
            <p:cNvSpPr/>
            <p:nvPr/>
          </p:nvSpPr>
          <p:spPr>
            <a:xfrm>
              <a:off x="2654282"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3" name="tx62"/>
            <p:cNvSpPr/>
            <p:nvPr/>
          </p:nvSpPr>
          <p:spPr>
            <a:xfrm>
              <a:off x="2779165"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127 case(s)</a:t>
              </a:r>
            </a:p>
          </p:txBody>
        </p:sp>
        <p:sp>
          <p:nvSpPr>
            <p:cNvPr id="64" name="pg63"/>
            <p:cNvSpPr/>
            <p:nvPr/>
          </p:nvSpPr>
          <p:spPr>
            <a:xfrm>
              <a:off x="2892915" y="2394471"/>
              <a:ext cx="1228175" cy="311602"/>
            </a:xfrm>
            <a:custGeom>
              <a:avLst/>
              <a:pathLst>
                <a:path w="1228175" h="311602">
                  <a:moveTo>
                    <a:pt x="26017" y="311602"/>
                  </a:moveTo>
                  <a:lnTo>
                    <a:pt x="1202157" y="311602"/>
                  </a:lnTo>
                  <a:lnTo>
                    <a:pt x="1201110" y="311581"/>
                  </a:lnTo>
                  <a:lnTo>
                    <a:pt x="1205293" y="311412"/>
                  </a:lnTo>
                  <a:lnTo>
                    <a:pt x="1209396" y="310575"/>
                  </a:lnTo>
                  <a:lnTo>
                    <a:pt x="1213311" y="309090"/>
                  </a:lnTo>
                  <a:lnTo>
                    <a:pt x="1216937" y="306996"/>
                  </a:lnTo>
                  <a:lnTo>
                    <a:pt x="1220180" y="304348"/>
                  </a:lnTo>
                  <a:lnTo>
                    <a:pt x="1222957" y="301214"/>
                  </a:lnTo>
                  <a:lnTo>
                    <a:pt x="1225194" y="297675"/>
                  </a:lnTo>
                  <a:lnTo>
                    <a:pt x="1226836" y="293823"/>
                  </a:lnTo>
                  <a:lnTo>
                    <a:pt x="1227838" y="289758"/>
                  </a:lnTo>
                  <a:lnTo>
                    <a:pt x="1228175" y="285585"/>
                  </a:lnTo>
                  <a:lnTo>
                    <a:pt x="1228175" y="26017"/>
                  </a:lnTo>
                  <a:lnTo>
                    <a:pt x="1227838" y="21843"/>
                  </a:lnTo>
                  <a:lnTo>
                    <a:pt x="1226836" y="17778"/>
                  </a:lnTo>
                  <a:lnTo>
                    <a:pt x="1225194" y="13926"/>
                  </a:lnTo>
                  <a:lnTo>
                    <a:pt x="1222957" y="10387"/>
                  </a:lnTo>
                  <a:lnTo>
                    <a:pt x="1220180" y="7253"/>
                  </a:lnTo>
                  <a:lnTo>
                    <a:pt x="1216937" y="4605"/>
                  </a:lnTo>
                  <a:lnTo>
                    <a:pt x="1213311" y="2511"/>
                  </a:lnTo>
                  <a:lnTo>
                    <a:pt x="1209396" y="1027"/>
                  </a:lnTo>
                  <a:lnTo>
                    <a:pt x="1205293" y="189"/>
                  </a:lnTo>
                  <a:lnTo>
                    <a:pt x="120215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5" name="tx64"/>
            <p:cNvSpPr/>
            <p:nvPr/>
          </p:nvSpPr>
          <p:spPr>
            <a:xfrm>
              <a:off x="2996984" y="2466357"/>
              <a:ext cx="102003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58 case(s)</a:t>
              </a:r>
            </a:p>
          </p:txBody>
        </p:sp>
        <p:sp>
          <p:nvSpPr>
            <p:cNvPr id="66" name="rc65"/>
            <p:cNvSpPr/>
            <p:nvPr/>
          </p:nvSpPr>
          <p:spPr>
            <a:xfrm>
              <a:off x="1899869" y="2153563"/>
              <a:ext cx="3214267" cy="3131794"/>
            </a:xfrm>
            <a:prstGeom prst="rect">
              <a:avLst/>
            </a:prstGeom>
            <a:ln w="13550" cap="rnd">
              <a:solidFill>
                <a:srgbClr val="333333">
                  <a:alpha val="100000"/>
                </a:srgbClr>
              </a:solidFill>
              <a:prstDash val="solid"/>
              <a:round/>
            </a:ln>
          </p:spPr>
          <p:txBody>
            <a:bodyPr/>
            <a:lstStyle/>
            <a:p/>
          </p:txBody>
        </p:sp>
        <p:sp>
          <p:nvSpPr>
            <p:cNvPr id="67" name="rc66"/>
            <p:cNvSpPr/>
            <p:nvPr/>
          </p:nvSpPr>
          <p:spPr>
            <a:xfrm>
              <a:off x="5114136" y="2153563"/>
              <a:ext cx="3214267" cy="3131794"/>
            </a:xfrm>
            <a:prstGeom prst="rect">
              <a:avLst/>
            </a:prstGeom>
            <a:solidFill>
              <a:srgbClr val="FFFFFF">
                <a:alpha val="100000"/>
              </a:srgbClr>
            </a:solidFill>
          </p:spPr>
          <p:txBody>
            <a:bodyPr/>
            <a:lstStyle/>
            <a:p/>
          </p:txBody>
        </p:sp>
        <p:sp>
          <p:nvSpPr>
            <p:cNvPr id="68" name="pl67"/>
            <p:cNvSpPr/>
            <p:nvPr/>
          </p:nvSpPr>
          <p:spPr>
            <a:xfrm>
              <a:off x="5114136" y="498041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9" name="pl68"/>
            <p:cNvSpPr/>
            <p:nvPr/>
          </p:nvSpPr>
          <p:spPr>
            <a:xfrm>
              <a:off x="5114136" y="437052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0" name="pl69"/>
            <p:cNvSpPr/>
            <p:nvPr/>
          </p:nvSpPr>
          <p:spPr>
            <a:xfrm>
              <a:off x="5114136" y="376062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1" name="pl70"/>
            <p:cNvSpPr/>
            <p:nvPr/>
          </p:nvSpPr>
          <p:spPr>
            <a:xfrm>
              <a:off x="5114136" y="315073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2" name="pl71"/>
            <p:cNvSpPr/>
            <p:nvPr/>
          </p:nvSpPr>
          <p:spPr>
            <a:xfrm>
              <a:off x="5114136" y="254084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3" name="pl72"/>
            <p:cNvSpPr/>
            <p:nvPr/>
          </p:nvSpPr>
          <p:spPr>
            <a:xfrm>
              <a:off x="5114136"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4" name="pl73"/>
            <p:cNvSpPr/>
            <p:nvPr/>
          </p:nvSpPr>
          <p:spPr>
            <a:xfrm>
              <a:off x="5114136" y="467546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5" name="pl74"/>
            <p:cNvSpPr/>
            <p:nvPr/>
          </p:nvSpPr>
          <p:spPr>
            <a:xfrm>
              <a:off x="5114136" y="406557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6" name="pl75"/>
            <p:cNvSpPr/>
            <p:nvPr/>
          </p:nvSpPr>
          <p:spPr>
            <a:xfrm>
              <a:off x="5114136" y="345568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7" name="pl76"/>
            <p:cNvSpPr/>
            <p:nvPr/>
          </p:nvSpPr>
          <p:spPr>
            <a:xfrm>
              <a:off x="5114136" y="284579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8" name="pl77"/>
            <p:cNvSpPr/>
            <p:nvPr/>
          </p:nvSpPr>
          <p:spPr>
            <a:xfrm>
              <a:off x="5114136" y="223589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9" name="rc78"/>
            <p:cNvSpPr/>
            <p:nvPr/>
          </p:nvSpPr>
          <p:spPr>
            <a:xfrm>
              <a:off x="5153656" y="5041401"/>
              <a:ext cx="237118" cy="24395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0" name="rc79"/>
            <p:cNvSpPr/>
            <p:nvPr/>
          </p:nvSpPr>
          <p:spPr>
            <a:xfrm>
              <a:off x="5153656" y="5010906"/>
              <a:ext cx="237118" cy="3049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1" name="rc80"/>
            <p:cNvSpPr/>
            <p:nvPr/>
          </p:nvSpPr>
          <p:spPr>
            <a:xfrm>
              <a:off x="5153656" y="501090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2" name="rc81"/>
            <p:cNvSpPr/>
            <p:nvPr/>
          </p:nvSpPr>
          <p:spPr>
            <a:xfrm>
              <a:off x="5153656" y="3577661"/>
              <a:ext cx="237118" cy="143324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3" name="rc82"/>
            <p:cNvSpPr/>
            <p:nvPr/>
          </p:nvSpPr>
          <p:spPr>
            <a:xfrm>
              <a:off x="5417121" y="5102390"/>
              <a:ext cx="237118" cy="18296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5417121" y="510239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5417121" y="510239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5417121" y="2876285"/>
              <a:ext cx="237118" cy="222610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5680585" y="5224369"/>
              <a:ext cx="237118" cy="6098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5680585" y="522436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5680585" y="522436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5680585" y="4949917"/>
              <a:ext cx="237118" cy="27445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5944050" y="5193874"/>
              <a:ext cx="237118" cy="9148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5944050" y="519387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5944050" y="519387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5944050" y="5010906"/>
              <a:ext cx="237118" cy="1829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6207514" y="5132885"/>
              <a:ext cx="237118" cy="1524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6207514" y="513288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6207514" y="513288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6207514" y="4583982"/>
              <a:ext cx="237118" cy="54890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rc98"/>
            <p:cNvSpPr/>
            <p:nvPr/>
          </p:nvSpPr>
          <p:spPr>
            <a:xfrm>
              <a:off x="647097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647097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647097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6470979" y="5163379"/>
              <a:ext cx="237118" cy="1219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rc102"/>
            <p:cNvSpPr/>
            <p:nvPr/>
          </p:nvSpPr>
          <p:spPr>
            <a:xfrm>
              <a:off x="6997908" y="5254863"/>
              <a:ext cx="237118" cy="304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4" name="rc103"/>
            <p:cNvSpPr/>
            <p:nvPr/>
          </p:nvSpPr>
          <p:spPr>
            <a:xfrm>
              <a:off x="6997908" y="525486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5" name="rc104"/>
            <p:cNvSpPr/>
            <p:nvPr/>
          </p:nvSpPr>
          <p:spPr>
            <a:xfrm>
              <a:off x="6997908" y="525486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6" name="rc105"/>
            <p:cNvSpPr/>
            <p:nvPr/>
          </p:nvSpPr>
          <p:spPr>
            <a:xfrm>
              <a:off x="6997908" y="5132885"/>
              <a:ext cx="237118" cy="1219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7" name="rc106"/>
            <p:cNvSpPr/>
            <p:nvPr/>
          </p:nvSpPr>
          <p:spPr>
            <a:xfrm>
              <a:off x="7261373" y="5254863"/>
              <a:ext cx="237118" cy="304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8" name="rc107"/>
            <p:cNvSpPr/>
            <p:nvPr/>
          </p:nvSpPr>
          <p:spPr>
            <a:xfrm>
              <a:off x="7261373" y="525486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9" name="rc108"/>
            <p:cNvSpPr/>
            <p:nvPr/>
          </p:nvSpPr>
          <p:spPr>
            <a:xfrm>
              <a:off x="7261373" y="525486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0" name="rc109"/>
            <p:cNvSpPr/>
            <p:nvPr/>
          </p:nvSpPr>
          <p:spPr>
            <a:xfrm>
              <a:off x="7261373" y="5132885"/>
              <a:ext cx="237118" cy="1219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1" name="rc110"/>
            <p:cNvSpPr/>
            <p:nvPr/>
          </p:nvSpPr>
          <p:spPr>
            <a:xfrm>
              <a:off x="7524837" y="5224369"/>
              <a:ext cx="237118" cy="6098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2" name="rc111"/>
            <p:cNvSpPr/>
            <p:nvPr/>
          </p:nvSpPr>
          <p:spPr>
            <a:xfrm>
              <a:off x="7524837" y="522436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3" name="rc112"/>
            <p:cNvSpPr/>
            <p:nvPr/>
          </p:nvSpPr>
          <p:spPr>
            <a:xfrm>
              <a:off x="7524837" y="522436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4" name="rc113"/>
            <p:cNvSpPr/>
            <p:nvPr/>
          </p:nvSpPr>
          <p:spPr>
            <a:xfrm>
              <a:off x="7524837" y="4705961"/>
              <a:ext cx="237118" cy="5184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5" name="rc114"/>
            <p:cNvSpPr/>
            <p:nvPr/>
          </p:nvSpPr>
          <p:spPr>
            <a:xfrm>
              <a:off x="7788302" y="5193874"/>
              <a:ext cx="237118" cy="9148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6" name="rc115"/>
            <p:cNvSpPr/>
            <p:nvPr/>
          </p:nvSpPr>
          <p:spPr>
            <a:xfrm>
              <a:off x="7788302" y="519387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7" name="rc116"/>
            <p:cNvSpPr/>
            <p:nvPr/>
          </p:nvSpPr>
          <p:spPr>
            <a:xfrm>
              <a:off x="7788302" y="519387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8" name="rc117"/>
            <p:cNvSpPr/>
            <p:nvPr/>
          </p:nvSpPr>
          <p:spPr>
            <a:xfrm>
              <a:off x="7788302" y="4919423"/>
              <a:ext cx="237118" cy="27445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9" name="rc118"/>
            <p:cNvSpPr/>
            <p:nvPr/>
          </p:nvSpPr>
          <p:spPr>
            <a:xfrm>
              <a:off x="8051766" y="5224369"/>
              <a:ext cx="237118" cy="6098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0" name="rc119"/>
            <p:cNvSpPr/>
            <p:nvPr/>
          </p:nvSpPr>
          <p:spPr>
            <a:xfrm>
              <a:off x="8051766" y="5193874"/>
              <a:ext cx="237118" cy="3049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1" name="rc120"/>
            <p:cNvSpPr/>
            <p:nvPr/>
          </p:nvSpPr>
          <p:spPr>
            <a:xfrm>
              <a:off x="8051766" y="5163379"/>
              <a:ext cx="237118" cy="3049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2" name="rc121"/>
            <p:cNvSpPr/>
            <p:nvPr/>
          </p:nvSpPr>
          <p:spPr>
            <a:xfrm>
              <a:off x="8051766" y="4736455"/>
              <a:ext cx="237118" cy="4269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3" name="pg122"/>
            <p:cNvSpPr/>
            <p:nvPr/>
          </p:nvSpPr>
          <p:spPr>
            <a:xfrm>
              <a:off x="5892687" y="2153563"/>
              <a:ext cx="1657166" cy="373922"/>
            </a:xfrm>
            <a:custGeom>
              <a:avLst/>
              <a:pathLst>
                <a:path w="1657166" h="373922">
                  <a:moveTo>
                    <a:pt x="31220" y="373922"/>
                  </a:moveTo>
                  <a:lnTo>
                    <a:pt x="1625946" y="373922"/>
                  </a:lnTo>
                  <a:lnTo>
                    <a:pt x="1624689" y="373897"/>
                  </a:lnTo>
                  <a:lnTo>
                    <a:pt x="1629709" y="373695"/>
                  </a:lnTo>
                  <a:lnTo>
                    <a:pt x="1634632" y="372690"/>
                  </a:lnTo>
                  <a:lnTo>
                    <a:pt x="1639330" y="370908"/>
                  </a:lnTo>
                  <a:lnTo>
                    <a:pt x="1643681" y="368396"/>
                  </a:lnTo>
                  <a:lnTo>
                    <a:pt x="1647573" y="365218"/>
                  </a:lnTo>
                  <a:lnTo>
                    <a:pt x="1650905" y="361457"/>
                  </a:lnTo>
                  <a:lnTo>
                    <a:pt x="1653590" y="357211"/>
                  </a:lnTo>
                  <a:lnTo>
                    <a:pt x="1655560" y="352588"/>
                  </a:lnTo>
                  <a:lnTo>
                    <a:pt x="1656762" y="347710"/>
                  </a:lnTo>
                  <a:lnTo>
                    <a:pt x="1657166" y="342702"/>
                  </a:lnTo>
                  <a:lnTo>
                    <a:pt x="1657166" y="31220"/>
                  </a:lnTo>
                  <a:lnTo>
                    <a:pt x="1656762" y="26212"/>
                  </a:lnTo>
                  <a:lnTo>
                    <a:pt x="1655560" y="21334"/>
                  </a:lnTo>
                  <a:lnTo>
                    <a:pt x="1653590" y="16711"/>
                  </a:lnTo>
                  <a:lnTo>
                    <a:pt x="1650905" y="12465"/>
                  </a:lnTo>
                  <a:lnTo>
                    <a:pt x="1647573" y="8704"/>
                  </a:lnTo>
                  <a:lnTo>
                    <a:pt x="1643681" y="5526"/>
                  </a:lnTo>
                  <a:lnTo>
                    <a:pt x="1639330" y="3014"/>
                  </a:lnTo>
                  <a:lnTo>
                    <a:pt x="1634632" y="1232"/>
                  </a:lnTo>
                  <a:lnTo>
                    <a:pt x="1629709" y="227"/>
                  </a:lnTo>
                  <a:lnTo>
                    <a:pt x="162594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4" name="tx123"/>
            <p:cNvSpPr/>
            <p:nvPr/>
          </p:nvSpPr>
          <p:spPr>
            <a:xfrm>
              <a:off x="6017569" y="2239827"/>
              <a:ext cx="1407401"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36 case(s)</a:t>
              </a:r>
            </a:p>
          </p:txBody>
        </p:sp>
        <p:sp>
          <p:nvSpPr>
            <p:cNvPr id="125" name="pg124"/>
            <p:cNvSpPr/>
            <p:nvPr/>
          </p:nvSpPr>
          <p:spPr>
            <a:xfrm>
              <a:off x="6107183" y="2394471"/>
              <a:ext cx="1228175" cy="311602"/>
            </a:xfrm>
            <a:custGeom>
              <a:avLst/>
              <a:pathLst>
                <a:path w="1228175" h="311602">
                  <a:moveTo>
                    <a:pt x="26017" y="311602"/>
                  </a:moveTo>
                  <a:lnTo>
                    <a:pt x="1202157" y="311602"/>
                  </a:lnTo>
                  <a:lnTo>
                    <a:pt x="1201110" y="311581"/>
                  </a:lnTo>
                  <a:lnTo>
                    <a:pt x="1205293" y="311412"/>
                  </a:lnTo>
                  <a:lnTo>
                    <a:pt x="1209396" y="310575"/>
                  </a:lnTo>
                  <a:lnTo>
                    <a:pt x="1213311" y="309090"/>
                  </a:lnTo>
                  <a:lnTo>
                    <a:pt x="1216937" y="306996"/>
                  </a:lnTo>
                  <a:lnTo>
                    <a:pt x="1220180" y="304348"/>
                  </a:lnTo>
                  <a:lnTo>
                    <a:pt x="1222957" y="301214"/>
                  </a:lnTo>
                  <a:lnTo>
                    <a:pt x="1225194" y="297675"/>
                  </a:lnTo>
                  <a:lnTo>
                    <a:pt x="1226836" y="293823"/>
                  </a:lnTo>
                  <a:lnTo>
                    <a:pt x="1227838" y="289758"/>
                  </a:lnTo>
                  <a:lnTo>
                    <a:pt x="1228175" y="285585"/>
                  </a:lnTo>
                  <a:lnTo>
                    <a:pt x="1228175" y="26017"/>
                  </a:lnTo>
                  <a:lnTo>
                    <a:pt x="1227838" y="21843"/>
                  </a:lnTo>
                  <a:lnTo>
                    <a:pt x="1226836" y="17778"/>
                  </a:lnTo>
                  <a:lnTo>
                    <a:pt x="1225194" y="13926"/>
                  </a:lnTo>
                  <a:lnTo>
                    <a:pt x="1222957" y="10387"/>
                  </a:lnTo>
                  <a:lnTo>
                    <a:pt x="1220180" y="7253"/>
                  </a:lnTo>
                  <a:lnTo>
                    <a:pt x="1216937" y="4605"/>
                  </a:lnTo>
                  <a:lnTo>
                    <a:pt x="1213311" y="2511"/>
                  </a:lnTo>
                  <a:lnTo>
                    <a:pt x="1209396" y="1027"/>
                  </a:lnTo>
                  <a:lnTo>
                    <a:pt x="1205293" y="189"/>
                  </a:lnTo>
                  <a:lnTo>
                    <a:pt x="120215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6" name="tx125"/>
            <p:cNvSpPr/>
            <p:nvPr/>
          </p:nvSpPr>
          <p:spPr>
            <a:xfrm>
              <a:off x="6211252" y="2466357"/>
              <a:ext cx="102003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38 case(s)</a:t>
              </a:r>
            </a:p>
          </p:txBody>
        </p:sp>
        <p:sp>
          <p:nvSpPr>
            <p:cNvPr id="127" name="rc126"/>
            <p:cNvSpPr/>
            <p:nvPr/>
          </p:nvSpPr>
          <p:spPr>
            <a:xfrm>
              <a:off x="5114136" y="2153563"/>
              <a:ext cx="3214267" cy="3131794"/>
            </a:xfrm>
            <a:prstGeom prst="rect">
              <a:avLst/>
            </a:prstGeom>
            <a:ln w="13550" cap="rnd">
              <a:solidFill>
                <a:srgbClr val="333333">
                  <a:alpha val="100000"/>
                </a:srgbClr>
              </a:solidFill>
              <a:prstDash val="solid"/>
              <a:round/>
            </a:ln>
          </p:spPr>
          <p:txBody>
            <a:bodyPr/>
            <a:lstStyle/>
            <a:p/>
          </p:txBody>
        </p:sp>
        <p:sp>
          <p:nvSpPr>
            <p:cNvPr id="128" name="rc127"/>
            <p:cNvSpPr/>
            <p:nvPr/>
          </p:nvSpPr>
          <p:spPr>
            <a:xfrm>
              <a:off x="8328404" y="2153563"/>
              <a:ext cx="3214267" cy="3131794"/>
            </a:xfrm>
            <a:prstGeom prst="rect">
              <a:avLst/>
            </a:prstGeom>
            <a:solidFill>
              <a:srgbClr val="FFFFFF">
                <a:alpha val="100000"/>
              </a:srgbClr>
            </a:solidFill>
          </p:spPr>
          <p:txBody>
            <a:bodyPr/>
            <a:lstStyle/>
            <a:p/>
          </p:txBody>
        </p:sp>
        <p:sp>
          <p:nvSpPr>
            <p:cNvPr id="129" name="pl128"/>
            <p:cNvSpPr/>
            <p:nvPr/>
          </p:nvSpPr>
          <p:spPr>
            <a:xfrm>
              <a:off x="8328404" y="498041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0" name="pl129"/>
            <p:cNvSpPr/>
            <p:nvPr/>
          </p:nvSpPr>
          <p:spPr>
            <a:xfrm>
              <a:off x="8328404" y="437052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1" name="pl130"/>
            <p:cNvSpPr/>
            <p:nvPr/>
          </p:nvSpPr>
          <p:spPr>
            <a:xfrm>
              <a:off x="8328404" y="376062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2" name="pl131"/>
            <p:cNvSpPr/>
            <p:nvPr/>
          </p:nvSpPr>
          <p:spPr>
            <a:xfrm>
              <a:off x="8328404" y="315073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3" name="pl132"/>
            <p:cNvSpPr/>
            <p:nvPr/>
          </p:nvSpPr>
          <p:spPr>
            <a:xfrm>
              <a:off x="8328404" y="254084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4" name="pl133"/>
            <p:cNvSpPr/>
            <p:nvPr/>
          </p:nvSpPr>
          <p:spPr>
            <a:xfrm>
              <a:off x="8328404"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5" name="pl134"/>
            <p:cNvSpPr/>
            <p:nvPr/>
          </p:nvSpPr>
          <p:spPr>
            <a:xfrm>
              <a:off x="8328404" y="467546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6" name="pl135"/>
            <p:cNvSpPr/>
            <p:nvPr/>
          </p:nvSpPr>
          <p:spPr>
            <a:xfrm>
              <a:off x="8328404" y="406557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7" name="pl136"/>
            <p:cNvSpPr/>
            <p:nvPr/>
          </p:nvSpPr>
          <p:spPr>
            <a:xfrm>
              <a:off x="8328404" y="345568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8" name="pl137"/>
            <p:cNvSpPr/>
            <p:nvPr/>
          </p:nvSpPr>
          <p:spPr>
            <a:xfrm>
              <a:off x="8328404" y="284579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9" name="pl138"/>
            <p:cNvSpPr/>
            <p:nvPr/>
          </p:nvSpPr>
          <p:spPr>
            <a:xfrm>
              <a:off x="8328404" y="223589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0" name="rc139"/>
            <p:cNvSpPr/>
            <p:nvPr/>
          </p:nvSpPr>
          <p:spPr>
            <a:xfrm>
              <a:off x="836792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1" name="rc140"/>
            <p:cNvSpPr/>
            <p:nvPr/>
          </p:nvSpPr>
          <p:spPr>
            <a:xfrm>
              <a:off x="836792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2" name="rc141"/>
            <p:cNvSpPr/>
            <p:nvPr/>
          </p:nvSpPr>
          <p:spPr>
            <a:xfrm>
              <a:off x="836792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3" name="rc142"/>
            <p:cNvSpPr/>
            <p:nvPr/>
          </p:nvSpPr>
          <p:spPr>
            <a:xfrm>
              <a:off x="8367924" y="4858433"/>
              <a:ext cx="237118" cy="4269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4" name="rc143"/>
            <p:cNvSpPr/>
            <p:nvPr/>
          </p:nvSpPr>
          <p:spPr>
            <a:xfrm>
              <a:off x="8631388" y="5254863"/>
              <a:ext cx="237118" cy="304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5" name="rc144"/>
            <p:cNvSpPr/>
            <p:nvPr/>
          </p:nvSpPr>
          <p:spPr>
            <a:xfrm>
              <a:off x="8631388" y="525486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6" name="rc145"/>
            <p:cNvSpPr/>
            <p:nvPr/>
          </p:nvSpPr>
          <p:spPr>
            <a:xfrm>
              <a:off x="8631388" y="5132885"/>
              <a:ext cx="237118" cy="12197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7" name="rc146"/>
            <p:cNvSpPr/>
            <p:nvPr/>
          </p:nvSpPr>
          <p:spPr>
            <a:xfrm>
              <a:off x="8631388" y="4736455"/>
              <a:ext cx="237118" cy="39642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8" name="rc147"/>
            <p:cNvSpPr/>
            <p:nvPr/>
          </p:nvSpPr>
          <p:spPr>
            <a:xfrm>
              <a:off x="889485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9" name="rc148"/>
            <p:cNvSpPr/>
            <p:nvPr/>
          </p:nvSpPr>
          <p:spPr>
            <a:xfrm>
              <a:off x="889485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0" name="rc149"/>
            <p:cNvSpPr/>
            <p:nvPr/>
          </p:nvSpPr>
          <p:spPr>
            <a:xfrm>
              <a:off x="8894853" y="5224369"/>
              <a:ext cx="237118" cy="6098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1" name="rc150"/>
            <p:cNvSpPr/>
            <p:nvPr/>
          </p:nvSpPr>
          <p:spPr>
            <a:xfrm>
              <a:off x="8894853" y="4492498"/>
              <a:ext cx="237118" cy="7318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2" name="rc151"/>
            <p:cNvSpPr/>
            <p:nvPr/>
          </p:nvSpPr>
          <p:spPr>
            <a:xfrm>
              <a:off x="915831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3" name="rc152"/>
            <p:cNvSpPr/>
            <p:nvPr/>
          </p:nvSpPr>
          <p:spPr>
            <a:xfrm>
              <a:off x="915831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4" name="rc153"/>
            <p:cNvSpPr/>
            <p:nvPr/>
          </p:nvSpPr>
          <p:spPr>
            <a:xfrm>
              <a:off x="915831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5" name="rc154"/>
            <p:cNvSpPr/>
            <p:nvPr/>
          </p:nvSpPr>
          <p:spPr>
            <a:xfrm>
              <a:off x="9158317" y="4705961"/>
              <a:ext cx="237118" cy="57939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6" name="rc155"/>
            <p:cNvSpPr/>
            <p:nvPr/>
          </p:nvSpPr>
          <p:spPr>
            <a:xfrm>
              <a:off x="9421782" y="5254863"/>
              <a:ext cx="237118" cy="304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7" name="rc156"/>
            <p:cNvSpPr/>
            <p:nvPr/>
          </p:nvSpPr>
          <p:spPr>
            <a:xfrm>
              <a:off x="9421782" y="525486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8" name="rc157"/>
            <p:cNvSpPr/>
            <p:nvPr/>
          </p:nvSpPr>
          <p:spPr>
            <a:xfrm>
              <a:off x="9421782" y="525486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9" name="rc158"/>
            <p:cNvSpPr/>
            <p:nvPr/>
          </p:nvSpPr>
          <p:spPr>
            <a:xfrm>
              <a:off x="9421782" y="4370520"/>
              <a:ext cx="237118" cy="88434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0" name="rc159"/>
            <p:cNvSpPr/>
            <p:nvPr/>
          </p:nvSpPr>
          <p:spPr>
            <a:xfrm>
              <a:off x="9685247" y="5254863"/>
              <a:ext cx="237118" cy="304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1" name="rc160"/>
            <p:cNvSpPr/>
            <p:nvPr/>
          </p:nvSpPr>
          <p:spPr>
            <a:xfrm>
              <a:off x="9685247" y="525486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2" name="rc161"/>
            <p:cNvSpPr/>
            <p:nvPr/>
          </p:nvSpPr>
          <p:spPr>
            <a:xfrm>
              <a:off x="9685247" y="525486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3" name="rc162"/>
            <p:cNvSpPr/>
            <p:nvPr/>
          </p:nvSpPr>
          <p:spPr>
            <a:xfrm>
              <a:off x="9685247" y="4919423"/>
              <a:ext cx="237118" cy="33544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4" name="rc163"/>
            <p:cNvSpPr/>
            <p:nvPr/>
          </p:nvSpPr>
          <p:spPr>
            <a:xfrm>
              <a:off x="9948711" y="5193874"/>
              <a:ext cx="237118" cy="9148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5" name="rc164"/>
            <p:cNvSpPr/>
            <p:nvPr/>
          </p:nvSpPr>
          <p:spPr>
            <a:xfrm>
              <a:off x="9948711" y="519387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6" name="rc165"/>
            <p:cNvSpPr/>
            <p:nvPr/>
          </p:nvSpPr>
          <p:spPr>
            <a:xfrm>
              <a:off x="9948711" y="5163379"/>
              <a:ext cx="237118" cy="3049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7" name="rc166"/>
            <p:cNvSpPr/>
            <p:nvPr/>
          </p:nvSpPr>
          <p:spPr>
            <a:xfrm>
              <a:off x="9948711" y="4431509"/>
              <a:ext cx="237118" cy="7318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8" name="rc167"/>
            <p:cNvSpPr/>
            <p:nvPr/>
          </p:nvSpPr>
          <p:spPr>
            <a:xfrm>
              <a:off x="10212176" y="5224369"/>
              <a:ext cx="237118" cy="6098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9" name="rc168"/>
            <p:cNvSpPr/>
            <p:nvPr/>
          </p:nvSpPr>
          <p:spPr>
            <a:xfrm>
              <a:off x="10212176" y="522436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0" name="rc169"/>
            <p:cNvSpPr/>
            <p:nvPr/>
          </p:nvSpPr>
          <p:spPr>
            <a:xfrm>
              <a:off x="10212176" y="5193874"/>
              <a:ext cx="237118" cy="3049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1" name="rc170"/>
            <p:cNvSpPr/>
            <p:nvPr/>
          </p:nvSpPr>
          <p:spPr>
            <a:xfrm>
              <a:off x="10212176" y="4340025"/>
              <a:ext cx="237118" cy="85384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2" name="rc171"/>
            <p:cNvSpPr/>
            <p:nvPr/>
          </p:nvSpPr>
          <p:spPr>
            <a:xfrm>
              <a:off x="1047564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3" name="rc172"/>
            <p:cNvSpPr/>
            <p:nvPr/>
          </p:nvSpPr>
          <p:spPr>
            <a:xfrm>
              <a:off x="1047564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4" name="rc173"/>
            <p:cNvSpPr/>
            <p:nvPr/>
          </p:nvSpPr>
          <p:spPr>
            <a:xfrm>
              <a:off x="10475640" y="5254863"/>
              <a:ext cx="237118" cy="3049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5" name="rc174"/>
            <p:cNvSpPr/>
            <p:nvPr/>
          </p:nvSpPr>
          <p:spPr>
            <a:xfrm>
              <a:off x="10475640" y="4583982"/>
              <a:ext cx="237118" cy="67088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6" name="rc175"/>
            <p:cNvSpPr/>
            <p:nvPr/>
          </p:nvSpPr>
          <p:spPr>
            <a:xfrm>
              <a:off x="1073910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7" name="rc176"/>
            <p:cNvSpPr/>
            <p:nvPr/>
          </p:nvSpPr>
          <p:spPr>
            <a:xfrm>
              <a:off x="1073910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8" name="rc177"/>
            <p:cNvSpPr/>
            <p:nvPr/>
          </p:nvSpPr>
          <p:spPr>
            <a:xfrm>
              <a:off x="1073910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9" name="rc178"/>
            <p:cNvSpPr/>
            <p:nvPr/>
          </p:nvSpPr>
          <p:spPr>
            <a:xfrm>
              <a:off x="10739105" y="4553488"/>
              <a:ext cx="237118" cy="7318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0" name="rc179"/>
            <p:cNvSpPr/>
            <p:nvPr/>
          </p:nvSpPr>
          <p:spPr>
            <a:xfrm>
              <a:off x="1100256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1" name="rc180"/>
            <p:cNvSpPr/>
            <p:nvPr/>
          </p:nvSpPr>
          <p:spPr>
            <a:xfrm>
              <a:off x="1100256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2" name="rc181"/>
            <p:cNvSpPr/>
            <p:nvPr/>
          </p:nvSpPr>
          <p:spPr>
            <a:xfrm>
              <a:off x="1100256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3" name="rc182"/>
            <p:cNvSpPr/>
            <p:nvPr/>
          </p:nvSpPr>
          <p:spPr>
            <a:xfrm>
              <a:off x="11002569" y="5132885"/>
              <a:ext cx="237118" cy="1524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4" name="rc183"/>
            <p:cNvSpPr/>
            <p:nvPr/>
          </p:nvSpPr>
          <p:spPr>
            <a:xfrm>
              <a:off x="1126603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5" name="rc184"/>
            <p:cNvSpPr/>
            <p:nvPr/>
          </p:nvSpPr>
          <p:spPr>
            <a:xfrm>
              <a:off x="1126603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6" name="rc185"/>
            <p:cNvSpPr/>
            <p:nvPr/>
          </p:nvSpPr>
          <p:spPr>
            <a:xfrm>
              <a:off x="11266034" y="5224369"/>
              <a:ext cx="237118" cy="6098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7" name="rc186"/>
            <p:cNvSpPr/>
            <p:nvPr/>
          </p:nvSpPr>
          <p:spPr>
            <a:xfrm>
              <a:off x="11266034" y="5132885"/>
              <a:ext cx="237118" cy="914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8" name="pg187"/>
            <p:cNvSpPr/>
            <p:nvPr/>
          </p:nvSpPr>
          <p:spPr>
            <a:xfrm>
              <a:off x="9106954" y="2153563"/>
              <a:ext cx="1657166" cy="373922"/>
            </a:xfrm>
            <a:custGeom>
              <a:avLst/>
              <a:pathLst>
                <a:path w="1657166" h="373922">
                  <a:moveTo>
                    <a:pt x="31220" y="373922"/>
                  </a:moveTo>
                  <a:lnTo>
                    <a:pt x="1625946" y="373922"/>
                  </a:lnTo>
                  <a:lnTo>
                    <a:pt x="1624689" y="373897"/>
                  </a:lnTo>
                  <a:lnTo>
                    <a:pt x="1629709" y="373695"/>
                  </a:lnTo>
                  <a:lnTo>
                    <a:pt x="1634632" y="372690"/>
                  </a:lnTo>
                  <a:lnTo>
                    <a:pt x="1639330" y="370908"/>
                  </a:lnTo>
                  <a:lnTo>
                    <a:pt x="1643681" y="368396"/>
                  </a:lnTo>
                  <a:lnTo>
                    <a:pt x="1647573" y="365218"/>
                  </a:lnTo>
                  <a:lnTo>
                    <a:pt x="1650905" y="361457"/>
                  </a:lnTo>
                  <a:lnTo>
                    <a:pt x="1653590" y="357211"/>
                  </a:lnTo>
                  <a:lnTo>
                    <a:pt x="1655560" y="352588"/>
                  </a:lnTo>
                  <a:lnTo>
                    <a:pt x="1656762" y="347710"/>
                  </a:lnTo>
                  <a:lnTo>
                    <a:pt x="1657166" y="342702"/>
                  </a:lnTo>
                  <a:lnTo>
                    <a:pt x="1657166" y="31220"/>
                  </a:lnTo>
                  <a:lnTo>
                    <a:pt x="1656762" y="26212"/>
                  </a:lnTo>
                  <a:lnTo>
                    <a:pt x="1655560" y="21334"/>
                  </a:lnTo>
                  <a:lnTo>
                    <a:pt x="1653590" y="16711"/>
                  </a:lnTo>
                  <a:lnTo>
                    <a:pt x="1650905" y="12465"/>
                  </a:lnTo>
                  <a:lnTo>
                    <a:pt x="1647573" y="8704"/>
                  </a:lnTo>
                  <a:lnTo>
                    <a:pt x="1643681" y="5526"/>
                  </a:lnTo>
                  <a:lnTo>
                    <a:pt x="1639330" y="3014"/>
                  </a:lnTo>
                  <a:lnTo>
                    <a:pt x="1634632" y="1232"/>
                  </a:lnTo>
                  <a:lnTo>
                    <a:pt x="1629709" y="227"/>
                  </a:lnTo>
                  <a:lnTo>
                    <a:pt x="162594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89" name="tx188"/>
            <p:cNvSpPr/>
            <p:nvPr/>
          </p:nvSpPr>
          <p:spPr>
            <a:xfrm>
              <a:off x="9231837" y="2239827"/>
              <a:ext cx="1407401"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19 case(s)</a:t>
              </a:r>
            </a:p>
          </p:txBody>
        </p:sp>
        <p:sp>
          <p:nvSpPr>
            <p:cNvPr id="190" name="pg189"/>
            <p:cNvSpPr/>
            <p:nvPr/>
          </p:nvSpPr>
          <p:spPr>
            <a:xfrm>
              <a:off x="9341565" y="2394471"/>
              <a:ext cx="1187946" cy="311602"/>
            </a:xfrm>
            <a:custGeom>
              <a:avLst/>
              <a:pathLst>
                <a:path w="1187946" h="311602">
                  <a:moveTo>
                    <a:pt x="26017" y="311602"/>
                  </a:moveTo>
                  <a:lnTo>
                    <a:pt x="1161929" y="311602"/>
                  </a:lnTo>
                  <a:lnTo>
                    <a:pt x="1160881" y="311581"/>
                  </a:lnTo>
                  <a:lnTo>
                    <a:pt x="1165065" y="311412"/>
                  </a:lnTo>
                  <a:lnTo>
                    <a:pt x="1169167" y="310575"/>
                  </a:lnTo>
                  <a:lnTo>
                    <a:pt x="1173082" y="309090"/>
                  </a:lnTo>
                  <a:lnTo>
                    <a:pt x="1176708" y="306996"/>
                  </a:lnTo>
                  <a:lnTo>
                    <a:pt x="1179952" y="304348"/>
                  </a:lnTo>
                  <a:lnTo>
                    <a:pt x="1182728" y="301214"/>
                  </a:lnTo>
                  <a:lnTo>
                    <a:pt x="1184966" y="297675"/>
                  </a:lnTo>
                  <a:lnTo>
                    <a:pt x="1186607" y="293823"/>
                  </a:lnTo>
                  <a:lnTo>
                    <a:pt x="1187609" y="289758"/>
                  </a:lnTo>
                  <a:lnTo>
                    <a:pt x="1187946" y="285585"/>
                  </a:lnTo>
                  <a:lnTo>
                    <a:pt x="1187946" y="26017"/>
                  </a:lnTo>
                  <a:lnTo>
                    <a:pt x="1187609" y="21843"/>
                  </a:lnTo>
                  <a:lnTo>
                    <a:pt x="1186607" y="17778"/>
                  </a:lnTo>
                  <a:lnTo>
                    <a:pt x="1184966" y="13926"/>
                  </a:lnTo>
                  <a:lnTo>
                    <a:pt x="1182728" y="10387"/>
                  </a:lnTo>
                  <a:lnTo>
                    <a:pt x="1179952" y="7253"/>
                  </a:lnTo>
                  <a:lnTo>
                    <a:pt x="1176708" y="4605"/>
                  </a:lnTo>
                  <a:lnTo>
                    <a:pt x="1173082" y="2511"/>
                  </a:lnTo>
                  <a:lnTo>
                    <a:pt x="1169167" y="1027"/>
                  </a:lnTo>
                  <a:lnTo>
                    <a:pt x="1165065" y="189"/>
                  </a:lnTo>
                  <a:lnTo>
                    <a:pt x="116192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91" name="tx190"/>
            <p:cNvSpPr/>
            <p:nvPr/>
          </p:nvSpPr>
          <p:spPr>
            <a:xfrm>
              <a:off x="9445633" y="2466357"/>
              <a:ext cx="97980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8 case(s)</a:t>
              </a:r>
            </a:p>
          </p:txBody>
        </p:sp>
        <p:sp>
          <p:nvSpPr>
            <p:cNvPr id="192" name="rc191"/>
            <p:cNvSpPr/>
            <p:nvPr/>
          </p:nvSpPr>
          <p:spPr>
            <a:xfrm>
              <a:off x="8328404" y="2153563"/>
              <a:ext cx="3214267" cy="3131794"/>
            </a:xfrm>
            <a:prstGeom prst="rect">
              <a:avLst/>
            </a:prstGeom>
            <a:ln w="13550" cap="rnd">
              <a:solidFill>
                <a:srgbClr val="333333">
                  <a:alpha val="100000"/>
                </a:srgbClr>
              </a:solidFill>
              <a:prstDash val="solid"/>
              <a:round/>
            </a:ln>
          </p:spPr>
          <p:txBody>
            <a:bodyPr/>
            <a:lstStyle/>
            <a:p/>
          </p:txBody>
        </p:sp>
        <p:sp>
          <p:nvSpPr>
            <p:cNvPr id="193" name="rc192"/>
            <p:cNvSpPr/>
            <p:nvPr/>
          </p:nvSpPr>
          <p:spPr>
            <a:xfrm>
              <a:off x="11542672" y="2153563"/>
              <a:ext cx="3214267" cy="3131794"/>
            </a:xfrm>
            <a:prstGeom prst="rect">
              <a:avLst/>
            </a:prstGeom>
            <a:solidFill>
              <a:srgbClr val="FFFFFF">
                <a:alpha val="100000"/>
              </a:srgbClr>
            </a:solidFill>
          </p:spPr>
          <p:txBody>
            <a:bodyPr/>
            <a:lstStyle/>
            <a:p/>
          </p:txBody>
        </p:sp>
        <p:sp>
          <p:nvSpPr>
            <p:cNvPr id="194" name="pl193"/>
            <p:cNvSpPr/>
            <p:nvPr/>
          </p:nvSpPr>
          <p:spPr>
            <a:xfrm>
              <a:off x="11542672" y="498041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5" name="pl194"/>
            <p:cNvSpPr/>
            <p:nvPr/>
          </p:nvSpPr>
          <p:spPr>
            <a:xfrm>
              <a:off x="11542672" y="437052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6" name="pl195"/>
            <p:cNvSpPr/>
            <p:nvPr/>
          </p:nvSpPr>
          <p:spPr>
            <a:xfrm>
              <a:off x="11542672" y="376062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7" name="pl196"/>
            <p:cNvSpPr/>
            <p:nvPr/>
          </p:nvSpPr>
          <p:spPr>
            <a:xfrm>
              <a:off x="11542672" y="315073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8" name="pl197"/>
            <p:cNvSpPr/>
            <p:nvPr/>
          </p:nvSpPr>
          <p:spPr>
            <a:xfrm>
              <a:off x="11542672" y="254084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9" name="pl198"/>
            <p:cNvSpPr/>
            <p:nvPr/>
          </p:nvSpPr>
          <p:spPr>
            <a:xfrm>
              <a:off x="11542672"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0" name="pl199"/>
            <p:cNvSpPr/>
            <p:nvPr/>
          </p:nvSpPr>
          <p:spPr>
            <a:xfrm>
              <a:off x="11542672" y="467546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1" name="pl200"/>
            <p:cNvSpPr/>
            <p:nvPr/>
          </p:nvSpPr>
          <p:spPr>
            <a:xfrm>
              <a:off x="11542672" y="406557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2" name="pl201"/>
            <p:cNvSpPr/>
            <p:nvPr/>
          </p:nvSpPr>
          <p:spPr>
            <a:xfrm>
              <a:off x="11542672" y="345568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3" name="pl202"/>
            <p:cNvSpPr/>
            <p:nvPr/>
          </p:nvSpPr>
          <p:spPr>
            <a:xfrm>
              <a:off x="11542672" y="284579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4" name="pl203"/>
            <p:cNvSpPr/>
            <p:nvPr/>
          </p:nvSpPr>
          <p:spPr>
            <a:xfrm>
              <a:off x="11542672" y="223589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5" name="rc204"/>
            <p:cNvSpPr/>
            <p:nvPr/>
          </p:nvSpPr>
          <p:spPr>
            <a:xfrm>
              <a:off x="1158219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6" name="rc205"/>
            <p:cNvSpPr/>
            <p:nvPr/>
          </p:nvSpPr>
          <p:spPr>
            <a:xfrm>
              <a:off x="1158219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7" name="rc206"/>
            <p:cNvSpPr/>
            <p:nvPr/>
          </p:nvSpPr>
          <p:spPr>
            <a:xfrm>
              <a:off x="1158219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8" name="rc207"/>
            <p:cNvSpPr/>
            <p:nvPr/>
          </p:nvSpPr>
          <p:spPr>
            <a:xfrm>
              <a:off x="11582191" y="4919423"/>
              <a:ext cx="237118" cy="36593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9" name="rc208"/>
            <p:cNvSpPr/>
            <p:nvPr/>
          </p:nvSpPr>
          <p:spPr>
            <a:xfrm>
              <a:off x="1184565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184565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184565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1845656" y="4553488"/>
              <a:ext cx="237118" cy="7318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2109121" y="5254863"/>
              <a:ext cx="237118" cy="304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2109121" y="525486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2109121" y="525486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2109121" y="4766950"/>
              <a:ext cx="237118" cy="4879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2372585" y="5193874"/>
              <a:ext cx="237118" cy="9148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2372585" y="519387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2372585" y="5163379"/>
              <a:ext cx="237118" cy="3049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2372585" y="4644971"/>
              <a:ext cx="237118" cy="5184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263605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263605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263605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2636050" y="4675466"/>
              <a:ext cx="237118" cy="60989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rc224"/>
            <p:cNvSpPr/>
            <p:nvPr/>
          </p:nvSpPr>
          <p:spPr>
            <a:xfrm>
              <a:off x="12899514" y="5224369"/>
              <a:ext cx="237118" cy="6098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6" name="rc225"/>
            <p:cNvSpPr/>
            <p:nvPr/>
          </p:nvSpPr>
          <p:spPr>
            <a:xfrm>
              <a:off x="12899514" y="522436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7" name="rc226"/>
            <p:cNvSpPr/>
            <p:nvPr/>
          </p:nvSpPr>
          <p:spPr>
            <a:xfrm>
              <a:off x="12899514" y="522436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8" name="rc227"/>
            <p:cNvSpPr/>
            <p:nvPr/>
          </p:nvSpPr>
          <p:spPr>
            <a:xfrm>
              <a:off x="12899514" y="4888928"/>
              <a:ext cx="237118" cy="33544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9" name="rc228"/>
            <p:cNvSpPr/>
            <p:nvPr/>
          </p:nvSpPr>
          <p:spPr>
            <a:xfrm>
              <a:off x="13162979" y="5254863"/>
              <a:ext cx="237118" cy="304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0" name="rc229"/>
            <p:cNvSpPr/>
            <p:nvPr/>
          </p:nvSpPr>
          <p:spPr>
            <a:xfrm>
              <a:off x="13162979" y="525486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1" name="rc230"/>
            <p:cNvSpPr/>
            <p:nvPr/>
          </p:nvSpPr>
          <p:spPr>
            <a:xfrm>
              <a:off x="13162979" y="525486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2" name="rc231"/>
            <p:cNvSpPr/>
            <p:nvPr/>
          </p:nvSpPr>
          <p:spPr>
            <a:xfrm>
              <a:off x="13162979" y="4675466"/>
              <a:ext cx="237118" cy="57939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3" name="rc232"/>
            <p:cNvSpPr/>
            <p:nvPr/>
          </p:nvSpPr>
          <p:spPr>
            <a:xfrm>
              <a:off x="13426443" y="5254863"/>
              <a:ext cx="237118" cy="304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4" name="rc233"/>
            <p:cNvSpPr/>
            <p:nvPr/>
          </p:nvSpPr>
          <p:spPr>
            <a:xfrm>
              <a:off x="13426443" y="525486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5" name="rc234"/>
            <p:cNvSpPr/>
            <p:nvPr/>
          </p:nvSpPr>
          <p:spPr>
            <a:xfrm>
              <a:off x="13426443" y="5224369"/>
              <a:ext cx="237118" cy="3049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6" name="rc235"/>
            <p:cNvSpPr/>
            <p:nvPr/>
          </p:nvSpPr>
          <p:spPr>
            <a:xfrm>
              <a:off x="13426443" y="4858433"/>
              <a:ext cx="237118" cy="36593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7" name="rc236"/>
            <p:cNvSpPr/>
            <p:nvPr/>
          </p:nvSpPr>
          <p:spPr>
            <a:xfrm>
              <a:off x="1368990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8" name="rc237"/>
            <p:cNvSpPr/>
            <p:nvPr/>
          </p:nvSpPr>
          <p:spPr>
            <a:xfrm>
              <a:off x="1368990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9" name="rc238"/>
            <p:cNvSpPr/>
            <p:nvPr/>
          </p:nvSpPr>
          <p:spPr>
            <a:xfrm>
              <a:off x="1368990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0" name="rc239"/>
            <p:cNvSpPr/>
            <p:nvPr/>
          </p:nvSpPr>
          <p:spPr>
            <a:xfrm>
              <a:off x="13689908" y="5163379"/>
              <a:ext cx="237118" cy="1219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1" name="rc240"/>
            <p:cNvSpPr/>
            <p:nvPr/>
          </p:nvSpPr>
          <p:spPr>
            <a:xfrm>
              <a:off x="1395337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2" name="rc241"/>
            <p:cNvSpPr/>
            <p:nvPr/>
          </p:nvSpPr>
          <p:spPr>
            <a:xfrm>
              <a:off x="1395337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3" name="rc242"/>
            <p:cNvSpPr/>
            <p:nvPr/>
          </p:nvSpPr>
          <p:spPr>
            <a:xfrm>
              <a:off x="1395337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4" name="rc243"/>
            <p:cNvSpPr/>
            <p:nvPr/>
          </p:nvSpPr>
          <p:spPr>
            <a:xfrm>
              <a:off x="13953372" y="5041401"/>
              <a:ext cx="237118" cy="2439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5" name="rc244"/>
            <p:cNvSpPr/>
            <p:nvPr/>
          </p:nvSpPr>
          <p:spPr>
            <a:xfrm>
              <a:off x="14216837" y="5193874"/>
              <a:ext cx="237118" cy="9148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6" name="rc245"/>
            <p:cNvSpPr/>
            <p:nvPr/>
          </p:nvSpPr>
          <p:spPr>
            <a:xfrm>
              <a:off x="14216837" y="519387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7" name="rc246"/>
            <p:cNvSpPr/>
            <p:nvPr/>
          </p:nvSpPr>
          <p:spPr>
            <a:xfrm>
              <a:off x="14216837" y="519387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8" name="rc247"/>
            <p:cNvSpPr/>
            <p:nvPr/>
          </p:nvSpPr>
          <p:spPr>
            <a:xfrm>
              <a:off x="14216837" y="5132885"/>
              <a:ext cx="237118" cy="609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9" name="rc248"/>
            <p:cNvSpPr/>
            <p:nvPr/>
          </p:nvSpPr>
          <p:spPr>
            <a:xfrm>
              <a:off x="1448030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0" name="rc249"/>
            <p:cNvSpPr/>
            <p:nvPr/>
          </p:nvSpPr>
          <p:spPr>
            <a:xfrm>
              <a:off x="1448030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1" name="rc250"/>
            <p:cNvSpPr/>
            <p:nvPr/>
          </p:nvSpPr>
          <p:spPr>
            <a:xfrm>
              <a:off x="1448030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2" name="rc251"/>
            <p:cNvSpPr/>
            <p:nvPr/>
          </p:nvSpPr>
          <p:spPr>
            <a:xfrm>
              <a:off x="14480302" y="4705961"/>
              <a:ext cx="237118" cy="57939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3" name="pg252"/>
            <p:cNvSpPr/>
            <p:nvPr/>
          </p:nvSpPr>
          <p:spPr>
            <a:xfrm>
              <a:off x="14011122"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254" name="pg253"/>
            <p:cNvSpPr/>
            <p:nvPr/>
          </p:nvSpPr>
          <p:spPr>
            <a:xfrm>
              <a:off x="12321222" y="2153563"/>
              <a:ext cx="1657166" cy="373922"/>
            </a:xfrm>
            <a:custGeom>
              <a:avLst/>
              <a:pathLst>
                <a:path w="1657166" h="373922">
                  <a:moveTo>
                    <a:pt x="31220" y="373922"/>
                  </a:moveTo>
                  <a:lnTo>
                    <a:pt x="1625946" y="373922"/>
                  </a:lnTo>
                  <a:lnTo>
                    <a:pt x="1624689" y="373897"/>
                  </a:lnTo>
                  <a:lnTo>
                    <a:pt x="1629709" y="373695"/>
                  </a:lnTo>
                  <a:lnTo>
                    <a:pt x="1634632" y="372690"/>
                  </a:lnTo>
                  <a:lnTo>
                    <a:pt x="1639330" y="370908"/>
                  </a:lnTo>
                  <a:lnTo>
                    <a:pt x="1643681" y="368396"/>
                  </a:lnTo>
                  <a:lnTo>
                    <a:pt x="1647573" y="365218"/>
                  </a:lnTo>
                  <a:lnTo>
                    <a:pt x="1650905" y="361457"/>
                  </a:lnTo>
                  <a:lnTo>
                    <a:pt x="1653590" y="357211"/>
                  </a:lnTo>
                  <a:lnTo>
                    <a:pt x="1655560" y="352588"/>
                  </a:lnTo>
                  <a:lnTo>
                    <a:pt x="1656762" y="347710"/>
                  </a:lnTo>
                  <a:lnTo>
                    <a:pt x="1657166" y="342702"/>
                  </a:lnTo>
                  <a:lnTo>
                    <a:pt x="1657166" y="31220"/>
                  </a:lnTo>
                  <a:lnTo>
                    <a:pt x="1656762" y="26212"/>
                  </a:lnTo>
                  <a:lnTo>
                    <a:pt x="1655560" y="21334"/>
                  </a:lnTo>
                  <a:lnTo>
                    <a:pt x="1653590" y="16711"/>
                  </a:lnTo>
                  <a:lnTo>
                    <a:pt x="1650905" y="12465"/>
                  </a:lnTo>
                  <a:lnTo>
                    <a:pt x="1647573" y="8704"/>
                  </a:lnTo>
                  <a:lnTo>
                    <a:pt x="1643681" y="5526"/>
                  </a:lnTo>
                  <a:lnTo>
                    <a:pt x="1639330" y="3014"/>
                  </a:lnTo>
                  <a:lnTo>
                    <a:pt x="1634632" y="1232"/>
                  </a:lnTo>
                  <a:lnTo>
                    <a:pt x="1629709" y="227"/>
                  </a:lnTo>
                  <a:lnTo>
                    <a:pt x="162594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55" name="tx254"/>
            <p:cNvSpPr/>
            <p:nvPr/>
          </p:nvSpPr>
          <p:spPr>
            <a:xfrm>
              <a:off x="12446105" y="2239827"/>
              <a:ext cx="1407401"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13 case(s)</a:t>
              </a:r>
            </a:p>
          </p:txBody>
        </p:sp>
        <p:sp>
          <p:nvSpPr>
            <p:cNvPr id="256" name="pg255"/>
            <p:cNvSpPr/>
            <p:nvPr/>
          </p:nvSpPr>
          <p:spPr>
            <a:xfrm>
              <a:off x="12535718" y="2394471"/>
              <a:ext cx="1228175" cy="311602"/>
            </a:xfrm>
            <a:custGeom>
              <a:avLst/>
              <a:pathLst>
                <a:path w="1228175" h="311602">
                  <a:moveTo>
                    <a:pt x="26017" y="311602"/>
                  </a:moveTo>
                  <a:lnTo>
                    <a:pt x="1202157" y="311602"/>
                  </a:lnTo>
                  <a:lnTo>
                    <a:pt x="1201110" y="311581"/>
                  </a:lnTo>
                  <a:lnTo>
                    <a:pt x="1205293" y="311412"/>
                  </a:lnTo>
                  <a:lnTo>
                    <a:pt x="1209396" y="310575"/>
                  </a:lnTo>
                  <a:lnTo>
                    <a:pt x="1213311" y="309090"/>
                  </a:lnTo>
                  <a:lnTo>
                    <a:pt x="1216937" y="306996"/>
                  </a:lnTo>
                  <a:lnTo>
                    <a:pt x="1220180" y="304348"/>
                  </a:lnTo>
                  <a:lnTo>
                    <a:pt x="1222957" y="301214"/>
                  </a:lnTo>
                  <a:lnTo>
                    <a:pt x="1225194" y="297675"/>
                  </a:lnTo>
                  <a:lnTo>
                    <a:pt x="1226836" y="293823"/>
                  </a:lnTo>
                  <a:lnTo>
                    <a:pt x="1227838" y="289758"/>
                  </a:lnTo>
                  <a:lnTo>
                    <a:pt x="1228175" y="285585"/>
                  </a:lnTo>
                  <a:lnTo>
                    <a:pt x="1228175" y="26017"/>
                  </a:lnTo>
                  <a:lnTo>
                    <a:pt x="1227838" y="21843"/>
                  </a:lnTo>
                  <a:lnTo>
                    <a:pt x="1226836" y="17778"/>
                  </a:lnTo>
                  <a:lnTo>
                    <a:pt x="1225194" y="13926"/>
                  </a:lnTo>
                  <a:lnTo>
                    <a:pt x="1222957" y="10387"/>
                  </a:lnTo>
                  <a:lnTo>
                    <a:pt x="1220180" y="7253"/>
                  </a:lnTo>
                  <a:lnTo>
                    <a:pt x="1216937" y="4605"/>
                  </a:lnTo>
                  <a:lnTo>
                    <a:pt x="1213311" y="2511"/>
                  </a:lnTo>
                  <a:lnTo>
                    <a:pt x="1209396" y="1027"/>
                  </a:lnTo>
                  <a:lnTo>
                    <a:pt x="1205293" y="189"/>
                  </a:lnTo>
                  <a:lnTo>
                    <a:pt x="120215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57" name="tx256"/>
            <p:cNvSpPr/>
            <p:nvPr/>
          </p:nvSpPr>
          <p:spPr>
            <a:xfrm>
              <a:off x="12639787" y="2466357"/>
              <a:ext cx="102003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13 case(s)</a:t>
              </a:r>
            </a:p>
          </p:txBody>
        </p:sp>
        <p:sp>
          <p:nvSpPr>
            <p:cNvPr id="258" name="rc257"/>
            <p:cNvSpPr/>
            <p:nvPr/>
          </p:nvSpPr>
          <p:spPr>
            <a:xfrm>
              <a:off x="11542672" y="2153563"/>
              <a:ext cx="3214267" cy="3131794"/>
            </a:xfrm>
            <a:prstGeom prst="rect">
              <a:avLst/>
            </a:prstGeom>
            <a:ln w="13550" cap="rnd">
              <a:solidFill>
                <a:srgbClr val="333333">
                  <a:alpha val="100000"/>
                </a:srgbClr>
              </a:solidFill>
              <a:prstDash val="solid"/>
              <a:round/>
            </a:ln>
          </p:spPr>
          <p:txBody>
            <a:bodyPr/>
            <a:lstStyle/>
            <a:p/>
          </p:txBody>
        </p:sp>
        <p:sp>
          <p:nvSpPr>
            <p:cNvPr id="259" name="rc258"/>
            <p:cNvSpPr/>
            <p:nvPr/>
          </p:nvSpPr>
          <p:spPr>
            <a:xfrm>
              <a:off x="14756939" y="2153563"/>
              <a:ext cx="3214267" cy="3131794"/>
            </a:xfrm>
            <a:prstGeom prst="rect">
              <a:avLst/>
            </a:prstGeom>
            <a:solidFill>
              <a:srgbClr val="FFFFFF">
                <a:alpha val="100000"/>
              </a:srgbClr>
            </a:solidFill>
          </p:spPr>
          <p:txBody>
            <a:bodyPr/>
            <a:lstStyle/>
            <a:p/>
          </p:txBody>
        </p:sp>
        <p:sp>
          <p:nvSpPr>
            <p:cNvPr id="260" name="pl259"/>
            <p:cNvSpPr/>
            <p:nvPr/>
          </p:nvSpPr>
          <p:spPr>
            <a:xfrm>
              <a:off x="14756939" y="498041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1" name="pl260"/>
            <p:cNvSpPr/>
            <p:nvPr/>
          </p:nvSpPr>
          <p:spPr>
            <a:xfrm>
              <a:off x="14756939" y="437052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2" name="pl261"/>
            <p:cNvSpPr/>
            <p:nvPr/>
          </p:nvSpPr>
          <p:spPr>
            <a:xfrm>
              <a:off x="14756939" y="376062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3" name="pl262"/>
            <p:cNvSpPr/>
            <p:nvPr/>
          </p:nvSpPr>
          <p:spPr>
            <a:xfrm>
              <a:off x="14756939" y="315073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4" name="pl263"/>
            <p:cNvSpPr/>
            <p:nvPr/>
          </p:nvSpPr>
          <p:spPr>
            <a:xfrm>
              <a:off x="14756939" y="254084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5" name="pl264"/>
            <p:cNvSpPr/>
            <p:nvPr/>
          </p:nvSpPr>
          <p:spPr>
            <a:xfrm>
              <a:off x="1475693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6" name="pl265"/>
            <p:cNvSpPr/>
            <p:nvPr/>
          </p:nvSpPr>
          <p:spPr>
            <a:xfrm>
              <a:off x="14756939" y="467546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7" name="pl266"/>
            <p:cNvSpPr/>
            <p:nvPr/>
          </p:nvSpPr>
          <p:spPr>
            <a:xfrm>
              <a:off x="14756939" y="406557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8" name="pl267"/>
            <p:cNvSpPr/>
            <p:nvPr/>
          </p:nvSpPr>
          <p:spPr>
            <a:xfrm>
              <a:off x="14756939" y="345568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9" name="pl268"/>
            <p:cNvSpPr/>
            <p:nvPr/>
          </p:nvSpPr>
          <p:spPr>
            <a:xfrm>
              <a:off x="14756939" y="284579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70" name="pl269"/>
            <p:cNvSpPr/>
            <p:nvPr/>
          </p:nvSpPr>
          <p:spPr>
            <a:xfrm>
              <a:off x="14756939" y="223589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71" name="rc270"/>
            <p:cNvSpPr/>
            <p:nvPr/>
          </p:nvSpPr>
          <p:spPr>
            <a:xfrm>
              <a:off x="1479645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2" name="rc271"/>
            <p:cNvSpPr/>
            <p:nvPr/>
          </p:nvSpPr>
          <p:spPr>
            <a:xfrm>
              <a:off x="1479645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3" name="rc272"/>
            <p:cNvSpPr/>
            <p:nvPr/>
          </p:nvSpPr>
          <p:spPr>
            <a:xfrm>
              <a:off x="1479645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4" name="rc273"/>
            <p:cNvSpPr/>
            <p:nvPr/>
          </p:nvSpPr>
          <p:spPr>
            <a:xfrm>
              <a:off x="14796459" y="4888928"/>
              <a:ext cx="237118" cy="39642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5" name="rc274"/>
            <p:cNvSpPr/>
            <p:nvPr/>
          </p:nvSpPr>
          <p:spPr>
            <a:xfrm>
              <a:off x="1505992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6" name="rc275"/>
            <p:cNvSpPr/>
            <p:nvPr/>
          </p:nvSpPr>
          <p:spPr>
            <a:xfrm>
              <a:off x="1505992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7" name="rc276"/>
            <p:cNvSpPr/>
            <p:nvPr/>
          </p:nvSpPr>
          <p:spPr>
            <a:xfrm>
              <a:off x="1505992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8" name="rc277"/>
            <p:cNvSpPr/>
            <p:nvPr/>
          </p:nvSpPr>
          <p:spPr>
            <a:xfrm>
              <a:off x="15059924" y="4827939"/>
              <a:ext cx="237118" cy="45741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9" name="rc278"/>
            <p:cNvSpPr/>
            <p:nvPr/>
          </p:nvSpPr>
          <p:spPr>
            <a:xfrm>
              <a:off x="1532338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0" name="rc279"/>
            <p:cNvSpPr/>
            <p:nvPr/>
          </p:nvSpPr>
          <p:spPr>
            <a:xfrm>
              <a:off x="1532338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1" name="rc280"/>
            <p:cNvSpPr/>
            <p:nvPr/>
          </p:nvSpPr>
          <p:spPr>
            <a:xfrm>
              <a:off x="15323388" y="5254863"/>
              <a:ext cx="237118" cy="3049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2" name="rc281"/>
            <p:cNvSpPr/>
            <p:nvPr/>
          </p:nvSpPr>
          <p:spPr>
            <a:xfrm>
              <a:off x="15323388" y="4766950"/>
              <a:ext cx="237118" cy="4879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3" name="rc282"/>
            <p:cNvSpPr/>
            <p:nvPr/>
          </p:nvSpPr>
          <p:spPr>
            <a:xfrm>
              <a:off x="15586853" y="5254863"/>
              <a:ext cx="237118" cy="304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4" name="rc283"/>
            <p:cNvSpPr/>
            <p:nvPr/>
          </p:nvSpPr>
          <p:spPr>
            <a:xfrm>
              <a:off x="15586853" y="5224369"/>
              <a:ext cx="237118" cy="3049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5" name="rc284"/>
            <p:cNvSpPr/>
            <p:nvPr/>
          </p:nvSpPr>
          <p:spPr>
            <a:xfrm>
              <a:off x="15586853" y="5193874"/>
              <a:ext cx="237118" cy="3049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6" name="rc285"/>
            <p:cNvSpPr/>
            <p:nvPr/>
          </p:nvSpPr>
          <p:spPr>
            <a:xfrm>
              <a:off x="15586853" y="4614477"/>
              <a:ext cx="237118" cy="57939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7" name="rc286"/>
            <p:cNvSpPr/>
            <p:nvPr/>
          </p:nvSpPr>
          <p:spPr>
            <a:xfrm>
              <a:off x="1585031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8" name="rc287"/>
            <p:cNvSpPr/>
            <p:nvPr/>
          </p:nvSpPr>
          <p:spPr>
            <a:xfrm>
              <a:off x="1585031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9" name="rc288"/>
            <p:cNvSpPr/>
            <p:nvPr/>
          </p:nvSpPr>
          <p:spPr>
            <a:xfrm>
              <a:off x="1585031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0" name="rc289"/>
            <p:cNvSpPr/>
            <p:nvPr/>
          </p:nvSpPr>
          <p:spPr>
            <a:xfrm>
              <a:off x="15850317" y="5254863"/>
              <a:ext cx="237118" cy="3049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1" name="pg290"/>
            <p:cNvSpPr/>
            <p:nvPr/>
          </p:nvSpPr>
          <p:spPr>
            <a:xfrm>
              <a:off x="15559627" y="2153563"/>
              <a:ext cx="1608892" cy="373922"/>
            </a:xfrm>
            <a:custGeom>
              <a:avLst/>
              <a:pathLst>
                <a:path w="1608892" h="373922">
                  <a:moveTo>
                    <a:pt x="31220" y="373922"/>
                  </a:moveTo>
                  <a:lnTo>
                    <a:pt x="1577672" y="373922"/>
                  </a:lnTo>
                  <a:lnTo>
                    <a:pt x="1576415" y="373897"/>
                  </a:lnTo>
                  <a:lnTo>
                    <a:pt x="1581435" y="373695"/>
                  </a:lnTo>
                  <a:lnTo>
                    <a:pt x="1586358" y="372690"/>
                  </a:lnTo>
                  <a:lnTo>
                    <a:pt x="1591056" y="370908"/>
                  </a:lnTo>
                  <a:lnTo>
                    <a:pt x="1595407" y="368396"/>
                  </a:lnTo>
                  <a:lnTo>
                    <a:pt x="1599299" y="365218"/>
                  </a:lnTo>
                  <a:lnTo>
                    <a:pt x="1602631" y="361457"/>
                  </a:lnTo>
                  <a:lnTo>
                    <a:pt x="1605316" y="357211"/>
                  </a:lnTo>
                  <a:lnTo>
                    <a:pt x="1607286" y="352588"/>
                  </a:lnTo>
                  <a:lnTo>
                    <a:pt x="1608488" y="347710"/>
                  </a:lnTo>
                  <a:lnTo>
                    <a:pt x="1608892" y="342702"/>
                  </a:lnTo>
                  <a:lnTo>
                    <a:pt x="1608892" y="31220"/>
                  </a:lnTo>
                  <a:lnTo>
                    <a:pt x="1608488" y="26212"/>
                  </a:lnTo>
                  <a:lnTo>
                    <a:pt x="1607286" y="21334"/>
                  </a:lnTo>
                  <a:lnTo>
                    <a:pt x="1605316" y="16711"/>
                  </a:lnTo>
                  <a:lnTo>
                    <a:pt x="1602631" y="12465"/>
                  </a:lnTo>
                  <a:lnTo>
                    <a:pt x="1599299" y="8704"/>
                  </a:lnTo>
                  <a:lnTo>
                    <a:pt x="1595407" y="5526"/>
                  </a:lnTo>
                  <a:lnTo>
                    <a:pt x="1591056" y="3014"/>
                  </a:lnTo>
                  <a:lnTo>
                    <a:pt x="1586358" y="1232"/>
                  </a:lnTo>
                  <a:lnTo>
                    <a:pt x="1581435" y="227"/>
                  </a:lnTo>
                  <a:lnTo>
                    <a:pt x="157767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92" name="tx291"/>
            <p:cNvSpPr/>
            <p:nvPr/>
          </p:nvSpPr>
          <p:spPr>
            <a:xfrm>
              <a:off x="15684509" y="2239827"/>
              <a:ext cx="1359127"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4 case(s)</a:t>
              </a:r>
            </a:p>
          </p:txBody>
        </p:sp>
        <p:sp>
          <p:nvSpPr>
            <p:cNvPr id="293" name="pg292"/>
            <p:cNvSpPr/>
            <p:nvPr/>
          </p:nvSpPr>
          <p:spPr>
            <a:xfrm>
              <a:off x="16260004"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94" name="rc293"/>
            <p:cNvSpPr/>
            <p:nvPr/>
          </p:nvSpPr>
          <p:spPr>
            <a:xfrm>
              <a:off x="14756939" y="2153563"/>
              <a:ext cx="3214267" cy="3131794"/>
            </a:xfrm>
            <a:prstGeom prst="rect">
              <a:avLst/>
            </a:prstGeom>
            <a:ln w="13550" cap="rnd">
              <a:solidFill>
                <a:srgbClr val="333333">
                  <a:alpha val="100000"/>
                </a:srgbClr>
              </a:solidFill>
              <a:prstDash val="solid"/>
              <a:round/>
            </a:ln>
          </p:spPr>
          <p:txBody>
            <a:bodyPr/>
            <a:lstStyle/>
            <a:p/>
          </p:txBody>
        </p:sp>
        <p:sp>
          <p:nvSpPr>
            <p:cNvPr id="295" name="tx294"/>
            <p:cNvSpPr/>
            <p:nvPr/>
          </p:nvSpPr>
          <p:spPr>
            <a:xfrm>
              <a:off x="322447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96" name="tx295"/>
            <p:cNvSpPr/>
            <p:nvPr/>
          </p:nvSpPr>
          <p:spPr>
            <a:xfrm>
              <a:off x="64387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97" name="tx296"/>
            <p:cNvSpPr/>
            <p:nvPr/>
          </p:nvSpPr>
          <p:spPr>
            <a:xfrm>
              <a:off x="96530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98" name="tx297"/>
            <p:cNvSpPr/>
            <p:nvPr/>
          </p:nvSpPr>
          <p:spPr>
            <a:xfrm>
              <a:off x="128672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99" name="tx298"/>
            <p:cNvSpPr/>
            <p:nvPr/>
          </p:nvSpPr>
          <p:spPr>
            <a:xfrm>
              <a:off x="1608154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300" name="pl299"/>
            <p:cNvSpPr/>
            <p:nvPr/>
          </p:nvSpPr>
          <p:spPr>
            <a:xfrm>
              <a:off x="20579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1" name="pl300"/>
            <p:cNvSpPr/>
            <p:nvPr/>
          </p:nvSpPr>
          <p:spPr>
            <a:xfrm>
              <a:off x="2321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2" name="pl301"/>
            <p:cNvSpPr/>
            <p:nvPr/>
          </p:nvSpPr>
          <p:spPr>
            <a:xfrm>
              <a:off x="2584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pl302"/>
            <p:cNvSpPr/>
            <p:nvPr/>
          </p:nvSpPr>
          <p:spPr>
            <a:xfrm>
              <a:off x="2848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pl303"/>
            <p:cNvSpPr/>
            <p:nvPr/>
          </p:nvSpPr>
          <p:spPr>
            <a:xfrm>
              <a:off x="3111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3375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pl305"/>
            <p:cNvSpPr/>
            <p:nvPr/>
          </p:nvSpPr>
          <p:spPr>
            <a:xfrm>
              <a:off x="3638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3902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4165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308"/>
            <p:cNvSpPr/>
            <p:nvPr/>
          </p:nvSpPr>
          <p:spPr>
            <a:xfrm>
              <a:off x="4429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309"/>
            <p:cNvSpPr/>
            <p:nvPr/>
          </p:nvSpPr>
          <p:spPr>
            <a:xfrm>
              <a:off x="4692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4956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tx311"/>
            <p:cNvSpPr/>
            <p:nvPr/>
          </p:nvSpPr>
          <p:spPr>
            <a:xfrm rot="-5400000">
              <a:off x="197716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13" name="tx312"/>
            <p:cNvSpPr/>
            <p:nvPr/>
          </p:nvSpPr>
          <p:spPr>
            <a:xfrm rot="-5400000">
              <a:off x="22308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14" name="tx313"/>
            <p:cNvSpPr/>
            <p:nvPr/>
          </p:nvSpPr>
          <p:spPr>
            <a:xfrm rot="-5400000">
              <a:off x="249437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15" name="tx314"/>
            <p:cNvSpPr/>
            <p:nvPr/>
          </p:nvSpPr>
          <p:spPr>
            <a:xfrm rot="-5400000">
              <a:off x="27559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16" name="tx315"/>
            <p:cNvSpPr/>
            <p:nvPr/>
          </p:nvSpPr>
          <p:spPr>
            <a:xfrm rot="-5400000">
              <a:off x="298878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17" name="tx316"/>
            <p:cNvSpPr/>
            <p:nvPr/>
          </p:nvSpPr>
          <p:spPr>
            <a:xfrm rot="-5400000">
              <a:off x="32944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18" name="tx317"/>
            <p:cNvSpPr/>
            <p:nvPr/>
          </p:nvSpPr>
          <p:spPr>
            <a:xfrm rot="-5400000">
              <a:off x="358764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19" name="tx318"/>
            <p:cNvSpPr/>
            <p:nvPr/>
          </p:nvSpPr>
          <p:spPr>
            <a:xfrm rot="-5400000">
              <a:off x="378894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20" name="tx319"/>
            <p:cNvSpPr/>
            <p:nvPr/>
          </p:nvSpPr>
          <p:spPr>
            <a:xfrm rot="-5400000">
              <a:off x="405236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21" name="tx320"/>
            <p:cNvSpPr/>
            <p:nvPr/>
          </p:nvSpPr>
          <p:spPr>
            <a:xfrm rot="-5400000">
              <a:off x="43522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22" name="tx321"/>
            <p:cNvSpPr/>
            <p:nvPr/>
          </p:nvSpPr>
          <p:spPr>
            <a:xfrm rot="-5400000">
              <a:off x="4597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23" name="tx322"/>
            <p:cNvSpPr/>
            <p:nvPr/>
          </p:nvSpPr>
          <p:spPr>
            <a:xfrm rot="-5400000">
              <a:off x="4860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24" name="pl323"/>
            <p:cNvSpPr/>
            <p:nvPr/>
          </p:nvSpPr>
          <p:spPr>
            <a:xfrm>
              <a:off x="5272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5" name="pl324"/>
            <p:cNvSpPr/>
            <p:nvPr/>
          </p:nvSpPr>
          <p:spPr>
            <a:xfrm>
              <a:off x="5535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6" name="pl325"/>
            <p:cNvSpPr/>
            <p:nvPr/>
          </p:nvSpPr>
          <p:spPr>
            <a:xfrm>
              <a:off x="5799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pl326"/>
            <p:cNvSpPr/>
            <p:nvPr/>
          </p:nvSpPr>
          <p:spPr>
            <a:xfrm>
              <a:off x="6062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327"/>
            <p:cNvSpPr/>
            <p:nvPr/>
          </p:nvSpPr>
          <p:spPr>
            <a:xfrm>
              <a:off x="6326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28"/>
            <p:cNvSpPr/>
            <p:nvPr/>
          </p:nvSpPr>
          <p:spPr>
            <a:xfrm>
              <a:off x="6589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329"/>
            <p:cNvSpPr/>
            <p:nvPr/>
          </p:nvSpPr>
          <p:spPr>
            <a:xfrm>
              <a:off x="6853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30"/>
            <p:cNvSpPr/>
            <p:nvPr/>
          </p:nvSpPr>
          <p:spPr>
            <a:xfrm>
              <a:off x="7116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31"/>
            <p:cNvSpPr/>
            <p:nvPr/>
          </p:nvSpPr>
          <p:spPr>
            <a:xfrm>
              <a:off x="73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332"/>
            <p:cNvSpPr/>
            <p:nvPr/>
          </p:nvSpPr>
          <p:spPr>
            <a:xfrm>
              <a:off x="7643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pl333"/>
            <p:cNvSpPr/>
            <p:nvPr/>
          </p:nvSpPr>
          <p:spPr>
            <a:xfrm>
              <a:off x="7906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334"/>
            <p:cNvSpPr/>
            <p:nvPr/>
          </p:nvSpPr>
          <p:spPr>
            <a:xfrm>
              <a:off x="8170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tx335"/>
            <p:cNvSpPr/>
            <p:nvPr/>
          </p:nvSpPr>
          <p:spPr>
            <a:xfrm rot="-5400000">
              <a:off x="519143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37" name="tx336"/>
            <p:cNvSpPr/>
            <p:nvPr/>
          </p:nvSpPr>
          <p:spPr>
            <a:xfrm rot="-5400000">
              <a:off x="544508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38" name="tx337"/>
            <p:cNvSpPr/>
            <p:nvPr/>
          </p:nvSpPr>
          <p:spPr>
            <a:xfrm rot="-5400000">
              <a:off x="57086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39" name="tx338"/>
            <p:cNvSpPr/>
            <p:nvPr/>
          </p:nvSpPr>
          <p:spPr>
            <a:xfrm rot="-5400000">
              <a:off x="597023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40" name="tx339"/>
            <p:cNvSpPr/>
            <p:nvPr/>
          </p:nvSpPr>
          <p:spPr>
            <a:xfrm rot="-5400000">
              <a:off x="620305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41" name="tx340"/>
            <p:cNvSpPr/>
            <p:nvPr/>
          </p:nvSpPr>
          <p:spPr>
            <a:xfrm rot="-5400000">
              <a:off x="650875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42" name="tx341"/>
            <p:cNvSpPr/>
            <p:nvPr/>
          </p:nvSpPr>
          <p:spPr>
            <a:xfrm rot="-5400000">
              <a:off x="680191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43" name="tx342"/>
            <p:cNvSpPr/>
            <p:nvPr/>
          </p:nvSpPr>
          <p:spPr>
            <a:xfrm rot="-5400000">
              <a:off x="70032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44" name="tx343"/>
            <p:cNvSpPr/>
            <p:nvPr/>
          </p:nvSpPr>
          <p:spPr>
            <a:xfrm rot="-5400000">
              <a:off x="72666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45" name="tx344"/>
            <p:cNvSpPr/>
            <p:nvPr/>
          </p:nvSpPr>
          <p:spPr>
            <a:xfrm rot="-5400000">
              <a:off x="75665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46" name="tx345"/>
            <p:cNvSpPr/>
            <p:nvPr/>
          </p:nvSpPr>
          <p:spPr>
            <a:xfrm rot="-5400000">
              <a:off x="7811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47" name="tx346"/>
            <p:cNvSpPr/>
            <p:nvPr/>
          </p:nvSpPr>
          <p:spPr>
            <a:xfrm rot="-5400000">
              <a:off x="80748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48" name="pl347"/>
            <p:cNvSpPr/>
            <p:nvPr/>
          </p:nvSpPr>
          <p:spPr>
            <a:xfrm>
              <a:off x="8486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9" name="pl348"/>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0" name="pl349"/>
            <p:cNvSpPr/>
            <p:nvPr/>
          </p:nvSpPr>
          <p:spPr>
            <a:xfrm>
              <a:off x="90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pl350"/>
            <p:cNvSpPr/>
            <p:nvPr/>
          </p:nvSpPr>
          <p:spPr>
            <a:xfrm>
              <a:off x="9276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pl351"/>
            <p:cNvSpPr/>
            <p:nvPr/>
          </p:nvSpPr>
          <p:spPr>
            <a:xfrm>
              <a:off x="9540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pl352"/>
            <p:cNvSpPr/>
            <p:nvPr/>
          </p:nvSpPr>
          <p:spPr>
            <a:xfrm>
              <a:off x="9803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4" name="pl353"/>
            <p:cNvSpPr/>
            <p:nvPr/>
          </p:nvSpPr>
          <p:spPr>
            <a:xfrm>
              <a:off x="10067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5" name="pl354"/>
            <p:cNvSpPr/>
            <p:nvPr/>
          </p:nvSpPr>
          <p:spPr>
            <a:xfrm>
              <a:off x="10330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6" name="pl355"/>
            <p:cNvSpPr/>
            <p:nvPr/>
          </p:nvSpPr>
          <p:spPr>
            <a:xfrm>
              <a:off x="10594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7" name="pl356"/>
            <p:cNvSpPr/>
            <p:nvPr/>
          </p:nvSpPr>
          <p:spPr>
            <a:xfrm>
              <a:off x="10857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8" name="pl357"/>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9" name="pl358"/>
            <p:cNvSpPr/>
            <p:nvPr/>
          </p:nvSpPr>
          <p:spPr>
            <a:xfrm>
              <a:off x="11384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tx359"/>
            <p:cNvSpPr/>
            <p:nvPr/>
          </p:nvSpPr>
          <p:spPr>
            <a:xfrm rot="-5400000">
              <a:off x="8405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61" name="tx360"/>
            <p:cNvSpPr/>
            <p:nvPr/>
          </p:nvSpPr>
          <p:spPr>
            <a:xfrm rot="-5400000">
              <a:off x="865935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62" name="tx361"/>
            <p:cNvSpPr/>
            <p:nvPr/>
          </p:nvSpPr>
          <p:spPr>
            <a:xfrm rot="-5400000">
              <a:off x="892290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63" name="tx362"/>
            <p:cNvSpPr/>
            <p:nvPr/>
          </p:nvSpPr>
          <p:spPr>
            <a:xfrm rot="-5400000">
              <a:off x="9184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64" name="tx363"/>
            <p:cNvSpPr/>
            <p:nvPr/>
          </p:nvSpPr>
          <p:spPr>
            <a:xfrm rot="-5400000">
              <a:off x="941732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65" name="tx364"/>
            <p:cNvSpPr/>
            <p:nvPr/>
          </p:nvSpPr>
          <p:spPr>
            <a:xfrm rot="-5400000">
              <a:off x="9723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66" name="tx365"/>
            <p:cNvSpPr/>
            <p:nvPr/>
          </p:nvSpPr>
          <p:spPr>
            <a:xfrm rot="-5400000">
              <a:off x="1001617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67" name="tx366"/>
            <p:cNvSpPr/>
            <p:nvPr/>
          </p:nvSpPr>
          <p:spPr>
            <a:xfrm rot="-5400000">
              <a:off x="1021748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68" name="tx367"/>
            <p:cNvSpPr/>
            <p:nvPr/>
          </p:nvSpPr>
          <p:spPr>
            <a:xfrm rot="-5400000">
              <a:off x="1048090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69" name="tx368"/>
            <p:cNvSpPr/>
            <p:nvPr/>
          </p:nvSpPr>
          <p:spPr>
            <a:xfrm rot="-5400000">
              <a:off x="1078078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70" name="tx369"/>
            <p:cNvSpPr/>
            <p:nvPr/>
          </p:nvSpPr>
          <p:spPr>
            <a:xfrm rot="-5400000">
              <a:off x="11025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71" name="tx370"/>
            <p:cNvSpPr/>
            <p:nvPr/>
          </p:nvSpPr>
          <p:spPr>
            <a:xfrm rot="-5400000">
              <a:off x="11289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72" name="pl371"/>
            <p:cNvSpPr/>
            <p:nvPr/>
          </p:nvSpPr>
          <p:spPr>
            <a:xfrm>
              <a:off x="1170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3" name="pl372"/>
            <p:cNvSpPr/>
            <p:nvPr/>
          </p:nvSpPr>
          <p:spPr>
            <a:xfrm>
              <a:off x="11964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4" name="pl373"/>
            <p:cNvSpPr/>
            <p:nvPr/>
          </p:nvSpPr>
          <p:spPr>
            <a:xfrm>
              <a:off x="12227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5" name="pl374"/>
            <p:cNvSpPr/>
            <p:nvPr/>
          </p:nvSpPr>
          <p:spPr>
            <a:xfrm>
              <a:off x="12491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6" name="pl375"/>
            <p:cNvSpPr/>
            <p:nvPr/>
          </p:nvSpPr>
          <p:spPr>
            <a:xfrm>
              <a:off x="12754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7" name="pl376"/>
            <p:cNvSpPr/>
            <p:nvPr/>
          </p:nvSpPr>
          <p:spPr>
            <a:xfrm>
              <a:off x="13018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8" name="pl377"/>
            <p:cNvSpPr/>
            <p:nvPr/>
          </p:nvSpPr>
          <p:spPr>
            <a:xfrm>
              <a:off x="1328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9" name="pl378"/>
            <p:cNvSpPr/>
            <p:nvPr/>
          </p:nvSpPr>
          <p:spPr>
            <a:xfrm>
              <a:off x="13545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0" name="pl379"/>
            <p:cNvSpPr/>
            <p:nvPr/>
          </p:nvSpPr>
          <p:spPr>
            <a:xfrm>
              <a:off x="13808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1" name="pl380"/>
            <p:cNvSpPr/>
            <p:nvPr/>
          </p:nvSpPr>
          <p:spPr>
            <a:xfrm>
              <a:off x="14071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2" name="pl381"/>
            <p:cNvSpPr/>
            <p:nvPr/>
          </p:nvSpPr>
          <p:spPr>
            <a:xfrm>
              <a:off x="14335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3" name="pl382"/>
            <p:cNvSpPr/>
            <p:nvPr/>
          </p:nvSpPr>
          <p:spPr>
            <a:xfrm>
              <a:off x="14598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4" name="tx383"/>
            <p:cNvSpPr/>
            <p:nvPr/>
          </p:nvSpPr>
          <p:spPr>
            <a:xfrm rot="-5400000">
              <a:off x="116199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85" name="tx384"/>
            <p:cNvSpPr/>
            <p:nvPr/>
          </p:nvSpPr>
          <p:spPr>
            <a:xfrm rot="-5400000">
              <a:off x="1187362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86" name="tx385"/>
            <p:cNvSpPr/>
            <p:nvPr/>
          </p:nvSpPr>
          <p:spPr>
            <a:xfrm rot="-5400000">
              <a:off x="1213717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87" name="tx386"/>
            <p:cNvSpPr/>
            <p:nvPr/>
          </p:nvSpPr>
          <p:spPr>
            <a:xfrm rot="-5400000">
              <a:off x="1239877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88" name="tx387"/>
            <p:cNvSpPr/>
            <p:nvPr/>
          </p:nvSpPr>
          <p:spPr>
            <a:xfrm rot="-5400000">
              <a:off x="1263159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89" name="tx388"/>
            <p:cNvSpPr/>
            <p:nvPr/>
          </p:nvSpPr>
          <p:spPr>
            <a:xfrm rot="-5400000">
              <a:off x="129372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90" name="tx389"/>
            <p:cNvSpPr/>
            <p:nvPr/>
          </p:nvSpPr>
          <p:spPr>
            <a:xfrm rot="-5400000">
              <a:off x="1323044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91" name="tx390"/>
            <p:cNvSpPr/>
            <p:nvPr/>
          </p:nvSpPr>
          <p:spPr>
            <a:xfrm rot="-5400000">
              <a:off x="134317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92" name="tx391"/>
            <p:cNvSpPr/>
            <p:nvPr/>
          </p:nvSpPr>
          <p:spPr>
            <a:xfrm rot="-5400000">
              <a:off x="1369517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93" name="tx392"/>
            <p:cNvSpPr/>
            <p:nvPr/>
          </p:nvSpPr>
          <p:spPr>
            <a:xfrm rot="-5400000">
              <a:off x="1399505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94" name="tx393"/>
            <p:cNvSpPr/>
            <p:nvPr/>
          </p:nvSpPr>
          <p:spPr>
            <a:xfrm rot="-5400000">
              <a:off x="142398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95" name="tx394"/>
            <p:cNvSpPr/>
            <p:nvPr/>
          </p:nvSpPr>
          <p:spPr>
            <a:xfrm rot="-5400000">
              <a:off x="14503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96" name="pl395"/>
            <p:cNvSpPr/>
            <p:nvPr/>
          </p:nvSpPr>
          <p:spPr>
            <a:xfrm>
              <a:off x="14915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7" name="pl396"/>
            <p:cNvSpPr/>
            <p:nvPr/>
          </p:nvSpPr>
          <p:spPr>
            <a:xfrm>
              <a:off x="15178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8" name="pl397"/>
            <p:cNvSpPr/>
            <p:nvPr/>
          </p:nvSpPr>
          <p:spPr>
            <a:xfrm>
              <a:off x="15441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9" name="pl398"/>
            <p:cNvSpPr/>
            <p:nvPr/>
          </p:nvSpPr>
          <p:spPr>
            <a:xfrm>
              <a:off x="15705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0" name="pl399"/>
            <p:cNvSpPr/>
            <p:nvPr/>
          </p:nvSpPr>
          <p:spPr>
            <a:xfrm>
              <a:off x="159688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1" name="pl400"/>
            <p:cNvSpPr/>
            <p:nvPr/>
          </p:nvSpPr>
          <p:spPr>
            <a:xfrm>
              <a:off x="16232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2" name="pl401"/>
            <p:cNvSpPr/>
            <p:nvPr/>
          </p:nvSpPr>
          <p:spPr>
            <a:xfrm>
              <a:off x="16495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3" name="pl402"/>
            <p:cNvSpPr/>
            <p:nvPr/>
          </p:nvSpPr>
          <p:spPr>
            <a:xfrm>
              <a:off x="16759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4" name="pl403"/>
            <p:cNvSpPr/>
            <p:nvPr/>
          </p:nvSpPr>
          <p:spPr>
            <a:xfrm>
              <a:off x="17022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5" name="pl404"/>
            <p:cNvSpPr/>
            <p:nvPr/>
          </p:nvSpPr>
          <p:spPr>
            <a:xfrm>
              <a:off x="17286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6" name="pl405"/>
            <p:cNvSpPr/>
            <p:nvPr/>
          </p:nvSpPr>
          <p:spPr>
            <a:xfrm>
              <a:off x="17549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7" name="pl406"/>
            <p:cNvSpPr/>
            <p:nvPr/>
          </p:nvSpPr>
          <p:spPr>
            <a:xfrm>
              <a:off x="178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8" name="tx407"/>
            <p:cNvSpPr/>
            <p:nvPr/>
          </p:nvSpPr>
          <p:spPr>
            <a:xfrm rot="-5400000">
              <a:off x="148342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409" name="tx408"/>
            <p:cNvSpPr/>
            <p:nvPr/>
          </p:nvSpPr>
          <p:spPr>
            <a:xfrm rot="-5400000">
              <a:off x="150878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410" name="tx409"/>
            <p:cNvSpPr/>
            <p:nvPr/>
          </p:nvSpPr>
          <p:spPr>
            <a:xfrm rot="-5400000">
              <a:off x="153514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411" name="tx410"/>
            <p:cNvSpPr/>
            <p:nvPr/>
          </p:nvSpPr>
          <p:spPr>
            <a:xfrm rot="-5400000">
              <a:off x="1561303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12" name="tx411"/>
            <p:cNvSpPr/>
            <p:nvPr/>
          </p:nvSpPr>
          <p:spPr>
            <a:xfrm rot="-5400000">
              <a:off x="1584585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13" name="tx412"/>
            <p:cNvSpPr/>
            <p:nvPr/>
          </p:nvSpPr>
          <p:spPr>
            <a:xfrm rot="-5400000">
              <a:off x="1615155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14" name="tx413"/>
            <p:cNvSpPr/>
            <p:nvPr/>
          </p:nvSpPr>
          <p:spPr>
            <a:xfrm rot="-5400000">
              <a:off x="1644471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15" name="tx414"/>
            <p:cNvSpPr/>
            <p:nvPr/>
          </p:nvSpPr>
          <p:spPr>
            <a:xfrm rot="-5400000">
              <a:off x="1664601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16" name="tx415"/>
            <p:cNvSpPr/>
            <p:nvPr/>
          </p:nvSpPr>
          <p:spPr>
            <a:xfrm rot="-5400000">
              <a:off x="169094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17" name="tx416"/>
            <p:cNvSpPr/>
            <p:nvPr/>
          </p:nvSpPr>
          <p:spPr>
            <a:xfrm rot="-5400000">
              <a:off x="1720932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18" name="tx417"/>
            <p:cNvSpPr/>
            <p:nvPr/>
          </p:nvSpPr>
          <p:spPr>
            <a:xfrm rot="-5400000">
              <a:off x="17454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19" name="tx418"/>
            <p:cNvSpPr/>
            <p:nvPr/>
          </p:nvSpPr>
          <p:spPr>
            <a:xfrm rot="-5400000">
              <a:off x="17717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20" name="tx419"/>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21" name="tx420"/>
            <p:cNvSpPr/>
            <p:nvPr/>
          </p:nvSpPr>
          <p:spPr>
            <a:xfrm>
              <a:off x="1294238" y="4590187"/>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20</a:t>
              </a:r>
            </a:p>
          </p:txBody>
        </p:sp>
        <p:sp>
          <p:nvSpPr>
            <p:cNvPr id="422" name="tx421"/>
            <p:cNvSpPr/>
            <p:nvPr/>
          </p:nvSpPr>
          <p:spPr>
            <a:xfrm>
              <a:off x="1294238" y="3980296"/>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40</a:t>
              </a:r>
            </a:p>
          </p:txBody>
        </p:sp>
        <p:sp>
          <p:nvSpPr>
            <p:cNvPr id="423" name="tx422"/>
            <p:cNvSpPr/>
            <p:nvPr/>
          </p:nvSpPr>
          <p:spPr>
            <a:xfrm>
              <a:off x="1294238" y="3370404"/>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60</a:t>
              </a:r>
            </a:p>
          </p:txBody>
        </p:sp>
        <p:sp>
          <p:nvSpPr>
            <p:cNvPr id="424" name="tx423"/>
            <p:cNvSpPr/>
            <p:nvPr/>
          </p:nvSpPr>
          <p:spPr>
            <a:xfrm>
              <a:off x="1294238" y="2760512"/>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80</a:t>
              </a:r>
            </a:p>
          </p:txBody>
        </p:sp>
        <p:sp>
          <p:nvSpPr>
            <p:cNvPr id="425" name="tx424"/>
            <p:cNvSpPr/>
            <p:nvPr/>
          </p:nvSpPr>
          <p:spPr>
            <a:xfrm>
              <a:off x="1230614" y="2150620"/>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a:t>
              </a:r>
            </a:p>
          </p:txBody>
        </p:sp>
        <p:sp>
          <p:nvSpPr>
            <p:cNvPr id="426" name="pl425"/>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7" name="pl426"/>
            <p:cNvSpPr/>
            <p:nvPr/>
          </p:nvSpPr>
          <p:spPr>
            <a:xfrm>
              <a:off x="1865074" y="467546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8" name="pl427"/>
            <p:cNvSpPr/>
            <p:nvPr/>
          </p:nvSpPr>
          <p:spPr>
            <a:xfrm>
              <a:off x="1865074" y="406557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9" name="pl428"/>
            <p:cNvSpPr/>
            <p:nvPr/>
          </p:nvSpPr>
          <p:spPr>
            <a:xfrm>
              <a:off x="1865074" y="345568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0" name="pl429"/>
            <p:cNvSpPr/>
            <p:nvPr/>
          </p:nvSpPr>
          <p:spPr>
            <a:xfrm>
              <a:off x="1865074" y="284579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1" name="pl430"/>
            <p:cNvSpPr/>
            <p:nvPr/>
          </p:nvSpPr>
          <p:spPr>
            <a:xfrm>
              <a:off x="1865074" y="223589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2" name="tx431"/>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33" name="rc432"/>
            <p:cNvSpPr/>
            <p:nvPr/>
          </p:nvSpPr>
          <p:spPr>
            <a:xfrm>
              <a:off x="18110385" y="2153563"/>
              <a:ext cx="1240079" cy="413498"/>
            </a:xfrm>
            <a:prstGeom prst="rect">
              <a:avLst/>
            </a:prstGeom>
            <a:solidFill>
              <a:srgbClr val="FFFFFF">
                <a:alpha val="100000"/>
              </a:srgbClr>
            </a:solidFill>
          </p:spPr>
          <p:txBody>
            <a:bodyPr/>
            <a:lstStyle/>
            <a:p/>
          </p:txBody>
        </p:sp>
        <p:sp>
          <p:nvSpPr>
            <p:cNvPr id="434" name="rc433"/>
            <p:cNvSpPr/>
            <p:nvPr/>
          </p:nvSpPr>
          <p:spPr>
            <a:xfrm>
              <a:off x="18179974" y="2223153"/>
              <a:ext cx="274319" cy="274319"/>
            </a:xfrm>
            <a:prstGeom prst="rect">
              <a:avLst/>
            </a:prstGeom>
            <a:solidFill>
              <a:srgbClr val="FFFFFF">
                <a:alpha val="100000"/>
              </a:srgbClr>
            </a:solidFill>
          </p:spPr>
          <p:txBody>
            <a:bodyPr/>
            <a:lstStyle/>
            <a:p/>
          </p:txBody>
        </p:sp>
        <p:sp>
          <p:nvSpPr>
            <p:cNvPr id="435" name="pg434"/>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436" name="tx435"/>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437" name="rc436"/>
            <p:cNvSpPr/>
            <p:nvPr/>
          </p:nvSpPr>
          <p:spPr>
            <a:xfrm>
              <a:off x="18110385" y="2706240"/>
              <a:ext cx="1753945" cy="1236458"/>
            </a:xfrm>
            <a:prstGeom prst="rect">
              <a:avLst/>
            </a:prstGeom>
            <a:solidFill>
              <a:srgbClr val="FFFFFF">
                <a:alpha val="100000"/>
              </a:srgbClr>
            </a:solidFill>
          </p:spPr>
          <p:txBody>
            <a:bodyPr/>
            <a:lstStyle/>
            <a:p/>
          </p:txBody>
        </p:sp>
        <p:sp>
          <p:nvSpPr>
            <p:cNvPr id="438" name="rc437"/>
            <p:cNvSpPr/>
            <p:nvPr/>
          </p:nvSpPr>
          <p:spPr>
            <a:xfrm>
              <a:off x="18179974" y="2775829"/>
              <a:ext cx="274319" cy="274319"/>
            </a:xfrm>
            <a:prstGeom prst="rect">
              <a:avLst/>
            </a:prstGeom>
            <a:solidFill>
              <a:srgbClr val="FFFFFF">
                <a:alpha val="100000"/>
              </a:srgbClr>
            </a:solidFill>
          </p:spPr>
          <p:txBody>
            <a:bodyPr/>
            <a:lstStyle/>
            <a:p/>
          </p:txBody>
        </p:sp>
        <p:sp>
          <p:nvSpPr>
            <p:cNvPr id="439" name="rc438"/>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40" name="rc439"/>
            <p:cNvSpPr/>
            <p:nvPr/>
          </p:nvSpPr>
          <p:spPr>
            <a:xfrm>
              <a:off x="18179974" y="3050149"/>
              <a:ext cx="274319" cy="274319"/>
            </a:xfrm>
            <a:prstGeom prst="rect">
              <a:avLst/>
            </a:prstGeom>
            <a:solidFill>
              <a:srgbClr val="FFFFFF">
                <a:alpha val="100000"/>
              </a:srgbClr>
            </a:solidFill>
          </p:spPr>
          <p:txBody>
            <a:bodyPr/>
            <a:lstStyle/>
            <a:p/>
          </p:txBody>
        </p:sp>
        <p:sp>
          <p:nvSpPr>
            <p:cNvPr id="441" name="rc440"/>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42" name="rc441"/>
            <p:cNvSpPr/>
            <p:nvPr/>
          </p:nvSpPr>
          <p:spPr>
            <a:xfrm>
              <a:off x="18179974" y="3324469"/>
              <a:ext cx="274319" cy="274320"/>
            </a:xfrm>
            <a:prstGeom prst="rect">
              <a:avLst/>
            </a:prstGeom>
            <a:solidFill>
              <a:srgbClr val="FFFFFF">
                <a:alpha val="100000"/>
              </a:srgbClr>
            </a:solidFill>
          </p:spPr>
          <p:txBody>
            <a:bodyPr/>
            <a:lstStyle/>
            <a:p/>
          </p:txBody>
        </p:sp>
        <p:sp>
          <p:nvSpPr>
            <p:cNvPr id="443" name="rc442"/>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4" name="rc443"/>
            <p:cNvSpPr/>
            <p:nvPr/>
          </p:nvSpPr>
          <p:spPr>
            <a:xfrm>
              <a:off x="18179974" y="3598789"/>
              <a:ext cx="274319" cy="274320"/>
            </a:xfrm>
            <a:prstGeom prst="rect">
              <a:avLst/>
            </a:prstGeom>
            <a:solidFill>
              <a:srgbClr val="FFFFFF">
                <a:alpha val="100000"/>
              </a:srgbClr>
            </a:solidFill>
          </p:spPr>
          <p:txBody>
            <a:bodyPr/>
            <a:lstStyle/>
            <a:p/>
          </p:txBody>
        </p:sp>
        <p:sp>
          <p:nvSpPr>
            <p:cNvPr id="445" name="rc444"/>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46" name="tx445"/>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47" name="tx446"/>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48" name="tx447"/>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49" name="tx448"/>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50" name=""/>
          <p:cNvGrpSpPr/>
          <p:nvPr/>
        </p:nvGrpSpPr>
        <p:grpSpPr>
          <a:xfrm>
            <a:off x="6400800" y="6217920"/>
            <a:ext cx="5486400" cy="4251960"/>
            <a:chOff x="6400800" y="6217920"/>
            <a:chExt cx="5486400" cy="4251960"/>
          </a:xfrm>
        </p:grpSpPr>
        <p:sp>
          <p:nvSpPr>
            <p:cNvPr id="451"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52"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53" name="rc5"/>
            <p:cNvSpPr/>
            <p:nvPr/>
          </p:nvSpPr>
          <p:spPr>
            <a:xfrm>
              <a:off x="7026497" y="6510025"/>
              <a:ext cx="4319114" cy="2788960"/>
            </a:xfrm>
            <a:prstGeom prst="rect">
              <a:avLst/>
            </a:prstGeom>
            <a:solidFill>
              <a:srgbClr val="FFFFFF">
                <a:alpha val="100000"/>
              </a:srgbClr>
            </a:solidFill>
          </p:spPr>
          <p:txBody>
            <a:bodyPr/>
            <a:lstStyle/>
            <a:p/>
          </p:txBody>
        </p:sp>
        <p:sp>
          <p:nvSpPr>
            <p:cNvPr id="454" name="pl6"/>
            <p:cNvSpPr/>
            <p:nvPr/>
          </p:nvSpPr>
          <p:spPr>
            <a:xfrm>
              <a:off x="7026497" y="8810012"/>
              <a:ext cx="4319114" cy="0"/>
            </a:xfrm>
            <a:custGeom>
              <a:avLst/>
              <a:pathLst>
                <a:path w="4319114" h="0">
                  <a:moveTo>
                    <a:pt x="0" y="0"/>
                  </a:moveTo>
                  <a:lnTo>
                    <a:pt x="4319114" y="0"/>
                  </a:lnTo>
                  <a:lnTo>
                    <a:pt x="4319114" y="0"/>
                  </a:lnTo>
                </a:path>
              </a:pathLst>
            </a:custGeom>
            <a:ln w="6775" cap="flat">
              <a:solidFill>
                <a:srgbClr val="EBEBEB">
                  <a:alpha val="100000"/>
                </a:srgbClr>
              </a:solidFill>
              <a:prstDash val="solid"/>
              <a:round/>
            </a:ln>
          </p:spPr>
          <p:txBody>
            <a:bodyPr/>
            <a:lstStyle/>
            <a:p/>
          </p:txBody>
        </p:sp>
        <p:sp>
          <p:nvSpPr>
            <p:cNvPr id="455" name="pl7"/>
            <p:cNvSpPr/>
            <p:nvPr/>
          </p:nvSpPr>
          <p:spPr>
            <a:xfrm>
              <a:off x="7026497" y="8085606"/>
              <a:ext cx="4319114" cy="0"/>
            </a:xfrm>
            <a:custGeom>
              <a:avLst/>
              <a:pathLst>
                <a:path w="4319114" h="0">
                  <a:moveTo>
                    <a:pt x="0" y="0"/>
                  </a:moveTo>
                  <a:lnTo>
                    <a:pt x="4319114" y="0"/>
                  </a:lnTo>
                  <a:lnTo>
                    <a:pt x="4319114" y="0"/>
                  </a:lnTo>
                </a:path>
              </a:pathLst>
            </a:custGeom>
            <a:ln w="6775" cap="flat">
              <a:solidFill>
                <a:srgbClr val="EBEBEB">
                  <a:alpha val="100000"/>
                </a:srgbClr>
              </a:solidFill>
              <a:prstDash val="solid"/>
              <a:round/>
            </a:ln>
          </p:spPr>
          <p:txBody>
            <a:bodyPr/>
            <a:lstStyle/>
            <a:p/>
          </p:txBody>
        </p:sp>
        <p:sp>
          <p:nvSpPr>
            <p:cNvPr id="456" name="pl8"/>
            <p:cNvSpPr/>
            <p:nvPr/>
          </p:nvSpPr>
          <p:spPr>
            <a:xfrm>
              <a:off x="7026497" y="7361201"/>
              <a:ext cx="4319114" cy="0"/>
            </a:xfrm>
            <a:custGeom>
              <a:avLst/>
              <a:pathLst>
                <a:path w="4319114" h="0">
                  <a:moveTo>
                    <a:pt x="0" y="0"/>
                  </a:moveTo>
                  <a:lnTo>
                    <a:pt x="4319114" y="0"/>
                  </a:lnTo>
                  <a:lnTo>
                    <a:pt x="4319114" y="0"/>
                  </a:lnTo>
                </a:path>
              </a:pathLst>
            </a:custGeom>
            <a:ln w="6775" cap="flat">
              <a:solidFill>
                <a:srgbClr val="EBEBEB">
                  <a:alpha val="100000"/>
                </a:srgbClr>
              </a:solidFill>
              <a:prstDash val="solid"/>
              <a:round/>
            </a:ln>
          </p:spPr>
          <p:txBody>
            <a:bodyPr/>
            <a:lstStyle/>
            <a:p/>
          </p:txBody>
        </p:sp>
        <p:sp>
          <p:nvSpPr>
            <p:cNvPr id="457" name="pl9"/>
            <p:cNvSpPr/>
            <p:nvPr/>
          </p:nvSpPr>
          <p:spPr>
            <a:xfrm>
              <a:off x="7026497" y="6636796"/>
              <a:ext cx="4319114" cy="0"/>
            </a:xfrm>
            <a:custGeom>
              <a:avLst/>
              <a:pathLst>
                <a:path w="4319114" h="0">
                  <a:moveTo>
                    <a:pt x="0" y="0"/>
                  </a:moveTo>
                  <a:lnTo>
                    <a:pt x="4319114" y="0"/>
                  </a:lnTo>
                  <a:lnTo>
                    <a:pt x="4319114" y="0"/>
                  </a:lnTo>
                </a:path>
              </a:pathLst>
            </a:custGeom>
            <a:ln w="6775" cap="flat">
              <a:solidFill>
                <a:srgbClr val="EBEBEB">
                  <a:alpha val="100000"/>
                </a:srgbClr>
              </a:solidFill>
              <a:prstDash val="solid"/>
              <a:round/>
            </a:ln>
          </p:spPr>
          <p:txBody>
            <a:bodyPr/>
            <a:lstStyle/>
            <a:p/>
          </p:txBody>
        </p:sp>
        <p:sp>
          <p:nvSpPr>
            <p:cNvPr id="458" name="pl10"/>
            <p:cNvSpPr/>
            <p:nvPr/>
          </p:nvSpPr>
          <p:spPr>
            <a:xfrm>
              <a:off x="7026497" y="9172214"/>
              <a:ext cx="4319114" cy="0"/>
            </a:xfrm>
            <a:custGeom>
              <a:avLst/>
              <a:pathLst>
                <a:path w="4319114" h="0">
                  <a:moveTo>
                    <a:pt x="0" y="0"/>
                  </a:moveTo>
                  <a:lnTo>
                    <a:pt x="4319114" y="0"/>
                  </a:lnTo>
                  <a:lnTo>
                    <a:pt x="4319114" y="0"/>
                  </a:lnTo>
                </a:path>
              </a:pathLst>
            </a:custGeom>
            <a:ln w="13550" cap="flat">
              <a:solidFill>
                <a:srgbClr val="EBEBEB">
                  <a:alpha val="100000"/>
                </a:srgbClr>
              </a:solidFill>
              <a:prstDash val="solid"/>
              <a:round/>
            </a:ln>
          </p:spPr>
          <p:txBody>
            <a:bodyPr/>
            <a:lstStyle/>
            <a:p/>
          </p:txBody>
        </p:sp>
        <p:sp>
          <p:nvSpPr>
            <p:cNvPr id="459" name="pl11"/>
            <p:cNvSpPr/>
            <p:nvPr/>
          </p:nvSpPr>
          <p:spPr>
            <a:xfrm>
              <a:off x="7026497" y="8447809"/>
              <a:ext cx="4319114" cy="0"/>
            </a:xfrm>
            <a:custGeom>
              <a:avLst/>
              <a:pathLst>
                <a:path w="4319114" h="0">
                  <a:moveTo>
                    <a:pt x="0" y="0"/>
                  </a:moveTo>
                  <a:lnTo>
                    <a:pt x="4319114" y="0"/>
                  </a:lnTo>
                  <a:lnTo>
                    <a:pt x="4319114" y="0"/>
                  </a:lnTo>
                </a:path>
              </a:pathLst>
            </a:custGeom>
            <a:ln w="13550" cap="flat">
              <a:solidFill>
                <a:srgbClr val="EBEBEB">
                  <a:alpha val="100000"/>
                </a:srgbClr>
              </a:solidFill>
              <a:prstDash val="solid"/>
              <a:round/>
            </a:ln>
          </p:spPr>
          <p:txBody>
            <a:bodyPr/>
            <a:lstStyle/>
            <a:p/>
          </p:txBody>
        </p:sp>
        <p:sp>
          <p:nvSpPr>
            <p:cNvPr id="460" name="pl12"/>
            <p:cNvSpPr/>
            <p:nvPr/>
          </p:nvSpPr>
          <p:spPr>
            <a:xfrm>
              <a:off x="7026497" y="7723404"/>
              <a:ext cx="4319114" cy="0"/>
            </a:xfrm>
            <a:custGeom>
              <a:avLst/>
              <a:pathLst>
                <a:path w="4319114" h="0">
                  <a:moveTo>
                    <a:pt x="0" y="0"/>
                  </a:moveTo>
                  <a:lnTo>
                    <a:pt x="4319114" y="0"/>
                  </a:lnTo>
                  <a:lnTo>
                    <a:pt x="4319114" y="0"/>
                  </a:lnTo>
                </a:path>
              </a:pathLst>
            </a:custGeom>
            <a:ln w="13550" cap="flat">
              <a:solidFill>
                <a:srgbClr val="EBEBEB">
                  <a:alpha val="100000"/>
                </a:srgbClr>
              </a:solidFill>
              <a:prstDash val="solid"/>
              <a:round/>
            </a:ln>
          </p:spPr>
          <p:txBody>
            <a:bodyPr/>
            <a:lstStyle/>
            <a:p/>
          </p:txBody>
        </p:sp>
        <p:sp>
          <p:nvSpPr>
            <p:cNvPr id="461" name="pl13"/>
            <p:cNvSpPr/>
            <p:nvPr/>
          </p:nvSpPr>
          <p:spPr>
            <a:xfrm>
              <a:off x="7026497" y="6998998"/>
              <a:ext cx="4319114" cy="0"/>
            </a:xfrm>
            <a:custGeom>
              <a:avLst/>
              <a:pathLst>
                <a:path w="4319114" h="0">
                  <a:moveTo>
                    <a:pt x="0" y="0"/>
                  </a:moveTo>
                  <a:lnTo>
                    <a:pt x="4319114" y="0"/>
                  </a:lnTo>
                  <a:lnTo>
                    <a:pt x="4319114" y="0"/>
                  </a:lnTo>
                </a:path>
              </a:pathLst>
            </a:custGeom>
            <a:ln w="13550" cap="flat">
              <a:solidFill>
                <a:srgbClr val="EBEBEB">
                  <a:alpha val="100000"/>
                </a:srgbClr>
              </a:solidFill>
              <a:prstDash val="solid"/>
              <a:round/>
            </a:ln>
          </p:spPr>
          <p:txBody>
            <a:bodyPr/>
            <a:lstStyle/>
            <a:p/>
          </p:txBody>
        </p:sp>
        <p:sp>
          <p:nvSpPr>
            <p:cNvPr id="462" name="rc14"/>
            <p:cNvSpPr/>
            <p:nvPr/>
          </p:nvSpPr>
          <p:spPr>
            <a:xfrm>
              <a:off x="7776343" y="8810012"/>
              <a:ext cx="419913" cy="362202"/>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3" name="rc15"/>
            <p:cNvSpPr/>
            <p:nvPr/>
          </p:nvSpPr>
          <p:spPr>
            <a:xfrm>
              <a:off x="8376220" y="6636796"/>
              <a:ext cx="419913" cy="724405"/>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4" name="rc16"/>
            <p:cNvSpPr/>
            <p:nvPr/>
          </p:nvSpPr>
          <p:spPr>
            <a:xfrm>
              <a:off x="7776343" y="8085606"/>
              <a:ext cx="419913" cy="724405"/>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5" name="rc17"/>
            <p:cNvSpPr/>
            <p:nvPr/>
          </p:nvSpPr>
          <p:spPr>
            <a:xfrm>
              <a:off x="8976097" y="8810012"/>
              <a:ext cx="419913" cy="362202"/>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6" name="rc18"/>
            <p:cNvSpPr/>
            <p:nvPr/>
          </p:nvSpPr>
          <p:spPr>
            <a:xfrm>
              <a:off x="8376220" y="7361201"/>
              <a:ext cx="419913" cy="1811013"/>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7" name="pl19"/>
            <p:cNvSpPr/>
            <p:nvPr/>
          </p:nvSpPr>
          <p:spPr>
            <a:xfrm>
              <a:off x="7986300" y="6867288"/>
              <a:ext cx="1199754" cy="1965252"/>
            </a:xfrm>
            <a:custGeom>
              <a:avLst/>
              <a:pathLst>
                <a:path w="1199754" h="1965252">
                  <a:moveTo>
                    <a:pt x="0" y="1140331"/>
                  </a:moveTo>
                  <a:lnTo>
                    <a:pt x="599877" y="0"/>
                  </a:lnTo>
                  <a:lnTo>
                    <a:pt x="1199754" y="1965252"/>
                  </a:lnTo>
                </a:path>
              </a:pathLst>
            </a:custGeom>
            <a:ln w="40651" cap="flat">
              <a:solidFill>
                <a:srgbClr val="000000">
                  <a:alpha val="100000"/>
                </a:srgbClr>
              </a:solidFill>
              <a:prstDash val="solid"/>
              <a:round/>
            </a:ln>
          </p:spPr>
          <p:txBody>
            <a:bodyPr/>
            <a:lstStyle/>
            <a:p/>
          </p:txBody>
        </p:sp>
        <p:sp>
          <p:nvSpPr>
            <p:cNvPr id="468" name="rc20"/>
            <p:cNvSpPr/>
            <p:nvPr/>
          </p:nvSpPr>
          <p:spPr>
            <a:xfrm>
              <a:off x="7026497" y="6510025"/>
              <a:ext cx="4319114" cy="2788960"/>
            </a:xfrm>
            <a:prstGeom prst="rect">
              <a:avLst/>
            </a:prstGeom>
            <a:ln w="13550" cap="rnd">
              <a:solidFill>
                <a:srgbClr val="333333">
                  <a:alpha val="100000"/>
                </a:srgbClr>
              </a:solidFill>
              <a:prstDash val="solid"/>
              <a:round/>
            </a:ln>
          </p:spPr>
          <p:txBody>
            <a:bodyPr/>
            <a:lstStyle/>
            <a:p/>
          </p:txBody>
        </p:sp>
        <p:sp>
          <p:nvSpPr>
            <p:cNvPr id="469" name="tx21"/>
            <p:cNvSpPr/>
            <p:nvPr/>
          </p:nvSpPr>
          <p:spPr>
            <a:xfrm>
              <a:off x="6801340" y="9169908"/>
              <a:ext cx="127099"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70" name="tx22"/>
            <p:cNvSpPr/>
            <p:nvPr/>
          </p:nvSpPr>
          <p:spPr>
            <a:xfrm>
              <a:off x="6801340" y="8447363"/>
              <a:ext cx="127099"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2</a:t>
              </a:r>
            </a:p>
          </p:txBody>
        </p:sp>
        <p:sp>
          <p:nvSpPr>
            <p:cNvPr id="471" name="tx23"/>
            <p:cNvSpPr/>
            <p:nvPr/>
          </p:nvSpPr>
          <p:spPr>
            <a:xfrm>
              <a:off x="6801340" y="7723404"/>
              <a:ext cx="127099"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4</a:t>
              </a:r>
            </a:p>
          </p:txBody>
        </p:sp>
        <p:sp>
          <p:nvSpPr>
            <p:cNvPr id="472" name="tx24"/>
            <p:cNvSpPr/>
            <p:nvPr/>
          </p:nvSpPr>
          <p:spPr>
            <a:xfrm>
              <a:off x="6801340" y="6996691"/>
              <a:ext cx="127099"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6</a:t>
              </a:r>
            </a:p>
          </p:txBody>
        </p:sp>
        <p:sp>
          <p:nvSpPr>
            <p:cNvPr id="473" name="pl25"/>
            <p:cNvSpPr/>
            <p:nvPr/>
          </p:nvSpPr>
          <p:spPr>
            <a:xfrm>
              <a:off x="6991702"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4" name="pl26"/>
            <p:cNvSpPr/>
            <p:nvPr/>
          </p:nvSpPr>
          <p:spPr>
            <a:xfrm>
              <a:off x="6991702" y="844780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5" name="pl27"/>
            <p:cNvSpPr/>
            <p:nvPr/>
          </p:nvSpPr>
          <p:spPr>
            <a:xfrm>
              <a:off x="6991702" y="772340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6" name="pl28"/>
            <p:cNvSpPr/>
            <p:nvPr/>
          </p:nvSpPr>
          <p:spPr>
            <a:xfrm>
              <a:off x="6991702" y="699899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7" name="pl29"/>
            <p:cNvSpPr/>
            <p:nvPr/>
          </p:nvSpPr>
          <p:spPr>
            <a:xfrm>
              <a:off x="11345612"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8" name="pl30"/>
            <p:cNvSpPr/>
            <p:nvPr/>
          </p:nvSpPr>
          <p:spPr>
            <a:xfrm>
              <a:off x="11345612" y="8565655"/>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9" name="pl31"/>
            <p:cNvSpPr/>
            <p:nvPr/>
          </p:nvSpPr>
          <p:spPr>
            <a:xfrm>
              <a:off x="11345612" y="7959095"/>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0" name="pl32"/>
            <p:cNvSpPr/>
            <p:nvPr/>
          </p:nvSpPr>
          <p:spPr>
            <a:xfrm>
              <a:off x="11345612" y="7352536"/>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1" name="pl33"/>
            <p:cNvSpPr/>
            <p:nvPr/>
          </p:nvSpPr>
          <p:spPr>
            <a:xfrm>
              <a:off x="11345612" y="6745976"/>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2" name="tx34"/>
            <p:cNvSpPr/>
            <p:nvPr/>
          </p:nvSpPr>
          <p:spPr>
            <a:xfrm>
              <a:off x="11443669"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83" name="tx35"/>
            <p:cNvSpPr/>
            <p:nvPr/>
          </p:nvSpPr>
          <p:spPr>
            <a:xfrm>
              <a:off x="11443669" y="8565283"/>
              <a:ext cx="84757" cy="10946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a:t>
              </a:r>
            </a:p>
          </p:txBody>
        </p:sp>
        <p:sp>
          <p:nvSpPr>
            <p:cNvPr id="484" name="tx36"/>
            <p:cNvSpPr/>
            <p:nvPr/>
          </p:nvSpPr>
          <p:spPr>
            <a:xfrm>
              <a:off x="11443669" y="7956788"/>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a:t>
              </a:r>
            </a:p>
          </p:txBody>
        </p:sp>
        <p:sp>
          <p:nvSpPr>
            <p:cNvPr id="485" name="tx37"/>
            <p:cNvSpPr/>
            <p:nvPr/>
          </p:nvSpPr>
          <p:spPr>
            <a:xfrm>
              <a:off x="11443669" y="735022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a:t>
              </a:r>
            </a:p>
          </p:txBody>
        </p:sp>
        <p:sp>
          <p:nvSpPr>
            <p:cNvPr id="486" name="tx38"/>
            <p:cNvSpPr/>
            <p:nvPr/>
          </p:nvSpPr>
          <p:spPr>
            <a:xfrm>
              <a:off x="11443669" y="674366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87" name="pl39"/>
            <p:cNvSpPr/>
            <p:nvPr/>
          </p:nvSpPr>
          <p:spPr>
            <a:xfrm>
              <a:off x="738642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8" name="pl40"/>
            <p:cNvSpPr/>
            <p:nvPr/>
          </p:nvSpPr>
          <p:spPr>
            <a:xfrm>
              <a:off x="798630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9" name="pl41"/>
            <p:cNvSpPr/>
            <p:nvPr/>
          </p:nvSpPr>
          <p:spPr>
            <a:xfrm>
              <a:off x="8586177"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0" name="pl42"/>
            <p:cNvSpPr/>
            <p:nvPr/>
          </p:nvSpPr>
          <p:spPr>
            <a:xfrm>
              <a:off x="918605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1" name="pl43"/>
            <p:cNvSpPr/>
            <p:nvPr/>
          </p:nvSpPr>
          <p:spPr>
            <a:xfrm>
              <a:off x="978593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2" name="pl44"/>
            <p:cNvSpPr/>
            <p:nvPr/>
          </p:nvSpPr>
          <p:spPr>
            <a:xfrm>
              <a:off x="1038580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3" name="pl45"/>
            <p:cNvSpPr/>
            <p:nvPr/>
          </p:nvSpPr>
          <p:spPr>
            <a:xfrm>
              <a:off x="10985685"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4" name="tx46"/>
            <p:cNvSpPr/>
            <p:nvPr/>
          </p:nvSpPr>
          <p:spPr>
            <a:xfrm rot="-2700000">
              <a:off x="7276524"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95" name="tx47"/>
            <p:cNvSpPr/>
            <p:nvPr/>
          </p:nvSpPr>
          <p:spPr>
            <a:xfrm rot="-2700000">
              <a:off x="7836703"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96" name="tx48"/>
            <p:cNvSpPr/>
            <p:nvPr/>
          </p:nvSpPr>
          <p:spPr>
            <a:xfrm rot="-2700000">
              <a:off x="8435923"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97" name="tx49"/>
            <p:cNvSpPr/>
            <p:nvPr/>
          </p:nvSpPr>
          <p:spPr>
            <a:xfrm rot="-2700000">
              <a:off x="8891109"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98" name="tx50"/>
            <p:cNvSpPr/>
            <p:nvPr/>
          </p:nvSpPr>
          <p:spPr>
            <a:xfrm rot="-2700000">
              <a:off x="9490986"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99" name="tx51"/>
            <p:cNvSpPr/>
            <p:nvPr/>
          </p:nvSpPr>
          <p:spPr>
            <a:xfrm rot="-2700000">
              <a:off x="10090837"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500" name="tx52"/>
            <p:cNvSpPr/>
            <p:nvPr/>
          </p:nvSpPr>
          <p:spPr>
            <a:xfrm rot="-2700000">
              <a:off x="10802783"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01" name="tx53"/>
            <p:cNvSpPr/>
            <p:nvPr/>
          </p:nvSpPr>
          <p:spPr>
            <a:xfrm>
              <a:off x="9186054"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502" name="tx54"/>
            <p:cNvSpPr/>
            <p:nvPr/>
          </p:nvSpPr>
          <p:spPr>
            <a:xfrm>
              <a:off x="8368802"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503" name="tx55"/>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504" name="tx56"/>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505" name="rc57"/>
            <p:cNvSpPr/>
            <p:nvPr/>
          </p:nvSpPr>
          <p:spPr>
            <a:xfrm>
              <a:off x="7006566" y="10217410"/>
              <a:ext cx="1051268" cy="182880"/>
            </a:xfrm>
            <a:prstGeom prst="rect">
              <a:avLst/>
            </a:prstGeom>
            <a:solidFill>
              <a:srgbClr val="FFFFFF">
                <a:alpha val="100000"/>
              </a:srgbClr>
            </a:solidFill>
          </p:spPr>
          <p:txBody>
            <a:bodyPr/>
            <a:lstStyle/>
            <a:p/>
          </p:txBody>
        </p:sp>
        <p:sp>
          <p:nvSpPr>
            <p:cNvPr id="506" name="rc58"/>
            <p:cNvSpPr/>
            <p:nvPr/>
          </p:nvSpPr>
          <p:spPr>
            <a:xfrm>
              <a:off x="7006566" y="10217410"/>
              <a:ext cx="182880" cy="182880"/>
            </a:xfrm>
            <a:prstGeom prst="rect">
              <a:avLst/>
            </a:prstGeom>
            <a:solidFill>
              <a:srgbClr val="FFFFFF">
                <a:alpha val="100000"/>
              </a:srgbClr>
            </a:solidFill>
          </p:spPr>
          <p:txBody>
            <a:bodyPr/>
            <a:lstStyle/>
            <a:p/>
          </p:txBody>
        </p:sp>
        <p:sp>
          <p:nvSpPr>
            <p:cNvPr id="507" name="pl59"/>
            <p:cNvSpPr/>
            <p:nvPr/>
          </p:nvSpPr>
          <p:spPr>
            <a:xfrm>
              <a:off x="7024854"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508" name="tx60"/>
            <p:cNvSpPr/>
            <p:nvPr/>
          </p:nvSpPr>
          <p:spPr>
            <a:xfrm>
              <a:off x="7297446"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509" name="rc61"/>
            <p:cNvSpPr/>
            <p:nvPr/>
          </p:nvSpPr>
          <p:spPr>
            <a:xfrm>
              <a:off x="8237834" y="10217410"/>
              <a:ext cx="3127708" cy="182880"/>
            </a:xfrm>
            <a:prstGeom prst="rect">
              <a:avLst/>
            </a:prstGeom>
            <a:solidFill>
              <a:srgbClr val="FFFFFF">
                <a:alpha val="100000"/>
              </a:srgbClr>
            </a:solidFill>
          </p:spPr>
          <p:txBody>
            <a:bodyPr/>
            <a:lstStyle/>
            <a:p/>
          </p:txBody>
        </p:sp>
        <p:sp>
          <p:nvSpPr>
            <p:cNvPr id="510" name="rc62"/>
            <p:cNvSpPr/>
            <p:nvPr/>
          </p:nvSpPr>
          <p:spPr>
            <a:xfrm>
              <a:off x="8237834" y="10217410"/>
              <a:ext cx="182879" cy="182880"/>
            </a:xfrm>
            <a:prstGeom prst="rect">
              <a:avLst/>
            </a:prstGeom>
            <a:solidFill>
              <a:srgbClr val="FFFFFF">
                <a:alpha val="100000"/>
              </a:srgbClr>
            </a:solidFill>
          </p:spPr>
          <p:txBody>
            <a:bodyPr/>
            <a:lstStyle/>
            <a:p/>
          </p:txBody>
        </p:sp>
        <p:sp>
          <p:nvSpPr>
            <p:cNvPr id="511" name="rc63"/>
            <p:cNvSpPr/>
            <p:nvPr/>
          </p:nvSpPr>
          <p:spPr>
            <a:xfrm>
              <a:off x="8246834"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512" name="rc64"/>
            <p:cNvSpPr/>
            <p:nvPr/>
          </p:nvSpPr>
          <p:spPr>
            <a:xfrm>
              <a:off x="9329074" y="10217410"/>
              <a:ext cx="182880" cy="182880"/>
            </a:xfrm>
            <a:prstGeom prst="rect">
              <a:avLst/>
            </a:prstGeom>
            <a:solidFill>
              <a:srgbClr val="FFFFFF">
                <a:alpha val="100000"/>
              </a:srgbClr>
            </a:solidFill>
          </p:spPr>
          <p:txBody>
            <a:bodyPr/>
            <a:lstStyle/>
            <a:p/>
          </p:txBody>
        </p:sp>
        <p:sp>
          <p:nvSpPr>
            <p:cNvPr id="513" name="rc65"/>
            <p:cNvSpPr/>
            <p:nvPr/>
          </p:nvSpPr>
          <p:spPr>
            <a:xfrm>
              <a:off x="9338074" y="10226410"/>
              <a:ext cx="164879"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514" name="rc66"/>
            <p:cNvSpPr/>
            <p:nvPr/>
          </p:nvSpPr>
          <p:spPr>
            <a:xfrm>
              <a:off x="10331315" y="10217410"/>
              <a:ext cx="182879" cy="182880"/>
            </a:xfrm>
            <a:prstGeom prst="rect">
              <a:avLst/>
            </a:prstGeom>
            <a:solidFill>
              <a:srgbClr val="FFFFFF">
                <a:alpha val="100000"/>
              </a:srgbClr>
            </a:solidFill>
          </p:spPr>
          <p:txBody>
            <a:bodyPr/>
            <a:lstStyle/>
            <a:p/>
          </p:txBody>
        </p:sp>
        <p:sp>
          <p:nvSpPr>
            <p:cNvPr id="515" name="rc67"/>
            <p:cNvSpPr/>
            <p:nvPr/>
          </p:nvSpPr>
          <p:spPr>
            <a:xfrm>
              <a:off x="10340315" y="10226410"/>
              <a:ext cx="164880"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16" name="tx68"/>
            <p:cNvSpPr/>
            <p:nvPr/>
          </p:nvSpPr>
          <p:spPr>
            <a:xfrm>
              <a:off x="8528714"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17" name="tx69"/>
            <p:cNvSpPr/>
            <p:nvPr/>
          </p:nvSpPr>
          <p:spPr>
            <a:xfrm>
              <a:off x="9619954"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518" name="tx70"/>
            <p:cNvSpPr/>
            <p:nvPr/>
          </p:nvSpPr>
          <p:spPr>
            <a:xfrm>
              <a:off x="10622195"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19" name="tx71"/>
            <p:cNvSpPr/>
            <p:nvPr/>
          </p:nvSpPr>
          <p:spPr>
            <a:xfrm>
              <a:off x="6557756"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20" name=""/>
          <p:cNvGrpSpPr/>
          <p:nvPr/>
        </p:nvGrpSpPr>
        <p:grpSpPr>
          <a:xfrm>
            <a:off x="12527280" y="6217920"/>
            <a:ext cx="5486400" cy="4297680"/>
            <a:chOff x="12527280" y="6217920"/>
            <a:chExt cx="5486400" cy="4297680"/>
          </a:xfrm>
        </p:grpSpPr>
        <p:sp>
          <p:nvSpPr>
            <p:cNvPr id="521"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22"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23"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24"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5"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6"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7"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8"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9"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0"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1"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2"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3"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4"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5" name="pl17"/>
            <p:cNvSpPr/>
            <p:nvPr/>
          </p:nvSpPr>
          <p:spPr>
            <a:xfrm>
              <a:off x="13329440" y="6714885"/>
              <a:ext cx="4502097" cy="588972"/>
            </a:xfrm>
            <a:custGeom>
              <a:avLst/>
              <a:pathLst>
                <a:path w="4502097" h="588972">
                  <a:moveTo>
                    <a:pt x="0" y="204859"/>
                  </a:moveTo>
                  <a:lnTo>
                    <a:pt x="187587" y="204859"/>
                  </a:lnTo>
                  <a:lnTo>
                    <a:pt x="375174" y="179252"/>
                  </a:lnTo>
                  <a:lnTo>
                    <a:pt x="562762" y="179252"/>
                  </a:lnTo>
                  <a:lnTo>
                    <a:pt x="750349" y="128037"/>
                  </a:lnTo>
                  <a:lnTo>
                    <a:pt x="937937" y="153644"/>
                  </a:lnTo>
                  <a:lnTo>
                    <a:pt x="1125524" y="204859"/>
                  </a:lnTo>
                  <a:lnTo>
                    <a:pt x="1313111" y="230467"/>
                  </a:lnTo>
                  <a:lnTo>
                    <a:pt x="1500699" y="128037"/>
                  </a:lnTo>
                  <a:lnTo>
                    <a:pt x="1688286" y="25607"/>
                  </a:lnTo>
                  <a:lnTo>
                    <a:pt x="1875874" y="128037"/>
                  </a:lnTo>
                  <a:lnTo>
                    <a:pt x="2063461" y="153644"/>
                  </a:lnTo>
                  <a:lnTo>
                    <a:pt x="2251048" y="51214"/>
                  </a:lnTo>
                  <a:lnTo>
                    <a:pt x="2438636" y="25607"/>
                  </a:lnTo>
                  <a:lnTo>
                    <a:pt x="2626223" y="25607"/>
                  </a:lnTo>
                  <a:lnTo>
                    <a:pt x="2813811" y="0"/>
                  </a:lnTo>
                  <a:lnTo>
                    <a:pt x="3001398" y="0"/>
                  </a:lnTo>
                  <a:lnTo>
                    <a:pt x="3188985" y="179252"/>
                  </a:lnTo>
                  <a:lnTo>
                    <a:pt x="3376573" y="153644"/>
                  </a:lnTo>
                  <a:lnTo>
                    <a:pt x="3564160" y="307289"/>
                  </a:lnTo>
                  <a:lnTo>
                    <a:pt x="3751748" y="384112"/>
                  </a:lnTo>
                  <a:lnTo>
                    <a:pt x="3939335" y="460934"/>
                  </a:lnTo>
                  <a:lnTo>
                    <a:pt x="4126923" y="588972"/>
                  </a:lnTo>
                  <a:lnTo>
                    <a:pt x="4314510" y="435327"/>
                  </a:lnTo>
                  <a:lnTo>
                    <a:pt x="4502097" y="358504"/>
                  </a:lnTo>
                </a:path>
              </a:pathLst>
            </a:custGeom>
            <a:ln w="32521" cap="flat">
              <a:solidFill>
                <a:srgbClr val="5EB0E8">
                  <a:alpha val="100000"/>
                </a:srgbClr>
              </a:solidFill>
              <a:prstDash val="solid"/>
              <a:round/>
            </a:ln>
          </p:spPr>
          <p:txBody>
            <a:bodyPr/>
            <a:lstStyle/>
            <a:p/>
          </p:txBody>
        </p:sp>
        <p:sp>
          <p:nvSpPr>
            <p:cNvPr id="536" name="pl18"/>
            <p:cNvSpPr/>
            <p:nvPr/>
          </p:nvSpPr>
          <p:spPr>
            <a:xfrm>
              <a:off x="15580489" y="7073390"/>
              <a:ext cx="2251048" cy="793832"/>
            </a:xfrm>
            <a:custGeom>
              <a:avLst/>
              <a:pathLst>
                <a:path w="2251048" h="793832">
                  <a:moveTo>
                    <a:pt x="0" y="691402"/>
                  </a:moveTo>
                  <a:lnTo>
                    <a:pt x="187587" y="768224"/>
                  </a:lnTo>
                  <a:lnTo>
                    <a:pt x="375174" y="256074"/>
                  </a:lnTo>
                  <a:lnTo>
                    <a:pt x="562762" y="153644"/>
                  </a:lnTo>
                  <a:lnTo>
                    <a:pt x="750349" y="102429"/>
                  </a:lnTo>
                  <a:lnTo>
                    <a:pt x="937937" y="384112"/>
                  </a:lnTo>
                  <a:lnTo>
                    <a:pt x="1125524" y="307289"/>
                  </a:lnTo>
                  <a:lnTo>
                    <a:pt x="1313111" y="563364"/>
                  </a:lnTo>
                  <a:lnTo>
                    <a:pt x="1500699" y="563364"/>
                  </a:lnTo>
                  <a:lnTo>
                    <a:pt x="1688286" y="563364"/>
                  </a:lnTo>
                  <a:lnTo>
                    <a:pt x="1875874" y="793832"/>
                  </a:lnTo>
                  <a:lnTo>
                    <a:pt x="2063461" y="256074"/>
                  </a:lnTo>
                  <a:lnTo>
                    <a:pt x="2251048" y="0"/>
                  </a:lnTo>
                </a:path>
              </a:pathLst>
            </a:custGeom>
            <a:ln w="32521" cap="flat">
              <a:solidFill>
                <a:srgbClr val="00A173">
                  <a:alpha val="100000"/>
                </a:srgbClr>
              </a:solidFill>
              <a:prstDash val="solid"/>
              <a:round/>
            </a:ln>
          </p:spPr>
          <p:txBody>
            <a:bodyPr/>
            <a:lstStyle/>
            <a:p/>
          </p:txBody>
        </p:sp>
        <p:sp>
          <p:nvSpPr>
            <p:cNvPr id="537"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38"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39"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40"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41"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42"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43"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4"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5"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6"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7"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8"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9"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0"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1"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2"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3"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4"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5"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6"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7"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8"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9"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0"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1"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2"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3"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4"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5"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6"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7"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8"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9"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0"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1"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2"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3"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4"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75"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76"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77"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78"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79"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80"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81"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82"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83"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84"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85"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86"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87"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88"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89"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90"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91"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92"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93"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94"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95"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96"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97"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98"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99"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600" name="rc82"/>
            <p:cNvSpPr/>
            <p:nvPr/>
          </p:nvSpPr>
          <p:spPr>
            <a:xfrm>
              <a:off x="14005791" y="9941072"/>
              <a:ext cx="3149396" cy="504938"/>
            </a:xfrm>
            <a:prstGeom prst="rect">
              <a:avLst/>
            </a:prstGeom>
            <a:solidFill>
              <a:srgbClr val="FFFFFF">
                <a:alpha val="100000"/>
              </a:srgbClr>
            </a:solidFill>
          </p:spPr>
          <p:txBody>
            <a:bodyPr/>
            <a:lstStyle/>
            <a:p/>
          </p:txBody>
        </p:sp>
        <p:sp>
          <p:nvSpPr>
            <p:cNvPr id="601"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602"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603"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604"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605"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606"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607"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608"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609"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Georgia</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3214267" cy="3131794"/>
            </a:xfrm>
            <a:prstGeom prst="rect">
              <a:avLst/>
            </a:prstGeom>
            <a:solidFill>
              <a:srgbClr val="FFFFFF">
                <a:alpha val="100000"/>
              </a:srgbClr>
            </a:solidFill>
          </p:spPr>
          <p:txBody>
            <a:bodyPr/>
            <a:lstStyle/>
            <a:p/>
          </p:txBody>
        </p:sp>
        <p:sp>
          <p:nvSpPr>
            <p:cNvPr id="7" name="pl6"/>
            <p:cNvSpPr/>
            <p:nvPr/>
          </p:nvSpPr>
          <p:spPr>
            <a:xfrm>
              <a:off x="1899869" y="478761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8" name="pl7"/>
            <p:cNvSpPr/>
            <p:nvPr/>
          </p:nvSpPr>
          <p:spPr>
            <a:xfrm>
              <a:off x="1899869" y="379213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9" name="pl8"/>
            <p:cNvSpPr/>
            <p:nvPr/>
          </p:nvSpPr>
          <p:spPr>
            <a:xfrm>
              <a:off x="1899869" y="279664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 name="pl9"/>
            <p:cNvSpPr/>
            <p:nvPr/>
          </p:nvSpPr>
          <p:spPr>
            <a:xfrm>
              <a:off x="189986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1" name="pl10"/>
            <p:cNvSpPr/>
            <p:nvPr/>
          </p:nvSpPr>
          <p:spPr>
            <a:xfrm>
              <a:off x="1899869" y="428987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 name="pl11"/>
            <p:cNvSpPr/>
            <p:nvPr/>
          </p:nvSpPr>
          <p:spPr>
            <a:xfrm>
              <a:off x="1899869" y="329438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 name="pl12"/>
            <p:cNvSpPr/>
            <p:nvPr/>
          </p:nvSpPr>
          <p:spPr>
            <a:xfrm>
              <a:off x="1899869" y="229890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 name="rc13"/>
            <p:cNvSpPr/>
            <p:nvPr/>
          </p:nvSpPr>
          <p:spPr>
            <a:xfrm>
              <a:off x="193938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 name="rc14"/>
            <p:cNvSpPr/>
            <p:nvPr/>
          </p:nvSpPr>
          <p:spPr>
            <a:xfrm>
              <a:off x="193938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 name="rc15"/>
            <p:cNvSpPr/>
            <p:nvPr/>
          </p:nvSpPr>
          <p:spPr>
            <a:xfrm>
              <a:off x="1939388" y="5275403"/>
              <a:ext cx="237118" cy="995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 name="rc16"/>
            <p:cNvSpPr/>
            <p:nvPr/>
          </p:nvSpPr>
          <p:spPr>
            <a:xfrm>
              <a:off x="1939388" y="5265448"/>
              <a:ext cx="237118" cy="99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 name="rc17"/>
            <p:cNvSpPr/>
            <p:nvPr/>
          </p:nvSpPr>
          <p:spPr>
            <a:xfrm>
              <a:off x="220285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 name="rc18"/>
            <p:cNvSpPr/>
            <p:nvPr/>
          </p:nvSpPr>
          <p:spPr>
            <a:xfrm>
              <a:off x="220285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 name="rc19"/>
            <p:cNvSpPr/>
            <p:nvPr/>
          </p:nvSpPr>
          <p:spPr>
            <a:xfrm>
              <a:off x="2202853" y="5275403"/>
              <a:ext cx="237118" cy="995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 name="rc20"/>
            <p:cNvSpPr/>
            <p:nvPr/>
          </p:nvSpPr>
          <p:spPr>
            <a:xfrm>
              <a:off x="2202853" y="5275403"/>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 name="rc21"/>
            <p:cNvSpPr/>
            <p:nvPr/>
          </p:nvSpPr>
          <p:spPr>
            <a:xfrm>
              <a:off x="246631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 name="rc22"/>
            <p:cNvSpPr/>
            <p:nvPr/>
          </p:nvSpPr>
          <p:spPr>
            <a:xfrm>
              <a:off x="246631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 name="rc23"/>
            <p:cNvSpPr/>
            <p:nvPr/>
          </p:nvSpPr>
          <p:spPr>
            <a:xfrm>
              <a:off x="246631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 name="rc24"/>
            <p:cNvSpPr/>
            <p:nvPr/>
          </p:nvSpPr>
          <p:spPr>
            <a:xfrm>
              <a:off x="2466318" y="5255493"/>
              <a:ext cx="237118" cy="2986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 name="rc25"/>
            <p:cNvSpPr/>
            <p:nvPr/>
          </p:nvSpPr>
          <p:spPr>
            <a:xfrm>
              <a:off x="2729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 name="rc26"/>
            <p:cNvSpPr/>
            <p:nvPr/>
          </p:nvSpPr>
          <p:spPr>
            <a:xfrm>
              <a:off x="272978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 name="rc27"/>
            <p:cNvSpPr/>
            <p:nvPr/>
          </p:nvSpPr>
          <p:spPr>
            <a:xfrm>
              <a:off x="2729782" y="5275403"/>
              <a:ext cx="237118" cy="995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 name="rc28"/>
            <p:cNvSpPr/>
            <p:nvPr/>
          </p:nvSpPr>
          <p:spPr>
            <a:xfrm>
              <a:off x="2729782" y="5255493"/>
              <a:ext cx="237118" cy="1990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0" name="rc29"/>
            <p:cNvSpPr/>
            <p:nvPr/>
          </p:nvSpPr>
          <p:spPr>
            <a:xfrm>
              <a:off x="299324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1" name="rc30"/>
            <p:cNvSpPr/>
            <p:nvPr/>
          </p:nvSpPr>
          <p:spPr>
            <a:xfrm>
              <a:off x="299324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2" name="rc31"/>
            <p:cNvSpPr/>
            <p:nvPr/>
          </p:nvSpPr>
          <p:spPr>
            <a:xfrm>
              <a:off x="2993247" y="5275403"/>
              <a:ext cx="237118" cy="995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3" name="rc32"/>
            <p:cNvSpPr/>
            <p:nvPr/>
          </p:nvSpPr>
          <p:spPr>
            <a:xfrm>
              <a:off x="2993247" y="5245538"/>
              <a:ext cx="237118" cy="2986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4" name="rc33"/>
            <p:cNvSpPr/>
            <p:nvPr/>
          </p:nvSpPr>
          <p:spPr>
            <a:xfrm>
              <a:off x="3256711" y="5255493"/>
              <a:ext cx="237118" cy="2986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5" name="rc34"/>
            <p:cNvSpPr/>
            <p:nvPr/>
          </p:nvSpPr>
          <p:spPr>
            <a:xfrm>
              <a:off x="3256711" y="525549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6" name="rc35"/>
            <p:cNvSpPr/>
            <p:nvPr/>
          </p:nvSpPr>
          <p:spPr>
            <a:xfrm>
              <a:off x="3256711" y="525549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7" name="rc36"/>
            <p:cNvSpPr/>
            <p:nvPr/>
          </p:nvSpPr>
          <p:spPr>
            <a:xfrm>
              <a:off x="3256711" y="5116125"/>
              <a:ext cx="237118" cy="1393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8" name="rc37"/>
            <p:cNvSpPr/>
            <p:nvPr/>
          </p:nvSpPr>
          <p:spPr>
            <a:xfrm>
              <a:off x="3520176" y="5265448"/>
              <a:ext cx="237118" cy="1990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9" name="rc38"/>
            <p:cNvSpPr/>
            <p:nvPr/>
          </p:nvSpPr>
          <p:spPr>
            <a:xfrm>
              <a:off x="3520176" y="526544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 name="rc39"/>
            <p:cNvSpPr/>
            <p:nvPr/>
          </p:nvSpPr>
          <p:spPr>
            <a:xfrm>
              <a:off x="3520176" y="526544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1" name="rc40"/>
            <p:cNvSpPr/>
            <p:nvPr/>
          </p:nvSpPr>
          <p:spPr>
            <a:xfrm>
              <a:off x="3520176" y="5225629"/>
              <a:ext cx="237118" cy="3981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 name="rc41"/>
            <p:cNvSpPr/>
            <p:nvPr/>
          </p:nvSpPr>
          <p:spPr>
            <a:xfrm>
              <a:off x="378364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3" name="rc42"/>
            <p:cNvSpPr/>
            <p:nvPr/>
          </p:nvSpPr>
          <p:spPr>
            <a:xfrm>
              <a:off x="378364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 name="rc43"/>
            <p:cNvSpPr/>
            <p:nvPr/>
          </p:nvSpPr>
          <p:spPr>
            <a:xfrm>
              <a:off x="378364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5" name="rc44"/>
            <p:cNvSpPr/>
            <p:nvPr/>
          </p:nvSpPr>
          <p:spPr>
            <a:xfrm>
              <a:off x="3783640" y="5225629"/>
              <a:ext cx="237118" cy="5972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6" name="rc45"/>
            <p:cNvSpPr/>
            <p:nvPr/>
          </p:nvSpPr>
          <p:spPr>
            <a:xfrm>
              <a:off x="404710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7" name="rc46"/>
            <p:cNvSpPr/>
            <p:nvPr/>
          </p:nvSpPr>
          <p:spPr>
            <a:xfrm>
              <a:off x="404710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 name="rc47"/>
            <p:cNvSpPr/>
            <p:nvPr/>
          </p:nvSpPr>
          <p:spPr>
            <a:xfrm>
              <a:off x="404710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9" name="rc48"/>
            <p:cNvSpPr/>
            <p:nvPr/>
          </p:nvSpPr>
          <p:spPr>
            <a:xfrm>
              <a:off x="4047105" y="5275403"/>
              <a:ext cx="237118" cy="99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0" name="rc49"/>
            <p:cNvSpPr/>
            <p:nvPr/>
          </p:nvSpPr>
          <p:spPr>
            <a:xfrm>
              <a:off x="4310570" y="5255493"/>
              <a:ext cx="237118" cy="2986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1" name="rc50"/>
            <p:cNvSpPr/>
            <p:nvPr/>
          </p:nvSpPr>
          <p:spPr>
            <a:xfrm>
              <a:off x="4310570" y="525549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2" name="rc51"/>
            <p:cNvSpPr/>
            <p:nvPr/>
          </p:nvSpPr>
          <p:spPr>
            <a:xfrm>
              <a:off x="4310570" y="525549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3" name="rc52"/>
            <p:cNvSpPr/>
            <p:nvPr/>
          </p:nvSpPr>
          <p:spPr>
            <a:xfrm>
              <a:off x="4310570" y="5235584"/>
              <a:ext cx="237118" cy="1990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4" name="rc53"/>
            <p:cNvSpPr/>
            <p:nvPr/>
          </p:nvSpPr>
          <p:spPr>
            <a:xfrm>
              <a:off x="457403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5" name="rc54"/>
            <p:cNvSpPr/>
            <p:nvPr/>
          </p:nvSpPr>
          <p:spPr>
            <a:xfrm>
              <a:off x="457403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6" name="rc55"/>
            <p:cNvSpPr/>
            <p:nvPr/>
          </p:nvSpPr>
          <p:spPr>
            <a:xfrm>
              <a:off x="457403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7" name="rc56"/>
            <p:cNvSpPr/>
            <p:nvPr/>
          </p:nvSpPr>
          <p:spPr>
            <a:xfrm>
              <a:off x="4574034" y="5155945"/>
              <a:ext cx="237118" cy="1294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8" name="rc57"/>
            <p:cNvSpPr/>
            <p:nvPr/>
          </p:nvSpPr>
          <p:spPr>
            <a:xfrm>
              <a:off x="483749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9" name="rc58"/>
            <p:cNvSpPr/>
            <p:nvPr/>
          </p:nvSpPr>
          <p:spPr>
            <a:xfrm>
              <a:off x="483749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0" name="rc59"/>
            <p:cNvSpPr/>
            <p:nvPr/>
          </p:nvSpPr>
          <p:spPr>
            <a:xfrm>
              <a:off x="483749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1" name="rc60"/>
            <p:cNvSpPr/>
            <p:nvPr/>
          </p:nvSpPr>
          <p:spPr>
            <a:xfrm>
              <a:off x="4837499" y="5225629"/>
              <a:ext cx="237118" cy="5972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2" name="pg61"/>
            <p:cNvSpPr/>
            <p:nvPr/>
          </p:nvSpPr>
          <p:spPr>
            <a:xfrm>
              <a:off x="2678419" y="2153563"/>
              <a:ext cx="1657166" cy="373922"/>
            </a:xfrm>
            <a:custGeom>
              <a:avLst/>
              <a:pathLst>
                <a:path w="1657166" h="373922">
                  <a:moveTo>
                    <a:pt x="31220" y="373922"/>
                  </a:moveTo>
                  <a:lnTo>
                    <a:pt x="1625946" y="373922"/>
                  </a:lnTo>
                  <a:lnTo>
                    <a:pt x="1624689" y="373897"/>
                  </a:lnTo>
                  <a:lnTo>
                    <a:pt x="1629709" y="373695"/>
                  </a:lnTo>
                  <a:lnTo>
                    <a:pt x="1634632" y="372690"/>
                  </a:lnTo>
                  <a:lnTo>
                    <a:pt x="1639330" y="370908"/>
                  </a:lnTo>
                  <a:lnTo>
                    <a:pt x="1643681" y="368396"/>
                  </a:lnTo>
                  <a:lnTo>
                    <a:pt x="1647573" y="365218"/>
                  </a:lnTo>
                  <a:lnTo>
                    <a:pt x="1650905" y="361457"/>
                  </a:lnTo>
                  <a:lnTo>
                    <a:pt x="1653590" y="357211"/>
                  </a:lnTo>
                  <a:lnTo>
                    <a:pt x="1655560" y="352588"/>
                  </a:lnTo>
                  <a:lnTo>
                    <a:pt x="1656762" y="347710"/>
                  </a:lnTo>
                  <a:lnTo>
                    <a:pt x="1657166" y="342702"/>
                  </a:lnTo>
                  <a:lnTo>
                    <a:pt x="1657166" y="31220"/>
                  </a:lnTo>
                  <a:lnTo>
                    <a:pt x="1656762" y="26212"/>
                  </a:lnTo>
                  <a:lnTo>
                    <a:pt x="1655560" y="21334"/>
                  </a:lnTo>
                  <a:lnTo>
                    <a:pt x="1653590" y="16711"/>
                  </a:lnTo>
                  <a:lnTo>
                    <a:pt x="1650905" y="12465"/>
                  </a:lnTo>
                  <a:lnTo>
                    <a:pt x="1647573" y="8704"/>
                  </a:lnTo>
                  <a:lnTo>
                    <a:pt x="1643681" y="5526"/>
                  </a:lnTo>
                  <a:lnTo>
                    <a:pt x="1639330" y="3014"/>
                  </a:lnTo>
                  <a:lnTo>
                    <a:pt x="1634632" y="1232"/>
                  </a:lnTo>
                  <a:lnTo>
                    <a:pt x="1629709" y="227"/>
                  </a:lnTo>
                  <a:lnTo>
                    <a:pt x="162594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3" name="tx62"/>
            <p:cNvSpPr/>
            <p:nvPr/>
          </p:nvSpPr>
          <p:spPr>
            <a:xfrm>
              <a:off x="2803302" y="2239827"/>
              <a:ext cx="1407401"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12 case(s)</a:t>
              </a:r>
            </a:p>
          </p:txBody>
        </p:sp>
        <p:sp>
          <p:nvSpPr>
            <p:cNvPr id="64" name="pg63"/>
            <p:cNvSpPr/>
            <p:nvPr/>
          </p:nvSpPr>
          <p:spPr>
            <a:xfrm>
              <a:off x="2872836" y="2394471"/>
              <a:ext cx="1268332" cy="311602"/>
            </a:xfrm>
            <a:custGeom>
              <a:avLst/>
              <a:pathLst>
                <a:path w="1268332" h="311602">
                  <a:moveTo>
                    <a:pt x="26017" y="311602"/>
                  </a:moveTo>
                  <a:lnTo>
                    <a:pt x="1242315" y="311602"/>
                  </a:lnTo>
                  <a:lnTo>
                    <a:pt x="1241268" y="311581"/>
                  </a:lnTo>
                  <a:lnTo>
                    <a:pt x="1245451" y="311412"/>
                  </a:lnTo>
                  <a:lnTo>
                    <a:pt x="1249554" y="310575"/>
                  </a:lnTo>
                  <a:lnTo>
                    <a:pt x="1253469" y="309090"/>
                  </a:lnTo>
                  <a:lnTo>
                    <a:pt x="1257095" y="306996"/>
                  </a:lnTo>
                  <a:lnTo>
                    <a:pt x="1260338" y="304348"/>
                  </a:lnTo>
                  <a:lnTo>
                    <a:pt x="1263114" y="301214"/>
                  </a:lnTo>
                  <a:lnTo>
                    <a:pt x="1265352" y="297675"/>
                  </a:lnTo>
                  <a:lnTo>
                    <a:pt x="1266993" y="293823"/>
                  </a:lnTo>
                  <a:lnTo>
                    <a:pt x="1267995" y="289758"/>
                  </a:lnTo>
                  <a:lnTo>
                    <a:pt x="1268332" y="285585"/>
                  </a:lnTo>
                  <a:lnTo>
                    <a:pt x="1268332" y="26017"/>
                  </a:lnTo>
                  <a:lnTo>
                    <a:pt x="1267995" y="21843"/>
                  </a:lnTo>
                  <a:lnTo>
                    <a:pt x="1266993" y="17778"/>
                  </a:lnTo>
                  <a:lnTo>
                    <a:pt x="1265352" y="13926"/>
                  </a:lnTo>
                  <a:lnTo>
                    <a:pt x="1263114" y="10387"/>
                  </a:lnTo>
                  <a:lnTo>
                    <a:pt x="1260338" y="7253"/>
                  </a:lnTo>
                  <a:lnTo>
                    <a:pt x="1257095" y="4605"/>
                  </a:lnTo>
                  <a:lnTo>
                    <a:pt x="1253469" y="2511"/>
                  </a:lnTo>
                  <a:lnTo>
                    <a:pt x="1249554" y="1027"/>
                  </a:lnTo>
                  <a:lnTo>
                    <a:pt x="1245451" y="189"/>
                  </a:lnTo>
                  <a:lnTo>
                    <a:pt x="1242315"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5" name="tx64"/>
            <p:cNvSpPr/>
            <p:nvPr/>
          </p:nvSpPr>
          <p:spPr>
            <a:xfrm>
              <a:off x="2976905" y="2466357"/>
              <a:ext cx="1060195"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12 case(s)</a:t>
              </a:r>
            </a:p>
          </p:txBody>
        </p:sp>
        <p:sp>
          <p:nvSpPr>
            <p:cNvPr id="66" name="rc65"/>
            <p:cNvSpPr/>
            <p:nvPr/>
          </p:nvSpPr>
          <p:spPr>
            <a:xfrm>
              <a:off x="1899869" y="2153563"/>
              <a:ext cx="3214267" cy="3131794"/>
            </a:xfrm>
            <a:prstGeom prst="rect">
              <a:avLst/>
            </a:prstGeom>
            <a:ln w="13550" cap="rnd">
              <a:solidFill>
                <a:srgbClr val="333333">
                  <a:alpha val="100000"/>
                </a:srgbClr>
              </a:solidFill>
              <a:prstDash val="solid"/>
              <a:round/>
            </a:ln>
          </p:spPr>
          <p:txBody>
            <a:bodyPr/>
            <a:lstStyle/>
            <a:p/>
          </p:txBody>
        </p:sp>
        <p:sp>
          <p:nvSpPr>
            <p:cNvPr id="67" name="rc66"/>
            <p:cNvSpPr/>
            <p:nvPr/>
          </p:nvSpPr>
          <p:spPr>
            <a:xfrm>
              <a:off x="5114136" y="2153563"/>
              <a:ext cx="3214267" cy="3131794"/>
            </a:xfrm>
            <a:prstGeom prst="rect">
              <a:avLst/>
            </a:prstGeom>
            <a:solidFill>
              <a:srgbClr val="FFFFFF">
                <a:alpha val="100000"/>
              </a:srgbClr>
            </a:solidFill>
          </p:spPr>
          <p:txBody>
            <a:bodyPr/>
            <a:lstStyle/>
            <a:p/>
          </p:txBody>
        </p:sp>
        <p:sp>
          <p:nvSpPr>
            <p:cNvPr id="68" name="pl67"/>
            <p:cNvSpPr/>
            <p:nvPr/>
          </p:nvSpPr>
          <p:spPr>
            <a:xfrm>
              <a:off x="5114136" y="478761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9" name="pl68"/>
            <p:cNvSpPr/>
            <p:nvPr/>
          </p:nvSpPr>
          <p:spPr>
            <a:xfrm>
              <a:off x="5114136" y="379213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0" name="pl69"/>
            <p:cNvSpPr/>
            <p:nvPr/>
          </p:nvSpPr>
          <p:spPr>
            <a:xfrm>
              <a:off x="5114136" y="279664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1" name="pl70"/>
            <p:cNvSpPr/>
            <p:nvPr/>
          </p:nvSpPr>
          <p:spPr>
            <a:xfrm>
              <a:off x="5114136"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2" name="pl71"/>
            <p:cNvSpPr/>
            <p:nvPr/>
          </p:nvSpPr>
          <p:spPr>
            <a:xfrm>
              <a:off x="5114136" y="428987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3" name="pl72"/>
            <p:cNvSpPr/>
            <p:nvPr/>
          </p:nvSpPr>
          <p:spPr>
            <a:xfrm>
              <a:off x="5114136" y="329438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4" name="pl73"/>
            <p:cNvSpPr/>
            <p:nvPr/>
          </p:nvSpPr>
          <p:spPr>
            <a:xfrm>
              <a:off x="5114136" y="229890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5" name="rc74"/>
            <p:cNvSpPr/>
            <p:nvPr/>
          </p:nvSpPr>
          <p:spPr>
            <a:xfrm>
              <a:off x="5153656" y="5265448"/>
              <a:ext cx="237118" cy="1990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6" name="rc75"/>
            <p:cNvSpPr/>
            <p:nvPr/>
          </p:nvSpPr>
          <p:spPr>
            <a:xfrm>
              <a:off x="5153656" y="526544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7" name="rc76"/>
            <p:cNvSpPr/>
            <p:nvPr/>
          </p:nvSpPr>
          <p:spPr>
            <a:xfrm>
              <a:off x="5153656" y="526544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8" name="rc77"/>
            <p:cNvSpPr/>
            <p:nvPr/>
          </p:nvSpPr>
          <p:spPr>
            <a:xfrm>
              <a:off x="5153656" y="5255493"/>
              <a:ext cx="237118" cy="99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9" name="rc78"/>
            <p:cNvSpPr/>
            <p:nvPr/>
          </p:nvSpPr>
          <p:spPr>
            <a:xfrm>
              <a:off x="541712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0" name="rc79"/>
            <p:cNvSpPr/>
            <p:nvPr/>
          </p:nvSpPr>
          <p:spPr>
            <a:xfrm>
              <a:off x="541712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1" name="rc80"/>
            <p:cNvSpPr/>
            <p:nvPr/>
          </p:nvSpPr>
          <p:spPr>
            <a:xfrm>
              <a:off x="541712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2" name="rc81"/>
            <p:cNvSpPr/>
            <p:nvPr/>
          </p:nvSpPr>
          <p:spPr>
            <a:xfrm>
              <a:off x="5417121" y="5265448"/>
              <a:ext cx="237118" cy="1990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3" name="rc82"/>
            <p:cNvSpPr/>
            <p:nvPr/>
          </p:nvSpPr>
          <p:spPr>
            <a:xfrm>
              <a:off x="5680585" y="5255493"/>
              <a:ext cx="237118" cy="2986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5680585" y="525549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5680585" y="5245538"/>
              <a:ext cx="237118" cy="995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5680585" y="5195764"/>
              <a:ext cx="237118" cy="497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5944050" y="5275403"/>
              <a:ext cx="237118" cy="995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5944050" y="527540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5944050" y="527540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5944050" y="5245538"/>
              <a:ext cx="237118" cy="2986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6207514" y="5275403"/>
              <a:ext cx="237118" cy="995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6207514" y="527540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6207514" y="527540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6207514" y="5255493"/>
              <a:ext cx="237118" cy="1990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647097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647097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6470979" y="5275403"/>
              <a:ext cx="237118" cy="995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6470979" y="5175854"/>
              <a:ext cx="237118" cy="9954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rc98"/>
            <p:cNvSpPr/>
            <p:nvPr/>
          </p:nvSpPr>
          <p:spPr>
            <a:xfrm>
              <a:off x="6734443" y="5235584"/>
              <a:ext cx="237118" cy="4977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6734443" y="523558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6734443" y="523558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6734443" y="5225629"/>
              <a:ext cx="237118" cy="99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rc102"/>
            <p:cNvSpPr/>
            <p:nvPr/>
          </p:nvSpPr>
          <p:spPr>
            <a:xfrm>
              <a:off x="6997908" y="5265448"/>
              <a:ext cx="237118" cy="1990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4" name="rc103"/>
            <p:cNvSpPr/>
            <p:nvPr/>
          </p:nvSpPr>
          <p:spPr>
            <a:xfrm>
              <a:off x="6997908" y="526544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5" name="rc104"/>
            <p:cNvSpPr/>
            <p:nvPr/>
          </p:nvSpPr>
          <p:spPr>
            <a:xfrm>
              <a:off x="6997908" y="526544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6" name="rc105"/>
            <p:cNvSpPr/>
            <p:nvPr/>
          </p:nvSpPr>
          <p:spPr>
            <a:xfrm>
              <a:off x="6997908" y="5245538"/>
              <a:ext cx="237118" cy="1990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7" name="rc106"/>
            <p:cNvSpPr/>
            <p:nvPr/>
          </p:nvSpPr>
          <p:spPr>
            <a:xfrm>
              <a:off x="7261373" y="5235584"/>
              <a:ext cx="237118" cy="4977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8" name="rc107"/>
            <p:cNvSpPr/>
            <p:nvPr/>
          </p:nvSpPr>
          <p:spPr>
            <a:xfrm>
              <a:off x="7261373" y="523558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9" name="rc108"/>
            <p:cNvSpPr/>
            <p:nvPr/>
          </p:nvSpPr>
          <p:spPr>
            <a:xfrm>
              <a:off x="7261373" y="523558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0" name="rc109"/>
            <p:cNvSpPr/>
            <p:nvPr/>
          </p:nvSpPr>
          <p:spPr>
            <a:xfrm>
              <a:off x="7261373" y="5195764"/>
              <a:ext cx="237118" cy="3981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1" name="rc110"/>
            <p:cNvSpPr/>
            <p:nvPr/>
          </p:nvSpPr>
          <p:spPr>
            <a:xfrm>
              <a:off x="7524837" y="5195764"/>
              <a:ext cx="237118" cy="8959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2" name="rc111"/>
            <p:cNvSpPr/>
            <p:nvPr/>
          </p:nvSpPr>
          <p:spPr>
            <a:xfrm>
              <a:off x="7524837" y="519576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3" name="rc112"/>
            <p:cNvSpPr/>
            <p:nvPr/>
          </p:nvSpPr>
          <p:spPr>
            <a:xfrm>
              <a:off x="7524837" y="519576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4" name="rc113"/>
            <p:cNvSpPr/>
            <p:nvPr/>
          </p:nvSpPr>
          <p:spPr>
            <a:xfrm>
              <a:off x="7524837" y="5145990"/>
              <a:ext cx="237118" cy="497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5" name="rc114"/>
            <p:cNvSpPr/>
            <p:nvPr/>
          </p:nvSpPr>
          <p:spPr>
            <a:xfrm>
              <a:off x="7788302" y="5275403"/>
              <a:ext cx="237118" cy="995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6" name="rc115"/>
            <p:cNvSpPr/>
            <p:nvPr/>
          </p:nvSpPr>
          <p:spPr>
            <a:xfrm>
              <a:off x="7788302" y="527540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7" name="rc116"/>
            <p:cNvSpPr/>
            <p:nvPr/>
          </p:nvSpPr>
          <p:spPr>
            <a:xfrm>
              <a:off x="7788302" y="527540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8" name="rc117"/>
            <p:cNvSpPr/>
            <p:nvPr/>
          </p:nvSpPr>
          <p:spPr>
            <a:xfrm>
              <a:off x="7788302" y="5245538"/>
              <a:ext cx="237118" cy="2986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9" name="rc118"/>
            <p:cNvSpPr/>
            <p:nvPr/>
          </p:nvSpPr>
          <p:spPr>
            <a:xfrm>
              <a:off x="8051766" y="5205719"/>
              <a:ext cx="237118" cy="7963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0" name="rc119"/>
            <p:cNvSpPr/>
            <p:nvPr/>
          </p:nvSpPr>
          <p:spPr>
            <a:xfrm>
              <a:off x="8051766" y="520571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1" name="rc120"/>
            <p:cNvSpPr/>
            <p:nvPr/>
          </p:nvSpPr>
          <p:spPr>
            <a:xfrm>
              <a:off x="8051766" y="520571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2" name="rc121"/>
            <p:cNvSpPr/>
            <p:nvPr/>
          </p:nvSpPr>
          <p:spPr>
            <a:xfrm>
              <a:off x="8051766" y="5165900"/>
              <a:ext cx="237118" cy="3981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3" name="pg122"/>
            <p:cNvSpPr/>
            <p:nvPr/>
          </p:nvSpPr>
          <p:spPr>
            <a:xfrm>
              <a:off x="5892687" y="2153563"/>
              <a:ext cx="1657166" cy="373922"/>
            </a:xfrm>
            <a:custGeom>
              <a:avLst/>
              <a:pathLst>
                <a:path w="1657166" h="373922">
                  <a:moveTo>
                    <a:pt x="31220" y="373922"/>
                  </a:moveTo>
                  <a:lnTo>
                    <a:pt x="1625946" y="373922"/>
                  </a:lnTo>
                  <a:lnTo>
                    <a:pt x="1624689" y="373897"/>
                  </a:lnTo>
                  <a:lnTo>
                    <a:pt x="1629709" y="373695"/>
                  </a:lnTo>
                  <a:lnTo>
                    <a:pt x="1634632" y="372690"/>
                  </a:lnTo>
                  <a:lnTo>
                    <a:pt x="1639330" y="370908"/>
                  </a:lnTo>
                  <a:lnTo>
                    <a:pt x="1643681" y="368396"/>
                  </a:lnTo>
                  <a:lnTo>
                    <a:pt x="1647573" y="365218"/>
                  </a:lnTo>
                  <a:lnTo>
                    <a:pt x="1650905" y="361457"/>
                  </a:lnTo>
                  <a:lnTo>
                    <a:pt x="1653590" y="357211"/>
                  </a:lnTo>
                  <a:lnTo>
                    <a:pt x="1655560" y="352588"/>
                  </a:lnTo>
                  <a:lnTo>
                    <a:pt x="1656762" y="347710"/>
                  </a:lnTo>
                  <a:lnTo>
                    <a:pt x="1657166" y="342702"/>
                  </a:lnTo>
                  <a:lnTo>
                    <a:pt x="1657166" y="31220"/>
                  </a:lnTo>
                  <a:lnTo>
                    <a:pt x="1656762" y="26212"/>
                  </a:lnTo>
                  <a:lnTo>
                    <a:pt x="1655560" y="21334"/>
                  </a:lnTo>
                  <a:lnTo>
                    <a:pt x="1653590" y="16711"/>
                  </a:lnTo>
                  <a:lnTo>
                    <a:pt x="1650905" y="12465"/>
                  </a:lnTo>
                  <a:lnTo>
                    <a:pt x="1647573" y="8704"/>
                  </a:lnTo>
                  <a:lnTo>
                    <a:pt x="1643681" y="5526"/>
                  </a:lnTo>
                  <a:lnTo>
                    <a:pt x="1639330" y="3014"/>
                  </a:lnTo>
                  <a:lnTo>
                    <a:pt x="1634632" y="1232"/>
                  </a:lnTo>
                  <a:lnTo>
                    <a:pt x="1629709" y="227"/>
                  </a:lnTo>
                  <a:lnTo>
                    <a:pt x="162594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4" name="tx123"/>
            <p:cNvSpPr/>
            <p:nvPr/>
          </p:nvSpPr>
          <p:spPr>
            <a:xfrm>
              <a:off x="6017569" y="2239827"/>
              <a:ext cx="1407401"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39 case(s)</a:t>
              </a:r>
            </a:p>
          </p:txBody>
        </p:sp>
        <p:sp>
          <p:nvSpPr>
            <p:cNvPr id="125" name="pg124"/>
            <p:cNvSpPr/>
            <p:nvPr/>
          </p:nvSpPr>
          <p:spPr>
            <a:xfrm>
              <a:off x="6087104" y="2394471"/>
              <a:ext cx="1268332" cy="311602"/>
            </a:xfrm>
            <a:custGeom>
              <a:avLst/>
              <a:pathLst>
                <a:path w="1268332" h="311602">
                  <a:moveTo>
                    <a:pt x="26017" y="311602"/>
                  </a:moveTo>
                  <a:lnTo>
                    <a:pt x="1242315" y="311602"/>
                  </a:lnTo>
                  <a:lnTo>
                    <a:pt x="1241268" y="311581"/>
                  </a:lnTo>
                  <a:lnTo>
                    <a:pt x="1245451" y="311412"/>
                  </a:lnTo>
                  <a:lnTo>
                    <a:pt x="1249554" y="310575"/>
                  </a:lnTo>
                  <a:lnTo>
                    <a:pt x="1253469" y="309090"/>
                  </a:lnTo>
                  <a:lnTo>
                    <a:pt x="1257095" y="306996"/>
                  </a:lnTo>
                  <a:lnTo>
                    <a:pt x="1260338" y="304348"/>
                  </a:lnTo>
                  <a:lnTo>
                    <a:pt x="1263114" y="301214"/>
                  </a:lnTo>
                  <a:lnTo>
                    <a:pt x="1265352" y="297675"/>
                  </a:lnTo>
                  <a:lnTo>
                    <a:pt x="1266993" y="293823"/>
                  </a:lnTo>
                  <a:lnTo>
                    <a:pt x="1267995" y="289758"/>
                  </a:lnTo>
                  <a:lnTo>
                    <a:pt x="1268332" y="285585"/>
                  </a:lnTo>
                  <a:lnTo>
                    <a:pt x="1268332" y="26017"/>
                  </a:lnTo>
                  <a:lnTo>
                    <a:pt x="1267995" y="21843"/>
                  </a:lnTo>
                  <a:lnTo>
                    <a:pt x="1266993" y="17778"/>
                  </a:lnTo>
                  <a:lnTo>
                    <a:pt x="1265352" y="13926"/>
                  </a:lnTo>
                  <a:lnTo>
                    <a:pt x="1263114" y="10387"/>
                  </a:lnTo>
                  <a:lnTo>
                    <a:pt x="1260338" y="7253"/>
                  </a:lnTo>
                  <a:lnTo>
                    <a:pt x="1257095" y="4605"/>
                  </a:lnTo>
                  <a:lnTo>
                    <a:pt x="1253469" y="2511"/>
                  </a:lnTo>
                  <a:lnTo>
                    <a:pt x="1249554" y="1027"/>
                  </a:lnTo>
                  <a:lnTo>
                    <a:pt x="1245451" y="189"/>
                  </a:lnTo>
                  <a:lnTo>
                    <a:pt x="1242315"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6" name="tx125"/>
            <p:cNvSpPr/>
            <p:nvPr/>
          </p:nvSpPr>
          <p:spPr>
            <a:xfrm>
              <a:off x="6191173" y="2466357"/>
              <a:ext cx="1060195"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39 case(s)</a:t>
              </a:r>
            </a:p>
          </p:txBody>
        </p:sp>
        <p:sp>
          <p:nvSpPr>
            <p:cNvPr id="127" name="rc126"/>
            <p:cNvSpPr/>
            <p:nvPr/>
          </p:nvSpPr>
          <p:spPr>
            <a:xfrm>
              <a:off x="5114136" y="2153563"/>
              <a:ext cx="3214267" cy="3131794"/>
            </a:xfrm>
            <a:prstGeom prst="rect">
              <a:avLst/>
            </a:prstGeom>
            <a:ln w="13550" cap="rnd">
              <a:solidFill>
                <a:srgbClr val="333333">
                  <a:alpha val="100000"/>
                </a:srgbClr>
              </a:solidFill>
              <a:prstDash val="solid"/>
              <a:round/>
            </a:ln>
          </p:spPr>
          <p:txBody>
            <a:bodyPr/>
            <a:lstStyle/>
            <a:p/>
          </p:txBody>
        </p:sp>
        <p:sp>
          <p:nvSpPr>
            <p:cNvPr id="128" name="rc127"/>
            <p:cNvSpPr/>
            <p:nvPr/>
          </p:nvSpPr>
          <p:spPr>
            <a:xfrm>
              <a:off x="8328404" y="2153563"/>
              <a:ext cx="3214267" cy="3131794"/>
            </a:xfrm>
            <a:prstGeom prst="rect">
              <a:avLst/>
            </a:prstGeom>
            <a:solidFill>
              <a:srgbClr val="FFFFFF">
                <a:alpha val="100000"/>
              </a:srgbClr>
            </a:solidFill>
          </p:spPr>
          <p:txBody>
            <a:bodyPr/>
            <a:lstStyle/>
            <a:p/>
          </p:txBody>
        </p:sp>
        <p:sp>
          <p:nvSpPr>
            <p:cNvPr id="129" name="pl128"/>
            <p:cNvSpPr/>
            <p:nvPr/>
          </p:nvSpPr>
          <p:spPr>
            <a:xfrm>
              <a:off x="8328404" y="478761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0" name="pl129"/>
            <p:cNvSpPr/>
            <p:nvPr/>
          </p:nvSpPr>
          <p:spPr>
            <a:xfrm>
              <a:off x="8328404" y="379213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1" name="pl130"/>
            <p:cNvSpPr/>
            <p:nvPr/>
          </p:nvSpPr>
          <p:spPr>
            <a:xfrm>
              <a:off x="8328404" y="279664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2" name="pl131"/>
            <p:cNvSpPr/>
            <p:nvPr/>
          </p:nvSpPr>
          <p:spPr>
            <a:xfrm>
              <a:off x="8328404"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3" name="pl132"/>
            <p:cNvSpPr/>
            <p:nvPr/>
          </p:nvSpPr>
          <p:spPr>
            <a:xfrm>
              <a:off x="8328404" y="428987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4" name="pl133"/>
            <p:cNvSpPr/>
            <p:nvPr/>
          </p:nvSpPr>
          <p:spPr>
            <a:xfrm>
              <a:off x="8328404" y="329438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5" name="pl134"/>
            <p:cNvSpPr/>
            <p:nvPr/>
          </p:nvSpPr>
          <p:spPr>
            <a:xfrm>
              <a:off x="8328404" y="229890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6" name="rc135"/>
            <p:cNvSpPr/>
            <p:nvPr/>
          </p:nvSpPr>
          <p:spPr>
            <a:xfrm>
              <a:off x="8367924" y="4966803"/>
              <a:ext cx="237118" cy="31855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7" name="rc136"/>
            <p:cNvSpPr/>
            <p:nvPr/>
          </p:nvSpPr>
          <p:spPr>
            <a:xfrm>
              <a:off x="8367924" y="4956848"/>
              <a:ext cx="237118" cy="995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8" name="rc137"/>
            <p:cNvSpPr/>
            <p:nvPr/>
          </p:nvSpPr>
          <p:spPr>
            <a:xfrm>
              <a:off x="8367924" y="4926983"/>
              <a:ext cx="237118" cy="2986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9" name="rc138"/>
            <p:cNvSpPr/>
            <p:nvPr/>
          </p:nvSpPr>
          <p:spPr>
            <a:xfrm>
              <a:off x="8367924" y="4837390"/>
              <a:ext cx="237118" cy="8959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0" name="rc139"/>
            <p:cNvSpPr/>
            <p:nvPr/>
          </p:nvSpPr>
          <p:spPr>
            <a:xfrm>
              <a:off x="8631388" y="5116125"/>
              <a:ext cx="237118" cy="16923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1" name="rc140"/>
            <p:cNvSpPr/>
            <p:nvPr/>
          </p:nvSpPr>
          <p:spPr>
            <a:xfrm>
              <a:off x="8631388" y="5106171"/>
              <a:ext cx="237118" cy="995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2" name="rc141"/>
            <p:cNvSpPr/>
            <p:nvPr/>
          </p:nvSpPr>
          <p:spPr>
            <a:xfrm>
              <a:off x="8631388" y="5076306"/>
              <a:ext cx="237118" cy="2986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3" name="rc142"/>
            <p:cNvSpPr/>
            <p:nvPr/>
          </p:nvSpPr>
          <p:spPr>
            <a:xfrm>
              <a:off x="8631388" y="4887164"/>
              <a:ext cx="237118" cy="18914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4" name="rc143"/>
            <p:cNvSpPr/>
            <p:nvPr/>
          </p:nvSpPr>
          <p:spPr>
            <a:xfrm>
              <a:off x="8894853" y="5076306"/>
              <a:ext cx="237118" cy="2090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5" name="rc144"/>
            <p:cNvSpPr/>
            <p:nvPr/>
          </p:nvSpPr>
          <p:spPr>
            <a:xfrm>
              <a:off x="8894853" y="507630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6" name="rc145"/>
            <p:cNvSpPr/>
            <p:nvPr/>
          </p:nvSpPr>
          <p:spPr>
            <a:xfrm>
              <a:off x="8894853" y="507630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7" name="rc146"/>
            <p:cNvSpPr/>
            <p:nvPr/>
          </p:nvSpPr>
          <p:spPr>
            <a:xfrm>
              <a:off x="8894853" y="4717932"/>
              <a:ext cx="237118" cy="3583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8" name="rc147"/>
            <p:cNvSpPr/>
            <p:nvPr/>
          </p:nvSpPr>
          <p:spPr>
            <a:xfrm>
              <a:off x="9158317" y="5086261"/>
              <a:ext cx="237118" cy="1990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9" name="rc148"/>
            <p:cNvSpPr/>
            <p:nvPr/>
          </p:nvSpPr>
          <p:spPr>
            <a:xfrm>
              <a:off x="9158317" y="508626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0" name="rc149"/>
            <p:cNvSpPr/>
            <p:nvPr/>
          </p:nvSpPr>
          <p:spPr>
            <a:xfrm>
              <a:off x="9158317" y="5066351"/>
              <a:ext cx="237118" cy="1990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1" name="rc150"/>
            <p:cNvSpPr/>
            <p:nvPr/>
          </p:nvSpPr>
          <p:spPr>
            <a:xfrm>
              <a:off x="9158317" y="4707977"/>
              <a:ext cx="237118" cy="3583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2" name="rc151"/>
            <p:cNvSpPr/>
            <p:nvPr/>
          </p:nvSpPr>
          <p:spPr>
            <a:xfrm>
              <a:off x="9421782" y="5155945"/>
              <a:ext cx="237118" cy="1294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3" name="rc152"/>
            <p:cNvSpPr/>
            <p:nvPr/>
          </p:nvSpPr>
          <p:spPr>
            <a:xfrm>
              <a:off x="9421782" y="5116125"/>
              <a:ext cx="237118" cy="3981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4" name="rc153"/>
            <p:cNvSpPr/>
            <p:nvPr/>
          </p:nvSpPr>
          <p:spPr>
            <a:xfrm>
              <a:off x="9421782" y="5106171"/>
              <a:ext cx="237118" cy="995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5" name="rc154"/>
            <p:cNvSpPr/>
            <p:nvPr/>
          </p:nvSpPr>
          <p:spPr>
            <a:xfrm>
              <a:off x="9421782" y="4966803"/>
              <a:ext cx="237118" cy="1393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6" name="rc155"/>
            <p:cNvSpPr/>
            <p:nvPr/>
          </p:nvSpPr>
          <p:spPr>
            <a:xfrm>
              <a:off x="9685247" y="5016577"/>
              <a:ext cx="237118" cy="26878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7" name="rc156"/>
            <p:cNvSpPr/>
            <p:nvPr/>
          </p:nvSpPr>
          <p:spPr>
            <a:xfrm>
              <a:off x="9685247" y="501657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8" name="rc157"/>
            <p:cNvSpPr/>
            <p:nvPr/>
          </p:nvSpPr>
          <p:spPr>
            <a:xfrm>
              <a:off x="9685247" y="5006622"/>
              <a:ext cx="237118" cy="995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9" name="rc158"/>
            <p:cNvSpPr/>
            <p:nvPr/>
          </p:nvSpPr>
          <p:spPr>
            <a:xfrm>
              <a:off x="9685247" y="4887164"/>
              <a:ext cx="237118" cy="1194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0" name="rc159"/>
            <p:cNvSpPr/>
            <p:nvPr/>
          </p:nvSpPr>
          <p:spPr>
            <a:xfrm>
              <a:off x="9948711" y="5145990"/>
              <a:ext cx="237118" cy="13936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1" name="rc160"/>
            <p:cNvSpPr/>
            <p:nvPr/>
          </p:nvSpPr>
          <p:spPr>
            <a:xfrm>
              <a:off x="9948711" y="514599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2" name="rc161"/>
            <p:cNvSpPr/>
            <p:nvPr/>
          </p:nvSpPr>
          <p:spPr>
            <a:xfrm>
              <a:off x="9948711" y="5126080"/>
              <a:ext cx="237118" cy="1990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3" name="rc162"/>
            <p:cNvSpPr/>
            <p:nvPr/>
          </p:nvSpPr>
          <p:spPr>
            <a:xfrm>
              <a:off x="9948711" y="5086261"/>
              <a:ext cx="237118" cy="3981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4" name="rc163"/>
            <p:cNvSpPr/>
            <p:nvPr/>
          </p:nvSpPr>
          <p:spPr>
            <a:xfrm>
              <a:off x="10212176" y="5215674"/>
              <a:ext cx="237118" cy="6968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5" name="rc164"/>
            <p:cNvSpPr/>
            <p:nvPr/>
          </p:nvSpPr>
          <p:spPr>
            <a:xfrm>
              <a:off x="10212176" y="521567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6" name="rc165"/>
            <p:cNvSpPr/>
            <p:nvPr/>
          </p:nvSpPr>
          <p:spPr>
            <a:xfrm>
              <a:off x="10212176" y="5185809"/>
              <a:ext cx="237118" cy="2986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7" name="rc166"/>
            <p:cNvSpPr/>
            <p:nvPr/>
          </p:nvSpPr>
          <p:spPr>
            <a:xfrm>
              <a:off x="10212176" y="5155945"/>
              <a:ext cx="237118" cy="2986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8" name="rc167"/>
            <p:cNvSpPr/>
            <p:nvPr/>
          </p:nvSpPr>
          <p:spPr>
            <a:xfrm>
              <a:off x="10475640" y="4986712"/>
              <a:ext cx="237118" cy="29864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9" name="rc168"/>
            <p:cNvSpPr/>
            <p:nvPr/>
          </p:nvSpPr>
          <p:spPr>
            <a:xfrm>
              <a:off x="10475640" y="4946893"/>
              <a:ext cx="237118" cy="3981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0" name="rc169"/>
            <p:cNvSpPr/>
            <p:nvPr/>
          </p:nvSpPr>
          <p:spPr>
            <a:xfrm>
              <a:off x="10475640" y="4936938"/>
              <a:ext cx="237118" cy="995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1" name="rc170"/>
            <p:cNvSpPr/>
            <p:nvPr/>
          </p:nvSpPr>
          <p:spPr>
            <a:xfrm>
              <a:off x="10475640" y="4926983"/>
              <a:ext cx="237118" cy="99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2" name="rc171"/>
            <p:cNvSpPr/>
            <p:nvPr/>
          </p:nvSpPr>
          <p:spPr>
            <a:xfrm>
              <a:off x="10739105" y="4707977"/>
              <a:ext cx="237118" cy="57738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3" name="rc172"/>
            <p:cNvSpPr/>
            <p:nvPr/>
          </p:nvSpPr>
          <p:spPr>
            <a:xfrm>
              <a:off x="10739105" y="4548699"/>
              <a:ext cx="237118" cy="15927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4" name="rc173"/>
            <p:cNvSpPr/>
            <p:nvPr/>
          </p:nvSpPr>
          <p:spPr>
            <a:xfrm>
              <a:off x="10739105" y="4518835"/>
              <a:ext cx="237118" cy="2986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5" name="rc174"/>
            <p:cNvSpPr/>
            <p:nvPr/>
          </p:nvSpPr>
          <p:spPr>
            <a:xfrm>
              <a:off x="10739105" y="4309783"/>
              <a:ext cx="237118" cy="20905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6" name="rc175"/>
            <p:cNvSpPr/>
            <p:nvPr/>
          </p:nvSpPr>
          <p:spPr>
            <a:xfrm>
              <a:off x="11002569" y="4996667"/>
              <a:ext cx="237118" cy="28869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7" name="rc176"/>
            <p:cNvSpPr/>
            <p:nvPr/>
          </p:nvSpPr>
          <p:spPr>
            <a:xfrm>
              <a:off x="11002569" y="499666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8" name="rc177"/>
            <p:cNvSpPr/>
            <p:nvPr/>
          </p:nvSpPr>
          <p:spPr>
            <a:xfrm>
              <a:off x="11002569" y="4956848"/>
              <a:ext cx="237118" cy="3981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9" name="rc178"/>
            <p:cNvSpPr/>
            <p:nvPr/>
          </p:nvSpPr>
          <p:spPr>
            <a:xfrm>
              <a:off x="11002569" y="4897119"/>
              <a:ext cx="237118" cy="5972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0" name="rc179"/>
            <p:cNvSpPr/>
            <p:nvPr/>
          </p:nvSpPr>
          <p:spPr>
            <a:xfrm>
              <a:off x="11266034" y="4976758"/>
              <a:ext cx="237118" cy="30860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1" name="rc180"/>
            <p:cNvSpPr/>
            <p:nvPr/>
          </p:nvSpPr>
          <p:spPr>
            <a:xfrm>
              <a:off x="11266034" y="49767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2" name="rc181"/>
            <p:cNvSpPr/>
            <p:nvPr/>
          </p:nvSpPr>
          <p:spPr>
            <a:xfrm>
              <a:off x="11266034" y="4956848"/>
              <a:ext cx="237118" cy="1990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3" name="rc182"/>
            <p:cNvSpPr/>
            <p:nvPr/>
          </p:nvSpPr>
          <p:spPr>
            <a:xfrm>
              <a:off x="11266034" y="4877209"/>
              <a:ext cx="237118" cy="796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4" name="pg183"/>
            <p:cNvSpPr/>
            <p:nvPr/>
          </p:nvSpPr>
          <p:spPr>
            <a:xfrm>
              <a:off x="9082817"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85" name="tx184"/>
            <p:cNvSpPr/>
            <p:nvPr/>
          </p:nvSpPr>
          <p:spPr>
            <a:xfrm>
              <a:off x="9207700"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350 case(s)</a:t>
              </a:r>
            </a:p>
          </p:txBody>
        </p:sp>
        <p:sp>
          <p:nvSpPr>
            <p:cNvPr id="186" name="pg185"/>
            <p:cNvSpPr/>
            <p:nvPr/>
          </p:nvSpPr>
          <p:spPr>
            <a:xfrm>
              <a:off x="9281257"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87" name="tx186"/>
            <p:cNvSpPr/>
            <p:nvPr/>
          </p:nvSpPr>
          <p:spPr>
            <a:xfrm>
              <a:off x="9385326"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350 case(s)</a:t>
              </a:r>
            </a:p>
          </p:txBody>
        </p:sp>
        <p:sp>
          <p:nvSpPr>
            <p:cNvPr id="188" name="rc187"/>
            <p:cNvSpPr/>
            <p:nvPr/>
          </p:nvSpPr>
          <p:spPr>
            <a:xfrm>
              <a:off x="8328404" y="2153563"/>
              <a:ext cx="3214267" cy="3131794"/>
            </a:xfrm>
            <a:prstGeom prst="rect">
              <a:avLst/>
            </a:prstGeom>
            <a:ln w="13550" cap="rnd">
              <a:solidFill>
                <a:srgbClr val="333333">
                  <a:alpha val="100000"/>
                </a:srgbClr>
              </a:solidFill>
              <a:prstDash val="solid"/>
              <a:round/>
            </a:ln>
          </p:spPr>
          <p:txBody>
            <a:bodyPr/>
            <a:lstStyle/>
            <a:p/>
          </p:txBody>
        </p:sp>
        <p:sp>
          <p:nvSpPr>
            <p:cNvPr id="189" name="rc188"/>
            <p:cNvSpPr/>
            <p:nvPr/>
          </p:nvSpPr>
          <p:spPr>
            <a:xfrm>
              <a:off x="11542672" y="2153563"/>
              <a:ext cx="3214267" cy="3131794"/>
            </a:xfrm>
            <a:prstGeom prst="rect">
              <a:avLst/>
            </a:prstGeom>
            <a:solidFill>
              <a:srgbClr val="FFFFFF">
                <a:alpha val="100000"/>
              </a:srgbClr>
            </a:solidFill>
          </p:spPr>
          <p:txBody>
            <a:bodyPr/>
            <a:lstStyle/>
            <a:p/>
          </p:txBody>
        </p:sp>
        <p:sp>
          <p:nvSpPr>
            <p:cNvPr id="190" name="pl189"/>
            <p:cNvSpPr/>
            <p:nvPr/>
          </p:nvSpPr>
          <p:spPr>
            <a:xfrm>
              <a:off x="11542672" y="478761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1" name="pl190"/>
            <p:cNvSpPr/>
            <p:nvPr/>
          </p:nvSpPr>
          <p:spPr>
            <a:xfrm>
              <a:off x="11542672" y="379213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2" name="pl191"/>
            <p:cNvSpPr/>
            <p:nvPr/>
          </p:nvSpPr>
          <p:spPr>
            <a:xfrm>
              <a:off x="11542672" y="279664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3" name="pl192"/>
            <p:cNvSpPr/>
            <p:nvPr/>
          </p:nvSpPr>
          <p:spPr>
            <a:xfrm>
              <a:off x="11542672"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4" name="pl193"/>
            <p:cNvSpPr/>
            <p:nvPr/>
          </p:nvSpPr>
          <p:spPr>
            <a:xfrm>
              <a:off x="11542672" y="428987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5" name="pl194"/>
            <p:cNvSpPr/>
            <p:nvPr/>
          </p:nvSpPr>
          <p:spPr>
            <a:xfrm>
              <a:off x="11542672" y="329438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6" name="pl195"/>
            <p:cNvSpPr/>
            <p:nvPr/>
          </p:nvSpPr>
          <p:spPr>
            <a:xfrm>
              <a:off x="11542672" y="229890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7" name="rc196"/>
            <p:cNvSpPr/>
            <p:nvPr/>
          </p:nvSpPr>
          <p:spPr>
            <a:xfrm>
              <a:off x="11582191" y="5106171"/>
              <a:ext cx="237118" cy="17918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8" name="rc197"/>
            <p:cNvSpPr/>
            <p:nvPr/>
          </p:nvSpPr>
          <p:spPr>
            <a:xfrm>
              <a:off x="11582191" y="5096216"/>
              <a:ext cx="237118" cy="995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9" name="rc198"/>
            <p:cNvSpPr/>
            <p:nvPr/>
          </p:nvSpPr>
          <p:spPr>
            <a:xfrm>
              <a:off x="11582191" y="5086261"/>
              <a:ext cx="237118" cy="995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0" name="rc199"/>
            <p:cNvSpPr/>
            <p:nvPr/>
          </p:nvSpPr>
          <p:spPr>
            <a:xfrm>
              <a:off x="11582191" y="5036487"/>
              <a:ext cx="237118" cy="497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1" name="rc200"/>
            <p:cNvSpPr/>
            <p:nvPr/>
          </p:nvSpPr>
          <p:spPr>
            <a:xfrm>
              <a:off x="11845656" y="4777661"/>
              <a:ext cx="237118" cy="50769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2" name="rc201"/>
            <p:cNvSpPr/>
            <p:nvPr/>
          </p:nvSpPr>
          <p:spPr>
            <a:xfrm>
              <a:off x="11845656" y="4757751"/>
              <a:ext cx="237118" cy="1990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3" name="rc202"/>
            <p:cNvSpPr/>
            <p:nvPr/>
          </p:nvSpPr>
          <p:spPr>
            <a:xfrm>
              <a:off x="11845656" y="475775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4" name="rc203"/>
            <p:cNvSpPr/>
            <p:nvPr/>
          </p:nvSpPr>
          <p:spPr>
            <a:xfrm>
              <a:off x="11845656" y="4668157"/>
              <a:ext cx="237118" cy="8959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5" name="rc204"/>
            <p:cNvSpPr/>
            <p:nvPr/>
          </p:nvSpPr>
          <p:spPr>
            <a:xfrm>
              <a:off x="12109121" y="4698022"/>
              <a:ext cx="237118" cy="58733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6" name="rc205"/>
            <p:cNvSpPr/>
            <p:nvPr/>
          </p:nvSpPr>
          <p:spPr>
            <a:xfrm>
              <a:off x="12109121" y="4668157"/>
              <a:ext cx="237118" cy="2986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7" name="rc206"/>
            <p:cNvSpPr/>
            <p:nvPr/>
          </p:nvSpPr>
          <p:spPr>
            <a:xfrm>
              <a:off x="12109121" y="4638293"/>
              <a:ext cx="237118" cy="2986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8" name="rc207"/>
            <p:cNvSpPr/>
            <p:nvPr/>
          </p:nvSpPr>
          <p:spPr>
            <a:xfrm>
              <a:off x="12109121" y="4548699"/>
              <a:ext cx="237118" cy="8959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9" name="rc208"/>
            <p:cNvSpPr/>
            <p:nvPr/>
          </p:nvSpPr>
          <p:spPr>
            <a:xfrm>
              <a:off x="12372585" y="3692583"/>
              <a:ext cx="237118" cy="159277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2372585" y="3573124"/>
              <a:ext cx="237118" cy="11945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2372585" y="3095292"/>
              <a:ext cx="237118" cy="47783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2372585" y="2876285"/>
              <a:ext cx="237118" cy="21900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2636050" y="4488970"/>
              <a:ext cx="237118" cy="79638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2636050" y="4409331"/>
              <a:ext cx="237118" cy="7963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2636050" y="4230144"/>
              <a:ext cx="237118" cy="17918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2636050" y="4031047"/>
              <a:ext cx="237118" cy="1990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2899514" y="4907074"/>
              <a:ext cx="237118" cy="37828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2899514" y="4867254"/>
              <a:ext cx="237118" cy="3981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2899514" y="4847345"/>
              <a:ext cx="237118" cy="1990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2899514" y="4737841"/>
              <a:ext cx="237118" cy="10950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3162979" y="5205719"/>
              <a:ext cx="237118" cy="7963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3162979" y="520571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3162979" y="5175854"/>
              <a:ext cx="237118" cy="2986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3162979" y="5066351"/>
              <a:ext cx="237118" cy="10950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rc224"/>
            <p:cNvSpPr/>
            <p:nvPr/>
          </p:nvSpPr>
          <p:spPr>
            <a:xfrm>
              <a:off x="1342644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6" name="rc225"/>
            <p:cNvSpPr/>
            <p:nvPr/>
          </p:nvSpPr>
          <p:spPr>
            <a:xfrm>
              <a:off x="1342644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7" name="rc226"/>
            <p:cNvSpPr/>
            <p:nvPr/>
          </p:nvSpPr>
          <p:spPr>
            <a:xfrm>
              <a:off x="1342644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8" name="rc227"/>
            <p:cNvSpPr/>
            <p:nvPr/>
          </p:nvSpPr>
          <p:spPr>
            <a:xfrm>
              <a:off x="13426443" y="5215674"/>
              <a:ext cx="237118" cy="696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9" name="rc228"/>
            <p:cNvSpPr/>
            <p:nvPr/>
          </p:nvSpPr>
          <p:spPr>
            <a:xfrm>
              <a:off x="13689908" y="5275403"/>
              <a:ext cx="237118" cy="995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0" name="rc229"/>
            <p:cNvSpPr/>
            <p:nvPr/>
          </p:nvSpPr>
          <p:spPr>
            <a:xfrm>
              <a:off x="13689908" y="527540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1" name="rc230"/>
            <p:cNvSpPr/>
            <p:nvPr/>
          </p:nvSpPr>
          <p:spPr>
            <a:xfrm>
              <a:off x="13689908" y="527540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2" name="rc231"/>
            <p:cNvSpPr/>
            <p:nvPr/>
          </p:nvSpPr>
          <p:spPr>
            <a:xfrm>
              <a:off x="13689908" y="5245538"/>
              <a:ext cx="237118" cy="2986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3" name="rc232"/>
            <p:cNvSpPr/>
            <p:nvPr/>
          </p:nvSpPr>
          <p:spPr>
            <a:xfrm>
              <a:off x="1395337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4" name="rc233"/>
            <p:cNvSpPr/>
            <p:nvPr/>
          </p:nvSpPr>
          <p:spPr>
            <a:xfrm>
              <a:off x="1395337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5" name="rc234"/>
            <p:cNvSpPr/>
            <p:nvPr/>
          </p:nvSpPr>
          <p:spPr>
            <a:xfrm>
              <a:off x="13953372" y="5275403"/>
              <a:ext cx="237118" cy="995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6" name="rc235"/>
            <p:cNvSpPr/>
            <p:nvPr/>
          </p:nvSpPr>
          <p:spPr>
            <a:xfrm>
              <a:off x="13953372" y="5205719"/>
              <a:ext cx="237118" cy="696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7" name="rc236"/>
            <p:cNvSpPr/>
            <p:nvPr/>
          </p:nvSpPr>
          <p:spPr>
            <a:xfrm>
              <a:off x="14216837" y="5275403"/>
              <a:ext cx="237118" cy="995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8" name="rc237"/>
            <p:cNvSpPr/>
            <p:nvPr/>
          </p:nvSpPr>
          <p:spPr>
            <a:xfrm>
              <a:off x="14216837" y="527540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9" name="rc238"/>
            <p:cNvSpPr/>
            <p:nvPr/>
          </p:nvSpPr>
          <p:spPr>
            <a:xfrm>
              <a:off x="14216837" y="527540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0" name="rc239"/>
            <p:cNvSpPr/>
            <p:nvPr/>
          </p:nvSpPr>
          <p:spPr>
            <a:xfrm>
              <a:off x="14216837" y="5255493"/>
              <a:ext cx="237118" cy="1990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1" name="rc240"/>
            <p:cNvSpPr/>
            <p:nvPr/>
          </p:nvSpPr>
          <p:spPr>
            <a:xfrm>
              <a:off x="14480302" y="5255493"/>
              <a:ext cx="237118" cy="2986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2" name="rc241"/>
            <p:cNvSpPr/>
            <p:nvPr/>
          </p:nvSpPr>
          <p:spPr>
            <a:xfrm>
              <a:off x="14480302" y="525549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3" name="rc242"/>
            <p:cNvSpPr/>
            <p:nvPr/>
          </p:nvSpPr>
          <p:spPr>
            <a:xfrm>
              <a:off x="14480302" y="5245538"/>
              <a:ext cx="237118" cy="995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4" name="rc243"/>
            <p:cNvSpPr/>
            <p:nvPr/>
          </p:nvSpPr>
          <p:spPr>
            <a:xfrm>
              <a:off x="14480302" y="5235584"/>
              <a:ext cx="237118" cy="99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5" name="pg244"/>
            <p:cNvSpPr/>
            <p:nvPr/>
          </p:nvSpPr>
          <p:spPr>
            <a:xfrm>
              <a:off x="12297085"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46" name="tx245"/>
            <p:cNvSpPr/>
            <p:nvPr/>
          </p:nvSpPr>
          <p:spPr>
            <a:xfrm>
              <a:off x="12421968"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526 case(s)</a:t>
              </a:r>
            </a:p>
          </p:txBody>
        </p:sp>
        <p:sp>
          <p:nvSpPr>
            <p:cNvPr id="247" name="pg246"/>
            <p:cNvSpPr/>
            <p:nvPr/>
          </p:nvSpPr>
          <p:spPr>
            <a:xfrm>
              <a:off x="12495525"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48" name="tx247"/>
            <p:cNvSpPr/>
            <p:nvPr/>
          </p:nvSpPr>
          <p:spPr>
            <a:xfrm>
              <a:off x="12599594"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526 case(s)</a:t>
              </a:r>
            </a:p>
          </p:txBody>
        </p:sp>
        <p:sp>
          <p:nvSpPr>
            <p:cNvPr id="249" name="rc248"/>
            <p:cNvSpPr/>
            <p:nvPr/>
          </p:nvSpPr>
          <p:spPr>
            <a:xfrm>
              <a:off x="11542672" y="2153563"/>
              <a:ext cx="3214267" cy="3131794"/>
            </a:xfrm>
            <a:prstGeom prst="rect">
              <a:avLst/>
            </a:prstGeom>
            <a:ln w="13550" cap="rnd">
              <a:solidFill>
                <a:srgbClr val="333333">
                  <a:alpha val="100000"/>
                </a:srgbClr>
              </a:solidFill>
              <a:prstDash val="solid"/>
              <a:round/>
            </a:ln>
          </p:spPr>
          <p:txBody>
            <a:bodyPr/>
            <a:lstStyle/>
            <a:p/>
          </p:txBody>
        </p:sp>
        <p:sp>
          <p:nvSpPr>
            <p:cNvPr id="250" name="rc249"/>
            <p:cNvSpPr/>
            <p:nvPr/>
          </p:nvSpPr>
          <p:spPr>
            <a:xfrm>
              <a:off x="14756939" y="2153563"/>
              <a:ext cx="3214267" cy="3131794"/>
            </a:xfrm>
            <a:prstGeom prst="rect">
              <a:avLst/>
            </a:prstGeom>
            <a:solidFill>
              <a:srgbClr val="FFFFFF">
                <a:alpha val="100000"/>
              </a:srgbClr>
            </a:solidFill>
          </p:spPr>
          <p:txBody>
            <a:bodyPr/>
            <a:lstStyle/>
            <a:p/>
          </p:txBody>
        </p:sp>
        <p:sp>
          <p:nvSpPr>
            <p:cNvPr id="251" name="pl250"/>
            <p:cNvSpPr/>
            <p:nvPr/>
          </p:nvSpPr>
          <p:spPr>
            <a:xfrm>
              <a:off x="14756939" y="478761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2" name="pl251"/>
            <p:cNvSpPr/>
            <p:nvPr/>
          </p:nvSpPr>
          <p:spPr>
            <a:xfrm>
              <a:off x="14756939" y="379213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3" name="pl252"/>
            <p:cNvSpPr/>
            <p:nvPr/>
          </p:nvSpPr>
          <p:spPr>
            <a:xfrm>
              <a:off x="14756939" y="279664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4" name="pl253"/>
            <p:cNvSpPr/>
            <p:nvPr/>
          </p:nvSpPr>
          <p:spPr>
            <a:xfrm>
              <a:off x="1475693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55" name="pl254"/>
            <p:cNvSpPr/>
            <p:nvPr/>
          </p:nvSpPr>
          <p:spPr>
            <a:xfrm>
              <a:off x="14756939" y="428987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56" name="pl255"/>
            <p:cNvSpPr/>
            <p:nvPr/>
          </p:nvSpPr>
          <p:spPr>
            <a:xfrm>
              <a:off x="14756939" y="329438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57" name="pl256"/>
            <p:cNvSpPr/>
            <p:nvPr/>
          </p:nvSpPr>
          <p:spPr>
            <a:xfrm>
              <a:off x="14756939" y="229890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58" name="rc257"/>
            <p:cNvSpPr/>
            <p:nvPr/>
          </p:nvSpPr>
          <p:spPr>
            <a:xfrm>
              <a:off x="14796459" y="5275403"/>
              <a:ext cx="237118" cy="995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9" name="rc258"/>
            <p:cNvSpPr/>
            <p:nvPr/>
          </p:nvSpPr>
          <p:spPr>
            <a:xfrm>
              <a:off x="14796459" y="527540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0" name="rc259"/>
            <p:cNvSpPr/>
            <p:nvPr/>
          </p:nvSpPr>
          <p:spPr>
            <a:xfrm>
              <a:off x="14796459" y="527540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1" name="rc260"/>
            <p:cNvSpPr/>
            <p:nvPr/>
          </p:nvSpPr>
          <p:spPr>
            <a:xfrm>
              <a:off x="14796459" y="5255493"/>
              <a:ext cx="237118" cy="1990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2" name="rc261"/>
            <p:cNvSpPr/>
            <p:nvPr/>
          </p:nvSpPr>
          <p:spPr>
            <a:xfrm>
              <a:off x="15059924" y="5245538"/>
              <a:ext cx="237118" cy="3981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3" name="rc262"/>
            <p:cNvSpPr/>
            <p:nvPr/>
          </p:nvSpPr>
          <p:spPr>
            <a:xfrm>
              <a:off x="15059924" y="524553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4" name="rc263"/>
            <p:cNvSpPr/>
            <p:nvPr/>
          </p:nvSpPr>
          <p:spPr>
            <a:xfrm>
              <a:off x="15059924" y="5235584"/>
              <a:ext cx="237118" cy="995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5" name="rc264"/>
            <p:cNvSpPr/>
            <p:nvPr/>
          </p:nvSpPr>
          <p:spPr>
            <a:xfrm>
              <a:off x="15059924" y="5195764"/>
              <a:ext cx="237118" cy="3981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6" name="rc265"/>
            <p:cNvSpPr/>
            <p:nvPr/>
          </p:nvSpPr>
          <p:spPr>
            <a:xfrm>
              <a:off x="15323388" y="5255493"/>
              <a:ext cx="237118" cy="2986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7" name="rc266"/>
            <p:cNvSpPr/>
            <p:nvPr/>
          </p:nvSpPr>
          <p:spPr>
            <a:xfrm>
              <a:off x="15323388" y="525549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8" name="rc267"/>
            <p:cNvSpPr/>
            <p:nvPr/>
          </p:nvSpPr>
          <p:spPr>
            <a:xfrm>
              <a:off x="15323388" y="525549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9" name="rc268"/>
            <p:cNvSpPr/>
            <p:nvPr/>
          </p:nvSpPr>
          <p:spPr>
            <a:xfrm>
              <a:off x="15323388" y="5225629"/>
              <a:ext cx="237118" cy="2986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0" name="rc269"/>
            <p:cNvSpPr/>
            <p:nvPr/>
          </p:nvSpPr>
          <p:spPr>
            <a:xfrm>
              <a:off x="1558685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1" name="rc270"/>
            <p:cNvSpPr/>
            <p:nvPr/>
          </p:nvSpPr>
          <p:spPr>
            <a:xfrm>
              <a:off x="1558685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2" name="rc271"/>
            <p:cNvSpPr/>
            <p:nvPr/>
          </p:nvSpPr>
          <p:spPr>
            <a:xfrm>
              <a:off x="1558685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3" name="rc272"/>
            <p:cNvSpPr/>
            <p:nvPr/>
          </p:nvSpPr>
          <p:spPr>
            <a:xfrm>
              <a:off x="15586853" y="5195764"/>
              <a:ext cx="237118" cy="8959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4" name="rc273"/>
            <p:cNvSpPr/>
            <p:nvPr/>
          </p:nvSpPr>
          <p:spPr>
            <a:xfrm>
              <a:off x="15850317" y="5275403"/>
              <a:ext cx="237118" cy="995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5" name="rc274"/>
            <p:cNvSpPr/>
            <p:nvPr/>
          </p:nvSpPr>
          <p:spPr>
            <a:xfrm>
              <a:off x="15850317" y="527540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6" name="rc275"/>
            <p:cNvSpPr/>
            <p:nvPr/>
          </p:nvSpPr>
          <p:spPr>
            <a:xfrm>
              <a:off x="15850317" y="527540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7" name="rc276"/>
            <p:cNvSpPr/>
            <p:nvPr/>
          </p:nvSpPr>
          <p:spPr>
            <a:xfrm>
              <a:off x="15850317" y="5195764"/>
              <a:ext cx="237118" cy="796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8" name="pg277"/>
            <p:cNvSpPr/>
            <p:nvPr/>
          </p:nvSpPr>
          <p:spPr>
            <a:xfrm>
              <a:off x="15535490" y="2153563"/>
              <a:ext cx="1657166" cy="373922"/>
            </a:xfrm>
            <a:custGeom>
              <a:avLst/>
              <a:pathLst>
                <a:path w="1657166" h="373922">
                  <a:moveTo>
                    <a:pt x="31220" y="373922"/>
                  </a:moveTo>
                  <a:lnTo>
                    <a:pt x="1625946" y="373922"/>
                  </a:lnTo>
                  <a:lnTo>
                    <a:pt x="1624689" y="373897"/>
                  </a:lnTo>
                  <a:lnTo>
                    <a:pt x="1629709" y="373695"/>
                  </a:lnTo>
                  <a:lnTo>
                    <a:pt x="1634632" y="372690"/>
                  </a:lnTo>
                  <a:lnTo>
                    <a:pt x="1639330" y="370908"/>
                  </a:lnTo>
                  <a:lnTo>
                    <a:pt x="1643681" y="368396"/>
                  </a:lnTo>
                  <a:lnTo>
                    <a:pt x="1647573" y="365218"/>
                  </a:lnTo>
                  <a:lnTo>
                    <a:pt x="1650905" y="361457"/>
                  </a:lnTo>
                  <a:lnTo>
                    <a:pt x="1653590" y="357211"/>
                  </a:lnTo>
                  <a:lnTo>
                    <a:pt x="1655560" y="352588"/>
                  </a:lnTo>
                  <a:lnTo>
                    <a:pt x="1656762" y="347710"/>
                  </a:lnTo>
                  <a:lnTo>
                    <a:pt x="1657166" y="342702"/>
                  </a:lnTo>
                  <a:lnTo>
                    <a:pt x="1657166" y="31220"/>
                  </a:lnTo>
                  <a:lnTo>
                    <a:pt x="1656762" y="26212"/>
                  </a:lnTo>
                  <a:lnTo>
                    <a:pt x="1655560" y="21334"/>
                  </a:lnTo>
                  <a:lnTo>
                    <a:pt x="1653590" y="16711"/>
                  </a:lnTo>
                  <a:lnTo>
                    <a:pt x="1650905" y="12465"/>
                  </a:lnTo>
                  <a:lnTo>
                    <a:pt x="1647573" y="8704"/>
                  </a:lnTo>
                  <a:lnTo>
                    <a:pt x="1643681" y="5526"/>
                  </a:lnTo>
                  <a:lnTo>
                    <a:pt x="1639330" y="3014"/>
                  </a:lnTo>
                  <a:lnTo>
                    <a:pt x="1634632" y="1232"/>
                  </a:lnTo>
                  <a:lnTo>
                    <a:pt x="1629709" y="227"/>
                  </a:lnTo>
                  <a:lnTo>
                    <a:pt x="162594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79" name="tx278"/>
            <p:cNvSpPr/>
            <p:nvPr/>
          </p:nvSpPr>
          <p:spPr>
            <a:xfrm>
              <a:off x="15660372" y="2239827"/>
              <a:ext cx="1407401"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10 case(s)</a:t>
              </a:r>
            </a:p>
          </p:txBody>
        </p:sp>
        <p:sp>
          <p:nvSpPr>
            <p:cNvPr id="280" name="pg279"/>
            <p:cNvSpPr/>
            <p:nvPr/>
          </p:nvSpPr>
          <p:spPr>
            <a:xfrm>
              <a:off x="16260004"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81" name="rc280"/>
            <p:cNvSpPr/>
            <p:nvPr/>
          </p:nvSpPr>
          <p:spPr>
            <a:xfrm>
              <a:off x="14756939" y="2153563"/>
              <a:ext cx="3214267" cy="3131794"/>
            </a:xfrm>
            <a:prstGeom prst="rect">
              <a:avLst/>
            </a:prstGeom>
            <a:ln w="13550" cap="rnd">
              <a:solidFill>
                <a:srgbClr val="333333">
                  <a:alpha val="100000"/>
                </a:srgbClr>
              </a:solidFill>
              <a:prstDash val="solid"/>
              <a:round/>
            </a:ln>
          </p:spPr>
          <p:txBody>
            <a:bodyPr/>
            <a:lstStyle/>
            <a:p/>
          </p:txBody>
        </p:sp>
        <p:sp>
          <p:nvSpPr>
            <p:cNvPr id="282" name="tx281"/>
            <p:cNvSpPr/>
            <p:nvPr/>
          </p:nvSpPr>
          <p:spPr>
            <a:xfrm>
              <a:off x="322447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83" name="tx282"/>
            <p:cNvSpPr/>
            <p:nvPr/>
          </p:nvSpPr>
          <p:spPr>
            <a:xfrm>
              <a:off x="64387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84" name="tx283"/>
            <p:cNvSpPr/>
            <p:nvPr/>
          </p:nvSpPr>
          <p:spPr>
            <a:xfrm>
              <a:off x="96530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85" name="tx284"/>
            <p:cNvSpPr/>
            <p:nvPr/>
          </p:nvSpPr>
          <p:spPr>
            <a:xfrm>
              <a:off x="128672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86" name="tx285"/>
            <p:cNvSpPr/>
            <p:nvPr/>
          </p:nvSpPr>
          <p:spPr>
            <a:xfrm>
              <a:off x="1608154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87" name="pl286"/>
            <p:cNvSpPr/>
            <p:nvPr/>
          </p:nvSpPr>
          <p:spPr>
            <a:xfrm>
              <a:off x="20579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8" name="pl287"/>
            <p:cNvSpPr/>
            <p:nvPr/>
          </p:nvSpPr>
          <p:spPr>
            <a:xfrm>
              <a:off x="2321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9" name="pl288"/>
            <p:cNvSpPr/>
            <p:nvPr/>
          </p:nvSpPr>
          <p:spPr>
            <a:xfrm>
              <a:off x="2584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0" name="pl289"/>
            <p:cNvSpPr/>
            <p:nvPr/>
          </p:nvSpPr>
          <p:spPr>
            <a:xfrm>
              <a:off x="2848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1" name="pl290"/>
            <p:cNvSpPr/>
            <p:nvPr/>
          </p:nvSpPr>
          <p:spPr>
            <a:xfrm>
              <a:off x="3111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2" name="pl291"/>
            <p:cNvSpPr/>
            <p:nvPr/>
          </p:nvSpPr>
          <p:spPr>
            <a:xfrm>
              <a:off x="3375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3" name="pl292"/>
            <p:cNvSpPr/>
            <p:nvPr/>
          </p:nvSpPr>
          <p:spPr>
            <a:xfrm>
              <a:off x="3638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4" name="pl293"/>
            <p:cNvSpPr/>
            <p:nvPr/>
          </p:nvSpPr>
          <p:spPr>
            <a:xfrm>
              <a:off x="3902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5" name="pl294"/>
            <p:cNvSpPr/>
            <p:nvPr/>
          </p:nvSpPr>
          <p:spPr>
            <a:xfrm>
              <a:off x="4165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6" name="pl295"/>
            <p:cNvSpPr/>
            <p:nvPr/>
          </p:nvSpPr>
          <p:spPr>
            <a:xfrm>
              <a:off x="4429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7" name="pl296"/>
            <p:cNvSpPr/>
            <p:nvPr/>
          </p:nvSpPr>
          <p:spPr>
            <a:xfrm>
              <a:off x="4692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8" name="pl297"/>
            <p:cNvSpPr/>
            <p:nvPr/>
          </p:nvSpPr>
          <p:spPr>
            <a:xfrm>
              <a:off x="4956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9" name="tx298"/>
            <p:cNvSpPr/>
            <p:nvPr/>
          </p:nvSpPr>
          <p:spPr>
            <a:xfrm rot="-5400000">
              <a:off x="197716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00" name="tx299"/>
            <p:cNvSpPr/>
            <p:nvPr/>
          </p:nvSpPr>
          <p:spPr>
            <a:xfrm rot="-5400000">
              <a:off x="22308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01" name="tx300"/>
            <p:cNvSpPr/>
            <p:nvPr/>
          </p:nvSpPr>
          <p:spPr>
            <a:xfrm rot="-5400000">
              <a:off x="249437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02" name="tx301"/>
            <p:cNvSpPr/>
            <p:nvPr/>
          </p:nvSpPr>
          <p:spPr>
            <a:xfrm rot="-5400000">
              <a:off x="27559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03" name="tx302"/>
            <p:cNvSpPr/>
            <p:nvPr/>
          </p:nvSpPr>
          <p:spPr>
            <a:xfrm rot="-5400000">
              <a:off x="298878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04" name="tx303"/>
            <p:cNvSpPr/>
            <p:nvPr/>
          </p:nvSpPr>
          <p:spPr>
            <a:xfrm rot="-5400000">
              <a:off x="32944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05" name="tx304"/>
            <p:cNvSpPr/>
            <p:nvPr/>
          </p:nvSpPr>
          <p:spPr>
            <a:xfrm rot="-5400000">
              <a:off x="358764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06" name="tx305"/>
            <p:cNvSpPr/>
            <p:nvPr/>
          </p:nvSpPr>
          <p:spPr>
            <a:xfrm rot="-5400000">
              <a:off x="378894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07" name="tx306"/>
            <p:cNvSpPr/>
            <p:nvPr/>
          </p:nvSpPr>
          <p:spPr>
            <a:xfrm rot="-5400000">
              <a:off x="405236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08" name="tx307"/>
            <p:cNvSpPr/>
            <p:nvPr/>
          </p:nvSpPr>
          <p:spPr>
            <a:xfrm rot="-5400000">
              <a:off x="43522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09" name="tx308"/>
            <p:cNvSpPr/>
            <p:nvPr/>
          </p:nvSpPr>
          <p:spPr>
            <a:xfrm rot="-5400000">
              <a:off x="4597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10" name="tx309"/>
            <p:cNvSpPr/>
            <p:nvPr/>
          </p:nvSpPr>
          <p:spPr>
            <a:xfrm rot="-5400000">
              <a:off x="4860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11" name="pl310"/>
            <p:cNvSpPr/>
            <p:nvPr/>
          </p:nvSpPr>
          <p:spPr>
            <a:xfrm>
              <a:off x="5272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5535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5799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pl313"/>
            <p:cNvSpPr/>
            <p:nvPr/>
          </p:nvSpPr>
          <p:spPr>
            <a:xfrm>
              <a:off x="6062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pl314"/>
            <p:cNvSpPr/>
            <p:nvPr/>
          </p:nvSpPr>
          <p:spPr>
            <a:xfrm>
              <a:off x="6326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pl315"/>
            <p:cNvSpPr/>
            <p:nvPr/>
          </p:nvSpPr>
          <p:spPr>
            <a:xfrm>
              <a:off x="6589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pl316"/>
            <p:cNvSpPr/>
            <p:nvPr/>
          </p:nvSpPr>
          <p:spPr>
            <a:xfrm>
              <a:off x="6853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8" name="pl317"/>
            <p:cNvSpPr/>
            <p:nvPr/>
          </p:nvSpPr>
          <p:spPr>
            <a:xfrm>
              <a:off x="7116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pl318"/>
            <p:cNvSpPr/>
            <p:nvPr/>
          </p:nvSpPr>
          <p:spPr>
            <a:xfrm>
              <a:off x="73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pl319"/>
            <p:cNvSpPr/>
            <p:nvPr/>
          </p:nvSpPr>
          <p:spPr>
            <a:xfrm>
              <a:off x="7643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1" name="pl320"/>
            <p:cNvSpPr/>
            <p:nvPr/>
          </p:nvSpPr>
          <p:spPr>
            <a:xfrm>
              <a:off x="7906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pl321"/>
            <p:cNvSpPr/>
            <p:nvPr/>
          </p:nvSpPr>
          <p:spPr>
            <a:xfrm>
              <a:off x="8170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3" name="tx322"/>
            <p:cNvSpPr/>
            <p:nvPr/>
          </p:nvSpPr>
          <p:spPr>
            <a:xfrm rot="-5400000">
              <a:off x="519143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24" name="tx323"/>
            <p:cNvSpPr/>
            <p:nvPr/>
          </p:nvSpPr>
          <p:spPr>
            <a:xfrm rot="-5400000">
              <a:off x="544508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25" name="tx324"/>
            <p:cNvSpPr/>
            <p:nvPr/>
          </p:nvSpPr>
          <p:spPr>
            <a:xfrm rot="-5400000">
              <a:off x="57086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26" name="tx325"/>
            <p:cNvSpPr/>
            <p:nvPr/>
          </p:nvSpPr>
          <p:spPr>
            <a:xfrm rot="-5400000">
              <a:off x="597023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27" name="tx326"/>
            <p:cNvSpPr/>
            <p:nvPr/>
          </p:nvSpPr>
          <p:spPr>
            <a:xfrm rot="-5400000">
              <a:off x="620305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28" name="tx327"/>
            <p:cNvSpPr/>
            <p:nvPr/>
          </p:nvSpPr>
          <p:spPr>
            <a:xfrm rot="-5400000">
              <a:off x="650875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29" name="tx328"/>
            <p:cNvSpPr/>
            <p:nvPr/>
          </p:nvSpPr>
          <p:spPr>
            <a:xfrm rot="-5400000">
              <a:off x="680191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30" name="tx329"/>
            <p:cNvSpPr/>
            <p:nvPr/>
          </p:nvSpPr>
          <p:spPr>
            <a:xfrm rot="-5400000">
              <a:off x="70032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31" name="tx330"/>
            <p:cNvSpPr/>
            <p:nvPr/>
          </p:nvSpPr>
          <p:spPr>
            <a:xfrm rot="-5400000">
              <a:off x="72666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32" name="tx331"/>
            <p:cNvSpPr/>
            <p:nvPr/>
          </p:nvSpPr>
          <p:spPr>
            <a:xfrm rot="-5400000">
              <a:off x="75665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33" name="tx332"/>
            <p:cNvSpPr/>
            <p:nvPr/>
          </p:nvSpPr>
          <p:spPr>
            <a:xfrm rot="-5400000">
              <a:off x="7811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34" name="tx333"/>
            <p:cNvSpPr/>
            <p:nvPr/>
          </p:nvSpPr>
          <p:spPr>
            <a:xfrm rot="-5400000">
              <a:off x="80748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35" name="pl334"/>
            <p:cNvSpPr/>
            <p:nvPr/>
          </p:nvSpPr>
          <p:spPr>
            <a:xfrm>
              <a:off x="8486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90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337"/>
            <p:cNvSpPr/>
            <p:nvPr/>
          </p:nvSpPr>
          <p:spPr>
            <a:xfrm>
              <a:off x="9276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pl338"/>
            <p:cNvSpPr/>
            <p:nvPr/>
          </p:nvSpPr>
          <p:spPr>
            <a:xfrm>
              <a:off x="9540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pl339"/>
            <p:cNvSpPr/>
            <p:nvPr/>
          </p:nvSpPr>
          <p:spPr>
            <a:xfrm>
              <a:off x="9803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pl340"/>
            <p:cNvSpPr/>
            <p:nvPr/>
          </p:nvSpPr>
          <p:spPr>
            <a:xfrm>
              <a:off x="10067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pl341"/>
            <p:cNvSpPr/>
            <p:nvPr/>
          </p:nvSpPr>
          <p:spPr>
            <a:xfrm>
              <a:off x="10330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3" name="pl342"/>
            <p:cNvSpPr/>
            <p:nvPr/>
          </p:nvSpPr>
          <p:spPr>
            <a:xfrm>
              <a:off x="10594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4" name="pl343"/>
            <p:cNvSpPr/>
            <p:nvPr/>
          </p:nvSpPr>
          <p:spPr>
            <a:xfrm>
              <a:off x="10857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5" name="pl344"/>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pl345"/>
            <p:cNvSpPr/>
            <p:nvPr/>
          </p:nvSpPr>
          <p:spPr>
            <a:xfrm>
              <a:off x="11384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7" name="tx346"/>
            <p:cNvSpPr/>
            <p:nvPr/>
          </p:nvSpPr>
          <p:spPr>
            <a:xfrm rot="-5400000">
              <a:off x="8405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48" name="tx347"/>
            <p:cNvSpPr/>
            <p:nvPr/>
          </p:nvSpPr>
          <p:spPr>
            <a:xfrm rot="-5400000">
              <a:off x="865935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49" name="tx348"/>
            <p:cNvSpPr/>
            <p:nvPr/>
          </p:nvSpPr>
          <p:spPr>
            <a:xfrm rot="-5400000">
              <a:off x="892290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50" name="tx349"/>
            <p:cNvSpPr/>
            <p:nvPr/>
          </p:nvSpPr>
          <p:spPr>
            <a:xfrm rot="-5400000">
              <a:off x="9184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51" name="tx350"/>
            <p:cNvSpPr/>
            <p:nvPr/>
          </p:nvSpPr>
          <p:spPr>
            <a:xfrm rot="-5400000">
              <a:off x="941732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52" name="tx351"/>
            <p:cNvSpPr/>
            <p:nvPr/>
          </p:nvSpPr>
          <p:spPr>
            <a:xfrm rot="-5400000">
              <a:off x="9723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53" name="tx352"/>
            <p:cNvSpPr/>
            <p:nvPr/>
          </p:nvSpPr>
          <p:spPr>
            <a:xfrm rot="-5400000">
              <a:off x="1001617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54" name="tx353"/>
            <p:cNvSpPr/>
            <p:nvPr/>
          </p:nvSpPr>
          <p:spPr>
            <a:xfrm rot="-5400000">
              <a:off x="1021748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55" name="tx354"/>
            <p:cNvSpPr/>
            <p:nvPr/>
          </p:nvSpPr>
          <p:spPr>
            <a:xfrm rot="-5400000">
              <a:off x="1048090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56" name="tx355"/>
            <p:cNvSpPr/>
            <p:nvPr/>
          </p:nvSpPr>
          <p:spPr>
            <a:xfrm rot="-5400000">
              <a:off x="1078078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57" name="tx356"/>
            <p:cNvSpPr/>
            <p:nvPr/>
          </p:nvSpPr>
          <p:spPr>
            <a:xfrm rot="-5400000">
              <a:off x="11025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58" name="tx357"/>
            <p:cNvSpPr/>
            <p:nvPr/>
          </p:nvSpPr>
          <p:spPr>
            <a:xfrm rot="-5400000">
              <a:off x="11289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59" name="pl358"/>
            <p:cNvSpPr/>
            <p:nvPr/>
          </p:nvSpPr>
          <p:spPr>
            <a:xfrm>
              <a:off x="1170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pl359"/>
            <p:cNvSpPr/>
            <p:nvPr/>
          </p:nvSpPr>
          <p:spPr>
            <a:xfrm>
              <a:off x="11964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360"/>
            <p:cNvSpPr/>
            <p:nvPr/>
          </p:nvSpPr>
          <p:spPr>
            <a:xfrm>
              <a:off x="12227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pl361"/>
            <p:cNvSpPr/>
            <p:nvPr/>
          </p:nvSpPr>
          <p:spPr>
            <a:xfrm>
              <a:off x="12491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3" name="pl362"/>
            <p:cNvSpPr/>
            <p:nvPr/>
          </p:nvSpPr>
          <p:spPr>
            <a:xfrm>
              <a:off x="12754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4" name="pl363"/>
            <p:cNvSpPr/>
            <p:nvPr/>
          </p:nvSpPr>
          <p:spPr>
            <a:xfrm>
              <a:off x="13018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5" name="pl364"/>
            <p:cNvSpPr/>
            <p:nvPr/>
          </p:nvSpPr>
          <p:spPr>
            <a:xfrm>
              <a:off x="1328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6" name="pl365"/>
            <p:cNvSpPr/>
            <p:nvPr/>
          </p:nvSpPr>
          <p:spPr>
            <a:xfrm>
              <a:off x="13545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7" name="pl366"/>
            <p:cNvSpPr/>
            <p:nvPr/>
          </p:nvSpPr>
          <p:spPr>
            <a:xfrm>
              <a:off x="13808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8" name="pl367"/>
            <p:cNvSpPr/>
            <p:nvPr/>
          </p:nvSpPr>
          <p:spPr>
            <a:xfrm>
              <a:off x="14071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9" name="pl368"/>
            <p:cNvSpPr/>
            <p:nvPr/>
          </p:nvSpPr>
          <p:spPr>
            <a:xfrm>
              <a:off x="14335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0" name="pl369"/>
            <p:cNvSpPr/>
            <p:nvPr/>
          </p:nvSpPr>
          <p:spPr>
            <a:xfrm>
              <a:off x="14598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1" name="tx370"/>
            <p:cNvSpPr/>
            <p:nvPr/>
          </p:nvSpPr>
          <p:spPr>
            <a:xfrm rot="-5400000">
              <a:off x="116199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72" name="tx371"/>
            <p:cNvSpPr/>
            <p:nvPr/>
          </p:nvSpPr>
          <p:spPr>
            <a:xfrm rot="-5400000">
              <a:off x="1187362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73" name="tx372"/>
            <p:cNvSpPr/>
            <p:nvPr/>
          </p:nvSpPr>
          <p:spPr>
            <a:xfrm rot="-5400000">
              <a:off x="1213717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74" name="tx373"/>
            <p:cNvSpPr/>
            <p:nvPr/>
          </p:nvSpPr>
          <p:spPr>
            <a:xfrm rot="-5400000">
              <a:off x="1239877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75" name="tx374"/>
            <p:cNvSpPr/>
            <p:nvPr/>
          </p:nvSpPr>
          <p:spPr>
            <a:xfrm rot="-5400000">
              <a:off x="1263159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76" name="tx375"/>
            <p:cNvSpPr/>
            <p:nvPr/>
          </p:nvSpPr>
          <p:spPr>
            <a:xfrm rot="-5400000">
              <a:off x="129372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77" name="tx376"/>
            <p:cNvSpPr/>
            <p:nvPr/>
          </p:nvSpPr>
          <p:spPr>
            <a:xfrm rot="-5400000">
              <a:off x="1323044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78" name="tx377"/>
            <p:cNvSpPr/>
            <p:nvPr/>
          </p:nvSpPr>
          <p:spPr>
            <a:xfrm rot="-5400000">
              <a:off x="134317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79" name="tx378"/>
            <p:cNvSpPr/>
            <p:nvPr/>
          </p:nvSpPr>
          <p:spPr>
            <a:xfrm rot="-5400000">
              <a:off x="1369517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80" name="tx379"/>
            <p:cNvSpPr/>
            <p:nvPr/>
          </p:nvSpPr>
          <p:spPr>
            <a:xfrm rot="-5400000">
              <a:off x="1399505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81" name="tx380"/>
            <p:cNvSpPr/>
            <p:nvPr/>
          </p:nvSpPr>
          <p:spPr>
            <a:xfrm rot="-5400000">
              <a:off x="142398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82" name="tx381"/>
            <p:cNvSpPr/>
            <p:nvPr/>
          </p:nvSpPr>
          <p:spPr>
            <a:xfrm rot="-5400000">
              <a:off x="14503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83" name="pl382"/>
            <p:cNvSpPr/>
            <p:nvPr/>
          </p:nvSpPr>
          <p:spPr>
            <a:xfrm>
              <a:off x="14915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4" name="pl383"/>
            <p:cNvSpPr/>
            <p:nvPr/>
          </p:nvSpPr>
          <p:spPr>
            <a:xfrm>
              <a:off x="15178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5" name="pl384"/>
            <p:cNvSpPr/>
            <p:nvPr/>
          </p:nvSpPr>
          <p:spPr>
            <a:xfrm>
              <a:off x="15441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6" name="pl385"/>
            <p:cNvSpPr/>
            <p:nvPr/>
          </p:nvSpPr>
          <p:spPr>
            <a:xfrm>
              <a:off x="15705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7" name="pl386"/>
            <p:cNvSpPr/>
            <p:nvPr/>
          </p:nvSpPr>
          <p:spPr>
            <a:xfrm>
              <a:off x="159688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8" name="pl387"/>
            <p:cNvSpPr/>
            <p:nvPr/>
          </p:nvSpPr>
          <p:spPr>
            <a:xfrm>
              <a:off x="16232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9" name="pl388"/>
            <p:cNvSpPr/>
            <p:nvPr/>
          </p:nvSpPr>
          <p:spPr>
            <a:xfrm>
              <a:off x="16495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0" name="pl389"/>
            <p:cNvSpPr/>
            <p:nvPr/>
          </p:nvSpPr>
          <p:spPr>
            <a:xfrm>
              <a:off x="16759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1" name="pl390"/>
            <p:cNvSpPr/>
            <p:nvPr/>
          </p:nvSpPr>
          <p:spPr>
            <a:xfrm>
              <a:off x="17022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2" name="pl391"/>
            <p:cNvSpPr/>
            <p:nvPr/>
          </p:nvSpPr>
          <p:spPr>
            <a:xfrm>
              <a:off x="17286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3" name="pl392"/>
            <p:cNvSpPr/>
            <p:nvPr/>
          </p:nvSpPr>
          <p:spPr>
            <a:xfrm>
              <a:off x="17549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4" name="pl393"/>
            <p:cNvSpPr/>
            <p:nvPr/>
          </p:nvSpPr>
          <p:spPr>
            <a:xfrm>
              <a:off x="178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5" name="tx394"/>
            <p:cNvSpPr/>
            <p:nvPr/>
          </p:nvSpPr>
          <p:spPr>
            <a:xfrm rot="-5400000">
              <a:off x="148342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96" name="tx395"/>
            <p:cNvSpPr/>
            <p:nvPr/>
          </p:nvSpPr>
          <p:spPr>
            <a:xfrm rot="-5400000">
              <a:off x="150878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97" name="tx396"/>
            <p:cNvSpPr/>
            <p:nvPr/>
          </p:nvSpPr>
          <p:spPr>
            <a:xfrm rot="-5400000">
              <a:off x="153514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98" name="tx397"/>
            <p:cNvSpPr/>
            <p:nvPr/>
          </p:nvSpPr>
          <p:spPr>
            <a:xfrm rot="-5400000">
              <a:off x="1561303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99" name="tx398"/>
            <p:cNvSpPr/>
            <p:nvPr/>
          </p:nvSpPr>
          <p:spPr>
            <a:xfrm rot="-5400000">
              <a:off x="1584585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00" name="tx399"/>
            <p:cNvSpPr/>
            <p:nvPr/>
          </p:nvSpPr>
          <p:spPr>
            <a:xfrm rot="-5400000">
              <a:off x="1615155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01" name="tx400"/>
            <p:cNvSpPr/>
            <p:nvPr/>
          </p:nvSpPr>
          <p:spPr>
            <a:xfrm rot="-5400000">
              <a:off x="1644471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02" name="tx401"/>
            <p:cNvSpPr/>
            <p:nvPr/>
          </p:nvSpPr>
          <p:spPr>
            <a:xfrm rot="-5400000">
              <a:off x="1664601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03" name="tx402"/>
            <p:cNvSpPr/>
            <p:nvPr/>
          </p:nvSpPr>
          <p:spPr>
            <a:xfrm rot="-5400000">
              <a:off x="169094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04" name="tx403"/>
            <p:cNvSpPr/>
            <p:nvPr/>
          </p:nvSpPr>
          <p:spPr>
            <a:xfrm rot="-5400000">
              <a:off x="1720932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05" name="tx404"/>
            <p:cNvSpPr/>
            <p:nvPr/>
          </p:nvSpPr>
          <p:spPr>
            <a:xfrm rot="-5400000">
              <a:off x="17454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06" name="tx405"/>
            <p:cNvSpPr/>
            <p:nvPr/>
          </p:nvSpPr>
          <p:spPr>
            <a:xfrm rot="-5400000">
              <a:off x="17717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07" name="tx406"/>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08" name="tx407"/>
            <p:cNvSpPr/>
            <p:nvPr/>
          </p:nvSpPr>
          <p:spPr>
            <a:xfrm>
              <a:off x="1230614" y="4204595"/>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a:t>
              </a:r>
            </a:p>
          </p:txBody>
        </p:sp>
        <p:sp>
          <p:nvSpPr>
            <p:cNvPr id="409" name="tx408"/>
            <p:cNvSpPr/>
            <p:nvPr/>
          </p:nvSpPr>
          <p:spPr>
            <a:xfrm>
              <a:off x="1230614" y="3209110"/>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a:t>
              </a:r>
            </a:p>
          </p:txBody>
        </p:sp>
        <p:sp>
          <p:nvSpPr>
            <p:cNvPr id="410" name="tx409"/>
            <p:cNvSpPr/>
            <p:nvPr/>
          </p:nvSpPr>
          <p:spPr>
            <a:xfrm>
              <a:off x="1230614" y="2213514"/>
              <a:ext cx="381409" cy="167208"/>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300</a:t>
              </a:r>
            </a:p>
          </p:txBody>
        </p:sp>
        <p:sp>
          <p:nvSpPr>
            <p:cNvPr id="411" name="pl410"/>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2" name="pl411"/>
            <p:cNvSpPr/>
            <p:nvPr/>
          </p:nvSpPr>
          <p:spPr>
            <a:xfrm>
              <a:off x="1865074" y="428987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3" name="pl412"/>
            <p:cNvSpPr/>
            <p:nvPr/>
          </p:nvSpPr>
          <p:spPr>
            <a:xfrm>
              <a:off x="1865074" y="329438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4" name="pl413"/>
            <p:cNvSpPr/>
            <p:nvPr/>
          </p:nvSpPr>
          <p:spPr>
            <a:xfrm>
              <a:off x="1865074" y="229890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5" name="tx414"/>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16" name="rc415"/>
            <p:cNvSpPr/>
            <p:nvPr/>
          </p:nvSpPr>
          <p:spPr>
            <a:xfrm>
              <a:off x="18110385" y="2153563"/>
              <a:ext cx="1753945" cy="1236458"/>
            </a:xfrm>
            <a:prstGeom prst="rect">
              <a:avLst/>
            </a:prstGeom>
            <a:solidFill>
              <a:srgbClr val="FFFFFF">
                <a:alpha val="100000"/>
              </a:srgbClr>
            </a:solidFill>
          </p:spPr>
          <p:txBody>
            <a:bodyPr/>
            <a:lstStyle/>
            <a:p/>
          </p:txBody>
        </p:sp>
        <p:sp>
          <p:nvSpPr>
            <p:cNvPr id="417" name="rc416"/>
            <p:cNvSpPr/>
            <p:nvPr/>
          </p:nvSpPr>
          <p:spPr>
            <a:xfrm>
              <a:off x="18179974" y="2223153"/>
              <a:ext cx="274319" cy="274319"/>
            </a:xfrm>
            <a:prstGeom prst="rect">
              <a:avLst/>
            </a:prstGeom>
            <a:solidFill>
              <a:srgbClr val="FFFFFF">
                <a:alpha val="100000"/>
              </a:srgbClr>
            </a:solidFill>
          </p:spPr>
          <p:txBody>
            <a:bodyPr/>
            <a:lstStyle/>
            <a:p/>
          </p:txBody>
        </p:sp>
        <p:sp>
          <p:nvSpPr>
            <p:cNvPr id="418" name="rc417"/>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19" name="rc418"/>
            <p:cNvSpPr/>
            <p:nvPr/>
          </p:nvSpPr>
          <p:spPr>
            <a:xfrm>
              <a:off x="18179974" y="2497473"/>
              <a:ext cx="274319" cy="274319"/>
            </a:xfrm>
            <a:prstGeom prst="rect">
              <a:avLst/>
            </a:prstGeom>
            <a:solidFill>
              <a:srgbClr val="FFFFFF">
                <a:alpha val="100000"/>
              </a:srgbClr>
            </a:solidFill>
          </p:spPr>
          <p:txBody>
            <a:bodyPr/>
            <a:lstStyle/>
            <a:p/>
          </p:txBody>
        </p:sp>
        <p:sp>
          <p:nvSpPr>
            <p:cNvPr id="420" name="rc419"/>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21" name="rc420"/>
            <p:cNvSpPr/>
            <p:nvPr/>
          </p:nvSpPr>
          <p:spPr>
            <a:xfrm>
              <a:off x="18179974" y="2771793"/>
              <a:ext cx="274319" cy="274319"/>
            </a:xfrm>
            <a:prstGeom prst="rect">
              <a:avLst/>
            </a:prstGeom>
            <a:solidFill>
              <a:srgbClr val="FFFFFF">
                <a:alpha val="100000"/>
              </a:srgbClr>
            </a:solidFill>
          </p:spPr>
          <p:txBody>
            <a:bodyPr/>
            <a:lstStyle/>
            <a:p/>
          </p:txBody>
        </p:sp>
        <p:sp>
          <p:nvSpPr>
            <p:cNvPr id="422" name="rc421"/>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3" name="rc422"/>
            <p:cNvSpPr/>
            <p:nvPr/>
          </p:nvSpPr>
          <p:spPr>
            <a:xfrm>
              <a:off x="18179974" y="3046113"/>
              <a:ext cx="274319" cy="274319"/>
            </a:xfrm>
            <a:prstGeom prst="rect">
              <a:avLst/>
            </a:prstGeom>
            <a:solidFill>
              <a:srgbClr val="FFFFFF">
                <a:alpha val="100000"/>
              </a:srgbClr>
            </a:solidFill>
          </p:spPr>
          <p:txBody>
            <a:bodyPr/>
            <a:lstStyle/>
            <a:p/>
          </p:txBody>
        </p:sp>
        <p:sp>
          <p:nvSpPr>
            <p:cNvPr id="424" name="rc423"/>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5" name="tx424"/>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26" name="tx425"/>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27" name="tx426"/>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28" name="tx427"/>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29" name=""/>
          <p:cNvGrpSpPr/>
          <p:nvPr/>
        </p:nvGrpSpPr>
        <p:grpSpPr>
          <a:xfrm>
            <a:off x="6400800" y="6217920"/>
            <a:ext cx="5486400" cy="4251960"/>
            <a:chOff x="6400800" y="6217920"/>
            <a:chExt cx="5486400" cy="4251960"/>
          </a:xfrm>
        </p:grpSpPr>
        <p:sp>
          <p:nvSpPr>
            <p:cNvPr id="430"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31"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32" name="rc5"/>
            <p:cNvSpPr/>
            <p:nvPr/>
          </p:nvSpPr>
          <p:spPr>
            <a:xfrm>
              <a:off x="7068913" y="6510025"/>
              <a:ext cx="4191941" cy="2788960"/>
            </a:xfrm>
            <a:prstGeom prst="rect">
              <a:avLst/>
            </a:prstGeom>
            <a:solidFill>
              <a:srgbClr val="FFFFFF">
                <a:alpha val="100000"/>
              </a:srgbClr>
            </a:solidFill>
          </p:spPr>
          <p:txBody>
            <a:bodyPr/>
            <a:lstStyle/>
            <a:p/>
          </p:txBody>
        </p:sp>
        <p:sp>
          <p:nvSpPr>
            <p:cNvPr id="433" name="pl6"/>
            <p:cNvSpPr/>
            <p:nvPr/>
          </p:nvSpPr>
          <p:spPr>
            <a:xfrm>
              <a:off x="7068913" y="8838607"/>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34" name="pl7"/>
            <p:cNvSpPr/>
            <p:nvPr/>
          </p:nvSpPr>
          <p:spPr>
            <a:xfrm>
              <a:off x="7068913" y="8171391"/>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35" name="pl8"/>
            <p:cNvSpPr/>
            <p:nvPr/>
          </p:nvSpPr>
          <p:spPr>
            <a:xfrm>
              <a:off x="7068913" y="7504176"/>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36" name="pl9"/>
            <p:cNvSpPr/>
            <p:nvPr/>
          </p:nvSpPr>
          <p:spPr>
            <a:xfrm>
              <a:off x="7068913" y="6836960"/>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37" name="pl10"/>
            <p:cNvSpPr/>
            <p:nvPr/>
          </p:nvSpPr>
          <p:spPr>
            <a:xfrm>
              <a:off x="7068913" y="9172214"/>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38" name="pl11"/>
            <p:cNvSpPr/>
            <p:nvPr/>
          </p:nvSpPr>
          <p:spPr>
            <a:xfrm>
              <a:off x="7068913" y="8504999"/>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39" name="pl12"/>
            <p:cNvSpPr/>
            <p:nvPr/>
          </p:nvSpPr>
          <p:spPr>
            <a:xfrm>
              <a:off x="7068913" y="7837783"/>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40" name="pl13"/>
            <p:cNvSpPr/>
            <p:nvPr/>
          </p:nvSpPr>
          <p:spPr>
            <a:xfrm>
              <a:off x="7068913" y="7170568"/>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41" name="rc14"/>
            <p:cNvSpPr/>
            <p:nvPr/>
          </p:nvSpPr>
          <p:spPr>
            <a:xfrm>
              <a:off x="7214466" y="8238113"/>
              <a:ext cx="407549" cy="934101"/>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42" name="rc15"/>
            <p:cNvSpPr/>
            <p:nvPr/>
          </p:nvSpPr>
          <p:spPr>
            <a:xfrm>
              <a:off x="7796680" y="7170568"/>
              <a:ext cx="407549" cy="2001646"/>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43" name="rc16"/>
            <p:cNvSpPr/>
            <p:nvPr/>
          </p:nvSpPr>
          <p:spPr>
            <a:xfrm>
              <a:off x="8378894" y="8371556"/>
              <a:ext cx="407549" cy="667215"/>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44" name="rc17"/>
            <p:cNvSpPr/>
            <p:nvPr/>
          </p:nvSpPr>
          <p:spPr>
            <a:xfrm>
              <a:off x="8961109" y="8371556"/>
              <a:ext cx="407549" cy="667215"/>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45" name="rc18"/>
            <p:cNvSpPr/>
            <p:nvPr/>
          </p:nvSpPr>
          <p:spPr>
            <a:xfrm>
              <a:off x="9543323" y="8238113"/>
              <a:ext cx="407549" cy="533772"/>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46" name="rc19"/>
            <p:cNvSpPr/>
            <p:nvPr/>
          </p:nvSpPr>
          <p:spPr>
            <a:xfrm>
              <a:off x="10125537" y="6903682"/>
              <a:ext cx="407549" cy="40032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47" name="rc20"/>
            <p:cNvSpPr/>
            <p:nvPr/>
          </p:nvSpPr>
          <p:spPr>
            <a:xfrm>
              <a:off x="10707751" y="8771885"/>
              <a:ext cx="407549" cy="133443"/>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48" name="rc21"/>
            <p:cNvSpPr/>
            <p:nvPr/>
          </p:nvSpPr>
          <p:spPr>
            <a:xfrm>
              <a:off x="7796680" y="6636796"/>
              <a:ext cx="407549" cy="53377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9" name="rc22"/>
            <p:cNvSpPr/>
            <p:nvPr/>
          </p:nvSpPr>
          <p:spPr>
            <a:xfrm>
              <a:off x="8961109" y="8238113"/>
              <a:ext cx="407549" cy="13344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0" name="rc23"/>
            <p:cNvSpPr/>
            <p:nvPr/>
          </p:nvSpPr>
          <p:spPr>
            <a:xfrm>
              <a:off x="9543323" y="8104670"/>
              <a:ext cx="407549" cy="13344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1" name="rc24"/>
            <p:cNvSpPr/>
            <p:nvPr/>
          </p:nvSpPr>
          <p:spPr>
            <a:xfrm>
              <a:off x="8378894" y="8238113"/>
              <a:ext cx="407549" cy="133443"/>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52" name="rc25"/>
            <p:cNvSpPr/>
            <p:nvPr/>
          </p:nvSpPr>
          <p:spPr>
            <a:xfrm>
              <a:off x="8961109" y="8104670"/>
              <a:ext cx="407549" cy="133443"/>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53" name="rc26"/>
            <p:cNvSpPr/>
            <p:nvPr/>
          </p:nvSpPr>
          <p:spPr>
            <a:xfrm>
              <a:off x="9543323" y="7704340"/>
              <a:ext cx="407549" cy="40032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54" name="rc27"/>
            <p:cNvSpPr/>
            <p:nvPr/>
          </p:nvSpPr>
          <p:spPr>
            <a:xfrm>
              <a:off x="8378894" y="9038771"/>
              <a:ext cx="407549" cy="133443"/>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5" name="rc28"/>
            <p:cNvSpPr/>
            <p:nvPr/>
          </p:nvSpPr>
          <p:spPr>
            <a:xfrm>
              <a:off x="8961109" y="9038771"/>
              <a:ext cx="407549" cy="133443"/>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6" name="rc29"/>
            <p:cNvSpPr/>
            <p:nvPr/>
          </p:nvSpPr>
          <p:spPr>
            <a:xfrm>
              <a:off x="9543323" y="8771885"/>
              <a:ext cx="407549" cy="40032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7" name="rc30"/>
            <p:cNvSpPr/>
            <p:nvPr/>
          </p:nvSpPr>
          <p:spPr>
            <a:xfrm>
              <a:off x="10125537" y="7304011"/>
              <a:ext cx="407549" cy="1868203"/>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8" name="rc31"/>
            <p:cNvSpPr/>
            <p:nvPr/>
          </p:nvSpPr>
          <p:spPr>
            <a:xfrm>
              <a:off x="10707751" y="8905328"/>
              <a:ext cx="407549" cy="26688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9" name="pl32"/>
            <p:cNvSpPr/>
            <p:nvPr/>
          </p:nvSpPr>
          <p:spPr>
            <a:xfrm>
              <a:off x="7418241" y="6867288"/>
              <a:ext cx="3493284" cy="2281235"/>
            </a:xfrm>
            <a:custGeom>
              <a:avLst/>
              <a:pathLst>
                <a:path w="3493284" h="2281235">
                  <a:moveTo>
                    <a:pt x="0" y="0"/>
                  </a:moveTo>
                  <a:lnTo>
                    <a:pt x="582214" y="854244"/>
                  </a:lnTo>
                  <a:lnTo>
                    <a:pt x="1164428" y="1949571"/>
                  </a:lnTo>
                  <a:lnTo>
                    <a:pt x="1746642" y="1907765"/>
                  </a:lnTo>
                  <a:lnTo>
                    <a:pt x="2328856" y="1967687"/>
                  </a:lnTo>
                  <a:lnTo>
                    <a:pt x="2911070" y="1995558"/>
                  </a:lnTo>
                  <a:lnTo>
                    <a:pt x="3493284" y="2281235"/>
                  </a:lnTo>
                </a:path>
              </a:pathLst>
            </a:custGeom>
            <a:ln w="40651" cap="flat">
              <a:solidFill>
                <a:srgbClr val="000000">
                  <a:alpha val="100000"/>
                </a:srgbClr>
              </a:solidFill>
              <a:prstDash val="solid"/>
              <a:round/>
            </a:ln>
          </p:spPr>
          <p:txBody>
            <a:bodyPr/>
            <a:lstStyle/>
            <a:p/>
          </p:txBody>
        </p:sp>
        <p:sp>
          <p:nvSpPr>
            <p:cNvPr id="460" name="rc33"/>
            <p:cNvSpPr/>
            <p:nvPr/>
          </p:nvSpPr>
          <p:spPr>
            <a:xfrm>
              <a:off x="7068913" y="6510025"/>
              <a:ext cx="4191941" cy="2788960"/>
            </a:xfrm>
            <a:prstGeom prst="rect">
              <a:avLst/>
            </a:prstGeom>
            <a:ln w="13550" cap="rnd">
              <a:solidFill>
                <a:srgbClr val="333333">
                  <a:alpha val="100000"/>
                </a:srgbClr>
              </a:solidFill>
              <a:prstDash val="solid"/>
              <a:round/>
            </a:ln>
          </p:spPr>
          <p:txBody>
            <a:bodyPr/>
            <a:lstStyle/>
            <a:p/>
          </p:txBody>
        </p:sp>
        <p:sp>
          <p:nvSpPr>
            <p:cNvPr id="461" name="tx34"/>
            <p:cNvSpPr/>
            <p:nvPr/>
          </p:nvSpPr>
          <p:spPr>
            <a:xfrm>
              <a:off x="6843756" y="9169908"/>
              <a:ext cx="127099"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62" name="tx35"/>
            <p:cNvSpPr/>
            <p:nvPr/>
          </p:nvSpPr>
          <p:spPr>
            <a:xfrm>
              <a:off x="6843756" y="8504627"/>
              <a:ext cx="127099" cy="10946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5</a:t>
              </a:r>
            </a:p>
          </p:txBody>
        </p:sp>
        <p:sp>
          <p:nvSpPr>
            <p:cNvPr id="463" name="tx36"/>
            <p:cNvSpPr/>
            <p:nvPr/>
          </p:nvSpPr>
          <p:spPr>
            <a:xfrm>
              <a:off x="6801340" y="7835477"/>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a:t>
              </a:r>
            </a:p>
          </p:txBody>
        </p:sp>
        <p:sp>
          <p:nvSpPr>
            <p:cNvPr id="464" name="tx37"/>
            <p:cNvSpPr/>
            <p:nvPr/>
          </p:nvSpPr>
          <p:spPr>
            <a:xfrm>
              <a:off x="6801340" y="7168261"/>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a:t>
              </a:r>
            </a:p>
          </p:txBody>
        </p:sp>
        <p:sp>
          <p:nvSpPr>
            <p:cNvPr id="465" name="pl38"/>
            <p:cNvSpPr/>
            <p:nvPr/>
          </p:nvSpPr>
          <p:spPr>
            <a:xfrm>
              <a:off x="7034118"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6" name="pl39"/>
            <p:cNvSpPr/>
            <p:nvPr/>
          </p:nvSpPr>
          <p:spPr>
            <a:xfrm>
              <a:off x="7034118" y="850499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7" name="pl40"/>
            <p:cNvSpPr/>
            <p:nvPr/>
          </p:nvSpPr>
          <p:spPr>
            <a:xfrm>
              <a:off x="7034118" y="783778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8" name="pl41"/>
            <p:cNvSpPr/>
            <p:nvPr/>
          </p:nvSpPr>
          <p:spPr>
            <a:xfrm>
              <a:off x="7034118" y="717056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9" name="pl42"/>
            <p:cNvSpPr/>
            <p:nvPr/>
          </p:nvSpPr>
          <p:spPr>
            <a:xfrm>
              <a:off x="11260854"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0" name="pl43"/>
            <p:cNvSpPr/>
            <p:nvPr/>
          </p:nvSpPr>
          <p:spPr>
            <a:xfrm>
              <a:off x="11260854" y="8475441"/>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1" name="pl44"/>
            <p:cNvSpPr/>
            <p:nvPr/>
          </p:nvSpPr>
          <p:spPr>
            <a:xfrm>
              <a:off x="11260854" y="7778668"/>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2" name="pl45"/>
            <p:cNvSpPr/>
            <p:nvPr/>
          </p:nvSpPr>
          <p:spPr>
            <a:xfrm>
              <a:off x="11260854" y="708189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3" name="tx46"/>
            <p:cNvSpPr/>
            <p:nvPr/>
          </p:nvSpPr>
          <p:spPr>
            <a:xfrm>
              <a:off x="11358911"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74" name="tx47"/>
            <p:cNvSpPr/>
            <p:nvPr/>
          </p:nvSpPr>
          <p:spPr>
            <a:xfrm>
              <a:off x="11358911" y="8473134"/>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50</a:t>
              </a:r>
            </a:p>
          </p:txBody>
        </p:sp>
        <p:sp>
          <p:nvSpPr>
            <p:cNvPr id="475" name="tx48"/>
            <p:cNvSpPr/>
            <p:nvPr/>
          </p:nvSpPr>
          <p:spPr>
            <a:xfrm>
              <a:off x="11358911" y="7776361"/>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76" name="tx49"/>
            <p:cNvSpPr/>
            <p:nvPr/>
          </p:nvSpPr>
          <p:spPr>
            <a:xfrm>
              <a:off x="11358911" y="7079588"/>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150</a:t>
              </a:r>
            </a:p>
          </p:txBody>
        </p:sp>
        <p:sp>
          <p:nvSpPr>
            <p:cNvPr id="477" name="pl50"/>
            <p:cNvSpPr/>
            <p:nvPr/>
          </p:nvSpPr>
          <p:spPr>
            <a:xfrm>
              <a:off x="741824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8" name="pl51"/>
            <p:cNvSpPr/>
            <p:nvPr/>
          </p:nvSpPr>
          <p:spPr>
            <a:xfrm>
              <a:off x="8000455"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9" name="pl52"/>
            <p:cNvSpPr/>
            <p:nvPr/>
          </p:nvSpPr>
          <p:spPr>
            <a:xfrm>
              <a:off x="858266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0" name="pl53"/>
            <p:cNvSpPr/>
            <p:nvPr/>
          </p:nvSpPr>
          <p:spPr>
            <a:xfrm>
              <a:off x="916488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1" name="pl54"/>
            <p:cNvSpPr/>
            <p:nvPr/>
          </p:nvSpPr>
          <p:spPr>
            <a:xfrm>
              <a:off x="974709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2" name="pl55"/>
            <p:cNvSpPr/>
            <p:nvPr/>
          </p:nvSpPr>
          <p:spPr>
            <a:xfrm>
              <a:off x="1032931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3" name="pl56"/>
            <p:cNvSpPr/>
            <p:nvPr/>
          </p:nvSpPr>
          <p:spPr>
            <a:xfrm>
              <a:off x="1091152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4" name="tx57"/>
            <p:cNvSpPr/>
            <p:nvPr/>
          </p:nvSpPr>
          <p:spPr>
            <a:xfrm rot="-2700000">
              <a:off x="7308342"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85" name="tx58"/>
            <p:cNvSpPr/>
            <p:nvPr/>
          </p:nvSpPr>
          <p:spPr>
            <a:xfrm rot="-2700000">
              <a:off x="7850859"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86" name="tx59"/>
            <p:cNvSpPr/>
            <p:nvPr/>
          </p:nvSpPr>
          <p:spPr>
            <a:xfrm rot="-2700000">
              <a:off x="8432415"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87" name="tx60"/>
            <p:cNvSpPr/>
            <p:nvPr/>
          </p:nvSpPr>
          <p:spPr>
            <a:xfrm rot="-2700000">
              <a:off x="8869939"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88" name="tx61"/>
            <p:cNvSpPr/>
            <p:nvPr/>
          </p:nvSpPr>
          <p:spPr>
            <a:xfrm rot="-2700000">
              <a:off x="9452153"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89" name="tx62"/>
            <p:cNvSpPr/>
            <p:nvPr/>
          </p:nvSpPr>
          <p:spPr>
            <a:xfrm rot="-2700000">
              <a:off x="10034340"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490" name="tx63"/>
            <p:cNvSpPr/>
            <p:nvPr/>
          </p:nvSpPr>
          <p:spPr>
            <a:xfrm rot="-2700000">
              <a:off x="10728624"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91" name="tx64"/>
            <p:cNvSpPr/>
            <p:nvPr/>
          </p:nvSpPr>
          <p:spPr>
            <a:xfrm>
              <a:off x="9164883"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492" name="tx65"/>
            <p:cNvSpPr/>
            <p:nvPr/>
          </p:nvSpPr>
          <p:spPr>
            <a:xfrm>
              <a:off x="8347631"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493" name="tx66"/>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494" name="tx67"/>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495" name="rc68"/>
            <p:cNvSpPr/>
            <p:nvPr/>
          </p:nvSpPr>
          <p:spPr>
            <a:xfrm>
              <a:off x="6522375" y="10217410"/>
              <a:ext cx="1051268" cy="182880"/>
            </a:xfrm>
            <a:prstGeom prst="rect">
              <a:avLst/>
            </a:prstGeom>
            <a:solidFill>
              <a:srgbClr val="FFFFFF">
                <a:alpha val="100000"/>
              </a:srgbClr>
            </a:solidFill>
          </p:spPr>
          <p:txBody>
            <a:bodyPr/>
            <a:lstStyle/>
            <a:p/>
          </p:txBody>
        </p:sp>
        <p:sp>
          <p:nvSpPr>
            <p:cNvPr id="496" name="rc69"/>
            <p:cNvSpPr/>
            <p:nvPr/>
          </p:nvSpPr>
          <p:spPr>
            <a:xfrm>
              <a:off x="6522375" y="10217410"/>
              <a:ext cx="182879" cy="182880"/>
            </a:xfrm>
            <a:prstGeom prst="rect">
              <a:avLst/>
            </a:prstGeom>
            <a:solidFill>
              <a:srgbClr val="FFFFFF">
                <a:alpha val="100000"/>
              </a:srgbClr>
            </a:solidFill>
          </p:spPr>
          <p:txBody>
            <a:bodyPr/>
            <a:lstStyle/>
            <a:p/>
          </p:txBody>
        </p:sp>
        <p:sp>
          <p:nvSpPr>
            <p:cNvPr id="497" name="pl70"/>
            <p:cNvSpPr/>
            <p:nvPr/>
          </p:nvSpPr>
          <p:spPr>
            <a:xfrm>
              <a:off x="6540663"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498" name="tx71"/>
            <p:cNvSpPr/>
            <p:nvPr/>
          </p:nvSpPr>
          <p:spPr>
            <a:xfrm>
              <a:off x="6813255"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499" name="rc72"/>
            <p:cNvSpPr/>
            <p:nvPr/>
          </p:nvSpPr>
          <p:spPr>
            <a:xfrm>
              <a:off x="7753643" y="10217410"/>
              <a:ext cx="4053749" cy="182880"/>
            </a:xfrm>
            <a:prstGeom prst="rect">
              <a:avLst/>
            </a:prstGeom>
            <a:solidFill>
              <a:srgbClr val="FFFFFF">
                <a:alpha val="100000"/>
              </a:srgbClr>
            </a:solidFill>
          </p:spPr>
          <p:txBody>
            <a:bodyPr/>
            <a:lstStyle/>
            <a:p/>
          </p:txBody>
        </p:sp>
        <p:sp>
          <p:nvSpPr>
            <p:cNvPr id="500" name="rc73"/>
            <p:cNvSpPr/>
            <p:nvPr/>
          </p:nvSpPr>
          <p:spPr>
            <a:xfrm>
              <a:off x="7753643" y="10217410"/>
              <a:ext cx="182880" cy="182880"/>
            </a:xfrm>
            <a:prstGeom prst="rect">
              <a:avLst/>
            </a:prstGeom>
            <a:solidFill>
              <a:srgbClr val="FFFFFF">
                <a:alpha val="100000"/>
              </a:srgbClr>
            </a:solidFill>
          </p:spPr>
          <p:txBody>
            <a:bodyPr/>
            <a:lstStyle/>
            <a:p/>
          </p:txBody>
        </p:sp>
        <p:sp>
          <p:nvSpPr>
            <p:cNvPr id="501" name="rc74"/>
            <p:cNvSpPr/>
            <p:nvPr/>
          </p:nvSpPr>
          <p:spPr>
            <a:xfrm>
              <a:off x="7762643"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502" name="rc75"/>
            <p:cNvSpPr/>
            <p:nvPr/>
          </p:nvSpPr>
          <p:spPr>
            <a:xfrm>
              <a:off x="8844883" y="10217410"/>
              <a:ext cx="182879" cy="182880"/>
            </a:xfrm>
            <a:prstGeom prst="rect">
              <a:avLst/>
            </a:prstGeom>
            <a:solidFill>
              <a:srgbClr val="FFFFFF">
                <a:alpha val="100000"/>
              </a:srgbClr>
            </a:solidFill>
          </p:spPr>
          <p:txBody>
            <a:bodyPr/>
            <a:lstStyle/>
            <a:p/>
          </p:txBody>
        </p:sp>
        <p:sp>
          <p:nvSpPr>
            <p:cNvPr id="503" name="rc76"/>
            <p:cNvSpPr/>
            <p:nvPr/>
          </p:nvSpPr>
          <p:spPr>
            <a:xfrm>
              <a:off x="8853883" y="10226410"/>
              <a:ext cx="164880"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04" name="rc77"/>
            <p:cNvSpPr/>
            <p:nvPr/>
          </p:nvSpPr>
          <p:spPr>
            <a:xfrm>
              <a:off x="9770924" y="10217410"/>
              <a:ext cx="182879" cy="182880"/>
            </a:xfrm>
            <a:prstGeom prst="rect">
              <a:avLst/>
            </a:prstGeom>
            <a:solidFill>
              <a:srgbClr val="FFFFFF">
                <a:alpha val="100000"/>
              </a:srgbClr>
            </a:solidFill>
          </p:spPr>
          <p:txBody>
            <a:bodyPr/>
            <a:lstStyle/>
            <a:p/>
          </p:txBody>
        </p:sp>
        <p:sp>
          <p:nvSpPr>
            <p:cNvPr id="505" name="rc78"/>
            <p:cNvSpPr/>
            <p:nvPr/>
          </p:nvSpPr>
          <p:spPr>
            <a:xfrm>
              <a:off x="9779924" y="10226410"/>
              <a:ext cx="164880"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506" name="rc79"/>
            <p:cNvSpPr/>
            <p:nvPr/>
          </p:nvSpPr>
          <p:spPr>
            <a:xfrm>
              <a:off x="10773165" y="10217410"/>
              <a:ext cx="182879" cy="182880"/>
            </a:xfrm>
            <a:prstGeom prst="rect">
              <a:avLst/>
            </a:prstGeom>
            <a:solidFill>
              <a:srgbClr val="FFFFFF">
                <a:alpha val="100000"/>
              </a:srgbClr>
            </a:solidFill>
          </p:spPr>
          <p:txBody>
            <a:bodyPr/>
            <a:lstStyle/>
            <a:p/>
          </p:txBody>
        </p:sp>
        <p:sp>
          <p:nvSpPr>
            <p:cNvPr id="507" name="rc80"/>
            <p:cNvSpPr/>
            <p:nvPr/>
          </p:nvSpPr>
          <p:spPr>
            <a:xfrm>
              <a:off x="10782165"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08" name="tx81"/>
            <p:cNvSpPr/>
            <p:nvPr/>
          </p:nvSpPr>
          <p:spPr>
            <a:xfrm>
              <a:off x="8044523"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09" name="tx82"/>
            <p:cNvSpPr/>
            <p:nvPr/>
          </p:nvSpPr>
          <p:spPr>
            <a:xfrm>
              <a:off x="9135763"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10" name="tx83"/>
            <p:cNvSpPr/>
            <p:nvPr/>
          </p:nvSpPr>
          <p:spPr>
            <a:xfrm>
              <a:off x="10061804"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511" name="tx84"/>
            <p:cNvSpPr/>
            <p:nvPr/>
          </p:nvSpPr>
          <p:spPr>
            <a:xfrm>
              <a:off x="11064045"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12" name="tx85"/>
            <p:cNvSpPr/>
            <p:nvPr/>
          </p:nvSpPr>
          <p:spPr>
            <a:xfrm>
              <a:off x="6536585"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13" name=""/>
          <p:cNvGrpSpPr/>
          <p:nvPr/>
        </p:nvGrpSpPr>
        <p:grpSpPr>
          <a:xfrm>
            <a:off x="12527280" y="6217920"/>
            <a:ext cx="5486400" cy="4297680"/>
            <a:chOff x="12527280" y="6217920"/>
            <a:chExt cx="5486400" cy="4297680"/>
          </a:xfrm>
        </p:grpSpPr>
        <p:sp>
          <p:nvSpPr>
            <p:cNvPr id="514"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15"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16"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17"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18"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19"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0"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1"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2"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3"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4"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5"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6"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7"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8" name="pl17"/>
            <p:cNvSpPr/>
            <p:nvPr/>
          </p:nvSpPr>
          <p:spPr>
            <a:xfrm>
              <a:off x="13329440" y="6663670"/>
              <a:ext cx="4502097" cy="665794"/>
            </a:xfrm>
            <a:custGeom>
              <a:avLst/>
              <a:pathLst>
                <a:path w="4502097" h="665794">
                  <a:moveTo>
                    <a:pt x="0" y="665794"/>
                  </a:moveTo>
                  <a:lnTo>
                    <a:pt x="187587" y="640187"/>
                  </a:lnTo>
                  <a:lnTo>
                    <a:pt x="375174" y="614579"/>
                  </a:lnTo>
                  <a:lnTo>
                    <a:pt x="562762" y="588972"/>
                  </a:lnTo>
                  <a:lnTo>
                    <a:pt x="750349" y="332897"/>
                  </a:lnTo>
                  <a:lnTo>
                    <a:pt x="937937" y="230467"/>
                  </a:lnTo>
                  <a:lnTo>
                    <a:pt x="1125524" y="76822"/>
                  </a:lnTo>
                  <a:lnTo>
                    <a:pt x="1313111" y="51214"/>
                  </a:lnTo>
                  <a:lnTo>
                    <a:pt x="1500699" y="51214"/>
                  </a:lnTo>
                  <a:lnTo>
                    <a:pt x="1688286" y="409719"/>
                  </a:lnTo>
                  <a:lnTo>
                    <a:pt x="1875874" y="128037"/>
                  </a:lnTo>
                  <a:lnTo>
                    <a:pt x="2063461" y="204859"/>
                  </a:lnTo>
                  <a:lnTo>
                    <a:pt x="2251048" y="153644"/>
                  </a:lnTo>
                  <a:lnTo>
                    <a:pt x="2438636" y="51214"/>
                  </a:lnTo>
                  <a:lnTo>
                    <a:pt x="2626223" y="179252"/>
                  </a:lnTo>
                  <a:lnTo>
                    <a:pt x="2813811" y="76822"/>
                  </a:lnTo>
                  <a:lnTo>
                    <a:pt x="3001398" y="153644"/>
                  </a:lnTo>
                  <a:lnTo>
                    <a:pt x="3188985" y="102429"/>
                  </a:lnTo>
                  <a:lnTo>
                    <a:pt x="3376573" y="25607"/>
                  </a:lnTo>
                  <a:lnTo>
                    <a:pt x="3564160" y="0"/>
                  </a:lnTo>
                  <a:lnTo>
                    <a:pt x="3751748" y="204859"/>
                  </a:lnTo>
                  <a:lnTo>
                    <a:pt x="3939335" y="230467"/>
                  </a:lnTo>
                  <a:lnTo>
                    <a:pt x="4126923" y="230467"/>
                  </a:lnTo>
                  <a:lnTo>
                    <a:pt x="4314510" y="102429"/>
                  </a:lnTo>
                  <a:lnTo>
                    <a:pt x="4502097" y="230467"/>
                  </a:lnTo>
                </a:path>
              </a:pathLst>
            </a:custGeom>
            <a:ln w="32521" cap="flat">
              <a:solidFill>
                <a:srgbClr val="5EB0E8">
                  <a:alpha val="100000"/>
                </a:srgbClr>
              </a:solidFill>
              <a:prstDash val="solid"/>
              <a:round/>
            </a:ln>
          </p:spPr>
          <p:txBody>
            <a:bodyPr/>
            <a:lstStyle/>
            <a:p/>
          </p:txBody>
        </p:sp>
        <p:sp>
          <p:nvSpPr>
            <p:cNvPr id="529" name="pl18"/>
            <p:cNvSpPr/>
            <p:nvPr/>
          </p:nvSpPr>
          <p:spPr>
            <a:xfrm>
              <a:off x="13517028" y="6714885"/>
              <a:ext cx="4314510" cy="2279066"/>
            </a:xfrm>
            <a:custGeom>
              <a:avLst/>
              <a:pathLst>
                <a:path w="4314510" h="2279066">
                  <a:moveTo>
                    <a:pt x="0" y="2279066"/>
                  </a:moveTo>
                  <a:lnTo>
                    <a:pt x="187587" y="1459627"/>
                  </a:lnTo>
                  <a:lnTo>
                    <a:pt x="375174" y="1024299"/>
                  </a:lnTo>
                  <a:lnTo>
                    <a:pt x="562762" y="563364"/>
                  </a:lnTo>
                  <a:lnTo>
                    <a:pt x="750349" y="256074"/>
                  </a:lnTo>
                  <a:lnTo>
                    <a:pt x="937937" y="230467"/>
                  </a:lnTo>
                  <a:lnTo>
                    <a:pt x="1125524" y="128037"/>
                  </a:lnTo>
                  <a:lnTo>
                    <a:pt x="1313111" y="256074"/>
                  </a:lnTo>
                  <a:lnTo>
                    <a:pt x="1500699" y="665794"/>
                  </a:lnTo>
                  <a:lnTo>
                    <a:pt x="1688286" y="332897"/>
                  </a:lnTo>
                  <a:lnTo>
                    <a:pt x="1875874" y="512149"/>
                  </a:lnTo>
                  <a:lnTo>
                    <a:pt x="2063461" y="460934"/>
                  </a:lnTo>
                  <a:lnTo>
                    <a:pt x="2251048" y="204859"/>
                  </a:lnTo>
                  <a:lnTo>
                    <a:pt x="2438636" y="256074"/>
                  </a:lnTo>
                  <a:lnTo>
                    <a:pt x="2626223" y="153644"/>
                  </a:lnTo>
                  <a:lnTo>
                    <a:pt x="2813811" y="307289"/>
                  </a:lnTo>
                  <a:lnTo>
                    <a:pt x="3001398" y="179252"/>
                  </a:lnTo>
                  <a:lnTo>
                    <a:pt x="3188985" y="25607"/>
                  </a:lnTo>
                  <a:lnTo>
                    <a:pt x="3376573" y="0"/>
                  </a:lnTo>
                  <a:lnTo>
                    <a:pt x="3564160" y="512149"/>
                  </a:lnTo>
                  <a:lnTo>
                    <a:pt x="3751748" y="409719"/>
                  </a:lnTo>
                  <a:lnTo>
                    <a:pt x="3939335" y="486542"/>
                  </a:lnTo>
                  <a:lnTo>
                    <a:pt x="4126923" y="281682"/>
                  </a:lnTo>
                  <a:lnTo>
                    <a:pt x="4314510" y="409719"/>
                  </a:lnTo>
                </a:path>
              </a:pathLst>
            </a:custGeom>
            <a:ln w="32521" cap="flat">
              <a:solidFill>
                <a:srgbClr val="00A173">
                  <a:alpha val="100000"/>
                </a:srgbClr>
              </a:solidFill>
              <a:prstDash val="solid"/>
              <a:round/>
            </a:ln>
          </p:spPr>
          <p:txBody>
            <a:bodyPr/>
            <a:lstStyle/>
            <a:p/>
          </p:txBody>
        </p:sp>
        <p:sp>
          <p:nvSpPr>
            <p:cNvPr id="530"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31"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32"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33"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34"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35"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36"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7"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8"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9"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0"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1"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2"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3"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4"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5"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6"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7"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8"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9"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0"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1"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2"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3"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4"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5"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6"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7"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8"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9"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0"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1"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2"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3"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4"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5"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6"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7"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68"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69"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70"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71"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72"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73"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74"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75"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76"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77"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78"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79"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80"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81"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82"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83"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84"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85"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86"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87"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88"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89"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90"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91"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92"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93" name="rc82"/>
            <p:cNvSpPr/>
            <p:nvPr/>
          </p:nvSpPr>
          <p:spPr>
            <a:xfrm>
              <a:off x="14005791" y="9941072"/>
              <a:ext cx="3149396" cy="504938"/>
            </a:xfrm>
            <a:prstGeom prst="rect">
              <a:avLst/>
            </a:prstGeom>
            <a:solidFill>
              <a:srgbClr val="FFFFFF">
                <a:alpha val="100000"/>
              </a:srgbClr>
            </a:solidFill>
          </p:spPr>
          <p:txBody>
            <a:bodyPr/>
            <a:lstStyle/>
            <a:p/>
          </p:txBody>
        </p:sp>
        <p:sp>
          <p:nvSpPr>
            <p:cNvPr id="594"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95"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96"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97"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98"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599"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600"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601"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602"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Germany</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3214267" cy="3131794"/>
            </a:xfrm>
            <a:prstGeom prst="rect">
              <a:avLst/>
            </a:prstGeom>
            <a:solidFill>
              <a:srgbClr val="FFFFFF">
                <a:alpha val="100000"/>
              </a:srgbClr>
            </a:solidFill>
          </p:spPr>
          <p:txBody>
            <a:bodyPr/>
            <a:lstStyle/>
            <a:p/>
          </p:txBody>
        </p:sp>
        <p:sp>
          <p:nvSpPr>
            <p:cNvPr id="7" name="pl6"/>
            <p:cNvSpPr/>
            <p:nvPr/>
          </p:nvSpPr>
          <p:spPr>
            <a:xfrm>
              <a:off x="1899869" y="475237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8" name="pl7"/>
            <p:cNvSpPr/>
            <p:nvPr/>
          </p:nvSpPr>
          <p:spPr>
            <a:xfrm>
              <a:off x="1899869" y="368641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9" name="pl8"/>
            <p:cNvSpPr/>
            <p:nvPr/>
          </p:nvSpPr>
          <p:spPr>
            <a:xfrm>
              <a:off x="1899869" y="262045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 name="pl9"/>
            <p:cNvSpPr/>
            <p:nvPr/>
          </p:nvSpPr>
          <p:spPr>
            <a:xfrm>
              <a:off x="189986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1" name="pl10"/>
            <p:cNvSpPr/>
            <p:nvPr/>
          </p:nvSpPr>
          <p:spPr>
            <a:xfrm>
              <a:off x="1899869" y="421939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 name="pl11"/>
            <p:cNvSpPr/>
            <p:nvPr/>
          </p:nvSpPr>
          <p:spPr>
            <a:xfrm>
              <a:off x="1899869" y="315343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 name="rc12"/>
            <p:cNvSpPr/>
            <p:nvPr/>
          </p:nvSpPr>
          <p:spPr>
            <a:xfrm>
              <a:off x="1939388" y="5242719"/>
              <a:ext cx="237118" cy="4263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 name="rc13"/>
            <p:cNvSpPr/>
            <p:nvPr/>
          </p:nvSpPr>
          <p:spPr>
            <a:xfrm>
              <a:off x="1939388" y="524271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 name="rc14"/>
            <p:cNvSpPr/>
            <p:nvPr/>
          </p:nvSpPr>
          <p:spPr>
            <a:xfrm>
              <a:off x="1939388" y="524271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 name="rc15"/>
            <p:cNvSpPr/>
            <p:nvPr/>
          </p:nvSpPr>
          <p:spPr>
            <a:xfrm>
              <a:off x="1939388" y="5200081"/>
              <a:ext cx="237118" cy="426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 name="rc16"/>
            <p:cNvSpPr/>
            <p:nvPr/>
          </p:nvSpPr>
          <p:spPr>
            <a:xfrm>
              <a:off x="2202853" y="5221400"/>
              <a:ext cx="237118" cy="6395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 name="rc17"/>
            <p:cNvSpPr/>
            <p:nvPr/>
          </p:nvSpPr>
          <p:spPr>
            <a:xfrm>
              <a:off x="2202853" y="522140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 name="rc18"/>
            <p:cNvSpPr/>
            <p:nvPr/>
          </p:nvSpPr>
          <p:spPr>
            <a:xfrm>
              <a:off x="2202853" y="522140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 name="rc19"/>
            <p:cNvSpPr/>
            <p:nvPr/>
          </p:nvSpPr>
          <p:spPr>
            <a:xfrm>
              <a:off x="2202853" y="5221400"/>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 name="rc20"/>
            <p:cNvSpPr/>
            <p:nvPr/>
          </p:nvSpPr>
          <p:spPr>
            <a:xfrm>
              <a:off x="246631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 name="rc21"/>
            <p:cNvSpPr/>
            <p:nvPr/>
          </p:nvSpPr>
          <p:spPr>
            <a:xfrm>
              <a:off x="246631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 name="rc22"/>
            <p:cNvSpPr/>
            <p:nvPr/>
          </p:nvSpPr>
          <p:spPr>
            <a:xfrm>
              <a:off x="2466318" y="5264039"/>
              <a:ext cx="237118" cy="2131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 name="rc23"/>
            <p:cNvSpPr/>
            <p:nvPr/>
          </p:nvSpPr>
          <p:spPr>
            <a:xfrm>
              <a:off x="2466318" y="5264039"/>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 name="rc24"/>
            <p:cNvSpPr/>
            <p:nvPr/>
          </p:nvSpPr>
          <p:spPr>
            <a:xfrm>
              <a:off x="2729782" y="5264039"/>
              <a:ext cx="237118" cy="2131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 name="rc25"/>
            <p:cNvSpPr/>
            <p:nvPr/>
          </p:nvSpPr>
          <p:spPr>
            <a:xfrm>
              <a:off x="2729782" y="526403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 name="rc26"/>
            <p:cNvSpPr/>
            <p:nvPr/>
          </p:nvSpPr>
          <p:spPr>
            <a:xfrm>
              <a:off x="2729782" y="526403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 name="rc27"/>
            <p:cNvSpPr/>
            <p:nvPr/>
          </p:nvSpPr>
          <p:spPr>
            <a:xfrm>
              <a:off x="2729782" y="5264039"/>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 name="rc28"/>
            <p:cNvSpPr/>
            <p:nvPr/>
          </p:nvSpPr>
          <p:spPr>
            <a:xfrm>
              <a:off x="299324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0" name="rc29"/>
            <p:cNvSpPr/>
            <p:nvPr/>
          </p:nvSpPr>
          <p:spPr>
            <a:xfrm>
              <a:off x="299324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1" name="rc30"/>
            <p:cNvSpPr/>
            <p:nvPr/>
          </p:nvSpPr>
          <p:spPr>
            <a:xfrm>
              <a:off x="2993247" y="5264039"/>
              <a:ext cx="237118" cy="2131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2" name="rc31"/>
            <p:cNvSpPr/>
            <p:nvPr/>
          </p:nvSpPr>
          <p:spPr>
            <a:xfrm>
              <a:off x="2993247" y="5264039"/>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3" name="rc32"/>
            <p:cNvSpPr/>
            <p:nvPr/>
          </p:nvSpPr>
          <p:spPr>
            <a:xfrm>
              <a:off x="3256711" y="5264039"/>
              <a:ext cx="237118" cy="2131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4" name="rc33"/>
            <p:cNvSpPr/>
            <p:nvPr/>
          </p:nvSpPr>
          <p:spPr>
            <a:xfrm>
              <a:off x="3256711" y="526403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5" name="rc34"/>
            <p:cNvSpPr/>
            <p:nvPr/>
          </p:nvSpPr>
          <p:spPr>
            <a:xfrm>
              <a:off x="3256711" y="526403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6" name="rc35"/>
            <p:cNvSpPr/>
            <p:nvPr/>
          </p:nvSpPr>
          <p:spPr>
            <a:xfrm>
              <a:off x="3256711" y="5221400"/>
              <a:ext cx="237118" cy="426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7" name="rc36"/>
            <p:cNvSpPr/>
            <p:nvPr/>
          </p:nvSpPr>
          <p:spPr>
            <a:xfrm>
              <a:off x="352017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8" name="rc37"/>
            <p:cNvSpPr/>
            <p:nvPr/>
          </p:nvSpPr>
          <p:spPr>
            <a:xfrm>
              <a:off x="352017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9" name="rc38"/>
            <p:cNvSpPr/>
            <p:nvPr/>
          </p:nvSpPr>
          <p:spPr>
            <a:xfrm>
              <a:off x="3520176" y="5264039"/>
              <a:ext cx="237118" cy="2131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0" name="rc39"/>
            <p:cNvSpPr/>
            <p:nvPr/>
          </p:nvSpPr>
          <p:spPr>
            <a:xfrm>
              <a:off x="3520176" y="5242719"/>
              <a:ext cx="237118" cy="2131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1" name="rc40"/>
            <p:cNvSpPr/>
            <p:nvPr/>
          </p:nvSpPr>
          <p:spPr>
            <a:xfrm>
              <a:off x="378364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 name="rc41"/>
            <p:cNvSpPr/>
            <p:nvPr/>
          </p:nvSpPr>
          <p:spPr>
            <a:xfrm>
              <a:off x="378364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 name="rc42"/>
            <p:cNvSpPr/>
            <p:nvPr/>
          </p:nvSpPr>
          <p:spPr>
            <a:xfrm>
              <a:off x="3783640" y="5264039"/>
              <a:ext cx="237118" cy="2131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4" name="rc43"/>
            <p:cNvSpPr/>
            <p:nvPr/>
          </p:nvSpPr>
          <p:spPr>
            <a:xfrm>
              <a:off x="3783640" y="5242719"/>
              <a:ext cx="237118" cy="2131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5" name="rc44"/>
            <p:cNvSpPr/>
            <p:nvPr/>
          </p:nvSpPr>
          <p:spPr>
            <a:xfrm>
              <a:off x="431057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6" name="rc45"/>
            <p:cNvSpPr/>
            <p:nvPr/>
          </p:nvSpPr>
          <p:spPr>
            <a:xfrm>
              <a:off x="431057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 name="rc46"/>
            <p:cNvSpPr/>
            <p:nvPr/>
          </p:nvSpPr>
          <p:spPr>
            <a:xfrm>
              <a:off x="4310570" y="5264039"/>
              <a:ext cx="237118" cy="2131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8" name="rc47"/>
            <p:cNvSpPr/>
            <p:nvPr/>
          </p:nvSpPr>
          <p:spPr>
            <a:xfrm>
              <a:off x="4310570" y="5264039"/>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9" name="rc48"/>
            <p:cNvSpPr/>
            <p:nvPr/>
          </p:nvSpPr>
          <p:spPr>
            <a:xfrm>
              <a:off x="4574034" y="5242719"/>
              <a:ext cx="237118" cy="4263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0" name="rc49"/>
            <p:cNvSpPr/>
            <p:nvPr/>
          </p:nvSpPr>
          <p:spPr>
            <a:xfrm>
              <a:off x="4574034" y="524271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1" name="rc50"/>
            <p:cNvSpPr/>
            <p:nvPr/>
          </p:nvSpPr>
          <p:spPr>
            <a:xfrm>
              <a:off x="4574034" y="524271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2" name="rc51"/>
            <p:cNvSpPr/>
            <p:nvPr/>
          </p:nvSpPr>
          <p:spPr>
            <a:xfrm>
              <a:off x="4574034" y="5242719"/>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3" name="rc52"/>
            <p:cNvSpPr/>
            <p:nvPr/>
          </p:nvSpPr>
          <p:spPr>
            <a:xfrm>
              <a:off x="483749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4" name="rc53"/>
            <p:cNvSpPr/>
            <p:nvPr/>
          </p:nvSpPr>
          <p:spPr>
            <a:xfrm>
              <a:off x="483749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5" name="rc54"/>
            <p:cNvSpPr/>
            <p:nvPr/>
          </p:nvSpPr>
          <p:spPr>
            <a:xfrm>
              <a:off x="4837499" y="5264039"/>
              <a:ext cx="237118" cy="2131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6" name="rc55"/>
            <p:cNvSpPr/>
            <p:nvPr/>
          </p:nvSpPr>
          <p:spPr>
            <a:xfrm>
              <a:off x="4837499" y="5242719"/>
              <a:ext cx="237118" cy="2131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7" name="pg56"/>
            <p:cNvSpPr/>
            <p:nvPr/>
          </p:nvSpPr>
          <p:spPr>
            <a:xfrm>
              <a:off x="2678419" y="2153563"/>
              <a:ext cx="1657166" cy="373922"/>
            </a:xfrm>
            <a:custGeom>
              <a:avLst/>
              <a:pathLst>
                <a:path w="1657166" h="373922">
                  <a:moveTo>
                    <a:pt x="31220" y="373922"/>
                  </a:moveTo>
                  <a:lnTo>
                    <a:pt x="1625946" y="373922"/>
                  </a:lnTo>
                  <a:lnTo>
                    <a:pt x="1624689" y="373897"/>
                  </a:lnTo>
                  <a:lnTo>
                    <a:pt x="1629709" y="373695"/>
                  </a:lnTo>
                  <a:lnTo>
                    <a:pt x="1634632" y="372690"/>
                  </a:lnTo>
                  <a:lnTo>
                    <a:pt x="1639330" y="370908"/>
                  </a:lnTo>
                  <a:lnTo>
                    <a:pt x="1643681" y="368396"/>
                  </a:lnTo>
                  <a:lnTo>
                    <a:pt x="1647573" y="365218"/>
                  </a:lnTo>
                  <a:lnTo>
                    <a:pt x="1650905" y="361457"/>
                  </a:lnTo>
                  <a:lnTo>
                    <a:pt x="1653590" y="357211"/>
                  </a:lnTo>
                  <a:lnTo>
                    <a:pt x="1655560" y="352588"/>
                  </a:lnTo>
                  <a:lnTo>
                    <a:pt x="1656762" y="347710"/>
                  </a:lnTo>
                  <a:lnTo>
                    <a:pt x="1657166" y="342702"/>
                  </a:lnTo>
                  <a:lnTo>
                    <a:pt x="1657166" y="31220"/>
                  </a:lnTo>
                  <a:lnTo>
                    <a:pt x="1656762" y="26212"/>
                  </a:lnTo>
                  <a:lnTo>
                    <a:pt x="1655560" y="21334"/>
                  </a:lnTo>
                  <a:lnTo>
                    <a:pt x="1653590" y="16711"/>
                  </a:lnTo>
                  <a:lnTo>
                    <a:pt x="1650905" y="12465"/>
                  </a:lnTo>
                  <a:lnTo>
                    <a:pt x="1647573" y="8704"/>
                  </a:lnTo>
                  <a:lnTo>
                    <a:pt x="1643681" y="5526"/>
                  </a:lnTo>
                  <a:lnTo>
                    <a:pt x="1639330" y="3014"/>
                  </a:lnTo>
                  <a:lnTo>
                    <a:pt x="1634632" y="1232"/>
                  </a:lnTo>
                  <a:lnTo>
                    <a:pt x="1629709" y="227"/>
                  </a:lnTo>
                  <a:lnTo>
                    <a:pt x="162594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58" name="tx57"/>
            <p:cNvSpPr/>
            <p:nvPr/>
          </p:nvSpPr>
          <p:spPr>
            <a:xfrm>
              <a:off x="2803302" y="2239827"/>
              <a:ext cx="1407401"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15 case(s)</a:t>
              </a:r>
            </a:p>
          </p:txBody>
        </p:sp>
        <p:sp>
          <p:nvSpPr>
            <p:cNvPr id="59" name="pg58"/>
            <p:cNvSpPr/>
            <p:nvPr/>
          </p:nvSpPr>
          <p:spPr>
            <a:xfrm>
              <a:off x="2872836" y="2394471"/>
              <a:ext cx="1268332" cy="311602"/>
            </a:xfrm>
            <a:custGeom>
              <a:avLst/>
              <a:pathLst>
                <a:path w="1268332" h="311602">
                  <a:moveTo>
                    <a:pt x="26017" y="311602"/>
                  </a:moveTo>
                  <a:lnTo>
                    <a:pt x="1242315" y="311602"/>
                  </a:lnTo>
                  <a:lnTo>
                    <a:pt x="1241268" y="311581"/>
                  </a:lnTo>
                  <a:lnTo>
                    <a:pt x="1245451" y="311412"/>
                  </a:lnTo>
                  <a:lnTo>
                    <a:pt x="1249554" y="310575"/>
                  </a:lnTo>
                  <a:lnTo>
                    <a:pt x="1253469" y="309090"/>
                  </a:lnTo>
                  <a:lnTo>
                    <a:pt x="1257095" y="306996"/>
                  </a:lnTo>
                  <a:lnTo>
                    <a:pt x="1260338" y="304348"/>
                  </a:lnTo>
                  <a:lnTo>
                    <a:pt x="1263114" y="301214"/>
                  </a:lnTo>
                  <a:lnTo>
                    <a:pt x="1265352" y="297675"/>
                  </a:lnTo>
                  <a:lnTo>
                    <a:pt x="1266993" y="293823"/>
                  </a:lnTo>
                  <a:lnTo>
                    <a:pt x="1267995" y="289758"/>
                  </a:lnTo>
                  <a:lnTo>
                    <a:pt x="1268332" y="285585"/>
                  </a:lnTo>
                  <a:lnTo>
                    <a:pt x="1268332" y="26017"/>
                  </a:lnTo>
                  <a:lnTo>
                    <a:pt x="1267995" y="21843"/>
                  </a:lnTo>
                  <a:lnTo>
                    <a:pt x="1266993" y="17778"/>
                  </a:lnTo>
                  <a:lnTo>
                    <a:pt x="1265352" y="13926"/>
                  </a:lnTo>
                  <a:lnTo>
                    <a:pt x="1263114" y="10387"/>
                  </a:lnTo>
                  <a:lnTo>
                    <a:pt x="1260338" y="7253"/>
                  </a:lnTo>
                  <a:lnTo>
                    <a:pt x="1257095" y="4605"/>
                  </a:lnTo>
                  <a:lnTo>
                    <a:pt x="1253469" y="2511"/>
                  </a:lnTo>
                  <a:lnTo>
                    <a:pt x="1249554" y="1027"/>
                  </a:lnTo>
                  <a:lnTo>
                    <a:pt x="1245451" y="189"/>
                  </a:lnTo>
                  <a:lnTo>
                    <a:pt x="1242315"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0" name="tx59"/>
            <p:cNvSpPr/>
            <p:nvPr/>
          </p:nvSpPr>
          <p:spPr>
            <a:xfrm>
              <a:off x="2976905" y="2466357"/>
              <a:ext cx="1060195"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15 case(s)</a:t>
              </a:r>
            </a:p>
          </p:txBody>
        </p:sp>
        <p:sp>
          <p:nvSpPr>
            <p:cNvPr id="61" name="rc60"/>
            <p:cNvSpPr/>
            <p:nvPr/>
          </p:nvSpPr>
          <p:spPr>
            <a:xfrm>
              <a:off x="1899869" y="2153563"/>
              <a:ext cx="3214267" cy="3131794"/>
            </a:xfrm>
            <a:prstGeom prst="rect">
              <a:avLst/>
            </a:prstGeom>
            <a:ln w="13550" cap="rnd">
              <a:solidFill>
                <a:srgbClr val="333333">
                  <a:alpha val="100000"/>
                </a:srgbClr>
              </a:solidFill>
              <a:prstDash val="solid"/>
              <a:round/>
            </a:ln>
          </p:spPr>
          <p:txBody>
            <a:bodyPr/>
            <a:lstStyle/>
            <a:p/>
          </p:txBody>
        </p:sp>
        <p:sp>
          <p:nvSpPr>
            <p:cNvPr id="62" name="rc61"/>
            <p:cNvSpPr/>
            <p:nvPr/>
          </p:nvSpPr>
          <p:spPr>
            <a:xfrm>
              <a:off x="5114136" y="2153563"/>
              <a:ext cx="3214267" cy="3131794"/>
            </a:xfrm>
            <a:prstGeom prst="rect">
              <a:avLst/>
            </a:prstGeom>
            <a:solidFill>
              <a:srgbClr val="FFFFFF">
                <a:alpha val="100000"/>
              </a:srgbClr>
            </a:solidFill>
          </p:spPr>
          <p:txBody>
            <a:bodyPr/>
            <a:lstStyle/>
            <a:p/>
          </p:txBody>
        </p:sp>
        <p:sp>
          <p:nvSpPr>
            <p:cNvPr id="63" name="pl62"/>
            <p:cNvSpPr/>
            <p:nvPr/>
          </p:nvSpPr>
          <p:spPr>
            <a:xfrm>
              <a:off x="5114136" y="475237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4" name="pl63"/>
            <p:cNvSpPr/>
            <p:nvPr/>
          </p:nvSpPr>
          <p:spPr>
            <a:xfrm>
              <a:off x="5114136" y="368641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5" name="pl64"/>
            <p:cNvSpPr/>
            <p:nvPr/>
          </p:nvSpPr>
          <p:spPr>
            <a:xfrm>
              <a:off x="5114136" y="262045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6" name="pl65"/>
            <p:cNvSpPr/>
            <p:nvPr/>
          </p:nvSpPr>
          <p:spPr>
            <a:xfrm>
              <a:off x="5114136"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67" name="pl66"/>
            <p:cNvSpPr/>
            <p:nvPr/>
          </p:nvSpPr>
          <p:spPr>
            <a:xfrm>
              <a:off x="5114136" y="421939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68" name="pl67"/>
            <p:cNvSpPr/>
            <p:nvPr/>
          </p:nvSpPr>
          <p:spPr>
            <a:xfrm>
              <a:off x="5114136" y="315343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69" name="rc68"/>
            <p:cNvSpPr/>
            <p:nvPr/>
          </p:nvSpPr>
          <p:spPr>
            <a:xfrm>
              <a:off x="5153656" y="5264039"/>
              <a:ext cx="237118" cy="2131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0" name="rc69"/>
            <p:cNvSpPr/>
            <p:nvPr/>
          </p:nvSpPr>
          <p:spPr>
            <a:xfrm>
              <a:off x="5153656" y="526403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1" name="rc70"/>
            <p:cNvSpPr/>
            <p:nvPr/>
          </p:nvSpPr>
          <p:spPr>
            <a:xfrm>
              <a:off x="5153656" y="526403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2" name="rc71"/>
            <p:cNvSpPr/>
            <p:nvPr/>
          </p:nvSpPr>
          <p:spPr>
            <a:xfrm>
              <a:off x="5153656" y="5264039"/>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3" name="rc72"/>
            <p:cNvSpPr/>
            <p:nvPr/>
          </p:nvSpPr>
          <p:spPr>
            <a:xfrm>
              <a:off x="5417121" y="5264039"/>
              <a:ext cx="237118" cy="2131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4" name="rc73"/>
            <p:cNvSpPr/>
            <p:nvPr/>
          </p:nvSpPr>
          <p:spPr>
            <a:xfrm>
              <a:off x="5417121" y="526403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5" name="rc74"/>
            <p:cNvSpPr/>
            <p:nvPr/>
          </p:nvSpPr>
          <p:spPr>
            <a:xfrm>
              <a:off x="5417121" y="526403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6" name="rc75"/>
            <p:cNvSpPr/>
            <p:nvPr/>
          </p:nvSpPr>
          <p:spPr>
            <a:xfrm>
              <a:off x="5417121" y="5242719"/>
              <a:ext cx="237118" cy="2131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7" name="rc76"/>
            <p:cNvSpPr/>
            <p:nvPr/>
          </p:nvSpPr>
          <p:spPr>
            <a:xfrm>
              <a:off x="5680585" y="5200081"/>
              <a:ext cx="237118" cy="8527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8" name="rc77"/>
            <p:cNvSpPr/>
            <p:nvPr/>
          </p:nvSpPr>
          <p:spPr>
            <a:xfrm>
              <a:off x="5680585" y="520008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9" name="rc78"/>
            <p:cNvSpPr/>
            <p:nvPr/>
          </p:nvSpPr>
          <p:spPr>
            <a:xfrm>
              <a:off x="5680585" y="520008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0" name="rc79"/>
            <p:cNvSpPr/>
            <p:nvPr/>
          </p:nvSpPr>
          <p:spPr>
            <a:xfrm>
              <a:off x="5680585" y="5178762"/>
              <a:ext cx="237118" cy="2131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1" name="rc80"/>
            <p:cNvSpPr/>
            <p:nvPr/>
          </p:nvSpPr>
          <p:spPr>
            <a:xfrm>
              <a:off x="5944050" y="5136123"/>
              <a:ext cx="237118" cy="14923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2" name="rc81"/>
            <p:cNvSpPr/>
            <p:nvPr/>
          </p:nvSpPr>
          <p:spPr>
            <a:xfrm>
              <a:off x="5944050" y="513612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3" name="rc82"/>
            <p:cNvSpPr/>
            <p:nvPr/>
          </p:nvSpPr>
          <p:spPr>
            <a:xfrm>
              <a:off x="5944050" y="5093485"/>
              <a:ext cx="237118" cy="4263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4" name="rc83"/>
            <p:cNvSpPr/>
            <p:nvPr/>
          </p:nvSpPr>
          <p:spPr>
            <a:xfrm>
              <a:off x="5944050" y="5093485"/>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5" name="rc84"/>
            <p:cNvSpPr/>
            <p:nvPr/>
          </p:nvSpPr>
          <p:spPr>
            <a:xfrm>
              <a:off x="6207514" y="5136123"/>
              <a:ext cx="237118" cy="14923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6207514" y="513612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6207514" y="513612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6207514" y="5136123"/>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6470979" y="5221400"/>
              <a:ext cx="237118" cy="6395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6470979" y="522140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6470979" y="522140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6470979" y="5221400"/>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6734443" y="5114804"/>
              <a:ext cx="237118" cy="17055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6734443" y="511480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6734443" y="511480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6734443" y="5114804"/>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rc96"/>
            <p:cNvSpPr/>
            <p:nvPr/>
          </p:nvSpPr>
          <p:spPr>
            <a:xfrm>
              <a:off x="6997908" y="5093485"/>
              <a:ext cx="237118" cy="19187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6997908" y="5029527"/>
              <a:ext cx="237118" cy="6395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6997908" y="502952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6997908" y="4986889"/>
              <a:ext cx="237118" cy="426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rc100"/>
            <p:cNvSpPr/>
            <p:nvPr/>
          </p:nvSpPr>
          <p:spPr>
            <a:xfrm>
              <a:off x="7261373" y="5200081"/>
              <a:ext cx="237118" cy="8527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2" name="rc101"/>
            <p:cNvSpPr/>
            <p:nvPr/>
          </p:nvSpPr>
          <p:spPr>
            <a:xfrm>
              <a:off x="7261373" y="520008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3" name="rc102"/>
            <p:cNvSpPr/>
            <p:nvPr/>
          </p:nvSpPr>
          <p:spPr>
            <a:xfrm>
              <a:off x="7261373" y="520008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4" name="rc103"/>
            <p:cNvSpPr/>
            <p:nvPr/>
          </p:nvSpPr>
          <p:spPr>
            <a:xfrm>
              <a:off x="7261373" y="5136123"/>
              <a:ext cx="237118" cy="6395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5" name="rc104"/>
            <p:cNvSpPr/>
            <p:nvPr/>
          </p:nvSpPr>
          <p:spPr>
            <a:xfrm>
              <a:off x="7524837" y="5050846"/>
              <a:ext cx="237118" cy="23451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6" name="rc105"/>
            <p:cNvSpPr/>
            <p:nvPr/>
          </p:nvSpPr>
          <p:spPr>
            <a:xfrm>
              <a:off x="7524837" y="505084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7" name="rc106"/>
            <p:cNvSpPr/>
            <p:nvPr/>
          </p:nvSpPr>
          <p:spPr>
            <a:xfrm>
              <a:off x="7524837" y="5029527"/>
              <a:ext cx="237118" cy="2131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8" name="rc107"/>
            <p:cNvSpPr/>
            <p:nvPr/>
          </p:nvSpPr>
          <p:spPr>
            <a:xfrm>
              <a:off x="7524837" y="5029527"/>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9" name="rc108"/>
            <p:cNvSpPr/>
            <p:nvPr/>
          </p:nvSpPr>
          <p:spPr>
            <a:xfrm>
              <a:off x="7788302" y="5050846"/>
              <a:ext cx="237118" cy="23451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0" name="rc109"/>
            <p:cNvSpPr/>
            <p:nvPr/>
          </p:nvSpPr>
          <p:spPr>
            <a:xfrm>
              <a:off x="7788302" y="505084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1" name="rc110"/>
            <p:cNvSpPr/>
            <p:nvPr/>
          </p:nvSpPr>
          <p:spPr>
            <a:xfrm>
              <a:off x="7788302" y="5029527"/>
              <a:ext cx="237118" cy="2131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2" name="rc111"/>
            <p:cNvSpPr/>
            <p:nvPr/>
          </p:nvSpPr>
          <p:spPr>
            <a:xfrm>
              <a:off x="7788302" y="5029527"/>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3" name="rc112"/>
            <p:cNvSpPr/>
            <p:nvPr/>
          </p:nvSpPr>
          <p:spPr>
            <a:xfrm>
              <a:off x="8051766" y="5136123"/>
              <a:ext cx="237118" cy="14923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4" name="rc113"/>
            <p:cNvSpPr/>
            <p:nvPr/>
          </p:nvSpPr>
          <p:spPr>
            <a:xfrm>
              <a:off x="8051766" y="513612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5" name="rc114"/>
            <p:cNvSpPr/>
            <p:nvPr/>
          </p:nvSpPr>
          <p:spPr>
            <a:xfrm>
              <a:off x="8051766" y="513612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6" name="rc115"/>
            <p:cNvSpPr/>
            <p:nvPr/>
          </p:nvSpPr>
          <p:spPr>
            <a:xfrm>
              <a:off x="8051766" y="5114804"/>
              <a:ext cx="237118" cy="2131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7" name="pg116"/>
            <p:cNvSpPr/>
            <p:nvPr/>
          </p:nvSpPr>
          <p:spPr>
            <a:xfrm>
              <a:off x="5892687" y="2153563"/>
              <a:ext cx="1657166" cy="373922"/>
            </a:xfrm>
            <a:custGeom>
              <a:avLst/>
              <a:pathLst>
                <a:path w="1657166" h="373922">
                  <a:moveTo>
                    <a:pt x="31220" y="373922"/>
                  </a:moveTo>
                  <a:lnTo>
                    <a:pt x="1625946" y="373922"/>
                  </a:lnTo>
                  <a:lnTo>
                    <a:pt x="1624689" y="373897"/>
                  </a:lnTo>
                  <a:lnTo>
                    <a:pt x="1629709" y="373695"/>
                  </a:lnTo>
                  <a:lnTo>
                    <a:pt x="1634632" y="372690"/>
                  </a:lnTo>
                  <a:lnTo>
                    <a:pt x="1639330" y="370908"/>
                  </a:lnTo>
                  <a:lnTo>
                    <a:pt x="1643681" y="368396"/>
                  </a:lnTo>
                  <a:lnTo>
                    <a:pt x="1647573" y="365218"/>
                  </a:lnTo>
                  <a:lnTo>
                    <a:pt x="1650905" y="361457"/>
                  </a:lnTo>
                  <a:lnTo>
                    <a:pt x="1653590" y="357211"/>
                  </a:lnTo>
                  <a:lnTo>
                    <a:pt x="1655560" y="352588"/>
                  </a:lnTo>
                  <a:lnTo>
                    <a:pt x="1656762" y="347710"/>
                  </a:lnTo>
                  <a:lnTo>
                    <a:pt x="1657166" y="342702"/>
                  </a:lnTo>
                  <a:lnTo>
                    <a:pt x="1657166" y="31220"/>
                  </a:lnTo>
                  <a:lnTo>
                    <a:pt x="1656762" y="26212"/>
                  </a:lnTo>
                  <a:lnTo>
                    <a:pt x="1655560" y="21334"/>
                  </a:lnTo>
                  <a:lnTo>
                    <a:pt x="1653590" y="16711"/>
                  </a:lnTo>
                  <a:lnTo>
                    <a:pt x="1650905" y="12465"/>
                  </a:lnTo>
                  <a:lnTo>
                    <a:pt x="1647573" y="8704"/>
                  </a:lnTo>
                  <a:lnTo>
                    <a:pt x="1643681" y="5526"/>
                  </a:lnTo>
                  <a:lnTo>
                    <a:pt x="1639330" y="3014"/>
                  </a:lnTo>
                  <a:lnTo>
                    <a:pt x="1634632" y="1232"/>
                  </a:lnTo>
                  <a:lnTo>
                    <a:pt x="1629709" y="227"/>
                  </a:lnTo>
                  <a:lnTo>
                    <a:pt x="162594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18" name="tx117"/>
            <p:cNvSpPr/>
            <p:nvPr/>
          </p:nvSpPr>
          <p:spPr>
            <a:xfrm>
              <a:off x="6017569" y="2239827"/>
              <a:ext cx="1407401"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80 case(s)</a:t>
              </a:r>
            </a:p>
          </p:txBody>
        </p:sp>
        <p:sp>
          <p:nvSpPr>
            <p:cNvPr id="119" name="pg118"/>
            <p:cNvSpPr/>
            <p:nvPr/>
          </p:nvSpPr>
          <p:spPr>
            <a:xfrm>
              <a:off x="6087104" y="2394471"/>
              <a:ext cx="1268332" cy="311602"/>
            </a:xfrm>
            <a:custGeom>
              <a:avLst/>
              <a:pathLst>
                <a:path w="1268332" h="311602">
                  <a:moveTo>
                    <a:pt x="26017" y="311602"/>
                  </a:moveTo>
                  <a:lnTo>
                    <a:pt x="1242315" y="311602"/>
                  </a:lnTo>
                  <a:lnTo>
                    <a:pt x="1241268" y="311581"/>
                  </a:lnTo>
                  <a:lnTo>
                    <a:pt x="1245451" y="311412"/>
                  </a:lnTo>
                  <a:lnTo>
                    <a:pt x="1249554" y="310575"/>
                  </a:lnTo>
                  <a:lnTo>
                    <a:pt x="1253469" y="309090"/>
                  </a:lnTo>
                  <a:lnTo>
                    <a:pt x="1257095" y="306996"/>
                  </a:lnTo>
                  <a:lnTo>
                    <a:pt x="1260338" y="304348"/>
                  </a:lnTo>
                  <a:lnTo>
                    <a:pt x="1263114" y="301214"/>
                  </a:lnTo>
                  <a:lnTo>
                    <a:pt x="1265352" y="297675"/>
                  </a:lnTo>
                  <a:lnTo>
                    <a:pt x="1266993" y="293823"/>
                  </a:lnTo>
                  <a:lnTo>
                    <a:pt x="1267995" y="289758"/>
                  </a:lnTo>
                  <a:lnTo>
                    <a:pt x="1268332" y="285585"/>
                  </a:lnTo>
                  <a:lnTo>
                    <a:pt x="1268332" y="26017"/>
                  </a:lnTo>
                  <a:lnTo>
                    <a:pt x="1267995" y="21843"/>
                  </a:lnTo>
                  <a:lnTo>
                    <a:pt x="1266993" y="17778"/>
                  </a:lnTo>
                  <a:lnTo>
                    <a:pt x="1265352" y="13926"/>
                  </a:lnTo>
                  <a:lnTo>
                    <a:pt x="1263114" y="10387"/>
                  </a:lnTo>
                  <a:lnTo>
                    <a:pt x="1260338" y="7253"/>
                  </a:lnTo>
                  <a:lnTo>
                    <a:pt x="1257095" y="4605"/>
                  </a:lnTo>
                  <a:lnTo>
                    <a:pt x="1253469" y="2511"/>
                  </a:lnTo>
                  <a:lnTo>
                    <a:pt x="1249554" y="1027"/>
                  </a:lnTo>
                  <a:lnTo>
                    <a:pt x="1245451" y="189"/>
                  </a:lnTo>
                  <a:lnTo>
                    <a:pt x="1242315"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0" name="tx119"/>
            <p:cNvSpPr/>
            <p:nvPr/>
          </p:nvSpPr>
          <p:spPr>
            <a:xfrm>
              <a:off x="6191173" y="2466357"/>
              <a:ext cx="1060195"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79 case(s)</a:t>
              </a:r>
            </a:p>
          </p:txBody>
        </p:sp>
        <p:sp>
          <p:nvSpPr>
            <p:cNvPr id="121" name="rc120"/>
            <p:cNvSpPr/>
            <p:nvPr/>
          </p:nvSpPr>
          <p:spPr>
            <a:xfrm>
              <a:off x="5114136" y="2153563"/>
              <a:ext cx="3214267" cy="3131794"/>
            </a:xfrm>
            <a:prstGeom prst="rect">
              <a:avLst/>
            </a:prstGeom>
            <a:ln w="13550" cap="rnd">
              <a:solidFill>
                <a:srgbClr val="333333">
                  <a:alpha val="100000"/>
                </a:srgbClr>
              </a:solidFill>
              <a:prstDash val="solid"/>
              <a:round/>
            </a:ln>
          </p:spPr>
          <p:txBody>
            <a:bodyPr/>
            <a:lstStyle/>
            <a:p/>
          </p:txBody>
        </p:sp>
        <p:sp>
          <p:nvSpPr>
            <p:cNvPr id="122" name="rc121"/>
            <p:cNvSpPr/>
            <p:nvPr/>
          </p:nvSpPr>
          <p:spPr>
            <a:xfrm>
              <a:off x="8328404" y="2153563"/>
              <a:ext cx="3214267" cy="3131794"/>
            </a:xfrm>
            <a:prstGeom prst="rect">
              <a:avLst/>
            </a:prstGeom>
            <a:solidFill>
              <a:srgbClr val="FFFFFF">
                <a:alpha val="100000"/>
              </a:srgbClr>
            </a:solidFill>
          </p:spPr>
          <p:txBody>
            <a:bodyPr/>
            <a:lstStyle/>
            <a:p/>
          </p:txBody>
        </p:sp>
        <p:sp>
          <p:nvSpPr>
            <p:cNvPr id="123" name="pl122"/>
            <p:cNvSpPr/>
            <p:nvPr/>
          </p:nvSpPr>
          <p:spPr>
            <a:xfrm>
              <a:off x="8328404" y="475237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4" name="pl123"/>
            <p:cNvSpPr/>
            <p:nvPr/>
          </p:nvSpPr>
          <p:spPr>
            <a:xfrm>
              <a:off x="8328404" y="368641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5" name="pl124"/>
            <p:cNvSpPr/>
            <p:nvPr/>
          </p:nvSpPr>
          <p:spPr>
            <a:xfrm>
              <a:off x="8328404" y="262045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6" name="pl125"/>
            <p:cNvSpPr/>
            <p:nvPr/>
          </p:nvSpPr>
          <p:spPr>
            <a:xfrm>
              <a:off x="8328404"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7" name="pl126"/>
            <p:cNvSpPr/>
            <p:nvPr/>
          </p:nvSpPr>
          <p:spPr>
            <a:xfrm>
              <a:off x="8328404" y="421939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8" name="pl127"/>
            <p:cNvSpPr/>
            <p:nvPr/>
          </p:nvSpPr>
          <p:spPr>
            <a:xfrm>
              <a:off x="8328404" y="315343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9" name="rc128"/>
            <p:cNvSpPr/>
            <p:nvPr/>
          </p:nvSpPr>
          <p:spPr>
            <a:xfrm>
              <a:off x="8367924" y="4432589"/>
              <a:ext cx="237118" cy="85276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0" name="rc129"/>
            <p:cNvSpPr/>
            <p:nvPr/>
          </p:nvSpPr>
          <p:spPr>
            <a:xfrm>
              <a:off x="8367924" y="4411269"/>
              <a:ext cx="237118" cy="2131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1" name="rc130"/>
            <p:cNvSpPr/>
            <p:nvPr/>
          </p:nvSpPr>
          <p:spPr>
            <a:xfrm>
              <a:off x="8367924" y="441126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2" name="rc131"/>
            <p:cNvSpPr/>
            <p:nvPr/>
          </p:nvSpPr>
          <p:spPr>
            <a:xfrm>
              <a:off x="8367924" y="4368631"/>
              <a:ext cx="237118" cy="426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3" name="rc132"/>
            <p:cNvSpPr/>
            <p:nvPr/>
          </p:nvSpPr>
          <p:spPr>
            <a:xfrm>
              <a:off x="8631388" y="4283354"/>
              <a:ext cx="237118" cy="100200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4" name="rc133"/>
            <p:cNvSpPr/>
            <p:nvPr/>
          </p:nvSpPr>
          <p:spPr>
            <a:xfrm>
              <a:off x="8631388" y="428335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5" name="rc134"/>
            <p:cNvSpPr/>
            <p:nvPr/>
          </p:nvSpPr>
          <p:spPr>
            <a:xfrm>
              <a:off x="8631388" y="428335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6" name="rc135"/>
            <p:cNvSpPr/>
            <p:nvPr/>
          </p:nvSpPr>
          <p:spPr>
            <a:xfrm>
              <a:off x="8631388" y="4176758"/>
              <a:ext cx="237118" cy="1065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7" name="rc136"/>
            <p:cNvSpPr/>
            <p:nvPr/>
          </p:nvSpPr>
          <p:spPr>
            <a:xfrm>
              <a:off x="8894853" y="4560504"/>
              <a:ext cx="237118" cy="72485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8" name="rc137"/>
            <p:cNvSpPr/>
            <p:nvPr/>
          </p:nvSpPr>
          <p:spPr>
            <a:xfrm>
              <a:off x="8894853" y="4475227"/>
              <a:ext cx="237118" cy="8527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9" name="rc138"/>
            <p:cNvSpPr/>
            <p:nvPr/>
          </p:nvSpPr>
          <p:spPr>
            <a:xfrm>
              <a:off x="8894853" y="4432589"/>
              <a:ext cx="237118" cy="4263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0" name="rc139"/>
            <p:cNvSpPr/>
            <p:nvPr/>
          </p:nvSpPr>
          <p:spPr>
            <a:xfrm>
              <a:off x="8894853" y="4262035"/>
              <a:ext cx="237118" cy="1705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1" name="rc140"/>
            <p:cNvSpPr/>
            <p:nvPr/>
          </p:nvSpPr>
          <p:spPr>
            <a:xfrm>
              <a:off x="9158317" y="3984885"/>
              <a:ext cx="237118" cy="13004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2" name="rc141"/>
            <p:cNvSpPr/>
            <p:nvPr/>
          </p:nvSpPr>
          <p:spPr>
            <a:xfrm>
              <a:off x="9158317" y="3622458"/>
              <a:ext cx="237118" cy="36242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3" name="rc142"/>
            <p:cNvSpPr/>
            <p:nvPr/>
          </p:nvSpPr>
          <p:spPr>
            <a:xfrm>
              <a:off x="9158317" y="3558500"/>
              <a:ext cx="237118" cy="6395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4" name="rc143"/>
            <p:cNvSpPr/>
            <p:nvPr/>
          </p:nvSpPr>
          <p:spPr>
            <a:xfrm>
              <a:off x="9158317" y="3430585"/>
              <a:ext cx="237118" cy="12791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5" name="rc144"/>
            <p:cNvSpPr/>
            <p:nvPr/>
          </p:nvSpPr>
          <p:spPr>
            <a:xfrm>
              <a:off x="9421782" y="4006204"/>
              <a:ext cx="237118" cy="127915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6" name="rc145"/>
            <p:cNvSpPr/>
            <p:nvPr/>
          </p:nvSpPr>
          <p:spPr>
            <a:xfrm>
              <a:off x="9421782" y="3984885"/>
              <a:ext cx="237118" cy="2131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7" name="rc146"/>
            <p:cNvSpPr/>
            <p:nvPr/>
          </p:nvSpPr>
          <p:spPr>
            <a:xfrm>
              <a:off x="9421782" y="398488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8" name="rc147"/>
            <p:cNvSpPr/>
            <p:nvPr/>
          </p:nvSpPr>
          <p:spPr>
            <a:xfrm>
              <a:off x="9421782" y="3963566"/>
              <a:ext cx="237118" cy="2131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9" name="rc148"/>
            <p:cNvSpPr/>
            <p:nvPr/>
          </p:nvSpPr>
          <p:spPr>
            <a:xfrm>
              <a:off x="9685247" y="4176758"/>
              <a:ext cx="237118" cy="110859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0" name="rc149"/>
            <p:cNvSpPr/>
            <p:nvPr/>
          </p:nvSpPr>
          <p:spPr>
            <a:xfrm>
              <a:off x="9685247" y="41767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1" name="rc150"/>
            <p:cNvSpPr/>
            <p:nvPr/>
          </p:nvSpPr>
          <p:spPr>
            <a:xfrm>
              <a:off x="9685247" y="4070162"/>
              <a:ext cx="237118" cy="10659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2" name="rc151"/>
            <p:cNvSpPr/>
            <p:nvPr/>
          </p:nvSpPr>
          <p:spPr>
            <a:xfrm>
              <a:off x="9685247" y="4070162"/>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3" name="rc152"/>
            <p:cNvSpPr/>
            <p:nvPr/>
          </p:nvSpPr>
          <p:spPr>
            <a:xfrm>
              <a:off x="9948711" y="3835650"/>
              <a:ext cx="237118" cy="144970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4" name="rc153"/>
            <p:cNvSpPr/>
            <p:nvPr/>
          </p:nvSpPr>
          <p:spPr>
            <a:xfrm>
              <a:off x="9948711" y="3409266"/>
              <a:ext cx="237118" cy="42638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5" name="rc154"/>
            <p:cNvSpPr/>
            <p:nvPr/>
          </p:nvSpPr>
          <p:spPr>
            <a:xfrm>
              <a:off x="9948711" y="3345308"/>
              <a:ext cx="237118" cy="6395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6" name="rc155"/>
            <p:cNvSpPr/>
            <p:nvPr/>
          </p:nvSpPr>
          <p:spPr>
            <a:xfrm>
              <a:off x="9948711" y="3323989"/>
              <a:ext cx="237118" cy="2131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7" name="rc156"/>
            <p:cNvSpPr/>
            <p:nvPr/>
          </p:nvSpPr>
          <p:spPr>
            <a:xfrm>
              <a:off x="10212176" y="3643777"/>
              <a:ext cx="237118" cy="164158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8" name="rc157"/>
            <p:cNvSpPr/>
            <p:nvPr/>
          </p:nvSpPr>
          <p:spPr>
            <a:xfrm>
              <a:off x="10212176" y="2982881"/>
              <a:ext cx="237118" cy="66089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9" name="rc158"/>
            <p:cNvSpPr/>
            <p:nvPr/>
          </p:nvSpPr>
          <p:spPr>
            <a:xfrm>
              <a:off x="10212176" y="2940243"/>
              <a:ext cx="237118" cy="4263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0" name="rc159"/>
            <p:cNvSpPr/>
            <p:nvPr/>
          </p:nvSpPr>
          <p:spPr>
            <a:xfrm>
              <a:off x="10212176" y="2876285"/>
              <a:ext cx="237118" cy="6395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1" name="rc160"/>
            <p:cNvSpPr/>
            <p:nvPr/>
          </p:nvSpPr>
          <p:spPr>
            <a:xfrm>
              <a:off x="10475640" y="4368631"/>
              <a:ext cx="237118" cy="91672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2" name="rc161"/>
            <p:cNvSpPr/>
            <p:nvPr/>
          </p:nvSpPr>
          <p:spPr>
            <a:xfrm>
              <a:off x="10475640" y="4176758"/>
              <a:ext cx="237118" cy="19187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3" name="rc162"/>
            <p:cNvSpPr/>
            <p:nvPr/>
          </p:nvSpPr>
          <p:spPr>
            <a:xfrm>
              <a:off x="10475640" y="41767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4" name="rc163"/>
            <p:cNvSpPr/>
            <p:nvPr/>
          </p:nvSpPr>
          <p:spPr>
            <a:xfrm>
              <a:off x="10475640" y="4134120"/>
              <a:ext cx="237118" cy="426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5" name="rc164"/>
            <p:cNvSpPr/>
            <p:nvPr/>
          </p:nvSpPr>
          <p:spPr>
            <a:xfrm>
              <a:off x="10739105" y="4581823"/>
              <a:ext cx="237118" cy="70353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6" name="rc165"/>
            <p:cNvSpPr/>
            <p:nvPr/>
          </p:nvSpPr>
          <p:spPr>
            <a:xfrm>
              <a:off x="10739105" y="4262035"/>
              <a:ext cx="237118" cy="31978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7" name="rc166"/>
            <p:cNvSpPr/>
            <p:nvPr/>
          </p:nvSpPr>
          <p:spPr>
            <a:xfrm>
              <a:off x="10739105" y="426203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8" name="rc167"/>
            <p:cNvSpPr/>
            <p:nvPr/>
          </p:nvSpPr>
          <p:spPr>
            <a:xfrm>
              <a:off x="10739105" y="4262035"/>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9" name="rc168"/>
            <p:cNvSpPr/>
            <p:nvPr/>
          </p:nvSpPr>
          <p:spPr>
            <a:xfrm>
              <a:off x="11002569" y="5029527"/>
              <a:ext cx="237118" cy="25583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0" name="rc169"/>
            <p:cNvSpPr/>
            <p:nvPr/>
          </p:nvSpPr>
          <p:spPr>
            <a:xfrm>
              <a:off x="11002569" y="502952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1" name="rc170"/>
            <p:cNvSpPr/>
            <p:nvPr/>
          </p:nvSpPr>
          <p:spPr>
            <a:xfrm>
              <a:off x="11002569" y="5008208"/>
              <a:ext cx="237118" cy="2131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2" name="rc171"/>
            <p:cNvSpPr/>
            <p:nvPr/>
          </p:nvSpPr>
          <p:spPr>
            <a:xfrm>
              <a:off x="11002569" y="5008208"/>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3" name="rc172"/>
            <p:cNvSpPr/>
            <p:nvPr/>
          </p:nvSpPr>
          <p:spPr>
            <a:xfrm>
              <a:off x="11266034" y="5050846"/>
              <a:ext cx="237118" cy="23451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4" name="rc173"/>
            <p:cNvSpPr/>
            <p:nvPr/>
          </p:nvSpPr>
          <p:spPr>
            <a:xfrm>
              <a:off x="11266034" y="505084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5" name="rc174"/>
            <p:cNvSpPr/>
            <p:nvPr/>
          </p:nvSpPr>
          <p:spPr>
            <a:xfrm>
              <a:off x="11266034" y="5029527"/>
              <a:ext cx="237118" cy="2131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6" name="rc175"/>
            <p:cNvSpPr/>
            <p:nvPr/>
          </p:nvSpPr>
          <p:spPr>
            <a:xfrm>
              <a:off x="11266034" y="5029527"/>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7" name="pg176"/>
            <p:cNvSpPr/>
            <p:nvPr/>
          </p:nvSpPr>
          <p:spPr>
            <a:xfrm>
              <a:off x="9082817"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78" name="tx177"/>
            <p:cNvSpPr/>
            <p:nvPr/>
          </p:nvSpPr>
          <p:spPr>
            <a:xfrm>
              <a:off x="9207700"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653 case(s)</a:t>
              </a:r>
            </a:p>
          </p:txBody>
        </p:sp>
        <p:sp>
          <p:nvSpPr>
            <p:cNvPr id="179" name="pg178"/>
            <p:cNvSpPr/>
            <p:nvPr/>
          </p:nvSpPr>
          <p:spPr>
            <a:xfrm>
              <a:off x="9281257"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80" name="tx179"/>
            <p:cNvSpPr/>
            <p:nvPr/>
          </p:nvSpPr>
          <p:spPr>
            <a:xfrm>
              <a:off x="9385326"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645 case(s)</a:t>
              </a:r>
            </a:p>
          </p:txBody>
        </p:sp>
        <p:sp>
          <p:nvSpPr>
            <p:cNvPr id="181" name="rc180"/>
            <p:cNvSpPr/>
            <p:nvPr/>
          </p:nvSpPr>
          <p:spPr>
            <a:xfrm>
              <a:off x="8328404" y="2153563"/>
              <a:ext cx="3214267" cy="3131794"/>
            </a:xfrm>
            <a:prstGeom prst="rect">
              <a:avLst/>
            </a:prstGeom>
            <a:ln w="13550" cap="rnd">
              <a:solidFill>
                <a:srgbClr val="333333">
                  <a:alpha val="100000"/>
                </a:srgbClr>
              </a:solidFill>
              <a:prstDash val="solid"/>
              <a:round/>
            </a:ln>
          </p:spPr>
          <p:txBody>
            <a:bodyPr/>
            <a:lstStyle/>
            <a:p/>
          </p:txBody>
        </p:sp>
        <p:sp>
          <p:nvSpPr>
            <p:cNvPr id="182" name="rc181"/>
            <p:cNvSpPr/>
            <p:nvPr/>
          </p:nvSpPr>
          <p:spPr>
            <a:xfrm>
              <a:off x="11542672" y="2153563"/>
              <a:ext cx="3214267" cy="3131794"/>
            </a:xfrm>
            <a:prstGeom prst="rect">
              <a:avLst/>
            </a:prstGeom>
            <a:solidFill>
              <a:srgbClr val="FFFFFF">
                <a:alpha val="100000"/>
              </a:srgbClr>
            </a:solidFill>
          </p:spPr>
          <p:txBody>
            <a:bodyPr/>
            <a:lstStyle/>
            <a:p/>
          </p:txBody>
        </p:sp>
        <p:sp>
          <p:nvSpPr>
            <p:cNvPr id="183" name="pl182"/>
            <p:cNvSpPr/>
            <p:nvPr/>
          </p:nvSpPr>
          <p:spPr>
            <a:xfrm>
              <a:off x="11542672" y="475237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84" name="pl183"/>
            <p:cNvSpPr/>
            <p:nvPr/>
          </p:nvSpPr>
          <p:spPr>
            <a:xfrm>
              <a:off x="11542672" y="368641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85" name="pl184"/>
            <p:cNvSpPr/>
            <p:nvPr/>
          </p:nvSpPr>
          <p:spPr>
            <a:xfrm>
              <a:off x="11542672" y="262045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86" name="pl185"/>
            <p:cNvSpPr/>
            <p:nvPr/>
          </p:nvSpPr>
          <p:spPr>
            <a:xfrm>
              <a:off x="11542672"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87" name="pl186"/>
            <p:cNvSpPr/>
            <p:nvPr/>
          </p:nvSpPr>
          <p:spPr>
            <a:xfrm>
              <a:off x="11542672" y="421939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88" name="pl187"/>
            <p:cNvSpPr/>
            <p:nvPr/>
          </p:nvSpPr>
          <p:spPr>
            <a:xfrm>
              <a:off x="11542672" y="315343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89" name="rc188"/>
            <p:cNvSpPr/>
            <p:nvPr/>
          </p:nvSpPr>
          <p:spPr>
            <a:xfrm>
              <a:off x="11582191" y="4773696"/>
              <a:ext cx="237118" cy="51166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0" name="rc189"/>
            <p:cNvSpPr/>
            <p:nvPr/>
          </p:nvSpPr>
          <p:spPr>
            <a:xfrm>
              <a:off x="11582191" y="4709739"/>
              <a:ext cx="237118" cy="6395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1" name="rc190"/>
            <p:cNvSpPr/>
            <p:nvPr/>
          </p:nvSpPr>
          <p:spPr>
            <a:xfrm>
              <a:off x="11582191" y="4688419"/>
              <a:ext cx="237118" cy="2131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2" name="rc191"/>
            <p:cNvSpPr/>
            <p:nvPr/>
          </p:nvSpPr>
          <p:spPr>
            <a:xfrm>
              <a:off x="11582191" y="4645781"/>
              <a:ext cx="237118" cy="426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3" name="rc192"/>
            <p:cNvSpPr/>
            <p:nvPr/>
          </p:nvSpPr>
          <p:spPr>
            <a:xfrm>
              <a:off x="11845656" y="4858973"/>
              <a:ext cx="237118" cy="42638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4" name="rc193"/>
            <p:cNvSpPr/>
            <p:nvPr/>
          </p:nvSpPr>
          <p:spPr>
            <a:xfrm>
              <a:off x="11845656" y="4837654"/>
              <a:ext cx="237118" cy="2131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5" name="rc194"/>
            <p:cNvSpPr/>
            <p:nvPr/>
          </p:nvSpPr>
          <p:spPr>
            <a:xfrm>
              <a:off x="11845656" y="4816335"/>
              <a:ext cx="237118" cy="2131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6" name="rc195"/>
            <p:cNvSpPr/>
            <p:nvPr/>
          </p:nvSpPr>
          <p:spPr>
            <a:xfrm>
              <a:off x="11845656" y="4816335"/>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7" name="rc196"/>
            <p:cNvSpPr/>
            <p:nvPr/>
          </p:nvSpPr>
          <p:spPr>
            <a:xfrm>
              <a:off x="12109121" y="4624462"/>
              <a:ext cx="237118" cy="66089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8" name="rc197"/>
            <p:cNvSpPr/>
            <p:nvPr/>
          </p:nvSpPr>
          <p:spPr>
            <a:xfrm>
              <a:off x="12109121" y="462446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9" name="rc198"/>
            <p:cNvSpPr/>
            <p:nvPr/>
          </p:nvSpPr>
          <p:spPr>
            <a:xfrm>
              <a:off x="12109121" y="4603143"/>
              <a:ext cx="237118" cy="2131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0" name="rc199"/>
            <p:cNvSpPr/>
            <p:nvPr/>
          </p:nvSpPr>
          <p:spPr>
            <a:xfrm>
              <a:off x="12109121" y="4603143"/>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1" name="rc200"/>
            <p:cNvSpPr/>
            <p:nvPr/>
          </p:nvSpPr>
          <p:spPr>
            <a:xfrm>
              <a:off x="12372585" y="4709739"/>
              <a:ext cx="237118" cy="57561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2" name="rc201"/>
            <p:cNvSpPr/>
            <p:nvPr/>
          </p:nvSpPr>
          <p:spPr>
            <a:xfrm>
              <a:off x="12372585" y="4667100"/>
              <a:ext cx="237118" cy="4263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3" name="rc202"/>
            <p:cNvSpPr/>
            <p:nvPr/>
          </p:nvSpPr>
          <p:spPr>
            <a:xfrm>
              <a:off x="12372585" y="4603143"/>
              <a:ext cx="237118" cy="6395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4" name="rc203"/>
            <p:cNvSpPr/>
            <p:nvPr/>
          </p:nvSpPr>
          <p:spPr>
            <a:xfrm>
              <a:off x="12372585" y="4603143"/>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5" name="rc204"/>
            <p:cNvSpPr/>
            <p:nvPr/>
          </p:nvSpPr>
          <p:spPr>
            <a:xfrm>
              <a:off x="12636050" y="4411269"/>
              <a:ext cx="237118" cy="87408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6" name="rc205"/>
            <p:cNvSpPr/>
            <p:nvPr/>
          </p:nvSpPr>
          <p:spPr>
            <a:xfrm>
              <a:off x="12636050" y="441126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7" name="rc206"/>
            <p:cNvSpPr/>
            <p:nvPr/>
          </p:nvSpPr>
          <p:spPr>
            <a:xfrm>
              <a:off x="12636050" y="4368631"/>
              <a:ext cx="237118" cy="4263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8" name="rc207"/>
            <p:cNvSpPr/>
            <p:nvPr/>
          </p:nvSpPr>
          <p:spPr>
            <a:xfrm>
              <a:off x="12636050" y="4347312"/>
              <a:ext cx="237118" cy="2131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9" name="rc208"/>
            <p:cNvSpPr/>
            <p:nvPr/>
          </p:nvSpPr>
          <p:spPr>
            <a:xfrm>
              <a:off x="12899514" y="4901612"/>
              <a:ext cx="237118" cy="38374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2899514" y="490161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2899514" y="4880292"/>
              <a:ext cx="237118" cy="2131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2899514" y="4858973"/>
              <a:ext cx="237118" cy="2131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3162979" y="5200081"/>
              <a:ext cx="237118" cy="8527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3162979" y="5178762"/>
              <a:ext cx="237118" cy="2131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3162979" y="517876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3162979" y="5178762"/>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3426443" y="5178762"/>
              <a:ext cx="237118" cy="1065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3426443" y="517876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3426443" y="517876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3426443" y="5178762"/>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3689908" y="5029527"/>
              <a:ext cx="237118" cy="25583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3689908" y="5008208"/>
              <a:ext cx="237118" cy="2131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3689908" y="500820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3689908" y="4944250"/>
              <a:ext cx="237118" cy="6395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rc224"/>
            <p:cNvSpPr/>
            <p:nvPr/>
          </p:nvSpPr>
          <p:spPr>
            <a:xfrm>
              <a:off x="13953372" y="5050846"/>
              <a:ext cx="237118" cy="23451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6" name="rc225"/>
            <p:cNvSpPr/>
            <p:nvPr/>
          </p:nvSpPr>
          <p:spPr>
            <a:xfrm>
              <a:off x="13953372" y="4880292"/>
              <a:ext cx="237118" cy="17055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7" name="rc226"/>
            <p:cNvSpPr/>
            <p:nvPr/>
          </p:nvSpPr>
          <p:spPr>
            <a:xfrm>
              <a:off x="13953372" y="488029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8" name="rc227"/>
            <p:cNvSpPr/>
            <p:nvPr/>
          </p:nvSpPr>
          <p:spPr>
            <a:xfrm>
              <a:off x="13953372" y="4880292"/>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9" name="rc228"/>
            <p:cNvSpPr/>
            <p:nvPr/>
          </p:nvSpPr>
          <p:spPr>
            <a:xfrm>
              <a:off x="14216837" y="5072165"/>
              <a:ext cx="237118" cy="21319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0" name="rc229"/>
            <p:cNvSpPr/>
            <p:nvPr/>
          </p:nvSpPr>
          <p:spPr>
            <a:xfrm>
              <a:off x="14216837" y="507216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1" name="rc230"/>
            <p:cNvSpPr/>
            <p:nvPr/>
          </p:nvSpPr>
          <p:spPr>
            <a:xfrm>
              <a:off x="14216837" y="507216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2" name="rc231"/>
            <p:cNvSpPr/>
            <p:nvPr/>
          </p:nvSpPr>
          <p:spPr>
            <a:xfrm>
              <a:off x="14216837" y="5050846"/>
              <a:ext cx="237118" cy="2131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3" name="rc232"/>
            <p:cNvSpPr/>
            <p:nvPr/>
          </p:nvSpPr>
          <p:spPr>
            <a:xfrm>
              <a:off x="14480302" y="5029527"/>
              <a:ext cx="237118" cy="25583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4" name="rc233"/>
            <p:cNvSpPr/>
            <p:nvPr/>
          </p:nvSpPr>
          <p:spPr>
            <a:xfrm>
              <a:off x="14480302" y="5008208"/>
              <a:ext cx="237118" cy="2131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5" name="rc234"/>
            <p:cNvSpPr/>
            <p:nvPr/>
          </p:nvSpPr>
          <p:spPr>
            <a:xfrm>
              <a:off x="14480302" y="500820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6" name="rc235"/>
            <p:cNvSpPr/>
            <p:nvPr/>
          </p:nvSpPr>
          <p:spPr>
            <a:xfrm>
              <a:off x="14480302" y="5008208"/>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7" name="pg236"/>
            <p:cNvSpPr/>
            <p:nvPr/>
          </p:nvSpPr>
          <p:spPr>
            <a:xfrm>
              <a:off x="12297085"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38" name="tx237"/>
            <p:cNvSpPr/>
            <p:nvPr/>
          </p:nvSpPr>
          <p:spPr>
            <a:xfrm>
              <a:off x="12421968"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241 case(s)</a:t>
              </a:r>
            </a:p>
          </p:txBody>
        </p:sp>
        <p:sp>
          <p:nvSpPr>
            <p:cNvPr id="239" name="pg238"/>
            <p:cNvSpPr/>
            <p:nvPr/>
          </p:nvSpPr>
          <p:spPr>
            <a:xfrm>
              <a:off x="12495525"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40" name="tx239"/>
            <p:cNvSpPr/>
            <p:nvPr/>
          </p:nvSpPr>
          <p:spPr>
            <a:xfrm>
              <a:off x="12599594"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234 case(s)</a:t>
              </a:r>
            </a:p>
          </p:txBody>
        </p:sp>
        <p:sp>
          <p:nvSpPr>
            <p:cNvPr id="241" name="rc240"/>
            <p:cNvSpPr/>
            <p:nvPr/>
          </p:nvSpPr>
          <p:spPr>
            <a:xfrm>
              <a:off x="11542672" y="2153563"/>
              <a:ext cx="3214267" cy="3131794"/>
            </a:xfrm>
            <a:prstGeom prst="rect">
              <a:avLst/>
            </a:prstGeom>
            <a:ln w="13550" cap="rnd">
              <a:solidFill>
                <a:srgbClr val="333333">
                  <a:alpha val="100000"/>
                </a:srgbClr>
              </a:solidFill>
              <a:prstDash val="solid"/>
              <a:round/>
            </a:ln>
          </p:spPr>
          <p:txBody>
            <a:bodyPr/>
            <a:lstStyle/>
            <a:p/>
          </p:txBody>
        </p:sp>
        <p:sp>
          <p:nvSpPr>
            <p:cNvPr id="242" name="rc241"/>
            <p:cNvSpPr/>
            <p:nvPr/>
          </p:nvSpPr>
          <p:spPr>
            <a:xfrm>
              <a:off x="14756939" y="2153563"/>
              <a:ext cx="3214267" cy="3131794"/>
            </a:xfrm>
            <a:prstGeom prst="rect">
              <a:avLst/>
            </a:prstGeom>
            <a:solidFill>
              <a:srgbClr val="FFFFFF">
                <a:alpha val="100000"/>
              </a:srgbClr>
            </a:solidFill>
          </p:spPr>
          <p:txBody>
            <a:bodyPr/>
            <a:lstStyle/>
            <a:p/>
          </p:txBody>
        </p:sp>
        <p:sp>
          <p:nvSpPr>
            <p:cNvPr id="243" name="pl242"/>
            <p:cNvSpPr/>
            <p:nvPr/>
          </p:nvSpPr>
          <p:spPr>
            <a:xfrm>
              <a:off x="14756939" y="475237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44" name="pl243"/>
            <p:cNvSpPr/>
            <p:nvPr/>
          </p:nvSpPr>
          <p:spPr>
            <a:xfrm>
              <a:off x="14756939" y="368641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45" name="pl244"/>
            <p:cNvSpPr/>
            <p:nvPr/>
          </p:nvSpPr>
          <p:spPr>
            <a:xfrm>
              <a:off x="14756939" y="262045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46" name="pl245"/>
            <p:cNvSpPr/>
            <p:nvPr/>
          </p:nvSpPr>
          <p:spPr>
            <a:xfrm>
              <a:off x="1475693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47" name="pl246"/>
            <p:cNvSpPr/>
            <p:nvPr/>
          </p:nvSpPr>
          <p:spPr>
            <a:xfrm>
              <a:off x="14756939" y="421939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48" name="pl247"/>
            <p:cNvSpPr/>
            <p:nvPr/>
          </p:nvSpPr>
          <p:spPr>
            <a:xfrm>
              <a:off x="14756939" y="315343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49" name="rc248"/>
            <p:cNvSpPr/>
            <p:nvPr/>
          </p:nvSpPr>
          <p:spPr>
            <a:xfrm>
              <a:off x="14796459" y="5008208"/>
              <a:ext cx="237118" cy="27714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0" name="rc249"/>
            <p:cNvSpPr/>
            <p:nvPr/>
          </p:nvSpPr>
          <p:spPr>
            <a:xfrm>
              <a:off x="14796459" y="500820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1" name="rc250"/>
            <p:cNvSpPr/>
            <p:nvPr/>
          </p:nvSpPr>
          <p:spPr>
            <a:xfrm>
              <a:off x="14796459" y="500820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2" name="rc251"/>
            <p:cNvSpPr/>
            <p:nvPr/>
          </p:nvSpPr>
          <p:spPr>
            <a:xfrm>
              <a:off x="14796459" y="5008208"/>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3" name="rc252"/>
            <p:cNvSpPr/>
            <p:nvPr/>
          </p:nvSpPr>
          <p:spPr>
            <a:xfrm>
              <a:off x="15059924" y="5221400"/>
              <a:ext cx="237118" cy="6395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4" name="rc253"/>
            <p:cNvSpPr/>
            <p:nvPr/>
          </p:nvSpPr>
          <p:spPr>
            <a:xfrm>
              <a:off x="15059924" y="522140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5" name="rc254"/>
            <p:cNvSpPr/>
            <p:nvPr/>
          </p:nvSpPr>
          <p:spPr>
            <a:xfrm>
              <a:off x="15059924" y="522140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6" name="rc255"/>
            <p:cNvSpPr/>
            <p:nvPr/>
          </p:nvSpPr>
          <p:spPr>
            <a:xfrm>
              <a:off x="15059924" y="5200081"/>
              <a:ext cx="237118" cy="2131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7" name="rc256"/>
            <p:cNvSpPr/>
            <p:nvPr/>
          </p:nvSpPr>
          <p:spPr>
            <a:xfrm>
              <a:off x="15323388" y="4922931"/>
              <a:ext cx="237118" cy="36242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8" name="rc257"/>
            <p:cNvSpPr/>
            <p:nvPr/>
          </p:nvSpPr>
          <p:spPr>
            <a:xfrm>
              <a:off x="15323388" y="492293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9" name="rc258"/>
            <p:cNvSpPr/>
            <p:nvPr/>
          </p:nvSpPr>
          <p:spPr>
            <a:xfrm>
              <a:off x="15323388" y="4901612"/>
              <a:ext cx="237118" cy="2131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0" name="rc259"/>
            <p:cNvSpPr/>
            <p:nvPr/>
          </p:nvSpPr>
          <p:spPr>
            <a:xfrm>
              <a:off x="15323388" y="4901612"/>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1" name="rc260"/>
            <p:cNvSpPr/>
            <p:nvPr/>
          </p:nvSpPr>
          <p:spPr>
            <a:xfrm>
              <a:off x="15586853" y="5050846"/>
              <a:ext cx="237118" cy="23451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2" name="rc261"/>
            <p:cNvSpPr/>
            <p:nvPr/>
          </p:nvSpPr>
          <p:spPr>
            <a:xfrm>
              <a:off x="15586853" y="505084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3" name="rc262"/>
            <p:cNvSpPr/>
            <p:nvPr/>
          </p:nvSpPr>
          <p:spPr>
            <a:xfrm>
              <a:off x="15586853" y="5029527"/>
              <a:ext cx="237118" cy="2131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4" name="rc263"/>
            <p:cNvSpPr/>
            <p:nvPr/>
          </p:nvSpPr>
          <p:spPr>
            <a:xfrm>
              <a:off x="15586853" y="5029527"/>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5" name="rc264"/>
            <p:cNvSpPr/>
            <p:nvPr/>
          </p:nvSpPr>
          <p:spPr>
            <a:xfrm>
              <a:off x="15850317" y="5221400"/>
              <a:ext cx="237118" cy="6395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6" name="rc265"/>
            <p:cNvSpPr/>
            <p:nvPr/>
          </p:nvSpPr>
          <p:spPr>
            <a:xfrm>
              <a:off x="15850317" y="522140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7" name="rc266"/>
            <p:cNvSpPr/>
            <p:nvPr/>
          </p:nvSpPr>
          <p:spPr>
            <a:xfrm>
              <a:off x="15850317" y="522140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8" name="rc267"/>
            <p:cNvSpPr/>
            <p:nvPr/>
          </p:nvSpPr>
          <p:spPr>
            <a:xfrm>
              <a:off x="15850317" y="5221400"/>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9" name="pg268"/>
            <p:cNvSpPr/>
            <p:nvPr/>
          </p:nvSpPr>
          <p:spPr>
            <a:xfrm>
              <a:off x="15535490" y="2153563"/>
              <a:ext cx="1657166" cy="373922"/>
            </a:xfrm>
            <a:custGeom>
              <a:avLst/>
              <a:pathLst>
                <a:path w="1657166" h="373922">
                  <a:moveTo>
                    <a:pt x="31220" y="373922"/>
                  </a:moveTo>
                  <a:lnTo>
                    <a:pt x="1625946" y="373922"/>
                  </a:lnTo>
                  <a:lnTo>
                    <a:pt x="1624689" y="373897"/>
                  </a:lnTo>
                  <a:lnTo>
                    <a:pt x="1629709" y="373695"/>
                  </a:lnTo>
                  <a:lnTo>
                    <a:pt x="1634632" y="372690"/>
                  </a:lnTo>
                  <a:lnTo>
                    <a:pt x="1639330" y="370908"/>
                  </a:lnTo>
                  <a:lnTo>
                    <a:pt x="1643681" y="368396"/>
                  </a:lnTo>
                  <a:lnTo>
                    <a:pt x="1647573" y="365218"/>
                  </a:lnTo>
                  <a:lnTo>
                    <a:pt x="1650905" y="361457"/>
                  </a:lnTo>
                  <a:lnTo>
                    <a:pt x="1653590" y="357211"/>
                  </a:lnTo>
                  <a:lnTo>
                    <a:pt x="1655560" y="352588"/>
                  </a:lnTo>
                  <a:lnTo>
                    <a:pt x="1656762" y="347710"/>
                  </a:lnTo>
                  <a:lnTo>
                    <a:pt x="1657166" y="342702"/>
                  </a:lnTo>
                  <a:lnTo>
                    <a:pt x="1657166" y="31220"/>
                  </a:lnTo>
                  <a:lnTo>
                    <a:pt x="1656762" y="26212"/>
                  </a:lnTo>
                  <a:lnTo>
                    <a:pt x="1655560" y="21334"/>
                  </a:lnTo>
                  <a:lnTo>
                    <a:pt x="1653590" y="16711"/>
                  </a:lnTo>
                  <a:lnTo>
                    <a:pt x="1650905" y="12465"/>
                  </a:lnTo>
                  <a:lnTo>
                    <a:pt x="1647573" y="8704"/>
                  </a:lnTo>
                  <a:lnTo>
                    <a:pt x="1643681" y="5526"/>
                  </a:lnTo>
                  <a:lnTo>
                    <a:pt x="1639330" y="3014"/>
                  </a:lnTo>
                  <a:lnTo>
                    <a:pt x="1634632" y="1232"/>
                  </a:lnTo>
                  <a:lnTo>
                    <a:pt x="1629709" y="227"/>
                  </a:lnTo>
                  <a:lnTo>
                    <a:pt x="162594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70" name="tx269"/>
            <p:cNvSpPr/>
            <p:nvPr/>
          </p:nvSpPr>
          <p:spPr>
            <a:xfrm>
              <a:off x="15660372" y="2239827"/>
              <a:ext cx="1407401"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49 case(s)</a:t>
              </a:r>
            </a:p>
          </p:txBody>
        </p:sp>
        <p:sp>
          <p:nvSpPr>
            <p:cNvPr id="271" name="pg270"/>
            <p:cNvSpPr/>
            <p:nvPr/>
          </p:nvSpPr>
          <p:spPr>
            <a:xfrm>
              <a:off x="16260004"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72" name="rc271"/>
            <p:cNvSpPr/>
            <p:nvPr/>
          </p:nvSpPr>
          <p:spPr>
            <a:xfrm>
              <a:off x="14756939" y="2153563"/>
              <a:ext cx="3214267" cy="3131794"/>
            </a:xfrm>
            <a:prstGeom prst="rect">
              <a:avLst/>
            </a:prstGeom>
            <a:ln w="13550" cap="rnd">
              <a:solidFill>
                <a:srgbClr val="333333">
                  <a:alpha val="100000"/>
                </a:srgbClr>
              </a:solidFill>
              <a:prstDash val="solid"/>
              <a:round/>
            </a:ln>
          </p:spPr>
          <p:txBody>
            <a:bodyPr/>
            <a:lstStyle/>
            <a:p/>
          </p:txBody>
        </p:sp>
        <p:sp>
          <p:nvSpPr>
            <p:cNvPr id="273" name="tx272"/>
            <p:cNvSpPr/>
            <p:nvPr/>
          </p:nvSpPr>
          <p:spPr>
            <a:xfrm>
              <a:off x="322447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74" name="tx273"/>
            <p:cNvSpPr/>
            <p:nvPr/>
          </p:nvSpPr>
          <p:spPr>
            <a:xfrm>
              <a:off x="64387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75" name="tx274"/>
            <p:cNvSpPr/>
            <p:nvPr/>
          </p:nvSpPr>
          <p:spPr>
            <a:xfrm>
              <a:off x="96530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76" name="tx275"/>
            <p:cNvSpPr/>
            <p:nvPr/>
          </p:nvSpPr>
          <p:spPr>
            <a:xfrm>
              <a:off x="128672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77" name="tx276"/>
            <p:cNvSpPr/>
            <p:nvPr/>
          </p:nvSpPr>
          <p:spPr>
            <a:xfrm>
              <a:off x="1608154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78" name="pl277"/>
            <p:cNvSpPr/>
            <p:nvPr/>
          </p:nvSpPr>
          <p:spPr>
            <a:xfrm>
              <a:off x="20579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9" name="pl278"/>
            <p:cNvSpPr/>
            <p:nvPr/>
          </p:nvSpPr>
          <p:spPr>
            <a:xfrm>
              <a:off x="2321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0" name="pl279"/>
            <p:cNvSpPr/>
            <p:nvPr/>
          </p:nvSpPr>
          <p:spPr>
            <a:xfrm>
              <a:off x="2584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1" name="pl280"/>
            <p:cNvSpPr/>
            <p:nvPr/>
          </p:nvSpPr>
          <p:spPr>
            <a:xfrm>
              <a:off x="2848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2" name="pl281"/>
            <p:cNvSpPr/>
            <p:nvPr/>
          </p:nvSpPr>
          <p:spPr>
            <a:xfrm>
              <a:off x="3111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3" name="pl282"/>
            <p:cNvSpPr/>
            <p:nvPr/>
          </p:nvSpPr>
          <p:spPr>
            <a:xfrm>
              <a:off x="3375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4" name="pl283"/>
            <p:cNvSpPr/>
            <p:nvPr/>
          </p:nvSpPr>
          <p:spPr>
            <a:xfrm>
              <a:off x="3638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5" name="pl284"/>
            <p:cNvSpPr/>
            <p:nvPr/>
          </p:nvSpPr>
          <p:spPr>
            <a:xfrm>
              <a:off x="3902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6" name="pl285"/>
            <p:cNvSpPr/>
            <p:nvPr/>
          </p:nvSpPr>
          <p:spPr>
            <a:xfrm>
              <a:off x="4165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7" name="pl286"/>
            <p:cNvSpPr/>
            <p:nvPr/>
          </p:nvSpPr>
          <p:spPr>
            <a:xfrm>
              <a:off x="4429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8" name="pl287"/>
            <p:cNvSpPr/>
            <p:nvPr/>
          </p:nvSpPr>
          <p:spPr>
            <a:xfrm>
              <a:off x="4692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9" name="pl288"/>
            <p:cNvSpPr/>
            <p:nvPr/>
          </p:nvSpPr>
          <p:spPr>
            <a:xfrm>
              <a:off x="4956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0" name="tx289"/>
            <p:cNvSpPr/>
            <p:nvPr/>
          </p:nvSpPr>
          <p:spPr>
            <a:xfrm rot="-5400000">
              <a:off x="197716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91" name="tx290"/>
            <p:cNvSpPr/>
            <p:nvPr/>
          </p:nvSpPr>
          <p:spPr>
            <a:xfrm rot="-5400000">
              <a:off x="22308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92" name="tx291"/>
            <p:cNvSpPr/>
            <p:nvPr/>
          </p:nvSpPr>
          <p:spPr>
            <a:xfrm rot="-5400000">
              <a:off x="249437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93" name="tx292"/>
            <p:cNvSpPr/>
            <p:nvPr/>
          </p:nvSpPr>
          <p:spPr>
            <a:xfrm rot="-5400000">
              <a:off x="27559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94" name="tx293"/>
            <p:cNvSpPr/>
            <p:nvPr/>
          </p:nvSpPr>
          <p:spPr>
            <a:xfrm rot="-5400000">
              <a:off x="298878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95" name="tx294"/>
            <p:cNvSpPr/>
            <p:nvPr/>
          </p:nvSpPr>
          <p:spPr>
            <a:xfrm rot="-5400000">
              <a:off x="32944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96" name="tx295"/>
            <p:cNvSpPr/>
            <p:nvPr/>
          </p:nvSpPr>
          <p:spPr>
            <a:xfrm rot="-5400000">
              <a:off x="358764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97" name="tx296"/>
            <p:cNvSpPr/>
            <p:nvPr/>
          </p:nvSpPr>
          <p:spPr>
            <a:xfrm rot="-5400000">
              <a:off x="378894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98" name="tx297"/>
            <p:cNvSpPr/>
            <p:nvPr/>
          </p:nvSpPr>
          <p:spPr>
            <a:xfrm rot="-5400000">
              <a:off x="405236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99" name="tx298"/>
            <p:cNvSpPr/>
            <p:nvPr/>
          </p:nvSpPr>
          <p:spPr>
            <a:xfrm rot="-5400000">
              <a:off x="43522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00" name="tx299"/>
            <p:cNvSpPr/>
            <p:nvPr/>
          </p:nvSpPr>
          <p:spPr>
            <a:xfrm rot="-5400000">
              <a:off x="4597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01" name="tx300"/>
            <p:cNvSpPr/>
            <p:nvPr/>
          </p:nvSpPr>
          <p:spPr>
            <a:xfrm rot="-5400000">
              <a:off x="4860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02" name="pl301"/>
            <p:cNvSpPr/>
            <p:nvPr/>
          </p:nvSpPr>
          <p:spPr>
            <a:xfrm>
              <a:off x="5272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pl302"/>
            <p:cNvSpPr/>
            <p:nvPr/>
          </p:nvSpPr>
          <p:spPr>
            <a:xfrm>
              <a:off x="5535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pl303"/>
            <p:cNvSpPr/>
            <p:nvPr/>
          </p:nvSpPr>
          <p:spPr>
            <a:xfrm>
              <a:off x="5799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6062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pl305"/>
            <p:cNvSpPr/>
            <p:nvPr/>
          </p:nvSpPr>
          <p:spPr>
            <a:xfrm>
              <a:off x="6326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6589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6853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308"/>
            <p:cNvSpPr/>
            <p:nvPr/>
          </p:nvSpPr>
          <p:spPr>
            <a:xfrm>
              <a:off x="7116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309"/>
            <p:cNvSpPr/>
            <p:nvPr/>
          </p:nvSpPr>
          <p:spPr>
            <a:xfrm>
              <a:off x="73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7643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7906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8170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tx313"/>
            <p:cNvSpPr/>
            <p:nvPr/>
          </p:nvSpPr>
          <p:spPr>
            <a:xfrm rot="-5400000">
              <a:off x="519143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15" name="tx314"/>
            <p:cNvSpPr/>
            <p:nvPr/>
          </p:nvSpPr>
          <p:spPr>
            <a:xfrm rot="-5400000">
              <a:off x="544508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16" name="tx315"/>
            <p:cNvSpPr/>
            <p:nvPr/>
          </p:nvSpPr>
          <p:spPr>
            <a:xfrm rot="-5400000">
              <a:off x="57086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17" name="tx316"/>
            <p:cNvSpPr/>
            <p:nvPr/>
          </p:nvSpPr>
          <p:spPr>
            <a:xfrm rot="-5400000">
              <a:off x="597023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18" name="tx317"/>
            <p:cNvSpPr/>
            <p:nvPr/>
          </p:nvSpPr>
          <p:spPr>
            <a:xfrm rot="-5400000">
              <a:off x="620305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19" name="tx318"/>
            <p:cNvSpPr/>
            <p:nvPr/>
          </p:nvSpPr>
          <p:spPr>
            <a:xfrm rot="-5400000">
              <a:off x="650875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20" name="tx319"/>
            <p:cNvSpPr/>
            <p:nvPr/>
          </p:nvSpPr>
          <p:spPr>
            <a:xfrm rot="-5400000">
              <a:off x="680191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21" name="tx320"/>
            <p:cNvSpPr/>
            <p:nvPr/>
          </p:nvSpPr>
          <p:spPr>
            <a:xfrm rot="-5400000">
              <a:off x="70032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22" name="tx321"/>
            <p:cNvSpPr/>
            <p:nvPr/>
          </p:nvSpPr>
          <p:spPr>
            <a:xfrm rot="-5400000">
              <a:off x="72666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23" name="tx322"/>
            <p:cNvSpPr/>
            <p:nvPr/>
          </p:nvSpPr>
          <p:spPr>
            <a:xfrm rot="-5400000">
              <a:off x="75665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24" name="tx323"/>
            <p:cNvSpPr/>
            <p:nvPr/>
          </p:nvSpPr>
          <p:spPr>
            <a:xfrm rot="-5400000">
              <a:off x="7811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25" name="tx324"/>
            <p:cNvSpPr/>
            <p:nvPr/>
          </p:nvSpPr>
          <p:spPr>
            <a:xfrm rot="-5400000">
              <a:off x="80748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26" name="pl325"/>
            <p:cNvSpPr/>
            <p:nvPr/>
          </p:nvSpPr>
          <p:spPr>
            <a:xfrm>
              <a:off x="8486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pl326"/>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327"/>
            <p:cNvSpPr/>
            <p:nvPr/>
          </p:nvSpPr>
          <p:spPr>
            <a:xfrm>
              <a:off x="90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28"/>
            <p:cNvSpPr/>
            <p:nvPr/>
          </p:nvSpPr>
          <p:spPr>
            <a:xfrm>
              <a:off x="9276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329"/>
            <p:cNvSpPr/>
            <p:nvPr/>
          </p:nvSpPr>
          <p:spPr>
            <a:xfrm>
              <a:off x="9540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30"/>
            <p:cNvSpPr/>
            <p:nvPr/>
          </p:nvSpPr>
          <p:spPr>
            <a:xfrm>
              <a:off x="9803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31"/>
            <p:cNvSpPr/>
            <p:nvPr/>
          </p:nvSpPr>
          <p:spPr>
            <a:xfrm>
              <a:off x="10067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332"/>
            <p:cNvSpPr/>
            <p:nvPr/>
          </p:nvSpPr>
          <p:spPr>
            <a:xfrm>
              <a:off x="10330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pl333"/>
            <p:cNvSpPr/>
            <p:nvPr/>
          </p:nvSpPr>
          <p:spPr>
            <a:xfrm>
              <a:off x="10594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334"/>
            <p:cNvSpPr/>
            <p:nvPr/>
          </p:nvSpPr>
          <p:spPr>
            <a:xfrm>
              <a:off x="10857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11384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tx337"/>
            <p:cNvSpPr/>
            <p:nvPr/>
          </p:nvSpPr>
          <p:spPr>
            <a:xfrm rot="-5400000">
              <a:off x="8405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39" name="tx338"/>
            <p:cNvSpPr/>
            <p:nvPr/>
          </p:nvSpPr>
          <p:spPr>
            <a:xfrm rot="-5400000">
              <a:off x="865935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40" name="tx339"/>
            <p:cNvSpPr/>
            <p:nvPr/>
          </p:nvSpPr>
          <p:spPr>
            <a:xfrm rot="-5400000">
              <a:off x="892290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41" name="tx340"/>
            <p:cNvSpPr/>
            <p:nvPr/>
          </p:nvSpPr>
          <p:spPr>
            <a:xfrm rot="-5400000">
              <a:off x="9184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42" name="tx341"/>
            <p:cNvSpPr/>
            <p:nvPr/>
          </p:nvSpPr>
          <p:spPr>
            <a:xfrm rot="-5400000">
              <a:off x="941732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43" name="tx342"/>
            <p:cNvSpPr/>
            <p:nvPr/>
          </p:nvSpPr>
          <p:spPr>
            <a:xfrm rot="-5400000">
              <a:off x="9723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44" name="tx343"/>
            <p:cNvSpPr/>
            <p:nvPr/>
          </p:nvSpPr>
          <p:spPr>
            <a:xfrm rot="-5400000">
              <a:off x="1001617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45" name="tx344"/>
            <p:cNvSpPr/>
            <p:nvPr/>
          </p:nvSpPr>
          <p:spPr>
            <a:xfrm rot="-5400000">
              <a:off x="1021748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46" name="tx345"/>
            <p:cNvSpPr/>
            <p:nvPr/>
          </p:nvSpPr>
          <p:spPr>
            <a:xfrm rot="-5400000">
              <a:off x="1048090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47" name="tx346"/>
            <p:cNvSpPr/>
            <p:nvPr/>
          </p:nvSpPr>
          <p:spPr>
            <a:xfrm rot="-5400000">
              <a:off x="1078078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48" name="tx347"/>
            <p:cNvSpPr/>
            <p:nvPr/>
          </p:nvSpPr>
          <p:spPr>
            <a:xfrm rot="-5400000">
              <a:off x="11025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49" name="tx348"/>
            <p:cNvSpPr/>
            <p:nvPr/>
          </p:nvSpPr>
          <p:spPr>
            <a:xfrm rot="-5400000">
              <a:off x="11289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50" name="pl349"/>
            <p:cNvSpPr/>
            <p:nvPr/>
          </p:nvSpPr>
          <p:spPr>
            <a:xfrm>
              <a:off x="1170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pl350"/>
            <p:cNvSpPr/>
            <p:nvPr/>
          </p:nvSpPr>
          <p:spPr>
            <a:xfrm>
              <a:off x="11964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pl351"/>
            <p:cNvSpPr/>
            <p:nvPr/>
          </p:nvSpPr>
          <p:spPr>
            <a:xfrm>
              <a:off x="12227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pl352"/>
            <p:cNvSpPr/>
            <p:nvPr/>
          </p:nvSpPr>
          <p:spPr>
            <a:xfrm>
              <a:off x="12491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4" name="pl353"/>
            <p:cNvSpPr/>
            <p:nvPr/>
          </p:nvSpPr>
          <p:spPr>
            <a:xfrm>
              <a:off x="12754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5" name="pl354"/>
            <p:cNvSpPr/>
            <p:nvPr/>
          </p:nvSpPr>
          <p:spPr>
            <a:xfrm>
              <a:off x="13018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6" name="pl355"/>
            <p:cNvSpPr/>
            <p:nvPr/>
          </p:nvSpPr>
          <p:spPr>
            <a:xfrm>
              <a:off x="1328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7" name="pl356"/>
            <p:cNvSpPr/>
            <p:nvPr/>
          </p:nvSpPr>
          <p:spPr>
            <a:xfrm>
              <a:off x="13545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8" name="pl357"/>
            <p:cNvSpPr/>
            <p:nvPr/>
          </p:nvSpPr>
          <p:spPr>
            <a:xfrm>
              <a:off x="13808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9" name="pl358"/>
            <p:cNvSpPr/>
            <p:nvPr/>
          </p:nvSpPr>
          <p:spPr>
            <a:xfrm>
              <a:off x="14071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pl359"/>
            <p:cNvSpPr/>
            <p:nvPr/>
          </p:nvSpPr>
          <p:spPr>
            <a:xfrm>
              <a:off x="14335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360"/>
            <p:cNvSpPr/>
            <p:nvPr/>
          </p:nvSpPr>
          <p:spPr>
            <a:xfrm>
              <a:off x="14598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tx361"/>
            <p:cNvSpPr/>
            <p:nvPr/>
          </p:nvSpPr>
          <p:spPr>
            <a:xfrm rot="-5400000">
              <a:off x="116199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63" name="tx362"/>
            <p:cNvSpPr/>
            <p:nvPr/>
          </p:nvSpPr>
          <p:spPr>
            <a:xfrm rot="-5400000">
              <a:off x="1187362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64" name="tx363"/>
            <p:cNvSpPr/>
            <p:nvPr/>
          </p:nvSpPr>
          <p:spPr>
            <a:xfrm rot="-5400000">
              <a:off x="1213717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65" name="tx364"/>
            <p:cNvSpPr/>
            <p:nvPr/>
          </p:nvSpPr>
          <p:spPr>
            <a:xfrm rot="-5400000">
              <a:off x="1239877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66" name="tx365"/>
            <p:cNvSpPr/>
            <p:nvPr/>
          </p:nvSpPr>
          <p:spPr>
            <a:xfrm rot="-5400000">
              <a:off x="1263159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67" name="tx366"/>
            <p:cNvSpPr/>
            <p:nvPr/>
          </p:nvSpPr>
          <p:spPr>
            <a:xfrm rot="-5400000">
              <a:off x="129372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68" name="tx367"/>
            <p:cNvSpPr/>
            <p:nvPr/>
          </p:nvSpPr>
          <p:spPr>
            <a:xfrm rot="-5400000">
              <a:off x="1323044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69" name="tx368"/>
            <p:cNvSpPr/>
            <p:nvPr/>
          </p:nvSpPr>
          <p:spPr>
            <a:xfrm rot="-5400000">
              <a:off x="134317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70" name="tx369"/>
            <p:cNvSpPr/>
            <p:nvPr/>
          </p:nvSpPr>
          <p:spPr>
            <a:xfrm rot="-5400000">
              <a:off x="1369517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71" name="tx370"/>
            <p:cNvSpPr/>
            <p:nvPr/>
          </p:nvSpPr>
          <p:spPr>
            <a:xfrm rot="-5400000">
              <a:off x="1399505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72" name="tx371"/>
            <p:cNvSpPr/>
            <p:nvPr/>
          </p:nvSpPr>
          <p:spPr>
            <a:xfrm rot="-5400000">
              <a:off x="142398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73" name="tx372"/>
            <p:cNvSpPr/>
            <p:nvPr/>
          </p:nvSpPr>
          <p:spPr>
            <a:xfrm rot="-5400000">
              <a:off x="14503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74" name="pl373"/>
            <p:cNvSpPr/>
            <p:nvPr/>
          </p:nvSpPr>
          <p:spPr>
            <a:xfrm>
              <a:off x="14915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5" name="pl374"/>
            <p:cNvSpPr/>
            <p:nvPr/>
          </p:nvSpPr>
          <p:spPr>
            <a:xfrm>
              <a:off x="15178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6" name="pl375"/>
            <p:cNvSpPr/>
            <p:nvPr/>
          </p:nvSpPr>
          <p:spPr>
            <a:xfrm>
              <a:off x="15441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7" name="pl376"/>
            <p:cNvSpPr/>
            <p:nvPr/>
          </p:nvSpPr>
          <p:spPr>
            <a:xfrm>
              <a:off x="15705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8" name="pl377"/>
            <p:cNvSpPr/>
            <p:nvPr/>
          </p:nvSpPr>
          <p:spPr>
            <a:xfrm>
              <a:off x="159688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9" name="pl378"/>
            <p:cNvSpPr/>
            <p:nvPr/>
          </p:nvSpPr>
          <p:spPr>
            <a:xfrm>
              <a:off x="16232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0" name="pl379"/>
            <p:cNvSpPr/>
            <p:nvPr/>
          </p:nvSpPr>
          <p:spPr>
            <a:xfrm>
              <a:off x="16495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1" name="pl380"/>
            <p:cNvSpPr/>
            <p:nvPr/>
          </p:nvSpPr>
          <p:spPr>
            <a:xfrm>
              <a:off x="16759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2" name="pl381"/>
            <p:cNvSpPr/>
            <p:nvPr/>
          </p:nvSpPr>
          <p:spPr>
            <a:xfrm>
              <a:off x="17022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3" name="pl382"/>
            <p:cNvSpPr/>
            <p:nvPr/>
          </p:nvSpPr>
          <p:spPr>
            <a:xfrm>
              <a:off x="17286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4" name="pl383"/>
            <p:cNvSpPr/>
            <p:nvPr/>
          </p:nvSpPr>
          <p:spPr>
            <a:xfrm>
              <a:off x="17549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5" name="pl384"/>
            <p:cNvSpPr/>
            <p:nvPr/>
          </p:nvSpPr>
          <p:spPr>
            <a:xfrm>
              <a:off x="178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6" name="tx385"/>
            <p:cNvSpPr/>
            <p:nvPr/>
          </p:nvSpPr>
          <p:spPr>
            <a:xfrm rot="-5400000">
              <a:off x="148342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87" name="tx386"/>
            <p:cNvSpPr/>
            <p:nvPr/>
          </p:nvSpPr>
          <p:spPr>
            <a:xfrm rot="-5400000">
              <a:off x="150878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88" name="tx387"/>
            <p:cNvSpPr/>
            <p:nvPr/>
          </p:nvSpPr>
          <p:spPr>
            <a:xfrm rot="-5400000">
              <a:off x="153514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89" name="tx388"/>
            <p:cNvSpPr/>
            <p:nvPr/>
          </p:nvSpPr>
          <p:spPr>
            <a:xfrm rot="-5400000">
              <a:off x="1561303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90" name="tx389"/>
            <p:cNvSpPr/>
            <p:nvPr/>
          </p:nvSpPr>
          <p:spPr>
            <a:xfrm rot="-5400000">
              <a:off x="1584585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91" name="tx390"/>
            <p:cNvSpPr/>
            <p:nvPr/>
          </p:nvSpPr>
          <p:spPr>
            <a:xfrm rot="-5400000">
              <a:off x="1615155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92" name="tx391"/>
            <p:cNvSpPr/>
            <p:nvPr/>
          </p:nvSpPr>
          <p:spPr>
            <a:xfrm rot="-5400000">
              <a:off x="1644471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93" name="tx392"/>
            <p:cNvSpPr/>
            <p:nvPr/>
          </p:nvSpPr>
          <p:spPr>
            <a:xfrm rot="-5400000">
              <a:off x="1664601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94" name="tx393"/>
            <p:cNvSpPr/>
            <p:nvPr/>
          </p:nvSpPr>
          <p:spPr>
            <a:xfrm rot="-5400000">
              <a:off x="169094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95" name="tx394"/>
            <p:cNvSpPr/>
            <p:nvPr/>
          </p:nvSpPr>
          <p:spPr>
            <a:xfrm rot="-5400000">
              <a:off x="1720932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96" name="tx395"/>
            <p:cNvSpPr/>
            <p:nvPr/>
          </p:nvSpPr>
          <p:spPr>
            <a:xfrm rot="-5400000">
              <a:off x="17454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97" name="tx396"/>
            <p:cNvSpPr/>
            <p:nvPr/>
          </p:nvSpPr>
          <p:spPr>
            <a:xfrm rot="-5400000">
              <a:off x="17717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98" name="tx397"/>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399" name="tx398"/>
            <p:cNvSpPr/>
            <p:nvPr/>
          </p:nvSpPr>
          <p:spPr>
            <a:xfrm>
              <a:off x="1294238" y="4134118"/>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50</a:t>
              </a:r>
            </a:p>
          </p:txBody>
        </p:sp>
        <p:sp>
          <p:nvSpPr>
            <p:cNvPr id="400" name="tx399"/>
            <p:cNvSpPr/>
            <p:nvPr/>
          </p:nvSpPr>
          <p:spPr>
            <a:xfrm>
              <a:off x="1230614" y="3068157"/>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a:t>
              </a:r>
            </a:p>
          </p:txBody>
        </p:sp>
        <p:sp>
          <p:nvSpPr>
            <p:cNvPr id="401" name="pl400"/>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2" name="pl401"/>
            <p:cNvSpPr/>
            <p:nvPr/>
          </p:nvSpPr>
          <p:spPr>
            <a:xfrm>
              <a:off x="1865074" y="421939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3" name="pl402"/>
            <p:cNvSpPr/>
            <p:nvPr/>
          </p:nvSpPr>
          <p:spPr>
            <a:xfrm>
              <a:off x="1865074" y="315343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4" name="tx403"/>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05" name="rc404"/>
            <p:cNvSpPr/>
            <p:nvPr/>
          </p:nvSpPr>
          <p:spPr>
            <a:xfrm>
              <a:off x="18110385" y="2153563"/>
              <a:ext cx="1753945" cy="1236458"/>
            </a:xfrm>
            <a:prstGeom prst="rect">
              <a:avLst/>
            </a:prstGeom>
            <a:solidFill>
              <a:srgbClr val="FFFFFF">
                <a:alpha val="100000"/>
              </a:srgbClr>
            </a:solidFill>
          </p:spPr>
          <p:txBody>
            <a:bodyPr/>
            <a:lstStyle/>
            <a:p/>
          </p:txBody>
        </p:sp>
        <p:sp>
          <p:nvSpPr>
            <p:cNvPr id="406" name="rc405"/>
            <p:cNvSpPr/>
            <p:nvPr/>
          </p:nvSpPr>
          <p:spPr>
            <a:xfrm>
              <a:off x="18179974" y="2223153"/>
              <a:ext cx="274319" cy="274319"/>
            </a:xfrm>
            <a:prstGeom prst="rect">
              <a:avLst/>
            </a:prstGeom>
            <a:solidFill>
              <a:srgbClr val="FFFFFF">
                <a:alpha val="100000"/>
              </a:srgbClr>
            </a:solidFill>
          </p:spPr>
          <p:txBody>
            <a:bodyPr/>
            <a:lstStyle/>
            <a:p/>
          </p:txBody>
        </p:sp>
        <p:sp>
          <p:nvSpPr>
            <p:cNvPr id="407" name="rc406"/>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08" name="rc407"/>
            <p:cNvSpPr/>
            <p:nvPr/>
          </p:nvSpPr>
          <p:spPr>
            <a:xfrm>
              <a:off x="18179974" y="2497473"/>
              <a:ext cx="274319" cy="274319"/>
            </a:xfrm>
            <a:prstGeom prst="rect">
              <a:avLst/>
            </a:prstGeom>
            <a:solidFill>
              <a:srgbClr val="FFFFFF">
                <a:alpha val="100000"/>
              </a:srgbClr>
            </a:solidFill>
          </p:spPr>
          <p:txBody>
            <a:bodyPr/>
            <a:lstStyle/>
            <a:p/>
          </p:txBody>
        </p:sp>
        <p:sp>
          <p:nvSpPr>
            <p:cNvPr id="409" name="rc408"/>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10" name="rc409"/>
            <p:cNvSpPr/>
            <p:nvPr/>
          </p:nvSpPr>
          <p:spPr>
            <a:xfrm>
              <a:off x="18179974" y="2771793"/>
              <a:ext cx="274319" cy="274319"/>
            </a:xfrm>
            <a:prstGeom prst="rect">
              <a:avLst/>
            </a:prstGeom>
            <a:solidFill>
              <a:srgbClr val="FFFFFF">
                <a:alpha val="100000"/>
              </a:srgbClr>
            </a:solidFill>
          </p:spPr>
          <p:txBody>
            <a:bodyPr/>
            <a:lstStyle/>
            <a:p/>
          </p:txBody>
        </p:sp>
        <p:sp>
          <p:nvSpPr>
            <p:cNvPr id="411" name="rc410"/>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12" name="rc411"/>
            <p:cNvSpPr/>
            <p:nvPr/>
          </p:nvSpPr>
          <p:spPr>
            <a:xfrm>
              <a:off x="18179974" y="3046113"/>
              <a:ext cx="274319" cy="274319"/>
            </a:xfrm>
            <a:prstGeom prst="rect">
              <a:avLst/>
            </a:prstGeom>
            <a:solidFill>
              <a:srgbClr val="FFFFFF">
                <a:alpha val="100000"/>
              </a:srgbClr>
            </a:solidFill>
          </p:spPr>
          <p:txBody>
            <a:bodyPr/>
            <a:lstStyle/>
            <a:p/>
          </p:txBody>
        </p:sp>
        <p:sp>
          <p:nvSpPr>
            <p:cNvPr id="413" name="rc412"/>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14" name="tx413"/>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15" name="tx414"/>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16" name="tx415"/>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17" name="tx416"/>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18" name=""/>
          <p:cNvGrpSpPr/>
          <p:nvPr/>
        </p:nvGrpSpPr>
        <p:grpSpPr>
          <a:xfrm>
            <a:off x="6400800" y="6217920"/>
            <a:ext cx="5486400" cy="4251960"/>
            <a:chOff x="6400800" y="6217920"/>
            <a:chExt cx="5486400" cy="4251960"/>
          </a:xfrm>
        </p:grpSpPr>
        <p:sp>
          <p:nvSpPr>
            <p:cNvPr id="419"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20"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21" name="rc5"/>
            <p:cNvSpPr/>
            <p:nvPr/>
          </p:nvSpPr>
          <p:spPr>
            <a:xfrm>
              <a:off x="7068913" y="6510025"/>
              <a:ext cx="4276698" cy="2788960"/>
            </a:xfrm>
            <a:prstGeom prst="rect">
              <a:avLst/>
            </a:prstGeom>
            <a:solidFill>
              <a:srgbClr val="FFFFFF">
                <a:alpha val="100000"/>
              </a:srgbClr>
            </a:solidFill>
          </p:spPr>
          <p:txBody>
            <a:bodyPr/>
            <a:lstStyle/>
            <a:p/>
          </p:txBody>
        </p:sp>
        <p:sp>
          <p:nvSpPr>
            <p:cNvPr id="422" name="pl6"/>
            <p:cNvSpPr/>
            <p:nvPr/>
          </p:nvSpPr>
          <p:spPr>
            <a:xfrm>
              <a:off x="7068913" y="8810012"/>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423" name="pl7"/>
            <p:cNvSpPr/>
            <p:nvPr/>
          </p:nvSpPr>
          <p:spPr>
            <a:xfrm>
              <a:off x="7068913" y="8085606"/>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424" name="pl8"/>
            <p:cNvSpPr/>
            <p:nvPr/>
          </p:nvSpPr>
          <p:spPr>
            <a:xfrm>
              <a:off x="7068913" y="7361201"/>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425" name="pl9"/>
            <p:cNvSpPr/>
            <p:nvPr/>
          </p:nvSpPr>
          <p:spPr>
            <a:xfrm>
              <a:off x="7068913" y="6636796"/>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426" name="pl10"/>
            <p:cNvSpPr/>
            <p:nvPr/>
          </p:nvSpPr>
          <p:spPr>
            <a:xfrm>
              <a:off x="7068913" y="9172214"/>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27" name="pl11"/>
            <p:cNvSpPr/>
            <p:nvPr/>
          </p:nvSpPr>
          <p:spPr>
            <a:xfrm>
              <a:off x="7068913" y="8447809"/>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28" name="pl12"/>
            <p:cNvSpPr/>
            <p:nvPr/>
          </p:nvSpPr>
          <p:spPr>
            <a:xfrm>
              <a:off x="7068913" y="7723404"/>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29" name="pl13"/>
            <p:cNvSpPr/>
            <p:nvPr/>
          </p:nvSpPr>
          <p:spPr>
            <a:xfrm>
              <a:off x="7068913" y="6998998"/>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30" name="rc14"/>
            <p:cNvSpPr/>
            <p:nvPr/>
          </p:nvSpPr>
          <p:spPr>
            <a:xfrm>
              <a:off x="7217409" y="8375368"/>
              <a:ext cx="415790" cy="724405"/>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31" name="rc15"/>
            <p:cNvSpPr/>
            <p:nvPr/>
          </p:nvSpPr>
          <p:spPr>
            <a:xfrm>
              <a:off x="7811395" y="6926558"/>
              <a:ext cx="415790" cy="2028334"/>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32" name="rc16"/>
            <p:cNvSpPr/>
            <p:nvPr/>
          </p:nvSpPr>
          <p:spPr>
            <a:xfrm>
              <a:off x="8405381" y="7940725"/>
              <a:ext cx="415790" cy="1159048"/>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33" name="rc17"/>
            <p:cNvSpPr/>
            <p:nvPr/>
          </p:nvSpPr>
          <p:spPr>
            <a:xfrm>
              <a:off x="8999367" y="8302928"/>
              <a:ext cx="415790" cy="796845"/>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34" name="rc18"/>
            <p:cNvSpPr/>
            <p:nvPr/>
          </p:nvSpPr>
          <p:spPr>
            <a:xfrm>
              <a:off x="9593353" y="8375368"/>
              <a:ext cx="415790" cy="507083"/>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35" name="rc19"/>
            <p:cNvSpPr/>
            <p:nvPr/>
          </p:nvSpPr>
          <p:spPr>
            <a:xfrm>
              <a:off x="10187339" y="7795844"/>
              <a:ext cx="415790" cy="941726"/>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36" name="rc20"/>
            <p:cNvSpPr/>
            <p:nvPr/>
          </p:nvSpPr>
          <p:spPr>
            <a:xfrm>
              <a:off x="10781325" y="8375368"/>
              <a:ext cx="415790" cy="507083"/>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37" name="rc21"/>
            <p:cNvSpPr/>
            <p:nvPr/>
          </p:nvSpPr>
          <p:spPr>
            <a:xfrm>
              <a:off x="7217409" y="8302928"/>
              <a:ext cx="415790" cy="7244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8" name="rc22"/>
            <p:cNvSpPr/>
            <p:nvPr/>
          </p:nvSpPr>
          <p:spPr>
            <a:xfrm>
              <a:off x="7811395" y="6636796"/>
              <a:ext cx="415790" cy="28976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9" name="rc23"/>
            <p:cNvSpPr/>
            <p:nvPr/>
          </p:nvSpPr>
          <p:spPr>
            <a:xfrm>
              <a:off x="10187339" y="7578523"/>
              <a:ext cx="415790" cy="21732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0" name="rc24"/>
            <p:cNvSpPr/>
            <p:nvPr/>
          </p:nvSpPr>
          <p:spPr>
            <a:xfrm>
              <a:off x="10781325" y="8230487"/>
              <a:ext cx="415790" cy="14488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1" name="rc25"/>
            <p:cNvSpPr/>
            <p:nvPr/>
          </p:nvSpPr>
          <p:spPr>
            <a:xfrm>
              <a:off x="7217409" y="9099774"/>
              <a:ext cx="415790" cy="72440"/>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42" name="rc26"/>
            <p:cNvSpPr/>
            <p:nvPr/>
          </p:nvSpPr>
          <p:spPr>
            <a:xfrm>
              <a:off x="7811395" y="8954893"/>
              <a:ext cx="415790" cy="217321"/>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43" name="rc27"/>
            <p:cNvSpPr/>
            <p:nvPr/>
          </p:nvSpPr>
          <p:spPr>
            <a:xfrm>
              <a:off x="8405381" y="9099774"/>
              <a:ext cx="415790" cy="72440"/>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44" name="rc28"/>
            <p:cNvSpPr/>
            <p:nvPr/>
          </p:nvSpPr>
          <p:spPr>
            <a:xfrm>
              <a:off x="8999367" y="9099774"/>
              <a:ext cx="415790" cy="72440"/>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45" name="rc29"/>
            <p:cNvSpPr/>
            <p:nvPr/>
          </p:nvSpPr>
          <p:spPr>
            <a:xfrm>
              <a:off x="9593353" y="8882452"/>
              <a:ext cx="415790" cy="289762"/>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46" name="rc30"/>
            <p:cNvSpPr/>
            <p:nvPr/>
          </p:nvSpPr>
          <p:spPr>
            <a:xfrm>
              <a:off x="10187339" y="8737571"/>
              <a:ext cx="415790" cy="434643"/>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47" name="rc31"/>
            <p:cNvSpPr/>
            <p:nvPr/>
          </p:nvSpPr>
          <p:spPr>
            <a:xfrm>
              <a:off x="10781325" y="8882452"/>
              <a:ext cx="415790" cy="289762"/>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48" name="rc32"/>
            <p:cNvSpPr/>
            <p:nvPr/>
          </p:nvSpPr>
          <p:spPr>
            <a:xfrm>
              <a:off x="8999367" y="8158047"/>
              <a:ext cx="415790" cy="144881"/>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49" name="rc33"/>
            <p:cNvSpPr/>
            <p:nvPr/>
          </p:nvSpPr>
          <p:spPr>
            <a:xfrm>
              <a:off x="9593353" y="7868285"/>
              <a:ext cx="415790" cy="507083"/>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50" name="rc34"/>
            <p:cNvSpPr/>
            <p:nvPr/>
          </p:nvSpPr>
          <p:spPr>
            <a:xfrm>
              <a:off x="10187339" y="7506082"/>
              <a:ext cx="415790" cy="72440"/>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51" name="rc35"/>
            <p:cNvSpPr/>
            <p:nvPr/>
          </p:nvSpPr>
          <p:spPr>
            <a:xfrm>
              <a:off x="10781325" y="8158047"/>
              <a:ext cx="415790" cy="72440"/>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52" name="pl36"/>
            <p:cNvSpPr/>
            <p:nvPr/>
          </p:nvSpPr>
          <p:spPr>
            <a:xfrm>
              <a:off x="7425304" y="6867288"/>
              <a:ext cx="3563915" cy="2264250"/>
            </a:xfrm>
            <a:custGeom>
              <a:avLst/>
              <a:pathLst>
                <a:path w="3563915" h="2264250">
                  <a:moveTo>
                    <a:pt x="0" y="0"/>
                  </a:moveTo>
                  <a:lnTo>
                    <a:pt x="593985" y="732152"/>
                  </a:lnTo>
                  <a:lnTo>
                    <a:pt x="1187971" y="1735473"/>
                  </a:lnTo>
                  <a:lnTo>
                    <a:pt x="1781957" y="1816824"/>
                  </a:lnTo>
                  <a:lnTo>
                    <a:pt x="2375943" y="2006641"/>
                  </a:lnTo>
                  <a:lnTo>
                    <a:pt x="2969929" y="2101550"/>
                  </a:lnTo>
                  <a:lnTo>
                    <a:pt x="3563915" y="2264250"/>
                  </a:lnTo>
                </a:path>
              </a:pathLst>
            </a:custGeom>
            <a:ln w="40651" cap="flat">
              <a:solidFill>
                <a:srgbClr val="000000">
                  <a:alpha val="100000"/>
                </a:srgbClr>
              </a:solidFill>
              <a:prstDash val="solid"/>
              <a:round/>
            </a:ln>
          </p:spPr>
          <p:txBody>
            <a:bodyPr/>
            <a:lstStyle/>
            <a:p/>
          </p:txBody>
        </p:sp>
        <p:sp>
          <p:nvSpPr>
            <p:cNvPr id="453" name="rc37"/>
            <p:cNvSpPr/>
            <p:nvPr/>
          </p:nvSpPr>
          <p:spPr>
            <a:xfrm>
              <a:off x="7068913" y="6510025"/>
              <a:ext cx="4276698" cy="2788960"/>
            </a:xfrm>
            <a:prstGeom prst="rect">
              <a:avLst/>
            </a:prstGeom>
            <a:ln w="13550" cap="rnd">
              <a:solidFill>
                <a:srgbClr val="333333">
                  <a:alpha val="100000"/>
                </a:srgbClr>
              </a:solidFill>
              <a:prstDash val="solid"/>
              <a:round/>
            </a:ln>
          </p:spPr>
          <p:txBody>
            <a:bodyPr/>
            <a:lstStyle/>
            <a:p/>
          </p:txBody>
        </p:sp>
        <p:sp>
          <p:nvSpPr>
            <p:cNvPr id="454" name="tx38"/>
            <p:cNvSpPr/>
            <p:nvPr/>
          </p:nvSpPr>
          <p:spPr>
            <a:xfrm>
              <a:off x="6843756" y="9169908"/>
              <a:ext cx="127099"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55" name="tx39"/>
            <p:cNvSpPr/>
            <p:nvPr/>
          </p:nvSpPr>
          <p:spPr>
            <a:xfrm>
              <a:off x="6801340" y="8445502"/>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a:t>
              </a:r>
            </a:p>
          </p:txBody>
        </p:sp>
        <p:sp>
          <p:nvSpPr>
            <p:cNvPr id="456" name="tx40"/>
            <p:cNvSpPr/>
            <p:nvPr/>
          </p:nvSpPr>
          <p:spPr>
            <a:xfrm>
              <a:off x="6801340" y="7721097"/>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57" name="tx41"/>
            <p:cNvSpPr/>
            <p:nvPr/>
          </p:nvSpPr>
          <p:spPr>
            <a:xfrm>
              <a:off x="6801340" y="6996617"/>
              <a:ext cx="169515"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30</a:t>
              </a:r>
            </a:p>
          </p:txBody>
        </p:sp>
        <p:sp>
          <p:nvSpPr>
            <p:cNvPr id="458" name="pl42"/>
            <p:cNvSpPr/>
            <p:nvPr/>
          </p:nvSpPr>
          <p:spPr>
            <a:xfrm>
              <a:off x="7034118"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59" name="pl43"/>
            <p:cNvSpPr/>
            <p:nvPr/>
          </p:nvSpPr>
          <p:spPr>
            <a:xfrm>
              <a:off x="7034118" y="844780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0" name="pl44"/>
            <p:cNvSpPr/>
            <p:nvPr/>
          </p:nvSpPr>
          <p:spPr>
            <a:xfrm>
              <a:off x="7034118" y="772340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1" name="pl45"/>
            <p:cNvSpPr/>
            <p:nvPr/>
          </p:nvSpPr>
          <p:spPr>
            <a:xfrm>
              <a:off x="7034118" y="699899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2" name="pl46"/>
            <p:cNvSpPr/>
            <p:nvPr/>
          </p:nvSpPr>
          <p:spPr>
            <a:xfrm>
              <a:off x="11345612"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63" name="pl47"/>
            <p:cNvSpPr/>
            <p:nvPr/>
          </p:nvSpPr>
          <p:spPr>
            <a:xfrm>
              <a:off x="11345612" y="8494295"/>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64" name="pl48"/>
            <p:cNvSpPr/>
            <p:nvPr/>
          </p:nvSpPr>
          <p:spPr>
            <a:xfrm>
              <a:off x="11345612" y="7816375"/>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65" name="pl49"/>
            <p:cNvSpPr/>
            <p:nvPr/>
          </p:nvSpPr>
          <p:spPr>
            <a:xfrm>
              <a:off x="11345612" y="7138456"/>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66" name="tx50"/>
            <p:cNvSpPr/>
            <p:nvPr/>
          </p:nvSpPr>
          <p:spPr>
            <a:xfrm>
              <a:off x="11443669"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67" name="tx51"/>
            <p:cNvSpPr/>
            <p:nvPr/>
          </p:nvSpPr>
          <p:spPr>
            <a:xfrm>
              <a:off x="11443669" y="8493923"/>
              <a:ext cx="84757" cy="10946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a:t>
              </a:r>
            </a:p>
          </p:txBody>
        </p:sp>
        <p:sp>
          <p:nvSpPr>
            <p:cNvPr id="468" name="tx52"/>
            <p:cNvSpPr/>
            <p:nvPr/>
          </p:nvSpPr>
          <p:spPr>
            <a:xfrm>
              <a:off x="11443669" y="781406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a:t>
              </a:r>
            </a:p>
          </p:txBody>
        </p:sp>
        <p:sp>
          <p:nvSpPr>
            <p:cNvPr id="469" name="tx53"/>
            <p:cNvSpPr/>
            <p:nvPr/>
          </p:nvSpPr>
          <p:spPr>
            <a:xfrm>
              <a:off x="11443669" y="713614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a:t>
              </a:r>
            </a:p>
          </p:txBody>
        </p:sp>
        <p:sp>
          <p:nvSpPr>
            <p:cNvPr id="470" name="pl54"/>
            <p:cNvSpPr/>
            <p:nvPr/>
          </p:nvSpPr>
          <p:spPr>
            <a:xfrm>
              <a:off x="742530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1" name="pl55"/>
            <p:cNvSpPr/>
            <p:nvPr/>
          </p:nvSpPr>
          <p:spPr>
            <a:xfrm>
              <a:off x="801929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2" name="pl56"/>
            <p:cNvSpPr/>
            <p:nvPr/>
          </p:nvSpPr>
          <p:spPr>
            <a:xfrm>
              <a:off x="861327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3" name="pl57"/>
            <p:cNvSpPr/>
            <p:nvPr/>
          </p:nvSpPr>
          <p:spPr>
            <a:xfrm>
              <a:off x="920726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4" name="pl58"/>
            <p:cNvSpPr/>
            <p:nvPr/>
          </p:nvSpPr>
          <p:spPr>
            <a:xfrm>
              <a:off x="980124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5" name="pl59"/>
            <p:cNvSpPr/>
            <p:nvPr/>
          </p:nvSpPr>
          <p:spPr>
            <a:xfrm>
              <a:off x="1039523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6" name="pl60"/>
            <p:cNvSpPr/>
            <p:nvPr/>
          </p:nvSpPr>
          <p:spPr>
            <a:xfrm>
              <a:off x="1098922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7" name="tx61"/>
            <p:cNvSpPr/>
            <p:nvPr/>
          </p:nvSpPr>
          <p:spPr>
            <a:xfrm rot="-2700000">
              <a:off x="7315405"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78" name="tx62"/>
            <p:cNvSpPr/>
            <p:nvPr/>
          </p:nvSpPr>
          <p:spPr>
            <a:xfrm rot="-2700000">
              <a:off x="7869694"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79" name="tx63"/>
            <p:cNvSpPr/>
            <p:nvPr/>
          </p:nvSpPr>
          <p:spPr>
            <a:xfrm rot="-2700000">
              <a:off x="8463022"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80" name="tx64"/>
            <p:cNvSpPr/>
            <p:nvPr/>
          </p:nvSpPr>
          <p:spPr>
            <a:xfrm rot="-2700000">
              <a:off x="891231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81" name="tx65"/>
            <p:cNvSpPr/>
            <p:nvPr/>
          </p:nvSpPr>
          <p:spPr>
            <a:xfrm rot="-2700000">
              <a:off x="9506303"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82" name="tx66"/>
            <p:cNvSpPr/>
            <p:nvPr/>
          </p:nvSpPr>
          <p:spPr>
            <a:xfrm rot="-2700000">
              <a:off x="10100263"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483" name="tx67"/>
            <p:cNvSpPr/>
            <p:nvPr/>
          </p:nvSpPr>
          <p:spPr>
            <a:xfrm rot="-2700000">
              <a:off x="10806318"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84" name="tx68"/>
            <p:cNvSpPr/>
            <p:nvPr/>
          </p:nvSpPr>
          <p:spPr>
            <a:xfrm>
              <a:off x="9207262"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485" name="tx69"/>
            <p:cNvSpPr/>
            <p:nvPr/>
          </p:nvSpPr>
          <p:spPr>
            <a:xfrm>
              <a:off x="8390010"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486" name="tx70"/>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487" name="tx71"/>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488" name="rc72"/>
            <p:cNvSpPr/>
            <p:nvPr/>
          </p:nvSpPr>
          <p:spPr>
            <a:xfrm>
              <a:off x="6564753" y="10217410"/>
              <a:ext cx="1051268" cy="182880"/>
            </a:xfrm>
            <a:prstGeom prst="rect">
              <a:avLst/>
            </a:prstGeom>
            <a:solidFill>
              <a:srgbClr val="FFFFFF">
                <a:alpha val="100000"/>
              </a:srgbClr>
            </a:solidFill>
          </p:spPr>
          <p:txBody>
            <a:bodyPr/>
            <a:lstStyle/>
            <a:p/>
          </p:txBody>
        </p:sp>
        <p:sp>
          <p:nvSpPr>
            <p:cNvPr id="489" name="rc73"/>
            <p:cNvSpPr/>
            <p:nvPr/>
          </p:nvSpPr>
          <p:spPr>
            <a:xfrm>
              <a:off x="6564753" y="10217410"/>
              <a:ext cx="182879" cy="182880"/>
            </a:xfrm>
            <a:prstGeom prst="rect">
              <a:avLst/>
            </a:prstGeom>
            <a:solidFill>
              <a:srgbClr val="FFFFFF">
                <a:alpha val="100000"/>
              </a:srgbClr>
            </a:solidFill>
          </p:spPr>
          <p:txBody>
            <a:bodyPr/>
            <a:lstStyle/>
            <a:p/>
          </p:txBody>
        </p:sp>
        <p:sp>
          <p:nvSpPr>
            <p:cNvPr id="490" name="pl74"/>
            <p:cNvSpPr/>
            <p:nvPr/>
          </p:nvSpPr>
          <p:spPr>
            <a:xfrm>
              <a:off x="6583041"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491" name="tx75"/>
            <p:cNvSpPr/>
            <p:nvPr/>
          </p:nvSpPr>
          <p:spPr>
            <a:xfrm>
              <a:off x="6855633"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492" name="rc76"/>
            <p:cNvSpPr/>
            <p:nvPr/>
          </p:nvSpPr>
          <p:spPr>
            <a:xfrm>
              <a:off x="7796021" y="10217410"/>
              <a:ext cx="4053749" cy="182880"/>
            </a:xfrm>
            <a:prstGeom prst="rect">
              <a:avLst/>
            </a:prstGeom>
            <a:solidFill>
              <a:srgbClr val="FFFFFF">
                <a:alpha val="100000"/>
              </a:srgbClr>
            </a:solidFill>
          </p:spPr>
          <p:txBody>
            <a:bodyPr/>
            <a:lstStyle/>
            <a:p/>
          </p:txBody>
        </p:sp>
        <p:sp>
          <p:nvSpPr>
            <p:cNvPr id="493" name="rc77"/>
            <p:cNvSpPr/>
            <p:nvPr/>
          </p:nvSpPr>
          <p:spPr>
            <a:xfrm>
              <a:off x="7796021" y="10217410"/>
              <a:ext cx="182879" cy="182880"/>
            </a:xfrm>
            <a:prstGeom prst="rect">
              <a:avLst/>
            </a:prstGeom>
            <a:solidFill>
              <a:srgbClr val="FFFFFF">
                <a:alpha val="100000"/>
              </a:srgbClr>
            </a:solidFill>
          </p:spPr>
          <p:txBody>
            <a:bodyPr/>
            <a:lstStyle/>
            <a:p/>
          </p:txBody>
        </p:sp>
        <p:sp>
          <p:nvSpPr>
            <p:cNvPr id="494" name="rc78"/>
            <p:cNvSpPr/>
            <p:nvPr/>
          </p:nvSpPr>
          <p:spPr>
            <a:xfrm>
              <a:off x="7805021"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95" name="rc79"/>
            <p:cNvSpPr/>
            <p:nvPr/>
          </p:nvSpPr>
          <p:spPr>
            <a:xfrm>
              <a:off x="8887262" y="10217410"/>
              <a:ext cx="182879" cy="182880"/>
            </a:xfrm>
            <a:prstGeom prst="rect">
              <a:avLst/>
            </a:prstGeom>
            <a:solidFill>
              <a:srgbClr val="FFFFFF">
                <a:alpha val="100000"/>
              </a:srgbClr>
            </a:solidFill>
          </p:spPr>
          <p:txBody>
            <a:bodyPr/>
            <a:lstStyle/>
            <a:p/>
          </p:txBody>
        </p:sp>
        <p:sp>
          <p:nvSpPr>
            <p:cNvPr id="496" name="rc80"/>
            <p:cNvSpPr/>
            <p:nvPr/>
          </p:nvSpPr>
          <p:spPr>
            <a:xfrm>
              <a:off x="8896262" y="10226410"/>
              <a:ext cx="164879"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97" name="rc81"/>
            <p:cNvSpPr/>
            <p:nvPr/>
          </p:nvSpPr>
          <p:spPr>
            <a:xfrm>
              <a:off x="9813303" y="10217410"/>
              <a:ext cx="182879" cy="182880"/>
            </a:xfrm>
            <a:prstGeom prst="rect">
              <a:avLst/>
            </a:prstGeom>
            <a:solidFill>
              <a:srgbClr val="FFFFFF">
                <a:alpha val="100000"/>
              </a:srgbClr>
            </a:solidFill>
          </p:spPr>
          <p:txBody>
            <a:bodyPr/>
            <a:lstStyle/>
            <a:p/>
          </p:txBody>
        </p:sp>
        <p:sp>
          <p:nvSpPr>
            <p:cNvPr id="498" name="rc82"/>
            <p:cNvSpPr/>
            <p:nvPr/>
          </p:nvSpPr>
          <p:spPr>
            <a:xfrm>
              <a:off x="9822303" y="10226410"/>
              <a:ext cx="164880"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99" name="rc83"/>
            <p:cNvSpPr/>
            <p:nvPr/>
          </p:nvSpPr>
          <p:spPr>
            <a:xfrm>
              <a:off x="10815544" y="10217410"/>
              <a:ext cx="182880" cy="182880"/>
            </a:xfrm>
            <a:prstGeom prst="rect">
              <a:avLst/>
            </a:prstGeom>
            <a:solidFill>
              <a:srgbClr val="FFFFFF">
                <a:alpha val="100000"/>
              </a:srgbClr>
            </a:solidFill>
          </p:spPr>
          <p:txBody>
            <a:bodyPr/>
            <a:lstStyle/>
            <a:p/>
          </p:txBody>
        </p:sp>
        <p:sp>
          <p:nvSpPr>
            <p:cNvPr id="500" name="rc84"/>
            <p:cNvSpPr/>
            <p:nvPr/>
          </p:nvSpPr>
          <p:spPr>
            <a:xfrm>
              <a:off x="10824544"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01" name="tx85"/>
            <p:cNvSpPr/>
            <p:nvPr/>
          </p:nvSpPr>
          <p:spPr>
            <a:xfrm>
              <a:off x="8086901"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02" name="tx86"/>
            <p:cNvSpPr/>
            <p:nvPr/>
          </p:nvSpPr>
          <p:spPr>
            <a:xfrm>
              <a:off x="9178142"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03" name="tx87"/>
            <p:cNvSpPr/>
            <p:nvPr/>
          </p:nvSpPr>
          <p:spPr>
            <a:xfrm>
              <a:off x="10104183"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504" name="tx88"/>
            <p:cNvSpPr/>
            <p:nvPr/>
          </p:nvSpPr>
          <p:spPr>
            <a:xfrm>
              <a:off x="11106424"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05" name="tx89"/>
            <p:cNvSpPr/>
            <p:nvPr/>
          </p:nvSpPr>
          <p:spPr>
            <a:xfrm>
              <a:off x="6578964"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06" name=""/>
          <p:cNvGrpSpPr/>
          <p:nvPr/>
        </p:nvGrpSpPr>
        <p:grpSpPr>
          <a:xfrm>
            <a:off x="12527280" y="6217920"/>
            <a:ext cx="5486400" cy="4297680"/>
            <a:chOff x="12527280" y="6217920"/>
            <a:chExt cx="5486400" cy="4297680"/>
          </a:xfrm>
        </p:grpSpPr>
        <p:sp>
          <p:nvSpPr>
            <p:cNvPr id="507"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08"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09"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10"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11"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12"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13"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14"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15"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16"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17"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18"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19"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0"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1" name="pl17"/>
            <p:cNvSpPr/>
            <p:nvPr/>
          </p:nvSpPr>
          <p:spPr>
            <a:xfrm>
              <a:off x="13329440" y="6689277"/>
              <a:ext cx="4502097" cy="153644"/>
            </a:xfrm>
            <a:custGeom>
              <a:avLst/>
              <a:pathLst>
                <a:path w="4502097" h="153644">
                  <a:moveTo>
                    <a:pt x="0" y="153644"/>
                  </a:moveTo>
                  <a:lnTo>
                    <a:pt x="187587" y="102429"/>
                  </a:lnTo>
                  <a:lnTo>
                    <a:pt x="375174" y="102429"/>
                  </a:lnTo>
                  <a:lnTo>
                    <a:pt x="562762" y="76822"/>
                  </a:lnTo>
                  <a:lnTo>
                    <a:pt x="750349" y="51214"/>
                  </a:lnTo>
                  <a:lnTo>
                    <a:pt x="937937" y="51214"/>
                  </a:lnTo>
                  <a:lnTo>
                    <a:pt x="1125524" y="51214"/>
                  </a:lnTo>
                  <a:lnTo>
                    <a:pt x="1313111" y="25607"/>
                  </a:lnTo>
                  <a:lnTo>
                    <a:pt x="1500699" y="25607"/>
                  </a:lnTo>
                  <a:lnTo>
                    <a:pt x="1688286" y="25607"/>
                  </a:lnTo>
                  <a:lnTo>
                    <a:pt x="1875874" y="25607"/>
                  </a:lnTo>
                  <a:lnTo>
                    <a:pt x="2063461" y="25607"/>
                  </a:lnTo>
                  <a:lnTo>
                    <a:pt x="2251048" y="25607"/>
                  </a:lnTo>
                  <a:lnTo>
                    <a:pt x="2438636" y="25607"/>
                  </a:lnTo>
                  <a:lnTo>
                    <a:pt x="2626223" y="25607"/>
                  </a:lnTo>
                  <a:lnTo>
                    <a:pt x="2813811" y="25607"/>
                  </a:lnTo>
                  <a:lnTo>
                    <a:pt x="3001398" y="25607"/>
                  </a:lnTo>
                  <a:lnTo>
                    <a:pt x="3188985" y="25607"/>
                  </a:lnTo>
                  <a:lnTo>
                    <a:pt x="3376573" y="25607"/>
                  </a:lnTo>
                  <a:lnTo>
                    <a:pt x="3564160" y="25607"/>
                  </a:lnTo>
                  <a:lnTo>
                    <a:pt x="3751748" y="25607"/>
                  </a:lnTo>
                  <a:lnTo>
                    <a:pt x="3939335" y="0"/>
                  </a:lnTo>
                  <a:lnTo>
                    <a:pt x="4126923" y="51214"/>
                  </a:lnTo>
                  <a:lnTo>
                    <a:pt x="4314510" y="51214"/>
                  </a:lnTo>
                  <a:lnTo>
                    <a:pt x="4502097" y="51214"/>
                  </a:lnTo>
                </a:path>
              </a:pathLst>
            </a:custGeom>
            <a:ln w="32521" cap="flat">
              <a:solidFill>
                <a:srgbClr val="5EB0E8">
                  <a:alpha val="100000"/>
                </a:srgbClr>
              </a:solidFill>
              <a:prstDash val="solid"/>
              <a:round/>
            </a:ln>
          </p:spPr>
          <p:txBody>
            <a:bodyPr/>
            <a:lstStyle/>
            <a:p/>
          </p:txBody>
        </p:sp>
        <p:sp>
          <p:nvSpPr>
            <p:cNvPr id="522" name="pl18"/>
            <p:cNvSpPr/>
            <p:nvPr/>
          </p:nvSpPr>
          <p:spPr>
            <a:xfrm>
              <a:off x="13704615" y="6817315"/>
              <a:ext cx="4126923" cy="409719"/>
            </a:xfrm>
            <a:custGeom>
              <a:avLst/>
              <a:pathLst>
                <a:path w="4126923" h="409719">
                  <a:moveTo>
                    <a:pt x="0" y="409719"/>
                  </a:moveTo>
                  <a:lnTo>
                    <a:pt x="187587" y="256074"/>
                  </a:lnTo>
                  <a:lnTo>
                    <a:pt x="375174" y="102429"/>
                  </a:lnTo>
                  <a:lnTo>
                    <a:pt x="562762" y="51214"/>
                  </a:lnTo>
                  <a:lnTo>
                    <a:pt x="750349" y="76822"/>
                  </a:lnTo>
                  <a:lnTo>
                    <a:pt x="937937" y="25607"/>
                  </a:lnTo>
                  <a:lnTo>
                    <a:pt x="1125524" y="25607"/>
                  </a:lnTo>
                  <a:lnTo>
                    <a:pt x="1313111" y="0"/>
                  </a:lnTo>
                  <a:lnTo>
                    <a:pt x="1500699" y="0"/>
                  </a:lnTo>
                  <a:lnTo>
                    <a:pt x="1688286" y="0"/>
                  </a:lnTo>
                  <a:lnTo>
                    <a:pt x="1875874" y="0"/>
                  </a:lnTo>
                  <a:lnTo>
                    <a:pt x="2063461" y="0"/>
                  </a:lnTo>
                  <a:lnTo>
                    <a:pt x="2251048" y="0"/>
                  </a:lnTo>
                  <a:lnTo>
                    <a:pt x="2438636" y="0"/>
                  </a:lnTo>
                  <a:lnTo>
                    <a:pt x="2626223" y="0"/>
                  </a:lnTo>
                  <a:lnTo>
                    <a:pt x="2813811" y="0"/>
                  </a:lnTo>
                  <a:lnTo>
                    <a:pt x="3001398" y="0"/>
                  </a:lnTo>
                  <a:lnTo>
                    <a:pt x="3188985" y="0"/>
                  </a:lnTo>
                  <a:lnTo>
                    <a:pt x="3376573" y="0"/>
                  </a:lnTo>
                  <a:lnTo>
                    <a:pt x="3564160" y="0"/>
                  </a:lnTo>
                  <a:lnTo>
                    <a:pt x="3751748" y="76822"/>
                  </a:lnTo>
                  <a:lnTo>
                    <a:pt x="3939335" y="51214"/>
                  </a:lnTo>
                  <a:lnTo>
                    <a:pt x="4126923" y="25607"/>
                  </a:lnTo>
                </a:path>
              </a:pathLst>
            </a:custGeom>
            <a:ln w="32521" cap="flat">
              <a:solidFill>
                <a:srgbClr val="00A173">
                  <a:alpha val="100000"/>
                </a:srgbClr>
              </a:solidFill>
              <a:prstDash val="solid"/>
              <a:round/>
            </a:ln>
          </p:spPr>
          <p:txBody>
            <a:bodyPr/>
            <a:lstStyle/>
            <a:p/>
          </p:txBody>
        </p:sp>
        <p:sp>
          <p:nvSpPr>
            <p:cNvPr id="523"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24"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25"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26"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27"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28"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29"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0"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1"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2"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3"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4"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5"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6"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7"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8"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9"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0"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1"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2"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3"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4"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5"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6"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7"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8"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9"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0"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1"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2"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3"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4"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5"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6"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7"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8"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9"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0"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61"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62"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63"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64"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65"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66"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67"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68"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69"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70"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71"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72"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73"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74"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75"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76"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77"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78"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79"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80"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81"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82"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83"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84"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85"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86" name="rc82"/>
            <p:cNvSpPr/>
            <p:nvPr/>
          </p:nvSpPr>
          <p:spPr>
            <a:xfrm>
              <a:off x="14005791" y="9941072"/>
              <a:ext cx="3149396" cy="504938"/>
            </a:xfrm>
            <a:prstGeom prst="rect">
              <a:avLst/>
            </a:prstGeom>
            <a:solidFill>
              <a:srgbClr val="FFFFFF">
                <a:alpha val="100000"/>
              </a:srgbClr>
            </a:solidFill>
          </p:spPr>
          <p:txBody>
            <a:bodyPr/>
            <a:lstStyle/>
            <a:p/>
          </p:txBody>
        </p:sp>
        <p:sp>
          <p:nvSpPr>
            <p:cNvPr id="587"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88"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89"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90"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91"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592"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593"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594"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595"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Ghana</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399"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2090518" y="2153563"/>
              <a:ext cx="3176137" cy="3131794"/>
            </a:xfrm>
            <a:prstGeom prst="rect">
              <a:avLst/>
            </a:prstGeom>
            <a:solidFill>
              <a:srgbClr val="FFFFFF">
                <a:alpha val="100000"/>
              </a:srgbClr>
            </a:solidFill>
          </p:spPr>
          <p:txBody>
            <a:bodyPr/>
            <a:lstStyle/>
            <a:p/>
          </p:txBody>
        </p:sp>
        <p:sp>
          <p:nvSpPr>
            <p:cNvPr id="7" name="pl6"/>
            <p:cNvSpPr/>
            <p:nvPr/>
          </p:nvSpPr>
          <p:spPr>
            <a:xfrm>
              <a:off x="2090518" y="462133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8" name="pl7"/>
            <p:cNvSpPr/>
            <p:nvPr/>
          </p:nvSpPr>
          <p:spPr>
            <a:xfrm>
              <a:off x="2090518" y="329329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9" name="pl8"/>
            <p:cNvSpPr/>
            <p:nvPr/>
          </p:nvSpPr>
          <p:spPr>
            <a:xfrm>
              <a:off x="2090518"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0" name="pl9"/>
            <p:cNvSpPr/>
            <p:nvPr/>
          </p:nvSpPr>
          <p:spPr>
            <a:xfrm>
              <a:off x="2090518" y="3957313"/>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1" name="pl10"/>
            <p:cNvSpPr/>
            <p:nvPr/>
          </p:nvSpPr>
          <p:spPr>
            <a:xfrm>
              <a:off x="2090518" y="2629269"/>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2" name="rc11"/>
            <p:cNvSpPr/>
            <p:nvPr/>
          </p:nvSpPr>
          <p:spPr>
            <a:xfrm>
              <a:off x="2129569" y="5264109"/>
              <a:ext cx="234305" cy="2124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 name="rc12"/>
            <p:cNvSpPr/>
            <p:nvPr/>
          </p:nvSpPr>
          <p:spPr>
            <a:xfrm>
              <a:off x="2129569" y="526410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 name="rc13"/>
            <p:cNvSpPr/>
            <p:nvPr/>
          </p:nvSpPr>
          <p:spPr>
            <a:xfrm>
              <a:off x="2129569" y="5253485"/>
              <a:ext cx="234305" cy="1062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 name="rc14"/>
            <p:cNvSpPr/>
            <p:nvPr/>
          </p:nvSpPr>
          <p:spPr>
            <a:xfrm>
              <a:off x="2129569" y="4868352"/>
              <a:ext cx="234305" cy="38513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 name="rc15"/>
            <p:cNvSpPr/>
            <p:nvPr/>
          </p:nvSpPr>
          <p:spPr>
            <a:xfrm>
              <a:off x="2389908" y="5237548"/>
              <a:ext cx="234305" cy="4780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 name="rc16"/>
            <p:cNvSpPr/>
            <p:nvPr/>
          </p:nvSpPr>
          <p:spPr>
            <a:xfrm>
              <a:off x="2389908" y="523754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 name="rc17"/>
            <p:cNvSpPr/>
            <p:nvPr/>
          </p:nvSpPr>
          <p:spPr>
            <a:xfrm>
              <a:off x="2389908" y="5226924"/>
              <a:ext cx="234305" cy="1062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 name="rc18"/>
            <p:cNvSpPr/>
            <p:nvPr/>
          </p:nvSpPr>
          <p:spPr>
            <a:xfrm>
              <a:off x="2389908" y="4698362"/>
              <a:ext cx="234305" cy="52856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 name="rc19"/>
            <p:cNvSpPr/>
            <p:nvPr/>
          </p:nvSpPr>
          <p:spPr>
            <a:xfrm>
              <a:off x="2650247" y="5165834"/>
              <a:ext cx="234305" cy="11952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 name="rc20"/>
            <p:cNvSpPr/>
            <p:nvPr/>
          </p:nvSpPr>
          <p:spPr>
            <a:xfrm>
              <a:off x="2650247" y="516583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 name="rc21"/>
            <p:cNvSpPr/>
            <p:nvPr/>
          </p:nvSpPr>
          <p:spPr>
            <a:xfrm>
              <a:off x="2650247" y="5165834"/>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 name="rc22"/>
            <p:cNvSpPr/>
            <p:nvPr/>
          </p:nvSpPr>
          <p:spPr>
            <a:xfrm>
              <a:off x="2650247" y="3853726"/>
              <a:ext cx="234305" cy="131210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 name="rc23"/>
            <p:cNvSpPr/>
            <p:nvPr/>
          </p:nvSpPr>
          <p:spPr>
            <a:xfrm>
              <a:off x="2910586" y="5179114"/>
              <a:ext cx="234305" cy="10624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 name="rc24"/>
            <p:cNvSpPr/>
            <p:nvPr/>
          </p:nvSpPr>
          <p:spPr>
            <a:xfrm>
              <a:off x="2910586" y="517911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 name="rc25"/>
            <p:cNvSpPr/>
            <p:nvPr/>
          </p:nvSpPr>
          <p:spPr>
            <a:xfrm>
              <a:off x="2910586" y="5173802"/>
              <a:ext cx="234305" cy="531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 name="rc26"/>
            <p:cNvSpPr/>
            <p:nvPr/>
          </p:nvSpPr>
          <p:spPr>
            <a:xfrm>
              <a:off x="2910586" y="4161832"/>
              <a:ext cx="234305" cy="10119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 name="rc27"/>
            <p:cNvSpPr/>
            <p:nvPr/>
          </p:nvSpPr>
          <p:spPr>
            <a:xfrm>
              <a:off x="3170925" y="5173802"/>
              <a:ext cx="234305" cy="11155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 name="rc28"/>
            <p:cNvSpPr/>
            <p:nvPr/>
          </p:nvSpPr>
          <p:spPr>
            <a:xfrm>
              <a:off x="3170925" y="517380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0" name="rc29"/>
            <p:cNvSpPr/>
            <p:nvPr/>
          </p:nvSpPr>
          <p:spPr>
            <a:xfrm>
              <a:off x="3170925" y="5152553"/>
              <a:ext cx="234305" cy="2124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1" name="rc30"/>
            <p:cNvSpPr/>
            <p:nvPr/>
          </p:nvSpPr>
          <p:spPr>
            <a:xfrm>
              <a:off x="3170925" y="3930752"/>
              <a:ext cx="234305" cy="122180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2" name="rc31"/>
            <p:cNvSpPr/>
            <p:nvPr/>
          </p:nvSpPr>
          <p:spPr>
            <a:xfrm>
              <a:off x="3431264" y="5242860"/>
              <a:ext cx="234305" cy="4249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3" name="rc32"/>
            <p:cNvSpPr/>
            <p:nvPr/>
          </p:nvSpPr>
          <p:spPr>
            <a:xfrm>
              <a:off x="3431264" y="524286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4" name="rc33"/>
            <p:cNvSpPr/>
            <p:nvPr/>
          </p:nvSpPr>
          <p:spPr>
            <a:xfrm>
              <a:off x="3431264" y="5237548"/>
              <a:ext cx="234305" cy="531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5" name="rc34"/>
            <p:cNvSpPr/>
            <p:nvPr/>
          </p:nvSpPr>
          <p:spPr>
            <a:xfrm>
              <a:off x="3431264" y="4461970"/>
              <a:ext cx="234305" cy="77557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6" name="rc35"/>
            <p:cNvSpPr/>
            <p:nvPr/>
          </p:nvSpPr>
          <p:spPr>
            <a:xfrm>
              <a:off x="3691604" y="5245516"/>
              <a:ext cx="234305" cy="3984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7" name="rc36"/>
            <p:cNvSpPr/>
            <p:nvPr/>
          </p:nvSpPr>
          <p:spPr>
            <a:xfrm>
              <a:off x="3691604" y="524551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8" name="rc37"/>
            <p:cNvSpPr/>
            <p:nvPr/>
          </p:nvSpPr>
          <p:spPr>
            <a:xfrm>
              <a:off x="3691604" y="524551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9" name="rc38"/>
            <p:cNvSpPr/>
            <p:nvPr/>
          </p:nvSpPr>
          <p:spPr>
            <a:xfrm>
              <a:off x="3691604" y="4544309"/>
              <a:ext cx="234305" cy="70120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0" name="rc39"/>
            <p:cNvSpPr/>
            <p:nvPr/>
          </p:nvSpPr>
          <p:spPr>
            <a:xfrm>
              <a:off x="3951943" y="5218956"/>
              <a:ext cx="234305" cy="6640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1" name="rc40"/>
            <p:cNvSpPr/>
            <p:nvPr/>
          </p:nvSpPr>
          <p:spPr>
            <a:xfrm>
              <a:off x="3951943" y="521895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 name="rc41"/>
            <p:cNvSpPr/>
            <p:nvPr/>
          </p:nvSpPr>
          <p:spPr>
            <a:xfrm>
              <a:off x="3951943" y="521895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3" name="rc42"/>
            <p:cNvSpPr/>
            <p:nvPr/>
          </p:nvSpPr>
          <p:spPr>
            <a:xfrm>
              <a:off x="3951943" y="4578838"/>
              <a:ext cx="234305" cy="64011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4" name="rc43"/>
            <p:cNvSpPr/>
            <p:nvPr/>
          </p:nvSpPr>
          <p:spPr>
            <a:xfrm>
              <a:off x="4212282" y="5250829"/>
              <a:ext cx="234305" cy="3452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5" name="rc44"/>
            <p:cNvSpPr/>
            <p:nvPr/>
          </p:nvSpPr>
          <p:spPr>
            <a:xfrm>
              <a:off x="4212282" y="525082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 name="rc45"/>
            <p:cNvSpPr/>
            <p:nvPr/>
          </p:nvSpPr>
          <p:spPr>
            <a:xfrm>
              <a:off x="4212282" y="525082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7" name="rc46"/>
            <p:cNvSpPr/>
            <p:nvPr/>
          </p:nvSpPr>
          <p:spPr>
            <a:xfrm>
              <a:off x="4212282" y="4716955"/>
              <a:ext cx="234305" cy="5338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8" name="rc47"/>
            <p:cNvSpPr/>
            <p:nvPr/>
          </p:nvSpPr>
          <p:spPr>
            <a:xfrm>
              <a:off x="4472621"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9" name="rc48"/>
            <p:cNvSpPr/>
            <p:nvPr/>
          </p:nvSpPr>
          <p:spPr>
            <a:xfrm>
              <a:off x="4472621"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0" name="rc49"/>
            <p:cNvSpPr/>
            <p:nvPr/>
          </p:nvSpPr>
          <p:spPr>
            <a:xfrm>
              <a:off x="4472621"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1" name="rc50"/>
            <p:cNvSpPr/>
            <p:nvPr/>
          </p:nvSpPr>
          <p:spPr>
            <a:xfrm>
              <a:off x="4472621" y="5131305"/>
              <a:ext cx="234305" cy="1540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2" name="pg51"/>
            <p:cNvSpPr/>
            <p:nvPr/>
          </p:nvSpPr>
          <p:spPr>
            <a:xfrm>
              <a:off x="2777677"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53" name="tx52"/>
            <p:cNvSpPr/>
            <p:nvPr/>
          </p:nvSpPr>
          <p:spPr>
            <a:xfrm>
              <a:off x="2902559"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242 case(s)</a:t>
              </a:r>
            </a:p>
          </p:txBody>
        </p:sp>
        <p:sp>
          <p:nvSpPr>
            <p:cNvPr id="54" name="pg53"/>
            <p:cNvSpPr/>
            <p:nvPr/>
          </p:nvSpPr>
          <p:spPr>
            <a:xfrm>
              <a:off x="2984148" y="2394471"/>
              <a:ext cx="1388876" cy="311602"/>
            </a:xfrm>
            <a:custGeom>
              <a:avLst/>
              <a:pathLst>
                <a:path w="1388876" h="311602">
                  <a:moveTo>
                    <a:pt x="26017" y="311602"/>
                  </a:moveTo>
                  <a:lnTo>
                    <a:pt x="1362859" y="311602"/>
                  </a:lnTo>
                  <a:lnTo>
                    <a:pt x="1361812" y="311581"/>
                  </a:lnTo>
                  <a:lnTo>
                    <a:pt x="1365995" y="311412"/>
                  </a:lnTo>
                  <a:lnTo>
                    <a:pt x="1370098" y="310575"/>
                  </a:lnTo>
                  <a:lnTo>
                    <a:pt x="1374013" y="309090"/>
                  </a:lnTo>
                  <a:lnTo>
                    <a:pt x="1377639" y="306996"/>
                  </a:lnTo>
                  <a:lnTo>
                    <a:pt x="1380882" y="304348"/>
                  </a:lnTo>
                  <a:lnTo>
                    <a:pt x="1383659" y="301214"/>
                  </a:lnTo>
                  <a:lnTo>
                    <a:pt x="1385896" y="297675"/>
                  </a:lnTo>
                  <a:lnTo>
                    <a:pt x="1387538" y="293823"/>
                  </a:lnTo>
                  <a:lnTo>
                    <a:pt x="1388540" y="289758"/>
                  </a:lnTo>
                  <a:lnTo>
                    <a:pt x="1388876" y="285585"/>
                  </a:lnTo>
                  <a:lnTo>
                    <a:pt x="1388876" y="26017"/>
                  </a:lnTo>
                  <a:lnTo>
                    <a:pt x="1388540" y="21843"/>
                  </a:lnTo>
                  <a:lnTo>
                    <a:pt x="1387538" y="17778"/>
                  </a:lnTo>
                  <a:lnTo>
                    <a:pt x="1385896" y="13926"/>
                  </a:lnTo>
                  <a:lnTo>
                    <a:pt x="1383659" y="10387"/>
                  </a:lnTo>
                  <a:lnTo>
                    <a:pt x="1380882" y="7253"/>
                  </a:lnTo>
                  <a:lnTo>
                    <a:pt x="1377639" y="4605"/>
                  </a:lnTo>
                  <a:lnTo>
                    <a:pt x="1374013" y="2511"/>
                  </a:lnTo>
                  <a:lnTo>
                    <a:pt x="1370098" y="1027"/>
                  </a:lnTo>
                  <a:lnTo>
                    <a:pt x="1365995" y="189"/>
                  </a:lnTo>
                  <a:lnTo>
                    <a:pt x="13628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55" name="tx54"/>
            <p:cNvSpPr/>
            <p:nvPr/>
          </p:nvSpPr>
          <p:spPr>
            <a:xfrm>
              <a:off x="3088217" y="2466357"/>
              <a:ext cx="1180739"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395 case(s)</a:t>
              </a:r>
            </a:p>
          </p:txBody>
        </p:sp>
        <p:sp>
          <p:nvSpPr>
            <p:cNvPr id="56" name="rc55"/>
            <p:cNvSpPr/>
            <p:nvPr/>
          </p:nvSpPr>
          <p:spPr>
            <a:xfrm>
              <a:off x="2090518" y="2153563"/>
              <a:ext cx="3176137" cy="3131794"/>
            </a:xfrm>
            <a:prstGeom prst="rect">
              <a:avLst/>
            </a:prstGeom>
            <a:ln w="13550" cap="rnd">
              <a:solidFill>
                <a:srgbClr val="333333">
                  <a:alpha val="100000"/>
                </a:srgbClr>
              </a:solidFill>
              <a:prstDash val="solid"/>
              <a:round/>
            </a:ln>
          </p:spPr>
          <p:txBody>
            <a:bodyPr/>
            <a:lstStyle/>
            <a:p/>
          </p:txBody>
        </p:sp>
        <p:sp>
          <p:nvSpPr>
            <p:cNvPr id="57" name="rc56"/>
            <p:cNvSpPr/>
            <p:nvPr/>
          </p:nvSpPr>
          <p:spPr>
            <a:xfrm>
              <a:off x="5266656" y="2153563"/>
              <a:ext cx="3176137" cy="3131794"/>
            </a:xfrm>
            <a:prstGeom prst="rect">
              <a:avLst/>
            </a:prstGeom>
            <a:solidFill>
              <a:srgbClr val="FFFFFF">
                <a:alpha val="100000"/>
              </a:srgbClr>
            </a:solidFill>
          </p:spPr>
          <p:txBody>
            <a:bodyPr/>
            <a:lstStyle/>
            <a:p/>
          </p:txBody>
        </p:sp>
        <p:sp>
          <p:nvSpPr>
            <p:cNvPr id="58" name="pl57"/>
            <p:cNvSpPr/>
            <p:nvPr/>
          </p:nvSpPr>
          <p:spPr>
            <a:xfrm>
              <a:off x="5266656" y="462133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59" name="pl58"/>
            <p:cNvSpPr/>
            <p:nvPr/>
          </p:nvSpPr>
          <p:spPr>
            <a:xfrm>
              <a:off x="5266656" y="329329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60" name="pl59"/>
            <p:cNvSpPr/>
            <p:nvPr/>
          </p:nvSpPr>
          <p:spPr>
            <a:xfrm>
              <a:off x="5266656"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61" name="pl60"/>
            <p:cNvSpPr/>
            <p:nvPr/>
          </p:nvSpPr>
          <p:spPr>
            <a:xfrm>
              <a:off x="5266656" y="3957313"/>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62" name="pl61"/>
            <p:cNvSpPr/>
            <p:nvPr/>
          </p:nvSpPr>
          <p:spPr>
            <a:xfrm>
              <a:off x="5266656" y="2629269"/>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63" name="rc62"/>
            <p:cNvSpPr/>
            <p:nvPr/>
          </p:nvSpPr>
          <p:spPr>
            <a:xfrm>
              <a:off x="5305706" y="4501812"/>
              <a:ext cx="234305" cy="78354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4" name="rc63"/>
            <p:cNvSpPr/>
            <p:nvPr/>
          </p:nvSpPr>
          <p:spPr>
            <a:xfrm>
              <a:off x="5305706" y="4493843"/>
              <a:ext cx="234305" cy="796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5" name="rc64"/>
            <p:cNvSpPr/>
            <p:nvPr/>
          </p:nvSpPr>
          <p:spPr>
            <a:xfrm>
              <a:off x="5305706" y="4477907"/>
              <a:ext cx="234305" cy="1593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6" name="rc65"/>
            <p:cNvSpPr/>
            <p:nvPr/>
          </p:nvSpPr>
          <p:spPr>
            <a:xfrm>
              <a:off x="5305706" y="3651863"/>
              <a:ext cx="234305" cy="82604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7" name="rc66"/>
            <p:cNvSpPr/>
            <p:nvPr/>
          </p:nvSpPr>
          <p:spPr>
            <a:xfrm>
              <a:off x="5566046" y="4390256"/>
              <a:ext cx="234305" cy="89510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8" name="rc67"/>
            <p:cNvSpPr/>
            <p:nvPr/>
          </p:nvSpPr>
          <p:spPr>
            <a:xfrm>
              <a:off x="5566046" y="4254795"/>
              <a:ext cx="234305" cy="13546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9" name="rc68"/>
            <p:cNvSpPr/>
            <p:nvPr/>
          </p:nvSpPr>
          <p:spPr>
            <a:xfrm>
              <a:off x="5566046" y="4199017"/>
              <a:ext cx="234305" cy="5577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0" name="rc69"/>
            <p:cNvSpPr/>
            <p:nvPr/>
          </p:nvSpPr>
          <p:spPr>
            <a:xfrm>
              <a:off x="5566046" y="2987841"/>
              <a:ext cx="234305" cy="121117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1" name="rc70"/>
            <p:cNvSpPr/>
            <p:nvPr/>
          </p:nvSpPr>
          <p:spPr>
            <a:xfrm>
              <a:off x="5826385" y="5048966"/>
              <a:ext cx="234305" cy="23639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2" name="rc71"/>
            <p:cNvSpPr/>
            <p:nvPr/>
          </p:nvSpPr>
          <p:spPr>
            <a:xfrm>
              <a:off x="5826385" y="3317196"/>
              <a:ext cx="234305" cy="173176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3" name="rc72"/>
            <p:cNvSpPr/>
            <p:nvPr/>
          </p:nvSpPr>
          <p:spPr>
            <a:xfrm>
              <a:off x="5826385" y="3314540"/>
              <a:ext cx="234305" cy="265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4" name="rc73"/>
            <p:cNvSpPr/>
            <p:nvPr/>
          </p:nvSpPr>
          <p:spPr>
            <a:xfrm>
              <a:off x="5826385" y="2876285"/>
              <a:ext cx="234305" cy="4382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5" name="rc74"/>
            <p:cNvSpPr/>
            <p:nvPr/>
          </p:nvSpPr>
          <p:spPr>
            <a:xfrm>
              <a:off x="6086724" y="5064902"/>
              <a:ext cx="234305" cy="22045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6" name="rc75"/>
            <p:cNvSpPr/>
            <p:nvPr/>
          </p:nvSpPr>
          <p:spPr>
            <a:xfrm>
              <a:off x="6086724" y="4485875"/>
              <a:ext cx="234305" cy="57902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7" name="rc76"/>
            <p:cNvSpPr/>
            <p:nvPr/>
          </p:nvSpPr>
          <p:spPr>
            <a:xfrm>
              <a:off x="6086724" y="4477907"/>
              <a:ext cx="234305" cy="796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8" name="rc77"/>
            <p:cNvSpPr/>
            <p:nvPr/>
          </p:nvSpPr>
          <p:spPr>
            <a:xfrm>
              <a:off x="6086724" y="3835133"/>
              <a:ext cx="234305" cy="6427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9" name="rc78"/>
            <p:cNvSpPr/>
            <p:nvPr/>
          </p:nvSpPr>
          <p:spPr>
            <a:xfrm>
              <a:off x="6347063" y="5075527"/>
              <a:ext cx="234305" cy="20983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0" name="rc79"/>
            <p:cNvSpPr/>
            <p:nvPr/>
          </p:nvSpPr>
          <p:spPr>
            <a:xfrm>
              <a:off x="6347063" y="5075527"/>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1" name="rc80"/>
            <p:cNvSpPr/>
            <p:nvPr/>
          </p:nvSpPr>
          <p:spPr>
            <a:xfrm>
              <a:off x="6347063" y="5067558"/>
              <a:ext cx="234305" cy="796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2" name="rc81"/>
            <p:cNvSpPr/>
            <p:nvPr/>
          </p:nvSpPr>
          <p:spPr>
            <a:xfrm>
              <a:off x="6347063" y="3986530"/>
              <a:ext cx="234305" cy="108102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3" name="rc82"/>
            <p:cNvSpPr/>
            <p:nvPr/>
          </p:nvSpPr>
          <p:spPr>
            <a:xfrm>
              <a:off x="6607402" y="5094119"/>
              <a:ext cx="234305" cy="19123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6607402" y="509411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6607402" y="5088807"/>
              <a:ext cx="234305" cy="531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6607402" y="4358383"/>
              <a:ext cx="234305" cy="7304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6867741" y="5128648"/>
              <a:ext cx="234305" cy="15670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6867741" y="512864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6867741" y="5120680"/>
              <a:ext cx="234305" cy="796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6867741" y="4387600"/>
              <a:ext cx="234305" cy="73308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7128081" y="5118024"/>
              <a:ext cx="234305" cy="16733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7128081" y="511802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7128081" y="5115368"/>
              <a:ext cx="234305" cy="265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7128081" y="4313229"/>
              <a:ext cx="234305" cy="8021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7388420" y="5123336"/>
              <a:ext cx="234305" cy="16202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7388420" y="512333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7388420" y="512333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7388420" y="4419473"/>
              <a:ext cx="234305" cy="70386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rc98"/>
            <p:cNvSpPr/>
            <p:nvPr/>
          </p:nvSpPr>
          <p:spPr>
            <a:xfrm>
              <a:off x="7648759" y="5083495"/>
              <a:ext cx="234305" cy="20186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7648759" y="508349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7648759" y="508349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7648759" y="4337134"/>
              <a:ext cx="234305" cy="74636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rc102"/>
            <p:cNvSpPr/>
            <p:nvPr/>
          </p:nvSpPr>
          <p:spPr>
            <a:xfrm>
              <a:off x="7909098" y="5141929"/>
              <a:ext cx="234305" cy="14342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4" name="rc103"/>
            <p:cNvSpPr/>
            <p:nvPr/>
          </p:nvSpPr>
          <p:spPr>
            <a:xfrm>
              <a:off x="7909098" y="514192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5" name="rc104"/>
            <p:cNvSpPr/>
            <p:nvPr/>
          </p:nvSpPr>
          <p:spPr>
            <a:xfrm>
              <a:off x="7909098" y="5139273"/>
              <a:ext cx="234305" cy="265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6" name="rc105"/>
            <p:cNvSpPr/>
            <p:nvPr/>
          </p:nvSpPr>
          <p:spPr>
            <a:xfrm>
              <a:off x="7909098" y="4616023"/>
              <a:ext cx="234305" cy="5232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7" name="rc106"/>
            <p:cNvSpPr/>
            <p:nvPr/>
          </p:nvSpPr>
          <p:spPr>
            <a:xfrm>
              <a:off x="8169437" y="5163178"/>
              <a:ext cx="234305" cy="12218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8" name="rc107"/>
            <p:cNvSpPr/>
            <p:nvPr/>
          </p:nvSpPr>
          <p:spPr>
            <a:xfrm>
              <a:off x="8169437" y="516317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9" name="rc108"/>
            <p:cNvSpPr/>
            <p:nvPr/>
          </p:nvSpPr>
          <p:spPr>
            <a:xfrm>
              <a:off x="8169437" y="516317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0" name="rc109"/>
            <p:cNvSpPr/>
            <p:nvPr/>
          </p:nvSpPr>
          <p:spPr>
            <a:xfrm>
              <a:off x="8169437" y="4812574"/>
              <a:ext cx="234305" cy="35060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1" name="pg110"/>
            <p:cNvSpPr/>
            <p:nvPr/>
          </p:nvSpPr>
          <p:spPr>
            <a:xfrm>
              <a:off x="5929677"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12" name="tx111"/>
            <p:cNvSpPr/>
            <p:nvPr/>
          </p:nvSpPr>
          <p:spPr>
            <a:xfrm>
              <a:off x="6054560"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2,279 case(s)</a:t>
              </a:r>
            </a:p>
          </p:txBody>
        </p:sp>
        <p:sp>
          <p:nvSpPr>
            <p:cNvPr id="113" name="pg112"/>
            <p:cNvSpPr/>
            <p:nvPr/>
          </p:nvSpPr>
          <p:spPr>
            <a:xfrm>
              <a:off x="6140172" y="2394471"/>
              <a:ext cx="1429105" cy="311602"/>
            </a:xfrm>
            <a:custGeom>
              <a:avLst/>
              <a:pathLst>
                <a:path w="1429105" h="311602">
                  <a:moveTo>
                    <a:pt x="26017" y="311602"/>
                  </a:moveTo>
                  <a:lnTo>
                    <a:pt x="1403088" y="311602"/>
                  </a:lnTo>
                  <a:lnTo>
                    <a:pt x="1402040" y="311581"/>
                  </a:lnTo>
                  <a:lnTo>
                    <a:pt x="1406224" y="311412"/>
                  </a:lnTo>
                  <a:lnTo>
                    <a:pt x="1410326" y="310575"/>
                  </a:lnTo>
                  <a:lnTo>
                    <a:pt x="1414241" y="309090"/>
                  </a:lnTo>
                  <a:lnTo>
                    <a:pt x="1417867" y="306996"/>
                  </a:lnTo>
                  <a:lnTo>
                    <a:pt x="1421110" y="304348"/>
                  </a:lnTo>
                  <a:lnTo>
                    <a:pt x="1423887" y="301214"/>
                  </a:lnTo>
                  <a:lnTo>
                    <a:pt x="1426125" y="297675"/>
                  </a:lnTo>
                  <a:lnTo>
                    <a:pt x="1427766" y="293823"/>
                  </a:lnTo>
                  <a:lnTo>
                    <a:pt x="1428768" y="289758"/>
                  </a:lnTo>
                  <a:lnTo>
                    <a:pt x="1429105" y="285585"/>
                  </a:lnTo>
                  <a:lnTo>
                    <a:pt x="1429105" y="26017"/>
                  </a:lnTo>
                  <a:lnTo>
                    <a:pt x="1428768" y="21843"/>
                  </a:lnTo>
                  <a:lnTo>
                    <a:pt x="1427766" y="17778"/>
                  </a:lnTo>
                  <a:lnTo>
                    <a:pt x="1426125" y="13926"/>
                  </a:lnTo>
                  <a:lnTo>
                    <a:pt x="1423887" y="10387"/>
                  </a:lnTo>
                  <a:lnTo>
                    <a:pt x="1421110" y="7253"/>
                  </a:lnTo>
                  <a:lnTo>
                    <a:pt x="1417867" y="4605"/>
                  </a:lnTo>
                  <a:lnTo>
                    <a:pt x="1414241" y="2511"/>
                  </a:lnTo>
                  <a:lnTo>
                    <a:pt x="1410326" y="1027"/>
                  </a:lnTo>
                  <a:lnTo>
                    <a:pt x="1406224" y="189"/>
                  </a:lnTo>
                  <a:lnTo>
                    <a:pt x="1403088"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14" name="tx113"/>
            <p:cNvSpPr/>
            <p:nvPr/>
          </p:nvSpPr>
          <p:spPr>
            <a:xfrm>
              <a:off x="6244241" y="2466357"/>
              <a:ext cx="122096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2,282 case(s)</a:t>
              </a:r>
            </a:p>
          </p:txBody>
        </p:sp>
        <p:sp>
          <p:nvSpPr>
            <p:cNvPr id="115" name="rc114"/>
            <p:cNvSpPr/>
            <p:nvPr/>
          </p:nvSpPr>
          <p:spPr>
            <a:xfrm>
              <a:off x="5266656" y="2153563"/>
              <a:ext cx="3176137" cy="3131794"/>
            </a:xfrm>
            <a:prstGeom prst="rect">
              <a:avLst/>
            </a:prstGeom>
            <a:ln w="13550" cap="rnd">
              <a:solidFill>
                <a:srgbClr val="333333">
                  <a:alpha val="100000"/>
                </a:srgbClr>
              </a:solidFill>
              <a:prstDash val="solid"/>
              <a:round/>
            </a:ln>
          </p:spPr>
          <p:txBody>
            <a:bodyPr/>
            <a:lstStyle/>
            <a:p/>
          </p:txBody>
        </p:sp>
        <p:sp>
          <p:nvSpPr>
            <p:cNvPr id="116" name="rc115"/>
            <p:cNvSpPr/>
            <p:nvPr/>
          </p:nvSpPr>
          <p:spPr>
            <a:xfrm>
              <a:off x="8442793" y="2153563"/>
              <a:ext cx="3176137" cy="3131794"/>
            </a:xfrm>
            <a:prstGeom prst="rect">
              <a:avLst/>
            </a:prstGeom>
            <a:solidFill>
              <a:srgbClr val="FFFFFF">
                <a:alpha val="100000"/>
              </a:srgbClr>
            </a:solidFill>
          </p:spPr>
          <p:txBody>
            <a:bodyPr/>
            <a:lstStyle/>
            <a:p/>
          </p:txBody>
        </p:sp>
        <p:sp>
          <p:nvSpPr>
            <p:cNvPr id="117" name="pl116"/>
            <p:cNvSpPr/>
            <p:nvPr/>
          </p:nvSpPr>
          <p:spPr>
            <a:xfrm>
              <a:off x="8442793" y="462133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18" name="pl117"/>
            <p:cNvSpPr/>
            <p:nvPr/>
          </p:nvSpPr>
          <p:spPr>
            <a:xfrm>
              <a:off x="8442793" y="329329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19" name="pl118"/>
            <p:cNvSpPr/>
            <p:nvPr/>
          </p:nvSpPr>
          <p:spPr>
            <a:xfrm>
              <a:off x="8442793"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20" name="pl119"/>
            <p:cNvSpPr/>
            <p:nvPr/>
          </p:nvSpPr>
          <p:spPr>
            <a:xfrm>
              <a:off x="8442793" y="3957313"/>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21" name="pl120"/>
            <p:cNvSpPr/>
            <p:nvPr/>
          </p:nvSpPr>
          <p:spPr>
            <a:xfrm>
              <a:off x="8442793" y="2629269"/>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22" name="rc121"/>
            <p:cNvSpPr/>
            <p:nvPr/>
          </p:nvSpPr>
          <p:spPr>
            <a:xfrm>
              <a:off x="8481844" y="5277389"/>
              <a:ext cx="234305" cy="796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3" name="rc122"/>
            <p:cNvSpPr/>
            <p:nvPr/>
          </p:nvSpPr>
          <p:spPr>
            <a:xfrm>
              <a:off x="8481844" y="4079493"/>
              <a:ext cx="234305" cy="119789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4" name="rc123"/>
            <p:cNvSpPr/>
            <p:nvPr/>
          </p:nvSpPr>
          <p:spPr>
            <a:xfrm>
              <a:off x="8481844" y="4071525"/>
              <a:ext cx="234305" cy="796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5" name="rc124"/>
            <p:cNvSpPr/>
            <p:nvPr/>
          </p:nvSpPr>
          <p:spPr>
            <a:xfrm>
              <a:off x="8481844" y="4068869"/>
              <a:ext cx="234305" cy="26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6" name="rc125"/>
            <p:cNvSpPr/>
            <p:nvPr/>
          </p:nvSpPr>
          <p:spPr>
            <a:xfrm>
              <a:off x="8742183" y="5266765"/>
              <a:ext cx="234305" cy="1859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7" name="rc126"/>
            <p:cNvSpPr/>
            <p:nvPr/>
          </p:nvSpPr>
          <p:spPr>
            <a:xfrm>
              <a:off x="8742183" y="3160487"/>
              <a:ext cx="234305" cy="210627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8" name="rc127"/>
            <p:cNvSpPr/>
            <p:nvPr/>
          </p:nvSpPr>
          <p:spPr>
            <a:xfrm>
              <a:off x="8742183" y="3133926"/>
              <a:ext cx="234305" cy="2656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9" name="rc128"/>
            <p:cNvSpPr/>
            <p:nvPr/>
          </p:nvSpPr>
          <p:spPr>
            <a:xfrm>
              <a:off x="8742183" y="3102053"/>
              <a:ext cx="234305" cy="318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0" name="rc129"/>
            <p:cNvSpPr/>
            <p:nvPr/>
          </p:nvSpPr>
          <p:spPr>
            <a:xfrm>
              <a:off x="9002523" y="5272077"/>
              <a:ext cx="234305" cy="1328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1" name="rc130"/>
            <p:cNvSpPr/>
            <p:nvPr/>
          </p:nvSpPr>
          <p:spPr>
            <a:xfrm>
              <a:off x="9002523" y="3415471"/>
              <a:ext cx="234305" cy="185660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2" name="rc131"/>
            <p:cNvSpPr/>
            <p:nvPr/>
          </p:nvSpPr>
          <p:spPr>
            <a:xfrm>
              <a:off x="9002523" y="3383598"/>
              <a:ext cx="234305" cy="3187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3" name="rc132"/>
            <p:cNvSpPr/>
            <p:nvPr/>
          </p:nvSpPr>
          <p:spPr>
            <a:xfrm>
              <a:off x="9002523" y="3343757"/>
              <a:ext cx="234305" cy="3984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4" name="rc133"/>
            <p:cNvSpPr/>
            <p:nvPr/>
          </p:nvSpPr>
          <p:spPr>
            <a:xfrm>
              <a:off x="9262862" y="5282702"/>
              <a:ext cx="234305" cy="265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5" name="rc134"/>
            <p:cNvSpPr/>
            <p:nvPr/>
          </p:nvSpPr>
          <p:spPr>
            <a:xfrm>
              <a:off x="9262862" y="3590773"/>
              <a:ext cx="234305" cy="169192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6" name="rc135"/>
            <p:cNvSpPr/>
            <p:nvPr/>
          </p:nvSpPr>
          <p:spPr>
            <a:xfrm>
              <a:off x="9262862" y="3542964"/>
              <a:ext cx="234305" cy="4780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7" name="rc136"/>
            <p:cNvSpPr/>
            <p:nvPr/>
          </p:nvSpPr>
          <p:spPr>
            <a:xfrm>
              <a:off x="9262862" y="3540307"/>
              <a:ext cx="234305" cy="26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8" name="rc137"/>
            <p:cNvSpPr/>
            <p:nvPr/>
          </p:nvSpPr>
          <p:spPr>
            <a:xfrm>
              <a:off x="9523201"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9" name="rc138"/>
            <p:cNvSpPr/>
            <p:nvPr/>
          </p:nvSpPr>
          <p:spPr>
            <a:xfrm>
              <a:off x="9523201" y="3835133"/>
              <a:ext cx="234305" cy="145022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0" name="rc139"/>
            <p:cNvSpPr/>
            <p:nvPr/>
          </p:nvSpPr>
          <p:spPr>
            <a:xfrm>
              <a:off x="9523201" y="383513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1" name="rc140"/>
            <p:cNvSpPr/>
            <p:nvPr/>
          </p:nvSpPr>
          <p:spPr>
            <a:xfrm>
              <a:off x="9523201" y="3835133"/>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2" name="rc141"/>
            <p:cNvSpPr/>
            <p:nvPr/>
          </p:nvSpPr>
          <p:spPr>
            <a:xfrm>
              <a:off x="9783540"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3" name="rc142"/>
            <p:cNvSpPr/>
            <p:nvPr/>
          </p:nvSpPr>
          <p:spPr>
            <a:xfrm>
              <a:off x="9783540" y="4435409"/>
              <a:ext cx="234305" cy="84994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4" name="rc143"/>
            <p:cNvSpPr/>
            <p:nvPr/>
          </p:nvSpPr>
          <p:spPr>
            <a:xfrm>
              <a:off x="9783540" y="443540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5" name="rc144"/>
            <p:cNvSpPr/>
            <p:nvPr/>
          </p:nvSpPr>
          <p:spPr>
            <a:xfrm>
              <a:off x="9783540" y="4435409"/>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6" name="rc145"/>
            <p:cNvSpPr/>
            <p:nvPr/>
          </p:nvSpPr>
          <p:spPr>
            <a:xfrm>
              <a:off x="10043879"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7" name="rc146"/>
            <p:cNvSpPr/>
            <p:nvPr/>
          </p:nvSpPr>
          <p:spPr>
            <a:xfrm>
              <a:off x="10043879" y="4618679"/>
              <a:ext cx="234305" cy="66667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8" name="rc147"/>
            <p:cNvSpPr/>
            <p:nvPr/>
          </p:nvSpPr>
          <p:spPr>
            <a:xfrm>
              <a:off x="10043879" y="461867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9" name="rc148"/>
            <p:cNvSpPr/>
            <p:nvPr/>
          </p:nvSpPr>
          <p:spPr>
            <a:xfrm>
              <a:off x="10043879" y="4618679"/>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0" name="rc149"/>
            <p:cNvSpPr/>
            <p:nvPr/>
          </p:nvSpPr>
          <p:spPr>
            <a:xfrm>
              <a:off x="10304218"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1" name="rc150"/>
            <p:cNvSpPr/>
            <p:nvPr/>
          </p:nvSpPr>
          <p:spPr>
            <a:xfrm>
              <a:off x="10304218" y="4663833"/>
              <a:ext cx="234305" cy="62152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2" name="rc151"/>
            <p:cNvSpPr/>
            <p:nvPr/>
          </p:nvSpPr>
          <p:spPr>
            <a:xfrm>
              <a:off x="10304218" y="466383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3" name="rc152"/>
            <p:cNvSpPr/>
            <p:nvPr/>
          </p:nvSpPr>
          <p:spPr>
            <a:xfrm>
              <a:off x="10304218" y="4663833"/>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4" name="rc153"/>
            <p:cNvSpPr/>
            <p:nvPr/>
          </p:nvSpPr>
          <p:spPr>
            <a:xfrm>
              <a:off x="10564558"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5" name="rc154"/>
            <p:cNvSpPr/>
            <p:nvPr/>
          </p:nvSpPr>
          <p:spPr>
            <a:xfrm>
              <a:off x="10564558" y="4770077"/>
              <a:ext cx="234305" cy="51528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6" name="rc155"/>
            <p:cNvSpPr/>
            <p:nvPr/>
          </p:nvSpPr>
          <p:spPr>
            <a:xfrm>
              <a:off x="10564558" y="4770077"/>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7" name="rc156"/>
            <p:cNvSpPr/>
            <p:nvPr/>
          </p:nvSpPr>
          <p:spPr>
            <a:xfrm>
              <a:off x="10564558" y="4770077"/>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8" name="rc157"/>
            <p:cNvSpPr/>
            <p:nvPr/>
          </p:nvSpPr>
          <p:spPr>
            <a:xfrm>
              <a:off x="10824897"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9" name="rc158"/>
            <p:cNvSpPr/>
            <p:nvPr/>
          </p:nvSpPr>
          <p:spPr>
            <a:xfrm>
              <a:off x="10824897" y="5272077"/>
              <a:ext cx="234305" cy="1328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0" name="rc159"/>
            <p:cNvSpPr/>
            <p:nvPr/>
          </p:nvSpPr>
          <p:spPr>
            <a:xfrm>
              <a:off x="10824897" y="5272077"/>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1" name="rc160"/>
            <p:cNvSpPr/>
            <p:nvPr/>
          </p:nvSpPr>
          <p:spPr>
            <a:xfrm>
              <a:off x="10824897" y="5272077"/>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2" name="pg161"/>
            <p:cNvSpPr/>
            <p:nvPr/>
          </p:nvSpPr>
          <p:spPr>
            <a:xfrm>
              <a:off x="10881240"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63" name="pg162"/>
            <p:cNvSpPr/>
            <p:nvPr/>
          </p:nvSpPr>
          <p:spPr>
            <a:xfrm>
              <a:off x="9105815"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64" name="tx163"/>
            <p:cNvSpPr/>
            <p:nvPr/>
          </p:nvSpPr>
          <p:spPr>
            <a:xfrm>
              <a:off x="9230698"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4,189 case(s)</a:t>
              </a:r>
            </a:p>
          </p:txBody>
        </p:sp>
        <p:sp>
          <p:nvSpPr>
            <p:cNvPr id="165" name="pg164"/>
            <p:cNvSpPr/>
            <p:nvPr/>
          </p:nvSpPr>
          <p:spPr>
            <a:xfrm>
              <a:off x="9316310" y="2394471"/>
              <a:ext cx="1429105" cy="311602"/>
            </a:xfrm>
            <a:custGeom>
              <a:avLst/>
              <a:pathLst>
                <a:path w="1429105" h="311602">
                  <a:moveTo>
                    <a:pt x="26017" y="311602"/>
                  </a:moveTo>
                  <a:lnTo>
                    <a:pt x="1403088" y="311602"/>
                  </a:lnTo>
                  <a:lnTo>
                    <a:pt x="1402040" y="311581"/>
                  </a:lnTo>
                  <a:lnTo>
                    <a:pt x="1406224" y="311412"/>
                  </a:lnTo>
                  <a:lnTo>
                    <a:pt x="1410326" y="310575"/>
                  </a:lnTo>
                  <a:lnTo>
                    <a:pt x="1414241" y="309090"/>
                  </a:lnTo>
                  <a:lnTo>
                    <a:pt x="1417867" y="306996"/>
                  </a:lnTo>
                  <a:lnTo>
                    <a:pt x="1421110" y="304348"/>
                  </a:lnTo>
                  <a:lnTo>
                    <a:pt x="1423887" y="301214"/>
                  </a:lnTo>
                  <a:lnTo>
                    <a:pt x="1426125" y="297675"/>
                  </a:lnTo>
                  <a:lnTo>
                    <a:pt x="1427766" y="293823"/>
                  </a:lnTo>
                  <a:lnTo>
                    <a:pt x="1428768" y="289758"/>
                  </a:lnTo>
                  <a:lnTo>
                    <a:pt x="1429105" y="285585"/>
                  </a:lnTo>
                  <a:lnTo>
                    <a:pt x="1429105" y="26017"/>
                  </a:lnTo>
                  <a:lnTo>
                    <a:pt x="1428768" y="21843"/>
                  </a:lnTo>
                  <a:lnTo>
                    <a:pt x="1427766" y="17778"/>
                  </a:lnTo>
                  <a:lnTo>
                    <a:pt x="1426125" y="13926"/>
                  </a:lnTo>
                  <a:lnTo>
                    <a:pt x="1423887" y="10387"/>
                  </a:lnTo>
                  <a:lnTo>
                    <a:pt x="1421110" y="7253"/>
                  </a:lnTo>
                  <a:lnTo>
                    <a:pt x="1417867" y="4605"/>
                  </a:lnTo>
                  <a:lnTo>
                    <a:pt x="1414241" y="2511"/>
                  </a:lnTo>
                  <a:lnTo>
                    <a:pt x="1410326" y="1027"/>
                  </a:lnTo>
                  <a:lnTo>
                    <a:pt x="1406224" y="189"/>
                  </a:lnTo>
                  <a:lnTo>
                    <a:pt x="1403088"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66" name="tx165"/>
            <p:cNvSpPr/>
            <p:nvPr/>
          </p:nvSpPr>
          <p:spPr>
            <a:xfrm>
              <a:off x="9420378" y="2466357"/>
              <a:ext cx="122096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1,944 case(s)</a:t>
              </a:r>
            </a:p>
          </p:txBody>
        </p:sp>
        <p:sp>
          <p:nvSpPr>
            <p:cNvPr id="167" name="rc166"/>
            <p:cNvSpPr/>
            <p:nvPr/>
          </p:nvSpPr>
          <p:spPr>
            <a:xfrm>
              <a:off x="8442793" y="2153563"/>
              <a:ext cx="3176137" cy="3131794"/>
            </a:xfrm>
            <a:prstGeom prst="rect">
              <a:avLst/>
            </a:prstGeom>
            <a:ln w="13550" cap="rnd">
              <a:solidFill>
                <a:srgbClr val="333333">
                  <a:alpha val="100000"/>
                </a:srgbClr>
              </a:solidFill>
              <a:prstDash val="solid"/>
              <a:round/>
            </a:ln>
          </p:spPr>
          <p:txBody>
            <a:bodyPr/>
            <a:lstStyle/>
            <a:p/>
          </p:txBody>
        </p:sp>
        <p:sp>
          <p:nvSpPr>
            <p:cNvPr id="168" name="rc167"/>
            <p:cNvSpPr/>
            <p:nvPr/>
          </p:nvSpPr>
          <p:spPr>
            <a:xfrm>
              <a:off x="11618931" y="2153563"/>
              <a:ext cx="3176137" cy="3131794"/>
            </a:xfrm>
            <a:prstGeom prst="rect">
              <a:avLst/>
            </a:prstGeom>
            <a:solidFill>
              <a:srgbClr val="FFFFFF">
                <a:alpha val="100000"/>
              </a:srgbClr>
            </a:solidFill>
          </p:spPr>
          <p:txBody>
            <a:bodyPr/>
            <a:lstStyle/>
            <a:p/>
          </p:txBody>
        </p:sp>
        <p:sp>
          <p:nvSpPr>
            <p:cNvPr id="169" name="pl168"/>
            <p:cNvSpPr/>
            <p:nvPr/>
          </p:nvSpPr>
          <p:spPr>
            <a:xfrm>
              <a:off x="11618931" y="462133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70" name="pl169"/>
            <p:cNvSpPr/>
            <p:nvPr/>
          </p:nvSpPr>
          <p:spPr>
            <a:xfrm>
              <a:off x="11618931" y="329329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71" name="pl170"/>
            <p:cNvSpPr/>
            <p:nvPr/>
          </p:nvSpPr>
          <p:spPr>
            <a:xfrm>
              <a:off x="11618931"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72" name="pl171"/>
            <p:cNvSpPr/>
            <p:nvPr/>
          </p:nvSpPr>
          <p:spPr>
            <a:xfrm>
              <a:off x="11618931" y="3957313"/>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73" name="pl172"/>
            <p:cNvSpPr/>
            <p:nvPr/>
          </p:nvSpPr>
          <p:spPr>
            <a:xfrm>
              <a:off x="11618931" y="2629269"/>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74" name="rc173"/>
            <p:cNvSpPr/>
            <p:nvPr/>
          </p:nvSpPr>
          <p:spPr>
            <a:xfrm>
              <a:off x="11657982" y="5099432"/>
              <a:ext cx="234305" cy="18592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5" name="rc174"/>
            <p:cNvSpPr/>
            <p:nvPr/>
          </p:nvSpPr>
          <p:spPr>
            <a:xfrm>
              <a:off x="11657982" y="509943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6" name="rc175"/>
            <p:cNvSpPr/>
            <p:nvPr/>
          </p:nvSpPr>
          <p:spPr>
            <a:xfrm>
              <a:off x="11657982" y="5096775"/>
              <a:ext cx="234305" cy="265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7" name="rc176"/>
            <p:cNvSpPr/>
            <p:nvPr/>
          </p:nvSpPr>
          <p:spPr>
            <a:xfrm>
              <a:off x="11657982" y="4430097"/>
              <a:ext cx="234305" cy="6666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8" name="rc177"/>
            <p:cNvSpPr/>
            <p:nvPr/>
          </p:nvSpPr>
          <p:spPr>
            <a:xfrm>
              <a:off x="11918321" y="5213643"/>
              <a:ext cx="234305" cy="7171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9" name="rc178"/>
            <p:cNvSpPr/>
            <p:nvPr/>
          </p:nvSpPr>
          <p:spPr>
            <a:xfrm>
              <a:off x="11918321" y="521364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0" name="rc179"/>
            <p:cNvSpPr/>
            <p:nvPr/>
          </p:nvSpPr>
          <p:spPr>
            <a:xfrm>
              <a:off x="11918321" y="5165834"/>
              <a:ext cx="234305" cy="4780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1" name="rc180"/>
            <p:cNvSpPr/>
            <p:nvPr/>
          </p:nvSpPr>
          <p:spPr>
            <a:xfrm>
              <a:off x="11918321" y="4217610"/>
              <a:ext cx="234305" cy="94822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2" name="rc181"/>
            <p:cNvSpPr/>
            <p:nvPr/>
          </p:nvSpPr>
          <p:spPr>
            <a:xfrm>
              <a:off x="12178660" y="5152553"/>
              <a:ext cx="234305" cy="13280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3" name="rc182"/>
            <p:cNvSpPr/>
            <p:nvPr/>
          </p:nvSpPr>
          <p:spPr>
            <a:xfrm>
              <a:off x="12178660" y="5149897"/>
              <a:ext cx="234305" cy="265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4" name="rc183"/>
            <p:cNvSpPr/>
            <p:nvPr/>
          </p:nvSpPr>
          <p:spPr>
            <a:xfrm>
              <a:off x="12178660" y="4993188"/>
              <a:ext cx="234305" cy="15670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5" name="rc184"/>
            <p:cNvSpPr/>
            <p:nvPr/>
          </p:nvSpPr>
          <p:spPr>
            <a:xfrm>
              <a:off x="12178660" y="3967938"/>
              <a:ext cx="234305" cy="10252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6" name="rc185"/>
            <p:cNvSpPr/>
            <p:nvPr/>
          </p:nvSpPr>
          <p:spPr>
            <a:xfrm>
              <a:off x="12439000" y="5269421"/>
              <a:ext cx="234305" cy="159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7" name="rc186"/>
            <p:cNvSpPr/>
            <p:nvPr/>
          </p:nvSpPr>
          <p:spPr>
            <a:xfrm>
              <a:off x="12439000" y="526942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8" name="rc187"/>
            <p:cNvSpPr/>
            <p:nvPr/>
          </p:nvSpPr>
          <p:spPr>
            <a:xfrm>
              <a:off x="12439000" y="4531029"/>
              <a:ext cx="234305" cy="73839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9" name="rc188"/>
            <p:cNvSpPr/>
            <p:nvPr/>
          </p:nvSpPr>
          <p:spPr>
            <a:xfrm>
              <a:off x="12439000" y="4268076"/>
              <a:ext cx="234305" cy="26295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0" name="rc189"/>
            <p:cNvSpPr/>
            <p:nvPr/>
          </p:nvSpPr>
          <p:spPr>
            <a:xfrm>
              <a:off x="12699339" y="5280046"/>
              <a:ext cx="234305" cy="53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1" name="rc190"/>
            <p:cNvSpPr/>
            <p:nvPr/>
          </p:nvSpPr>
          <p:spPr>
            <a:xfrm>
              <a:off x="12699339" y="528004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2" name="rc191"/>
            <p:cNvSpPr/>
            <p:nvPr/>
          </p:nvSpPr>
          <p:spPr>
            <a:xfrm>
              <a:off x="12699339" y="4098086"/>
              <a:ext cx="234305" cy="118195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3" name="rc192"/>
            <p:cNvSpPr/>
            <p:nvPr/>
          </p:nvSpPr>
          <p:spPr>
            <a:xfrm>
              <a:off x="12699339" y="4076837"/>
              <a:ext cx="234305" cy="2124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4" name="rc193"/>
            <p:cNvSpPr/>
            <p:nvPr/>
          </p:nvSpPr>
          <p:spPr>
            <a:xfrm>
              <a:off x="12959678" y="5274733"/>
              <a:ext cx="234305" cy="1062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5" name="rc194"/>
            <p:cNvSpPr/>
            <p:nvPr/>
          </p:nvSpPr>
          <p:spPr>
            <a:xfrm>
              <a:off x="12959678" y="527473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6" name="rc195"/>
            <p:cNvSpPr/>
            <p:nvPr/>
          </p:nvSpPr>
          <p:spPr>
            <a:xfrm>
              <a:off x="12959678" y="4517748"/>
              <a:ext cx="234305" cy="75698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7" name="rc196"/>
            <p:cNvSpPr/>
            <p:nvPr/>
          </p:nvSpPr>
          <p:spPr>
            <a:xfrm>
              <a:off x="12959678" y="4379631"/>
              <a:ext cx="234305" cy="1381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8" name="rc197"/>
            <p:cNvSpPr/>
            <p:nvPr/>
          </p:nvSpPr>
          <p:spPr>
            <a:xfrm>
              <a:off x="13220017" y="5258797"/>
              <a:ext cx="234305" cy="2656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9" name="rc198"/>
            <p:cNvSpPr/>
            <p:nvPr/>
          </p:nvSpPr>
          <p:spPr>
            <a:xfrm>
              <a:off x="13220017" y="5258797"/>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0" name="rc199"/>
            <p:cNvSpPr/>
            <p:nvPr/>
          </p:nvSpPr>
          <p:spPr>
            <a:xfrm>
              <a:off x="13220017" y="5120680"/>
              <a:ext cx="234305" cy="13811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1" name="rc200"/>
            <p:cNvSpPr/>
            <p:nvPr/>
          </p:nvSpPr>
          <p:spPr>
            <a:xfrm>
              <a:off x="13220017" y="4549621"/>
              <a:ext cx="234305" cy="57105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2" name="rc201"/>
            <p:cNvSpPr/>
            <p:nvPr/>
          </p:nvSpPr>
          <p:spPr>
            <a:xfrm>
              <a:off x="13480356" y="5256141"/>
              <a:ext cx="234305" cy="2921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3" name="rc202"/>
            <p:cNvSpPr/>
            <p:nvPr/>
          </p:nvSpPr>
          <p:spPr>
            <a:xfrm>
              <a:off x="13480356" y="525614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4" name="rc203"/>
            <p:cNvSpPr/>
            <p:nvPr/>
          </p:nvSpPr>
          <p:spPr>
            <a:xfrm>
              <a:off x="13480356" y="5187082"/>
              <a:ext cx="234305" cy="6905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5" name="rc204"/>
            <p:cNvSpPr/>
            <p:nvPr/>
          </p:nvSpPr>
          <p:spPr>
            <a:xfrm>
              <a:off x="13480356" y="4448690"/>
              <a:ext cx="234305" cy="73839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6" name="rc205"/>
            <p:cNvSpPr/>
            <p:nvPr/>
          </p:nvSpPr>
          <p:spPr>
            <a:xfrm>
              <a:off x="13740696" y="5256141"/>
              <a:ext cx="234305" cy="2921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7" name="rc206"/>
            <p:cNvSpPr/>
            <p:nvPr/>
          </p:nvSpPr>
          <p:spPr>
            <a:xfrm>
              <a:off x="13740696" y="525614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8" name="rc207"/>
            <p:cNvSpPr/>
            <p:nvPr/>
          </p:nvSpPr>
          <p:spPr>
            <a:xfrm>
              <a:off x="13740696" y="5136617"/>
              <a:ext cx="234305" cy="11952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9" name="rc208"/>
            <p:cNvSpPr/>
            <p:nvPr/>
          </p:nvSpPr>
          <p:spPr>
            <a:xfrm>
              <a:off x="13740696" y="4602743"/>
              <a:ext cx="234305" cy="5338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0" name="rc209"/>
            <p:cNvSpPr/>
            <p:nvPr/>
          </p:nvSpPr>
          <p:spPr>
            <a:xfrm>
              <a:off x="14001035" y="5256141"/>
              <a:ext cx="234305" cy="2921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1" name="rc210"/>
            <p:cNvSpPr/>
            <p:nvPr/>
          </p:nvSpPr>
          <p:spPr>
            <a:xfrm>
              <a:off x="14001035" y="525614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2" name="rc211"/>
            <p:cNvSpPr/>
            <p:nvPr/>
          </p:nvSpPr>
          <p:spPr>
            <a:xfrm>
              <a:off x="14001035" y="5072871"/>
              <a:ext cx="234305" cy="18327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3" name="rc212"/>
            <p:cNvSpPr/>
            <p:nvPr/>
          </p:nvSpPr>
          <p:spPr>
            <a:xfrm>
              <a:off x="14001035" y="4732891"/>
              <a:ext cx="234305" cy="33997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4" name="rc213"/>
            <p:cNvSpPr/>
            <p:nvPr/>
          </p:nvSpPr>
          <p:spPr>
            <a:xfrm>
              <a:off x="14261374"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5" name="rc214"/>
            <p:cNvSpPr/>
            <p:nvPr/>
          </p:nvSpPr>
          <p:spPr>
            <a:xfrm>
              <a:off x="14261374"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6" name="rc215"/>
            <p:cNvSpPr/>
            <p:nvPr/>
          </p:nvSpPr>
          <p:spPr>
            <a:xfrm>
              <a:off x="14261374" y="5192395"/>
              <a:ext cx="234305" cy="9296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7" name="rc216"/>
            <p:cNvSpPr/>
            <p:nvPr/>
          </p:nvSpPr>
          <p:spPr>
            <a:xfrm>
              <a:off x="14261374" y="5189739"/>
              <a:ext cx="234305" cy="26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8" name="pg217"/>
            <p:cNvSpPr/>
            <p:nvPr/>
          </p:nvSpPr>
          <p:spPr>
            <a:xfrm>
              <a:off x="12281953"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19" name="tx218"/>
            <p:cNvSpPr/>
            <p:nvPr/>
          </p:nvSpPr>
          <p:spPr>
            <a:xfrm>
              <a:off x="12406836"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1,516 case(s)</a:t>
              </a:r>
            </a:p>
          </p:txBody>
        </p:sp>
        <p:sp>
          <p:nvSpPr>
            <p:cNvPr id="220" name="pg219"/>
            <p:cNvSpPr/>
            <p:nvPr/>
          </p:nvSpPr>
          <p:spPr>
            <a:xfrm>
              <a:off x="12492448" y="2394471"/>
              <a:ext cx="1429105" cy="311602"/>
            </a:xfrm>
            <a:custGeom>
              <a:avLst/>
              <a:pathLst>
                <a:path w="1429105" h="311602">
                  <a:moveTo>
                    <a:pt x="26017" y="311602"/>
                  </a:moveTo>
                  <a:lnTo>
                    <a:pt x="1403088" y="311602"/>
                  </a:lnTo>
                  <a:lnTo>
                    <a:pt x="1402040" y="311581"/>
                  </a:lnTo>
                  <a:lnTo>
                    <a:pt x="1406224" y="311412"/>
                  </a:lnTo>
                  <a:lnTo>
                    <a:pt x="1410326" y="310575"/>
                  </a:lnTo>
                  <a:lnTo>
                    <a:pt x="1414241" y="309090"/>
                  </a:lnTo>
                  <a:lnTo>
                    <a:pt x="1417867" y="306996"/>
                  </a:lnTo>
                  <a:lnTo>
                    <a:pt x="1421110" y="304348"/>
                  </a:lnTo>
                  <a:lnTo>
                    <a:pt x="1423887" y="301214"/>
                  </a:lnTo>
                  <a:lnTo>
                    <a:pt x="1426125" y="297675"/>
                  </a:lnTo>
                  <a:lnTo>
                    <a:pt x="1427766" y="293823"/>
                  </a:lnTo>
                  <a:lnTo>
                    <a:pt x="1428768" y="289758"/>
                  </a:lnTo>
                  <a:lnTo>
                    <a:pt x="1429105" y="285585"/>
                  </a:lnTo>
                  <a:lnTo>
                    <a:pt x="1429105" y="26017"/>
                  </a:lnTo>
                  <a:lnTo>
                    <a:pt x="1428768" y="21843"/>
                  </a:lnTo>
                  <a:lnTo>
                    <a:pt x="1427766" y="17778"/>
                  </a:lnTo>
                  <a:lnTo>
                    <a:pt x="1426125" y="13926"/>
                  </a:lnTo>
                  <a:lnTo>
                    <a:pt x="1423887" y="10387"/>
                  </a:lnTo>
                  <a:lnTo>
                    <a:pt x="1421110" y="7253"/>
                  </a:lnTo>
                  <a:lnTo>
                    <a:pt x="1417867" y="4605"/>
                  </a:lnTo>
                  <a:lnTo>
                    <a:pt x="1414241" y="2511"/>
                  </a:lnTo>
                  <a:lnTo>
                    <a:pt x="1410326" y="1027"/>
                  </a:lnTo>
                  <a:lnTo>
                    <a:pt x="1406224" y="189"/>
                  </a:lnTo>
                  <a:lnTo>
                    <a:pt x="1403088"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21" name="tx220"/>
            <p:cNvSpPr/>
            <p:nvPr/>
          </p:nvSpPr>
          <p:spPr>
            <a:xfrm>
              <a:off x="12596516" y="2466357"/>
              <a:ext cx="122096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1,794 case(s)</a:t>
              </a:r>
            </a:p>
          </p:txBody>
        </p:sp>
        <p:sp>
          <p:nvSpPr>
            <p:cNvPr id="222" name="rc221"/>
            <p:cNvSpPr/>
            <p:nvPr/>
          </p:nvSpPr>
          <p:spPr>
            <a:xfrm>
              <a:off x="11618931" y="2153563"/>
              <a:ext cx="3176137" cy="3131794"/>
            </a:xfrm>
            <a:prstGeom prst="rect">
              <a:avLst/>
            </a:prstGeom>
            <a:ln w="13550" cap="rnd">
              <a:solidFill>
                <a:srgbClr val="333333">
                  <a:alpha val="100000"/>
                </a:srgbClr>
              </a:solidFill>
              <a:prstDash val="solid"/>
              <a:round/>
            </a:ln>
          </p:spPr>
          <p:txBody>
            <a:bodyPr/>
            <a:lstStyle/>
            <a:p/>
          </p:txBody>
        </p:sp>
        <p:sp>
          <p:nvSpPr>
            <p:cNvPr id="223" name="rc222"/>
            <p:cNvSpPr/>
            <p:nvPr/>
          </p:nvSpPr>
          <p:spPr>
            <a:xfrm>
              <a:off x="14795069" y="2153563"/>
              <a:ext cx="3176137" cy="3131794"/>
            </a:xfrm>
            <a:prstGeom prst="rect">
              <a:avLst/>
            </a:prstGeom>
            <a:solidFill>
              <a:srgbClr val="FFFFFF">
                <a:alpha val="100000"/>
              </a:srgbClr>
            </a:solidFill>
          </p:spPr>
          <p:txBody>
            <a:bodyPr/>
            <a:lstStyle/>
            <a:p/>
          </p:txBody>
        </p:sp>
        <p:sp>
          <p:nvSpPr>
            <p:cNvPr id="224" name="pl223"/>
            <p:cNvSpPr/>
            <p:nvPr/>
          </p:nvSpPr>
          <p:spPr>
            <a:xfrm>
              <a:off x="14795069" y="462133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25" name="pl224"/>
            <p:cNvSpPr/>
            <p:nvPr/>
          </p:nvSpPr>
          <p:spPr>
            <a:xfrm>
              <a:off x="14795069" y="329329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26" name="pl225"/>
            <p:cNvSpPr/>
            <p:nvPr/>
          </p:nvSpPr>
          <p:spPr>
            <a:xfrm>
              <a:off x="14795069"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27" name="pl226"/>
            <p:cNvSpPr/>
            <p:nvPr/>
          </p:nvSpPr>
          <p:spPr>
            <a:xfrm>
              <a:off x="14795069" y="3957313"/>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28" name="pl227"/>
            <p:cNvSpPr/>
            <p:nvPr/>
          </p:nvSpPr>
          <p:spPr>
            <a:xfrm>
              <a:off x="14795069" y="2629269"/>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29" name="rc228"/>
            <p:cNvSpPr/>
            <p:nvPr/>
          </p:nvSpPr>
          <p:spPr>
            <a:xfrm>
              <a:off x="14834120"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0" name="rc229"/>
            <p:cNvSpPr/>
            <p:nvPr/>
          </p:nvSpPr>
          <p:spPr>
            <a:xfrm>
              <a:off x="14834120"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1" name="rc230"/>
            <p:cNvSpPr/>
            <p:nvPr/>
          </p:nvSpPr>
          <p:spPr>
            <a:xfrm>
              <a:off x="14834120" y="4642584"/>
              <a:ext cx="234305" cy="64277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2" name="rc231"/>
            <p:cNvSpPr/>
            <p:nvPr/>
          </p:nvSpPr>
          <p:spPr>
            <a:xfrm>
              <a:off x="14834120" y="4626648"/>
              <a:ext cx="234305" cy="159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3" name="rc232"/>
            <p:cNvSpPr/>
            <p:nvPr/>
          </p:nvSpPr>
          <p:spPr>
            <a:xfrm>
              <a:off x="15094459" y="5280046"/>
              <a:ext cx="234305" cy="53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4" name="rc233"/>
            <p:cNvSpPr/>
            <p:nvPr/>
          </p:nvSpPr>
          <p:spPr>
            <a:xfrm>
              <a:off x="15094459" y="528004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5" name="rc234"/>
            <p:cNvSpPr/>
            <p:nvPr/>
          </p:nvSpPr>
          <p:spPr>
            <a:xfrm>
              <a:off x="15094459" y="4241515"/>
              <a:ext cx="234305" cy="103853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6" name="rc235"/>
            <p:cNvSpPr/>
            <p:nvPr/>
          </p:nvSpPr>
          <p:spPr>
            <a:xfrm>
              <a:off x="15094459" y="4079493"/>
              <a:ext cx="234305" cy="16202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7" name="rc236"/>
            <p:cNvSpPr/>
            <p:nvPr/>
          </p:nvSpPr>
          <p:spPr>
            <a:xfrm>
              <a:off x="15354798" y="5224268"/>
              <a:ext cx="234305" cy="6109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8" name="rc237"/>
            <p:cNvSpPr/>
            <p:nvPr/>
          </p:nvSpPr>
          <p:spPr>
            <a:xfrm>
              <a:off x="15354798" y="522426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9" name="rc238"/>
            <p:cNvSpPr/>
            <p:nvPr/>
          </p:nvSpPr>
          <p:spPr>
            <a:xfrm>
              <a:off x="15354798" y="5025061"/>
              <a:ext cx="234305" cy="19920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0" name="rc239"/>
            <p:cNvSpPr/>
            <p:nvPr/>
          </p:nvSpPr>
          <p:spPr>
            <a:xfrm>
              <a:off x="15354798" y="3986530"/>
              <a:ext cx="234305" cy="10385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1" name="rc240"/>
            <p:cNvSpPr/>
            <p:nvPr/>
          </p:nvSpPr>
          <p:spPr>
            <a:xfrm>
              <a:off x="15615138" y="5266765"/>
              <a:ext cx="234305" cy="1859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2" name="rc241"/>
            <p:cNvSpPr/>
            <p:nvPr/>
          </p:nvSpPr>
          <p:spPr>
            <a:xfrm>
              <a:off x="15615138" y="526676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3" name="rc242"/>
            <p:cNvSpPr/>
            <p:nvPr/>
          </p:nvSpPr>
          <p:spPr>
            <a:xfrm>
              <a:off x="15615138" y="526676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4" name="rc243"/>
            <p:cNvSpPr/>
            <p:nvPr/>
          </p:nvSpPr>
          <p:spPr>
            <a:xfrm>
              <a:off x="15615138" y="4172457"/>
              <a:ext cx="234305" cy="10943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5" name="rc244"/>
            <p:cNvSpPr/>
            <p:nvPr/>
          </p:nvSpPr>
          <p:spPr>
            <a:xfrm>
              <a:off x="15875477"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6" name="rc245"/>
            <p:cNvSpPr/>
            <p:nvPr/>
          </p:nvSpPr>
          <p:spPr>
            <a:xfrm>
              <a:off x="15875477"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7" name="rc246"/>
            <p:cNvSpPr/>
            <p:nvPr/>
          </p:nvSpPr>
          <p:spPr>
            <a:xfrm>
              <a:off x="15875477"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8" name="rc247"/>
            <p:cNvSpPr/>
            <p:nvPr/>
          </p:nvSpPr>
          <p:spPr>
            <a:xfrm>
              <a:off x="15875477" y="5104744"/>
              <a:ext cx="234305" cy="1806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9" name="pg248"/>
            <p:cNvSpPr/>
            <p:nvPr/>
          </p:nvSpPr>
          <p:spPr>
            <a:xfrm>
              <a:off x="15482228"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50" name="tx249"/>
            <p:cNvSpPr/>
            <p:nvPr/>
          </p:nvSpPr>
          <p:spPr>
            <a:xfrm>
              <a:off x="15607111"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740 case(s)</a:t>
              </a:r>
            </a:p>
          </p:txBody>
        </p:sp>
        <p:sp>
          <p:nvSpPr>
            <p:cNvPr id="251" name="pg250"/>
            <p:cNvSpPr/>
            <p:nvPr/>
          </p:nvSpPr>
          <p:spPr>
            <a:xfrm>
              <a:off x="16279069"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52" name="rc251"/>
            <p:cNvSpPr/>
            <p:nvPr/>
          </p:nvSpPr>
          <p:spPr>
            <a:xfrm>
              <a:off x="14795069" y="2153563"/>
              <a:ext cx="3176137" cy="3131794"/>
            </a:xfrm>
            <a:prstGeom prst="rect">
              <a:avLst/>
            </a:prstGeom>
            <a:ln w="13550" cap="rnd">
              <a:solidFill>
                <a:srgbClr val="333333">
                  <a:alpha val="100000"/>
                </a:srgbClr>
              </a:solidFill>
              <a:prstDash val="solid"/>
              <a:round/>
            </a:ln>
          </p:spPr>
          <p:txBody>
            <a:bodyPr/>
            <a:lstStyle/>
            <a:p/>
          </p:txBody>
        </p:sp>
        <p:sp>
          <p:nvSpPr>
            <p:cNvPr id="253" name="tx252"/>
            <p:cNvSpPr/>
            <p:nvPr/>
          </p:nvSpPr>
          <p:spPr>
            <a:xfrm>
              <a:off x="3396061"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54" name="tx253"/>
            <p:cNvSpPr/>
            <p:nvPr/>
          </p:nvSpPr>
          <p:spPr>
            <a:xfrm>
              <a:off x="657219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55" name="tx254"/>
            <p:cNvSpPr/>
            <p:nvPr/>
          </p:nvSpPr>
          <p:spPr>
            <a:xfrm>
              <a:off x="974833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56" name="tx255"/>
            <p:cNvSpPr/>
            <p:nvPr/>
          </p:nvSpPr>
          <p:spPr>
            <a:xfrm>
              <a:off x="1292447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57" name="tx256"/>
            <p:cNvSpPr/>
            <p:nvPr/>
          </p:nvSpPr>
          <p:spPr>
            <a:xfrm>
              <a:off x="161006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58" name="pl257"/>
            <p:cNvSpPr/>
            <p:nvPr/>
          </p:nvSpPr>
          <p:spPr>
            <a:xfrm>
              <a:off x="224672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9" name="pl258"/>
            <p:cNvSpPr/>
            <p:nvPr/>
          </p:nvSpPr>
          <p:spPr>
            <a:xfrm>
              <a:off x="250706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0" name="pl259"/>
            <p:cNvSpPr/>
            <p:nvPr/>
          </p:nvSpPr>
          <p:spPr>
            <a:xfrm>
              <a:off x="27673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1" name="pl260"/>
            <p:cNvSpPr/>
            <p:nvPr/>
          </p:nvSpPr>
          <p:spPr>
            <a:xfrm>
              <a:off x="30277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2" name="pl261"/>
            <p:cNvSpPr/>
            <p:nvPr/>
          </p:nvSpPr>
          <p:spPr>
            <a:xfrm>
              <a:off x="32880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3" name="pl262"/>
            <p:cNvSpPr/>
            <p:nvPr/>
          </p:nvSpPr>
          <p:spPr>
            <a:xfrm>
              <a:off x="354841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4" name="pl263"/>
            <p:cNvSpPr/>
            <p:nvPr/>
          </p:nvSpPr>
          <p:spPr>
            <a:xfrm>
              <a:off x="380875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5" name="pl264"/>
            <p:cNvSpPr/>
            <p:nvPr/>
          </p:nvSpPr>
          <p:spPr>
            <a:xfrm>
              <a:off x="40690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6" name="pl265"/>
            <p:cNvSpPr/>
            <p:nvPr/>
          </p:nvSpPr>
          <p:spPr>
            <a:xfrm>
              <a:off x="43294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7" name="pl266"/>
            <p:cNvSpPr/>
            <p:nvPr/>
          </p:nvSpPr>
          <p:spPr>
            <a:xfrm>
              <a:off x="45897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8" name="pl267"/>
            <p:cNvSpPr/>
            <p:nvPr/>
          </p:nvSpPr>
          <p:spPr>
            <a:xfrm>
              <a:off x="48501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9" name="pl268"/>
            <p:cNvSpPr/>
            <p:nvPr/>
          </p:nvSpPr>
          <p:spPr>
            <a:xfrm>
              <a:off x="5110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0" name="tx269"/>
            <p:cNvSpPr/>
            <p:nvPr/>
          </p:nvSpPr>
          <p:spPr>
            <a:xfrm rot="-5400000">
              <a:off x="216593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71" name="tx270"/>
            <p:cNvSpPr/>
            <p:nvPr/>
          </p:nvSpPr>
          <p:spPr>
            <a:xfrm rot="-5400000">
              <a:off x="241646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72" name="tx271"/>
            <p:cNvSpPr/>
            <p:nvPr/>
          </p:nvSpPr>
          <p:spPr>
            <a:xfrm rot="-5400000">
              <a:off x="267689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73" name="tx272"/>
            <p:cNvSpPr/>
            <p:nvPr/>
          </p:nvSpPr>
          <p:spPr>
            <a:xfrm rot="-5400000">
              <a:off x="293536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74" name="tx273"/>
            <p:cNvSpPr/>
            <p:nvPr/>
          </p:nvSpPr>
          <p:spPr>
            <a:xfrm rot="-5400000">
              <a:off x="3165059"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75" name="tx274"/>
            <p:cNvSpPr/>
            <p:nvPr/>
          </p:nvSpPr>
          <p:spPr>
            <a:xfrm rot="-5400000">
              <a:off x="346763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76" name="tx275"/>
            <p:cNvSpPr/>
            <p:nvPr/>
          </p:nvSpPr>
          <p:spPr>
            <a:xfrm rot="-5400000">
              <a:off x="3757665"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77" name="tx276"/>
            <p:cNvSpPr/>
            <p:nvPr/>
          </p:nvSpPr>
          <p:spPr>
            <a:xfrm rot="-5400000">
              <a:off x="395584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78" name="tx277"/>
            <p:cNvSpPr/>
            <p:nvPr/>
          </p:nvSpPr>
          <p:spPr>
            <a:xfrm rot="-5400000">
              <a:off x="42161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79" name="tx278"/>
            <p:cNvSpPr/>
            <p:nvPr/>
          </p:nvSpPr>
          <p:spPr>
            <a:xfrm rot="-5400000">
              <a:off x="451289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80" name="tx279"/>
            <p:cNvSpPr/>
            <p:nvPr/>
          </p:nvSpPr>
          <p:spPr>
            <a:xfrm rot="-5400000">
              <a:off x="475461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81" name="tx280"/>
            <p:cNvSpPr/>
            <p:nvPr/>
          </p:nvSpPr>
          <p:spPr>
            <a:xfrm rot="-5400000">
              <a:off x="501495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82" name="pl281"/>
            <p:cNvSpPr/>
            <p:nvPr/>
          </p:nvSpPr>
          <p:spPr>
            <a:xfrm>
              <a:off x="54228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3" name="pl282"/>
            <p:cNvSpPr/>
            <p:nvPr/>
          </p:nvSpPr>
          <p:spPr>
            <a:xfrm>
              <a:off x="56831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4" name="pl283"/>
            <p:cNvSpPr/>
            <p:nvPr/>
          </p:nvSpPr>
          <p:spPr>
            <a:xfrm>
              <a:off x="5943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5" name="pl284"/>
            <p:cNvSpPr/>
            <p:nvPr/>
          </p:nvSpPr>
          <p:spPr>
            <a:xfrm>
              <a:off x="6203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6" name="pl285"/>
            <p:cNvSpPr/>
            <p:nvPr/>
          </p:nvSpPr>
          <p:spPr>
            <a:xfrm>
              <a:off x="646421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7" name="pl286"/>
            <p:cNvSpPr/>
            <p:nvPr/>
          </p:nvSpPr>
          <p:spPr>
            <a:xfrm>
              <a:off x="672455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8" name="pl287"/>
            <p:cNvSpPr/>
            <p:nvPr/>
          </p:nvSpPr>
          <p:spPr>
            <a:xfrm>
              <a:off x="69848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9" name="pl288"/>
            <p:cNvSpPr/>
            <p:nvPr/>
          </p:nvSpPr>
          <p:spPr>
            <a:xfrm>
              <a:off x="724523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0" name="pl289"/>
            <p:cNvSpPr/>
            <p:nvPr/>
          </p:nvSpPr>
          <p:spPr>
            <a:xfrm>
              <a:off x="750557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1" name="pl290"/>
            <p:cNvSpPr/>
            <p:nvPr/>
          </p:nvSpPr>
          <p:spPr>
            <a:xfrm>
              <a:off x="77659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2" name="pl291"/>
            <p:cNvSpPr/>
            <p:nvPr/>
          </p:nvSpPr>
          <p:spPr>
            <a:xfrm>
              <a:off x="80262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3" name="pl292"/>
            <p:cNvSpPr/>
            <p:nvPr/>
          </p:nvSpPr>
          <p:spPr>
            <a:xfrm>
              <a:off x="82865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4" name="tx293"/>
            <p:cNvSpPr/>
            <p:nvPr/>
          </p:nvSpPr>
          <p:spPr>
            <a:xfrm rot="-5400000">
              <a:off x="534207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95" name="tx294"/>
            <p:cNvSpPr/>
            <p:nvPr/>
          </p:nvSpPr>
          <p:spPr>
            <a:xfrm rot="-5400000">
              <a:off x="5592605"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96" name="tx295"/>
            <p:cNvSpPr/>
            <p:nvPr/>
          </p:nvSpPr>
          <p:spPr>
            <a:xfrm rot="-5400000">
              <a:off x="585303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97" name="tx296"/>
            <p:cNvSpPr/>
            <p:nvPr/>
          </p:nvSpPr>
          <p:spPr>
            <a:xfrm rot="-5400000">
              <a:off x="6111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98" name="tx297"/>
            <p:cNvSpPr/>
            <p:nvPr/>
          </p:nvSpPr>
          <p:spPr>
            <a:xfrm rot="-5400000">
              <a:off x="634119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99" name="tx298"/>
            <p:cNvSpPr/>
            <p:nvPr/>
          </p:nvSpPr>
          <p:spPr>
            <a:xfrm rot="-5400000">
              <a:off x="664377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00" name="tx299"/>
            <p:cNvSpPr/>
            <p:nvPr/>
          </p:nvSpPr>
          <p:spPr>
            <a:xfrm rot="-5400000">
              <a:off x="693380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01" name="tx300"/>
            <p:cNvSpPr/>
            <p:nvPr/>
          </p:nvSpPr>
          <p:spPr>
            <a:xfrm rot="-5400000">
              <a:off x="713198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02" name="tx301"/>
            <p:cNvSpPr/>
            <p:nvPr/>
          </p:nvSpPr>
          <p:spPr>
            <a:xfrm rot="-5400000">
              <a:off x="7392277"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03" name="tx302"/>
            <p:cNvSpPr/>
            <p:nvPr/>
          </p:nvSpPr>
          <p:spPr>
            <a:xfrm rot="-5400000">
              <a:off x="768903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04" name="tx303"/>
            <p:cNvSpPr/>
            <p:nvPr/>
          </p:nvSpPr>
          <p:spPr>
            <a:xfrm rot="-5400000">
              <a:off x="793075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05" name="tx304"/>
            <p:cNvSpPr/>
            <p:nvPr/>
          </p:nvSpPr>
          <p:spPr>
            <a:xfrm rot="-5400000">
              <a:off x="8191092"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06" name="pl305"/>
            <p:cNvSpPr/>
            <p:nvPr/>
          </p:nvSpPr>
          <p:spPr>
            <a:xfrm>
              <a:off x="859899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88593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911967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308"/>
            <p:cNvSpPr/>
            <p:nvPr/>
          </p:nvSpPr>
          <p:spPr>
            <a:xfrm>
              <a:off x="938001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309"/>
            <p:cNvSpPr/>
            <p:nvPr/>
          </p:nvSpPr>
          <p:spPr>
            <a:xfrm>
              <a:off x="9640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99006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101610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1042137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pl313"/>
            <p:cNvSpPr/>
            <p:nvPr/>
          </p:nvSpPr>
          <p:spPr>
            <a:xfrm>
              <a:off x="106817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pl314"/>
            <p:cNvSpPr/>
            <p:nvPr/>
          </p:nvSpPr>
          <p:spPr>
            <a:xfrm>
              <a:off x="10942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pl315"/>
            <p:cNvSpPr/>
            <p:nvPr/>
          </p:nvSpPr>
          <p:spPr>
            <a:xfrm>
              <a:off x="1120238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pl316"/>
            <p:cNvSpPr/>
            <p:nvPr/>
          </p:nvSpPr>
          <p:spPr>
            <a:xfrm>
              <a:off x="114627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8" name="tx317"/>
            <p:cNvSpPr/>
            <p:nvPr/>
          </p:nvSpPr>
          <p:spPr>
            <a:xfrm rot="-5400000">
              <a:off x="851821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19" name="tx318"/>
            <p:cNvSpPr/>
            <p:nvPr/>
          </p:nvSpPr>
          <p:spPr>
            <a:xfrm rot="-5400000">
              <a:off x="8768743"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20" name="tx319"/>
            <p:cNvSpPr/>
            <p:nvPr/>
          </p:nvSpPr>
          <p:spPr>
            <a:xfrm rot="-5400000">
              <a:off x="9029169"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21" name="tx320"/>
            <p:cNvSpPr/>
            <p:nvPr/>
          </p:nvSpPr>
          <p:spPr>
            <a:xfrm rot="-5400000">
              <a:off x="928764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22" name="tx321"/>
            <p:cNvSpPr/>
            <p:nvPr/>
          </p:nvSpPr>
          <p:spPr>
            <a:xfrm rot="-5400000">
              <a:off x="951733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23" name="tx322"/>
            <p:cNvSpPr/>
            <p:nvPr/>
          </p:nvSpPr>
          <p:spPr>
            <a:xfrm rot="-5400000">
              <a:off x="981991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24" name="tx323"/>
            <p:cNvSpPr/>
            <p:nvPr/>
          </p:nvSpPr>
          <p:spPr>
            <a:xfrm rot="-5400000">
              <a:off x="10109940"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25" name="tx324"/>
            <p:cNvSpPr/>
            <p:nvPr/>
          </p:nvSpPr>
          <p:spPr>
            <a:xfrm rot="-5400000">
              <a:off x="10308119"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26" name="tx325"/>
            <p:cNvSpPr/>
            <p:nvPr/>
          </p:nvSpPr>
          <p:spPr>
            <a:xfrm rot="-5400000">
              <a:off x="10568415"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27" name="tx326"/>
            <p:cNvSpPr/>
            <p:nvPr/>
          </p:nvSpPr>
          <p:spPr>
            <a:xfrm rot="-5400000">
              <a:off x="1086517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28" name="tx327"/>
            <p:cNvSpPr/>
            <p:nvPr/>
          </p:nvSpPr>
          <p:spPr>
            <a:xfrm rot="-5400000">
              <a:off x="1110689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29" name="tx328"/>
            <p:cNvSpPr/>
            <p:nvPr/>
          </p:nvSpPr>
          <p:spPr>
            <a:xfrm rot="-5400000">
              <a:off x="113672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30" name="pl329"/>
            <p:cNvSpPr/>
            <p:nvPr/>
          </p:nvSpPr>
          <p:spPr>
            <a:xfrm>
              <a:off x="117751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30"/>
            <p:cNvSpPr/>
            <p:nvPr/>
          </p:nvSpPr>
          <p:spPr>
            <a:xfrm>
              <a:off x="120354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31"/>
            <p:cNvSpPr/>
            <p:nvPr/>
          </p:nvSpPr>
          <p:spPr>
            <a:xfrm>
              <a:off x="122958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332"/>
            <p:cNvSpPr/>
            <p:nvPr/>
          </p:nvSpPr>
          <p:spPr>
            <a:xfrm>
              <a:off x="125561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pl333"/>
            <p:cNvSpPr/>
            <p:nvPr/>
          </p:nvSpPr>
          <p:spPr>
            <a:xfrm>
              <a:off x="1281649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334"/>
            <p:cNvSpPr/>
            <p:nvPr/>
          </p:nvSpPr>
          <p:spPr>
            <a:xfrm>
              <a:off x="130768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133371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135975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337"/>
            <p:cNvSpPr/>
            <p:nvPr/>
          </p:nvSpPr>
          <p:spPr>
            <a:xfrm>
              <a:off x="138578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pl338"/>
            <p:cNvSpPr/>
            <p:nvPr/>
          </p:nvSpPr>
          <p:spPr>
            <a:xfrm>
              <a:off x="1411818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pl339"/>
            <p:cNvSpPr/>
            <p:nvPr/>
          </p:nvSpPr>
          <p:spPr>
            <a:xfrm>
              <a:off x="1437852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pl340"/>
            <p:cNvSpPr/>
            <p:nvPr/>
          </p:nvSpPr>
          <p:spPr>
            <a:xfrm>
              <a:off x="1463886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tx341"/>
            <p:cNvSpPr/>
            <p:nvPr/>
          </p:nvSpPr>
          <p:spPr>
            <a:xfrm rot="-5400000">
              <a:off x="1169435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43" name="tx342"/>
            <p:cNvSpPr/>
            <p:nvPr/>
          </p:nvSpPr>
          <p:spPr>
            <a:xfrm rot="-5400000">
              <a:off x="11944881"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44" name="tx343"/>
            <p:cNvSpPr/>
            <p:nvPr/>
          </p:nvSpPr>
          <p:spPr>
            <a:xfrm rot="-5400000">
              <a:off x="12205307"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45" name="tx344"/>
            <p:cNvSpPr/>
            <p:nvPr/>
          </p:nvSpPr>
          <p:spPr>
            <a:xfrm rot="-5400000">
              <a:off x="1246378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46" name="tx345"/>
            <p:cNvSpPr/>
            <p:nvPr/>
          </p:nvSpPr>
          <p:spPr>
            <a:xfrm rot="-5400000">
              <a:off x="1269347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47" name="tx346"/>
            <p:cNvSpPr/>
            <p:nvPr/>
          </p:nvSpPr>
          <p:spPr>
            <a:xfrm rot="-5400000">
              <a:off x="1299604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48" name="tx347"/>
            <p:cNvSpPr/>
            <p:nvPr/>
          </p:nvSpPr>
          <p:spPr>
            <a:xfrm rot="-5400000">
              <a:off x="1328607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49" name="tx348"/>
            <p:cNvSpPr/>
            <p:nvPr/>
          </p:nvSpPr>
          <p:spPr>
            <a:xfrm rot="-5400000">
              <a:off x="1348425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50" name="tx349"/>
            <p:cNvSpPr/>
            <p:nvPr/>
          </p:nvSpPr>
          <p:spPr>
            <a:xfrm rot="-5400000">
              <a:off x="13744553"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51" name="tx350"/>
            <p:cNvSpPr/>
            <p:nvPr/>
          </p:nvSpPr>
          <p:spPr>
            <a:xfrm rot="-5400000">
              <a:off x="14041311"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52" name="tx351"/>
            <p:cNvSpPr/>
            <p:nvPr/>
          </p:nvSpPr>
          <p:spPr>
            <a:xfrm rot="-5400000">
              <a:off x="1428302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53" name="tx352"/>
            <p:cNvSpPr/>
            <p:nvPr/>
          </p:nvSpPr>
          <p:spPr>
            <a:xfrm rot="-5400000">
              <a:off x="1454336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54" name="pl353"/>
            <p:cNvSpPr/>
            <p:nvPr/>
          </p:nvSpPr>
          <p:spPr>
            <a:xfrm>
              <a:off x="149512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5" name="pl354"/>
            <p:cNvSpPr/>
            <p:nvPr/>
          </p:nvSpPr>
          <p:spPr>
            <a:xfrm>
              <a:off x="152116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6" name="pl355"/>
            <p:cNvSpPr/>
            <p:nvPr/>
          </p:nvSpPr>
          <p:spPr>
            <a:xfrm>
              <a:off x="154719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7" name="pl356"/>
            <p:cNvSpPr/>
            <p:nvPr/>
          </p:nvSpPr>
          <p:spPr>
            <a:xfrm>
              <a:off x="157322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8" name="pl357"/>
            <p:cNvSpPr/>
            <p:nvPr/>
          </p:nvSpPr>
          <p:spPr>
            <a:xfrm>
              <a:off x="159926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9" name="pl358"/>
            <p:cNvSpPr/>
            <p:nvPr/>
          </p:nvSpPr>
          <p:spPr>
            <a:xfrm>
              <a:off x="1625296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pl359"/>
            <p:cNvSpPr/>
            <p:nvPr/>
          </p:nvSpPr>
          <p:spPr>
            <a:xfrm>
              <a:off x="165133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360"/>
            <p:cNvSpPr/>
            <p:nvPr/>
          </p:nvSpPr>
          <p:spPr>
            <a:xfrm>
              <a:off x="167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pl361"/>
            <p:cNvSpPr/>
            <p:nvPr/>
          </p:nvSpPr>
          <p:spPr>
            <a:xfrm>
              <a:off x="1703398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3" name="pl362"/>
            <p:cNvSpPr/>
            <p:nvPr/>
          </p:nvSpPr>
          <p:spPr>
            <a:xfrm>
              <a:off x="17294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4" name="pl363"/>
            <p:cNvSpPr/>
            <p:nvPr/>
          </p:nvSpPr>
          <p:spPr>
            <a:xfrm>
              <a:off x="17554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5" name="pl364"/>
            <p:cNvSpPr/>
            <p:nvPr/>
          </p:nvSpPr>
          <p:spPr>
            <a:xfrm>
              <a:off x="1781500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6" name="tx365"/>
            <p:cNvSpPr/>
            <p:nvPr/>
          </p:nvSpPr>
          <p:spPr>
            <a:xfrm rot="-5400000">
              <a:off x="1487049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67" name="tx366"/>
            <p:cNvSpPr/>
            <p:nvPr/>
          </p:nvSpPr>
          <p:spPr>
            <a:xfrm rot="-5400000">
              <a:off x="151210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68" name="tx367"/>
            <p:cNvSpPr/>
            <p:nvPr/>
          </p:nvSpPr>
          <p:spPr>
            <a:xfrm rot="-5400000">
              <a:off x="15381445"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69" name="tx368"/>
            <p:cNvSpPr/>
            <p:nvPr/>
          </p:nvSpPr>
          <p:spPr>
            <a:xfrm rot="-5400000">
              <a:off x="15639918"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70" name="tx369"/>
            <p:cNvSpPr/>
            <p:nvPr/>
          </p:nvSpPr>
          <p:spPr>
            <a:xfrm rot="-5400000">
              <a:off x="1586961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71" name="tx370"/>
            <p:cNvSpPr/>
            <p:nvPr/>
          </p:nvSpPr>
          <p:spPr>
            <a:xfrm rot="-5400000">
              <a:off x="1617218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72" name="tx371"/>
            <p:cNvSpPr/>
            <p:nvPr/>
          </p:nvSpPr>
          <p:spPr>
            <a:xfrm rot="-5400000">
              <a:off x="1646221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73" name="tx372"/>
            <p:cNvSpPr/>
            <p:nvPr/>
          </p:nvSpPr>
          <p:spPr>
            <a:xfrm rot="-5400000">
              <a:off x="1666039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74" name="tx373"/>
            <p:cNvSpPr/>
            <p:nvPr/>
          </p:nvSpPr>
          <p:spPr>
            <a:xfrm rot="-5400000">
              <a:off x="1692069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75" name="tx374"/>
            <p:cNvSpPr/>
            <p:nvPr/>
          </p:nvSpPr>
          <p:spPr>
            <a:xfrm rot="-5400000">
              <a:off x="1721744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76" name="tx375"/>
            <p:cNvSpPr/>
            <p:nvPr/>
          </p:nvSpPr>
          <p:spPr>
            <a:xfrm rot="-5400000">
              <a:off x="17459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77" name="tx376"/>
            <p:cNvSpPr/>
            <p:nvPr/>
          </p:nvSpPr>
          <p:spPr>
            <a:xfrm rot="-5400000">
              <a:off x="1771950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78" name="tx377"/>
            <p:cNvSpPr/>
            <p:nvPr/>
          </p:nvSpPr>
          <p:spPr>
            <a:xfrm>
              <a:off x="1421486" y="5200079"/>
              <a:ext cx="381186"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379" name="tx378"/>
            <p:cNvSpPr/>
            <p:nvPr/>
          </p:nvSpPr>
          <p:spPr>
            <a:xfrm>
              <a:off x="1294238" y="3872035"/>
              <a:ext cx="508434"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500</a:t>
              </a:r>
            </a:p>
          </p:txBody>
        </p:sp>
        <p:sp>
          <p:nvSpPr>
            <p:cNvPr id="380" name="tx379"/>
            <p:cNvSpPr/>
            <p:nvPr/>
          </p:nvSpPr>
          <p:spPr>
            <a:xfrm>
              <a:off x="1230614" y="2514411"/>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1,000</a:t>
              </a:r>
            </a:p>
          </p:txBody>
        </p:sp>
        <p:sp>
          <p:nvSpPr>
            <p:cNvPr id="381" name="pl380"/>
            <p:cNvSpPr/>
            <p:nvPr/>
          </p:nvSpPr>
          <p:spPr>
            <a:xfrm>
              <a:off x="2055723"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82" name="pl381"/>
            <p:cNvSpPr/>
            <p:nvPr/>
          </p:nvSpPr>
          <p:spPr>
            <a:xfrm>
              <a:off x="2055723" y="395731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83" name="pl382"/>
            <p:cNvSpPr/>
            <p:nvPr/>
          </p:nvSpPr>
          <p:spPr>
            <a:xfrm>
              <a:off x="2055723" y="262926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84" name="tx383"/>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385" name="rc384"/>
            <p:cNvSpPr/>
            <p:nvPr/>
          </p:nvSpPr>
          <p:spPr>
            <a:xfrm>
              <a:off x="18110385" y="2153563"/>
              <a:ext cx="1240079" cy="413498"/>
            </a:xfrm>
            <a:prstGeom prst="rect">
              <a:avLst/>
            </a:prstGeom>
            <a:solidFill>
              <a:srgbClr val="FFFFFF">
                <a:alpha val="100000"/>
              </a:srgbClr>
            </a:solidFill>
          </p:spPr>
          <p:txBody>
            <a:bodyPr/>
            <a:lstStyle/>
            <a:p/>
          </p:txBody>
        </p:sp>
        <p:sp>
          <p:nvSpPr>
            <p:cNvPr id="386" name="rc385"/>
            <p:cNvSpPr/>
            <p:nvPr/>
          </p:nvSpPr>
          <p:spPr>
            <a:xfrm>
              <a:off x="18179974" y="2223153"/>
              <a:ext cx="274319" cy="274319"/>
            </a:xfrm>
            <a:prstGeom prst="rect">
              <a:avLst/>
            </a:prstGeom>
            <a:solidFill>
              <a:srgbClr val="FFFFFF">
                <a:alpha val="100000"/>
              </a:srgbClr>
            </a:solidFill>
          </p:spPr>
          <p:txBody>
            <a:bodyPr/>
            <a:lstStyle/>
            <a:p/>
          </p:txBody>
        </p:sp>
        <p:sp>
          <p:nvSpPr>
            <p:cNvPr id="387" name="pg386"/>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388" name="tx387"/>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389" name="rc388"/>
            <p:cNvSpPr/>
            <p:nvPr/>
          </p:nvSpPr>
          <p:spPr>
            <a:xfrm>
              <a:off x="18110385" y="2706240"/>
              <a:ext cx="1753945" cy="1236458"/>
            </a:xfrm>
            <a:prstGeom prst="rect">
              <a:avLst/>
            </a:prstGeom>
            <a:solidFill>
              <a:srgbClr val="FFFFFF">
                <a:alpha val="100000"/>
              </a:srgbClr>
            </a:solidFill>
          </p:spPr>
          <p:txBody>
            <a:bodyPr/>
            <a:lstStyle/>
            <a:p/>
          </p:txBody>
        </p:sp>
        <p:sp>
          <p:nvSpPr>
            <p:cNvPr id="390" name="rc389"/>
            <p:cNvSpPr/>
            <p:nvPr/>
          </p:nvSpPr>
          <p:spPr>
            <a:xfrm>
              <a:off x="18179974" y="2775829"/>
              <a:ext cx="274319" cy="274319"/>
            </a:xfrm>
            <a:prstGeom prst="rect">
              <a:avLst/>
            </a:prstGeom>
            <a:solidFill>
              <a:srgbClr val="FFFFFF">
                <a:alpha val="100000"/>
              </a:srgbClr>
            </a:solidFill>
          </p:spPr>
          <p:txBody>
            <a:bodyPr/>
            <a:lstStyle/>
            <a:p/>
          </p:txBody>
        </p:sp>
        <p:sp>
          <p:nvSpPr>
            <p:cNvPr id="391" name="rc390"/>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92" name="rc391"/>
            <p:cNvSpPr/>
            <p:nvPr/>
          </p:nvSpPr>
          <p:spPr>
            <a:xfrm>
              <a:off x="18179974" y="3050149"/>
              <a:ext cx="274319" cy="274319"/>
            </a:xfrm>
            <a:prstGeom prst="rect">
              <a:avLst/>
            </a:prstGeom>
            <a:solidFill>
              <a:srgbClr val="FFFFFF">
                <a:alpha val="100000"/>
              </a:srgbClr>
            </a:solidFill>
          </p:spPr>
          <p:txBody>
            <a:bodyPr/>
            <a:lstStyle/>
            <a:p/>
          </p:txBody>
        </p:sp>
        <p:sp>
          <p:nvSpPr>
            <p:cNvPr id="393" name="rc392"/>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94" name="rc393"/>
            <p:cNvSpPr/>
            <p:nvPr/>
          </p:nvSpPr>
          <p:spPr>
            <a:xfrm>
              <a:off x="18179974" y="3324469"/>
              <a:ext cx="274319" cy="274320"/>
            </a:xfrm>
            <a:prstGeom prst="rect">
              <a:avLst/>
            </a:prstGeom>
            <a:solidFill>
              <a:srgbClr val="FFFFFF">
                <a:alpha val="100000"/>
              </a:srgbClr>
            </a:solidFill>
          </p:spPr>
          <p:txBody>
            <a:bodyPr/>
            <a:lstStyle/>
            <a:p/>
          </p:txBody>
        </p:sp>
        <p:sp>
          <p:nvSpPr>
            <p:cNvPr id="395" name="rc394"/>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96" name="rc395"/>
            <p:cNvSpPr/>
            <p:nvPr/>
          </p:nvSpPr>
          <p:spPr>
            <a:xfrm>
              <a:off x="18179974" y="3598789"/>
              <a:ext cx="274319" cy="274320"/>
            </a:xfrm>
            <a:prstGeom prst="rect">
              <a:avLst/>
            </a:prstGeom>
            <a:solidFill>
              <a:srgbClr val="FFFFFF">
                <a:alpha val="100000"/>
              </a:srgbClr>
            </a:solidFill>
          </p:spPr>
          <p:txBody>
            <a:bodyPr/>
            <a:lstStyle/>
            <a:p/>
          </p:txBody>
        </p:sp>
        <p:sp>
          <p:nvSpPr>
            <p:cNvPr id="397" name="rc396"/>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98" name="tx397"/>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399" name="tx398"/>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00" name="tx399"/>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01" name="tx400"/>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02" name=""/>
          <p:cNvGrpSpPr/>
          <p:nvPr/>
        </p:nvGrpSpPr>
        <p:grpSpPr>
          <a:xfrm>
            <a:off x="6400800" y="6217920"/>
            <a:ext cx="5486400" cy="4251960"/>
            <a:chOff x="6400800" y="6217920"/>
            <a:chExt cx="5486400" cy="4251960"/>
          </a:xfrm>
        </p:grpSpPr>
        <p:sp>
          <p:nvSpPr>
            <p:cNvPr id="403"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04"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05" name="rc5"/>
            <p:cNvSpPr/>
            <p:nvPr/>
          </p:nvSpPr>
          <p:spPr>
            <a:xfrm>
              <a:off x="7153670" y="6510025"/>
              <a:ext cx="4107183" cy="2788960"/>
            </a:xfrm>
            <a:prstGeom prst="rect">
              <a:avLst/>
            </a:prstGeom>
            <a:solidFill>
              <a:srgbClr val="FFFFFF">
                <a:alpha val="100000"/>
              </a:srgbClr>
            </a:solidFill>
          </p:spPr>
          <p:txBody>
            <a:bodyPr/>
            <a:lstStyle/>
            <a:p/>
          </p:txBody>
        </p:sp>
        <p:sp>
          <p:nvSpPr>
            <p:cNvPr id="406" name="pl6"/>
            <p:cNvSpPr/>
            <p:nvPr/>
          </p:nvSpPr>
          <p:spPr>
            <a:xfrm>
              <a:off x="7153670" y="8870019"/>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07" name="pl7"/>
            <p:cNvSpPr/>
            <p:nvPr/>
          </p:nvSpPr>
          <p:spPr>
            <a:xfrm>
              <a:off x="7153670" y="8265628"/>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08" name="pl8"/>
            <p:cNvSpPr/>
            <p:nvPr/>
          </p:nvSpPr>
          <p:spPr>
            <a:xfrm>
              <a:off x="7153670" y="7661238"/>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09" name="pl9"/>
            <p:cNvSpPr/>
            <p:nvPr/>
          </p:nvSpPr>
          <p:spPr>
            <a:xfrm>
              <a:off x="7153670" y="7056847"/>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10" name="pl10"/>
            <p:cNvSpPr/>
            <p:nvPr/>
          </p:nvSpPr>
          <p:spPr>
            <a:xfrm>
              <a:off x="7153670" y="9172214"/>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11" name="pl11"/>
            <p:cNvSpPr/>
            <p:nvPr/>
          </p:nvSpPr>
          <p:spPr>
            <a:xfrm>
              <a:off x="7153670" y="8567824"/>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12" name="pl12"/>
            <p:cNvSpPr/>
            <p:nvPr/>
          </p:nvSpPr>
          <p:spPr>
            <a:xfrm>
              <a:off x="7153670" y="7963433"/>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13" name="pl13"/>
            <p:cNvSpPr/>
            <p:nvPr/>
          </p:nvSpPr>
          <p:spPr>
            <a:xfrm>
              <a:off x="7153670" y="7359042"/>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14" name="pl14"/>
            <p:cNvSpPr/>
            <p:nvPr/>
          </p:nvSpPr>
          <p:spPr>
            <a:xfrm>
              <a:off x="7153670" y="6754652"/>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15" name="rc15"/>
            <p:cNvSpPr/>
            <p:nvPr/>
          </p:nvSpPr>
          <p:spPr>
            <a:xfrm>
              <a:off x="7296281" y="9002985"/>
              <a:ext cx="399309" cy="3021"/>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16" name="rc16"/>
            <p:cNvSpPr/>
            <p:nvPr/>
          </p:nvSpPr>
          <p:spPr>
            <a:xfrm>
              <a:off x="7866723" y="7794204"/>
              <a:ext cx="399309" cy="114834"/>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17" name="rc17"/>
            <p:cNvSpPr/>
            <p:nvPr/>
          </p:nvSpPr>
          <p:spPr>
            <a:xfrm>
              <a:off x="8437165" y="8737053"/>
              <a:ext cx="399309" cy="33241"/>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18" name="rc18"/>
            <p:cNvSpPr/>
            <p:nvPr/>
          </p:nvSpPr>
          <p:spPr>
            <a:xfrm>
              <a:off x="9007608" y="9027161"/>
              <a:ext cx="399309" cy="1510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19" name="rc19"/>
            <p:cNvSpPr/>
            <p:nvPr/>
          </p:nvSpPr>
          <p:spPr>
            <a:xfrm>
              <a:off x="9578050" y="9090622"/>
              <a:ext cx="399309" cy="9065"/>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20" name="rc20"/>
            <p:cNvSpPr/>
            <p:nvPr/>
          </p:nvSpPr>
          <p:spPr>
            <a:xfrm>
              <a:off x="10148492" y="9102709"/>
              <a:ext cx="399309" cy="1510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21" name="rc21"/>
            <p:cNvSpPr/>
            <p:nvPr/>
          </p:nvSpPr>
          <p:spPr>
            <a:xfrm>
              <a:off x="10718934" y="9120841"/>
              <a:ext cx="399309" cy="9065"/>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22" name="rc22"/>
            <p:cNvSpPr/>
            <p:nvPr/>
          </p:nvSpPr>
          <p:spPr>
            <a:xfrm>
              <a:off x="7296281" y="8996941"/>
              <a:ext cx="399309" cy="604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3" name="rc23"/>
            <p:cNvSpPr/>
            <p:nvPr/>
          </p:nvSpPr>
          <p:spPr>
            <a:xfrm>
              <a:off x="7866723" y="7256296"/>
              <a:ext cx="399309" cy="53790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4" name="rc24"/>
            <p:cNvSpPr/>
            <p:nvPr/>
          </p:nvSpPr>
          <p:spPr>
            <a:xfrm>
              <a:off x="8437165" y="8715899"/>
              <a:ext cx="399309" cy="2115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5" name="rc25"/>
            <p:cNvSpPr/>
            <p:nvPr/>
          </p:nvSpPr>
          <p:spPr>
            <a:xfrm>
              <a:off x="9007608" y="9021117"/>
              <a:ext cx="399309" cy="604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6" name="rc26"/>
            <p:cNvSpPr/>
            <p:nvPr/>
          </p:nvSpPr>
          <p:spPr>
            <a:xfrm>
              <a:off x="9578050" y="9084578"/>
              <a:ext cx="399309" cy="604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7" name="rc27"/>
            <p:cNvSpPr/>
            <p:nvPr/>
          </p:nvSpPr>
          <p:spPr>
            <a:xfrm>
              <a:off x="10148492" y="9099687"/>
              <a:ext cx="399309" cy="302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8" name="rc28"/>
            <p:cNvSpPr/>
            <p:nvPr/>
          </p:nvSpPr>
          <p:spPr>
            <a:xfrm>
              <a:off x="10718934" y="9114797"/>
              <a:ext cx="399309" cy="604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9" name="rc29"/>
            <p:cNvSpPr/>
            <p:nvPr/>
          </p:nvSpPr>
          <p:spPr>
            <a:xfrm>
              <a:off x="7296281" y="8990897"/>
              <a:ext cx="399309" cy="6043"/>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30" name="rc30"/>
            <p:cNvSpPr/>
            <p:nvPr/>
          </p:nvSpPr>
          <p:spPr>
            <a:xfrm>
              <a:off x="7866723" y="6636796"/>
              <a:ext cx="399309" cy="619500"/>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31" name="rc31"/>
            <p:cNvSpPr/>
            <p:nvPr/>
          </p:nvSpPr>
          <p:spPr>
            <a:xfrm>
              <a:off x="8437165" y="8419748"/>
              <a:ext cx="399309" cy="296151"/>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32" name="rc32"/>
            <p:cNvSpPr/>
            <p:nvPr/>
          </p:nvSpPr>
          <p:spPr>
            <a:xfrm>
              <a:off x="9007608" y="8951612"/>
              <a:ext cx="399309" cy="69504"/>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33" name="rc33"/>
            <p:cNvSpPr/>
            <p:nvPr/>
          </p:nvSpPr>
          <p:spPr>
            <a:xfrm>
              <a:off x="9578050" y="9072490"/>
              <a:ext cx="399309" cy="12087"/>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34" name="rc34"/>
            <p:cNvSpPr/>
            <p:nvPr/>
          </p:nvSpPr>
          <p:spPr>
            <a:xfrm>
              <a:off x="10718934" y="9111775"/>
              <a:ext cx="399309" cy="3021"/>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35" name="rc35"/>
            <p:cNvSpPr/>
            <p:nvPr/>
          </p:nvSpPr>
          <p:spPr>
            <a:xfrm>
              <a:off x="7296281" y="9006007"/>
              <a:ext cx="399309" cy="166207"/>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36" name="rc36"/>
            <p:cNvSpPr/>
            <p:nvPr/>
          </p:nvSpPr>
          <p:spPr>
            <a:xfrm>
              <a:off x="7866723" y="7909038"/>
              <a:ext cx="399309" cy="126317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37" name="rc37"/>
            <p:cNvSpPr/>
            <p:nvPr/>
          </p:nvSpPr>
          <p:spPr>
            <a:xfrm>
              <a:off x="8437165" y="8770295"/>
              <a:ext cx="399309" cy="40191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38" name="rc38"/>
            <p:cNvSpPr/>
            <p:nvPr/>
          </p:nvSpPr>
          <p:spPr>
            <a:xfrm>
              <a:off x="9007608" y="9042270"/>
              <a:ext cx="399309" cy="129943"/>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39" name="rc39"/>
            <p:cNvSpPr/>
            <p:nvPr/>
          </p:nvSpPr>
          <p:spPr>
            <a:xfrm>
              <a:off x="9578050" y="9099687"/>
              <a:ext cx="399309" cy="7252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40" name="rc40"/>
            <p:cNvSpPr/>
            <p:nvPr/>
          </p:nvSpPr>
          <p:spPr>
            <a:xfrm>
              <a:off x="10148492" y="9117819"/>
              <a:ext cx="399309" cy="54395"/>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41" name="rc41"/>
            <p:cNvSpPr/>
            <p:nvPr/>
          </p:nvSpPr>
          <p:spPr>
            <a:xfrm>
              <a:off x="10718934" y="9129907"/>
              <a:ext cx="399309" cy="42307"/>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42" name="pl42"/>
            <p:cNvSpPr/>
            <p:nvPr/>
          </p:nvSpPr>
          <p:spPr>
            <a:xfrm>
              <a:off x="7495936" y="6867288"/>
              <a:ext cx="3422653" cy="2282493"/>
            </a:xfrm>
            <a:custGeom>
              <a:avLst/>
              <a:pathLst>
                <a:path w="3422653" h="2282493">
                  <a:moveTo>
                    <a:pt x="0" y="1661864"/>
                  </a:moveTo>
                  <a:lnTo>
                    <a:pt x="570442" y="0"/>
                  </a:lnTo>
                  <a:lnTo>
                    <a:pt x="1140884" y="1742247"/>
                  </a:lnTo>
                  <a:lnTo>
                    <a:pt x="1711326" y="2134813"/>
                  </a:lnTo>
                  <a:lnTo>
                    <a:pt x="2281768" y="2259126"/>
                  </a:lnTo>
                  <a:lnTo>
                    <a:pt x="2852210" y="2275016"/>
                  </a:lnTo>
                  <a:lnTo>
                    <a:pt x="3422653" y="2282493"/>
                  </a:lnTo>
                </a:path>
              </a:pathLst>
            </a:custGeom>
            <a:ln w="40651" cap="flat">
              <a:solidFill>
                <a:srgbClr val="000000">
                  <a:alpha val="100000"/>
                </a:srgbClr>
              </a:solidFill>
              <a:prstDash val="solid"/>
              <a:round/>
            </a:ln>
          </p:spPr>
          <p:txBody>
            <a:bodyPr/>
            <a:lstStyle/>
            <a:p/>
          </p:txBody>
        </p:sp>
        <p:sp>
          <p:nvSpPr>
            <p:cNvPr id="443" name="rc43"/>
            <p:cNvSpPr/>
            <p:nvPr/>
          </p:nvSpPr>
          <p:spPr>
            <a:xfrm>
              <a:off x="7153670" y="6510025"/>
              <a:ext cx="4107183" cy="2788960"/>
            </a:xfrm>
            <a:prstGeom prst="rect">
              <a:avLst/>
            </a:prstGeom>
            <a:ln w="13550" cap="rnd">
              <a:solidFill>
                <a:srgbClr val="333333">
                  <a:alpha val="100000"/>
                </a:srgbClr>
              </a:solidFill>
              <a:prstDash val="solid"/>
              <a:round/>
            </a:ln>
          </p:spPr>
          <p:txBody>
            <a:bodyPr/>
            <a:lstStyle/>
            <a:p/>
          </p:txBody>
        </p:sp>
        <p:sp>
          <p:nvSpPr>
            <p:cNvPr id="444" name="tx44"/>
            <p:cNvSpPr/>
            <p:nvPr/>
          </p:nvSpPr>
          <p:spPr>
            <a:xfrm>
              <a:off x="6886172" y="9169908"/>
              <a:ext cx="16944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45" name="tx45"/>
            <p:cNvSpPr/>
            <p:nvPr/>
          </p:nvSpPr>
          <p:spPr>
            <a:xfrm>
              <a:off x="6801340" y="8565517"/>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a:t>
              </a:r>
            </a:p>
          </p:txBody>
        </p:sp>
        <p:sp>
          <p:nvSpPr>
            <p:cNvPr id="446" name="tx46"/>
            <p:cNvSpPr/>
            <p:nvPr/>
          </p:nvSpPr>
          <p:spPr>
            <a:xfrm>
              <a:off x="6801340" y="7961126"/>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400</a:t>
              </a:r>
            </a:p>
          </p:txBody>
        </p:sp>
        <p:sp>
          <p:nvSpPr>
            <p:cNvPr id="447" name="tx47"/>
            <p:cNvSpPr/>
            <p:nvPr/>
          </p:nvSpPr>
          <p:spPr>
            <a:xfrm>
              <a:off x="6801340" y="7356736"/>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600</a:t>
              </a:r>
            </a:p>
          </p:txBody>
        </p:sp>
        <p:sp>
          <p:nvSpPr>
            <p:cNvPr id="448" name="tx48"/>
            <p:cNvSpPr/>
            <p:nvPr/>
          </p:nvSpPr>
          <p:spPr>
            <a:xfrm>
              <a:off x="6801340" y="6752345"/>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800</a:t>
              </a:r>
            </a:p>
          </p:txBody>
        </p:sp>
        <p:sp>
          <p:nvSpPr>
            <p:cNvPr id="449" name="pl49"/>
            <p:cNvSpPr/>
            <p:nvPr/>
          </p:nvSpPr>
          <p:spPr>
            <a:xfrm>
              <a:off x="7118876"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50" name="pl50"/>
            <p:cNvSpPr/>
            <p:nvPr/>
          </p:nvSpPr>
          <p:spPr>
            <a:xfrm>
              <a:off x="7118876" y="856782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51" name="pl51"/>
            <p:cNvSpPr/>
            <p:nvPr/>
          </p:nvSpPr>
          <p:spPr>
            <a:xfrm>
              <a:off x="7118876" y="796343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52" name="pl52"/>
            <p:cNvSpPr/>
            <p:nvPr/>
          </p:nvSpPr>
          <p:spPr>
            <a:xfrm>
              <a:off x="7118876" y="735904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53" name="pl53"/>
            <p:cNvSpPr/>
            <p:nvPr/>
          </p:nvSpPr>
          <p:spPr>
            <a:xfrm>
              <a:off x="7118876" y="675465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54" name="pl54"/>
            <p:cNvSpPr/>
            <p:nvPr/>
          </p:nvSpPr>
          <p:spPr>
            <a:xfrm>
              <a:off x="11260854"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55" name="pl55"/>
            <p:cNvSpPr/>
            <p:nvPr/>
          </p:nvSpPr>
          <p:spPr>
            <a:xfrm>
              <a:off x="11260854" y="8237532"/>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56" name="pl56"/>
            <p:cNvSpPr/>
            <p:nvPr/>
          </p:nvSpPr>
          <p:spPr>
            <a:xfrm>
              <a:off x="11260854" y="7302850"/>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57" name="tx57"/>
            <p:cNvSpPr/>
            <p:nvPr/>
          </p:nvSpPr>
          <p:spPr>
            <a:xfrm>
              <a:off x="11358911"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58" name="tx58"/>
            <p:cNvSpPr/>
            <p:nvPr/>
          </p:nvSpPr>
          <p:spPr>
            <a:xfrm>
              <a:off x="11358911" y="8235225"/>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59" name="tx59"/>
            <p:cNvSpPr/>
            <p:nvPr/>
          </p:nvSpPr>
          <p:spPr>
            <a:xfrm>
              <a:off x="11358911" y="7300543"/>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a:t>
              </a:r>
            </a:p>
          </p:txBody>
        </p:sp>
        <p:sp>
          <p:nvSpPr>
            <p:cNvPr id="460" name="pl60"/>
            <p:cNvSpPr/>
            <p:nvPr/>
          </p:nvSpPr>
          <p:spPr>
            <a:xfrm>
              <a:off x="749593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1" name="pl61"/>
            <p:cNvSpPr/>
            <p:nvPr/>
          </p:nvSpPr>
          <p:spPr>
            <a:xfrm>
              <a:off x="806637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2" name="pl62"/>
            <p:cNvSpPr/>
            <p:nvPr/>
          </p:nvSpPr>
          <p:spPr>
            <a:xfrm>
              <a:off x="863682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3" name="pl63"/>
            <p:cNvSpPr/>
            <p:nvPr/>
          </p:nvSpPr>
          <p:spPr>
            <a:xfrm>
              <a:off x="920726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4" name="pl64"/>
            <p:cNvSpPr/>
            <p:nvPr/>
          </p:nvSpPr>
          <p:spPr>
            <a:xfrm>
              <a:off x="977770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5" name="pl65"/>
            <p:cNvSpPr/>
            <p:nvPr/>
          </p:nvSpPr>
          <p:spPr>
            <a:xfrm>
              <a:off x="10348147"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6" name="pl66"/>
            <p:cNvSpPr/>
            <p:nvPr/>
          </p:nvSpPr>
          <p:spPr>
            <a:xfrm>
              <a:off x="1091858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7" name="tx67"/>
            <p:cNvSpPr/>
            <p:nvPr/>
          </p:nvSpPr>
          <p:spPr>
            <a:xfrm rot="-2700000">
              <a:off x="7386037"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68" name="tx68"/>
            <p:cNvSpPr/>
            <p:nvPr/>
          </p:nvSpPr>
          <p:spPr>
            <a:xfrm rot="-2700000">
              <a:off x="7916781"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69" name="tx69"/>
            <p:cNvSpPr/>
            <p:nvPr/>
          </p:nvSpPr>
          <p:spPr>
            <a:xfrm rot="-2700000">
              <a:off x="8486566"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70" name="tx70"/>
            <p:cNvSpPr/>
            <p:nvPr/>
          </p:nvSpPr>
          <p:spPr>
            <a:xfrm rot="-2700000">
              <a:off x="891231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71" name="tx71"/>
            <p:cNvSpPr/>
            <p:nvPr/>
          </p:nvSpPr>
          <p:spPr>
            <a:xfrm rot="-2700000">
              <a:off x="9482760"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72" name="tx72"/>
            <p:cNvSpPr/>
            <p:nvPr/>
          </p:nvSpPr>
          <p:spPr>
            <a:xfrm rot="-2700000">
              <a:off x="10053175"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473" name="tx73"/>
            <p:cNvSpPr/>
            <p:nvPr/>
          </p:nvSpPr>
          <p:spPr>
            <a:xfrm rot="-2700000">
              <a:off x="10735687"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74" name="tx74"/>
            <p:cNvSpPr/>
            <p:nvPr/>
          </p:nvSpPr>
          <p:spPr>
            <a:xfrm>
              <a:off x="9207262"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475" name="tx75"/>
            <p:cNvSpPr/>
            <p:nvPr/>
          </p:nvSpPr>
          <p:spPr>
            <a:xfrm>
              <a:off x="8390010"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476" name="tx76"/>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477" name="tx77"/>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478" name="rc78"/>
            <p:cNvSpPr/>
            <p:nvPr/>
          </p:nvSpPr>
          <p:spPr>
            <a:xfrm>
              <a:off x="6564753" y="10217410"/>
              <a:ext cx="1051268" cy="182880"/>
            </a:xfrm>
            <a:prstGeom prst="rect">
              <a:avLst/>
            </a:prstGeom>
            <a:solidFill>
              <a:srgbClr val="FFFFFF">
                <a:alpha val="100000"/>
              </a:srgbClr>
            </a:solidFill>
          </p:spPr>
          <p:txBody>
            <a:bodyPr/>
            <a:lstStyle/>
            <a:p/>
          </p:txBody>
        </p:sp>
        <p:sp>
          <p:nvSpPr>
            <p:cNvPr id="479" name="rc79"/>
            <p:cNvSpPr/>
            <p:nvPr/>
          </p:nvSpPr>
          <p:spPr>
            <a:xfrm>
              <a:off x="6564753" y="10217410"/>
              <a:ext cx="182879" cy="182880"/>
            </a:xfrm>
            <a:prstGeom prst="rect">
              <a:avLst/>
            </a:prstGeom>
            <a:solidFill>
              <a:srgbClr val="FFFFFF">
                <a:alpha val="100000"/>
              </a:srgbClr>
            </a:solidFill>
          </p:spPr>
          <p:txBody>
            <a:bodyPr/>
            <a:lstStyle/>
            <a:p/>
          </p:txBody>
        </p:sp>
        <p:sp>
          <p:nvSpPr>
            <p:cNvPr id="480" name="pl80"/>
            <p:cNvSpPr/>
            <p:nvPr/>
          </p:nvSpPr>
          <p:spPr>
            <a:xfrm>
              <a:off x="6583041"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481" name="tx81"/>
            <p:cNvSpPr/>
            <p:nvPr/>
          </p:nvSpPr>
          <p:spPr>
            <a:xfrm>
              <a:off x="6855633"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482" name="rc82"/>
            <p:cNvSpPr/>
            <p:nvPr/>
          </p:nvSpPr>
          <p:spPr>
            <a:xfrm>
              <a:off x="7796021" y="10217410"/>
              <a:ext cx="4053749" cy="182880"/>
            </a:xfrm>
            <a:prstGeom prst="rect">
              <a:avLst/>
            </a:prstGeom>
            <a:solidFill>
              <a:srgbClr val="FFFFFF">
                <a:alpha val="100000"/>
              </a:srgbClr>
            </a:solidFill>
          </p:spPr>
          <p:txBody>
            <a:bodyPr/>
            <a:lstStyle/>
            <a:p/>
          </p:txBody>
        </p:sp>
        <p:sp>
          <p:nvSpPr>
            <p:cNvPr id="483" name="rc83"/>
            <p:cNvSpPr/>
            <p:nvPr/>
          </p:nvSpPr>
          <p:spPr>
            <a:xfrm>
              <a:off x="7796021" y="10217410"/>
              <a:ext cx="182879" cy="182880"/>
            </a:xfrm>
            <a:prstGeom prst="rect">
              <a:avLst/>
            </a:prstGeom>
            <a:solidFill>
              <a:srgbClr val="FFFFFF">
                <a:alpha val="100000"/>
              </a:srgbClr>
            </a:solidFill>
          </p:spPr>
          <p:txBody>
            <a:bodyPr/>
            <a:lstStyle/>
            <a:p/>
          </p:txBody>
        </p:sp>
        <p:sp>
          <p:nvSpPr>
            <p:cNvPr id="484" name="rc84"/>
            <p:cNvSpPr/>
            <p:nvPr/>
          </p:nvSpPr>
          <p:spPr>
            <a:xfrm>
              <a:off x="7805021"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85" name="rc85"/>
            <p:cNvSpPr/>
            <p:nvPr/>
          </p:nvSpPr>
          <p:spPr>
            <a:xfrm>
              <a:off x="8887262" y="10217410"/>
              <a:ext cx="182879" cy="182880"/>
            </a:xfrm>
            <a:prstGeom prst="rect">
              <a:avLst/>
            </a:prstGeom>
            <a:solidFill>
              <a:srgbClr val="FFFFFF">
                <a:alpha val="100000"/>
              </a:srgbClr>
            </a:solidFill>
          </p:spPr>
          <p:txBody>
            <a:bodyPr/>
            <a:lstStyle/>
            <a:p/>
          </p:txBody>
        </p:sp>
        <p:sp>
          <p:nvSpPr>
            <p:cNvPr id="486" name="rc86"/>
            <p:cNvSpPr/>
            <p:nvPr/>
          </p:nvSpPr>
          <p:spPr>
            <a:xfrm>
              <a:off x="8896262" y="10226410"/>
              <a:ext cx="164879"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7" name="rc87"/>
            <p:cNvSpPr/>
            <p:nvPr/>
          </p:nvSpPr>
          <p:spPr>
            <a:xfrm>
              <a:off x="9813303" y="10217410"/>
              <a:ext cx="182879" cy="182880"/>
            </a:xfrm>
            <a:prstGeom prst="rect">
              <a:avLst/>
            </a:prstGeom>
            <a:solidFill>
              <a:srgbClr val="FFFFFF">
                <a:alpha val="100000"/>
              </a:srgbClr>
            </a:solidFill>
          </p:spPr>
          <p:txBody>
            <a:bodyPr/>
            <a:lstStyle/>
            <a:p/>
          </p:txBody>
        </p:sp>
        <p:sp>
          <p:nvSpPr>
            <p:cNvPr id="488" name="rc88"/>
            <p:cNvSpPr/>
            <p:nvPr/>
          </p:nvSpPr>
          <p:spPr>
            <a:xfrm>
              <a:off x="9822303" y="10226410"/>
              <a:ext cx="164880"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89" name="rc89"/>
            <p:cNvSpPr/>
            <p:nvPr/>
          </p:nvSpPr>
          <p:spPr>
            <a:xfrm>
              <a:off x="10815544" y="10217410"/>
              <a:ext cx="182880" cy="182880"/>
            </a:xfrm>
            <a:prstGeom prst="rect">
              <a:avLst/>
            </a:prstGeom>
            <a:solidFill>
              <a:srgbClr val="FFFFFF">
                <a:alpha val="100000"/>
              </a:srgbClr>
            </a:solidFill>
          </p:spPr>
          <p:txBody>
            <a:bodyPr/>
            <a:lstStyle/>
            <a:p/>
          </p:txBody>
        </p:sp>
        <p:sp>
          <p:nvSpPr>
            <p:cNvPr id="490" name="rc90"/>
            <p:cNvSpPr/>
            <p:nvPr/>
          </p:nvSpPr>
          <p:spPr>
            <a:xfrm>
              <a:off x="10824544"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91" name="tx91"/>
            <p:cNvSpPr/>
            <p:nvPr/>
          </p:nvSpPr>
          <p:spPr>
            <a:xfrm>
              <a:off x="8086901"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492" name="tx92"/>
            <p:cNvSpPr/>
            <p:nvPr/>
          </p:nvSpPr>
          <p:spPr>
            <a:xfrm>
              <a:off x="9178142"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493" name="tx93"/>
            <p:cNvSpPr/>
            <p:nvPr/>
          </p:nvSpPr>
          <p:spPr>
            <a:xfrm>
              <a:off x="10104183"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494" name="tx94"/>
            <p:cNvSpPr/>
            <p:nvPr/>
          </p:nvSpPr>
          <p:spPr>
            <a:xfrm>
              <a:off x="11106424"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495" name="tx95"/>
            <p:cNvSpPr/>
            <p:nvPr/>
          </p:nvSpPr>
          <p:spPr>
            <a:xfrm>
              <a:off x="6578964"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96" name=""/>
          <p:cNvGrpSpPr/>
          <p:nvPr/>
        </p:nvGrpSpPr>
        <p:grpSpPr>
          <a:xfrm>
            <a:off x="12527280" y="6217920"/>
            <a:ext cx="5486400" cy="4297680"/>
            <a:chOff x="12527280" y="6217920"/>
            <a:chExt cx="5486400" cy="4297680"/>
          </a:xfrm>
        </p:grpSpPr>
        <p:sp>
          <p:nvSpPr>
            <p:cNvPr id="497"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98"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99"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00"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01"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02"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03"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04"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05"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06"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07"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08"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09"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10"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11" name="pl17"/>
            <p:cNvSpPr/>
            <p:nvPr/>
          </p:nvSpPr>
          <p:spPr>
            <a:xfrm>
              <a:off x="13329440" y="6766100"/>
              <a:ext cx="4502097" cy="435327"/>
            </a:xfrm>
            <a:custGeom>
              <a:avLst/>
              <a:pathLst>
                <a:path w="4502097" h="435327">
                  <a:moveTo>
                    <a:pt x="0" y="128037"/>
                  </a:moveTo>
                  <a:lnTo>
                    <a:pt x="187587" y="435327"/>
                  </a:lnTo>
                  <a:lnTo>
                    <a:pt x="375174" y="435327"/>
                  </a:lnTo>
                  <a:lnTo>
                    <a:pt x="562762" y="384112"/>
                  </a:lnTo>
                  <a:lnTo>
                    <a:pt x="750349" y="307289"/>
                  </a:lnTo>
                  <a:lnTo>
                    <a:pt x="937937" y="307289"/>
                  </a:lnTo>
                  <a:lnTo>
                    <a:pt x="1125524" y="256074"/>
                  </a:lnTo>
                  <a:lnTo>
                    <a:pt x="1313111" y="0"/>
                  </a:lnTo>
                  <a:lnTo>
                    <a:pt x="1500699" y="230467"/>
                  </a:lnTo>
                  <a:lnTo>
                    <a:pt x="1688286" y="51214"/>
                  </a:lnTo>
                  <a:lnTo>
                    <a:pt x="1875874" y="51214"/>
                  </a:lnTo>
                  <a:lnTo>
                    <a:pt x="2063461" y="102429"/>
                  </a:lnTo>
                  <a:lnTo>
                    <a:pt x="2251048" y="153644"/>
                  </a:lnTo>
                  <a:lnTo>
                    <a:pt x="2438636" y="153644"/>
                  </a:lnTo>
                  <a:lnTo>
                    <a:pt x="2626223" y="76822"/>
                  </a:lnTo>
                  <a:lnTo>
                    <a:pt x="2813811" y="153644"/>
                  </a:lnTo>
                  <a:lnTo>
                    <a:pt x="3001398" y="153644"/>
                  </a:lnTo>
                  <a:lnTo>
                    <a:pt x="3188985" y="0"/>
                  </a:lnTo>
                  <a:lnTo>
                    <a:pt x="3376573" y="76822"/>
                  </a:lnTo>
                  <a:lnTo>
                    <a:pt x="3564160" y="76822"/>
                  </a:lnTo>
                  <a:lnTo>
                    <a:pt x="3751748" y="179252"/>
                  </a:lnTo>
                  <a:lnTo>
                    <a:pt x="3939335" y="25607"/>
                  </a:lnTo>
                  <a:lnTo>
                    <a:pt x="4126923" y="0"/>
                  </a:lnTo>
                  <a:lnTo>
                    <a:pt x="4314510" y="128037"/>
                  </a:lnTo>
                  <a:lnTo>
                    <a:pt x="4502097" y="128037"/>
                  </a:lnTo>
                </a:path>
              </a:pathLst>
            </a:custGeom>
            <a:ln w="32521" cap="flat">
              <a:solidFill>
                <a:srgbClr val="5EB0E8">
                  <a:alpha val="100000"/>
                </a:srgbClr>
              </a:solidFill>
              <a:prstDash val="solid"/>
              <a:round/>
            </a:ln>
          </p:spPr>
          <p:txBody>
            <a:bodyPr/>
            <a:lstStyle/>
            <a:p/>
          </p:txBody>
        </p:sp>
        <p:sp>
          <p:nvSpPr>
            <p:cNvPr id="512" name="pl18"/>
            <p:cNvSpPr/>
            <p:nvPr/>
          </p:nvSpPr>
          <p:spPr>
            <a:xfrm>
              <a:off x="15580489" y="7047782"/>
              <a:ext cx="2251048" cy="819439"/>
            </a:xfrm>
            <a:custGeom>
              <a:avLst/>
              <a:pathLst>
                <a:path w="2251048" h="819439">
                  <a:moveTo>
                    <a:pt x="0" y="819439"/>
                  </a:moveTo>
                  <a:lnTo>
                    <a:pt x="187587" y="768224"/>
                  </a:lnTo>
                  <a:lnTo>
                    <a:pt x="375174" y="435327"/>
                  </a:lnTo>
                  <a:lnTo>
                    <a:pt x="562762" y="537757"/>
                  </a:lnTo>
                  <a:lnTo>
                    <a:pt x="750349" y="230467"/>
                  </a:lnTo>
                  <a:lnTo>
                    <a:pt x="937937" y="25607"/>
                  </a:lnTo>
                  <a:lnTo>
                    <a:pt x="1125524" y="25607"/>
                  </a:lnTo>
                  <a:lnTo>
                    <a:pt x="1313111" y="25607"/>
                  </a:lnTo>
                  <a:lnTo>
                    <a:pt x="1500699" y="128037"/>
                  </a:lnTo>
                  <a:lnTo>
                    <a:pt x="1688286" y="25607"/>
                  </a:lnTo>
                  <a:lnTo>
                    <a:pt x="1875874" y="0"/>
                  </a:lnTo>
                  <a:lnTo>
                    <a:pt x="2063461" y="128037"/>
                  </a:lnTo>
                  <a:lnTo>
                    <a:pt x="2251048" y="128037"/>
                  </a:lnTo>
                </a:path>
              </a:pathLst>
            </a:custGeom>
            <a:ln w="32521" cap="flat">
              <a:solidFill>
                <a:srgbClr val="00A173">
                  <a:alpha val="100000"/>
                </a:srgbClr>
              </a:solidFill>
              <a:prstDash val="solid"/>
              <a:round/>
            </a:ln>
          </p:spPr>
          <p:txBody>
            <a:bodyPr/>
            <a:lstStyle/>
            <a:p/>
          </p:txBody>
        </p:sp>
        <p:sp>
          <p:nvSpPr>
            <p:cNvPr id="513"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14"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15"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16"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17"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18"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19"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20"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21"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22"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23"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24"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25"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6"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7"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8"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9"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0"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1"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2"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3"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4"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5"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6"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7"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8"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9"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0"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1"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2"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3"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4"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5"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6"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7"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8"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9"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0"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51"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52"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53"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54"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55"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56"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57"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58"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59"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60"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61"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62"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63"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64"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65"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66"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67"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68"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69"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70"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71"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72"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73"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74"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75"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76" name="rc82"/>
            <p:cNvSpPr/>
            <p:nvPr/>
          </p:nvSpPr>
          <p:spPr>
            <a:xfrm>
              <a:off x="14005791" y="9941072"/>
              <a:ext cx="3149396" cy="504938"/>
            </a:xfrm>
            <a:prstGeom prst="rect">
              <a:avLst/>
            </a:prstGeom>
            <a:solidFill>
              <a:srgbClr val="FFFFFF">
                <a:alpha val="100000"/>
              </a:srgbClr>
            </a:solidFill>
          </p:spPr>
          <p:txBody>
            <a:bodyPr/>
            <a:lstStyle/>
            <a:p/>
          </p:txBody>
        </p:sp>
        <p:sp>
          <p:nvSpPr>
            <p:cNvPr id="577"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78"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79"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80"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81"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82" name=""/>
          <p:cNvGrpSpPr/>
          <p:nvPr/>
        </p:nvGrpSpPr>
        <p:grpSpPr>
          <a:xfrm>
            <a:off x="594360" y="6217920"/>
            <a:ext cx="5562295" cy="4108319"/>
            <a:chOff x="594360" y="6217920"/>
            <a:chExt cx="5562295" cy="4108319"/>
          </a:xfrm>
        </p:grpSpPr>
        <p:sp>
          <p:nvSpPr>
            <p:cNvPr id="583" name="rc3"/>
            <p:cNvSpPr/>
            <p:nvPr/>
          </p:nvSpPr>
          <p:spPr>
            <a:xfrm>
              <a:off x="594360" y="6217920"/>
              <a:ext cx="5562295" cy="410831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84" name="rc4"/>
            <p:cNvSpPr/>
            <p:nvPr/>
          </p:nvSpPr>
          <p:spPr>
            <a:xfrm>
              <a:off x="2389998" y="6516351"/>
              <a:ext cx="3444854" cy="2597758"/>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85" name="rc5"/>
            <p:cNvSpPr/>
            <p:nvPr/>
          </p:nvSpPr>
          <p:spPr>
            <a:xfrm>
              <a:off x="2418234" y="6544587"/>
              <a:ext cx="282365" cy="282365"/>
            </a:xfrm>
            <a:prstGeom prst="rect">
              <a:avLst/>
            </a:prstGeom>
            <a:solidFill>
              <a:srgbClr val="FC9070">
                <a:alpha val="100000"/>
              </a:srgbClr>
            </a:solidFill>
            <a:ln w="5420" cap="flat">
              <a:solidFill>
                <a:srgbClr val="FFFFFF">
                  <a:alpha val="100000"/>
                </a:srgbClr>
              </a:solidFill>
              <a:prstDash val="solid"/>
              <a:miter/>
            </a:ln>
          </p:spPr>
          <p:txBody>
            <a:bodyPr/>
            <a:lstStyle/>
            <a:p/>
          </p:txBody>
        </p:sp>
        <p:sp>
          <p:nvSpPr>
            <p:cNvPr id="586" name="rc6"/>
            <p:cNvSpPr/>
            <p:nvPr/>
          </p:nvSpPr>
          <p:spPr>
            <a:xfrm>
              <a:off x="2700599" y="6544587"/>
              <a:ext cx="282365" cy="282365"/>
            </a:xfrm>
            <a:prstGeom prst="rect">
              <a:avLst/>
            </a:prstGeom>
            <a:solidFill>
              <a:srgbClr val="FED5C4">
                <a:alpha val="100000"/>
              </a:srgbClr>
            </a:solidFill>
            <a:ln w="5420" cap="flat">
              <a:solidFill>
                <a:srgbClr val="FFFFFF">
                  <a:alpha val="100000"/>
                </a:srgbClr>
              </a:solidFill>
              <a:prstDash val="solid"/>
              <a:miter/>
            </a:ln>
          </p:spPr>
          <p:txBody>
            <a:bodyPr/>
            <a:lstStyle/>
            <a:p/>
          </p:txBody>
        </p:sp>
        <p:sp>
          <p:nvSpPr>
            <p:cNvPr id="587" name="rc7"/>
            <p:cNvSpPr/>
            <p:nvPr/>
          </p:nvSpPr>
          <p:spPr>
            <a:xfrm>
              <a:off x="2982964" y="6544587"/>
              <a:ext cx="282365" cy="282365"/>
            </a:xfrm>
            <a:prstGeom prst="rect">
              <a:avLst/>
            </a:prstGeom>
            <a:solidFill>
              <a:srgbClr val="FED8C7">
                <a:alpha val="100000"/>
              </a:srgbClr>
            </a:solidFill>
            <a:ln w="5420" cap="flat">
              <a:solidFill>
                <a:srgbClr val="FFFFFF">
                  <a:alpha val="100000"/>
                </a:srgbClr>
              </a:solidFill>
              <a:prstDash val="solid"/>
              <a:miter/>
            </a:ln>
          </p:spPr>
          <p:txBody>
            <a:bodyPr/>
            <a:lstStyle/>
            <a:p/>
          </p:txBody>
        </p:sp>
        <p:sp>
          <p:nvSpPr>
            <p:cNvPr id="588" name="rc8"/>
            <p:cNvSpPr/>
            <p:nvPr/>
          </p:nvSpPr>
          <p:spPr>
            <a:xfrm>
              <a:off x="3265329" y="6544587"/>
              <a:ext cx="282365" cy="282365"/>
            </a:xfrm>
            <a:prstGeom prst="rect">
              <a:avLst/>
            </a:prstGeom>
            <a:solidFill>
              <a:srgbClr val="FCBEA5">
                <a:alpha val="100000"/>
              </a:srgbClr>
            </a:solidFill>
            <a:ln w="5420" cap="flat">
              <a:solidFill>
                <a:srgbClr val="FFFFFF">
                  <a:alpha val="100000"/>
                </a:srgbClr>
              </a:solidFill>
              <a:prstDash val="solid"/>
              <a:miter/>
            </a:ln>
          </p:spPr>
          <p:txBody>
            <a:bodyPr/>
            <a:lstStyle/>
            <a:p/>
          </p:txBody>
        </p:sp>
        <p:sp>
          <p:nvSpPr>
            <p:cNvPr id="589" name="rc9"/>
            <p:cNvSpPr/>
            <p:nvPr/>
          </p:nvSpPr>
          <p:spPr>
            <a:xfrm>
              <a:off x="3547695" y="6544587"/>
              <a:ext cx="282365" cy="282365"/>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590" name="rc10"/>
            <p:cNvSpPr/>
            <p:nvPr/>
          </p:nvSpPr>
          <p:spPr>
            <a:xfrm>
              <a:off x="3830060" y="6544587"/>
              <a:ext cx="282365" cy="282365"/>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591" name="rc11"/>
            <p:cNvSpPr/>
            <p:nvPr/>
          </p:nvSpPr>
          <p:spPr>
            <a:xfrm>
              <a:off x="4112425"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2" name="rc12"/>
            <p:cNvSpPr/>
            <p:nvPr/>
          </p:nvSpPr>
          <p:spPr>
            <a:xfrm>
              <a:off x="4394790" y="6544587"/>
              <a:ext cx="282365" cy="282365"/>
            </a:xfrm>
            <a:prstGeom prst="rect">
              <a:avLst/>
            </a:prstGeom>
            <a:solidFill>
              <a:srgbClr val="FC9373">
                <a:alpha val="100000"/>
              </a:srgbClr>
            </a:solidFill>
            <a:ln w="5420" cap="flat">
              <a:solidFill>
                <a:srgbClr val="FFFFFF">
                  <a:alpha val="100000"/>
                </a:srgbClr>
              </a:solidFill>
              <a:prstDash val="solid"/>
              <a:miter/>
            </a:ln>
          </p:spPr>
          <p:txBody>
            <a:bodyPr/>
            <a:lstStyle/>
            <a:p/>
          </p:txBody>
        </p:sp>
        <p:sp>
          <p:nvSpPr>
            <p:cNvPr id="593" name="rc13"/>
            <p:cNvSpPr/>
            <p:nvPr/>
          </p:nvSpPr>
          <p:spPr>
            <a:xfrm>
              <a:off x="4677155" y="6544587"/>
              <a:ext cx="282365" cy="282365"/>
            </a:xfrm>
            <a:prstGeom prst="rect">
              <a:avLst/>
            </a:prstGeom>
            <a:solidFill>
              <a:srgbClr val="EA372A">
                <a:alpha val="100000"/>
              </a:srgbClr>
            </a:solidFill>
            <a:ln w="5420" cap="flat">
              <a:solidFill>
                <a:srgbClr val="FFFFFF">
                  <a:alpha val="100000"/>
                </a:srgbClr>
              </a:solidFill>
              <a:prstDash val="solid"/>
              <a:miter/>
            </a:ln>
          </p:spPr>
          <p:txBody>
            <a:bodyPr/>
            <a:lstStyle/>
            <a:p/>
          </p:txBody>
        </p:sp>
        <p:sp>
          <p:nvSpPr>
            <p:cNvPr id="594" name="rc14"/>
            <p:cNvSpPr/>
            <p:nvPr/>
          </p:nvSpPr>
          <p:spPr>
            <a:xfrm>
              <a:off x="4959520" y="6544587"/>
              <a:ext cx="282365" cy="282365"/>
            </a:xfrm>
            <a:prstGeom prst="rect">
              <a:avLst/>
            </a:prstGeom>
            <a:solidFill>
              <a:srgbClr val="FCB99F">
                <a:alpha val="100000"/>
              </a:srgbClr>
            </a:solidFill>
            <a:ln w="5420" cap="flat">
              <a:solidFill>
                <a:srgbClr val="FFFFFF">
                  <a:alpha val="100000"/>
                </a:srgbClr>
              </a:solidFill>
              <a:prstDash val="solid"/>
              <a:miter/>
            </a:ln>
          </p:spPr>
          <p:txBody>
            <a:bodyPr/>
            <a:lstStyle/>
            <a:p/>
          </p:txBody>
        </p:sp>
        <p:sp>
          <p:nvSpPr>
            <p:cNvPr id="595" name="rc15"/>
            <p:cNvSpPr/>
            <p:nvPr/>
          </p:nvSpPr>
          <p:spPr>
            <a:xfrm>
              <a:off x="5241885" y="6544587"/>
              <a:ext cx="282365" cy="282365"/>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596" name="rc16"/>
            <p:cNvSpPr/>
            <p:nvPr/>
          </p:nvSpPr>
          <p:spPr>
            <a:xfrm>
              <a:off x="5524250"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7" name="rc17"/>
            <p:cNvSpPr/>
            <p:nvPr/>
          </p:nvSpPr>
          <p:spPr>
            <a:xfrm>
              <a:off x="2418234" y="6826953"/>
              <a:ext cx="282365" cy="282365"/>
            </a:xfrm>
            <a:prstGeom prst="rect">
              <a:avLst/>
            </a:prstGeom>
            <a:solidFill>
              <a:srgbClr val="FC9373">
                <a:alpha val="100000"/>
              </a:srgbClr>
            </a:solidFill>
            <a:ln w="5420" cap="flat">
              <a:solidFill>
                <a:srgbClr val="FFFFFF">
                  <a:alpha val="100000"/>
                </a:srgbClr>
              </a:solidFill>
              <a:prstDash val="solid"/>
              <a:miter/>
            </a:ln>
          </p:spPr>
          <p:txBody>
            <a:bodyPr/>
            <a:lstStyle/>
            <a:p/>
          </p:txBody>
        </p:sp>
        <p:sp>
          <p:nvSpPr>
            <p:cNvPr id="598" name="rc18"/>
            <p:cNvSpPr/>
            <p:nvPr/>
          </p:nvSpPr>
          <p:spPr>
            <a:xfrm>
              <a:off x="2700599" y="6826953"/>
              <a:ext cx="282365" cy="282365"/>
            </a:xfrm>
            <a:prstGeom prst="rect">
              <a:avLst/>
            </a:prstGeom>
            <a:solidFill>
              <a:srgbClr val="FED3C0">
                <a:alpha val="100000"/>
              </a:srgbClr>
            </a:solidFill>
            <a:ln w="5420" cap="flat">
              <a:solidFill>
                <a:srgbClr val="FFFFFF">
                  <a:alpha val="100000"/>
                </a:srgbClr>
              </a:solidFill>
              <a:prstDash val="solid"/>
              <a:miter/>
            </a:ln>
          </p:spPr>
          <p:txBody>
            <a:bodyPr/>
            <a:lstStyle/>
            <a:p/>
          </p:txBody>
        </p:sp>
        <p:sp>
          <p:nvSpPr>
            <p:cNvPr id="599" name="rc19"/>
            <p:cNvSpPr/>
            <p:nvPr/>
          </p:nvSpPr>
          <p:spPr>
            <a:xfrm>
              <a:off x="2982964" y="6826953"/>
              <a:ext cx="282365" cy="282365"/>
            </a:xfrm>
            <a:prstGeom prst="rect">
              <a:avLst/>
            </a:prstGeom>
            <a:solidFill>
              <a:srgbClr val="FED3C0">
                <a:alpha val="100000"/>
              </a:srgbClr>
            </a:solidFill>
            <a:ln w="5420" cap="flat">
              <a:solidFill>
                <a:srgbClr val="FFFFFF">
                  <a:alpha val="100000"/>
                </a:srgbClr>
              </a:solidFill>
              <a:prstDash val="solid"/>
              <a:miter/>
            </a:ln>
          </p:spPr>
          <p:txBody>
            <a:bodyPr/>
            <a:lstStyle/>
            <a:p/>
          </p:txBody>
        </p:sp>
        <p:sp>
          <p:nvSpPr>
            <p:cNvPr id="600" name="rc20"/>
            <p:cNvSpPr/>
            <p:nvPr/>
          </p:nvSpPr>
          <p:spPr>
            <a:xfrm>
              <a:off x="3265329" y="6826953"/>
              <a:ext cx="282365" cy="282365"/>
            </a:xfrm>
            <a:prstGeom prst="rect">
              <a:avLst/>
            </a:prstGeom>
            <a:solidFill>
              <a:srgbClr val="FECBB6">
                <a:alpha val="100000"/>
              </a:srgbClr>
            </a:solidFill>
            <a:ln w="5420" cap="flat">
              <a:solidFill>
                <a:srgbClr val="FFFFFF">
                  <a:alpha val="100000"/>
                </a:srgbClr>
              </a:solidFill>
              <a:prstDash val="solid"/>
              <a:miter/>
            </a:ln>
          </p:spPr>
          <p:txBody>
            <a:bodyPr/>
            <a:lstStyle/>
            <a:p/>
          </p:txBody>
        </p:sp>
        <p:sp>
          <p:nvSpPr>
            <p:cNvPr id="601" name="rc21"/>
            <p:cNvSpPr/>
            <p:nvPr/>
          </p:nvSpPr>
          <p:spPr>
            <a:xfrm>
              <a:off x="3547695" y="6826953"/>
              <a:ext cx="282365" cy="282365"/>
            </a:xfrm>
            <a:prstGeom prst="rect">
              <a:avLst/>
            </a:prstGeom>
            <a:solidFill>
              <a:srgbClr val="FCBBA2">
                <a:alpha val="100000"/>
              </a:srgbClr>
            </a:solidFill>
            <a:ln w="5420" cap="flat">
              <a:solidFill>
                <a:srgbClr val="FFFFFF">
                  <a:alpha val="100000"/>
                </a:srgbClr>
              </a:solidFill>
              <a:prstDash val="solid"/>
              <a:miter/>
            </a:ln>
          </p:spPr>
          <p:txBody>
            <a:bodyPr/>
            <a:lstStyle/>
            <a:p/>
          </p:txBody>
        </p:sp>
        <p:sp>
          <p:nvSpPr>
            <p:cNvPr id="602" name="rc22"/>
            <p:cNvSpPr/>
            <p:nvPr/>
          </p:nvSpPr>
          <p:spPr>
            <a:xfrm>
              <a:off x="3830060" y="6826953"/>
              <a:ext cx="282365" cy="282365"/>
            </a:xfrm>
            <a:prstGeom prst="rect">
              <a:avLst/>
            </a:prstGeom>
            <a:solidFill>
              <a:srgbClr val="FECEBA">
                <a:alpha val="100000"/>
              </a:srgbClr>
            </a:solidFill>
            <a:ln w="5420" cap="flat">
              <a:solidFill>
                <a:srgbClr val="FFFFFF">
                  <a:alpha val="100000"/>
                </a:srgbClr>
              </a:solidFill>
              <a:prstDash val="solid"/>
              <a:miter/>
            </a:ln>
          </p:spPr>
          <p:txBody>
            <a:bodyPr/>
            <a:lstStyle/>
            <a:p/>
          </p:txBody>
        </p:sp>
        <p:sp>
          <p:nvSpPr>
            <p:cNvPr id="603" name="rc23"/>
            <p:cNvSpPr/>
            <p:nvPr/>
          </p:nvSpPr>
          <p:spPr>
            <a:xfrm>
              <a:off x="4112425"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4" name="rc24"/>
            <p:cNvSpPr/>
            <p:nvPr/>
          </p:nvSpPr>
          <p:spPr>
            <a:xfrm>
              <a:off x="4394790" y="6826953"/>
              <a:ext cx="282365" cy="282365"/>
            </a:xfrm>
            <a:prstGeom prst="rect">
              <a:avLst/>
            </a:prstGeom>
            <a:solidFill>
              <a:srgbClr val="FB6B4B">
                <a:alpha val="100000"/>
              </a:srgbClr>
            </a:solidFill>
            <a:ln w="5420" cap="flat">
              <a:solidFill>
                <a:srgbClr val="FFFFFF">
                  <a:alpha val="100000"/>
                </a:srgbClr>
              </a:solidFill>
              <a:prstDash val="solid"/>
              <a:miter/>
            </a:ln>
          </p:spPr>
          <p:txBody>
            <a:bodyPr/>
            <a:lstStyle/>
            <a:p/>
          </p:txBody>
        </p:sp>
        <p:sp>
          <p:nvSpPr>
            <p:cNvPr id="605" name="rc25"/>
            <p:cNvSpPr/>
            <p:nvPr/>
          </p:nvSpPr>
          <p:spPr>
            <a:xfrm>
              <a:off x="4677155" y="6826953"/>
              <a:ext cx="282365" cy="282365"/>
            </a:xfrm>
            <a:prstGeom prst="rect">
              <a:avLst/>
            </a:prstGeom>
            <a:solidFill>
              <a:srgbClr val="FB6E4E">
                <a:alpha val="100000"/>
              </a:srgbClr>
            </a:solidFill>
            <a:ln w="5420" cap="flat">
              <a:solidFill>
                <a:srgbClr val="FFFFFF">
                  <a:alpha val="100000"/>
                </a:srgbClr>
              </a:solidFill>
              <a:prstDash val="solid"/>
              <a:miter/>
            </a:ln>
          </p:spPr>
          <p:txBody>
            <a:bodyPr/>
            <a:lstStyle/>
            <a:p/>
          </p:txBody>
        </p:sp>
        <p:sp>
          <p:nvSpPr>
            <p:cNvPr id="606" name="rc26"/>
            <p:cNvSpPr/>
            <p:nvPr/>
          </p:nvSpPr>
          <p:spPr>
            <a:xfrm>
              <a:off x="4959520" y="6826953"/>
              <a:ext cx="282365" cy="282365"/>
            </a:xfrm>
            <a:prstGeom prst="rect">
              <a:avLst/>
            </a:prstGeom>
            <a:solidFill>
              <a:srgbClr val="FEDDCE">
                <a:alpha val="100000"/>
              </a:srgbClr>
            </a:solidFill>
            <a:ln w="5420" cap="flat">
              <a:solidFill>
                <a:srgbClr val="FFFFFF">
                  <a:alpha val="100000"/>
                </a:srgbClr>
              </a:solidFill>
              <a:prstDash val="solid"/>
              <a:miter/>
            </a:ln>
          </p:spPr>
          <p:txBody>
            <a:bodyPr/>
            <a:lstStyle/>
            <a:p/>
          </p:txBody>
        </p:sp>
        <p:sp>
          <p:nvSpPr>
            <p:cNvPr id="607" name="rc27"/>
            <p:cNvSpPr/>
            <p:nvPr/>
          </p:nvSpPr>
          <p:spPr>
            <a:xfrm>
              <a:off x="5241885"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8" name="rc28"/>
            <p:cNvSpPr/>
            <p:nvPr/>
          </p:nvSpPr>
          <p:spPr>
            <a:xfrm>
              <a:off x="5524250"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9" name="rc29"/>
            <p:cNvSpPr/>
            <p:nvPr/>
          </p:nvSpPr>
          <p:spPr>
            <a:xfrm>
              <a:off x="2418234" y="7109318"/>
              <a:ext cx="282365" cy="282365"/>
            </a:xfrm>
            <a:prstGeom prst="rect">
              <a:avLst/>
            </a:prstGeom>
            <a:solidFill>
              <a:srgbClr val="FDA081">
                <a:alpha val="100000"/>
              </a:srgbClr>
            </a:solidFill>
            <a:ln w="5420" cap="flat">
              <a:solidFill>
                <a:srgbClr val="FFFFFF">
                  <a:alpha val="100000"/>
                </a:srgbClr>
              </a:solidFill>
              <a:prstDash val="solid"/>
              <a:miter/>
            </a:ln>
          </p:spPr>
          <p:txBody>
            <a:bodyPr/>
            <a:lstStyle/>
            <a:p/>
          </p:txBody>
        </p:sp>
        <p:sp>
          <p:nvSpPr>
            <p:cNvPr id="610" name="rc30"/>
            <p:cNvSpPr/>
            <p:nvPr/>
          </p:nvSpPr>
          <p:spPr>
            <a:xfrm>
              <a:off x="2700599" y="710931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11" name="rc31"/>
            <p:cNvSpPr/>
            <p:nvPr/>
          </p:nvSpPr>
          <p:spPr>
            <a:xfrm>
              <a:off x="2982964" y="7109318"/>
              <a:ext cx="282365" cy="282365"/>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612" name="rc32"/>
            <p:cNvSpPr/>
            <p:nvPr/>
          </p:nvSpPr>
          <p:spPr>
            <a:xfrm>
              <a:off x="3265329" y="7109318"/>
              <a:ext cx="282365" cy="282365"/>
            </a:xfrm>
            <a:prstGeom prst="rect">
              <a:avLst/>
            </a:prstGeom>
            <a:solidFill>
              <a:srgbClr val="FEDBCB">
                <a:alpha val="100000"/>
              </a:srgbClr>
            </a:solidFill>
            <a:ln w="5420" cap="flat">
              <a:solidFill>
                <a:srgbClr val="FFFFFF">
                  <a:alpha val="100000"/>
                </a:srgbClr>
              </a:solidFill>
              <a:prstDash val="solid"/>
              <a:miter/>
            </a:ln>
          </p:spPr>
          <p:txBody>
            <a:bodyPr/>
            <a:lstStyle/>
            <a:p/>
          </p:txBody>
        </p:sp>
        <p:sp>
          <p:nvSpPr>
            <p:cNvPr id="613" name="rc33"/>
            <p:cNvSpPr/>
            <p:nvPr/>
          </p:nvSpPr>
          <p:spPr>
            <a:xfrm>
              <a:off x="3547695" y="7109318"/>
              <a:ext cx="282365" cy="282365"/>
            </a:xfrm>
            <a:prstGeom prst="rect">
              <a:avLst/>
            </a:prstGeom>
            <a:solidFill>
              <a:srgbClr val="FEDBCB">
                <a:alpha val="100000"/>
              </a:srgbClr>
            </a:solidFill>
            <a:ln w="5420" cap="flat">
              <a:solidFill>
                <a:srgbClr val="FFFFFF">
                  <a:alpha val="100000"/>
                </a:srgbClr>
              </a:solidFill>
              <a:prstDash val="solid"/>
              <a:miter/>
            </a:ln>
          </p:spPr>
          <p:txBody>
            <a:bodyPr/>
            <a:lstStyle/>
            <a:p/>
          </p:txBody>
        </p:sp>
        <p:sp>
          <p:nvSpPr>
            <p:cNvPr id="614" name="rc34"/>
            <p:cNvSpPr/>
            <p:nvPr/>
          </p:nvSpPr>
          <p:spPr>
            <a:xfrm>
              <a:off x="3830060" y="710931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15" name="rc35"/>
            <p:cNvSpPr/>
            <p:nvPr/>
          </p:nvSpPr>
          <p:spPr>
            <a:xfrm>
              <a:off x="4112425"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6" name="rc36"/>
            <p:cNvSpPr/>
            <p:nvPr/>
          </p:nvSpPr>
          <p:spPr>
            <a:xfrm>
              <a:off x="4394790" y="7109318"/>
              <a:ext cx="282365" cy="282365"/>
            </a:xfrm>
            <a:prstGeom prst="rect">
              <a:avLst/>
            </a:prstGeom>
            <a:solidFill>
              <a:srgbClr val="FDA78A">
                <a:alpha val="100000"/>
              </a:srgbClr>
            </a:solidFill>
            <a:ln w="5420" cap="flat">
              <a:solidFill>
                <a:srgbClr val="FFFFFF">
                  <a:alpha val="100000"/>
                </a:srgbClr>
              </a:solidFill>
              <a:prstDash val="solid"/>
              <a:miter/>
            </a:ln>
          </p:spPr>
          <p:txBody>
            <a:bodyPr/>
            <a:lstStyle/>
            <a:p/>
          </p:txBody>
        </p:sp>
        <p:sp>
          <p:nvSpPr>
            <p:cNvPr id="617" name="rc37"/>
            <p:cNvSpPr/>
            <p:nvPr/>
          </p:nvSpPr>
          <p:spPr>
            <a:xfrm>
              <a:off x="4677155" y="7109318"/>
              <a:ext cx="282365" cy="282365"/>
            </a:xfrm>
            <a:prstGeom prst="rect">
              <a:avLst/>
            </a:prstGeom>
            <a:solidFill>
              <a:srgbClr val="F34D36">
                <a:alpha val="100000"/>
              </a:srgbClr>
            </a:solidFill>
            <a:ln w="5420" cap="flat">
              <a:solidFill>
                <a:srgbClr val="FFFFFF">
                  <a:alpha val="100000"/>
                </a:srgbClr>
              </a:solidFill>
              <a:prstDash val="solid"/>
              <a:miter/>
            </a:ln>
          </p:spPr>
          <p:txBody>
            <a:bodyPr/>
            <a:lstStyle/>
            <a:p/>
          </p:txBody>
        </p:sp>
        <p:sp>
          <p:nvSpPr>
            <p:cNvPr id="618" name="rc38"/>
            <p:cNvSpPr/>
            <p:nvPr/>
          </p:nvSpPr>
          <p:spPr>
            <a:xfrm>
              <a:off x="4959520" y="7109318"/>
              <a:ext cx="282365" cy="282365"/>
            </a:xfrm>
            <a:prstGeom prst="rect">
              <a:avLst/>
            </a:prstGeom>
            <a:solidFill>
              <a:srgbClr val="FDC8B3">
                <a:alpha val="100000"/>
              </a:srgbClr>
            </a:solidFill>
            <a:ln w="5420" cap="flat">
              <a:solidFill>
                <a:srgbClr val="FFFFFF">
                  <a:alpha val="100000"/>
                </a:srgbClr>
              </a:solidFill>
              <a:prstDash val="solid"/>
              <a:miter/>
            </a:ln>
          </p:spPr>
          <p:txBody>
            <a:bodyPr/>
            <a:lstStyle/>
            <a:p/>
          </p:txBody>
        </p:sp>
        <p:sp>
          <p:nvSpPr>
            <p:cNvPr id="619" name="rc39"/>
            <p:cNvSpPr/>
            <p:nvPr/>
          </p:nvSpPr>
          <p:spPr>
            <a:xfrm>
              <a:off x="5241885"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0" name="rc40"/>
            <p:cNvSpPr/>
            <p:nvPr/>
          </p:nvSpPr>
          <p:spPr>
            <a:xfrm>
              <a:off x="5524250"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1" name="rc41"/>
            <p:cNvSpPr/>
            <p:nvPr/>
          </p:nvSpPr>
          <p:spPr>
            <a:xfrm>
              <a:off x="2418234" y="7391683"/>
              <a:ext cx="282365" cy="282365"/>
            </a:xfrm>
            <a:prstGeom prst="rect">
              <a:avLst/>
            </a:prstGeom>
            <a:solidFill>
              <a:srgbClr val="FC9070">
                <a:alpha val="100000"/>
              </a:srgbClr>
            </a:solidFill>
            <a:ln w="5420" cap="flat">
              <a:solidFill>
                <a:srgbClr val="FFFFFF">
                  <a:alpha val="100000"/>
                </a:srgbClr>
              </a:solidFill>
              <a:prstDash val="solid"/>
              <a:miter/>
            </a:ln>
          </p:spPr>
          <p:txBody>
            <a:bodyPr/>
            <a:lstStyle/>
            <a:p/>
          </p:txBody>
        </p:sp>
        <p:sp>
          <p:nvSpPr>
            <p:cNvPr id="622" name="rc42"/>
            <p:cNvSpPr/>
            <p:nvPr/>
          </p:nvSpPr>
          <p:spPr>
            <a:xfrm>
              <a:off x="2700599" y="7391683"/>
              <a:ext cx="282365" cy="282365"/>
            </a:xfrm>
            <a:prstGeom prst="rect">
              <a:avLst/>
            </a:prstGeom>
            <a:solidFill>
              <a:srgbClr val="FED8C7">
                <a:alpha val="100000"/>
              </a:srgbClr>
            </a:solidFill>
            <a:ln w="5420" cap="flat">
              <a:solidFill>
                <a:srgbClr val="FFFFFF">
                  <a:alpha val="100000"/>
                </a:srgbClr>
              </a:solidFill>
              <a:prstDash val="solid"/>
              <a:miter/>
            </a:ln>
          </p:spPr>
          <p:txBody>
            <a:bodyPr/>
            <a:lstStyle/>
            <a:p/>
          </p:txBody>
        </p:sp>
        <p:sp>
          <p:nvSpPr>
            <p:cNvPr id="623" name="rc43"/>
            <p:cNvSpPr/>
            <p:nvPr/>
          </p:nvSpPr>
          <p:spPr>
            <a:xfrm>
              <a:off x="2982964" y="7391683"/>
              <a:ext cx="282365" cy="282365"/>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624" name="rc44"/>
            <p:cNvSpPr/>
            <p:nvPr/>
          </p:nvSpPr>
          <p:spPr>
            <a:xfrm>
              <a:off x="3265329"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5" name="rc45"/>
            <p:cNvSpPr/>
            <p:nvPr/>
          </p:nvSpPr>
          <p:spPr>
            <a:xfrm>
              <a:off x="3547695" y="7391683"/>
              <a:ext cx="282365" cy="282365"/>
            </a:xfrm>
            <a:prstGeom prst="rect">
              <a:avLst/>
            </a:prstGeom>
            <a:solidFill>
              <a:srgbClr val="FED8C7">
                <a:alpha val="100000"/>
              </a:srgbClr>
            </a:solidFill>
            <a:ln w="5420" cap="flat">
              <a:solidFill>
                <a:srgbClr val="FFFFFF">
                  <a:alpha val="100000"/>
                </a:srgbClr>
              </a:solidFill>
              <a:prstDash val="solid"/>
              <a:miter/>
            </a:ln>
          </p:spPr>
          <p:txBody>
            <a:bodyPr/>
            <a:lstStyle/>
            <a:p/>
          </p:txBody>
        </p:sp>
        <p:sp>
          <p:nvSpPr>
            <p:cNvPr id="626" name="rc46"/>
            <p:cNvSpPr/>
            <p:nvPr/>
          </p:nvSpPr>
          <p:spPr>
            <a:xfrm>
              <a:off x="3830060" y="739168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27" name="rc47"/>
            <p:cNvSpPr/>
            <p:nvPr/>
          </p:nvSpPr>
          <p:spPr>
            <a:xfrm>
              <a:off x="4112425"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8" name="rc48"/>
            <p:cNvSpPr/>
            <p:nvPr/>
          </p:nvSpPr>
          <p:spPr>
            <a:xfrm>
              <a:off x="4394790" y="7391683"/>
              <a:ext cx="282365" cy="282365"/>
            </a:xfrm>
            <a:prstGeom prst="rect">
              <a:avLst/>
            </a:prstGeom>
            <a:solidFill>
              <a:srgbClr val="FCBEA5">
                <a:alpha val="100000"/>
              </a:srgbClr>
            </a:solidFill>
            <a:ln w="5420" cap="flat">
              <a:solidFill>
                <a:srgbClr val="FFFFFF">
                  <a:alpha val="100000"/>
                </a:srgbClr>
              </a:solidFill>
              <a:prstDash val="solid"/>
              <a:miter/>
            </a:ln>
          </p:spPr>
          <p:txBody>
            <a:bodyPr/>
            <a:lstStyle/>
            <a:p/>
          </p:txBody>
        </p:sp>
        <p:sp>
          <p:nvSpPr>
            <p:cNvPr id="629" name="rc49"/>
            <p:cNvSpPr/>
            <p:nvPr/>
          </p:nvSpPr>
          <p:spPr>
            <a:xfrm>
              <a:off x="4677155" y="7391683"/>
              <a:ext cx="282365" cy="282365"/>
            </a:xfrm>
            <a:prstGeom prst="rect">
              <a:avLst/>
            </a:prstGeom>
            <a:solidFill>
              <a:srgbClr val="FC7857">
                <a:alpha val="100000"/>
              </a:srgbClr>
            </a:solidFill>
            <a:ln w="5420" cap="flat">
              <a:solidFill>
                <a:srgbClr val="FFFFFF">
                  <a:alpha val="100000"/>
                </a:srgbClr>
              </a:solidFill>
              <a:prstDash val="solid"/>
              <a:miter/>
            </a:ln>
          </p:spPr>
          <p:txBody>
            <a:bodyPr/>
            <a:lstStyle/>
            <a:p/>
          </p:txBody>
        </p:sp>
        <p:sp>
          <p:nvSpPr>
            <p:cNvPr id="630" name="rc50"/>
            <p:cNvSpPr/>
            <p:nvPr/>
          </p:nvSpPr>
          <p:spPr>
            <a:xfrm>
              <a:off x="4959520" y="7391683"/>
              <a:ext cx="282365" cy="282365"/>
            </a:xfrm>
            <a:prstGeom prst="rect">
              <a:avLst/>
            </a:prstGeom>
            <a:solidFill>
              <a:srgbClr val="FDAF93">
                <a:alpha val="100000"/>
              </a:srgbClr>
            </a:solidFill>
            <a:ln w="5420" cap="flat">
              <a:solidFill>
                <a:srgbClr val="FFFFFF">
                  <a:alpha val="100000"/>
                </a:srgbClr>
              </a:solidFill>
              <a:prstDash val="solid"/>
              <a:miter/>
            </a:ln>
          </p:spPr>
          <p:txBody>
            <a:bodyPr/>
            <a:lstStyle/>
            <a:p/>
          </p:txBody>
        </p:sp>
        <p:sp>
          <p:nvSpPr>
            <p:cNvPr id="631" name="rc51"/>
            <p:cNvSpPr/>
            <p:nvPr/>
          </p:nvSpPr>
          <p:spPr>
            <a:xfrm>
              <a:off x="5241885" y="739168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32" name="rc52"/>
            <p:cNvSpPr/>
            <p:nvPr/>
          </p:nvSpPr>
          <p:spPr>
            <a:xfrm>
              <a:off x="5524250"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3" name="rc53"/>
            <p:cNvSpPr/>
            <p:nvPr/>
          </p:nvSpPr>
          <p:spPr>
            <a:xfrm>
              <a:off x="2418234" y="7674048"/>
              <a:ext cx="282365" cy="282365"/>
            </a:xfrm>
            <a:prstGeom prst="rect">
              <a:avLst/>
            </a:prstGeom>
            <a:solidFill>
              <a:srgbClr val="FC9576">
                <a:alpha val="100000"/>
              </a:srgbClr>
            </a:solidFill>
            <a:ln w="5420" cap="flat">
              <a:solidFill>
                <a:srgbClr val="FFFFFF">
                  <a:alpha val="100000"/>
                </a:srgbClr>
              </a:solidFill>
              <a:prstDash val="solid"/>
              <a:miter/>
            </a:ln>
          </p:spPr>
          <p:txBody>
            <a:bodyPr/>
            <a:lstStyle/>
            <a:p/>
          </p:txBody>
        </p:sp>
        <p:sp>
          <p:nvSpPr>
            <p:cNvPr id="634" name="rc54"/>
            <p:cNvSpPr/>
            <p:nvPr/>
          </p:nvSpPr>
          <p:spPr>
            <a:xfrm>
              <a:off x="2700599" y="7674048"/>
              <a:ext cx="282365" cy="282365"/>
            </a:xfrm>
            <a:prstGeom prst="rect">
              <a:avLst/>
            </a:prstGeom>
            <a:solidFill>
              <a:srgbClr val="FEDBCB">
                <a:alpha val="100000"/>
              </a:srgbClr>
            </a:solidFill>
            <a:ln w="5420" cap="flat">
              <a:solidFill>
                <a:srgbClr val="FFFFFF">
                  <a:alpha val="100000"/>
                </a:srgbClr>
              </a:solidFill>
              <a:prstDash val="solid"/>
              <a:miter/>
            </a:ln>
          </p:spPr>
          <p:txBody>
            <a:bodyPr/>
            <a:lstStyle/>
            <a:p/>
          </p:txBody>
        </p:sp>
        <p:sp>
          <p:nvSpPr>
            <p:cNvPr id="635" name="rc55"/>
            <p:cNvSpPr/>
            <p:nvPr/>
          </p:nvSpPr>
          <p:spPr>
            <a:xfrm>
              <a:off x="2982964" y="7674048"/>
              <a:ext cx="282365" cy="282365"/>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636" name="rc56"/>
            <p:cNvSpPr/>
            <p:nvPr/>
          </p:nvSpPr>
          <p:spPr>
            <a:xfrm>
              <a:off x="3265329"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7" name="rc57"/>
            <p:cNvSpPr/>
            <p:nvPr/>
          </p:nvSpPr>
          <p:spPr>
            <a:xfrm>
              <a:off x="3547695" y="7674048"/>
              <a:ext cx="282365" cy="282365"/>
            </a:xfrm>
            <a:prstGeom prst="rect">
              <a:avLst/>
            </a:prstGeom>
            <a:solidFill>
              <a:srgbClr val="FED3C0">
                <a:alpha val="100000"/>
              </a:srgbClr>
            </a:solidFill>
            <a:ln w="5420" cap="flat">
              <a:solidFill>
                <a:srgbClr val="FFFFFF">
                  <a:alpha val="100000"/>
                </a:srgbClr>
              </a:solidFill>
              <a:prstDash val="solid"/>
              <a:miter/>
            </a:ln>
          </p:spPr>
          <p:txBody>
            <a:bodyPr/>
            <a:lstStyle/>
            <a:p/>
          </p:txBody>
        </p:sp>
        <p:sp>
          <p:nvSpPr>
            <p:cNvPr id="638" name="rc58"/>
            <p:cNvSpPr/>
            <p:nvPr/>
          </p:nvSpPr>
          <p:spPr>
            <a:xfrm>
              <a:off x="3830060" y="7674048"/>
              <a:ext cx="282365" cy="282365"/>
            </a:xfrm>
            <a:prstGeom prst="rect">
              <a:avLst/>
            </a:prstGeom>
            <a:solidFill>
              <a:srgbClr val="FEDDCE">
                <a:alpha val="100000"/>
              </a:srgbClr>
            </a:solidFill>
            <a:ln w="5420" cap="flat">
              <a:solidFill>
                <a:srgbClr val="FFFFFF">
                  <a:alpha val="100000"/>
                </a:srgbClr>
              </a:solidFill>
              <a:prstDash val="solid"/>
              <a:miter/>
            </a:ln>
          </p:spPr>
          <p:txBody>
            <a:bodyPr/>
            <a:lstStyle/>
            <a:p/>
          </p:txBody>
        </p:sp>
        <p:sp>
          <p:nvSpPr>
            <p:cNvPr id="639" name="rc59"/>
            <p:cNvSpPr/>
            <p:nvPr/>
          </p:nvSpPr>
          <p:spPr>
            <a:xfrm>
              <a:off x="4112425"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0" name="rc60"/>
            <p:cNvSpPr/>
            <p:nvPr/>
          </p:nvSpPr>
          <p:spPr>
            <a:xfrm>
              <a:off x="4394790" y="7674048"/>
              <a:ext cx="282365" cy="282365"/>
            </a:xfrm>
            <a:prstGeom prst="rect">
              <a:avLst/>
            </a:prstGeom>
            <a:solidFill>
              <a:srgbClr val="FDA284">
                <a:alpha val="100000"/>
              </a:srgbClr>
            </a:solidFill>
            <a:ln w="5420" cap="flat">
              <a:solidFill>
                <a:srgbClr val="FFFFFF">
                  <a:alpha val="100000"/>
                </a:srgbClr>
              </a:solidFill>
              <a:prstDash val="solid"/>
              <a:miter/>
            </a:ln>
          </p:spPr>
          <p:txBody>
            <a:bodyPr/>
            <a:lstStyle/>
            <a:p/>
          </p:txBody>
        </p:sp>
        <p:sp>
          <p:nvSpPr>
            <p:cNvPr id="641" name="rc61"/>
            <p:cNvSpPr/>
            <p:nvPr/>
          </p:nvSpPr>
          <p:spPr>
            <a:xfrm>
              <a:off x="4677155" y="7674048"/>
              <a:ext cx="282365" cy="282365"/>
            </a:xfrm>
            <a:prstGeom prst="rect">
              <a:avLst/>
            </a:prstGeom>
            <a:solidFill>
              <a:srgbClr val="FDAF93">
                <a:alpha val="100000"/>
              </a:srgbClr>
            </a:solidFill>
            <a:ln w="5420" cap="flat">
              <a:solidFill>
                <a:srgbClr val="FFFFFF">
                  <a:alpha val="100000"/>
                </a:srgbClr>
              </a:solidFill>
              <a:prstDash val="solid"/>
              <a:miter/>
            </a:ln>
          </p:spPr>
          <p:txBody>
            <a:bodyPr/>
            <a:lstStyle/>
            <a:p/>
          </p:txBody>
        </p:sp>
        <p:sp>
          <p:nvSpPr>
            <p:cNvPr id="642" name="rc62"/>
            <p:cNvSpPr/>
            <p:nvPr/>
          </p:nvSpPr>
          <p:spPr>
            <a:xfrm>
              <a:off x="4959520" y="7674048"/>
              <a:ext cx="282365" cy="282365"/>
            </a:xfrm>
            <a:prstGeom prst="rect">
              <a:avLst/>
            </a:prstGeom>
            <a:solidFill>
              <a:srgbClr val="FED0BD">
                <a:alpha val="100000"/>
              </a:srgbClr>
            </a:solidFill>
            <a:ln w="5420" cap="flat">
              <a:solidFill>
                <a:srgbClr val="FFFFFF">
                  <a:alpha val="100000"/>
                </a:srgbClr>
              </a:solidFill>
              <a:prstDash val="solid"/>
              <a:miter/>
            </a:ln>
          </p:spPr>
          <p:txBody>
            <a:bodyPr/>
            <a:lstStyle/>
            <a:p/>
          </p:txBody>
        </p:sp>
        <p:sp>
          <p:nvSpPr>
            <p:cNvPr id="643" name="rc63"/>
            <p:cNvSpPr/>
            <p:nvPr/>
          </p:nvSpPr>
          <p:spPr>
            <a:xfrm>
              <a:off x="5241885"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4" name="rc64"/>
            <p:cNvSpPr/>
            <p:nvPr/>
          </p:nvSpPr>
          <p:spPr>
            <a:xfrm>
              <a:off x="5524250"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5" name="rc65"/>
            <p:cNvSpPr/>
            <p:nvPr/>
          </p:nvSpPr>
          <p:spPr>
            <a:xfrm>
              <a:off x="2418234" y="7956413"/>
              <a:ext cx="282365" cy="282365"/>
            </a:xfrm>
            <a:prstGeom prst="rect">
              <a:avLst/>
            </a:prstGeom>
            <a:solidFill>
              <a:srgbClr val="FC8766">
                <a:alpha val="100000"/>
              </a:srgbClr>
            </a:solidFill>
            <a:ln w="5420" cap="flat">
              <a:solidFill>
                <a:srgbClr val="FFFFFF">
                  <a:alpha val="100000"/>
                </a:srgbClr>
              </a:solidFill>
              <a:prstDash val="solid"/>
              <a:miter/>
            </a:ln>
          </p:spPr>
          <p:txBody>
            <a:bodyPr/>
            <a:lstStyle/>
            <a:p/>
          </p:txBody>
        </p:sp>
        <p:sp>
          <p:nvSpPr>
            <p:cNvPr id="646" name="rc66"/>
            <p:cNvSpPr/>
            <p:nvPr/>
          </p:nvSpPr>
          <p:spPr>
            <a:xfrm>
              <a:off x="2700599" y="7956413"/>
              <a:ext cx="282365" cy="282365"/>
            </a:xfrm>
            <a:prstGeom prst="rect">
              <a:avLst/>
            </a:prstGeom>
            <a:solidFill>
              <a:srgbClr val="FED0BD">
                <a:alpha val="100000"/>
              </a:srgbClr>
            </a:solidFill>
            <a:ln w="5420" cap="flat">
              <a:solidFill>
                <a:srgbClr val="FFFFFF">
                  <a:alpha val="100000"/>
                </a:srgbClr>
              </a:solidFill>
              <a:prstDash val="solid"/>
              <a:miter/>
            </a:ln>
          </p:spPr>
          <p:txBody>
            <a:bodyPr/>
            <a:lstStyle/>
            <a:p/>
          </p:txBody>
        </p:sp>
        <p:sp>
          <p:nvSpPr>
            <p:cNvPr id="647" name="rc67"/>
            <p:cNvSpPr/>
            <p:nvPr/>
          </p:nvSpPr>
          <p:spPr>
            <a:xfrm>
              <a:off x="2982964" y="7956413"/>
              <a:ext cx="282365" cy="282365"/>
            </a:xfrm>
            <a:prstGeom prst="rect">
              <a:avLst/>
            </a:prstGeom>
            <a:solidFill>
              <a:srgbClr val="FEDBCB">
                <a:alpha val="100000"/>
              </a:srgbClr>
            </a:solidFill>
            <a:ln w="5420" cap="flat">
              <a:solidFill>
                <a:srgbClr val="FFFFFF">
                  <a:alpha val="100000"/>
                </a:srgbClr>
              </a:solidFill>
              <a:prstDash val="solid"/>
              <a:miter/>
            </a:ln>
          </p:spPr>
          <p:txBody>
            <a:bodyPr/>
            <a:lstStyle/>
            <a:p/>
          </p:txBody>
        </p:sp>
        <p:sp>
          <p:nvSpPr>
            <p:cNvPr id="648" name="rc68"/>
            <p:cNvSpPr/>
            <p:nvPr/>
          </p:nvSpPr>
          <p:spPr>
            <a:xfrm>
              <a:off x="3265329" y="7956413"/>
              <a:ext cx="282365" cy="282365"/>
            </a:xfrm>
            <a:prstGeom prst="rect">
              <a:avLst/>
            </a:prstGeom>
            <a:solidFill>
              <a:srgbClr val="FED5C4">
                <a:alpha val="100000"/>
              </a:srgbClr>
            </a:solidFill>
            <a:ln w="5420" cap="flat">
              <a:solidFill>
                <a:srgbClr val="FFFFFF">
                  <a:alpha val="100000"/>
                </a:srgbClr>
              </a:solidFill>
              <a:prstDash val="solid"/>
              <a:miter/>
            </a:ln>
          </p:spPr>
          <p:txBody>
            <a:bodyPr/>
            <a:lstStyle/>
            <a:p/>
          </p:txBody>
        </p:sp>
        <p:sp>
          <p:nvSpPr>
            <p:cNvPr id="649" name="rc69"/>
            <p:cNvSpPr/>
            <p:nvPr/>
          </p:nvSpPr>
          <p:spPr>
            <a:xfrm>
              <a:off x="3547695" y="7956413"/>
              <a:ext cx="282365" cy="282365"/>
            </a:xfrm>
            <a:prstGeom prst="rect">
              <a:avLst/>
            </a:prstGeom>
            <a:solidFill>
              <a:srgbClr val="FDB196">
                <a:alpha val="100000"/>
              </a:srgbClr>
            </a:solidFill>
            <a:ln w="5420" cap="flat">
              <a:solidFill>
                <a:srgbClr val="FFFFFF">
                  <a:alpha val="100000"/>
                </a:srgbClr>
              </a:solidFill>
              <a:prstDash val="solid"/>
              <a:miter/>
            </a:ln>
          </p:spPr>
          <p:txBody>
            <a:bodyPr/>
            <a:lstStyle/>
            <a:p/>
          </p:txBody>
        </p:sp>
        <p:sp>
          <p:nvSpPr>
            <p:cNvPr id="650" name="rc70"/>
            <p:cNvSpPr/>
            <p:nvPr/>
          </p:nvSpPr>
          <p:spPr>
            <a:xfrm>
              <a:off x="3830060" y="7956413"/>
              <a:ext cx="282365" cy="282365"/>
            </a:xfrm>
            <a:prstGeom prst="rect">
              <a:avLst/>
            </a:prstGeom>
            <a:solidFill>
              <a:srgbClr val="FED8C7">
                <a:alpha val="100000"/>
              </a:srgbClr>
            </a:solidFill>
            <a:ln w="5420" cap="flat">
              <a:solidFill>
                <a:srgbClr val="FFFFFF">
                  <a:alpha val="100000"/>
                </a:srgbClr>
              </a:solidFill>
              <a:prstDash val="solid"/>
              <a:miter/>
            </a:ln>
          </p:spPr>
          <p:txBody>
            <a:bodyPr/>
            <a:lstStyle/>
            <a:p/>
          </p:txBody>
        </p:sp>
        <p:sp>
          <p:nvSpPr>
            <p:cNvPr id="651" name="rc71"/>
            <p:cNvSpPr/>
            <p:nvPr/>
          </p:nvSpPr>
          <p:spPr>
            <a:xfrm>
              <a:off x="4112425"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2" name="rc72"/>
            <p:cNvSpPr/>
            <p:nvPr/>
          </p:nvSpPr>
          <p:spPr>
            <a:xfrm>
              <a:off x="4394790" y="7956413"/>
              <a:ext cx="282365" cy="282365"/>
            </a:xfrm>
            <a:prstGeom prst="rect">
              <a:avLst/>
            </a:prstGeom>
            <a:solidFill>
              <a:srgbClr val="FDC6AF">
                <a:alpha val="100000"/>
              </a:srgbClr>
            </a:solidFill>
            <a:ln w="5420" cap="flat">
              <a:solidFill>
                <a:srgbClr val="FFFFFF">
                  <a:alpha val="100000"/>
                </a:srgbClr>
              </a:solidFill>
              <a:prstDash val="solid"/>
              <a:miter/>
            </a:ln>
          </p:spPr>
          <p:txBody>
            <a:bodyPr/>
            <a:lstStyle/>
            <a:p/>
          </p:txBody>
        </p:sp>
        <p:sp>
          <p:nvSpPr>
            <p:cNvPr id="653" name="rc73"/>
            <p:cNvSpPr/>
            <p:nvPr/>
          </p:nvSpPr>
          <p:spPr>
            <a:xfrm>
              <a:off x="4677155" y="795641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54" name="rc74"/>
            <p:cNvSpPr/>
            <p:nvPr/>
          </p:nvSpPr>
          <p:spPr>
            <a:xfrm>
              <a:off x="4959520" y="7956413"/>
              <a:ext cx="282365" cy="282365"/>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655" name="rc75"/>
            <p:cNvSpPr/>
            <p:nvPr/>
          </p:nvSpPr>
          <p:spPr>
            <a:xfrm>
              <a:off x="5241885"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6" name="rc76"/>
            <p:cNvSpPr/>
            <p:nvPr/>
          </p:nvSpPr>
          <p:spPr>
            <a:xfrm>
              <a:off x="5524250"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7" name="rc77"/>
            <p:cNvSpPr/>
            <p:nvPr/>
          </p:nvSpPr>
          <p:spPr>
            <a:xfrm>
              <a:off x="2418234" y="8238778"/>
              <a:ext cx="282365" cy="282365"/>
            </a:xfrm>
            <a:prstGeom prst="rect">
              <a:avLst/>
            </a:prstGeom>
            <a:solidFill>
              <a:srgbClr val="FDAC90">
                <a:alpha val="100000"/>
              </a:srgbClr>
            </a:solidFill>
            <a:ln w="5420" cap="flat">
              <a:solidFill>
                <a:srgbClr val="FFFFFF">
                  <a:alpha val="100000"/>
                </a:srgbClr>
              </a:solidFill>
              <a:prstDash val="solid"/>
              <a:miter/>
            </a:ln>
          </p:spPr>
          <p:txBody>
            <a:bodyPr/>
            <a:lstStyle/>
            <a:p/>
          </p:txBody>
        </p:sp>
        <p:sp>
          <p:nvSpPr>
            <p:cNvPr id="658" name="rc78"/>
            <p:cNvSpPr/>
            <p:nvPr/>
          </p:nvSpPr>
          <p:spPr>
            <a:xfrm>
              <a:off x="2700599" y="8238778"/>
              <a:ext cx="282365" cy="282365"/>
            </a:xfrm>
            <a:prstGeom prst="rect">
              <a:avLst/>
            </a:prstGeom>
            <a:solidFill>
              <a:srgbClr val="FEDBCB">
                <a:alpha val="100000"/>
              </a:srgbClr>
            </a:solidFill>
            <a:ln w="5420" cap="flat">
              <a:solidFill>
                <a:srgbClr val="FFFFFF">
                  <a:alpha val="100000"/>
                </a:srgbClr>
              </a:solidFill>
              <a:prstDash val="solid"/>
              <a:miter/>
            </a:ln>
          </p:spPr>
          <p:txBody>
            <a:bodyPr/>
            <a:lstStyle/>
            <a:p/>
          </p:txBody>
        </p:sp>
        <p:sp>
          <p:nvSpPr>
            <p:cNvPr id="659" name="rc79"/>
            <p:cNvSpPr/>
            <p:nvPr/>
          </p:nvSpPr>
          <p:spPr>
            <a:xfrm>
              <a:off x="2982964" y="823877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0" name="rc80"/>
            <p:cNvSpPr/>
            <p:nvPr/>
          </p:nvSpPr>
          <p:spPr>
            <a:xfrm>
              <a:off x="3265329"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1" name="rc81"/>
            <p:cNvSpPr/>
            <p:nvPr/>
          </p:nvSpPr>
          <p:spPr>
            <a:xfrm>
              <a:off x="3547695" y="8238778"/>
              <a:ext cx="282365" cy="282365"/>
            </a:xfrm>
            <a:prstGeom prst="rect">
              <a:avLst/>
            </a:prstGeom>
            <a:solidFill>
              <a:srgbClr val="FEDBCB">
                <a:alpha val="100000"/>
              </a:srgbClr>
            </a:solidFill>
            <a:ln w="5420" cap="flat">
              <a:solidFill>
                <a:srgbClr val="FFFFFF">
                  <a:alpha val="100000"/>
                </a:srgbClr>
              </a:solidFill>
              <a:prstDash val="solid"/>
              <a:miter/>
            </a:ln>
          </p:spPr>
          <p:txBody>
            <a:bodyPr/>
            <a:lstStyle/>
            <a:p/>
          </p:txBody>
        </p:sp>
        <p:sp>
          <p:nvSpPr>
            <p:cNvPr id="662" name="rc82"/>
            <p:cNvSpPr/>
            <p:nvPr/>
          </p:nvSpPr>
          <p:spPr>
            <a:xfrm>
              <a:off x="3830060" y="8238778"/>
              <a:ext cx="282365" cy="282365"/>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663" name="rc83"/>
            <p:cNvSpPr/>
            <p:nvPr/>
          </p:nvSpPr>
          <p:spPr>
            <a:xfrm>
              <a:off x="4112425"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4" name="rc84"/>
            <p:cNvSpPr/>
            <p:nvPr/>
          </p:nvSpPr>
          <p:spPr>
            <a:xfrm>
              <a:off x="4394790" y="8238778"/>
              <a:ext cx="282365" cy="282365"/>
            </a:xfrm>
            <a:prstGeom prst="rect">
              <a:avLst/>
            </a:prstGeom>
            <a:solidFill>
              <a:srgbClr val="FCBBA2">
                <a:alpha val="100000"/>
              </a:srgbClr>
            </a:solidFill>
            <a:ln w="5420" cap="flat">
              <a:solidFill>
                <a:srgbClr val="FFFFFF">
                  <a:alpha val="100000"/>
                </a:srgbClr>
              </a:solidFill>
              <a:prstDash val="solid"/>
              <a:miter/>
            </a:ln>
          </p:spPr>
          <p:txBody>
            <a:bodyPr/>
            <a:lstStyle/>
            <a:p/>
          </p:txBody>
        </p:sp>
        <p:sp>
          <p:nvSpPr>
            <p:cNvPr id="665" name="rc85"/>
            <p:cNvSpPr/>
            <p:nvPr/>
          </p:nvSpPr>
          <p:spPr>
            <a:xfrm>
              <a:off x="4677155" y="8238778"/>
              <a:ext cx="282365" cy="282365"/>
            </a:xfrm>
            <a:prstGeom prst="rect">
              <a:avLst/>
            </a:prstGeom>
            <a:solidFill>
              <a:srgbClr val="FC8C6B">
                <a:alpha val="100000"/>
              </a:srgbClr>
            </a:solidFill>
            <a:ln w="5420" cap="flat">
              <a:solidFill>
                <a:srgbClr val="FFFFFF">
                  <a:alpha val="100000"/>
                </a:srgbClr>
              </a:solidFill>
              <a:prstDash val="solid"/>
              <a:miter/>
            </a:ln>
          </p:spPr>
          <p:txBody>
            <a:bodyPr/>
            <a:lstStyle/>
            <a:p/>
          </p:txBody>
        </p:sp>
        <p:sp>
          <p:nvSpPr>
            <p:cNvPr id="666" name="rc86"/>
            <p:cNvSpPr/>
            <p:nvPr/>
          </p:nvSpPr>
          <p:spPr>
            <a:xfrm>
              <a:off x="4959520" y="8238778"/>
              <a:ext cx="282365" cy="282365"/>
            </a:xfrm>
            <a:prstGeom prst="rect">
              <a:avLst/>
            </a:prstGeom>
            <a:solidFill>
              <a:srgbClr val="FEDDCE">
                <a:alpha val="100000"/>
              </a:srgbClr>
            </a:solidFill>
            <a:ln w="5420" cap="flat">
              <a:solidFill>
                <a:srgbClr val="FFFFFF">
                  <a:alpha val="100000"/>
                </a:srgbClr>
              </a:solidFill>
              <a:prstDash val="solid"/>
              <a:miter/>
            </a:ln>
          </p:spPr>
          <p:txBody>
            <a:bodyPr/>
            <a:lstStyle/>
            <a:p/>
          </p:txBody>
        </p:sp>
        <p:sp>
          <p:nvSpPr>
            <p:cNvPr id="667" name="rc87"/>
            <p:cNvSpPr/>
            <p:nvPr/>
          </p:nvSpPr>
          <p:spPr>
            <a:xfrm>
              <a:off x="5241885" y="8238778"/>
              <a:ext cx="282365" cy="282365"/>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668" name="rc88"/>
            <p:cNvSpPr/>
            <p:nvPr/>
          </p:nvSpPr>
          <p:spPr>
            <a:xfrm>
              <a:off x="5524250"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9" name="rc89"/>
            <p:cNvSpPr/>
            <p:nvPr/>
          </p:nvSpPr>
          <p:spPr>
            <a:xfrm>
              <a:off x="2418234" y="8521143"/>
              <a:ext cx="282365" cy="282365"/>
            </a:xfrm>
            <a:prstGeom prst="rect">
              <a:avLst/>
            </a:prstGeom>
            <a:solidFill>
              <a:srgbClr val="FCBEA5">
                <a:alpha val="100000"/>
              </a:srgbClr>
            </a:solidFill>
            <a:ln w="5420" cap="flat">
              <a:solidFill>
                <a:srgbClr val="FFFFFF">
                  <a:alpha val="100000"/>
                </a:srgbClr>
              </a:solidFill>
              <a:prstDash val="solid"/>
              <a:miter/>
            </a:ln>
          </p:spPr>
          <p:txBody>
            <a:bodyPr/>
            <a:lstStyle/>
            <a:p/>
          </p:txBody>
        </p:sp>
        <p:sp>
          <p:nvSpPr>
            <p:cNvPr id="670" name="rc90"/>
            <p:cNvSpPr/>
            <p:nvPr/>
          </p:nvSpPr>
          <p:spPr>
            <a:xfrm>
              <a:off x="2700599" y="8521143"/>
              <a:ext cx="282365" cy="282365"/>
            </a:xfrm>
            <a:prstGeom prst="rect">
              <a:avLst/>
            </a:prstGeom>
            <a:solidFill>
              <a:srgbClr val="FECEBA">
                <a:alpha val="100000"/>
              </a:srgbClr>
            </a:solidFill>
            <a:ln w="5420" cap="flat">
              <a:solidFill>
                <a:srgbClr val="FFFFFF">
                  <a:alpha val="100000"/>
                </a:srgbClr>
              </a:solidFill>
              <a:prstDash val="solid"/>
              <a:miter/>
            </a:ln>
          </p:spPr>
          <p:txBody>
            <a:bodyPr/>
            <a:lstStyle/>
            <a:p/>
          </p:txBody>
        </p:sp>
        <p:sp>
          <p:nvSpPr>
            <p:cNvPr id="671" name="rc91"/>
            <p:cNvSpPr/>
            <p:nvPr/>
          </p:nvSpPr>
          <p:spPr>
            <a:xfrm>
              <a:off x="2982964"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2" name="rc92"/>
            <p:cNvSpPr/>
            <p:nvPr/>
          </p:nvSpPr>
          <p:spPr>
            <a:xfrm>
              <a:off x="3265329"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3" name="rc93"/>
            <p:cNvSpPr/>
            <p:nvPr/>
          </p:nvSpPr>
          <p:spPr>
            <a:xfrm>
              <a:off x="3547695"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4" name="rc94"/>
            <p:cNvSpPr/>
            <p:nvPr/>
          </p:nvSpPr>
          <p:spPr>
            <a:xfrm>
              <a:off x="3830060" y="8521143"/>
              <a:ext cx="282365" cy="282365"/>
            </a:xfrm>
            <a:prstGeom prst="rect">
              <a:avLst/>
            </a:prstGeom>
            <a:solidFill>
              <a:srgbClr val="FEDBCB">
                <a:alpha val="100000"/>
              </a:srgbClr>
            </a:solidFill>
            <a:ln w="5420" cap="flat">
              <a:solidFill>
                <a:srgbClr val="FFFFFF">
                  <a:alpha val="100000"/>
                </a:srgbClr>
              </a:solidFill>
              <a:prstDash val="solid"/>
              <a:miter/>
            </a:ln>
          </p:spPr>
          <p:txBody>
            <a:bodyPr/>
            <a:lstStyle/>
            <a:p/>
          </p:txBody>
        </p:sp>
        <p:sp>
          <p:nvSpPr>
            <p:cNvPr id="675" name="rc95"/>
            <p:cNvSpPr/>
            <p:nvPr/>
          </p:nvSpPr>
          <p:spPr>
            <a:xfrm>
              <a:off x="4112425"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6" name="rc96"/>
            <p:cNvSpPr/>
            <p:nvPr/>
          </p:nvSpPr>
          <p:spPr>
            <a:xfrm>
              <a:off x="4394790" y="8521143"/>
              <a:ext cx="282365" cy="282365"/>
            </a:xfrm>
            <a:prstGeom prst="rect">
              <a:avLst/>
            </a:prstGeom>
            <a:solidFill>
              <a:srgbClr val="FDB196">
                <a:alpha val="100000"/>
              </a:srgbClr>
            </a:solidFill>
            <a:ln w="5420" cap="flat">
              <a:solidFill>
                <a:srgbClr val="FFFFFF">
                  <a:alpha val="100000"/>
                </a:srgbClr>
              </a:solidFill>
              <a:prstDash val="solid"/>
              <a:miter/>
            </a:ln>
          </p:spPr>
          <p:txBody>
            <a:bodyPr/>
            <a:lstStyle/>
            <a:p/>
          </p:txBody>
        </p:sp>
        <p:sp>
          <p:nvSpPr>
            <p:cNvPr id="677" name="rc97"/>
            <p:cNvSpPr/>
            <p:nvPr/>
          </p:nvSpPr>
          <p:spPr>
            <a:xfrm>
              <a:off x="4677155" y="8521143"/>
              <a:ext cx="282365" cy="282365"/>
            </a:xfrm>
            <a:prstGeom prst="rect">
              <a:avLst/>
            </a:prstGeom>
            <a:solidFill>
              <a:srgbClr val="FCBEA5">
                <a:alpha val="100000"/>
              </a:srgbClr>
            </a:solidFill>
            <a:ln w="5420" cap="flat">
              <a:solidFill>
                <a:srgbClr val="FFFFFF">
                  <a:alpha val="100000"/>
                </a:srgbClr>
              </a:solidFill>
              <a:prstDash val="solid"/>
              <a:miter/>
            </a:ln>
          </p:spPr>
          <p:txBody>
            <a:bodyPr/>
            <a:lstStyle/>
            <a:p/>
          </p:txBody>
        </p:sp>
        <p:sp>
          <p:nvSpPr>
            <p:cNvPr id="678" name="rc98"/>
            <p:cNvSpPr/>
            <p:nvPr/>
          </p:nvSpPr>
          <p:spPr>
            <a:xfrm>
              <a:off x="4959520" y="8521143"/>
              <a:ext cx="282365" cy="282365"/>
            </a:xfrm>
            <a:prstGeom prst="rect">
              <a:avLst/>
            </a:prstGeom>
            <a:solidFill>
              <a:srgbClr val="FEDBCB">
                <a:alpha val="100000"/>
              </a:srgbClr>
            </a:solidFill>
            <a:ln w="5420" cap="flat">
              <a:solidFill>
                <a:srgbClr val="FFFFFF">
                  <a:alpha val="100000"/>
                </a:srgbClr>
              </a:solidFill>
              <a:prstDash val="solid"/>
              <a:miter/>
            </a:ln>
          </p:spPr>
          <p:txBody>
            <a:bodyPr/>
            <a:lstStyle/>
            <a:p/>
          </p:txBody>
        </p:sp>
        <p:sp>
          <p:nvSpPr>
            <p:cNvPr id="679" name="rc99"/>
            <p:cNvSpPr/>
            <p:nvPr/>
          </p:nvSpPr>
          <p:spPr>
            <a:xfrm>
              <a:off x="5241885"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0" name="rc100"/>
            <p:cNvSpPr/>
            <p:nvPr/>
          </p:nvSpPr>
          <p:spPr>
            <a:xfrm>
              <a:off x="5524250"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1" name="rc101"/>
            <p:cNvSpPr/>
            <p:nvPr/>
          </p:nvSpPr>
          <p:spPr>
            <a:xfrm>
              <a:off x="2418234" y="8803508"/>
              <a:ext cx="282365" cy="282365"/>
            </a:xfrm>
            <a:prstGeom prst="rect">
              <a:avLst/>
            </a:prstGeom>
            <a:solidFill>
              <a:srgbClr val="FA6647">
                <a:alpha val="100000"/>
              </a:srgbClr>
            </a:solidFill>
            <a:ln w="5420" cap="flat">
              <a:solidFill>
                <a:srgbClr val="FFFFFF">
                  <a:alpha val="100000"/>
                </a:srgbClr>
              </a:solidFill>
              <a:prstDash val="solid"/>
              <a:miter/>
            </a:ln>
          </p:spPr>
          <p:txBody>
            <a:bodyPr/>
            <a:lstStyle/>
            <a:p/>
          </p:txBody>
        </p:sp>
        <p:sp>
          <p:nvSpPr>
            <p:cNvPr id="682" name="rc102"/>
            <p:cNvSpPr/>
            <p:nvPr/>
          </p:nvSpPr>
          <p:spPr>
            <a:xfrm>
              <a:off x="2700599" y="8803508"/>
              <a:ext cx="282365" cy="282365"/>
            </a:xfrm>
            <a:prstGeom prst="rect">
              <a:avLst/>
            </a:prstGeom>
            <a:solidFill>
              <a:srgbClr val="FECBB6">
                <a:alpha val="100000"/>
              </a:srgbClr>
            </a:solidFill>
            <a:ln w="5420" cap="flat">
              <a:solidFill>
                <a:srgbClr val="FFFFFF">
                  <a:alpha val="100000"/>
                </a:srgbClr>
              </a:solidFill>
              <a:prstDash val="solid"/>
              <a:miter/>
            </a:ln>
          </p:spPr>
          <p:txBody>
            <a:bodyPr/>
            <a:lstStyle/>
            <a:p/>
          </p:txBody>
        </p:sp>
        <p:sp>
          <p:nvSpPr>
            <p:cNvPr id="683" name="rc103"/>
            <p:cNvSpPr/>
            <p:nvPr/>
          </p:nvSpPr>
          <p:spPr>
            <a:xfrm>
              <a:off x="2982964" y="8803508"/>
              <a:ext cx="282365" cy="282365"/>
            </a:xfrm>
            <a:prstGeom prst="rect">
              <a:avLst/>
            </a:prstGeom>
            <a:solidFill>
              <a:srgbClr val="FED3C0">
                <a:alpha val="100000"/>
              </a:srgbClr>
            </a:solidFill>
            <a:ln w="5420" cap="flat">
              <a:solidFill>
                <a:srgbClr val="FFFFFF">
                  <a:alpha val="100000"/>
                </a:srgbClr>
              </a:solidFill>
              <a:prstDash val="solid"/>
              <a:miter/>
            </a:ln>
          </p:spPr>
          <p:txBody>
            <a:bodyPr/>
            <a:lstStyle/>
            <a:p/>
          </p:txBody>
        </p:sp>
        <p:sp>
          <p:nvSpPr>
            <p:cNvPr id="684" name="rc104"/>
            <p:cNvSpPr/>
            <p:nvPr/>
          </p:nvSpPr>
          <p:spPr>
            <a:xfrm>
              <a:off x="3265329" y="8803508"/>
              <a:ext cx="282365" cy="282365"/>
            </a:xfrm>
            <a:prstGeom prst="rect">
              <a:avLst/>
            </a:prstGeom>
            <a:solidFill>
              <a:srgbClr val="FCBEA5">
                <a:alpha val="100000"/>
              </a:srgbClr>
            </a:solidFill>
            <a:ln w="5420" cap="flat">
              <a:solidFill>
                <a:srgbClr val="FFFFFF">
                  <a:alpha val="100000"/>
                </a:srgbClr>
              </a:solidFill>
              <a:prstDash val="solid"/>
              <a:miter/>
            </a:ln>
          </p:spPr>
          <p:txBody>
            <a:bodyPr/>
            <a:lstStyle/>
            <a:p/>
          </p:txBody>
        </p:sp>
        <p:sp>
          <p:nvSpPr>
            <p:cNvPr id="685" name="rc105"/>
            <p:cNvSpPr/>
            <p:nvPr/>
          </p:nvSpPr>
          <p:spPr>
            <a:xfrm>
              <a:off x="3547695" y="8803508"/>
              <a:ext cx="282365" cy="282365"/>
            </a:xfrm>
            <a:prstGeom prst="rect">
              <a:avLst/>
            </a:prstGeom>
            <a:solidFill>
              <a:srgbClr val="FDC3AC">
                <a:alpha val="100000"/>
              </a:srgbClr>
            </a:solidFill>
            <a:ln w="5420" cap="flat">
              <a:solidFill>
                <a:srgbClr val="FFFFFF">
                  <a:alpha val="100000"/>
                </a:srgbClr>
              </a:solidFill>
              <a:prstDash val="solid"/>
              <a:miter/>
            </a:ln>
          </p:spPr>
          <p:txBody>
            <a:bodyPr/>
            <a:lstStyle/>
            <a:p/>
          </p:txBody>
        </p:sp>
        <p:sp>
          <p:nvSpPr>
            <p:cNvPr id="686" name="rc106"/>
            <p:cNvSpPr/>
            <p:nvPr/>
          </p:nvSpPr>
          <p:spPr>
            <a:xfrm>
              <a:off x="3830060" y="8803508"/>
              <a:ext cx="282365" cy="282365"/>
            </a:xfrm>
            <a:prstGeom prst="rect">
              <a:avLst/>
            </a:prstGeom>
            <a:solidFill>
              <a:srgbClr val="FEDDCE">
                <a:alpha val="100000"/>
              </a:srgbClr>
            </a:solidFill>
            <a:ln w="5420" cap="flat">
              <a:solidFill>
                <a:srgbClr val="FFFFFF">
                  <a:alpha val="100000"/>
                </a:srgbClr>
              </a:solidFill>
              <a:prstDash val="solid"/>
              <a:miter/>
            </a:ln>
          </p:spPr>
          <p:txBody>
            <a:bodyPr/>
            <a:lstStyle/>
            <a:p/>
          </p:txBody>
        </p:sp>
        <p:sp>
          <p:nvSpPr>
            <p:cNvPr id="687" name="rc107"/>
            <p:cNvSpPr/>
            <p:nvPr/>
          </p:nvSpPr>
          <p:spPr>
            <a:xfrm>
              <a:off x="4112425"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8" name="rc108"/>
            <p:cNvSpPr/>
            <p:nvPr/>
          </p:nvSpPr>
          <p:spPr>
            <a:xfrm>
              <a:off x="4394790" y="8803508"/>
              <a:ext cx="282365" cy="282365"/>
            </a:xfrm>
            <a:prstGeom prst="rect">
              <a:avLst/>
            </a:prstGeom>
            <a:solidFill>
              <a:srgbClr val="FC805F">
                <a:alpha val="100000"/>
              </a:srgbClr>
            </a:solidFill>
            <a:ln w="5420" cap="flat">
              <a:solidFill>
                <a:srgbClr val="FFFFFF">
                  <a:alpha val="100000"/>
                </a:srgbClr>
              </a:solidFill>
              <a:prstDash val="solid"/>
              <a:miter/>
            </a:ln>
          </p:spPr>
          <p:txBody>
            <a:bodyPr/>
            <a:lstStyle/>
            <a:p/>
          </p:txBody>
        </p:sp>
        <p:sp>
          <p:nvSpPr>
            <p:cNvPr id="689" name="rc109"/>
            <p:cNvSpPr/>
            <p:nvPr/>
          </p:nvSpPr>
          <p:spPr>
            <a:xfrm>
              <a:off x="4677155" y="8803508"/>
              <a:ext cx="282365" cy="282365"/>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690" name="rc110"/>
            <p:cNvSpPr/>
            <p:nvPr/>
          </p:nvSpPr>
          <p:spPr>
            <a:xfrm>
              <a:off x="4959520" y="8803508"/>
              <a:ext cx="282365" cy="282365"/>
            </a:xfrm>
            <a:prstGeom prst="rect">
              <a:avLst/>
            </a:prstGeom>
            <a:solidFill>
              <a:srgbClr val="FDAF93">
                <a:alpha val="100000"/>
              </a:srgbClr>
            </a:solidFill>
            <a:ln w="5420" cap="flat">
              <a:solidFill>
                <a:srgbClr val="FFFFFF">
                  <a:alpha val="100000"/>
                </a:srgbClr>
              </a:solidFill>
              <a:prstDash val="solid"/>
              <a:miter/>
            </a:ln>
          </p:spPr>
          <p:txBody>
            <a:bodyPr/>
            <a:lstStyle/>
            <a:p/>
          </p:txBody>
        </p:sp>
        <p:sp>
          <p:nvSpPr>
            <p:cNvPr id="691" name="rc111"/>
            <p:cNvSpPr/>
            <p:nvPr/>
          </p:nvSpPr>
          <p:spPr>
            <a:xfrm>
              <a:off x="5241885" y="8803508"/>
              <a:ext cx="282365" cy="282365"/>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692" name="rc112"/>
            <p:cNvSpPr/>
            <p:nvPr/>
          </p:nvSpPr>
          <p:spPr>
            <a:xfrm>
              <a:off x="5524250"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3" name="tx113"/>
            <p:cNvSpPr/>
            <p:nvPr/>
          </p:nvSpPr>
          <p:spPr>
            <a:xfrm>
              <a:off x="1771329" y="8886350"/>
              <a:ext cx="45734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Others</a:t>
              </a:r>
            </a:p>
          </p:txBody>
        </p:sp>
        <p:sp>
          <p:nvSpPr>
            <p:cNvPr id="694" name="tx114"/>
            <p:cNvSpPr/>
            <p:nvPr/>
          </p:nvSpPr>
          <p:spPr>
            <a:xfrm>
              <a:off x="1728987" y="8603985"/>
              <a:ext cx="499690"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VOLTA</a:t>
              </a:r>
            </a:p>
          </p:txBody>
        </p:sp>
        <p:sp>
          <p:nvSpPr>
            <p:cNvPr id="695" name="tx115"/>
            <p:cNvSpPr/>
            <p:nvPr/>
          </p:nvSpPr>
          <p:spPr>
            <a:xfrm>
              <a:off x="1517354" y="8321694"/>
              <a:ext cx="711324"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CENTRAL</a:t>
              </a:r>
            </a:p>
          </p:txBody>
        </p:sp>
        <p:sp>
          <p:nvSpPr>
            <p:cNvPr id="696" name="tx116"/>
            <p:cNvSpPr/>
            <p:nvPr/>
          </p:nvSpPr>
          <p:spPr>
            <a:xfrm>
              <a:off x="1221037" y="8039329"/>
              <a:ext cx="1007640"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UPPER WEST</a:t>
              </a:r>
            </a:p>
          </p:txBody>
        </p:sp>
        <p:sp>
          <p:nvSpPr>
            <p:cNvPr id="697" name="tx117"/>
            <p:cNvSpPr/>
            <p:nvPr/>
          </p:nvSpPr>
          <p:spPr>
            <a:xfrm>
              <a:off x="1779886" y="7756890"/>
              <a:ext cx="448791"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BONO</a:t>
              </a:r>
            </a:p>
          </p:txBody>
        </p:sp>
        <p:sp>
          <p:nvSpPr>
            <p:cNvPr id="698" name="tx118"/>
            <p:cNvSpPr/>
            <p:nvPr/>
          </p:nvSpPr>
          <p:spPr>
            <a:xfrm>
              <a:off x="1466678" y="7474599"/>
              <a:ext cx="762000"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WESTERN</a:t>
              </a:r>
            </a:p>
          </p:txBody>
        </p:sp>
        <p:sp>
          <p:nvSpPr>
            <p:cNvPr id="699" name="tx119"/>
            <p:cNvSpPr/>
            <p:nvPr/>
          </p:nvSpPr>
          <p:spPr>
            <a:xfrm>
              <a:off x="1508870" y="7192234"/>
              <a:ext cx="719807"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EASTERN</a:t>
              </a:r>
            </a:p>
          </p:txBody>
        </p:sp>
        <p:sp>
          <p:nvSpPr>
            <p:cNvPr id="700" name="tx120"/>
            <p:cNvSpPr/>
            <p:nvPr/>
          </p:nvSpPr>
          <p:spPr>
            <a:xfrm>
              <a:off x="1568178" y="6909869"/>
              <a:ext cx="660499"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ASHANTI</a:t>
              </a:r>
            </a:p>
          </p:txBody>
        </p:sp>
        <p:sp>
          <p:nvSpPr>
            <p:cNvPr id="701" name="tx121"/>
            <p:cNvSpPr/>
            <p:nvPr/>
          </p:nvSpPr>
          <p:spPr>
            <a:xfrm>
              <a:off x="916162" y="6627504"/>
              <a:ext cx="1312515"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GREATER ACCRA</a:t>
              </a:r>
            </a:p>
          </p:txBody>
        </p:sp>
        <p:sp>
          <p:nvSpPr>
            <p:cNvPr id="702" name="tx122"/>
            <p:cNvSpPr/>
            <p:nvPr/>
          </p:nvSpPr>
          <p:spPr>
            <a:xfrm rot="-2700000">
              <a:off x="2119782"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703" name="tx123"/>
            <p:cNvSpPr/>
            <p:nvPr/>
          </p:nvSpPr>
          <p:spPr>
            <a:xfrm rot="-2700000">
              <a:off x="2402147"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704" name="tx124"/>
            <p:cNvSpPr/>
            <p:nvPr/>
          </p:nvSpPr>
          <p:spPr>
            <a:xfrm rot="-2700000">
              <a:off x="2684512"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705" name="tx125"/>
            <p:cNvSpPr/>
            <p:nvPr/>
          </p:nvSpPr>
          <p:spPr>
            <a:xfrm rot="-2700000">
              <a:off x="2966877"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706" name="tx126"/>
            <p:cNvSpPr/>
            <p:nvPr/>
          </p:nvSpPr>
          <p:spPr>
            <a:xfrm rot="-2700000">
              <a:off x="3249242"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707" name="tx127"/>
            <p:cNvSpPr/>
            <p:nvPr/>
          </p:nvSpPr>
          <p:spPr>
            <a:xfrm rot="-2700000">
              <a:off x="3531607"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708" name="tx128"/>
            <p:cNvSpPr/>
            <p:nvPr/>
          </p:nvSpPr>
          <p:spPr>
            <a:xfrm rot="-2700000">
              <a:off x="3813972"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709" name="tx129"/>
            <p:cNvSpPr/>
            <p:nvPr/>
          </p:nvSpPr>
          <p:spPr>
            <a:xfrm rot="-2700000">
              <a:off x="4096337"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710" name="tx130"/>
            <p:cNvSpPr/>
            <p:nvPr/>
          </p:nvSpPr>
          <p:spPr>
            <a:xfrm rot="-2700000">
              <a:off x="4378702"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711" name="tx131"/>
            <p:cNvSpPr/>
            <p:nvPr/>
          </p:nvSpPr>
          <p:spPr>
            <a:xfrm rot="-2700000">
              <a:off x="4661041" y="9429857"/>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712" name="tx132"/>
            <p:cNvSpPr/>
            <p:nvPr/>
          </p:nvSpPr>
          <p:spPr>
            <a:xfrm rot="-2700000">
              <a:off x="4943432"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713" name="tx133"/>
            <p:cNvSpPr/>
            <p:nvPr/>
          </p:nvSpPr>
          <p:spPr>
            <a:xfrm rot="-2700000">
              <a:off x="5225798"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714" name="pic134"/>
            <p:cNvPicPr/>
            <p:nvPr/>
          </p:nvPicPr>
          <p:blipFill>
            <a:blip r:embed="rId2" cstate="print"/>
            <a:stretch>
              <a:fillRect/>
            </a:stretch>
          </p:blipFill>
          <p:spPr>
            <a:xfrm>
              <a:off x="3032425" y="9925424"/>
              <a:ext cx="2160000" cy="144000"/>
            </a:xfrm>
            <a:prstGeom prst="rect">
              <a:avLst/>
            </a:prstGeom>
          </p:spPr>
        </p:pic>
        <p:sp>
          <p:nvSpPr>
            <p:cNvPr id="715" name="pl135"/>
            <p:cNvSpPr/>
            <p:nvPr/>
          </p:nvSpPr>
          <p:spPr>
            <a:xfrm>
              <a:off x="3457707"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16" name="pl136"/>
            <p:cNvSpPr/>
            <p:nvPr/>
          </p:nvSpPr>
          <p:spPr>
            <a:xfrm>
              <a:off x="3901584"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17" name="pl137"/>
            <p:cNvSpPr/>
            <p:nvPr/>
          </p:nvSpPr>
          <p:spPr>
            <a:xfrm>
              <a:off x="4345460"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18" name="pl138"/>
            <p:cNvSpPr/>
            <p:nvPr/>
          </p:nvSpPr>
          <p:spPr>
            <a:xfrm>
              <a:off x="4789336"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19" name="pl139"/>
            <p:cNvSpPr/>
            <p:nvPr/>
          </p:nvSpPr>
          <p:spPr>
            <a:xfrm>
              <a:off x="3457707"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20" name="pl140"/>
            <p:cNvSpPr/>
            <p:nvPr/>
          </p:nvSpPr>
          <p:spPr>
            <a:xfrm>
              <a:off x="3901584"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21" name="pl141"/>
            <p:cNvSpPr/>
            <p:nvPr/>
          </p:nvSpPr>
          <p:spPr>
            <a:xfrm>
              <a:off x="4345460"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22" name="pl142"/>
            <p:cNvSpPr/>
            <p:nvPr/>
          </p:nvSpPr>
          <p:spPr>
            <a:xfrm>
              <a:off x="4789336"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23" name="tx143"/>
            <p:cNvSpPr/>
            <p:nvPr/>
          </p:nvSpPr>
          <p:spPr>
            <a:xfrm>
              <a:off x="3387076" y="1013709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20</a:t>
              </a:r>
            </a:p>
          </p:txBody>
        </p:sp>
        <p:sp>
          <p:nvSpPr>
            <p:cNvPr id="724" name="tx144"/>
            <p:cNvSpPr/>
            <p:nvPr/>
          </p:nvSpPr>
          <p:spPr>
            <a:xfrm>
              <a:off x="3830952" y="1013709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40</a:t>
              </a:r>
            </a:p>
          </p:txBody>
        </p:sp>
        <p:sp>
          <p:nvSpPr>
            <p:cNvPr id="725" name="tx145"/>
            <p:cNvSpPr/>
            <p:nvPr/>
          </p:nvSpPr>
          <p:spPr>
            <a:xfrm>
              <a:off x="4274828" y="1013709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60</a:t>
              </a:r>
            </a:p>
          </p:txBody>
        </p:sp>
        <p:sp>
          <p:nvSpPr>
            <p:cNvPr id="726" name="tx146"/>
            <p:cNvSpPr/>
            <p:nvPr/>
          </p:nvSpPr>
          <p:spPr>
            <a:xfrm>
              <a:off x="4718705" y="1013709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80</a:t>
              </a:r>
            </a:p>
          </p:txBody>
        </p:sp>
        <p:sp>
          <p:nvSpPr>
            <p:cNvPr id="727" name="tx147"/>
            <p:cNvSpPr/>
            <p:nvPr/>
          </p:nvSpPr>
          <p:spPr>
            <a:xfrm>
              <a:off x="1187650" y="6250748"/>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728"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729"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730"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Greece</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772732" y="2153563"/>
              <a:ext cx="4049618" cy="3131794"/>
            </a:xfrm>
            <a:prstGeom prst="rect">
              <a:avLst/>
            </a:prstGeom>
            <a:solidFill>
              <a:srgbClr val="FFFFFF">
                <a:alpha val="100000"/>
              </a:srgbClr>
            </a:solidFill>
          </p:spPr>
          <p:txBody>
            <a:bodyPr/>
            <a:lstStyle/>
            <a:p/>
          </p:txBody>
        </p:sp>
        <p:sp>
          <p:nvSpPr>
            <p:cNvPr id="7" name="pl6"/>
            <p:cNvSpPr/>
            <p:nvPr/>
          </p:nvSpPr>
          <p:spPr>
            <a:xfrm>
              <a:off x="1772732" y="4822075"/>
              <a:ext cx="4049618" cy="0"/>
            </a:xfrm>
            <a:custGeom>
              <a:avLst/>
              <a:pathLst>
                <a:path w="4049618" h="0">
                  <a:moveTo>
                    <a:pt x="0" y="0"/>
                  </a:moveTo>
                  <a:lnTo>
                    <a:pt x="4049618" y="0"/>
                  </a:lnTo>
                  <a:lnTo>
                    <a:pt x="4049618" y="0"/>
                  </a:lnTo>
                </a:path>
              </a:pathLst>
            </a:custGeom>
            <a:ln w="6775" cap="flat">
              <a:solidFill>
                <a:srgbClr val="EBEBEB">
                  <a:alpha val="100000"/>
                </a:srgbClr>
              </a:solidFill>
              <a:prstDash val="solid"/>
              <a:round/>
            </a:ln>
          </p:spPr>
          <p:txBody>
            <a:bodyPr/>
            <a:lstStyle/>
            <a:p/>
          </p:txBody>
        </p:sp>
        <p:sp>
          <p:nvSpPr>
            <p:cNvPr id="8" name="pl7"/>
            <p:cNvSpPr/>
            <p:nvPr/>
          </p:nvSpPr>
          <p:spPr>
            <a:xfrm>
              <a:off x="1772732" y="3895508"/>
              <a:ext cx="4049618" cy="0"/>
            </a:xfrm>
            <a:custGeom>
              <a:avLst/>
              <a:pathLst>
                <a:path w="4049618" h="0">
                  <a:moveTo>
                    <a:pt x="0" y="0"/>
                  </a:moveTo>
                  <a:lnTo>
                    <a:pt x="4049618" y="0"/>
                  </a:lnTo>
                  <a:lnTo>
                    <a:pt x="4049618" y="0"/>
                  </a:lnTo>
                </a:path>
              </a:pathLst>
            </a:custGeom>
            <a:ln w="6775" cap="flat">
              <a:solidFill>
                <a:srgbClr val="EBEBEB">
                  <a:alpha val="100000"/>
                </a:srgbClr>
              </a:solidFill>
              <a:prstDash val="solid"/>
              <a:round/>
            </a:ln>
          </p:spPr>
          <p:txBody>
            <a:bodyPr/>
            <a:lstStyle/>
            <a:p/>
          </p:txBody>
        </p:sp>
        <p:sp>
          <p:nvSpPr>
            <p:cNvPr id="9" name="pl8"/>
            <p:cNvSpPr/>
            <p:nvPr/>
          </p:nvSpPr>
          <p:spPr>
            <a:xfrm>
              <a:off x="1772732" y="2968942"/>
              <a:ext cx="4049618" cy="0"/>
            </a:xfrm>
            <a:custGeom>
              <a:avLst/>
              <a:pathLst>
                <a:path w="4049618" h="0">
                  <a:moveTo>
                    <a:pt x="0" y="0"/>
                  </a:moveTo>
                  <a:lnTo>
                    <a:pt x="4049618" y="0"/>
                  </a:lnTo>
                  <a:lnTo>
                    <a:pt x="4049618" y="0"/>
                  </a:lnTo>
                </a:path>
              </a:pathLst>
            </a:custGeom>
            <a:ln w="6775" cap="flat">
              <a:solidFill>
                <a:srgbClr val="EBEBEB">
                  <a:alpha val="100000"/>
                </a:srgbClr>
              </a:solidFill>
              <a:prstDash val="solid"/>
              <a:round/>
            </a:ln>
          </p:spPr>
          <p:txBody>
            <a:bodyPr/>
            <a:lstStyle/>
            <a:p/>
          </p:txBody>
        </p:sp>
        <p:sp>
          <p:nvSpPr>
            <p:cNvPr id="10" name="pl9"/>
            <p:cNvSpPr/>
            <p:nvPr/>
          </p:nvSpPr>
          <p:spPr>
            <a:xfrm>
              <a:off x="1772732" y="5285358"/>
              <a:ext cx="4049618" cy="0"/>
            </a:xfrm>
            <a:custGeom>
              <a:avLst/>
              <a:pathLst>
                <a:path w="4049618" h="0">
                  <a:moveTo>
                    <a:pt x="0" y="0"/>
                  </a:moveTo>
                  <a:lnTo>
                    <a:pt x="4049618" y="0"/>
                  </a:lnTo>
                  <a:lnTo>
                    <a:pt x="4049618" y="0"/>
                  </a:lnTo>
                </a:path>
              </a:pathLst>
            </a:custGeom>
            <a:ln w="13550" cap="flat">
              <a:solidFill>
                <a:srgbClr val="EBEBEB">
                  <a:alpha val="100000"/>
                </a:srgbClr>
              </a:solidFill>
              <a:prstDash val="solid"/>
              <a:round/>
            </a:ln>
          </p:spPr>
          <p:txBody>
            <a:bodyPr/>
            <a:lstStyle/>
            <a:p/>
          </p:txBody>
        </p:sp>
        <p:sp>
          <p:nvSpPr>
            <p:cNvPr id="11" name="pl10"/>
            <p:cNvSpPr/>
            <p:nvPr/>
          </p:nvSpPr>
          <p:spPr>
            <a:xfrm>
              <a:off x="1772732" y="4358791"/>
              <a:ext cx="4049618" cy="0"/>
            </a:xfrm>
            <a:custGeom>
              <a:avLst/>
              <a:pathLst>
                <a:path w="4049618" h="0">
                  <a:moveTo>
                    <a:pt x="0" y="0"/>
                  </a:moveTo>
                  <a:lnTo>
                    <a:pt x="4049618" y="0"/>
                  </a:lnTo>
                  <a:lnTo>
                    <a:pt x="4049618" y="0"/>
                  </a:lnTo>
                </a:path>
              </a:pathLst>
            </a:custGeom>
            <a:ln w="13550" cap="flat">
              <a:solidFill>
                <a:srgbClr val="EBEBEB">
                  <a:alpha val="100000"/>
                </a:srgbClr>
              </a:solidFill>
              <a:prstDash val="solid"/>
              <a:round/>
            </a:ln>
          </p:spPr>
          <p:txBody>
            <a:bodyPr/>
            <a:lstStyle/>
            <a:p/>
          </p:txBody>
        </p:sp>
        <p:sp>
          <p:nvSpPr>
            <p:cNvPr id="12" name="pl11"/>
            <p:cNvSpPr/>
            <p:nvPr/>
          </p:nvSpPr>
          <p:spPr>
            <a:xfrm>
              <a:off x="1772732" y="3432225"/>
              <a:ext cx="4049618" cy="0"/>
            </a:xfrm>
            <a:custGeom>
              <a:avLst/>
              <a:pathLst>
                <a:path w="4049618" h="0">
                  <a:moveTo>
                    <a:pt x="0" y="0"/>
                  </a:moveTo>
                  <a:lnTo>
                    <a:pt x="4049618" y="0"/>
                  </a:lnTo>
                  <a:lnTo>
                    <a:pt x="4049618" y="0"/>
                  </a:lnTo>
                </a:path>
              </a:pathLst>
            </a:custGeom>
            <a:ln w="13550" cap="flat">
              <a:solidFill>
                <a:srgbClr val="EBEBEB">
                  <a:alpha val="100000"/>
                </a:srgbClr>
              </a:solidFill>
              <a:prstDash val="solid"/>
              <a:round/>
            </a:ln>
          </p:spPr>
          <p:txBody>
            <a:bodyPr/>
            <a:lstStyle/>
            <a:p/>
          </p:txBody>
        </p:sp>
        <p:sp>
          <p:nvSpPr>
            <p:cNvPr id="13" name="pl12"/>
            <p:cNvSpPr/>
            <p:nvPr/>
          </p:nvSpPr>
          <p:spPr>
            <a:xfrm>
              <a:off x="1772732" y="2505659"/>
              <a:ext cx="4049618" cy="0"/>
            </a:xfrm>
            <a:custGeom>
              <a:avLst/>
              <a:pathLst>
                <a:path w="4049618" h="0">
                  <a:moveTo>
                    <a:pt x="0" y="0"/>
                  </a:moveTo>
                  <a:lnTo>
                    <a:pt x="4049618" y="0"/>
                  </a:lnTo>
                  <a:lnTo>
                    <a:pt x="4049618" y="0"/>
                  </a:lnTo>
                </a:path>
              </a:pathLst>
            </a:custGeom>
            <a:ln w="13550" cap="flat">
              <a:solidFill>
                <a:srgbClr val="EBEBEB">
                  <a:alpha val="100000"/>
                </a:srgbClr>
              </a:solidFill>
              <a:prstDash val="solid"/>
              <a:round/>
            </a:ln>
          </p:spPr>
          <p:txBody>
            <a:bodyPr/>
            <a:lstStyle/>
            <a:p/>
          </p:txBody>
        </p:sp>
        <p:sp>
          <p:nvSpPr>
            <p:cNvPr id="14" name="rc13"/>
            <p:cNvSpPr/>
            <p:nvPr/>
          </p:nvSpPr>
          <p:spPr>
            <a:xfrm>
              <a:off x="2818331" y="5285358"/>
              <a:ext cx="29874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 name="rc14"/>
            <p:cNvSpPr/>
            <p:nvPr/>
          </p:nvSpPr>
          <p:spPr>
            <a:xfrm>
              <a:off x="2818331" y="5285358"/>
              <a:ext cx="29874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 name="rc15"/>
            <p:cNvSpPr/>
            <p:nvPr/>
          </p:nvSpPr>
          <p:spPr>
            <a:xfrm>
              <a:off x="2818331" y="5100044"/>
              <a:ext cx="298742" cy="18531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 name="rc16"/>
            <p:cNvSpPr/>
            <p:nvPr/>
          </p:nvSpPr>
          <p:spPr>
            <a:xfrm>
              <a:off x="2818331" y="5100044"/>
              <a:ext cx="29874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 name="pg17"/>
            <p:cNvSpPr/>
            <p:nvPr/>
          </p:nvSpPr>
          <p:spPr>
            <a:xfrm>
              <a:off x="3017190"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9" name="tx18"/>
            <p:cNvSpPr/>
            <p:nvPr/>
          </p:nvSpPr>
          <p:spPr>
            <a:xfrm>
              <a:off x="3142073"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 case(s)</a:t>
              </a:r>
            </a:p>
          </p:txBody>
        </p:sp>
        <p:sp>
          <p:nvSpPr>
            <p:cNvPr id="20" name="pg19"/>
            <p:cNvSpPr/>
            <p:nvPr/>
          </p:nvSpPr>
          <p:spPr>
            <a:xfrm>
              <a:off x="3203568" y="2394471"/>
              <a:ext cx="1187946" cy="311602"/>
            </a:xfrm>
            <a:custGeom>
              <a:avLst/>
              <a:pathLst>
                <a:path w="1187946" h="311602">
                  <a:moveTo>
                    <a:pt x="26017" y="311602"/>
                  </a:moveTo>
                  <a:lnTo>
                    <a:pt x="1161929" y="311602"/>
                  </a:lnTo>
                  <a:lnTo>
                    <a:pt x="1160881" y="311581"/>
                  </a:lnTo>
                  <a:lnTo>
                    <a:pt x="1165065" y="311412"/>
                  </a:lnTo>
                  <a:lnTo>
                    <a:pt x="1169167" y="310575"/>
                  </a:lnTo>
                  <a:lnTo>
                    <a:pt x="1173082" y="309090"/>
                  </a:lnTo>
                  <a:lnTo>
                    <a:pt x="1176708" y="306996"/>
                  </a:lnTo>
                  <a:lnTo>
                    <a:pt x="1179952" y="304348"/>
                  </a:lnTo>
                  <a:lnTo>
                    <a:pt x="1182728" y="301214"/>
                  </a:lnTo>
                  <a:lnTo>
                    <a:pt x="1184966" y="297675"/>
                  </a:lnTo>
                  <a:lnTo>
                    <a:pt x="1186607" y="293823"/>
                  </a:lnTo>
                  <a:lnTo>
                    <a:pt x="1187609" y="289758"/>
                  </a:lnTo>
                  <a:lnTo>
                    <a:pt x="1187946" y="285585"/>
                  </a:lnTo>
                  <a:lnTo>
                    <a:pt x="1187946" y="26017"/>
                  </a:lnTo>
                  <a:lnTo>
                    <a:pt x="1187609" y="21843"/>
                  </a:lnTo>
                  <a:lnTo>
                    <a:pt x="1186607" y="17778"/>
                  </a:lnTo>
                  <a:lnTo>
                    <a:pt x="1184966" y="13926"/>
                  </a:lnTo>
                  <a:lnTo>
                    <a:pt x="1182728" y="10387"/>
                  </a:lnTo>
                  <a:lnTo>
                    <a:pt x="1179952" y="7253"/>
                  </a:lnTo>
                  <a:lnTo>
                    <a:pt x="1176708" y="4605"/>
                  </a:lnTo>
                  <a:lnTo>
                    <a:pt x="1173082" y="2511"/>
                  </a:lnTo>
                  <a:lnTo>
                    <a:pt x="1169167" y="1027"/>
                  </a:lnTo>
                  <a:lnTo>
                    <a:pt x="1165065" y="189"/>
                  </a:lnTo>
                  <a:lnTo>
                    <a:pt x="116192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1" name="tx20"/>
            <p:cNvSpPr/>
            <p:nvPr/>
          </p:nvSpPr>
          <p:spPr>
            <a:xfrm>
              <a:off x="3307637" y="2466357"/>
              <a:ext cx="97980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22" name="rc21"/>
            <p:cNvSpPr/>
            <p:nvPr/>
          </p:nvSpPr>
          <p:spPr>
            <a:xfrm>
              <a:off x="1772732" y="2153563"/>
              <a:ext cx="4049618" cy="3131794"/>
            </a:xfrm>
            <a:prstGeom prst="rect">
              <a:avLst/>
            </a:prstGeom>
            <a:ln w="13550" cap="rnd">
              <a:solidFill>
                <a:srgbClr val="333333">
                  <a:alpha val="100000"/>
                </a:srgbClr>
              </a:solidFill>
              <a:prstDash val="solid"/>
              <a:round/>
            </a:ln>
          </p:spPr>
          <p:txBody>
            <a:bodyPr/>
            <a:lstStyle/>
            <a:p/>
          </p:txBody>
        </p:sp>
        <p:sp>
          <p:nvSpPr>
            <p:cNvPr id="23" name="rc22"/>
            <p:cNvSpPr/>
            <p:nvPr/>
          </p:nvSpPr>
          <p:spPr>
            <a:xfrm>
              <a:off x="5822351" y="2153563"/>
              <a:ext cx="4049618" cy="3131794"/>
            </a:xfrm>
            <a:prstGeom prst="rect">
              <a:avLst/>
            </a:prstGeom>
            <a:solidFill>
              <a:srgbClr val="FFFFFF">
                <a:alpha val="100000"/>
              </a:srgbClr>
            </a:solidFill>
          </p:spPr>
          <p:txBody>
            <a:bodyPr/>
            <a:lstStyle/>
            <a:p/>
          </p:txBody>
        </p:sp>
        <p:sp>
          <p:nvSpPr>
            <p:cNvPr id="24" name="pl23"/>
            <p:cNvSpPr/>
            <p:nvPr/>
          </p:nvSpPr>
          <p:spPr>
            <a:xfrm>
              <a:off x="5822351" y="4822075"/>
              <a:ext cx="4049618" cy="0"/>
            </a:xfrm>
            <a:custGeom>
              <a:avLst/>
              <a:pathLst>
                <a:path w="4049618" h="0">
                  <a:moveTo>
                    <a:pt x="0" y="0"/>
                  </a:moveTo>
                  <a:lnTo>
                    <a:pt x="4049618" y="0"/>
                  </a:lnTo>
                  <a:lnTo>
                    <a:pt x="4049618" y="0"/>
                  </a:lnTo>
                </a:path>
              </a:pathLst>
            </a:custGeom>
            <a:ln w="6775" cap="flat">
              <a:solidFill>
                <a:srgbClr val="EBEBEB">
                  <a:alpha val="100000"/>
                </a:srgbClr>
              </a:solidFill>
              <a:prstDash val="solid"/>
              <a:round/>
            </a:ln>
          </p:spPr>
          <p:txBody>
            <a:bodyPr/>
            <a:lstStyle/>
            <a:p/>
          </p:txBody>
        </p:sp>
        <p:sp>
          <p:nvSpPr>
            <p:cNvPr id="25" name="pl24"/>
            <p:cNvSpPr/>
            <p:nvPr/>
          </p:nvSpPr>
          <p:spPr>
            <a:xfrm>
              <a:off x="5822351" y="3895508"/>
              <a:ext cx="4049618" cy="0"/>
            </a:xfrm>
            <a:custGeom>
              <a:avLst/>
              <a:pathLst>
                <a:path w="4049618" h="0">
                  <a:moveTo>
                    <a:pt x="0" y="0"/>
                  </a:moveTo>
                  <a:lnTo>
                    <a:pt x="4049618" y="0"/>
                  </a:lnTo>
                  <a:lnTo>
                    <a:pt x="4049618" y="0"/>
                  </a:lnTo>
                </a:path>
              </a:pathLst>
            </a:custGeom>
            <a:ln w="6775" cap="flat">
              <a:solidFill>
                <a:srgbClr val="EBEBEB">
                  <a:alpha val="100000"/>
                </a:srgbClr>
              </a:solidFill>
              <a:prstDash val="solid"/>
              <a:round/>
            </a:ln>
          </p:spPr>
          <p:txBody>
            <a:bodyPr/>
            <a:lstStyle/>
            <a:p/>
          </p:txBody>
        </p:sp>
        <p:sp>
          <p:nvSpPr>
            <p:cNvPr id="26" name="pl25"/>
            <p:cNvSpPr/>
            <p:nvPr/>
          </p:nvSpPr>
          <p:spPr>
            <a:xfrm>
              <a:off x="5822351" y="2968942"/>
              <a:ext cx="4049618" cy="0"/>
            </a:xfrm>
            <a:custGeom>
              <a:avLst/>
              <a:pathLst>
                <a:path w="4049618" h="0">
                  <a:moveTo>
                    <a:pt x="0" y="0"/>
                  </a:moveTo>
                  <a:lnTo>
                    <a:pt x="4049618" y="0"/>
                  </a:lnTo>
                  <a:lnTo>
                    <a:pt x="4049618" y="0"/>
                  </a:lnTo>
                </a:path>
              </a:pathLst>
            </a:custGeom>
            <a:ln w="6775" cap="flat">
              <a:solidFill>
                <a:srgbClr val="EBEBEB">
                  <a:alpha val="100000"/>
                </a:srgbClr>
              </a:solidFill>
              <a:prstDash val="solid"/>
              <a:round/>
            </a:ln>
          </p:spPr>
          <p:txBody>
            <a:bodyPr/>
            <a:lstStyle/>
            <a:p/>
          </p:txBody>
        </p:sp>
        <p:sp>
          <p:nvSpPr>
            <p:cNvPr id="27" name="pl26"/>
            <p:cNvSpPr/>
            <p:nvPr/>
          </p:nvSpPr>
          <p:spPr>
            <a:xfrm>
              <a:off x="5822351" y="5285358"/>
              <a:ext cx="4049618" cy="0"/>
            </a:xfrm>
            <a:custGeom>
              <a:avLst/>
              <a:pathLst>
                <a:path w="4049618" h="0">
                  <a:moveTo>
                    <a:pt x="0" y="0"/>
                  </a:moveTo>
                  <a:lnTo>
                    <a:pt x="4049618" y="0"/>
                  </a:lnTo>
                  <a:lnTo>
                    <a:pt x="4049618" y="0"/>
                  </a:lnTo>
                </a:path>
              </a:pathLst>
            </a:custGeom>
            <a:ln w="13550" cap="flat">
              <a:solidFill>
                <a:srgbClr val="EBEBEB">
                  <a:alpha val="100000"/>
                </a:srgbClr>
              </a:solidFill>
              <a:prstDash val="solid"/>
              <a:round/>
            </a:ln>
          </p:spPr>
          <p:txBody>
            <a:bodyPr/>
            <a:lstStyle/>
            <a:p/>
          </p:txBody>
        </p:sp>
        <p:sp>
          <p:nvSpPr>
            <p:cNvPr id="28" name="pl27"/>
            <p:cNvSpPr/>
            <p:nvPr/>
          </p:nvSpPr>
          <p:spPr>
            <a:xfrm>
              <a:off x="5822351" y="4358791"/>
              <a:ext cx="4049618" cy="0"/>
            </a:xfrm>
            <a:custGeom>
              <a:avLst/>
              <a:pathLst>
                <a:path w="4049618" h="0">
                  <a:moveTo>
                    <a:pt x="0" y="0"/>
                  </a:moveTo>
                  <a:lnTo>
                    <a:pt x="4049618" y="0"/>
                  </a:lnTo>
                  <a:lnTo>
                    <a:pt x="4049618" y="0"/>
                  </a:lnTo>
                </a:path>
              </a:pathLst>
            </a:custGeom>
            <a:ln w="13550" cap="flat">
              <a:solidFill>
                <a:srgbClr val="EBEBEB">
                  <a:alpha val="100000"/>
                </a:srgbClr>
              </a:solidFill>
              <a:prstDash val="solid"/>
              <a:round/>
            </a:ln>
          </p:spPr>
          <p:txBody>
            <a:bodyPr/>
            <a:lstStyle/>
            <a:p/>
          </p:txBody>
        </p:sp>
        <p:sp>
          <p:nvSpPr>
            <p:cNvPr id="29" name="pl28"/>
            <p:cNvSpPr/>
            <p:nvPr/>
          </p:nvSpPr>
          <p:spPr>
            <a:xfrm>
              <a:off x="5822351" y="3432225"/>
              <a:ext cx="4049618" cy="0"/>
            </a:xfrm>
            <a:custGeom>
              <a:avLst/>
              <a:pathLst>
                <a:path w="4049618" h="0">
                  <a:moveTo>
                    <a:pt x="0" y="0"/>
                  </a:moveTo>
                  <a:lnTo>
                    <a:pt x="4049618" y="0"/>
                  </a:lnTo>
                  <a:lnTo>
                    <a:pt x="4049618" y="0"/>
                  </a:lnTo>
                </a:path>
              </a:pathLst>
            </a:custGeom>
            <a:ln w="13550" cap="flat">
              <a:solidFill>
                <a:srgbClr val="EBEBEB">
                  <a:alpha val="100000"/>
                </a:srgbClr>
              </a:solidFill>
              <a:prstDash val="solid"/>
              <a:round/>
            </a:ln>
          </p:spPr>
          <p:txBody>
            <a:bodyPr/>
            <a:lstStyle/>
            <a:p/>
          </p:txBody>
        </p:sp>
        <p:sp>
          <p:nvSpPr>
            <p:cNvPr id="30" name="pl29"/>
            <p:cNvSpPr/>
            <p:nvPr/>
          </p:nvSpPr>
          <p:spPr>
            <a:xfrm>
              <a:off x="5822351" y="2505659"/>
              <a:ext cx="4049618" cy="0"/>
            </a:xfrm>
            <a:custGeom>
              <a:avLst/>
              <a:pathLst>
                <a:path w="4049618" h="0">
                  <a:moveTo>
                    <a:pt x="0" y="0"/>
                  </a:moveTo>
                  <a:lnTo>
                    <a:pt x="4049618" y="0"/>
                  </a:lnTo>
                  <a:lnTo>
                    <a:pt x="4049618" y="0"/>
                  </a:lnTo>
                </a:path>
              </a:pathLst>
            </a:custGeom>
            <a:ln w="13550" cap="flat">
              <a:solidFill>
                <a:srgbClr val="EBEBEB">
                  <a:alpha val="100000"/>
                </a:srgbClr>
              </a:solidFill>
              <a:prstDash val="solid"/>
              <a:round/>
            </a:ln>
          </p:spPr>
          <p:txBody>
            <a:bodyPr/>
            <a:lstStyle/>
            <a:p/>
          </p:txBody>
        </p:sp>
        <p:sp>
          <p:nvSpPr>
            <p:cNvPr id="31" name="rc30"/>
            <p:cNvSpPr/>
            <p:nvPr/>
          </p:nvSpPr>
          <p:spPr>
            <a:xfrm>
              <a:off x="5872141" y="4358791"/>
              <a:ext cx="298742" cy="92656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2" name="rc31"/>
            <p:cNvSpPr/>
            <p:nvPr/>
          </p:nvSpPr>
          <p:spPr>
            <a:xfrm>
              <a:off x="5872141" y="4358791"/>
              <a:ext cx="29874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3" name="rc32"/>
            <p:cNvSpPr/>
            <p:nvPr/>
          </p:nvSpPr>
          <p:spPr>
            <a:xfrm>
              <a:off x="5872141" y="4358791"/>
              <a:ext cx="29874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4" name="rc33"/>
            <p:cNvSpPr/>
            <p:nvPr/>
          </p:nvSpPr>
          <p:spPr>
            <a:xfrm>
              <a:off x="5872141" y="4358791"/>
              <a:ext cx="29874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5" name="rc34"/>
            <p:cNvSpPr/>
            <p:nvPr/>
          </p:nvSpPr>
          <p:spPr>
            <a:xfrm>
              <a:off x="6204077" y="2876285"/>
              <a:ext cx="298742" cy="24090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6" name="rc35"/>
            <p:cNvSpPr/>
            <p:nvPr/>
          </p:nvSpPr>
          <p:spPr>
            <a:xfrm>
              <a:off x="6204077" y="2876285"/>
              <a:ext cx="29874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7" name="rc36"/>
            <p:cNvSpPr/>
            <p:nvPr/>
          </p:nvSpPr>
          <p:spPr>
            <a:xfrm>
              <a:off x="6204077" y="2876285"/>
              <a:ext cx="29874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8" name="rc37"/>
            <p:cNvSpPr/>
            <p:nvPr/>
          </p:nvSpPr>
          <p:spPr>
            <a:xfrm>
              <a:off x="6204077" y="2876285"/>
              <a:ext cx="29874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9" name="rc38"/>
            <p:cNvSpPr/>
            <p:nvPr/>
          </p:nvSpPr>
          <p:spPr>
            <a:xfrm>
              <a:off x="6536013" y="4173478"/>
              <a:ext cx="298742" cy="111187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0" name="rc39"/>
            <p:cNvSpPr/>
            <p:nvPr/>
          </p:nvSpPr>
          <p:spPr>
            <a:xfrm>
              <a:off x="6536013" y="4173478"/>
              <a:ext cx="29874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1" name="rc40"/>
            <p:cNvSpPr/>
            <p:nvPr/>
          </p:nvSpPr>
          <p:spPr>
            <a:xfrm>
              <a:off x="6536013" y="4173478"/>
              <a:ext cx="29874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2" name="rc41"/>
            <p:cNvSpPr/>
            <p:nvPr/>
          </p:nvSpPr>
          <p:spPr>
            <a:xfrm>
              <a:off x="6536013" y="4173478"/>
              <a:ext cx="29874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3" name="rc42"/>
            <p:cNvSpPr/>
            <p:nvPr/>
          </p:nvSpPr>
          <p:spPr>
            <a:xfrm>
              <a:off x="6867949" y="4729418"/>
              <a:ext cx="298742" cy="55593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4" name="rc43"/>
            <p:cNvSpPr/>
            <p:nvPr/>
          </p:nvSpPr>
          <p:spPr>
            <a:xfrm>
              <a:off x="6867949" y="4729418"/>
              <a:ext cx="29874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 name="rc44"/>
            <p:cNvSpPr/>
            <p:nvPr/>
          </p:nvSpPr>
          <p:spPr>
            <a:xfrm>
              <a:off x="6867949" y="4729418"/>
              <a:ext cx="29874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6" name="rc45"/>
            <p:cNvSpPr/>
            <p:nvPr/>
          </p:nvSpPr>
          <p:spPr>
            <a:xfrm>
              <a:off x="6867949" y="4729418"/>
              <a:ext cx="29874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7" name="rc46"/>
            <p:cNvSpPr/>
            <p:nvPr/>
          </p:nvSpPr>
          <p:spPr>
            <a:xfrm>
              <a:off x="7199885" y="4914731"/>
              <a:ext cx="298742" cy="37062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8" name="rc47"/>
            <p:cNvSpPr/>
            <p:nvPr/>
          </p:nvSpPr>
          <p:spPr>
            <a:xfrm>
              <a:off x="7199885" y="4914731"/>
              <a:ext cx="29874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9" name="rc48"/>
            <p:cNvSpPr/>
            <p:nvPr/>
          </p:nvSpPr>
          <p:spPr>
            <a:xfrm>
              <a:off x="7199885" y="4914731"/>
              <a:ext cx="29874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0" name="rc49"/>
            <p:cNvSpPr/>
            <p:nvPr/>
          </p:nvSpPr>
          <p:spPr>
            <a:xfrm>
              <a:off x="7199885" y="4914731"/>
              <a:ext cx="29874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1" name="rc50"/>
            <p:cNvSpPr/>
            <p:nvPr/>
          </p:nvSpPr>
          <p:spPr>
            <a:xfrm>
              <a:off x="7531821" y="4914731"/>
              <a:ext cx="298742" cy="37062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2" name="rc51"/>
            <p:cNvSpPr/>
            <p:nvPr/>
          </p:nvSpPr>
          <p:spPr>
            <a:xfrm>
              <a:off x="7531821" y="4914731"/>
              <a:ext cx="29874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3" name="rc52"/>
            <p:cNvSpPr/>
            <p:nvPr/>
          </p:nvSpPr>
          <p:spPr>
            <a:xfrm>
              <a:off x="7531821" y="4914731"/>
              <a:ext cx="29874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4" name="rc53"/>
            <p:cNvSpPr/>
            <p:nvPr/>
          </p:nvSpPr>
          <p:spPr>
            <a:xfrm>
              <a:off x="7531821" y="4914731"/>
              <a:ext cx="29874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5" name="rc54"/>
            <p:cNvSpPr/>
            <p:nvPr/>
          </p:nvSpPr>
          <p:spPr>
            <a:xfrm>
              <a:off x="7863757" y="5100044"/>
              <a:ext cx="298742" cy="18531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6" name="rc55"/>
            <p:cNvSpPr/>
            <p:nvPr/>
          </p:nvSpPr>
          <p:spPr>
            <a:xfrm>
              <a:off x="7863757" y="5100044"/>
              <a:ext cx="29874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7" name="rc56"/>
            <p:cNvSpPr/>
            <p:nvPr/>
          </p:nvSpPr>
          <p:spPr>
            <a:xfrm>
              <a:off x="7863757" y="5100044"/>
              <a:ext cx="29874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8" name="rc57"/>
            <p:cNvSpPr/>
            <p:nvPr/>
          </p:nvSpPr>
          <p:spPr>
            <a:xfrm>
              <a:off x="7863757" y="5100044"/>
              <a:ext cx="29874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9" name="rc58"/>
            <p:cNvSpPr/>
            <p:nvPr/>
          </p:nvSpPr>
          <p:spPr>
            <a:xfrm>
              <a:off x="8527629" y="4358791"/>
              <a:ext cx="298742" cy="92656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0" name="rc59"/>
            <p:cNvSpPr/>
            <p:nvPr/>
          </p:nvSpPr>
          <p:spPr>
            <a:xfrm>
              <a:off x="8527629" y="4358791"/>
              <a:ext cx="29874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1" name="rc60"/>
            <p:cNvSpPr/>
            <p:nvPr/>
          </p:nvSpPr>
          <p:spPr>
            <a:xfrm>
              <a:off x="8527629" y="4358791"/>
              <a:ext cx="29874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2" name="rc61"/>
            <p:cNvSpPr/>
            <p:nvPr/>
          </p:nvSpPr>
          <p:spPr>
            <a:xfrm>
              <a:off x="8527629" y="4358791"/>
              <a:ext cx="29874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3" name="rc62"/>
            <p:cNvSpPr/>
            <p:nvPr/>
          </p:nvSpPr>
          <p:spPr>
            <a:xfrm>
              <a:off x="9523437" y="5100044"/>
              <a:ext cx="298742" cy="18531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4" name="rc63"/>
            <p:cNvSpPr/>
            <p:nvPr/>
          </p:nvSpPr>
          <p:spPr>
            <a:xfrm>
              <a:off x="9523437" y="5100044"/>
              <a:ext cx="29874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5" name="rc64"/>
            <p:cNvSpPr/>
            <p:nvPr/>
          </p:nvSpPr>
          <p:spPr>
            <a:xfrm>
              <a:off x="9523437" y="5100044"/>
              <a:ext cx="29874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6" name="rc65"/>
            <p:cNvSpPr/>
            <p:nvPr/>
          </p:nvSpPr>
          <p:spPr>
            <a:xfrm>
              <a:off x="9523437" y="5100044"/>
              <a:ext cx="29874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7" name="pg66"/>
            <p:cNvSpPr/>
            <p:nvPr/>
          </p:nvSpPr>
          <p:spPr>
            <a:xfrm>
              <a:off x="7042672" y="2153563"/>
              <a:ext cx="1608977" cy="373922"/>
            </a:xfrm>
            <a:custGeom>
              <a:avLst/>
              <a:pathLst>
                <a:path w="1608977" h="373922">
                  <a:moveTo>
                    <a:pt x="31220" y="373922"/>
                  </a:moveTo>
                  <a:lnTo>
                    <a:pt x="1577756" y="373922"/>
                  </a:lnTo>
                  <a:lnTo>
                    <a:pt x="1576499" y="373897"/>
                  </a:lnTo>
                  <a:lnTo>
                    <a:pt x="1581520" y="373695"/>
                  </a:lnTo>
                  <a:lnTo>
                    <a:pt x="1586442" y="372690"/>
                  </a:lnTo>
                  <a:lnTo>
                    <a:pt x="1591140" y="370908"/>
                  </a:lnTo>
                  <a:lnTo>
                    <a:pt x="1595492" y="368396"/>
                  </a:lnTo>
                  <a:lnTo>
                    <a:pt x="1599384" y="365218"/>
                  </a:lnTo>
                  <a:lnTo>
                    <a:pt x="1602715" y="361457"/>
                  </a:lnTo>
                  <a:lnTo>
                    <a:pt x="1605401" y="357211"/>
                  </a:lnTo>
                  <a:lnTo>
                    <a:pt x="1607370" y="352588"/>
                  </a:lnTo>
                  <a:lnTo>
                    <a:pt x="1608573" y="347710"/>
                  </a:lnTo>
                  <a:lnTo>
                    <a:pt x="1608977" y="342702"/>
                  </a:lnTo>
                  <a:lnTo>
                    <a:pt x="1608977" y="31220"/>
                  </a:lnTo>
                  <a:lnTo>
                    <a:pt x="1608573" y="26212"/>
                  </a:lnTo>
                  <a:lnTo>
                    <a:pt x="1607370" y="21334"/>
                  </a:lnTo>
                  <a:lnTo>
                    <a:pt x="1605401" y="16711"/>
                  </a:lnTo>
                  <a:lnTo>
                    <a:pt x="1602715" y="12465"/>
                  </a:lnTo>
                  <a:lnTo>
                    <a:pt x="1599384" y="8704"/>
                  </a:lnTo>
                  <a:lnTo>
                    <a:pt x="1595492" y="5526"/>
                  </a:lnTo>
                  <a:lnTo>
                    <a:pt x="1591140" y="3014"/>
                  </a:lnTo>
                  <a:lnTo>
                    <a:pt x="1586442" y="1232"/>
                  </a:lnTo>
                  <a:lnTo>
                    <a:pt x="1581520" y="227"/>
                  </a:lnTo>
                  <a:lnTo>
                    <a:pt x="157775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8" name="tx67"/>
            <p:cNvSpPr/>
            <p:nvPr/>
          </p:nvSpPr>
          <p:spPr>
            <a:xfrm>
              <a:off x="7167554" y="2239827"/>
              <a:ext cx="135921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38 case(s)</a:t>
              </a:r>
            </a:p>
          </p:txBody>
        </p:sp>
        <p:sp>
          <p:nvSpPr>
            <p:cNvPr id="69" name="pg68"/>
            <p:cNvSpPr/>
            <p:nvPr/>
          </p:nvSpPr>
          <p:spPr>
            <a:xfrm>
              <a:off x="7233073" y="2394471"/>
              <a:ext cx="1228175" cy="311602"/>
            </a:xfrm>
            <a:custGeom>
              <a:avLst/>
              <a:pathLst>
                <a:path w="1228175" h="311602">
                  <a:moveTo>
                    <a:pt x="26017" y="311602"/>
                  </a:moveTo>
                  <a:lnTo>
                    <a:pt x="1202157" y="311602"/>
                  </a:lnTo>
                  <a:lnTo>
                    <a:pt x="1201110" y="311581"/>
                  </a:lnTo>
                  <a:lnTo>
                    <a:pt x="1205293" y="311412"/>
                  </a:lnTo>
                  <a:lnTo>
                    <a:pt x="1209396" y="310575"/>
                  </a:lnTo>
                  <a:lnTo>
                    <a:pt x="1213311" y="309090"/>
                  </a:lnTo>
                  <a:lnTo>
                    <a:pt x="1216937" y="306996"/>
                  </a:lnTo>
                  <a:lnTo>
                    <a:pt x="1220180" y="304348"/>
                  </a:lnTo>
                  <a:lnTo>
                    <a:pt x="1222957" y="301214"/>
                  </a:lnTo>
                  <a:lnTo>
                    <a:pt x="1225194" y="297675"/>
                  </a:lnTo>
                  <a:lnTo>
                    <a:pt x="1226836" y="293823"/>
                  </a:lnTo>
                  <a:lnTo>
                    <a:pt x="1227838" y="289758"/>
                  </a:lnTo>
                  <a:lnTo>
                    <a:pt x="1228175" y="285585"/>
                  </a:lnTo>
                  <a:lnTo>
                    <a:pt x="1228175" y="26017"/>
                  </a:lnTo>
                  <a:lnTo>
                    <a:pt x="1227838" y="21843"/>
                  </a:lnTo>
                  <a:lnTo>
                    <a:pt x="1226836" y="17778"/>
                  </a:lnTo>
                  <a:lnTo>
                    <a:pt x="1225194" y="13926"/>
                  </a:lnTo>
                  <a:lnTo>
                    <a:pt x="1222957" y="10387"/>
                  </a:lnTo>
                  <a:lnTo>
                    <a:pt x="1220180" y="7253"/>
                  </a:lnTo>
                  <a:lnTo>
                    <a:pt x="1216937" y="4605"/>
                  </a:lnTo>
                  <a:lnTo>
                    <a:pt x="1213311" y="2511"/>
                  </a:lnTo>
                  <a:lnTo>
                    <a:pt x="1209396" y="1027"/>
                  </a:lnTo>
                  <a:lnTo>
                    <a:pt x="1205293" y="189"/>
                  </a:lnTo>
                  <a:lnTo>
                    <a:pt x="120215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70" name="tx69"/>
            <p:cNvSpPr/>
            <p:nvPr/>
          </p:nvSpPr>
          <p:spPr>
            <a:xfrm>
              <a:off x="7337142" y="2466357"/>
              <a:ext cx="102003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38 case(s)</a:t>
              </a:r>
            </a:p>
          </p:txBody>
        </p:sp>
        <p:sp>
          <p:nvSpPr>
            <p:cNvPr id="71" name="rc70"/>
            <p:cNvSpPr/>
            <p:nvPr/>
          </p:nvSpPr>
          <p:spPr>
            <a:xfrm>
              <a:off x="5822351" y="2153563"/>
              <a:ext cx="4049618" cy="3131794"/>
            </a:xfrm>
            <a:prstGeom prst="rect">
              <a:avLst/>
            </a:prstGeom>
            <a:ln w="13550" cap="rnd">
              <a:solidFill>
                <a:srgbClr val="333333">
                  <a:alpha val="100000"/>
                </a:srgbClr>
              </a:solidFill>
              <a:prstDash val="solid"/>
              <a:round/>
            </a:ln>
          </p:spPr>
          <p:txBody>
            <a:bodyPr/>
            <a:lstStyle/>
            <a:p/>
          </p:txBody>
        </p:sp>
        <p:sp>
          <p:nvSpPr>
            <p:cNvPr id="72" name="rc71"/>
            <p:cNvSpPr/>
            <p:nvPr/>
          </p:nvSpPr>
          <p:spPr>
            <a:xfrm>
              <a:off x="9871970" y="2153563"/>
              <a:ext cx="4049618" cy="3131794"/>
            </a:xfrm>
            <a:prstGeom prst="rect">
              <a:avLst/>
            </a:prstGeom>
            <a:solidFill>
              <a:srgbClr val="FFFFFF">
                <a:alpha val="100000"/>
              </a:srgbClr>
            </a:solidFill>
          </p:spPr>
          <p:txBody>
            <a:bodyPr/>
            <a:lstStyle/>
            <a:p/>
          </p:txBody>
        </p:sp>
        <p:sp>
          <p:nvSpPr>
            <p:cNvPr id="73" name="pl72"/>
            <p:cNvSpPr/>
            <p:nvPr/>
          </p:nvSpPr>
          <p:spPr>
            <a:xfrm>
              <a:off x="9871970" y="4822075"/>
              <a:ext cx="4049618" cy="0"/>
            </a:xfrm>
            <a:custGeom>
              <a:avLst/>
              <a:pathLst>
                <a:path w="4049618" h="0">
                  <a:moveTo>
                    <a:pt x="0" y="0"/>
                  </a:moveTo>
                  <a:lnTo>
                    <a:pt x="4049618" y="0"/>
                  </a:lnTo>
                  <a:lnTo>
                    <a:pt x="4049618" y="0"/>
                  </a:lnTo>
                </a:path>
              </a:pathLst>
            </a:custGeom>
            <a:ln w="6775" cap="flat">
              <a:solidFill>
                <a:srgbClr val="EBEBEB">
                  <a:alpha val="100000"/>
                </a:srgbClr>
              </a:solidFill>
              <a:prstDash val="solid"/>
              <a:round/>
            </a:ln>
          </p:spPr>
          <p:txBody>
            <a:bodyPr/>
            <a:lstStyle/>
            <a:p/>
          </p:txBody>
        </p:sp>
        <p:sp>
          <p:nvSpPr>
            <p:cNvPr id="74" name="pl73"/>
            <p:cNvSpPr/>
            <p:nvPr/>
          </p:nvSpPr>
          <p:spPr>
            <a:xfrm>
              <a:off x="9871970" y="3895508"/>
              <a:ext cx="4049618" cy="0"/>
            </a:xfrm>
            <a:custGeom>
              <a:avLst/>
              <a:pathLst>
                <a:path w="4049618" h="0">
                  <a:moveTo>
                    <a:pt x="0" y="0"/>
                  </a:moveTo>
                  <a:lnTo>
                    <a:pt x="4049618" y="0"/>
                  </a:lnTo>
                  <a:lnTo>
                    <a:pt x="4049618" y="0"/>
                  </a:lnTo>
                </a:path>
              </a:pathLst>
            </a:custGeom>
            <a:ln w="6775" cap="flat">
              <a:solidFill>
                <a:srgbClr val="EBEBEB">
                  <a:alpha val="100000"/>
                </a:srgbClr>
              </a:solidFill>
              <a:prstDash val="solid"/>
              <a:round/>
            </a:ln>
          </p:spPr>
          <p:txBody>
            <a:bodyPr/>
            <a:lstStyle/>
            <a:p/>
          </p:txBody>
        </p:sp>
        <p:sp>
          <p:nvSpPr>
            <p:cNvPr id="75" name="pl74"/>
            <p:cNvSpPr/>
            <p:nvPr/>
          </p:nvSpPr>
          <p:spPr>
            <a:xfrm>
              <a:off x="9871970" y="2968942"/>
              <a:ext cx="4049618" cy="0"/>
            </a:xfrm>
            <a:custGeom>
              <a:avLst/>
              <a:pathLst>
                <a:path w="4049618" h="0">
                  <a:moveTo>
                    <a:pt x="0" y="0"/>
                  </a:moveTo>
                  <a:lnTo>
                    <a:pt x="4049618" y="0"/>
                  </a:lnTo>
                  <a:lnTo>
                    <a:pt x="4049618" y="0"/>
                  </a:lnTo>
                </a:path>
              </a:pathLst>
            </a:custGeom>
            <a:ln w="6775" cap="flat">
              <a:solidFill>
                <a:srgbClr val="EBEBEB">
                  <a:alpha val="100000"/>
                </a:srgbClr>
              </a:solidFill>
              <a:prstDash val="solid"/>
              <a:round/>
            </a:ln>
          </p:spPr>
          <p:txBody>
            <a:bodyPr/>
            <a:lstStyle/>
            <a:p/>
          </p:txBody>
        </p:sp>
        <p:sp>
          <p:nvSpPr>
            <p:cNvPr id="76" name="pl75"/>
            <p:cNvSpPr/>
            <p:nvPr/>
          </p:nvSpPr>
          <p:spPr>
            <a:xfrm>
              <a:off x="9871970" y="5285358"/>
              <a:ext cx="4049618" cy="0"/>
            </a:xfrm>
            <a:custGeom>
              <a:avLst/>
              <a:pathLst>
                <a:path w="4049618" h="0">
                  <a:moveTo>
                    <a:pt x="0" y="0"/>
                  </a:moveTo>
                  <a:lnTo>
                    <a:pt x="4049618" y="0"/>
                  </a:lnTo>
                  <a:lnTo>
                    <a:pt x="4049618" y="0"/>
                  </a:lnTo>
                </a:path>
              </a:pathLst>
            </a:custGeom>
            <a:ln w="13550" cap="flat">
              <a:solidFill>
                <a:srgbClr val="EBEBEB">
                  <a:alpha val="100000"/>
                </a:srgbClr>
              </a:solidFill>
              <a:prstDash val="solid"/>
              <a:round/>
            </a:ln>
          </p:spPr>
          <p:txBody>
            <a:bodyPr/>
            <a:lstStyle/>
            <a:p/>
          </p:txBody>
        </p:sp>
        <p:sp>
          <p:nvSpPr>
            <p:cNvPr id="77" name="pl76"/>
            <p:cNvSpPr/>
            <p:nvPr/>
          </p:nvSpPr>
          <p:spPr>
            <a:xfrm>
              <a:off x="9871970" y="4358791"/>
              <a:ext cx="4049618" cy="0"/>
            </a:xfrm>
            <a:custGeom>
              <a:avLst/>
              <a:pathLst>
                <a:path w="4049618" h="0">
                  <a:moveTo>
                    <a:pt x="0" y="0"/>
                  </a:moveTo>
                  <a:lnTo>
                    <a:pt x="4049618" y="0"/>
                  </a:lnTo>
                  <a:lnTo>
                    <a:pt x="4049618" y="0"/>
                  </a:lnTo>
                </a:path>
              </a:pathLst>
            </a:custGeom>
            <a:ln w="13550" cap="flat">
              <a:solidFill>
                <a:srgbClr val="EBEBEB">
                  <a:alpha val="100000"/>
                </a:srgbClr>
              </a:solidFill>
              <a:prstDash val="solid"/>
              <a:round/>
            </a:ln>
          </p:spPr>
          <p:txBody>
            <a:bodyPr/>
            <a:lstStyle/>
            <a:p/>
          </p:txBody>
        </p:sp>
        <p:sp>
          <p:nvSpPr>
            <p:cNvPr id="78" name="pl77"/>
            <p:cNvSpPr/>
            <p:nvPr/>
          </p:nvSpPr>
          <p:spPr>
            <a:xfrm>
              <a:off x="9871970" y="3432225"/>
              <a:ext cx="4049618" cy="0"/>
            </a:xfrm>
            <a:custGeom>
              <a:avLst/>
              <a:pathLst>
                <a:path w="4049618" h="0">
                  <a:moveTo>
                    <a:pt x="0" y="0"/>
                  </a:moveTo>
                  <a:lnTo>
                    <a:pt x="4049618" y="0"/>
                  </a:lnTo>
                  <a:lnTo>
                    <a:pt x="4049618" y="0"/>
                  </a:lnTo>
                </a:path>
              </a:pathLst>
            </a:custGeom>
            <a:ln w="13550" cap="flat">
              <a:solidFill>
                <a:srgbClr val="EBEBEB">
                  <a:alpha val="100000"/>
                </a:srgbClr>
              </a:solidFill>
              <a:prstDash val="solid"/>
              <a:round/>
            </a:ln>
          </p:spPr>
          <p:txBody>
            <a:bodyPr/>
            <a:lstStyle/>
            <a:p/>
          </p:txBody>
        </p:sp>
        <p:sp>
          <p:nvSpPr>
            <p:cNvPr id="79" name="pl78"/>
            <p:cNvSpPr/>
            <p:nvPr/>
          </p:nvSpPr>
          <p:spPr>
            <a:xfrm>
              <a:off x="9871970" y="2505659"/>
              <a:ext cx="4049618" cy="0"/>
            </a:xfrm>
            <a:custGeom>
              <a:avLst/>
              <a:pathLst>
                <a:path w="4049618" h="0">
                  <a:moveTo>
                    <a:pt x="0" y="0"/>
                  </a:moveTo>
                  <a:lnTo>
                    <a:pt x="4049618" y="0"/>
                  </a:lnTo>
                  <a:lnTo>
                    <a:pt x="4049618" y="0"/>
                  </a:lnTo>
                </a:path>
              </a:pathLst>
            </a:custGeom>
            <a:ln w="13550" cap="flat">
              <a:solidFill>
                <a:srgbClr val="EBEBEB">
                  <a:alpha val="100000"/>
                </a:srgbClr>
              </a:solidFill>
              <a:prstDash val="solid"/>
              <a:round/>
            </a:ln>
          </p:spPr>
          <p:txBody>
            <a:bodyPr/>
            <a:lstStyle/>
            <a:p/>
          </p:txBody>
        </p:sp>
        <p:sp>
          <p:nvSpPr>
            <p:cNvPr id="80" name="rc79"/>
            <p:cNvSpPr/>
            <p:nvPr/>
          </p:nvSpPr>
          <p:spPr>
            <a:xfrm>
              <a:off x="10917568" y="4914731"/>
              <a:ext cx="298742" cy="37062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1" name="rc80"/>
            <p:cNvSpPr/>
            <p:nvPr/>
          </p:nvSpPr>
          <p:spPr>
            <a:xfrm>
              <a:off x="10917568" y="4914731"/>
              <a:ext cx="29874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2" name="rc81"/>
            <p:cNvSpPr/>
            <p:nvPr/>
          </p:nvSpPr>
          <p:spPr>
            <a:xfrm>
              <a:off x="10917568" y="4914731"/>
              <a:ext cx="29874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3" name="rc82"/>
            <p:cNvSpPr/>
            <p:nvPr/>
          </p:nvSpPr>
          <p:spPr>
            <a:xfrm>
              <a:off x="10917568" y="4914731"/>
              <a:ext cx="29874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4" name="rc83"/>
            <p:cNvSpPr/>
            <p:nvPr/>
          </p:nvSpPr>
          <p:spPr>
            <a:xfrm>
              <a:off x="11249504" y="5100044"/>
              <a:ext cx="298742" cy="18531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5" name="rc84"/>
            <p:cNvSpPr/>
            <p:nvPr/>
          </p:nvSpPr>
          <p:spPr>
            <a:xfrm>
              <a:off x="11249504" y="5100044"/>
              <a:ext cx="29874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6" name="rc85"/>
            <p:cNvSpPr/>
            <p:nvPr/>
          </p:nvSpPr>
          <p:spPr>
            <a:xfrm>
              <a:off x="11249504" y="5100044"/>
              <a:ext cx="29874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7" name="rc86"/>
            <p:cNvSpPr/>
            <p:nvPr/>
          </p:nvSpPr>
          <p:spPr>
            <a:xfrm>
              <a:off x="11249504" y="5100044"/>
              <a:ext cx="29874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8" name="rc87"/>
            <p:cNvSpPr/>
            <p:nvPr/>
          </p:nvSpPr>
          <p:spPr>
            <a:xfrm>
              <a:off x="11581440" y="5100044"/>
              <a:ext cx="298742" cy="18531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9" name="rc88"/>
            <p:cNvSpPr/>
            <p:nvPr/>
          </p:nvSpPr>
          <p:spPr>
            <a:xfrm>
              <a:off x="11581440" y="5100044"/>
              <a:ext cx="29874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0" name="rc89"/>
            <p:cNvSpPr/>
            <p:nvPr/>
          </p:nvSpPr>
          <p:spPr>
            <a:xfrm>
              <a:off x="11581440" y="5100044"/>
              <a:ext cx="29874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1" name="rc90"/>
            <p:cNvSpPr/>
            <p:nvPr/>
          </p:nvSpPr>
          <p:spPr>
            <a:xfrm>
              <a:off x="11581440" y="5100044"/>
              <a:ext cx="29874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2" name="rc91"/>
            <p:cNvSpPr/>
            <p:nvPr/>
          </p:nvSpPr>
          <p:spPr>
            <a:xfrm>
              <a:off x="12245312" y="5285358"/>
              <a:ext cx="29874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3" name="rc92"/>
            <p:cNvSpPr/>
            <p:nvPr/>
          </p:nvSpPr>
          <p:spPr>
            <a:xfrm>
              <a:off x="12245312" y="5285358"/>
              <a:ext cx="29874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4" name="rc93"/>
            <p:cNvSpPr/>
            <p:nvPr/>
          </p:nvSpPr>
          <p:spPr>
            <a:xfrm>
              <a:off x="12245312" y="5285358"/>
              <a:ext cx="29874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5" name="rc94"/>
            <p:cNvSpPr/>
            <p:nvPr/>
          </p:nvSpPr>
          <p:spPr>
            <a:xfrm>
              <a:off x="12245312" y="5100044"/>
              <a:ext cx="298742" cy="1853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6" name="pg95"/>
            <p:cNvSpPr/>
            <p:nvPr/>
          </p:nvSpPr>
          <p:spPr>
            <a:xfrm>
              <a:off x="11116427"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97" name="tx96"/>
            <p:cNvSpPr/>
            <p:nvPr/>
          </p:nvSpPr>
          <p:spPr>
            <a:xfrm>
              <a:off x="11241310"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4 case(s)</a:t>
              </a:r>
            </a:p>
          </p:txBody>
        </p:sp>
        <p:sp>
          <p:nvSpPr>
            <p:cNvPr id="98" name="pg97"/>
            <p:cNvSpPr/>
            <p:nvPr/>
          </p:nvSpPr>
          <p:spPr>
            <a:xfrm>
              <a:off x="11302806" y="2394471"/>
              <a:ext cx="1187946" cy="311602"/>
            </a:xfrm>
            <a:custGeom>
              <a:avLst/>
              <a:pathLst>
                <a:path w="1187946" h="311602">
                  <a:moveTo>
                    <a:pt x="26017" y="311602"/>
                  </a:moveTo>
                  <a:lnTo>
                    <a:pt x="1161929" y="311602"/>
                  </a:lnTo>
                  <a:lnTo>
                    <a:pt x="1160881" y="311581"/>
                  </a:lnTo>
                  <a:lnTo>
                    <a:pt x="1165065" y="311412"/>
                  </a:lnTo>
                  <a:lnTo>
                    <a:pt x="1169167" y="310575"/>
                  </a:lnTo>
                  <a:lnTo>
                    <a:pt x="1173082" y="309090"/>
                  </a:lnTo>
                  <a:lnTo>
                    <a:pt x="1176708" y="306996"/>
                  </a:lnTo>
                  <a:lnTo>
                    <a:pt x="1179952" y="304348"/>
                  </a:lnTo>
                  <a:lnTo>
                    <a:pt x="1182728" y="301214"/>
                  </a:lnTo>
                  <a:lnTo>
                    <a:pt x="1184966" y="297675"/>
                  </a:lnTo>
                  <a:lnTo>
                    <a:pt x="1186607" y="293823"/>
                  </a:lnTo>
                  <a:lnTo>
                    <a:pt x="1187609" y="289758"/>
                  </a:lnTo>
                  <a:lnTo>
                    <a:pt x="1187946" y="285585"/>
                  </a:lnTo>
                  <a:lnTo>
                    <a:pt x="1187946" y="26017"/>
                  </a:lnTo>
                  <a:lnTo>
                    <a:pt x="1187609" y="21843"/>
                  </a:lnTo>
                  <a:lnTo>
                    <a:pt x="1186607" y="17778"/>
                  </a:lnTo>
                  <a:lnTo>
                    <a:pt x="1184966" y="13926"/>
                  </a:lnTo>
                  <a:lnTo>
                    <a:pt x="1182728" y="10387"/>
                  </a:lnTo>
                  <a:lnTo>
                    <a:pt x="1179952" y="7253"/>
                  </a:lnTo>
                  <a:lnTo>
                    <a:pt x="1176708" y="4605"/>
                  </a:lnTo>
                  <a:lnTo>
                    <a:pt x="1173082" y="2511"/>
                  </a:lnTo>
                  <a:lnTo>
                    <a:pt x="1169167" y="1027"/>
                  </a:lnTo>
                  <a:lnTo>
                    <a:pt x="1165065" y="189"/>
                  </a:lnTo>
                  <a:lnTo>
                    <a:pt x="116192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99" name="tx98"/>
            <p:cNvSpPr/>
            <p:nvPr/>
          </p:nvSpPr>
          <p:spPr>
            <a:xfrm>
              <a:off x="11406875" y="2466357"/>
              <a:ext cx="97980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4 case(s)</a:t>
              </a:r>
            </a:p>
          </p:txBody>
        </p:sp>
        <p:sp>
          <p:nvSpPr>
            <p:cNvPr id="100" name="rc99"/>
            <p:cNvSpPr/>
            <p:nvPr/>
          </p:nvSpPr>
          <p:spPr>
            <a:xfrm>
              <a:off x="9871970" y="2153563"/>
              <a:ext cx="4049618" cy="3131794"/>
            </a:xfrm>
            <a:prstGeom prst="rect">
              <a:avLst/>
            </a:prstGeom>
            <a:ln w="13550" cap="rnd">
              <a:solidFill>
                <a:srgbClr val="333333">
                  <a:alpha val="100000"/>
                </a:srgbClr>
              </a:solidFill>
              <a:prstDash val="solid"/>
              <a:round/>
            </a:ln>
          </p:spPr>
          <p:txBody>
            <a:bodyPr/>
            <a:lstStyle/>
            <a:p/>
          </p:txBody>
        </p:sp>
        <p:sp>
          <p:nvSpPr>
            <p:cNvPr id="101" name="rc100"/>
            <p:cNvSpPr/>
            <p:nvPr/>
          </p:nvSpPr>
          <p:spPr>
            <a:xfrm>
              <a:off x="13921588" y="2153563"/>
              <a:ext cx="4049618" cy="3131794"/>
            </a:xfrm>
            <a:prstGeom prst="rect">
              <a:avLst/>
            </a:prstGeom>
            <a:solidFill>
              <a:srgbClr val="FFFFFF">
                <a:alpha val="100000"/>
              </a:srgbClr>
            </a:solidFill>
          </p:spPr>
          <p:txBody>
            <a:bodyPr/>
            <a:lstStyle/>
            <a:p/>
          </p:txBody>
        </p:sp>
        <p:sp>
          <p:nvSpPr>
            <p:cNvPr id="102" name="pl101"/>
            <p:cNvSpPr/>
            <p:nvPr/>
          </p:nvSpPr>
          <p:spPr>
            <a:xfrm>
              <a:off x="13921588" y="4822075"/>
              <a:ext cx="4049618" cy="0"/>
            </a:xfrm>
            <a:custGeom>
              <a:avLst/>
              <a:pathLst>
                <a:path w="4049618" h="0">
                  <a:moveTo>
                    <a:pt x="0" y="0"/>
                  </a:moveTo>
                  <a:lnTo>
                    <a:pt x="4049618" y="0"/>
                  </a:lnTo>
                  <a:lnTo>
                    <a:pt x="4049618" y="0"/>
                  </a:lnTo>
                </a:path>
              </a:pathLst>
            </a:custGeom>
            <a:ln w="6775" cap="flat">
              <a:solidFill>
                <a:srgbClr val="EBEBEB">
                  <a:alpha val="100000"/>
                </a:srgbClr>
              </a:solidFill>
              <a:prstDash val="solid"/>
              <a:round/>
            </a:ln>
          </p:spPr>
          <p:txBody>
            <a:bodyPr/>
            <a:lstStyle/>
            <a:p/>
          </p:txBody>
        </p:sp>
        <p:sp>
          <p:nvSpPr>
            <p:cNvPr id="103" name="pl102"/>
            <p:cNvSpPr/>
            <p:nvPr/>
          </p:nvSpPr>
          <p:spPr>
            <a:xfrm>
              <a:off x="13921588" y="3895508"/>
              <a:ext cx="4049618" cy="0"/>
            </a:xfrm>
            <a:custGeom>
              <a:avLst/>
              <a:pathLst>
                <a:path w="4049618" h="0">
                  <a:moveTo>
                    <a:pt x="0" y="0"/>
                  </a:moveTo>
                  <a:lnTo>
                    <a:pt x="4049618" y="0"/>
                  </a:lnTo>
                  <a:lnTo>
                    <a:pt x="4049618" y="0"/>
                  </a:lnTo>
                </a:path>
              </a:pathLst>
            </a:custGeom>
            <a:ln w="6775" cap="flat">
              <a:solidFill>
                <a:srgbClr val="EBEBEB">
                  <a:alpha val="100000"/>
                </a:srgbClr>
              </a:solidFill>
              <a:prstDash val="solid"/>
              <a:round/>
            </a:ln>
          </p:spPr>
          <p:txBody>
            <a:bodyPr/>
            <a:lstStyle/>
            <a:p/>
          </p:txBody>
        </p:sp>
        <p:sp>
          <p:nvSpPr>
            <p:cNvPr id="104" name="pl103"/>
            <p:cNvSpPr/>
            <p:nvPr/>
          </p:nvSpPr>
          <p:spPr>
            <a:xfrm>
              <a:off x="13921588" y="2968942"/>
              <a:ext cx="4049618" cy="0"/>
            </a:xfrm>
            <a:custGeom>
              <a:avLst/>
              <a:pathLst>
                <a:path w="4049618" h="0">
                  <a:moveTo>
                    <a:pt x="0" y="0"/>
                  </a:moveTo>
                  <a:lnTo>
                    <a:pt x="4049618" y="0"/>
                  </a:lnTo>
                  <a:lnTo>
                    <a:pt x="4049618" y="0"/>
                  </a:lnTo>
                </a:path>
              </a:pathLst>
            </a:custGeom>
            <a:ln w="6775" cap="flat">
              <a:solidFill>
                <a:srgbClr val="EBEBEB">
                  <a:alpha val="100000"/>
                </a:srgbClr>
              </a:solidFill>
              <a:prstDash val="solid"/>
              <a:round/>
            </a:ln>
          </p:spPr>
          <p:txBody>
            <a:bodyPr/>
            <a:lstStyle/>
            <a:p/>
          </p:txBody>
        </p:sp>
        <p:sp>
          <p:nvSpPr>
            <p:cNvPr id="105" name="pl104"/>
            <p:cNvSpPr/>
            <p:nvPr/>
          </p:nvSpPr>
          <p:spPr>
            <a:xfrm>
              <a:off x="13921588" y="5285358"/>
              <a:ext cx="4049618" cy="0"/>
            </a:xfrm>
            <a:custGeom>
              <a:avLst/>
              <a:pathLst>
                <a:path w="4049618" h="0">
                  <a:moveTo>
                    <a:pt x="0" y="0"/>
                  </a:moveTo>
                  <a:lnTo>
                    <a:pt x="4049618" y="0"/>
                  </a:lnTo>
                  <a:lnTo>
                    <a:pt x="4049618" y="0"/>
                  </a:lnTo>
                </a:path>
              </a:pathLst>
            </a:custGeom>
            <a:ln w="13550" cap="flat">
              <a:solidFill>
                <a:srgbClr val="EBEBEB">
                  <a:alpha val="100000"/>
                </a:srgbClr>
              </a:solidFill>
              <a:prstDash val="solid"/>
              <a:round/>
            </a:ln>
          </p:spPr>
          <p:txBody>
            <a:bodyPr/>
            <a:lstStyle/>
            <a:p/>
          </p:txBody>
        </p:sp>
        <p:sp>
          <p:nvSpPr>
            <p:cNvPr id="106" name="pl105"/>
            <p:cNvSpPr/>
            <p:nvPr/>
          </p:nvSpPr>
          <p:spPr>
            <a:xfrm>
              <a:off x="13921588" y="4358791"/>
              <a:ext cx="4049618" cy="0"/>
            </a:xfrm>
            <a:custGeom>
              <a:avLst/>
              <a:pathLst>
                <a:path w="4049618" h="0">
                  <a:moveTo>
                    <a:pt x="0" y="0"/>
                  </a:moveTo>
                  <a:lnTo>
                    <a:pt x="4049618" y="0"/>
                  </a:lnTo>
                  <a:lnTo>
                    <a:pt x="4049618" y="0"/>
                  </a:lnTo>
                </a:path>
              </a:pathLst>
            </a:custGeom>
            <a:ln w="13550" cap="flat">
              <a:solidFill>
                <a:srgbClr val="EBEBEB">
                  <a:alpha val="100000"/>
                </a:srgbClr>
              </a:solidFill>
              <a:prstDash val="solid"/>
              <a:round/>
            </a:ln>
          </p:spPr>
          <p:txBody>
            <a:bodyPr/>
            <a:lstStyle/>
            <a:p/>
          </p:txBody>
        </p:sp>
        <p:sp>
          <p:nvSpPr>
            <p:cNvPr id="107" name="pl106"/>
            <p:cNvSpPr/>
            <p:nvPr/>
          </p:nvSpPr>
          <p:spPr>
            <a:xfrm>
              <a:off x="13921588" y="3432225"/>
              <a:ext cx="4049618" cy="0"/>
            </a:xfrm>
            <a:custGeom>
              <a:avLst/>
              <a:pathLst>
                <a:path w="4049618" h="0">
                  <a:moveTo>
                    <a:pt x="0" y="0"/>
                  </a:moveTo>
                  <a:lnTo>
                    <a:pt x="4049618" y="0"/>
                  </a:lnTo>
                  <a:lnTo>
                    <a:pt x="4049618" y="0"/>
                  </a:lnTo>
                </a:path>
              </a:pathLst>
            </a:custGeom>
            <a:ln w="13550" cap="flat">
              <a:solidFill>
                <a:srgbClr val="EBEBEB">
                  <a:alpha val="100000"/>
                </a:srgbClr>
              </a:solidFill>
              <a:prstDash val="solid"/>
              <a:round/>
            </a:ln>
          </p:spPr>
          <p:txBody>
            <a:bodyPr/>
            <a:lstStyle/>
            <a:p/>
          </p:txBody>
        </p:sp>
        <p:sp>
          <p:nvSpPr>
            <p:cNvPr id="108" name="pl107"/>
            <p:cNvSpPr/>
            <p:nvPr/>
          </p:nvSpPr>
          <p:spPr>
            <a:xfrm>
              <a:off x="13921588" y="2505659"/>
              <a:ext cx="4049618" cy="0"/>
            </a:xfrm>
            <a:custGeom>
              <a:avLst/>
              <a:pathLst>
                <a:path w="4049618" h="0">
                  <a:moveTo>
                    <a:pt x="0" y="0"/>
                  </a:moveTo>
                  <a:lnTo>
                    <a:pt x="4049618" y="0"/>
                  </a:lnTo>
                  <a:lnTo>
                    <a:pt x="4049618" y="0"/>
                  </a:lnTo>
                </a:path>
              </a:pathLst>
            </a:custGeom>
            <a:ln w="13550" cap="flat">
              <a:solidFill>
                <a:srgbClr val="EBEBEB">
                  <a:alpha val="100000"/>
                </a:srgbClr>
              </a:solidFill>
              <a:prstDash val="solid"/>
              <a:round/>
            </a:ln>
          </p:spPr>
          <p:txBody>
            <a:bodyPr/>
            <a:lstStyle/>
            <a:p/>
          </p:txBody>
        </p:sp>
        <p:sp>
          <p:nvSpPr>
            <p:cNvPr id="109" name="rc108"/>
            <p:cNvSpPr/>
            <p:nvPr/>
          </p:nvSpPr>
          <p:spPr>
            <a:xfrm>
              <a:off x="13921588" y="2153563"/>
              <a:ext cx="4049618" cy="3131794"/>
            </a:xfrm>
            <a:prstGeom prst="rect">
              <a:avLst/>
            </a:prstGeom>
            <a:ln w="13550" cap="rnd">
              <a:solidFill>
                <a:srgbClr val="333333">
                  <a:alpha val="100000"/>
                </a:srgbClr>
              </a:solidFill>
              <a:prstDash val="solid"/>
              <a:round/>
            </a:ln>
          </p:spPr>
          <p:txBody>
            <a:bodyPr/>
            <a:lstStyle/>
            <a:p/>
          </p:txBody>
        </p:sp>
        <p:sp>
          <p:nvSpPr>
            <p:cNvPr id="110" name="tx109"/>
            <p:cNvSpPr/>
            <p:nvPr/>
          </p:nvSpPr>
          <p:spPr>
            <a:xfrm>
              <a:off x="3515016"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111" name="tx110"/>
            <p:cNvSpPr/>
            <p:nvPr/>
          </p:nvSpPr>
          <p:spPr>
            <a:xfrm>
              <a:off x="756463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112" name="tx111"/>
            <p:cNvSpPr/>
            <p:nvPr/>
          </p:nvSpPr>
          <p:spPr>
            <a:xfrm>
              <a:off x="1161425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113" name="tx112"/>
            <p:cNvSpPr/>
            <p:nvPr/>
          </p:nvSpPr>
          <p:spPr>
            <a:xfrm>
              <a:off x="15663872"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114" name="pl113"/>
            <p:cNvSpPr/>
            <p:nvPr/>
          </p:nvSpPr>
          <p:spPr>
            <a:xfrm>
              <a:off x="19718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15" name="pl114"/>
            <p:cNvSpPr/>
            <p:nvPr/>
          </p:nvSpPr>
          <p:spPr>
            <a:xfrm>
              <a:off x="230383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16" name="pl115"/>
            <p:cNvSpPr/>
            <p:nvPr/>
          </p:nvSpPr>
          <p:spPr>
            <a:xfrm>
              <a:off x="263576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17" name="pl116"/>
            <p:cNvSpPr/>
            <p:nvPr/>
          </p:nvSpPr>
          <p:spPr>
            <a:xfrm>
              <a:off x="29677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18" name="pl117"/>
            <p:cNvSpPr/>
            <p:nvPr/>
          </p:nvSpPr>
          <p:spPr>
            <a:xfrm>
              <a:off x="32996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19" name="pl118"/>
            <p:cNvSpPr/>
            <p:nvPr/>
          </p:nvSpPr>
          <p:spPr>
            <a:xfrm>
              <a:off x="36315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0" name="pl119"/>
            <p:cNvSpPr/>
            <p:nvPr/>
          </p:nvSpPr>
          <p:spPr>
            <a:xfrm>
              <a:off x="39635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1" name="pl120"/>
            <p:cNvSpPr/>
            <p:nvPr/>
          </p:nvSpPr>
          <p:spPr>
            <a:xfrm>
              <a:off x="429544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2" name="pl121"/>
            <p:cNvSpPr/>
            <p:nvPr/>
          </p:nvSpPr>
          <p:spPr>
            <a:xfrm>
              <a:off x="462738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3" name="pl122"/>
            <p:cNvSpPr/>
            <p:nvPr/>
          </p:nvSpPr>
          <p:spPr>
            <a:xfrm>
              <a:off x="49593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4" name="pl123"/>
            <p:cNvSpPr/>
            <p:nvPr/>
          </p:nvSpPr>
          <p:spPr>
            <a:xfrm>
              <a:off x="52912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5" name="pl124"/>
            <p:cNvSpPr/>
            <p:nvPr/>
          </p:nvSpPr>
          <p:spPr>
            <a:xfrm>
              <a:off x="562318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6" name="tx125"/>
            <p:cNvSpPr/>
            <p:nvPr/>
          </p:nvSpPr>
          <p:spPr>
            <a:xfrm rot="-5400000">
              <a:off x="189111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27" name="tx126"/>
            <p:cNvSpPr/>
            <p:nvPr/>
          </p:nvSpPr>
          <p:spPr>
            <a:xfrm rot="-5400000">
              <a:off x="221323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28" name="tx127"/>
            <p:cNvSpPr/>
            <p:nvPr/>
          </p:nvSpPr>
          <p:spPr>
            <a:xfrm rot="-5400000">
              <a:off x="2545260"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29" name="tx128"/>
            <p:cNvSpPr/>
            <p:nvPr/>
          </p:nvSpPr>
          <p:spPr>
            <a:xfrm rot="-5400000">
              <a:off x="287532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30" name="tx129"/>
            <p:cNvSpPr/>
            <p:nvPr/>
          </p:nvSpPr>
          <p:spPr>
            <a:xfrm rot="-5400000">
              <a:off x="3176619"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31" name="tx130"/>
            <p:cNvSpPr/>
            <p:nvPr/>
          </p:nvSpPr>
          <p:spPr>
            <a:xfrm rot="-5400000">
              <a:off x="35507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32" name="tx131"/>
            <p:cNvSpPr/>
            <p:nvPr/>
          </p:nvSpPr>
          <p:spPr>
            <a:xfrm rot="-5400000">
              <a:off x="391241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33" name="tx132"/>
            <p:cNvSpPr/>
            <p:nvPr/>
          </p:nvSpPr>
          <p:spPr>
            <a:xfrm rot="-5400000">
              <a:off x="4182194"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34" name="tx133"/>
            <p:cNvSpPr/>
            <p:nvPr/>
          </p:nvSpPr>
          <p:spPr>
            <a:xfrm rot="-5400000">
              <a:off x="451408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35" name="tx134"/>
            <p:cNvSpPr/>
            <p:nvPr/>
          </p:nvSpPr>
          <p:spPr>
            <a:xfrm rot="-5400000">
              <a:off x="4882442"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36" name="tx135"/>
            <p:cNvSpPr/>
            <p:nvPr/>
          </p:nvSpPr>
          <p:spPr>
            <a:xfrm rot="-5400000">
              <a:off x="519575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37" name="tx136"/>
            <p:cNvSpPr/>
            <p:nvPr/>
          </p:nvSpPr>
          <p:spPr>
            <a:xfrm rot="-5400000">
              <a:off x="552769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38" name="pl137"/>
            <p:cNvSpPr/>
            <p:nvPr/>
          </p:nvSpPr>
          <p:spPr>
            <a:xfrm>
              <a:off x="60215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9" name="pl138"/>
            <p:cNvSpPr/>
            <p:nvPr/>
          </p:nvSpPr>
          <p:spPr>
            <a:xfrm>
              <a:off x="63534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0" name="pl139"/>
            <p:cNvSpPr/>
            <p:nvPr/>
          </p:nvSpPr>
          <p:spPr>
            <a:xfrm>
              <a:off x="66853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1" name="pl140"/>
            <p:cNvSpPr/>
            <p:nvPr/>
          </p:nvSpPr>
          <p:spPr>
            <a:xfrm>
              <a:off x="701732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2" name="pl141"/>
            <p:cNvSpPr/>
            <p:nvPr/>
          </p:nvSpPr>
          <p:spPr>
            <a:xfrm>
              <a:off x="734925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3" name="pl142"/>
            <p:cNvSpPr/>
            <p:nvPr/>
          </p:nvSpPr>
          <p:spPr>
            <a:xfrm>
              <a:off x="768119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4" name="pl143"/>
            <p:cNvSpPr/>
            <p:nvPr/>
          </p:nvSpPr>
          <p:spPr>
            <a:xfrm>
              <a:off x="80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5" name="pl144"/>
            <p:cNvSpPr/>
            <p:nvPr/>
          </p:nvSpPr>
          <p:spPr>
            <a:xfrm>
              <a:off x="83450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6" name="pl145"/>
            <p:cNvSpPr/>
            <p:nvPr/>
          </p:nvSpPr>
          <p:spPr>
            <a:xfrm>
              <a:off x="86770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7" name="pl146"/>
            <p:cNvSpPr/>
            <p:nvPr/>
          </p:nvSpPr>
          <p:spPr>
            <a:xfrm>
              <a:off x="90089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8" name="pl147"/>
            <p:cNvSpPr/>
            <p:nvPr/>
          </p:nvSpPr>
          <p:spPr>
            <a:xfrm>
              <a:off x="934087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9" name="pl148"/>
            <p:cNvSpPr/>
            <p:nvPr/>
          </p:nvSpPr>
          <p:spPr>
            <a:xfrm>
              <a:off x="96728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0" name="tx149"/>
            <p:cNvSpPr/>
            <p:nvPr/>
          </p:nvSpPr>
          <p:spPr>
            <a:xfrm rot="-5400000">
              <a:off x="594073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51" name="tx150"/>
            <p:cNvSpPr/>
            <p:nvPr/>
          </p:nvSpPr>
          <p:spPr>
            <a:xfrm rot="-5400000">
              <a:off x="6262856"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52" name="tx151"/>
            <p:cNvSpPr/>
            <p:nvPr/>
          </p:nvSpPr>
          <p:spPr>
            <a:xfrm rot="-5400000">
              <a:off x="659487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53" name="tx152"/>
            <p:cNvSpPr/>
            <p:nvPr/>
          </p:nvSpPr>
          <p:spPr>
            <a:xfrm rot="-5400000">
              <a:off x="6924948"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54" name="tx153"/>
            <p:cNvSpPr/>
            <p:nvPr/>
          </p:nvSpPr>
          <p:spPr>
            <a:xfrm rot="-5400000">
              <a:off x="722623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55" name="tx154"/>
            <p:cNvSpPr/>
            <p:nvPr/>
          </p:nvSpPr>
          <p:spPr>
            <a:xfrm rot="-5400000">
              <a:off x="760041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56" name="tx155"/>
            <p:cNvSpPr/>
            <p:nvPr/>
          </p:nvSpPr>
          <p:spPr>
            <a:xfrm rot="-5400000">
              <a:off x="7962037"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57" name="tx156"/>
            <p:cNvSpPr/>
            <p:nvPr/>
          </p:nvSpPr>
          <p:spPr>
            <a:xfrm rot="-5400000">
              <a:off x="8231812"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58" name="tx157"/>
            <p:cNvSpPr/>
            <p:nvPr/>
          </p:nvSpPr>
          <p:spPr>
            <a:xfrm rot="-5400000">
              <a:off x="8563705"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59" name="tx158"/>
            <p:cNvSpPr/>
            <p:nvPr/>
          </p:nvSpPr>
          <p:spPr>
            <a:xfrm rot="-5400000">
              <a:off x="893206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60" name="tx159"/>
            <p:cNvSpPr/>
            <p:nvPr/>
          </p:nvSpPr>
          <p:spPr>
            <a:xfrm rot="-5400000">
              <a:off x="924537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61" name="tx160"/>
            <p:cNvSpPr/>
            <p:nvPr/>
          </p:nvSpPr>
          <p:spPr>
            <a:xfrm rot="-5400000">
              <a:off x="957731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62" name="pl161"/>
            <p:cNvSpPr/>
            <p:nvPr/>
          </p:nvSpPr>
          <p:spPr>
            <a:xfrm>
              <a:off x="100711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3" name="pl162"/>
            <p:cNvSpPr/>
            <p:nvPr/>
          </p:nvSpPr>
          <p:spPr>
            <a:xfrm>
              <a:off x="104030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4" name="pl163"/>
            <p:cNvSpPr/>
            <p:nvPr/>
          </p:nvSpPr>
          <p:spPr>
            <a:xfrm>
              <a:off x="10735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5" name="pl164"/>
            <p:cNvSpPr/>
            <p:nvPr/>
          </p:nvSpPr>
          <p:spPr>
            <a:xfrm>
              <a:off x="11066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6" name="pl165"/>
            <p:cNvSpPr/>
            <p:nvPr/>
          </p:nvSpPr>
          <p:spPr>
            <a:xfrm>
              <a:off x="1139887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7" name="pl166"/>
            <p:cNvSpPr/>
            <p:nvPr/>
          </p:nvSpPr>
          <p:spPr>
            <a:xfrm>
              <a:off x="1173081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8" name="pl167"/>
            <p:cNvSpPr/>
            <p:nvPr/>
          </p:nvSpPr>
          <p:spPr>
            <a:xfrm>
              <a:off x="120627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9" name="pl168"/>
            <p:cNvSpPr/>
            <p:nvPr/>
          </p:nvSpPr>
          <p:spPr>
            <a:xfrm>
              <a:off x="123946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0" name="pl169"/>
            <p:cNvSpPr/>
            <p:nvPr/>
          </p:nvSpPr>
          <p:spPr>
            <a:xfrm>
              <a:off x="1272661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1" name="pl170"/>
            <p:cNvSpPr/>
            <p:nvPr/>
          </p:nvSpPr>
          <p:spPr>
            <a:xfrm>
              <a:off x="1305855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2" name="pl171"/>
            <p:cNvSpPr/>
            <p:nvPr/>
          </p:nvSpPr>
          <p:spPr>
            <a:xfrm>
              <a:off x="1339049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3" name="pl172"/>
            <p:cNvSpPr/>
            <p:nvPr/>
          </p:nvSpPr>
          <p:spPr>
            <a:xfrm>
              <a:off x="1372242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4" name="tx173"/>
            <p:cNvSpPr/>
            <p:nvPr/>
          </p:nvSpPr>
          <p:spPr>
            <a:xfrm rot="-5400000">
              <a:off x="999034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75" name="tx174"/>
            <p:cNvSpPr/>
            <p:nvPr/>
          </p:nvSpPr>
          <p:spPr>
            <a:xfrm rot="-5400000">
              <a:off x="1031247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76" name="tx175"/>
            <p:cNvSpPr/>
            <p:nvPr/>
          </p:nvSpPr>
          <p:spPr>
            <a:xfrm rot="-5400000">
              <a:off x="10644497"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77" name="tx176"/>
            <p:cNvSpPr/>
            <p:nvPr/>
          </p:nvSpPr>
          <p:spPr>
            <a:xfrm rot="-5400000">
              <a:off x="1097456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78" name="tx177"/>
            <p:cNvSpPr/>
            <p:nvPr/>
          </p:nvSpPr>
          <p:spPr>
            <a:xfrm rot="-5400000">
              <a:off x="11275856"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79" name="tx178"/>
            <p:cNvSpPr/>
            <p:nvPr/>
          </p:nvSpPr>
          <p:spPr>
            <a:xfrm rot="-5400000">
              <a:off x="1165002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80" name="tx179"/>
            <p:cNvSpPr/>
            <p:nvPr/>
          </p:nvSpPr>
          <p:spPr>
            <a:xfrm rot="-5400000">
              <a:off x="1201165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81" name="tx180"/>
            <p:cNvSpPr/>
            <p:nvPr/>
          </p:nvSpPr>
          <p:spPr>
            <a:xfrm rot="-5400000">
              <a:off x="1228143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82" name="tx181"/>
            <p:cNvSpPr/>
            <p:nvPr/>
          </p:nvSpPr>
          <p:spPr>
            <a:xfrm rot="-5400000">
              <a:off x="1261332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83" name="tx182"/>
            <p:cNvSpPr/>
            <p:nvPr/>
          </p:nvSpPr>
          <p:spPr>
            <a:xfrm rot="-5400000">
              <a:off x="1298167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84" name="tx183"/>
            <p:cNvSpPr/>
            <p:nvPr/>
          </p:nvSpPr>
          <p:spPr>
            <a:xfrm rot="-5400000">
              <a:off x="1329499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85" name="tx184"/>
            <p:cNvSpPr/>
            <p:nvPr/>
          </p:nvSpPr>
          <p:spPr>
            <a:xfrm rot="-5400000">
              <a:off x="13626929"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86" name="pl185"/>
            <p:cNvSpPr/>
            <p:nvPr/>
          </p:nvSpPr>
          <p:spPr>
            <a:xfrm>
              <a:off x="1412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7" name="pl186"/>
            <p:cNvSpPr/>
            <p:nvPr/>
          </p:nvSpPr>
          <p:spPr>
            <a:xfrm>
              <a:off x="1445268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8" name="pl187"/>
            <p:cNvSpPr/>
            <p:nvPr/>
          </p:nvSpPr>
          <p:spPr>
            <a:xfrm>
              <a:off x="1478462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9" name="pl188"/>
            <p:cNvSpPr/>
            <p:nvPr/>
          </p:nvSpPr>
          <p:spPr>
            <a:xfrm>
              <a:off x="151165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0" name="pl189"/>
            <p:cNvSpPr/>
            <p:nvPr/>
          </p:nvSpPr>
          <p:spPr>
            <a:xfrm>
              <a:off x="154484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1" name="pl190"/>
            <p:cNvSpPr/>
            <p:nvPr/>
          </p:nvSpPr>
          <p:spPr>
            <a:xfrm>
              <a:off x="1578043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2" name="pl191"/>
            <p:cNvSpPr/>
            <p:nvPr/>
          </p:nvSpPr>
          <p:spPr>
            <a:xfrm>
              <a:off x="1611236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3" name="pl192"/>
            <p:cNvSpPr/>
            <p:nvPr/>
          </p:nvSpPr>
          <p:spPr>
            <a:xfrm>
              <a:off x="164443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4" name="pl193"/>
            <p:cNvSpPr/>
            <p:nvPr/>
          </p:nvSpPr>
          <p:spPr>
            <a:xfrm>
              <a:off x="167762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5" name="pl194"/>
            <p:cNvSpPr/>
            <p:nvPr/>
          </p:nvSpPr>
          <p:spPr>
            <a:xfrm>
              <a:off x="171081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6" name="pl195"/>
            <p:cNvSpPr/>
            <p:nvPr/>
          </p:nvSpPr>
          <p:spPr>
            <a:xfrm>
              <a:off x="174401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7" name="pl196"/>
            <p:cNvSpPr/>
            <p:nvPr/>
          </p:nvSpPr>
          <p:spPr>
            <a:xfrm>
              <a:off x="1777204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8" name="tx197"/>
            <p:cNvSpPr/>
            <p:nvPr/>
          </p:nvSpPr>
          <p:spPr>
            <a:xfrm rot="-5400000">
              <a:off x="14039967"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99" name="tx198"/>
            <p:cNvSpPr/>
            <p:nvPr/>
          </p:nvSpPr>
          <p:spPr>
            <a:xfrm rot="-5400000">
              <a:off x="14362093"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00" name="tx199"/>
            <p:cNvSpPr/>
            <p:nvPr/>
          </p:nvSpPr>
          <p:spPr>
            <a:xfrm rot="-5400000">
              <a:off x="1469411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01" name="tx200"/>
            <p:cNvSpPr/>
            <p:nvPr/>
          </p:nvSpPr>
          <p:spPr>
            <a:xfrm rot="-5400000">
              <a:off x="1502418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02" name="tx201"/>
            <p:cNvSpPr/>
            <p:nvPr/>
          </p:nvSpPr>
          <p:spPr>
            <a:xfrm rot="-5400000">
              <a:off x="1532547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03" name="tx202"/>
            <p:cNvSpPr/>
            <p:nvPr/>
          </p:nvSpPr>
          <p:spPr>
            <a:xfrm rot="-5400000">
              <a:off x="15699647"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04" name="tx203"/>
            <p:cNvSpPr/>
            <p:nvPr/>
          </p:nvSpPr>
          <p:spPr>
            <a:xfrm rot="-5400000">
              <a:off x="1606127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05" name="tx204"/>
            <p:cNvSpPr/>
            <p:nvPr/>
          </p:nvSpPr>
          <p:spPr>
            <a:xfrm rot="-5400000">
              <a:off x="163310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06" name="tx205"/>
            <p:cNvSpPr/>
            <p:nvPr/>
          </p:nvSpPr>
          <p:spPr>
            <a:xfrm rot="-5400000">
              <a:off x="1666294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07" name="tx206"/>
            <p:cNvSpPr/>
            <p:nvPr/>
          </p:nvSpPr>
          <p:spPr>
            <a:xfrm rot="-5400000">
              <a:off x="1703129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08" name="tx207"/>
            <p:cNvSpPr/>
            <p:nvPr/>
          </p:nvSpPr>
          <p:spPr>
            <a:xfrm rot="-5400000">
              <a:off x="1734461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09" name="tx208"/>
            <p:cNvSpPr/>
            <p:nvPr/>
          </p:nvSpPr>
          <p:spPr>
            <a:xfrm rot="-5400000">
              <a:off x="1767654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10" name="tx209"/>
            <p:cNvSpPr/>
            <p:nvPr/>
          </p:nvSpPr>
          <p:spPr>
            <a:xfrm>
              <a:off x="1294238" y="5200079"/>
              <a:ext cx="190648"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211" name="tx210"/>
            <p:cNvSpPr/>
            <p:nvPr/>
          </p:nvSpPr>
          <p:spPr>
            <a:xfrm>
              <a:off x="1294238" y="4276415"/>
              <a:ext cx="190648" cy="164194"/>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5</a:t>
              </a:r>
            </a:p>
          </p:txBody>
        </p:sp>
        <p:sp>
          <p:nvSpPr>
            <p:cNvPr id="212" name="tx211"/>
            <p:cNvSpPr/>
            <p:nvPr/>
          </p:nvSpPr>
          <p:spPr>
            <a:xfrm>
              <a:off x="1230614" y="3346947"/>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a:t>
              </a:r>
            </a:p>
          </p:txBody>
        </p:sp>
        <p:sp>
          <p:nvSpPr>
            <p:cNvPr id="213" name="tx212"/>
            <p:cNvSpPr/>
            <p:nvPr/>
          </p:nvSpPr>
          <p:spPr>
            <a:xfrm>
              <a:off x="1230614" y="2420380"/>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15</a:t>
              </a:r>
            </a:p>
          </p:txBody>
        </p:sp>
        <p:sp>
          <p:nvSpPr>
            <p:cNvPr id="214" name="pl213"/>
            <p:cNvSpPr/>
            <p:nvPr/>
          </p:nvSpPr>
          <p:spPr>
            <a:xfrm>
              <a:off x="1737938"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15" name="pl214"/>
            <p:cNvSpPr/>
            <p:nvPr/>
          </p:nvSpPr>
          <p:spPr>
            <a:xfrm>
              <a:off x="1737938" y="435879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16" name="pl215"/>
            <p:cNvSpPr/>
            <p:nvPr/>
          </p:nvSpPr>
          <p:spPr>
            <a:xfrm>
              <a:off x="1737938" y="343222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17" name="pl216"/>
            <p:cNvSpPr/>
            <p:nvPr/>
          </p:nvSpPr>
          <p:spPr>
            <a:xfrm>
              <a:off x="1737938" y="250565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18" name="tx217"/>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219" name="rc218"/>
            <p:cNvSpPr/>
            <p:nvPr/>
          </p:nvSpPr>
          <p:spPr>
            <a:xfrm>
              <a:off x="18110385" y="2153563"/>
              <a:ext cx="1753945" cy="1236458"/>
            </a:xfrm>
            <a:prstGeom prst="rect">
              <a:avLst/>
            </a:prstGeom>
            <a:solidFill>
              <a:srgbClr val="FFFFFF">
                <a:alpha val="100000"/>
              </a:srgbClr>
            </a:solidFill>
          </p:spPr>
          <p:txBody>
            <a:bodyPr/>
            <a:lstStyle/>
            <a:p/>
          </p:txBody>
        </p:sp>
        <p:sp>
          <p:nvSpPr>
            <p:cNvPr id="220" name="rc219"/>
            <p:cNvSpPr/>
            <p:nvPr/>
          </p:nvSpPr>
          <p:spPr>
            <a:xfrm>
              <a:off x="18179974" y="2223153"/>
              <a:ext cx="274319" cy="274319"/>
            </a:xfrm>
            <a:prstGeom prst="rect">
              <a:avLst/>
            </a:prstGeom>
            <a:solidFill>
              <a:srgbClr val="FFFFFF">
                <a:alpha val="100000"/>
              </a:srgbClr>
            </a:solidFill>
          </p:spPr>
          <p:txBody>
            <a:bodyPr/>
            <a:lstStyle/>
            <a:p/>
          </p:txBody>
        </p:sp>
        <p:sp>
          <p:nvSpPr>
            <p:cNvPr id="221" name="rc220"/>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2" name="rc221"/>
            <p:cNvSpPr/>
            <p:nvPr/>
          </p:nvSpPr>
          <p:spPr>
            <a:xfrm>
              <a:off x="18179974" y="2497473"/>
              <a:ext cx="274319" cy="274319"/>
            </a:xfrm>
            <a:prstGeom prst="rect">
              <a:avLst/>
            </a:prstGeom>
            <a:solidFill>
              <a:srgbClr val="FFFFFF">
                <a:alpha val="100000"/>
              </a:srgbClr>
            </a:solidFill>
          </p:spPr>
          <p:txBody>
            <a:bodyPr/>
            <a:lstStyle/>
            <a:p/>
          </p:txBody>
        </p:sp>
        <p:sp>
          <p:nvSpPr>
            <p:cNvPr id="223" name="rc222"/>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8179974" y="2771793"/>
              <a:ext cx="274319" cy="274319"/>
            </a:xfrm>
            <a:prstGeom prst="rect">
              <a:avLst/>
            </a:prstGeom>
            <a:solidFill>
              <a:srgbClr val="FFFFFF">
                <a:alpha val="100000"/>
              </a:srgbClr>
            </a:solidFill>
          </p:spPr>
          <p:txBody>
            <a:bodyPr/>
            <a:lstStyle/>
            <a:p/>
          </p:txBody>
        </p:sp>
        <p:sp>
          <p:nvSpPr>
            <p:cNvPr id="225" name="rc224"/>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6" name="rc225"/>
            <p:cNvSpPr/>
            <p:nvPr/>
          </p:nvSpPr>
          <p:spPr>
            <a:xfrm>
              <a:off x="18179974" y="3046113"/>
              <a:ext cx="274319" cy="274319"/>
            </a:xfrm>
            <a:prstGeom prst="rect">
              <a:avLst/>
            </a:prstGeom>
            <a:solidFill>
              <a:srgbClr val="FFFFFF">
                <a:alpha val="100000"/>
              </a:srgbClr>
            </a:solidFill>
          </p:spPr>
          <p:txBody>
            <a:bodyPr/>
            <a:lstStyle/>
            <a:p/>
          </p:txBody>
        </p:sp>
        <p:sp>
          <p:nvSpPr>
            <p:cNvPr id="227" name="rc226"/>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8" name="tx227"/>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229" name="tx228"/>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230" name="tx229"/>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231" name="tx230"/>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232" name=""/>
          <p:cNvGrpSpPr/>
          <p:nvPr/>
        </p:nvGrpSpPr>
        <p:grpSpPr>
          <a:xfrm>
            <a:off x="6400800" y="6217920"/>
            <a:ext cx="5486400" cy="4251960"/>
            <a:chOff x="6400800" y="6217920"/>
            <a:chExt cx="5486400" cy="4251960"/>
          </a:xfrm>
        </p:grpSpPr>
        <p:sp>
          <p:nvSpPr>
            <p:cNvPr id="233"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234" name="rc4"/>
            <p:cNvSpPr/>
            <p:nvPr/>
          </p:nvSpPr>
          <p:spPr>
            <a:xfrm>
              <a:off x="6400800" y="6217920"/>
              <a:ext cx="5486399"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235" name="rc5"/>
            <p:cNvSpPr/>
            <p:nvPr/>
          </p:nvSpPr>
          <p:spPr>
            <a:xfrm>
              <a:off x="7196012" y="6510025"/>
              <a:ext cx="4022500" cy="2788960"/>
            </a:xfrm>
            <a:prstGeom prst="rect">
              <a:avLst/>
            </a:prstGeom>
            <a:solidFill>
              <a:srgbClr val="FFFFFF">
                <a:alpha val="100000"/>
              </a:srgbClr>
            </a:solidFill>
          </p:spPr>
          <p:txBody>
            <a:bodyPr/>
            <a:lstStyle/>
            <a:p/>
          </p:txBody>
        </p:sp>
        <p:sp>
          <p:nvSpPr>
            <p:cNvPr id="236" name="pl6"/>
            <p:cNvSpPr/>
            <p:nvPr/>
          </p:nvSpPr>
          <p:spPr>
            <a:xfrm>
              <a:off x="7196012" y="8855287"/>
              <a:ext cx="4022500" cy="0"/>
            </a:xfrm>
            <a:custGeom>
              <a:avLst/>
              <a:pathLst>
                <a:path w="4022500" h="0">
                  <a:moveTo>
                    <a:pt x="0" y="0"/>
                  </a:moveTo>
                  <a:lnTo>
                    <a:pt x="4022500" y="0"/>
                  </a:lnTo>
                  <a:lnTo>
                    <a:pt x="4022500" y="0"/>
                  </a:lnTo>
                </a:path>
              </a:pathLst>
            </a:custGeom>
            <a:ln w="6775" cap="flat">
              <a:solidFill>
                <a:srgbClr val="EBEBEB">
                  <a:alpha val="100000"/>
                </a:srgbClr>
              </a:solidFill>
              <a:prstDash val="solid"/>
              <a:round/>
            </a:ln>
          </p:spPr>
          <p:txBody>
            <a:bodyPr/>
            <a:lstStyle/>
            <a:p/>
          </p:txBody>
        </p:sp>
        <p:sp>
          <p:nvSpPr>
            <p:cNvPr id="237" name="pl7"/>
            <p:cNvSpPr/>
            <p:nvPr/>
          </p:nvSpPr>
          <p:spPr>
            <a:xfrm>
              <a:off x="7196012" y="8221432"/>
              <a:ext cx="4022500" cy="0"/>
            </a:xfrm>
            <a:custGeom>
              <a:avLst/>
              <a:pathLst>
                <a:path w="4022500" h="0">
                  <a:moveTo>
                    <a:pt x="0" y="0"/>
                  </a:moveTo>
                  <a:lnTo>
                    <a:pt x="4022500" y="0"/>
                  </a:lnTo>
                  <a:lnTo>
                    <a:pt x="4022500" y="0"/>
                  </a:lnTo>
                </a:path>
              </a:pathLst>
            </a:custGeom>
            <a:ln w="6775" cap="flat">
              <a:solidFill>
                <a:srgbClr val="EBEBEB">
                  <a:alpha val="100000"/>
                </a:srgbClr>
              </a:solidFill>
              <a:prstDash val="solid"/>
              <a:round/>
            </a:ln>
          </p:spPr>
          <p:txBody>
            <a:bodyPr/>
            <a:lstStyle/>
            <a:p/>
          </p:txBody>
        </p:sp>
        <p:sp>
          <p:nvSpPr>
            <p:cNvPr id="238" name="pl8"/>
            <p:cNvSpPr/>
            <p:nvPr/>
          </p:nvSpPr>
          <p:spPr>
            <a:xfrm>
              <a:off x="7196012" y="7587578"/>
              <a:ext cx="4022500" cy="0"/>
            </a:xfrm>
            <a:custGeom>
              <a:avLst/>
              <a:pathLst>
                <a:path w="4022500" h="0">
                  <a:moveTo>
                    <a:pt x="0" y="0"/>
                  </a:moveTo>
                  <a:lnTo>
                    <a:pt x="4022500" y="0"/>
                  </a:lnTo>
                  <a:lnTo>
                    <a:pt x="4022500" y="0"/>
                  </a:lnTo>
                </a:path>
              </a:pathLst>
            </a:custGeom>
            <a:ln w="6775" cap="flat">
              <a:solidFill>
                <a:srgbClr val="EBEBEB">
                  <a:alpha val="100000"/>
                </a:srgbClr>
              </a:solidFill>
              <a:prstDash val="solid"/>
              <a:round/>
            </a:ln>
          </p:spPr>
          <p:txBody>
            <a:bodyPr/>
            <a:lstStyle/>
            <a:p/>
          </p:txBody>
        </p:sp>
        <p:sp>
          <p:nvSpPr>
            <p:cNvPr id="239" name="pl9"/>
            <p:cNvSpPr/>
            <p:nvPr/>
          </p:nvSpPr>
          <p:spPr>
            <a:xfrm>
              <a:off x="7196012" y="6953723"/>
              <a:ext cx="4022500" cy="0"/>
            </a:xfrm>
            <a:custGeom>
              <a:avLst/>
              <a:pathLst>
                <a:path w="4022500" h="0">
                  <a:moveTo>
                    <a:pt x="0" y="0"/>
                  </a:moveTo>
                  <a:lnTo>
                    <a:pt x="4022500" y="0"/>
                  </a:lnTo>
                  <a:lnTo>
                    <a:pt x="4022500" y="0"/>
                  </a:lnTo>
                </a:path>
              </a:pathLst>
            </a:custGeom>
            <a:ln w="6775" cap="flat">
              <a:solidFill>
                <a:srgbClr val="EBEBEB">
                  <a:alpha val="100000"/>
                </a:srgbClr>
              </a:solidFill>
              <a:prstDash val="solid"/>
              <a:round/>
            </a:ln>
          </p:spPr>
          <p:txBody>
            <a:bodyPr/>
            <a:lstStyle/>
            <a:p/>
          </p:txBody>
        </p:sp>
        <p:sp>
          <p:nvSpPr>
            <p:cNvPr id="240" name="pl10"/>
            <p:cNvSpPr/>
            <p:nvPr/>
          </p:nvSpPr>
          <p:spPr>
            <a:xfrm>
              <a:off x="7196012" y="9172214"/>
              <a:ext cx="4022500" cy="0"/>
            </a:xfrm>
            <a:custGeom>
              <a:avLst/>
              <a:pathLst>
                <a:path w="4022500" h="0">
                  <a:moveTo>
                    <a:pt x="0" y="0"/>
                  </a:moveTo>
                  <a:lnTo>
                    <a:pt x="4022500" y="0"/>
                  </a:lnTo>
                  <a:lnTo>
                    <a:pt x="4022500" y="0"/>
                  </a:lnTo>
                </a:path>
              </a:pathLst>
            </a:custGeom>
            <a:ln w="13550" cap="flat">
              <a:solidFill>
                <a:srgbClr val="EBEBEB">
                  <a:alpha val="100000"/>
                </a:srgbClr>
              </a:solidFill>
              <a:prstDash val="solid"/>
              <a:round/>
            </a:ln>
          </p:spPr>
          <p:txBody>
            <a:bodyPr/>
            <a:lstStyle/>
            <a:p/>
          </p:txBody>
        </p:sp>
        <p:sp>
          <p:nvSpPr>
            <p:cNvPr id="241" name="pl11"/>
            <p:cNvSpPr/>
            <p:nvPr/>
          </p:nvSpPr>
          <p:spPr>
            <a:xfrm>
              <a:off x="7196012" y="8538360"/>
              <a:ext cx="4022500" cy="0"/>
            </a:xfrm>
            <a:custGeom>
              <a:avLst/>
              <a:pathLst>
                <a:path w="4022500" h="0">
                  <a:moveTo>
                    <a:pt x="0" y="0"/>
                  </a:moveTo>
                  <a:lnTo>
                    <a:pt x="4022500" y="0"/>
                  </a:lnTo>
                  <a:lnTo>
                    <a:pt x="4022500" y="0"/>
                  </a:lnTo>
                </a:path>
              </a:pathLst>
            </a:custGeom>
            <a:ln w="13550" cap="flat">
              <a:solidFill>
                <a:srgbClr val="EBEBEB">
                  <a:alpha val="100000"/>
                </a:srgbClr>
              </a:solidFill>
              <a:prstDash val="solid"/>
              <a:round/>
            </a:ln>
          </p:spPr>
          <p:txBody>
            <a:bodyPr/>
            <a:lstStyle/>
            <a:p/>
          </p:txBody>
        </p:sp>
        <p:sp>
          <p:nvSpPr>
            <p:cNvPr id="242" name="pl12"/>
            <p:cNvSpPr/>
            <p:nvPr/>
          </p:nvSpPr>
          <p:spPr>
            <a:xfrm>
              <a:off x="7196012" y="7904505"/>
              <a:ext cx="4022500" cy="0"/>
            </a:xfrm>
            <a:custGeom>
              <a:avLst/>
              <a:pathLst>
                <a:path w="4022500" h="0">
                  <a:moveTo>
                    <a:pt x="0" y="0"/>
                  </a:moveTo>
                  <a:lnTo>
                    <a:pt x="4022500" y="0"/>
                  </a:lnTo>
                  <a:lnTo>
                    <a:pt x="4022500" y="0"/>
                  </a:lnTo>
                </a:path>
              </a:pathLst>
            </a:custGeom>
            <a:ln w="13550" cap="flat">
              <a:solidFill>
                <a:srgbClr val="EBEBEB">
                  <a:alpha val="100000"/>
                </a:srgbClr>
              </a:solidFill>
              <a:prstDash val="solid"/>
              <a:round/>
            </a:ln>
          </p:spPr>
          <p:txBody>
            <a:bodyPr/>
            <a:lstStyle/>
            <a:p/>
          </p:txBody>
        </p:sp>
        <p:sp>
          <p:nvSpPr>
            <p:cNvPr id="243" name="pl13"/>
            <p:cNvSpPr/>
            <p:nvPr/>
          </p:nvSpPr>
          <p:spPr>
            <a:xfrm>
              <a:off x="7196012" y="7270650"/>
              <a:ext cx="4022500" cy="0"/>
            </a:xfrm>
            <a:custGeom>
              <a:avLst/>
              <a:pathLst>
                <a:path w="4022500" h="0">
                  <a:moveTo>
                    <a:pt x="0" y="0"/>
                  </a:moveTo>
                  <a:lnTo>
                    <a:pt x="4022500" y="0"/>
                  </a:lnTo>
                  <a:lnTo>
                    <a:pt x="4022500" y="0"/>
                  </a:lnTo>
                </a:path>
              </a:pathLst>
            </a:custGeom>
            <a:ln w="13550" cap="flat">
              <a:solidFill>
                <a:srgbClr val="EBEBEB">
                  <a:alpha val="100000"/>
                </a:srgbClr>
              </a:solidFill>
              <a:prstDash val="solid"/>
              <a:round/>
            </a:ln>
          </p:spPr>
          <p:txBody>
            <a:bodyPr/>
            <a:lstStyle/>
            <a:p/>
          </p:txBody>
        </p:sp>
        <p:sp>
          <p:nvSpPr>
            <p:cNvPr id="244" name="pl14"/>
            <p:cNvSpPr/>
            <p:nvPr/>
          </p:nvSpPr>
          <p:spPr>
            <a:xfrm>
              <a:off x="7196012" y="6636796"/>
              <a:ext cx="4022500" cy="0"/>
            </a:xfrm>
            <a:custGeom>
              <a:avLst/>
              <a:pathLst>
                <a:path w="4022500" h="0">
                  <a:moveTo>
                    <a:pt x="0" y="0"/>
                  </a:moveTo>
                  <a:lnTo>
                    <a:pt x="4022500" y="0"/>
                  </a:lnTo>
                  <a:lnTo>
                    <a:pt x="4022500" y="0"/>
                  </a:lnTo>
                </a:path>
              </a:pathLst>
            </a:custGeom>
            <a:ln w="13550" cap="flat">
              <a:solidFill>
                <a:srgbClr val="EBEBEB">
                  <a:alpha val="100000"/>
                </a:srgbClr>
              </a:solidFill>
              <a:prstDash val="solid"/>
              <a:round/>
            </a:ln>
          </p:spPr>
          <p:txBody>
            <a:bodyPr/>
            <a:lstStyle/>
            <a:p/>
          </p:txBody>
        </p:sp>
        <p:sp>
          <p:nvSpPr>
            <p:cNvPr id="245" name="rc15"/>
            <p:cNvSpPr/>
            <p:nvPr/>
          </p:nvSpPr>
          <p:spPr>
            <a:xfrm>
              <a:off x="9570405" y="6636796"/>
              <a:ext cx="391076" cy="2535418"/>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246" name="rc16"/>
            <p:cNvSpPr/>
            <p:nvPr/>
          </p:nvSpPr>
          <p:spPr>
            <a:xfrm>
              <a:off x="7196012" y="6510025"/>
              <a:ext cx="4022500" cy="2788960"/>
            </a:xfrm>
            <a:prstGeom prst="rect">
              <a:avLst/>
            </a:prstGeom>
            <a:ln w="13550" cap="rnd">
              <a:solidFill>
                <a:srgbClr val="333333">
                  <a:alpha val="100000"/>
                </a:srgbClr>
              </a:solidFill>
              <a:prstDash val="solid"/>
              <a:round/>
            </a:ln>
          </p:spPr>
          <p:txBody>
            <a:bodyPr/>
            <a:lstStyle/>
            <a:p/>
          </p:txBody>
        </p:sp>
        <p:sp>
          <p:nvSpPr>
            <p:cNvPr id="247" name="tx17"/>
            <p:cNvSpPr/>
            <p:nvPr/>
          </p:nvSpPr>
          <p:spPr>
            <a:xfrm>
              <a:off x="6801340" y="9169908"/>
              <a:ext cx="2966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0.00</a:t>
              </a:r>
            </a:p>
          </p:txBody>
        </p:sp>
        <p:sp>
          <p:nvSpPr>
            <p:cNvPr id="248" name="tx18"/>
            <p:cNvSpPr/>
            <p:nvPr/>
          </p:nvSpPr>
          <p:spPr>
            <a:xfrm>
              <a:off x="6801340" y="8536053"/>
              <a:ext cx="2966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0.25</a:t>
              </a:r>
            </a:p>
          </p:txBody>
        </p:sp>
        <p:sp>
          <p:nvSpPr>
            <p:cNvPr id="249" name="tx19"/>
            <p:cNvSpPr/>
            <p:nvPr/>
          </p:nvSpPr>
          <p:spPr>
            <a:xfrm>
              <a:off x="6801340" y="7902198"/>
              <a:ext cx="2966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0.50</a:t>
              </a:r>
            </a:p>
          </p:txBody>
        </p:sp>
        <p:sp>
          <p:nvSpPr>
            <p:cNvPr id="250" name="tx20"/>
            <p:cNvSpPr/>
            <p:nvPr/>
          </p:nvSpPr>
          <p:spPr>
            <a:xfrm>
              <a:off x="6801340" y="7268343"/>
              <a:ext cx="2966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0.75</a:t>
              </a:r>
            </a:p>
          </p:txBody>
        </p:sp>
        <p:sp>
          <p:nvSpPr>
            <p:cNvPr id="251" name="tx21"/>
            <p:cNvSpPr/>
            <p:nvPr/>
          </p:nvSpPr>
          <p:spPr>
            <a:xfrm>
              <a:off x="6801340" y="6634489"/>
              <a:ext cx="2966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252" name="pl22"/>
            <p:cNvSpPr/>
            <p:nvPr/>
          </p:nvSpPr>
          <p:spPr>
            <a:xfrm>
              <a:off x="7161218"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53" name="pl23"/>
            <p:cNvSpPr/>
            <p:nvPr/>
          </p:nvSpPr>
          <p:spPr>
            <a:xfrm>
              <a:off x="7161218" y="853836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54" name="pl24"/>
            <p:cNvSpPr/>
            <p:nvPr/>
          </p:nvSpPr>
          <p:spPr>
            <a:xfrm>
              <a:off x="7161218" y="790450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55" name="pl25"/>
            <p:cNvSpPr/>
            <p:nvPr/>
          </p:nvSpPr>
          <p:spPr>
            <a:xfrm>
              <a:off x="7161218" y="727065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56" name="pl26"/>
            <p:cNvSpPr/>
            <p:nvPr/>
          </p:nvSpPr>
          <p:spPr>
            <a:xfrm>
              <a:off x="7161218" y="663679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57" name="pl27"/>
            <p:cNvSpPr/>
            <p:nvPr/>
          </p:nvSpPr>
          <p:spPr>
            <a:xfrm>
              <a:off x="11218512"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258" name="pl28"/>
            <p:cNvSpPr/>
            <p:nvPr/>
          </p:nvSpPr>
          <p:spPr>
            <a:xfrm>
              <a:off x="11218512" y="8531957"/>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259" name="pl29"/>
            <p:cNvSpPr/>
            <p:nvPr/>
          </p:nvSpPr>
          <p:spPr>
            <a:xfrm>
              <a:off x="11218512" y="7891700"/>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260" name="pl30"/>
            <p:cNvSpPr/>
            <p:nvPr/>
          </p:nvSpPr>
          <p:spPr>
            <a:xfrm>
              <a:off x="11218512" y="7251443"/>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261" name="pl31"/>
            <p:cNvSpPr/>
            <p:nvPr/>
          </p:nvSpPr>
          <p:spPr>
            <a:xfrm>
              <a:off x="11218512" y="6611185"/>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262" name="tx32"/>
            <p:cNvSpPr/>
            <p:nvPr/>
          </p:nvSpPr>
          <p:spPr>
            <a:xfrm>
              <a:off x="11316570" y="9169908"/>
              <a:ext cx="2966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0.00</a:t>
              </a:r>
            </a:p>
          </p:txBody>
        </p:sp>
        <p:sp>
          <p:nvSpPr>
            <p:cNvPr id="263" name="tx33"/>
            <p:cNvSpPr/>
            <p:nvPr/>
          </p:nvSpPr>
          <p:spPr>
            <a:xfrm>
              <a:off x="11316570" y="8529650"/>
              <a:ext cx="2966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0.25</a:t>
              </a:r>
            </a:p>
          </p:txBody>
        </p:sp>
        <p:sp>
          <p:nvSpPr>
            <p:cNvPr id="264" name="tx34"/>
            <p:cNvSpPr/>
            <p:nvPr/>
          </p:nvSpPr>
          <p:spPr>
            <a:xfrm>
              <a:off x="11316570" y="7889393"/>
              <a:ext cx="2966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0.50</a:t>
              </a:r>
            </a:p>
          </p:txBody>
        </p:sp>
        <p:sp>
          <p:nvSpPr>
            <p:cNvPr id="265" name="tx35"/>
            <p:cNvSpPr/>
            <p:nvPr/>
          </p:nvSpPr>
          <p:spPr>
            <a:xfrm>
              <a:off x="11316570" y="7249136"/>
              <a:ext cx="2966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0.75</a:t>
              </a:r>
            </a:p>
          </p:txBody>
        </p:sp>
        <p:sp>
          <p:nvSpPr>
            <p:cNvPr id="266" name="tx36"/>
            <p:cNvSpPr/>
            <p:nvPr/>
          </p:nvSpPr>
          <p:spPr>
            <a:xfrm>
              <a:off x="11316570" y="6608878"/>
              <a:ext cx="2966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267" name="pl37"/>
            <p:cNvSpPr/>
            <p:nvPr/>
          </p:nvSpPr>
          <p:spPr>
            <a:xfrm>
              <a:off x="753122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8" name="pl38"/>
            <p:cNvSpPr/>
            <p:nvPr/>
          </p:nvSpPr>
          <p:spPr>
            <a:xfrm>
              <a:off x="808990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9" name="pl39"/>
            <p:cNvSpPr/>
            <p:nvPr/>
          </p:nvSpPr>
          <p:spPr>
            <a:xfrm>
              <a:off x="864858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0" name="pl40"/>
            <p:cNvSpPr/>
            <p:nvPr/>
          </p:nvSpPr>
          <p:spPr>
            <a:xfrm>
              <a:off x="920726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1" name="pl41"/>
            <p:cNvSpPr/>
            <p:nvPr/>
          </p:nvSpPr>
          <p:spPr>
            <a:xfrm>
              <a:off x="976594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2" name="pl42"/>
            <p:cNvSpPr/>
            <p:nvPr/>
          </p:nvSpPr>
          <p:spPr>
            <a:xfrm>
              <a:off x="1032462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3" name="pl43"/>
            <p:cNvSpPr/>
            <p:nvPr/>
          </p:nvSpPr>
          <p:spPr>
            <a:xfrm>
              <a:off x="1088330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4" name="tx44"/>
            <p:cNvSpPr/>
            <p:nvPr/>
          </p:nvSpPr>
          <p:spPr>
            <a:xfrm rot="-2700000">
              <a:off x="7421321"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275" name="tx45"/>
            <p:cNvSpPr/>
            <p:nvPr/>
          </p:nvSpPr>
          <p:spPr>
            <a:xfrm rot="-2700000">
              <a:off x="7940304"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276" name="tx46"/>
            <p:cNvSpPr/>
            <p:nvPr/>
          </p:nvSpPr>
          <p:spPr>
            <a:xfrm rot="-2700000">
              <a:off x="8498327"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277" name="tx47"/>
            <p:cNvSpPr/>
            <p:nvPr/>
          </p:nvSpPr>
          <p:spPr>
            <a:xfrm rot="-2700000">
              <a:off x="891231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278" name="tx48"/>
            <p:cNvSpPr/>
            <p:nvPr/>
          </p:nvSpPr>
          <p:spPr>
            <a:xfrm rot="-2700000">
              <a:off x="9470998"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279" name="tx49"/>
            <p:cNvSpPr/>
            <p:nvPr/>
          </p:nvSpPr>
          <p:spPr>
            <a:xfrm rot="-2700000">
              <a:off x="10029652"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280" name="tx50"/>
            <p:cNvSpPr/>
            <p:nvPr/>
          </p:nvSpPr>
          <p:spPr>
            <a:xfrm rot="-2700000">
              <a:off x="10700402"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281" name="tx51"/>
            <p:cNvSpPr/>
            <p:nvPr/>
          </p:nvSpPr>
          <p:spPr>
            <a:xfrm>
              <a:off x="9207262"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282" name="tx52"/>
            <p:cNvSpPr/>
            <p:nvPr/>
          </p:nvSpPr>
          <p:spPr>
            <a:xfrm>
              <a:off x="8390010"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283" name="tx53"/>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284" name="tx54"/>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285" name="rc55"/>
            <p:cNvSpPr/>
            <p:nvPr/>
          </p:nvSpPr>
          <p:spPr>
            <a:xfrm>
              <a:off x="8125302" y="10217410"/>
              <a:ext cx="1051268" cy="182880"/>
            </a:xfrm>
            <a:prstGeom prst="rect">
              <a:avLst/>
            </a:prstGeom>
            <a:solidFill>
              <a:srgbClr val="FFFFFF">
                <a:alpha val="100000"/>
              </a:srgbClr>
            </a:solidFill>
          </p:spPr>
          <p:txBody>
            <a:bodyPr/>
            <a:lstStyle/>
            <a:p/>
          </p:txBody>
        </p:sp>
        <p:sp>
          <p:nvSpPr>
            <p:cNvPr id="286" name="rc56"/>
            <p:cNvSpPr/>
            <p:nvPr/>
          </p:nvSpPr>
          <p:spPr>
            <a:xfrm>
              <a:off x="8125302" y="10217410"/>
              <a:ext cx="182879" cy="182880"/>
            </a:xfrm>
            <a:prstGeom prst="rect">
              <a:avLst/>
            </a:prstGeom>
            <a:solidFill>
              <a:srgbClr val="FFFFFF">
                <a:alpha val="100000"/>
              </a:srgbClr>
            </a:solidFill>
          </p:spPr>
          <p:txBody>
            <a:bodyPr/>
            <a:lstStyle/>
            <a:p/>
          </p:txBody>
        </p:sp>
        <p:sp>
          <p:nvSpPr>
            <p:cNvPr id="287" name="pl57"/>
            <p:cNvSpPr/>
            <p:nvPr/>
          </p:nvSpPr>
          <p:spPr>
            <a:xfrm>
              <a:off x="8143590"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288" name="tx58"/>
            <p:cNvSpPr/>
            <p:nvPr/>
          </p:nvSpPr>
          <p:spPr>
            <a:xfrm>
              <a:off x="8416182"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289" name="rc59"/>
            <p:cNvSpPr/>
            <p:nvPr/>
          </p:nvSpPr>
          <p:spPr>
            <a:xfrm>
              <a:off x="9356570" y="10217410"/>
              <a:ext cx="932652" cy="182880"/>
            </a:xfrm>
            <a:prstGeom prst="rect">
              <a:avLst/>
            </a:prstGeom>
            <a:solidFill>
              <a:srgbClr val="FFFFFF">
                <a:alpha val="100000"/>
              </a:srgbClr>
            </a:solidFill>
          </p:spPr>
          <p:txBody>
            <a:bodyPr/>
            <a:lstStyle/>
            <a:p/>
          </p:txBody>
        </p:sp>
        <p:sp>
          <p:nvSpPr>
            <p:cNvPr id="290" name="rc60"/>
            <p:cNvSpPr/>
            <p:nvPr/>
          </p:nvSpPr>
          <p:spPr>
            <a:xfrm>
              <a:off x="9356570" y="10217410"/>
              <a:ext cx="182879" cy="182880"/>
            </a:xfrm>
            <a:prstGeom prst="rect">
              <a:avLst/>
            </a:prstGeom>
            <a:solidFill>
              <a:srgbClr val="FFFFFF">
                <a:alpha val="100000"/>
              </a:srgbClr>
            </a:solidFill>
          </p:spPr>
          <p:txBody>
            <a:bodyPr/>
            <a:lstStyle/>
            <a:p/>
          </p:txBody>
        </p:sp>
        <p:sp>
          <p:nvSpPr>
            <p:cNvPr id="291" name="rc61"/>
            <p:cNvSpPr/>
            <p:nvPr/>
          </p:nvSpPr>
          <p:spPr>
            <a:xfrm>
              <a:off x="9365570" y="10226410"/>
              <a:ext cx="164880"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292" name="tx62"/>
            <p:cNvSpPr/>
            <p:nvPr/>
          </p:nvSpPr>
          <p:spPr>
            <a:xfrm>
              <a:off x="9647450"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293" name="tx63"/>
            <p:cNvSpPr/>
            <p:nvPr/>
          </p:nvSpPr>
          <p:spPr>
            <a:xfrm>
              <a:off x="6578964"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294" name=""/>
          <p:cNvGrpSpPr/>
          <p:nvPr/>
        </p:nvGrpSpPr>
        <p:grpSpPr>
          <a:xfrm>
            <a:off x="12527280" y="6217920"/>
            <a:ext cx="5486400" cy="4297680"/>
            <a:chOff x="12527280" y="6217920"/>
            <a:chExt cx="5486400" cy="4297680"/>
          </a:xfrm>
        </p:grpSpPr>
        <p:sp>
          <p:nvSpPr>
            <p:cNvPr id="295"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296"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297"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298"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299"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00"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01"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02"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03"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04"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05"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06"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07"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08"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09" name="pl17"/>
            <p:cNvSpPr/>
            <p:nvPr/>
          </p:nvSpPr>
          <p:spPr>
            <a:xfrm>
              <a:off x="13329440" y="6663670"/>
              <a:ext cx="4502097" cy="256074"/>
            </a:xfrm>
            <a:custGeom>
              <a:avLst/>
              <a:pathLst>
                <a:path w="4502097" h="256074">
                  <a:moveTo>
                    <a:pt x="0" y="256074"/>
                  </a:moveTo>
                  <a:lnTo>
                    <a:pt x="187587" y="204859"/>
                  </a:lnTo>
                  <a:lnTo>
                    <a:pt x="375174" y="179252"/>
                  </a:lnTo>
                  <a:lnTo>
                    <a:pt x="562762" y="128037"/>
                  </a:lnTo>
                  <a:lnTo>
                    <a:pt x="750349" y="102429"/>
                  </a:lnTo>
                  <a:lnTo>
                    <a:pt x="937937" y="76822"/>
                  </a:lnTo>
                  <a:lnTo>
                    <a:pt x="1125524" y="25607"/>
                  </a:lnTo>
                  <a:lnTo>
                    <a:pt x="1313111" y="0"/>
                  </a:lnTo>
                  <a:lnTo>
                    <a:pt x="1500699" y="0"/>
                  </a:lnTo>
                  <a:lnTo>
                    <a:pt x="1688286" y="0"/>
                  </a:lnTo>
                  <a:lnTo>
                    <a:pt x="1875874" y="0"/>
                  </a:lnTo>
                  <a:lnTo>
                    <a:pt x="2063461" y="0"/>
                  </a:lnTo>
                  <a:lnTo>
                    <a:pt x="2251048" y="0"/>
                  </a:lnTo>
                  <a:lnTo>
                    <a:pt x="2438636" y="0"/>
                  </a:lnTo>
                  <a:lnTo>
                    <a:pt x="2626223" y="51214"/>
                  </a:lnTo>
                  <a:lnTo>
                    <a:pt x="2813811" y="51214"/>
                  </a:lnTo>
                  <a:lnTo>
                    <a:pt x="3001398" y="51214"/>
                  </a:lnTo>
                  <a:lnTo>
                    <a:pt x="3188985" y="51214"/>
                  </a:lnTo>
                  <a:lnTo>
                    <a:pt x="3376573" y="51214"/>
                  </a:lnTo>
                  <a:lnTo>
                    <a:pt x="3564160" y="51214"/>
                  </a:lnTo>
                  <a:lnTo>
                    <a:pt x="3751748" y="51214"/>
                  </a:lnTo>
                  <a:lnTo>
                    <a:pt x="3939335" y="51214"/>
                  </a:lnTo>
                  <a:lnTo>
                    <a:pt x="4126923" y="128037"/>
                  </a:lnTo>
                  <a:lnTo>
                    <a:pt x="4314510" y="204859"/>
                  </a:lnTo>
                  <a:lnTo>
                    <a:pt x="4502097" y="204859"/>
                  </a:lnTo>
                </a:path>
              </a:pathLst>
            </a:custGeom>
            <a:ln w="32521" cap="flat">
              <a:solidFill>
                <a:srgbClr val="5EB0E8">
                  <a:alpha val="100000"/>
                </a:srgbClr>
              </a:solidFill>
              <a:prstDash val="solid"/>
              <a:round/>
            </a:ln>
          </p:spPr>
          <p:txBody>
            <a:bodyPr/>
            <a:lstStyle/>
            <a:p/>
          </p:txBody>
        </p:sp>
        <p:sp>
          <p:nvSpPr>
            <p:cNvPr id="310" name="pl18"/>
            <p:cNvSpPr/>
            <p:nvPr/>
          </p:nvSpPr>
          <p:spPr>
            <a:xfrm>
              <a:off x="14642552" y="7073390"/>
              <a:ext cx="3188985" cy="307289"/>
            </a:xfrm>
            <a:custGeom>
              <a:avLst/>
              <a:pathLst>
                <a:path w="3188985" h="307289">
                  <a:moveTo>
                    <a:pt x="0" y="153644"/>
                  </a:moveTo>
                  <a:lnTo>
                    <a:pt x="187587" y="153644"/>
                  </a:lnTo>
                  <a:lnTo>
                    <a:pt x="375174" y="153644"/>
                  </a:lnTo>
                  <a:lnTo>
                    <a:pt x="562762" y="153644"/>
                  </a:lnTo>
                  <a:lnTo>
                    <a:pt x="750349" y="153644"/>
                  </a:lnTo>
                  <a:lnTo>
                    <a:pt x="937937" y="0"/>
                  </a:lnTo>
                  <a:lnTo>
                    <a:pt x="1125524" y="0"/>
                  </a:lnTo>
                  <a:lnTo>
                    <a:pt x="1313111" y="25607"/>
                  </a:lnTo>
                  <a:lnTo>
                    <a:pt x="1500699" y="51214"/>
                  </a:lnTo>
                  <a:lnTo>
                    <a:pt x="1688286" y="102429"/>
                  </a:lnTo>
                  <a:lnTo>
                    <a:pt x="1875874" y="128037"/>
                  </a:lnTo>
                  <a:lnTo>
                    <a:pt x="2063461" y="153644"/>
                  </a:lnTo>
                  <a:lnTo>
                    <a:pt x="2251048" y="179252"/>
                  </a:lnTo>
                  <a:lnTo>
                    <a:pt x="2438636" y="204859"/>
                  </a:lnTo>
                  <a:lnTo>
                    <a:pt x="2626223" y="256074"/>
                  </a:lnTo>
                  <a:lnTo>
                    <a:pt x="2813811" y="281682"/>
                  </a:lnTo>
                  <a:lnTo>
                    <a:pt x="3001398" y="307289"/>
                  </a:lnTo>
                  <a:lnTo>
                    <a:pt x="3188985" y="307289"/>
                  </a:lnTo>
                </a:path>
              </a:pathLst>
            </a:custGeom>
            <a:ln w="32521" cap="flat">
              <a:solidFill>
                <a:srgbClr val="00A173">
                  <a:alpha val="100000"/>
                </a:srgbClr>
              </a:solidFill>
              <a:prstDash val="solid"/>
              <a:round/>
            </a:ln>
          </p:spPr>
          <p:txBody>
            <a:bodyPr/>
            <a:lstStyle/>
            <a:p/>
          </p:txBody>
        </p:sp>
        <p:sp>
          <p:nvSpPr>
            <p:cNvPr id="311"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312"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313"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314"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315"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316"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317"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18"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19"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20"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21"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22"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23"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4"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5"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6"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3"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4"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5"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7"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8"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349"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350"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351"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352"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353"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354"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355"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356"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357"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358"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359"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360"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361"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362"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363"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364"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365"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366"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367"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368"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369"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370"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371"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372"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373"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374" name="rc82"/>
            <p:cNvSpPr/>
            <p:nvPr/>
          </p:nvSpPr>
          <p:spPr>
            <a:xfrm>
              <a:off x="14005791" y="9941072"/>
              <a:ext cx="3149396" cy="504938"/>
            </a:xfrm>
            <a:prstGeom prst="rect">
              <a:avLst/>
            </a:prstGeom>
            <a:solidFill>
              <a:srgbClr val="FFFFFF">
                <a:alpha val="100000"/>
              </a:srgbClr>
            </a:solidFill>
          </p:spPr>
          <p:txBody>
            <a:bodyPr/>
            <a:lstStyle/>
            <a:p/>
          </p:txBody>
        </p:sp>
        <p:sp>
          <p:nvSpPr>
            <p:cNvPr id="375"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376"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377"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378"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379"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380"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381"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382"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383"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Grenada</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709108" y="2153563"/>
              <a:ext cx="3252419" cy="3131794"/>
            </a:xfrm>
            <a:prstGeom prst="rect">
              <a:avLst/>
            </a:prstGeom>
            <a:solidFill>
              <a:srgbClr val="FFFFFF">
                <a:alpha val="100000"/>
              </a:srgbClr>
            </a:solidFill>
          </p:spPr>
          <p:txBody>
            <a:bodyPr/>
            <a:lstStyle/>
            <a:p/>
          </p:txBody>
        </p:sp>
        <p:sp>
          <p:nvSpPr>
            <p:cNvPr id="7" name="pl6"/>
            <p:cNvSpPr/>
            <p:nvPr/>
          </p:nvSpPr>
          <p:spPr>
            <a:xfrm>
              <a:off x="1709108" y="4803543"/>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8" name="pl7"/>
            <p:cNvSpPr/>
            <p:nvPr/>
          </p:nvSpPr>
          <p:spPr>
            <a:xfrm>
              <a:off x="1709108" y="3839914"/>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9" name="pl8"/>
            <p:cNvSpPr/>
            <p:nvPr/>
          </p:nvSpPr>
          <p:spPr>
            <a:xfrm>
              <a:off x="1709108" y="2876285"/>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10" name="pl9"/>
            <p:cNvSpPr/>
            <p:nvPr/>
          </p:nvSpPr>
          <p:spPr>
            <a:xfrm>
              <a:off x="1709108" y="5285358"/>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11" name="pl10"/>
            <p:cNvSpPr/>
            <p:nvPr/>
          </p:nvSpPr>
          <p:spPr>
            <a:xfrm>
              <a:off x="1709108" y="4321729"/>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12" name="pl11"/>
            <p:cNvSpPr/>
            <p:nvPr/>
          </p:nvSpPr>
          <p:spPr>
            <a:xfrm>
              <a:off x="1709108" y="3358100"/>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13" name="pl12"/>
            <p:cNvSpPr/>
            <p:nvPr/>
          </p:nvSpPr>
          <p:spPr>
            <a:xfrm>
              <a:off x="1709108" y="2394471"/>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14" name="rc13"/>
            <p:cNvSpPr/>
            <p:nvPr/>
          </p:nvSpPr>
          <p:spPr>
            <a:xfrm>
              <a:off x="3348648"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 name="rc14"/>
            <p:cNvSpPr/>
            <p:nvPr/>
          </p:nvSpPr>
          <p:spPr>
            <a:xfrm>
              <a:off x="3348648"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 name="rc15"/>
            <p:cNvSpPr/>
            <p:nvPr/>
          </p:nvSpPr>
          <p:spPr>
            <a:xfrm>
              <a:off x="3348648"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 name="rc16"/>
            <p:cNvSpPr/>
            <p:nvPr/>
          </p:nvSpPr>
          <p:spPr>
            <a:xfrm>
              <a:off x="3348648" y="4803543"/>
              <a:ext cx="239932" cy="4818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 name="pg17"/>
            <p:cNvSpPr/>
            <p:nvPr/>
          </p:nvSpPr>
          <p:spPr>
            <a:xfrm>
              <a:off x="2579061"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9" name="tx18"/>
            <p:cNvSpPr/>
            <p:nvPr/>
          </p:nvSpPr>
          <p:spPr>
            <a:xfrm>
              <a:off x="2703944"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20" name="pg19"/>
            <p:cNvSpPr/>
            <p:nvPr/>
          </p:nvSpPr>
          <p:spPr>
            <a:xfrm>
              <a:off x="2761424"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1" name="tx20"/>
            <p:cNvSpPr/>
            <p:nvPr/>
          </p:nvSpPr>
          <p:spPr>
            <a:xfrm>
              <a:off x="2865493"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22" name="rc21"/>
            <p:cNvSpPr/>
            <p:nvPr/>
          </p:nvSpPr>
          <p:spPr>
            <a:xfrm>
              <a:off x="1709108" y="2153563"/>
              <a:ext cx="3252419" cy="3131794"/>
            </a:xfrm>
            <a:prstGeom prst="rect">
              <a:avLst/>
            </a:prstGeom>
            <a:ln w="13550" cap="rnd">
              <a:solidFill>
                <a:srgbClr val="333333">
                  <a:alpha val="100000"/>
                </a:srgbClr>
              </a:solidFill>
              <a:prstDash val="solid"/>
              <a:round/>
            </a:ln>
          </p:spPr>
          <p:txBody>
            <a:bodyPr/>
            <a:lstStyle/>
            <a:p/>
          </p:txBody>
        </p:sp>
        <p:sp>
          <p:nvSpPr>
            <p:cNvPr id="23" name="rc22"/>
            <p:cNvSpPr/>
            <p:nvPr/>
          </p:nvSpPr>
          <p:spPr>
            <a:xfrm>
              <a:off x="4961528" y="2153563"/>
              <a:ext cx="3252419" cy="3131794"/>
            </a:xfrm>
            <a:prstGeom prst="rect">
              <a:avLst/>
            </a:prstGeom>
            <a:solidFill>
              <a:srgbClr val="FFFFFF">
                <a:alpha val="100000"/>
              </a:srgbClr>
            </a:solidFill>
          </p:spPr>
          <p:txBody>
            <a:bodyPr/>
            <a:lstStyle/>
            <a:p/>
          </p:txBody>
        </p:sp>
        <p:sp>
          <p:nvSpPr>
            <p:cNvPr id="24" name="pl23"/>
            <p:cNvSpPr/>
            <p:nvPr/>
          </p:nvSpPr>
          <p:spPr>
            <a:xfrm>
              <a:off x="4961528" y="4803543"/>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25" name="pl24"/>
            <p:cNvSpPr/>
            <p:nvPr/>
          </p:nvSpPr>
          <p:spPr>
            <a:xfrm>
              <a:off x="4961528" y="3839914"/>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26" name="pl25"/>
            <p:cNvSpPr/>
            <p:nvPr/>
          </p:nvSpPr>
          <p:spPr>
            <a:xfrm>
              <a:off x="4961528" y="2876285"/>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27" name="pl26"/>
            <p:cNvSpPr/>
            <p:nvPr/>
          </p:nvSpPr>
          <p:spPr>
            <a:xfrm>
              <a:off x="4961528" y="5285358"/>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28" name="pl27"/>
            <p:cNvSpPr/>
            <p:nvPr/>
          </p:nvSpPr>
          <p:spPr>
            <a:xfrm>
              <a:off x="4961528" y="4321729"/>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29" name="pl28"/>
            <p:cNvSpPr/>
            <p:nvPr/>
          </p:nvSpPr>
          <p:spPr>
            <a:xfrm>
              <a:off x="4961528" y="3358100"/>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30" name="pl29"/>
            <p:cNvSpPr/>
            <p:nvPr/>
          </p:nvSpPr>
          <p:spPr>
            <a:xfrm>
              <a:off x="4961528" y="2394471"/>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31" name="rc30"/>
            <p:cNvSpPr/>
            <p:nvPr/>
          </p:nvSpPr>
          <p:spPr>
            <a:xfrm>
              <a:off x="5001517"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2" name="rc31"/>
            <p:cNvSpPr/>
            <p:nvPr/>
          </p:nvSpPr>
          <p:spPr>
            <a:xfrm>
              <a:off x="5001517"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3" name="rc32"/>
            <p:cNvSpPr/>
            <p:nvPr/>
          </p:nvSpPr>
          <p:spPr>
            <a:xfrm>
              <a:off x="5001517"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4" name="rc33"/>
            <p:cNvSpPr/>
            <p:nvPr/>
          </p:nvSpPr>
          <p:spPr>
            <a:xfrm>
              <a:off x="5001517" y="3839914"/>
              <a:ext cx="239932" cy="144544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5" name="rc34"/>
            <p:cNvSpPr/>
            <p:nvPr/>
          </p:nvSpPr>
          <p:spPr>
            <a:xfrm>
              <a:off x="5801292"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6" name="rc35"/>
            <p:cNvSpPr/>
            <p:nvPr/>
          </p:nvSpPr>
          <p:spPr>
            <a:xfrm>
              <a:off x="5801292"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7" name="rc36"/>
            <p:cNvSpPr/>
            <p:nvPr/>
          </p:nvSpPr>
          <p:spPr>
            <a:xfrm>
              <a:off x="5801292"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8" name="rc37"/>
            <p:cNvSpPr/>
            <p:nvPr/>
          </p:nvSpPr>
          <p:spPr>
            <a:xfrm>
              <a:off x="5801292" y="4803543"/>
              <a:ext cx="239932" cy="4818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9" name="rc38"/>
            <p:cNvSpPr/>
            <p:nvPr/>
          </p:nvSpPr>
          <p:spPr>
            <a:xfrm>
              <a:off x="6067884"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0" name="rc39"/>
            <p:cNvSpPr/>
            <p:nvPr/>
          </p:nvSpPr>
          <p:spPr>
            <a:xfrm>
              <a:off x="6067884"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1" name="rc40"/>
            <p:cNvSpPr/>
            <p:nvPr/>
          </p:nvSpPr>
          <p:spPr>
            <a:xfrm>
              <a:off x="6067884"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2" name="rc41"/>
            <p:cNvSpPr/>
            <p:nvPr/>
          </p:nvSpPr>
          <p:spPr>
            <a:xfrm>
              <a:off x="6067884" y="4803543"/>
              <a:ext cx="239932" cy="4818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3" name="rc42"/>
            <p:cNvSpPr/>
            <p:nvPr/>
          </p:nvSpPr>
          <p:spPr>
            <a:xfrm>
              <a:off x="6334476"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4" name="rc43"/>
            <p:cNvSpPr/>
            <p:nvPr/>
          </p:nvSpPr>
          <p:spPr>
            <a:xfrm>
              <a:off x="6334476"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 name="rc44"/>
            <p:cNvSpPr/>
            <p:nvPr/>
          </p:nvSpPr>
          <p:spPr>
            <a:xfrm>
              <a:off x="6334476"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6" name="rc45"/>
            <p:cNvSpPr/>
            <p:nvPr/>
          </p:nvSpPr>
          <p:spPr>
            <a:xfrm>
              <a:off x="6334476" y="4803543"/>
              <a:ext cx="239932" cy="4818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7" name="pg46"/>
            <p:cNvSpPr/>
            <p:nvPr/>
          </p:nvSpPr>
          <p:spPr>
            <a:xfrm>
              <a:off x="5831481"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48" name="tx47"/>
            <p:cNvSpPr/>
            <p:nvPr/>
          </p:nvSpPr>
          <p:spPr>
            <a:xfrm>
              <a:off x="5956364"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49" name="pg48"/>
            <p:cNvSpPr/>
            <p:nvPr/>
          </p:nvSpPr>
          <p:spPr>
            <a:xfrm>
              <a:off x="6013844"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50" name="tx49"/>
            <p:cNvSpPr/>
            <p:nvPr/>
          </p:nvSpPr>
          <p:spPr>
            <a:xfrm>
              <a:off x="6117912"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51" name="rc50"/>
            <p:cNvSpPr/>
            <p:nvPr/>
          </p:nvSpPr>
          <p:spPr>
            <a:xfrm>
              <a:off x="4961528" y="2153563"/>
              <a:ext cx="3252419" cy="3131794"/>
            </a:xfrm>
            <a:prstGeom prst="rect">
              <a:avLst/>
            </a:prstGeom>
            <a:ln w="13550" cap="rnd">
              <a:solidFill>
                <a:srgbClr val="333333">
                  <a:alpha val="100000"/>
                </a:srgbClr>
              </a:solidFill>
              <a:prstDash val="solid"/>
              <a:round/>
            </a:ln>
          </p:spPr>
          <p:txBody>
            <a:bodyPr/>
            <a:lstStyle/>
            <a:p/>
          </p:txBody>
        </p:sp>
        <p:sp>
          <p:nvSpPr>
            <p:cNvPr id="52" name="rc51"/>
            <p:cNvSpPr/>
            <p:nvPr/>
          </p:nvSpPr>
          <p:spPr>
            <a:xfrm>
              <a:off x="8213948" y="2153563"/>
              <a:ext cx="3252419" cy="3131794"/>
            </a:xfrm>
            <a:prstGeom prst="rect">
              <a:avLst/>
            </a:prstGeom>
            <a:solidFill>
              <a:srgbClr val="FFFFFF">
                <a:alpha val="100000"/>
              </a:srgbClr>
            </a:solidFill>
          </p:spPr>
          <p:txBody>
            <a:bodyPr/>
            <a:lstStyle/>
            <a:p/>
          </p:txBody>
        </p:sp>
        <p:sp>
          <p:nvSpPr>
            <p:cNvPr id="53" name="pl52"/>
            <p:cNvSpPr/>
            <p:nvPr/>
          </p:nvSpPr>
          <p:spPr>
            <a:xfrm>
              <a:off x="8213948" y="4803543"/>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54" name="pl53"/>
            <p:cNvSpPr/>
            <p:nvPr/>
          </p:nvSpPr>
          <p:spPr>
            <a:xfrm>
              <a:off x="8213948" y="3839914"/>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55" name="pl54"/>
            <p:cNvSpPr/>
            <p:nvPr/>
          </p:nvSpPr>
          <p:spPr>
            <a:xfrm>
              <a:off x="8213948" y="2876285"/>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56" name="pl55"/>
            <p:cNvSpPr/>
            <p:nvPr/>
          </p:nvSpPr>
          <p:spPr>
            <a:xfrm>
              <a:off x="8213948" y="5285358"/>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57" name="pl56"/>
            <p:cNvSpPr/>
            <p:nvPr/>
          </p:nvSpPr>
          <p:spPr>
            <a:xfrm>
              <a:off x="8213948" y="4321729"/>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58" name="pl57"/>
            <p:cNvSpPr/>
            <p:nvPr/>
          </p:nvSpPr>
          <p:spPr>
            <a:xfrm>
              <a:off x="8213948" y="3358100"/>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59" name="pl58"/>
            <p:cNvSpPr/>
            <p:nvPr/>
          </p:nvSpPr>
          <p:spPr>
            <a:xfrm>
              <a:off x="8213948" y="2394471"/>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60" name="rc59"/>
            <p:cNvSpPr/>
            <p:nvPr/>
          </p:nvSpPr>
          <p:spPr>
            <a:xfrm>
              <a:off x="8253937"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1" name="rc60"/>
            <p:cNvSpPr/>
            <p:nvPr/>
          </p:nvSpPr>
          <p:spPr>
            <a:xfrm>
              <a:off x="8253937"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2" name="rc61"/>
            <p:cNvSpPr/>
            <p:nvPr/>
          </p:nvSpPr>
          <p:spPr>
            <a:xfrm>
              <a:off x="8253937"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3" name="rc62"/>
            <p:cNvSpPr/>
            <p:nvPr/>
          </p:nvSpPr>
          <p:spPr>
            <a:xfrm>
              <a:off x="8253937" y="4803543"/>
              <a:ext cx="239932" cy="4818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4" name="rc63"/>
            <p:cNvSpPr/>
            <p:nvPr/>
          </p:nvSpPr>
          <p:spPr>
            <a:xfrm>
              <a:off x="9053712"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5" name="rc64"/>
            <p:cNvSpPr/>
            <p:nvPr/>
          </p:nvSpPr>
          <p:spPr>
            <a:xfrm>
              <a:off x="9053712"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6" name="rc65"/>
            <p:cNvSpPr/>
            <p:nvPr/>
          </p:nvSpPr>
          <p:spPr>
            <a:xfrm>
              <a:off x="9053712"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7" name="rc66"/>
            <p:cNvSpPr/>
            <p:nvPr/>
          </p:nvSpPr>
          <p:spPr>
            <a:xfrm>
              <a:off x="9053712" y="4803543"/>
              <a:ext cx="239932" cy="4818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8" name="rc67"/>
            <p:cNvSpPr/>
            <p:nvPr/>
          </p:nvSpPr>
          <p:spPr>
            <a:xfrm>
              <a:off x="9320304"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9" name="rc68"/>
            <p:cNvSpPr/>
            <p:nvPr/>
          </p:nvSpPr>
          <p:spPr>
            <a:xfrm>
              <a:off x="9320304"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0" name="rc69"/>
            <p:cNvSpPr/>
            <p:nvPr/>
          </p:nvSpPr>
          <p:spPr>
            <a:xfrm>
              <a:off x="9320304"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1" name="rc70"/>
            <p:cNvSpPr/>
            <p:nvPr/>
          </p:nvSpPr>
          <p:spPr>
            <a:xfrm>
              <a:off x="9320304" y="3839914"/>
              <a:ext cx="239932" cy="144544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2" name="rc71"/>
            <p:cNvSpPr/>
            <p:nvPr/>
          </p:nvSpPr>
          <p:spPr>
            <a:xfrm>
              <a:off x="9586895"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3" name="rc72"/>
            <p:cNvSpPr/>
            <p:nvPr/>
          </p:nvSpPr>
          <p:spPr>
            <a:xfrm>
              <a:off x="9586895"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4" name="rc73"/>
            <p:cNvSpPr/>
            <p:nvPr/>
          </p:nvSpPr>
          <p:spPr>
            <a:xfrm>
              <a:off x="9586895"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5" name="rc74"/>
            <p:cNvSpPr/>
            <p:nvPr/>
          </p:nvSpPr>
          <p:spPr>
            <a:xfrm>
              <a:off x="9586895" y="3358100"/>
              <a:ext cx="239932" cy="19272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6" name="rc75"/>
            <p:cNvSpPr/>
            <p:nvPr/>
          </p:nvSpPr>
          <p:spPr>
            <a:xfrm>
              <a:off x="9853487"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7" name="rc76"/>
            <p:cNvSpPr/>
            <p:nvPr/>
          </p:nvSpPr>
          <p:spPr>
            <a:xfrm>
              <a:off x="9853487"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8" name="rc77"/>
            <p:cNvSpPr/>
            <p:nvPr/>
          </p:nvSpPr>
          <p:spPr>
            <a:xfrm>
              <a:off x="9853487"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9" name="rc78"/>
            <p:cNvSpPr/>
            <p:nvPr/>
          </p:nvSpPr>
          <p:spPr>
            <a:xfrm>
              <a:off x="9853487" y="4803543"/>
              <a:ext cx="239932" cy="4818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0" name="rc79"/>
            <p:cNvSpPr/>
            <p:nvPr/>
          </p:nvSpPr>
          <p:spPr>
            <a:xfrm>
              <a:off x="10120079"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1" name="rc80"/>
            <p:cNvSpPr/>
            <p:nvPr/>
          </p:nvSpPr>
          <p:spPr>
            <a:xfrm>
              <a:off x="10120079"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2" name="rc81"/>
            <p:cNvSpPr/>
            <p:nvPr/>
          </p:nvSpPr>
          <p:spPr>
            <a:xfrm>
              <a:off x="10120079"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3" name="rc82"/>
            <p:cNvSpPr/>
            <p:nvPr/>
          </p:nvSpPr>
          <p:spPr>
            <a:xfrm>
              <a:off x="10120079" y="4321729"/>
              <a:ext cx="239932" cy="96362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4" name="rc83"/>
            <p:cNvSpPr/>
            <p:nvPr/>
          </p:nvSpPr>
          <p:spPr>
            <a:xfrm>
              <a:off x="10386671"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5" name="rc84"/>
            <p:cNvSpPr/>
            <p:nvPr/>
          </p:nvSpPr>
          <p:spPr>
            <a:xfrm>
              <a:off x="10386671"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6" name="rc85"/>
            <p:cNvSpPr/>
            <p:nvPr/>
          </p:nvSpPr>
          <p:spPr>
            <a:xfrm>
              <a:off x="10386671"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7" name="rc86"/>
            <p:cNvSpPr/>
            <p:nvPr/>
          </p:nvSpPr>
          <p:spPr>
            <a:xfrm>
              <a:off x="10386671" y="4321729"/>
              <a:ext cx="239932" cy="96362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8" name="rc87"/>
            <p:cNvSpPr/>
            <p:nvPr/>
          </p:nvSpPr>
          <p:spPr>
            <a:xfrm>
              <a:off x="10653263"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9" name="rc88"/>
            <p:cNvSpPr/>
            <p:nvPr/>
          </p:nvSpPr>
          <p:spPr>
            <a:xfrm>
              <a:off x="10653263"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0" name="rc89"/>
            <p:cNvSpPr/>
            <p:nvPr/>
          </p:nvSpPr>
          <p:spPr>
            <a:xfrm>
              <a:off x="10653263"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1" name="rc90"/>
            <p:cNvSpPr/>
            <p:nvPr/>
          </p:nvSpPr>
          <p:spPr>
            <a:xfrm>
              <a:off x="10653263" y="4803543"/>
              <a:ext cx="239932" cy="4818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2" name="pg91"/>
            <p:cNvSpPr/>
            <p:nvPr/>
          </p:nvSpPr>
          <p:spPr>
            <a:xfrm>
              <a:off x="9083901"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93" name="tx92"/>
            <p:cNvSpPr/>
            <p:nvPr/>
          </p:nvSpPr>
          <p:spPr>
            <a:xfrm>
              <a:off x="9208783"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94" name="pg93"/>
            <p:cNvSpPr/>
            <p:nvPr/>
          </p:nvSpPr>
          <p:spPr>
            <a:xfrm>
              <a:off x="9266263"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95" name="tx94"/>
            <p:cNvSpPr/>
            <p:nvPr/>
          </p:nvSpPr>
          <p:spPr>
            <a:xfrm>
              <a:off x="9370332"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96" name="rc95"/>
            <p:cNvSpPr/>
            <p:nvPr/>
          </p:nvSpPr>
          <p:spPr>
            <a:xfrm>
              <a:off x="8213948" y="2153563"/>
              <a:ext cx="3252419" cy="3131794"/>
            </a:xfrm>
            <a:prstGeom prst="rect">
              <a:avLst/>
            </a:prstGeom>
            <a:ln w="13550" cap="rnd">
              <a:solidFill>
                <a:srgbClr val="333333">
                  <a:alpha val="100000"/>
                </a:srgbClr>
              </a:solidFill>
              <a:prstDash val="solid"/>
              <a:round/>
            </a:ln>
          </p:spPr>
          <p:txBody>
            <a:bodyPr/>
            <a:lstStyle/>
            <a:p/>
          </p:txBody>
        </p:sp>
        <p:sp>
          <p:nvSpPr>
            <p:cNvPr id="97" name="rc96"/>
            <p:cNvSpPr/>
            <p:nvPr/>
          </p:nvSpPr>
          <p:spPr>
            <a:xfrm>
              <a:off x="11466368" y="2153563"/>
              <a:ext cx="3252419" cy="3131794"/>
            </a:xfrm>
            <a:prstGeom prst="rect">
              <a:avLst/>
            </a:prstGeom>
            <a:solidFill>
              <a:srgbClr val="FFFFFF">
                <a:alpha val="100000"/>
              </a:srgbClr>
            </a:solidFill>
          </p:spPr>
          <p:txBody>
            <a:bodyPr/>
            <a:lstStyle/>
            <a:p/>
          </p:txBody>
        </p:sp>
        <p:sp>
          <p:nvSpPr>
            <p:cNvPr id="98" name="pl97"/>
            <p:cNvSpPr/>
            <p:nvPr/>
          </p:nvSpPr>
          <p:spPr>
            <a:xfrm>
              <a:off x="11466368" y="4803543"/>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99" name="pl98"/>
            <p:cNvSpPr/>
            <p:nvPr/>
          </p:nvSpPr>
          <p:spPr>
            <a:xfrm>
              <a:off x="11466368" y="3839914"/>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100" name="pl99"/>
            <p:cNvSpPr/>
            <p:nvPr/>
          </p:nvSpPr>
          <p:spPr>
            <a:xfrm>
              <a:off x="11466368" y="2876285"/>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101" name="pl100"/>
            <p:cNvSpPr/>
            <p:nvPr/>
          </p:nvSpPr>
          <p:spPr>
            <a:xfrm>
              <a:off x="11466368" y="5285358"/>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102" name="pl101"/>
            <p:cNvSpPr/>
            <p:nvPr/>
          </p:nvSpPr>
          <p:spPr>
            <a:xfrm>
              <a:off x="11466368" y="4321729"/>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103" name="pl102"/>
            <p:cNvSpPr/>
            <p:nvPr/>
          </p:nvSpPr>
          <p:spPr>
            <a:xfrm>
              <a:off x="11466368" y="3358100"/>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104" name="pl103"/>
            <p:cNvSpPr/>
            <p:nvPr/>
          </p:nvSpPr>
          <p:spPr>
            <a:xfrm>
              <a:off x="11466368" y="2394471"/>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105" name="rc104"/>
            <p:cNvSpPr/>
            <p:nvPr/>
          </p:nvSpPr>
          <p:spPr>
            <a:xfrm>
              <a:off x="12572723"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6" name="rc105"/>
            <p:cNvSpPr/>
            <p:nvPr/>
          </p:nvSpPr>
          <p:spPr>
            <a:xfrm>
              <a:off x="12572723"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7" name="rc106"/>
            <p:cNvSpPr/>
            <p:nvPr/>
          </p:nvSpPr>
          <p:spPr>
            <a:xfrm>
              <a:off x="12572723"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8" name="rc107"/>
            <p:cNvSpPr/>
            <p:nvPr/>
          </p:nvSpPr>
          <p:spPr>
            <a:xfrm>
              <a:off x="12572723" y="4321729"/>
              <a:ext cx="239932" cy="96362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9" name="rc108"/>
            <p:cNvSpPr/>
            <p:nvPr/>
          </p:nvSpPr>
          <p:spPr>
            <a:xfrm>
              <a:off x="12839315"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0" name="rc109"/>
            <p:cNvSpPr/>
            <p:nvPr/>
          </p:nvSpPr>
          <p:spPr>
            <a:xfrm>
              <a:off x="12839315"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1" name="rc110"/>
            <p:cNvSpPr/>
            <p:nvPr/>
          </p:nvSpPr>
          <p:spPr>
            <a:xfrm>
              <a:off x="12839315"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2" name="rc111"/>
            <p:cNvSpPr/>
            <p:nvPr/>
          </p:nvSpPr>
          <p:spPr>
            <a:xfrm>
              <a:off x="12839315" y="2876285"/>
              <a:ext cx="239932" cy="24090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3" name="rc112"/>
            <p:cNvSpPr/>
            <p:nvPr/>
          </p:nvSpPr>
          <p:spPr>
            <a:xfrm>
              <a:off x="13105907"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4" name="rc113"/>
            <p:cNvSpPr/>
            <p:nvPr/>
          </p:nvSpPr>
          <p:spPr>
            <a:xfrm>
              <a:off x="13105907"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5" name="rc114"/>
            <p:cNvSpPr/>
            <p:nvPr/>
          </p:nvSpPr>
          <p:spPr>
            <a:xfrm>
              <a:off x="13105907"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6" name="rc115"/>
            <p:cNvSpPr/>
            <p:nvPr/>
          </p:nvSpPr>
          <p:spPr>
            <a:xfrm>
              <a:off x="13105907" y="2876285"/>
              <a:ext cx="239932" cy="24090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7" name="rc116"/>
            <p:cNvSpPr/>
            <p:nvPr/>
          </p:nvSpPr>
          <p:spPr>
            <a:xfrm>
              <a:off x="13372499"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8" name="rc117"/>
            <p:cNvSpPr/>
            <p:nvPr/>
          </p:nvSpPr>
          <p:spPr>
            <a:xfrm>
              <a:off x="13372499"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9" name="rc118"/>
            <p:cNvSpPr/>
            <p:nvPr/>
          </p:nvSpPr>
          <p:spPr>
            <a:xfrm>
              <a:off x="13372499"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0" name="rc119"/>
            <p:cNvSpPr/>
            <p:nvPr/>
          </p:nvSpPr>
          <p:spPr>
            <a:xfrm>
              <a:off x="13372499" y="4321729"/>
              <a:ext cx="239932" cy="96362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1" name="rc120"/>
            <p:cNvSpPr/>
            <p:nvPr/>
          </p:nvSpPr>
          <p:spPr>
            <a:xfrm>
              <a:off x="14172274"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2" name="rc121"/>
            <p:cNvSpPr/>
            <p:nvPr/>
          </p:nvSpPr>
          <p:spPr>
            <a:xfrm>
              <a:off x="14172274"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3" name="rc122"/>
            <p:cNvSpPr/>
            <p:nvPr/>
          </p:nvSpPr>
          <p:spPr>
            <a:xfrm>
              <a:off x="14172274"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4" name="rc123"/>
            <p:cNvSpPr/>
            <p:nvPr/>
          </p:nvSpPr>
          <p:spPr>
            <a:xfrm>
              <a:off x="14172274" y="4321729"/>
              <a:ext cx="239932" cy="96362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5" name="pg124"/>
            <p:cNvSpPr/>
            <p:nvPr/>
          </p:nvSpPr>
          <p:spPr>
            <a:xfrm>
              <a:off x="12336320"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6" name="tx125"/>
            <p:cNvSpPr/>
            <p:nvPr/>
          </p:nvSpPr>
          <p:spPr>
            <a:xfrm>
              <a:off x="12461203"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127" name="pg126"/>
            <p:cNvSpPr/>
            <p:nvPr/>
          </p:nvSpPr>
          <p:spPr>
            <a:xfrm>
              <a:off x="12518683"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8" name="tx127"/>
            <p:cNvSpPr/>
            <p:nvPr/>
          </p:nvSpPr>
          <p:spPr>
            <a:xfrm>
              <a:off x="12622752"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129" name="rc128"/>
            <p:cNvSpPr/>
            <p:nvPr/>
          </p:nvSpPr>
          <p:spPr>
            <a:xfrm>
              <a:off x="11466368" y="2153563"/>
              <a:ext cx="3252419" cy="3131794"/>
            </a:xfrm>
            <a:prstGeom prst="rect">
              <a:avLst/>
            </a:prstGeom>
            <a:ln w="13550" cap="rnd">
              <a:solidFill>
                <a:srgbClr val="333333">
                  <a:alpha val="100000"/>
                </a:srgbClr>
              </a:solidFill>
              <a:prstDash val="solid"/>
              <a:round/>
            </a:ln>
          </p:spPr>
          <p:txBody>
            <a:bodyPr/>
            <a:lstStyle/>
            <a:p/>
          </p:txBody>
        </p:sp>
        <p:sp>
          <p:nvSpPr>
            <p:cNvPr id="130" name="rc129"/>
            <p:cNvSpPr/>
            <p:nvPr/>
          </p:nvSpPr>
          <p:spPr>
            <a:xfrm>
              <a:off x="14718787" y="2153563"/>
              <a:ext cx="3252419" cy="3131794"/>
            </a:xfrm>
            <a:prstGeom prst="rect">
              <a:avLst/>
            </a:prstGeom>
            <a:solidFill>
              <a:srgbClr val="FFFFFF">
                <a:alpha val="100000"/>
              </a:srgbClr>
            </a:solidFill>
          </p:spPr>
          <p:txBody>
            <a:bodyPr/>
            <a:lstStyle/>
            <a:p/>
          </p:txBody>
        </p:sp>
        <p:sp>
          <p:nvSpPr>
            <p:cNvPr id="131" name="pl130"/>
            <p:cNvSpPr/>
            <p:nvPr/>
          </p:nvSpPr>
          <p:spPr>
            <a:xfrm>
              <a:off x="14718787" y="4803543"/>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132" name="pl131"/>
            <p:cNvSpPr/>
            <p:nvPr/>
          </p:nvSpPr>
          <p:spPr>
            <a:xfrm>
              <a:off x="14718787" y="3839914"/>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133" name="pl132"/>
            <p:cNvSpPr/>
            <p:nvPr/>
          </p:nvSpPr>
          <p:spPr>
            <a:xfrm>
              <a:off x="14718787" y="2876285"/>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134" name="pl133"/>
            <p:cNvSpPr/>
            <p:nvPr/>
          </p:nvSpPr>
          <p:spPr>
            <a:xfrm>
              <a:off x="14718787" y="5285358"/>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135" name="pl134"/>
            <p:cNvSpPr/>
            <p:nvPr/>
          </p:nvSpPr>
          <p:spPr>
            <a:xfrm>
              <a:off x="14718787" y="4321729"/>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136" name="pl135"/>
            <p:cNvSpPr/>
            <p:nvPr/>
          </p:nvSpPr>
          <p:spPr>
            <a:xfrm>
              <a:off x="14718787" y="3358100"/>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137" name="pl136"/>
            <p:cNvSpPr/>
            <p:nvPr/>
          </p:nvSpPr>
          <p:spPr>
            <a:xfrm>
              <a:off x="14718787" y="2394471"/>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138" name="rc137"/>
            <p:cNvSpPr/>
            <p:nvPr/>
          </p:nvSpPr>
          <p:spPr>
            <a:xfrm>
              <a:off x="15025368"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9" name="rc138"/>
            <p:cNvSpPr/>
            <p:nvPr/>
          </p:nvSpPr>
          <p:spPr>
            <a:xfrm>
              <a:off x="15025368"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0" name="rc139"/>
            <p:cNvSpPr/>
            <p:nvPr/>
          </p:nvSpPr>
          <p:spPr>
            <a:xfrm>
              <a:off x="15025368"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1" name="rc140"/>
            <p:cNvSpPr/>
            <p:nvPr/>
          </p:nvSpPr>
          <p:spPr>
            <a:xfrm>
              <a:off x="15025368" y="4321729"/>
              <a:ext cx="239932" cy="96362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2" name="rc141"/>
            <p:cNvSpPr/>
            <p:nvPr/>
          </p:nvSpPr>
          <p:spPr>
            <a:xfrm>
              <a:off x="15825143"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3" name="rc142"/>
            <p:cNvSpPr/>
            <p:nvPr/>
          </p:nvSpPr>
          <p:spPr>
            <a:xfrm>
              <a:off x="15825143"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4" name="rc143"/>
            <p:cNvSpPr/>
            <p:nvPr/>
          </p:nvSpPr>
          <p:spPr>
            <a:xfrm>
              <a:off x="15825143"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5" name="rc144"/>
            <p:cNvSpPr/>
            <p:nvPr/>
          </p:nvSpPr>
          <p:spPr>
            <a:xfrm>
              <a:off x="15825143" y="4803543"/>
              <a:ext cx="239932" cy="4818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6" name="pg145"/>
            <p:cNvSpPr/>
            <p:nvPr/>
          </p:nvSpPr>
          <p:spPr>
            <a:xfrm>
              <a:off x="15588740"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47" name="tx146"/>
            <p:cNvSpPr/>
            <p:nvPr/>
          </p:nvSpPr>
          <p:spPr>
            <a:xfrm>
              <a:off x="15713623"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148" name="pg147"/>
            <p:cNvSpPr/>
            <p:nvPr/>
          </p:nvSpPr>
          <p:spPr>
            <a:xfrm>
              <a:off x="16240928"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49" name="rc148"/>
            <p:cNvSpPr/>
            <p:nvPr/>
          </p:nvSpPr>
          <p:spPr>
            <a:xfrm>
              <a:off x="14718787" y="2153563"/>
              <a:ext cx="3252419" cy="3131794"/>
            </a:xfrm>
            <a:prstGeom prst="rect">
              <a:avLst/>
            </a:prstGeom>
            <a:ln w="13550" cap="rnd">
              <a:solidFill>
                <a:srgbClr val="333333">
                  <a:alpha val="100000"/>
                </a:srgbClr>
              </a:solidFill>
              <a:prstDash val="solid"/>
              <a:round/>
            </a:ln>
          </p:spPr>
          <p:txBody>
            <a:bodyPr/>
            <a:lstStyle/>
            <a:p/>
          </p:txBody>
        </p:sp>
        <p:sp>
          <p:nvSpPr>
            <p:cNvPr id="150" name="tx149"/>
            <p:cNvSpPr/>
            <p:nvPr/>
          </p:nvSpPr>
          <p:spPr>
            <a:xfrm>
              <a:off x="305279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151" name="tx150"/>
            <p:cNvSpPr/>
            <p:nvPr/>
          </p:nvSpPr>
          <p:spPr>
            <a:xfrm>
              <a:off x="63052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152" name="tx151"/>
            <p:cNvSpPr/>
            <p:nvPr/>
          </p:nvSpPr>
          <p:spPr>
            <a:xfrm>
              <a:off x="9557632"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153" name="tx152"/>
            <p:cNvSpPr/>
            <p:nvPr/>
          </p:nvSpPr>
          <p:spPr>
            <a:xfrm>
              <a:off x="12810052"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154" name="tx153"/>
            <p:cNvSpPr/>
            <p:nvPr/>
          </p:nvSpPr>
          <p:spPr>
            <a:xfrm>
              <a:off x="16062472"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155" name="pl154"/>
            <p:cNvSpPr/>
            <p:nvPr/>
          </p:nvSpPr>
          <p:spPr>
            <a:xfrm>
              <a:off x="186906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6" name="pl155"/>
            <p:cNvSpPr/>
            <p:nvPr/>
          </p:nvSpPr>
          <p:spPr>
            <a:xfrm>
              <a:off x="213565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7" name="pl156"/>
            <p:cNvSpPr/>
            <p:nvPr/>
          </p:nvSpPr>
          <p:spPr>
            <a:xfrm>
              <a:off x="24022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8" name="pl157"/>
            <p:cNvSpPr/>
            <p:nvPr/>
          </p:nvSpPr>
          <p:spPr>
            <a:xfrm>
              <a:off x="26688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9" name="pl158"/>
            <p:cNvSpPr/>
            <p:nvPr/>
          </p:nvSpPr>
          <p:spPr>
            <a:xfrm>
              <a:off x="29354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0" name="pl159"/>
            <p:cNvSpPr/>
            <p:nvPr/>
          </p:nvSpPr>
          <p:spPr>
            <a:xfrm>
              <a:off x="320202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1" name="pl160"/>
            <p:cNvSpPr/>
            <p:nvPr/>
          </p:nvSpPr>
          <p:spPr>
            <a:xfrm>
              <a:off x="346861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2" name="pl161"/>
            <p:cNvSpPr/>
            <p:nvPr/>
          </p:nvSpPr>
          <p:spPr>
            <a:xfrm>
              <a:off x="37352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3" name="pl162"/>
            <p:cNvSpPr/>
            <p:nvPr/>
          </p:nvSpPr>
          <p:spPr>
            <a:xfrm>
              <a:off x="40017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4" name="pl163"/>
            <p:cNvSpPr/>
            <p:nvPr/>
          </p:nvSpPr>
          <p:spPr>
            <a:xfrm>
              <a:off x="426838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5" name="pl164"/>
            <p:cNvSpPr/>
            <p:nvPr/>
          </p:nvSpPr>
          <p:spPr>
            <a:xfrm>
              <a:off x="453498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6" name="pl165"/>
            <p:cNvSpPr/>
            <p:nvPr/>
          </p:nvSpPr>
          <p:spPr>
            <a:xfrm>
              <a:off x="48015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7" name="tx166"/>
            <p:cNvSpPr/>
            <p:nvPr/>
          </p:nvSpPr>
          <p:spPr>
            <a:xfrm rot="-5400000">
              <a:off x="178828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68" name="tx167"/>
            <p:cNvSpPr/>
            <p:nvPr/>
          </p:nvSpPr>
          <p:spPr>
            <a:xfrm rot="-5400000">
              <a:off x="204506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69" name="tx168"/>
            <p:cNvSpPr/>
            <p:nvPr/>
          </p:nvSpPr>
          <p:spPr>
            <a:xfrm rot="-5400000">
              <a:off x="23117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70" name="tx169"/>
            <p:cNvSpPr/>
            <p:nvPr/>
          </p:nvSpPr>
          <p:spPr>
            <a:xfrm rot="-5400000">
              <a:off x="257646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71" name="tx170"/>
            <p:cNvSpPr/>
            <p:nvPr/>
          </p:nvSpPr>
          <p:spPr>
            <a:xfrm rot="-5400000">
              <a:off x="281241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72" name="tx171"/>
            <p:cNvSpPr/>
            <p:nvPr/>
          </p:nvSpPr>
          <p:spPr>
            <a:xfrm rot="-5400000">
              <a:off x="312124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73" name="tx172"/>
            <p:cNvSpPr/>
            <p:nvPr/>
          </p:nvSpPr>
          <p:spPr>
            <a:xfrm rot="-5400000">
              <a:off x="341752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74" name="tx173"/>
            <p:cNvSpPr/>
            <p:nvPr/>
          </p:nvSpPr>
          <p:spPr>
            <a:xfrm rot="-5400000">
              <a:off x="3621954"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75" name="tx174"/>
            <p:cNvSpPr/>
            <p:nvPr/>
          </p:nvSpPr>
          <p:spPr>
            <a:xfrm rot="-5400000">
              <a:off x="388850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76" name="tx175"/>
            <p:cNvSpPr/>
            <p:nvPr/>
          </p:nvSpPr>
          <p:spPr>
            <a:xfrm rot="-5400000">
              <a:off x="419151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77" name="tx176"/>
            <p:cNvSpPr/>
            <p:nvPr/>
          </p:nvSpPr>
          <p:spPr>
            <a:xfrm rot="-5400000">
              <a:off x="443948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78" name="tx177"/>
            <p:cNvSpPr/>
            <p:nvPr/>
          </p:nvSpPr>
          <p:spPr>
            <a:xfrm rot="-5400000">
              <a:off x="470607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79" name="pl178"/>
            <p:cNvSpPr/>
            <p:nvPr/>
          </p:nvSpPr>
          <p:spPr>
            <a:xfrm>
              <a:off x="5121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0" name="pl179"/>
            <p:cNvSpPr/>
            <p:nvPr/>
          </p:nvSpPr>
          <p:spPr>
            <a:xfrm>
              <a:off x="538807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1" name="pl180"/>
            <p:cNvSpPr/>
            <p:nvPr/>
          </p:nvSpPr>
          <p:spPr>
            <a:xfrm>
              <a:off x="56546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2" name="pl181"/>
            <p:cNvSpPr/>
            <p:nvPr/>
          </p:nvSpPr>
          <p:spPr>
            <a:xfrm>
              <a:off x="59212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3" name="pl182"/>
            <p:cNvSpPr/>
            <p:nvPr/>
          </p:nvSpPr>
          <p:spPr>
            <a:xfrm>
              <a:off x="61878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4" name="pl183"/>
            <p:cNvSpPr/>
            <p:nvPr/>
          </p:nvSpPr>
          <p:spPr>
            <a:xfrm>
              <a:off x="645444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5" name="pl184"/>
            <p:cNvSpPr/>
            <p:nvPr/>
          </p:nvSpPr>
          <p:spPr>
            <a:xfrm>
              <a:off x="67210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6" name="pl185"/>
            <p:cNvSpPr/>
            <p:nvPr/>
          </p:nvSpPr>
          <p:spPr>
            <a:xfrm>
              <a:off x="698762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7" name="pl186"/>
            <p:cNvSpPr/>
            <p:nvPr/>
          </p:nvSpPr>
          <p:spPr>
            <a:xfrm>
              <a:off x="725421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8" name="pl187"/>
            <p:cNvSpPr/>
            <p:nvPr/>
          </p:nvSpPr>
          <p:spPr>
            <a:xfrm>
              <a:off x="75208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9" name="pl188"/>
            <p:cNvSpPr/>
            <p:nvPr/>
          </p:nvSpPr>
          <p:spPr>
            <a:xfrm>
              <a:off x="778740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0" name="pl189"/>
            <p:cNvSpPr/>
            <p:nvPr/>
          </p:nvSpPr>
          <p:spPr>
            <a:xfrm>
              <a:off x="80539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1" name="tx190"/>
            <p:cNvSpPr/>
            <p:nvPr/>
          </p:nvSpPr>
          <p:spPr>
            <a:xfrm rot="-5400000">
              <a:off x="5040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92" name="tx191"/>
            <p:cNvSpPr/>
            <p:nvPr/>
          </p:nvSpPr>
          <p:spPr>
            <a:xfrm rot="-5400000">
              <a:off x="529748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93" name="tx192"/>
            <p:cNvSpPr/>
            <p:nvPr/>
          </p:nvSpPr>
          <p:spPr>
            <a:xfrm rot="-5400000">
              <a:off x="556416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94" name="tx193"/>
            <p:cNvSpPr/>
            <p:nvPr/>
          </p:nvSpPr>
          <p:spPr>
            <a:xfrm rot="-5400000">
              <a:off x="582888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95" name="tx194"/>
            <p:cNvSpPr/>
            <p:nvPr/>
          </p:nvSpPr>
          <p:spPr>
            <a:xfrm rot="-5400000">
              <a:off x="6064831"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96" name="tx195"/>
            <p:cNvSpPr/>
            <p:nvPr/>
          </p:nvSpPr>
          <p:spPr>
            <a:xfrm rot="-5400000">
              <a:off x="637365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97" name="tx196"/>
            <p:cNvSpPr/>
            <p:nvPr/>
          </p:nvSpPr>
          <p:spPr>
            <a:xfrm rot="-5400000">
              <a:off x="6669942"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98" name="tx197"/>
            <p:cNvSpPr/>
            <p:nvPr/>
          </p:nvSpPr>
          <p:spPr>
            <a:xfrm rot="-5400000">
              <a:off x="6874374"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99" name="tx198"/>
            <p:cNvSpPr/>
            <p:nvPr/>
          </p:nvSpPr>
          <p:spPr>
            <a:xfrm rot="-5400000">
              <a:off x="714092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00" name="tx199"/>
            <p:cNvSpPr/>
            <p:nvPr/>
          </p:nvSpPr>
          <p:spPr>
            <a:xfrm rot="-5400000">
              <a:off x="744393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01" name="tx200"/>
            <p:cNvSpPr/>
            <p:nvPr/>
          </p:nvSpPr>
          <p:spPr>
            <a:xfrm rot="-5400000">
              <a:off x="769190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02" name="tx201"/>
            <p:cNvSpPr/>
            <p:nvPr/>
          </p:nvSpPr>
          <p:spPr>
            <a:xfrm rot="-5400000">
              <a:off x="79584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03" name="pl202"/>
            <p:cNvSpPr/>
            <p:nvPr/>
          </p:nvSpPr>
          <p:spPr>
            <a:xfrm>
              <a:off x="83739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4" name="pl203"/>
            <p:cNvSpPr/>
            <p:nvPr/>
          </p:nvSpPr>
          <p:spPr>
            <a:xfrm>
              <a:off x="86404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5" name="pl204"/>
            <p:cNvSpPr/>
            <p:nvPr/>
          </p:nvSpPr>
          <p:spPr>
            <a:xfrm>
              <a:off x="890708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6" name="pl205"/>
            <p:cNvSpPr/>
            <p:nvPr/>
          </p:nvSpPr>
          <p:spPr>
            <a:xfrm>
              <a:off x="91736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7" name="pl206"/>
            <p:cNvSpPr/>
            <p:nvPr/>
          </p:nvSpPr>
          <p:spPr>
            <a:xfrm>
              <a:off x="9440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8" name="pl207"/>
            <p:cNvSpPr/>
            <p:nvPr/>
          </p:nvSpPr>
          <p:spPr>
            <a:xfrm>
              <a:off x="970686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9" name="pl208"/>
            <p:cNvSpPr/>
            <p:nvPr/>
          </p:nvSpPr>
          <p:spPr>
            <a:xfrm>
              <a:off x="99734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0" name="pl209"/>
            <p:cNvSpPr/>
            <p:nvPr/>
          </p:nvSpPr>
          <p:spPr>
            <a:xfrm>
              <a:off x="1024004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1" name="pl210"/>
            <p:cNvSpPr/>
            <p:nvPr/>
          </p:nvSpPr>
          <p:spPr>
            <a:xfrm>
              <a:off x="105066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2" name="pl211"/>
            <p:cNvSpPr/>
            <p:nvPr/>
          </p:nvSpPr>
          <p:spPr>
            <a:xfrm>
              <a:off x="107732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3" name="pl212"/>
            <p:cNvSpPr/>
            <p:nvPr/>
          </p:nvSpPr>
          <p:spPr>
            <a:xfrm>
              <a:off x="1103982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4" name="pl213"/>
            <p:cNvSpPr/>
            <p:nvPr/>
          </p:nvSpPr>
          <p:spPr>
            <a:xfrm>
              <a:off x="11306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5" name="tx214"/>
            <p:cNvSpPr/>
            <p:nvPr/>
          </p:nvSpPr>
          <p:spPr>
            <a:xfrm rot="-5400000">
              <a:off x="829312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16" name="tx215"/>
            <p:cNvSpPr/>
            <p:nvPr/>
          </p:nvSpPr>
          <p:spPr>
            <a:xfrm rot="-5400000">
              <a:off x="854990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17" name="tx216"/>
            <p:cNvSpPr/>
            <p:nvPr/>
          </p:nvSpPr>
          <p:spPr>
            <a:xfrm rot="-5400000">
              <a:off x="8816580"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18" name="tx217"/>
            <p:cNvSpPr/>
            <p:nvPr/>
          </p:nvSpPr>
          <p:spPr>
            <a:xfrm rot="-5400000">
              <a:off x="908130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19" name="tx218"/>
            <p:cNvSpPr/>
            <p:nvPr/>
          </p:nvSpPr>
          <p:spPr>
            <a:xfrm rot="-5400000">
              <a:off x="9317251"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20" name="tx219"/>
            <p:cNvSpPr/>
            <p:nvPr/>
          </p:nvSpPr>
          <p:spPr>
            <a:xfrm rot="-5400000">
              <a:off x="962607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21" name="tx220"/>
            <p:cNvSpPr/>
            <p:nvPr/>
          </p:nvSpPr>
          <p:spPr>
            <a:xfrm rot="-5400000">
              <a:off x="9922362"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22" name="tx221"/>
            <p:cNvSpPr/>
            <p:nvPr/>
          </p:nvSpPr>
          <p:spPr>
            <a:xfrm rot="-5400000">
              <a:off x="1012679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23" name="tx222"/>
            <p:cNvSpPr/>
            <p:nvPr/>
          </p:nvSpPr>
          <p:spPr>
            <a:xfrm rot="-5400000">
              <a:off x="1039334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24" name="tx223"/>
            <p:cNvSpPr/>
            <p:nvPr/>
          </p:nvSpPr>
          <p:spPr>
            <a:xfrm rot="-5400000">
              <a:off x="106963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25" name="tx224"/>
            <p:cNvSpPr/>
            <p:nvPr/>
          </p:nvSpPr>
          <p:spPr>
            <a:xfrm rot="-5400000">
              <a:off x="1094432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26" name="tx225"/>
            <p:cNvSpPr/>
            <p:nvPr/>
          </p:nvSpPr>
          <p:spPr>
            <a:xfrm rot="-5400000">
              <a:off x="1121091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27" name="pl226"/>
            <p:cNvSpPr/>
            <p:nvPr/>
          </p:nvSpPr>
          <p:spPr>
            <a:xfrm>
              <a:off x="1162632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8" name="pl227"/>
            <p:cNvSpPr/>
            <p:nvPr/>
          </p:nvSpPr>
          <p:spPr>
            <a:xfrm>
              <a:off x="1189291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9" name="pl228"/>
            <p:cNvSpPr/>
            <p:nvPr/>
          </p:nvSpPr>
          <p:spPr>
            <a:xfrm>
              <a:off x="121595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0" name="pl229"/>
            <p:cNvSpPr/>
            <p:nvPr/>
          </p:nvSpPr>
          <p:spPr>
            <a:xfrm>
              <a:off x="12426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1" name="pl230"/>
            <p:cNvSpPr/>
            <p:nvPr/>
          </p:nvSpPr>
          <p:spPr>
            <a:xfrm>
              <a:off x="126926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2" name="pl231"/>
            <p:cNvSpPr/>
            <p:nvPr/>
          </p:nvSpPr>
          <p:spPr>
            <a:xfrm>
              <a:off x="1295928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3" name="pl232"/>
            <p:cNvSpPr/>
            <p:nvPr/>
          </p:nvSpPr>
          <p:spPr>
            <a:xfrm>
              <a:off x="132258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4" name="pl233"/>
            <p:cNvSpPr/>
            <p:nvPr/>
          </p:nvSpPr>
          <p:spPr>
            <a:xfrm>
              <a:off x="1349246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5" name="pl234"/>
            <p:cNvSpPr/>
            <p:nvPr/>
          </p:nvSpPr>
          <p:spPr>
            <a:xfrm>
              <a:off x="137590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6" name="pl235"/>
            <p:cNvSpPr/>
            <p:nvPr/>
          </p:nvSpPr>
          <p:spPr>
            <a:xfrm>
              <a:off x="140256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7" name="pl236"/>
            <p:cNvSpPr/>
            <p:nvPr/>
          </p:nvSpPr>
          <p:spPr>
            <a:xfrm>
              <a:off x="1429224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8" name="pl237"/>
            <p:cNvSpPr/>
            <p:nvPr/>
          </p:nvSpPr>
          <p:spPr>
            <a:xfrm>
              <a:off x="145588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9" name="tx238"/>
            <p:cNvSpPr/>
            <p:nvPr/>
          </p:nvSpPr>
          <p:spPr>
            <a:xfrm rot="-5400000">
              <a:off x="1154554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40" name="tx239"/>
            <p:cNvSpPr/>
            <p:nvPr/>
          </p:nvSpPr>
          <p:spPr>
            <a:xfrm rot="-5400000">
              <a:off x="11802321"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41" name="tx240"/>
            <p:cNvSpPr/>
            <p:nvPr/>
          </p:nvSpPr>
          <p:spPr>
            <a:xfrm rot="-5400000">
              <a:off x="12069000"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42" name="tx241"/>
            <p:cNvSpPr/>
            <p:nvPr/>
          </p:nvSpPr>
          <p:spPr>
            <a:xfrm rot="-5400000">
              <a:off x="1233372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43" name="tx242"/>
            <p:cNvSpPr/>
            <p:nvPr/>
          </p:nvSpPr>
          <p:spPr>
            <a:xfrm rot="-5400000">
              <a:off x="12569671"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44" name="tx243"/>
            <p:cNvSpPr/>
            <p:nvPr/>
          </p:nvSpPr>
          <p:spPr>
            <a:xfrm rot="-5400000">
              <a:off x="1287849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45" name="tx244"/>
            <p:cNvSpPr/>
            <p:nvPr/>
          </p:nvSpPr>
          <p:spPr>
            <a:xfrm rot="-5400000">
              <a:off x="13174782"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46" name="tx245"/>
            <p:cNvSpPr/>
            <p:nvPr/>
          </p:nvSpPr>
          <p:spPr>
            <a:xfrm rot="-5400000">
              <a:off x="1337921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47" name="tx246"/>
            <p:cNvSpPr/>
            <p:nvPr/>
          </p:nvSpPr>
          <p:spPr>
            <a:xfrm rot="-5400000">
              <a:off x="1364576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48" name="tx247"/>
            <p:cNvSpPr/>
            <p:nvPr/>
          </p:nvSpPr>
          <p:spPr>
            <a:xfrm rot="-5400000">
              <a:off x="1394877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49" name="tx248"/>
            <p:cNvSpPr/>
            <p:nvPr/>
          </p:nvSpPr>
          <p:spPr>
            <a:xfrm rot="-5400000">
              <a:off x="14196742"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50" name="tx249"/>
            <p:cNvSpPr/>
            <p:nvPr/>
          </p:nvSpPr>
          <p:spPr>
            <a:xfrm rot="-5400000">
              <a:off x="1446333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51" name="pl250"/>
            <p:cNvSpPr/>
            <p:nvPr/>
          </p:nvSpPr>
          <p:spPr>
            <a:xfrm>
              <a:off x="1487874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2" name="pl251"/>
            <p:cNvSpPr/>
            <p:nvPr/>
          </p:nvSpPr>
          <p:spPr>
            <a:xfrm>
              <a:off x="151453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3" name="pl252"/>
            <p:cNvSpPr/>
            <p:nvPr/>
          </p:nvSpPr>
          <p:spPr>
            <a:xfrm>
              <a:off x="1541192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4" name="pl253"/>
            <p:cNvSpPr/>
            <p:nvPr/>
          </p:nvSpPr>
          <p:spPr>
            <a:xfrm>
              <a:off x="156785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5" name="pl254"/>
            <p:cNvSpPr/>
            <p:nvPr/>
          </p:nvSpPr>
          <p:spPr>
            <a:xfrm>
              <a:off x="159451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6" name="pl255"/>
            <p:cNvSpPr/>
            <p:nvPr/>
          </p:nvSpPr>
          <p:spPr>
            <a:xfrm>
              <a:off x="1621170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7" name="pl256"/>
            <p:cNvSpPr/>
            <p:nvPr/>
          </p:nvSpPr>
          <p:spPr>
            <a:xfrm>
              <a:off x="164782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8" name="pl257"/>
            <p:cNvSpPr/>
            <p:nvPr/>
          </p:nvSpPr>
          <p:spPr>
            <a:xfrm>
              <a:off x="167448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9" name="pl258"/>
            <p:cNvSpPr/>
            <p:nvPr/>
          </p:nvSpPr>
          <p:spPr>
            <a:xfrm>
              <a:off x="170114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0" name="pl259"/>
            <p:cNvSpPr/>
            <p:nvPr/>
          </p:nvSpPr>
          <p:spPr>
            <a:xfrm>
              <a:off x="1727806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1" name="pl260"/>
            <p:cNvSpPr/>
            <p:nvPr/>
          </p:nvSpPr>
          <p:spPr>
            <a:xfrm>
              <a:off x="1754466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2" name="pl261"/>
            <p:cNvSpPr/>
            <p:nvPr/>
          </p:nvSpPr>
          <p:spPr>
            <a:xfrm>
              <a:off x="178112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3" name="tx262"/>
            <p:cNvSpPr/>
            <p:nvPr/>
          </p:nvSpPr>
          <p:spPr>
            <a:xfrm rot="-5400000">
              <a:off x="1479796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64" name="tx263"/>
            <p:cNvSpPr/>
            <p:nvPr/>
          </p:nvSpPr>
          <p:spPr>
            <a:xfrm rot="-5400000">
              <a:off x="15054741"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65" name="tx264"/>
            <p:cNvSpPr/>
            <p:nvPr/>
          </p:nvSpPr>
          <p:spPr>
            <a:xfrm rot="-5400000">
              <a:off x="15321420"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66" name="tx265"/>
            <p:cNvSpPr/>
            <p:nvPr/>
          </p:nvSpPr>
          <p:spPr>
            <a:xfrm rot="-5400000">
              <a:off x="1558614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67" name="tx266"/>
            <p:cNvSpPr/>
            <p:nvPr/>
          </p:nvSpPr>
          <p:spPr>
            <a:xfrm rot="-5400000">
              <a:off x="15822091"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68" name="tx267"/>
            <p:cNvSpPr/>
            <p:nvPr/>
          </p:nvSpPr>
          <p:spPr>
            <a:xfrm rot="-5400000">
              <a:off x="1613091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69" name="tx268"/>
            <p:cNvSpPr/>
            <p:nvPr/>
          </p:nvSpPr>
          <p:spPr>
            <a:xfrm rot="-5400000">
              <a:off x="16427202"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70" name="tx269"/>
            <p:cNvSpPr/>
            <p:nvPr/>
          </p:nvSpPr>
          <p:spPr>
            <a:xfrm rot="-5400000">
              <a:off x="1663163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71" name="tx270"/>
            <p:cNvSpPr/>
            <p:nvPr/>
          </p:nvSpPr>
          <p:spPr>
            <a:xfrm rot="-5400000">
              <a:off x="1689818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72" name="tx271"/>
            <p:cNvSpPr/>
            <p:nvPr/>
          </p:nvSpPr>
          <p:spPr>
            <a:xfrm rot="-5400000">
              <a:off x="17201192"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73" name="tx272"/>
            <p:cNvSpPr/>
            <p:nvPr/>
          </p:nvSpPr>
          <p:spPr>
            <a:xfrm rot="-5400000">
              <a:off x="17449162"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74" name="tx273"/>
            <p:cNvSpPr/>
            <p:nvPr/>
          </p:nvSpPr>
          <p:spPr>
            <a:xfrm rot="-5400000">
              <a:off x="1771575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75" name="tx274"/>
            <p:cNvSpPr/>
            <p:nvPr/>
          </p:nvSpPr>
          <p:spPr>
            <a:xfrm>
              <a:off x="1230614" y="5200079"/>
              <a:ext cx="190648"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276" name="tx275"/>
            <p:cNvSpPr/>
            <p:nvPr/>
          </p:nvSpPr>
          <p:spPr>
            <a:xfrm>
              <a:off x="1230614" y="4239241"/>
              <a:ext cx="190648" cy="16430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2</a:t>
              </a:r>
            </a:p>
          </p:txBody>
        </p:sp>
        <p:sp>
          <p:nvSpPr>
            <p:cNvPr id="277" name="tx276"/>
            <p:cNvSpPr/>
            <p:nvPr/>
          </p:nvSpPr>
          <p:spPr>
            <a:xfrm>
              <a:off x="1230614" y="3276281"/>
              <a:ext cx="190648" cy="16363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4</a:t>
              </a:r>
            </a:p>
          </p:txBody>
        </p:sp>
        <p:sp>
          <p:nvSpPr>
            <p:cNvPr id="278" name="tx277"/>
            <p:cNvSpPr/>
            <p:nvPr/>
          </p:nvSpPr>
          <p:spPr>
            <a:xfrm>
              <a:off x="1230614" y="2309192"/>
              <a:ext cx="190648"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6</a:t>
              </a:r>
            </a:p>
          </p:txBody>
        </p:sp>
        <p:sp>
          <p:nvSpPr>
            <p:cNvPr id="279" name="pl278"/>
            <p:cNvSpPr/>
            <p:nvPr/>
          </p:nvSpPr>
          <p:spPr>
            <a:xfrm>
              <a:off x="167431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80" name="pl279"/>
            <p:cNvSpPr/>
            <p:nvPr/>
          </p:nvSpPr>
          <p:spPr>
            <a:xfrm>
              <a:off x="1674314" y="432172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81" name="pl280"/>
            <p:cNvSpPr/>
            <p:nvPr/>
          </p:nvSpPr>
          <p:spPr>
            <a:xfrm>
              <a:off x="1674314" y="335810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82" name="pl281"/>
            <p:cNvSpPr/>
            <p:nvPr/>
          </p:nvSpPr>
          <p:spPr>
            <a:xfrm>
              <a:off x="1674314" y="239447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83" name="tx282"/>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284" name="rc283"/>
            <p:cNvSpPr/>
            <p:nvPr/>
          </p:nvSpPr>
          <p:spPr>
            <a:xfrm>
              <a:off x="18110385" y="2153563"/>
              <a:ext cx="1753945" cy="1236458"/>
            </a:xfrm>
            <a:prstGeom prst="rect">
              <a:avLst/>
            </a:prstGeom>
            <a:solidFill>
              <a:srgbClr val="FFFFFF">
                <a:alpha val="100000"/>
              </a:srgbClr>
            </a:solidFill>
          </p:spPr>
          <p:txBody>
            <a:bodyPr/>
            <a:lstStyle/>
            <a:p/>
          </p:txBody>
        </p:sp>
        <p:sp>
          <p:nvSpPr>
            <p:cNvPr id="285" name="rc284"/>
            <p:cNvSpPr/>
            <p:nvPr/>
          </p:nvSpPr>
          <p:spPr>
            <a:xfrm>
              <a:off x="18179974" y="2223153"/>
              <a:ext cx="274319" cy="274319"/>
            </a:xfrm>
            <a:prstGeom prst="rect">
              <a:avLst/>
            </a:prstGeom>
            <a:solidFill>
              <a:srgbClr val="FFFFFF">
                <a:alpha val="100000"/>
              </a:srgbClr>
            </a:solidFill>
          </p:spPr>
          <p:txBody>
            <a:bodyPr/>
            <a:lstStyle/>
            <a:p/>
          </p:txBody>
        </p:sp>
        <p:sp>
          <p:nvSpPr>
            <p:cNvPr id="286" name="rc285"/>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7" name="rc286"/>
            <p:cNvSpPr/>
            <p:nvPr/>
          </p:nvSpPr>
          <p:spPr>
            <a:xfrm>
              <a:off x="18179974" y="2497473"/>
              <a:ext cx="274319" cy="274319"/>
            </a:xfrm>
            <a:prstGeom prst="rect">
              <a:avLst/>
            </a:prstGeom>
            <a:solidFill>
              <a:srgbClr val="FFFFFF">
                <a:alpha val="100000"/>
              </a:srgbClr>
            </a:solidFill>
          </p:spPr>
          <p:txBody>
            <a:bodyPr/>
            <a:lstStyle/>
            <a:p/>
          </p:txBody>
        </p:sp>
        <p:sp>
          <p:nvSpPr>
            <p:cNvPr id="288" name="rc287"/>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9" name="rc288"/>
            <p:cNvSpPr/>
            <p:nvPr/>
          </p:nvSpPr>
          <p:spPr>
            <a:xfrm>
              <a:off x="18179974" y="2771793"/>
              <a:ext cx="274319" cy="274319"/>
            </a:xfrm>
            <a:prstGeom prst="rect">
              <a:avLst/>
            </a:prstGeom>
            <a:solidFill>
              <a:srgbClr val="FFFFFF">
                <a:alpha val="100000"/>
              </a:srgbClr>
            </a:solidFill>
          </p:spPr>
          <p:txBody>
            <a:bodyPr/>
            <a:lstStyle/>
            <a:p/>
          </p:txBody>
        </p:sp>
        <p:sp>
          <p:nvSpPr>
            <p:cNvPr id="290" name="rc289"/>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1" name="rc290"/>
            <p:cNvSpPr/>
            <p:nvPr/>
          </p:nvSpPr>
          <p:spPr>
            <a:xfrm>
              <a:off x="18179974" y="3046113"/>
              <a:ext cx="274319" cy="274319"/>
            </a:xfrm>
            <a:prstGeom prst="rect">
              <a:avLst/>
            </a:prstGeom>
            <a:solidFill>
              <a:srgbClr val="FFFFFF">
                <a:alpha val="100000"/>
              </a:srgbClr>
            </a:solidFill>
          </p:spPr>
          <p:txBody>
            <a:bodyPr/>
            <a:lstStyle/>
            <a:p/>
          </p:txBody>
        </p:sp>
        <p:sp>
          <p:nvSpPr>
            <p:cNvPr id="292" name="rc291"/>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3" name="tx292"/>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294" name="tx293"/>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295" name="tx294"/>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296" name="tx295"/>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sp xmlns:a="http://schemas.openxmlformats.org/drawingml/2006/main" xmlns:r="http://schemas.openxmlformats.org/officeDocument/2006/relationships" xmlns:p="http://schemas.openxmlformats.org/presentationml/2006/main">
        <p:nvSpPr>
          <p:cNvPr id="297" name=""/>
          <p:cNvSpPr>
            <a:spLocks noGrp="1"/>
          </p:cNvSpPr>
          <p:nvPr>
            <p:ph/>
          </p:nvPr>
        </p:nvSpPr>
        <p:spPr>
          <a:xfrm>
            <a:off x="7772400" y="7772400"/>
            <a:ext cx="54864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age distribution data available
for the past 12 months</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298" name=""/>
          <p:cNvGrpSpPr/>
          <p:nvPr/>
        </p:nvGrpSpPr>
        <p:grpSpPr>
          <a:xfrm>
            <a:off x="12527280" y="6217920"/>
            <a:ext cx="5486400" cy="4297680"/>
            <a:chOff x="12527280" y="6217920"/>
            <a:chExt cx="5486400" cy="4297680"/>
          </a:xfrm>
        </p:grpSpPr>
        <p:sp>
          <p:nvSpPr>
            <p:cNvPr id="299"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300"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301"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302"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03"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04"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05"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06"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07"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08"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09"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10"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11"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12"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13" name="pl17"/>
            <p:cNvSpPr/>
            <p:nvPr/>
          </p:nvSpPr>
          <p:spPr>
            <a:xfrm>
              <a:off x="13329440" y="6663670"/>
              <a:ext cx="4502097" cy="742617"/>
            </a:xfrm>
            <a:custGeom>
              <a:avLst/>
              <a:pathLst>
                <a:path w="4502097" h="742617">
                  <a:moveTo>
                    <a:pt x="0" y="179252"/>
                  </a:moveTo>
                  <a:lnTo>
                    <a:pt x="187587" y="0"/>
                  </a:lnTo>
                  <a:lnTo>
                    <a:pt x="375174" y="76822"/>
                  </a:lnTo>
                  <a:lnTo>
                    <a:pt x="562762" y="0"/>
                  </a:lnTo>
                  <a:lnTo>
                    <a:pt x="750349" y="640187"/>
                  </a:lnTo>
                  <a:lnTo>
                    <a:pt x="937937" y="0"/>
                  </a:lnTo>
                  <a:lnTo>
                    <a:pt x="1125524" y="25607"/>
                  </a:lnTo>
                  <a:lnTo>
                    <a:pt x="1313111" y="25607"/>
                  </a:lnTo>
                  <a:lnTo>
                    <a:pt x="1500699" y="0"/>
                  </a:lnTo>
                  <a:lnTo>
                    <a:pt x="1688286" y="25607"/>
                  </a:lnTo>
                  <a:lnTo>
                    <a:pt x="1875874" y="102429"/>
                  </a:lnTo>
                  <a:lnTo>
                    <a:pt x="2063461" y="102429"/>
                  </a:lnTo>
                  <a:lnTo>
                    <a:pt x="2251048" y="128037"/>
                  </a:lnTo>
                  <a:lnTo>
                    <a:pt x="2438636" y="128037"/>
                  </a:lnTo>
                  <a:lnTo>
                    <a:pt x="2626223" y="128037"/>
                  </a:lnTo>
                  <a:lnTo>
                    <a:pt x="2813811" y="0"/>
                  </a:lnTo>
                  <a:lnTo>
                    <a:pt x="3001398" y="102429"/>
                  </a:lnTo>
                  <a:lnTo>
                    <a:pt x="3188985" y="358504"/>
                  </a:lnTo>
                  <a:lnTo>
                    <a:pt x="3376573" y="384112"/>
                  </a:lnTo>
                  <a:lnTo>
                    <a:pt x="3564160" y="128037"/>
                  </a:lnTo>
                  <a:lnTo>
                    <a:pt x="3751748" y="409719"/>
                  </a:lnTo>
                  <a:lnTo>
                    <a:pt x="3939335" y="742617"/>
                  </a:lnTo>
                  <a:lnTo>
                    <a:pt x="4126923" y="588972"/>
                  </a:lnTo>
                  <a:lnTo>
                    <a:pt x="4314510" y="435327"/>
                  </a:lnTo>
                  <a:lnTo>
                    <a:pt x="4502097" y="409719"/>
                  </a:lnTo>
                </a:path>
              </a:pathLst>
            </a:custGeom>
            <a:ln w="32521" cap="flat">
              <a:solidFill>
                <a:srgbClr val="5EB0E8">
                  <a:alpha val="100000"/>
                </a:srgbClr>
              </a:solidFill>
              <a:prstDash val="solid"/>
              <a:round/>
            </a:ln>
          </p:spPr>
          <p:txBody>
            <a:bodyPr/>
            <a:lstStyle/>
            <a:p/>
          </p:txBody>
        </p:sp>
        <p:sp>
          <p:nvSpPr>
            <p:cNvPr id="314" name="pl18"/>
            <p:cNvSpPr/>
            <p:nvPr/>
          </p:nvSpPr>
          <p:spPr>
            <a:xfrm>
              <a:off x="13704615" y="6842922"/>
              <a:ext cx="4126923" cy="947477"/>
            </a:xfrm>
            <a:custGeom>
              <a:avLst/>
              <a:pathLst>
                <a:path w="4126923" h="947477">
                  <a:moveTo>
                    <a:pt x="0" y="460934"/>
                  </a:moveTo>
                  <a:lnTo>
                    <a:pt x="187587" y="614579"/>
                  </a:lnTo>
                  <a:lnTo>
                    <a:pt x="375174" y="793832"/>
                  </a:lnTo>
                  <a:lnTo>
                    <a:pt x="562762" y="281682"/>
                  </a:lnTo>
                  <a:lnTo>
                    <a:pt x="750349" y="128037"/>
                  </a:lnTo>
                  <a:lnTo>
                    <a:pt x="937937" y="153644"/>
                  </a:lnTo>
                  <a:lnTo>
                    <a:pt x="1125524" y="153644"/>
                  </a:lnTo>
                  <a:lnTo>
                    <a:pt x="1313111" y="358504"/>
                  </a:lnTo>
                  <a:lnTo>
                    <a:pt x="1500699" y="153644"/>
                  </a:lnTo>
                  <a:lnTo>
                    <a:pt x="1688286" y="179252"/>
                  </a:lnTo>
                  <a:lnTo>
                    <a:pt x="1875874" y="435327"/>
                  </a:lnTo>
                  <a:lnTo>
                    <a:pt x="2063461" y="179252"/>
                  </a:lnTo>
                  <a:lnTo>
                    <a:pt x="2251048" y="0"/>
                  </a:lnTo>
                  <a:lnTo>
                    <a:pt x="2438636" y="76822"/>
                  </a:lnTo>
                  <a:lnTo>
                    <a:pt x="2626223" y="179252"/>
                  </a:lnTo>
                  <a:lnTo>
                    <a:pt x="2813811" y="332897"/>
                  </a:lnTo>
                  <a:lnTo>
                    <a:pt x="3001398" y="460934"/>
                  </a:lnTo>
                  <a:lnTo>
                    <a:pt x="3188985" y="256074"/>
                  </a:lnTo>
                  <a:lnTo>
                    <a:pt x="3376573" y="332897"/>
                  </a:lnTo>
                  <a:lnTo>
                    <a:pt x="3564160" y="947477"/>
                  </a:lnTo>
                  <a:lnTo>
                    <a:pt x="3751748" y="614579"/>
                  </a:lnTo>
                  <a:lnTo>
                    <a:pt x="3939335" y="204859"/>
                  </a:lnTo>
                  <a:lnTo>
                    <a:pt x="4126923" y="640187"/>
                  </a:lnTo>
                </a:path>
              </a:pathLst>
            </a:custGeom>
            <a:ln w="32521" cap="flat">
              <a:solidFill>
                <a:srgbClr val="00A173">
                  <a:alpha val="100000"/>
                </a:srgbClr>
              </a:solidFill>
              <a:prstDash val="solid"/>
              <a:round/>
            </a:ln>
          </p:spPr>
          <p:txBody>
            <a:bodyPr/>
            <a:lstStyle/>
            <a:p/>
          </p:txBody>
        </p:sp>
        <p:sp>
          <p:nvSpPr>
            <p:cNvPr id="315"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316"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317"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318"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319"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320"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321"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22"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23"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24"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25"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26"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27"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3"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4"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5"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7"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8"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9"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0"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353"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354"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355"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356"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357"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358"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359"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360"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361"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362"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363"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364"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365"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366"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367"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368"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369"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370"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371"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372"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373"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374"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375"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376"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377"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378" name="rc82"/>
            <p:cNvSpPr/>
            <p:nvPr/>
          </p:nvSpPr>
          <p:spPr>
            <a:xfrm>
              <a:off x="14005791" y="9941072"/>
              <a:ext cx="3149396" cy="504938"/>
            </a:xfrm>
            <a:prstGeom prst="rect">
              <a:avLst/>
            </a:prstGeom>
            <a:solidFill>
              <a:srgbClr val="FFFFFF">
                <a:alpha val="100000"/>
              </a:srgbClr>
            </a:solidFill>
          </p:spPr>
          <p:txBody>
            <a:bodyPr/>
            <a:lstStyle/>
            <a:p/>
          </p:txBody>
        </p:sp>
        <p:sp>
          <p:nvSpPr>
            <p:cNvPr id="379"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380"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381"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382"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383"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384"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385"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386"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387"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Coverage data from WHO/UNICEF Estimates of National Immunization Coverage (WUENIC)</a:t>
            </a:r>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Guatemala</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399"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2090518" y="2153563"/>
              <a:ext cx="3176137" cy="3131794"/>
            </a:xfrm>
            <a:prstGeom prst="rect">
              <a:avLst/>
            </a:prstGeom>
            <a:solidFill>
              <a:srgbClr val="FFFFFF">
                <a:alpha val="100000"/>
              </a:srgbClr>
            </a:solidFill>
          </p:spPr>
          <p:txBody>
            <a:bodyPr/>
            <a:lstStyle/>
            <a:p/>
          </p:txBody>
        </p:sp>
        <p:sp>
          <p:nvSpPr>
            <p:cNvPr id="7" name="pl6"/>
            <p:cNvSpPr/>
            <p:nvPr/>
          </p:nvSpPr>
          <p:spPr>
            <a:xfrm>
              <a:off x="2090518" y="493662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8" name="pl7"/>
            <p:cNvSpPr/>
            <p:nvPr/>
          </p:nvSpPr>
          <p:spPr>
            <a:xfrm>
              <a:off x="2090518" y="4239148"/>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9" name="pl8"/>
            <p:cNvSpPr/>
            <p:nvPr/>
          </p:nvSpPr>
          <p:spPr>
            <a:xfrm>
              <a:off x="2090518" y="3541675"/>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0" name="pl9"/>
            <p:cNvSpPr/>
            <p:nvPr/>
          </p:nvSpPr>
          <p:spPr>
            <a:xfrm>
              <a:off x="2090518" y="284420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1" name="pl10"/>
            <p:cNvSpPr/>
            <p:nvPr/>
          </p:nvSpPr>
          <p:spPr>
            <a:xfrm>
              <a:off x="2090518"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2" name="pl11"/>
            <p:cNvSpPr/>
            <p:nvPr/>
          </p:nvSpPr>
          <p:spPr>
            <a:xfrm>
              <a:off x="2090518" y="4587885"/>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 name="pl12"/>
            <p:cNvSpPr/>
            <p:nvPr/>
          </p:nvSpPr>
          <p:spPr>
            <a:xfrm>
              <a:off x="2090518" y="3890411"/>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 name="pl13"/>
            <p:cNvSpPr/>
            <p:nvPr/>
          </p:nvSpPr>
          <p:spPr>
            <a:xfrm>
              <a:off x="2090518" y="319293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5" name="pl14"/>
            <p:cNvSpPr/>
            <p:nvPr/>
          </p:nvSpPr>
          <p:spPr>
            <a:xfrm>
              <a:off x="2090518" y="2495465"/>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6" name="rc15"/>
            <p:cNvSpPr/>
            <p:nvPr/>
          </p:nvSpPr>
          <p:spPr>
            <a:xfrm>
              <a:off x="2129569"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 name="rc16"/>
            <p:cNvSpPr/>
            <p:nvPr/>
          </p:nvSpPr>
          <p:spPr>
            <a:xfrm>
              <a:off x="2129569"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 name="rc17"/>
            <p:cNvSpPr/>
            <p:nvPr/>
          </p:nvSpPr>
          <p:spPr>
            <a:xfrm>
              <a:off x="2129569"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 name="rc18"/>
            <p:cNvSpPr/>
            <p:nvPr/>
          </p:nvSpPr>
          <p:spPr>
            <a:xfrm>
              <a:off x="2129569" y="5281870"/>
              <a:ext cx="234305" cy="348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 name="rc19"/>
            <p:cNvSpPr/>
            <p:nvPr/>
          </p:nvSpPr>
          <p:spPr>
            <a:xfrm>
              <a:off x="2389908"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 name="rc20"/>
            <p:cNvSpPr/>
            <p:nvPr/>
          </p:nvSpPr>
          <p:spPr>
            <a:xfrm>
              <a:off x="2389908"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 name="rc21"/>
            <p:cNvSpPr/>
            <p:nvPr/>
          </p:nvSpPr>
          <p:spPr>
            <a:xfrm>
              <a:off x="2389908"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 name="rc22"/>
            <p:cNvSpPr/>
            <p:nvPr/>
          </p:nvSpPr>
          <p:spPr>
            <a:xfrm>
              <a:off x="2389908" y="5282568"/>
              <a:ext cx="234305" cy="27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 name="rc23"/>
            <p:cNvSpPr/>
            <p:nvPr/>
          </p:nvSpPr>
          <p:spPr>
            <a:xfrm>
              <a:off x="2650247"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 name="rc24"/>
            <p:cNvSpPr/>
            <p:nvPr/>
          </p:nvSpPr>
          <p:spPr>
            <a:xfrm>
              <a:off x="2650247"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 name="rc25"/>
            <p:cNvSpPr/>
            <p:nvPr/>
          </p:nvSpPr>
          <p:spPr>
            <a:xfrm>
              <a:off x="2650247"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 name="rc26"/>
            <p:cNvSpPr/>
            <p:nvPr/>
          </p:nvSpPr>
          <p:spPr>
            <a:xfrm>
              <a:off x="2650247" y="5274198"/>
              <a:ext cx="234305" cy="1115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 name="rc27"/>
            <p:cNvSpPr/>
            <p:nvPr/>
          </p:nvSpPr>
          <p:spPr>
            <a:xfrm>
              <a:off x="2910586"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 name="rc28"/>
            <p:cNvSpPr/>
            <p:nvPr/>
          </p:nvSpPr>
          <p:spPr>
            <a:xfrm>
              <a:off x="2910586"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0" name="rc29"/>
            <p:cNvSpPr/>
            <p:nvPr/>
          </p:nvSpPr>
          <p:spPr>
            <a:xfrm>
              <a:off x="2910586"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1" name="rc30"/>
            <p:cNvSpPr/>
            <p:nvPr/>
          </p:nvSpPr>
          <p:spPr>
            <a:xfrm>
              <a:off x="2910586" y="5283265"/>
              <a:ext cx="234305" cy="209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2" name="rc31"/>
            <p:cNvSpPr/>
            <p:nvPr/>
          </p:nvSpPr>
          <p:spPr>
            <a:xfrm>
              <a:off x="3170925"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3" name="rc32"/>
            <p:cNvSpPr/>
            <p:nvPr/>
          </p:nvSpPr>
          <p:spPr>
            <a:xfrm>
              <a:off x="3170925"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4" name="rc33"/>
            <p:cNvSpPr/>
            <p:nvPr/>
          </p:nvSpPr>
          <p:spPr>
            <a:xfrm>
              <a:off x="3170925"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5" name="rc34"/>
            <p:cNvSpPr/>
            <p:nvPr/>
          </p:nvSpPr>
          <p:spPr>
            <a:xfrm>
              <a:off x="3170925" y="5265828"/>
              <a:ext cx="234305" cy="1952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6" name="rc35"/>
            <p:cNvSpPr/>
            <p:nvPr/>
          </p:nvSpPr>
          <p:spPr>
            <a:xfrm>
              <a:off x="3431264"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7" name="rc36"/>
            <p:cNvSpPr/>
            <p:nvPr/>
          </p:nvSpPr>
          <p:spPr>
            <a:xfrm>
              <a:off x="3431264"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8" name="rc37"/>
            <p:cNvSpPr/>
            <p:nvPr/>
          </p:nvSpPr>
          <p:spPr>
            <a:xfrm>
              <a:off x="3431264"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9" name="rc38"/>
            <p:cNvSpPr/>
            <p:nvPr/>
          </p:nvSpPr>
          <p:spPr>
            <a:xfrm>
              <a:off x="3431264" y="5268618"/>
              <a:ext cx="234305" cy="167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0" name="rc39"/>
            <p:cNvSpPr/>
            <p:nvPr/>
          </p:nvSpPr>
          <p:spPr>
            <a:xfrm>
              <a:off x="3691604"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1" name="rc40"/>
            <p:cNvSpPr/>
            <p:nvPr/>
          </p:nvSpPr>
          <p:spPr>
            <a:xfrm>
              <a:off x="3691604"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 name="rc41"/>
            <p:cNvSpPr/>
            <p:nvPr/>
          </p:nvSpPr>
          <p:spPr>
            <a:xfrm>
              <a:off x="3691604"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3" name="rc42"/>
            <p:cNvSpPr/>
            <p:nvPr/>
          </p:nvSpPr>
          <p:spPr>
            <a:xfrm>
              <a:off x="3691604" y="5272803"/>
              <a:ext cx="234305" cy="125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4" name="rc43"/>
            <p:cNvSpPr/>
            <p:nvPr/>
          </p:nvSpPr>
          <p:spPr>
            <a:xfrm>
              <a:off x="3951943"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5" name="rc44"/>
            <p:cNvSpPr/>
            <p:nvPr/>
          </p:nvSpPr>
          <p:spPr>
            <a:xfrm>
              <a:off x="3951943"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 name="rc45"/>
            <p:cNvSpPr/>
            <p:nvPr/>
          </p:nvSpPr>
          <p:spPr>
            <a:xfrm>
              <a:off x="3951943"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7" name="rc46"/>
            <p:cNvSpPr/>
            <p:nvPr/>
          </p:nvSpPr>
          <p:spPr>
            <a:xfrm>
              <a:off x="3951943" y="5271408"/>
              <a:ext cx="234305" cy="139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8" name="rc47"/>
            <p:cNvSpPr/>
            <p:nvPr/>
          </p:nvSpPr>
          <p:spPr>
            <a:xfrm>
              <a:off x="4212282"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9" name="rc48"/>
            <p:cNvSpPr/>
            <p:nvPr/>
          </p:nvSpPr>
          <p:spPr>
            <a:xfrm>
              <a:off x="4212282"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0" name="rc49"/>
            <p:cNvSpPr/>
            <p:nvPr/>
          </p:nvSpPr>
          <p:spPr>
            <a:xfrm>
              <a:off x="4212282"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1" name="rc50"/>
            <p:cNvSpPr/>
            <p:nvPr/>
          </p:nvSpPr>
          <p:spPr>
            <a:xfrm>
              <a:off x="4212282" y="5272803"/>
              <a:ext cx="234305" cy="125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2" name="rc51"/>
            <p:cNvSpPr/>
            <p:nvPr/>
          </p:nvSpPr>
          <p:spPr>
            <a:xfrm>
              <a:off x="4472621"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3" name="rc52"/>
            <p:cNvSpPr/>
            <p:nvPr/>
          </p:nvSpPr>
          <p:spPr>
            <a:xfrm>
              <a:off x="4472621"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4" name="rc53"/>
            <p:cNvSpPr/>
            <p:nvPr/>
          </p:nvSpPr>
          <p:spPr>
            <a:xfrm>
              <a:off x="4472621"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5" name="rc54"/>
            <p:cNvSpPr/>
            <p:nvPr/>
          </p:nvSpPr>
          <p:spPr>
            <a:xfrm>
              <a:off x="4472621" y="5270711"/>
              <a:ext cx="234305" cy="1464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6" name="rc55"/>
            <p:cNvSpPr/>
            <p:nvPr/>
          </p:nvSpPr>
          <p:spPr>
            <a:xfrm>
              <a:off x="4732960"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7" name="rc56"/>
            <p:cNvSpPr/>
            <p:nvPr/>
          </p:nvSpPr>
          <p:spPr>
            <a:xfrm>
              <a:off x="4732960"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8" name="rc57"/>
            <p:cNvSpPr/>
            <p:nvPr/>
          </p:nvSpPr>
          <p:spPr>
            <a:xfrm>
              <a:off x="4732960"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9" name="rc58"/>
            <p:cNvSpPr/>
            <p:nvPr/>
          </p:nvSpPr>
          <p:spPr>
            <a:xfrm>
              <a:off x="4732960" y="5280475"/>
              <a:ext cx="234305" cy="488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0" name="pg59"/>
            <p:cNvSpPr/>
            <p:nvPr/>
          </p:nvSpPr>
          <p:spPr>
            <a:xfrm>
              <a:off x="2825951" y="2153563"/>
              <a:ext cx="1705271" cy="373922"/>
            </a:xfrm>
            <a:custGeom>
              <a:avLst/>
              <a:pathLst>
                <a:path w="1705271" h="373922">
                  <a:moveTo>
                    <a:pt x="31220" y="373922"/>
                  </a:moveTo>
                  <a:lnTo>
                    <a:pt x="1674050" y="373922"/>
                  </a:lnTo>
                  <a:lnTo>
                    <a:pt x="1672793" y="373897"/>
                  </a:lnTo>
                  <a:lnTo>
                    <a:pt x="1677814" y="373695"/>
                  </a:lnTo>
                  <a:lnTo>
                    <a:pt x="1682737" y="372690"/>
                  </a:lnTo>
                  <a:lnTo>
                    <a:pt x="1687435" y="370908"/>
                  </a:lnTo>
                  <a:lnTo>
                    <a:pt x="1691786" y="368396"/>
                  </a:lnTo>
                  <a:lnTo>
                    <a:pt x="1695678" y="365218"/>
                  </a:lnTo>
                  <a:lnTo>
                    <a:pt x="1699010" y="361457"/>
                  </a:lnTo>
                  <a:lnTo>
                    <a:pt x="1701695" y="357211"/>
                  </a:lnTo>
                  <a:lnTo>
                    <a:pt x="1703664" y="352588"/>
                  </a:lnTo>
                  <a:lnTo>
                    <a:pt x="1704867" y="347710"/>
                  </a:lnTo>
                  <a:lnTo>
                    <a:pt x="1705271" y="342702"/>
                  </a:lnTo>
                  <a:lnTo>
                    <a:pt x="1705271" y="31220"/>
                  </a:lnTo>
                  <a:lnTo>
                    <a:pt x="1704867" y="26212"/>
                  </a:lnTo>
                  <a:lnTo>
                    <a:pt x="1703664" y="21334"/>
                  </a:lnTo>
                  <a:lnTo>
                    <a:pt x="1701695" y="16711"/>
                  </a:lnTo>
                  <a:lnTo>
                    <a:pt x="1699010" y="12465"/>
                  </a:lnTo>
                  <a:lnTo>
                    <a:pt x="1695678" y="8704"/>
                  </a:lnTo>
                  <a:lnTo>
                    <a:pt x="1691786" y="5526"/>
                  </a:lnTo>
                  <a:lnTo>
                    <a:pt x="1687435" y="3014"/>
                  </a:lnTo>
                  <a:lnTo>
                    <a:pt x="1682737" y="1232"/>
                  </a:lnTo>
                  <a:lnTo>
                    <a:pt x="1677814" y="227"/>
                  </a:lnTo>
                  <a:lnTo>
                    <a:pt x="167405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1" name="tx60"/>
            <p:cNvSpPr/>
            <p:nvPr/>
          </p:nvSpPr>
          <p:spPr>
            <a:xfrm>
              <a:off x="2950833" y="2239827"/>
              <a:ext cx="1455506"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62" name="pg61"/>
            <p:cNvSpPr/>
            <p:nvPr/>
          </p:nvSpPr>
          <p:spPr>
            <a:xfrm>
              <a:off x="3104692"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3" name="tx62"/>
            <p:cNvSpPr/>
            <p:nvPr/>
          </p:nvSpPr>
          <p:spPr>
            <a:xfrm>
              <a:off x="3208761"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64" name="rc63"/>
            <p:cNvSpPr/>
            <p:nvPr/>
          </p:nvSpPr>
          <p:spPr>
            <a:xfrm>
              <a:off x="2090518" y="2153563"/>
              <a:ext cx="3176137" cy="3131794"/>
            </a:xfrm>
            <a:prstGeom prst="rect">
              <a:avLst/>
            </a:prstGeom>
            <a:ln w="13550" cap="rnd">
              <a:solidFill>
                <a:srgbClr val="333333">
                  <a:alpha val="100000"/>
                </a:srgbClr>
              </a:solidFill>
              <a:prstDash val="solid"/>
              <a:round/>
            </a:ln>
          </p:spPr>
          <p:txBody>
            <a:bodyPr/>
            <a:lstStyle/>
            <a:p/>
          </p:txBody>
        </p:sp>
        <p:sp>
          <p:nvSpPr>
            <p:cNvPr id="65" name="rc64"/>
            <p:cNvSpPr/>
            <p:nvPr/>
          </p:nvSpPr>
          <p:spPr>
            <a:xfrm>
              <a:off x="5266656" y="2153563"/>
              <a:ext cx="3176137" cy="3131794"/>
            </a:xfrm>
            <a:prstGeom prst="rect">
              <a:avLst/>
            </a:prstGeom>
            <a:solidFill>
              <a:srgbClr val="FFFFFF">
                <a:alpha val="100000"/>
              </a:srgbClr>
            </a:solidFill>
          </p:spPr>
          <p:txBody>
            <a:bodyPr/>
            <a:lstStyle/>
            <a:p/>
          </p:txBody>
        </p:sp>
        <p:sp>
          <p:nvSpPr>
            <p:cNvPr id="66" name="pl65"/>
            <p:cNvSpPr/>
            <p:nvPr/>
          </p:nvSpPr>
          <p:spPr>
            <a:xfrm>
              <a:off x="5266656" y="493662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67" name="pl66"/>
            <p:cNvSpPr/>
            <p:nvPr/>
          </p:nvSpPr>
          <p:spPr>
            <a:xfrm>
              <a:off x="5266656" y="4239148"/>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68" name="pl67"/>
            <p:cNvSpPr/>
            <p:nvPr/>
          </p:nvSpPr>
          <p:spPr>
            <a:xfrm>
              <a:off x="5266656" y="3541675"/>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69" name="pl68"/>
            <p:cNvSpPr/>
            <p:nvPr/>
          </p:nvSpPr>
          <p:spPr>
            <a:xfrm>
              <a:off x="5266656" y="284420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0" name="pl69"/>
            <p:cNvSpPr/>
            <p:nvPr/>
          </p:nvSpPr>
          <p:spPr>
            <a:xfrm>
              <a:off x="5266656"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1" name="pl70"/>
            <p:cNvSpPr/>
            <p:nvPr/>
          </p:nvSpPr>
          <p:spPr>
            <a:xfrm>
              <a:off x="5266656" y="4587885"/>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2" name="pl71"/>
            <p:cNvSpPr/>
            <p:nvPr/>
          </p:nvSpPr>
          <p:spPr>
            <a:xfrm>
              <a:off x="5266656" y="3890411"/>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3" name="pl72"/>
            <p:cNvSpPr/>
            <p:nvPr/>
          </p:nvSpPr>
          <p:spPr>
            <a:xfrm>
              <a:off x="5266656" y="319293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4" name="pl73"/>
            <p:cNvSpPr/>
            <p:nvPr/>
          </p:nvSpPr>
          <p:spPr>
            <a:xfrm>
              <a:off x="5266656" y="2495465"/>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5" name="rc74"/>
            <p:cNvSpPr/>
            <p:nvPr/>
          </p:nvSpPr>
          <p:spPr>
            <a:xfrm>
              <a:off x="5305706"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6" name="rc75"/>
            <p:cNvSpPr/>
            <p:nvPr/>
          </p:nvSpPr>
          <p:spPr>
            <a:xfrm>
              <a:off x="5305706"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7" name="rc76"/>
            <p:cNvSpPr/>
            <p:nvPr/>
          </p:nvSpPr>
          <p:spPr>
            <a:xfrm>
              <a:off x="5305706"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8" name="rc77"/>
            <p:cNvSpPr/>
            <p:nvPr/>
          </p:nvSpPr>
          <p:spPr>
            <a:xfrm>
              <a:off x="5305706" y="5274198"/>
              <a:ext cx="234305" cy="1115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9" name="rc78"/>
            <p:cNvSpPr/>
            <p:nvPr/>
          </p:nvSpPr>
          <p:spPr>
            <a:xfrm>
              <a:off x="5566046"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0" name="rc79"/>
            <p:cNvSpPr/>
            <p:nvPr/>
          </p:nvSpPr>
          <p:spPr>
            <a:xfrm>
              <a:off x="5566046"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1" name="rc80"/>
            <p:cNvSpPr/>
            <p:nvPr/>
          </p:nvSpPr>
          <p:spPr>
            <a:xfrm>
              <a:off x="5566046"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2" name="rc81"/>
            <p:cNvSpPr/>
            <p:nvPr/>
          </p:nvSpPr>
          <p:spPr>
            <a:xfrm>
              <a:off x="5566046" y="5277686"/>
              <a:ext cx="234305" cy="76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3" name="rc82"/>
            <p:cNvSpPr/>
            <p:nvPr/>
          </p:nvSpPr>
          <p:spPr>
            <a:xfrm>
              <a:off x="5826385"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5826385"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5826385"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5826385" y="5259551"/>
              <a:ext cx="234305" cy="2580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6086724"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6086724"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6086724"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6086724" y="5276291"/>
              <a:ext cx="234305" cy="90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6347063"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6347063"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6347063"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6347063" y="5267223"/>
              <a:ext cx="234305" cy="181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6607402"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6607402"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6607402"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6607402" y="5270711"/>
              <a:ext cx="234305" cy="1464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rc98"/>
            <p:cNvSpPr/>
            <p:nvPr/>
          </p:nvSpPr>
          <p:spPr>
            <a:xfrm>
              <a:off x="6867741"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6867741"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6867741"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6867741" y="5267223"/>
              <a:ext cx="234305" cy="181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rc102"/>
            <p:cNvSpPr/>
            <p:nvPr/>
          </p:nvSpPr>
          <p:spPr>
            <a:xfrm>
              <a:off x="7128081"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4" name="rc103"/>
            <p:cNvSpPr/>
            <p:nvPr/>
          </p:nvSpPr>
          <p:spPr>
            <a:xfrm>
              <a:off x="7128081"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5" name="rc104"/>
            <p:cNvSpPr/>
            <p:nvPr/>
          </p:nvSpPr>
          <p:spPr>
            <a:xfrm>
              <a:off x="7128081"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6" name="rc105"/>
            <p:cNvSpPr/>
            <p:nvPr/>
          </p:nvSpPr>
          <p:spPr>
            <a:xfrm>
              <a:off x="7128081" y="5265828"/>
              <a:ext cx="234305" cy="1952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7" name="rc106"/>
            <p:cNvSpPr/>
            <p:nvPr/>
          </p:nvSpPr>
          <p:spPr>
            <a:xfrm>
              <a:off x="7388420"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8" name="rc107"/>
            <p:cNvSpPr/>
            <p:nvPr/>
          </p:nvSpPr>
          <p:spPr>
            <a:xfrm>
              <a:off x="7388420"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9" name="rc108"/>
            <p:cNvSpPr/>
            <p:nvPr/>
          </p:nvSpPr>
          <p:spPr>
            <a:xfrm>
              <a:off x="7388420"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0" name="rc109"/>
            <p:cNvSpPr/>
            <p:nvPr/>
          </p:nvSpPr>
          <p:spPr>
            <a:xfrm>
              <a:off x="7388420" y="5265131"/>
              <a:ext cx="234305" cy="202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1" name="rc110"/>
            <p:cNvSpPr/>
            <p:nvPr/>
          </p:nvSpPr>
          <p:spPr>
            <a:xfrm>
              <a:off x="7648759"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2" name="rc111"/>
            <p:cNvSpPr/>
            <p:nvPr/>
          </p:nvSpPr>
          <p:spPr>
            <a:xfrm>
              <a:off x="7648759"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3" name="rc112"/>
            <p:cNvSpPr/>
            <p:nvPr/>
          </p:nvSpPr>
          <p:spPr>
            <a:xfrm>
              <a:off x="7648759"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4" name="rc113"/>
            <p:cNvSpPr/>
            <p:nvPr/>
          </p:nvSpPr>
          <p:spPr>
            <a:xfrm>
              <a:off x="7648759" y="5278383"/>
              <a:ext cx="234305" cy="69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5" name="rc114"/>
            <p:cNvSpPr/>
            <p:nvPr/>
          </p:nvSpPr>
          <p:spPr>
            <a:xfrm>
              <a:off x="7909098"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6" name="rc115"/>
            <p:cNvSpPr/>
            <p:nvPr/>
          </p:nvSpPr>
          <p:spPr>
            <a:xfrm>
              <a:off x="7909098"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7" name="rc116"/>
            <p:cNvSpPr/>
            <p:nvPr/>
          </p:nvSpPr>
          <p:spPr>
            <a:xfrm>
              <a:off x="7909098"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8" name="rc117"/>
            <p:cNvSpPr/>
            <p:nvPr/>
          </p:nvSpPr>
          <p:spPr>
            <a:xfrm>
              <a:off x="7909098" y="5280475"/>
              <a:ext cx="234305" cy="488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9" name="rc118"/>
            <p:cNvSpPr/>
            <p:nvPr/>
          </p:nvSpPr>
          <p:spPr>
            <a:xfrm>
              <a:off x="8169437"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0" name="rc119"/>
            <p:cNvSpPr/>
            <p:nvPr/>
          </p:nvSpPr>
          <p:spPr>
            <a:xfrm>
              <a:off x="8169437"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1" name="rc120"/>
            <p:cNvSpPr/>
            <p:nvPr/>
          </p:nvSpPr>
          <p:spPr>
            <a:xfrm>
              <a:off x="8169437"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2" name="rc121"/>
            <p:cNvSpPr/>
            <p:nvPr/>
          </p:nvSpPr>
          <p:spPr>
            <a:xfrm>
              <a:off x="8169437" y="5283963"/>
              <a:ext cx="234305" cy="139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3" name="pg122"/>
            <p:cNvSpPr/>
            <p:nvPr/>
          </p:nvSpPr>
          <p:spPr>
            <a:xfrm>
              <a:off x="6002089" y="2153563"/>
              <a:ext cx="1705271" cy="373922"/>
            </a:xfrm>
            <a:custGeom>
              <a:avLst/>
              <a:pathLst>
                <a:path w="1705271" h="373922">
                  <a:moveTo>
                    <a:pt x="31220" y="373922"/>
                  </a:moveTo>
                  <a:lnTo>
                    <a:pt x="1674050" y="373922"/>
                  </a:lnTo>
                  <a:lnTo>
                    <a:pt x="1672793" y="373897"/>
                  </a:lnTo>
                  <a:lnTo>
                    <a:pt x="1677814" y="373695"/>
                  </a:lnTo>
                  <a:lnTo>
                    <a:pt x="1682737" y="372690"/>
                  </a:lnTo>
                  <a:lnTo>
                    <a:pt x="1687435" y="370908"/>
                  </a:lnTo>
                  <a:lnTo>
                    <a:pt x="1691786" y="368396"/>
                  </a:lnTo>
                  <a:lnTo>
                    <a:pt x="1695678" y="365218"/>
                  </a:lnTo>
                  <a:lnTo>
                    <a:pt x="1699010" y="361457"/>
                  </a:lnTo>
                  <a:lnTo>
                    <a:pt x="1701695" y="357211"/>
                  </a:lnTo>
                  <a:lnTo>
                    <a:pt x="1703664" y="352588"/>
                  </a:lnTo>
                  <a:lnTo>
                    <a:pt x="1704867" y="347710"/>
                  </a:lnTo>
                  <a:lnTo>
                    <a:pt x="1705271" y="342702"/>
                  </a:lnTo>
                  <a:lnTo>
                    <a:pt x="1705271" y="31220"/>
                  </a:lnTo>
                  <a:lnTo>
                    <a:pt x="1704867" y="26212"/>
                  </a:lnTo>
                  <a:lnTo>
                    <a:pt x="1703664" y="21334"/>
                  </a:lnTo>
                  <a:lnTo>
                    <a:pt x="1701695" y="16711"/>
                  </a:lnTo>
                  <a:lnTo>
                    <a:pt x="1699010" y="12465"/>
                  </a:lnTo>
                  <a:lnTo>
                    <a:pt x="1695678" y="8704"/>
                  </a:lnTo>
                  <a:lnTo>
                    <a:pt x="1691786" y="5526"/>
                  </a:lnTo>
                  <a:lnTo>
                    <a:pt x="1687435" y="3014"/>
                  </a:lnTo>
                  <a:lnTo>
                    <a:pt x="1682737" y="1232"/>
                  </a:lnTo>
                  <a:lnTo>
                    <a:pt x="1677814" y="227"/>
                  </a:lnTo>
                  <a:lnTo>
                    <a:pt x="167405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4" name="tx123"/>
            <p:cNvSpPr/>
            <p:nvPr/>
          </p:nvSpPr>
          <p:spPr>
            <a:xfrm>
              <a:off x="6126971" y="2239827"/>
              <a:ext cx="1455506"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125" name="pg124"/>
            <p:cNvSpPr/>
            <p:nvPr/>
          </p:nvSpPr>
          <p:spPr>
            <a:xfrm>
              <a:off x="6280830"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6" name="tx125"/>
            <p:cNvSpPr/>
            <p:nvPr/>
          </p:nvSpPr>
          <p:spPr>
            <a:xfrm>
              <a:off x="6384899"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127" name="rc126"/>
            <p:cNvSpPr/>
            <p:nvPr/>
          </p:nvSpPr>
          <p:spPr>
            <a:xfrm>
              <a:off x="5266656" y="2153563"/>
              <a:ext cx="3176137" cy="3131794"/>
            </a:xfrm>
            <a:prstGeom prst="rect">
              <a:avLst/>
            </a:prstGeom>
            <a:ln w="13550" cap="rnd">
              <a:solidFill>
                <a:srgbClr val="333333">
                  <a:alpha val="100000"/>
                </a:srgbClr>
              </a:solidFill>
              <a:prstDash val="solid"/>
              <a:round/>
            </a:ln>
          </p:spPr>
          <p:txBody>
            <a:bodyPr/>
            <a:lstStyle/>
            <a:p/>
          </p:txBody>
        </p:sp>
        <p:sp>
          <p:nvSpPr>
            <p:cNvPr id="128" name="rc127"/>
            <p:cNvSpPr/>
            <p:nvPr/>
          </p:nvSpPr>
          <p:spPr>
            <a:xfrm>
              <a:off x="8442793" y="2153563"/>
              <a:ext cx="3176137" cy="3131794"/>
            </a:xfrm>
            <a:prstGeom prst="rect">
              <a:avLst/>
            </a:prstGeom>
            <a:solidFill>
              <a:srgbClr val="FFFFFF">
                <a:alpha val="100000"/>
              </a:srgbClr>
            </a:solidFill>
          </p:spPr>
          <p:txBody>
            <a:bodyPr/>
            <a:lstStyle/>
            <a:p/>
          </p:txBody>
        </p:sp>
        <p:sp>
          <p:nvSpPr>
            <p:cNvPr id="129" name="pl128"/>
            <p:cNvSpPr/>
            <p:nvPr/>
          </p:nvSpPr>
          <p:spPr>
            <a:xfrm>
              <a:off x="8442793" y="493662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0" name="pl129"/>
            <p:cNvSpPr/>
            <p:nvPr/>
          </p:nvSpPr>
          <p:spPr>
            <a:xfrm>
              <a:off x="8442793" y="4239148"/>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1" name="pl130"/>
            <p:cNvSpPr/>
            <p:nvPr/>
          </p:nvSpPr>
          <p:spPr>
            <a:xfrm>
              <a:off x="8442793" y="3541675"/>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2" name="pl131"/>
            <p:cNvSpPr/>
            <p:nvPr/>
          </p:nvSpPr>
          <p:spPr>
            <a:xfrm>
              <a:off x="8442793" y="284420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3" name="pl132"/>
            <p:cNvSpPr/>
            <p:nvPr/>
          </p:nvSpPr>
          <p:spPr>
            <a:xfrm>
              <a:off x="8442793"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4" name="pl133"/>
            <p:cNvSpPr/>
            <p:nvPr/>
          </p:nvSpPr>
          <p:spPr>
            <a:xfrm>
              <a:off x="8442793" y="4587885"/>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5" name="pl134"/>
            <p:cNvSpPr/>
            <p:nvPr/>
          </p:nvSpPr>
          <p:spPr>
            <a:xfrm>
              <a:off x="8442793" y="3890411"/>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6" name="pl135"/>
            <p:cNvSpPr/>
            <p:nvPr/>
          </p:nvSpPr>
          <p:spPr>
            <a:xfrm>
              <a:off x="8442793" y="319293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7" name="pl136"/>
            <p:cNvSpPr/>
            <p:nvPr/>
          </p:nvSpPr>
          <p:spPr>
            <a:xfrm>
              <a:off x="8442793" y="2495465"/>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8" name="rc137"/>
            <p:cNvSpPr/>
            <p:nvPr/>
          </p:nvSpPr>
          <p:spPr>
            <a:xfrm>
              <a:off x="8481844"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9" name="rc138"/>
            <p:cNvSpPr/>
            <p:nvPr/>
          </p:nvSpPr>
          <p:spPr>
            <a:xfrm>
              <a:off x="8481844"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0" name="rc139"/>
            <p:cNvSpPr/>
            <p:nvPr/>
          </p:nvSpPr>
          <p:spPr>
            <a:xfrm>
              <a:off x="8481844"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1" name="rc140"/>
            <p:cNvSpPr/>
            <p:nvPr/>
          </p:nvSpPr>
          <p:spPr>
            <a:xfrm>
              <a:off x="8481844" y="5276291"/>
              <a:ext cx="234305" cy="90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2" name="rc141"/>
            <p:cNvSpPr/>
            <p:nvPr/>
          </p:nvSpPr>
          <p:spPr>
            <a:xfrm>
              <a:off x="8742183"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3" name="rc142"/>
            <p:cNvSpPr/>
            <p:nvPr/>
          </p:nvSpPr>
          <p:spPr>
            <a:xfrm>
              <a:off x="8742183"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4" name="rc143"/>
            <p:cNvSpPr/>
            <p:nvPr/>
          </p:nvSpPr>
          <p:spPr>
            <a:xfrm>
              <a:off x="8742183"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5" name="rc144"/>
            <p:cNvSpPr/>
            <p:nvPr/>
          </p:nvSpPr>
          <p:spPr>
            <a:xfrm>
              <a:off x="8742183" y="5273501"/>
              <a:ext cx="234305" cy="1185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6" name="rc145"/>
            <p:cNvSpPr/>
            <p:nvPr/>
          </p:nvSpPr>
          <p:spPr>
            <a:xfrm>
              <a:off x="9002523"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7" name="rc146"/>
            <p:cNvSpPr/>
            <p:nvPr/>
          </p:nvSpPr>
          <p:spPr>
            <a:xfrm>
              <a:off x="9002523"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8" name="rc147"/>
            <p:cNvSpPr/>
            <p:nvPr/>
          </p:nvSpPr>
          <p:spPr>
            <a:xfrm>
              <a:off x="9002523"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9" name="rc148"/>
            <p:cNvSpPr/>
            <p:nvPr/>
          </p:nvSpPr>
          <p:spPr>
            <a:xfrm>
              <a:off x="9002523" y="5270013"/>
              <a:ext cx="234305" cy="1534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0" name="rc149"/>
            <p:cNvSpPr/>
            <p:nvPr/>
          </p:nvSpPr>
          <p:spPr>
            <a:xfrm>
              <a:off x="9262862"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1" name="rc150"/>
            <p:cNvSpPr/>
            <p:nvPr/>
          </p:nvSpPr>
          <p:spPr>
            <a:xfrm>
              <a:off x="9262862"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2" name="rc151"/>
            <p:cNvSpPr/>
            <p:nvPr/>
          </p:nvSpPr>
          <p:spPr>
            <a:xfrm>
              <a:off x="9262862"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3" name="rc152"/>
            <p:cNvSpPr/>
            <p:nvPr/>
          </p:nvSpPr>
          <p:spPr>
            <a:xfrm>
              <a:off x="9262862" y="5264434"/>
              <a:ext cx="234305" cy="209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4" name="rc153"/>
            <p:cNvSpPr/>
            <p:nvPr/>
          </p:nvSpPr>
          <p:spPr>
            <a:xfrm>
              <a:off x="9523201"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5" name="rc154"/>
            <p:cNvSpPr/>
            <p:nvPr/>
          </p:nvSpPr>
          <p:spPr>
            <a:xfrm>
              <a:off x="9523201"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6" name="rc155"/>
            <p:cNvSpPr/>
            <p:nvPr/>
          </p:nvSpPr>
          <p:spPr>
            <a:xfrm>
              <a:off x="9523201"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7" name="rc156"/>
            <p:cNvSpPr/>
            <p:nvPr/>
          </p:nvSpPr>
          <p:spPr>
            <a:xfrm>
              <a:off x="9523201" y="5268618"/>
              <a:ext cx="234305" cy="167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8" name="rc157"/>
            <p:cNvSpPr/>
            <p:nvPr/>
          </p:nvSpPr>
          <p:spPr>
            <a:xfrm>
              <a:off x="9783540"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9" name="rc158"/>
            <p:cNvSpPr/>
            <p:nvPr/>
          </p:nvSpPr>
          <p:spPr>
            <a:xfrm>
              <a:off x="9783540"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0" name="rc159"/>
            <p:cNvSpPr/>
            <p:nvPr/>
          </p:nvSpPr>
          <p:spPr>
            <a:xfrm>
              <a:off x="9783540"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1" name="rc160"/>
            <p:cNvSpPr/>
            <p:nvPr/>
          </p:nvSpPr>
          <p:spPr>
            <a:xfrm>
              <a:off x="9783540" y="5260946"/>
              <a:ext cx="234305" cy="2441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2" name="rc161"/>
            <p:cNvSpPr/>
            <p:nvPr/>
          </p:nvSpPr>
          <p:spPr>
            <a:xfrm>
              <a:off x="10043879"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3" name="rc162"/>
            <p:cNvSpPr/>
            <p:nvPr/>
          </p:nvSpPr>
          <p:spPr>
            <a:xfrm>
              <a:off x="10043879"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4" name="rc163"/>
            <p:cNvSpPr/>
            <p:nvPr/>
          </p:nvSpPr>
          <p:spPr>
            <a:xfrm>
              <a:off x="10043879"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5" name="rc164"/>
            <p:cNvSpPr/>
            <p:nvPr/>
          </p:nvSpPr>
          <p:spPr>
            <a:xfrm>
              <a:off x="10043879" y="5273501"/>
              <a:ext cx="234305" cy="1185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6" name="rc165"/>
            <p:cNvSpPr/>
            <p:nvPr/>
          </p:nvSpPr>
          <p:spPr>
            <a:xfrm>
              <a:off x="10304218"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7" name="rc166"/>
            <p:cNvSpPr/>
            <p:nvPr/>
          </p:nvSpPr>
          <p:spPr>
            <a:xfrm>
              <a:off x="10304218"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8" name="rc167"/>
            <p:cNvSpPr/>
            <p:nvPr/>
          </p:nvSpPr>
          <p:spPr>
            <a:xfrm>
              <a:off x="10304218"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9" name="rc168"/>
            <p:cNvSpPr/>
            <p:nvPr/>
          </p:nvSpPr>
          <p:spPr>
            <a:xfrm>
              <a:off x="10304218" y="5261644"/>
              <a:ext cx="234305" cy="237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0" name="rc169"/>
            <p:cNvSpPr/>
            <p:nvPr/>
          </p:nvSpPr>
          <p:spPr>
            <a:xfrm>
              <a:off x="10564558"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1" name="rc170"/>
            <p:cNvSpPr/>
            <p:nvPr/>
          </p:nvSpPr>
          <p:spPr>
            <a:xfrm>
              <a:off x="10564558"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2" name="rc171"/>
            <p:cNvSpPr/>
            <p:nvPr/>
          </p:nvSpPr>
          <p:spPr>
            <a:xfrm>
              <a:off x="10564558"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3" name="rc172"/>
            <p:cNvSpPr/>
            <p:nvPr/>
          </p:nvSpPr>
          <p:spPr>
            <a:xfrm>
              <a:off x="10564558" y="5276988"/>
              <a:ext cx="234305" cy="83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4" name="rc173"/>
            <p:cNvSpPr/>
            <p:nvPr/>
          </p:nvSpPr>
          <p:spPr>
            <a:xfrm>
              <a:off x="10824897"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5" name="rc174"/>
            <p:cNvSpPr/>
            <p:nvPr/>
          </p:nvSpPr>
          <p:spPr>
            <a:xfrm>
              <a:off x="10824897"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6" name="rc175"/>
            <p:cNvSpPr/>
            <p:nvPr/>
          </p:nvSpPr>
          <p:spPr>
            <a:xfrm>
              <a:off x="10824897"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7" name="rc176"/>
            <p:cNvSpPr/>
            <p:nvPr/>
          </p:nvSpPr>
          <p:spPr>
            <a:xfrm>
              <a:off x="10824897" y="5274896"/>
              <a:ext cx="234305" cy="1046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8" name="rc177"/>
            <p:cNvSpPr/>
            <p:nvPr/>
          </p:nvSpPr>
          <p:spPr>
            <a:xfrm>
              <a:off x="11085236"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9" name="rc178"/>
            <p:cNvSpPr/>
            <p:nvPr/>
          </p:nvSpPr>
          <p:spPr>
            <a:xfrm>
              <a:off x="11085236"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0" name="rc179"/>
            <p:cNvSpPr/>
            <p:nvPr/>
          </p:nvSpPr>
          <p:spPr>
            <a:xfrm>
              <a:off x="11085236"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1" name="rc180"/>
            <p:cNvSpPr/>
            <p:nvPr/>
          </p:nvSpPr>
          <p:spPr>
            <a:xfrm>
              <a:off x="11085236" y="5270013"/>
              <a:ext cx="234305" cy="1534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2" name="rc181"/>
            <p:cNvSpPr/>
            <p:nvPr/>
          </p:nvSpPr>
          <p:spPr>
            <a:xfrm>
              <a:off x="11345575"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3" name="rc182"/>
            <p:cNvSpPr/>
            <p:nvPr/>
          </p:nvSpPr>
          <p:spPr>
            <a:xfrm>
              <a:off x="11345575"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4" name="rc183"/>
            <p:cNvSpPr/>
            <p:nvPr/>
          </p:nvSpPr>
          <p:spPr>
            <a:xfrm>
              <a:off x="11345575"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5" name="rc184"/>
            <p:cNvSpPr/>
            <p:nvPr/>
          </p:nvSpPr>
          <p:spPr>
            <a:xfrm>
              <a:off x="11345575" y="5281870"/>
              <a:ext cx="234305" cy="348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6" name="pg185"/>
            <p:cNvSpPr/>
            <p:nvPr/>
          </p:nvSpPr>
          <p:spPr>
            <a:xfrm>
              <a:off x="10360562"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87" name="pg186"/>
            <p:cNvSpPr/>
            <p:nvPr/>
          </p:nvSpPr>
          <p:spPr>
            <a:xfrm>
              <a:off x="9178227" y="2153563"/>
              <a:ext cx="1705271" cy="373922"/>
            </a:xfrm>
            <a:custGeom>
              <a:avLst/>
              <a:pathLst>
                <a:path w="1705271" h="373922">
                  <a:moveTo>
                    <a:pt x="31220" y="373922"/>
                  </a:moveTo>
                  <a:lnTo>
                    <a:pt x="1674050" y="373922"/>
                  </a:lnTo>
                  <a:lnTo>
                    <a:pt x="1672793" y="373897"/>
                  </a:lnTo>
                  <a:lnTo>
                    <a:pt x="1677814" y="373695"/>
                  </a:lnTo>
                  <a:lnTo>
                    <a:pt x="1682737" y="372690"/>
                  </a:lnTo>
                  <a:lnTo>
                    <a:pt x="1687435" y="370908"/>
                  </a:lnTo>
                  <a:lnTo>
                    <a:pt x="1691786" y="368396"/>
                  </a:lnTo>
                  <a:lnTo>
                    <a:pt x="1695678" y="365218"/>
                  </a:lnTo>
                  <a:lnTo>
                    <a:pt x="1699010" y="361457"/>
                  </a:lnTo>
                  <a:lnTo>
                    <a:pt x="1701695" y="357211"/>
                  </a:lnTo>
                  <a:lnTo>
                    <a:pt x="1703664" y="352588"/>
                  </a:lnTo>
                  <a:lnTo>
                    <a:pt x="1704867" y="347710"/>
                  </a:lnTo>
                  <a:lnTo>
                    <a:pt x="1705271" y="342702"/>
                  </a:lnTo>
                  <a:lnTo>
                    <a:pt x="1705271" y="31220"/>
                  </a:lnTo>
                  <a:lnTo>
                    <a:pt x="1704867" y="26212"/>
                  </a:lnTo>
                  <a:lnTo>
                    <a:pt x="1703664" y="21334"/>
                  </a:lnTo>
                  <a:lnTo>
                    <a:pt x="1701695" y="16711"/>
                  </a:lnTo>
                  <a:lnTo>
                    <a:pt x="1699010" y="12465"/>
                  </a:lnTo>
                  <a:lnTo>
                    <a:pt x="1695678" y="8704"/>
                  </a:lnTo>
                  <a:lnTo>
                    <a:pt x="1691786" y="5526"/>
                  </a:lnTo>
                  <a:lnTo>
                    <a:pt x="1687435" y="3014"/>
                  </a:lnTo>
                  <a:lnTo>
                    <a:pt x="1682737" y="1232"/>
                  </a:lnTo>
                  <a:lnTo>
                    <a:pt x="1677814" y="227"/>
                  </a:lnTo>
                  <a:lnTo>
                    <a:pt x="167405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88" name="tx187"/>
            <p:cNvSpPr/>
            <p:nvPr/>
          </p:nvSpPr>
          <p:spPr>
            <a:xfrm>
              <a:off x="9303109" y="2239827"/>
              <a:ext cx="1455506"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189" name="pg188"/>
            <p:cNvSpPr/>
            <p:nvPr/>
          </p:nvSpPr>
          <p:spPr>
            <a:xfrm>
              <a:off x="9456968"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90" name="tx189"/>
            <p:cNvSpPr/>
            <p:nvPr/>
          </p:nvSpPr>
          <p:spPr>
            <a:xfrm>
              <a:off x="9561037"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191" name="rc190"/>
            <p:cNvSpPr/>
            <p:nvPr/>
          </p:nvSpPr>
          <p:spPr>
            <a:xfrm>
              <a:off x="8442793" y="2153563"/>
              <a:ext cx="3176137" cy="3131794"/>
            </a:xfrm>
            <a:prstGeom prst="rect">
              <a:avLst/>
            </a:prstGeom>
            <a:ln w="13550" cap="rnd">
              <a:solidFill>
                <a:srgbClr val="333333">
                  <a:alpha val="100000"/>
                </a:srgbClr>
              </a:solidFill>
              <a:prstDash val="solid"/>
              <a:round/>
            </a:ln>
          </p:spPr>
          <p:txBody>
            <a:bodyPr/>
            <a:lstStyle/>
            <a:p/>
          </p:txBody>
        </p:sp>
        <p:sp>
          <p:nvSpPr>
            <p:cNvPr id="192" name="rc191"/>
            <p:cNvSpPr/>
            <p:nvPr/>
          </p:nvSpPr>
          <p:spPr>
            <a:xfrm>
              <a:off x="11618931" y="2153563"/>
              <a:ext cx="3176137" cy="3131794"/>
            </a:xfrm>
            <a:prstGeom prst="rect">
              <a:avLst/>
            </a:prstGeom>
            <a:solidFill>
              <a:srgbClr val="FFFFFF">
                <a:alpha val="100000"/>
              </a:srgbClr>
            </a:solidFill>
          </p:spPr>
          <p:txBody>
            <a:bodyPr/>
            <a:lstStyle/>
            <a:p/>
          </p:txBody>
        </p:sp>
        <p:sp>
          <p:nvSpPr>
            <p:cNvPr id="193" name="pl192"/>
            <p:cNvSpPr/>
            <p:nvPr/>
          </p:nvSpPr>
          <p:spPr>
            <a:xfrm>
              <a:off x="11618931" y="493662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94" name="pl193"/>
            <p:cNvSpPr/>
            <p:nvPr/>
          </p:nvSpPr>
          <p:spPr>
            <a:xfrm>
              <a:off x="11618931" y="4239148"/>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95" name="pl194"/>
            <p:cNvSpPr/>
            <p:nvPr/>
          </p:nvSpPr>
          <p:spPr>
            <a:xfrm>
              <a:off x="11618931" y="3541675"/>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96" name="pl195"/>
            <p:cNvSpPr/>
            <p:nvPr/>
          </p:nvSpPr>
          <p:spPr>
            <a:xfrm>
              <a:off x="11618931" y="284420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97" name="pl196"/>
            <p:cNvSpPr/>
            <p:nvPr/>
          </p:nvSpPr>
          <p:spPr>
            <a:xfrm>
              <a:off x="11618931"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98" name="pl197"/>
            <p:cNvSpPr/>
            <p:nvPr/>
          </p:nvSpPr>
          <p:spPr>
            <a:xfrm>
              <a:off x="11618931" y="4587885"/>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99" name="pl198"/>
            <p:cNvSpPr/>
            <p:nvPr/>
          </p:nvSpPr>
          <p:spPr>
            <a:xfrm>
              <a:off x="11618931" y="3890411"/>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00" name="pl199"/>
            <p:cNvSpPr/>
            <p:nvPr/>
          </p:nvSpPr>
          <p:spPr>
            <a:xfrm>
              <a:off x="11618931" y="319293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01" name="pl200"/>
            <p:cNvSpPr/>
            <p:nvPr/>
          </p:nvSpPr>
          <p:spPr>
            <a:xfrm>
              <a:off x="11618931" y="2495465"/>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02" name="rc201"/>
            <p:cNvSpPr/>
            <p:nvPr/>
          </p:nvSpPr>
          <p:spPr>
            <a:xfrm>
              <a:off x="11657982"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3" name="rc202"/>
            <p:cNvSpPr/>
            <p:nvPr/>
          </p:nvSpPr>
          <p:spPr>
            <a:xfrm>
              <a:off x="11657982"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4" name="rc203"/>
            <p:cNvSpPr/>
            <p:nvPr/>
          </p:nvSpPr>
          <p:spPr>
            <a:xfrm>
              <a:off x="11657982"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5" name="rc204"/>
            <p:cNvSpPr/>
            <p:nvPr/>
          </p:nvSpPr>
          <p:spPr>
            <a:xfrm>
              <a:off x="11657982" y="5282568"/>
              <a:ext cx="234305" cy="27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6" name="rc205"/>
            <p:cNvSpPr/>
            <p:nvPr/>
          </p:nvSpPr>
          <p:spPr>
            <a:xfrm>
              <a:off x="11918321"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7" name="rc206"/>
            <p:cNvSpPr/>
            <p:nvPr/>
          </p:nvSpPr>
          <p:spPr>
            <a:xfrm>
              <a:off x="11918321"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8" name="rc207"/>
            <p:cNvSpPr/>
            <p:nvPr/>
          </p:nvSpPr>
          <p:spPr>
            <a:xfrm>
              <a:off x="11918321"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9" name="rc208"/>
            <p:cNvSpPr/>
            <p:nvPr/>
          </p:nvSpPr>
          <p:spPr>
            <a:xfrm>
              <a:off x="11918321" y="5276988"/>
              <a:ext cx="234305" cy="83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0" name="rc209"/>
            <p:cNvSpPr/>
            <p:nvPr/>
          </p:nvSpPr>
          <p:spPr>
            <a:xfrm>
              <a:off x="12178660"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1" name="rc210"/>
            <p:cNvSpPr/>
            <p:nvPr/>
          </p:nvSpPr>
          <p:spPr>
            <a:xfrm>
              <a:off x="12178660"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2" name="rc211"/>
            <p:cNvSpPr/>
            <p:nvPr/>
          </p:nvSpPr>
          <p:spPr>
            <a:xfrm>
              <a:off x="12178660"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3" name="rc212"/>
            <p:cNvSpPr/>
            <p:nvPr/>
          </p:nvSpPr>
          <p:spPr>
            <a:xfrm>
              <a:off x="12178660" y="5267921"/>
              <a:ext cx="234305" cy="174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4" name="rc213"/>
            <p:cNvSpPr/>
            <p:nvPr/>
          </p:nvSpPr>
          <p:spPr>
            <a:xfrm>
              <a:off x="12439000"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5" name="rc214"/>
            <p:cNvSpPr/>
            <p:nvPr/>
          </p:nvSpPr>
          <p:spPr>
            <a:xfrm>
              <a:off x="12439000"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6" name="rc215"/>
            <p:cNvSpPr/>
            <p:nvPr/>
          </p:nvSpPr>
          <p:spPr>
            <a:xfrm>
              <a:off x="12439000"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7" name="rc216"/>
            <p:cNvSpPr/>
            <p:nvPr/>
          </p:nvSpPr>
          <p:spPr>
            <a:xfrm>
              <a:off x="12439000" y="5275593"/>
              <a:ext cx="234305" cy="976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8" name="rc217"/>
            <p:cNvSpPr/>
            <p:nvPr/>
          </p:nvSpPr>
          <p:spPr>
            <a:xfrm>
              <a:off x="12699339"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9" name="rc218"/>
            <p:cNvSpPr/>
            <p:nvPr/>
          </p:nvSpPr>
          <p:spPr>
            <a:xfrm>
              <a:off x="12699339"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0" name="rc219"/>
            <p:cNvSpPr/>
            <p:nvPr/>
          </p:nvSpPr>
          <p:spPr>
            <a:xfrm>
              <a:off x="12699339"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1" name="rc220"/>
            <p:cNvSpPr/>
            <p:nvPr/>
          </p:nvSpPr>
          <p:spPr>
            <a:xfrm>
              <a:off x="12699339" y="5265828"/>
              <a:ext cx="234305" cy="1952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2" name="rc221"/>
            <p:cNvSpPr/>
            <p:nvPr/>
          </p:nvSpPr>
          <p:spPr>
            <a:xfrm>
              <a:off x="12959678"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3" name="rc222"/>
            <p:cNvSpPr/>
            <p:nvPr/>
          </p:nvSpPr>
          <p:spPr>
            <a:xfrm>
              <a:off x="12959678"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4" name="rc223"/>
            <p:cNvSpPr/>
            <p:nvPr/>
          </p:nvSpPr>
          <p:spPr>
            <a:xfrm>
              <a:off x="12959678"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5" name="rc224"/>
            <p:cNvSpPr/>
            <p:nvPr/>
          </p:nvSpPr>
          <p:spPr>
            <a:xfrm>
              <a:off x="12959678" y="5249089"/>
              <a:ext cx="234305" cy="36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6" name="rc225"/>
            <p:cNvSpPr/>
            <p:nvPr/>
          </p:nvSpPr>
          <p:spPr>
            <a:xfrm>
              <a:off x="13220017"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7" name="rc226"/>
            <p:cNvSpPr/>
            <p:nvPr/>
          </p:nvSpPr>
          <p:spPr>
            <a:xfrm>
              <a:off x="13220017"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8" name="rc227"/>
            <p:cNvSpPr/>
            <p:nvPr/>
          </p:nvSpPr>
          <p:spPr>
            <a:xfrm>
              <a:off x="13220017"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9" name="rc228"/>
            <p:cNvSpPr/>
            <p:nvPr/>
          </p:nvSpPr>
          <p:spPr>
            <a:xfrm>
              <a:off x="13220017" y="5227467"/>
              <a:ext cx="234305" cy="5789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0" name="rc229"/>
            <p:cNvSpPr/>
            <p:nvPr/>
          </p:nvSpPr>
          <p:spPr>
            <a:xfrm>
              <a:off x="13480356"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1" name="rc230"/>
            <p:cNvSpPr/>
            <p:nvPr/>
          </p:nvSpPr>
          <p:spPr>
            <a:xfrm>
              <a:off x="13480356"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2" name="rc231"/>
            <p:cNvSpPr/>
            <p:nvPr/>
          </p:nvSpPr>
          <p:spPr>
            <a:xfrm>
              <a:off x="13480356"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3" name="rc232"/>
            <p:cNvSpPr/>
            <p:nvPr/>
          </p:nvSpPr>
          <p:spPr>
            <a:xfrm>
              <a:off x="13480356" y="5242114"/>
              <a:ext cx="234305" cy="4324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4" name="rc233"/>
            <p:cNvSpPr/>
            <p:nvPr/>
          </p:nvSpPr>
          <p:spPr>
            <a:xfrm>
              <a:off x="13740696"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5" name="rc234"/>
            <p:cNvSpPr/>
            <p:nvPr/>
          </p:nvSpPr>
          <p:spPr>
            <a:xfrm>
              <a:off x="13740696"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6" name="rc235"/>
            <p:cNvSpPr/>
            <p:nvPr/>
          </p:nvSpPr>
          <p:spPr>
            <a:xfrm>
              <a:off x="13740696"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7" name="rc236"/>
            <p:cNvSpPr/>
            <p:nvPr/>
          </p:nvSpPr>
          <p:spPr>
            <a:xfrm>
              <a:off x="13740696" y="5259551"/>
              <a:ext cx="234305" cy="2580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8" name="rc237"/>
            <p:cNvSpPr/>
            <p:nvPr/>
          </p:nvSpPr>
          <p:spPr>
            <a:xfrm>
              <a:off x="14001035"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9" name="rc238"/>
            <p:cNvSpPr/>
            <p:nvPr/>
          </p:nvSpPr>
          <p:spPr>
            <a:xfrm>
              <a:off x="14001035"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0" name="rc239"/>
            <p:cNvSpPr/>
            <p:nvPr/>
          </p:nvSpPr>
          <p:spPr>
            <a:xfrm>
              <a:off x="14001035"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1" name="rc240"/>
            <p:cNvSpPr/>
            <p:nvPr/>
          </p:nvSpPr>
          <p:spPr>
            <a:xfrm>
              <a:off x="14001035" y="5269316"/>
              <a:ext cx="234305" cy="1604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2" name="rc241"/>
            <p:cNvSpPr/>
            <p:nvPr/>
          </p:nvSpPr>
          <p:spPr>
            <a:xfrm>
              <a:off x="14261374"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3" name="rc242"/>
            <p:cNvSpPr/>
            <p:nvPr/>
          </p:nvSpPr>
          <p:spPr>
            <a:xfrm>
              <a:off x="14261374"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4" name="rc243"/>
            <p:cNvSpPr/>
            <p:nvPr/>
          </p:nvSpPr>
          <p:spPr>
            <a:xfrm>
              <a:off x="14261374"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5" name="rc244"/>
            <p:cNvSpPr/>
            <p:nvPr/>
          </p:nvSpPr>
          <p:spPr>
            <a:xfrm>
              <a:off x="14261374" y="5268618"/>
              <a:ext cx="234305" cy="167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6" name="rc245"/>
            <p:cNvSpPr/>
            <p:nvPr/>
          </p:nvSpPr>
          <p:spPr>
            <a:xfrm>
              <a:off x="14521713"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7" name="rc246"/>
            <p:cNvSpPr/>
            <p:nvPr/>
          </p:nvSpPr>
          <p:spPr>
            <a:xfrm>
              <a:off x="14521713"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8" name="rc247"/>
            <p:cNvSpPr/>
            <p:nvPr/>
          </p:nvSpPr>
          <p:spPr>
            <a:xfrm>
              <a:off x="14521713"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9" name="rc248"/>
            <p:cNvSpPr/>
            <p:nvPr/>
          </p:nvSpPr>
          <p:spPr>
            <a:xfrm>
              <a:off x="14521713" y="5280475"/>
              <a:ext cx="234305" cy="488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0" name="pg249"/>
            <p:cNvSpPr/>
            <p:nvPr/>
          </p:nvSpPr>
          <p:spPr>
            <a:xfrm>
              <a:off x="12354364" y="2153563"/>
              <a:ext cx="1705271" cy="373922"/>
            </a:xfrm>
            <a:custGeom>
              <a:avLst/>
              <a:pathLst>
                <a:path w="1705271" h="373922">
                  <a:moveTo>
                    <a:pt x="31220" y="373922"/>
                  </a:moveTo>
                  <a:lnTo>
                    <a:pt x="1674050" y="373922"/>
                  </a:lnTo>
                  <a:lnTo>
                    <a:pt x="1672793" y="373897"/>
                  </a:lnTo>
                  <a:lnTo>
                    <a:pt x="1677814" y="373695"/>
                  </a:lnTo>
                  <a:lnTo>
                    <a:pt x="1682737" y="372690"/>
                  </a:lnTo>
                  <a:lnTo>
                    <a:pt x="1687435" y="370908"/>
                  </a:lnTo>
                  <a:lnTo>
                    <a:pt x="1691786" y="368396"/>
                  </a:lnTo>
                  <a:lnTo>
                    <a:pt x="1695678" y="365218"/>
                  </a:lnTo>
                  <a:lnTo>
                    <a:pt x="1699010" y="361457"/>
                  </a:lnTo>
                  <a:lnTo>
                    <a:pt x="1701695" y="357211"/>
                  </a:lnTo>
                  <a:lnTo>
                    <a:pt x="1703664" y="352588"/>
                  </a:lnTo>
                  <a:lnTo>
                    <a:pt x="1704867" y="347710"/>
                  </a:lnTo>
                  <a:lnTo>
                    <a:pt x="1705271" y="342702"/>
                  </a:lnTo>
                  <a:lnTo>
                    <a:pt x="1705271" y="31220"/>
                  </a:lnTo>
                  <a:lnTo>
                    <a:pt x="1704867" y="26212"/>
                  </a:lnTo>
                  <a:lnTo>
                    <a:pt x="1703664" y="21334"/>
                  </a:lnTo>
                  <a:lnTo>
                    <a:pt x="1701695" y="16711"/>
                  </a:lnTo>
                  <a:lnTo>
                    <a:pt x="1699010" y="12465"/>
                  </a:lnTo>
                  <a:lnTo>
                    <a:pt x="1695678" y="8704"/>
                  </a:lnTo>
                  <a:lnTo>
                    <a:pt x="1691786" y="5526"/>
                  </a:lnTo>
                  <a:lnTo>
                    <a:pt x="1687435" y="3014"/>
                  </a:lnTo>
                  <a:lnTo>
                    <a:pt x="1682737" y="1232"/>
                  </a:lnTo>
                  <a:lnTo>
                    <a:pt x="1677814" y="227"/>
                  </a:lnTo>
                  <a:lnTo>
                    <a:pt x="167405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51" name="tx250"/>
            <p:cNvSpPr/>
            <p:nvPr/>
          </p:nvSpPr>
          <p:spPr>
            <a:xfrm>
              <a:off x="12479247" y="2239827"/>
              <a:ext cx="1455506"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252" name="pg251"/>
            <p:cNvSpPr/>
            <p:nvPr/>
          </p:nvSpPr>
          <p:spPr>
            <a:xfrm>
              <a:off x="12633106"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53" name="tx252"/>
            <p:cNvSpPr/>
            <p:nvPr/>
          </p:nvSpPr>
          <p:spPr>
            <a:xfrm>
              <a:off x="12737175"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 case(s)</a:t>
              </a:r>
            </a:p>
          </p:txBody>
        </p:sp>
        <p:sp>
          <p:nvSpPr>
            <p:cNvPr id="254" name="rc253"/>
            <p:cNvSpPr/>
            <p:nvPr/>
          </p:nvSpPr>
          <p:spPr>
            <a:xfrm>
              <a:off x="11618931" y="2153563"/>
              <a:ext cx="3176137" cy="3131794"/>
            </a:xfrm>
            <a:prstGeom prst="rect">
              <a:avLst/>
            </a:prstGeom>
            <a:ln w="13550" cap="rnd">
              <a:solidFill>
                <a:srgbClr val="333333">
                  <a:alpha val="100000"/>
                </a:srgbClr>
              </a:solidFill>
              <a:prstDash val="solid"/>
              <a:round/>
            </a:ln>
          </p:spPr>
          <p:txBody>
            <a:bodyPr/>
            <a:lstStyle/>
            <a:p/>
          </p:txBody>
        </p:sp>
        <p:sp>
          <p:nvSpPr>
            <p:cNvPr id="255" name="rc254"/>
            <p:cNvSpPr/>
            <p:nvPr/>
          </p:nvSpPr>
          <p:spPr>
            <a:xfrm>
              <a:off x="14795069" y="2153563"/>
              <a:ext cx="3176137" cy="3131794"/>
            </a:xfrm>
            <a:prstGeom prst="rect">
              <a:avLst/>
            </a:prstGeom>
            <a:solidFill>
              <a:srgbClr val="FFFFFF">
                <a:alpha val="100000"/>
              </a:srgbClr>
            </a:solidFill>
          </p:spPr>
          <p:txBody>
            <a:bodyPr/>
            <a:lstStyle/>
            <a:p/>
          </p:txBody>
        </p:sp>
        <p:sp>
          <p:nvSpPr>
            <p:cNvPr id="256" name="pl255"/>
            <p:cNvSpPr/>
            <p:nvPr/>
          </p:nvSpPr>
          <p:spPr>
            <a:xfrm>
              <a:off x="14795069" y="493662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57" name="pl256"/>
            <p:cNvSpPr/>
            <p:nvPr/>
          </p:nvSpPr>
          <p:spPr>
            <a:xfrm>
              <a:off x="14795069" y="4239148"/>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58" name="pl257"/>
            <p:cNvSpPr/>
            <p:nvPr/>
          </p:nvSpPr>
          <p:spPr>
            <a:xfrm>
              <a:off x="14795069" y="3541675"/>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59" name="pl258"/>
            <p:cNvSpPr/>
            <p:nvPr/>
          </p:nvSpPr>
          <p:spPr>
            <a:xfrm>
              <a:off x="14795069" y="284420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60" name="pl259"/>
            <p:cNvSpPr/>
            <p:nvPr/>
          </p:nvSpPr>
          <p:spPr>
            <a:xfrm>
              <a:off x="14795069"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61" name="pl260"/>
            <p:cNvSpPr/>
            <p:nvPr/>
          </p:nvSpPr>
          <p:spPr>
            <a:xfrm>
              <a:off x="14795069" y="4587885"/>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62" name="pl261"/>
            <p:cNvSpPr/>
            <p:nvPr/>
          </p:nvSpPr>
          <p:spPr>
            <a:xfrm>
              <a:off x="14795069" y="3890411"/>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63" name="pl262"/>
            <p:cNvSpPr/>
            <p:nvPr/>
          </p:nvSpPr>
          <p:spPr>
            <a:xfrm>
              <a:off x="14795069" y="319293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64" name="pl263"/>
            <p:cNvSpPr/>
            <p:nvPr/>
          </p:nvSpPr>
          <p:spPr>
            <a:xfrm>
              <a:off x="14795069" y="2495465"/>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65" name="rc264"/>
            <p:cNvSpPr/>
            <p:nvPr/>
          </p:nvSpPr>
          <p:spPr>
            <a:xfrm>
              <a:off x="14834120" y="5156325"/>
              <a:ext cx="234305" cy="12903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6" name="rc265"/>
            <p:cNvSpPr/>
            <p:nvPr/>
          </p:nvSpPr>
          <p:spPr>
            <a:xfrm>
              <a:off x="14834120" y="515632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7" name="rc266"/>
            <p:cNvSpPr/>
            <p:nvPr/>
          </p:nvSpPr>
          <p:spPr>
            <a:xfrm>
              <a:off x="14834120" y="515632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8" name="rc267"/>
            <p:cNvSpPr/>
            <p:nvPr/>
          </p:nvSpPr>
          <p:spPr>
            <a:xfrm>
              <a:off x="14834120" y="5156325"/>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9" name="rc268"/>
            <p:cNvSpPr/>
            <p:nvPr/>
          </p:nvSpPr>
          <p:spPr>
            <a:xfrm>
              <a:off x="15094459" y="4622758"/>
              <a:ext cx="234305" cy="66259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0" name="rc269"/>
            <p:cNvSpPr/>
            <p:nvPr/>
          </p:nvSpPr>
          <p:spPr>
            <a:xfrm>
              <a:off x="15094459" y="46227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1" name="rc270"/>
            <p:cNvSpPr/>
            <p:nvPr/>
          </p:nvSpPr>
          <p:spPr>
            <a:xfrm>
              <a:off x="15094459" y="46227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2" name="rc271"/>
            <p:cNvSpPr/>
            <p:nvPr/>
          </p:nvSpPr>
          <p:spPr>
            <a:xfrm>
              <a:off x="15094459" y="4622758"/>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3" name="rc272"/>
            <p:cNvSpPr/>
            <p:nvPr/>
          </p:nvSpPr>
          <p:spPr>
            <a:xfrm>
              <a:off x="15354798" y="2876285"/>
              <a:ext cx="234305" cy="24090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4" name="rc273"/>
            <p:cNvSpPr/>
            <p:nvPr/>
          </p:nvSpPr>
          <p:spPr>
            <a:xfrm>
              <a:off x="15354798" y="287628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5" name="rc274"/>
            <p:cNvSpPr/>
            <p:nvPr/>
          </p:nvSpPr>
          <p:spPr>
            <a:xfrm>
              <a:off x="15354798" y="287628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6" name="rc275"/>
            <p:cNvSpPr/>
            <p:nvPr/>
          </p:nvSpPr>
          <p:spPr>
            <a:xfrm>
              <a:off x="15354798" y="2876285"/>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7" name="rc276"/>
            <p:cNvSpPr/>
            <p:nvPr/>
          </p:nvSpPr>
          <p:spPr>
            <a:xfrm>
              <a:off x="15615138" y="4336794"/>
              <a:ext cx="234305" cy="94856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8" name="rc277"/>
            <p:cNvSpPr/>
            <p:nvPr/>
          </p:nvSpPr>
          <p:spPr>
            <a:xfrm>
              <a:off x="15615138" y="433679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9" name="rc278"/>
            <p:cNvSpPr/>
            <p:nvPr/>
          </p:nvSpPr>
          <p:spPr>
            <a:xfrm>
              <a:off x="15615138" y="4336794"/>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0" name="rc279"/>
            <p:cNvSpPr/>
            <p:nvPr/>
          </p:nvSpPr>
          <p:spPr>
            <a:xfrm>
              <a:off x="15615138" y="4336794"/>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1" name="rc280"/>
            <p:cNvSpPr/>
            <p:nvPr/>
          </p:nvSpPr>
          <p:spPr>
            <a:xfrm>
              <a:off x="15875477" y="4669489"/>
              <a:ext cx="234305" cy="61586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2" name="rc281"/>
            <p:cNvSpPr/>
            <p:nvPr/>
          </p:nvSpPr>
          <p:spPr>
            <a:xfrm>
              <a:off x="15875477" y="466948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3" name="rc282"/>
            <p:cNvSpPr/>
            <p:nvPr/>
          </p:nvSpPr>
          <p:spPr>
            <a:xfrm>
              <a:off x="15875477" y="466948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4" name="rc283"/>
            <p:cNvSpPr/>
            <p:nvPr/>
          </p:nvSpPr>
          <p:spPr>
            <a:xfrm>
              <a:off x="15875477" y="4669489"/>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5" name="rc284"/>
            <p:cNvSpPr/>
            <p:nvPr/>
          </p:nvSpPr>
          <p:spPr>
            <a:xfrm>
              <a:off x="16135816" y="5121452"/>
              <a:ext cx="234305" cy="16390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6" name="rc285"/>
            <p:cNvSpPr/>
            <p:nvPr/>
          </p:nvSpPr>
          <p:spPr>
            <a:xfrm>
              <a:off x="16135816" y="512145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7" name="rc286"/>
            <p:cNvSpPr/>
            <p:nvPr/>
          </p:nvSpPr>
          <p:spPr>
            <a:xfrm>
              <a:off x="16135816" y="5121452"/>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8" name="rc287"/>
            <p:cNvSpPr/>
            <p:nvPr/>
          </p:nvSpPr>
          <p:spPr>
            <a:xfrm>
              <a:off x="16135816" y="5121452"/>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9" name="pg288"/>
            <p:cNvSpPr/>
            <p:nvPr/>
          </p:nvSpPr>
          <p:spPr>
            <a:xfrm>
              <a:off x="15458091"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90" name="tx289"/>
            <p:cNvSpPr/>
            <p:nvPr/>
          </p:nvSpPr>
          <p:spPr>
            <a:xfrm>
              <a:off x="15582974"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7,067 case(s)</a:t>
              </a:r>
            </a:p>
          </p:txBody>
        </p:sp>
        <p:sp>
          <p:nvSpPr>
            <p:cNvPr id="291" name="pg290"/>
            <p:cNvSpPr/>
            <p:nvPr/>
          </p:nvSpPr>
          <p:spPr>
            <a:xfrm>
              <a:off x="16279069"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92" name="rc291"/>
            <p:cNvSpPr/>
            <p:nvPr/>
          </p:nvSpPr>
          <p:spPr>
            <a:xfrm>
              <a:off x="14795069" y="2153563"/>
              <a:ext cx="3176137" cy="3131794"/>
            </a:xfrm>
            <a:prstGeom prst="rect">
              <a:avLst/>
            </a:prstGeom>
            <a:ln w="13550" cap="rnd">
              <a:solidFill>
                <a:srgbClr val="333333">
                  <a:alpha val="100000"/>
                </a:srgbClr>
              </a:solidFill>
              <a:prstDash val="solid"/>
              <a:round/>
            </a:ln>
          </p:spPr>
          <p:txBody>
            <a:bodyPr/>
            <a:lstStyle/>
            <a:p/>
          </p:txBody>
        </p:sp>
        <p:sp>
          <p:nvSpPr>
            <p:cNvPr id="293" name="tx292"/>
            <p:cNvSpPr/>
            <p:nvPr/>
          </p:nvSpPr>
          <p:spPr>
            <a:xfrm>
              <a:off x="3396061"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94" name="tx293"/>
            <p:cNvSpPr/>
            <p:nvPr/>
          </p:nvSpPr>
          <p:spPr>
            <a:xfrm>
              <a:off x="657219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95" name="tx294"/>
            <p:cNvSpPr/>
            <p:nvPr/>
          </p:nvSpPr>
          <p:spPr>
            <a:xfrm>
              <a:off x="974833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96" name="tx295"/>
            <p:cNvSpPr/>
            <p:nvPr/>
          </p:nvSpPr>
          <p:spPr>
            <a:xfrm>
              <a:off x="1292447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97" name="tx296"/>
            <p:cNvSpPr/>
            <p:nvPr/>
          </p:nvSpPr>
          <p:spPr>
            <a:xfrm>
              <a:off x="161006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98" name="pl297"/>
            <p:cNvSpPr/>
            <p:nvPr/>
          </p:nvSpPr>
          <p:spPr>
            <a:xfrm>
              <a:off x="224672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9" name="pl298"/>
            <p:cNvSpPr/>
            <p:nvPr/>
          </p:nvSpPr>
          <p:spPr>
            <a:xfrm>
              <a:off x="250706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0" name="pl299"/>
            <p:cNvSpPr/>
            <p:nvPr/>
          </p:nvSpPr>
          <p:spPr>
            <a:xfrm>
              <a:off x="27673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1" name="pl300"/>
            <p:cNvSpPr/>
            <p:nvPr/>
          </p:nvSpPr>
          <p:spPr>
            <a:xfrm>
              <a:off x="30277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2" name="pl301"/>
            <p:cNvSpPr/>
            <p:nvPr/>
          </p:nvSpPr>
          <p:spPr>
            <a:xfrm>
              <a:off x="32880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pl302"/>
            <p:cNvSpPr/>
            <p:nvPr/>
          </p:nvSpPr>
          <p:spPr>
            <a:xfrm>
              <a:off x="354841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pl303"/>
            <p:cNvSpPr/>
            <p:nvPr/>
          </p:nvSpPr>
          <p:spPr>
            <a:xfrm>
              <a:off x="380875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40690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pl305"/>
            <p:cNvSpPr/>
            <p:nvPr/>
          </p:nvSpPr>
          <p:spPr>
            <a:xfrm>
              <a:off x="43294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45897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48501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308"/>
            <p:cNvSpPr/>
            <p:nvPr/>
          </p:nvSpPr>
          <p:spPr>
            <a:xfrm>
              <a:off x="5110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tx309"/>
            <p:cNvSpPr/>
            <p:nvPr/>
          </p:nvSpPr>
          <p:spPr>
            <a:xfrm rot="-5400000">
              <a:off x="216593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11" name="tx310"/>
            <p:cNvSpPr/>
            <p:nvPr/>
          </p:nvSpPr>
          <p:spPr>
            <a:xfrm rot="-5400000">
              <a:off x="241646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12" name="tx311"/>
            <p:cNvSpPr/>
            <p:nvPr/>
          </p:nvSpPr>
          <p:spPr>
            <a:xfrm rot="-5400000">
              <a:off x="267689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13" name="tx312"/>
            <p:cNvSpPr/>
            <p:nvPr/>
          </p:nvSpPr>
          <p:spPr>
            <a:xfrm rot="-5400000">
              <a:off x="293536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14" name="tx313"/>
            <p:cNvSpPr/>
            <p:nvPr/>
          </p:nvSpPr>
          <p:spPr>
            <a:xfrm rot="-5400000">
              <a:off x="3165059"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15" name="tx314"/>
            <p:cNvSpPr/>
            <p:nvPr/>
          </p:nvSpPr>
          <p:spPr>
            <a:xfrm rot="-5400000">
              <a:off x="346763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16" name="tx315"/>
            <p:cNvSpPr/>
            <p:nvPr/>
          </p:nvSpPr>
          <p:spPr>
            <a:xfrm rot="-5400000">
              <a:off x="3757665"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17" name="tx316"/>
            <p:cNvSpPr/>
            <p:nvPr/>
          </p:nvSpPr>
          <p:spPr>
            <a:xfrm rot="-5400000">
              <a:off x="395584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18" name="tx317"/>
            <p:cNvSpPr/>
            <p:nvPr/>
          </p:nvSpPr>
          <p:spPr>
            <a:xfrm rot="-5400000">
              <a:off x="42161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19" name="tx318"/>
            <p:cNvSpPr/>
            <p:nvPr/>
          </p:nvSpPr>
          <p:spPr>
            <a:xfrm rot="-5400000">
              <a:off x="451289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20" name="tx319"/>
            <p:cNvSpPr/>
            <p:nvPr/>
          </p:nvSpPr>
          <p:spPr>
            <a:xfrm rot="-5400000">
              <a:off x="475461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21" name="tx320"/>
            <p:cNvSpPr/>
            <p:nvPr/>
          </p:nvSpPr>
          <p:spPr>
            <a:xfrm rot="-5400000">
              <a:off x="501495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22" name="pl321"/>
            <p:cNvSpPr/>
            <p:nvPr/>
          </p:nvSpPr>
          <p:spPr>
            <a:xfrm>
              <a:off x="54228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3" name="pl322"/>
            <p:cNvSpPr/>
            <p:nvPr/>
          </p:nvSpPr>
          <p:spPr>
            <a:xfrm>
              <a:off x="56831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4" name="pl323"/>
            <p:cNvSpPr/>
            <p:nvPr/>
          </p:nvSpPr>
          <p:spPr>
            <a:xfrm>
              <a:off x="5943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5" name="pl324"/>
            <p:cNvSpPr/>
            <p:nvPr/>
          </p:nvSpPr>
          <p:spPr>
            <a:xfrm>
              <a:off x="6203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6" name="pl325"/>
            <p:cNvSpPr/>
            <p:nvPr/>
          </p:nvSpPr>
          <p:spPr>
            <a:xfrm>
              <a:off x="646421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pl326"/>
            <p:cNvSpPr/>
            <p:nvPr/>
          </p:nvSpPr>
          <p:spPr>
            <a:xfrm>
              <a:off x="672455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327"/>
            <p:cNvSpPr/>
            <p:nvPr/>
          </p:nvSpPr>
          <p:spPr>
            <a:xfrm>
              <a:off x="69848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28"/>
            <p:cNvSpPr/>
            <p:nvPr/>
          </p:nvSpPr>
          <p:spPr>
            <a:xfrm>
              <a:off x="724523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329"/>
            <p:cNvSpPr/>
            <p:nvPr/>
          </p:nvSpPr>
          <p:spPr>
            <a:xfrm>
              <a:off x="750557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30"/>
            <p:cNvSpPr/>
            <p:nvPr/>
          </p:nvSpPr>
          <p:spPr>
            <a:xfrm>
              <a:off x="77659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31"/>
            <p:cNvSpPr/>
            <p:nvPr/>
          </p:nvSpPr>
          <p:spPr>
            <a:xfrm>
              <a:off x="80262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332"/>
            <p:cNvSpPr/>
            <p:nvPr/>
          </p:nvSpPr>
          <p:spPr>
            <a:xfrm>
              <a:off x="82865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tx333"/>
            <p:cNvSpPr/>
            <p:nvPr/>
          </p:nvSpPr>
          <p:spPr>
            <a:xfrm rot="-5400000">
              <a:off x="534207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35" name="tx334"/>
            <p:cNvSpPr/>
            <p:nvPr/>
          </p:nvSpPr>
          <p:spPr>
            <a:xfrm rot="-5400000">
              <a:off x="5592605"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36" name="tx335"/>
            <p:cNvSpPr/>
            <p:nvPr/>
          </p:nvSpPr>
          <p:spPr>
            <a:xfrm rot="-5400000">
              <a:off x="585303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37" name="tx336"/>
            <p:cNvSpPr/>
            <p:nvPr/>
          </p:nvSpPr>
          <p:spPr>
            <a:xfrm rot="-5400000">
              <a:off x="6111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38" name="tx337"/>
            <p:cNvSpPr/>
            <p:nvPr/>
          </p:nvSpPr>
          <p:spPr>
            <a:xfrm rot="-5400000">
              <a:off x="634119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39" name="tx338"/>
            <p:cNvSpPr/>
            <p:nvPr/>
          </p:nvSpPr>
          <p:spPr>
            <a:xfrm rot="-5400000">
              <a:off x="664377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40" name="tx339"/>
            <p:cNvSpPr/>
            <p:nvPr/>
          </p:nvSpPr>
          <p:spPr>
            <a:xfrm rot="-5400000">
              <a:off x="693380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41" name="tx340"/>
            <p:cNvSpPr/>
            <p:nvPr/>
          </p:nvSpPr>
          <p:spPr>
            <a:xfrm rot="-5400000">
              <a:off x="713198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42" name="tx341"/>
            <p:cNvSpPr/>
            <p:nvPr/>
          </p:nvSpPr>
          <p:spPr>
            <a:xfrm rot="-5400000">
              <a:off x="7392277"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43" name="tx342"/>
            <p:cNvSpPr/>
            <p:nvPr/>
          </p:nvSpPr>
          <p:spPr>
            <a:xfrm rot="-5400000">
              <a:off x="768903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44" name="tx343"/>
            <p:cNvSpPr/>
            <p:nvPr/>
          </p:nvSpPr>
          <p:spPr>
            <a:xfrm rot="-5400000">
              <a:off x="793075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45" name="tx344"/>
            <p:cNvSpPr/>
            <p:nvPr/>
          </p:nvSpPr>
          <p:spPr>
            <a:xfrm rot="-5400000">
              <a:off x="8191092"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46" name="pl345"/>
            <p:cNvSpPr/>
            <p:nvPr/>
          </p:nvSpPr>
          <p:spPr>
            <a:xfrm>
              <a:off x="859899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7" name="pl346"/>
            <p:cNvSpPr/>
            <p:nvPr/>
          </p:nvSpPr>
          <p:spPr>
            <a:xfrm>
              <a:off x="88593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8" name="pl347"/>
            <p:cNvSpPr/>
            <p:nvPr/>
          </p:nvSpPr>
          <p:spPr>
            <a:xfrm>
              <a:off x="911967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9" name="pl348"/>
            <p:cNvSpPr/>
            <p:nvPr/>
          </p:nvSpPr>
          <p:spPr>
            <a:xfrm>
              <a:off x="938001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0" name="pl349"/>
            <p:cNvSpPr/>
            <p:nvPr/>
          </p:nvSpPr>
          <p:spPr>
            <a:xfrm>
              <a:off x="9640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pl350"/>
            <p:cNvSpPr/>
            <p:nvPr/>
          </p:nvSpPr>
          <p:spPr>
            <a:xfrm>
              <a:off x="99006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pl351"/>
            <p:cNvSpPr/>
            <p:nvPr/>
          </p:nvSpPr>
          <p:spPr>
            <a:xfrm>
              <a:off x="101610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pl352"/>
            <p:cNvSpPr/>
            <p:nvPr/>
          </p:nvSpPr>
          <p:spPr>
            <a:xfrm>
              <a:off x="1042137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4" name="pl353"/>
            <p:cNvSpPr/>
            <p:nvPr/>
          </p:nvSpPr>
          <p:spPr>
            <a:xfrm>
              <a:off x="106817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5" name="pl354"/>
            <p:cNvSpPr/>
            <p:nvPr/>
          </p:nvSpPr>
          <p:spPr>
            <a:xfrm>
              <a:off x="10942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6" name="pl355"/>
            <p:cNvSpPr/>
            <p:nvPr/>
          </p:nvSpPr>
          <p:spPr>
            <a:xfrm>
              <a:off x="1120238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7" name="pl356"/>
            <p:cNvSpPr/>
            <p:nvPr/>
          </p:nvSpPr>
          <p:spPr>
            <a:xfrm>
              <a:off x="114627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8" name="tx357"/>
            <p:cNvSpPr/>
            <p:nvPr/>
          </p:nvSpPr>
          <p:spPr>
            <a:xfrm rot="-5400000">
              <a:off x="851821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59" name="tx358"/>
            <p:cNvSpPr/>
            <p:nvPr/>
          </p:nvSpPr>
          <p:spPr>
            <a:xfrm rot="-5400000">
              <a:off x="8768743"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60" name="tx359"/>
            <p:cNvSpPr/>
            <p:nvPr/>
          </p:nvSpPr>
          <p:spPr>
            <a:xfrm rot="-5400000">
              <a:off x="9029169"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61" name="tx360"/>
            <p:cNvSpPr/>
            <p:nvPr/>
          </p:nvSpPr>
          <p:spPr>
            <a:xfrm rot="-5400000">
              <a:off x="928764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62" name="tx361"/>
            <p:cNvSpPr/>
            <p:nvPr/>
          </p:nvSpPr>
          <p:spPr>
            <a:xfrm rot="-5400000">
              <a:off x="951733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63" name="tx362"/>
            <p:cNvSpPr/>
            <p:nvPr/>
          </p:nvSpPr>
          <p:spPr>
            <a:xfrm rot="-5400000">
              <a:off x="981991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64" name="tx363"/>
            <p:cNvSpPr/>
            <p:nvPr/>
          </p:nvSpPr>
          <p:spPr>
            <a:xfrm rot="-5400000">
              <a:off x="10109940"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65" name="tx364"/>
            <p:cNvSpPr/>
            <p:nvPr/>
          </p:nvSpPr>
          <p:spPr>
            <a:xfrm rot="-5400000">
              <a:off x="10308119"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66" name="tx365"/>
            <p:cNvSpPr/>
            <p:nvPr/>
          </p:nvSpPr>
          <p:spPr>
            <a:xfrm rot="-5400000">
              <a:off x="10568415"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67" name="tx366"/>
            <p:cNvSpPr/>
            <p:nvPr/>
          </p:nvSpPr>
          <p:spPr>
            <a:xfrm rot="-5400000">
              <a:off x="1086517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68" name="tx367"/>
            <p:cNvSpPr/>
            <p:nvPr/>
          </p:nvSpPr>
          <p:spPr>
            <a:xfrm rot="-5400000">
              <a:off x="1110689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69" name="tx368"/>
            <p:cNvSpPr/>
            <p:nvPr/>
          </p:nvSpPr>
          <p:spPr>
            <a:xfrm rot="-5400000">
              <a:off x="113672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70" name="pl369"/>
            <p:cNvSpPr/>
            <p:nvPr/>
          </p:nvSpPr>
          <p:spPr>
            <a:xfrm>
              <a:off x="117751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1" name="pl370"/>
            <p:cNvSpPr/>
            <p:nvPr/>
          </p:nvSpPr>
          <p:spPr>
            <a:xfrm>
              <a:off x="120354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2" name="pl371"/>
            <p:cNvSpPr/>
            <p:nvPr/>
          </p:nvSpPr>
          <p:spPr>
            <a:xfrm>
              <a:off x="122958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3" name="pl372"/>
            <p:cNvSpPr/>
            <p:nvPr/>
          </p:nvSpPr>
          <p:spPr>
            <a:xfrm>
              <a:off x="125561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4" name="pl373"/>
            <p:cNvSpPr/>
            <p:nvPr/>
          </p:nvSpPr>
          <p:spPr>
            <a:xfrm>
              <a:off x="1281649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5" name="pl374"/>
            <p:cNvSpPr/>
            <p:nvPr/>
          </p:nvSpPr>
          <p:spPr>
            <a:xfrm>
              <a:off x="130768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6" name="pl375"/>
            <p:cNvSpPr/>
            <p:nvPr/>
          </p:nvSpPr>
          <p:spPr>
            <a:xfrm>
              <a:off x="133371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7" name="pl376"/>
            <p:cNvSpPr/>
            <p:nvPr/>
          </p:nvSpPr>
          <p:spPr>
            <a:xfrm>
              <a:off x="135975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8" name="pl377"/>
            <p:cNvSpPr/>
            <p:nvPr/>
          </p:nvSpPr>
          <p:spPr>
            <a:xfrm>
              <a:off x="138578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9" name="pl378"/>
            <p:cNvSpPr/>
            <p:nvPr/>
          </p:nvSpPr>
          <p:spPr>
            <a:xfrm>
              <a:off x="1411818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0" name="pl379"/>
            <p:cNvSpPr/>
            <p:nvPr/>
          </p:nvSpPr>
          <p:spPr>
            <a:xfrm>
              <a:off x="1437852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1" name="pl380"/>
            <p:cNvSpPr/>
            <p:nvPr/>
          </p:nvSpPr>
          <p:spPr>
            <a:xfrm>
              <a:off x="1463886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2" name="tx381"/>
            <p:cNvSpPr/>
            <p:nvPr/>
          </p:nvSpPr>
          <p:spPr>
            <a:xfrm rot="-5400000">
              <a:off x="1169435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83" name="tx382"/>
            <p:cNvSpPr/>
            <p:nvPr/>
          </p:nvSpPr>
          <p:spPr>
            <a:xfrm rot="-5400000">
              <a:off x="11944881"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84" name="tx383"/>
            <p:cNvSpPr/>
            <p:nvPr/>
          </p:nvSpPr>
          <p:spPr>
            <a:xfrm rot="-5400000">
              <a:off x="12205307"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85" name="tx384"/>
            <p:cNvSpPr/>
            <p:nvPr/>
          </p:nvSpPr>
          <p:spPr>
            <a:xfrm rot="-5400000">
              <a:off x="1246378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86" name="tx385"/>
            <p:cNvSpPr/>
            <p:nvPr/>
          </p:nvSpPr>
          <p:spPr>
            <a:xfrm rot="-5400000">
              <a:off x="1269347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87" name="tx386"/>
            <p:cNvSpPr/>
            <p:nvPr/>
          </p:nvSpPr>
          <p:spPr>
            <a:xfrm rot="-5400000">
              <a:off x="1299604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88" name="tx387"/>
            <p:cNvSpPr/>
            <p:nvPr/>
          </p:nvSpPr>
          <p:spPr>
            <a:xfrm rot="-5400000">
              <a:off x="1328607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89" name="tx388"/>
            <p:cNvSpPr/>
            <p:nvPr/>
          </p:nvSpPr>
          <p:spPr>
            <a:xfrm rot="-5400000">
              <a:off x="1348425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90" name="tx389"/>
            <p:cNvSpPr/>
            <p:nvPr/>
          </p:nvSpPr>
          <p:spPr>
            <a:xfrm rot="-5400000">
              <a:off x="13744553"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91" name="tx390"/>
            <p:cNvSpPr/>
            <p:nvPr/>
          </p:nvSpPr>
          <p:spPr>
            <a:xfrm rot="-5400000">
              <a:off x="14041311"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92" name="tx391"/>
            <p:cNvSpPr/>
            <p:nvPr/>
          </p:nvSpPr>
          <p:spPr>
            <a:xfrm rot="-5400000">
              <a:off x="1428302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93" name="tx392"/>
            <p:cNvSpPr/>
            <p:nvPr/>
          </p:nvSpPr>
          <p:spPr>
            <a:xfrm rot="-5400000">
              <a:off x="1454336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94" name="pl393"/>
            <p:cNvSpPr/>
            <p:nvPr/>
          </p:nvSpPr>
          <p:spPr>
            <a:xfrm>
              <a:off x="149512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5" name="pl394"/>
            <p:cNvSpPr/>
            <p:nvPr/>
          </p:nvSpPr>
          <p:spPr>
            <a:xfrm>
              <a:off x="152116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6" name="pl395"/>
            <p:cNvSpPr/>
            <p:nvPr/>
          </p:nvSpPr>
          <p:spPr>
            <a:xfrm>
              <a:off x="154719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7" name="pl396"/>
            <p:cNvSpPr/>
            <p:nvPr/>
          </p:nvSpPr>
          <p:spPr>
            <a:xfrm>
              <a:off x="157322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8" name="pl397"/>
            <p:cNvSpPr/>
            <p:nvPr/>
          </p:nvSpPr>
          <p:spPr>
            <a:xfrm>
              <a:off x="159926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9" name="pl398"/>
            <p:cNvSpPr/>
            <p:nvPr/>
          </p:nvSpPr>
          <p:spPr>
            <a:xfrm>
              <a:off x="1625296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0" name="pl399"/>
            <p:cNvSpPr/>
            <p:nvPr/>
          </p:nvSpPr>
          <p:spPr>
            <a:xfrm>
              <a:off x="165133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1" name="pl400"/>
            <p:cNvSpPr/>
            <p:nvPr/>
          </p:nvSpPr>
          <p:spPr>
            <a:xfrm>
              <a:off x="167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2" name="pl401"/>
            <p:cNvSpPr/>
            <p:nvPr/>
          </p:nvSpPr>
          <p:spPr>
            <a:xfrm>
              <a:off x="1703398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3" name="pl402"/>
            <p:cNvSpPr/>
            <p:nvPr/>
          </p:nvSpPr>
          <p:spPr>
            <a:xfrm>
              <a:off x="17294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4" name="pl403"/>
            <p:cNvSpPr/>
            <p:nvPr/>
          </p:nvSpPr>
          <p:spPr>
            <a:xfrm>
              <a:off x="17554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5" name="pl404"/>
            <p:cNvSpPr/>
            <p:nvPr/>
          </p:nvSpPr>
          <p:spPr>
            <a:xfrm>
              <a:off x="1781500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6" name="tx405"/>
            <p:cNvSpPr/>
            <p:nvPr/>
          </p:nvSpPr>
          <p:spPr>
            <a:xfrm rot="-5400000">
              <a:off x="1487049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407" name="tx406"/>
            <p:cNvSpPr/>
            <p:nvPr/>
          </p:nvSpPr>
          <p:spPr>
            <a:xfrm rot="-5400000">
              <a:off x="151210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408" name="tx407"/>
            <p:cNvSpPr/>
            <p:nvPr/>
          </p:nvSpPr>
          <p:spPr>
            <a:xfrm rot="-5400000">
              <a:off x="15381445"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409" name="tx408"/>
            <p:cNvSpPr/>
            <p:nvPr/>
          </p:nvSpPr>
          <p:spPr>
            <a:xfrm rot="-5400000">
              <a:off x="15639918"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10" name="tx409"/>
            <p:cNvSpPr/>
            <p:nvPr/>
          </p:nvSpPr>
          <p:spPr>
            <a:xfrm rot="-5400000">
              <a:off x="1586961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11" name="tx410"/>
            <p:cNvSpPr/>
            <p:nvPr/>
          </p:nvSpPr>
          <p:spPr>
            <a:xfrm rot="-5400000">
              <a:off x="1617218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12" name="tx411"/>
            <p:cNvSpPr/>
            <p:nvPr/>
          </p:nvSpPr>
          <p:spPr>
            <a:xfrm rot="-5400000">
              <a:off x="1646221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13" name="tx412"/>
            <p:cNvSpPr/>
            <p:nvPr/>
          </p:nvSpPr>
          <p:spPr>
            <a:xfrm rot="-5400000">
              <a:off x="1666039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14" name="tx413"/>
            <p:cNvSpPr/>
            <p:nvPr/>
          </p:nvSpPr>
          <p:spPr>
            <a:xfrm rot="-5400000">
              <a:off x="1692069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15" name="tx414"/>
            <p:cNvSpPr/>
            <p:nvPr/>
          </p:nvSpPr>
          <p:spPr>
            <a:xfrm rot="-5400000">
              <a:off x="1721744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16" name="tx415"/>
            <p:cNvSpPr/>
            <p:nvPr/>
          </p:nvSpPr>
          <p:spPr>
            <a:xfrm rot="-5400000">
              <a:off x="17459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17" name="tx416"/>
            <p:cNvSpPr/>
            <p:nvPr/>
          </p:nvSpPr>
          <p:spPr>
            <a:xfrm rot="-5400000">
              <a:off x="1771950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18" name="tx417"/>
            <p:cNvSpPr/>
            <p:nvPr/>
          </p:nvSpPr>
          <p:spPr>
            <a:xfrm>
              <a:off x="1421486" y="5200079"/>
              <a:ext cx="381186"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19" name="tx418"/>
            <p:cNvSpPr/>
            <p:nvPr/>
          </p:nvSpPr>
          <p:spPr>
            <a:xfrm>
              <a:off x="1230614" y="4473026"/>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1,000</a:t>
              </a:r>
            </a:p>
          </p:txBody>
        </p:sp>
        <p:sp>
          <p:nvSpPr>
            <p:cNvPr id="420" name="tx419"/>
            <p:cNvSpPr/>
            <p:nvPr/>
          </p:nvSpPr>
          <p:spPr>
            <a:xfrm>
              <a:off x="1230614" y="3775553"/>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2,000</a:t>
              </a:r>
            </a:p>
          </p:txBody>
        </p:sp>
        <p:sp>
          <p:nvSpPr>
            <p:cNvPr id="421" name="tx420"/>
            <p:cNvSpPr/>
            <p:nvPr/>
          </p:nvSpPr>
          <p:spPr>
            <a:xfrm>
              <a:off x="1230614" y="3078080"/>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3,000</a:t>
              </a:r>
            </a:p>
          </p:txBody>
        </p:sp>
        <p:sp>
          <p:nvSpPr>
            <p:cNvPr id="422" name="tx421"/>
            <p:cNvSpPr/>
            <p:nvPr/>
          </p:nvSpPr>
          <p:spPr>
            <a:xfrm>
              <a:off x="1230614" y="2380607"/>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4,000</a:t>
              </a:r>
            </a:p>
          </p:txBody>
        </p:sp>
        <p:sp>
          <p:nvSpPr>
            <p:cNvPr id="423" name="pl422"/>
            <p:cNvSpPr/>
            <p:nvPr/>
          </p:nvSpPr>
          <p:spPr>
            <a:xfrm>
              <a:off x="2055723"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4" name="pl423"/>
            <p:cNvSpPr/>
            <p:nvPr/>
          </p:nvSpPr>
          <p:spPr>
            <a:xfrm>
              <a:off x="2055723" y="458788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5" name="pl424"/>
            <p:cNvSpPr/>
            <p:nvPr/>
          </p:nvSpPr>
          <p:spPr>
            <a:xfrm>
              <a:off x="2055723" y="38904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6" name="pl425"/>
            <p:cNvSpPr/>
            <p:nvPr/>
          </p:nvSpPr>
          <p:spPr>
            <a:xfrm>
              <a:off x="2055723" y="319293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7" name="pl426"/>
            <p:cNvSpPr/>
            <p:nvPr/>
          </p:nvSpPr>
          <p:spPr>
            <a:xfrm>
              <a:off x="2055723" y="249546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8" name="tx427"/>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29" name="rc428"/>
            <p:cNvSpPr/>
            <p:nvPr/>
          </p:nvSpPr>
          <p:spPr>
            <a:xfrm>
              <a:off x="18110385" y="2153563"/>
              <a:ext cx="1240079" cy="413498"/>
            </a:xfrm>
            <a:prstGeom prst="rect">
              <a:avLst/>
            </a:prstGeom>
            <a:solidFill>
              <a:srgbClr val="FFFFFF">
                <a:alpha val="100000"/>
              </a:srgbClr>
            </a:solidFill>
          </p:spPr>
          <p:txBody>
            <a:bodyPr/>
            <a:lstStyle/>
            <a:p/>
          </p:txBody>
        </p:sp>
        <p:sp>
          <p:nvSpPr>
            <p:cNvPr id="430" name="rc429"/>
            <p:cNvSpPr/>
            <p:nvPr/>
          </p:nvSpPr>
          <p:spPr>
            <a:xfrm>
              <a:off x="18179974" y="2223153"/>
              <a:ext cx="274319" cy="274319"/>
            </a:xfrm>
            <a:prstGeom prst="rect">
              <a:avLst/>
            </a:prstGeom>
            <a:solidFill>
              <a:srgbClr val="FFFFFF">
                <a:alpha val="100000"/>
              </a:srgbClr>
            </a:solidFill>
          </p:spPr>
          <p:txBody>
            <a:bodyPr/>
            <a:lstStyle/>
            <a:p/>
          </p:txBody>
        </p:sp>
        <p:sp>
          <p:nvSpPr>
            <p:cNvPr id="431" name="pg430"/>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432" name="tx431"/>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433" name="rc432"/>
            <p:cNvSpPr/>
            <p:nvPr/>
          </p:nvSpPr>
          <p:spPr>
            <a:xfrm>
              <a:off x="18110385" y="2706240"/>
              <a:ext cx="1753945" cy="1236458"/>
            </a:xfrm>
            <a:prstGeom prst="rect">
              <a:avLst/>
            </a:prstGeom>
            <a:solidFill>
              <a:srgbClr val="FFFFFF">
                <a:alpha val="100000"/>
              </a:srgbClr>
            </a:solidFill>
          </p:spPr>
          <p:txBody>
            <a:bodyPr/>
            <a:lstStyle/>
            <a:p/>
          </p:txBody>
        </p:sp>
        <p:sp>
          <p:nvSpPr>
            <p:cNvPr id="434" name="rc433"/>
            <p:cNvSpPr/>
            <p:nvPr/>
          </p:nvSpPr>
          <p:spPr>
            <a:xfrm>
              <a:off x="18179974" y="2775829"/>
              <a:ext cx="274319" cy="274319"/>
            </a:xfrm>
            <a:prstGeom prst="rect">
              <a:avLst/>
            </a:prstGeom>
            <a:solidFill>
              <a:srgbClr val="FFFFFF">
                <a:alpha val="100000"/>
              </a:srgbClr>
            </a:solidFill>
          </p:spPr>
          <p:txBody>
            <a:bodyPr/>
            <a:lstStyle/>
            <a:p/>
          </p:txBody>
        </p:sp>
        <p:sp>
          <p:nvSpPr>
            <p:cNvPr id="435" name="rc434"/>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36" name="rc435"/>
            <p:cNvSpPr/>
            <p:nvPr/>
          </p:nvSpPr>
          <p:spPr>
            <a:xfrm>
              <a:off x="18179974" y="3050149"/>
              <a:ext cx="274319" cy="274319"/>
            </a:xfrm>
            <a:prstGeom prst="rect">
              <a:avLst/>
            </a:prstGeom>
            <a:solidFill>
              <a:srgbClr val="FFFFFF">
                <a:alpha val="100000"/>
              </a:srgbClr>
            </a:solidFill>
          </p:spPr>
          <p:txBody>
            <a:bodyPr/>
            <a:lstStyle/>
            <a:p/>
          </p:txBody>
        </p:sp>
        <p:sp>
          <p:nvSpPr>
            <p:cNvPr id="437" name="rc436"/>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38" name="rc437"/>
            <p:cNvSpPr/>
            <p:nvPr/>
          </p:nvSpPr>
          <p:spPr>
            <a:xfrm>
              <a:off x="18179974" y="3324469"/>
              <a:ext cx="274319" cy="274320"/>
            </a:xfrm>
            <a:prstGeom prst="rect">
              <a:avLst/>
            </a:prstGeom>
            <a:solidFill>
              <a:srgbClr val="FFFFFF">
                <a:alpha val="100000"/>
              </a:srgbClr>
            </a:solidFill>
          </p:spPr>
          <p:txBody>
            <a:bodyPr/>
            <a:lstStyle/>
            <a:p/>
          </p:txBody>
        </p:sp>
        <p:sp>
          <p:nvSpPr>
            <p:cNvPr id="439" name="rc438"/>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0" name="rc439"/>
            <p:cNvSpPr/>
            <p:nvPr/>
          </p:nvSpPr>
          <p:spPr>
            <a:xfrm>
              <a:off x="18179974" y="3598789"/>
              <a:ext cx="274319" cy="274320"/>
            </a:xfrm>
            <a:prstGeom prst="rect">
              <a:avLst/>
            </a:prstGeom>
            <a:solidFill>
              <a:srgbClr val="FFFFFF">
                <a:alpha val="100000"/>
              </a:srgbClr>
            </a:solidFill>
          </p:spPr>
          <p:txBody>
            <a:bodyPr/>
            <a:lstStyle/>
            <a:p/>
          </p:txBody>
        </p:sp>
        <p:sp>
          <p:nvSpPr>
            <p:cNvPr id="441" name="rc440"/>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42" name="tx441"/>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43" name="tx442"/>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44" name="tx443"/>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45" name="tx444"/>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46" name=""/>
          <p:cNvGrpSpPr/>
          <p:nvPr/>
        </p:nvGrpSpPr>
        <p:grpSpPr>
          <a:xfrm>
            <a:off x="6400800" y="6217920"/>
            <a:ext cx="5486400" cy="4251960"/>
            <a:chOff x="6400800" y="6217920"/>
            <a:chExt cx="5486400" cy="4251960"/>
          </a:xfrm>
        </p:grpSpPr>
        <p:sp>
          <p:nvSpPr>
            <p:cNvPr id="447"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48"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49" name="rc5"/>
            <p:cNvSpPr/>
            <p:nvPr/>
          </p:nvSpPr>
          <p:spPr>
            <a:xfrm>
              <a:off x="7111254" y="6510025"/>
              <a:ext cx="4192015" cy="2788960"/>
            </a:xfrm>
            <a:prstGeom prst="rect">
              <a:avLst/>
            </a:prstGeom>
            <a:solidFill>
              <a:srgbClr val="FFFFFF">
                <a:alpha val="100000"/>
              </a:srgbClr>
            </a:solidFill>
          </p:spPr>
          <p:txBody>
            <a:bodyPr/>
            <a:lstStyle/>
            <a:p/>
          </p:txBody>
        </p:sp>
        <p:sp>
          <p:nvSpPr>
            <p:cNvPr id="450" name="pl6"/>
            <p:cNvSpPr/>
            <p:nvPr/>
          </p:nvSpPr>
          <p:spPr>
            <a:xfrm>
              <a:off x="7111254" y="8855287"/>
              <a:ext cx="4192015" cy="0"/>
            </a:xfrm>
            <a:custGeom>
              <a:avLst/>
              <a:pathLst>
                <a:path w="4192015" h="0">
                  <a:moveTo>
                    <a:pt x="0" y="0"/>
                  </a:moveTo>
                  <a:lnTo>
                    <a:pt x="4192015" y="0"/>
                  </a:lnTo>
                  <a:lnTo>
                    <a:pt x="4192015" y="0"/>
                  </a:lnTo>
                </a:path>
              </a:pathLst>
            </a:custGeom>
            <a:ln w="6775" cap="flat">
              <a:solidFill>
                <a:srgbClr val="EBEBEB">
                  <a:alpha val="100000"/>
                </a:srgbClr>
              </a:solidFill>
              <a:prstDash val="solid"/>
              <a:round/>
            </a:ln>
          </p:spPr>
          <p:txBody>
            <a:bodyPr/>
            <a:lstStyle/>
            <a:p/>
          </p:txBody>
        </p:sp>
        <p:sp>
          <p:nvSpPr>
            <p:cNvPr id="451" name="pl7"/>
            <p:cNvSpPr/>
            <p:nvPr/>
          </p:nvSpPr>
          <p:spPr>
            <a:xfrm>
              <a:off x="7111254" y="8221432"/>
              <a:ext cx="4192015" cy="0"/>
            </a:xfrm>
            <a:custGeom>
              <a:avLst/>
              <a:pathLst>
                <a:path w="4192015" h="0">
                  <a:moveTo>
                    <a:pt x="0" y="0"/>
                  </a:moveTo>
                  <a:lnTo>
                    <a:pt x="4192015" y="0"/>
                  </a:lnTo>
                  <a:lnTo>
                    <a:pt x="4192015" y="0"/>
                  </a:lnTo>
                </a:path>
              </a:pathLst>
            </a:custGeom>
            <a:ln w="6775" cap="flat">
              <a:solidFill>
                <a:srgbClr val="EBEBEB">
                  <a:alpha val="100000"/>
                </a:srgbClr>
              </a:solidFill>
              <a:prstDash val="solid"/>
              <a:round/>
            </a:ln>
          </p:spPr>
          <p:txBody>
            <a:bodyPr/>
            <a:lstStyle/>
            <a:p/>
          </p:txBody>
        </p:sp>
        <p:sp>
          <p:nvSpPr>
            <p:cNvPr id="452" name="pl8"/>
            <p:cNvSpPr/>
            <p:nvPr/>
          </p:nvSpPr>
          <p:spPr>
            <a:xfrm>
              <a:off x="7111254" y="7587578"/>
              <a:ext cx="4192015" cy="0"/>
            </a:xfrm>
            <a:custGeom>
              <a:avLst/>
              <a:pathLst>
                <a:path w="4192015" h="0">
                  <a:moveTo>
                    <a:pt x="0" y="0"/>
                  </a:moveTo>
                  <a:lnTo>
                    <a:pt x="4192015" y="0"/>
                  </a:lnTo>
                  <a:lnTo>
                    <a:pt x="4192015" y="0"/>
                  </a:lnTo>
                </a:path>
              </a:pathLst>
            </a:custGeom>
            <a:ln w="6775" cap="flat">
              <a:solidFill>
                <a:srgbClr val="EBEBEB">
                  <a:alpha val="100000"/>
                </a:srgbClr>
              </a:solidFill>
              <a:prstDash val="solid"/>
              <a:round/>
            </a:ln>
          </p:spPr>
          <p:txBody>
            <a:bodyPr/>
            <a:lstStyle/>
            <a:p/>
          </p:txBody>
        </p:sp>
        <p:sp>
          <p:nvSpPr>
            <p:cNvPr id="453" name="pl9"/>
            <p:cNvSpPr/>
            <p:nvPr/>
          </p:nvSpPr>
          <p:spPr>
            <a:xfrm>
              <a:off x="7111254" y="6953723"/>
              <a:ext cx="4192015" cy="0"/>
            </a:xfrm>
            <a:custGeom>
              <a:avLst/>
              <a:pathLst>
                <a:path w="4192015" h="0">
                  <a:moveTo>
                    <a:pt x="0" y="0"/>
                  </a:moveTo>
                  <a:lnTo>
                    <a:pt x="4192015" y="0"/>
                  </a:lnTo>
                  <a:lnTo>
                    <a:pt x="4192015" y="0"/>
                  </a:lnTo>
                </a:path>
              </a:pathLst>
            </a:custGeom>
            <a:ln w="6775" cap="flat">
              <a:solidFill>
                <a:srgbClr val="EBEBEB">
                  <a:alpha val="100000"/>
                </a:srgbClr>
              </a:solidFill>
              <a:prstDash val="solid"/>
              <a:round/>
            </a:ln>
          </p:spPr>
          <p:txBody>
            <a:bodyPr/>
            <a:lstStyle/>
            <a:p/>
          </p:txBody>
        </p:sp>
        <p:sp>
          <p:nvSpPr>
            <p:cNvPr id="454" name="pl10"/>
            <p:cNvSpPr/>
            <p:nvPr/>
          </p:nvSpPr>
          <p:spPr>
            <a:xfrm>
              <a:off x="7111254" y="9172214"/>
              <a:ext cx="4192015" cy="0"/>
            </a:xfrm>
            <a:custGeom>
              <a:avLst/>
              <a:pathLst>
                <a:path w="4192015" h="0">
                  <a:moveTo>
                    <a:pt x="0" y="0"/>
                  </a:moveTo>
                  <a:lnTo>
                    <a:pt x="4192015" y="0"/>
                  </a:lnTo>
                  <a:lnTo>
                    <a:pt x="4192015" y="0"/>
                  </a:lnTo>
                </a:path>
              </a:pathLst>
            </a:custGeom>
            <a:ln w="13550" cap="flat">
              <a:solidFill>
                <a:srgbClr val="EBEBEB">
                  <a:alpha val="100000"/>
                </a:srgbClr>
              </a:solidFill>
              <a:prstDash val="solid"/>
              <a:round/>
            </a:ln>
          </p:spPr>
          <p:txBody>
            <a:bodyPr/>
            <a:lstStyle/>
            <a:p/>
          </p:txBody>
        </p:sp>
        <p:sp>
          <p:nvSpPr>
            <p:cNvPr id="455" name="pl11"/>
            <p:cNvSpPr/>
            <p:nvPr/>
          </p:nvSpPr>
          <p:spPr>
            <a:xfrm>
              <a:off x="7111254" y="8538360"/>
              <a:ext cx="4192015" cy="0"/>
            </a:xfrm>
            <a:custGeom>
              <a:avLst/>
              <a:pathLst>
                <a:path w="4192015" h="0">
                  <a:moveTo>
                    <a:pt x="0" y="0"/>
                  </a:moveTo>
                  <a:lnTo>
                    <a:pt x="4192015" y="0"/>
                  </a:lnTo>
                  <a:lnTo>
                    <a:pt x="4192015" y="0"/>
                  </a:lnTo>
                </a:path>
              </a:pathLst>
            </a:custGeom>
            <a:ln w="13550" cap="flat">
              <a:solidFill>
                <a:srgbClr val="EBEBEB">
                  <a:alpha val="100000"/>
                </a:srgbClr>
              </a:solidFill>
              <a:prstDash val="solid"/>
              <a:round/>
            </a:ln>
          </p:spPr>
          <p:txBody>
            <a:bodyPr/>
            <a:lstStyle/>
            <a:p/>
          </p:txBody>
        </p:sp>
        <p:sp>
          <p:nvSpPr>
            <p:cNvPr id="456" name="pl12"/>
            <p:cNvSpPr/>
            <p:nvPr/>
          </p:nvSpPr>
          <p:spPr>
            <a:xfrm>
              <a:off x="7111254" y="7904505"/>
              <a:ext cx="4192015" cy="0"/>
            </a:xfrm>
            <a:custGeom>
              <a:avLst/>
              <a:pathLst>
                <a:path w="4192015" h="0">
                  <a:moveTo>
                    <a:pt x="0" y="0"/>
                  </a:moveTo>
                  <a:lnTo>
                    <a:pt x="4192015" y="0"/>
                  </a:lnTo>
                  <a:lnTo>
                    <a:pt x="4192015" y="0"/>
                  </a:lnTo>
                </a:path>
              </a:pathLst>
            </a:custGeom>
            <a:ln w="13550" cap="flat">
              <a:solidFill>
                <a:srgbClr val="EBEBEB">
                  <a:alpha val="100000"/>
                </a:srgbClr>
              </a:solidFill>
              <a:prstDash val="solid"/>
              <a:round/>
            </a:ln>
          </p:spPr>
          <p:txBody>
            <a:bodyPr/>
            <a:lstStyle/>
            <a:p/>
          </p:txBody>
        </p:sp>
        <p:sp>
          <p:nvSpPr>
            <p:cNvPr id="457" name="pl13"/>
            <p:cNvSpPr/>
            <p:nvPr/>
          </p:nvSpPr>
          <p:spPr>
            <a:xfrm>
              <a:off x="7111254" y="7270650"/>
              <a:ext cx="4192015" cy="0"/>
            </a:xfrm>
            <a:custGeom>
              <a:avLst/>
              <a:pathLst>
                <a:path w="4192015" h="0">
                  <a:moveTo>
                    <a:pt x="0" y="0"/>
                  </a:moveTo>
                  <a:lnTo>
                    <a:pt x="4192015" y="0"/>
                  </a:lnTo>
                  <a:lnTo>
                    <a:pt x="4192015" y="0"/>
                  </a:lnTo>
                </a:path>
              </a:pathLst>
            </a:custGeom>
            <a:ln w="13550" cap="flat">
              <a:solidFill>
                <a:srgbClr val="EBEBEB">
                  <a:alpha val="100000"/>
                </a:srgbClr>
              </a:solidFill>
              <a:prstDash val="solid"/>
              <a:round/>
            </a:ln>
          </p:spPr>
          <p:txBody>
            <a:bodyPr/>
            <a:lstStyle/>
            <a:p/>
          </p:txBody>
        </p:sp>
        <p:sp>
          <p:nvSpPr>
            <p:cNvPr id="458" name="pl14"/>
            <p:cNvSpPr/>
            <p:nvPr/>
          </p:nvSpPr>
          <p:spPr>
            <a:xfrm>
              <a:off x="7111254" y="6636796"/>
              <a:ext cx="4192015" cy="0"/>
            </a:xfrm>
            <a:custGeom>
              <a:avLst/>
              <a:pathLst>
                <a:path w="4192015" h="0">
                  <a:moveTo>
                    <a:pt x="0" y="0"/>
                  </a:moveTo>
                  <a:lnTo>
                    <a:pt x="4192015" y="0"/>
                  </a:lnTo>
                  <a:lnTo>
                    <a:pt x="4192015" y="0"/>
                  </a:lnTo>
                </a:path>
              </a:pathLst>
            </a:custGeom>
            <a:ln w="13550" cap="flat">
              <a:solidFill>
                <a:srgbClr val="EBEBEB">
                  <a:alpha val="100000"/>
                </a:srgbClr>
              </a:solidFill>
              <a:prstDash val="solid"/>
              <a:round/>
            </a:ln>
          </p:spPr>
          <p:txBody>
            <a:bodyPr/>
            <a:lstStyle/>
            <a:p/>
          </p:txBody>
        </p:sp>
        <p:sp>
          <p:nvSpPr>
            <p:cNvPr id="459" name="rc15"/>
            <p:cNvSpPr/>
            <p:nvPr/>
          </p:nvSpPr>
          <p:spPr>
            <a:xfrm>
              <a:off x="8421259" y="7904505"/>
              <a:ext cx="407557" cy="126770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0" name="rc16"/>
            <p:cNvSpPr/>
            <p:nvPr/>
          </p:nvSpPr>
          <p:spPr>
            <a:xfrm>
              <a:off x="10167933" y="6636796"/>
              <a:ext cx="407557" cy="253541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1" name="rc17"/>
            <p:cNvSpPr/>
            <p:nvPr/>
          </p:nvSpPr>
          <p:spPr>
            <a:xfrm>
              <a:off x="10750157" y="7904505"/>
              <a:ext cx="407557" cy="126770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2" name="pl18"/>
            <p:cNvSpPr/>
            <p:nvPr/>
          </p:nvSpPr>
          <p:spPr>
            <a:xfrm>
              <a:off x="10371711" y="7328273"/>
              <a:ext cx="582224" cy="921970"/>
            </a:xfrm>
            <a:custGeom>
              <a:avLst/>
              <a:pathLst>
                <a:path w="582224" h="921970">
                  <a:moveTo>
                    <a:pt x="0" y="0"/>
                  </a:moveTo>
                  <a:lnTo>
                    <a:pt x="582224" y="921970"/>
                  </a:lnTo>
                </a:path>
              </a:pathLst>
            </a:custGeom>
            <a:ln w="40651" cap="flat">
              <a:solidFill>
                <a:srgbClr val="000000">
                  <a:alpha val="100000"/>
                </a:srgbClr>
              </a:solidFill>
              <a:prstDash val="solid"/>
              <a:round/>
            </a:ln>
          </p:spPr>
          <p:txBody>
            <a:bodyPr/>
            <a:lstStyle/>
            <a:p/>
          </p:txBody>
        </p:sp>
        <p:sp>
          <p:nvSpPr>
            <p:cNvPr id="463" name="rc19"/>
            <p:cNvSpPr/>
            <p:nvPr/>
          </p:nvSpPr>
          <p:spPr>
            <a:xfrm>
              <a:off x="7111254" y="6510025"/>
              <a:ext cx="4192015" cy="2788960"/>
            </a:xfrm>
            <a:prstGeom prst="rect">
              <a:avLst/>
            </a:prstGeom>
            <a:ln w="13550" cap="rnd">
              <a:solidFill>
                <a:srgbClr val="333333">
                  <a:alpha val="100000"/>
                </a:srgbClr>
              </a:solidFill>
              <a:prstDash val="solid"/>
              <a:round/>
            </a:ln>
          </p:spPr>
          <p:txBody>
            <a:bodyPr/>
            <a:lstStyle/>
            <a:p/>
          </p:txBody>
        </p:sp>
        <p:sp>
          <p:nvSpPr>
            <p:cNvPr id="464" name="tx20"/>
            <p:cNvSpPr/>
            <p:nvPr/>
          </p:nvSpPr>
          <p:spPr>
            <a:xfrm>
              <a:off x="6801340" y="9169908"/>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0.0</a:t>
              </a:r>
            </a:p>
          </p:txBody>
        </p:sp>
        <p:sp>
          <p:nvSpPr>
            <p:cNvPr id="465" name="tx21"/>
            <p:cNvSpPr/>
            <p:nvPr/>
          </p:nvSpPr>
          <p:spPr>
            <a:xfrm>
              <a:off x="6801340" y="8536053"/>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0.5</a:t>
              </a:r>
            </a:p>
          </p:txBody>
        </p:sp>
        <p:sp>
          <p:nvSpPr>
            <p:cNvPr id="466" name="tx22"/>
            <p:cNvSpPr/>
            <p:nvPr/>
          </p:nvSpPr>
          <p:spPr>
            <a:xfrm>
              <a:off x="6801340" y="7902198"/>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a:t>
              </a:r>
            </a:p>
          </p:txBody>
        </p:sp>
        <p:sp>
          <p:nvSpPr>
            <p:cNvPr id="467" name="tx23"/>
            <p:cNvSpPr/>
            <p:nvPr/>
          </p:nvSpPr>
          <p:spPr>
            <a:xfrm>
              <a:off x="6801340" y="7268343"/>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a:t>
              </a:r>
            </a:p>
          </p:txBody>
        </p:sp>
        <p:sp>
          <p:nvSpPr>
            <p:cNvPr id="468" name="tx24"/>
            <p:cNvSpPr/>
            <p:nvPr/>
          </p:nvSpPr>
          <p:spPr>
            <a:xfrm>
              <a:off x="6801340" y="6634489"/>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69" name="pl25"/>
            <p:cNvSpPr/>
            <p:nvPr/>
          </p:nvSpPr>
          <p:spPr>
            <a:xfrm>
              <a:off x="7076460"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0" name="pl26"/>
            <p:cNvSpPr/>
            <p:nvPr/>
          </p:nvSpPr>
          <p:spPr>
            <a:xfrm>
              <a:off x="7076460" y="853836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1" name="pl27"/>
            <p:cNvSpPr/>
            <p:nvPr/>
          </p:nvSpPr>
          <p:spPr>
            <a:xfrm>
              <a:off x="7076460" y="790450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2" name="pl28"/>
            <p:cNvSpPr/>
            <p:nvPr/>
          </p:nvSpPr>
          <p:spPr>
            <a:xfrm>
              <a:off x="7076460" y="727065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3" name="pl29"/>
            <p:cNvSpPr/>
            <p:nvPr/>
          </p:nvSpPr>
          <p:spPr>
            <a:xfrm>
              <a:off x="7076460" y="663679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4" name="pl30"/>
            <p:cNvSpPr/>
            <p:nvPr/>
          </p:nvSpPr>
          <p:spPr>
            <a:xfrm>
              <a:off x="11303270"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5" name="pl31"/>
            <p:cNvSpPr/>
            <p:nvPr/>
          </p:nvSpPr>
          <p:spPr>
            <a:xfrm>
              <a:off x="11303270" y="825024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6" name="pl32"/>
            <p:cNvSpPr/>
            <p:nvPr/>
          </p:nvSpPr>
          <p:spPr>
            <a:xfrm>
              <a:off x="11303270" y="7328273"/>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7" name="tx33"/>
            <p:cNvSpPr/>
            <p:nvPr/>
          </p:nvSpPr>
          <p:spPr>
            <a:xfrm>
              <a:off x="11401327" y="9169908"/>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0.0</a:t>
              </a:r>
            </a:p>
          </p:txBody>
        </p:sp>
        <p:sp>
          <p:nvSpPr>
            <p:cNvPr id="478" name="tx34"/>
            <p:cNvSpPr/>
            <p:nvPr/>
          </p:nvSpPr>
          <p:spPr>
            <a:xfrm>
              <a:off x="11401327" y="8247937"/>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0.2</a:t>
              </a:r>
            </a:p>
          </p:txBody>
        </p:sp>
        <p:sp>
          <p:nvSpPr>
            <p:cNvPr id="479" name="tx35"/>
            <p:cNvSpPr/>
            <p:nvPr/>
          </p:nvSpPr>
          <p:spPr>
            <a:xfrm>
              <a:off x="11401327" y="7325967"/>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0.4</a:t>
              </a:r>
            </a:p>
          </p:txBody>
        </p:sp>
        <p:sp>
          <p:nvSpPr>
            <p:cNvPr id="480" name="pl36"/>
            <p:cNvSpPr/>
            <p:nvPr/>
          </p:nvSpPr>
          <p:spPr>
            <a:xfrm>
              <a:off x="746058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1" name="pl37"/>
            <p:cNvSpPr/>
            <p:nvPr/>
          </p:nvSpPr>
          <p:spPr>
            <a:xfrm>
              <a:off x="804281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2" name="pl38"/>
            <p:cNvSpPr/>
            <p:nvPr/>
          </p:nvSpPr>
          <p:spPr>
            <a:xfrm>
              <a:off x="862503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3" name="pl39"/>
            <p:cNvSpPr/>
            <p:nvPr/>
          </p:nvSpPr>
          <p:spPr>
            <a:xfrm>
              <a:off x="920726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4" name="pl40"/>
            <p:cNvSpPr/>
            <p:nvPr/>
          </p:nvSpPr>
          <p:spPr>
            <a:xfrm>
              <a:off x="9789487"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5" name="pl41"/>
            <p:cNvSpPr/>
            <p:nvPr/>
          </p:nvSpPr>
          <p:spPr>
            <a:xfrm>
              <a:off x="1037171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6" name="pl42"/>
            <p:cNvSpPr/>
            <p:nvPr/>
          </p:nvSpPr>
          <p:spPr>
            <a:xfrm>
              <a:off x="10953935"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7" name="tx43"/>
            <p:cNvSpPr/>
            <p:nvPr/>
          </p:nvSpPr>
          <p:spPr>
            <a:xfrm rot="-2700000">
              <a:off x="7350690"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88" name="tx44"/>
            <p:cNvSpPr/>
            <p:nvPr/>
          </p:nvSpPr>
          <p:spPr>
            <a:xfrm rot="-2700000">
              <a:off x="7893217"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89" name="tx45"/>
            <p:cNvSpPr/>
            <p:nvPr/>
          </p:nvSpPr>
          <p:spPr>
            <a:xfrm rot="-2700000">
              <a:off x="8474783"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90" name="tx46"/>
            <p:cNvSpPr/>
            <p:nvPr/>
          </p:nvSpPr>
          <p:spPr>
            <a:xfrm rot="-2700000">
              <a:off x="891231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91" name="tx47"/>
            <p:cNvSpPr/>
            <p:nvPr/>
          </p:nvSpPr>
          <p:spPr>
            <a:xfrm rot="-2700000">
              <a:off x="9494542"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92" name="tx48"/>
            <p:cNvSpPr/>
            <p:nvPr/>
          </p:nvSpPr>
          <p:spPr>
            <a:xfrm rot="-2700000">
              <a:off x="10076740"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493" name="tx49"/>
            <p:cNvSpPr/>
            <p:nvPr/>
          </p:nvSpPr>
          <p:spPr>
            <a:xfrm rot="-2700000">
              <a:off x="10771033"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94" name="tx50"/>
            <p:cNvSpPr/>
            <p:nvPr/>
          </p:nvSpPr>
          <p:spPr>
            <a:xfrm>
              <a:off x="9207262"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495" name="tx51"/>
            <p:cNvSpPr/>
            <p:nvPr/>
          </p:nvSpPr>
          <p:spPr>
            <a:xfrm>
              <a:off x="8390010"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496" name="tx52"/>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497" name="tx53"/>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498" name="rc54"/>
            <p:cNvSpPr/>
            <p:nvPr/>
          </p:nvSpPr>
          <p:spPr>
            <a:xfrm>
              <a:off x="8074515" y="10217410"/>
              <a:ext cx="1051268" cy="182880"/>
            </a:xfrm>
            <a:prstGeom prst="rect">
              <a:avLst/>
            </a:prstGeom>
            <a:solidFill>
              <a:srgbClr val="FFFFFF">
                <a:alpha val="100000"/>
              </a:srgbClr>
            </a:solidFill>
          </p:spPr>
          <p:txBody>
            <a:bodyPr/>
            <a:lstStyle/>
            <a:p/>
          </p:txBody>
        </p:sp>
        <p:sp>
          <p:nvSpPr>
            <p:cNvPr id="499" name="rc55"/>
            <p:cNvSpPr/>
            <p:nvPr/>
          </p:nvSpPr>
          <p:spPr>
            <a:xfrm>
              <a:off x="8074515" y="10217410"/>
              <a:ext cx="182879" cy="182880"/>
            </a:xfrm>
            <a:prstGeom prst="rect">
              <a:avLst/>
            </a:prstGeom>
            <a:solidFill>
              <a:srgbClr val="FFFFFF">
                <a:alpha val="100000"/>
              </a:srgbClr>
            </a:solidFill>
          </p:spPr>
          <p:txBody>
            <a:bodyPr/>
            <a:lstStyle/>
            <a:p/>
          </p:txBody>
        </p:sp>
        <p:sp>
          <p:nvSpPr>
            <p:cNvPr id="500" name="pl56"/>
            <p:cNvSpPr/>
            <p:nvPr/>
          </p:nvSpPr>
          <p:spPr>
            <a:xfrm>
              <a:off x="8092803"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501" name="tx57"/>
            <p:cNvSpPr/>
            <p:nvPr/>
          </p:nvSpPr>
          <p:spPr>
            <a:xfrm>
              <a:off x="8365395"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502" name="rc58"/>
            <p:cNvSpPr/>
            <p:nvPr/>
          </p:nvSpPr>
          <p:spPr>
            <a:xfrm>
              <a:off x="9305783" y="10217410"/>
              <a:ext cx="1034227" cy="182880"/>
            </a:xfrm>
            <a:prstGeom prst="rect">
              <a:avLst/>
            </a:prstGeom>
            <a:solidFill>
              <a:srgbClr val="FFFFFF">
                <a:alpha val="100000"/>
              </a:srgbClr>
            </a:solidFill>
          </p:spPr>
          <p:txBody>
            <a:bodyPr/>
            <a:lstStyle/>
            <a:p/>
          </p:txBody>
        </p:sp>
        <p:sp>
          <p:nvSpPr>
            <p:cNvPr id="503" name="rc59"/>
            <p:cNvSpPr/>
            <p:nvPr/>
          </p:nvSpPr>
          <p:spPr>
            <a:xfrm>
              <a:off x="9305783" y="10217410"/>
              <a:ext cx="182880" cy="182880"/>
            </a:xfrm>
            <a:prstGeom prst="rect">
              <a:avLst/>
            </a:prstGeom>
            <a:solidFill>
              <a:srgbClr val="FFFFFF">
                <a:alpha val="100000"/>
              </a:srgbClr>
            </a:solidFill>
          </p:spPr>
          <p:txBody>
            <a:bodyPr/>
            <a:lstStyle/>
            <a:p/>
          </p:txBody>
        </p:sp>
        <p:sp>
          <p:nvSpPr>
            <p:cNvPr id="504" name="rc60"/>
            <p:cNvSpPr/>
            <p:nvPr/>
          </p:nvSpPr>
          <p:spPr>
            <a:xfrm>
              <a:off x="9314783" y="10226410"/>
              <a:ext cx="164880"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05" name="tx61"/>
            <p:cNvSpPr/>
            <p:nvPr/>
          </p:nvSpPr>
          <p:spPr>
            <a:xfrm>
              <a:off x="9596663"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06" name="tx62"/>
            <p:cNvSpPr/>
            <p:nvPr/>
          </p:nvSpPr>
          <p:spPr>
            <a:xfrm>
              <a:off x="6578964"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07" name=""/>
          <p:cNvGrpSpPr/>
          <p:nvPr/>
        </p:nvGrpSpPr>
        <p:grpSpPr>
          <a:xfrm>
            <a:off x="12527280" y="6217920"/>
            <a:ext cx="5486400" cy="4297680"/>
            <a:chOff x="12527280" y="6217920"/>
            <a:chExt cx="5486400" cy="4297680"/>
          </a:xfrm>
        </p:grpSpPr>
        <p:sp>
          <p:nvSpPr>
            <p:cNvPr id="508"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09"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10"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11"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12"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13"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14"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15"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16"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17"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18"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19"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0"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1"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2" name="pl17"/>
            <p:cNvSpPr/>
            <p:nvPr/>
          </p:nvSpPr>
          <p:spPr>
            <a:xfrm>
              <a:off x="13329440" y="6740492"/>
              <a:ext cx="4502097" cy="717009"/>
            </a:xfrm>
            <a:custGeom>
              <a:avLst/>
              <a:pathLst>
                <a:path w="4502097" h="717009">
                  <a:moveTo>
                    <a:pt x="0" y="256074"/>
                  </a:moveTo>
                  <a:lnTo>
                    <a:pt x="187587" y="128037"/>
                  </a:lnTo>
                  <a:lnTo>
                    <a:pt x="375174" y="102429"/>
                  </a:lnTo>
                  <a:lnTo>
                    <a:pt x="562762" y="51214"/>
                  </a:lnTo>
                  <a:lnTo>
                    <a:pt x="750349" y="25607"/>
                  </a:lnTo>
                  <a:lnTo>
                    <a:pt x="937937" y="76822"/>
                  </a:lnTo>
                  <a:lnTo>
                    <a:pt x="1125524" y="25607"/>
                  </a:lnTo>
                  <a:lnTo>
                    <a:pt x="1313111" y="256074"/>
                  </a:lnTo>
                  <a:lnTo>
                    <a:pt x="1500699" y="0"/>
                  </a:lnTo>
                  <a:lnTo>
                    <a:pt x="1688286" y="102429"/>
                  </a:lnTo>
                  <a:lnTo>
                    <a:pt x="1875874" y="76822"/>
                  </a:lnTo>
                  <a:lnTo>
                    <a:pt x="2063461" y="179252"/>
                  </a:lnTo>
                  <a:lnTo>
                    <a:pt x="2251048" y="76822"/>
                  </a:lnTo>
                  <a:lnTo>
                    <a:pt x="2438636" y="128037"/>
                  </a:lnTo>
                  <a:lnTo>
                    <a:pt x="2626223" y="717009"/>
                  </a:lnTo>
                  <a:lnTo>
                    <a:pt x="2813811" y="435327"/>
                  </a:lnTo>
                  <a:lnTo>
                    <a:pt x="3001398" y="179252"/>
                  </a:lnTo>
                  <a:lnTo>
                    <a:pt x="3188985" y="51214"/>
                  </a:lnTo>
                  <a:lnTo>
                    <a:pt x="3376573" y="179252"/>
                  </a:lnTo>
                  <a:lnTo>
                    <a:pt x="3564160" y="153644"/>
                  </a:lnTo>
                  <a:lnTo>
                    <a:pt x="3751748" y="179252"/>
                  </a:lnTo>
                  <a:lnTo>
                    <a:pt x="3939335" y="204859"/>
                  </a:lnTo>
                  <a:lnTo>
                    <a:pt x="4126923" y="256074"/>
                  </a:lnTo>
                  <a:lnTo>
                    <a:pt x="4314510" y="179252"/>
                  </a:lnTo>
                  <a:lnTo>
                    <a:pt x="4502097" y="153644"/>
                  </a:lnTo>
                </a:path>
              </a:pathLst>
            </a:custGeom>
            <a:ln w="32521" cap="flat">
              <a:solidFill>
                <a:srgbClr val="5EB0E8">
                  <a:alpha val="100000"/>
                </a:srgbClr>
              </a:solidFill>
              <a:prstDash val="solid"/>
              <a:round/>
            </a:ln>
          </p:spPr>
          <p:txBody>
            <a:bodyPr/>
            <a:lstStyle/>
            <a:p/>
          </p:txBody>
        </p:sp>
        <p:sp>
          <p:nvSpPr>
            <p:cNvPr id="523" name="pl18"/>
            <p:cNvSpPr/>
            <p:nvPr/>
          </p:nvSpPr>
          <p:spPr>
            <a:xfrm>
              <a:off x="16330839" y="6919745"/>
              <a:ext cx="1500699" cy="563364"/>
            </a:xfrm>
            <a:custGeom>
              <a:avLst/>
              <a:pathLst>
                <a:path w="1500699" h="563364">
                  <a:moveTo>
                    <a:pt x="0" y="563364"/>
                  </a:moveTo>
                  <a:lnTo>
                    <a:pt x="187587" y="0"/>
                  </a:lnTo>
                  <a:lnTo>
                    <a:pt x="375174" y="281682"/>
                  </a:lnTo>
                  <a:lnTo>
                    <a:pt x="562762" y="281682"/>
                  </a:lnTo>
                  <a:lnTo>
                    <a:pt x="750349" y="256074"/>
                  </a:lnTo>
                  <a:lnTo>
                    <a:pt x="937937" y="256074"/>
                  </a:lnTo>
                  <a:lnTo>
                    <a:pt x="1125524" y="460934"/>
                  </a:lnTo>
                  <a:lnTo>
                    <a:pt x="1313111" y="281682"/>
                  </a:lnTo>
                  <a:lnTo>
                    <a:pt x="1500699" y="281682"/>
                  </a:lnTo>
                </a:path>
              </a:pathLst>
            </a:custGeom>
            <a:ln w="32521" cap="flat">
              <a:solidFill>
                <a:srgbClr val="00A173">
                  <a:alpha val="100000"/>
                </a:srgbClr>
              </a:solidFill>
              <a:prstDash val="solid"/>
              <a:round/>
            </a:ln>
          </p:spPr>
          <p:txBody>
            <a:bodyPr/>
            <a:lstStyle/>
            <a:p/>
          </p:txBody>
        </p:sp>
        <p:sp>
          <p:nvSpPr>
            <p:cNvPr id="524"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25"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26"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27"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28"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29"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30"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1"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2"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3"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4"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5"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6"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7"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8"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9"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0"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1"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2"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3"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4"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5"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6"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7"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8"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9"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0"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1"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2"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3"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4"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5"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6"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7"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8"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9"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0"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1"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62"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63"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64"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65"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66"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67"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68"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69"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70"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71"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72"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73"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74"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75"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76"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77"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78"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79"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80"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81"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82"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83"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84"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85"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86"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87" name="rc82"/>
            <p:cNvSpPr/>
            <p:nvPr/>
          </p:nvSpPr>
          <p:spPr>
            <a:xfrm>
              <a:off x="14005791" y="9941072"/>
              <a:ext cx="3149396" cy="504938"/>
            </a:xfrm>
            <a:prstGeom prst="rect">
              <a:avLst/>
            </a:prstGeom>
            <a:solidFill>
              <a:srgbClr val="FFFFFF">
                <a:alpha val="100000"/>
              </a:srgbClr>
            </a:solidFill>
          </p:spPr>
          <p:txBody>
            <a:bodyPr/>
            <a:lstStyle/>
            <a:p/>
          </p:txBody>
        </p:sp>
        <p:sp>
          <p:nvSpPr>
            <p:cNvPr id="588"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89"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90"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91"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92"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593"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594"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595"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596"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a combination of case-based and aggregate surveillance data.  Age distribution curve was built using case-based surveillance data. Coverage data from WHO/UNICEF Estimates of National Immunization Coverage (WUENIC)</a:t>
            </a:r>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Guinea</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3214267" cy="3131794"/>
            </a:xfrm>
            <a:prstGeom prst="rect">
              <a:avLst/>
            </a:prstGeom>
            <a:solidFill>
              <a:srgbClr val="FFFFFF">
                <a:alpha val="100000"/>
              </a:srgbClr>
            </a:solidFill>
          </p:spPr>
          <p:txBody>
            <a:bodyPr/>
            <a:lstStyle/>
            <a:p/>
          </p:txBody>
        </p:sp>
        <p:sp>
          <p:nvSpPr>
            <p:cNvPr id="7" name="pl6"/>
            <p:cNvSpPr/>
            <p:nvPr/>
          </p:nvSpPr>
          <p:spPr>
            <a:xfrm>
              <a:off x="1899869" y="479670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8" name="pl7"/>
            <p:cNvSpPr/>
            <p:nvPr/>
          </p:nvSpPr>
          <p:spPr>
            <a:xfrm>
              <a:off x="1899869" y="381939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9" name="pl8"/>
            <p:cNvSpPr/>
            <p:nvPr/>
          </p:nvSpPr>
          <p:spPr>
            <a:xfrm>
              <a:off x="1899869" y="284207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 name="pl9"/>
            <p:cNvSpPr/>
            <p:nvPr/>
          </p:nvSpPr>
          <p:spPr>
            <a:xfrm>
              <a:off x="189986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1" name="pl10"/>
            <p:cNvSpPr/>
            <p:nvPr/>
          </p:nvSpPr>
          <p:spPr>
            <a:xfrm>
              <a:off x="1899869" y="430804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 name="pl11"/>
            <p:cNvSpPr/>
            <p:nvPr/>
          </p:nvSpPr>
          <p:spPr>
            <a:xfrm>
              <a:off x="1899869" y="333073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 name="pl12"/>
            <p:cNvSpPr/>
            <p:nvPr/>
          </p:nvSpPr>
          <p:spPr>
            <a:xfrm>
              <a:off x="1899869" y="235342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 name="rc13"/>
            <p:cNvSpPr/>
            <p:nvPr/>
          </p:nvSpPr>
          <p:spPr>
            <a:xfrm>
              <a:off x="1939388" y="5006824"/>
              <a:ext cx="237118" cy="27853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 name="rc14"/>
            <p:cNvSpPr/>
            <p:nvPr/>
          </p:nvSpPr>
          <p:spPr>
            <a:xfrm>
              <a:off x="1939388" y="500682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 name="rc15"/>
            <p:cNvSpPr/>
            <p:nvPr/>
          </p:nvSpPr>
          <p:spPr>
            <a:xfrm>
              <a:off x="1939388" y="4982391"/>
              <a:ext cx="237118" cy="2443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 name="rc16"/>
            <p:cNvSpPr/>
            <p:nvPr/>
          </p:nvSpPr>
          <p:spPr>
            <a:xfrm>
              <a:off x="1939388" y="4909093"/>
              <a:ext cx="237118" cy="732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 name="rc17"/>
            <p:cNvSpPr/>
            <p:nvPr/>
          </p:nvSpPr>
          <p:spPr>
            <a:xfrm>
              <a:off x="2202853" y="4557261"/>
              <a:ext cx="237118" cy="7280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 name="rc18"/>
            <p:cNvSpPr/>
            <p:nvPr/>
          </p:nvSpPr>
          <p:spPr>
            <a:xfrm>
              <a:off x="2202853" y="455726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 name="rc19"/>
            <p:cNvSpPr/>
            <p:nvPr/>
          </p:nvSpPr>
          <p:spPr>
            <a:xfrm>
              <a:off x="2202853" y="4508395"/>
              <a:ext cx="237118" cy="4886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 name="rc20"/>
            <p:cNvSpPr/>
            <p:nvPr/>
          </p:nvSpPr>
          <p:spPr>
            <a:xfrm>
              <a:off x="2202853" y="4171223"/>
              <a:ext cx="237118" cy="3371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 name="rc21"/>
            <p:cNvSpPr/>
            <p:nvPr/>
          </p:nvSpPr>
          <p:spPr>
            <a:xfrm>
              <a:off x="2466318" y="4742950"/>
              <a:ext cx="237118" cy="54240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 name="rc22"/>
            <p:cNvSpPr/>
            <p:nvPr/>
          </p:nvSpPr>
          <p:spPr>
            <a:xfrm>
              <a:off x="2466318" y="474295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 name="rc23"/>
            <p:cNvSpPr/>
            <p:nvPr/>
          </p:nvSpPr>
          <p:spPr>
            <a:xfrm>
              <a:off x="2466318" y="4694084"/>
              <a:ext cx="237118" cy="4886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 name="rc24"/>
            <p:cNvSpPr/>
            <p:nvPr/>
          </p:nvSpPr>
          <p:spPr>
            <a:xfrm>
              <a:off x="2466318" y="4474189"/>
              <a:ext cx="237118" cy="21989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 name="rc25"/>
            <p:cNvSpPr/>
            <p:nvPr/>
          </p:nvSpPr>
          <p:spPr>
            <a:xfrm>
              <a:off x="2729782" y="5070349"/>
              <a:ext cx="237118" cy="21500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 name="rc26"/>
            <p:cNvSpPr/>
            <p:nvPr/>
          </p:nvSpPr>
          <p:spPr>
            <a:xfrm>
              <a:off x="2729782" y="507034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 name="rc27"/>
            <p:cNvSpPr/>
            <p:nvPr/>
          </p:nvSpPr>
          <p:spPr>
            <a:xfrm>
              <a:off x="2729782" y="5050803"/>
              <a:ext cx="237118" cy="1954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 name="rc28"/>
            <p:cNvSpPr/>
            <p:nvPr/>
          </p:nvSpPr>
          <p:spPr>
            <a:xfrm>
              <a:off x="2729782" y="4943299"/>
              <a:ext cx="237118" cy="10750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0" name="rc29"/>
            <p:cNvSpPr/>
            <p:nvPr/>
          </p:nvSpPr>
          <p:spPr>
            <a:xfrm>
              <a:off x="2993247" y="5251152"/>
              <a:ext cx="237118" cy="3420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1" name="rc30"/>
            <p:cNvSpPr/>
            <p:nvPr/>
          </p:nvSpPr>
          <p:spPr>
            <a:xfrm>
              <a:off x="2993247" y="525115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2" name="rc31"/>
            <p:cNvSpPr/>
            <p:nvPr/>
          </p:nvSpPr>
          <p:spPr>
            <a:xfrm>
              <a:off x="2993247" y="5246265"/>
              <a:ext cx="237118" cy="488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3" name="rc32"/>
            <p:cNvSpPr/>
            <p:nvPr/>
          </p:nvSpPr>
          <p:spPr>
            <a:xfrm>
              <a:off x="2993247" y="5207173"/>
              <a:ext cx="237118" cy="3909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4" name="rc33"/>
            <p:cNvSpPr/>
            <p:nvPr/>
          </p:nvSpPr>
          <p:spPr>
            <a:xfrm>
              <a:off x="3256711" y="5280471"/>
              <a:ext cx="237118" cy="488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5" name="rc34"/>
            <p:cNvSpPr/>
            <p:nvPr/>
          </p:nvSpPr>
          <p:spPr>
            <a:xfrm>
              <a:off x="3256711" y="528047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6" name="rc35"/>
            <p:cNvSpPr/>
            <p:nvPr/>
          </p:nvSpPr>
          <p:spPr>
            <a:xfrm>
              <a:off x="3256711" y="528047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7" name="rc36"/>
            <p:cNvSpPr/>
            <p:nvPr/>
          </p:nvSpPr>
          <p:spPr>
            <a:xfrm>
              <a:off x="3256711" y="5280471"/>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8" name="rc37"/>
            <p:cNvSpPr/>
            <p:nvPr/>
          </p:nvSpPr>
          <p:spPr>
            <a:xfrm>
              <a:off x="3520176" y="5280471"/>
              <a:ext cx="237118" cy="488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9" name="rc38"/>
            <p:cNvSpPr/>
            <p:nvPr/>
          </p:nvSpPr>
          <p:spPr>
            <a:xfrm>
              <a:off x="3520176" y="528047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 name="rc39"/>
            <p:cNvSpPr/>
            <p:nvPr/>
          </p:nvSpPr>
          <p:spPr>
            <a:xfrm>
              <a:off x="3520176" y="528047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1" name="rc40"/>
            <p:cNvSpPr/>
            <p:nvPr/>
          </p:nvSpPr>
          <p:spPr>
            <a:xfrm>
              <a:off x="3520176" y="5280471"/>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 name="rc41"/>
            <p:cNvSpPr/>
            <p:nvPr/>
          </p:nvSpPr>
          <p:spPr>
            <a:xfrm>
              <a:off x="3783640" y="5275585"/>
              <a:ext cx="237118" cy="977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3" name="rc42"/>
            <p:cNvSpPr/>
            <p:nvPr/>
          </p:nvSpPr>
          <p:spPr>
            <a:xfrm>
              <a:off x="3783640" y="527558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 name="rc43"/>
            <p:cNvSpPr/>
            <p:nvPr/>
          </p:nvSpPr>
          <p:spPr>
            <a:xfrm>
              <a:off x="3783640" y="527558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5" name="rc44"/>
            <p:cNvSpPr/>
            <p:nvPr/>
          </p:nvSpPr>
          <p:spPr>
            <a:xfrm>
              <a:off x="3783640" y="5256038"/>
              <a:ext cx="237118" cy="1954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6" name="rc45"/>
            <p:cNvSpPr/>
            <p:nvPr/>
          </p:nvSpPr>
          <p:spPr>
            <a:xfrm>
              <a:off x="4047105" y="5221832"/>
              <a:ext cx="237118" cy="6352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7" name="rc46"/>
            <p:cNvSpPr/>
            <p:nvPr/>
          </p:nvSpPr>
          <p:spPr>
            <a:xfrm>
              <a:off x="4047105" y="522183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 name="rc47"/>
            <p:cNvSpPr/>
            <p:nvPr/>
          </p:nvSpPr>
          <p:spPr>
            <a:xfrm>
              <a:off x="4047105" y="5212059"/>
              <a:ext cx="237118" cy="977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9" name="rc48"/>
            <p:cNvSpPr/>
            <p:nvPr/>
          </p:nvSpPr>
          <p:spPr>
            <a:xfrm>
              <a:off x="4047105" y="5197400"/>
              <a:ext cx="237118" cy="1465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0" name="rc49"/>
            <p:cNvSpPr/>
            <p:nvPr/>
          </p:nvSpPr>
          <p:spPr>
            <a:xfrm>
              <a:off x="4310570" y="5241379"/>
              <a:ext cx="237118" cy="4397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1" name="rc50"/>
            <p:cNvSpPr/>
            <p:nvPr/>
          </p:nvSpPr>
          <p:spPr>
            <a:xfrm>
              <a:off x="4310570" y="524137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2" name="rc51"/>
            <p:cNvSpPr/>
            <p:nvPr/>
          </p:nvSpPr>
          <p:spPr>
            <a:xfrm>
              <a:off x="4310570" y="524137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3" name="rc52"/>
            <p:cNvSpPr/>
            <p:nvPr/>
          </p:nvSpPr>
          <p:spPr>
            <a:xfrm>
              <a:off x="4310570" y="5158307"/>
              <a:ext cx="237118" cy="8307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4" name="rc53"/>
            <p:cNvSpPr/>
            <p:nvPr/>
          </p:nvSpPr>
          <p:spPr>
            <a:xfrm>
              <a:off x="4574034" y="5270698"/>
              <a:ext cx="237118" cy="1465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5" name="rc54"/>
            <p:cNvSpPr/>
            <p:nvPr/>
          </p:nvSpPr>
          <p:spPr>
            <a:xfrm>
              <a:off x="4574034" y="527069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6" name="rc55"/>
            <p:cNvSpPr/>
            <p:nvPr/>
          </p:nvSpPr>
          <p:spPr>
            <a:xfrm>
              <a:off x="4574034" y="527069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7" name="rc56"/>
            <p:cNvSpPr/>
            <p:nvPr/>
          </p:nvSpPr>
          <p:spPr>
            <a:xfrm>
              <a:off x="4574034" y="5260925"/>
              <a:ext cx="237118" cy="97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8" name="pg57"/>
            <p:cNvSpPr/>
            <p:nvPr/>
          </p:nvSpPr>
          <p:spPr>
            <a:xfrm>
              <a:off x="2654282"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59" name="tx58"/>
            <p:cNvSpPr/>
            <p:nvPr/>
          </p:nvSpPr>
          <p:spPr>
            <a:xfrm>
              <a:off x="2779165"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429 case(s)</a:t>
              </a:r>
            </a:p>
          </p:txBody>
        </p:sp>
        <p:sp>
          <p:nvSpPr>
            <p:cNvPr id="60" name="pg59"/>
            <p:cNvSpPr/>
            <p:nvPr/>
          </p:nvSpPr>
          <p:spPr>
            <a:xfrm>
              <a:off x="2852722"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1" name="tx60"/>
            <p:cNvSpPr/>
            <p:nvPr/>
          </p:nvSpPr>
          <p:spPr>
            <a:xfrm>
              <a:off x="2956791"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417 case(s)</a:t>
              </a:r>
            </a:p>
          </p:txBody>
        </p:sp>
        <p:sp>
          <p:nvSpPr>
            <p:cNvPr id="62" name="rc61"/>
            <p:cNvSpPr/>
            <p:nvPr/>
          </p:nvSpPr>
          <p:spPr>
            <a:xfrm>
              <a:off x="1899869" y="2153563"/>
              <a:ext cx="3214267" cy="3131794"/>
            </a:xfrm>
            <a:prstGeom prst="rect">
              <a:avLst/>
            </a:prstGeom>
            <a:ln w="13550" cap="rnd">
              <a:solidFill>
                <a:srgbClr val="333333">
                  <a:alpha val="100000"/>
                </a:srgbClr>
              </a:solidFill>
              <a:prstDash val="solid"/>
              <a:round/>
            </a:ln>
          </p:spPr>
          <p:txBody>
            <a:bodyPr/>
            <a:lstStyle/>
            <a:p/>
          </p:txBody>
        </p:sp>
        <p:sp>
          <p:nvSpPr>
            <p:cNvPr id="63" name="rc62"/>
            <p:cNvSpPr/>
            <p:nvPr/>
          </p:nvSpPr>
          <p:spPr>
            <a:xfrm>
              <a:off x="5114136" y="2153563"/>
              <a:ext cx="3214267" cy="3131794"/>
            </a:xfrm>
            <a:prstGeom prst="rect">
              <a:avLst/>
            </a:prstGeom>
            <a:solidFill>
              <a:srgbClr val="FFFFFF">
                <a:alpha val="100000"/>
              </a:srgbClr>
            </a:solidFill>
          </p:spPr>
          <p:txBody>
            <a:bodyPr/>
            <a:lstStyle/>
            <a:p/>
          </p:txBody>
        </p:sp>
        <p:sp>
          <p:nvSpPr>
            <p:cNvPr id="64" name="pl63"/>
            <p:cNvSpPr/>
            <p:nvPr/>
          </p:nvSpPr>
          <p:spPr>
            <a:xfrm>
              <a:off x="5114136" y="479670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5" name="pl64"/>
            <p:cNvSpPr/>
            <p:nvPr/>
          </p:nvSpPr>
          <p:spPr>
            <a:xfrm>
              <a:off x="5114136" y="381939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6" name="pl65"/>
            <p:cNvSpPr/>
            <p:nvPr/>
          </p:nvSpPr>
          <p:spPr>
            <a:xfrm>
              <a:off x="5114136" y="284207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7" name="pl66"/>
            <p:cNvSpPr/>
            <p:nvPr/>
          </p:nvSpPr>
          <p:spPr>
            <a:xfrm>
              <a:off x="5114136"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68" name="pl67"/>
            <p:cNvSpPr/>
            <p:nvPr/>
          </p:nvSpPr>
          <p:spPr>
            <a:xfrm>
              <a:off x="5114136" y="430804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69" name="pl68"/>
            <p:cNvSpPr/>
            <p:nvPr/>
          </p:nvSpPr>
          <p:spPr>
            <a:xfrm>
              <a:off x="5114136" y="333073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0" name="pl69"/>
            <p:cNvSpPr/>
            <p:nvPr/>
          </p:nvSpPr>
          <p:spPr>
            <a:xfrm>
              <a:off x="5114136" y="235342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1" name="rc70"/>
            <p:cNvSpPr/>
            <p:nvPr/>
          </p:nvSpPr>
          <p:spPr>
            <a:xfrm>
              <a:off x="5153656" y="5256038"/>
              <a:ext cx="237118" cy="2931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2" name="rc71"/>
            <p:cNvSpPr/>
            <p:nvPr/>
          </p:nvSpPr>
          <p:spPr>
            <a:xfrm>
              <a:off x="5153656" y="5251152"/>
              <a:ext cx="237118" cy="488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3" name="rc72"/>
            <p:cNvSpPr/>
            <p:nvPr/>
          </p:nvSpPr>
          <p:spPr>
            <a:xfrm>
              <a:off x="5153656" y="525115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4" name="rc73"/>
            <p:cNvSpPr/>
            <p:nvPr/>
          </p:nvSpPr>
          <p:spPr>
            <a:xfrm>
              <a:off x="5153656" y="5085009"/>
              <a:ext cx="237118" cy="16614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5" name="rc74"/>
            <p:cNvSpPr/>
            <p:nvPr/>
          </p:nvSpPr>
          <p:spPr>
            <a:xfrm>
              <a:off x="5417121" y="5246265"/>
              <a:ext cx="237118" cy="3909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6" name="rc75"/>
            <p:cNvSpPr/>
            <p:nvPr/>
          </p:nvSpPr>
          <p:spPr>
            <a:xfrm>
              <a:off x="5417121" y="5241379"/>
              <a:ext cx="237118" cy="488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7" name="rc76"/>
            <p:cNvSpPr/>
            <p:nvPr/>
          </p:nvSpPr>
          <p:spPr>
            <a:xfrm>
              <a:off x="5417121" y="524137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8" name="rc77"/>
            <p:cNvSpPr/>
            <p:nvPr/>
          </p:nvSpPr>
          <p:spPr>
            <a:xfrm>
              <a:off x="5417121" y="4796702"/>
              <a:ext cx="237118" cy="44467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9" name="rc78"/>
            <p:cNvSpPr/>
            <p:nvPr/>
          </p:nvSpPr>
          <p:spPr>
            <a:xfrm>
              <a:off x="5680585" y="5270698"/>
              <a:ext cx="237118" cy="1465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0" name="rc79"/>
            <p:cNvSpPr/>
            <p:nvPr/>
          </p:nvSpPr>
          <p:spPr>
            <a:xfrm>
              <a:off x="5680585" y="5265812"/>
              <a:ext cx="237118" cy="488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1" name="rc80"/>
            <p:cNvSpPr/>
            <p:nvPr/>
          </p:nvSpPr>
          <p:spPr>
            <a:xfrm>
              <a:off x="5680585" y="526581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2" name="rc81"/>
            <p:cNvSpPr/>
            <p:nvPr/>
          </p:nvSpPr>
          <p:spPr>
            <a:xfrm>
              <a:off x="5680585" y="4772269"/>
              <a:ext cx="237118" cy="49354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3" name="rc82"/>
            <p:cNvSpPr/>
            <p:nvPr/>
          </p:nvSpPr>
          <p:spPr>
            <a:xfrm>
              <a:off x="5944050" y="5270698"/>
              <a:ext cx="237118" cy="1465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5944050" y="5050803"/>
              <a:ext cx="237118" cy="21989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5944050" y="505080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5944050" y="4874887"/>
              <a:ext cx="237118" cy="1759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6207514" y="5280471"/>
              <a:ext cx="237118" cy="488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6207514" y="5119215"/>
              <a:ext cx="237118" cy="16125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6207514" y="511921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6207514" y="5006824"/>
              <a:ext cx="237118" cy="11239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6470979" y="5280471"/>
              <a:ext cx="237118" cy="488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6470979" y="5187627"/>
              <a:ext cx="237118" cy="9284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6470979" y="518762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6470979" y="5153421"/>
              <a:ext cx="237118" cy="3420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673444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6734443" y="5182740"/>
              <a:ext cx="237118" cy="10261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6734443" y="518274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6734443" y="5168080"/>
              <a:ext cx="237118" cy="1465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rc98"/>
            <p:cNvSpPr/>
            <p:nvPr/>
          </p:nvSpPr>
          <p:spPr>
            <a:xfrm>
              <a:off x="699790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6997908" y="5236492"/>
              <a:ext cx="237118" cy="4886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6997908" y="523649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6997908" y="5182740"/>
              <a:ext cx="237118" cy="5375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rc102"/>
            <p:cNvSpPr/>
            <p:nvPr/>
          </p:nvSpPr>
          <p:spPr>
            <a:xfrm>
              <a:off x="726137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4" name="rc103"/>
            <p:cNvSpPr/>
            <p:nvPr/>
          </p:nvSpPr>
          <p:spPr>
            <a:xfrm>
              <a:off x="7261373" y="5246265"/>
              <a:ext cx="237118" cy="3909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5" name="rc104"/>
            <p:cNvSpPr/>
            <p:nvPr/>
          </p:nvSpPr>
          <p:spPr>
            <a:xfrm>
              <a:off x="7261373" y="524626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6" name="rc105"/>
            <p:cNvSpPr/>
            <p:nvPr/>
          </p:nvSpPr>
          <p:spPr>
            <a:xfrm>
              <a:off x="7261373" y="5207173"/>
              <a:ext cx="237118" cy="3909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7" name="rc106"/>
            <p:cNvSpPr/>
            <p:nvPr/>
          </p:nvSpPr>
          <p:spPr>
            <a:xfrm>
              <a:off x="7524837" y="5270698"/>
              <a:ext cx="237118" cy="1465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8" name="rc107"/>
            <p:cNvSpPr/>
            <p:nvPr/>
          </p:nvSpPr>
          <p:spPr>
            <a:xfrm>
              <a:off x="7524837" y="5251152"/>
              <a:ext cx="237118" cy="1954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9" name="rc108"/>
            <p:cNvSpPr/>
            <p:nvPr/>
          </p:nvSpPr>
          <p:spPr>
            <a:xfrm>
              <a:off x="7524837" y="525115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0" name="rc109"/>
            <p:cNvSpPr/>
            <p:nvPr/>
          </p:nvSpPr>
          <p:spPr>
            <a:xfrm>
              <a:off x="7524837" y="5207173"/>
              <a:ext cx="237118" cy="4397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1" name="rc110"/>
            <p:cNvSpPr/>
            <p:nvPr/>
          </p:nvSpPr>
          <p:spPr>
            <a:xfrm>
              <a:off x="7788302" y="5275585"/>
              <a:ext cx="237118" cy="977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2" name="rc111"/>
            <p:cNvSpPr/>
            <p:nvPr/>
          </p:nvSpPr>
          <p:spPr>
            <a:xfrm>
              <a:off x="7788302" y="5221832"/>
              <a:ext cx="237118" cy="5375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3" name="rc112"/>
            <p:cNvSpPr/>
            <p:nvPr/>
          </p:nvSpPr>
          <p:spPr>
            <a:xfrm>
              <a:off x="7788302" y="522183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4" name="rc113"/>
            <p:cNvSpPr/>
            <p:nvPr/>
          </p:nvSpPr>
          <p:spPr>
            <a:xfrm>
              <a:off x="7788302" y="5192513"/>
              <a:ext cx="237118" cy="2931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5" name="rc114"/>
            <p:cNvSpPr/>
            <p:nvPr/>
          </p:nvSpPr>
          <p:spPr>
            <a:xfrm>
              <a:off x="805176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6" name="rc115"/>
            <p:cNvSpPr/>
            <p:nvPr/>
          </p:nvSpPr>
          <p:spPr>
            <a:xfrm>
              <a:off x="8051766" y="5172967"/>
              <a:ext cx="237118" cy="11239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7" name="rc116"/>
            <p:cNvSpPr/>
            <p:nvPr/>
          </p:nvSpPr>
          <p:spPr>
            <a:xfrm>
              <a:off x="8051766" y="517296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8" name="rc117"/>
            <p:cNvSpPr/>
            <p:nvPr/>
          </p:nvSpPr>
          <p:spPr>
            <a:xfrm>
              <a:off x="8051766" y="5172967"/>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9" name="pg118"/>
            <p:cNvSpPr/>
            <p:nvPr/>
          </p:nvSpPr>
          <p:spPr>
            <a:xfrm>
              <a:off x="5868550"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0" name="tx119"/>
            <p:cNvSpPr/>
            <p:nvPr/>
          </p:nvSpPr>
          <p:spPr>
            <a:xfrm>
              <a:off x="5993432"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204 case(s)</a:t>
              </a:r>
            </a:p>
          </p:txBody>
        </p:sp>
        <p:sp>
          <p:nvSpPr>
            <p:cNvPr id="121" name="pg120"/>
            <p:cNvSpPr/>
            <p:nvPr/>
          </p:nvSpPr>
          <p:spPr>
            <a:xfrm>
              <a:off x="6087104" y="2394471"/>
              <a:ext cx="1268332" cy="311602"/>
            </a:xfrm>
            <a:custGeom>
              <a:avLst/>
              <a:pathLst>
                <a:path w="1268332" h="311602">
                  <a:moveTo>
                    <a:pt x="26017" y="311602"/>
                  </a:moveTo>
                  <a:lnTo>
                    <a:pt x="1242315" y="311602"/>
                  </a:lnTo>
                  <a:lnTo>
                    <a:pt x="1241268" y="311581"/>
                  </a:lnTo>
                  <a:lnTo>
                    <a:pt x="1245451" y="311412"/>
                  </a:lnTo>
                  <a:lnTo>
                    <a:pt x="1249554" y="310575"/>
                  </a:lnTo>
                  <a:lnTo>
                    <a:pt x="1253469" y="309090"/>
                  </a:lnTo>
                  <a:lnTo>
                    <a:pt x="1257095" y="306996"/>
                  </a:lnTo>
                  <a:lnTo>
                    <a:pt x="1260338" y="304348"/>
                  </a:lnTo>
                  <a:lnTo>
                    <a:pt x="1263114" y="301214"/>
                  </a:lnTo>
                  <a:lnTo>
                    <a:pt x="1265352" y="297675"/>
                  </a:lnTo>
                  <a:lnTo>
                    <a:pt x="1266993" y="293823"/>
                  </a:lnTo>
                  <a:lnTo>
                    <a:pt x="1267995" y="289758"/>
                  </a:lnTo>
                  <a:lnTo>
                    <a:pt x="1268332" y="285585"/>
                  </a:lnTo>
                  <a:lnTo>
                    <a:pt x="1268332" y="26017"/>
                  </a:lnTo>
                  <a:lnTo>
                    <a:pt x="1267995" y="21843"/>
                  </a:lnTo>
                  <a:lnTo>
                    <a:pt x="1266993" y="17778"/>
                  </a:lnTo>
                  <a:lnTo>
                    <a:pt x="1265352" y="13926"/>
                  </a:lnTo>
                  <a:lnTo>
                    <a:pt x="1263114" y="10387"/>
                  </a:lnTo>
                  <a:lnTo>
                    <a:pt x="1260338" y="7253"/>
                  </a:lnTo>
                  <a:lnTo>
                    <a:pt x="1257095" y="4605"/>
                  </a:lnTo>
                  <a:lnTo>
                    <a:pt x="1253469" y="2511"/>
                  </a:lnTo>
                  <a:lnTo>
                    <a:pt x="1249554" y="1027"/>
                  </a:lnTo>
                  <a:lnTo>
                    <a:pt x="1245451" y="189"/>
                  </a:lnTo>
                  <a:lnTo>
                    <a:pt x="1242315"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2" name="tx121"/>
            <p:cNvSpPr/>
            <p:nvPr/>
          </p:nvSpPr>
          <p:spPr>
            <a:xfrm>
              <a:off x="6191173" y="2466357"/>
              <a:ext cx="1060195"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94 case(s)</a:t>
              </a:r>
            </a:p>
          </p:txBody>
        </p:sp>
        <p:sp>
          <p:nvSpPr>
            <p:cNvPr id="123" name="rc122"/>
            <p:cNvSpPr/>
            <p:nvPr/>
          </p:nvSpPr>
          <p:spPr>
            <a:xfrm>
              <a:off x="5114136" y="2153563"/>
              <a:ext cx="3214267" cy="3131794"/>
            </a:xfrm>
            <a:prstGeom prst="rect">
              <a:avLst/>
            </a:prstGeom>
            <a:ln w="13550" cap="rnd">
              <a:solidFill>
                <a:srgbClr val="333333">
                  <a:alpha val="100000"/>
                </a:srgbClr>
              </a:solidFill>
              <a:prstDash val="solid"/>
              <a:round/>
            </a:ln>
          </p:spPr>
          <p:txBody>
            <a:bodyPr/>
            <a:lstStyle/>
            <a:p/>
          </p:txBody>
        </p:sp>
        <p:sp>
          <p:nvSpPr>
            <p:cNvPr id="124" name="rc123"/>
            <p:cNvSpPr/>
            <p:nvPr/>
          </p:nvSpPr>
          <p:spPr>
            <a:xfrm>
              <a:off x="8328404" y="2153563"/>
              <a:ext cx="3214267" cy="3131794"/>
            </a:xfrm>
            <a:prstGeom prst="rect">
              <a:avLst/>
            </a:prstGeom>
            <a:solidFill>
              <a:srgbClr val="FFFFFF">
                <a:alpha val="100000"/>
              </a:srgbClr>
            </a:solidFill>
          </p:spPr>
          <p:txBody>
            <a:bodyPr/>
            <a:lstStyle/>
            <a:p/>
          </p:txBody>
        </p:sp>
        <p:sp>
          <p:nvSpPr>
            <p:cNvPr id="125" name="pl124"/>
            <p:cNvSpPr/>
            <p:nvPr/>
          </p:nvSpPr>
          <p:spPr>
            <a:xfrm>
              <a:off x="8328404" y="479670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6" name="pl125"/>
            <p:cNvSpPr/>
            <p:nvPr/>
          </p:nvSpPr>
          <p:spPr>
            <a:xfrm>
              <a:off x="8328404" y="381939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7" name="pl126"/>
            <p:cNvSpPr/>
            <p:nvPr/>
          </p:nvSpPr>
          <p:spPr>
            <a:xfrm>
              <a:off x="8328404" y="284207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8" name="pl127"/>
            <p:cNvSpPr/>
            <p:nvPr/>
          </p:nvSpPr>
          <p:spPr>
            <a:xfrm>
              <a:off x="8328404"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9" name="pl128"/>
            <p:cNvSpPr/>
            <p:nvPr/>
          </p:nvSpPr>
          <p:spPr>
            <a:xfrm>
              <a:off x="8328404" y="430804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0" name="pl129"/>
            <p:cNvSpPr/>
            <p:nvPr/>
          </p:nvSpPr>
          <p:spPr>
            <a:xfrm>
              <a:off x="8328404" y="333073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1" name="pl130"/>
            <p:cNvSpPr/>
            <p:nvPr/>
          </p:nvSpPr>
          <p:spPr>
            <a:xfrm>
              <a:off x="8328404" y="235342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2" name="rc131"/>
            <p:cNvSpPr/>
            <p:nvPr/>
          </p:nvSpPr>
          <p:spPr>
            <a:xfrm>
              <a:off x="8367924" y="5216946"/>
              <a:ext cx="237118" cy="6841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3" name="rc132"/>
            <p:cNvSpPr/>
            <p:nvPr/>
          </p:nvSpPr>
          <p:spPr>
            <a:xfrm>
              <a:off x="8367924" y="521694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4" name="rc133"/>
            <p:cNvSpPr/>
            <p:nvPr/>
          </p:nvSpPr>
          <p:spPr>
            <a:xfrm>
              <a:off x="8367924" y="5207173"/>
              <a:ext cx="237118" cy="977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5" name="rc134"/>
            <p:cNvSpPr/>
            <p:nvPr/>
          </p:nvSpPr>
          <p:spPr>
            <a:xfrm>
              <a:off x="8367924" y="5050803"/>
              <a:ext cx="237118" cy="1563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6" name="rc135"/>
            <p:cNvSpPr/>
            <p:nvPr/>
          </p:nvSpPr>
          <p:spPr>
            <a:xfrm>
              <a:off x="8631388" y="5089895"/>
              <a:ext cx="237118" cy="19546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7" name="rc136"/>
            <p:cNvSpPr/>
            <p:nvPr/>
          </p:nvSpPr>
          <p:spPr>
            <a:xfrm>
              <a:off x="8631388" y="508989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8" name="rc137"/>
            <p:cNvSpPr/>
            <p:nvPr/>
          </p:nvSpPr>
          <p:spPr>
            <a:xfrm>
              <a:off x="8631388" y="5075236"/>
              <a:ext cx="237118" cy="1465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9" name="rc138"/>
            <p:cNvSpPr/>
            <p:nvPr/>
          </p:nvSpPr>
          <p:spPr>
            <a:xfrm>
              <a:off x="8631388" y="4953072"/>
              <a:ext cx="237118" cy="12216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0" name="rc139"/>
            <p:cNvSpPr/>
            <p:nvPr/>
          </p:nvSpPr>
          <p:spPr>
            <a:xfrm>
              <a:off x="8894853" y="4811362"/>
              <a:ext cx="237118" cy="4739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1" name="rc140"/>
            <p:cNvSpPr/>
            <p:nvPr/>
          </p:nvSpPr>
          <p:spPr>
            <a:xfrm>
              <a:off x="8894853" y="481136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2" name="rc141"/>
            <p:cNvSpPr/>
            <p:nvPr/>
          </p:nvSpPr>
          <p:spPr>
            <a:xfrm>
              <a:off x="8894853" y="4801589"/>
              <a:ext cx="237118" cy="977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3" name="rc142"/>
            <p:cNvSpPr/>
            <p:nvPr/>
          </p:nvSpPr>
          <p:spPr>
            <a:xfrm>
              <a:off x="8894853" y="4107698"/>
              <a:ext cx="237118" cy="69389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4" name="rc143"/>
            <p:cNvSpPr/>
            <p:nvPr/>
          </p:nvSpPr>
          <p:spPr>
            <a:xfrm>
              <a:off x="9158317" y="5011711"/>
              <a:ext cx="237118" cy="2736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5" name="rc144"/>
            <p:cNvSpPr/>
            <p:nvPr/>
          </p:nvSpPr>
          <p:spPr>
            <a:xfrm>
              <a:off x="9158317" y="501171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6" name="rc145"/>
            <p:cNvSpPr/>
            <p:nvPr/>
          </p:nvSpPr>
          <p:spPr>
            <a:xfrm>
              <a:off x="9158317" y="5006824"/>
              <a:ext cx="237118" cy="488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7" name="rc146"/>
            <p:cNvSpPr/>
            <p:nvPr/>
          </p:nvSpPr>
          <p:spPr>
            <a:xfrm>
              <a:off x="9158317" y="4557261"/>
              <a:ext cx="237118" cy="44956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8" name="rc147"/>
            <p:cNvSpPr/>
            <p:nvPr/>
          </p:nvSpPr>
          <p:spPr>
            <a:xfrm>
              <a:off x="9421782" y="5109442"/>
              <a:ext cx="237118" cy="17591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9" name="rc148"/>
            <p:cNvSpPr/>
            <p:nvPr/>
          </p:nvSpPr>
          <p:spPr>
            <a:xfrm>
              <a:off x="9421782" y="510944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0" name="rc149"/>
            <p:cNvSpPr/>
            <p:nvPr/>
          </p:nvSpPr>
          <p:spPr>
            <a:xfrm>
              <a:off x="9421782" y="5104555"/>
              <a:ext cx="237118" cy="488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1" name="rc150"/>
            <p:cNvSpPr/>
            <p:nvPr/>
          </p:nvSpPr>
          <p:spPr>
            <a:xfrm>
              <a:off x="9421782" y="4703857"/>
              <a:ext cx="237118" cy="40069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2" name="rc151"/>
            <p:cNvSpPr/>
            <p:nvPr/>
          </p:nvSpPr>
          <p:spPr>
            <a:xfrm>
              <a:off x="9685247" y="5104555"/>
              <a:ext cx="237118" cy="18080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3" name="rc152"/>
            <p:cNvSpPr/>
            <p:nvPr/>
          </p:nvSpPr>
          <p:spPr>
            <a:xfrm>
              <a:off x="9685247" y="510455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4" name="rc153"/>
            <p:cNvSpPr/>
            <p:nvPr/>
          </p:nvSpPr>
          <p:spPr>
            <a:xfrm>
              <a:off x="9685247" y="510455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5" name="rc154"/>
            <p:cNvSpPr/>
            <p:nvPr/>
          </p:nvSpPr>
          <p:spPr>
            <a:xfrm>
              <a:off x="9685247" y="4850454"/>
              <a:ext cx="237118" cy="25410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6" name="rc155"/>
            <p:cNvSpPr/>
            <p:nvPr/>
          </p:nvSpPr>
          <p:spPr>
            <a:xfrm>
              <a:off x="9948711" y="5055690"/>
              <a:ext cx="237118" cy="22966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7" name="rc156"/>
            <p:cNvSpPr/>
            <p:nvPr/>
          </p:nvSpPr>
          <p:spPr>
            <a:xfrm>
              <a:off x="9948711" y="505569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8" name="rc157"/>
            <p:cNvSpPr/>
            <p:nvPr/>
          </p:nvSpPr>
          <p:spPr>
            <a:xfrm>
              <a:off x="9948711" y="5050803"/>
              <a:ext cx="237118" cy="488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9" name="rc158"/>
            <p:cNvSpPr/>
            <p:nvPr/>
          </p:nvSpPr>
          <p:spPr>
            <a:xfrm>
              <a:off x="9948711" y="4879774"/>
              <a:ext cx="237118" cy="17102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0" name="rc159"/>
            <p:cNvSpPr/>
            <p:nvPr/>
          </p:nvSpPr>
          <p:spPr>
            <a:xfrm>
              <a:off x="10212176" y="5168080"/>
              <a:ext cx="237118" cy="11727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1" name="rc160"/>
            <p:cNvSpPr/>
            <p:nvPr/>
          </p:nvSpPr>
          <p:spPr>
            <a:xfrm>
              <a:off x="10212176" y="516808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2" name="rc161"/>
            <p:cNvSpPr/>
            <p:nvPr/>
          </p:nvSpPr>
          <p:spPr>
            <a:xfrm>
              <a:off x="10212176" y="5153421"/>
              <a:ext cx="237118" cy="1465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3" name="rc162"/>
            <p:cNvSpPr/>
            <p:nvPr/>
          </p:nvSpPr>
          <p:spPr>
            <a:xfrm>
              <a:off x="10212176" y="4992164"/>
              <a:ext cx="237118" cy="1612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4" name="rc163"/>
            <p:cNvSpPr/>
            <p:nvPr/>
          </p:nvSpPr>
          <p:spPr>
            <a:xfrm>
              <a:off x="10475640" y="5085009"/>
              <a:ext cx="237118" cy="20034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5" name="rc164"/>
            <p:cNvSpPr/>
            <p:nvPr/>
          </p:nvSpPr>
          <p:spPr>
            <a:xfrm>
              <a:off x="10475640" y="508500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6" name="rc165"/>
            <p:cNvSpPr/>
            <p:nvPr/>
          </p:nvSpPr>
          <p:spPr>
            <a:xfrm>
              <a:off x="10475640" y="5060576"/>
              <a:ext cx="237118" cy="2443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7" name="rc166"/>
            <p:cNvSpPr/>
            <p:nvPr/>
          </p:nvSpPr>
          <p:spPr>
            <a:xfrm>
              <a:off x="10475640" y="4957958"/>
              <a:ext cx="237118" cy="10261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8" name="rc167"/>
            <p:cNvSpPr/>
            <p:nvPr/>
          </p:nvSpPr>
          <p:spPr>
            <a:xfrm>
              <a:off x="10739105" y="4928639"/>
              <a:ext cx="237118" cy="35671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9" name="rc168"/>
            <p:cNvSpPr/>
            <p:nvPr/>
          </p:nvSpPr>
          <p:spPr>
            <a:xfrm>
              <a:off x="10739105" y="492863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0" name="rc169"/>
            <p:cNvSpPr/>
            <p:nvPr/>
          </p:nvSpPr>
          <p:spPr>
            <a:xfrm>
              <a:off x="10739105" y="4904206"/>
              <a:ext cx="237118" cy="2443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1" name="rc170"/>
            <p:cNvSpPr/>
            <p:nvPr/>
          </p:nvSpPr>
          <p:spPr>
            <a:xfrm>
              <a:off x="10739105" y="4689198"/>
              <a:ext cx="237118" cy="2150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2" name="rc171"/>
            <p:cNvSpPr/>
            <p:nvPr/>
          </p:nvSpPr>
          <p:spPr>
            <a:xfrm>
              <a:off x="11002569" y="4894433"/>
              <a:ext cx="237118" cy="39092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3" name="rc172"/>
            <p:cNvSpPr/>
            <p:nvPr/>
          </p:nvSpPr>
          <p:spPr>
            <a:xfrm>
              <a:off x="11002569" y="489443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4" name="rc173"/>
            <p:cNvSpPr/>
            <p:nvPr/>
          </p:nvSpPr>
          <p:spPr>
            <a:xfrm>
              <a:off x="11002569" y="4777156"/>
              <a:ext cx="237118" cy="11727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5" name="rc174"/>
            <p:cNvSpPr/>
            <p:nvPr/>
          </p:nvSpPr>
          <p:spPr>
            <a:xfrm>
              <a:off x="11002569" y="4591467"/>
              <a:ext cx="237118" cy="1856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6" name="rc175"/>
            <p:cNvSpPr/>
            <p:nvPr/>
          </p:nvSpPr>
          <p:spPr>
            <a:xfrm>
              <a:off x="1126603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7" name="rc176"/>
            <p:cNvSpPr/>
            <p:nvPr/>
          </p:nvSpPr>
          <p:spPr>
            <a:xfrm>
              <a:off x="1126603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8" name="rc177"/>
            <p:cNvSpPr/>
            <p:nvPr/>
          </p:nvSpPr>
          <p:spPr>
            <a:xfrm>
              <a:off x="11266034" y="5075236"/>
              <a:ext cx="237118" cy="21012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9" name="rc178"/>
            <p:cNvSpPr/>
            <p:nvPr/>
          </p:nvSpPr>
          <p:spPr>
            <a:xfrm>
              <a:off x="11266034" y="5075236"/>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0" name="pg179"/>
            <p:cNvSpPr/>
            <p:nvPr/>
          </p:nvSpPr>
          <p:spPr>
            <a:xfrm>
              <a:off x="11060319"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81" name="pg180"/>
            <p:cNvSpPr/>
            <p:nvPr/>
          </p:nvSpPr>
          <p:spPr>
            <a:xfrm>
              <a:off x="9082817"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82" name="tx181"/>
            <p:cNvSpPr/>
            <p:nvPr/>
          </p:nvSpPr>
          <p:spPr>
            <a:xfrm>
              <a:off x="9207700"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635 case(s)</a:t>
              </a:r>
            </a:p>
          </p:txBody>
        </p:sp>
        <p:sp>
          <p:nvSpPr>
            <p:cNvPr id="183" name="pg182"/>
            <p:cNvSpPr/>
            <p:nvPr/>
          </p:nvSpPr>
          <p:spPr>
            <a:xfrm>
              <a:off x="9281257"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84" name="tx183"/>
            <p:cNvSpPr/>
            <p:nvPr/>
          </p:nvSpPr>
          <p:spPr>
            <a:xfrm>
              <a:off x="9385326"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577 case(s)</a:t>
              </a:r>
            </a:p>
          </p:txBody>
        </p:sp>
        <p:sp>
          <p:nvSpPr>
            <p:cNvPr id="185" name="rc184"/>
            <p:cNvSpPr/>
            <p:nvPr/>
          </p:nvSpPr>
          <p:spPr>
            <a:xfrm>
              <a:off x="8328404" y="2153563"/>
              <a:ext cx="3214267" cy="3131794"/>
            </a:xfrm>
            <a:prstGeom prst="rect">
              <a:avLst/>
            </a:prstGeom>
            <a:ln w="13550" cap="rnd">
              <a:solidFill>
                <a:srgbClr val="333333">
                  <a:alpha val="100000"/>
                </a:srgbClr>
              </a:solidFill>
              <a:prstDash val="solid"/>
              <a:round/>
            </a:ln>
          </p:spPr>
          <p:txBody>
            <a:bodyPr/>
            <a:lstStyle/>
            <a:p/>
          </p:txBody>
        </p:sp>
        <p:sp>
          <p:nvSpPr>
            <p:cNvPr id="186" name="rc185"/>
            <p:cNvSpPr/>
            <p:nvPr/>
          </p:nvSpPr>
          <p:spPr>
            <a:xfrm>
              <a:off x="11542672" y="2153563"/>
              <a:ext cx="3214267" cy="3131794"/>
            </a:xfrm>
            <a:prstGeom prst="rect">
              <a:avLst/>
            </a:prstGeom>
            <a:solidFill>
              <a:srgbClr val="FFFFFF">
                <a:alpha val="100000"/>
              </a:srgbClr>
            </a:solidFill>
          </p:spPr>
          <p:txBody>
            <a:bodyPr/>
            <a:lstStyle/>
            <a:p/>
          </p:txBody>
        </p:sp>
        <p:sp>
          <p:nvSpPr>
            <p:cNvPr id="187" name="pl186"/>
            <p:cNvSpPr/>
            <p:nvPr/>
          </p:nvSpPr>
          <p:spPr>
            <a:xfrm>
              <a:off x="11542672" y="479670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88" name="pl187"/>
            <p:cNvSpPr/>
            <p:nvPr/>
          </p:nvSpPr>
          <p:spPr>
            <a:xfrm>
              <a:off x="11542672" y="381939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89" name="pl188"/>
            <p:cNvSpPr/>
            <p:nvPr/>
          </p:nvSpPr>
          <p:spPr>
            <a:xfrm>
              <a:off x="11542672" y="284207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0" name="pl189"/>
            <p:cNvSpPr/>
            <p:nvPr/>
          </p:nvSpPr>
          <p:spPr>
            <a:xfrm>
              <a:off x="11542672"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1" name="pl190"/>
            <p:cNvSpPr/>
            <p:nvPr/>
          </p:nvSpPr>
          <p:spPr>
            <a:xfrm>
              <a:off x="11542672" y="430804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2" name="pl191"/>
            <p:cNvSpPr/>
            <p:nvPr/>
          </p:nvSpPr>
          <p:spPr>
            <a:xfrm>
              <a:off x="11542672" y="333073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3" name="pl192"/>
            <p:cNvSpPr/>
            <p:nvPr/>
          </p:nvSpPr>
          <p:spPr>
            <a:xfrm>
              <a:off x="11542672" y="235342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4" name="rc193"/>
            <p:cNvSpPr/>
            <p:nvPr/>
          </p:nvSpPr>
          <p:spPr>
            <a:xfrm>
              <a:off x="11582191" y="4698971"/>
              <a:ext cx="237118" cy="58638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5" name="rc194"/>
            <p:cNvSpPr/>
            <p:nvPr/>
          </p:nvSpPr>
          <p:spPr>
            <a:xfrm>
              <a:off x="11582191" y="4694084"/>
              <a:ext cx="237118" cy="488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6" name="rc195"/>
            <p:cNvSpPr/>
            <p:nvPr/>
          </p:nvSpPr>
          <p:spPr>
            <a:xfrm>
              <a:off x="11582191" y="469408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7" name="rc196"/>
            <p:cNvSpPr/>
            <p:nvPr/>
          </p:nvSpPr>
          <p:spPr>
            <a:xfrm>
              <a:off x="11582191" y="4132130"/>
              <a:ext cx="237118" cy="5619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8" name="rc197"/>
            <p:cNvSpPr/>
            <p:nvPr/>
          </p:nvSpPr>
          <p:spPr>
            <a:xfrm>
              <a:off x="11845656" y="4376458"/>
              <a:ext cx="237118" cy="90889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9" name="rc198"/>
            <p:cNvSpPr/>
            <p:nvPr/>
          </p:nvSpPr>
          <p:spPr>
            <a:xfrm>
              <a:off x="11845656" y="43764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0" name="rc199"/>
            <p:cNvSpPr/>
            <p:nvPr/>
          </p:nvSpPr>
          <p:spPr>
            <a:xfrm>
              <a:off x="11845656" y="43764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1" name="rc200"/>
            <p:cNvSpPr/>
            <p:nvPr/>
          </p:nvSpPr>
          <p:spPr>
            <a:xfrm>
              <a:off x="11845656" y="3570176"/>
              <a:ext cx="237118" cy="8062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2" name="rc201"/>
            <p:cNvSpPr/>
            <p:nvPr/>
          </p:nvSpPr>
          <p:spPr>
            <a:xfrm>
              <a:off x="12109121" y="4786929"/>
              <a:ext cx="237118" cy="49842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3" name="rc202"/>
            <p:cNvSpPr/>
            <p:nvPr/>
          </p:nvSpPr>
          <p:spPr>
            <a:xfrm>
              <a:off x="12109121" y="4772269"/>
              <a:ext cx="237118" cy="1465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4" name="rc203"/>
            <p:cNvSpPr/>
            <p:nvPr/>
          </p:nvSpPr>
          <p:spPr>
            <a:xfrm>
              <a:off x="12109121" y="477226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5" name="rc204"/>
            <p:cNvSpPr/>
            <p:nvPr/>
          </p:nvSpPr>
          <p:spPr>
            <a:xfrm>
              <a:off x="12109121" y="4332479"/>
              <a:ext cx="237118" cy="43979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6" name="rc205"/>
            <p:cNvSpPr/>
            <p:nvPr/>
          </p:nvSpPr>
          <p:spPr>
            <a:xfrm>
              <a:off x="12372585" y="5070349"/>
              <a:ext cx="237118" cy="21500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7" name="rc206"/>
            <p:cNvSpPr/>
            <p:nvPr/>
          </p:nvSpPr>
          <p:spPr>
            <a:xfrm>
              <a:off x="12372585" y="5065463"/>
              <a:ext cx="237118" cy="488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8" name="rc207"/>
            <p:cNvSpPr/>
            <p:nvPr/>
          </p:nvSpPr>
          <p:spPr>
            <a:xfrm>
              <a:off x="12372585" y="506546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9" name="rc208"/>
            <p:cNvSpPr/>
            <p:nvPr/>
          </p:nvSpPr>
          <p:spPr>
            <a:xfrm>
              <a:off x="12372585" y="4899320"/>
              <a:ext cx="237118" cy="16614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0" name="rc209"/>
            <p:cNvSpPr/>
            <p:nvPr/>
          </p:nvSpPr>
          <p:spPr>
            <a:xfrm>
              <a:off x="12636050" y="5197400"/>
              <a:ext cx="237118" cy="8795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1" name="rc210"/>
            <p:cNvSpPr/>
            <p:nvPr/>
          </p:nvSpPr>
          <p:spPr>
            <a:xfrm>
              <a:off x="12636050" y="519740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2" name="rc211"/>
            <p:cNvSpPr/>
            <p:nvPr/>
          </p:nvSpPr>
          <p:spPr>
            <a:xfrm>
              <a:off x="12636050" y="519740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3" name="rc212"/>
            <p:cNvSpPr/>
            <p:nvPr/>
          </p:nvSpPr>
          <p:spPr>
            <a:xfrm>
              <a:off x="12636050" y="5060576"/>
              <a:ext cx="237118" cy="13682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4" name="rc213"/>
            <p:cNvSpPr/>
            <p:nvPr/>
          </p:nvSpPr>
          <p:spPr>
            <a:xfrm>
              <a:off x="12899514" y="5099669"/>
              <a:ext cx="237118" cy="18568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5" name="rc214"/>
            <p:cNvSpPr/>
            <p:nvPr/>
          </p:nvSpPr>
          <p:spPr>
            <a:xfrm>
              <a:off x="12899514" y="509966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6" name="rc215"/>
            <p:cNvSpPr/>
            <p:nvPr/>
          </p:nvSpPr>
          <p:spPr>
            <a:xfrm>
              <a:off x="12899514" y="509966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7" name="rc216"/>
            <p:cNvSpPr/>
            <p:nvPr/>
          </p:nvSpPr>
          <p:spPr>
            <a:xfrm>
              <a:off x="12899514" y="4987278"/>
              <a:ext cx="237118" cy="11239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8" name="rc217"/>
            <p:cNvSpPr/>
            <p:nvPr/>
          </p:nvSpPr>
          <p:spPr>
            <a:xfrm>
              <a:off x="13162979" y="5202286"/>
              <a:ext cx="237118" cy="8307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9" name="rc218"/>
            <p:cNvSpPr/>
            <p:nvPr/>
          </p:nvSpPr>
          <p:spPr>
            <a:xfrm>
              <a:off x="13162979" y="520228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0" name="rc219"/>
            <p:cNvSpPr/>
            <p:nvPr/>
          </p:nvSpPr>
          <p:spPr>
            <a:xfrm>
              <a:off x="13162979" y="520228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1" name="rc220"/>
            <p:cNvSpPr/>
            <p:nvPr/>
          </p:nvSpPr>
          <p:spPr>
            <a:xfrm>
              <a:off x="13162979" y="5094782"/>
              <a:ext cx="237118" cy="10750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2" name="rc221"/>
            <p:cNvSpPr/>
            <p:nvPr/>
          </p:nvSpPr>
          <p:spPr>
            <a:xfrm>
              <a:off x="13426443" y="5265812"/>
              <a:ext cx="237118" cy="1954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3" name="rc222"/>
            <p:cNvSpPr/>
            <p:nvPr/>
          </p:nvSpPr>
          <p:spPr>
            <a:xfrm>
              <a:off x="13426443" y="526581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4" name="rc223"/>
            <p:cNvSpPr/>
            <p:nvPr/>
          </p:nvSpPr>
          <p:spPr>
            <a:xfrm>
              <a:off x="13426443" y="526581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5" name="rc224"/>
            <p:cNvSpPr/>
            <p:nvPr/>
          </p:nvSpPr>
          <p:spPr>
            <a:xfrm>
              <a:off x="13426443" y="5216946"/>
              <a:ext cx="237118" cy="4886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6" name="rc225"/>
            <p:cNvSpPr/>
            <p:nvPr/>
          </p:nvSpPr>
          <p:spPr>
            <a:xfrm>
              <a:off x="13689908" y="5226719"/>
              <a:ext cx="237118" cy="5863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7" name="rc226"/>
            <p:cNvSpPr/>
            <p:nvPr/>
          </p:nvSpPr>
          <p:spPr>
            <a:xfrm>
              <a:off x="13689908" y="522671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8" name="rc227"/>
            <p:cNvSpPr/>
            <p:nvPr/>
          </p:nvSpPr>
          <p:spPr>
            <a:xfrm>
              <a:off x="13689908" y="522671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9" name="rc228"/>
            <p:cNvSpPr/>
            <p:nvPr/>
          </p:nvSpPr>
          <p:spPr>
            <a:xfrm>
              <a:off x="13689908" y="5060576"/>
              <a:ext cx="237118" cy="16614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0" name="rc229"/>
            <p:cNvSpPr/>
            <p:nvPr/>
          </p:nvSpPr>
          <p:spPr>
            <a:xfrm>
              <a:off x="13953372" y="5260925"/>
              <a:ext cx="237118" cy="2443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1" name="rc230"/>
            <p:cNvSpPr/>
            <p:nvPr/>
          </p:nvSpPr>
          <p:spPr>
            <a:xfrm>
              <a:off x="13953372" y="526092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2" name="rc231"/>
            <p:cNvSpPr/>
            <p:nvPr/>
          </p:nvSpPr>
          <p:spPr>
            <a:xfrm>
              <a:off x="13953372" y="526092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3" name="rc232"/>
            <p:cNvSpPr/>
            <p:nvPr/>
          </p:nvSpPr>
          <p:spPr>
            <a:xfrm>
              <a:off x="13953372" y="5158307"/>
              <a:ext cx="237118" cy="10261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4" name="rc233"/>
            <p:cNvSpPr/>
            <p:nvPr/>
          </p:nvSpPr>
          <p:spPr>
            <a:xfrm>
              <a:off x="14216837" y="5265812"/>
              <a:ext cx="237118" cy="1954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5" name="rc234"/>
            <p:cNvSpPr/>
            <p:nvPr/>
          </p:nvSpPr>
          <p:spPr>
            <a:xfrm>
              <a:off x="14216837" y="526581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6" name="rc235"/>
            <p:cNvSpPr/>
            <p:nvPr/>
          </p:nvSpPr>
          <p:spPr>
            <a:xfrm>
              <a:off x="14216837" y="526581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7" name="rc236"/>
            <p:cNvSpPr/>
            <p:nvPr/>
          </p:nvSpPr>
          <p:spPr>
            <a:xfrm>
              <a:off x="14216837" y="5089895"/>
              <a:ext cx="237118" cy="1759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8" name="rc237"/>
            <p:cNvSpPr/>
            <p:nvPr/>
          </p:nvSpPr>
          <p:spPr>
            <a:xfrm>
              <a:off x="14480302" y="5231606"/>
              <a:ext cx="237118" cy="5375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9" name="rc238"/>
            <p:cNvSpPr/>
            <p:nvPr/>
          </p:nvSpPr>
          <p:spPr>
            <a:xfrm>
              <a:off x="14480302" y="523160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0" name="rc239"/>
            <p:cNvSpPr/>
            <p:nvPr/>
          </p:nvSpPr>
          <p:spPr>
            <a:xfrm>
              <a:off x="14480302" y="523160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1" name="rc240"/>
            <p:cNvSpPr/>
            <p:nvPr/>
          </p:nvSpPr>
          <p:spPr>
            <a:xfrm>
              <a:off x="14480302" y="5089895"/>
              <a:ext cx="237118" cy="1417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2" name="pg241"/>
            <p:cNvSpPr/>
            <p:nvPr/>
          </p:nvSpPr>
          <p:spPr>
            <a:xfrm>
              <a:off x="12166870"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243" name="pg242"/>
            <p:cNvSpPr/>
            <p:nvPr/>
          </p:nvSpPr>
          <p:spPr>
            <a:xfrm>
              <a:off x="12297085"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44" name="tx243"/>
            <p:cNvSpPr/>
            <p:nvPr/>
          </p:nvSpPr>
          <p:spPr>
            <a:xfrm>
              <a:off x="12421968"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566 case(s)</a:t>
              </a:r>
            </a:p>
          </p:txBody>
        </p:sp>
        <p:sp>
          <p:nvSpPr>
            <p:cNvPr id="245" name="pg244"/>
            <p:cNvSpPr/>
            <p:nvPr/>
          </p:nvSpPr>
          <p:spPr>
            <a:xfrm>
              <a:off x="12495525"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46" name="tx245"/>
            <p:cNvSpPr/>
            <p:nvPr/>
          </p:nvSpPr>
          <p:spPr>
            <a:xfrm>
              <a:off x="12599594"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567 case(s)</a:t>
              </a:r>
            </a:p>
          </p:txBody>
        </p:sp>
        <p:sp>
          <p:nvSpPr>
            <p:cNvPr id="247" name="rc246"/>
            <p:cNvSpPr/>
            <p:nvPr/>
          </p:nvSpPr>
          <p:spPr>
            <a:xfrm>
              <a:off x="11542672" y="2153563"/>
              <a:ext cx="3214267" cy="3131794"/>
            </a:xfrm>
            <a:prstGeom prst="rect">
              <a:avLst/>
            </a:prstGeom>
            <a:ln w="13550" cap="rnd">
              <a:solidFill>
                <a:srgbClr val="333333">
                  <a:alpha val="100000"/>
                </a:srgbClr>
              </a:solidFill>
              <a:prstDash val="solid"/>
              <a:round/>
            </a:ln>
          </p:spPr>
          <p:txBody>
            <a:bodyPr/>
            <a:lstStyle/>
            <a:p/>
          </p:txBody>
        </p:sp>
        <p:sp>
          <p:nvSpPr>
            <p:cNvPr id="248" name="rc247"/>
            <p:cNvSpPr/>
            <p:nvPr/>
          </p:nvSpPr>
          <p:spPr>
            <a:xfrm>
              <a:off x="14756939" y="2153563"/>
              <a:ext cx="3214267" cy="3131794"/>
            </a:xfrm>
            <a:prstGeom prst="rect">
              <a:avLst/>
            </a:prstGeom>
            <a:solidFill>
              <a:srgbClr val="FFFFFF">
                <a:alpha val="100000"/>
              </a:srgbClr>
            </a:solidFill>
          </p:spPr>
          <p:txBody>
            <a:bodyPr/>
            <a:lstStyle/>
            <a:p/>
          </p:txBody>
        </p:sp>
        <p:sp>
          <p:nvSpPr>
            <p:cNvPr id="249" name="pl248"/>
            <p:cNvSpPr/>
            <p:nvPr/>
          </p:nvSpPr>
          <p:spPr>
            <a:xfrm>
              <a:off x="14756939" y="479670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0" name="pl249"/>
            <p:cNvSpPr/>
            <p:nvPr/>
          </p:nvSpPr>
          <p:spPr>
            <a:xfrm>
              <a:off x="14756939" y="381939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1" name="pl250"/>
            <p:cNvSpPr/>
            <p:nvPr/>
          </p:nvSpPr>
          <p:spPr>
            <a:xfrm>
              <a:off x="14756939" y="284207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2" name="pl251"/>
            <p:cNvSpPr/>
            <p:nvPr/>
          </p:nvSpPr>
          <p:spPr>
            <a:xfrm>
              <a:off x="1475693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53" name="pl252"/>
            <p:cNvSpPr/>
            <p:nvPr/>
          </p:nvSpPr>
          <p:spPr>
            <a:xfrm>
              <a:off x="14756939" y="430804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54" name="pl253"/>
            <p:cNvSpPr/>
            <p:nvPr/>
          </p:nvSpPr>
          <p:spPr>
            <a:xfrm>
              <a:off x="14756939" y="333073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55" name="pl254"/>
            <p:cNvSpPr/>
            <p:nvPr/>
          </p:nvSpPr>
          <p:spPr>
            <a:xfrm>
              <a:off x="14756939" y="235342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56" name="rc255"/>
            <p:cNvSpPr/>
            <p:nvPr/>
          </p:nvSpPr>
          <p:spPr>
            <a:xfrm>
              <a:off x="14796459" y="5177853"/>
              <a:ext cx="237118" cy="10750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7" name="rc256"/>
            <p:cNvSpPr/>
            <p:nvPr/>
          </p:nvSpPr>
          <p:spPr>
            <a:xfrm>
              <a:off x="14796459" y="517785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8" name="rc257"/>
            <p:cNvSpPr/>
            <p:nvPr/>
          </p:nvSpPr>
          <p:spPr>
            <a:xfrm>
              <a:off x="14796459" y="517785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9" name="rc258"/>
            <p:cNvSpPr/>
            <p:nvPr/>
          </p:nvSpPr>
          <p:spPr>
            <a:xfrm>
              <a:off x="14796459" y="4953072"/>
              <a:ext cx="237118" cy="2247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0" name="rc259"/>
            <p:cNvSpPr/>
            <p:nvPr/>
          </p:nvSpPr>
          <p:spPr>
            <a:xfrm>
              <a:off x="15059924" y="5109442"/>
              <a:ext cx="237118" cy="17591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1" name="rc260"/>
            <p:cNvSpPr/>
            <p:nvPr/>
          </p:nvSpPr>
          <p:spPr>
            <a:xfrm>
              <a:off x="15059924" y="510944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2" name="rc261"/>
            <p:cNvSpPr/>
            <p:nvPr/>
          </p:nvSpPr>
          <p:spPr>
            <a:xfrm>
              <a:off x="15059924" y="510944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3" name="rc262"/>
            <p:cNvSpPr/>
            <p:nvPr/>
          </p:nvSpPr>
          <p:spPr>
            <a:xfrm>
              <a:off x="15059924" y="4034399"/>
              <a:ext cx="237118" cy="107504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4" name="rc263"/>
            <p:cNvSpPr/>
            <p:nvPr/>
          </p:nvSpPr>
          <p:spPr>
            <a:xfrm>
              <a:off x="15323388" y="4928639"/>
              <a:ext cx="237118" cy="35671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5" name="rc264"/>
            <p:cNvSpPr/>
            <p:nvPr/>
          </p:nvSpPr>
          <p:spPr>
            <a:xfrm>
              <a:off x="15323388" y="4923753"/>
              <a:ext cx="237118" cy="488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6" name="rc265"/>
            <p:cNvSpPr/>
            <p:nvPr/>
          </p:nvSpPr>
          <p:spPr>
            <a:xfrm>
              <a:off x="15323388" y="492375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7" name="rc266"/>
            <p:cNvSpPr/>
            <p:nvPr/>
          </p:nvSpPr>
          <p:spPr>
            <a:xfrm>
              <a:off x="15323388" y="2876285"/>
              <a:ext cx="237118" cy="20474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8" name="rc267"/>
            <p:cNvSpPr/>
            <p:nvPr/>
          </p:nvSpPr>
          <p:spPr>
            <a:xfrm>
              <a:off x="15586853" y="5006824"/>
              <a:ext cx="237118" cy="27853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9" name="rc268"/>
            <p:cNvSpPr/>
            <p:nvPr/>
          </p:nvSpPr>
          <p:spPr>
            <a:xfrm>
              <a:off x="15586853" y="500682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0" name="rc269"/>
            <p:cNvSpPr/>
            <p:nvPr/>
          </p:nvSpPr>
          <p:spPr>
            <a:xfrm>
              <a:off x="15586853" y="500682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1" name="rc270"/>
            <p:cNvSpPr/>
            <p:nvPr/>
          </p:nvSpPr>
          <p:spPr>
            <a:xfrm>
              <a:off x="15586853" y="3614155"/>
              <a:ext cx="237118" cy="13926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2" name="rc271"/>
            <p:cNvSpPr/>
            <p:nvPr/>
          </p:nvSpPr>
          <p:spPr>
            <a:xfrm>
              <a:off x="15850317" y="5275585"/>
              <a:ext cx="237118" cy="977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3" name="rc272"/>
            <p:cNvSpPr/>
            <p:nvPr/>
          </p:nvSpPr>
          <p:spPr>
            <a:xfrm>
              <a:off x="15850317" y="527558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4" name="rc273"/>
            <p:cNvSpPr/>
            <p:nvPr/>
          </p:nvSpPr>
          <p:spPr>
            <a:xfrm>
              <a:off x="15850317" y="527558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5" name="rc274"/>
            <p:cNvSpPr/>
            <p:nvPr/>
          </p:nvSpPr>
          <p:spPr>
            <a:xfrm>
              <a:off x="15850317" y="5099669"/>
              <a:ext cx="237118" cy="1759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6" name="pg275"/>
            <p:cNvSpPr/>
            <p:nvPr/>
          </p:nvSpPr>
          <p:spPr>
            <a:xfrm>
              <a:off x="15511353"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77" name="tx276"/>
            <p:cNvSpPr/>
            <p:nvPr/>
          </p:nvSpPr>
          <p:spPr>
            <a:xfrm>
              <a:off x="15636235"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191 case(s)</a:t>
              </a:r>
            </a:p>
          </p:txBody>
        </p:sp>
        <p:sp>
          <p:nvSpPr>
            <p:cNvPr id="278" name="pg277"/>
            <p:cNvSpPr/>
            <p:nvPr/>
          </p:nvSpPr>
          <p:spPr>
            <a:xfrm>
              <a:off x="16260004"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79" name="rc278"/>
            <p:cNvSpPr/>
            <p:nvPr/>
          </p:nvSpPr>
          <p:spPr>
            <a:xfrm>
              <a:off x="14756939" y="2153563"/>
              <a:ext cx="3214267" cy="3131794"/>
            </a:xfrm>
            <a:prstGeom prst="rect">
              <a:avLst/>
            </a:prstGeom>
            <a:ln w="13550" cap="rnd">
              <a:solidFill>
                <a:srgbClr val="333333">
                  <a:alpha val="100000"/>
                </a:srgbClr>
              </a:solidFill>
              <a:prstDash val="solid"/>
              <a:round/>
            </a:ln>
          </p:spPr>
          <p:txBody>
            <a:bodyPr/>
            <a:lstStyle/>
            <a:p/>
          </p:txBody>
        </p:sp>
        <p:sp>
          <p:nvSpPr>
            <p:cNvPr id="280" name="tx279"/>
            <p:cNvSpPr/>
            <p:nvPr/>
          </p:nvSpPr>
          <p:spPr>
            <a:xfrm>
              <a:off x="322447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81" name="tx280"/>
            <p:cNvSpPr/>
            <p:nvPr/>
          </p:nvSpPr>
          <p:spPr>
            <a:xfrm>
              <a:off x="64387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82" name="tx281"/>
            <p:cNvSpPr/>
            <p:nvPr/>
          </p:nvSpPr>
          <p:spPr>
            <a:xfrm>
              <a:off x="96530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83" name="tx282"/>
            <p:cNvSpPr/>
            <p:nvPr/>
          </p:nvSpPr>
          <p:spPr>
            <a:xfrm>
              <a:off x="128672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84" name="tx283"/>
            <p:cNvSpPr/>
            <p:nvPr/>
          </p:nvSpPr>
          <p:spPr>
            <a:xfrm>
              <a:off x="1608154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85" name="pl284"/>
            <p:cNvSpPr/>
            <p:nvPr/>
          </p:nvSpPr>
          <p:spPr>
            <a:xfrm>
              <a:off x="20579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6" name="pl285"/>
            <p:cNvSpPr/>
            <p:nvPr/>
          </p:nvSpPr>
          <p:spPr>
            <a:xfrm>
              <a:off x="2321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7" name="pl286"/>
            <p:cNvSpPr/>
            <p:nvPr/>
          </p:nvSpPr>
          <p:spPr>
            <a:xfrm>
              <a:off x="2584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8" name="pl287"/>
            <p:cNvSpPr/>
            <p:nvPr/>
          </p:nvSpPr>
          <p:spPr>
            <a:xfrm>
              <a:off x="2848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9" name="pl288"/>
            <p:cNvSpPr/>
            <p:nvPr/>
          </p:nvSpPr>
          <p:spPr>
            <a:xfrm>
              <a:off x="3111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0" name="pl289"/>
            <p:cNvSpPr/>
            <p:nvPr/>
          </p:nvSpPr>
          <p:spPr>
            <a:xfrm>
              <a:off x="3375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1" name="pl290"/>
            <p:cNvSpPr/>
            <p:nvPr/>
          </p:nvSpPr>
          <p:spPr>
            <a:xfrm>
              <a:off x="3638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2" name="pl291"/>
            <p:cNvSpPr/>
            <p:nvPr/>
          </p:nvSpPr>
          <p:spPr>
            <a:xfrm>
              <a:off x="3902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3" name="pl292"/>
            <p:cNvSpPr/>
            <p:nvPr/>
          </p:nvSpPr>
          <p:spPr>
            <a:xfrm>
              <a:off x="4165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4" name="pl293"/>
            <p:cNvSpPr/>
            <p:nvPr/>
          </p:nvSpPr>
          <p:spPr>
            <a:xfrm>
              <a:off x="4429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5" name="pl294"/>
            <p:cNvSpPr/>
            <p:nvPr/>
          </p:nvSpPr>
          <p:spPr>
            <a:xfrm>
              <a:off x="4692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6" name="pl295"/>
            <p:cNvSpPr/>
            <p:nvPr/>
          </p:nvSpPr>
          <p:spPr>
            <a:xfrm>
              <a:off x="4956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7" name="tx296"/>
            <p:cNvSpPr/>
            <p:nvPr/>
          </p:nvSpPr>
          <p:spPr>
            <a:xfrm rot="-5400000">
              <a:off x="197716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98" name="tx297"/>
            <p:cNvSpPr/>
            <p:nvPr/>
          </p:nvSpPr>
          <p:spPr>
            <a:xfrm rot="-5400000">
              <a:off x="22308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99" name="tx298"/>
            <p:cNvSpPr/>
            <p:nvPr/>
          </p:nvSpPr>
          <p:spPr>
            <a:xfrm rot="-5400000">
              <a:off x="249437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00" name="tx299"/>
            <p:cNvSpPr/>
            <p:nvPr/>
          </p:nvSpPr>
          <p:spPr>
            <a:xfrm rot="-5400000">
              <a:off x="27559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01" name="tx300"/>
            <p:cNvSpPr/>
            <p:nvPr/>
          </p:nvSpPr>
          <p:spPr>
            <a:xfrm rot="-5400000">
              <a:off x="298878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02" name="tx301"/>
            <p:cNvSpPr/>
            <p:nvPr/>
          </p:nvSpPr>
          <p:spPr>
            <a:xfrm rot="-5400000">
              <a:off x="32944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03" name="tx302"/>
            <p:cNvSpPr/>
            <p:nvPr/>
          </p:nvSpPr>
          <p:spPr>
            <a:xfrm rot="-5400000">
              <a:off x="358764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04" name="tx303"/>
            <p:cNvSpPr/>
            <p:nvPr/>
          </p:nvSpPr>
          <p:spPr>
            <a:xfrm rot="-5400000">
              <a:off x="378894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05" name="tx304"/>
            <p:cNvSpPr/>
            <p:nvPr/>
          </p:nvSpPr>
          <p:spPr>
            <a:xfrm rot="-5400000">
              <a:off x="405236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06" name="tx305"/>
            <p:cNvSpPr/>
            <p:nvPr/>
          </p:nvSpPr>
          <p:spPr>
            <a:xfrm rot="-5400000">
              <a:off x="43522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07" name="tx306"/>
            <p:cNvSpPr/>
            <p:nvPr/>
          </p:nvSpPr>
          <p:spPr>
            <a:xfrm rot="-5400000">
              <a:off x="4597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08" name="tx307"/>
            <p:cNvSpPr/>
            <p:nvPr/>
          </p:nvSpPr>
          <p:spPr>
            <a:xfrm rot="-5400000">
              <a:off x="4860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09" name="pl308"/>
            <p:cNvSpPr/>
            <p:nvPr/>
          </p:nvSpPr>
          <p:spPr>
            <a:xfrm>
              <a:off x="5272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309"/>
            <p:cNvSpPr/>
            <p:nvPr/>
          </p:nvSpPr>
          <p:spPr>
            <a:xfrm>
              <a:off x="5535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5799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6062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6326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pl313"/>
            <p:cNvSpPr/>
            <p:nvPr/>
          </p:nvSpPr>
          <p:spPr>
            <a:xfrm>
              <a:off x="6589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pl314"/>
            <p:cNvSpPr/>
            <p:nvPr/>
          </p:nvSpPr>
          <p:spPr>
            <a:xfrm>
              <a:off x="6853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pl315"/>
            <p:cNvSpPr/>
            <p:nvPr/>
          </p:nvSpPr>
          <p:spPr>
            <a:xfrm>
              <a:off x="7116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pl316"/>
            <p:cNvSpPr/>
            <p:nvPr/>
          </p:nvSpPr>
          <p:spPr>
            <a:xfrm>
              <a:off x="73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8" name="pl317"/>
            <p:cNvSpPr/>
            <p:nvPr/>
          </p:nvSpPr>
          <p:spPr>
            <a:xfrm>
              <a:off x="7643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pl318"/>
            <p:cNvSpPr/>
            <p:nvPr/>
          </p:nvSpPr>
          <p:spPr>
            <a:xfrm>
              <a:off x="7906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pl319"/>
            <p:cNvSpPr/>
            <p:nvPr/>
          </p:nvSpPr>
          <p:spPr>
            <a:xfrm>
              <a:off x="8170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1" name="tx320"/>
            <p:cNvSpPr/>
            <p:nvPr/>
          </p:nvSpPr>
          <p:spPr>
            <a:xfrm rot="-5400000">
              <a:off x="519143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22" name="tx321"/>
            <p:cNvSpPr/>
            <p:nvPr/>
          </p:nvSpPr>
          <p:spPr>
            <a:xfrm rot="-5400000">
              <a:off x="544508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23" name="tx322"/>
            <p:cNvSpPr/>
            <p:nvPr/>
          </p:nvSpPr>
          <p:spPr>
            <a:xfrm rot="-5400000">
              <a:off x="57086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24" name="tx323"/>
            <p:cNvSpPr/>
            <p:nvPr/>
          </p:nvSpPr>
          <p:spPr>
            <a:xfrm rot="-5400000">
              <a:off x="597023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25" name="tx324"/>
            <p:cNvSpPr/>
            <p:nvPr/>
          </p:nvSpPr>
          <p:spPr>
            <a:xfrm rot="-5400000">
              <a:off x="620305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26" name="tx325"/>
            <p:cNvSpPr/>
            <p:nvPr/>
          </p:nvSpPr>
          <p:spPr>
            <a:xfrm rot="-5400000">
              <a:off x="650875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27" name="tx326"/>
            <p:cNvSpPr/>
            <p:nvPr/>
          </p:nvSpPr>
          <p:spPr>
            <a:xfrm rot="-5400000">
              <a:off x="680191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28" name="tx327"/>
            <p:cNvSpPr/>
            <p:nvPr/>
          </p:nvSpPr>
          <p:spPr>
            <a:xfrm rot="-5400000">
              <a:off x="70032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29" name="tx328"/>
            <p:cNvSpPr/>
            <p:nvPr/>
          </p:nvSpPr>
          <p:spPr>
            <a:xfrm rot="-5400000">
              <a:off x="72666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30" name="tx329"/>
            <p:cNvSpPr/>
            <p:nvPr/>
          </p:nvSpPr>
          <p:spPr>
            <a:xfrm rot="-5400000">
              <a:off x="75665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31" name="tx330"/>
            <p:cNvSpPr/>
            <p:nvPr/>
          </p:nvSpPr>
          <p:spPr>
            <a:xfrm rot="-5400000">
              <a:off x="7811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32" name="tx331"/>
            <p:cNvSpPr/>
            <p:nvPr/>
          </p:nvSpPr>
          <p:spPr>
            <a:xfrm rot="-5400000">
              <a:off x="80748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33" name="pl332"/>
            <p:cNvSpPr/>
            <p:nvPr/>
          </p:nvSpPr>
          <p:spPr>
            <a:xfrm>
              <a:off x="8486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pl333"/>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334"/>
            <p:cNvSpPr/>
            <p:nvPr/>
          </p:nvSpPr>
          <p:spPr>
            <a:xfrm>
              <a:off x="90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9276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9540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337"/>
            <p:cNvSpPr/>
            <p:nvPr/>
          </p:nvSpPr>
          <p:spPr>
            <a:xfrm>
              <a:off x="9803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pl338"/>
            <p:cNvSpPr/>
            <p:nvPr/>
          </p:nvSpPr>
          <p:spPr>
            <a:xfrm>
              <a:off x="10067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pl339"/>
            <p:cNvSpPr/>
            <p:nvPr/>
          </p:nvSpPr>
          <p:spPr>
            <a:xfrm>
              <a:off x="10330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pl340"/>
            <p:cNvSpPr/>
            <p:nvPr/>
          </p:nvSpPr>
          <p:spPr>
            <a:xfrm>
              <a:off x="10594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pl341"/>
            <p:cNvSpPr/>
            <p:nvPr/>
          </p:nvSpPr>
          <p:spPr>
            <a:xfrm>
              <a:off x="10857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3" name="pl342"/>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4" name="pl343"/>
            <p:cNvSpPr/>
            <p:nvPr/>
          </p:nvSpPr>
          <p:spPr>
            <a:xfrm>
              <a:off x="11384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5" name="tx344"/>
            <p:cNvSpPr/>
            <p:nvPr/>
          </p:nvSpPr>
          <p:spPr>
            <a:xfrm rot="-5400000">
              <a:off x="8405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46" name="tx345"/>
            <p:cNvSpPr/>
            <p:nvPr/>
          </p:nvSpPr>
          <p:spPr>
            <a:xfrm rot="-5400000">
              <a:off x="865935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47" name="tx346"/>
            <p:cNvSpPr/>
            <p:nvPr/>
          </p:nvSpPr>
          <p:spPr>
            <a:xfrm rot="-5400000">
              <a:off x="892290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48" name="tx347"/>
            <p:cNvSpPr/>
            <p:nvPr/>
          </p:nvSpPr>
          <p:spPr>
            <a:xfrm rot="-5400000">
              <a:off x="9184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49" name="tx348"/>
            <p:cNvSpPr/>
            <p:nvPr/>
          </p:nvSpPr>
          <p:spPr>
            <a:xfrm rot="-5400000">
              <a:off x="941732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50" name="tx349"/>
            <p:cNvSpPr/>
            <p:nvPr/>
          </p:nvSpPr>
          <p:spPr>
            <a:xfrm rot="-5400000">
              <a:off x="9723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51" name="tx350"/>
            <p:cNvSpPr/>
            <p:nvPr/>
          </p:nvSpPr>
          <p:spPr>
            <a:xfrm rot="-5400000">
              <a:off x="1001617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52" name="tx351"/>
            <p:cNvSpPr/>
            <p:nvPr/>
          </p:nvSpPr>
          <p:spPr>
            <a:xfrm rot="-5400000">
              <a:off x="1021748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53" name="tx352"/>
            <p:cNvSpPr/>
            <p:nvPr/>
          </p:nvSpPr>
          <p:spPr>
            <a:xfrm rot="-5400000">
              <a:off x="1048090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54" name="tx353"/>
            <p:cNvSpPr/>
            <p:nvPr/>
          </p:nvSpPr>
          <p:spPr>
            <a:xfrm rot="-5400000">
              <a:off x="1078078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55" name="tx354"/>
            <p:cNvSpPr/>
            <p:nvPr/>
          </p:nvSpPr>
          <p:spPr>
            <a:xfrm rot="-5400000">
              <a:off x="11025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56" name="tx355"/>
            <p:cNvSpPr/>
            <p:nvPr/>
          </p:nvSpPr>
          <p:spPr>
            <a:xfrm rot="-5400000">
              <a:off x="11289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57" name="pl356"/>
            <p:cNvSpPr/>
            <p:nvPr/>
          </p:nvSpPr>
          <p:spPr>
            <a:xfrm>
              <a:off x="1170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8" name="pl357"/>
            <p:cNvSpPr/>
            <p:nvPr/>
          </p:nvSpPr>
          <p:spPr>
            <a:xfrm>
              <a:off x="11964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9" name="pl358"/>
            <p:cNvSpPr/>
            <p:nvPr/>
          </p:nvSpPr>
          <p:spPr>
            <a:xfrm>
              <a:off x="12227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pl359"/>
            <p:cNvSpPr/>
            <p:nvPr/>
          </p:nvSpPr>
          <p:spPr>
            <a:xfrm>
              <a:off x="12491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360"/>
            <p:cNvSpPr/>
            <p:nvPr/>
          </p:nvSpPr>
          <p:spPr>
            <a:xfrm>
              <a:off x="12754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pl361"/>
            <p:cNvSpPr/>
            <p:nvPr/>
          </p:nvSpPr>
          <p:spPr>
            <a:xfrm>
              <a:off x="13018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3" name="pl362"/>
            <p:cNvSpPr/>
            <p:nvPr/>
          </p:nvSpPr>
          <p:spPr>
            <a:xfrm>
              <a:off x="1328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4" name="pl363"/>
            <p:cNvSpPr/>
            <p:nvPr/>
          </p:nvSpPr>
          <p:spPr>
            <a:xfrm>
              <a:off x="13545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5" name="pl364"/>
            <p:cNvSpPr/>
            <p:nvPr/>
          </p:nvSpPr>
          <p:spPr>
            <a:xfrm>
              <a:off x="13808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6" name="pl365"/>
            <p:cNvSpPr/>
            <p:nvPr/>
          </p:nvSpPr>
          <p:spPr>
            <a:xfrm>
              <a:off x="14071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7" name="pl366"/>
            <p:cNvSpPr/>
            <p:nvPr/>
          </p:nvSpPr>
          <p:spPr>
            <a:xfrm>
              <a:off x="14335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8" name="pl367"/>
            <p:cNvSpPr/>
            <p:nvPr/>
          </p:nvSpPr>
          <p:spPr>
            <a:xfrm>
              <a:off x="14598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9" name="tx368"/>
            <p:cNvSpPr/>
            <p:nvPr/>
          </p:nvSpPr>
          <p:spPr>
            <a:xfrm rot="-5400000">
              <a:off x="116199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70" name="tx369"/>
            <p:cNvSpPr/>
            <p:nvPr/>
          </p:nvSpPr>
          <p:spPr>
            <a:xfrm rot="-5400000">
              <a:off x="1187362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71" name="tx370"/>
            <p:cNvSpPr/>
            <p:nvPr/>
          </p:nvSpPr>
          <p:spPr>
            <a:xfrm rot="-5400000">
              <a:off x="1213717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72" name="tx371"/>
            <p:cNvSpPr/>
            <p:nvPr/>
          </p:nvSpPr>
          <p:spPr>
            <a:xfrm rot="-5400000">
              <a:off x="1239877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73" name="tx372"/>
            <p:cNvSpPr/>
            <p:nvPr/>
          </p:nvSpPr>
          <p:spPr>
            <a:xfrm rot="-5400000">
              <a:off x="1263159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74" name="tx373"/>
            <p:cNvSpPr/>
            <p:nvPr/>
          </p:nvSpPr>
          <p:spPr>
            <a:xfrm rot="-5400000">
              <a:off x="129372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75" name="tx374"/>
            <p:cNvSpPr/>
            <p:nvPr/>
          </p:nvSpPr>
          <p:spPr>
            <a:xfrm rot="-5400000">
              <a:off x="1323044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76" name="tx375"/>
            <p:cNvSpPr/>
            <p:nvPr/>
          </p:nvSpPr>
          <p:spPr>
            <a:xfrm rot="-5400000">
              <a:off x="134317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77" name="tx376"/>
            <p:cNvSpPr/>
            <p:nvPr/>
          </p:nvSpPr>
          <p:spPr>
            <a:xfrm rot="-5400000">
              <a:off x="1369517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78" name="tx377"/>
            <p:cNvSpPr/>
            <p:nvPr/>
          </p:nvSpPr>
          <p:spPr>
            <a:xfrm rot="-5400000">
              <a:off x="1399505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79" name="tx378"/>
            <p:cNvSpPr/>
            <p:nvPr/>
          </p:nvSpPr>
          <p:spPr>
            <a:xfrm rot="-5400000">
              <a:off x="142398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80" name="tx379"/>
            <p:cNvSpPr/>
            <p:nvPr/>
          </p:nvSpPr>
          <p:spPr>
            <a:xfrm rot="-5400000">
              <a:off x="14503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81" name="pl380"/>
            <p:cNvSpPr/>
            <p:nvPr/>
          </p:nvSpPr>
          <p:spPr>
            <a:xfrm>
              <a:off x="14915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2" name="pl381"/>
            <p:cNvSpPr/>
            <p:nvPr/>
          </p:nvSpPr>
          <p:spPr>
            <a:xfrm>
              <a:off x="15178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3" name="pl382"/>
            <p:cNvSpPr/>
            <p:nvPr/>
          </p:nvSpPr>
          <p:spPr>
            <a:xfrm>
              <a:off x="15441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4" name="pl383"/>
            <p:cNvSpPr/>
            <p:nvPr/>
          </p:nvSpPr>
          <p:spPr>
            <a:xfrm>
              <a:off x="15705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5" name="pl384"/>
            <p:cNvSpPr/>
            <p:nvPr/>
          </p:nvSpPr>
          <p:spPr>
            <a:xfrm>
              <a:off x="159688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6" name="pl385"/>
            <p:cNvSpPr/>
            <p:nvPr/>
          </p:nvSpPr>
          <p:spPr>
            <a:xfrm>
              <a:off x="16232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7" name="pl386"/>
            <p:cNvSpPr/>
            <p:nvPr/>
          </p:nvSpPr>
          <p:spPr>
            <a:xfrm>
              <a:off x="16495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8" name="pl387"/>
            <p:cNvSpPr/>
            <p:nvPr/>
          </p:nvSpPr>
          <p:spPr>
            <a:xfrm>
              <a:off x="16759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9" name="pl388"/>
            <p:cNvSpPr/>
            <p:nvPr/>
          </p:nvSpPr>
          <p:spPr>
            <a:xfrm>
              <a:off x="17022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0" name="pl389"/>
            <p:cNvSpPr/>
            <p:nvPr/>
          </p:nvSpPr>
          <p:spPr>
            <a:xfrm>
              <a:off x="17286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1" name="pl390"/>
            <p:cNvSpPr/>
            <p:nvPr/>
          </p:nvSpPr>
          <p:spPr>
            <a:xfrm>
              <a:off x="17549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2" name="pl391"/>
            <p:cNvSpPr/>
            <p:nvPr/>
          </p:nvSpPr>
          <p:spPr>
            <a:xfrm>
              <a:off x="178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3" name="tx392"/>
            <p:cNvSpPr/>
            <p:nvPr/>
          </p:nvSpPr>
          <p:spPr>
            <a:xfrm rot="-5400000">
              <a:off x="148342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94" name="tx393"/>
            <p:cNvSpPr/>
            <p:nvPr/>
          </p:nvSpPr>
          <p:spPr>
            <a:xfrm rot="-5400000">
              <a:off x="150878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95" name="tx394"/>
            <p:cNvSpPr/>
            <p:nvPr/>
          </p:nvSpPr>
          <p:spPr>
            <a:xfrm rot="-5400000">
              <a:off x="153514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96" name="tx395"/>
            <p:cNvSpPr/>
            <p:nvPr/>
          </p:nvSpPr>
          <p:spPr>
            <a:xfrm rot="-5400000">
              <a:off x="1561303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97" name="tx396"/>
            <p:cNvSpPr/>
            <p:nvPr/>
          </p:nvSpPr>
          <p:spPr>
            <a:xfrm rot="-5400000">
              <a:off x="1584585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98" name="tx397"/>
            <p:cNvSpPr/>
            <p:nvPr/>
          </p:nvSpPr>
          <p:spPr>
            <a:xfrm rot="-5400000">
              <a:off x="1615155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99" name="tx398"/>
            <p:cNvSpPr/>
            <p:nvPr/>
          </p:nvSpPr>
          <p:spPr>
            <a:xfrm rot="-5400000">
              <a:off x="1644471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00" name="tx399"/>
            <p:cNvSpPr/>
            <p:nvPr/>
          </p:nvSpPr>
          <p:spPr>
            <a:xfrm rot="-5400000">
              <a:off x="1664601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01" name="tx400"/>
            <p:cNvSpPr/>
            <p:nvPr/>
          </p:nvSpPr>
          <p:spPr>
            <a:xfrm rot="-5400000">
              <a:off x="169094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02" name="tx401"/>
            <p:cNvSpPr/>
            <p:nvPr/>
          </p:nvSpPr>
          <p:spPr>
            <a:xfrm rot="-5400000">
              <a:off x="1720932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03" name="tx402"/>
            <p:cNvSpPr/>
            <p:nvPr/>
          </p:nvSpPr>
          <p:spPr>
            <a:xfrm rot="-5400000">
              <a:off x="17454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04" name="tx403"/>
            <p:cNvSpPr/>
            <p:nvPr/>
          </p:nvSpPr>
          <p:spPr>
            <a:xfrm rot="-5400000">
              <a:off x="17717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05" name="tx404"/>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06" name="tx405"/>
            <p:cNvSpPr/>
            <p:nvPr/>
          </p:nvSpPr>
          <p:spPr>
            <a:xfrm>
              <a:off x="1230614" y="4222768"/>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a:t>
              </a:r>
            </a:p>
          </p:txBody>
        </p:sp>
        <p:sp>
          <p:nvSpPr>
            <p:cNvPr id="407" name="tx406"/>
            <p:cNvSpPr/>
            <p:nvPr/>
          </p:nvSpPr>
          <p:spPr>
            <a:xfrm>
              <a:off x="1230614" y="3245456"/>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400</a:t>
              </a:r>
            </a:p>
          </p:txBody>
        </p:sp>
        <p:sp>
          <p:nvSpPr>
            <p:cNvPr id="408" name="tx407"/>
            <p:cNvSpPr/>
            <p:nvPr/>
          </p:nvSpPr>
          <p:spPr>
            <a:xfrm>
              <a:off x="1230614" y="2268145"/>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600</a:t>
              </a:r>
            </a:p>
          </p:txBody>
        </p:sp>
        <p:sp>
          <p:nvSpPr>
            <p:cNvPr id="409" name="pl408"/>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0" name="pl409"/>
            <p:cNvSpPr/>
            <p:nvPr/>
          </p:nvSpPr>
          <p:spPr>
            <a:xfrm>
              <a:off x="1865074" y="430804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1" name="pl410"/>
            <p:cNvSpPr/>
            <p:nvPr/>
          </p:nvSpPr>
          <p:spPr>
            <a:xfrm>
              <a:off x="1865074" y="333073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2" name="pl411"/>
            <p:cNvSpPr/>
            <p:nvPr/>
          </p:nvSpPr>
          <p:spPr>
            <a:xfrm>
              <a:off x="1865074" y="235342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3" name="tx412"/>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14" name="rc413"/>
            <p:cNvSpPr/>
            <p:nvPr/>
          </p:nvSpPr>
          <p:spPr>
            <a:xfrm>
              <a:off x="18110385" y="2153563"/>
              <a:ext cx="1240079" cy="413498"/>
            </a:xfrm>
            <a:prstGeom prst="rect">
              <a:avLst/>
            </a:prstGeom>
            <a:solidFill>
              <a:srgbClr val="FFFFFF">
                <a:alpha val="100000"/>
              </a:srgbClr>
            </a:solidFill>
          </p:spPr>
          <p:txBody>
            <a:bodyPr/>
            <a:lstStyle/>
            <a:p/>
          </p:txBody>
        </p:sp>
        <p:sp>
          <p:nvSpPr>
            <p:cNvPr id="415" name="rc414"/>
            <p:cNvSpPr/>
            <p:nvPr/>
          </p:nvSpPr>
          <p:spPr>
            <a:xfrm>
              <a:off x="18179974" y="2223153"/>
              <a:ext cx="274319" cy="274319"/>
            </a:xfrm>
            <a:prstGeom prst="rect">
              <a:avLst/>
            </a:prstGeom>
            <a:solidFill>
              <a:srgbClr val="FFFFFF">
                <a:alpha val="100000"/>
              </a:srgbClr>
            </a:solidFill>
          </p:spPr>
          <p:txBody>
            <a:bodyPr/>
            <a:lstStyle/>
            <a:p/>
          </p:txBody>
        </p:sp>
        <p:sp>
          <p:nvSpPr>
            <p:cNvPr id="416" name="pg415"/>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417" name="tx416"/>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418" name="rc417"/>
            <p:cNvSpPr/>
            <p:nvPr/>
          </p:nvSpPr>
          <p:spPr>
            <a:xfrm>
              <a:off x="18110385" y="2706240"/>
              <a:ext cx="1753945" cy="1236458"/>
            </a:xfrm>
            <a:prstGeom prst="rect">
              <a:avLst/>
            </a:prstGeom>
            <a:solidFill>
              <a:srgbClr val="FFFFFF">
                <a:alpha val="100000"/>
              </a:srgbClr>
            </a:solidFill>
          </p:spPr>
          <p:txBody>
            <a:bodyPr/>
            <a:lstStyle/>
            <a:p/>
          </p:txBody>
        </p:sp>
        <p:sp>
          <p:nvSpPr>
            <p:cNvPr id="419" name="rc418"/>
            <p:cNvSpPr/>
            <p:nvPr/>
          </p:nvSpPr>
          <p:spPr>
            <a:xfrm>
              <a:off x="18179974" y="2775829"/>
              <a:ext cx="274319" cy="274319"/>
            </a:xfrm>
            <a:prstGeom prst="rect">
              <a:avLst/>
            </a:prstGeom>
            <a:solidFill>
              <a:srgbClr val="FFFFFF">
                <a:alpha val="100000"/>
              </a:srgbClr>
            </a:solidFill>
          </p:spPr>
          <p:txBody>
            <a:bodyPr/>
            <a:lstStyle/>
            <a:p/>
          </p:txBody>
        </p:sp>
        <p:sp>
          <p:nvSpPr>
            <p:cNvPr id="420" name="rc419"/>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1" name="rc420"/>
            <p:cNvSpPr/>
            <p:nvPr/>
          </p:nvSpPr>
          <p:spPr>
            <a:xfrm>
              <a:off x="18179974" y="3050149"/>
              <a:ext cx="274319" cy="274319"/>
            </a:xfrm>
            <a:prstGeom prst="rect">
              <a:avLst/>
            </a:prstGeom>
            <a:solidFill>
              <a:srgbClr val="FFFFFF">
                <a:alpha val="100000"/>
              </a:srgbClr>
            </a:solidFill>
          </p:spPr>
          <p:txBody>
            <a:bodyPr/>
            <a:lstStyle/>
            <a:p/>
          </p:txBody>
        </p:sp>
        <p:sp>
          <p:nvSpPr>
            <p:cNvPr id="422" name="rc421"/>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23" name="rc422"/>
            <p:cNvSpPr/>
            <p:nvPr/>
          </p:nvSpPr>
          <p:spPr>
            <a:xfrm>
              <a:off x="18179974" y="3324469"/>
              <a:ext cx="274319" cy="274320"/>
            </a:xfrm>
            <a:prstGeom prst="rect">
              <a:avLst/>
            </a:prstGeom>
            <a:solidFill>
              <a:srgbClr val="FFFFFF">
                <a:alpha val="100000"/>
              </a:srgbClr>
            </a:solidFill>
          </p:spPr>
          <p:txBody>
            <a:bodyPr/>
            <a:lstStyle/>
            <a:p/>
          </p:txBody>
        </p:sp>
        <p:sp>
          <p:nvSpPr>
            <p:cNvPr id="424" name="rc423"/>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5" name="rc424"/>
            <p:cNvSpPr/>
            <p:nvPr/>
          </p:nvSpPr>
          <p:spPr>
            <a:xfrm>
              <a:off x="18179974" y="3598789"/>
              <a:ext cx="274319" cy="274320"/>
            </a:xfrm>
            <a:prstGeom prst="rect">
              <a:avLst/>
            </a:prstGeom>
            <a:solidFill>
              <a:srgbClr val="FFFFFF">
                <a:alpha val="100000"/>
              </a:srgbClr>
            </a:solidFill>
          </p:spPr>
          <p:txBody>
            <a:bodyPr/>
            <a:lstStyle/>
            <a:p/>
          </p:txBody>
        </p:sp>
        <p:sp>
          <p:nvSpPr>
            <p:cNvPr id="426" name="rc425"/>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7" name="tx426"/>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28" name="tx427"/>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29" name="tx428"/>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30" name="tx429"/>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31" name=""/>
          <p:cNvGrpSpPr/>
          <p:nvPr/>
        </p:nvGrpSpPr>
        <p:grpSpPr>
          <a:xfrm>
            <a:off x="6400800" y="6217920"/>
            <a:ext cx="5486400" cy="4251960"/>
            <a:chOff x="6400800" y="6217920"/>
            <a:chExt cx="5486400" cy="4251960"/>
          </a:xfrm>
        </p:grpSpPr>
        <p:sp>
          <p:nvSpPr>
            <p:cNvPr id="432"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33"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34" name="rc5"/>
            <p:cNvSpPr/>
            <p:nvPr/>
          </p:nvSpPr>
          <p:spPr>
            <a:xfrm>
              <a:off x="7153670" y="6510025"/>
              <a:ext cx="4191941" cy="2788960"/>
            </a:xfrm>
            <a:prstGeom prst="rect">
              <a:avLst/>
            </a:prstGeom>
            <a:solidFill>
              <a:srgbClr val="FFFFFF">
                <a:alpha val="100000"/>
              </a:srgbClr>
            </a:solidFill>
          </p:spPr>
          <p:txBody>
            <a:bodyPr/>
            <a:lstStyle/>
            <a:p/>
          </p:txBody>
        </p:sp>
        <p:sp>
          <p:nvSpPr>
            <p:cNvPr id="435" name="pl6"/>
            <p:cNvSpPr/>
            <p:nvPr/>
          </p:nvSpPr>
          <p:spPr>
            <a:xfrm>
              <a:off x="7153670" y="8820073"/>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36" name="pl7"/>
            <p:cNvSpPr/>
            <p:nvPr/>
          </p:nvSpPr>
          <p:spPr>
            <a:xfrm>
              <a:off x="7153670" y="8115790"/>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37" name="pl8"/>
            <p:cNvSpPr/>
            <p:nvPr/>
          </p:nvSpPr>
          <p:spPr>
            <a:xfrm>
              <a:off x="7153670" y="7411507"/>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38" name="pl9"/>
            <p:cNvSpPr/>
            <p:nvPr/>
          </p:nvSpPr>
          <p:spPr>
            <a:xfrm>
              <a:off x="7153670" y="6707224"/>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39" name="pl10"/>
            <p:cNvSpPr/>
            <p:nvPr/>
          </p:nvSpPr>
          <p:spPr>
            <a:xfrm>
              <a:off x="7153670" y="9172214"/>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40" name="pl11"/>
            <p:cNvSpPr/>
            <p:nvPr/>
          </p:nvSpPr>
          <p:spPr>
            <a:xfrm>
              <a:off x="7153670" y="8467931"/>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41" name="pl12"/>
            <p:cNvSpPr/>
            <p:nvPr/>
          </p:nvSpPr>
          <p:spPr>
            <a:xfrm>
              <a:off x="7153670" y="7763648"/>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42" name="pl13"/>
            <p:cNvSpPr/>
            <p:nvPr/>
          </p:nvSpPr>
          <p:spPr>
            <a:xfrm>
              <a:off x="7153670" y="7059365"/>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43" name="rc14"/>
            <p:cNvSpPr/>
            <p:nvPr/>
          </p:nvSpPr>
          <p:spPr>
            <a:xfrm>
              <a:off x="7299224" y="8848244"/>
              <a:ext cx="407549" cy="126770"/>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44" name="rc15"/>
            <p:cNvSpPr/>
            <p:nvPr/>
          </p:nvSpPr>
          <p:spPr>
            <a:xfrm>
              <a:off x="7881438" y="6918509"/>
              <a:ext cx="407549" cy="1056424"/>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45" name="rc16"/>
            <p:cNvSpPr/>
            <p:nvPr/>
          </p:nvSpPr>
          <p:spPr>
            <a:xfrm>
              <a:off x="8463652" y="8439760"/>
              <a:ext cx="407549" cy="19719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46" name="rc17"/>
            <p:cNvSpPr/>
            <p:nvPr/>
          </p:nvSpPr>
          <p:spPr>
            <a:xfrm>
              <a:off x="9045866" y="8975015"/>
              <a:ext cx="407549" cy="56342"/>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47" name="rc18"/>
            <p:cNvSpPr/>
            <p:nvPr/>
          </p:nvSpPr>
          <p:spPr>
            <a:xfrm>
              <a:off x="9628080" y="9115872"/>
              <a:ext cx="407549" cy="14085"/>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48" name="rc19"/>
            <p:cNvSpPr/>
            <p:nvPr/>
          </p:nvSpPr>
          <p:spPr>
            <a:xfrm>
              <a:off x="10210294" y="9129957"/>
              <a:ext cx="407549" cy="14085"/>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49" name="rc20"/>
            <p:cNvSpPr/>
            <p:nvPr/>
          </p:nvSpPr>
          <p:spPr>
            <a:xfrm>
              <a:off x="7299224" y="8975015"/>
              <a:ext cx="407549" cy="19719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0" name="rc21"/>
            <p:cNvSpPr/>
            <p:nvPr/>
          </p:nvSpPr>
          <p:spPr>
            <a:xfrm>
              <a:off x="7881438" y="7974933"/>
              <a:ext cx="407549" cy="1197281"/>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1" name="rc22"/>
            <p:cNvSpPr/>
            <p:nvPr/>
          </p:nvSpPr>
          <p:spPr>
            <a:xfrm>
              <a:off x="8463652" y="8636959"/>
              <a:ext cx="407549" cy="535255"/>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2" name="rc23"/>
            <p:cNvSpPr/>
            <p:nvPr/>
          </p:nvSpPr>
          <p:spPr>
            <a:xfrm>
              <a:off x="9045866" y="9031358"/>
              <a:ext cx="407549" cy="14085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3" name="rc24"/>
            <p:cNvSpPr/>
            <p:nvPr/>
          </p:nvSpPr>
          <p:spPr>
            <a:xfrm>
              <a:off x="9628080" y="9129957"/>
              <a:ext cx="407549" cy="4225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4" name="rc25"/>
            <p:cNvSpPr/>
            <p:nvPr/>
          </p:nvSpPr>
          <p:spPr>
            <a:xfrm>
              <a:off x="10210294" y="9144043"/>
              <a:ext cx="407549" cy="28171"/>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5" name="rc26"/>
            <p:cNvSpPr/>
            <p:nvPr/>
          </p:nvSpPr>
          <p:spPr>
            <a:xfrm>
              <a:off x="7881438" y="6707224"/>
              <a:ext cx="407549" cy="21128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6" name="rc27"/>
            <p:cNvSpPr/>
            <p:nvPr/>
          </p:nvSpPr>
          <p:spPr>
            <a:xfrm>
              <a:off x="8463652" y="8369332"/>
              <a:ext cx="407549" cy="7042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7" name="rc28"/>
            <p:cNvSpPr/>
            <p:nvPr/>
          </p:nvSpPr>
          <p:spPr>
            <a:xfrm>
              <a:off x="7881438" y="6636796"/>
              <a:ext cx="407549" cy="70428"/>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58" name="rc29"/>
            <p:cNvSpPr/>
            <p:nvPr/>
          </p:nvSpPr>
          <p:spPr>
            <a:xfrm>
              <a:off x="8463652" y="8355246"/>
              <a:ext cx="407549" cy="14085"/>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59" name="pl30"/>
            <p:cNvSpPr/>
            <p:nvPr/>
          </p:nvSpPr>
          <p:spPr>
            <a:xfrm>
              <a:off x="7502999" y="6867288"/>
              <a:ext cx="2911070" cy="2284488"/>
            </a:xfrm>
            <a:custGeom>
              <a:avLst/>
              <a:pathLst>
                <a:path w="2911070" h="2284488">
                  <a:moveTo>
                    <a:pt x="0" y="1189932"/>
                  </a:moveTo>
                  <a:lnTo>
                    <a:pt x="582214" y="0"/>
                  </a:lnTo>
                  <a:lnTo>
                    <a:pt x="1164428" y="1660000"/>
                  </a:lnTo>
                  <a:lnTo>
                    <a:pt x="1746642" y="2132340"/>
                  </a:lnTo>
                  <a:lnTo>
                    <a:pt x="2328856" y="2275404"/>
                  </a:lnTo>
                  <a:lnTo>
                    <a:pt x="2911070" y="2284488"/>
                  </a:lnTo>
                </a:path>
              </a:pathLst>
            </a:custGeom>
            <a:ln w="40651" cap="flat">
              <a:solidFill>
                <a:srgbClr val="000000">
                  <a:alpha val="100000"/>
                </a:srgbClr>
              </a:solidFill>
              <a:prstDash val="solid"/>
              <a:round/>
            </a:ln>
          </p:spPr>
          <p:txBody>
            <a:bodyPr/>
            <a:lstStyle/>
            <a:p/>
          </p:txBody>
        </p:sp>
        <p:sp>
          <p:nvSpPr>
            <p:cNvPr id="460" name="rc31"/>
            <p:cNvSpPr/>
            <p:nvPr/>
          </p:nvSpPr>
          <p:spPr>
            <a:xfrm>
              <a:off x="7153670" y="6510025"/>
              <a:ext cx="4191941" cy="2788960"/>
            </a:xfrm>
            <a:prstGeom prst="rect">
              <a:avLst/>
            </a:prstGeom>
            <a:ln w="13550" cap="rnd">
              <a:solidFill>
                <a:srgbClr val="333333">
                  <a:alpha val="100000"/>
                </a:srgbClr>
              </a:solidFill>
              <a:prstDash val="solid"/>
              <a:round/>
            </a:ln>
          </p:spPr>
          <p:txBody>
            <a:bodyPr/>
            <a:lstStyle/>
            <a:p/>
          </p:txBody>
        </p:sp>
        <p:sp>
          <p:nvSpPr>
            <p:cNvPr id="461" name="tx32"/>
            <p:cNvSpPr/>
            <p:nvPr/>
          </p:nvSpPr>
          <p:spPr>
            <a:xfrm>
              <a:off x="6886172" y="9169908"/>
              <a:ext cx="16944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62" name="tx33"/>
            <p:cNvSpPr/>
            <p:nvPr/>
          </p:nvSpPr>
          <p:spPr>
            <a:xfrm>
              <a:off x="6843756" y="8465625"/>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50</a:t>
              </a:r>
            </a:p>
          </p:txBody>
        </p:sp>
        <p:sp>
          <p:nvSpPr>
            <p:cNvPr id="463" name="tx34"/>
            <p:cNvSpPr/>
            <p:nvPr/>
          </p:nvSpPr>
          <p:spPr>
            <a:xfrm>
              <a:off x="6801340" y="7761342"/>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64" name="tx35"/>
            <p:cNvSpPr/>
            <p:nvPr/>
          </p:nvSpPr>
          <p:spPr>
            <a:xfrm>
              <a:off x="6801340" y="7057059"/>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150</a:t>
              </a:r>
            </a:p>
          </p:txBody>
        </p:sp>
        <p:sp>
          <p:nvSpPr>
            <p:cNvPr id="465" name="pl36"/>
            <p:cNvSpPr/>
            <p:nvPr/>
          </p:nvSpPr>
          <p:spPr>
            <a:xfrm>
              <a:off x="7118876"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6" name="pl37"/>
            <p:cNvSpPr/>
            <p:nvPr/>
          </p:nvSpPr>
          <p:spPr>
            <a:xfrm>
              <a:off x="7118876" y="846793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7" name="pl38"/>
            <p:cNvSpPr/>
            <p:nvPr/>
          </p:nvSpPr>
          <p:spPr>
            <a:xfrm>
              <a:off x="7118876" y="776364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8" name="pl39"/>
            <p:cNvSpPr/>
            <p:nvPr/>
          </p:nvSpPr>
          <p:spPr>
            <a:xfrm>
              <a:off x="7118876" y="705936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9" name="pl40"/>
            <p:cNvSpPr/>
            <p:nvPr/>
          </p:nvSpPr>
          <p:spPr>
            <a:xfrm>
              <a:off x="11345612"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0" name="pl41"/>
            <p:cNvSpPr/>
            <p:nvPr/>
          </p:nvSpPr>
          <p:spPr>
            <a:xfrm>
              <a:off x="11345612" y="8490955"/>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1" name="pl42"/>
            <p:cNvSpPr/>
            <p:nvPr/>
          </p:nvSpPr>
          <p:spPr>
            <a:xfrm>
              <a:off x="11345612" y="7809696"/>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2" name="pl43"/>
            <p:cNvSpPr/>
            <p:nvPr/>
          </p:nvSpPr>
          <p:spPr>
            <a:xfrm>
              <a:off x="11345612" y="7128437"/>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3" name="tx44"/>
            <p:cNvSpPr/>
            <p:nvPr/>
          </p:nvSpPr>
          <p:spPr>
            <a:xfrm>
              <a:off x="11443669"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74" name="tx45"/>
            <p:cNvSpPr/>
            <p:nvPr/>
          </p:nvSpPr>
          <p:spPr>
            <a:xfrm>
              <a:off x="11443669" y="8488574"/>
              <a:ext cx="169515"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30</a:t>
              </a:r>
            </a:p>
          </p:txBody>
        </p:sp>
        <p:sp>
          <p:nvSpPr>
            <p:cNvPr id="475" name="tx46"/>
            <p:cNvSpPr/>
            <p:nvPr/>
          </p:nvSpPr>
          <p:spPr>
            <a:xfrm>
              <a:off x="11443669" y="780739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476" name="tx47"/>
            <p:cNvSpPr/>
            <p:nvPr/>
          </p:nvSpPr>
          <p:spPr>
            <a:xfrm>
              <a:off x="11443669" y="7126131"/>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90</a:t>
              </a:r>
            </a:p>
          </p:txBody>
        </p:sp>
        <p:sp>
          <p:nvSpPr>
            <p:cNvPr id="477" name="pl48"/>
            <p:cNvSpPr/>
            <p:nvPr/>
          </p:nvSpPr>
          <p:spPr>
            <a:xfrm>
              <a:off x="750299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8" name="pl49"/>
            <p:cNvSpPr/>
            <p:nvPr/>
          </p:nvSpPr>
          <p:spPr>
            <a:xfrm>
              <a:off x="808521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9" name="pl50"/>
            <p:cNvSpPr/>
            <p:nvPr/>
          </p:nvSpPr>
          <p:spPr>
            <a:xfrm>
              <a:off x="8667427"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0" name="pl51"/>
            <p:cNvSpPr/>
            <p:nvPr/>
          </p:nvSpPr>
          <p:spPr>
            <a:xfrm>
              <a:off x="924964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1" name="pl52"/>
            <p:cNvSpPr/>
            <p:nvPr/>
          </p:nvSpPr>
          <p:spPr>
            <a:xfrm>
              <a:off x="9831855"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2" name="pl53"/>
            <p:cNvSpPr/>
            <p:nvPr/>
          </p:nvSpPr>
          <p:spPr>
            <a:xfrm>
              <a:off x="1041406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3" name="pl54"/>
            <p:cNvSpPr/>
            <p:nvPr/>
          </p:nvSpPr>
          <p:spPr>
            <a:xfrm>
              <a:off x="1099628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4" name="tx55"/>
            <p:cNvSpPr/>
            <p:nvPr/>
          </p:nvSpPr>
          <p:spPr>
            <a:xfrm rot="-2700000">
              <a:off x="7393100"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85" name="tx56"/>
            <p:cNvSpPr/>
            <p:nvPr/>
          </p:nvSpPr>
          <p:spPr>
            <a:xfrm rot="-2700000">
              <a:off x="7935616"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86" name="tx57"/>
            <p:cNvSpPr/>
            <p:nvPr/>
          </p:nvSpPr>
          <p:spPr>
            <a:xfrm rot="-2700000">
              <a:off x="8517172"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87" name="tx58"/>
            <p:cNvSpPr/>
            <p:nvPr/>
          </p:nvSpPr>
          <p:spPr>
            <a:xfrm rot="-2700000">
              <a:off x="8954696"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88" name="tx59"/>
            <p:cNvSpPr/>
            <p:nvPr/>
          </p:nvSpPr>
          <p:spPr>
            <a:xfrm rot="-2700000">
              <a:off x="9536910"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89" name="tx60"/>
            <p:cNvSpPr/>
            <p:nvPr/>
          </p:nvSpPr>
          <p:spPr>
            <a:xfrm rot="-2700000">
              <a:off x="10119098"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490" name="tx61"/>
            <p:cNvSpPr/>
            <p:nvPr/>
          </p:nvSpPr>
          <p:spPr>
            <a:xfrm rot="-2700000">
              <a:off x="10813381"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91" name="tx62"/>
            <p:cNvSpPr/>
            <p:nvPr/>
          </p:nvSpPr>
          <p:spPr>
            <a:xfrm>
              <a:off x="9249641"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492" name="tx63"/>
            <p:cNvSpPr/>
            <p:nvPr/>
          </p:nvSpPr>
          <p:spPr>
            <a:xfrm>
              <a:off x="8432389"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493" name="tx64"/>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494" name="tx65"/>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495" name="rc66"/>
            <p:cNvSpPr/>
            <p:nvPr/>
          </p:nvSpPr>
          <p:spPr>
            <a:xfrm>
              <a:off x="6607132" y="10217410"/>
              <a:ext cx="1051268" cy="182880"/>
            </a:xfrm>
            <a:prstGeom prst="rect">
              <a:avLst/>
            </a:prstGeom>
            <a:solidFill>
              <a:srgbClr val="FFFFFF">
                <a:alpha val="100000"/>
              </a:srgbClr>
            </a:solidFill>
          </p:spPr>
          <p:txBody>
            <a:bodyPr/>
            <a:lstStyle/>
            <a:p/>
          </p:txBody>
        </p:sp>
        <p:sp>
          <p:nvSpPr>
            <p:cNvPr id="496" name="rc67"/>
            <p:cNvSpPr/>
            <p:nvPr/>
          </p:nvSpPr>
          <p:spPr>
            <a:xfrm>
              <a:off x="6607132" y="10217410"/>
              <a:ext cx="182879" cy="182880"/>
            </a:xfrm>
            <a:prstGeom prst="rect">
              <a:avLst/>
            </a:prstGeom>
            <a:solidFill>
              <a:srgbClr val="FFFFFF">
                <a:alpha val="100000"/>
              </a:srgbClr>
            </a:solidFill>
          </p:spPr>
          <p:txBody>
            <a:bodyPr/>
            <a:lstStyle/>
            <a:p/>
          </p:txBody>
        </p:sp>
        <p:sp>
          <p:nvSpPr>
            <p:cNvPr id="497" name="pl68"/>
            <p:cNvSpPr/>
            <p:nvPr/>
          </p:nvSpPr>
          <p:spPr>
            <a:xfrm>
              <a:off x="6625420"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498" name="tx69"/>
            <p:cNvSpPr/>
            <p:nvPr/>
          </p:nvSpPr>
          <p:spPr>
            <a:xfrm>
              <a:off x="6898012"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499" name="rc70"/>
            <p:cNvSpPr/>
            <p:nvPr/>
          </p:nvSpPr>
          <p:spPr>
            <a:xfrm>
              <a:off x="7838400" y="10217410"/>
              <a:ext cx="4048799" cy="182880"/>
            </a:xfrm>
            <a:prstGeom prst="rect">
              <a:avLst/>
            </a:prstGeom>
            <a:solidFill>
              <a:srgbClr val="FFFFFF">
                <a:alpha val="100000"/>
              </a:srgbClr>
            </a:solidFill>
          </p:spPr>
          <p:txBody>
            <a:bodyPr/>
            <a:lstStyle/>
            <a:p/>
          </p:txBody>
        </p:sp>
        <p:sp>
          <p:nvSpPr>
            <p:cNvPr id="500" name="rc71"/>
            <p:cNvSpPr/>
            <p:nvPr/>
          </p:nvSpPr>
          <p:spPr>
            <a:xfrm>
              <a:off x="7838400" y="10217410"/>
              <a:ext cx="182879" cy="182880"/>
            </a:xfrm>
            <a:prstGeom prst="rect">
              <a:avLst/>
            </a:prstGeom>
            <a:solidFill>
              <a:srgbClr val="FFFFFF">
                <a:alpha val="100000"/>
              </a:srgbClr>
            </a:solidFill>
          </p:spPr>
          <p:txBody>
            <a:bodyPr/>
            <a:lstStyle/>
            <a:p/>
          </p:txBody>
        </p:sp>
        <p:sp>
          <p:nvSpPr>
            <p:cNvPr id="501" name="rc72"/>
            <p:cNvSpPr/>
            <p:nvPr/>
          </p:nvSpPr>
          <p:spPr>
            <a:xfrm>
              <a:off x="7847400" y="10226410"/>
              <a:ext cx="164880"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502" name="rc73"/>
            <p:cNvSpPr/>
            <p:nvPr/>
          </p:nvSpPr>
          <p:spPr>
            <a:xfrm>
              <a:off x="8929641" y="10217410"/>
              <a:ext cx="182879" cy="182880"/>
            </a:xfrm>
            <a:prstGeom prst="rect">
              <a:avLst/>
            </a:prstGeom>
            <a:solidFill>
              <a:srgbClr val="FFFFFF">
                <a:alpha val="100000"/>
              </a:srgbClr>
            </a:solidFill>
          </p:spPr>
          <p:txBody>
            <a:bodyPr/>
            <a:lstStyle/>
            <a:p/>
          </p:txBody>
        </p:sp>
        <p:sp>
          <p:nvSpPr>
            <p:cNvPr id="503" name="rc74"/>
            <p:cNvSpPr/>
            <p:nvPr/>
          </p:nvSpPr>
          <p:spPr>
            <a:xfrm>
              <a:off x="8938641" y="10226410"/>
              <a:ext cx="164880"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04" name="rc75"/>
            <p:cNvSpPr/>
            <p:nvPr/>
          </p:nvSpPr>
          <p:spPr>
            <a:xfrm>
              <a:off x="9855682" y="10217410"/>
              <a:ext cx="182879" cy="182880"/>
            </a:xfrm>
            <a:prstGeom prst="rect">
              <a:avLst/>
            </a:prstGeom>
            <a:solidFill>
              <a:srgbClr val="FFFFFF">
                <a:alpha val="100000"/>
              </a:srgbClr>
            </a:solidFill>
          </p:spPr>
          <p:txBody>
            <a:bodyPr/>
            <a:lstStyle/>
            <a:p/>
          </p:txBody>
        </p:sp>
        <p:sp>
          <p:nvSpPr>
            <p:cNvPr id="505" name="rc76"/>
            <p:cNvSpPr/>
            <p:nvPr/>
          </p:nvSpPr>
          <p:spPr>
            <a:xfrm>
              <a:off x="9864682" y="10226410"/>
              <a:ext cx="164879"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506" name="rc77"/>
            <p:cNvSpPr/>
            <p:nvPr/>
          </p:nvSpPr>
          <p:spPr>
            <a:xfrm>
              <a:off x="10857923" y="10217410"/>
              <a:ext cx="182880" cy="182880"/>
            </a:xfrm>
            <a:prstGeom prst="rect">
              <a:avLst/>
            </a:prstGeom>
            <a:solidFill>
              <a:srgbClr val="FFFFFF">
                <a:alpha val="100000"/>
              </a:srgbClr>
            </a:solidFill>
          </p:spPr>
          <p:txBody>
            <a:bodyPr/>
            <a:lstStyle/>
            <a:p/>
          </p:txBody>
        </p:sp>
        <p:sp>
          <p:nvSpPr>
            <p:cNvPr id="507" name="rc78"/>
            <p:cNvSpPr/>
            <p:nvPr/>
          </p:nvSpPr>
          <p:spPr>
            <a:xfrm>
              <a:off x="10866923"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08" name="tx79"/>
            <p:cNvSpPr/>
            <p:nvPr/>
          </p:nvSpPr>
          <p:spPr>
            <a:xfrm>
              <a:off x="8129280"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09" name="tx80"/>
            <p:cNvSpPr/>
            <p:nvPr/>
          </p:nvSpPr>
          <p:spPr>
            <a:xfrm>
              <a:off x="9220521"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10" name="tx81"/>
            <p:cNvSpPr/>
            <p:nvPr/>
          </p:nvSpPr>
          <p:spPr>
            <a:xfrm>
              <a:off x="10146562"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511" name="tx82"/>
            <p:cNvSpPr/>
            <p:nvPr/>
          </p:nvSpPr>
          <p:spPr>
            <a:xfrm>
              <a:off x="11148803"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12" name="tx83"/>
            <p:cNvSpPr/>
            <p:nvPr/>
          </p:nvSpPr>
          <p:spPr>
            <a:xfrm>
              <a:off x="6621343"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13" name=""/>
          <p:cNvGrpSpPr/>
          <p:nvPr/>
        </p:nvGrpSpPr>
        <p:grpSpPr>
          <a:xfrm>
            <a:off x="12527280" y="6217920"/>
            <a:ext cx="5486400" cy="4297680"/>
            <a:chOff x="12527280" y="6217920"/>
            <a:chExt cx="5486400" cy="4297680"/>
          </a:xfrm>
        </p:grpSpPr>
        <p:sp>
          <p:nvSpPr>
            <p:cNvPr id="514"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15"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16"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17"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18"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19"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0"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1"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2"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3"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4"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5"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6"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7"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8" name="pl17"/>
            <p:cNvSpPr/>
            <p:nvPr/>
          </p:nvSpPr>
          <p:spPr>
            <a:xfrm>
              <a:off x="13329440" y="7611147"/>
              <a:ext cx="4502097" cy="512149"/>
            </a:xfrm>
            <a:custGeom>
              <a:avLst/>
              <a:pathLst>
                <a:path w="4502097" h="512149">
                  <a:moveTo>
                    <a:pt x="0" y="512149"/>
                  </a:moveTo>
                  <a:lnTo>
                    <a:pt x="187587" y="460934"/>
                  </a:lnTo>
                  <a:lnTo>
                    <a:pt x="375174" y="409719"/>
                  </a:lnTo>
                  <a:lnTo>
                    <a:pt x="562762" y="358504"/>
                  </a:lnTo>
                  <a:lnTo>
                    <a:pt x="750349" y="307289"/>
                  </a:lnTo>
                  <a:lnTo>
                    <a:pt x="937937" y="281682"/>
                  </a:lnTo>
                  <a:lnTo>
                    <a:pt x="1125524" y="281682"/>
                  </a:lnTo>
                  <a:lnTo>
                    <a:pt x="1313111" y="128037"/>
                  </a:lnTo>
                  <a:lnTo>
                    <a:pt x="1500699" y="179252"/>
                  </a:lnTo>
                  <a:lnTo>
                    <a:pt x="1688286" y="230467"/>
                  </a:lnTo>
                  <a:lnTo>
                    <a:pt x="1875874" y="102429"/>
                  </a:lnTo>
                  <a:lnTo>
                    <a:pt x="2063461" y="0"/>
                  </a:lnTo>
                  <a:lnTo>
                    <a:pt x="2251048" y="102429"/>
                  </a:lnTo>
                  <a:lnTo>
                    <a:pt x="2438636" y="179252"/>
                  </a:lnTo>
                  <a:lnTo>
                    <a:pt x="2626223" y="281682"/>
                  </a:lnTo>
                  <a:lnTo>
                    <a:pt x="2813811" y="384112"/>
                  </a:lnTo>
                  <a:lnTo>
                    <a:pt x="3001398" y="358504"/>
                  </a:lnTo>
                  <a:lnTo>
                    <a:pt x="3188985" y="358504"/>
                  </a:lnTo>
                  <a:lnTo>
                    <a:pt x="3376573" y="332897"/>
                  </a:lnTo>
                  <a:lnTo>
                    <a:pt x="3564160" y="307289"/>
                  </a:lnTo>
                  <a:lnTo>
                    <a:pt x="3751748" y="307289"/>
                  </a:lnTo>
                  <a:lnTo>
                    <a:pt x="3939335" y="281682"/>
                  </a:lnTo>
                  <a:lnTo>
                    <a:pt x="4126923" y="281682"/>
                  </a:lnTo>
                  <a:lnTo>
                    <a:pt x="4314510" y="256074"/>
                  </a:lnTo>
                  <a:lnTo>
                    <a:pt x="4502097" y="51214"/>
                  </a:lnTo>
                </a:path>
              </a:pathLst>
            </a:custGeom>
            <a:ln w="32521" cap="flat">
              <a:solidFill>
                <a:srgbClr val="5EB0E8">
                  <a:alpha val="100000"/>
                </a:srgbClr>
              </a:solidFill>
              <a:prstDash val="solid"/>
              <a:round/>
            </a:ln>
          </p:spPr>
          <p:txBody>
            <a:bodyPr/>
            <a:lstStyle/>
            <a:p/>
          </p:txBody>
        </p:sp>
        <p:sp>
          <p:nvSpPr>
            <p:cNvPr id="529" name="pl18"/>
            <p:cNvSpPr/>
            <p:nvPr/>
          </p:nvSpPr>
          <p:spPr>
            <a:xfrm>
              <a:off x="17456363" y="8046474"/>
              <a:ext cx="375174" cy="1075514"/>
            </a:xfrm>
            <a:custGeom>
              <a:avLst/>
              <a:pathLst>
                <a:path w="375174" h="1075514">
                  <a:moveTo>
                    <a:pt x="0" y="1075514"/>
                  </a:moveTo>
                  <a:lnTo>
                    <a:pt x="187587" y="486542"/>
                  </a:lnTo>
                  <a:lnTo>
                    <a:pt x="375174" y="0"/>
                  </a:lnTo>
                </a:path>
              </a:pathLst>
            </a:custGeom>
            <a:ln w="32521" cap="flat">
              <a:solidFill>
                <a:srgbClr val="00A173">
                  <a:alpha val="100000"/>
                </a:srgbClr>
              </a:solidFill>
              <a:prstDash val="solid"/>
              <a:round/>
            </a:ln>
          </p:spPr>
          <p:txBody>
            <a:bodyPr/>
            <a:lstStyle/>
            <a:p/>
          </p:txBody>
        </p:sp>
        <p:sp>
          <p:nvSpPr>
            <p:cNvPr id="530"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31"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32"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33"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34"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35"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36"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7"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8"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9"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0"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1"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2"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3"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4"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5"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6"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7"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8"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9"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0"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1"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2"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3"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4"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5"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6"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7"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8"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9"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0"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1"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2"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3"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4"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5"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6"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7"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68"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69"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70"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71"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72"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73"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74"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75"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76"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77"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78"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79"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80"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81"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82"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83"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84"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85"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86"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87"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88"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89"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90"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91"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92"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93" name="rc82"/>
            <p:cNvSpPr/>
            <p:nvPr/>
          </p:nvSpPr>
          <p:spPr>
            <a:xfrm>
              <a:off x="14005791" y="9941072"/>
              <a:ext cx="3149396" cy="504938"/>
            </a:xfrm>
            <a:prstGeom prst="rect">
              <a:avLst/>
            </a:prstGeom>
            <a:solidFill>
              <a:srgbClr val="FFFFFF">
                <a:alpha val="100000"/>
              </a:srgbClr>
            </a:solidFill>
          </p:spPr>
          <p:txBody>
            <a:bodyPr/>
            <a:lstStyle/>
            <a:p/>
          </p:txBody>
        </p:sp>
        <p:sp>
          <p:nvSpPr>
            <p:cNvPr id="594"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95"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96"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97"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98"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99" name=""/>
          <p:cNvGrpSpPr/>
          <p:nvPr/>
        </p:nvGrpSpPr>
        <p:grpSpPr>
          <a:xfrm>
            <a:off x="594360" y="6217920"/>
            <a:ext cx="5562295" cy="3895679"/>
            <a:chOff x="594360" y="6217920"/>
            <a:chExt cx="5562295" cy="3895679"/>
          </a:xfrm>
        </p:grpSpPr>
        <p:sp>
          <p:nvSpPr>
            <p:cNvPr id="600" name="rc3"/>
            <p:cNvSpPr/>
            <p:nvPr/>
          </p:nvSpPr>
          <p:spPr>
            <a:xfrm>
              <a:off x="594360" y="6217920"/>
              <a:ext cx="5562295" cy="389567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601" name="rc4"/>
            <p:cNvSpPr/>
            <p:nvPr/>
          </p:nvSpPr>
          <p:spPr>
            <a:xfrm>
              <a:off x="2170623" y="6516351"/>
              <a:ext cx="3548591" cy="2385118"/>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602" name="rc5"/>
            <p:cNvSpPr/>
            <p:nvPr/>
          </p:nvSpPr>
          <p:spPr>
            <a:xfrm>
              <a:off x="2199710" y="6545438"/>
              <a:ext cx="290868" cy="290868"/>
            </a:xfrm>
            <a:prstGeom prst="rect">
              <a:avLst/>
            </a:prstGeom>
            <a:solidFill>
              <a:srgbClr val="FC8362">
                <a:alpha val="100000"/>
              </a:srgbClr>
            </a:solidFill>
            <a:ln w="5420" cap="flat">
              <a:solidFill>
                <a:srgbClr val="FFFFFF">
                  <a:alpha val="100000"/>
                </a:srgbClr>
              </a:solidFill>
              <a:prstDash val="solid"/>
              <a:miter/>
            </a:ln>
          </p:spPr>
          <p:txBody>
            <a:bodyPr/>
            <a:lstStyle/>
            <a:p/>
          </p:txBody>
        </p:sp>
        <p:sp>
          <p:nvSpPr>
            <p:cNvPr id="603" name="rc6"/>
            <p:cNvSpPr/>
            <p:nvPr/>
          </p:nvSpPr>
          <p:spPr>
            <a:xfrm>
              <a:off x="2490578" y="6545438"/>
              <a:ext cx="290868" cy="290868"/>
            </a:xfrm>
            <a:prstGeom prst="rect">
              <a:avLst/>
            </a:prstGeom>
            <a:solidFill>
              <a:srgbClr val="FED1BE">
                <a:alpha val="100000"/>
              </a:srgbClr>
            </a:solidFill>
            <a:ln w="5420" cap="flat">
              <a:solidFill>
                <a:srgbClr val="FFFFFF">
                  <a:alpha val="100000"/>
                </a:srgbClr>
              </a:solidFill>
              <a:prstDash val="solid"/>
              <a:miter/>
            </a:ln>
          </p:spPr>
          <p:txBody>
            <a:bodyPr/>
            <a:lstStyle/>
            <a:p/>
          </p:txBody>
        </p:sp>
        <p:sp>
          <p:nvSpPr>
            <p:cNvPr id="604" name="rc7"/>
            <p:cNvSpPr/>
            <p:nvPr/>
          </p:nvSpPr>
          <p:spPr>
            <a:xfrm>
              <a:off x="2781446" y="6545438"/>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05" name="rc8"/>
            <p:cNvSpPr/>
            <p:nvPr/>
          </p:nvSpPr>
          <p:spPr>
            <a:xfrm>
              <a:off x="3072314" y="6545438"/>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06" name="rc9"/>
            <p:cNvSpPr/>
            <p:nvPr/>
          </p:nvSpPr>
          <p:spPr>
            <a:xfrm>
              <a:off x="3363182" y="6545438"/>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07" name="rc10"/>
            <p:cNvSpPr/>
            <p:nvPr/>
          </p:nvSpPr>
          <p:spPr>
            <a:xfrm>
              <a:off x="3654051" y="6545438"/>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8" name="rc11"/>
            <p:cNvSpPr/>
            <p:nvPr/>
          </p:nvSpPr>
          <p:spPr>
            <a:xfrm>
              <a:off x="3944919" y="6545438"/>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09" name="rc12"/>
            <p:cNvSpPr/>
            <p:nvPr/>
          </p:nvSpPr>
          <p:spPr>
            <a:xfrm>
              <a:off x="4235787" y="6545438"/>
              <a:ext cx="290868" cy="290868"/>
            </a:xfrm>
            <a:prstGeom prst="rect">
              <a:avLst/>
            </a:prstGeom>
            <a:solidFill>
              <a:srgbClr val="FED1BE">
                <a:alpha val="100000"/>
              </a:srgbClr>
            </a:solidFill>
            <a:ln w="5420" cap="flat">
              <a:solidFill>
                <a:srgbClr val="FFFFFF">
                  <a:alpha val="100000"/>
                </a:srgbClr>
              </a:solidFill>
              <a:prstDash val="solid"/>
              <a:miter/>
            </a:ln>
          </p:spPr>
          <p:txBody>
            <a:bodyPr/>
            <a:lstStyle/>
            <a:p/>
          </p:txBody>
        </p:sp>
        <p:sp>
          <p:nvSpPr>
            <p:cNvPr id="610" name="rc13"/>
            <p:cNvSpPr/>
            <p:nvPr/>
          </p:nvSpPr>
          <p:spPr>
            <a:xfrm>
              <a:off x="4526655" y="6545438"/>
              <a:ext cx="290868" cy="290868"/>
            </a:xfrm>
            <a:prstGeom prst="rect">
              <a:avLst/>
            </a:prstGeom>
            <a:solidFill>
              <a:srgbClr val="FC8C6C">
                <a:alpha val="100000"/>
              </a:srgbClr>
            </a:solidFill>
            <a:ln w="5420" cap="flat">
              <a:solidFill>
                <a:srgbClr val="FFFFFF">
                  <a:alpha val="100000"/>
                </a:srgbClr>
              </a:solidFill>
              <a:prstDash val="solid"/>
              <a:miter/>
            </a:ln>
          </p:spPr>
          <p:txBody>
            <a:bodyPr/>
            <a:lstStyle/>
            <a:p/>
          </p:txBody>
        </p:sp>
        <p:sp>
          <p:nvSpPr>
            <p:cNvPr id="611" name="rc14"/>
            <p:cNvSpPr/>
            <p:nvPr/>
          </p:nvSpPr>
          <p:spPr>
            <a:xfrm>
              <a:off x="4817523" y="6545438"/>
              <a:ext cx="290868" cy="290868"/>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612" name="rc15"/>
            <p:cNvSpPr/>
            <p:nvPr/>
          </p:nvSpPr>
          <p:spPr>
            <a:xfrm>
              <a:off x="5108391" y="6545438"/>
              <a:ext cx="290868" cy="290868"/>
            </a:xfrm>
            <a:prstGeom prst="rect">
              <a:avLst/>
            </a:prstGeom>
            <a:solidFill>
              <a:srgbClr val="FDA98C">
                <a:alpha val="100000"/>
              </a:srgbClr>
            </a:solidFill>
            <a:ln w="5420" cap="flat">
              <a:solidFill>
                <a:srgbClr val="FFFFFF">
                  <a:alpha val="100000"/>
                </a:srgbClr>
              </a:solidFill>
              <a:prstDash val="solid"/>
              <a:miter/>
            </a:ln>
          </p:spPr>
          <p:txBody>
            <a:bodyPr/>
            <a:lstStyle/>
            <a:p/>
          </p:txBody>
        </p:sp>
        <p:sp>
          <p:nvSpPr>
            <p:cNvPr id="613" name="rc16"/>
            <p:cNvSpPr/>
            <p:nvPr/>
          </p:nvSpPr>
          <p:spPr>
            <a:xfrm>
              <a:off x="5399259" y="6545438"/>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14" name="rc17"/>
            <p:cNvSpPr/>
            <p:nvPr/>
          </p:nvSpPr>
          <p:spPr>
            <a:xfrm>
              <a:off x="2199710" y="6836306"/>
              <a:ext cx="290868" cy="290868"/>
            </a:xfrm>
            <a:prstGeom prst="rect">
              <a:avLst/>
            </a:prstGeom>
            <a:solidFill>
              <a:srgbClr val="FEDBCB">
                <a:alpha val="100000"/>
              </a:srgbClr>
            </a:solidFill>
            <a:ln w="5420" cap="flat">
              <a:solidFill>
                <a:srgbClr val="FFFFFF">
                  <a:alpha val="100000"/>
                </a:srgbClr>
              </a:solidFill>
              <a:prstDash val="solid"/>
              <a:miter/>
            </a:ln>
          </p:spPr>
          <p:txBody>
            <a:bodyPr/>
            <a:lstStyle/>
            <a:p/>
          </p:txBody>
        </p:sp>
        <p:sp>
          <p:nvSpPr>
            <p:cNvPr id="615" name="rc18"/>
            <p:cNvSpPr/>
            <p:nvPr/>
          </p:nvSpPr>
          <p:spPr>
            <a:xfrm>
              <a:off x="2490578" y="6836306"/>
              <a:ext cx="290868" cy="290868"/>
            </a:xfrm>
            <a:prstGeom prst="rect">
              <a:avLst/>
            </a:prstGeom>
            <a:solidFill>
              <a:srgbClr val="FEDBCB">
                <a:alpha val="100000"/>
              </a:srgbClr>
            </a:solidFill>
            <a:ln w="5420" cap="flat">
              <a:solidFill>
                <a:srgbClr val="FFFFFF">
                  <a:alpha val="100000"/>
                </a:srgbClr>
              </a:solidFill>
              <a:prstDash val="solid"/>
              <a:miter/>
            </a:ln>
          </p:spPr>
          <p:txBody>
            <a:bodyPr/>
            <a:lstStyle/>
            <a:p/>
          </p:txBody>
        </p:sp>
        <p:sp>
          <p:nvSpPr>
            <p:cNvPr id="616" name="rc19"/>
            <p:cNvSpPr/>
            <p:nvPr/>
          </p:nvSpPr>
          <p:spPr>
            <a:xfrm>
              <a:off x="2781446" y="6836306"/>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17" name="rc20"/>
            <p:cNvSpPr/>
            <p:nvPr/>
          </p:nvSpPr>
          <p:spPr>
            <a:xfrm>
              <a:off x="3072314" y="6836306"/>
              <a:ext cx="290868" cy="290868"/>
            </a:xfrm>
            <a:prstGeom prst="rect">
              <a:avLst/>
            </a:prstGeom>
            <a:solidFill>
              <a:srgbClr val="FEDBCB">
                <a:alpha val="100000"/>
              </a:srgbClr>
            </a:solidFill>
            <a:ln w="5420" cap="flat">
              <a:solidFill>
                <a:srgbClr val="FFFFFF">
                  <a:alpha val="100000"/>
                </a:srgbClr>
              </a:solidFill>
              <a:prstDash val="solid"/>
              <a:miter/>
            </a:ln>
          </p:spPr>
          <p:txBody>
            <a:bodyPr/>
            <a:lstStyle/>
            <a:p/>
          </p:txBody>
        </p:sp>
        <p:sp>
          <p:nvSpPr>
            <p:cNvPr id="618" name="rc21"/>
            <p:cNvSpPr/>
            <p:nvPr/>
          </p:nvSpPr>
          <p:spPr>
            <a:xfrm>
              <a:off x="3363182" y="6836306"/>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9" name="rc22"/>
            <p:cNvSpPr/>
            <p:nvPr/>
          </p:nvSpPr>
          <p:spPr>
            <a:xfrm>
              <a:off x="3654051" y="6836306"/>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0" name="rc23"/>
            <p:cNvSpPr/>
            <p:nvPr/>
          </p:nvSpPr>
          <p:spPr>
            <a:xfrm>
              <a:off x="3944919" y="6836306"/>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1" name="rc24"/>
            <p:cNvSpPr/>
            <p:nvPr/>
          </p:nvSpPr>
          <p:spPr>
            <a:xfrm>
              <a:off x="4235787" y="6836306"/>
              <a:ext cx="290868" cy="290868"/>
            </a:xfrm>
            <a:prstGeom prst="rect">
              <a:avLst/>
            </a:prstGeom>
            <a:solidFill>
              <a:srgbClr val="FC9576">
                <a:alpha val="100000"/>
              </a:srgbClr>
            </a:solidFill>
            <a:ln w="5420" cap="flat">
              <a:solidFill>
                <a:srgbClr val="FFFFFF">
                  <a:alpha val="100000"/>
                </a:srgbClr>
              </a:solidFill>
              <a:prstDash val="solid"/>
              <a:miter/>
            </a:ln>
          </p:spPr>
          <p:txBody>
            <a:bodyPr/>
            <a:lstStyle/>
            <a:p/>
          </p:txBody>
        </p:sp>
        <p:sp>
          <p:nvSpPr>
            <p:cNvPr id="622" name="rc25"/>
            <p:cNvSpPr/>
            <p:nvPr/>
          </p:nvSpPr>
          <p:spPr>
            <a:xfrm>
              <a:off x="4526655" y="6836306"/>
              <a:ext cx="290868" cy="290868"/>
            </a:xfrm>
            <a:prstGeom prst="rect">
              <a:avLst/>
            </a:prstGeom>
            <a:solidFill>
              <a:srgbClr val="FDB397">
                <a:alpha val="100000"/>
              </a:srgbClr>
            </a:solidFill>
            <a:ln w="5420" cap="flat">
              <a:solidFill>
                <a:srgbClr val="FFFFFF">
                  <a:alpha val="100000"/>
                </a:srgbClr>
              </a:solidFill>
              <a:prstDash val="solid"/>
              <a:miter/>
            </a:ln>
          </p:spPr>
          <p:txBody>
            <a:bodyPr/>
            <a:lstStyle/>
            <a:p/>
          </p:txBody>
        </p:sp>
        <p:sp>
          <p:nvSpPr>
            <p:cNvPr id="623" name="rc26"/>
            <p:cNvSpPr/>
            <p:nvPr/>
          </p:nvSpPr>
          <p:spPr>
            <a:xfrm>
              <a:off x="4817523" y="6836306"/>
              <a:ext cx="290868" cy="290868"/>
            </a:xfrm>
            <a:prstGeom prst="rect">
              <a:avLst/>
            </a:prstGeom>
            <a:solidFill>
              <a:srgbClr val="F45038">
                <a:alpha val="100000"/>
              </a:srgbClr>
            </a:solidFill>
            <a:ln w="5420" cap="flat">
              <a:solidFill>
                <a:srgbClr val="FFFFFF">
                  <a:alpha val="100000"/>
                </a:srgbClr>
              </a:solidFill>
              <a:prstDash val="solid"/>
              <a:miter/>
            </a:ln>
          </p:spPr>
          <p:txBody>
            <a:bodyPr/>
            <a:lstStyle/>
            <a:p/>
          </p:txBody>
        </p:sp>
        <p:sp>
          <p:nvSpPr>
            <p:cNvPr id="624" name="rc27"/>
            <p:cNvSpPr/>
            <p:nvPr/>
          </p:nvSpPr>
          <p:spPr>
            <a:xfrm>
              <a:off x="5108391" y="6836306"/>
              <a:ext cx="290868" cy="290868"/>
            </a:xfrm>
            <a:prstGeom prst="rect">
              <a:avLst/>
            </a:prstGeom>
            <a:solidFill>
              <a:srgbClr val="C9171C">
                <a:alpha val="100000"/>
              </a:srgbClr>
            </a:solidFill>
            <a:ln w="5420" cap="flat">
              <a:solidFill>
                <a:srgbClr val="FFFFFF">
                  <a:alpha val="100000"/>
                </a:srgbClr>
              </a:solidFill>
              <a:prstDash val="solid"/>
              <a:miter/>
            </a:ln>
          </p:spPr>
          <p:txBody>
            <a:bodyPr/>
            <a:lstStyle/>
            <a:p/>
          </p:txBody>
        </p:sp>
        <p:sp>
          <p:nvSpPr>
            <p:cNvPr id="625" name="rc28"/>
            <p:cNvSpPr/>
            <p:nvPr/>
          </p:nvSpPr>
          <p:spPr>
            <a:xfrm>
              <a:off x="5399259" y="6836306"/>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26" name="rc29"/>
            <p:cNvSpPr/>
            <p:nvPr/>
          </p:nvSpPr>
          <p:spPr>
            <a:xfrm>
              <a:off x="2199710" y="7127174"/>
              <a:ext cx="290868" cy="290868"/>
            </a:xfrm>
            <a:prstGeom prst="rect">
              <a:avLst/>
            </a:prstGeom>
            <a:solidFill>
              <a:srgbClr val="FC8362">
                <a:alpha val="100000"/>
              </a:srgbClr>
            </a:solidFill>
            <a:ln w="5420" cap="flat">
              <a:solidFill>
                <a:srgbClr val="FFFFFF">
                  <a:alpha val="100000"/>
                </a:srgbClr>
              </a:solidFill>
              <a:prstDash val="solid"/>
              <a:miter/>
            </a:ln>
          </p:spPr>
          <p:txBody>
            <a:bodyPr/>
            <a:lstStyle/>
            <a:p/>
          </p:txBody>
        </p:sp>
        <p:sp>
          <p:nvSpPr>
            <p:cNvPr id="627" name="rc30"/>
            <p:cNvSpPr/>
            <p:nvPr/>
          </p:nvSpPr>
          <p:spPr>
            <a:xfrm>
              <a:off x="2490578" y="7127174"/>
              <a:ext cx="290868" cy="290868"/>
            </a:xfrm>
            <a:prstGeom prst="rect">
              <a:avLst/>
            </a:prstGeom>
            <a:solidFill>
              <a:srgbClr val="FED1BE">
                <a:alpha val="100000"/>
              </a:srgbClr>
            </a:solidFill>
            <a:ln w="5420" cap="flat">
              <a:solidFill>
                <a:srgbClr val="FFFFFF">
                  <a:alpha val="100000"/>
                </a:srgbClr>
              </a:solidFill>
              <a:prstDash val="solid"/>
              <a:miter/>
            </a:ln>
          </p:spPr>
          <p:txBody>
            <a:bodyPr/>
            <a:lstStyle/>
            <a:p/>
          </p:txBody>
        </p:sp>
        <p:sp>
          <p:nvSpPr>
            <p:cNvPr id="628" name="rc31"/>
            <p:cNvSpPr/>
            <p:nvPr/>
          </p:nvSpPr>
          <p:spPr>
            <a:xfrm>
              <a:off x="2781446" y="7127174"/>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9" name="rc32"/>
            <p:cNvSpPr/>
            <p:nvPr/>
          </p:nvSpPr>
          <p:spPr>
            <a:xfrm>
              <a:off x="3072314" y="7127174"/>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0" name="rc33"/>
            <p:cNvSpPr/>
            <p:nvPr/>
          </p:nvSpPr>
          <p:spPr>
            <a:xfrm>
              <a:off x="3363182" y="7127174"/>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1" name="rc34"/>
            <p:cNvSpPr/>
            <p:nvPr/>
          </p:nvSpPr>
          <p:spPr>
            <a:xfrm>
              <a:off x="3654051" y="7127174"/>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2" name="rc35"/>
            <p:cNvSpPr/>
            <p:nvPr/>
          </p:nvSpPr>
          <p:spPr>
            <a:xfrm>
              <a:off x="3944919" y="7127174"/>
              <a:ext cx="290868" cy="290868"/>
            </a:xfrm>
            <a:prstGeom prst="rect">
              <a:avLst/>
            </a:prstGeom>
            <a:solidFill>
              <a:srgbClr val="FED1BE">
                <a:alpha val="100000"/>
              </a:srgbClr>
            </a:solidFill>
            <a:ln w="5420" cap="flat">
              <a:solidFill>
                <a:srgbClr val="FFFFFF">
                  <a:alpha val="100000"/>
                </a:srgbClr>
              </a:solidFill>
              <a:prstDash val="solid"/>
              <a:miter/>
            </a:ln>
          </p:spPr>
          <p:txBody>
            <a:bodyPr/>
            <a:lstStyle/>
            <a:p/>
          </p:txBody>
        </p:sp>
        <p:sp>
          <p:nvSpPr>
            <p:cNvPr id="633" name="rc36"/>
            <p:cNvSpPr/>
            <p:nvPr/>
          </p:nvSpPr>
          <p:spPr>
            <a:xfrm>
              <a:off x="4235787" y="7127174"/>
              <a:ext cx="290868" cy="290868"/>
            </a:xfrm>
            <a:prstGeom prst="rect">
              <a:avLst/>
            </a:prstGeom>
            <a:solidFill>
              <a:srgbClr val="FDC7B0">
                <a:alpha val="100000"/>
              </a:srgbClr>
            </a:solidFill>
            <a:ln w="5420" cap="flat">
              <a:solidFill>
                <a:srgbClr val="FFFFFF">
                  <a:alpha val="100000"/>
                </a:srgbClr>
              </a:solidFill>
              <a:prstDash val="solid"/>
              <a:miter/>
            </a:ln>
          </p:spPr>
          <p:txBody>
            <a:bodyPr/>
            <a:lstStyle/>
            <a:p/>
          </p:txBody>
        </p:sp>
        <p:sp>
          <p:nvSpPr>
            <p:cNvPr id="634" name="rc37"/>
            <p:cNvSpPr/>
            <p:nvPr/>
          </p:nvSpPr>
          <p:spPr>
            <a:xfrm>
              <a:off x="4526655" y="7127174"/>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35" name="rc38"/>
            <p:cNvSpPr/>
            <p:nvPr/>
          </p:nvSpPr>
          <p:spPr>
            <a:xfrm>
              <a:off x="4817523" y="7127174"/>
              <a:ext cx="290868" cy="290868"/>
            </a:xfrm>
            <a:prstGeom prst="rect">
              <a:avLst/>
            </a:prstGeom>
            <a:solidFill>
              <a:srgbClr val="F45038">
                <a:alpha val="100000"/>
              </a:srgbClr>
            </a:solidFill>
            <a:ln w="5420" cap="flat">
              <a:solidFill>
                <a:srgbClr val="FFFFFF">
                  <a:alpha val="100000"/>
                </a:srgbClr>
              </a:solidFill>
              <a:prstDash val="solid"/>
              <a:miter/>
            </a:ln>
          </p:spPr>
          <p:txBody>
            <a:bodyPr/>
            <a:lstStyle/>
            <a:p/>
          </p:txBody>
        </p:sp>
        <p:sp>
          <p:nvSpPr>
            <p:cNvPr id="636" name="rc39"/>
            <p:cNvSpPr/>
            <p:nvPr/>
          </p:nvSpPr>
          <p:spPr>
            <a:xfrm>
              <a:off x="5108391" y="7127174"/>
              <a:ext cx="290868" cy="290868"/>
            </a:xfrm>
            <a:prstGeom prst="rect">
              <a:avLst/>
            </a:prstGeom>
            <a:solidFill>
              <a:srgbClr val="FC8C6C">
                <a:alpha val="100000"/>
              </a:srgbClr>
            </a:solidFill>
            <a:ln w="5420" cap="flat">
              <a:solidFill>
                <a:srgbClr val="FFFFFF">
                  <a:alpha val="100000"/>
                </a:srgbClr>
              </a:solidFill>
              <a:prstDash val="solid"/>
              <a:miter/>
            </a:ln>
          </p:spPr>
          <p:txBody>
            <a:bodyPr/>
            <a:lstStyle/>
            <a:p/>
          </p:txBody>
        </p:sp>
        <p:sp>
          <p:nvSpPr>
            <p:cNvPr id="637" name="rc40"/>
            <p:cNvSpPr/>
            <p:nvPr/>
          </p:nvSpPr>
          <p:spPr>
            <a:xfrm>
              <a:off x="5399259" y="7127174"/>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8" name="rc41"/>
            <p:cNvSpPr/>
            <p:nvPr/>
          </p:nvSpPr>
          <p:spPr>
            <a:xfrm>
              <a:off x="2199710" y="7418042"/>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39" name="rc42"/>
            <p:cNvSpPr/>
            <p:nvPr/>
          </p:nvSpPr>
          <p:spPr>
            <a:xfrm>
              <a:off x="2490578" y="7418042"/>
              <a:ext cx="290868" cy="290868"/>
            </a:xfrm>
            <a:prstGeom prst="rect">
              <a:avLst/>
            </a:prstGeom>
            <a:solidFill>
              <a:srgbClr val="FEDBCB">
                <a:alpha val="100000"/>
              </a:srgbClr>
            </a:solidFill>
            <a:ln w="5420" cap="flat">
              <a:solidFill>
                <a:srgbClr val="FFFFFF">
                  <a:alpha val="100000"/>
                </a:srgbClr>
              </a:solidFill>
              <a:prstDash val="solid"/>
              <a:miter/>
            </a:ln>
          </p:spPr>
          <p:txBody>
            <a:bodyPr/>
            <a:lstStyle/>
            <a:p/>
          </p:txBody>
        </p:sp>
        <p:sp>
          <p:nvSpPr>
            <p:cNvPr id="640" name="rc43"/>
            <p:cNvSpPr/>
            <p:nvPr/>
          </p:nvSpPr>
          <p:spPr>
            <a:xfrm>
              <a:off x="2781446" y="7418042"/>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41" name="rc44"/>
            <p:cNvSpPr/>
            <p:nvPr/>
          </p:nvSpPr>
          <p:spPr>
            <a:xfrm>
              <a:off x="3072314" y="7418042"/>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42" name="rc45"/>
            <p:cNvSpPr/>
            <p:nvPr/>
          </p:nvSpPr>
          <p:spPr>
            <a:xfrm>
              <a:off x="3363182" y="7418042"/>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43" name="rc46"/>
            <p:cNvSpPr/>
            <p:nvPr/>
          </p:nvSpPr>
          <p:spPr>
            <a:xfrm>
              <a:off x="3654051" y="7418042"/>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4" name="rc47"/>
            <p:cNvSpPr/>
            <p:nvPr/>
          </p:nvSpPr>
          <p:spPr>
            <a:xfrm>
              <a:off x="3944919" y="7418042"/>
              <a:ext cx="290868" cy="290868"/>
            </a:xfrm>
            <a:prstGeom prst="rect">
              <a:avLst/>
            </a:prstGeom>
            <a:solidFill>
              <a:srgbClr val="FED1BE">
                <a:alpha val="100000"/>
              </a:srgbClr>
            </a:solidFill>
            <a:ln w="5420" cap="flat">
              <a:solidFill>
                <a:srgbClr val="FFFFFF">
                  <a:alpha val="100000"/>
                </a:srgbClr>
              </a:solidFill>
              <a:prstDash val="solid"/>
              <a:miter/>
            </a:ln>
          </p:spPr>
          <p:txBody>
            <a:bodyPr/>
            <a:lstStyle/>
            <a:p/>
          </p:txBody>
        </p:sp>
        <p:sp>
          <p:nvSpPr>
            <p:cNvPr id="645" name="rc48"/>
            <p:cNvSpPr/>
            <p:nvPr/>
          </p:nvSpPr>
          <p:spPr>
            <a:xfrm>
              <a:off x="4235787" y="7418042"/>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46" name="rc49"/>
            <p:cNvSpPr/>
            <p:nvPr/>
          </p:nvSpPr>
          <p:spPr>
            <a:xfrm>
              <a:off x="4526655" y="7418042"/>
              <a:ext cx="290868" cy="290868"/>
            </a:xfrm>
            <a:prstGeom prst="rect">
              <a:avLst/>
            </a:prstGeom>
            <a:solidFill>
              <a:srgbClr val="FDB397">
                <a:alpha val="100000"/>
              </a:srgbClr>
            </a:solidFill>
            <a:ln w="5420" cap="flat">
              <a:solidFill>
                <a:srgbClr val="FFFFFF">
                  <a:alpha val="100000"/>
                </a:srgbClr>
              </a:solidFill>
              <a:prstDash val="solid"/>
              <a:miter/>
            </a:ln>
          </p:spPr>
          <p:txBody>
            <a:bodyPr/>
            <a:lstStyle/>
            <a:p/>
          </p:txBody>
        </p:sp>
        <p:sp>
          <p:nvSpPr>
            <p:cNvPr id="647" name="rc50"/>
            <p:cNvSpPr/>
            <p:nvPr/>
          </p:nvSpPr>
          <p:spPr>
            <a:xfrm>
              <a:off x="4817523" y="7418042"/>
              <a:ext cx="290868" cy="290868"/>
            </a:xfrm>
            <a:prstGeom prst="rect">
              <a:avLst/>
            </a:prstGeom>
            <a:solidFill>
              <a:srgbClr val="FDA98C">
                <a:alpha val="100000"/>
              </a:srgbClr>
            </a:solidFill>
            <a:ln w="5420" cap="flat">
              <a:solidFill>
                <a:srgbClr val="FFFFFF">
                  <a:alpha val="100000"/>
                </a:srgbClr>
              </a:solidFill>
              <a:prstDash val="solid"/>
              <a:miter/>
            </a:ln>
          </p:spPr>
          <p:txBody>
            <a:bodyPr/>
            <a:lstStyle/>
            <a:p/>
          </p:txBody>
        </p:sp>
        <p:sp>
          <p:nvSpPr>
            <p:cNvPr id="648" name="rc51"/>
            <p:cNvSpPr/>
            <p:nvPr/>
          </p:nvSpPr>
          <p:spPr>
            <a:xfrm>
              <a:off x="5108391" y="7418042"/>
              <a:ext cx="290868" cy="290868"/>
            </a:xfrm>
            <a:prstGeom prst="rect">
              <a:avLst/>
            </a:prstGeom>
            <a:solidFill>
              <a:srgbClr val="FDB397">
                <a:alpha val="100000"/>
              </a:srgbClr>
            </a:solidFill>
            <a:ln w="5420" cap="flat">
              <a:solidFill>
                <a:srgbClr val="FFFFFF">
                  <a:alpha val="100000"/>
                </a:srgbClr>
              </a:solidFill>
              <a:prstDash val="solid"/>
              <a:miter/>
            </a:ln>
          </p:spPr>
          <p:txBody>
            <a:bodyPr/>
            <a:lstStyle/>
            <a:p/>
          </p:txBody>
        </p:sp>
        <p:sp>
          <p:nvSpPr>
            <p:cNvPr id="649" name="rc52"/>
            <p:cNvSpPr/>
            <p:nvPr/>
          </p:nvSpPr>
          <p:spPr>
            <a:xfrm>
              <a:off x="5399259" y="7418042"/>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0" name="rc53"/>
            <p:cNvSpPr/>
            <p:nvPr/>
          </p:nvSpPr>
          <p:spPr>
            <a:xfrm>
              <a:off x="2199710" y="7708910"/>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51" name="rc54"/>
            <p:cNvSpPr/>
            <p:nvPr/>
          </p:nvSpPr>
          <p:spPr>
            <a:xfrm>
              <a:off x="2490578" y="7708910"/>
              <a:ext cx="290868" cy="290868"/>
            </a:xfrm>
            <a:prstGeom prst="rect">
              <a:avLst/>
            </a:prstGeom>
            <a:solidFill>
              <a:srgbClr val="FDC7B0">
                <a:alpha val="100000"/>
              </a:srgbClr>
            </a:solidFill>
            <a:ln w="5420" cap="flat">
              <a:solidFill>
                <a:srgbClr val="FFFFFF">
                  <a:alpha val="100000"/>
                </a:srgbClr>
              </a:solidFill>
              <a:prstDash val="solid"/>
              <a:miter/>
            </a:ln>
          </p:spPr>
          <p:txBody>
            <a:bodyPr/>
            <a:lstStyle/>
            <a:p/>
          </p:txBody>
        </p:sp>
        <p:sp>
          <p:nvSpPr>
            <p:cNvPr id="652" name="rc55"/>
            <p:cNvSpPr/>
            <p:nvPr/>
          </p:nvSpPr>
          <p:spPr>
            <a:xfrm>
              <a:off x="2781446"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3" name="rc56"/>
            <p:cNvSpPr/>
            <p:nvPr/>
          </p:nvSpPr>
          <p:spPr>
            <a:xfrm>
              <a:off x="3072314" y="7708910"/>
              <a:ext cx="290868" cy="290868"/>
            </a:xfrm>
            <a:prstGeom prst="rect">
              <a:avLst/>
            </a:prstGeom>
            <a:solidFill>
              <a:srgbClr val="FEDBCB">
                <a:alpha val="100000"/>
              </a:srgbClr>
            </a:solidFill>
            <a:ln w="5420" cap="flat">
              <a:solidFill>
                <a:srgbClr val="FFFFFF">
                  <a:alpha val="100000"/>
                </a:srgbClr>
              </a:solidFill>
              <a:prstDash val="solid"/>
              <a:miter/>
            </a:ln>
          </p:spPr>
          <p:txBody>
            <a:bodyPr/>
            <a:lstStyle/>
            <a:p/>
          </p:txBody>
        </p:sp>
        <p:sp>
          <p:nvSpPr>
            <p:cNvPr id="654" name="rc57"/>
            <p:cNvSpPr/>
            <p:nvPr/>
          </p:nvSpPr>
          <p:spPr>
            <a:xfrm>
              <a:off x="3363182"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5" name="rc58"/>
            <p:cNvSpPr/>
            <p:nvPr/>
          </p:nvSpPr>
          <p:spPr>
            <a:xfrm>
              <a:off x="3654051" y="7708910"/>
              <a:ext cx="290868" cy="290868"/>
            </a:xfrm>
            <a:prstGeom prst="rect">
              <a:avLst/>
            </a:prstGeom>
            <a:solidFill>
              <a:srgbClr val="FED1BE">
                <a:alpha val="100000"/>
              </a:srgbClr>
            </a:solidFill>
            <a:ln w="5420" cap="flat">
              <a:solidFill>
                <a:srgbClr val="FFFFFF">
                  <a:alpha val="100000"/>
                </a:srgbClr>
              </a:solidFill>
              <a:prstDash val="solid"/>
              <a:miter/>
            </a:ln>
          </p:spPr>
          <p:txBody>
            <a:bodyPr/>
            <a:lstStyle/>
            <a:p/>
          </p:txBody>
        </p:sp>
        <p:sp>
          <p:nvSpPr>
            <p:cNvPr id="656" name="rc59"/>
            <p:cNvSpPr/>
            <p:nvPr/>
          </p:nvSpPr>
          <p:spPr>
            <a:xfrm>
              <a:off x="3944919" y="7708910"/>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57" name="rc60"/>
            <p:cNvSpPr/>
            <p:nvPr/>
          </p:nvSpPr>
          <p:spPr>
            <a:xfrm>
              <a:off x="4235787" y="7708910"/>
              <a:ext cx="290868" cy="290868"/>
            </a:xfrm>
            <a:prstGeom prst="rect">
              <a:avLst/>
            </a:prstGeom>
            <a:solidFill>
              <a:srgbClr val="FEDBCB">
                <a:alpha val="100000"/>
              </a:srgbClr>
            </a:solidFill>
            <a:ln w="5420" cap="flat">
              <a:solidFill>
                <a:srgbClr val="FFFFFF">
                  <a:alpha val="100000"/>
                </a:srgbClr>
              </a:solidFill>
              <a:prstDash val="solid"/>
              <a:miter/>
            </a:ln>
          </p:spPr>
          <p:txBody>
            <a:bodyPr/>
            <a:lstStyle/>
            <a:p/>
          </p:txBody>
        </p:sp>
        <p:sp>
          <p:nvSpPr>
            <p:cNvPr id="658" name="rc61"/>
            <p:cNvSpPr/>
            <p:nvPr/>
          </p:nvSpPr>
          <p:spPr>
            <a:xfrm>
              <a:off x="4526655" y="7708910"/>
              <a:ext cx="290868" cy="290868"/>
            </a:xfrm>
            <a:prstGeom prst="rect">
              <a:avLst/>
            </a:prstGeom>
            <a:solidFill>
              <a:srgbClr val="FDA98C">
                <a:alpha val="100000"/>
              </a:srgbClr>
            </a:solidFill>
            <a:ln w="5420" cap="flat">
              <a:solidFill>
                <a:srgbClr val="FFFFFF">
                  <a:alpha val="100000"/>
                </a:srgbClr>
              </a:solidFill>
              <a:prstDash val="solid"/>
              <a:miter/>
            </a:ln>
          </p:spPr>
          <p:txBody>
            <a:bodyPr/>
            <a:lstStyle/>
            <a:p/>
          </p:txBody>
        </p:sp>
        <p:sp>
          <p:nvSpPr>
            <p:cNvPr id="659" name="rc62"/>
            <p:cNvSpPr/>
            <p:nvPr/>
          </p:nvSpPr>
          <p:spPr>
            <a:xfrm>
              <a:off x="4817523" y="7708910"/>
              <a:ext cx="290868" cy="290868"/>
            </a:xfrm>
            <a:prstGeom prst="rect">
              <a:avLst/>
            </a:prstGeom>
            <a:solidFill>
              <a:srgbClr val="FEDBCB">
                <a:alpha val="100000"/>
              </a:srgbClr>
            </a:solidFill>
            <a:ln w="5420" cap="flat">
              <a:solidFill>
                <a:srgbClr val="FFFFFF">
                  <a:alpha val="100000"/>
                </a:srgbClr>
              </a:solidFill>
              <a:prstDash val="solid"/>
              <a:miter/>
            </a:ln>
          </p:spPr>
          <p:txBody>
            <a:bodyPr/>
            <a:lstStyle/>
            <a:p/>
          </p:txBody>
        </p:sp>
        <p:sp>
          <p:nvSpPr>
            <p:cNvPr id="660" name="rc63"/>
            <p:cNvSpPr/>
            <p:nvPr/>
          </p:nvSpPr>
          <p:spPr>
            <a:xfrm>
              <a:off x="5108391" y="7708910"/>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1" name="rc64"/>
            <p:cNvSpPr/>
            <p:nvPr/>
          </p:nvSpPr>
          <p:spPr>
            <a:xfrm>
              <a:off x="5399259"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2" name="rc65"/>
            <p:cNvSpPr/>
            <p:nvPr/>
          </p:nvSpPr>
          <p:spPr>
            <a:xfrm>
              <a:off x="2199710" y="7999779"/>
              <a:ext cx="290868" cy="290868"/>
            </a:xfrm>
            <a:prstGeom prst="rect">
              <a:avLst/>
            </a:prstGeom>
            <a:solidFill>
              <a:srgbClr val="FCBDA3">
                <a:alpha val="100000"/>
              </a:srgbClr>
            </a:solidFill>
            <a:ln w="5420" cap="flat">
              <a:solidFill>
                <a:srgbClr val="FFFFFF">
                  <a:alpha val="100000"/>
                </a:srgbClr>
              </a:solidFill>
              <a:prstDash val="solid"/>
              <a:miter/>
            </a:ln>
          </p:spPr>
          <p:txBody>
            <a:bodyPr/>
            <a:lstStyle/>
            <a:p/>
          </p:txBody>
        </p:sp>
        <p:sp>
          <p:nvSpPr>
            <p:cNvPr id="663" name="rc66"/>
            <p:cNvSpPr/>
            <p:nvPr/>
          </p:nvSpPr>
          <p:spPr>
            <a:xfrm>
              <a:off x="2490578"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4" name="rc67"/>
            <p:cNvSpPr/>
            <p:nvPr/>
          </p:nvSpPr>
          <p:spPr>
            <a:xfrm>
              <a:off x="2781446"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5" name="rc68"/>
            <p:cNvSpPr/>
            <p:nvPr/>
          </p:nvSpPr>
          <p:spPr>
            <a:xfrm>
              <a:off x="3072314" y="7999779"/>
              <a:ext cx="290868" cy="290868"/>
            </a:xfrm>
            <a:prstGeom prst="rect">
              <a:avLst/>
            </a:prstGeom>
            <a:solidFill>
              <a:srgbClr val="FED1BE">
                <a:alpha val="100000"/>
              </a:srgbClr>
            </a:solidFill>
            <a:ln w="5420" cap="flat">
              <a:solidFill>
                <a:srgbClr val="FFFFFF">
                  <a:alpha val="100000"/>
                </a:srgbClr>
              </a:solidFill>
              <a:prstDash val="solid"/>
              <a:miter/>
            </a:ln>
          </p:spPr>
          <p:txBody>
            <a:bodyPr/>
            <a:lstStyle/>
            <a:p/>
          </p:txBody>
        </p:sp>
        <p:sp>
          <p:nvSpPr>
            <p:cNvPr id="666" name="rc69"/>
            <p:cNvSpPr/>
            <p:nvPr/>
          </p:nvSpPr>
          <p:spPr>
            <a:xfrm>
              <a:off x="3363182" y="7999779"/>
              <a:ext cx="290868" cy="290868"/>
            </a:xfrm>
            <a:prstGeom prst="rect">
              <a:avLst/>
            </a:prstGeom>
            <a:solidFill>
              <a:srgbClr val="FEDBCB">
                <a:alpha val="100000"/>
              </a:srgbClr>
            </a:solidFill>
            <a:ln w="5420" cap="flat">
              <a:solidFill>
                <a:srgbClr val="FFFFFF">
                  <a:alpha val="100000"/>
                </a:srgbClr>
              </a:solidFill>
              <a:prstDash val="solid"/>
              <a:miter/>
            </a:ln>
          </p:spPr>
          <p:txBody>
            <a:bodyPr/>
            <a:lstStyle/>
            <a:p/>
          </p:txBody>
        </p:sp>
        <p:sp>
          <p:nvSpPr>
            <p:cNvPr id="667" name="rc70"/>
            <p:cNvSpPr/>
            <p:nvPr/>
          </p:nvSpPr>
          <p:spPr>
            <a:xfrm>
              <a:off x="3654051" y="7999779"/>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8" name="rc71"/>
            <p:cNvSpPr/>
            <p:nvPr/>
          </p:nvSpPr>
          <p:spPr>
            <a:xfrm>
              <a:off x="3944919"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9" name="rc72"/>
            <p:cNvSpPr/>
            <p:nvPr/>
          </p:nvSpPr>
          <p:spPr>
            <a:xfrm>
              <a:off x="4235787" y="7999779"/>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0" name="rc73"/>
            <p:cNvSpPr/>
            <p:nvPr/>
          </p:nvSpPr>
          <p:spPr>
            <a:xfrm>
              <a:off x="4526655" y="7999779"/>
              <a:ext cx="290868" cy="290868"/>
            </a:xfrm>
            <a:prstGeom prst="rect">
              <a:avLst/>
            </a:prstGeom>
            <a:solidFill>
              <a:srgbClr val="FDC7B0">
                <a:alpha val="100000"/>
              </a:srgbClr>
            </a:solidFill>
            <a:ln w="5420" cap="flat">
              <a:solidFill>
                <a:srgbClr val="FFFFFF">
                  <a:alpha val="100000"/>
                </a:srgbClr>
              </a:solidFill>
              <a:prstDash val="solid"/>
              <a:miter/>
            </a:ln>
          </p:spPr>
          <p:txBody>
            <a:bodyPr/>
            <a:lstStyle/>
            <a:p/>
          </p:txBody>
        </p:sp>
        <p:sp>
          <p:nvSpPr>
            <p:cNvPr id="671" name="rc74"/>
            <p:cNvSpPr/>
            <p:nvPr/>
          </p:nvSpPr>
          <p:spPr>
            <a:xfrm>
              <a:off x="4817523"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2" name="rc75"/>
            <p:cNvSpPr/>
            <p:nvPr/>
          </p:nvSpPr>
          <p:spPr>
            <a:xfrm>
              <a:off x="5108391" y="7999779"/>
              <a:ext cx="290868" cy="290868"/>
            </a:xfrm>
            <a:prstGeom prst="rect">
              <a:avLst/>
            </a:prstGeom>
            <a:solidFill>
              <a:srgbClr val="FDA98C">
                <a:alpha val="100000"/>
              </a:srgbClr>
            </a:solidFill>
            <a:ln w="5420" cap="flat">
              <a:solidFill>
                <a:srgbClr val="FFFFFF">
                  <a:alpha val="100000"/>
                </a:srgbClr>
              </a:solidFill>
              <a:prstDash val="solid"/>
              <a:miter/>
            </a:ln>
          </p:spPr>
          <p:txBody>
            <a:bodyPr/>
            <a:lstStyle/>
            <a:p/>
          </p:txBody>
        </p:sp>
        <p:sp>
          <p:nvSpPr>
            <p:cNvPr id="673" name="rc76"/>
            <p:cNvSpPr/>
            <p:nvPr/>
          </p:nvSpPr>
          <p:spPr>
            <a:xfrm>
              <a:off x="5399259"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4" name="rc77"/>
            <p:cNvSpPr/>
            <p:nvPr/>
          </p:nvSpPr>
          <p:spPr>
            <a:xfrm>
              <a:off x="2199710" y="8290647"/>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5" name="rc78"/>
            <p:cNvSpPr/>
            <p:nvPr/>
          </p:nvSpPr>
          <p:spPr>
            <a:xfrm>
              <a:off x="2490578" y="8290647"/>
              <a:ext cx="290868" cy="290868"/>
            </a:xfrm>
            <a:prstGeom prst="rect">
              <a:avLst/>
            </a:prstGeom>
            <a:solidFill>
              <a:srgbClr val="FED1BE">
                <a:alpha val="100000"/>
              </a:srgbClr>
            </a:solidFill>
            <a:ln w="5420" cap="flat">
              <a:solidFill>
                <a:srgbClr val="FFFFFF">
                  <a:alpha val="100000"/>
                </a:srgbClr>
              </a:solidFill>
              <a:prstDash val="solid"/>
              <a:miter/>
            </a:ln>
          </p:spPr>
          <p:txBody>
            <a:bodyPr/>
            <a:lstStyle/>
            <a:p/>
          </p:txBody>
        </p:sp>
        <p:sp>
          <p:nvSpPr>
            <p:cNvPr id="676" name="rc79"/>
            <p:cNvSpPr/>
            <p:nvPr/>
          </p:nvSpPr>
          <p:spPr>
            <a:xfrm>
              <a:off x="2781446" y="8290647"/>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7" name="rc80"/>
            <p:cNvSpPr/>
            <p:nvPr/>
          </p:nvSpPr>
          <p:spPr>
            <a:xfrm>
              <a:off x="3072314" y="8290647"/>
              <a:ext cx="290868" cy="290868"/>
            </a:xfrm>
            <a:prstGeom prst="rect">
              <a:avLst/>
            </a:prstGeom>
            <a:solidFill>
              <a:srgbClr val="FEDBCB">
                <a:alpha val="100000"/>
              </a:srgbClr>
            </a:solidFill>
            <a:ln w="5420" cap="flat">
              <a:solidFill>
                <a:srgbClr val="FFFFFF">
                  <a:alpha val="100000"/>
                </a:srgbClr>
              </a:solidFill>
              <a:prstDash val="solid"/>
              <a:miter/>
            </a:ln>
          </p:spPr>
          <p:txBody>
            <a:bodyPr/>
            <a:lstStyle/>
            <a:p/>
          </p:txBody>
        </p:sp>
        <p:sp>
          <p:nvSpPr>
            <p:cNvPr id="678" name="rc81"/>
            <p:cNvSpPr/>
            <p:nvPr/>
          </p:nvSpPr>
          <p:spPr>
            <a:xfrm>
              <a:off x="3363182" y="8290647"/>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9" name="rc82"/>
            <p:cNvSpPr/>
            <p:nvPr/>
          </p:nvSpPr>
          <p:spPr>
            <a:xfrm>
              <a:off x="3654051"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0" name="rc83"/>
            <p:cNvSpPr/>
            <p:nvPr/>
          </p:nvSpPr>
          <p:spPr>
            <a:xfrm>
              <a:off x="3944919" y="8290647"/>
              <a:ext cx="290868" cy="290868"/>
            </a:xfrm>
            <a:prstGeom prst="rect">
              <a:avLst/>
            </a:prstGeom>
            <a:solidFill>
              <a:srgbClr val="FED1BE">
                <a:alpha val="100000"/>
              </a:srgbClr>
            </a:solidFill>
            <a:ln w="5420" cap="flat">
              <a:solidFill>
                <a:srgbClr val="FFFFFF">
                  <a:alpha val="100000"/>
                </a:srgbClr>
              </a:solidFill>
              <a:prstDash val="solid"/>
              <a:miter/>
            </a:ln>
          </p:spPr>
          <p:txBody>
            <a:bodyPr/>
            <a:lstStyle/>
            <a:p/>
          </p:txBody>
        </p:sp>
        <p:sp>
          <p:nvSpPr>
            <p:cNvPr id="681" name="rc84"/>
            <p:cNvSpPr/>
            <p:nvPr/>
          </p:nvSpPr>
          <p:spPr>
            <a:xfrm>
              <a:off x="4235787" y="8290647"/>
              <a:ext cx="290868" cy="290868"/>
            </a:xfrm>
            <a:prstGeom prst="rect">
              <a:avLst/>
            </a:prstGeom>
            <a:solidFill>
              <a:srgbClr val="FEDBCB">
                <a:alpha val="100000"/>
              </a:srgbClr>
            </a:solidFill>
            <a:ln w="5420" cap="flat">
              <a:solidFill>
                <a:srgbClr val="FFFFFF">
                  <a:alpha val="100000"/>
                </a:srgbClr>
              </a:solidFill>
              <a:prstDash val="solid"/>
              <a:miter/>
            </a:ln>
          </p:spPr>
          <p:txBody>
            <a:bodyPr/>
            <a:lstStyle/>
            <a:p/>
          </p:txBody>
        </p:sp>
        <p:sp>
          <p:nvSpPr>
            <p:cNvPr id="682" name="rc85"/>
            <p:cNvSpPr/>
            <p:nvPr/>
          </p:nvSpPr>
          <p:spPr>
            <a:xfrm>
              <a:off x="4526655" y="8290647"/>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83" name="rc86"/>
            <p:cNvSpPr/>
            <p:nvPr/>
          </p:nvSpPr>
          <p:spPr>
            <a:xfrm>
              <a:off x="4817523" y="8290647"/>
              <a:ext cx="290868" cy="290868"/>
            </a:xfrm>
            <a:prstGeom prst="rect">
              <a:avLst/>
            </a:prstGeom>
            <a:solidFill>
              <a:srgbClr val="FDA98C">
                <a:alpha val="100000"/>
              </a:srgbClr>
            </a:solidFill>
            <a:ln w="5420" cap="flat">
              <a:solidFill>
                <a:srgbClr val="FFFFFF">
                  <a:alpha val="100000"/>
                </a:srgbClr>
              </a:solidFill>
              <a:prstDash val="solid"/>
              <a:miter/>
            </a:ln>
          </p:spPr>
          <p:txBody>
            <a:bodyPr/>
            <a:lstStyle/>
            <a:p/>
          </p:txBody>
        </p:sp>
        <p:sp>
          <p:nvSpPr>
            <p:cNvPr id="684" name="rc87"/>
            <p:cNvSpPr/>
            <p:nvPr/>
          </p:nvSpPr>
          <p:spPr>
            <a:xfrm>
              <a:off x="5108391" y="8290647"/>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85" name="rc88"/>
            <p:cNvSpPr/>
            <p:nvPr/>
          </p:nvSpPr>
          <p:spPr>
            <a:xfrm>
              <a:off x="5399259"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6" name="rc89"/>
            <p:cNvSpPr/>
            <p:nvPr/>
          </p:nvSpPr>
          <p:spPr>
            <a:xfrm>
              <a:off x="2199710" y="8581515"/>
              <a:ext cx="290868" cy="290868"/>
            </a:xfrm>
            <a:prstGeom prst="rect">
              <a:avLst/>
            </a:prstGeom>
            <a:solidFill>
              <a:srgbClr val="FDB397">
                <a:alpha val="100000"/>
              </a:srgbClr>
            </a:solidFill>
            <a:ln w="5420" cap="flat">
              <a:solidFill>
                <a:srgbClr val="FFFFFF">
                  <a:alpha val="100000"/>
                </a:srgbClr>
              </a:solidFill>
              <a:prstDash val="solid"/>
              <a:miter/>
            </a:ln>
          </p:spPr>
          <p:txBody>
            <a:bodyPr/>
            <a:lstStyle/>
            <a:p/>
          </p:txBody>
        </p:sp>
        <p:sp>
          <p:nvSpPr>
            <p:cNvPr id="687" name="rc90"/>
            <p:cNvSpPr/>
            <p:nvPr/>
          </p:nvSpPr>
          <p:spPr>
            <a:xfrm>
              <a:off x="2490578"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8" name="rc91"/>
            <p:cNvSpPr/>
            <p:nvPr/>
          </p:nvSpPr>
          <p:spPr>
            <a:xfrm>
              <a:off x="2781446"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9" name="rc92"/>
            <p:cNvSpPr/>
            <p:nvPr/>
          </p:nvSpPr>
          <p:spPr>
            <a:xfrm>
              <a:off x="3072314" y="8581515"/>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0" name="rc93"/>
            <p:cNvSpPr/>
            <p:nvPr/>
          </p:nvSpPr>
          <p:spPr>
            <a:xfrm>
              <a:off x="3363182"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1" name="rc94"/>
            <p:cNvSpPr/>
            <p:nvPr/>
          </p:nvSpPr>
          <p:spPr>
            <a:xfrm>
              <a:off x="3654051"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2" name="rc95"/>
            <p:cNvSpPr/>
            <p:nvPr/>
          </p:nvSpPr>
          <p:spPr>
            <a:xfrm>
              <a:off x="3944919"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3" name="rc96"/>
            <p:cNvSpPr/>
            <p:nvPr/>
          </p:nvSpPr>
          <p:spPr>
            <a:xfrm>
              <a:off x="4235787"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4" name="rc97"/>
            <p:cNvSpPr/>
            <p:nvPr/>
          </p:nvSpPr>
          <p:spPr>
            <a:xfrm>
              <a:off x="4526655" y="8581515"/>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5" name="rc98"/>
            <p:cNvSpPr/>
            <p:nvPr/>
          </p:nvSpPr>
          <p:spPr>
            <a:xfrm>
              <a:off x="4817523"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6" name="rc99"/>
            <p:cNvSpPr/>
            <p:nvPr/>
          </p:nvSpPr>
          <p:spPr>
            <a:xfrm>
              <a:off x="5108391" y="8581515"/>
              <a:ext cx="290868" cy="290868"/>
            </a:xfrm>
            <a:prstGeom prst="rect">
              <a:avLst/>
            </a:prstGeom>
            <a:solidFill>
              <a:srgbClr val="FED1BE">
                <a:alpha val="100000"/>
              </a:srgbClr>
            </a:solidFill>
            <a:ln w="5420" cap="flat">
              <a:solidFill>
                <a:srgbClr val="FFFFFF">
                  <a:alpha val="100000"/>
                </a:srgbClr>
              </a:solidFill>
              <a:prstDash val="solid"/>
              <a:miter/>
            </a:ln>
          </p:spPr>
          <p:txBody>
            <a:bodyPr/>
            <a:lstStyle/>
            <a:p/>
          </p:txBody>
        </p:sp>
        <p:sp>
          <p:nvSpPr>
            <p:cNvPr id="697" name="rc100"/>
            <p:cNvSpPr/>
            <p:nvPr/>
          </p:nvSpPr>
          <p:spPr>
            <a:xfrm>
              <a:off x="5399259"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8" name="tx101"/>
            <p:cNvSpPr/>
            <p:nvPr/>
          </p:nvSpPr>
          <p:spPr>
            <a:xfrm>
              <a:off x="1619596" y="8672403"/>
              <a:ext cx="389706"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LABE</a:t>
              </a:r>
            </a:p>
          </p:txBody>
        </p:sp>
        <p:sp>
          <p:nvSpPr>
            <p:cNvPr id="699" name="tx102"/>
            <p:cNvSpPr/>
            <p:nvPr/>
          </p:nvSpPr>
          <p:spPr>
            <a:xfrm>
              <a:off x="1425153" y="8377740"/>
              <a:ext cx="584150"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MAMOU</a:t>
              </a:r>
            </a:p>
          </p:txBody>
        </p:sp>
        <p:sp>
          <p:nvSpPr>
            <p:cNvPr id="700" name="tx103"/>
            <p:cNvSpPr/>
            <p:nvPr/>
          </p:nvSpPr>
          <p:spPr>
            <a:xfrm>
              <a:off x="1585812" y="8086872"/>
              <a:ext cx="423490"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BOKE</a:t>
              </a:r>
            </a:p>
          </p:txBody>
        </p:sp>
        <p:sp>
          <p:nvSpPr>
            <p:cNvPr id="701" name="tx104"/>
            <p:cNvSpPr/>
            <p:nvPr/>
          </p:nvSpPr>
          <p:spPr>
            <a:xfrm>
              <a:off x="1281087" y="7799799"/>
              <a:ext cx="728216"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FARANAH</a:t>
              </a:r>
            </a:p>
          </p:txBody>
        </p:sp>
        <p:sp>
          <p:nvSpPr>
            <p:cNvPr id="702" name="tx105"/>
            <p:cNvSpPr/>
            <p:nvPr/>
          </p:nvSpPr>
          <p:spPr>
            <a:xfrm>
              <a:off x="1382588" y="7508931"/>
              <a:ext cx="626715"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KANKAN</a:t>
              </a:r>
            </a:p>
          </p:txBody>
        </p:sp>
        <p:sp>
          <p:nvSpPr>
            <p:cNvPr id="703" name="tx106"/>
            <p:cNvSpPr/>
            <p:nvPr/>
          </p:nvSpPr>
          <p:spPr>
            <a:xfrm>
              <a:off x="1255637" y="7214268"/>
              <a:ext cx="753665"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CONAKRY</a:t>
              </a:r>
            </a:p>
          </p:txBody>
        </p:sp>
        <p:sp>
          <p:nvSpPr>
            <p:cNvPr id="704" name="tx107"/>
            <p:cNvSpPr/>
            <p:nvPr/>
          </p:nvSpPr>
          <p:spPr>
            <a:xfrm>
              <a:off x="1031800" y="6923399"/>
              <a:ext cx="977503"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N'ZEREKORE</a:t>
              </a:r>
            </a:p>
          </p:txBody>
        </p:sp>
        <p:sp>
          <p:nvSpPr>
            <p:cNvPr id="705" name="tx108"/>
            <p:cNvSpPr/>
            <p:nvPr/>
          </p:nvSpPr>
          <p:spPr>
            <a:xfrm>
              <a:off x="1501204" y="6636326"/>
              <a:ext cx="508099"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KINDIA</a:t>
              </a:r>
            </a:p>
          </p:txBody>
        </p:sp>
        <p:sp>
          <p:nvSpPr>
            <p:cNvPr id="706" name="tx109"/>
            <p:cNvSpPr/>
            <p:nvPr/>
          </p:nvSpPr>
          <p:spPr>
            <a:xfrm rot="-2700000">
              <a:off x="1905509"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707" name="tx110"/>
            <p:cNvSpPr/>
            <p:nvPr/>
          </p:nvSpPr>
          <p:spPr>
            <a:xfrm rot="-2700000">
              <a:off x="2196377"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708" name="tx111"/>
            <p:cNvSpPr/>
            <p:nvPr/>
          </p:nvSpPr>
          <p:spPr>
            <a:xfrm rot="-2700000">
              <a:off x="2487245"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709" name="tx112"/>
            <p:cNvSpPr/>
            <p:nvPr/>
          </p:nvSpPr>
          <p:spPr>
            <a:xfrm rot="-2700000">
              <a:off x="2778113"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710" name="tx113"/>
            <p:cNvSpPr/>
            <p:nvPr/>
          </p:nvSpPr>
          <p:spPr>
            <a:xfrm rot="-2700000">
              <a:off x="3068981"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711" name="tx114"/>
            <p:cNvSpPr/>
            <p:nvPr/>
          </p:nvSpPr>
          <p:spPr>
            <a:xfrm rot="-2700000">
              <a:off x="3359849"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712" name="tx115"/>
            <p:cNvSpPr/>
            <p:nvPr/>
          </p:nvSpPr>
          <p:spPr>
            <a:xfrm rot="-2700000">
              <a:off x="3650718"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713" name="tx116"/>
            <p:cNvSpPr/>
            <p:nvPr/>
          </p:nvSpPr>
          <p:spPr>
            <a:xfrm rot="-2700000">
              <a:off x="3941586"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714" name="tx117"/>
            <p:cNvSpPr/>
            <p:nvPr/>
          </p:nvSpPr>
          <p:spPr>
            <a:xfrm rot="-2700000">
              <a:off x="4232454"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715" name="tx118"/>
            <p:cNvSpPr/>
            <p:nvPr/>
          </p:nvSpPr>
          <p:spPr>
            <a:xfrm rot="-2700000">
              <a:off x="4523296" y="9217217"/>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716" name="tx119"/>
            <p:cNvSpPr/>
            <p:nvPr/>
          </p:nvSpPr>
          <p:spPr>
            <a:xfrm rot="-2700000">
              <a:off x="4814190"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717" name="tx120"/>
            <p:cNvSpPr/>
            <p:nvPr/>
          </p:nvSpPr>
          <p:spPr>
            <a:xfrm rot="-2700000">
              <a:off x="5105058"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718" name="pic121"/>
            <p:cNvPicPr/>
            <p:nvPr/>
          </p:nvPicPr>
          <p:blipFill>
            <a:blip r:embed="rId2" cstate="print"/>
            <a:stretch>
              <a:fillRect/>
            </a:stretch>
          </p:blipFill>
          <p:spPr>
            <a:xfrm>
              <a:off x="2864919" y="9712784"/>
              <a:ext cx="2160000" cy="144000"/>
            </a:xfrm>
            <a:prstGeom prst="rect">
              <a:avLst/>
            </a:prstGeom>
          </p:spPr>
        </p:pic>
        <p:sp>
          <p:nvSpPr>
            <p:cNvPr id="719" name="pl122"/>
            <p:cNvSpPr/>
            <p:nvPr/>
          </p:nvSpPr>
          <p:spPr>
            <a:xfrm>
              <a:off x="3212967" y="981289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20" name="pl123"/>
            <p:cNvSpPr/>
            <p:nvPr/>
          </p:nvSpPr>
          <p:spPr>
            <a:xfrm>
              <a:off x="3643527" y="981289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21" name="pl124"/>
            <p:cNvSpPr/>
            <p:nvPr/>
          </p:nvSpPr>
          <p:spPr>
            <a:xfrm>
              <a:off x="4074087" y="981289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22" name="pl125"/>
            <p:cNvSpPr/>
            <p:nvPr/>
          </p:nvSpPr>
          <p:spPr>
            <a:xfrm>
              <a:off x="4504647" y="981289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23" name="pl126"/>
            <p:cNvSpPr/>
            <p:nvPr/>
          </p:nvSpPr>
          <p:spPr>
            <a:xfrm>
              <a:off x="4935207" y="981289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24" name="pl127"/>
            <p:cNvSpPr/>
            <p:nvPr/>
          </p:nvSpPr>
          <p:spPr>
            <a:xfrm>
              <a:off x="3212967" y="971278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25" name="pl128"/>
            <p:cNvSpPr/>
            <p:nvPr/>
          </p:nvSpPr>
          <p:spPr>
            <a:xfrm>
              <a:off x="3643527" y="971278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26" name="pl129"/>
            <p:cNvSpPr/>
            <p:nvPr/>
          </p:nvSpPr>
          <p:spPr>
            <a:xfrm>
              <a:off x="4074087" y="971278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27" name="pl130"/>
            <p:cNvSpPr/>
            <p:nvPr/>
          </p:nvSpPr>
          <p:spPr>
            <a:xfrm>
              <a:off x="4504647" y="971278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28" name="pl131"/>
            <p:cNvSpPr/>
            <p:nvPr/>
          </p:nvSpPr>
          <p:spPr>
            <a:xfrm>
              <a:off x="4935207" y="971278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29" name="tx132"/>
            <p:cNvSpPr/>
            <p:nvPr/>
          </p:nvSpPr>
          <p:spPr>
            <a:xfrm>
              <a:off x="3177651" y="9926063"/>
              <a:ext cx="70631" cy="91219"/>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5</a:t>
              </a:r>
            </a:p>
          </p:txBody>
        </p:sp>
        <p:sp>
          <p:nvSpPr>
            <p:cNvPr id="730" name="tx133"/>
            <p:cNvSpPr/>
            <p:nvPr/>
          </p:nvSpPr>
          <p:spPr>
            <a:xfrm>
              <a:off x="3572895" y="992445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10</a:t>
              </a:r>
            </a:p>
          </p:txBody>
        </p:sp>
        <p:sp>
          <p:nvSpPr>
            <p:cNvPr id="731" name="tx134"/>
            <p:cNvSpPr/>
            <p:nvPr/>
          </p:nvSpPr>
          <p:spPr>
            <a:xfrm>
              <a:off x="4003455" y="992445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15</a:t>
              </a:r>
            </a:p>
          </p:txBody>
        </p:sp>
        <p:sp>
          <p:nvSpPr>
            <p:cNvPr id="732" name="tx135"/>
            <p:cNvSpPr/>
            <p:nvPr/>
          </p:nvSpPr>
          <p:spPr>
            <a:xfrm>
              <a:off x="4434015" y="992445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20</a:t>
              </a:r>
            </a:p>
          </p:txBody>
        </p:sp>
        <p:sp>
          <p:nvSpPr>
            <p:cNvPr id="733" name="tx136"/>
            <p:cNvSpPr/>
            <p:nvPr/>
          </p:nvSpPr>
          <p:spPr>
            <a:xfrm>
              <a:off x="4864575" y="992445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25</a:t>
              </a:r>
            </a:p>
          </p:txBody>
        </p:sp>
        <p:sp>
          <p:nvSpPr>
            <p:cNvPr id="734" name="tx137"/>
            <p:cNvSpPr/>
            <p:nvPr/>
          </p:nvSpPr>
          <p:spPr>
            <a:xfrm>
              <a:off x="1187650" y="6250748"/>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735"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736"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737"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Guinea-Bissau</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3214267" cy="3131794"/>
            </a:xfrm>
            <a:prstGeom prst="rect">
              <a:avLst/>
            </a:prstGeom>
            <a:solidFill>
              <a:srgbClr val="FFFFFF">
                <a:alpha val="100000"/>
              </a:srgbClr>
            </a:solidFill>
          </p:spPr>
          <p:txBody>
            <a:bodyPr/>
            <a:lstStyle/>
            <a:p/>
          </p:txBody>
        </p:sp>
        <p:sp>
          <p:nvSpPr>
            <p:cNvPr id="7" name="pl6"/>
            <p:cNvSpPr/>
            <p:nvPr/>
          </p:nvSpPr>
          <p:spPr>
            <a:xfrm>
              <a:off x="1899869" y="481113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8" name="pl7"/>
            <p:cNvSpPr/>
            <p:nvPr/>
          </p:nvSpPr>
          <p:spPr>
            <a:xfrm>
              <a:off x="1899869" y="386267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9" name="pl8"/>
            <p:cNvSpPr/>
            <p:nvPr/>
          </p:nvSpPr>
          <p:spPr>
            <a:xfrm>
              <a:off x="1899869" y="291422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 name="pl9"/>
            <p:cNvSpPr/>
            <p:nvPr/>
          </p:nvSpPr>
          <p:spPr>
            <a:xfrm>
              <a:off x="189986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1" name="pl10"/>
            <p:cNvSpPr/>
            <p:nvPr/>
          </p:nvSpPr>
          <p:spPr>
            <a:xfrm>
              <a:off x="1899869" y="433690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 name="pl11"/>
            <p:cNvSpPr/>
            <p:nvPr/>
          </p:nvSpPr>
          <p:spPr>
            <a:xfrm>
              <a:off x="1899869" y="338845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 name="pl12"/>
            <p:cNvSpPr/>
            <p:nvPr/>
          </p:nvSpPr>
          <p:spPr>
            <a:xfrm>
              <a:off x="1899869" y="243999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 name="rc13"/>
            <p:cNvSpPr/>
            <p:nvPr/>
          </p:nvSpPr>
          <p:spPr>
            <a:xfrm>
              <a:off x="1939388" y="5247420"/>
              <a:ext cx="237118" cy="3793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 name="rc14"/>
            <p:cNvSpPr/>
            <p:nvPr/>
          </p:nvSpPr>
          <p:spPr>
            <a:xfrm>
              <a:off x="1939388" y="524742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 name="rc15"/>
            <p:cNvSpPr/>
            <p:nvPr/>
          </p:nvSpPr>
          <p:spPr>
            <a:xfrm>
              <a:off x="1939388" y="524742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 name="rc16"/>
            <p:cNvSpPr/>
            <p:nvPr/>
          </p:nvSpPr>
          <p:spPr>
            <a:xfrm>
              <a:off x="1939388" y="5228451"/>
              <a:ext cx="237118" cy="189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 name="rc17"/>
            <p:cNvSpPr/>
            <p:nvPr/>
          </p:nvSpPr>
          <p:spPr>
            <a:xfrm>
              <a:off x="2202853" y="4943914"/>
              <a:ext cx="237118" cy="34144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 name="rc18"/>
            <p:cNvSpPr/>
            <p:nvPr/>
          </p:nvSpPr>
          <p:spPr>
            <a:xfrm>
              <a:off x="2202853" y="494391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 name="rc19"/>
            <p:cNvSpPr/>
            <p:nvPr/>
          </p:nvSpPr>
          <p:spPr>
            <a:xfrm>
              <a:off x="2202853" y="4934430"/>
              <a:ext cx="237118" cy="948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 name="rc20"/>
            <p:cNvSpPr/>
            <p:nvPr/>
          </p:nvSpPr>
          <p:spPr>
            <a:xfrm>
              <a:off x="2202853" y="4763708"/>
              <a:ext cx="237118" cy="17072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 name="rc21"/>
            <p:cNvSpPr/>
            <p:nvPr/>
          </p:nvSpPr>
          <p:spPr>
            <a:xfrm>
              <a:off x="2466318" y="4403296"/>
              <a:ext cx="237118" cy="88206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 name="rc22"/>
            <p:cNvSpPr/>
            <p:nvPr/>
          </p:nvSpPr>
          <p:spPr>
            <a:xfrm>
              <a:off x="2466318" y="440329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 name="rc23"/>
            <p:cNvSpPr/>
            <p:nvPr/>
          </p:nvSpPr>
          <p:spPr>
            <a:xfrm>
              <a:off x="2466318" y="4393811"/>
              <a:ext cx="237118" cy="948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 name="rc24"/>
            <p:cNvSpPr/>
            <p:nvPr/>
          </p:nvSpPr>
          <p:spPr>
            <a:xfrm>
              <a:off x="2466318" y="2876285"/>
              <a:ext cx="237118" cy="151752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 name="rc25"/>
            <p:cNvSpPr/>
            <p:nvPr/>
          </p:nvSpPr>
          <p:spPr>
            <a:xfrm>
              <a:off x="2729782" y="5199997"/>
              <a:ext cx="237118" cy="8536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 name="rc26"/>
            <p:cNvSpPr/>
            <p:nvPr/>
          </p:nvSpPr>
          <p:spPr>
            <a:xfrm>
              <a:off x="2729782" y="519999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 name="rc27"/>
            <p:cNvSpPr/>
            <p:nvPr/>
          </p:nvSpPr>
          <p:spPr>
            <a:xfrm>
              <a:off x="2729782" y="519999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 name="rc28"/>
            <p:cNvSpPr/>
            <p:nvPr/>
          </p:nvSpPr>
          <p:spPr>
            <a:xfrm>
              <a:off x="2729782" y="4621440"/>
              <a:ext cx="237118" cy="5785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0" name="pg29"/>
            <p:cNvSpPr/>
            <p:nvPr/>
          </p:nvSpPr>
          <p:spPr>
            <a:xfrm>
              <a:off x="2654282"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31" name="tx30"/>
            <p:cNvSpPr/>
            <p:nvPr/>
          </p:nvSpPr>
          <p:spPr>
            <a:xfrm>
              <a:off x="2779165"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144 case(s)</a:t>
              </a:r>
            </a:p>
          </p:txBody>
        </p:sp>
        <p:sp>
          <p:nvSpPr>
            <p:cNvPr id="32" name="pg31"/>
            <p:cNvSpPr/>
            <p:nvPr/>
          </p:nvSpPr>
          <p:spPr>
            <a:xfrm>
              <a:off x="2852722"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33" name="tx32"/>
            <p:cNvSpPr/>
            <p:nvPr/>
          </p:nvSpPr>
          <p:spPr>
            <a:xfrm>
              <a:off x="2956791"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213 case(s)</a:t>
              </a:r>
            </a:p>
          </p:txBody>
        </p:sp>
        <p:sp>
          <p:nvSpPr>
            <p:cNvPr id="34" name="rc33"/>
            <p:cNvSpPr/>
            <p:nvPr/>
          </p:nvSpPr>
          <p:spPr>
            <a:xfrm>
              <a:off x="1899869" y="2153563"/>
              <a:ext cx="3214267" cy="3131794"/>
            </a:xfrm>
            <a:prstGeom prst="rect">
              <a:avLst/>
            </a:prstGeom>
            <a:ln w="13550" cap="rnd">
              <a:solidFill>
                <a:srgbClr val="333333">
                  <a:alpha val="100000"/>
                </a:srgbClr>
              </a:solidFill>
              <a:prstDash val="solid"/>
              <a:round/>
            </a:ln>
          </p:spPr>
          <p:txBody>
            <a:bodyPr/>
            <a:lstStyle/>
            <a:p/>
          </p:txBody>
        </p:sp>
        <p:sp>
          <p:nvSpPr>
            <p:cNvPr id="35" name="rc34"/>
            <p:cNvSpPr/>
            <p:nvPr/>
          </p:nvSpPr>
          <p:spPr>
            <a:xfrm>
              <a:off x="5114136" y="2153563"/>
              <a:ext cx="3214267" cy="3131794"/>
            </a:xfrm>
            <a:prstGeom prst="rect">
              <a:avLst/>
            </a:prstGeom>
            <a:solidFill>
              <a:srgbClr val="FFFFFF">
                <a:alpha val="100000"/>
              </a:srgbClr>
            </a:solidFill>
          </p:spPr>
          <p:txBody>
            <a:bodyPr/>
            <a:lstStyle/>
            <a:p/>
          </p:txBody>
        </p:sp>
        <p:sp>
          <p:nvSpPr>
            <p:cNvPr id="36" name="pl35"/>
            <p:cNvSpPr/>
            <p:nvPr/>
          </p:nvSpPr>
          <p:spPr>
            <a:xfrm>
              <a:off x="5114136" y="481113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37" name="pl36"/>
            <p:cNvSpPr/>
            <p:nvPr/>
          </p:nvSpPr>
          <p:spPr>
            <a:xfrm>
              <a:off x="5114136" y="386267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38" name="pl37"/>
            <p:cNvSpPr/>
            <p:nvPr/>
          </p:nvSpPr>
          <p:spPr>
            <a:xfrm>
              <a:off x="5114136" y="291422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39" name="pl38"/>
            <p:cNvSpPr/>
            <p:nvPr/>
          </p:nvSpPr>
          <p:spPr>
            <a:xfrm>
              <a:off x="5114136"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40" name="pl39"/>
            <p:cNvSpPr/>
            <p:nvPr/>
          </p:nvSpPr>
          <p:spPr>
            <a:xfrm>
              <a:off x="5114136" y="433690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41" name="pl40"/>
            <p:cNvSpPr/>
            <p:nvPr/>
          </p:nvSpPr>
          <p:spPr>
            <a:xfrm>
              <a:off x="5114136" y="338845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42" name="pl41"/>
            <p:cNvSpPr/>
            <p:nvPr/>
          </p:nvSpPr>
          <p:spPr>
            <a:xfrm>
              <a:off x="5114136" y="243999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43" name="rc42"/>
            <p:cNvSpPr/>
            <p:nvPr/>
          </p:nvSpPr>
          <p:spPr>
            <a:xfrm>
              <a:off x="5153656" y="5275873"/>
              <a:ext cx="237118" cy="948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4" name="rc43"/>
            <p:cNvSpPr/>
            <p:nvPr/>
          </p:nvSpPr>
          <p:spPr>
            <a:xfrm>
              <a:off x="5153656" y="527587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 name="rc44"/>
            <p:cNvSpPr/>
            <p:nvPr/>
          </p:nvSpPr>
          <p:spPr>
            <a:xfrm>
              <a:off x="5153656" y="527587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6" name="rc45"/>
            <p:cNvSpPr/>
            <p:nvPr/>
          </p:nvSpPr>
          <p:spPr>
            <a:xfrm>
              <a:off x="5153656" y="5010306"/>
              <a:ext cx="237118" cy="2655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7" name="rc46"/>
            <p:cNvSpPr/>
            <p:nvPr/>
          </p:nvSpPr>
          <p:spPr>
            <a:xfrm>
              <a:off x="5417121" y="5275873"/>
              <a:ext cx="237118" cy="948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8" name="rc47"/>
            <p:cNvSpPr/>
            <p:nvPr/>
          </p:nvSpPr>
          <p:spPr>
            <a:xfrm>
              <a:off x="5417121" y="5199997"/>
              <a:ext cx="237118" cy="7587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9" name="rc48"/>
            <p:cNvSpPr/>
            <p:nvPr/>
          </p:nvSpPr>
          <p:spPr>
            <a:xfrm>
              <a:off x="5417121" y="519999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0" name="rc49"/>
            <p:cNvSpPr/>
            <p:nvPr/>
          </p:nvSpPr>
          <p:spPr>
            <a:xfrm>
              <a:off x="5417121" y="3786801"/>
              <a:ext cx="237118" cy="14131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1" name="rc50"/>
            <p:cNvSpPr/>
            <p:nvPr/>
          </p:nvSpPr>
          <p:spPr>
            <a:xfrm>
              <a:off x="5680585" y="5275873"/>
              <a:ext cx="237118" cy="948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2" name="rc51"/>
            <p:cNvSpPr/>
            <p:nvPr/>
          </p:nvSpPr>
          <p:spPr>
            <a:xfrm>
              <a:off x="5680585" y="5218966"/>
              <a:ext cx="237118" cy="5690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3" name="rc52"/>
            <p:cNvSpPr/>
            <p:nvPr/>
          </p:nvSpPr>
          <p:spPr>
            <a:xfrm>
              <a:off x="5680585" y="521896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4" name="rc53"/>
            <p:cNvSpPr/>
            <p:nvPr/>
          </p:nvSpPr>
          <p:spPr>
            <a:xfrm>
              <a:off x="5680585" y="4621440"/>
              <a:ext cx="237118" cy="59752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5" name="rc54"/>
            <p:cNvSpPr/>
            <p:nvPr/>
          </p:nvSpPr>
          <p:spPr>
            <a:xfrm>
              <a:off x="594405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6" name="rc55"/>
            <p:cNvSpPr/>
            <p:nvPr/>
          </p:nvSpPr>
          <p:spPr>
            <a:xfrm>
              <a:off x="594405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7" name="rc56"/>
            <p:cNvSpPr/>
            <p:nvPr/>
          </p:nvSpPr>
          <p:spPr>
            <a:xfrm>
              <a:off x="594405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8" name="rc57"/>
            <p:cNvSpPr/>
            <p:nvPr/>
          </p:nvSpPr>
          <p:spPr>
            <a:xfrm>
              <a:off x="5944050" y="5275873"/>
              <a:ext cx="237118" cy="94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9" name="rc58"/>
            <p:cNvSpPr/>
            <p:nvPr/>
          </p:nvSpPr>
          <p:spPr>
            <a:xfrm>
              <a:off x="805176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0" name="rc59"/>
            <p:cNvSpPr/>
            <p:nvPr/>
          </p:nvSpPr>
          <p:spPr>
            <a:xfrm>
              <a:off x="805176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1" name="rc60"/>
            <p:cNvSpPr/>
            <p:nvPr/>
          </p:nvSpPr>
          <p:spPr>
            <a:xfrm>
              <a:off x="805176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2" name="rc61"/>
            <p:cNvSpPr/>
            <p:nvPr/>
          </p:nvSpPr>
          <p:spPr>
            <a:xfrm>
              <a:off x="8051766" y="5199997"/>
              <a:ext cx="237118" cy="8536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3" name="pg62"/>
            <p:cNvSpPr/>
            <p:nvPr/>
          </p:nvSpPr>
          <p:spPr>
            <a:xfrm>
              <a:off x="5892687" y="2153563"/>
              <a:ext cx="1657166" cy="373922"/>
            </a:xfrm>
            <a:custGeom>
              <a:avLst/>
              <a:pathLst>
                <a:path w="1657166" h="373922">
                  <a:moveTo>
                    <a:pt x="31220" y="373922"/>
                  </a:moveTo>
                  <a:lnTo>
                    <a:pt x="1625946" y="373922"/>
                  </a:lnTo>
                  <a:lnTo>
                    <a:pt x="1624689" y="373897"/>
                  </a:lnTo>
                  <a:lnTo>
                    <a:pt x="1629709" y="373695"/>
                  </a:lnTo>
                  <a:lnTo>
                    <a:pt x="1634632" y="372690"/>
                  </a:lnTo>
                  <a:lnTo>
                    <a:pt x="1639330" y="370908"/>
                  </a:lnTo>
                  <a:lnTo>
                    <a:pt x="1643681" y="368396"/>
                  </a:lnTo>
                  <a:lnTo>
                    <a:pt x="1647573" y="365218"/>
                  </a:lnTo>
                  <a:lnTo>
                    <a:pt x="1650905" y="361457"/>
                  </a:lnTo>
                  <a:lnTo>
                    <a:pt x="1653590" y="357211"/>
                  </a:lnTo>
                  <a:lnTo>
                    <a:pt x="1655560" y="352588"/>
                  </a:lnTo>
                  <a:lnTo>
                    <a:pt x="1656762" y="347710"/>
                  </a:lnTo>
                  <a:lnTo>
                    <a:pt x="1657166" y="342702"/>
                  </a:lnTo>
                  <a:lnTo>
                    <a:pt x="1657166" y="31220"/>
                  </a:lnTo>
                  <a:lnTo>
                    <a:pt x="1656762" y="26212"/>
                  </a:lnTo>
                  <a:lnTo>
                    <a:pt x="1655560" y="21334"/>
                  </a:lnTo>
                  <a:lnTo>
                    <a:pt x="1653590" y="16711"/>
                  </a:lnTo>
                  <a:lnTo>
                    <a:pt x="1650905" y="12465"/>
                  </a:lnTo>
                  <a:lnTo>
                    <a:pt x="1647573" y="8704"/>
                  </a:lnTo>
                  <a:lnTo>
                    <a:pt x="1643681" y="5526"/>
                  </a:lnTo>
                  <a:lnTo>
                    <a:pt x="1639330" y="3014"/>
                  </a:lnTo>
                  <a:lnTo>
                    <a:pt x="1634632" y="1232"/>
                  </a:lnTo>
                  <a:lnTo>
                    <a:pt x="1629709" y="227"/>
                  </a:lnTo>
                  <a:lnTo>
                    <a:pt x="162594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4" name="tx63"/>
            <p:cNvSpPr/>
            <p:nvPr/>
          </p:nvSpPr>
          <p:spPr>
            <a:xfrm>
              <a:off x="6017569" y="2239827"/>
              <a:ext cx="1407401"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17 case(s)</a:t>
              </a:r>
            </a:p>
          </p:txBody>
        </p:sp>
        <p:sp>
          <p:nvSpPr>
            <p:cNvPr id="65" name="pg64"/>
            <p:cNvSpPr/>
            <p:nvPr/>
          </p:nvSpPr>
          <p:spPr>
            <a:xfrm>
              <a:off x="6107218" y="2394471"/>
              <a:ext cx="1228104" cy="311602"/>
            </a:xfrm>
            <a:custGeom>
              <a:avLst/>
              <a:pathLst>
                <a:path w="1228104" h="311602">
                  <a:moveTo>
                    <a:pt x="26017" y="311602"/>
                  </a:moveTo>
                  <a:lnTo>
                    <a:pt x="1202087" y="311602"/>
                  </a:lnTo>
                  <a:lnTo>
                    <a:pt x="1201039" y="311581"/>
                  </a:lnTo>
                  <a:lnTo>
                    <a:pt x="1205223" y="311412"/>
                  </a:lnTo>
                  <a:lnTo>
                    <a:pt x="1209325" y="310575"/>
                  </a:lnTo>
                  <a:lnTo>
                    <a:pt x="1213240" y="309090"/>
                  </a:lnTo>
                  <a:lnTo>
                    <a:pt x="1216866" y="306996"/>
                  </a:lnTo>
                  <a:lnTo>
                    <a:pt x="1220109" y="304348"/>
                  </a:lnTo>
                  <a:lnTo>
                    <a:pt x="1222886" y="301214"/>
                  </a:lnTo>
                  <a:lnTo>
                    <a:pt x="1225124" y="297675"/>
                  </a:lnTo>
                  <a:lnTo>
                    <a:pt x="1226765" y="293823"/>
                  </a:lnTo>
                  <a:lnTo>
                    <a:pt x="1227767" y="289758"/>
                  </a:lnTo>
                  <a:lnTo>
                    <a:pt x="1228104" y="285585"/>
                  </a:lnTo>
                  <a:lnTo>
                    <a:pt x="1228104" y="26017"/>
                  </a:lnTo>
                  <a:lnTo>
                    <a:pt x="1227767" y="21843"/>
                  </a:lnTo>
                  <a:lnTo>
                    <a:pt x="1226765" y="17778"/>
                  </a:lnTo>
                  <a:lnTo>
                    <a:pt x="1225124" y="13926"/>
                  </a:lnTo>
                  <a:lnTo>
                    <a:pt x="1222886" y="10387"/>
                  </a:lnTo>
                  <a:lnTo>
                    <a:pt x="1220109" y="7253"/>
                  </a:lnTo>
                  <a:lnTo>
                    <a:pt x="1216866" y="4605"/>
                  </a:lnTo>
                  <a:lnTo>
                    <a:pt x="1213240" y="2511"/>
                  </a:lnTo>
                  <a:lnTo>
                    <a:pt x="1209325" y="1027"/>
                  </a:lnTo>
                  <a:lnTo>
                    <a:pt x="1205223" y="189"/>
                  </a:lnTo>
                  <a:lnTo>
                    <a:pt x="120208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6" name="tx65"/>
            <p:cNvSpPr/>
            <p:nvPr/>
          </p:nvSpPr>
          <p:spPr>
            <a:xfrm>
              <a:off x="6211287" y="2466357"/>
              <a:ext cx="1019966"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5 case(s)</a:t>
              </a:r>
            </a:p>
          </p:txBody>
        </p:sp>
        <p:sp>
          <p:nvSpPr>
            <p:cNvPr id="67" name="rc66"/>
            <p:cNvSpPr/>
            <p:nvPr/>
          </p:nvSpPr>
          <p:spPr>
            <a:xfrm>
              <a:off x="5114136" y="2153563"/>
              <a:ext cx="3214267" cy="3131794"/>
            </a:xfrm>
            <a:prstGeom prst="rect">
              <a:avLst/>
            </a:prstGeom>
            <a:ln w="13550" cap="rnd">
              <a:solidFill>
                <a:srgbClr val="333333">
                  <a:alpha val="100000"/>
                </a:srgbClr>
              </a:solidFill>
              <a:prstDash val="solid"/>
              <a:round/>
            </a:ln>
          </p:spPr>
          <p:txBody>
            <a:bodyPr/>
            <a:lstStyle/>
            <a:p/>
          </p:txBody>
        </p:sp>
        <p:sp>
          <p:nvSpPr>
            <p:cNvPr id="68" name="rc67"/>
            <p:cNvSpPr/>
            <p:nvPr/>
          </p:nvSpPr>
          <p:spPr>
            <a:xfrm>
              <a:off x="8328404" y="2153563"/>
              <a:ext cx="3214267" cy="3131794"/>
            </a:xfrm>
            <a:prstGeom prst="rect">
              <a:avLst/>
            </a:prstGeom>
            <a:solidFill>
              <a:srgbClr val="FFFFFF">
                <a:alpha val="100000"/>
              </a:srgbClr>
            </a:solidFill>
          </p:spPr>
          <p:txBody>
            <a:bodyPr/>
            <a:lstStyle/>
            <a:p/>
          </p:txBody>
        </p:sp>
        <p:sp>
          <p:nvSpPr>
            <p:cNvPr id="69" name="pl68"/>
            <p:cNvSpPr/>
            <p:nvPr/>
          </p:nvSpPr>
          <p:spPr>
            <a:xfrm>
              <a:off x="8328404" y="481113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0" name="pl69"/>
            <p:cNvSpPr/>
            <p:nvPr/>
          </p:nvSpPr>
          <p:spPr>
            <a:xfrm>
              <a:off x="8328404" y="386267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1" name="pl70"/>
            <p:cNvSpPr/>
            <p:nvPr/>
          </p:nvSpPr>
          <p:spPr>
            <a:xfrm>
              <a:off x="8328404" y="291422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2" name="pl71"/>
            <p:cNvSpPr/>
            <p:nvPr/>
          </p:nvSpPr>
          <p:spPr>
            <a:xfrm>
              <a:off x="8328404"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3" name="pl72"/>
            <p:cNvSpPr/>
            <p:nvPr/>
          </p:nvSpPr>
          <p:spPr>
            <a:xfrm>
              <a:off x="8328404" y="433690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4" name="pl73"/>
            <p:cNvSpPr/>
            <p:nvPr/>
          </p:nvSpPr>
          <p:spPr>
            <a:xfrm>
              <a:off x="8328404" y="338845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5" name="pl74"/>
            <p:cNvSpPr/>
            <p:nvPr/>
          </p:nvSpPr>
          <p:spPr>
            <a:xfrm>
              <a:off x="8328404" y="243999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6" name="rc75"/>
            <p:cNvSpPr/>
            <p:nvPr/>
          </p:nvSpPr>
          <p:spPr>
            <a:xfrm>
              <a:off x="836792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7" name="rc76"/>
            <p:cNvSpPr/>
            <p:nvPr/>
          </p:nvSpPr>
          <p:spPr>
            <a:xfrm>
              <a:off x="836792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8" name="rc77"/>
            <p:cNvSpPr/>
            <p:nvPr/>
          </p:nvSpPr>
          <p:spPr>
            <a:xfrm>
              <a:off x="836792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9" name="rc78"/>
            <p:cNvSpPr/>
            <p:nvPr/>
          </p:nvSpPr>
          <p:spPr>
            <a:xfrm>
              <a:off x="8367924" y="5218966"/>
              <a:ext cx="237118" cy="6639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0" name="rc79"/>
            <p:cNvSpPr/>
            <p:nvPr/>
          </p:nvSpPr>
          <p:spPr>
            <a:xfrm>
              <a:off x="863138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1" name="rc80"/>
            <p:cNvSpPr/>
            <p:nvPr/>
          </p:nvSpPr>
          <p:spPr>
            <a:xfrm>
              <a:off x="863138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2" name="rc81"/>
            <p:cNvSpPr/>
            <p:nvPr/>
          </p:nvSpPr>
          <p:spPr>
            <a:xfrm>
              <a:off x="8631388" y="5218966"/>
              <a:ext cx="237118" cy="6639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3" name="rc82"/>
            <p:cNvSpPr/>
            <p:nvPr/>
          </p:nvSpPr>
          <p:spPr>
            <a:xfrm>
              <a:off x="8631388" y="5218966"/>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4" name="rc83"/>
            <p:cNvSpPr/>
            <p:nvPr/>
          </p:nvSpPr>
          <p:spPr>
            <a:xfrm>
              <a:off x="889485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5" name="rc84"/>
            <p:cNvSpPr/>
            <p:nvPr/>
          </p:nvSpPr>
          <p:spPr>
            <a:xfrm>
              <a:off x="889485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6" name="rc85"/>
            <p:cNvSpPr/>
            <p:nvPr/>
          </p:nvSpPr>
          <p:spPr>
            <a:xfrm>
              <a:off x="8894853" y="5237935"/>
              <a:ext cx="237118" cy="4742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7" name="rc86"/>
            <p:cNvSpPr/>
            <p:nvPr/>
          </p:nvSpPr>
          <p:spPr>
            <a:xfrm>
              <a:off x="8894853" y="5237935"/>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8" name="rc87"/>
            <p:cNvSpPr/>
            <p:nvPr/>
          </p:nvSpPr>
          <p:spPr>
            <a:xfrm>
              <a:off x="915831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9" name="rc88"/>
            <p:cNvSpPr/>
            <p:nvPr/>
          </p:nvSpPr>
          <p:spPr>
            <a:xfrm>
              <a:off x="915831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0" name="rc89"/>
            <p:cNvSpPr/>
            <p:nvPr/>
          </p:nvSpPr>
          <p:spPr>
            <a:xfrm>
              <a:off x="9158317" y="5275873"/>
              <a:ext cx="237118" cy="948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1" name="rc90"/>
            <p:cNvSpPr/>
            <p:nvPr/>
          </p:nvSpPr>
          <p:spPr>
            <a:xfrm>
              <a:off x="9158317" y="5275873"/>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2" name="rc91"/>
            <p:cNvSpPr/>
            <p:nvPr/>
          </p:nvSpPr>
          <p:spPr>
            <a:xfrm>
              <a:off x="9421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3" name="rc92"/>
            <p:cNvSpPr/>
            <p:nvPr/>
          </p:nvSpPr>
          <p:spPr>
            <a:xfrm>
              <a:off x="942178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4" name="rc93"/>
            <p:cNvSpPr/>
            <p:nvPr/>
          </p:nvSpPr>
          <p:spPr>
            <a:xfrm>
              <a:off x="9421782" y="5228451"/>
              <a:ext cx="237118" cy="5690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5" name="rc94"/>
            <p:cNvSpPr/>
            <p:nvPr/>
          </p:nvSpPr>
          <p:spPr>
            <a:xfrm>
              <a:off x="9421782" y="5228451"/>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6" name="rc95"/>
            <p:cNvSpPr/>
            <p:nvPr/>
          </p:nvSpPr>
          <p:spPr>
            <a:xfrm>
              <a:off x="968524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7" name="rc96"/>
            <p:cNvSpPr/>
            <p:nvPr/>
          </p:nvSpPr>
          <p:spPr>
            <a:xfrm>
              <a:off x="968524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8" name="rc97"/>
            <p:cNvSpPr/>
            <p:nvPr/>
          </p:nvSpPr>
          <p:spPr>
            <a:xfrm>
              <a:off x="9685247" y="5266389"/>
              <a:ext cx="237118" cy="1896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9" name="rc98"/>
            <p:cNvSpPr/>
            <p:nvPr/>
          </p:nvSpPr>
          <p:spPr>
            <a:xfrm>
              <a:off x="9685247" y="5266389"/>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0" name="rc99"/>
            <p:cNvSpPr/>
            <p:nvPr/>
          </p:nvSpPr>
          <p:spPr>
            <a:xfrm>
              <a:off x="994871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1" name="rc100"/>
            <p:cNvSpPr/>
            <p:nvPr/>
          </p:nvSpPr>
          <p:spPr>
            <a:xfrm>
              <a:off x="994871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2" name="rc101"/>
            <p:cNvSpPr/>
            <p:nvPr/>
          </p:nvSpPr>
          <p:spPr>
            <a:xfrm>
              <a:off x="9948711" y="5162059"/>
              <a:ext cx="237118" cy="12329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3" name="rc102"/>
            <p:cNvSpPr/>
            <p:nvPr/>
          </p:nvSpPr>
          <p:spPr>
            <a:xfrm>
              <a:off x="9948711" y="5162059"/>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4" name="rc103"/>
            <p:cNvSpPr/>
            <p:nvPr/>
          </p:nvSpPr>
          <p:spPr>
            <a:xfrm>
              <a:off x="1021217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5" name="rc104"/>
            <p:cNvSpPr/>
            <p:nvPr/>
          </p:nvSpPr>
          <p:spPr>
            <a:xfrm>
              <a:off x="1021217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6" name="rc105"/>
            <p:cNvSpPr/>
            <p:nvPr/>
          </p:nvSpPr>
          <p:spPr>
            <a:xfrm>
              <a:off x="10212176" y="5218966"/>
              <a:ext cx="237118" cy="6639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7" name="rc106"/>
            <p:cNvSpPr/>
            <p:nvPr/>
          </p:nvSpPr>
          <p:spPr>
            <a:xfrm>
              <a:off x="10212176" y="5218966"/>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8" name="rc107"/>
            <p:cNvSpPr/>
            <p:nvPr/>
          </p:nvSpPr>
          <p:spPr>
            <a:xfrm>
              <a:off x="1047564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9" name="rc108"/>
            <p:cNvSpPr/>
            <p:nvPr/>
          </p:nvSpPr>
          <p:spPr>
            <a:xfrm>
              <a:off x="1047564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0" name="rc109"/>
            <p:cNvSpPr/>
            <p:nvPr/>
          </p:nvSpPr>
          <p:spPr>
            <a:xfrm>
              <a:off x="10475640" y="5237935"/>
              <a:ext cx="237118" cy="4742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1" name="rc110"/>
            <p:cNvSpPr/>
            <p:nvPr/>
          </p:nvSpPr>
          <p:spPr>
            <a:xfrm>
              <a:off x="10475640" y="5237935"/>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2" name="rc111"/>
            <p:cNvSpPr/>
            <p:nvPr/>
          </p:nvSpPr>
          <p:spPr>
            <a:xfrm>
              <a:off x="1073910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3" name="rc112"/>
            <p:cNvSpPr/>
            <p:nvPr/>
          </p:nvSpPr>
          <p:spPr>
            <a:xfrm>
              <a:off x="1073910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4" name="rc113"/>
            <p:cNvSpPr/>
            <p:nvPr/>
          </p:nvSpPr>
          <p:spPr>
            <a:xfrm>
              <a:off x="10739105" y="5266389"/>
              <a:ext cx="237118" cy="1896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5" name="rc114"/>
            <p:cNvSpPr/>
            <p:nvPr/>
          </p:nvSpPr>
          <p:spPr>
            <a:xfrm>
              <a:off x="10739105" y="5218966"/>
              <a:ext cx="237118" cy="4742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6" name="rc115"/>
            <p:cNvSpPr/>
            <p:nvPr/>
          </p:nvSpPr>
          <p:spPr>
            <a:xfrm>
              <a:off x="1100256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7" name="rc116"/>
            <p:cNvSpPr/>
            <p:nvPr/>
          </p:nvSpPr>
          <p:spPr>
            <a:xfrm>
              <a:off x="1100256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8" name="rc117"/>
            <p:cNvSpPr/>
            <p:nvPr/>
          </p:nvSpPr>
          <p:spPr>
            <a:xfrm>
              <a:off x="1100256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9" name="rc118"/>
            <p:cNvSpPr/>
            <p:nvPr/>
          </p:nvSpPr>
          <p:spPr>
            <a:xfrm>
              <a:off x="11002569" y="5228451"/>
              <a:ext cx="237118" cy="5690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0" name="rc119"/>
            <p:cNvSpPr/>
            <p:nvPr/>
          </p:nvSpPr>
          <p:spPr>
            <a:xfrm>
              <a:off x="1126603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1" name="rc120"/>
            <p:cNvSpPr/>
            <p:nvPr/>
          </p:nvSpPr>
          <p:spPr>
            <a:xfrm>
              <a:off x="1126603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2" name="rc121"/>
            <p:cNvSpPr/>
            <p:nvPr/>
          </p:nvSpPr>
          <p:spPr>
            <a:xfrm>
              <a:off x="11266034" y="5209481"/>
              <a:ext cx="237118" cy="7587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3" name="rc122"/>
            <p:cNvSpPr/>
            <p:nvPr/>
          </p:nvSpPr>
          <p:spPr>
            <a:xfrm>
              <a:off x="11266034" y="5209481"/>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4" name="pg123"/>
            <p:cNvSpPr/>
            <p:nvPr/>
          </p:nvSpPr>
          <p:spPr>
            <a:xfrm>
              <a:off x="11323784"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25" name="pg124"/>
            <p:cNvSpPr/>
            <p:nvPr/>
          </p:nvSpPr>
          <p:spPr>
            <a:xfrm>
              <a:off x="9106954" y="2153563"/>
              <a:ext cx="1657166" cy="373922"/>
            </a:xfrm>
            <a:custGeom>
              <a:avLst/>
              <a:pathLst>
                <a:path w="1657166" h="373922">
                  <a:moveTo>
                    <a:pt x="31220" y="373922"/>
                  </a:moveTo>
                  <a:lnTo>
                    <a:pt x="1625946" y="373922"/>
                  </a:lnTo>
                  <a:lnTo>
                    <a:pt x="1624689" y="373897"/>
                  </a:lnTo>
                  <a:lnTo>
                    <a:pt x="1629709" y="373695"/>
                  </a:lnTo>
                  <a:lnTo>
                    <a:pt x="1634632" y="372690"/>
                  </a:lnTo>
                  <a:lnTo>
                    <a:pt x="1639330" y="370908"/>
                  </a:lnTo>
                  <a:lnTo>
                    <a:pt x="1643681" y="368396"/>
                  </a:lnTo>
                  <a:lnTo>
                    <a:pt x="1647573" y="365218"/>
                  </a:lnTo>
                  <a:lnTo>
                    <a:pt x="1650905" y="361457"/>
                  </a:lnTo>
                  <a:lnTo>
                    <a:pt x="1653590" y="357211"/>
                  </a:lnTo>
                  <a:lnTo>
                    <a:pt x="1655560" y="352588"/>
                  </a:lnTo>
                  <a:lnTo>
                    <a:pt x="1656762" y="347710"/>
                  </a:lnTo>
                  <a:lnTo>
                    <a:pt x="1657166" y="342702"/>
                  </a:lnTo>
                  <a:lnTo>
                    <a:pt x="1657166" y="31220"/>
                  </a:lnTo>
                  <a:lnTo>
                    <a:pt x="1656762" y="26212"/>
                  </a:lnTo>
                  <a:lnTo>
                    <a:pt x="1655560" y="21334"/>
                  </a:lnTo>
                  <a:lnTo>
                    <a:pt x="1653590" y="16711"/>
                  </a:lnTo>
                  <a:lnTo>
                    <a:pt x="1650905" y="12465"/>
                  </a:lnTo>
                  <a:lnTo>
                    <a:pt x="1647573" y="8704"/>
                  </a:lnTo>
                  <a:lnTo>
                    <a:pt x="1643681" y="5526"/>
                  </a:lnTo>
                  <a:lnTo>
                    <a:pt x="1639330" y="3014"/>
                  </a:lnTo>
                  <a:lnTo>
                    <a:pt x="1634632" y="1232"/>
                  </a:lnTo>
                  <a:lnTo>
                    <a:pt x="1629709" y="227"/>
                  </a:lnTo>
                  <a:lnTo>
                    <a:pt x="162594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6" name="tx125"/>
            <p:cNvSpPr/>
            <p:nvPr/>
          </p:nvSpPr>
          <p:spPr>
            <a:xfrm>
              <a:off x="9231837" y="2239827"/>
              <a:ext cx="1407401"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56 case(s)</a:t>
              </a:r>
            </a:p>
          </p:txBody>
        </p:sp>
        <p:sp>
          <p:nvSpPr>
            <p:cNvPr id="127" name="pg126"/>
            <p:cNvSpPr/>
            <p:nvPr/>
          </p:nvSpPr>
          <p:spPr>
            <a:xfrm>
              <a:off x="9321486" y="2394471"/>
              <a:ext cx="1228104" cy="311602"/>
            </a:xfrm>
            <a:custGeom>
              <a:avLst/>
              <a:pathLst>
                <a:path w="1228104" h="311602">
                  <a:moveTo>
                    <a:pt x="26017" y="311602"/>
                  </a:moveTo>
                  <a:lnTo>
                    <a:pt x="1202087" y="311602"/>
                  </a:lnTo>
                  <a:lnTo>
                    <a:pt x="1201039" y="311581"/>
                  </a:lnTo>
                  <a:lnTo>
                    <a:pt x="1205223" y="311412"/>
                  </a:lnTo>
                  <a:lnTo>
                    <a:pt x="1209325" y="310575"/>
                  </a:lnTo>
                  <a:lnTo>
                    <a:pt x="1213240" y="309090"/>
                  </a:lnTo>
                  <a:lnTo>
                    <a:pt x="1216866" y="306996"/>
                  </a:lnTo>
                  <a:lnTo>
                    <a:pt x="1220109" y="304348"/>
                  </a:lnTo>
                  <a:lnTo>
                    <a:pt x="1222886" y="301214"/>
                  </a:lnTo>
                  <a:lnTo>
                    <a:pt x="1225124" y="297675"/>
                  </a:lnTo>
                  <a:lnTo>
                    <a:pt x="1226765" y="293823"/>
                  </a:lnTo>
                  <a:lnTo>
                    <a:pt x="1227767" y="289758"/>
                  </a:lnTo>
                  <a:lnTo>
                    <a:pt x="1228104" y="285585"/>
                  </a:lnTo>
                  <a:lnTo>
                    <a:pt x="1228104" y="26017"/>
                  </a:lnTo>
                  <a:lnTo>
                    <a:pt x="1227767" y="21843"/>
                  </a:lnTo>
                  <a:lnTo>
                    <a:pt x="1226765" y="17778"/>
                  </a:lnTo>
                  <a:lnTo>
                    <a:pt x="1225124" y="13926"/>
                  </a:lnTo>
                  <a:lnTo>
                    <a:pt x="1222886" y="10387"/>
                  </a:lnTo>
                  <a:lnTo>
                    <a:pt x="1220109" y="7253"/>
                  </a:lnTo>
                  <a:lnTo>
                    <a:pt x="1216866" y="4605"/>
                  </a:lnTo>
                  <a:lnTo>
                    <a:pt x="1213240" y="2511"/>
                  </a:lnTo>
                  <a:lnTo>
                    <a:pt x="1209325" y="1027"/>
                  </a:lnTo>
                  <a:lnTo>
                    <a:pt x="1205223" y="189"/>
                  </a:lnTo>
                  <a:lnTo>
                    <a:pt x="120208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8" name="tx127"/>
            <p:cNvSpPr/>
            <p:nvPr/>
          </p:nvSpPr>
          <p:spPr>
            <a:xfrm>
              <a:off x="9425554" y="2466357"/>
              <a:ext cx="1019966"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129" name="rc128"/>
            <p:cNvSpPr/>
            <p:nvPr/>
          </p:nvSpPr>
          <p:spPr>
            <a:xfrm>
              <a:off x="8328404" y="2153563"/>
              <a:ext cx="3214267" cy="3131794"/>
            </a:xfrm>
            <a:prstGeom prst="rect">
              <a:avLst/>
            </a:prstGeom>
            <a:ln w="13550" cap="rnd">
              <a:solidFill>
                <a:srgbClr val="333333">
                  <a:alpha val="100000"/>
                </a:srgbClr>
              </a:solidFill>
              <a:prstDash val="solid"/>
              <a:round/>
            </a:ln>
          </p:spPr>
          <p:txBody>
            <a:bodyPr/>
            <a:lstStyle/>
            <a:p/>
          </p:txBody>
        </p:sp>
        <p:sp>
          <p:nvSpPr>
            <p:cNvPr id="130" name="rc129"/>
            <p:cNvSpPr/>
            <p:nvPr/>
          </p:nvSpPr>
          <p:spPr>
            <a:xfrm>
              <a:off x="11542672" y="2153563"/>
              <a:ext cx="3214267" cy="3131794"/>
            </a:xfrm>
            <a:prstGeom prst="rect">
              <a:avLst/>
            </a:prstGeom>
            <a:solidFill>
              <a:srgbClr val="FFFFFF">
                <a:alpha val="100000"/>
              </a:srgbClr>
            </a:solidFill>
          </p:spPr>
          <p:txBody>
            <a:bodyPr/>
            <a:lstStyle/>
            <a:p/>
          </p:txBody>
        </p:sp>
        <p:sp>
          <p:nvSpPr>
            <p:cNvPr id="131" name="pl130"/>
            <p:cNvSpPr/>
            <p:nvPr/>
          </p:nvSpPr>
          <p:spPr>
            <a:xfrm>
              <a:off x="11542672" y="481113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2" name="pl131"/>
            <p:cNvSpPr/>
            <p:nvPr/>
          </p:nvSpPr>
          <p:spPr>
            <a:xfrm>
              <a:off x="11542672" y="386267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3" name="pl132"/>
            <p:cNvSpPr/>
            <p:nvPr/>
          </p:nvSpPr>
          <p:spPr>
            <a:xfrm>
              <a:off x="11542672" y="291422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4" name="pl133"/>
            <p:cNvSpPr/>
            <p:nvPr/>
          </p:nvSpPr>
          <p:spPr>
            <a:xfrm>
              <a:off x="11542672"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5" name="pl134"/>
            <p:cNvSpPr/>
            <p:nvPr/>
          </p:nvSpPr>
          <p:spPr>
            <a:xfrm>
              <a:off x="11542672" y="433690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6" name="pl135"/>
            <p:cNvSpPr/>
            <p:nvPr/>
          </p:nvSpPr>
          <p:spPr>
            <a:xfrm>
              <a:off x="11542672" y="338845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7" name="pl136"/>
            <p:cNvSpPr/>
            <p:nvPr/>
          </p:nvSpPr>
          <p:spPr>
            <a:xfrm>
              <a:off x="11542672" y="243999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8" name="rc137"/>
            <p:cNvSpPr/>
            <p:nvPr/>
          </p:nvSpPr>
          <p:spPr>
            <a:xfrm>
              <a:off x="1158219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9" name="rc138"/>
            <p:cNvSpPr/>
            <p:nvPr/>
          </p:nvSpPr>
          <p:spPr>
            <a:xfrm>
              <a:off x="1158219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0" name="rc139"/>
            <p:cNvSpPr/>
            <p:nvPr/>
          </p:nvSpPr>
          <p:spPr>
            <a:xfrm>
              <a:off x="1158219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1" name="rc140"/>
            <p:cNvSpPr/>
            <p:nvPr/>
          </p:nvSpPr>
          <p:spPr>
            <a:xfrm>
              <a:off x="11582191" y="5256904"/>
              <a:ext cx="237118" cy="284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2" name="rc141"/>
            <p:cNvSpPr/>
            <p:nvPr/>
          </p:nvSpPr>
          <p:spPr>
            <a:xfrm>
              <a:off x="1184565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3" name="rc142"/>
            <p:cNvSpPr/>
            <p:nvPr/>
          </p:nvSpPr>
          <p:spPr>
            <a:xfrm>
              <a:off x="1184565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4" name="rc143"/>
            <p:cNvSpPr/>
            <p:nvPr/>
          </p:nvSpPr>
          <p:spPr>
            <a:xfrm>
              <a:off x="1184565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5" name="rc144"/>
            <p:cNvSpPr/>
            <p:nvPr/>
          </p:nvSpPr>
          <p:spPr>
            <a:xfrm>
              <a:off x="11845656" y="5228451"/>
              <a:ext cx="237118" cy="5690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6" name="rc145"/>
            <p:cNvSpPr/>
            <p:nvPr/>
          </p:nvSpPr>
          <p:spPr>
            <a:xfrm>
              <a:off x="1210912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7" name="rc146"/>
            <p:cNvSpPr/>
            <p:nvPr/>
          </p:nvSpPr>
          <p:spPr>
            <a:xfrm>
              <a:off x="1210912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8" name="rc147"/>
            <p:cNvSpPr/>
            <p:nvPr/>
          </p:nvSpPr>
          <p:spPr>
            <a:xfrm>
              <a:off x="1210912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9" name="rc148"/>
            <p:cNvSpPr/>
            <p:nvPr/>
          </p:nvSpPr>
          <p:spPr>
            <a:xfrm>
              <a:off x="12109121" y="5124121"/>
              <a:ext cx="237118" cy="16123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0" name="rc149"/>
            <p:cNvSpPr/>
            <p:nvPr/>
          </p:nvSpPr>
          <p:spPr>
            <a:xfrm>
              <a:off x="1237258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1" name="rc150"/>
            <p:cNvSpPr/>
            <p:nvPr/>
          </p:nvSpPr>
          <p:spPr>
            <a:xfrm>
              <a:off x="1237258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2" name="rc151"/>
            <p:cNvSpPr/>
            <p:nvPr/>
          </p:nvSpPr>
          <p:spPr>
            <a:xfrm>
              <a:off x="1237258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3" name="rc152"/>
            <p:cNvSpPr/>
            <p:nvPr/>
          </p:nvSpPr>
          <p:spPr>
            <a:xfrm>
              <a:off x="12372585" y="5209481"/>
              <a:ext cx="237118" cy="7587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4" name="rc153"/>
            <p:cNvSpPr/>
            <p:nvPr/>
          </p:nvSpPr>
          <p:spPr>
            <a:xfrm>
              <a:off x="1368990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5" name="rc154"/>
            <p:cNvSpPr/>
            <p:nvPr/>
          </p:nvSpPr>
          <p:spPr>
            <a:xfrm>
              <a:off x="1368990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6" name="rc155"/>
            <p:cNvSpPr/>
            <p:nvPr/>
          </p:nvSpPr>
          <p:spPr>
            <a:xfrm>
              <a:off x="1368990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7" name="rc156"/>
            <p:cNvSpPr/>
            <p:nvPr/>
          </p:nvSpPr>
          <p:spPr>
            <a:xfrm>
              <a:off x="13689908" y="5275873"/>
              <a:ext cx="237118" cy="94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8" name="rc157"/>
            <p:cNvSpPr/>
            <p:nvPr/>
          </p:nvSpPr>
          <p:spPr>
            <a:xfrm>
              <a:off x="1421683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9" name="rc158"/>
            <p:cNvSpPr/>
            <p:nvPr/>
          </p:nvSpPr>
          <p:spPr>
            <a:xfrm>
              <a:off x="1421683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0" name="rc159"/>
            <p:cNvSpPr/>
            <p:nvPr/>
          </p:nvSpPr>
          <p:spPr>
            <a:xfrm>
              <a:off x="1421683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1" name="rc160"/>
            <p:cNvSpPr/>
            <p:nvPr/>
          </p:nvSpPr>
          <p:spPr>
            <a:xfrm>
              <a:off x="14216837" y="5266389"/>
              <a:ext cx="237118" cy="189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2" name="rc161"/>
            <p:cNvSpPr/>
            <p:nvPr/>
          </p:nvSpPr>
          <p:spPr>
            <a:xfrm>
              <a:off x="1448030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3" name="rc162"/>
            <p:cNvSpPr/>
            <p:nvPr/>
          </p:nvSpPr>
          <p:spPr>
            <a:xfrm>
              <a:off x="1448030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4" name="rc163"/>
            <p:cNvSpPr/>
            <p:nvPr/>
          </p:nvSpPr>
          <p:spPr>
            <a:xfrm>
              <a:off x="1448030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5" name="rc164"/>
            <p:cNvSpPr/>
            <p:nvPr/>
          </p:nvSpPr>
          <p:spPr>
            <a:xfrm>
              <a:off x="14480302" y="5266389"/>
              <a:ext cx="237118" cy="189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6" name="pg165"/>
            <p:cNvSpPr/>
            <p:nvPr/>
          </p:nvSpPr>
          <p:spPr>
            <a:xfrm>
              <a:off x="12345359" y="2153563"/>
              <a:ext cx="1608892" cy="373922"/>
            </a:xfrm>
            <a:custGeom>
              <a:avLst/>
              <a:pathLst>
                <a:path w="1608892" h="373922">
                  <a:moveTo>
                    <a:pt x="31220" y="373922"/>
                  </a:moveTo>
                  <a:lnTo>
                    <a:pt x="1577672" y="373922"/>
                  </a:lnTo>
                  <a:lnTo>
                    <a:pt x="1576415" y="373897"/>
                  </a:lnTo>
                  <a:lnTo>
                    <a:pt x="1581435" y="373695"/>
                  </a:lnTo>
                  <a:lnTo>
                    <a:pt x="1586358" y="372690"/>
                  </a:lnTo>
                  <a:lnTo>
                    <a:pt x="1591056" y="370908"/>
                  </a:lnTo>
                  <a:lnTo>
                    <a:pt x="1595407" y="368396"/>
                  </a:lnTo>
                  <a:lnTo>
                    <a:pt x="1599299" y="365218"/>
                  </a:lnTo>
                  <a:lnTo>
                    <a:pt x="1602631" y="361457"/>
                  </a:lnTo>
                  <a:lnTo>
                    <a:pt x="1605316" y="357211"/>
                  </a:lnTo>
                  <a:lnTo>
                    <a:pt x="1607286" y="352588"/>
                  </a:lnTo>
                  <a:lnTo>
                    <a:pt x="1608488" y="347710"/>
                  </a:lnTo>
                  <a:lnTo>
                    <a:pt x="1608892" y="342702"/>
                  </a:lnTo>
                  <a:lnTo>
                    <a:pt x="1608892" y="31220"/>
                  </a:lnTo>
                  <a:lnTo>
                    <a:pt x="1608488" y="26212"/>
                  </a:lnTo>
                  <a:lnTo>
                    <a:pt x="1607286" y="21334"/>
                  </a:lnTo>
                  <a:lnTo>
                    <a:pt x="1605316" y="16711"/>
                  </a:lnTo>
                  <a:lnTo>
                    <a:pt x="1602631" y="12465"/>
                  </a:lnTo>
                  <a:lnTo>
                    <a:pt x="1599299" y="8704"/>
                  </a:lnTo>
                  <a:lnTo>
                    <a:pt x="1595407" y="5526"/>
                  </a:lnTo>
                  <a:lnTo>
                    <a:pt x="1591056" y="3014"/>
                  </a:lnTo>
                  <a:lnTo>
                    <a:pt x="1586358" y="1232"/>
                  </a:lnTo>
                  <a:lnTo>
                    <a:pt x="1581435" y="227"/>
                  </a:lnTo>
                  <a:lnTo>
                    <a:pt x="157767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67" name="tx166"/>
            <p:cNvSpPr/>
            <p:nvPr/>
          </p:nvSpPr>
          <p:spPr>
            <a:xfrm>
              <a:off x="12470242" y="2239827"/>
              <a:ext cx="1359127"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168" name="pg167"/>
            <p:cNvSpPr/>
            <p:nvPr/>
          </p:nvSpPr>
          <p:spPr>
            <a:xfrm>
              <a:off x="12535753" y="2394471"/>
              <a:ext cx="1228104" cy="311602"/>
            </a:xfrm>
            <a:custGeom>
              <a:avLst/>
              <a:pathLst>
                <a:path w="1228104" h="311602">
                  <a:moveTo>
                    <a:pt x="26017" y="311602"/>
                  </a:moveTo>
                  <a:lnTo>
                    <a:pt x="1202087" y="311602"/>
                  </a:lnTo>
                  <a:lnTo>
                    <a:pt x="1201039" y="311581"/>
                  </a:lnTo>
                  <a:lnTo>
                    <a:pt x="1205223" y="311412"/>
                  </a:lnTo>
                  <a:lnTo>
                    <a:pt x="1209325" y="310575"/>
                  </a:lnTo>
                  <a:lnTo>
                    <a:pt x="1213240" y="309090"/>
                  </a:lnTo>
                  <a:lnTo>
                    <a:pt x="1216866" y="306996"/>
                  </a:lnTo>
                  <a:lnTo>
                    <a:pt x="1220109" y="304348"/>
                  </a:lnTo>
                  <a:lnTo>
                    <a:pt x="1222886" y="301214"/>
                  </a:lnTo>
                  <a:lnTo>
                    <a:pt x="1225124" y="297675"/>
                  </a:lnTo>
                  <a:lnTo>
                    <a:pt x="1226765" y="293823"/>
                  </a:lnTo>
                  <a:lnTo>
                    <a:pt x="1227767" y="289758"/>
                  </a:lnTo>
                  <a:lnTo>
                    <a:pt x="1228104" y="285585"/>
                  </a:lnTo>
                  <a:lnTo>
                    <a:pt x="1228104" y="26017"/>
                  </a:lnTo>
                  <a:lnTo>
                    <a:pt x="1227767" y="21843"/>
                  </a:lnTo>
                  <a:lnTo>
                    <a:pt x="1226765" y="17778"/>
                  </a:lnTo>
                  <a:lnTo>
                    <a:pt x="1225124" y="13926"/>
                  </a:lnTo>
                  <a:lnTo>
                    <a:pt x="1222886" y="10387"/>
                  </a:lnTo>
                  <a:lnTo>
                    <a:pt x="1220109" y="7253"/>
                  </a:lnTo>
                  <a:lnTo>
                    <a:pt x="1216866" y="4605"/>
                  </a:lnTo>
                  <a:lnTo>
                    <a:pt x="1213240" y="2511"/>
                  </a:lnTo>
                  <a:lnTo>
                    <a:pt x="1209325" y="1027"/>
                  </a:lnTo>
                  <a:lnTo>
                    <a:pt x="1205223" y="189"/>
                  </a:lnTo>
                  <a:lnTo>
                    <a:pt x="120208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69" name="tx168"/>
            <p:cNvSpPr/>
            <p:nvPr/>
          </p:nvSpPr>
          <p:spPr>
            <a:xfrm>
              <a:off x="12639822" y="2466357"/>
              <a:ext cx="1019966"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170" name="rc169"/>
            <p:cNvSpPr/>
            <p:nvPr/>
          </p:nvSpPr>
          <p:spPr>
            <a:xfrm>
              <a:off x="11542672" y="2153563"/>
              <a:ext cx="3214267" cy="3131794"/>
            </a:xfrm>
            <a:prstGeom prst="rect">
              <a:avLst/>
            </a:prstGeom>
            <a:ln w="13550" cap="rnd">
              <a:solidFill>
                <a:srgbClr val="333333">
                  <a:alpha val="100000"/>
                </a:srgbClr>
              </a:solidFill>
              <a:prstDash val="solid"/>
              <a:round/>
            </a:ln>
          </p:spPr>
          <p:txBody>
            <a:bodyPr/>
            <a:lstStyle/>
            <a:p/>
          </p:txBody>
        </p:sp>
        <p:sp>
          <p:nvSpPr>
            <p:cNvPr id="171" name="rc170"/>
            <p:cNvSpPr/>
            <p:nvPr/>
          </p:nvSpPr>
          <p:spPr>
            <a:xfrm>
              <a:off x="14756939" y="2153563"/>
              <a:ext cx="3214267" cy="3131794"/>
            </a:xfrm>
            <a:prstGeom prst="rect">
              <a:avLst/>
            </a:prstGeom>
            <a:solidFill>
              <a:srgbClr val="FFFFFF">
                <a:alpha val="100000"/>
              </a:srgbClr>
            </a:solidFill>
          </p:spPr>
          <p:txBody>
            <a:bodyPr/>
            <a:lstStyle/>
            <a:p/>
          </p:txBody>
        </p:sp>
        <p:sp>
          <p:nvSpPr>
            <p:cNvPr id="172" name="pl171"/>
            <p:cNvSpPr/>
            <p:nvPr/>
          </p:nvSpPr>
          <p:spPr>
            <a:xfrm>
              <a:off x="14756939" y="481113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73" name="pl172"/>
            <p:cNvSpPr/>
            <p:nvPr/>
          </p:nvSpPr>
          <p:spPr>
            <a:xfrm>
              <a:off x="14756939" y="386267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74" name="pl173"/>
            <p:cNvSpPr/>
            <p:nvPr/>
          </p:nvSpPr>
          <p:spPr>
            <a:xfrm>
              <a:off x="14756939" y="291422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75" name="pl174"/>
            <p:cNvSpPr/>
            <p:nvPr/>
          </p:nvSpPr>
          <p:spPr>
            <a:xfrm>
              <a:off x="1475693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76" name="pl175"/>
            <p:cNvSpPr/>
            <p:nvPr/>
          </p:nvSpPr>
          <p:spPr>
            <a:xfrm>
              <a:off x="14756939" y="433690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77" name="pl176"/>
            <p:cNvSpPr/>
            <p:nvPr/>
          </p:nvSpPr>
          <p:spPr>
            <a:xfrm>
              <a:off x="14756939" y="338845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78" name="pl177"/>
            <p:cNvSpPr/>
            <p:nvPr/>
          </p:nvSpPr>
          <p:spPr>
            <a:xfrm>
              <a:off x="14756939" y="243999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79" name="rc178"/>
            <p:cNvSpPr/>
            <p:nvPr/>
          </p:nvSpPr>
          <p:spPr>
            <a:xfrm>
              <a:off x="14756939" y="2153563"/>
              <a:ext cx="3214267" cy="3131794"/>
            </a:xfrm>
            <a:prstGeom prst="rect">
              <a:avLst/>
            </a:prstGeom>
            <a:ln w="13550" cap="rnd">
              <a:solidFill>
                <a:srgbClr val="333333">
                  <a:alpha val="100000"/>
                </a:srgbClr>
              </a:solidFill>
              <a:prstDash val="solid"/>
              <a:round/>
            </a:ln>
          </p:spPr>
          <p:txBody>
            <a:bodyPr/>
            <a:lstStyle/>
            <a:p/>
          </p:txBody>
        </p:sp>
        <p:sp>
          <p:nvSpPr>
            <p:cNvPr id="180" name="tx179"/>
            <p:cNvSpPr/>
            <p:nvPr/>
          </p:nvSpPr>
          <p:spPr>
            <a:xfrm>
              <a:off x="322447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181" name="tx180"/>
            <p:cNvSpPr/>
            <p:nvPr/>
          </p:nvSpPr>
          <p:spPr>
            <a:xfrm>
              <a:off x="64387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182" name="tx181"/>
            <p:cNvSpPr/>
            <p:nvPr/>
          </p:nvSpPr>
          <p:spPr>
            <a:xfrm>
              <a:off x="96530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183" name="tx182"/>
            <p:cNvSpPr/>
            <p:nvPr/>
          </p:nvSpPr>
          <p:spPr>
            <a:xfrm>
              <a:off x="128672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184" name="tx183"/>
            <p:cNvSpPr/>
            <p:nvPr/>
          </p:nvSpPr>
          <p:spPr>
            <a:xfrm>
              <a:off x="1608154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185" name="pl184"/>
            <p:cNvSpPr/>
            <p:nvPr/>
          </p:nvSpPr>
          <p:spPr>
            <a:xfrm>
              <a:off x="20579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6" name="pl185"/>
            <p:cNvSpPr/>
            <p:nvPr/>
          </p:nvSpPr>
          <p:spPr>
            <a:xfrm>
              <a:off x="2321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7" name="pl186"/>
            <p:cNvSpPr/>
            <p:nvPr/>
          </p:nvSpPr>
          <p:spPr>
            <a:xfrm>
              <a:off x="2584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8" name="pl187"/>
            <p:cNvSpPr/>
            <p:nvPr/>
          </p:nvSpPr>
          <p:spPr>
            <a:xfrm>
              <a:off x="2848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9" name="pl188"/>
            <p:cNvSpPr/>
            <p:nvPr/>
          </p:nvSpPr>
          <p:spPr>
            <a:xfrm>
              <a:off x="3111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0" name="pl189"/>
            <p:cNvSpPr/>
            <p:nvPr/>
          </p:nvSpPr>
          <p:spPr>
            <a:xfrm>
              <a:off x="3375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1" name="pl190"/>
            <p:cNvSpPr/>
            <p:nvPr/>
          </p:nvSpPr>
          <p:spPr>
            <a:xfrm>
              <a:off x="3638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2" name="pl191"/>
            <p:cNvSpPr/>
            <p:nvPr/>
          </p:nvSpPr>
          <p:spPr>
            <a:xfrm>
              <a:off x="3902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3" name="pl192"/>
            <p:cNvSpPr/>
            <p:nvPr/>
          </p:nvSpPr>
          <p:spPr>
            <a:xfrm>
              <a:off x="4165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4" name="pl193"/>
            <p:cNvSpPr/>
            <p:nvPr/>
          </p:nvSpPr>
          <p:spPr>
            <a:xfrm>
              <a:off x="4429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5" name="pl194"/>
            <p:cNvSpPr/>
            <p:nvPr/>
          </p:nvSpPr>
          <p:spPr>
            <a:xfrm>
              <a:off x="4692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6" name="pl195"/>
            <p:cNvSpPr/>
            <p:nvPr/>
          </p:nvSpPr>
          <p:spPr>
            <a:xfrm>
              <a:off x="4956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7" name="tx196"/>
            <p:cNvSpPr/>
            <p:nvPr/>
          </p:nvSpPr>
          <p:spPr>
            <a:xfrm rot="-5400000">
              <a:off x="197716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98" name="tx197"/>
            <p:cNvSpPr/>
            <p:nvPr/>
          </p:nvSpPr>
          <p:spPr>
            <a:xfrm rot="-5400000">
              <a:off x="22308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99" name="tx198"/>
            <p:cNvSpPr/>
            <p:nvPr/>
          </p:nvSpPr>
          <p:spPr>
            <a:xfrm rot="-5400000">
              <a:off x="249437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00" name="tx199"/>
            <p:cNvSpPr/>
            <p:nvPr/>
          </p:nvSpPr>
          <p:spPr>
            <a:xfrm rot="-5400000">
              <a:off x="27559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01" name="tx200"/>
            <p:cNvSpPr/>
            <p:nvPr/>
          </p:nvSpPr>
          <p:spPr>
            <a:xfrm rot="-5400000">
              <a:off x="298878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02" name="tx201"/>
            <p:cNvSpPr/>
            <p:nvPr/>
          </p:nvSpPr>
          <p:spPr>
            <a:xfrm rot="-5400000">
              <a:off x="32944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03" name="tx202"/>
            <p:cNvSpPr/>
            <p:nvPr/>
          </p:nvSpPr>
          <p:spPr>
            <a:xfrm rot="-5400000">
              <a:off x="358764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04" name="tx203"/>
            <p:cNvSpPr/>
            <p:nvPr/>
          </p:nvSpPr>
          <p:spPr>
            <a:xfrm rot="-5400000">
              <a:off x="378894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05" name="tx204"/>
            <p:cNvSpPr/>
            <p:nvPr/>
          </p:nvSpPr>
          <p:spPr>
            <a:xfrm rot="-5400000">
              <a:off x="405236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06" name="tx205"/>
            <p:cNvSpPr/>
            <p:nvPr/>
          </p:nvSpPr>
          <p:spPr>
            <a:xfrm rot="-5400000">
              <a:off x="43522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07" name="tx206"/>
            <p:cNvSpPr/>
            <p:nvPr/>
          </p:nvSpPr>
          <p:spPr>
            <a:xfrm rot="-5400000">
              <a:off x="4597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08" name="tx207"/>
            <p:cNvSpPr/>
            <p:nvPr/>
          </p:nvSpPr>
          <p:spPr>
            <a:xfrm rot="-5400000">
              <a:off x="4860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09" name="pl208"/>
            <p:cNvSpPr/>
            <p:nvPr/>
          </p:nvSpPr>
          <p:spPr>
            <a:xfrm>
              <a:off x="5272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0" name="pl209"/>
            <p:cNvSpPr/>
            <p:nvPr/>
          </p:nvSpPr>
          <p:spPr>
            <a:xfrm>
              <a:off x="5535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1" name="pl210"/>
            <p:cNvSpPr/>
            <p:nvPr/>
          </p:nvSpPr>
          <p:spPr>
            <a:xfrm>
              <a:off x="5799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2" name="pl211"/>
            <p:cNvSpPr/>
            <p:nvPr/>
          </p:nvSpPr>
          <p:spPr>
            <a:xfrm>
              <a:off x="6062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3" name="pl212"/>
            <p:cNvSpPr/>
            <p:nvPr/>
          </p:nvSpPr>
          <p:spPr>
            <a:xfrm>
              <a:off x="6326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4" name="pl213"/>
            <p:cNvSpPr/>
            <p:nvPr/>
          </p:nvSpPr>
          <p:spPr>
            <a:xfrm>
              <a:off x="6589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5" name="pl214"/>
            <p:cNvSpPr/>
            <p:nvPr/>
          </p:nvSpPr>
          <p:spPr>
            <a:xfrm>
              <a:off x="6853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6" name="pl215"/>
            <p:cNvSpPr/>
            <p:nvPr/>
          </p:nvSpPr>
          <p:spPr>
            <a:xfrm>
              <a:off x="7116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7" name="pl216"/>
            <p:cNvSpPr/>
            <p:nvPr/>
          </p:nvSpPr>
          <p:spPr>
            <a:xfrm>
              <a:off x="73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8" name="pl217"/>
            <p:cNvSpPr/>
            <p:nvPr/>
          </p:nvSpPr>
          <p:spPr>
            <a:xfrm>
              <a:off x="7643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9" name="pl218"/>
            <p:cNvSpPr/>
            <p:nvPr/>
          </p:nvSpPr>
          <p:spPr>
            <a:xfrm>
              <a:off x="7906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0" name="pl219"/>
            <p:cNvSpPr/>
            <p:nvPr/>
          </p:nvSpPr>
          <p:spPr>
            <a:xfrm>
              <a:off x="8170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1" name="tx220"/>
            <p:cNvSpPr/>
            <p:nvPr/>
          </p:nvSpPr>
          <p:spPr>
            <a:xfrm rot="-5400000">
              <a:off x="519143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22" name="tx221"/>
            <p:cNvSpPr/>
            <p:nvPr/>
          </p:nvSpPr>
          <p:spPr>
            <a:xfrm rot="-5400000">
              <a:off x="544508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23" name="tx222"/>
            <p:cNvSpPr/>
            <p:nvPr/>
          </p:nvSpPr>
          <p:spPr>
            <a:xfrm rot="-5400000">
              <a:off x="57086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24" name="tx223"/>
            <p:cNvSpPr/>
            <p:nvPr/>
          </p:nvSpPr>
          <p:spPr>
            <a:xfrm rot="-5400000">
              <a:off x="597023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25" name="tx224"/>
            <p:cNvSpPr/>
            <p:nvPr/>
          </p:nvSpPr>
          <p:spPr>
            <a:xfrm rot="-5400000">
              <a:off x="620305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26" name="tx225"/>
            <p:cNvSpPr/>
            <p:nvPr/>
          </p:nvSpPr>
          <p:spPr>
            <a:xfrm rot="-5400000">
              <a:off x="650875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27" name="tx226"/>
            <p:cNvSpPr/>
            <p:nvPr/>
          </p:nvSpPr>
          <p:spPr>
            <a:xfrm rot="-5400000">
              <a:off x="680191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28" name="tx227"/>
            <p:cNvSpPr/>
            <p:nvPr/>
          </p:nvSpPr>
          <p:spPr>
            <a:xfrm rot="-5400000">
              <a:off x="70032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29" name="tx228"/>
            <p:cNvSpPr/>
            <p:nvPr/>
          </p:nvSpPr>
          <p:spPr>
            <a:xfrm rot="-5400000">
              <a:off x="72666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30" name="tx229"/>
            <p:cNvSpPr/>
            <p:nvPr/>
          </p:nvSpPr>
          <p:spPr>
            <a:xfrm rot="-5400000">
              <a:off x="75665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31" name="tx230"/>
            <p:cNvSpPr/>
            <p:nvPr/>
          </p:nvSpPr>
          <p:spPr>
            <a:xfrm rot="-5400000">
              <a:off x="7811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32" name="tx231"/>
            <p:cNvSpPr/>
            <p:nvPr/>
          </p:nvSpPr>
          <p:spPr>
            <a:xfrm rot="-5400000">
              <a:off x="80748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33" name="pl232"/>
            <p:cNvSpPr/>
            <p:nvPr/>
          </p:nvSpPr>
          <p:spPr>
            <a:xfrm>
              <a:off x="8486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4" name="pl233"/>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5" name="pl234"/>
            <p:cNvSpPr/>
            <p:nvPr/>
          </p:nvSpPr>
          <p:spPr>
            <a:xfrm>
              <a:off x="90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6" name="pl235"/>
            <p:cNvSpPr/>
            <p:nvPr/>
          </p:nvSpPr>
          <p:spPr>
            <a:xfrm>
              <a:off x="9276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7" name="pl236"/>
            <p:cNvSpPr/>
            <p:nvPr/>
          </p:nvSpPr>
          <p:spPr>
            <a:xfrm>
              <a:off x="9540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8" name="pl237"/>
            <p:cNvSpPr/>
            <p:nvPr/>
          </p:nvSpPr>
          <p:spPr>
            <a:xfrm>
              <a:off x="9803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9" name="pl238"/>
            <p:cNvSpPr/>
            <p:nvPr/>
          </p:nvSpPr>
          <p:spPr>
            <a:xfrm>
              <a:off x="10067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0" name="pl239"/>
            <p:cNvSpPr/>
            <p:nvPr/>
          </p:nvSpPr>
          <p:spPr>
            <a:xfrm>
              <a:off x="10330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1" name="pl240"/>
            <p:cNvSpPr/>
            <p:nvPr/>
          </p:nvSpPr>
          <p:spPr>
            <a:xfrm>
              <a:off x="10594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2" name="pl241"/>
            <p:cNvSpPr/>
            <p:nvPr/>
          </p:nvSpPr>
          <p:spPr>
            <a:xfrm>
              <a:off x="10857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3" name="pl242"/>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4" name="pl243"/>
            <p:cNvSpPr/>
            <p:nvPr/>
          </p:nvSpPr>
          <p:spPr>
            <a:xfrm>
              <a:off x="11384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5" name="tx244"/>
            <p:cNvSpPr/>
            <p:nvPr/>
          </p:nvSpPr>
          <p:spPr>
            <a:xfrm rot="-5400000">
              <a:off x="8405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46" name="tx245"/>
            <p:cNvSpPr/>
            <p:nvPr/>
          </p:nvSpPr>
          <p:spPr>
            <a:xfrm rot="-5400000">
              <a:off x="865935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47" name="tx246"/>
            <p:cNvSpPr/>
            <p:nvPr/>
          </p:nvSpPr>
          <p:spPr>
            <a:xfrm rot="-5400000">
              <a:off x="892290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48" name="tx247"/>
            <p:cNvSpPr/>
            <p:nvPr/>
          </p:nvSpPr>
          <p:spPr>
            <a:xfrm rot="-5400000">
              <a:off x="9184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49" name="tx248"/>
            <p:cNvSpPr/>
            <p:nvPr/>
          </p:nvSpPr>
          <p:spPr>
            <a:xfrm rot="-5400000">
              <a:off x="941732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50" name="tx249"/>
            <p:cNvSpPr/>
            <p:nvPr/>
          </p:nvSpPr>
          <p:spPr>
            <a:xfrm rot="-5400000">
              <a:off x="9723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51" name="tx250"/>
            <p:cNvSpPr/>
            <p:nvPr/>
          </p:nvSpPr>
          <p:spPr>
            <a:xfrm rot="-5400000">
              <a:off x="1001617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52" name="tx251"/>
            <p:cNvSpPr/>
            <p:nvPr/>
          </p:nvSpPr>
          <p:spPr>
            <a:xfrm rot="-5400000">
              <a:off x="1021748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53" name="tx252"/>
            <p:cNvSpPr/>
            <p:nvPr/>
          </p:nvSpPr>
          <p:spPr>
            <a:xfrm rot="-5400000">
              <a:off x="1048090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54" name="tx253"/>
            <p:cNvSpPr/>
            <p:nvPr/>
          </p:nvSpPr>
          <p:spPr>
            <a:xfrm rot="-5400000">
              <a:off x="1078078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55" name="tx254"/>
            <p:cNvSpPr/>
            <p:nvPr/>
          </p:nvSpPr>
          <p:spPr>
            <a:xfrm rot="-5400000">
              <a:off x="11025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56" name="tx255"/>
            <p:cNvSpPr/>
            <p:nvPr/>
          </p:nvSpPr>
          <p:spPr>
            <a:xfrm rot="-5400000">
              <a:off x="11289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57" name="pl256"/>
            <p:cNvSpPr/>
            <p:nvPr/>
          </p:nvSpPr>
          <p:spPr>
            <a:xfrm>
              <a:off x="1170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8" name="pl257"/>
            <p:cNvSpPr/>
            <p:nvPr/>
          </p:nvSpPr>
          <p:spPr>
            <a:xfrm>
              <a:off x="11964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9" name="pl258"/>
            <p:cNvSpPr/>
            <p:nvPr/>
          </p:nvSpPr>
          <p:spPr>
            <a:xfrm>
              <a:off x="12227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0" name="pl259"/>
            <p:cNvSpPr/>
            <p:nvPr/>
          </p:nvSpPr>
          <p:spPr>
            <a:xfrm>
              <a:off x="12491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1" name="pl260"/>
            <p:cNvSpPr/>
            <p:nvPr/>
          </p:nvSpPr>
          <p:spPr>
            <a:xfrm>
              <a:off x="12754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2" name="pl261"/>
            <p:cNvSpPr/>
            <p:nvPr/>
          </p:nvSpPr>
          <p:spPr>
            <a:xfrm>
              <a:off x="13018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3" name="pl262"/>
            <p:cNvSpPr/>
            <p:nvPr/>
          </p:nvSpPr>
          <p:spPr>
            <a:xfrm>
              <a:off x="1328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4" name="pl263"/>
            <p:cNvSpPr/>
            <p:nvPr/>
          </p:nvSpPr>
          <p:spPr>
            <a:xfrm>
              <a:off x="13545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5" name="pl264"/>
            <p:cNvSpPr/>
            <p:nvPr/>
          </p:nvSpPr>
          <p:spPr>
            <a:xfrm>
              <a:off x="13808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6" name="pl265"/>
            <p:cNvSpPr/>
            <p:nvPr/>
          </p:nvSpPr>
          <p:spPr>
            <a:xfrm>
              <a:off x="14071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7" name="pl266"/>
            <p:cNvSpPr/>
            <p:nvPr/>
          </p:nvSpPr>
          <p:spPr>
            <a:xfrm>
              <a:off x="14335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8" name="pl267"/>
            <p:cNvSpPr/>
            <p:nvPr/>
          </p:nvSpPr>
          <p:spPr>
            <a:xfrm>
              <a:off x="14598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9" name="tx268"/>
            <p:cNvSpPr/>
            <p:nvPr/>
          </p:nvSpPr>
          <p:spPr>
            <a:xfrm rot="-5400000">
              <a:off x="116199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70" name="tx269"/>
            <p:cNvSpPr/>
            <p:nvPr/>
          </p:nvSpPr>
          <p:spPr>
            <a:xfrm rot="-5400000">
              <a:off x="1187362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71" name="tx270"/>
            <p:cNvSpPr/>
            <p:nvPr/>
          </p:nvSpPr>
          <p:spPr>
            <a:xfrm rot="-5400000">
              <a:off x="1213717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72" name="tx271"/>
            <p:cNvSpPr/>
            <p:nvPr/>
          </p:nvSpPr>
          <p:spPr>
            <a:xfrm rot="-5400000">
              <a:off x="1239877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73" name="tx272"/>
            <p:cNvSpPr/>
            <p:nvPr/>
          </p:nvSpPr>
          <p:spPr>
            <a:xfrm rot="-5400000">
              <a:off x="1263159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74" name="tx273"/>
            <p:cNvSpPr/>
            <p:nvPr/>
          </p:nvSpPr>
          <p:spPr>
            <a:xfrm rot="-5400000">
              <a:off x="129372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75" name="tx274"/>
            <p:cNvSpPr/>
            <p:nvPr/>
          </p:nvSpPr>
          <p:spPr>
            <a:xfrm rot="-5400000">
              <a:off x="1323044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76" name="tx275"/>
            <p:cNvSpPr/>
            <p:nvPr/>
          </p:nvSpPr>
          <p:spPr>
            <a:xfrm rot="-5400000">
              <a:off x="134317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77" name="tx276"/>
            <p:cNvSpPr/>
            <p:nvPr/>
          </p:nvSpPr>
          <p:spPr>
            <a:xfrm rot="-5400000">
              <a:off x="1369517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78" name="tx277"/>
            <p:cNvSpPr/>
            <p:nvPr/>
          </p:nvSpPr>
          <p:spPr>
            <a:xfrm rot="-5400000">
              <a:off x="1399505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79" name="tx278"/>
            <p:cNvSpPr/>
            <p:nvPr/>
          </p:nvSpPr>
          <p:spPr>
            <a:xfrm rot="-5400000">
              <a:off x="142398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80" name="tx279"/>
            <p:cNvSpPr/>
            <p:nvPr/>
          </p:nvSpPr>
          <p:spPr>
            <a:xfrm rot="-5400000">
              <a:off x="14503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81" name="pl280"/>
            <p:cNvSpPr/>
            <p:nvPr/>
          </p:nvSpPr>
          <p:spPr>
            <a:xfrm>
              <a:off x="14915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2" name="pl281"/>
            <p:cNvSpPr/>
            <p:nvPr/>
          </p:nvSpPr>
          <p:spPr>
            <a:xfrm>
              <a:off x="15178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3" name="pl282"/>
            <p:cNvSpPr/>
            <p:nvPr/>
          </p:nvSpPr>
          <p:spPr>
            <a:xfrm>
              <a:off x="15441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4" name="pl283"/>
            <p:cNvSpPr/>
            <p:nvPr/>
          </p:nvSpPr>
          <p:spPr>
            <a:xfrm>
              <a:off x="15705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5" name="pl284"/>
            <p:cNvSpPr/>
            <p:nvPr/>
          </p:nvSpPr>
          <p:spPr>
            <a:xfrm>
              <a:off x="159688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6" name="pl285"/>
            <p:cNvSpPr/>
            <p:nvPr/>
          </p:nvSpPr>
          <p:spPr>
            <a:xfrm>
              <a:off x="16232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7" name="pl286"/>
            <p:cNvSpPr/>
            <p:nvPr/>
          </p:nvSpPr>
          <p:spPr>
            <a:xfrm>
              <a:off x="16495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8" name="pl287"/>
            <p:cNvSpPr/>
            <p:nvPr/>
          </p:nvSpPr>
          <p:spPr>
            <a:xfrm>
              <a:off x="16759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9" name="pl288"/>
            <p:cNvSpPr/>
            <p:nvPr/>
          </p:nvSpPr>
          <p:spPr>
            <a:xfrm>
              <a:off x="17022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0" name="pl289"/>
            <p:cNvSpPr/>
            <p:nvPr/>
          </p:nvSpPr>
          <p:spPr>
            <a:xfrm>
              <a:off x="17286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1" name="pl290"/>
            <p:cNvSpPr/>
            <p:nvPr/>
          </p:nvSpPr>
          <p:spPr>
            <a:xfrm>
              <a:off x="17549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2" name="pl291"/>
            <p:cNvSpPr/>
            <p:nvPr/>
          </p:nvSpPr>
          <p:spPr>
            <a:xfrm>
              <a:off x="178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3" name="tx292"/>
            <p:cNvSpPr/>
            <p:nvPr/>
          </p:nvSpPr>
          <p:spPr>
            <a:xfrm rot="-5400000">
              <a:off x="148342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94" name="tx293"/>
            <p:cNvSpPr/>
            <p:nvPr/>
          </p:nvSpPr>
          <p:spPr>
            <a:xfrm rot="-5400000">
              <a:off x="150878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95" name="tx294"/>
            <p:cNvSpPr/>
            <p:nvPr/>
          </p:nvSpPr>
          <p:spPr>
            <a:xfrm rot="-5400000">
              <a:off x="153514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96" name="tx295"/>
            <p:cNvSpPr/>
            <p:nvPr/>
          </p:nvSpPr>
          <p:spPr>
            <a:xfrm rot="-5400000">
              <a:off x="1561303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97" name="tx296"/>
            <p:cNvSpPr/>
            <p:nvPr/>
          </p:nvSpPr>
          <p:spPr>
            <a:xfrm rot="-5400000">
              <a:off x="1584585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98" name="tx297"/>
            <p:cNvSpPr/>
            <p:nvPr/>
          </p:nvSpPr>
          <p:spPr>
            <a:xfrm rot="-5400000">
              <a:off x="1615155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99" name="tx298"/>
            <p:cNvSpPr/>
            <p:nvPr/>
          </p:nvSpPr>
          <p:spPr>
            <a:xfrm rot="-5400000">
              <a:off x="1644471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00" name="tx299"/>
            <p:cNvSpPr/>
            <p:nvPr/>
          </p:nvSpPr>
          <p:spPr>
            <a:xfrm rot="-5400000">
              <a:off x="1664601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01" name="tx300"/>
            <p:cNvSpPr/>
            <p:nvPr/>
          </p:nvSpPr>
          <p:spPr>
            <a:xfrm rot="-5400000">
              <a:off x="169094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02" name="tx301"/>
            <p:cNvSpPr/>
            <p:nvPr/>
          </p:nvSpPr>
          <p:spPr>
            <a:xfrm rot="-5400000">
              <a:off x="1720932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03" name="tx302"/>
            <p:cNvSpPr/>
            <p:nvPr/>
          </p:nvSpPr>
          <p:spPr>
            <a:xfrm rot="-5400000">
              <a:off x="17454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04" name="tx303"/>
            <p:cNvSpPr/>
            <p:nvPr/>
          </p:nvSpPr>
          <p:spPr>
            <a:xfrm rot="-5400000">
              <a:off x="17717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05" name="tx304"/>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306" name="tx305"/>
            <p:cNvSpPr/>
            <p:nvPr/>
          </p:nvSpPr>
          <p:spPr>
            <a:xfrm>
              <a:off x="1230614" y="4251625"/>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a:t>
              </a:r>
            </a:p>
          </p:txBody>
        </p:sp>
        <p:sp>
          <p:nvSpPr>
            <p:cNvPr id="307" name="tx306"/>
            <p:cNvSpPr/>
            <p:nvPr/>
          </p:nvSpPr>
          <p:spPr>
            <a:xfrm>
              <a:off x="1230614" y="3303172"/>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a:t>
              </a:r>
            </a:p>
          </p:txBody>
        </p:sp>
        <p:sp>
          <p:nvSpPr>
            <p:cNvPr id="308" name="tx307"/>
            <p:cNvSpPr/>
            <p:nvPr/>
          </p:nvSpPr>
          <p:spPr>
            <a:xfrm>
              <a:off x="1230614" y="2354606"/>
              <a:ext cx="381409" cy="167208"/>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300</a:t>
              </a:r>
            </a:p>
          </p:txBody>
        </p:sp>
        <p:sp>
          <p:nvSpPr>
            <p:cNvPr id="309" name="pl308"/>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10" name="pl309"/>
            <p:cNvSpPr/>
            <p:nvPr/>
          </p:nvSpPr>
          <p:spPr>
            <a:xfrm>
              <a:off x="1865074" y="433690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11" name="pl310"/>
            <p:cNvSpPr/>
            <p:nvPr/>
          </p:nvSpPr>
          <p:spPr>
            <a:xfrm>
              <a:off x="1865074" y="338845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12" name="pl311"/>
            <p:cNvSpPr/>
            <p:nvPr/>
          </p:nvSpPr>
          <p:spPr>
            <a:xfrm>
              <a:off x="1865074" y="243999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13" name="tx312"/>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314" name="rc313"/>
            <p:cNvSpPr/>
            <p:nvPr/>
          </p:nvSpPr>
          <p:spPr>
            <a:xfrm>
              <a:off x="18110385" y="2153563"/>
              <a:ext cx="1240079" cy="413498"/>
            </a:xfrm>
            <a:prstGeom prst="rect">
              <a:avLst/>
            </a:prstGeom>
            <a:solidFill>
              <a:srgbClr val="FFFFFF">
                <a:alpha val="100000"/>
              </a:srgbClr>
            </a:solidFill>
          </p:spPr>
          <p:txBody>
            <a:bodyPr/>
            <a:lstStyle/>
            <a:p/>
          </p:txBody>
        </p:sp>
        <p:sp>
          <p:nvSpPr>
            <p:cNvPr id="315" name="rc314"/>
            <p:cNvSpPr/>
            <p:nvPr/>
          </p:nvSpPr>
          <p:spPr>
            <a:xfrm>
              <a:off x="18179974" y="2223153"/>
              <a:ext cx="274319" cy="274319"/>
            </a:xfrm>
            <a:prstGeom prst="rect">
              <a:avLst/>
            </a:prstGeom>
            <a:solidFill>
              <a:srgbClr val="FFFFFF">
                <a:alpha val="100000"/>
              </a:srgbClr>
            </a:solidFill>
          </p:spPr>
          <p:txBody>
            <a:bodyPr/>
            <a:lstStyle/>
            <a:p/>
          </p:txBody>
        </p:sp>
        <p:sp>
          <p:nvSpPr>
            <p:cNvPr id="316" name="pg315"/>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317" name="tx316"/>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318" name="rc317"/>
            <p:cNvSpPr/>
            <p:nvPr/>
          </p:nvSpPr>
          <p:spPr>
            <a:xfrm>
              <a:off x="18110385" y="2706240"/>
              <a:ext cx="1753945" cy="1236458"/>
            </a:xfrm>
            <a:prstGeom prst="rect">
              <a:avLst/>
            </a:prstGeom>
            <a:solidFill>
              <a:srgbClr val="FFFFFF">
                <a:alpha val="100000"/>
              </a:srgbClr>
            </a:solidFill>
          </p:spPr>
          <p:txBody>
            <a:bodyPr/>
            <a:lstStyle/>
            <a:p/>
          </p:txBody>
        </p:sp>
        <p:sp>
          <p:nvSpPr>
            <p:cNvPr id="319" name="rc318"/>
            <p:cNvSpPr/>
            <p:nvPr/>
          </p:nvSpPr>
          <p:spPr>
            <a:xfrm>
              <a:off x="18179974" y="2775829"/>
              <a:ext cx="274319" cy="274319"/>
            </a:xfrm>
            <a:prstGeom prst="rect">
              <a:avLst/>
            </a:prstGeom>
            <a:solidFill>
              <a:srgbClr val="FFFFFF">
                <a:alpha val="100000"/>
              </a:srgbClr>
            </a:solidFill>
          </p:spPr>
          <p:txBody>
            <a:bodyPr/>
            <a:lstStyle/>
            <a:p/>
          </p:txBody>
        </p:sp>
        <p:sp>
          <p:nvSpPr>
            <p:cNvPr id="320" name="rc319"/>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21" name="rc320"/>
            <p:cNvSpPr/>
            <p:nvPr/>
          </p:nvSpPr>
          <p:spPr>
            <a:xfrm>
              <a:off x="18179974" y="3050149"/>
              <a:ext cx="274319" cy="274319"/>
            </a:xfrm>
            <a:prstGeom prst="rect">
              <a:avLst/>
            </a:prstGeom>
            <a:solidFill>
              <a:srgbClr val="FFFFFF">
                <a:alpha val="100000"/>
              </a:srgbClr>
            </a:solidFill>
          </p:spPr>
          <p:txBody>
            <a:bodyPr/>
            <a:lstStyle/>
            <a:p/>
          </p:txBody>
        </p:sp>
        <p:sp>
          <p:nvSpPr>
            <p:cNvPr id="322" name="rc321"/>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23" name="rc322"/>
            <p:cNvSpPr/>
            <p:nvPr/>
          </p:nvSpPr>
          <p:spPr>
            <a:xfrm>
              <a:off x="18179974" y="3324469"/>
              <a:ext cx="274319" cy="274320"/>
            </a:xfrm>
            <a:prstGeom prst="rect">
              <a:avLst/>
            </a:prstGeom>
            <a:solidFill>
              <a:srgbClr val="FFFFFF">
                <a:alpha val="100000"/>
              </a:srgbClr>
            </a:solidFill>
          </p:spPr>
          <p:txBody>
            <a:bodyPr/>
            <a:lstStyle/>
            <a:p/>
          </p:txBody>
        </p:sp>
        <p:sp>
          <p:nvSpPr>
            <p:cNvPr id="324" name="rc323"/>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25" name="rc324"/>
            <p:cNvSpPr/>
            <p:nvPr/>
          </p:nvSpPr>
          <p:spPr>
            <a:xfrm>
              <a:off x="18179974" y="3598789"/>
              <a:ext cx="274319" cy="274320"/>
            </a:xfrm>
            <a:prstGeom prst="rect">
              <a:avLst/>
            </a:prstGeom>
            <a:solidFill>
              <a:srgbClr val="FFFFFF">
                <a:alpha val="100000"/>
              </a:srgbClr>
            </a:solidFill>
          </p:spPr>
          <p:txBody>
            <a:bodyPr/>
            <a:lstStyle/>
            <a:p/>
          </p:txBody>
        </p:sp>
        <p:sp>
          <p:nvSpPr>
            <p:cNvPr id="326" name="rc325"/>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27" name="tx326"/>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328" name="tx327"/>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329" name="tx328"/>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330" name="tx329"/>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sp xmlns:a="http://schemas.openxmlformats.org/drawingml/2006/main" xmlns:r="http://schemas.openxmlformats.org/officeDocument/2006/relationships" xmlns:p="http://schemas.openxmlformats.org/presentationml/2006/main">
        <p:nvSpPr>
          <p:cNvPr id="331" name=""/>
          <p:cNvSpPr>
            <a:spLocks noGrp="1"/>
          </p:cNvSpPr>
          <p:nvPr>
            <p:ph/>
          </p:nvPr>
        </p:nvSpPr>
        <p:spPr>
          <a:xfrm>
            <a:off x="7772400" y="7772400"/>
            <a:ext cx="54864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age distribution data available
for the past 12 months</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32" name=""/>
          <p:cNvGrpSpPr/>
          <p:nvPr/>
        </p:nvGrpSpPr>
        <p:grpSpPr>
          <a:xfrm>
            <a:off x="12527280" y="6217920"/>
            <a:ext cx="5486400" cy="4297680"/>
            <a:chOff x="12527280" y="6217920"/>
            <a:chExt cx="5486400" cy="4297680"/>
          </a:xfrm>
        </p:grpSpPr>
        <p:sp>
          <p:nvSpPr>
            <p:cNvPr id="333"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334"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335"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336"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37"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38"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39"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40"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41"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42"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43"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44"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45"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46"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47" name="pl17"/>
            <p:cNvSpPr/>
            <p:nvPr/>
          </p:nvSpPr>
          <p:spPr>
            <a:xfrm>
              <a:off x="13329440" y="7073390"/>
              <a:ext cx="4502097" cy="512149"/>
            </a:xfrm>
            <a:custGeom>
              <a:avLst/>
              <a:pathLst>
                <a:path w="4502097" h="512149">
                  <a:moveTo>
                    <a:pt x="0" y="307289"/>
                  </a:moveTo>
                  <a:lnTo>
                    <a:pt x="187587" y="281682"/>
                  </a:lnTo>
                  <a:lnTo>
                    <a:pt x="375174" y="256074"/>
                  </a:lnTo>
                  <a:lnTo>
                    <a:pt x="562762" y="230467"/>
                  </a:lnTo>
                  <a:lnTo>
                    <a:pt x="750349" y="204859"/>
                  </a:lnTo>
                  <a:lnTo>
                    <a:pt x="937937" y="179252"/>
                  </a:lnTo>
                  <a:lnTo>
                    <a:pt x="1125524" y="230467"/>
                  </a:lnTo>
                  <a:lnTo>
                    <a:pt x="1313111" y="256074"/>
                  </a:lnTo>
                  <a:lnTo>
                    <a:pt x="1500699" y="307289"/>
                  </a:lnTo>
                  <a:lnTo>
                    <a:pt x="1688286" y="358504"/>
                  </a:lnTo>
                  <a:lnTo>
                    <a:pt x="1875874" y="179252"/>
                  </a:lnTo>
                  <a:lnTo>
                    <a:pt x="2063461" y="0"/>
                  </a:lnTo>
                  <a:lnTo>
                    <a:pt x="2251048" y="51214"/>
                  </a:lnTo>
                  <a:lnTo>
                    <a:pt x="2438636" y="51214"/>
                  </a:lnTo>
                  <a:lnTo>
                    <a:pt x="2626223" y="51214"/>
                  </a:lnTo>
                  <a:lnTo>
                    <a:pt x="2813811" y="76822"/>
                  </a:lnTo>
                  <a:lnTo>
                    <a:pt x="3001398" y="76822"/>
                  </a:lnTo>
                  <a:lnTo>
                    <a:pt x="3188985" y="435327"/>
                  </a:lnTo>
                  <a:lnTo>
                    <a:pt x="3376573" y="102429"/>
                  </a:lnTo>
                  <a:lnTo>
                    <a:pt x="3564160" y="102429"/>
                  </a:lnTo>
                  <a:lnTo>
                    <a:pt x="3751748" y="281682"/>
                  </a:lnTo>
                  <a:lnTo>
                    <a:pt x="3939335" y="512149"/>
                  </a:lnTo>
                  <a:lnTo>
                    <a:pt x="4126923" y="204859"/>
                  </a:lnTo>
                  <a:lnTo>
                    <a:pt x="4314510" y="281682"/>
                  </a:lnTo>
                  <a:lnTo>
                    <a:pt x="4502097" y="460934"/>
                  </a:lnTo>
                </a:path>
              </a:pathLst>
            </a:custGeom>
            <a:ln w="32521" cap="flat">
              <a:solidFill>
                <a:srgbClr val="5EB0E8">
                  <a:alpha val="100000"/>
                </a:srgbClr>
              </a:solidFill>
              <a:prstDash val="solid"/>
              <a:round/>
            </a:ln>
          </p:spPr>
          <p:txBody>
            <a:bodyPr/>
            <a:lstStyle/>
            <a:p/>
          </p:txBody>
        </p:sp>
        <p:sp>
          <p:nvSpPr>
            <p:cNvPr id="348" name="pl18"/>
            <p:cNvSpPr/>
            <p:nvPr/>
          </p:nvSpPr>
          <p:spPr>
            <a:xfrm>
              <a:off x="17456363" y="8046474"/>
              <a:ext cx="375174" cy="1126729"/>
            </a:xfrm>
            <a:custGeom>
              <a:avLst/>
              <a:pathLst>
                <a:path w="375174" h="1126729">
                  <a:moveTo>
                    <a:pt x="0" y="1126729"/>
                  </a:moveTo>
                  <a:lnTo>
                    <a:pt x="187587" y="230467"/>
                  </a:lnTo>
                  <a:lnTo>
                    <a:pt x="375174" y="0"/>
                  </a:lnTo>
                </a:path>
              </a:pathLst>
            </a:custGeom>
            <a:ln w="32521" cap="flat">
              <a:solidFill>
                <a:srgbClr val="00A173">
                  <a:alpha val="100000"/>
                </a:srgbClr>
              </a:solidFill>
              <a:prstDash val="solid"/>
              <a:round/>
            </a:ln>
          </p:spPr>
          <p:txBody>
            <a:bodyPr/>
            <a:lstStyle/>
            <a:p/>
          </p:txBody>
        </p:sp>
        <p:sp>
          <p:nvSpPr>
            <p:cNvPr id="349"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350"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351"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352"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353"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354"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355"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56"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57"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58"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59"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60"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61"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3"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4"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5"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6"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7"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8"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9"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0"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1"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2"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3"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4"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5"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6"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7"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8"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9"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0"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1"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2"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3"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4"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5"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6"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387"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388"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389"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390"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391"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392"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393"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394"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395"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396"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397"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398"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399"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400"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401"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402"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403"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404"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405"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406"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407"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408"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409"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410"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411"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412" name="rc82"/>
            <p:cNvSpPr/>
            <p:nvPr/>
          </p:nvSpPr>
          <p:spPr>
            <a:xfrm>
              <a:off x="14005791" y="9941072"/>
              <a:ext cx="3149396" cy="504938"/>
            </a:xfrm>
            <a:prstGeom prst="rect">
              <a:avLst/>
            </a:prstGeom>
            <a:solidFill>
              <a:srgbClr val="FFFFFF">
                <a:alpha val="100000"/>
              </a:srgbClr>
            </a:solidFill>
          </p:spPr>
          <p:txBody>
            <a:bodyPr/>
            <a:lstStyle/>
            <a:p/>
          </p:txBody>
        </p:sp>
        <p:sp>
          <p:nvSpPr>
            <p:cNvPr id="413"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414"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415"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416"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417"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418"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419"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420"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421"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Coverage data from WHO/UNICEF Estimates of National Immunization Coverage (WUENIC)</a:t>
            </a:r>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Guyana</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772732" y="2153563"/>
              <a:ext cx="3239694" cy="3131794"/>
            </a:xfrm>
            <a:prstGeom prst="rect">
              <a:avLst/>
            </a:prstGeom>
            <a:solidFill>
              <a:srgbClr val="FFFFFF">
                <a:alpha val="100000"/>
              </a:srgbClr>
            </a:solidFill>
          </p:spPr>
          <p:txBody>
            <a:bodyPr/>
            <a:lstStyle/>
            <a:p/>
          </p:txBody>
        </p:sp>
        <p:sp>
          <p:nvSpPr>
            <p:cNvPr id="7" name="pl6"/>
            <p:cNvSpPr/>
            <p:nvPr/>
          </p:nvSpPr>
          <p:spPr>
            <a:xfrm>
              <a:off x="1772732" y="496414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8" name="pl7"/>
            <p:cNvSpPr/>
            <p:nvPr/>
          </p:nvSpPr>
          <p:spPr>
            <a:xfrm>
              <a:off x="1772732" y="4321729"/>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9" name="pl8"/>
            <p:cNvSpPr/>
            <p:nvPr/>
          </p:nvSpPr>
          <p:spPr>
            <a:xfrm>
              <a:off x="1772732" y="3679309"/>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0" name="pl9"/>
            <p:cNvSpPr/>
            <p:nvPr/>
          </p:nvSpPr>
          <p:spPr>
            <a:xfrm>
              <a:off x="1772732" y="3036890"/>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1" name="pl10"/>
            <p:cNvSpPr/>
            <p:nvPr/>
          </p:nvSpPr>
          <p:spPr>
            <a:xfrm>
              <a:off x="1772732" y="239447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2" name="pl11"/>
            <p:cNvSpPr/>
            <p:nvPr/>
          </p:nvSpPr>
          <p:spPr>
            <a:xfrm>
              <a:off x="177273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3" name="pl12"/>
            <p:cNvSpPr/>
            <p:nvPr/>
          </p:nvSpPr>
          <p:spPr>
            <a:xfrm>
              <a:off x="1772732" y="464293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4" name="pl13"/>
            <p:cNvSpPr/>
            <p:nvPr/>
          </p:nvSpPr>
          <p:spPr>
            <a:xfrm>
              <a:off x="1772732" y="4000519"/>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5" name="pl14"/>
            <p:cNvSpPr/>
            <p:nvPr/>
          </p:nvSpPr>
          <p:spPr>
            <a:xfrm>
              <a:off x="1772732" y="3358100"/>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6" name="pl15"/>
            <p:cNvSpPr/>
            <p:nvPr/>
          </p:nvSpPr>
          <p:spPr>
            <a:xfrm>
              <a:off x="1772732" y="2715680"/>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7" name="rc16"/>
            <p:cNvSpPr/>
            <p:nvPr/>
          </p:nvSpPr>
          <p:spPr>
            <a:xfrm>
              <a:off x="260921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 name="rc17"/>
            <p:cNvSpPr/>
            <p:nvPr/>
          </p:nvSpPr>
          <p:spPr>
            <a:xfrm>
              <a:off x="260921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 name="rc18"/>
            <p:cNvSpPr/>
            <p:nvPr/>
          </p:nvSpPr>
          <p:spPr>
            <a:xfrm>
              <a:off x="260921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 name="rc19"/>
            <p:cNvSpPr/>
            <p:nvPr/>
          </p:nvSpPr>
          <p:spPr>
            <a:xfrm>
              <a:off x="2609211" y="5221116"/>
              <a:ext cx="238993" cy="6424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 name="rc20"/>
            <p:cNvSpPr/>
            <p:nvPr/>
          </p:nvSpPr>
          <p:spPr>
            <a:xfrm>
              <a:off x="287476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 name="rc21"/>
            <p:cNvSpPr/>
            <p:nvPr/>
          </p:nvSpPr>
          <p:spPr>
            <a:xfrm>
              <a:off x="287476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 name="rc22"/>
            <p:cNvSpPr/>
            <p:nvPr/>
          </p:nvSpPr>
          <p:spPr>
            <a:xfrm>
              <a:off x="287476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 name="rc23"/>
            <p:cNvSpPr/>
            <p:nvPr/>
          </p:nvSpPr>
          <p:spPr>
            <a:xfrm>
              <a:off x="2874760" y="5124753"/>
              <a:ext cx="238993" cy="16060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 name="rc24"/>
            <p:cNvSpPr/>
            <p:nvPr/>
          </p:nvSpPr>
          <p:spPr>
            <a:xfrm>
              <a:off x="3140309"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 name="rc25"/>
            <p:cNvSpPr/>
            <p:nvPr/>
          </p:nvSpPr>
          <p:spPr>
            <a:xfrm>
              <a:off x="3140309"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 name="rc26"/>
            <p:cNvSpPr/>
            <p:nvPr/>
          </p:nvSpPr>
          <p:spPr>
            <a:xfrm>
              <a:off x="3140309"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 name="rc27"/>
            <p:cNvSpPr/>
            <p:nvPr/>
          </p:nvSpPr>
          <p:spPr>
            <a:xfrm>
              <a:off x="3140309" y="4899906"/>
              <a:ext cx="238993" cy="38545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 name="rc28"/>
            <p:cNvSpPr/>
            <p:nvPr/>
          </p:nvSpPr>
          <p:spPr>
            <a:xfrm>
              <a:off x="340585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0" name="rc29"/>
            <p:cNvSpPr/>
            <p:nvPr/>
          </p:nvSpPr>
          <p:spPr>
            <a:xfrm>
              <a:off x="340585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1" name="rc30"/>
            <p:cNvSpPr/>
            <p:nvPr/>
          </p:nvSpPr>
          <p:spPr>
            <a:xfrm>
              <a:off x="340585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2" name="rc31"/>
            <p:cNvSpPr/>
            <p:nvPr/>
          </p:nvSpPr>
          <p:spPr>
            <a:xfrm>
              <a:off x="3405857" y="5253237"/>
              <a:ext cx="238993" cy="321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3" name="rc32"/>
            <p:cNvSpPr/>
            <p:nvPr/>
          </p:nvSpPr>
          <p:spPr>
            <a:xfrm>
              <a:off x="367140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4" name="rc33"/>
            <p:cNvSpPr/>
            <p:nvPr/>
          </p:nvSpPr>
          <p:spPr>
            <a:xfrm>
              <a:off x="367140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5" name="rc34"/>
            <p:cNvSpPr/>
            <p:nvPr/>
          </p:nvSpPr>
          <p:spPr>
            <a:xfrm>
              <a:off x="367140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6" name="rc35"/>
            <p:cNvSpPr/>
            <p:nvPr/>
          </p:nvSpPr>
          <p:spPr>
            <a:xfrm>
              <a:off x="3671406" y="5221116"/>
              <a:ext cx="238993" cy="6424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7" name="rc36"/>
            <p:cNvSpPr/>
            <p:nvPr/>
          </p:nvSpPr>
          <p:spPr>
            <a:xfrm>
              <a:off x="393695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8" name="rc37"/>
            <p:cNvSpPr/>
            <p:nvPr/>
          </p:nvSpPr>
          <p:spPr>
            <a:xfrm>
              <a:off x="393695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9" name="rc38"/>
            <p:cNvSpPr/>
            <p:nvPr/>
          </p:nvSpPr>
          <p:spPr>
            <a:xfrm>
              <a:off x="393695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0" name="rc39"/>
            <p:cNvSpPr/>
            <p:nvPr/>
          </p:nvSpPr>
          <p:spPr>
            <a:xfrm>
              <a:off x="3936955" y="5253237"/>
              <a:ext cx="238993" cy="321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1" name="pg40"/>
            <p:cNvSpPr/>
            <p:nvPr/>
          </p:nvSpPr>
          <p:spPr>
            <a:xfrm>
              <a:off x="2636323"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42" name="tx41"/>
            <p:cNvSpPr/>
            <p:nvPr/>
          </p:nvSpPr>
          <p:spPr>
            <a:xfrm>
              <a:off x="2761205"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43" name="pg42"/>
            <p:cNvSpPr/>
            <p:nvPr/>
          </p:nvSpPr>
          <p:spPr>
            <a:xfrm>
              <a:off x="2818685"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44" name="tx43"/>
            <p:cNvSpPr/>
            <p:nvPr/>
          </p:nvSpPr>
          <p:spPr>
            <a:xfrm>
              <a:off x="2922754"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45" name="rc44"/>
            <p:cNvSpPr/>
            <p:nvPr/>
          </p:nvSpPr>
          <p:spPr>
            <a:xfrm>
              <a:off x="1772732" y="2153563"/>
              <a:ext cx="3239694" cy="3131794"/>
            </a:xfrm>
            <a:prstGeom prst="rect">
              <a:avLst/>
            </a:prstGeom>
            <a:ln w="13550" cap="rnd">
              <a:solidFill>
                <a:srgbClr val="333333">
                  <a:alpha val="100000"/>
                </a:srgbClr>
              </a:solidFill>
              <a:prstDash val="solid"/>
              <a:round/>
            </a:ln>
          </p:spPr>
          <p:txBody>
            <a:bodyPr/>
            <a:lstStyle/>
            <a:p/>
          </p:txBody>
        </p:sp>
        <p:sp>
          <p:nvSpPr>
            <p:cNvPr id="46" name="rc45"/>
            <p:cNvSpPr/>
            <p:nvPr/>
          </p:nvSpPr>
          <p:spPr>
            <a:xfrm>
              <a:off x="5012427" y="2153563"/>
              <a:ext cx="3239694" cy="3131794"/>
            </a:xfrm>
            <a:prstGeom prst="rect">
              <a:avLst/>
            </a:prstGeom>
            <a:solidFill>
              <a:srgbClr val="FFFFFF">
                <a:alpha val="100000"/>
              </a:srgbClr>
            </a:solidFill>
          </p:spPr>
          <p:txBody>
            <a:bodyPr/>
            <a:lstStyle/>
            <a:p/>
          </p:txBody>
        </p:sp>
        <p:sp>
          <p:nvSpPr>
            <p:cNvPr id="47" name="pl46"/>
            <p:cNvSpPr/>
            <p:nvPr/>
          </p:nvSpPr>
          <p:spPr>
            <a:xfrm>
              <a:off x="5012427" y="496414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48" name="pl47"/>
            <p:cNvSpPr/>
            <p:nvPr/>
          </p:nvSpPr>
          <p:spPr>
            <a:xfrm>
              <a:off x="5012427" y="4321729"/>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49" name="pl48"/>
            <p:cNvSpPr/>
            <p:nvPr/>
          </p:nvSpPr>
          <p:spPr>
            <a:xfrm>
              <a:off x="5012427" y="3679309"/>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50" name="pl49"/>
            <p:cNvSpPr/>
            <p:nvPr/>
          </p:nvSpPr>
          <p:spPr>
            <a:xfrm>
              <a:off x="5012427" y="3036890"/>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51" name="pl50"/>
            <p:cNvSpPr/>
            <p:nvPr/>
          </p:nvSpPr>
          <p:spPr>
            <a:xfrm>
              <a:off x="5012427" y="239447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52" name="pl51"/>
            <p:cNvSpPr/>
            <p:nvPr/>
          </p:nvSpPr>
          <p:spPr>
            <a:xfrm>
              <a:off x="5012427"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53" name="pl52"/>
            <p:cNvSpPr/>
            <p:nvPr/>
          </p:nvSpPr>
          <p:spPr>
            <a:xfrm>
              <a:off x="5012427" y="464293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54" name="pl53"/>
            <p:cNvSpPr/>
            <p:nvPr/>
          </p:nvSpPr>
          <p:spPr>
            <a:xfrm>
              <a:off x="5012427" y="4000519"/>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55" name="pl54"/>
            <p:cNvSpPr/>
            <p:nvPr/>
          </p:nvSpPr>
          <p:spPr>
            <a:xfrm>
              <a:off x="5012427" y="3358100"/>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56" name="pl55"/>
            <p:cNvSpPr/>
            <p:nvPr/>
          </p:nvSpPr>
          <p:spPr>
            <a:xfrm>
              <a:off x="5012427" y="2715680"/>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57" name="rc56"/>
            <p:cNvSpPr/>
            <p:nvPr/>
          </p:nvSpPr>
          <p:spPr>
            <a:xfrm>
              <a:off x="505226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8" name="rc57"/>
            <p:cNvSpPr/>
            <p:nvPr/>
          </p:nvSpPr>
          <p:spPr>
            <a:xfrm>
              <a:off x="505226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9" name="rc58"/>
            <p:cNvSpPr/>
            <p:nvPr/>
          </p:nvSpPr>
          <p:spPr>
            <a:xfrm>
              <a:off x="505226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0" name="rc59"/>
            <p:cNvSpPr/>
            <p:nvPr/>
          </p:nvSpPr>
          <p:spPr>
            <a:xfrm>
              <a:off x="5052260" y="5253237"/>
              <a:ext cx="238993" cy="321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1" name="pg60"/>
            <p:cNvSpPr/>
            <p:nvPr/>
          </p:nvSpPr>
          <p:spPr>
            <a:xfrm>
              <a:off x="5876018"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2" name="tx61"/>
            <p:cNvSpPr/>
            <p:nvPr/>
          </p:nvSpPr>
          <p:spPr>
            <a:xfrm>
              <a:off x="6000900"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63" name="pg62"/>
            <p:cNvSpPr/>
            <p:nvPr/>
          </p:nvSpPr>
          <p:spPr>
            <a:xfrm>
              <a:off x="6058380"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4" name="tx63"/>
            <p:cNvSpPr/>
            <p:nvPr/>
          </p:nvSpPr>
          <p:spPr>
            <a:xfrm>
              <a:off x="6162449"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65" name="rc64"/>
            <p:cNvSpPr/>
            <p:nvPr/>
          </p:nvSpPr>
          <p:spPr>
            <a:xfrm>
              <a:off x="5012427" y="2153563"/>
              <a:ext cx="3239694" cy="3131794"/>
            </a:xfrm>
            <a:prstGeom prst="rect">
              <a:avLst/>
            </a:prstGeom>
            <a:ln w="13550" cap="rnd">
              <a:solidFill>
                <a:srgbClr val="333333">
                  <a:alpha val="100000"/>
                </a:srgbClr>
              </a:solidFill>
              <a:prstDash val="solid"/>
              <a:round/>
            </a:ln>
          </p:spPr>
          <p:txBody>
            <a:bodyPr/>
            <a:lstStyle/>
            <a:p/>
          </p:txBody>
        </p:sp>
        <p:sp>
          <p:nvSpPr>
            <p:cNvPr id="66" name="rc65"/>
            <p:cNvSpPr/>
            <p:nvPr/>
          </p:nvSpPr>
          <p:spPr>
            <a:xfrm>
              <a:off x="8252122" y="2153563"/>
              <a:ext cx="3239694" cy="3131794"/>
            </a:xfrm>
            <a:prstGeom prst="rect">
              <a:avLst/>
            </a:prstGeom>
            <a:solidFill>
              <a:srgbClr val="FFFFFF">
                <a:alpha val="100000"/>
              </a:srgbClr>
            </a:solidFill>
          </p:spPr>
          <p:txBody>
            <a:bodyPr/>
            <a:lstStyle/>
            <a:p/>
          </p:txBody>
        </p:sp>
        <p:sp>
          <p:nvSpPr>
            <p:cNvPr id="67" name="pl66"/>
            <p:cNvSpPr/>
            <p:nvPr/>
          </p:nvSpPr>
          <p:spPr>
            <a:xfrm>
              <a:off x="8252122" y="496414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68" name="pl67"/>
            <p:cNvSpPr/>
            <p:nvPr/>
          </p:nvSpPr>
          <p:spPr>
            <a:xfrm>
              <a:off x="8252122" y="4321729"/>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69" name="pl68"/>
            <p:cNvSpPr/>
            <p:nvPr/>
          </p:nvSpPr>
          <p:spPr>
            <a:xfrm>
              <a:off x="8252122" y="3679309"/>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70" name="pl69"/>
            <p:cNvSpPr/>
            <p:nvPr/>
          </p:nvSpPr>
          <p:spPr>
            <a:xfrm>
              <a:off x="8252122" y="3036890"/>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71" name="pl70"/>
            <p:cNvSpPr/>
            <p:nvPr/>
          </p:nvSpPr>
          <p:spPr>
            <a:xfrm>
              <a:off x="8252122" y="239447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72" name="pl71"/>
            <p:cNvSpPr/>
            <p:nvPr/>
          </p:nvSpPr>
          <p:spPr>
            <a:xfrm>
              <a:off x="825212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3" name="pl72"/>
            <p:cNvSpPr/>
            <p:nvPr/>
          </p:nvSpPr>
          <p:spPr>
            <a:xfrm>
              <a:off x="8252122" y="464293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4" name="pl73"/>
            <p:cNvSpPr/>
            <p:nvPr/>
          </p:nvSpPr>
          <p:spPr>
            <a:xfrm>
              <a:off x="8252122" y="4000519"/>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5" name="pl74"/>
            <p:cNvSpPr/>
            <p:nvPr/>
          </p:nvSpPr>
          <p:spPr>
            <a:xfrm>
              <a:off x="8252122" y="3358100"/>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6" name="pl75"/>
            <p:cNvSpPr/>
            <p:nvPr/>
          </p:nvSpPr>
          <p:spPr>
            <a:xfrm>
              <a:off x="8252122" y="2715680"/>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7" name="rc76"/>
            <p:cNvSpPr/>
            <p:nvPr/>
          </p:nvSpPr>
          <p:spPr>
            <a:xfrm>
              <a:off x="829195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8" name="rc77"/>
            <p:cNvSpPr/>
            <p:nvPr/>
          </p:nvSpPr>
          <p:spPr>
            <a:xfrm>
              <a:off x="829195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9" name="rc78"/>
            <p:cNvSpPr/>
            <p:nvPr/>
          </p:nvSpPr>
          <p:spPr>
            <a:xfrm>
              <a:off x="829195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0" name="rc79"/>
            <p:cNvSpPr/>
            <p:nvPr/>
          </p:nvSpPr>
          <p:spPr>
            <a:xfrm>
              <a:off x="8291955" y="5253237"/>
              <a:ext cx="238993" cy="321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1" name="rc80"/>
            <p:cNvSpPr/>
            <p:nvPr/>
          </p:nvSpPr>
          <p:spPr>
            <a:xfrm>
              <a:off x="855750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2" name="rc81"/>
            <p:cNvSpPr/>
            <p:nvPr/>
          </p:nvSpPr>
          <p:spPr>
            <a:xfrm>
              <a:off x="855750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3" name="rc82"/>
            <p:cNvSpPr/>
            <p:nvPr/>
          </p:nvSpPr>
          <p:spPr>
            <a:xfrm>
              <a:off x="855750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4" name="rc83"/>
            <p:cNvSpPr/>
            <p:nvPr/>
          </p:nvSpPr>
          <p:spPr>
            <a:xfrm>
              <a:off x="8557503" y="5221116"/>
              <a:ext cx="238993" cy="6424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5" name="rc84"/>
            <p:cNvSpPr/>
            <p:nvPr/>
          </p:nvSpPr>
          <p:spPr>
            <a:xfrm>
              <a:off x="882305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882305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882305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8823052" y="5188995"/>
              <a:ext cx="238993" cy="9636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908860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908860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908860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9088601" y="5253237"/>
              <a:ext cx="238993" cy="321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961969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961969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961969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9619698" y="5156874"/>
              <a:ext cx="238993" cy="1284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rc96"/>
            <p:cNvSpPr/>
            <p:nvPr/>
          </p:nvSpPr>
          <p:spPr>
            <a:xfrm>
              <a:off x="988524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988524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988524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9885247" y="5221116"/>
              <a:ext cx="238993" cy="6424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rc100"/>
            <p:cNvSpPr/>
            <p:nvPr/>
          </p:nvSpPr>
          <p:spPr>
            <a:xfrm>
              <a:off x="1015079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2" name="rc101"/>
            <p:cNvSpPr/>
            <p:nvPr/>
          </p:nvSpPr>
          <p:spPr>
            <a:xfrm>
              <a:off x="1015079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3" name="rc102"/>
            <p:cNvSpPr/>
            <p:nvPr/>
          </p:nvSpPr>
          <p:spPr>
            <a:xfrm>
              <a:off x="1015079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4" name="rc103"/>
            <p:cNvSpPr/>
            <p:nvPr/>
          </p:nvSpPr>
          <p:spPr>
            <a:xfrm>
              <a:off x="10150796" y="5188995"/>
              <a:ext cx="238993" cy="9636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5" name="rc104"/>
            <p:cNvSpPr/>
            <p:nvPr/>
          </p:nvSpPr>
          <p:spPr>
            <a:xfrm>
              <a:off x="1041634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6" name="rc105"/>
            <p:cNvSpPr/>
            <p:nvPr/>
          </p:nvSpPr>
          <p:spPr>
            <a:xfrm>
              <a:off x="1041634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7" name="rc106"/>
            <p:cNvSpPr/>
            <p:nvPr/>
          </p:nvSpPr>
          <p:spPr>
            <a:xfrm>
              <a:off x="1041634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8" name="rc107"/>
            <p:cNvSpPr/>
            <p:nvPr/>
          </p:nvSpPr>
          <p:spPr>
            <a:xfrm>
              <a:off x="10416345" y="5124753"/>
              <a:ext cx="238993" cy="16060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9" name="rc108"/>
            <p:cNvSpPr/>
            <p:nvPr/>
          </p:nvSpPr>
          <p:spPr>
            <a:xfrm>
              <a:off x="1068189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0" name="rc109"/>
            <p:cNvSpPr/>
            <p:nvPr/>
          </p:nvSpPr>
          <p:spPr>
            <a:xfrm>
              <a:off x="1068189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1" name="rc110"/>
            <p:cNvSpPr/>
            <p:nvPr/>
          </p:nvSpPr>
          <p:spPr>
            <a:xfrm>
              <a:off x="1068189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2" name="rc111"/>
            <p:cNvSpPr/>
            <p:nvPr/>
          </p:nvSpPr>
          <p:spPr>
            <a:xfrm>
              <a:off x="10681893" y="5253237"/>
              <a:ext cx="238993" cy="321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3" name="pg112"/>
            <p:cNvSpPr/>
            <p:nvPr/>
          </p:nvSpPr>
          <p:spPr>
            <a:xfrm>
              <a:off x="9115713"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14" name="tx113"/>
            <p:cNvSpPr/>
            <p:nvPr/>
          </p:nvSpPr>
          <p:spPr>
            <a:xfrm>
              <a:off x="9240595"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115" name="pg114"/>
            <p:cNvSpPr/>
            <p:nvPr/>
          </p:nvSpPr>
          <p:spPr>
            <a:xfrm>
              <a:off x="9298075"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16" name="tx115"/>
            <p:cNvSpPr/>
            <p:nvPr/>
          </p:nvSpPr>
          <p:spPr>
            <a:xfrm>
              <a:off x="9402144"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117" name="rc116"/>
            <p:cNvSpPr/>
            <p:nvPr/>
          </p:nvSpPr>
          <p:spPr>
            <a:xfrm>
              <a:off x="8252122" y="2153563"/>
              <a:ext cx="3239694" cy="3131794"/>
            </a:xfrm>
            <a:prstGeom prst="rect">
              <a:avLst/>
            </a:prstGeom>
            <a:ln w="13550" cap="rnd">
              <a:solidFill>
                <a:srgbClr val="333333">
                  <a:alpha val="100000"/>
                </a:srgbClr>
              </a:solidFill>
              <a:prstDash val="solid"/>
              <a:round/>
            </a:ln>
          </p:spPr>
          <p:txBody>
            <a:bodyPr/>
            <a:lstStyle/>
            <a:p/>
          </p:txBody>
        </p:sp>
        <p:sp>
          <p:nvSpPr>
            <p:cNvPr id="118" name="rc117"/>
            <p:cNvSpPr/>
            <p:nvPr/>
          </p:nvSpPr>
          <p:spPr>
            <a:xfrm>
              <a:off x="11491817" y="2153563"/>
              <a:ext cx="3239694" cy="3131794"/>
            </a:xfrm>
            <a:prstGeom prst="rect">
              <a:avLst/>
            </a:prstGeom>
            <a:solidFill>
              <a:srgbClr val="FFFFFF">
                <a:alpha val="100000"/>
              </a:srgbClr>
            </a:solidFill>
          </p:spPr>
          <p:txBody>
            <a:bodyPr/>
            <a:lstStyle/>
            <a:p/>
          </p:txBody>
        </p:sp>
        <p:sp>
          <p:nvSpPr>
            <p:cNvPr id="119" name="pl118"/>
            <p:cNvSpPr/>
            <p:nvPr/>
          </p:nvSpPr>
          <p:spPr>
            <a:xfrm>
              <a:off x="11491817" y="496414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20" name="pl119"/>
            <p:cNvSpPr/>
            <p:nvPr/>
          </p:nvSpPr>
          <p:spPr>
            <a:xfrm>
              <a:off x="11491817" y="4321729"/>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21" name="pl120"/>
            <p:cNvSpPr/>
            <p:nvPr/>
          </p:nvSpPr>
          <p:spPr>
            <a:xfrm>
              <a:off x="11491817" y="3679309"/>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22" name="pl121"/>
            <p:cNvSpPr/>
            <p:nvPr/>
          </p:nvSpPr>
          <p:spPr>
            <a:xfrm>
              <a:off x="11491817" y="3036890"/>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23" name="pl122"/>
            <p:cNvSpPr/>
            <p:nvPr/>
          </p:nvSpPr>
          <p:spPr>
            <a:xfrm>
              <a:off x="11491817" y="239447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24" name="pl123"/>
            <p:cNvSpPr/>
            <p:nvPr/>
          </p:nvSpPr>
          <p:spPr>
            <a:xfrm>
              <a:off x="11491817"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25" name="pl124"/>
            <p:cNvSpPr/>
            <p:nvPr/>
          </p:nvSpPr>
          <p:spPr>
            <a:xfrm>
              <a:off x="11491817" y="464293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26" name="pl125"/>
            <p:cNvSpPr/>
            <p:nvPr/>
          </p:nvSpPr>
          <p:spPr>
            <a:xfrm>
              <a:off x="11491817" y="4000519"/>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27" name="pl126"/>
            <p:cNvSpPr/>
            <p:nvPr/>
          </p:nvSpPr>
          <p:spPr>
            <a:xfrm>
              <a:off x="11491817" y="3358100"/>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28" name="pl127"/>
            <p:cNvSpPr/>
            <p:nvPr/>
          </p:nvSpPr>
          <p:spPr>
            <a:xfrm>
              <a:off x="11491817" y="2715680"/>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29" name="rc128"/>
            <p:cNvSpPr/>
            <p:nvPr/>
          </p:nvSpPr>
          <p:spPr>
            <a:xfrm>
              <a:off x="11531649"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0" name="rc129"/>
            <p:cNvSpPr/>
            <p:nvPr/>
          </p:nvSpPr>
          <p:spPr>
            <a:xfrm>
              <a:off x="11531649"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1" name="rc130"/>
            <p:cNvSpPr/>
            <p:nvPr/>
          </p:nvSpPr>
          <p:spPr>
            <a:xfrm>
              <a:off x="11531649"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2" name="rc131"/>
            <p:cNvSpPr/>
            <p:nvPr/>
          </p:nvSpPr>
          <p:spPr>
            <a:xfrm>
              <a:off x="11531649" y="5156874"/>
              <a:ext cx="238993" cy="1284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3" name="rc132"/>
            <p:cNvSpPr/>
            <p:nvPr/>
          </p:nvSpPr>
          <p:spPr>
            <a:xfrm>
              <a:off x="1179719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4" name="rc133"/>
            <p:cNvSpPr/>
            <p:nvPr/>
          </p:nvSpPr>
          <p:spPr>
            <a:xfrm>
              <a:off x="1179719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5" name="rc134"/>
            <p:cNvSpPr/>
            <p:nvPr/>
          </p:nvSpPr>
          <p:spPr>
            <a:xfrm>
              <a:off x="1179719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6" name="rc135"/>
            <p:cNvSpPr/>
            <p:nvPr/>
          </p:nvSpPr>
          <p:spPr>
            <a:xfrm>
              <a:off x="11797198" y="4610817"/>
              <a:ext cx="238993" cy="67454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7" name="rc136"/>
            <p:cNvSpPr/>
            <p:nvPr/>
          </p:nvSpPr>
          <p:spPr>
            <a:xfrm>
              <a:off x="1206274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8" name="rc137"/>
            <p:cNvSpPr/>
            <p:nvPr/>
          </p:nvSpPr>
          <p:spPr>
            <a:xfrm>
              <a:off x="1206274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9" name="rc138"/>
            <p:cNvSpPr/>
            <p:nvPr/>
          </p:nvSpPr>
          <p:spPr>
            <a:xfrm>
              <a:off x="1206274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0" name="rc139"/>
            <p:cNvSpPr/>
            <p:nvPr/>
          </p:nvSpPr>
          <p:spPr>
            <a:xfrm>
              <a:off x="12062747" y="2876285"/>
              <a:ext cx="238993" cy="24090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1" name="rc140"/>
            <p:cNvSpPr/>
            <p:nvPr/>
          </p:nvSpPr>
          <p:spPr>
            <a:xfrm>
              <a:off x="1232829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2" name="rc141"/>
            <p:cNvSpPr/>
            <p:nvPr/>
          </p:nvSpPr>
          <p:spPr>
            <a:xfrm>
              <a:off x="1232829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3" name="rc142"/>
            <p:cNvSpPr/>
            <p:nvPr/>
          </p:nvSpPr>
          <p:spPr>
            <a:xfrm>
              <a:off x="1232829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4" name="rc143"/>
            <p:cNvSpPr/>
            <p:nvPr/>
          </p:nvSpPr>
          <p:spPr>
            <a:xfrm>
              <a:off x="12328296" y="4578696"/>
              <a:ext cx="238993" cy="70666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5" name="rc144"/>
            <p:cNvSpPr/>
            <p:nvPr/>
          </p:nvSpPr>
          <p:spPr>
            <a:xfrm>
              <a:off x="1259384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6" name="rc145"/>
            <p:cNvSpPr/>
            <p:nvPr/>
          </p:nvSpPr>
          <p:spPr>
            <a:xfrm>
              <a:off x="1259384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7" name="rc146"/>
            <p:cNvSpPr/>
            <p:nvPr/>
          </p:nvSpPr>
          <p:spPr>
            <a:xfrm>
              <a:off x="1259384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8" name="rc147"/>
            <p:cNvSpPr/>
            <p:nvPr/>
          </p:nvSpPr>
          <p:spPr>
            <a:xfrm>
              <a:off x="12593845" y="5253237"/>
              <a:ext cx="238993" cy="321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9" name="pg148"/>
            <p:cNvSpPr/>
            <p:nvPr/>
          </p:nvSpPr>
          <p:spPr>
            <a:xfrm>
              <a:off x="12355408"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50" name="tx149"/>
            <p:cNvSpPr/>
            <p:nvPr/>
          </p:nvSpPr>
          <p:spPr>
            <a:xfrm>
              <a:off x="12480290"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151" name="pg150"/>
            <p:cNvSpPr/>
            <p:nvPr/>
          </p:nvSpPr>
          <p:spPr>
            <a:xfrm>
              <a:off x="12537770"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52" name="tx151"/>
            <p:cNvSpPr/>
            <p:nvPr/>
          </p:nvSpPr>
          <p:spPr>
            <a:xfrm>
              <a:off x="12641839"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153" name="rc152"/>
            <p:cNvSpPr/>
            <p:nvPr/>
          </p:nvSpPr>
          <p:spPr>
            <a:xfrm>
              <a:off x="11491817" y="2153563"/>
              <a:ext cx="3239694" cy="3131794"/>
            </a:xfrm>
            <a:prstGeom prst="rect">
              <a:avLst/>
            </a:prstGeom>
            <a:ln w="13550" cap="rnd">
              <a:solidFill>
                <a:srgbClr val="333333">
                  <a:alpha val="100000"/>
                </a:srgbClr>
              </a:solidFill>
              <a:prstDash val="solid"/>
              <a:round/>
            </a:ln>
          </p:spPr>
          <p:txBody>
            <a:bodyPr/>
            <a:lstStyle/>
            <a:p/>
          </p:txBody>
        </p:sp>
        <p:sp>
          <p:nvSpPr>
            <p:cNvPr id="154" name="rc153"/>
            <p:cNvSpPr/>
            <p:nvPr/>
          </p:nvSpPr>
          <p:spPr>
            <a:xfrm>
              <a:off x="14731512" y="2153563"/>
              <a:ext cx="3239694" cy="3131794"/>
            </a:xfrm>
            <a:prstGeom prst="rect">
              <a:avLst/>
            </a:prstGeom>
            <a:solidFill>
              <a:srgbClr val="FFFFFF">
                <a:alpha val="100000"/>
              </a:srgbClr>
            </a:solidFill>
          </p:spPr>
          <p:txBody>
            <a:bodyPr/>
            <a:lstStyle/>
            <a:p/>
          </p:txBody>
        </p:sp>
        <p:sp>
          <p:nvSpPr>
            <p:cNvPr id="155" name="pl154"/>
            <p:cNvSpPr/>
            <p:nvPr/>
          </p:nvSpPr>
          <p:spPr>
            <a:xfrm>
              <a:off x="14731512" y="496414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56" name="pl155"/>
            <p:cNvSpPr/>
            <p:nvPr/>
          </p:nvSpPr>
          <p:spPr>
            <a:xfrm>
              <a:off x="14731512" y="4321729"/>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57" name="pl156"/>
            <p:cNvSpPr/>
            <p:nvPr/>
          </p:nvSpPr>
          <p:spPr>
            <a:xfrm>
              <a:off x="14731512" y="3679309"/>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58" name="pl157"/>
            <p:cNvSpPr/>
            <p:nvPr/>
          </p:nvSpPr>
          <p:spPr>
            <a:xfrm>
              <a:off x="14731512" y="3036890"/>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59" name="pl158"/>
            <p:cNvSpPr/>
            <p:nvPr/>
          </p:nvSpPr>
          <p:spPr>
            <a:xfrm>
              <a:off x="14731512" y="239447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60" name="pl159"/>
            <p:cNvSpPr/>
            <p:nvPr/>
          </p:nvSpPr>
          <p:spPr>
            <a:xfrm>
              <a:off x="1473151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61" name="pl160"/>
            <p:cNvSpPr/>
            <p:nvPr/>
          </p:nvSpPr>
          <p:spPr>
            <a:xfrm>
              <a:off x="14731512" y="464293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62" name="pl161"/>
            <p:cNvSpPr/>
            <p:nvPr/>
          </p:nvSpPr>
          <p:spPr>
            <a:xfrm>
              <a:off x="14731512" y="4000519"/>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63" name="pl162"/>
            <p:cNvSpPr/>
            <p:nvPr/>
          </p:nvSpPr>
          <p:spPr>
            <a:xfrm>
              <a:off x="14731512" y="3358100"/>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64" name="pl163"/>
            <p:cNvSpPr/>
            <p:nvPr/>
          </p:nvSpPr>
          <p:spPr>
            <a:xfrm>
              <a:off x="14731512" y="2715680"/>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65" name="rc164"/>
            <p:cNvSpPr/>
            <p:nvPr/>
          </p:nvSpPr>
          <p:spPr>
            <a:xfrm>
              <a:off x="14731512" y="2153563"/>
              <a:ext cx="3239694" cy="3131794"/>
            </a:xfrm>
            <a:prstGeom prst="rect">
              <a:avLst/>
            </a:prstGeom>
            <a:ln w="13550" cap="rnd">
              <a:solidFill>
                <a:srgbClr val="333333">
                  <a:alpha val="100000"/>
                </a:srgbClr>
              </a:solidFill>
              <a:prstDash val="solid"/>
              <a:round/>
            </a:ln>
          </p:spPr>
          <p:txBody>
            <a:bodyPr/>
            <a:lstStyle/>
            <a:p/>
          </p:txBody>
        </p:sp>
        <p:sp>
          <p:nvSpPr>
            <p:cNvPr id="166" name="tx165"/>
            <p:cNvSpPr/>
            <p:nvPr/>
          </p:nvSpPr>
          <p:spPr>
            <a:xfrm>
              <a:off x="311005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167" name="tx166"/>
            <p:cNvSpPr/>
            <p:nvPr/>
          </p:nvSpPr>
          <p:spPr>
            <a:xfrm>
              <a:off x="634974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168" name="tx167"/>
            <p:cNvSpPr/>
            <p:nvPr/>
          </p:nvSpPr>
          <p:spPr>
            <a:xfrm>
              <a:off x="958944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169" name="tx168"/>
            <p:cNvSpPr/>
            <p:nvPr/>
          </p:nvSpPr>
          <p:spPr>
            <a:xfrm>
              <a:off x="1282913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170" name="tx169"/>
            <p:cNvSpPr/>
            <p:nvPr/>
          </p:nvSpPr>
          <p:spPr>
            <a:xfrm>
              <a:off x="1606883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171" name="pl170"/>
            <p:cNvSpPr/>
            <p:nvPr/>
          </p:nvSpPr>
          <p:spPr>
            <a:xfrm>
              <a:off x="193206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2" name="pl171"/>
            <p:cNvSpPr/>
            <p:nvPr/>
          </p:nvSpPr>
          <p:spPr>
            <a:xfrm>
              <a:off x="21976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3" name="pl172"/>
            <p:cNvSpPr/>
            <p:nvPr/>
          </p:nvSpPr>
          <p:spPr>
            <a:xfrm>
              <a:off x="24631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4" name="pl173"/>
            <p:cNvSpPr/>
            <p:nvPr/>
          </p:nvSpPr>
          <p:spPr>
            <a:xfrm>
              <a:off x="27287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5" name="pl174"/>
            <p:cNvSpPr/>
            <p:nvPr/>
          </p:nvSpPr>
          <p:spPr>
            <a:xfrm>
              <a:off x="29942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6" name="pl175"/>
            <p:cNvSpPr/>
            <p:nvPr/>
          </p:nvSpPr>
          <p:spPr>
            <a:xfrm>
              <a:off x="3259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7" name="pl176"/>
            <p:cNvSpPr/>
            <p:nvPr/>
          </p:nvSpPr>
          <p:spPr>
            <a:xfrm>
              <a:off x="3525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8" name="pl177"/>
            <p:cNvSpPr/>
            <p:nvPr/>
          </p:nvSpPr>
          <p:spPr>
            <a:xfrm>
              <a:off x="37909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9" name="pl178"/>
            <p:cNvSpPr/>
            <p:nvPr/>
          </p:nvSpPr>
          <p:spPr>
            <a:xfrm>
              <a:off x="4056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0" name="pl179"/>
            <p:cNvSpPr/>
            <p:nvPr/>
          </p:nvSpPr>
          <p:spPr>
            <a:xfrm>
              <a:off x="432200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1" name="pl180"/>
            <p:cNvSpPr/>
            <p:nvPr/>
          </p:nvSpPr>
          <p:spPr>
            <a:xfrm>
              <a:off x="45875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2" name="pl181"/>
            <p:cNvSpPr/>
            <p:nvPr/>
          </p:nvSpPr>
          <p:spPr>
            <a:xfrm>
              <a:off x="4853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3" name="tx182"/>
            <p:cNvSpPr/>
            <p:nvPr/>
          </p:nvSpPr>
          <p:spPr>
            <a:xfrm rot="-5400000">
              <a:off x="185127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84" name="tx183"/>
            <p:cNvSpPr/>
            <p:nvPr/>
          </p:nvSpPr>
          <p:spPr>
            <a:xfrm rot="-5400000">
              <a:off x="210701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85" name="tx184"/>
            <p:cNvSpPr/>
            <p:nvPr/>
          </p:nvSpPr>
          <p:spPr>
            <a:xfrm rot="-5400000">
              <a:off x="237265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86" name="tx185"/>
            <p:cNvSpPr/>
            <p:nvPr/>
          </p:nvSpPr>
          <p:spPr>
            <a:xfrm rot="-5400000">
              <a:off x="263633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87" name="tx186"/>
            <p:cNvSpPr/>
            <p:nvPr/>
          </p:nvSpPr>
          <p:spPr>
            <a:xfrm rot="-5400000">
              <a:off x="287123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88" name="tx187"/>
            <p:cNvSpPr/>
            <p:nvPr/>
          </p:nvSpPr>
          <p:spPr>
            <a:xfrm rot="-5400000">
              <a:off x="3179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89" name="tx188"/>
            <p:cNvSpPr/>
            <p:nvPr/>
          </p:nvSpPr>
          <p:spPr>
            <a:xfrm rot="-5400000">
              <a:off x="347426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90" name="tx189"/>
            <p:cNvSpPr/>
            <p:nvPr/>
          </p:nvSpPr>
          <p:spPr>
            <a:xfrm rot="-5400000">
              <a:off x="367765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91" name="tx190"/>
            <p:cNvSpPr/>
            <p:nvPr/>
          </p:nvSpPr>
          <p:spPr>
            <a:xfrm rot="-5400000">
              <a:off x="394315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92" name="tx191"/>
            <p:cNvSpPr/>
            <p:nvPr/>
          </p:nvSpPr>
          <p:spPr>
            <a:xfrm rot="-5400000">
              <a:off x="4245125"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93" name="tx192"/>
            <p:cNvSpPr/>
            <p:nvPr/>
          </p:nvSpPr>
          <p:spPr>
            <a:xfrm rot="-5400000">
              <a:off x="449205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94" name="tx193"/>
            <p:cNvSpPr/>
            <p:nvPr/>
          </p:nvSpPr>
          <p:spPr>
            <a:xfrm rot="-5400000">
              <a:off x="475760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95" name="pl194"/>
            <p:cNvSpPr/>
            <p:nvPr/>
          </p:nvSpPr>
          <p:spPr>
            <a:xfrm>
              <a:off x="51717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6" name="pl195"/>
            <p:cNvSpPr/>
            <p:nvPr/>
          </p:nvSpPr>
          <p:spPr>
            <a:xfrm>
              <a:off x="54373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7" name="pl196"/>
            <p:cNvSpPr/>
            <p:nvPr/>
          </p:nvSpPr>
          <p:spPr>
            <a:xfrm>
              <a:off x="57028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8" name="pl197"/>
            <p:cNvSpPr/>
            <p:nvPr/>
          </p:nvSpPr>
          <p:spPr>
            <a:xfrm>
              <a:off x="59684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9" name="pl198"/>
            <p:cNvSpPr/>
            <p:nvPr/>
          </p:nvSpPr>
          <p:spPr>
            <a:xfrm>
              <a:off x="62339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0" name="pl199"/>
            <p:cNvSpPr/>
            <p:nvPr/>
          </p:nvSpPr>
          <p:spPr>
            <a:xfrm>
              <a:off x="64995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1" name="pl200"/>
            <p:cNvSpPr/>
            <p:nvPr/>
          </p:nvSpPr>
          <p:spPr>
            <a:xfrm>
              <a:off x="6765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2" name="pl201"/>
            <p:cNvSpPr/>
            <p:nvPr/>
          </p:nvSpPr>
          <p:spPr>
            <a:xfrm>
              <a:off x="70305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3" name="pl202"/>
            <p:cNvSpPr/>
            <p:nvPr/>
          </p:nvSpPr>
          <p:spPr>
            <a:xfrm>
              <a:off x="72961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4" name="pl203"/>
            <p:cNvSpPr/>
            <p:nvPr/>
          </p:nvSpPr>
          <p:spPr>
            <a:xfrm>
              <a:off x="75616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5" name="pl204"/>
            <p:cNvSpPr/>
            <p:nvPr/>
          </p:nvSpPr>
          <p:spPr>
            <a:xfrm>
              <a:off x="78272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6" name="pl205"/>
            <p:cNvSpPr/>
            <p:nvPr/>
          </p:nvSpPr>
          <p:spPr>
            <a:xfrm>
              <a:off x="8092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7" name="tx206"/>
            <p:cNvSpPr/>
            <p:nvPr/>
          </p:nvSpPr>
          <p:spPr>
            <a:xfrm rot="-5400000">
              <a:off x="509097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08" name="tx207"/>
            <p:cNvSpPr/>
            <p:nvPr/>
          </p:nvSpPr>
          <p:spPr>
            <a:xfrm rot="-5400000">
              <a:off x="534671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09" name="tx208"/>
            <p:cNvSpPr/>
            <p:nvPr/>
          </p:nvSpPr>
          <p:spPr>
            <a:xfrm rot="-5400000">
              <a:off x="561234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10" name="tx209"/>
            <p:cNvSpPr/>
            <p:nvPr/>
          </p:nvSpPr>
          <p:spPr>
            <a:xfrm rot="-5400000">
              <a:off x="587603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11" name="tx210"/>
            <p:cNvSpPr/>
            <p:nvPr/>
          </p:nvSpPr>
          <p:spPr>
            <a:xfrm rot="-5400000">
              <a:off x="611093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12" name="tx211"/>
            <p:cNvSpPr/>
            <p:nvPr/>
          </p:nvSpPr>
          <p:spPr>
            <a:xfrm rot="-5400000">
              <a:off x="641871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13" name="tx212"/>
            <p:cNvSpPr/>
            <p:nvPr/>
          </p:nvSpPr>
          <p:spPr>
            <a:xfrm rot="-5400000">
              <a:off x="671395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14" name="tx213"/>
            <p:cNvSpPr/>
            <p:nvPr/>
          </p:nvSpPr>
          <p:spPr>
            <a:xfrm rot="-5400000">
              <a:off x="691734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15" name="tx214"/>
            <p:cNvSpPr/>
            <p:nvPr/>
          </p:nvSpPr>
          <p:spPr>
            <a:xfrm rot="-5400000">
              <a:off x="718285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16" name="tx215"/>
            <p:cNvSpPr/>
            <p:nvPr/>
          </p:nvSpPr>
          <p:spPr>
            <a:xfrm rot="-5400000">
              <a:off x="74848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17" name="tx216"/>
            <p:cNvSpPr/>
            <p:nvPr/>
          </p:nvSpPr>
          <p:spPr>
            <a:xfrm rot="-5400000">
              <a:off x="773174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18" name="tx217"/>
            <p:cNvSpPr/>
            <p:nvPr/>
          </p:nvSpPr>
          <p:spPr>
            <a:xfrm rot="-5400000">
              <a:off x="79972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19" name="pl218"/>
            <p:cNvSpPr/>
            <p:nvPr/>
          </p:nvSpPr>
          <p:spPr>
            <a:xfrm>
              <a:off x="84114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0" name="pl219"/>
            <p:cNvSpPr/>
            <p:nvPr/>
          </p:nvSpPr>
          <p:spPr>
            <a:xfrm>
              <a:off x="86770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1" name="pl220"/>
            <p:cNvSpPr/>
            <p:nvPr/>
          </p:nvSpPr>
          <p:spPr>
            <a:xfrm>
              <a:off x="89425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2" name="pl221"/>
            <p:cNvSpPr/>
            <p:nvPr/>
          </p:nvSpPr>
          <p:spPr>
            <a:xfrm>
              <a:off x="9208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3" name="pl222"/>
            <p:cNvSpPr/>
            <p:nvPr/>
          </p:nvSpPr>
          <p:spPr>
            <a:xfrm>
              <a:off x="94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4" name="pl223"/>
            <p:cNvSpPr/>
            <p:nvPr/>
          </p:nvSpPr>
          <p:spPr>
            <a:xfrm>
              <a:off x="97391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5" name="pl224"/>
            <p:cNvSpPr/>
            <p:nvPr/>
          </p:nvSpPr>
          <p:spPr>
            <a:xfrm>
              <a:off x="100047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6" name="pl225"/>
            <p:cNvSpPr/>
            <p:nvPr/>
          </p:nvSpPr>
          <p:spPr>
            <a:xfrm>
              <a:off x="102702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7" name="pl226"/>
            <p:cNvSpPr/>
            <p:nvPr/>
          </p:nvSpPr>
          <p:spPr>
            <a:xfrm>
              <a:off x="1053584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8" name="pl227"/>
            <p:cNvSpPr/>
            <p:nvPr/>
          </p:nvSpPr>
          <p:spPr>
            <a:xfrm>
              <a:off x="108013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9" name="pl228"/>
            <p:cNvSpPr/>
            <p:nvPr/>
          </p:nvSpPr>
          <p:spPr>
            <a:xfrm>
              <a:off x="11066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0" name="pl229"/>
            <p:cNvSpPr/>
            <p:nvPr/>
          </p:nvSpPr>
          <p:spPr>
            <a:xfrm>
              <a:off x="113324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1" name="tx230"/>
            <p:cNvSpPr/>
            <p:nvPr/>
          </p:nvSpPr>
          <p:spPr>
            <a:xfrm rot="-5400000">
              <a:off x="833066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32" name="tx231"/>
            <p:cNvSpPr/>
            <p:nvPr/>
          </p:nvSpPr>
          <p:spPr>
            <a:xfrm rot="-5400000">
              <a:off x="858640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33" name="tx232"/>
            <p:cNvSpPr/>
            <p:nvPr/>
          </p:nvSpPr>
          <p:spPr>
            <a:xfrm rot="-5400000">
              <a:off x="885204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34" name="tx233"/>
            <p:cNvSpPr/>
            <p:nvPr/>
          </p:nvSpPr>
          <p:spPr>
            <a:xfrm rot="-5400000">
              <a:off x="911572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35" name="tx234"/>
            <p:cNvSpPr/>
            <p:nvPr/>
          </p:nvSpPr>
          <p:spPr>
            <a:xfrm rot="-5400000">
              <a:off x="935062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36" name="tx235"/>
            <p:cNvSpPr/>
            <p:nvPr/>
          </p:nvSpPr>
          <p:spPr>
            <a:xfrm rot="-5400000">
              <a:off x="965841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37" name="tx236"/>
            <p:cNvSpPr/>
            <p:nvPr/>
          </p:nvSpPr>
          <p:spPr>
            <a:xfrm rot="-5400000">
              <a:off x="995365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38" name="tx237"/>
            <p:cNvSpPr/>
            <p:nvPr/>
          </p:nvSpPr>
          <p:spPr>
            <a:xfrm rot="-5400000">
              <a:off x="1015704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39" name="tx238"/>
            <p:cNvSpPr/>
            <p:nvPr/>
          </p:nvSpPr>
          <p:spPr>
            <a:xfrm rot="-5400000">
              <a:off x="1042254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40" name="tx239"/>
            <p:cNvSpPr/>
            <p:nvPr/>
          </p:nvSpPr>
          <p:spPr>
            <a:xfrm rot="-5400000">
              <a:off x="1072451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41" name="tx240"/>
            <p:cNvSpPr/>
            <p:nvPr/>
          </p:nvSpPr>
          <p:spPr>
            <a:xfrm rot="-5400000">
              <a:off x="1097144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42" name="tx241"/>
            <p:cNvSpPr/>
            <p:nvPr/>
          </p:nvSpPr>
          <p:spPr>
            <a:xfrm rot="-5400000">
              <a:off x="1123699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43" name="pl242"/>
            <p:cNvSpPr/>
            <p:nvPr/>
          </p:nvSpPr>
          <p:spPr>
            <a:xfrm>
              <a:off x="1165114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4" name="pl243"/>
            <p:cNvSpPr/>
            <p:nvPr/>
          </p:nvSpPr>
          <p:spPr>
            <a:xfrm>
              <a:off x="119166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5" name="pl244"/>
            <p:cNvSpPr/>
            <p:nvPr/>
          </p:nvSpPr>
          <p:spPr>
            <a:xfrm>
              <a:off x="121822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6" name="pl245"/>
            <p:cNvSpPr/>
            <p:nvPr/>
          </p:nvSpPr>
          <p:spPr>
            <a:xfrm>
              <a:off x="12447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7" name="pl246"/>
            <p:cNvSpPr/>
            <p:nvPr/>
          </p:nvSpPr>
          <p:spPr>
            <a:xfrm>
              <a:off x="12713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8" name="pl247"/>
            <p:cNvSpPr/>
            <p:nvPr/>
          </p:nvSpPr>
          <p:spPr>
            <a:xfrm>
              <a:off x="129788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9" name="pl248"/>
            <p:cNvSpPr/>
            <p:nvPr/>
          </p:nvSpPr>
          <p:spPr>
            <a:xfrm>
              <a:off x="132444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0" name="pl249"/>
            <p:cNvSpPr/>
            <p:nvPr/>
          </p:nvSpPr>
          <p:spPr>
            <a:xfrm>
              <a:off x="135099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1" name="pl250"/>
            <p:cNvSpPr/>
            <p:nvPr/>
          </p:nvSpPr>
          <p:spPr>
            <a:xfrm>
              <a:off x="13775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2" name="pl251"/>
            <p:cNvSpPr/>
            <p:nvPr/>
          </p:nvSpPr>
          <p:spPr>
            <a:xfrm>
              <a:off x="140410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3" name="pl252"/>
            <p:cNvSpPr/>
            <p:nvPr/>
          </p:nvSpPr>
          <p:spPr>
            <a:xfrm>
              <a:off x="143066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4" name="pl253"/>
            <p:cNvSpPr/>
            <p:nvPr/>
          </p:nvSpPr>
          <p:spPr>
            <a:xfrm>
              <a:off x="145721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5" name="tx254"/>
            <p:cNvSpPr/>
            <p:nvPr/>
          </p:nvSpPr>
          <p:spPr>
            <a:xfrm rot="-5400000">
              <a:off x="1157036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56" name="tx255"/>
            <p:cNvSpPr/>
            <p:nvPr/>
          </p:nvSpPr>
          <p:spPr>
            <a:xfrm rot="-5400000">
              <a:off x="1182610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57" name="tx256"/>
            <p:cNvSpPr/>
            <p:nvPr/>
          </p:nvSpPr>
          <p:spPr>
            <a:xfrm rot="-5400000">
              <a:off x="120917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58" name="tx257"/>
            <p:cNvSpPr/>
            <p:nvPr/>
          </p:nvSpPr>
          <p:spPr>
            <a:xfrm rot="-5400000">
              <a:off x="1235542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59" name="tx258"/>
            <p:cNvSpPr/>
            <p:nvPr/>
          </p:nvSpPr>
          <p:spPr>
            <a:xfrm rot="-5400000">
              <a:off x="1259032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60" name="tx259"/>
            <p:cNvSpPr/>
            <p:nvPr/>
          </p:nvSpPr>
          <p:spPr>
            <a:xfrm rot="-5400000">
              <a:off x="1289810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61" name="tx260"/>
            <p:cNvSpPr/>
            <p:nvPr/>
          </p:nvSpPr>
          <p:spPr>
            <a:xfrm rot="-5400000">
              <a:off x="1319334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62" name="tx261"/>
            <p:cNvSpPr/>
            <p:nvPr/>
          </p:nvSpPr>
          <p:spPr>
            <a:xfrm rot="-5400000">
              <a:off x="1339673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63" name="tx262"/>
            <p:cNvSpPr/>
            <p:nvPr/>
          </p:nvSpPr>
          <p:spPr>
            <a:xfrm rot="-5400000">
              <a:off x="1366224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64" name="tx263"/>
            <p:cNvSpPr/>
            <p:nvPr/>
          </p:nvSpPr>
          <p:spPr>
            <a:xfrm rot="-5400000">
              <a:off x="1396420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65" name="tx264"/>
            <p:cNvSpPr/>
            <p:nvPr/>
          </p:nvSpPr>
          <p:spPr>
            <a:xfrm rot="-5400000">
              <a:off x="1421113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66" name="tx265"/>
            <p:cNvSpPr/>
            <p:nvPr/>
          </p:nvSpPr>
          <p:spPr>
            <a:xfrm rot="-5400000">
              <a:off x="1447668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67" name="pl266"/>
            <p:cNvSpPr/>
            <p:nvPr/>
          </p:nvSpPr>
          <p:spPr>
            <a:xfrm>
              <a:off x="148908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8" name="pl267"/>
            <p:cNvSpPr/>
            <p:nvPr/>
          </p:nvSpPr>
          <p:spPr>
            <a:xfrm>
              <a:off x="151563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9" name="pl268"/>
            <p:cNvSpPr/>
            <p:nvPr/>
          </p:nvSpPr>
          <p:spPr>
            <a:xfrm>
              <a:off x="15421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0" name="pl269"/>
            <p:cNvSpPr/>
            <p:nvPr/>
          </p:nvSpPr>
          <p:spPr>
            <a:xfrm>
              <a:off x="156874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1" name="pl270"/>
            <p:cNvSpPr/>
            <p:nvPr/>
          </p:nvSpPr>
          <p:spPr>
            <a:xfrm>
              <a:off x="159530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2" name="pl271"/>
            <p:cNvSpPr/>
            <p:nvPr/>
          </p:nvSpPr>
          <p:spPr>
            <a:xfrm>
              <a:off x="162185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3" name="pl272"/>
            <p:cNvSpPr/>
            <p:nvPr/>
          </p:nvSpPr>
          <p:spPr>
            <a:xfrm>
              <a:off x="164841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4" name="pl273"/>
            <p:cNvSpPr/>
            <p:nvPr/>
          </p:nvSpPr>
          <p:spPr>
            <a:xfrm>
              <a:off x="167496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5" name="pl274"/>
            <p:cNvSpPr/>
            <p:nvPr/>
          </p:nvSpPr>
          <p:spPr>
            <a:xfrm>
              <a:off x="170152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6" name="pl275"/>
            <p:cNvSpPr/>
            <p:nvPr/>
          </p:nvSpPr>
          <p:spPr>
            <a:xfrm>
              <a:off x="172807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7" name="pl276"/>
            <p:cNvSpPr/>
            <p:nvPr/>
          </p:nvSpPr>
          <p:spPr>
            <a:xfrm>
              <a:off x="175463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8" name="pl277"/>
            <p:cNvSpPr/>
            <p:nvPr/>
          </p:nvSpPr>
          <p:spPr>
            <a:xfrm>
              <a:off x="178118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9" name="tx278"/>
            <p:cNvSpPr/>
            <p:nvPr/>
          </p:nvSpPr>
          <p:spPr>
            <a:xfrm rot="-5400000">
              <a:off x="1481005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80" name="tx279"/>
            <p:cNvSpPr/>
            <p:nvPr/>
          </p:nvSpPr>
          <p:spPr>
            <a:xfrm rot="-5400000">
              <a:off x="1506579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81" name="tx280"/>
            <p:cNvSpPr/>
            <p:nvPr/>
          </p:nvSpPr>
          <p:spPr>
            <a:xfrm rot="-5400000">
              <a:off x="1533143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82" name="tx281"/>
            <p:cNvSpPr/>
            <p:nvPr/>
          </p:nvSpPr>
          <p:spPr>
            <a:xfrm rot="-5400000">
              <a:off x="1559511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83" name="tx282"/>
            <p:cNvSpPr/>
            <p:nvPr/>
          </p:nvSpPr>
          <p:spPr>
            <a:xfrm rot="-5400000">
              <a:off x="1583001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84" name="tx283"/>
            <p:cNvSpPr/>
            <p:nvPr/>
          </p:nvSpPr>
          <p:spPr>
            <a:xfrm rot="-5400000">
              <a:off x="1613780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85" name="tx284"/>
            <p:cNvSpPr/>
            <p:nvPr/>
          </p:nvSpPr>
          <p:spPr>
            <a:xfrm rot="-5400000">
              <a:off x="16433042"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86" name="tx285"/>
            <p:cNvSpPr/>
            <p:nvPr/>
          </p:nvSpPr>
          <p:spPr>
            <a:xfrm rot="-5400000">
              <a:off x="1663643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87" name="tx286"/>
            <p:cNvSpPr/>
            <p:nvPr/>
          </p:nvSpPr>
          <p:spPr>
            <a:xfrm rot="-5400000">
              <a:off x="169019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88" name="tx287"/>
            <p:cNvSpPr/>
            <p:nvPr/>
          </p:nvSpPr>
          <p:spPr>
            <a:xfrm rot="-5400000">
              <a:off x="1720390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89" name="tx288"/>
            <p:cNvSpPr/>
            <p:nvPr/>
          </p:nvSpPr>
          <p:spPr>
            <a:xfrm rot="-5400000">
              <a:off x="1745083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90" name="tx289"/>
            <p:cNvSpPr/>
            <p:nvPr/>
          </p:nvSpPr>
          <p:spPr>
            <a:xfrm rot="-5400000">
              <a:off x="1771638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91" name="tx290"/>
            <p:cNvSpPr/>
            <p:nvPr/>
          </p:nvSpPr>
          <p:spPr>
            <a:xfrm>
              <a:off x="1294238" y="5200079"/>
              <a:ext cx="190648"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292" name="tx291"/>
            <p:cNvSpPr/>
            <p:nvPr/>
          </p:nvSpPr>
          <p:spPr>
            <a:xfrm>
              <a:off x="1230614" y="4557660"/>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a:t>
              </a:r>
            </a:p>
          </p:txBody>
        </p:sp>
        <p:sp>
          <p:nvSpPr>
            <p:cNvPr id="293" name="tx292"/>
            <p:cNvSpPr/>
            <p:nvPr/>
          </p:nvSpPr>
          <p:spPr>
            <a:xfrm>
              <a:off x="1230614" y="3915241"/>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40</a:t>
              </a:r>
            </a:p>
          </p:txBody>
        </p:sp>
        <p:sp>
          <p:nvSpPr>
            <p:cNvPr id="294" name="tx293"/>
            <p:cNvSpPr/>
            <p:nvPr/>
          </p:nvSpPr>
          <p:spPr>
            <a:xfrm>
              <a:off x="1230614" y="3272821"/>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60</a:t>
              </a:r>
            </a:p>
          </p:txBody>
        </p:sp>
        <p:sp>
          <p:nvSpPr>
            <p:cNvPr id="295" name="tx294"/>
            <p:cNvSpPr/>
            <p:nvPr/>
          </p:nvSpPr>
          <p:spPr>
            <a:xfrm>
              <a:off x="1230614" y="2630402"/>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80</a:t>
              </a:r>
            </a:p>
          </p:txBody>
        </p:sp>
        <p:sp>
          <p:nvSpPr>
            <p:cNvPr id="296" name="pl295"/>
            <p:cNvSpPr/>
            <p:nvPr/>
          </p:nvSpPr>
          <p:spPr>
            <a:xfrm>
              <a:off x="1737938"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97" name="pl296"/>
            <p:cNvSpPr/>
            <p:nvPr/>
          </p:nvSpPr>
          <p:spPr>
            <a:xfrm>
              <a:off x="1737938" y="464293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98" name="pl297"/>
            <p:cNvSpPr/>
            <p:nvPr/>
          </p:nvSpPr>
          <p:spPr>
            <a:xfrm>
              <a:off x="1737938" y="400051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99" name="pl298"/>
            <p:cNvSpPr/>
            <p:nvPr/>
          </p:nvSpPr>
          <p:spPr>
            <a:xfrm>
              <a:off x="1737938" y="335810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00" name="pl299"/>
            <p:cNvSpPr/>
            <p:nvPr/>
          </p:nvSpPr>
          <p:spPr>
            <a:xfrm>
              <a:off x="1737938" y="271568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01" name="tx300"/>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302" name="rc301"/>
            <p:cNvSpPr/>
            <p:nvPr/>
          </p:nvSpPr>
          <p:spPr>
            <a:xfrm>
              <a:off x="18110385" y="2153563"/>
              <a:ext cx="1753945" cy="1236458"/>
            </a:xfrm>
            <a:prstGeom prst="rect">
              <a:avLst/>
            </a:prstGeom>
            <a:solidFill>
              <a:srgbClr val="FFFFFF">
                <a:alpha val="100000"/>
              </a:srgbClr>
            </a:solidFill>
          </p:spPr>
          <p:txBody>
            <a:bodyPr/>
            <a:lstStyle/>
            <a:p/>
          </p:txBody>
        </p:sp>
        <p:sp>
          <p:nvSpPr>
            <p:cNvPr id="303" name="rc302"/>
            <p:cNvSpPr/>
            <p:nvPr/>
          </p:nvSpPr>
          <p:spPr>
            <a:xfrm>
              <a:off x="18179974" y="2223153"/>
              <a:ext cx="274319" cy="274319"/>
            </a:xfrm>
            <a:prstGeom prst="rect">
              <a:avLst/>
            </a:prstGeom>
            <a:solidFill>
              <a:srgbClr val="FFFFFF">
                <a:alpha val="100000"/>
              </a:srgbClr>
            </a:solidFill>
          </p:spPr>
          <p:txBody>
            <a:bodyPr/>
            <a:lstStyle/>
            <a:p/>
          </p:txBody>
        </p:sp>
        <p:sp>
          <p:nvSpPr>
            <p:cNvPr id="304" name="rc303"/>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05" name="rc304"/>
            <p:cNvSpPr/>
            <p:nvPr/>
          </p:nvSpPr>
          <p:spPr>
            <a:xfrm>
              <a:off x="18179974" y="2497473"/>
              <a:ext cx="274319" cy="274319"/>
            </a:xfrm>
            <a:prstGeom prst="rect">
              <a:avLst/>
            </a:prstGeom>
            <a:solidFill>
              <a:srgbClr val="FFFFFF">
                <a:alpha val="100000"/>
              </a:srgbClr>
            </a:solidFill>
          </p:spPr>
          <p:txBody>
            <a:bodyPr/>
            <a:lstStyle/>
            <a:p/>
          </p:txBody>
        </p:sp>
        <p:sp>
          <p:nvSpPr>
            <p:cNvPr id="306" name="rc305"/>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07" name="rc306"/>
            <p:cNvSpPr/>
            <p:nvPr/>
          </p:nvSpPr>
          <p:spPr>
            <a:xfrm>
              <a:off x="18179974" y="2771793"/>
              <a:ext cx="274319" cy="274319"/>
            </a:xfrm>
            <a:prstGeom prst="rect">
              <a:avLst/>
            </a:prstGeom>
            <a:solidFill>
              <a:srgbClr val="FFFFFF">
                <a:alpha val="100000"/>
              </a:srgbClr>
            </a:solidFill>
          </p:spPr>
          <p:txBody>
            <a:bodyPr/>
            <a:lstStyle/>
            <a:p/>
          </p:txBody>
        </p:sp>
        <p:sp>
          <p:nvSpPr>
            <p:cNvPr id="308" name="rc307"/>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09" name="rc308"/>
            <p:cNvSpPr/>
            <p:nvPr/>
          </p:nvSpPr>
          <p:spPr>
            <a:xfrm>
              <a:off x="18179974" y="3046113"/>
              <a:ext cx="274319" cy="274319"/>
            </a:xfrm>
            <a:prstGeom prst="rect">
              <a:avLst/>
            </a:prstGeom>
            <a:solidFill>
              <a:srgbClr val="FFFFFF">
                <a:alpha val="100000"/>
              </a:srgbClr>
            </a:solidFill>
          </p:spPr>
          <p:txBody>
            <a:bodyPr/>
            <a:lstStyle/>
            <a:p/>
          </p:txBody>
        </p:sp>
        <p:sp>
          <p:nvSpPr>
            <p:cNvPr id="310" name="rc309"/>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11" name="tx310"/>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312" name="tx311"/>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313" name="tx312"/>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314" name="tx313"/>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sp xmlns:a="http://schemas.openxmlformats.org/drawingml/2006/main" xmlns:r="http://schemas.openxmlformats.org/officeDocument/2006/relationships" xmlns:p="http://schemas.openxmlformats.org/presentationml/2006/main">
        <p:nvSpPr>
          <p:cNvPr id="315" name=""/>
          <p:cNvSpPr>
            <a:spLocks noGrp="1"/>
          </p:cNvSpPr>
          <p:nvPr>
            <p:ph/>
          </p:nvPr>
        </p:nvSpPr>
        <p:spPr>
          <a:xfrm>
            <a:off x="7772400" y="7772400"/>
            <a:ext cx="54864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age distribution data available
for the past 12 months</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16" name=""/>
          <p:cNvGrpSpPr/>
          <p:nvPr/>
        </p:nvGrpSpPr>
        <p:grpSpPr>
          <a:xfrm>
            <a:off x="12527280" y="6217920"/>
            <a:ext cx="5486400" cy="4297680"/>
            <a:chOff x="12527280" y="6217920"/>
            <a:chExt cx="5486400" cy="4297680"/>
          </a:xfrm>
        </p:grpSpPr>
        <p:sp>
          <p:nvSpPr>
            <p:cNvPr id="317"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318"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319"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320"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21"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22"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23"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24"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25"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26"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27"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28"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29"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30"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31" name="pl17"/>
            <p:cNvSpPr/>
            <p:nvPr/>
          </p:nvSpPr>
          <p:spPr>
            <a:xfrm>
              <a:off x="13329440" y="6663670"/>
              <a:ext cx="4502097" cy="332897"/>
            </a:xfrm>
            <a:custGeom>
              <a:avLst/>
              <a:pathLst>
                <a:path w="4502097" h="332897">
                  <a:moveTo>
                    <a:pt x="0" y="332897"/>
                  </a:moveTo>
                  <a:lnTo>
                    <a:pt x="187587" y="179252"/>
                  </a:lnTo>
                  <a:lnTo>
                    <a:pt x="375174" y="153644"/>
                  </a:lnTo>
                  <a:lnTo>
                    <a:pt x="562762" y="256074"/>
                  </a:lnTo>
                  <a:lnTo>
                    <a:pt x="750349" y="281682"/>
                  </a:lnTo>
                  <a:lnTo>
                    <a:pt x="937937" y="179252"/>
                  </a:lnTo>
                  <a:lnTo>
                    <a:pt x="1125524" y="230467"/>
                  </a:lnTo>
                  <a:lnTo>
                    <a:pt x="1313111" y="76822"/>
                  </a:lnTo>
                  <a:lnTo>
                    <a:pt x="1500699" y="102429"/>
                  </a:lnTo>
                  <a:lnTo>
                    <a:pt x="1688286" y="51214"/>
                  </a:lnTo>
                  <a:lnTo>
                    <a:pt x="1875874" y="102429"/>
                  </a:lnTo>
                  <a:lnTo>
                    <a:pt x="2063461" y="25607"/>
                  </a:lnTo>
                  <a:lnTo>
                    <a:pt x="2251048" y="0"/>
                  </a:lnTo>
                  <a:lnTo>
                    <a:pt x="2438636" y="0"/>
                  </a:lnTo>
                  <a:lnTo>
                    <a:pt x="2626223" y="0"/>
                  </a:lnTo>
                  <a:lnTo>
                    <a:pt x="2813811" y="0"/>
                  </a:lnTo>
                  <a:lnTo>
                    <a:pt x="3001398" y="0"/>
                  </a:lnTo>
                  <a:lnTo>
                    <a:pt x="3188985" y="0"/>
                  </a:lnTo>
                  <a:lnTo>
                    <a:pt x="3376573" y="25607"/>
                  </a:lnTo>
                  <a:lnTo>
                    <a:pt x="3564160" y="25607"/>
                  </a:lnTo>
                  <a:lnTo>
                    <a:pt x="3751748" y="25607"/>
                  </a:lnTo>
                  <a:lnTo>
                    <a:pt x="3939335" y="102429"/>
                  </a:lnTo>
                  <a:lnTo>
                    <a:pt x="4126923" y="51214"/>
                  </a:lnTo>
                  <a:lnTo>
                    <a:pt x="4314510" y="25607"/>
                  </a:lnTo>
                  <a:lnTo>
                    <a:pt x="4502097" y="0"/>
                  </a:lnTo>
                </a:path>
              </a:pathLst>
            </a:custGeom>
            <a:ln w="32521" cap="flat">
              <a:solidFill>
                <a:srgbClr val="5EB0E8">
                  <a:alpha val="100000"/>
                </a:srgbClr>
              </a:solidFill>
              <a:prstDash val="solid"/>
              <a:round/>
            </a:ln>
          </p:spPr>
          <p:txBody>
            <a:bodyPr/>
            <a:lstStyle/>
            <a:p/>
          </p:txBody>
        </p:sp>
        <p:sp>
          <p:nvSpPr>
            <p:cNvPr id="332" name="pl18"/>
            <p:cNvSpPr/>
            <p:nvPr/>
          </p:nvSpPr>
          <p:spPr>
            <a:xfrm>
              <a:off x="13517028" y="6663670"/>
              <a:ext cx="4314510" cy="921869"/>
            </a:xfrm>
            <a:custGeom>
              <a:avLst/>
              <a:pathLst>
                <a:path w="4314510" h="921869">
                  <a:moveTo>
                    <a:pt x="0" y="281682"/>
                  </a:moveTo>
                  <a:lnTo>
                    <a:pt x="187587" y="486542"/>
                  </a:lnTo>
                  <a:lnTo>
                    <a:pt x="375174" y="717009"/>
                  </a:lnTo>
                  <a:lnTo>
                    <a:pt x="562762" y="921869"/>
                  </a:lnTo>
                  <a:lnTo>
                    <a:pt x="750349" y="691402"/>
                  </a:lnTo>
                  <a:lnTo>
                    <a:pt x="937937" y="640187"/>
                  </a:lnTo>
                  <a:lnTo>
                    <a:pt x="1125524" y="230467"/>
                  </a:lnTo>
                  <a:lnTo>
                    <a:pt x="1313111" y="384112"/>
                  </a:lnTo>
                  <a:lnTo>
                    <a:pt x="1500699" y="384112"/>
                  </a:lnTo>
                  <a:lnTo>
                    <a:pt x="1688286" y="435327"/>
                  </a:lnTo>
                  <a:lnTo>
                    <a:pt x="1875874" y="384112"/>
                  </a:lnTo>
                  <a:lnTo>
                    <a:pt x="2063461" y="230467"/>
                  </a:lnTo>
                  <a:lnTo>
                    <a:pt x="2251048" y="102429"/>
                  </a:lnTo>
                  <a:lnTo>
                    <a:pt x="2438636" y="204859"/>
                  </a:lnTo>
                  <a:lnTo>
                    <a:pt x="2626223" y="102429"/>
                  </a:lnTo>
                  <a:lnTo>
                    <a:pt x="2813811" y="128037"/>
                  </a:lnTo>
                  <a:lnTo>
                    <a:pt x="3001398" y="153644"/>
                  </a:lnTo>
                  <a:lnTo>
                    <a:pt x="3188985" y="384112"/>
                  </a:lnTo>
                  <a:lnTo>
                    <a:pt x="3376573" y="179252"/>
                  </a:lnTo>
                  <a:lnTo>
                    <a:pt x="3564160" y="51214"/>
                  </a:lnTo>
                  <a:lnTo>
                    <a:pt x="3751748" y="409719"/>
                  </a:lnTo>
                  <a:lnTo>
                    <a:pt x="3939335" y="0"/>
                  </a:lnTo>
                  <a:lnTo>
                    <a:pt x="4126923" y="0"/>
                  </a:lnTo>
                  <a:lnTo>
                    <a:pt x="4314510" y="51214"/>
                  </a:lnTo>
                </a:path>
              </a:pathLst>
            </a:custGeom>
            <a:ln w="32521" cap="flat">
              <a:solidFill>
                <a:srgbClr val="00A173">
                  <a:alpha val="100000"/>
                </a:srgbClr>
              </a:solidFill>
              <a:prstDash val="solid"/>
              <a:round/>
            </a:ln>
          </p:spPr>
          <p:txBody>
            <a:bodyPr/>
            <a:lstStyle/>
            <a:p/>
          </p:txBody>
        </p:sp>
        <p:sp>
          <p:nvSpPr>
            <p:cNvPr id="333"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334"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335"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336"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337"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338"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339"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40"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41"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42"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43"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44"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45"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7"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8"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9"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0"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4"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5"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6"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7"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8"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9"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3"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4"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5"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6"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7"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8"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9"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0"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371"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372"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373"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374"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375"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376"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377"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378"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379"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380"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381"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382"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383"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384"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385"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386"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387"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388"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389"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390"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391"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392"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393"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394"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395"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396" name="rc82"/>
            <p:cNvSpPr/>
            <p:nvPr/>
          </p:nvSpPr>
          <p:spPr>
            <a:xfrm>
              <a:off x="14005791" y="9941072"/>
              <a:ext cx="3149396" cy="504938"/>
            </a:xfrm>
            <a:prstGeom prst="rect">
              <a:avLst/>
            </a:prstGeom>
            <a:solidFill>
              <a:srgbClr val="FFFFFF">
                <a:alpha val="100000"/>
              </a:srgbClr>
            </a:solidFill>
          </p:spPr>
          <p:txBody>
            <a:bodyPr/>
            <a:lstStyle/>
            <a:p/>
          </p:txBody>
        </p:sp>
        <p:sp>
          <p:nvSpPr>
            <p:cNvPr id="397"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398"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399"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400"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401"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402"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403"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404"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405"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Coverage data from WHO/UNICEF Estimates of National Immunization Coverage (WUENIC)</a:t>
            </a:r>
          </a:p>
        </p:txBody>
      </p:sp>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Haiti</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772732" y="2153563"/>
              <a:ext cx="3239694" cy="3131794"/>
            </a:xfrm>
            <a:prstGeom prst="rect">
              <a:avLst/>
            </a:prstGeom>
            <a:solidFill>
              <a:srgbClr val="FFFFFF">
                <a:alpha val="100000"/>
              </a:srgbClr>
            </a:solidFill>
          </p:spPr>
          <p:txBody>
            <a:bodyPr/>
            <a:lstStyle/>
            <a:p/>
          </p:txBody>
        </p:sp>
        <p:sp>
          <p:nvSpPr>
            <p:cNvPr id="7" name="pl6"/>
            <p:cNvSpPr/>
            <p:nvPr/>
          </p:nvSpPr>
          <p:spPr>
            <a:xfrm>
              <a:off x="1772732" y="4920347"/>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8" name="pl7"/>
            <p:cNvSpPr/>
            <p:nvPr/>
          </p:nvSpPr>
          <p:spPr>
            <a:xfrm>
              <a:off x="1772732" y="419032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9" name="pl8"/>
            <p:cNvSpPr/>
            <p:nvPr/>
          </p:nvSpPr>
          <p:spPr>
            <a:xfrm>
              <a:off x="1772732" y="3460303"/>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0" name="pl9"/>
            <p:cNvSpPr/>
            <p:nvPr/>
          </p:nvSpPr>
          <p:spPr>
            <a:xfrm>
              <a:off x="1772732" y="273028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1" name="pl10"/>
            <p:cNvSpPr/>
            <p:nvPr/>
          </p:nvSpPr>
          <p:spPr>
            <a:xfrm>
              <a:off x="177273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2" name="pl11"/>
            <p:cNvSpPr/>
            <p:nvPr/>
          </p:nvSpPr>
          <p:spPr>
            <a:xfrm>
              <a:off x="1772732" y="4555336"/>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3" name="pl12"/>
            <p:cNvSpPr/>
            <p:nvPr/>
          </p:nvSpPr>
          <p:spPr>
            <a:xfrm>
              <a:off x="1772732" y="3825314"/>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4" name="pl13"/>
            <p:cNvSpPr/>
            <p:nvPr/>
          </p:nvSpPr>
          <p:spPr>
            <a:xfrm>
              <a:off x="1772732" y="3095292"/>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5" name="pl14"/>
            <p:cNvSpPr/>
            <p:nvPr/>
          </p:nvSpPr>
          <p:spPr>
            <a:xfrm>
              <a:off x="1772732" y="2365270"/>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6" name="rc15"/>
            <p:cNvSpPr/>
            <p:nvPr/>
          </p:nvSpPr>
          <p:spPr>
            <a:xfrm>
              <a:off x="181256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 name="rc16"/>
            <p:cNvSpPr/>
            <p:nvPr/>
          </p:nvSpPr>
          <p:spPr>
            <a:xfrm>
              <a:off x="181256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 name="rc17"/>
            <p:cNvSpPr/>
            <p:nvPr/>
          </p:nvSpPr>
          <p:spPr>
            <a:xfrm>
              <a:off x="181256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 name="rc18"/>
            <p:cNvSpPr/>
            <p:nvPr/>
          </p:nvSpPr>
          <p:spPr>
            <a:xfrm>
              <a:off x="1812565" y="4883846"/>
              <a:ext cx="238993" cy="4015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 name="rc19"/>
            <p:cNvSpPr/>
            <p:nvPr/>
          </p:nvSpPr>
          <p:spPr>
            <a:xfrm>
              <a:off x="207811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 name="rc20"/>
            <p:cNvSpPr/>
            <p:nvPr/>
          </p:nvSpPr>
          <p:spPr>
            <a:xfrm>
              <a:off x="207811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 name="rc21"/>
            <p:cNvSpPr/>
            <p:nvPr/>
          </p:nvSpPr>
          <p:spPr>
            <a:xfrm>
              <a:off x="207811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 name="rc22"/>
            <p:cNvSpPr/>
            <p:nvPr/>
          </p:nvSpPr>
          <p:spPr>
            <a:xfrm>
              <a:off x="2078113" y="4336329"/>
              <a:ext cx="238993" cy="94902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 name="rc23"/>
            <p:cNvSpPr/>
            <p:nvPr/>
          </p:nvSpPr>
          <p:spPr>
            <a:xfrm>
              <a:off x="234366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 name="rc24"/>
            <p:cNvSpPr/>
            <p:nvPr/>
          </p:nvSpPr>
          <p:spPr>
            <a:xfrm>
              <a:off x="234366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 name="rc25"/>
            <p:cNvSpPr/>
            <p:nvPr/>
          </p:nvSpPr>
          <p:spPr>
            <a:xfrm>
              <a:off x="234366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 name="rc26"/>
            <p:cNvSpPr/>
            <p:nvPr/>
          </p:nvSpPr>
          <p:spPr>
            <a:xfrm>
              <a:off x="2343662" y="5029850"/>
              <a:ext cx="238993" cy="25550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 name="rc27"/>
            <p:cNvSpPr/>
            <p:nvPr/>
          </p:nvSpPr>
          <p:spPr>
            <a:xfrm>
              <a:off x="260921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 name="rc28"/>
            <p:cNvSpPr/>
            <p:nvPr/>
          </p:nvSpPr>
          <p:spPr>
            <a:xfrm>
              <a:off x="260921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0" name="rc29"/>
            <p:cNvSpPr/>
            <p:nvPr/>
          </p:nvSpPr>
          <p:spPr>
            <a:xfrm>
              <a:off x="260921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1" name="rc30"/>
            <p:cNvSpPr/>
            <p:nvPr/>
          </p:nvSpPr>
          <p:spPr>
            <a:xfrm>
              <a:off x="2609211" y="4847345"/>
              <a:ext cx="238993" cy="4380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2" name="rc31"/>
            <p:cNvSpPr/>
            <p:nvPr/>
          </p:nvSpPr>
          <p:spPr>
            <a:xfrm>
              <a:off x="287476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3" name="rc32"/>
            <p:cNvSpPr/>
            <p:nvPr/>
          </p:nvSpPr>
          <p:spPr>
            <a:xfrm>
              <a:off x="287476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4" name="rc33"/>
            <p:cNvSpPr/>
            <p:nvPr/>
          </p:nvSpPr>
          <p:spPr>
            <a:xfrm>
              <a:off x="287476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5" name="rc34"/>
            <p:cNvSpPr/>
            <p:nvPr/>
          </p:nvSpPr>
          <p:spPr>
            <a:xfrm>
              <a:off x="2874760" y="4117323"/>
              <a:ext cx="238993" cy="116803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6" name="rc35"/>
            <p:cNvSpPr/>
            <p:nvPr/>
          </p:nvSpPr>
          <p:spPr>
            <a:xfrm>
              <a:off x="3140309"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7" name="rc36"/>
            <p:cNvSpPr/>
            <p:nvPr/>
          </p:nvSpPr>
          <p:spPr>
            <a:xfrm>
              <a:off x="3140309"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8" name="rc37"/>
            <p:cNvSpPr/>
            <p:nvPr/>
          </p:nvSpPr>
          <p:spPr>
            <a:xfrm>
              <a:off x="3140309"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9" name="rc38"/>
            <p:cNvSpPr/>
            <p:nvPr/>
          </p:nvSpPr>
          <p:spPr>
            <a:xfrm>
              <a:off x="3140309" y="4299828"/>
              <a:ext cx="238993" cy="98552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0" name="rc39"/>
            <p:cNvSpPr/>
            <p:nvPr/>
          </p:nvSpPr>
          <p:spPr>
            <a:xfrm>
              <a:off x="340585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1" name="rc40"/>
            <p:cNvSpPr/>
            <p:nvPr/>
          </p:nvSpPr>
          <p:spPr>
            <a:xfrm>
              <a:off x="340585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 name="rc41"/>
            <p:cNvSpPr/>
            <p:nvPr/>
          </p:nvSpPr>
          <p:spPr>
            <a:xfrm>
              <a:off x="340585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3" name="rc42"/>
            <p:cNvSpPr/>
            <p:nvPr/>
          </p:nvSpPr>
          <p:spPr>
            <a:xfrm>
              <a:off x="3405857" y="4153824"/>
              <a:ext cx="238993" cy="11315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4" name="rc43"/>
            <p:cNvSpPr/>
            <p:nvPr/>
          </p:nvSpPr>
          <p:spPr>
            <a:xfrm>
              <a:off x="367140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5" name="rc44"/>
            <p:cNvSpPr/>
            <p:nvPr/>
          </p:nvSpPr>
          <p:spPr>
            <a:xfrm>
              <a:off x="367140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 name="rc45"/>
            <p:cNvSpPr/>
            <p:nvPr/>
          </p:nvSpPr>
          <p:spPr>
            <a:xfrm>
              <a:off x="367140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7" name="rc46"/>
            <p:cNvSpPr/>
            <p:nvPr/>
          </p:nvSpPr>
          <p:spPr>
            <a:xfrm>
              <a:off x="3671406" y="4883846"/>
              <a:ext cx="238993" cy="4015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8" name="rc47"/>
            <p:cNvSpPr/>
            <p:nvPr/>
          </p:nvSpPr>
          <p:spPr>
            <a:xfrm>
              <a:off x="393695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9" name="rc48"/>
            <p:cNvSpPr/>
            <p:nvPr/>
          </p:nvSpPr>
          <p:spPr>
            <a:xfrm>
              <a:off x="393695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0" name="rc49"/>
            <p:cNvSpPr/>
            <p:nvPr/>
          </p:nvSpPr>
          <p:spPr>
            <a:xfrm>
              <a:off x="393695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1" name="rc50"/>
            <p:cNvSpPr/>
            <p:nvPr/>
          </p:nvSpPr>
          <p:spPr>
            <a:xfrm>
              <a:off x="3936955" y="5248857"/>
              <a:ext cx="238993" cy="3650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2" name="rc51"/>
            <p:cNvSpPr/>
            <p:nvPr/>
          </p:nvSpPr>
          <p:spPr>
            <a:xfrm>
              <a:off x="4202504"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3" name="rc52"/>
            <p:cNvSpPr/>
            <p:nvPr/>
          </p:nvSpPr>
          <p:spPr>
            <a:xfrm>
              <a:off x="4202504"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4" name="rc53"/>
            <p:cNvSpPr/>
            <p:nvPr/>
          </p:nvSpPr>
          <p:spPr>
            <a:xfrm>
              <a:off x="4202504"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5" name="rc54"/>
            <p:cNvSpPr/>
            <p:nvPr/>
          </p:nvSpPr>
          <p:spPr>
            <a:xfrm>
              <a:off x="4202504" y="5066351"/>
              <a:ext cx="238993" cy="21900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6" name="rc55"/>
            <p:cNvSpPr/>
            <p:nvPr/>
          </p:nvSpPr>
          <p:spPr>
            <a:xfrm>
              <a:off x="446805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7" name="rc56"/>
            <p:cNvSpPr/>
            <p:nvPr/>
          </p:nvSpPr>
          <p:spPr>
            <a:xfrm>
              <a:off x="446805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8" name="rc57"/>
            <p:cNvSpPr/>
            <p:nvPr/>
          </p:nvSpPr>
          <p:spPr>
            <a:xfrm>
              <a:off x="446805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9" name="rc58"/>
            <p:cNvSpPr/>
            <p:nvPr/>
          </p:nvSpPr>
          <p:spPr>
            <a:xfrm>
              <a:off x="4468052" y="4774342"/>
              <a:ext cx="238993" cy="51101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0" name="rc59"/>
            <p:cNvSpPr/>
            <p:nvPr/>
          </p:nvSpPr>
          <p:spPr>
            <a:xfrm>
              <a:off x="473360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1" name="rc60"/>
            <p:cNvSpPr/>
            <p:nvPr/>
          </p:nvSpPr>
          <p:spPr>
            <a:xfrm>
              <a:off x="473360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2" name="rc61"/>
            <p:cNvSpPr/>
            <p:nvPr/>
          </p:nvSpPr>
          <p:spPr>
            <a:xfrm>
              <a:off x="473360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3" name="rc62"/>
            <p:cNvSpPr/>
            <p:nvPr/>
          </p:nvSpPr>
          <p:spPr>
            <a:xfrm>
              <a:off x="4733601" y="4810843"/>
              <a:ext cx="238993" cy="4745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4" name="pg63"/>
            <p:cNvSpPr/>
            <p:nvPr/>
          </p:nvSpPr>
          <p:spPr>
            <a:xfrm>
              <a:off x="2636323"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5" name="tx64"/>
            <p:cNvSpPr/>
            <p:nvPr/>
          </p:nvSpPr>
          <p:spPr>
            <a:xfrm>
              <a:off x="2761205"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66" name="pg65"/>
            <p:cNvSpPr/>
            <p:nvPr/>
          </p:nvSpPr>
          <p:spPr>
            <a:xfrm>
              <a:off x="2818685"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7" name="tx66"/>
            <p:cNvSpPr/>
            <p:nvPr/>
          </p:nvSpPr>
          <p:spPr>
            <a:xfrm>
              <a:off x="2922754"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68" name="rc67"/>
            <p:cNvSpPr/>
            <p:nvPr/>
          </p:nvSpPr>
          <p:spPr>
            <a:xfrm>
              <a:off x="1772732" y="2153563"/>
              <a:ext cx="3239694" cy="3131794"/>
            </a:xfrm>
            <a:prstGeom prst="rect">
              <a:avLst/>
            </a:prstGeom>
            <a:ln w="13550" cap="rnd">
              <a:solidFill>
                <a:srgbClr val="333333">
                  <a:alpha val="100000"/>
                </a:srgbClr>
              </a:solidFill>
              <a:prstDash val="solid"/>
              <a:round/>
            </a:ln>
          </p:spPr>
          <p:txBody>
            <a:bodyPr/>
            <a:lstStyle/>
            <a:p/>
          </p:txBody>
        </p:sp>
        <p:sp>
          <p:nvSpPr>
            <p:cNvPr id="69" name="rc68"/>
            <p:cNvSpPr/>
            <p:nvPr/>
          </p:nvSpPr>
          <p:spPr>
            <a:xfrm>
              <a:off x="5012427" y="2153563"/>
              <a:ext cx="3239694" cy="3131794"/>
            </a:xfrm>
            <a:prstGeom prst="rect">
              <a:avLst/>
            </a:prstGeom>
            <a:solidFill>
              <a:srgbClr val="FFFFFF">
                <a:alpha val="100000"/>
              </a:srgbClr>
            </a:solidFill>
          </p:spPr>
          <p:txBody>
            <a:bodyPr/>
            <a:lstStyle/>
            <a:p/>
          </p:txBody>
        </p:sp>
        <p:sp>
          <p:nvSpPr>
            <p:cNvPr id="70" name="pl69"/>
            <p:cNvSpPr/>
            <p:nvPr/>
          </p:nvSpPr>
          <p:spPr>
            <a:xfrm>
              <a:off x="5012427" y="4920347"/>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71" name="pl70"/>
            <p:cNvSpPr/>
            <p:nvPr/>
          </p:nvSpPr>
          <p:spPr>
            <a:xfrm>
              <a:off x="5012427" y="419032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72" name="pl71"/>
            <p:cNvSpPr/>
            <p:nvPr/>
          </p:nvSpPr>
          <p:spPr>
            <a:xfrm>
              <a:off x="5012427" y="3460303"/>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73" name="pl72"/>
            <p:cNvSpPr/>
            <p:nvPr/>
          </p:nvSpPr>
          <p:spPr>
            <a:xfrm>
              <a:off x="5012427" y="273028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74" name="pl73"/>
            <p:cNvSpPr/>
            <p:nvPr/>
          </p:nvSpPr>
          <p:spPr>
            <a:xfrm>
              <a:off x="5012427"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5" name="pl74"/>
            <p:cNvSpPr/>
            <p:nvPr/>
          </p:nvSpPr>
          <p:spPr>
            <a:xfrm>
              <a:off x="5012427" y="4555336"/>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6" name="pl75"/>
            <p:cNvSpPr/>
            <p:nvPr/>
          </p:nvSpPr>
          <p:spPr>
            <a:xfrm>
              <a:off x="5012427" y="3825314"/>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7" name="pl76"/>
            <p:cNvSpPr/>
            <p:nvPr/>
          </p:nvSpPr>
          <p:spPr>
            <a:xfrm>
              <a:off x="5012427" y="3095292"/>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8" name="pl77"/>
            <p:cNvSpPr/>
            <p:nvPr/>
          </p:nvSpPr>
          <p:spPr>
            <a:xfrm>
              <a:off x="5012427" y="2365270"/>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9" name="rc78"/>
            <p:cNvSpPr/>
            <p:nvPr/>
          </p:nvSpPr>
          <p:spPr>
            <a:xfrm>
              <a:off x="505226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0" name="rc79"/>
            <p:cNvSpPr/>
            <p:nvPr/>
          </p:nvSpPr>
          <p:spPr>
            <a:xfrm>
              <a:off x="505226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1" name="rc80"/>
            <p:cNvSpPr/>
            <p:nvPr/>
          </p:nvSpPr>
          <p:spPr>
            <a:xfrm>
              <a:off x="505226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2" name="rc81"/>
            <p:cNvSpPr/>
            <p:nvPr/>
          </p:nvSpPr>
          <p:spPr>
            <a:xfrm>
              <a:off x="5052260" y="4299828"/>
              <a:ext cx="238993" cy="98552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3" name="rc82"/>
            <p:cNvSpPr/>
            <p:nvPr/>
          </p:nvSpPr>
          <p:spPr>
            <a:xfrm>
              <a:off x="531780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531780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531780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5317808" y="4336329"/>
              <a:ext cx="238993" cy="94902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558335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558335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558335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5583357" y="3642808"/>
              <a:ext cx="238993" cy="16425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584890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584890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584890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5848906" y="3971318"/>
              <a:ext cx="238993" cy="13140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611445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611445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611445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6114455" y="3861815"/>
              <a:ext cx="238993" cy="142354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rc98"/>
            <p:cNvSpPr/>
            <p:nvPr/>
          </p:nvSpPr>
          <p:spPr>
            <a:xfrm>
              <a:off x="638000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638000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638000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6380003" y="4153824"/>
              <a:ext cx="238993" cy="11315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rc102"/>
            <p:cNvSpPr/>
            <p:nvPr/>
          </p:nvSpPr>
          <p:spPr>
            <a:xfrm>
              <a:off x="664555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4" name="rc103"/>
            <p:cNvSpPr/>
            <p:nvPr/>
          </p:nvSpPr>
          <p:spPr>
            <a:xfrm>
              <a:off x="664555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5" name="rc104"/>
            <p:cNvSpPr/>
            <p:nvPr/>
          </p:nvSpPr>
          <p:spPr>
            <a:xfrm>
              <a:off x="664555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6" name="rc105"/>
            <p:cNvSpPr/>
            <p:nvPr/>
          </p:nvSpPr>
          <p:spPr>
            <a:xfrm>
              <a:off x="6645552" y="4774342"/>
              <a:ext cx="238993" cy="51101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7" name="rc106"/>
            <p:cNvSpPr/>
            <p:nvPr/>
          </p:nvSpPr>
          <p:spPr>
            <a:xfrm>
              <a:off x="691110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8" name="rc107"/>
            <p:cNvSpPr/>
            <p:nvPr/>
          </p:nvSpPr>
          <p:spPr>
            <a:xfrm>
              <a:off x="691110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9" name="rc108"/>
            <p:cNvSpPr/>
            <p:nvPr/>
          </p:nvSpPr>
          <p:spPr>
            <a:xfrm>
              <a:off x="691110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0" name="rc109"/>
            <p:cNvSpPr/>
            <p:nvPr/>
          </p:nvSpPr>
          <p:spPr>
            <a:xfrm>
              <a:off x="6911101" y="4847345"/>
              <a:ext cx="238993" cy="4380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1" name="rc110"/>
            <p:cNvSpPr/>
            <p:nvPr/>
          </p:nvSpPr>
          <p:spPr>
            <a:xfrm>
              <a:off x="717665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2" name="rc111"/>
            <p:cNvSpPr/>
            <p:nvPr/>
          </p:nvSpPr>
          <p:spPr>
            <a:xfrm>
              <a:off x="717665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3" name="rc112"/>
            <p:cNvSpPr/>
            <p:nvPr/>
          </p:nvSpPr>
          <p:spPr>
            <a:xfrm>
              <a:off x="717665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4" name="rc113"/>
            <p:cNvSpPr/>
            <p:nvPr/>
          </p:nvSpPr>
          <p:spPr>
            <a:xfrm>
              <a:off x="7176650" y="4847345"/>
              <a:ext cx="238993" cy="4380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5" name="rc114"/>
            <p:cNvSpPr/>
            <p:nvPr/>
          </p:nvSpPr>
          <p:spPr>
            <a:xfrm>
              <a:off x="7442199"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6" name="rc115"/>
            <p:cNvSpPr/>
            <p:nvPr/>
          </p:nvSpPr>
          <p:spPr>
            <a:xfrm>
              <a:off x="7442199"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7" name="rc116"/>
            <p:cNvSpPr/>
            <p:nvPr/>
          </p:nvSpPr>
          <p:spPr>
            <a:xfrm>
              <a:off x="7442199"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8" name="rc117"/>
            <p:cNvSpPr/>
            <p:nvPr/>
          </p:nvSpPr>
          <p:spPr>
            <a:xfrm>
              <a:off x="7442199" y="4920347"/>
              <a:ext cx="238993" cy="3650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9" name="rc118"/>
            <p:cNvSpPr/>
            <p:nvPr/>
          </p:nvSpPr>
          <p:spPr>
            <a:xfrm>
              <a:off x="770774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0" name="rc119"/>
            <p:cNvSpPr/>
            <p:nvPr/>
          </p:nvSpPr>
          <p:spPr>
            <a:xfrm>
              <a:off x="770774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1" name="rc120"/>
            <p:cNvSpPr/>
            <p:nvPr/>
          </p:nvSpPr>
          <p:spPr>
            <a:xfrm>
              <a:off x="770774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2" name="rc121"/>
            <p:cNvSpPr/>
            <p:nvPr/>
          </p:nvSpPr>
          <p:spPr>
            <a:xfrm>
              <a:off x="7707747" y="5102852"/>
              <a:ext cx="238993" cy="18250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3" name="rc122"/>
            <p:cNvSpPr/>
            <p:nvPr/>
          </p:nvSpPr>
          <p:spPr>
            <a:xfrm>
              <a:off x="797329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4" name="rc123"/>
            <p:cNvSpPr/>
            <p:nvPr/>
          </p:nvSpPr>
          <p:spPr>
            <a:xfrm>
              <a:off x="797329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5" name="rc124"/>
            <p:cNvSpPr/>
            <p:nvPr/>
          </p:nvSpPr>
          <p:spPr>
            <a:xfrm>
              <a:off x="797329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6" name="rc125"/>
            <p:cNvSpPr/>
            <p:nvPr/>
          </p:nvSpPr>
          <p:spPr>
            <a:xfrm>
              <a:off x="7973296" y="5175854"/>
              <a:ext cx="238993" cy="10950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7" name="pg126"/>
            <p:cNvSpPr/>
            <p:nvPr/>
          </p:nvSpPr>
          <p:spPr>
            <a:xfrm>
              <a:off x="5876018"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8" name="tx127"/>
            <p:cNvSpPr/>
            <p:nvPr/>
          </p:nvSpPr>
          <p:spPr>
            <a:xfrm>
              <a:off x="6000900"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129" name="pg128"/>
            <p:cNvSpPr/>
            <p:nvPr/>
          </p:nvSpPr>
          <p:spPr>
            <a:xfrm>
              <a:off x="6126486" y="2394471"/>
              <a:ext cx="1011576" cy="311602"/>
            </a:xfrm>
            <a:custGeom>
              <a:avLst/>
              <a:pathLst>
                <a:path w="1011576" h="311602">
                  <a:moveTo>
                    <a:pt x="26017" y="311602"/>
                  </a:moveTo>
                  <a:lnTo>
                    <a:pt x="985559" y="311602"/>
                  </a:lnTo>
                  <a:lnTo>
                    <a:pt x="984511" y="311581"/>
                  </a:lnTo>
                  <a:lnTo>
                    <a:pt x="988695" y="311412"/>
                  </a:lnTo>
                  <a:lnTo>
                    <a:pt x="992797" y="310575"/>
                  </a:lnTo>
                  <a:lnTo>
                    <a:pt x="996712" y="309090"/>
                  </a:lnTo>
                  <a:lnTo>
                    <a:pt x="1000338" y="306996"/>
                  </a:lnTo>
                  <a:lnTo>
                    <a:pt x="1003582" y="304348"/>
                  </a:lnTo>
                  <a:lnTo>
                    <a:pt x="1006358" y="301214"/>
                  </a:lnTo>
                  <a:lnTo>
                    <a:pt x="1008596" y="297675"/>
                  </a:lnTo>
                  <a:lnTo>
                    <a:pt x="1010237" y="293823"/>
                  </a:lnTo>
                  <a:lnTo>
                    <a:pt x="1011239" y="289758"/>
                  </a:lnTo>
                  <a:lnTo>
                    <a:pt x="1011576" y="285585"/>
                  </a:lnTo>
                  <a:lnTo>
                    <a:pt x="1011576" y="26017"/>
                  </a:lnTo>
                  <a:lnTo>
                    <a:pt x="1011239" y="21843"/>
                  </a:lnTo>
                  <a:lnTo>
                    <a:pt x="1010237" y="17778"/>
                  </a:lnTo>
                  <a:lnTo>
                    <a:pt x="1008596" y="13926"/>
                  </a:lnTo>
                  <a:lnTo>
                    <a:pt x="1006358" y="10387"/>
                  </a:lnTo>
                  <a:lnTo>
                    <a:pt x="1003582" y="7253"/>
                  </a:lnTo>
                  <a:lnTo>
                    <a:pt x="1000338" y="4605"/>
                  </a:lnTo>
                  <a:lnTo>
                    <a:pt x="996712" y="2511"/>
                  </a:lnTo>
                  <a:lnTo>
                    <a:pt x="992797" y="1027"/>
                  </a:lnTo>
                  <a:lnTo>
                    <a:pt x="988695" y="189"/>
                  </a:lnTo>
                  <a:lnTo>
                    <a:pt x="9855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30" name="tx129"/>
            <p:cNvSpPr/>
            <p:nvPr/>
          </p:nvSpPr>
          <p:spPr>
            <a:xfrm>
              <a:off x="6230555" y="2469815"/>
              <a:ext cx="803439" cy="132189"/>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Not reported</a:t>
              </a:r>
            </a:p>
          </p:txBody>
        </p:sp>
        <p:sp>
          <p:nvSpPr>
            <p:cNvPr id="131" name="rc130"/>
            <p:cNvSpPr/>
            <p:nvPr/>
          </p:nvSpPr>
          <p:spPr>
            <a:xfrm>
              <a:off x="5012427" y="2153563"/>
              <a:ext cx="3239694" cy="3131794"/>
            </a:xfrm>
            <a:prstGeom prst="rect">
              <a:avLst/>
            </a:prstGeom>
            <a:ln w="13550" cap="rnd">
              <a:solidFill>
                <a:srgbClr val="333333">
                  <a:alpha val="100000"/>
                </a:srgbClr>
              </a:solidFill>
              <a:prstDash val="solid"/>
              <a:round/>
            </a:ln>
          </p:spPr>
          <p:txBody>
            <a:bodyPr/>
            <a:lstStyle/>
            <a:p/>
          </p:txBody>
        </p:sp>
        <p:sp>
          <p:nvSpPr>
            <p:cNvPr id="132" name="rc131"/>
            <p:cNvSpPr/>
            <p:nvPr/>
          </p:nvSpPr>
          <p:spPr>
            <a:xfrm>
              <a:off x="8252122" y="2153563"/>
              <a:ext cx="3239694" cy="3131794"/>
            </a:xfrm>
            <a:prstGeom prst="rect">
              <a:avLst/>
            </a:prstGeom>
            <a:solidFill>
              <a:srgbClr val="FFFFFF">
                <a:alpha val="100000"/>
              </a:srgbClr>
            </a:solidFill>
          </p:spPr>
          <p:txBody>
            <a:bodyPr/>
            <a:lstStyle/>
            <a:p/>
          </p:txBody>
        </p:sp>
        <p:sp>
          <p:nvSpPr>
            <p:cNvPr id="133" name="pl132"/>
            <p:cNvSpPr/>
            <p:nvPr/>
          </p:nvSpPr>
          <p:spPr>
            <a:xfrm>
              <a:off x="8252122" y="4920347"/>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34" name="pl133"/>
            <p:cNvSpPr/>
            <p:nvPr/>
          </p:nvSpPr>
          <p:spPr>
            <a:xfrm>
              <a:off x="8252122" y="419032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35" name="pl134"/>
            <p:cNvSpPr/>
            <p:nvPr/>
          </p:nvSpPr>
          <p:spPr>
            <a:xfrm>
              <a:off x="8252122" y="3460303"/>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36" name="pl135"/>
            <p:cNvSpPr/>
            <p:nvPr/>
          </p:nvSpPr>
          <p:spPr>
            <a:xfrm>
              <a:off x="8252122" y="273028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37" name="pl136"/>
            <p:cNvSpPr/>
            <p:nvPr/>
          </p:nvSpPr>
          <p:spPr>
            <a:xfrm>
              <a:off x="825212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38" name="pl137"/>
            <p:cNvSpPr/>
            <p:nvPr/>
          </p:nvSpPr>
          <p:spPr>
            <a:xfrm>
              <a:off x="8252122" y="4555336"/>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39" name="pl138"/>
            <p:cNvSpPr/>
            <p:nvPr/>
          </p:nvSpPr>
          <p:spPr>
            <a:xfrm>
              <a:off x="8252122" y="3825314"/>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40" name="pl139"/>
            <p:cNvSpPr/>
            <p:nvPr/>
          </p:nvSpPr>
          <p:spPr>
            <a:xfrm>
              <a:off x="8252122" y="3095292"/>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41" name="pl140"/>
            <p:cNvSpPr/>
            <p:nvPr/>
          </p:nvSpPr>
          <p:spPr>
            <a:xfrm>
              <a:off x="8252122" y="2365270"/>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42" name="rc141"/>
            <p:cNvSpPr/>
            <p:nvPr/>
          </p:nvSpPr>
          <p:spPr>
            <a:xfrm>
              <a:off x="829195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3" name="rc142"/>
            <p:cNvSpPr/>
            <p:nvPr/>
          </p:nvSpPr>
          <p:spPr>
            <a:xfrm>
              <a:off x="829195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4" name="rc143"/>
            <p:cNvSpPr/>
            <p:nvPr/>
          </p:nvSpPr>
          <p:spPr>
            <a:xfrm>
              <a:off x="829195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5" name="rc144"/>
            <p:cNvSpPr/>
            <p:nvPr/>
          </p:nvSpPr>
          <p:spPr>
            <a:xfrm>
              <a:off x="8291955" y="4883846"/>
              <a:ext cx="238993" cy="4015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6" name="rc145"/>
            <p:cNvSpPr/>
            <p:nvPr/>
          </p:nvSpPr>
          <p:spPr>
            <a:xfrm>
              <a:off x="855750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7" name="rc146"/>
            <p:cNvSpPr/>
            <p:nvPr/>
          </p:nvSpPr>
          <p:spPr>
            <a:xfrm>
              <a:off x="855750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8" name="rc147"/>
            <p:cNvSpPr/>
            <p:nvPr/>
          </p:nvSpPr>
          <p:spPr>
            <a:xfrm>
              <a:off x="855750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9" name="rc148"/>
            <p:cNvSpPr/>
            <p:nvPr/>
          </p:nvSpPr>
          <p:spPr>
            <a:xfrm>
              <a:off x="8557503" y="4336329"/>
              <a:ext cx="238993" cy="94902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0" name="rc149"/>
            <p:cNvSpPr/>
            <p:nvPr/>
          </p:nvSpPr>
          <p:spPr>
            <a:xfrm>
              <a:off x="882305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1" name="rc150"/>
            <p:cNvSpPr/>
            <p:nvPr/>
          </p:nvSpPr>
          <p:spPr>
            <a:xfrm>
              <a:off x="882305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2" name="rc151"/>
            <p:cNvSpPr/>
            <p:nvPr/>
          </p:nvSpPr>
          <p:spPr>
            <a:xfrm>
              <a:off x="882305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3" name="rc152"/>
            <p:cNvSpPr/>
            <p:nvPr/>
          </p:nvSpPr>
          <p:spPr>
            <a:xfrm>
              <a:off x="8823052" y="4664839"/>
              <a:ext cx="238993" cy="62051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4" name="rc153"/>
            <p:cNvSpPr/>
            <p:nvPr/>
          </p:nvSpPr>
          <p:spPr>
            <a:xfrm>
              <a:off x="908860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5" name="rc154"/>
            <p:cNvSpPr/>
            <p:nvPr/>
          </p:nvSpPr>
          <p:spPr>
            <a:xfrm>
              <a:off x="908860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6" name="rc155"/>
            <p:cNvSpPr/>
            <p:nvPr/>
          </p:nvSpPr>
          <p:spPr>
            <a:xfrm>
              <a:off x="908860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7" name="rc156"/>
            <p:cNvSpPr/>
            <p:nvPr/>
          </p:nvSpPr>
          <p:spPr>
            <a:xfrm>
              <a:off x="9088601" y="4847345"/>
              <a:ext cx="238993" cy="4380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8" name="rc157"/>
            <p:cNvSpPr/>
            <p:nvPr/>
          </p:nvSpPr>
          <p:spPr>
            <a:xfrm>
              <a:off x="935415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9" name="rc158"/>
            <p:cNvSpPr/>
            <p:nvPr/>
          </p:nvSpPr>
          <p:spPr>
            <a:xfrm>
              <a:off x="935415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0" name="rc159"/>
            <p:cNvSpPr/>
            <p:nvPr/>
          </p:nvSpPr>
          <p:spPr>
            <a:xfrm>
              <a:off x="935415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1" name="rc160"/>
            <p:cNvSpPr/>
            <p:nvPr/>
          </p:nvSpPr>
          <p:spPr>
            <a:xfrm>
              <a:off x="9354150" y="4920347"/>
              <a:ext cx="238993" cy="3650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2" name="rc161"/>
            <p:cNvSpPr/>
            <p:nvPr/>
          </p:nvSpPr>
          <p:spPr>
            <a:xfrm>
              <a:off x="961969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3" name="rc162"/>
            <p:cNvSpPr/>
            <p:nvPr/>
          </p:nvSpPr>
          <p:spPr>
            <a:xfrm>
              <a:off x="961969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4" name="rc163"/>
            <p:cNvSpPr/>
            <p:nvPr/>
          </p:nvSpPr>
          <p:spPr>
            <a:xfrm>
              <a:off x="961969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5" name="rc164"/>
            <p:cNvSpPr/>
            <p:nvPr/>
          </p:nvSpPr>
          <p:spPr>
            <a:xfrm>
              <a:off x="9619698" y="4883846"/>
              <a:ext cx="238993" cy="4015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6" name="rc165"/>
            <p:cNvSpPr/>
            <p:nvPr/>
          </p:nvSpPr>
          <p:spPr>
            <a:xfrm>
              <a:off x="988524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7" name="rc166"/>
            <p:cNvSpPr/>
            <p:nvPr/>
          </p:nvSpPr>
          <p:spPr>
            <a:xfrm>
              <a:off x="988524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8" name="rc167"/>
            <p:cNvSpPr/>
            <p:nvPr/>
          </p:nvSpPr>
          <p:spPr>
            <a:xfrm>
              <a:off x="988524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9" name="rc168"/>
            <p:cNvSpPr/>
            <p:nvPr/>
          </p:nvSpPr>
          <p:spPr>
            <a:xfrm>
              <a:off x="9885247" y="4701340"/>
              <a:ext cx="238993" cy="58401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0" name="rc169"/>
            <p:cNvSpPr/>
            <p:nvPr/>
          </p:nvSpPr>
          <p:spPr>
            <a:xfrm>
              <a:off x="1015079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1" name="rc170"/>
            <p:cNvSpPr/>
            <p:nvPr/>
          </p:nvSpPr>
          <p:spPr>
            <a:xfrm>
              <a:off x="1015079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2" name="rc171"/>
            <p:cNvSpPr/>
            <p:nvPr/>
          </p:nvSpPr>
          <p:spPr>
            <a:xfrm>
              <a:off x="1015079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3" name="rc172"/>
            <p:cNvSpPr/>
            <p:nvPr/>
          </p:nvSpPr>
          <p:spPr>
            <a:xfrm>
              <a:off x="10150796" y="4956848"/>
              <a:ext cx="238993" cy="32850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4" name="rc173"/>
            <p:cNvSpPr/>
            <p:nvPr/>
          </p:nvSpPr>
          <p:spPr>
            <a:xfrm>
              <a:off x="1041634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5" name="rc174"/>
            <p:cNvSpPr/>
            <p:nvPr/>
          </p:nvSpPr>
          <p:spPr>
            <a:xfrm>
              <a:off x="1041634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6" name="rc175"/>
            <p:cNvSpPr/>
            <p:nvPr/>
          </p:nvSpPr>
          <p:spPr>
            <a:xfrm>
              <a:off x="1041634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7" name="rc176"/>
            <p:cNvSpPr/>
            <p:nvPr/>
          </p:nvSpPr>
          <p:spPr>
            <a:xfrm>
              <a:off x="10416345" y="4883846"/>
              <a:ext cx="238993" cy="4015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8" name="rc177"/>
            <p:cNvSpPr/>
            <p:nvPr/>
          </p:nvSpPr>
          <p:spPr>
            <a:xfrm>
              <a:off x="1068189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9" name="rc178"/>
            <p:cNvSpPr/>
            <p:nvPr/>
          </p:nvSpPr>
          <p:spPr>
            <a:xfrm>
              <a:off x="1068189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0" name="rc179"/>
            <p:cNvSpPr/>
            <p:nvPr/>
          </p:nvSpPr>
          <p:spPr>
            <a:xfrm>
              <a:off x="1068189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1" name="rc180"/>
            <p:cNvSpPr/>
            <p:nvPr/>
          </p:nvSpPr>
          <p:spPr>
            <a:xfrm>
              <a:off x="10681893" y="4956848"/>
              <a:ext cx="238993" cy="32850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2" name="rc181"/>
            <p:cNvSpPr/>
            <p:nvPr/>
          </p:nvSpPr>
          <p:spPr>
            <a:xfrm>
              <a:off x="1094744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3" name="rc182"/>
            <p:cNvSpPr/>
            <p:nvPr/>
          </p:nvSpPr>
          <p:spPr>
            <a:xfrm>
              <a:off x="1094744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4" name="rc183"/>
            <p:cNvSpPr/>
            <p:nvPr/>
          </p:nvSpPr>
          <p:spPr>
            <a:xfrm>
              <a:off x="1094744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5" name="rc184"/>
            <p:cNvSpPr/>
            <p:nvPr/>
          </p:nvSpPr>
          <p:spPr>
            <a:xfrm>
              <a:off x="10947442" y="4883846"/>
              <a:ext cx="238993" cy="4015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6" name="rc185"/>
            <p:cNvSpPr/>
            <p:nvPr/>
          </p:nvSpPr>
          <p:spPr>
            <a:xfrm>
              <a:off x="1121299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7" name="rc186"/>
            <p:cNvSpPr/>
            <p:nvPr/>
          </p:nvSpPr>
          <p:spPr>
            <a:xfrm>
              <a:off x="1121299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8" name="rc187"/>
            <p:cNvSpPr/>
            <p:nvPr/>
          </p:nvSpPr>
          <p:spPr>
            <a:xfrm>
              <a:off x="1121299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9" name="rc188"/>
            <p:cNvSpPr/>
            <p:nvPr/>
          </p:nvSpPr>
          <p:spPr>
            <a:xfrm>
              <a:off x="11212991" y="5139353"/>
              <a:ext cx="238993" cy="14600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0" name="pg189"/>
            <p:cNvSpPr/>
            <p:nvPr/>
          </p:nvSpPr>
          <p:spPr>
            <a:xfrm>
              <a:off x="9115713"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91" name="tx190"/>
            <p:cNvSpPr/>
            <p:nvPr/>
          </p:nvSpPr>
          <p:spPr>
            <a:xfrm>
              <a:off x="9240595"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192" name="pg191"/>
            <p:cNvSpPr/>
            <p:nvPr/>
          </p:nvSpPr>
          <p:spPr>
            <a:xfrm>
              <a:off x="9298075"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93" name="tx192"/>
            <p:cNvSpPr/>
            <p:nvPr/>
          </p:nvSpPr>
          <p:spPr>
            <a:xfrm>
              <a:off x="9402144"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194" name="rc193"/>
            <p:cNvSpPr/>
            <p:nvPr/>
          </p:nvSpPr>
          <p:spPr>
            <a:xfrm>
              <a:off x="8252122" y="2153563"/>
              <a:ext cx="3239694" cy="3131794"/>
            </a:xfrm>
            <a:prstGeom prst="rect">
              <a:avLst/>
            </a:prstGeom>
            <a:ln w="13550" cap="rnd">
              <a:solidFill>
                <a:srgbClr val="333333">
                  <a:alpha val="100000"/>
                </a:srgbClr>
              </a:solidFill>
              <a:prstDash val="solid"/>
              <a:round/>
            </a:ln>
          </p:spPr>
          <p:txBody>
            <a:bodyPr/>
            <a:lstStyle/>
            <a:p/>
          </p:txBody>
        </p:sp>
        <p:sp>
          <p:nvSpPr>
            <p:cNvPr id="195" name="rc194"/>
            <p:cNvSpPr/>
            <p:nvPr/>
          </p:nvSpPr>
          <p:spPr>
            <a:xfrm>
              <a:off x="11491817" y="2153563"/>
              <a:ext cx="3239694" cy="3131794"/>
            </a:xfrm>
            <a:prstGeom prst="rect">
              <a:avLst/>
            </a:prstGeom>
            <a:solidFill>
              <a:srgbClr val="FFFFFF">
                <a:alpha val="100000"/>
              </a:srgbClr>
            </a:solidFill>
          </p:spPr>
          <p:txBody>
            <a:bodyPr/>
            <a:lstStyle/>
            <a:p/>
          </p:txBody>
        </p:sp>
        <p:sp>
          <p:nvSpPr>
            <p:cNvPr id="196" name="pl195"/>
            <p:cNvSpPr/>
            <p:nvPr/>
          </p:nvSpPr>
          <p:spPr>
            <a:xfrm>
              <a:off x="11491817" y="4920347"/>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97" name="pl196"/>
            <p:cNvSpPr/>
            <p:nvPr/>
          </p:nvSpPr>
          <p:spPr>
            <a:xfrm>
              <a:off x="11491817" y="419032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98" name="pl197"/>
            <p:cNvSpPr/>
            <p:nvPr/>
          </p:nvSpPr>
          <p:spPr>
            <a:xfrm>
              <a:off x="11491817" y="3460303"/>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99" name="pl198"/>
            <p:cNvSpPr/>
            <p:nvPr/>
          </p:nvSpPr>
          <p:spPr>
            <a:xfrm>
              <a:off x="11491817" y="273028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00" name="pl199"/>
            <p:cNvSpPr/>
            <p:nvPr/>
          </p:nvSpPr>
          <p:spPr>
            <a:xfrm>
              <a:off x="11491817"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01" name="pl200"/>
            <p:cNvSpPr/>
            <p:nvPr/>
          </p:nvSpPr>
          <p:spPr>
            <a:xfrm>
              <a:off x="11491817" y="4555336"/>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02" name="pl201"/>
            <p:cNvSpPr/>
            <p:nvPr/>
          </p:nvSpPr>
          <p:spPr>
            <a:xfrm>
              <a:off x="11491817" y="3825314"/>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03" name="pl202"/>
            <p:cNvSpPr/>
            <p:nvPr/>
          </p:nvSpPr>
          <p:spPr>
            <a:xfrm>
              <a:off x="11491817" y="3095292"/>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04" name="pl203"/>
            <p:cNvSpPr/>
            <p:nvPr/>
          </p:nvSpPr>
          <p:spPr>
            <a:xfrm>
              <a:off x="11491817" y="2365270"/>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05" name="rc204"/>
            <p:cNvSpPr/>
            <p:nvPr/>
          </p:nvSpPr>
          <p:spPr>
            <a:xfrm>
              <a:off x="11531649"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6" name="rc205"/>
            <p:cNvSpPr/>
            <p:nvPr/>
          </p:nvSpPr>
          <p:spPr>
            <a:xfrm>
              <a:off x="11531649"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7" name="rc206"/>
            <p:cNvSpPr/>
            <p:nvPr/>
          </p:nvSpPr>
          <p:spPr>
            <a:xfrm>
              <a:off x="11531649"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8" name="rc207"/>
            <p:cNvSpPr/>
            <p:nvPr/>
          </p:nvSpPr>
          <p:spPr>
            <a:xfrm>
              <a:off x="11531649" y="4482334"/>
              <a:ext cx="238993" cy="8030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9" name="rc208"/>
            <p:cNvSpPr/>
            <p:nvPr/>
          </p:nvSpPr>
          <p:spPr>
            <a:xfrm>
              <a:off x="1179719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179719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179719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1797198" y="4153824"/>
              <a:ext cx="238993" cy="11315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206274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206274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206274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2062747" y="4007819"/>
              <a:ext cx="238993" cy="12775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232829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232829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232829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2328296" y="3314298"/>
              <a:ext cx="238993" cy="197105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259384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259384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259384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2593845" y="2876285"/>
              <a:ext cx="238993" cy="24090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rc224"/>
            <p:cNvSpPr/>
            <p:nvPr/>
          </p:nvSpPr>
          <p:spPr>
            <a:xfrm>
              <a:off x="1285939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6" name="rc225"/>
            <p:cNvSpPr/>
            <p:nvPr/>
          </p:nvSpPr>
          <p:spPr>
            <a:xfrm>
              <a:off x="1285939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7" name="rc226"/>
            <p:cNvSpPr/>
            <p:nvPr/>
          </p:nvSpPr>
          <p:spPr>
            <a:xfrm>
              <a:off x="1285939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8" name="rc227"/>
            <p:cNvSpPr/>
            <p:nvPr/>
          </p:nvSpPr>
          <p:spPr>
            <a:xfrm>
              <a:off x="12859393" y="3971318"/>
              <a:ext cx="238993" cy="13140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9" name="rc228"/>
            <p:cNvSpPr/>
            <p:nvPr/>
          </p:nvSpPr>
          <p:spPr>
            <a:xfrm>
              <a:off x="1312494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0" name="rc229"/>
            <p:cNvSpPr/>
            <p:nvPr/>
          </p:nvSpPr>
          <p:spPr>
            <a:xfrm>
              <a:off x="1312494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1" name="rc230"/>
            <p:cNvSpPr/>
            <p:nvPr/>
          </p:nvSpPr>
          <p:spPr>
            <a:xfrm>
              <a:off x="1312494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2" name="rc231"/>
            <p:cNvSpPr/>
            <p:nvPr/>
          </p:nvSpPr>
          <p:spPr>
            <a:xfrm>
              <a:off x="13124942" y="3971318"/>
              <a:ext cx="238993" cy="13140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3" name="rc232"/>
            <p:cNvSpPr/>
            <p:nvPr/>
          </p:nvSpPr>
          <p:spPr>
            <a:xfrm>
              <a:off x="1339049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4" name="rc233"/>
            <p:cNvSpPr/>
            <p:nvPr/>
          </p:nvSpPr>
          <p:spPr>
            <a:xfrm>
              <a:off x="1339049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5" name="rc234"/>
            <p:cNvSpPr/>
            <p:nvPr/>
          </p:nvSpPr>
          <p:spPr>
            <a:xfrm>
              <a:off x="1339049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6" name="rc235"/>
            <p:cNvSpPr/>
            <p:nvPr/>
          </p:nvSpPr>
          <p:spPr>
            <a:xfrm>
              <a:off x="13390491" y="4883846"/>
              <a:ext cx="238993" cy="4015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7" name="rc236"/>
            <p:cNvSpPr/>
            <p:nvPr/>
          </p:nvSpPr>
          <p:spPr>
            <a:xfrm>
              <a:off x="1365604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8" name="rc237"/>
            <p:cNvSpPr/>
            <p:nvPr/>
          </p:nvSpPr>
          <p:spPr>
            <a:xfrm>
              <a:off x="1365604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9" name="rc238"/>
            <p:cNvSpPr/>
            <p:nvPr/>
          </p:nvSpPr>
          <p:spPr>
            <a:xfrm>
              <a:off x="1365604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0" name="rc239"/>
            <p:cNvSpPr/>
            <p:nvPr/>
          </p:nvSpPr>
          <p:spPr>
            <a:xfrm>
              <a:off x="13656040" y="4737841"/>
              <a:ext cx="238993" cy="5475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1" name="rc240"/>
            <p:cNvSpPr/>
            <p:nvPr/>
          </p:nvSpPr>
          <p:spPr>
            <a:xfrm>
              <a:off x="1392158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2" name="rc241"/>
            <p:cNvSpPr/>
            <p:nvPr/>
          </p:nvSpPr>
          <p:spPr>
            <a:xfrm>
              <a:off x="1392158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3" name="rc242"/>
            <p:cNvSpPr/>
            <p:nvPr/>
          </p:nvSpPr>
          <p:spPr>
            <a:xfrm>
              <a:off x="1392158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4" name="rc243"/>
            <p:cNvSpPr/>
            <p:nvPr/>
          </p:nvSpPr>
          <p:spPr>
            <a:xfrm>
              <a:off x="13921588" y="4737841"/>
              <a:ext cx="238993" cy="5475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5" name="rc244"/>
            <p:cNvSpPr/>
            <p:nvPr/>
          </p:nvSpPr>
          <p:spPr>
            <a:xfrm>
              <a:off x="1418713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6" name="rc245"/>
            <p:cNvSpPr/>
            <p:nvPr/>
          </p:nvSpPr>
          <p:spPr>
            <a:xfrm>
              <a:off x="1418713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7" name="rc246"/>
            <p:cNvSpPr/>
            <p:nvPr/>
          </p:nvSpPr>
          <p:spPr>
            <a:xfrm>
              <a:off x="1418713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8" name="rc247"/>
            <p:cNvSpPr/>
            <p:nvPr/>
          </p:nvSpPr>
          <p:spPr>
            <a:xfrm>
              <a:off x="14187137" y="4737841"/>
              <a:ext cx="238993" cy="5475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9" name="rc248"/>
            <p:cNvSpPr/>
            <p:nvPr/>
          </p:nvSpPr>
          <p:spPr>
            <a:xfrm>
              <a:off x="1445268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0" name="rc249"/>
            <p:cNvSpPr/>
            <p:nvPr/>
          </p:nvSpPr>
          <p:spPr>
            <a:xfrm>
              <a:off x="1445268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1" name="rc250"/>
            <p:cNvSpPr/>
            <p:nvPr/>
          </p:nvSpPr>
          <p:spPr>
            <a:xfrm>
              <a:off x="1445268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2" name="rc251"/>
            <p:cNvSpPr/>
            <p:nvPr/>
          </p:nvSpPr>
          <p:spPr>
            <a:xfrm>
              <a:off x="14452686" y="5029850"/>
              <a:ext cx="238993" cy="25550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3" name="pg252"/>
            <p:cNvSpPr/>
            <p:nvPr/>
          </p:nvSpPr>
          <p:spPr>
            <a:xfrm>
              <a:off x="12355408"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54" name="tx253"/>
            <p:cNvSpPr/>
            <p:nvPr/>
          </p:nvSpPr>
          <p:spPr>
            <a:xfrm>
              <a:off x="12480290"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255" name="pg254"/>
            <p:cNvSpPr/>
            <p:nvPr/>
          </p:nvSpPr>
          <p:spPr>
            <a:xfrm>
              <a:off x="12537770"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56" name="tx255"/>
            <p:cNvSpPr/>
            <p:nvPr/>
          </p:nvSpPr>
          <p:spPr>
            <a:xfrm>
              <a:off x="12641839"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257" name="rc256"/>
            <p:cNvSpPr/>
            <p:nvPr/>
          </p:nvSpPr>
          <p:spPr>
            <a:xfrm>
              <a:off x="11491817" y="2153563"/>
              <a:ext cx="3239694" cy="3131794"/>
            </a:xfrm>
            <a:prstGeom prst="rect">
              <a:avLst/>
            </a:prstGeom>
            <a:ln w="13550" cap="rnd">
              <a:solidFill>
                <a:srgbClr val="333333">
                  <a:alpha val="100000"/>
                </a:srgbClr>
              </a:solidFill>
              <a:prstDash val="solid"/>
              <a:round/>
            </a:ln>
          </p:spPr>
          <p:txBody>
            <a:bodyPr/>
            <a:lstStyle/>
            <a:p/>
          </p:txBody>
        </p:sp>
        <p:sp>
          <p:nvSpPr>
            <p:cNvPr id="258" name="rc257"/>
            <p:cNvSpPr/>
            <p:nvPr/>
          </p:nvSpPr>
          <p:spPr>
            <a:xfrm>
              <a:off x="14731512" y="2153563"/>
              <a:ext cx="3239694" cy="3131794"/>
            </a:xfrm>
            <a:prstGeom prst="rect">
              <a:avLst/>
            </a:prstGeom>
            <a:solidFill>
              <a:srgbClr val="FFFFFF">
                <a:alpha val="100000"/>
              </a:srgbClr>
            </a:solidFill>
          </p:spPr>
          <p:txBody>
            <a:bodyPr/>
            <a:lstStyle/>
            <a:p/>
          </p:txBody>
        </p:sp>
        <p:sp>
          <p:nvSpPr>
            <p:cNvPr id="259" name="pl258"/>
            <p:cNvSpPr/>
            <p:nvPr/>
          </p:nvSpPr>
          <p:spPr>
            <a:xfrm>
              <a:off x="14731512" y="4920347"/>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60" name="pl259"/>
            <p:cNvSpPr/>
            <p:nvPr/>
          </p:nvSpPr>
          <p:spPr>
            <a:xfrm>
              <a:off x="14731512" y="419032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61" name="pl260"/>
            <p:cNvSpPr/>
            <p:nvPr/>
          </p:nvSpPr>
          <p:spPr>
            <a:xfrm>
              <a:off x="14731512" y="3460303"/>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62" name="pl261"/>
            <p:cNvSpPr/>
            <p:nvPr/>
          </p:nvSpPr>
          <p:spPr>
            <a:xfrm>
              <a:off x="14731512" y="273028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63" name="pl262"/>
            <p:cNvSpPr/>
            <p:nvPr/>
          </p:nvSpPr>
          <p:spPr>
            <a:xfrm>
              <a:off x="1473151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64" name="pl263"/>
            <p:cNvSpPr/>
            <p:nvPr/>
          </p:nvSpPr>
          <p:spPr>
            <a:xfrm>
              <a:off x="14731512" y="4555336"/>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65" name="pl264"/>
            <p:cNvSpPr/>
            <p:nvPr/>
          </p:nvSpPr>
          <p:spPr>
            <a:xfrm>
              <a:off x="14731512" y="3825314"/>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66" name="pl265"/>
            <p:cNvSpPr/>
            <p:nvPr/>
          </p:nvSpPr>
          <p:spPr>
            <a:xfrm>
              <a:off x="14731512" y="3095292"/>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67" name="pl266"/>
            <p:cNvSpPr/>
            <p:nvPr/>
          </p:nvSpPr>
          <p:spPr>
            <a:xfrm>
              <a:off x="14731512" y="2365270"/>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68" name="rc267"/>
            <p:cNvSpPr/>
            <p:nvPr/>
          </p:nvSpPr>
          <p:spPr>
            <a:xfrm>
              <a:off x="14771344"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9" name="rc268"/>
            <p:cNvSpPr/>
            <p:nvPr/>
          </p:nvSpPr>
          <p:spPr>
            <a:xfrm>
              <a:off x="14771344"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0" name="rc269"/>
            <p:cNvSpPr/>
            <p:nvPr/>
          </p:nvSpPr>
          <p:spPr>
            <a:xfrm>
              <a:off x="14771344"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1" name="rc270"/>
            <p:cNvSpPr/>
            <p:nvPr/>
          </p:nvSpPr>
          <p:spPr>
            <a:xfrm>
              <a:off x="14771344" y="4226826"/>
              <a:ext cx="238993" cy="105853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2" name="rc271"/>
            <p:cNvSpPr/>
            <p:nvPr/>
          </p:nvSpPr>
          <p:spPr>
            <a:xfrm>
              <a:off x="1503689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3" name="rc272"/>
            <p:cNvSpPr/>
            <p:nvPr/>
          </p:nvSpPr>
          <p:spPr>
            <a:xfrm>
              <a:off x="1503689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4" name="rc273"/>
            <p:cNvSpPr/>
            <p:nvPr/>
          </p:nvSpPr>
          <p:spPr>
            <a:xfrm>
              <a:off x="1503689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5" name="rc274"/>
            <p:cNvSpPr/>
            <p:nvPr/>
          </p:nvSpPr>
          <p:spPr>
            <a:xfrm>
              <a:off x="15036893" y="4701340"/>
              <a:ext cx="238993" cy="58401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6" name="rc275"/>
            <p:cNvSpPr/>
            <p:nvPr/>
          </p:nvSpPr>
          <p:spPr>
            <a:xfrm>
              <a:off x="1530244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7" name="rc276"/>
            <p:cNvSpPr/>
            <p:nvPr/>
          </p:nvSpPr>
          <p:spPr>
            <a:xfrm>
              <a:off x="1530244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8" name="rc277"/>
            <p:cNvSpPr/>
            <p:nvPr/>
          </p:nvSpPr>
          <p:spPr>
            <a:xfrm>
              <a:off x="1530244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9" name="rc278"/>
            <p:cNvSpPr/>
            <p:nvPr/>
          </p:nvSpPr>
          <p:spPr>
            <a:xfrm>
              <a:off x="15302442" y="4226826"/>
              <a:ext cx="238993" cy="105853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0" name="rc279"/>
            <p:cNvSpPr/>
            <p:nvPr/>
          </p:nvSpPr>
          <p:spPr>
            <a:xfrm>
              <a:off x="1556799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1" name="rc280"/>
            <p:cNvSpPr/>
            <p:nvPr/>
          </p:nvSpPr>
          <p:spPr>
            <a:xfrm>
              <a:off x="1556799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2" name="rc281"/>
            <p:cNvSpPr/>
            <p:nvPr/>
          </p:nvSpPr>
          <p:spPr>
            <a:xfrm>
              <a:off x="1556799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3" name="rc282"/>
            <p:cNvSpPr/>
            <p:nvPr/>
          </p:nvSpPr>
          <p:spPr>
            <a:xfrm>
              <a:off x="15567991" y="4299828"/>
              <a:ext cx="238993" cy="98552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4" name="rc283"/>
            <p:cNvSpPr/>
            <p:nvPr/>
          </p:nvSpPr>
          <p:spPr>
            <a:xfrm>
              <a:off x="15833539"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5" name="rc284"/>
            <p:cNvSpPr/>
            <p:nvPr/>
          </p:nvSpPr>
          <p:spPr>
            <a:xfrm>
              <a:off x="15833539"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6" name="rc285"/>
            <p:cNvSpPr/>
            <p:nvPr/>
          </p:nvSpPr>
          <p:spPr>
            <a:xfrm>
              <a:off x="15833539"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7" name="rc286"/>
            <p:cNvSpPr/>
            <p:nvPr/>
          </p:nvSpPr>
          <p:spPr>
            <a:xfrm>
              <a:off x="15833539" y="4774342"/>
              <a:ext cx="238993" cy="51101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8" name="rc287"/>
            <p:cNvSpPr/>
            <p:nvPr/>
          </p:nvSpPr>
          <p:spPr>
            <a:xfrm>
              <a:off x="1609908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9" name="rc288"/>
            <p:cNvSpPr/>
            <p:nvPr/>
          </p:nvSpPr>
          <p:spPr>
            <a:xfrm>
              <a:off x="1609908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0" name="rc289"/>
            <p:cNvSpPr/>
            <p:nvPr/>
          </p:nvSpPr>
          <p:spPr>
            <a:xfrm>
              <a:off x="1609908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1" name="rc290"/>
            <p:cNvSpPr/>
            <p:nvPr/>
          </p:nvSpPr>
          <p:spPr>
            <a:xfrm>
              <a:off x="16099088" y="5102852"/>
              <a:ext cx="238993" cy="18250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2" name="pg291"/>
            <p:cNvSpPr/>
            <p:nvPr/>
          </p:nvSpPr>
          <p:spPr>
            <a:xfrm>
              <a:off x="15595103"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93" name="tx292"/>
            <p:cNvSpPr/>
            <p:nvPr/>
          </p:nvSpPr>
          <p:spPr>
            <a:xfrm>
              <a:off x="15719985"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294" name="pg293"/>
            <p:cNvSpPr/>
            <p:nvPr/>
          </p:nvSpPr>
          <p:spPr>
            <a:xfrm>
              <a:off x="16247291"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95" name="rc294"/>
            <p:cNvSpPr/>
            <p:nvPr/>
          </p:nvSpPr>
          <p:spPr>
            <a:xfrm>
              <a:off x="14731512" y="2153563"/>
              <a:ext cx="3239694" cy="3131794"/>
            </a:xfrm>
            <a:prstGeom prst="rect">
              <a:avLst/>
            </a:prstGeom>
            <a:ln w="13550" cap="rnd">
              <a:solidFill>
                <a:srgbClr val="333333">
                  <a:alpha val="100000"/>
                </a:srgbClr>
              </a:solidFill>
              <a:prstDash val="solid"/>
              <a:round/>
            </a:ln>
          </p:spPr>
          <p:txBody>
            <a:bodyPr/>
            <a:lstStyle/>
            <a:p/>
          </p:txBody>
        </p:sp>
        <p:sp>
          <p:nvSpPr>
            <p:cNvPr id="296" name="tx295"/>
            <p:cNvSpPr/>
            <p:nvPr/>
          </p:nvSpPr>
          <p:spPr>
            <a:xfrm>
              <a:off x="311005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97" name="tx296"/>
            <p:cNvSpPr/>
            <p:nvPr/>
          </p:nvSpPr>
          <p:spPr>
            <a:xfrm>
              <a:off x="634974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98" name="tx297"/>
            <p:cNvSpPr/>
            <p:nvPr/>
          </p:nvSpPr>
          <p:spPr>
            <a:xfrm>
              <a:off x="958944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99" name="tx298"/>
            <p:cNvSpPr/>
            <p:nvPr/>
          </p:nvSpPr>
          <p:spPr>
            <a:xfrm>
              <a:off x="1282913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300" name="tx299"/>
            <p:cNvSpPr/>
            <p:nvPr/>
          </p:nvSpPr>
          <p:spPr>
            <a:xfrm>
              <a:off x="1606883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301" name="pl300"/>
            <p:cNvSpPr/>
            <p:nvPr/>
          </p:nvSpPr>
          <p:spPr>
            <a:xfrm>
              <a:off x="193206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2" name="pl301"/>
            <p:cNvSpPr/>
            <p:nvPr/>
          </p:nvSpPr>
          <p:spPr>
            <a:xfrm>
              <a:off x="21976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pl302"/>
            <p:cNvSpPr/>
            <p:nvPr/>
          </p:nvSpPr>
          <p:spPr>
            <a:xfrm>
              <a:off x="24631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pl303"/>
            <p:cNvSpPr/>
            <p:nvPr/>
          </p:nvSpPr>
          <p:spPr>
            <a:xfrm>
              <a:off x="27287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29942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pl305"/>
            <p:cNvSpPr/>
            <p:nvPr/>
          </p:nvSpPr>
          <p:spPr>
            <a:xfrm>
              <a:off x="3259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3525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37909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308"/>
            <p:cNvSpPr/>
            <p:nvPr/>
          </p:nvSpPr>
          <p:spPr>
            <a:xfrm>
              <a:off x="4056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309"/>
            <p:cNvSpPr/>
            <p:nvPr/>
          </p:nvSpPr>
          <p:spPr>
            <a:xfrm>
              <a:off x="432200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45875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4853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tx312"/>
            <p:cNvSpPr/>
            <p:nvPr/>
          </p:nvSpPr>
          <p:spPr>
            <a:xfrm rot="-5400000">
              <a:off x="185127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14" name="tx313"/>
            <p:cNvSpPr/>
            <p:nvPr/>
          </p:nvSpPr>
          <p:spPr>
            <a:xfrm rot="-5400000">
              <a:off x="210701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15" name="tx314"/>
            <p:cNvSpPr/>
            <p:nvPr/>
          </p:nvSpPr>
          <p:spPr>
            <a:xfrm rot="-5400000">
              <a:off x="237265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16" name="tx315"/>
            <p:cNvSpPr/>
            <p:nvPr/>
          </p:nvSpPr>
          <p:spPr>
            <a:xfrm rot="-5400000">
              <a:off x="263633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17" name="tx316"/>
            <p:cNvSpPr/>
            <p:nvPr/>
          </p:nvSpPr>
          <p:spPr>
            <a:xfrm rot="-5400000">
              <a:off x="287123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18" name="tx317"/>
            <p:cNvSpPr/>
            <p:nvPr/>
          </p:nvSpPr>
          <p:spPr>
            <a:xfrm rot="-5400000">
              <a:off x="3179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19" name="tx318"/>
            <p:cNvSpPr/>
            <p:nvPr/>
          </p:nvSpPr>
          <p:spPr>
            <a:xfrm rot="-5400000">
              <a:off x="347426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20" name="tx319"/>
            <p:cNvSpPr/>
            <p:nvPr/>
          </p:nvSpPr>
          <p:spPr>
            <a:xfrm rot="-5400000">
              <a:off x="367765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21" name="tx320"/>
            <p:cNvSpPr/>
            <p:nvPr/>
          </p:nvSpPr>
          <p:spPr>
            <a:xfrm rot="-5400000">
              <a:off x="394315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22" name="tx321"/>
            <p:cNvSpPr/>
            <p:nvPr/>
          </p:nvSpPr>
          <p:spPr>
            <a:xfrm rot="-5400000">
              <a:off x="4245125"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23" name="tx322"/>
            <p:cNvSpPr/>
            <p:nvPr/>
          </p:nvSpPr>
          <p:spPr>
            <a:xfrm rot="-5400000">
              <a:off x="449205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24" name="tx323"/>
            <p:cNvSpPr/>
            <p:nvPr/>
          </p:nvSpPr>
          <p:spPr>
            <a:xfrm rot="-5400000">
              <a:off x="475760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25" name="pl324"/>
            <p:cNvSpPr/>
            <p:nvPr/>
          </p:nvSpPr>
          <p:spPr>
            <a:xfrm>
              <a:off x="51717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6" name="pl325"/>
            <p:cNvSpPr/>
            <p:nvPr/>
          </p:nvSpPr>
          <p:spPr>
            <a:xfrm>
              <a:off x="54373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pl326"/>
            <p:cNvSpPr/>
            <p:nvPr/>
          </p:nvSpPr>
          <p:spPr>
            <a:xfrm>
              <a:off x="57028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327"/>
            <p:cNvSpPr/>
            <p:nvPr/>
          </p:nvSpPr>
          <p:spPr>
            <a:xfrm>
              <a:off x="59684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28"/>
            <p:cNvSpPr/>
            <p:nvPr/>
          </p:nvSpPr>
          <p:spPr>
            <a:xfrm>
              <a:off x="62339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329"/>
            <p:cNvSpPr/>
            <p:nvPr/>
          </p:nvSpPr>
          <p:spPr>
            <a:xfrm>
              <a:off x="64995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30"/>
            <p:cNvSpPr/>
            <p:nvPr/>
          </p:nvSpPr>
          <p:spPr>
            <a:xfrm>
              <a:off x="6765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31"/>
            <p:cNvSpPr/>
            <p:nvPr/>
          </p:nvSpPr>
          <p:spPr>
            <a:xfrm>
              <a:off x="70305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332"/>
            <p:cNvSpPr/>
            <p:nvPr/>
          </p:nvSpPr>
          <p:spPr>
            <a:xfrm>
              <a:off x="72961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pl333"/>
            <p:cNvSpPr/>
            <p:nvPr/>
          </p:nvSpPr>
          <p:spPr>
            <a:xfrm>
              <a:off x="75616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334"/>
            <p:cNvSpPr/>
            <p:nvPr/>
          </p:nvSpPr>
          <p:spPr>
            <a:xfrm>
              <a:off x="78272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8092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tx336"/>
            <p:cNvSpPr/>
            <p:nvPr/>
          </p:nvSpPr>
          <p:spPr>
            <a:xfrm rot="-5400000">
              <a:off x="509097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38" name="tx337"/>
            <p:cNvSpPr/>
            <p:nvPr/>
          </p:nvSpPr>
          <p:spPr>
            <a:xfrm rot="-5400000">
              <a:off x="534671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39" name="tx338"/>
            <p:cNvSpPr/>
            <p:nvPr/>
          </p:nvSpPr>
          <p:spPr>
            <a:xfrm rot="-5400000">
              <a:off x="561234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40" name="tx339"/>
            <p:cNvSpPr/>
            <p:nvPr/>
          </p:nvSpPr>
          <p:spPr>
            <a:xfrm rot="-5400000">
              <a:off x="587603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41" name="tx340"/>
            <p:cNvSpPr/>
            <p:nvPr/>
          </p:nvSpPr>
          <p:spPr>
            <a:xfrm rot="-5400000">
              <a:off x="611093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42" name="tx341"/>
            <p:cNvSpPr/>
            <p:nvPr/>
          </p:nvSpPr>
          <p:spPr>
            <a:xfrm rot="-5400000">
              <a:off x="641871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43" name="tx342"/>
            <p:cNvSpPr/>
            <p:nvPr/>
          </p:nvSpPr>
          <p:spPr>
            <a:xfrm rot="-5400000">
              <a:off x="671395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44" name="tx343"/>
            <p:cNvSpPr/>
            <p:nvPr/>
          </p:nvSpPr>
          <p:spPr>
            <a:xfrm rot="-5400000">
              <a:off x="691734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45" name="tx344"/>
            <p:cNvSpPr/>
            <p:nvPr/>
          </p:nvSpPr>
          <p:spPr>
            <a:xfrm rot="-5400000">
              <a:off x="718285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46" name="tx345"/>
            <p:cNvSpPr/>
            <p:nvPr/>
          </p:nvSpPr>
          <p:spPr>
            <a:xfrm rot="-5400000">
              <a:off x="74848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47" name="tx346"/>
            <p:cNvSpPr/>
            <p:nvPr/>
          </p:nvSpPr>
          <p:spPr>
            <a:xfrm rot="-5400000">
              <a:off x="773174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48" name="tx347"/>
            <p:cNvSpPr/>
            <p:nvPr/>
          </p:nvSpPr>
          <p:spPr>
            <a:xfrm rot="-5400000">
              <a:off x="79972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49" name="pl348"/>
            <p:cNvSpPr/>
            <p:nvPr/>
          </p:nvSpPr>
          <p:spPr>
            <a:xfrm>
              <a:off x="84114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0" name="pl349"/>
            <p:cNvSpPr/>
            <p:nvPr/>
          </p:nvSpPr>
          <p:spPr>
            <a:xfrm>
              <a:off x="86770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pl350"/>
            <p:cNvSpPr/>
            <p:nvPr/>
          </p:nvSpPr>
          <p:spPr>
            <a:xfrm>
              <a:off x="89425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pl351"/>
            <p:cNvSpPr/>
            <p:nvPr/>
          </p:nvSpPr>
          <p:spPr>
            <a:xfrm>
              <a:off x="9208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pl352"/>
            <p:cNvSpPr/>
            <p:nvPr/>
          </p:nvSpPr>
          <p:spPr>
            <a:xfrm>
              <a:off x="94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4" name="pl353"/>
            <p:cNvSpPr/>
            <p:nvPr/>
          </p:nvSpPr>
          <p:spPr>
            <a:xfrm>
              <a:off x="97391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5" name="pl354"/>
            <p:cNvSpPr/>
            <p:nvPr/>
          </p:nvSpPr>
          <p:spPr>
            <a:xfrm>
              <a:off x="100047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6" name="pl355"/>
            <p:cNvSpPr/>
            <p:nvPr/>
          </p:nvSpPr>
          <p:spPr>
            <a:xfrm>
              <a:off x="102702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7" name="pl356"/>
            <p:cNvSpPr/>
            <p:nvPr/>
          </p:nvSpPr>
          <p:spPr>
            <a:xfrm>
              <a:off x="1053584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8" name="pl357"/>
            <p:cNvSpPr/>
            <p:nvPr/>
          </p:nvSpPr>
          <p:spPr>
            <a:xfrm>
              <a:off x="108013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9" name="pl358"/>
            <p:cNvSpPr/>
            <p:nvPr/>
          </p:nvSpPr>
          <p:spPr>
            <a:xfrm>
              <a:off x="11066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pl359"/>
            <p:cNvSpPr/>
            <p:nvPr/>
          </p:nvSpPr>
          <p:spPr>
            <a:xfrm>
              <a:off x="113324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tx360"/>
            <p:cNvSpPr/>
            <p:nvPr/>
          </p:nvSpPr>
          <p:spPr>
            <a:xfrm rot="-5400000">
              <a:off x="833066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62" name="tx361"/>
            <p:cNvSpPr/>
            <p:nvPr/>
          </p:nvSpPr>
          <p:spPr>
            <a:xfrm rot="-5400000">
              <a:off x="858640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63" name="tx362"/>
            <p:cNvSpPr/>
            <p:nvPr/>
          </p:nvSpPr>
          <p:spPr>
            <a:xfrm rot="-5400000">
              <a:off x="885204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64" name="tx363"/>
            <p:cNvSpPr/>
            <p:nvPr/>
          </p:nvSpPr>
          <p:spPr>
            <a:xfrm rot="-5400000">
              <a:off x="911572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65" name="tx364"/>
            <p:cNvSpPr/>
            <p:nvPr/>
          </p:nvSpPr>
          <p:spPr>
            <a:xfrm rot="-5400000">
              <a:off x="935062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66" name="tx365"/>
            <p:cNvSpPr/>
            <p:nvPr/>
          </p:nvSpPr>
          <p:spPr>
            <a:xfrm rot="-5400000">
              <a:off x="965841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67" name="tx366"/>
            <p:cNvSpPr/>
            <p:nvPr/>
          </p:nvSpPr>
          <p:spPr>
            <a:xfrm rot="-5400000">
              <a:off x="995365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68" name="tx367"/>
            <p:cNvSpPr/>
            <p:nvPr/>
          </p:nvSpPr>
          <p:spPr>
            <a:xfrm rot="-5400000">
              <a:off x="1015704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69" name="tx368"/>
            <p:cNvSpPr/>
            <p:nvPr/>
          </p:nvSpPr>
          <p:spPr>
            <a:xfrm rot="-5400000">
              <a:off x="1042254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70" name="tx369"/>
            <p:cNvSpPr/>
            <p:nvPr/>
          </p:nvSpPr>
          <p:spPr>
            <a:xfrm rot="-5400000">
              <a:off x="1072451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71" name="tx370"/>
            <p:cNvSpPr/>
            <p:nvPr/>
          </p:nvSpPr>
          <p:spPr>
            <a:xfrm rot="-5400000">
              <a:off x="1097144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72" name="tx371"/>
            <p:cNvSpPr/>
            <p:nvPr/>
          </p:nvSpPr>
          <p:spPr>
            <a:xfrm rot="-5400000">
              <a:off x="1123699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73" name="pl372"/>
            <p:cNvSpPr/>
            <p:nvPr/>
          </p:nvSpPr>
          <p:spPr>
            <a:xfrm>
              <a:off x="1165114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4" name="pl373"/>
            <p:cNvSpPr/>
            <p:nvPr/>
          </p:nvSpPr>
          <p:spPr>
            <a:xfrm>
              <a:off x="119166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5" name="pl374"/>
            <p:cNvSpPr/>
            <p:nvPr/>
          </p:nvSpPr>
          <p:spPr>
            <a:xfrm>
              <a:off x="121822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6" name="pl375"/>
            <p:cNvSpPr/>
            <p:nvPr/>
          </p:nvSpPr>
          <p:spPr>
            <a:xfrm>
              <a:off x="12447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7" name="pl376"/>
            <p:cNvSpPr/>
            <p:nvPr/>
          </p:nvSpPr>
          <p:spPr>
            <a:xfrm>
              <a:off x="12713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8" name="pl377"/>
            <p:cNvSpPr/>
            <p:nvPr/>
          </p:nvSpPr>
          <p:spPr>
            <a:xfrm>
              <a:off x="129788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9" name="pl378"/>
            <p:cNvSpPr/>
            <p:nvPr/>
          </p:nvSpPr>
          <p:spPr>
            <a:xfrm>
              <a:off x="132444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0" name="pl379"/>
            <p:cNvSpPr/>
            <p:nvPr/>
          </p:nvSpPr>
          <p:spPr>
            <a:xfrm>
              <a:off x="135099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1" name="pl380"/>
            <p:cNvSpPr/>
            <p:nvPr/>
          </p:nvSpPr>
          <p:spPr>
            <a:xfrm>
              <a:off x="13775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2" name="pl381"/>
            <p:cNvSpPr/>
            <p:nvPr/>
          </p:nvSpPr>
          <p:spPr>
            <a:xfrm>
              <a:off x="140410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3" name="pl382"/>
            <p:cNvSpPr/>
            <p:nvPr/>
          </p:nvSpPr>
          <p:spPr>
            <a:xfrm>
              <a:off x="143066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4" name="pl383"/>
            <p:cNvSpPr/>
            <p:nvPr/>
          </p:nvSpPr>
          <p:spPr>
            <a:xfrm>
              <a:off x="145721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5" name="tx384"/>
            <p:cNvSpPr/>
            <p:nvPr/>
          </p:nvSpPr>
          <p:spPr>
            <a:xfrm rot="-5400000">
              <a:off x="1157036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86" name="tx385"/>
            <p:cNvSpPr/>
            <p:nvPr/>
          </p:nvSpPr>
          <p:spPr>
            <a:xfrm rot="-5400000">
              <a:off x="1182610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87" name="tx386"/>
            <p:cNvSpPr/>
            <p:nvPr/>
          </p:nvSpPr>
          <p:spPr>
            <a:xfrm rot="-5400000">
              <a:off x="120917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88" name="tx387"/>
            <p:cNvSpPr/>
            <p:nvPr/>
          </p:nvSpPr>
          <p:spPr>
            <a:xfrm rot="-5400000">
              <a:off x="1235542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89" name="tx388"/>
            <p:cNvSpPr/>
            <p:nvPr/>
          </p:nvSpPr>
          <p:spPr>
            <a:xfrm rot="-5400000">
              <a:off x="1259032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90" name="tx389"/>
            <p:cNvSpPr/>
            <p:nvPr/>
          </p:nvSpPr>
          <p:spPr>
            <a:xfrm rot="-5400000">
              <a:off x="1289810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91" name="tx390"/>
            <p:cNvSpPr/>
            <p:nvPr/>
          </p:nvSpPr>
          <p:spPr>
            <a:xfrm rot="-5400000">
              <a:off x="1319334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92" name="tx391"/>
            <p:cNvSpPr/>
            <p:nvPr/>
          </p:nvSpPr>
          <p:spPr>
            <a:xfrm rot="-5400000">
              <a:off x="1339673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93" name="tx392"/>
            <p:cNvSpPr/>
            <p:nvPr/>
          </p:nvSpPr>
          <p:spPr>
            <a:xfrm rot="-5400000">
              <a:off x="1366224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94" name="tx393"/>
            <p:cNvSpPr/>
            <p:nvPr/>
          </p:nvSpPr>
          <p:spPr>
            <a:xfrm rot="-5400000">
              <a:off x="1396420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95" name="tx394"/>
            <p:cNvSpPr/>
            <p:nvPr/>
          </p:nvSpPr>
          <p:spPr>
            <a:xfrm rot="-5400000">
              <a:off x="1421113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96" name="tx395"/>
            <p:cNvSpPr/>
            <p:nvPr/>
          </p:nvSpPr>
          <p:spPr>
            <a:xfrm rot="-5400000">
              <a:off x="1447668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97" name="pl396"/>
            <p:cNvSpPr/>
            <p:nvPr/>
          </p:nvSpPr>
          <p:spPr>
            <a:xfrm>
              <a:off x="148908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8" name="pl397"/>
            <p:cNvSpPr/>
            <p:nvPr/>
          </p:nvSpPr>
          <p:spPr>
            <a:xfrm>
              <a:off x="151563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9" name="pl398"/>
            <p:cNvSpPr/>
            <p:nvPr/>
          </p:nvSpPr>
          <p:spPr>
            <a:xfrm>
              <a:off x="15421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0" name="pl399"/>
            <p:cNvSpPr/>
            <p:nvPr/>
          </p:nvSpPr>
          <p:spPr>
            <a:xfrm>
              <a:off x="156874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1" name="pl400"/>
            <p:cNvSpPr/>
            <p:nvPr/>
          </p:nvSpPr>
          <p:spPr>
            <a:xfrm>
              <a:off x="159530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2" name="pl401"/>
            <p:cNvSpPr/>
            <p:nvPr/>
          </p:nvSpPr>
          <p:spPr>
            <a:xfrm>
              <a:off x="162185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3" name="pl402"/>
            <p:cNvSpPr/>
            <p:nvPr/>
          </p:nvSpPr>
          <p:spPr>
            <a:xfrm>
              <a:off x="164841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4" name="pl403"/>
            <p:cNvSpPr/>
            <p:nvPr/>
          </p:nvSpPr>
          <p:spPr>
            <a:xfrm>
              <a:off x="167496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5" name="pl404"/>
            <p:cNvSpPr/>
            <p:nvPr/>
          </p:nvSpPr>
          <p:spPr>
            <a:xfrm>
              <a:off x="170152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6" name="pl405"/>
            <p:cNvSpPr/>
            <p:nvPr/>
          </p:nvSpPr>
          <p:spPr>
            <a:xfrm>
              <a:off x="172807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7" name="pl406"/>
            <p:cNvSpPr/>
            <p:nvPr/>
          </p:nvSpPr>
          <p:spPr>
            <a:xfrm>
              <a:off x="175463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8" name="pl407"/>
            <p:cNvSpPr/>
            <p:nvPr/>
          </p:nvSpPr>
          <p:spPr>
            <a:xfrm>
              <a:off x="178118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9" name="tx408"/>
            <p:cNvSpPr/>
            <p:nvPr/>
          </p:nvSpPr>
          <p:spPr>
            <a:xfrm rot="-5400000">
              <a:off x="1481005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410" name="tx409"/>
            <p:cNvSpPr/>
            <p:nvPr/>
          </p:nvSpPr>
          <p:spPr>
            <a:xfrm rot="-5400000">
              <a:off x="1506579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411" name="tx410"/>
            <p:cNvSpPr/>
            <p:nvPr/>
          </p:nvSpPr>
          <p:spPr>
            <a:xfrm rot="-5400000">
              <a:off x="1533143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412" name="tx411"/>
            <p:cNvSpPr/>
            <p:nvPr/>
          </p:nvSpPr>
          <p:spPr>
            <a:xfrm rot="-5400000">
              <a:off x="1559511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13" name="tx412"/>
            <p:cNvSpPr/>
            <p:nvPr/>
          </p:nvSpPr>
          <p:spPr>
            <a:xfrm rot="-5400000">
              <a:off x="1583001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14" name="tx413"/>
            <p:cNvSpPr/>
            <p:nvPr/>
          </p:nvSpPr>
          <p:spPr>
            <a:xfrm rot="-5400000">
              <a:off x="1613780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15" name="tx414"/>
            <p:cNvSpPr/>
            <p:nvPr/>
          </p:nvSpPr>
          <p:spPr>
            <a:xfrm rot="-5400000">
              <a:off x="16433042"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16" name="tx415"/>
            <p:cNvSpPr/>
            <p:nvPr/>
          </p:nvSpPr>
          <p:spPr>
            <a:xfrm rot="-5400000">
              <a:off x="1663643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17" name="tx416"/>
            <p:cNvSpPr/>
            <p:nvPr/>
          </p:nvSpPr>
          <p:spPr>
            <a:xfrm rot="-5400000">
              <a:off x="169019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18" name="tx417"/>
            <p:cNvSpPr/>
            <p:nvPr/>
          </p:nvSpPr>
          <p:spPr>
            <a:xfrm rot="-5400000">
              <a:off x="1720390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19" name="tx418"/>
            <p:cNvSpPr/>
            <p:nvPr/>
          </p:nvSpPr>
          <p:spPr>
            <a:xfrm rot="-5400000">
              <a:off x="1745083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20" name="tx419"/>
            <p:cNvSpPr/>
            <p:nvPr/>
          </p:nvSpPr>
          <p:spPr>
            <a:xfrm rot="-5400000">
              <a:off x="1771638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21" name="tx420"/>
            <p:cNvSpPr/>
            <p:nvPr/>
          </p:nvSpPr>
          <p:spPr>
            <a:xfrm>
              <a:off x="1294238" y="5200079"/>
              <a:ext cx="190648"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22" name="tx421"/>
            <p:cNvSpPr/>
            <p:nvPr/>
          </p:nvSpPr>
          <p:spPr>
            <a:xfrm>
              <a:off x="1230614" y="4470057"/>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a:t>
              </a:r>
            </a:p>
          </p:txBody>
        </p:sp>
        <p:sp>
          <p:nvSpPr>
            <p:cNvPr id="423" name="tx422"/>
            <p:cNvSpPr/>
            <p:nvPr/>
          </p:nvSpPr>
          <p:spPr>
            <a:xfrm>
              <a:off x="1230614" y="3740035"/>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40</a:t>
              </a:r>
            </a:p>
          </p:txBody>
        </p:sp>
        <p:sp>
          <p:nvSpPr>
            <p:cNvPr id="424" name="tx423"/>
            <p:cNvSpPr/>
            <p:nvPr/>
          </p:nvSpPr>
          <p:spPr>
            <a:xfrm>
              <a:off x="1230614" y="3010013"/>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60</a:t>
              </a:r>
            </a:p>
          </p:txBody>
        </p:sp>
        <p:sp>
          <p:nvSpPr>
            <p:cNvPr id="425" name="tx424"/>
            <p:cNvSpPr/>
            <p:nvPr/>
          </p:nvSpPr>
          <p:spPr>
            <a:xfrm>
              <a:off x="1230614" y="2279991"/>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80</a:t>
              </a:r>
            </a:p>
          </p:txBody>
        </p:sp>
        <p:sp>
          <p:nvSpPr>
            <p:cNvPr id="426" name="pl425"/>
            <p:cNvSpPr/>
            <p:nvPr/>
          </p:nvSpPr>
          <p:spPr>
            <a:xfrm>
              <a:off x="1737938"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7" name="pl426"/>
            <p:cNvSpPr/>
            <p:nvPr/>
          </p:nvSpPr>
          <p:spPr>
            <a:xfrm>
              <a:off x="1737938" y="455533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8" name="pl427"/>
            <p:cNvSpPr/>
            <p:nvPr/>
          </p:nvSpPr>
          <p:spPr>
            <a:xfrm>
              <a:off x="1737938" y="38253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9" name="pl428"/>
            <p:cNvSpPr/>
            <p:nvPr/>
          </p:nvSpPr>
          <p:spPr>
            <a:xfrm>
              <a:off x="1737938" y="309529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0" name="pl429"/>
            <p:cNvSpPr/>
            <p:nvPr/>
          </p:nvSpPr>
          <p:spPr>
            <a:xfrm>
              <a:off x="1737938" y="236527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1" name="tx430"/>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32" name="rc431"/>
            <p:cNvSpPr/>
            <p:nvPr/>
          </p:nvSpPr>
          <p:spPr>
            <a:xfrm>
              <a:off x="18110385" y="2153563"/>
              <a:ext cx="1753945" cy="1236458"/>
            </a:xfrm>
            <a:prstGeom prst="rect">
              <a:avLst/>
            </a:prstGeom>
            <a:solidFill>
              <a:srgbClr val="FFFFFF">
                <a:alpha val="100000"/>
              </a:srgbClr>
            </a:solidFill>
          </p:spPr>
          <p:txBody>
            <a:bodyPr/>
            <a:lstStyle/>
            <a:p/>
          </p:txBody>
        </p:sp>
        <p:sp>
          <p:nvSpPr>
            <p:cNvPr id="433" name="rc432"/>
            <p:cNvSpPr/>
            <p:nvPr/>
          </p:nvSpPr>
          <p:spPr>
            <a:xfrm>
              <a:off x="18179974" y="2223153"/>
              <a:ext cx="274319" cy="274319"/>
            </a:xfrm>
            <a:prstGeom prst="rect">
              <a:avLst/>
            </a:prstGeom>
            <a:solidFill>
              <a:srgbClr val="FFFFFF">
                <a:alpha val="100000"/>
              </a:srgbClr>
            </a:solidFill>
          </p:spPr>
          <p:txBody>
            <a:bodyPr/>
            <a:lstStyle/>
            <a:p/>
          </p:txBody>
        </p:sp>
        <p:sp>
          <p:nvSpPr>
            <p:cNvPr id="434" name="rc433"/>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35" name="rc434"/>
            <p:cNvSpPr/>
            <p:nvPr/>
          </p:nvSpPr>
          <p:spPr>
            <a:xfrm>
              <a:off x="18179974" y="2497473"/>
              <a:ext cx="274319" cy="274319"/>
            </a:xfrm>
            <a:prstGeom prst="rect">
              <a:avLst/>
            </a:prstGeom>
            <a:solidFill>
              <a:srgbClr val="FFFFFF">
                <a:alpha val="100000"/>
              </a:srgbClr>
            </a:solidFill>
          </p:spPr>
          <p:txBody>
            <a:bodyPr/>
            <a:lstStyle/>
            <a:p/>
          </p:txBody>
        </p:sp>
        <p:sp>
          <p:nvSpPr>
            <p:cNvPr id="436" name="rc435"/>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37" name="rc436"/>
            <p:cNvSpPr/>
            <p:nvPr/>
          </p:nvSpPr>
          <p:spPr>
            <a:xfrm>
              <a:off x="18179974" y="2771793"/>
              <a:ext cx="274319" cy="274319"/>
            </a:xfrm>
            <a:prstGeom prst="rect">
              <a:avLst/>
            </a:prstGeom>
            <a:solidFill>
              <a:srgbClr val="FFFFFF">
                <a:alpha val="100000"/>
              </a:srgbClr>
            </a:solidFill>
          </p:spPr>
          <p:txBody>
            <a:bodyPr/>
            <a:lstStyle/>
            <a:p/>
          </p:txBody>
        </p:sp>
        <p:sp>
          <p:nvSpPr>
            <p:cNvPr id="438" name="rc437"/>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9" name="rc438"/>
            <p:cNvSpPr/>
            <p:nvPr/>
          </p:nvSpPr>
          <p:spPr>
            <a:xfrm>
              <a:off x="18179974" y="3046113"/>
              <a:ext cx="274319" cy="274319"/>
            </a:xfrm>
            <a:prstGeom prst="rect">
              <a:avLst/>
            </a:prstGeom>
            <a:solidFill>
              <a:srgbClr val="FFFFFF">
                <a:alpha val="100000"/>
              </a:srgbClr>
            </a:solidFill>
          </p:spPr>
          <p:txBody>
            <a:bodyPr/>
            <a:lstStyle/>
            <a:p/>
          </p:txBody>
        </p:sp>
        <p:sp>
          <p:nvSpPr>
            <p:cNvPr id="440" name="rc439"/>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41" name="tx440"/>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42" name="tx441"/>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43" name="tx442"/>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44" name="tx443"/>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sp xmlns:a="http://schemas.openxmlformats.org/drawingml/2006/main" xmlns:r="http://schemas.openxmlformats.org/officeDocument/2006/relationships" xmlns:p="http://schemas.openxmlformats.org/presentationml/2006/main">
        <p:nvSpPr>
          <p:cNvPr id="445" name=""/>
          <p:cNvSpPr>
            <a:spLocks noGrp="1"/>
          </p:cNvSpPr>
          <p:nvPr>
            <p:ph/>
          </p:nvPr>
        </p:nvSpPr>
        <p:spPr>
          <a:xfrm>
            <a:off x="7772400" y="7772400"/>
            <a:ext cx="54864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age distribution data available
for the past 12 months</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446" name=""/>
          <p:cNvGrpSpPr/>
          <p:nvPr/>
        </p:nvGrpSpPr>
        <p:grpSpPr>
          <a:xfrm>
            <a:off x="12527280" y="6217920"/>
            <a:ext cx="5486400" cy="4297680"/>
            <a:chOff x="12527280" y="6217920"/>
            <a:chExt cx="5486400" cy="4297680"/>
          </a:xfrm>
        </p:grpSpPr>
        <p:sp>
          <p:nvSpPr>
            <p:cNvPr id="447"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48"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49"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450"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51"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52"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53"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54"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55"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56"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57"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58"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59"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60"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61" name="pl17"/>
            <p:cNvSpPr/>
            <p:nvPr/>
          </p:nvSpPr>
          <p:spPr>
            <a:xfrm>
              <a:off x="13329440" y="7227034"/>
              <a:ext cx="4502097" cy="614579"/>
            </a:xfrm>
            <a:custGeom>
              <a:avLst/>
              <a:pathLst>
                <a:path w="4502097" h="614579">
                  <a:moveTo>
                    <a:pt x="0" y="588972"/>
                  </a:moveTo>
                  <a:lnTo>
                    <a:pt x="187587" y="588972"/>
                  </a:lnTo>
                  <a:lnTo>
                    <a:pt x="375174" y="614579"/>
                  </a:lnTo>
                  <a:lnTo>
                    <a:pt x="562762" y="614579"/>
                  </a:lnTo>
                  <a:lnTo>
                    <a:pt x="750349" y="614579"/>
                  </a:lnTo>
                  <a:lnTo>
                    <a:pt x="937937" y="614579"/>
                  </a:lnTo>
                  <a:lnTo>
                    <a:pt x="1125524" y="563364"/>
                  </a:lnTo>
                  <a:lnTo>
                    <a:pt x="1313111" y="512149"/>
                  </a:lnTo>
                  <a:lnTo>
                    <a:pt x="1500699" y="460934"/>
                  </a:lnTo>
                  <a:lnTo>
                    <a:pt x="1688286" y="384112"/>
                  </a:lnTo>
                  <a:lnTo>
                    <a:pt x="1875874" y="358504"/>
                  </a:lnTo>
                  <a:lnTo>
                    <a:pt x="2063461" y="307289"/>
                  </a:lnTo>
                  <a:lnTo>
                    <a:pt x="2251048" y="281682"/>
                  </a:lnTo>
                  <a:lnTo>
                    <a:pt x="2438636" y="230467"/>
                  </a:lnTo>
                  <a:lnTo>
                    <a:pt x="2626223" y="204859"/>
                  </a:lnTo>
                  <a:lnTo>
                    <a:pt x="2813811" y="204859"/>
                  </a:lnTo>
                  <a:lnTo>
                    <a:pt x="3001398" y="256074"/>
                  </a:lnTo>
                  <a:lnTo>
                    <a:pt x="3188985" y="307289"/>
                  </a:lnTo>
                  <a:lnTo>
                    <a:pt x="3376573" y="179252"/>
                  </a:lnTo>
                  <a:lnTo>
                    <a:pt x="3564160" y="76822"/>
                  </a:lnTo>
                  <a:lnTo>
                    <a:pt x="3751748" y="76822"/>
                  </a:lnTo>
                  <a:lnTo>
                    <a:pt x="3939335" y="358504"/>
                  </a:lnTo>
                  <a:lnTo>
                    <a:pt x="4126923" y="281682"/>
                  </a:lnTo>
                  <a:lnTo>
                    <a:pt x="4314510" y="128037"/>
                  </a:lnTo>
                  <a:lnTo>
                    <a:pt x="4502097" y="0"/>
                  </a:lnTo>
                </a:path>
              </a:pathLst>
            </a:custGeom>
            <a:ln w="32521" cap="flat">
              <a:solidFill>
                <a:srgbClr val="5EB0E8">
                  <a:alpha val="100000"/>
                </a:srgbClr>
              </a:solidFill>
              <a:prstDash val="solid"/>
              <a:round/>
            </a:ln>
          </p:spPr>
          <p:txBody>
            <a:bodyPr/>
            <a:lstStyle/>
            <a:p/>
          </p:txBody>
        </p:sp>
        <p:sp>
          <p:nvSpPr>
            <p:cNvPr id="462" name="pl18"/>
            <p:cNvSpPr/>
            <p:nvPr/>
          </p:nvSpPr>
          <p:spPr>
            <a:xfrm>
              <a:off x="16330839" y="7816007"/>
              <a:ext cx="1500699" cy="819439"/>
            </a:xfrm>
            <a:custGeom>
              <a:avLst/>
              <a:pathLst>
                <a:path w="1500699" h="819439">
                  <a:moveTo>
                    <a:pt x="0" y="819439"/>
                  </a:moveTo>
                  <a:lnTo>
                    <a:pt x="187587" y="768224"/>
                  </a:lnTo>
                  <a:lnTo>
                    <a:pt x="375174" y="512149"/>
                  </a:lnTo>
                  <a:lnTo>
                    <a:pt x="562762" y="358504"/>
                  </a:lnTo>
                  <a:lnTo>
                    <a:pt x="750349" y="358504"/>
                  </a:lnTo>
                  <a:lnTo>
                    <a:pt x="937937" y="435327"/>
                  </a:lnTo>
                  <a:lnTo>
                    <a:pt x="1125524" y="358504"/>
                  </a:lnTo>
                  <a:lnTo>
                    <a:pt x="1313111" y="76822"/>
                  </a:lnTo>
                  <a:lnTo>
                    <a:pt x="1500699" y="0"/>
                  </a:lnTo>
                </a:path>
              </a:pathLst>
            </a:custGeom>
            <a:ln w="32521" cap="flat">
              <a:solidFill>
                <a:srgbClr val="00A173">
                  <a:alpha val="100000"/>
                </a:srgbClr>
              </a:solidFill>
              <a:prstDash val="solid"/>
              <a:round/>
            </a:ln>
          </p:spPr>
          <p:txBody>
            <a:bodyPr/>
            <a:lstStyle/>
            <a:p/>
          </p:txBody>
        </p:sp>
        <p:sp>
          <p:nvSpPr>
            <p:cNvPr id="463"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64"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65"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66"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467"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468"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69"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0"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1"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2"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3"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4"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5"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6"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7"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8"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9"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0"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1"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2"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3"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4"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5"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6"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7"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8"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9"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0"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1"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2"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3"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4"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5"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6"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7"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8"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9"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0"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01"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02"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03"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04"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05"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06"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07"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08"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09"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10"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11"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12"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13"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14"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15"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16"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17"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18"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19"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20"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21"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22"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23"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24"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25"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26" name="rc82"/>
            <p:cNvSpPr/>
            <p:nvPr/>
          </p:nvSpPr>
          <p:spPr>
            <a:xfrm>
              <a:off x="14005791" y="9941072"/>
              <a:ext cx="3149396" cy="504938"/>
            </a:xfrm>
            <a:prstGeom prst="rect">
              <a:avLst/>
            </a:prstGeom>
            <a:solidFill>
              <a:srgbClr val="FFFFFF">
                <a:alpha val="100000"/>
              </a:srgbClr>
            </a:solidFill>
          </p:spPr>
          <p:txBody>
            <a:bodyPr/>
            <a:lstStyle/>
            <a:p/>
          </p:txBody>
        </p:sp>
        <p:sp>
          <p:nvSpPr>
            <p:cNvPr id="527"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28"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29"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30"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31"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532"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533"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534"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0000">
                    <a:alpha val="100000"/>
                  </a:srgbClr>
                </a:solidFill>
                <a:latin typeface="Poppins"/>
                <a:cs typeface="Poppins"/>
                <a:ea typeface="Poppins"/>
                <a:sym typeface="Poppins"/>
              </a:rPr>
              <a:t>NOT CLASSIFIED</a:t>
            </a:r>
          </a:p>
        </p:txBody>
      </p:sp>
      <p:sp xmlns:a="http://schemas.openxmlformats.org/drawingml/2006/main" xmlns:r="http://schemas.openxmlformats.org/officeDocument/2006/relationships" xmlns:p="http://schemas.openxmlformats.org/presentationml/2006/main">
        <p:nvSpPr>
          <p:cNvPr id="535"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Coverage data from WHO/UNICEF Estimates of National Immunization Coverage (WUENIC)</a:t>
            </a:r>
          </a:p>
        </p:txBody>
      </p:sp>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Honduras</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3214267" cy="3131794"/>
            </a:xfrm>
            <a:prstGeom prst="rect">
              <a:avLst/>
            </a:prstGeom>
            <a:solidFill>
              <a:srgbClr val="FFFFFF">
                <a:alpha val="100000"/>
              </a:srgbClr>
            </a:solidFill>
          </p:spPr>
          <p:txBody>
            <a:bodyPr/>
            <a:lstStyle/>
            <a:p/>
          </p:txBody>
        </p:sp>
        <p:sp>
          <p:nvSpPr>
            <p:cNvPr id="7" name="pl6"/>
            <p:cNvSpPr/>
            <p:nvPr/>
          </p:nvSpPr>
          <p:spPr>
            <a:xfrm>
              <a:off x="1899869" y="482207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8" name="pl7"/>
            <p:cNvSpPr/>
            <p:nvPr/>
          </p:nvSpPr>
          <p:spPr>
            <a:xfrm>
              <a:off x="1899869" y="389550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9" name="pl8"/>
            <p:cNvSpPr/>
            <p:nvPr/>
          </p:nvSpPr>
          <p:spPr>
            <a:xfrm>
              <a:off x="1899869" y="296894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 name="pl9"/>
            <p:cNvSpPr/>
            <p:nvPr/>
          </p:nvSpPr>
          <p:spPr>
            <a:xfrm>
              <a:off x="189986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1" name="pl10"/>
            <p:cNvSpPr/>
            <p:nvPr/>
          </p:nvSpPr>
          <p:spPr>
            <a:xfrm>
              <a:off x="1899869" y="435879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 name="pl11"/>
            <p:cNvSpPr/>
            <p:nvPr/>
          </p:nvSpPr>
          <p:spPr>
            <a:xfrm>
              <a:off x="1899869" y="343222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 name="pl12"/>
            <p:cNvSpPr/>
            <p:nvPr/>
          </p:nvSpPr>
          <p:spPr>
            <a:xfrm>
              <a:off x="1899869" y="250565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 name="rc13"/>
            <p:cNvSpPr/>
            <p:nvPr/>
          </p:nvSpPr>
          <p:spPr>
            <a:xfrm>
              <a:off x="193938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 name="rc14"/>
            <p:cNvSpPr/>
            <p:nvPr/>
          </p:nvSpPr>
          <p:spPr>
            <a:xfrm>
              <a:off x="193938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 name="rc15"/>
            <p:cNvSpPr/>
            <p:nvPr/>
          </p:nvSpPr>
          <p:spPr>
            <a:xfrm>
              <a:off x="193938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 name="rc16"/>
            <p:cNvSpPr/>
            <p:nvPr/>
          </p:nvSpPr>
          <p:spPr>
            <a:xfrm>
              <a:off x="1939388" y="5100044"/>
              <a:ext cx="237118" cy="1853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 name="rc17"/>
            <p:cNvSpPr/>
            <p:nvPr/>
          </p:nvSpPr>
          <p:spPr>
            <a:xfrm>
              <a:off x="220285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 name="rc18"/>
            <p:cNvSpPr/>
            <p:nvPr/>
          </p:nvSpPr>
          <p:spPr>
            <a:xfrm>
              <a:off x="220285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 name="rc19"/>
            <p:cNvSpPr/>
            <p:nvPr/>
          </p:nvSpPr>
          <p:spPr>
            <a:xfrm>
              <a:off x="220285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 name="rc20"/>
            <p:cNvSpPr/>
            <p:nvPr/>
          </p:nvSpPr>
          <p:spPr>
            <a:xfrm>
              <a:off x="2202853" y="5174170"/>
              <a:ext cx="237118" cy="11118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 name="rc21"/>
            <p:cNvSpPr/>
            <p:nvPr/>
          </p:nvSpPr>
          <p:spPr>
            <a:xfrm>
              <a:off x="246631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 name="rc22"/>
            <p:cNvSpPr/>
            <p:nvPr/>
          </p:nvSpPr>
          <p:spPr>
            <a:xfrm>
              <a:off x="246631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 name="rc23"/>
            <p:cNvSpPr/>
            <p:nvPr/>
          </p:nvSpPr>
          <p:spPr>
            <a:xfrm>
              <a:off x="246631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 name="rc24"/>
            <p:cNvSpPr/>
            <p:nvPr/>
          </p:nvSpPr>
          <p:spPr>
            <a:xfrm>
              <a:off x="2466318" y="5118576"/>
              <a:ext cx="237118" cy="1667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 name="rc25"/>
            <p:cNvSpPr/>
            <p:nvPr/>
          </p:nvSpPr>
          <p:spPr>
            <a:xfrm>
              <a:off x="2729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 name="rc26"/>
            <p:cNvSpPr/>
            <p:nvPr/>
          </p:nvSpPr>
          <p:spPr>
            <a:xfrm>
              <a:off x="272978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 name="rc27"/>
            <p:cNvSpPr/>
            <p:nvPr/>
          </p:nvSpPr>
          <p:spPr>
            <a:xfrm>
              <a:off x="272978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 name="rc28"/>
            <p:cNvSpPr/>
            <p:nvPr/>
          </p:nvSpPr>
          <p:spPr>
            <a:xfrm>
              <a:off x="2729782" y="5081513"/>
              <a:ext cx="237118" cy="20384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0" name="rc29"/>
            <p:cNvSpPr/>
            <p:nvPr/>
          </p:nvSpPr>
          <p:spPr>
            <a:xfrm>
              <a:off x="299324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1" name="rc30"/>
            <p:cNvSpPr/>
            <p:nvPr/>
          </p:nvSpPr>
          <p:spPr>
            <a:xfrm>
              <a:off x="299324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2" name="rc31"/>
            <p:cNvSpPr/>
            <p:nvPr/>
          </p:nvSpPr>
          <p:spPr>
            <a:xfrm>
              <a:off x="299324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3" name="rc32"/>
            <p:cNvSpPr/>
            <p:nvPr/>
          </p:nvSpPr>
          <p:spPr>
            <a:xfrm>
              <a:off x="2993247" y="4970325"/>
              <a:ext cx="237118" cy="31503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4" name="rc33"/>
            <p:cNvSpPr/>
            <p:nvPr/>
          </p:nvSpPr>
          <p:spPr>
            <a:xfrm>
              <a:off x="325671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5" name="rc34"/>
            <p:cNvSpPr/>
            <p:nvPr/>
          </p:nvSpPr>
          <p:spPr>
            <a:xfrm>
              <a:off x="325671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6" name="rc35"/>
            <p:cNvSpPr/>
            <p:nvPr/>
          </p:nvSpPr>
          <p:spPr>
            <a:xfrm>
              <a:off x="325671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7" name="rc36"/>
            <p:cNvSpPr/>
            <p:nvPr/>
          </p:nvSpPr>
          <p:spPr>
            <a:xfrm>
              <a:off x="3256711" y="5174170"/>
              <a:ext cx="237118" cy="11118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8" name="rc37"/>
            <p:cNvSpPr/>
            <p:nvPr/>
          </p:nvSpPr>
          <p:spPr>
            <a:xfrm>
              <a:off x="352017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9" name="rc38"/>
            <p:cNvSpPr/>
            <p:nvPr/>
          </p:nvSpPr>
          <p:spPr>
            <a:xfrm>
              <a:off x="352017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 name="rc39"/>
            <p:cNvSpPr/>
            <p:nvPr/>
          </p:nvSpPr>
          <p:spPr>
            <a:xfrm>
              <a:off x="352017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1" name="rc40"/>
            <p:cNvSpPr/>
            <p:nvPr/>
          </p:nvSpPr>
          <p:spPr>
            <a:xfrm>
              <a:off x="3520176" y="5025919"/>
              <a:ext cx="237118" cy="2594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 name="rc41"/>
            <p:cNvSpPr/>
            <p:nvPr/>
          </p:nvSpPr>
          <p:spPr>
            <a:xfrm>
              <a:off x="378364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3" name="rc42"/>
            <p:cNvSpPr/>
            <p:nvPr/>
          </p:nvSpPr>
          <p:spPr>
            <a:xfrm>
              <a:off x="378364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 name="rc43"/>
            <p:cNvSpPr/>
            <p:nvPr/>
          </p:nvSpPr>
          <p:spPr>
            <a:xfrm>
              <a:off x="378364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5" name="rc44"/>
            <p:cNvSpPr/>
            <p:nvPr/>
          </p:nvSpPr>
          <p:spPr>
            <a:xfrm>
              <a:off x="3783640" y="4951794"/>
              <a:ext cx="237118" cy="33356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6" name="rc45"/>
            <p:cNvSpPr/>
            <p:nvPr/>
          </p:nvSpPr>
          <p:spPr>
            <a:xfrm>
              <a:off x="404710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7" name="rc46"/>
            <p:cNvSpPr/>
            <p:nvPr/>
          </p:nvSpPr>
          <p:spPr>
            <a:xfrm>
              <a:off x="404710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 name="rc47"/>
            <p:cNvSpPr/>
            <p:nvPr/>
          </p:nvSpPr>
          <p:spPr>
            <a:xfrm>
              <a:off x="404710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9" name="rc48"/>
            <p:cNvSpPr/>
            <p:nvPr/>
          </p:nvSpPr>
          <p:spPr>
            <a:xfrm>
              <a:off x="4047105" y="5211232"/>
              <a:ext cx="237118" cy="7412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0" name="rc49"/>
            <p:cNvSpPr/>
            <p:nvPr/>
          </p:nvSpPr>
          <p:spPr>
            <a:xfrm>
              <a:off x="431057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1" name="rc50"/>
            <p:cNvSpPr/>
            <p:nvPr/>
          </p:nvSpPr>
          <p:spPr>
            <a:xfrm>
              <a:off x="431057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2" name="rc51"/>
            <p:cNvSpPr/>
            <p:nvPr/>
          </p:nvSpPr>
          <p:spPr>
            <a:xfrm>
              <a:off x="431057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3" name="rc52"/>
            <p:cNvSpPr/>
            <p:nvPr/>
          </p:nvSpPr>
          <p:spPr>
            <a:xfrm>
              <a:off x="4310570" y="4988857"/>
              <a:ext cx="237118" cy="29650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4" name="rc53"/>
            <p:cNvSpPr/>
            <p:nvPr/>
          </p:nvSpPr>
          <p:spPr>
            <a:xfrm>
              <a:off x="457403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5" name="rc54"/>
            <p:cNvSpPr/>
            <p:nvPr/>
          </p:nvSpPr>
          <p:spPr>
            <a:xfrm>
              <a:off x="457403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6" name="rc55"/>
            <p:cNvSpPr/>
            <p:nvPr/>
          </p:nvSpPr>
          <p:spPr>
            <a:xfrm>
              <a:off x="457403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7" name="rc56"/>
            <p:cNvSpPr/>
            <p:nvPr/>
          </p:nvSpPr>
          <p:spPr>
            <a:xfrm>
              <a:off x="4574034" y="4970325"/>
              <a:ext cx="237118" cy="31503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8" name="rc57"/>
            <p:cNvSpPr/>
            <p:nvPr/>
          </p:nvSpPr>
          <p:spPr>
            <a:xfrm>
              <a:off x="483749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9" name="rc58"/>
            <p:cNvSpPr/>
            <p:nvPr/>
          </p:nvSpPr>
          <p:spPr>
            <a:xfrm>
              <a:off x="483749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0" name="rc59"/>
            <p:cNvSpPr/>
            <p:nvPr/>
          </p:nvSpPr>
          <p:spPr>
            <a:xfrm>
              <a:off x="483749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1" name="rc60"/>
            <p:cNvSpPr/>
            <p:nvPr/>
          </p:nvSpPr>
          <p:spPr>
            <a:xfrm>
              <a:off x="4837499" y="4951794"/>
              <a:ext cx="237118" cy="33356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2" name="pg61"/>
            <p:cNvSpPr/>
            <p:nvPr/>
          </p:nvSpPr>
          <p:spPr>
            <a:xfrm>
              <a:off x="2750746"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3" name="tx62"/>
            <p:cNvSpPr/>
            <p:nvPr/>
          </p:nvSpPr>
          <p:spPr>
            <a:xfrm>
              <a:off x="2875628"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64" name="pg63"/>
            <p:cNvSpPr/>
            <p:nvPr/>
          </p:nvSpPr>
          <p:spPr>
            <a:xfrm>
              <a:off x="3001214" y="2394471"/>
              <a:ext cx="1011576" cy="311602"/>
            </a:xfrm>
            <a:custGeom>
              <a:avLst/>
              <a:pathLst>
                <a:path w="1011576" h="311602">
                  <a:moveTo>
                    <a:pt x="26017" y="311602"/>
                  </a:moveTo>
                  <a:lnTo>
                    <a:pt x="985559" y="311602"/>
                  </a:lnTo>
                  <a:lnTo>
                    <a:pt x="984511" y="311581"/>
                  </a:lnTo>
                  <a:lnTo>
                    <a:pt x="988695" y="311412"/>
                  </a:lnTo>
                  <a:lnTo>
                    <a:pt x="992797" y="310575"/>
                  </a:lnTo>
                  <a:lnTo>
                    <a:pt x="996712" y="309090"/>
                  </a:lnTo>
                  <a:lnTo>
                    <a:pt x="1000338" y="306996"/>
                  </a:lnTo>
                  <a:lnTo>
                    <a:pt x="1003582" y="304348"/>
                  </a:lnTo>
                  <a:lnTo>
                    <a:pt x="1006358" y="301214"/>
                  </a:lnTo>
                  <a:lnTo>
                    <a:pt x="1008596" y="297675"/>
                  </a:lnTo>
                  <a:lnTo>
                    <a:pt x="1010237" y="293823"/>
                  </a:lnTo>
                  <a:lnTo>
                    <a:pt x="1011239" y="289758"/>
                  </a:lnTo>
                  <a:lnTo>
                    <a:pt x="1011576" y="285585"/>
                  </a:lnTo>
                  <a:lnTo>
                    <a:pt x="1011576" y="26017"/>
                  </a:lnTo>
                  <a:lnTo>
                    <a:pt x="1011239" y="21843"/>
                  </a:lnTo>
                  <a:lnTo>
                    <a:pt x="1010237" y="17778"/>
                  </a:lnTo>
                  <a:lnTo>
                    <a:pt x="1008596" y="13926"/>
                  </a:lnTo>
                  <a:lnTo>
                    <a:pt x="1006358" y="10387"/>
                  </a:lnTo>
                  <a:lnTo>
                    <a:pt x="1003582" y="7253"/>
                  </a:lnTo>
                  <a:lnTo>
                    <a:pt x="1000338" y="4605"/>
                  </a:lnTo>
                  <a:lnTo>
                    <a:pt x="996712" y="2511"/>
                  </a:lnTo>
                  <a:lnTo>
                    <a:pt x="992797" y="1027"/>
                  </a:lnTo>
                  <a:lnTo>
                    <a:pt x="988695" y="189"/>
                  </a:lnTo>
                  <a:lnTo>
                    <a:pt x="9855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5" name="tx64"/>
            <p:cNvSpPr/>
            <p:nvPr/>
          </p:nvSpPr>
          <p:spPr>
            <a:xfrm>
              <a:off x="3105283" y="2469815"/>
              <a:ext cx="803439" cy="132189"/>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Not reported</a:t>
              </a:r>
            </a:p>
          </p:txBody>
        </p:sp>
        <p:sp>
          <p:nvSpPr>
            <p:cNvPr id="66" name="rc65"/>
            <p:cNvSpPr/>
            <p:nvPr/>
          </p:nvSpPr>
          <p:spPr>
            <a:xfrm>
              <a:off x="1899869" y="2153563"/>
              <a:ext cx="3214267" cy="3131794"/>
            </a:xfrm>
            <a:prstGeom prst="rect">
              <a:avLst/>
            </a:prstGeom>
            <a:ln w="13550" cap="rnd">
              <a:solidFill>
                <a:srgbClr val="333333">
                  <a:alpha val="100000"/>
                </a:srgbClr>
              </a:solidFill>
              <a:prstDash val="solid"/>
              <a:round/>
            </a:ln>
          </p:spPr>
          <p:txBody>
            <a:bodyPr/>
            <a:lstStyle/>
            <a:p/>
          </p:txBody>
        </p:sp>
        <p:sp>
          <p:nvSpPr>
            <p:cNvPr id="67" name="rc66"/>
            <p:cNvSpPr/>
            <p:nvPr/>
          </p:nvSpPr>
          <p:spPr>
            <a:xfrm>
              <a:off x="5114136" y="2153563"/>
              <a:ext cx="3214267" cy="3131794"/>
            </a:xfrm>
            <a:prstGeom prst="rect">
              <a:avLst/>
            </a:prstGeom>
            <a:solidFill>
              <a:srgbClr val="FFFFFF">
                <a:alpha val="100000"/>
              </a:srgbClr>
            </a:solidFill>
          </p:spPr>
          <p:txBody>
            <a:bodyPr/>
            <a:lstStyle/>
            <a:p/>
          </p:txBody>
        </p:sp>
        <p:sp>
          <p:nvSpPr>
            <p:cNvPr id="68" name="pl67"/>
            <p:cNvSpPr/>
            <p:nvPr/>
          </p:nvSpPr>
          <p:spPr>
            <a:xfrm>
              <a:off x="5114136" y="482207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9" name="pl68"/>
            <p:cNvSpPr/>
            <p:nvPr/>
          </p:nvSpPr>
          <p:spPr>
            <a:xfrm>
              <a:off x="5114136" y="389550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0" name="pl69"/>
            <p:cNvSpPr/>
            <p:nvPr/>
          </p:nvSpPr>
          <p:spPr>
            <a:xfrm>
              <a:off x="5114136" y="296894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1" name="pl70"/>
            <p:cNvSpPr/>
            <p:nvPr/>
          </p:nvSpPr>
          <p:spPr>
            <a:xfrm>
              <a:off x="5114136"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2" name="pl71"/>
            <p:cNvSpPr/>
            <p:nvPr/>
          </p:nvSpPr>
          <p:spPr>
            <a:xfrm>
              <a:off x="5114136" y="435879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3" name="pl72"/>
            <p:cNvSpPr/>
            <p:nvPr/>
          </p:nvSpPr>
          <p:spPr>
            <a:xfrm>
              <a:off x="5114136" y="343222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4" name="pl73"/>
            <p:cNvSpPr/>
            <p:nvPr/>
          </p:nvSpPr>
          <p:spPr>
            <a:xfrm>
              <a:off x="5114136" y="250565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5" name="rc74"/>
            <p:cNvSpPr/>
            <p:nvPr/>
          </p:nvSpPr>
          <p:spPr>
            <a:xfrm>
              <a:off x="515365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6" name="rc75"/>
            <p:cNvSpPr/>
            <p:nvPr/>
          </p:nvSpPr>
          <p:spPr>
            <a:xfrm>
              <a:off x="515365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7" name="rc76"/>
            <p:cNvSpPr/>
            <p:nvPr/>
          </p:nvSpPr>
          <p:spPr>
            <a:xfrm>
              <a:off x="515365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8" name="rc77"/>
            <p:cNvSpPr/>
            <p:nvPr/>
          </p:nvSpPr>
          <p:spPr>
            <a:xfrm>
              <a:off x="5153656" y="5192701"/>
              <a:ext cx="237118" cy="926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9" name="rc78"/>
            <p:cNvSpPr/>
            <p:nvPr/>
          </p:nvSpPr>
          <p:spPr>
            <a:xfrm>
              <a:off x="541712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0" name="rc79"/>
            <p:cNvSpPr/>
            <p:nvPr/>
          </p:nvSpPr>
          <p:spPr>
            <a:xfrm>
              <a:off x="541712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1" name="rc80"/>
            <p:cNvSpPr/>
            <p:nvPr/>
          </p:nvSpPr>
          <p:spPr>
            <a:xfrm>
              <a:off x="541712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2" name="rc81"/>
            <p:cNvSpPr/>
            <p:nvPr/>
          </p:nvSpPr>
          <p:spPr>
            <a:xfrm>
              <a:off x="5417121" y="5192701"/>
              <a:ext cx="237118" cy="926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3" name="rc82"/>
            <p:cNvSpPr/>
            <p:nvPr/>
          </p:nvSpPr>
          <p:spPr>
            <a:xfrm>
              <a:off x="568058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568058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568058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5680585" y="5211232"/>
              <a:ext cx="237118" cy="7412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594405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594405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594405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5944050" y="5007388"/>
              <a:ext cx="237118" cy="2779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620751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620751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620751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6207514" y="5137107"/>
              <a:ext cx="237118" cy="1482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647097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647097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647097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6470979" y="5137107"/>
              <a:ext cx="237118" cy="1482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rc98"/>
            <p:cNvSpPr/>
            <p:nvPr/>
          </p:nvSpPr>
          <p:spPr>
            <a:xfrm>
              <a:off x="673444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673444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673444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6734443" y="4951794"/>
              <a:ext cx="237118" cy="33356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rc102"/>
            <p:cNvSpPr/>
            <p:nvPr/>
          </p:nvSpPr>
          <p:spPr>
            <a:xfrm>
              <a:off x="699790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4" name="rc103"/>
            <p:cNvSpPr/>
            <p:nvPr/>
          </p:nvSpPr>
          <p:spPr>
            <a:xfrm>
              <a:off x="699790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5" name="rc104"/>
            <p:cNvSpPr/>
            <p:nvPr/>
          </p:nvSpPr>
          <p:spPr>
            <a:xfrm>
              <a:off x="699790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6" name="rc105"/>
            <p:cNvSpPr/>
            <p:nvPr/>
          </p:nvSpPr>
          <p:spPr>
            <a:xfrm>
              <a:off x="6997908" y="5081513"/>
              <a:ext cx="237118" cy="20384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7" name="rc106"/>
            <p:cNvSpPr/>
            <p:nvPr/>
          </p:nvSpPr>
          <p:spPr>
            <a:xfrm>
              <a:off x="726137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8" name="rc107"/>
            <p:cNvSpPr/>
            <p:nvPr/>
          </p:nvSpPr>
          <p:spPr>
            <a:xfrm>
              <a:off x="726137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9" name="rc108"/>
            <p:cNvSpPr/>
            <p:nvPr/>
          </p:nvSpPr>
          <p:spPr>
            <a:xfrm>
              <a:off x="726137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0" name="rc109"/>
            <p:cNvSpPr/>
            <p:nvPr/>
          </p:nvSpPr>
          <p:spPr>
            <a:xfrm>
              <a:off x="7261373" y="4988857"/>
              <a:ext cx="237118" cy="29650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1" name="rc110"/>
            <p:cNvSpPr/>
            <p:nvPr/>
          </p:nvSpPr>
          <p:spPr>
            <a:xfrm>
              <a:off x="752483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2" name="rc111"/>
            <p:cNvSpPr/>
            <p:nvPr/>
          </p:nvSpPr>
          <p:spPr>
            <a:xfrm>
              <a:off x="752483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3" name="rc112"/>
            <p:cNvSpPr/>
            <p:nvPr/>
          </p:nvSpPr>
          <p:spPr>
            <a:xfrm>
              <a:off x="752483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4" name="rc113"/>
            <p:cNvSpPr/>
            <p:nvPr/>
          </p:nvSpPr>
          <p:spPr>
            <a:xfrm>
              <a:off x="7524837" y="5137107"/>
              <a:ext cx="237118" cy="1482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5" name="rc114"/>
            <p:cNvSpPr/>
            <p:nvPr/>
          </p:nvSpPr>
          <p:spPr>
            <a:xfrm>
              <a:off x="778830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6" name="rc115"/>
            <p:cNvSpPr/>
            <p:nvPr/>
          </p:nvSpPr>
          <p:spPr>
            <a:xfrm>
              <a:off x="778830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7" name="rc116"/>
            <p:cNvSpPr/>
            <p:nvPr/>
          </p:nvSpPr>
          <p:spPr>
            <a:xfrm>
              <a:off x="778830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8" name="rc117"/>
            <p:cNvSpPr/>
            <p:nvPr/>
          </p:nvSpPr>
          <p:spPr>
            <a:xfrm>
              <a:off x="7788302" y="4766481"/>
              <a:ext cx="237118" cy="51887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9" name="rc118"/>
            <p:cNvSpPr/>
            <p:nvPr/>
          </p:nvSpPr>
          <p:spPr>
            <a:xfrm>
              <a:off x="805176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0" name="rc119"/>
            <p:cNvSpPr/>
            <p:nvPr/>
          </p:nvSpPr>
          <p:spPr>
            <a:xfrm>
              <a:off x="805176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1" name="rc120"/>
            <p:cNvSpPr/>
            <p:nvPr/>
          </p:nvSpPr>
          <p:spPr>
            <a:xfrm>
              <a:off x="805176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2" name="rc121"/>
            <p:cNvSpPr/>
            <p:nvPr/>
          </p:nvSpPr>
          <p:spPr>
            <a:xfrm>
              <a:off x="8051766" y="4581167"/>
              <a:ext cx="237118" cy="70419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3" name="pg122"/>
            <p:cNvSpPr/>
            <p:nvPr/>
          </p:nvSpPr>
          <p:spPr>
            <a:xfrm>
              <a:off x="5965013"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4" name="tx123"/>
            <p:cNvSpPr/>
            <p:nvPr/>
          </p:nvSpPr>
          <p:spPr>
            <a:xfrm>
              <a:off x="6089896"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125" name="pg124"/>
            <p:cNvSpPr/>
            <p:nvPr/>
          </p:nvSpPr>
          <p:spPr>
            <a:xfrm>
              <a:off x="6215482" y="2394471"/>
              <a:ext cx="1011576" cy="311602"/>
            </a:xfrm>
            <a:custGeom>
              <a:avLst/>
              <a:pathLst>
                <a:path w="1011576" h="311602">
                  <a:moveTo>
                    <a:pt x="26017" y="311602"/>
                  </a:moveTo>
                  <a:lnTo>
                    <a:pt x="985559" y="311602"/>
                  </a:lnTo>
                  <a:lnTo>
                    <a:pt x="984511" y="311581"/>
                  </a:lnTo>
                  <a:lnTo>
                    <a:pt x="988695" y="311412"/>
                  </a:lnTo>
                  <a:lnTo>
                    <a:pt x="992797" y="310575"/>
                  </a:lnTo>
                  <a:lnTo>
                    <a:pt x="996712" y="309090"/>
                  </a:lnTo>
                  <a:lnTo>
                    <a:pt x="1000338" y="306996"/>
                  </a:lnTo>
                  <a:lnTo>
                    <a:pt x="1003582" y="304348"/>
                  </a:lnTo>
                  <a:lnTo>
                    <a:pt x="1006358" y="301214"/>
                  </a:lnTo>
                  <a:lnTo>
                    <a:pt x="1008596" y="297675"/>
                  </a:lnTo>
                  <a:lnTo>
                    <a:pt x="1010237" y="293823"/>
                  </a:lnTo>
                  <a:lnTo>
                    <a:pt x="1011239" y="289758"/>
                  </a:lnTo>
                  <a:lnTo>
                    <a:pt x="1011576" y="285585"/>
                  </a:lnTo>
                  <a:lnTo>
                    <a:pt x="1011576" y="26017"/>
                  </a:lnTo>
                  <a:lnTo>
                    <a:pt x="1011239" y="21843"/>
                  </a:lnTo>
                  <a:lnTo>
                    <a:pt x="1010237" y="17778"/>
                  </a:lnTo>
                  <a:lnTo>
                    <a:pt x="1008596" y="13926"/>
                  </a:lnTo>
                  <a:lnTo>
                    <a:pt x="1006358" y="10387"/>
                  </a:lnTo>
                  <a:lnTo>
                    <a:pt x="1003582" y="7253"/>
                  </a:lnTo>
                  <a:lnTo>
                    <a:pt x="1000338" y="4605"/>
                  </a:lnTo>
                  <a:lnTo>
                    <a:pt x="996712" y="2511"/>
                  </a:lnTo>
                  <a:lnTo>
                    <a:pt x="992797" y="1027"/>
                  </a:lnTo>
                  <a:lnTo>
                    <a:pt x="988695" y="189"/>
                  </a:lnTo>
                  <a:lnTo>
                    <a:pt x="9855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6" name="tx125"/>
            <p:cNvSpPr/>
            <p:nvPr/>
          </p:nvSpPr>
          <p:spPr>
            <a:xfrm>
              <a:off x="6319551" y="2469815"/>
              <a:ext cx="803439" cy="132189"/>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Not reported</a:t>
              </a:r>
            </a:p>
          </p:txBody>
        </p:sp>
        <p:sp>
          <p:nvSpPr>
            <p:cNvPr id="127" name="rc126"/>
            <p:cNvSpPr/>
            <p:nvPr/>
          </p:nvSpPr>
          <p:spPr>
            <a:xfrm>
              <a:off x="5114136" y="2153563"/>
              <a:ext cx="3214267" cy="3131794"/>
            </a:xfrm>
            <a:prstGeom prst="rect">
              <a:avLst/>
            </a:prstGeom>
            <a:ln w="13550" cap="rnd">
              <a:solidFill>
                <a:srgbClr val="333333">
                  <a:alpha val="100000"/>
                </a:srgbClr>
              </a:solidFill>
              <a:prstDash val="solid"/>
              <a:round/>
            </a:ln>
          </p:spPr>
          <p:txBody>
            <a:bodyPr/>
            <a:lstStyle/>
            <a:p/>
          </p:txBody>
        </p:sp>
        <p:sp>
          <p:nvSpPr>
            <p:cNvPr id="128" name="rc127"/>
            <p:cNvSpPr/>
            <p:nvPr/>
          </p:nvSpPr>
          <p:spPr>
            <a:xfrm>
              <a:off x="8328404" y="2153563"/>
              <a:ext cx="3214267" cy="3131794"/>
            </a:xfrm>
            <a:prstGeom prst="rect">
              <a:avLst/>
            </a:prstGeom>
            <a:solidFill>
              <a:srgbClr val="FFFFFF">
                <a:alpha val="100000"/>
              </a:srgbClr>
            </a:solidFill>
          </p:spPr>
          <p:txBody>
            <a:bodyPr/>
            <a:lstStyle/>
            <a:p/>
          </p:txBody>
        </p:sp>
        <p:sp>
          <p:nvSpPr>
            <p:cNvPr id="129" name="pl128"/>
            <p:cNvSpPr/>
            <p:nvPr/>
          </p:nvSpPr>
          <p:spPr>
            <a:xfrm>
              <a:off x="8328404" y="482207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0" name="pl129"/>
            <p:cNvSpPr/>
            <p:nvPr/>
          </p:nvSpPr>
          <p:spPr>
            <a:xfrm>
              <a:off x="8328404" y="389550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1" name="pl130"/>
            <p:cNvSpPr/>
            <p:nvPr/>
          </p:nvSpPr>
          <p:spPr>
            <a:xfrm>
              <a:off x="8328404" y="296894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2" name="pl131"/>
            <p:cNvSpPr/>
            <p:nvPr/>
          </p:nvSpPr>
          <p:spPr>
            <a:xfrm>
              <a:off x="8328404"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3" name="pl132"/>
            <p:cNvSpPr/>
            <p:nvPr/>
          </p:nvSpPr>
          <p:spPr>
            <a:xfrm>
              <a:off x="8328404" y="435879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4" name="pl133"/>
            <p:cNvSpPr/>
            <p:nvPr/>
          </p:nvSpPr>
          <p:spPr>
            <a:xfrm>
              <a:off x="8328404" y="343222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5" name="pl134"/>
            <p:cNvSpPr/>
            <p:nvPr/>
          </p:nvSpPr>
          <p:spPr>
            <a:xfrm>
              <a:off x="8328404" y="250565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6" name="rc135"/>
            <p:cNvSpPr/>
            <p:nvPr/>
          </p:nvSpPr>
          <p:spPr>
            <a:xfrm>
              <a:off x="836792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7" name="rc136"/>
            <p:cNvSpPr/>
            <p:nvPr/>
          </p:nvSpPr>
          <p:spPr>
            <a:xfrm>
              <a:off x="836792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8" name="rc137"/>
            <p:cNvSpPr/>
            <p:nvPr/>
          </p:nvSpPr>
          <p:spPr>
            <a:xfrm>
              <a:off x="836792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9" name="rc138"/>
            <p:cNvSpPr/>
            <p:nvPr/>
          </p:nvSpPr>
          <p:spPr>
            <a:xfrm>
              <a:off x="8367924" y="4822075"/>
              <a:ext cx="237118" cy="4632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0" name="rc139"/>
            <p:cNvSpPr/>
            <p:nvPr/>
          </p:nvSpPr>
          <p:spPr>
            <a:xfrm>
              <a:off x="863138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1" name="rc140"/>
            <p:cNvSpPr/>
            <p:nvPr/>
          </p:nvSpPr>
          <p:spPr>
            <a:xfrm>
              <a:off x="863138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2" name="rc141"/>
            <p:cNvSpPr/>
            <p:nvPr/>
          </p:nvSpPr>
          <p:spPr>
            <a:xfrm>
              <a:off x="863138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3" name="rc142"/>
            <p:cNvSpPr/>
            <p:nvPr/>
          </p:nvSpPr>
          <p:spPr>
            <a:xfrm>
              <a:off x="8631388" y="4006696"/>
              <a:ext cx="237118" cy="127866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4" name="rc143"/>
            <p:cNvSpPr/>
            <p:nvPr/>
          </p:nvSpPr>
          <p:spPr>
            <a:xfrm>
              <a:off x="889485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5" name="rc144"/>
            <p:cNvSpPr/>
            <p:nvPr/>
          </p:nvSpPr>
          <p:spPr>
            <a:xfrm>
              <a:off x="889485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6" name="rc145"/>
            <p:cNvSpPr/>
            <p:nvPr/>
          </p:nvSpPr>
          <p:spPr>
            <a:xfrm>
              <a:off x="889485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7" name="rc146"/>
            <p:cNvSpPr/>
            <p:nvPr/>
          </p:nvSpPr>
          <p:spPr>
            <a:xfrm>
              <a:off x="8894853" y="3098661"/>
              <a:ext cx="237118" cy="21866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8" name="rc147"/>
            <p:cNvSpPr/>
            <p:nvPr/>
          </p:nvSpPr>
          <p:spPr>
            <a:xfrm>
              <a:off x="915831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9" name="rc148"/>
            <p:cNvSpPr/>
            <p:nvPr/>
          </p:nvSpPr>
          <p:spPr>
            <a:xfrm>
              <a:off x="915831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0" name="rc149"/>
            <p:cNvSpPr/>
            <p:nvPr/>
          </p:nvSpPr>
          <p:spPr>
            <a:xfrm>
              <a:off x="915831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1" name="rc150"/>
            <p:cNvSpPr/>
            <p:nvPr/>
          </p:nvSpPr>
          <p:spPr>
            <a:xfrm>
              <a:off x="9158317" y="3413694"/>
              <a:ext cx="237118" cy="187166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2" name="rc151"/>
            <p:cNvSpPr/>
            <p:nvPr/>
          </p:nvSpPr>
          <p:spPr>
            <a:xfrm>
              <a:off x="9421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3" name="rc152"/>
            <p:cNvSpPr/>
            <p:nvPr/>
          </p:nvSpPr>
          <p:spPr>
            <a:xfrm>
              <a:off x="942178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4" name="rc153"/>
            <p:cNvSpPr/>
            <p:nvPr/>
          </p:nvSpPr>
          <p:spPr>
            <a:xfrm>
              <a:off x="942178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5" name="rc154"/>
            <p:cNvSpPr/>
            <p:nvPr/>
          </p:nvSpPr>
          <p:spPr>
            <a:xfrm>
              <a:off x="9421782" y="2876285"/>
              <a:ext cx="237118" cy="24090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6" name="rc155"/>
            <p:cNvSpPr/>
            <p:nvPr/>
          </p:nvSpPr>
          <p:spPr>
            <a:xfrm>
              <a:off x="968524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7" name="rc156"/>
            <p:cNvSpPr/>
            <p:nvPr/>
          </p:nvSpPr>
          <p:spPr>
            <a:xfrm>
              <a:off x="968524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8" name="rc157"/>
            <p:cNvSpPr/>
            <p:nvPr/>
          </p:nvSpPr>
          <p:spPr>
            <a:xfrm>
              <a:off x="968524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9" name="rc158"/>
            <p:cNvSpPr/>
            <p:nvPr/>
          </p:nvSpPr>
          <p:spPr>
            <a:xfrm>
              <a:off x="9685247" y="3765789"/>
              <a:ext cx="237118" cy="15195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0" name="rc159"/>
            <p:cNvSpPr/>
            <p:nvPr/>
          </p:nvSpPr>
          <p:spPr>
            <a:xfrm>
              <a:off x="994871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1" name="rc160"/>
            <p:cNvSpPr/>
            <p:nvPr/>
          </p:nvSpPr>
          <p:spPr>
            <a:xfrm>
              <a:off x="994871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2" name="rc161"/>
            <p:cNvSpPr/>
            <p:nvPr/>
          </p:nvSpPr>
          <p:spPr>
            <a:xfrm>
              <a:off x="994871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3" name="rc162"/>
            <p:cNvSpPr/>
            <p:nvPr/>
          </p:nvSpPr>
          <p:spPr>
            <a:xfrm>
              <a:off x="9948711" y="4099353"/>
              <a:ext cx="237118" cy="118600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4" name="rc163"/>
            <p:cNvSpPr/>
            <p:nvPr/>
          </p:nvSpPr>
          <p:spPr>
            <a:xfrm>
              <a:off x="1021217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5" name="rc164"/>
            <p:cNvSpPr/>
            <p:nvPr/>
          </p:nvSpPr>
          <p:spPr>
            <a:xfrm>
              <a:off x="1021217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6" name="rc165"/>
            <p:cNvSpPr/>
            <p:nvPr/>
          </p:nvSpPr>
          <p:spPr>
            <a:xfrm>
              <a:off x="1021217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7" name="rc166"/>
            <p:cNvSpPr/>
            <p:nvPr/>
          </p:nvSpPr>
          <p:spPr>
            <a:xfrm>
              <a:off x="10212176" y="4747949"/>
              <a:ext cx="237118" cy="5374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8" name="rc167"/>
            <p:cNvSpPr/>
            <p:nvPr/>
          </p:nvSpPr>
          <p:spPr>
            <a:xfrm>
              <a:off x="1047564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9" name="rc168"/>
            <p:cNvSpPr/>
            <p:nvPr/>
          </p:nvSpPr>
          <p:spPr>
            <a:xfrm>
              <a:off x="1047564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0" name="rc169"/>
            <p:cNvSpPr/>
            <p:nvPr/>
          </p:nvSpPr>
          <p:spPr>
            <a:xfrm>
              <a:off x="1047564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1" name="rc170"/>
            <p:cNvSpPr/>
            <p:nvPr/>
          </p:nvSpPr>
          <p:spPr>
            <a:xfrm>
              <a:off x="10475640" y="4933263"/>
              <a:ext cx="237118" cy="35209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2" name="rc171"/>
            <p:cNvSpPr/>
            <p:nvPr/>
          </p:nvSpPr>
          <p:spPr>
            <a:xfrm>
              <a:off x="1073910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3" name="rc172"/>
            <p:cNvSpPr/>
            <p:nvPr/>
          </p:nvSpPr>
          <p:spPr>
            <a:xfrm>
              <a:off x="1073910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4" name="rc173"/>
            <p:cNvSpPr/>
            <p:nvPr/>
          </p:nvSpPr>
          <p:spPr>
            <a:xfrm>
              <a:off x="1073910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5" name="rc174"/>
            <p:cNvSpPr/>
            <p:nvPr/>
          </p:nvSpPr>
          <p:spPr>
            <a:xfrm>
              <a:off x="10739105" y="5155638"/>
              <a:ext cx="237118" cy="12971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6" name="rc175"/>
            <p:cNvSpPr/>
            <p:nvPr/>
          </p:nvSpPr>
          <p:spPr>
            <a:xfrm>
              <a:off x="1100256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7" name="rc176"/>
            <p:cNvSpPr/>
            <p:nvPr/>
          </p:nvSpPr>
          <p:spPr>
            <a:xfrm>
              <a:off x="1100256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8" name="rc177"/>
            <p:cNvSpPr/>
            <p:nvPr/>
          </p:nvSpPr>
          <p:spPr>
            <a:xfrm>
              <a:off x="1100256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9" name="rc178"/>
            <p:cNvSpPr/>
            <p:nvPr/>
          </p:nvSpPr>
          <p:spPr>
            <a:xfrm>
              <a:off x="11002569" y="5007388"/>
              <a:ext cx="237118" cy="2779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0" name="rc179"/>
            <p:cNvSpPr/>
            <p:nvPr/>
          </p:nvSpPr>
          <p:spPr>
            <a:xfrm>
              <a:off x="1126603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1" name="rc180"/>
            <p:cNvSpPr/>
            <p:nvPr/>
          </p:nvSpPr>
          <p:spPr>
            <a:xfrm>
              <a:off x="1126603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2" name="rc181"/>
            <p:cNvSpPr/>
            <p:nvPr/>
          </p:nvSpPr>
          <p:spPr>
            <a:xfrm>
              <a:off x="1126603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3" name="rc182"/>
            <p:cNvSpPr/>
            <p:nvPr/>
          </p:nvSpPr>
          <p:spPr>
            <a:xfrm>
              <a:off x="11266034" y="5155638"/>
              <a:ext cx="237118" cy="12971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4" name="pg183"/>
            <p:cNvSpPr/>
            <p:nvPr/>
          </p:nvSpPr>
          <p:spPr>
            <a:xfrm>
              <a:off x="9179281"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85" name="tx184"/>
            <p:cNvSpPr/>
            <p:nvPr/>
          </p:nvSpPr>
          <p:spPr>
            <a:xfrm>
              <a:off x="9304163"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186" name="pg185"/>
            <p:cNvSpPr/>
            <p:nvPr/>
          </p:nvSpPr>
          <p:spPr>
            <a:xfrm>
              <a:off x="9361644"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87" name="tx186"/>
            <p:cNvSpPr/>
            <p:nvPr/>
          </p:nvSpPr>
          <p:spPr>
            <a:xfrm>
              <a:off x="9465712"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188" name="rc187"/>
            <p:cNvSpPr/>
            <p:nvPr/>
          </p:nvSpPr>
          <p:spPr>
            <a:xfrm>
              <a:off x="8328404" y="2153563"/>
              <a:ext cx="3214267" cy="3131794"/>
            </a:xfrm>
            <a:prstGeom prst="rect">
              <a:avLst/>
            </a:prstGeom>
            <a:ln w="13550" cap="rnd">
              <a:solidFill>
                <a:srgbClr val="333333">
                  <a:alpha val="100000"/>
                </a:srgbClr>
              </a:solidFill>
              <a:prstDash val="solid"/>
              <a:round/>
            </a:ln>
          </p:spPr>
          <p:txBody>
            <a:bodyPr/>
            <a:lstStyle/>
            <a:p/>
          </p:txBody>
        </p:sp>
        <p:sp>
          <p:nvSpPr>
            <p:cNvPr id="189" name="rc188"/>
            <p:cNvSpPr/>
            <p:nvPr/>
          </p:nvSpPr>
          <p:spPr>
            <a:xfrm>
              <a:off x="11542672" y="2153563"/>
              <a:ext cx="3214267" cy="3131794"/>
            </a:xfrm>
            <a:prstGeom prst="rect">
              <a:avLst/>
            </a:prstGeom>
            <a:solidFill>
              <a:srgbClr val="FFFFFF">
                <a:alpha val="100000"/>
              </a:srgbClr>
            </a:solidFill>
          </p:spPr>
          <p:txBody>
            <a:bodyPr/>
            <a:lstStyle/>
            <a:p/>
          </p:txBody>
        </p:sp>
        <p:sp>
          <p:nvSpPr>
            <p:cNvPr id="190" name="pl189"/>
            <p:cNvSpPr/>
            <p:nvPr/>
          </p:nvSpPr>
          <p:spPr>
            <a:xfrm>
              <a:off x="11542672" y="482207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1" name="pl190"/>
            <p:cNvSpPr/>
            <p:nvPr/>
          </p:nvSpPr>
          <p:spPr>
            <a:xfrm>
              <a:off x="11542672" y="389550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2" name="pl191"/>
            <p:cNvSpPr/>
            <p:nvPr/>
          </p:nvSpPr>
          <p:spPr>
            <a:xfrm>
              <a:off x="11542672" y="296894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3" name="pl192"/>
            <p:cNvSpPr/>
            <p:nvPr/>
          </p:nvSpPr>
          <p:spPr>
            <a:xfrm>
              <a:off x="11542672"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4" name="pl193"/>
            <p:cNvSpPr/>
            <p:nvPr/>
          </p:nvSpPr>
          <p:spPr>
            <a:xfrm>
              <a:off x="11542672" y="435879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5" name="pl194"/>
            <p:cNvSpPr/>
            <p:nvPr/>
          </p:nvSpPr>
          <p:spPr>
            <a:xfrm>
              <a:off x="11542672" y="343222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6" name="pl195"/>
            <p:cNvSpPr/>
            <p:nvPr/>
          </p:nvSpPr>
          <p:spPr>
            <a:xfrm>
              <a:off x="11542672" y="250565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7" name="rc196"/>
            <p:cNvSpPr/>
            <p:nvPr/>
          </p:nvSpPr>
          <p:spPr>
            <a:xfrm>
              <a:off x="1158219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8" name="rc197"/>
            <p:cNvSpPr/>
            <p:nvPr/>
          </p:nvSpPr>
          <p:spPr>
            <a:xfrm>
              <a:off x="1158219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9" name="rc198"/>
            <p:cNvSpPr/>
            <p:nvPr/>
          </p:nvSpPr>
          <p:spPr>
            <a:xfrm>
              <a:off x="1158219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0" name="rc199"/>
            <p:cNvSpPr/>
            <p:nvPr/>
          </p:nvSpPr>
          <p:spPr>
            <a:xfrm>
              <a:off x="11582191" y="5211232"/>
              <a:ext cx="237118" cy="7412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1" name="rc200"/>
            <p:cNvSpPr/>
            <p:nvPr/>
          </p:nvSpPr>
          <p:spPr>
            <a:xfrm>
              <a:off x="1184565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2" name="rc201"/>
            <p:cNvSpPr/>
            <p:nvPr/>
          </p:nvSpPr>
          <p:spPr>
            <a:xfrm>
              <a:off x="1184565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3" name="rc202"/>
            <p:cNvSpPr/>
            <p:nvPr/>
          </p:nvSpPr>
          <p:spPr>
            <a:xfrm>
              <a:off x="1184565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4" name="rc203"/>
            <p:cNvSpPr/>
            <p:nvPr/>
          </p:nvSpPr>
          <p:spPr>
            <a:xfrm>
              <a:off x="11845656" y="5118576"/>
              <a:ext cx="237118" cy="1667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5" name="rc204"/>
            <p:cNvSpPr/>
            <p:nvPr/>
          </p:nvSpPr>
          <p:spPr>
            <a:xfrm>
              <a:off x="1210912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6" name="rc205"/>
            <p:cNvSpPr/>
            <p:nvPr/>
          </p:nvSpPr>
          <p:spPr>
            <a:xfrm>
              <a:off x="1210912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7" name="rc206"/>
            <p:cNvSpPr/>
            <p:nvPr/>
          </p:nvSpPr>
          <p:spPr>
            <a:xfrm>
              <a:off x="1210912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8" name="rc207"/>
            <p:cNvSpPr/>
            <p:nvPr/>
          </p:nvSpPr>
          <p:spPr>
            <a:xfrm>
              <a:off x="12109121" y="4710887"/>
              <a:ext cx="237118" cy="57447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9" name="rc208"/>
            <p:cNvSpPr/>
            <p:nvPr/>
          </p:nvSpPr>
          <p:spPr>
            <a:xfrm>
              <a:off x="1237258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237258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237258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2372585" y="4970325"/>
              <a:ext cx="237118" cy="31503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263605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263605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263605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2636050" y="4414385"/>
              <a:ext cx="237118" cy="8709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289951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289951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289951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2899514" y="4395854"/>
              <a:ext cx="237118" cy="88950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316297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316297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316297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3162979" y="3006005"/>
              <a:ext cx="237118" cy="22793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rc224"/>
            <p:cNvSpPr/>
            <p:nvPr/>
          </p:nvSpPr>
          <p:spPr>
            <a:xfrm>
              <a:off x="1342644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6" name="rc225"/>
            <p:cNvSpPr/>
            <p:nvPr/>
          </p:nvSpPr>
          <p:spPr>
            <a:xfrm>
              <a:off x="1342644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7" name="rc226"/>
            <p:cNvSpPr/>
            <p:nvPr/>
          </p:nvSpPr>
          <p:spPr>
            <a:xfrm>
              <a:off x="1342644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8" name="rc227"/>
            <p:cNvSpPr/>
            <p:nvPr/>
          </p:nvSpPr>
          <p:spPr>
            <a:xfrm>
              <a:off x="13426443" y="4117884"/>
              <a:ext cx="237118" cy="11674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9" name="rc228"/>
            <p:cNvSpPr/>
            <p:nvPr/>
          </p:nvSpPr>
          <p:spPr>
            <a:xfrm>
              <a:off x="1368990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0" name="rc229"/>
            <p:cNvSpPr/>
            <p:nvPr/>
          </p:nvSpPr>
          <p:spPr>
            <a:xfrm>
              <a:off x="1368990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1" name="rc230"/>
            <p:cNvSpPr/>
            <p:nvPr/>
          </p:nvSpPr>
          <p:spPr>
            <a:xfrm>
              <a:off x="1368990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2" name="rc231"/>
            <p:cNvSpPr/>
            <p:nvPr/>
          </p:nvSpPr>
          <p:spPr>
            <a:xfrm>
              <a:off x="13689908" y="4877669"/>
              <a:ext cx="237118" cy="4076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3" name="rc232"/>
            <p:cNvSpPr/>
            <p:nvPr/>
          </p:nvSpPr>
          <p:spPr>
            <a:xfrm>
              <a:off x="1395337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4" name="rc233"/>
            <p:cNvSpPr/>
            <p:nvPr/>
          </p:nvSpPr>
          <p:spPr>
            <a:xfrm>
              <a:off x="1395337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5" name="rc234"/>
            <p:cNvSpPr/>
            <p:nvPr/>
          </p:nvSpPr>
          <p:spPr>
            <a:xfrm>
              <a:off x="1395337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6" name="rc235"/>
            <p:cNvSpPr/>
            <p:nvPr/>
          </p:nvSpPr>
          <p:spPr>
            <a:xfrm>
              <a:off x="13953372" y="4766481"/>
              <a:ext cx="237118" cy="51887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7" name="rc236"/>
            <p:cNvSpPr/>
            <p:nvPr/>
          </p:nvSpPr>
          <p:spPr>
            <a:xfrm>
              <a:off x="1421683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8" name="rc237"/>
            <p:cNvSpPr/>
            <p:nvPr/>
          </p:nvSpPr>
          <p:spPr>
            <a:xfrm>
              <a:off x="1421683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9" name="rc238"/>
            <p:cNvSpPr/>
            <p:nvPr/>
          </p:nvSpPr>
          <p:spPr>
            <a:xfrm>
              <a:off x="1421683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0" name="rc239"/>
            <p:cNvSpPr/>
            <p:nvPr/>
          </p:nvSpPr>
          <p:spPr>
            <a:xfrm>
              <a:off x="14216837" y="4933263"/>
              <a:ext cx="237118" cy="35209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1" name="rc240"/>
            <p:cNvSpPr/>
            <p:nvPr/>
          </p:nvSpPr>
          <p:spPr>
            <a:xfrm>
              <a:off x="1448030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2" name="rc241"/>
            <p:cNvSpPr/>
            <p:nvPr/>
          </p:nvSpPr>
          <p:spPr>
            <a:xfrm>
              <a:off x="1448030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3" name="rc242"/>
            <p:cNvSpPr/>
            <p:nvPr/>
          </p:nvSpPr>
          <p:spPr>
            <a:xfrm>
              <a:off x="1448030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4" name="rc243"/>
            <p:cNvSpPr/>
            <p:nvPr/>
          </p:nvSpPr>
          <p:spPr>
            <a:xfrm>
              <a:off x="14480302" y="5044450"/>
              <a:ext cx="237118" cy="24090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5" name="pg244"/>
            <p:cNvSpPr/>
            <p:nvPr/>
          </p:nvSpPr>
          <p:spPr>
            <a:xfrm>
              <a:off x="12393549"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46" name="tx245"/>
            <p:cNvSpPr/>
            <p:nvPr/>
          </p:nvSpPr>
          <p:spPr>
            <a:xfrm>
              <a:off x="12518431"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247" name="pg246"/>
            <p:cNvSpPr/>
            <p:nvPr/>
          </p:nvSpPr>
          <p:spPr>
            <a:xfrm>
              <a:off x="12575911"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48" name="tx247"/>
            <p:cNvSpPr/>
            <p:nvPr/>
          </p:nvSpPr>
          <p:spPr>
            <a:xfrm>
              <a:off x="12679980"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249" name="rc248"/>
            <p:cNvSpPr/>
            <p:nvPr/>
          </p:nvSpPr>
          <p:spPr>
            <a:xfrm>
              <a:off x="11542672" y="2153563"/>
              <a:ext cx="3214267" cy="3131794"/>
            </a:xfrm>
            <a:prstGeom prst="rect">
              <a:avLst/>
            </a:prstGeom>
            <a:ln w="13550" cap="rnd">
              <a:solidFill>
                <a:srgbClr val="333333">
                  <a:alpha val="100000"/>
                </a:srgbClr>
              </a:solidFill>
              <a:prstDash val="solid"/>
              <a:round/>
            </a:ln>
          </p:spPr>
          <p:txBody>
            <a:bodyPr/>
            <a:lstStyle/>
            <a:p/>
          </p:txBody>
        </p:sp>
        <p:sp>
          <p:nvSpPr>
            <p:cNvPr id="250" name="rc249"/>
            <p:cNvSpPr/>
            <p:nvPr/>
          </p:nvSpPr>
          <p:spPr>
            <a:xfrm>
              <a:off x="14756939" y="2153563"/>
              <a:ext cx="3214267" cy="3131794"/>
            </a:xfrm>
            <a:prstGeom prst="rect">
              <a:avLst/>
            </a:prstGeom>
            <a:solidFill>
              <a:srgbClr val="FFFFFF">
                <a:alpha val="100000"/>
              </a:srgbClr>
            </a:solidFill>
          </p:spPr>
          <p:txBody>
            <a:bodyPr/>
            <a:lstStyle/>
            <a:p/>
          </p:txBody>
        </p:sp>
        <p:sp>
          <p:nvSpPr>
            <p:cNvPr id="251" name="pl250"/>
            <p:cNvSpPr/>
            <p:nvPr/>
          </p:nvSpPr>
          <p:spPr>
            <a:xfrm>
              <a:off x="14756939" y="482207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2" name="pl251"/>
            <p:cNvSpPr/>
            <p:nvPr/>
          </p:nvSpPr>
          <p:spPr>
            <a:xfrm>
              <a:off x="14756939" y="389550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3" name="pl252"/>
            <p:cNvSpPr/>
            <p:nvPr/>
          </p:nvSpPr>
          <p:spPr>
            <a:xfrm>
              <a:off x="14756939" y="296894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4" name="pl253"/>
            <p:cNvSpPr/>
            <p:nvPr/>
          </p:nvSpPr>
          <p:spPr>
            <a:xfrm>
              <a:off x="1475693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55" name="pl254"/>
            <p:cNvSpPr/>
            <p:nvPr/>
          </p:nvSpPr>
          <p:spPr>
            <a:xfrm>
              <a:off x="14756939" y="435879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56" name="pl255"/>
            <p:cNvSpPr/>
            <p:nvPr/>
          </p:nvSpPr>
          <p:spPr>
            <a:xfrm>
              <a:off x="14756939" y="343222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57" name="pl256"/>
            <p:cNvSpPr/>
            <p:nvPr/>
          </p:nvSpPr>
          <p:spPr>
            <a:xfrm>
              <a:off x="14756939" y="250565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58" name="rc257"/>
            <p:cNvSpPr/>
            <p:nvPr/>
          </p:nvSpPr>
          <p:spPr>
            <a:xfrm>
              <a:off x="1479645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9" name="rc258"/>
            <p:cNvSpPr/>
            <p:nvPr/>
          </p:nvSpPr>
          <p:spPr>
            <a:xfrm>
              <a:off x="1479645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0" name="rc259"/>
            <p:cNvSpPr/>
            <p:nvPr/>
          </p:nvSpPr>
          <p:spPr>
            <a:xfrm>
              <a:off x="1479645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1" name="rc260"/>
            <p:cNvSpPr/>
            <p:nvPr/>
          </p:nvSpPr>
          <p:spPr>
            <a:xfrm>
              <a:off x="14796459" y="4599699"/>
              <a:ext cx="237118" cy="68565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2" name="rc261"/>
            <p:cNvSpPr/>
            <p:nvPr/>
          </p:nvSpPr>
          <p:spPr>
            <a:xfrm>
              <a:off x="1505992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3" name="rc262"/>
            <p:cNvSpPr/>
            <p:nvPr/>
          </p:nvSpPr>
          <p:spPr>
            <a:xfrm>
              <a:off x="1505992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4" name="rc263"/>
            <p:cNvSpPr/>
            <p:nvPr/>
          </p:nvSpPr>
          <p:spPr>
            <a:xfrm>
              <a:off x="1505992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5" name="rc264"/>
            <p:cNvSpPr/>
            <p:nvPr/>
          </p:nvSpPr>
          <p:spPr>
            <a:xfrm>
              <a:off x="15059924" y="4562636"/>
              <a:ext cx="237118" cy="72272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6" name="rc265"/>
            <p:cNvSpPr/>
            <p:nvPr/>
          </p:nvSpPr>
          <p:spPr>
            <a:xfrm>
              <a:off x="1532338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7" name="rc266"/>
            <p:cNvSpPr/>
            <p:nvPr/>
          </p:nvSpPr>
          <p:spPr>
            <a:xfrm>
              <a:off x="1532338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8" name="rc267"/>
            <p:cNvSpPr/>
            <p:nvPr/>
          </p:nvSpPr>
          <p:spPr>
            <a:xfrm>
              <a:off x="1532338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9" name="rc268"/>
            <p:cNvSpPr/>
            <p:nvPr/>
          </p:nvSpPr>
          <p:spPr>
            <a:xfrm>
              <a:off x="15323388" y="4525573"/>
              <a:ext cx="237118" cy="7597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0" name="rc269"/>
            <p:cNvSpPr/>
            <p:nvPr/>
          </p:nvSpPr>
          <p:spPr>
            <a:xfrm>
              <a:off x="1558685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1" name="rc270"/>
            <p:cNvSpPr/>
            <p:nvPr/>
          </p:nvSpPr>
          <p:spPr>
            <a:xfrm>
              <a:off x="1558685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2" name="rc271"/>
            <p:cNvSpPr/>
            <p:nvPr/>
          </p:nvSpPr>
          <p:spPr>
            <a:xfrm>
              <a:off x="1558685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3" name="rc272"/>
            <p:cNvSpPr/>
            <p:nvPr/>
          </p:nvSpPr>
          <p:spPr>
            <a:xfrm>
              <a:off x="15586853" y="4581167"/>
              <a:ext cx="237118" cy="70419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4" name="rc273"/>
            <p:cNvSpPr/>
            <p:nvPr/>
          </p:nvSpPr>
          <p:spPr>
            <a:xfrm>
              <a:off x="15850317" y="5248295"/>
              <a:ext cx="237118" cy="3706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5" name="rc274"/>
            <p:cNvSpPr/>
            <p:nvPr/>
          </p:nvSpPr>
          <p:spPr>
            <a:xfrm>
              <a:off x="15850317" y="524829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6" name="rc275"/>
            <p:cNvSpPr/>
            <p:nvPr/>
          </p:nvSpPr>
          <p:spPr>
            <a:xfrm>
              <a:off x="15850317" y="524829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7" name="rc276"/>
            <p:cNvSpPr/>
            <p:nvPr/>
          </p:nvSpPr>
          <p:spPr>
            <a:xfrm>
              <a:off x="15850317" y="4358791"/>
              <a:ext cx="237118" cy="88950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8" name="rc277"/>
            <p:cNvSpPr/>
            <p:nvPr/>
          </p:nvSpPr>
          <p:spPr>
            <a:xfrm>
              <a:off x="16113782" y="5211232"/>
              <a:ext cx="237118" cy="7412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9" name="rc278"/>
            <p:cNvSpPr/>
            <p:nvPr/>
          </p:nvSpPr>
          <p:spPr>
            <a:xfrm>
              <a:off x="16113782" y="521123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0" name="rc279"/>
            <p:cNvSpPr/>
            <p:nvPr/>
          </p:nvSpPr>
          <p:spPr>
            <a:xfrm>
              <a:off x="16113782" y="521123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1" name="rc280"/>
            <p:cNvSpPr/>
            <p:nvPr/>
          </p:nvSpPr>
          <p:spPr>
            <a:xfrm>
              <a:off x="16113782" y="4099353"/>
              <a:ext cx="237118" cy="111187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2" name="pg281"/>
            <p:cNvSpPr/>
            <p:nvPr/>
          </p:nvSpPr>
          <p:spPr>
            <a:xfrm>
              <a:off x="15607816"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83" name="tx282"/>
            <p:cNvSpPr/>
            <p:nvPr/>
          </p:nvSpPr>
          <p:spPr>
            <a:xfrm>
              <a:off x="15732699"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6 case(s)</a:t>
              </a:r>
            </a:p>
          </p:txBody>
        </p:sp>
        <p:sp>
          <p:nvSpPr>
            <p:cNvPr id="284" name="pg283"/>
            <p:cNvSpPr/>
            <p:nvPr/>
          </p:nvSpPr>
          <p:spPr>
            <a:xfrm>
              <a:off x="16260004"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85" name="rc284"/>
            <p:cNvSpPr/>
            <p:nvPr/>
          </p:nvSpPr>
          <p:spPr>
            <a:xfrm>
              <a:off x="14756939" y="2153563"/>
              <a:ext cx="3214267" cy="3131794"/>
            </a:xfrm>
            <a:prstGeom prst="rect">
              <a:avLst/>
            </a:prstGeom>
            <a:ln w="13550" cap="rnd">
              <a:solidFill>
                <a:srgbClr val="333333">
                  <a:alpha val="100000"/>
                </a:srgbClr>
              </a:solidFill>
              <a:prstDash val="solid"/>
              <a:round/>
            </a:ln>
          </p:spPr>
          <p:txBody>
            <a:bodyPr/>
            <a:lstStyle/>
            <a:p/>
          </p:txBody>
        </p:sp>
        <p:sp>
          <p:nvSpPr>
            <p:cNvPr id="286" name="tx285"/>
            <p:cNvSpPr/>
            <p:nvPr/>
          </p:nvSpPr>
          <p:spPr>
            <a:xfrm>
              <a:off x="322447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87" name="tx286"/>
            <p:cNvSpPr/>
            <p:nvPr/>
          </p:nvSpPr>
          <p:spPr>
            <a:xfrm>
              <a:off x="64387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88" name="tx287"/>
            <p:cNvSpPr/>
            <p:nvPr/>
          </p:nvSpPr>
          <p:spPr>
            <a:xfrm>
              <a:off x="96530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89" name="tx288"/>
            <p:cNvSpPr/>
            <p:nvPr/>
          </p:nvSpPr>
          <p:spPr>
            <a:xfrm>
              <a:off x="128672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90" name="tx289"/>
            <p:cNvSpPr/>
            <p:nvPr/>
          </p:nvSpPr>
          <p:spPr>
            <a:xfrm>
              <a:off x="1608154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91" name="pl290"/>
            <p:cNvSpPr/>
            <p:nvPr/>
          </p:nvSpPr>
          <p:spPr>
            <a:xfrm>
              <a:off x="20579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2" name="pl291"/>
            <p:cNvSpPr/>
            <p:nvPr/>
          </p:nvSpPr>
          <p:spPr>
            <a:xfrm>
              <a:off x="2321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3" name="pl292"/>
            <p:cNvSpPr/>
            <p:nvPr/>
          </p:nvSpPr>
          <p:spPr>
            <a:xfrm>
              <a:off x="2584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4" name="pl293"/>
            <p:cNvSpPr/>
            <p:nvPr/>
          </p:nvSpPr>
          <p:spPr>
            <a:xfrm>
              <a:off x="2848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5" name="pl294"/>
            <p:cNvSpPr/>
            <p:nvPr/>
          </p:nvSpPr>
          <p:spPr>
            <a:xfrm>
              <a:off x="3111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6" name="pl295"/>
            <p:cNvSpPr/>
            <p:nvPr/>
          </p:nvSpPr>
          <p:spPr>
            <a:xfrm>
              <a:off x="3375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7" name="pl296"/>
            <p:cNvSpPr/>
            <p:nvPr/>
          </p:nvSpPr>
          <p:spPr>
            <a:xfrm>
              <a:off x="3638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8" name="pl297"/>
            <p:cNvSpPr/>
            <p:nvPr/>
          </p:nvSpPr>
          <p:spPr>
            <a:xfrm>
              <a:off x="3902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9" name="pl298"/>
            <p:cNvSpPr/>
            <p:nvPr/>
          </p:nvSpPr>
          <p:spPr>
            <a:xfrm>
              <a:off x="4165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0" name="pl299"/>
            <p:cNvSpPr/>
            <p:nvPr/>
          </p:nvSpPr>
          <p:spPr>
            <a:xfrm>
              <a:off x="4429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1" name="pl300"/>
            <p:cNvSpPr/>
            <p:nvPr/>
          </p:nvSpPr>
          <p:spPr>
            <a:xfrm>
              <a:off x="4692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2" name="pl301"/>
            <p:cNvSpPr/>
            <p:nvPr/>
          </p:nvSpPr>
          <p:spPr>
            <a:xfrm>
              <a:off x="4956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tx302"/>
            <p:cNvSpPr/>
            <p:nvPr/>
          </p:nvSpPr>
          <p:spPr>
            <a:xfrm rot="-5400000">
              <a:off x="197716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04" name="tx303"/>
            <p:cNvSpPr/>
            <p:nvPr/>
          </p:nvSpPr>
          <p:spPr>
            <a:xfrm rot="-5400000">
              <a:off x="22308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05" name="tx304"/>
            <p:cNvSpPr/>
            <p:nvPr/>
          </p:nvSpPr>
          <p:spPr>
            <a:xfrm rot="-5400000">
              <a:off x="249437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06" name="tx305"/>
            <p:cNvSpPr/>
            <p:nvPr/>
          </p:nvSpPr>
          <p:spPr>
            <a:xfrm rot="-5400000">
              <a:off x="27559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07" name="tx306"/>
            <p:cNvSpPr/>
            <p:nvPr/>
          </p:nvSpPr>
          <p:spPr>
            <a:xfrm rot="-5400000">
              <a:off x="298878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08" name="tx307"/>
            <p:cNvSpPr/>
            <p:nvPr/>
          </p:nvSpPr>
          <p:spPr>
            <a:xfrm rot="-5400000">
              <a:off x="32944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09" name="tx308"/>
            <p:cNvSpPr/>
            <p:nvPr/>
          </p:nvSpPr>
          <p:spPr>
            <a:xfrm rot="-5400000">
              <a:off x="358764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10" name="tx309"/>
            <p:cNvSpPr/>
            <p:nvPr/>
          </p:nvSpPr>
          <p:spPr>
            <a:xfrm rot="-5400000">
              <a:off x="378894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11" name="tx310"/>
            <p:cNvSpPr/>
            <p:nvPr/>
          </p:nvSpPr>
          <p:spPr>
            <a:xfrm rot="-5400000">
              <a:off x="405236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12" name="tx311"/>
            <p:cNvSpPr/>
            <p:nvPr/>
          </p:nvSpPr>
          <p:spPr>
            <a:xfrm rot="-5400000">
              <a:off x="43522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13" name="tx312"/>
            <p:cNvSpPr/>
            <p:nvPr/>
          </p:nvSpPr>
          <p:spPr>
            <a:xfrm rot="-5400000">
              <a:off x="4597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14" name="tx313"/>
            <p:cNvSpPr/>
            <p:nvPr/>
          </p:nvSpPr>
          <p:spPr>
            <a:xfrm rot="-5400000">
              <a:off x="4860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15" name="pl314"/>
            <p:cNvSpPr/>
            <p:nvPr/>
          </p:nvSpPr>
          <p:spPr>
            <a:xfrm>
              <a:off x="5272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pl315"/>
            <p:cNvSpPr/>
            <p:nvPr/>
          </p:nvSpPr>
          <p:spPr>
            <a:xfrm>
              <a:off x="5535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pl316"/>
            <p:cNvSpPr/>
            <p:nvPr/>
          </p:nvSpPr>
          <p:spPr>
            <a:xfrm>
              <a:off x="5799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8" name="pl317"/>
            <p:cNvSpPr/>
            <p:nvPr/>
          </p:nvSpPr>
          <p:spPr>
            <a:xfrm>
              <a:off x="6062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pl318"/>
            <p:cNvSpPr/>
            <p:nvPr/>
          </p:nvSpPr>
          <p:spPr>
            <a:xfrm>
              <a:off x="6326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pl319"/>
            <p:cNvSpPr/>
            <p:nvPr/>
          </p:nvSpPr>
          <p:spPr>
            <a:xfrm>
              <a:off x="6589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1" name="pl320"/>
            <p:cNvSpPr/>
            <p:nvPr/>
          </p:nvSpPr>
          <p:spPr>
            <a:xfrm>
              <a:off x="6853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pl321"/>
            <p:cNvSpPr/>
            <p:nvPr/>
          </p:nvSpPr>
          <p:spPr>
            <a:xfrm>
              <a:off x="7116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3" name="pl322"/>
            <p:cNvSpPr/>
            <p:nvPr/>
          </p:nvSpPr>
          <p:spPr>
            <a:xfrm>
              <a:off x="73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4" name="pl323"/>
            <p:cNvSpPr/>
            <p:nvPr/>
          </p:nvSpPr>
          <p:spPr>
            <a:xfrm>
              <a:off x="7643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5" name="pl324"/>
            <p:cNvSpPr/>
            <p:nvPr/>
          </p:nvSpPr>
          <p:spPr>
            <a:xfrm>
              <a:off x="7906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6" name="pl325"/>
            <p:cNvSpPr/>
            <p:nvPr/>
          </p:nvSpPr>
          <p:spPr>
            <a:xfrm>
              <a:off x="8170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tx326"/>
            <p:cNvSpPr/>
            <p:nvPr/>
          </p:nvSpPr>
          <p:spPr>
            <a:xfrm rot="-5400000">
              <a:off x="519143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28" name="tx327"/>
            <p:cNvSpPr/>
            <p:nvPr/>
          </p:nvSpPr>
          <p:spPr>
            <a:xfrm rot="-5400000">
              <a:off x="544508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29" name="tx328"/>
            <p:cNvSpPr/>
            <p:nvPr/>
          </p:nvSpPr>
          <p:spPr>
            <a:xfrm rot="-5400000">
              <a:off x="57086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30" name="tx329"/>
            <p:cNvSpPr/>
            <p:nvPr/>
          </p:nvSpPr>
          <p:spPr>
            <a:xfrm rot="-5400000">
              <a:off x="597023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31" name="tx330"/>
            <p:cNvSpPr/>
            <p:nvPr/>
          </p:nvSpPr>
          <p:spPr>
            <a:xfrm rot="-5400000">
              <a:off x="620305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32" name="tx331"/>
            <p:cNvSpPr/>
            <p:nvPr/>
          </p:nvSpPr>
          <p:spPr>
            <a:xfrm rot="-5400000">
              <a:off x="650875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33" name="tx332"/>
            <p:cNvSpPr/>
            <p:nvPr/>
          </p:nvSpPr>
          <p:spPr>
            <a:xfrm rot="-5400000">
              <a:off x="680191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34" name="tx333"/>
            <p:cNvSpPr/>
            <p:nvPr/>
          </p:nvSpPr>
          <p:spPr>
            <a:xfrm rot="-5400000">
              <a:off x="70032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35" name="tx334"/>
            <p:cNvSpPr/>
            <p:nvPr/>
          </p:nvSpPr>
          <p:spPr>
            <a:xfrm rot="-5400000">
              <a:off x="72666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36" name="tx335"/>
            <p:cNvSpPr/>
            <p:nvPr/>
          </p:nvSpPr>
          <p:spPr>
            <a:xfrm rot="-5400000">
              <a:off x="75665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37" name="tx336"/>
            <p:cNvSpPr/>
            <p:nvPr/>
          </p:nvSpPr>
          <p:spPr>
            <a:xfrm rot="-5400000">
              <a:off x="7811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38" name="tx337"/>
            <p:cNvSpPr/>
            <p:nvPr/>
          </p:nvSpPr>
          <p:spPr>
            <a:xfrm rot="-5400000">
              <a:off x="80748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39" name="pl338"/>
            <p:cNvSpPr/>
            <p:nvPr/>
          </p:nvSpPr>
          <p:spPr>
            <a:xfrm>
              <a:off x="8486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pl339"/>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pl340"/>
            <p:cNvSpPr/>
            <p:nvPr/>
          </p:nvSpPr>
          <p:spPr>
            <a:xfrm>
              <a:off x="90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pl341"/>
            <p:cNvSpPr/>
            <p:nvPr/>
          </p:nvSpPr>
          <p:spPr>
            <a:xfrm>
              <a:off x="9276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3" name="pl342"/>
            <p:cNvSpPr/>
            <p:nvPr/>
          </p:nvSpPr>
          <p:spPr>
            <a:xfrm>
              <a:off x="9540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4" name="pl343"/>
            <p:cNvSpPr/>
            <p:nvPr/>
          </p:nvSpPr>
          <p:spPr>
            <a:xfrm>
              <a:off x="9803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5" name="pl344"/>
            <p:cNvSpPr/>
            <p:nvPr/>
          </p:nvSpPr>
          <p:spPr>
            <a:xfrm>
              <a:off x="10067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pl345"/>
            <p:cNvSpPr/>
            <p:nvPr/>
          </p:nvSpPr>
          <p:spPr>
            <a:xfrm>
              <a:off x="10330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7" name="pl346"/>
            <p:cNvSpPr/>
            <p:nvPr/>
          </p:nvSpPr>
          <p:spPr>
            <a:xfrm>
              <a:off x="10594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8" name="pl347"/>
            <p:cNvSpPr/>
            <p:nvPr/>
          </p:nvSpPr>
          <p:spPr>
            <a:xfrm>
              <a:off x="10857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9" name="pl348"/>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0" name="pl349"/>
            <p:cNvSpPr/>
            <p:nvPr/>
          </p:nvSpPr>
          <p:spPr>
            <a:xfrm>
              <a:off x="11384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tx350"/>
            <p:cNvSpPr/>
            <p:nvPr/>
          </p:nvSpPr>
          <p:spPr>
            <a:xfrm rot="-5400000">
              <a:off x="8405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52" name="tx351"/>
            <p:cNvSpPr/>
            <p:nvPr/>
          </p:nvSpPr>
          <p:spPr>
            <a:xfrm rot="-5400000">
              <a:off x="865935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53" name="tx352"/>
            <p:cNvSpPr/>
            <p:nvPr/>
          </p:nvSpPr>
          <p:spPr>
            <a:xfrm rot="-5400000">
              <a:off x="892290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54" name="tx353"/>
            <p:cNvSpPr/>
            <p:nvPr/>
          </p:nvSpPr>
          <p:spPr>
            <a:xfrm rot="-5400000">
              <a:off x="9184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55" name="tx354"/>
            <p:cNvSpPr/>
            <p:nvPr/>
          </p:nvSpPr>
          <p:spPr>
            <a:xfrm rot="-5400000">
              <a:off x="941732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56" name="tx355"/>
            <p:cNvSpPr/>
            <p:nvPr/>
          </p:nvSpPr>
          <p:spPr>
            <a:xfrm rot="-5400000">
              <a:off x="9723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57" name="tx356"/>
            <p:cNvSpPr/>
            <p:nvPr/>
          </p:nvSpPr>
          <p:spPr>
            <a:xfrm rot="-5400000">
              <a:off x="1001617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58" name="tx357"/>
            <p:cNvSpPr/>
            <p:nvPr/>
          </p:nvSpPr>
          <p:spPr>
            <a:xfrm rot="-5400000">
              <a:off x="1021748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59" name="tx358"/>
            <p:cNvSpPr/>
            <p:nvPr/>
          </p:nvSpPr>
          <p:spPr>
            <a:xfrm rot="-5400000">
              <a:off x="1048090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60" name="tx359"/>
            <p:cNvSpPr/>
            <p:nvPr/>
          </p:nvSpPr>
          <p:spPr>
            <a:xfrm rot="-5400000">
              <a:off x="1078078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61" name="tx360"/>
            <p:cNvSpPr/>
            <p:nvPr/>
          </p:nvSpPr>
          <p:spPr>
            <a:xfrm rot="-5400000">
              <a:off x="11025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62" name="tx361"/>
            <p:cNvSpPr/>
            <p:nvPr/>
          </p:nvSpPr>
          <p:spPr>
            <a:xfrm rot="-5400000">
              <a:off x="11289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63" name="pl362"/>
            <p:cNvSpPr/>
            <p:nvPr/>
          </p:nvSpPr>
          <p:spPr>
            <a:xfrm>
              <a:off x="1170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4" name="pl363"/>
            <p:cNvSpPr/>
            <p:nvPr/>
          </p:nvSpPr>
          <p:spPr>
            <a:xfrm>
              <a:off x="11964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5" name="pl364"/>
            <p:cNvSpPr/>
            <p:nvPr/>
          </p:nvSpPr>
          <p:spPr>
            <a:xfrm>
              <a:off x="12227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6" name="pl365"/>
            <p:cNvSpPr/>
            <p:nvPr/>
          </p:nvSpPr>
          <p:spPr>
            <a:xfrm>
              <a:off x="12491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7" name="pl366"/>
            <p:cNvSpPr/>
            <p:nvPr/>
          </p:nvSpPr>
          <p:spPr>
            <a:xfrm>
              <a:off x="12754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8" name="pl367"/>
            <p:cNvSpPr/>
            <p:nvPr/>
          </p:nvSpPr>
          <p:spPr>
            <a:xfrm>
              <a:off x="13018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9" name="pl368"/>
            <p:cNvSpPr/>
            <p:nvPr/>
          </p:nvSpPr>
          <p:spPr>
            <a:xfrm>
              <a:off x="1328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0" name="pl369"/>
            <p:cNvSpPr/>
            <p:nvPr/>
          </p:nvSpPr>
          <p:spPr>
            <a:xfrm>
              <a:off x="13545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1" name="pl370"/>
            <p:cNvSpPr/>
            <p:nvPr/>
          </p:nvSpPr>
          <p:spPr>
            <a:xfrm>
              <a:off x="13808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2" name="pl371"/>
            <p:cNvSpPr/>
            <p:nvPr/>
          </p:nvSpPr>
          <p:spPr>
            <a:xfrm>
              <a:off x="14071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3" name="pl372"/>
            <p:cNvSpPr/>
            <p:nvPr/>
          </p:nvSpPr>
          <p:spPr>
            <a:xfrm>
              <a:off x="14335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4" name="pl373"/>
            <p:cNvSpPr/>
            <p:nvPr/>
          </p:nvSpPr>
          <p:spPr>
            <a:xfrm>
              <a:off x="14598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5" name="tx374"/>
            <p:cNvSpPr/>
            <p:nvPr/>
          </p:nvSpPr>
          <p:spPr>
            <a:xfrm rot="-5400000">
              <a:off x="116199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76" name="tx375"/>
            <p:cNvSpPr/>
            <p:nvPr/>
          </p:nvSpPr>
          <p:spPr>
            <a:xfrm rot="-5400000">
              <a:off x="1187362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77" name="tx376"/>
            <p:cNvSpPr/>
            <p:nvPr/>
          </p:nvSpPr>
          <p:spPr>
            <a:xfrm rot="-5400000">
              <a:off x="1213717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78" name="tx377"/>
            <p:cNvSpPr/>
            <p:nvPr/>
          </p:nvSpPr>
          <p:spPr>
            <a:xfrm rot="-5400000">
              <a:off x="1239877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79" name="tx378"/>
            <p:cNvSpPr/>
            <p:nvPr/>
          </p:nvSpPr>
          <p:spPr>
            <a:xfrm rot="-5400000">
              <a:off x="1263159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80" name="tx379"/>
            <p:cNvSpPr/>
            <p:nvPr/>
          </p:nvSpPr>
          <p:spPr>
            <a:xfrm rot="-5400000">
              <a:off x="129372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81" name="tx380"/>
            <p:cNvSpPr/>
            <p:nvPr/>
          </p:nvSpPr>
          <p:spPr>
            <a:xfrm rot="-5400000">
              <a:off x="1323044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82" name="tx381"/>
            <p:cNvSpPr/>
            <p:nvPr/>
          </p:nvSpPr>
          <p:spPr>
            <a:xfrm rot="-5400000">
              <a:off x="134317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83" name="tx382"/>
            <p:cNvSpPr/>
            <p:nvPr/>
          </p:nvSpPr>
          <p:spPr>
            <a:xfrm rot="-5400000">
              <a:off x="1369517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84" name="tx383"/>
            <p:cNvSpPr/>
            <p:nvPr/>
          </p:nvSpPr>
          <p:spPr>
            <a:xfrm rot="-5400000">
              <a:off x="1399505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85" name="tx384"/>
            <p:cNvSpPr/>
            <p:nvPr/>
          </p:nvSpPr>
          <p:spPr>
            <a:xfrm rot="-5400000">
              <a:off x="142398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86" name="tx385"/>
            <p:cNvSpPr/>
            <p:nvPr/>
          </p:nvSpPr>
          <p:spPr>
            <a:xfrm rot="-5400000">
              <a:off x="14503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87" name="pl386"/>
            <p:cNvSpPr/>
            <p:nvPr/>
          </p:nvSpPr>
          <p:spPr>
            <a:xfrm>
              <a:off x="14915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8" name="pl387"/>
            <p:cNvSpPr/>
            <p:nvPr/>
          </p:nvSpPr>
          <p:spPr>
            <a:xfrm>
              <a:off x="15178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9" name="pl388"/>
            <p:cNvSpPr/>
            <p:nvPr/>
          </p:nvSpPr>
          <p:spPr>
            <a:xfrm>
              <a:off x="15441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0" name="pl389"/>
            <p:cNvSpPr/>
            <p:nvPr/>
          </p:nvSpPr>
          <p:spPr>
            <a:xfrm>
              <a:off x="15705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1" name="pl390"/>
            <p:cNvSpPr/>
            <p:nvPr/>
          </p:nvSpPr>
          <p:spPr>
            <a:xfrm>
              <a:off x="159688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2" name="pl391"/>
            <p:cNvSpPr/>
            <p:nvPr/>
          </p:nvSpPr>
          <p:spPr>
            <a:xfrm>
              <a:off x="16232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3" name="pl392"/>
            <p:cNvSpPr/>
            <p:nvPr/>
          </p:nvSpPr>
          <p:spPr>
            <a:xfrm>
              <a:off x="16495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4" name="pl393"/>
            <p:cNvSpPr/>
            <p:nvPr/>
          </p:nvSpPr>
          <p:spPr>
            <a:xfrm>
              <a:off x="16759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5" name="pl394"/>
            <p:cNvSpPr/>
            <p:nvPr/>
          </p:nvSpPr>
          <p:spPr>
            <a:xfrm>
              <a:off x="17022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6" name="pl395"/>
            <p:cNvSpPr/>
            <p:nvPr/>
          </p:nvSpPr>
          <p:spPr>
            <a:xfrm>
              <a:off x="17286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7" name="pl396"/>
            <p:cNvSpPr/>
            <p:nvPr/>
          </p:nvSpPr>
          <p:spPr>
            <a:xfrm>
              <a:off x="17549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8" name="pl397"/>
            <p:cNvSpPr/>
            <p:nvPr/>
          </p:nvSpPr>
          <p:spPr>
            <a:xfrm>
              <a:off x="178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9" name="tx398"/>
            <p:cNvSpPr/>
            <p:nvPr/>
          </p:nvSpPr>
          <p:spPr>
            <a:xfrm rot="-5400000">
              <a:off x="148342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400" name="tx399"/>
            <p:cNvSpPr/>
            <p:nvPr/>
          </p:nvSpPr>
          <p:spPr>
            <a:xfrm rot="-5400000">
              <a:off x="150878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401" name="tx400"/>
            <p:cNvSpPr/>
            <p:nvPr/>
          </p:nvSpPr>
          <p:spPr>
            <a:xfrm rot="-5400000">
              <a:off x="153514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402" name="tx401"/>
            <p:cNvSpPr/>
            <p:nvPr/>
          </p:nvSpPr>
          <p:spPr>
            <a:xfrm rot="-5400000">
              <a:off x="1561303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03" name="tx402"/>
            <p:cNvSpPr/>
            <p:nvPr/>
          </p:nvSpPr>
          <p:spPr>
            <a:xfrm rot="-5400000">
              <a:off x="1584585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04" name="tx403"/>
            <p:cNvSpPr/>
            <p:nvPr/>
          </p:nvSpPr>
          <p:spPr>
            <a:xfrm rot="-5400000">
              <a:off x="1615155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05" name="tx404"/>
            <p:cNvSpPr/>
            <p:nvPr/>
          </p:nvSpPr>
          <p:spPr>
            <a:xfrm rot="-5400000">
              <a:off x="1644471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06" name="tx405"/>
            <p:cNvSpPr/>
            <p:nvPr/>
          </p:nvSpPr>
          <p:spPr>
            <a:xfrm rot="-5400000">
              <a:off x="1664601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07" name="tx406"/>
            <p:cNvSpPr/>
            <p:nvPr/>
          </p:nvSpPr>
          <p:spPr>
            <a:xfrm rot="-5400000">
              <a:off x="169094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08" name="tx407"/>
            <p:cNvSpPr/>
            <p:nvPr/>
          </p:nvSpPr>
          <p:spPr>
            <a:xfrm rot="-5400000">
              <a:off x="1720932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09" name="tx408"/>
            <p:cNvSpPr/>
            <p:nvPr/>
          </p:nvSpPr>
          <p:spPr>
            <a:xfrm rot="-5400000">
              <a:off x="17454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10" name="tx409"/>
            <p:cNvSpPr/>
            <p:nvPr/>
          </p:nvSpPr>
          <p:spPr>
            <a:xfrm rot="-5400000">
              <a:off x="17717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11" name="tx410"/>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12" name="tx411"/>
            <p:cNvSpPr/>
            <p:nvPr/>
          </p:nvSpPr>
          <p:spPr>
            <a:xfrm>
              <a:off x="1294238" y="4273513"/>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50</a:t>
              </a:r>
            </a:p>
          </p:txBody>
        </p:sp>
        <p:sp>
          <p:nvSpPr>
            <p:cNvPr id="413" name="tx412"/>
            <p:cNvSpPr/>
            <p:nvPr/>
          </p:nvSpPr>
          <p:spPr>
            <a:xfrm>
              <a:off x="1230614" y="3346947"/>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a:t>
              </a:r>
            </a:p>
          </p:txBody>
        </p:sp>
        <p:sp>
          <p:nvSpPr>
            <p:cNvPr id="414" name="tx413"/>
            <p:cNvSpPr/>
            <p:nvPr/>
          </p:nvSpPr>
          <p:spPr>
            <a:xfrm>
              <a:off x="1230614" y="2420380"/>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150</a:t>
              </a:r>
            </a:p>
          </p:txBody>
        </p:sp>
        <p:sp>
          <p:nvSpPr>
            <p:cNvPr id="415" name="pl414"/>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6" name="pl415"/>
            <p:cNvSpPr/>
            <p:nvPr/>
          </p:nvSpPr>
          <p:spPr>
            <a:xfrm>
              <a:off x="1865074" y="435879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7" name="pl416"/>
            <p:cNvSpPr/>
            <p:nvPr/>
          </p:nvSpPr>
          <p:spPr>
            <a:xfrm>
              <a:off x="1865074" y="343222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8" name="pl417"/>
            <p:cNvSpPr/>
            <p:nvPr/>
          </p:nvSpPr>
          <p:spPr>
            <a:xfrm>
              <a:off x="1865074" y="250565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9" name="tx418"/>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20" name="rc419"/>
            <p:cNvSpPr/>
            <p:nvPr/>
          </p:nvSpPr>
          <p:spPr>
            <a:xfrm>
              <a:off x="18110385" y="2153563"/>
              <a:ext cx="1753945" cy="1236458"/>
            </a:xfrm>
            <a:prstGeom prst="rect">
              <a:avLst/>
            </a:prstGeom>
            <a:solidFill>
              <a:srgbClr val="FFFFFF">
                <a:alpha val="100000"/>
              </a:srgbClr>
            </a:solidFill>
          </p:spPr>
          <p:txBody>
            <a:bodyPr/>
            <a:lstStyle/>
            <a:p/>
          </p:txBody>
        </p:sp>
        <p:sp>
          <p:nvSpPr>
            <p:cNvPr id="421" name="rc420"/>
            <p:cNvSpPr/>
            <p:nvPr/>
          </p:nvSpPr>
          <p:spPr>
            <a:xfrm>
              <a:off x="18179974" y="2223153"/>
              <a:ext cx="274319" cy="274319"/>
            </a:xfrm>
            <a:prstGeom prst="rect">
              <a:avLst/>
            </a:prstGeom>
            <a:solidFill>
              <a:srgbClr val="FFFFFF">
                <a:alpha val="100000"/>
              </a:srgbClr>
            </a:solidFill>
          </p:spPr>
          <p:txBody>
            <a:bodyPr/>
            <a:lstStyle/>
            <a:p/>
          </p:txBody>
        </p:sp>
        <p:sp>
          <p:nvSpPr>
            <p:cNvPr id="422" name="rc421"/>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3" name="rc422"/>
            <p:cNvSpPr/>
            <p:nvPr/>
          </p:nvSpPr>
          <p:spPr>
            <a:xfrm>
              <a:off x="18179974" y="2497473"/>
              <a:ext cx="274319" cy="274319"/>
            </a:xfrm>
            <a:prstGeom prst="rect">
              <a:avLst/>
            </a:prstGeom>
            <a:solidFill>
              <a:srgbClr val="FFFFFF">
                <a:alpha val="100000"/>
              </a:srgbClr>
            </a:solidFill>
          </p:spPr>
          <p:txBody>
            <a:bodyPr/>
            <a:lstStyle/>
            <a:p/>
          </p:txBody>
        </p:sp>
        <p:sp>
          <p:nvSpPr>
            <p:cNvPr id="424" name="rc423"/>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25" name="rc424"/>
            <p:cNvSpPr/>
            <p:nvPr/>
          </p:nvSpPr>
          <p:spPr>
            <a:xfrm>
              <a:off x="18179974" y="2771793"/>
              <a:ext cx="274319" cy="274319"/>
            </a:xfrm>
            <a:prstGeom prst="rect">
              <a:avLst/>
            </a:prstGeom>
            <a:solidFill>
              <a:srgbClr val="FFFFFF">
                <a:alpha val="100000"/>
              </a:srgbClr>
            </a:solidFill>
          </p:spPr>
          <p:txBody>
            <a:bodyPr/>
            <a:lstStyle/>
            <a:p/>
          </p:txBody>
        </p:sp>
        <p:sp>
          <p:nvSpPr>
            <p:cNvPr id="426" name="rc425"/>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7" name="rc426"/>
            <p:cNvSpPr/>
            <p:nvPr/>
          </p:nvSpPr>
          <p:spPr>
            <a:xfrm>
              <a:off x="18179974" y="3046113"/>
              <a:ext cx="274319" cy="274319"/>
            </a:xfrm>
            <a:prstGeom prst="rect">
              <a:avLst/>
            </a:prstGeom>
            <a:solidFill>
              <a:srgbClr val="FFFFFF">
                <a:alpha val="100000"/>
              </a:srgbClr>
            </a:solidFill>
          </p:spPr>
          <p:txBody>
            <a:bodyPr/>
            <a:lstStyle/>
            <a:p/>
          </p:txBody>
        </p:sp>
        <p:sp>
          <p:nvSpPr>
            <p:cNvPr id="428" name="rc427"/>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9" name="tx428"/>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30" name="tx429"/>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31" name="tx430"/>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32" name="tx431"/>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33" name=""/>
          <p:cNvGrpSpPr/>
          <p:nvPr/>
        </p:nvGrpSpPr>
        <p:grpSpPr>
          <a:xfrm>
            <a:off x="6400800" y="6217920"/>
            <a:ext cx="5486400" cy="4251960"/>
            <a:chOff x="6400800" y="6217920"/>
            <a:chExt cx="5486400" cy="4251960"/>
          </a:xfrm>
        </p:grpSpPr>
        <p:sp>
          <p:nvSpPr>
            <p:cNvPr id="434"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35" name="rc4"/>
            <p:cNvSpPr/>
            <p:nvPr/>
          </p:nvSpPr>
          <p:spPr>
            <a:xfrm>
              <a:off x="6400800" y="6217920"/>
              <a:ext cx="5486399"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36" name="rc5"/>
            <p:cNvSpPr/>
            <p:nvPr/>
          </p:nvSpPr>
          <p:spPr>
            <a:xfrm>
              <a:off x="7196012" y="6510025"/>
              <a:ext cx="4107258" cy="2788960"/>
            </a:xfrm>
            <a:prstGeom prst="rect">
              <a:avLst/>
            </a:prstGeom>
            <a:solidFill>
              <a:srgbClr val="FFFFFF">
                <a:alpha val="100000"/>
              </a:srgbClr>
            </a:solidFill>
          </p:spPr>
          <p:txBody>
            <a:bodyPr/>
            <a:lstStyle/>
            <a:p/>
          </p:txBody>
        </p:sp>
        <p:sp>
          <p:nvSpPr>
            <p:cNvPr id="437" name="pl6"/>
            <p:cNvSpPr/>
            <p:nvPr/>
          </p:nvSpPr>
          <p:spPr>
            <a:xfrm>
              <a:off x="7196012" y="8855287"/>
              <a:ext cx="4107258" cy="0"/>
            </a:xfrm>
            <a:custGeom>
              <a:avLst/>
              <a:pathLst>
                <a:path w="4107258" h="0">
                  <a:moveTo>
                    <a:pt x="0" y="0"/>
                  </a:moveTo>
                  <a:lnTo>
                    <a:pt x="4107258" y="0"/>
                  </a:lnTo>
                  <a:lnTo>
                    <a:pt x="4107258" y="0"/>
                  </a:lnTo>
                </a:path>
              </a:pathLst>
            </a:custGeom>
            <a:ln w="6775" cap="flat">
              <a:solidFill>
                <a:srgbClr val="EBEBEB">
                  <a:alpha val="100000"/>
                </a:srgbClr>
              </a:solidFill>
              <a:prstDash val="solid"/>
              <a:round/>
            </a:ln>
          </p:spPr>
          <p:txBody>
            <a:bodyPr/>
            <a:lstStyle/>
            <a:p/>
          </p:txBody>
        </p:sp>
        <p:sp>
          <p:nvSpPr>
            <p:cNvPr id="438" name="pl7"/>
            <p:cNvSpPr/>
            <p:nvPr/>
          </p:nvSpPr>
          <p:spPr>
            <a:xfrm>
              <a:off x="7196012" y="8221432"/>
              <a:ext cx="4107258" cy="0"/>
            </a:xfrm>
            <a:custGeom>
              <a:avLst/>
              <a:pathLst>
                <a:path w="4107258" h="0">
                  <a:moveTo>
                    <a:pt x="0" y="0"/>
                  </a:moveTo>
                  <a:lnTo>
                    <a:pt x="4107258" y="0"/>
                  </a:lnTo>
                  <a:lnTo>
                    <a:pt x="4107258" y="0"/>
                  </a:lnTo>
                </a:path>
              </a:pathLst>
            </a:custGeom>
            <a:ln w="6775" cap="flat">
              <a:solidFill>
                <a:srgbClr val="EBEBEB">
                  <a:alpha val="100000"/>
                </a:srgbClr>
              </a:solidFill>
              <a:prstDash val="solid"/>
              <a:round/>
            </a:ln>
          </p:spPr>
          <p:txBody>
            <a:bodyPr/>
            <a:lstStyle/>
            <a:p/>
          </p:txBody>
        </p:sp>
        <p:sp>
          <p:nvSpPr>
            <p:cNvPr id="439" name="pl8"/>
            <p:cNvSpPr/>
            <p:nvPr/>
          </p:nvSpPr>
          <p:spPr>
            <a:xfrm>
              <a:off x="7196012" y="7587578"/>
              <a:ext cx="4107258" cy="0"/>
            </a:xfrm>
            <a:custGeom>
              <a:avLst/>
              <a:pathLst>
                <a:path w="4107258" h="0">
                  <a:moveTo>
                    <a:pt x="0" y="0"/>
                  </a:moveTo>
                  <a:lnTo>
                    <a:pt x="4107258" y="0"/>
                  </a:lnTo>
                  <a:lnTo>
                    <a:pt x="4107258" y="0"/>
                  </a:lnTo>
                </a:path>
              </a:pathLst>
            </a:custGeom>
            <a:ln w="6775" cap="flat">
              <a:solidFill>
                <a:srgbClr val="EBEBEB">
                  <a:alpha val="100000"/>
                </a:srgbClr>
              </a:solidFill>
              <a:prstDash val="solid"/>
              <a:round/>
            </a:ln>
          </p:spPr>
          <p:txBody>
            <a:bodyPr/>
            <a:lstStyle/>
            <a:p/>
          </p:txBody>
        </p:sp>
        <p:sp>
          <p:nvSpPr>
            <p:cNvPr id="440" name="pl9"/>
            <p:cNvSpPr/>
            <p:nvPr/>
          </p:nvSpPr>
          <p:spPr>
            <a:xfrm>
              <a:off x="7196012" y="6953723"/>
              <a:ext cx="4107258" cy="0"/>
            </a:xfrm>
            <a:custGeom>
              <a:avLst/>
              <a:pathLst>
                <a:path w="4107258" h="0">
                  <a:moveTo>
                    <a:pt x="0" y="0"/>
                  </a:moveTo>
                  <a:lnTo>
                    <a:pt x="4107258" y="0"/>
                  </a:lnTo>
                  <a:lnTo>
                    <a:pt x="4107258" y="0"/>
                  </a:lnTo>
                </a:path>
              </a:pathLst>
            </a:custGeom>
            <a:ln w="6775" cap="flat">
              <a:solidFill>
                <a:srgbClr val="EBEBEB">
                  <a:alpha val="100000"/>
                </a:srgbClr>
              </a:solidFill>
              <a:prstDash val="solid"/>
              <a:round/>
            </a:ln>
          </p:spPr>
          <p:txBody>
            <a:bodyPr/>
            <a:lstStyle/>
            <a:p/>
          </p:txBody>
        </p:sp>
        <p:sp>
          <p:nvSpPr>
            <p:cNvPr id="441" name="pl10"/>
            <p:cNvSpPr/>
            <p:nvPr/>
          </p:nvSpPr>
          <p:spPr>
            <a:xfrm>
              <a:off x="7196012" y="9172214"/>
              <a:ext cx="4107258" cy="0"/>
            </a:xfrm>
            <a:custGeom>
              <a:avLst/>
              <a:pathLst>
                <a:path w="4107258" h="0">
                  <a:moveTo>
                    <a:pt x="0" y="0"/>
                  </a:moveTo>
                  <a:lnTo>
                    <a:pt x="4107258" y="0"/>
                  </a:lnTo>
                  <a:lnTo>
                    <a:pt x="4107258" y="0"/>
                  </a:lnTo>
                </a:path>
              </a:pathLst>
            </a:custGeom>
            <a:ln w="13550" cap="flat">
              <a:solidFill>
                <a:srgbClr val="EBEBEB">
                  <a:alpha val="100000"/>
                </a:srgbClr>
              </a:solidFill>
              <a:prstDash val="solid"/>
              <a:round/>
            </a:ln>
          </p:spPr>
          <p:txBody>
            <a:bodyPr/>
            <a:lstStyle/>
            <a:p/>
          </p:txBody>
        </p:sp>
        <p:sp>
          <p:nvSpPr>
            <p:cNvPr id="442" name="pl11"/>
            <p:cNvSpPr/>
            <p:nvPr/>
          </p:nvSpPr>
          <p:spPr>
            <a:xfrm>
              <a:off x="7196012" y="8538360"/>
              <a:ext cx="4107258" cy="0"/>
            </a:xfrm>
            <a:custGeom>
              <a:avLst/>
              <a:pathLst>
                <a:path w="4107258" h="0">
                  <a:moveTo>
                    <a:pt x="0" y="0"/>
                  </a:moveTo>
                  <a:lnTo>
                    <a:pt x="4107258" y="0"/>
                  </a:lnTo>
                  <a:lnTo>
                    <a:pt x="4107258" y="0"/>
                  </a:lnTo>
                </a:path>
              </a:pathLst>
            </a:custGeom>
            <a:ln w="13550" cap="flat">
              <a:solidFill>
                <a:srgbClr val="EBEBEB">
                  <a:alpha val="100000"/>
                </a:srgbClr>
              </a:solidFill>
              <a:prstDash val="solid"/>
              <a:round/>
            </a:ln>
          </p:spPr>
          <p:txBody>
            <a:bodyPr/>
            <a:lstStyle/>
            <a:p/>
          </p:txBody>
        </p:sp>
        <p:sp>
          <p:nvSpPr>
            <p:cNvPr id="443" name="pl12"/>
            <p:cNvSpPr/>
            <p:nvPr/>
          </p:nvSpPr>
          <p:spPr>
            <a:xfrm>
              <a:off x="7196012" y="7904505"/>
              <a:ext cx="4107258" cy="0"/>
            </a:xfrm>
            <a:custGeom>
              <a:avLst/>
              <a:pathLst>
                <a:path w="4107258" h="0">
                  <a:moveTo>
                    <a:pt x="0" y="0"/>
                  </a:moveTo>
                  <a:lnTo>
                    <a:pt x="4107258" y="0"/>
                  </a:lnTo>
                  <a:lnTo>
                    <a:pt x="4107258" y="0"/>
                  </a:lnTo>
                </a:path>
              </a:pathLst>
            </a:custGeom>
            <a:ln w="13550" cap="flat">
              <a:solidFill>
                <a:srgbClr val="EBEBEB">
                  <a:alpha val="100000"/>
                </a:srgbClr>
              </a:solidFill>
              <a:prstDash val="solid"/>
              <a:round/>
            </a:ln>
          </p:spPr>
          <p:txBody>
            <a:bodyPr/>
            <a:lstStyle/>
            <a:p/>
          </p:txBody>
        </p:sp>
        <p:sp>
          <p:nvSpPr>
            <p:cNvPr id="444" name="pl13"/>
            <p:cNvSpPr/>
            <p:nvPr/>
          </p:nvSpPr>
          <p:spPr>
            <a:xfrm>
              <a:off x="7196012" y="7270650"/>
              <a:ext cx="4107258" cy="0"/>
            </a:xfrm>
            <a:custGeom>
              <a:avLst/>
              <a:pathLst>
                <a:path w="4107258" h="0">
                  <a:moveTo>
                    <a:pt x="0" y="0"/>
                  </a:moveTo>
                  <a:lnTo>
                    <a:pt x="4107258" y="0"/>
                  </a:lnTo>
                  <a:lnTo>
                    <a:pt x="4107258" y="0"/>
                  </a:lnTo>
                </a:path>
              </a:pathLst>
            </a:custGeom>
            <a:ln w="13550" cap="flat">
              <a:solidFill>
                <a:srgbClr val="EBEBEB">
                  <a:alpha val="100000"/>
                </a:srgbClr>
              </a:solidFill>
              <a:prstDash val="solid"/>
              <a:round/>
            </a:ln>
          </p:spPr>
          <p:txBody>
            <a:bodyPr/>
            <a:lstStyle/>
            <a:p/>
          </p:txBody>
        </p:sp>
        <p:sp>
          <p:nvSpPr>
            <p:cNvPr id="445" name="pl14"/>
            <p:cNvSpPr/>
            <p:nvPr/>
          </p:nvSpPr>
          <p:spPr>
            <a:xfrm>
              <a:off x="7196012" y="6636796"/>
              <a:ext cx="4107258" cy="0"/>
            </a:xfrm>
            <a:custGeom>
              <a:avLst/>
              <a:pathLst>
                <a:path w="4107258" h="0">
                  <a:moveTo>
                    <a:pt x="0" y="0"/>
                  </a:moveTo>
                  <a:lnTo>
                    <a:pt x="4107258" y="0"/>
                  </a:lnTo>
                  <a:lnTo>
                    <a:pt x="4107258" y="0"/>
                  </a:lnTo>
                </a:path>
              </a:pathLst>
            </a:custGeom>
            <a:ln w="13550" cap="flat">
              <a:solidFill>
                <a:srgbClr val="EBEBEB">
                  <a:alpha val="100000"/>
                </a:srgbClr>
              </a:solidFill>
              <a:prstDash val="solid"/>
              <a:round/>
            </a:ln>
          </p:spPr>
          <p:txBody>
            <a:bodyPr/>
            <a:lstStyle/>
            <a:p/>
          </p:txBody>
        </p:sp>
        <p:sp>
          <p:nvSpPr>
            <p:cNvPr id="446" name="rc15"/>
            <p:cNvSpPr/>
            <p:nvPr/>
          </p:nvSpPr>
          <p:spPr>
            <a:xfrm>
              <a:off x="10190888" y="6636796"/>
              <a:ext cx="399316" cy="253541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47" name="rc16"/>
            <p:cNvSpPr/>
            <p:nvPr/>
          </p:nvSpPr>
          <p:spPr>
            <a:xfrm>
              <a:off x="10761340" y="6636796"/>
              <a:ext cx="399316" cy="253541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48" name="pl17"/>
            <p:cNvSpPr/>
            <p:nvPr/>
          </p:nvSpPr>
          <p:spPr>
            <a:xfrm>
              <a:off x="10390546" y="6867288"/>
              <a:ext cx="570452" cy="576231"/>
            </a:xfrm>
            <a:custGeom>
              <a:avLst/>
              <a:pathLst>
                <a:path w="570452" h="576231">
                  <a:moveTo>
                    <a:pt x="0" y="0"/>
                  </a:moveTo>
                  <a:lnTo>
                    <a:pt x="570452" y="576231"/>
                  </a:lnTo>
                </a:path>
              </a:pathLst>
            </a:custGeom>
            <a:ln w="40651" cap="flat">
              <a:solidFill>
                <a:srgbClr val="000000">
                  <a:alpha val="100000"/>
                </a:srgbClr>
              </a:solidFill>
              <a:prstDash val="solid"/>
              <a:round/>
            </a:ln>
          </p:spPr>
          <p:txBody>
            <a:bodyPr/>
            <a:lstStyle/>
            <a:p/>
          </p:txBody>
        </p:sp>
        <p:sp>
          <p:nvSpPr>
            <p:cNvPr id="449" name="rc18"/>
            <p:cNvSpPr/>
            <p:nvPr/>
          </p:nvSpPr>
          <p:spPr>
            <a:xfrm>
              <a:off x="7196012" y="6510025"/>
              <a:ext cx="4107258" cy="2788960"/>
            </a:xfrm>
            <a:prstGeom prst="rect">
              <a:avLst/>
            </a:prstGeom>
            <a:ln w="13550" cap="rnd">
              <a:solidFill>
                <a:srgbClr val="333333">
                  <a:alpha val="100000"/>
                </a:srgbClr>
              </a:solidFill>
              <a:prstDash val="solid"/>
              <a:round/>
            </a:ln>
          </p:spPr>
          <p:txBody>
            <a:bodyPr/>
            <a:lstStyle/>
            <a:p/>
          </p:txBody>
        </p:sp>
        <p:sp>
          <p:nvSpPr>
            <p:cNvPr id="450" name="tx19"/>
            <p:cNvSpPr/>
            <p:nvPr/>
          </p:nvSpPr>
          <p:spPr>
            <a:xfrm>
              <a:off x="6801340" y="9169908"/>
              <a:ext cx="2966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0.00</a:t>
              </a:r>
            </a:p>
          </p:txBody>
        </p:sp>
        <p:sp>
          <p:nvSpPr>
            <p:cNvPr id="451" name="tx20"/>
            <p:cNvSpPr/>
            <p:nvPr/>
          </p:nvSpPr>
          <p:spPr>
            <a:xfrm>
              <a:off x="6801340" y="8536053"/>
              <a:ext cx="2966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0.25</a:t>
              </a:r>
            </a:p>
          </p:txBody>
        </p:sp>
        <p:sp>
          <p:nvSpPr>
            <p:cNvPr id="452" name="tx21"/>
            <p:cNvSpPr/>
            <p:nvPr/>
          </p:nvSpPr>
          <p:spPr>
            <a:xfrm>
              <a:off x="6801340" y="7902198"/>
              <a:ext cx="2966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0.50</a:t>
              </a:r>
            </a:p>
          </p:txBody>
        </p:sp>
        <p:sp>
          <p:nvSpPr>
            <p:cNvPr id="453" name="tx22"/>
            <p:cNvSpPr/>
            <p:nvPr/>
          </p:nvSpPr>
          <p:spPr>
            <a:xfrm>
              <a:off x="6801340" y="7268343"/>
              <a:ext cx="2966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0.75</a:t>
              </a:r>
            </a:p>
          </p:txBody>
        </p:sp>
        <p:sp>
          <p:nvSpPr>
            <p:cNvPr id="454" name="tx23"/>
            <p:cNvSpPr/>
            <p:nvPr/>
          </p:nvSpPr>
          <p:spPr>
            <a:xfrm>
              <a:off x="6801340" y="6634489"/>
              <a:ext cx="2966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55" name="pl24"/>
            <p:cNvSpPr/>
            <p:nvPr/>
          </p:nvSpPr>
          <p:spPr>
            <a:xfrm>
              <a:off x="7161218"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56" name="pl25"/>
            <p:cNvSpPr/>
            <p:nvPr/>
          </p:nvSpPr>
          <p:spPr>
            <a:xfrm>
              <a:off x="7161218" y="853836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57" name="pl26"/>
            <p:cNvSpPr/>
            <p:nvPr/>
          </p:nvSpPr>
          <p:spPr>
            <a:xfrm>
              <a:off x="7161218" y="790450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58" name="pl27"/>
            <p:cNvSpPr/>
            <p:nvPr/>
          </p:nvSpPr>
          <p:spPr>
            <a:xfrm>
              <a:off x="7161218" y="727065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59" name="pl28"/>
            <p:cNvSpPr/>
            <p:nvPr/>
          </p:nvSpPr>
          <p:spPr>
            <a:xfrm>
              <a:off x="7161218" y="663679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0" name="pl29"/>
            <p:cNvSpPr/>
            <p:nvPr/>
          </p:nvSpPr>
          <p:spPr>
            <a:xfrm>
              <a:off x="11303270"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61" name="pl30"/>
            <p:cNvSpPr/>
            <p:nvPr/>
          </p:nvSpPr>
          <p:spPr>
            <a:xfrm>
              <a:off x="11303270" y="8595983"/>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62" name="pl31"/>
            <p:cNvSpPr/>
            <p:nvPr/>
          </p:nvSpPr>
          <p:spPr>
            <a:xfrm>
              <a:off x="11303270" y="8019751"/>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63" name="pl32"/>
            <p:cNvSpPr/>
            <p:nvPr/>
          </p:nvSpPr>
          <p:spPr>
            <a:xfrm>
              <a:off x="11303270" y="7443520"/>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64" name="pl33"/>
            <p:cNvSpPr/>
            <p:nvPr/>
          </p:nvSpPr>
          <p:spPr>
            <a:xfrm>
              <a:off x="11303270" y="6867288"/>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65" name="tx34"/>
            <p:cNvSpPr/>
            <p:nvPr/>
          </p:nvSpPr>
          <p:spPr>
            <a:xfrm>
              <a:off x="11401327" y="9169908"/>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0.0</a:t>
              </a:r>
            </a:p>
          </p:txBody>
        </p:sp>
        <p:sp>
          <p:nvSpPr>
            <p:cNvPr id="466" name="tx35"/>
            <p:cNvSpPr/>
            <p:nvPr/>
          </p:nvSpPr>
          <p:spPr>
            <a:xfrm>
              <a:off x="11401327" y="8593676"/>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0.1</a:t>
              </a:r>
            </a:p>
          </p:txBody>
        </p:sp>
        <p:sp>
          <p:nvSpPr>
            <p:cNvPr id="467" name="tx36"/>
            <p:cNvSpPr/>
            <p:nvPr/>
          </p:nvSpPr>
          <p:spPr>
            <a:xfrm>
              <a:off x="11401327" y="8017444"/>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0.2</a:t>
              </a:r>
            </a:p>
          </p:txBody>
        </p:sp>
        <p:sp>
          <p:nvSpPr>
            <p:cNvPr id="468" name="tx37"/>
            <p:cNvSpPr/>
            <p:nvPr/>
          </p:nvSpPr>
          <p:spPr>
            <a:xfrm>
              <a:off x="11401327" y="7441139"/>
              <a:ext cx="21185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0.3</a:t>
              </a:r>
            </a:p>
          </p:txBody>
        </p:sp>
        <p:sp>
          <p:nvSpPr>
            <p:cNvPr id="469" name="tx38"/>
            <p:cNvSpPr/>
            <p:nvPr/>
          </p:nvSpPr>
          <p:spPr>
            <a:xfrm>
              <a:off x="11401327" y="6864981"/>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0.4</a:t>
              </a:r>
            </a:p>
          </p:txBody>
        </p:sp>
        <p:sp>
          <p:nvSpPr>
            <p:cNvPr id="470" name="pl39"/>
            <p:cNvSpPr/>
            <p:nvPr/>
          </p:nvSpPr>
          <p:spPr>
            <a:xfrm>
              <a:off x="753828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1" name="pl40"/>
            <p:cNvSpPr/>
            <p:nvPr/>
          </p:nvSpPr>
          <p:spPr>
            <a:xfrm>
              <a:off x="810873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2" name="pl41"/>
            <p:cNvSpPr/>
            <p:nvPr/>
          </p:nvSpPr>
          <p:spPr>
            <a:xfrm>
              <a:off x="867918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3" name="pl42"/>
            <p:cNvSpPr/>
            <p:nvPr/>
          </p:nvSpPr>
          <p:spPr>
            <a:xfrm>
              <a:off x="924964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4" name="pl43"/>
            <p:cNvSpPr/>
            <p:nvPr/>
          </p:nvSpPr>
          <p:spPr>
            <a:xfrm>
              <a:off x="982009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5" name="pl44"/>
            <p:cNvSpPr/>
            <p:nvPr/>
          </p:nvSpPr>
          <p:spPr>
            <a:xfrm>
              <a:off x="1039054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6" name="pl45"/>
            <p:cNvSpPr/>
            <p:nvPr/>
          </p:nvSpPr>
          <p:spPr>
            <a:xfrm>
              <a:off x="1096099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7" name="tx46"/>
            <p:cNvSpPr/>
            <p:nvPr/>
          </p:nvSpPr>
          <p:spPr>
            <a:xfrm rot="-2700000">
              <a:off x="7428384"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78" name="tx47"/>
            <p:cNvSpPr/>
            <p:nvPr/>
          </p:nvSpPr>
          <p:spPr>
            <a:xfrm rot="-2700000">
              <a:off x="7959139"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79" name="tx48"/>
            <p:cNvSpPr/>
            <p:nvPr/>
          </p:nvSpPr>
          <p:spPr>
            <a:xfrm rot="-2700000">
              <a:off x="8528934"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80" name="tx49"/>
            <p:cNvSpPr/>
            <p:nvPr/>
          </p:nvSpPr>
          <p:spPr>
            <a:xfrm rot="-2700000">
              <a:off x="8954696"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81" name="tx50"/>
            <p:cNvSpPr/>
            <p:nvPr/>
          </p:nvSpPr>
          <p:spPr>
            <a:xfrm rot="-2700000">
              <a:off x="9525149"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82" name="tx51"/>
            <p:cNvSpPr/>
            <p:nvPr/>
          </p:nvSpPr>
          <p:spPr>
            <a:xfrm rot="-2700000">
              <a:off x="10095575"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483" name="tx52"/>
            <p:cNvSpPr/>
            <p:nvPr/>
          </p:nvSpPr>
          <p:spPr>
            <a:xfrm rot="-2700000">
              <a:off x="10778097"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84" name="tx53"/>
            <p:cNvSpPr/>
            <p:nvPr/>
          </p:nvSpPr>
          <p:spPr>
            <a:xfrm>
              <a:off x="9249641"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485" name="tx54"/>
            <p:cNvSpPr/>
            <p:nvPr/>
          </p:nvSpPr>
          <p:spPr>
            <a:xfrm>
              <a:off x="8432389"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486" name="tx55"/>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487" name="tx56"/>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488" name="rc57"/>
            <p:cNvSpPr/>
            <p:nvPr/>
          </p:nvSpPr>
          <p:spPr>
            <a:xfrm>
              <a:off x="8116893" y="10217410"/>
              <a:ext cx="1051268" cy="182880"/>
            </a:xfrm>
            <a:prstGeom prst="rect">
              <a:avLst/>
            </a:prstGeom>
            <a:solidFill>
              <a:srgbClr val="FFFFFF">
                <a:alpha val="100000"/>
              </a:srgbClr>
            </a:solidFill>
          </p:spPr>
          <p:txBody>
            <a:bodyPr/>
            <a:lstStyle/>
            <a:p/>
          </p:txBody>
        </p:sp>
        <p:sp>
          <p:nvSpPr>
            <p:cNvPr id="489" name="rc58"/>
            <p:cNvSpPr/>
            <p:nvPr/>
          </p:nvSpPr>
          <p:spPr>
            <a:xfrm>
              <a:off x="8116893" y="10217410"/>
              <a:ext cx="182879" cy="182880"/>
            </a:xfrm>
            <a:prstGeom prst="rect">
              <a:avLst/>
            </a:prstGeom>
            <a:solidFill>
              <a:srgbClr val="FFFFFF">
                <a:alpha val="100000"/>
              </a:srgbClr>
            </a:solidFill>
          </p:spPr>
          <p:txBody>
            <a:bodyPr/>
            <a:lstStyle/>
            <a:p/>
          </p:txBody>
        </p:sp>
        <p:sp>
          <p:nvSpPr>
            <p:cNvPr id="490" name="pl59"/>
            <p:cNvSpPr/>
            <p:nvPr/>
          </p:nvSpPr>
          <p:spPr>
            <a:xfrm>
              <a:off x="8135181"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491" name="tx60"/>
            <p:cNvSpPr/>
            <p:nvPr/>
          </p:nvSpPr>
          <p:spPr>
            <a:xfrm>
              <a:off x="8407773"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492" name="rc61"/>
            <p:cNvSpPr/>
            <p:nvPr/>
          </p:nvSpPr>
          <p:spPr>
            <a:xfrm>
              <a:off x="9348161" y="10217410"/>
              <a:ext cx="1034227" cy="182880"/>
            </a:xfrm>
            <a:prstGeom prst="rect">
              <a:avLst/>
            </a:prstGeom>
            <a:solidFill>
              <a:srgbClr val="FFFFFF">
                <a:alpha val="100000"/>
              </a:srgbClr>
            </a:solidFill>
          </p:spPr>
          <p:txBody>
            <a:bodyPr/>
            <a:lstStyle/>
            <a:p/>
          </p:txBody>
        </p:sp>
        <p:sp>
          <p:nvSpPr>
            <p:cNvPr id="493" name="rc62"/>
            <p:cNvSpPr/>
            <p:nvPr/>
          </p:nvSpPr>
          <p:spPr>
            <a:xfrm>
              <a:off x="9348161" y="10217410"/>
              <a:ext cx="182879" cy="182880"/>
            </a:xfrm>
            <a:prstGeom prst="rect">
              <a:avLst/>
            </a:prstGeom>
            <a:solidFill>
              <a:srgbClr val="FFFFFF">
                <a:alpha val="100000"/>
              </a:srgbClr>
            </a:solidFill>
          </p:spPr>
          <p:txBody>
            <a:bodyPr/>
            <a:lstStyle/>
            <a:p/>
          </p:txBody>
        </p:sp>
        <p:sp>
          <p:nvSpPr>
            <p:cNvPr id="494" name="rc63"/>
            <p:cNvSpPr/>
            <p:nvPr/>
          </p:nvSpPr>
          <p:spPr>
            <a:xfrm>
              <a:off x="9357161" y="10226410"/>
              <a:ext cx="164880"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95" name="tx64"/>
            <p:cNvSpPr/>
            <p:nvPr/>
          </p:nvSpPr>
          <p:spPr>
            <a:xfrm>
              <a:off x="9639041"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496" name="tx65"/>
            <p:cNvSpPr/>
            <p:nvPr/>
          </p:nvSpPr>
          <p:spPr>
            <a:xfrm>
              <a:off x="6621343"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97" name=""/>
          <p:cNvGrpSpPr/>
          <p:nvPr/>
        </p:nvGrpSpPr>
        <p:grpSpPr>
          <a:xfrm>
            <a:off x="12527280" y="6217920"/>
            <a:ext cx="5486400" cy="4297680"/>
            <a:chOff x="12527280" y="6217920"/>
            <a:chExt cx="5486400" cy="4297680"/>
          </a:xfrm>
        </p:grpSpPr>
        <p:sp>
          <p:nvSpPr>
            <p:cNvPr id="498"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99"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00"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01"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02"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03"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04"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05"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06"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07"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08"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09"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10"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11"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12" name="pl17"/>
            <p:cNvSpPr/>
            <p:nvPr/>
          </p:nvSpPr>
          <p:spPr>
            <a:xfrm>
              <a:off x="13329440" y="6663670"/>
              <a:ext cx="4502097" cy="563364"/>
            </a:xfrm>
            <a:custGeom>
              <a:avLst/>
              <a:pathLst>
                <a:path w="4502097" h="563364">
                  <a:moveTo>
                    <a:pt x="0" y="25607"/>
                  </a:moveTo>
                  <a:lnTo>
                    <a:pt x="187587" y="0"/>
                  </a:lnTo>
                  <a:lnTo>
                    <a:pt x="375174" y="51214"/>
                  </a:lnTo>
                  <a:lnTo>
                    <a:pt x="562762" y="102429"/>
                  </a:lnTo>
                  <a:lnTo>
                    <a:pt x="750349" y="179252"/>
                  </a:lnTo>
                  <a:lnTo>
                    <a:pt x="937937" y="76822"/>
                  </a:lnTo>
                  <a:lnTo>
                    <a:pt x="1125524" y="102429"/>
                  </a:lnTo>
                  <a:lnTo>
                    <a:pt x="1313111" y="128037"/>
                  </a:lnTo>
                  <a:lnTo>
                    <a:pt x="1500699" y="153644"/>
                  </a:lnTo>
                  <a:lnTo>
                    <a:pt x="1688286" y="25607"/>
                  </a:lnTo>
                  <a:lnTo>
                    <a:pt x="1875874" y="25607"/>
                  </a:lnTo>
                  <a:lnTo>
                    <a:pt x="2063461" y="51214"/>
                  </a:lnTo>
                  <a:lnTo>
                    <a:pt x="2251048" y="51214"/>
                  </a:lnTo>
                  <a:lnTo>
                    <a:pt x="2438636" y="51214"/>
                  </a:lnTo>
                  <a:lnTo>
                    <a:pt x="2626223" y="51214"/>
                  </a:lnTo>
                  <a:lnTo>
                    <a:pt x="2813811" y="25607"/>
                  </a:lnTo>
                  <a:lnTo>
                    <a:pt x="3001398" y="25607"/>
                  </a:lnTo>
                  <a:lnTo>
                    <a:pt x="3188985" y="25607"/>
                  </a:lnTo>
                  <a:lnTo>
                    <a:pt x="3376573" y="204859"/>
                  </a:lnTo>
                  <a:lnTo>
                    <a:pt x="3564160" y="256074"/>
                  </a:lnTo>
                  <a:lnTo>
                    <a:pt x="3751748" y="435327"/>
                  </a:lnTo>
                  <a:lnTo>
                    <a:pt x="3939335" y="460934"/>
                  </a:lnTo>
                  <a:lnTo>
                    <a:pt x="4126923" y="563364"/>
                  </a:lnTo>
                  <a:lnTo>
                    <a:pt x="4314510" y="563364"/>
                  </a:lnTo>
                  <a:lnTo>
                    <a:pt x="4502097" y="512149"/>
                  </a:lnTo>
                </a:path>
              </a:pathLst>
            </a:custGeom>
            <a:ln w="32521" cap="flat">
              <a:solidFill>
                <a:srgbClr val="5EB0E8">
                  <a:alpha val="100000"/>
                </a:srgbClr>
              </a:solidFill>
              <a:prstDash val="solid"/>
              <a:round/>
            </a:ln>
          </p:spPr>
          <p:txBody>
            <a:bodyPr/>
            <a:lstStyle/>
            <a:p/>
          </p:txBody>
        </p:sp>
        <p:sp>
          <p:nvSpPr>
            <p:cNvPr id="513" name="pl18"/>
            <p:cNvSpPr/>
            <p:nvPr/>
          </p:nvSpPr>
          <p:spPr>
            <a:xfrm>
              <a:off x="16706014" y="6791707"/>
              <a:ext cx="1125524" cy="614579"/>
            </a:xfrm>
            <a:custGeom>
              <a:avLst/>
              <a:pathLst>
                <a:path w="1125524" h="614579">
                  <a:moveTo>
                    <a:pt x="0" y="0"/>
                  </a:moveTo>
                  <a:lnTo>
                    <a:pt x="187587" y="230467"/>
                  </a:lnTo>
                  <a:lnTo>
                    <a:pt x="375174" y="384112"/>
                  </a:lnTo>
                  <a:lnTo>
                    <a:pt x="562762" y="486542"/>
                  </a:lnTo>
                  <a:lnTo>
                    <a:pt x="750349" y="614579"/>
                  </a:lnTo>
                  <a:lnTo>
                    <a:pt x="937937" y="512149"/>
                  </a:lnTo>
                  <a:lnTo>
                    <a:pt x="1125524" y="435327"/>
                  </a:lnTo>
                </a:path>
              </a:pathLst>
            </a:custGeom>
            <a:ln w="32521" cap="flat">
              <a:solidFill>
                <a:srgbClr val="00A173">
                  <a:alpha val="100000"/>
                </a:srgbClr>
              </a:solidFill>
              <a:prstDash val="solid"/>
              <a:round/>
            </a:ln>
          </p:spPr>
          <p:txBody>
            <a:bodyPr/>
            <a:lstStyle/>
            <a:p/>
          </p:txBody>
        </p:sp>
        <p:sp>
          <p:nvSpPr>
            <p:cNvPr id="514"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15"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16"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17"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18"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19"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20"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21"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22"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23"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24"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25"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26"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7"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8"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9"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0"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1"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2"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3"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4"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5"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6"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7"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8"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9"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0"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1"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2"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3"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4"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5"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6"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7"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8"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9"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0"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1"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52"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53"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54"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55"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56"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57"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58"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59"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60"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61"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62"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63"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64"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65"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66"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67"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68"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69"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70"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71"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72"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73"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74"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75"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76"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77" name="rc82"/>
            <p:cNvSpPr/>
            <p:nvPr/>
          </p:nvSpPr>
          <p:spPr>
            <a:xfrm>
              <a:off x="14005791" y="9941072"/>
              <a:ext cx="3149396" cy="504938"/>
            </a:xfrm>
            <a:prstGeom prst="rect">
              <a:avLst/>
            </a:prstGeom>
            <a:solidFill>
              <a:srgbClr val="FFFFFF">
                <a:alpha val="100000"/>
              </a:srgbClr>
            </a:solidFill>
          </p:spPr>
          <p:txBody>
            <a:bodyPr/>
            <a:lstStyle/>
            <a:p/>
          </p:txBody>
        </p:sp>
        <p:sp>
          <p:nvSpPr>
            <p:cNvPr id="578"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79"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80"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81"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82"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83" name=""/>
          <p:cNvGrpSpPr/>
          <p:nvPr/>
        </p:nvGrpSpPr>
        <p:grpSpPr>
          <a:xfrm>
            <a:off x="594360" y="6217920"/>
            <a:ext cx="5562295" cy="2619840"/>
            <a:chOff x="594360" y="6217920"/>
            <a:chExt cx="5562295" cy="2619840"/>
          </a:xfrm>
        </p:grpSpPr>
        <p:sp>
          <p:nvSpPr>
            <p:cNvPr id="584" name="rc3"/>
            <p:cNvSpPr/>
            <p:nvPr/>
          </p:nvSpPr>
          <p:spPr>
            <a:xfrm>
              <a:off x="594360" y="6217920"/>
              <a:ext cx="5562295" cy="261983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85" name="rc4"/>
            <p:cNvSpPr/>
            <p:nvPr/>
          </p:nvSpPr>
          <p:spPr>
            <a:xfrm>
              <a:off x="2239806" y="6724107"/>
              <a:ext cx="3847260" cy="693768"/>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86" name="rc5"/>
            <p:cNvSpPr/>
            <p:nvPr/>
          </p:nvSpPr>
          <p:spPr>
            <a:xfrm>
              <a:off x="2271340" y="6755641"/>
              <a:ext cx="315349" cy="315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7" name="rc6"/>
            <p:cNvSpPr/>
            <p:nvPr/>
          </p:nvSpPr>
          <p:spPr>
            <a:xfrm>
              <a:off x="2586690" y="6755641"/>
              <a:ext cx="315349" cy="315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8" name="rc7"/>
            <p:cNvSpPr/>
            <p:nvPr/>
          </p:nvSpPr>
          <p:spPr>
            <a:xfrm>
              <a:off x="2902039" y="6755641"/>
              <a:ext cx="315349" cy="315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9" name="rc8"/>
            <p:cNvSpPr/>
            <p:nvPr/>
          </p:nvSpPr>
          <p:spPr>
            <a:xfrm>
              <a:off x="3217388" y="6755641"/>
              <a:ext cx="315349" cy="315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0" name="rc9"/>
            <p:cNvSpPr/>
            <p:nvPr/>
          </p:nvSpPr>
          <p:spPr>
            <a:xfrm>
              <a:off x="3532737" y="6755641"/>
              <a:ext cx="315349" cy="315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1" name="rc10"/>
            <p:cNvSpPr/>
            <p:nvPr/>
          </p:nvSpPr>
          <p:spPr>
            <a:xfrm>
              <a:off x="3848086" y="6755641"/>
              <a:ext cx="315349" cy="315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2" name="rc11"/>
            <p:cNvSpPr/>
            <p:nvPr/>
          </p:nvSpPr>
          <p:spPr>
            <a:xfrm>
              <a:off x="4163436" y="6755641"/>
              <a:ext cx="315349" cy="315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3" name="rc12"/>
            <p:cNvSpPr/>
            <p:nvPr/>
          </p:nvSpPr>
          <p:spPr>
            <a:xfrm>
              <a:off x="4478785" y="6755641"/>
              <a:ext cx="315349" cy="315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4" name="rc13"/>
            <p:cNvSpPr/>
            <p:nvPr/>
          </p:nvSpPr>
          <p:spPr>
            <a:xfrm>
              <a:off x="4794134" y="6755641"/>
              <a:ext cx="315349" cy="315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5" name="rc14"/>
            <p:cNvSpPr/>
            <p:nvPr/>
          </p:nvSpPr>
          <p:spPr>
            <a:xfrm>
              <a:off x="5109483" y="6755641"/>
              <a:ext cx="315349" cy="315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6" name="rc15"/>
            <p:cNvSpPr/>
            <p:nvPr/>
          </p:nvSpPr>
          <p:spPr>
            <a:xfrm>
              <a:off x="5424832" y="6755641"/>
              <a:ext cx="315349" cy="315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7" name="rc16"/>
            <p:cNvSpPr/>
            <p:nvPr/>
          </p:nvSpPr>
          <p:spPr>
            <a:xfrm>
              <a:off x="5740182" y="6755641"/>
              <a:ext cx="315349" cy="315349"/>
            </a:xfrm>
            <a:prstGeom prst="rect">
              <a:avLst/>
            </a:prstGeom>
            <a:solidFill>
              <a:srgbClr val="FB6A4A">
                <a:alpha val="100000"/>
              </a:srgbClr>
            </a:solidFill>
            <a:ln w="5420" cap="flat">
              <a:solidFill>
                <a:srgbClr val="FFFFFF">
                  <a:alpha val="100000"/>
                </a:srgbClr>
              </a:solidFill>
              <a:prstDash val="solid"/>
              <a:miter/>
            </a:ln>
          </p:spPr>
          <p:txBody>
            <a:bodyPr/>
            <a:lstStyle/>
            <a:p/>
          </p:txBody>
        </p:sp>
        <p:sp>
          <p:nvSpPr>
            <p:cNvPr id="598" name="rc17"/>
            <p:cNvSpPr/>
            <p:nvPr/>
          </p:nvSpPr>
          <p:spPr>
            <a:xfrm>
              <a:off x="2271340" y="7070991"/>
              <a:ext cx="315349" cy="315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9" name="rc18"/>
            <p:cNvSpPr/>
            <p:nvPr/>
          </p:nvSpPr>
          <p:spPr>
            <a:xfrm>
              <a:off x="2586690" y="7070991"/>
              <a:ext cx="315349" cy="315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0" name="rc19"/>
            <p:cNvSpPr/>
            <p:nvPr/>
          </p:nvSpPr>
          <p:spPr>
            <a:xfrm>
              <a:off x="2902039" y="7070991"/>
              <a:ext cx="315349" cy="315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1" name="rc20"/>
            <p:cNvSpPr/>
            <p:nvPr/>
          </p:nvSpPr>
          <p:spPr>
            <a:xfrm>
              <a:off x="3217388" y="7070991"/>
              <a:ext cx="315349" cy="315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2" name="rc21"/>
            <p:cNvSpPr/>
            <p:nvPr/>
          </p:nvSpPr>
          <p:spPr>
            <a:xfrm>
              <a:off x="3532737" y="7070991"/>
              <a:ext cx="315349" cy="315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3" name="rc22"/>
            <p:cNvSpPr/>
            <p:nvPr/>
          </p:nvSpPr>
          <p:spPr>
            <a:xfrm>
              <a:off x="3848086" y="7070991"/>
              <a:ext cx="315349" cy="315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4" name="rc23"/>
            <p:cNvSpPr/>
            <p:nvPr/>
          </p:nvSpPr>
          <p:spPr>
            <a:xfrm>
              <a:off x="4163436" y="7070991"/>
              <a:ext cx="315349" cy="315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5" name="rc24"/>
            <p:cNvSpPr/>
            <p:nvPr/>
          </p:nvSpPr>
          <p:spPr>
            <a:xfrm>
              <a:off x="4478785" y="7070991"/>
              <a:ext cx="315349" cy="315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6" name="rc25"/>
            <p:cNvSpPr/>
            <p:nvPr/>
          </p:nvSpPr>
          <p:spPr>
            <a:xfrm>
              <a:off x="4794134" y="7070991"/>
              <a:ext cx="315349" cy="315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7" name="rc26"/>
            <p:cNvSpPr/>
            <p:nvPr/>
          </p:nvSpPr>
          <p:spPr>
            <a:xfrm>
              <a:off x="5109483" y="7070991"/>
              <a:ext cx="315349" cy="315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8" name="rc27"/>
            <p:cNvSpPr/>
            <p:nvPr/>
          </p:nvSpPr>
          <p:spPr>
            <a:xfrm>
              <a:off x="5424832" y="7070991"/>
              <a:ext cx="315349" cy="315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9" name="rc28"/>
            <p:cNvSpPr/>
            <p:nvPr/>
          </p:nvSpPr>
          <p:spPr>
            <a:xfrm>
              <a:off x="5740182" y="7070991"/>
              <a:ext cx="315349" cy="315349"/>
            </a:xfrm>
            <a:prstGeom prst="rect">
              <a:avLst/>
            </a:prstGeom>
            <a:solidFill>
              <a:srgbClr val="FB6A4A">
                <a:alpha val="100000"/>
              </a:srgbClr>
            </a:solidFill>
            <a:ln w="5420" cap="flat">
              <a:solidFill>
                <a:srgbClr val="FFFFFF">
                  <a:alpha val="100000"/>
                </a:srgbClr>
              </a:solidFill>
              <a:prstDash val="solid"/>
              <a:miter/>
            </a:ln>
          </p:spPr>
          <p:txBody>
            <a:bodyPr/>
            <a:lstStyle/>
            <a:p/>
          </p:txBody>
        </p:sp>
        <p:sp>
          <p:nvSpPr>
            <p:cNvPr id="610" name="tx29"/>
            <p:cNvSpPr/>
            <p:nvPr/>
          </p:nvSpPr>
          <p:spPr>
            <a:xfrm>
              <a:off x="1003053" y="7163702"/>
              <a:ext cx="1075432" cy="119508"/>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OCOTEPEQUE</a:t>
              </a:r>
            </a:p>
          </p:txBody>
        </p:sp>
        <p:sp>
          <p:nvSpPr>
            <p:cNvPr id="611" name="tx30"/>
            <p:cNvSpPr/>
            <p:nvPr/>
          </p:nvSpPr>
          <p:spPr>
            <a:xfrm>
              <a:off x="663949" y="6855050"/>
              <a:ext cx="1414536"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ISLAS DE LA BAHIA</a:t>
              </a:r>
            </a:p>
          </p:txBody>
        </p:sp>
        <p:sp>
          <p:nvSpPr>
            <p:cNvPr id="612" name="tx31"/>
            <p:cNvSpPr/>
            <p:nvPr/>
          </p:nvSpPr>
          <p:spPr>
            <a:xfrm rot="-2700000">
              <a:off x="1989380" y="7733686"/>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613" name="tx32"/>
            <p:cNvSpPr/>
            <p:nvPr/>
          </p:nvSpPr>
          <p:spPr>
            <a:xfrm rot="-2700000">
              <a:off x="2304729" y="7733686"/>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614" name="tx33"/>
            <p:cNvSpPr/>
            <p:nvPr/>
          </p:nvSpPr>
          <p:spPr>
            <a:xfrm rot="-2700000">
              <a:off x="2620078" y="7733686"/>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615" name="tx34"/>
            <p:cNvSpPr/>
            <p:nvPr/>
          </p:nvSpPr>
          <p:spPr>
            <a:xfrm rot="-2700000">
              <a:off x="2935427" y="7733686"/>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616" name="tx35"/>
            <p:cNvSpPr/>
            <p:nvPr/>
          </p:nvSpPr>
          <p:spPr>
            <a:xfrm rot="-2700000">
              <a:off x="3250777" y="7733686"/>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617" name="tx36"/>
            <p:cNvSpPr/>
            <p:nvPr/>
          </p:nvSpPr>
          <p:spPr>
            <a:xfrm rot="-2700000">
              <a:off x="3566126" y="7733686"/>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618" name="tx37"/>
            <p:cNvSpPr/>
            <p:nvPr/>
          </p:nvSpPr>
          <p:spPr>
            <a:xfrm rot="-2700000">
              <a:off x="3881475" y="7733686"/>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619" name="tx38"/>
            <p:cNvSpPr/>
            <p:nvPr/>
          </p:nvSpPr>
          <p:spPr>
            <a:xfrm rot="-2700000">
              <a:off x="4196824" y="7733686"/>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620" name="tx39"/>
            <p:cNvSpPr/>
            <p:nvPr/>
          </p:nvSpPr>
          <p:spPr>
            <a:xfrm rot="-2700000">
              <a:off x="4512173" y="7733686"/>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621" name="tx40"/>
            <p:cNvSpPr/>
            <p:nvPr/>
          </p:nvSpPr>
          <p:spPr>
            <a:xfrm rot="-2700000">
              <a:off x="4827496" y="7733622"/>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622" name="tx41"/>
            <p:cNvSpPr/>
            <p:nvPr/>
          </p:nvSpPr>
          <p:spPr>
            <a:xfrm rot="-2700000">
              <a:off x="5142872" y="7733686"/>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623" name="tx42"/>
            <p:cNvSpPr/>
            <p:nvPr/>
          </p:nvSpPr>
          <p:spPr>
            <a:xfrm rot="-2700000">
              <a:off x="5458221" y="7733686"/>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624" name="pic43"/>
            <p:cNvPicPr/>
            <p:nvPr/>
          </p:nvPicPr>
          <p:blipFill>
            <a:blip r:embed="rId2" cstate="print"/>
            <a:stretch>
              <a:fillRect/>
            </a:stretch>
          </p:blipFill>
          <p:spPr>
            <a:xfrm>
              <a:off x="3083436" y="8229189"/>
              <a:ext cx="2160000" cy="144000"/>
            </a:xfrm>
            <a:prstGeom prst="rect">
              <a:avLst/>
            </a:prstGeom>
          </p:spPr>
        </p:pic>
        <p:sp>
          <p:nvSpPr>
            <p:cNvPr id="625" name="pl44"/>
            <p:cNvSpPr/>
            <p:nvPr/>
          </p:nvSpPr>
          <p:spPr>
            <a:xfrm>
              <a:off x="4163436" y="8329298"/>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26" name="pl45"/>
            <p:cNvSpPr/>
            <p:nvPr/>
          </p:nvSpPr>
          <p:spPr>
            <a:xfrm>
              <a:off x="4163436" y="8229189"/>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27" name="tx46"/>
            <p:cNvSpPr/>
            <p:nvPr/>
          </p:nvSpPr>
          <p:spPr>
            <a:xfrm>
              <a:off x="4128120" y="8442406"/>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a:t>
              </a:r>
            </a:p>
          </p:txBody>
        </p:sp>
        <p:sp>
          <p:nvSpPr>
            <p:cNvPr id="628" name="tx47"/>
            <p:cNvSpPr/>
            <p:nvPr/>
          </p:nvSpPr>
          <p:spPr>
            <a:xfrm>
              <a:off x="1187650" y="6458504"/>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629"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630"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631"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Hungary</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772732" y="2153563"/>
              <a:ext cx="3239694" cy="3131794"/>
            </a:xfrm>
            <a:prstGeom prst="rect">
              <a:avLst/>
            </a:prstGeom>
            <a:solidFill>
              <a:srgbClr val="FFFFFF">
                <a:alpha val="100000"/>
              </a:srgbClr>
            </a:solidFill>
          </p:spPr>
          <p:txBody>
            <a:bodyPr/>
            <a:lstStyle/>
            <a:p/>
          </p:txBody>
        </p:sp>
        <p:sp>
          <p:nvSpPr>
            <p:cNvPr id="7" name="pl6"/>
            <p:cNvSpPr/>
            <p:nvPr/>
          </p:nvSpPr>
          <p:spPr>
            <a:xfrm>
              <a:off x="1772732" y="5005233"/>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8" name="pl7"/>
            <p:cNvSpPr/>
            <p:nvPr/>
          </p:nvSpPr>
          <p:spPr>
            <a:xfrm>
              <a:off x="1772732" y="4444984"/>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9" name="pl8"/>
            <p:cNvSpPr/>
            <p:nvPr/>
          </p:nvSpPr>
          <p:spPr>
            <a:xfrm>
              <a:off x="1772732" y="3884734"/>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0" name="pl9"/>
            <p:cNvSpPr/>
            <p:nvPr/>
          </p:nvSpPr>
          <p:spPr>
            <a:xfrm>
              <a:off x="1772732" y="332448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1" name="pl10"/>
            <p:cNvSpPr/>
            <p:nvPr/>
          </p:nvSpPr>
          <p:spPr>
            <a:xfrm>
              <a:off x="1772732" y="276423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2" name="pl11"/>
            <p:cNvSpPr/>
            <p:nvPr/>
          </p:nvSpPr>
          <p:spPr>
            <a:xfrm>
              <a:off x="1772732" y="2203986"/>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3" name="pl12"/>
            <p:cNvSpPr/>
            <p:nvPr/>
          </p:nvSpPr>
          <p:spPr>
            <a:xfrm>
              <a:off x="177273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4" name="pl13"/>
            <p:cNvSpPr/>
            <p:nvPr/>
          </p:nvSpPr>
          <p:spPr>
            <a:xfrm>
              <a:off x="1772732" y="472510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5" name="pl14"/>
            <p:cNvSpPr/>
            <p:nvPr/>
          </p:nvSpPr>
          <p:spPr>
            <a:xfrm>
              <a:off x="1772732" y="4164859"/>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6" name="pl15"/>
            <p:cNvSpPr/>
            <p:nvPr/>
          </p:nvSpPr>
          <p:spPr>
            <a:xfrm>
              <a:off x="1772732" y="3604609"/>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7" name="pl16"/>
            <p:cNvSpPr/>
            <p:nvPr/>
          </p:nvSpPr>
          <p:spPr>
            <a:xfrm>
              <a:off x="1772732" y="3044360"/>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8" name="pl17"/>
            <p:cNvSpPr/>
            <p:nvPr/>
          </p:nvSpPr>
          <p:spPr>
            <a:xfrm>
              <a:off x="1772732" y="2484111"/>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9" name="rc18"/>
            <p:cNvSpPr/>
            <p:nvPr/>
          </p:nvSpPr>
          <p:spPr>
            <a:xfrm>
              <a:off x="181256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 name="rc19"/>
            <p:cNvSpPr/>
            <p:nvPr/>
          </p:nvSpPr>
          <p:spPr>
            <a:xfrm>
              <a:off x="181256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 name="rc20"/>
            <p:cNvSpPr/>
            <p:nvPr/>
          </p:nvSpPr>
          <p:spPr>
            <a:xfrm>
              <a:off x="181256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 name="rc21"/>
            <p:cNvSpPr/>
            <p:nvPr/>
          </p:nvSpPr>
          <p:spPr>
            <a:xfrm>
              <a:off x="1812565" y="4949208"/>
              <a:ext cx="238993" cy="3361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 name="rc22"/>
            <p:cNvSpPr/>
            <p:nvPr/>
          </p:nvSpPr>
          <p:spPr>
            <a:xfrm>
              <a:off x="207811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 name="rc23"/>
            <p:cNvSpPr/>
            <p:nvPr/>
          </p:nvSpPr>
          <p:spPr>
            <a:xfrm>
              <a:off x="207811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 name="rc24"/>
            <p:cNvSpPr/>
            <p:nvPr/>
          </p:nvSpPr>
          <p:spPr>
            <a:xfrm>
              <a:off x="207811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 name="rc25"/>
            <p:cNvSpPr/>
            <p:nvPr/>
          </p:nvSpPr>
          <p:spPr>
            <a:xfrm>
              <a:off x="2078113" y="4893183"/>
              <a:ext cx="238993" cy="3921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 name="rc26"/>
            <p:cNvSpPr/>
            <p:nvPr/>
          </p:nvSpPr>
          <p:spPr>
            <a:xfrm>
              <a:off x="234366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 name="rc27"/>
            <p:cNvSpPr/>
            <p:nvPr/>
          </p:nvSpPr>
          <p:spPr>
            <a:xfrm>
              <a:off x="234366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 name="rc28"/>
            <p:cNvSpPr/>
            <p:nvPr/>
          </p:nvSpPr>
          <p:spPr>
            <a:xfrm>
              <a:off x="234366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0" name="rc29"/>
            <p:cNvSpPr/>
            <p:nvPr/>
          </p:nvSpPr>
          <p:spPr>
            <a:xfrm>
              <a:off x="2343662" y="4669083"/>
              <a:ext cx="238993" cy="6162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1" name="rc30"/>
            <p:cNvSpPr/>
            <p:nvPr/>
          </p:nvSpPr>
          <p:spPr>
            <a:xfrm>
              <a:off x="260921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2" name="rc31"/>
            <p:cNvSpPr/>
            <p:nvPr/>
          </p:nvSpPr>
          <p:spPr>
            <a:xfrm>
              <a:off x="260921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3" name="rc32"/>
            <p:cNvSpPr/>
            <p:nvPr/>
          </p:nvSpPr>
          <p:spPr>
            <a:xfrm>
              <a:off x="260921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4" name="rc33"/>
            <p:cNvSpPr/>
            <p:nvPr/>
          </p:nvSpPr>
          <p:spPr>
            <a:xfrm>
              <a:off x="2609211" y="4725108"/>
              <a:ext cx="238993" cy="5602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5" name="rc34"/>
            <p:cNvSpPr/>
            <p:nvPr/>
          </p:nvSpPr>
          <p:spPr>
            <a:xfrm>
              <a:off x="287476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6" name="rc35"/>
            <p:cNvSpPr/>
            <p:nvPr/>
          </p:nvSpPr>
          <p:spPr>
            <a:xfrm>
              <a:off x="287476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7" name="rc36"/>
            <p:cNvSpPr/>
            <p:nvPr/>
          </p:nvSpPr>
          <p:spPr>
            <a:xfrm>
              <a:off x="287476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8" name="rc37"/>
            <p:cNvSpPr/>
            <p:nvPr/>
          </p:nvSpPr>
          <p:spPr>
            <a:xfrm>
              <a:off x="2874760" y="4444984"/>
              <a:ext cx="238993" cy="8403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9" name="rc38"/>
            <p:cNvSpPr/>
            <p:nvPr/>
          </p:nvSpPr>
          <p:spPr>
            <a:xfrm>
              <a:off x="3140309"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0" name="rc39"/>
            <p:cNvSpPr/>
            <p:nvPr/>
          </p:nvSpPr>
          <p:spPr>
            <a:xfrm>
              <a:off x="3140309"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1" name="rc40"/>
            <p:cNvSpPr/>
            <p:nvPr/>
          </p:nvSpPr>
          <p:spPr>
            <a:xfrm>
              <a:off x="3140309"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2" name="rc41"/>
            <p:cNvSpPr/>
            <p:nvPr/>
          </p:nvSpPr>
          <p:spPr>
            <a:xfrm>
              <a:off x="3140309" y="4893183"/>
              <a:ext cx="238993" cy="3921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3" name="rc42"/>
            <p:cNvSpPr/>
            <p:nvPr/>
          </p:nvSpPr>
          <p:spPr>
            <a:xfrm>
              <a:off x="340585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4" name="rc43"/>
            <p:cNvSpPr/>
            <p:nvPr/>
          </p:nvSpPr>
          <p:spPr>
            <a:xfrm>
              <a:off x="340585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 name="rc44"/>
            <p:cNvSpPr/>
            <p:nvPr/>
          </p:nvSpPr>
          <p:spPr>
            <a:xfrm>
              <a:off x="340585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6" name="rc45"/>
            <p:cNvSpPr/>
            <p:nvPr/>
          </p:nvSpPr>
          <p:spPr>
            <a:xfrm>
              <a:off x="3405857" y="4893183"/>
              <a:ext cx="238993" cy="3921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7" name="rc46"/>
            <p:cNvSpPr/>
            <p:nvPr/>
          </p:nvSpPr>
          <p:spPr>
            <a:xfrm>
              <a:off x="367140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8" name="rc47"/>
            <p:cNvSpPr/>
            <p:nvPr/>
          </p:nvSpPr>
          <p:spPr>
            <a:xfrm>
              <a:off x="367140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9" name="rc48"/>
            <p:cNvSpPr/>
            <p:nvPr/>
          </p:nvSpPr>
          <p:spPr>
            <a:xfrm>
              <a:off x="367140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0" name="rc49"/>
            <p:cNvSpPr/>
            <p:nvPr/>
          </p:nvSpPr>
          <p:spPr>
            <a:xfrm>
              <a:off x="3671406" y="4893183"/>
              <a:ext cx="238993" cy="3921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1" name="rc50"/>
            <p:cNvSpPr/>
            <p:nvPr/>
          </p:nvSpPr>
          <p:spPr>
            <a:xfrm>
              <a:off x="393695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2" name="rc51"/>
            <p:cNvSpPr/>
            <p:nvPr/>
          </p:nvSpPr>
          <p:spPr>
            <a:xfrm>
              <a:off x="393695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3" name="rc52"/>
            <p:cNvSpPr/>
            <p:nvPr/>
          </p:nvSpPr>
          <p:spPr>
            <a:xfrm>
              <a:off x="393695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4" name="rc53"/>
            <p:cNvSpPr/>
            <p:nvPr/>
          </p:nvSpPr>
          <p:spPr>
            <a:xfrm>
              <a:off x="3936955" y="4669083"/>
              <a:ext cx="238993" cy="6162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5" name="rc54"/>
            <p:cNvSpPr/>
            <p:nvPr/>
          </p:nvSpPr>
          <p:spPr>
            <a:xfrm>
              <a:off x="4202504"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6" name="rc55"/>
            <p:cNvSpPr/>
            <p:nvPr/>
          </p:nvSpPr>
          <p:spPr>
            <a:xfrm>
              <a:off x="4202504"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7" name="rc56"/>
            <p:cNvSpPr/>
            <p:nvPr/>
          </p:nvSpPr>
          <p:spPr>
            <a:xfrm>
              <a:off x="4202504"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8" name="rc57"/>
            <p:cNvSpPr/>
            <p:nvPr/>
          </p:nvSpPr>
          <p:spPr>
            <a:xfrm>
              <a:off x="4202504" y="4781133"/>
              <a:ext cx="238993" cy="5042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9" name="rc58"/>
            <p:cNvSpPr/>
            <p:nvPr/>
          </p:nvSpPr>
          <p:spPr>
            <a:xfrm>
              <a:off x="446805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0" name="rc59"/>
            <p:cNvSpPr/>
            <p:nvPr/>
          </p:nvSpPr>
          <p:spPr>
            <a:xfrm>
              <a:off x="446805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1" name="rc60"/>
            <p:cNvSpPr/>
            <p:nvPr/>
          </p:nvSpPr>
          <p:spPr>
            <a:xfrm>
              <a:off x="446805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2" name="rc61"/>
            <p:cNvSpPr/>
            <p:nvPr/>
          </p:nvSpPr>
          <p:spPr>
            <a:xfrm>
              <a:off x="4468052" y="5005233"/>
              <a:ext cx="238993" cy="2801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3" name="rc62"/>
            <p:cNvSpPr/>
            <p:nvPr/>
          </p:nvSpPr>
          <p:spPr>
            <a:xfrm>
              <a:off x="473360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4" name="rc63"/>
            <p:cNvSpPr/>
            <p:nvPr/>
          </p:nvSpPr>
          <p:spPr>
            <a:xfrm>
              <a:off x="473360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5" name="rc64"/>
            <p:cNvSpPr/>
            <p:nvPr/>
          </p:nvSpPr>
          <p:spPr>
            <a:xfrm>
              <a:off x="473360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6" name="rc65"/>
            <p:cNvSpPr/>
            <p:nvPr/>
          </p:nvSpPr>
          <p:spPr>
            <a:xfrm>
              <a:off x="4733601" y="4837158"/>
              <a:ext cx="238993" cy="44819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7" name="pg66"/>
            <p:cNvSpPr/>
            <p:nvPr/>
          </p:nvSpPr>
          <p:spPr>
            <a:xfrm>
              <a:off x="2612228"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8" name="tx67"/>
            <p:cNvSpPr/>
            <p:nvPr/>
          </p:nvSpPr>
          <p:spPr>
            <a:xfrm>
              <a:off x="2737111"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69" name="pg68"/>
            <p:cNvSpPr/>
            <p:nvPr/>
          </p:nvSpPr>
          <p:spPr>
            <a:xfrm>
              <a:off x="2798607" y="2394471"/>
              <a:ext cx="1187946" cy="311602"/>
            </a:xfrm>
            <a:custGeom>
              <a:avLst/>
              <a:pathLst>
                <a:path w="1187946" h="311602">
                  <a:moveTo>
                    <a:pt x="26017" y="311602"/>
                  </a:moveTo>
                  <a:lnTo>
                    <a:pt x="1161929" y="311602"/>
                  </a:lnTo>
                  <a:lnTo>
                    <a:pt x="1160881" y="311581"/>
                  </a:lnTo>
                  <a:lnTo>
                    <a:pt x="1165065" y="311412"/>
                  </a:lnTo>
                  <a:lnTo>
                    <a:pt x="1169167" y="310575"/>
                  </a:lnTo>
                  <a:lnTo>
                    <a:pt x="1173082" y="309090"/>
                  </a:lnTo>
                  <a:lnTo>
                    <a:pt x="1176708" y="306996"/>
                  </a:lnTo>
                  <a:lnTo>
                    <a:pt x="1179952" y="304348"/>
                  </a:lnTo>
                  <a:lnTo>
                    <a:pt x="1182728" y="301214"/>
                  </a:lnTo>
                  <a:lnTo>
                    <a:pt x="1184966" y="297675"/>
                  </a:lnTo>
                  <a:lnTo>
                    <a:pt x="1186607" y="293823"/>
                  </a:lnTo>
                  <a:lnTo>
                    <a:pt x="1187609" y="289758"/>
                  </a:lnTo>
                  <a:lnTo>
                    <a:pt x="1187946" y="285585"/>
                  </a:lnTo>
                  <a:lnTo>
                    <a:pt x="1187946" y="26017"/>
                  </a:lnTo>
                  <a:lnTo>
                    <a:pt x="1187609" y="21843"/>
                  </a:lnTo>
                  <a:lnTo>
                    <a:pt x="1186607" y="17778"/>
                  </a:lnTo>
                  <a:lnTo>
                    <a:pt x="1184966" y="13926"/>
                  </a:lnTo>
                  <a:lnTo>
                    <a:pt x="1182728" y="10387"/>
                  </a:lnTo>
                  <a:lnTo>
                    <a:pt x="1179952" y="7253"/>
                  </a:lnTo>
                  <a:lnTo>
                    <a:pt x="1176708" y="4605"/>
                  </a:lnTo>
                  <a:lnTo>
                    <a:pt x="1173082" y="2511"/>
                  </a:lnTo>
                  <a:lnTo>
                    <a:pt x="1169167" y="1027"/>
                  </a:lnTo>
                  <a:lnTo>
                    <a:pt x="1165065" y="189"/>
                  </a:lnTo>
                  <a:lnTo>
                    <a:pt x="116192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70" name="tx69"/>
            <p:cNvSpPr/>
            <p:nvPr/>
          </p:nvSpPr>
          <p:spPr>
            <a:xfrm>
              <a:off x="2902675" y="2466357"/>
              <a:ext cx="97980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71" name="rc70"/>
            <p:cNvSpPr/>
            <p:nvPr/>
          </p:nvSpPr>
          <p:spPr>
            <a:xfrm>
              <a:off x="1772732" y="2153563"/>
              <a:ext cx="3239694" cy="3131794"/>
            </a:xfrm>
            <a:prstGeom prst="rect">
              <a:avLst/>
            </a:prstGeom>
            <a:ln w="13550" cap="rnd">
              <a:solidFill>
                <a:srgbClr val="333333">
                  <a:alpha val="100000"/>
                </a:srgbClr>
              </a:solidFill>
              <a:prstDash val="solid"/>
              <a:round/>
            </a:ln>
          </p:spPr>
          <p:txBody>
            <a:bodyPr/>
            <a:lstStyle/>
            <a:p/>
          </p:txBody>
        </p:sp>
        <p:sp>
          <p:nvSpPr>
            <p:cNvPr id="72" name="rc71"/>
            <p:cNvSpPr/>
            <p:nvPr/>
          </p:nvSpPr>
          <p:spPr>
            <a:xfrm>
              <a:off x="5012427" y="2153563"/>
              <a:ext cx="3239694" cy="3131794"/>
            </a:xfrm>
            <a:prstGeom prst="rect">
              <a:avLst/>
            </a:prstGeom>
            <a:solidFill>
              <a:srgbClr val="FFFFFF">
                <a:alpha val="100000"/>
              </a:srgbClr>
            </a:solidFill>
          </p:spPr>
          <p:txBody>
            <a:bodyPr/>
            <a:lstStyle/>
            <a:p/>
          </p:txBody>
        </p:sp>
        <p:sp>
          <p:nvSpPr>
            <p:cNvPr id="73" name="pl72"/>
            <p:cNvSpPr/>
            <p:nvPr/>
          </p:nvSpPr>
          <p:spPr>
            <a:xfrm>
              <a:off x="5012427" y="5005233"/>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74" name="pl73"/>
            <p:cNvSpPr/>
            <p:nvPr/>
          </p:nvSpPr>
          <p:spPr>
            <a:xfrm>
              <a:off x="5012427" y="4444984"/>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75" name="pl74"/>
            <p:cNvSpPr/>
            <p:nvPr/>
          </p:nvSpPr>
          <p:spPr>
            <a:xfrm>
              <a:off x="5012427" y="3884734"/>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76" name="pl75"/>
            <p:cNvSpPr/>
            <p:nvPr/>
          </p:nvSpPr>
          <p:spPr>
            <a:xfrm>
              <a:off x="5012427" y="332448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77" name="pl76"/>
            <p:cNvSpPr/>
            <p:nvPr/>
          </p:nvSpPr>
          <p:spPr>
            <a:xfrm>
              <a:off x="5012427" y="276423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78" name="pl77"/>
            <p:cNvSpPr/>
            <p:nvPr/>
          </p:nvSpPr>
          <p:spPr>
            <a:xfrm>
              <a:off x="5012427" y="2203986"/>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79" name="pl78"/>
            <p:cNvSpPr/>
            <p:nvPr/>
          </p:nvSpPr>
          <p:spPr>
            <a:xfrm>
              <a:off x="5012427"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80" name="pl79"/>
            <p:cNvSpPr/>
            <p:nvPr/>
          </p:nvSpPr>
          <p:spPr>
            <a:xfrm>
              <a:off x="5012427" y="472510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81" name="pl80"/>
            <p:cNvSpPr/>
            <p:nvPr/>
          </p:nvSpPr>
          <p:spPr>
            <a:xfrm>
              <a:off x="5012427" y="4164859"/>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82" name="pl81"/>
            <p:cNvSpPr/>
            <p:nvPr/>
          </p:nvSpPr>
          <p:spPr>
            <a:xfrm>
              <a:off x="5012427" y="3604609"/>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83" name="pl82"/>
            <p:cNvSpPr/>
            <p:nvPr/>
          </p:nvSpPr>
          <p:spPr>
            <a:xfrm>
              <a:off x="5012427" y="3044360"/>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84" name="pl83"/>
            <p:cNvSpPr/>
            <p:nvPr/>
          </p:nvSpPr>
          <p:spPr>
            <a:xfrm>
              <a:off x="5012427" y="2484111"/>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85" name="rc84"/>
            <p:cNvSpPr/>
            <p:nvPr/>
          </p:nvSpPr>
          <p:spPr>
            <a:xfrm>
              <a:off x="505226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505226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505226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5052260" y="4837158"/>
              <a:ext cx="238993" cy="44819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531780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531780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531780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5317808" y="4949208"/>
              <a:ext cx="238993" cy="3361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558335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558335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558335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5583357" y="4388959"/>
              <a:ext cx="238993" cy="89639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rc96"/>
            <p:cNvSpPr/>
            <p:nvPr/>
          </p:nvSpPr>
          <p:spPr>
            <a:xfrm>
              <a:off x="584890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584890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584890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5848906" y="5173308"/>
              <a:ext cx="238993" cy="1120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rc100"/>
            <p:cNvSpPr/>
            <p:nvPr/>
          </p:nvSpPr>
          <p:spPr>
            <a:xfrm>
              <a:off x="611445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2" name="rc101"/>
            <p:cNvSpPr/>
            <p:nvPr/>
          </p:nvSpPr>
          <p:spPr>
            <a:xfrm>
              <a:off x="611445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3" name="rc102"/>
            <p:cNvSpPr/>
            <p:nvPr/>
          </p:nvSpPr>
          <p:spPr>
            <a:xfrm>
              <a:off x="611445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4" name="rc103"/>
            <p:cNvSpPr/>
            <p:nvPr/>
          </p:nvSpPr>
          <p:spPr>
            <a:xfrm>
              <a:off x="6114455" y="4725108"/>
              <a:ext cx="238993" cy="5602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5" name="rc104"/>
            <p:cNvSpPr/>
            <p:nvPr/>
          </p:nvSpPr>
          <p:spPr>
            <a:xfrm>
              <a:off x="638000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6" name="rc105"/>
            <p:cNvSpPr/>
            <p:nvPr/>
          </p:nvSpPr>
          <p:spPr>
            <a:xfrm>
              <a:off x="638000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7" name="rc106"/>
            <p:cNvSpPr/>
            <p:nvPr/>
          </p:nvSpPr>
          <p:spPr>
            <a:xfrm>
              <a:off x="638000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8" name="rc107"/>
            <p:cNvSpPr/>
            <p:nvPr/>
          </p:nvSpPr>
          <p:spPr>
            <a:xfrm>
              <a:off x="6380003" y="4332934"/>
              <a:ext cx="238993" cy="9524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9" name="rc108"/>
            <p:cNvSpPr/>
            <p:nvPr/>
          </p:nvSpPr>
          <p:spPr>
            <a:xfrm>
              <a:off x="6645552" y="5229333"/>
              <a:ext cx="238993" cy="5602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0" name="rc109"/>
            <p:cNvSpPr/>
            <p:nvPr/>
          </p:nvSpPr>
          <p:spPr>
            <a:xfrm>
              <a:off x="6645552" y="5229333"/>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1" name="rc110"/>
            <p:cNvSpPr/>
            <p:nvPr/>
          </p:nvSpPr>
          <p:spPr>
            <a:xfrm>
              <a:off x="6645552" y="5229333"/>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2" name="rc111"/>
            <p:cNvSpPr/>
            <p:nvPr/>
          </p:nvSpPr>
          <p:spPr>
            <a:xfrm>
              <a:off x="6645552" y="4725108"/>
              <a:ext cx="238993" cy="5042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3" name="rc112"/>
            <p:cNvSpPr/>
            <p:nvPr/>
          </p:nvSpPr>
          <p:spPr>
            <a:xfrm>
              <a:off x="691110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4" name="rc113"/>
            <p:cNvSpPr/>
            <p:nvPr/>
          </p:nvSpPr>
          <p:spPr>
            <a:xfrm>
              <a:off x="691110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5" name="rc114"/>
            <p:cNvSpPr/>
            <p:nvPr/>
          </p:nvSpPr>
          <p:spPr>
            <a:xfrm>
              <a:off x="691110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6" name="rc115"/>
            <p:cNvSpPr/>
            <p:nvPr/>
          </p:nvSpPr>
          <p:spPr>
            <a:xfrm>
              <a:off x="6911101" y="4332934"/>
              <a:ext cx="238993" cy="9524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7" name="rc116"/>
            <p:cNvSpPr/>
            <p:nvPr/>
          </p:nvSpPr>
          <p:spPr>
            <a:xfrm>
              <a:off x="717665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8" name="rc117"/>
            <p:cNvSpPr/>
            <p:nvPr/>
          </p:nvSpPr>
          <p:spPr>
            <a:xfrm>
              <a:off x="717665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9" name="rc118"/>
            <p:cNvSpPr/>
            <p:nvPr/>
          </p:nvSpPr>
          <p:spPr>
            <a:xfrm>
              <a:off x="717665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0" name="rc119"/>
            <p:cNvSpPr/>
            <p:nvPr/>
          </p:nvSpPr>
          <p:spPr>
            <a:xfrm>
              <a:off x="7176650" y="3996784"/>
              <a:ext cx="238993" cy="12885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1" name="rc120"/>
            <p:cNvSpPr/>
            <p:nvPr/>
          </p:nvSpPr>
          <p:spPr>
            <a:xfrm>
              <a:off x="7442199"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2" name="rc121"/>
            <p:cNvSpPr/>
            <p:nvPr/>
          </p:nvSpPr>
          <p:spPr>
            <a:xfrm>
              <a:off x="7442199"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3" name="rc122"/>
            <p:cNvSpPr/>
            <p:nvPr/>
          </p:nvSpPr>
          <p:spPr>
            <a:xfrm>
              <a:off x="7442199"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4" name="rc123"/>
            <p:cNvSpPr/>
            <p:nvPr/>
          </p:nvSpPr>
          <p:spPr>
            <a:xfrm>
              <a:off x="7442199" y="4557033"/>
              <a:ext cx="238993" cy="7283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5" name="rc124"/>
            <p:cNvSpPr/>
            <p:nvPr/>
          </p:nvSpPr>
          <p:spPr>
            <a:xfrm>
              <a:off x="770774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6" name="rc125"/>
            <p:cNvSpPr/>
            <p:nvPr/>
          </p:nvSpPr>
          <p:spPr>
            <a:xfrm>
              <a:off x="770774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7" name="rc126"/>
            <p:cNvSpPr/>
            <p:nvPr/>
          </p:nvSpPr>
          <p:spPr>
            <a:xfrm>
              <a:off x="770774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8" name="rc127"/>
            <p:cNvSpPr/>
            <p:nvPr/>
          </p:nvSpPr>
          <p:spPr>
            <a:xfrm>
              <a:off x="7707747" y="4332934"/>
              <a:ext cx="238993" cy="9524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9" name="rc128"/>
            <p:cNvSpPr/>
            <p:nvPr/>
          </p:nvSpPr>
          <p:spPr>
            <a:xfrm>
              <a:off x="797329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0" name="rc129"/>
            <p:cNvSpPr/>
            <p:nvPr/>
          </p:nvSpPr>
          <p:spPr>
            <a:xfrm>
              <a:off x="797329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1" name="rc130"/>
            <p:cNvSpPr/>
            <p:nvPr/>
          </p:nvSpPr>
          <p:spPr>
            <a:xfrm>
              <a:off x="797329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2" name="rc131"/>
            <p:cNvSpPr/>
            <p:nvPr/>
          </p:nvSpPr>
          <p:spPr>
            <a:xfrm>
              <a:off x="7973296" y="4949208"/>
              <a:ext cx="238993" cy="3361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3" name="pg132"/>
            <p:cNvSpPr/>
            <p:nvPr/>
          </p:nvSpPr>
          <p:spPr>
            <a:xfrm>
              <a:off x="5851923"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34" name="tx133"/>
            <p:cNvSpPr/>
            <p:nvPr/>
          </p:nvSpPr>
          <p:spPr>
            <a:xfrm>
              <a:off x="5976806"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 case(s)</a:t>
              </a:r>
            </a:p>
          </p:txBody>
        </p:sp>
        <p:sp>
          <p:nvSpPr>
            <p:cNvPr id="135" name="pg134"/>
            <p:cNvSpPr/>
            <p:nvPr/>
          </p:nvSpPr>
          <p:spPr>
            <a:xfrm>
              <a:off x="6038301" y="2394471"/>
              <a:ext cx="1187946" cy="311602"/>
            </a:xfrm>
            <a:custGeom>
              <a:avLst/>
              <a:pathLst>
                <a:path w="1187946" h="311602">
                  <a:moveTo>
                    <a:pt x="26017" y="311602"/>
                  </a:moveTo>
                  <a:lnTo>
                    <a:pt x="1161929" y="311602"/>
                  </a:lnTo>
                  <a:lnTo>
                    <a:pt x="1160881" y="311581"/>
                  </a:lnTo>
                  <a:lnTo>
                    <a:pt x="1165065" y="311412"/>
                  </a:lnTo>
                  <a:lnTo>
                    <a:pt x="1169167" y="310575"/>
                  </a:lnTo>
                  <a:lnTo>
                    <a:pt x="1173082" y="309090"/>
                  </a:lnTo>
                  <a:lnTo>
                    <a:pt x="1176708" y="306996"/>
                  </a:lnTo>
                  <a:lnTo>
                    <a:pt x="1179952" y="304348"/>
                  </a:lnTo>
                  <a:lnTo>
                    <a:pt x="1182728" y="301214"/>
                  </a:lnTo>
                  <a:lnTo>
                    <a:pt x="1184966" y="297675"/>
                  </a:lnTo>
                  <a:lnTo>
                    <a:pt x="1186607" y="293823"/>
                  </a:lnTo>
                  <a:lnTo>
                    <a:pt x="1187609" y="289758"/>
                  </a:lnTo>
                  <a:lnTo>
                    <a:pt x="1187946" y="285585"/>
                  </a:lnTo>
                  <a:lnTo>
                    <a:pt x="1187946" y="26017"/>
                  </a:lnTo>
                  <a:lnTo>
                    <a:pt x="1187609" y="21843"/>
                  </a:lnTo>
                  <a:lnTo>
                    <a:pt x="1186607" y="17778"/>
                  </a:lnTo>
                  <a:lnTo>
                    <a:pt x="1184966" y="13926"/>
                  </a:lnTo>
                  <a:lnTo>
                    <a:pt x="1182728" y="10387"/>
                  </a:lnTo>
                  <a:lnTo>
                    <a:pt x="1179952" y="7253"/>
                  </a:lnTo>
                  <a:lnTo>
                    <a:pt x="1176708" y="4605"/>
                  </a:lnTo>
                  <a:lnTo>
                    <a:pt x="1173082" y="2511"/>
                  </a:lnTo>
                  <a:lnTo>
                    <a:pt x="1169167" y="1027"/>
                  </a:lnTo>
                  <a:lnTo>
                    <a:pt x="1165065" y="189"/>
                  </a:lnTo>
                  <a:lnTo>
                    <a:pt x="116192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36" name="tx135"/>
            <p:cNvSpPr/>
            <p:nvPr/>
          </p:nvSpPr>
          <p:spPr>
            <a:xfrm>
              <a:off x="6142370" y="2466357"/>
              <a:ext cx="97980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 case(s)</a:t>
              </a:r>
            </a:p>
          </p:txBody>
        </p:sp>
        <p:sp>
          <p:nvSpPr>
            <p:cNvPr id="137" name="rc136"/>
            <p:cNvSpPr/>
            <p:nvPr/>
          </p:nvSpPr>
          <p:spPr>
            <a:xfrm>
              <a:off x="5012427" y="2153563"/>
              <a:ext cx="3239694" cy="3131794"/>
            </a:xfrm>
            <a:prstGeom prst="rect">
              <a:avLst/>
            </a:prstGeom>
            <a:ln w="13550" cap="rnd">
              <a:solidFill>
                <a:srgbClr val="333333">
                  <a:alpha val="100000"/>
                </a:srgbClr>
              </a:solidFill>
              <a:prstDash val="solid"/>
              <a:round/>
            </a:ln>
          </p:spPr>
          <p:txBody>
            <a:bodyPr/>
            <a:lstStyle/>
            <a:p/>
          </p:txBody>
        </p:sp>
        <p:sp>
          <p:nvSpPr>
            <p:cNvPr id="138" name="rc137"/>
            <p:cNvSpPr/>
            <p:nvPr/>
          </p:nvSpPr>
          <p:spPr>
            <a:xfrm>
              <a:off x="8252122" y="2153563"/>
              <a:ext cx="3239694" cy="3131794"/>
            </a:xfrm>
            <a:prstGeom prst="rect">
              <a:avLst/>
            </a:prstGeom>
            <a:solidFill>
              <a:srgbClr val="FFFFFF">
                <a:alpha val="100000"/>
              </a:srgbClr>
            </a:solidFill>
          </p:spPr>
          <p:txBody>
            <a:bodyPr/>
            <a:lstStyle/>
            <a:p/>
          </p:txBody>
        </p:sp>
        <p:sp>
          <p:nvSpPr>
            <p:cNvPr id="139" name="pl138"/>
            <p:cNvSpPr/>
            <p:nvPr/>
          </p:nvSpPr>
          <p:spPr>
            <a:xfrm>
              <a:off x="8252122" y="5005233"/>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40" name="pl139"/>
            <p:cNvSpPr/>
            <p:nvPr/>
          </p:nvSpPr>
          <p:spPr>
            <a:xfrm>
              <a:off x="8252122" y="4444984"/>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41" name="pl140"/>
            <p:cNvSpPr/>
            <p:nvPr/>
          </p:nvSpPr>
          <p:spPr>
            <a:xfrm>
              <a:off x="8252122" y="3884734"/>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42" name="pl141"/>
            <p:cNvSpPr/>
            <p:nvPr/>
          </p:nvSpPr>
          <p:spPr>
            <a:xfrm>
              <a:off x="8252122" y="332448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43" name="pl142"/>
            <p:cNvSpPr/>
            <p:nvPr/>
          </p:nvSpPr>
          <p:spPr>
            <a:xfrm>
              <a:off x="8252122" y="276423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44" name="pl143"/>
            <p:cNvSpPr/>
            <p:nvPr/>
          </p:nvSpPr>
          <p:spPr>
            <a:xfrm>
              <a:off x="8252122" y="2203986"/>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45" name="pl144"/>
            <p:cNvSpPr/>
            <p:nvPr/>
          </p:nvSpPr>
          <p:spPr>
            <a:xfrm>
              <a:off x="825212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46" name="pl145"/>
            <p:cNvSpPr/>
            <p:nvPr/>
          </p:nvSpPr>
          <p:spPr>
            <a:xfrm>
              <a:off x="8252122" y="472510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47" name="pl146"/>
            <p:cNvSpPr/>
            <p:nvPr/>
          </p:nvSpPr>
          <p:spPr>
            <a:xfrm>
              <a:off x="8252122" y="4164859"/>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48" name="pl147"/>
            <p:cNvSpPr/>
            <p:nvPr/>
          </p:nvSpPr>
          <p:spPr>
            <a:xfrm>
              <a:off x="8252122" y="3604609"/>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49" name="pl148"/>
            <p:cNvSpPr/>
            <p:nvPr/>
          </p:nvSpPr>
          <p:spPr>
            <a:xfrm>
              <a:off x="8252122" y="3044360"/>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50" name="pl149"/>
            <p:cNvSpPr/>
            <p:nvPr/>
          </p:nvSpPr>
          <p:spPr>
            <a:xfrm>
              <a:off x="8252122" y="2484111"/>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51" name="rc150"/>
            <p:cNvSpPr/>
            <p:nvPr/>
          </p:nvSpPr>
          <p:spPr>
            <a:xfrm>
              <a:off x="8291955" y="5117283"/>
              <a:ext cx="238993" cy="16807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2" name="rc151"/>
            <p:cNvSpPr/>
            <p:nvPr/>
          </p:nvSpPr>
          <p:spPr>
            <a:xfrm>
              <a:off x="8291955" y="5117283"/>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3" name="rc152"/>
            <p:cNvSpPr/>
            <p:nvPr/>
          </p:nvSpPr>
          <p:spPr>
            <a:xfrm>
              <a:off x="8291955" y="5117283"/>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4" name="rc153"/>
            <p:cNvSpPr/>
            <p:nvPr/>
          </p:nvSpPr>
          <p:spPr>
            <a:xfrm>
              <a:off x="8291955" y="3324485"/>
              <a:ext cx="238993" cy="17927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5" name="rc154"/>
            <p:cNvSpPr/>
            <p:nvPr/>
          </p:nvSpPr>
          <p:spPr>
            <a:xfrm>
              <a:off x="855750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6" name="rc155"/>
            <p:cNvSpPr/>
            <p:nvPr/>
          </p:nvSpPr>
          <p:spPr>
            <a:xfrm>
              <a:off x="855750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7" name="rc156"/>
            <p:cNvSpPr/>
            <p:nvPr/>
          </p:nvSpPr>
          <p:spPr>
            <a:xfrm>
              <a:off x="855750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8" name="rc157"/>
            <p:cNvSpPr/>
            <p:nvPr/>
          </p:nvSpPr>
          <p:spPr>
            <a:xfrm>
              <a:off x="8557503" y="4613058"/>
              <a:ext cx="238993" cy="67229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9" name="rc158"/>
            <p:cNvSpPr/>
            <p:nvPr/>
          </p:nvSpPr>
          <p:spPr>
            <a:xfrm>
              <a:off x="8823052" y="4949208"/>
              <a:ext cx="238993" cy="33614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0" name="rc159"/>
            <p:cNvSpPr/>
            <p:nvPr/>
          </p:nvSpPr>
          <p:spPr>
            <a:xfrm>
              <a:off x="8823052" y="494920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1" name="rc160"/>
            <p:cNvSpPr/>
            <p:nvPr/>
          </p:nvSpPr>
          <p:spPr>
            <a:xfrm>
              <a:off x="8823052" y="494920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2" name="rc161"/>
            <p:cNvSpPr/>
            <p:nvPr/>
          </p:nvSpPr>
          <p:spPr>
            <a:xfrm>
              <a:off x="8823052" y="2876285"/>
              <a:ext cx="238993" cy="207292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3" name="rc162"/>
            <p:cNvSpPr/>
            <p:nvPr/>
          </p:nvSpPr>
          <p:spPr>
            <a:xfrm>
              <a:off x="9088601" y="5173308"/>
              <a:ext cx="238993" cy="11204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4" name="rc163"/>
            <p:cNvSpPr/>
            <p:nvPr/>
          </p:nvSpPr>
          <p:spPr>
            <a:xfrm>
              <a:off x="9088601" y="517330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5" name="rc164"/>
            <p:cNvSpPr/>
            <p:nvPr/>
          </p:nvSpPr>
          <p:spPr>
            <a:xfrm>
              <a:off x="9088601" y="517330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6" name="rc165"/>
            <p:cNvSpPr/>
            <p:nvPr/>
          </p:nvSpPr>
          <p:spPr>
            <a:xfrm>
              <a:off x="9088601" y="3660634"/>
              <a:ext cx="238993" cy="15126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7" name="rc166"/>
            <p:cNvSpPr/>
            <p:nvPr/>
          </p:nvSpPr>
          <p:spPr>
            <a:xfrm>
              <a:off x="9354150" y="5061258"/>
              <a:ext cx="238993" cy="22409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8" name="rc167"/>
            <p:cNvSpPr/>
            <p:nvPr/>
          </p:nvSpPr>
          <p:spPr>
            <a:xfrm>
              <a:off x="9354150" y="50612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9" name="rc168"/>
            <p:cNvSpPr/>
            <p:nvPr/>
          </p:nvSpPr>
          <p:spPr>
            <a:xfrm>
              <a:off x="9354150" y="50612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0" name="rc169"/>
            <p:cNvSpPr/>
            <p:nvPr/>
          </p:nvSpPr>
          <p:spPr>
            <a:xfrm>
              <a:off x="9354150" y="3436535"/>
              <a:ext cx="238993" cy="162472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1" name="rc170"/>
            <p:cNvSpPr/>
            <p:nvPr/>
          </p:nvSpPr>
          <p:spPr>
            <a:xfrm>
              <a:off x="961969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2" name="rc171"/>
            <p:cNvSpPr/>
            <p:nvPr/>
          </p:nvSpPr>
          <p:spPr>
            <a:xfrm>
              <a:off x="961969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3" name="rc172"/>
            <p:cNvSpPr/>
            <p:nvPr/>
          </p:nvSpPr>
          <p:spPr>
            <a:xfrm>
              <a:off x="961969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4" name="rc173"/>
            <p:cNvSpPr/>
            <p:nvPr/>
          </p:nvSpPr>
          <p:spPr>
            <a:xfrm>
              <a:off x="9619698" y="4220884"/>
              <a:ext cx="238993" cy="10644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5" name="rc174"/>
            <p:cNvSpPr/>
            <p:nvPr/>
          </p:nvSpPr>
          <p:spPr>
            <a:xfrm>
              <a:off x="9885247" y="5229333"/>
              <a:ext cx="238993" cy="5602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6" name="rc175"/>
            <p:cNvSpPr/>
            <p:nvPr/>
          </p:nvSpPr>
          <p:spPr>
            <a:xfrm>
              <a:off x="9885247" y="5229333"/>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7" name="rc176"/>
            <p:cNvSpPr/>
            <p:nvPr/>
          </p:nvSpPr>
          <p:spPr>
            <a:xfrm>
              <a:off x="9885247" y="5229333"/>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8" name="rc177"/>
            <p:cNvSpPr/>
            <p:nvPr/>
          </p:nvSpPr>
          <p:spPr>
            <a:xfrm>
              <a:off x="9885247" y="3940759"/>
              <a:ext cx="238993" cy="12885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9" name="rc178"/>
            <p:cNvSpPr/>
            <p:nvPr/>
          </p:nvSpPr>
          <p:spPr>
            <a:xfrm>
              <a:off x="10150796" y="5173308"/>
              <a:ext cx="238993" cy="11204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0" name="rc179"/>
            <p:cNvSpPr/>
            <p:nvPr/>
          </p:nvSpPr>
          <p:spPr>
            <a:xfrm>
              <a:off x="10150796" y="517330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1" name="rc180"/>
            <p:cNvSpPr/>
            <p:nvPr/>
          </p:nvSpPr>
          <p:spPr>
            <a:xfrm>
              <a:off x="10150796" y="517330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2" name="rc181"/>
            <p:cNvSpPr/>
            <p:nvPr/>
          </p:nvSpPr>
          <p:spPr>
            <a:xfrm>
              <a:off x="10150796" y="4164859"/>
              <a:ext cx="238993" cy="100844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3" name="rc182"/>
            <p:cNvSpPr/>
            <p:nvPr/>
          </p:nvSpPr>
          <p:spPr>
            <a:xfrm>
              <a:off x="1041634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4" name="rc183"/>
            <p:cNvSpPr/>
            <p:nvPr/>
          </p:nvSpPr>
          <p:spPr>
            <a:xfrm>
              <a:off x="1041634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5" name="rc184"/>
            <p:cNvSpPr/>
            <p:nvPr/>
          </p:nvSpPr>
          <p:spPr>
            <a:xfrm>
              <a:off x="1041634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6" name="rc185"/>
            <p:cNvSpPr/>
            <p:nvPr/>
          </p:nvSpPr>
          <p:spPr>
            <a:xfrm>
              <a:off x="10416345" y="4501009"/>
              <a:ext cx="238993" cy="7843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7" name="rc186"/>
            <p:cNvSpPr/>
            <p:nvPr/>
          </p:nvSpPr>
          <p:spPr>
            <a:xfrm>
              <a:off x="1068189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8" name="rc187"/>
            <p:cNvSpPr/>
            <p:nvPr/>
          </p:nvSpPr>
          <p:spPr>
            <a:xfrm>
              <a:off x="1068189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9" name="rc188"/>
            <p:cNvSpPr/>
            <p:nvPr/>
          </p:nvSpPr>
          <p:spPr>
            <a:xfrm>
              <a:off x="1068189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0" name="rc189"/>
            <p:cNvSpPr/>
            <p:nvPr/>
          </p:nvSpPr>
          <p:spPr>
            <a:xfrm>
              <a:off x="10681893" y="4725108"/>
              <a:ext cx="238993" cy="5602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1" name="rc190"/>
            <p:cNvSpPr/>
            <p:nvPr/>
          </p:nvSpPr>
          <p:spPr>
            <a:xfrm>
              <a:off x="1094744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2" name="rc191"/>
            <p:cNvSpPr/>
            <p:nvPr/>
          </p:nvSpPr>
          <p:spPr>
            <a:xfrm>
              <a:off x="1094744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3" name="rc192"/>
            <p:cNvSpPr/>
            <p:nvPr/>
          </p:nvSpPr>
          <p:spPr>
            <a:xfrm>
              <a:off x="1094744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4" name="rc193"/>
            <p:cNvSpPr/>
            <p:nvPr/>
          </p:nvSpPr>
          <p:spPr>
            <a:xfrm>
              <a:off x="10947442" y="4725108"/>
              <a:ext cx="238993" cy="5602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5" name="rc194"/>
            <p:cNvSpPr/>
            <p:nvPr/>
          </p:nvSpPr>
          <p:spPr>
            <a:xfrm>
              <a:off x="1121299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6" name="rc195"/>
            <p:cNvSpPr/>
            <p:nvPr/>
          </p:nvSpPr>
          <p:spPr>
            <a:xfrm>
              <a:off x="1121299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7" name="rc196"/>
            <p:cNvSpPr/>
            <p:nvPr/>
          </p:nvSpPr>
          <p:spPr>
            <a:xfrm>
              <a:off x="1121299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8" name="rc197"/>
            <p:cNvSpPr/>
            <p:nvPr/>
          </p:nvSpPr>
          <p:spPr>
            <a:xfrm>
              <a:off x="11212991" y="4781133"/>
              <a:ext cx="238993" cy="5042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9" name="pg198"/>
            <p:cNvSpPr/>
            <p:nvPr/>
          </p:nvSpPr>
          <p:spPr>
            <a:xfrm>
              <a:off x="9067481" y="2153563"/>
              <a:ext cx="1608977" cy="373922"/>
            </a:xfrm>
            <a:custGeom>
              <a:avLst/>
              <a:pathLst>
                <a:path w="1608977" h="373922">
                  <a:moveTo>
                    <a:pt x="31220" y="373922"/>
                  </a:moveTo>
                  <a:lnTo>
                    <a:pt x="1577756" y="373922"/>
                  </a:lnTo>
                  <a:lnTo>
                    <a:pt x="1576499" y="373897"/>
                  </a:lnTo>
                  <a:lnTo>
                    <a:pt x="1581520" y="373695"/>
                  </a:lnTo>
                  <a:lnTo>
                    <a:pt x="1586442" y="372690"/>
                  </a:lnTo>
                  <a:lnTo>
                    <a:pt x="1591140" y="370908"/>
                  </a:lnTo>
                  <a:lnTo>
                    <a:pt x="1595492" y="368396"/>
                  </a:lnTo>
                  <a:lnTo>
                    <a:pt x="1599384" y="365218"/>
                  </a:lnTo>
                  <a:lnTo>
                    <a:pt x="1602715" y="361457"/>
                  </a:lnTo>
                  <a:lnTo>
                    <a:pt x="1605401" y="357211"/>
                  </a:lnTo>
                  <a:lnTo>
                    <a:pt x="1607370" y="352588"/>
                  </a:lnTo>
                  <a:lnTo>
                    <a:pt x="1608573" y="347710"/>
                  </a:lnTo>
                  <a:lnTo>
                    <a:pt x="1608977" y="342702"/>
                  </a:lnTo>
                  <a:lnTo>
                    <a:pt x="1608977" y="31220"/>
                  </a:lnTo>
                  <a:lnTo>
                    <a:pt x="1608573" y="26212"/>
                  </a:lnTo>
                  <a:lnTo>
                    <a:pt x="1607370" y="21334"/>
                  </a:lnTo>
                  <a:lnTo>
                    <a:pt x="1605401" y="16711"/>
                  </a:lnTo>
                  <a:lnTo>
                    <a:pt x="1602715" y="12465"/>
                  </a:lnTo>
                  <a:lnTo>
                    <a:pt x="1599384" y="8704"/>
                  </a:lnTo>
                  <a:lnTo>
                    <a:pt x="1595492" y="5526"/>
                  </a:lnTo>
                  <a:lnTo>
                    <a:pt x="1591140" y="3014"/>
                  </a:lnTo>
                  <a:lnTo>
                    <a:pt x="1586442" y="1232"/>
                  </a:lnTo>
                  <a:lnTo>
                    <a:pt x="1581520" y="227"/>
                  </a:lnTo>
                  <a:lnTo>
                    <a:pt x="157775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00" name="tx199"/>
            <p:cNvSpPr/>
            <p:nvPr/>
          </p:nvSpPr>
          <p:spPr>
            <a:xfrm>
              <a:off x="9192364" y="2239827"/>
              <a:ext cx="135921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18 case(s)</a:t>
              </a:r>
            </a:p>
          </p:txBody>
        </p:sp>
        <p:sp>
          <p:nvSpPr>
            <p:cNvPr id="201" name="pg200"/>
            <p:cNvSpPr/>
            <p:nvPr/>
          </p:nvSpPr>
          <p:spPr>
            <a:xfrm>
              <a:off x="9257882" y="2394471"/>
              <a:ext cx="1228175" cy="311602"/>
            </a:xfrm>
            <a:custGeom>
              <a:avLst/>
              <a:pathLst>
                <a:path w="1228175" h="311602">
                  <a:moveTo>
                    <a:pt x="26017" y="311602"/>
                  </a:moveTo>
                  <a:lnTo>
                    <a:pt x="1202157" y="311602"/>
                  </a:lnTo>
                  <a:lnTo>
                    <a:pt x="1201110" y="311581"/>
                  </a:lnTo>
                  <a:lnTo>
                    <a:pt x="1205293" y="311412"/>
                  </a:lnTo>
                  <a:lnTo>
                    <a:pt x="1209396" y="310575"/>
                  </a:lnTo>
                  <a:lnTo>
                    <a:pt x="1213311" y="309090"/>
                  </a:lnTo>
                  <a:lnTo>
                    <a:pt x="1216937" y="306996"/>
                  </a:lnTo>
                  <a:lnTo>
                    <a:pt x="1220180" y="304348"/>
                  </a:lnTo>
                  <a:lnTo>
                    <a:pt x="1222957" y="301214"/>
                  </a:lnTo>
                  <a:lnTo>
                    <a:pt x="1225194" y="297675"/>
                  </a:lnTo>
                  <a:lnTo>
                    <a:pt x="1226836" y="293823"/>
                  </a:lnTo>
                  <a:lnTo>
                    <a:pt x="1227838" y="289758"/>
                  </a:lnTo>
                  <a:lnTo>
                    <a:pt x="1228175" y="285585"/>
                  </a:lnTo>
                  <a:lnTo>
                    <a:pt x="1228175" y="26017"/>
                  </a:lnTo>
                  <a:lnTo>
                    <a:pt x="1227838" y="21843"/>
                  </a:lnTo>
                  <a:lnTo>
                    <a:pt x="1226836" y="17778"/>
                  </a:lnTo>
                  <a:lnTo>
                    <a:pt x="1225194" y="13926"/>
                  </a:lnTo>
                  <a:lnTo>
                    <a:pt x="1222957" y="10387"/>
                  </a:lnTo>
                  <a:lnTo>
                    <a:pt x="1220180" y="7253"/>
                  </a:lnTo>
                  <a:lnTo>
                    <a:pt x="1216937" y="4605"/>
                  </a:lnTo>
                  <a:lnTo>
                    <a:pt x="1213311" y="2511"/>
                  </a:lnTo>
                  <a:lnTo>
                    <a:pt x="1209396" y="1027"/>
                  </a:lnTo>
                  <a:lnTo>
                    <a:pt x="1205293" y="189"/>
                  </a:lnTo>
                  <a:lnTo>
                    <a:pt x="120215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02" name="tx201"/>
            <p:cNvSpPr/>
            <p:nvPr/>
          </p:nvSpPr>
          <p:spPr>
            <a:xfrm>
              <a:off x="9361951" y="2466357"/>
              <a:ext cx="102003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18 case(s)</a:t>
              </a:r>
            </a:p>
          </p:txBody>
        </p:sp>
        <p:sp>
          <p:nvSpPr>
            <p:cNvPr id="203" name="rc202"/>
            <p:cNvSpPr/>
            <p:nvPr/>
          </p:nvSpPr>
          <p:spPr>
            <a:xfrm>
              <a:off x="8252122" y="2153563"/>
              <a:ext cx="3239694" cy="3131794"/>
            </a:xfrm>
            <a:prstGeom prst="rect">
              <a:avLst/>
            </a:prstGeom>
            <a:ln w="13550" cap="rnd">
              <a:solidFill>
                <a:srgbClr val="333333">
                  <a:alpha val="100000"/>
                </a:srgbClr>
              </a:solidFill>
              <a:prstDash val="solid"/>
              <a:round/>
            </a:ln>
          </p:spPr>
          <p:txBody>
            <a:bodyPr/>
            <a:lstStyle/>
            <a:p/>
          </p:txBody>
        </p:sp>
        <p:sp>
          <p:nvSpPr>
            <p:cNvPr id="204" name="rc203"/>
            <p:cNvSpPr/>
            <p:nvPr/>
          </p:nvSpPr>
          <p:spPr>
            <a:xfrm>
              <a:off x="11491817" y="2153563"/>
              <a:ext cx="3239694" cy="3131794"/>
            </a:xfrm>
            <a:prstGeom prst="rect">
              <a:avLst/>
            </a:prstGeom>
            <a:solidFill>
              <a:srgbClr val="FFFFFF">
                <a:alpha val="100000"/>
              </a:srgbClr>
            </a:solidFill>
          </p:spPr>
          <p:txBody>
            <a:bodyPr/>
            <a:lstStyle/>
            <a:p/>
          </p:txBody>
        </p:sp>
        <p:sp>
          <p:nvSpPr>
            <p:cNvPr id="205" name="pl204"/>
            <p:cNvSpPr/>
            <p:nvPr/>
          </p:nvSpPr>
          <p:spPr>
            <a:xfrm>
              <a:off x="11491817" y="5005233"/>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06" name="pl205"/>
            <p:cNvSpPr/>
            <p:nvPr/>
          </p:nvSpPr>
          <p:spPr>
            <a:xfrm>
              <a:off x="11491817" y="4444984"/>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07" name="pl206"/>
            <p:cNvSpPr/>
            <p:nvPr/>
          </p:nvSpPr>
          <p:spPr>
            <a:xfrm>
              <a:off x="11491817" y="3884734"/>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08" name="pl207"/>
            <p:cNvSpPr/>
            <p:nvPr/>
          </p:nvSpPr>
          <p:spPr>
            <a:xfrm>
              <a:off x="11491817" y="332448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09" name="pl208"/>
            <p:cNvSpPr/>
            <p:nvPr/>
          </p:nvSpPr>
          <p:spPr>
            <a:xfrm>
              <a:off x="11491817" y="276423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10" name="pl209"/>
            <p:cNvSpPr/>
            <p:nvPr/>
          </p:nvSpPr>
          <p:spPr>
            <a:xfrm>
              <a:off x="11491817" y="2203986"/>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11" name="pl210"/>
            <p:cNvSpPr/>
            <p:nvPr/>
          </p:nvSpPr>
          <p:spPr>
            <a:xfrm>
              <a:off x="11491817"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12" name="pl211"/>
            <p:cNvSpPr/>
            <p:nvPr/>
          </p:nvSpPr>
          <p:spPr>
            <a:xfrm>
              <a:off x="11491817" y="472510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13" name="pl212"/>
            <p:cNvSpPr/>
            <p:nvPr/>
          </p:nvSpPr>
          <p:spPr>
            <a:xfrm>
              <a:off x="11491817" y="4164859"/>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14" name="pl213"/>
            <p:cNvSpPr/>
            <p:nvPr/>
          </p:nvSpPr>
          <p:spPr>
            <a:xfrm>
              <a:off x="11491817" y="3604609"/>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15" name="pl214"/>
            <p:cNvSpPr/>
            <p:nvPr/>
          </p:nvSpPr>
          <p:spPr>
            <a:xfrm>
              <a:off x="11491817" y="3044360"/>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16" name="pl215"/>
            <p:cNvSpPr/>
            <p:nvPr/>
          </p:nvSpPr>
          <p:spPr>
            <a:xfrm>
              <a:off x="11491817" y="2484111"/>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17" name="rc216"/>
            <p:cNvSpPr/>
            <p:nvPr/>
          </p:nvSpPr>
          <p:spPr>
            <a:xfrm>
              <a:off x="11531649" y="5229333"/>
              <a:ext cx="238993" cy="5602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1531649" y="5229333"/>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1531649" y="5229333"/>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1531649" y="3436535"/>
              <a:ext cx="238993" cy="17927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179719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179719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179719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1797198" y="4276909"/>
              <a:ext cx="238993" cy="100844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rc224"/>
            <p:cNvSpPr/>
            <p:nvPr/>
          </p:nvSpPr>
          <p:spPr>
            <a:xfrm>
              <a:off x="12062747" y="5229333"/>
              <a:ext cx="238993" cy="5602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6" name="rc225"/>
            <p:cNvSpPr/>
            <p:nvPr/>
          </p:nvSpPr>
          <p:spPr>
            <a:xfrm>
              <a:off x="12062747" y="5229333"/>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7" name="rc226"/>
            <p:cNvSpPr/>
            <p:nvPr/>
          </p:nvSpPr>
          <p:spPr>
            <a:xfrm>
              <a:off x="12062747" y="5229333"/>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8" name="rc227"/>
            <p:cNvSpPr/>
            <p:nvPr/>
          </p:nvSpPr>
          <p:spPr>
            <a:xfrm>
              <a:off x="12062747" y="3268460"/>
              <a:ext cx="238993" cy="19608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9" name="rc228"/>
            <p:cNvSpPr/>
            <p:nvPr/>
          </p:nvSpPr>
          <p:spPr>
            <a:xfrm>
              <a:off x="1232829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0" name="rc229"/>
            <p:cNvSpPr/>
            <p:nvPr/>
          </p:nvSpPr>
          <p:spPr>
            <a:xfrm>
              <a:off x="1232829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1" name="rc230"/>
            <p:cNvSpPr/>
            <p:nvPr/>
          </p:nvSpPr>
          <p:spPr>
            <a:xfrm>
              <a:off x="1232829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2" name="rc231"/>
            <p:cNvSpPr/>
            <p:nvPr/>
          </p:nvSpPr>
          <p:spPr>
            <a:xfrm>
              <a:off x="12328296" y="5117283"/>
              <a:ext cx="238993" cy="1680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3" name="rc232"/>
            <p:cNvSpPr/>
            <p:nvPr/>
          </p:nvSpPr>
          <p:spPr>
            <a:xfrm>
              <a:off x="1259384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4" name="rc233"/>
            <p:cNvSpPr/>
            <p:nvPr/>
          </p:nvSpPr>
          <p:spPr>
            <a:xfrm>
              <a:off x="1259384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5" name="rc234"/>
            <p:cNvSpPr/>
            <p:nvPr/>
          </p:nvSpPr>
          <p:spPr>
            <a:xfrm>
              <a:off x="1259384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6" name="rc235"/>
            <p:cNvSpPr/>
            <p:nvPr/>
          </p:nvSpPr>
          <p:spPr>
            <a:xfrm>
              <a:off x="12593845" y="4276909"/>
              <a:ext cx="238993" cy="100844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7" name="rc236"/>
            <p:cNvSpPr/>
            <p:nvPr/>
          </p:nvSpPr>
          <p:spPr>
            <a:xfrm>
              <a:off x="1285939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8" name="rc237"/>
            <p:cNvSpPr/>
            <p:nvPr/>
          </p:nvSpPr>
          <p:spPr>
            <a:xfrm>
              <a:off x="1285939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9" name="rc238"/>
            <p:cNvSpPr/>
            <p:nvPr/>
          </p:nvSpPr>
          <p:spPr>
            <a:xfrm>
              <a:off x="1285939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0" name="rc239"/>
            <p:cNvSpPr/>
            <p:nvPr/>
          </p:nvSpPr>
          <p:spPr>
            <a:xfrm>
              <a:off x="12859393" y="4837158"/>
              <a:ext cx="238993" cy="44819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1" name="rc240"/>
            <p:cNvSpPr/>
            <p:nvPr/>
          </p:nvSpPr>
          <p:spPr>
            <a:xfrm>
              <a:off x="13124942" y="5229333"/>
              <a:ext cx="238993" cy="5602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2" name="rc241"/>
            <p:cNvSpPr/>
            <p:nvPr/>
          </p:nvSpPr>
          <p:spPr>
            <a:xfrm>
              <a:off x="13124942" y="5229333"/>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3" name="rc242"/>
            <p:cNvSpPr/>
            <p:nvPr/>
          </p:nvSpPr>
          <p:spPr>
            <a:xfrm>
              <a:off x="13124942" y="5229333"/>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4" name="rc243"/>
            <p:cNvSpPr/>
            <p:nvPr/>
          </p:nvSpPr>
          <p:spPr>
            <a:xfrm>
              <a:off x="13124942" y="4501009"/>
              <a:ext cx="238993" cy="7283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5" name="rc244"/>
            <p:cNvSpPr/>
            <p:nvPr/>
          </p:nvSpPr>
          <p:spPr>
            <a:xfrm>
              <a:off x="1339049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6" name="rc245"/>
            <p:cNvSpPr/>
            <p:nvPr/>
          </p:nvSpPr>
          <p:spPr>
            <a:xfrm>
              <a:off x="1339049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7" name="rc246"/>
            <p:cNvSpPr/>
            <p:nvPr/>
          </p:nvSpPr>
          <p:spPr>
            <a:xfrm>
              <a:off x="1339049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8" name="rc247"/>
            <p:cNvSpPr/>
            <p:nvPr/>
          </p:nvSpPr>
          <p:spPr>
            <a:xfrm>
              <a:off x="13390491" y="5117283"/>
              <a:ext cx="238993" cy="1680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9" name="rc248"/>
            <p:cNvSpPr/>
            <p:nvPr/>
          </p:nvSpPr>
          <p:spPr>
            <a:xfrm>
              <a:off x="1365604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0" name="rc249"/>
            <p:cNvSpPr/>
            <p:nvPr/>
          </p:nvSpPr>
          <p:spPr>
            <a:xfrm>
              <a:off x="1365604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1" name="rc250"/>
            <p:cNvSpPr/>
            <p:nvPr/>
          </p:nvSpPr>
          <p:spPr>
            <a:xfrm>
              <a:off x="1365604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2" name="rc251"/>
            <p:cNvSpPr/>
            <p:nvPr/>
          </p:nvSpPr>
          <p:spPr>
            <a:xfrm>
              <a:off x="13656040" y="4388959"/>
              <a:ext cx="238993" cy="89639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3" name="rc252"/>
            <p:cNvSpPr/>
            <p:nvPr/>
          </p:nvSpPr>
          <p:spPr>
            <a:xfrm>
              <a:off x="1392158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4" name="rc253"/>
            <p:cNvSpPr/>
            <p:nvPr/>
          </p:nvSpPr>
          <p:spPr>
            <a:xfrm>
              <a:off x="1392158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5" name="rc254"/>
            <p:cNvSpPr/>
            <p:nvPr/>
          </p:nvSpPr>
          <p:spPr>
            <a:xfrm>
              <a:off x="1392158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6" name="rc255"/>
            <p:cNvSpPr/>
            <p:nvPr/>
          </p:nvSpPr>
          <p:spPr>
            <a:xfrm>
              <a:off x="13921588" y="4613058"/>
              <a:ext cx="238993" cy="67229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7" name="rc256"/>
            <p:cNvSpPr/>
            <p:nvPr/>
          </p:nvSpPr>
          <p:spPr>
            <a:xfrm>
              <a:off x="1418713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8" name="rc257"/>
            <p:cNvSpPr/>
            <p:nvPr/>
          </p:nvSpPr>
          <p:spPr>
            <a:xfrm>
              <a:off x="1418713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9" name="rc258"/>
            <p:cNvSpPr/>
            <p:nvPr/>
          </p:nvSpPr>
          <p:spPr>
            <a:xfrm>
              <a:off x="1418713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0" name="rc259"/>
            <p:cNvSpPr/>
            <p:nvPr/>
          </p:nvSpPr>
          <p:spPr>
            <a:xfrm>
              <a:off x="14187137" y="4052809"/>
              <a:ext cx="238993" cy="123254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1" name="rc260"/>
            <p:cNvSpPr/>
            <p:nvPr/>
          </p:nvSpPr>
          <p:spPr>
            <a:xfrm>
              <a:off x="1445268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2" name="rc261"/>
            <p:cNvSpPr/>
            <p:nvPr/>
          </p:nvSpPr>
          <p:spPr>
            <a:xfrm>
              <a:off x="1445268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3" name="rc262"/>
            <p:cNvSpPr/>
            <p:nvPr/>
          </p:nvSpPr>
          <p:spPr>
            <a:xfrm>
              <a:off x="1445268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4" name="rc263"/>
            <p:cNvSpPr/>
            <p:nvPr/>
          </p:nvSpPr>
          <p:spPr>
            <a:xfrm>
              <a:off x="14452686" y="4949208"/>
              <a:ext cx="238993" cy="3361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5" name="pg264"/>
            <p:cNvSpPr/>
            <p:nvPr/>
          </p:nvSpPr>
          <p:spPr>
            <a:xfrm>
              <a:off x="12331313"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66" name="tx265"/>
            <p:cNvSpPr/>
            <p:nvPr/>
          </p:nvSpPr>
          <p:spPr>
            <a:xfrm>
              <a:off x="12456195"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 case(s)</a:t>
              </a:r>
            </a:p>
          </p:txBody>
        </p:sp>
        <p:sp>
          <p:nvSpPr>
            <p:cNvPr id="267" name="pg266"/>
            <p:cNvSpPr/>
            <p:nvPr/>
          </p:nvSpPr>
          <p:spPr>
            <a:xfrm>
              <a:off x="12517691" y="2394471"/>
              <a:ext cx="1187946" cy="311602"/>
            </a:xfrm>
            <a:custGeom>
              <a:avLst/>
              <a:pathLst>
                <a:path w="1187946" h="311602">
                  <a:moveTo>
                    <a:pt x="26017" y="311602"/>
                  </a:moveTo>
                  <a:lnTo>
                    <a:pt x="1161929" y="311602"/>
                  </a:lnTo>
                  <a:lnTo>
                    <a:pt x="1160881" y="311581"/>
                  </a:lnTo>
                  <a:lnTo>
                    <a:pt x="1165065" y="311412"/>
                  </a:lnTo>
                  <a:lnTo>
                    <a:pt x="1169167" y="310575"/>
                  </a:lnTo>
                  <a:lnTo>
                    <a:pt x="1173082" y="309090"/>
                  </a:lnTo>
                  <a:lnTo>
                    <a:pt x="1176708" y="306996"/>
                  </a:lnTo>
                  <a:lnTo>
                    <a:pt x="1179952" y="304348"/>
                  </a:lnTo>
                  <a:lnTo>
                    <a:pt x="1182728" y="301214"/>
                  </a:lnTo>
                  <a:lnTo>
                    <a:pt x="1184966" y="297675"/>
                  </a:lnTo>
                  <a:lnTo>
                    <a:pt x="1186607" y="293823"/>
                  </a:lnTo>
                  <a:lnTo>
                    <a:pt x="1187609" y="289758"/>
                  </a:lnTo>
                  <a:lnTo>
                    <a:pt x="1187946" y="285585"/>
                  </a:lnTo>
                  <a:lnTo>
                    <a:pt x="1187946" y="26017"/>
                  </a:lnTo>
                  <a:lnTo>
                    <a:pt x="1187609" y="21843"/>
                  </a:lnTo>
                  <a:lnTo>
                    <a:pt x="1186607" y="17778"/>
                  </a:lnTo>
                  <a:lnTo>
                    <a:pt x="1184966" y="13926"/>
                  </a:lnTo>
                  <a:lnTo>
                    <a:pt x="1182728" y="10387"/>
                  </a:lnTo>
                  <a:lnTo>
                    <a:pt x="1179952" y="7253"/>
                  </a:lnTo>
                  <a:lnTo>
                    <a:pt x="1176708" y="4605"/>
                  </a:lnTo>
                  <a:lnTo>
                    <a:pt x="1173082" y="2511"/>
                  </a:lnTo>
                  <a:lnTo>
                    <a:pt x="1169167" y="1027"/>
                  </a:lnTo>
                  <a:lnTo>
                    <a:pt x="1165065" y="189"/>
                  </a:lnTo>
                  <a:lnTo>
                    <a:pt x="116192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68" name="tx267"/>
            <p:cNvSpPr/>
            <p:nvPr/>
          </p:nvSpPr>
          <p:spPr>
            <a:xfrm>
              <a:off x="12621760" y="2466357"/>
              <a:ext cx="97980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3 case(s)</a:t>
              </a:r>
            </a:p>
          </p:txBody>
        </p:sp>
        <p:sp>
          <p:nvSpPr>
            <p:cNvPr id="269" name="rc268"/>
            <p:cNvSpPr/>
            <p:nvPr/>
          </p:nvSpPr>
          <p:spPr>
            <a:xfrm>
              <a:off x="11491817" y="2153563"/>
              <a:ext cx="3239694" cy="3131794"/>
            </a:xfrm>
            <a:prstGeom prst="rect">
              <a:avLst/>
            </a:prstGeom>
            <a:ln w="13550" cap="rnd">
              <a:solidFill>
                <a:srgbClr val="333333">
                  <a:alpha val="100000"/>
                </a:srgbClr>
              </a:solidFill>
              <a:prstDash val="solid"/>
              <a:round/>
            </a:ln>
          </p:spPr>
          <p:txBody>
            <a:bodyPr/>
            <a:lstStyle/>
            <a:p/>
          </p:txBody>
        </p:sp>
        <p:sp>
          <p:nvSpPr>
            <p:cNvPr id="270" name="rc269"/>
            <p:cNvSpPr/>
            <p:nvPr/>
          </p:nvSpPr>
          <p:spPr>
            <a:xfrm>
              <a:off x="14731512" y="2153563"/>
              <a:ext cx="3239694" cy="3131794"/>
            </a:xfrm>
            <a:prstGeom prst="rect">
              <a:avLst/>
            </a:prstGeom>
            <a:solidFill>
              <a:srgbClr val="FFFFFF">
                <a:alpha val="100000"/>
              </a:srgbClr>
            </a:solidFill>
          </p:spPr>
          <p:txBody>
            <a:bodyPr/>
            <a:lstStyle/>
            <a:p/>
          </p:txBody>
        </p:sp>
        <p:sp>
          <p:nvSpPr>
            <p:cNvPr id="271" name="pl270"/>
            <p:cNvSpPr/>
            <p:nvPr/>
          </p:nvSpPr>
          <p:spPr>
            <a:xfrm>
              <a:off x="14731512" y="5005233"/>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72" name="pl271"/>
            <p:cNvSpPr/>
            <p:nvPr/>
          </p:nvSpPr>
          <p:spPr>
            <a:xfrm>
              <a:off x="14731512" y="4444984"/>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73" name="pl272"/>
            <p:cNvSpPr/>
            <p:nvPr/>
          </p:nvSpPr>
          <p:spPr>
            <a:xfrm>
              <a:off x="14731512" y="3884734"/>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74" name="pl273"/>
            <p:cNvSpPr/>
            <p:nvPr/>
          </p:nvSpPr>
          <p:spPr>
            <a:xfrm>
              <a:off x="14731512" y="332448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75" name="pl274"/>
            <p:cNvSpPr/>
            <p:nvPr/>
          </p:nvSpPr>
          <p:spPr>
            <a:xfrm>
              <a:off x="14731512" y="276423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76" name="pl275"/>
            <p:cNvSpPr/>
            <p:nvPr/>
          </p:nvSpPr>
          <p:spPr>
            <a:xfrm>
              <a:off x="14731512" y="2203986"/>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77" name="pl276"/>
            <p:cNvSpPr/>
            <p:nvPr/>
          </p:nvSpPr>
          <p:spPr>
            <a:xfrm>
              <a:off x="1473151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78" name="pl277"/>
            <p:cNvSpPr/>
            <p:nvPr/>
          </p:nvSpPr>
          <p:spPr>
            <a:xfrm>
              <a:off x="14731512" y="472510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79" name="pl278"/>
            <p:cNvSpPr/>
            <p:nvPr/>
          </p:nvSpPr>
          <p:spPr>
            <a:xfrm>
              <a:off x="14731512" y="4164859"/>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80" name="pl279"/>
            <p:cNvSpPr/>
            <p:nvPr/>
          </p:nvSpPr>
          <p:spPr>
            <a:xfrm>
              <a:off x="14731512" y="3604609"/>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81" name="pl280"/>
            <p:cNvSpPr/>
            <p:nvPr/>
          </p:nvSpPr>
          <p:spPr>
            <a:xfrm>
              <a:off x="14731512" y="3044360"/>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82" name="pl281"/>
            <p:cNvSpPr/>
            <p:nvPr/>
          </p:nvSpPr>
          <p:spPr>
            <a:xfrm>
              <a:off x="14731512" y="2484111"/>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83" name="rc282"/>
            <p:cNvSpPr/>
            <p:nvPr/>
          </p:nvSpPr>
          <p:spPr>
            <a:xfrm>
              <a:off x="14771344"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4" name="rc283"/>
            <p:cNvSpPr/>
            <p:nvPr/>
          </p:nvSpPr>
          <p:spPr>
            <a:xfrm>
              <a:off x="14771344"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5" name="rc284"/>
            <p:cNvSpPr/>
            <p:nvPr/>
          </p:nvSpPr>
          <p:spPr>
            <a:xfrm>
              <a:off x="14771344"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6" name="rc285"/>
            <p:cNvSpPr/>
            <p:nvPr/>
          </p:nvSpPr>
          <p:spPr>
            <a:xfrm>
              <a:off x="14771344" y="3212435"/>
              <a:ext cx="238993" cy="207292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7" name="rc286"/>
            <p:cNvSpPr/>
            <p:nvPr/>
          </p:nvSpPr>
          <p:spPr>
            <a:xfrm>
              <a:off x="1503689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8" name="rc287"/>
            <p:cNvSpPr/>
            <p:nvPr/>
          </p:nvSpPr>
          <p:spPr>
            <a:xfrm>
              <a:off x="1503689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9" name="rc288"/>
            <p:cNvSpPr/>
            <p:nvPr/>
          </p:nvSpPr>
          <p:spPr>
            <a:xfrm>
              <a:off x="1503689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0" name="rc289"/>
            <p:cNvSpPr/>
            <p:nvPr/>
          </p:nvSpPr>
          <p:spPr>
            <a:xfrm>
              <a:off x="15036893" y="4052809"/>
              <a:ext cx="238993" cy="123254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1" name="rc290"/>
            <p:cNvSpPr/>
            <p:nvPr/>
          </p:nvSpPr>
          <p:spPr>
            <a:xfrm>
              <a:off x="1530244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2" name="rc291"/>
            <p:cNvSpPr/>
            <p:nvPr/>
          </p:nvSpPr>
          <p:spPr>
            <a:xfrm>
              <a:off x="1530244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3" name="rc292"/>
            <p:cNvSpPr/>
            <p:nvPr/>
          </p:nvSpPr>
          <p:spPr>
            <a:xfrm>
              <a:off x="1530244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4" name="rc293"/>
            <p:cNvSpPr/>
            <p:nvPr/>
          </p:nvSpPr>
          <p:spPr>
            <a:xfrm>
              <a:off x="15302442" y="4893183"/>
              <a:ext cx="238993" cy="3921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5" name="rc294"/>
            <p:cNvSpPr/>
            <p:nvPr/>
          </p:nvSpPr>
          <p:spPr>
            <a:xfrm>
              <a:off x="1556799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6" name="rc295"/>
            <p:cNvSpPr/>
            <p:nvPr/>
          </p:nvSpPr>
          <p:spPr>
            <a:xfrm>
              <a:off x="1556799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7" name="rc296"/>
            <p:cNvSpPr/>
            <p:nvPr/>
          </p:nvSpPr>
          <p:spPr>
            <a:xfrm>
              <a:off x="1556799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8" name="rc297"/>
            <p:cNvSpPr/>
            <p:nvPr/>
          </p:nvSpPr>
          <p:spPr>
            <a:xfrm>
              <a:off x="15567991" y="4557033"/>
              <a:ext cx="238993" cy="7283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9" name="rc298"/>
            <p:cNvSpPr/>
            <p:nvPr/>
          </p:nvSpPr>
          <p:spPr>
            <a:xfrm>
              <a:off x="15833539"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00" name="rc299"/>
            <p:cNvSpPr/>
            <p:nvPr/>
          </p:nvSpPr>
          <p:spPr>
            <a:xfrm>
              <a:off x="15833539"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01" name="rc300"/>
            <p:cNvSpPr/>
            <p:nvPr/>
          </p:nvSpPr>
          <p:spPr>
            <a:xfrm>
              <a:off x="15833539"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02" name="rc301"/>
            <p:cNvSpPr/>
            <p:nvPr/>
          </p:nvSpPr>
          <p:spPr>
            <a:xfrm>
              <a:off x="15833539" y="4837158"/>
              <a:ext cx="238993" cy="44819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03" name="pg302"/>
            <p:cNvSpPr/>
            <p:nvPr/>
          </p:nvSpPr>
          <p:spPr>
            <a:xfrm>
              <a:off x="15571008"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304" name="tx303"/>
            <p:cNvSpPr/>
            <p:nvPr/>
          </p:nvSpPr>
          <p:spPr>
            <a:xfrm>
              <a:off x="15695890"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305" name="pg304"/>
            <p:cNvSpPr/>
            <p:nvPr/>
          </p:nvSpPr>
          <p:spPr>
            <a:xfrm>
              <a:off x="16247291"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306" name="rc305"/>
            <p:cNvSpPr/>
            <p:nvPr/>
          </p:nvSpPr>
          <p:spPr>
            <a:xfrm>
              <a:off x="14731512" y="2153563"/>
              <a:ext cx="3239694" cy="3131794"/>
            </a:xfrm>
            <a:prstGeom prst="rect">
              <a:avLst/>
            </a:prstGeom>
            <a:ln w="13550" cap="rnd">
              <a:solidFill>
                <a:srgbClr val="333333">
                  <a:alpha val="100000"/>
                </a:srgbClr>
              </a:solidFill>
              <a:prstDash val="solid"/>
              <a:round/>
            </a:ln>
          </p:spPr>
          <p:txBody>
            <a:bodyPr/>
            <a:lstStyle/>
            <a:p/>
          </p:txBody>
        </p:sp>
        <p:sp>
          <p:nvSpPr>
            <p:cNvPr id="307" name="tx306"/>
            <p:cNvSpPr/>
            <p:nvPr/>
          </p:nvSpPr>
          <p:spPr>
            <a:xfrm>
              <a:off x="311005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308" name="tx307"/>
            <p:cNvSpPr/>
            <p:nvPr/>
          </p:nvSpPr>
          <p:spPr>
            <a:xfrm>
              <a:off x="634974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309" name="tx308"/>
            <p:cNvSpPr/>
            <p:nvPr/>
          </p:nvSpPr>
          <p:spPr>
            <a:xfrm>
              <a:off x="958944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310" name="tx309"/>
            <p:cNvSpPr/>
            <p:nvPr/>
          </p:nvSpPr>
          <p:spPr>
            <a:xfrm>
              <a:off x="1282913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311" name="tx310"/>
            <p:cNvSpPr/>
            <p:nvPr/>
          </p:nvSpPr>
          <p:spPr>
            <a:xfrm>
              <a:off x="1606883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312" name="pl311"/>
            <p:cNvSpPr/>
            <p:nvPr/>
          </p:nvSpPr>
          <p:spPr>
            <a:xfrm>
              <a:off x="193206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21976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pl313"/>
            <p:cNvSpPr/>
            <p:nvPr/>
          </p:nvSpPr>
          <p:spPr>
            <a:xfrm>
              <a:off x="24631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pl314"/>
            <p:cNvSpPr/>
            <p:nvPr/>
          </p:nvSpPr>
          <p:spPr>
            <a:xfrm>
              <a:off x="27287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pl315"/>
            <p:cNvSpPr/>
            <p:nvPr/>
          </p:nvSpPr>
          <p:spPr>
            <a:xfrm>
              <a:off x="29942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pl316"/>
            <p:cNvSpPr/>
            <p:nvPr/>
          </p:nvSpPr>
          <p:spPr>
            <a:xfrm>
              <a:off x="3259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8" name="pl317"/>
            <p:cNvSpPr/>
            <p:nvPr/>
          </p:nvSpPr>
          <p:spPr>
            <a:xfrm>
              <a:off x="3525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pl318"/>
            <p:cNvSpPr/>
            <p:nvPr/>
          </p:nvSpPr>
          <p:spPr>
            <a:xfrm>
              <a:off x="37909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pl319"/>
            <p:cNvSpPr/>
            <p:nvPr/>
          </p:nvSpPr>
          <p:spPr>
            <a:xfrm>
              <a:off x="4056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1" name="pl320"/>
            <p:cNvSpPr/>
            <p:nvPr/>
          </p:nvSpPr>
          <p:spPr>
            <a:xfrm>
              <a:off x="432200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pl321"/>
            <p:cNvSpPr/>
            <p:nvPr/>
          </p:nvSpPr>
          <p:spPr>
            <a:xfrm>
              <a:off x="45875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3" name="pl322"/>
            <p:cNvSpPr/>
            <p:nvPr/>
          </p:nvSpPr>
          <p:spPr>
            <a:xfrm>
              <a:off x="4853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4" name="tx323"/>
            <p:cNvSpPr/>
            <p:nvPr/>
          </p:nvSpPr>
          <p:spPr>
            <a:xfrm rot="-5400000">
              <a:off x="185127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25" name="tx324"/>
            <p:cNvSpPr/>
            <p:nvPr/>
          </p:nvSpPr>
          <p:spPr>
            <a:xfrm rot="-5400000">
              <a:off x="210701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26" name="tx325"/>
            <p:cNvSpPr/>
            <p:nvPr/>
          </p:nvSpPr>
          <p:spPr>
            <a:xfrm rot="-5400000">
              <a:off x="237265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27" name="tx326"/>
            <p:cNvSpPr/>
            <p:nvPr/>
          </p:nvSpPr>
          <p:spPr>
            <a:xfrm rot="-5400000">
              <a:off x="263633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28" name="tx327"/>
            <p:cNvSpPr/>
            <p:nvPr/>
          </p:nvSpPr>
          <p:spPr>
            <a:xfrm rot="-5400000">
              <a:off x="287123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29" name="tx328"/>
            <p:cNvSpPr/>
            <p:nvPr/>
          </p:nvSpPr>
          <p:spPr>
            <a:xfrm rot="-5400000">
              <a:off x="3179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30" name="tx329"/>
            <p:cNvSpPr/>
            <p:nvPr/>
          </p:nvSpPr>
          <p:spPr>
            <a:xfrm rot="-5400000">
              <a:off x="347426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31" name="tx330"/>
            <p:cNvSpPr/>
            <p:nvPr/>
          </p:nvSpPr>
          <p:spPr>
            <a:xfrm rot="-5400000">
              <a:off x="367765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32" name="tx331"/>
            <p:cNvSpPr/>
            <p:nvPr/>
          </p:nvSpPr>
          <p:spPr>
            <a:xfrm rot="-5400000">
              <a:off x="394315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33" name="tx332"/>
            <p:cNvSpPr/>
            <p:nvPr/>
          </p:nvSpPr>
          <p:spPr>
            <a:xfrm rot="-5400000">
              <a:off x="4245125"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34" name="tx333"/>
            <p:cNvSpPr/>
            <p:nvPr/>
          </p:nvSpPr>
          <p:spPr>
            <a:xfrm rot="-5400000">
              <a:off x="449205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35" name="tx334"/>
            <p:cNvSpPr/>
            <p:nvPr/>
          </p:nvSpPr>
          <p:spPr>
            <a:xfrm rot="-5400000">
              <a:off x="475760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36" name="pl335"/>
            <p:cNvSpPr/>
            <p:nvPr/>
          </p:nvSpPr>
          <p:spPr>
            <a:xfrm>
              <a:off x="51717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54373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337"/>
            <p:cNvSpPr/>
            <p:nvPr/>
          </p:nvSpPr>
          <p:spPr>
            <a:xfrm>
              <a:off x="57028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pl338"/>
            <p:cNvSpPr/>
            <p:nvPr/>
          </p:nvSpPr>
          <p:spPr>
            <a:xfrm>
              <a:off x="59684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pl339"/>
            <p:cNvSpPr/>
            <p:nvPr/>
          </p:nvSpPr>
          <p:spPr>
            <a:xfrm>
              <a:off x="62339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pl340"/>
            <p:cNvSpPr/>
            <p:nvPr/>
          </p:nvSpPr>
          <p:spPr>
            <a:xfrm>
              <a:off x="64995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pl341"/>
            <p:cNvSpPr/>
            <p:nvPr/>
          </p:nvSpPr>
          <p:spPr>
            <a:xfrm>
              <a:off x="6765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3" name="pl342"/>
            <p:cNvSpPr/>
            <p:nvPr/>
          </p:nvSpPr>
          <p:spPr>
            <a:xfrm>
              <a:off x="70305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4" name="pl343"/>
            <p:cNvSpPr/>
            <p:nvPr/>
          </p:nvSpPr>
          <p:spPr>
            <a:xfrm>
              <a:off x="72961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5" name="pl344"/>
            <p:cNvSpPr/>
            <p:nvPr/>
          </p:nvSpPr>
          <p:spPr>
            <a:xfrm>
              <a:off x="75616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pl345"/>
            <p:cNvSpPr/>
            <p:nvPr/>
          </p:nvSpPr>
          <p:spPr>
            <a:xfrm>
              <a:off x="78272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7" name="pl346"/>
            <p:cNvSpPr/>
            <p:nvPr/>
          </p:nvSpPr>
          <p:spPr>
            <a:xfrm>
              <a:off x="8092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8" name="tx347"/>
            <p:cNvSpPr/>
            <p:nvPr/>
          </p:nvSpPr>
          <p:spPr>
            <a:xfrm rot="-5400000">
              <a:off x="509097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49" name="tx348"/>
            <p:cNvSpPr/>
            <p:nvPr/>
          </p:nvSpPr>
          <p:spPr>
            <a:xfrm rot="-5400000">
              <a:off x="534671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50" name="tx349"/>
            <p:cNvSpPr/>
            <p:nvPr/>
          </p:nvSpPr>
          <p:spPr>
            <a:xfrm rot="-5400000">
              <a:off x="561234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51" name="tx350"/>
            <p:cNvSpPr/>
            <p:nvPr/>
          </p:nvSpPr>
          <p:spPr>
            <a:xfrm rot="-5400000">
              <a:off x="587603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52" name="tx351"/>
            <p:cNvSpPr/>
            <p:nvPr/>
          </p:nvSpPr>
          <p:spPr>
            <a:xfrm rot="-5400000">
              <a:off x="611093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53" name="tx352"/>
            <p:cNvSpPr/>
            <p:nvPr/>
          </p:nvSpPr>
          <p:spPr>
            <a:xfrm rot="-5400000">
              <a:off x="641871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54" name="tx353"/>
            <p:cNvSpPr/>
            <p:nvPr/>
          </p:nvSpPr>
          <p:spPr>
            <a:xfrm rot="-5400000">
              <a:off x="671395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55" name="tx354"/>
            <p:cNvSpPr/>
            <p:nvPr/>
          </p:nvSpPr>
          <p:spPr>
            <a:xfrm rot="-5400000">
              <a:off x="691734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56" name="tx355"/>
            <p:cNvSpPr/>
            <p:nvPr/>
          </p:nvSpPr>
          <p:spPr>
            <a:xfrm rot="-5400000">
              <a:off x="718285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57" name="tx356"/>
            <p:cNvSpPr/>
            <p:nvPr/>
          </p:nvSpPr>
          <p:spPr>
            <a:xfrm rot="-5400000">
              <a:off x="74848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58" name="tx357"/>
            <p:cNvSpPr/>
            <p:nvPr/>
          </p:nvSpPr>
          <p:spPr>
            <a:xfrm rot="-5400000">
              <a:off x="773174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59" name="tx358"/>
            <p:cNvSpPr/>
            <p:nvPr/>
          </p:nvSpPr>
          <p:spPr>
            <a:xfrm rot="-5400000">
              <a:off x="79972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60" name="pl359"/>
            <p:cNvSpPr/>
            <p:nvPr/>
          </p:nvSpPr>
          <p:spPr>
            <a:xfrm>
              <a:off x="84114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360"/>
            <p:cNvSpPr/>
            <p:nvPr/>
          </p:nvSpPr>
          <p:spPr>
            <a:xfrm>
              <a:off x="86770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pl361"/>
            <p:cNvSpPr/>
            <p:nvPr/>
          </p:nvSpPr>
          <p:spPr>
            <a:xfrm>
              <a:off x="89425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3" name="pl362"/>
            <p:cNvSpPr/>
            <p:nvPr/>
          </p:nvSpPr>
          <p:spPr>
            <a:xfrm>
              <a:off x="9208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4" name="pl363"/>
            <p:cNvSpPr/>
            <p:nvPr/>
          </p:nvSpPr>
          <p:spPr>
            <a:xfrm>
              <a:off x="94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5" name="pl364"/>
            <p:cNvSpPr/>
            <p:nvPr/>
          </p:nvSpPr>
          <p:spPr>
            <a:xfrm>
              <a:off x="97391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6" name="pl365"/>
            <p:cNvSpPr/>
            <p:nvPr/>
          </p:nvSpPr>
          <p:spPr>
            <a:xfrm>
              <a:off x="100047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7" name="pl366"/>
            <p:cNvSpPr/>
            <p:nvPr/>
          </p:nvSpPr>
          <p:spPr>
            <a:xfrm>
              <a:off x="102702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8" name="pl367"/>
            <p:cNvSpPr/>
            <p:nvPr/>
          </p:nvSpPr>
          <p:spPr>
            <a:xfrm>
              <a:off x="1053584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9" name="pl368"/>
            <p:cNvSpPr/>
            <p:nvPr/>
          </p:nvSpPr>
          <p:spPr>
            <a:xfrm>
              <a:off x="108013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0" name="pl369"/>
            <p:cNvSpPr/>
            <p:nvPr/>
          </p:nvSpPr>
          <p:spPr>
            <a:xfrm>
              <a:off x="11066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1" name="pl370"/>
            <p:cNvSpPr/>
            <p:nvPr/>
          </p:nvSpPr>
          <p:spPr>
            <a:xfrm>
              <a:off x="113324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2" name="tx371"/>
            <p:cNvSpPr/>
            <p:nvPr/>
          </p:nvSpPr>
          <p:spPr>
            <a:xfrm rot="-5400000">
              <a:off x="833066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73" name="tx372"/>
            <p:cNvSpPr/>
            <p:nvPr/>
          </p:nvSpPr>
          <p:spPr>
            <a:xfrm rot="-5400000">
              <a:off x="858640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74" name="tx373"/>
            <p:cNvSpPr/>
            <p:nvPr/>
          </p:nvSpPr>
          <p:spPr>
            <a:xfrm rot="-5400000">
              <a:off x="885204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75" name="tx374"/>
            <p:cNvSpPr/>
            <p:nvPr/>
          </p:nvSpPr>
          <p:spPr>
            <a:xfrm rot="-5400000">
              <a:off x="911572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76" name="tx375"/>
            <p:cNvSpPr/>
            <p:nvPr/>
          </p:nvSpPr>
          <p:spPr>
            <a:xfrm rot="-5400000">
              <a:off x="935062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77" name="tx376"/>
            <p:cNvSpPr/>
            <p:nvPr/>
          </p:nvSpPr>
          <p:spPr>
            <a:xfrm rot="-5400000">
              <a:off x="965841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78" name="tx377"/>
            <p:cNvSpPr/>
            <p:nvPr/>
          </p:nvSpPr>
          <p:spPr>
            <a:xfrm rot="-5400000">
              <a:off x="995365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79" name="tx378"/>
            <p:cNvSpPr/>
            <p:nvPr/>
          </p:nvSpPr>
          <p:spPr>
            <a:xfrm rot="-5400000">
              <a:off x="1015704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80" name="tx379"/>
            <p:cNvSpPr/>
            <p:nvPr/>
          </p:nvSpPr>
          <p:spPr>
            <a:xfrm rot="-5400000">
              <a:off x="1042254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81" name="tx380"/>
            <p:cNvSpPr/>
            <p:nvPr/>
          </p:nvSpPr>
          <p:spPr>
            <a:xfrm rot="-5400000">
              <a:off x="1072451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82" name="tx381"/>
            <p:cNvSpPr/>
            <p:nvPr/>
          </p:nvSpPr>
          <p:spPr>
            <a:xfrm rot="-5400000">
              <a:off x="1097144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83" name="tx382"/>
            <p:cNvSpPr/>
            <p:nvPr/>
          </p:nvSpPr>
          <p:spPr>
            <a:xfrm rot="-5400000">
              <a:off x="1123699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84" name="pl383"/>
            <p:cNvSpPr/>
            <p:nvPr/>
          </p:nvSpPr>
          <p:spPr>
            <a:xfrm>
              <a:off x="1165114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5" name="pl384"/>
            <p:cNvSpPr/>
            <p:nvPr/>
          </p:nvSpPr>
          <p:spPr>
            <a:xfrm>
              <a:off x="119166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6" name="pl385"/>
            <p:cNvSpPr/>
            <p:nvPr/>
          </p:nvSpPr>
          <p:spPr>
            <a:xfrm>
              <a:off x="121822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7" name="pl386"/>
            <p:cNvSpPr/>
            <p:nvPr/>
          </p:nvSpPr>
          <p:spPr>
            <a:xfrm>
              <a:off x="12447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8" name="pl387"/>
            <p:cNvSpPr/>
            <p:nvPr/>
          </p:nvSpPr>
          <p:spPr>
            <a:xfrm>
              <a:off x="12713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9" name="pl388"/>
            <p:cNvSpPr/>
            <p:nvPr/>
          </p:nvSpPr>
          <p:spPr>
            <a:xfrm>
              <a:off x="129788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0" name="pl389"/>
            <p:cNvSpPr/>
            <p:nvPr/>
          </p:nvSpPr>
          <p:spPr>
            <a:xfrm>
              <a:off x="132444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1" name="pl390"/>
            <p:cNvSpPr/>
            <p:nvPr/>
          </p:nvSpPr>
          <p:spPr>
            <a:xfrm>
              <a:off x="135099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2" name="pl391"/>
            <p:cNvSpPr/>
            <p:nvPr/>
          </p:nvSpPr>
          <p:spPr>
            <a:xfrm>
              <a:off x="13775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3" name="pl392"/>
            <p:cNvSpPr/>
            <p:nvPr/>
          </p:nvSpPr>
          <p:spPr>
            <a:xfrm>
              <a:off x="140410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4" name="pl393"/>
            <p:cNvSpPr/>
            <p:nvPr/>
          </p:nvSpPr>
          <p:spPr>
            <a:xfrm>
              <a:off x="143066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5" name="pl394"/>
            <p:cNvSpPr/>
            <p:nvPr/>
          </p:nvSpPr>
          <p:spPr>
            <a:xfrm>
              <a:off x="145721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6" name="tx395"/>
            <p:cNvSpPr/>
            <p:nvPr/>
          </p:nvSpPr>
          <p:spPr>
            <a:xfrm rot="-5400000">
              <a:off x="1157036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97" name="tx396"/>
            <p:cNvSpPr/>
            <p:nvPr/>
          </p:nvSpPr>
          <p:spPr>
            <a:xfrm rot="-5400000">
              <a:off x="1182610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98" name="tx397"/>
            <p:cNvSpPr/>
            <p:nvPr/>
          </p:nvSpPr>
          <p:spPr>
            <a:xfrm rot="-5400000">
              <a:off x="120917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99" name="tx398"/>
            <p:cNvSpPr/>
            <p:nvPr/>
          </p:nvSpPr>
          <p:spPr>
            <a:xfrm rot="-5400000">
              <a:off x="1235542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00" name="tx399"/>
            <p:cNvSpPr/>
            <p:nvPr/>
          </p:nvSpPr>
          <p:spPr>
            <a:xfrm rot="-5400000">
              <a:off x="1259032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01" name="tx400"/>
            <p:cNvSpPr/>
            <p:nvPr/>
          </p:nvSpPr>
          <p:spPr>
            <a:xfrm rot="-5400000">
              <a:off x="1289810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02" name="tx401"/>
            <p:cNvSpPr/>
            <p:nvPr/>
          </p:nvSpPr>
          <p:spPr>
            <a:xfrm rot="-5400000">
              <a:off x="1319334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03" name="tx402"/>
            <p:cNvSpPr/>
            <p:nvPr/>
          </p:nvSpPr>
          <p:spPr>
            <a:xfrm rot="-5400000">
              <a:off x="1339673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04" name="tx403"/>
            <p:cNvSpPr/>
            <p:nvPr/>
          </p:nvSpPr>
          <p:spPr>
            <a:xfrm rot="-5400000">
              <a:off x="1366224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05" name="tx404"/>
            <p:cNvSpPr/>
            <p:nvPr/>
          </p:nvSpPr>
          <p:spPr>
            <a:xfrm rot="-5400000">
              <a:off x="1396420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06" name="tx405"/>
            <p:cNvSpPr/>
            <p:nvPr/>
          </p:nvSpPr>
          <p:spPr>
            <a:xfrm rot="-5400000">
              <a:off x="1421113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07" name="tx406"/>
            <p:cNvSpPr/>
            <p:nvPr/>
          </p:nvSpPr>
          <p:spPr>
            <a:xfrm rot="-5400000">
              <a:off x="1447668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08" name="pl407"/>
            <p:cNvSpPr/>
            <p:nvPr/>
          </p:nvSpPr>
          <p:spPr>
            <a:xfrm>
              <a:off x="148908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9" name="pl408"/>
            <p:cNvSpPr/>
            <p:nvPr/>
          </p:nvSpPr>
          <p:spPr>
            <a:xfrm>
              <a:off x="151563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0" name="pl409"/>
            <p:cNvSpPr/>
            <p:nvPr/>
          </p:nvSpPr>
          <p:spPr>
            <a:xfrm>
              <a:off x="15421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1" name="pl410"/>
            <p:cNvSpPr/>
            <p:nvPr/>
          </p:nvSpPr>
          <p:spPr>
            <a:xfrm>
              <a:off x="156874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2" name="pl411"/>
            <p:cNvSpPr/>
            <p:nvPr/>
          </p:nvSpPr>
          <p:spPr>
            <a:xfrm>
              <a:off x="159530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3" name="pl412"/>
            <p:cNvSpPr/>
            <p:nvPr/>
          </p:nvSpPr>
          <p:spPr>
            <a:xfrm>
              <a:off x="162185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4" name="pl413"/>
            <p:cNvSpPr/>
            <p:nvPr/>
          </p:nvSpPr>
          <p:spPr>
            <a:xfrm>
              <a:off x="164841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5" name="pl414"/>
            <p:cNvSpPr/>
            <p:nvPr/>
          </p:nvSpPr>
          <p:spPr>
            <a:xfrm>
              <a:off x="167496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6" name="pl415"/>
            <p:cNvSpPr/>
            <p:nvPr/>
          </p:nvSpPr>
          <p:spPr>
            <a:xfrm>
              <a:off x="170152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7" name="pl416"/>
            <p:cNvSpPr/>
            <p:nvPr/>
          </p:nvSpPr>
          <p:spPr>
            <a:xfrm>
              <a:off x="172807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8" name="pl417"/>
            <p:cNvSpPr/>
            <p:nvPr/>
          </p:nvSpPr>
          <p:spPr>
            <a:xfrm>
              <a:off x="175463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9" name="pl418"/>
            <p:cNvSpPr/>
            <p:nvPr/>
          </p:nvSpPr>
          <p:spPr>
            <a:xfrm>
              <a:off x="178118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0" name="tx419"/>
            <p:cNvSpPr/>
            <p:nvPr/>
          </p:nvSpPr>
          <p:spPr>
            <a:xfrm rot="-5400000">
              <a:off x="1481005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421" name="tx420"/>
            <p:cNvSpPr/>
            <p:nvPr/>
          </p:nvSpPr>
          <p:spPr>
            <a:xfrm rot="-5400000">
              <a:off x="1506579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422" name="tx421"/>
            <p:cNvSpPr/>
            <p:nvPr/>
          </p:nvSpPr>
          <p:spPr>
            <a:xfrm rot="-5400000">
              <a:off x="1533143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423" name="tx422"/>
            <p:cNvSpPr/>
            <p:nvPr/>
          </p:nvSpPr>
          <p:spPr>
            <a:xfrm rot="-5400000">
              <a:off x="1559511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24" name="tx423"/>
            <p:cNvSpPr/>
            <p:nvPr/>
          </p:nvSpPr>
          <p:spPr>
            <a:xfrm rot="-5400000">
              <a:off x="1583001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25" name="tx424"/>
            <p:cNvSpPr/>
            <p:nvPr/>
          </p:nvSpPr>
          <p:spPr>
            <a:xfrm rot="-5400000">
              <a:off x="1613780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26" name="tx425"/>
            <p:cNvSpPr/>
            <p:nvPr/>
          </p:nvSpPr>
          <p:spPr>
            <a:xfrm rot="-5400000">
              <a:off x="16433042"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27" name="tx426"/>
            <p:cNvSpPr/>
            <p:nvPr/>
          </p:nvSpPr>
          <p:spPr>
            <a:xfrm rot="-5400000">
              <a:off x="1663643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28" name="tx427"/>
            <p:cNvSpPr/>
            <p:nvPr/>
          </p:nvSpPr>
          <p:spPr>
            <a:xfrm rot="-5400000">
              <a:off x="169019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29" name="tx428"/>
            <p:cNvSpPr/>
            <p:nvPr/>
          </p:nvSpPr>
          <p:spPr>
            <a:xfrm rot="-5400000">
              <a:off x="1720390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30" name="tx429"/>
            <p:cNvSpPr/>
            <p:nvPr/>
          </p:nvSpPr>
          <p:spPr>
            <a:xfrm rot="-5400000">
              <a:off x="1745083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31" name="tx430"/>
            <p:cNvSpPr/>
            <p:nvPr/>
          </p:nvSpPr>
          <p:spPr>
            <a:xfrm rot="-5400000">
              <a:off x="1771638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32" name="tx431"/>
            <p:cNvSpPr/>
            <p:nvPr/>
          </p:nvSpPr>
          <p:spPr>
            <a:xfrm>
              <a:off x="1294238" y="5200079"/>
              <a:ext cx="190648"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33" name="tx432"/>
            <p:cNvSpPr/>
            <p:nvPr/>
          </p:nvSpPr>
          <p:spPr>
            <a:xfrm>
              <a:off x="1230614" y="4639830"/>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a:t>
              </a:r>
            </a:p>
          </p:txBody>
        </p:sp>
        <p:sp>
          <p:nvSpPr>
            <p:cNvPr id="434" name="tx433"/>
            <p:cNvSpPr/>
            <p:nvPr/>
          </p:nvSpPr>
          <p:spPr>
            <a:xfrm>
              <a:off x="1230614" y="4079580"/>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a:t>
              </a:r>
            </a:p>
          </p:txBody>
        </p:sp>
        <p:sp>
          <p:nvSpPr>
            <p:cNvPr id="435" name="tx434"/>
            <p:cNvSpPr/>
            <p:nvPr/>
          </p:nvSpPr>
          <p:spPr>
            <a:xfrm>
              <a:off x="1230614" y="3519219"/>
              <a:ext cx="254272" cy="167208"/>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30</a:t>
              </a:r>
            </a:p>
          </p:txBody>
        </p:sp>
        <p:sp>
          <p:nvSpPr>
            <p:cNvPr id="436" name="tx435"/>
            <p:cNvSpPr/>
            <p:nvPr/>
          </p:nvSpPr>
          <p:spPr>
            <a:xfrm>
              <a:off x="1230614" y="2959082"/>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40</a:t>
              </a:r>
            </a:p>
          </p:txBody>
        </p:sp>
        <p:sp>
          <p:nvSpPr>
            <p:cNvPr id="437" name="tx436"/>
            <p:cNvSpPr/>
            <p:nvPr/>
          </p:nvSpPr>
          <p:spPr>
            <a:xfrm>
              <a:off x="1230614" y="2398832"/>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50</a:t>
              </a:r>
            </a:p>
          </p:txBody>
        </p:sp>
        <p:sp>
          <p:nvSpPr>
            <p:cNvPr id="438" name="pl437"/>
            <p:cNvSpPr/>
            <p:nvPr/>
          </p:nvSpPr>
          <p:spPr>
            <a:xfrm>
              <a:off x="1737938"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9" name="pl438"/>
            <p:cNvSpPr/>
            <p:nvPr/>
          </p:nvSpPr>
          <p:spPr>
            <a:xfrm>
              <a:off x="1737938" y="472510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0" name="pl439"/>
            <p:cNvSpPr/>
            <p:nvPr/>
          </p:nvSpPr>
          <p:spPr>
            <a:xfrm>
              <a:off x="1737938" y="416485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1" name="pl440"/>
            <p:cNvSpPr/>
            <p:nvPr/>
          </p:nvSpPr>
          <p:spPr>
            <a:xfrm>
              <a:off x="1737938" y="360460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2" name="pl441"/>
            <p:cNvSpPr/>
            <p:nvPr/>
          </p:nvSpPr>
          <p:spPr>
            <a:xfrm>
              <a:off x="1737938" y="304436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3" name="pl442"/>
            <p:cNvSpPr/>
            <p:nvPr/>
          </p:nvSpPr>
          <p:spPr>
            <a:xfrm>
              <a:off x="1737938" y="24841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4" name="tx443"/>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45" name="rc444"/>
            <p:cNvSpPr/>
            <p:nvPr/>
          </p:nvSpPr>
          <p:spPr>
            <a:xfrm>
              <a:off x="18110385" y="2153563"/>
              <a:ext cx="1753945" cy="1236458"/>
            </a:xfrm>
            <a:prstGeom prst="rect">
              <a:avLst/>
            </a:prstGeom>
            <a:solidFill>
              <a:srgbClr val="FFFFFF">
                <a:alpha val="100000"/>
              </a:srgbClr>
            </a:solidFill>
          </p:spPr>
          <p:txBody>
            <a:bodyPr/>
            <a:lstStyle/>
            <a:p/>
          </p:txBody>
        </p:sp>
        <p:sp>
          <p:nvSpPr>
            <p:cNvPr id="446" name="rc445"/>
            <p:cNvSpPr/>
            <p:nvPr/>
          </p:nvSpPr>
          <p:spPr>
            <a:xfrm>
              <a:off x="18179974" y="2223153"/>
              <a:ext cx="274319" cy="274319"/>
            </a:xfrm>
            <a:prstGeom prst="rect">
              <a:avLst/>
            </a:prstGeom>
            <a:solidFill>
              <a:srgbClr val="FFFFFF">
                <a:alpha val="100000"/>
              </a:srgbClr>
            </a:solidFill>
          </p:spPr>
          <p:txBody>
            <a:bodyPr/>
            <a:lstStyle/>
            <a:p/>
          </p:txBody>
        </p:sp>
        <p:sp>
          <p:nvSpPr>
            <p:cNvPr id="447" name="rc446"/>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48" name="rc447"/>
            <p:cNvSpPr/>
            <p:nvPr/>
          </p:nvSpPr>
          <p:spPr>
            <a:xfrm>
              <a:off x="18179974" y="2497473"/>
              <a:ext cx="274319" cy="274319"/>
            </a:xfrm>
            <a:prstGeom prst="rect">
              <a:avLst/>
            </a:prstGeom>
            <a:solidFill>
              <a:srgbClr val="FFFFFF">
                <a:alpha val="100000"/>
              </a:srgbClr>
            </a:solidFill>
          </p:spPr>
          <p:txBody>
            <a:bodyPr/>
            <a:lstStyle/>
            <a:p/>
          </p:txBody>
        </p:sp>
        <p:sp>
          <p:nvSpPr>
            <p:cNvPr id="449" name="rc448"/>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50" name="rc449"/>
            <p:cNvSpPr/>
            <p:nvPr/>
          </p:nvSpPr>
          <p:spPr>
            <a:xfrm>
              <a:off x="18179974" y="2771793"/>
              <a:ext cx="274319" cy="274319"/>
            </a:xfrm>
            <a:prstGeom prst="rect">
              <a:avLst/>
            </a:prstGeom>
            <a:solidFill>
              <a:srgbClr val="FFFFFF">
                <a:alpha val="100000"/>
              </a:srgbClr>
            </a:solidFill>
          </p:spPr>
          <p:txBody>
            <a:bodyPr/>
            <a:lstStyle/>
            <a:p/>
          </p:txBody>
        </p:sp>
        <p:sp>
          <p:nvSpPr>
            <p:cNvPr id="451" name="rc450"/>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2" name="rc451"/>
            <p:cNvSpPr/>
            <p:nvPr/>
          </p:nvSpPr>
          <p:spPr>
            <a:xfrm>
              <a:off x="18179974" y="3046113"/>
              <a:ext cx="274319" cy="274319"/>
            </a:xfrm>
            <a:prstGeom prst="rect">
              <a:avLst/>
            </a:prstGeom>
            <a:solidFill>
              <a:srgbClr val="FFFFFF">
                <a:alpha val="100000"/>
              </a:srgbClr>
            </a:solidFill>
          </p:spPr>
          <p:txBody>
            <a:bodyPr/>
            <a:lstStyle/>
            <a:p/>
          </p:txBody>
        </p:sp>
        <p:sp>
          <p:nvSpPr>
            <p:cNvPr id="453" name="rc452"/>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54" name="tx453"/>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55" name="tx454"/>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56" name="tx455"/>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57" name="tx456"/>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58" name=""/>
          <p:cNvGrpSpPr/>
          <p:nvPr/>
        </p:nvGrpSpPr>
        <p:grpSpPr>
          <a:xfrm>
            <a:off x="6400800" y="6217920"/>
            <a:ext cx="5486400" cy="4251960"/>
            <a:chOff x="6400800" y="6217920"/>
            <a:chExt cx="5486400" cy="4251960"/>
          </a:xfrm>
        </p:grpSpPr>
        <p:sp>
          <p:nvSpPr>
            <p:cNvPr id="459"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60"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61" name="rc5"/>
            <p:cNvSpPr/>
            <p:nvPr/>
          </p:nvSpPr>
          <p:spPr>
            <a:xfrm>
              <a:off x="7196012" y="6510025"/>
              <a:ext cx="4149599" cy="2788960"/>
            </a:xfrm>
            <a:prstGeom prst="rect">
              <a:avLst/>
            </a:prstGeom>
            <a:solidFill>
              <a:srgbClr val="FFFFFF">
                <a:alpha val="100000"/>
              </a:srgbClr>
            </a:solidFill>
          </p:spPr>
          <p:txBody>
            <a:bodyPr/>
            <a:lstStyle/>
            <a:p/>
          </p:txBody>
        </p:sp>
        <p:sp>
          <p:nvSpPr>
            <p:cNvPr id="462" name="pl6"/>
            <p:cNvSpPr/>
            <p:nvPr/>
          </p:nvSpPr>
          <p:spPr>
            <a:xfrm>
              <a:off x="7196012" y="8855287"/>
              <a:ext cx="4149599" cy="0"/>
            </a:xfrm>
            <a:custGeom>
              <a:avLst/>
              <a:pathLst>
                <a:path w="4149599" h="0">
                  <a:moveTo>
                    <a:pt x="0" y="0"/>
                  </a:moveTo>
                  <a:lnTo>
                    <a:pt x="4149599" y="0"/>
                  </a:lnTo>
                  <a:lnTo>
                    <a:pt x="4149599" y="0"/>
                  </a:lnTo>
                </a:path>
              </a:pathLst>
            </a:custGeom>
            <a:ln w="6775" cap="flat">
              <a:solidFill>
                <a:srgbClr val="EBEBEB">
                  <a:alpha val="100000"/>
                </a:srgbClr>
              </a:solidFill>
              <a:prstDash val="solid"/>
              <a:round/>
            </a:ln>
          </p:spPr>
          <p:txBody>
            <a:bodyPr/>
            <a:lstStyle/>
            <a:p/>
          </p:txBody>
        </p:sp>
        <p:sp>
          <p:nvSpPr>
            <p:cNvPr id="463" name="pl7"/>
            <p:cNvSpPr/>
            <p:nvPr/>
          </p:nvSpPr>
          <p:spPr>
            <a:xfrm>
              <a:off x="7196012" y="8221432"/>
              <a:ext cx="4149599" cy="0"/>
            </a:xfrm>
            <a:custGeom>
              <a:avLst/>
              <a:pathLst>
                <a:path w="4149599" h="0">
                  <a:moveTo>
                    <a:pt x="0" y="0"/>
                  </a:moveTo>
                  <a:lnTo>
                    <a:pt x="4149599" y="0"/>
                  </a:lnTo>
                  <a:lnTo>
                    <a:pt x="4149599" y="0"/>
                  </a:lnTo>
                </a:path>
              </a:pathLst>
            </a:custGeom>
            <a:ln w="6775" cap="flat">
              <a:solidFill>
                <a:srgbClr val="EBEBEB">
                  <a:alpha val="100000"/>
                </a:srgbClr>
              </a:solidFill>
              <a:prstDash val="solid"/>
              <a:round/>
            </a:ln>
          </p:spPr>
          <p:txBody>
            <a:bodyPr/>
            <a:lstStyle/>
            <a:p/>
          </p:txBody>
        </p:sp>
        <p:sp>
          <p:nvSpPr>
            <p:cNvPr id="464" name="pl8"/>
            <p:cNvSpPr/>
            <p:nvPr/>
          </p:nvSpPr>
          <p:spPr>
            <a:xfrm>
              <a:off x="7196012" y="7587578"/>
              <a:ext cx="4149599" cy="0"/>
            </a:xfrm>
            <a:custGeom>
              <a:avLst/>
              <a:pathLst>
                <a:path w="4149599" h="0">
                  <a:moveTo>
                    <a:pt x="0" y="0"/>
                  </a:moveTo>
                  <a:lnTo>
                    <a:pt x="4149599" y="0"/>
                  </a:lnTo>
                  <a:lnTo>
                    <a:pt x="4149599" y="0"/>
                  </a:lnTo>
                </a:path>
              </a:pathLst>
            </a:custGeom>
            <a:ln w="6775" cap="flat">
              <a:solidFill>
                <a:srgbClr val="EBEBEB">
                  <a:alpha val="100000"/>
                </a:srgbClr>
              </a:solidFill>
              <a:prstDash val="solid"/>
              <a:round/>
            </a:ln>
          </p:spPr>
          <p:txBody>
            <a:bodyPr/>
            <a:lstStyle/>
            <a:p/>
          </p:txBody>
        </p:sp>
        <p:sp>
          <p:nvSpPr>
            <p:cNvPr id="465" name="pl9"/>
            <p:cNvSpPr/>
            <p:nvPr/>
          </p:nvSpPr>
          <p:spPr>
            <a:xfrm>
              <a:off x="7196012" y="6953723"/>
              <a:ext cx="4149599" cy="0"/>
            </a:xfrm>
            <a:custGeom>
              <a:avLst/>
              <a:pathLst>
                <a:path w="4149599" h="0">
                  <a:moveTo>
                    <a:pt x="0" y="0"/>
                  </a:moveTo>
                  <a:lnTo>
                    <a:pt x="4149599" y="0"/>
                  </a:lnTo>
                  <a:lnTo>
                    <a:pt x="4149599" y="0"/>
                  </a:lnTo>
                </a:path>
              </a:pathLst>
            </a:custGeom>
            <a:ln w="6775" cap="flat">
              <a:solidFill>
                <a:srgbClr val="EBEBEB">
                  <a:alpha val="100000"/>
                </a:srgbClr>
              </a:solidFill>
              <a:prstDash val="solid"/>
              <a:round/>
            </a:ln>
          </p:spPr>
          <p:txBody>
            <a:bodyPr/>
            <a:lstStyle/>
            <a:p/>
          </p:txBody>
        </p:sp>
        <p:sp>
          <p:nvSpPr>
            <p:cNvPr id="466" name="pl10"/>
            <p:cNvSpPr/>
            <p:nvPr/>
          </p:nvSpPr>
          <p:spPr>
            <a:xfrm>
              <a:off x="7196012" y="9172214"/>
              <a:ext cx="4149599" cy="0"/>
            </a:xfrm>
            <a:custGeom>
              <a:avLst/>
              <a:pathLst>
                <a:path w="4149599" h="0">
                  <a:moveTo>
                    <a:pt x="0" y="0"/>
                  </a:moveTo>
                  <a:lnTo>
                    <a:pt x="4149599" y="0"/>
                  </a:lnTo>
                  <a:lnTo>
                    <a:pt x="4149599" y="0"/>
                  </a:lnTo>
                </a:path>
              </a:pathLst>
            </a:custGeom>
            <a:ln w="13550" cap="flat">
              <a:solidFill>
                <a:srgbClr val="EBEBEB">
                  <a:alpha val="100000"/>
                </a:srgbClr>
              </a:solidFill>
              <a:prstDash val="solid"/>
              <a:round/>
            </a:ln>
          </p:spPr>
          <p:txBody>
            <a:bodyPr/>
            <a:lstStyle/>
            <a:p/>
          </p:txBody>
        </p:sp>
        <p:sp>
          <p:nvSpPr>
            <p:cNvPr id="467" name="pl11"/>
            <p:cNvSpPr/>
            <p:nvPr/>
          </p:nvSpPr>
          <p:spPr>
            <a:xfrm>
              <a:off x="7196012" y="8538360"/>
              <a:ext cx="4149599" cy="0"/>
            </a:xfrm>
            <a:custGeom>
              <a:avLst/>
              <a:pathLst>
                <a:path w="4149599" h="0">
                  <a:moveTo>
                    <a:pt x="0" y="0"/>
                  </a:moveTo>
                  <a:lnTo>
                    <a:pt x="4149599" y="0"/>
                  </a:lnTo>
                  <a:lnTo>
                    <a:pt x="4149599" y="0"/>
                  </a:lnTo>
                </a:path>
              </a:pathLst>
            </a:custGeom>
            <a:ln w="13550" cap="flat">
              <a:solidFill>
                <a:srgbClr val="EBEBEB">
                  <a:alpha val="100000"/>
                </a:srgbClr>
              </a:solidFill>
              <a:prstDash val="solid"/>
              <a:round/>
            </a:ln>
          </p:spPr>
          <p:txBody>
            <a:bodyPr/>
            <a:lstStyle/>
            <a:p/>
          </p:txBody>
        </p:sp>
        <p:sp>
          <p:nvSpPr>
            <p:cNvPr id="468" name="pl12"/>
            <p:cNvSpPr/>
            <p:nvPr/>
          </p:nvSpPr>
          <p:spPr>
            <a:xfrm>
              <a:off x="7196012" y="7904505"/>
              <a:ext cx="4149599" cy="0"/>
            </a:xfrm>
            <a:custGeom>
              <a:avLst/>
              <a:pathLst>
                <a:path w="4149599" h="0">
                  <a:moveTo>
                    <a:pt x="0" y="0"/>
                  </a:moveTo>
                  <a:lnTo>
                    <a:pt x="4149599" y="0"/>
                  </a:lnTo>
                  <a:lnTo>
                    <a:pt x="4149599" y="0"/>
                  </a:lnTo>
                </a:path>
              </a:pathLst>
            </a:custGeom>
            <a:ln w="13550" cap="flat">
              <a:solidFill>
                <a:srgbClr val="EBEBEB">
                  <a:alpha val="100000"/>
                </a:srgbClr>
              </a:solidFill>
              <a:prstDash val="solid"/>
              <a:round/>
            </a:ln>
          </p:spPr>
          <p:txBody>
            <a:bodyPr/>
            <a:lstStyle/>
            <a:p/>
          </p:txBody>
        </p:sp>
        <p:sp>
          <p:nvSpPr>
            <p:cNvPr id="469" name="pl13"/>
            <p:cNvSpPr/>
            <p:nvPr/>
          </p:nvSpPr>
          <p:spPr>
            <a:xfrm>
              <a:off x="7196012" y="7270650"/>
              <a:ext cx="4149599" cy="0"/>
            </a:xfrm>
            <a:custGeom>
              <a:avLst/>
              <a:pathLst>
                <a:path w="4149599" h="0">
                  <a:moveTo>
                    <a:pt x="0" y="0"/>
                  </a:moveTo>
                  <a:lnTo>
                    <a:pt x="4149599" y="0"/>
                  </a:lnTo>
                  <a:lnTo>
                    <a:pt x="4149599" y="0"/>
                  </a:lnTo>
                </a:path>
              </a:pathLst>
            </a:custGeom>
            <a:ln w="13550" cap="flat">
              <a:solidFill>
                <a:srgbClr val="EBEBEB">
                  <a:alpha val="100000"/>
                </a:srgbClr>
              </a:solidFill>
              <a:prstDash val="solid"/>
              <a:round/>
            </a:ln>
          </p:spPr>
          <p:txBody>
            <a:bodyPr/>
            <a:lstStyle/>
            <a:p/>
          </p:txBody>
        </p:sp>
        <p:sp>
          <p:nvSpPr>
            <p:cNvPr id="470" name="pl14"/>
            <p:cNvSpPr/>
            <p:nvPr/>
          </p:nvSpPr>
          <p:spPr>
            <a:xfrm>
              <a:off x="7196012" y="6636796"/>
              <a:ext cx="4149599" cy="0"/>
            </a:xfrm>
            <a:custGeom>
              <a:avLst/>
              <a:pathLst>
                <a:path w="4149599" h="0">
                  <a:moveTo>
                    <a:pt x="0" y="0"/>
                  </a:moveTo>
                  <a:lnTo>
                    <a:pt x="4149599" y="0"/>
                  </a:lnTo>
                  <a:lnTo>
                    <a:pt x="4149599" y="0"/>
                  </a:lnTo>
                </a:path>
              </a:pathLst>
            </a:custGeom>
            <a:ln w="13550" cap="flat">
              <a:solidFill>
                <a:srgbClr val="EBEBEB">
                  <a:alpha val="100000"/>
                </a:srgbClr>
              </a:solidFill>
              <a:prstDash val="solid"/>
              <a:round/>
            </a:ln>
          </p:spPr>
          <p:txBody>
            <a:bodyPr/>
            <a:lstStyle/>
            <a:p/>
          </p:txBody>
        </p:sp>
        <p:sp>
          <p:nvSpPr>
            <p:cNvPr id="471" name="rc15"/>
            <p:cNvSpPr/>
            <p:nvPr/>
          </p:nvSpPr>
          <p:spPr>
            <a:xfrm>
              <a:off x="7340095" y="6636796"/>
              <a:ext cx="403433" cy="2535418"/>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72" name="rc16"/>
            <p:cNvSpPr/>
            <p:nvPr/>
          </p:nvSpPr>
          <p:spPr>
            <a:xfrm>
              <a:off x="7196012" y="6510025"/>
              <a:ext cx="4149599" cy="2788960"/>
            </a:xfrm>
            <a:prstGeom prst="rect">
              <a:avLst/>
            </a:prstGeom>
            <a:ln w="13550" cap="rnd">
              <a:solidFill>
                <a:srgbClr val="333333">
                  <a:alpha val="100000"/>
                </a:srgbClr>
              </a:solidFill>
              <a:prstDash val="solid"/>
              <a:round/>
            </a:ln>
          </p:spPr>
          <p:txBody>
            <a:bodyPr/>
            <a:lstStyle/>
            <a:p/>
          </p:txBody>
        </p:sp>
        <p:sp>
          <p:nvSpPr>
            <p:cNvPr id="473" name="tx17"/>
            <p:cNvSpPr/>
            <p:nvPr/>
          </p:nvSpPr>
          <p:spPr>
            <a:xfrm>
              <a:off x="6801340" y="9169908"/>
              <a:ext cx="2966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0.00</a:t>
              </a:r>
            </a:p>
          </p:txBody>
        </p:sp>
        <p:sp>
          <p:nvSpPr>
            <p:cNvPr id="474" name="tx18"/>
            <p:cNvSpPr/>
            <p:nvPr/>
          </p:nvSpPr>
          <p:spPr>
            <a:xfrm>
              <a:off x="6801340" y="8536053"/>
              <a:ext cx="2966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0.25</a:t>
              </a:r>
            </a:p>
          </p:txBody>
        </p:sp>
        <p:sp>
          <p:nvSpPr>
            <p:cNvPr id="475" name="tx19"/>
            <p:cNvSpPr/>
            <p:nvPr/>
          </p:nvSpPr>
          <p:spPr>
            <a:xfrm>
              <a:off x="6801340" y="7902198"/>
              <a:ext cx="2966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0.50</a:t>
              </a:r>
            </a:p>
          </p:txBody>
        </p:sp>
        <p:sp>
          <p:nvSpPr>
            <p:cNvPr id="476" name="tx20"/>
            <p:cNvSpPr/>
            <p:nvPr/>
          </p:nvSpPr>
          <p:spPr>
            <a:xfrm>
              <a:off x="6801340" y="7268343"/>
              <a:ext cx="2966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0.75</a:t>
              </a:r>
            </a:p>
          </p:txBody>
        </p:sp>
        <p:sp>
          <p:nvSpPr>
            <p:cNvPr id="477" name="tx21"/>
            <p:cNvSpPr/>
            <p:nvPr/>
          </p:nvSpPr>
          <p:spPr>
            <a:xfrm>
              <a:off x="6801340" y="6634489"/>
              <a:ext cx="2966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78" name="pl22"/>
            <p:cNvSpPr/>
            <p:nvPr/>
          </p:nvSpPr>
          <p:spPr>
            <a:xfrm>
              <a:off x="7161218"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9" name="pl23"/>
            <p:cNvSpPr/>
            <p:nvPr/>
          </p:nvSpPr>
          <p:spPr>
            <a:xfrm>
              <a:off x="7161218" y="853836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0" name="pl24"/>
            <p:cNvSpPr/>
            <p:nvPr/>
          </p:nvSpPr>
          <p:spPr>
            <a:xfrm>
              <a:off x="7161218" y="790450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1" name="pl25"/>
            <p:cNvSpPr/>
            <p:nvPr/>
          </p:nvSpPr>
          <p:spPr>
            <a:xfrm>
              <a:off x="7161218" y="727065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2" name="pl26"/>
            <p:cNvSpPr/>
            <p:nvPr/>
          </p:nvSpPr>
          <p:spPr>
            <a:xfrm>
              <a:off x="7161218" y="663679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3" name="pl27"/>
            <p:cNvSpPr/>
            <p:nvPr/>
          </p:nvSpPr>
          <p:spPr>
            <a:xfrm>
              <a:off x="11345612"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4" name="pl28"/>
            <p:cNvSpPr/>
            <p:nvPr/>
          </p:nvSpPr>
          <p:spPr>
            <a:xfrm>
              <a:off x="11345612" y="8195551"/>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5" name="pl29"/>
            <p:cNvSpPr/>
            <p:nvPr/>
          </p:nvSpPr>
          <p:spPr>
            <a:xfrm>
              <a:off x="11345612" y="7218887"/>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6" name="tx30"/>
            <p:cNvSpPr/>
            <p:nvPr/>
          </p:nvSpPr>
          <p:spPr>
            <a:xfrm>
              <a:off x="11443669"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87" name="tx31"/>
            <p:cNvSpPr/>
            <p:nvPr/>
          </p:nvSpPr>
          <p:spPr>
            <a:xfrm>
              <a:off x="11443669" y="8195179"/>
              <a:ext cx="84757" cy="10946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a:t>
              </a:r>
            </a:p>
          </p:txBody>
        </p:sp>
        <p:sp>
          <p:nvSpPr>
            <p:cNvPr id="488" name="tx32"/>
            <p:cNvSpPr/>
            <p:nvPr/>
          </p:nvSpPr>
          <p:spPr>
            <a:xfrm>
              <a:off x="11443669" y="721658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a:t>
              </a:r>
            </a:p>
          </p:txBody>
        </p:sp>
        <p:sp>
          <p:nvSpPr>
            <p:cNvPr id="489" name="pl33"/>
            <p:cNvSpPr/>
            <p:nvPr/>
          </p:nvSpPr>
          <p:spPr>
            <a:xfrm>
              <a:off x="754181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0" name="pl34"/>
            <p:cNvSpPr/>
            <p:nvPr/>
          </p:nvSpPr>
          <p:spPr>
            <a:xfrm>
              <a:off x="8118145"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1" name="pl35"/>
            <p:cNvSpPr/>
            <p:nvPr/>
          </p:nvSpPr>
          <p:spPr>
            <a:xfrm>
              <a:off x="869447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2" name="pl36"/>
            <p:cNvSpPr/>
            <p:nvPr/>
          </p:nvSpPr>
          <p:spPr>
            <a:xfrm>
              <a:off x="927081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3" name="pl37"/>
            <p:cNvSpPr/>
            <p:nvPr/>
          </p:nvSpPr>
          <p:spPr>
            <a:xfrm>
              <a:off x="9847145"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4" name="pl38"/>
            <p:cNvSpPr/>
            <p:nvPr/>
          </p:nvSpPr>
          <p:spPr>
            <a:xfrm>
              <a:off x="1042347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5" name="pl39"/>
            <p:cNvSpPr/>
            <p:nvPr/>
          </p:nvSpPr>
          <p:spPr>
            <a:xfrm>
              <a:off x="1099981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6" name="tx40"/>
            <p:cNvSpPr/>
            <p:nvPr/>
          </p:nvSpPr>
          <p:spPr>
            <a:xfrm rot="-2700000">
              <a:off x="7431913"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97" name="tx41"/>
            <p:cNvSpPr/>
            <p:nvPr/>
          </p:nvSpPr>
          <p:spPr>
            <a:xfrm rot="-2700000">
              <a:off x="7968548"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98" name="tx42"/>
            <p:cNvSpPr/>
            <p:nvPr/>
          </p:nvSpPr>
          <p:spPr>
            <a:xfrm rot="-2700000">
              <a:off x="8544224"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99" name="tx43"/>
            <p:cNvSpPr/>
            <p:nvPr/>
          </p:nvSpPr>
          <p:spPr>
            <a:xfrm rot="-2700000">
              <a:off x="897586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500" name="tx44"/>
            <p:cNvSpPr/>
            <p:nvPr/>
          </p:nvSpPr>
          <p:spPr>
            <a:xfrm rot="-2700000">
              <a:off x="9552200"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501" name="tx45"/>
            <p:cNvSpPr/>
            <p:nvPr/>
          </p:nvSpPr>
          <p:spPr>
            <a:xfrm rot="-2700000">
              <a:off x="10128507"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502" name="tx46"/>
            <p:cNvSpPr/>
            <p:nvPr/>
          </p:nvSpPr>
          <p:spPr>
            <a:xfrm rot="-2700000">
              <a:off x="10816910"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03" name="tx47"/>
            <p:cNvSpPr/>
            <p:nvPr/>
          </p:nvSpPr>
          <p:spPr>
            <a:xfrm>
              <a:off x="9270812"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504" name="tx48"/>
            <p:cNvSpPr/>
            <p:nvPr/>
          </p:nvSpPr>
          <p:spPr>
            <a:xfrm>
              <a:off x="8453559"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505" name="tx49"/>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506" name="tx50"/>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507" name="rc51"/>
            <p:cNvSpPr/>
            <p:nvPr/>
          </p:nvSpPr>
          <p:spPr>
            <a:xfrm>
              <a:off x="8188852" y="10217410"/>
              <a:ext cx="1051268" cy="182880"/>
            </a:xfrm>
            <a:prstGeom prst="rect">
              <a:avLst/>
            </a:prstGeom>
            <a:solidFill>
              <a:srgbClr val="FFFFFF">
                <a:alpha val="100000"/>
              </a:srgbClr>
            </a:solidFill>
          </p:spPr>
          <p:txBody>
            <a:bodyPr/>
            <a:lstStyle/>
            <a:p/>
          </p:txBody>
        </p:sp>
        <p:sp>
          <p:nvSpPr>
            <p:cNvPr id="508" name="rc52"/>
            <p:cNvSpPr/>
            <p:nvPr/>
          </p:nvSpPr>
          <p:spPr>
            <a:xfrm>
              <a:off x="8188852" y="10217410"/>
              <a:ext cx="182879" cy="182880"/>
            </a:xfrm>
            <a:prstGeom prst="rect">
              <a:avLst/>
            </a:prstGeom>
            <a:solidFill>
              <a:srgbClr val="FFFFFF">
                <a:alpha val="100000"/>
              </a:srgbClr>
            </a:solidFill>
          </p:spPr>
          <p:txBody>
            <a:bodyPr/>
            <a:lstStyle/>
            <a:p/>
          </p:txBody>
        </p:sp>
        <p:sp>
          <p:nvSpPr>
            <p:cNvPr id="509" name="pl53"/>
            <p:cNvSpPr/>
            <p:nvPr/>
          </p:nvSpPr>
          <p:spPr>
            <a:xfrm>
              <a:off x="8207140"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510" name="tx54"/>
            <p:cNvSpPr/>
            <p:nvPr/>
          </p:nvSpPr>
          <p:spPr>
            <a:xfrm>
              <a:off x="8479732"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511" name="rc55"/>
            <p:cNvSpPr/>
            <p:nvPr/>
          </p:nvSpPr>
          <p:spPr>
            <a:xfrm>
              <a:off x="9420120" y="10217410"/>
              <a:ext cx="932652" cy="182880"/>
            </a:xfrm>
            <a:prstGeom prst="rect">
              <a:avLst/>
            </a:prstGeom>
            <a:solidFill>
              <a:srgbClr val="FFFFFF">
                <a:alpha val="100000"/>
              </a:srgbClr>
            </a:solidFill>
          </p:spPr>
          <p:txBody>
            <a:bodyPr/>
            <a:lstStyle/>
            <a:p/>
          </p:txBody>
        </p:sp>
        <p:sp>
          <p:nvSpPr>
            <p:cNvPr id="512" name="rc56"/>
            <p:cNvSpPr/>
            <p:nvPr/>
          </p:nvSpPr>
          <p:spPr>
            <a:xfrm>
              <a:off x="9420120" y="10217410"/>
              <a:ext cx="182879" cy="182880"/>
            </a:xfrm>
            <a:prstGeom prst="rect">
              <a:avLst/>
            </a:prstGeom>
            <a:solidFill>
              <a:srgbClr val="FFFFFF">
                <a:alpha val="100000"/>
              </a:srgbClr>
            </a:solidFill>
          </p:spPr>
          <p:txBody>
            <a:bodyPr/>
            <a:lstStyle/>
            <a:p/>
          </p:txBody>
        </p:sp>
        <p:sp>
          <p:nvSpPr>
            <p:cNvPr id="513" name="rc57"/>
            <p:cNvSpPr/>
            <p:nvPr/>
          </p:nvSpPr>
          <p:spPr>
            <a:xfrm>
              <a:off x="9429120" y="10226410"/>
              <a:ext cx="164880"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514" name="tx58"/>
            <p:cNvSpPr/>
            <p:nvPr/>
          </p:nvSpPr>
          <p:spPr>
            <a:xfrm>
              <a:off x="9711000"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515" name="tx59"/>
            <p:cNvSpPr/>
            <p:nvPr/>
          </p:nvSpPr>
          <p:spPr>
            <a:xfrm>
              <a:off x="6642513"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16" name=""/>
          <p:cNvGrpSpPr/>
          <p:nvPr/>
        </p:nvGrpSpPr>
        <p:grpSpPr>
          <a:xfrm>
            <a:off x="12527280" y="6217920"/>
            <a:ext cx="5486400" cy="4297680"/>
            <a:chOff x="12527280" y="6217920"/>
            <a:chExt cx="5486400" cy="4297680"/>
          </a:xfrm>
        </p:grpSpPr>
        <p:sp>
          <p:nvSpPr>
            <p:cNvPr id="517"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18"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19"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20"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1"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2"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3"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4"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5"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6"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7"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8"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9"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0"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1" name="pl17"/>
            <p:cNvSpPr/>
            <p:nvPr/>
          </p:nvSpPr>
          <p:spPr>
            <a:xfrm>
              <a:off x="13329440" y="6663670"/>
              <a:ext cx="4502097" cy="0"/>
            </a:xfrm>
            <a:custGeom>
              <a:avLst/>
              <a:pathLst>
                <a:path w="4502097" h="0">
                  <a:moveTo>
                    <a:pt x="0" y="0"/>
                  </a:moveTo>
                  <a:lnTo>
                    <a:pt x="187587" y="0"/>
                  </a:lnTo>
                  <a:lnTo>
                    <a:pt x="375174" y="0"/>
                  </a:lnTo>
                  <a:lnTo>
                    <a:pt x="562762" y="0"/>
                  </a:lnTo>
                  <a:lnTo>
                    <a:pt x="750349" y="0"/>
                  </a:lnTo>
                  <a:lnTo>
                    <a:pt x="937937" y="0"/>
                  </a:lnTo>
                  <a:lnTo>
                    <a:pt x="1125524" y="0"/>
                  </a:lnTo>
                  <a:lnTo>
                    <a:pt x="1313111" y="0"/>
                  </a:lnTo>
                  <a:lnTo>
                    <a:pt x="1500699" y="0"/>
                  </a:lnTo>
                  <a:lnTo>
                    <a:pt x="1688286" y="0"/>
                  </a:lnTo>
                  <a:lnTo>
                    <a:pt x="1875874" y="0"/>
                  </a:lnTo>
                  <a:lnTo>
                    <a:pt x="2063461" y="0"/>
                  </a:lnTo>
                  <a:lnTo>
                    <a:pt x="2251048" y="0"/>
                  </a:lnTo>
                  <a:lnTo>
                    <a:pt x="2438636" y="0"/>
                  </a:lnTo>
                  <a:lnTo>
                    <a:pt x="2626223" y="0"/>
                  </a:lnTo>
                  <a:lnTo>
                    <a:pt x="2813811" y="0"/>
                  </a:lnTo>
                  <a:lnTo>
                    <a:pt x="3001398" y="0"/>
                  </a:lnTo>
                  <a:lnTo>
                    <a:pt x="3188985" y="0"/>
                  </a:lnTo>
                  <a:lnTo>
                    <a:pt x="3376573" y="0"/>
                  </a:lnTo>
                  <a:lnTo>
                    <a:pt x="3564160" y="0"/>
                  </a:lnTo>
                  <a:lnTo>
                    <a:pt x="3751748" y="0"/>
                  </a:lnTo>
                  <a:lnTo>
                    <a:pt x="3939335" y="0"/>
                  </a:lnTo>
                  <a:lnTo>
                    <a:pt x="4126923" y="0"/>
                  </a:lnTo>
                  <a:lnTo>
                    <a:pt x="4314510" y="0"/>
                  </a:lnTo>
                  <a:lnTo>
                    <a:pt x="4502097" y="0"/>
                  </a:lnTo>
                </a:path>
              </a:pathLst>
            </a:custGeom>
            <a:ln w="32521" cap="flat">
              <a:solidFill>
                <a:srgbClr val="5EB0E8">
                  <a:alpha val="100000"/>
                </a:srgbClr>
              </a:solidFill>
              <a:prstDash val="solid"/>
              <a:round/>
            </a:ln>
          </p:spPr>
          <p:txBody>
            <a:bodyPr/>
            <a:lstStyle/>
            <a:p/>
          </p:txBody>
        </p:sp>
        <p:sp>
          <p:nvSpPr>
            <p:cNvPr id="532" name="pl18"/>
            <p:cNvSpPr/>
            <p:nvPr/>
          </p:nvSpPr>
          <p:spPr>
            <a:xfrm>
              <a:off x="13329440" y="6663670"/>
              <a:ext cx="4502097" cy="0"/>
            </a:xfrm>
            <a:custGeom>
              <a:avLst/>
              <a:pathLst>
                <a:path w="4502097" h="0">
                  <a:moveTo>
                    <a:pt x="0" y="0"/>
                  </a:moveTo>
                  <a:lnTo>
                    <a:pt x="187587" y="0"/>
                  </a:lnTo>
                  <a:lnTo>
                    <a:pt x="375174" y="0"/>
                  </a:lnTo>
                  <a:lnTo>
                    <a:pt x="562762" y="0"/>
                  </a:lnTo>
                  <a:lnTo>
                    <a:pt x="750349" y="0"/>
                  </a:lnTo>
                  <a:lnTo>
                    <a:pt x="937937" y="0"/>
                  </a:lnTo>
                  <a:lnTo>
                    <a:pt x="1125524" y="0"/>
                  </a:lnTo>
                  <a:lnTo>
                    <a:pt x="1313111" y="0"/>
                  </a:lnTo>
                  <a:lnTo>
                    <a:pt x="1500699" y="0"/>
                  </a:lnTo>
                  <a:lnTo>
                    <a:pt x="1688286" y="0"/>
                  </a:lnTo>
                  <a:lnTo>
                    <a:pt x="1875874" y="0"/>
                  </a:lnTo>
                  <a:lnTo>
                    <a:pt x="2063461" y="0"/>
                  </a:lnTo>
                  <a:lnTo>
                    <a:pt x="2251048" y="0"/>
                  </a:lnTo>
                  <a:lnTo>
                    <a:pt x="2438636" y="0"/>
                  </a:lnTo>
                  <a:lnTo>
                    <a:pt x="2626223" y="0"/>
                  </a:lnTo>
                  <a:lnTo>
                    <a:pt x="2813811" y="0"/>
                  </a:lnTo>
                  <a:lnTo>
                    <a:pt x="3001398" y="0"/>
                  </a:lnTo>
                  <a:lnTo>
                    <a:pt x="3188985" y="0"/>
                  </a:lnTo>
                  <a:lnTo>
                    <a:pt x="3376573" y="0"/>
                  </a:lnTo>
                  <a:lnTo>
                    <a:pt x="3564160" y="0"/>
                  </a:lnTo>
                  <a:lnTo>
                    <a:pt x="3751748" y="0"/>
                  </a:lnTo>
                  <a:lnTo>
                    <a:pt x="3939335" y="0"/>
                  </a:lnTo>
                  <a:lnTo>
                    <a:pt x="4126923" y="0"/>
                  </a:lnTo>
                  <a:lnTo>
                    <a:pt x="4314510" y="0"/>
                  </a:lnTo>
                  <a:lnTo>
                    <a:pt x="4502097" y="0"/>
                  </a:lnTo>
                </a:path>
              </a:pathLst>
            </a:custGeom>
            <a:ln w="32521" cap="flat">
              <a:solidFill>
                <a:srgbClr val="00A173">
                  <a:alpha val="100000"/>
                </a:srgbClr>
              </a:solidFill>
              <a:prstDash val="solid"/>
              <a:round/>
            </a:ln>
          </p:spPr>
          <p:txBody>
            <a:bodyPr/>
            <a:lstStyle/>
            <a:p/>
          </p:txBody>
        </p:sp>
        <p:sp>
          <p:nvSpPr>
            <p:cNvPr id="533"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34"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35"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36"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37"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38"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39"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0"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1"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2"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3"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4"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5"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6"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7"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8"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9"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0"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1"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2"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3"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4"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5"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6"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7"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8"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9"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0"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1"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2"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3"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4"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5"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6"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7"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8"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9"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0"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71"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72"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73"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74"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75"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76"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77"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78"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79"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80"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81"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82"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83"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84"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85"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86"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87"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88"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89"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90"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91"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92"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93"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94"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95"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96" name="rc82"/>
            <p:cNvSpPr/>
            <p:nvPr/>
          </p:nvSpPr>
          <p:spPr>
            <a:xfrm>
              <a:off x="14005791" y="9941072"/>
              <a:ext cx="3149396" cy="504938"/>
            </a:xfrm>
            <a:prstGeom prst="rect">
              <a:avLst/>
            </a:prstGeom>
            <a:solidFill>
              <a:srgbClr val="FFFFFF">
                <a:alpha val="100000"/>
              </a:srgbClr>
            </a:solidFill>
          </p:spPr>
          <p:txBody>
            <a:bodyPr/>
            <a:lstStyle/>
            <a:p/>
          </p:txBody>
        </p:sp>
        <p:sp>
          <p:nvSpPr>
            <p:cNvPr id="597"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98"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99"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600"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601"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602"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603"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604"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605"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Iceland</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399"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36245" y="2153563"/>
              <a:ext cx="5378320" cy="3131794"/>
            </a:xfrm>
            <a:prstGeom prst="rect">
              <a:avLst/>
            </a:prstGeom>
            <a:solidFill>
              <a:srgbClr val="FFFFFF">
                <a:alpha val="100000"/>
              </a:srgbClr>
            </a:solidFill>
          </p:spPr>
          <p:txBody>
            <a:bodyPr/>
            <a:lstStyle/>
            <a:p/>
          </p:txBody>
        </p:sp>
        <p:sp>
          <p:nvSpPr>
            <p:cNvPr id="7" name="pl6"/>
            <p:cNvSpPr/>
            <p:nvPr/>
          </p:nvSpPr>
          <p:spPr>
            <a:xfrm>
              <a:off x="1836245" y="4683090"/>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8" name="pl7"/>
            <p:cNvSpPr/>
            <p:nvPr/>
          </p:nvSpPr>
          <p:spPr>
            <a:xfrm>
              <a:off x="1836245" y="3478553"/>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9" name="pl8"/>
            <p:cNvSpPr/>
            <p:nvPr/>
          </p:nvSpPr>
          <p:spPr>
            <a:xfrm>
              <a:off x="1836245" y="2274017"/>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10" name="pl9"/>
            <p:cNvSpPr/>
            <p:nvPr/>
          </p:nvSpPr>
          <p:spPr>
            <a:xfrm>
              <a:off x="1836245" y="5285358"/>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11" name="pl10"/>
            <p:cNvSpPr/>
            <p:nvPr/>
          </p:nvSpPr>
          <p:spPr>
            <a:xfrm>
              <a:off x="1836245" y="4080821"/>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12" name="pl11"/>
            <p:cNvSpPr/>
            <p:nvPr/>
          </p:nvSpPr>
          <p:spPr>
            <a:xfrm>
              <a:off x="1836245" y="2876285"/>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13" name="rc12"/>
            <p:cNvSpPr/>
            <p:nvPr/>
          </p:nvSpPr>
          <p:spPr>
            <a:xfrm>
              <a:off x="2343218" y="2876285"/>
              <a:ext cx="396761" cy="24090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 name="rc13"/>
            <p:cNvSpPr/>
            <p:nvPr/>
          </p:nvSpPr>
          <p:spPr>
            <a:xfrm>
              <a:off x="2343218" y="2876285"/>
              <a:ext cx="396761"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 name="rc14"/>
            <p:cNvSpPr/>
            <p:nvPr/>
          </p:nvSpPr>
          <p:spPr>
            <a:xfrm>
              <a:off x="2343218" y="2876285"/>
              <a:ext cx="396761"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 name="rc15"/>
            <p:cNvSpPr/>
            <p:nvPr/>
          </p:nvSpPr>
          <p:spPr>
            <a:xfrm>
              <a:off x="2343218" y="2876285"/>
              <a:ext cx="396761"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 name="rc16"/>
            <p:cNvSpPr/>
            <p:nvPr/>
          </p:nvSpPr>
          <p:spPr>
            <a:xfrm>
              <a:off x="3224910" y="2876285"/>
              <a:ext cx="396761" cy="24090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 name="rc17"/>
            <p:cNvSpPr/>
            <p:nvPr/>
          </p:nvSpPr>
          <p:spPr>
            <a:xfrm>
              <a:off x="3224910" y="2876285"/>
              <a:ext cx="396761"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 name="rc18"/>
            <p:cNvSpPr/>
            <p:nvPr/>
          </p:nvSpPr>
          <p:spPr>
            <a:xfrm>
              <a:off x="3224910" y="2876285"/>
              <a:ext cx="396761"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 name="rc19"/>
            <p:cNvSpPr/>
            <p:nvPr/>
          </p:nvSpPr>
          <p:spPr>
            <a:xfrm>
              <a:off x="3224910" y="2876285"/>
              <a:ext cx="396761"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 name="pg20"/>
            <p:cNvSpPr/>
            <p:nvPr/>
          </p:nvSpPr>
          <p:spPr>
            <a:xfrm>
              <a:off x="3769148"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2" name="tx21"/>
            <p:cNvSpPr/>
            <p:nvPr/>
          </p:nvSpPr>
          <p:spPr>
            <a:xfrm>
              <a:off x="3894031"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 case(s)</a:t>
              </a:r>
            </a:p>
          </p:txBody>
        </p:sp>
        <p:sp>
          <p:nvSpPr>
            <p:cNvPr id="23" name="pg22"/>
            <p:cNvSpPr/>
            <p:nvPr/>
          </p:nvSpPr>
          <p:spPr>
            <a:xfrm>
              <a:off x="3951511"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4" name="tx23"/>
            <p:cNvSpPr/>
            <p:nvPr/>
          </p:nvSpPr>
          <p:spPr>
            <a:xfrm>
              <a:off x="4055580"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 case(s)</a:t>
              </a:r>
            </a:p>
          </p:txBody>
        </p:sp>
        <p:sp>
          <p:nvSpPr>
            <p:cNvPr id="25" name="rc24"/>
            <p:cNvSpPr/>
            <p:nvPr/>
          </p:nvSpPr>
          <p:spPr>
            <a:xfrm>
              <a:off x="1836245" y="2153563"/>
              <a:ext cx="5378320" cy="3131794"/>
            </a:xfrm>
            <a:prstGeom prst="rect">
              <a:avLst/>
            </a:prstGeom>
            <a:ln w="13550" cap="rnd">
              <a:solidFill>
                <a:srgbClr val="333333">
                  <a:alpha val="100000"/>
                </a:srgbClr>
              </a:solidFill>
              <a:prstDash val="solid"/>
              <a:round/>
            </a:ln>
          </p:spPr>
          <p:txBody>
            <a:bodyPr/>
            <a:lstStyle/>
            <a:p/>
          </p:txBody>
        </p:sp>
        <p:sp>
          <p:nvSpPr>
            <p:cNvPr id="26" name="rc25"/>
            <p:cNvSpPr/>
            <p:nvPr/>
          </p:nvSpPr>
          <p:spPr>
            <a:xfrm>
              <a:off x="7214566" y="2153563"/>
              <a:ext cx="5378320" cy="3131794"/>
            </a:xfrm>
            <a:prstGeom prst="rect">
              <a:avLst/>
            </a:prstGeom>
            <a:solidFill>
              <a:srgbClr val="FFFFFF">
                <a:alpha val="100000"/>
              </a:srgbClr>
            </a:solidFill>
          </p:spPr>
          <p:txBody>
            <a:bodyPr/>
            <a:lstStyle/>
            <a:p/>
          </p:txBody>
        </p:sp>
        <p:sp>
          <p:nvSpPr>
            <p:cNvPr id="27" name="pl26"/>
            <p:cNvSpPr/>
            <p:nvPr/>
          </p:nvSpPr>
          <p:spPr>
            <a:xfrm>
              <a:off x="7214566" y="4683090"/>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28" name="pl27"/>
            <p:cNvSpPr/>
            <p:nvPr/>
          </p:nvSpPr>
          <p:spPr>
            <a:xfrm>
              <a:off x="7214566" y="3478553"/>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29" name="pl28"/>
            <p:cNvSpPr/>
            <p:nvPr/>
          </p:nvSpPr>
          <p:spPr>
            <a:xfrm>
              <a:off x="7214566" y="2274017"/>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30" name="pl29"/>
            <p:cNvSpPr/>
            <p:nvPr/>
          </p:nvSpPr>
          <p:spPr>
            <a:xfrm>
              <a:off x="7214566" y="5285358"/>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31" name="pl30"/>
            <p:cNvSpPr/>
            <p:nvPr/>
          </p:nvSpPr>
          <p:spPr>
            <a:xfrm>
              <a:off x="7214566" y="4080821"/>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32" name="pl31"/>
            <p:cNvSpPr/>
            <p:nvPr/>
          </p:nvSpPr>
          <p:spPr>
            <a:xfrm>
              <a:off x="7214566" y="2876285"/>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33" name="rc32"/>
            <p:cNvSpPr/>
            <p:nvPr/>
          </p:nvSpPr>
          <p:spPr>
            <a:xfrm>
              <a:off x="7214566" y="2153563"/>
              <a:ext cx="5378320" cy="3131794"/>
            </a:xfrm>
            <a:prstGeom prst="rect">
              <a:avLst/>
            </a:prstGeom>
            <a:ln w="13550" cap="rnd">
              <a:solidFill>
                <a:srgbClr val="333333">
                  <a:alpha val="100000"/>
                </a:srgbClr>
              </a:solidFill>
              <a:prstDash val="solid"/>
              <a:round/>
            </a:ln>
          </p:spPr>
          <p:txBody>
            <a:bodyPr/>
            <a:lstStyle/>
            <a:p/>
          </p:txBody>
        </p:sp>
        <p:sp>
          <p:nvSpPr>
            <p:cNvPr id="34" name="rc33"/>
            <p:cNvSpPr/>
            <p:nvPr/>
          </p:nvSpPr>
          <p:spPr>
            <a:xfrm>
              <a:off x="12592886" y="2153563"/>
              <a:ext cx="5378320" cy="3131794"/>
            </a:xfrm>
            <a:prstGeom prst="rect">
              <a:avLst/>
            </a:prstGeom>
            <a:solidFill>
              <a:srgbClr val="FFFFFF">
                <a:alpha val="100000"/>
              </a:srgbClr>
            </a:solidFill>
          </p:spPr>
          <p:txBody>
            <a:bodyPr/>
            <a:lstStyle/>
            <a:p/>
          </p:txBody>
        </p:sp>
        <p:sp>
          <p:nvSpPr>
            <p:cNvPr id="35" name="pl34"/>
            <p:cNvSpPr/>
            <p:nvPr/>
          </p:nvSpPr>
          <p:spPr>
            <a:xfrm>
              <a:off x="12592886" y="4683090"/>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36" name="pl35"/>
            <p:cNvSpPr/>
            <p:nvPr/>
          </p:nvSpPr>
          <p:spPr>
            <a:xfrm>
              <a:off x="12592886" y="3478553"/>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37" name="pl36"/>
            <p:cNvSpPr/>
            <p:nvPr/>
          </p:nvSpPr>
          <p:spPr>
            <a:xfrm>
              <a:off x="12592886" y="2274017"/>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38" name="pl37"/>
            <p:cNvSpPr/>
            <p:nvPr/>
          </p:nvSpPr>
          <p:spPr>
            <a:xfrm>
              <a:off x="12592886" y="5285358"/>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39" name="pl38"/>
            <p:cNvSpPr/>
            <p:nvPr/>
          </p:nvSpPr>
          <p:spPr>
            <a:xfrm>
              <a:off x="12592886" y="4080821"/>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40" name="pl39"/>
            <p:cNvSpPr/>
            <p:nvPr/>
          </p:nvSpPr>
          <p:spPr>
            <a:xfrm>
              <a:off x="12592886" y="2876285"/>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41" name="rc40"/>
            <p:cNvSpPr/>
            <p:nvPr/>
          </p:nvSpPr>
          <p:spPr>
            <a:xfrm>
              <a:off x="12659013" y="2876285"/>
              <a:ext cx="396761" cy="24090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 name="rc41"/>
            <p:cNvSpPr/>
            <p:nvPr/>
          </p:nvSpPr>
          <p:spPr>
            <a:xfrm>
              <a:off x="12659013" y="2876285"/>
              <a:ext cx="396761"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 name="rc42"/>
            <p:cNvSpPr/>
            <p:nvPr/>
          </p:nvSpPr>
          <p:spPr>
            <a:xfrm>
              <a:off x="12659013" y="2876285"/>
              <a:ext cx="396761"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4" name="rc43"/>
            <p:cNvSpPr/>
            <p:nvPr/>
          </p:nvSpPr>
          <p:spPr>
            <a:xfrm>
              <a:off x="12659013" y="2876285"/>
              <a:ext cx="396761"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5" name="pg44"/>
            <p:cNvSpPr/>
            <p:nvPr/>
          </p:nvSpPr>
          <p:spPr>
            <a:xfrm>
              <a:off x="14525790"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46" name="tx45"/>
            <p:cNvSpPr/>
            <p:nvPr/>
          </p:nvSpPr>
          <p:spPr>
            <a:xfrm>
              <a:off x="14650672"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 case(s)</a:t>
              </a:r>
            </a:p>
          </p:txBody>
        </p:sp>
        <p:sp>
          <p:nvSpPr>
            <p:cNvPr id="47" name="pg46"/>
            <p:cNvSpPr/>
            <p:nvPr/>
          </p:nvSpPr>
          <p:spPr>
            <a:xfrm>
              <a:off x="15177978"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48" name="rc47"/>
            <p:cNvSpPr/>
            <p:nvPr/>
          </p:nvSpPr>
          <p:spPr>
            <a:xfrm>
              <a:off x="12592886" y="2153563"/>
              <a:ext cx="5378320" cy="3131794"/>
            </a:xfrm>
            <a:prstGeom prst="rect">
              <a:avLst/>
            </a:prstGeom>
            <a:ln w="13550" cap="rnd">
              <a:solidFill>
                <a:srgbClr val="333333">
                  <a:alpha val="100000"/>
                </a:srgbClr>
              </a:solidFill>
              <a:prstDash val="solid"/>
              <a:round/>
            </a:ln>
          </p:spPr>
          <p:txBody>
            <a:bodyPr/>
            <a:lstStyle/>
            <a:p/>
          </p:txBody>
        </p:sp>
        <p:sp>
          <p:nvSpPr>
            <p:cNvPr id="49" name="tx48"/>
            <p:cNvSpPr/>
            <p:nvPr/>
          </p:nvSpPr>
          <p:spPr>
            <a:xfrm>
              <a:off x="42428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50" name="tx49"/>
            <p:cNvSpPr/>
            <p:nvPr/>
          </p:nvSpPr>
          <p:spPr>
            <a:xfrm>
              <a:off x="9621201"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51" name="tx50"/>
            <p:cNvSpPr/>
            <p:nvPr/>
          </p:nvSpPr>
          <p:spPr>
            <a:xfrm>
              <a:off x="14999521"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52" name="pl51"/>
            <p:cNvSpPr/>
            <p:nvPr/>
          </p:nvSpPr>
          <p:spPr>
            <a:xfrm>
              <a:off x="21007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 name="pl52"/>
            <p:cNvSpPr/>
            <p:nvPr/>
          </p:nvSpPr>
          <p:spPr>
            <a:xfrm>
              <a:off x="25415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 name="pl53"/>
            <p:cNvSpPr/>
            <p:nvPr/>
          </p:nvSpPr>
          <p:spPr>
            <a:xfrm>
              <a:off x="29824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 name="pl54"/>
            <p:cNvSpPr/>
            <p:nvPr/>
          </p:nvSpPr>
          <p:spPr>
            <a:xfrm>
              <a:off x="34232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 name="pl55"/>
            <p:cNvSpPr/>
            <p:nvPr/>
          </p:nvSpPr>
          <p:spPr>
            <a:xfrm>
              <a:off x="38641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 name="pl56"/>
            <p:cNvSpPr/>
            <p:nvPr/>
          </p:nvSpPr>
          <p:spPr>
            <a:xfrm>
              <a:off x="430498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 name="pl57"/>
            <p:cNvSpPr/>
            <p:nvPr/>
          </p:nvSpPr>
          <p:spPr>
            <a:xfrm>
              <a:off x="47458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 name="pl58"/>
            <p:cNvSpPr/>
            <p:nvPr/>
          </p:nvSpPr>
          <p:spPr>
            <a:xfrm>
              <a:off x="51866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0" name="pl59"/>
            <p:cNvSpPr/>
            <p:nvPr/>
          </p:nvSpPr>
          <p:spPr>
            <a:xfrm>
              <a:off x="562752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1" name="pl60"/>
            <p:cNvSpPr/>
            <p:nvPr/>
          </p:nvSpPr>
          <p:spPr>
            <a:xfrm>
              <a:off x="606836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2" name="pl61"/>
            <p:cNvSpPr/>
            <p:nvPr/>
          </p:nvSpPr>
          <p:spPr>
            <a:xfrm>
              <a:off x="65092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3" name="pl62"/>
            <p:cNvSpPr/>
            <p:nvPr/>
          </p:nvSpPr>
          <p:spPr>
            <a:xfrm>
              <a:off x="6950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4" name="tx63"/>
            <p:cNvSpPr/>
            <p:nvPr/>
          </p:nvSpPr>
          <p:spPr>
            <a:xfrm rot="-5400000">
              <a:off x="201997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65" name="tx64"/>
            <p:cNvSpPr/>
            <p:nvPr/>
          </p:nvSpPr>
          <p:spPr>
            <a:xfrm rot="-5400000">
              <a:off x="2451005"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66" name="tx65"/>
            <p:cNvSpPr/>
            <p:nvPr/>
          </p:nvSpPr>
          <p:spPr>
            <a:xfrm rot="-5400000">
              <a:off x="28919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67" name="tx66"/>
            <p:cNvSpPr/>
            <p:nvPr/>
          </p:nvSpPr>
          <p:spPr>
            <a:xfrm rot="-5400000">
              <a:off x="3330918"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68" name="tx67"/>
            <p:cNvSpPr/>
            <p:nvPr/>
          </p:nvSpPr>
          <p:spPr>
            <a:xfrm rot="-5400000">
              <a:off x="374111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69" name="tx68"/>
            <p:cNvSpPr/>
            <p:nvPr/>
          </p:nvSpPr>
          <p:spPr>
            <a:xfrm rot="-5400000">
              <a:off x="42242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70" name="tx69"/>
            <p:cNvSpPr/>
            <p:nvPr/>
          </p:nvSpPr>
          <p:spPr>
            <a:xfrm rot="-5400000">
              <a:off x="4694737"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71" name="tx70"/>
            <p:cNvSpPr/>
            <p:nvPr/>
          </p:nvSpPr>
          <p:spPr>
            <a:xfrm rot="-5400000">
              <a:off x="5073422"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72" name="tx71"/>
            <p:cNvSpPr/>
            <p:nvPr/>
          </p:nvSpPr>
          <p:spPr>
            <a:xfrm rot="-5400000">
              <a:off x="5514225"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73" name="tx72"/>
            <p:cNvSpPr/>
            <p:nvPr/>
          </p:nvSpPr>
          <p:spPr>
            <a:xfrm rot="-5400000">
              <a:off x="599149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74" name="tx73"/>
            <p:cNvSpPr/>
            <p:nvPr/>
          </p:nvSpPr>
          <p:spPr>
            <a:xfrm rot="-5400000">
              <a:off x="641371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75" name="tx74"/>
            <p:cNvSpPr/>
            <p:nvPr/>
          </p:nvSpPr>
          <p:spPr>
            <a:xfrm rot="-5400000">
              <a:off x="6854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76" name="pl75"/>
            <p:cNvSpPr/>
            <p:nvPr/>
          </p:nvSpPr>
          <p:spPr>
            <a:xfrm>
              <a:off x="7479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77" name="pl76"/>
            <p:cNvSpPr/>
            <p:nvPr/>
          </p:nvSpPr>
          <p:spPr>
            <a:xfrm>
              <a:off x="791991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78" name="pl77"/>
            <p:cNvSpPr/>
            <p:nvPr/>
          </p:nvSpPr>
          <p:spPr>
            <a:xfrm>
              <a:off x="836076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79" name="pl78"/>
            <p:cNvSpPr/>
            <p:nvPr/>
          </p:nvSpPr>
          <p:spPr>
            <a:xfrm>
              <a:off x="880161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80" name="pl79"/>
            <p:cNvSpPr/>
            <p:nvPr/>
          </p:nvSpPr>
          <p:spPr>
            <a:xfrm>
              <a:off x="92424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81" name="pl80"/>
            <p:cNvSpPr/>
            <p:nvPr/>
          </p:nvSpPr>
          <p:spPr>
            <a:xfrm>
              <a:off x="96833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82" name="pl81"/>
            <p:cNvSpPr/>
            <p:nvPr/>
          </p:nvSpPr>
          <p:spPr>
            <a:xfrm>
              <a:off x="101241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83" name="pl82"/>
            <p:cNvSpPr/>
            <p:nvPr/>
          </p:nvSpPr>
          <p:spPr>
            <a:xfrm>
              <a:off x="105649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84" name="pl83"/>
            <p:cNvSpPr/>
            <p:nvPr/>
          </p:nvSpPr>
          <p:spPr>
            <a:xfrm>
              <a:off x="110058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85" name="pl84"/>
            <p:cNvSpPr/>
            <p:nvPr/>
          </p:nvSpPr>
          <p:spPr>
            <a:xfrm>
              <a:off x="1144668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86" name="pl85"/>
            <p:cNvSpPr/>
            <p:nvPr/>
          </p:nvSpPr>
          <p:spPr>
            <a:xfrm>
              <a:off x="1188753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87" name="pl86"/>
            <p:cNvSpPr/>
            <p:nvPr/>
          </p:nvSpPr>
          <p:spPr>
            <a:xfrm>
              <a:off x="1232837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88" name="tx87"/>
            <p:cNvSpPr/>
            <p:nvPr/>
          </p:nvSpPr>
          <p:spPr>
            <a:xfrm rot="-5400000">
              <a:off x="739829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89" name="tx88"/>
            <p:cNvSpPr/>
            <p:nvPr/>
          </p:nvSpPr>
          <p:spPr>
            <a:xfrm rot="-5400000">
              <a:off x="7829326"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90" name="tx89"/>
            <p:cNvSpPr/>
            <p:nvPr/>
          </p:nvSpPr>
          <p:spPr>
            <a:xfrm rot="-5400000">
              <a:off x="8270259"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91" name="tx90"/>
            <p:cNvSpPr/>
            <p:nvPr/>
          </p:nvSpPr>
          <p:spPr>
            <a:xfrm rot="-5400000">
              <a:off x="8709238"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92" name="tx91"/>
            <p:cNvSpPr/>
            <p:nvPr/>
          </p:nvSpPr>
          <p:spPr>
            <a:xfrm rot="-5400000">
              <a:off x="911943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93" name="tx92"/>
            <p:cNvSpPr/>
            <p:nvPr/>
          </p:nvSpPr>
          <p:spPr>
            <a:xfrm rot="-5400000">
              <a:off x="960252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94" name="tx93"/>
            <p:cNvSpPr/>
            <p:nvPr/>
          </p:nvSpPr>
          <p:spPr>
            <a:xfrm rot="-5400000">
              <a:off x="10073057"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95" name="tx94"/>
            <p:cNvSpPr/>
            <p:nvPr/>
          </p:nvSpPr>
          <p:spPr>
            <a:xfrm rot="-5400000">
              <a:off x="1045174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96" name="tx95"/>
            <p:cNvSpPr/>
            <p:nvPr/>
          </p:nvSpPr>
          <p:spPr>
            <a:xfrm rot="-5400000">
              <a:off x="10892545"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97" name="tx96"/>
            <p:cNvSpPr/>
            <p:nvPr/>
          </p:nvSpPr>
          <p:spPr>
            <a:xfrm rot="-5400000">
              <a:off x="11369811"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98" name="tx97"/>
            <p:cNvSpPr/>
            <p:nvPr/>
          </p:nvSpPr>
          <p:spPr>
            <a:xfrm rot="-5400000">
              <a:off x="1179203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99" name="tx98"/>
            <p:cNvSpPr/>
            <p:nvPr/>
          </p:nvSpPr>
          <p:spPr>
            <a:xfrm rot="-5400000">
              <a:off x="1223288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00" name="pl99"/>
            <p:cNvSpPr/>
            <p:nvPr/>
          </p:nvSpPr>
          <p:spPr>
            <a:xfrm>
              <a:off x="128573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1" name="pl100"/>
            <p:cNvSpPr/>
            <p:nvPr/>
          </p:nvSpPr>
          <p:spPr>
            <a:xfrm>
              <a:off x="1329824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2" name="pl101"/>
            <p:cNvSpPr/>
            <p:nvPr/>
          </p:nvSpPr>
          <p:spPr>
            <a:xfrm>
              <a:off x="1373908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3" name="pl102"/>
            <p:cNvSpPr/>
            <p:nvPr/>
          </p:nvSpPr>
          <p:spPr>
            <a:xfrm>
              <a:off x="141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4" name="pl103"/>
            <p:cNvSpPr/>
            <p:nvPr/>
          </p:nvSpPr>
          <p:spPr>
            <a:xfrm>
              <a:off x="146207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5" name="pl104"/>
            <p:cNvSpPr/>
            <p:nvPr/>
          </p:nvSpPr>
          <p:spPr>
            <a:xfrm>
              <a:off x="1506162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6" name="pl105"/>
            <p:cNvSpPr/>
            <p:nvPr/>
          </p:nvSpPr>
          <p:spPr>
            <a:xfrm>
              <a:off x="155024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7" name="pl106"/>
            <p:cNvSpPr/>
            <p:nvPr/>
          </p:nvSpPr>
          <p:spPr>
            <a:xfrm>
              <a:off x="1594331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8" name="pl107"/>
            <p:cNvSpPr/>
            <p:nvPr/>
          </p:nvSpPr>
          <p:spPr>
            <a:xfrm>
              <a:off x="1638416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9" name="pl108"/>
            <p:cNvSpPr/>
            <p:nvPr/>
          </p:nvSpPr>
          <p:spPr>
            <a:xfrm>
              <a:off x="168250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10" name="pl109"/>
            <p:cNvSpPr/>
            <p:nvPr/>
          </p:nvSpPr>
          <p:spPr>
            <a:xfrm>
              <a:off x="1726585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11" name="pl110"/>
            <p:cNvSpPr/>
            <p:nvPr/>
          </p:nvSpPr>
          <p:spPr>
            <a:xfrm>
              <a:off x="177066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12" name="tx111"/>
            <p:cNvSpPr/>
            <p:nvPr/>
          </p:nvSpPr>
          <p:spPr>
            <a:xfrm rot="-5400000">
              <a:off x="1277661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13" name="tx112"/>
            <p:cNvSpPr/>
            <p:nvPr/>
          </p:nvSpPr>
          <p:spPr>
            <a:xfrm rot="-5400000">
              <a:off x="1320764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14" name="tx113"/>
            <p:cNvSpPr/>
            <p:nvPr/>
          </p:nvSpPr>
          <p:spPr>
            <a:xfrm rot="-5400000">
              <a:off x="13648580"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15" name="tx114"/>
            <p:cNvSpPr/>
            <p:nvPr/>
          </p:nvSpPr>
          <p:spPr>
            <a:xfrm rot="-5400000">
              <a:off x="1408755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16" name="tx115"/>
            <p:cNvSpPr/>
            <p:nvPr/>
          </p:nvSpPr>
          <p:spPr>
            <a:xfrm rot="-5400000">
              <a:off x="14497759"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17" name="tx116"/>
            <p:cNvSpPr/>
            <p:nvPr/>
          </p:nvSpPr>
          <p:spPr>
            <a:xfrm rot="-5400000">
              <a:off x="1498084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18" name="tx117"/>
            <p:cNvSpPr/>
            <p:nvPr/>
          </p:nvSpPr>
          <p:spPr>
            <a:xfrm rot="-5400000">
              <a:off x="1545137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19" name="tx118"/>
            <p:cNvSpPr/>
            <p:nvPr/>
          </p:nvSpPr>
          <p:spPr>
            <a:xfrm rot="-5400000">
              <a:off x="15830064"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20" name="tx119"/>
            <p:cNvSpPr/>
            <p:nvPr/>
          </p:nvSpPr>
          <p:spPr>
            <a:xfrm rot="-5400000">
              <a:off x="1627086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21" name="tx120"/>
            <p:cNvSpPr/>
            <p:nvPr/>
          </p:nvSpPr>
          <p:spPr>
            <a:xfrm rot="-5400000">
              <a:off x="16748132"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22" name="tx121"/>
            <p:cNvSpPr/>
            <p:nvPr/>
          </p:nvSpPr>
          <p:spPr>
            <a:xfrm rot="-5400000">
              <a:off x="1717035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23" name="tx122"/>
            <p:cNvSpPr/>
            <p:nvPr/>
          </p:nvSpPr>
          <p:spPr>
            <a:xfrm rot="-5400000">
              <a:off x="1761120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24" name="tx123"/>
            <p:cNvSpPr/>
            <p:nvPr/>
          </p:nvSpPr>
          <p:spPr>
            <a:xfrm>
              <a:off x="1230614" y="5200079"/>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0.0</a:t>
              </a:r>
            </a:p>
          </p:txBody>
        </p:sp>
        <p:sp>
          <p:nvSpPr>
            <p:cNvPr id="125" name="tx124"/>
            <p:cNvSpPr/>
            <p:nvPr/>
          </p:nvSpPr>
          <p:spPr>
            <a:xfrm>
              <a:off x="1230614" y="3995543"/>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0.5</a:t>
              </a:r>
            </a:p>
          </p:txBody>
        </p:sp>
        <p:sp>
          <p:nvSpPr>
            <p:cNvPr id="126" name="tx125"/>
            <p:cNvSpPr/>
            <p:nvPr/>
          </p:nvSpPr>
          <p:spPr>
            <a:xfrm>
              <a:off x="1230614" y="2791007"/>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a:t>
              </a:r>
            </a:p>
          </p:txBody>
        </p:sp>
        <p:sp>
          <p:nvSpPr>
            <p:cNvPr id="127" name="pl126"/>
            <p:cNvSpPr/>
            <p:nvPr/>
          </p:nvSpPr>
          <p:spPr>
            <a:xfrm>
              <a:off x="1801450"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28" name="pl127"/>
            <p:cNvSpPr/>
            <p:nvPr/>
          </p:nvSpPr>
          <p:spPr>
            <a:xfrm>
              <a:off x="1801450" y="408082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29" name="pl128"/>
            <p:cNvSpPr/>
            <p:nvPr/>
          </p:nvSpPr>
          <p:spPr>
            <a:xfrm>
              <a:off x="1801450" y="287628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30" name="tx129"/>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131" name="rc130"/>
            <p:cNvSpPr/>
            <p:nvPr/>
          </p:nvSpPr>
          <p:spPr>
            <a:xfrm>
              <a:off x="18110385" y="2153563"/>
              <a:ext cx="1753945" cy="1236458"/>
            </a:xfrm>
            <a:prstGeom prst="rect">
              <a:avLst/>
            </a:prstGeom>
            <a:solidFill>
              <a:srgbClr val="FFFFFF">
                <a:alpha val="100000"/>
              </a:srgbClr>
            </a:solidFill>
          </p:spPr>
          <p:txBody>
            <a:bodyPr/>
            <a:lstStyle/>
            <a:p/>
          </p:txBody>
        </p:sp>
        <p:sp>
          <p:nvSpPr>
            <p:cNvPr id="132" name="rc131"/>
            <p:cNvSpPr/>
            <p:nvPr/>
          </p:nvSpPr>
          <p:spPr>
            <a:xfrm>
              <a:off x="18179974" y="2223153"/>
              <a:ext cx="274319" cy="274319"/>
            </a:xfrm>
            <a:prstGeom prst="rect">
              <a:avLst/>
            </a:prstGeom>
            <a:solidFill>
              <a:srgbClr val="FFFFFF">
                <a:alpha val="100000"/>
              </a:srgbClr>
            </a:solidFill>
          </p:spPr>
          <p:txBody>
            <a:bodyPr/>
            <a:lstStyle/>
            <a:p/>
          </p:txBody>
        </p:sp>
        <p:sp>
          <p:nvSpPr>
            <p:cNvPr id="133" name="rc132"/>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4" name="rc133"/>
            <p:cNvSpPr/>
            <p:nvPr/>
          </p:nvSpPr>
          <p:spPr>
            <a:xfrm>
              <a:off x="18179974" y="2497473"/>
              <a:ext cx="274319" cy="274319"/>
            </a:xfrm>
            <a:prstGeom prst="rect">
              <a:avLst/>
            </a:prstGeom>
            <a:solidFill>
              <a:srgbClr val="FFFFFF">
                <a:alpha val="100000"/>
              </a:srgbClr>
            </a:solidFill>
          </p:spPr>
          <p:txBody>
            <a:bodyPr/>
            <a:lstStyle/>
            <a:p/>
          </p:txBody>
        </p:sp>
        <p:sp>
          <p:nvSpPr>
            <p:cNvPr id="135" name="rc134"/>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6" name="rc135"/>
            <p:cNvSpPr/>
            <p:nvPr/>
          </p:nvSpPr>
          <p:spPr>
            <a:xfrm>
              <a:off x="18179974" y="2771793"/>
              <a:ext cx="274319" cy="274319"/>
            </a:xfrm>
            <a:prstGeom prst="rect">
              <a:avLst/>
            </a:prstGeom>
            <a:solidFill>
              <a:srgbClr val="FFFFFF">
                <a:alpha val="100000"/>
              </a:srgbClr>
            </a:solidFill>
          </p:spPr>
          <p:txBody>
            <a:bodyPr/>
            <a:lstStyle/>
            <a:p/>
          </p:txBody>
        </p:sp>
        <p:sp>
          <p:nvSpPr>
            <p:cNvPr id="137" name="rc136"/>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8" name="rc137"/>
            <p:cNvSpPr/>
            <p:nvPr/>
          </p:nvSpPr>
          <p:spPr>
            <a:xfrm>
              <a:off x="18179974" y="3046113"/>
              <a:ext cx="274319" cy="274319"/>
            </a:xfrm>
            <a:prstGeom prst="rect">
              <a:avLst/>
            </a:prstGeom>
            <a:solidFill>
              <a:srgbClr val="FFFFFF">
                <a:alpha val="100000"/>
              </a:srgbClr>
            </a:solidFill>
          </p:spPr>
          <p:txBody>
            <a:bodyPr/>
            <a:lstStyle/>
            <a:p/>
          </p:txBody>
        </p:sp>
        <p:sp>
          <p:nvSpPr>
            <p:cNvPr id="139" name="rc138"/>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0" name="tx139"/>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141" name="tx140"/>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142" name="tx141"/>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143" name="tx142"/>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144" name=""/>
          <p:cNvGrpSpPr/>
          <p:nvPr/>
        </p:nvGrpSpPr>
        <p:grpSpPr>
          <a:xfrm>
            <a:off x="6400800" y="6217920"/>
            <a:ext cx="5486400" cy="4251960"/>
            <a:chOff x="6400800" y="6217920"/>
            <a:chExt cx="5486400" cy="4251960"/>
          </a:xfrm>
        </p:grpSpPr>
        <p:sp>
          <p:nvSpPr>
            <p:cNvPr id="145"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146"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147" name="rc5"/>
            <p:cNvSpPr/>
            <p:nvPr/>
          </p:nvSpPr>
          <p:spPr>
            <a:xfrm>
              <a:off x="7196012" y="6510025"/>
              <a:ext cx="4064842" cy="2788960"/>
            </a:xfrm>
            <a:prstGeom prst="rect">
              <a:avLst/>
            </a:prstGeom>
            <a:solidFill>
              <a:srgbClr val="FFFFFF">
                <a:alpha val="100000"/>
              </a:srgbClr>
            </a:solidFill>
          </p:spPr>
          <p:txBody>
            <a:bodyPr/>
            <a:lstStyle/>
            <a:p/>
          </p:txBody>
        </p:sp>
        <p:sp>
          <p:nvSpPr>
            <p:cNvPr id="148" name="pl6"/>
            <p:cNvSpPr/>
            <p:nvPr/>
          </p:nvSpPr>
          <p:spPr>
            <a:xfrm>
              <a:off x="7196012" y="8855287"/>
              <a:ext cx="4064842" cy="0"/>
            </a:xfrm>
            <a:custGeom>
              <a:avLst/>
              <a:pathLst>
                <a:path w="4064842" h="0">
                  <a:moveTo>
                    <a:pt x="0" y="0"/>
                  </a:moveTo>
                  <a:lnTo>
                    <a:pt x="4064842" y="0"/>
                  </a:lnTo>
                  <a:lnTo>
                    <a:pt x="4064842" y="0"/>
                  </a:lnTo>
                </a:path>
              </a:pathLst>
            </a:custGeom>
            <a:ln w="6775" cap="flat">
              <a:solidFill>
                <a:srgbClr val="EBEBEB">
                  <a:alpha val="100000"/>
                </a:srgbClr>
              </a:solidFill>
              <a:prstDash val="solid"/>
              <a:round/>
            </a:ln>
          </p:spPr>
          <p:txBody>
            <a:bodyPr/>
            <a:lstStyle/>
            <a:p/>
          </p:txBody>
        </p:sp>
        <p:sp>
          <p:nvSpPr>
            <p:cNvPr id="149" name="pl7"/>
            <p:cNvSpPr/>
            <p:nvPr/>
          </p:nvSpPr>
          <p:spPr>
            <a:xfrm>
              <a:off x="7196012" y="8221432"/>
              <a:ext cx="4064842" cy="0"/>
            </a:xfrm>
            <a:custGeom>
              <a:avLst/>
              <a:pathLst>
                <a:path w="4064842" h="0">
                  <a:moveTo>
                    <a:pt x="0" y="0"/>
                  </a:moveTo>
                  <a:lnTo>
                    <a:pt x="4064842" y="0"/>
                  </a:lnTo>
                  <a:lnTo>
                    <a:pt x="4064842" y="0"/>
                  </a:lnTo>
                </a:path>
              </a:pathLst>
            </a:custGeom>
            <a:ln w="6775" cap="flat">
              <a:solidFill>
                <a:srgbClr val="EBEBEB">
                  <a:alpha val="100000"/>
                </a:srgbClr>
              </a:solidFill>
              <a:prstDash val="solid"/>
              <a:round/>
            </a:ln>
          </p:spPr>
          <p:txBody>
            <a:bodyPr/>
            <a:lstStyle/>
            <a:p/>
          </p:txBody>
        </p:sp>
        <p:sp>
          <p:nvSpPr>
            <p:cNvPr id="150" name="pl8"/>
            <p:cNvSpPr/>
            <p:nvPr/>
          </p:nvSpPr>
          <p:spPr>
            <a:xfrm>
              <a:off x="7196012" y="7587578"/>
              <a:ext cx="4064842" cy="0"/>
            </a:xfrm>
            <a:custGeom>
              <a:avLst/>
              <a:pathLst>
                <a:path w="4064842" h="0">
                  <a:moveTo>
                    <a:pt x="0" y="0"/>
                  </a:moveTo>
                  <a:lnTo>
                    <a:pt x="4064842" y="0"/>
                  </a:lnTo>
                  <a:lnTo>
                    <a:pt x="4064842" y="0"/>
                  </a:lnTo>
                </a:path>
              </a:pathLst>
            </a:custGeom>
            <a:ln w="6775" cap="flat">
              <a:solidFill>
                <a:srgbClr val="EBEBEB">
                  <a:alpha val="100000"/>
                </a:srgbClr>
              </a:solidFill>
              <a:prstDash val="solid"/>
              <a:round/>
            </a:ln>
          </p:spPr>
          <p:txBody>
            <a:bodyPr/>
            <a:lstStyle/>
            <a:p/>
          </p:txBody>
        </p:sp>
        <p:sp>
          <p:nvSpPr>
            <p:cNvPr id="151" name="pl9"/>
            <p:cNvSpPr/>
            <p:nvPr/>
          </p:nvSpPr>
          <p:spPr>
            <a:xfrm>
              <a:off x="7196012" y="6953723"/>
              <a:ext cx="4064842" cy="0"/>
            </a:xfrm>
            <a:custGeom>
              <a:avLst/>
              <a:pathLst>
                <a:path w="4064842" h="0">
                  <a:moveTo>
                    <a:pt x="0" y="0"/>
                  </a:moveTo>
                  <a:lnTo>
                    <a:pt x="4064842" y="0"/>
                  </a:lnTo>
                  <a:lnTo>
                    <a:pt x="4064842" y="0"/>
                  </a:lnTo>
                </a:path>
              </a:pathLst>
            </a:custGeom>
            <a:ln w="6775" cap="flat">
              <a:solidFill>
                <a:srgbClr val="EBEBEB">
                  <a:alpha val="100000"/>
                </a:srgbClr>
              </a:solidFill>
              <a:prstDash val="solid"/>
              <a:round/>
            </a:ln>
          </p:spPr>
          <p:txBody>
            <a:bodyPr/>
            <a:lstStyle/>
            <a:p/>
          </p:txBody>
        </p:sp>
        <p:sp>
          <p:nvSpPr>
            <p:cNvPr id="152" name="pl10"/>
            <p:cNvSpPr/>
            <p:nvPr/>
          </p:nvSpPr>
          <p:spPr>
            <a:xfrm>
              <a:off x="7196012" y="9172214"/>
              <a:ext cx="4064842" cy="0"/>
            </a:xfrm>
            <a:custGeom>
              <a:avLst/>
              <a:pathLst>
                <a:path w="4064842" h="0">
                  <a:moveTo>
                    <a:pt x="0" y="0"/>
                  </a:moveTo>
                  <a:lnTo>
                    <a:pt x="4064842" y="0"/>
                  </a:lnTo>
                  <a:lnTo>
                    <a:pt x="4064842" y="0"/>
                  </a:lnTo>
                </a:path>
              </a:pathLst>
            </a:custGeom>
            <a:ln w="13550" cap="flat">
              <a:solidFill>
                <a:srgbClr val="EBEBEB">
                  <a:alpha val="100000"/>
                </a:srgbClr>
              </a:solidFill>
              <a:prstDash val="solid"/>
              <a:round/>
            </a:ln>
          </p:spPr>
          <p:txBody>
            <a:bodyPr/>
            <a:lstStyle/>
            <a:p/>
          </p:txBody>
        </p:sp>
        <p:sp>
          <p:nvSpPr>
            <p:cNvPr id="153" name="pl11"/>
            <p:cNvSpPr/>
            <p:nvPr/>
          </p:nvSpPr>
          <p:spPr>
            <a:xfrm>
              <a:off x="7196012" y="8538360"/>
              <a:ext cx="4064842" cy="0"/>
            </a:xfrm>
            <a:custGeom>
              <a:avLst/>
              <a:pathLst>
                <a:path w="4064842" h="0">
                  <a:moveTo>
                    <a:pt x="0" y="0"/>
                  </a:moveTo>
                  <a:lnTo>
                    <a:pt x="4064842" y="0"/>
                  </a:lnTo>
                  <a:lnTo>
                    <a:pt x="4064842" y="0"/>
                  </a:lnTo>
                </a:path>
              </a:pathLst>
            </a:custGeom>
            <a:ln w="13550" cap="flat">
              <a:solidFill>
                <a:srgbClr val="EBEBEB">
                  <a:alpha val="100000"/>
                </a:srgbClr>
              </a:solidFill>
              <a:prstDash val="solid"/>
              <a:round/>
            </a:ln>
          </p:spPr>
          <p:txBody>
            <a:bodyPr/>
            <a:lstStyle/>
            <a:p/>
          </p:txBody>
        </p:sp>
        <p:sp>
          <p:nvSpPr>
            <p:cNvPr id="154" name="pl12"/>
            <p:cNvSpPr/>
            <p:nvPr/>
          </p:nvSpPr>
          <p:spPr>
            <a:xfrm>
              <a:off x="7196012" y="7904505"/>
              <a:ext cx="4064842" cy="0"/>
            </a:xfrm>
            <a:custGeom>
              <a:avLst/>
              <a:pathLst>
                <a:path w="4064842" h="0">
                  <a:moveTo>
                    <a:pt x="0" y="0"/>
                  </a:moveTo>
                  <a:lnTo>
                    <a:pt x="4064842" y="0"/>
                  </a:lnTo>
                  <a:lnTo>
                    <a:pt x="4064842" y="0"/>
                  </a:lnTo>
                </a:path>
              </a:pathLst>
            </a:custGeom>
            <a:ln w="13550" cap="flat">
              <a:solidFill>
                <a:srgbClr val="EBEBEB">
                  <a:alpha val="100000"/>
                </a:srgbClr>
              </a:solidFill>
              <a:prstDash val="solid"/>
              <a:round/>
            </a:ln>
          </p:spPr>
          <p:txBody>
            <a:bodyPr/>
            <a:lstStyle/>
            <a:p/>
          </p:txBody>
        </p:sp>
        <p:sp>
          <p:nvSpPr>
            <p:cNvPr id="155" name="pl13"/>
            <p:cNvSpPr/>
            <p:nvPr/>
          </p:nvSpPr>
          <p:spPr>
            <a:xfrm>
              <a:off x="7196012" y="7270650"/>
              <a:ext cx="4064842" cy="0"/>
            </a:xfrm>
            <a:custGeom>
              <a:avLst/>
              <a:pathLst>
                <a:path w="4064842" h="0">
                  <a:moveTo>
                    <a:pt x="0" y="0"/>
                  </a:moveTo>
                  <a:lnTo>
                    <a:pt x="4064842" y="0"/>
                  </a:lnTo>
                  <a:lnTo>
                    <a:pt x="4064842" y="0"/>
                  </a:lnTo>
                </a:path>
              </a:pathLst>
            </a:custGeom>
            <a:ln w="13550" cap="flat">
              <a:solidFill>
                <a:srgbClr val="EBEBEB">
                  <a:alpha val="100000"/>
                </a:srgbClr>
              </a:solidFill>
              <a:prstDash val="solid"/>
              <a:round/>
            </a:ln>
          </p:spPr>
          <p:txBody>
            <a:bodyPr/>
            <a:lstStyle/>
            <a:p/>
          </p:txBody>
        </p:sp>
        <p:sp>
          <p:nvSpPr>
            <p:cNvPr id="156" name="pl14"/>
            <p:cNvSpPr/>
            <p:nvPr/>
          </p:nvSpPr>
          <p:spPr>
            <a:xfrm>
              <a:off x="7196012" y="6636796"/>
              <a:ext cx="4064842" cy="0"/>
            </a:xfrm>
            <a:custGeom>
              <a:avLst/>
              <a:pathLst>
                <a:path w="4064842" h="0">
                  <a:moveTo>
                    <a:pt x="0" y="0"/>
                  </a:moveTo>
                  <a:lnTo>
                    <a:pt x="4064842" y="0"/>
                  </a:lnTo>
                  <a:lnTo>
                    <a:pt x="4064842" y="0"/>
                  </a:lnTo>
                </a:path>
              </a:pathLst>
            </a:custGeom>
            <a:ln w="13550" cap="flat">
              <a:solidFill>
                <a:srgbClr val="EBEBEB">
                  <a:alpha val="100000"/>
                </a:srgbClr>
              </a:solidFill>
              <a:prstDash val="solid"/>
              <a:round/>
            </a:ln>
          </p:spPr>
          <p:txBody>
            <a:bodyPr/>
            <a:lstStyle/>
            <a:p/>
          </p:txBody>
        </p:sp>
        <p:sp>
          <p:nvSpPr>
            <p:cNvPr id="157" name="rc15"/>
            <p:cNvSpPr/>
            <p:nvPr/>
          </p:nvSpPr>
          <p:spPr>
            <a:xfrm>
              <a:off x="7337152" y="6636796"/>
              <a:ext cx="395192" cy="2535418"/>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158" name="rc16"/>
            <p:cNvSpPr/>
            <p:nvPr/>
          </p:nvSpPr>
          <p:spPr>
            <a:xfrm>
              <a:off x="7196012" y="6510025"/>
              <a:ext cx="4064842" cy="2788960"/>
            </a:xfrm>
            <a:prstGeom prst="rect">
              <a:avLst/>
            </a:prstGeom>
            <a:ln w="13550" cap="rnd">
              <a:solidFill>
                <a:srgbClr val="333333">
                  <a:alpha val="100000"/>
                </a:srgbClr>
              </a:solidFill>
              <a:prstDash val="solid"/>
              <a:round/>
            </a:ln>
          </p:spPr>
          <p:txBody>
            <a:bodyPr/>
            <a:lstStyle/>
            <a:p/>
          </p:txBody>
        </p:sp>
        <p:sp>
          <p:nvSpPr>
            <p:cNvPr id="159" name="tx17"/>
            <p:cNvSpPr/>
            <p:nvPr/>
          </p:nvSpPr>
          <p:spPr>
            <a:xfrm>
              <a:off x="6801340" y="9169908"/>
              <a:ext cx="2966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0.00</a:t>
              </a:r>
            </a:p>
          </p:txBody>
        </p:sp>
        <p:sp>
          <p:nvSpPr>
            <p:cNvPr id="160" name="tx18"/>
            <p:cNvSpPr/>
            <p:nvPr/>
          </p:nvSpPr>
          <p:spPr>
            <a:xfrm>
              <a:off x="6801340" y="8536053"/>
              <a:ext cx="2966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0.25</a:t>
              </a:r>
            </a:p>
          </p:txBody>
        </p:sp>
        <p:sp>
          <p:nvSpPr>
            <p:cNvPr id="161" name="tx19"/>
            <p:cNvSpPr/>
            <p:nvPr/>
          </p:nvSpPr>
          <p:spPr>
            <a:xfrm>
              <a:off x="6801340" y="7902198"/>
              <a:ext cx="2966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0.50</a:t>
              </a:r>
            </a:p>
          </p:txBody>
        </p:sp>
        <p:sp>
          <p:nvSpPr>
            <p:cNvPr id="162" name="tx20"/>
            <p:cNvSpPr/>
            <p:nvPr/>
          </p:nvSpPr>
          <p:spPr>
            <a:xfrm>
              <a:off x="6801340" y="7268343"/>
              <a:ext cx="2966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0.75</a:t>
              </a:r>
            </a:p>
          </p:txBody>
        </p:sp>
        <p:sp>
          <p:nvSpPr>
            <p:cNvPr id="163" name="tx21"/>
            <p:cNvSpPr/>
            <p:nvPr/>
          </p:nvSpPr>
          <p:spPr>
            <a:xfrm>
              <a:off x="6801340" y="6634489"/>
              <a:ext cx="2966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164" name="pl22"/>
            <p:cNvSpPr/>
            <p:nvPr/>
          </p:nvSpPr>
          <p:spPr>
            <a:xfrm>
              <a:off x="7161218"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65" name="pl23"/>
            <p:cNvSpPr/>
            <p:nvPr/>
          </p:nvSpPr>
          <p:spPr>
            <a:xfrm>
              <a:off x="7161218" y="853836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66" name="pl24"/>
            <p:cNvSpPr/>
            <p:nvPr/>
          </p:nvSpPr>
          <p:spPr>
            <a:xfrm>
              <a:off x="7161218" y="790450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67" name="pl25"/>
            <p:cNvSpPr/>
            <p:nvPr/>
          </p:nvSpPr>
          <p:spPr>
            <a:xfrm>
              <a:off x="7161218" y="727065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68" name="pl26"/>
            <p:cNvSpPr/>
            <p:nvPr/>
          </p:nvSpPr>
          <p:spPr>
            <a:xfrm>
              <a:off x="7161218" y="663679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69" name="pl27"/>
            <p:cNvSpPr/>
            <p:nvPr/>
          </p:nvSpPr>
          <p:spPr>
            <a:xfrm>
              <a:off x="11260854"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170" name="pl28"/>
            <p:cNvSpPr/>
            <p:nvPr/>
          </p:nvSpPr>
          <p:spPr>
            <a:xfrm>
              <a:off x="11260854" y="8660009"/>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171" name="pl29"/>
            <p:cNvSpPr/>
            <p:nvPr/>
          </p:nvSpPr>
          <p:spPr>
            <a:xfrm>
              <a:off x="11260854" y="8147803"/>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172" name="pl30"/>
            <p:cNvSpPr/>
            <p:nvPr/>
          </p:nvSpPr>
          <p:spPr>
            <a:xfrm>
              <a:off x="11260854" y="7635597"/>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173" name="pl31"/>
            <p:cNvSpPr/>
            <p:nvPr/>
          </p:nvSpPr>
          <p:spPr>
            <a:xfrm>
              <a:off x="11260854" y="7123391"/>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174" name="pl32"/>
            <p:cNvSpPr/>
            <p:nvPr/>
          </p:nvSpPr>
          <p:spPr>
            <a:xfrm>
              <a:off x="11260854" y="6611185"/>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175" name="tx33"/>
            <p:cNvSpPr/>
            <p:nvPr/>
          </p:nvSpPr>
          <p:spPr>
            <a:xfrm>
              <a:off x="11358911"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176" name="tx34"/>
            <p:cNvSpPr/>
            <p:nvPr/>
          </p:nvSpPr>
          <p:spPr>
            <a:xfrm>
              <a:off x="11358911" y="8657702"/>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50</a:t>
              </a:r>
            </a:p>
          </p:txBody>
        </p:sp>
        <p:sp>
          <p:nvSpPr>
            <p:cNvPr id="177" name="tx35"/>
            <p:cNvSpPr/>
            <p:nvPr/>
          </p:nvSpPr>
          <p:spPr>
            <a:xfrm>
              <a:off x="11358911" y="8145496"/>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178" name="tx36"/>
            <p:cNvSpPr/>
            <p:nvPr/>
          </p:nvSpPr>
          <p:spPr>
            <a:xfrm>
              <a:off x="11358911" y="763329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150</a:t>
              </a:r>
            </a:p>
          </p:txBody>
        </p:sp>
        <p:sp>
          <p:nvSpPr>
            <p:cNvPr id="179" name="tx37"/>
            <p:cNvSpPr/>
            <p:nvPr/>
          </p:nvSpPr>
          <p:spPr>
            <a:xfrm>
              <a:off x="11358911" y="7121084"/>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a:t>
              </a:r>
            </a:p>
          </p:txBody>
        </p:sp>
        <p:sp>
          <p:nvSpPr>
            <p:cNvPr id="180" name="tx38"/>
            <p:cNvSpPr/>
            <p:nvPr/>
          </p:nvSpPr>
          <p:spPr>
            <a:xfrm>
              <a:off x="11358911" y="6608878"/>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250</a:t>
              </a:r>
            </a:p>
          </p:txBody>
        </p:sp>
        <p:sp>
          <p:nvSpPr>
            <p:cNvPr id="181" name="pl39"/>
            <p:cNvSpPr/>
            <p:nvPr/>
          </p:nvSpPr>
          <p:spPr>
            <a:xfrm>
              <a:off x="753474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2" name="pl40"/>
            <p:cNvSpPr/>
            <p:nvPr/>
          </p:nvSpPr>
          <p:spPr>
            <a:xfrm>
              <a:off x="809931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3" name="pl41"/>
            <p:cNvSpPr/>
            <p:nvPr/>
          </p:nvSpPr>
          <p:spPr>
            <a:xfrm>
              <a:off x="866387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4" name="pl42"/>
            <p:cNvSpPr/>
            <p:nvPr/>
          </p:nvSpPr>
          <p:spPr>
            <a:xfrm>
              <a:off x="922843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5" name="pl43"/>
            <p:cNvSpPr/>
            <p:nvPr/>
          </p:nvSpPr>
          <p:spPr>
            <a:xfrm>
              <a:off x="979299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6" name="pl44"/>
            <p:cNvSpPr/>
            <p:nvPr/>
          </p:nvSpPr>
          <p:spPr>
            <a:xfrm>
              <a:off x="1035755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7" name="pl45"/>
            <p:cNvSpPr/>
            <p:nvPr/>
          </p:nvSpPr>
          <p:spPr>
            <a:xfrm>
              <a:off x="10922117"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8" name="tx46"/>
            <p:cNvSpPr/>
            <p:nvPr/>
          </p:nvSpPr>
          <p:spPr>
            <a:xfrm rot="-2700000">
              <a:off x="7424850"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189" name="tx47"/>
            <p:cNvSpPr/>
            <p:nvPr/>
          </p:nvSpPr>
          <p:spPr>
            <a:xfrm rot="-2700000">
              <a:off x="7949713"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190" name="tx48"/>
            <p:cNvSpPr/>
            <p:nvPr/>
          </p:nvSpPr>
          <p:spPr>
            <a:xfrm rot="-2700000">
              <a:off x="8513617"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191" name="tx49"/>
            <p:cNvSpPr/>
            <p:nvPr/>
          </p:nvSpPr>
          <p:spPr>
            <a:xfrm rot="-2700000">
              <a:off x="8933488"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192" name="tx50"/>
            <p:cNvSpPr/>
            <p:nvPr/>
          </p:nvSpPr>
          <p:spPr>
            <a:xfrm rot="-2700000">
              <a:off x="9498050"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193" name="tx51"/>
            <p:cNvSpPr/>
            <p:nvPr/>
          </p:nvSpPr>
          <p:spPr>
            <a:xfrm rot="-2700000">
              <a:off x="10062585"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194" name="tx52"/>
            <p:cNvSpPr/>
            <p:nvPr/>
          </p:nvSpPr>
          <p:spPr>
            <a:xfrm rot="-2700000">
              <a:off x="10739215"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195" name="tx53"/>
            <p:cNvSpPr/>
            <p:nvPr/>
          </p:nvSpPr>
          <p:spPr>
            <a:xfrm>
              <a:off x="9228433"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196" name="tx54"/>
            <p:cNvSpPr/>
            <p:nvPr/>
          </p:nvSpPr>
          <p:spPr>
            <a:xfrm>
              <a:off x="8411181"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197" name="tx55"/>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198" name="tx56"/>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199" name="rc57"/>
            <p:cNvSpPr/>
            <p:nvPr/>
          </p:nvSpPr>
          <p:spPr>
            <a:xfrm>
              <a:off x="8146473" y="10217410"/>
              <a:ext cx="1051268" cy="182880"/>
            </a:xfrm>
            <a:prstGeom prst="rect">
              <a:avLst/>
            </a:prstGeom>
            <a:solidFill>
              <a:srgbClr val="FFFFFF">
                <a:alpha val="100000"/>
              </a:srgbClr>
            </a:solidFill>
          </p:spPr>
          <p:txBody>
            <a:bodyPr/>
            <a:lstStyle/>
            <a:p/>
          </p:txBody>
        </p:sp>
        <p:sp>
          <p:nvSpPr>
            <p:cNvPr id="200" name="rc58"/>
            <p:cNvSpPr/>
            <p:nvPr/>
          </p:nvSpPr>
          <p:spPr>
            <a:xfrm>
              <a:off x="8146473" y="10217410"/>
              <a:ext cx="182879" cy="182880"/>
            </a:xfrm>
            <a:prstGeom prst="rect">
              <a:avLst/>
            </a:prstGeom>
            <a:solidFill>
              <a:srgbClr val="FFFFFF">
                <a:alpha val="100000"/>
              </a:srgbClr>
            </a:solidFill>
          </p:spPr>
          <p:txBody>
            <a:bodyPr/>
            <a:lstStyle/>
            <a:p/>
          </p:txBody>
        </p:sp>
        <p:sp>
          <p:nvSpPr>
            <p:cNvPr id="201" name="pl59"/>
            <p:cNvSpPr/>
            <p:nvPr/>
          </p:nvSpPr>
          <p:spPr>
            <a:xfrm>
              <a:off x="8164761"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202" name="tx60"/>
            <p:cNvSpPr/>
            <p:nvPr/>
          </p:nvSpPr>
          <p:spPr>
            <a:xfrm>
              <a:off x="8437353"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203" name="rc61"/>
            <p:cNvSpPr/>
            <p:nvPr/>
          </p:nvSpPr>
          <p:spPr>
            <a:xfrm>
              <a:off x="9377741" y="10217410"/>
              <a:ext cx="932652" cy="182880"/>
            </a:xfrm>
            <a:prstGeom prst="rect">
              <a:avLst/>
            </a:prstGeom>
            <a:solidFill>
              <a:srgbClr val="FFFFFF">
                <a:alpha val="100000"/>
              </a:srgbClr>
            </a:solidFill>
          </p:spPr>
          <p:txBody>
            <a:bodyPr/>
            <a:lstStyle/>
            <a:p/>
          </p:txBody>
        </p:sp>
        <p:sp>
          <p:nvSpPr>
            <p:cNvPr id="204" name="rc62"/>
            <p:cNvSpPr/>
            <p:nvPr/>
          </p:nvSpPr>
          <p:spPr>
            <a:xfrm>
              <a:off x="9377741" y="10217410"/>
              <a:ext cx="182879" cy="182880"/>
            </a:xfrm>
            <a:prstGeom prst="rect">
              <a:avLst/>
            </a:prstGeom>
            <a:solidFill>
              <a:srgbClr val="FFFFFF">
                <a:alpha val="100000"/>
              </a:srgbClr>
            </a:solidFill>
          </p:spPr>
          <p:txBody>
            <a:bodyPr/>
            <a:lstStyle/>
            <a:p/>
          </p:txBody>
        </p:sp>
        <p:sp>
          <p:nvSpPr>
            <p:cNvPr id="205" name="rc63"/>
            <p:cNvSpPr/>
            <p:nvPr/>
          </p:nvSpPr>
          <p:spPr>
            <a:xfrm>
              <a:off x="9386741" y="10226410"/>
              <a:ext cx="164880"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206" name="tx64"/>
            <p:cNvSpPr/>
            <p:nvPr/>
          </p:nvSpPr>
          <p:spPr>
            <a:xfrm>
              <a:off x="9668621"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207" name="tx65"/>
            <p:cNvSpPr/>
            <p:nvPr/>
          </p:nvSpPr>
          <p:spPr>
            <a:xfrm>
              <a:off x="6600135"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208" name=""/>
          <p:cNvGrpSpPr/>
          <p:nvPr/>
        </p:nvGrpSpPr>
        <p:grpSpPr>
          <a:xfrm>
            <a:off x="12527280" y="6217920"/>
            <a:ext cx="5486400" cy="4297680"/>
            <a:chOff x="12527280" y="6217920"/>
            <a:chExt cx="5486400" cy="4297680"/>
          </a:xfrm>
        </p:grpSpPr>
        <p:sp>
          <p:nvSpPr>
            <p:cNvPr id="209"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210"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211"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212"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213"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214"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215"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216"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217"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18"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19"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20"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21"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22"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23" name="pl17"/>
            <p:cNvSpPr/>
            <p:nvPr/>
          </p:nvSpPr>
          <p:spPr>
            <a:xfrm>
              <a:off x="13329440" y="6714885"/>
              <a:ext cx="4502097" cy="230467"/>
            </a:xfrm>
            <a:custGeom>
              <a:avLst/>
              <a:pathLst>
                <a:path w="4502097" h="230467">
                  <a:moveTo>
                    <a:pt x="0" y="153644"/>
                  </a:moveTo>
                  <a:lnTo>
                    <a:pt x="187587" y="230467"/>
                  </a:lnTo>
                  <a:lnTo>
                    <a:pt x="375174" y="153644"/>
                  </a:lnTo>
                  <a:lnTo>
                    <a:pt x="562762" y="102429"/>
                  </a:lnTo>
                  <a:lnTo>
                    <a:pt x="750349" y="102429"/>
                  </a:lnTo>
                  <a:lnTo>
                    <a:pt x="937937" y="179252"/>
                  </a:lnTo>
                  <a:lnTo>
                    <a:pt x="1125524" y="51214"/>
                  </a:lnTo>
                  <a:lnTo>
                    <a:pt x="1313111" y="51214"/>
                  </a:lnTo>
                  <a:lnTo>
                    <a:pt x="1500699" y="25607"/>
                  </a:lnTo>
                  <a:lnTo>
                    <a:pt x="1688286" y="128037"/>
                  </a:lnTo>
                  <a:lnTo>
                    <a:pt x="1875874" y="102429"/>
                  </a:lnTo>
                  <a:lnTo>
                    <a:pt x="2063461" y="76822"/>
                  </a:lnTo>
                  <a:lnTo>
                    <a:pt x="2251048" y="179252"/>
                  </a:lnTo>
                  <a:lnTo>
                    <a:pt x="2438636" y="153644"/>
                  </a:lnTo>
                  <a:lnTo>
                    <a:pt x="2626223" y="179252"/>
                  </a:lnTo>
                  <a:lnTo>
                    <a:pt x="2813811" y="102429"/>
                  </a:lnTo>
                  <a:lnTo>
                    <a:pt x="3001398" y="153644"/>
                  </a:lnTo>
                  <a:lnTo>
                    <a:pt x="3188985" y="128037"/>
                  </a:lnTo>
                  <a:lnTo>
                    <a:pt x="3376573" y="102429"/>
                  </a:lnTo>
                  <a:lnTo>
                    <a:pt x="3564160" y="102429"/>
                  </a:lnTo>
                  <a:lnTo>
                    <a:pt x="3751748" y="102429"/>
                  </a:lnTo>
                  <a:lnTo>
                    <a:pt x="3939335" y="128037"/>
                  </a:lnTo>
                  <a:lnTo>
                    <a:pt x="4126923" y="153644"/>
                  </a:lnTo>
                  <a:lnTo>
                    <a:pt x="4314510" y="153644"/>
                  </a:lnTo>
                  <a:lnTo>
                    <a:pt x="4502097" y="0"/>
                  </a:lnTo>
                </a:path>
              </a:pathLst>
            </a:custGeom>
            <a:ln w="32521" cap="flat">
              <a:solidFill>
                <a:srgbClr val="5EB0E8">
                  <a:alpha val="100000"/>
                </a:srgbClr>
              </a:solidFill>
              <a:prstDash val="solid"/>
              <a:round/>
            </a:ln>
          </p:spPr>
          <p:txBody>
            <a:bodyPr/>
            <a:lstStyle/>
            <a:p/>
          </p:txBody>
        </p:sp>
        <p:sp>
          <p:nvSpPr>
            <p:cNvPr id="224" name="pl18"/>
            <p:cNvSpPr/>
            <p:nvPr/>
          </p:nvSpPr>
          <p:spPr>
            <a:xfrm>
              <a:off x="13892202" y="6689277"/>
              <a:ext cx="3939335" cy="2253459"/>
            </a:xfrm>
            <a:custGeom>
              <a:avLst/>
              <a:pathLst>
                <a:path w="3939335" h="2253459">
                  <a:moveTo>
                    <a:pt x="0" y="153644"/>
                  </a:moveTo>
                  <a:lnTo>
                    <a:pt x="187587" y="230467"/>
                  </a:lnTo>
                  <a:lnTo>
                    <a:pt x="375174" y="204859"/>
                  </a:lnTo>
                  <a:lnTo>
                    <a:pt x="562762" y="128037"/>
                  </a:lnTo>
                  <a:lnTo>
                    <a:pt x="750349" y="76822"/>
                  </a:lnTo>
                  <a:lnTo>
                    <a:pt x="937937" y="102429"/>
                  </a:lnTo>
                  <a:lnTo>
                    <a:pt x="1125524" y="128037"/>
                  </a:lnTo>
                  <a:lnTo>
                    <a:pt x="1313111" y="153644"/>
                  </a:lnTo>
                  <a:lnTo>
                    <a:pt x="1500699" y="204859"/>
                  </a:lnTo>
                  <a:lnTo>
                    <a:pt x="1688286" y="25607"/>
                  </a:lnTo>
                  <a:lnTo>
                    <a:pt x="1875874" y="102429"/>
                  </a:lnTo>
                  <a:lnTo>
                    <a:pt x="2063461" y="128037"/>
                  </a:lnTo>
                  <a:lnTo>
                    <a:pt x="2251048" y="102429"/>
                  </a:lnTo>
                  <a:lnTo>
                    <a:pt x="2438636" y="76822"/>
                  </a:lnTo>
                  <a:lnTo>
                    <a:pt x="2626223" y="76822"/>
                  </a:lnTo>
                  <a:lnTo>
                    <a:pt x="2813811" y="76822"/>
                  </a:lnTo>
                  <a:lnTo>
                    <a:pt x="3001398" y="102429"/>
                  </a:lnTo>
                  <a:lnTo>
                    <a:pt x="3188985" y="128037"/>
                  </a:lnTo>
                  <a:lnTo>
                    <a:pt x="3376573" y="2253459"/>
                  </a:lnTo>
                  <a:lnTo>
                    <a:pt x="3564160" y="460934"/>
                  </a:lnTo>
                  <a:lnTo>
                    <a:pt x="3751748" y="230467"/>
                  </a:lnTo>
                  <a:lnTo>
                    <a:pt x="3939335" y="0"/>
                  </a:lnTo>
                </a:path>
              </a:pathLst>
            </a:custGeom>
            <a:ln w="32521" cap="flat">
              <a:solidFill>
                <a:srgbClr val="00A173">
                  <a:alpha val="100000"/>
                </a:srgbClr>
              </a:solidFill>
              <a:prstDash val="solid"/>
              <a:round/>
            </a:ln>
          </p:spPr>
          <p:txBody>
            <a:bodyPr/>
            <a:lstStyle/>
            <a:p/>
          </p:txBody>
        </p:sp>
        <p:sp>
          <p:nvSpPr>
            <p:cNvPr id="225"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226"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227"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228"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229"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230"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231"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32"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33"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34"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35"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36"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37"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8"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9"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0"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1"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2"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3"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4"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5"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6"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7"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8"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9"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0"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1"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2"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3"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4"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5"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6"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7"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8"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9"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0"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1"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2"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263"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264"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265"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266"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267"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268"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269"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270"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271"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272"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273"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274"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275"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276"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277"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278"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279"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280"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281"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282"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283"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284"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285"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286"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287"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288" name="rc82"/>
            <p:cNvSpPr/>
            <p:nvPr/>
          </p:nvSpPr>
          <p:spPr>
            <a:xfrm>
              <a:off x="14005791" y="9941072"/>
              <a:ext cx="3149396" cy="504938"/>
            </a:xfrm>
            <a:prstGeom prst="rect">
              <a:avLst/>
            </a:prstGeom>
            <a:solidFill>
              <a:srgbClr val="FFFFFF">
                <a:alpha val="100000"/>
              </a:srgbClr>
            </a:solidFill>
          </p:spPr>
          <p:txBody>
            <a:bodyPr/>
            <a:lstStyle/>
            <a:p/>
          </p:txBody>
        </p:sp>
        <p:sp>
          <p:nvSpPr>
            <p:cNvPr id="289"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290"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291"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292"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293"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294"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295"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296"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297"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India</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2217654" y="2153563"/>
              <a:ext cx="3150710" cy="3131794"/>
            </a:xfrm>
            <a:prstGeom prst="rect">
              <a:avLst/>
            </a:prstGeom>
            <a:solidFill>
              <a:srgbClr val="FFFFFF">
                <a:alpha val="100000"/>
              </a:srgbClr>
            </a:solidFill>
          </p:spPr>
          <p:txBody>
            <a:bodyPr/>
            <a:lstStyle/>
            <a:p/>
          </p:txBody>
        </p:sp>
        <p:sp>
          <p:nvSpPr>
            <p:cNvPr id="7" name="pl6"/>
            <p:cNvSpPr/>
            <p:nvPr/>
          </p:nvSpPr>
          <p:spPr>
            <a:xfrm>
              <a:off x="2217654" y="4817722"/>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8" name="pl7"/>
            <p:cNvSpPr/>
            <p:nvPr/>
          </p:nvSpPr>
          <p:spPr>
            <a:xfrm>
              <a:off x="2217654" y="3882450"/>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9" name="pl8"/>
            <p:cNvSpPr/>
            <p:nvPr/>
          </p:nvSpPr>
          <p:spPr>
            <a:xfrm>
              <a:off x="2217654" y="2947179"/>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10" name="pl9"/>
            <p:cNvSpPr/>
            <p:nvPr/>
          </p:nvSpPr>
          <p:spPr>
            <a:xfrm>
              <a:off x="2217654" y="5285358"/>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1" name="pl10"/>
            <p:cNvSpPr/>
            <p:nvPr/>
          </p:nvSpPr>
          <p:spPr>
            <a:xfrm>
              <a:off x="2217654" y="4350086"/>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2" name="pl11"/>
            <p:cNvSpPr/>
            <p:nvPr/>
          </p:nvSpPr>
          <p:spPr>
            <a:xfrm>
              <a:off x="2217654" y="3414815"/>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3" name="pl12"/>
            <p:cNvSpPr/>
            <p:nvPr/>
          </p:nvSpPr>
          <p:spPr>
            <a:xfrm>
              <a:off x="2217654" y="2479543"/>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4" name="rc13"/>
            <p:cNvSpPr/>
            <p:nvPr/>
          </p:nvSpPr>
          <p:spPr>
            <a:xfrm>
              <a:off x="2256392" y="5266091"/>
              <a:ext cx="232429" cy="1926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 name="rc14"/>
            <p:cNvSpPr/>
            <p:nvPr/>
          </p:nvSpPr>
          <p:spPr>
            <a:xfrm>
              <a:off x="2256392" y="5253558"/>
              <a:ext cx="232429" cy="1253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 name="rc15"/>
            <p:cNvSpPr/>
            <p:nvPr/>
          </p:nvSpPr>
          <p:spPr>
            <a:xfrm>
              <a:off x="2256392" y="5228587"/>
              <a:ext cx="232429" cy="2497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 name="rc16"/>
            <p:cNvSpPr/>
            <p:nvPr/>
          </p:nvSpPr>
          <p:spPr>
            <a:xfrm>
              <a:off x="2256392" y="4996452"/>
              <a:ext cx="232429" cy="2321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 name="rc17"/>
            <p:cNvSpPr/>
            <p:nvPr/>
          </p:nvSpPr>
          <p:spPr>
            <a:xfrm>
              <a:off x="2514647" y="5264875"/>
              <a:ext cx="232429" cy="2048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 name="rc18"/>
            <p:cNvSpPr/>
            <p:nvPr/>
          </p:nvSpPr>
          <p:spPr>
            <a:xfrm>
              <a:off x="2514647" y="5252249"/>
              <a:ext cx="232429" cy="1262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 name="rc19"/>
            <p:cNvSpPr/>
            <p:nvPr/>
          </p:nvSpPr>
          <p:spPr>
            <a:xfrm>
              <a:off x="2514647" y="5214090"/>
              <a:ext cx="232429" cy="3815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 name="rc20"/>
            <p:cNvSpPr/>
            <p:nvPr/>
          </p:nvSpPr>
          <p:spPr>
            <a:xfrm>
              <a:off x="2514647" y="4924530"/>
              <a:ext cx="232429" cy="28956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 name="rc21"/>
            <p:cNvSpPr/>
            <p:nvPr/>
          </p:nvSpPr>
          <p:spPr>
            <a:xfrm>
              <a:off x="2772902" y="5250753"/>
              <a:ext cx="232429" cy="3460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 name="rc22"/>
            <p:cNvSpPr/>
            <p:nvPr/>
          </p:nvSpPr>
          <p:spPr>
            <a:xfrm>
              <a:off x="2772902" y="5215212"/>
              <a:ext cx="232429" cy="3554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 name="rc23"/>
            <p:cNvSpPr/>
            <p:nvPr/>
          </p:nvSpPr>
          <p:spPr>
            <a:xfrm>
              <a:off x="2772902" y="5164988"/>
              <a:ext cx="232429" cy="5022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 name="rc24"/>
            <p:cNvSpPr/>
            <p:nvPr/>
          </p:nvSpPr>
          <p:spPr>
            <a:xfrm>
              <a:off x="2772902" y="4653208"/>
              <a:ext cx="232429" cy="51178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 name="rc25"/>
            <p:cNvSpPr/>
            <p:nvPr/>
          </p:nvSpPr>
          <p:spPr>
            <a:xfrm>
              <a:off x="3031157" y="5243271"/>
              <a:ext cx="232429" cy="4208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 name="rc26"/>
            <p:cNvSpPr/>
            <p:nvPr/>
          </p:nvSpPr>
          <p:spPr>
            <a:xfrm>
              <a:off x="3031157" y="5209975"/>
              <a:ext cx="232429" cy="3329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 name="rc27"/>
            <p:cNvSpPr/>
            <p:nvPr/>
          </p:nvSpPr>
          <p:spPr>
            <a:xfrm>
              <a:off x="3031157" y="5156010"/>
              <a:ext cx="232429" cy="5396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 name="rc28"/>
            <p:cNvSpPr/>
            <p:nvPr/>
          </p:nvSpPr>
          <p:spPr>
            <a:xfrm>
              <a:off x="3031157" y="4647035"/>
              <a:ext cx="232429" cy="5089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0" name="rc29"/>
            <p:cNvSpPr/>
            <p:nvPr/>
          </p:nvSpPr>
          <p:spPr>
            <a:xfrm>
              <a:off x="3289412" y="5240371"/>
              <a:ext cx="232429" cy="4498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1" name="rc30"/>
            <p:cNvSpPr/>
            <p:nvPr/>
          </p:nvSpPr>
          <p:spPr>
            <a:xfrm>
              <a:off x="3289412" y="5221666"/>
              <a:ext cx="232429" cy="1870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2" name="rc31"/>
            <p:cNvSpPr/>
            <p:nvPr/>
          </p:nvSpPr>
          <p:spPr>
            <a:xfrm>
              <a:off x="3289412" y="5164521"/>
              <a:ext cx="232429" cy="5714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3" name="rc32"/>
            <p:cNvSpPr/>
            <p:nvPr/>
          </p:nvSpPr>
          <p:spPr>
            <a:xfrm>
              <a:off x="3289412" y="4580350"/>
              <a:ext cx="232429" cy="5841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4" name="rc33"/>
            <p:cNvSpPr/>
            <p:nvPr/>
          </p:nvSpPr>
          <p:spPr>
            <a:xfrm>
              <a:off x="3547667" y="5247199"/>
              <a:ext cx="232429" cy="3815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5" name="rc34"/>
            <p:cNvSpPr/>
            <p:nvPr/>
          </p:nvSpPr>
          <p:spPr>
            <a:xfrm>
              <a:off x="3547667" y="5212781"/>
              <a:ext cx="232429" cy="3441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6" name="rc35"/>
            <p:cNvSpPr/>
            <p:nvPr/>
          </p:nvSpPr>
          <p:spPr>
            <a:xfrm>
              <a:off x="3547667" y="5158441"/>
              <a:ext cx="232429" cy="5433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7" name="rc36"/>
            <p:cNvSpPr/>
            <p:nvPr/>
          </p:nvSpPr>
          <p:spPr>
            <a:xfrm>
              <a:off x="3547667" y="4624027"/>
              <a:ext cx="232429" cy="5344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8" name="rc37"/>
            <p:cNvSpPr/>
            <p:nvPr/>
          </p:nvSpPr>
          <p:spPr>
            <a:xfrm>
              <a:off x="3805922" y="5238314"/>
              <a:ext cx="232429" cy="4704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9" name="rc38"/>
            <p:cNvSpPr/>
            <p:nvPr/>
          </p:nvSpPr>
          <p:spPr>
            <a:xfrm>
              <a:off x="3805922" y="5177240"/>
              <a:ext cx="232429" cy="6107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 name="rc39"/>
            <p:cNvSpPr/>
            <p:nvPr/>
          </p:nvSpPr>
          <p:spPr>
            <a:xfrm>
              <a:off x="3805922" y="5130196"/>
              <a:ext cx="232429" cy="4704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1" name="rc40"/>
            <p:cNvSpPr/>
            <p:nvPr/>
          </p:nvSpPr>
          <p:spPr>
            <a:xfrm>
              <a:off x="3805922" y="4602703"/>
              <a:ext cx="232429" cy="52749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 name="rc41"/>
            <p:cNvSpPr/>
            <p:nvPr/>
          </p:nvSpPr>
          <p:spPr>
            <a:xfrm>
              <a:off x="4064177" y="5232608"/>
              <a:ext cx="232429" cy="5274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3" name="rc42"/>
            <p:cNvSpPr/>
            <p:nvPr/>
          </p:nvSpPr>
          <p:spPr>
            <a:xfrm>
              <a:off x="4064177" y="5176399"/>
              <a:ext cx="232429" cy="5620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 name="rc43"/>
            <p:cNvSpPr/>
            <p:nvPr/>
          </p:nvSpPr>
          <p:spPr>
            <a:xfrm>
              <a:off x="4064177" y="5137678"/>
              <a:ext cx="232429" cy="387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5" name="rc44"/>
            <p:cNvSpPr/>
            <p:nvPr/>
          </p:nvSpPr>
          <p:spPr>
            <a:xfrm>
              <a:off x="4064177" y="4686597"/>
              <a:ext cx="232429" cy="4510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6" name="rc45"/>
            <p:cNvSpPr/>
            <p:nvPr/>
          </p:nvSpPr>
          <p:spPr>
            <a:xfrm>
              <a:off x="4322432" y="5203521"/>
              <a:ext cx="232429" cy="818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7" name="rc46"/>
            <p:cNvSpPr/>
            <p:nvPr/>
          </p:nvSpPr>
          <p:spPr>
            <a:xfrm>
              <a:off x="4322432" y="5118412"/>
              <a:ext cx="232429" cy="8510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 name="rc47"/>
            <p:cNvSpPr/>
            <p:nvPr/>
          </p:nvSpPr>
          <p:spPr>
            <a:xfrm>
              <a:off x="4322432" y="5079130"/>
              <a:ext cx="232429" cy="3928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9" name="rc48"/>
            <p:cNvSpPr/>
            <p:nvPr/>
          </p:nvSpPr>
          <p:spPr>
            <a:xfrm>
              <a:off x="4322432" y="4598962"/>
              <a:ext cx="232429" cy="4801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0" name="rc49"/>
            <p:cNvSpPr/>
            <p:nvPr/>
          </p:nvSpPr>
          <p:spPr>
            <a:xfrm>
              <a:off x="4580687" y="5162744"/>
              <a:ext cx="232429" cy="12261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1" name="rc50"/>
            <p:cNvSpPr/>
            <p:nvPr/>
          </p:nvSpPr>
          <p:spPr>
            <a:xfrm>
              <a:off x="4580687" y="4972696"/>
              <a:ext cx="232429" cy="19004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2" name="rc51"/>
            <p:cNvSpPr/>
            <p:nvPr/>
          </p:nvSpPr>
          <p:spPr>
            <a:xfrm>
              <a:off x="4580687" y="4925839"/>
              <a:ext cx="232429" cy="4685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3" name="rc52"/>
            <p:cNvSpPr/>
            <p:nvPr/>
          </p:nvSpPr>
          <p:spPr>
            <a:xfrm>
              <a:off x="4580687" y="4434541"/>
              <a:ext cx="232429" cy="4912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4" name="rc53"/>
            <p:cNvSpPr/>
            <p:nvPr/>
          </p:nvSpPr>
          <p:spPr>
            <a:xfrm>
              <a:off x="4838942" y="4965962"/>
              <a:ext cx="232429" cy="31939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5" name="rc54"/>
            <p:cNvSpPr/>
            <p:nvPr/>
          </p:nvSpPr>
          <p:spPr>
            <a:xfrm>
              <a:off x="4838942" y="4222889"/>
              <a:ext cx="232429" cy="74307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6" name="rc55"/>
            <p:cNvSpPr/>
            <p:nvPr/>
          </p:nvSpPr>
          <p:spPr>
            <a:xfrm>
              <a:off x="4838942" y="4123189"/>
              <a:ext cx="232429" cy="9969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7" name="rc56"/>
            <p:cNvSpPr/>
            <p:nvPr/>
          </p:nvSpPr>
          <p:spPr>
            <a:xfrm>
              <a:off x="4838942" y="3302769"/>
              <a:ext cx="232429" cy="8204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8" name="rc57"/>
            <p:cNvSpPr/>
            <p:nvPr/>
          </p:nvSpPr>
          <p:spPr>
            <a:xfrm>
              <a:off x="5097197" y="4791160"/>
              <a:ext cx="232429" cy="49419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9" name="rc58"/>
            <p:cNvSpPr/>
            <p:nvPr/>
          </p:nvSpPr>
          <p:spPr>
            <a:xfrm>
              <a:off x="5097197" y="4025734"/>
              <a:ext cx="232429" cy="76542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0" name="rc59"/>
            <p:cNvSpPr/>
            <p:nvPr/>
          </p:nvSpPr>
          <p:spPr>
            <a:xfrm>
              <a:off x="5097197" y="3865896"/>
              <a:ext cx="232429" cy="15983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1" name="rc60"/>
            <p:cNvSpPr/>
            <p:nvPr/>
          </p:nvSpPr>
          <p:spPr>
            <a:xfrm>
              <a:off x="5097197" y="2876285"/>
              <a:ext cx="232429" cy="9896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2" name="pg61"/>
            <p:cNvSpPr/>
            <p:nvPr/>
          </p:nvSpPr>
          <p:spPr>
            <a:xfrm>
              <a:off x="2819731" y="2153563"/>
              <a:ext cx="1946557" cy="373922"/>
            </a:xfrm>
            <a:custGeom>
              <a:avLst/>
              <a:pathLst>
                <a:path w="1946557" h="373922">
                  <a:moveTo>
                    <a:pt x="31220" y="373922"/>
                  </a:moveTo>
                  <a:lnTo>
                    <a:pt x="1915336" y="373922"/>
                  </a:lnTo>
                  <a:lnTo>
                    <a:pt x="1914079" y="373897"/>
                  </a:lnTo>
                  <a:lnTo>
                    <a:pt x="1919100" y="373695"/>
                  </a:lnTo>
                  <a:lnTo>
                    <a:pt x="1924022" y="372690"/>
                  </a:lnTo>
                  <a:lnTo>
                    <a:pt x="1928720" y="370908"/>
                  </a:lnTo>
                  <a:lnTo>
                    <a:pt x="1933072" y="368396"/>
                  </a:lnTo>
                  <a:lnTo>
                    <a:pt x="1936964" y="365218"/>
                  </a:lnTo>
                  <a:lnTo>
                    <a:pt x="1940295" y="361457"/>
                  </a:lnTo>
                  <a:lnTo>
                    <a:pt x="1942981" y="357211"/>
                  </a:lnTo>
                  <a:lnTo>
                    <a:pt x="1944950" y="352588"/>
                  </a:lnTo>
                  <a:lnTo>
                    <a:pt x="1946153" y="347710"/>
                  </a:lnTo>
                  <a:lnTo>
                    <a:pt x="1946557" y="342702"/>
                  </a:lnTo>
                  <a:lnTo>
                    <a:pt x="1946557" y="31220"/>
                  </a:lnTo>
                  <a:lnTo>
                    <a:pt x="1946153" y="26212"/>
                  </a:lnTo>
                  <a:lnTo>
                    <a:pt x="1944950" y="21334"/>
                  </a:lnTo>
                  <a:lnTo>
                    <a:pt x="1942981" y="16711"/>
                  </a:lnTo>
                  <a:lnTo>
                    <a:pt x="1940295" y="12465"/>
                  </a:lnTo>
                  <a:lnTo>
                    <a:pt x="1936964" y="8704"/>
                  </a:lnTo>
                  <a:lnTo>
                    <a:pt x="1933072" y="5526"/>
                  </a:lnTo>
                  <a:lnTo>
                    <a:pt x="1928720" y="3014"/>
                  </a:lnTo>
                  <a:lnTo>
                    <a:pt x="1924022" y="1232"/>
                  </a:lnTo>
                  <a:lnTo>
                    <a:pt x="1919100" y="227"/>
                  </a:lnTo>
                  <a:lnTo>
                    <a:pt x="191533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3" name="tx62"/>
            <p:cNvSpPr/>
            <p:nvPr/>
          </p:nvSpPr>
          <p:spPr>
            <a:xfrm>
              <a:off x="2944613" y="2239827"/>
              <a:ext cx="169679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43,578 case(s)</a:t>
              </a:r>
            </a:p>
          </p:txBody>
        </p:sp>
        <p:sp>
          <p:nvSpPr>
            <p:cNvPr id="64" name="pg63"/>
            <p:cNvSpPr/>
            <p:nvPr/>
          </p:nvSpPr>
          <p:spPr>
            <a:xfrm>
              <a:off x="3038264" y="2394471"/>
              <a:ext cx="1509491" cy="311602"/>
            </a:xfrm>
            <a:custGeom>
              <a:avLst/>
              <a:pathLst>
                <a:path w="1509491" h="311602">
                  <a:moveTo>
                    <a:pt x="26017" y="311602"/>
                  </a:moveTo>
                  <a:lnTo>
                    <a:pt x="1483474" y="311602"/>
                  </a:lnTo>
                  <a:lnTo>
                    <a:pt x="1482426" y="311581"/>
                  </a:lnTo>
                  <a:lnTo>
                    <a:pt x="1486610" y="311412"/>
                  </a:lnTo>
                  <a:lnTo>
                    <a:pt x="1490712" y="310575"/>
                  </a:lnTo>
                  <a:lnTo>
                    <a:pt x="1494627" y="309090"/>
                  </a:lnTo>
                  <a:lnTo>
                    <a:pt x="1498253" y="306996"/>
                  </a:lnTo>
                  <a:lnTo>
                    <a:pt x="1501497" y="304348"/>
                  </a:lnTo>
                  <a:lnTo>
                    <a:pt x="1504273" y="301214"/>
                  </a:lnTo>
                  <a:lnTo>
                    <a:pt x="1506511" y="297675"/>
                  </a:lnTo>
                  <a:lnTo>
                    <a:pt x="1508152" y="293823"/>
                  </a:lnTo>
                  <a:lnTo>
                    <a:pt x="1509154" y="289758"/>
                  </a:lnTo>
                  <a:lnTo>
                    <a:pt x="1509491" y="285585"/>
                  </a:lnTo>
                  <a:lnTo>
                    <a:pt x="1509491" y="26017"/>
                  </a:lnTo>
                  <a:lnTo>
                    <a:pt x="1509154" y="21843"/>
                  </a:lnTo>
                  <a:lnTo>
                    <a:pt x="1508152" y="17778"/>
                  </a:lnTo>
                  <a:lnTo>
                    <a:pt x="1506511" y="13926"/>
                  </a:lnTo>
                  <a:lnTo>
                    <a:pt x="1504273" y="10387"/>
                  </a:lnTo>
                  <a:lnTo>
                    <a:pt x="1501497" y="7253"/>
                  </a:lnTo>
                  <a:lnTo>
                    <a:pt x="1498253" y="4605"/>
                  </a:lnTo>
                  <a:lnTo>
                    <a:pt x="1494627" y="2511"/>
                  </a:lnTo>
                  <a:lnTo>
                    <a:pt x="1490712" y="1027"/>
                  </a:lnTo>
                  <a:lnTo>
                    <a:pt x="1486610" y="189"/>
                  </a:lnTo>
                  <a:lnTo>
                    <a:pt x="148347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5" name="tx64"/>
            <p:cNvSpPr/>
            <p:nvPr/>
          </p:nvSpPr>
          <p:spPr>
            <a:xfrm>
              <a:off x="3142332" y="2466357"/>
              <a:ext cx="1301354"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40,967 case(s)</a:t>
              </a:r>
            </a:p>
          </p:txBody>
        </p:sp>
        <p:sp>
          <p:nvSpPr>
            <p:cNvPr id="66" name="rc65"/>
            <p:cNvSpPr/>
            <p:nvPr/>
          </p:nvSpPr>
          <p:spPr>
            <a:xfrm>
              <a:off x="2217654" y="2153563"/>
              <a:ext cx="3150710" cy="3131794"/>
            </a:xfrm>
            <a:prstGeom prst="rect">
              <a:avLst/>
            </a:prstGeom>
            <a:ln w="13550" cap="rnd">
              <a:solidFill>
                <a:srgbClr val="333333">
                  <a:alpha val="100000"/>
                </a:srgbClr>
              </a:solidFill>
              <a:prstDash val="solid"/>
              <a:round/>
            </a:ln>
          </p:spPr>
          <p:txBody>
            <a:bodyPr/>
            <a:lstStyle/>
            <a:p/>
          </p:txBody>
        </p:sp>
        <p:sp>
          <p:nvSpPr>
            <p:cNvPr id="67" name="rc66"/>
            <p:cNvSpPr/>
            <p:nvPr/>
          </p:nvSpPr>
          <p:spPr>
            <a:xfrm>
              <a:off x="5368365" y="2153563"/>
              <a:ext cx="3150710" cy="3131794"/>
            </a:xfrm>
            <a:prstGeom prst="rect">
              <a:avLst/>
            </a:prstGeom>
            <a:solidFill>
              <a:srgbClr val="FFFFFF">
                <a:alpha val="100000"/>
              </a:srgbClr>
            </a:solidFill>
          </p:spPr>
          <p:txBody>
            <a:bodyPr/>
            <a:lstStyle/>
            <a:p/>
          </p:txBody>
        </p:sp>
        <p:sp>
          <p:nvSpPr>
            <p:cNvPr id="68" name="pl67"/>
            <p:cNvSpPr/>
            <p:nvPr/>
          </p:nvSpPr>
          <p:spPr>
            <a:xfrm>
              <a:off x="5368365" y="4817722"/>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69" name="pl68"/>
            <p:cNvSpPr/>
            <p:nvPr/>
          </p:nvSpPr>
          <p:spPr>
            <a:xfrm>
              <a:off x="5368365" y="3882450"/>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70" name="pl69"/>
            <p:cNvSpPr/>
            <p:nvPr/>
          </p:nvSpPr>
          <p:spPr>
            <a:xfrm>
              <a:off x="5368365" y="2947179"/>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71" name="pl70"/>
            <p:cNvSpPr/>
            <p:nvPr/>
          </p:nvSpPr>
          <p:spPr>
            <a:xfrm>
              <a:off x="5368365" y="5285358"/>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72" name="pl71"/>
            <p:cNvSpPr/>
            <p:nvPr/>
          </p:nvSpPr>
          <p:spPr>
            <a:xfrm>
              <a:off x="5368365" y="4350086"/>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73" name="pl72"/>
            <p:cNvSpPr/>
            <p:nvPr/>
          </p:nvSpPr>
          <p:spPr>
            <a:xfrm>
              <a:off x="5368365" y="3414815"/>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74" name="pl73"/>
            <p:cNvSpPr/>
            <p:nvPr/>
          </p:nvSpPr>
          <p:spPr>
            <a:xfrm>
              <a:off x="5368365" y="2479543"/>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75" name="rc74"/>
            <p:cNvSpPr/>
            <p:nvPr/>
          </p:nvSpPr>
          <p:spPr>
            <a:xfrm>
              <a:off x="5407103" y="4752814"/>
              <a:ext cx="232429" cy="53254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6" name="rc75"/>
            <p:cNvSpPr/>
            <p:nvPr/>
          </p:nvSpPr>
          <p:spPr>
            <a:xfrm>
              <a:off x="5407103" y="4095318"/>
              <a:ext cx="232429" cy="65749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7" name="rc76"/>
            <p:cNvSpPr/>
            <p:nvPr/>
          </p:nvSpPr>
          <p:spPr>
            <a:xfrm>
              <a:off x="5407103" y="3988230"/>
              <a:ext cx="232429" cy="10708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8" name="rc77"/>
            <p:cNvSpPr/>
            <p:nvPr/>
          </p:nvSpPr>
          <p:spPr>
            <a:xfrm>
              <a:off x="5407103" y="3064836"/>
              <a:ext cx="232429" cy="92339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9" name="rc78"/>
            <p:cNvSpPr/>
            <p:nvPr/>
          </p:nvSpPr>
          <p:spPr>
            <a:xfrm>
              <a:off x="5665358" y="4764131"/>
              <a:ext cx="232429" cy="52122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0" name="rc79"/>
            <p:cNvSpPr/>
            <p:nvPr/>
          </p:nvSpPr>
          <p:spPr>
            <a:xfrm>
              <a:off x="5665358" y="4298272"/>
              <a:ext cx="232429" cy="46585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1" name="rc80"/>
            <p:cNvSpPr/>
            <p:nvPr/>
          </p:nvSpPr>
          <p:spPr>
            <a:xfrm>
              <a:off x="5665358" y="4210170"/>
              <a:ext cx="232429" cy="8810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2" name="rc81"/>
            <p:cNvSpPr/>
            <p:nvPr/>
          </p:nvSpPr>
          <p:spPr>
            <a:xfrm>
              <a:off x="5665358" y="3385634"/>
              <a:ext cx="232429" cy="82453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3" name="rc82"/>
            <p:cNvSpPr/>
            <p:nvPr/>
          </p:nvSpPr>
          <p:spPr>
            <a:xfrm>
              <a:off x="5923613" y="4685568"/>
              <a:ext cx="232429" cy="59978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5923613" y="4297992"/>
              <a:ext cx="232429" cy="38757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5923613" y="4173694"/>
              <a:ext cx="232429" cy="12429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5923613" y="3324654"/>
              <a:ext cx="232429" cy="8490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6181868" y="4773671"/>
              <a:ext cx="232429" cy="51168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6181868" y="4503003"/>
              <a:ext cx="232429" cy="27066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6181868" y="4401152"/>
              <a:ext cx="232429" cy="10185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6181868" y="3599531"/>
              <a:ext cx="232429" cy="80162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6440123" y="4915084"/>
              <a:ext cx="232429" cy="37027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6440123" y="4774138"/>
              <a:ext cx="232429" cy="14094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6440123" y="4691647"/>
              <a:ext cx="232429" cy="8249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6440123" y="3957927"/>
              <a:ext cx="232429" cy="7337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6698378" y="5097555"/>
              <a:ext cx="232429" cy="18780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6698378" y="5055281"/>
              <a:ext cx="232429" cy="4227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6698378" y="4961754"/>
              <a:ext cx="232429" cy="9352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6698378" y="4408728"/>
              <a:ext cx="232429" cy="5530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rc98"/>
            <p:cNvSpPr/>
            <p:nvPr/>
          </p:nvSpPr>
          <p:spPr>
            <a:xfrm>
              <a:off x="6956633" y="5157506"/>
              <a:ext cx="232429" cy="1278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6956633" y="5145441"/>
              <a:ext cx="232429" cy="1206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6956633" y="5096526"/>
              <a:ext cx="232429" cy="4891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6956633" y="4524982"/>
              <a:ext cx="232429" cy="57154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rc102"/>
            <p:cNvSpPr/>
            <p:nvPr/>
          </p:nvSpPr>
          <p:spPr>
            <a:xfrm>
              <a:off x="7214888" y="5172751"/>
              <a:ext cx="232429" cy="11260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4" name="rc103"/>
            <p:cNvSpPr/>
            <p:nvPr/>
          </p:nvSpPr>
          <p:spPr>
            <a:xfrm>
              <a:off x="7214888" y="5158441"/>
              <a:ext cx="232429" cy="1430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5" name="rc104"/>
            <p:cNvSpPr/>
            <p:nvPr/>
          </p:nvSpPr>
          <p:spPr>
            <a:xfrm>
              <a:off x="7214888" y="5099987"/>
              <a:ext cx="232429" cy="5845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6" name="rc105"/>
            <p:cNvSpPr/>
            <p:nvPr/>
          </p:nvSpPr>
          <p:spPr>
            <a:xfrm>
              <a:off x="7214888" y="4523860"/>
              <a:ext cx="232429" cy="57612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7" name="rc106"/>
            <p:cNvSpPr/>
            <p:nvPr/>
          </p:nvSpPr>
          <p:spPr>
            <a:xfrm>
              <a:off x="7473143" y="5173406"/>
              <a:ext cx="232429" cy="11195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8" name="rc107"/>
            <p:cNvSpPr/>
            <p:nvPr/>
          </p:nvSpPr>
          <p:spPr>
            <a:xfrm>
              <a:off x="7473143" y="5155542"/>
              <a:ext cx="232429" cy="1786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9" name="rc108"/>
            <p:cNvSpPr/>
            <p:nvPr/>
          </p:nvSpPr>
          <p:spPr>
            <a:xfrm>
              <a:off x="7473143" y="5116261"/>
              <a:ext cx="232429" cy="3928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0" name="rc109"/>
            <p:cNvSpPr/>
            <p:nvPr/>
          </p:nvSpPr>
          <p:spPr>
            <a:xfrm>
              <a:off x="7473143" y="4582408"/>
              <a:ext cx="232429" cy="5338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1" name="rc110"/>
            <p:cNvSpPr/>
            <p:nvPr/>
          </p:nvSpPr>
          <p:spPr>
            <a:xfrm>
              <a:off x="7731398" y="5150679"/>
              <a:ext cx="232429" cy="13467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2" name="rc111"/>
            <p:cNvSpPr/>
            <p:nvPr/>
          </p:nvSpPr>
          <p:spPr>
            <a:xfrm>
              <a:off x="7731398" y="5134966"/>
              <a:ext cx="232429" cy="1571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3" name="rc112"/>
            <p:cNvSpPr/>
            <p:nvPr/>
          </p:nvSpPr>
          <p:spPr>
            <a:xfrm>
              <a:off x="7731398" y="5078008"/>
              <a:ext cx="232429" cy="5695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4" name="rc113"/>
            <p:cNvSpPr/>
            <p:nvPr/>
          </p:nvSpPr>
          <p:spPr>
            <a:xfrm>
              <a:off x="7731398" y="4515162"/>
              <a:ext cx="232429" cy="56284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5" name="rc114"/>
            <p:cNvSpPr/>
            <p:nvPr/>
          </p:nvSpPr>
          <p:spPr>
            <a:xfrm>
              <a:off x="7989653" y="5155449"/>
              <a:ext cx="232429" cy="12990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6" name="rc115"/>
            <p:cNvSpPr/>
            <p:nvPr/>
          </p:nvSpPr>
          <p:spPr>
            <a:xfrm>
              <a:off x="7989653" y="5133563"/>
              <a:ext cx="232429" cy="2188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7" name="rc116"/>
            <p:cNvSpPr/>
            <p:nvPr/>
          </p:nvSpPr>
          <p:spPr>
            <a:xfrm>
              <a:off x="7989653" y="5091382"/>
              <a:ext cx="232429" cy="4218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8" name="rc117"/>
            <p:cNvSpPr/>
            <p:nvPr/>
          </p:nvSpPr>
          <p:spPr>
            <a:xfrm>
              <a:off x="7989653" y="4570717"/>
              <a:ext cx="232429" cy="52066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9" name="rc118"/>
            <p:cNvSpPr/>
            <p:nvPr/>
          </p:nvSpPr>
          <p:spPr>
            <a:xfrm>
              <a:off x="8247908" y="5157787"/>
              <a:ext cx="232429" cy="12757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0" name="rc119"/>
            <p:cNvSpPr/>
            <p:nvPr/>
          </p:nvSpPr>
          <p:spPr>
            <a:xfrm>
              <a:off x="8247908" y="5128513"/>
              <a:ext cx="232429" cy="2927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1" name="rc120"/>
            <p:cNvSpPr/>
            <p:nvPr/>
          </p:nvSpPr>
          <p:spPr>
            <a:xfrm>
              <a:off x="8247908" y="5081375"/>
              <a:ext cx="232429" cy="4713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2" name="rc121"/>
            <p:cNvSpPr/>
            <p:nvPr/>
          </p:nvSpPr>
          <p:spPr>
            <a:xfrm>
              <a:off x="8247908" y="4514600"/>
              <a:ext cx="232429" cy="5667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3" name="pg122"/>
            <p:cNvSpPr/>
            <p:nvPr/>
          </p:nvSpPr>
          <p:spPr>
            <a:xfrm>
              <a:off x="5970441" y="2153563"/>
              <a:ext cx="1946557" cy="373922"/>
            </a:xfrm>
            <a:custGeom>
              <a:avLst/>
              <a:pathLst>
                <a:path w="1946557" h="373922">
                  <a:moveTo>
                    <a:pt x="31220" y="373922"/>
                  </a:moveTo>
                  <a:lnTo>
                    <a:pt x="1915336" y="373922"/>
                  </a:lnTo>
                  <a:lnTo>
                    <a:pt x="1914079" y="373897"/>
                  </a:lnTo>
                  <a:lnTo>
                    <a:pt x="1919100" y="373695"/>
                  </a:lnTo>
                  <a:lnTo>
                    <a:pt x="1924022" y="372690"/>
                  </a:lnTo>
                  <a:lnTo>
                    <a:pt x="1928720" y="370908"/>
                  </a:lnTo>
                  <a:lnTo>
                    <a:pt x="1933072" y="368396"/>
                  </a:lnTo>
                  <a:lnTo>
                    <a:pt x="1936964" y="365218"/>
                  </a:lnTo>
                  <a:lnTo>
                    <a:pt x="1940295" y="361457"/>
                  </a:lnTo>
                  <a:lnTo>
                    <a:pt x="1942981" y="357211"/>
                  </a:lnTo>
                  <a:lnTo>
                    <a:pt x="1944950" y="352588"/>
                  </a:lnTo>
                  <a:lnTo>
                    <a:pt x="1946153" y="347710"/>
                  </a:lnTo>
                  <a:lnTo>
                    <a:pt x="1946557" y="342702"/>
                  </a:lnTo>
                  <a:lnTo>
                    <a:pt x="1946557" y="31220"/>
                  </a:lnTo>
                  <a:lnTo>
                    <a:pt x="1946153" y="26212"/>
                  </a:lnTo>
                  <a:lnTo>
                    <a:pt x="1944950" y="21334"/>
                  </a:lnTo>
                  <a:lnTo>
                    <a:pt x="1942981" y="16711"/>
                  </a:lnTo>
                  <a:lnTo>
                    <a:pt x="1940295" y="12465"/>
                  </a:lnTo>
                  <a:lnTo>
                    <a:pt x="1936964" y="8704"/>
                  </a:lnTo>
                  <a:lnTo>
                    <a:pt x="1933072" y="5526"/>
                  </a:lnTo>
                  <a:lnTo>
                    <a:pt x="1928720" y="3014"/>
                  </a:lnTo>
                  <a:lnTo>
                    <a:pt x="1924022" y="1232"/>
                  </a:lnTo>
                  <a:lnTo>
                    <a:pt x="1919100" y="227"/>
                  </a:lnTo>
                  <a:lnTo>
                    <a:pt x="191533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4" name="tx123"/>
            <p:cNvSpPr/>
            <p:nvPr/>
          </p:nvSpPr>
          <p:spPr>
            <a:xfrm>
              <a:off x="6095324" y="2239827"/>
              <a:ext cx="169679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68,794 case(s)</a:t>
              </a:r>
            </a:p>
          </p:txBody>
        </p:sp>
        <p:sp>
          <p:nvSpPr>
            <p:cNvPr id="125" name="pg124"/>
            <p:cNvSpPr/>
            <p:nvPr/>
          </p:nvSpPr>
          <p:spPr>
            <a:xfrm>
              <a:off x="6188974" y="2394471"/>
              <a:ext cx="1509491" cy="311602"/>
            </a:xfrm>
            <a:custGeom>
              <a:avLst/>
              <a:pathLst>
                <a:path w="1509491" h="311602">
                  <a:moveTo>
                    <a:pt x="26017" y="311602"/>
                  </a:moveTo>
                  <a:lnTo>
                    <a:pt x="1483474" y="311602"/>
                  </a:lnTo>
                  <a:lnTo>
                    <a:pt x="1482426" y="311581"/>
                  </a:lnTo>
                  <a:lnTo>
                    <a:pt x="1486610" y="311412"/>
                  </a:lnTo>
                  <a:lnTo>
                    <a:pt x="1490712" y="310575"/>
                  </a:lnTo>
                  <a:lnTo>
                    <a:pt x="1494627" y="309090"/>
                  </a:lnTo>
                  <a:lnTo>
                    <a:pt x="1498253" y="306996"/>
                  </a:lnTo>
                  <a:lnTo>
                    <a:pt x="1501497" y="304348"/>
                  </a:lnTo>
                  <a:lnTo>
                    <a:pt x="1504273" y="301214"/>
                  </a:lnTo>
                  <a:lnTo>
                    <a:pt x="1506511" y="297675"/>
                  </a:lnTo>
                  <a:lnTo>
                    <a:pt x="1508152" y="293823"/>
                  </a:lnTo>
                  <a:lnTo>
                    <a:pt x="1509154" y="289758"/>
                  </a:lnTo>
                  <a:lnTo>
                    <a:pt x="1509491" y="285585"/>
                  </a:lnTo>
                  <a:lnTo>
                    <a:pt x="1509491" y="26017"/>
                  </a:lnTo>
                  <a:lnTo>
                    <a:pt x="1509154" y="21843"/>
                  </a:lnTo>
                  <a:lnTo>
                    <a:pt x="1508152" y="17778"/>
                  </a:lnTo>
                  <a:lnTo>
                    <a:pt x="1506511" y="13926"/>
                  </a:lnTo>
                  <a:lnTo>
                    <a:pt x="1504273" y="10387"/>
                  </a:lnTo>
                  <a:lnTo>
                    <a:pt x="1501497" y="7253"/>
                  </a:lnTo>
                  <a:lnTo>
                    <a:pt x="1498253" y="4605"/>
                  </a:lnTo>
                  <a:lnTo>
                    <a:pt x="1494627" y="2511"/>
                  </a:lnTo>
                  <a:lnTo>
                    <a:pt x="1490712" y="1027"/>
                  </a:lnTo>
                  <a:lnTo>
                    <a:pt x="1486610" y="189"/>
                  </a:lnTo>
                  <a:lnTo>
                    <a:pt x="148347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6" name="tx125"/>
            <p:cNvSpPr/>
            <p:nvPr/>
          </p:nvSpPr>
          <p:spPr>
            <a:xfrm>
              <a:off x="6293043" y="2466357"/>
              <a:ext cx="1301354"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65,150 case(s)</a:t>
              </a:r>
            </a:p>
          </p:txBody>
        </p:sp>
        <p:sp>
          <p:nvSpPr>
            <p:cNvPr id="127" name="rc126"/>
            <p:cNvSpPr/>
            <p:nvPr/>
          </p:nvSpPr>
          <p:spPr>
            <a:xfrm>
              <a:off x="5368365" y="2153563"/>
              <a:ext cx="3150710" cy="3131794"/>
            </a:xfrm>
            <a:prstGeom prst="rect">
              <a:avLst/>
            </a:prstGeom>
            <a:ln w="13550" cap="rnd">
              <a:solidFill>
                <a:srgbClr val="333333">
                  <a:alpha val="100000"/>
                </a:srgbClr>
              </a:solidFill>
              <a:prstDash val="solid"/>
              <a:round/>
            </a:ln>
          </p:spPr>
          <p:txBody>
            <a:bodyPr/>
            <a:lstStyle/>
            <a:p/>
          </p:txBody>
        </p:sp>
        <p:sp>
          <p:nvSpPr>
            <p:cNvPr id="128" name="rc127"/>
            <p:cNvSpPr/>
            <p:nvPr/>
          </p:nvSpPr>
          <p:spPr>
            <a:xfrm>
              <a:off x="8519075" y="2153563"/>
              <a:ext cx="3150710" cy="3131794"/>
            </a:xfrm>
            <a:prstGeom prst="rect">
              <a:avLst/>
            </a:prstGeom>
            <a:solidFill>
              <a:srgbClr val="FFFFFF">
                <a:alpha val="100000"/>
              </a:srgbClr>
            </a:solidFill>
          </p:spPr>
          <p:txBody>
            <a:bodyPr/>
            <a:lstStyle/>
            <a:p/>
          </p:txBody>
        </p:sp>
        <p:sp>
          <p:nvSpPr>
            <p:cNvPr id="129" name="pl128"/>
            <p:cNvSpPr/>
            <p:nvPr/>
          </p:nvSpPr>
          <p:spPr>
            <a:xfrm>
              <a:off x="8519075" y="4817722"/>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130" name="pl129"/>
            <p:cNvSpPr/>
            <p:nvPr/>
          </p:nvSpPr>
          <p:spPr>
            <a:xfrm>
              <a:off x="8519075" y="3882450"/>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131" name="pl130"/>
            <p:cNvSpPr/>
            <p:nvPr/>
          </p:nvSpPr>
          <p:spPr>
            <a:xfrm>
              <a:off x="8519075" y="2947179"/>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132" name="pl131"/>
            <p:cNvSpPr/>
            <p:nvPr/>
          </p:nvSpPr>
          <p:spPr>
            <a:xfrm>
              <a:off x="8519075" y="5285358"/>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33" name="pl132"/>
            <p:cNvSpPr/>
            <p:nvPr/>
          </p:nvSpPr>
          <p:spPr>
            <a:xfrm>
              <a:off x="8519075" y="4350086"/>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34" name="pl133"/>
            <p:cNvSpPr/>
            <p:nvPr/>
          </p:nvSpPr>
          <p:spPr>
            <a:xfrm>
              <a:off x="8519075" y="3414815"/>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35" name="pl134"/>
            <p:cNvSpPr/>
            <p:nvPr/>
          </p:nvSpPr>
          <p:spPr>
            <a:xfrm>
              <a:off x="8519075" y="2479543"/>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36" name="rc135"/>
            <p:cNvSpPr/>
            <p:nvPr/>
          </p:nvSpPr>
          <p:spPr>
            <a:xfrm>
              <a:off x="8557813" y="5152830"/>
              <a:ext cx="232429" cy="13252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7" name="rc136"/>
            <p:cNvSpPr/>
            <p:nvPr/>
          </p:nvSpPr>
          <p:spPr>
            <a:xfrm>
              <a:off x="8557813" y="5084368"/>
              <a:ext cx="232429" cy="6846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8" name="rc137"/>
            <p:cNvSpPr/>
            <p:nvPr/>
          </p:nvSpPr>
          <p:spPr>
            <a:xfrm>
              <a:off x="8557813" y="5044993"/>
              <a:ext cx="232429" cy="3937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9" name="rc138"/>
            <p:cNvSpPr/>
            <p:nvPr/>
          </p:nvSpPr>
          <p:spPr>
            <a:xfrm>
              <a:off x="8557813" y="4466340"/>
              <a:ext cx="232429" cy="57865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0" name="rc139"/>
            <p:cNvSpPr/>
            <p:nvPr/>
          </p:nvSpPr>
          <p:spPr>
            <a:xfrm>
              <a:off x="8816068" y="5150211"/>
              <a:ext cx="232429" cy="13514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1" name="rc140"/>
            <p:cNvSpPr/>
            <p:nvPr/>
          </p:nvSpPr>
          <p:spPr>
            <a:xfrm>
              <a:off x="8816068" y="5072116"/>
              <a:ext cx="232429" cy="7809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2" name="rc141"/>
            <p:cNvSpPr/>
            <p:nvPr/>
          </p:nvSpPr>
          <p:spPr>
            <a:xfrm>
              <a:off x="8816068" y="5022733"/>
              <a:ext cx="232429" cy="4938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3" name="rc142"/>
            <p:cNvSpPr/>
            <p:nvPr/>
          </p:nvSpPr>
          <p:spPr>
            <a:xfrm>
              <a:off x="8816068" y="4257775"/>
              <a:ext cx="232429" cy="7649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4" name="rc143"/>
            <p:cNvSpPr/>
            <p:nvPr/>
          </p:nvSpPr>
          <p:spPr>
            <a:xfrm>
              <a:off x="9074323" y="5116167"/>
              <a:ext cx="232429" cy="16919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5" name="rc144"/>
            <p:cNvSpPr/>
            <p:nvPr/>
          </p:nvSpPr>
          <p:spPr>
            <a:xfrm>
              <a:off x="9074323" y="5013942"/>
              <a:ext cx="232429" cy="10222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6" name="rc145"/>
            <p:cNvSpPr/>
            <p:nvPr/>
          </p:nvSpPr>
          <p:spPr>
            <a:xfrm>
              <a:off x="9074323" y="4945667"/>
              <a:ext cx="232429" cy="6827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7" name="rc146"/>
            <p:cNvSpPr/>
            <p:nvPr/>
          </p:nvSpPr>
          <p:spPr>
            <a:xfrm>
              <a:off x="9074323" y="4044814"/>
              <a:ext cx="232429" cy="9008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8" name="rc147"/>
            <p:cNvSpPr/>
            <p:nvPr/>
          </p:nvSpPr>
          <p:spPr>
            <a:xfrm>
              <a:off x="9332578" y="5160967"/>
              <a:ext cx="232429" cy="12439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9" name="rc148"/>
            <p:cNvSpPr/>
            <p:nvPr/>
          </p:nvSpPr>
          <p:spPr>
            <a:xfrm>
              <a:off x="9332578" y="5097088"/>
              <a:ext cx="232429" cy="63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0" name="rc149"/>
            <p:cNvSpPr/>
            <p:nvPr/>
          </p:nvSpPr>
          <p:spPr>
            <a:xfrm>
              <a:off x="9332578" y="5042000"/>
              <a:ext cx="232429" cy="5508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1" name="rc150"/>
            <p:cNvSpPr/>
            <p:nvPr/>
          </p:nvSpPr>
          <p:spPr>
            <a:xfrm>
              <a:off x="9332578" y="4177154"/>
              <a:ext cx="232429" cy="86484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2" name="rc151"/>
            <p:cNvSpPr/>
            <p:nvPr/>
          </p:nvSpPr>
          <p:spPr>
            <a:xfrm>
              <a:off x="9590833" y="5197816"/>
              <a:ext cx="232429" cy="8754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3" name="rc152"/>
            <p:cNvSpPr/>
            <p:nvPr/>
          </p:nvSpPr>
          <p:spPr>
            <a:xfrm>
              <a:off x="9590833" y="5147873"/>
              <a:ext cx="232429" cy="4994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4" name="rc153"/>
            <p:cNvSpPr/>
            <p:nvPr/>
          </p:nvSpPr>
          <p:spPr>
            <a:xfrm>
              <a:off x="9590833" y="5109059"/>
              <a:ext cx="232429" cy="3881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5" name="rc154"/>
            <p:cNvSpPr/>
            <p:nvPr/>
          </p:nvSpPr>
          <p:spPr>
            <a:xfrm>
              <a:off x="9590833" y="4258897"/>
              <a:ext cx="232429" cy="85016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6" name="rc155"/>
            <p:cNvSpPr/>
            <p:nvPr/>
          </p:nvSpPr>
          <p:spPr>
            <a:xfrm>
              <a:off x="9849088" y="5239810"/>
              <a:ext cx="232429" cy="455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7" name="rc156"/>
            <p:cNvSpPr/>
            <p:nvPr/>
          </p:nvSpPr>
          <p:spPr>
            <a:xfrm>
              <a:off x="9849088" y="5224659"/>
              <a:ext cx="232429" cy="1515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8" name="rc157"/>
            <p:cNvSpPr/>
            <p:nvPr/>
          </p:nvSpPr>
          <p:spPr>
            <a:xfrm>
              <a:off x="9849088" y="5196320"/>
              <a:ext cx="232429" cy="2833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9" name="rc158"/>
            <p:cNvSpPr/>
            <p:nvPr/>
          </p:nvSpPr>
          <p:spPr>
            <a:xfrm>
              <a:off x="9849088" y="4513946"/>
              <a:ext cx="232429" cy="6823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0" name="rc159"/>
            <p:cNvSpPr/>
            <p:nvPr/>
          </p:nvSpPr>
          <p:spPr>
            <a:xfrm>
              <a:off x="10107343" y="5244019"/>
              <a:ext cx="232429" cy="4133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1" name="rc160"/>
            <p:cNvSpPr/>
            <p:nvPr/>
          </p:nvSpPr>
          <p:spPr>
            <a:xfrm>
              <a:off x="10107343" y="5219795"/>
              <a:ext cx="232429" cy="2422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2" name="rc161"/>
            <p:cNvSpPr/>
            <p:nvPr/>
          </p:nvSpPr>
          <p:spPr>
            <a:xfrm>
              <a:off x="10107343" y="5184910"/>
              <a:ext cx="232429" cy="3488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3" name="rc162"/>
            <p:cNvSpPr/>
            <p:nvPr/>
          </p:nvSpPr>
          <p:spPr>
            <a:xfrm>
              <a:off x="10107343" y="4438937"/>
              <a:ext cx="232429" cy="7459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4" name="rc163"/>
            <p:cNvSpPr/>
            <p:nvPr/>
          </p:nvSpPr>
          <p:spPr>
            <a:xfrm>
              <a:off x="10365598" y="5254026"/>
              <a:ext cx="232429" cy="3133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5" name="rc164"/>
            <p:cNvSpPr/>
            <p:nvPr/>
          </p:nvSpPr>
          <p:spPr>
            <a:xfrm>
              <a:off x="10365598" y="5232889"/>
              <a:ext cx="232429" cy="2113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6" name="rc165"/>
            <p:cNvSpPr/>
            <p:nvPr/>
          </p:nvSpPr>
          <p:spPr>
            <a:xfrm>
              <a:off x="10365598" y="5201932"/>
              <a:ext cx="232429" cy="3095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7" name="rc166"/>
            <p:cNvSpPr/>
            <p:nvPr/>
          </p:nvSpPr>
          <p:spPr>
            <a:xfrm>
              <a:off x="10365598" y="4531061"/>
              <a:ext cx="232429" cy="6708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8" name="rc167"/>
            <p:cNvSpPr/>
            <p:nvPr/>
          </p:nvSpPr>
          <p:spPr>
            <a:xfrm>
              <a:off x="10623853" y="5251033"/>
              <a:ext cx="232429" cy="3432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9" name="rc168"/>
            <p:cNvSpPr/>
            <p:nvPr/>
          </p:nvSpPr>
          <p:spPr>
            <a:xfrm>
              <a:off x="10623853" y="5240932"/>
              <a:ext cx="232429" cy="1010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0" name="rc169"/>
            <p:cNvSpPr/>
            <p:nvPr/>
          </p:nvSpPr>
          <p:spPr>
            <a:xfrm>
              <a:off x="10623853" y="5201183"/>
              <a:ext cx="232429" cy="3974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1" name="rc170"/>
            <p:cNvSpPr/>
            <p:nvPr/>
          </p:nvSpPr>
          <p:spPr>
            <a:xfrm>
              <a:off x="10623853" y="4502442"/>
              <a:ext cx="232429" cy="69874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2" name="rc171"/>
            <p:cNvSpPr/>
            <p:nvPr/>
          </p:nvSpPr>
          <p:spPr>
            <a:xfrm>
              <a:off x="10882108" y="5250004"/>
              <a:ext cx="232429" cy="3535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3" name="rc172"/>
            <p:cNvSpPr/>
            <p:nvPr/>
          </p:nvSpPr>
          <p:spPr>
            <a:xfrm>
              <a:off x="10882108" y="5221105"/>
              <a:ext cx="232429" cy="2889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4" name="rc173"/>
            <p:cNvSpPr/>
            <p:nvPr/>
          </p:nvSpPr>
          <p:spPr>
            <a:xfrm>
              <a:off x="10882108" y="5187341"/>
              <a:ext cx="232429" cy="3376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5" name="rc174"/>
            <p:cNvSpPr/>
            <p:nvPr/>
          </p:nvSpPr>
          <p:spPr>
            <a:xfrm>
              <a:off x="10882108" y="4528536"/>
              <a:ext cx="232429" cy="65880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6" name="rc175"/>
            <p:cNvSpPr/>
            <p:nvPr/>
          </p:nvSpPr>
          <p:spPr>
            <a:xfrm>
              <a:off x="11140363" y="5240278"/>
              <a:ext cx="232429" cy="4508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7" name="rc176"/>
            <p:cNvSpPr/>
            <p:nvPr/>
          </p:nvSpPr>
          <p:spPr>
            <a:xfrm>
              <a:off x="11140363" y="5208291"/>
              <a:ext cx="232429" cy="3198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8" name="rc177"/>
            <p:cNvSpPr/>
            <p:nvPr/>
          </p:nvSpPr>
          <p:spPr>
            <a:xfrm>
              <a:off x="11140363" y="5174902"/>
              <a:ext cx="232429" cy="3338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9" name="rc178"/>
            <p:cNvSpPr/>
            <p:nvPr/>
          </p:nvSpPr>
          <p:spPr>
            <a:xfrm>
              <a:off x="11140363" y="4560429"/>
              <a:ext cx="232429" cy="6144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0" name="rc179"/>
            <p:cNvSpPr/>
            <p:nvPr/>
          </p:nvSpPr>
          <p:spPr>
            <a:xfrm>
              <a:off x="11398618" y="5237285"/>
              <a:ext cx="232429" cy="480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1" name="rc180"/>
            <p:cNvSpPr/>
            <p:nvPr/>
          </p:nvSpPr>
          <p:spPr>
            <a:xfrm>
              <a:off x="11398618" y="5211658"/>
              <a:ext cx="232429" cy="2562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2" name="rc181"/>
            <p:cNvSpPr/>
            <p:nvPr/>
          </p:nvSpPr>
          <p:spPr>
            <a:xfrm>
              <a:off x="11398618" y="5183320"/>
              <a:ext cx="232429" cy="2833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3" name="rc182"/>
            <p:cNvSpPr/>
            <p:nvPr/>
          </p:nvSpPr>
          <p:spPr>
            <a:xfrm>
              <a:off x="11398618" y="4644042"/>
              <a:ext cx="232429" cy="53927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4" name="pg183"/>
            <p:cNvSpPr/>
            <p:nvPr/>
          </p:nvSpPr>
          <p:spPr>
            <a:xfrm>
              <a:off x="9121152" y="2153563"/>
              <a:ext cx="1946557" cy="373922"/>
            </a:xfrm>
            <a:custGeom>
              <a:avLst/>
              <a:pathLst>
                <a:path w="1946557" h="373922">
                  <a:moveTo>
                    <a:pt x="31220" y="373922"/>
                  </a:moveTo>
                  <a:lnTo>
                    <a:pt x="1915336" y="373922"/>
                  </a:lnTo>
                  <a:lnTo>
                    <a:pt x="1914079" y="373897"/>
                  </a:lnTo>
                  <a:lnTo>
                    <a:pt x="1919100" y="373695"/>
                  </a:lnTo>
                  <a:lnTo>
                    <a:pt x="1924022" y="372690"/>
                  </a:lnTo>
                  <a:lnTo>
                    <a:pt x="1928720" y="370908"/>
                  </a:lnTo>
                  <a:lnTo>
                    <a:pt x="1933072" y="368396"/>
                  </a:lnTo>
                  <a:lnTo>
                    <a:pt x="1936964" y="365218"/>
                  </a:lnTo>
                  <a:lnTo>
                    <a:pt x="1940295" y="361457"/>
                  </a:lnTo>
                  <a:lnTo>
                    <a:pt x="1942981" y="357211"/>
                  </a:lnTo>
                  <a:lnTo>
                    <a:pt x="1944950" y="352588"/>
                  </a:lnTo>
                  <a:lnTo>
                    <a:pt x="1946153" y="347710"/>
                  </a:lnTo>
                  <a:lnTo>
                    <a:pt x="1946557" y="342702"/>
                  </a:lnTo>
                  <a:lnTo>
                    <a:pt x="1946557" y="31220"/>
                  </a:lnTo>
                  <a:lnTo>
                    <a:pt x="1946153" y="26212"/>
                  </a:lnTo>
                  <a:lnTo>
                    <a:pt x="1944950" y="21334"/>
                  </a:lnTo>
                  <a:lnTo>
                    <a:pt x="1942981" y="16711"/>
                  </a:lnTo>
                  <a:lnTo>
                    <a:pt x="1940295" y="12465"/>
                  </a:lnTo>
                  <a:lnTo>
                    <a:pt x="1936964" y="8704"/>
                  </a:lnTo>
                  <a:lnTo>
                    <a:pt x="1933072" y="5526"/>
                  </a:lnTo>
                  <a:lnTo>
                    <a:pt x="1928720" y="3014"/>
                  </a:lnTo>
                  <a:lnTo>
                    <a:pt x="1924022" y="1232"/>
                  </a:lnTo>
                  <a:lnTo>
                    <a:pt x="1919100" y="227"/>
                  </a:lnTo>
                  <a:lnTo>
                    <a:pt x="191533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85" name="tx184"/>
            <p:cNvSpPr/>
            <p:nvPr/>
          </p:nvSpPr>
          <p:spPr>
            <a:xfrm>
              <a:off x="9246034" y="2239827"/>
              <a:ext cx="169679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20,635 case(s)</a:t>
              </a:r>
            </a:p>
          </p:txBody>
        </p:sp>
        <p:sp>
          <p:nvSpPr>
            <p:cNvPr id="186" name="pg185"/>
            <p:cNvSpPr/>
            <p:nvPr/>
          </p:nvSpPr>
          <p:spPr>
            <a:xfrm>
              <a:off x="9339685" y="2394471"/>
              <a:ext cx="1509491" cy="311602"/>
            </a:xfrm>
            <a:custGeom>
              <a:avLst/>
              <a:pathLst>
                <a:path w="1509491" h="311602">
                  <a:moveTo>
                    <a:pt x="26017" y="311602"/>
                  </a:moveTo>
                  <a:lnTo>
                    <a:pt x="1483474" y="311602"/>
                  </a:lnTo>
                  <a:lnTo>
                    <a:pt x="1482426" y="311581"/>
                  </a:lnTo>
                  <a:lnTo>
                    <a:pt x="1486610" y="311412"/>
                  </a:lnTo>
                  <a:lnTo>
                    <a:pt x="1490712" y="310575"/>
                  </a:lnTo>
                  <a:lnTo>
                    <a:pt x="1494627" y="309090"/>
                  </a:lnTo>
                  <a:lnTo>
                    <a:pt x="1498253" y="306996"/>
                  </a:lnTo>
                  <a:lnTo>
                    <a:pt x="1501497" y="304348"/>
                  </a:lnTo>
                  <a:lnTo>
                    <a:pt x="1504273" y="301214"/>
                  </a:lnTo>
                  <a:lnTo>
                    <a:pt x="1506511" y="297675"/>
                  </a:lnTo>
                  <a:lnTo>
                    <a:pt x="1508152" y="293823"/>
                  </a:lnTo>
                  <a:lnTo>
                    <a:pt x="1509154" y="289758"/>
                  </a:lnTo>
                  <a:lnTo>
                    <a:pt x="1509491" y="285585"/>
                  </a:lnTo>
                  <a:lnTo>
                    <a:pt x="1509491" y="26017"/>
                  </a:lnTo>
                  <a:lnTo>
                    <a:pt x="1509154" y="21843"/>
                  </a:lnTo>
                  <a:lnTo>
                    <a:pt x="1508152" y="17778"/>
                  </a:lnTo>
                  <a:lnTo>
                    <a:pt x="1506511" y="13926"/>
                  </a:lnTo>
                  <a:lnTo>
                    <a:pt x="1504273" y="10387"/>
                  </a:lnTo>
                  <a:lnTo>
                    <a:pt x="1501497" y="7253"/>
                  </a:lnTo>
                  <a:lnTo>
                    <a:pt x="1498253" y="4605"/>
                  </a:lnTo>
                  <a:lnTo>
                    <a:pt x="1494627" y="2511"/>
                  </a:lnTo>
                  <a:lnTo>
                    <a:pt x="1490712" y="1027"/>
                  </a:lnTo>
                  <a:lnTo>
                    <a:pt x="1486610" y="189"/>
                  </a:lnTo>
                  <a:lnTo>
                    <a:pt x="148347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87" name="tx186"/>
            <p:cNvSpPr/>
            <p:nvPr/>
          </p:nvSpPr>
          <p:spPr>
            <a:xfrm>
              <a:off x="9443754" y="2466357"/>
              <a:ext cx="1301354"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18,530 case(s)</a:t>
              </a:r>
            </a:p>
          </p:txBody>
        </p:sp>
        <p:sp>
          <p:nvSpPr>
            <p:cNvPr id="188" name="rc187"/>
            <p:cNvSpPr/>
            <p:nvPr/>
          </p:nvSpPr>
          <p:spPr>
            <a:xfrm>
              <a:off x="8519075" y="2153563"/>
              <a:ext cx="3150710" cy="3131794"/>
            </a:xfrm>
            <a:prstGeom prst="rect">
              <a:avLst/>
            </a:prstGeom>
            <a:ln w="13550" cap="rnd">
              <a:solidFill>
                <a:srgbClr val="333333">
                  <a:alpha val="100000"/>
                </a:srgbClr>
              </a:solidFill>
              <a:prstDash val="solid"/>
              <a:round/>
            </a:ln>
          </p:spPr>
          <p:txBody>
            <a:bodyPr/>
            <a:lstStyle/>
            <a:p/>
          </p:txBody>
        </p:sp>
        <p:sp>
          <p:nvSpPr>
            <p:cNvPr id="189" name="rc188"/>
            <p:cNvSpPr/>
            <p:nvPr/>
          </p:nvSpPr>
          <p:spPr>
            <a:xfrm>
              <a:off x="11669786" y="2153563"/>
              <a:ext cx="3150710" cy="3131794"/>
            </a:xfrm>
            <a:prstGeom prst="rect">
              <a:avLst/>
            </a:prstGeom>
            <a:solidFill>
              <a:srgbClr val="FFFFFF">
                <a:alpha val="100000"/>
              </a:srgbClr>
            </a:solidFill>
          </p:spPr>
          <p:txBody>
            <a:bodyPr/>
            <a:lstStyle/>
            <a:p/>
          </p:txBody>
        </p:sp>
        <p:sp>
          <p:nvSpPr>
            <p:cNvPr id="190" name="pl189"/>
            <p:cNvSpPr/>
            <p:nvPr/>
          </p:nvSpPr>
          <p:spPr>
            <a:xfrm>
              <a:off x="11669786" y="4817722"/>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191" name="pl190"/>
            <p:cNvSpPr/>
            <p:nvPr/>
          </p:nvSpPr>
          <p:spPr>
            <a:xfrm>
              <a:off x="11669786" y="3882450"/>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192" name="pl191"/>
            <p:cNvSpPr/>
            <p:nvPr/>
          </p:nvSpPr>
          <p:spPr>
            <a:xfrm>
              <a:off x="11669786" y="2947179"/>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193" name="pl192"/>
            <p:cNvSpPr/>
            <p:nvPr/>
          </p:nvSpPr>
          <p:spPr>
            <a:xfrm>
              <a:off x="11669786" y="5285358"/>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94" name="pl193"/>
            <p:cNvSpPr/>
            <p:nvPr/>
          </p:nvSpPr>
          <p:spPr>
            <a:xfrm>
              <a:off x="11669786" y="4350086"/>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95" name="pl194"/>
            <p:cNvSpPr/>
            <p:nvPr/>
          </p:nvSpPr>
          <p:spPr>
            <a:xfrm>
              <a:off x="11669786" y="3414815"/>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96" name="pl195"/>
            <p:cNvSpPr/>
            <p:nvPr/>
          </p:nvSpPr>
          <p:spPr>
            <a:xfrm>
              <a:off x="11669786" y="2479543"/>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97" name="rc196"/>
            <p:cNvSpPr/>
            <p:nvPr/>
          </p:nvSpPr>
          <p:spPr>
            <a:xfrm>
              <a:off x="11708524" y="5227932"/>
              <a:ext cx="232429" cy="5742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8" name="rc197"/>
            <p:cNvSpPr/>
            <p:nvPr/>
          </p:nvSpPr>
          <p:spPr>
            <a:xfrm>
              <a:off x="11708524" y="5196413"/>
              <a:ext cx="232429" cy="3151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9" name="rc198"/>
            <p:cNvSpPr/>
            <p:nvPr/>
          </p:nvSpPr>
          <p:spPr>
            <a:xfrm>
              <a:off x="11708524" y="5173032"/>
              <a:ext cx="232429" cy="2338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0" name="rc199"/>
            <p:cNvSpPr/>
            <p:nvPr/>
          </p:nvSpPr>
          <p:spPr>
            <a:xfrm>
              <a:off x="11708524" y="4534615"/>
              <a:ext cx="232429" cy="6384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1" name="rc200"/>
            <p:cNvSpPr/>
            <p:nvPr/>
          </p:nvSpPr>
          <p:spPr>
            <a:xfrm>
              <a:off x="11966779" y="5218112"/>
              <a:ext cx="232429" cy="6724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2" name="rc201"/>
            <p:cNvSpPr/>
            <p:nvPr/>
          </p:nvSpPr>
          <p:spPr>
            <a:xfrm>
              <a:off x="11966779" y="5178830"/>
              <a:ext cx="232429" cy="3928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3" name="rc202"/>
            <p:cNvSpPr/>
            <p:nvPr/>
          </p:nvSpPr>
          <p:spPr>
            <a:xfrm>
              <a:off x="11966779" y="5151146"/>
              <a:ext cx="232429" cy="2768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4" name="rc203"/>
            <p:cNvSpPr/>
            <p:nvPr/>
          </p:nvSpPr>
          <p:spPr>
            <a:xfrm>
              <a:off x="11966779" y="4455772"/>
              <a:ext cx="232429" cy="6953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5" name="rc204"/>
            <p:cNvSpPr/>
            <p:nvPr/>
          </p:nvSpPr>
          <p:spPr>
            <a:xfrm>
              <a:off x="12225034" y="5192766"/>
              <a:ext cx="232429" cy="9259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6" name="rc205"/>
            <p:cNvSpPr/>
            <p:nvPr/>
          </p:nvSpPr>
          <p:spPr>
            <a:xfrm>
              <a:off x="12225034" y="5144973"/>
              <a:ext cx="232429" cy="4779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7" name="rc206"/>
            <p:cNvSpPr/>
            <p:nvPr/>
          </p:nvSpPr>
          <p:spPr>
            <a:xfrm>
              <a:off x="12225034" y="5112052"/>
              <a:ext cx="232429" cy="3292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8" name="rc207"/>
            <p:cNvSpPr/>
            <p:nvPr/>
          </p:nvSpPr>
          <p:spPr>
            <a:xfrm>
              <a:off x="12225034" y="4318568"/>
              <a:ext cx="232429" cy="7934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9" name="rc208"/>
            <p:cNvSpPr/>
            <p:nvPr/>
          </p:nvSpPr>
          <p:spPr>
            <a:xfrm>
              <a:off x="12483289" y="5199593"/>
              <a:ext cx="232429" cy="8576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2483289" y="5135808"/>
              <a:ext cx="232429" cy="6378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2483289" y="5099052"/>
              <a:ext cx="232429" cy="3675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2483289" y="4373936"/>
              <a:ext cx="232429" cy="7251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2741544" y="5197723"/>
              <a:ext cx="232429" cy="8763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2741544" y="5178363"/>
              <a:ext cx="232429" cy="1936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2741544" y="5142261"/>
              <a:ext cx="232429" cy="3610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2741544" y="4404800"/>
              <a:ext cx="232429" cy="73746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2999799" y="5227277"/>
              <a:ext cx="232429" cy="5808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2999799" y="5213248"/>
              <a:ext cx="232429" cy="1402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2999799" y="5182571"/>
              <a:ext cx="232429" cy="3067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2999799" y="4535363"/>
              <a:ext cx="232429" cy="64720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3258054" y="5232515"/>
              <a:ext cx="232429" cy="5284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3258054" y="5204644"/>
              <a:ext cx="232429" cy="2787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3258054" y="5176679"/>
              <a:ext cx="232429" cy="2796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3258054" y="4546961"/>
              <a:ext cx="232429" cy="62971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rc224"/>
            <p:cNvSpPr/>
            <p:nvPr/>
          </p:nvSpPr>
          <p:spPr>
            <a:xfrm>
              <a:off x="13516309" y="5246450"/>
              <a:ext cx="232429" cy="3890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6" name="rc225"/>
            <p:cNvSpPr/>
            <p:nvPr/>
          </p:nvSpPr>
          <p:spPr>
            <a:xfrm>
              <a:off x="13516309" y="5225687"/>
              <a:ext cx="232429" cy="2076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7" name="rc226"/>
            <p:cNvSpPr/>
            <p:nvPr/>
          </p:nvSpPr>
          <p:spPr>
            <a:xfrm>
              <a:off x="13516309" y="5203896"/>
              <a:ext cx="232429" cy="2179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8" name="rc227"/>
            <p:cNvSpPr/>
            <p:nvPr/>
          </p:nvSpPr>
          <p:spPr>
            <a:xfrm>
              <a:off x="13516309" y="4678179"/>
              <a:ext cx="232429" cy="5257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9" name="rc228"/>
            <p:cNvSpPr/>
            <p:nvPr/>
          </p:nvSpPr>
          <p:spPr>
            <a:xfrm>
              <a:off x="13774564" y="5224565"/>
              <a:ext cx="232429" cy="6079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0" name="rc229"/>
            <p:cNvSpPr/>
            <p:nvPr/>
          </p:nvSpPr>
          <p:spPr>
            <a:xfrm>
              <a:off x="13774564" y="5195385"/>
              <a:ext cx="232429" cy="2918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1" name="rc230"/>
            <p:cNvSpPr/>
            <p:nvPr/>
          </p:nvSpPr>
          <p:spPr>
            <a:xfrm>
              <a:off x="13774564" y="5173686"/>
              <a:ext cx="232429" cy="2169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2" name="rc231"/>
            <p:cNvSpPr/>
            <p:nvPr/>
          </p:nvSpPr>
          <p:spPr>
            <a:xfrm>
              <a:off x="13774564" y="4689590"/>
              <a:ext cx="232429" cy="4840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3" name="rc232"/>
            <p:cNvSpPr/>
            <p:nvPr/>
          </p:nvSpPr>
          <p:spPr>
            <a:xfrm>
              <a:off x="14032819" y="5186312"/>
              <a:ext cx="232429" cy="9904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4" name="rc233"/>
            <p:cNvSpPr/>
            <p:nvPr/>
          </p:nvSpPr>
          <p:spPr>
            <a:xfrm>
              <a:off x="14032819" y="5150679"/>
              <a:ext cx="232429" cy="3563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5" name="rc234"/>
            <p:cNvSpPr/>
            <p:nvPr/>
          </p:nvSpPr>
          <p:spPr>
            <a:xfrm>
              <a:off x="14032819" y="5129354"/>
              <a:ext cx="232429" cy="2132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6" name="rc235"/>
            <p:cNvSpPr/>
            <p:nvPr/>
          </p:nvSpPr>
          <p:spPr>
            <a:xfrm>
              <a:off x="14032819" y="4674438"/>
              <a:ext cx="232429" cy="4549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7" name="rc236"/>
            <p:cNvSpPr/>
            <p:nvPr/>
          </p:nvSpPr>
          <p:spPr>
            <a:xfrm>
              <a:off x="14291074" y="5154887"/>
              <a:ext cx="232429" cy="13047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8" name="rc237"/>
            <p:cNvSpPr/>
            <p:nvPr/>
          </p:nvSpPr>
          <p:spPr>
            <a:xfrm>
              <a:off x="14291074" y="5119908"/>
              <a:ext cx="232429" cy="349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9" name="rc238"/>
            <p:cNvSpPr/>
            <p:nvPr/>
          </p:nvSpPr>
          <p:spPr>
            <a:xfrm>
              <a:off x="14291074" y="5095311"/>
              <a:ext cx="232429" cy="2459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0" name="rc239"/>
            <p:cNvSpPr/>
            <p:nvPr/>
          </p:nvSpPr>
          <p:spPr>
            <a:xfrm>
              <a:off x="14291074" y="4538169"/>
              <a:ext cx="232429" cy="55714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1" name="rc240"/>
            <p:cNvSpPr/>
            <p:nvPr/>
          </p:nvSpPr>
          <p:spPr>
            <a:xfrm>
              <a:off x="14549329" y="5101951"/>
              <a:ext cx="232429" cy="18340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2" name="rc241"/>
            <p:cNvSpPr/>
            <p:nvPr/>
          </p:nvSpPr>
          <p:spPr>
            <a:xfrm>
              <a:off x="14549329" y="5063792"/>
              <a:ext cx="232429" cy="3815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3" name="rc242"/>
            <p:cNvSpPr/>
            <p:nvPr/>
          </p:nvSpPr>
          <p:spPr>
            <a:xfrm>
              <a:off x="14549329" y="5027503"/>
              <a:ext cx="232429" cy="3628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4" name="rc243"/>
            <p:cNvSpPr/>
            <p:nvPr/>
          </p:nvSpPr>
          <p:spPr>
            <a:xfrm>
              <a:off x="14549329" y="4537515"/>
              <a:ext cx="232429" cy="48998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5" name="pg244"/>
            <p:cNvSpPr/>
            <p:nvPr/>
          </p:nvSpPr>
          <p:spPr>
            <a:xfrm>
              <a:off x="12271862" y="2153563"/>
              <a:ext cx="1946557" cy="373922"/>
            </a:xfrm>
            <a:custGeom>
              <a:avLst/>
              <a:pathLst>
                <a:path w="1946557" h="373922">
                  <a:moveTo>
                    <a:pt x="31220" y="373922"/>
                  </a:moveTo>
                  <a:lnTo>
                    <a:pt x="1915336" y="373922"/>
                  </a:lnTo>
                  <a:lnTo>
                    <a:pt x="1914079" y="373897"/>
                  </a:lnTo>
                  <a:lnTo>
                    <a:pt x="1919100" y="373695"/>
                  </a:lnTo>
                  <a:lnTo>
                    <a:pt x="1924022" y="372690"/>
                  </a:lnTo>
                  <a:lnTo>
                    <a:pt x="1928720" y="370908"/>
                  </a:lnTo>
                  <a:lnTo>
                    <a:pt x="1933072" y="368396"/>
                  </a:lnTo>
                  <a:lnTo>
                    <a:pt x="1936964" y="365218"/>
                  </a:lnTo>
                  <a:lnTo>
                    <a:pt x="1940295" y="361457"/>
                  </a:lnTo>
                  <a:lnTo>
                    <a:pt x="1942981" y="357211"/>
                  </a:lnTo>
                  <a:lnTo>
                    <a:pt x="1944950" y="352588"/>
                  </a:lnTo>
                  <a:lnTo>
                    <a:pt x="1946153" y="347710"/>
                  </a:lnTo>
                  <a:lnTo>
                    <a:pt x="1946557" y="342702"/>
                  </a:lnTo>
                  <a:lnTo>
                    <a:pt x="1946557" y="31220"/>
                  </a:lnTo>
                  <a:lnTo>
                    <a:pt x="1946153" y="26212"/>
                  </a:lnTo>
                  <a:lnTo>
                    <a:pt x="1944950" y="21334"/>
                  </a:lnTo>
                  <a:lnTo>
                    <a:pt x="1942981" y="16711"/>
                  </a:lnTo>
                  <a:lnTo>
                    <a:pt x="1940295" y="12465"/>
                  </a:lnTo>
                  <a:lnTo>
                    <a:pt x="1936964" y="8704"/>
                  </a:lnTo>
                  <a:lnTo>
                    <a:pt x="1933072" y="5526"/>
                  </a:lnTo>
                  <a:lnTo>
                    <a:pt x="1928720" y="3014"/>
                  </a:lnTo>
                  <a:lnTo>
                    <a:pt x="1924022" y="1232"/>
                  </a:lnTo>
                  <a:lnTo>
                    <a:pt x="1919100" y="227"/>
                  </a:lnTo>
                  <a:lnTo>
                    <a:pt x="191533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46" name="tx245"/>
            <p:cNvSpPr/>
            <p:nvPr/>
          </p:nvSpPr>
          <p:spPr>
            <a:xfrm>
              <a:off x="12396745" y="2239827"/>
              <a:ext cx="169679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18,794 case(s)</a:t>
              </a:r>
            </a:p>
          </p:txBody>
        </p:sp>
        <p:sp>
          <p:nvSpPr>
            <p:cNvPr id="247" name="pg246"/>
            <p:cNvSpPr/>
            <p:nvPr/>
          </p:nvSpPr>
          <p:spPr>
            <a:xfrm>
              <a:off x="12490395" y="2394471"/>
              <a:ext cx="1509491" cy="311602"/>
            </a:xfrm>
            <a:custGeom>
              <a:avLst/>
              <a:pathLst>
                <a:path w="1509491" h="311602">
                  <a:moveTo>
                    <a:pt x="26017" y="311602"/>
                  </a:moveTo>
                  <a:lnTo>
                    <a:pt x="1483474" y="311602"/>
                  </a:lnTo>
                  <a:lnTo>
                    <a:pt x="1482426" y="311581"/>
                  </a:lnTo>
                  <a:lnTo>
                    <a:pt x="1486610" y="311412"/>
                  </a:lnTo>
                  <a:lnTo>
                    <a:pt x="1490712" y="310575"/>
                  </a:lnTo>
                  <a:lnTo>
                    <a:pt x="1494627" y="309090"/>
                  </a:lnTo>
                  <a:lnTo>
                    <a:pt x="1498253" y="306996"/>
                  </a:lnTo>
                  <a:lnTo>
                    <a:pt x="1501497" y="304348"/>
                  </a:lnTo>
                  <a:lnTo>
                    <a:pt x="1504273" y="301214"/>
                  </a:lnTo>
                  <a:lnTo>
                    <a:pt x="1506511" y="297675"/>
                  </a:lnTo>
                  <a:lnTo>
                    <a:pt x="1508152" y="293823"/>
                  </a:lnTo>
                  <a:lnTo>
                    <a:pt x="1509154" y="289758"/>
                  </a:lnTo>
                  <a:lnTo>
                    <a:pt x="1509491" y="285585"/>
                  </a:lnTo>
                  <a:lnTo>
                    <a:pt x="1509491" y="26017"/>
                  </a:lnTo>
                  <a:lnTo>
                    <a:pt x="1509154" y="21843"/>
                  </a:lnTo>
                  <a:lnTo>
                    <a:pt x="1508152" y="17778"/>
                  </a:lnTo>
                  <a:lnTo>
                    <a:pt x="1506511" y="13926"/>
                  </a:lnTo>
                  <a:lnTo>
                    <a:pt x="1504273" y="10387"/>
                  </a:lnTo>
                  <a:lnTo>
                    <a:pt x="1501497" y="7253"/>
                  </a:lnTo>
                  <a:lnTo>
                    <a:pt x="1498253" y="4605"/>
                  </a:lnTo>
                  <a:lnTo>
                    <a:pt x="1494627" y="2511"/>
                  </a:lnTo>
                  <a:lnTo>
                    <a:pt x="1490712" y="1027"/>
                  </a:lnTo>
                  <a:lnTo>
                    <a:pt x="1486610" y="189"/>
                  </a:lnTo>
                  <a:lnTo>
                    <a:pt x="148347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48" name="tx247"/>
            <p:cNvSpPr/>
            <p:nvPr/>
          </p:nvSpPr>
          <p:spPr>
            <a:xfrm>
              <a:off x="12594464" y="2466357"/>
              <a:ext cx="1301354"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17,995 case(s)</a:t>
              </a:r>
            </a:p>
          </p:txBody>
        </p:sp>
        <p:sp>
          <p:nvSpPr>
            <p:cNvPr id="249" name="rc248"/>
            <p:cNvSpPr/>
            <p:nvPr/>
          </p:nvSpPr>
          <p:spPr>
            <a:xfrm>
              <a:off x="11669786" y="2153563"/>
              <a:ext cx="3150710" cy="3131794"/>
            </a:xfrm>
            <a:prstGeom prst="rect">
              <a:avLst/>
            </a:prstGeom>
            <a:ln w="13550" cap="rnd">
              <a:solidFill>
                <a:srgbClr val="333333">
                  <a:alpha val="100000"/>
                </a:srgbClr>
              </a:solidFill>
              <a:prstDash val="solid"/>
              <a:round/>
            </a:ln>
          </p:spPr>
          <p:txBody>
            <a:bodyPr/>
            <a:lstStyle/>
            <a:p/>
          </p:txBody>
        </p:sp>
        <p:sp>
          <p:nvSpPr>
            <p:cNvPr id="250" name="rc249"/>
            <p:cNvSpPr/>
            <p:nvPr/>
          </p:nvSpPr>
          <p:spPr>
            <a:xfrm>
              <a:off x="14820496" y="2153563"/>
              <a:ext cx="3150710" cy="3131794"/>
            </a:xfrm>
            <a:prstGeom prst="rect">
              <a:avLst/>
            </a:prstGeom>
            <a:solidFill>
              <a:srgbClr val="FFFFFF">
                <a:alpha val="100000"/>
              </a:srgbClr>
            </a:solidFill>
          </p:spPr>
          <p:txBody>
            <a:bodyPr/>
            <a:lstStyle/>
            <a:p/>
          </p:txBody>
        </p:sp>
        <p:sp>
          <p:nvSpPr>
            <p:cNvPr id="251" name="pl250"/>
            <p:cNvSpPr/>
            <p:nvPr/>
          </p:nvSpPr>
          <p:spPr>
            <a:xfrm>
              <a:off x="14820496" y="4817722"/>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252" name="pl251"/>
            <p:cNvSpPr/>
            <p:nvPr/>
          </p:nvSpPr>
          <p:spPr>
            <a:xfrm>
              <a:off x="14820496" y="3882450"/>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253" name="pl252"/>
            <p:cNvSpPr/>
            <p:nvPr/>
          </p:nvSpPr>
          <p:spPr>
            <a:xfrm>
              <a:off x="14820496" y="2947179"/>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254" name="pl253"/>
            <p:cNvSpPr/>
            <p:nvPr/>
          </p:nvSpPr>
          <p:spPr>
            <a:xfrm>
              <a:off x="14820496" y="5285358"/>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255" name="pl254"/>
            <p:cNvSpPr/>
            <p:nvPr/>
          </p:nvSpPr>
          <p:spPr>
            <a:xfrm>
              <a:off x="14820496" y="4350086"/>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256" name="pl255"/>
            <p:cNvSpPr/>
            <p:nvPr/>
          </p:nvSpPr>
          <p:spPr>
            <a:xfrm>
              <a:off x="14820496" y="3414815"/>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257" name="pl256"/>
            <p:cNvSpPr/>
            <p:nvPr/>
          </p:nvSpPr>
          <p:spPr>
            <a:xfrm>
              <a:off x="14820496" y="2479543"/>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258" name="rc257"/>
            <p:cNvSpPr/>
            <p:nvPr/>
          </p:nvSpPr>
          <p:spPr>
            <a:xfrm>
              <a:off x="14859235" y="5024978"/>
              <a:ext cx="232429" cy="26037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9" name="rc258"/>
            <p:cNvSpPr/>
            <p:nvPr/>
          </p:nvSpPr>
          <p:spPr>
            <a:xfrm>
              <a:off x="14859235" y="4956049"/>
              <a:ext cx="232429" cy="6892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0" name="rc259"/>
            <p:cNvSpPr/>
            <p:nvPr/>
          </p:nvSpPr>
          <p:spPr>
            <a:xfrm>
              <a:off x="14859235" y="4921163"/>
              <a:ext cx="232429" cy="3488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1" name="rc260"/>
            <p:cNvSpPr/>
            <p:nvPr/>
          </p:nvSpPr>
          <p:spPr>
            <a:xfrm>
              <a:off x="14859235" y="4334374"/>
              <a:ext cx="232429" cy="5867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2" name="rc261"/>
            <p:cNvSpPr/>
            <p:nvPr/>
          </p:nvSpPr>
          <p:spPr>
            <a:xfrm>
              <a:off x="15117490" y="4993179"/>
              <a:ext cx="232429" cy="29217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3" name="rc262"/>
            <p:cNvSpPr/>
            <p:nvPr/>
          </p:nvSpPr>
          <p:spPr>
            <a:xfrm>
              <a:off x="15117490" y="4924530"/>
              <a:ext cx="232429" cy="6864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4" name="rc263"/>
            <p:cNvSpPr/>
            <p:nvPr/>
          </p:nvSpPr>
          <p:spPr>
            <a:xfrm>
              <a:off x="15117490" y="4881695"/>
              <a:ext cx="232429" cy="4283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5" name="rc264"/>
            <p:cNvSpPr/>
            <p:nvPr/>
          </p:nvSpPr>
          <p:spPr>
            <a:xfrm>
              <a:off x="15117490" y="4222515"/>
              <a:ext cx="232429" cy="65917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6" name="rc265"/>
            <p:cNvSpPr/>
            <p:nvPr/>
          </p:nvSpPr>
          <p:spPr>
            <a:xfrm>
              <a:off x="15375745" y="4925933"/>
              <a:ext cx="232429" cy="35942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7" name="rc266"/>
            <p:cNvSpPr/>
            <p:nvPr/>
          </p:nvSpPr>
          <p:spPr>
            <a:xfrm>
              <a:off x="15375745" y="4856068"/>
              <a:ext cx="232429" cy="6986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8" name="rc267"/>
            <p:cNvSpPr/>
            <p:nvPr/>
          </p:nvSpPr>
          <p:spPr>
            <a:xfrm>
              <a:off x="15375745" y="4772174"/>
              <a:ext cx="232429" cy="8389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9" name="rc268"/>
            <p:cNvSpPr/>
            <p:nvPr/>
          </p:nvSpPr>
          <p:spPr>
            <a:xfrm>
              <a:off x="15375745" y="4173039"/>
              <a:ext cx="232429" cy="5991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0" name="rc269"/>
            <p:cNvSpPr/>
            <p:nvPr/>
          </p:nvSpPr>
          <p:spPr>
            <a:xfrm>
              <a:off x="15634000" y="4926588"/>
              <a:ext cx="232429" cy="35877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1" name="rc270"/>
            <p:cNvSpPr/>
            <p:nvPr/>
          </p:nvSpPr>
          <p:spPr>
            <a:xfrm>
              <a:off x="15634000" y="4861212"/>
              <a:ext cx="232429" cy="6537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2" name="rc271"/>
            <p:cNvSpPr/>
            <p:nvPr/>
          </p:nvSpPr>
          <p:spPr>
            <a:xfrm>
              <a:off x="15634000" y="4770397"/>
              <a:ext cx="232429" cy="9081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3" name="rc272"/>
            <p:cNvSpPr/>
            <p:nvPr/>
          </p:nvSpPr>
          <p:spPr>
            <a:xfrm>
              <a:off x="15634000" y="4024518"/>
              <a:ext cx="232429" cy="74587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4" name="rc273"/>
            <p:cNvSpPr/>
            <p:nvPr/>
          </p:nvSpPr>
          <p:spPr>
            <a:xfrm>
              <a:off x="15892255" y="4989625"/>
              <a:ext cx="232429" cy="29573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5" name="rc274"/>
            <p:cNvSpPr/>
            <p:nvPr/>
          </p:nvSpPr>
          <p:spPr>
            <a:xfrm>
              <a:off x="15892255" y="4962876"/>
              <a:ext cx="232429" cy="2674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6" name="rc275"/>
            <p:cNvSpPr/>
            <p:nvPr/>
          </p:nvSpPr>
          <p:spPr>
            <a:xfrm>
              <a:off x="15892255" y="4850737"/>
              <a:ext cx="232429" cy="11213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7" name="rc276"/>
            <p:cNvSpPr/>
            <p:nvPr/>
          </p:nvSpPr>
          <p:spPr>
            <a:xfrm>
              <a:off x="15892255" y="4026669"/>
              <a:ext cx="232429" cy="8240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8" name="rc277"/>
            <p:cNvSpPr/>
            <p:nvPr/>
          </p:nvSpPr>
          <p:spPr>
            <a:xfrm>
              <a:off x="16150510" y="5245141"/>
              <a:ext cx="232429" cy="4021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9" name="rc278"/>
            <p:cNvSpPr/>
            <p:nvPr/>
          </p:nvSpPr>
          <p:spPr>
            <a:xfrm>
              <a:off x="16150510" y="5244954"/>
              <a:ext cx="232429" cy="18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0" name="rc279"/>
            <p:cNvSpPr/>
            <p:nvPr/>
          </p:nvSpPr>
          <p:spPr>
            <a:xfrm>
              <a:off x="16150510" y="5025633"/>
              <a:ext cx="232429" cy="21932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1" name="rc280"/>
            <p:cNvSpPr/>
            <p:nvPr/>
          </p:nvSpPr>
          <p:spPr>
            <a:xfrm>
              <a:off x="16150510" y="4711662"/>
              <a:ext cx="232429" cy="3139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2" name="pg281"/>
            <p:cNvSpPr/>
            <p:nvPr/>
          </p:nvSpPr>
          <p:spPr>
            <a:xfrm>
              <a:off x="15422573" y="2153563"/>
              <a:ext cx="1946557" cy="373922"/>
            </a:xfrm>
            <a:custGeom>
              <a:avLst/>
              <a:pathLst>
                <a:path w="1946557" h="373922">
                  <a:moveTo>
                    <a:pt x="31220" y="373922"/>
                  </a:moveTo>
                  <a:lnTo>
                    <a:pt x="1915336" y="373922"/>
                  </a:lnTo>
                  <a:lnTo>
                    <a:pt x="1914079" y="373897"/>
                  </a:lnTo>
                  <a:lnTo>
                    <a:pt x="1919100" y="373695"/>
                  </a:lnTo>
                  <a:lnTo>
                    <a:pt x="1924022" y="372690"/>
                  </a:lnTo>
                  <a:lnTo>
                    <a:pt x="1928720" y="370908"/>
                  </a:lnTo>
                  <a:lnTo>
                    <a:pt x="1933072" y="368396"/>
                  </a:lnTo>
                  <a:lnTo>
                    <a:pt x="1936964" y="365218"/>
                  </a:lnTo>
                  <a:lnTo>
                    <a:pt x="1940295" y="361457"/>
                  </a:lnTo>
                  <a:lnTo>
                    <a:pt x="1942981" y="357211"/>
                  </a:lnTo>
                  <a:lnTo>
                    <a:pt x="1944950" y="352588"/>
                  </a:lnTo>
                  <a:lnTo>
                    <a:pt x="1946153" y="347710"/>
                  </a:lnTo>
                  <a:lnTo>
                    <a:pt x="1946557" y="342702"/>
                  </a:lnTo>
                  <a:lnTo>
                    <a:pt x="1946557" y="31220"/>
                  </a:lnTo>
                  <a:lnTo>
                    <a:pt x="1946153" y="26212"/>
                  </a:lnTo>
                  <a:lnTo>
                    <a:pt x="1944950" y="21334"/>
                  </a:lnTo>
                  <a:lnTo>
                    <a:pt x="1942981" y="16711"/>
                  </a:lnTo>
                  <a:lnTo>
                    <a:pt x="1940295" y="12465"/>
                  </a:lnTo>
                  <a:lnTo>
                    <a:pt x="1936964" y="8704"/>
                  </a:lnTo>
                  <a:lnTo>
                    <a:pt x="1933072" y="5526"/>
                  </a:lnTo>
                  <a:lnTo>
                    <a:pt x="1928720" y="3014"/>
                  </a:lnTo>
                  <a:lnTo>
                    <a:pt x="1924022" y="1232"/>
                  </a:lnTo>
                  <a:lnTo>
                    <a:pt x="1919100" y="227"/>
                  </a:lnTo>
                  <a:lnTo>
                    <a:pt x="191533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83" name="tx282"/>
            <p:cNvSpPr/>
            <p:nvPr/>
          </p:nvSpPr>
          <p:spPr>
            <a:xfrm>
              <a:off x="15547456" y="2239827"/>
              <a:ext cx="169679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26,627 case(s)</a:t>
              </a:r>
            </a:p>
          </p:txBody>
        </p:sp>
        <p:sp>
          <p:nvSpPr>
            <p:cNvPr id="284" name="pg283"/>
            <p:cNvSpPr/>
            <p:nvPr/>
          </p:nvSpPr>
          <p:spPr>
            <a:xfrm>
              <a:off x="16291783"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85" name="rc284"/>
            <p:cNvSpPr/>
            <p:nvPr/>
          </p:nvSpPr>
          <p:spPr>
            <a:xfrm>
              <a:off x="14820496" y="2153563"/>
              <a:ext cx="3150710" cy="3131794"/>
            </a:xfrm>
            <a:prstGeom prst="rect">
              <a:avLst/>
            </a:prstGeom>
            <a:ln w="13550" cap="rnd">
              <a:solidFill>
                <a:srgbClr val="333333">
                  <a:alpha val="100000"/>
                </a:srgbClr>
              </a:solidFill>
              <a:prstDash val="solid"/>
              <a:round/>
            </a:ln>
          </p:spPr>
          <p:txBody>
            <a:bodyPr/>
            <a:lstStyle/>
            <a:p/>
          </p:txBody>
        </p:sp>
        <p:sp>
          <p:nvSpPr>
            <p:cNvPr id="286" name="tx285"/>
            <p:cNvSpPr/>
            <p:nvPr/>
          </p:nvSpPr>
          <p:spPr>
            <a:xfrm>
              <a:off x="351048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87" name="tx286"/>
            <p:cNvSpPr/>
            <p:nvPr/>
          </p:nvSpPr>
          <p:spPr>
            <a:xfrm>
              <a:off x="666119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88" name="tx287"/>
            <p:cNvSpPr/>
            <p:nvPr/>
          </p:nvSpPr>
          <p:spPr>
            <a:xfrm>
              <a:off x="981190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89" name="tx288"/>
            <p:cNvSpPr/>
            <p:nvPr/>
          </p:nvSpPr>
          <p:spPr>
            <a:xfrm>
              <a:off x="12962616"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90" name="tx289"/>
            <p:cNvSpPr/>
            <p:nvPr/>
          </p:nvSpPr>
          <p:spPr>
            <a:xfrm>
              <a:off x="16113326"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91" name="pl290"/>
            <p:cNvSpPr/>
            <p:nvPr/>
          </p:nvSpPr>
          <p:spPr>
            <a:xfrm>
              <a:off x="237260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2" name="pl291"/>
            <p:cNvSpPr/>
            <p:nvPr/>
          </p:nvSpPr>
          <p:spPr>
            <a:xfrm>
              <a:off x="263086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3" name="pl292"/>
            <p:cNvSpPr/>
            <p:nvPr/>
          </p:nvSpPr>
          <p:spPr>
            <a:xfrm>
              <a:off x="288911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4" name="pl293"/>
            <p:cNvSpPr/>
            <p:nvPr/>
          </p:nvSpPr>
          <p:spPr>
            <a:xfrm>
              <a:off x="314737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5" name="pl294"/>
            <p:cNvSpPr/>
            <p:nvPr/>
          </p:nvSpPr>
          <p:spPr>
            <a:xfrm>
              <a:off x="340562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6" name="pl295"/>
            <p:cNvSpPr/>
            <p:nvPr/>
          </p:nvSpPr>
          <p:spPr>
            <a:xfrm>
              <a:off x="366388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7" name="pl296"/>
            <p:cNvSpPr/>
            <p:nvPr/>
          </p:nvSpPr>
          <p:spPr>
            <a:xfrm>
              <a:off x="39221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8" name="pl297"/>
            <p:cNvSpPr/>
            <p:nvPr/>
          </p:nvSpPr>
          <p:spPr>
            <a:xfrm>
              <a:off x="418039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9" name="pl298"/>
            <p:cNvSpPr/>
            <p:nvPr/>
          </p:nvSpPr>
          <p:spPr>
            <a:xfrm>
              <a:off x="4438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0" name="pl299"/>
            <p:cNvSpPr/>
            <p:nvPr/>
          </p:nvSpPr>
          <p:spPr>
            <a:xfrm>
              <a:off x="46969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1" name="pl300"/>
            <p:cNvSpPr/>
            <p:nvPr/>
          </p:nvSpPr>
          <p:spPr>
            <a:xfrm>
              <a:off x="49551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2" name="pl301"/>
            <p:cNvSpPr/>
            <p:nvPr/>
          </p:nvSpPr>
          <p:spPr>
            <a:xfrm>
              <a:off x="52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tx302"/>
            <p:cNvSpPr/>
            <p:nvPr/>
          </p:nvSpPr>
          <p:spPr>
            <a:xfrm rot="-5400000">
              <a:off x="229182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04" name="tx303"/>
            <p:cNvSpPr/>
            <p:nvPr/>
          </p:nvSpPr>
          <p:spPr>
            <a:xfrm rot="-5400000">
              <a:off x="254026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05" name="tx304"/>
            <p:cNvSpPr/>
            <p:nvPr/>
          </p:nvSpPr>
          <p:spPr>
            <a:xfrm rot="-5400000">
              <a:off x="279861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06" name="tx305"/>
            <p:cNvSpPr/>
            <p:nvPr/>
          </p:nvSpPr>
          <p:spPr>
            <a:xfrm rot="-5400000">
              <a:off x="305499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07" name="tx306"/>
            <p:cNvSpPr/>
            <p:nvPr/>
          </p:nvSpPr>
          <p:spPr>
            <a:xfrm rot="-5400000">
              <a:off x="328260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08" name="tx307"/>
            <p:cNvSpPr/>
            <p:nvPr/>
          </p:nvSpPr>
          <p:spPr>
            <a:xfrm rot="-5400000">
              <a:off x="358309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09" name="tx308"/>
            <p:cNvSpPr/>
            <p:nvPr/>
          </p:nvSpPr>
          <p:spPr>
            <a:xfrm rot="-5400000">
              <a:off x="3871045"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10" name="tx309"/>
            <p:cNvSpPr/>
            <p:nvPr/>
          </p:nvSpPr>
          <p:spPr>
            <a:xfrm rot="-5400000">
              <a:off x="406714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11" name="tx310"/>
            <p:cNvSpPr/>
            <p:nvPr/>
          </p:nvSpPr>
          <p:spPr>
            <a:xfrm rot="-5400000">
              <a:off x="432535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12" name="tx311"/>
            <p:cNvSpPr/>
            <p:nvPr/>
          </p:nvSpPr>
          <p:spPr>
            <a:xfrm rot="-5400000">
              <a:off x="462002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13" name="tx312"/>
            <p:cNvSpPr/>
            <p:nvPr/>
          </p:nvSpPr>
          <p:spPr>
            <a:xfrm rot="-5400000">
              <a:off x="4859659"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14" name="tx313"/>
            <p:cNvSpPr/>
            <p:nvPr/>
          </p:nvSpPr>
          <p:spPr>
            <a:xfrm rot="-5400000">
              <a:off x="511791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15" name="pl314"/>
            <p:cNvSpPr/>
            <p:nvPr/>
          </p:nvSpPr>
          <p:spPr>
            <a:xfrm>
              <a:off x="55233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pl315"/>
            <p:cNvSpPr/>
            <p:nvPr/>
          </p:nvSpPr>
          <p:spPr>
            <a:xfrm>
              <a:off x="57815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pl316"/>
            <p:cNvSpPr/>
            <p:nvPr/>
          </p:nvSpPr>
          <p:spPr>
            <a:xfrm>
              <a:off x="60398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8" name="pl317"/>
            <p:cNvSpPr/>
            <p:nvPr/>
          </p:nvSpPr>
          <p:spPr>
            <a:xfrm>
              <a:off x="62980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pl318"/>
            <p:cNvSpPr/>
            <p:nvPr/>
          </p:nvSpPr>
          <p:spPr>
            <a:xfrm>
              <a:off x="65563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pl319"/>
            <p:cNvSpPr/>
            <p:nvPr/>
          </p:nvSpPr>
          <p:spPr>
            <a:xfrm>
              <a:off x="681459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1" name="pl320"/>
            <p:cNvSpPr/>
            <p:nvPr/>
          </p:nvSpPr>
          <p:spPr>
            <a:xfrm>
              <a:off x="70728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pl321"/>
            <p:cNvSpPr/>
            <p:nvPr/>
          </p:nvSpPr>
          <p:spPr>
            <a:xfrm>
              <a:off x="73311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3" name="pl322"/>
            <p:cNvSpPr/>
            <p:nvPr/>
          </p:nvSpPr>
          <p:spPr>
            <a:xfrm>
              <a:off x="75893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4" name="pl323"/>
            <p:cNvSpPr/>
            <p:nvPr/>
          </p:nvSpPr>
          <p:spPr>
            <a:xfrm>
              <a:off x="78476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5" name="pl324"/>
            <p:cNvSpPr/>
            <p:nvPr/>
          </p:nvSpPr>
          <p:spPr>
            <a:xfrm>
              <a:off x="81058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6" name="pl325"/>
            <p:cNvSpPr/>
            <p:nvPr/>
          </p:nvSpPr>
          <p:spPr>
            <a:xfrm>
              <a:off x="836412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tx326"/>
            <p:cNvSpPr/>
            <p:nvPr/>
          </p:nvSpPr>
          <p:spPr>
            <a:xfrm rot="-5400000">
              <a:off x="54425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28" name="tx327"/>
            <p:cNvSpPr/>
            <p:nvPr/>
          </p:nvSpPr>
          <p:spPr>
            <a:xfrm rot="-5400000">
              <a:off x="569098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29" name="tx328"/>
            <p:cNvSpPr/>
            <p:nvPr/>
          </p:nvSpPr>
          <p:spPr>
            <a:xfrm rot="-5400000">
              <a:off x="594932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30" name="tx329"/>
            <p:cNvSpPr/>
            <p:nvPr/>
          </p:nvSpPr>
          <p:spPr>
            <a:xfrm rot="-5400000">
              <a:off x="620571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31" name="tx330"/>
            <p:cNvSpPr/>
            <p:nvPr/>
          </p:nvSpPr>
          <p:spPr>
            <a:xfrm rot="-5400000">
              <a:off x="6433319"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32" name="tx331"/>
            <p:cNvSpPr/>
            <p:nvPr/>
          </p:nvSpPr>
          <p:spPr>
            <a:xfrm rot="-5400000">
              <a:off x="673381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33" name="tx332"/>
            <p:cNvSpPr/>
            <p:nvPr/>
          </p:nvSpPr>
          <p:spPr>
            <a:xfrm rot="-5400000">
              <a:off x="702175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34" name="tx333"/>
            <p:cNvSpPr/>
            <p:nvPr/>
          </p:nvSpPr>
          <p:spPr>
            <a:xfrm rot="-5400000">
              <a:off x="72178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35" name="tx334"/>
            <p:cNvSpPr/>
            <p:nvPr/>
          </p:nvSpPr>
          <p:spPr>
            <a:xfrm rot="-5400000">
              <a:off x="747606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36" name="tx335"/>
            <p:cNvSpPr/>
            <p:nvPr/>
          </p:nvSpPr>
          <p:spPr>
            <a:xfrm rot="-5400000">
              <a:off x="777073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37" name="tx336"/>
            <p:cNvSpPr/>
            <p:nvPr/>
          </p:nvSpPr>
          <p:spPr>
            <a:xfrm rot="-5400000">
              <a:off x="8010369"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38" name="tx337"/>
            <p:cNvSpPr/>
            <p:nvPr/>
          </p:nvSpPr>
          <p:spPr>
            <a:xfrm rot="-5400000">
              <a:off x="826862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39" name="pl338"/>
            <p:cNvSpPr/>
            <p:nvPr/>
          </p:nvSpPr>
          <p:spPr>
            <a:xfrm>
              <a:off x="86740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pl339"/>
            <p:cNvSpPr/>
            <p:nvPr/>
          </p:nvSpPr>
          <p:spPr>
            <a:xfrm>
              <a:off x="89322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pl340"/>
            <p:cNvSpPr/>
            <p:nvPr/>
          </p:nvSpPr>
          <p:spPr>
            <a:xfrm>
              <a:off x="9190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pl341"/>
            <p:cNvSpPr/>
            <p:nvPr/>
          </p:nvSpPr>
          <p:spPr>
            <a:xfrm>
              <a:off x="9448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3" name="pl342"/>
            <p:cNvSpPr/>
            <p:nvPr/>
          </p:nvSpPr>
          <p:spPr>
            <a:xfrm>
              <a:off x="97070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4" name="pl343"/>
            <p:cNvSpPr/>
            <p:nvPr/>
          </p:nvSpPr>
          <p:spPr>
            <a:xfrm>
              <a:off x="99653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5" name="pl344"/>
            <p:cNvSpPr/>
            <p:nvPr/>
          </p:nvSpPr>
          <p:spPr>
            <a:xfrm>
              <a:off x="102235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pl345"/>
            <p:cNvSpPr/>
            <p:nvPr/>
          </p:nvSpPr>
          <p:spPr>
            <a:xfrm>
              <a:off x="104818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7" name="pl346"/>
            <p:cNvSpPr/>
            <p:nvPr/>
          </p:nvSpPr>
          <p:spPr>
            <a:xfrm>
              <a:off x="1074006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8" name="pl347"/>
            <p:cNvSpPr/>
            <p:nvPr/>
          </p:nvSpPr>
          <p:spPr>
            <a:xfrm>
              <a:off x="1099832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9" name="pl348"/>
            <p:cNvSpPr/>
            <p:nvPr/>
          </p:nvSpPr>
          <p:spPr>
            <a:xfrm>
              <a:off x="112565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0" name="pl349"/>
            <p:cNvSpPr/>
            <p:nvPr/>
          </p:nvSpPr>
          <p:spPr>
            <a:xfrm>
              <a:off x="1151483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tx350"/>
            <p:cNvSpPr/>
            <p:nvPr/>
          </p:nvSpPr>
          <p:spPr>
            <a:xfrm rot="-5400000">
              <a:off x="859324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52" name="tx351"/>
            <p:cNvSpPr/>
            <p:nvPr/>
          </p:nvSpPr>
          <p:spPr>
            <a:xfrm rot="-5400000">
              <a:off x="88416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53" name="tx352"/>
            <p:cNvSpPr/>
            <p:nvPr/>
          </p:nvSpPr>
          <p:spPr>
            <a:xfrm rot="-5400000">
              <a:off x="9100032"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54" name="tx353"/>
            <p:cNvSpPr/>
            <p:nvPr/>
          </p:nvSpPr>
          <p:spPr>
            <a:xfrm rot="-5400000">
              <a:off x="935642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55" name="tx354"/>
            <p:cNvSpPr/>
            <p:nvPr/>
          </p:nvSpPr>
          <p:spPr>
            <a:xfrm rot="-5400000">
              <a:off x="9584029"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56" name="tx355"/>
            <p:cNvSpPr/>
            <p:nvPr/>
          </p:nvSpPr>
          <p:spPr>
            <a:xfrm rot="-5400000">
              <a:off x="988452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57" name="tx356"/>
            <p:cNvSpPr/>
            <p:nvPr/>
          </p:nvSpPr>
          <p:spPr>
            <a:xfrm rot="-5400000">
              <a:off x="10172467"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58" name="tx357"/>
            <p:cNvSpPr/>
            <p:nvPr/>
          </p:nvSpPr>
          <p:spPr>
            <a:xfrm rot="-5400000">
              <a:off x="1036856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59" name="tx358"/>
            <p:cNvSpPr/>
            <p:nvPr/>
          </p:nvSpPr>
          <p:spPr>
            <a:xfrm rot="-5400000">
              <a:off x="10626773"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60" name="tx359"/>
            <p:cNvSpPr/>
            <p:nvPr/>
          </p:nvSpPr>
          <p:spPr>
            <a:xfrm rot="-5400000">
              <a:off x="10921447"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61" name="tx360"/>
            <p:cNvSpPr/>
            <p:nvPr/>
          </p:nvSpPr>
          <p:spPr>
            <a:xfrm rot="-5400000">
              <a:off x="1116108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62" name="tx361"/>
            <p:cNvSpPr/>
            <p:nvPr/>
          </p:nvSpPr>
          <p:spPr>
            <a:xfrm rot="-5400000">
              <a:off x="1141933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63" name="pl362"/>
            <p:cNvSpPr/>
            <p:nvPr/>
          </p:nvSpPr>
          <p:spPr>
            <a:xfrm>
              <a:off x="118247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4" name="pl363"/>
            <p:cNvSpPr/>
            <p:nvPr/>
          </p:nvSpPr>
          <p:spPr>
            <a:xfrm>
              <a:off x="120829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5" name="pl364"/>
            <p:cNvSpPr/>
            <p:nvPr/>
          </p:nvSpPr>
          <p:spPr>
            <a:xfrm>
              <a:off x="123412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6" name="pl365"/>
            <p:cNvSpPr/>
            <p:nvPr/>
          </p:nvSpPr>
          <p:spPr>
            <a:xfrm>
              <a:off x="1259950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7" name="pl366"/>
            <p:cNvSpPr/>
            <p:nvPr/>
          </p:nvSpPr>
          <p:spPr>
            <a:xfrm>
              <a:off x="128577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8" name="pl367"/>
            <p:cNvSpPr/>
            <p:nvPr/>
          </p:nvSpPr>
          <p:spPr>
            <a:xfrm>
              <a:off x="1311601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9" name="pl368"/>
            <p:cNvSpPr/>
            <p:nvPr/>
          </p:nvSpPr>
          <p:spPr>
            <a:xfrm>
              <a:off x="1337426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0" name="pl369"/>
            <p:cNvSpPr/>
            <p:nvPr/>
          </p:nvSpPr>
          <p:spPr>
            <a:xfrm>
              <a:off x="1363252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1" name="pl370"/>
            <p:cNvSpPr/>
            <p:nvPr/>
          </p:nvSpPr>
          <p:spPr>
            <a:xfrm>
              <a:off x="1389077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2" name="pl371"/>
            <p:cNvSpPr/>
            <p:nvPr/>
          </p:nvSpPr>
          <p:spPr>
            <a:xfrm>
              <a:off x="141490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3" name="pl372"/>
            <p:cNvSpPr/>
            <p:nvPr/>
          </p:nvSpPr>
          <p:spPr>
            <a:xfrm>
              <a:off x="144072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4" name="pl373"/>
            <p:cNvSpPr/>
            <p:nvPr/>
          </p:nvSpPr>
          <p:spPr>
            <a:xfrm>
              <a:off x="1466554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5" name="tx374"/>
            <p:cNvSpPr/>
            <p:nvPr/>
          </p:nvSpPr>
          <p:spPr>
            <a:xfrm rot="-5400000">
              <a:off x="1174395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76" name="tx375"/>
            <p:cNvSpPr/>
            <p:nvPr/>
          </p:nvSpPr>
          <p:spPr>
            <a:xfrm rot="-5400000">
              <a:off x="11992401"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77" name="tx376"/>
            <p:cNvSpPr/>
            <p:nvPr/>
          </p:nvSpPr>
          <p:spPr>
            <a:xfrm rot="-5400000">
              <a:off x="1225074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78" name="tx377"/>
            <p:cNvSpPr/>
            <p:nvPr/>
          </p:nvSpPr>
          <p:spPr>
            <a:xfrm rot="-5400000">
              <a:off x="12507131"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79" name="tx378"/>
            <p:cNvSpPr/>
            <p:nvPr/>
          </p:nvSpPr>
          <p:spPr>
            <a:xfrm rot="-5400000">
              <a:off x="1273474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80" name="tx379"/>
            <p:cNvSpPr/>
            <p:nvPr/>
          </p:nvSpPr>
          <p:spPr>
            <a:xfrm rot="-5400000">
              <a:off x="1303523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81" name="tx380"/>
            <p:cNvSpPr/>
            <p:nvPr/>
          </p:nvSpPr>
          <p:spPr>
            <a:xfrm rot="-5400000">
              <a:off x="13323177"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82" name="tx381"/>
            <p:cNvSpPr/>
            <p:nvPr/>
          </p:nvSpPr>
          <p:spPr>
            <a:xfrm rot="-5400000">
              <a:off x="13519272"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83" name="tx382"/>
            <p:cNvSpPr/>
            <p:nvPr/>
          </p:nvSpPr>
          <p:spPr>
            <a:xfrm rot="-5400000">
              <a:off x="13777483"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84" name="tx383"/>
            <p:cNvSpPr/>
            <p:nvPr/>
          </p:nvSpPr>
          <p:spPr>
            <a:xfrm rot="-5400000">
              <a:off x="1407215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85" name="tx384"/>
            <p:cNvSpPr/>
            <p:nvPr/>
          </p:nvSpPr>
          <p:spPr>
            <a:xfrm rot="-5400000">
              <a:off x="1431179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86" name="tx385"/>
            <p:cNvSpPr/>
            <p:nvPr/>
          </p:nvSpPr>
          <p:spPr>
            <a:xfrm rot="-5400000">
              <a:off x="1457004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87" name="pl386"/>
            <p:cNvSpPr/>
            <p:nvPr/>
          </p:nvSpPr>
          <p:spPr>
            <a:xfrm>
              <a:off x="149754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8" name="pl387"/>
            <p:cNvSpPr/>
            <p:nvPr/>
          </p:nvSpPr>
          <p:spPr>
            <a:xfrm>
              <a:off x="1523370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9" name="pl388"/>
            <p:cNvSpPr/>
            <p:nvPr/>
          </p:nvSpPr>
          <p:spPr>
            <a:xfrm>
              <a:off x="154919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0" name="pl389"/>
            <p:cNvSpPr/>
            <p:nvPr/>
          </p:nvSpPr>
          <p:spPr>
            <a:xfrm>
              <a:off x="1575021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1" name="pl390"/>
            <p:cNvSpPr/>
            <p:nvPr/>
          </p:nvSpPr>
          <p:spPr>
            <a:xfrm>
              <a:off x="1600846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2" name="pl391"/>
            <p:cNvSpPr/>
            <p:nvPr/>
          </p:nvSpPr>
          <p:spPr>
            <a:xfrm>
              <a:off x="1626672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3" name="pl392"/>
            <p:cNvSpPr/>
            <p:nvPr/>
          </p:nvSpPr>
          <p:spPr>
            <a:xfrm>
              <a:off x="1652497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4" name="pl393"/>
            <p:cNvSpPr/>
            <p:nvPr/>
          </p:nvSpPr>
          <p:spPr>
            <a:xfrm>
              <a:off x="167832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5" name="pl394"/>
            <p:cNvSpPr/>
            <p:nvPr/>
          </p:nvSpPr>
          <p:spPr>
            <a:xfrm>
              <a:off x="1704148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6" name="pl395"/>
            <p:cNvSpPr/>
            <p:nvPr/>
          </p:nvSpPr>
          <p:spPr>
            <a:xfrm>
              <a:off x="172997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7" name="pl396"/>
            <p:cNvSpPr/>
            <p:nvPr/>
          </p:nvSpPr>
          <p:spPr>
            <a:xfrm>
              <a:off x="175579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8" name="pl397"/>
            <p:cNvSpPr/>
            <p:nvPr/>
          </p:nvSpPr>
          <p:spPr>
            <a:xfrm>
              <a:off x="178162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9" name="tx398"/>
            <p:cNvSpPr/>
            <p:nvPr/>
          </p:nvSpPr>
          <p:spPr>
            <a:xfrm rot="-5400000">
              <a:off x="14894667"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400" name="tx399"/>
            <p:cNvSpPr/>
            <p:nvPr/>
          </p:nvSpPr>
          <p:spPr>
            <a:xfrm rot="-5400000">
              <a:off x="15143111"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401" name="tx400"/>
            <p:cNvSpPr/>
            <p:nvPr/>
          </p:nvSpPr>
          <p:spPr>
            <a:xfrm rot="-5400000">
              <a:off x="1540145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402" name="tx401"/>
            <p:cNvSpPr/>
            <p:nvPr/>
          </p:nvSpPr>
          <p:spPr>
            <a:xfrm rot="-5400000">
              <a:off x="1565784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03" name="tx402"/>
            <p:cNvSpPr/>
            <p:nvPr/>
          </p:nvSpPr>
          <p:spPr>
            <a:xfrm rot="-5400000">
              <a:off x="1588545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04" name="tx403"/>
            <p:cNvSpPr/>
            <p:nvPr/>
          </p:nvSpPr>
          <p:spPr>
            <a:xfrm rot="-5400000">
              <a:off x="1618594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05" name="tx404"/>
            <p:cNvSpPr/>
            <p:nvPr/>
          </p:nvSpPr>
          <p:spPr>
            <a:xfrm rot="-5400000">
              <a:off x="1647388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06" name="tx405"/>
            <p:cNvSpPr/>
            <p:nvPr/>
          </p:nvSpPr>
          <p:spPr>
            <a:xfrm rot="-5400000">
              <a:off x="16669982"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07" name="tx406"/>
            <p:cNvSpPr/>
            <p:nvPr/>
          </p:nvSpPr>
          <p:spPr>
            <a:xfrm rot="-5400000">
              <a:off x="1692819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08" name="tx407"/>
            <p:cNvSpPr/>
            <p:nvPr/>
          </p:nvSpPr>
          <p:spPr>
            <a:xfrm rot="-5400000">
              <a:off x="1722286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09" name="tx408"/>
            <p:cNvSpPr/>
            <p:nvPr/>
          </p:nvSpPr>
          <p:spPr>
            <a:xfrm rot="-5400000">
              <a:off x="1746250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10" name="tx409"/>
            <p:cNvSpPr/>
            <p:nvPr/>
          </p:nvSpPr>
          <p:spPr>
            <a:xfrm rot="-5400000">
              <a:off x="1772075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11" name="tx410"/>
            <p:cNvSpPr/>
            <p:nvPr/>
          </p:nvSpPr>
          <p:spPr>
            <a:xfrm>
              <a:off x="1485110" y="5200079"/>
              <a:ext cx="444698"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12" name="tx411"/>
            <p:cNvSpPr/>
            <p:nvPr/>
          </p:nvSpPr>
          <p:spPr>
            <a:xfrm>
              <a:off x="1230614" y="4235228"/>
              <a:ext cx="699194"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10,000</a:t>
              </a:r>
            </a:p>
          </p:txBody>
        </p:sp>
        <p:sp>
          <p:nvSpPr>
            <p:cNvPr id="413" name="tx412"/>
            <p:cNvSpPr/>
            <p:nvPr/>
          </p:nvSpPr>
          <p:spPr>
            <a:xfrm>
              <a:off x="1230614" y="3299956"/>
              <a:ext cx="699194"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20,000</a:t>
              </a:r>
            </a:p>
          </p:txBody>
        </p:sp>
        <p:sp>
          <p:nvSpPr>
            <p:cNvPr id="414" name="tx413"/>
            <p:cNvSpPr/>
            <p:nvPr/>
          </p:nvSpPr>
          <p:spPr>
            <a:xfrm>
              <a:off x="1230614" y="2364685"/>
              <a:ext cx="699194"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30,000</a:t>
              </a:r>
            </a:p>
          </p:txBody>
        </p:sp>
        <p:sp>
          <p:nvSpPr>
            <p:cNvPr id="415" name="pl414"/>
            <p:cNvSpPr/>
            <p:nvPr/>
          </p:nvSpPr>
          <p:spPr>
            <a:xfrm>
              <a:off x="2182860"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6" name="pl415"/>
            <p:cNvSpPr/>
            <p:nvPr/>
          </p:nvSpPr>
          <p:spPr>
            <a:xfrm>
              <a:off x="2182860" y="435008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7" name="pl416"/>
            <p:cNvSpPr/>
            <p:nvPr/>
          </p:nvSpPr>
          <p:spPr>
            <a:xfrm>
              <a:off x="2182860" y="341481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8" name="pl417"/>
            <p:cNvSpPr/>
            <p:nvPr/>
          </p:nvSpPr>
          <p:spPr>
            <a:xfrm>
              <a:off x="2182860" y="247954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9" name="tx418"/>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20" name="rc419"/>
            <p:cNvSpPr/>
            <p:nvPr/>
          </p:nvSpPr>
          <p:spPr>
            <a:xfrm>
              <a:off x="18110385" y="2153563"/>
              <a:ext cx="1753945" cy="1236458"/>
            </a:xfrm>
            <a:prstGeom prst="rect">
              <a:avLst/>
            </a:prstGeom>
            <a:solidFill>
              <a:srgbClr val="FFFFFF">
                <a:alpha val="100000"/>
              </a:srgbClr>
            </a:solidFill>
          </p:spPr>
          <p:txBody>
            <a:bodyPr/>
            <a:lstStyle/>
            <a:p/>
          </p:txBody>
        </p:sp>
        <p:sp>
          <p:nvSpPr>
            <p:cNvPr id="421" name="rc420"/>
            <p:cNvSpPr/>
            <p:nvPr/>
          </p:nvSpPr>
          <p:spPr>
            <a:xfrm>
              <a:off x="18179974" y="2223153"/>
              <a:ext cx="274319" cy="274319"/>
            </a:xfrm>
            <a:prstGeom prst="rect">
              <a:avLst/>
            </a:prstGeom>
            <a:solidFill>
              <a:srgbClr val="FFFFFF">
                <a:alpha val="100000"/>
              </a:srgbClr>
            </a:solidFill>
          </p:spPr>
          <p:txBody>
            <a:bodyPr/>
            <a:lstStyle/>
            <a:p/>
          </p:txBody>
        </p:sp>
        <p:sp>
          <p:nvSpPr>
            <p:cNvPr id="422" name="rc421"/>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3" name="rc422"/>
            <p:cNvSpPr/>
            <p:nvPr/>
          </p:nvSpPr>
          <p:spPr>
            <a:xfrm>
              <a:off x="18179974" y="2497473"/>
              <a:ext cx="274319" cy="274319"/>
            </a:xfrm>
            <a:prstGeom prst="rect">
              <a:avLst/>
            </a:prstGeom>
            <a:solidFill>
              <a:srgbClr val="FFFFFF">
                <a:alpha val="100000"/>
              </a:srgbClr>
            </a:solidFill>
          </p:spPr>
          <p:txBody>
            <a:bodyPr/>
            <a:lstStyle/>
            <a:p/>
          </p:txBody>
        </p:sp>
        <p:sp>
          <p:nvSpPr>
            <p:cNvPr id="424" name="rc423"/>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25" name="rc424"/>
            <p:cNvSpPr/>
            <p:nvPr/>
          </p:nvSpPr>
          <p:spPr>
            <a:xfrm>
              <a:off x="18179974" y="2771793"/>
              <a:ext cx="274319" cy="274319"/>
            </a:xfrm>
            <a:prstGeom prst="rect">
              <a:avLst/>
            </a:prstGeom>
            <a:solidFill>
              <a:srgbClr val="FFFFFF">
                <a:alpha val="100000"/>
              </a:srgbClr>
            </a:solidFill>
          </p:spPr>
          <p:txBody>
            <a:bodyPr/>
            <a:lstStyle/>
            <a:p/>
          </p:txBody>
        </p:sp>
        <p:sp>
          <p:nvSpPr>
            <p:cNvPr id="426" name="rc425"/>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7" name="rc426"/>
            <p:cNvSpPr/>
            <p:nvPr/>
          </p:nvSpPr>
          <p:spPr>
            <a:xfrm>
              <a:off x="18179974" y="3046113"/>
              <a:ext cx="274319" cy="274319"/>
            </a:xfrm>
            <a:prstGeom prst="rect">
              <a:avLst/>
            </a:prstGeom>
            <a:solidFill>
              <a:srgbClr val="FFFFFF">
                <a:alpha val="100000"/>
              </a:srgbClr>
            </a:solidFill>
          </p:spPr>
          <p:txBody>
            <a:bodyPr/>
            <a:lstStyle/>
            <a:p/>
          </p:txBody>
        </p:sp>
        <p:sp>
          <p:nvSpPr>
            <p:cNvPr id="428" name="rc427"/>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9" name="tx428"/>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30" name="tx429"/>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31" name="tx430"/>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32" name="tx431"/>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33" name=""/>
          <p:cNvGrpSpPr/>
          <p:nvPr/>
        </p:nvGrpSpPr>
        <p:grpSpPr>
          <a:xfrm>
            <a:off x="6400800" y="6217920"/>
            <a:ext cx="5486400" cy="4251960"/>
            <a:chOff x="6400800" y="6217920"/>
            <a:chExt cx="5486400" cy="4251960"/>
          </a:xfrm>
        </p:grpSpPr>
        <p:sp>
          <p:nvSpPr>
            <p:cNvPr id="434"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35"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36" name="rc5"/>
            <p:cNvSpPr/>
            <p:nvPr/>
          </p:nvSpPr>
          <p:spPr>
            <a:xfrm>
              <a:off x="7365527" y="6510025"/>
              <a:ext cx="3895326" cy="2788960"/>
            </a:xfrm>
            <a:prstGeom prst="rect">
              <a:avLst/>
            </a:prstGeom>
            <a:solidFill>
              <a:srgbClr val="FFFFFF">
                <a:alpha val="100000"/>
              </a:srgbClr>
            </a:solidFill>
          </p:spPr>
          <p:txBody>
            <a:bodyPr/>
            <a:lstStyle/>
            <a:p/>
          </p:txBody>
        </p:sp>
        <p:sp>
          <p:nvSpPr>
            <p:cNvPr id="437" name="pl6"/>
            <p:cNvSpPr/>
            <p:nvPr/>
          </p:nvSpPr>
          <p:spPr>
            <a:xfrm>
              <a:off x="7365527" y="8849888"/>
              <a:ext cx="3895326" cy="0"/>
            </a:xfrm>
            <a:custGeom>
              <a:avLst/>
              <a:pathLst>
                <a:path w="3895326" h="0">
                  <a:moveTo>
                    <a:pt x="0" y="0"/>
                  </a:moveTo>
                  <a:lnTo>
                    <a:pt x="3895326" y="0"/>
                  </a:lnTo>
                  <a:lnTo>
                    <a:pt x="3895326" y="0"/>
                  </a:lnTo>
                </a:path>
              </a:pathLst>
            </a:custGeom>
            <a:ln w="6775" cap="flat">
              <a:solidFill>
                <a:srgbClr val="EBEBEB">
                  <a:alpha val="100000"/>
                </a:srgbClr>
              </a:solidFill>
              <a:prstDash val="solid"/>
              <a:round/>
            </a:ln>
          </p:spPr>
          <p:txBody>
            <a:bodyPr/>
            <a:lstStyle/>
            <a:p/>
          </p:txBody>
        </p:sp>
        <p:sp>
          <p:nvSpPr>
            <p:cNvPr id="438" name="pl7"/>
            <p:cNvSpPr/>
            <p:nvPr/>
          </p:nvSpPr>
          <p:spPr>
            <a:xfrm>
              <a:off x="7365527" y="8205235"/>
              <a:ext cx="3895326" cy="0"/>
            </a:xfrm>
            <a:custGeom>
              <a:avLst/>
              <a:pathLst>
                <a:path w="3895326" h="0">
                  <a:moveTo>
                    <a:pt x="0" y="0"/>
                  </a:moveTo>
                  <a:lnTo>
                    <a:pt x="3895326" y="0"/>
                  </a:lnTo>
                  <a:lnTo>
                    <a:pt x="3895326" y="0"/>
                  </a:lnTo>
                </a:path>
              </a:pathLst>
            </a:custGeom>
            <a:ln w="6775" cap="flat">
              <a:solidFill>
                <a:srgbClr val="EBEBEB">
                  <a:alpha val="100000"/>
                </a:srgbClr>
              </a:solidFill>
              <a:prstDash val="solid"/>
              <a:round/>
            </a:ln>
          </p:spPr>
          <p:txBody>
            <a:bodyPr/>
            <a:lstStyle/>
            <a:p/>
          </p:txBody>
        </p:sp>
        <p:sp>
          <p:nvSpPr>
            <p:cNvPr id="439" name="pl8"/>
            <p:cNvSpPr/>
            <p:nvPr/>
          </p:nvSpPr>
          <p:spPr>
            <a:xfrm>
              <a:off x="7365527" y="7560583"/>
              <a:ext cx="3895326" cy="0"/>
            </a:xfrm>
            <a:custGeom>
              <a:avLst/>
              <a:pathLst>
                <a:path w="3895326" h="0">
                  <a:moveTo>
                    <a:pt x="0" y="0"/>
                  </a:moveTo>
                  <a:lnTo>
                    <a:pt x="3895326" y="0"/>
                  </a:lnTo>
                  <a:lnTo>
                    <a:pt x="3895326" y="0"/>
                  </a:lnTo>
                </a:path>
              </a:pathLst>
            </a:custGeom>
            <a:ln w="6775" cap="flat">
              <a:solidFill>
                <a:srgbClr val="EBEBEB">
                  <a:alpha val="100000"/>
                </a:srgbClr>
              </a:solidFill>
              <a:prstDash val="solid"/>
              <a:round/>
            </a:ln>
          </p:spPr>
          <p:txBody>
            <a:bodyPr/>
            <a:lstStyle/>
            <a:p/>
          </p:txBody>
        </p:sp>
        <p:sp>
          <p:nvSpPr>
            <p:cNvPr id="440" name="pl9"/>
            <p:cNvSpPr/>
            <p:nvPr/>
          </p:nvSpPr>
          <p:spPr>
            <a:xfrm>
              <a:off x="7365527" y="6915930"/>
              <a:ext cx="3895326" cy="0"/>
            </a:xfrm>
            <a:custGeom>
              <a:avLst/>
              <a:pathLst>
                <a:path w="3895326" h="0">
                  <a:moveTo>
                    <a:pt x="0" y="0"/>
                  </a:moveTo>
                  <a:lnTo>
                    <a:pt x="3895326" y="0"/>
                  </a:lnTo>
                  <a:lnTo>
                    <a:pt x="3895326" y="0"/>
                  </a:lnTo>
                </a:path>
              </a:pathLst>
            </a:custGeom>
            <a:ln w="6775" cap="flat">
              <a:solidFill>
                <a:srgbClr val="EBEBEB">
                  <a:alpha val="100000"/>
                </a:srgbClr>
              </a:solidFill>
              <a:prstDash val="solid"/>
              <a:round/>
            </a:ln>
          </p:spPr>
          <p:txBody>
            <a:bodyPr/>
            <a:lstStyle/>
            <a:p/>
          </p:txBody>
        </p:sp>
        <p:sp>
          <p:nvSpPr>
            <p:cNvPr id="441" name="pl10"/>
            <p:cNvSpPr/>
            <p:nvPr/>
          </p:nvSpPr>
          <p:spPr>
            <a:xfrm>
              <a:off x="7365527" y="9172214"/>
              <a:ext cx="3895326" cy="0"/>
            </a:xfrm>
            <a:custGeom>
              <a:avLst/>
              <a:pathLst>
                <a:path w="3895326" h="0">
                  <a:moveTo>
                    <a:pt x="0" y="0"/>
                  </a:moveTo>
                  <a:lnTo>
                    <a:pt x="3895326" y="0"/>
                  </a:lnTo>
                  <a:lnTo>
                    <a:pt x="3895326" y="0"/>
                  </a:lnTo>
                </a:path>
              </a:pathLst>
            </a:custGeom>
            <a:ln w="13550" cap="flat">
              <a:solidFill>
                <a:srgbClr val="EBEBEB">
                  <a:alpha val="100000"/>
                </a:srgbClr>
              </a:solidFill>
              <a:prstDash val="solid"/>
              <a:round/>
            </a:ln>
          </p:spPr>
          <p:txBody>
            <a:bodyPr/>
            <a:lstStyle/>
            <a:p/>
          </p:txBody>
        </p:sp>
        <p:sp>
          <p:nvSpPr>
            <p:cNvPr id="442" name="pl11"/>
            <p:cNvSpPr/>
            <p:nvPr/>
          </p:nvSpPr>
          <p:spPr>
            <a:xfrm>
              <a:off x="7365527" y="8527562"/>
              <a:ext cx="3895326" cy="0"/>
            </a:xfrm>
            <a:custGeom>
              <a:avLst/>
              <a:pathLst>
                <a:path w="3895326" h="0">
                  <a:moveTo>
                    <a:pt x="0" y="0"/>
                  </a:moveTo>
                  <a:lnTo>
                    <a:pt x="3895326" y="0"/>
                  </a:lnTo>
                  <a:lnTo>
                    <a:pt x="3895326" y="0"/>
                  </a:lnTo>
                </a:path>
              </a:pathLst>
            </a:custGeom>
            <a:ln w="13550" cap="flat">
              <a:solidFill>
                <a:srgbClr val="EBEBEB">
                  <a:alpha val="100000"/>
                </a:srgbClr>
              </a:solidFill>
              <a:prstDash val="solid"/>
              <a:round/>
            </a:ln>
          </p:spPr>
          <p:txBody>
            <a:bodyPr/>
            <a:lstStyle/>
            <a:p/>
          </p:txBody>
        </p:sp>
        <p:sp>
          <p:nvSpPr>
            <p:cNvPr id="443" name="pl12"/>
            <p:cNvSpPr/>
            <p:nvPr/>
          </p:nvSpPr>
          <p:spPr>
            <a:xfrm>
              <a:off x="7365527" y="7882909"/>
              <a:ext cx="3895326" cy="0"/>
            </a:xfrm>
            <a:custGeom>
              <a:avLst/>
              <a:pathLst>
                <a:path w="3895326" h="0">
                  <a:moveTo>
                    <a:pt x="0" y="0"/>
                  </a:moveTo>
                  <a:lnTo>
                    <a:pt x="3895326" y="0"/>
                  </a:lnTo>
                  <a:lnTo>
                    <a:pt x="3895326" y="0"/>
                  </a:lnTo>
                </a:path>
              </a:pathLst>
            </a:custGeom>
            <a:ln w="13550" cap="flat">
              <a:solidFill>
                <a:srgbClr val="EBEBEB">
                  <a:alpha val="100000"/>
                </a:srgbClr>
              </a:solidFill>
              <a:prstDash val="solid"/>
              <a:round/>
            </a:ln>
          </p:spPr>
          <p:txBody>
            <a:bodyPr/>
            <a:lstStyle/>
            <a:p/>
          </p:txBody>
        </p:sp>
        <p:sp>
          <p:nvSpPr>
            <p:cNvPr id="444" name="pl13"/>
            <p:cNvSpPr/>
            <p:nvPr/>
          </p:nvSpPr>
          <p:spPr>
            <a:xfrm>
              <a:off x="7365527" y="7238257"/>
              <a:ext cx="3895326" cy="0"/>
            </a:xfrm>
            <a:custGeom>
              <a:avLst/>
              <a:pathLst>
                <a:path w="3895326" h="0">
                  <a:moveTo>
                    <a:pt x="0" y="0"/>
                  </a:moveTo>
                  <a:lnTo>
                    <a:pt x="3895326" y="0"/>
                  </a:lnTo>
                  <a:lnTo>
                    <a:pt x="3895326" y="0"/>
                  </a:lnTo>
                </a:path>
              </a:pathLst>
            </a:custGeom>
            <a:ln w="13550" cap="flat">
              <a:solidFill>
                <a:srgbClr val="EBEBEB">
                  <a:alpha val="100000"/>
                </a:srgbClr>
              </a:solidFill>
              <a:prstDash val="solid"/>
              <a:round/>
            </a:ln>
          </p:spPr>
          <p:txBody>
            <a:bodyPr/>
            <a:lstStyle/>
            <a:p/>
          </p:txBody>
        </p:sp>
        <p:sp>
          <p:nvSpPr>
            <p:cNvPr id="445" name="pl14"/>
            <p:cNvSpPr/>
            <p:nvPr/>
          </p:nvSpPr>
          <p:spPr>
            <a:xfrm>
              <a:off x="7365527" y="6593604"/>
              <a:ext cx="3895326" cy="0"/>
            </a:xfrm>
            <a:custGeom>
              <a:avLst/>
              <a:pathLst>
                <a:path w="3895326" h="0">
                  <a:moveTo>
                    <a:pt x="0" y="0"/>
                  </a:moveTo>
                  <a:lnTo>
                    <a:pt x="3895326" y="0"/>
                  </a:lnTo>
                  <a:lnTo>
                    <a:pt x="3895326" y="0"/>
                  </a:lnTo>
                </a:path>
              </a:pathLst>
            </a:custGeom>
            <a:ln w="13550" cap="flat">
              <a:solidFill>
                <a:srgbClr val="EBEBEB">
                  <a:alpha val="100000"/>
                </a:srgbClr>
              </a:solidFill>
              <a:prstDash val="solid"/>
              <a:round/>
            </a:ln>
          </p:spPr>
          <p:txBody>
            <a:bodyPr/>
            <a:lstStyle/>
            <a:p/>
          </p:txBody>
        </p:sp>
        <p:sp>
          <p:nvSpPr>
            <p:cNvPr id="446" name="rc15"/>
            <p:cNvSpPr/>
            <p:nvPr/>
          </p:nvSpPr>
          <p:spPr>
            <a:xfrm>
              <a:off x="7500782" y="7951242"/>
              <a:ext cx="378712" cy="12785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7" name="rc16"/>
            <p:cNvSpPr/>
            <p:nvPr/>
          </p:nvSpPr>
          <p:spPr>
            <a:xfrm>
              <a:off x="8041799" y="7473770"/>
              <a:ext cx="378712" cy="41408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8" name="rc17"/>
            <p:cNvSpPr/>
            <p:nvPr/>
          </p:nvSpPr>
          <p:spPr>
            <a:xfrm>
              <a:off x="8582817" y="7546400"/>
              <a:ext cx="378712" cy="15879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9" name="rc18"/>
            <p:cNvSpPr/>
            <p:nvPr/>
          </p:nvSpPr>
          <p:spPr>
            <a:xfrm>
              <a:off x="9123835" y="8599763"/>
              <a:ext cx="378712" cy="3588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0" name="rc19"/>
            <p:cNvSpPr/>
            <p:nvPr/>
          </p:nvSpPr>
          <p:spPr>
            <a:xfrm>
              <a:off x="9664852" y="8959264"/>
              <a:ext cx="378712" cy="1095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1" name="rc20"/>
            <p:cNvSpPr/>
            <p:nvPr/>
          </p:nvSpPr>
          <p:spPr>
            <a:xfrm>
              <a:off x="10205870" y="9038771"/>
              <a:ext cx="378712" cy="666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2" name="rc21"/>
            <p:cNvSpPr/>
            <p:nvPr/>
          </p:nvSpPr>
          <p:spPr>
            <a:xfrm>
              <a:off x="10746887" y="9134824"/>
              <a:ext cx="378712" cy="64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3" name="rc22"/>
            <p:cNvSpPr/>
            <p:nvPr/>
          </p:nvSpPr>
          <p:spPr>
            <a:xfrm>
              <a:off x="7500782" y="7935556"/>
              <a:ext cx="378712" cy="15686"/>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54" name="rc23"/>
            <p:cNvSpPr/>
            <p:nvPr/>
          </p:nvSpPr>
          <p:spPr>
            <a:xfrm>
              <a:off x="8041799" y="6673541"/>
              <a:ext cx="378712" cy="800228"/>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55" name="rc24"/>
            <p:cNvSpPr/>
            <p:nvPr/>
          </p:nvSpPr>
          <p:spPr>
            <a:xfrm>
              <a:off x="8582817" y="6636796"/>
              <a:ext cx="378712" cy="909604"/>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56" name="rc25"/>
            <p:cNvSpPr/>
            <p:nvPr/>
          </p:nvSpPr>
          <p:spPr>
            <a:xfrm>
              <a:off x="9123835" y="8421624"/>
              <a:ext cx="378712" cy="17813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57" name="rc26"/>
            <p:cNvSpPr/>
            <p:nvPr/>
          </p:nvSpPr>
          <p:spPr>
            <a:xfrm>
              <a:off x="9664852" y="8931974"/>
              <a:ext cx="378712" cy="27290"/>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58" name="rc27"/>
            <p:cNvSpPr/>
            <p:nvPr/>
          </p:nvSpPr>
          <p:spPr>
            <a:xfrm>
              <a:off x="10205870" y="9030391"/>
              <a:ext cx="378712" cy="8380"/>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59" name="rc28"/>
            <p:cNvSpPr/>
            <p:nvPr/>
          </p:nvSpPr>
          <p:spPr>
            <a:xfrm>
              <a:off x="10746887" y="9133535"/>
              <a:ext cx="378712" cy="128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0" name="rc29"/>
            <p:cNvSpPr/>
            <p:nvPr/>
          </p:nvSpPr>
          <p:spPr>
            <a:xfrm>
              <a:off x="7500782" y="8079098"/>
              <a:ext cx="378712" cy="1093115"/>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1" name="rc30"/>
            <p:cNvSpPr/>
            <p:nvPr/>
          </p:nvSpPr>
          <p:spPr>
            <a:xfrm>
              <a:off x="8041799" y="7887851"/>
              <a:ext cx="378712" cy="1284362"/>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2" name="rc31"/>
            <p:cNvSpPr/>
            <p:nvPr/>
          </p:nvSpPr>
          <p:spPr>
            <a:xfrm>
              <a:off x="8582817" y="7705200"/>
              <a:ext cx="378712" cy="1467014"/>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3" name="rc32"/>
            <p:cNvSpPr/>
            <p:nvPr/>
          </p:nvSpPr>
          <p:spPr>
            <a:xfrm>
              <a:off x="9123835" y="8635648"/>
              <a:ext cx="378712" cy="536565"/>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4" name="rc33"/>
            <p:cNvSpPr/>
            <p:nvPr/>
          </p:nvSpPr>
          <p:spPr>
            <a:xfrm>
              <a:off x="9664852" y="8970223"/>
              <a:ext cx="378712" cy="201991"/>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5" name="rc34"/>
            <p:cNvSpPr/>
            <p:nvPr/>
          </p:nvSpPr>
          <p:spPr>
            <a:xfrm>
              <a:off x="10205870" y="9045433"/>
              <a:ext cx="378712" cy="126781"/>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6" name="rc35"/>
            <p:cNvSpPr/>
            <p:nvPr/>
          </p:nvSpPr>
          <p:spPr>
            <a:xfrm>
              <a:off x="10746887" y="9135469"/>
              <a:ext cx="378712" cy="36745"/>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7" name="pl36"/>
            <p:cNvSpPr/>
            <p:nvPr/>
          </p:nvSpPr>
          <p:spPr>
            <a:xfrm>
              <a:off x="7690138" y="6867288"/>
              <a:ext cx="3246105" cy="2301294"/>
            </a:xfrm>
            <a:custGeom>
              <a:avLst/>
              <a:pathLst>
                <a:path w="3246105" h="2301294">
                  <a:moveTo>
                    <a:pt x="0" y="0"/>
                  </a:moveTo>
                  <a:lnTo>
                    <a:pt x="541017" y="1137484"/>
                  </a:lnTo>
                  <a:lnTo>
                    <a:pt x="1082035" y="1396209"/>
                  </a:lnTo>
                  <a:lnTo>
                    <a:pt x="1623052" y="2048016"/>
                  </a:lnTo>
                  <a:lnTo>
                    <a:pt x="2164070" y="2264982"/>
                  </a:lnTo>
                  <a:lnTo>
                    <a:pt x="2705088" y="2288585"/>
                  </a:lnTo>
                  <a:lnTo>
                    <a:pt x="3246105" y="2301294"/>
                  </a:lnTo>
                </a:path>
              </a:pathLst>
            </a:custGeom>
            <a:ln w="40651" cap="flat">
              <a:solidFill>
                <a:srgbClr val="000000">
                  <a:alpha val="100000"/>
                </a:srgbClr>
              </a:solidFill>
              <a:prstDash val="solid"/>
              <a:round/>
            </a:ln>
          </p:spPr>
          <p:txBody>
            <a:bodyPr/>
            <a:lstStyle/>
            <a:p/>
          </p:txBody>
        </p:sp>
        <p:sp>
          <p:nvSpPr>
            <p:cNvPr id="468" name="rc37"/>
            <p:cNvSpPr/>
            <p:nvPr/>
          </p:nvSpPr>
          <p:spPr>
            <a:xfrm>
              <a:off x="7365527" y="6510025"/>
              <a:ext cx="3895326" cy="2788960"/>
            </a:xfrm>
            <a:prstGeom prst="rect">
              <a:avLst/>
            </a:prstGeom>
            <a:ln w="13550" cap="rnd">
              <a:solidFill>
                <a:srgbClr val="333333">
                  <a:alpha val="100000"/>
                </a:srgbClr>
              </a:solidFill>
              <a:prstDash val="solid"/>
              <a:round/>
            </a:ln>
          </p:spPr>
          <p:txBody>
            <a:bodyPr/>
            <a:lstStyle/>
            <a:p/>
          </p:txBody>
        </p:sp>
        <p:sp>
          <p:nvSpPr>
            <p:cNvPr id="469" name="tx38"/>
            <p:cNvSpPr/>
            <p:nvPr/>
          </p:nvSpPr>
          <p:spPr>
            <a:xfrm>
              <a:off x="6971004" y="9169908"/>
              <a:ext cx="2964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70" name="tx39"/>
            <p:cNvSpPr/>
            <p:nvPr/>
          </p:nvSpPr>
          <p:spPr>
            <a:xfrm>
              <a:off x="6843756" y="8505535"/>
              <a:ext cx="423713" cy="13111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3,000</a:t>
              </a:r>
            </a:p>
          </p:txBody>
        </p:sp>
        <p:sp>
          <p:nvSpPr>
            <p:cNvPr id="471" name="tx40"/>
            <p:cNvSpPr/>
            <p:nvPr/>
          </p:nvSpPr>
          <p:spPr>
            <a:xfrm>
              <a:off x="6843756" y="7860883"/>
              <a:ext cx="423713" cy="13111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6,000</a:t>
              </a:r>
            </a:p>
          </p:txBody>
        </p:sp>
        <p:sp>
          <p:nvSpPr>
            <p:cNvPr id="472" name="tx41"/>
            <p:cNvSpPr/>
            <p:nvPr/>
          </p:nvSpPr>
          <p:spPr>
            <a:xfrm>
              <a:off x="6843756" y="7216230"/>
              <a:ext cx="423713" cy="13111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9,000</a:t>
              </a:r>
            </a:p>
          </p:txBody>
        </p:sp>
        <p:sp>
          <p:nvSpPr>
            <p:cNvPr id="473" name="tx42"/>
            <p:cNvSpPr/>
            <p:nvPr/>
          </p:nvSpPr>
          <p:spPr>
            <a:xfrm>
              <a:off x="6801340" y="6571577"/>
              <a:ext cx="466129" cy="13111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12,000</a:t>
              </a:r>
            </a:p>
          </p:txBody>
        </p:sp>
        <p:sp>
          <p:nvSpPr>
            <p:cNvPr id="474" name="pl43"/>
            <p:cNvSpPr/>
            <p:nvPr/>
          </p:nvSpPr>
          <p:spPr>
            <a:xfrm>
              <a:off x="7330733"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5" name="pl44"/>
            <p:cNvSpPr/>
            <p:nvPr/>
          </p:nvSpPr>
          <p:spPr>
            <a:xfrm>
              <a:off x="7330733" y="85275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6" name="pl45"/>
            <p:cNvSpPr/>
            <p:nvPr/>
          </p:nvSpPr>
          <p:spPr>
            <a:xfrm>
              <a:off x="7330733" y="788290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7" name="pl46"/>
            <p:cNvSpPr/>
            <p:nvPr/>
          </p:nvSpPr>
          <p:spPr>
            <a:xfrm>
              <a:off x="7330733" y="723825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8" name="pl47"/>
            <p:cNvSpPr/>
            <p:nvPr/>
          </p:nvSpPr>
          <p:spPr>
            <a:xfrm>
              <a:off x="7330733" y="659360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9" name="pl48"/>
            <p:cNvSpPr/>
            <p:nvPr/>
          </p:nvSpPr>
          <p:spPr>
            <a:xfrm>
              <a:off x="11260854"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0" name="pl49"/>
            <p:cNvSpPr/>
            <p:nvPr/>
          </p:nvSpPr>
          <p:spPr>
            <a:xfrm>
              <a:off x="11260854" y="8264406"/>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1" name="pl50"/>
            <p:cNvSpPr/>
            <p:nvPr/>
          </p:nvSpPr>
          <p:spPr>
            <a:xfrm>
              <a:off x="11260854" y="7356597"/>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2" name="tx51"/>
            <p:cNvSpPr/>
            <p:nvPr/>
          </p:nvSpPr>
          <p:spPr>
            <a:xfrm>
              <a:off x="11358911"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83" name="tx52"/>
            <p:cNvSpPr/>
            <p:nvPr/>
          </p:nvSpPr>
          <p:spPr>
            <a:xfrm>
              <a:off x="11358911" y="8262099"/>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84" name="tx53"/>
            <p:cNvSpPr/>
            <p:nvPr/>
          </p:nvSpPr>
          <p:spPr>
            <a:xfrm>
              <a:off x="11358911" y="735429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a:t>
              </a:r>
            </a:p>
          </p:txBody>
        </p:sp>
        <p:sp>
          <p:nvSpPr>
            <p:cNvPr id="485" name="pl54"/>
            <p:cNvSpPr/>
            <p:nvPr/>
          </p:nvSpPr>
          <p:spPr>
            <a:xfrm>
              <a:off x="769013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6" name="pl55"/>
            <p:cNvSpPr/>
            <p:nvPr/>
          </p:nvSpPr>
          <p:spPr>
            <a:xfrm>
              <a:off x="8231155"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7" name="pl56"/>
            <p:cNvSpPr/>
            <p:nvPr/>
          </p:nvSpPr>
          <p:spPr>
            <a:xfrm>
              <a:off x="877217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8" name="pl57"/>
            <p:cNvSpPr/>
            <p:nvPr/>
          </p:nvSpPr>
          <p:spPr>
            <a:xfrm>
              <a:off x="931319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9" name="pl58"/>
            <p:cNvSpPr/>
            <p:nvPr/>
          </p:nvSpPr>
          <p:spPr>
            <a:xfrm>
              <a:off x="985420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0" name="pl59"/>
            <p:cNvSpPr/>
            <p:nvPr/>
          </p:nvSpPr>
          <p:spPr>
            <a:xfrm>
              <a:off x="1039522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1" name="pl60"/>
            <p:cNvSpPr/>
            <p:nvPr/>
          </p:nvSpPr>
          <p:spPr>
            <a:xfrm>
              <a:off x="1093624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2" name="tx61"/>
            <p:cNvSpPr/>
            <p:nvPr/>
          </p:nvSpPr>
          <p:spPr>
            <a:xfrm rot="-2700000">
              <a:off x="7580239"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93" name="tx62"/>
            <p:cNvSpPr/>
            <p:nvPr/>
          </p:nvSpPr>
          <p:spPr>
            <a:xfrm rot="-2700000">
              <a:off x="8081559"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94" name="tx63"/>
            <p:cNvSpPr/>
            <p:nvPr/>
          </p:nvSpPr>
          <p:spPr>
            <a:xfrm rot="-2700000">
              <a:off x="8621919"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95" name="tx64"/>
            <p:cNvSpPr/>
            <p:nvPr/>
          </p:nvSpPr>
          <p:spPr>
            <a:xfrm rot="-2700000">
              <a:off x="9018246"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96" name="tx65"/>
            <p:cNvSpPr/>
            <p:nvPr/>
          </p:nvSpPr>
          <p:spPr>
            <a:xfrm rot="-2700000">
              <a:off x="9559263"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97" name="tx66"/>
            <p:cNvSpPr/>
            <p:nvPr/>
          </p:nvSpPr>
          <p:spPr>
            <a:xfrm rot="-2700000">
              <a:off x="10100255"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498" name="tx67"/>
            <p:cNvSpPr/>
            <p:nvPr/>
          </p:nvSpPr>
          <p:spPr>
            <a:xfrm rot="-2700000">
              <a:off x="10753342"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99" name="tx68"/>
            <p:cNvSpPr/>
            <p:nvPr/>
          </p:nvSpPr>
          <p:spPr>
            <a:xfrm>
              <a:off x="9313191"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500" name="tx69"/>
            <p:cNvSpPr/>
            <p:nvPr/>
          </p:nvSpPr>
          <p:spPr>
            <a:xfrm>
              <a:off x="8495938"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501" name="tx70"/>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502" name="tx71"/>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503" name="rc72"/>
            <p:cNvSpPr/>
            <p:nvPr/>
          </p:nvSpPr>
          <p:spPr>
            <a:xfrm>
              <a:off x="7171802" y="10217410"/>
              <a:ext cx="1051268" cy="182880"/>
            </a:xfrm>
            <a:prstGeom prst="rect">
              <a:avLst/>
            </a:prstGeom>
            <a:solidFill>
              <a:srgbClr val="FFFFFF">
                <a:alpha val="100000"/>
              </a:srgbClr>
            </a:solidFill>
          </p:spPr>
          <p:txBody>
            <a:bodyPr/>
            <a:lstStyle/>
            <a:p/>
          </p:txBody>
        </p:sp>
        <p:sp>
          <p:nvSpPr>
            <p:cNvPr id="504" name="rc73"/>
            <p:cNvSpPr/>
            <p:nvPr/>
          </p:nvSpPr>
          <p:spPr>
            <a:xfrm>
              <a:off x="7171802" y="10217410"/>
              <a:ext cx="182879" cy="182880"/>
            </a:xfrm>
            <a:prstGeom prst="rect">
              <a:avLst/>
            </a:prstGeom>
            <a:solidFill>
              <a:srgbClr val="FFFFFF">
                <a:alpha val="100000"/>
              </a:srgbClr>
            </a:solidFill>
          </p:spPr>
          <p:txBody>
            <a:bodyPr/>
            <a:lstStyle/>
            <a:p/>
          </p:txBody>
        </p:sp>
        <p:sp>
          <p:nvSpPr>
            <p:cNvPr id="505" name="pl74"/>
            <p:cNvSpPr/>
            <p:nvPr/>
          </p:nvSpPr>
          <p:spPr>
            <a:xfrm>
              <a:off x="7190090" y="10308850"/>
              <a:ext cx="146304" cy="0"/>
            </a:xfrm>
            <a:custGeom>
              <a:avLst/>
              <a:pathLst>
                <a:path w="146304" h="0">
                  <a:moveTo>
                    <a:pt x="0" y="0"/>
                  </a:moveTo>
                  <a:lnTo>
                    <a:pt x="146304" y="0"/>
                  </a:lnTo>
                </a:path>
              </a:pathLst>
            </a:custGeom>
            <a:ln w="40651" cap="flat">
              <a:solidFill>
                <a:srgbClr val="000000">
                  <a:alpha val="100000"/>
                </a:srgbClr>
              </a:solidFill>
              <a:prstDash val="solid"/>
              <a:round/>
            </a:ln>
          </p:spPr>
          <p:txBody>
            <a:bodyPr/>
            <a:lstStyle/>
            <a:p/>
          </p:txBody>
        </p:sp>
        <p:sp>
          <p:nvSpPr>
            <p:cNvPr id="506" name="tx75"/>
            <p:cNvSpPr/>
            <p:nvPr/>
          </p:nvSpPr>
          <p:spPr>
            <a:xfrm>
              <a:off x="7462682"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507" name="rc76"/>
            <p:cNvSpPr/>
            <p:nvPr/>
          </p:nvSpPr>
          <p:spPr>
            <a:xfrm>
              <a:off x="8403070" y="10217410"/>
              <a:ext cx="3051508" cy="182880"/>
            </a:xfrm>
            <a:prstGeom prst="rect">
              <a:avLst/>
            </a:prstGeom>
            <a:solidFill>
              <a:srgbClr val="FFFFFF">
                <a:alpha val="100000"/>
              </a:srgbClr>
            </a:solidFill>
          </p:spPr>
          <p:txBody>
            <a:bodyPr/>
            <a:lstStyle/>
            <a:p/>
          </p:txBody>
        </p:sp>
        <p:sp>
          <p:nvSpPr>
            <p:cNvPr id="508" name="rc77"/>
            <p:cNvSpPr/>
            <p:nvPr/>
          </p:nvSpPr>
          <p:spPr>
            <a:xfrm>
              <a:off x="8403070" y="10217410"/>
              <a:ext cx="182880" cy="182880"/>
            </a:xfrm>
            <a:prstGeom prst="rect">
              <a:avLst/>
            </a:prstGeom>
            <a:solidFill>
              <a:srgbClr val="FFFFFF">
                <a:alpha val="100000"/>
              </a:srgbClr>
            </a:solidFill>
          </p:spPr>
          <p:txBody>
            <a:bodyPr/>
            <a:lstStyle/>
            <a:p/>
          </p:txBody>
        </p:sp>
        <p:sp>
          <p:nvSpPr>
            <p:cNvPr id="509" name="rc78"/>
            <p:cNvSpPr/>
            <p:nvPr/>
          </p:nvSpPr>
          <p:spPr>
            <a:xfrm>
              <a:off x="8412070"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510" name="rc79"/>
            <p:cNvSpPr/>
            <p:nvPr/>
          </p:nvSpPr>
          <p:spPr>
            <a:xfrm>
              <a:off x="9494311" y="10217410"/>
              <a:ext cx="182879" cy="182880"/>
            </a:xfrm>
            <a:prstGeom prst="rect">
              <a:avLst/>
            </a:prstGeom>
            <a:solidFill>
              <a:srgbClr val="FFFFFF">
                <a:alpha val="100000"/>
              </a:srgbClr>
            </a:solidFill>
          </p:spPr>
          <p:txBody>
            <a:bodyPr/>
            <a:lstStyle/>
            <a:p/>
          </p:txBody>
        </p:sp>
        <p:sp>
          <p:nvSpPr>
            <p:cNvPr id="511" name="rc80"/>
            <p:cNvSpPr/>
            <p:nvPr/>
          </p:nvSpPr>
          <p:spPr>
            <a:xfrm>
              <a:off x="9503311" y="10226410"/>
              <a:ext cx="164880"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12" name="rc81"/>
            <p:cNvSpPr/>
            <p:nvPr/>
          </p:nvSpPr>
          <p:spPr>
            <a:xfrm>
              <a:off x="10420352" y="10217410"/>
              <a:ext cx="182879" cy="182880"/>
            </a:xfrm>
            <a:prstGeom prst="rect">
              <a:avLst/>
            </a:prstGeom>
            <a:solidFill>
              <a:srgbClr val="FFFFFF">
                <a:alpha val="100000"/>
              </a:srgbClr>
            </a:solidFill>
          </p:spPr>
          <p:txBody>
            <a:bodyPr/>
            <a:lstStyle/>
            <a:p/>
          </p:txBody>
        </p:sp>
        <p:sp>
          <p:nvSpPr>
            <p:cNvPr id="513" name="rc82"/>
            <p:cNvSpPr/>
            <p:nvPr/>
          </p:nvSpPr>
          <p:spPr>
            <a:xfrm>
              <a:off x="10429352" y="10226410"/>
              <a:ext cx="164880"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14" name="tx83"/>
            <p:cNvSpPr/>
            <p:nvPr/>
          </p:nvSpPr>
          <p:spPr>
            <a:xfrm>
              <a:off x="8693950"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15" name="tx84"/>
            <p:cNvSpPr/>
            <p:nvPr/>
          </p:nvSpPr>
          <p:spPr>
            <a:xfrm>
              <a:off x="9785191"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16" name="tx85"/>
            <p:cNvSpPr/>
            <p:nvPr/>
          </p:nvSpPr>
          <p:spPr>
            <a:xfrm>
              <a:off x="10711232"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17" name="tx86"/>
            <p:cNvSpPr/>
            <p:nvPr/>
          </p:nvSpPr>
          <p:spPr>
            <a:xfrm>
              <a:off x="6684892"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18" name=""/>
          <p:cNvGrpSpPr/>
          <p:nvPr/>
        </p:nvGrpSpPr>
        <p:grpSpPr>
          <a:xfrm>
            <a:off x="12527280" y="6217920"/>
            <a:ext cx="5486400" cy="4297680"/>
            <a:chOff x="12527280" y="6217920"/>
            <a:chExt cx="5486400" cy="4297680"/>
          </a:xfrm>
        </p:grpSpPr>
        <p:sp>
          <p:nvSpPr>
            <p:cNvPr id="519"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20"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21"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22"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3"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4"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5"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6"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7"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8"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9"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0"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1"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2"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3" name="pl17"/>
            <p:cNvSpPr/>
            <p:nvPr/>
          </p:nvSpPr>
          <p:spPr>
            <a:xfrm>
              <a:off x="13329440" y="6714885"/>
              <a:ext cx="4502097" cy="1049907"/>
            </a:xfrm>
            <a:custGeom>
              <a:avLst/>
              <a:pathLst>
                <a:path w="4502097" h="1049907">
                  <a:moveTo>
                    <a:pt x="0" y="1049907"/>
                  </a:moveTo>
                  <a:lnTo>
                    <a:pt x="187587" y="1024299"/>
                  </a:lnTo>
                  <a:lnTo>
                    <a:pt x="375174" y="1049907"/>
                  </a:lnTo>
                  <a:lnTo>
                    <a:pt x="562762" y="947477"/>
                  </a:lnTo>
                  <a:lnTo>
                    <a:pt x="750349" y="845047"/>
                  </a:lnTo>
                  <a:lnTo>
                    <a:pt x="937937" y="742617"/>
                  </a:lnTo>
                  <a:lnTo>
                    <a:pt x="1125524" y="717009"/>
                  </a:lnTo>
                  <a:lnTo>
                    <a:pt x="1313111" y="691402"/>
                  </a:lnTo>
                  <a:lnTo>
                    <a:pt x="1500699" y="640187"/>
                  </a:lnTo>
                  <a:lnTo>
                    <a:pt x="1688286" y="486542"/>
                  </a:lnTo>
                  <a:lnTo>
                    <a:pt x="1875874" y="384112"/>
                  </a:lnTo>
                  <a:lnTo>
                    <a:pt x="2063461" y="332897"/>
                  </a:lnTo>
                  <a:lnTo>
                    <a:pt x="2251048" y="358504"/>
                  </a:lnTo>
                  <a:lnTo>
                    <a:pt x="2438636" y="358504"/>
                  </a:lnTo>
                  <a:lnTo>
                    <a:pt x="2626223" y="307289"/>
                  </a:lnTo>
                  <a:lnTo>
                    <a:pt x="2813811" y="256074"/>
                  </a:lnTo>
                  <a:lnTo>
                    <a:pt x="3001398" y="230467"/>
                  </a:lnTo>
                  <a:lnTo>
                    <a:pt x="3188985" y="179252"/>
                  </a:lnTo>
                  <a:lnTo>
                    <a:pt x="3376573" y="102429"/>
                  </a:lnTo>
                  <a:lnTo>
                    <a:pt x="3564160" y="51214"/>
                  </a:lnTo>
                  <a:lnTo>
                    <a:pt x="3751748" y="204859"/>
                  </a:lnTo>
                  <a:lnTo>
                    <a:pt x="3939335" y="204859"/>
                  </a:lnTo>
                  <a:lnTo>
                    <a:pt x="4126923" y="51214"/>
                  </a:lnTo>
                  <a:lnTo>
                    <a:pt x="4314510" y="102429"/>
                  </a:lnTo>
                  <a:lnTo>
                    <a:pt x="4502097" y="0"/>
                  </a:lnTo>
                </a:path>
              </a:pathLst>
            </a:custGeom>
            <a:ln w="32521" cap="flat">
              <a:solidFill>
                <a:srgbClr val="5EB0E8">
                  <a:alpha val="100000"/>
                </a:srgbClr>
              </a:solidFill>
              <a:prstDash val="solid"/>
              <a:round/>
            </a:ln>
          </p:spPr>
          <p:txBody>
            <a:bodyPr/>
            <a:lstStyle/>
            <a:p/>
          </p:txBody>
        </p:sp>
        <p:sp>
          <p:nvSpPr>
            <p:cNvPr id="534" name="pl18"/>
            <p:cNvSpPr/>
            <p:nvPr/>
          </p:nvSpPr>
          <p:spPr>
            <a:xfrm>
              <a:off x="15392902" y="6842922"/>
              <a:ext cx="2438636" cy="1664487"/>
            </a:xfrm>
            <a:custGeom>
              <a:avLst/>
              <a:pathLst>
                <a:path w="2438636" h="1664487">
                  <a:moveTo>
                    <a:pt x="0" y="1664487"/>
                  </a:moveTo>
                  <a:lnTo>
                    <a:pt x="187587" y="1434019"/>
                  </a:lnTo>
                  <a:lnTo>
                    <a:pt x="375174" y="1049907"/>
                  </a:lnTo>
                  <a:lnTo>
                    <a:pt x="562762" y="819439"/>
                  </a:lnTo>
                  <a:lnTo>
                    <a:pt x="750349" y="588972"/>
                  </a:lnTo>
                  <a:lnTo>
                    <a:pt x="937937" y="409719"/>
                  </a:lnTo>
                  <a:lnTo>
                    <a:pt x="1125524" y="307289"/>
                  </a:lnTo>
                  <a:lnTo>
                    <a:pt x="1313111" y="256074"/>
                  </a:lnTo>
                  <a:lnTo>
                    <a:pt x="1500699" y="204859"/>
                  </a:lnTo>
                  <a:lnTo>
                    <a:pt x="1688286" y="281682"/>
                  </a:lnTo>
                  <a:lnTo>
                    <a:pt x="1875874" y="256074"/>
                  </a:lnTo>
                  <a:lnTo>
                    <a:pt x="2063461" y="51214"/>
                  </a:lnTo>
                  <a:lnTo>
                    <a:pt x="2251048" y="51214"/>
                  </a:lnTo>
                  <a:lnTo>
                    <a:pt x="2438636" y="0"/>
                  </a:lnTo>
                </a:path>
              </a:pathLst>
            </a:custGeom>
            <a:ln w="32521" cap="flat">
              <a:solidFill>
                <a:srgbClr val="00A173">
                  <a:alpha val="100000"/>
                </a:srgbClr>
              </a:solidFill>
              <a:prstDash val="solid"/>
              <a:round/>
            </a:ln>
          </p:spPr>
          <p:txBody>
            <a:bodyPr/>
            <a:lstStyle/>
            <a:p/>
          </p:txBody>
        </p:sp>
        <p:sp>
          <p:nvSpPr>
            <p:cNvPr id="535"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36"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37"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38"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39"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40"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41"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2"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3"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4"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5"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6"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7"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8"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9"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0"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1"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2"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3"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4"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5"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6"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7"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8"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9"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0"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1"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2"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3"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4"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5"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6"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7"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8"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9"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0"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1"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2"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73"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74"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75"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76"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77"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78"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79"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80"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81"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82"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83"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84"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85"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86"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87"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88"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89"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90"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91"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92"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93"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94"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95"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96"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97"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98" name="rc82"/>
            <p:cNvSpPr/>
            <p:nvPr/>
          </p:nvSpPr>
          <p:spPr>
            <a:xfrm>
              <a:off x="14005791" y="9941072"/>
              <a:ext cx="3149396" cy="504938"/>
            </a:xfrm>
            <a:prstGeom prst="rect">
              <a:avLst/>
            </a:prstGeom>
            <a:solidFill>
              <a:srgbClr val="FFFFFF">
                <a:alpha val="100000"/>
              </a:srgbClr>
            </a:solidFill>
          </p:spPr>
          <p:txBody>
            <a:bodyPr/>
            <a:lstStyle/>
            <a:p/>
          </p:txBody>
        </p:sp>
        <p:sp>
          <p:nvSpPr>
            <p:cNvPr id="599"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600"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601"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602"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603"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604" name=""/>
          <p:cNvGrpSpPr/>
          <p:nvPr/>
        </p:nvGrpSpPr>
        <p:grpSpPr>
          <a:xfrm>
            <a:off x="594360" y="6217920"/>
            <a:ext cx="5562295" cy="4108319"/>
            <a:chOff x="594360" y="6217920"/>
            <a:chExt cx="5562295" cy="4108319"/>
          </a:xfrm>
        </p:grpSpPr>
        <p:sp>
          <p:nvSpPr>
            <p:cNvPr id="605" name="rc3"/>
            <p:cNvSpPr/>
            <p:nvPr/>
          </p:nvSpPr>
          <p:spPr>
            <a:xfrm>
              <a:off x="594360" y="6217920"/>
              <a:ext cx="5562295" cy="410831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606" name="rc4"/>
            <p:cNvSpPr/>
            <p:nvPr/>
          </p:nvSpPr>
          <p:spPr>
            <a:xfrm>
              <a:off x="2449306" y="6516351"/>
              <a:ext cx="3444854" cy="2597758"/>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607" name="rc5"/>
            <p:cNvSpPr/>
            <p:nvPr/>
          </p:nvSpPr>
          <p:spPr>
            <a:xfrm>
              <a:off x="2477542" y="6544587"/>
              <a:ext cx="282365" cy="282365"/>
            </a:xfrm>
            <a:prstGeom prst="rect">
              <a:avLst/>
            </a:prstGeom>
            <a:solidFill>
              <a:srgbClr val="FDC8B3">
                <a:alpha val="100000"/>
              </a:srgbClr>
            </a:solidFill>
            <a:ln w="5420" cap="flat">
              <a:solidFill>
                <a:srgbClr val="FFFFFF">
                  <a:alpha val="100000"/>
                </a:srgbClr>
              </a:solidFill>
              <a:prstDash val="solid"/>
              <a:miter/>
            </a:ln>
          </p:spPr>
          <p:txBody>
            <a:bodyPr/>
            <a:lstStyle/>
            <a:p/>
          </p:txBody>
        </p:sp>
        <p:sp>
          <p:nvSpPr>
            <p:cNvPr id="608" name="rc6"/>
            <p:cNvSpPr/>
            <p:nvPr/>
          </p:nvSpPr>
          <p:spPr>
            <a:xfrm>
              <a:off x="2759907" y="6544587"/>
              <a:ext cx="282365" cy="282365"/>
            </a:xfrm>
            <a:prstGeom prst="rect">
              <a:avLst/>
            </a:prstGeom>
            <a:solidFill>
              <a:srgbClr val="FED5C4">
                <a:alpha val="100000"/>
              </a:srgbClr>
            </a:solidFill>
            <a:ln w="5420" cap="flat">
              <a:solidFill>
                <a:srgbClr val="FFFFFF">
                  <a:alpha val="100000"/>
                </a:srgbClr>
              </a:solidFill>
              <a:prstDash val="solid"/>
              <a:miter/>
            </a:ln>
          </p:spPr>
          <p:txBody>
            <a:bodyPr/>
            <a:lstStyle/>
            <a:p/>
          </p:txBody>
        </p:sp>
        <p:sp>
          <p:nvSpPr>
            <p:cNvPr id="609" name="rc7"/>
            <p:cNvSpPr/>
            <p:nvPr/>
          </p:nvSpPr>
          <p:spPr>
            <a:xfrm>
              <a:off x="3042272" y="6544587"/>
              <a:ext cx="282365" cy="282365"/>
            </a:xfrm>
            <a:prstGeom prst="rect">
              <a:avLst/>
            </a:prstGeom>
            <a:solidFill>
              <a:srgbClr val="FECFBB">
                <a:alpha val="100000"/>
              </a:srgbClr>
            </a:solidFill>
            <a:ln w="5420" cap="flat">
              <a:solidFill>
                <a:srgbClr val="FFFFFF">
                  <a:alpha val="100000"/>
                </a:srgbClr>
              </a:solidFill>
              <a:prstDash val="solid"/>
              <a:miter/>
            </a:ln>
          </p:spPr>
          <p:txBody>
            <a:bodyPr/>
            <a:lstStyle/>
            <a:p/>
          </p:txBody>
        </p:sp>
        <p:sp>
          <p:nvSpPr>
            <p:cNvPr id="610" name="rc8"/>
            <p:cNvSpPr/>
            <p:nvPr/>
          </p:nvSpPr>
          <p:spPr>
            <a:xfrm>
              <a:off x="3324638" y="6544587"/>
              <a:ext cx="282365" cy="282365"/>
            </a:xfrm>
            <a:prstGeom prst="rect">
              <a:avLst/>
            </a:prstGeom>
            <a:solidFill>
              <a:srgbClr val="FCBAA0">
                <a:alpha val="100000"/>
              </a:srgbClr>
            </a:solidFill>
            <a:ln w="5420" cap="flat">
              <a:solidFill>
                <a:srgbClr val="FFFFFF">
                  <a:alpha val="100000"/>
                </a:srgbClr>
              </a:solidFill>
              <a:prstDash val="solid"/>
              <a:miter/>
            </a:ln>
          </p:spPr>
          <p:txBody>
            <a:bodyPr/>
            <a:lstStyle/>
            <a:p/>
          </p:txBody>
        </p:sp>
        <p:sp>
          <p:nvSpPr>
            <p:cNvPr id="611" name="rc9"/>
            <p:cNvSpPr/>
            <p:nvPr/>
          </p:nvSpPr>
          <p:spPr>
            <a:xfrm>
              <a:off x="3607003" y="6544587"/>
              <a:ext cx="282365" cy="282365"/>
            </a:xfrm>
            <a:prstGeom prst="rect">
              <a:avLst/>
            </a:prstGeom>
            <a:solidFill>
              <a:srgbClr val="FDAD91">
                <a:alpha val="100000"/>
              </a:srgbClr>
            </a:solidFill>
            <a:ln w="5420" cap="flat">
              <a:solidFill>
                <a:srgbClr val="FFFFFF">
                  <a:alpha val="100000"/>
                </a:srgbClr>
              </a:solidFill>
              <a:prstDash val="solid"/>
              <a:miter/>
            </a:ln>
          </p:spPr>
          <p:txBody>
            <a:bodyPr/>
            <a:lstStyle/>
            <a:p/>
          </p:txBody>
        </p:sp>
        <p:sp>
          <p:nvSpPr>
            <p:cNvPr id="612" name="rc10"/>
            <p:cNvSpPr/>
            <p:nvPr/>
          </p:nvSpPr>
          <p:spPr>
            <a:xfrm>
              <a:off x="3889368" y="6544587"/>
              <a:ext cx="282365" cy="282365"/>
            </a:xfrm>
            <a:prstGeom prst="rect">
              <a:avLst/>
            </a:prstGeom>
            <a:solidFill>
              <a:srgbClr val="FC9171">
                <a:alpha val="100000"/>
              </a:srgbClr>
            </a:solidFill>
            <a:ln w="5420" cap="flat">
              <a:solidFill>
                <a:srgbClr val="FFFFFF">
                  <a:alpha val="100000"/>
                </a:srgbClr>
              </a:solidFill>
              <a:prstDash val="solid"/>
              <a:miter/>
            </a:ln>
          </p:spPr>
          <p:txBody>
            <a:bodyPr/>
            <a:lstStyle/>
            <a:p/>
          </p:txBody>
        </p:sp>
        <p:sp>
          <p:nvSpPr>
            <p:cNvPr id="613" name="rc11"/>
            <p:cNvSpPr/>
            <p:nvPr/>
          </p:nvSpPr>
          <p:spPr>
            <a:xfrm>
              <a:off x="4171733" y="6544587"/>
              <a:ext cx="282365" cy="282365"/>
            </a:xfrm>
            <a:prstGeom prst="rect">
              <a:avLst/>
            </a:prstGeom>
            <a:solidFill>
              <a:srgbClr val="FC8766">
                <a:alpha val="100000"/>
              </a:srgbClr>
            </a:solidFill>
            <a:ln w="5420" cap="flat">
              <a:solidFill>
                <a:srgbClr val="FFFFFF">
                  <a:alpha val="100000"/>
                </a:srgbClr>
              </a:solidFill>
              <a:prstDash val="solid"/>
              <a:miter/>
            </a:ln>
          </p:spPr>
          <p:txBody>
            <a:bodyPr/>
            <a:lstStyle/>
            <a:p/>
          </p:txBody>
        </p:sp>
        <p:sp>
          <p:nvSpPr>
            <p:cNvPr id="614" name="rc12"/>
            <p:cNvSpPr/>
            <p:nvPr/>
          </p:nvSpPr>
          <p:spPr>
            <a:xfrm>
              <a:off x="4454098" y="6544587"/>
              <a:ext cx="282365" cy="282365"/>
            </a:xfrm>
            <a:prstGeom prst="rect">
              <a:avLst/>
            </a:prstGeom>
            <a:solidFill>
              <a:srgbClr val="EE3B2C">
                <a:alpha val="100000"/>
              </a:srgbClr>
            </a:solidFill>
            <a:ln w="5420" cap="flat">
              <a:solidFill>
                <a:srgbClr val="FFFFFF">
                  <a:alpha val="100000"/>
                </a:srgbClr>
              </a:solidFill>
              <a:prstDash val="solid"/>
              <a:miter/>
            </a:ln>
          </p:spPr>
          <p:txBody>
            <a:bodyPr/>
            <a:lstStyle/>
            <a:p/>
          </p:txBody>
        </p:sp>
        <p:sp>
          <p:nvSpPr>
            <p:cNvPr id="615" name="rc13"/>
            <p:cNvSpPr/>
            <p:nvPr/>
          </p:nvSpPr>
          <p:spPr>
            <a:xfrm>
              <a:off x="4736463" y="6544587"/>
              <a:ext cx="282365" cy="282365"/>
            </a:xfrm>
            <a:prstGeom prst="rect">
              <a:avLst/>
            </a:prstGeom>
            <a:solidFill>
              <a:srgbClr val="F24833">
                <a:alpha val="100000"/>
              </a:srgbClr>
            </a:solidFill>
            <a:ln w="5420" cap="flat">
              <a:solidFill>
                <a:srgbClr val="FFFFFF">
                  <a:alpha val="100000"/>
                </a:srgbClr>
              </a:solidFill>
              <a:prstDash val="solid"/>
              <a:miter/>
            </a:ln>
          </p:spPr>
          <p:txBody>
            <a:bodyPr/>
            <a:lstStyle/>
            <a:p/>
          </p:txBody>
        </p:sp>
        <p:sp>
          <p:nvSpPr>
            <p:cNvPr id="616" name="rc14"/>
            <p:cNvSpPr/>
            <p:nvPr/>
          </p:nvSpPr>
          <p:spPr>
            <a:xfrm>
              <a:off x="5018828" y="6544587"/>
              <a:ext cx="282365" cy="282365"/>
            </a:xfrm>
            <a:prstGeom prst="rect">
              <a:avLst/>
            </a:prstGeom>
            <a:solidFill>
              <a:srgbClr val="E12F26">
                <a:alpha val="100000"/>
              </a:srgbClr>
            </a:solidFill>
            <a:ln w="5420" cap="flat">
              <a:solidFill>
                <a:srgbClr val="FFFFFF">
                  <a:alpha val="100000"/>
                </a:srgbClr>
              </a:solidFill>
              <a:prstDash val="solid"/>
              <a:miter/>
            </a:ln>
          </p:spPr>
          <p:txBody>
            <a:bodyPr/>
            <a:lstStyle/>
            <a:p/>
          </p:txBody>
        </p:sp>
        <p:sp>
          <p:nvSpPr>
            <p:cNvPr id="617" name="rc15"/>
            <p:cNvSpPr/>
            <p:nvPr/>
          </p:nvSpPr>
          <p:spPr>
            <a:xfrm>
              <a:off x="5301193" y="6544587"/>
              <a:ext cx="282365" cy="282365"/>
            </a:xfrm>
            <a:prstGeom prst="rect">
              <a:avLst/>
            </a:prstGeom>
            <a:solidFill>
              <a:srgbClr val="B40D16">
                <a:alpha val="100000"/>
              </a:srgbClr>
            </a:solidFill>
            <a:ln w="5420" cap="flat">
              <a:solidFill>
                <a:srgbClr val="FFFFFF">
                  <a:alpha val="100000"/>
                </a:srgbClr>
              </a:solidFill>
              <a:prstDash val="solid"/>
              <a:miter/>
            </a:ln>
          </p:spPr>
          <p:txBody>
            <a:bodyPr/>
            <a:lstStyle/>
            <a:p/>
          </p:txBody>
        </p:sp>
        <p:sp>
          <p:nvSpPr>
            <p:cNvPr id="618" name="rc16"/>
            <p:cNvSpPr/>
            <p:nvPr/>
          </p:nvSpPr>
          <p:spPr>
            <a:xfrm>
              <a:off x="5583558" y="6544587"/>
              <a:ext cx="282365" cy="282365"/>
            </a:xfrm>
            <a:prstGeom prst="rect">
              <a:avLst/>
            </a:prstGeom>
            <a:solidFill>
              <a:srgbClr val="B40E16">
                <a:alpha val="100000"/>
              </a:srgbClr>
            </a:solidFill>
            <a:ln w="5420" cap="flat">
              <a:solidFill>
                <a:srgbClr val="FFFFFF">
                  <a:alpha val="100000"/>
                </a:srgbClr>
              </a:solidFill>
              <a:prstDash val="solid"/>
              <a:miter/>
            </a:ln>
          </p:spPr>
          <p:txBody>
            <a:bodyPr/>
            <a:lstStyle/>
            <a:p/>
          </p:txBody>
        </p:sp>
        <p:sp>
          <p:nvSpPr>
            <p:cNvPr id="619" name="rc17"/>
            <p:cNvSpPr/>
            <p:nvPr/>
          </p:nvSpPr>
          <p:spPr>
            <a:xfrm>
              <a:off x="2477542" y="6826953"/>
              <a:ext cx="282365" cy="282365"/>
            </a:xfrm>
            <a:prstGeom prst="rect">
              <a:avLst/>
            </a:prstGeom>
            <a:solidFill>
              <a:srgbClr val="FED5C4">
                <a:alpha val="100000"/>
              </a:srgbClr>
            </a:solidFill>
            <a:ln w="5420" cap="flat">
              <a:solidFill>
                <a:srgbClr val="FFFFFF">
                  <a:alpha val="100000"/>
                </a:srgbClr>
              </a:solidFill>
              <a:prstDash val="solid"/>
              <a:miter/>
            </a:ln>
          </p:spPr>
          <p:txBody>
            <a:bodyPr/>
            <a:lstStyle/>
            <a:p/>
          </p:txBody>
        </p:sp>
        <p:sp>
          <p:nvSpPr>
            <p:cNvPr id="620" name="rc18"/>
            <p:cNvSpPr/>
            <p:nvPr/>
          </p:nvSpPr>
          <p:spPr>
            <a:xfrm>
              <a:off x="2759907" y="6826953"/>
              <a:ext cx="282365" cy="282365"/>
            </a:xfrm>
            <a:prstGeom prst="rect">
              <a:avLst/>
            </a:prstGeom>
            <a:solidFill>
              <a:srgbClr val="FEDACB">
                <a:alpha val="100000"/>
              </a:srgbClr>
            </a:solidFill>
            <a:ln w="5420" cap="flat">
              <a:solidFill>
                <a:srgbClr val="FFFFFF">
                  <a:alpha val="100000"/>
                </a:srgbClr>
              </a:solidFill>
              <a:prstDash val="solid"/>
              <a:miter/>
            </a:ln>
          </p:spPr>
          <p:txBody>
            <a:bodyPr/>
            <a:lstStyle/>
            <a:p/>
          </p:txBody>
        </p:sp>
        <p:sp>
          <p:nvSpPr>
            <p:cNvPr id="621" name="rc19"/>
            <p:cNvSpPr/>
            <p:nvPr/>
          </p:nvSpPr>
          <p:spPr>
            <a:xfrm>
              <a:off x="3042272" y="6826953"/>
              <a:ext cx="282365" cy="282365"/>
            </a:xfrm>
            <a:prstGeom prst="rect">
              <a:avLst/>
            </a:prstGeom>
            <a:solidFill>
              <a:srgbClr val="FEDFD1">
                <a:alpha val="100000"/>
              </a:srgbClr>
            </a:solidFill>
            <a:ln w="5420" cap="flat">
              <a:solidFill>
                <a:srgbClr val="FFFFFF">
                  <a:alpha val="100000"/>
                </a:srgbClr>
              </a:solidFill>
              <a:prstDash val="solid"/>
              <a:miter/>
            </a:ln>
          </p:spPr>
          <p:txBody>
            <a:bodyPr/>
            <a:lstStyle/>
            <a:p/>
          </p:txBody>
        </p:sp>
        <p:sp>
          <p:nvSpPr>
            <p:cNvPr id="622" name="rc20"/>
            <p:cNvSpPr/>
            <p:nvPr/>
          </p:nvSpPr>
          <p:spPr>
            <a:xfrm>
              <a:off x="3324638" y="6826953"/>
              <a:ext cx="282365" cy="282365"/>
            </a:xfrm>
            <a:prstGeom prst="rect">
              <a:avLst/>
            </a:prstGeom>
            <a:solidFill>
              <a:srgbClr val="FED6C5">
                <a:alpha val="100000"/>
              </a:srgbClr>
            </a:solidFill>
            <a:ln w="5420" cap="flat">
              <a:solidFill>
                <a:srgbClr val="FFFFFF">
                  <a:alpha val="100000"/>
                </a:srgbClr>
              </a:solidFill>
              <a:prstDash val="solid"/>
              <a:miter/>
            </a:ln>
          </p:spPr>
          <p:txBody>
            <a:bodyPr/>
            <a:lstStyle/>
            <a:p/>
          </p:txBody>
        </p:sp>
        <p:sp>
          <p:nvSpPr>
            <p:cNvPr id="623" name="rc21"/>
            <p:cNvSpPr/>
            <p:nvPr/>
          </p:nvSpPr>
          <p:spPr>
            <a:xfrm>
              <a:off x="3607003" y="6826953"/>
              <a:ext cx="282365" cy="282365"/>
            </a:xfrm>
            <a:prstGeom prst="rect">
              <a:avLst/>
            </a:prstGeom>
            <a:solidFill>
              <a:srgbClr val="FDC9B3">
                <a:alpha val="100000"/>
              </a:srgbClr>
            </a:solidFill>
            <a:ln w="5420" cap="flat">
              <a:solidFill>
                <a:srgbClr val="FFFFFF">
                  <a:alpha val="100000"/>
                </a:srgbClr>
              </a:solidFill>
              <a:prstDash val="solid"/>
              <a:miter/>
            </a:ln>
          </p:spPr>
          <p:txBody>
            <a:bodyPr/>
            <a:lstStyle/>
            <a:p/>
          </p:txBody>
        </p:sp>
        <p:sp>
          <p:nvSpPr>
            <p:cNvPr id="624" name="rc22"/>
            <p:cNvSpPr/>
            <p:nvPr/>
          </p:nvSpPr>
          <p:spPr>
            <a:xfrm>
              <a:off x="3889368" y="6826953"/>
              <a:ext cx="282365" cy="282365"/>
            </a:xfrm>
            <a:prstGeom prst="rect">
              <a:avLst/>
            </a:prstGeom>
            <a:solidFill>
              <a:srgbClr val="FDB094">
                <a:alpha val="100000"/>
              </a:srgbClr>
            </a:solidFill>
            <a:ln w="5420" cap="flat">
              <a:solidFill>
                <a:srgbClr val="FFFFFF">
                  <a:alpha val="100000"/>
                </a:srgbClr>
              </a:solidFill>
              <a:prstDash val="solid"/>
              <a:miter/>
            </a:ln>
          </p:spPr>
          <p:txBody>
            <a:bodyPr/>
            <a:lstStyle/>
            <a:p/>
          </p:txBody>
        </p:sp>
        <p:sp>
          <p:nvSpPr>
            <p:cNvPr id="625" name="rc23"/>
            <p:cNvSpPr/>
            <p:nvPr/>
          </p:nvSpPr>
          <p:spPr>
            <a:xfrm>
              <a:off x="4171733" y="6826953"/>
              <a:ext cx="282365" cy="282365"/>
            </a:xfrm>
            <a:prstGeom prst="rect">
              <a:avLst/>
            </a:prstGeom>
            <a:solidFill>
              <a:srgbClr val="FC8666">
                <a:alpha val="100000"/>
              </a:srgbClr>
            </a:solidFill>
            <a:ln w="5420" cap="flat">
              <a:solidFill>
                <a:srgbClr val="FFFFFF">
                  <a:alpha val="100000"/>
                </a:srgbClr>
              </a:solidFill>
              <a:prstDash val="solid"/>
              <a:miter/>
            </a:ln>
          </p:spPr>
          <p:txBody>
            <a:bodyPr/>
            <a:lstStyle/>
            <a:p/>
          </p:txBody>
        </p:sp>
        <p:sp>
          <p:nvSpPr>
            <p:cNvPr id="626" name="rc24"/>
            <p:cNvSpPr/>
            <p:nvPr/>
          </p:nvSpPr>
          <p:spPr>
            <a:xfrm>
              <a:off x="4454098" y="6826953"/>
              <a:ext cx="282365" cy="282365"/>
            </a:xfrm>
            <a:prstGeom prst="rect">
              <a:avLst/>
            </a:prstGeom>
            <a:solidFill>
              <a:srgbClr val="FC8867">
                <a:alpha val="100000"/>
              </a:srgbClr>
            </a:solidFill>
            <a:ln w="5420" cap="flat">
              <a:solidFill>
                <a:srgbClr val="FFFFFF">
                  <a:alpha val="100000"/>
                </a:srgbClr>
              </a:solidFill>
              <a:prstDash val="solid"/>
              <a:miter/>
            </a:ln>
          </p:spPr>
          <p:txBody>
            <a:bodyPr/>
            <a:lstStyle/>
            <a:p/>
          </p:txBody>
        </p:sp>
        <p:sp>
          <p:nvSpPr>
            <p:cNvPr id="627" name="rc25"/>
            <p:cNvSpPr/>
            <p:nvPr/>
          </p:nvSpPr>
          <p:spPr>
            <a:xfrm>
              <a:off x="4736463" y="6826953"/>
              <a:ext cx="282365" cy="282365"/>
            </a:xfrm>
            <a:prstGeom prst="rect">
              <a:avLst/>
            </a:prstGeom>
            <a:solidFill>
              <a:srgbClr val="FC9272">
                <a:alpha val="100000"/>
              </a:srgbClr>
            </a:solidFill>
            <a:ln w="5420" cap="flat">
              <a:solidFill>
                <a:srgbClr val="FFFFFF">
                  <a:alpha val="100000"/>
                </a:srgbClr>
              </a:solidFill>
              <a:prstDash val="solid"/>
              <a:miter/>
            </a:ln>
          </p:spPr>
          <p:txBody>
            <a:bodyPr/>
            <a:lstStyle/>
            <a:p/>
          </p:txBody>
        </p:sp>
        <p:sp>
          <p:nvSpPr>
            <p:cNvPr id="628" name="rc26"/>
            <p:cNvSpPr/>
            <p:nvPr/>
          </p:nvSpPr>
          <p:spPr>
            <a:xfrm>
              <a:off x="5018828" y="6826953"/>
              <a:ext cx="282365" cy="282365"/>
            </a:xfrm>
            <a:prstGeom prst="rect">
              <a:avLst/>
            </a:prstGeom>
            <a:solidFill>
              <a:srgbClr val="FC7453">
                <a:alpha val="100000"/>
              </a:srgbClr>
            </a:solidFill>
            <a:ln w="5420" cap="flat">
              <a:solidFill>
                <a:srgbClr val="FFFFFF">
                  <a:alpha val="100000"/>
                </a:srgbClr>
              </a:solidFill>
              <a:prstDash val="solid"/>
              <a:miter/>
            </a:ln>
          </p:spPr>
          <p:txBody>
            <a:bodyPr/>
            <a:lstStyle/>
            <a:p/>
          </p:txBody>
        </p:sp>
        <p:sp>
          <p:nvSpPr>
            <p:cNvPr id="629" name="rc27"/>
            <p:cNvSpPr/>
            <p:nvPr/>
          </p:nvSpPr>
          <p:spPr>
            <a:xfrm>
              <a:off x="5301193" y="6826953"/>
              <a:ext cx="282365" cy="282365"/>
            </a:xfrm>
            <a:prstGeom prst="rect">
              <a:avLst/>
            </a:prstGeom>
            <a:solidFill>
              <a:srgbClr val="FDA081">
                <a:alpha val="100000"/>
              </a:srgbClr>
            </a:solidFill>
            <a:ln w="5420" cap="flat">
              <a:solidFill>
                <a:srgbClr val="FFFFFF">
                  <a:alpha val="100000"/>
                </a:srgbClr>
              </a:solidFill>
              <a:prstDash val="solid"/>
              <a:miter/>
            </a:ln>
          </p:spPr>
          <p:txBody>
            <a:bodyPr/>
            <a:lstStyle/>
            <a:p/>
          </p:txBody>
        </p:sp>
        <p:sp>
          <p:nvSpPr>
            <p:cNvPr id="630" name="rc28"/>
            <p:cNvSpPr/>
            <p:nvPr/>
          </p:nvSpPr>
          <p:spPr>
            <a:xfrm>
              <a:off x="5583558" y="6826953"/>
              <a:ext cx="282365" cy="282365"/>
            </a:xfrm>
            <a:prstGeom prst="rect">
              <a:avLst/>
            </a:prstGeom>
            <a:solidFill>
              <a:srgbClr val="FDC3AC">
                <a:alpha val="100000"/>
              </a:srgbClr>
            </a:solidFill>
            <a:ln w="5420" cap="flat">
              <a:solidFill>
                <a:srgbClr val="FFFFFF">
                  <a:alpha val="100000"/>
                </a:srgbClr>
              </a:solidFill>
              <a:prstDash val="solid"/>
              <a:miter/>
            </a:ln>
          </p:spPr>
          <p:txBody>
            <a:bodyPr/>
            <a:lstStyle/>
            <a:p/>
          </p:txBody>
        </p:sp>
        <p:sp>
          <p:nvSpPr>
            <p:cNvPr id="631" name="rc29"/>
            <p:cNvSpPr/>
            <p:nvPr/>
          </p:nvSpPr>
          <p:spPr>
            <a:xfrm>
              <a:off x="2477542" y="7109318"/>
              <a:ext cx="282365" cy="282365"/>
            </a:xfrm>
            <a:prstGeom prst="rect">
              <a:avLst/>
            </a:prstGeom>
            <a:solidFill>
              <a:srgbClr val="FEDACA">
                <a:alpha val="100000"/>
              </a:srgbClr>
            </a:solidFill>
            <a:ln w="5420" cap="flat">
              <a:solidFill>
                <a:srgbClr val="FFFFFF">
                  <a:alpha val="100000"/>
                </a:srgbClr>
              </a:solidFill>
              <a:prstDash val="solid"/>
              <a:miter/>
            </a:ln>
          </p:spPr>
          <p:txBody>
            <a:bodyPr/>
            <a:lstStyle/>
            <a:p/>
          </p:txBody>
        </p:sp>
        <p:sp>
          <p:nvSpPr>
            <p:cNvPr id="632" name="rc30"/>
            <p:cNvSpPr/>
            <p:nvPr/>
          </p:nvSpPr>
          <p:spPr>
            <a:xfrm>
              <a:off x="2759907" y="7109318"/>
              <a:ext cx="282365" cy="282365"/>
            </a:xfrm>
            <a:prstGeom prst="rect">
              <a:avLst/>
            </a:prstGeom>
            <a:solidFill>
              <a:srgbClr val="FDC4AD">
                <a:alpha val="100000"/>
              </a:srgbClr>
            </a:solidFill>
            <a:ln w="5420" cap="flat">
              <a:solidFill>
                <a:srgbClr val="FFFFFF">
                  <a:alpha val="100000"/>
                </a:srgbClr>
              </a:solidFill>
              <a:prstDash val="solid"/>
              <a:miter/>
            </a:ln>
          </p:spPr>
          <p:txBody>
            <a:bodyPr/>
            <a:lstStyle/>
            <a:p/>
          </p:txBody>
        </p:sp>
        <p:sp>
          <p:nvSpPr>
            <p:cNvPr id="633" name="rc31"/>
            <p:cNvSpPr/>
            <p:nvPr/>
          </p:nvSpPr>
          <p:spPr>
            <a:xfrm>
              <a:off x="3042272" y="7109318"/>
              <a:ext cx="282365" cy="282365"/>
            </a:xfrm>
            <a:prstGeom prst="rect">
              <a:avLst/>
            </a:prstGeom>
            <a:solidFill>
              <a:srgbClr val="FED2BF">
                <a:alpha val="100000"/>
              </a:srgbClr>
            </a:solidFill>
            <a:ln w="5420" cap="flat">
              <a:solidFill>
                <a:srgbClr val="FFFFFF">
                  <a:alpha val="100000"/>
                </a:srgbClr>
              </a:solidFill>
              <a:prstDash val="solid"/>
              <a:miter/>
            </a:ln>
          </p:spPr>
          <p:txBody>
            <a:bodyPr/>
            <a:lstStyle/>
            <a:p/>
          </p:txBody>
        </p:sp>
        <p:sp>
          <p:nvSpPr>
            <p:cNvPr id="634" name="rc32"/>
            <p:cNvSpPr/>
            <p:nvPr/>
          </p:nvSpPr>
          <p:spPr>
            <a:xfrm>
              <a:off x="3324638" y="7109318"/>
              <a:ext cx="282365" cy="282365"/>
            </a:xfrm>
            <a:prstGeom prst="rect">
              <a:avLst/>
            </a:prstGeom>
            <a:solidFill>
              <a:srgbClr val="FED1BE">
                <a:alpha val="100000"/>
              </a:srgbClr>
            </a:solidFill>
            <a:ln w="5420" cap="flat">
              <a:solidFill>
                <a:srgbClr val="FFFFFF">
                  <a:alpha val="100000"/>
                </a:srgbClr>
              </a:solidFill>
              <a:prstDash val="solid"/>
              <a:miter/>
            </a:ln>
          </p:spPr>
          <p:txBody>
            <a:bodyPr/>
            <a:lstStyle/>
            <a:p/>
          </p:txBody>
        </p:sp>
        <p:sp>
          <p:nvSpPr>
            <p:cNvPr id="635" name="rc33"/>
            <p:cNvSpPr/>
            <p:nvPr/>
          </p:nvSpPr>
          <p:spPr>
            <a:xfrm>
              <a:off x="3607003" y="7109318"/>
              <a:ext cx="282365" cy="282365"/>
            </a:xfrm>
            <a:prstGeom prst="rect">
              <a:avLst/>
            </a:prstGeom>
            <a:solidFill>
              <a:srgbClr val="FDC7B0">
                <a:alpha val="100000"/>
              </a:srgbClr>
            </a:solidFill>
            <a:ln w="5420" cap="flat">
              <a:solidFill>
                <a:srgbClr val="FFFFFF">
                  <a:alpha val="100000"/>
                </a:srgbClr>
              </a:solidFill>
              <a:prstDash val="solid"/>
              <a:miter/>
            </a:ln>
          </p:spPr>
          <p:txBody>
            <a:bodyPr/>
            <a:lstStyle/>
            <a:p/>
          </p:txBody>
        </p:sp>
        <p:sp>
          <p:nvSpPr>
            <p:cNvPr id="636" name="rc34"/>
            <p:cNvSpPr/>
            <p:nvPr/>
          </p:nvSpPr>
          <p:spPr>
            <a:xfrm>
              <a:off x="3889368" y="7109318"/>
              <a:ext cx="282365" cy="282365"/>
            </a:xfrm>
            <a:prstGeom prst="rect">
              <a:avLst/>
            </a:prstGeom>
            <a:solidFill>
              <a:srgbClr val="FDC1A9">
                <a:alpha val="100000"/>
              </a:srgbClr>
            </a:solidFill>
            <a:ln w="5420" cap="flat">
              <a:solidFill>
                <a:srgbClr val="FFFFFF">
                  <a:alpha val="100000"/>
                </a:srgbClr>
              </a:solidFill>
              <a:prstDash val="solid"/>
              <a:miter/>
            </a:ln>
          </p:spPr>
          <p:txBody>
            <a:bodyPr/>
            <a:lstStyle/>
            <a:p/>
          </p:txBody>
        </p:sp>
        <p:sp>
          <p:nvSpPr>
            <p:cNvPr id="637" name="rc35"/>
            <p:cNvSpPr/>
            <p:nvPr/>
          </p:nvSpPr>
          <p:spPr>
            <a:xfrm>
              <a:off x="4171733" y="7109318"/>
              <a:ext cx="282365" cy="282365"/>
            </a:xfrm>
            <a:prstGeom prst="rect">
              <a:avLst/>
            </a:prstGeom>
            <a:solidFill>
              <a:srgbClr val="FDC2AA">
                <a:alpha val="100000"/>
              </a:srgbClr>
            </a:solidFill>
            <a:ln w="5420" cap="flat">
              <a:solidFill>
                <a:srgbClr val="FFFFFF">
                  <a:alpha val="100000"/>
                </a:srgbClr>
              </a:solidFill>
              <a:prstDash val="solid"/>
              <a:miter/>
            </a:ln>
          </p:spPr>
          <p:txBody>
            <a:bodyPr/>
            <a:lstStyle/>
            <a:p/>
          </p:txBody>
        </p:sp>
        <p:sp>
          <p:nvSpPr>
            <p:cNvPr id="638" name="rc36"/>
            <p:cNvSpPr/>
            <p:nvPr/>
          </p:nvSpPr>
          <p:spPr>
            <a:xfrm>
              <a:off x="4454098" y="7109318"/>
              <a:ext cx="282365" cy="282365"/>
            </a:xfrm>
            <a:prstGeom prst="rect">
              <a:avLst/>
            </a:prstGeom>
            <a:solidFill>
              <a:srgbClr val="FDA284">
                <a:alpha val="100000"/>
              </a:srgbClr>
            </a:solidFill>
            <a:ln w="5420" cap="flat">
              <a:solidFill>
                <a:srgbClr val="FFFFFF">
                  <a:alpha val="100000"/>
                </a:srgbClr>
              </a:solidFill>
              <a:prstDash val="solid"/>
              <a:miter/>
            </a:ln>
          </p:spPr>
          <p:txBody>
            <a:bodyPr/>
            <a:lstStyle/>
            <a:p/>
          </p:txBody>
        </p:sp>
        <p:sp>
          <p:nvSpPr>
            <p:cNvPr id="639" name="rc37"/>
            <p:cNvSpPr/>
            <p:nvPr/>
          </p:nvSpPr>
          <p:spPr>
            <a:xfrm>
              <a:off x="4736463" y="7109318"/>
              <a:ext cx="282365" cy="282365"/>
            </a:xfrm>
            <a:prstGeom prst="rect">
              <a:avLst/>
            </a:prstGeom>
            <a:solidFill>
              <a:srgbClr val="FC9677">
                <a:alpha val="100000"/>
              </a:srgbClr>
            </a:solidFill>
            <a:ln w="5420" cap="flat">
              <a:solidFill>
                <a:srgbClr val="FFFFFF">
                  <a:alpha val="100000"/>
                </a:srgbClr>
              </a:solidFill>
              <a:prstDash val="solid"/>
              <a:miter/>
            </a:ln>
          </p:spPr>
          <p:txBody>
            <a:bodyPr/>
            <a:lstStyle/>
            <a:p/>
          </p:txBody>
        </p:sp>
        <p:sp>
          <p:nvSpPr>
            <p:cNvPr id="640" name="rc38"/>
            <p:cNvSpPr/>
            <p:nvPr/>
          </p:nvSpPr>
          <p:spPr>
            <a:xfrm>
              <a:off x="5018828" y="7109318"/>
              <a:ext cx="282365" cy="282365"/>
            </a:xfrm>
            <a:prstGeom prst="rect">
              <a:avLst/>
            </a:prstGeom>
            <a:solidFill>
              <a:srgbClr val="FC906F">
                <a:alpha val="100000"/>
              </a:srgbClr>
            </a:solidFill>
            <a:ln w="5420" cap="flat">
              <a:solidFill>
                <a:srgbClr val="FFFFFF">
                  <a:alpha val="100000"/>
                </a:srgbClr>
              </a:solidFill>
              <a:prstDash val="solid"/>
              <a:miter/>
            </a:ln>
          </p:spPr>
          <p:txBody>
            <a:bodyPr/>
            <a:lstStyle/>
            <a:p/>
          </p:txBody>
        </p:sp>
        <p:sp>
          <p:nvSpPr>
            <p:cNvPr id="641" name="rc39"/>
            <p:cNvSpPr/>
            <p:nvPr/>
          </p:nvSpPr>
          <p:spPr>
            <a:xfrm>
              <a:off x="5301193" y="7109318"/>
              <a:ext cx="282365" cy="282365"/>
            </a:xfrm>
            <a:prstGeom prst="rect">
              <a:avLst/>
            </a:prstGeom>
            <a:solidFill>
              <a:srgbClr val="FC8F6E">
                <a:alpha val="100000"/>
              </a:srgbClr>
            </a:solidFill>
            <a:ln w="5420" cap="flat">
              <a:solidFill>
                <a:srgbClr val="FFFFFF">
                  <a:alpha val="100000"/>
                </a:srgbClr>
              </a:solidFill>
              <a:prstDash val="solid"/>
              <a:miter/>
            </a:ln>
          </p:spPr>
          <p:txBody>
            <a:bodyPr/>
            <a:lstStyle/>
            <a:p/>
          </p:txBody>
        </p:sp>
        <p:sp>
          <p:nvSpPr>
            <p:cNvPr id="642" name="rc40"/>
            <p:cNvSpPr/>
            <p:nvPr/>
          </p:nvSpPr>
          <p:spPr>
            <a:xfrm>
              <a:off x="5583558" y="7109318"/>
              <a:ext cx="282365" cy="282365"/>
            </a:xfrm>
            <a:prstGeom prst="rect">
              <a:avLst/>
            </a:prstGeom>
            <a:solidFill>
              <a:srgbClr val="FDAC90">
                <a:alpha val="100000"/>
              </a:srgbClr>
            </a:solidFill>
            <a:ln w="5420" cap="flat">
              <a:solidFill>
                <a:srgbClr val="FFFFFF">
                  <a:alpha val="100000"/>
                </a:srgbClr>
              </a:solidFill>
              <a:prstDash val="solid"/>
              <a:miter/>
            </a:ln>
          </p:spPr>
          <p:txBody>
            <a:bodyPr/>
            <a:lstStyle/>
            <a:p/>
          </p:txBody>
        </p:sp>
        <p:sp>
          <p:nvSpPr>
            <p:cNvPr id="643" name="rc41"/>
            <p:cNvSpPr/>
            <p:nvPr/>
          </p:nvSpPr>
          <p:spPr>
            <a:xfrm>
              <a:off x="2477542" y="7391683"/>
              <a:ext cx="282365" cy="282365"/>
            </a:xfrm>
            <a:prstGeom prst="rect">
              <a:avLst/>
            </a:prstGeom>
            <a:solidFill>
              <a:srgbClr val="FED7C7">
                <a:alpha val="100000"/>
              </a:srgbClr>
            </a:solidFill>
            <a:ln w="5420" cap="flat">
              <a:solidFill>
                <a:srgbClr val="FFFFFF">
                  <a:alpha val="100000"/>
                </a:srgbClr>
              </a:solidFill>
              <a:prstDash val="solid"/>
              <a:miter/>
            </a:ln>
          </p:spPr>
          <p:txBody>
            <a:bodyPr/>
            <a:lstStyle/>
            <a:p/>
          </p:txBody>
        </p:sp>
        <p:sp>
          <p:nvSpPr>
            <p:cNvPr id="644" name="rc42"/>
            <p:cNvSpPr/>
            <p:nvPr/>
          </p:nvSpPr>
          <p:spPr>
            <a:xfrm>
              <a:off x="2759907" y="7391683"/>
              <a:ext cx="282365" cy="282365"/>
            </a:xfrm>
            <a:prstGeom prst="rect">
              <a:avLst/>
            </a:prstGeom>
            <a:solidFill>
              <a:srgbClr val="FED4C2">
                <a:alpha val="100000"/>
              </a:srgbClr>
            </a:solidFill>
            <a:ln w="5420" cap="flat">
              <a:solidFill>
                <a:srgbClr val="FFFFFF">
                  <a:alpha val="100000"/>
                </a:srgbClr>
              </a:solidFill>
              <a:prstDash val="solid"/>
              <a:miter/>
            </a:ln>
          </p:spPr>
          <p:txBody>
            <a:bodyPr/>
            <a:lstStyle/>
            <a:p/>
          </p:txBody>
        </p:sp>
        <p:sp>
          <p:nvSpPr>
            <p:cNvPr id="645" name="rc43"/>
            <p:cNvSpPr/>
            <p:nvPr/>
          </p:nvSpPr>
          <p:spPr>
            <a:xfrm>
              <a:off x="3042272" y="7391683"/>
              <a:ext cx="282365" cy="282365"/>
            </a:xfrm>
            <a:prstGeom prst="rect">
              <a:avLst/>
            </a:prstGeom>
            <a:solidFill>
              <a:srgbClr val="FED7C6">
                <a:alpha val="100000"/>
              </a:srgbClr>
            </a:solidFill>
            <a:ln w="5420" cap="flat">
              <a:solidFill>
                <a:srgbClr val="FFFFFF">
                  <a:alpha val="100000"/>
                </a:srgbClr>
              </a:solidFill>
              <a:prstDash val="solid"/>
              <a:miter/>
            </a:ln>
          </p:spPr>
          <p:txBody>
            <a:bodyPr/>
            <a:lstStyle/>
            <a:p/>
          </p:txBody>
        </p:sp>
        <p:sp>
          <p:nvSpPr>
            <p:cNvPr id="646" name="rc44"/>
            <p:cNvSpPr/>
            <p:nvPr/>
          </p:nvSpPr>
          <p:spPr>
            <a:xfrm>
              <a:off x="3324638" y="7391683"/>
              <a:ext cx="282365" cy="282365"/>
            </a:xfrm>
            <a:prstGeom prst="rect">
              <a:avLst/>
            </a:prstGeom>
            <a:solidFill>
              <a:srgbClr val="FDC1A9">
                <a:alpha val="100000"/>
              </a:srgbClr>
            </a:solidFill>
            <a:ln w="5420" cap="flat">
              <a:solidFill>
                <a:srgbClr val="FFFFFF">
                  <a:alpha val="100000"/>
                </a:srgbClr>
              </a:solidFill>
              <a:prstDash val="solid"/>
              <a:miter/>
            </a:ln>
          </p:spPr>
          <p:txBody>
            <a:bodyPr/>
            <a:lstStyle/>
            <a:p/>
          </p:txBody>
        </p:sp>
        <p:sp>
          <p:nvSpPr>
            <p:cNvPr id="647" name="rc45"/>
            <p:cNvSpPr/>
            <p:nvPr/>
          </p:nvSpPr>
          <p:spPr>
            <a:xfrm>
              <a:off x="3607003" y="7391683"/>
              <a:ext cx="282365" cy="282365"/>
            </a:xfrm>
            <a:prstGeom prst="rect">
              <a:avLst/>
            </a:prstGeom>
            <a:solidFill>
              <a:srgbClr val="FDC1A8">
                <a:alpha val="100000"/>
              </a:srgbClr>
            </a:solidFill>
            <a:ln w="5420" cap="flat">
              <a:solidFill>
                <a:srgbClr val="FFFFFF">
                  <a:alpha val="100000"/>
                </a:srgbClr>
              </a:solidFill>
              <a:prstDash val="solid"/>
              <a:miter/>
            </a:ln>
          </p:spPr>
          <p:txBody>
            <a:bodyPr/>
            <a:lstStyle/>
            <a:p/>
          </p:txBody>
        </p:sp>
        <p:sp>
          <p:nvSpPr>
            <p:cNvPr id="648" name="rc46"/>
            <p:cNvSpPr/>
            <p:nvPr/>
          </p:nvSpPr>
          <p:spPr>
            <a:xfrm>
              <a:off x="3889368" y="7391683"/>
              <a:ext cx="282365" cy="282365"/>
            </a:xfrm>
            <a:prstGeom prst="rect">
              <a:avLst/>
            </a:prstGeom>
            <a:solidFill>
              <a:srgbClr val="FECCB8">
                <a:alpha val="100000"/>
              </a:srgbClr>
            </a:solidFill>
            <a:ln w="5420" cap="flat">
              <a:solidFill>
                <a:srgbClr val="FFFFFF">
                  <a:alpha val="100000"/>
                </a:srgbClr>
              </a:solidFill>
              <a:prstDash val="solid"/>
              <a:miter/>
            </a:ln>
          </p:spPr>
          <p:txBody>
            <a:bodyPr/>
            <a:lstStyle/>
            <a:p/>
          </p:txBody>
        </p:sp>
        <p:sp>
          <p:nvSpPr>
            <p:cNvPr id="649" name="rc47"/>
            <p:cNvSpPr/>
            <p:nvPr/>
          </p:nvSpPr>
          <p:spPr>
            <a:xfrm>
              <a:off x="4171733" y="7391683"/>
              <a:ext cx="282365" cy="282365"/>
            </a:xfrm>
            <a:prstGeom prst="rect">
              <a:avLst/>
            </a:prstGeom>
            <a:solidFill>
              <a:srgbClr val="FCB79C">
                <a:alpha val="100000"/>
              </a:srgbClr>
            </a:solidFill>
            <a:ln w="5420" cap="flat">
              <a:solidFill>
                <a:srgbClr val="FFFFFF">
                  <a:alpha val="100000"/>
                </a:srgbClr>
              </a:solidFill>
              <a:prstDash val="solid"/>
              <a:miter/>
            </a:ln>
          </p:spPr>
          <p:txBody>
            <a:bodyPr/>
            <a:lstStyle/>
            <a:p/>
          </p:txBody>
        </p:sp>
        <p:sp>
          <p:nvSpPr>
            <p:cNvPr id="650" name="rc48"/>
            <p:cNvSpPr/>
            <p:nvPr/>
          </p:nvSpPr>
          <p:spPr>
            <a:xfrm>
              <a:off x="4454098" y="7391683"/>
              <a:ext cx="282365" cy="282365"/>
            </a:xfrm>
            <a:prstGeom prst="rect">
              <a:avLst/>
            </a:prstGeom>
            <a:solidFill>
              <a:srgbClr val="FDA081">
                <a:alpha val="100000"/>
              </a:srgbClr>
            </a:solidFill>
            <a:ln w="5420" cap="flat">
              <a:solidFill>
                <a:srgbClr val="FFFFFF">
                  <a:alpha val="100000"/>
                </a:srgbClr>
              </a:solidFill>
              <a:prstDash val="solid"/>
              <a:miter/>
            </a:ln>
          </p:spPr>
          <p:txBody>
            <a:bodyPr/>
            <a:lstStyle/>
            <a:p/>
          </p:txBody>
        </p:sp>
        <p:sp>
          <p:nvSpPr>
            <p:cNvPr id="651" name="rc49"/>
            <p:cNvSpPr/>
            <p:nvPr/>
          </p:nvSpPr>
          <p:spPr>
            <a:xfrm>
              <a:off x="4736463" y="7391683"/>
              <a:ext cx="282365" cy="282365"/>
            </a:xfrm>
            <a:prstGeom prst="rect">
              <a:avLst/>
            </a:prstGeom>
            <a:solidFill>
              <a:srgbClr val="FD9C7D">
                <a:alpha val="100000"/>
              </a:srgbClr>
            </a:solidFill>
            <a:ln w="5420" cap="flat">
              <a:solidFill>
                <a:srgbClr val="FFFFFF">
                  <a:alpha val="100000"/>
                </a:srgbClr>
              </a:solidFill>
              <a:prstDash val="solid"/>
              <a:miter/>
            </a:ln>
          </p:spPr>
          <p:txBody>
            <a:bodyPr/>
            <a:lstStyle/>
            <a:p/>
          </p:txBody>
        </p:sp>
        <p:sp>
          <p:nvSpPr>
            <p:cNvPr id="652" name="rc50"/>
            <p:cNvSpPr/>
            <p:nvPr/>
          </p:nvSpPr>
          <p:spPr>
            <a:xfrm>
              <a:off x="5018828" y="7391683"/>
              <a:ext cx="282365" cy="282365"/>
            </a:xfrm>
            <a:prstGeom prst="rect">
              <a:avLst/>
            </a:prstGeom>
            <a:solidFill>
              <a:srgbClr val="FD9B7B">
                <a:alpha val="100000"/>
              </a:srgbClr>
            </a:solidFill>
            <a:ln w="5420" cap="flat">
              <a:solidFill>
                <a:srgbClr val="FFFFFF">
                  <a:alpha val="100000"/>
                </a:srgbClr>
              </a:solidFill>
              <a:prstDash val="solid"/>
              <a:miter/>
            </a:ln>
          </p:spPr>
          <p:txBody>
            <a:bodyPr/>
            <a:lstStyle/>
            <a:p/>
          </p:txBody>
        </p:sp>
        <p:sp>
          <p:nvSpPr>
            <p:cNvPr id="653" name="rc51"/>
            <p:cNvSpPr/>
            <p:nvPr/>
          </p:nvSpPr>
          <p:spPr>
            <a:xfrm>
              <a:off x="5301193" y="7391683"/>
              <a:ext cx="282365" cy="282365"/>
            </a:xfrm>
            <a:prstGeom prst="rect">
              <a:avLst/>
            </a:prstGeom>
            <a:solidFill>
              <a:srgbClr val="FCBDA4">
                <a:alpha val="100000"/>
              </a:srgbClr>
            </a:solidFill>
            <a:ln w="5420" cap="flat">
              <a:solidFill>
                <a:srgbClr val="FFFFFF">
                  <a:alpha val="100000"/>
                </a:srgbClr>
              </a:solidFill>
              <a:prstDash val="solid"/>
              <a:miter/>
            </a:ln>
          </p:spPr>
          <p:txBody>
            <a:bodyPr/>
            <a:lstStyle/>
            <a:p/>
          </p:txBody>
        </p:sp>
        <p:sp>
          <p:nvSpPr>
            <p:cNvPr id="654" name="rc52"/>
            <p:cNvSpPr/>
            <p:nvPr/>
          </p:nvSpPr>
          <p:spPr>
            <a:xfrm>
              <a:off x="5583558" y="7391683"/>
              <a:ext cx="282365" cy="282365"/>
            </a:xfrm>
            <a:prstGeom prst="rect">
              <a:avLst/>
            </a:prstGeom>
            <a:solidFill>
              <a:srgbClr val="FDC0A7">
                <a:alpha val="100000"/>
              </a:srgbClr>
            </a:solidFill>
            <a:ln w="5420" cap="flat">
              <a:solidFill>
                <a:srgbClr val="FFFFFF">
                  <a:alpha val="100000"/>
                </a:srgbClr>
              </a:solidFill>
              <a:prstDash val="solid"/>
              <a:miter/>
            </a:ln>
          </p:spPr>
          <p:txBody>
            <a:bodyPr/>
            <a:lstStyle/>
            <a:p/>
          </p:txBody>
        </p:sp>
        <p:sp>
          <p:nvSpPr>
            <p:cNvPr id="655" name="rc53"/>
            <p:cNvSpPr/>
            <p:nvPr/>
          </p:nvSpPr>
          <p:spPr>
            <a:xfrm>
              <a:off x="2477542" y="7674048"/>
              <a:ext cx="282365" cy="282365"/>
            </a:xfrm>
            <a:prstGeom prst="rect">
              <a:avLst/>
            </a:prstGeom>
            <a:solidFill>
              <a:srgbClr val="FED9C9">
                <a:alpha val="100000"/>
              </a:srgbClr>
            </a:solidFill>
            <a:ln w="5420" cap="flat">
              <a:solidFill>
                <a:srgbClr val="FFFFFF">
                  <a:alpha val="100000"/>
                </a:srgbClr>
              </a:solidFill>
              <a:prstDash val="solid"/>
              <a:miter/>
            </a:ln>
          </p:spPr>
          <p:txBody>
            <a:bodyPr/>
            <a:lstStyle/>
            <a:p/>
          </p:txBody>
        </p:sp>
        <p:sp>
          <p:nvSpPr>
            <p:cNvPr id="656" name="rc54"/>
            <p:cNvSpPr/>
            <p:nvPr/>
          </p:nvSpPr>
          <p:spPr>
            <a:xfrm>
              <a:off x="2759907" y="7674048"/>
              <a:ext cx="282365" cy="282365"/>
            </a:xfrm>
            <a:prstGeom prst="rect">
              <a:avLst/>
            </a:prstGeom>
            <a:solidFill>
              <a:srgbClr val="FED8C8">
                <a:alpha val="100000"/>
              </a:srgbClr>
            </a:solidFill>
            <a:ln w="5420" cap="flat">
              <a:solidFill>
                <a:srgbClr val="FFFFFF">
                  <a:alpha val="100000"/>
                </a:srgbClr>
              </a:solidFill>
              <a:prstDash val="solid"/>
              <a:miter/>
            </a:ln>
          </p:spPr>
          <p:txBody>
            <a:bodyPr/>
            <a:lstStyle/>
            <a:p/>
          </p:txBody>
        </p:sp>
        <p:sp>
          <p:nvSpPr>
            <p:cNvPr id="657" name="rc55"/>
            <p:cNvSpPr/>
            <p:nvPr/>
          </p:nvSpPr>
          <p:spPr>
            <a:xfrm>
              <a:off x="3042272" y="7674048"/>
              <a:ext cx="282365" cy="282365"/>
            </a:xfrm>
            <a:prstGeom prst="rect">
              <a:avLst/>
            </a:prstGeom>
            <a:solidFill>
              <a:srgbClr val="FEDFD1">
                <a:alpha val="100000"/>
              </a:srgbClr>
            </a:solidFill>
            <a:ln w="5420" cap="flat">
              <a:solidFill>
                <a:srgbClr val="FFFFFF">
                  <a:alpha val="100000"/>
                </a:srgbClr>
              </a:solidFill>
              <a:prstDash val="solid"/>
              <a:miter/>
            </a:ln>
          </p:spPr>
          <p:txBody>
            <a:bodyPr/>
            <a:lstStyle/>
            <a:p/>
          </p:txBody>
        </p:sp>
        <p:sp>
          <p:nvSpPr>
            <p:cNvPr id="658" name="rc56"/>
            <p:cNvSpPr/>
            <p:nvPr/>
          </p:nvSpPr>
          <p:spPr>
            <a:xfrm>
              <a:off x="3324638" y="7674048"/>
              <a:ext cx="282365" cy="282365"/>
            </a:xfrm>
            <a:prstGeom prst="rect">
              <a:avLst/>
            </a:prstGeom>
            <a:solidFill>
              <a:srgbClr val="FED7C5">
                <a:alpha val="100000"/>
              </a:srgbClr>
            </a:solidFill>
            <a:ln w="5420" cap="flat">
              <a:solidFill>
                <a:srgbClr val="FFFFFF">
                  <a:alpha val="100000"/>
                </a:srgbClr>
              </a:solidFill>
              <a:prstDash val="solid"/>
              <a:miter/>
            </a:ln>
          </p:spPr>
          <p:txBody>
            <a:bodyPr/>
            <a:lstStyle/>
            <a:p/>
          </p:txBody>
        </p:sp>
        <p:sp>
          <p:nvSpPr>
            <p:cNvPr id="659" name="rc57"/>
            <p:cNvSpPr/>
            <p:nvPr/>
          </p:nvSpPr>
          <p:spPr>
            <a:xfrm>
              <a:off x="3607003" y="7674048"/>
              <a:ext cx="282365" cy="282365"/>
            </a:xfrm>
            <a:prstGeom prst="rect">
              <a:avLst/>
            </a:prstGeom>
            <a:solidFill>
              <a:srgbClr val="FECFBC">
                <a:alpha val="100000"/>
              </a:srgbClr>
            </a:solidFill>
            <a:ln w="5420" cap="flat">
              <a:solidFill>
                <a:srgbClr val="FFFFFF">
                  <a:alpha val="100000"/>
                </a:srgbClr>
              </a:solidFill>
              <a:prstDash val="solid"/>
              <a:miter/>
            </a:ln>
          </p:spPr>
          <p:txBody>
            <a:bodyPr/>
            <a:lstStyle/>
            <a:p/>
          </p:txBody>
        </p:sp>
        <p:sp>
          <p:nvSpPr>
            <p:cNvPr id="660" name="rc58"/>
            <p:cNvSpPr/>
            <p:nvPr/>
          </p:nvSpPr>
          <p:spPr>
            <a:xfrm>
              <a:off x="3889368" y="7674048"/>
              <a:ext cx="282365" cy="282365"/>
            </a:xfrm>
            <a:prstGeom prst="rect">
              <a:avLst/>
            </a:prstGeom>
            <a:solidFill>
              <a:srgbClr val="FECAB5">
                <a:alpha val="100000"/>
              </a:srgbClr>
            </a:solidFill>
            <a:ln w="5420" cap="flat">
              <a:solidFill>
                <a:srgbClr val="FFFFFF">
                  <a:alpha val="100000"/>
                </a:srgbClr>
              </a:solidFill>
              <a:prstDash val="solid"/>
              <a:miter/>
            </a:ln>
          </p:spPr>
          <p:txBody>
            <a:bodyPr/>
            <a:lstStyle/>
            <a:p/>
          </p:txBody>
        </p:sp>
        <p:sp>
          <p:nvSpPr>
            <p:cNvPr id="661" name="rc59"/>
            <p:cNvSpPr/>
            <p:nvPr/>
          </p:nvSpPr>
          <p:spPr>
            <a:xfrm>
              <a:off x="4171733" y="7674048"/>
              <a:ext cx="282365" cy="282365"/>
            </a:xfrm>
            <a:prstGeom prst="rect">
              <a:avLst/>
            </a:prstGeom>
            <a:solidFill>
              <a:srgbClr val="FCBFA6">
                <a:alpha val="100000"/>
              </a:srgbClr>
            </a:solidFill>
            <a:ln w="5420" cap="flat">
              <a:solidFill>
                <a:srgbClr val="FFFFFF">
                  <a:alpha val="100000"/>
                </a:srgbClr>
              </a:solidFill>
              <a:prstDash val="solid"/>
              <a:miter/>
            </a:ln>
          </p:spPr>
          <p:txBody>
            <a:bodyPr/>
            <a:lstStyle/>
            <a:p/>
          </p:txBody>
        </p:sp>
        <p:sp>
          <p:nvSpPr>
            <p:cNvPr id="662" name="rc60"/>
            <p:cNvSpPr/>
            <p:nvPr/>
          </p:nvSpPr>
          <p:spPr>
            <a:xfrm>
              <a:off x="4454098" y="7674048"/>
              <a:ext cx="282365" cy="282365"/>
            </a:xfrm>
            <a:prstGeom prst="rect">
              <a:avLst/>
            </a:prstGeom>
            <a:solidFill>
              <a:srgbClr val="FCB59A">
                <a:alpha val="100000"/>
              </a:srgbClr>
            </a:solidFill>
            <a:ln w="5420" cap="flat">
              <a:solidFill>
                <a:srgbClr val="FFFFFF">
                  <a:alpha val="100000"/>
                </a:srgbClr>
              </a:solidFill>
              <a:prstDash val="solid"/>
              <a:miter/>
            </a:ln>
          </p:spPr>
          <p:txBody>
            <a:bodyPr/>
            <a:lstStyle/>
            <a:p/>
          </p:txBody>
        </p:sp>
        <p:sp>
          <p:nvSpPr>
            <p:cNvPr id="663" name="rc61"/>
            <p:cNvSpPr/>
            <p:nvPr/>
          </p:nvSpPr>
          <p:spPr>
            <a:xfrm>
              <a:off x="4736463" y="7674048"/>
              <a:ext cx="282365" cy="282365"/>
            </a:xfrm>
            <a:prstGeom prst="rect">
              <a:avLst/>
            </a:prstGeom>
            <a:solidFill>
              <a:srgbClr val="FDA98C">
                <a:alpha val="100000"/>
              </a:srgbClr>
            </a:solidFill>
            <a:ln w="5420" cap="flat">
              <a:solidFill>
                <a:srgbClr val="FFFFFF">
                  <a:alpha val="100000"/>
                </a:srgbClr>
              </a:solidFill>
              <a:prstDash val="solid"/>
              <a:miter/>
            </a:ln>
          </p:spPr>
          <p:txBody>
            <a:bodyPr/>
            <a:lstStyle/>
            <a:p/>
          </p:txBody>
        </p:sp>
        <p:sp>
          <p:nvSpPr>
            <p:cNvPr id="664" name="rc62"/>
            <p:cNvSpPr/>
            <p:nvPr/>
          </p:nvSpPr>
          <p:spPr>
            <a:xfrm>
              <a:off x="5018828" y="7674048"/>
              <a:ext cx="282365" cy="282365"/>
            </a:xfrm>
            <a:prstGeom prst="rect">
              <a:avLst/>
            </a:prstGeom>
            <a:solidFill>
              <a:srgbClr val="FDA88A">
                <a:alpha val="100000"/>
              </a:srgbClr>
            </a:solidFill>
            <a:ln w="5420" cap="flat">
              <a:solidFill>
                <a:srgbClr val="FFFFFF">
                  <a:alpha val="100000"/>
                </a:srgbClr>
              </a:solidFill>
              <a:prstDash val="solid"/>
              <a:miter/>
            </a:ln>
          </p:spPr>
          <p:txBody>
            <a:bodyPr/>
            <a:lstStyle/>
            <a:p/>
          </p:txBody>
        </p:sp>
        <p:sp>
          <p:nvSpPr>
            <p:cNvPr id="665" name="rc63"/>
            <p:cNvSpPr/>
            <p:nvPr/>
          </p:nvSpPr>
          <p:spPr>
            <a:xfrm>
              <a:off x="5301193" y="7674048"/>
              <a:ext cx="282365" cy="282365"/>
            </a:xfrm>
            <a:prstGeom prst="rect">
              <a:avLst/>
            </a:prstGeom>
            <a:solidFill>
              <a:srgbClr val="FCB89D">
                <a:alpha val="100000"/>
              </a:srgbClr>
            </a:solidFill>
            <a:ln w="5420" cap="flat">
              <a:solidFill>
                <a:srgbClr val="FFFFFF">
                  <a:alpha val="100000"/>
                </a:srgbClr>
              </a:solidFill>
              <a:prstDash val="solid"/>
              <a:miter/>
            </a:ln>
          </p:spPr>
          <p:txBody>
            <a:bodyPr/>
            <a:lstStyle/>
            <a:p/>
          </p:txBody>
        </p:sp>
        <p:sp>
          <p:nvSpPr>
            <p:cNvPr id="666" name="rc64"/>
            <p:cNvSpPr/>
            <p:nvPr/>
          </p:nvSpPr>
          <p:spPr>
            <a:xfrm>
              <a:off x="5583558" y="7674048"/>
              <a:ext cx="282365" cy="282365"/>
            </a:xfrm>
            <a:prstGeom prst="rect">
              <a:avLst/>
            </a:prstGeom>
            <a:solidFill>
              <a:srgbClr val="FECEBA">
                <a:alpha val="100000"/>
              </a:srgbClr>
            </a:solidFill>
            <a:ln w="5420" cap="flat">
              <a:solidFill>
                <a:srgbClr val="FFFFFF">
                  <a:alpha val="100000"/>
                </a:srgbClr>
              </a:solidFill>
              <a:prstDash val="solid"/>
              <a:miter/>
            </a:ln>
          </p:spPr>
          <p:txBody>
            <a:bodyPr/>
            <a:lstStyle/>
            <a:p/>
          </p:txBody>
        </p:sp>
        <p:sp>
          <p:nvSpPr>
            <p:cNvPr id="667" name="rc65"/>
            <p:cNvSpPr/>
            <p:nvPr/>
          </p:nvSpPr>
          <p:spPr>
            <a:xfrm>
              <a:off x="2477542" y="7956413"/>
              <a:ext cx="282365" cy="282365"/>
            </a:xfrm>
            <a:prstGeom prst="rect">
              <a:avLst/>
            </a:prstGeom>
            <a:solidFill>
              <a:srgbClr val="FEDCCD">
                <a:alpha val="100000"/>
              </a:srgbClr>
            </a:solidFill>
            <a:ln w="5420" cap="flat">
              <a:solidFill>
                <a:srgbClr val="FFFFFF">
                  <a:alpha val="100000"/>
                </a:srgbClr>
              </a:solidFill>
              <a:prstDash val="solid"/>
              <a:miter/>
            </a:ln>
          </p:spPr>
          <p:txBody>
            <a:bodyPr/>
            <a:lstStyle/>
            <a:p/>
          </p:txBody>
        </p:sp>
        <p:sp>
          <p:nvSpPr>
            <p:cNvPr id="668" name="rc66"/>
            <p:cNvSpPr/>
            <p:nvPr/>
          </p:nvSpPr>
          <p:spPr>
            <a:xfrm>
              <a:off x="2759907" y="7956413"/>
              <a:ext cx="282365" cy="282365"/>
            </a:xfrm>
            <a:prstGeom prst="rect">
              <a:avLst/>
            </a:prstGeom>
            <a:solidFill>
              <a:srgbClr val="FEE1D3">
                <a:alpha val="100000"/>
              </a:srgbClr>
            </a:solidFill>
            <a:ln w="5420" cap="flat">
              <a:solidFill>
                <a:srgbClr val="FFFFFF">
                  <a:alpha val="100000"/>
                </a:srgbClr>
              </a:solidFill>
              <a:prstDash val="solid"/>
              <a:miter/>
            </a:ln>
          </p:spPr>
          <p:txBody>
            <a:bodyPr/>
            <a:lstStyle/>
            <a:p/>
          </p:txBody>
        </p:sp>
        <p:sp>
          <p:nvSpPr>
            <p:cNvPr id="669" name="rc67"/>
            <p:cNvSpPr/>
            <p:nvPr/>
          </p:nvSpPr>
          <p:spPr>
            <a:xfrm>
              <a:off x="3042272" y="7956413"/>
              <a:ext cx="282365" cy="282365"/>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670" name="rc68"/>
            <p:cNvSpPr/>
            <p:nvPr/>
          </p:nvSpPr>
          <p:spPr>
            <a:xfrm>
              <a:off x="3324638" y="7956413"/>
              <a:ext cx="282365" cy="282365"/>
            </a:xfrm>
            <a:prstGeom prst="rect">
              <a:avLst/>
            </a:prstGeom>
            <a:solidFill>
              <a:srgbClr val="FEDFD1">
                <a:alpha val="100000"/>
              </a:srgbClr>
            </a:solidFill>
            <a:ln w="5420" cap="flat">
              <a:solidFill>
                <a:srgbClr val="FFFFFF">
                  <a:alpha val="100000"/>
                </a:srgbClr>
              </a:solidFill>
              <a:prstDash val="solid"/>
              <a:miter/>
            </a:ln>
          </p:spPr>
          <p:txBody>
            <a:bodyPr/>
            <a:lstStyle/>
            <a:p/>
          </p:txBody>
        </p:sp>
        <p:sp>
          <p:nvSpPr>
            <p:cNvPr id="671" name="rc69"/>
            <p:cNvSpPr/>
            <p:nvPr/>
          </p:nvSpPr>
          <p:spPr>
            <a:xfrm>
              <a:off x="3607003" y="7956413"/>
              <a:ext cx="282365" cy="282365"/>
            </a:xfrm>
            <a:prstGeom prst="rect">
              <a:avLst/>
            </a:prstGeom>
            <a:solidFill>
              <a:srgbClr val="FED1BE">
                <a:alpha val="100000"/>
              </a:srgbClr>
            </a:solidFill>
            <a:ln w="5420" cap="flat">
              <a:solidFill>
                <a:srgbClr val="FFFFFF">
                  <a:alpha val="100000"/>
                </a:srgbClr>
              </a:solidFill>
              <a:prstDash val="solid"/>
              <a:miter/>
            </a:ln>
          </p:spPr>
          <p:txBody>
            <a:bodyPr/>
            <a:lstStyle/>
            <a:p/>
          </p:txBody>
        </p:sp>
        <p:sp>
          <p:nvSpPr>
            <p:cNvPr id="672" name="rc70"/>
            <p:cNvSpPr/>
            <p:nvPr/>
          </p:nvSpPr>
          <p:spPr>
            <a:xfrm>
              <a:off x="3889368" y="7956413"/>
              <a:ext cx="282365" cy="282365"/>
            </a:xfrm>
            <a:prstGeom prst="rect">
              <a:avLst/>
            </a:prstGeom>
            <a:solidFill>
              <a:srgbClr val="FECDB9">
                <a:alpha val="100000"/>
              </a:srgbClr>
            </a:solidFill>
            <a:ln w="5420" cap="flat">
              <a:solidFill>
                <a:srgbClr val="FFFFFF">
                  <a:alpha val="100000"/>
                </a:srgbClr>
              </a:solidFill>
              <a:prstDash val="solid"/>
              <a:miter/>
            </a:ln>
          </p:spPr>
          <p:txBody>
            <a:bodyPr/>
            <a:lstStyle/>
            <a:p/>
          </p:txBody>
        </p:sp>
        <p:sp>
          <p:nvSpPr>
            <p:cNvPr id="673" name="rc71"/>
            <p:cNvSpPr/>
            <p:nvPr/>
          </p:nvSpPr>
          <p:spPr>
            <a:xfrm>
              <a:off x="4171733" y="7956413"/>
              <a:ext cx="282365" cy="282365"/>
            </a:xfrm>
            <a:prstGeom prst="rect">
              <a:avLst/>
            </a:prstGeom>
            <a:solidFill>
              <a:srgbClr val="FDC2AA">
                <a:alpha val="100000"/>
              </a:srgbClr>
            </a:solidFill>
            <a:ln w="5420" cap="flat">
              <a:solidFill>
                <a:srgbClr val="FFFFFF">
                  <a:alpha val="100000"/>
                </a:srgbClr>
              </a:solidFill>
              <a:prstDash val="solid"/>
              <a:miter/>
            </a:ln>
          </p:spPr>
          <p:txBody>
            <a:bodyPr/>
            <a:lstStyle/>
            <a:p/>
          </p:txBody>
        </p:sp>
        <p:sp>
          <p:nvSpPr>
            <p:cNvPr id="674" name="rc72"/>
            <p:cNvSpPr/>
            <p:nvPr/>
          </p:nvSpPr>
          <p:spPr>
            <a:xfrm>
              <a:off x="4454098" y="7956413"/>
              <a:ext cx="282365" cy="282365"/>
            </a:xfrm>
            <a:prstGeom prst="rect">
              <a:avLst/>
            </a:prstGeom>
            <a:solidFill>
              <a:srgbClr val="FDC3AB">
                <a:alpha val="100000"/>
              </a:srgbClr>
            </a:solidFill>
            <a:ln w="5420" cap="flat">
              <a:solidFill>
                <a:srgbClr val="FFFFFF">
                  <a:alpha val="100000"/>
                </a:srgbClr>
              </a:solidFill>
              <a:prstDash val="solid"/>
              <a:miter/>
            </a:ln>
          </p:spPr>
          <p:txBody>
            <a:bodyPr/>
            <a:lstStyle/>
            <a:p/>
          </p:txBody>
        </p:sp>
        <p:sp>
          <p:nvSpPr>
            <p:cNvPr id="675" name="rc73"/>
            <p:cNvSpPr/>
            <p:nvPr/>
          </p:nvSpPr>
          <p:spPr>
            <a:xfrm>
              <a:off x="4736463" y="7956413"/>
              <a:ext cx="282365" cy="282365"/>
            </a:xfrm>
            <a:prstGeom prst="rect">
              <a:avLst/>
            </a:prstGeom>
            <a:solidFill>
              <a:srgbClr val="FDB296">
                <a:alpha val="100000"/>
              </a:srgbClr>
            </a:solidFill>
            <a:ln w="5420" cap="flat">
              <a:solidFill>
                <a:srgbClr val="FFFFFF">
                  <a:alpha val="100000"/>
                </a:srgbClr>
              </a:solidFill>
              <a:prstDash val="solid"/>
              <a:miter/>
            </a:ln>
          </p:spPr>
          <p:txBody>
            <a:bodyPr/>
            <a:lstStyle/>
            <a:p/>
          </p:txBody>
        </p:sp>
        <p:sp>
          <p:nvSpPr>
            <p:cNvPr id="676" name="rc74"/>
            <p:cNvSpPr/>
            <p:nvPr/>
          </p:nvSpPr>
          <p:spPr>
            <a:xfrm>
              <a:off x="5018828" y="7956413"/>
              <a:ext cx="282365" cy="282365"/>
            </a:xfrm>
            <a:prstGeom prst="rect">
              <a:avLst/>
            </a:prstGeom>
            <a:solidFill>
              <a:srgbClr val="FCB99E">
                <a:alpha val="100000"/>
              </a:srgbClr>
            </a:solidFill>
            <a:ln w="5420" cap="flat">
              <a:solidFill>
                <a:srgbClr val="FFFFFF">
                  <a:alpha val="100000"/>
                </a:srgbClr>
              </a:solidFill>
              <a:prstDash val="solid"/>
              <a:miter/>
            </a:ln>
          </p:spPr>
          <p:txBody>
            <a:bodyPr/>
            <a:lstStyle/>
            <a:p/>
          </p:txBody>
        </p:sp>
        <p:sp>
          <p:nvSpPr>
            <p:cNvPr id="677" name="rc75"/>
            <p:cNvSpPr/>
            <p:nvPr/>
          </p:nvSpPr>
          <p:spPr>
            <a:xfrm>
              <a:off x="5301193" y="7956413"/>
              <a:ext cx="282365" cy="282365"/>
            </a:xfrm>
            <a:prstGeom prst="rect">
              <a:avLst/>
            </a:prstGeom>
            <a:solidFill>
              <a:srgbClr val="FDC9B3">
                <a:alpha val="100000"/>
              </a:srgbClr>
            </a:solidFill>
            <a:ln w="5420" cap="flat">
              <a:solidFill>
                <a:srgbClr val="FFFFFF">
                  <a:alpha val="100000"/>
                </a:srgbClr>
              </a:solidFill>
              <a:prstDash val="solid"/>
              <a:miter/>
            </a:ln>
          </p:spPr>
          <p:txBody>
            <a:bodyPr/>
            <a:lstStyle/>
            <a:p/>
          </p:txBody>
        </p:sp>
        <p:sp>
          <p:nvSpPr>
            <p:cNvPr id="678" name="rc76"/>
            <p:cNvSpPr/>
            <p:nvPr/>
          </p:nvSpPr>
          <p:spPr>
            <a:xfrm>
              <a:off x="5583558" y="7956413"/>
              <a:ext cx="282365" cy="282365"/>
            </a:xfrm>
            <a:prstGeom prst="rect">
              <a:avLst/>
            </a:prstGeom>
            <a:solidFill>
              <a:srgbClr val="FECCB7">
                <a:alpha val="100000"/>
              </a:srgbClr>
            </a:solidFill>
            <a:ln w="5420" cap="flat">
              <a:solidFill>
                <a:srgbClr val="FFFFFF">
                  <a:alpha val="100000"/>
                </a:srgbClr>
              </a:solidFill>
              <a:prstDash val="solid"/>
              <a:miter/>
            </a:ln>
          </p:spPr>
          <p:txBody>
            <a:bodyPr/>
            <a:lstStyle/>
            <a:p/>
          </p:txBody>
        </p:sp>
        <p:sp>
          <p:nvSpPr>
            <p:cNvPr id="679" name="rc77"/>
            <p:cNvSpPr/>
            <p:nvPr/>
          </p:nvSpPr>
          <p:spPr>
            <a:xfrm>
              <a:off x="2477542" y="8238778"/>
              <a:ext cx="282365" cy="282365"/>
            </a:xfrm>
            <a:prstGeom prst="rect">
              <a:avLst/>
            </a:prstGeom>
            <a:solidFill>
              <a:srgbClr val="FEDCCD">
                <a:alpha val="100000"/>
              </a:srgbClr>
            </a:solidFill>
            <a:ln w="5420" cap="flat">
              <a:solidFill>
                <a:srgbClr val="FFFFFF">
                  <a:alpha val="100000"/>
                </a:srgbClr>
              </a:solidFill>
              <a:prstDash val="solid"/>
              <a:miter/>
            </a:ln>
          </p:spPr>
          <p:txBody>
            <a:bodyPr/>
            <a:lstStyle/>
            <a:p/>
          </p:txBody>
        </p:sp>
        <p:sp>
          <p:nvSpPr>
            <p:cNvPr id="680" name="rc78"/>
            <p:cNvSpPr/>
            <p:nvPr/>
          </p:nvSpPr>
          <p:spPr>
            <a:xfrm>
              <a:off x="2759907" y="8238778"/>
              <a:ext cx="282365" cy="282365"/>
            </a:xfrm>
            <a:prstGeom prst="rect">
              <a:avLst/>
            </a:prstGeom>
            <a:solidFill>
              <a:srgbClr val="FEDFD1">
                <a:alpha val="100000"/>
              </a:srgbClr>
            </a:solidFill>
            <a:ln w="5420" cap="flat">
              <a:solidFill>
                <a:srgbClr val="FFFFFF">
                  <a:alpha val="100000"/>
                </a:srgbClr>
              </a:solidFill>
              <a:prstDash val="solid"/>
              <a:miter/>
            </a:ln>
          </p:spPr>
          <p:txBody>
            <a:bodyPr/>
            <a:lstStyle/>
            <a:p/>
          </p:txBody>
        </p:sp>
        <p:sp>
          <p:nvSpPr>
            <p:cNvPr id="681" name="rc79"/>
            <p:cNvSpPr/>
            <p:nvPr/>
          </p:nvSpPr>
          <p:spPr>
            <a:xfrm>
              <a:off x="3042272" y="8238778"/>
              <a:ext cx="282365" cy="282365"/>
            </a:xfrm>
            <a:prstGeom prst="rect">
              <a:avLst/>
            </a:prstGeom>
            <a:solidFill>
              <a:srgbClr val="FEE4D7">
                <a:alpha val="100000"/>
              </a:srgbClr>
            </a:solidFill>
            <a:ln w="5420" cap="flat">
              <a:solidFill>
                <a:srgbClr val="FFFFFF">
                  <a:alpha val="100000"/>
                </a:srgbClr>
              </a:solidFill>
              <a:prstDash val="solid"/>
              <a:miter/>
            </a:ln>
          </p:spPr>
          <p:txBody>
            <a:bodyPr/>
            <a:lstStyle/>
            <a:p/>
          </p:txBody>
        </p:sp>
        <p:sp>
          <p:nvSpPr>
            <p:cNvPr id="682" name="rc80"/>
            <p:cNvSpPr/>
            <p:nvPr/>
          </p:nvSpPr>
          <p:spPr>
            <a:xfrm>
              <a:off x="3324638" y="823877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83" name="rc81"/>
            <p:cNvSpPr/>
            <p:nvPr/>
          </p:nvSpPr>
          <p:spPr>
            <a:xfrm>
              <a:off x="3607003" y="8238778"/>
              <a:ext cx="282365" cy="282365"/>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684" name="rc82"/>
            <p:cNvSpPr/>
            <p:nvPr/>
          </p:nvSpPr>
          <p:spPr>
            <a:xfrm>
              <a:off x="3889368" y="8238778"/>
              <a:ext cx="282365" cy="282365"/>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685" name="rc83"/>
            <p:cNvSpPr/>
            <p:nvPr/>
          </p:nvSpPr>
          <p:spPr>
            <a:xfrm>
              <a:off x="4171733" y="8238778"/>
              <a:ext cx="282365" cy="282365"/>
            </a:xfrm>
            <a:prstGeom prst="rect">
              <a:avLst/>
            </a:prstGeom>
            <a:solidFill>
              <a:srgbClr val="FEDFD1">
                <a:alpha val="100000"/>
              </a:srgbClr>
            </a:solidFill>
            <a:ln w="5420" cap="flat">
              <a:solidFill>
                <a:srgbClr val="FFFFFF">
                  <a:alpha val="100000"/>
                </a:srgbClr>
              </a:solidFill>
              <a:prstDash val="solid"/>
              <a:miter/>
            </a:ln>
          </p:spPr>
          <p:txBody>
            <a:bodyPr/>
            <a:lstStyle/>
            <a:p/>
          </p:txBody>
        </p:sp>
        <p:sp>
          <p:nvSpPr>
            <p:cNvPr id="686" name="rc84"/>
            <p:cNvSpPr/>
            <p:nvPr/>
          </p:nvSpPr>
          <p:spPr>
            <a:xfrm>
              <a:off x="4454098" y="8238778"/>
              <a:ext cx="282365" cy="282365"/>
            </a:xfrm>
            <a:prstGeom prst="rect">
              <a:avLst/>
            </a:prstGeom>
            <a:solidFill>
              <a:srgbClr val="FEDECF">
                <a:alpha val="100000"/>
              </a:srgbClr>
            </a:solidFill>
            <a:ln w="5420" cap="flat">
              <a:solidFill>
                <a:srgbClr val="FFFFFF">
                  <a:alpha val="100000"/>
                </a:srgbClr>
              </a:solidFill>
              <a:prstDash val="solid"/>
              <a:miter/>
            </a:ln>
          </p:spPr>
          <p:txBody>
            <a:bodyPr/>
            <a:lstStyle/>
            <a:p/>
          </p:txBody>
        </p:sp>
        <p:sp>
          <p:nvSpPr>
            <p:cNvPr id="687" name="rc85"/>
            <p:cNvSpPr/>
            <p:nvPr/>
          </p:nvSpPr>
          <p:spPr>
            <a:xfrm>
              <a:off x="4736463" y="8238778"/>
              <a:ext cx="282365" cy="282365"/>
            </a:xfrm>
            <a:prstGeom prst="rect">
              <a:avLst/>
            </a:prstGeom>
            <a:solidFill>
              <a:srgbClr val="FED5C4">
                <a:alpha val="100000"/>
              </a:srgbClr>
            </a:solidFill>
            <a:ln w="5420" cap="flat">
              <a:solidFill>
                <a:srgbClr val="FFFFFF">
                  <a:alpha val="100000"/>
                </a:srgbClr>
              </a:solidFill>
              <a:prstDash val="solid"/>
              <a:miter/>
            </a:ln>
          </p:spPr>
          <p:txBody>
            <a:bodyPr/>
            <a:lstStyle/>
            <a:p/>
          </p:txBody>
        </p:sp>
        <p:sp>
          <p:nvSpPr>
            <p:cNvPr id="688" name="rc86"/>
            <p:cNvSpPr/>
            <p:nvPr/>
          </p:nvSpPr>
          <p:spPr>
            <a:xfrm>
              <a:off x="5018828" y="8238778"/>
              <a:ext cx="282365" cy="282365"/>
            </a:xfrm>
            <a:prstGeom prst="rect">
              <a:avLst/>
            </a:prstGeom>
            <a:solidFill>
              <a:srgbClr val="FECDB9">
                <a:alpha val="100000"/>
              </a:srgbClr>
            </a:solidFill>
            <a:ln w="5420" cap="flat">
              <a:solidFill>
                <a:srgbClr val="FFFFFF">
                  <a:alpha val="100000"/>
                </a:srgbClr>
              </a:solidFill>
              <a:prstDash val="solid"/>
              <a:miter/>
            </a:ln>
          </p:spPr>
          <p:txBody>
            <a:bodyPr/>
            <a:lstStyle/>
            <a:p/>
          </p:txBody>
        </p:sp>
        <p:sp>
          <p:nvSpPr>
            <p:cNvPr id="689" name="rc87"/>
            <p:cNvSpPr/>
            <p:nvPr/>
          </p:nvSpPr>
          <p:spPr>
            <a:xfrm>
              <a:off x="5301193" y="8238778"/>
              <a:ext cx="282365" cy="282365"/>
            </a:xfrm>
            <a:prstGeom prst="rect">
              <a:avLst/>
            </a:prstGeom>
            <a:solidFill>
              <a:srgbClr val="FDB195">
                <a:alpha val="100000"/>
              </a:srgbClr>
            </a:solidFill>
            <a:ln w="5420" cap="flat">
              <a:solidFill>
                <a:srgbClr val="FFFFFF">
                  <a:alpha val="100000"/>
                </a:srgbClr>
              </a:solidFill>
              <a:prstDash val="solid"/>
              <a:miter/>
            </a:ln>
          </p:spPr>
          <p:txBody>
            <a:bodyPr/>
            <a:lstStyle/>
            <a:p/>
          </p:txBody>
        </p:sp>
        <p:sp>
          <p:nvSpPr>
            <p:cNvPr id="690" name="rc88"/>
            <p:cNvSpPr/>
            <p:nvPr/>
          </p:nvSpPr>
          <p:spPr>
            <a:xfrm>
              <a:off x="5583558" y="8238778"/>
              <a:ext cx="282365" cy="282365"/>
            </a:xfrm>
            <a:prstGeom prst="rect">
              <a:avLst/>
            </a:prstGeom>
            <a:solidFill>
              <a:srgbClr val="FDA98C">
                <a:alpha val="100000"/>
              </a:srgbClr>
            </a:solidFill>
            <a:ln w="5420" cap="flat">
              <a:solidFill>
                <a:srgbClr val="FFFFFF">
                  <a:alpha val="100000"/>
                </a:srgbClr>
              </a:solidFill>
              <a:prstDash val="solid"/>
              <a:miter/>
            </a:ln>
          </p:spPr>
          <p:txBody>
            <a:bodyPr/>
            <a:lstStyle/>
            <a:p/>
          </p:txBody>
        </p:sp>
        <p:sp>
          <p:nvSpPr>
            <p:cNvPr id="691" name="rc89"/>
            <p:cNvSpPr/>
            <p:nvPr/>
          </p:nvSpPr>
          <p:spPr>
            <a:xfrm>
              <a:off x="2477542" y="8521143"/>
              <a:ext cx="282365" cy="282365"/>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692" name="rc90"/>
            <p:cNvSpPr/>
            <p:nvPr/>
          </p:nvSpPr>
          <p:spPr>
            <a:xfrm>
              <a:off x="2759907" y="8521143"/>
              <a:ext cx="282365" cy="282365"/>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693" name="rc91"/>
            <p:cNvSpPr/>
            <p:nvPr/>
          </p:nvSpPr>
          <p:spPr>
            <a:xfrm>
              <a:off x="3042272" y="8521143"/>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94" name="rc92"/>
            <p:cNvSpPr/>
            <p:nvPr/>
          </p:nvSpPr>
          <p:spPr>
            <a:xfrm>
              <a:off x="3324638" y="8521143"/>
              <a:ext cx="282365" cy="282365"/>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695" name="rc93"/>
            <p:cNvSpPr/>
            <p:nvPr/>
          </p:nvSpPr>
          <p:spPr>
            <a:xfrm>
              <a:off x="3607003" y="8521143"/>
              <a:ext cx="282365" cy="282365"/>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696" name="rc94"/>
            <p:cNvSpPr/>
            <p:nvPr/>
          </p:nvSpPr>
          <p:spPr>
            <a:xfrm>
              <a:off x="3889368"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7" name="rc95"/>
            <p:cNvSpPr/>
            <p:nvPr/>
          </p:nvSpPr>
          <p:spPr>
            <a:xfrm>
              <a:off x="4171733" y="8521143"/>
              <a:ext cx="282365" cy="282365"/>
            </a:xfrm>
            <a:prstGeom prst="rect">
              <a:avLst/>
            </a:prstGeom>
            <a:solidFill>
              <a:srgbClr val="FEE0D3">
                <a:alpha val="100000"/>
              </a:srgbClr>
            </a:solidFill>
            <a:ln w="5420" cap="flat">
              <a:solidFill>
                <a:srgbClr val="FFFFFF">
                  <a:alpha val="100000"/>
                </a:srgbClr>
              </a:solidFill>
              <a:prstDash val="solid"/>
              <a:miter/>
            </a:ln>
          </p:spPr>
          <p:txBody>
            <a:bodyPr/>
            <a:lstStyle/>
            <a:p/>
          </p:txBody>
        </p:sp>
        <p:sp>
          <p:nvSpPr>
            <p:cNvPr id="698" name="rc96"/>
            <p:cNvSpPr/>
            <p:nvPr/>
          </p:nvSpPr>
          <p:spPr>
            <a:xfrm>
              <a:off x="4454098" y="8521143"/>
              <a:ext cx="282365" cy="282365"/>
            </a:xfrm>
            <a:prstGeom prst="rect">
              <a:avLst/>
            </a:prstGeom>
            <a:solidFill>
              <a:srgbClr val="FEE0D3">
                <a:alpha val="100000"/>
              </a:srgbClr>
            </a:solidFill>
            <a:ln w="5420" cap="flat">
              <a:solidFill>
                <a:srgbClr val="FFFFFF">
                  <a:alpha val="100000"/>
                </a:srgbClr>
              </a:solidFill>
              <a:prstDash val="solid"/>
              <a:miter/>
            </a:ln>
          </p:spPr>
          <p:txBody>
            <a:bodyPr/>
            <a:lstStyle/>
            <a:p/>
          </p:txBody>
        </p:sp>
        <p:sp>
          <p:nvSpPr>
            <p:cNvPr id="699" name="rc97"/>
            <p:cNvSpPr/>
            <p:nvPr/>
          </p:nvSpPr>
          <p:spPr>
            <a:xfrm>
              <a:off x="4736463" y="8521143"/>
              <a:ext cx="282365" cy="282365"/>
            </a:xfrm>
            <a:prstGeom prst="rect">
              <a:avLst/>
            </a:prstGeom>
            <a:solidFill>
              <a:srgbClr val="FED5C3">
                <a:alpha val="100000"/>
              </a:srgbClr>
            </a:solidFill>
            <a:ln w="5420" cap="flat">
              <a:solidFill>
                <a:srgbClr val="FFFFFF">
                  <a:alpha val="100000"/>
                </a:srgbClr>
              </a:solidFill>
              <a:prstDash val="solid"/>
              <a:miter/>
            </a:ln>
          </p:spPr>
          <p:txBody>
            <a:bodyPr/>
            <a:lstStyle/>
            <a:p/>
          </p:txBody>
        </p:sp>
        <p:sp>
          <p:nvSpPr>
            <p:cNvPr id="700" name="rc98"/>
            <p:cNvSpPr/>
            <p:nvPr/>
          </p:nvSpPr>
          <p:spPr>
            <a:xfrm>
              <a:off x="5018828" y="8521143"/>
              <a:ext cx="282365" cy="282365"/>
            </a:xfrm>
            <a:prstGeom prst="rect">
              <a:avLst/>
            </a:prstGeom>
            <a:solidFill>
              <a:srgbClr val="FCB99E">
                <a:alpha val="100000"/>
              </a:srgbClr>
            </a:solidFill>
            <a:ln w="5420" cap="flat">
              <a:solidFill>
                <a:srgbClr val="FFFFFF">
                  <a:alpha val="100000"/>
                </a:srgbClr>
              </a:solidFill>
              <a:prstDash val="solid"/>
              <a:miter/>
            </a:ln>
          </p:spPr>
          <p:txBody>
            <a:bodyPr/>
            <a:lstStyle/>
            <a:p/>
          </p:txBody>
        </p:sp>
        <p:sp>
          <p:nvSpPr>
            <p:cNvPr id="701" name="rc99"/>
            <p:cNvSpPr/>
            <p:nvPr/>
          </p:nvSpPr>
          <p:spPr>
            <a:xfrm>
              <a:off x="5301193" y="8521143"/>
              <a:ext cx="282365" cy="282365"/>
            </a:xfrm>
            <a:prstGeom prst="rect">
              <a:avLst/>
            </a:prstGeom>
            <a:solidFill>
              <a:srgbClr val="FDAF92">
                <a:alpha val="100000"/>
              </a:srgbClr>
            </a:solidFill>
            <a:ln w="5420" cap="flat">
              <a:solidFill>
                <a:srgbClr val="FFFFFF">
                  <a:alpha val="100000"/>
                </a:srgbClr>
              </a:solidFill>
              <a:prstDash val="solid"/>
              <a:miter/>
            </a:ln>
          </p:spPr>
          <p:txBody>
            <a:bodyPr/>
            <a:lstStyle/>
            <a:p/>
          </p:txBody>
        </p:sp>
        <p:sp>
          <p:nvSpPr>
            <p:cNvPr id="702" name="rc100"/>
            <p:cNvSpPr/>
            <p:nvPr/>
          </p:nvSpPr>
          <p:spPr>
            <a:xfrm>
              <a:off x="5583558" y="8521143"/>
              <a:ext cx="282365" cy="282365"/>
            </a:xfrm>
            <a:prstGeom prst="rect">
              <a:avLst/>
            </a:prstGeom>
            <a:solidFill>
              <a:srgbClr val="FCB79C">
                <a:alpha val="100000"/>
              </a:srgbClr>
            </a:solidFill>
            <a:ln w="5420" cap="flat">
              <a:solidFill>
                <a:srgbClr val="FFFFFF">
                  <a:alpha val="100000"/>
                </a:srgbClr>
              </a:solidFill>
              <a:prstDash val="solid"/>
              <a:miter/>
            </a:ln>
          </p:spPr>
          <p:txBody>
            <a:bodyPr/>
            <a:lstStyle/>
            <a:p/>
          </p:txBody>
        </p:sp>
        <p:sp>
          <p:nvSpPr>
            <p:cNvPr id="703" name="rc101"/>
            <p:cNvSpPr/>
            <p:nvPr/>
          </p:nvSpPr>
          <p:spPr>
            <a:xfrm>
              <a:off x="2477542" y="8803508"/>
              <a:ext cx="282365" cy="282365"/>
            </a:xfrm>
            <a:prstGeom prst="rect">
              <a:avLst/>
            </a:prstGeom>
            <a:solidFill>
              <a:srgbClr val="FDB195">
                <a:alpha val="100000"/>
              </a:srgbClr>
            </a:solidFill>
            <a:ln w="5420" cap="flat">
              <a:solidFill>
                <a:srgbClr val="FFFFFF">
                  <a:alpha val="100000"/>
                </a:srgbClr>
              </a:solidFill>
              <a:prstDash val="solid"/>
              <a:miter/>
            </a:ln>
          </p:spPr>
          <p:txBody>
            <a:bodyPr/>
            <a:lstStyle/>
            <a:p/>
          </p:txBody>
        </p:sp>
        <p:sp>
          <p:nvSpPr>
            <p:cNvPr id="704" name="rc102"/>
            <p:cNvSpPr/>
            <p:nvPr/>
          </p:nvSpPr>
          <p:spPr>
            <a:xfrm>
              <a:off x="2759907" y="8803508"/>
              <a:ext cx="282365" cy="282365"/>
            </a:xfrm>
            <a:prstGeom prst="rect">
              <a:avLst/>
            </a:prstGeom>
            <a:solidFill>
              <a:srgbClr val="FDA98B">
                <a:alpha val="100000"/>
              </a:srgbClr>
            </a:solidFill>
            <a:ln w="5420" cap="flat">
              <a:solidFill>
                <a:srgbClr val="FFFFFF">
                  <a:alpha val="100000"/>
                </a:srgbClr>
              </a:solidFill>
              <a:prstDash val="solid"/>
              <a:miter/>
            </a:ln>
          </p:spPr>
          <p:txBody>
            <a:bodyPr/>
            <a:lstStyle/>
            <a:p/>
          </p:txBody>
        </p:sp>
        <p:sp>
          <p:nvSpPr>
            <p:cNvPr id="705" name="rc103"/>
            <p:cNvSpPr/>
            <p:nvPr/>
          </p:nvSpPr>
          <p:spPr>
            <a:xfrm>
              <a:off x="3042272" y="8803508"/>
              <a:ext cx="282365" cy="282365"/>
            </a:xfrm>
            <a:prstGeom prst="rect">
              <a:avLst/>
            </a:prstGeom>
            <a:solidFill>
              <a:srgbClr val="FCB99F">
                <a:alpha val="100000"/>
              </a:srgbClr>
            </a:solidFill>
            <a:ln w="5420" cap="flat">
              <a:solidFill>
                <a:srgbClr val="FFFFFF">
                  <a:alpha val="100000"/>
                </a:srgbClr>
              </a:solidFill>
              <a:prstDash val="solid"/>
              <a:miter/>
            </a:ln>
          </p:spPr>
          <p:txBody>
            <a:bodyPr/>
            <a:lstStyle/>
            <a:p/>
          </p:txBody>
        </p:sp>
        <p:sp>
          <p:nvSpPr>
            <p:cNvPr id="706" name="rc104"/>
            <p:cNvSpPr/>
            <p:nvPr/>
          </p:nvSpPr>
          <p:spPr>
            <a:xfrm>
              <a:off x="3324638" y="8803508"/>
              <a:ext cx="282365" cy="282365"/>
            </a:xfrm>
            <a:prstGeom prst="rect">
              <a:avLst/>
            </a:prstGeom>
            <a:solidFill>
              <a:srgbClr val="FDC5AE">
                <a:alpha val="100000"/>
              </a:srgbClr>
            </a:solidFill>
            <a:ln w="5420" cap="flat">
              <a:solidFill>
                <a:srgbClr val="FFFFFF">
                  <a:alpha val="100000"/>
                </a:srgbClr>
              </a:solidFill>
              <a:prstDash val="solid"/>
              <a:miter/>
            </a:ln>
          </p:spPr>
          <p:txBody>
            <a:bodyPr/>
            <a:lstStyle/>
            <a:p/>
          </p:txBody>
        </p:sp>
        <p:sp>
          <p:nvSpPr>
            <p:cNvPr id="707" name="rc105"/>
            <p:cNvSpPr/>
            <p:nvPr/>
          </p:nvSpPr>
          <p:spPr>
            <a:xfrm>
              <a:off x="3607003" y="8803508"/>
              <a:ext cx="282365" cy="282365"/>
            </a:xfrm>
            <a:prstGeom prst="rect">
              <a:avLst/>
            </a:prstGeom>
            <a:solidFill>
              <a:srgbClr val="FCB79D">
                <a:alpha val="100000"/>
              </a:srgbClr>
            </a:solidFill>
            <a:ln w="5420" cap="flat">
              <a:solidFill>
                <a:srgbClr val="FFFFFF">
                  <a:alpha val="100000"/>
                </a:srgbClr>
              </a:solidFill>
              <a:prstDash val="solid"/>
              <a:miter/>
            </a:ln>
          </p:spPr>
          <p:txBody>
            <a:bodyPr/>
            <a:lstStyle/>
            <a:p/>
          </p:txBody>
        </p:sp>
        <p:sp>
          <p:nvSpPr>
            <p:cNvPr id="708" name="rc106"/>
            <p:cNvSpPr/>
            <p:nvPr/>
          </p:nvSpPr>
          <p:spPr>
            <a:xfrm>
              <a:off x="3889368" y="8803508"/>
              <a:ext cx="282365" cy="282365"/>
            </a:xfrm>
            <a:prstGeom prst="rect">
              <a:avLst/>
            </a:prstGeom>
            <a:solidFill>
              <a:srgbClr val="FCB499">
                <a:alpha val="100000"/>
              </a:srgbClr>
            </a:solidFill>
            <a:ln w="5420" cap="flat">
              <a:solidFill>
                <a:srgbClr val="FFFFFF">
                  <a:alpha val="100000"/>
                </a:srgbClr>
              </a:solidFill>
              <a:prstDash val="solid"/>
              <a:miter/>
            </a:ln>
          </p:spPr>
          <p:txBody>
            <a:bodyPr/>
            <a:lstStyle/>
            <a:p/>
          </p:txBody>
        </p:sp>
        <p:sp>
          <p:nvSpPr>
            <p:cNvPr id="709" name="rc107"/>
            <p:cNvSpPr/>
            <p:nvPr/>
          </p:nvSpPr>
          <p:spPr>
            <a:xfrm>
              <a:off x="4171733" y="8803508"/>
              <a:ext cx="282365" cy="282365"/>
            </a:xfrm>
            <a:prstGeom prst="rect">
              <a:avLst/>
            </a:prstGeom>
            <a:solidFill>
              <a:srgbClr val="FDA98C">
                <a:alpha val="100000"/>
              </a:srgbClr>
            </a:solidFill>
            <a:ln w="5420" cap="flat">
              <a:solidFill>
                <a:srgbClr val="FFFFFF">
                  <a:alpha val="100000"/>
                </a:srgbClr>
              </a:solidFill>
              <a:prstDash val="solid"/>
              <a:miter/>
            </a:ln>
          </p:spPr>
          <p:txBody>
            <a:bodyPr/>
            <a:lstStyle/>
            <a:p/>
          </p:txBody>
        </p:sp>
        <p:sp>
          <p:nvSpPr>
            <p:cNvPr id="710" name="rc108"/>
            <p:cNvSpPr/>
            <p:nvPr/>
          </p:nvSpPr>
          <p:spPr>
            <a:xfrm>
              <a:off x="4454098" y="8803508"/>
              <a:ext cx="282365" cy="282365"/>
            </a:xfrm>
            <a:prstGeom prst="rect">
              <a:avLst/>
            </a:prstGeom>
            <a:solidFill>
              <a:srgbClr val="FC7E5D">
                <a:alpha val="100000"/>
              </a:srgbClr>
            </a:solidFill>
            <a:ln w="5420" cap="flat">
              <a:solidFill>
                <a:srgbClr val="FFFFFF">
                  <a:alpha val="100000"/>
                </a:srgbClr>
              </a:solidFill>
              <a:prstDash val="solid"/>
              <a:miter/>
            </a:ln>
          </p:spPr>
          <p:txBody>
            <a:bodyPr/>
            <a:lstStyle/>
            <a:p/>
          </p:txBody>
        </p:sp>
        <p:sp>
          <p:nvSpPr>
            <p:cNvPr id="711" name="rc109"/>
            <p:cNvSpPr/>
            <p:nvPr/>
          </p:nvSpPr>
          <p:spPr>
            <a:xfrm>
              <a:off x="4736463" y="8803508"/>
              <a:ext cx="282365" cy="282365"/>
            </a:xfrm>
            <a:prstGeom prst="rect">
              <a:avLst/>
            </a:prstGeom>
            <a:solidFill>
              <a:srgbClr val="FA6647">
                <a:alpha val="100000"/>
              </a:srgbClr>
            </a:solidFill>
            <a:ln w="5420" cap="flat">
              <a:solidFill>
                <a:srgbClr val="FFFFFF">
                  <a:alpha val="100000"/>
                </a:srgbClr>
              </a:solidFill>
              <a:prstDash val="solid"/>
              <a:miter/>
            </a:ln>
          </p:spPr>
          <p:txBody>
            <a:bodyPr/>
            <a:lstStyle/>
            <a:p/>
          </p:txBody>
        </p:sp>
        <p:sp>
          <p:nvSpPr>
            <p:cNvPr id="712" name="rc110"/>
            <p:cNvSpPr/>
            <p:nvPr/>
          </p:nvSpPr>
          <p:spPr>
            <a:xfrm>
              <a:off x="5018828" y="8803508"/>
              <a:ext cx="282365" cy="282365"/>
            </a:xfrm>
            <a:prstGeom prst="rect">
              <a:avLst/>
            </a:prstGeom>
            <a:solidFill>
              <a:srgbClr val="BE1219">
                <a:alpha val="100000"/>
              </a:srgbClr>
            </a:solidFill>
            <a:ln w="5420" cap="flat">
              <a:solidFill>
                <a:srgbClr val="FFFFFF">
                  <a:alpha val="100000"/>
                </a:srgbClr>
              </a:solidFill>
              <a:prstDash val="solid"/>
              <a:miter/>
            </a:ln>
          </p:spPr>
          <p:txBody>
            <a:bodyPr/>
            <a:lstStyle/>
            <a:p/>
          </p:txBody>
        </p:sp>
        <p:sp>
          <p:nvSpPr>
            <p:cNvPr id="713" name="rc111"/>
            <p:cNvSpPr/>
            <p:nvPr/>
          </p:nvSpPr>
          <p:spPr>
            <a:xfrm>
              <a:off x="5301193" y="8803508"/>
              <a:ext cx="282365" cy="282365"/>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714" name="rc112"/>
            <p:cNvSpPr/>
            <p:nvPr/>
          </p:nvSpPr>
          <p:spPr>
            <a:xfrm>
              <a:off x="5583558" y="8803508"/>
              <a:ext cx="282365" cy="282365"/>
            </a:xfrm>
            <a:prstGeom prst="rect">
              <a:avLst/>
            </a:prstGeom>
            <a:solidFill>
              <a:srgbClr val="CB181D">
                <a:alpha val="100000"/>
              </a:srgbClr>
            </a:solidFill>
            <a:ln w="5420" cap="flat">
              <a:solidFill>
                <a:srgbClr val="FFFFFF">
                  <a:alpha val="100000"/>
                </a:srgbClr>
              </a:solidFill>
              <a:prstDash val="solid"/>
              <a:miter/>
            </a:ln>
          </p:spPr>
          <p:txBody>
            <a:bodyPr/>
            <a:lstStyle/>
            <a:p/>
          </p:txBody>
        </p:sp>
        <p:sp>
          <p:nvSpPr>
            <p:cNvPr id="715" name="tx113"/>
            <p:cNvSpPr/>
            <p:nvPr/>
          </p:nvSpPr>
          <p:spPr>
            <a:xfrm>
              <a:off x="1830637" y="8886350"/>
              <a:ext cx="45734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Others</a:t>
              </a:r>
            </a:p>
          </p:txBody>
        </p:sp>
        <p:sp>
          <p:nvSpPr>
            <p:cNvPr id="716" name="tx114"/>
            <p:cNvSpPr/>
            <p:nvPr/>
          </p:nvSpPr>
          <p:spPr>
            <a:xfrm>
              <a:off x="1365028" y="8605920"/>
              <a:ext cx="92295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TAMIL NADU</a:t>
              </a:r>
            </a:p>
          </p:txBody>
        </p:sp>
        <p:sp>
          <p:nvSpPr>
            <p:cNvPr id="717" name="tx115"/>
            <p:cNvSpPr/>
            <p:nvPr/>
          </p:nvSpPr>
          <p:spPr>
            <a:xfrm>
              <a:off x="1187104" y="8321694"/>
              <a:ext cx="1100881"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WEST BENGAL</a:t>
              </a:r>
            </a:p>
          </p:txBody>
        </p:sp>
        <p:sp>
          <p:nvSpPr>
            <p:cNvPr id="718" name="tx116"/>
            <p:cNvSpPr/>
            <p:nvPr/>
          </p:nvSpPr>
          <p:spPr>
            <a:xfrm>
              <a:off x="1822228" y="8043050"/>
              <a:ext cx="465757"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BIHAR</a:t>
              </a:r>
            </a:p>
          </p:txBody>
        </p:sp>
        <p:sp>
          <p:nvSpPr>
            <p:cNvPr id="719" name="tx117"/>
            <p:cNvSpPr/>
            <p:nvPr/>
          </p:nvSpPr>
          <p:spPr>
            <a:xfrm>
              <a:off x="1364879" y="7760685"/>
              <a:ext cx="923106"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KARNATAKA</a:t>
              </a:r>
            </a:p>
          </p:txBody>
        </p:sp>
        <p:sp>
          <p:nvSpPr>
            <p:cNvPr id="720" name="tx118"/>
            <p:cNvSpPr/>
            <p:nvPr/>
          </p:nvSpPr>
          <p:spPr>
            <a:xfrm>
              <a:off x="856854" y="7474599"/>
              <a:ext cx="1431131"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MADHYA PRADESH</a:t>
              </a:r>
            </a:p>
          </p:txBody>
        </p:sp>
        <p:sp>
          <p:nvSpPr>
            <p:cNvPr id="721" name="tx119"/>
            <p:cNvSpPr/>
            <p:nvPr/>
          </p:nvSpPr>
          <p:spPr>
            <a:xfrm>
              <a:off x="1119462" y="7192234"/>
              <a:ext cx="1168524"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MAHARASHTRA</a:t>
              </a:r>
            </a:p>
          </p:txBody>
        </p:sp>
        <p:sp>
          <p:nvSpPr>
            <p:cNvPr id="722" name="tx120"/>
            <p:cNvSpPr/>
            <p:nvPr/>
          </p:nvSpPr>
          <p:spPr>
            <a:xfrm>
              <a:off x="1381920" y="6909869"/>
              <a:ext cx="906065"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RAJASTHAN</a:t>
              </a:r>
            </a:p>
          </p:txBody>
        </p:sp>
        <p:sp>
          <p:nvSpPr>
            <p:cNvPr id="723" name="tx121"/>
            <p:cNvSpPr/>
            <p:nvPr/>
          </p:nvSpPr>
          <p:spPr>
            <a:xfrm>
              <a:off x="1000920" y="6627504"/>
              <a:ext cx="1287065"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UTTAR PRADESH</a:t>
              </a:r>
            </a:p>
          </p:txBody>
        </p:sp>
        <p:sp>
          <p:nvSpPr>
            <p:cNvPr id="724" name="tx122"/>
            <p:cNvSpPr/>
            <p:nvPr/>
          </p:nvSpPr>
          <p:spPr>
            <a:xfrm rot="-2700000">
              <a:off x="2179090"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725" name="tx123"/>
            <p:cNvSpPr/>
            <p:nvPr/>
          </p:nvSpPr>
          <p:spPr>
            <a:xfrm rot="-2700000">
              <a:off x="2461455"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726" name="tx124"/>
            <p:cNvSpPr/>
            <p:nvPr/>
          </p:nvSpPr>
          <p:spPr>
            <a:xfrm rot="-2700000">
              <a:off x="2743820"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727" name="tx125"/>
            <p:cNvSpPr/>
            <p:nvPr/>
          </p:nvSpPr>
          <p:spPr>
            <a:xfrm rot="-2700000">
              <a:off x="3026185"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728" name="tx126"/>
            <p:cNvSpPr/>
            <p:nvPr/>
          </p:nvSpPr>
          <p:spPr>
            <a:xfrm rot="-2700000">
              <a:off x="3308550"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729" name="tx127"/>
            <p:cNvSpPr/>
            <p:nvPr/>
          </p:nvSpPr>
          <p:spPr>
            <a:xfrm rot="-2700000">
              <a:off x="3590915"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730" name="tx128"/>
            <p:cNvSpPr/>
            <p:nvPr/>
          </p:nvSpPr>
          <p:spPr>
            <a:xfrm rot="-2700000">
              <a:off x="3873280"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731" name="tx129"/>
            <p:cNvSpPr/>
            <p:nvPr/>
          </p:nvSpPr>
          <p:spPr>
            <a:xfrm rot="-2700000">
              <a:off x="4155645"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732" name="tx130"/>
            <p:cNvSpPr/>
            <p:nvPr/>
          </p:nvSpPr>
          <p:spPr>
            <a:xfrm rot="-2700000">
              <a:off x="4438010"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733" name="tx131"/>
            <p:cNvSpPr/>
            <p:nvPr/>
          </p:nvSpPr>
          <p:spPr>
            <a:xfrm rot="-2700000">
              <a:off x="4720349" y="9429857"/>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734" name="tx132"/>
            <p:cNvSpPr/>
            <p:nvPr/>
          </p:nvSpPr>
          <p:spPr>
            <a:xfrm rot="-2700000">
              <a:off x="5002740"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735" name="tx133"/>
            <p:cNvSpPr/>
            <p:nvPr/>
          </p:nvSpPr>
          <p:spPr>
            <a:xfrm rot="-2700000">
              <a:off x="5285106"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736" name="pic134"/>
            <p:cNvPicPr/>
            <p:nvPr/>
          </p:nvPicPr>
          <p:blipFill>
            <a:blip r:embed="rId2" cstate="print"/>
            <a:stretch>
              <a:fillRect/>
            </a:stretch>
          </p:blipFill>
          <p:spPr>
            <a:xfrm>
              <a:off x="3091733" y="9925424"/>
              <a:ext cx="2160000" cy="144000"/>
            </a:xfrm>
            <a:prstGeom prst="rect">
              <a:avLst/>
            </a:prstGeom>
          </p:spPr>
        </p:pic>
        <p:sp>
          <p:nvSpPr>
            <p:cNvPr id="737" name="pl135"/>
            <p:cNvSpPr/>
            <p:nvPr/>
          </p:nvSpPr>
          <p:spPr>
            <a:xfrm>
              <a:off x="3758472"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38" name="pl136"/>
            <p:cNvSpPr/>
            <p:nvPr/>
          </p:nvSpPr>
          <p:spPr>
            <a:xfrm>
              <a:off x="4444952"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39" name="pl137"/>
            <p:cNvSpPr/>
            <p:nvPr/>
          </p:nvSpPr>
          <p:spPr>
            <a:xfrm>
              <a:off x="5131431"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40" name="pl138"/>
            <p:cNvSpPr/>
            <p:nvPr/>
          </p:nvSpPr>
          <p:spPr>
            <a:xfrm>
              <a:off x="3758472"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41" name="pl139"/>
            <p:cNvSpPr/>
            <p:nvPr/>
          </p:nvSpPr>
          <p:spPr>
            <a:xfrm>
              <a:off x="4444952"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42" name="pl140"/>
            <p:cNvSpPr/>
            <p:nvPr/>
          </p:nvSpPr>
          <p:spPr>
            <a:xfrm>
              <a:off x="5131431"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43" name="tx141"/>
            <p:cNvSpPr/>
            <p:nvPr/>
          </p:nvSpPr>
          <p:spPr>
            <a:xfrm>
              <a:off x="3652525" y="1013709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500</a:t>
              </a:r>
            </a:p>
          </p:txBody>
        </p:sp>
        <p:sp>
          <p:nvSpPr>
            <p:cNvPr id="744" name="tx142"/>
            <p:cNvSpPr/>
            <p:nvPr/>
          </p:nvSpPr>
          <p:spPr>
            <a:xfrm>
              <a:off x="4303689" y="10137091"/>
              <a:ext cx="282525"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1000</a:t>
              </a:r>
            </a:p>
          </p:txBody>
        </p:sp>
        <p:sp>
          <p:nvSpPr>
            <p:cNvPr id="745" name="tx143"/>
            <p:cNvSpPr/>
            <p:nvPr/>
          </p:nvSpPr>
          <p:spPr>
            <a:xfrm>
              <a:off x="4990169" y="10137091"/>
              <a:ext cx="282525"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1500</a:t>
              </a:r>
            </a:p>
          </p:txBody>
        </p:sp>
        <p:sp>
          <p:nvSpPr>
            <p:cNvPr id="746" name="tx144"/>
            <p:cNvSpPr/>
            <p:nvPr/>
          </p:nvSpPr>
          <p:spPr>
            <a:xfrm>
              <a:off x="1187650" y="6250748"/>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747"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748"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749"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Indonesia</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399"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2090518" y="2153563"/>
              <a:ext cx="3176137" cy="3131794"/>
            </a:xfrm>
            <a:prstGeom prst="rect">
              <a:avLst/>
            </a:prstGeom>
            <a:solidFill>
              <a:srgbClr val="FFFFFF">
                <a:alpha val="100000"/>
              </a:srgbClr>
            </a:solidFill>
          </p:spPr>
          <p:txBody>
            <a:bodyPr/>
            <a:lstStyle/>
            <a:p/>
          </p:txBody>
        </p:sp>
        <p:sp>
          <p:nvSpPr>
            <p:cNvPr id="7" name="pl6"/>
            <p:cNvSpPr/>
            <p:nvPr/>
          </p:nvSpPr>
          <p:spPr>
            <a:xfrm>
              <a:off x="2090518" y="496094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8" name="pl7"/>
            <p:cNvSpPr/>
            <p:nvPr/>
          </p:nvSpPr>
          <p:spPr>
            <a:xfrm>
              <a:off x="2090518" y="431212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9" name="pl8"/>
            <p:cNvSpPr/>
            <p:nvPr/>
          </p:nvSpPr>
          <p:spPr>
            <a:xfrm>
              <a:off x="2090518" y="3663305"/>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0" name="pl9"/>
            <p:cNvSpPr/>
            <p:nvPr/>
          </p:nvSpPr>
          <p:spPr>
            <a:xfrm>
              <a:off x="2090518" y="301448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1" name="pl10"/>
            <p:cNvSpPr/>
            <p:nvPr/>
          </p:nvSpPr>
          <p:spPr>
            <a:xfrm>
              <a:off x="2090518" y="2365663"/>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2" name="pl11"/>
            <p:cNvSpPr/>
            <p:nvPr/>
          </p:nvSpPr>
          <p:spPr>
            <a:xfrm>
              <a:off x="2090518"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 name="pl12"/>
            <p:cNvSpPr/>
            <p:nvPr/>
          </p:nvSpPr>
          <p:spPr>
            <a:xfrm>
              <a:off x="2090518" y="4636537"/>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 name="pl13"/>
            <p:cNvSpPr/>
            <p:nvPr/>
          </p:nvSpPr>
          <p:spPr>
            <a:xfrm>
              <a:off x="2090518" y="398771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5" name="pl14"/>
            <p:cNvSpPr/>
            <p:nvPr/>
          </p:nvSpPr>
          <p:spPr>
            <a:xfrm>
              <a:off x="2090518" y="3338895"/>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6" name="pl15"/>
            <p:cNvSpPr/>
            <p:nvPr/>
          </p:nvSpPr>
          <p:spPr>
            <a:xfrm>
              <a:off x="2090518" y="2690074"/>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7" name="rc16"/>
            <p:cNvSpPr/>
            <p:nvPr/>
          </p:nvSpPr>
          <p:spPr>
            <a:xfrm>
              <a:off x="2129569" y="5248051"/>
              <a:ext cx="234305" cy="3730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 name="rc17"/>
            <p:cNvSpPr/>
            <p:nvPr/>
          </p:nvSpPr>
          <p:spPr>
            <a:xfrm>
              <a:off x="2129569" y="5205553"/>
              <a:ext cx="234305" cy="4249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 name="rc18"/>
            <p:cNvSpPr/>
            <p:nvPr/>
          </p:nvSpPr>
          <p:spPr>
            <a:xfrm>
              <a:off x="2129569" y="5170516"/>
              <a:ext cx="234305" cy="3503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 name="rc19"/>
            <p:cNvSpPr/>
            <p:nvPr/>
          </p:nvSpPr>
          <p:spPr>
            <a:xfrm>
              <a:off x="2129569" y="4928182"/>
              <a:ext cx="234305" cy="2423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 name="rc20"/>
            <p:cNvSpPr/>
            <p:nvPr/>
          </p:nvSpPr>
          <p:spPr>
            <a:xfrm>
              <a:off x="2389908" y="5236047"/>
              <a:ext cx="234305" cy="4931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 name="rc21"/>
            <p:cNvSpPr/>
            <p:nvPr/>
          </p:nvSpPr>
          <p:spPr>
            <a:xfrm>
              <a:off x="2389908" y="5232479"/>
              <a:ext cx="234305" cy="356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 name="rc22"/>
            <p:cNvSpPr/>
            <p:nvPr/>
          </p:nvSpPr>
          <p:spPr>
            <a:xfrm>
              <a:off x="2389908" y="5213014"/>
              <a:ext cx="234305" cy="1946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 name="rc23"/>
            <p:cNvSpPr/>
            <p:nvPr/>
          </p:nvSpPr>
          <p:spPr>
            <a:xfrm>
              <a:off x="2389908" y="5009933"/>
              <a:ext cx="234305" cy="20308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 name="rc24"/>
            <p:cNvSpPr/>
            <p:nvPr/>
          </p:nvSpPr>
          <p:spPr>
            <a:xfrm>
              <a:off x="2650247" y="5224044"/>
              <a:ext cx="234305" cy="6131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 name="rc25"/>
            <p:cNvSpPr/>
            <p:nvPr/>
          </p:nvSpPr>
          <p:spPr>
            <a:xfrm>
              <a:off x="2650247" y="5221449"/>
              <a:ext cx="234305" cy="259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 name="rc26"/>
            <p:cNvSpPr/>
            <p:nvPr/>
          </p:nvSpPr>
          <p:spPr>
            <a:xfrm>
              <a:off x="2650247" y="5204904"/>
              <a:ext cx="234305" cy="1654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 name="rc27"/>
            <p:cNvSpPr/>
            <p:nvPr/>
          </p:nvSpPr>
          <p:spPr>
            <a:xfrm>
              <a:off x="2650247" y="4991442"/>
              <a:ext cx="234305" cy="21346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 name="rc28"/>
            <p:cNvSpPr/>
            <p:nvPr/>
          </p:nvSpPr>
          <p:spPr>
            <a:xfrm>
              <a:off x="2910586" y="5210094"/>
              <a:ext cx="234305" cy="7526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0" name="rc29"/>
            <p:cNvSpPr/>
            <p:nvPr/>
          </p:nvSpPr>
          <p:spPr>
            <a:xfrm>
              <a:off x="2910586" y="5203931"/>
              <a:ext cx="234305" cy="616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1" name="rc30"/>
            <p:cNvSpPr/>
            <p:nvPr/>
          </p:nvSpPr>
          <p:spPr>
            <a:xfrm>
              <a:off x="2910586" y="5187061"/>
              <a:ext cx="234305" cy="1686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2" name="rc31"/>
            <p:cNvSpPr/>
            <p:nvPr/>
          </p:nvSpPr>
          <p:spPr>
            <a:xfrm>
              <a:off x="2910586" y="4938238"/>
              <a:ext cx="234305" cy="24882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3" name="rc32"/>
            <p:cNvSpPr/>
            <p:nvPr/>
          </p:nvSpPr>
          <p:spPr>
            <a:xfrm>
              <a:off x="3170925" y="5225017"/>
              <a:ext cx="234305" cy="6034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4" name="rc33"/>
            <p:cNvSpPr/>
            <p:nvPr/>
          </p:nvSpPr>
          <p:spPr>
            <a:xfrm>
              <a:off x="3170925" y="5220800"/>
              <a:ext cx="234305" cy="421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5" name="rc34"/>
            <p:cNvSpPr/>
            <p:nvPr/>
          </p:nvSpPr>
          <p:spPr>
            <a:xfrm>
              <a:off x="3170925" y="5213987"/>
              <a:ext cx="234305" cy="681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6" name="rc35"/>
            <p:cNvSpPr/>
            <p:nvPr/>
          </p:nvSpPr>
          <p:spPr>
            <a:xfrm>
              <a:off x="3170925" y="5032642"/>
              <a:ext cx="234305" cy="18134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7" name="rc36"/>
            <p:cNvSpPr/>
            <p:nvPr/>
          </p:nvSpPr>
          <p:spPr>
            <a:xfrm>
              <a:off x="3431264" y="5252917"/>
              <a:ext cx="234305" cy="3244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8" name="rc37"/>
            <p:cNvSpPr/>
            <p:nvPr/>
          </p:nvSpPr>
          <p:spPr>
            <a:xfrm>
              <a:off x="3431264" y="5251619"/>
              <a:ext cx="234305" cy="129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9" name="rc38"/>
            <p:cNvSpPr/>
            <p:nvPr/>
          </p:nvSpPr>
          <p:spPr>
            <a:xfrm>
              <a:off x="3431264" y="5248699"/>
              <a:ext cx="234305" cy="291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0" name="rc39"/>
            <p:cNvSpPr/>
            <p:nvPr/>
          </p:nvSpPr>
          <p:spPr>
            <a:xfrm>
              <a:off x="3431264" y="5149430"/>
              <a:ext cx="234305" cy="992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1" name="rc40"/>
            <p:cNvSpPr/>
            <p:nvPr/>
          </p:nvSpPr>
          <p:spPr>
            <a:xfrm>
              <a:off x="3691604" y="5103363"/>
              <a:ext cx="234305" cy="1819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 name="rc41"/>
            <p:cNvSpPr/>
            <p:nvPr/>
          </p:nvSpPr>
          <p:spPr>
            <a:xfrm>
              <a:off x="3691604" y="5100768"/>
              <a:ext cx="234305" cy="259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 name="rc42"/>
            <p:cNvSpPr/>
            <p:nvPr/>
          </p:nvSpPr>
          <p:spPr>
            <a:xfrm>
              <a:off x="3691604" y="5088116"/>
              <a:ext cx="234305" cy="1265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4" name="rc43"/>
            <p:cNvSpPr/>
            <p:nvPr/>
          </p:nvSpPr>
          <p:spPr>
            <a:xfrm>
              <a:off x="3691604" y="4590470"/>
              <a:ext cx="234305" cy="49764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5" name="rc44"/>
            <p:cNvSpPr/>
            <p:nvPr/>
          </p:nvSpPr>
          <p:spPr>
            <a:xfrm>
              <a:off x="3951943" y="5163055"/>
              <a:ext cx="234305" cy="12230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6" name="rc45"/>
            <p:cNvSpPr/>
            <p:nvPr/>
          </p:nvSpPr>
          <p:spPr>
            <a:xfrm>
              <a:off x="3951943" y="5155594"/>
              <a:ext cx="234305" cy="746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 name="rc46"/>
            <p:cNvSpPr/>
            <p:nvPr/>
          </p:nvSpPr>
          <p:spPr>
            <a:xfrm>
              <a:off x="3951943" y="5137427"/>
              <a:ext cx="234305" cy="1816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8" name="rc47"/>
            <p:cNvSpPr/>
            <p:nvPr/>
          </p:nvSpPr>
          <p:spPr>
            <a:xfrm>
              <a:off x="3951943" y="4627778"/>
              <a:ext cx="234305" cy="50964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9" name="rc48"/>
            <p:cNvSpPr/>
            <p:nvPr/>
          </p:nvSpPr>
          <p:spPr>
            <a:xfrm>
              <a:off x="4212282" y="5087467"/>
              <a:ext cx="234305" cy="19789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0" name="rc49"/>
            <p:cNvSpPr/>
            <p:nvPr/>
          </p:nvSpPr>
          <p:spPr>
            <a:xfrm>
              <a:off x="4212282" y="5081628"/>
              <a:ext cx="234305" cy="583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1" name="rc50"/>
            <p:cNvSpPr/>
            <p:nvPr/>
          </p:nvSpPr>
          <p:spPr>
            <a:xfrm>
              <a:off x="4212282" y="5056324"/>
              <a:ext cx="234305" cy="2530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2" name="rc51"/>
            <p:cNvSpPr/>
            <p:nvPr/>
          </p:nvSpPr>
          <p:spPr>
            <a:xfrm>
              <a:off x="4212282" y="4547648"/>
              <a:ext cx="234305" cy="5086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3" name="rc52"/>
            <p:cNvSpPr/>
            <p:nvPr/>
          </p:nvSpPr>
          <p:spPr>
            <a:xfrm>
              <a:off x="4472621" y="5119908"/>
              <a:ext cx="234305" cy="16544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4" name="rc53"/>
            <p:cNvSpPr/>
            <p:nvPr/>
          </p:nvSpPr>
          <p:spPr>
            <a:xfrm>
              <a:off x="4472621" y="5116664"/>
              <a:ext cx="234305" cy="324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5" name="rc54"/>
            <p:cNvSpPr/>
            <p:nvPr/>
          </p:nvSpPr>
          <p:spPr>
            <a:xfrm>
              <a:off x="4472621" y="5097524"/>
              <a:ext cx="234305" cy="1914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6" name="rc55"/>
            <p:cNvSpPr/>
            <p:nvPr/>
          </p:nvSpPr>
          <p:spPr>
            <a:xfrm>
              <a:off x="4472621" y="4537591"/>
              <a:ext cx="234305" cy="55993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7" name="rc56"/>
            <p:cNvSpPr/>
            <p:nvPr/>
          </p:nvSpPr>
          <p:spPr>
            <a:xfrm>
              <a:off x="4732960" y="5112123"/>
              <a:ext cx="234305" cy="17323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8" name="rc57"/>
            <p:cNvSpPr/>
            <p:nvPr/>
          </p:nvSpPr>
          <p:spPr>
            <a:xfrm>
              <a:off x="4732960" y="5094929"/>
              <a:ext cx="234305" cy="1719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9" name="rc58"/>
            <p:cNvSpPr/>
            <p:nvPr/>
          </p:nvSpPr>
          <p:spPr>
            <a:xfrm>
              <a:off x="4732960" y="5058919"/>
              <a:ext cx="234305" cy="3600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0" name="rc59"/>
            <p:cNvSpPr/>
            <p:nvPr/>
          </p:nvSpPr>
          <p:spPr>
            <a:xfrm>
              <a:off x="4732960" y="4593066"/>
              <a:ext cx="234305" cy="4658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1" name="rc60"/>
            <p:cNvSpPr/>
            <p:nvPr/>
          </p:nvSpPr>
          <p:spPr>
            <a:xfrm>
              <a:off x="4993299" y="5141644"/>
              <a:ext cx="234305" cy="14371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2" name="rc61"/>
            <p:cNvSpPr/>
            <p:nvPr/>
          </p:nvSpPr>
          <p:spPr>
            <a:xfrm>
              <a:off x="4993299" y="5112771"/>
              <a:ext cx="234305" cy="2887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3" name="rc62"/>
            <p:cNvSpPr/>
            <p:nvPr/>
          </p:nvSpPr>
          <p:spPr>
            <a:xfrm>
              <a:off x="4993299" y="5008311"/>
              <a:ext cx="234305" cy="10446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4" name="rc63"/>
            <p:cNvSpPr/>
            <p:nvPr/>
          </p:nvSpPr>
          <p:spPr>
            <a:xfrm>
              <a:off x="4993299" y="4745214"/>
              <a:ext cx="234305" cy="2630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5" name="pg64"/>
            <p:cNvSpPr/>
            <p:nvPr/>
          </p:nvSpPr>
          <p:spPr>
            <a:xfrm>
              <a:off x="2729445" y="2153563"/>
              <a:ext cx="1898283" cy="373922"/>
            </a:xfrm>
            <a:custGeom>
              <a:avLst/>
              <a:pathLst>
                <a:path w="1898283" h="373922">
                  <a:moveTo>
                    <a:pt x="31220" y="373922"/>
                  </a:moveTo>
                  <a:lnTo>
                    <a:pt x="1867062" y="373922"/>
                  </a:lnTo>
                  <a:lnTo>
                    <a:pt x="1865805" y="373897"/>
                  </a:lnTo>
                  <a:lnTo>
                    <a:pt x="1870825" y="373695"/>
                  </a:lnTo>
                  <a:lnTo>
                    <a:pt x="1875748" y="372690"/>
                  </a:lnTo>
                  <a:lnTo>
                    <a:pt x="1880446" y="370908"/>
                  </a:lnTo>
                  <a:lnTo>
                    <a:pt x="1884798" y="368396"/>
                  </a:lnTo>
                  <a:lnTo>
                    <a:pt x="1888690" y="365218"/>
                  </a:lnTo>
                  <a:lnTo>
                    <a:pt x="1892021" y="361457"/>
                  </a:lnTo>
                  <a:lnTo>
                    <a:pt x="1894707" y="357211"/>
                  </a:lnTo>
                  <a:lnTo>
                    <a:pt x="1896676" y="352588"/>
                  </a:lnTo>
                  <a:lnTo>
                    <a:pt x="1897879" y="347710"/>
                  </a:lnTo>
                  <a:lnTo>
                    <a:pt x="1898283" y="342702"/>
                  </a:lnTo>
                  <a:lnTo>
                    <a:pt x="1898283" y="31220"/>
                  </a:lnTo>
                  <a:lnTo>
                    <a:pt x="1897879" y="26212"/>
                  </a:lnTo>
                  <a:lnTo>
                    <a:pt x="1896676" y="21334"/>
                  </a:lnTo>
                  <a:lnTo>
                    <a:pt x="1894707" y="16711"/>
                  </a:lnTo>
                  <a:lnTo>
                    <a:pt x="1892021" y="12465"/>
                  </a:lnTo>
                  <a:lnTo>
                    <a:pt x="1888690" y="8704"/>
                  </a:lnTo>
                  <a:lnTo>
                    <a:pt x="1884798" y="5526"/>
                  </a:lnTo>
                  <a:lnTo>
                    <a:pt x="1880446" y="3014"/>
                  </a:lnTo>
                  <a:lnTo>
                    <a:pt x="1875748" y="1232"/>
                  </a:lnTo>
                  <a:lnTo>
                    <a:pt x="1870825" y="227"/>
                  </a:lnTo>
                  <a:lnTo>
                    <a:pt x="186706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6" name="tx65"/>
            <p:cNvSpPr/>
            <p:nvPr/>
          </p:nvSpPr>
          <p:spPr>
            <a:xfrm>
              <a:off x="2854327" y="2239827"/>
              <a:ext cx="164851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5,362 case(s)</a:t>
              </a:r>
            </a:p>
          </p:txBody>
        </p:sp>
        <p:sp>
          <p:nvSpPr>
            <p:cNvPr id="67" name="pg66"/>
            <p:cNvSpPr/>
            <p:nvPr/>
          </p:nvSpPr>
          <p:spPr>
            <a:xfrm>
              <a:off x="2943955" y="2394471"/>
              <a:ext cx="1469263" cy="311602"/>
            </a:xfrm>
            <a:custGeom>
              <a:avLst/>
              <a:pathLst>
                <a:path w="1469263" h="311602">
                  <a:moveTo>
                    <a:pt x="26017" y="311602"/>
                  </a:moveTo>
                  <a:lnTo>
                    <a:pt x="1443246" y="311602"/>
                  </a:lnTo>
                  <a:lnTo>
                    <a:pt x="1442198" y="311581"/>
                  </a:lnTo>
                  <a:lnTo>
                    <a:pt x="1446382" y="311412"/>
                  </a:lnTo>
                  <a:lnTo>
                    <a:pt x="1450484" y="310575"/>
                  </a:lnTo>
                  <a:lnTo>
                    <a:pt x="1454399" y="309090"/>
                  </a:lnTo>
                  <a:lnTo>
                    <a:pt x="1458025" y="306996"/>
                  </a:lnTo>
                  <a:lnTo>
                    <a:pt x="1461268" y="304348"/>
                  </a:lnTo>
                  <a:lnTo>
                    <a:pt x="1464045" y="301214"/>
                  </a:lnTo>
                  <a:lnTo>
                    <a:pt x="1466283" y="297675"/>
                  </a:lnTo>
                  <a:lnTo>
                    <a:pt x="1467924" y="293823"/>
                  </a:lnTo>
                  <a:lnTo>
                    <a:pt x="1468926" y="289758"/>
                  </a:lnTo>
                  <a:lnTo>
                    <a:pt x="1469263" y="285585"/>
                  </a:lnTo>
                  <a:lnTo>
                    <a:pt x="1469263" y="26017"/>
                  </a:lnTo>
                  <a:lnTo>
                    <a:pt x="1468926" y="21843"/>
                  </a:lnTo>
                  <a:lnTo>
                    <a:pt x="1467924" y="17778"/>
                  </a:lnTo>
                  <a:lnTo>
                    <a:pt x="1466283" y="13926"/>
                  </a:lnTo>
                  <a:lnTo>
                    <a:pt x="1464045" y="10387"/>
                  </a:lnTo>
                  <a:lnTo>
                    <a:pt x="1461268" y="7253"/>
                  </a:lnTo>
                  <a:lnTo>
                    <a:pt x="1458025" y="4605"/>
                  </a:lnTo>
                  <a:lnTo>
                    <a:pt x="1454399" y="2511"/>
                  </a:lnTo>
                  <a:lnTo>
                    <a:pt x="1450484" y="1027"/>
                  </a:lnTo>
                  <a:lnTo>
                    <a:pt x="1446382" y="189"/>
                  </a:lnTo>
                  <a:lnTo>
                    <a:pt x="1443246"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8" name="tx67"/>
            <p:cNvSpPr/>
            <p:nvPr/>
          </p:nvSpPr>
          <p:spPr>
            <a:xfrm>
              <a:off x="3048024" y="2466357"/>
              <a:ext cx="1261125"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7,704 case(s)</a:t>
              </a:r>
            </a:p>
          </p:txBody>
        </p:sp>
        <p:sp>
          <p:nvSpPr>
            <p:cNvPr id="69" name="rc68"/>
            <p:cNvSpPr/>
            <p:nvPr/>
          </p:nvSpPr>
          <p:spPr>
            <a:xfrm>
              <a:off x="2090518" y="2153563"/>
              <a:ext cx="3176137" cy="3131794"/>
            </a:xfrm>
            <a:prstGeom prst="rect">
              <a:avLst/>
            </a:prstGeom>
            <a:ln w="13550" cap="rnd">
              <a:solidFill>
                <a:srgbClr val="333333">
                  <a:alpha val="100000"/>
                </a:srgbClr>
              </a:solidFill>
              <a:prstDash val="solid"/>
              <a:round/>
            </a:ln>
          </p:spPr>
          <p:txBody>
            <a:bodyPr/>
            <a:lstStyle/>
            <a:p/>
          </p:txBody>
        </p:sp>
        <p:sp>
          <p:nvSpPr>
            <p:cNvPr id="70" name="rc69"/>
            <p:cNvSpPr/>
            <p:nvPr/>
          </p:nvSpPr>
          <p:spPr>
            <a:xfrm>
              <a:off x="5266656" y="2153563"/>
              <a:ext cx="3176137" cy="3131794"/>
            </a:xfrm>
            <a:prstGeom prst="rect">
              <a:avLst/>
            </a:prstGeom>
            <a:solidFill>
              <a:srgbClr val="FFFFFF">
                <a:alpha val="100000"/>
              </a:srgbClr>
            </a:solidFill>
          </p:spPr>
          <p:txBody>
            <a:bodyPr/>
            <a:lstStyle/>
            <a:p/>
          </p:txBody>
        </p:sp>
        <p:sp>
          <p:nvSpPr>
            <p:cNvPr id="71" name="pl70"/>
            <p:cNvSpPr/>
            <p:nvPr/>
          </p:nvSpPr>
          <p:spPr>
            <a:xfrm>
              <a:off x="5266656" y="496094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2" name="pl71"/>
            <p:cNvSpPr/>
            <p:nvPr/>
          </p:nvSpPr>
          <p:spPr>
            <a:xfrm>
              <a:off x="5266656" y="431212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3" name="pl72"/>
            <p:cNvSpPr/>
            <p:nvPr/>
          </p:nvSpPr>
          <p:spPr>
            <a:xfrm>
              <a:off x="5266656" y="3663305"/>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4" name="pl73"/>
            <p:cNvSpPr/>
            <p:nvPr/>
          </p:nvSpPr>
          <p:spPr>
            <a:xfrm>
              <a:off x="5266656" y="301448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5" name="pl74"/>
            <p:cNvSpPr/>
            <p:nvPr/>
          </p:nvSpPr>
          <p:spPr>
            <a:xfrm>
              <a:off x="5266656" y="2365663"/>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6" name="pl75"/>
            <p:cNvSpPr/>
            <p:nvPr/>
          </p:nvSpPr>
          <p:spPr>
            <a:xfrm>
              <a:off x="5266656"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7" name="pl76"/>
            <p:cNvSpPr/>
            <p:nvPr/>
          </p:nvSpPr>
          <p:spPr>
            <a:xfrm>
              <a:off x="5266656" y="4636537"/>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8" name="pl77"/>
            <p:cNvSpPr/>
            <p:nvPr/>
          </p:nvSpPr>
          <p:spPr>
            <a:xfrm>
              <a:off x="5266656" y="398771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9" name="pl78"/>
            <p:cNvSpPr/>
            <p:nvPr/>
          </p:nvSpPr>
          <p:spPr>
            <a:xfrm>
              <a:off x="5266656" y="3338895"/>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80" name="pl79"/>
            <p:cNvSpPr/>
            <p:nvPr/>
          </p:nvSpPr>
          <p:spPr>
            <a:xfrm>
              <a:off x="5266656" y="2690074"/>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81" name="rc80"/>
            <p:cNvSpPr/>
            <p:nvPr/>
          </p:nvSpPr>
          <p:spPr>
            <a:xfrm>
              <a:off x="5305706" y="4933697"/>
              <a:ext cx="234305" cy="35166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2" name="rc81"/>
            <p:cNvSpPr/>
            <p:nvPr/>
          </p:nvSpPr>
          <p:spPr>
            <a:xfrm>
              <a:off x="5305706" y="4691038"/>
              <a:ext cx="234305" cy="24265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3" name="rc82"/>
            <p:cNvSpPr/>
            <p:nvPr/>
          </p:nvSpPr>
          <p:spPr>
            <a:xfrm>
              <a:off x="5305706" y="4485037"/>
              <a:ext cx="234305" cy="20600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4" name="rc83"/>
            <p:cNvSpPr/>
            <p:nvPr/>
          </p:nvSpPr>
          <p:spPr>
            <a:xfrm>
              <a:off x="5305706" y="3189341"/>
              <a:ext cx="234305" cy="129569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5" name="rc84"/>
            <p:cNvSpPr/>
            <p:nvPr/>
          </p:nvSpPr>
          <p:spPr>
            <a:xfrm>
              <a:off x="5566046" y="4840915"/>
              <a:ext cx="234305" cy="44444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5566046" y="4821451"/>
              <a:ext cx="234305" cy="1946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5566046" y="4456813"/>
              <a:ext cx="234305" cy="36463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5566046" y="3221782"/>
              <a:ext cx="234305" cy="12350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5826385" y="4723803"/>
              <a:ext cx="234305" cy="56155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5826385" y="4691038"/>
              <a:ext cx="234305" cy="3276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5826385" y="4245298"/>
              <a:ext cx="234305" cy="44574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5826385" y="3404101"/>
              <a:ext cx="234305" cy="8411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6086724" y="4982358"/>
              <a:ext cx="234305" cy="30299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6086724" y="4977168"/>
              <a:ext cx="234305" cy="519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6086724" y="4703365"/>
              <a:ext cx="234305" cy="27380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6086724" y="4387714"/>
              <a:ext cx="234305" cy="31565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rc96"/>
            <p:cNvSpPr/>
            <p:nvPr/>
          </p:nvSpPr>
          <p:spPr>
            <a:xfrm>
              <a:off x="6347063" y="5016746"/>
              <a:ext cx="234305" cy="26861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6347063" y="5001499"/>
              <a:ext cx="234305" cy="1524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6347063" y="4704663"/>
              <a:ext cx="234305" cy="29683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6347063" y="4287795"/>
              <a:ext cx="234305" cy="4168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rc100"/>
            <p:cNvSpPr/>
            <p:nvPr/>
          </p:nvSpPr>
          <p:spPr>
            <a:xfrm>
              <a:off x="6607402" y="5078708"/>
              <a:ext cx="234305" cy="20664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2" name="rc101"/>
            <p:cNvSpPr/>
            <p:nvPr/>
          </p:nvSpPr>
          <p:spPr>
            <a:xfrm>
              <a:off x="6607402" y="5005716"/>
              <a:ext cx="234305" cy="7299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3" name="rc102"/>
            <p:cNvSpPr/>
            <p:nvPr/>
          </p:nvSpPr>
          <p:spPr>
            <a:xfrm>
              <a:off x="6607402" y="4832805"/>
              <a:ext cx="234305" cy="17291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4" name="rc103"/>
            <p:cNvSpPr/>
            <p:nvPr/>
          </p:nvSpPr>
          <p:spPr>
            <a:xfrm>
              <a:off x="6607402" y="4376359"/>
              <a:ext cx="234305" cy="45644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5" name="rc104"/>
            <p:cNvSpPr/>
            <p:nvPr/>
          </p:nvSpPr>
          <p:spPr>
            <a:xfrm>
              <a:off x="6867741" y="5066056"/>
              <a:ext cx="234305" cy="21930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6" name="rc105"/>
            <p:cNvSpPr/>
            <p:nvPr/>
          </p:nvSpPr>
          <p:spPr>
            <a:xfrm>
              <a:off x="6867741" y="5055675"/>
              <a:ext cx="234305" cy="1038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7" name="rc106"/>
            <p:cNvSpPr/>
            <p:nvPr/>
          </p:nvSpPr>
          <p:spPr>
            <a:xfrm>
              <a:off x="6867741" y="4798418"/>
              <a:ext cx="234305" cy="25725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8" name="rc107"/>
            <p:cNvSpPr/>
            <p:nvPr/>
          </p:nvSpPr>
          <p:spPr>
            <a:xfrm>
              <a:off x="6867741" y="4394851"/>
              <a:ext cx="234305" cy="40356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9" name="rc108"/>
            <p:cNvSpPr/>
            <p:nvPr/>
          </p:nvSpPr>
          <p:spPr>
            <a:xfrm>
              <a:off x="7128081" y="5045294"/>
              <a:ext cx="234305" cy="24006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0" name="rc109"/>
            <p:cNvSpPr/>
            <p:nvPr/>
          </p:nvSpPr>
          <p:spPr>
            <a:xfrm>
              <a:off x="7128081" y="5035886"/>
              <a:ext cx="234305" cy="940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1" name="rc110"/>
            <p:cNvSpPr/>
            <p:nvPr/>
          </p:nvSpPr>
          <p:spPr>
            <a:xfrm>
              <a:off x="7128081" y="4631671"/>
              <a:ext cx="234305" cy="40421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2" name="rc111"/>
            <p:cNvSpPr/>
            <p:nvPr/>
          </p:nvSpPr>
          <p:spPr>
            <a:xfrm>
              <a:off x="7128081" y="4476278"/>
              <a:ext cx="234305" cy="15539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3" name="rc112"/>
            <p:cNvSpPr/>
            <p:nvPr/>
          </p:nvSpPr>
          <p:spPr>
            <a:xfrm>
              <a:off x="7388420" y="5106608"/>
              <a:ext cx="234305" cy="17875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4" name="rc113"/>
            <p:cNvSpPr/>
            <p:nvPr/>
          </p:nvSpPr>
          <p:spPr>
            <a:xfrm>
              <a:off x="7388420" y="5102390"/>
              <a:ext cx="234305" cy="421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5" name="rc114"/>
            <p:cNvSpPr/>
            <p:nvPr/>
          </p:nvSpPr>
          <p:spPr>
            <a:xfrm>
              <a:off x="7388420" y="4919423"/>
              <a:ext cx="234305" cy="18296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6" name="rc115"/>
            <p:cNvSpPr/>
            <p:nvPr/>
          </p:nvSpPr>
          <p:spPr>
            <a:xfrm>
              <a:off x="7388420" y="4637834"/>
              <a:ext cx="234305" cy="28158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7" name="rc116"/>
            <p:cNvSpPr/>
            <p:nvPr/>
          </p:nvSpPr>
          <p:spPr>
            <a:xfrm>
              <a:off x="7648759" y="5217880"/>
              <a:ext cx="234305" cy="6747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8" name="rc117"/>
            <p:cNvSpPr/>
            <p:nvPr/>
          </p:nvSpPr>
          <p:spPr>
            <a:xfrm>
              <a:off x="7648759" y="5214636"/>
              <a:ext cx="234305" cy="324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9" name="rc118"/>
            <p:cNvSpPr/>
            <p:nvPr/>
          </p:nvSpPr>
          <p:spPr>
            <a:xfrm>
              <a:off x="7648759" y="5146510"/>
              <a:ext cx="234305" cy="6812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0" name="rc119"/>
            <p:cNvSpPr/>
            <p:nvPr/>
          </p:nvSpPr>
          <p:spPr>
            <a:xfrm>
              <a:off x="7648759" y="4834103"/>
              <a:ext cx="234305" cy="31240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1" name="rc120"/>
            <p:cNvSpPr/>
            <p:nvPr/>
          </p:nvSpPr>
          <p:spPr>
            <a:xfrm>
              <a:off x="7909098" y="5165001"/>
              <a:ext cx="234305" cy="12035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2" name="rc121"/>
            <p:cNvSpPr/>
            <p:nvPr/>
          </p:nvSpPr>
          <p:spPr>
            <a:xfrm>
              <a:off x="7909098" y="516500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3" name="rc122"/>
            <p:cNvSpPr/>
            <p:nvPr/>
          </p:nvSpPr>
          <p:spPr>
            <a:xfrm>
              <a:off x="7909098" y="4898336"/>
              <a:ext cx="234305" cy="26666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4" name="rc123"/>
            <p:cNvSpPr/>
            <p:nvPr/>
          </p:nvSpPr>
          <p:spPr>
            <a:xfrm>
              <a:off x="7909098" y="4711151"/>
              <a:ext cx="234305" cy="1871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5" name="rc124"/>
            <p:cNvSpPr/>
            <p:nvPr/>
          </p:nvSpPr>
          <p:spPr>
            <a:xfrm>
              <a:off x="8169437" y="5246753"/>
              <a:ext cx="234305" cy="3860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6" name="rc125"/>
            <p:cNvSpPr/>
            <p:nvPr/>
          </p:nvSpPr>
          <p:spPr>
            <a:xfrm>
              <a:off x="8169437" y="524675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7" name="rc126"/>
            <p:cNvSpPr/>
            <p:nvPr/>
          </p:nvSpPr>
          <p:spPr>
            <a:xfrm>
              <a:off x="8169437" y="5152998"/>
              <a:ext cx="234305" cy="9375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8" name="rc127"/>
            <p:cNvSpPr/>
            <p:nvPr/>
          </p:nvSpPr>
          <p:spPr>
            <a:xfrm>
              <a:off x="8169437" y="5043347"/>
              <a:ext cx="234305" cy="1096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9" name="pg128"/>
            <p:cNvSpPr/>
            <p:nvPr/>
          </p:nvSpPr>
          <p:spPr>
            <a:xfrm>
              <a:off x="5881446" y="2153563"/>
              <a:ext cx="1946557" cy="373922"/>
            </a:xfrm>
            <a:custGeom>
              <a:avLst/>
              <a:pathLst>
                <a:path w="1946557" h="373922">
                  <a:moveTo>
                    <a:pt x="31220" y="373922"/>
                  </a:moveTo>
                  <a:lnTo>
                    <a:pt x="1915336" y="373922"/>
                  </a:lnTo>
                  <a:lnTo>
                    <a:pt x="1914079" y="373897"/>
                  </a:lnTo>
                  <a:lnTo>
                    <a:pt x="1919100" y="373695"/>
                  </a:lnTo>
                  <a:lnTo>
                    <a:pt x="1924022" y="372690"/>
                  </a:lnTo>
                  <a:lnTo>
                    <a:pt x="1928720" y="370908"/>
                  </a:lnTo>
                  <a:lnTo>
                    <a:pt x="1933072" y="368396"/>
                  </a:lnTo>
                  <a:lnTo>
                    <a:pt x="1936964" y="365218"/>
                  </a:lnTo>
                  <a:lnTo>
                    <a:pt x="1940295" y="361457"/>
                  </a:lnTo>
                  <a:lnTo>
                    <a:pt x="1942981" y="357211"/>
                  </a:lnTo>
                  <a:lnTo>
                    <a:pt x="1944950" y="352588"/>
                  </a:lnTo>
                  <a:lnTo>
                    <a:pt x="1946153" y="347710"/>
                  </a:lnTo>
                  <a:lnTo>
                    <a:pt x="1946557" y="342702"/>
                  </a:lnTo>
                  <a:lnTo>
                    <a:pt x="1946557" y="31220"/>
                  </a:lnTo>
                  <a:lnTo>
                    <a:pt x="1946153" y="26212"/>
                  </a:lnTo>
                  <a:lnTo>
                    <a:pt x="1944950" y="21334"/>
                  </a:lnTo>
                  <a:lnTo>
                    <a:pt x="1942981" y="16711"/>
                  </a:lnTo>
                  <a:lnTo>
                    <a:pt x="1940295" y="12465"/>
                  </a:lnTo>
                  <a:lnTo>
                    <a:pt x="1936964" y="8704"/>
                  </a:lnTo>
                  <a:lnTo>
                    <a:pt x="1933072" y="5526"/>
                  </a:lnTo>
                  <a:lnTo>
                    <a:pt x="1928720" y="3014"/>
                  </a:lnTo>
                  <a:lnTo>
                    <a:pt x="1924022" y="1232"/>
                  </a:lnTo>
                  <a:lnTo>
                    <a:pt x="1919100" y="227"/>
                  </a:lnTo>
                  <a:lnTo>
                    <a:pt x="191533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30" name="tx129"/>
            <p:cNvSpPr/>
            <p:nvPr/>
          </p:nvSpPr>
          <p:spPr>
            <a:xfrm>
              <a:off x="6006328" y="2239827"/>
              <a:ext cx="169679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19,879 case(s)</a:t>
              </a:r>
            </a:p>
          </p:txBody>
        </p:sp>
        <p:sp>
          <p:nvSpPr>
            <p:cNvPr id="131" name="pg130"/>
            <p:cNvSpPr/>
            <p:nvPr/>
          </p:nvSpPr>
          <p:spPr>
            <a:xfrm>
              <a:off x="6099979" y="2394471"/>
              <a:ext cx="1509491" cy="311602"/>
            </a:xfrm>
            <a:custGeom>
              <a:avLst/>
              <a:pathLst>
                <a:path w="1509491" h="311602">
                  <a:moveTo>
                    <a:pt x="26017" y="311602"/>
                  </a:moveTo>
                  <a:lnTo>
                    <a:pt x="1483474" y="311602"/>
                  </a:lnTo>
                  <a:lnTo>
                    <a:pt x="1482426" y="311581"/>
                  </a:lnTo>
                  <a:lnTo>
                    <a:pt x="1486610" y="311412"/>
                  </a:lnTo>
                  <a:lnTo>
                    <a:pt x="1490712" y="310575"/>
                  </a:lnTo>
                  <a:lnTo>
                    <a:pt x="1494627" y="309090"/>
                  </a:lnTo>
                  <a:lnTo>
                    <a:pt x="1498253" y="306996"/>
                  </a:lnTo>
                  <a:lnTo>
                    <a:pt x="1501497" y="304348"/>
                  </a:lnTo>
                  <a:lnTo>
                    <a:pt x="1504273" y="301214"/>
                  </a:lnTo>
                  <a:lnTo>
                    <a:pt x="1506511" y="297675"/>
                  </a:lnTo>
                  <a:lnTo>
                    <a:pt x="1508152" y="293823"/>
                  </a:lnTo>
                  <a:lnTo>
                    <a:pt x="1509154" y="289758"/>
                  </a:lnTo>
                  <a:lnTo>
                    <a:pt x="1509491" y="285585"/>
                  </a:lnTo>
                  <a:lnTo>
                    <a:pt x="1509491" y="26017"/>
                  </a:lnTo>
                  <a:lnTo>
                    <a:pt x="1509154" y="21843"/>
                  </a:lnTo>
                  <a:lnTo>
                    <a:pt x="1508152" y="17778"/>
                  </a:lnTo>
                  <a:lnTo>
                    <a:pt x="1506511" y="13926"/>
                  </a:lnTo>
                  <a:lnTo>
                    <a:pt x="1504273" y="10387"/>
                  </a:lnTo>
                  <a:lnTo>
                    <a:pt x="1501497" y="7253"/>
                  </a:lnTo>
                  <a:lnTo>
                    <a:pt x="1498253" y="4605"/>
                  </a:lnTo>
                  <a:lnTo>
                    <a:pt x="1494627" y="2511"/>
                  </a:lnTo>
                  <a:lnTo>
                    <a:pt x="1490712" y="1027"/>
                  </a:lnTo>
                  <a:lnTo>
                    <a:pt x="1486610" y="189"/>
                  </a:lnTo>
                  <a:lnTo>
                    <a:pt x="148347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32" name="tx131"/>
            <p:cNvSpPr/>
            <p:nvPr/>
          </p:nvSpPr>
          <p:spPr>
            <a:xfrm>
              <a:off x="6204047" y="2466357"/>
              <a:ext cx="1301354"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18,063 case(s)</a:t>
              </a:r>
            </a:p>
          </p:txBody>
        </p:sp>
        <p:sp>
          <p:nvSpPr>
            <p:cNvPr id="133" name="rc132"/>
            <p:cNvSpPr/>
            <p:nvPr/>
          </p:nvSpPr>
          <p:spPr>
            <a:xfrm>
              <a:off x="5266656" y="2153563"/>
              <a:ext cx="3176137" cy="3131794"/>
            </a:xfrm>
            <a:prstGeom prst="rect">
              <a:avLst/>
            </a:prstGeom>
            <a:ln w="13550" cap="rnd">
              <a:solidFill>
                <a:srgbClr val="333333">
                  <a:alpha val="100000"/>
                </a:srgbClr>
              </a:solidFill>
              <a:prstDash val="solid"/>
              <a:round/>
            </a:ln>
          </p:spPr>
          <p:txBody>
            <a:bodyPr/>
            <a:lstStyle/>
            <a:p/>
          </p:txBody>
        </p:sp>
        <p:sp>
          <p:nvSpPr>
            <p:cNvPr id="134" name="rc133"/>
            <p:cNvSpPr/>
            <p:nvPr/>
          </p:nvSpPr>
          <p:spPr>
            <a:xfrm>
              <a:off x="8442793" y="2153563"/>
              <a:ext cx="3176137" cy="3131794"/>
            </a:xfrm>
            <a:prstGeom prst="rect">
              <a:avLst/>
            </a:prstGeom>
            <a:solidFill>
              <a:srgbClr val="FFFFFF">
                <a:alpha val="100000"/>
              </a:srgbClr>
            </a:solidFill>
          </p:spPr>
          <p:txBody>
            <a:bodyPr/>
            <a:lstStyle/>
            <a:p/>
          </p:txBody>
        </p:sp>
        <p:sp>
          <p:nvSpPr>
            <p:cNvPr id="135" name="pl134"/>
            <p:cNvSpPr/>
            <p:nvPr/>
          </p:nvSpPr>
          <p:spPr>
            <a:xfrm>
              <a:off x="8442793" y="496094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6" name="pl135"/>
            <p:cNvSpPr/>
            <p:nvPr/>
          </p:nvSpPr>
          <p:spPr>
            <a:xfrm>
              <a:off x="8442793" y="431212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7" name="pl136"/>
            <p:cNvSpPr/>
            <p:nvPr/>
          </p:nvSpPr>
          <p:spPr>
            <a:xfrm>
              <a:off x="8442793" y="3663305"/>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8" name="pl137"/>
            <p:cNvSpPr/>
            <p:nvPr/>
          </p:nvSpPr>
          <p:spPr>
            <a:xfrm>
              <a:off x="8442793" y="301448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9" name="pl138"/>
            <p:cNvSpPr/>
            <p:nvPr/>
          </p:nvSpPr>
          <p:spPr>
            <a:xfrm>
              <a:off x="8442793" y="2365663"/>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40" name="pl139"/>
            <p:cNvSpPr/>
            <p:nvPr/>
          </p:nvSpPr>
          <p:spPr>
            <a:xfrm>
              <a:off x="8442793"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1" name="pl140"/>
            <p:cNvSpPr/>
            <p:nvPr/>
          </p:nvSpPr>
          <p:spPr>
            <a:xfrm>
              <a:off x="8442793" y="4636537"/>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2" name="pl141"/>
            <p:cNvSpPr/>
            <p:nvPr/>
          </p:nvSpPr>
          <p:spPr>
            <a:xfrm>
              <a:off x="8442793" y="398771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3" name="pl142"/>
            <p:cNvSpPr/>
            <p:nvPr/>
          </p:nvSpPr>
          <p:spPr>
            <a:xfrm>
              <a:off x="8442793" y="3338895"/>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4" name="pl143"/>
            <p:cNvSpPr/>
            <p:nvPr/>
          </p:nvSpPr>
          <p:spPr>
            <a:xfrm>
              <a:off x="8442793" y="2690074"/>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5" name="rc144"/>
            <p:cNvSpPr/>
            <p:nvPr/>
          </p:nvSpPr>
          <p:spPr>
            <a:xfrm>
              <a:off x="8481844" y="5163055"/>
              <a:ext cx="234305" cy="12230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6" name="rc145"/>
            <p:cNvSpPr/>
            <p:nvPr/>
          </p:nvSpPr>
          <p:spPr>
            <a:xfrm>
              <a:off x="8481844" y="5128992"/>
              <a:ext cx="234305" cy="3406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7" name="rc146"/>
            <p:cNvSpPr/>
            <p:nvPr/>
          </p:nvSpPr>
          <p:spPr>
            <a:xfrm>
              <a:off x="8481844" y="4919098"/>
              <a:ext cx="234305" cy="20989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8" name="rc147"/>
            <p:cNvSpPr/>
            <p:nvPr/>
          </p:nvSpPr>
          <p:spPr>
            <a:xfrm>
              <a:off x="8481844" y="4476278"/>
              <a:ext cx="234305" cy="4428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9" name="rc148"/>
            <p:cNvSpPr/>
            <p:nvPr/>
          </p:nvSpPr>
          <p:spPr>
            <a:xfrm>
              <a:off x="8742183" y="5204255"/>
              <a:ext cx="234305" cy="8110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0" name="rc149"/>
            <p:cNvSpPr/>
            <p:nvPr/>
          </p:nvSpPr>
          <p:spPr>
            <a:xfrm>
              <a:off x="8742183" y="5174734"/>
              <a:ext cx="234305" cy="2952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1" name="rc150"/>
            <p:cNvSpPr/>
            <p:nvPr/>
          </p:nvSpPr>
          <p:spPr>
            <a:xfrm>
              <a:off x="8742183" y="5045294"/>
              <a:ext cx="234305" cy="12943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2" name="rc151"/>
            <p:cNvSpPr/>
            <p:nvPr/>
          </p:nvSpPr>
          <p:spPr>
            <a:xfrm>
              <a:off x="8742183" y="4573925"/>
              <a:ext cx="234305" cy="4713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3" name="rc152"/>
            <p:cNvSpPr/>
            <p:nvPr/>
          </p:nvSpPr>
          <p:spPr>
            <a:xfrm>
              <a:off x="9002523" y="5218854"/>
              <a:ext cx="234305" cy="6650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4" name="rc153"/>
            <p:cNvSpPr/>
            <p:nvPr/>
          </p:nvSpPr>
          <p:spPr>
            <a:xfrm>
              <a:off x="9002523" y="5216583"/>
              <a:ext cx="234305" cy="227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5" name="rc154"/>
            <p:cNvSpPr/>
            <p:nvPr/>
          </p:nvSpPr>
          <p:spPr>
            <a:xfrm>
              <a:off x="9002523" y="5060866"/>
              <a:ext cx="234305" cy="15571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6" name="rc155"/>
            <p:cNvSpPr/>
            <p:nvPr/>
          </p:nvSpPr>
          <p:spPr>
            <a:xfrm>
              <a:off x="9002523" y="4604420"/>
              <a:ext cx="234305" cy="45644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7" name="rc156"/>
            <p:cNvSpPr/>
            <p:nvPr/>
          </p:nvSpPr>
          <p:spPr>
            <a:xfrm>
              <a:off x="9262862" y="5244482"/>
              <a:ext cx="234305" cy="4087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8" name="rc157"/>
            <p:cNvSpPr/>
            <p:nvPr/>
          </p:nvSpPr>
          <p:spPr>
            <a:xfrm>
              <a:off x="9262862" y="5234750"/>
              <a:ext cx="234305" cy="973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9" name="rc158"/>
            <p:cNvSpPr/>
            <p:nvPr/>
          </p:nvSpPr>
          <p:spPr>
            <a:xfrm>
              <a:off x="9262862" y="5120882"/>
              <a:ext cx="234305" cy="11386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0" name="rc159"/>
            <p:cNvSpPr/>
            <p:nvPr/>
          </p:nvSpPr>
          <p:spPr>
            <a:xfrm>
              <a:off x="9262862" y="4755271"/>
              <a:ext cx="234305" cy="3656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1" name="rc160"/>
            <p:cNvSpPr/>
            <p:nvPr/>
          </p:nvSpPr>
          <p:spPr>
            <a:xfrm>
              <a:off x="9523201" y="5237669"/>
              <a:ext cx="234305" cy="4768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2" name="rc161"/>
            <p:cNvSpPr/>
            <p:nvPr/>
          </p:nvSpPr>
          <p:spPr>
            <a:xfrm>
              <a:off x="9523201" y="5237021"/>
              <a:ext cx="234305" cy="64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3" name="rc162"/>
            <p:cNvSpPr/>
            <p:nvPr/>
          </p:nvSpPr>
          <p:spPr>
            <a:xfrm>
              <a:off x="9523201" y="5064759"/>
              <a:ext cx="234305" cy="17226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4" name="rc163"/>
            <p:cNvSpPr/>
            <p:nvPr/>
          </p:nvSpPr>
          <p:spPr>
            <a:xfrm>
              <a:off x="9523201" y="4599554"/>
              <a:ext cx="234305" cy="46520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5" name="rc164"/>
            <p:cNvSpPr/>
            <p:nvPr/>
          </p:nvSpPr>
          <p:spPr>
            <a:xfrm>
              <a:off x="9783540" y="5249024"/>
              <a:ext cx="234305" cy="3633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6" name="rc165"/>
            <p:cNvSpPr/>
            <p:nvPr/>
          </p:nvSpPr>
          <p:spPr>
            <a:xfrm>
              <a:off x="9783540" y="5244806"/>
              <a:ext cx="234305" cy="421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7" name="rc166"/>
            <p:cNvSpPr/>
            <p:nvPr/>
          </p:nvSpPr>
          <p:spPr>
            <a:xfrm>
              <a:off x="9783540" y="5100444"/>
              <a:ext cx="234305" cy="14436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8" name="rc167"/>
            <p:cNvSpPr/>
            <p:nvPr/>
          </p:nvSpPr>
          <p:spPr>
            <a:xfrm>
              <a:off x="9783540" y="4736455"/>
              <a:ext cx="234305" cy="36398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9" name="rc168"/>
            <p:cNvSpPr/>
            <p:nvPr/>
          </p:nvSpPr>
          <p:spPr>
            <a:xfrm>
              <a:off x="10043879" y="5253241"/>
              <a:ext cx="234305" cy="3211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0" name="rc169"/>
            <p:cNvSpPr/>
            <p:nvPr/>
          </p:nvSpPr>
          <p:spPr>
            <a:xfrm>
              <a:off x="10043879" y="5251295"/>
              <a:ext cx="234305" cy="194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1" name="rc170"/>
            <p:cNvSpPr/>
            <p:nvPr/>
          </p:nvSpPr>
          <p:spPr>
            <a:xfrm>
              <a:off x="10043879" y="5222747"/>
              <a:ext cx="234305" cy="2854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2" name="rc171"/>
            <p:cNvSpPr/>
            <p:nvPr/>
          </p:nvSpPr>
          <p:spPr>
            <a:xfrm>
              <a:off x="10043879" y="4822748"/>
              <a:ext cx="234305" cy="3999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3" name="rc172"/>
            <p:cNvSpPr/>
            <p:nvPr/>
          </p:nvSpPr>
          <p:spPr>
            <a:xfrm>
              <a:off x="10304218" y="5193550"/>
              <a:ext cx="234305" cy="9180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4" name="rc173"/>
            <p:cNvSpPr/>
            <p:nvPr/>
          </p:nvSpPr>
          <p:spPr>
            <a:xfrm>
              <a:off x="10304218" y="5185115"/>
              <a:ext cx="234305" cy="843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5" name="rc174"/>
            <p:cNvSpPr/>
            <p:nvPr/>
          </p:nvSpPr>
          <p:spPr>
            <a:xfrm>
              <a:off x="10304218" y="5092333"/>
              <a:ext cx="234305" cy="9278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6" name="rc175"/>
            <p:cNvSpPr/>
            <p:nvPr/>
          </p:nvSpPr>
          <p:spPr>
            <a:xfrm>
              <a:off x="10304218" y="4553812"/>
              <a:ext cx="234305" cy="53852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7" name="rc176"/>
            <p:cNvSpPr/>
            <p:nvPr/>
          </p:nvSpPr>
          <p:spPr>
            <a:xfrm>
              <a:off x="10564558" y="5168570"/>
              <a:ext cx="234305" cy="11678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8" name="rc177"/>
            <p:cNvSpPr/>
            <p:nvPr/>
          </p:nvSpPr>
          <p:spPr>
            <a:xfrm>
              <a:off x="10564558" y="5161757"/>
              <a:ext cx="234305" cy="681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9" name="rc178"/>
            <p:cNvSpPr/>
            <p:nvPr/>
          </p:nvSpPr>
          <p:spPr>
            <a:xfrm>
              <a:off x="10564558" y="5089414"/>
              <a:ext cx="234305" cy="7234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0" name="rc179"/>
            <p:cNvSpPr/>
            <p:nvPr/>
          </p:nvSpPr>
          <p:spPr>
            <a:xfrm>
              <a:off x="10564558" y="4512612"/>
              <a:ext cx="234305" cy="57680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1" name="rc180"/>
            <p:cNvSpPr/>
            <p:nvPr/>
          </p:nvSpPr>
          <p:spPr>
            <a:xfrm>
              <a:off x="10824897" y="5158189"/>
              <a:ext cx="234305" cy="12716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2" name="rc181"/>
            <p:cNvSpPr/>
            <p:nvPr/>
          </p:nvSpPr>
          <p:spPr>
            <a:xfrm>
              <a:off x="10824897" y="5154296"/>
              <a:ext cx="234305" cy="389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3" name="rc182"/>
            <p:cNvSpPr/>
            <p:nvPr/>
          </p:nvSpPr>
          <p:spPr>
            <a:xfrm>
              <a:off x="10824897" y="5041077"/>
              <a:ext cx="234305" cy="11321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4" name="rc183"/>
            <p:cNvSpPr/>
            <p:nvPr/>
          </p:nvSpPr>
          <p:spPr>
            <a:xfrm>
              <a:off x="10824897" y="4445783"/>
              <a:ext cx="234305" cy="59529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5" name="rc184"/>
            <p:cNvSpPr/>
            <p:nvPr/>
          </p:nvSpPr>
          <p:spPr>
            <a:xfrm>
              <a:off x="11085236" y="5186737"/>
              <a:ext cx="234305" cy="986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6" name="rc185"/>
            <p:cNvSpPr/>
            <p:nvPr/>
          </p:nvSpPr>
          <p:spPr>
            <a:xfrm>
              <a:off x="11085236" y="5186737"/>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7" name="rc186"/>
            <p:cNvSpPr/>
            <p:nvPr/>
          </p:nvSpPr>
          <p:spPr>
            <a:xfrm>
              <a:off x="11085236" y="5130938"/>
              <a:ext cx="234305" cy="5579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8" name="rc187"/>
            <p:cNvSpPr/>
            <p:nvPr/>
          </p:nvSpPr>
          <p:spPr>
            <a:xfrm>
              <a:off x="11085236" y="4639456"/>
              <a:ext cx="234305" cy="4914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9" name="rc188"/>
            <p:cNvSpPr/>
            <p:nvPr/>
          </p:nvSpPr>
          <p:spPr>
            <a:xfrm>
              <a:off x="11345575" y="5251619"/>
              <a:ext cx="234305" cy="3373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0" name="rc189"/>
            <p:cNvSpPr/>
            <p:nvPr/>
          </p:nvSpPr>
          <p:spPr>
            <a:xfrm>
              <a:off x="11345575" y="525161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1" name="rc190"/>
            <p:cNvSpPr/>
            <p:nvPr/>
          </p:nvSpPr>
          <p:spPr>
            <a:xfrm>
              <a:off x="11345575" y="5203606"/>
              <a:ext cx="234305" cy="4801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2" name="rc191"/>
            <p:cNvSpPr/>
            <p:nvPr/>
          </p:nvSpPr>
          <p:spPr>
            <a:xfrm>
              <a:off x="11345575" y="4927209"/>
              <a:ext cx="234305" cy="27639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3" name="pg192"/>
            <p:cNvSpPr/>
            <p:nvPr/>
          </p:nvSpPr>
          <p:spPr>
            <a:xfrm>
              <a:off x="9081721" y="2153563"/>
              <a:ext cx="1898283" cy="373922"/>
            </a:xfrm>
            <a:custGeom>
              <a:avLst/>
              <a:pathLst>
                <a:path w="1898283" h="373922">
                  <a:moveTo>
                    <a:pt x="31220" y="373922"/>
                  </a:moveTo>
                  <a:lnTo>
                    <a:pt x="1867062" y="373922"/>
                  </a:lnTo>
                  <a:lnTo>
                    <a:pt x="1865805" y="373897"/>
                  </a:lnTo>
                  <a:lnTo>
                    <a:pt x="1870825" y="373695"/>
                  </a:lnTo>
                  <a:lnTo>
                    <a:pt x="1875748" y="372690"/>
                  </a:lnTo>
                  <a:lnTo>
                    <a:pt x="1880446" y="370908"/>
                  </a:lnTo>
                  <a:lnTo>
                    <a:pt x="1884798" y="368396"/>
                  </a:lnTo>
                  <a:lnTo>
                    <a:pt x="1888690" y="365218"/>
                  </a:lnTo>
                  <a:lnTo>
                    <a:pt x="1892021" y="361457"/>
                  </a:lnTo>
                  <a:lnTo>
                    <a:pt x="1894707" y="357211"/>
                  </a:lnTo>
                  <a:lnTo>
                    <a:pt x="1896676" y="352588"/>
                  </a:lnTo>
                  <a:lnTo>
                    <a:pt x="1897879" y="347710"/>
                  </a:lnTo>
                  <a:lnTo>
                    <a:pt x="1898283" y="342702"/>
                  </a:lnTo>
                  <a:lnTo>
                    <a:pt x="1898283" y="31220"/>
                  </a:lnTo>
                  <a:lnTo>
                    <a:pt x="1897879" y="26212"/>
                  </a:lnTo>
                  <a:lnTo>
                    <a:pt x="1896676" y="21334"/>
                  </a:lnTo>
                  <a:lnTo>
                    <a:pt x="1894707" y="16711"/>
                  </a:lnTo>
                  <a:lnTo>
                    <a:pt x="1892021" y="12465"/>
                  </a:lnTo>
                  <a:lnTo>
                    <a:pt x="1888690" y="8704"/>
                  </a:lnTo>
                  <a:lnTo>
                    <a:pt x="1884798" y="5526"/>
                  </a:lnTo>
                  <a:lnTo>
                    <a:pt x="1880446" y="3014"/>
                  </a:lnTo>
                  <a:lnTo>
                    <a:pt x="1875748" y="1232"/>
                  </a:lnTo>
                  <a:lnTo>
                    <a:pt x="1870825" y="227"/>
                  </a:lnTo>
                  <a:lnTo>
                    <a:pt x="186706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94" name="tx193"/>
            <p:cNvSpPr/>
            <p:nvPr/>
          </p:nvSpPr>
          <p:spPr>
            <a:xfrm>
              <a:off x="9206603" y="2239827"/>
              <a:ext cx="164851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7,191 case(s)</a:t>
              </a:r>
            </a:p>
          </p:txBody>
        </p:sp>
        <p:sp>
          <p:nvSpPr>
            <p:cNvPr id="195" name="pg194"/>
            <p:cNvSpPr/>
            <p:nvPr/>
          </p:nvSpPr>
          <p:spPr>
            <a:xfrm>
              <a:off x="9296231" y="2394471"/>
              <a:ext cx="1469263" cy="311602"/>
            </a:xfrm>
            <a:custGeom>
              <a:avLst/>
              <a:pathLst>
                <a:path w="1469263" h="311602">
                  <a:moveTo>
                    <a:pt x="26017" y="311602"/>
                  </a:moveTo>
                  <a:lnTo>
                    <a:pt x="1443246" y="311602"/>
                  </a:lnTo>
                  <a:lnTo>
                    <a:pt x="1442198" y="311581"/>
                  </a:lnTo>
                  <a:lnTo>
                    <a:pt x="1446382" y="311412"/>
                  </a:lnTo>
                  <a:lnTo>
                    <a:pt x="1450484" y="310575"/>
                  </a:lnTo>
                  <a:lnTo>
                    <a:pt x="1454399" y="309090"/>
                  </a:lnTo>
                  <a:lnTo>
                    <a:pt x="1458025" y="306996"/>
                  </a:lnTo>
                  <a:lnTo>
                    <a:pt x="1461268" y="304348"/>
                  </a:lnTo>
                  <a:lnTo>
                    <a:pt x="1464045" y="301214"/>
                  </a:lnTo>
                  <a:lnTo>
                    <a:pt x="1466283" y="297675"/>
                  </a:lnTo>
                  <a:lnTo>
                    <a:pt x="1467924" y="293823"/>
                  </a:lnTo>
                  <a:lnTo>
                    <a:pt x="1468926" y="289758"/>
                  </a:lnTo>
                  <a:lnTo>
                    <a:pt x="1469263" y="285585"/>
                  </a:lnTo>
                  <a:lnTo>
                    <a:pt x="1469263" y="26017"/>
                  </a:lnTo>
                  <a:lnTo>
                    <a:pt x="1468926" y="21843"/>
                  </a:lnTo>
                  <a:lnTo>
                    <a:pt x="1467924" y="17778"/>
                  </a:lnTo>
                  <a:lnTo>
                    <a:pt x="1466283" y="13926"/>
                  </a:lnTo>
                  <a:lnTo>
                    <a:pt x="1464045" y="10387"/>
                  </a:lnTo>
                  <a:lnTo>
                    <a:pt x="1461268" y="7253"/>
                  </a:lnTo>
                  <a:lnTo>
                    <a:pt x="1458025" y="4605"/>
                  </a:lnTo>
                  <a:lnTo>
                    <a:pt x="1454399" y="2511"/>
                  </a:lnTo>
                  <a:lnTo>
                    <a:pt x="1450484" y="1027"/>
                  </a:lnTo>
                  <a:lnTo>
                    <a:pt x="1446382" y="189"/>
                  </a:lnTo>
                  <a:lnTo>
                    <a:pt x="1443246"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96" name="tx195"/>
            <p:cNvSpPr/>
            <p:nvPr/>
          </p:nvSpPr>
          <p:spPr>
            <a:xfrm>
              <a:off x="9400300" y="2466357"/>
              <a:ext cx="1261125"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6,328 case(s)</a:t>
              </a:r>
            </a:p>
          </p:txBody>
        </p:sp>
        <p:sp>
          <p:nvSpPr>
            <p:cNvPr id="197" name="rc196"/>
            <p:cNvSpPr/>
            <p:nvPr/>
          </p:nvSpPr>
          <p:spPr>
            <a:xfrm>
              <a:off x="8442793" y="2153563"/>
              <a:ext cx="3176137" cy="3131794"/>
            </a:xfrm>
            <a:prstGeom prst="rect">
              <a:avLst/>
            </a:prstGeom>
            <a:ln w="13550" cap="rnd">
              <a:solidFill>
                <a:srgbClr val="333333">
                  <a:alpha val="100000"/>
                </a:srgbClr>
              </a:solidFill>
              <a:prstDash val="solid"/>
              <a:round/>
            </a:ln>
          </p:spPr>
          <p:txBody>
            <a:bodyPr/>
            <a:lstStyle/>
            <a:p/>
          </p:txBody>
        </p:sp>
        <p:sp>
          <p:nvSpPr>
            <p:cNvPr id="198" name="rc197"/>
            <p:cNvSpPr/>
            <p:nvPr/>
          </p:nvSpPr>
          <p:spPr>
            <a:xfrm>
              <a:off x="11618931" y="2153563"/>
              <a:ext cx="3176137" cy="3131794"/>
            </a:xfrm>
            <a:prstGeom prst="rect">
              <a:avLst/>
            </a:prstGeom>
            <a:solidFill>
              <a:srgbClr val="FFFFFF">
                <a:alpha val="100000"/>
              </a:srgbClr>
            </a:solidFill>
          </p:spPr>
          <p:txBody>
            <a:bodyPr/>
            <a:lstStyle/>
            <a:p/>
          </p:txBody>
        </p:sp>
        <p:sp>
          <p:nvSpPr>
            <p:cNvPr id="199" name="pl198"/>
            <p:cNvSpPr/>
            <p:nvPr/>
          </p:nvSpPr>
          <p:spPr>
            <a:xfrm>
              <a:off x="11618931" y="496094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00" name="pl199"/>
            <p:cNvSpPr/>
            <p:nvPr/>
          </p:nvSpPr>
          <p:spPr>
            <a:xfrm>
              <a:off x="11618931" y="431212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01" name="pl200"/>
            <p:cNvSpPr/>
            <p:nvPr/>
          </p:nvSpPr>
          <p:spPr>
            <a:xfrm>
              <a:off x="11618931" y="3663305"/>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02" name="pl201"/>
            <p:cNvSpPr/>
            <p:nvPr/>
          </p:nvSpPr>
          <p:spPr>
            <a:xfrm>
              <a:off x="11618931" y="301448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03" name="pl202"/>
            <p:cNvSpPr/>
            <p:nvPr/>
          </p:nvSpPr>
          <p:spPr>
            <a:xfrm>
              <a:off x="11618931" y="2365663"/>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04" name="pl203"/>
            <p:cNvSpPr/>
            <p:nvPr/>
          </p:nvSpPr>
          <p:spPr>
            <a:xfrm>
              <a:off x="11618931"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05" name="pl204"/>
            <p:cNvSpPr/>
            <p:nvPr/>
          </p:nvSpPr>
          <p:spPr>
            <a:xfrm>
              <a:off x="11618931" y="4636537"/>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06" name="pl205"/>
            <p:cNvSpPr/>
            <p:nvPr/>
          </p:nvSpPr>
          <p:spPr>
            <a:xfrm>
              <a:off x="11618931" y="398771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07" name="pl206"/>
            <p:cNvSpPr/>
            <p:nvPr/>
          </p:nvSpPr>
          <p:spPr>
            <a:xfrm>
              <a:off x="11618931" y="3338895"/>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08" name="pl207"/>
            <p:cNvSpPr/>
            <p:nvPr/>
          </p:nvSpPr>
          <p:spPr>
            <a:xfrm>
              <a:off x="11618931" y="2690074"/>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09" name="rc208"/>
            <p:cNvSpPr/>
            <p:nvPr/>
          </p:nvSpPr>
          <p:spPr>
            <a:xfrm>
              <a:off x="11657982" y="4821451"/>
              <a:ext cx="234305" cy="46390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1657982" y="482145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1657982" y="4821451"/>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1657982" y="3715211"/>
              <a:ext cx="234305" cy="11062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1918321" y="4873356"/>
              <a:ext cx="234305" cy="41200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1918321" y="487335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1918321" y="487335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1918321" y="3662007"/>
              <a:ext cx="234305" cy="121134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2178660" y="4995335"/>
              <a:ext cx="234305" cy="29002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2178660" y="499533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2178660" y="499533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2178660" y="4074658"/>
              <a:ext cx="234305" cy="92067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2439000" y="5078384"/>
              <a:ext cx="234305" cy="20697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2439000" y="507838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2439000" y="5078384"/>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2439000" y="4137593"/>
              <a:ext cx="234305" cy="94079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rc224"/>
            <p:cNvSpPr/>
            <p:nvPr/>
          </p:nvSpPr>
          <p:spPr>
            <a:xfrm>
              <a:off x="12699339" y="4957703"/>
              <a:ext cx="234305" cy="32765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6" name="rc225"/>
            <p:cNvSpPr/>
            <p:nvPr/>
          </p:nvSpPr>
          <p:spPr>
            <a:xfrm>
              <a:off x="12699339" y="495770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7" name="rc226"/>
            <p:cNvSpPr/>
            <p:nvPr/>
          </p:nvSpPr>
          <p:spPr>
            <a:xfrm>
              <a:off x="12699339" y="495770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8" name="rc227"/>
            <p:cNvSpPr/>
            <p:nvPr/>
          </p:nvSpPr>
          <p:spPr>
            <a:xfrm>
              <a:off x="12699339" y="3844975"/>
              <a:ext cx="234305" cy="111272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9" name="rc228"/>
            <p:cNvSpPr/>
            <p:nvPr/>
          </p:nvSpPr>
          <p:spPr>
            <a:xfrm>
              <a:off x="12959678" y="4890226"/>
              <a:ext cx="234305" cy="39513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0" name="rc229"/>
            <p:cNvSpPr/>
            <p:nvPr/>
          </p:nvSpPr>
          <p:spPr>
            <a:xfrm>
              <a:off x="12959678" y="489022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1" name="rc230"/>
            <p:cNvSpPr/>
            <p:nvPr/>
          </p:nvSpPr>
          <p:spPr>
            <a:xfrm>
              <a:off x="12959678" y="489022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2" name="rc231"/>
            <p:cNvSpPr/>
            <p:nvPr/>
          </p:nvSpPr>
          <p:spPr>
            <a:xfrm>
              <a:off x="12959678" y="3933215"/>
              <a:ext cx="234305" cy="95701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3" name="rc232"/>
            <p:cNvSpPr/>
            <p:nvPr/>
          </p:nvSpPr>
          <p:spPr>
            <a:xfrm>
              <a:off x="13220017" y="4684549"/>
              <a:ext cx="234305" cy="60080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4" name="rc233"/>
            <p:cNvSpPr/>
            <p:nvPr/>
          </p:nvSpPr>
          <p:spPr>
            <a:xfrm>
              <a:off x="13220017" y="468454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5" name="rc234"/>
            <p:cNvSpPr/>
            <p:nvPr/>
          </p:nvSpPr>
          <p:spPr>
            <a:xfrm>
              <a:off x="13220017" y="468454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6" name="rc235"/>
            <p:cNvSpPr/>
            <p:nvPr/>
          </p:nvSpPr>
          <p:spPr>
            <a:xfrm>
              <a:off x="13220017" y="3360306"/>
              <a:ext cx="234305" cy="132424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7" name="rc236"/>
            <p:cNvSpPr/>
            <p:nvPr/>
          </p:nvSpPr>
          <p:spPr>
            <a:xfrm>
              <a:off x="13480356" y="4289417"/>
              <a:ext cx="234305" cy="99594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8" name="rc237"/>
            <p:cNvSpPr/>
            <p:nvPr/>
          </p:nvSpPr>
          <p:spPr>
            <a:xfrm>
              <a:off x="13480356" y="4289417"/>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9" name="rc238"/>
            <p:cNvSpPr/>
            <p:nvPr/>
          </p:nvSpPr>
          <p:spPr>
            <a:xfrm>
              <a:off x="13480356" y="4289417"/>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0" name="rc239"/>
            <p:cNvSpPr/>
            <p:nvPr/>
          </p:nvSpPr>
          <p:spPr>
            <a:xfrm>
              <a:off x="13480356" y="2876285"/>
              <a:ext cx="234305" cy="141313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1" name="rc240"/>
            <p:cNvSpPr/>
            <p:nvPr/>
          </p:nvSpPr>
          <p:spPr>
            <a:xfrm>
              <a:off x="13740696" y="4347811"/>
              <a:ext cx="234305" cy="93754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2" name="rc241"/>
            <p:cNvSpPr/>
            <p:nvPr/>
          </p:nvSpPr>
          <p:spPr>
            <a:xfrm>
              <a:off x="13740696" y="434781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3" name="rc242"/>
            <p:cNvSpPr/>
            <p:nvPr/>
          </p:nvSpPr>
          <p:spPr>
            <a:xfrm>
              <a:off x="13740696" y="4347811"/>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4" name="rc243"/>
            <p:cNvSpPr/>
            <p:nvPr/>
          </p:nvSpPr>
          <p:spPr>
            <a:xfrm>
              <a:off x="13740696" y="2945709"/>
              <a:ext cx="234305" cy="140210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5" name="rc244"/>
            <p:cNvSpPr/>
            <p:nvPr/>
          </p:nvSpPr>
          <p:spPr>
            <a:xfrm>
              <a:off x="14001035" y="4504826"/>
              <a:ext cx="234305" cy="78053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6" name="rc245"/>
            <p:cNvSpPr/>
            <p:nvPr/>
          </p:nvSpPr>
          <p:spPr>
            <a:xfrm>
              <a:off x="14001035" y="450482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7" name="rc246"/>
            <p:cNvSpPr/>
            <p:nvPr/>
          </p:nvSpPr>
          <p:spPr>
            <a:xfrm>
              <a:off x="14001035" y="450482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8" name="rc247"/>
            <p:cNvSpPr/>
            <p:nvPr/>
          </p:nvSpPr>
          <p:spPr>
            <a:xfrm>
              <a:off x="14001035" y="3503695"/>
              <a:ext cx="234305" cy="10011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9" name="rc248"/>
            <p:cNvSpPr/>
            <p:nvPr/>
          </p:nvSpPr>
          <p:spPr>
            <a:xfrm>
              <a:off x="14261374" y="5114718"/>
              <a:ext cx="234305" cy="17063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0" name="rc249"/>
            <p:cNvSpPr/>
            <p:nvPr/>
          </p:nvSpPr>
          <p:spPr>
            <a:xfrm>
              <a:off x="14261374" y="511471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1" name="rc250"/>
            <p:cNvSpPr/>
            <p:nvPr/>
          </p:nvSpPr>
          <p:spPr>
            <a:xfrm>
              <a:off x="14261374" y="511471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2" name="rc251"/>
            <p:cNvSpPr/>
            <p:nvPr/>
          </p:nvSpPr>
          <p:spPr>
            <a:xfrm>
              <a:off x="14261374" y="4877249"/>
              <a:ext cx="234305" cy="2374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3" name="rc252"/>
            <p:cNvSpPr/>
            <p:nvPr/>
          </p:nvSpPr>
          <p:spPr>
            <a:xfrm>
              <a:off x="14521713"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4" name="rc253"/>
            <p:cNvSpPr/>
            <p:nvPr/>
          </p:nvSpPr>
          <p:spPr>
            <a:xfrm>
              <a:off x="14521713"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5" name="rc254"/>
            <p:cNvSpPr/>
            <p:nvPr/>
          </p:nvSpPr>
          <p:spPr>
            <a:xfrm>
              <a:off x="14521713"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6" name="rc255"/>
            <p:cNvSpPr/>
            <p:nvPr/>
          </p:nvSpPr>
          <p:spPr>
            <a:xfrm>
              <a:off x="14521713" y="5284709"/>
              <a:ext cx="234305" cy="64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7" name="pg256"/>
            <p:cNvSpPr/>
            <p:nvPr/>
          </p:nvSpPr>
          <p:spPr>
            <a:xfrm>
              <a:off x="12233721" y="2153563"/>
              <a:ext cx="1946557" cy="373922"/>
            </a:xfrm>
            <a:custGeom>
              <a:avLst/>
              <a:pathLst>
                <a:path w="1946557" h="373922">
                  <a:moveTo>
                    <a:pt x="31220" y="373922"/>
                  </a:moveTo>
                  <a:lnTo>
                    <a:pt x="1915336" y="373922"/>
                  </a:lnTo>
                  <a:lnTo>
                    <a:pt x="1914079" y="373897"/>
                  </a:lnTo>
                  <a:lnTo>
                    <a:pt x="1919100" y="373695"/>
                  </a:lnTo>
                  <a:lnTo>
                    <a:pt x="1924022" y="372690"/>
                  </a:lnTo>
                  <a:lnTo>
                    <a:pt x="1928720" y="370908"/>
                  </a:lnTo>
                  <a:lnTo>
                    <a:pt x="1933072" y="368396"/>
                  </a:lnTo>
                  <a:lnTo>
                    <a:pt x="1936964" y="365218"/>
                  </a:lnTo>
                  <a:lnTo>
                    <a:pt x="1940295" y="361457"/>
                  </a:lnTo>
                  <a:lnTo>
                    <a:pt x="1942981" y="357211"/>
                  </a:lnTo>
                  <a:lnTo>
                    <a:pt x="1944950" y="352588"/>
                  </a:lnTo>
                  <a:lnTo>
                    <a:pt x="1946153" y="347710"/>
                  </a:lnTo>
                  <a:lnTo>
                    <a:pt x="1946557" y="342702"/>
                  </a:lnTo>
                  <a:lnTo>
                    <a:pt x="1946557" y="31220"/>
                  </a:lnTo>
                  <a:lnTo>
                    <a:pt x="1946153" y="26212"/>
                  </a:lnTo>
                  <a:lnTo>
                    <a:pt x="1944950" y="21334"/>
                  </a:lnTo>
                  <a:lnTo>
                    <a:pt x="1942981" y="16711"/>
                  </a:lnTo>
                  <a:lnTo>
                    <a:pt x="1940295" y="12465"/>
                  </a:lnTo>
                  <a:lnTo>
                    <a:pt x="1936964" y="8704"/>
                  </a:lnTo>
                  <a:lnTo>
                    <a:pt x="1933072" y="5526"/>
                  </a:lnTo>
                  <a:lnTo>
                    <a:pt x="1928720" y="3014"/>
                  </a:lnTo>
                  <a:lnTo>
                    <a:pt x="1924022" y="1232"/>
                  </a:lnTo>
                  <a:lnTo>
                    <a:pt x="1919100" y="227"/>
                  </a:lnTo>
                  <a:lnTo>
                    <a:pt x="191533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58" name="tx257"/>
            <p:cNvSpPr/>
            <p:nvPr/>
          </p:nvSpPr>
          <p:spPr>
            <a:xfrm>
              <a:off x="12358604" y="2239827"/>
              <a:ext cx="169679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17,204 case(s)</a:t>
              </a:r>
            </a:p>
          </p:txBody>
        </p:sp>
        <p:sp>
          <p:nvSpPr>
            <p:cNvPr id="259" name="pg258"/>
            <p:cNvSpPr/>
            <p:nvPr/>
          </p:nvSpPr>
          <p:spPr>
            <a:xfrm>
              <a:off x="12452254" y="2394471"/>
              <a:ext cx="1509491" cy="311602"/>
            </a:xfrm>
            <a:custGeom>
              <a:avLst/>
              <a:pathLst>
                <a:path w="1509491" h="311602">
                  <a:moveTo>
                    <a:pt x="26017" y="311602"/>
                  </a:moveTo>
                  <a:lnTo>
                    <a:pt x="1483474" y="311602"/>
                  </a:lnTo>
                  <a:lnTo>
                    <a:pt x="1482426" y="311581"/>
                  </a:lnTo>
                  <a:lnTo>
                    <a:pt x="1486610" y="311412"/>
                  </a:lnTo>
                  <a:lnTo>
                    <a:pt x="1490712" y="310575"/>
                  </a:lnTo>
                  <a:lnTo>
                    <a:pt x="1494627" y="309090"/>
                  </a:lnTo>
                  <a:lnTo>
                    <a:pt x="1498253" y="306996"/>
                  </a:lnTo>
                  <a:lnTo>
                    <a:pt x="1501497" y="304348"/>
                  </a:lnTo>
                  <a:lnTo>
                    <a:pt x="1504273" y="301214"/>
                  </a:lnTo>
                  <a:lnTo>
                    <a:pt x="1506511" y="297675"/>
                  </a:lnTo>
                  <a:lnTo>
                    <a:pt x="1508152" y="293823"/>
                  </a:lnTo>
                  <a:lnTo>
                    <a:pt x="1509154" y="289758"/>
                  </a:lnTo>
                  <a:lnTo>
                    <a:pt x="1509491" y="285585"/>
                  </a:lnTo>
                  <a:lnTo>
                    <a:pt x="1509491" y="26017"/>
                  </a:lnTo>
                  <a:lnTo>
                    <a:pt x="1509154" y="21843"/>
                  </a:lnTo>
                  <a:lnTo>
                    <a:pt x="1508152" y="17778"/>
                  </a:lnTo>
                  <a:lnTo>
                    <a:pt x="1506511" y="13926"/>
                  </a:lnTo>
                  <a:lnTo>
                    <a:pt x="1504273" y="10387"/>
                  </a:lnTo>
                  <a:lnTo>
                    <a:pt x="1501497" y="7253"/>
                  </a:lnTo>
                  <a:lnTo>
                    <a:pt x="1498253" y="4605"/>
                  </a:lnTo>
                  <a:lnTo>
                    <a:pt x="1494627" y="2511"/>
                  </a:lnTo>
                  <a:lnTo>
                    <a:pt x="1490712" y="1027"/>
                  </a:lnTo>
                  <a:lnTo>
                    <a:pt x="1486610" y="189"/>
                  </a:lnTo>
                  <a:lnTo>
                    <a:pt x="148347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60" name="tx259"/>
            <p:cNvSpPr/>
            <p:nvPr/>
          </p:nvSpPr>
          <p:spPr>
            <a:xfrm>
              <a:off x="12556323" y="2466357"/>
              <a:ext cx="1301354"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36,590 case(s)</a:t>
              </a:r>
            </a:p>
          </p:txBody>
        </p:sp>
        <p:sp>
          <p:nvSpPr>
            <p:cNvPr id="261" name="rc260"/>
            <p:cNvSpPr/>
            <p:nvPr/>
          </p:nvSpPr>
          <p:spPr>
            <a:xfrm>
              <a:off x="11618931" y="2153563"/>
              <a:ext cx="3176137" cy="3131794"/>
            </a:xfrm>
            <a:prstGeom prst="rect">
              <a:avLst/>
            </a:prstGeom>
            <a:ln w="13550" cap="rnd">
              <a:solidFill>
                <a:srgbClr val="333333">
                  <a:alpha val="100000"/>
                </a:srgbClr>
              </a:solidFill>
              <a:prstDash val="solid"/>
              <a:round/>
            </a:ln>
          </p:spPr>
          <p:txBody>
            <a:bodyPr/>
            <a:lstStyle/>
            <a:p/>
          </p:txBody>
        </p:sp>
        <p:sp>
          <p:nvSpPr>
            <p:cNvPr id="262" name="rc261"/>
            <p:cNvSpPr/>
            <p:nvPr/>
          </p:nvSpPr>
          <p:spPr>
            <a:xfrm>
              <a:off x="14795069" y="2153563"/>
              <a:ext cx="3176137" cy="3131794"/>
            </a:xfrm>
            <a:prstGeom prst="rect">
              <a:avLst/>
            </a:prstGeom>
            <a:solidFill>
              <a:srgbClr val="FFFFFF">
                <a:alpha val="100000"/>
              </a:srgbClr>
            </a:solidFill>
          </p:spPr>
          <p:txBody>
            <a:bodyPr/>
            <a:lstStyle/>
            <a:p/>
          </p:txBody>
        </p:sp>
        <p:sp>
          <p:nvSpPr>
            <p:cNvPr id="263" name="pl262"/>
            <p:cNvSpPr/>
            <p:nvPr/>
          </p:nvSpPr>
          <p:spPr>
            <a:xfrm>
              <a:off x="14795069" y="496094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64" name="pl263"/>
            <p:cNvSpPr/>
            <p:nvPr/>
          </p:nvSpPr>
          <p:spPr>
            <a:xfrm>
              <a:off x="14795069" y="431212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65" name="pl264"/>
            <p:cNvSpPr/>
            <p:nvPr/>
          </p:nvSpPr>
          <p:spPr>
            <a:xfrm>
              <a:off x="14795069" y="3663305"/>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66" name="pl265"/>
            <p:cNvSpPr/>
            <p:nvPr/>
          </p:nvSpPr>
          <p:spPr>
            <a:xfrm>
              <a:off x="14795069" y="301448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67" name="pl266"/>
            <p:cNvSpPr/>
            <p:nvPr/>
          </p:nvSpPr>
          <p:spPr>
            <a:xfrm>
              <a:off x="14795069" y="2365663"/>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68" name="pl267"/>
            <p:cNvSpPr/>
            <p:nvPr/>
          </p:nvSpPr>
          <p:spPr>
            <a:xfrm>
              <a:off x="14795069"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69" name="pl268"/>
            <p:cNvSpPr/>
            <p:nvPr/>
          </p:nvSpPr>
          <p:spPr>
            <a:xfrm>
              <a:off x="14795069" y="4636537"/>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70" name="pl269"/>
            <p:cNvSpPr/>
            <p:nvPr/>
          </p:nvSpPr>
          <p:spPr>
            <a:xfrm>
              <a:off x="14795069" y="398771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71" name="pl270"/>
            <p:cNvSpPr/>
            <p:nvPr/>
          </p:nvSpPr>
          <p:spPr>
            <a:xfrm>
              <a:off x="14795069" y="3338895"/>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72" name="pl271"/>
            <p:cNvSpPr/>
            <p:nvPr/>
          </p:nvSpPr>
          <p:spPr>
            <a:xfrm>
              <a:off x="14795069" y="2690074"/>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73" name="rc272"/>
            <p:cNvSpPr/>
            <p:nvPr/>
          </p:nvSpPr>
          <p:spPr>
            <a:xfrm>
              <a:off x="14795069" y="2153563"/>
              <a:ext cx="3176137" cy="3131794"/>
            </a:xfrm>
            <a:prstGeom prst="rect">
              <a:avLst/>
            </a:prstGeom>
            <a:ln w="13550" cap="rnd">
              <a:solidFill>
                <a:srgbClr val="333333">
                  <a:alpha val="100000"/>
                </a:srgbClr>
              </a:solidFill>
              <a:prstDash val="solid"/>
              <a:round/>
            </a:ln>
          </p:spPr>
          <p:txBody>
            <a:bodyPr/>
            <a:lstStyle/>
            <a:p/>
          </p:txBody>
        </p:sp>
        <p:sp>
          <p:nvSpPr>
            <p:cNvPr id="274" name="tx273"/>
            <p:cNvSpPr/>
            <p:nvPr/>
          </p:nvSpPr>
          <p:spPr>
            <a:xfrm>
              <a:off x="3396061"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75" name="tx274"/>
            <p:cNvSpPr/>
            <p:nvPr/>
          </p:nvSpPr>
          <p:spPr>
            <a:xfrm>
              <a:off x="657219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76" name="tx275"/>
            <p:cNvSpPr/>
            <p:nvPr/>
          </p:nvSpPr>
          <p:spPr>
            <a:xfrm>
              <a:off x="974833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77" name="tx276"/>
            <p:cNvSpPr/>
            <p:nvPr/>
          </p:nvSpPr>
          <p:spPr>
            <a:xfrm>
              <a:off x="1292447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78" name="tx277"/>
            <p:cNvSpPr/>
            <p:nvPr/>
          </p:nvSpPr>
          <p:spPr>
            <a:xfrm>
              <a:off x="161006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79" name="pl278"/>
            <p:cNvSpPr/>
            <p:nvPr/>
          </p:nvSpPr>
          <p:spPr>
            <a:xfrm>
              <a:off x="224672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0" name="pl279"/>
            <p:cNvSpPr/>
            <p:nvPr/>
          </p:nvSpPr>
          <p:spPr>
            <a:xfrm>
              <a:off x="250706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1" name="pl280"/>
            <p:cNvSpPr/>
            <p:nvPr/>
          </p:nvSpPr>
          <p:spPr>
            <a:xfrm>
              <a:off x="27673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2" name="pl281"/>
            <p:cNvSpPr/>
            <p:nvPr/>
          </p:nvSpPr>
          <p:spPr>
            <a:xfrm>
              <a:off x="30277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3" name="pl282"/>
            <p:cNvSpPr/>
            <p:nvPr/>
          </p:nvSpPr>
          <p:spPr>
            <a:xfrm>
              <a:off x="32880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4" name="pl283"/>
            <p:cNvSpPr/>
            <p:nvPr/>
          </p:nvSpPr>
          <p:spPr>
            <a:xfrm>
              <a:off x="354841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5" name="pl284"/>
            <p:cNvSpPr/>
            <p:nvPr/>
          </p:nvSpPr>
          <p:spPr>
            <a:xfrm>
              <a:off x="380875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6" name="pl285"/>
            <p:cNvSpPr/>
            <p:nvPr/>
          </p:nvSpPr>
          <p:spPr>
            <a:xfrm>
              <a:off x="40690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7" name="pl286"/>
            <p:cNvSpPr/>
            <p:nvPr/>
          </p:nvSpPr>
          <p:spPr>
            <a:xfrm>
              <a:off x="43294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8" name="pl287"/>
            <p:cNvSpPr/>
            <p:nvPr/>
          </p:nvSpPr>
          <p:spPr>
            <a:xfrm>
              <a:off x="45897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9" name="pl288"/>
            <p:cNvSpPr/>
            <p:nvPr/>
          </p:nvSpPr>
          <p:spPr>
            <a:xfrm>
              <a:off x="48501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0" name="pl289"/>
            <p:cNvSpPr/>
            <p:nvPr/>
          </p:nvSpPr>
          <p:spPr>
            <a:xfrm>
              <a:off x="5110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1" name="tx290"/>
            <p:cNvSpPr/>
            <p:nvPr/>
          </p:nvSpPr>
          <p:spPr>
            <a:xfrm rot="-5400000">
              <a:off x="216593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92" name="tx291"/>
            <p:cNvSpPr/>
            <p:nvPr/>
          </p:nvSpPr>
          <p:spPr>
            <a:xfrm rot="-5400000">
              <a:off x="241646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93" name="tx292"/>
            <p:cNvSpPr/>
            <p:nvPr/>
          </p:nvSpPr>
          <p:spPr>
            <a:xfrm rot="-5400000">
              <a:off x="267689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94" name="tx293"/>
            <p:cNvSpPr/>
            <p:nvPr/>
          </p:nvSpPr>
          <p:spPr>
            <a:xfrm rot="-5400000">
              <a:off x="293536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95" name="tx294"/>
            <p:cNvSpPr/>
            <p:nvPr/>
          </p:nvSpPr>
          <p:spPr>
            <a:xfrm rot="-5400000">
              <a:off x="3165059"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96" name="tx295"/>
            <p:cNvSpPr/>
            <p:nvPr/>
          </p:nvSpPr>
          <p:spPr>
            <a:xfrm rot="-5400000">
              <a:off x="346763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97" name="tx296"/>
            <p:cNvSpPr/>
            <p:nvPr/>
          </p:nvSpPr>
          <p:spPr>
            <a:xfrm rot="-5400000">
              <a:off x="3757665"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98" name="tx297"/>
            <p:cNvSpPr/>
            <p:nvPr/>
          </p:nvSpPr>
          <p:spPr>
            <a:xfrm rot="-5400000">
              <a:off x="395584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99" name="tx298"/>
            <p:cNvSpPr/>
            <p:nvPr/>
          </p:nvSpPr>
          <p:spPr>
            <a:xfrm rot="-5400000">
              <a:off x="42161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00" name="tx299"/>
            <p:cNvSpPr/>
            <p:nvPr/>
          </p:nvSpPr>
          <p:spPr>
            <a:xfrm rot="-5400000">
              <a:off x="451289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01" name="tx300"/>
            <p:cNvSpPr/>
            <p:nvPr/>
          </p:nvSpPr>
          <p:spPr>
            <a:xfrm rot="-5400000">
              <a:off x="475461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02" name="tx301"/>
            <p:cNvSpPr/>
            <p:nvPr/>
          </p:nvSpPr>
          <p:spPr>
            <a:xfrm rot="-5400000">
              <a:off x="501495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03" name="pl302"/>
            <p:cNvSpPr/>
            <p:nvPr/>
          </p:nvSpPr>
          <p:spPr>
            <a:xfrm>
              <a:off x="54228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pl303"/>
            <p:cNvSpPr/>
            <p:nvPr/>
          </p:nvSpPr>
          <p:spPr>
            <a:xfrm>
              <a:off x="56831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5943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pl305"/>
            <p:cNvSpPr/>
            <p:nvPr/>
          </p:nvSpPr>
          <p:spPr>
            <a:xfrm>
              <a:off x="6203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646421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672455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308"/>
            <p:cNvSpPr/>
            <p:nvPr/>
          </p:nvSpPr>
          <p:spPr>
            <a:xfrm>
              <a:off x="69848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309"/>
            <p:cNvSpPr/>
            <p:nvPr/>
          </p:nvSpPr>
          <p:spPr>
            <a:xfrm>
              <a:off x="724523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750557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77659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80262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pl313"/>
            <p:cNvSpPr/>
            <p:nvPr/>
          </p:nvSpPr>
          <p:spPr>
            <a:xfrm>
              <a:off x="82865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tx314"/>
            <p:cNvSpPr/>
            <p:nvPr/>
          </p:nvSpPr>
          <p:spPr>
            <a:xfrm rot="-5400000">
              <a:off x="534207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16" name="tx315"/>
            <p:cNvSpPr/>
            <p:nvPr/>
          </p:nvSpPr>
          <p:spPr>
            <a:xfrm rot="-5400000">
              <a:off x="5592605"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17" name="tx316"/>
            <p:cNvSpPr/>
            <p:nvPr/>
          </p:nvSpPr>
          <p:spPr>
            <a:xfrm rot="-5400000">
              <a:off x="585303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18" name="tx317"/>
            <p:cNvSpPr/>
            <p:nvPr/>
          </p:nvSpPr>
          <p:spPr>
            <a:xfrm rot="-5400000">
              <a:off x="6111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19" name="tx318"/>
            <p:cNvSpPr/>
            <p:nvPr/>
          </p:nvSpPr>
          <p:spPr>
            <a:xfrm rot="-5400000">
              <a:off x="634119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20" name="tx319"/>
            <p:cNvSpPr/>
            <p:nvPr/>
          </p:nvSpPr>
          <p:spPr>
            <a:xfrm rot="-5400000">
              <a:off x="664377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21" name="tx320"/>
            <p:cNvSpPr/>
            <p:nvPr/>
          </p:nvSpPr>
          <p:spPr>
            <a:xfrm rot="-5400000">
              <a:off x="693380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22" name="tx321"/>
            <p:cNvSpPr/>
            <p:nvPr/>
          </p:nvSpPr>
          <p:spPr>
            <a:xfrm rot="-5400000">
              <a:off x="713198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23" name="tx322"/>
            <p:cNvSpPr/>
            <p:nvPr/>
          </p:nvSpPr>
          <p:spPr>
            <a:xfrm rot="-5400000">
              <a:off x="7392277"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24" name="tx323"/>
            <p:cNvSpPr/>
            <p:nvPr/>
          </p:nvSpPr>
          <p:spPr>
            <a:xfrm rot="-5400000">
              <a:off x="768903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25" name="tx324"/>
            <p:cNvSpPr/>
            <p:nvPr/>
          </p:nvSpPr>
          <p:spPr>
            <a:xfrm rot="-5400000">
              <a:off x="793075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26" name="tx325"/>
            <p:cNvSpPr/>
            <p:nvPr/>
          </p:nvSpPr>
          <p:spPr>
            <a:xfrm rot="-5400000">
              <a:off x="8191092"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27" name="pl326"/>
            <p:cNvSpPr/>
            <p:nvPr/>
          </p:nvSpPr>
          <p:spPr>
            <a:xfrm>
              <a:off x="859899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327"/>
            <p:cNvSpPr/>
            <p:nvPr/>
          </p:nvSpPr>
          <p:spPr>
            <a:xfrm>
              <a:off x="88593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28"/>
            <p:cNvSpPr/>
            <p:nvPr/>
          </p:nvSpPr>
          <p:spPr>
            <a:xfrm>
              <a:off x="911967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329"/>
            <p:cNvSpPr/>
            <p:nvPr/>
          </p:nvSpPr>
          <p:spPr>
            <a:xfrm>
              <a:off x="938001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30"/>
            <p:cNvSpPr/>
            <p:nvPr/>
          </p:nvSpPr>
          <p:spPr>
            <a:xfrm>
              <a:off x="9640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31"/>
            <p:cNvSpPr/>
            <p:nvPr/>
          </p:nvSpPr>
          <p:spPr>
            <a:xfrm>
              <a:off x="99006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332"/>
            <p:cNvSpPr/>
            <p:nvPr/>
          </p:nvSpPr>
          <p:spPr>
            <a:xfrm>
              <a:off x="101610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pl333"/>
            <p:cNvSpPr/>
            <p:nvPr/>
          </p:nvSpPr>
          <p:spPr>
            <a:xfrm>
              <a:off x="1042137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334"/>
            <p:cNvSpPr/>
            <p:nvPr/>
          </p:nvSpPr>
          <p:spPr>
            <a:xfrm>
              <a:off x="106817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10942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1120238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337"/>
            <p:cNvSpPr/>
            <p:nvPr/>
          </p:nvSpPr>
          <p:spPr>
            <a:xfrm>
              <a:off x="114627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tx338"/>
            <p:cNvSpPr/>
            <p:nvPr/>
          </p:nvSpPr>
          <p:spPr>
            <a:xfrm rot="-5400000">
              <a:off x="851821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40" name="tx339"/>
            <p:cNvSpPr/>
            <p:nvPr/>
          </p:nvSpPr>
          <p:spPr>
            <a:xfrm rot="-5400000">
              <a:off x="8768743"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41" name="tx340"/>
            <p:cNvSpPr/>
            <p:nvPr/>
          </p:nvSpPr>
          <p:spPr>
            <a:xfrm rot="-5400000">
              <a:off x="9029169"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42" name="tx341"/>
            <p:cNvSpPr/>
            <p:nvPr/>
          </p:nvSpPr>
          <p:spPr>
            <a:xfrm rot="-5400000">
              <a:off x="928764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43" name="tx342"/>
            <p:cNvSpPr/>
            <p:nvPr/>
          </p:nvSpPr>
          <p:spPr>
            <a:xfrm rot="-5400000">
              <a:off x="951733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44" name="tx343"/>
            <p:cNvSpPr/>
            <p:nvPr/>
          </p:nvSpPr>
          <p:spPr>
            <a:xfrm rot="-5400000">
              <a:off x="981991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45" name="tx344"/>
            <p:cNvSpPr/>
            <p:nvPr/>
          </p:nvSpPr>
          <p:spPr>
            <a:xfrm rot="-5400000">
              <a:off x="10109940"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46" name="tx345"/>
            <p:cNvSpPr/>
            <p:nvPr/>
          </p:nvSpPr>
          <p:spPr>
            <a:xfrm rot="-5400000">
              <a:off x="10308119"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47" name="tx346"/>
            <p:cNvSpPr/>
            <p:nvPr/>
          </p:nvSpPr>
          <p:spPr>
            <a:xfrm rot="-5400000">
              <a:off x="10568415"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48" name="tx347"/>
            <p:cNvSpPr/>
            <p:nvPr/>
          </p:nvSpPr>
          <p:spPr>
            <a:xfrm rot="-5400000">
              <a:off x="1086517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49" name="tx348"/>
            <p:cNvSpPr/>
            <p:nvPr/>
          </p:nvSpPr>
          <p:spPr>
            <a:xfrm rot="-5400000">
              <a:off x="1110689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50" name="tx349"/>
            <p:cNvSpPr/>
            <p:nvPr/>
          </p:nvSpPr>
          <p:spPr>
            <a:xfrm rot="-5400000">
              <a:off x="113672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51" name="pl350"/>
            <p:cNvSpPr/>
            <p:nvPr/>
          </p:nvSpPr>
          <p:spPr>
            <a:xfrm>
              <a:off x="117751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pl351"/>
            <p:cNvSpPr/>
            <p:nvPr/>
          </p:nvSpPr>
          <p:spPr>
            <a:xfrm>
              <a:off x="120354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pl352"/>
            <p:cNvSpPr/>
            <p:nvPr/>
          </p:nvSpPr>
          <p:spPr>
            <a:xfrm>
              <a:off x="122958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4" name="pl353"/>
            <p:cNvSpPr/>
            <p:nvPr/>
          </p:nvSpPr>
          <p:spPr>
            <a:xfrm>
              <a:off x="125561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5" name="pl354"/>
            <p:cNvSpPr/>
            <p:nvPr/>
          </p:nvSpPr>
          <p:spPr>
            <a:xfrm>
              <a:off x="1281649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6" name="pl355"/>
            <p:cNvSpPr/>
            <p:nvPr/>
          </p:nvSpPr>
          <p:spPr>
            <a:xfrm>
              <a:off x="130768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7" name="pl356"/>
            <p:cNvSpPr/>
            <p:nvPr/>
          </p:nvSpPr>
          <p:spPr>
            <a:xfrm>
              <a:off x="133371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8" name="pl357"/>
            <p:cNvSpPr/>
            <p:nvPr/>
          </p:nvSpPr>
          <p:spPr>
            <a:xfrm>
              <a:off x="135975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9" name="pl358"/>
            <p:cNvSpPr/>
            <p:nvPr/>
          </p:nvSpPr>
          <p:spPr>
            <a:xfrm>
              <a:off x="138578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pl359"/>
            <p:cNvSpPr/>
            <p:nvPr/>
          </p:nvSpPr>
          <p:spPr>
            <a:xfrm>
              <a:off x="1411818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360"/>
            <p:cNvSpPr/>
            <p:nvPr/>
          </p:nvSpPr>
          <p:spPr>
            <a:xfrm>
              <a:off x="1437852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pl361"/>
            <p:cNvSpPr/>
            <p:nvPr/>
          </p:nvSpPr>
          <p:spPr>
            <a:xfrm>
              <a:off x="1463886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3" name="tx362"/>
            <p:cNvSpPr/>
            <p:nvPr/>
          </p:nvSpPr>
          <p:spPr>
            <a:xfrm rot="-5400000">
              <a:off x="1169435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64" name="tx363"/>
            <p:cNvSpPr/>
            <p:nvPr/>
          </p:nvSpPr>
          <p:spPr>
            <a:xfrm rot="-5400000">
              <a:off x="11944881"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65" name="tx364"/>
            <p:cNvSpPr/>
            <p:nvPr/>
          </p:nvSpPr>
          <p:spPr>
            <a:xfrm rot="-5400000">
              <a:off x="12205307"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66" name="tx365"/>
            <p:cNvSpPr/>
            <p:nvPr/>
          </p:nvSpPr>
          <p:spPr>
            <a:xfrm rot="-5400000">
              <a:off x="1246378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67" name="tx366"/>
            <p:cNvSpPr/>
            <p:nvPr/>
          </p:nvSpPr>
          <p:spPr>
            <a:xfrm rot="-5400000">
              <a:off x="1269347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68" name="tx367"/>
            <p:cNvSpPr/>
            <p:nvPr/>
          </p:nvSpPr>
          <p:spPr>
            <a:xfrm rot="-5400000">
              <a:off x="1299604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69" name="tx368"/>
            <p:cNvSpPr/>
            <p:nvPr/>
          </p:nvSpPr>
          <p:spPr>
            <a:xfrm rot="-5400000">
              <a:off x="1328607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70" name="tx369"/>
            <p:cNvSpPr/>
            <p:nvPr/>
          </p:nvSpPr>
          <p:spPr>
            <a:xfrm rot="-5400000">
              <a:off x="1348425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71" name="tx370"/>
            <p:cNvSpPr/>
            <p:nvPr/>
          </p:nvSpPr>
          <p:spPr>
            <a:xfrm rot="-5400000">
              <a:off x="13744553"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72" name="tx371"/>
            <p:cNvSpPr/>
            <p:nvPr/>
          </p:nvSpPr>
          <p:spPr>
            <a:xfrm rot="-5400000">
              <a:off x="14041311"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73" name="tx372"/>
            <p:cNvSpPr/>
            <p:nvPr/>
          </p:nvSpPr>
          <p:spPr>
            <a:xfrm rot="-5400000">
              <a:off x="1428302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74" name="tx373"/>
            <p:cNvSpPr/>
            <p:nvPr/>
          </p:nvSpPr>
          <p:spPr>
            <a:xfrm rot="-5400000">
              <a:off x="1454336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75" name="pl374"/>
            <p:cNvSpPr/>
            <p:nvPr/>
          </p:nvSpPr>
          <p:spPr>
            <a:xfrm>
              <a:off x="149512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6" name="pl375"/>
            <p:cNvSpPr/>
            <p:nvPr/>
          </p:nvSpPr>
          <p:spPr>
            <a:xfrm>
              <a:off x="152116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7" name="pl376"/>
            <p:cNvSpPr/>
            <p:nvPr/>
          </p:nvSpPr>
          <p:spPr>
            <a:xfrm>
              <a:off x="154719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8" name="pl377"/>
            <p:cNvSpPr/>
            <p:nvPr/>
          </p:nvSpPr>
          <p:spPr>
            <a:xfrm>
              <a:off x="157322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9" name="pl378"/>
            <p:cNvSpPr/>
            <p:nvPr/>
          </p:nvSpPr>
          <p:spPr>
            <a:xfrm>
              <a:off x="159926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0" name="pl379"/>
            <p:cNvSpPr/>
            <p:nvPr/>
          </p:nvSpPr>
          <p:spPr>
            <a:xfrm>
              <a:off x="1625296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1" name="pl380"/>
            <p:cNvSpPr/>
            <p:nvPr/>
          </p:nvSpPr>
          <p:spPr>
            <a:xfrm>
              <a:off x="165133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2" name="pl381"/>
            <p:cNvSpPr/>
            <p:nvPr/>
          </p:nvSpPr>
          <p:spPr>
            <a:xfrm>
              <a:off x="167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3" name="pl382"/>
            <p:cNvSpPr/>
            <p:nvPr/>
          </p:nvSpPr>
          <p:spPr>
            <a:xfrm>
              <a:off x="1703398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4" name="pl383"/>
            <p:cNvSpPr/>
            <p:nvPr/>
          </p:nvSpPr>
          <p:spPr>
            <a:xfrm>
              <a:off x="17294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5" name="pl384"/>
            <p:cNvSpPr/>
            <p:nvPr/>
          </p:nvSpPr>
          <p:spPr>
            <a:xfrm>
              <a:off x="17554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6" name="pl385"/>
            <p:cNvSpPr/>
            <p:nvPr/>
          </p:nvSpPr>
          <p:spPr>
            <a:xfrm>
              <a:off x="1781500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7" name="tx386"/>
            <p:cNvSpPr/>
            <p:nvPr/>
          </p:nvSpPr>
          <p:spPr>
            <a:xfrm rot="-5400000">
              <a:off x="1487049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88" name="tx387"/>
            <p:cNvSpPr/>
            <p:nvPr/>
          </p:nvSpPr>
          <p:spPr>
            <a:xfrm rot="-5400000">
              <a:off x="151210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89" name="tx388"/>
            <p:cNvSpPr/>
            <p:nvPr/>
          </p:nvSpPr>
          <p:spPr>
            <a:xfrm rot="-5400000">
              <a:off x="15381445"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90" name="tx389"/>
            <p:cNvSpPr/>
            <p:nvPr/>
          </p:nvSpPr>
          <p:spPr>
            <a:xfrm rot="-5400000">
              <a:off x="15639918"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91" name="tx390"/>
            <p:cNvSpPr/>
            <p:nvPr/>
          </p:nvSpPr>
          <p:spPr>
            <a:xfrm rot="-5400000">
              <a:off x="1586961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92" name="tx391"/>
            <p:cNvSpPr/>
            <p:nvPr/>
          </p:nvSpPr>
          <p:spPr>
            <a:xfrm rot="-5400000">
              <a:off x="1617218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93" name="tx392"/>
            <p:cNvSpPr/>
            <p:nvPr/>
          </p:nvSpPr>
          <p:spPr>
            <a:xfrm rot="-5400000">
              <a:off x="1646221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94" name="tx393"/>
            <p:cNvSpPr/>
            <p:nvPr/>
          </p:nvSpPr>
          <p:spPr>
            <a:xfrm rot="-5400000">
              <a:off x="1666039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95" name="tx394"/>
            <p:cNvSpPr/>
            <p:nvPr/>
          </p:nvSpPr>
          <p:spPr>
            <a:xfrm rot="-5400000">
              <a:off x="1692069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96" name="tx395"/>
            <p:cNvSpPr/>
            <p:nvPr/>
          </p:nvSpPr>
          <p:spPr>
            <a:xfrm rot="-5400000">
              <a:off x="1721744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97" name="tx396"/>
            <p:cNvSpPr/>
            <p:nvPr/>
          </p:nvSpPr>
          <p:spPr>
            <a:xfrm rot="-5400000">
              <a:off x="17459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98" name="tx397"/>
            <p:cNvSpPr/>
            <p:nvPr/>
          </p:nvSpPr>
          <p:spPr>
            <a:xfrm rot="-5400000">
              <a:off x="1771950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99" name="tx398"/>
            <p:cNvSpPr/>
            <p:nvPr/>
          </p:nvSpPr>
          <p:spPr>
            <a:xfrm>
              <a:off x="1421486" y="5200079"/>
              <a:ext cx="381186"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00" name="tx399"/>
            <p:cNvSpPr/>
            <p:nvPr/>
          </p:nvSpPr>
          <p:spPr>
            <a:xfrm>
              <a:off x="1230614" y="4521679"/>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2,000</a:t>
              </a:r>
            </a:p>
          </p:txBody>
        </p:sp>
        <p:sp>
          <p:nvSpPr>
            <p:cNvPr id="401" name="tx400"/>
            <p:cNvSpPr/>
            <p:nvPr/>
          </p:nvSpPr>
          <p:spPr>
            <a:xfrm>
              <a:off x="1230614" y="3872858"/>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4,000</a:t>
              </a:r>
            </a:p>
          </p:txBody>
        </p:sp>
        <p:sp>
          <p:nvSpPr>
            <p:cNvPr id="402" name="tx401"/>
            <p:cNvSpPr/>
            <p:nvPr/>
          </p:nvSpPr>
          <p:spPr>
            <a:xfrm>
              <a:off x="1230614" y="3224037"/>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6,000</a:t>
              </a:r>
            </a:p>
          </p:txBody>
        </p:sp>
        <p:sp>
          <p:nvSpPr>
            <p:cNvPr id="403" name="tx402"/>
            <p:cNvSpPr/>
            <p:nvPr/>
          </p:nvSpPr>
          <p:spPr>
            <a:xfrm>
              <a:off x="1230614" y="2575215"/>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8,000</a:t>
              </a:r>
            </a:p>
          </p:txBody>
        </p:sp>
        <p:sp>
          <p:nvSpPr>
            <p:cNvPr id="404" name="pl403"/>
            <p:cNvSpPr/>
            <p:nvPr/>
          </p:nvSpPr>
          <p:spPr>
            <a:xfrm>
              <a:off x="2055723"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5" name="pl404"/>
            <p:cNvSpPr/>
            <p:nvPr/>
          </p:nvSpPr>
          <p:spPr>
            <a:xfrm>
              <a:off x="2055723" y="463653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6" name="pl405"/>
            <p:cNvSpPr/>
            <p:nvPr/>
          </p:nvSpPr>
          <p:spPr>
            <a:xfrm>
              <a:off x="2055723" y="398771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7" name="pl406"/>
            <p:cNvSpPr/>
            <p:nvPr/>
          </p:nvSpPr>
          <p:spPr>
            <a:xfrm>
              <a:off x="2055723" y="333889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8" name="pl407"/>
            <p:cNvSpPr/>
            <p:nvPr/>
          </p:nvSpPr>
          <p:spPr>
            <a:xfrm>
              <a:off x="2055723" y="269007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9" name="tx408"/>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10" name="rc409"/>
            <p:cNvSpPr/>
            <p:nvPr/>
          </p:nvSpPr>
          <p:spPr>
            <a:xfrm>
              <a:off x="18110385" y="2153563"/>
              <a:ext cx="1753945" cy="1236458"/>
            </a:xfrm>
            <a:prstGeom prst="rect">
              <a:avLst/>
            </a:prstGeom>
            <a:solidFill>
              <a:srgbClr val="FFFFFF">
                <a:alpha val="100000"/>
              </a:srgbClr>
            </a:solidFill>
          </p:spPr>
          <p:txBody>
            <a:bodyPr/>
            <a:lstStyle/>
            <a:p/>
          </p:txBody>
        </p:sp>
        <p:sp>
          <p:nvSpPr>
            <p:cNvPr id="411" name="rc410"/>
            <p:cNvSpPr/>
            <p:nvPr/>
          </p:nvSpPr>
          <p:spPr>
            <a:xfrm>
              <a:off x="18179974" y="2223153"/>
              <a:ext cx="274319" cy="274319"/>
            </a:xfrm>
            <a:prstGeom prst="rect">
              <a:avLst/>
            </a:prstGeom>
            <a:solidFill>
              <a:srgbClr val="FFFFFF">
                <a:alpha val="100000"/>
              </a:srgbClr>
            </a:solidFill>
          </p:spPr>
          <p:txBody>
            <a:bodyPr/>
            <a:lstStyle/>
            <a:p/>
          </p:txBody>
        </p:sp>
        <p:sp>
          <p:nvSpPr>
            <p:cNvPr id="412" name="rc411"/>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13" name="rc412"/>
            <p:cNvSpPr/>
            <p:nvPr/>
          </p:nvSpPr>
          <p:spPr>
            <a:xfrm>
              <a:off x="18179974" y="2497473"/>
              <a:ext cx="274319" cy="274319"/>
            </a:xfrm>
            <a:prstGeom prst="rect">
              <a:avLst/>
            </a:prstGeom>
            <a:solidFill>
              <a:srgbClr val="FFFFFF">
                <a:alpha val="100000"/>
              </a:srgbClr>
            </a:solidFill>
          </p:spPr>
          <p:txBody>
            <a:bodyPr/>
            <a:lstStyle/>
            <a:p/>
          </p:txBody>
        </p:sp>
        <p:sp>
          <p:nvSpPr>
            <p:cNvPr id="414" name="rc413"/>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15" name="rc414"/>
            <p:cNvSpPr/>
            <p:nvPr/>
          </p:nvSpPr>
          <p:spPr>
            <a:xfrm>
              <a:off x="18179974" y="2771793"/>
              <a:ext cx="274319" cy="274319"/>
            </a:xfrm>
            <a:prstGeom prst="rect">
              <a:avLst/>
            </a:prstGeom>
            <a:solidFill>
              <a:srgbClr val="FFFFFF">
                <a:alpha val="100000"/>
              </a:srgbClr>
            </a:solidFill>
          </p:spPr>
          <p:txBody>
            <a:bodyPr/>
            <a:lstStyle/>
            <a:p/>
          </p:txBody>
        </p:sp>
        <p:sp>
          <p:nvSpPr>
            <p:cNvPr id="416" name="rc415"/>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17" name="rc416"/>
            <p:cNvSpPr/>
            <p:nvPr/>
          </p:nvSpPr>
          <p:spPr>
            <a:xfrm>
              <a:off x="18179974" y="3046113"/>
              <a:ext cx="274319" cy="274319"/>
            </a:xfrm>
            <a:prstGeom prst="rect">
              <a:avLst/>
            </a:prstGeom>
            <a:solidFill>
              <a:srgbClr val="FFFFFF">
                <a:alpha val="100000"/>
              </a:srgbClr>
            </a:solidFill>
          </p:spPr>
          <p:txBody>
            <a:bodyPr/>
            <a:lstStyle/>
            <a:p/>
          </p:txBody>
        </p:sp>
        <p:sp>
          <p:nvSpPr>
            <p:cNvPr id="418" name="rc417"/>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19" name="tx418"/>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20" name="tx419"/>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21" name="tx420"/>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22" name="tx421"/>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23" name=""/>
          <p:cNvGrpSpPr/>
          <p:nvPr/>
        </p:nvGrpSpPr>
        <p:grpSpPr>
          <a:xfrm>
            <a:off x="6400800" y="6217920"/>
            <a:ext cx="5486400" cy="4251960"/>
            <a:chOff x="6400800" y="6217920"/>
            <a:chExt cx="5486400" cy="4251960"/>
          </a:xfrm>
        </p:grpSpPr>
        <p:sp>
          <p:nvSpPr>
            <p:cNvPr id="424"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25"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26" name="rc5"/>
            <p:cNvSpPr/>
            <p:nvPr/>
          </p:nvSpPr>
          <p:spPr>
            <a:xfrm>
              <a:off x="7280770" y="6510025"/>
              <a:ext cx="3980084" cy="2788960"/>
            </a:xfrm>
            <a:prstGeom prst="rect">
              <a:avLst/>
            </a:prstGeom>
            <a:solidFill>
              <a:srgbClr val="FFFFFF">
                <a:alpha val="100000"/>
              </a:srgbClr>
            </a:solidFill>
          </p:spPr>
          <p:txBody>
            <a:bodyPr/>
            <a:lstStyle/>
            <a:p/>
          </p:txBody>
        </p:sp>
        <p:sp>
          <p:nvSpPr>
            <p:cNvPr id="427" name="pl6"/>
            <p:cNvSpPr/>
            <p:nvPr/>
          </p:nvSpPr>
          <p:spPr>
            <a:xfrm>
              <a:off x="7280770" y="8700947"/>
              <a:ext cx="3980084" cy="0"/>
            </a:xfrm>
            <a:custGeom>
              <a:avLst/>
              <a:pathLst>
                <a:path w="3980084" h="0">
                  <a:moveTo>
                    <a:pt x="0" y="0"/>
                  </a:moveTo>
                  <a:lnTo>
                    <a:pt x="3980084" y="0"/>
                  </a:lnTo>
                  <a:lnTo>
                    <a:pt x="3980084" y="0"/>
                  </a:lnTo>
                </a:path>
              </a:pathLst>
            </a:custGeom>
            <a:ln w="6775" cap="flat">
              <a:solidFill>
                <a:srgbClr val="EBEBEB">
                  <a:alpha val="100000"/>
                </a:srgbClr>
              </a:solidFill>
              <a:prstDash val="solid"/>
              <a:round/>
            </a:ln>
          </p:spPr>
          <p:txBody>
            <a:bodyPr/>
            <a:lstStyle/>
            <a:p/>
          </p:txBody>
        </p:sp>
        <p:sp>
          <p:nvSpPr>
            <p:cNvPr id="428" name="pl7"/>
            <p:cNvSpPr/>
            <p:nvPr/>
          </p:nvSpPr>
          <p:spPr>
            <a:xfrm>
              <a:off x="7280770" y="7758412"/>
              <a:ext cx="3980084" cy="0"/>
            </a:xfrm>
            <a:custGeom>
              <a:avLst/>
              <a:pathLst>
                <a:path w="3980084" h="0">
                  <a:moveTo>
                    <a:pt x="0" y="0"/>
                  </a:moveTo>
                  <a:lnTo>
                    <a:pt x="3980084" y="0"/>
                  </a:lnTo>
                  <a:lnTo>
                    <a:pt x="3980084" y="0"/>
                  </a:lnTo>
                </a:path>
              </a:pathLst>
            </a:custGeom>
            <a:ln w="6775" cap="flat">
              <a:solidFill>
                <a:srgbClr val="EBEBEB">
                  <a:alpha val="100000"/>
                </a:srgbClr>
              </a:solidFill>
              <a:prstDash val="solid"/>
              <a:round/>
            </a:ln>
          </p:spPr>
          <p:txBody>
            <a:bodyPr/>
            <a:lstStyle/>
            <a:p/>
          </p:txBody>
        </p:sp>
        <p:sp>
          <p:nvSpPr>
            <p:cNvPr id="429" name="pl8"/>
            <p:cNvSpPr/>
            <p:nvPr/>
          </p:nvSpPr>
          <p:spPr>
            <a:xfrm>
              <a:off x="7280770" y="6815877"/>
              <a:ext cx="3980084" cy="0"/>
            </a:xfrm>
            <a:custGeom>
              <a:avLst/>
              <a:pathLst>
                <a:path w="3980084" h="0">
                  <a:moveTo>
                    <a:pt x="0" y="0"/>
                  </a:moveTo>
                  <a:lnTo>
                    <a:pt x="3980084" y="0"/>
                  </a:lnTo>
                  <a:lnTo>
                    <a:pt x="3980084" y="0"/>
                  </a:lnTo>
                </a:path>
              </a:pathLst>
            </a:custGeom>
            <a:ln w="6775" cap="flat">
              <a:solidFill>
                <a:srgbClr val="EBEBEB">
                  <a:alpha val="100000"/>
                </a:srgbClr>
              </a:solidFill>
              <a:prstDash val="solid"/>
              <a:round/>
            </a:ln>
          </p:spPr>
          <p:txBody>
            <a:bodyPr/>
            <a:lstStyle/>
            <a:p/>
          </p:txBody>
        </p:sp>
        <p:sp>
          <p:nvSpPr>
            <p:cNvPr id="430" name="pl9"/>
            <p:cNvSpPr/>
            <p:nvPr/>
          </p:nvSpPr>
          <p:spPr>
            <a:xfrm>
              <a:off x="7280770" y="9172214"/>
              <a:ext cx="3980084" cy="0"/>
            </a:xfrm>
            <a:custGeom>
              <a:avLst/>
              <a:pathLst>
                <a:path w="3980084" h="0">
                  <a:moveTo>
                    <a:pt x="0" y="0"/>
                  </a:moveTo>
                  <a:lnTo>
                    <a:pt x="3980084" y="0"/>
                  </a:lnTo>
                  <a:lnTo>
                    <a:pt x="3980084" y="0"/>
                  </a:lnTo>
                </a:path>
              </a:pathLst>
            </a:custGeom>
            <a:ln w="13550" cap="flat">
              <a:solidFill>
                <a:srgbClr val="EBEBEB">
                  <a:alpha val="100000"/>
                </a:srgbClr>
              </a:solidFill>
              <a:prstDash val="solid"/>
              <a:round/>
            </a:ln>
          </p:spPr>
          <p:txBody>
            <a:bodyPr/>
            <a:lstStyle/>
            <a:p/>
          </p:txBody>
        </p:sp>
        <p:sp>
          <p:nvSpPr>
            <p:cNvPr id="431" name="pl10"/>
            <p:cNvSpPr/>
            <p:nvPr/>
          </p:nvSpPr>
          <p:spPr>
            <a:xfrm>
              <a:off x="7280770" y="8229679"/>
              <a:ext cx="3980084" cy="0"/>
            </a:xfrm>
            <a:custGeom>
              <a:avLst/>
              <a:pathLst>
                <a:path w="3980084" h="0">
                  <a:moveTo>
                    <a:pt x="0" y="0"/>
                  </a:moveTo>
                  <a:lnTo>
                    <a:pt x="3980084" y="0"/>
                  </a:lnTo>
                  <a:lnTo>
                    <a:pt x="3980084" y="0"/>
                  </a:lnTo>
                </a:path>
              </a:pathLst>
            </a:custGeom>
            <a:ln w="13550" cap="flat">
              <a:solidFill>
                <a:srgbClr val="EBEBEB">
                  <a:alpha val="100000"/>
                </a:srgbClr>
              </a:solidFill>
              <a:prstDash val="solid"/>
              <a:round/>
            </a:ln>
          </p:spPr>
          <p:txBody>
            <a:bodyPr/>
            <a:lstStyle/>
            <a:p/>
          </p:txBody>
        </p:sp>
        <p:sp>
          <p:nvSpPr>
            <p:cNvPr id="432" name="pl11"/>
            <p:cNvSpPr/>
            <p:nvPr/>
          </p:nvSpPr>
          <p:spPr>
            <a:xfrm>
              <a:off x="7280770" y="7287145"/>
              <a:ext cx="3980084" cy="0"/>
            </a:xfrm>
            <a:custGeom>
              <a:avLst/>
              <a:pathLst>
                <a:path w="3980084" h="0">
                  <a:moveTo>
                    <a:pt x="0" y="0"/>
                  </a:moveTo>
                  <a:lnTo>
                    <a:pt x="3980084" y="0"/>
                  </a:lnTo>
                  <a:lnTo>
                    <a:pt x="3980084" y="0"/>
                  </a:lnTo>
                </a:path>
              </a:pathLst>
            </a:custGeom>
            <a:ln w="13550" cap="flat">
              <a:solidFill>
                <a:srgbClr val="EBEBEB">
                  <a:alpha val="100000"/>
                </a:srgbClr>
              </a:solidFill>
              <a:prstDash val="solid"/>
              <a:round/>
            </a:ln>
          </p:spPr>
          <p:txBody>
            <a:bodyPr/>
            <a:lstStyle/>
            <a:p/>
          </p:txBody>
        </p:sp>
        <p:sp>
          <p:nvSpPr>
            <p:cNvPr id="433" name="rc12"/>
            <p:cNvSpPr/>
            <p:nvPr/>
          </p:nvSpPr>
          <p:spPr>
            <a:xfrm>
              <a:off x="7418967" y="8721683"/>
              <a:ext cx="386952" cy="4712"/>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34" name="rc13"/>
            <p:cNvSpPr/>
            <p:nvPr/>
          </p:nvSpPr>
          <p:spPr>
            <a:xfrm>
              <a:off x="7971757" y="6813992"/>
              <a:ext cx="386952" cy="17908"/>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35" name="rc14"/>
            <p:cNvSpPr/>
            <p:nvPr/>
          </p:nvSpPr>
          <p:spPr>
            <a:xfrm>
              <a:off x="8524546" y="7381398"/>
              <a:ext cx="386952" cy="6597"/>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36" name="rc15"/>
            <p:cNvSpPr/>
            <p:nvPr/>
          </p:nvSpPr>
          <p:spPr>
            <a:xfrm>
              <a:off x="9077336" y="8874373"/>
              <a:ext cx="386952" cy="942"/>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37" name="rc16"/>
            <p:cNvSpPr/>
            <p:nvPr/>
          </p:nvSpPr>
          <p:spPr>
            <a:xfrm>
              <a:off x="7418967" y="8712257"/>
              <a:ext cx="386952" cy="942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8" name="rc17"/>
            <p:cNvSpPr/>
            <p:nvPr/>
          </p:nvSpPr>
          <p:spPr>
            <a:xfrm>
              <a:off x="7971757" y="6716911"/>
              <a:ext cx="386952" cy="9708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9" name="rc18"/>
            <p:cNvSpPr/>
            <p:nvPr/>
          </p:nvSpPr>
          <p:spPr>
            <a:xfrm>
              <a:off x="8524546" y="7304110"/>
              <a:ext cx="386952" cy="7728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0" name="rc19"/>
            <p:cNvSpPr/>
            <p:nvPr/>
          </p:nvSpPr>
          <p:spPr>
            <a:xfrm>
              <a:off x="9077336" y="8867776"/>
              <a:ext cx="386952" cy="659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1" name="rc20"/>
            <p:cNvSpPr/>
            <p:nvPr/>
          </p:nvSpPr>
          <p:spPr>
            <a:xfrm>
              <a:off x="9630125" y="9051570"/>
              <a:ext cx="386952" cy="565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2" name="rc21"/>
            <p:cNvSpPr/>
            <p:nvPr/>
          </p:nvSpPr>
          <p:spPr>
            <a:xfrm>
              <a:off x="10182915" y="9031777"/>
              <a:ext cx="386952" cy="1036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3" name="rc22"/>
            <p:cNvSpPr/>
            <p:nvPr/>
          </p:nvSpPr>
          <p:spPr>
            <a:xfrm>
              <a:off x="10735704" y="9145823"/>
              <a:ext cx="386952" cy="188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4" name="rc23"/>
            <p:cNvSpPr/>
            <p:nvPr/>
          </p:nvSpPr>
          <p:spPr>
            <a:xfrm>
              <a:off x="7418967" y="8704717"/>
              <a:ext cx="386952" cy="7540"/>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45" name="rc24"/>
            <p:cNvSpPr/>
            <p:nvPr/>
          </p:nvSpPr>
          <p:spPr>
            <a:xfrm>
              <a:off x="7971757" y="6636796"/>
              <a:ext cx="386952" cy="80115"/>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46" name="rc25"/>
            <p:cNvSpPr/>
            <p:nvPr/>
          </p:nvSpPr>
          <p:spPr>
            <a:xfrm>
              <a:off x="8524546" y="7190064"/>
              <a:ext cx="386952" cy="114046"/>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47" name="rc26"/>
            <p:cNvSpPr/>
            <p:nvPr/>
          </p:nvSpPr>
          <p:spPr>
            <a:xfrm>
              <a:off x="9077336" y="8840442"/>
              <a:ext cx="386952" cy="27333"/>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48" name="rc27"/>
            <p:cNvSpPr/>
            <p:nvPr/>
          </p:nvSpPr>
          <p:spPr>
            <a:xfrm>
              <a:off x="9630125" y="9030834"/>
              <a:ext cx="386952" cy="20735"/>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49" name="rc28"/>
            <p:cNvSpPr/>
            <p:nvPr/>
          </p:nvSpPr>
          <p:spPr>
            <a:xfrm>
              <a:off x="10182915" y="9021409"/>
              <a:ext cx="386952" cy="10367"/>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50" name="rc29"/>
            <p:cNvSpPr/>
            <p:nvPr/>
          </p:nvSpPr>
          <p:spPr>
            <a:xfrm>
              <a:off x="10735704" y="9143938"/>
              <a:ext cx="386952" cy="1885"/>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51" name="rc30"/>
            <p:cNvSpPr/>
            <p:nvPr/>
          </p:nvSpPr>
          <p:spPr>
            <a:xfrm>
              <a:off x="7418967" y="8726395"/>
              <a:ext cx="386952" cy="44581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2" name="rc31"/>
            <p:cNvSpPr/>
            <p:nvPr/>
          </p:nvSpPr>
          <p:spPr>
            <a:xfrm>
              <a:off x="7971757" y="6831900"/>
              <a:ext cx="386952" cy="2340314"/>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3" name="rc32"/>
            <p:cNvSpPr/>
            <p:nvPr/>
          </p:nvSpPr>
          <p:spPr>
            <a:xfrm>
              <a:off x="8524546" y="7387996"/>
              <a:ext cx="386952" cy="178421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4" name="rc33"/>
            <p:cNvSpPr/>
            <p:nvPr/>
          </p:nvSpPr>
          <p:spPr>
            <a:xfrm>
              <a:off x="9077336" y="8875316"/>
              <a:ext cx="386952" cy="29689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5" name="rc34"/>
            <p:cNvSpPr/>
            <p:nvPr/>
          </p:nvSpPr>
          <p:spPr>
            <a:xfrm>
              <a:off x="9630125" y="9057225"/>
              <a:ext cx="386952" cy="11498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6" name="rc35"/>
            <p:cNvSpPr/>
            <p:nvPr/>
          </p:nvSpPr>
          <p:spPr>
            <a:xfrm>
              <a:off x="10182915" y="9042145"/>
              <a:ext cx="386952" cy="13006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7" name="rc36"/>
            <p:cNvSpPr/>
            <p:nvPr/>
          </p:nvSpPr>
          <p:spPr>
            <a:xfrm>
              <a:off x="10735704" y="9147708"/>
              <a:ext cx="386952" cy="24505"/>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8" name="pl37"/>
            <p:cNvSpPr/>
            <p:nvPr/>
          </p:nvSpPr>
          <p:spPr>
            <a:xfrm>
              <a:off x="7612443" y="6867288"/>
              <a:ext cx="3316737" cy="2300373"/>
            </a:xfrm>
            <a:custGeom>
              <a:avLst/>
              <a:pathLst>
                <a:path w="3316737" h="2300373">
                  <a:moveTo>
                    <a:pt x="0" y="590267"/>
                  </a:moveTo>
                  <a:lnTo>
                    <a:pt x="552789" y="0"/>
                  </a:lnTo>
                  <a:lnTo>
                    <a:pt x="1105579" y="907403"/>
                  </a:lnTo>
                  <a:lnTo>
                    <a:pt x="1658368" y="2085662"/>
                  </a:lnTo>
                  <a:lnTo>
                    <a:pt x="2211158" y="2254852"/>
                  </a:lnTo>
                  <a:lnTo>
                    <a:pt x="2763947" y="2266991"/>
                  </a:lnTo>
                  <a:lnTo>
                    <a:pt x="3316737" y="2300373"/>
                  </a:lnTo>
                </a:path>
              </a:pathLst>
            </a:custGeom>
            <a:ln w="40651" cap="flat">
              <a:solidFill>
                <a:srgbClr val="000000">
                  <a:alpha val="100000"/>
                </a:srgbClr>
              </a:solidFill>
              <a:prstDash val="solid"/>
              <a:round/>
            </a:ln>
          </p:spPr>
          <p:txBody>
            <a:bodyPr/>
            <a:lstStyle/>
            <a:p/>
          </p:txBody>
        </p:sp>
        <p:sp>
          <p:nvSpPr>
            <p:cNvPr id="459" name="rc38"/>
            <p:cNvSpPr/>
            <p:nvPr/>
          </p:nvSpPr>
          <p:spPr>
            <a:xfrm>
              <a:off x="7280770" y="6510025"/>
              <a:ext cx="3980084" cy="2788960"/>
            </a:xfrm>
            <a:prstGeom prst="rect">
              <a:avLst/>
            </a:prstGeom>
            <a:ln w="13550" cap="rnd">
              <a:solidFill>
                <a:srgbClr val="333333">
                  <a:alpha val="100000"/>
                </a:srgbClr>
              </a:solidFill>
              <a:prstDash val="solid"/>
              <a:round/>
            </a:ln>
          </p:spPr>
          <p:txBody>
            <a:bodyPr/>
            <a:lstStyle/>
            <a:p/>
          </p:txBody>
        </p:sp>
        <p:sp>
          <p:nvSpPr>
            <p:cNvPr id="460" name="tx39"/>
            <p:cNvSpPr/>
            <p:nvPr/>
          </p:nvSpPr>
          <p:spPr>
            <a:xfrm>
              <a:off x="6928588" y="9169908"/>
              <a:ext cx="25412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61" name="tx40"/>
            <p:cNvSpPr/>
            <p:nvPr/>
          </p:nvSpPr>
          <p:spPr>
            <a:xfrm>
              <a:off x="6801340" y="8207653"/>
              <a:ext cx="381372" cy="13111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462" name="tx41"/>
            <p:cNvSpPr/>
            <p:nvPr/>
          </p:nvSpPr>
          <p:spPr>
            <a:xfrm>
              <a:off x="6801340" y="7265118"/>
              <a:ext cx="381372" cy="13111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4,000</a:t>
              </a:r>
            </a:p>
          </p:txBody>
        </p:sp>
        <p:sp>
          <p:nvSpPr>
            <p:cNvPr id="463" name="pl42"/>
            <p:cNvSpPr/>
            <p:nvPr/>
          </p:nvSpPr>
          <p:spPr>
            <a:xfrm>
              <a:off x="7245975"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4" name="pl43"/>
            <p:cNvSpPr/>
            <p:nvPr/>
          </p:nvSpPr>
          <p:spPr>
            <a:xfrm>
              <a:off x="7245975" y="822967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5" name="pl44"/>
            <p:cNvSpPr/>
            <p:nvPr/>
          </p:nvSpPr>
          <p:spPr>
            <a:xfrm>
              <a:off x="7245975" y="728714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6" name="pl45"/>
            <p:cNvSpPr/>
            <p:nvPr/>
          </p:nvSpPr>
          <p:spPr>
            <a:xfrm>
              <a:off x="11260854"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67" name="pl46"/>
            <p:cNvSpPr/>
            <p:nvPr/>
          </p:nvSpPr>
          <p:spPr>
            <a:xfrm>
              <a:off x="11260854" y="8413516"/>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68" name="pl47"/>
            <p:cNvSpPr/>
            <p:nvPr/>
          </p:nvSpPr>
          <p:spPr>
            <a:xfrm>
              <a:off x="11260854" y="7654817"/>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69" name="pl48"/>
            <p:cNvSpPr/>
            <p:nvPr/>
          </p:nvSpPr>
          <p:spPr>
            <a:xfrm>
              <a:off x="11260854" y="6896119"/>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0" name="tx49"/>
            <p:cNvSpPr/>
            <p:nvPr/>
          </p:nvSpPr>
          <p:spPr>
            <a:xfrm>
              <a:off x="11358911"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71" name="tx50"/>
            <p:cNvSpPr/>
            <p:nvPr/>
          </p:nvSpPr>
          <p:spPr>
            <a:xfrm>
              <a:off x="11358911" y="8411209"/>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72" name="tx51"/>
            <p:cNvSpPr/>
            <p:nvPr/>
          </p:nvSpPr>
          <p:spPr>
            <a:xfrm>
              <a:off x="11358911" y="76525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a:t>
              </a:r>
            </a:p>
          </p:txBody>
        </p:sp>
        <p:sp>
          <p:nvSpPr>
            <p:cNvPr id="473" name="tx52"/>
            <p:cNvSpPr/>
            <p:nvPr/>
          </p:nvSpPr>
          <p:spPr>
            <a:xfrm>
              <a:off x="11358911" y="6893738"/>
              <a:ext cx="254272"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300</a:t>
              </a:r>
            </a:p>
          </p:txBody>
        </p:sp>
        <p:sp>
          <p:nvSpPr>
            <p:cNvPr id="474" name="pl53"/>
            <p:cNvSpPr/>
            <p:nvPr/>
          </p:nvSpPr>
          <p:spPr>
            <a:xfrm>
              <a:off x="761244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5" name="pl54"/>
            <p:cNvSpPr/>
            <p:nvPr/>
          </p:nvSpPr>
          <p:spPr>
            <a:xfrm>
              <a:off x="816523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6" name="pl55"/>
            <p:cNvSpPr/>
            <p:nvPr/>
          </p:nvSpPr>
          <p:spPr>
            <a:xfrm>
              <a:off x="871802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7" name="pl56"/>
            <p:cNvSpPr/>
            <p:nvPr/>
          </p:nvSpPr>
          <p:spPr>
            <a:xfrm>
              <a:off x="927081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8" name="pl57"/>
            <p:cNvSpPr/>
            <p:nvPr/>
          </p:nvSpPr>
          <p:spPr>
            <a:xfrm>
              <a:off x="982360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9" name="pl58"/>
            <p:cNvSpPr/>
            <p:nvPr/>
          </p:nvSpPr>
          <p:spPr>
            <a:xfrm>
              <a:off x="1037639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0" name="pl59"/>
            <p:cNvSpPr/>
            <p:nvPr/>
          </p:nvSpPr>
          <p:spPr>
            <a:xfrm>
              <a:off x="1092918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1" name="tx60"/>
            <p:cNvSpPr/>
            <p:nvPr/>
          </p:nvSpPr>
          <p:spPr>
            <a:xfrm rot="-2700000">
              <a:off x="7502544"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82" name="tx61"/>
            <p:cNvSpPr/>
            <p:nvPr/>
          </p:nvSpPr>
          <p:spPr>
            <a:xfrm rot="-2700000">
              <a:off x="8015636"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83" name="tx62"/>
            <p:cNvSpPr/>
            <p:nvPr/>
          </p:nvSpPr>
          <p:spPr>
            <a:xfrm rot="-2700000">
              <a:off x="8567768"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84" name="tx63"/>
            <p:cNvSpPr/>
            <p:nvPr/>
          </p:nvSpPr>
          <p:spPr>
            <a:xfrm rot="-2700000">
              <a:off x="897586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85" name="tx64"/>
            <p:cNvSpPr/>
            <p:nvPr/>
          </p:nvSpPr>
          <p:spPr>
            <a:xfrm rot="-2700000">
              <a:off x="952865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86" name="tx65"/>
            <p:cNvSpPr/>
            <p:nvPr/>
          </p:nvSpPr>
          <p:spPr>
            <a:xfrm rot="-2700000">
              <a:off x="10081420"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487" name="tx66"/>
            <p:cNvSpPr/>
            <p:nvPr/>
          </p:nvSpPr>
          <p:spPr>
            <a:xfrm rot="-2700000">
              <a:off x="10746278"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88" name="tx67"/>
            <p:cNvSpPr/>
            <p:nvPr/>
          </p:nvSpPr>
          <p:spPr>
            <a:xfrm>
              <a:off x="9270812"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489" name="tx68"/>
            <p:cNvSpPr/>
            <p:nvPr/>
          </p:nvSpPr>
          <p:spPr>
            <a:xfrm>
              <a:off x="8453559"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490" name="tx69"/>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491" name="tx70"/>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492" name="rc71"/>
            <p:cNvSpPr/>
            <p:nvPr/>
          </p:nvSpPr>
          <p:spPr>
            <a:xfrm>
              <a:off x="6628303" y="10217410"/>
              <a:ext cx="1051268" cy="182880"/>
            </a:xfrm>
            <a:prstGeom prst="rect">
              <a:avLst/>
            </a:prstGeom>
            <a:solidFill>
              <a:srgbClr val="FFFFFF">
                <a:alpha val="100000"/>
              </a:srgbClr>
            </a:solidFill>
          </p:spPr>
          <p:txBody>
            <a:bodyPr/>
            <a:lstStyle/>
            <a:p/>
          </p:txBody>
        </p:sp>
        <p:sp>
          <p:nvSpPr>
            <p:cNvPr id="493" name="rc72"/>
            <p:cNvSpPr/>
            <p:nvPr/>
          </p:nvSpPr>
          <p:spPr>
            <a:xfrm>
              <a:off x="6628303" y="10217410"/>
              <a:ext cx="182879" cy="182880"/>
            </a:xfrm>
            <a:prstGeom prst="rect">
              <a:avLst/>
            </a:prstGeom>
            <a:solidFill>
              <a:srgbClr val="FFFFFF">
                <a:alpha val="100000"/>
              </a:srgbClr>
            </a:solidFill>
          </p:spPr>
          <p:txBody>
            <a:bodyPr/>
            <a:lstStyle/>
            <a:p/>
          </p:txBody>
        </p:sp>
        <p:sp>
          <p:nvSpPr>
            <p:cNvPr id="494" name="pl73"/>
            <p:cNvSpPr/>
            <p:nvPr/>
          </p:nvSpPr>
          <p:spPr>
            <a:xfrm>
              <a:off x="6646591"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495" name="tx74"/>
            <p:cNvSpPr/>
            <p:nvPr/>
          </p:nvSpPr>
          <p:spPr>
            <a:xfrm>
              <a:off x="6919183"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496" name="rc75"/>
            <p:cNvSpPr/>
            <p:nvPr/>
          </p:nvSpPr>
          <p:spPr>
            <a:xfrm>
              <a:off x="7859571" y="10217410"/>
              <a:ext cx="4027628" cy="182880"/>
            </a:xfrm>
            <a:prstGeom prst="rect">
              <a:avLst/>
            </a:prstGeom>
            <a:solidFill>
              <a:srgbClr val="FFFFFF">
                <a:alpha val="100000"/>
              </a:srgbClr>
            </a:solidFill>
          </p:spPr>
          <p:txBody>
            <a:bodyPr/>
            <a:lstStyle/>
            <a:p/>
          </p:txBody>
        </p:sp>
        <p:sp>
          <p:nvSpPr>
            <p:cNvPr id="497" name="rc76"/>
            <p:cNvSpPr/>
            <p:nvPr/>
          </p:nvSpPr>
          <p:spPr>
            <a:xfrm>
              <a:off x="7859571" y="10217410"/>
              <a:ext cx="182879" cy="182880"/>
            </a:xfrm>
            <a:prstGeom prst="rect">
              <a:avLst/>
            </a:prstGeom>
            <a:solidFill>
              <a:srgbClr val="FFFFFF">
                <a:alpha val="100000"/>
              </a:srgbClr>
            </a:solidFill>
          </p:spPr>
          <p:txBody>
            <a:bodyPr/>
            <a:lstStyle/>
            <a:p/>
          </p:txBody>
        </p:sp>
        <p:sp>
          <p:nvSpPr>
            <p:cNvPr id="498" name="rc77"/>
            <p:cNvSpPr/>
            <p:nvPr/>
          </p:nvSpPr>
          <p:spPr>
            <a:xfrm>
              <a:off x="7868571"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99" name="rc78"/>
            <p:cNvSpPr/>
            <p:nvPr/>
          </p:nvSpPr>
          <p:spPr>
            <a:xfrm>
              <a:off x="8950811" y="10217410"/>
              <a:ext cx="182879" cy="182880"/>
            </a:xfrm>
            <a:prstGeom prst="rect">
              <a:avLst/>
            </a:prstGeom>
            <a:solidFill>
              <a:srgbClr val="FFFFFF">
                <a:alpha val="100000"/>
              </a:srgbClr>
            </a:solidFill>
          </p:spPr>
          <p:txBody>
            <a:bodyPr/>
            <a:lstStyle/>
            <a:p/>
          </p:txBody>
        </p:sp>
        <p:sp>
          <p:nvSpPr>
            <p:cNvPr id="500" name="rc79"/>
            <p:cNvSpPr/>
            <p:nvPr/>
          </p:nvSpPr>
          <p:spPr>
            <a:xfrm>
              <a:off x="8959811" y="10226410"/>
              <a:ext cx="164879"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01" name="rc80"/>
            <p:cNvSpPr/>
            <p:nvPr/>
          </p:nvSpPr>
          <p:spPr>
            <a:xfrm>
              <a:off x="9876852" y="10217410"/>
              <a:ext cx="182879" cy="182880"/>
            </a:xfrm>
            <a:prstGeom prst="rect">
              <a:avLst/>
            </a:prstGeom>
            <a:solidFill>
              <a:srgbClr val="FFFFFF">
                <a:alpha val="100000"/>
              </a:srgbClr>
            </a:solidFill>
          </p:spPr>
          <p:txBody>
            <a:bodyPr/>
            <a:lstStyle/>
            <a:p/>
          </p:txBody>
        </p:sp>
        <p:sp>
          <p:nvSpPr>
            <p:cNvPr id="502" name="rc81"/>
            <p:cNvSpPr/>
            <p:nvPr/>
          </p:nvSpPr>
          <p:spPr>
            <a:xfrm>
              <a:off x="9885852" y="10226410"/>
              <a:ext cx="164880"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503" name="rc82"/>
            <p:cNvSpPr/>
            <p:nvPr/>
          </p:nvSpPr>
          <p:spPr>
            <a:xfrm>
              <a:off x="10879094" y="10217410"/>
              <a:ext cx="182879" cy="182880"/>
            </a:xfrm>
            <a:prstGeom prst="rect">
              <a:avLst/>
            </a:prstGeom>
            <a:solidFill>
              <a:srgbClr val="FFFFFF">
                <a:alpha val="100000"/>
              </a:srgbClr>
            </a:solidFill>
          </p:spPr>
          <p:txBody>
            <a:bodyPr/>
            <a:lstStyle/>
            <a:p/>
          </p:txBody>
        </p:sp>
        <p:sp>
          <p:nvSpPr>
            <p:cNvPr id="504" name="rc83"/>
            <p:cNvSpPr/>
            <p:nvPr/>
          </p:nvSpPr>
          <p:spPr>
            <a:xfrm>
              <a:off x="10888094"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05" name="tx84"/>
            <p:cNvSpPr/>
            <p:nvPr/>
          </p:nvSpPr>
          <p:spPr>
            <a:xfrm>
              <a:off x="8150451"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06" name="tx85"/>
            <p:cNvSpPr/>
            <p:nvPr/>
          </p:nvSpPr>
          <p:spPr>
            <a:xfrm>
              <a:off x="9241691"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07" name="tx86"/>
            <p:cNvSpPr/>
            <p:nvPr/>
          </p:nvSpPr>
          <p:spPr>
            <a:xfrm>
              <a:off x="10167732"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508" name="tx87"/>
            <p:cNvSpPr/>
            <p:nvPr/>
          </p:nvSpPr>
          <p:spPr>
            <a:xfrm>
              <a:off x="11169974"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09" name="tx88"/>
            <p:cNvSpPr/>
            <p:nvPr/>
          </p:nvSpPr>
          <p:spPr>
            <a:xfrm>
              <a:off x="6642513"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10" name=""/>
          <p:cNvGrpSpPr/>
          <p:nvPr/>
        </p:nvGrpSpPr>
        <p:grpSpPr>
          <a:xfrm>
            <a:off x="12527280" y="6217920"/>
            <a:ext cx="5486400" cy="4297680"/>
            <a:chOff x="12527280" y="6217920"/>
            <a:chExt cx="5486400" cy="4297680"/>
          </a:xfrm>
        </p:grpSpPr>
        <p:sp>
          <p:nvSpPr>
            <p:cNvPr id="511"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12"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13"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14"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15"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16"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17"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18"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19"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0"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1"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2"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3"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4"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5" name="pl17"/>
            <p:cNvSpPr/>
            <p:nvPr/>
          </p:nvSpPr>
          <p:spPr>
            <a:xfrm>
              <a:off x="13329440" y="6842922"/>
              <a:ext cx="4502097" cy="512149"/>
            </a:xfrm>
            <a:custGeom>
              <a:avLst/>
              <a:pathLst>
                <a:path w="4502097" h="512149">
                  <a:moveTo>
                    <a:pt x="0" y="409719"/>
                  </a:moveTo>
                  <a:lnTo>
                    <a:pt x="187587" y="409719"/>
                  </a:lnTo>
                  <a:lnTo>
                    <a:pt x="375174" y="512149"/>
                  </a:lnTo>
                  <a:lnTo>
                    <a:pt x="562762" y="460934"/>
                  </a:lnTo>
                  <a:lnTo>
                    <a:pt x="750349" y="409719"/>
                  </a:lnTo>
                  <a:lnTo>
                    <a:pt x="937937" y="384112"/>
                  </a:lnTo>
                  <a:lnTo>
                    <a:pt x="1125524" y="332897"/>
                  </a:lnTo>
                  <a:lnTo>
                    <a:pt x="1313111" y="409719"/>
                  </a:lnTo>
                  <a:lnTo>
                    <a:pt x="1500699" y="409719"/>
                  </a:lnTo>
                  <a:lnTo>
                    <a:pt x="1688286" y="460934"/>
                  </a:lnTo>
                  <a:lnTo>
                    <a:pt x="1875874" y="358504"/>
                  </a:lnTo>
                  <a:lnTo>
                    <a:pt x="2063461" y="307289"/>
                  </a:lnTo>
                  <a:lnTo>
                    <a:pt x="2251048" y="256074"/>
                  </a:lnTo>
                  <a:lnTo>
                    <a:pt x="2438636" y="128037"/>
                  </a:lnTo>
                  <a:lnTo>
                    <a:pt x="2626223" y="153644"/>
                  </a:lnTo>
                  <a:lnTo>
                    <a:pt x="2813811" y="128037"/>
                  </a:lnTo>
                  <a:lnTo>
                    <a:pt x="3001398" y="102429"/>
                  </a:lnTo>
                  <a:lnTo>
                    <a:pt x="3188985" y="51214"/>
                  </a:lnTo>
                  <a:lnTo>
                    <a:pt x="3376573" y="76822"/>
                  </a:lnTo>
                  <a:lnTo>
                    <a:pt x="3564160" y="102429"/>
                  </a:lnTo>
                  <a:lnTo>
                    <a:pt x="3751748" y="409719"/>
                  </a:lnTo>
                  <a:lnTo>
                    <a:pt x="3939335" y="512149"/>
                  </a:lnTo>
                  <a:lnTo>
                    <a:pt x="4126923" y="0"/>
                  </a:lnTo>
                  <a:lnTo>
                    <a:pt x="4314510" y="256074"/>
                  </a:lnTo>
                  <a:lnTo>
                    <a:pt x="4502097" y="179252"/>
                  </a:lnTo>
                </a:path>
              </a:pathLst>
            </a:custGeom>
            <a:ln w="32521" cap="flat">
              <a:solidFill>
                <a:srgbClr val="5EB0E8">
                  <a:alpha val="100000"/>
                </a:srgbClr>
              </a:solidFill>
              <a:prstDash val="solid"/>
              <a:round/>
            </a:ln>
          </p:spPr>
          <p:txBody>
            <a:bodyPr/>
            <a:lstStyle/>
            <a:p/>
          </p:txBody>
        </p:sp>
        <p:sp>
          <p:nvSpPr>
            <p:cNvPr id="526" name="pl18"/>
            <p:cNvSpPr/>
            <p:nvPr/>
          </p:nvSpPr>
          <p:spPr>
            <a:xfrm>
              <a:off x="13892202" y="7098997"/>
              <a:ext cx="3939335" cy="1562057"/>
            </a:xfrm>
            <a:custGeom>
              <a:avLst/>
              <a:pathLst>
                <a:path w="3939335" h="1562057">
                  <a:moveTo>
                    <a:pt x="0" y="1562057"/>
                  </a:moveTo>
                  <a:lnTo>
                    <a:pt x="187587" y="1357197"/>
                  </a:lnTo>
                  <a:lnTo>
                    <a:pt x="375174" y="1510842"/>
                  </a:lnTo>
                  <a:lnTo>
                    <a:pt x="562762" y="819439"/>
                  </a:lnTo>
                  <a:lnTo>
                    <a:pt x="750349" y="230467"/>
                  </a:lnTo>
                  <a:lnTo>
                    <a:pt x="937937" y="409719"/>
                  </a:lnTo>
                  <a:lnTo>
                    <a:pt x="1125524" y="384112"/>
                  </a:lnTo>
                  <a:lnTo>
                    <a:pt x="1313111" y="204859"/>
                  </a:lnTo>
                  <a:lnTo>
                    <a:pt x="1500699" y="153644"/>
                  </a:lnTo>
                  <a:lnTo>
                    <a:pt x="1688286" y="102429"/>
                  </a:lnTo>
                  <a:lnTo>
                    <a:pt x="1875874" y="153644"/>
                  </a:lnTo>
                  <a:lnTo>
                    <a:pt x="2063461" y="1382804"/>
                  </a:lnTo>
                  <a:lnTo>
                    <a:pt x="2251048" y="1305982"/>
                  </a:lnTo>
                  <a:lnTo>
                    <a:pt x="2438636" y="691402"/>
                  </a:lnTo>
                  <a:lnTo>
                    <a:pt x="2626223" y="486542"/>
                  </a:lnTo>
                  <a:lnTo>
                    <a:pt x="2813811" y="384112"/>
                  </a:lnTo>
                  <a:lnTo>
                    <a:pt x="3001398" y="281682"/>
                  </a:lnTo>
                  <a:lnTo>
                    <a:pt x="3188985" y="563364"/>
                  </a:lnTo>
                  <a:lnTo>
                    <a:pt x="3376573" y="742617"/>
                  </a:lnTo>
                  <a:lnTo>
                    <a:pt x="3564160" y="281682"/>
                  </a:lnTo>
                  <a:lnTo>
                    <a:pt x="3751748" y="332897"/>
                  </a:lnTo>
                  <a:lnTo>
                    <a:pt x="3939335" y="0"/>
                  </a:lnTo>
                </a:path>
              </a:pathLst>
            </a:custGeom>
            <a:ln w="32521" cap="flat">
              <a:solidFill>
                <a:srgbClr val="00A173">
                  <a:alpha val="100000"/>
                </a:srgbClr>
              </a:solidFill>
              <a:prstDash val="solid"/>
              <a:round/>
            </a:ln>
          </p:spPr>
          <p:txBody>
            <a:bodyPr/>
            <a:lstStyle/>
            <a:p/>
          </p:txBody>
        </p:sp>
        <p:sp>
          <p:nvSpPr>
            <p:cNvPr id="527"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28"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29"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30"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31"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32"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33"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4"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5"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6"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7"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8"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9"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0"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1"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2"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3"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4"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5"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6"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7"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8"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9"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0"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1"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2"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3"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4"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5"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6"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7"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8"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9"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0"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1"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2"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3"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4"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65"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66"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67"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68"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69"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70"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71"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72"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73"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74"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75"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76"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77"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78"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79"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80"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81"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82"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83"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84"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85"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86"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87"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88"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89"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90" name="rc82"/>
            <p:cNvSpPr/>
            <p:nvPr/>
          </p:nvSpPr>
          <p:spPr>
            <a:xfrm>
              <a:off x="14005791" y="9941072"/>
              <a:ext cx="3149396" cy="504938"/>
            </a:xfrm>
            <a:prstGeom prst="rect">
              <a:avLst/>
            </a:prstGeom>
            <a:solidFill>
              <a:srgbClr val="FFFFFF">
                <a:alpha val="100000"/>
              </a:srgbClr>
            </a:solidFill>
          </p:spPr>
          <p:txBody>
            <a:bodyPr/>
            <a:lstStyle/>
            <a:p/>
          </p:txBody>
        </p:sp>
        <p:sp>
          <p:nvSpPr>
            <p:cNvPr id="591"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92"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93"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94"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95"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96" name=""/>
          <p:cNvGrpSpPr/>
          <p:nvPr/>
        </p:nvGrpSpPr>
        <p:grpSpPr>
          <a:xfrm>
            <a:off x="594360" y="6217920"/>
            <a:ext cx="5562295" cy="4320959"/>
            <a:chOff x="594360" y="6217920"/>
            <a:chExt cx="5562295" cy="4320959"/>
          </a:xfrm>
        </p:grpSpPr>
        <p:sp>
          <p:nvSpPr>
            <p:cNvPr id="597" name="rc3"/>
            <p:cNvSpPr/>
            <p:nvPr/>
          </p:nvSpPr>
          <p:spPr>
            <a:xfrm>
              <a:off x="594360" y="6217920"/>
              <a:ext cx="5562295" cy="432095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98" name="rc4"/>
            <p:cNvSpPr/>
            <p:nvPr/>
          </p:nvSpPr>
          <p:spPr>
            <a:xfrm>
              <a:off x="2537587" y="6516351"/>
              <a:ext cx="3361457" cy="2810398"/>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99" name="rc5"/>
            <p:cNvSpPr/>
            <p:nvPr/>
          </p:nvSpPr>
          <p:spPr>
            <a:xfrm>
              <a:off x="2565140" y="6543904"/>
              <a:ext cx="275529" cy="275529"/>
            </a:xfrm>
            <a:prstGeom prst="rect">
              <a:avLst/>
            </a:prstGeom>
            <a:solidFill>
              <a:srgbClr val="FDAA8E">
                <a:alpha val="100000"/>
              </a:srgbClr>
            </a:solidFill>
            <a:ln w="5420" cap="flat">
              <a:solidFill>
                <a:srgbClr val="FFFFFF">
                  <a:alpha val="100000"/>
                </a:srgbClr>
              </a:solidFill>
              <a:prstDash val="solid"/>
              <a:miter/>
            </a:ln>
          </p:spPr>
          <p:txBody>
            <a:bodyPr/>
            <a:lstStyle/>
            <a:p/>
          </p:txBody>
        </p:sp>
        <p:sp>
          <p:nvSpPr>
            <p:cNvPr id="600" name="rc6"/>
            <p:cNvSpPr/>
            <p:nvPr/>
          </p:nvSpPr>
          <p:spPr>
            <a:xfrm>
              <a:off x="2840670" y="6543904"/>
              <a:ext cx="275529" cy="275529"/>
            </a:xfrm>
            <a:prstGeom prst="rect">
              <a:avLst/>
            </a:prstGeom>
            <a:solidFill>
              <a:srgbClr val="FC7453">
                <a:alpha val="100000"/>
              </a:srgbClr>
            </a:solidFill>
            <a:ln w="5420" cap="flat">
              <a:solidFill>
                <a:srgbClr val="FFFFFF">
                  <a:alpha val="100000"/>
                </a:srgbClr>
              </a:solidFill>
              <a:prstDash val="solid"/>
              <a:miter/>
            </a:ln>
          </p:spPr>
          <p:txBody>
            <a:bodyPr/>
            <a:lstStyle/>
            <a:p/>
          </p:txBody>
        </p:sp>
        <p:sp>
          <p:nvSpPr>
            <p:cNvPr id="601" name="rc7"/>
            <p:cNvSpPr/>
            <p:nvPr/>
          </p:nvSpPr>
          <p:spPr>
            <a:xfrm>
              <a:off x="3116199" y="6543904"/>
              <a:ext cx="275529" cy="275529"/>
            </a:xfrm>
            <a:prstGeom prst="rect">
              <a:avLst/>
            </a:prstGeom>
            <a:solidFill>
              <a:srgbClr val="F6583D">
                <a:alpha val="100000"/>
              </a:srgbClr>
            </a:solidFill>
            <a:ln w="5420" cap="flat">
              <a:solidFill>
                <a:srgbClr val="FFFFFF">
                  <a:alpha val="100000"/>
                </a:srgbClr>
              </a:solidFill>
              <a:prstDash val="solid"/>
              <a:miter/>
            </a:ln>
          </p:spPr>
          <p:txBody>
            <a:bodyPr/>
            <a:lstStyle/>
            <a:p/>
          </p:txBody>
        </p:sp>
        <p:sp>
          <p:nvSpPr>
            <p:cNvPr id="602" name="rc8"/>
            <p:cNvSpPr/>
            <p:nvPr/>
          </p:nvSpPr>
          <p:spPr>
            <a:xfrm>
              <a:off x="3391728" y="6543904"/>
              <a:ext cx="275529" cy="275529"/>
            </a:xfrm>
            <a:prstGeom prst="rect">
              <a:avLst/>
            </a:prstGeom>
            <a:solidFill>
              <a:srgbClr val="D72622">
                <a:alpha val="100000"/>
              </a:srgbClr>
            </a:solidFill>
            <a:ln w="5420" cap="flat">
              <a:solidFill>
                <a:srgbClr val="FFFFFF">
                  <a:alpha val="100000"/>
                </a:srgbClr>
              </a:solidFill>
              <a:prstDash val="solid"/>
              <a:miter/>
            </a:ln>
          </p:spPr>
          <p:txBody>
            <a:bodyPr/>
            <a:lstStyle/>
            <a:p/>
          </p:txBody>
        </p:sp>
        <p:sp>
          <p:nvSpPr>
            <p:cNvPr id="603" name="rc9"/>
            <p:cNvSpPr/>
            <p:nvPr/>
          </p:nvSpPr>
          <p:spPr>
            <a:xfrm>
              <a:off x="3667257" y="6543904"/>
              <a:ext cx="275529" cy="275529"/>
            </a:xfrm>
            <a:prstGeom prst="rect">
              <a:avLst/>
            </a:prstGeom>
            <a:solidFill>
              <a:srgbClr val="A50511">
                <a:alpha val="100000"/>
              </a:srgbClr>
            </a:solidFill>
            <a:ln w="5420" cap="flat">
              <a:solidFill>
                <a:srgbClr val="FFFFFF">
                  <a:alpha val="100000"/>
                </a:srgbClr>
              </a:solidFill>
              <a:prstDash val="solid"/>
              <a:miter/>
            </a:ln>
          </p:spPr>
          <p:txBody>
            <a:bodyPr/>
            <a:lstStyle/>
            <a:p/>
          </p:txBody>
        </p:sp>
        <p:sp>
          <p:nvSpPr>
            <p:cNvPr id="604" name="rc10"/>
            <p:cNvSpPr/>
            <p:nvPr/>
          </p:nvSpPr>
          <p:spPr>
            <a:xfrm>
              <a:off x="3942787" y="6543904"/>
              <a:ext cx="275529" cy="275529"/>
            </a:xfrm>
            <a:prstGeom prst="rect">
              <a:avLst/>
            </a:prstGeom>
            <a:solidFill>
              <a:srgbClr val="FEDACA">
                <a:alpha val="100000"/>
              </a:srgbClr>
            </a:solidFill>
            <a:ln w="5420" cap="flat">
              <a:solidFill>
                <a:srgbClr val="FFFFFF">
                  <a:alpha val="100000"/>
                </a:srgbClr>
              </a:solidFill>
              <a:prstDash val="solid"/>
              <a:miter/>
            </a:ln>
          </p:spPr>
          <p:txBody>
            <a:bodyPr/>
            <a:lstStyle/>
            <a:p/>
          </p:txBody>
        </p:sp>
        <p:sp>
          <p:nvSpPr>
            <p:cNvPr id="605" name="rc11"/>
            <p:cNvSpPr/>
            <p:nvPr/>
          </p:nvSpPr>
          <p:spPr>
            <a:xfrm>
              <a:off x="4218316" y="6543904"/>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6" name="rc12"/>
            <p:cNvSpPr/>
            <p:nvPr/>
          </p:nvSpPr>
          <p:spPr>
            <a:xfrm>
              <a:off x="4493845" y="6543904"/>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7" name="rc13"/>
            <p:cNvSpPr/>
            <p:nvPr/>
          </p:nvSpPr>
          <p:spPr>
            <a:xfrm>
              <a:off x="4769375" y="6543904"/>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8" name="rc14"/>
            <p:cNvSpPr/>
            <p:nvPr/>
          </p:nvSpPr>
          <p:spPr>
            <a:xfrm>
              <a:off x="5044904" y="6543904"/>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9" name="rc15"/>
            <p:cNvSpPr/>
            <p:nvPr/>
          </p:nvSpPr>
          <p:spPr>
            <a:xfrm>
              <a:off x="5320433" y="6543904"/>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0" name="rc16"/>
            <p:cNvSpPr/>
            <p:nvPr/>
          </p:nvSpPr>
          <p:spPr>
            <a:xfrm>
              <a:off x="5595962" y="6543904"/>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1" name="rc17"/>
            <p:cNvSpPr/>
            <p:nvPr/>
          </p:nvSpPr>
          <p:spPr>
            <a:xfrm>
              <a:off x="2565140" y="6819433"/>
              <a:ext cx="275529" cy="275529"/>
            </a:xfrm>
            <a:prstGeom prst="rect">
              <a:avLst/>
            </a:prstGeom>
            <a:solidFill>
              <a:srgbClr val="FDA081">
                <a:alpha val="100000"/>
              </a:srgbClr>
            </a:solidFill>
            <a:ln w="5420" cap="flat">
              <a:solidFill>
                <a:srgbClr val="FFFFFF">
                  <a:alpha val="100000"/>
                </a:srgbClr>
              </a:solidFill>
              <a:prstDash val="solid"/>
              <a:miter/>
            </a:ln>
          </p:spPr>
          <p:txBody>
            <a:bodyPr/>
            <a:lstStyle/>
            <a:p/>
          </p:txBody>
        </p:sp>
        <p:sp>
          <p:nvSpPr>
            <p:cNvPr id="612" name="rc18"/>
            <p:cNvSpPr/>
            <p:nvPr/>
          </p:nvSpPr>
          <p:spPr>
            <a:xfrm>
              <a:off x="2840670" y="6819433"/>
              <a:ext cx="275529" cy="275529"/>
            </a:xfrm>
            <a:prstGeom prst="rect">
              <a:avLst/>
            </a:prstGeom>
            <a:solidFill>
              <a:srgbClr val="FC7B5A">
                <a:alpha val="100000"/>
              </a:srgbClr>
            </a:solidFill>
            <a:ln w="5420" cap="flat">
              <a:solidFill>
                <a:srgbClr val="FFFFFF">
                  <a:alpha val="100000"/>
                </a:srgbClr>
              </a:solidFill>
              <a:prstDash val="solid"/>
              <a:miter/>
            </a:ln>
          </p:spPr>
          <p:txBody>
            <a:bodyPr/>
            <a:lstStyle/>
            <a:p/>
          </p:txBody>
        </p:sp>
        <p:sp>
          <p:nvSpPr>
            <p:cNvPr id="613" name="rc19"/>
            <p:cNvSpPr/>
            <p:nvPr/>
          </p:nvSpPr>
          <p:spPr>
            <a:xfrm>
              <a:off x="3116199" y="6819433"/>
              <a:ext cx="275529" cy="275529"/>
            </a:xfrm>
            <a:prstGeom prst="rect">
              <a:avLst/>
            </a:prstGeom>
            <a:solidFill>
              <a:srgbClr val="D82622">
                <a:alpha val="100000"/>
              </a:srgbClr>
            </a:solidFill>
            <a:ln w="5420" cap="flat">
              <a:solidFill>
                <a:srgbClr val="FFFFFF">
                  <a:alpha val="100000"/>
                </a:srgbClr>
              </a:solidFill>
              <a:prstDash val="solid"/>
              <a:miter/>
            </a:ln>
          </p:spPr>
          <p:txBody>
            <a:bodyPr/>
            <a:lstStyle/>
            <a:p/>
          </p:txBody>
        </p:sp>
        <p:sp>
          <p:nvSpPr>
            <p:cNvPr id="614" name="rc20"/>
            <p:cNvSpPr/>
            <p:nvPr/>
          </p:nvSpPr>
          <p:spPr>
            <a:xfrm>
              <a:off x="3391728" y="6819433"/>
              <a:ext cx="275529" cy="275529"/>
            </a:xfrm>
            <a:prstGeom prst="rect">
              <a:avLst/>
            </a:prstGeom>
            <a:solidFill>
              <a:srgbClr val="E93629">
                <a:alpha val="100000"/>
              </a:srgbClr>
            </a:solidFill>
            <a:ln w="5420" cap="flat">
              <a:solidFill>
                <a:srgbClr val="FFFFFF">
                  <a:alpha val="100000"/>
                </a:srgbClr>
              </a:solidFill>
              <a:prstDash val="solid"/>
              <a:miter/>
            </a:ln>
          </p:spPr>
          <p:txBody>
            <a:bodyPr/>
            <a:lstStyle/>
            <a:p/>
          </p:txBody>
        </p:sp>
        <p:sp>
          <p:nvSpPr>
            <p:cNvPr id="615" name="rc21"/>
            <p:cNvSpPr/>
            <p:nvPr/>
          </p:nvSpPr>
          <p:spPr>
            <a:xfrm>
              <a:off x="3667257" y="6819433"/>
              <a:ext cx="275529" cy="275529"/>
            </a:xfrm>
            <a:prstGeom prst="rect">
              <a:avLst/>
            </a:prstGeom>
            <a:solidFill>
              <a:srgbClr val="FC7655">
                <a:alpha val="100000"/>
              </a:srgbClr>
            </a:solidFill>
            <a:ln w="5420" cap="flat">
              <a:solidFill>
                <a:srgbClr val="FFFFFF">
                  <a:alpha val="100000"/>
                </a:srgbClr>
              </a:solidFill>
              <a:prstDash val="solid"/>
              <a:miter/>
            </a:ln>
          </p:spPr>
          <p:txBody>
            <a:bodyPr/>
            <a:lstStyle/>
            <a:p/>
          </p:txBody>
        </p:sp>
        <p:sp>
          <p:nvSpPr>
            <p:cNvPr id="616" name="rc22"/>
            <p:cNvSpPr/>
            <p:nvPr/>
          </p:nvSpPr>
          <p:spPr>
            <a:xfrm>
              <a:off x="3942787" y="6819433"/>
              <a:ext cx="275529" cy="275529"/>
            </a:xfrm>
            <a:prstGeom prst="rect">
              <a:avLst/>
            </a:prstGeom>
            <a:solidFill>
              <a:srgbClr val="FCBDA4">
                <a:alpha val="100000"/>
              </a:srgbClr>
            </a:solidFill>
            <a:ln w="5420" cap="flat">
              <a:solidFill>
                <a:srgbClr val="FFFFFF">
                  <a:alpha val="100000"/>
                </a:srgbClr>
              </a:solidFill>
              <a:prstDash val="solid"/>
              <a:miter/>
            </a:ln>
          </p:spPr>
          <p:txBody>
            <a:bodyPr/>
            <a:lstStyle/>
            <a:p/>
          </p:txBody>
        </p:sp>
        <p:sp>
          <p:nvSpPr>
            <p:cNvPr id="617" name="rc23"/>
            <p:cNvSpPr/>
            <p:nvPr/>
          </p:nvSpPr>
          <p:spPr>
            <a:xfrm>
              <a:off x="4218316" y="6819433"/>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8" name="rc24"/>
            <p:cNvSpPr/>
            <p:nvPr/>
          </p:nvSpPr>
          <p:spPr>
            <a:xfrm>
              <a:off x="4493845" y="6819433"/>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9" name="rc25"/>
            <p:cNvSpPr/>
            <p:nvPr/>
          </p:nvSpPr>
          <p:spPr>
            <a:xfrm>
              <a:off x="4769375" y="6819433"/>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0" name="rc26"/>
            <p:cNvSpPr/>
            <p:nvPr/>
          </p:nvSpPr>
          <p:spPr>
            <a:xfrm>
              <a:off x="5044904" y="6819433"/>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1" name="rc27"/>
            <p:cNvSpPr/>
            <p:nvPr/>
          </p:nvSpPr>
          <p:spPr>
            <a:xfrm>
              <a:off x="5320433" y="6819433"/>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2" name="rc28"/>
            <p:cNvSpPr/>
            <p:nvPr/>
          </p:nvSpPr>
          <p:spPr>
            <a:xfrm>
              <a:off x="5595962" y="6819433"/>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3" name="rc29"/>
            <p:cNvSpPr/>
            <p:nvPr/>
          </p:nvSpPr>
          <p:spPr>
            <a:xfrm>
              <a:off x="2565140" y="7094962"/>
              <a:ext cx="275529" cy="275529"/>
            </a:xfrm>
            <a:prstGeom prst="rect">
              <a:avLst/>
            </a:prstGeom>
            <a:solidFill>
              <a:srgbClr val="FD9B7C">
                <a:alpha val="100000"/>
              </a:srgbClr>
            </a:solidFill>
            <a:ln w="5420" cap="flat">
              <a:solidFill>
                <a:srgbClr val="FFFFFF">
                  <a:alpha val="100000"/>
                </a:srgbClr>
              </a:solidFill>
              <a:prstDash val="solid"/>
              <a:miter/>
            </a:ln>
          </p:spPr>
          <p:txBody>
            <a:bodyPr/>
            <a:lstStyle/>
            <a:p/>
          </p:txBody>
        </p:sp>
        <p:sp>
          <p:nvSpPr>
            <p:cNvPr id="624" name="rc30"/>
            <p:cNvSpPr/>
            <p:nvPr/>
          </p:nvSpPr>
          <p:spPr>
            <a:xfrm>
              <a:off x="2840670" y="7094962"/>
              <a:ext cx="275529" cy="275529"/>
            </a:xfrm>
            <a:prstGeom prst="rect">
              <a:avLst/>
            </a:prstGeom>
            <a:solidFill>
              <a:srgbClr val="FD9B7C">
                <a:alpha val="100000"/>
              </a:srgbClr>
            </a:solidFill>
            <a:ln w="5420" cap="flat">
              <a:solidFill>
                <a:srgbClr val="FFFFFF">
                  <a:alpha val="100000"/>
                </a:srgbClr>
              </a:solidFill>
              <a:prstDash val="solid"/>
              <a:miter/>
            </a:ln>
          </p:spPr>
          <p:txBody>
            <a:bodyPr/>
            <a:lstStyle/>
            <a:p/>
          </p:txBody>
        </p:sp>
        <p:sp>
          <p:nvSpPr>
            <p:cNvPr id="625" name="rc31"/>
            <p:cNvSpPr/>
            <p:nvPr/>
          </p:nvSpPr>
          <p:spPr>
            <a:xfrm>
              <a:off x="3116199" y="7094962"/>
              <a:ext cx="275529" cy="275529"/>
            </a:xfrm>
            <a:prstGeom prst="rect">
              <a:avLst/>
            </a:prstGeom>
            <a:solidFill>
              <a:srgbClr val="FC8A6A">
                <a:alpha val="100000"/>
              </a:srgbClr>
            </a:solidFill>
            <a:ln w="5420" cap="flat">
              <a:solidFill>
                <a:srgbClr val="FFFFFF">
                  <a:alpha val="100000"/>
                </a:srgbClr>
              </a:solidFill>
              <a:prstDash val="solid"/>
              <a:miter/>
            </a:ln>
          </p:spPr>
          <p:txBody>
            <a:bodyPr/>
            <a:lstStyle/>
            <a:p/>
          </p:txBody>
        </p:sp>
        <p:sp>
          <p:nvSpPr>
            <p:cNvPr id="626" name="rc32"/>
            <p:cNvSpPr/>
            <p:nvPr/>
          </p:nvSpPr>
          <p:spPr>
            <a:xfrm>
              <a:off x="3391728" y="7094962"/>
              <a:ext cx="275529" cy="275529"/>
            </a:xfrm>
            <a:prstGeom prst="rect">
              <a:avLst/>
            </a:prstGeom>
            <a:solidFill>
              <a:srgbClr val="FC9171">
                <a:alpha val="100000"/>
              </a:srgbClr>
            </a:solidFill>
            <a:ln w="5420" cap="flat">
              <a:solidFill>
                <a:srgbClr val="FFFFFF">
                  <a:alpha val="100000"/>
                </a:srgbClr>
              </a:solidFill>
              <a:prstDash val="solid"/>
              <a:miter/>
            </a:ln>
          </p:spPr>
          <p:txBody>
            <a:bodyPr/>
            <a:lstStyle/>
            <a:p/>
          </p:txBody>
        </p:sp>
        <p:sp>
          <p:nvSpPr>
            <p:cNvPr id="627" name="rc33"/>
            <p:cNvSpPr/>
            <p:nvPr/>
          </p:nvSpPr>
          <p:spPr>
            <a:xfrm>
              <a:off x="3667257" y="7094962"/>
              <a:ext cx="275529" cy="275529"/>
            </a:xfrm>
            <a:prstGeom prst="rect">
              <a:avLst/>
            </a:prstGeom>
            <a:solidFill>
              <a:srgbClr val="FDA689">
                <a:alpha val="100000"/>
              </a:srgbClr>
            </a:solidFill>
            <a:ln w="5420" cap="flat">
              <a:solidFill>
                <a:srgbClr val="FFFFFF">
                  <a:alpha val="100000"/>
                </a:srgbClr>
              </a:solidFill>
              <a:prstDash val="solid"/>
              <a:miter/>
            </a:ln>
          </p:spPr>
          <p:txBody>
            <a:bodyPr/>
            <a:lstStyle/>
            <a:p/>
          </p:txBody>
        </p:sp>
        <p:sp>
          <p:nvSpPr>
            <p:cNvPr id="628" name="rc34"/>
            <p:cNvSpPr/>
            <p:nvPr/>
          </p:nvSpPr>
          <p:spPr>
            <a:xfrm>
              <a:off x="3942787" y="7094962"/>
              <a:ext cx="275529" cy="275529"/>
            </a:xfrm>
            <a:prstGeom prst="rect">
              <a:avLst/>
            </a:prstGeom>
            <a:solidFill>
              <a:srgbClr val="FED2C0">
                <a:alpha val="100000"/>
              </a:srgbClr>
            </a:solidFill>
            <a:ln w="5420" cap="flat">
              <a:solidFill>
                <a:srgbClr val="FFFFFF">
                  <a:alpha val="100000"/>
                </a:srgbClr>
              </a:solidFill>
              <a:prstDash val="solid"/>
              <a:miter/>
            </a:ln>
          </p:spPr>
          <p:txBody>
            <a:bodyPr/>
            <a:lstStyle/>
            <a:p/>
          </p:txBody>
        </p:sp>
        <p:sp>
          <p:nvSpPr>
            <p:cNvPr id="629" name="rc35"/>
            <p:cNvSpPr/>
            <p:nvPr/>
          </p:nvSpPr>
          <p:spPr>
            <a:xfrm>
              <a:off x="4218316" y="709496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0" name="rc36"/>
            <p:cNvSpPr/>
            <p:nvPr/>
          </p:nvSpPr>
          <p:spPr>
            <a:xfrm>
              <a:off x="4493845" y="709496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1" name="rc37"/>
            <p:cNvSpPr/>
            <p:nvPr/>
          </p:nvSpPr>
          <p:spPr>
            <a:xfrm>
              <a:off x="4769375" y="709496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2" name="rc38"/>
            <p:cNvSpPr/>
            <p:nvPr/>
          </p:nvSpPr>
          <p:spPr>
            <a:xfrm>
              <a:off x="5044904" y="709496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3" name="rc39"/>
            <p:cNvSpPr/>
            <p:nvPr/>
          </p:nvSpPr>
          <p:spPr>
            <a:xfrm>
              <a:off x="5320433" y="709496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4" name="rc40"/>
            <p:cNvSpPr/>
            <p:nvPr/>
          </p:nvSpPr>
          <p:spPr>
            <a:xfrm>
              <a:off x="5595962" y="709496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5" name="rc41"/>
            <p:cNvSpPr/>
            <p:nvPr/>
          </p:nvSpPr>
          <p:spPr>
            <a:xfrm>
              <a:off x="2565140" y="7370492"/>
              <a:ext cx="275529" cy="275529"/>
            </a:xfrm>
            <a:prstGeom prst="rect">
              <a:avLst/>
            </a:prstGeom>
            <a:solidFill>
              <a:srgbClr val="FDAA8D">
                <a:alpha val="100000"/>
              </a:srgbClr>
            </a:solidFill>
            <a:ln w="5420" cap="flat">
              <a:solidFill>
                <a:srgbClr val="FFFFFF">
                  <a:alpha val="100000"/>
                </a:srgbClr>
              </a:solidFill>
              <a:prstDash val="solid"/>
              <a:miter/>
            </a:ln>
          </p:spPr>
          <p:txBody>
            <a:bodyPr/>
            <a:lstStyle/>
            <a:p/>
          </p:txBody>
        </p:sp>
        <p:sp>
          <p:nvSpPr>
            <p:cNvPr id="636" name="rc42"/>
            <p:cNvSpPr/>
            <p:nvPr/>
          </p:nvSpPr>
          <p:spPr>
            <a:xfrm>
              <a:off x="2840670" y="7370492"/>
              <a:ext cx="275529" cy="275529"/>
            </a:xfrm>
            <a:prstGeom prst="rect">
              <a:avLst/>
            </a:prstGeom>
            <a:solidFill>
              <a:srgbClr val="FDAA8D">
                <a:alpha val="100000"/>
              </a:srgbClr>
            </a:solidFill>
            <a:ln w="5420" cap="flat">
              <a:solidFill>
                <a:srgbClr val="FFFFFF">
                  <a:alpha val="100000"/>
                </a:srgbClr>
              </a:solidFill>
              <a:prstDash val="solid"/>
              <a:miter/>
            </a:ln>
          </p:spPr>
          <p:txBody>
            <a:bodyPr/>
            <a:lstStyle/>
            <a:p/>
          </p:txBody>
        </p:sp>
        <p:sp>
          <p:nvSpPr>
            <p:cNvPr id="637" name="rc43"/>
            <p:cNvSpPr/>
            <p:nvPr/>
          </p:nvSpPr>
          <p:spPr>
            <a:xfrm>
              <a:off x="3116199" y="7370492"/>
              <a:ext cx="275529" cy="275529"/>
            </a:xfrm>
            <a:prstGeom prst="rect">
              <a:avLst/>
            </a:prstGeom>
            <a:solidFill>
              <a:srgbClr val="FC8867">
                <a:alpha val="100000"/>
              </a:srgbClr>
            </a:solidFill>
            <a:ln w="5420" cap="flat">
              <a:solidFill>
                <a:srgbClr val="FFFFFF">
                  <a:alpha val="100000"/>
                </a:srgbClr>
              </a:solidFill>
              <a:prstDash val="solid"/>
              <a:miter/>
            </a:ln>
          </p:spPr>
          <p:txBody>
            <a:bodyPr/>
            <a:lstStyle/>
            <a:p/>
          </p:txBody>
        </p:sp>
        <p:sp>
          <p:nvSpPr>
            <p:cNvPr id="638" name="rc44"/>
            <p:cNvSpPr/>
            <p:nvPr/>
          </p:nvSpPr>
          <p:spPr>
            <a:xfrm>
              <a:off x="3391728" y="7370492"/>
              <a:ext cx="275529" cy="275529"/>
            </a:xfrm>
            <a:prstGeom prst="rect">
              <a:avLst/>
            </a:prstGeom>
            <a:solidFill>
              <a:srgbClr val="FC8968">
                <a:alpha val="100000"/>
              </a:srgbClr>
            </a:solidFill>
            <a:ln w="5420" cap="flat">
              <a:solidFill>
                <a:srgbClr val="FFFFFF">
                  <a:alpha val="100000"/>
                </a:srgbClr>
              </a:solidFill>
              <a:prstDash val="solid"/>
              <a:miter/>
            </a:ln>
          </p:spPr>
          <p:txBody>
            <a:bodyPr/>
            <a:lstStyle/>
            <a:p/>
          </p:txBody>
        </p:sp>
        <p:sp>
          <p:nvSpPr>
            <p:cNvPr id="639" name="rc45"/>
            <p:cNvSpPr/>
            <p:nvPr/>
          </p:nvSpPr>
          <p:spPr>
            <a:xfrm>
              <a:off x="3667257" y="7370492"/>
              <a:ext cx="275529" cy="275529"/>
            </a:xfrm>
            <a:prstGeom prst="rect">
              <a:avLst/>
            </a:prstGeom>
            <a:solidFill>
              <a:srgbClr val="FCBEA5">
                <a:alpha val="100000"/>
              </a:srgbClr>
            </a:solidFill>
            <a:ln w="5420" cap="flat">
              <a:solidFill>
                <a:srgbClr val="FFFFFF">
                  <a:alpha val="100000"/>
                </a:srgbClr>
              </a:solidFill>
              <a:prstDash val="solid"/>
              <a:miter/>
            </a:ln>
          </p:spPr>
          <p:txBody>
            <a:bodyPr/>
            <a:lstStyle/>
            <a:p/>
          </p:txBody>
        </p:sp>
        <p:sp>
          <p:nvSpPr>
            <p:cNvPr id="640" name="rc46"/>
            <p:cNvSpPr/>
            <p:nvPr/>
          </p:nvSpPr>
          <p:spPr>
            <a:xfrm>
              <a:off x="3942787" y="737049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1" name="rc47"/>
            <p:cNvSpPr/>
            <p:nvPr/>
          </p:nvSpPr>
          <p:spPr>
            <a:xfrm>
              <a:off x="4218316" y="737049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2" name="rc48"/>
            <p:cNvSpPr/>
            <p:nvPr/>
          </p:nvSpPr>
          <p:spPr>
            <a:xfrm>
              <a:off x="4493845" y="737049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3" name="rc49"/>
            <p:cNvSpPr/>
            <p:nvPr/>
          </p:nvSpPr>
          <p:spPr>
            <a:xfrm>
              <a:off x="4769375" y="737049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4" name="rc50"/>
            <p:cNvSpPr/>
            <p:nvPr/>
          </p:nvSpPr>
          <p:spPr>
            <a:xfrm>
              <a:off x="5044904" y="737049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5" name="rc51"/>
            <p:cNvSpPr/>
            <p:nvPr/>
          </p:nvSpPr>
          <p:spPr>
            <a:xfrm>
              <a:off x="5320433" y="737049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6" name="rc52"/>
            <p:cNvSpPr/>
            <p:nvPr/>
          </p:nvSpPr>
          <p:spPr>
            <a:xfrm>
              <a:off x="5595962" y="737049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7" name="rc53"/>
            <p:cNvSpPr/>
            <p:nvPr/>
          </p:nvSpPr>
          <p:spPr>
            <a:xfrm>
              <a:off x="2565140" y="7646021"/>
              <a:ext cx="275529" cy="275529"/>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648" name="rc54"/>
            <p:cNvSpPr/>
            <p:nvPr/>
          </p:nvSpPr>
          <p:spPr>
            <a:xfrm>
              <a:off x="2840670" y="7646021"/>
              <a:ext cx="275529" cy="275529"/>
            </a:xfrm>
            <a:prstGeom prst="rect">
              <a:avLst/>
            </a:prstGeom>
            <a:solidFill>
              <a:srgbClr val="FED6C4">
                <a:alpha val="100000"/>
              </a:srgbClr>
            </a:solidFill>
            <a:ln w="5420" cap="flat">
              <a:solidFill>
                <a:srgbClr val="FFFFFF">
                  <a:alpha val="100000"/>
                </a:srgbClr>
              </a:solidFill>
              <a:prstDash val="solid"/>
              <a:miter/>
            </a:ln>
          </p:spPr>
          <p:txBody>
            <a:bodyPr/>
            <a:lstStyle/>
            <a:p/>
          </p:txBody>
        </p:sp>
        <p:sp>
          <p:nvSpPr>
            <p:cNvPr id="649" name="rc55"/>
            <p:cNvSpPr/>
            <p:nvPr/>
          </p:nvSpPr>
          <p:spPr>
            <a:xfrm>
              <a:off x="3116199" y="7646021"/>
              <a:ext cx="275529" cy="275529"/>
            </a:xfrm>
            <a:prstGeom prst="rect">
              <a:avLst/>
            </a:prstGeom>
            <a:solidFill>
              <a:srgbClr val="FDC0A8">
                <a:alpha val="100000"/>
              </a:srgbClr>
            </a:solidFill>
            <a:ln w="5420" cap="flat">
              <a:solidFill>
                <a:srgbClr val="FFFFFF">
                  <a:alpha val="100000"/>
                </a:srgbClr>
              </a:solidFill>
              <a:prstDash val="solid"/>
              <a:miter/>
            </a:ln>
          </p:spPr>
          <p:txBody>
            <a:bodyPr/>
            <a:lstStyle/>
            <a:p/>
          </p:txBody>
        </p:sp>
        <p:sp>
          <p:nvSpPr>
            <p:cNvPr id="650" name="rc56"/>
            <p:cNvSpPr/>
            <p:nvPr/>
          </p:nvSpPr>
          <p:spPr>
            <a:xfrm>
              <a:off x="3391728" y="7646021"/>
              <a:ext cx="275529" cy="275529"/>
            </a:xfrm>
            <a:prstGeom prst="rect">
              <a:avLst/>
            </a:prstGeom>
            <a:solidFill>
              <a:srgbClr val="FB6B4B">
                <a:alpha val="100000"/>
              </a:srgbClr>
            </a:solidFill>
            <a:ln w="5420" cap="flat">
              <a:solidFill>
                <a:srgbClr val="FFFFFF">
                  <a:alpha val="100000"/>
                </a:srgbClr>
              </a:solidFill>
              <a:prstDash val="solid"/>
              <a:miter/>
            </a:ln>
          </p:spPr>
          <p:txBody>
            <a:bodyPr/>
            <a:lstStyle/>
            <a:p/>
          </p:txBody>
        </p:sp>
        <p:sp>
          <p:nvSpPr>
            <p:cNvPr id="651" name="rc57"/>
            <p:cNvSpPr/>
            <p:nvPr/>
          </p:nvSpPr>
          <p:spPr>
            <a:xfrm>
              <a:off x="3667257" y="7646021"/>
              <a:ext cx="275529" cy="275529"/>
            </a:xfrm>
            <a:prstGeom prst="rect">
              <a:avLst/>
            </a:prstGeom>
            <a:solidFill>
              <a:srgbClr val="F96445">
                <a:alpha val="100000"/>
              </a:srgbClr>
            </a:solidFill>
            <a:ln w="5420" cap="flat">
              <a:solidFill>
                <a:srgbClr val="FFFFFF">
                  <a:alpha val="100000"/>
                </a:srgbClr>
              </a:solidFill>
              <a:prstDash val="solid"/>
              <a:miter/>
            </a:ln>
          </p:spPr>
          <p:txBody>
            <a:bodyPr/>
            <a:lstStyle/>
            <a:p/>
          </p:txBody>
        </p:sp>
        <p:sp>
          <p:nvSpPr>
            <p:cNvPr id="652" name="rc58"/>
            <p:cNvSpPr/>
            <p:nvPr/>
          </p:nvSpPr>
          <p:spPr>
            <a:xfrm>
              <a:off x="3942787" y="7646021"/>
              <a:ext cx="275529" cy="275529"/>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653" name="rc59"/>
            <p:cNvSpPr/>
            <p:nvPr/>
          </p:nvSpPr>
          <p:spPr>
            <a:xfrm>
              <a:off x="4218316" y="7646021"/>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4" name="rc60"/>
            <p:cNvSpPr/>
            <p:nvPr/>
          </p:nvSpPr>
          <p:spPr>
            <a:xfrm>
              <a:off x="4493845" y="7646021"/>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5" name="rc61"/>
            <p:cNvSpPr/>
            <p:nvPr/>
          </p:nvSpPr>
          <p:spPr>
            <a:xfrm>
              <a:off x="4769375" y="7646021"/>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6" name="rc62"/>
            <p:cNvSpPr/>
            <p:nvPr/>
          </p:nvSpPr>
          <p:spPr>
            <a:xfrm>
              <a:off x="5044904" y="7646021"/>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7" name="rc63"/>
            <p:cNvSpPr/>
            <p:nvPr/>
          </p:nvSpPr>
          <p:spPr>
            <a:xfrm>
              <a:off x="5320433" y="7646021"/>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8" name="rc64"/>
            <p:cNvSpPr/>
            <p:nvPr/>
          </p:nvSpPr>
          <p:spPr>
            <a:xfrm>
              <a:off x="5595962" y="7646021"/>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9" name="rc65"/>
            <p:cNvSpPr/>
            <p:nvPr/>
          </p:nvSpPr>
          <p:spPr>
            <a:xfrm>
              <a:off x="2565140" y="7921550"/>
              <a:ext cx="275529" cy="275529"/>
            </a:xfrm>
            <a:prstGeom prst="rect">
              <a:avLst/>
            </a:prstGeom>
            <a:solidFill>
              <a:srgbClr val="FED5C3">
                <a:alpha val="100000"/>
              </a:srgbClr>
            </a:solidFill>
            <a:ln w="5420" cap="flat">
              <a:solidFill>
                <a:srgbClr val="FFFFFF">
                  <a:alpha val="100000"/>
                </a:srgbClr>
              </a:solidFill>
              <a:prstDash val="solid"/>
              <a:miter/>
            </a:ln>
          </p:spPr>
          <p:txBody>
            <a:bodyPr/>
            <a:lstStyle/>
            <a:p/>
          </p:txBody>
        </p:sp>
        <p:sp>
          <p:nvSpPr>
            <p:cNvPr id="660" name="rc66"/>
            <p:cNvSpPr/>
            <p:nvPr/>
          </p:nvSpPr>
          <p:spPr>
            <a:xfrm>
              <a:off x="2840670" y="7921550"/>
              <a:ext cx="275529" cy="275529"/>
            </a:xfrm>
            <a:prstGeom prst="rect">
              <a:avLst/>
            </a:prstGeom>
            <a:solidFill>
              <a:srgbClr val="FCB79C">
                <a:alpha val="100000"/>
              </a:srgbClr>
            </a:solidFill>
            <a:ln w="5420" cap="flat">
              <a:solidFill>
                <a:srgbClr val="FFFFFF">
                  <a:alpha val="100000"/>
                </a:srgbClr>
              </a:solidFill>
              <a:prstDash val="solid"/>
              <a:miter/>
            </a:ln>
          </p:spPr>
          <p:txBody>
            <a:bodyPr/>
            <a:lstStyle/>
            <a:p/>
          </p:txBody>
        </p:sp>
        <p:sp>
          <p:nvSpPr>
            <p:cNvPr id="661" name="rc67"/>
            <p:cNvSpPr/>
            <p:nvPr/>
          </p:nvSpPr>
          <p:spPr>
            <a:xfrm>
              <a:off x="3116199" y="7921550"/>
              <a:ext cx="275529" cy="275529"/>
            </a:xfrm>
            <a:prstGeom prst="rect">
              <a:avLst/>
            </a:prstGeom>
            <a:solidFill>
              <a:srgbClr val="FC7C5B">
                <a:alpha val="100000"/>
              </a:srgbClr>
            </a:solidFill>
            <a:ln w="5420" cap="flat">
              <a:solidFill>
                <a:srgbClr val="FFFFFF">
                  <a:alpha val="100000"/>
                </a:srgbClr>
              </a:solidFill>
              <a:prstDash val="solid"/>
              <a:miter/>
            </a:ln>
          </p:spPr>
          <p:txBody>
            <a:bodyPr/>
            <a:lstStyle/>
            <a:p/>
          </p:txBody>
        </p:sp>
        <p:sp>
          <p:nvSpPr>
            <p:cNvPr id="662" name="rc68"/>
            <p:cNvSpPr/>
            <p:nvPr/>
          </p:nvSpPr>
          <p:spPr>
            <a:xfrm>
              <a:off x="3391728" y="7921550"/>
              <a:ext cx="275529" cy="275529"/>
            </a:xfrm>
            <a:prstGeom prst="rect">
              <a:avLst/>
            </a:prstGeom>
            <a:solidFill>
              <a:srgbClr val="FDA385">
                <a:alpha val="100000"/>
              </a:srgbClr>
            </a:solidFill>
            <a:ln w="5420" cap="flat">
              <a:solidFill>
                <a:srgbClr val="FFFFFF">
                  <a:alpha val="100000"/>
                </a:srgbClr>
              </a:solidFill>
              <a:prstDash val="solid"/>
              <a:miter/>
            </a:ln>
          </p:spPr>
          <p:txBody>
            <a:bodyPr/>
            <a:lstStyle/>
            <a:p/>
          </p:txBody>
        </p:sp>
        <p:sp>
          <p:nvSpPr>
            <p:cNvPr id="663" name="rc69"/>
            <p:cNvSpPr/>
            <p:nvPr/>
          </p:nvSpPr>
          <p:spPr>
            <a:xfrm>
              <a:off x="3667257"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4" name="rc70"/>
            <p:cNvSpPr/>
            <p:nvPr/>
          </p:nvSpPr>
          <p:spPr>
            <a:xfrm>
              <a:off x="3942787"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5" name="rc71"/>
            <p:cNvSpPr/>
            <p:nvPr/>
          </p:nvSpPr>
          <p:spPr>
            <a:xfrm>
              <a:off x="4218316"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6" name="rc72"/>
            <p:cNvSpPr/>
            <p:nvPr/>
          </p:nvSpPr>
          <p:spPr>
            <a:xfrm>
              <a:off x="4493845"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7" name="rc73"/>
            <p:cNvSpPr/>
            <p:nvPr/>
          </p:nvSpPr>
          <p:spPr>
            <a:xfrm>
              <a:off x="4769375"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8" name="rc74"/>
            <p:cNvSpPr/>
            <p:nvPr/>
          </p:nvSpPr>
          <p:spPr>
            <a:xfrm>
              <a:off x="5044904"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9" name="rc75"/>
            <p:cNvSpPr/>
            <p:nvPr/>
          </p:nvSpPr>
          <p:spPr>
            <a:xfrm>
              <a:off x="5320433"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0" name="rc76"/>
            <p:cNvSpPr/>
            <p:nvPr/>
          </p:nvSpPr>
          <p:spPr>
            <a:xfrm>
              <a:off x="5595962"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1" name="rc77"/>
            <p:cNvSpPr/>
            <p:nvPr/>
          </p:nvSpPr>
          <p:spPr>
            <a:xfrm>
              <a:off x="2565140" y="8197080"/>
              <a:ext cx="275529" cy="275529"/>
            </a:xfrm>
            <a:prstGeom prst="rect">
              <a:avLst/>
            </a:prstGeom>
            <a:solidFill>
              <a:srgbClr val="FECDB8">
                <a:alpha val="100000"/>
              </a:srgbClr>
            </a:solidFill>
            <a:ln w="5420" cap="flat">
              <a:solidFill>
                <a:srgbClr val="FFFFFF">
                  <a:alpha val="100000"/>
                </a:srgbClr>
              </a:solidFill>
              <a:prstDash val="solid"/>
              <a:miter/>
            </a:ln>
          </p:spPr>
          <p:txBody>
            <a:bodyPr/>
            <a:lstStyle/>
            <a:p/>
          </p:txBody>
        </p:sp>
        <p:sp>
          <p:nvSpPr>
            <p:cNvPr id="672" name="rc78"/>
            <p:cNvSpPr/>
            <p:nvPr/>
          </p:nvSpPr>
          <p:spPr>
            <a:xfrm>
              <a:off x="2840670" y="8197080"/>
              <a:ext cx="275529" cy="275529"/>
            </a:xfrm>
            <a:prstGeom prst="rect">
              <a:avLst/>
            </a:prstGeom>
            <a:solidFill>
              <a:srgbClr val="FDAB8E">
                <a:alpha val="100000"/>
              </a:srgbClr>
            </a:solidFill>
            <a:ln w="5420" cap="flat">
              <a:solidFill>
                <a:srgbClr val="FFFFFF">
                  <a:alpha val="100000"/>
                </a:srgbClr>
              </a:solidFill>
              <a:prstDash val="solid"/>
              <a:miter/>
            </a:ln>
          </p:spPr>
          <p:txBody>
            <a:bodyPr/>
            <a:lstStyle/>
            <a:p/>
          </p:txBody>
        </p:sp>
        <p:sp>
          <p:nvSpPr>
            <p:cNvPr id="673" name="rc79"/>
            <p:cNvSpPr/>
            <p:nvPr/>
          </p:nvSpPr>
          <p:spPr>
            <a:xfrm>
              <a:off x="3116199" y="8197080"/>
              <a:ext cx="275529" cy="275529"/>
            </a:xfrm>
            <a:prstGeom prst="rect">
              <a:avLst/>
            </a:prstGeom>
            <a:solidFill>
              <a:srgbClr val="FC9273">
                <a:alpha val="100000"/>
              </a:srgbClr>
            </a:solidFill>
            <a:ln w="5420" cap="flat">
              <a:solidFill>
                <a:srgbClr val="FFFFFF">
                  <a:alpha val="100000"/>
                </a:srgbClr>
              </a:solidFill>
              <a:prstDash val="solid"/>
              <a:miter/>
            </a:ln>
          </p:spPr>
          <p:txBody>
            <a:bodyPr/>
            <a:lstStyle/>
            <a:p/>
          </p:txBody>
        </p:sp>
        <p:sp>
          <p:nvSpPr>
            <p:cNvPr id="674" name="rc80"/>
            <p:cNvSpPr/>
            <p:nvPr/>
          </p:nvSpPr>
          <p:spPr>
            <a:xfrm>
              <a:off x="3391728" y="8197080"/>
              <a:ext cx="275529" cy="275529"/>
            </a:xfrm>
            <a:prstGeom prst="rect">
              <a:avLst/>
            </a:prstGeom>
            <a:solidFill>
              <a:srgbClr val="FEDFD0">
                <a:alpha val="100000"/>
              </a:srgbClr>
            </a:solidFill>
            <a:ln w="5420" cap="flat">
              <a:solidFill>
                <a:srgbClr val="FFFFFF">
                  <a:alpha val="100000"/>
                </a:srgbClr>
              </a:solidFill>
              <a:prstDash val="solid"/>
              <a:miter/>
            </a:ln>
          </p:spPr>
          <p:txBody>
            <a:bodyPr/>
            <a:lstStyle/>
            <a:p/>
          </p:txBody>
        </p:sp>
        <p:sp>
          <p:nvSpPr>
            <p:cNvPr id="675" name="rc81"/>
            <p:cNvSpPr/>
            <p:nvPr/>
          </p:nvSpPr>
          <p:spPr>
            <a:xfrm>
              <a:off x="3667257" y="819708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6" name="rc82"/>
            <p:cNvSpPr/>
            <p:nvPr/>
          </p:nvSpPr>
          <p:spPr>
            <a:xfrm>
              <a:off x="3942787" y="819708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7" name="rc83"/>
            <p:cNvSpPr/>
            <p:nvPr/>
          </p:nvSpPr>
          <p:spPr>
            <a:xfrm>
              <a:off x="4218316" y="819708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8" name="rc84"/>
            <p:cNvSpPr/>
            <p:nvPr/>
          </p:nvSpPr>
          <p:spPr>
            <a:xfrm>
              <a:off x="4493845" y="819708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9" name="rc85"/>
            <p:cNvSpPr/>
            <p:nvPr/>
          </p:nvSpPr>
          <p:spPr>
            <a:xfrm>
              <a:off x="4769375" y="819708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0" name="rc86"/>
            <p:cNvSpPr/>
            <p:nvPr/>
          </p:nvSpPr>
          <p:spPr>
            <a:xfrm>
              <a:off x="5044904" y="819708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1" name="rc87"/>
            <p:cNvSpPr/>
            <p:nvPr/>
          </p:nvSpPr>
          <p:spPr>
            <a:xfrm>
              <a:off x="5320433" y="819708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2" name="rc88"/>
            <p:cNvSpPr/>
            <p:nvPr/>
          </p:nvSpPr>
          <p:spPr>
            <a:xfrm>
              <a:off x="5595962" y="819708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3" name="rc89"/>
            <p:cNvSpPr/>
            <p:nvPr/>
          </p:nvSpPr>
          <p:spPr>
            <a:xfrm>
              <a:off x="2565140" y="8472609"/>
              <a:ext cx="275529" cy="275529"/>
            </a:xfrm>
            <a:prstGeom prst="rect">
              <a:avLst/>
            </a:prstGeom>
            <a:solidFill>
              <a:srgbClr val="FED6C5">
                <a:alpha val="100000"/>
              </a:srgbClr>
            </a:solidFill>
            <a:ln w="5420" cap="flat">
              <a:solidFill>
                <a:srgbClr val="FFFFFF">
                  <a:alpha val="100000"/>
                </a:srgbClr>
              </a:solidFill>
              <a:prstDash val="solid"/>
              <a:miter/>
            </a:ln>
          </p:spPr>
          <p:txBody>
            <a:bodyPr/>
            <a:lstStyle/>
            <a:p/>
          </p:txBody>
        </p:sp>
        <p:sp>
          <p:nvSpPr>
            <p:cNvPr id="684" name="rc90"/>
            <p:cNvSpPr/>
            <p:nvPr/>
          </p:nvSpPr>
          <p:spPr>
            <a:xfrm>
              <a:off x="2840670" y="8472609"/>
              <a:ext cx="275529" cy="275529"/>
            </a:xfrm>
            <a:prstGeom prst="rect">
              <a:avLst/>
            </a:prstGeom>
            <a:solidFill>
              <a:srgbClr val="FDAE91">
                <a:alpha val="100000"/>
              </a:srgbClr>
            </a:solidFill>
            <a:ln w="5420" cap="flat">
              <a:solidFill>
                <a:srgbClr val="FFFFFF">
                  <a:alpha val="100000"/>
                </a:srgbClr>
              </a:solidFill>
              <a:prstDash val="solid"/>
              <a:miter/>
            </a:ln>
          </p:spPr>
          <p:txBody>
            <a:bodyPr/>
            <a:lstStyle/>
            <a:p/>
          </p:txBody>
        </p:sp>
        <p:sp>
          <p:nvSpPr>
            <p:cNvPr id="685" name="rc91"/>
            <p:cNvSpPr/>
            <p:nvPr/>
          </p:nvSpPr>
          <p:spPr>
            <a:xfrm>
              <a:off x="3116199" y="8472609"/>
              <a:ext cx="275529" cy="275529"/>
            </a:xfrm>
            <a:prstGeom prst="rect">
              <a:avLst/>
            </a:prstGeom>
            <a:solidFill>
              <a:srgbClr val="FC8D6D">
                <a:alpha val="100000"/>
              </a:srgbClr>
            </a:solidFill>
            <a:ln w="5420" cap="flat">
              <a:solidFill>
                <a:srgbClr val="FFFFFF">
                  <a:alpha val="100000"/>
                </a:srgbClr>
              </a:solidFill>
              <a:prstDash val="solid"/>
              <a:miter/>
            </a:ln>
          </p:spPr>
          <p:txBody>
            <a:bodyPr/>
            <a:lstStyle/>
            <a:p/>
          </p:txBody>
        </p:sp>
        <p:sp>
          <p:nvSpPr>
            <p:cNvPr id="686" name="rc92"/>
            <p:cNvSpPr/>
            <p:nvPr/>
          </p:nvSpPr>
          <p:spPr>
            <a:xfrm>
              <a:off x="3391728"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7" name="rc93"/>
            <p:cNvSpPr/>
            <p:nvPr/>
          </p:nvSpPr>
          <p:spPr>
            <a:xfrm>
              <a:off x="3667257" y="8472609"/>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88" name="rc94"/>
            <p:cNvSpPr/>
            <p:nvPr/>
          </p:nvSpPr>
          <p:spPr>
            <a:xfrm>
              <a:off x="3942787"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9" name="rc95"/>
            <p:cNvSpPr/>
            <p:nvPr/>
          </p:nvSpPr>
          <p:spPr>
            <a:xfrm>
              <a:off x="4218316"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0" name="rc96"/>
            <p:cNvSpPr/>
            <p:nvPr/>
          </p:nvSpPr>
          <p:spPr>
            <a:xfrm>
              <a:off x="4493845"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1" name="rc97"/>
            <p:cNvSpPr/>
            <p:nvPr/>
          </p:nvSpPr>
          <p:spPr>
            <a:xfrm>
              <a:off x="4769375"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2" name="rc98"/>
            <p:cNvSpPr/>
            <p:nvPr/>
          </p:nvSpPr>
          <p:spPr>
            <a:xfrm>
              <a:off x="5044904"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3" name="rc99"/>
            <p:cNvSpPr/>
            <p:nvPr/>
          </p:nvSpPr>
          <p:spPr>
            <a:xfrm>
              <a:off x="5320433"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4" name="rc100"/>
            <p:cNvSpPr/>
            <p:nvPr/>
          </p:nvSpPr>
          <p:spPr>
            <a:xfrm>
              <a:off x="5595962"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5" name="rc101"/>
            <p:cNvSpPr/>
            <p:nvPr/>
          </p:nvSpPr>
          <p:spPr>
            <a:xfrm>
              <a:off x="2565140" y="8748138"/>
              <a:ext cx="275529" cy="275529"/>
            </a:xfrm>
            <a:prstGeom prst="rect">
              <a:avLst/>
            </a:prstGeom>
            <a:solidFill>
              <a:srgbClr val="FC8968">
                <a:alpha val="100000"/>
              </a:srgbClr>
            </a:solidFill>
            <a:ln w="5420" cap="flat">
              <a:solidFill>
                <a:srgbClr val="FFFFFF">
                  <a:alpha val="100000"/>
                </a:srgbClr>
              </a:solidFill>
              <a:prstDash val="solid"/>
              <a:miter/>
            </a:ln>
          </p:spPr>
          <p:txBody>
            <a:bodyPr/>
            <a:lstStyle/>
            <a:p/>
          </p:txBody>
        </p:sp>
        <p:sp>
          <p:nvSpPr>
            <p:cNvPr id="696" name="rc102"/>
            <p:cNvSpPr/>
            <p:nvPr/>
          </p:nvSpPr>
          <p:spPr>
            <a:xfrm>
              <a:off x="2840670" y="8748138"/>
              <a:ext cx="275529" cy="275529"/>
            </a:xfrm>
            <a:prstGeom prst="rect">
              <a:avLst/>
            </a:prstGeom>
            <a:solidFill>
              <a:srgbClr val="FC8261">
                <a:alpha val="100000"/>
              </a:srgbClr>
            </a:solidFill>
            <a:ln w="5420" cap="flat">
              <a:solidFill>
                <a:srgbClr val="FFFFFF">
                  <a:alpha val="100000"/>
                </a:srgbClr>
              </a:solidFill>
              <a:prstDash val="solid"/>
              <a:miter/>
            </a:ln>
          </p:spPr>
          <p:txBody>
            <a:bodyPr/>
            <a:lstStyle/>
            <a:p/>
          </p:txBody>
        </p:sp>
        <p:sp>
          <p:nvSpPr>
            <p:cNvPr id="697" name="rc103"/>
            <p:cNvSpPr/>
            <p:nvPr/>
          </p:nvSpPr>
          <p:spPr>
            <a:xfrm>
              <a:off x="3116199" y="8748138"/>
              <a:ext cx="275529" cy="275529"/>
            </a:xfrm>
            <a:prstGeom prst="rect">
              <a:avLst/>
            </a:prstGeom>
            <a:solidFill>
              <a:srgbClr val="C1131A">
                <a:alpha val="100000"/>
              </a:srgbClr>
            </a:solidFill>
            <a:ln w="5420" cap="flat">
              <a:solidFill>
                <a:srgbClr val="FFFFFF">
                  <a:alpha val="100000"/>
                </a:srgbClr>
              </a:solidFill>
              <a:prstDash val="solid"/>
              <a:miter/>
            </a:ln>
          </p:spPr>
          <p:txBody>
            <a:bodyPr/>
            <a:lstStyle/>
            <a:p/>
          </p:txBody>
        </p:sp>
        <p:sp>
          <p:nvSpPr>
            <p:cNvPr id="698" name="rc104"/>
            <p:cNvSpPr/>
            <p:nvPr/>
          </p:nvSpPr>
          <p:spPr>
            <a:xfrm>
              <a:off x="3391728" y="8748138"/>
              <a:ext cx="275529" cy="275529"/>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699" name="rc105"/>
            <p:cNvSpPr/>
            <p:nvPr/>
          </p:nvSpPr>
          <p:spPr>
            <a:xfrm>
              <a:off x="3667257" y="8748138"/>
              <a:ext cx="275529" cy="275529"/>
            </a:xfrm>
            <a:prstGeom prst="rect">
              <a:avLst/>
            </a:prstGeom>
            <a:solidFill>
              <a:srgbClr val="A40511">
                <a:alpha val="100000"/>
              </a:srgbClr>
            </a:solidFill>
            <a:ln w="5420" cap="flat">
              <a:solidFill>
                <a:srgbClr val="FFFFFF">
                  <a:alpha val="100000"/>
                </a:srgbClr>
              </a:solidFill>
              <a:prstDash val="solid"/>
              <a:miter/>
            </a:ln>
          </p:spPr>
          <p:txBody>
            <a:bodyPr/>
            <a:lstStyle/>
            <a:p/>
          </p:txBody>
        </p:sp>
        <p:sp>
          <p:nvSpPr>
            <p:cNvPr id="700" name="rc106"/>
            <p:cNvSpPr/>
            <p:nvPr/>
          </p:nvSpPr>
          <p:spPr>
            <a:xfrm>
              <a:off x="3942787" y="8748138"/>
              <a:ext cx="275529" cy="275529"/>
            </a:xfrm>
            <a:prstGeom prst="rect">
              <a:avLst/>
            </a:prstGeom>
            <a:solidFill>
              <a:srgbClr val="FC7D5C">
                <a:alpha val="100000"/>
              </a:srgbClr>
            </a:solidFill>
            <a:ln w="5420" cap="flat">
              <a:solidFill>
                <a:srgbClr val="FFFFFF">
                  <a:alpha val="100000"/>
                </a:srgbClr>
              </a:solidFill>
              <a:prstDash val="solid"/>
              <a:miter/>
            </a:ln>
          </p:spPr>
          <p:txBody>
            <a:bodyPr/>
            <a:lstStyle/>
            <a:p/>
          </p:txBody>
        </p:sp>
        <p:sp>
          <p:nvSpPr>
            <p:cNvPr id="701" name="rc107"/>
            <p:cNvSpPr/>
            <p:nvPr/>
          </p:nvSpPr>
          <p:spPr>
            <a:xfrm>
              <a:off x="4218316" y="8748138"/>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2" name="rc108"/>
            <p:cNvSpPr/>
            <p:nvPr/>
          </p:nvSpPr>
          <p:spPr>
            <a:xfrm>
              <a:off x="4493845" y="8748138"/>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3" name="rc109"/>
            <p:cNvSpPr/>
            <p:nvPr/>
          </p:nvSpPr>
          <p:spPr>
            <a:xfrm>
              <a:off x="4769375" y="8748138"/>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4" name="rc110"/>
            <p:cNvSpPr/>
            <p:nvPr/>
          </p:nvSpPr>
          <p:spPr>
            <a:xfrm>
              <a:off x="5044904" y="8748138"/>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5" name="rc111"/>
            <p:cNvSpPr/>
            <p:nvPr/>
          </p:nvSpPr>
          <p:spPr>
            <a:xfrm>
              <a:off x="5320433" y="8748138"/>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6" name="rc112"/>
            <p:cNvSpPr/>
            <p:nvPr/>
          </p:nvSpPr>
          <p:spPr>
            <a:xfrm>
              <a:off x="5595962" y="8748138"/>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7" name="rc113"/>
            <p:cNvSpPr/>
            <p:nvPr/>
          </p:nvSpPr>
          <p:spPr>
            <a:xfrm>
              <a:off x="2565140"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8" name="rc114"/>
            <p:cNvSpPr/>
            <p:nvPr/>
          </p:nvSpPr>
          <p:spPr>
            <a:xfrm>
              <a:off x="2840670" y="9023667"/>
              <a:ext cx="275529" cy="275529"/>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709" name="rc115"/>
            <p:cNvSpPr/>
            <p:nvPr/>
          </p:nvSpPr>
          <p:spPr>
            <a:xfrm>
              <a:off x="3116199"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0" name="rc116"/>
            <p:cNvSpPr/>
            <p:nvPr/>
          </p:nvSpPr>
          <p:spPr>
            <a:xfrm>
              <a:off x="3391728"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1" name="rc117"/>
            <p:cNvSpPr/>
            <p:nvPr/>
          </p:nvSpPr>
          <p:spPr>
            <a:xfrm>
              <a:off x="3667257"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2" name="rc118"/>
            <p:cNvSpPr/>
            <p:nvPr/>
          </p:nvSpPr>
          <p:spPr>
            <a:xfrm>
              <a:off x="3942787" y="9023667"/>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13" name="rc119"/>
            <p:cNvSpPr/>
            <p:nvPr/>
          </p:nvSpPr>
          <p:spPr>
            <a:xfrm>
              <a:off x="4218316"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4" name="rc120"/>
            <p:cNvSpPr/>
            <p:nvPr/>
          </p:nvSpPr>
          <p:spPr>
            <a:xfrm>
              <a:off x="4493845"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5" name="rc121"/>
            <p:cNvSpPr/>
            <p:nvPr/>
          </p:nvSpPr>
          <p:spPr>
            <a:xfrm>
              <a:off x="4769375"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6" name="rc122"/>
            <p:cNvSpPr/>
            <p:nvPr/>
          </p:nvSpPr>
          <p:spPr>
            <a:xfrm>
              <a:off x="5044904"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7" name="rc123"/>
            <p:cNvSpPr/>
            <p:nvPr/>
          </p:nvSpPr>
          <p:spPr>
            <a:xfrm>
              <a:off x="5320433"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8" name="rc124"/>
            <p:cNvSpPr/>
            <p:nvPr/>
          </p:nvSpPr>
          <p:spPr>
            <a:xfrm>
              <a:off x="5595962"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9" name="tx125"/>
            <p:cNvSpPr/>
            <p:nvPr/>
          </p:nvSpPr>
          <p:spPr>
            <a:xfrm>
              <a:off x="1579962" y="9074740"/>
              <a:ext cx="796304" cy="1412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Unspecified</a:t>
              </a:r>
            </a:p>
          </p:txBody>
        </p:sp>
        <p:sp>
          <p:nvSpPr>
            <p:cNvPr id="720" name="tx126"/>
            <p:cNvSpPr/>
            <p:nvPr/>
          </p:nvSpPr>
          <p:spPr>
            <a:xfrm>
              <a:off x="1918918" y="8827562"/>
              <a:ext cx="45734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Others</a:t>
              </a:r>
            </a:p>
          </p:txBody>
        </p:sp>
        <p:sp>
          <p:nvSpPr>
            <p:cNvPr id="721" name="tx127"/>
            <p:cNvSpPr/>
            <p:nvPr/>
          </p:nvSpPr>
          <p:spPr>
            <a:xfrm>
              <a:off x="1393927" y="8553968"/>
              <a:ext cx="982340"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DKI JAKARTA</a:t>
              </a:r>
            </a:p>
          </p:txBody>
        </p:sp>
        <p:sp>
          <p:nvSpPr>
            <p:cNvPr id="722" name="tx128"/>
            <p:cNvSpPr/>
            <p:nvPr/>
          </p:nvSpPr>
          <p:spPr>
            <a:xfrm>
              <a:off x="851970" y="8280299"/>
              <a:ext cx="1524297"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KALIMANTAN BARAT</a:t>
              </a:r>
            </a:p>
          </p:txBody>
        </p:sp>
        <p:sp>
          <p:nvSpPr>
            <p:cNvPr id="723" name="tx129"/>
            <p:cNvSpPr/>
            <p:nvPr/>
          </p:nvSpPr>
          <p:spPr>
            <a:xfrm>
              <a:off x="1758110" y="8004769"/>
              <a:ext cx="618157"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BANTEN</a:t>
              </a:r>
            </a:p>
          </p:txBody>
        </p:sp>
        <p:sp>
          <p:nvSpPr>
            <p:cNvPr id="724" name="tx130"/>
            <p:cNvSpPr/>
            <p:nvPr/>
          </p:nvSpPr>
          <p:spPr>
            <a:xfrm>
              <a:off x="979069" y="7725519"/>
              <a:ext cx="1397198"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SUMATERA BARAT</a:t>
              </a:r>
            </a:p>
          </p:txBody>
        </p:sp>
        <p:sp>
          <p:nvSpPr>
            <p:cNvPr id="725" name="tx131"/>
            <p:cNvSpPr/>
            <p:nvPr/>
          </p:nvSpPr>
          <p:spPr>
            <a:xfrm>
              <a:off x="970660" y="7449990"/>
              <a:ext cx="1405607"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SUMATERA UTARA</a:t>
              </a:r>
            </a:p>
          </p:txBody>
        </p:sp>
        <p:sp>
          <p:nvSpPr>
            <p:cNvPr id="726" name="tx132"/>
            <p:cNvSpPr/>
            <p:nvPr/>
          </p:nvSpPr>
          <p:spPr>
            <a:xfrm>
              <a:off x="1758110" y="7174461"/>
              <a:ext cx="618157"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DI ACEH</a:t>
              </a:r>
            </a:p>
          </p:txBody>
        </p:sp>
        <p:sp>
          <p:nvSpPr>
            <p:cNvPr id="727" name="tx133"/>
            <p:cNvSpPr/>
            <p:nvPr/>
          </p:nvSpPr>
          <p:spPr>
            <a:xfrm>
              <a:off x="1428083" y="6900792"/>
              <a:ext cx="948183"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JAWA TIMUR</a:t>
              </a:r>
            </a:p>
          </p:txBody>
        </p:sp>
        <p:sp>
          <p:nvSpPr>
            <p:cNvPr id="728" name="tx134"/>
            <p:cNvSpPr/>
            <p:nvPr/>
          </p:nvSpPr>
          <p:spPr>
            <a:xfrm>
              <a:off x="1402485" y="6625263"/>
              <a:ext cx="973782"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JAWA BARAT</a:t>
              </a:r>
            </a:p>
          </p:txBody>
        </p:sp>
        <p:sp>
          <p:nvSpPr>
            <p:cNvPr id="729" name="tx135"/>
            <p:cNvSpPr/>
            <p:nvPr/>
          </p:nvSpPr>
          <p:spPr>
            <a:xfrm rot="-2700000">
              <a:off x="2263270"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730" name="tx136"/>
            <p:cNvSpPr/>
            <p:nvPr/>
          </p:nvSpPr>
          <p:spPr>
            <a:xfrm rot="-2700000">
              <a:off x="2538799"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731" name="tx137"/>
            <p:cNvSpPr/>
            <p:nvPr/>
          </p:nvSpPr>
          <p:spPr>
            <a:xfrm rot="-2700000">
              <a:off x="2814328"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732" name="tx138"/>
            <p:cNvSpPr/>
            <p:nvPr/>
          </p:nvSpPr>
          <p:spPr>
            <a:xfrm rot="-2700000">
              <a:off x="3089858"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733" name="tx139"/>
            <p:cNvSpPr/>
            <p:nvPr/>
          </p:nvSpPr>
          <p:spPr>
            <a:xfrm rot="-2700000">
              <a:off x="3365387"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734" name="tx140"/>
            <p:cNvSpPr/>
            <p:nvPr/>
          </p:nvSpPr>
          <p:spPr>
            <a:xfrm rot="-2700000">
              <a:off x="3640916"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735" name="tx141"/>
            <p:cNvSpPr/>
            <p:nvPr/>
          </p:nvSpPr>
          <p:spPr>
            <a:xfrm rot="-2700000">
              <a:off x="3916445"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736" name="tx142"/>
            <p:cNvSpPr/>
            <p:nvPr/>
          </p:nvSpPr>
          <p:spPr>
            <a:xfrm rot="-2700000">
              <a:off x="4191975"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737" name="tx143"/>
            <p:cNvSpPr/>
            <p:nvPr/>
          </p:nvSpPr>
          <p:spPr>
            <a:xfrm rot="-2700000">
              <a:off x="4467504"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738" name="tx144"/>
            <p:cNvSpPr/>
            <p:nvPr/>
          </p:nvSpPr>
          <p:spPr>
            <a:xfrm rot="-2700000">
              <a:off x="4743007" y="9642497"/>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739" name="tx145"/>
            <p:cNvSpPr/>
            <p:nvPr/>
          </p:nvSpPr>
          <p:spPr>
            <a:xfrm rot="-2700000">
              <a:off x="5018563"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740" name="tx146"/>
            <p:cNvSpPr/>
            <p:nvPr/>
          </p:nvSpPr>
          <p:spPr>
            <a:xfrm rot="-2700000">
              <a:off x="5294092"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741" name="pic147"/>
            <p:cNvPicPr/>
            <p:nvPr/>
          </p:nvPicPr>
          <p:blipFill>
            <a:blip r:embed="rId2" cstate="print"/>
            <a:stretch>
              <a:fillRect/>
            </a:stretch>
          </p:blipFill>
          <p:spPr>
            <a:xfrm>
              <a:off x="3138316" y="10138064"/>
              <a:ext cx="2160000" cy="144000"/>
            </a:xfrm>
            <a:prstGeom prst="rect">
              <a:avLst/>
            </a:prstGeom>
          </p:spPr>
        </p:pic>
        <p:sp>
          <p:nvSpPr>
            <p:cNvPr id="742" name="pl148"/>
            <p:cNvSpPr/>
            <p:nvPr/>
          </p:nvSpPr>
          <p:spPr>
            <a:xfrm>
              <a:off x="3730665" y="1023817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43" name="pl149"/>
            <p:cNvSpPr/>
            <p:nvPr/>
          </p:nvSpPr>
          <p:spPr>
            <a:xfrm>
              <a:off x="4325361" y="1023817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44" name="pl150"/>
            <p:cNvSpPr/>
            <p:nvPr/>
          </p:nvSpPr>
          <p:spPr>
            <a:xfrm>
              <a:off x="4920057" y="1023817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45" name="pl151"/>
            <p:cNvSpPr/>
            <p:nvPr/>
          </p:nvSpPr>
          <p:spPr>
            <a:xfrm>
              <a:off x="3730665" y="1013806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46" name="pl152"/>
            <p:cNvSpPr/>
            <p:nvPr/>
          </p:nvSpPr>
          <p:spPr>
            <a:xfrm>
              <a:off x="4325361" y="1013806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47" name="pl153"/>
            <p:cNvSpPr/>
            <p:nvPr/>
          </p:nvSpPr>
          <p:spPr>
            <a:xfrm>
              <a:off x="4920057" y="1013806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48" name="tx154"/>
            <p:cNvSpPr/>
            <p:nvPr/>
          </p:nvSpPr>
          <p:spPr>
            <a:xfrm>
              <a:off x="3624718" y="1034973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200</a:t>
              </a:r>
            </a:p>
          </p:txBody>
        </p:sp>
        <p:sp>
          <p:nvSpPr>
            <p:cNvPr id="749" name="tx155"/>
            <p:cNvSpPr/>
            <p:nvPr/>
          </p:nvSpPr>
          <p:spPr>
            <a:xfrm>
              <a:off x="4219414" y="1034973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400</a:t>
              </a:r>
            </a:p>
          </p:txBody>
        </p:sp>
        <p:sp>
          <p:nvSpPr>
            <p:cNvPr id="750" name="tx156"/>
            <p:cNvSpPr/>
            <p:nvPr/>
          </p:nvSpPr>
          <p:spPr>
            <a:xfrm>
              <a:off x="4814110" y="1034973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600</a:t>
              </a:r>
            </a:p>
          </p:txBody>
        </p:sp>
        <p:sp>
          <p:nvSpPr>
            <p:cNvPr id="751" name="tx157"/>
            <p:cNvSpPr/>
            <p:nvPr/>
          </p:nvSpPr>
          <p:spPr>
            <a:xfrm>
              <a:off x="1187650" y="6250748"/>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752"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753"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754"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a combination of case-based and aggregate surveillance data.  Age distribution curve was built using case-based surveillance data. Coverage data from WHO/UNICEF Estimates of National Immunization Coverage (WUENIC)</a:t>
            </a:r>
          </a:p>
        </p:txBody>
      </p:sp>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Iran (Islamic Republic of)</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399"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2090518" y="2153563"/>
              <a:ext cx="3176137" cy="3131794"/>
            </a:xfrm>
            <a:prstGeom prst="rect">
              <a:avLst/>
            </a:prstGeom>
            <a:solidFill>
              <a:srgbClr val="FFFFFF">
                <a:alpha val="100000"/>
              </a:srgbClr>
            </a:solidFill>
          </p:spPr>
          <p:txBody>
            <a:bodyPr/>
            <a:lstStyle/>
            <a:p/>
          </p:txBody>
        </p:sp>
        <p:sp>
          <p:nvSpPr>
            <p:cNvPr id="7" name="pl6"/>
            <p:cNvSpPr/>
            <p:nvPr/>
          </p:nvSpPr>
          <p:spPr>
            <a:xfrm>
              <a:off x="2090518" y="494189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8" name="pl7"/>
            <p:cNvSpPr/>
            <p:nvPr/>
          </p:nvSpPr>
          <p:spPr>
            <a:xfrm>
              <a:off x="2090518" y="4254959"/>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9" name="pl8"/>
            <p:cNvSpPr/>
            <p:nvPr/>
          </p:nvSpPr>
          <p:spPr>
            <a:xfrm>
              <a:off x="2090518" y="356802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0" name="pl9"/>
            <p:cNvSpPr/>
            <p:nvPr/>
          </p:nvSpPr>
          <p:spPr>
            <a:xfrm>
              <a:off x="2090518" y="288109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1" name="pl10"/>
            <p:cNvSpPr/>
            <p:nvPr/>
          </p:nvSpPr>
          <p:spPr>
            <a:xfrm>
              <a:off x="2090518" y="219416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2" name="pl11"/>
            <p:cNvSpPr/>
            <p:nvPr/>
          </p:nvSpPr>
          <p:spPr>
            <a:xfrm>
              <a:off x="2090518"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 name="pl12"/>
            <p:cNvSpPr/>
            <p:nvPr/>
          </p:nvSpPr>
          <p:spPr>
            <a:xfrm>
              <a:off x="2090518" y="4598425"/>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 name="pl13"/>
            <p:cNvSpPr/>
            <p:nvPr/>
          </p:nvSpPr>
          <p:spPr>
            <a:xfrm>
              <a:off x="2090518" y="3911493"/>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5" name="pl14"/>
            <p:cNvSpPr/>
            <p:nvPr/>
          </p:nvSpPr>
          <p:spPr>
            <a:xfrm>
              <a:off x="2090518" y="3224560"/>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6" name="pl15"/>
            <p:cNvSpPr/>
            <p:nvPr/>
          </p:nvSpPr>
          <p:spPr>
            <a:xfrm>
              <a:off x="2090518" y="2537627"/>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7" name="rc16"/>
            <p:cNvSpPr/>
            <p:nvPr/>
          </p:nvSpPr>
          <p:spPr>
            <a:xfrm>
              <a:off x="2129569" y="5272993"/>
              <a:ext cx="234305" cy="1236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 name="rc17"/>
            <p:cNvSpPr/>
            <p:nvPr/>
          </p:nvSpPr>
          <p:spPr>
            <a:xfrm>
              <a:off x="2129569" y="527299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 name="rc18"/>
            <p:cNvSpPr/>
            <p:nvPr/>
          </p:nvSpPr>
          <p:spPr>
            <a:xfrm>
              <a:off x="2129569" y="527299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 name="rc19"/>
            <p:cNvSpPr/>
            <p:nvPr/>
          </p:nvSpPr>
          <p:spPr>
            <a:xfrm>
              <a:off x="2129569" y="5050427"/>
              <a:ext cx="234305" cy="22256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 name="rc20"/>
            <p:cNvSpPr/>
            <p:nvPr/>
          </p:nvSpPr>
          <p:spPr>
            <a:xfrm>
              <a:off x="2389908" y="5273680"/>
              <a:ext cx="234305" cy="1167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 name="rc21"/>
            <p:cNvSpPr/>
            <p:nvPr/>
          </p:nvSpPr>
          <p:spPr>
            <a:xfrm>
              <a:off x="2389908" y="527368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 name="rc22"/>
            <p:cNvSpPr/>
            <p:nvPr/>
          </p:nvSpPr>
          <p:spPr>
            <a:xfrm>
              <a:off x="2389908" y="5273680"/>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 name="rc23"/>
            <p:cNvSpPr/>
            <p:nvPr/>
          </p:nvSpPr>
          <p:spPr>
            <a:xfrm>
              <a:off x="2389908" y="5079965"/>
              <a:ext cx="234305" cy="1937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 name="rc24"/>
            <p:cNvSpPr/>
            <p:nvPr/>
          </p:nvSpPr>
          <p:spPr>
            <a:xfrm>
              <a:off x="2650247" y="5269558"/>
              <a:ext cx="234305" cy="1579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 name="rc25"/>
            <p:cNvSpPr/>
            <p:nvPr/>
          </p:nvSpPr>
          <p:spPr>
            <a:xfrm>
              <a:off x="2650247" y="52695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 name="rc26"/>
            <p:cNvSpPr/>
            <p:nvPr/>
          </p:nvSpPr>
          <p:spPr>
            <a:xfrm>
              <a:off x="2650247" y="52695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 name="rc27"/>
            <p:cNvSpPr/>
            <p:nvPr/>
          </p:nvSpPr>
          <p:spPr>
            <a:xfrm>
              <a:off x="2650247" y="5018141"/>
              <a:ext cx="234305" cy="25141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 name="rc28"/>
            <p:cNvSpPr/>
            <p:nvPr/>
          </p:nvSpPr>
          <p:spPr>
            <a:xfrm>
              <a:off x="2910586" y="5224908"/>
              <a:ext cx="234305" cy="6045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0" name="rc29"/>
            <p:cNvSpPr/>
            <p:nvPr/>
          </p:nvSpPr>
          <p:spPr>
            <a:xfrm>
              <a:off x="2910586" y="522490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1" name="rc30"/>
            <p:cNvSpPr/>
            <p:nvPr/>
          </p:nvSpPr>
          <p:spPr>
            <a:xfrm>
              <a:off x="2910586" y="522490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2" name="rc31"/>
            <p:cNvSpPr/>
            <p:nvPr/>
          </p:nvSpPr>
          <p:spPr>
            <a:xfrm>
              <a:off x="2910586" y="2876285"/>
              <a:ext cx="234305" cy="234862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3" name="rc32"/>
            <p:cNvSpPr/>
            <p:nvPr/>
          </p:nvSpPr>
          <p:spPr>
            <a:xfrm>
              <a:off x="3170925" y="5267497"/>
              <a:ext cx="234305" cy="1786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4" name="rc33"/>
            <p:cNvSpPr/>
            <p:nvPr/>
          </p:nvSpPr>
          <p:spPr>
            <a:xfrm>
              <a:off x="3170925" y="5267497"/>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5" name="rc34"/>
            <p:cNvSpPr/>
            <p:nvPr/>
          </p:nvSpPr>
          <p:spPr>
            <a:xfrm>
              <a:off x="3170925" y="5267497"/>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6" name="rc35"/>
            <p:cNvSpPr/>
            <p:nvPr/>
          </p:nvSpPr>
          <p:spPr>
            <a:xfrm>
              <a:off x="3170925" y="4033080"/>
              <a:ext cx="234305" cy="123441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7" name="rc36"/>
            <p:cNvSpPr/>
            <p:nvPr/>
          </p:nvSpPr>
          <p:spPr>
            <a:xfrm>
              <a:off x="3431264" y="5282610"/>
              <a:ext cx="234305" cy="27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8" name="rc37"/>
            <p:cNvSpPr/>
            <p:nvPr/>
          </p:nvSpPr>
          <p:spPr>
            <a:xfrm>
              <a:off x="3431264" y="528261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9" name="rc38"/>
            <p:cNvSpPr/>
            <p:nvPr/>
          </p:nvSpPr>
          <p:spPr>
            <a:xfrm>
              <a:off x="3431264" y="5282610"/>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0" name="rc39"/>
            <p:cNvSpPr/>
            <p:nvPr/>
          </p:nvSpPr>
          <p:spPr>
            <a:xfrm>
              <a:off x="3431264" y="4658875"/>
              <a:ext cx="234305" cy="6237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1" name="rc40"/>
            <p:cNvSpPr/>
            <p:nvPr/>
          </p:nvSpPr>
          <p:spPr>
            <a:xfrm>
              <a:off x="3691604" y="5277115"/>
              <a:ext cx="234305" cy="824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 name="rc41"/>
            <p:cNvSpPr/>
            <p:nvPr/>
          </p:nvSpPr>
          <p:spPr>
            <a:xfrm>
              <a:off x="3691604" y="527711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 name="rc42"/>
            <p:cNvSpPr/>
            <p:nvPr/>
          </p:nvSpPr>
          <p:spPr>
            <a:xfrm>
              <a:off x="3691604" y="527711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4" name="rc43"/>
            <p:cNvSpPr/>
            <p:nvPr/>
          </p:nvSpPr>
          <p:spPr>
            <a:xfrm>
              <a:off x="3691604" y="4869077"/>
              <a:ext cx="234305" cy="40803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5" name="rc44"/>
            <p:cNvSpPr/>
            <p:nvPr/>
          </p:nvSpPr>
          <p:spPr>
            <a:xfrm>
              <a:off x="3951943" y="5279175"/>
              <a:ext cx="234305" cy="618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6" name="rc45"/>
            <p:cNvSpPr/>
            <p:nvPr/>
          </p:nvSpPr>
          <p:spPr>
            <a:xfrm>
              <a:off x="3951943" y="527917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 name="rc46"/>
            <p:cNvSpPr/>
            <p:nvPr/>
          </p:nvSpPr>
          <p:spPr>
            <a:xfrm>
              <a:off x="3951943" y="527917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8" name="rc47"/>
            <p:cNvSpPr/>
            <p:nvPr/>
          </p:nvSpPr>
          <p:spPr>
            <a:xfrm>
              <a:off x="3951943" y="4840225"/>
              <a:ext cx="234305" cy="4389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9" name="rc48"/>
            <p:cNvSpPr/>
            <p:nvPr/>
          </p:nvSpPr>
          <p:spPr>
            <a:xfrm>
              <a:off x="4212282"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0" name="rc49"/>
            <p:cNvSpPr/>
            <p:nvPr/>
          </p:nvSpPr>
          <p:spPr>
            <a:xfrm>
              <a:off x="4212282"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1" name="rc50"/>
            <p:cNvSpPr/>
            <p:nvPr/>
          </p:nvSpPr>
          <p:spPr>
            <a:xfrm>
              <a:off x="4212282"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2" name="rc51"/>
            <p:cNvSpPr/>
            <p:nvPr/>
          </p:nvSpPr>
          <p:spPr>
            <a:xfrm>
              <a:off x="4212282" y="4927466"/>
              <a:ext cx="234305" cy="35789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3" name="rc52"/>
            <p:cNvSpPr/>
            <p:nvPr/>
          </p:nvSpPr>
          <p:spPr>
            <a:xfrm>
              <a:off x="4472621" y="5279175"/>
              <a:ext cx="234305" cy="618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4" name="rc53"/>
            <p:cNvSpPr/>
            <p:nvPr/>
          </p:nvSpPr>
          <p:spPr>
            <a:xfrm>
              <a:off x="4472621" y="527917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5" name="rc54"/>
            <p:cNvSpPr/>
            <p:nvPr/>
          </p:nvSpPr>
          <p:spPr>
            <a:xfrm>
              <a:off x="4472621" y="527917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6" name="rc55"/>
            <p:cNvSpPr/>
            <p:nvPr/>
          </p:nvSpPr>
          <p:spPr>
            <a:xfrm>
              <a:off x="4472621" y="4903423"/>
              <a:ext cx="234305" cy="37575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7" name="rc56"/>
            <p:cNvSpPr/>
            <p:nvPr/>
          </p:nvSpPr>
          <p:spPr>
            <a:xfrm>
              <a:off x="4732960" y="5276428"/>
              <a:ext cx="234305" cy="893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8" name="rc57"/>
            <p:cNvSpPr/>
            <p:nvPr/>
          </p:nvSpPr>
          <p:spPr>
            <a:xfrm>
              <a:off x="4732960" y="527642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9" name="rc58"/>
            <p:cNvSpPr/>
            <p:nvPr/>
          </p:nvSpPr>
          <p:spPr>
            <a:xfrm>
              <a:off x="4732960" y="527642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0" name="rc59"/>
            <p:cNvSpPr/>
            <p:nvPr/>
          </p:nvSpPr>
          <p:spPr>
            <a:xfrm>
              <a:off x="4732960" y="4963873"/>
              <a:ext cx="234305" cy="3125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1" name="rc60"/>
            <p:cNvSpPr/>
            <p:nvPr/>
          </p:nvSpPr>
          <p:spPr>
            <a:xfrm>
              <a:off x="4993299" y="5277115"/>
              <a:ext cx="234305" cy="824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2" name="rc61"/>
            <p:cNvSpPr/>
            <p:nvPr/>
          </p:nvSpPr>
          <p:spPr>
            <a:xfrm>
              <a:off x="4993299" y="527711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3" name="rc62"/>
            <p:cNvSpPr/>
            <p:nvPr/>
          </p:nvSpPr>
          <p:spPr>
            <a:xfrm>
              <a:off x="4993299" y="527711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4" name="rc63"/>
            <p:cNvSpPr/>
            <p:nvPr/>
          </p:nvSpPr>
          <p:spPr>
            <a:xfrm>
              <a:off x="4993299" y="4908232"/>
              <a:ext cx="234305" cy="36888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5" name="pg64"/>
            <p:cNvSpPr/>
            <p:nvPr/>
          </p:nvSpPr>
          <p:spPr>
            <a:xfrm>
              <a:off x="2777677"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6" name="tx65"/>
            <p:cNvSpPr/>
            <p:nvPr/>
          </p:nvSpPr>
          <p:spPr>
            <a:xfrm>
              <a:off x="2902559"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231 case(s)</a:t>
              </a:r>
            </a:p>
          </p:txBody>
        </p:sp>
        <p:sp>
          <p:nvSpPr>
            <p:cNvPr id="67" name="pg66"/>
            <p:cNvSpPr/>
            <p:nvPr/>
          </p:nvSpPr>
          <p:spPr>
            <a:xfrm>
              <a:off x="2984148" y="2394471"/>
              <a:ext cx="1388876" cy="311602"/>
            </a:xfrm>
            <a:custGeom>
              <a:avLst/>
              <a:pathLst>
                <a:path w="1388876" h="311602">
                  <a:moveTo>
                    <a:pt x="26017" y="311602"/>
                  </a:moveTo>
                  <a:lnTo>
                    <a:pt x="1362859" y="311602"/>
                  </a:lnTo>
                  <a:lnTo>
                    <a:pt x="1361812" y="311581"/>
                  </a:lnTo>
                  <a:lnTo>
                    <a:pt x="1365995" y="311412"/>
                  </a:lnTo>
                  <a:lnTo>
                    <a:pt x="1370098" y="310575"/>
                  </a:lnTo>
                  <a:lnTo>
                    <a:pt x="1374013" y="309090"/>
                  </a:lnTo>
                  <a:lnTo>
                    <a:pt x="1377639" y="306996"/>
                  </a:lnTo>
                  <a:lnTo>
                    <a:pt x="1380882" y="304348"/>
                  </a:lnTo>
                  <a:lnTo>
                    <a:pt x="1383659" y="301214"/>
                  </a:lnTo>
                  <a:lnTo>
                    <a:pt x="1385896" y="297675"/>
                  </a:lnTo>
                  <a:lnTo>
                    <a:pt x="1387538" y="293823"/>
                  </a:lnTo>
                  <a:lnTo>
                    <a:pt x="1388540" y="289758"/>
                  </a:lnTo>
                  <a:lnTo>
                    <a:pt x="1388876" y="285585"/>
                  </a:lnTo>
                  <a:lnTo>
                    <a:pt x="1388876" y="26017"/>
                  </a:lnTo>
                  <a:lnTo>
                    <a:pt x="1388540" y="21843"/>
                  </a:lnTo>
                  <a:lnTo>
                    <a:pt x="1387538" y="17778"/>
                  </a:lnTo>
                  <a:lnTo>
                    <a:pt x="1385896" y="13926"/>
                  </a:lnTo>
                  <a:lnTo>
                    <a:pt x="1383659" y="10387"/>
                  </a:lnTo>
                  <a:lnTo>
                    <a:pt x="1380882" y="7253"/>
                  </a:lnTo>
                  <a:lnTo>
                    <a:pt x="1377639" y="4605"/>
                  </a:lnTo>
                  <a:lnTo>
                    <a:pt x="1374013" y="2511"/>
                  </a:lnTo>
                  <a:lnTo>
                    <a:pt x="1370098" y="1027"/>
                  </a:lnTo>
                  <a:lnTo>
                    <a:pt x="1365995" y="189"/>
                  </a:lnTo>
                  <a:lnTo>
                    <a:pt x="13628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8" name="tx67"/>
            <p:cNvSpPr/>
            <p:nvPr/>
          </p:nvSpPr>
          <p:spPr>
            <a:xfrm>
              <a:off x="3088217" y="2466357"/>
              <a:ext cx="1180739"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230 case(s)</a:t>
              </a:r>
            </a:p>
          </p:txBody>
        </p:sp>
        <p:sp>
          <p:nvSpPr>
            <p:cNvPr id="69" name="rc68"/>
            <p:cNvSpPr/>
            <p:nvPr/>
          </p:nvSpPr>
          <p:spPr>
            <a:xfrm>
              <a:off x="2090518" y="2153563"/>
              <a:ext cx="3176137" cy="3131794"/>
            </a:xfrm>
            <a:prstGeom prst="rect">
              <a:avLst/>
            </a:prstGeom>
            <a:ln w="13550" cap="rnd">
              <a:solidFill>
                <a:srgbClr val="333333">
                  <a:alpha val="100000"/>
                </a:srgbClr>
              </a:solidFill>
              <a:prstDash val="solid"/>
              <a:round/>
            </a:ln>
          </p:spPr>
          <p:txBody>
            <a:bodyPr/>
            <a:lstStyle/>
            <a:p/>
          </p:txBody>
        </p:sp>
        <p:sp>
          <p:nvSpPr>
            <p:cNvPr id="70" name="rc69"/>
            <p:cNvSpPr/>
            <p:nvPr/>
          </p:nvSpPr>
          <p:spPr>
            <a:xfrm>
              <a:off x="5266656" y="2153563"/>
              <a:ext cx="3176137" cy="3131794"/>
            </a:xfrm>
            <a:prstGeom prst="rect">
              <a:avLst/>
            </a:prstGeom>
            <a:solidFill>
              <a:srgbClr val="FFFFFF">
                <a:alpha val="100000"/>
              </a:srgbClr>
            </a:solidFill>
          </p:spPr>
          <p:txBody>
            <a:bodyPr/>
            <a:lstStyle/>
            <a:p/>
          </p:txBody>
        </p:sp>
        <p:sp>
          <p:nvSpPr>
            <p:cNvPr id="71" name="pl70"/>
            <p:cNvSpPr/>
            <p:nvPr/>
          </p:nvSpPr>
          <p:spPr>
            <a:xfrm>
              <a:off x="5266656" y="494189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2" name="pl71"/>
            <p:cNvSpPr/>
            <p:nvPr/>
          </p:nvSpPr>
          <p:spPr>
            <a:xfrm>
              <a:off x="5266656" y="4254959"/>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3" name="pl72"/>
            <p:cNvSpPr/>
            <p:nvPr/>
          </p:nvSpPr>
          <p:spPr>
            <a:xfrm>
              <a:off x="5266656" y="356802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4" name="pl73"/>
            <p:cNvSpPr/>
            <p:nvPr/>
          </p:nvSpPr>
          <p:spPr>
            <a:xfrm>
              <a:off x="5266656" y="288109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5" name="pl74"/>
            <p:cNvSpPr/>
            <p:nvPr/>
          </p:nvSpPr>
          <p:spPr>
            <a:xfrm>
              <a:off x="5266656" y="219416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6" name="pl75"/>
            <p:cNvSpPr/>
            <p:nvPr/>
          </p:nvSpPr>
          <p:spPr>
            <a:xfrm>
              <a:off x="5266656"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7" name="pl76"/>
            <p:cNvSpPr/>
            <p:nvPr/>
          </p:nvSpPr>
          <p:spPr>
            <a:xfrm>
              <a:off x="5266656" y="4598425"/>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8" name="pl77"/>
            <p:cNvSpPr/>
            <p:nvPr/>
          </p:nvSpPr>
          <p:spPr>
            <a:xfrm>
              <a:off x="5266656" y="3911493"/>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9" name="pl78"/>
            <p:cNvSpPr/>
            <p:nvPr/>
          </p:nvSpPr>
          <p:spPr>
            <a:xfrm>
              <a:off x="5266656" y="3224560"/>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80" name="pl79"/>
            <p:cNvSpPr/>
            <p:nvPr/>
          </p:nvSpPr>
          <p:spPr>
            <a:xfrm>
              <a:off x="5266656" y="2537627"/>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81" name="rc80"/>
            <p:cNvSpPr/>
            <p:nvPr/>
          </p:nvSpPr>
          <p:spPr>
            <a:xfrm>
              <a:off x="5305706" y="5275741"/>
              <a:ext cx="234305" cy="961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2" name="rc81"/>
            <p:cNvSpPr/>
            <p:nvPr/>
          </p:nvSpPr>
          <p:spPr>
            <a:xfrm>
              <a:off x="5305706" y="527574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3" name="rc82"/>
            <p:cNvSpPr/>
            <p:nvPr/>
          </p:nvSpPr>
          <p:spPr>
            <a:xfrm>
              <a:off x="5305706" y="5275741"/>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4" name="rc83"/>
            <p:cNvSpPr/>
            <p:nvPr/>
          </p:nvSpPr>
          <p:spPr>
            <a:xfrm>
              <a:off x="5305706" y="4952195"/>
              <a:ext cx="234305" cy="32354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5" name="rc84"/>
            <p:cNvSpPr/>
            <p:nvPr/>
          </p:nvSpPr>
          <p:spPr>
            <a:xfrm>
              <a:off x="5566046" y="5244142"/>
              <a:ext cx="234305" cy="4121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5566046" y="524414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5566046" y="5244142"/>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5566046" y="4848469"/>
              <a:ext cx="234305" cy="3956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5826385" y="5232464"/>
              <a:ext cx="234305" cy="5289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5826385" y="523246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5826385" y="5232464"/>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5826385" y="4902736"/>
              <a:ext cx="234305" cy="32972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6086724" y="5219412"/>
              <a:ext cx="234305" cy="6594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6086724" y="5215978"/>
              <a:ext cx="234305" cy="343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6086724" y="5215291"/>
              <a:ext cx="234305" cy="68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6086724" y="4721386"/>
              <a:ext cx="234305" cy="49390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rc96"/>
            <p:cNvSpPr/>
            <p:nvPr/>
          </p:nvSpPr>
          <p:spPr>
            <a:xfrm>
              <a:off x="6347063" y="5187126"/>
              <a:ext cx="234305" cy="9823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6347063" y="5185066"/>
              <a:ext cx="234305" cy="206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6347063" y="518506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6347063" y="4498133"/>
              <a:ext cx="234305" cy="68693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rc100"/>
            <p:cNvSpPr/>
            <p:nvPr/>
          </p:nvSpPr>
          <p:spPr>
            <a:xfrm>
              <a:off x="6607402" y="5234525"/>
              <a:ext cx="234305" cy="5083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2" name="rc101"/>
            <p:cNvSpPr/>
            <p:nvPr/>
          </p:nvSpPr>
          <p:spPr>
            <a:xfrm>
              <a:off x="6607402" y="5233838"/>
              <a:ext cx="234305" cy="68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3" name="rc102"/>
            <p:cNvSpPr/>
            <p:nvPr/>
          </p:nvSpPr>
          <p:spPr>
            <a:xfrm>
              <a:off x="6607402" y="523383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4" name="rc103"/>
            <p:cNvSpPr/>
            <p:nvPr/>
          </p:nvSpPr>
          <p:spPr>
            <a:xfrm>
              <a:off x="6607402" y="4713830"/>
              <a:ext cx="234305" cy="52000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5" name="rc104"/>
            <p:cNvSpPr/>
            <p:nvPr/>
          </p:nvSpPr>
          <p:spPr>
            <a:xfrm>
              <a:off x="6867741" y="5235899"/>
              <a:ext cx="234305" cy="4945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6" name="rc105"/>
            <p:cNvSpPr/>
            <p:nvPr/>
          </p:nvSpPr>
          <p:spPr>
            <a:xfrm>
              <a:off x="6867741" y="523589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7" name="rc106"/>
            <p:cNvSpPr/>
            <p:nvPr/>
          </p:nvSpPr>
          <p:spPr>
            <a:xfrm>
              <a:off x="6867741" y="523589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8" name="rc107"/>
            <p:cNvSpPr/>
            <p:nvPr/>
          </p:nvSpPr>
          <p:spPr>
            <a:xfrm>
              <a:off x="6867741" y="4765350"/>
              <a:ext cx="234305" cy="47054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9" name="rc108"/>
            <p:cNvSpPr/>
            <p:nvPr/>
          </p:nvSpPr>
          <p:spPr>
            <a:xfrm>
              <a:off x="7128081" y="5260628"/>
              <a:ext cx="234305" cy="2472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0" name="rc109"/>
            <p:cNvSpPr/>
            <p:nvPr/>
          </p:nvSpPr>
          <p:spPr>
            <a:xfrm>
              <a:off x="7128081" y="526062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1" name="rc110"/>
            <p:cNvSpPr/>
            <p:nvPr/>
          </p:nvSpPr>
          <p:spPr>
            <a:xfrm>
              <a:off x="7128081" y="526062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2" name="rc111"/>
            <p:cNvSpPr/>
            <p:nvPr/>
          </p:nvSpPr>
          <p:spPr>
            <a:xfrm>
              <a:off x="7128081" y="4884189"/>
              <a:ext cx="234305" cy="3764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3" name="rc112"/>
            <p:cNvSpPr/>
            <p:nvPr/>
          </p:nvSpPr>
          <p:spPr>
            <a:xfrm>
              <a:off x="7388420" y="5277801"/>
              <a:ext cx="234305" cy="755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4" name="rc113"/>
            <p:cNvSpPr/>
            <p:nvPr/>
          </p:nvSpPr>
          <p:spPr>
            <a:xfrm>
              <a:off x="7388420" y="527780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5" name="rc114"/>
            <p:cNvSpPr/>
            <p:nvPr/>
          </p:nvSpPr>
          <p:spPr>
            <a:xfrm>
              <a:off x="7388420" y="5277801"/>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6" name="rc115"/>
            <p:cNvSpPr/>
            <p:nvPr/>
          </p:nvSpPr>
          <p:spPr>
            <a:xfrm>
              <a:off x="7388420" y="5029132"/>
              <a:ext cx="234305" cy="2486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7" name="rc116"/>
            <p:cNvSpPr/>
            <p:nvPr/>
          </p:nvSpPr>
          <p:spPr>
            <a:xfrm>
              <a:off x="7648759" y="5278488"/>
              <a:ext cx="234305" cy="686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8" name="rc117"/>
            <p:cNvSpPr/>
            <p:nvPr/>
          </p:nvSpPr>
          <p:spPr>
            <a:xfrm>
              <a:off x="7648759" y="527848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9" name="rc118"/>
            <p:cNvSpPr/>
            <p:nvPr/>
          </p:nvSpPr>
          <p:spPr>
            <a:xfrm>
              <a:off x="7648759" y="527848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0" name="rc119"/>
            <p:cNvSpPr/>
            <p:nvPr/>
          </p:nvSpPr>
          <p:spPr>
            <a:xfrm>
              <a:off x="7648759" y="4928840"/>
              <a:ext cx="234305" cy="34964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1" name="rc120"/>
            <p:cNvSpPr/>
            <p:nvPr/>
          </p:nvSpPr>
          <p:spPr>
            <a:xfrm>
              <a:off x="7909098" y="5271619"/>
              <a:ext cx="234305" cy="1373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2" name="rc121"/>
            <p:cNvSpPr/>
            <p:nvPr/>
          </p:nvSpPr>
          <p:spPr>
            <a:xfrm>
              <a:off x="7909098" y="527161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3" name="rc122"/>
            <p:cNvSpPr/>
            <p:nvPr/>
          </p:nvSpPr>
          <p:spPr>
            <a:xfrm>
              <a:off x="7909098" y="5270932"/>
              <a:ext cx="234305" cy="68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4" name="rc123"/>
            <p:cNvSpPr/>
            <p:nvPr/>
          </p:nvSpPr>
          <p:spPr>
            <a:xfrm>
              <a:off x="7909098" y="4901362"/>
              <a:ext cx="234305" cy="3695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5" name="rc124"/>
            <p:cNvSpPr/>
            <p:nvPr/>
          </p:nvSpPr>
          <p:spPr>
            <a:xfrm>
              <a:off x="8169437" y="5272306"/>
              <a:ext cx="234305" cy="130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6" name="rc125"/>
            <p:cNvSpPr/>
            <p:nvPr/>
          </p:nvSpPr>
          <p:spPr>
            <a:xfrm>
              <a:off x="8169437" y="527230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7" name="rc126"/>
            <p:cNvSpPr/>
            <p:nvPr/>
          </p:nvSpPr>
          <p:spPr>
            <a:xfrm>
              <a:off x="8169437" y="5270932"/>
              <a:ext cx="234305" cy="137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8" name="rc127"/>
            <p:cNvSpPr/>
            <p:nvPr/>
          </p:nvSpPr>
          <p:spPr>
            <a:xfrm>
              <a:off x="8169437" y="4797636"/>
              <a:ext cx="234305" cy="4732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9" name="pg128"/>
            <p:cNvSpPr/>
            <p:nvPr/>
          </p:nvSpPr>
          <p:spPr>
            <a:xfrm>
              <a:off x="5953815"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30" name="tx129"/>
            <p:cNvSpPr/>
            <p:nvPr/>
          </p:nvSpPr>
          <p:spPr>
            <a:xfrm>
              <a:off x="6078697"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645 case(s)</a:t>
              </a:r>
            </a:p>
          </p:txBody>
        </p:sp>
        <p:sp>
          <p:nvSpPr>
            <p:cNvPr id="131" name="pg130"/>
            <p:cNvSpPr/>
            <p:nvPr/>
          </p:nvSpPr>
          <p:spPr>
            <a:xfrm>
              <a:off x="6160286" y="2394471"/>
              <a:ext cx="1388876" cy="311602"/>
            </a:xfrm>
            <a:custGeom>
              <a:avLst/>
              <a:pathLst>
                <a:path w="1388876" h="311602">
                  <a:moveTo>
                    <a:pt x="26017" y="311602"/>
                  </a:moveTo>
                  <a:lnTo>
                    <a:pt x="1362859" y="311602"/>
                  </a:lnTo>
                  <a:lnTo>
                    <a:pt x="1361812" y="311581"/>
                  </a:lnTo>
                  <a:lnTo>
                    <a:pt x="1365995" y="311412"/>
                  </a:lnTo>
                  <a:lnTo>
                    <a:pt x="1370098" y="310575"/>
                  </a:lnTo>
                  <a:lnTo>
                    <a:pt x="1374013" y="309090"/>
                  </a:lnTo>
                  <a:lnTo>
                    <a:pt x="1377639" y="306996"/>
                  </a:lnTo>
                  <a:lnTo>
                    <a:pt x="1380882" y="304348"/>
                  </a:lnTo>
                  <a:lnTo>
                    <a:pt x="1383659" y="301214"/>
                  </a:lnTo>
                  <a:lnTo>
                    <a:pt x="1385896" y="297675"/>
                  </a:lnTo>
                  <a:lnTo>
                    <a:pt x="1387538" y="293823"/>
                  </a:lnTo>
                  <a:lnTo>
                    <a:pt x="1388540" y="289758"/>
                  </a:lnTo>
                  <a:lnTo>
                    <a:pt x="1388876" y="285585"/>
                  </a:lnTo>
                  <a:lnTo>
                    <a:pt x="1388876" y="26017"/>
                  </a:lnTo>
                  <a:lnTo>
                    <a:pt x="1388540" y="21843"/>
                  </a:lnTo>
                  <a:lnTo>
                    <a:pt x="1387538" y="17778"/>
                  </a:lnTo>
                  <a:lnTo>
                    <a:pt x="1385896" y="13926"/>
                  </a:lnTo>
                  <a:lnTo>
                    <a:pt x="1383659" y="10387"/>
                  </a:lnTo>
                  <a:lnTo>
                    <a:pt x="1380882" y="7253"/>
                  </a:lnTo>
                  <a:lnTo>
                    <a:pt x="1377639" y="4605"/>
                  </a:lnTo>
                  <a:lnTo>
                    <a:pt x="1374013" y="2511"/>
                  </a:lnTo>
                  <a:lnTo>
                    <a:pt x="1370098" y="1027"/>
                  </a:lnTo>
                  <a:lnTo>
                    <a:pt x="1365995" y="189"/>
                  </a:lnTo>
                  <a:lnTo>
                    <a:pt x="13628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32" name="tx131"/>
            <p:cNvSpPr/>
            <p:nvPr/>
          </p:nvSpPr>
          <p:spPr>
            <a:xfrm>
              <a:off x="6264355" y="2466357"/>
              <a:ext cx="1180739"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648 case(s)</a:t>
              </a:r>
            </a:p>
          </p:txBody>
        </p:sp>
        <p:sp>
          <p:nvSpPr>
            <p:cNvPr id="133" name="rc132"/>
            <p:cNvSpPr/>
            <p:nvPr/>
          </p:nvSpPr>
          <p:spPr>
            <a:xfrm>
              <a:off x="5266656" y="2153563"/>
              <a:ext cx="3176137" cy="3131794"/>
            </a:xfrm>
            <a:prstGeom prst="rect">
              <a:avLst/>
            </a:prstGeom>
            <a:ln w="13550" cap="rnd">
              <a:solidFill>
                <a:srgbClr val="333333">
                  <a:alpha val="100000"/>
                </a:srgbClr>
              </a:solidFill>
              <a:prstDash val="solid"/>
              <a:round/>
            </a:ln>
          </p:spPr>
          <p:txBody>
            <a:bodyPr/>
            <a:lstStyle/>
            <a:p/>
          </p:txBody>
        </p:sp>
        <p:sp>
          <p:nvSpPr>
            <p:cNvPr id="134" name="rc133"/>
            <p:cNvSpPr/>
            <p:nvPr/>
          </p:nvSpPr>
          <p:spPr>
            <a:xfrm>
              <a:off x="8442793" y="2153563"/>
              <a:ext cx="3176137" cy="3131794"/>
            </a:xfrm>
            <a:prstGeom prst="rect">
              <a:avLst/>
            </a:prstGeom>
            <a:solidFill>
              <a:srgbClr val="FFFFFF">
                <a:alpha val="100000"/>
              </a:srgbClr>
            </a:solidFill>
          </p:spPr>
          <p:txBody>
            <a:bodyPr/>
            <a:lstStyle/>
            <a:p/>
          </p:txBody>
        </p:sp>
        <p:sp>
          <p:nvSpPr>
            <p:cNvPr id="135" name="pl134"/>
            <p:cNvSpPr/>
            <p:nvPr/>
          </p:nvSpPr>
          <p:spPr>
            <a:xfrm>
              <a:off x="8442793" y="494189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6" name="pl135"/>
            <p:cNvSpPr/>
            <p:nvPr/>
          </p:nvSpPr>
          <p:spPr>
            <a:xfrm>
              <a:off x="8442793" y="4254959"/>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7" name="pl136"/>
            <p:cNvSpPr/>
            <p:nvPr/>
          </p:nvSpPr>
          <p:spPr>
            <a:xfrm>
              <a:off x="8442793" y="356802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8" name="pl137"/>
            <p:cNvSpPr/>
            <p:nvPr/>
          </p:nvSpPr>
          <p:spPr>
            <a:xfrm>
              <a:off x="8442793" y="288109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9" name="pl138"/>
            <p:cNvSpPr/>
            <p:nvPr/>
          </p:nvSpPr>
          <p:spPr>
            <a:xfrm>
              <a:off x="8442793" y="219416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40" name="pl139"/>
            <p:cNvSpPr/>
            <p:nvPr/>
          </p:nvSpPr>
          <p:spPr>
            <a:xfrm>
              <a:off x="8442793"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1" name="pl140"/>
            <p:cNvSpPr/>
            <p:nvPr/>
          </p:nvSpPr>
          <p:spPr>
            <a:xfrm>
              <a:off x="8442793" y="4598425"/>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2" name="pl141"/>
            <p:cNvSpPr/>
            <p:nvPr/>
          </p:nvSpPr>
          <p:spPr>
            <a:xfrm>
              <a:off x="8442793" y="3911493"/>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3" name="pl142"/>
            <p:cNvSpPr/>
            <p:nvPr/>
          </p:nvSpPr>
          <p:spPr>
            <a:xfrm>
              <a:off x="8442793" y="3224560"/>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4" name="pl143"/>
            <p:cNvSpPr/>
            <p:nvPr/>
          </p:nvSpPr>
          <p:spPr>
            <a:xfrm>
              <a:off x="8442793" y="2537627"/>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5" name="rc144"/>
            <p:cNvSpPr/>
            <p:nvPr/>
          </p:nvSpPr>
          <p:spPr>
            <a:xfrm>
              <a:off x="8481844" y="5263376"/>
              <a:ext cx="234305" cy="2198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6" name="rc145"/>
            <p:cNvSpPr/>
            <p:nvPr/>
          </p:nvSpPr>
          <p:spPr>
            <a:xfrm>
              <a:off x="8481844" y="526337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7" name="rc146"/>
            <p:cNvSpPr/>
            <p:nvPr/>
          </p:nvSpPr>
          <p:spPr>
            <a:xfrm>
              <a:off x="8481844" y="526337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8" name="rc147"/>
            <p:cNvSpPr/>
            <p:nvPr/>
          </p:nvSpPr>
          <p:spPr>
            <a:xfrm>
              <a:off x="8481844" y="4693909"/>
              <a:ext cx="234305" cy="5694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9" name="rc148"/>
            <p:cNvSpPr/>
            <p:nvPr/>
          </p:nvSpPr>
          <p:spPr>
            <a:xfrm>
              <a:off x="8742183" y="5263376"/>
              <a:ext cx="234305" cy="2198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0" name="rc149"/>
            <p:cNvSpPr/>
            <p:nvPr/>
          </p:nvSpPr>
          <p:spPr>
            <a:xfrm>
              <a:off x="8742183" y="526337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1" name="rc150"/>
            <p:cNvSpPr/>
            <p:nvPr/>
          </p:nvSpPr>
          <p:spPr>
            <a:xfrm>
              <a:off x="8742183" y="526337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2" name="rc151"/>
            <p:cNvSpPr/>
            <p:nvPr/>
          </p:nvSpPr>
          <p:spPr>
            <a:xfrm>
              <a:off x="8742183" y="4798323"/>
              <a:ext cx="234305" cy="4650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3" name="rc152"/>
            <p:cNvSpPr/>
            <p:nvPr/>
          </p:nvSpPr>
          <p:spPr>
            <a:xfrm>
              <a:off x="9002523" y="5251698"/>
              <a:ext cx="234305" cy="3365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4" name="rc153"/>
            <p:cNvSpPr/>
            <p:nvPr/>
          </p:nvSpPr>
          <p:spPr>
            <a:xfrm>
              <a:off x="9002523" y="525169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5" name="rc154"/>
            <p:cNvSpPr/>
            <p:nvPr/>
          </p:nvSpPr>
          <p:spPr>
            <a:xfrm>
              <a:off x="9002523" y="525169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6" name="rc155"/>
            <p:cNvSpPr/>
            <p:nvPr/>
          </p:nvSpPr>
          <p:spPr>
            <a:xfrm>
              <a:off x="9002523" y="4860833"/>
              <a:ext cx="234305" cy="39086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7" name="rc156"/>
            <p:cNvSpPr/>
            <p:nvPr/>
          </p:nvSpPr>
          <p:spPr>
            <a:xfrm>
              <a:off x="9262862" y="5244829"/>
              <a:ext cx="234305" cy="4052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8" name="rc157"/>
            <p:cNvSpPr/>
            <p:nvPr/>
          </p:nvSpPr>
          <p:spPr>
            <a:xfrm>
              <a:off x="9262862" y="524482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9" name="rc158"/>
            <p:cNvSpPr/>
            <p:nvPr/>
          </p:nvSpPr>
          <p:spPr>
            <a:xfrm>
              <a:off x="9262862" y="524482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0" name="rc159"/>
            <p:cNvSpPr/>
            <p:nvPr/>
          </p:nvSpPr>
          <p:spPr>
            <a:xfrm>
              <a:off x="9262862" y="4657501"/>
              <a:ext cx="234305" cy="58732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1" name="rc160"/>
            <p:cNvSpPr/>
            <p:nvPr/>
          </p:nvSpPr>
          <p:spPr>
            <a:xfrm>
              <a:off x="9523201" y="5251011"/>
              <a:ext cx="234305" cy="3434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2" name="rc161"/>
            <p:cNvSpPr/>
            <p:nvPr/>
          </p:nvSpPr>
          <p:spPr>
            <a:xfrm>
              <a:off x="9523201" y="525101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3" name="rc162"/>
            <p:cNvSpPr/>
            <p:nvPr/>
          </p:nvSpPr>
          <p:spPr>
            <a:xfrm>
              <a:off x="9523201" y="5251011"/>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4" name="rc163"/>
            <p:cNvSpPr/>
            <p:nvPr/>
          </p:nvSpPr>
          <p:spPr>
            <a:xfrm>
              <a:off x="9523201" y="4526984"/>
              <a:ext cx="234305" cy="7240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5" name="rc164"/>
            <p:cNvSpPr/>
            <p:nvPr/>
          </p:nvSpPr>
          <p:spPr>
            <a:xfrm>
              <a:off x="9783540" y="5253072"/>
              <a:ext cx="234305" cy="3228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6" name="rc165"/>
            <p:cNvSpPr/>
            <p:nvPr/>
          </p:nvSpPr>
          <p:spPr>
            <a:xfrm>
              <a:off x="9783540" y="525307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7" name="rc166"/>
            <p:cNvSpPr/>
            <p:nvPr/>
          </p:nvSpPr>
          <p:spPr>
            <a:xfrm>
              <a:off x="9783540" y="5253072"/>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8" name="rc167"/>
            <p:cNvSpPr/>
            <p:nvPr/>
          </p:nvSpPr>
          <p:spPr>
            <a:xfrm>
              <a:off x="9783540" y="4759854"/>
              <a:ext cx="234305" cy="49321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9" name="rc168"/>
            <p:cNvSpPr/>
            <p:nvPr/>
          </p:nvSpPr>
          <p:spPr>
            <a:xfrm>
              <a:off x="10043879" y="5260628"/>
              <a:ext cx="234305" cy="2472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0" name="rc169"/>
            <p:cNvSpPr/>
            <p:nvPr/>
          </p:nvSpPr>
          <p:spPr>
            <a:xfrm>
              <a:off x="10043879" y="526062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1" name="rc170"/>
            <p:cNvSpPr/>
            <p:nvPr/>
          </p:nvSpPr>
          <p:spPr>
            <a:xfrm>
              <a:off x="10043879" y="526062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2" name="rc171"/>
            <p:cNvSpPr/>
            <p:nvPr/>
          </p:nvSpPr>
          <p:spPr>
            <a:xfrm>
              <a:off x="10043879" y="4887624"/>
              <a:ext cx="234305" cy="37300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3" name="rc172"/>
            <p:cNvSpPr/>
            <p:nvPr/>
          </p:nvSpPr>
          <p:spPr>
            <a:xfrm>
              <a:off x="10304218" y="5268184"/>
              <a:ext cx="234305" cy="1717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4" name="rc173"/>
            <p:cNvSpPr/>
            <p:nvPr/>
          </p:nvSpPr>
          <p:spPr>
            <a:xfrm>
              <a:off x="10304218" y="526818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5" name="rc174"/>
            <p:cNvSpPr/>
            <p:nvPr/>
          </p:nvSpPr>
          <p:spPr>
            <a:xfrm>
              <a:off x="10304218" y="5268184"/>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6" name="rc175"/>
            <p:cNvSpPr/>
            <p:nvPr/>
          </p:nvSpPr>
          <p:spPr>
            <a:xfrm>
              <a:off x="10304218" y="4851903"/>
              <a:ext cx="234305" cy="4162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7" name="rc176"/>
            <p:cNvSpPr/>
            <p:nvPr/>
          </p:nvSpPr>
          <p:spPr>
            <a:xfrm>
              <a:off x="10564558" y="5270245"/>
              <a:ext cx="234305" cy="151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8" name="rc177"/>
            <p:cNvSpPr/>
            <p:nvPr/>
          </p:nvSpPr>
          <p:spPr>
            <a:xfrm>
              <a:off x="10564558" y="527024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9" name="rc178"/>
            <p:cNvSpPr/>
            <p:nvPr/>
          </p:nvSpPr>
          <p:spPr>
            <a:xfrm>
              <a:off x="10564558" y="527024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0" name="rc179"/>
            <p:cNvSpPr/>
            <p:nvPr/>
          </p:nvSpPr>
          <p:spPr>
            <a:xfrm>
              <a:off x="10564558" y="5034627"/>
              <a:ext cx="234305" cy="23561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1" name="rc180"/>
            <p:cNvSpPr/>
            <p:nvPr/>
          </p:nvSpPr>
          <p:spPr>
            <a:xfrm>
              <a:off x="10824897" y="5270932"/>
              <a:ext cx="234305" cy="1442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2" name="rc181"/>
            <p:cNvSpPr/>
            <p:nvPr/>
          </p:nvSpPr>
          <p:spPr>
            <a:xfrm>
              <a:off x="10824897" y="527093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3" name="rc182"/>
            <p:cNvSpPr/>
            <p:nvPr/>
          </p:nvSpPr>
          <p:spPr>
            <a:xfrm>
              <a:off x="10824897" y="5270932"/>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4" name="rc183"/>
            <p:cNvSpPr/>
            <p:nvPr/>
          </p:nvSpPr>
          <p:spPr>
            <a:xfrm>
              <a:off x="10824897" y="4989977"/>
              <a:ext cx="234305" cy="28095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5" name="rc184"/>
            <p:cNvSpPr/>
            <p:nvPr/>
          </p:nvSpPr>
          <p:spPr>
            <a:xfrm>
              <a:off x="11085236" y="5275054"/>
              <a:ext cx="234305" cy="1030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6" name="rc185"/>
            <p:cNvSpPr/>
            <p:nvPr/>
          </p:nvSpPr>
          <p:spPr>
            <a:xfrm>
              <a:off x="11085236" y="527505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7" name="rc186"/>
            <p:cNvSpPr/>
            <p:nvPr/>
          </p:nvSpPr>
          <p:spPr>
            <a:xfrm>
              <a:off x="11085236" y="5275054"/>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8" name="rc187"/>
            <p:cNvSpPr/>
            <p:nvPr/>
          </p:nvSpPr>
          <p:spPr>
            <a:xfrm>
              <a:off x="11085236" y="4926092"/>
              <a:ext cx="234305" cy="34896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9" name="rc188"/>
            <p:cNvSpPr/>
            <p:nvPr/>
          </p:nvSpPr>
          <p:spPr>
            <a:xfrm>
              <a:off x="11345575" y="5251698"/>
              <a:ext cx="234305" cy="3365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0" name="rc189"/>
            <p:cNvSpPr/>
            <p:nvPr/>
          </p:nvSpPr>
          <p:spPr>
            <a:xfrm>
              <a:off x="11345575" y="525169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1" name="rc190"/>
            <p:cNvSpPr/>
            <p:nvPr/>
          </p:nvSpPr>
          <p:spPr>
            <a:xfrm>
              <a:off x="11345575" y="525169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2" name="rc191"/>
            <p:cNvSpPr/>
            <p:nvPr/>
          </p:nvSpPr>
          <p:spPr>
            <a:xfrm>
              <a:off x="11345575" y="4987229"/>
              <a:ext cx="234305" cy="2644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3" name="pg192"/>
            <p:cNvSpPr/>
            <p:nvPr/>
          </p:nvSpPr>
          <p:spPr>
            <a:xfrm>
              <a:off x="9129952"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94" name="tx193"/>
            <p:cNvSpPr/>
            <p:nvPr/>
          </p:nvSpPr>
          <p:spPr>
            <a:xfrm>
              <a:off x="9254835"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437 case(s)</a:t>
              </a:r>
            </a:p>
          </p:txBody>
        </p:sp>
        <p:sp>
          <p:nvSpPr>
            <p:cNvPr id="195" name="pg194"/>
            <p:cNvSpPr/>
            <p:nvPr/>
          </p:nvSpPr>
          <p:spPr>
            <a:xfrm>
              <a:off x="9336424" y="2394471"/>
              <a:ext cx="1388876" cy="311602"/>
            </a:xfrm>
            <a:custGeom>
              <a:avLst/>
              <a:pathLst>
                <a:path w="1388876" h="311602">
                  <a:moveTo>
                    <a:pt x="26017" y="311602"/>
                  </a:moveTo>
                  <a:lnTo>
                    <a:pt x="1362859" y="311602"/>
                  </a:lnTo>
                  <a:lnTo>
                    <a:pt x="1361812" y="311581"/>
                  </a:lnTo>
                  <a:lnTo>
                    <a:pt x="1365995" y="311412"/>
                  </a:lnTo>
                  <a:lnTo>
                    <a:pt x="1370098" y="310575"/>
                  </a:lnTo>
                  <a:lnTo>
                    <a:pt x="1374013" y="309090"/>
                  </a:lnTo>
                  <a:lnTo>
                    <a:pt x="1377639" y="306996"/>
                  </a:lnTo>
                  <a:lnTo>
                    <a:pt x="1380882" y="304348"/>
                  </a:lnTo>
                  <a:lnTo>
                    <a:pt x="1383659" y="301214"/>
                  </a:lnTo>
                  <a:lnTo>
                    <a:pt x="1385896" y="297675"/>
                  </a:lnTo>
                  <a:lnTo>
                    <a:pt x="1387538" y="293823"/>
                  </a:lnTo>
                  <a:lnTo>
                    <a:pt x="1388540" y="289758"/>
                  </a:lnTo>
                  <a:lnTo>
                    <a:pt x="1388876" y="285585"/>
                  </a:lnTo>
                  <a:lnTo>
                    <a:pt x="1388876" y="26017"/>
                  </a:lnTo>
                  <a:lnTo>
                    <a:pt x="1388540" y="21843"/>
                  </a:lnTo>
                  <a:lnTo>
                    <a:pt x="1387538" y="17778"/>
                  </a:lnTo>
                  <a:lnTo>
                    <a:pt x="1385896" y="13926"/>
                  </a:lnTo>
                  <a:lnTo>
                    <a:pt x="1383659" y="10387"/>
                  </a:lnTo>
                  <a:lnTo>
                    <a:pt x="1380882" y="7253"/>
                  </a:lnTo>
                  <a:lnTo>
                    <a:pt x="1377639" y="4605"/>
                  </a:lnTo>
                  <a:lnTo>
                    <a:pt x="1374013" y="2511"/>
                  </a:lnTo>
                  <a:lnTo>
                    <a:pt x="1370098" y="1027"/>
                  </a:lnTo>
                  <a:lnTo>
                    <a:pt x="1365995" y="189"/>
                  </a:lnTo>
                  <a:lnTo>
                    <a:pt x="13628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96" name="tx195"/>
            <p:cNvSpPr/>
            <p:nvPr/>
          </p:nvSpPr>
          <p:spPr>
            <a:xfrm>
              <a:off x="9440493" y="2466357"/>
              <a:ext cx="1180739"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449 case(s)</a:t>
              </a:r>
            </a:p>
          </p:txBody>
        </p:sp>
        <p:sp>
          <p:nvSpPr>
            <p:cNvPr id="197" name="rc196"/>
            <p:cNvSpPr/>
            <p:nvPr/>
          </p:nvSpPr>
          <p:spPr>
            <a:xfrm>
              <a:off x="8442793" y="2153563"/>
              <a:ext cx="3176137" cy="3131794"/>
            </a:xfrm>
            <a:prstGeom prst="rect">
              <a:avLst/>
            </a:prstGeom>
            <a:ln w="13550" cap="rnd">
              <a:solidFill>
                <a:srgbClr val="333333">
                  <a:alpha val="100000"/>
                </a:srgbClr>
              </a:solidFill>
              <a:prstDash val="solid"/>
              <a:round/>
            </a:ln>
          </p:spPr>
          <p:txBody>
            <a:bodyPr/>
            <a:lstStyle/>
            <a:p/>
          </p:txBody>
        </p:sp>
        <p:sp>
          <p:nvSpPr>
            <p:cNvPr id="198" name="rc197"/>
            <p:cNvSpPr/>
            <p:nvPr/>
          </p:nvSpPr>
          <p:spPr>
            <a:xfrm>
              <a:off x="11618931" y="2153563"/>
              <a:ext cx="3176137" cy="3131794"/>
            </a:xfrm>
            <a:prstGeom prst="rect">
              <a:avLst/>
            </a:prstGeom>
            <a:solidFill>
              <a:srgbClr val="FFFFFF">
                <a:alpha val="100000"/>
              </a:srgbClr>
            </a:solidFill>
          </p:spPr>
          <p:txBody>
            <a:bodyPr/>
            <a:lstStyle/>
            <a:p/>
          </p:txBody>
        </p:sp>
        <p:sp>
          <p:nvSpPr>
            <p:cNvPr id="199" name="pl198"/>
            <p:cNvSpPr/>
            <p:nvPr/>
          </p:nvSpPr>
          <p:spPr>
            <a:xfrm>
              <a:off x="11618931" y="494189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00" name="pl199"/>
            <p:cNvSpPr/>
            <p:nvPr/>
          </p:nvSpPr>
          <p:spPr>
            <a:xfrm>
              <a:off x="11618931" y="4254959"/>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01" name="pl200"/>
            <p:cNvSpPr/>
            <p:nvPr/>
          </p:nvSpPr>
          <p:spPr>
            <a:xfrm>
              <a:off x="11618931" y="356802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02" name="pl201"/>
            <p:cNvSpPr/>
            <p:nvPr/>
          </p:nvSpPr>
          <p:spPr>
            <a:xfrm>
              <a:off x="11618931" y="288109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03" name="pl202"/>
            <p:cNvSpPr/>
            <p:nvPr/>
          </p:nvSpPr>
          <p:spPr>
            <a:xfrm>
              <a:off x="11618931" y="219416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04" name="pl203"/>
            <p:cNvSpPr/>
            <p:nvPr/>
          </p:nvSpPr>
          <p:spPr>
            <a:xfrm>
              <a:off x="11618931"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05" name="pl204"/>
            <p:cNvSpPr/>
            <p:nvPr/>
          </p:nvSpPr>
          <p:spPr>
            <a:xfrm>
              <a:off x="11618931" y="4598425"/>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06" name="pl205"/>
            <p:cNvSpPr/>
            <p:nvPr/>
          </p:nvSpPr>
          <p:spPr>
            <a:xfrm>
              <a:off x="11618931" y="3911493"/>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07" name="pl206"/>
            <p:cNvSpPr/>
            <p:nvPr/>
          </p:nvSpPr>
          <p:spPr>
            <a:xfrm>
              <a:off x="11618931" y="3224560"/>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08" name="pl207"/>
            <p:cNvSpPr/>
            <p:nvPr/>
          </p:nvSpPr>
          <p:spPr>
            <a:xfrm>
              <a:off x="11618931" y="2537627"/>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09" name="rc208"/>
            <p:cNvSpPr/>
            <p:nvPr/>
          </p:nvSpPr>
          <p:spPr>
            <a:xfrm>
              <a:off x="11657982" y="5242081"/>
              <a:ext cx="234305" cy="4327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1657982" y="5238646"/>
              <a:ext cx="234305" cy="343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1657982" y="523864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1657982" y="4876633"/>
              <a:ext cx="234305" cy="3620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1918321" y="5207047"/>
              <a:ext cx="234305" cy="7831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1918321" y="5205674"/>
              <a:ext cx="234305" cy="137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1918321" y="5205674"/>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1918321" y="4818244"/>
              <a:ext cx="234305" cy="38742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2178660" y="5163084"/>
              <a:ext cx="234305" cy="12227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2178660" y="5162397"/>
              <a:ext cx="234305" cy="68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2178660" y="5162397"/>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2178660" y="4748863"/>
              <a:ext cx="234305" cy="41353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2439000" y="5157588"/>
              <a:ext cx="234305" cy="12776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2439000" y="515758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2439000" y="515758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2439000" y="4412266"/>
              <a:ext cx="234305" cy="74532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rc224"/>
            <p:cNvSpPr/>
            <p:nvPr/>
          </p:nvSpPr>
          <p:spPr>
            <a:xfrm>
              <a:off x="12699339" y="5156901"/>
              <a:ext cx="234305" cy="12845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6" name="rc225"/>
            <p:cNvSpPr/>
            <p:nvPr/>
          </p:nvSpPr>
          <p:spPr>
            <a:xfrm>
              <a:off x="12699339" y="5155527"/>
              <a:ext cx="234305" cy="137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7" name="rc226"/>
            <p:cNvSpPr/>
            <p:nvPr/>
          </p:nvSpPr>
          <p:spPr>
            <a:xfrm>
              <a:off x="12699339" y="5155527"/>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8" name="rc227"/>
            <p:cNvSpPr/>
            <p:nvPr/>
          </p:nvSpPr>
          <p:spPr>
            <a:xfrm>
              <a:off x="12699339" y="4255646"/>
              <a:ext cx="234305" cy="8998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9" name="rc228"/>
            <p:cNvSpPr/>
            <p:nvPr/>
          </p:nvSpPr>
          <p:spPr>
            <a:xfrm>
              <a:off x="12959678" y="5222847"/>
              <a:ext cx="234305" cy="6251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0" name="rc229"/>
            <p:cNvSpPr/>
            <p:nvPr/>
          </p:nvSpPr>
          <p:spPr>
            <a:xfrm>
              <a:off x="12959678" y="5219412"/>
              <a:ext cx="234305" cy="343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1" name="rc230"/>
            <p:cNvSpPr/>
            <p:nvPr/>
          </p:nvSpPr>
          <p:spPr>
            <a:xfrm>
              <a:off x="12959678" y="5219412"/>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2" name="rc231"/>
            <p:cNvSpPr/>
            <p:nvPr/>
          </p:nvSpPr>
          <p:spPr>
            <a:xfrm>
              <a:off x="12959678" y="4773593"/>
              <a:ext cx="234305" cy="44581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3" name="rc232"/>
            <p:cNvSpPr/>
            <p:nvPr/>
          </p:nvSpPr>
          <p:spPr>
            <a:xfrm>
              <a:off x="13220017" y="5252385"/>
              <a:ext cx="234305" cy="329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4" name="rc233"/>
            <p:cNvSpPr/>
            <p:nvPr/>
          </p:nvSpPr>
          <p:spPr>
            <a:xfrm>
              <a:off x="13220017" y="5242081"/>
              <a:ext cx="234305" cy="1030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5" name="rc234"/>
            <p:cNvSpPr/>
            <p:nvPr/>
          </p:nvSpPr>
          <p:spPr>
            <a:xfrm>
              <a:off x="13220017" y="5242081"/>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6" name="rc235"/>
            <p:cNvSpPr/>
            <p:nvPr/>
          </p:nvSpPr>
          <p:spPr>
            <a:xfrm>
              <a:off x="13220017" y="4906171"/>
              <a:ext cx="234305" cy="3359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7" name="rc236"/>
            <p:cNvSpPr/>
            <p:nvPr/>
          </p:nvSpPr>
          <p:spPr>
            <a:xfrm>
              <a:off x="13480356" y="5254446"/>
              <a:ext cx="234305" cy="3091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8" name="rc237"/>
            <p:cNvSpPr/>
            <p:nvPr/>
          </p:nvSpPr>
          <p:spPr>
            <a:xfrm>
              <a:off x="13480356" y="5253072"/>
              <a:ext cx="234305" cy="137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9" name="rc238"/>
            <p:cNvSpPr/>
            <p:nvPr/>
          </p:nvSpPr>
          <p:spPr>
            <a:xfrm>
              <a:off x="13480356" y="5253072"/>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0" name="rc239"/>
            <p:cNvSpPr/>
            <p:nvPr/>
          </p:nvSpPr>
          <p:spPr>
            <a:xfrm>
              <a:off x="13480356" y="4944639"/>
              <a:ext cx="234305" cy="30843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1" name="rc240"/>
            <p:cNvSpPr/>
            <p:nvPr/>
          </p:nvSpPr>
          <p:spPr>
            <a:xfrm>
              <a:off x="13740696" y="5262002"/>
              <a:ext cx="234305" cy="2335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2" name="rc241"/>
            <p:cNvSpPr/>
            <p:nvPr/>
          </p:nvSpPr>
          <p:spPr>
            <a:xfrm>
              <a:off x="13740696" y="526200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3" name="rc242"/>
            <p:cNvSpPr/>
            <p:nvPr/>
          </p:nvSpPr>
          <p:spPr>
            <a:xfrm>
              <a:off x="13740696" y="5262002"/>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4" name="rc243"/>
            <p:cNvSpPr/>
            <p:nvPr/>
          </p:nvSpPr>
          <p:spPr>
            <a:xfrm>
              <a:off x="13740696" y="5039436"/>
              <a:ext cx="234305" cy="22256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5" name="rc244"/>
            <p:cNvSpPr/>
            <p:nvPr/>
          </p:nvSpPr>
          <p:spPr>
            <a:xfrm>
              <a:off x="14001035" y="5261315"/>
              <a:ext cx="234305" cy="2404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6" name="rc245"/>
            <p:cNvSpPr/>
            <p:nvPr/>
          </p:nvSpPr>
          <p:spPr>
            <a:xfrm>
              <a:off x="14001035" y="526131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7" name="rc246"/>
            <p:cNvSpPr/>
            <p:nvPr/>
          </p:nvSpPr>
          <p:spPr>
            <a:xfrm>
              <a:off x="14001035" y="526131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8" name="rc247"/>
            <p:cNvSpPr/>
            <p:nvPr/>
          </p:nvSpPr>
          <p:spPr>
            <a:xfrm>
              <a:off x="14001035" y="4928153"/>
              <a:ext cx="234305" cy="33316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9" name="rc248"/>
            <p:cNvSpPr/>
            <p:nvPr/>
          </p:nvSpPr>
          <p:spPr>
            <a:xfrm>
              <a:off x="14261374" y="5272993"/>
              <a:ext cx="234305" cy="1236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0" name="rc249"/>
            <p:cNvSpPr/>
            <p:nvPr/>
          </p:nvSpPr>
          <p:spPr>
            <a:xfrm>
              <a:off x="14261374" y="527299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1" name="rc250"/>
            <p:cNvSpPr/>
            <p:nvPr/>
          </p:nvSpPr>
          <p:spPr>
            <a:xfrm>
              <a:off x="14261374" y="527299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2" name="rc251"/>
            <p:cNvSpPr/>
            <p:nvPr/>
          </p:nvSpPr>
          <p:spPr>
            <a:xfrm>
              <a:off x="14261374" y="4941205"/>
              <a:ext cx="234305" cy="33178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3" name="rc252"/>
            <p:cNvSpPr/>
            <p:nvPr/>
          </p:nvSpPr>
          <p:spPr>
            <a:xfrm>
              <a:off x="14521713" y="5264750"/>
              <a:ext cx="234305" cy="2060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4" name="rc253"/>
            <p:cNvSpPr/>
            <p:nvPr/>
          </p:nvSpPr>
          <p:spPr>
            <a:xfrm>
              <a:off x="14521713" y="526475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5" name="rc254"/>
            <p:cNvSpPr/>
            <p:nvPr/>
          </p:nvSpPr>
          <p:spPr>
            <a:xfrm>
              <a:off x="14521713" y="5264063"/>
              <a:ext cx="234305" cy="68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6" name="rc255"/>
            <p:cNvSpPr/>
            <p:nvPr/>
          </p:nvSpPr>
          <p:spPr>
            <a:xfrm>
              <a:off x="14521713" y="5013332"/>
              <a:ext cx="234305" cy="2507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7" name="pg256"/>
            <p:cNvSpPr/>
            <p:nvPr/>
          </p:nvSpPr>
          <p:spPr>
            <a:xfrm>
              <a:off x="12281953"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58" name="tx257"/>
            <p:cNvSpPr/>
            <p:nvPr/>
          </p:nvSpPr>
          <p:spPr>
            <a:xfrm>
              <a:off x="12406836"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1,062 case(s)</a:t>
              </a:r>
            </a:p>
          </p:txBody>
        </p:sp>
        <p:sp>
          <p:nvSpPr>
            <p:cNvPr id="259" name="pg258"/>
            <p:cNvSpPr/>
            <p:nvPr/>
          </p:nvSpPr>
          <p:spPr>
            <a:xfrm>
              <a:off x="12492448" y="2394471"/>
              <a:ext cx="1429105" cy="311602"/>
            </a:xfrm>
            <a:custGeom>
              <a:avLst/>
              <a:pathLst>
                <a:path w="1429105" h="311602">
                  <a:moveTo>
                    <a:pt x="26017" y="311602"/>
                  </a:moveTo>
                  <a:lnTo>
                    <a:pt x="1403088" y="311602"/>
                  </a:lnTo>
                  <a:lnTo>
                    <a:pt x="1402040" y="311581"/>
                  </a:lnTo>
                  <a:lnTo>
                    <a:pt x="1406224" y="311412"/>
                  </a:lnTo>
                  <a:lnTo>
                    <a:pt x="1410326" y="310575"/>
                  </a:lnTo>
                  <a:lnTo>
                    <a:pt x="1414241" y="309090"/>
                  </a:lnTo>
                  <a:lnTo>
                    <a:pt x="1417867" y="306996"/>
                  </a:lnTo>
                  <a:lnTo>
                    <a:pt x="1421110" y="304348"/>
                  </a:lnTo>
                  <a:lnTo>
                    <a:pt x="1423887" y="301214"/>
                  </a:lnTo>
                  <a:lnTo>
                    <a:pt x="1426125" y="297675"/>
                  </a:lnTo>
                  <a:lnTo>
                    <a:pt x="1427766" y="293823"/>
                  </a:lnTo>
                  <a:lnTo>
                    <a:pt x="1428768" y="289758"/>
                  </a:lnTo>
                  <a:lnTo>
                    <a:pt x="1429105" y="285585"/>
                  </a:lnTo>
                  <a:lnTo>
                    <a:pt x="1429105" y="26017"/>
                  </a:lnTo>
                  <a:lnTo>
                    <a:pt x="1428768" y="21843"/>
                  </a:lnTo>
                  <a:lnTo>
                    <a:pt x="1427766" y="17778"/>
                  </a:lnTo>
                  <a:lnTo>
                    <a:pt x="1426125" y="13926"/>
                  </a:lnTo>
                  <a:lnTo>
                    <a:pt x="1423887" y="10387"/>
                  </a:lnTo>
                  <a:lnTo>
                    <a:pt x="1421110" y="7253"/>
                  </a:lnTo>
                  <a:lnTo>
                    <a:pt x="1417867" y="4605"/>
                  </a:lnTo>
                  <a:lnTo>
                    <a:pt x="1414241" y="2511"/>
                  </a:lnTo>
                  <a:lnTo>
                    <a:pt x="1410326" y="1027"/>
                  </a:lnTo>
                  <a:lnTo>
                    <a:pt x="1406224" y="189"/>
                  </a:lnTo>
                  <a:lnTo>
                    <a:pt x="1403088"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60" name="tx259"/>
            <p:cNvSpPr/>
            <p:nvPr/>
          </p:nvSpPr>
          <p:spPr>
            <a:xfrm>
              <a:off x="12596516" y="2466357"/>
              <a:ext cx="122096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1,072 case(s)</a:t>
              </a:r>
            </a:p>
          </p:txBody>
        </p:sp>
        <p:sp>
          <p:nvSpPr>
            <p:cNvPr id="261" name="rc260"/>
            <p:cNvSpPr/>
            <p:nvPr/>
          </p:nvSpPr>
          <p:spPr>
            <a:xfrm>
              <a:off x="11618931" y="2153563"/>
              <a:ext cx="3176137" cy="3131794"/>
            </a:xfrm>
            <a:prstGeom prst="rect">
              <a:avLst/>
            </a:prstGeom>
            <a:ln w="13550" cap="rnd">
              <a:solidFill>
                <a:srgbClr val="333333">
                  <a:alpha val="100000"/>
                </a:srgbClr>
              </a:solidFill>
              <a:prstDash val="solid"/>
              <a:round/>
            </a:ln>
          </p:spPr>
          <p:txBody>
            <a:bodyPr/>
            <a:lstStyle/>
            <a:p/>
          </p:txBody>
        </p:sp>
        <p:sp>
          <p:nvSpPr>
            <p:cNvPr id="262" name="rc261"/>
            <p:cNvSpPr/>
            <p:nvPr/>
          </p:nvSpPr>
          <p:spPr>
            <a:xfrm>
              <a:off x="14795069" y="2153563"/>
              <a:ext cx="3176137" cy="3131794"/>
            </a:xfrm>
            <a:prstGeom prst="rect">
              <a:avLst/>
            </a:prstGeom>
            <a:solidFill>
              <a:srgbClr val="FFFFFF">
                <a:alpha val="100000"/>
              </a:srgbClr>
            </a:solidFill>
          </p:spPr>
          <p:txBody>
            <a:bodyPr/>
            <a:lstStyle/>
            <a:p/>
          </p:txBody>
        </p:sp>
        <p:sp>
          <p:nvSpPr>
            <p:cNvPr id="263" name="pl262"/>
            <p:cNvSpPr/>
            <p:nvPr/>
          </p:nvSpPr>
          <p:spPr>
            <a:xfrm>
              <a:off x="14795069" y="494189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64" name="pl263"/>
            <p:cNvSpPr/>
            <p:nvPr/>
          </p:nvSpPr>
          <p:spPr>
            <a:xfrm>
              <a:off x="14795069" y="4254959"/>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65" name="pl264"/>
            <p:cNvSpPr/>
            <p:nvPr/>
          </p:nvSpPr>
          <p:spPr>
            <a:xfrm>
              <a:off x="14795069" y="356802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66" name="pl265"/>
            <p:cNvSpPr/>
            <p:nvPr/>
          </p:nvSpPr>
          <p:spPr>
            <a:xfrm>
              <a:off x="14795069" y="288109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67" name="pl266"/>
            <p:cNvSpPr/>
            <p:nvPr/>
          </p:nvSpPr>
          <p:spPr>
            <a:xfrm>
              <a:off x="14795069" y="219416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68" name="pl267"/>
            <p:cNvSpPr/>
            <p:nvPr/>
          </p:nvSpPr>
          <p:spPr>
            <a:xfrm>
              <a:off x="14795069"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69" name="pl268"/>
            <p:cNvSpPr/>
            <p:nvPr/>
          </p:nvSpPr>
          <p:spPr>
            <a:xfrm>
              <a:off x="14795069" y="4598425"/>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70" name="pl269"/>
            <p:cNvSpPr/>
            <p:nvPr/>
          </p:nvSpPr>
          <p:spPr>
            <a:xfrm>
              <a:off x="14795069" y="3911493"/>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71" name="pl270"/>
            <p:cNvSpPr/>
            <p:nvPr/>
          </p:nvSpPr>
          <p:spPr>
            <a:xfrm>
              <a:off x="14795069" y="3224560"/>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72" name="pl271"/>
            <p:cNvSpPr/>
            <p:nvPr/>
          </p:nvSpPr>
          <p:spPr>
            <a:xfrm>
              <a:off x="14795069" y="2537627"/>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73" name="rc272"/>
            <p:cNvSpPr/>
            <p:nvPr/>
          </p:nvSpPr>
          <p:spPr>
            <a:xfrm>
              <a:off x="14834120" y="5271619"/>
              <a:ext cx="234305" cy="1373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4" name="rc273"/>
            <p:cNvSpPr/>
            <p:nvPr/>
          </p:nvSpPr>
          <p:spPr>
            <a:xfrm>
              <a:off x="14834120" y="527161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5" name="rc274"/>
            <p:cNvSpPr/>
            <p:nvPr/>
          </p:nvSpPr>
          <p:spPr>
            <a:xfrm>
              <a:off x="14834120" y="527161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6" name="rc275"/>
            <p:cNvSpPr/>
            <p:nvPr/>
          </p:nvSpPr>
          <p:spPr>
            <a:xfrm>
              <a:off x="14834120" y="5152780"/>
              <a:ext cx="234305" cy="1188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7" name="pg276"/>
            <p:cNvSpPr/>
            <p:nvPr/>
          </p:nvSpPr>
          <p:spPr>
            <a:xfrm>
              <a:off x="15506365" y="2153563"/>
              <a:ext cx="1753545" cy="373922"/>
            </a:xfrm>
            <a:custGeom>
              <a:avLst/>
              <a:pathLst>
                <a:path w="1753545" h="373922">
                  <a:moveTo>
                    <a:pt x="31220" y="373922"/>
                  </a:moveTo>
                  <a:lnTo>
                    <a:pt x="1722325" y="373922"/>
                  </a:lnTo>
                  <a:lnTo>
                    <a:pt x="1721067" y="373897"/>
                  </a:lnTo>
                  <a:lnTo>
                    <a:pt x="1726088" y="373695"/>
                  </a:lnTo>
                  <a:lnTo>
                    <a:pt x="1731011" y="372690"/>
                  </a:lnTo>
                  <a:lnTo>
                    <a:pt x="1735709" y="370908"/>
                  </a:lnTo>
                  <a:lnTo>
                    <a:pt x="1740060" y="368396"/>
                  </a:lnTo>
                  <a:lnTo>
                    <a:pt x="1743952" y="365218"/>
                  </a:lnTo>
                  <a:lnTo>
                    <a:pt x="1747284" y="361457"/>
                  </a:lnTo>
                  <a:lnTo>
                    <a:pt x="1749969" y="357211"/>
                  </a:lnTo>
                  <a:lnTo>
                    <a:pt x="1751939" y="352588"/>
                  </a:lnTo>
                  <a:lnTo>
                    <a:pt x="1753141" y="347710"/>
                  </a:lnTo>
                  <a:lnTo>
                    <a:pt x="1753545" y="342702"/>
                  </a:lnTo>
                  <a:lnTo>
                    <a:pt x="1753545" y="31220"/>
                  </a:lnTo>
                  <a:lnTo>
                    <a:pt x="1753141" y="26212"/>
                  </a:lnTo>
                  <a:lnTo>
                    <a:pt x="1751939" y="21334"/>
                  </a:lnTo>
                  <a:lnTo>
                    <a:pt x="1749969" y="16711"/>
                  </a:lnTo>
                  <a:lnTo>
                    <a:pt x="1747284" y="12465"/>
                  </a:lnTo>
                  <a:lnTo>
                    <a:pt x="1743952" y="8704"/>
                  </a:lnTo>
                  <a:lnTo>
                    <a:pt x="1740060" y="5526"/>
                  </a:lnTo>
                  <a:lnTo>
                    <a:pt x="1735709" y="3014"/>
                  </a:lnTo>
                  <a:lnTo>
                    <a:pt x="1731011" y="1232"/>
                  </a:lnTo>
                  <a:lnTo>
                    <a:pt x="1726088" y="227"/>
                  </a:lnTo>
                  <a:lnTo>
                    <a:pt x="1722325"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78" name="tx277"/>
            <p:cNvSpPr/>
            <p:nvPr/>
          </p:nvSpPr>
          <p:spPr>
            <a:xfrm>
              <a:off x="15631248" y="2239827"/>
              <a:ext cx="1503780"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20 case(s)</a:t>
              </a:r>
            </a:p>
          </p:txBody>
        </p:sp>
        <p:sp>
          <p:nvSpPr>
            <p:cNvPr id="279" name="pg278"/>
            <p:cNvSpPr/>
            <p:nvPr/>
          </p:nvSpPr>
          <p:spPr>
            <a:xfrm>
              <a:off x="16279069"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80" name="rc279"/>
            <p:cNvSpPr/>
            <p:nvPr/>
          </p:nvSpPr>
          <p:spPr>
            <a:xfrm>
              <a:off x="14795069" y="2153563"/>
              <a:ext cx="3176137" cy="3131794"/>
            </a:xfrm>
            <a:prstGeom prst="rect">
              <a:avLst/>
            </a:prstGeom>
            <a:ln w="13550" cap="rnd">
              <a:solidFill>
                <a:srgbClr val="333333">
                  <a:alpha val="100000"/>
                </a:srgbClr>
              </a:solidFill>
              <a:prstDash val="solid"/>
              <a:round/>
            </a:ln>
          </p:spPr>
          <p:txBody>
            <a:bodyPr/>
            <a:lstStyle/>
            <a:p/>
          </p:txBody>
        </p:sp>
        <p:sp>
          <p:nvSpPr>
            <p:cNvPr id="281" name="tx280"/>
            <p:cNvSpPr/>
            <p:nvPr/>
          </p:nvSpPr>
          <p:spPr>
            <a:xfrm>
              <a:off x="3396061"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82" name="tx281"/>
            <p:cNvSpPr/>
            <p:nvPr/>
          </p:nvSpPr>
          <p:spPr>
            <a:xfrm>
              <a:off x="657219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83" name="tx282"/>
            <p:cNvSpPr/>
            <p:nvPr/>
          </p:nvSpPr>
          <p:spPr>
            <a:xfrm>
              <a:off x="974833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84" name="tx283"/>
            <p:cNvSpPr/>
            <p:nvPr/>
          </p:nvSpPr>
          <p:spPr>
            <a:xfrm>
              <a:off x="1292447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85" name="tx284"/>
            <p:cNvSpPr/>
            <p:nvPr/>
          </p:nvSpPr>
          <p:spPr>
            <a:xfrm>
              <a:off x="161006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86" name="pl285"/>
            <p:cNvSpPr/>
            <p:nvPr/>
          </p:nvSpPr>
          <p:spPr>
            <a:xfrm>
              <a:off x="224672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7" name="pl286"/>
            <p:cNvSpPr/>
            <p:nvPr/>
          </p:nvSpPr>
          <p:spPr>
            <a:xfrm>
              <a:off x="250706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8" name="pl287"/>
            <p:cNvSpPr/>
            <p:nvPr/>
          </p:nvSpPr>
          <p:spPr>
            <a:xfrm>
              <a:off x="27673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9" name="pl288"/>
            <p:cNvSpPr/>
            <p:nvPr/>
          </p:nvSpPr>
          <p:spPr>
            <a:xfrm>
              <a:off x="30277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0" name="pl289"/>
            <p:cNvSpPr/>
            <p:nvPr/>
          </p:nvSpPr>
          <p:spPr>
            <a:xfrm>
              <a:off x="32880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1" name="pl290"/>
            <p:cNvSpPr/>
            <p:nvPr/>
          </p:nvSpPr>
          <p:spPr>
            <a:xfrm>
              <a:off x="354841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2" name="pl291"/>
            <p:cNvSpPr/>
            <p:nvPr/>
          </p:nvSpPr>
          <p:spPr>
            <a:xfrm>
              <a:off x="380875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3" name="pl292"/>
            <p:cNvSpPr/>
            <p:nvPr/>
          </p:nvSpPr>
          <p:spPr>
            <a:xfrm>
              <a:off x="40690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4" name="pl293"/>
            <p:cNvSpPr/>
            <p:nvPr/>
          </p:nvSpPr>
          <p:spPr>
            <a:xfrm>
              <a:off x="43294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5" name="pl294"/>
            <p:cNvSpPr/>
            <p:nvPr/>
          </p:nvSpPr>
          <p:spPr>
            <a:xfrm>
              <a:off x="45897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6" name="pl295"/>
            <p:cNvSpPr/>
            <p:nvPr/>
          </p:nvSpPr>
          <p:spPr>
            <a:xfrm>
              <a:off x="48501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7" name="pl296"/>
            <p:cNvSpPr/>
            <p:nvPr/>
          </p:nvSpPr>
          <p:spPr>
            <a:xfrm>
              <a:off x="5110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8" name="tx297"/>
            <p:cNvSpPr/>
            <p:nvPr/>
          </p:nvSpPr>
          <p:spPr>
            <a:xfrm rot="-5400000">
              <a:off x="216593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99" name="tx298"/>
            <p:cNvSpPr/>
            <p:nvPr/>
          </p:nvSpPr>
          <p:spPr>
            <a:xfrm rot="-5400000">
              <a:off x="241646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00" name="tx299"/>
            <p:cNvSpPr/>
            <p:nvPr/>
          </p:nvSpPr>
          <p:spPr>
            <a:xfrm rot="-5400000">
              <a:off x="267689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01" name="tx300"/>
            <p:cNvSpPr/>
            <p:nvPr/>
          </p:nvSpPr>
          <p:spPr>
            <a:xfrm rot="-5400000">
              <a:off x="293536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02" name="tx301"/>
            <p:cNvSpPr/>
            <p:nvPr/>
          </p:nvSpPr>
          <p:spPr>
            <a:xfrm rot="-5400000">
              <a:off x="3165059"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03" name="tx302"/>
            <p:cNvSpPr/>
            <p:nvPr/>
          </p:nvSpPr>
          <p:spPr>
            <a:xfrm rot="-5400000">
              <a:off x="346763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04" name="tx303"/>
            <p:cNvSpPr/>
            <p:nvPr/>
          </p:nvSpPr>
          <p:spPr>
            <a:xfrm rot="-5400000">
              <a:off x="3757665"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05" name="tx304"/>
            <p:cNvSpPr/>
            <p:nvPr/>
          </p:nvSpPr>
          <p:spPr>
            <a:xfrm rot="-5400000">
              <a:off x="395584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06" name="tx305"/>
            <p:cNvSpPr/>
            <p:nvPr/>
          </p:nvSpPr>
          <p:spPr>
            <a:xfrm rot="-5400000">
              <a:off x="42161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07" name="tx306"/>
            <p:cNvSpPr/>
            <p:nvPr/>
          </p:nvSpPr>
          <p:spPr>
            <a:xfrm rot="-5400000">
              <a:off x="451289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08" name="tx307"/>
            <p:cNvSpPr/>
            <p:nvPr/>
          </p:nvSpPr>
          <p:spPr>
            <a:xfrm rot="-5400000">
              <a:off x="475461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09" name="tx308"/>
            <p:cNvSpPr/>
            <p:nvPr/>
          </p:nvSpPr>
          <p:spPr>
            <a:xfrm rot="-5400000">
              <a:off x="501495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10" name="pl309"/>
            <p:cNvSpPr/>
            <p:nvPr/>
          </p:nvSpPr>
          <p:spPr>
            <a:xfrm>
              <a:off x="54228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56831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5943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6203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pl313"/>
            <p:cNvSpPr/>
            <p:nvPr/>
          </p:nvSpPr>
          <p:spPr>
            <a:xfrm>
              <a:off x="646421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pl314"/>
            <p:cNvSpPr/>
            <p:nvPr/>
          </p:nvSpPr>
          <p:spPr>
            <a:xfrm>
              <a:off x="672455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pl315"/>
            <p:cNvSpPr/>
            <p:nvPr/>
          </p:nvSpPr>
          <p:spPr>
            <a:xfrm>
              <a:off x="69848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pl316"/>
            <p:cNvSpPr/>
            <p:nvPr/>
          </p:nvSpPr>
          <p:spPr>
            <a:xfrm>
              <a:off x="724523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8" name="pl317"/>
            <p:cNvSpPr/>
            <p:nvPr/>
          </p:nvSpPr>
          <p:spPr>
            <a:xfrm>
              <a:off x="750557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pl318"/>
            <p:cNvSpPr/>
            <p:nvPr/>
          </p:nvSpPr>
          <p:spPr>
            <a:xfrm>
              <a:off x="77659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pl319"/>
            <p:cNvSpPr/>
            <p:nvPr/>
          </p:nvSpPr>
          <p:spPr>
            <a:xfrm>
              <a:off x="80262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1" name="pl320"/>
            <p:cNvSpPr/>
            <p:nvPr/>
          </p:nvSpPr>
          <p:spPr>
            <a:xfrm>
              <a:off x="82865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tx321"/>
            <p:cNvSpPr/>
            <p:nvPr/>
          </p:nvSpPr>
          <p:spPr>
            <a:xfrm rot="-5400000">
              <a:off x="534207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23" name="tx322"/>
            <p:cNvSpPr/>
            <p:nvPr/>
          </p:nvSpPr>
          <p:spPr>
            <a:xfrm rot="-5400000">
              <a:off x="5592605"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24" name="tx323"/>
            <p:cNvSpPr/>
            <p:nvPr/>
          </p:nvSpPr>
          <p:spPr>
            <a:xfrm rot="-5400000">
              <a:off x="585303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25" name="tx324"/>
            <p:cNvSpPr/>
            <p:nvPr/>
          </p:nvSpPr>
          <p:spPr>
            <a:xfrm rot="-5400000">
              <a:off x="6111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26" name="tx325"/>
            <p:cNvSpPr/>
            <p:nvPr/>
          </p:nvSpPr>
          <p:spPr>
            <a:xfrm rot="-5400000">
              <a:off x="634119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27" name="tx326"/>
            <p:cNvSpPr/>
            <p:nvPr/>
          </p:nvSpPr>
          <p:spPr>
            <a:xfrm rot="-5400000">
              <a:off x="664377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28" name="tx327"/>
            <p:cNvSpPr/>
            <p:nvPr/>
          </p:nvSpPr>
          <p:spPr>
            <a:xfrm rot="-5400000">
              <a:off x="693380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29" name="tx328"/>
            <p:cNvSpPr/>
            <p:nvPr/>
          </p:nvSpPr>
          <p:spPr>
            <a:xfrm rot="-5400000">
              <a:off x="713198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30" name="tx329"/>
            <p:cNvSpPr/>
            <p:nvPr/>
          </p:nvSpPr>
          <p:spPr>
            <a:xfrm rot="-5400000">
              <a:off x="7392277"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31" name="tx330"/>
            <p:cNvSpPr/>
            <p:nvPr/>
          </p:nvSpPr>
          <p:spPr>
            <a:xfrm rot="-5400000">
              <a:off x="768903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32" name="tx331"/>
            <p:cNvSpPr/>
            <p:nvPr/>
          </p:nvSpPr>
          <p:spPr>
            <a:xfrm rot="-5400000">
              <a:off x="793075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33" name="tx332"/>
            <p:cNvSpPr/>
            <p:nvPr/>
          </p:nvSpPr>
          <p:spPr>
            <a:xfrm rot="-5400000">
              <a:off x="8191092"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34" name="pl333"/>
            <p:cNvSpPr/>
            <p:nvPr/>
          </p:nvSpPr>
          <p:spPr>
            <a:xfrm>
              <a:off x="859899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334"/>
            <p:cNvSpPr/>
            <p:nvPr/>
          </p:nvSpPr>
          <p:spPr>
            <a:xfrm>
              <a:off x="88593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911967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938001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337"/>
            <p:cNvSpPr/>
            <p:nvPr/>
          </p:nvSpPr>
          <p:spPr>
            <a:xfrm>
              <a:off x="9640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pl338"/>
            <p:cNvSpPr/>
            <p:nvPr/>
          </p:nvSpPr>
          <p:spPr>
            <a:xfrm>
              <a:off x="99006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pl339"/>
            <p:cNvSpPr/>
            <p:nvPr/>
          </p:nvSpPr>
          <p:spPr>
            <a:xfrm>
              <a:off x="101610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pl340"/>
            <p:cNvSpPr/>
            <p:nvPr/>
          </p:nvSpPr>
          <p:spPr>
            <a:xfrm>
              <a:off x="1042137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pl341"/>
            <p:cNvSpPr/>
            <p:nvPr/>
          </p:nvSpPr>
          <p:spPr>
            <a:xfrm>
              <a:off x="106817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3" name="pl342"/>
            <p:cNvSpPr/>
            <p:nvPr/>
          </p:nvSpPr>
          <p:spPr>
            <a:xfrm>
              <a:off x="10942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4" name="pl343"/>
            <p:cNvSpPr/>
            <p:nvPr/>
          </p:nvSpPr>
          <p:spPr>
            <a:xfrm>
              <a:off x="1120238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5" name="pl344"/>
            <p:cNvSpPr/>
            <p:nvPr/>
          </p:nvSpPr>
          <p:spPr>
            <a:xfrm>
              <a:off x="114627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tx345"/>
            <p:cNvSpPr/>
            <p:nvPr/>
          </p:nvSpPr>
          <p:spPr>
            <a:xfrm rot="-5400000">
              <a:off x="851821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47" name="tx346"/>
            <p:cNvSpPr/>
            <p:nvPr/>
          </p:nvSpPr>
          <p:spPr>
            <a:xfrm rot="-5400000">
              <a:off x="8768743"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48" name="tx347"/>
            <p:cNvSpPr/>
            <p:nvPr/>
          </p:nvSpPr>
          <p:spPr>
            <a:xfrm rot="-5400000">
              <a:off x="9029169"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49" name="tx348"/>
            <p:cNvSpPr/>
            <p:nvPr/>
          </p:nvSpPr>
          <p:spPr>
            <a:xfrm rot="-5400000">
              <a:off x="928764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50" name="tx349"/>
            <p:cNvSpPr/>
            <p:nvPr/>
          </p:nvSpPr>
          <p:spPr>
            <a:xfrm rot="-5400000">
              <a:off x="951733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51" name="tx350"/>
            <p:cNvSpPr/>
            <p:nvPr/>
          </p:nvSpPr>
          <p:spPr>
            <a:xfrm rot="-5400000">
              <a:off x="981991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52" name="tx351"/>
            <p:cNvSpPr/>
            <p:nvPr/>
          </p:nvSpPr>
          <p:spPr>
            <a:xfrm rot="-5400000">
              <a:off x="10109940"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53" name="tx352"/>
            <p:cNvSpPr/>
            <p:nvPr/>
          </p:nvSpPr>
          <p:spPr>
            <a:xfrm rot="-5400000">
              <a:off x="10308119"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54" name="tx353"/>
            <p:cNvSpPr/>
            <p:nvPr/>
          </p:nvSpPr>
          <p:spPr>
            <a:xfrm rot="-5400000">
              <a:off x="10568415"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55" name="tx354"/>
            <p:cNvSpPr/>
            <p:nvPr/>
          </p:nvSpPr>
          <p:spPr>
            <a:xfrm rot="-5400000">
              <a:off x="1086517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56" name="tx355"/>
            <p:cNvSpPr/>
            <p:nvPr/>
          </p:nvSpPr>
          <p:spPr>
            <a:xfrm rot="-5400000">
              <a:off x="1110689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57" name="tx356"/>
            <p:cNvSpPr/>
            <p:nvPr/>
          </p:nvSpPr>
          <p:spPr>
            <a:xfrm rot="-5400000">
              <a:off x="113672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58" name="pl357"/>
            <p:cNvSpPr/>
            <p:nvPr/>
          </p:nvSpPr>
          <p:spPr>
            <a:xfrm>
              <a:off x="117751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9" name="pl358"/>
            <p:cNvSpPr/>
            <p:nvPr/>
          </p:nvSpPr>
          <p:spPr>
            <a:xfrm>
              <a:off x="120354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pl359"/>
            <p:cNvSpPr/>
            <p:nvPr/>
          </p:nvSpPr>
          <p:spPr>
            <a:xfrm>
              <a:off x="122958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360"/>
            <p:cNvSpPr/>
            <p:nvPr/>
          </p:nvSpPr>
          <p:spPr>
            <a:xfrm>
              <a:off x="125561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pl361"/>
            <p:cNvSpPr/>
            <p:nvPr/>
          </p:nvSpPr>
          <p:spPr>
            <a:xfrm>
              <a:off x="1281649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3" name="pl362"/>
            <p:cNvSpPr/>
            <p:nvPr/>
          </p:nvSpPr>
          <p:spPr>
            <a:xfrm>
              <a:off x="130768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4" name="pl363"/>
            <p:cNvSpPr/>
            <p:nvPr/>
          </p:nvSpPr>
          <p:spPr>
            <a:xfrm>
              <a:off x="133371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5" name="pl364"/>
            <p:cNvSpPr/>
            <p:nvPr/>
          </p:nvSpPr>
          <p:spPr>
            <a:xfrm>
              <a:off x="135975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6" name="pl365"/>
            <p:cNvSpPr/>
            <p:nvPr/>
          </p:nvSpPr>
          <p:spPr>
            <a:xfrm>
              <a:off x="138578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7" name="pl366"/>
            <p:cNvSpPr/>
            <p:nvPr/>
          </p:nvSpPr>
          <p:spPr>
            <a:xfrm>
              <a:off x="1411818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8" name="pl367"/>
            <p:cNvSpPr/>
            <p:nvPr/>
          </p:nvSpPr>
          <p:spPr>
            <a:xfrm>
              <a:off x="1437852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9" name="pl368"/>
            <p:cNvSpPr/>
            <p:nvPr/>
          </p:nvSpPr>
          <p:spPr>
            <a:xfrm>
              <a:off x="1463886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0" name="tx369"/>
            <p:cNvSpPr/>
            <p:nvPr/>
          </p:nvSpPr>
          <p:spPr>
            <a:xfrm rot="-5400000">
              <a:off x="1169435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71" name="tx370"/>
            <p:cNvSpPr/>
            <p:nvPr/>
          </p:nvSpPr>
          <p:spPr>
            <a:xfrm rot="-5400000">
              <a:off x="11944881"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72" name="tx371"/>
            <p:cNvSpPr/>
            <p:nvPr/>
          </p:nvSpPr>
          <p:spPr>
            <a:xfrm rot="-5400000">
              <a:off x="12205307"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73" name="tx372"/>
            <p:cNvSpPr/>
            <p:nvPr/>
          </p:nvSpPr>
          <p:spPr>
            <a:xfrm rot="-5400000">
              <a:off x="1246378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74" name="tx373"/>
            <p:cNvSpPr/>
            <p:nvPr/>
          </p:nvSpPr>
          <p:spPr>
            <a:xfrm rot="-5400000">
              <a:off x="1269347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75" name="tx374"/>
            <p:cNvSpPr/>
            <p:nvPr/>
          </p:nvSpPr>
          <p:spPr>
            <a:xfrm rot="-5400000">
              <a:off x="1299604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76" name="tx375"/>
            <p:cNvSpPr/>
            <p:nvPr/>
          </p:nvSpPr>
          <p:spPr>
            <a:xfrm rot="-5400000">
              <a:off x="1328607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77" name="tx376"/>
            <p:cNvSpPr/>
            <p:nvPr/>
          </p:nvSpPr>
          <p:spPr>
            <a:xfrm rot="-5400000">
              <a:off x="1348425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78" name="tx377"/>
            <p:cNvSpPr/>
            <p:nvPr/>
          </p:nvSpPr>
          <p:spPr>
            <a:xfrm rot="-5400000">
              <a:off x="13744553"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79" name="tx378"/>
            <p:cNvSpPr/>
            <p:nvPr/>
          </p:nvSpPr>
          <p:spPr>
            <a:xfrm rot="-5400000">
              <a:off x="14041311"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80" name="tx379"/>
            <p:cNvSpPr/>
            <p:nvPr/>
          </p:nvSpPr>
          <p:spPr>
            <a:xfrm rot="-5400000">
              <a:off x="1428302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81" name="tx380"/>
            <p:cNvSpPr/>
            <p:nvPr/>
          </p:nvSpPr>
          <p:spPr>
            <a:xfrm rot="-5400000">
              <a:off x="1454336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82" name="pl381"/>
            <p:cNvSpPr/>
            <p:nvPr/>
          </p:nvSpPr>
          <p:spPr>
            <a:xfrm>
              <a:off x="149512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3" name="pl382"/>
            <p:cNvSpPr/>
            <p:nvPr/>
          </p:nvSpPr>
          <p:spPr>
            <a:xfrm>
              <a:off x="152116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4" name="pl383"/>
            <p:cNvSpPr/>
            <p:nvPr/>
          </p:nvSpPr>
          <p:spPr>
            <a:xfrm>
              <a:off x="154719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5" name="pl384"/>
            <p:cNvSpPr/>
            <p:nvPr/>
          </p:nvSpPr>
          <p:spPr>
            <a:xfrm>
              <a:off x="157322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6" name="pl385"/>
            <p:cNvSpPr/>
            <p:nvPr/>
          </p:nvSpPr>
          <p:spPr>
            <a:xfrm>
              <a:off x="159926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7" name="pl386"/>
            <p:cNvSpPr/>
            <p:nvPr/>
          </p:nvSpPr>
          <p:spPr>
            <a:xfrm>
              <a:off x="1625296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8" name="pl387"/>
            <p:cNvSpPr/>
            <p:nvPr/>
          </p:nvSpPr>
          <p:spPr>
            <a:xfrm>
              <a:off x="165133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9" name="pl388"/>
            <p:cNvSpPr/>
            <p:nvPr/>
          </p:nvSpPr>
          <p:spPr>
            <a:xfrm>
              <a:off x="167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0" name="pl389"/>
            <p:cNvSpPr/>
            <p:nvPr/>
          </p:nvSpPr>
          <p:spPr>
            <a:xfrm>
              <a:off x="1703398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1" name="pl390"/>
            <p:cNvSpPr/>
            <p:nvPr/>
          </p:nvSpPr>
          <p:spPr>
            <a:xfrm>
              <a:off x="17294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2" name="pl391"/>
            <p:cNvSpPr/>
            <p:nvPr/>
          </p:nvSpPr>
          <p:spPr>
            <a:xfrm>
              <a:off x="17554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3" name="pl392"/>
            <p:cNvSpPr/>
            <p:nvPr/>
          </p:nvSpPr>
          <p:spPr>
            <a:xfrm>
              <a:off x="1781500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4" name="tx393"/>
            <p:cNvSpPr/>
            <p:nvPr/>
          </p:nvSpPr>
          <p:spPr>
            <a:xfrm rot="-5400000">
              <a:off x="1487049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95" name="tx394"/>
            <p:cNvSpPr/>
            <p:nvPr/>
          </p:nvSpPr>
          <p:spPr>
            <a:xfrm rot="-5400000">
              <a:off x="151210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96" name="tx395"/>
            <p:cNvSpPr/>
            <p:nvPr/>
          </p:nvSpPr>
          <p:spPr>
            <a:xfrm rot="-5400000">
              <a:off x="15381445"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97" name="tx396"/>
            <p:cNvSpPr/>
            <p:nvPr/>
          </p:nvSpPr>
          <p:spPr>
            <a:xfrm rot="-5400000">
              <a:off x="15639918"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98" name="tx397"/>
            <p:cNvSpPr/>
            <p:nvPr/>
          </p:nvSpPr>
          <p:spPr>
            <a:xfrm rot="-5400000">
              <a:off x="1586961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99" name="tx398"/>
            <p:cNvSpPr/>
            <p:nvPr/>
          </p:nvSpPr>
          <p:spPr>
            <a:xfrm rot="-5400000">
              <a:off x="1617218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00" name="tx399"/>
            <p:cNvSpPr/>
            <p:nvPr/>
          </p:nvSpPr>
          <p:spPr>
            <a:xfrm rot="-5400000">
              <a:off x="1646221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01" name="tx400"/>
            <p:cNvSpPr/>
            <p:nvPr/>
          </p:nvSpPr>
          <p:spPr>
            <a:xfrm rot="-5400000">
              <a:off x="1666039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02" name="tx401"/>
            <p:cNvSpPr/>
            <p:nvPr/>
          </p:nvSpPr>
          <p:spPr>
            <a:xfrm rot="-5400000">
              <a:off x="1692069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03" name="tx402"/>
            <p:cNvSpPr/>
            <p:nvPr/>
          </p:nvSpPr>
          <p:spPr>
            <a:xfrm rot="-5400000">
              <a:off x="1721744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04" name="tx403"/>
            <p:cNvSpPr/>
            <p:nvPr/>
          </p:nvSpPr>
          <p:spPr>
            <a:xfrm rot="-5400000">
              <a:off x="17459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05" name="tx404"/>
            <p:cNvSpPr/>
            <p:nvPr/>
          </p:nvSpPr>
          <p:spPr>
            <a:xfrm rot="-5400000">
              <a:off x="1771950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06" name="tx405"/>
            <p:cNvSpPr/>
            <p:nvPr/>
          </p:nvSpPr>
          <p:spPr>
            <a:xfrm>
              <a:off x="1421486" y="5200079"/>
              <a:ext cx="381186"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07" name="tx406"/>
            <p:cNvSpPr/>
            <p:nvPr/>
          </p:nvSpPr>
          <p:spPr>
            <a:xfrm>
              <a:off x="1230614" y="4483567"/>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1,000</a:t>
              </a:r>
            </a:p>
          </p:txBody>
        </p:sp>
        <p:sp>
          <p:nvSpPr>
            <p:cNvPr id="408" name="tx407"/>
            <p:cNvSpPr/>
            <p:nvPr/>
          </p:nvSpPr>
          <p:spPr>
            <a:xfrm>
              <a:off x="1230614" y="3796634"/>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2,000</a:t>
              </a:r>
            </a:p>
          </p:txBody>
        </p:sp>
        <p:sp>
          <p:nvSpPr>
            <p:cNvPr id="409" name="tx408"/>
            <p:cNvSpPr/>
            <p:nvPr/>
          </p:nvSpPr>
          <p:spPr>
            <a:xfrm>
              <a:off x="1230614" y="3109702"/>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3,000</a:t>
              </a:r>
            </a:p>
          </p:txBody>
        </p:sp>
        <p:sp>
          <p:nvSpPr>
            <p:cNvPr id="410" name="tx409"/>
            <p:cNvSpPr/>
            <p:nvPr/>
          </p:nvSpPr>
          <p:spPr>
            <a:xfrm>
              <a:off x="1230614" y="2422769"/>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4,000</a:t>
              </a:r>
            </a:p>
          </p:txBody>
        </p:sp>
        <p:sp>
          <p:nvSpPr>
            <p:cNvPr id="411" name="pl410"/>
            <p:cNvSpPr/>
            <p:nvPr/>
          </p:nvSpPr>
          <p:spPr>
            <a:xfrm>
              <a:off x="2055723"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2" name="pl411"/>
            <p:cNvSpPr/>
            <p:nvPr/>
          </p:nvSpPr>
          <p:spPr>
            <a:xfrm>
              <a:off x="2055723" y="459842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3" name="pl412"/>
            <p:cNvSpPr/>
            <p:nvPr/>
          </p:nvSpPr>
          <p:spPr>
            <a:xfrm>
              <a:off x="2055723" y="391149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4" name="pl413"/>
            <p:cNvSpPr/>
            <p:nvPr/>
          </p:nvSpPr>
          <p:spPr>
            <a:xfrm>
              <a:off x="2055723" y="322456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5" name="pl414"/>
            <p:cNvSpPr/>
            <p:nvPr/>
          </p:nvSpPr>
          <p:spPr>
            <a:xfrm>
              <a:off x="2055723" y="253762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6" name="tx415"/>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17" name="rc416"/>
            <p:cNvSpPr/>
            <p:nvPr/>
          </p:nvSpPr>
          <p:spPr>
            <a:xfrm>
              <a:off x="18110385" y="2153563"/>
              <a:ext cx="1753945" cy="1236458"/>
            </a:xfrm>
            <a:prstGeom prst="rect">
              <a:avLst/>
            </a:prstGeom>
            <a:solidFill>
              <a:srgbClr val="FFFFFF">
                <a:alpha val="100000"/>
              </a:srgbClr>
            </a:solidFill>
          </p:spPr>
          <p:txBody>
            <a:bodyPr/>
            <a:lstStyle/>
            <a:p/>
          </p:txBody>
        </p:sp>
        <p:sp>
          <p:nvSpPr>
            <p:cNvPr id="418" name="rc417"/>
            <p:cNvSpPr/>
            <p:nvPr/>
          </p:nvSpPr>
          <p:spPr>
            <a:xfrm>
              <a:off x="18179974" y="2223153"/>
              <a:ext cx="274319" cy="274319"/>
            </a:xfrm>
            <a:prstGeom prst="rect">
              <a:avLst/>
            </a:prstGeom>
            <a:solidFill>
              <a:srgbClr val="FFFFFF">
                <a:alpha val="100000"/>
              </a:srgbClr>
            </a:solidFill>
          </p:spPr>
          <p:txBody>
            <a:bodyPr/>
            <a:lstStyle/>
            <a:p/>
          </p:txBody>
        </p:sp>
        <p:sp>
          <p:nvSpPr>
            <p:cNvPr id="419" name="rc418"/>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0" name="rc419"/>
            <p:cNvSpPr/>
            <p:nvPr/>
          </p:nvSpPr>
          <p:spPr>
            <a:xfrm>
              <a:off x="18179974" y="2497473"/>
              <a:ext cx="274319" cy="274319"/>
            </a:xfrm>
            <a:prstGeom prst="rect">
              <a:avLst/>
            </a:prstGeom>
            <a:solidFill>
              <a:srgbClr val="FFFFFF">
                <a:alpha val="100000"/>
              </a:srgbClr>
            </a:solidFill>
          </p:spPr>
          <p:txBody>
            <a:bodyPr/>
            <a:lstStyle/>
            <a:p/>
          </p:txBody>
        </p:sp>
        <p:sp>
          <p:nvSpPr>
            <p:cNvPr id="421" name="rc420"/>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22" name="rc421"/>
            <p:cNvSpPr/>
            <p:nvPr/>
          </p:nvSpPr>
          <p:spPr>
            <a:xfrm>
              <a:off x="18179974" y="2771793"/>
              <a:ext cx="274319" cy="274319"/>
            </a:xfrm>
            <a:prstGeom prst="rect">
              <a:avLst/>
            </a:prstGeom>
            <a:solidFill>
              <a:srgbClr val="FFFFFF">
                <a:alpha val="100000"/>
              </a:srgbClr>
            </a:solidFill>
          </p:spPr>
          <p:txBody>
            <a:bodyPr/>
            <a:lstStyle/>
            <a:p/>
          </p:txBody>
        </p:sp>
        <p:sp>
          <p:nvSpPr>
            <p:cNvPr id="423" name="rc422"/>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4" name="rc423"/>
            <p:cNvSpPr/>
            <p:nvPr/>
          </p:nvSpPr>
          <p:spPr>
            <a:xfrm>
              <a:off x="18179974" y="3046113"/>
              <a:ext cx="274319" cy="274319"/>
            </a:xfrm>
            <a:prstGeom prst="rect">
              <a:avLst/>
            </a:prstGeom>
            <a:solidFill>
              <a:srgbClr val="FFFFFF">
                <a:alpha val="100000"/>
              </a:srgbClr>
            </a:solidFill>
          </p:spPr>
          <p:txBody>
            <a:bodyPr/>
            <a:lstStyle/>
            <a:p/>
          </p:txBody>
        </p:sp>
        <p:sp>
          <p:nvSpPr>
            <p:cNvPr id="425" name="rc424"/>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6" name="tx425"/>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27" name="tx426"/>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28" name="tx427"/>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29" name="tx428"/>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30" name=""/>
          <p:cNvGrpSpPr/>
          <p:nvPr/>
        </p:nvGrpSpPr>
        <p:grpSpPr>
          <a:xfrm>
            <a:off x="6400800" y="6217920"/>
            <a:ext cx="5486400" cy="4251960"/>
            <a:chOff x="6400800" y="6217920"/>
            <a:chExt cx="5486400" cy="4251960"/>
          </a:xfrm>
        </p:grpSpPr>
        <p:sp>
          <p:nvSpPr>
            <p:cNvPr id="431"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32"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33" name="rc5"/>
            <p:cNvSpPr/>
            <p:nvPr/>
          </p:nvSpPr>
          <p:spPr>
            <a:xfrm>
              <a:off x="7153670" y="6510025"/>
              <a:ext cx="4191941" cy="2788960"/>
            </a:xfrm>
            <a:prstGeom prst="rect">
              <a:avLst/>
            </a:prstGeom>
            <a:solidFill>
              <a:srgbClr val="FFFFFF">
                <a:alpha val="100000"/>
              </a:srgbClr>
            </a:solidFill>
          </p:spPr>
          <p:txBody>
            <a:bodyPr/>
            <a:lstStyle/>
            <a:p/>
          </p:txBody>
        </p:sp>
        <p:sp>
          <p:nvSpPr>
            <p:cNvPr id="434" name="pl6"/>
            <p:cNvSpPr/>
            <p:nvPr/>
          </p:nvSpPr>
          <p:spPr>
            <a:xfrm>
              <a:off x="7153670" y="8858425"/>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35" name="pl7"/>
            <p:cNvSpPr/>
            <p:nvPr/>
          </p:nvSpPr>
          <p:spPr>
            <a:xfrm>
              <a:off x="7153670" y="8230846"/>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36" name="pl8"/>
            <p:cNvSpPr/>
            <p:nvPr/>
          </p:nvSpPr>
          <p:spPr>
            <a:xfrm>
              <a:off x="7153670" y="7603267"/>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37" name="pl9"/>
            <p:cNvSpPr/>
            <p:nvPr/>
          </p:nvSpPr>
          <p:spPr>
            <a:xfrm>
              <a:off x="7153670" y="6975688"/>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38" name="pl10"/>
            <p:cNvSpPr/>
            <p:nvPr/>
          </p:nvSpPr>
          <p:spPr>
            <a:xfrm>
              <a:off x="7153670" y="9172214"/>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39" name="pl11"/>
            <p:cNvSpPr/>
            <p:nvPr/>
          </p:nvSpPr>
          <p:spPr>
            <a:xfrm>
              <a:off x="7153670" y="8544635"/>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40" name="pl12"/>
            <p:cNvSpPr/>
            <p:nvPr/>
          </p:nvSpPr>
          <p:spPr>
            <a:xfrm>
              <a:off x="7153670" y="7917057"/>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41" name="pl13"/>
            <p:cNvSpPr/>
            <p:nvPr/>
          </p:nvSpPr>
          <p:spPr>
            <a:xfrm>
              <a:off x="7153670" y="7289478"/>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42" name="pl14"/>
            <p:cNvSpPr/>
            <p:nvPr/>
          </p:nvSpPr>
          <p:spPr>
            <a:xfrm>
              <a:off x="7153670" y="6661899"/>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43" name="rc15"/>
            <p:cNvSpPr/>
            <p:nvPr/>
          </p:nvSpPr>
          <p:spPr>
            <a:xfrm>
              <a:off x="7299224" y="7189065"/>
              <a:ext cx="407549" cy="100412"/>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44" name="rc16"/>
            <p:cNvSpPr/>
            <p:nvPr/>
          </p:nvSpPr>
          <p:spPr>
            <a:xfrm>
              <a:off x="7881438" y="7440097"/>
              <a:ext cx="407549" cy="928816"/>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45" name="rc17"/>
            <p:cNvSpPr/>
            <p:nvPr/>
          </p:nvSpPr>
          <p:spPr>
            <a:xfrm>
              <a:off x="8463652" y="8469326"/>
              <a:ext cx="407549" cy="276134"/>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46" name="rc18"/>
            <p:cNvSpPr/>
            <p:nvPr/>
          </p:nvSpPr>
          <p:spPr>
            <a:xfrm>
              <a:off x="9045866" y="8619945"/>
              <a:ext cx="407549" cy="351444"/>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47" name="rc19"/>
            <p:cNvSpPr/>
            <p:nvPr/>
          </p:nvSpPr>
          <p:spPr>
            <a:xfrm>
              <a:off x="9628080" y="8092779"/>
              <a:ext cx="407549" cy="451856"/>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48" name="rc20"/>
            <p:cNvSpPr/>
            <p:nvPr/>
          </p:nvSpPr>
          <p:spPr>
            <a:xfrm>
              <a:off x="10210294" y="8770564"/>
              <a:ext cx="407549" cy="100412"/>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49" name="rc21"/>
            <p:cNvSpPr/>
            <p:nvPr/>
          </p:nvSpPr>
          <p:spPr>
            <a:xfrm>
              <a:off x="10792508" y="8996492"/>
              <a:ext cx="407549" cy="50206"/>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0" name="rc22"/>
            <p:cNvSpPr/>
            <p:nvPr/>
          </p:nvSpPr>
          <p:spPr>
            <a:xfrm>
              <a:off x="7299224" y="7138859"/>
              <a:ext cx="407549" cy="5020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1" name="rc23"/>
            <p:cNvSpPr/>
            <p:nvPr/>
          </p:nvSpPr>
          <p:spPr>
            <a:xfrm>
              <a:off x="7881438" y="7163962"/>
              <a:ext cx="407549" cy="27613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2" name="rc24"/>
            <p:cNvSpPr/>
            <p:nvPr/>
          </p:nvSpPr>
          <p:spPr>
            <a:xfrm>
              <a:off x="8463652" y="8343810"/>
              <a:ext cx="407549" cy="12551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3" name="rc25"/>
            <p:cNvSpPr/>
            <p:nvPr/>
          </p:nvSpPr>
          <p:spPr>
            <a:xfrm>
              <a:off x="9628080" y="8067675"/>
              <a:ext cx="407549" cy="2510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4" name="rc26"/>
            <p:cNvSpPr/>
            <p:nvPr/>
          </p:nvSpPr>
          <p:spPr>
            <a:xfrm>
              <a:off x="10210294" y="8745461"/>
              <a:ext cx="407549" cy="2510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5" name="rc27"/>
            <p:cNvSpPr/>
            <p:nvPr/>
          </p:nvSpPr>
          <p:spPr>
            <a:xfrm>
              <a:off x="7299224" y="7289478"/>
              <a:ext cx="407549" cy="188273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6" name="rc28"/>
            <p:cNvSpPr/>
            <p:nvPr/>
          </p:nvSpPr>
          <p:spPr>
            <a:xfrm>
              <a:off x="7881438" y="8368913"/>
              <a:ext cx="407549" cy="803300"/>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7" name="rc29"/>
            <p:cNvSpPr/>
            <p:nvPr/>
          </p:nvSpPr>
          <p:spPr>
            <a:xfrm>
              <a:off x="8463652" y="8745461"/>
              <a:ext cx="407549" cy="426753"/>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8" name="rc30"/>
            <p:cNvSpPr/>
            <p:nvPr/>
          </p:nvSpPr>
          <p:spPr>
            <a:xfrm>
              <a:off x="9045866" y="8971389"/>
              <a:ext cx="407549" cy="200825"/>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9" name="rc31"/>
            <p:cNvSpPr/>
            <p:nvPr/>
          </p:nvSpPr>
          <p:spPr>
            <a:xfrm>
              <a:off x="9628080" y="8544635"/>
              <a:ext cx="407549" cy="62757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0" name="rc32"/>
            <p:cNvSpPr/>
            <p:nvPr/>
          </p:nvSpPr>
          <p:spPr>
            <a:xfrm>
              <a:off x="10210294" y="8870976"/>
              <a:ext cx="407549" cy="301237"/>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1" name="rc33"/>
            <p:cNvSpPr/>
            <p:nvPr/>
          </p:nvSpPr>
          <p:spPr>
            <a:xfrm>
              <a:off x="10792508" y="9046699"/>
              <a:ext cx="407549" cy="125515"/>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2" name="rc34"/>
            <p:cNvSpPr/>
            <p:nvPr/>
          </p:nvSpPr>
          <p:spPr>
            <a:xfrm>
              <a:off x="7881438" y="6636796"/>
              <a:ext cx="407549" cy="527166"/>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3" name="rc35"/>
            <p:cNvSpPr/>
            <p:nvPr/>
          </p:nvSpPr>
          <p:spPr>
            <a:xfrm>
              <a:off x="8463652" y="7942160"/>
              <a:ext cx="407549" cy="401650"/>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4" name="rc36"/>
            <p:cNvSpPr/>
            <p:nvPr/>
          </p:nvSpPr>
          <p:spPr>
            <a:xfrm>
              <a:off x="9045866" y="8444223"/>
              <a:ext cx="407549" cy="175722"/>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5" name="rc37"/>
            <p:cNvSpPr/>
            <p:nvPr/>
          </p:nvSpPr>
          <p:spPr>
            <a:xfrm>
              <a:off x="9628080" y="7791541"/>
              <a:ext cx="407549" cy="276134"/>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6" name="rc38"/>
            <p:cNvSpPr/>
            <p:nvPr/>
          </p:nvSpPr>
          <p:spPr>
            <a:xfrm>
              <a:off x="10210294" y="8619945"/>
              <a:ext cx="407549" cy="125515"/>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7" name="pl39"/>
            <p:cNvSpPr/>
            <p:nvPr/>
          </p:nvSpPr>
          <p:spPr>
            <a:xfrm>
              <a:off x="7502999" y="6867288"/>
              <a:ext cx="3493284" cy="2298478"/>
            </a:xfrm>
            <a:custGeom>
              <a:avLst/>
              <a:pathLst>
                <a:path w="3493284" h="2298478">
                  <a:moveTo>
                    <a:pt x="0" y="0"/>
                  </a:moveTo>
                  <a:lnTo>
                    <a:pt x="582214" y="1621507"/>
                  </a:lnTo>
                  <a:lnTo>
                    <a:pt x="1164428" y="2085716"/>
                  </a:lnTo>
                  <a:lnTo>
                    <a:pt x="1746642" y="2175979"/>
                  </a:lnTo>
                  <a:lnTo>
                    <a:pt x="2328856" y="2163084"/>
                  </a:lnTo>
                  <a:lnTo>
                    <a:pt x="2911070" y="2272689"/>
                  </a:lnTo>
                  <a:lnTo>
                    <a:pt x="3493284" y="2298478"/>
                  </a:lnTo>
                </a:path>
              </a:pathLst>
            </a:custGeom>
            <a:ln w="40651" cap="flat">
              <a:solidFill>
                <a:srgbClr val="000000">
                  <a:alpha val="100000"/>
                </a:srgbClr>
              </a:solidFill>
              <a:prstDash val="solid"/>
              <a:round/>
            </a:ln>
          </p:spPr>
          <p:txBody>
            <a:bodyPr/>
            <a:lstStyle/>
            <a:p/>
          </p:txBody>
        </p:sp>
        <p:sp>
          <p:nvSpPr>
            <p:cNvPr id="468" name="rc40"/>
            <p:cNvSpPr/>
            <p:nvPr/>
          </p:nvSpPr>
          <p:spPr>
            <a:xfrm>
              <a:off x="7153670" y="6510025"/>
              <a:ext cx="4191941" cy="2788960"/>
            </a:xfrm>
            <a:prstGeom prst="rect">
              <a:avLst/>
            </a:prstGeom>
            <a:ln w="13550" cap="rnd">
              <a:solidFill>
                <a:srgbClr val="333333">
                  <a:alpha val="100000"/>
                </a:srgbClr>
              </a:solidFill>
              <a:prstDash val="solid"/>
              <a:round/>
            </a:ln>
          </p:spPr>
          <p:txBody>
            <a:bodyPr/>
            <a:lstStyle/>
            <a:p/>
          </p:txBody>
        </p:sp>
        <p:sp>
          <p:nvSpPr>
            <p:cNvPr id="469" name="tx41"/>
            <p:cNvSpPr/>
            <p:nvPr/>
          </p:nvSpPr>
          <p:spPr>
            <a:xfrm>
              <a:off x="6886172" y="9169908"/>
              <a:ext cx="16944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70" name="tx42"/>
            <p:cNvSpPr/>
            <p:nvPr/>
          </p:nvSpPr>
          <p:spPr>
            <a:xfrm>
              <a:off x="6843756" y="8542329"/>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25</a:t>
              </a:r>
            </a:p>
          </p:txBody>
        </p:sp>
        <p:sp>
          <p:nvSpPr>
            <p:cNvPr id="471" name="tx43"/>
            <p:cNvSpPr/>
            <p:nvPr/>
          </p:nvSpPr>
          <p:spPr>
            <a:xfrm>
              <a:off x="6843756" y="7914750"/>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50</a:t>
              </a:r>
            </a:p>
          </p:txBody>
        </p:sp>
        <p:sp>
          <p:nvSpPr>
            <p:cNvPr id="472" name="tx44"/>
            <p:cNvSpPr/>
            <p:nvPr/>
          </p:nvSpPr>
          <p:spPr>
            <a:xfrm>
              <a:off x="6843756" y="7289031"/>
              <a:ext cx="2118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75</a:t>
              </a:r>
            </a:p>
          </p:txBody>
        </p:sp>
        <p:sp>
          <p:nvSpPr>
            <p:cNvPr id="473" name="tx45"/>
            <p:cNvSpPr/>
            <p:nvPr/>
          </p:nvSpPr>
          <p:spPr>
            <a:xfrm>
              <a:off x="6801340" y="6659592"/>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74" name="pl46"/>
            <p:cNvSpPr/>
            <p:nvPr/>
          </p:nvSpPr>
          <p:spPr>
            <a:xfrm>
              <a:off x="7118876"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5" name="pl47"/>
            <p:cNvSpPr/>
            <p:nvPr/>
          </p:nvSpPr>
          <p:spPr>
            <a:xfrm>
              <a:off x="7118876" y="854463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6" name="pl48"/>
            <p:cNvSpPr/>
            <p:nvPr/>
          </p:nvSpPr>
          <p:spPr>
            <a:xfrm>
              <a:off x="7118876" y="791705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7" name="pl49"/>
            <p:cNvSpPr/>
            <p:nvPr/>
          </p:nvSpPr>
          <p:spPr>
            <a:xfrm>
              <a:off x="7118876" y="728947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8" name="pl50"/>
            <p:cNvSpPr/>
            <p:nvPr/>
          </p:nvSpPr>
          <p:spPr>
            <a:xfrm>
              <a:off x="7118876" y="666189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9" name="pl51"/>
            <p:cNvSpPr/>
            <p:nvPr/>
          </p:nvSpPr>
          <p:spPr>
            <a:xfrm>
              <a:off x="11345612"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0" name="pl52"/>
            <p:cNvSpPr/>
            <p:nvPr/>
          </p:nvSpPr>
          <p:spPr>
            <a:xfrm>
              <a:off x="11345612" y="8527480"/>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1" name="pl53"/>
            <p:cNvSpPr/>
            <p:nvPr/>
          </p:nvSpPr>
          <p:spPr>
            <a:xfrm>
              <a:off x="11345612" y="7882745"/>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2" name="pl54"/>
            <p:cNvSpPr/>
            <p:nvPr/>
          </p:nvSpPr>
          <p:spPr>
            <a:xfrm>
              <a:off x="11345612" y="7238011"/>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3" name="pl55"/>
            <p:cNvSpPr/>
            <p:nvPr/>
          </p:nvSpPr>
          <p:spPr>
            <a:xfrm>
              <a:off x="11345612" y="6593276"/>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4" name="tx56"/>
            <p:cNvSpPr/>
            <p:nvPr/>
          </p:nvSpPr>
          <p:spPr>
            <a:xfrm>
              <a:off x="11443669"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85" name="tx57"/>
            <p:cNvSpPr/>
            <p:nvPr/>
          </p:nvSpPr>
          <p:spPr>
            <a:xfrm>
              <a:off x="11443669" y="8525173"/>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86" name="tx58"/>
            <p:cNvSpPr/>
            <p:nvPr/>
          </p:nvSpPr>
          <p:spPr>
            <a:xfrm>
              <a:off x="11443669" y="7880438"/>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87" name="tx59"/>
            <p:cNvSpPr/>
            <p:nvPr/>
          </p:nvSpPr>
          <p:spPr>
            <a:xfrm>
              <a:off x="11443669" y="7235704"/>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488" name="tx60"/>
            <p:cNvSpPr/>
            <p:nvPr/>
          </p:nvSpPr>
          <p:spPr>
            <a:xfrm>
              <a:off x="11443669" y="659096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489" name="pl61"/>
            <p:cNvSpPr/>
            <p:nvPr/>
          </p:nvSpPr>
          <p:spPr>
            <a:xfrm>
              <a:off x="750299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0" name="pl62"/>
            <p:cNvSpPr/>
            <p:nvPr/>
          </p:nvSpPr>
          <p:spPr>
            <a:xfrm>
              <a:off x="808521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1" name="pl63"/>
            <p:cNvSpPr/>
            <p:nvPr/>
          </p:nvSpPr>
          <p:spPr>
            <a:xfrm>
              <a:off x="8667427"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2" name="pl64"/>
            <p:cNvSpPr/>
            <p:nvPr/>
          </p:nvSpPr>
          <p:spPr>
            <a:xfrm>
              <a:off x="924964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3" name="pl65"/>
            <p:cNvSpPr/>
            <p:nvPr/>
          </p:nvSpPr>
          <p:spPr>
            <a:xfrm>
              <a:off x="9831855"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4" name="pl66"/>
            <p:cNvSpPr/>
            <p:nvPr/>
          </p:nvSpPr>
          <p:spPr>
            <a:xfrm>
              <a:off x="1041406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5" name="pl67"/>
            <p:cNvSpPr/>
            <p:nvPr/>
          </p:nvSpPr>
          <p:spPr>
            <a:xfrm>
              <a:off x="1099628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6" name="tx68"/>
            <p:cNvSpPr/>
            <p:nvPr/>
          </p:nvSpPr>
          <p:spPr>
            <a:xfrm rot="-2700000">
              <a:off x="7393100"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97" name="tx69"/>
            <p:cNvSpPr/>
            <p:nvPr/>
          </p:nvSpPr>
          <p:spPr>
            <a:xfrm rot="-2700000">
              <a:off x="7935616"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98" name="tx70"/>
            <p:cNvSpPr/>
            <p:nvPr/>
          </p:nvSpPr>
          <p:spPr>
            <a:xfrm rot="-2700000">
              <a:off x="8517172"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99" name="tx71"/>
            <p:cNvSpPr/>
            <p:nvPr/>
          </p:nvSpPr>
          <p:spPr>
            <a:xfrm rot="-2700000">
              <a:off x="8954696"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500" name="tx72"/>
            <p:cNvSpPr/>
            <p:nvPr/>
          </p:nvSpPr>
          <p:spPr>
            <a:xfrm rot="-2700000">
              <a:off x="9536910"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501" name="tx73"/>
            <p:cNvSpPr/>
            <p:nvPr/>
          </p:nvSpPr>
          <p:spPr>
            <a:xfrm rot="-2700000">
              <a:off x="10119098"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502" name="tx74"/>
            <p:cNvSpPr/>
            <p:nvPr/>
          </p:nvSpPr>
          <p:spPr>
            <a:xfrm rot="-2700000">
              <a:off x="10813381"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03" name="tx75"/>
            <p:cNvSpPr/>
            <p:nvPr/>
          </p:nvSpPr>
          <p:spPr>
            <a:xfrm>
              <a:off x="9249641"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504" name="tx76"/>
            <p:cNvSpPr/>
            <p:nvPr/>
          </p:nvSpPr>
          <p:spPr>
            <a:xfrm>
              <a:off x="8432389"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505" name="tx77"/>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506" name="tx78"/>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507" name="rc79"/>
            <p:cNvSpPr/>
            <p:nvPr/>
          </p:nvSpPr>
          <p:spPr>
            <a:xfrm>
              <a:off x="6607132" y="10217410"/>
              <a:ext cx="1051268" cy="182880"/>
            </a:xfrm>
            <a:prstGeom prst="rect">
              <a:avLst/>
            </a:prstGeom>
            <a:solidFill>
              <a:srgbClr val="FFFFFF">
                <a:alpha val="100000"/>
              </a:srgbClr>
            </a:solidFill>
          </p:spPr>
          <p:txBody>
            <a:bodyPr/>
            <a:lstStyle/>
            <a:p/>
          </p:txBody>
        </p:sp>
        <p:sp>
          <p:nvSpPr>
            <p:cNvPr id="508" name="rc80"/>
            <p:cNvSpPr/>
            <p:nvPr/>
          </p:nvSpPr>
          <p:spPr>
            <a:xfrm>
              <a:off x="6607132" y="10217410"/>
              <a:ext cx="182879" cy="182880"/>
            </a:xfrm>
            <a:prstGeom prst="rect">
              <a:avLst/>
            </a:prstGeom>
            <a:solidFill>
              <a:srgbClr val="FFFFFF">
                <a:alpha val="100000"/>
              </a:srgbClr>
            </a:solidFill>
          </p:spPr>
          <p:txBody>
            <a:bodyPr/>
            <a:lstStyle/>
            <a:p/>
          </p:txBody>
        </p:sp>
        <p:sp>
          <p:nvSpPr>
            <p:cNvPr id="509" name="pl81"/>
            <p:cNvSpPr/>
            <p:nvPr/>
          </p:nvSpPr>
          <p:spPr>
            <a:xfrm>
              <a:off x="6625420"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510" name="tx82"/>
            <p:cNvSpPr/>
            <p:nvPr/>
          </p:nvSpPr>
          <p:spPr>
            <a:xfrm>
              <a:off x="6898012"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511" name="rc83"/>
            <p:cNvSpPr/>
            <p:nvPr/>
          </p:nvSpPr>
          <p:spPr>
            <a:xfrm>
              <a:off x="7838400" y="10217410"/>
              <a:ext cx="4048799" cy="182880"/>
            </a:xfrm>
            <a:prstGeom prst="rect">
              <a:avLst/>
            </a:prstGeom>
            <a:solidFill>
              <a:srgbClr val="FFFFFF">
                <a:alpha val="100000"/>
              </a:srgbClr>
            </a:solidFill>
          </p:spPr>
          <p:txBody>
            <a:bodyPr/>
            <a:lstStyle/>
            <a:p/>
          </p:txBody>
        </p:sp>
        <p:sp>
          <p:nvSpPr>
            <p:cNvPr id="512" name="rc84"/>
            <p:cNvSpPr/>
            <p:nvPr/>
          </p:nvSpPr>
          <p:spPr>
            <a:xfrm>
              <a:off x="7838400" y="10217410"/>
              <a:ext cx="182879" cy="182880"/>
            </a:xfrm>
            <a:prstGeom prst="rect">
              <a:avLst/>
            </a:prstGeom>
            <a:solidFill>
              <a:srgbClr val="FFFFFF">
                <a:alpha val="100000"/>
              </a:srgbClr>
            </a:solidFill>
          </p:spPr>
          <p:txBody>
            <a:bodyPr/>
            <a:lstStyle/>
            <a:p/>
          </p:txBody>
        </p:sp>
        <p:sp>
          <p:nvSpPr>
            <p:cNvPr id="513" name="rc85"/>
            <p:cNvSpPr/>
            <p:nvPr/>
          </p:nvSpPr>
          <p:spPr>
            <a:xfrm>
              <a:off x="7847400" y="10226410"/>
              <a:ext cx="164880"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514" name="rc86"/>
            <p:cNvSpPr/>
            <p:nvPr/>
          </p:nvSpPr>
          <p:spPr>
            <a:xfrm>
              <a:off x="8929641" y="10217410"/>
              <a:ext cx="182879" cy="182880"/>
            </a:xfrm>
            <a:prstGeom prst="rect">
              <a:avLst/>
            </a:prstGeom>
            <a:solidFill>
              <a:srgbClr val="FFFFFF">
                <a:alpha val="100000"/>
              </a:srgbClr>
            </a:solidFill>
          </p:spPr>
          <p:txBody>
            <a:bodyPr/>
            <a:lstStyle/>
            <a:p/>
          </p:txBody>
        </p:sp>
        <p:sp>
          <p:nvSpPr>
            <p:cNvPr id="515" name="rc87"/>
            <p:cNvSpPr/>
            <p:nvPr/>
          </p:nvSpPr>
          <p:spPr>
            <a:xfrm>
              <a:off x="8938641" y="10226410"/>
              <a:ext cx="164880"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16" name="rc88"/>
            <p:cNvSpPr/>
            <p:nvPr/>
          </p:nvSpPr>
          <p:spPr>
            <a:xfrm>
              <a:off x="9855682" y="10217410"/>
              <a:ext cx="182879" cy="182880"/>
            </a:xfrm>
            <a:prstGeom prst="rect">
              <a:avLst/>
            </a:prstGeom>
            <a:solidFill>
              <a:srgbClr val="FFFFFF">
                <a:alpha val="100000"/>
              </a:srgbClr>
            </a:solidFill>
          </p:spPr>
          <p:txBody>
            <a:bodyPr/>
            <a:lstStyle/>
            <a:p/>
          </p:txBody>
        </p:sp>
        <p:sp>
          <p:nvSpPr>
            <p:cNvPr id="517" name="rc89"/>
            <p:cNvSpPr/>
            <p:nvPr/>
          </p:nvSpPr>
          <p:spPr>
            <a:xfrm>
              <a:off x="9864682" y="10226410"/>
              <a:ext cx="164879"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518" name="rc90"/>
            <p:cNvSpPr/>
            <p:nvPr/>
          </p:nvSpPr>
          <p:spPr>
            <a:xfrm>
              <a:off x="10857923" y="10217410"/>
              <a:ext cx="182880" cy="182880"/>
            </a:xfrm>
            <a:prstGeom prst="rect">
              <a:avLst/>
            </a:prstGeom>
            <a:solidFill>
              <a:srgbClr val="FFFFFF">
                <a:alpha val="100000"/>
              </a:srgbClr>
            </a:solidFill>
          </p:spPr>
          <p:txBody>
            <a:bodyPr/>
            <a:lstStyle/>
            <a:p/>
          </p:txBody>
        </p:sp>
        <p:sp>
          <p:nvSpPr>
            <p:cNvPr id="519" name="rc91"/>
            <p:cNvSpPr/>
            <p:nvPr/>
          </p:nvSpPr>
          <p:spPr>
            <a:xfrm>
              <a:off x="10866923"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20" name="tx92"/>
            <p:cNvSpPr/>
            <p:nvPr/>
          </p:nvSpPr>
          <p:spPr>
            <a:xfrm>
              <a:off x="8129280"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21" name="tx93"/>
            <p:cNvSpPr/>
            <p:nvPr/>
          </p:nvSpPr>
          <p:spPr>
            <a:xfrm>
              <a:off x="9220521"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22" name="tx94"/>
            <p:cNvSpPr/>
            <p:nvPr/>
          </p:nvSpPr>
          <p:spPr>
            <a:xfrm>
              <a:off x="10146562"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523" name="tx95"/>
            <p:cNvSpPr/>
            <p:nvPr/>
          </p:nvSpPr>
          <p:spPr>
            <a:xfrm>
              <a:off x="11148803"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24" name="tx96"/>
            <p:cNvSpPr/>
            <p:nvPr/>
          </p:nvSpPr>
          <p:spPr>
            <a:xfrm>
              <a:off x="6621343"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25" name=""/>
          <p:cNvGrpSpPr/>
          <p:nvPr/>
        </p:nvGrpSpPr>
        <p:grpSpPr>
          <a:xfrm>
            <a:off x="12527280" y="6217920"/>
            <a:ext cx="5486400" cy="4297680"/>
            <a:chOff x="12527280" y="6217920"/>
            <a:chExt cx="5486400" cy="4297680"/>
          </a:xfrm>
        </p:grpSpPr>
        <p:sp>
          <p:nvSpPr>
            <p:cNvPr id="526"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27"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28"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29"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30"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31"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32"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33"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34"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5"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6"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7"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8"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9"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0" name="pl17"/>
            <p:cNvSpPr/>
            <p:nvPr/>
          </p:nvSpPr>
          <p:spPr>
            <a:xfrm>
              <a:off x="13329440" y="6663670"/>
              <a:ext cx="4502097" cy="128037"/>
            </a:xfrm>
            <a:custGeom>
              <a:avLst/>
              <a:pathLst>
                <a:path w="4502097" h="128037">
                  <a:moveTo>
                    <a:pt x="0" y="0"/>
                  </a:moveTo>
                  <a:lnTo>
                    <a:pt x="187587" y="76822"/>
                  </a:lnTo>
                  <a:lnTo>
                    <a:pt x="375174" y="0"/>
                  </a:lnTo>
                  <a:lnTo>
                    <a:pt x="562762" y="0"/>
                  </a:lnTo>
                  <a:lnTo>
                    <a:pt x="750349" y="76822"/>
                  </a:lnTo>
                  <a:lnTo>
                    <a:pt x="937937" y="128037"/>
                  </a:lnTo>
                  <a:lnTo>
                    <a:pt x="1125524" y="0"/>
                  </a:lnTo>
                  <a:lnTo>
                    <a:pt x="1313111" y="51214"/>
                  </a:lnTo>
                  <a:lnTo>
                    <a:pt x="1500699" y="25607"/>
                  </a:lnTo>
                  <a:lnTo>
                    <a:pt x="1688286" y="0"/>
                  </a:lnTo>
                  <a:lnTo>
                    <a:pt x="1875874" y="0"/>
                  </a:lnTo>
                  <a:lnTo>
                    <a:pt x="2063461" y="0"/>
                  </a:lnTo>
                  <a:lnTo>
                    <a:pt x="2251048" y="25607"/>
                  </a:lnTo>
                  <a:lnTo>
                    <a:pt x="2438636" y="25607"/>
                  </a:lnTo>
                  <a:lnTo>
                    <a:pt x="2626223" y="0"/>
                  </a:lnTo>
                  <a:lnTo>
                    <a:pt x="2813811" y="0"/>
                  </a:lnTo>
                  <a:lnTo>
                    <a:pt x="3001398" y="0"/>
                  </a:lnTo>
                  <a:lnTo>
                    <a:pt x="3188985" y="0"/>
                  </a:lnTo>
                  <a:lnTo>
                    <a:pt x="3376573" y="0"/>
                  </a:lnTo>
                  <a:lnTo>
                    <a:pt x="3564160" y="0"/>
                  </a:lnTo>
                  <a:lnTo>
                    <a:pt x="3751748" y="0"/>
                  </a:lnTo>
                  <a:lnTo>
                    <a:pt x="3939335" y="0"/>
                  </a:lnTo>
                  <a:lnTo>
                    <a:pt x="4126923" y="0"/>
                  </a:lnTo>
                  <a:lnTo>
                    <a:pt x="4314510" y="0"/>
                  </a:lnTo>
                  <a:lnTo>
                    <a:pt x="4502097" y="0"/>
                  </a:lnTo>
                </a:path>
              </a:pathLst>
            </a:custGeom>
            <a:ln w="32521" cap="flat">
              <a:solidFill>
                <a:srgbClr val="5EB0E8">
                  <a:alpha val="100000"/>
                </a:srgbClr>
              </a:solidFill>
              <a:prstDash val="solid"/>
              <a:round/>
            </a:ln>
          </p:spPr>
          <p:txBody>
            <a:bodyPr/>
            <a:lstStyle/>
            <a:p/>
          </p:txBody>
        </p:sp>
        <p:sp>
          <p:nvSpPr>
            <p:cNvPr id="541" name="pl18"/>
            <p:cNvSpPr/>
            <p:nvPr/>
          </p:nvSpPr>
          <p:spPr>
            <a:xfrm>
              <a:off x="13329440" y="6663670"/>
              <a:ext cx="4502097" cy="179252"/>
            </a:xfrm>
            <a:custGeom>
              <a:avLst/>
              <a:pathLst>
                <a:path w="4502097" h="179252">
                  <a:moveTo>
                    <a:pt x="0" y="0"/>
                  </a:moveTo>
                  <a:lnTo>
                    <a:pt x="187587" y="128037"/>
                  </a:lnTo>
                  <a:lnTo>
                    <a:pt x="375174" y="76822"/>
                  </a:lnTo>
                  <a:lnTo>
                    <a:pt x="562762" y="76822"/>
                  </a:lnTo>
                  <a:lnTo>
                    <a:pt x="750349" y="0"/>
                  </a:lnTo>
                  <a:lnTo>
                    <a:pt x="937937" y="179252"/>
                  </a:lnTo>
                  <a:lnTo>
                    <a:pt x="1125524" y="25607"/>
                  </a:lnTo>
                  <a:lnTo>
                    <a:pt x="1313111" y="51214"/>
                  </a:lnTo>
                  <a:lnTo>
                    <a:pt x="1500699" y="76822"/>
                  </a:lnTo>
                  <a:lnTo>
                    <a:pt x="1688286" y="0"/>
                  </a:lnTo>
                  <a:lnTo>
                    <a:pt x="1875874" y="0"/>
                  </a:lnTo>
                  <a:lnTo>
                    <a:pt x="2063461" y="0"/>
                  </a:lnTo>
                  <a:lnTo>
                    <a:pt x="2251048" y="51214"/>
                  </a:lnTo>
                  <a:lnTo>
                    <a:pt x="2438636" y="51214"/>
                  </a:lnTo>
                  <a:lnTo>
                    <a:pt x="2626223" y="25607"/>
                  </a:lnTo>
                  <a:lnTo>
                    <a:pt x="2813811" y="25607"/>
                  </a:lnTo>
                  <a:lnTo>
                    <a:pt x="3001398" y="25607"/>
                  </a:lnTo>
                  <a:lnTo>
                    <a:pt x="3188985" y="25607"/>
                  </a:lnTo>
                  <a:lnTo>
                    <a:pt x="3376573" y="25607"/>
                  </a:lnTo>
                  <a:lnTo>
                    <a:pt x="3564160" y="25607"/>
                  </a:lnTo>
                  <a:lnTo>
                    <a:pt x="3751748" y="25607"/>
                  </a:lnTo>
                  <a:lnTo>
                    <a:pt x="3939335" y="25607"/>
                  </a:lnTo>
                  <a:lnTo>
                    <a:pt x="4126923" y="25607"/>
                  </a:lnTo>
                  <a:lnTo>
                    <a:pt x="4314510" y="0"/>
                  </a:lnTo>
                  <a:lnTo>
                    <a:pt x="4502097" y="0"/>
                  </a:lnTo>
                </a:path>
              </a:pathLst>
            </a:custGeom>
            <a:ln w="32521" cap="flat">
              <a:solidFill>
                <a:srgbClr val="00A173">
                  <a:alpha val="100000"/>
                </a:srgbClr>
              </a:solidFill>
              <a:prstDash val="solid"/>
              <a:round/>
            </a:ln>
          </p:spPr>
          <p:txBody>
            <a:bodyPr/>
            <a:lstStyle/>
            <a:p/>
          </p:txBody>
        </p:sp>
        <p:sp>
          <p:nvSpPr>
            <p:cNvPr id="542"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43"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44"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45"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46"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47"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48"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9"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0"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1"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2"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3"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4"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5"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6"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7"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8"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9"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0"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1"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2"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3"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4"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5"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6"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7"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8"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9"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0"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1"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2"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3"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4"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5"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6"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7"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8"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9"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80"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81"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82"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83"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84"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85"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86"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87"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88"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89"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90"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91"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92"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93"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94"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95"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96"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97"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98"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99"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600"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601"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602"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603"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604"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605" name="rc82"/>
            <p:cNvSpPr/>
            <p:nvPr/>
          </p:nvSpPr>
          <p:spPr>
            <a:xfrm>
              <a:off x="14005791" y="9941072"/>
              <a:ext cx="3149396" cy="504938"/>
            </a:xfrm>
            <a:prstGeom prst="rect">
              <a:avLst/>
            </a:prstGeom>
            <a:solidFill>
              <a:srgbClr val="FFFFFF">
                <a:alpha val="100000"/>
              </a:srgbClr>
            </a:solidFill>
          </p:spPr>
          <p:txBody>
            <a:bodyPr/>
            <a:lstStyle/>
            <a:p/>
          </p:txBody>
        </p:sp>
        <p:sp>
          <p:nvSpPr>
            <p:cNvPr id="606"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607"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608"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609"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610"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611" name=""/>
          <p:cNvGrpSpPr/>
          <p:nvPr/>
        </p:nvGrpSpPr>
        <p:grpSpPr>
          <a:xfrm>
            <a:off x="594360" y="6217920"/>
            <a:ext cx="5562295" cy="4108319"/>
            <a:chOff x="594360" y="6217920"/>
            <a:chExt cx="5562295" cy="4108319"/>
          </a:xfrm>
        </p:grpSpPr>
        <p:sp>
          <p:nvSpPr>
            <p:cNvPr id="612" name="rc3"/>
            <p:cNvSpPr/>
            <p:nvPr/>
          </p:nvSpPr>
          <p:spPr>
            <a:xfrm>
              <a:off x="594360" y="6217920"/>
              <a:ext cx="5562295" cy="410831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613" name="rc4"/>
            <p:cNvSpPr/>
            <p:nvPr/>
          </p:nvSpPr>
          <p:spPr>
            <a:xfrm>
              <a:off x="2271456" y="6516351"/>
              <a:ext cx="3444854" cy="2597758"/>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614" name="rc5"/>
            <p:cNvSpPr/>
            <p:nvPr/>
          </p:nvSpPr>
          <p:spPr>
            <a:xfrm>
              <a:off x="2299693" y="6544587"/>
              <a:ext cx="282365" cy="282365"/>
            </a:xfrm>
            <a:prstGeom prst="rect">
              <a:avLst/>
            </a:prstGeom>
            <a:solidFill>
              <a:srgbClr val="FCB79D">
                <a:alpha val="100000"/>
              </a:srgbClr>
            </a:solidFill>
            <a:ln w="5420" cap="flat">
              <a:solidFill>
                <a:srgbClr val="FFFFFF">
                  <a:alpha val="100000"/>
                </a:srgbClr>
              </a:solidFill>
              <a:prstDash val="solid"/>
              <a:miter/>
            </a:ln>
          </p:spPr>
          <p:txBody>
            <a:bodyPr/>
            <a:lstStyle/>
            <a:p/>
          </p:txBody>
        </p:sp>
        <p:sp>
          <p:nvSpPr>
            <p:cNvPr id="615" name="rc6"/>
            <p:cNvSpPr/>
            <p:nvPr/>
          </p:nvSpPr>
          <p:spPr>
            <a:xfrm>
              <a:off x="2582058" y="6544587"/>
              <a:ext cx="282365" cy="282365"/>
            </a:xfrm>
            <a:prstGeom prst="rect">
              <a:avLst/>
            </a:prstGeom>
            <a:solidFill>
              <a:srgbClr val="E83529">
                <a:alpha val="100000"/>
              </a:srgbClr>
            </a:solidFill>
            <a:ln w="5420" cap="flat">
              <a:solidFill>
                <a:srgbClr val="FFFFFF">
                  <a:alpha val="100000"/>
                </a:srgbClr>
              </a:solidFill>
              <a:prstDash val="solid"/>
              <a:miter/>
            </a:ln>
          </p:spPr>
          <p:txBody>
            <a:bodyPr/>
            <a:lstStyle/>
            <a:p/>
          </p:txBody>
        </p:sp>
        <p:sp>
          <p:nvSpPr>
            <p:cNvPr id="616" name="rc7"/>
            <p:cNvSpPr/>
            <p:nvPr/>
          </p:nvSpPr>
          <p:spPr>
            <a:xfrm>
              <a:off x="2864423" y="6544587"/>
              <a:ext cx="282365" cy="282365"/>
            </a:xfrm>
            <a:prstGeom prst="rect">
              <a:avLst/>
            </a:prstGeom>
            <a:solidFill>
              <a:srgbClr val="FC8463">
                <a:alpha val="100000"/>
              </a:srgbClr>
            </a:solidFill>
            <a:ln w="5420" cap="flat">
              <a:solidFill>
                <a:srgbClr val="FFFFFF">
                  <a:alpha val="100000"/>
                </a:srgbClr>
              </a:solidFill>
              <a:prstDash val="solid"/>
              <a:miter/>
            </a:ln>
          </p:spPr>
          <p:txBody>
            <a:bodyPr/>
            <a:lstStyle/>
            <a:p/>
          </p:txBody>
        </p:sp>
        <p:sp>
          <p:nvSpPr>
            <p:cNvPr id="617" name="rc8"/>
            <p:cNvSpPr/>
            <p:nvPr/>
          </p:nvSpPr>
          <p:spPr>
            <a:xfrm>
              <a:off x="3146788" y="6544587"/>
              <a:ext cx="282365" cy="282365"/>
            </a:xfrm>
            <a:prstGeom prst="rect">
              <a:avLst/>
            </a:prstGeom>
            <a:solidFill>
              <a:srgbClr val="FDB094">
                <a:alpha val="100000"/>
              </a:srgbClr>
            </a:solidFill>
            <a:ln w="5420" cap="flat">
              <a:solidFill>
                <a:srgbClr val="FFFFFF">
                  <a:alpha val="100000"/>
                </a:srgbClr>
              </a:solidFill>
              <a:prstDash val="solid"/>
              <a:miter/>
            </a:ln>
          </p:spPr>
          <p:txBody>
            <a:bodyPr/>
            <a:lstStyle/>
            <a:p/>
          </p:txBody>
        </p:sp>
        <p:sp>
          <p:nvSpPr>
            <p:cNvPr id="618" name="rc9"/>
            <p:cNvSpPr/>
            <p:nvPr/>
          </p:nvSpPr>
          <p:spPr>
            <a:xfrm>
              <a:off x="3429153" y="6544587"/>
              <a:ext cx="282365" cy="282365"/>
            </a:xfrm>
            <a:prstGeom prst="rect">
              <a:avLst/>
            </a:prstGeom>
            <a:solidFill>
              <a:srgbClr val="FC9A7A">
                <a:alpha val="100000"/>
              </a:srgbClr>
            </a:solidFill>
            <a:ln w="5420" cap="flat">
              <a:solidFill>
                <a:srgbClr val="FFFFFF">
                  <a:alpha val="100000"/>
                </a:srgbClr>
              </a:solidFill>
              <a:prstDash val="solid"/>
              <a:miter/>
            </a:ln>
          </p:spPr>
          <p:txBody>
            <a:bodyPr/>
            <a:lstStyle/>
            <a:p/>
          </p:txBody>
        </p:sp>
        <p:sp>
          <p:nvSpPr>
            <p:cNvPr id="619" name="rc10"/>
            <p:cNvSpPr/>
            <p:nvPr/>
          </p:nvSpPr>
          <p:spPr>
            <a:xfrm>
              <a:off x="3711518" y="6544587"/>
              <a:ext cx="282365" cy="282365"/>
            </a:xfrm>
            <a:prstGeom prst="rect">
              <a:avLst/>
            </a:prstGeom>
            <a:solidFill>
              <a:srgbClr val="FED6C4">
                <a:alpha val="100000"/>
              </a:srgbClr>
            </a:solidFill>
            <a:ln w="5420" cap="flat">
              <a:solidFill>
                <a:srgbClr val="FFFFFF">
                  <a:alpha val="100000"/>
                </a:srgbClr>
              </a:solidFill>
              <a:prstDash val="solid"/>
              <a:miter/>
            </a:ln>
          </p:spPr>
          <p:txBody>
            <a:bodyPr/>
            <a:lstStyle/>
            <a:p/>
          </p:txBody>
        </p:sp>
        <p:sp>
          <p:nvSpPr>
            <p:cNvPr id="620" name="rc11"/>
            <p:cNvSpPr/>
            <p:nvPr/>
          </p:nvSpPr>
          <p:spPr>
            <a:xfrm>
              <a:off x="3993883" y="6544587"/>
              <a:ext cx="282365" cy="282365"/>
            </a:xfrm>
            <a:prstGeom prst="rect">
              <a:avLst/>
            </a:prstGeom>
            <a:solidFill>
              <a:srgbClr val="FDC6B0">
                <a:alpha val="100000"/>
              </a:srgbClr>
            </a:solidFill>
            <a:ln w="5420" cap="flat">
              <a:solidFill>
                <a:srgbClr val="FFFFFF">
                  <a:alpha val="100000"/>
                </a:srgbClr>
              </a:solidFill>
              <a:prstDash val="solid"/>
              <a:miter/>
            </a:ln>
          </p:spPr>
          <p:txBody>
            <a:bodyPr/>
            <a:lstStyle/>
            <a:p/>
          </p:txBody>
        </p:sp>
        <p:sp>
          <p:nvSpPr>
            <p:cNvPr id="621" name="rc12"/>
            <p:cNvSpPr/>
            <p:nvPr/>
          </p:nvSpPr>
          <p:spPr>
            <a:xfrm>
              <a:off x="4276248"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2" name="rc13"/>
            <p:cNvSpPr/>
            <p:nvPr/>
          </p:nvSpPr>
          <p:spPr>
            <a:xfrm>
              <a:off x="4558613"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3" name="rc14"/>
            <p:cNvSpPr/>
            <p:nvPr/>
          </p:nvSpPr>
          <p:spPr>
            <a:xfrm>
              <a:off x="4840978"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4" name="rc15"/>
            <p:cNvSpPr/>
            <p:nvPr/>
          </p:nvSpPr>
          <p:spPr>
            <a:xfrm>
              <a:off x="5123343"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5" name="rc16"/>
            <p:cNvSpPr/>
            <p:nvPr/>
          </p:nvSpPr>
          <p:spPr>
            <a:xfrm>
              <a:off x="5405709"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6" name="rc17"/>
            <p:cNvSpPr/>
            <p:nvPr/>
          </p:nvSpPr>
          <p:spPr>
            <a:xfrm>
              <a:off x="2299693" y="6826953"/>
              <a:ext cx="282365" cy="282365"/>
            </a:xfrm>
            <a:prstGeom prst="rect">
              <a:avLst/>
            </a:prstGeom>
            <a:solidFill>
              <a:srgbClr val="FDA183">
                <a:alpha val="100000"/>
              </a:srgbClr>
            </a:solidFill>
            <a:ln w="5420" cap="flat">
              <a:solidFill>
                <a:srgbClr val="FFFFFF">
                  <a:alpha val="100000"/>
                </a:srgbClr>
              </a:solidFill>
              <a:prstDash val="solid"/>
              <a:miter/>
            </a:ln>
          </p:spPr>
          <p:txBody>
            <a:bodyPr/>
            <a:lstStyle/>
            <a:p/>
          </p:txBody>
        </p:sp>
        <p:sp>
          <p:nvSpPr>
            <p:cNvPr id="627" name="rc18"/>
            <p:cNvSpPr/>
            <p:nvPr/>
          </p:nvSpPr>
          <p:spPr>
            <a:xfrm>
              <a:off x="2582058" y="6826953"/>
              <a:ext cx="282365" cy="282365"/>
            </a:xfrm>
            <a:prstGeom prst="rect">
              <a:avLst/>
            </a:prstGeom>
            <a:solidFill>
              <a:srgbClr val="FEDDCF">
                <a:alpha val="100000"/>
              </a:srgbClr>
            </a:solidFill>
            <a:ln w="5420" cap="flat">
              <a:solidFill>
                <a:srgbClr val="FFFFFF">
                  <a:alpha val="100000"/>
                </a:srgbClr>
              </a:solidFill>
              <a:prstDash val="solid"/>
              <a:miter/>
            </a:ln>
          </p:spPr>
          <p:txBody>
            <a:bodyPr/>
            <a:lstStyle/>
            <a:p/>
          </p:txBody>
        </p:sp>
        <p:sp>
          <p:nvSpPr>
            <p:cNvPr id="628" name="rc19"/>
            <p:cNvSpPr/>
            <p:nvPr/>
          </p:nvSpPr>
          <p:spPr>
            <a:xfrm>
              <a:off x="2864423" y="6826953"/>
              <a:ext cx="282365" cy="282365"/>
            </a:xfrm>
            <a:prstGeom prst="rect">
              <a:avLst/>
            </a:prstGeom>
            <a:solidFill>
              <a:srgbClr val="FED6C4">
                <a:alpha val="100000"/>
              </a:srgbClr>
            </a:solidFill>
            <a:ln w="5420" cap="flat">
              <a:solidFill>
                <a:srgbClr val="FFFFFF">
                  <a:alpha val="100000"/>
                </a:srgbClr>
              </a:solidFill>
              <a:prstDash val="solid"/>
              <a:miter/>
            </a:ln>
          </p:spPr>
          <p:txBody>
            <a:bodyPr/>
            <a:lstStyle/>
            <a:p/>
          </p:txBody>
        </p:sp>
        <p:sp>
          <p:nvSpPr>
            <p:cNvPr id="629" name="rc20"/>
            <p:cNvSpPr/>
            <p:nvPr/>
          </p:nvSpPr>
          <p:spPr>
            <a:xfrm>
              <a:off x="3146788" y="6826953"/>
              <a:ext cx="282365" cy="282365"/>
            </a:xfrm>
            <a:prstGeom prst="rect">
              <a:avLst/>
            </a:prstGeom>
            <a:solidFill>
              <a:srgbClr val="FDA183">
                <a:alpha val="100000"/>
              </a:srgbClr>
            </a:solidFill>
            <a:ln w="5420" cap="flat">
              <a:solidFill>
                <a:srgbClr val="FFFFFF">
                  <a:alpha val="100000"/>
                </a:srgbClr>
              </a:solidFill>
              <a:prstDash val="solid"/>
              <a:miter/>
            </a:ln>
          </p:spPr>
          <p:txBody>
            <a:bodyPr/>
            <a:lstStyle/>
            <a:p/>
          </p:txBody>
        </p:sp>
        <p:sp>
          <p:nvSpPr>
            <p:cNvPr id="630" name="rc21"/>
            <p:cNvSpPr/>
            <p:nvPr/>
          </p:nvSpPr>
          <p:spPr>
            <a:xfrm>
              <a:off x="3429153" y="6826953"/>
              <a:ext cx="282365" cy="282365"/>
            </a:xfrm>
            <a:prstGeom prst="rect">
              <a:avLst/>
            </a:prstGeom>
            <a:solidFill>
              <a:srgbClr val="FDA183">
                <a:alpha val="100000"/>
              </a:srgbClr>
            </a:solidFill>
            <a:ln w="5420" cap="flat">
              <a:solidFill>
                <a:srgbClr val="FFFFFF">
                  <a:alpha val="100000"/>
                </a:srgbClr>
              </a:solidFill>
              <a:prstDash val="solid"/>
              <a:miter/>
            </a:ln>
          </p:spPr>
          <p:txBody>
            <a:bodyPr/>
            <a:lstStyle/>
            <a:p/>
          </p:txBody>
        </p:sp>
        <p:sp>
          <p:nvSpPr>
            <p:cNvPr id="631" name="rc22"/>
            <p:cNvSpPr/>
            <p:nvPr/>
          </p:nvSpPr>
          <p:spPr>
            <a:xfrm>
              <a:off x="3711518" y="6826953"/>
              <a:ext cx="282365" cy="282365"/>
            </a:xfrm>
            <a:prstGeom prst="rect">
              <a:avLst/>
            </a:prstGeom>
            <a:solidFill>
              <a:srgbClr val="FECEBA">
                <a:alpha val="100000"/>
              </a:srgbClr>
            </a:solidFill>
            <a:ln w="5420" cap="flat">
              <a:solidFill>
                <a:srgbClr val="FFFFFF">
                  <a:alpha val="100000"/>
                </a:srgbClr>
              </a:solidFill>
              <a:prstDash val="solid"/>
              <a:miter/>
            </a:ln>
          </p:spPr>
          <p:txBody>
            <a:bodyPr/>
            <a:lstStyle/>
            <a:p/>
          </p:txBody>
        </p:sp>
        <p:sp>
          <p:nvSpPr>
            <p:cNvPr id="632" name="rc23"/>
            <p:cNvSpPr/>
            <p:nvPr/>
          </p:nvSpPr>
          <p:spPr>
            <a:xfrm>
              <a:off x="3993883" y="6826953"/>
              <a:ext cx="282365" cy="282365"/>
            </a:xfrm>
            <a:prstGeom prst="rect">
              <a:avLst/>
            </a:prstGeom>
            <a:solidFill>
              <a:srgbClr val="FC8463">
                <a:alpha val="100000"/>
              </a:srgbClr>
            </a:solidFill>
            <a:ln w="5420" cap="flat">
              <a:solidFill>
                <a:srgbClr val="FFFFFF">
                  <a:alpha val="100000"/>
                </a:srgbClr>
              </a:solidFill>
              <a:prstDash val="solid"/>
              <a:miter/>
            </a:ln>
          </p:spPr>
          <p:txBody>
            <a:bodyPr/>
            <a:lstStyle/>
            <a:p/>
          </p:txBody>
        </p:sp>
        <p:sp>
          <p:nvSpPr>
            <p:cNvPr id="633" name="rc24"/>
            <p:cNvSpPr/>
            <p:nvPr/>
          </p:nvSpPr>
          <p:spPr>
            <a:xfrm>
              <a:off x="4276248" y="682695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34" name="rc25"/>
            <p:cNvSpPr/>
            <p:nvPr/>
          </p:nvSpPr>
          <p:spPr>
            <a:xfrm>
              <a:off x="4558613"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5" name="rc26"/>
            <p:cNvSpPr/>
            <p:nvPr/>
          </p:nvSpPr>
          <p:spPr>
            <a:xfrm>
              <a:off x="4840978"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6" name="rc27"/>
            <p:cNvSpPr/>
            <p:nvPr/>
          </p:nvSpPr>
          <p:spPr>
            <a:xfrm>
              <a:off x="5123343"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7" name="rc28"/>
            <p:cNvSpPr/>
            <p:nvPr/>
          </p:nvSpPr>
          <p:spPr>
            <a:xfrm>
              <a:off x="5405709"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8" name="rc29"/>
            <p:cNvSpPr/>
            <p:nvPr/>
          </p:nvSpPr>
          <p:spPr>
            <a:xfrm>
              <a:off x="2299693" y="7109318"/>
              <a:ext cx="282365" cy="282365"/>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639" name="rc30"/>
            <p:cNvSpPr/>
            <p:nvPr/>
          </p:nvSpPr>
          <p:spPr>
            <a:xfrm>
              <a:off x="2582058" y="7109318"/>
              <a:ext cx="282365" cy="282365"/>
            </a:xfrm>
            <a:prstGeom prst="rect">
              <a:avLst/>
            </a:prstGeom>
            <a:solidFill>
              <a:srgbClr val="FCBFA6">
                <a:alpha val="100000"/>
              </a:srgbClr>
            </a:solidFill>
            <a:ln w="5420" cap="flat">
              <a:solidFill>
                <a:srgbClr val="FFFFFF">
                  <a:alpha val="100000"/>
                </a:srgbClr>
              </a:solidFill>
              <a:prstDash val="solid"/>
              <a:miter/>
            </a:ln>
          </p:spPr>
          <p:txBody>
            <a:bodyPr/>
            <a:lstStyle/>
            <a:p/>
          </p:txBody>
        </p:sp>
        <p:sp>
          <p:nvSpPr>
            <p:cNvPr id="640" name="rc31"/>
            <p:cNvSpPr/>
            <p:nvPr/>
          </p:nvSpPr>
          <p:spPr>
            <a:xfrm>
              <a:off x="2864423" y="710931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41" name="rc32"/>
            <p:cNvSpPr/>
            <p:nvPr/>
          </p:nvSpPr>
          <p:spPr>
            <a:xfrm>
              <a:off x="3146788" y="7109318"/>
              <a:ext cx="282365" cy="282365"/>
            </a:xfrm>
            <a:prstGeom prst="rect">
              <a:avLst/>
            </a:prstGeom>
            <a:solidFill>
              <a:srgbClr val="FED6C4">
                <a:alpha val="100000"/>
              </a:srgbClr>
            </a:solidFill>
            <a:ln w="5420" cap="flat">
              <a:solidFill>
                <a:srgbClr val="FFFFFF">
                  <a:alpha val="100000"/>
                </a:srgbClr>
              </a:solidFill>
              <a:prstDash val="solid"/>
              <a:miter/>
            </a:ln>
          </p:spPr>
          <p:txBody>
            <a:bodyPr/>
            <a:lstStyle/>
            <a:p/>
          </p:txBody>
        </p:sp>
        <p:sp>
          <p:nvSpPr>
            <p:cNvPr id="642" name="rc33"/>
            <p:cNvSpPr/>
            <p:nvPr/>
          </p:nvSpPr>
          <p:spPr>
            <a:xfrm>
              <a:off x="3429153" y="710931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43" name="rc34"/>
            <p:cNvSpPr/>
            <p:nvPr/>
          </p:nvSpPr>
          <p:spPr>
            <a:xfrm>
              <a:off x="3711518"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4" name="rc35"/>
            <p:cNvSpPr/>
            <p:nvPr/>
          </p:nvSpPr>
          <p:spPr>
            <a:xfrm>
              <a:off x="3993883"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5" name="rc36"/>
            <p:cNvSpPr/>
            <p:nvPr/>
          </p:nvSpPr>
          <p:spPr>
            <a:xfrm>
              <a:off x="4276248"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6" name="rc37"/>
            <p:cNvSpPr/>
            <p:nvPr/>
          </p:nvSpPr>
          <p:spPr>
            <a:xfrm>
              <a:off x="4558613"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7" name="rc38"/>
            <p:cNvSpPr/>
            <p:nvPr/>
          </p:nvSpPr>
          <p:spPr>
            <a:xfrm>
              <a:off x="4840978"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8" name="rc39"/>
            <p:cNvSpPr/>
            <p:nvPr/>
          </p:nvSpPr>
          <p:spPr>
            <a:xfrm>
              <a:off x="5123343"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9" name="rc40"/>
            <p:cNvSpPr/>
            <p:nvPr/>
          </p:nvSpPr>
          <p:spPr>
            <a:xfrm>
              <a:off x="5405709"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0" name="rc41"/>
            <p:cNvSpPr/>
            <p:nvPr/>
          </p:nvSpPr>
          <p:spPr>
            <a:xfrm>
              <a:off x="2299693" y="7391683"/>
              <a:ext cx="282365" cy="282365"/>
            </a:xfrm>
            <a:prstGeom prst="rect">
              <a:avLst/>
            </a:prstGeom>
            <a:solidFill>
              <a:srgbClr val="FC8463">
                <a:alpha val="100000"/>
              </a:srgbClr>
            </a:solidFill>
            <a:ln w="5420" cap="flat">
              <a:solidFill>
                <a:srgbClr val="FFFFFF">
                  <a:alpha val="100000"/>
                </a:srgbClr>
              </a:solidFill>
              <a:prstDash val="solid"/>
              <a:miter/>
            </a:ln>
          </p:spPr>
          <p:txBody>
            <a:bodyPr/>
            <a:lstStyle/>
            <a:p/>
          </p:txBody>
        </p:sp>
        <p:sp>
          <p:nvSpPr>
            <p:cNvPr id="651" name="rc42"/>
            <p:cNvSpPr/>
            <p:nvPr/>
          </p:nvSpPr>
          <p:spPr>
            <a:xfrm>
              <a:off x="2582058" y="7391683"/>
              <a:ext cx="282365" cy="282365"/>
            </a:xfrm>
            <a:prstGeom prst="rect">
              <a:avLst/>
            </a:prstGeom>
            <a:solidFill>
              <a:srgbClr val="FEDDCF">
                <a:alpha val="100000"/>
              </a:srgbClr>
            </a:solidFill>
            <a:ln w="5420" cap="flat">
              <a:solidFill>
                <a:srgbClr val="FFFFFF">
                  <a:alpha val="100000"/>
                </a:srgbClr>
              </a:solidFill>
              <a:prstDash val="solid"/>
              <a:miter/>
            </a:ln>
          </p:spPr>
          <p:txBody>
            <a:bodyPr/>
            <a:lstStyle/>
            <a:p/>
          </p:txBody>
        </p:sp>
        <p:sp>
          <p:nvSpPr>
            <p:cNvPr id="652" name="rc43"/>
            <p:cNvSpPr/>
            <p:nvPr/>
          </p:nvSpPr>
          <p:spPr>
            <a:xfrm>
              <a:off x="2864423" y="7391683"/>
              <a:ext cx="282365" cy="282365"/>
            </a:xfrm>
            <a:prstGeom prst="rect">
              <a:avLst/>
            </a:prstGeom>
            <a:solidFill>
              <a:srgbClr val="FEDDCF">
                <a:alpha val="100000"/>
              </a:srgbClr>
            </a:solidFill>
            <a:ln w="5420" cap="flat">
              <a:solidFill>
                <a:srgbClr val="FFFFFF">
                  <a:alpha val="100000"/>
                </a:srgbClr>
              </a:solidFill>
              <a:prstDash val="solid"/>
              <a:miter/>
            </a:ln>
          </p:spPr>
          <p:txBody>
            <a:bodyPr/>
            <a:lstStyle/>
            <a:p/>
          </p:txBody>
        </p:sp>
        <p:sp>
          <p:nvSpPr>
            <p:cNvPr id="653" name="rc44"/>
            <p:cNvSpPr/>
            <p:nvPr/>
          </p:nvSpPr>
          <p:spPr>
            <a:xfrm>
              <a:off x="3146788" y="7391683"/>
              <a:ext cx="282365" cy="282365"/>
            </a:xfrm>
            <a:prstGeom prst="rect">
              <a:avLst/>
            </a:prstGeom>
            <a:solidFill>
              <a:srgbClr val="FDB094">
                <a:alpha val="100000"/>
              </a:srgbClr>
            </a:solidFill>
            <a:ln w="5420" cap="flat">
              <a:solidFill>
                <a:srgbClr val="FFFFFF">
                  <a:alpha val="100000"/>
                </a:srgbClr>
              </a:solidFill>
              <a:prstDash val="solid"/>
              <a:miter/>
            </a:ln>
          </p:spPr>
          <p:txBody>
            <a:bodyPr/>
            <a:lstStyle/>
            <a:p/>
          </p:txBody>
        </p:sp>
        <p:sp>
          <p:nvSpPr>
            <p:cNvPr id="654" name="rc45"/>
            <p:cNvSpPr/>
            <p:nvPr/>
          </p:nvSpPr>
          <p:spPr>
            <a:xfrm>
              <a:off x="3429153" y="7391683"/>
              <a:ext cx="282365" cy="282365"/>
            </a:xfrm>
            <a:prstGeom prst="rect">
              <a:avLst/>
            </a:prstGeom>
            <a:solidFill>
              <a:srgbClr val="FCBFA6">
                <a:alpha val="100000"/>
              </a:srgbClr>
            </a:solidFill>
            <a:ln w="5420" cap="flat">
              <a:solidFill>
                <a:srgbClr val="FFFFFF">
                  <a:alpha val="100000"/>
                </a:srgbClr>
              </a:solidFill>
              <a:prstDash val="solid"/>
              <a:miter/>
            </a:ln>
          </p:spPr>
          <p:txBody>
            <a:bodyPr/>
            <a:lstStyle/>
            <a:p/>
          </p:txBody>
        </p:sp>
        <p:sp>
          <p:nvSpPr>
            <p:cNvPr id="655" name="rc46"/>
            <p:cNvSpPr/>
            <p:nvPr/>
          </p:nvSpPr>
          <p:spPr>
            <a:xfrm>
              <a:off x="3711518"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6" name="rc47"/>
            <p:cNvSpPr/>
            <p:nvPr/>
          </p:nvSpPr>
          <p:spPr>
            <a:xfrm>
              <a:off x="3993883" y="739168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57" name="rc48"/>
            <p:cNvSpPr/>
            <p:nvPr/>
          </p:nvSpPr>
          <p:spPr>
            <a:xfrm>
              <a:off x="4276248"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8" name="rc49"/>
            <p:cNvSpPr/>
            <p:nvPr/>
          </p:nvSpPr>
          <p:spPr>
            <a:xfrm>
              <a:off x="4558613"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9" name="rc50"/>
            <p:cNvSpPr/>
            <p:nvPr/>
          </p:nvSpPr>
          <p:spPr>
            <a:xfrm>
              <a:off x="4840978"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0" name="rc51"/>
            <p:cNvSpPr/>
            <p:nvPr/>
          </p:nvSpPr>
          <p:spPr>
            <a:xfrm>
              <a:off x="5123343"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1" name="rc52"/>
            <p:cNvSpPr/>
            <p:nvPr/>
          </p:nvSpPr>
          <p:spPr>
            <a:xfrm>
              <a:off x="5405709"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2" name="rc53"/>
            <p:cNvSpPr/>
            <p:nvPr/>
          </p:nvSpPr>
          <p:spPr>
            <a:xfrm>
              <a:off x="2299693" y="7674048"/>
              <a:ext cx="282365" cy="282365"/>
            </a:xfrm>
            <a:prstGeom prst="rect">
              <a:avLst/>
            </a:prstGeom>
            <a:solidFill>
              <a:srgbClr val="F14531">
                <a:alpha val="100000"/>
              </a:srgbClr>
            </a:solidFill>
            <a:ln w="5420" cap="flat">
              <a:solidFill>
                <a:srgbClr val="FFFFFF">
                  <a:alpha val="100000"/>
                </a:srgbClr>
              </a:solidFill>
              <a:prstDash val="solid"/>
              <a:miter/>
            </a:ln>
          </p:spPr>
          <p:txBody>
            <a:bodyPr/>
            <a:lstStyle/>
            <a:p/>
          </p:txBody>
        </p:sp>
        <p:sp>
          <p:nvSpPr>
            <p:cNvPr id="663" name="rc54"/>
            <p:cNvSpPr/>
            <p:nvPr/>
          </p:nvSpPr>
          <p:spPr>
            <a:xfrm>
              <a:off x="2582058" y="7674048"/>
              <a:ext cx="282365" cy="282365"/>
            </a:xfrm>
            <a:prstGeom prst="rect">
              <a:avLst/>
            </a:prstGeom>
            <a:solidFill>
              <a:srgbClr val="FEDDCF">
                <a:alpha val="100000"/>
              </a:srgbClr>
            </a:solidFill>
            <a:ln w="5420" cap="flat">
              <a:solidFill>
                <a:srgbClr val="FFFFFF">
                  <a:alpha val="100000"/>
                </a:srgbClr>
              </a:solidFill>
              <a:prstDash val="solid"/>
              <a:miter/>
            </a:ln>
          </p:spPr>
          <p:txBody>
            <a:bodyPr/>
            <a:lstStyle/>
            <a:p/>
          </p:txBody>
        </p:sp>
        <p:sp>
          <p:nvSpPr>
            <p:cNvPr id="664" name="rc55"/>
            <p:cNvSpPr/>
            <p:nvPr/>
          </p:nvSpPr>
          <p:spPr>
            <a:xfrm>
              <a:off x="2864423" y="7674048"/>
              <a:ext cx="282365" cy="282365"/>
            </a:xfrm>
            <a:prstGeom prst="rect">
              <a:avLst/>
            </a:prstGeom>
            <a:solidFill>
              <a:srgbClr val="FEDDCF">
                <a:alpha val="100000"/>
              </a:srgbClr>
            </a:solidFill>
            <a:ln w="5420" cap="flat">
              <a:solidFill>
                <a:srgbClr val="FFFFFF">
                  <a:alpha val="100000"/>
                </a:srgbClr>
              </a:solidFill>
              <a:prstDash val="solid"/>
              <a:miter/>
            </a:ln>
          </p:spPr>
          <p:txBody>
            <a:bodyPr/>
            <a:lstStyle/>
            <a:p/>
          </p:txBody>
        </p:sp>
        <p:sp>
          <p:nvSpPr>
            <p:cNvPr id="665" name="rc56"/>
            <p:cNvSpPr/>
            <p:nvPr/>
          </p:nvSpPr>
          <p:spPr>
            <a:xfrm>
              <a:off x="3146788" y="767404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6" name="rc57"/>
            <p:cNvSpPr/>
            <p:nvPr/>
          </p:nvSpPr>
          <p:spPr>
            <a:xfrm>
              <a:off x="3429153" y="7674048"/>
              <a:ext cx="282365" cy="282365"/>
            </a:xfrm>
            <a:prstGeom prst="rect">
              <a:avLst/>
            </a:prstGeom>
            <a:solidFill>
              <a:srgbClr val="FED6C4">
                <a:alpha val="100000"/>
              </a:srgbClr>
            </a:solidFill>
            <a:ln w="5420" cap="flat">
              <a:solidFill>
                <a:srgbClr val="FFFFFF">
                  <a:alpha val="100000"/>
                </a:srgbClr>
              </a:solidFill>
              <a:prstDash val="solid"/>
              <a:miter/>
            </a:ln>
          </p:spPr>
          <p:txBody>
            <a:bodyPr/>
            <a:lstStyle/>
            <a:p/>
          </p:txBody>
        </p:sp>
        <p:sp>
          <p:nvSpPr>
            <p:cNvPr id="667" name="rc58"/>
            <p:cNvSpPr/>
            <p:nvPr/>
          </p:nvSpPr>
          <p:spPr>
            <a:xfrm>
              <a:off x="3711518"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8" name="rc59"/>
            <p:cNvSpPr/>
            <p:nvPr/>
          </p:nvSpPr>
          <p:spPr>
            <a:xfrm>
              <a:off x="3993883" y="7674048"/>
              <a:ext cx="282365" cy="282365"/>
            </a:xfrm>
            <a:prstGeom prst="rect">
              <a:avLst/>
            </a:prstGeom>
            <a:solidFill>
              <a:srgbClr val="FEDDCF">
                <a:alpha val="100000"/>
              </a:srgbClr>
            </a:solidFill>
            <a:ln w="5420" cap="flat">
              <a:solidFill>
                <a:srgbClr val="FFFFFF">
                  <a:alpha val="100000"/>
                </a:srgbClr>
              </a:solidFill>
              <a:prstDash val="solid"/>
              <a:miter/>
            </a:ln>
          </p:spPr>
          <p:txBody>
            <a:bodyPr/>
            <a:lstStyle/>
            <a:p/>
          </p:txBody>
        </p:sp>
        <p:sp>
          <p:nvSpPr>
            <p:cNvPr id="669" name="rc60"/>
            <p:cNvSpPr/>
            <p:nvPr/>
          </p:nvSpPr>
          <p:spPr>
            <a:xfrm>
              <a:off x="4276248"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0" name="rc61"/>
            <p:cNvSpPr/>
            <p:nvPr/>
          </p:nvSpPr>
          <p:spPr>
            <a:xfrm>
              <a:off x="4558613"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1" name="rc62"/>
            <p:cNvSpPr/>
            <p:nvPr/>
          </p:nvSpPr>
          <p:spPr>
            <a:xfrm>
              <a:off x="4840978"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2" name="rc63"/>
            <p:cNvSpPr/>
            <p:nvPr/>
          </p:nvSpPr>
          <p:spPr>
            <a:xfrm>
              <a:off x="5123343"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3" name="rc64"/>
            <p:cNvSpPr/>
            <p:nvPr/>
          </p:nvSpPr>
          <p:spPr>
            <a:xfrm>
              <a:off x="5405709"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4" name="rc65"/>
            <p:cNvSpPr/>
            <p:nvPr/>
          </p:nvSpPr>
          <p:spPr>
            <a:xfrm>
              <a:off x="2299693" y="795641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5" name="rc66"/>
            <p:cNvSpPr/>
            <p:nvPr/>
          </p:nvSpPr>
          <p:spPr>
            <a:xfrm>
              <a:off x="2582058" y="7956413"/>
              <a:ext cx="282365" cy="282365"/>
            </a:xfrm>
            <a:prstGeom prst="rect">
              <a:avLst/>
            </a:prstGeom>
            <a:solidFill>
              <a:srgbClr val="F14531">
                <a:alpha val="100000"/>
              </a:srgbClr>
            </a:solidFill>
            <a:ln w="5420" cap="flat">
              <a:solidFill>
                <a:srgbClr val="FFFFFF">
                  <a:alpha val="100000"/>
                </a:srgbClr>
              </a:solidFill>
              <a:prstDash val="solid"/>
              <a:miter/>
            </a:ln>
          </p:spPr>
          <p:txBody>
            <a:bodyPr/>
            <a:lstStyle/>
            <a:p/>
          </p:txBody>
        </p:sp>
        <p:sp>
          <p:nvSpPr>
            <p:cNvPr id="676" name="rc67"/>
            <p:cNvSpPr/>
            <p:nvPr/>
          </p:nvSpPr>
          <p:spPr>
            <a:xfrm>
              <a:off x="2864423" y="7956413"/>
              <a:ext cx="282365" cy="282365"/>
            </a:xfrm>
            <a:prstGeom prst="rect">
              <a:avLst/>
            </a:prstGeom>
            <a:solidFill>
              <a:srgbClr val="FECEBA">
                <a:alpha val="100000"/>
              </a:srgbClr>
            </a:solidFill>
            <a:ln w="5420" cap="flat">
              <a:solidFill>
                <a:srgbClr val="FFFFFF">
                  <a:alpha val="100000"/>
                </a:srgbClr>
              </a:solidFill>
              <a:prstDash val="solid"/>
              <a:miter/>
            </a:ln>
          </p:spPr>
          <p:txBody>
            <a:bodyPr/>
            <a:lstStyle/>
            <a:p/>
          </p:txBody>
        </p:sp>
        <p:sp>
          <p:nvSpPr>
            <p:cNvPr id="677" name="rc68"/>
            <p:cNvSpPr/>
            <p:nvPr/>
          </p:nvSpPr>
          <p:spPr>
            <a:xfrm>
              <a:off x="3146788"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8" name="rc69"/>
            <p:cNvSpPr/>
            <p:nvPr/>
          </p:nvSpPr>
          <p:spPr>
            <a:xfrm>
              <a:off x="3429153"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9" name="rc70"/>
            <p:cNvSpPr/>
            <p:nvPr/>
          </p:nvSpPr>
          <p:spPr>
            <a:xfrm>
              <a:off x="3711518"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0" name="rc71"/>
            <p:cNvSpPr/>
            <p:nvPr/>
          </p:nvSpPr>
          <p:spPr>
            <a:xfrm>
              <a:off x="3993883"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1" name="rc72"/>
            <p:cNvSpPr/>
            <p:nvPr/>
          </p:nvSpPr>
          <p:spPr>
            <a:xfrm>
              <a:off x="4276248"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2" name="rc73"/>
            <p:cNvSpPr/>
            <p:nvPr/>
          </p:nvSpPr>
          <p:spPr>
            <a:xfrm>
              <a:off x="4558613"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3" name="rc74"/>
            <p:cNvSpPr/>
            <p:nvPr/>
          </p:nvSpPr>
          <p:spPr>
            <a:xfrm>
              <a:off x="4840978"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4" name="rc75"/>
            <p:cNvSpPr/>
            <p:nvPr/>
          </p:nvSpPr>
          <p:spPr>
            <a:xfrm>
              <a:off x="5123343"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5" name="rc76"/>
            <p:cNvSpPr/>
            <p:nvPr/>
          </p:nvSpPr>
          <p:spPr>
            <a:xfrm>
              <a:off x="5405709"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6" name="rc77"/>
            <p:cNvSpPr/>
            <p:nvPr/>
          </p:nvSpPr>
          <p:spPr>
            <a:xfrm>
              <a:off x="2299693"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7" name="rc78"/>
            <p:cNvSpPr/>
            <p:nvPr/>
          </p:nvSpPr>
          <p:spPr>
            <a:xfrm>
              <a:off x="2582058"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8" name="rc79"/>
            <p:cNvSpPr/>
            <p:nvPr/>
          </p:nvSpPr>
          <p:spPr>
            <a:xfrm>
              <a:off x="2864423"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9" name="rc80"/>
            <p:cNvSpPr/>
            <p:nvPr/>
          </p:nvSpPr>
          <p:spPr>
            <a:xfrm>
              <a:off x="3146788"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0" name="rc81"/>
            <p:cNvSpPr/>
            <p:nvPr/>
          </p:nvSpPr>
          <p:spPr>
            <a:xfrm>
              <a:off x="3429153"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1" name="rc82"/>
            <p:cNvSpPr/>
            <p:nvPr/>
          </p:nvSpPr>
          <p:spPr>
            <a:xfrm>
              <a:off x="3711518" y="8238778"/>
              <a:ext cx="282365" cy="282365"/>
            </a:xfrm>
            <a:prstGeom prst="rect">
              <a:avLst/>
            </a:prstGeom>
            <a:solidFill>
              <a:srgbClr val="FEDDCF">
                <a:alpha val="100000"/>
              </a:srgbClr>
            </a:solidFill>
            <a:ln w="5420" cap="flat">
              <a:solidFill>
                <a:srgbClr val="FFFFFF">
                  <a:alpha val="100000"/>
                </a:srgbClr>
              </a:solidFill>
              <a:prstDash val="solid"/>
              <a:miter/>
            </a:ln>
          </p:spPr>
          <p:txBody>
            <a:bodyPr/>
            <a:lstStyle/>
            <a:p/>
          </p:txBody>
        </p:sp>
        <p:sp>
          <p:nvSpPr>
            <p:cNvPr id="692" name="rc83"/>
            <p:cNvSpPr/>
            <p:nvPr/>
          </p:nvSpPr>
          <p:spPr>
            <a:xfrm>
              <a:off x="3993883" y="8238778"/>
              <a:ext cx="282365" cy="282365"/>
            </a:xfrm>
            <a:prstGeom prst="rect">
              <a:avLst/>
            </a:prstGeom>
            <a:solidFill>
              <a:srgbClr val="FCBFA6">
                <a:alpha val="100000"/>
              </a:srgbClr>
            </a:solidFill>
            <a:ln w="5420" cap="flat">
              <a:solidFill>
                <a:srgbClr val="FFFFFF">
                  <a:alpha val="100000"/>
                </a:srgbClr>
              </a:solidFill>
              <a:prstDash val="solid"/>
              <a:miter/>
            </a:ln>
          </p:spPr>
          <p:txBody>
            <a:bodyPr/>
            <a:lstStyle/>
            <a:p/>
          </p:txBody>
        </p:sp>
        <p:sp>
          <p:nvSpPr>
            <p:cNvPr id="693" name="rc84"/>
            <p:cNvSpPr/>
            <p:nvPr/>
          </p:nvSpPr>
          <p:spPr>
            <a:xfrm>
              <a:off x="4276248" y="8238778"/>
              <a:ext cx="282365" cy="282365"/>
            </a:xfrm>
            <a:prstGeom prst="rect">
              <a:avLst/>
            </a:prstGeom>
            <a:solidFill>
              <a:srgbClr val="FC7D5C">
                <a:alpha val="100000"/>
              </a:srgbClr>
            </a:solidFill>
            <a:ln w="5420" cap="flat">
              <a:solidFill>
                <a:srgbClr val="FFFFFF">
                  <a:alpha val="100000"/>
                </a:srgbClr>
              </a:solidFill>
              <a:prstDash val="solid"/>
              <a:miter/>
            </a:ln>
          </p:spPr>
          <p:txBody>
            <a:bodyPr/>
            <a:lstStyle/>
            <a:p/>
          </p:txBody>
        </p:sp>
        <p:sp>
          <p:nvSpPr>
            <p:cNvPr id="694" name="rc85"/>
            <p:cNvSpPr/>
            <p:nvPr/>
          </p:nvSpPr>
          <p:spPr>
            <a:xfrm>
              <a:off x="4558613"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5" name="rc86"/>
            <p:cNvSpPr/>
            <p:nvPr/>
          </p:nvSpPr>
          <p:spPr>
            <a:xfrm>
              <a:off x="4840978"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6" name="rc87"/>
            <p:cNvSpPr/>
            <p:nvPr/>
          </p:nvSpPr>
          <p:spPr>
            <a:xfrm>
              <a:off x="5123343"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7" name="rc88"/>
            <p:cNvSpPr/>
            <p:nvPr/>
          </p:nvSpPr>
          <p:spPr>
            <a:xfrm>
              <a:off x="5405709"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8" name="rc89"/>
            <p:cNvSpPr/>
            <p:nvPr/>
          </p:nvSpPr>
          <p:spPr>
            <a:xfrm>
              <a:off x="2299693"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9" name="rc90"/>
            <p:cNvSpPr/>
            <p:nvPr/>
          </p:nvSpPr>
          <p:spPr>
            <a:xfrm>
              <a:off x="2582058"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00" name="rc91"/>
            <p:cNvSpPr/>
            <p:nvPr/>
          </p:nvSpPr>
          <p:spPr>
            <a:xfrm>
              <a:off x="2864423" y="8521143"/>
              <a:ext cx="282365" cy="282365"/>
            </a:xfrm>
            <a:prstGeom prst="rect">
              <a:avLst/>
            </a:prstGeom>
            <a:solidFill>
              <a:srgbClr val="FC7D5C">
                <a:alpha val="100000"/>
              </a:srgbClr>
            </a:solidFill>
            <a:ln w="5420" cap="flat">
              <a:solidFill>
                <a:srgbClr val="FFFFFF">
                  <a:alpha val="100000"/>
                </a:srgbClr>
              </a:solidFill>
              <a:prstDash val="solid"/>
              <a:miter/>
            </a:ln>
          </p:spPr>
          <p:txBody>
            <a:bodyPr/>
            <a:lstStyle/>
            <a:p/>
          </p:txBody>
        </p:sp>
        <p:sp>
          <p:nvSpPr>
            <p:cNvPr id="701" name="rc92"/>
            <p:cNvSpPr/>
            <p:nvPr/>
          </p:nvSpPr>
          <p:spPr>
            <a:xfrm>
              <a:off x="3146788"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2" name="rc93"/>
            <p:cNvSpPr/>
            <p:nvPr/>
          </p:nvSpPr>
          <p:spPr>
            <a:xfrm>
              <a:off x="3429153"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03" name="rc94"/>
            <p:cNvSpPr/>
            <p:nvPr/>
          </p:nvSpPr>
          <p:spPr>
            <a:xfrm>
              <a:off x="3711518" y="8521143"/>
              <a:ext cx="282365" cy="282365"/>
            </a:xfrm>
            <a:prstGeom prst="rect">
              <a:avLst/>
            </a:prstGeom>
            <a:solidFill>
              <a:srgbClr val="FED6C4">
                <a:alpha val="100000"/>
              </a:srgbClr>
            </a:solidFill>
            <a:ln w="5420" cap="flat">
              <a:solidFill>
                <a:srgbClr val="FFFFFF">
                  <a:alpha val="100000"/>
                </a:srgbClr>
              </a:solidFill>
              <a:prstDash val="solid"/>
              <a:miter/>
            </a:ln>
          </p:spPr>
          <p:txBody>
            <a:bodyPr/>
            <a:lstStyle/>
            <a:p/>
          </p:txBody>
        </p:sp>
        <p:sp>
          <p:nvSpPr>
            <p:cNvPr id="704" name="rc95"/>
            <p:cNvSpPr/>
            <p:nvPr/>
          </p:nvSpPr>
          <p:spPr>
            <a:xfrm>
              <a:off x="3993883"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5" name="rc96"/>
            <p:cNvSpPr/>
            <p:nvPr/>
          </p:nvSpPr>
          <p:spPr>
            <a:xfrm>
              <a:off x="4276248"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6" name="rc97"/>
            <p:cNvSpPr/>
            <p:nvPr/>
          </p:nvSpPr>
          <p:spPr>
            <a:xfrm>
              <a:off x="4558613"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7" name="rc98"/>
            <p:cNvSpPr/>
            <p:nvPr/>
          </p:nvSpPr>
          <p:spPr>
            <a:xfrm>
              <a:off x="4840978"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8" name="rc99"/>
            <p:cNvSpPr/>
            <p:nvPr/>
          </p:nvSpPr>
          <p:spPr>
            <a:xfrm>
              <a:off x="5123343"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9" name="rc100"/>
            <p:cNvSpPr/>
            <p:nvPr/>
          </p:nvSpPr>
          <p:spPr>
            <a:xfrm>
              <a:off x="5405709"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0" name="rc101"/>
            <p:cNvSpPr/>
            <p:nvPr/>
          </p:nvSpPr>
          <p:spPr>
            <a:xfrm>
              <a:off x="2299693" y="8803508"/>
              <a:ext cx="282365" cy="282365"/>
            </a:xfrm>
            <a:prstGeom prst="rect">
              <a:avLst/>
            </a:prstGeom>
            <a:solidFill>
              <a:srgbClr val="FDB094">
                <a:alpha val="100000"/>
              </a:srgbClr>
            </a:solidFill>
            <a:ln w="5420" cap="flat">
              <a:solidFill>
                <a:srgbClr val="FFFFFF">
                  <a:alpha val="100000"/>
                </a:srgbClr>
              </a:solidFill>
              <a:prstDash val="solid"/>
              <a:miter/>
            </a:ln>
          </p:spPr>
          <p:txBody>
            <a:bodyPr/>
            <a:lstStyle/>
            <a:p/>
          </p:txBody>
        </p:sp>
        <p:sp>
          <p:nvSpPr>
            <p:cNvPr id="711" name="rc102"/>
            <p:cNvSpPr/>
            <p:nvPr/>
          </p:nvSpPr>
          <p:spPr>
            <a:xfrm>
              <a:off x="2582058" y="8803508"/>
              <a:ext cx="282365" cy="282365"/>
            </a:xfrm>
            <a:prstGeom prst="rect">
              <a:avLst/>
            </a:prstGeom>
            <a:solidFill>
              <a:srgbClr val="FECEBA">
                <a:alpha val="100000"/>
              </a:srgbClr>
            </a:solidFill>
            <a:ln w="5420" cap="flat">
              <a:solidFill>
                <a:srgbClr val="FFFFFF">
                  <a:alpha val="100000"/>
                </a:srgbClr>
              </a:solidFill>
              <a:prstDash val="solid"/>
              <a:miter/>
            </a:ln>
          </p:spPr>
          <p:txBody>
            <a:bodyPr/>
            <a:lstStyle/>
            <a:p/>
          </p:txBody>
        </p:sp>
        <p:sp>
          <p:nvSpPr>
            <p:cNvPr id="712" name="rc103"/>
            <p:cNvSpPr/>
            <p:nvPr/>
          </p:nvSpPr>
          <p:spPr>
            <a:xfrm>
              <a:off x="2864423" y="8803508"/>
              <a:ext cx="282365" cy="282365"/>
            </a:xfrm>
            <a:prstGeom prst="rect">
              <a:avLst/>
            </a:prstGeom>
            <a:solidFill>
              <a:srgbClr val="FCBFA6">
                <a:alpha val="100000"/>
              </a:srgbClr>
            </a:solidFill>
            <a:ln w="5420" cap="flat">
              <a:solidFill>
                <a:srgbClr val="FFFFFF">
                  <a:alpha val="100000"/>
                </a:srgbClr>
              </a:solidFill>
              <a:prstDash val="solid"/>
              <a:miter/>
            </a:ln>
          </p:spPr>
          <p:txBody>
            <a:bodyPr/>
            <a:lstStyle/>
            <a:p/>
          </p:txBody>
        </p:sp>
        <p:sp>
          <p:nvSpPr>
            <p:cNvPr id="713" name="rc104"/>
            <p:cNvSpPr/>
            <p:nvPr/>
          </p:nvSpPr>
          <p:spPr>
            <a:xfrm>
              <a:off x="3146788" y="8803508"/>
              <a:ext cx="282365" cy="282365"/>
            </a:xfrm>
            <a:prstGeom prst="rect">
              <a:avLst/>
            </a:prstGeom>
            <a:solidFill>
              <a:srgbClr val="FECEBA">
                <a:alpha val="100000"/>
              </a:srgbClr>
            </a:solidFill>
            <a:ln w="5420" cap="flat">
              <a:solidFill>
                <a:srgbClr val="FFFFFF">
                  <a:alpha val="100000"/>
                </a:srgbClr>
              </a:solidFill>
              <a:prstDash val="solid"/>
              <a:miter/>
            </a:ln>
          </p:spPr>
          <p:txBody>
            <a:bodyPr/>
            <a:lstStyle/>
            <a:p/>
          </p:txBody>
        </p:sp>
        <p:sp>
          <p:nvSpPr>
            <p:cNvPr id="714" name="rc105"/>
            <p:cNvSpPr/>
            <p:nvPr/>
          </p:nvSpPr>
          <p:spPr>
            <a:xfrm>
              <a:off x="3429153" y="8803508"/>
              <a:ext cx="282365" cy="282365"/>
            </a:xfrm>
            <a:prstGeom prst="rect">
              <a:avLst/>
            </a:prstGeom>
            <a:solidFill>
              <a:srgbClr val="FED6C4">
                <a:alpha val="100000"/>
              </a:srgbClr>
            </a:solidFill>
            <a:ln w="5420" cap="flat">
              <a:solidFill>
                <a:srgbClr val="FFFFFF">
                  <a:alpha val="100000"/>
                </a:srgbClr>
              </a:solidFill>
              <a:prstDash val="solid"/>
              <a:miter/>
            </a:ln>
          </p:spPr>
          <p:txBody>
            <a:bodyPr/>
            <a:lstStyle/>
            <a:p/>
          </p:txBody>
        </p:sp>
        <p:sp>
          <p:nvSpPr>
            <p:cNvPr id="715" name="rc106"/>
            <p:cNvSpPr/>
            <p:nvPr/>
          </p:nvSpPr>
          <p:spPr>
            <a:xfrm>
              <a:off x="3711518" y="8803508"/>
              <a:ext cx="282365" cy="282365"/>
            </a:xfrm>
            <a:prstGeom prst="rect">
              <a:avLst/>
            </a:prstGeom>
            <a:solidFill>
              <a:srgbClr val="FCBFA6">
                <a:alpha val="100000"/>
              </a:srgbClr>
            </a:solidFill>
            <a:ln w="5420" cap="flat">
              <a:solidFill>
                <a:srgbClr val="FFFFFF">
                  <a:alpha val="100000"/>
                </a:srgbClr>
              </a:solidFill>
              <a:prstDash val="solid"/>
              <a:miter/>
            </a:ln>
          </p:spPr>
          <p:txBody>
            <a:bodyPr/>
            <a:lstStyle/>
            <a:p/>
          </p:txBody>
        </p:sp>
        <p:sp>
          <p:nvSpPr>
            <p:cNvPr id="716" name="rc107"/>
            <p:cNvSpPr/>
            <p:nvPr/>
          </p:nvSpPr>
          <p:spPr>
            <a:xfrm>
              <a:off x="3993883" y="8803508"/>
              <a:ext cx="282365" cy="282365"/>
            </a:xfrm>
            <a:prstGeom prst="rect">
              <a:avLst/>
            </a:prstGeom>
            <a:solidFill>
              <a:srgbClr val="FED6C4">
                <a:alpha val="100000"/>
              </a:srgbClr>
            </a:solidFill>
            <a:ln w="5420" cap="flat">
              <a:solidFill>
                <a:srgbClr val="FFFFFF">
                  <a:alpha val="100000"/>
                </a:srgbClr>
              </a:solidFill>
              <a:prstDash val="solid"/>
              <a:miter/>
            </a:ln>
          </p:spPr>
          <p:txBody>
            <a:bodyPr/>
            <a:lstStyle/>
            <a:p/>
          </p:txBody>
        </p:sp>
        <p:sp>
          <p:nvSpPr>
            <p:cNvPr id="717" name="rc108"/>
            <p:cNvSpPr/>
            <p:nvPr/>
          </p:nvSpPr>
          <p:spPr>
            <a:xfrm>
              <a:off x="4276248" y="8803508"/>
              <a:ext cx="282365" cy="282365"/>
            </a:xfrm>
            <a:prstGeom prst="rect">
              <a:avLst/>
            </a:prstGeom>
            <a:solidFill>
              <a:srgbClr val="FECEBA">
                <a:alpha val="100000"/>
              </a:srgbClr>
            </a:solidFill>
            <a:ln w="5420" cap="flat">
              <a:solidFill>
                <a:srgbClr val="FFFFFF">
                  <a:alpha val="100000"/>
                </a:srgbClr>
              </a:solidFill>
              <a:prstDash val="solid"/>
              <a:miter/>
            </a:ln>
          </p:spPr>
          <p:txBody>
            <a:bodyPr/>
            <a:lstStyle/>
            <a:p/>
          </p:txBody>
        </p:sp>
        <p:sp>
          <p:nvSpPr>
            <p:cNvPr id="718" name="rc109"/>
            <p:cNvSpPr/>
            <p:nvPr/>
          </p:nvSpPr>
          <p:spPr>
            <a:xfrm>
              <a:off x="4558613"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9" name="rc110"/>
            <p:cNvSpPr/>
            <p:nvPr/>
          </p:nvSpPr>
          <p:spPr>
            <a:xfrm>
              <a:off x="4840978"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0" name="rc111"/>
            <p:cNvSpPr/>
            <p:nvPr/>
          </p:nvSpPr>
          <p:spPr>
            <a:xfrm>
              <a:off x="5123343"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1" name="rc112"/>
            <p:cNvSpPr/>
            <p:nvPr/>
          </p:nvSpPr>
          <p:spPr>
            <a:xfrm>
              <a:off x="5405709"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2" name="tx113"/>
            <p:cNvSpPr/>
            <p:nvPr/>
          </p:nvSpPr>
          <p:spPr>
            <a:xfrm>
              <a:off x="1652787" y="8886350"/>
              <a:ext cx="45734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Others</a:t>
              </a:r>
            </a:p>
          </p:txBody>
        </p:sp>
        <p:sp>
          <p:nvSpPr>
            <p:cNvPr id="723" name="tx114"/>
            <p:cNvSpPr/>
            <p:nvPr/>
          </p:nvSpPr>
          <p:spPr>
            <a:xfrm>
              <a:off x="1034704" y="8604059"/>
              <a:ext cx="1075432"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KERMANSHAH</a:t>
              </a:r>
            </a:p>
          </p:txBody>
        </p:sp>
        <p:sp>
          <p:nvSpPr>
            <p:cNvPr id="724" name="tx115"/>
            <p:cNvSpPr/>
            <p:nvPr/>
          </p:nvSpPr>
          <p:spPr>
            <a:xfrm>
              <a:off x="1161729" y="8321620"/>
              <a:ext cx="948407"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KORDESTAN</a:t>
              </a:r>
            </a:p>
          </p:txBody>
        </p:sp>
        <p:sp>
          <p:nvSpPr>
            <p:cNvPr id="725" name="tx116"/>
            <p:cNvSpPr/>
            <p:nvPr/>
          </p:nvSpPr>
          <p:spPr>
            <a:xfrm>
              <a:off x="1288679" y="8039255"/>
              <a:ext cx="821456"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LORESTAN</a:t>
              </a:r>
            </a:p>
          </p:txBody>
        </p:sp>
        <p:sp>
          <p:nvSpPr>
            <p:cNvPr id="726" name="tx117"/>
            <p:cNvSpPr/>
            <p:nvPr/>
          </p:nvSpPr>
          <p:spPr>
            <a:xfrm>
              <a:off x="1068637" y="7756890"/>
              <a:ext cx="1041499"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KHOUZESTAN</a:t>
              </a:r>
            </a:p>
          </p:txBody>
        </p:sp>
        <p:sp>
          <p:nvSpPr>
            <p:cNvPr id="727" name="tx118"/>
            <p:cNvSpPr/>
            <p:nvPr/>
          </p:nvSpPr>
          <p:spPr>
            <a:xfrm>
              <a:off x="1043262" y="7478320"/>
              <a:ext cx="1066874"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MAZANDARAN</a:t>
              </a:r>
            </a:p>
          </p:txBody>
        </p:sp>
        <p:sp>
          <p:nvSpPr>
            <p:cNvPr id="728" name="tx119"/>
            <p:cNvSpPr/>
            <p:nvPr/>
          </p:nvSpPr>
          <p:spPr>
            <a:xfrm>
              <a:off x="1458120" y="7195955"/>
              <a:ext cx="652016"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KERMAN</a:t>
              </a:r>
            </a:p>
          </p:txBody>
        </p:sp>
        <p:sp>
          <p:nvSpPr>
            <p:cNvPr id="729" name="tx120"/>
            <p:cNvSpPr/>
            <p:nvPr/>
          </p:nvSpPr>
          <p:spPr>
            <a:xfrm>
              <a:off x="1703686" y="6909869"/>
              <a:ext cx="406449"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FARS</a:t>
              </a:r>
            </a:p>
          </p:txBody>
        </p:sp>
        <p:sp>
          <p:nvSpPr>
            <p:cNvPr id="730" name="tx121"/>
            <p:cNvSpPr/>
            <p:nvPr/>
          </p:nvSpPr>
          <p:spPr>
            <a:xfrm>
              <a:off x="1483570" y="6631225"/>
              <a:ext cx="626566"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TEHRAN</a:t>
              </a:r>
            </a:p>
          </p:txBody>
        </p:sp>
        <p:sp>
          <p:nvSpPr>
            <p:cNvPr id="731" name="tx122"/>
            <p:cNvSpPr/>
            <p:nvPr/>
          </p:nvSpPr>
          <p:spPr>
            <a:xfrm rot="-2700000">
              <a:off x="2001240"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732" name="tx123"/>
            <p:cNvSpPr/>
            <p:nvPr/>
          </p:nvSpPr>
          <p:spPr>
            <a:xfrm rot="-2700000">
              <a:off x="2283605"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733" name="tx124"/>
            <p:cNvSpPr/>
            <p:nvPr/>
          </p:nvSpPr>
          <p:spPr>
            <a:xfrm rot="-2700000">
              <a:off x="2565970"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734" name="tx125"/>
            <p:cNvSpPr/>
            <p:nvPr/>
          </p:nvSpPr>
          <p:spPr>
            <a:xfrm rot="-2700000">
              <a:off x="2848335"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735" name="tx126"/>
            <p:cNvSpPr/>
            <p:nvPr/>
          </p:nvSpPr>
          <p:spPr>
            <a:xfrm rot="-2700000">
              <a:off x="3130700"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736" name="tx127"/>
            <p:cNvSpPr/>
            <p:nvPr/>
          </p:nvSpPr>
          <p:spPr>
            <a:xfrm rot="-2700000">
              <a:off x="3413065"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737" name="tx128"/>
            <p:cNvSpPr/>
            <p:nvPr/>
          </p:nvSpPr>
          <p:spPr>
            <a:xfrm rot="-2700000">
              <a:off x="3695431"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738" name="tx129"/>
            <p:cNvSpPr/>
            <p:nvPr/>
          </p:nvSpPr>
          <p:spPr>
            <a:xfrm rot="-2700000">
              <a:off x="3977796"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739" name="tx130"/>
            <p:cNvSpPr/>
            <p:nvPr/>
          </p:nvSpPr>
          <p:spPr>
            <a:xfrm rot="-2700000">
              <a:off x="4260161"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740" name="tx131"/>
            <p:cNvSpPr/>
            <p:nvPr/>
          </p:nvSpPr>
          <p:spPr>
            <a:xfrm rot="-2700000">
              <a:off x="4542499" y="9429857"/>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741" name="tx132"/>
            <p:cNvSpPr/>
            <p:nvPr/>
          </p:nvSpPr>
          <p:spPr>
            <a:xfrm rot="-2700000">
              <a:off x="4824891"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742" name="tx133"/>
            <p:cNvSpPr/>
            <p:nvPr/>
          </p:nvSpPr>
          <p:spPr>
            <a:xfrm rot="-2700000">
              <a:off x="5107256"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743" name="pic134"/>
            <p:cNvPicPr/>
            <p:nvPr/>
          </p:nvPicPr>
          <p:blipFill>
            <a:blip r:embed="rId2" cstate="print"/>
            <a:stretch>
              <a:fillRect/>
            </a:stretch>
          </p:blipFill>
          <p:spPr>
            <a:xfrm>
              <a:off x="2913883" y="9925424"/>
              <a:ext cx="2160000" cy="144000"/>
            </a:xfrm>
            <a:prstGeom prst="rect">
              <a:avLst/>
            </a:prstGeom>
          </p:spPr>
        </p:pic>
        <p:sp>
          <p:nvSpPr>
            <p:cNvPr id="744" name="pl135"/>
            <p:cNvSpPr/>
            <p:nvPr/>
          </p:nvSpPr>
          <p:spPr>
            <a:xfrm>
              <a:off x="3178429"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45" name="pl136"/>
            <p:cNvSpPr/>
            <p:nvPr/>
          </p:nvSpPr>
          <p:spPr>
            <a:xfrm>
              <a:off x="3504610"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46" name="pl137"/>
            <p:cNvSpPr/>
            <p:nvPr/>
          </p:nvSpPr>
          <p:spPr>
            <a:xfrm>
              <a:off x="3830792"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47" name="pl138"/>
            <p:cNvSpPr/>
            <p:nvPr/>
          </p:nvSpPr>
          <p:spPr>
            <a:xfrm>
              <a:off x="4156974"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48" name="pl139"/>
            <p:cNvSpPr/>
            <p:nvPr/>
          </p:nvSpPr>
          <p:spPr>
            <a:xfrm>
              <a:off x="4483156"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49" name="pl140"/>
            <p:cNvSpPr/>
            <p:nvPr/>
          </p:nvSpPr>
          <p:spPr>
            <a:xfrm>
              <a:off x="4809338"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50" name="pl141"/>
            <p:cNvSpPr/>
            <p:nvPr/>
          </p:nvSpPr>
          <p:spPr>
            <a:xfrm>
              <a:off x="3178429"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51" name="pl142"/>
            <p:cNvSpPr/>
            <p:nvPr/>
          </p:nvSpPr>
          <p:spPr>
            <a:xfrm>
              <a:off x="3504610"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52" name="pl143"/>
            <p:cNvSpPr/>
            <p:nvPr/>
          </p:nvSpPr>
          <p:spPr>
            <a:xfrm>
              <a:off x="3830792"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53" name="pl144"/>
            <p:cNvSpPr/>
            <p:nvPr/>
          </p:nvSpPr>
          <p:spPr>
            <a:xfrm>
              <a:off x="4156974"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54" name="pl145"/>
            <p:cNvSpPr/>
            <p:nvPr/>
          </p:nvSpPr>
          <p:spPr>
            <a:xfrm>
              <a:off x="4483156"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55" name="pl146"/>
            <p:cNvSpPr/>
            <p:nvPr/>
          </p:nvSpPr>
          <p:spPr>
            <a:xfrm>
              <a:off x="4809338"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56" name="tx147"/>
            <p:cNvSpPr/>
            <p:nvPr/>
          </p:nvSpPr>
          <p:spPr>
            <a:xfrm>
              <a:off x="3143113" y="10138703"/>
              <a:ext cx="70631" cy="91219"/>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5</a:t>
              </a:r>
            </a:p>
          </p:txBody>
        </p:sp>
        <p:sp>
          <p:nvSpPr>
            <p:cNvPr id="757" name="tx148"/>
            <p:cNvSpPr/>
            <p:nvPr/>
          </p:nvSpPr>
          <p:spPr>
            <a:xfrm>
              <a:off x="3433979" y="1013709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10</a:t>
              </a:r>
            </a:p>
          </p:txBody>
        </p:sp>
        <p:sp>
          <p:nvSpPr>
            <p:cNvPr id="758" name="tx149"/>
            <p:cNvSpPr/>
            <p:nvPr/>
          </p:nvSpPr>
          <p:spPr>
            <a:xfrm>
              <a:off x="3760161" y="1013709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15</a:t>
              </a:r>
            </a:p>
          </p:txBody>
        </p:sp>
        <p:sp>
          <p:nvSpPr>
            <p:cNvPr id="759" name="tx150"/>
            <p:cNvSpPr/>
            <p:nvPr/>
          </p:nvSpPr>
          <p:spPr>
            <a:xfrm>
              <a:off x="4086343" y="1013709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20</a:t>
              </a:r>
            </a:p>
          </p:txBody>
        </p:sp>
        <p:sp>
          <p:nvSpPr>
            <p:cNvPr id="760" name="tx151"/>
            <p:cNvSpPr/>
            <p:nvPr/>
          </p:nvSpPr>
          <p:spPr>
            <a:xfrm>
              <a:off x="4412525" y="1013709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25</a:t>
              </a:r>
            </a:p>
          </p:txBody>
        </p:sp>
        <p:sp>
          <p:nvSpPr>
            <p:cNvPr id="761" name="tx152"/>
            <p:cNvSpPr/>
            <p:nvPr/>
          </p:nvSpPr>
          <p:spPr>
            <a:xfrm>
              <a:off x="4738706" y="10137029"/>
              <a:ext cx="141262" cy="92893"/>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30</a:t>
              </a:r>
            </a:p>
          </p:txBody>
        </p:sp>
        <p:sp>
          <p:nvSpPr>
            <p:cNvPr id="762" name="tx153"/>
            <p:cNvSpPr/>
            <p:nvPr/>
          </p:nvSpPr>
          <p:spPr>
            <a:xfrm>
              <a:off x="1187650" y="6250748"/>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763"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764"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765"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Iraq</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2217654" y="2153563"/>
              <a:ext cx="3150710" cy="3131794"/>
            </a:xfrm>
            <a:prstGeom prst="rect">
              <a:avLst/>
            </a:prstGeom>
            <a:solidFill>
              <a:srgbClr val="FFFFFF">
                <a:alpha val="100000"/>
              </a:srgbClr>
            </a:solidFill>
          </p:spPr>
          <p:txBody>
            <a:bodyPr/>
            <a:lstStyle/>
            <a:p/>
          </p:txBody>
        </p:sp>
        <p:sp>
          <p:nvSpPr>
            <p:cNvPr id="7" name="pl6"/>
            <p:cNvSpPr/>
            <p:nvPr/>
          </p:nvSpPr>
          <p:spPr>
            <a:xfrm>
              <a:off x="2217654" y="4995597"/>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8" name="pl7"/>
            <p:cNvSpPr/>
            <p:nvPr/>
          </p:nvSpPr>
          <p:spPr>
            <a:xfrm>
              <a:off x="2217654" y="4416075"/>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9" name="pl8"/>
            <p:cNvSpPr/>
            <p:nvPr/>
          </p:nvSpPr>
          <p:spPr>
            <a:xfrm>
              <a:off x="2217654" y="3836553"/>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10" name="pl9"/>
            <p:cNvSpPr/>
            <p:nvPr/>
          </p:nvSpPr>
          <p:spPr>
            <a:xfrm>
              <a:off x="2217654" y="3257031"/>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11" name="pl10"/>
            <p:cNvSpPr/>
            <p:nvPr/>
          </p:nvSpPr>
          <p:spPr>
            <a:xfrm>
              <a:off x="2217654" y="2677509"/>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12" name="pl11"/>
            <p:cNvSpPr/>
            <p:nvPr/>
          </p:nvSpPr>
          <p:spPr>
            <a:xfrm>
              <a:off x="2217654" y="5285358"/>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3" name="pl12"/>
            <p:cNvSpPr/>
            <p:nvPr/>
          </p:nvSpPr>
          <p:spPr>
            <a:xfrm>
              <a:off x="2217654" y="4705836"/>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4" name="pl13"/>
            <p:cNvSpPr/>
            <p:nvPr/>
          </p:nvSpPr>
          <p:spPr>
            <a:xfrm>
              <a:off x="2217654" y="4126314"/>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5" name="pl14"/>
            <p:cNvSpPr/>
            <p:nvPr/>
          </p:nvSpPr>
          <p:spPr>
            <a:xfrm>
              <a:off x="2217654" y="3546792"/>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6" name="pl15"/>
            <p:cNvSpPr/>
            <p:nvPr/>
          </p:nvSpPr>
          <p:spPr>
            <a:xfrm>
              <a:off x="2217654" y="2967270"/>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7" name="pl16"/>
            <p:cNvSpPr/>
            <p:nvPr/>
          </p:nvSpPr>
          <p:spPr>
            <a:xfrm>
              <a:off x="2217654" y="2387748"/>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8" name="rc17"/>
            <p:cNvSpPr/>
            <p:nvPr/>
          </p:nvSpPr>
          <p:spPr>
            <a:xfrm>
              <a:off x="2256392"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 name="rc18"/>
            <p:cNvSpPr/>
            <p:nvPr/>
          </p:nvSpPr>
          <p:spPr>
            <a:xfrm>
              <a:off x="2256392"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 name="rc19"/>
            <p:cNvSpPr/>
            <p:nvPr/>
          </p:nvSpPr>
          <p:spPr>
            <a:xfrm>
              <a:off x="2256392" y="5283909"/>
              <a:ext cx="232429" cy="144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 name="rc20"/>
            <p:cNvSpPr/>
            <p:nvPr/>
          </p:nvSpPr>
          <p:spPr>
            <a:xfrm>
              <a:off x="2256392" y="5281011"/>
              <a:ext cx="232429" cy="289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 name="rc21"/>
            <p:cNvSpPr/>
            <p:nvPr/>
          </p:nvSpPr>
          <p:spPr>
            <a:xfrm>
              <a:off x="2514647"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 name="rc22"/>
            <p:cNvSpPr/>
            <p:nvPr/>
          </p:nvSpPr>
          <p:spPr>
            <a:xfrm>
              <a:off x="2514647"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 name="rc23"/>
            <p:cNvSpPr/>
            <p:nvPr/>
          </p:nvSpPr>
          <p:spPr>
            <a:xfrm>
              <a:off x="2514647" y="5284199"/>
              <a:ext cx="232429" cy="115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 name="rc24"/>
            <p:cNvSpPr/>
            <p:nvPr/>
          </p:nvSpPr>
          <p:spPr>
            <a:xfrm>
              <a:off x="2514647" y="5278983"/>
              <a:ext cx="232429" cy="521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 name="rc25"/>
            <p:cNvSpPr/>
            <p:nvPr/>
          </p:nvSpPr>
          <p:spPr>
            <a:xfrm>
              <a:off x="2772902"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 name="rc26"/>
            <p:cNvSpPr/>
            <p:nvPr/>
          </p:nvSpPr>
          <p:spPr>
            <a:xfrm>
              <a:off x="2772902"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 name="rc27"/>
            <p:cNvSpPr/>
            <p:nvPr/>
          </p:nvSpPr>
          <p:spPr>
            <a:xfrm>
              <a:off x="2772902" y="528535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 name="rc28"/>
            <p:cNvSpPr/>
            <p:nvPr/>
          </p:nvSpPr>
          <p:spPr>
            <a:xfrm>
              <a:off x="2772902" y="5277824"/>
              <a:ext cx="232429" cy="753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0" name="rc29"/>
            <p:cNvSpPr/>
            <p:nvPr/>
          </p:nvSpPr>
          <p:spPr>
            <a:xfrm>
              <a:off x="3031157"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1" name="rc30"/>
            <p:cNvSpPr/>
            <p:nvPr/>
          </p:nvSpPr>
          <p:spPr>
            <a:xfrm>
              <a:off x="3031157"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2" name="rc31"/>
            <p:cNvSpPr/>
            <p:nvPr/>
          </p:nvSpPr>
          <p:spPr>
            <a:xfrm>
              <a:off x="3031157" y="5283909"/>
              <a:ext cx="232429" cy="144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3" name="rc32"/>
            <p:cNvSpPr/>
            <p:nvPr/>
          </p:nvSpPr>
          <p:spPr>
            <a:xfrm>
              <a:off x="3031157" y="5263626"/>
              <a:ext cx="232429" cy="202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4" name="rc33"/>
            <p:cNvSpPr/>
            <p:nvPr/>
          </p:nvSpPr>
          <p:spPr>
            <a:xfrm>
              <a:off x="3289412" y="5284199"/>
              <a:ext cx="232429" cy="115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5" name="rc34"/>
            <p:cNvSpPr/>
            <p:nvPr/>
          </p:nvSpPr>
          <p:spPr>
            <a:xfrm>
              <a:off x="3289412" y="5284199"/>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6" name="rc35"/>
            <p:cNvSpPr/>
            <p:nvPr/>
          </p:nvSpPr>
          <p:spPr>
            <a:xfrm>
              <a:off x="3289412" y="5283329"/>
              <a:ext cx="232429" cy="86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7" name="rc36"/>
            <p:cNvSpPr/>
            <p:nvPr/>
          </p:nvSpPr>
          <p:spPr>
            <a:xfrm>
              <a:off x="3289412" y="5259569"/>
              <a:ext cx="232429" cy="2376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8" name="rc37"/>
            <p:cNvSpPr/>
            <p:nvPr/>
          </p:nvSpPr>
          <p:spPr>
            <a:xfrm>
              <a:off x="3547667" y="5285068"/>
              <a:ext cx="232429" cy="28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9" name="rc38"/>
            <p:cNvSpPr/>
            <p:nvPr/>
          </p:nvSpPr>
          <p:spPr>
            <a:xfrm>
              <a:off x="3547667" y="528506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 name="rc39"/>
            <p:cNvSpPr/>
            <p:nvPr/>
          </p:nvSpPr>
          <p:spPr>
            <a:xfrm>
              <a:off x="3547667" y="5283329"/>
              <a:ext cx="232429" cy="173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1" name="rc40"/>
            <p:cNvSpPr/>
            <p:nvPr/>
          </p:nvSpPr>
          <p:spPr>
            <a:xfrm>
              <a:off x="3547667" y="5264785"/>
              <a:ext cx="232429" cy="1854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 name="rc41"/>
            <p:cNvSpPr/>
            <p:nvPr/>
          </p:nvSpPr>
          <p:spPr>
            <a:xfrm>
              <a:off x="3805922"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3" name="rc42"/>
            <p:cNvSpPr/>
            <p:nvPr/>
          </p:nvSpPr>
          <p:spPr>
            <a:xfrm>
              <a:off x="3805922"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 name="rc43"/>
            <p:cNvSpPr/>
            <p:nvPr/>
          </p:nvSpPr>
          <p:spPr>
            <a:xfrm>
              <a:off x="3805922" y="528535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5" name="rc44"/>
            <p:cNvSpPr/>
            <p:nvPr/>
          </p:nvSpPr>
          <p:spPr>
            <a:xfrm>
              <a:off x="3805922" y="5277824"/>
              <a:ext cx="232429" cy="753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6" name="rc45"/>
            <p:cNvSpPr/>
            <p:nvPr/>
          </p:nvSpPr>
          <p:spPr>
            <a:xfrm>
              <a:off x="4064177"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7" name="rc46"/>
            <p:cNvSpPr/>
            <p:nvPr/>
          </p:nvSpPr>
          <p:spPr>
            <a:xfrm>
              <a:off x="4064177"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 name="rc47"/>
            <p:cNvSpPr/>
            <p:nvPr/>
          </p:nvSpPr>
          <p:spPr>
            <a:xfrm>
              <a:off x="4064177" y="5285068"/>
              <a:ext cx="232429" cy="28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9" name="rc48"/>
            <p:cNvSpPr/>
            <p:nvPr/>
          </p:nvSpPr>
          <p:spPr>
            <a:xfrm>
              <a:off x="4064177" y="5274926"/>
              <a:ext cx="232429" cy="1014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0" name="rc49"/>
            <p:cNvSpPr/>
            <p:nvPr/>
          </p:nvSpPr>
          <p:spPr>
            <a:xfrm>
              <a:off x="4322432" y="5285068"/>
              <a:ext cx="232429" cy="28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1" name="rc50"/>
            <p:cNvSpPr/>
            <p:nvPr/>
          </p:nvSpPr>
          <p:spPr>
            <a:xfrm>
              <a:off x="4322432" y="528506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2" name="rc51"/>
            <p:cNvSpPr/>
            <p:nvPr/>
          </p:nvSpPr>
          <p:spPr>
            <a:xfrm>
              <a:off x="4322432" y="528506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3" name="rc52"/>
            <p:cNvSpPr/>
            <p:nvPr/>
          </p:nvSpPr>
          <p:spPr>
            <a:xfrm>
              <a:off x="4322432" y="5274637"/>
              <a:ext cx="232429" cy="1043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4" name="rc53"/>
            <p:cNvSpPr/>
            <p:nvPr/>
          </p:nvSpPr>
          <p:spPr>
            <a:xfrm>
              <a:off x="4580687" y="5285068"/>
              <a:ext cx="232429" cy="28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5" name="rc54"/>
            <p:cNvSpPr/>
            <p:nvPr/>
          </p:nvSpPr>
          <p:spPr>
            <a:xfrm>
              <a:off x="4580687" y="528506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6" name="rc55"/>
            <p:cNvSpPr/>
            <p:nvPr/>
          </p:nvSpPr>
          <p:spPr>
            <a:xfrm>
              <a:off x="4580687" y="528506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7" name="rc56"/>
            <p:cNvSpPr/>
            <p:nvPr/>
          </p:nvSpPr>
          <p:spPr>
            <a:xfrm>
              <a:off x="4580687" y="5270870"/>
              <a:ext cx="232429" cy="141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8" name="rc57"/>
            <p:cNvSpPr/>
            <p:nvPr/>
          </p:nvSpPr>
          <p:spPr>
            <a:xfrm>
              <a:off x="4838942" y="5284778"/>
              <a:ext cx="232429" cy="57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9" name="rc58"/>
            <p:cNvSpPr/>
            <p:nvPr/>
          </p:nvSpPr>
          <p:spPr>
            <a:xfrm>
              <a:off x="4838942" y="528477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0" name="rc59"/>
            <p:cNvSpPr/>
            <p:nvPr/>
          </p:nvSpPr>
          <p:spPr>
            <a:xfrm>
              <a:off x="4838942" y="528477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1" name="rc60"/>
            <p:cNvSpPr/>
            <p:nvPr/>
          </p:nvSpPr>
          <p:spPr>
            <a:xfrm>
              <a:off x="4838942" y="5263046"/>
              <a:ext cx="232429" cy="2173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2" name="rc61"/>
            <p:cNvSpPr/>
            <p:nvPr/>
          </p:nvSpPr>
          <p:spPr>
            <a:xfrm>
              <a:off x="5097197" y="5284488"/>
              <a:ext cx="232429" cy="86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3" name="rc62"/>
            <p:cNvSpPr/>
            <p:nvPr/>
          </p:nvSpPr>
          <p:spPr>
            <a:xfrm>
              <a:off x="5097197" y="528448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4" name="rc63"/>
            <p:cNvSpPr/>
            <p:nvPr/>
          </p:nvSpPr>
          <p:spPr>
            <a:xfrm>
              <a:off x="5097197" y="528448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5" name="rc64"/>
            <p:cNvSpPr/>
            <p:nvPr/>
          </p:nvSpPr>
          <p:spPr>
            <a:xfrm>
              <a:off x="5097197" y="5265654"/>
              <a:ext cx="232429" cy="188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6" name="pg65"/>
            <p:cNvSpPr/>
            <p:nvPr/>
          </p:nvSpPr>
          <p:spPr>
            <a:xfrm>
              <a:off x="2892142" y="2153563"/>
              <a:ext cx="1801735" cy="373922"/>
            </a:xfrm>
            <a:custGeom>
              <a:avLst/>
              <a:pathLst>
                <a:path w="1801735" h="373922">
                  <a:moveTo>
                    <a:pt x="31220" y="373922"/>
                  </a:moveTo>
                  <a:lnTo>
                    <a:pt x="1770514" y="373922"/>
                  </a:lnTo>
                  <a:lnTo>
                    <a:pt x="1769257" y="373897"/>
                  </a:lnTo>
                  <a:lnTo>
                    <a:pt x="1774277" y="373695"/>
                  </a:lnTo>
                  <a:lnTo>
                    <a:pt x="1779200" y="372690"/>
                  </a:lnTo>
                  <a:lnTo>
                    <a:pt x="1783898" y="370908"/>
                  </a:lnTo>
                  <a:lnTo>
                    <a:pt x="1788249" y="368396"/>
                  </a:lnTo>
                  <a:lnTo>
                    <a:pt x="1792141" y="365218"/>
                  </a:lnTo>
                  <a:lnTo>
                    <a:pt x="1795473" y="361457"/>
                  </a:lnTo>
                  <a:lnTo>
                    <a:pt x="1798159" y="357211"/>
                  </a:lnTo>
                  <a:lnTo>
                    <a:pt x="1800128" y="352588"/>
                  </a:lnTo>
                  <a:lnTo>
                    <a:pt x="1801330" y="347710"/>
                  </a:lnTo>
                  <a:lnTo>
                    <a:pt x="1801735" y="342702"/>
                  </a:lnTo>
                  <a:lnTo>
                    <a:pt x="1801735" y="31220"/>
                  </a:lnTo>
                  <a:lnTo>
                    <a:pt x="1801330" y="26212"/>
                  </a:lnTo>
                  <a:lnTo>
                    <a:pt x="1800128" y="21334"/>
                  </a:lnTo>
                  <a:lnTo>
                    <a:pt x="1798159" y="16711"/>
                  </a:lnTo>
                  <a:lnTo>
                    <a:pt x="1795473" y="12465"/>
                  </a:lnTo>
                  <a:lnTo>
                    <a:pt x="1792141" y="8704"/>
                  </a:lnTo>
                  <a:lnTo>
                    <a:pt x="1788249" y="5526"/>
                  </a:lnTo>
                  <a:lnTo>
                    <a:pt x="1783898" y="3014"/>
                  </a:lnTo>
                  <a:lnTo>
                    <a:pt x="1779200" y="1232"/>
                  </a:lnTo>
                  <a:lnTo>
                    <a:pt x="1774277" y="227"/>
                  </a:lnTo>
                  <a:lnTo>
                    <a:pt x="1770514"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7" name="tx66"/>
            <p:cNvSpPr/>
            <p:nvPr/>
          </p:nvSpPr>
          <p:spPr>
            <a:xfrm>
              <a:off x="3017024" y="2239827"/>
              <a:ext cx="1551970"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36 case(s)</a:t>
              </a:r>
            </a:p>
          </p:txBody>
        </p:sp>
        <p:sp>
          <p:nvSpPr>
            <p:cNvPr id="68" name="pg67"/>
            <p:cNvSpPr/>
            <p:nvPr/>
          </p:nvSpPr>
          <p:spPr>
            <a:xfrm>
              <a:off x="3098606" y="2394471"/>
              <a:ext cx="1388806" cy="311602"/>
            </a:xfrm>
            <a:custGeom>
              <a:avLst/>
              <a:pathLst>
                <a:path w="1388806" h="311602">
                  <a:moveTo>
                    <a:pt x="26017" y="311602"/>
                  </a:moveTo>
                  <a:lnTo>
                    <a:pt x="1362789" y="311602"/>
                  </a:lnTo>
                  <a:lnTo>
                    <a:pt x="1361741" y="311581"/>
                  </a:lnTo>
                  <a:lnTo>
                    <a:pt x="1365925" y="311412"/>
                  </a:lnTo>
                  <a:lnTo>
                    <a:pt x="1370027" y="310575"/>
                  </a:lnTo>
                  <a:lnTo>
                    <a:pt x="1373942" y="309090"/>
                  </a:lnTo>
                  <a:lnTo>
                    <a:pt x="1377568" y="306996"/>
                  </a:lnTo>
                  <a:lnTo>
                    <a:pt x="1380811" y="304348"/>
                  </a:lnTo>
                  <a:lnTo>
                    <a:pt x="1383588" y="301214"/>
                  </a:lnTo>
                  <a:lnTo>
                    <a:pt x="1385826" y="297675"/>
                  </a:lnTo>
                  <a:lnTo>
                    <a:pt x="1387467" y="293823"/>
                  </a:lnTo>
                  <a:lnTo>
                    <a:pt x="1388469" y="289758"/>
                  </a:lnTo>
                  <a:lnTo>
                    <a:pt x="1388806" y="285585"/>
                  </a:lnTo>
                  <a:lnTo>
                    <a:pt x="1388806" y="26017"/>
                  </a:lnTo>
                  <a:lnTo>
                    <a:pt x="1388469" y="21843"/>
                  </a:lnTo>
                  <a:lnTo>
                    <a:pt x="1387467" y="17778"/>
                  </a:lnTo>
                  <a:lnTo>
                    <a:pt x="1385826" y="13926"/>
                  </a:lnTo>
                  <a:lnTo>
                    <a:pt x="1383588" y="10387"/>
                  </a:lnTo>
                  <a:lnTo>
                    <a:pt x="1380811" y="7253"/>
                  </a:lnTo>
                  <a:lnTo>
                    <a:pt x="1377568" y="4605"/>
                  </a:lnTo>
                  <a:lnTo>
                    <a:pt x="1373942" y="2511"/>
                  </a:lnTo>
                  <a:lnTo>
                    <a:pt x="1370027" y="1027"/>
                  </a:lnTo>
                  <a:lnTo>
                    <a:pt x="1365925" y="189"/>
                  </a:lnTo>
                  <a:lnTo>
                    <a:pt x="136278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9" name="tx68"/>
            <p:cNvSpPr/>
            <p:nvPr/>
          </p:nvSpPr>
          <p:spPr>
            <a:xfrm>
              <a:off x="3202675" y="2466357"/>
              <a:ext cx="118066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12 case(s)</a:t>
              </a:r>
            </a:p>
          </p:txBody>
        </p:sp>
        <p:sp>
          <p:nvSpPr>
            <p:cNvPr id="70" name="rc69"/>
            <p:cNvSpPr/>
            <p:nvPr/>
          </p:nvSpPr>
          <p:spPr>
            <a:xfrm>
              <a:off x="2217654" y="2153563"/>
              <a:ext cx="3150710" cy="3131794"/>
            </a:xfrm>
            <a:prstGeom prst="rect">
              <a:avLst/>
            </a:prstGeom>
            <a:ln w="13550" cap="rnd">
              <a:solidFill>
                <a:srgbClr val="333333">
                  <a:alpha val="100000"/>
                </a:srgbClr>
              </a:solidFill>
              <a:prstDash val="solid"/>
              <a:round/>
            </a:ln>
          </p:spPr>
          <p:txBody>
            <a:bodyPr/>
            <a:lstStyle/>
            <a:p/>
          </p:txBody>
        </p:sp>
        <p:sp>
          <p:nvSpPr>
            <p:cNvPr id="71" name="rc70"/>
            <p:cNvSpPr/>
            <p:nvPr/>
          </p:nvSpPr>
          <p:spPr>
            <a:xfrm>
              <a:off x="5368365" y="2153563"/>
              <a:ext cx="3150710" cy="3131794"/>
            </a:xfrm>
            <a:prstGeom prst="rect">
              <a:avLst/>
            </a:prstGeom>
            <a:solidFill>
              <a:srgbClr val="FFFFFF">
                <a:alpha val="100000"/>
              </a:srgbClr>
            </a:solidFill>
          </p:spPr>
          <p:txBody>
            <a:bodyPr/>
            <a:lstStyle/>
            <a:p/>
          </p:txBody>
        </p:sp>
        <p:sp>
          <p:nvSpPr>
            <p:cNvPr id="72" name="pl71"/>
            <p:cNvSpPr/>
            <p:nvPr/>
          </p:nvSpPr>
          <p:spPr>
            <a:xfrm>
              <a:off x="5368365" y="4995597"/>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73" name="pl72"/>
            <p:cNvSpPr/>
            <p:nvPr/>
          </p:nvSpPr>
          <p:spPr>
            <a:xfrm>
              <a:off x="5368365" y="4416075"/>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74" name="pl73"/>
            <p:cNvSpPr/>
            <p:nvPr/>
          </p:nvSpPr>
          <p:spPr>
            <a:xfrm>
              <a:off x="5368365" y="3836553"/>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75" name="pl74"/>
            <p:cNvSpPr/>
            <p:nvPr/>
          </p:nvSpPr>
          <p:spPr>
            <a:xfrm>
              <a:off x="5368365" y="3257031"/>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76" name="pl75"/>
            <p:cNvSpPr/>
            <p:nvPr/>
          </p:nvSpPr>
          <p:spPr>
            <a:xfrm>
              <a:off x="5368365" y="2677509"/>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77" name="pl76"/>
            <p:cNvSpPr/>
            <p:nvPr/>
          </p:nvSpPr>
          <p:spPr>
            <a:xfrm>
              <a:off x="5368365" y="5285358"/>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78" name="pl77"/>
            <p:cNvSpPr/>
            <p:nvPr/>
          </p:nvSpPr>
          <p:spPr>
            <a:xfrm>
              <a:off x="5368365" y="4705836"/>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79" name="pl78"/>
            <p:cNvSpPr/>
            <p:nvPr/>
          </p:nvSpPr>
          <p:spPr>
            <a:xfrm>
              <a:off x="5368365" y="4126314"/>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80" name="pl79"/>
            <p:cNvSpPr/>
            <p:nvPr/>
          </p:nvSpPr>
          <p:spPr>
            <a:xfrm>
              <a:off x="5368365" y="3546792"/>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81" name="pl80"/>
            <p:cNvSpPr/>
            <p:nvPr/>
          </p:nvSpPr>
          <p:spPr>
            <a:xfrm>
              <a:off x="5368365" y="2967270"/>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82" name="pl81"/>
            <p:cNvSpPr/>
            <p:nvPr/>
          </p:nvSpPr>
          <p:spPr>
            <a:xfrm>
              <a:off x="5368365" y="2387748"/>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83" name="rc82"/>
            <p:cNvSpPr/>
            <p:nvPr/>
          </p:nvSpPr>
          <p:spPr>
            <a:xfrm>
              <a:off x="5407103" y="5283329"/>
              <a:ext cx="232429" cy="202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5407103" y="5283329"/>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5407103" y="5282170"/>
              <a:ext cx="232429" cy="115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5407103" y="5270290"/>
              <a:ext cx="232429" cy="1188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5665358" y="5283909"/>
              <a:ext cx="232429" cy="144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5665358" y="5283909"/>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5665358" y="5283909"/>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5665358" y="5271739"/>
              <a:ext cx="232429" cy="121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5923613" y="5270290"/>
              <a:ext cx="232429" cy="1506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5923613" y="5269421"/>
              <a:ext cx="232429" cy="86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5923613" y="5268262"/>
              <a:ext cx="232429" cy="115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5923613" y="5219292"/>
              <a:ext cx="232429" cy="489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6181868" y="5252325"/>
              <a:ext cx="232429" cy="3303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6181868" y="5251745"/>
              <a:ext cx="232429" cy="5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6181868" y="5234070"/>
              <a:ext cx="232429" cy="1767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6181868" y="5125410"/>
              <a:ext cx="232429" cy="10866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rc98"/>
            <p:cNvSpPr/>
            <p:nvPr/>
          </p:nvSpPr>
          <p:spPr>
            <a:xfrm>
              <a:off x="6440123" y="5217843"/>
              <a:ext cx="232429" cy="6751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6440123" y="5201907"/>
              <a:ext cx="232429" cy="1593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6440123" y="5104837"/>
              <a:ext cx="232429" cy="9706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6440123" y="4998494"/>
              <a:ext cx="232429" cy="10634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rc102"/>
            <p:cNvSpPr/>
            <p:nvPr/>
          </p:nvSpPr>
          <p:spPr>
            <a:xfrm>
              <a:off x="6698378" y="5269711"/>
              <a:ext cx="232429" cy="156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4" name="rc103"/>
            <p:cNvSpPr/>
            <p:nvPr/>
          </p:nvSpPr>
          <p:spPr>
            <a:xfrm>
              <a:off x="6698378" y="5244501"/>
              <a:ext cx="232429" cy="2520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5" name="rc104"/>
            <p:cNvSpPr/>
            <p:nvPr/>
          </p:nvSpPr>
          <p:spPr>
            <a:xfrm>
              <a:off x="6698378" y="5024283"/>
              <a:ext cx="232429" cy="22021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6" name="rc105"/>
            <p:cNvSpPr/>
            <p:nvPr/>
          </p:nvSpPr>
          <p:spPr>
            <a:xfrm>
              <a:off x="6698378" y="4979950"/>
              <a:ext cx="232429" cy="4433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7" name="rc106"/>
            <p:cNvSpPr/>
            <p:nvPr/>
          </p:nvSpPr>
          <p:spPr>
            <a:xfrm>
              <a:off x="6956633" y="5211469"/>
              <a:ext cx="232429" cy="7388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8" name="rc107"/>
            <p:cNvSpPr/>
            <p:nvPr/>
          </p:nvSpPr>
          <p:spPr>
            <a:xfrm>
              <a:off x="6956633" y="5198140"/>
              <a:ext cx="232429" cy="1332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9" name="rc108"/>
            <p:cNvSpPr/>
            <p:nvPr/>
          </p:nvSpPr>
          <p:spPr>
            <a:xfrm>
              <a:off x="6956633" y="5002551"/>
              <a:ext cx="232429" cy="19558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0" name="rc109"/>
            <p:cNvSpPr/>
            <p:nvPr/>
          </p:nvSpPr>
          <p:spPr>
            <a:xfrm>
              <a:off x="6956633" y="4923157"/>
              <a:ext cx="232429" cy="7939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1" name="rc110"/>
            <p:cNvSpPr/>
            <p:nvPr/>
          </p:nvSpPr>
          <p:spPr>
            <a:xfrm>
              <a:off x="7214888" y="5176987"/>
              <a:ext cx="232429" cy="10837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2" name="rc111"/>
            <p:cNvSpPr/>
            <p:nvPr/>
          </p:nvSpPr>
          <p:spPr>
            <a:xfrm>
              <a:off x="7214888" y="5174669"/>
              <a:ext cx="232429" cy="231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3" name="rc112"/>
            <p:cNvSpPr/>
            <p:nvPr/>
          </p:nvSpPr>
          <p:spPr>
            <a:xfrm>
              <a:off x="7214888" y="5054708"/>
              <a:ext cx="232429" cy="11996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4" name="rc113"/>
            <p:cNvSpPr/>
            <p:nvPr/>
          </p:nvSpPr>
          <p:spPr>
            <a:xfrm>
              <a:off x="7214888" y="4970388"/>
              <a:ext cx="232429" cy="84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5" name="rc114"/>
            <p:cNvSpPr/>
            <p:nvPr/>
          </p:nvSpPr>
          <p:spPr>
            <a:xfrm>
              <a:off x="7473143" y="5246240"/>
              <a:ext cx="232429" cy="3911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6" name="rc115"/>
            <p:cNvSpPr/>
            <p:nvPr/>
          </p:nvSpPr>
          <p:spPr>
            <a:xfrm>
              <a:off x="7473143" y="5242473"/>
              <a:ext cx="232429" cy="376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7" name="rc116"/>
            <p:cNvSpPr/>
            <p:nvPr/>
          </p:nvSpPr>
          <p:spPr>
            <a:xfrm>
              <a:off x="7473143" y="5086582"/>
              <a:ext cx="232429" cy="15589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8" name="rc117"/>
            <p:cNvSpPr/>
            <p:nvPr/>
          </p:nvSpPr>
          <p:spPr>
            <a:xfrm>
              <a:off x="7473143" y="5047464"/>
              <a:ext cx="232429" cy="3911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9" name="rc118"/>
            <p:cNvSpPr/>
            <p:nvPr/>
          </p:nvSpPr>
          <p:spPr>
            <a:xfrm>
              <a:off x="7731398" y="5239286"/>
              <a:ext cx="232429" cy="4607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0" name="rc119"/>
            <p:cNvSpPr/>
            <p:nvPr/>
          </p:nvSpPr>
          <p:spPr>
            <a:xfrm>
              <a:off x="7731398" y="5231462"/>
              <a:ext cx="232429" cy="782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1" name="rc120"/>
            <p:cNvSpPr/>
            <p:nvPr/>
          </p:nvSpPr>
          <p:spPr>
            <a:xfrm>
              <a:off x="7731398" y="5046305"/>
              <a:ext cx="232429" cy="18515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2" name="rc121"/>
            <p:cNvSpPr/>
            <p:nvPr/>
          </p:nvSpPr>
          <p:spPr>
            <a:xfrm>
              <a:off x="7731398" y="5007187"/>
              <a:ext cx="232429" cy="3911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3" name="rc122"/>
            <p:cNvSpPr/>
            <p:nvPr/>
          </p:nvSpPr>
          <p:spPr>
            <a:xfrm>
              <a:off x="7989653" y="5198429"/>
              <a:ext cx="232429" cy="8692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4" name="rc123"/>
            <p:cNvSpPr/>
            <p:nvPr/>
          </p:nvSpPr>
          <p:spPr>
            <a:xfrm>
              <a:off x="7989653" y="5191475"/>
              <a:ext cx="232429" cy="695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5" name="rc124"/>
            <p:cNvSpPr/>
            <p:nvPr/>
          </p:nvSpPr>
          <p:spPr>
            <a:xfrm>
              <a:off x="7989653" y="4759442"/>
              <a:ext cx="232429" cy="43203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6" name="rc125"/>
            <p:cNvSpPr/>
            <p:nvPr/>
          </p:nvSpPr>
          <p:spPr>
            <a:xfrm>
              <a:off x="7989653" y="4680627"/>
              <a:ext cx="232429" cy="788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7" name="rc126"/>
            <p:cNvSpPr/>
            <p:nvPr/>
          </p:nvSpPr>
          <p:spPr>
            <a:xfrm>
              <a:off x="8247908" y="5232331"/>
              <a:ext cx="232429" cy="5302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8" name="rc127"/>
            <p:cNvSpPr/>
            <p:nvPr/>
          </p:nvSpPr>
          <p:spPr>
            <a:xfrm>
              <a:off x="8247908" y="5200168"/>
              <a:ext cx="232429" cy="3216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9" name="rc128"/>
            <p:cNvSpPr/>
            <p:nvPr/>
          </p:nvSpPr>
          <p:spPr>
            <a:xfrm>
              <a:off x="8247908" y="4476345"/>
              <a:ext cx="232429" cy="72382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0" name="rc129"/>
            <p:cNvSpPr/>
            <p:nvPr/>
          </p:nvSpPr>
          <p:spPr>
            <a:xfrm>
              <a:off x="8247908" y="4397820"/>
              <a:ext cx="232429" cy="7852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1" name="pg130"/>
            <p:cNvSpPr/>
            <p:nvPr/>
          </p:nvSpPr>
          <p:spPr>
            <a:xfrm>
              <a:off x="5994578" y="2153563"/>
              <a:ext cx="1898283" cy="373922"/>
            </a:xfrm>
            <a:custGeom>
              <a:avLst/>
              <a:pathLst>
                <a:path w="1898283" h="373922">
                  <a:moveTo>
                    <a:pt x="31220" y="373922"/>
                  </a:moveTo>
                  <a:lnTo>
                    <a:pt x="1867062" y="373922"/>
                  </a:lnTo>
                  <a:lnTo>
                    <a:pt x="1865805" y="373897"/>
                  </a:lnTo>
                  <a:lnTo>
                    <a:pt x="1870825" y="373695"/>
                  </a:lnTo>
                  <a:lnTo>
                    <a:pt x="1875748" y="372690"/>
                  </a:lnTo>
                  <a:lnTo>
                    <a:pt x="1880446" y="370908"/>
                  </a:lnTo>
                  <a:lnTo>
                    <a:pt x="1884798" y="368396"/>
                  </a:lnTo>
                  <a:lnTo>
                    <a:pt x="1888690" y="365218"/>
                  </a:lnTo>
                  <a:lnTo>
                    <a:pt x="1892021" y="361457"/>
                  </a:lnTo>
                  <a:lnTo>
                    <a:pt x="1894707" y="357211"/>
                  </a:lnTo>
                  <a:lnTo>
                    <a:pt x="1896676" y="352588"/>
                  </a:lnTo>
                  <a:lnTo>
                    <a:pt x="1897879" y="347710"/>
                  </a:lnTo>
                  <a:lnTo>
                    <a:pt x="1898283" y="342702"/>
                  </a:lnTo>
                  <a:lnTo>
                    <a:pt x="1898283" y="31220"/>
                  </a:lnTo>
                  <a:lnTo>
                    <a:pt x="1897879" y="26212"/>
                  </a:lnTo>
                  <a:lnTo>
                    <a:pt x="1896676" y="21334"/>
                  </a:lnTo>
                  <a:lnTo>
                    <a:pt x="1894707" y="16711"/>
                  </a:lnTo>
                  <a:lnTo>
                    <a:pt x="1892021" y="12465"/>
                  </a:lnTo>
                  <a:lnTo>
                    <a:pt x="1888690" y="8704"/>
                  </a:lnTo>
                  <a:lnTo>
                    <a:pt x="1884798" y="5526"/>
                  </a:lnTo>
                  <a:lnTo>
                    <a:pt x="1880446" y="3014"/>
                  </a:lnTo>
                  <a:lnTo>
                    <a:pt x="1875748" y="1232"/>
                  </a:lnTo>
                  <a:lnTo>
                    <a:pt x="1870825" y="227"/>
                  </a:lnTo>
                  <a:lnTo>
                    <a:pt x="186706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32" name="tx131"/>
            <p:cNvSpPr/>
            <p:nvPr/>
          </p:nvSpPr>
          <p:spPr>
            <a:xfrm>
              <a:off x="6119461" y="2239827"/>
              <a:ext cx="164851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9,666 case(s)</a:t>
              </a:r>
            </a:p>
          </p:txBody>
        </p:sp>
        <p:sp>
          <p:nvSpPr>
            <p:cNvPr id="133" name="pg132"/>
            <p:cNvSpPr/>
            <p:nvPr/>
          </p:nvSpPr>
          <p:spPr>
            <a:xfrm>
              <a:off x="6188974" y="2394471"/>
              <a:ext cx="1509491" cy="311602"/>
            </a:xfrm>
            <a:custGeom>
              <a:avLst/>
              <a:pathLst>
                <a:path w="1509491" h="311602">
                  <a:moveTo>
                    <a:pt x="26017" y="311602"/>
                  </a:moveTo>
                  <a:lnTo>
                    <a:pt x="1483474" y="311602"/>
                  </a:lnTo>
                  <a:lnTo>
                    <a:pt x="1482426" y="311581"/>
                  </a:lnTo>
                  <a:lnTo>
                    <a:pt x="1486610" y="311412"/>
                  </a:lnTo>
                  <a:lnTo>
                    <a:pt x="1490712" y="310575"/>
                  </a:lnTo>
                  <a:lnTo>
                    <a:pt x="1494627" y="309090"/>
                  </a:lnTo>
                  <a:lnTo>
                    <a:pt x="1498253" y="306996"/>
                  </a:lnTo>
                  <a:lnTo>
                    <a:pt x="1501497" y="304348"/>
                  </a:lnTo>
                  <a:lnTo>
                    <a:pt x="1504273" y="301214"/>
                  </a:lnTo>
                  <a:lnTo>
                    <a:pt x="1506511" y="297675"/>
                  </a:lnTo>
                  <a:lnTo>
                    <a:pt x="1508152" y="293823"/>
                  </a:lnTo>
                  <a:lnTo>
                    <a:pt x="1509154" y="289758"/>
                  </a:lnTo>
                  <a:lnTo>
                    <a:pt x="1509491" y="285585"/>
                  </a:lnTo>
                  <a:lnTo>
                    <a:pt x="1509491" y="26017"/>
                  </a:lnTo>
                  <a:lnTo>
                    <a:pt x="1509154" y="21843"/>
                  </a:lnTo>
                  <a:lnTo>
                    <a:pt x="1508152" y="17778"/>
                  </a:lnTo>
                  <a:lnTo>
                    <a:pt x="1506511" y="13926"/>
                  </a:lnTo>
                  <a:lnTo>
                    <a:pt x="1504273" y="10387"/>
                  </a:lnTo>
                  <a:lnTo>
                    <a:pt x="1501497" y="7253"/>
                  </a:lnTo>
                  <a:lnTo>
                    <a:pt x="1498253" y="4605"/>
                  </a:lnTo>
                  <a:lnTo>
                    <a:pt x="1494627" y="2511"/>
                  </a:lnTo>
                  <a:lnTo>
                    <a:pt x="1490712" y="1027"/>
                  </a:lnTo>
                  <a:lnTo>
                    <a:pt x="1486610" y="189"/>
                  </a:lnTo>
                  <a:lnTo>
                    <a:pt x="148347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34" name="tx133"/>
            <p:cNvSpPr/>
            <p:nvPr/>
          </p:nvSpPr>
          <p:spPr>
            <a:xfrm>
              <a:off x="6293043" y="2466357"/>
              <a:ext cx="1301354"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12,331 case(s)</a:t>
              </a:r>
            </a:p>
          </p:txBody>
        </p:sp>
        <p:sp>
          <p:nvSpPr>
            <p:cNvPr id="135" name="rc134"/>
            <p:cNvSpPr/>
            <p:nvPr/>
          </p:nvSpPr>
          <p:spPr>
            <a:xfrm>
              <a:off x="5368365" y="2153563"/>
              <a:ext cx="3150710" cy="3131794"/>
            </a:xfrm>
            <a:prstGeom prst="rect">
              <a:avLst/>
            </a:prstGeom>
            <a:ln w="13550" cap="rnd">
              <a:solidFill>
                <a:srgbClr val="333333">
                  <a:alpha val="100000"/>
                </a:srgbClr>
              </a:solidFill>
              <a:prstDash val="solid"/>
              <a:round/>
            </a:ln>
          </p:spPr>
          <p:txBody>
            <a:bodyPr/>
            <a:lstStyle/>
            <a:p/>
          </p:txBody>
        </p:sp>
        <p:sp>
          <p:nvSpPr>
            <p:cNvPr id="136" name="rc135"/>
            <p:cNvSpPr/>
            <p:nvPr/>
          </p:nvSpPr>
          <p:spPr>
            <a:xfrm>
              <a:off x="8519075" y="2153563"/>
              <a:ext cx="3150710" cy="3131794"/>
            </a:xfrm>
            <a:prstGeom prst="rect">
              <a:avLst/>
            </a:prstGeom>
            <a:solidFill>
              <a:srgbClr val="FFFFFF">
                <a:alpha val="100000"/>
              </a:srgbClr>
            </a:solidFill>
          </p:spPr>
          <p:txBody>
            <a:bodyPr/>
            <a:lstStyle/>
            <a:p/>
          </p:txBody>
        </p:sp>
        <p:sp>
          <p:nvSpPr>
            <p:cNvPr id="137" name="pl136"/>
            <p:cNvSpPr/>
            <p:nvPr/>
          </p:nvSpPr>
          <p:spPr>
            <a:xfrm>
              <a:off x="8519075" y="4995597"/>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138" name="pl137"/>
            <p:cNvSpPr/>
            <p:nvPr/>
          </p:nvSpPr>
          <p:spPr>
            <a:xfrm>
              <a:off x="8519075" y="4416075"/>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139" name="pl138"/>
            <p:cNvSpPr/>
            <p:nvPr/>
          </p:nvSpPr>
          <p:spPr>
            <a:xfrm>
              <a:off x="8519075" y="3836553"/>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140" name="pl139"/>
            <p:cNvSpPr/>
            <p:nvPr/>
          </p:nvSpPr>
          <p:spPr>
            <a:xfrm>
              <a:off x="8519075" y="3257031"/>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141" name="pl140"/>
            <p:cNvSpPr/>
            <p:nvPr/>
          </p:nvSpPr>
          <p:spPr>
            <a:xfrm>
              <a:off x="8519075" y="2677509"/>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142" name="pl141"/>
            <p:cNvSpPr/>
            <p:nvPr/>
          </p:nvSpPr>
          <p:spPr>
            <a:xfrm>
              <a:off x="8519075" y="5285358"/>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43" name="pl142"/>
            <p:cNvSpPr/>
            <p:nvPr/>
          </p:nvSpPr>
          <p:spPr>
            <a:xfrm>
              <a:off x="8519075" y="4705836"/>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44" name="pl143"/>
            <p:cNvSpPr/>
            <p:nvPr/>
          </p:nvSpPr>
          <p:spPr>
            <a:xfrm>
              <a:off x="8519075" y="4126314"/>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45" name="pl144"/>
            <p:cNvSpPr/>
            <p:nvPr/>
          </p:nvSpPr>
          <p:spPr>
            <a:xfrm>
              <a:off x="8519075" y="3546792"/>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46" name="pl145"/>
            <p:cNvSpPr/>
            <p:nvPr/>
          </p:nvSpPr>
          <p:spPr>
            <a:xfrm>
              <a:off x="8519075" y="2967270"/>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47" name="pl146"/>
            <p:cNvSpPr/>
            <p:nvPr/>
          </p:nvSpPr>
          <p:spPr>
            <a:xfrm>
              <a:off x="8519075" y="2387748"/>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48" name="rc147"/>
            <p:cNvSpPr/>
            <p:nvPr/>
          </p:nvSpPr>
          <p:spPr>
            <a:xfrm>
              <a:off x="8557813" y="5131205"/>
              <a:ext cx="232429" cy="15415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9" name="rc148"/>
            <p:cNvSpPr/>
            <p:nvPr/>
          </p:nvSpPr>
          <p:spPr>
            <a:xfrm>
              <a:off x="8557813" y="5019357"/>
              <a:ext cx="232429" cy="11184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0" name="rc149"/>
            <p:cNvSpPr/>
            <p:nvPr/>
          </p:nvSpPr>
          <p:spPr>
            <a:xfrm>
              <a:off x="8557813" y="3210959"/>
              <a:ext cx="232429" cy="180839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1" name="rc150"/>
            <p:cNvSpPr/>
            <p:nvPr/>
          </p:nvSpPr>
          <p:spPr>
            <a:xfrm>
              <a:off x="8557813" y="3086362"/>
              <a:ext cx="232429" cy="12459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2" name="rc151"/>
            <p:cNvSpPr/>
            <p:nvPr/>
          </p:nvSpPr>
          <p:spPr>
            <a:xfrm>
              <a:off x="8816068" y="5189737"/>
              <a:ext cx="232429" cy="9562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3" name="rc152"/>
            <p:cNvSpPr/>
            <p:nvPr/>
          </p:nvSpPr>
          <p:spPr>
            <a:xfrm>
              <a:off x="8816068" y="4926054"/>
              <a:ext cx="232429" cy="26368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4" name="rc153"/>
            <p:cNvSpPr/>
            <p:nvPr/>
          </p:nvSpPr>
          <p:spPr>
            <a:xfrm>
              <a:off x="8816068" y="2922067"/>
              <a:ext cx="232429" cy="200398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5" name="rc154"/>
            <p:cNvSpPr/>
            <p:nvPr/>
          </p:nvSpPr>
          <p:spPr>
            <a:xfrm>
              <a:off x="8816068" y="2876285"/>
              <a:ext cx="232429" cy="4578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6" name="rc155"/>
            <p:cNvSpPr/>
            <p:nvPr/>
          </p:nvSpPr>
          <p:spPr>
            <a:xfrm>
              <a:off x="9074323" y="5154965"/>
              <a:ext cx="232429" cy="13039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7" name="rc156"/>
            <p:cNvSpPr/>
            <p:nvPr/>
          </p:nvSpPr>
          <p:spPr>
            <a:xfrm>
              <a:off x="9074323" y="4896788"/>
              <a:ext cx="232429" cy="25817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8" name="rc157"/>
            <p:cNvSpPr/>
            <p:nvPr/>
          </p:nvSpPr>
          <p:spPr>
            <a:xfrm>
              <a:off x="9074323" y="2978281"/>
              <a:ext cx="232429" cy="191850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9" name="rc158"/>
            <p:cNvSpPr/>
            <p:nvPr/>
          </p:nvSpPr>
          <p:spPr>
            <a:xfrm>
              <a:off x="9074323" y="2882950"/>
              <a:ext cx="232429" cy="9533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0" name="rc159"/>
            <p:cNvSpPr/>
            <p:nvPr/>
          </p:nvSpPr>
          <p:spPr>
            <a:xfrm>
              <a:off x="9332578" y="5231752"/>
              <a:ext cx="232429" cy="5360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1" name="rc160"/>
            <p:cNvSpPr/>
            <p:nvPr/>
          </p:nvSpPr>
          <p:spPr>
            <a:xfrm>
              <a:off x="9332578" y="5138159"/>
              <a:ext cx="232429" cy="9359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2" name="rc161"/>
            <p:cNvSpPr/>
            <p:nvPr/>
          </p:nvSpPr>
          <p:spPr>
            <a:xfrm>
              <a:off x="9332578" y="3890159"/>
              <a:ext cx="232429" cy="124800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3" name="rc162"/>
            <p:cNvSpPr/>
            <p:nvPr/>
          </p:nvSpPr>
          <p:spPr>
            <a:xfrm>
              <a:off x="9332578" y="3832496"/>
              <a:ext cx="232429" cy="5766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4" name="rc163"/>
            <p:cNvSpPr/>
            <p:nvPr/>
          </p:nvSpPr>
          <p:spPr>
            <a:xfrm>
              <a:off x="9590833" y="5230303"/>
              <a:ext cx="232429" cy="5505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5" name="rc164"/>
            <p:cNvSpPr/>
            <p:nvPr/>
          </p:nvSpPr>
          <p:spPr>
            <a:xfrm>
              <a:off x="9590833" y="5155545"/>
              <a:ext cx="232429" cy="7475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6" name="rc165"/>
            <p:cNvSpPr/>
            <p:nvPr/>
          </p:nvSpPr>
          <p:spPr>
            <a:xfrm>
              <a:off x="9590833" y="4469101"/>
              <a:ext cx="232429" cy="68644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7" name="rc166"/>
            <p:cNvSpPr/>
            <p:nvPr/>
          </p:nvSpPr>
          <p:spPr>
            <a:xfrm>
              <a:off x="9590833" y="4436938"/>
              <a:ext cx="232429" cy="3216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8" name="rc167"/>
            <p:cNvSpPr/>
            <p:nvPr/>
          </p:nvSpPr>
          <p:spPr>
            <a:xfrm>
              <a:off x="9849088" y="5256382"/>
              <a:ext cx="232429" cy="2897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9" name="rc168"/>
            <p:cNvSpPr/>
            <p:nvPr/>
          </p:nvSpPr>
          <p:spPr>
            <a:xfrm>
              <a:off x="9849088" y="5246820"/>
              <a:ext cx="232429" cy="956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0" name="rc169"/>
            <p:cNvSpPr/>
            <p:nvPr/>
          </p:nvSpPr>
          <p:spPr>
            <a:xfrm>
              <a:off x="9849088" y="5030368"/>
              <a:ext cx="232429" cy="21645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1" name="rc170"/>
            <p:cNvSpPr/>
            <p:nvPr/>
          </p:nvSpPr>
          <p:spPr>
            <a:xfrm>
              <a:off x="9849088" y="5008346"/>
              <a:ext cx="232429" cy="2202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2" name="rc171"/>
            <p:cNvSpPr/>
            <p:nvPr/>
          </p:nvSpPr>
          <p:spPr>
            <a:xfrm>
              <a:off x="10107343" y="5267682"/>
              <a:ext cx="232429" cy="1767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3" name="rc172"/>
            <p:cNvSpPr/>
            <p:nvPr/>
          </p:nvSpPr>
          <p:spPr>
            <a:xfrm>
              <a:off x="10107343" y="5265944"/>
              <a:ext cx="232429" cy="173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4" name="rc173"/>
            <p:cNvSpPr/>
            <p:nvPr/>
          </p:nvSpPr>
          <p:spPr>
            <a:xfrm>
              <a:off x="10107343" y="5199588"/>
              <a:ext cx="232429" cy="6635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5" name="rc174"/>
            <p:cNvSpPr/>
            <p:nvPr/>
          </p:nvSpPr>
          <p:spPr>
            <a:xfrm>
              <a:off x="10107343" y="5173510"/>
              <a:ext cx="232429" cy="260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6" name="rc175"/>
            <p:cNvSpPr/>
            <p:nvPr/>
          </p:nvSpPr>
          <p:spPr>
            <a:xfrm>
              <a:off x="10365598" y="5281591"/>
              <a:ext cx="232429" cy="376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7" name="rc176"/>
            <p:cNvSpPr/>
            <p:nvPr/>
          </p:nvSpPr>
          <p:spPr>
            <a:xfrm>
              <a:off x="10365598" y="5280722"/>
              <a:ext cx="232429" cy="86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8" name="rc177"/>
            <p:cNvSpPr/>
            <p:nvPr/>
          </p:nvSpPr>
          <p:spPr>
            <a:xfrm>
              <a:off x="10365598" y="5252035"/>
              <a:ext cx="232429" cy="2868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9" name="rc178"/>
            <p:cNvSpPr/>
            <p:nvPr/>
          </p:nvSpPr>
          <p:spPr>
            <a:xfrm>
              <a:off x="10365598" y="5239286"/>
              <a:ext cx="232429" cy="127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0" name="rc179"/>
            <p:cNvSpPr/>
            <p:nvPr/>
          </p:nvSpPr>
          <p:spPr>
            <a:xfrm>
              <a:off x="10623853" y="5282750"/>
              <a:ext cx="232429" cy="260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1" name="rc180"/>
            <p:cNvSpPr/>
            <p:nvPr/>
          </p:nvSpPr>
          <p:spPr>
            <a:xfrm>
              <a:off x="10623853" y="5282750"/>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2" name="rc181"/>
            <p:cNvSpPr/>
            <p:nvPr/>
          </p:nvSpPr>
          <p:spPr>
            <a:xfrm>
              <a:off x="10623853" y="5264785"/>
              <a:ext cx="232429" cy="1796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3" name="rc182"/>
            <p:cNvSpPr/>
            <p:nvPr/>
          </p:nvSpPr>
          <p:spPr>
            <a:xfrm>
              <a:off x="10623853" y="5254353"/>
              <a:ext cx="232429" cy="1043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4" name="rc183"/>
            <p:cNvSpPr/>
            <p:nvPr/>
          </p:nvSpPr>
          <p:spPr>
            <a:xfrm>
              <a:off x="10882108" y="5285068"/>
              <a:ext cx="232429" cy="28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5" name="rc184"/>
            <p:cNvSpPr/>
            <p:nvPr/>
          </p:nvSpPr>
          <p:spPr>
            <a:xfrm>
              <a:off x="10882108" y="528506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6" name="rc185"/>
            <p:cNvSpPr/>
            <p:nvPr/>
          </p:nvSpPr>
          <p:spPr>
            <a:xfrm>
              <a:off x="10882108" y="5265364"/>
              <a:ext cx="232429" cy="1970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7" name="rc186"/>
            <p:cNvSpPr/>
            <p:nvPr/>
          </p:nvSpPr>
          <p:spPr>
            <a:xfrm>
              <a:off x="10882108" y="5246240"/>
              <a:ext cx="232429" cy="191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8" name="rc187"/>
            <p:cNvSpPr/>
            <p:nvPr/>
          </p:nvSpPr>
          <p:spPr>
            <a:xfrm>
              <a:off x="11140363"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9" name="rc188"/>
            <p:cNvSpPr/>
            <p:nvPr/>
          </p:nvSpPr>
          <p:spPr>
            <a:xfrm>
              <a:off x="11140363"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0" name="rc189"/>
            <p:cNvSpPr/>
            <p:nvPr/>
          </p:nvSpPr>
          <p:spPr>
            <a:xfrm>
              <a:off x="11140363" y="5276955"/>
              <a:ext cx="232429" cy="840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1" name="rc190"/>
            <p:cNvSpPr/>
            <p:nvPr/>
          </p:nvSpPr>
          <p:spPr>
            <a:xfrm>
              <a:off x="11140363" y="5264205"/>
              <a:ext cx="232429" cy="127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2" name="rc191"/>
            <p:cNvSpPr/>
            <p:nvPr/>
          </p:nvSpPr>
          <p:spPr>
            <a:xfrm>
              <a:off x="11398618"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3" name="rc192"/>
            <p:cNvSpPr/>
            <p:nvPr/>
          </p:nvSpPr>
          <p:spPr>
            <a:xfrm>
              <a:off x="11398618"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4" name="rc193"/>
            <p:cNvSpPr/>
            <p:nvPr/>
          </p:nvSpPr>
          <p:spPr>
            <a:xfrm>
              <a:off x="11398618" y="5276375"/>
              <a:ext cx="232429" cy="898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5" name="rc194"/>
            <p:cNvSpPr/>
            <p:nvPr/>
          </p:nvSpPr>
          <p:spPr>
            <a:xfrm>
              <a:off x="11398618" y="5269421"/>
              <a:ext cx="232429" cy="69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6" name="pg195"/>
            <p:cNvSpPr/>
            <p:nvPr/>
          </p:nvSpPr>
          <p:spPr>
            <a:xfrm>
              <a:off x="9387984"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97" name="pg196"/>
            <p:cNvSpPr/>
            <p:nvPr/>
          </p:nvSpPr>
          <p:spPr>
            <a:xfrm>
              <a:off x="9121152" y="2153563"/>
              <a:ext cx="1946557" cy="373922"/>
            </a:xfrm>
            <a:custGeom>
              <a:avLst/>
              <a:pathLst>
                <a:path w="1946557" h="373922">
                  <a:moveTo>
                    <a:pt x="31220" y="373922"/>
                  </a:moveTo>
                  <a:lnTo>
                    <a:pt x="1915336" y="373922"/>
                  </a:lnTo>
                  <a:lnTo>
                    <a:pt x="1914079" y="373897"/>
                  </a:lnTo>
                  <a:lnTo>
                    <a:pt x="1919100" y="373695"/>
                  </a:lnTo>
                  <a:lnTo>
                    <a:pt x="1924022" y="372690"/>
                  </a:lnTo>
                  <a:lnTo>
                    <a:pt x="1928720" y="370908"/>
                  </a:lnTo>
                  <a:lnTo>
                    <a:pt x="1933072" y="368396"/>
                  </a:lnTo>
                  <a:lnTo>
                    <a:pt x="1936964" y="365218"/>
                  </a:lnTo>
                  <a:lnTo>
                    <a:pt x="1940295" y="361457"/>
                  </a:lnTo>
                  <a:lnTo>
                    <a:pt x="1942981" y="357211"/>
                  </a:lnTo>
                  <a:lnTo>
                    <a:pt x="1944950" y="352588"/>
                  </a:lnTo>
                  <a:lnTo>
                    <a:pt x="1946153" y="347710"/>
                  </a:lnTo>
                  <a:lnTo>
                    <a:pt x="1946557" y="342702"/>
                  </a:lnTo>
                  <a:lnTo>
                    <a:pt x="1946557" y="31220"/>
                  </a:lnTo>
                  <a:lnTo>
                    <a:pt x="1946153" y="26212"/>
                  </a:lnTo>
                  <a:lnTo>
                    <a:pt x="1944950" y="21334"/>
                  </a:lnTo>
                  <a:lnTo>
                    <a:pt x="1942981" y="16711"/>
                  </a:lnTo>
                  <a:lnTo>
                    <a:pt x="1940295" y="12465"/>
                  </a:lnTo>
                  <a:lnTo>
                    <a:pt x="1936964" y="8704"/>
                  </a:lnTo>
                  <a:lnTo>
                    <a:pt x="1933072" y="5526"/>
                  </a:lnTo>
                  <a:lnTo>
                    <a:pt x="1928720" y="3014"/>
                  </a:lnTo>
                  <a:lnTo>
                    <a:pt x="1924022" y="1232"/>
                  </a:lnTo>
                  <a:lnTo>
                    <a:pt x="1919100" y="227"/>
                  </a:lnTo>
                  <a:lnTo>
                    <a:pt x="191533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98" name="tx197"/>
            <p:cNvSpPr/>
            <p:nvPr/>
          </p:nvSpPr>
          <p:spPr>
            <a:xfrm>
              <a:off x="9246034" y="2239827"/>
              <a:ext cx="169679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32,400 case(s)</a:t>
              </a:r>
            </a:p>
          </p:txBody>
        </p:sp>
        <p:sp>
          <p:nvSpPr>
            <p:cNvPr id="199" name="pg198"/>
            <p:cNvSpPr/>
            <p:nvPr/>
          </p:nvSpPr>
          <p:spPr>
            <a:xfrm>
              <a:off x="9339685" y="2394471"/>
              <a:ext cx="1509491" cy="311602"/>
            </a:xfrm>
            <a:custGeom>
              <a:avLst/>
              <a:pathLst>
                <a:path w="1509491" h="311602">
                  <a:moveTo>
                    <a:pt x="26017" y="311602"/>
                  </a:moveTo>
                  <a:lnTo>
                    <a:pt x="1483474" y="311602"/>
                  </a:lnTo>
                  <a:lnTo>
                    <a:pt x="1482426" y="311581"/>
                  </a:lnTo>
                  <a:lnTo>
                    <a:pt x="1486610" y="311412"/>
                  </a:lnTo>
                  <a:lnTo>
                    <a:pt x="1490712" y="310575"/>
                  </a:lnTo>
                  <a:lnTo>
                    <a:pt x="1494627" y="309090"/>
                  </a:lnTo>
                  <a:lnTo>
                    <a:pt x="1498253" y="306996"/>
                  </a:lnTo>
                  <a:lnTo>
                    <a:pt x="1501497" y="304348"/>
                  </a:lnTo>
                  <a:lnTo>
                    <a:pt x="1504273" y="301214"/>
                  </a:lnTo>
                  <a:lnTo>
                    <a:pt x="1506511" y="297675"/>
                  </a:lnTo>
                  <a:lnTo>
                    <a:pt x="1508152" y="293823"/>
                  </a:lnTo>
                  <a:lnTo>
                    <a:pt x="1509154" y="289758"/>
                  </a:lnTo>
                  <a:lnTo>
                    <a:pt x="1509491" y="285585"/>
                  </a:lnTo>
                  <a:lnTo>
                    <a:pt x="1509491" y="26017"/>
                  </a:lnTo>
                  <a:lnTo>
                    <a:pt x="1509154" y="21843"/>
                  </a:lnTo>
                  <a:lnTo>
                    <a:pt x="1508152" y="17778"/>
                  </a:lnTo>
                  <a:lnTo>
                    <a:pt x="1506511" y="13926"/>
                  </a:lnTo>
                  <a:lnTo>
                    <a:pt x="1504273" y="10387"/>
                  </a:lnTo>
                  <a:lnTo>
                    <a:pt x="1501497" y="7253"/>
                  </a:lnTo>
                  <a:lnTo>
                    <a:pt x="1498253" y="4605"/>
                  </a:lnTo>
                  <a:lnTo>
                    <a:pt x="1494627" y="2511"/>
                  </a:lnTo>
                  <a:lnTo>
                    <a:pt x="1490712" y="1027"/>
                  </a:lnTo>
                  <a:lnTo>
                    <a:pt x="1486610" y="189"/>
                  </a:lnTo>
                  <a:lnTo>
                    <a:pt x="148347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00" name="tx199"/>
            <p:cNvSpPr/>
            <p:nvPr/>
          </p:nvSpPr>
          <p:spPr>
            <a:xfrm>
              <a:off x="9443754" y="2466357"/>
              <a:ext cx="1301354"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32,494 case(s)</a:t>
              </a:r>
            </a:p>
          </p:txBody>
        </p:sp>
        <p:sp>
          <p:nvSpPr>
            <p:cNvPr id="201" name="rc200"/>
            <p:cNvSpPr/>
            <p:nvPr/>
          </p:nvSpPr>
          <p:spPr>
            <a:xfrm>
              <a:off x="8519075" y="2153563"/>
              <a:ext cx="3150710" cy="3131794"/>
            </a:xfrm>
            <a:prstGeom prst="rect">
              <a:avLst/>
            </a:prstGeom>
            <a:ln w="13550" cap="rnd">
              <a:solidFill>
                <a:srgbClr val="333333">
                  <a:alpha val="100000"/>
                </a:srgbClr>
              </a:solidFill>
              <a:prstDash val="solid"/>
              <a:round/>
            </a:ln>
          </p:spPr>
          <p:txBody>
            <a:bodyPr/>
            <a:lstStyle/>
            <a:p/>
          </p:txBody>
        </p:sp>
        <p:sp>
          <p:nvSpPr>
            <p:cNvPr id="202" name="rc201"/>
            <p:cNvSpPr/>
            <p:nvPr/>
          </p:nvSpPr>
          <p:spPr>
            <a:xfrm>
              <a:off x="11669786" y="2153563"/>
              <a:ext cx="3150710" cy="3131794"/>
            </a:xfrm>
            <a:prstGeom prst="rect">
              <a:avLst/>
            </a:prstGeom>
            <a:solidFill>
              <a:srgbClr val="FFFFFF">
                <a:alpha val="100000"/>
              </a:srgbClr>
            </a:solidFill>
          </p:spPr>
          <p:txBody>
            <a:bodyPr/>
            <a:lstStyle/>
            <a:p/>
          </p:txBody>
        </p:sp>
        <p:sp>
          <p:nvSpPr>
            <p:cNvPr id="203" name="pl202"/>
            <p:cNvSpPr/>
            <p:nvPr/>
          </p:nvSpPr>
          <p:spPr>
            <a:xfrm>
              <a:off x="11669786" y="4995597"/>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204" name="pl203"/>
            <p:cNvSpPr/>
            <p:nvPr/>
          </p:nvSpPr>
          <p:spPr>
            <a:xfrm>
              <a:off x="11669786" y="4416075"/>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205" name="pl204"/>
            <p:cNvSpPr/>
            <p:nvPr/>
          </p:nvSpPr>
          <p:spPr>
            <a:xfrm>
              <a:off x="11669786" y="3836553"/>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206" name="pl205"/>
            <p:cNvSpPr/>
            <p:nvPr/>
          </p:nvSpPr>
          <p:spPr>
            <a:xfrm>
              <a:off x="11669786" y="3257031"/>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207" name="pl206"/>
            <p:cNvSpPr/>
            <p:nvPr/>
          </p:nvSpPr>
          <p:spPr>
            <a:xfrm>
              <a:off x="11669786" y="2677509"/>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208" name="pl207"/>
            <p:cNvSpPr/>
            <p:nvPr/>
          </p:nvSpPr>
          <p:spPr>
            <a:xfrm>
              <a:off x="11669786" y="5285358"/>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209" name="pl208"/>
            <p:cNvSpPr/>
            <p:nvPr/>
          </p:nvSpPr>
          <p:spPr>
            <a:xfrm>
              <a:off x="11669786" y="4705836"/>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210" name="pl209"/>
            <p:cNvSpPr/>
            <p:nvPr/>
          </p:nvSpPr>
          <p:spPr>
            <a:xfrm>
              <a:off x="11669786" y="4126314"/>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211" name="pl210"/>
            <p:cNvSpPr/>
            <p:nvPr/>
          </p:nvSpPr>
          <p:spPr>
            <a:xfrm>
              <a:off x="11669786" y="3546792"/>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212" name="pl211"/>
            <p:cNvSpPr/>
            <p:nvPr/>
          </p:nvSpPr>
          <p:spPr>
            <a:xfrm>
              <a:off x="11669786" y="2967270"/>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213" name="pl212"/>
            <p:cNvSpPr/>
            <p:nvPr/>
          </p:nvSpPr>
          <p:spPr>
            <a:xfrm>
              <a:off x="11669786" y="2387748"/>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214" name="rc213"/>
            <p:cNvSpPr/>
            <p:nvPr/>
          </p:nvSpPr>
          <p:spPr>
            <a:xfrm>
              <a:off x="11708524" y="5285068"/>
              <a:ext cx="232429" cy="28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5" name="rc214"/>
            <p:cNvSpPr/>
            <p:nvPr/>
          </p:nvSpPr>
          <p:spPr>
            <a:xfrm>
              <a:off x="11708524" y="528506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6" name="rc215"/>
            <p:cNvSpPr/>
            <p:nvPr/>
          </p:nvSpPr>
          <p:spPr>
            <a:xfrm>
              <a:off x="11708524" y="5280722"/>
              <a:ext cx="232429" cy="434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7" name="rc216"/>
            <p:cNvSpPr/>
            <p:nvPr/>
          </p:nvSpPr>
          <p:spPr>
            <a:xfrm>
              <a:off x="11708524" y="5269131"/>
              <a:ext cx="232429" cy="1159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8" name="rc217"/>
            <p:cNvSpPr/>
            <p:nvPr/>
          </p:nvSpPr>
          <p:spPr>
            <a:xfrm>
              <a:off x="11966779" y="5284778"/>
              <a:ext cx="232429" cy="57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9" name="rc218"/>
            <p:cNvSpPr/>
            <p:nvPr/>
          </p:nvSpPr>
          <p:spPr>
            <a:xfrm>
              <a:off x="11966779" y="528477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0" name="rc219"/>
            <p:cNvSpPr/>
            <p:nvPr/>
          </p:nvSpPr>
          <p:spPr>
            <a:xfrm>
              <a:off x="11966779" y="5279563"/>
              <a:ext cx="232429" cy="521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1" name="rc220"/>
            <p:cNvSpPr/>
            <p:nvPr/>
          </p:nvSpPr>
          <p:spPr>
            <a:xfrm>
              <a:off x="11966779" y="5267393"/>
              <a:ext cx="232429" cy="121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2" name="rc221"/>
            <p:cNvSpPr/>
            <p:nvPr/>
          </p:nvSpPr>
          <p:spPr>
            <a:xfrm>
              <a:off x="12225034" y="5284199"/>
              <a:ext cx="232429" cy="115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3" name="rc222"/>
            <p:cNvSpPr/>
            <p:nvPr/>
          </p:nvSpPr>
          <p:spPr>
            <a:xfrm>
              <a:off x="12225034" y="5284199"/>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4" name="rc223"/>
            <p:cNvSpPr/>
            <p:nvPr/>
          </p:nvSpPr>
          <p:spPr>
            <a:xfrm>
              <a:off x="12225034" y="5281591"/>
              <a:ext cx="232429" cy="260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5" name="rc224"/>
            <p:cNvSpPr/>
            <p:nvPr/>
          </p:nvSpPr>
          <p:spPr>
            <a:xfrm>
              <a:off x="12225034" y="5250007"/>
              <a:ext cx="232429" cy="315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6" name="rc225"/>
            <p:cNvSpPr/>
            <p:nvPr/>
          </p:nvSpPr>
          <p:spPr>
            <a:xfrm>
              <a:off x="12483289" y="5283909"/>
              <a:ext cx="232429" cy="144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7" name="rc226"/>
            <p:cNvSpPr/>
            <p:nvPr/>
          </p:nvSpPr>
          <p:spPr>
            <a:xfrm>
              <a:off x="12483289" y="5283909"/>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8" name="rc227"/>
            <p:cNvSpPr/>
            <p:nvPr/>
          </p:nvSpPr>
          <p:spPr>
            <a:xfrm>
              <a:off x="12483289" y="5278983"/>
              <a:ext cx="232429" cy="492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9" name="rc228"/>
            <p:cNvSpPr/>
            <p:nvPr/>
          </p:nvSpPr>
          <p:spPr>
            <a:xfrm>
              <a:off x="12483289" y="5237837"/>
              <a:ext cx="232429" cy="4114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0" name="rc229"/>
            <p:cNvSpPr/>
            <p:nvPr/>
          </p:nvSpPr>
          <p:spPr>
            <a:xfrm>
              <a:off x="12741544" y="5283619"/>
              <a:ext cx="232429" cy="173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1" name="rc230"/>
            <p:cNvSpPr/>
            <p:nvPr/>
          </p:nvSpPr>
          <p:spPr>
            <a:xfrm>
              <a:off x="12741544" y="5283619"/>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2" name="rc231"/>
            <p:cNvSpPr/>
            <p:nvPr/>
          </p:nvSpPr>
          <p:spPr>
            <a:xfrm>
              <a:off x="12741544" y="5276955"/>
              <a:ext cx="232429" cy="666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3" name="rc232"/>
            <p:cNvSpPr/>
            <p:nvPr/>
          </p:nvSpPr>
          <p:spPr>
            <a:xfrm>
              <a:off x="12741544" y="5246240"/>
              <a:ext cx="232429" cy="307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4" name="rc233"/>
            <p:cNvSpPr/>
            <p:nvPr/>
          </p:nvSpPr>
          <p:spPr>
            <a:xfrm>
              <a:off x="12999799" y="5284488"/>
              <a:ext cx="232429" cy="86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5" name="rc234"/>
            <p:cNvSpPr/>
            <p:nvPr/>
          </p:nvSpPr>
          <p:spPr>
            <a:xfrm>
              <a:off x="12999799" y="528448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6" name="rc235"/>
            <p:cNvSpPr/>
            <p:nvPr/>
          </p:nvSpPr>
          <p:spPr>
            <a:xfrm>
              <a:off x="12999799" y="5281301"/>
              <a:ext cx="232429" cy="318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7" name="rc236"/>
            <p:cNvSpPr/>
            <p:nvPr/>
          </p:nvSpPr>
          <p:spPr>
            <a:xfrm>
              <a:off x="12999799" y="5262756"/>
              <a:ext cx="232429" cy="1854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8" name="rc237"/>
            <p:cNvSpPr/>
            <p:nvPr/>
          </p:nvSpPr>
          <p:spPr>
            <a:xfrm>
              <a:off x="13258054" y="5284778"/>
              <a:ext cx="232429" cy="57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9" name="rc238"/>
            <p:cNvSpPr/>
            <p:nvPr/>
          </p:nvSpPr>
          <p:spPr>
            <a:xfrm>
              <a:off x="13258054" y="528477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0" name="rc239"/>
            <p:cNvSpPr/>
            <p:nvPr/>
          </p:nvSpPr>
          <p:spPr>
            <a:xfrm>
              <a:off x="13258054" y="5281301"/>
              <a:ext cx="232429" cy="347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1" name="rc240"/>
            <p:cNvSpPr/>
            <p:nvPr/>
          </p:nvSpPr>
          <p:spPr>
            <a:xfrm>
              <a:off x="13258054" y="5254643"/>
              <a:ext cx="232429" cy="266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2" name="rc241"/>
            <p:cNvSpPr/>
            <p:nvPr/>
          </p:nvSpPr>
          <p:spPr>
            <a:xfrm>
              <a:off x="13516309" y="5285068"/>
              <a:ext cx="232429" cy="28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3" name="rc242"/>
            <p:cNvSpPr/>
            <p:nvPr/>
          </p:nvSpPr>
          <p:spPr>
            <a:xfrm>
              <a:off x="13516309" y="528506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4" name="rc243"/>
            <p:cNvSpPr/>
            <p:nvPr/>
          </p:nvSpPr>
          <p:spPr>
            <a:xfrm>
              <a:off x="13516309" y="5282750"/>
              <a:ext cx="232429" cy="231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5" name="rc244"/>
            <p:cNvSpPr/>
            <p:nvPr/>
          </p:nvSpPr>
          <p:spPr>
            <a:xfrm>
              <a:off x="13516309" y="5259279"/>
              <a:ext cx="232429" cy="234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6" name="rc245"/>
            <p:cNvSpPr/>
            <p:nvPr/>
          </p:nvSpPr>
          <p:spPr>
            <a:xfrm>
              <a:off x="13774564"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7" name="rc246"/>
            <p:cNvSpPr/>
            <p:nvPr/>
          </p:nvSpPr>
          <p:spPr>
            <a:xfrm>
              <a:off x="13774564"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8" name="rc247"/>
            <p:cNvSpPr/>
            <p:nvPr/>
          </p:nvSpPr>
          <p:spPr>
            <a:xfrm>
              <a:off x="13774564" y="5284488"/>
              <a:ext cx="232429" cy="86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9" name="rc248"/>
            <p:cNvSpPr/>
            <p:nvPr/>
          </p:nvSpPr>
          <p:spPr>
            <a:xfrm>
              <a:off x="13774564" y="5261018"/>
              <a:ext cx="232429" cy="234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0" name="rc249"/>
            <p:cNvSpPr/>
            <p:nvPr/>
          </p:nvSpPr>
          <p:spPr>
            <a:xfrm>
              <a:off x="14032819"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1" name="rc250"/>
            <p:cNvSpPr/>
            <p:nvPr/>
          </p:nvSpPr>
          <p:spPr>
            <a:xfrm>
              <a:off x="14032819"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2" name="rc251"/>
            <p:cNvSpPr/>
            <p:nvPr/>
          </p:nvSpPr>
          <p:spPr>
            <a:xfrm>
              <a:off x="14032819" y="5284199"/>
              <a:ext cx="232429" cy="115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3" name="rc252"/>
            <p:cNvSpPr/>
            <p:nvPr/>
          </p:nvSpPr>
          <p:spPr>
            <a:xfrm>
              <a:off x="14032819" y="5254643"/>
              <a:ext cx="232429" cy="2955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4" name="rc253"/>
            <p:cNvSpPr/>
            <p:nvPr/>
          </p:nvSpPr>
          <p:spPr>
            <a:xfrm>
              <a:off x="14291074"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5" name="rc254"/>
            <p:cNvSpPr/>
            <p:nvPr/>
          </p:nvSpPr>
          <p:spPr>
            <a:xfrm>
              <a:off x="14291074"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6" name="rc255"/>
            <p:cNvSpPr/>
            <p:nvPr/>
          </p:nvSpPr>
          <p:spPr>
            <a:xfrm>
              <a:off x="14291074" y="5284488"/>
              <a:ext cx="232429" cy="86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7" name="rc256"/>
            <p:cNvSpPr/>
            <p:nvPr/>
          </p:nvSpPr>
          <p:spPr>
            <a:xfrm>
              <a:off x="14291074" y="5262756"/>
              <a:ext cx="232429" cy="2173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8" name="rc257"/>
            <p:cNvSpPr/>
            <p:nvPr/>
          </p:nvSpPr>
          <p:spPr>
            <a:xfrm>
              <a:off x="14549329" y="5285068"/>
              <a:ext cx="232429" cy="28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9" name="rc258"/>
            <p:cNvSpPr/>
            <p:nvPr/>
          </p:nvSpPr>
          <p:spPr>
            <a:xfrm>
              <a:off x="14549329" y="528506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0" name="rc259"/>
            <p:cNvSpPr/>
            <p:nvPr/>
          </p:nvSpPr>
          <p:spPr>
            <a:xfrm>
              <a:off x="14549329" y="5283619"/>
              <a:ext cx="232429" cy="144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1" name="rc260"/>
            <p:cNvSpPr/>
            <p:nvPr/>
          </p:nvSpPr>
          <p:spPr>
            <a:xfrm>
              <a:off x="14549329" y="5262467"/>
              <a:ext cx="232429" cy="2115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2" name="pg261"/>
            <p:cNvSpPr/>
            <p:nvPr/>
          </p:nvSpPr>
          <p:spPr>
            <a:xfrm>
              <a:off x="12320137" y="2153563"/>
              <a:ext cx="1850009" cy="373922"/>
            </a:xfrm>
            <a:custGeom>
              <a:avLst/>
              <a:pathLst>
                <a:path w="1850009" h="373922">
                  <a:moveTo>
                    <a:pt x="31220" y="373922"/>
                  </a:moveTo>
                  <a:lnTo>
                    <a:pt x="1818788" y="373922"/>
                  </a:lnTo>
                  <a:lnTo>
                    <a:pt x="1817531" y="373897"/>
                  </a:lnTo>
                  <a:lnTo>
                    <a:pt x="1822551" y="373695"/>
                  </a:lnTo>
                  <a:lnTo>
                    <a:pt x="1827474" y="372690"/>
                  </a:lnTo>
                  <a:lnTo>
                    <a:pt x="1832172" y="370908"/>
                  </a:lnTo>
                  <a:lnTo>
                    <a:pt x="1836523" y="368396"/>
                  </a:lnTo>
                  <a:lnTo>
                    <a:pt x="1840415" y="365218"/>
                  </a:lnTo>
                  <a:lnTo>
                    <a:pt x="1843747" y="361457"/>
                  </a:lnTo>
                  <a:lnTo>
                    <a:pt x="1846433" y="357211"/>
                  </a:lnTo>
                  <a:lnTo>
                    <a:pt x="1848402" y="352588"/>
                  </a:lnTo>
                  <a:lnTo>
                    <a:pt x="1849604" y="347710"/>
                  </a:lnTo>
                  <a:lnTo>
                    <a:pt x="1850009" y="342702"/>
                  </a:lnTo>
                  <a:lnTo>
                    <a:pt x="1850009" y="31220"/>
                  </a:lnTo>
                  <a:lnTo>
                    <a:pt x="1849604" y="26212"/>
                  </a:lnTo>
                  <a:lnTo>
                    <a:pt x="1848402" y="21334"/>
                  </a:lnTo>
                  <a:lnTo>
                    <a:pt x="1846433" y="16711"/>
                  </a:lnTo>
                  <a:lnTo>
                    <a:pt x="1843747" y="12465"/>
                  </a:lnTo>
                  <a:lnTo>
                    <a:pt x="1840415" y="8704"/>
                  </a:lnTo>
                  <a:lnTo>
                    <a:pt x="1836523" y="5526"/>
                  </a:lnTo>
                  <a:lnTo>
                    <a:pt x="1832172" y="3014"/>
                  </a:lnTo>
                  <a:lnTo>
                    <a:pt x="1827474" y="1232"/>
                  </a:lnTo>
                  <a:lnTo>
                    <a:pt x="1822551" y="227"/>
                  </a:lnTo>
                  <a:lnTo>
                    <a:pt x="1818788"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63" name="tx262"/>
            <p:cNvSpPr/>
            <p:nvPr/>
          </p:nvSpPr>
          <p:spPr>
            <a:xfrm>
              <a:off x="12445019" y="2239827"/>
              <a:ext cx="160024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153 case(s)</a:t>
              </a:r>
            </a:p>
          </p:txBody>
        </p:sp>
        <p:sp>
          <p:nvSpPr>
            <p:cNvPr id="264" name="pg263"/>
            <p:cNvSpPr/>
            <p:nvPr/>
          </p:nvSpPr>
          <p:spPr>
            <a:xfrm>
              <a:off x="12530624" y="2394471"/>
              <a:ext cx="1429034" cy="311602"/>
            </a:xfrm>
            <a:custGeom>
              <a:avLst/>
              <a:pathLst>
                <a:path w="1429034" h="311602">
                  <a:moveTo>
                    <a:pt x="26017" y="311602"/>
                  </a:moveTo>
                  <a:lnTo>
                    <a:pt x="1403017" y="311602"/>
                  </a:lnTo>
                  <a:lnTo>
                    <a:pt x="1401969" y="311581"/>
                  </a:lnTo>
                  <a:lnTo>
                    <a:pt x="1406153" y="311412"/>
                  </a:lnTo>
                  <a:lnTo>
                    <a:pt x="1410256" y="310575"/>
                  </a:lnTo>
                  <a:lnTo>
                    <a:pt x="1414170" y="309090"/>
                  </a:lnTo>
                  <a:lnTo>
                    <a:pt x="1417797" y="306996"/>
                  </a:lnTo>
                  <a:lnTo>
                    <a:pt x="1421040" y="304348"/>
                  </a:lnTo>
                  <a:lnTo>
                    <a:pt x="1423816" y="301214"/>
                  </a:lnTo>
                  <a:lnTo>
                    <a:pt x="1426054" y="297675"/>
                  </a:lnTo>
                  <a:lnTo>
                    <a:pt x="1427695" y="293823"/>
                  </a:lnTo>
                  <a:lnTo>
                    <a:pt x="1428697" y="289758"/>
                  </a:lnTo>
                  <a:lnTo>
                    <a:pt x="1429034" y="285585"/>
                  </a:lnTo>
                  <a:lnTo>
                    <a:pt x="1429034" y="26017"/>
                  </a:lnTo>
                  <a:lnTo>
                    <a:pt x="1428697" y="21843"/>
                  </a:lnTo>
                  <a:lnTo>
                    <a:pt x="1427695" y="17778"/>
                  </a:lnTo>
                  <a:lnTo>
                    <a:pt x="1426054" y="13926"/>
                  </a:lnTo>
                  <a:lnTo>
                    <a:pt x="1423816" y="10387"/>
                  </a:lnTo>
                  <a:lnTo>
                    <a:pt x="1421040" y="7253"/>
                  </a:lnTo>
                  <a:lnTo>
                    <a:pt x="1417797" y="4605"/>
                  </a:lnTo>
                  <a:lnTo>
                    <a:pt x="1414170" y="2511"/>
                  </a:lnTo>
                  <a:lnTo>
                    <a:pt x="1410256" y="1027"/>
                  </a:lnTo>
                  <a:lnTo>
                    <a:pt x="1406153" y="189"/>
                  </a:lnTo>
                  <a:lnTo>
                    <a:pt x="140301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65" name="tx264"/>
            <p:cNvSpPr/>
            <p:nvPr/>
          </p:nvSpPr>
          <p:spPr>
            <a:xfrm>
              <a:off x="12634693" y="2466357"/>
              <a:ext cx="122089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143 case(s)</a:t>
              </a:r>
            </a:p>
          </p:txBody>
        </p:sp>
        <p:sp>
          <p:nvSpPr>
            <p:cNvPr id="266" name="rc265"/>
            <p:cNvSpPr/>
            <p:nvPr/>
          </p:nvSpPr>
          <p:spPr>
            <a:xfrm>
              <a:off x="11669786" y="2153563"/>
              <a:ext cx="3150710" cy="3131794"/>
            </a:xfrm>
            <a:prstGeom prst="rect">
              <a:avLst/>
            </a:prstGeom>
            <a:ln w="13550" cap="rnd">
              <a:solidFill>
                <a:srgbClr val="333333">
                  <a:alpha val="100000"/>
                </a:srgbClr>
              </a:solidFill>
              <a:prstDash val="solid"/>
              <a:round/>
            </a:ln>
          </p:spPr>
          <p:txBody>
            <a:bodyPr/>
            <a:lstStyle/>
            <a:p/>
          </p:txBody>
        </p:sp>
        <p:sp>
          <p:nvSpPr>
            <p:cNvPr id="267" name="rc266"/>
            <p:cNvSpPr/>
            <p:nvPr/>
          </p:nvSpPr>
          <p:spPr>
            <a:xfrm>
              <a:off x="14820496" y="2153563"/>
              <a:ext cx="3150710" cy="3131794"/>
            </a:xfrm>
            <a:prstGeom prst="rect">
              <a:avLst/>
            </a:prstGeom>
            <a:solidFill>
              <a:srgbClr val="FFFFFF">
                <a:alpha val="100000"/>
              </a:srgbClr>
            </a:solidFill>
          </p:spPr>
          <p:txBody>
            <a:bodyPr/>
            <a:lstStyle/>
            <a:p/>
          </p:txBody>
        </p:sp>
        <p:sp>
          <p:nvSpPr>
            <p:cNvPr id="268" name="pl267"/>
            <p:cNvSpPr/>
            <p:nvPr/>
          </p:nvSpPr>
          <p:spPr>
            <a:xfrm>
              <a:off x="14820496" y="4995597"/>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269" name="pl268"/>
            <p:cNvSpPr/>
            <p:nvPr/>
          </p:nvSpPr>
          <p:spPr>
            <a:xfrm>
              <a:off x="14820496" y="4416075"/>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270" name="pl269"/>
            <p:cNvSpPr/>
            <p:nvPr/>
          </p:nvSpPr>
          <p:spPr>
            <a:xfrm>
              <a:off x="14820496" y="3836553"/>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271" name="pl270"/>
            <p:cNvSpPr/>
            <p:nvPr/>
          </p:nvSpPr>
          <p:spPr>
            <a:xfrm>
              <a:off x="14820496" y="3257031"/>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272" name="pl271"/>
            <p:cNvSpPr/>
            <p:nvPr/>
          </p:nvSpPr>
          <p:spPr>
            <a:xfrm>
              <a:off x="14820496" y="2677509"/>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273" name="pl272"/>
            <p:cNvSpPr/>
            <p:nvPr/>
          </p:nvSpPr>
          <p:spPr>
            <a:xfrm>
              <a:off x="14820496" y="5285358"/>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274" name="pl273"/>
            <p:cNvSpPr/>
            <p:nvPr/>
          </p:nvSpPr>
          <p:spPr>
            <a:xfrm>
              <a:off x="14820496" y="4705836"/>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275" name="pl274"/>
            <p:cNvSpPr/>
            <p:nvPr/>
          </p:nvSpPr>
          <p:spPr>
            <a:xfrm>
              <a:off x="14820496" y="4126314"/>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276" name="pl275"/>
            <p:cNvSpPr/>
            <p:nvPr/>
          </p:nvSpPr>
          <p:spPr>
            <a:xfrm>
              <a:off x="14820496" y="3546792"/>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277" name="pl276"/>
            <p:cNvSpPr/>
            <p:nvPr/>
          </p:nvSpPr>
          <p:spPr>
            <a:xfrm>
              <a:off x="14820496" y="2967270"/>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278" name="pl277"/>
            <p:cNvSpPr/>
            <p:nvPr/>
          </p:nvSpPr>
          <p:spPr>
            <a:xfrm>
              <a:off x="14820496" y="2387748"/>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279" name="rc278"/>
            <p:cNvSpPr/>
            <p:nvPr/>
          </p:nvSpPr>
          <p:spPr>
            <a:xfrm>
              <a:off x="14859235" y="5283619"/>
              <a:ext cx="232429" cy="173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0" name="rc279"/>
            <p:cNvSpPr/>
            <p:nvPr/>
          </p:nvSpPr>
          <p:spPr>
            <a:xfrm>
              <a:off x="14859235" y="5283619"/>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1" name="rc280"/>
            <p:cNvSpPr/>
            <p:nvPr/>
          </p:nvSpPr>
          <p:spPr>
            <a:xfrm>
              <a:off x="14859235" y="5281881"/>
              <a:ext cx="232429" cy="173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2" name="rc281"/>
            <p:cNvSpPr/>
            <p:nvPr/>
          </p:nvSpPr>
          <p:spPr>
            <a:xfrm>
              <a:off x="14859235" y="5254064"/>
              <a:ext cx="232429" cy="2781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3" name="rc282"/>
            <p:cNvSpPr/>
            <p:nvPr/>
          </p:nvSpPr>
          <p:spPr>
            <a:xfrm>
              <a:off x="15117490" y="5284199"/>
              <a:ext cx="232429" cy="115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4" name="rc283"/>
            <p:cNvSpPr/>
            <p:nvPr/>
          </p:nvSpPr>
          <p:spPr>
            <a:xfrm>
              <a:off x="15117490" y="5284199"/>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5" name="rc284"/>
            <p:cNvSpPr/>
            <p:nvPr/>
          </p:nvSpPr>
          <p:spPr>
            <a:xfrm>
              <a:off x="15117490" y="5283619"/>
              <a:ext cx="232429" cy="57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6" name="rc285"/>
            <p:cNvSpPr/>
            <p:nvPr/>
          </p:nvSpPr>
          <p:spPr>
            <a:xfrm>
              <a:off x="15117490" y="5236968"/>
              <a:ext cx="232429" cy="4665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7" name="rc286"/>
            <p:cNvSpPr/>
            <p:nvPr/>
          </p:nvSpPr>
          <p:spPr>
            <a:xfrm>
              <a:off x="15375745" y="5284199"/>
              <a:ext cx="232429" cy="115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8" name="rc287"/>
            <p:cNvSpPr/>
            <p:nvPr/>
          </p:nvSpPr>
          <p:spPr>
            <a:xfrm>
              <a:off x="15375745" y="5284199"/>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9" name="rc288"/>
            <p:cNvSpPr/>
            <p:nvPr/>
          </p:nvSpPr>
          <p:spPr>
            <a:xfrm>
              <a:off x="15375745" y="5281591"/>
              <a:ext cx="232429" cy="260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0" name="rc289"/>
            <p:cNvSpPr/>
            <p:nvPr/>
          </p:nvSpPr>
          <p:spPr>
            <a:xfrm>
              <a:off x="15375745" y="5258410"/>
              <a:ext cx="232429" cy="2318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1" name="rc290"/>
            <p:cNvSpPr/>
            <p:nvPr/>
          </p:nvSpPr>
          <p:spPr>
            <a:xfrm>
              <a:off x="15634000" y="5284199"/>
              <a:ext cx="232429" cy="115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2" name="rc291"/>
            <p:cNvSpPr/>
            <p:nvPr/>
          </p:nvSpPr>
          <p:spPr>
            <a:xfrm>
              <a:off x="15634000" y="5284199"/>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3" name="rc292"/>
            <p:cNvSpPr/>
            <p:nvPr/>
          </p:nvSpPr>
          <p:spPr>
            <a:xfrm>
              <a:off x="15634000" y="5279563"/>
              <a:ext cx="232429" cy="463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4" name="rc293"/>
            <p:cNvSpPr/>
            <p:nvPr/>
          </p:nvSpPr>
          <p:spPr>
            <a:xfrm>
              <a:off x="15634000" y="5231462"/>
              <a:ext cx="232429" cy="4810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5" name="rc294"/>
            <p:cNvSpPr/>
            <p:nvPr/>
          </p:nvSpPr>
          <p:spPr>
            <a:xfrm>
              <a:off x="15892255" y="5284199"/>
              <a:ext cx="232429" cy="115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6" name="rc295"/>
            <p:cNvSpPr/>
            <p:nvPr/>
          </p:nvSpPr>
          <p:spPr>
            <a:xfrm>
              <a:off x="15892255" y="5284199"/>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7" name="rc296"/>
            <p:cNvSpPr/>
            <p:nvPr/>
          </p:nvSpPr>
          <p:spPr>
            <a:xfrm>
              <a:off x="15892255" y="5281591"/>
              <a:ext cx="232429" cy="260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8" name="rc297"/>
            <p:cNvSpPr/>
            <p:nvPr/>
          </p:nvSpPr>
          <p:spPr>
            <a:xfrm>
              <a:off x="15892255" y="5245371"/>
              <a:ext cx="232429" cy="362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9" name="rc298"/>
            <p:cNvSpPr/>
            <p:nvPr/>
          </p:nvSpPr>
          <p:spPr>
            <a:xfrm>
              <a:off x="16150510" y="5285068"/>
              <a:ext cx="232429" cy="28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00" name="rc299"/>
            <p:cNvSpPr/>
            <p:nvPr/>
          </p:nvSpPr>
          <p:spPr>
            <a:xfrm>
              <a:off x="16150510" y="528506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01" name="rc300"/>
            <p:cNvSpPr/>
            <p:nvPr/>
          </p:nvSpPr>
          <p:spPr>
            <a:xfrm>
              <a:off x="16150510" y="5284778"/>
              <a:ext cx="232429" cy="28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02" name="rc301"/>
            <p:cNvSpPr/>
            <p:nvPr/>
          </p:nvSpPr>
          <p:spPr>
            <a:xfrm>
              <a:off x="16150510" y="5266523"/>
              <a:ext cx="232429" cy="182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03" name="pg302"/>
            <p:cNvSpPr/>
            <p:nvPr/>
          </p:nvSpPr>
          <p:spPr>
            <a:xfrm>
              <a:off x="15494984" y="2153563"/>
              <a:ext cx="1801735" cy="373922"/>
            </a:xfrm>
            <a:custGeom>
              <a:avLst/>
              <a:pathLst>
                <a:path w="1801735" h="373922">
                  <a:moveTo>
                    <a:pt x="31220" y="373922"/>
                  </a:moveTo>
                  <a:lnTo>
                    <a:pt x="1770514" y="373922"/>
                  </a:lnTo>
                  <a:lnTo>
                    <a:pt x="1769257" y="373897"/>
                  </a:lnTo>
                  <a:lnTo>
                    <a:pt x="1774277" y="373695"/>
                  </a:lnTo>
                  <a:lnTo>
                    <a:pt x="1779200" y="372690"/>
                  </a:lnTo>
                  <a:lnTo>
                    <a:pt x="1783898" y="370908"/>
                  </a:lnTo>
                  <a:lnTo>
                    <a:pt x="1788249" y="368396"/>
                  </a:lnTo>
                  <a:lnTo>
                    <a:pt x="1792141" y="365218"/>
                  </a:lnTo>
                  <a:lnTo>
                    <a:pt x="1795473" y="361457"/>
                  </a:lnTo>
                  <a:lnTo>
                    <a:pt x="1798159" y="357211"/>
                  </a:lnTo>
                  <a:lnTo>
                    <a:pt x="1800128" y="352588"/>
                  </a:lnTo>
                  <a:lnTo>
                    <a:pt x="1801330" y="347710"/>
                  </a:lnTo>
                  <a:lnTo>
                    <a:pt x="1801735" y="342702"/>
                  </a:lnTo>
                  <a:lnTo>
                    <a:pt x="1801735" y="31220"/>
                  </a:lnTo>
                  <a:lnTo>
                    <a:pt x="1801330" y="26212"/>
                  </a:lnTo>
                  <a:lnTo>
                    <a:pt x="1800128" y="21334"/>
                  </a:lnTo>
                  <a:lnTo>
                    <a:pt x="1798159" y="16711"/>
                  </a:lnTo>
                  <a:lnTo>
                    <a:pt x="1795473" y="12465"/>
                  </a:lnTo>
                  <a:lnTo>
                    <a:pt x="1792141" y="8704"/>
                  </a:lnTo>
                  <a:lnTo>
                    <a:pt x="1788249" y="5526"/>
                  </a:lnTo>
                  <a:lnTo>
                    <a:pt x="1783898" y="3014"/>
                  </a:lnTo>
                  <a:lnTo>
                    <a:pt x="1779200" y="1232"/>
                  </a:lnTo>
                  <a:lnTo>
                    <a:pt x="1774277" y="227"/>
                  </a:lnTo>
                  <a:lnTo>
                    <a:pt x="1770514"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304" name="tx303"/>
            <p:cNvSpPr/>
            <p:nvPr/>
          </p:nvSpPr>
          <p:spPr>
            <a:xfrm>
              <a:off x="15619867" y="2239827"/>
              <a:ext cx="1551970"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66 case(s)</a:t>
              </a:r>
            </a:p>
          </p:txBody>
        </p:sp>
        <p:sp>
          <p:nvSpPr>
            <p:cNvPr id="305" name="pg304"/>
            <p:cNvSpPr/>
            <p:nvPr/>
          </p:nvSpPr>
          <p:spPr>
            <a:xfrm>
              <a:off x="16291783"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306" name="rc305"/>
            <p:cNvSpPr/>
            <p:nvPr/>
          </p:nvSpPr>
          <p:spPr>
            <a:xfrm>
              <a:off x="14820496" y="2153563"/>
              <a:ext cx="3150710" cy="3131794"/>
            </a:xfrm>
            <a:prstGeom prst="rect">
              <a:avLst/>
            </a:prstGeom>
            <a:ln w="13550" cap="rnd">
              <a:solidFill>
                <a:srgbClr val="333333">
                  <a:alpha val="100000"/>
                </a:srgbClr>
              </a:solidFill>
              <a:prstDash val="solid"/>
              <a:round/>
            </a:ln>
          </p:spPr>
          <p:txBody>
            <a:bodyPr/>
            <a:lstStyle/>
            <a:p/>
          </p:txBody>
        </p:sp>
        <p:sp>
          <p:nvSpPr>
            <p:cNvPr id="307" name="tx306"/>
            <p:cNvSpPr/>
            <p:nvPr/>
          </p:nvSpPr>
          <p:spPr>
            <a:xfrm>
              <a:off x="351048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308" name="tx307"/>
            <p:cNvSpPr/>
            <p:nvPr/>
          </p:nvSpPr>
          <p:spPr>
            <a:xfrm>
              <a:off x="666119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309" name="tx308"/>
            <p:cNvSpPr/>
            <p:nvPr/>
          </p:nvSpPr>
          <p:spPr>
            <a:xfrm>
              <a:off x="981190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310" name="tx309"/>
            <p:cNvSpPr/>
            <p:nvPr/>
          </p:nvSpPr>
          <p:spPr>
            <a:xfrm>
              <a:off x="12962616"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311" name="tx310"/>
            <p:cNvSpPr/>
            <p:nvPr/>
          </p:nvSpPr>
          <p:spPr>
            <a:xfrm>
              <a:off x="16113326"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312" name="pl311"/>
            <p:cNvSpPr/>
            <p:nvPr/>
          </p:nvSpPr>
          <p:spPr>
            <a:xfrm>
              <a:off x="237260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263086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pl313"/>
            <p:cNvSpPr/>
            <p:nvPr/>
          </p:nvSpPr>
          <p:spPr>
            <a:xfrm>
              <a:off x="288911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pl314"/>
            <p:cNvSpPr/>
            <p:nvPr/>
          </p:nvSpPr>
          <p:spPr>
            <a:xfrm>
              <a:off x="314737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pl315"/>
            <p:cNvSpPr/>
            <p:nvPr/>
          </p:nvSpPr>
          <p:spPr>
            <a:xfrm>
              <a:off x="340562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pl316"/>
            <p:cNvSpPr/>
            <p:nvPr/>
          </p:nvSpPr>
          <p:spPr>
            <a:xfrm>
              <a:off x="366388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8" name="pl317"/>
            <p:cNvSpPr/>
            <p:nvPr/>
          </p:nvSpPr>
          <p:spPr>
            <a:xfrm>
              <a:off x="39221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pl318"/>
            <p:cNvSpPr/>
            <p:nvPr/>
          </p:nvSpPr>
          <p:spPr>
            <a:xfrm>
              <a:off x="418039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pl319"/>
            <p:cNvSpPr/>
            <p:nvPr/>
          </p:nvSpPr>
          <p:spPr>
            <a:xfrm>
              <a:off x="4438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1" name="pl320"/>
            <p:cNvSpPr/>
            <p:nvPr/>
          </p:nvSpPr>
          <p:spPr>
            <a:xfrm>
              <a:off x="46969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pl321"/>
            <p:cNvSpPr/>
            <p:nvPr/>
          </p:nvSpPr>
          <p:spPr>
            <a:xfrm>
              <a:off x="49551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3" name="pl322"/>
            <p:cNvSpPr/>
            <p:nvPr/>
          </p:nvSpPr>
          <p:spPr>
            <a:xfrm>
              <a:off x="52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4" name="tx323"/>
            <p:cNvSpPr/>
            <p:nvPr/>
          </p:nvSpPr>
          <p:spPr>
            <a:xfrm rot="-5400000">
              <a:off x="229182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25" name="tx324"/>
            <p:cNvSpPr/>
            <p:nvPr/>
          </p:nvSpPr>
          <p:spPr>
            <a:xfrm rot="-5400000">
              <a:off x="254026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26" name="tx325"/>
            <p:cNvSpPr/>
            <p:nvPr/>
          </p:nvSpPr>
          <p:spPr>
            <a:xfrm rot="-5400000">
              <a:off x="279861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27" name="tx326"/>
            <p:cNvSpPr/>
            <p:nvPr/>
          </p:nvSpPr>
          <p:spPr>
            <a:xfrm rot="-5400000">
              <a:off x="305499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28" name="tx327"/>
            <p:cNvSpPr/>
            <p:nvPr/>
          </p:nvSpPr>
          <p:spPr>
            <a:xfrm rot="-5400000">
              <a:off x="328260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29" name="tx328"/>
            <p:cNvSpPr/>
            <p:nvPr/>
          </p:nvSpPr>
          <p:spPr>
            <a:xfrm rot="-5400000">
              <a:off x="358309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30" name="tx329"/>
            <p:cNvSpPr/>
            <p:nvPr/>
          </p:nvSpPr>
          <p:spPr>
            <a:xfrm rot="-5400000">
              <a:off x="3871045"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31" name="tx330"/>
            <p:cNvSpPr/>
            <p:nvPr/>
          </p:nvSpPr>
          <p:spPr>
            <a:xfrm rot="-5400000">
              <a:off x="406714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32" name="tx331"/>
            <p:cNvSpPr/>
            <p:nvPr/>
          </p:nvSpPr>
          <p:spPr>
            <a:xfrm rot="-5400000">
              <a:off x="432535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33" name="tx332"/>
            <p:cNvSpPr/>
            <p:nvPr/>
          </p:nvSpPr>
          <p:spPr>
            <a:xfrm rot="-5400000">
              <a:off x="462002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34" name="tx333"/>
            <p:cNvSpPr/>
            <p:nvPr/>
          </p:nvSpPr>
          <p:spPr>
            <a:xfrm rot="-5400000">
              <a:off x="4859659"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35" name="tx334"/>
            <p:cNvSpPr/>
            <p:nvPr/>
          </p:nvSpPr>
          <p:spPr>
            <a:xfrm rot="-5400000">
              <a:off x="511791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36" name="pl335"/>
            <p:cNvSpPr/>
            <p:nvPr/>
          </p:nvSpPr>
          <p:spPr>
            <a:xfrm>
              <a:off x="55233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57815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337"/>
            <p:cNvSpPr/>
            <p:nvPr/>
          </p:nvSpPr>
          <p:spPr>
            <a:xfrm>
              <a:off x="60398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pl338"/>
            <p:cNvSpPr/>
            <p:nvPr/>
          </p:nvSpPr>
          <p:spPr>
            <a:xfrm>
              <a:off x="62980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pl339"/>
            <p:cNvSpPr/>
            <p:nvPr/>
          </p:nvSpPr>
          <p:spPr>
            <a:xfrm>
              <a:off x="65563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pl340"/>
            <p:cNvSpPr/>
            <p:nvPr/>
          </p:nvSpPr>
          <p:spPr>
            <a:xfrm>
              <a:off x="681459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pl341"/>
            <p:cNvSpPr/>
            <p:nvPr/>
          </p:nvSpPr>
          <p:spPr>
            <a:xfrm>
              <a:off x="70728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3" name="pl342"/>
            <p:cNvSpPr/>
            <p:nvPr/>
          </p:nvSpPr>
          <p:spPr>
            <a:xfrm>
              <a:off x="73311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4" name="pl343"/>
            <p:cNvSpPr/>
            <p:nvPr/>
          </p:nvSpPr>
          <p:spPr>
            <a:xfrm>
              <a:off x="75893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5" name="pl344"/>
            <p:cNvSpPr/>
            <p:nvPr/>
          </p:nvSpPr>
          <p:spPr>
            <a:xfrm>
              <a:off x="78476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pl345"/>
            <p:cNvSpPr/>
            <p:nvPr/>
          </p:nvSpPr>
          <p:spPr>
            <a:xfrm>
              <a:off x="81058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7" name="pl346"/>
            <p:cNvSpPr/>
            <p:nvPr/>
          </p:nvSpPr>
          <p:spPr>
            <a:xfrm>
              <a:off x="836412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8" name="tx347"/>
            <p:cNvSpPr/>
            <p:nvPr/>
          </p:nvSpPr>
          <p:spPr>
            <a:xfrm rot="-5400000">
              <a:off x="54425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49" name="tx348"/>
            <p:cNvSpPr/>
            <p:nvPr/>
          </p:nvSpPr>
          <p:spPr>
            <a:xfrm rot="-5400000">
              <a:off x="569098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50" name="tx349"/>
            <p:cNvSpPr/>
            <p:nvPr/>
          </p:nvSpPr>
          <p:spPr>
            <a:xfrm rot="-5400000">
              <a:off x="594932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51" name="tx350"/>
            <p:cNvSpPr/>
            <p:nvPr/>
          </p:nvSpPr>
          <p:spPr>
            <a:xfrm rot="-5400000">
              <a:off x="620571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52" name="tx351"/>
            <p:cNvSpPr/>
            <p:nvPr/>
          </p:nvSpPr>
          <p:spPr>
            <a:xfrm rot="-5400000">
              <a:off x="6433319"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53" name="tx352"/>
            <p:cNvSpPr/>
            <p:nvPr/>
          </p:nvSpPr>
          <p:spPr>
            <a:xfrm rot="-5400000">
              <a:off x="673381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54" name="tx353"/>
            <p:cNvSpPr/>
            <p:nvPr/>
          </p:nvSpPr>
          <p:spPr>
            <a:xfrm rot="-5400000">
              <a:off x="702175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55" name="tx354"/>
            <p:cNvSpPr/>
            <p:nvPr/>
          </p:nvSpPr>
          <p:spPr>
            <a:xfrm rot="-5400000">
              <a:off x="72178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56" name="tx355"/>
            <p:cNvSpPr/>
            <p:nvPr/>
          </p:nvSpPr>
          <p:spPr>
            <a:xfrm rot="-5400000">
              <a:off x="747606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57" name="tx356"/>
            <p:cNvSpPr/>
            <p:nvPr/>
          </p:nvSpPr>
          <p:spPr>
            <a:xfrm rot="-5400000">
              <a:off x="777073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58" name="tx357"/>
            <p:cNvSpPr/>
            <p:nvPr/>
          </p:nvSpPr>
          <p:spPr>
            <a:xfrm rot="-5400000">
              <a:off x="8010369"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59" name="tx358"/>
            <p:cNvSpPr/>
            <p:nvPr/>
          </p:nvSpPr>
          <p:spPr>
            <a:xfrm rot="-5400000">
              <a:off x="826862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60" name="pl359"/>
            <p:cNvSpPr/>
            <p:nvPr/>
          </p:nvSpPr>
          <p:spPr>
            <a:xfrm>
              <a:off x="86740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360"/>
            <p:cNvSpPr/>
            <p:nvPr/>
          </p:nvSpPr>
          <p:spPr>
            <a:xfrm>
              <a:off x="89322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pl361"/>
            <p:cNvSpPr/>
            <p:nvPr/>
          </p:nvSpPr>
          <p:spPr>
            <a:xfrm>
              <a:off x="9190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3" name="pl362"/>
            <p:cNvSpPr/>
            <p:nvPr/>
          </p:nvSpPr>
          <p:spPr>
            <a:xfrm>
              <a:off x="9448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4" name="pl363"/>
            <p:cNvSpPr/>
            <p:nvPr/>
          </p:nvSpPr>
          <p:spPr>
            <a:xfrm>
              <a:off x="97070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5" name="pl364"/>
            <p:cNvSpPr/>
            <p:nvPr/>
          </p:nvSpPr>
          <p:spPr>
            <a:xfrm>
              <a:off x="99653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6" name="pl365"/>
            <p:cNvSpPr/>
            <p:nvPr/>
          </p:nvSpPr>
          <p:spPr>
            <a:xfrm>
              <a:off x="102235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7" name="pl366"/>
            <p:cNvSpPr/>
            <p:nvPr/>
          </p:nvSpPr>
          <p:spPr>
            <a:xfrm>
              <a:off x="104818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8" name="pl367"/>
            <p:cNvSpPr/>
            <p:nvPr/>
          </p:nvSpPr>
          <p:spPr>
            <a:xfrm>
              <a:off x="1074006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9" name="pl368"/>
            <p:cNvSpPr/>
            <p:nvPr/>
          </p:nvSpPr>
          <p:spPr>
            <a:xfrm>
              <a:off x="1099832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0" name="pl369"/>
            <p:cNvSpPr/>
            <p:nvPr/>
          </p:nvSpPr>
          <p:spPr>
            <a:xfrm>
              <a:off x="112565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1" name="pl370"/>
            <p:cNvSpPr/>
            <p:nvPr/>
          </p:nvSpPr>
          <p:spPr>
            <a:xfrm>
              <a:off x="1151483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2" name="tx371"/>
            <p:cNvSpPr/>
            <p:nvPr/>
          </p:nvSpPr>
          <p:spPr>
            <a:xfrm rot="-5400000">
              <a:off x="859324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73" name="tx372"/>
            <p:cNvSpPr/>
            <p:nvPr/>
          </p:nvSpPr>
          <p:spPr>
            <a:xfrm rot="-5400000">
              <a:off x="88416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74" name="tx373"/>
            <p:cNvSpPr/>
            <p:nvPr/>
          </p:nvSpPr>
          <p:spPr>
            <a:xfrm rot="-5400000">
              <a:off x="9100032"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75" name="tx374"/>
            <p:cNvSpPr/>
            <p:nvPr/>
          </p:nvSpPr>
          <p:spPr>
            <a:xfrm rot="-5400000">
              <a:off x="935642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76" name="tx375"/>
            <p:cNvSpPr/>
            <p:nvPr/>
          </p:nvSpPr>
          <p:spPr>
            <a:xfrm rot="-5400000">
              <a:off x="9584029"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77" name="tx376"/>
            <p:cNvSpPr/>
            <p:nvPr/>
          </p:nvSpPr>
          <p:spPr>
            <a:xfrm rot="-5400000">
              <a:off x="988452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78" name="tx377"/>
            <p:cNvSpPr/>
            <p:nvPr/>
          </p:nvSpPr>
          <p:spPr>
            <a:xfrm rot="-5400000">
              <a:off x="10172467"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79" name="tx378"/>
            <p:cNvSpPr/>
            <p:nvPr/>
          </p:nvSpPr>
          <p:spPr>
            <a:xfrm rot="-5400000">
              <a:off x="1036856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80" name="tx379"/>
            <p:cNvSpPr/>
            <p:nvPr/>
          </p:nvSpPr>
          <p:spPr>
            <a:xfrm rot="-5400000">
              <a:off x="10626773"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81" name="tx380"/>
            <p:cNvSpPr/>
            <p:nvPr/>
          </p:nvSpPr>
          <p:spPr>
            <a:xfrm rot="-5400000">
              <a:off x="10921447"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82" name="tx381"/>
            <p:cNvSpPr/>
            <p:nvPr/>
          </p:nvSpPr>
          <p:spPr>
            <a:xfrm rot="-5400000">
              <a:off x="1116108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83" name="tx382"/>
            <p:cNvSpPr/>
            <p:nvPr/>
          </p:nvSpPr>
          <p:spPr>
            <a:xfrm rot="-5400000">
              <a:off x="1141933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84" name="pl383"/>
            <p:cNvSpPr/>
            <p:nvPr/>
          </p:nvSpPr>
          <p:spPr>
            <a:xfrm>
              <a:off x="118247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5" name="pl384"/>
            <p:cNvSpPr/>
            <p:nvPr/>
          </p:nvSpPr>
          <p:spPr>
            <a:xfrm>
              <a:off x="120829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6" name="pl385"/>
            <p:cNvSpPr/>
            <p:nvPr/>
          </p:nvSpPr>
          <p:spPr>
            <a:xfrm>
              <a:off x="123412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7" name="pl386"/>
            <p:cNvSpPr/>
            <p:nvPr/>
          </p:nvSpPr>
          <p:spPr>
            <a:xfrm>
              <a:off x="1259950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8" name="pl387"/>
            <p:cNvSpPr/>
            <p:nvPr/>
          </p:nvSpPr>
          <p:spPr>
            <a:xfrm>
              <a:off x="128577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9" name="pl388"/>
            <p:cNvSpPr/>
            <p:nvPr/>
          </p:nvSpPr>
          <p:spPr>
            <a:xfrm>
              <a:off x="1311601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0" name="pl389"/>
            <p:cNvSpPr/>
            <p:nvPr/>
          </p:nvSpPr>
          <p:spPr>
            <a:xfrm>
              <a:off x="1337426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1" name="pl390"/>
            <p:cNvSpPr/>
            <p:nvPr/>
          </p:nvSpPr>
          <p:spPr>
            <a:xfrm>
              <a:off x="1363252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2" name="pl391"/>
            <p:cNvSpPr/>
            <p:nvPr/>
          </p:nvSpPr>
          <p:spPr>
            <a:xfrm>
              <a:off x="1389077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3" name="pl392"/>
            <p:cNvSpPr/>
            <p:nvPr/>
          </p:nvSpPr>
          <p:spPr>
            <a:xfrm>
              <a:off x="141490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4" name="pl393"/>
            <p:cNvSpPr/>
            <p:nvPr/>
          </p:nvSpPr>
          <p:spPr>
            <a:xfrm>
              <a:off x="144072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5" name="pl394"/>
            <p:cNvSpPr/>
            <p:nvPr/>
          </p:nvSpPr>
          <p:spPr>
            <a:xfrm>
              <a:off x="1466554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6" name="tx395"/>
            <p:cNvSpPr/>
            <p:nvPr/>
          </p:nvSpPr>
          <p:spPr>
            <a:xfrm rot="-5400000">
              <a:off x="1174395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97" name="tx396"/>
            <p:cNvSpPr/>
            <p:nvPr/>
          </p:nvSpPr>
          <p:spPr>
            <a:xfrm rot="-5400000">
              <a:off x="11992401"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98" name="tx397"/>
            <p:cNvSpPr/>
            <p:nvPr/>
          </p:nvSpPr>
          <p:spPr>
            <a:xfrm rot="-5400000">
              <a:off x="1225074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99" name="tx398"/>
            <p:cNvSpPr/>
            <p:nvPr/>
          </p:nvSpPr>
          <p:spPr>
            <a:xfrm rot="-5400000">
              <a:off x="12507131"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00" name="tx399"/>
            <p:cNvSpPr/>
            <p:nvPr/>
          </p:nvSpPr>
          <p:spPr>
            <a:xfrm rot="-5400000">
              <a:off x="1273474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01" name="tx400"/>
            <p:cNvSpPr/>
            <p:nvPr/>
          </p:nvSpPr>
          <p:spPr>
            <a:xfrm rot="-5400000">
              <a:off x="1303523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02" name="tx401"/>
            <p:cNvSpPr/>
            <p:nvPr/>
          </p:nvSpPr>
          <p:spPr>
            <a:xfrm rot="-5400000">
              <a:off x="13323177"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03" name="tx402"/>
            <p:cNvSpPr/>
            <p:nvPr/>
          </p:nvSpPr>
          <p:spPr>
            <a:xfrm rot="-5400000">
              <a:off x="13519272"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04" name="tx403"/>
            <p:cNvSpPr/>
            <p:nvPr/>
          </p:nvSpPr>
          <p:spPr>
            <a:xfrm rot="-5400000">
              <a:off x="13777483"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05" name="tx404"/>
            <p:cNvSpPr/>
            <p:nvPr/>
          </p:nvSpPr>
          <p:spPr>
            <a:xfrm rot="-5400000">
              <a:off x="1407215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06" name="tx405"/>
            <p:cNvSpPr/>
            <p:nvPr/>
          </p:nvSpPr>
          <p:spPr>
            <a:xfrm rot="-5400000">
              <a:off x="1431179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07" name="tx406"/>
            <p:cNvSpPr/>
            <p:nvPr/>
          </p:nvSpPr>
          <p:spPr>
            <a:xfrm rot="-5400000">
              <a:off x="1457004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08" name="pl407"/>
            <p:cNvSpPr/>
            <p:nvPr/>
          </p:nvSpPr>
          <p:spPr>
            <a:xfrm>
              <a:off x="149754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9" name="pl408"/>
            <p:cNvSpPr/>
            <p:nvPr/>
          </p:nvSpPr>
          <p:spPr>
            <a:xfrm>
              <a:off x="1523370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0" name="pl409"/>
            <p:cNvSpPr/>
            <p:nvPr/>
          </p:nvSpPr>
          <p:spPr>
            <a:xfrm>
              <a:off x="154919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1" name="pl410"/>
            <p:cNvSpPr/>
            <p:nvPr/>
          </p:nvSpPr>
          <p:spPr>
            <a:xfrm>
              <a:off x="1575021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2" name="pl411"/>
            <p:cNvSpPr/>
            <p:nvPr/>
          </p:nvSpPr>
          <p:spPr>
            <a:xfrm>
              <a:off x="1600846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3" name="pl412"/>
            <p:cNvSpPr/>
            <p:nvPr/>
          </p:nvSpPr>
          <p:spPr>
            <a:xfrm>
              <a:off x="1626672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4" name="pl413"/>
            <p:cNvSpPr/>
            <p:nvPr/>
          </p:nvSpPr>
          <p:spPr>
            <a:xfrm>
              <a:off x="1652497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5" name="pl414"/>
            <p:cNvSpPr/>
            <p:nvPr/>
          </p:nvSpPr>
          <p:spPr>
            <a:xfrm>
              <a:off x="167832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6" name="pl415"/>
            <p:cNvSpPr/>
            <p:nvPr/>
          </p:nvSpPr>
          <p:spPr>
            <a:xfrm>
              <a:off x="1704148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7" name="pl416"/>
            <p:cNvSpPr/>
            <p:nvPr/>
          </p:nvSpPr>
          <p:spPr>
            <a:xfrm>
              <a:off x="172997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8" name="pl417"/>
            <p:cNvSpPr/>
            <p:nvPr/>
          </p:nvSpPr>
          <p:spPr>
            <a:xfrm>
              <a:off x="175579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9" name="pl418"/>
            <p:cNvSpPr/>
            <p:nvPr/>
          </p:nvSpPr>
          <p:spPr>
            <a:xfrm>
              <a:off x="178162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0" name="tx419"/>
            <p:cNvSpPr/>
            <p:nvPr/>
          </p:nvSpPr>
          <p:spPr>
            <a:xfrm rot="-5400000">
              <a:off x="14894667"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421" name="tx420"/>
            <p:cNvSpPr/>
            <p:nvPr/>
          </p:nvSpPr>
          <p:spPr>
            <a:xfrm rot="-5400000">
              <a:off x="15143111"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422" name="tx421"/>
            <p:cNvSpPr/>
            <p:nvPr/>
          </p:nvSpPr>
          <p:spPr>
            <a:xfrm rot="-5400000">
              <a:off x="1540145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423" name="tx422"/>
            <p:cNvSpPr/>
            <p:nvPr/>
          </p:nvSpPr>
          <p:spPr>
            <a:xfrm rot="-5400000">
              <a:off x="1565784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24" name="tx423"/>
            <p:cNvSpPr/>
            <p:nvPr/>
          </p:nvSpPr>
          <p:spPr>
            <a:xfrm rot="-5400000">
              <a:off x="1588545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25" name="tx424"/>
            <p:cNvSpPr/>
            <p:nvPr/>
          </p:nvSpPr>
          <p:spPr>
            <a:xfrm rot="-5400000">
              <a:off x="1618594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26" name="tx425"/>
            <p:cNvSpPr/>
            <p:nvPr/>
          </p:nvSpPr>
          <p:spPr>
            <a:xfrm rot="-5400000">
              <a:off x="1647388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27" name="tx426"/>
            <p:cNvSpPr/>
            <p:nvPr/>
          </p:nvSpPr>
          <p:spPr>
            <a:xfrm rot="-5400000">
              <a:off x="16669982"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28" name="tx427"/>
            <p:cNvSpPr/>
            <p:nvPr/>
          </p:nvSpPr>
          <p:spPr>
            <a:xfrm rot="-5400000">
              <a:off x="1692819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29" name="tx428"/>
            <p:cNvSpPr/>
            <p:nvPr/>
          </p:nvSpPr>
          <p:spPr>
            <a:xfrm rot="-5400000">
              <a:off x="1722286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30" name="tx429"/>
            <p:cNvSpPr/>
            <p:nvPr/>
          </p:nvSpPr>
          <p:spPr>
            <a:xfrm rot="-5400000">
              <a:off x="1746250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31" name="tx430"/>
            <p:cNvSpPr/>
            <p:nvPr/>
          </p:nvSpPr>
          <p:spPr>
            <a:xfrm rot="-5400000">
              <a:off x="1772075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32" name="tx431"/>
            <p:cNvSpPr/>
            <p:nvPr/>
          </p:nvSpPr>
          <p:spPr>
            <a:xfrm>
              <a:off x="1485110" y="5200079"/>
              <a:ext cx="444698"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33" name="tx432"/>
            <p:cNvSpPr/>
            <p:nvPr/>
          </p:nvSpPr>
          <p:spPr>
            <a:xfrm>
              <a:off x="1294238" y="4590978"/>
              <a:ext cx="635570"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2,000</a:t>
              </a:r>
            </a:p>
          </p:txBody>
        </p:sp>
        <p:sp>
          <p:nvSpPr>
            <p:cNvPr id="434" name="tx433"/>
            <p:cNvSpPr/>
            <p:nvPr/>
          </p:nvSpPr>
          <p:spPr>
            <a:xfrm>
              <a:off x="1294238" y="4011456"/>
              <a:ext cx="635570"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4,000</a:t>
              </a:r>
            </a:p>
          </p:txBody>
        </p:sp>
        <p:sp>
          <p:nvSpPr>
            <p:cNvPr id="435" name="tx434"/>
            <p:cNvSpPr/>
            <p:nvPr/>
          </p:nvSpPr>
          <p:spPr>
            <a:xfrm>
              <a:off x="1294238" y="3431934"/>
              <a:ext cx="635570"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6,000</a:t>
              </a:r>
            </a:p>
          </p:txBody>
        </p:sp>
        <p:sp>
          <p:nvSpPr>
            <p:cNvPr id="436" name="tx435"/>
            <p:cNvSpPr/>
            <p:nvPr/>
          </p:nvSpPr>
          <p:spPr>
            <a:xfrm>
              <a:off x="1294238" y="2852412"/>
              <a:ext cx="635570"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8,000</a:t>
              </a:r>
            </a:p>
          </p:txBody>
        </p:sp>
        <p:sp>
          <p:nvSpPr>
            <p:cNvPr id="437" name="tx436"/>
            <p:cNvSpPr/>
            <p:nvPr/>
          </p:nvSpPr>
          <p:spPr>
            <a:xfrm>
              <a:off x="1230614" y="2272890"/>
              <a:ext cx="699194"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10,000</a:t>
              </a:r>
            </a:p>
          </p:txBody>
        </p:sp>
        <p:sp>
          <p:nvSpPr>
            <p:cNvPr id="438" name="pl437"/>
            <p:cNvSpPr/>
            <p:nvPr/>
          </p:nvSpPr>
          <p:spPr>
            <a:xfrm>
              <a:off x="2182860"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9" name="pl438"/>
            <p:cNvSpPr/>
            <p:nvPr/>
          </p:nvSpPr>
          <p:spPr>
            <a:xfrm>
              <a:off x="2182860" y="470583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0" name="pl439"/>
            <p:cNvSpPr/>
            <p:nvPr/>
          </p:nvSpPr>
          <p:spPr>
            <a:xfrm>
              <a:off x="2182860" y="41263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1" name="pl440"/>
            <p:cNvSpPr/>
            <p:nvPr/>
          </p:nvSpPr>
          <p:spPr>
            <a:xfrm>
              <a:off x="2182860" y="354679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2" name="pl441"/>
            <p:cNvSpPr/>
            <p:nvPr/>
          </p:nvSpPr>
          <p:spPr>
            <a:xfrm>
              <a:off x="2182860" y="296727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3" name="pl442"/>
            <p:cNvSpPr/>
            <p:nvPr/>
          </p:nvSpPr>
          <p:spPr>
            <a:xfrm>
              <a:off x="2182860" y="238774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4" name="tx443"/>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45" name="rc444"/>
            <p:cNvSpPr/>
            <p:nvPr/>
          </p:nvSpPr>
          <p:spPr>
            <a:xfrm>
              <a:off x="18110385" y="2153563"/>
              <a:ext cx="1240079" cy="413498"/>
            </a:xfrm>
            <a:prstGeom prst="rect">
              <a:avLst/>
            </a:prstGeom>
            <a:solidFill>
              <a:srgbClr val="FFFFFF">
                <a:alpha val="100000"/>
              </a:srgbClr>
            </a:solidFill>
          </p:spPr>
          <p:txBody>
            <a:bodyPr/>
            <a:lstStyle/>
            <a:p/>
          </p:txBody>
        </p:sp>
        <p:sp>
          <p:nvSpPr>
            <p:cNvPr id="446" name="rc445"/>
            <p:cNvSpPr/>
            <p:nvPr/>
          </p:nvSpPr>
          <p:spPr>
            <a:xfrm>
              <a:off x="18179974" y="2223153"/>
              <a:ext cx="274319" cy="274319"/>
            </a:xfrm>
            <a:prstGeom prst="rect">
              <a:avLst/>
            </a:prstGeom>
            <a:solidFill>
              <a:srgbClr val="FFFFFF">
                <a:alpha val="100000"/>
              </a:srgbClr>
            </a:solidFill>
          </p:spPr>
          <p:txBody>
            <a:bodyPr/>
            <a:lstStyle/>
            <a:p/>
          </p:txBody>
        </p:sp>
        <p:sp>
          <p:nvSpPr>
            <p:cNvPr id="447" name="pg446"/>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448" name="tx447"/>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449" name="rc448"/>
            <p:cNvSpPr/>
            <p:nvPr/>
          </p:nvSpPr>
          <p:spPr>
            <a:xfrm>
              <a:off x="18110385" y="2706240"/>
              <a:ext cx="1753945" cy="1236458"/>
            </a:xfrm>
            <a:prstGeom prst="rect">
              <a:avLst/>
            </a:prstGeom>
            <a:solidFill>
              <a:srgbClr val="FFFFFF">
                <a:alpha val="100000"/>
              </a:srgbClr>
            </a:solidFill>
          </p:spPr>
          <p:txBody>
            <a:bodyPr/>
            <a:lstStyle/>
            <a:p/>
          </p:txBody>
        </p:sp>
        <p:sp>
          <p:nvSpPr>
            <p:cNvPr id="450" name="rc449"/>
            <p:cNvSpPr/>
            <p:nvPr/>
          </p:nvSpPr>
          <p:spPr>
            <a:xfrm>
              <a:off x="18179974" y="2775829"/>
              <a:ext cx="274319" cy="274319"/>
            </a:xfrm>
            <a:prstGeom prst="rect">
              <a:avLst/>
            </a:prstGeom>
            <a:solidFill>
              <a:srgbClr val="FFFFFF">
                <a:alpha val="100000"/>
              </a:srgbClr>
            </a:solidFill>
          </p:spPr>
          <p:txBody>
            <a:bodyPr/>
            <a:lstStyle/>
            <a:p/>
          </p:txBody>
        </p:sp>
        <p:sp>
          <p:nvSpPr>
            <p:cNvPr id="451" name="rc450"/>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52" name="rc451"/>
            <p:cNvSpPr/>
            <p:nvPr/>
          </p:nvSpPr>
          <p:spPr>
            <a:xfrm>
              <a:off x="18179974" y="3050149"/>
              <a:ext cx="274319" cy="274319"/>
            </a:xfrm>
            <a:prstGeom prst="rect">
              <a:avLst/>
            </a:prstGeom>
            <a:solidFill>
              <a:srgbClr val="FFFFFF">
                <a:alpha val="100000"/>
              </a:srgbClr>
            </a:solidFill>
          </p:spPr>
          <p:txBody>
            <a:bodyPr/>
            <a:lstStyle/>
            <a:p/>
          </p:txBody>
        </p:sp>
        <p:sp>
          <p:nvSpPr>
            <p:cNvPr id="453" name="rc452"/>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54" name="rc453"/>
            <p:cNvSpPr/>
            <p:nvPr/>
          </p:nvSpPr>
          <p:spPr>
            <a:xfrm>
              <a:off x="18179974" y="3324469"/>
              <a:ext cx="274319" cy="274320"/>
            </a:xfrm>
            <a:prstGeom prst="rect">
              <a:avLst/>
            </a:prstGeom>
            <a:solidFill>
              <a:srgbClr val="FFFFFF">
                <a:alpha val="100000"/>
              </a:srgbClr>
            </a:solidFill>
          </p:spPr>
          <p:txBody>
            <a:bodyPr/>
            <a:lstStyle/>
            <a:p/>
          </p:txBody>
        </p:sp>
        <p:sp>
          <p:nvSpPr>
            <p:cNvPr id="455" name="rc454"/>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6" name="rc455"/>
            <p:cNvSpPr/>
            <p:nvPr/>
          </p:nvSpPr>
          <p:spPr>
            <a:xfrm>
              <a:off x="18179974" y="3598789"/>
              <a:ext cx="274319" cy="274320"/>
            </a:xfrm>
            <a:prstGeom prst="rect">
              <a:avLst/>
            </a:prstGeom>
            <a:solidFill>
              <a:srgbClr val="FFFFFF">
                <a:alpha val="100000"/>
              </a:srgbClr>
            </a:solidFill>
          </p:spPr>
          <p:txBody>
            <a:bodyPr/>
            <a:lstStyle/>
            <a:p/>
          </p:txBody>
        </p:sp>
        <p:sp>
          <p:nvSpPr>
            <p:cNvPr id="457" name="rc456"/>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58" name="tx457"/>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59" name="tx458"/>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60" name="tx459"/>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61" name="tx460"/>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62" name=""/>
          <p:cNvGrpSpPr/>
          <p:nvPr/>
        </p:nvGrpSpPr>
        <p:grpSpPr>
          <a:xfrm>
            <a:off x="6400800" y="6217920"/>
            <a:ext cx="5486400" cy="4251960"/>
            <a:chOff x="6400800" y="6217920"/>
            <a:chExt cx="5486400" cy="4251960"/>
          </a:xfrm>
        </p:grpSpPr>
        <p:sp>
          <p:nvSpPr>
            <p:cNvPr id="463"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64"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65" name="rc5"/>
            <p:cNvSpPr/>
            <p:nvPr/>
          </p:nvSpPr>
          <p:spPr>
            <a:xfrm>
              <a:off x="7068913" y="6510025"/>
              <a:ext cx="4276698" cy="2788960"/>
            </a:xfrm>
            <a:prstGeom prst="rect">
              <a:avLst/>
            </a:prstGeom>
            <a:solidFill>
              <a:srgbClr val="FFFFFF">
                <a:alpha val="100000"/>
              </a:srgbClr>
            </a:solidFill>
          </p:spPr>
          <p:txBody>
            <a:bodyPr/>
            <a:lstStyle/>
            <a:p/>
          </p:txBody>
        </p:sp>
        <p:sp>
          <p:nvSpPr>
            <p:cNvPr id="466" name="pl6"/>
            <p:cNvSpPr/>
            <p:nvPr/>
          </p:nvSpPr>
          <p:spPr>
            <a:xfrm>
              <a:off x="7068913" y="8902489"/>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467" name="pl7"/>
            <p:cNvSpPr/>
            <p:nvPr/>
          </p:nvSpPr>
          <p:spPr>
            <a:xfrm>
              <a:off x="7068913" y="8363038"/>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468" name="pl8"/>
            <p:cNvSpPr/>
            <p:nvPr/>
          </p:nvSpPr>
          <p:spPr>
            <a:xfrm>
              <a:off x="7068913" y="7823587"/>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469" name="pl9"/>
            <p:cNvSpPr/>
            <p:nvPr/>
          </p:nvSpPr>
          <p:spPr>
            <a:xfrm>
              <a:off x="7068913" y="7284137"/>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470" name="pl10"/>
            <p:cNvSpPr/>
            <p:nvPr/>
          </p:nvSpPr>
          <p:spPr>
            <a:xfrm>
              <a:off x="7068913" y="6744686"/>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471" name="pl11"/>
            <p:cNvSpPr/>
            <p:nvPr/>
          </p:nvSpPr>
          <p:spPr>
            <a:xfrm>
              <a:off x="7068913" y="9172214"/>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72" name="pl12"/>
            <p:cNvSpPr/>
            <p:nvPr/>
          </p:nvSpPr>
          <p:spPr>
            <a:xfrm>
              <a:off x="7068913" y="8632764"/>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73" name="pl13"/>
            <p:cNvSpPr/>
            <p:nvPr/>
          </p:nvSpPr>
          <p:spPr>
            <a:xfrm>
              <a:off x="7068913" y="8093313"/>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74" name="pl14"/>
            <p:cNvSpPr/>
            <p:nvPr/>
          </p:nvSpPr>
          <p:spPr>
            <a:xfrm>
              <a:off x="7068913" y="7553862"/>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75" name="pl15"/>
            <p:cNvSpPr/>
            <p:nvPr/>
          </p:nvSpPr>
          <p:spPr>
            <a:xfrm>
              <a:off x="7068913" y="7014411"/>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76" name="rc16"/>
            <p:cNvSpPr/>
            <p:nvPr/>
          </p:nvSpPr>
          <p:spPr>
            <a:xfrm>
              <a:off x="7217409" y="7392027"/>
              <a:ext cx="415790" cy="539450"/>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77" name="rc17"/>
            <p:cNvSpPr/>
            <p:nvPr/>
          </p:nvSpPr>
          <p:spPr>
            <a:xfrm>
              <a:off x="7811395" y="8632764"/>
              <a:ext cx="415790" cy="377615"/>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78" name="rc18"/>
            <p:cNvSpPr/>
            <p:nvPr/>
          </p:nvSpPr>
          <p:spPr>
            <a:xfrm>
              <a:off x="8405381" y="8902489"/>
              <a:ext cx="415790" cy="107890"/>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79" name="rc19"/>
            <p:cNvSpPr/>
            <p:nvPr/>
          </p:nvSpPr>
          <p:spPr>
            <a:xfrm>
              <a:off x="7217409" y="6798631"/>
              <a:ext cx="415790" cy="59339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0" name="rc20"/>
            <p:cNvSpPr/>
            <p:nvPr/>
          </p:nvSpPr>
          <p:spPr>
            <a:xfrm>
              <a:off x="7811395" y="7823587"/>
              <a:ext cx="415790" cy="80917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1" name="rc21"/>
            <p:cNvSpPr/>
            <p:nvPr/>
          </p:nvSpPr>
          <p:spPr>
            <a:xfrm>
              <a:off x="8405381" y="8848544"/>
              <a:ext cx="415790" cy="5394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2" name="rc22"/>
            <p:cNvSpPr/>
            <p:nvPr/>
          </p:nvSpPr>
          <p:spPr>
            <a:xfrm>
              <a:off x="8999367" y="9118269"/>
              <a:ext cx="415790" cy="5394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3" name="rc23"/>
            <p:cNvSpPr/>
            <p:nvPr/>
          </p:nvSpPr>
          <p:spPr>
            <a:xfrm>
              <a:off x="7217409" y="6636796"/>
              <a:ext cx="415790" cy="161835"/>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84" name="rc24"/>
            <p:cNvSpPr/>
            <p:nvPr/>
          </p:nvSpPr>
          <p:spPr>
            <a:xfrm>
              <a:off x="7811395" y="6852576"/>
              <a:ext cx="415790" cy="971011"/>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85" name="rc25"/>
            <p:cNvSpPr/>
            <p:nvPr/>
          </p:nvSpPr>
          <p:spPr>
            <a:xfrm>
              <a:off x="8405381" y="8201203"/>
              <a:ext cx="415790" cy="647340"/>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86" name="rc26"/>
            <p:cNvSpPr/>
            <p:nvPr/>
          </p:nvSpPr>
          <p:spPr>
            <a:xfrm>
              <a:off x="8999367" y="8902489"/>
              <a:ext cx="415790" cy="215780"/>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87" name="rc27"/>
            <p:cNvSpPr/>
            <p:nvPr/>
          </p:nvSpPr>
          <p:spPr>
            <a:xfrm>
              <a:off x="9593353" y="9010379"/>
              <a:ext cx="415790" cy="53945"/>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88" name="rc28"/>
            <p:cNvSpPr/>
            <p:nvPr/>
          </p:nvSpPr>
          <p:spPr>
            <a:xfrm>
              <a:off x="10187339" y="9118269"/>
              <a:ext cx="415790" cy="53945"/>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89" name="rc29"/>
            <p:cNvSpPr/>
            <p:nvPr/>
          </p:nvSpPr>
          <p:spPr>
            <a:xfrm>
              <a:off x="7217409" y="7931478"/>
              <a:ext cx="415790" cy="124073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90" name="rc30"/>
            <p:cNvSpPr/>
            <p:nvPr/>
          </p:nvSpPr>
          <p:spPr>
            <a:xfrm>
              <a:off x="7811395" y="9010379"/>
              <a:ext cx="415790" cy="161835"/>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91" name="rc31"/>
            <p:cNvSpPr/>
            <p:nvPr/>
          </p:nvSpPr>
          <p:spPr>
            <a:xfrm>
              <a:off x="8405381" y="9010379"/>
              <a:ext cx="415790" cy="161835"/>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92" name="rc32"/>
            <p:cNvSpPr/>
            <p:nvPr/>
          </p:nvSpPr>
          <p:spPr>
            <a:xfrm>
              <a:off x="9593353" y="9064324"/>
              <a:ext cx="415790" cy="107890"/>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93" name="pl33"/>
            <p:cNvSpPr/>
            <p:nvPr/>
          </p:nvSpPr>
          <p:spPr>
            <a:xfrm>
              <a:off x="7425304" y="6867288"/>
              <a:ext cx="2969929" cy="2299220"/>
            </a:xfrm>
            <a:custGeom>
              <a:avLst/>
              <a:pathLst>
                <a:path w="2969929" h="2299220">
                  <a:moveTo>
                    <a:pt x="0" y="0"/>
                  </a:moveTo>
                  <a:lnTo>
                    <a:pt x="593985" y="1757220"/>
                  </a:lnTo>
                  <a:lnTo>
                    <a:pt x="1187971" y="2116652"/>
                  </a:lnTo>
                  <a:lnTo>
                    <a:pt x="1781957" y="2253578"/>
                  </a:lnTo>
                  <a:lnTo>
                    <a:pt x="2375943" y="2287810"/>
                  </a:lnTo>
                  <a:lnTo>
                    <a:pt x="2969929" y="2299220"/>
                  </a:lnTo>
                </a:path>
              </a:pathLst>
            </a:custGeom>
            <a:ln w="40651" cap="flat">
              <a:solidFill>
                <a:srgbClr val="000000">
                  <a:alpha val="100000"/>
                </a:srgbClr>
              </a:solidFill>
              <a:prstDash val="solid"/>
              <a:round/>
            </a:ln>
          </p:spPr>
          <p:txBody>
            <a:bodyPr/>
            <a:lstStyle/>
            <a:p/>
          </p:txBody>
        </p:sp>
        <p:sp>
          <p:nvSpPr>
            <p:cNvPr id="494" name="rc34"/>
            <p:cNvSpPr/>
            <p:nvPr/>
          </p:nvSpPr>
          <p:spPr>
            <a:xfrm>
              <a:off x="7068913" y="6510025"/>
              <a:ext cx="4276698" cy="2788960"/>
            </a:xfrm>
            <a:prstGeom prst="rect">
              <a:avLst/>
            </a:prstGeom>
            <a:ln w="13550" cap="rnd">
              <a:solidFill>
                <a:srgbClr val="333333">
                  <a:alpha val="100000"/>
                </a:srgbClr>
              </a:solidFill>
              <a:prstDash val="solid"/>
              <a:round/>
            </a:ln>
          </p:spPr>
          <p:txBody>
            <a:bodyPr/>
            <a:lstStyle/>
            <a:p/>
          </p:txBody>
        </p:sp>
        <p:sp>
          <p:nvSpPr>
            <p:cNvPr id="495" name="tx35"/>
            <p:cNvSpPr/>
            <p:nvPr/>
          </p:nvSpPr>
          <p:spPr>
            <a:xfrm>
              <a:off x="6843756" y="9169908"/>
              <a:ext cx="127099"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96" name="tx36"/>
            <p:cNvSpPr/>
            <p:nvPr/>
          </p:nvSpPr>
          <p:spPr>
            <a:xfrm>
              <a:off x="6801340" y="8630457"/>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a:t>
              </a:r>
            </a:p>
          </p:txBody>
        </p:sp>
        <p:sp>
          <p:nvSpPr>
            <p:cNvPr id="497" name="tx37"/>
            <p:cNvSpPr/>
            <p:nvPr/>
          </p:nvSpPr>
          <p:spPr>
            <a:xfrm>
              <a:off x="6801340" y="8091006"/>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98" name="tx38"/>
            <p:cNvSpPr/>
            <p:nvPr/>
          </p:nvSpPr>
          <p:spPr>
            <a:xfrm>
              <a:off x="6801340" y="7551481"/>
              <a:ext cx="169515"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30</a:t>
              </a:r>
            </a:p>
          </p:txBody>
        </p:sp>
        <p:sp>
          <p:nvSpPr>
            <p:cNvPr id="499" name="tx39"/>
            <p:cNvSpPr/>
            <p:nvPr/>
          </p:nvSpPr>
          <p:spPr>
            <a:xfrm>
              <a:off x="6801340" y="7012104"/>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00" name="pl40"/>
            <p:cNvSpPr/>
            <p:nvPr/>
          </p:nvSpPr>
          <p:spPr>
            <a:xfrm>
              <a:off x="7034118"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1" name="pl41"/>
            <p:cNvSpPr/>
            <p:nvPr/>
          </p:nvSpPr>
          <p:spPr>
            <a:xfrm>
              <a:off x="7034118" y="863276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2" name="pl42"/>
            <p:cNvSpPr/>
            <p:nvPr/>
          </p:nvSpPr>
          <p:spPr>
            <a:xfrm>
              <a:off x="7034118" y="809331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3" name="pl43"/>
            <p:cNvSpPr/>
            <p:nvPr/>
          </p:nvSpPr>
          <p:spPr>
            <a:xfrm>
              <a:off x="7034118" y="75538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4" name="pl44"/>
            <p:cNvSpPr/>
            <p:nvPr/>
          </p:nvSpPr>
          <p:spPr>
            <a:xfrm>
              <a:off x="7034118" y="70144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5" name="pl45"/>
            <p:cNvSpPr/>
            <p:nvPr/>
          </p:nvSpPr>
          <p:spPr>
            <a:xfrm>
              <a:off x="11345612"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506" name="pl46"/>
            <p:cNvSpPr/>
            <p:nvPr/>
          </p:nvSpPr>
          <p:spPr>
            <a:xfrm>
              <a:off x="11345612" y="8601688"/>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507" name="pl47"/>
            <p:cNvSpPr/>
            <p:nvPr/>
          </p:nvSpPr>
          <p:spPr>
            <a:xfrm>
              <a:off x="11345612" y="8031162"/>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508" name="pl48"/>
            <p:cNvSpPr/>
            <p:nvPr/>
          </p:nvSpPr>
          <p:spPr>
            <a:xfrm>
              <a:off x="11345612" y="7460636"/>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509" name="pl49"/>
            <p:cNvSpPr/>
            <p:nvPr/>
          </p:nvSpPr>
          <p:spPr>
            <a:xfrm>
              <a:off x="11345612" y="6890109"/>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510" name="tx50"/>
            <p:cNvSpPr/>
            <p:nvPr/>
          </p:nvSpPr>
          <p:spPr>
            <a:xfrm>
              <a:off x="11443669"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11" name="tx51"/>
            <p:cNvSpPr/>
            <p:nvPr/>
          </p:nvSpPr>
          <p:spPr>
            <a:xfrm>
              <a:off x="11443669" y="8599381"/>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a:t>
              </a:r>
            </a:p>
          </p:txBody>
        </p:sp>
        <p:sp>
          <p:nvSpPr>
            <p:cNvPr id="512" name="tx52"/>
            <p:cNvSpPr/>
            <p:nvPr/>
          </p:nvSpPr>
          <p:spPr>
            <a:xfrm>
              <a:off x="11443669" y="8028855"/>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13" name="tx53"/>
            <p:cNvSpPr/>
            <p:nvPr/>
          </p:nvSpPr>
          <p:spPr>
            <a:xfrm>
              <a:off x="11443669" y="7458254"/>
              <a:ext cx="169515"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30</a:t>
              </a:r>
            </a:p>
          </p:txBody>
        </p:sp>
        <p:sp>
          <p:nvSpPr>
            <p:cNvPr id="514" name="tx54"/>
            <p:cNvSpPr/>
            <p:nvPr/>
          </p:nvSpPr>
          <p:spPr>
            <a:xfrm>
              <a:off x="11443669" y="6887802"/>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15" name="pl55"/>
            <p:cNvSpPr/>
            <p:nvPr/>
          </p:nvSpPr>
          <p:spPr>
            <a:xfrm>
              <a:off x="742530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6" name="pl56"/>
            <p:cNvSpPr/>
            <p:nvPr/>
          </p:nvSpPr>
          <p:spPr>
            <a:xfrm>
              <a:off x="801929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7" name="pl57"/>
            <p:cNvSpPr/>
            <p:nvPr/>
          </p:nvSpPr>
          <p:spPr>
            <a:xfrm>
              <a:off x="861327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8" name="pl58"/>
            <p:cNvSpPr/>
            <p:nvPr/>
          </p:nvSpPr>
          <p:spPr>
            <a:xfrm>
              <a:off x="920726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9" name="pl59"/>
            <p:cNvSpPr/>
            <p:nvPr/>
          </p:nvSpPr>
          <p:spPr>
            <a:xfrm>
              <a:off x="980124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0" name="pl60"/>
            <p:cNvSpPr/>
            <p:nvPr/>
          </p:nvSpPr>
          <p:spPr>
            <a:xfrm>
              <a:off x="1039523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1" name="pl61"/>
            <p:cNvSpPr/>
            <p:nvPr/>
          </p:nvSpPr>
          <p:spPr>
            <a:xfrm>
              <a:off x="1098922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2" name="tx62"/>
            <p:cNvSpPr/>
            <p:nvPr/>
          </p:nvSpPr>
          <p:spPr>
            <a:xfrm rot="-2700000">
              <a:off x="7315405"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523" name="tx63"/>
            <p:cNvSpPr/>
            <p:nvPr/>
          </p:nvSpPr>
          <p:spPr>
            <a:xfrm rot="-2700000">
              <a:off x="7869694"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524" name="tx64"/>
            <p:cNvSpPr/>
            <p:nvPr/>
          </p:nvSpPr>
          <p:spPr>
            <a:xfrm rot="-2700000">
              <a:off x="8463022"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525" name="tx65"/>
            <p:cNvSpPr/>
            <p:nvPr/>
          </p:nvSpPr>
          <p:spPr>
            <a:xfrm rot="-2700000">
              <a:off x="891231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526" name="tx66"/>
            <p:cNvSpPr/>
            <p:nvPr/>
          </p:nvSpPr>
          <p:spPr>
            <a:xfrm rot="-2700000">
              <a:off x="9506303"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527" name="tx67"/>
            <p:cNvSpPr/>
            <p:nvPr/>
          </p:nvSpPr>
          <p:spPr>
            <a:xfrm rot="-2700000">
              <a:off x="10100263"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528" name="tx68"/>
            <p:cNvSpPr/>
            <p:nvPr/>
          </p:nvSpPr>
          <p:spPr>
            <a:xfrm rot="-2700000">
              <a:off x="10806318"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29" name="tx69"/>
            <p:cNvSpPr/>
            <p:nvPr/>
          </p:nvSpPr>
          <p:spPr>
            <a:xfrm>
              <a:off x="9207262"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530" name="tx70"/>
            <p:cNvSpPr/>
            <p:nvPr/>
          </p:nvSpPr>
          <p:spPr>
            <a:xfrm>
              <a:off x="8390010"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531" name="tx71"/>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532" name="tx72"/>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533" name="rc73"/>
            <p:cNvSpPr/>
            <p:nvPr/>
          </p:nvSpPr>
          <p:spPr>
            <a:xfrm>
              <a:off x="6564753" y="10217410"/>
              <a:ext cx="1051268" cy="182880"/>
            </a:xfrm>
            <a:prstGeom prst="rect">
              <a:avLst/>
            </a:prstGeom>
            <a:solidFill>
              <a:srgbClr val="FFFFFF">
                <a:alpha val="100000"/>
              </a:srgbClr>
            </a:solidFill>
          </p:spPr>
          <p:txBody>
            <a:bodyPr/>
            <a:lstStyle/>
            <a:p/>
          </p:txBody>
        </p:sp>
        <p:sp>
          <p:nvSpPr>
            <p:cNvPr id="534" name="rc74"/>
            <p:cNvSpPr/>
            <p:nvPr/>
          </p:nvSpPr>
          <p:spPr>
            <a:xfrm>
              <a:off x="6564753" y="10217410"/>
              <a:ext cx="182879" cy="182880"/>
            </a:xfrm>
            <a:prstGeom prst="rect">
              <a:avLst/>
            </a:prstGeom>
            <a:solidFill>
              <a:srgbClr val="FFFFFF">
                <a:alpha val="100000"/>
              </a:srgbClr>
            </a:solidFill>
          </p:spPr>
          <p:txBody>
            <a:bodyPr/>
            <a:lstStyle/>
            <a:p/>
          </p:txBody>
        </p:sp>
        <p:sp>
          <p:nvSpPr>
            <p:cNvPr id="535" name="pl75"/>
            <p:cNvSpPr/>
            <p:nvPr/>
          </p:nvSpPr>
          <p:spPr>
            <a:xfrm>
              <a:off x="6583041"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536" name="tx76"/>
            <p:cNvSpPr/>
            <p:nvPr/>
          </p:nvSpPr>
          <p:spPr>
            <a:xfrm>
              <a:off x="6855633"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537" name="rc77"/>
            <p:cNvSpPr/>
            <p:nvPr/>
          </p:nvSpPr>
          <p:spPr>
            <a:xfrm>
              <a:off x="7796021" y="10217410"/>
              <a:ext cx="4053749" cy="182880"/>
            </a:xfrm>
            <a:prstGeom prst="rect">
              <a:avLst/>
            </a:prstGeom>
            <a:solidFill>
              <a:srgbClr val="FFFFFF">
                <a:alpha val="100000"/>
              </a:srgbClr>
            </a:solidFill>
          </p:spPr>
          <p:txBody>
            <a:bodyPr/>
            <a:lstStyle/>
            <a:p/>
          </p:txBody>
        </p:sp>
        <p:sp>
          <p:nvSpPr>
            <p:cNvPr id="538" name="rc78"/>
            <p:cNvSpPr/>
            <p:nvPr/>
          </p:nvSpPr>
          <p:spPr>
            <a:xfrm>
              <a:off x="7796021" y="10217410"/>
              <a:ext cx="182879" cy="182880"/>
            </a:xfrm>
            <a:prstGeom prst="rect">
              <a:avLst/>
            </a:prstGeom>
            <a:solidFill>
              <a:srgbClr val="FFFFFF">
                <a:alpha val="100000"/>
              </a:srgbClr>
            </a:solidFill>
          </p:spPr>
          <p:txBody>
            <a:bodyPr/>
            <a:lstStyle/>
            <a:p/>
          </p:txBody>
        </p:sp>
        <p:sp>
          <p:nvSpPr>
            <p:cNvPr id="539" name="rc79"/>
            <p:cNvSpPr/>
            <p:nvPr/>
          </p:nvSpPr>
          <p:spPr>
            <a:xfrm>
              <a:off x="7805021"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540" name="rc80"/>
            <p:cNvSpPr/>
            <p:nvPr/>
          </p:nvSpPr>
          <p:spPr>
            <a:xfrm>
              <a:off x="8887262" y="10217410"/>
              <a:ext cx="182879" cy="182880"/>
            </a:xfrm>
            <a:prstGeom prst="rect">
              <a:avLst/>
            </a:prstGeom>
            <a:solidFill>
              <a:srgbClr val="FFFFFF">
                <a:alpha val="100000"/>
              </a:srgbClr>
            </a:solidFill>
          </p:spPr>
          <p:txBody>
            <a:bodyPr/>
            <a:lstStyle/>
            <a:p/>
          </p:txBody>
        </p:sp>
        <p:sp>
          <p:nvSpPr>
            <p:cNvPr id="541" name="rc81"/>
            <p:cNvSpPr/>
            <p:nvPr/>
          </p:nvSpPr>
          <p:spPr>
            <a:xfrm>
              <a:off x="8896262" y="10226410"/>
              <a:ext cx="164879"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42" name="rc82"/>
            <p:cNvSpPr/>
            <p:nvPr/>
          </p:nvSpPr>
          <p:spPr>
            <a:xfrm>
              <a:off x="9813303" y="10217410"/>
              <a:ext cx="182879" cy="182880"/>
            </a:xfrm>
            <a:prstGeom prst="rect">
              <a:avLst/>
            </a:prstGeom>
            <a:solidFill>
              <a:srgbClr val="FFFFFF">
                <a:alpha val="100000"/>
              </a:srgbClr>
            </a:solidFill>
          </p:spPr>
          <p:txBody>
            <a:bodyPr/>
            <a:lstStyle/>
            <a:p/>
          </p:txBody>
        </p:sp>
        <p:sp>
          <p:nvSpPr>
            <p:cNvPr id="543" name="rc83"/>
            <p:cNvSpPr/>
            <p:nvPr/>
          </p:nvSpPr>
          <p:spPr>
            <a:xfrm>
              <a:off x="9822303" y="10226410"/>
              <a:ext cx="164880"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544" name="rc84"/>
            <p:cNvSpPr/>
            <p:nvPr/>
          </p:nvSpPr>
          <p:spPr>
            <a:xfrm>
              <a:off x="10815544" y="10217410"/>
              <a:ext cx="182880" cy="182880"/>
            </a:xfrm>
            <a:prstGeom prst="rect">
              <a:avLst/>
            </a:prstGeom>
            <a:solidFill>
              <a:srgbClr val="FFFFFF">
                <a:alpha val="100000"/>
              </a:srgbClr>
            </a:solidFill>
          </p:spPr>
          <p:txBody>
            <a:bodyPr/>
            <a:lstStyle/>
            <a:p/>
          </p:txBody>
        </p:sp>
        <p:sp>
          <p:nvSpPr>
            <p:cNvPr id="545" name="rc85"/>
            <p:cNvSpPr/>
            <p:nvPr/>
          </p:nvSpPr>
          <p:spPr>
            <a:xfrm>
              <a:off x="10824544"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46" name="tx86"/>
            <p:cNvSpPr/>
            <p:nvPr/>
          </p:nvSpPr>
          <p:spPr>
            <a:xfrm>
              <a:off x="8086901"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47" name="tx87"/>
            <p:cNvSpPr/>
            <p:nvPr/>
          </p:nvSpPr>
          <p:spPr>
            <a:xfrm>
              <a:off x="9178142"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48" name="tx88"/>
            <p:cNvSpPr/>
            <p:nvPr/>
          </p:nvSpPr>
          <p:spPr>
            <a:xfrm>
              <a:off x="10104183"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549" name="tx89"/>
            <p:cNvSpPr/>
            <p:nvPr/>
          </p:nvSpPr>
          <p:spPr>
            <a:xfrm>
              <a:off x="11106424"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50" name="tx90"/>
            <p:cNvSpPr/>
            <p:nvPr/>
          </p:nvSpPr>
          <p:spPr>
            <a:xfrm>
              <a:off x="6578964"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51" name=""/>
          <p:cNvGrpSpPr/>
          <p:nvPr/>
        </p:nvGrpSpPr>
        <p:grpSpPr>
          <a:xfrm>
            <a:off x="12527280" y="6217920"/>
            <a:ext cx="5486400" cy="4297680"/>
            <a:chOff x="12527280" y="6217920"/>
            <a:chExt cx="5486400" cy="4297680"/>
          </a:xfrm>
        </p:grpSpPr>
        <p:sp>
          <p:nvSpPr>
            <p:cNvPr id="552"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53"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54"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55"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56"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57"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58"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59"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60"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61"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62"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63"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64"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65"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66" name="pl17"/>
            <p:cNvSpPr/>
            <p:nvPr/>
          </p:nvSpPr>
          <p:spPr>
            <a:xfrm>
              <a:off x="13329440" y="6714885"/>
              <a:ext cx="4502097" cy="896262"/>
            </a:xfrm>
            <a:custGeom>
              <a:avLst/>
              <a:pathLst>
                <a:path w="4502097" h="896262">
                  <a:moveTo>
                    <a:pt x="0" y="281682"/>
                  </a:moveTo>
                  <a:lnTo>
                    <a:pt x="187587" y="384112"/>
                  </a:lnTo>
                  <a:lnTo>
                    <a:pt x="375174" y="512149"/>
                  </a:lnTo>
                  <a:lnTo>
                    <a:pt x="562762" y="614579"/>
                  </a:lnTo>
                  <a:lnTo>
                    <a:pt x="750349" y="717009"/>
                  </a:lnTo>
                  <a:lnTo>
                    <a:pt x="937937" y="717009"/>
                  </a:lnTo>
                  <a:lnTo>
                    <a:pt x="1125524" y="896262"/>
                  </a:lnTo>
                  <a:lnTo>
                    <a:pt x="1313111" y="845047"/>
                  </a:lnTo>
                  <a:lnTo>
                    <a:pt x="1500699" y="563364"/>
                  </a:lnTo>
                  <a:lnTo>
                    <a:pt x="1688286" y="409719"/>
                  </a:lnTo>
                  <a:lnTo>
                    <a:pt x="1875874" y="563364"/>
                  </a:lnTo>
                  <a:lnTo>
                    <a:pt x="2063461" y="435327"/>
                  </a:lnTo>
                  <a:lnTo>
                    <a:pt x="2251048" y="588972"/>
                  </a:lnTo>
                  <a:lnTo>
                    <a:pt x="2438636" y="614579"/>
                  </a:lnTo>
                  <a:lnTo>
                    <a:pt x="2626223" y="691402"/>
                  </a:lnTo>
                  <a:lnTo>
                    <a:pt x="2813811" y="665794"/>
                  </a:lnTo>
                  <a:lnTo>
                    <a:pt x="3001398" y="460934"/>
                  </a:lnTo>
                  <a:lnTo>
                    <a:pt x="3188985" y="409719"/>
                  </a:lnTo>
                  <a:lnTo>
                    <a:pt x="3376573" y="307289"/>
                  </a:lnTo>
                  <a:lnTo>
                    <a:pt x="3564160" y="281682"/>
                  </a:lnTo>
                  <a:lnTo>
                    <a:pt x="3751748" y="102429"/>
                  </a:lnTo>
                  <a:lnTo>
                    <a:pt x="3939335" y="332897"/>
                  </a:lnTo>
                  <a:lnTo>
                    <a:pt x="4126923" y="0"/>
                  </a:lnTo>
                  <a:lnTo>
                    <a:pt x="4314510" y="0"/>
                  </a:lnTo>
                  <a:lnTo>
                    <a:pt x="4502097" y="153644"/>
                  </a:lnTo>
                </a:path>
              </a:pathLst>
            </a:custGeom>
            <a:ln w="32521" cap="flat">
              <a:solidFill>
                <a:srgbClr val="5EB0E8">
                  <a:alpha val="100000"/>
                </a:srgbClr>
              </a:solidFill>
              <a:prstDash val="solid"/>
              <a:round/>
            </a:ln>
          </p:spPr>
          <p:txBody>
            <a:bodyPr/>
            <a:lstStyle/>
            <a:p/>
          </p:txBody>
        </p:sp>
        <p:sp>
          <p:nvSpPr>
            <p:cNvPr id="567" name="pl18"/>
            <p:cNvSpPr/>
            <p:nvPr/>
          </p:nvSpPr>
          <p:spPr>
            <a:xfrm>
              <a:off x="13517028" y="6714885"/>
              <a:ext cx="4314510" cy="1434019"/>
            </a:xfrm>
            <a:custGeom>
              <a:avLst/>
              <a:pathLst>
                <a:path w="4314510" h="1434019">
                  <a:moveTo>
                    <a:pt x="0" y="1152337"/>
                  </a:moveTo>
                  <a:lnTo>
                    <a:pt x="187587" y="1254767"/>
                  </a:lnTo>
                  <a:lnTo>
                    <a:pt x="375174" y="1331589"/>
                  </a:lnTo>
                  <a:lnTo>
                    <a:pt x="562762" y="1434019"/>
                  </a:lnTo>
                  <a:lnTo>
                    <a:pt x="750349" y="998692"/>
                  </a:lnTo>
                  <a:lnTo>
                    <a:pt x="937937" y="1152337"/>
                  </a:lnTo>
                  <a:lnTo>
                    <a:pt x="1125524" y="845047"/>
                  </a:lnTo>
                  <a:lnTo>
                    <a:pt x="1313111" y="537757"/>
                  </a:lnTo>
                  <a:lnTo>
                    <a:pt x="1500699" y="256074"/>
                  </a:lnTo>
                  <a:lnTo>
                    <a:pt x="1688286" y="512149"/>
                  </a:lnTo>
                  <a:lnTo>
                    <a:pt x="1875874" y="512149"/>
                  </a:lnTo>
                  <a:lnTo>
                    <a:pt x="2063461" y="742617"/>
                  </a:lnTo>
                  <a:lnTo>
                    <a:pt x="2251048" y="1024299"/>
                  </a:lnTo>
                  <a:lnTo>
                    <a:pt x="2438636" y="768224"/>
                  </a:lnTo>
                  <a:lnTo>
                    <a:pt x="2626223" y="537757"/>
                  </a:lnTo>
                  <a:lnTo>
                    <a:pt x="2813811" y="563364"/>
                  </a:lnTo>
                  <a:lnTo>
                    <a:pt x="3001398" y="332897"/>
                  </a:lnTo>
                  <a:lnTo>
                    <a:pt x="3188985" y="358504"/>
                  </a:lnTo>
                  <a:lnTo>
                    <a:pt x="3376573" y="281682"/>
                  </a:lnTo>
                  <a:lnTo>
                    <a:pt x="3564160" y="102429"/>
                  </a:lnTo>
                  <a:lnTo>
                    <a:pt x="3751748" y="332897"/>
                  </a:lnTo>
                  <a:lnTo>
                    <a:pt x="3939335" y="0"/>
                  </a:lnTo>
                  <a:lnTo>
                    <a:pt x="4126923" y="358504"/>
                  </a:lnTo>
                  <a:lnTo>
                    <a:pt x="4314510" y="384112"/>
                  </a:lnTo>
                </a:path>
              </a:pathLst>
            </a:custGeom>
            <a:ln w="32521" cap="flat">
              <a:solidFill>
                <a:srgbClr val="00A173">
                  <a:alpha val="100000"/>
                </a:srgbClr>
              </a:solidFill>
              <a:prstDash val="solid"/>
              <a:round/>
            </a:ln>
          </p:spPr>
          <p:txBody>
            <a:bodyPr/>
            <a:lstStyle/>
            <a:p/>
          </p:txBody>
        </p:sp>
        <p:sp>
          <p:nvSpPr>
            <p:cNvPr id="568"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69"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70"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71"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72"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73"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74"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75"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76"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77"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78"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79"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80"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1"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2"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3"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4"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5"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6"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7"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8"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9"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0"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1"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2"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3"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4"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5"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6"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7"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8"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9"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00"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01"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02"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03"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04"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05"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606"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607"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608"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609"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610"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611"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612"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613"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614"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615"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616"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617"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618"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619"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620"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621"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622"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623"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624"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625"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626"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627"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628"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629"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630"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631" name="rc82"/>
            <p:cNvSpPr/>
            <p:nvPr/>
          </p:nvSpPr>
          <p:spPr>
            <a:xfrm>
              <a:off x="14005791" y="9941072"/>
              <a:ext cx="3149396" cy="504938"/>
            </a:xfrm>
            <a:prstGeom prst="rect">
              <a:avLst/>
            </a:prstGeom>
            <a:solidFill>
              <a:srgbClr val="FFFFFF">
                <a:alpha val="100000"/>
              </a:srgbClr>
            </a:solidFill>
          </p:spPr>
          <p:txBody>
            <a:bodyPr/>
            <a:lstStyle/>
            <a:p/>
          </p:txBody>
        </p:sp>
        <p:sp>
          <p:nvSpPr>
            <p:cNvPr id="632"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633"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634"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635"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636"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637" name=""/>
          <p:cNvGrpSpPr/>
          <p:nvPr/>
        </p:nvGrpSpPr>
        <p:grpSpPr>
          <a:xfrm>
            <a:off x="594360" y="6217920"/>
            <a:ext cx="5562295" cy="4108319"/>
            <a:chOff x="594360" y="6217920"/>
            <a:chExt cx="5562295" cy="4108319"/>
          </a:xfrm>
        </p:grpSpPr>
        <p:sp>
          <p:nvSpPr>
            <p:cNvPr id="638" name="rc3"/>
            <p:cNvSpPr/>
            <p:nvPr/>
          </p:nvSpPr>
          <p:spPr>
            <a:xfrm>
              <a:off x="594360" y="6217920"/>
              <a:ext cx="5562295" cy="410831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639" name="rc4"/>
            <p:cNvSpPr/>
            <p:nvPr/>
          </p:nvSpPr>
          <p:spPr>
            <a:xfrm>
              <a:off x="2440823" y="6516351"/>
              <a:ext cx="3444854" cy="2597758"/>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640" name="rc5"/>
            <p:cNvSpPr/>
            <p:nvPr/>
          </p:nvSpPr>
          <p:spPr>
            <a:xfrm>
              <a:off x="2469059" y="6544587"/>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41" name="rc6"/>
            <p:cNvSpPr/>
            <p:nvPr/>
          </p:nvSpPr>
          <p:spPr>
            <a:xfrm>
              <a:off x="2751424" y="6544587"/>
              <a:ext cx="282365" cy="282365"/>
            </a:xfrm>
            <a:prstGeom prst="rect">
              <a:avLst/>
            </a:prstGeom>
            <a:solidFill>
              <a:srgbClr val="FDC9B3">
                <a:alpha val="100000"/>
              </a:srgbClr>
            </a:solidFill>
            <a:ln w="5420" cap="flat">
              <a:solidFill>
                <a:srgbClr val="FFFFFF">
                  <a:alpha val="100000"/>
                </a:srgbClr>
              </a:solidFill>
              <a:prstDash val="solid"/>
              <a:miter/>
            </a:ln>
          </p:spPr>
          <p:txBody>
            <a:bodyPr/>
            <a:lstStyle/>
            <a:p/>
          </p:txBody>
        </p:sp>
        <p:sp>
          <p:nvSpPr>
            <p:cNvPr id="642" name="rc7"/>
            <p:cNvSpPr/>
            <p:nvPr/>
          </p:nvSpPr>
          <p:spPr>
            <a:xfrm>
              <a:off x="3033789" y="6544587"/>
              <a:ext cx="282365" cy="282365"/>
            </a:xfrm>
            <a:prstGeom prst="rect">
              <a:avLst/>
            </a:prstGeom>
            <a:solidFill>
              <a:srgbClr val="FDAE91">
                <a:alpha val="100000"/>
              </a:srgbClr>
            </a:solidFill>
            <a:ln w="5420" cap="flat">
              <a:solidFill>
                <a:srgbClr val="FFFFFF">
                  <a:alpha val="100000"/>
                </a:srgbClr>
              </a:solidFill>
              <a:prstDash val="solid"/>
              <a:miter/>
            </a:ln>
          </p:spPr>
          <p:txBody>
            <a:bodyPr/>
            <a:lstStyle/>
            <a:p/>
          </p:txBody>
        </p:sp>
        <p:sp>
          <p:nvSpPr>
            <p:cNvPr id="643" name="rc8"/>
            <p:cNvSpPr/>
            <p:nvPr/>
          </p:nvSpPr>
          <p:spPr>
            <a:xfrm>
              <a:off x="3316154" y="6544587"/>
              <a:ext cx="282365" cy="282365"/>
            </a:xfrm>
            <a:prstGeom prst="rect">
              <a:avLst/>
            </a:prstGeom>
            <a:solidFill>
              <a:srgbClr val="FDC9B3">
                <a:alpha val="100000"/>
              </a:srgbClr>
            </a:solidFill>
            <a:ln w="5420" cap="flat">
              <a:solidFill>
                <a:srgbClr val="FFFFFF">
                  <a:alpha val="100000"/>
                </a:srgbClr>
              </a:solidFill>
              <a:prstDash val="solid"/>
              <a:miter/>
            </a:ln>
          </p:spPr>
          <p:txBody>
            <a:bodyPr/>
            <a:lstStyle/>
            <a:p/>
          </p:txBody>
        </p:sp>
        <p:sp>
          <p:nvSpPr>
            <p:cNvPr id="644" name="rc9"/>
            <p:cNvSpPr/>
            <p:nvPr/>
          </p:nvSpPr>
          <p:spPr>
            <a:xfrm>
              <a:off x="3598519" y="6544587"/>
              <a:ext cx="282365" cy="282365"/>
            </a:xfrm>
            <a:prstGeom prst="rect">
              <a:avLst/>
            </a:prstGeom>
            <a:solidFill>
              <a:srgbClr val="FDAE91">
                <a:alpha val="100000"/>
              </a:srgbClr>
            </a:solidFill>
            <a:ln w="5420" cap="flat">
              <a:solidFill>
                <a:srgbClr val="FFFFFF">
                  <a:alpha val="100000"/>
                </a:srgbClr>
              </a:solidFill>
              <a:prstDash val="solid"/>
              <a:miter/>
            </a:ln>
          </p:spPr>
          <p:txBody>
            <a:bodyPr/>
            <a:lstStyle/>
            <a:p/>
          </p:txBody>
        </p:sp>
        <p:sp>
          <p:nvSpPr>
            <p:cNvPr id="645" name="rc10"/>
            <p:cNvSpPr/>
            <p:nvPr/>
          </p:nvSpPr>
          <p:spPr>
            <a:xfrm>
              <a:off x="3880884" y="6544587"/>
              <a:ext cx="282365" cy="282365"/>
            </a:xfrm>
            <a:prstGeom prst="rect">
              <a:avLst/>
            </a:prstGeom>
            <a:solidFill>
              <a:srgbClr val="FDC9B3">
                <a:alpha val="100000"/>
              </a:srgbClr>
            </a:solidFill>
            <a:ln w="5420" cap="flat">
              <a:solidFill>
                <a:srgbClr val="FFFFFF">
                  <a:alpha val="100000"/>
                </a:srgbClr>
              </a:solidFill>
              <a:prstDash val="solid"/>
              <a:miter/>
            </a:ln>
          </p:spPr>
          <p:txBody>
            <a:bodyPr/>
            <a:lstStyle/>
            <a:p/>
          </p:txBody>
        </p:sp>
        <p:sp>
          <p:nvSpPr>
            <p:cNvPr id="646" name="rc11"/>
            <p:cNvSpPr/>
            <p:nvPr/>
          </p:nvSpPr>
          <p:spPr>
            <a:xfrm>
              <a:off x="4163250" y="6544587"/>
              <a:ext cx="282365" cy="282365"/>
            </a:xfrm>
            <a:prstGeom prst="rect">
              <a:avLst/>
            </a:prstGeom>
            <a:solidFill>
              <a:srgbClr val="FC7857">
                <a:alpha val="100000"/>
              </a:srgbClr>
            </a:solidFill>
            <a:ln w="5420" cap="flat">
              <a:solidFill>
                <a:srgbClr val="FFFFFF">
                  <a:alpha val="100000"/>
                </a:srgbClr>
              </a:solidFill>
              <a:prstDash val="solid"/>
              <a:miter/>
            </a:ln>
          </p:spPr>
          <p:txBody>
            <a:bodyPr/>
            <a:lstStyle/>
            <a:p/>
          </p:txBody>
        </p:sp>
        <p:sp>
          <p:nvSpPr>
            <p:cNvPr id="647" name="rc12"/>
            <p:cNvSpPr/>
            <p:nvPr/>
          </p:nvSpPr>
          <p:spPr>
            <a:xfrm>
              <a:off x="4445615"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8" name="rc13"/>
            <p:cNvSpPr/>
            <p:nvPr/>
          </p:nvSpPr>
          <p:spPr>
            <a:xfrm>
              <a:off x="4727980"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9" name="rc14"/>
            <p:cNvSpPr/>
            <p:nvPr/>
          </p:nvSpPr>
          <p:spPr>
            <a:xfrm>
              <a:off x="5010345" y="6544587"/>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50" name="rc15"/>
            <p:cNvSpPr/>
            <p:nvPr/>
          </p:nvSpPr>
          <p:spPr>
            <a:xfrm>
              <a:off x="5292710" y="6544587"/>
              <a:ext cx="282365" cy="282365"/>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651" name="rc16"/>
            <p:cNvSpPr/>
            <p:nvPr/>
          </p:nvSpPr>
          <p:spPr>
            <a:xfrm>
              <a:off x="5575075" y="6544587"/>
              <a:ext cx="282365" cy="282365"/>
            </a:xfrm>
            <a:prstGeom prst="rect">
              <a:avLst/>
            </a:prstGeom>
            <a:solidFill>
              <a:srgbClr val="F75C40">
                <a:alpha val="100000"/>
              </a:srgbClr>
            </a:solidFill>
            <a:ln w="5420" cap="flat">
              <a:solidFill>
                <a:srgbClr val="FFFFFF">
                  <a:alpha val="100000"/>
                </a:srgbClr>
              </a:solidFill>
              <a:prstDash val="solid"/>
              <a:miter/>
            </a:ln>
          </p:spPr>
          <p:txBody>
            <a:bodyPr/>
            <a:lstStyle/>
            <a:p/>
          </p:txBody>
        </p:sp>
        <p:sp>
          <p:nvSpPr>
            <p:cNvPr id="652" name="rc17"/>
            <p:cNvSpPr/>
            <p:nvPr/>
          </p:nvSpPr>
          <p:spPr>
            <a:xfrm>
              <a:off x="2469059" y="6826953"/>
              <a:ext cx="282365" cy="282365"/>
            </a:xfrm>
            <a:prstGeom prst="rect">
              <a:avLst/>
            </a:prstGeom>
            <a:solidFill>
              <a:srgbClr val="F75C40">
                <a:alpha val="100000"/>
              </a:srgbClr>
            </a:solidFill>
            <a:ln w="5420" cap="flat">
              <a:solidFill>
                <a:srgbClr val="FFFFFF">
                  <a:alpha val="100000"/>
                </a:srgbClr>
              </a:solidFill>
              <a:prstDash val="solid"/>
              <a:miter/>
            </a:ln>
          </p:spPr>
          <p:txBody>
            <a:bodyPr/>
            <a:lstStyle/>
            <a:p/>
          </p:txBody>
        </p:sp>
        <p:sp>
          <p:nvSpPr>
            <p:cNvPr id="653" name="rc18"/>
            <p:cNvSpPr/>
            <p:nvPr/>
          </p:nvSpPr>
          <p:spPr>
            <a:xfrm>
              <a:off x="2751424" y="6826953"/>
              <a:ext cx="282365" cy="282365"/>
            </a:xfrm>
            <a:prstGeom prst="rect">
              <a:avLst/>
            </a:prstGeom>
            <a:solidFill>
              <a:srgbClr val="FC9272">
                <a:alpha val="100000"/>
              </a:srgbClr>
            </a:solidFill>
            <a:ln w="5420" cap="flat">
              <a:solidFill>
                <a:srgbClr val="FFFFFF">
                  <a:alpha val="100000"/>
                </a:srgbClr>
              </a:solidFill>
              <a:prstDash val="solid"/>
              <a:miter/>
            </a:ln>
          </p:spPr>
          <p:txBody>
            <a:bodyPr/>
            <a:lstStyle/>
            <a:p/>
          </p:txBody>
        </p:sp>
        <p:sp>
          <p:nvSpPr>
            <p:cNvPr id="654" name="rc19"/>
            <p:cNvSpPr/>
            <p:nvPr/>
          </p:nvSpPr>
          <p:spPr>
            <a:xfrm>
              <a:off x="3033789" y="6826953"/>
              <a:ext cx="282365" cy="282365"/>
            </a:xfrm>
            <a:prstGeom prst="rect">
              <a:avLst/>
            </a:prstGeom>
            <a:solidFill>
              <a:srgbClr val="FDAE91">
                <a:alpha val="100000"/>
              </a:srgbClr>
            </a:solidFill>
            <a:ln w="5420" cap="flat">
              <a:solidFill>
                <a:srgbClr val="FFFFFF">
                  <a:alpha val="100000"/>
                </a:srgbClr>
              </a:solidFill>
              <a:prstDash val="solid"/>
              <a:miter/>
            </a:ln>
          </p:spPr>
          <p:txBody>
            <a:bodyPr/>
            <a:lstStyle/>
            <a:p/>
          </p:txBody>
        </p:sp>
        <p:sp>
          <p:nvSpPr>
            <p:cNvPr id="655" name="rc20"/>
            <p:cNvSpPr/>
            <p:nvPr/>
          </p:nvSpPr>
          <p:spPr>
            <a:xfrm>
              <a:off x="3316154" y="682695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56" name="rc21"/>
            <p:cNvSpPr/>
            <p:nvPr/>
          </p:nvSpPr>
          <p:spPr>
            <a:xfrm>
              <a:off x="3598519"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7" name="rc22"/>
            <p:cNvSpPr/>
            <p:nvPr/>
          </p:nvSpPr>
          <p:spPr>
            <a:xfrm>
              <a:off x="3880884"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8" name="rc23"/>
            <p:cNvSpPr/>
            <p:nvPr/>
          </p:nvSpPr>
          <p:spPr>
            <a:xfrm>
              <a:off x="4163250"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9" name="rc24"/>
            <p:cNvSpPr/>
            <p:nvPr/>
          </p:nvSpPr>
          <p:spPr>
            <a:xfrm>
              <a:off x="4445615"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0" name="rc25"/>
            <p:cNvSpPr/>
            <p:nvPr/>
          </p:nvSpPr>
          <p:spPr>
            <a:xfrm>
              <a:off x="4727980" y="6826953"/>
              <a:ext cx="282365" cy="282365"/>
            </a:xfrm>
            <a:prstGeom prst="rect">
              <a:avLst/>
            </a:prstGeom>
            <a:solidFill>
              <a:srgbClr val="FDAE91">
                <a:alpha val="100000"/>
              </a:srgbClr>
            </a:solidFill>
            <a:ln w="5420" cap="flat">
              <a:solidFill>
                <a:srgbClr val="FFFFFF">
                  <a:alpha val="100000"/>
                </a:srgbClr>
              </a:solidFill>
              <a:prstDash val="solid"/>
              <a:miter/>
            </a:ln>
          </p:spPr>
          <p:txBody>
            <a:bodyPr/>
            <a:lstStyle/>
            <a:p/>
          </p:txBody>
        </p:sp>
        <p:sp>
          <p:nvSpPr>
            <p:cNvPr id="661" name="rc26"/>
            <p:cNvSpPr/>
            <p:nvPr/>
          </p:nvSpPr>
          <p:spPr>
            <a:xfrm>
              <a:off x="5010345"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2" name="rc27"/>
            <p:cNvSpPr/>
            <p:nvPr/>
          </p:nvSpPr>
          <p:spPr>
            <a:xfrm>
              <a:off x="5292710"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3" name="rc28"/>
            <p:cNvSpPr/>
            <p:nvPr/>
          </p:nvSpPr>
          <p:spPr>
            <a:xfrm>
              <a:off x="5575075" y="6826953"/>
              <a:ext cx="282365" cy="282365"/>
            </a:xfrm>
            <a:prstGeom prst="rect">
              <a:avLst/>
            </a:prstGeom>
            <a:solidFill>
              <a:srgbClr val="FDAE91">
                <a:alpha val="100000"/>
              </a:srgbClr>
            </a:solidFill>
            <a:ln w="5420" cap="flat">
              <a:solidFill>
                <a:srgbClr val="FFFFFF">
                  <a:alpha val="100000"/>
                </a:srgbClr>
              </a:solidFill>
              <a:prstDash val="solid"/>
              <a:miter/>
            </a:ln>
          </p:spPr>
          <p:txBody>
            <a:bodyPr/>
            <a:lstStyle/>
            <a:p/>
          </p:txBody>
        </p:sp>
        <p:sp>
          <p:nvSpPr>
            <p:cNvPr id="664" name="rc29"/>
            <p:cNvSpPr/>
            <p:nvPr/>
          </p:nvSpPr>
          <p:spPr>
            <a:xfrm>
              <a:off x="2469059" y="7109318"/>
              <a:ext cx="282365" cy="282365"/>
            </a:xfrm>
            <a:prstGeom prst="rect">
              <a:avLst/>
            </a:prstGeom>
            <a:solidFill>
              <a:srgbClr val="FDC9B3">
                <a:alpha val="100000"/>
              </a:srgbClr>
            </a:solidFill>
            <a:ln w="5420" cap="flat">
              <a:solidFill>
                <a:srgbClr val="FFFFFF">
                  <a:alpha val="100000"/>
                </a:srgbClr>
              </a:solidFill>
              <a:prstDash val="solid"/>
              <a:miter/>
            </a:ln>
          </p:spPr>
          <p:txBody>
            <a:bodyPr/>
            <a:lstStyle/>
            <a:p/>
          </p:txBody>
        </p:sp>
        <p:sp>
          <p:nvSpPr>
            <p:cNvPr id="665" name="rc30"/>
            <p:cNvSpPr/>
            <p:nvPr/>
          </p:nvSpPr>
          <p:spPr>
            <a:xfrm>
              <a:off x="2751424" y="7109318"/>
              <a:ext cx="282365" cy="282365"/>
            </a:xfrm>
            <a:prstGeom prst="rect">
              <a:avLst/>
            </a:prstGeom>
            <a:solidFill>
              <a:srgbClr val="FC9272">
                <a:alpha val="100000"/>
              </a:srgbClr>
            </a:solidFill>
            <a:ln w="5420" cap="flat">
              <a:solidFill>
                <a:srgbClr val="FFFFFF">
                  <a:alpha val="100000"/>
                </a:srgbClr>
              </a:solidFill>
              <a:prstDash val="solid"/>
              <a:miter/>
            </a:ln>
          </p:spPr>
          <p:txBody>
            <a:bodyPr/>
            <a:lstStyle/>
            <a:p/>
          </p:txBody>
        </p:sp>
        <p:sp>
          <p:nvSpPr>
            <p:cNvPr id="666" name="rc31"/>
            <p:cNvSpPr/>
            <p:nvPr/>
          </p:nvSpPr>
          <p:spPr>
            <a:xfrm>
              <a:off x="3033789" y="7109318"/>
              <a:ext cx="282365" cy="282365"/>
            </a:xfrm>
            <a:prstGeom prst="rect">
              <a:avLst/>
            </a:prstGeom>
            <a:solidFill>
              <a:srgbClr val="FDC9B3">
                <a:alpha val="100000"/>
              </a:srgbClr>
            </a:solidFill>
            <a:ln w="5420" cap="flat">
              <a:solidFill>
                <a:srgbClr val="FFFFFF">
                  <a:alpha val="100000"/>
                </a:srgbClr>
              </a:solidFill>
              <a:prstDash val="solid"/>
              <a:miter/>
            </a:ln>
          </p:spPr>
          <p:txBody>
            <a:bodyPr/>
            <a:lstStyle/>
            <a:p/>
          </p:txBody>
        </p:sp>
        <p:sp>
          <p:nvSpPr>
            <p:cNvPr id="667" name="rc32"/>
            <p:cNvSpPr/>
            <p:nvPr/>
          </p:nvSpPr>
          <p:spPr>
            <a:xfrm>
              <a:off x="3316154"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8" name="rc33"/>
            <p:cNvSpPr/>
            <p:nvPr/>
          </p:nvSpPr>
          <p:spPr>
            <a:xfrm>
              <a:off x="3598519"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9" name="rc34"/>
            <p:cNvSpPr/>
            <p:nvPr/>
          </p:nvSpPr>
          <p:spPr>
            <a:xfrm>
              <a:off x="3880884"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0" name="rc35"/>
            <p:cNvSpPr/>
            <p:nvPr/>
          </p:nvSpPr>
          <p:spPr>
            <a:xfrm>
              <a:off x="4163250" y="710931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1" name="rc36"/>
            <p:cNvSpPr/>
            <p:nvPr/>
          </p:nvSpPr>
          <p:spPr>
            <a:xfrm>
              <a:off x="4445615" y="710931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2" name="rc37"/>
            <p:cNvSpPr/>
            <p:nvPr/>
          </p:nvSpPr>
          <p:spPr>
            <a:xfrm>
              <a:off x="4727980" y="710931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3" name="rc38"/>
            <p:cNvSpPr/>
            <p:nvPr/>
          </p:nvSpPr>
          <p:spPr>
            <a:xfrm>
              <a:off x="5010345" y="7109318"/>
              <a:ext cx="282365" cy="282365"/>
            </a:xfrm>
            <a:prstGeom prst="rect">
              <a:avLst/>
            </a:prstGeom>
            <a:solidFill>
              <a:srgbClr val="FDC9B3">
                <a:alpha val="100000"/>
              </a:srgbClr>
            </a:solidFill>
            <a:ln w="5420" cap="flat">
              <a:solidFill>
                <a:srgbClr val="FFFFFF">
                  <a:alpha val="100000"/>
                </a:srgbClr>
              </a:solidFill>
              <a:prstDash val="solid"/>
              <a:miter/>
            </a:ln>
          </p:spPr>
          <p:txBody>
            <a:bodyPr/>
            <a:lstStyle/>
            <a:p/>
          </p:txBody>
        </p:sp>
        <p:sp>
          <p:nvSpPr>
            <p:cNvPr id="674" name="rc39"/>
            <p:cNvSpPr/>
            <p:nvPr/>
          </p:nvSpPr>
          <p:spPr>
            <a:xfrm>
              <a:off x="5292710"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5" name="rc40"/>
            <p:cNvSpPr/>
            <p:nvPr/>
          </p:nvSpPr>
          <p:spPr>
            <a:xfrm>
              <a:off x="5575075" y="7109318"/>
              <a:ext cx="282365" cy="282365"/>
            </a:xfrm>
            <a:prstGeom prst="rect">
              <a:avLst/>
            </a:prstGeom>
            <a:solidFill>
              <a:srgbClr val="FDC9B3">
                <a:alpha val="100000"/>
              </a:srgbClr>
            </a:solidFill>
            <a:ln w="5420" cap="flat">
              <a:solidFill>
                <a:srgbClr val="FFFFFF">
                  <a:alpha val="100000"/>
                </a:srgbClr>
              </a:solidFill>
              <a:prstDash val="solid"/>
              <a:miter/>
            </a:ln>
          </p:spPr>
          <p:txBody>
            <a:bodyPr/>
            <a:lstStyle/>
            <a:p/>
          </p:txBody>
        </p:sp>
        <p:sp>
          <p:nvSpPr>
            <p:cNvPr id="676" name="rc41"/>
            <p:cNvSpPr/>
            <p:nvPr/>
          </p:nvSpPr>
          <p:spPr>
            <a:xfrm>
              <a:off x="2469059"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7" name="rc42"/>
            <p:cNvSpPr/>
            <p:nvPr/>
          </p:nvSpPr>
          <p:spPr>
            <a:xfrm>
              <a:off x="2751424"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8" name="rc43"/>
            <p:cNvSpPr/>
            <p:nvPr/>
          </p:nvSpPr>
          <p:spPr>
            <a:xfrm>
              <a:off x="3033789"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9" name="rc44"/>
            <p:cNvSpPr/>
            <p:nvPr/>
          </p:nvSpPr>
          <p:spPr>
            <a:xfrm>
              <a:off x="3316154"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0" name="rc45"/>
            <p:cNvSpPr/>
            <p:nvPr/>
          </p:nvSpPr>
          <p:spPr>
            <a:xfrm>
              <a:off x="3598519"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1" name="rc46"/>
            <p:cNvSpPr/>
            <p:nvPr/>
          </p:nvSpPr>
          <p:spPr>
            <a:xfrm>
              <a:off x="3880884"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2" name="rc47"/>
            <p:cNvSpPr/>
            <p:nvPr/>
          </p:nvSpPr>
          <p:spPr>
            <a:xfrm>
              <a:off x="4163250"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3" name="rc48"/>
            <p:cNvSpPr/>
            <p:nvPr/>
          </p:nvSpPr>
          <p:spPr>
            <a:xfrm>
              <a:off x="4445615"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4" name="rc49"/>
            <p:cNvSpPr/>
            <p:nvPr/>
          </p:nvSpPr>
          <p:spPr>
            <a:xfrm>
              <a:off x="4727980" y="7391683"/>
              <a:ext cx="282365" cy="282365"/>
            </a:xfrm>
            <a:prstGeom prst="rect">
              <a:avLst/>
            </a:prstGeom>
            <a:solidFill>
              <a:srgbClr val="FDC9B3">
                <a:alpha val="100000"/>
              </a:srgbClr>
            </a:solidFill>
            <a:ln w="5420" cap="flat">
              <a:solidFill>
                <a:srgbClr val="FFFFFF">
                  <a:alpha val="100000"/>
                </a:srgbClr>
              </a:solidFill>
              <a:prstDash val="solid"/>
              <a:miter/>
            </a:ln>
          </p:spPr>
          <p:txBody>
            <a:bodyPr/>
            <a:lstStyle/>
            <a:p/>
          </p:txBody>
        </p:sp>
        <p:sp>
          <p:nvSpPr>
            <p:cNvPr id="685" name="rc50"/>
            <p:cNvSpPr/>
            <p:nvPr/>
          </p:nvSpPr>
          <p:spPr>
            <a:xfrm>
              <a:off x="5010345" y="7391683"/>
              <a:ext cx="282365" cy="282365"/>
            </a:xfrm>
            <a:prstGeom prst="rect">
              <a:avLst/>
            </a:prstGeom>
            <a:solidFill>
              <a:srgbClr val="EF3B2C">
                <a:alpha val="100000"/>
              </a:srgbClr>
            </a:solidFill>
            <a:ln w="5420" cap="flat">
              <a:solidFill>
                <a:srgbClr val="FFFFFF">
                  <a:alpha val="100000"/>
                </a:srgbClr>
              </a:solidFill>
              <a:prstDash val="solid"/>
              <a:miter/>
            </a:ln>
          </p:spPr>
          <p:txBody>
            <a:bodyPr/>
            <a:lstStyle/>
            <a:p/>
          </p:txBody>
        </p:sp>
        <p:sp>
          <p:nvSpPr>
            <p:cNvPr id="686" name="rc51"/>
            <p:cNvSpPr/>
            <p:nvPr/>
          </p:nvSpPr>
          <p:spPr>
            <a:xfrm>
              <a:off x="5292710" y="7391683"/>
              <a:ext cx="282365" cy="282365"/>
            </a:xfrm>
            <a:prstGeom prst="rect">
              <a:avLst/>
            </a:prstGeom>
            <a:solidFill>
              <a:srgbClr val="F75C40">
                <a:alpha val="100000"/>
              </a:srgbClr>
            </a:solidFill>
            <a:ln w="5420" cap="flat">
              <a:solidFill>
                <a:srgbClr val="FFFFFF">
                  <a:alpha val="100000"/>
                </a:srgbClr>
              </a:solidFill>
              <a:prstDash val="solid"/>
              <a:miter/>
            </a:ln>
          </p:spPr>
          <p:txBody>
            <a:bodyPr/>
            <a:lstStyle/>
            <a:p/>
          </p:txBody>
        </p:sp>
        <p:sp>
          <p:nvSpPr>
            <p:cNvPr id="687" name="rc52"/>
            <p:cNvSpPr/>
            <p:nvPr/>
          </p:nvSpPr>
          <p:spPr>
            <a:xfrm>
              <a:off x="5575075"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8" name="rc53"/>
            <p:cNvSpPr/>
            <p:nvPr/>
          </p:nvSpPr>
          <p:spPr>
            <a:xfrm>
              <a:off x="2469059" y="767404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89" name="rc54"/>
            <p:cNvSpPr/>
            <p:nvPr/>
          </p:nvSpPr>
          <p:spPr>
            <a:xfrm>
              <a:off x="2751424" y="767404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0" name="rc55"/>
            <p:cNvSpPr/>
            <p:nvPr/>
          </p:nvSpPr>
          <p:spPr>
            <a:xfrm>
              <a:off x="3033789"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1" name="rc56"/>
            <p:cNvSpPr/>
            <p:nvPr/>
          </p:nvSpPr>
          <p:spPr>
            <a:xfrm>
              <a:off x="3316154"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2" name="rc57"/>
            <p:cNvSpPr/>
            <p:nvPr/>
          </p:nvSpPr>
          <p:spPr>
            <a:xfrm>
              <a:off x="3598519"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3" name="rc58"/>
            <p:cNvSpPr/>
            <p:nvPr/>
          </p:nvSpPr>
          <p:spPr>
            <a:xfrm>
              <a:off x="3880884" y="767404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4" name="rc59"/>
            <p:cNvSpPr/>
            <p:nvPr/>
          </p:nvSpPr>
          <p:spPr>
            <a:xfrm>
              <a:off x="4163250"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5" name="rc60"/>
            <p:cNvSpPr/>
            <p:nvPr/>
          </p:nvSpPr>
          <p:spPr>
            <a:xfrm>
              <a:off x="4445615" y="767404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6" name="rc61"/>
            <p:cNvSpPr/>
            <p:nvPr/>
          </p:nvSpPr>
          <p:spPr>
            <a:xfrm>
              <a:off x="4727980"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7" name="rc62"/>
            <p:cNvSpPr/>
            <p:nvPr/>
          </p:nvSpPr>
          <p:spPr>
            <a:xfrm>
              <a:off x="5010345" y="7674048"/>
              <a:ext cx="282365" cy="282365"/>
            </a:xfrm>
            <a:prstGeom prst="rect">
              <a:avLst/>
            </a:prstGeom>
            <a:solidFill>
              <a:srgbClr val="FDC9B3">
                <a:alpha val="100000"/>
              </a:srgbClr>
            </a:solidFill>
            <a:ln w="5420" cap="flat">
              <a:solidFill>
                <a:srgbClr val="FFFFFF">
                  <a:alpha val="100000"/>
                </a:srgbClr>
              </a:solidFill>
              <a:prstDash val="solid"/>
              <a:miter/>
            </a:ln>
          </p:spPr>
          <p:txBody>
            <a:bodyPr/>
            <a:lstStyle/>
            <a:p/>
          </p:txBody>
        </p:sp>
        <p:sp>
          <p:nvSpPr>
            <p:cNvPr id="698" name="rc63"/>
            <p:cNvSpPr/>
            <p:nvPr/>
          </p:nvSpPr>
          <p:spPr>
            <a:xfrm>
              <a:off x="5292710" y="7674048"/>
              <a:ext cx="282365" cy="282365"/>
            </a:xfrm>
            <a:prstGeom prst="rect">
              <a:avLst/>
            </a:prstGeom>
            <a:solidFill>
              <a:srgbClr val="FDAE91">
                <a:alpha val="100000"/>
              </a:srgbClr>
            </a:solidFill>
            <a:ln w="5420" cap="flat">
              <a:solidFill>
                <a:srgbClr val="FFFFFF">
                  <a:alpha val="100000"/>
                </a:srgbClr>
              </a:solidFill>
              <a:prstDash val="solid"/>
              <a:miter/>
            </a:ln>
          </p:spPr>
          <p:txBody>
            <a:bodyPr/>
            <a:lstStyle/>
            <a:p/>
          </p:txBody>
        </p:sp>
        <p:sp>
          <p:nvSpPr>
            <p:cNvPr id="699" name="rc64"/>
            <p:cNvSpPr/>
            <p:nvPr/>
          </p:nvSpPr>
          <p:spPr>
            <a:xfrm>
              <a:off x="5575075"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0" name="rc65"/>
            <p:cNvSpPr/>
            <p:nvPr/>
          </p:nvSpPr>
          <p:spPr>
            <a:xfrm>
              <a:off x="2469059" y="795641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01" name="rc66"/>
            <p:cNvSpPr/>
            <p:nvPr/>
          </p:nvSpPr>
          <p:spPr>
            <a:xfrm>
              <a:off x="2751424" y="7956413"/>
              <a:ext cx="282365" cy="282365"/>
            </a:xfrm>
            <a:prstGeom prst="rect">
              <a:avLst/>
            </a:prstGeom>
            <a:solidFill>
              <a:srgbClr val="FDC9B3">
                <a:alpha val="100000"/>
              </a:srgbClr>
            </a:solidFill>
            <a:ln w="5420" cap="flat">
              <a:solidFill>
                <a:srgbClr val="FFFFFF">
                  <a:alpha val="100000"/>
                </a:srgbClr>
              </a:solidFill>
              <a:prstDash val="solid"/>
              <a:miter/>
            </a:ln>
          </p:spPr>
          <p:txBody>
            <a:bodyPr/>
            <a:lstStyle/>
            <a:p/>
          </p:txBody>
        </p:sp>
        <p:sp>
          <p:nvSpPr>
            <p:cNvPr id="702" name="rc67"/>
            <p:cNvSpPr/>
            <p:nvPr/>
          </p:nvSpPr>
          <p:spPr>
            <a:xfrm>
              <a:off x="3033789"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3" name="rc68"/>
            <p:cNvSpPr/>
            <p:nvPr/>
          </p:nvSpPr>
          <p:spPr>
            <a:xfrm>
              <a:off x="3316154"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4" name="rc69"/>
            <p:cNvSpPr/>
            <p:nvPr/>
          </p:nvSpPr>
          <p:spPr>
            <a:xfrm>
              <a:off x="3598519" y="795641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05" name="rc70"/>
            <p:cNvSpPr/>
            <p:nvPr/>
          </p:nvSpPr>
          <p:spPr>
            <a:xfrm>
              <a:off x="3880884"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6" name="rc71"/>
            <p:cNvSpPr/>
            <p:nvPr/>
          </p:nvSpPr>
          <p:spPr>
            <a:xfrm>
              <a:off x="4163250"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7" name="rc72"/>
            <p:cNvSpPr/>
            <p:nvPr/>
          </p:nvSpPr>
          <p:spPr>
            <a:xfrm>
              <a:off x="4445615" y="7956413"/>
              <a:ext cx="282365" cy="282365"/>
            </a:xfrm>
            <a:prstGeom prst="rect">
              <a:avLst/>
            </a:prstGeom>
            <a:solidFill>
              <a:srgbClr val="FC9272">
                <a:alpha val="100000"/>
              </a:srgbClr>
            </a:solidFill>
            <a:ln w="5420" cap="flat">
              <a:solidFill>
                <a:srgbClr val="FFFFFF">
                  <a:alpha val="100000"/>
                </a:srgbClr>
              </a:solidFill>
              <a:prstDash val="solid"/>
              <a:miter/>
            </a:ln>
          </p:spPr>
          <p:txBody>
            <a:bodyPr/>
            <a:lstStyle/>
            <a:p/>
          </p:txBody>
        </p:sp>
        <p:sp>
          <p:nvSpPr>
            <p:cNvPr id="708" name="rc73"/>
            <p:cNvSpPr/>
            <p:nvPr/>
          </p:nvSpPr>
          <p:spPr>
            <a:xfrm>
              <a:off x="4727980"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9" name="rc74"/>
            <p:cNvSpPr/>
            <p:nvPr/>
          </p:nvSpPr>
          <p:spPr>
            <a:xfrm>
              <a:off x="5010345"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0" name="rc75"/>
            <p:cNvSpPr/>
            <p:nvPr/>
          </p:nvSpPr>
          <p:spPr>
            <a:xfrm>
              <a:off x="5292710"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1" name="rc76"/>
            <p:cNvSpPr/>
            <p:nvPr/>
          </p:nvSpPr>
          <p:spPr>
            <a:xfrm>
              <a:off x="5575075"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2" name="rc77"/>
            <p:cNvSpPr/>
            <p:nvPr/>
          </p:nvSpPr>
          <p:spPr>
            <a:xfrm>
              <a:off x="2469059" y="823877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13" name="rc78"/>
            <p:cNvSpPr/>
            <p:nvPr/>
          </p:nvSpPr>
          <p:spPr>
            <a:xfrm>
              <a:off x="2751424"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4" name="rc79"/>
            <p:cNvSpPr/>
            <p:nvPr/>
          </p:nvSpPr>
          <p:spPr>
            <a:xfrm>
              <a:off x="3033789" y="823877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15" name="rc80"/>
            <p:cNvSpPr/>
            <p:nvPr/>
          </p:nvSpPr>
          <p:spPr>
            <a:xfrm>
              <a:off x="3316154"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6" name="rc81"/>
            <p:cNvSpPr/>
            <p:nvPr/>
          </p:nvSpPr>
          <p:spPr>
            <a:xfrm>
              <a:off x="3598519"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7" name="rc82"/>
            <p:cNvSpPr/>
            <p:nvPr/>
          </p:nvSpPr>
          <p:spPr>
            <a:xfrm>
              <a:off x="3880884"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8" name="rc83"/>
            <p:cNvSpPr/>
            <p:nvPr/>
          </p:nvSpPr>
          <p:spPr>
            <a:xfrm>
              <a:off x="4163250"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9" name="rc84"/>
            <p:cNvSpPr/>
            <p:nvPr/>
          </p:nvSpPr>
          <p:spPr>
            <a:xfrm>
              <a:off x="4445615" y="8238778"/>
              <a:ext cx="282365" cy="282365"/>
            </a:xfrm>
            <a:prstGeom prst="rect">
              <a:avLst/>
            </a:prstGeom>
            <a:solidFill>
              <a:srgbClr val="FC7857">
                <a:alpha val="100000"/>
              </a:srgbClr>
            </a:solidFill>
            <a:ln w="5420" cap="flat">
              <a:solidFill>
                <a:srgbClr val="FFFFFF">
                  <a:alpha val="100000"/>
                </a:srgbClr>
              </a:solidFill>
              <a:prstDash val="solid"/>
              <a:miter/>
            </a:ln>
          </p:spPr>
          <p:txBody>
            <a:bodyPr/>
            <a:lstStyle/>
            <a:p/>
          </p:txBody>
        </p:sp>
        <p:sp>
          <p:nvSpPr>
            <p:cNvPr id="720" name="rc85"/>
            <p:cNvSpPr/>
            <p:nvPr/>
          </p:nvSpPr>
          <p:spPr>
            <a:xfrm>
              <a:off x="4727980"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1" name="rc86"/>
            <p:cNvSpPr/>
            <p:nvPr/>
          </p:nvSpPr>
          <p:spPr>
            <a:xfrm>
              <a:off x="5010345"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2" name="rc87"/>
            <p:cNvSpPr/>
            <p:nvPr/>
          </p:nvSpPr>
          <p:spPr>
            <a:xfrm>
              <a:off x="5292710" y="823877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23" name="rc88"/>
            <p:cNvSpPr/>
            <p:nvPr/>
          </p:nvSpPr>
          <p:spPr>
            <a:xfrm>
              <a:off x="5575075"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4" name="rc89"/>
            <p:cNvSpPr/>
            <p:nvPr/>
          </p:nvSpPr>
          <p:spPr>
            <a:xfrm>
              <a:off x="2469059"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25" name="rc90"/>
            <p:cNvSpPr/>
            <p:nvPr/>
          </p:nvSpPr>
          <p:spPr>
            <a:xfrm>
              <a:off x="2751424"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26" name="rc91"/>
            <p:cNvSpPr/>
            <p:nvPr/>
          </p:nvSpPr>
          <p:spPr>
            <a:xfrm>
              <a:off x="3033789"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7" name="rc92"/>
            <p:cNvSpPr/>
            <p:nvPr/>
          </p:nvSpPr>
          <p:spPr>
            <a:xfrm>
              <a:off x="3316154"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8" name="rc93"/>
            <p:cNvSpPr/>
            <p:nvPr/>
          </p:nvSpPr>
          <p:spPr>
            <a:xfrm>
              <a:off x="3598519"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9" name="rc94"/>
            <p:cNvSpPr/>
            <p:nvPr/>
          </p:nvSpPr>
          <p:spPr>
            <a:xfrm>
              <a:off x="3880884"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30" name="rc95"/>
            <p:cNvSpPr/>
            <p:nvPr/>
          </p:nvSpPr>
          <p:spPr>
            <a:xfrm>
              <a:off x="4163250"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31" name="rc96"/>
            <p:cNvSpPr/>
            <p:nvPr/>
          </p:nvSpPr>
          <p:spPr>
            <a:xfrm>
              <a:off x="4445615"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32" name="rc97"/>
            <p:cNvSpPr/>
            <p:nvPr/>
          </p:nvSpPr>
          <p:spPr>
            <a:xfrm>
              <a:off x="4727980"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33" name="rc98"/>
            <p:cNvSpPr/>
            <p:nvPr/>
          </p:nvSpPr>
          <p:spPr>
            <a:xfrm>
              <a:off x="5010345"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34" name="rc99"/>
            <p:cNvSpPr/>
            <p:nvPr/>
          </p:nvSpPr>
          <p:spPr>
            <a:xfrm>
              <a:off x="5292710"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35" name="rc100"/>
            <p:cNvSpPr/>
            <p:nvPr/>
          </p:nvSpPr>
          <p:spPr>
            <a:xfrm>
              <a:off x="5575075"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36" name="rc101"/>
            <p:cNvSpPr/>
            <p:nvPr/>
          </p:nvSpPr>
          <p:spPr>
            <a:xfrm>
              <a:off x="2469059" y="880350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37" name="rc102"/>
            <p:cNvSpPr/>
            <p:nvPr/>
          </p:nvSpPr>
          <p:spPr>
            <a:xfrm>
              <a:off x="2751424"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38" name="rc103"/>
            <p:cNvSpPr/>
            <p:nvPr/>
          </p:nvSpPr>
          <p:spPr>
            <a:xfrm>
              <a:off x="3033789"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39" name="rc104"/>
            <p:cNvSpPr/>
            <p:nvPr/>
          </p:nvSpPr>
          <p:spPr>
            <a:xfrm>
              <a:off x="3316154"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40" name="rc105"/>
            <p:cNvSpPr/>
            <p:nvPr/>
          </p:nvSpPr>
          <p:spPr>
            <a:xfrm>
              <a:off x="3598519"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41" name="rc106"/>
            <p:cNvSpPr/>
            <p:nvPr/>
          </p:nvSpPr>
          <p:spPr>
            <a:xfrm>
              <a:off x="3880884"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42" name="rc107"/>
            <p:cNvSpPr/>
            <p:nvPr/>
          </p:nvSpPr>
          <p:spPr>
            <a:xfrm>
              <a:off x="4163250"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43" name="rc108"/>
            <p:cNvSpPr/>
            <p:nvPr/>
          </p:nvSpPr>
          <p:spPr>
            <a:xfrm>
              <a:off x="4445615"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44" name="rc109"/>
            <p:cNvSpPr/>
            <p:nvPr/>
          </p:nvSpPr>
          <p:spPr>
            <a:xfrm>
              <a:off x="4727980"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45" name="rc110"/>
            <p:cNvSpPr/>
            <p:nvPr/>
          </p:nvSpPr>
          <p:spPr>
            <a:xfrm>
              <a:off x="5010345" y="880350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46" name="rc111"/>
            <p:cNvSpPr/>
            <p:nvPr/>
          </p:nvSpPr>
          <p:spPr>
            <a:xfrm>
              <a:off x="5292710"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47" name="rc112"/>
            <p:cNvSpPr/>
            <p:nvPr/>
          </p:nvSpPr>
          <p:spPr>
            <a:xfrm>
              <a:off x="5575075" y="8803508"/>
              <a:ext cx="282365" cy="282365"/>
            </a:xfrm>
            <a:prstGeom prst="rect">
              <a:avLst/>
            </a:prstGeom>
            <a:solidFill>
              <a:srgbClr val="FDC9B3">
                <a:alpha val="100000"/>
              </a:srgbClr>
            </a:solidFill>
            <a:ln w="5420" cap="flat">
              <a:solidFill>
                <a:srgbClr val="FFFFFF">
                  <a:alpha val="100000"/>
                </a:srgbClr>
              </a:solidFill>
              <a:prstDash val="solid"/>
              <a:miter/>
            </a:ln>
          </p:spPr>
          <p:txBody>
            <a:bodyPr/>
            <a:lstStyle/>
            <a:p/>
          </p:txBody>
        </p:sp>
        <p:sp>
          <p:nvSpPr>
            <p:cNvPr id="748" name="tx113"/>
            <p:cNvSpPr/>
            <p:nvPr/>
          </p:nvSpPr>
          <p:spPr>
            <a:xfrm>
              <a:off x="1822154" y="8886350"/>
              <a:ext cx="45734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Others</a:t>
              </a:r>
            </a:p>
          </p:txBody>
        </p:sp>
        <p:sp>
          <p:nvSpPr>
            <p:cNvPr id="749" name="tx114"/>
            <p:cNvSpPr/>
            <p:nvPr/>
          </p:nvSpPr>
          <p:spPr>
            <a:xfrm>
              <a:off x="1695203" y="8604059"/>
              <a:ext cx="584299"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MISSAN</a:t>
              </a:r>
            </a:p>
          </p:txBody>
        </p:sp>
        <p:sp>
          <p:nvSpPr>
            <p:cNvPr id="750" name="tx115"/>
            <p:cNvSpPr/>
            <p:nvPr/>
          </p:nvSpPr>
          <p:spPr>
            <a:xfrm>
              <a:off x="1712095" y="8323555"/>
              <a:ext cx="56740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KIRKUK</a:t>
              </a:r>
            </a:p>
          </p:txBody>
        </p:sp>
        <p:sp>
          <p:nvSpPr>
            <p:cNvPr id="751" name="tx116"/>
            <p:cNvSpPr/>
            <p:nvPr/>
          </p:nvSpPr>
          <p:spPr>
            <a:xfrm>
              <a:off x="1525911" y="8043050"/>
              <a:ext cx="753591"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DIWANIYA</a:t>
              </a:r>
            </a:p>
          </p:txBody>
        </p:sp>
        <p:sp>
          <p:nvSpPr>
            <p:cNvPr id="752" name="tx117"/>
            <p:cNvSpPr/>
            <p:nvPr/>
          </p:nvSpPr>
          <p:spPr>
            <a:xfrm>
              <a:off x="950021" y="7756964"/>
              <a:ext cx="1329481"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BAGHDAD-KARKH</a:t>
              </a:r>
            </a:p>
          </p:txBody>
        </p:sp>
        <p:sp>
          <p:nvSpPr>
            <p:cNvPr id="753" name="tx118"/>
            <p:cNvSpPr/>
            <p:nvPr/>
          </p:nvSpPr>
          <p:spPr>
            <a:xfrm>
              <a:off x="1653010" y="7467902"/>
              <a:ext cx="626491" cy="119508"/>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THI-QAR</a:t>
              </a:r>
            </a:p>
          </p:txBody>
        </p:sp>
        <p:sp>
          <p:nvSpPr>
            <p:cNvPr id="754" name="tx119"/>
            <p:cNvSpPr/>
            <p:nvPr/>
          </p:nvSpPr>
          <p:spPr>
            <a:xfrm>
              <a:off x="865338" y="7192234"/>
              <a:ext cx="1414164"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BAGHDAD-RESAFA</a:t>
              </a:r>
            </a:p>
          </p:txBody>
        </p:sp>
        <p:sp>
          <p:nvSpPr>
            <p:cNvPr id="755" name="tx120"/>
            <p:cNvSpPr/>
            <p:nvPr/>
          </p:nvSpPr>
          <p:spPr>
            <a:xfrm>
              <a:off x="1669902" y="6913590"/>
              <a:ext cx="609600"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NINEWA</a:t>
              </a:r>
            </a:p>
          </p:txBody>
        </p:sp>
        <p:sp>
          <p:nvSpPr>
            <p:cNvPr id="756" name="tx121"/>
            <p:cNvSpPr/>
            <p:nvPr/>
          </p:nvSpPr>
          <p:spPr>
            <a:xfrm>
              <a:off x="1695278" y="6627504"/>
              <a:ext cx="584224"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WASSIT</a:t>
              </a:r>
            </a:p>
          </p:txBody>
        </p:sp>
        <p:sp>
          <p:nvSpPr>
            <p:cNvPr id="757" name="tx122"/>
            <p:cNvSpPr/>
            <p:nvPr/>
          </p:nvSpPr>
          <p:spPr>
            <a:xfrm rot="-2700000">
              <a:off x="2170606"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758" name="tx123"/>
            <p:cNvSpPr/>
            <p:nvPr/>
          </p:nvSpPr>
          <p:spPr>
            <a:xfrm rot="-2700000">
              <a:off x="2452972"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759" name="tx124"/>
            <p:cNvSpPr/>
            <p:nvPr/>
          </p:nvSpPr>
          <p:spPr>
            <a:xfrm rot="-2700000">
              <a:off x="2735337"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760" name="tx125"/>
            <p:cNvSpPr/>
            <p:nvPr/>
          </p:nvSpPr>
          <p:spPr>
            <a:xfrm rot="-2700000">
              <a:off x="3017702"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761" name="tx126"/>
            <p:cNvSpPr/>
            <p:nvPr/>
          </p:nvSpPr>
          <p:spPr>
            <a:xfrm rot="-2700000">
              <a:off x="3300067"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762" name="tx127"/>
            <p:cNvSpPr/>
            <p:nvPr/>
          </p:nvSpPr>
          <p:spPr>
            <a:xfrm rot="-2700000">
              <a:off x="3582432"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763" name="tx128"/>
            <p:cNvSpPr/>
            <p:nvPr/>
          </p:nvSpPr>
          <p:spPr>
            <a:xfrm rot="-2700000">
              <a:off x="3864797"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764" name="tx129"/>
            <p:cNvSpPr/>
            <p:nvPr/>
          </p:nvSpPr>
          <p:spPr>
            <a:xfrm rot="-2700000">
              <a:off x="4147162"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765" name="tx130"/>
            <p:cNvSpPr/>
            <p:nvPr/>
          </p:nvSpPr>
          <p:spPr>
            <a:xfrm rot="-2700000">
              <a:off x="4429527"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766" name="tx131"/>
            <p:cNvSpPr/>
            <p:nvPr/>
          </p:nvSpPr>
          <p:spPr>
            <a:xfrm rot="-2700000">
              <a:off x="4711866" y="9429857"/>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767" name="tx132"/>
            <p:cNvSpPr/>
            <p:nvPr/>
          </p:nvSpPr>
          <p:spPr>
            <a:xfrm rot="-2700000">
              <a:off x="4994257"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768" name="tx133"/>
            <p:cNvSpPr/>
            <p:nvPr/>
          </p:nvSpPr>
          <p:spPr>
            <a:xfrm rot="-2700000">
              <a:off x="5276622"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769" name="pic134"/>
            <p:cNvPicPr/>
            <p:nvPr/>
          </p:nvPicPr>
          <p:blipFill>
            <a:blip r:embed="rId2" cstate="print"/>
            <a:stretch>
              <a:fillRect/>
            </a:stretch>
          </p:blipFill>
          <p:spPr>
            <a:xfrm>
              <a:off x="3083250" y="9925424"/>
              <a:ext cx="2160000" cy="144000"/>
            </a:xfrm>
            <a:prstGeom prst="rect">
              <a:avLst/>
            </a:prstGeom>
          </p:spPr>
        </p:pic>
        <p:sp>
          <p:nvSpPr>
            <p:cNvPr id="770" name="pl135"/>
            <p:cNvSpPr/>
            <p:nvPr/>
          </p:nvSpPr>
          <p:spPr>
            <a:xfrm>
              <a:off x="3326050"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71" name="pl136"/>
            <p:cNvSpPr/>
            <p:nvPr/>
          </p:nvSpPr>
          <p:spPr>
            <a:xfrm>
              <a:off x="3804450"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72" name="pl137"/>
            <p:cNvSpPr/>
            <p:nvPr/>
          </p:nvSpPr>
          <p:spPr>
            <a:xfrm>
              <a:off x="4282850"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73" name="pl138"/>
            <p:cNvSpPr/>
            <p:nvPr/>
          </p:nvSpPr>
          <p:spPr>
            <a:xfrm>
              <a:off x="4761250"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74" name="pl139"/>
            <p:cNvSpPr/>
            <p:nvPr/>
          </p:nvSpPr>
          <p:spPr>
            <a:xfrm>
              <a:off x="5239650"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75" name="pl140"/>
            <p:cNvSpPr/>
            <p:nvPr/>
          </p:nvSpPr>
          <p:spPr>
            <a:xfrm>
              <a:off x="3326050"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76" name="pl141"/>
            <p:cNvSpPr/>
            <p:nvPr/>
          </p:nvSpPr>
          <p:spPr>
            <a:xfrm>
              <a:off x="3804450"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77" name="pl142"/>
            <p:cNvSpPr/>
            <p:nvPr/>
          </p:nvSpPr>
          <p:spPr>
            <a:xfrm>
              <a:off x="4282850"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78" name="pl143"/>
            <p:cNvSpPr/>
            <p:nvPr/>
          </p:nvSpPr>
          <p:spPr>
            <a:xfrm>
              <a:off x="4761250"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79" name="pl144"/>
            <p:cNvSpPr/>
            <p:nvPr/>
          </p:nvSpPr>
          <p:spPr>
            <a:xfrm>
              <a:off x="5239650"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80" name="tx145"/>
            <p:cNvSpPr/>
            <p:nvPr/>
          </p:nvSpPr>
          <p:spPr>
            <a:xfrm>
              <a:off x="3290734" y="10138641"/>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a:t>
              </a:r>
            </a:p>
          </p:txBody>
        </p:sp>
        <p:sp>
          <p:nvSpPr>
            <p:cNvPr id="781" name="tx146"/>
            <p:cNvSpPr/>
            <p:nvPr/>
          </p:nvSpPr>
          <p:spPr>
            <a:xfrm>
              <a:off x="3769134" y="10139013"/>
              <a:ext cx="70631" cy="90909"/>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4</a:t>
              </a:r>
            </a:p>
          </p:txBody>
        </p:sp>
        <p:sp>
          <p:nvSpPr>
            <p:cNvPr id="782" name="tx147"/>
            <p:cNvSpPr/>
            <p:nvPr/>
          </p:nvSpPr>
          <p:spPr>
            <a:xfrm>
              <a:off x="4247534" y="10137091"/>
              <a:ext cx="70631"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6</a:t>
              </a:r>
            </a:p>
          </p:txBody>
        </p:sp>
        <p:sp>
          <p:nvSpPr>
            <p:cNvPr id="783" name="tx148"/>
            <p:cNvSpPr/>
            <p:nvPr/>
          </p:nvSpPr>
          <p:spPr>
            <a:xfrm>
              <a:off x="4725934" y="10137091"/>
              <a:ext cx="70631"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8</a:t>
              </a:r>
            </a:p>
          </p:txBody>
        </p:sp>
        <p:sp>
          <p:nvSpPr>
            <p:cNvPr id="784" name="tx149"/>
            <p:cNvSpPr/>
            <p:nvPr/>
          </p:nvSpPr>
          <p:spPr>
            <a:xfrm>
              <a:off x="5169018" y="1013709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10</a:t>
              </a:r>
            </a:p>
          </p:txBody>
        </p:sp>
        <p:sp>
          <p:nvSpPr>
            <p:cNvPr id="785" name="tx150"/>
            <p:cNvSpPr/>
            <p:nvPr/>
          </p:nvSpPr>
          <p:spPr>
            <a:xfrm>
              <a:off x="1187650" y="6250748"/>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786"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787"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788"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Ireland</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772732" y="2153563"/>
              <a:ext cx="3239694" cy="3131794"/>
            </a:xfrm>
            <a:prstGeom prst="rect">
              <a:avLst/>
            </a:prstGeom>
            <a:solidFill>
              <a:srgbClr val="FFFFFF">
                <a:alpha val="100000"/>
              </a:srgbClr>
            </a:solidFill>
          </p:spPr>
          <p:txBody>
            <a:bodyPr/>
            <a:lstStyle/>
            <a:p/>
          </p:txBody>
        </p:sp>
        <p:sp>
          <p:nvSpPr>
            <p:cNvPr id="7" name="pl6"/>
            <p:cNvSpPr/>
            <p:nvPr/>
          </p:nvSpPr>
          <p:spPr>
            <a:xfrm>
              <a:off x="1772732" y="4908940"/>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8" name="pl7"/>
            <p:cNvSpPr/>
            <p:nvPr/>
          </p:nvSpPr>
          <p:spPr>
            <a:xfrm>
              <a:off x="1772732" y="415610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9" name="pl8"/>
            <p:cNvSpPr/>
            <p:nvPr/>
          </p:nvSpPr>
          <p:spPr>
            <a:xfrm>
              <a:off x="1772732" y="3403270"/>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0" name="pl9"/>
            <p:cNvSpPr/>
            <p:nvPr/>
          </p:nvSpPr>
          <p:spPr>
            <a:xfrm>
              <a:off x="1772732" y="265043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1" name="pl10"/>
            <p:cNvSpPr/>
            <p:nvPr/>
          </p:nvSpPr>
          <p:spPr>
            <a:xfrm>
              <a:off x="177273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2" name="pl11"/>
            <p:cNvSpPr/>
            <p:nvPr/>
          </p:nvSpPr>
          <p:spPr>
            <a:xfrm>
              <a:off x="1772732" y="4532523"/>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3" name="pl12"/>
            <p:cNvSpPr/>
            <p:nvPr/>
          </p:nvSpPr>
          <p:spPr>
            <a:xfrm>
              <a:off x="1772732" y="3779687"/>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4" name="pl13"/>
            <p:cNvSpPr/>
            <p:nvPr/>
          </p:nvSpPr>
          <p:spPr>
            <a:xfrm>
              <a:off x="1772732" y="3026852"/>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5" name="pl14"/>
            <p:cNvSpPr/>
            <p:nvPr/>
          </p:nvSpPr>
          <p:spPr>
            <a:xfrm>
              <a:off x="1772732" y="2274017"/>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6" name="rc15"/>
            <p:cNvSpPr/>
            <p:nvPr/>
          </p:nvSpPr>
          <p:spPr>
            <a:xfrm>
              <a:off x="260921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 name="rc16"/>
            <p:cNvSpPr/>
            <p:nvPr/>
          </p:nvSpPr>
          <p:spPr>
            <a:xfrm>
              <a:off x="260921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 name="rc17"/>
            <p:cNvSpPr/>
            <p:nvPr/>
          </p:nvSpPr>
          <p:spPr>
            <a:xfrm>
              <a:off x="2609211" y="5210074"/>
              <a:ext cx="238993" cy="7528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 name="rc18"/>
            <p:cNvSpPr/>
            <p:nvPr/>
          </p:nvSpPr>
          <p:spPr>
            <a:xfrm>
              <a:off x="2609211" y="5210074"/>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 name="rc19"/>
            <p:cNvSpPr/>
            <p:nvPr/>
          </p:nvSpPr>
          <p:spPr>
            <a:xfrm>
              <a:off x="4468052" y="5210074"/>
              <a:ext cx="238993" cy="7528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 name="rc20"/>
            <p:cNvSpPr/>
            <p:nvPr/>
          </p:nvSpPr>
          <p:spPr>
            <a:xfrm>
              <a:off x="4468052" y="5210074"/>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 name="rc21"/>
            <p:cNvSpPr/>
            <p:nvPr/>
          </p:nvSpPr>
          <p:spPr>
            <a:xfrm>
              <a:off x="4468052" y="5210074"/>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 name="rc22"/>
            <p:cNvSpPr/>
            <p:nvPr/>
          </p:nvSpPr>
          <p:spPr>
            <a:xfrm>
              <a:off x="4468052" y="5210074"/>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 name="pg23"/>
            <p:cNvSpPr/>
            <p:nvPr/>
          </p:nvSpPr>
          <p:spPr>
            <a:xfrm>
              <a:off x="2588133" y="2153563"/>
              <a:ext cx="1608892" cy="373922"/>
            </a:xfrm>
            <a:custGeom>
              <a:avLst/>
              <a:pathLst>
                <a:path w="1608892" h="373922">
                  <a:moveTo>
                    <a:pt x="31220" y="373922"/>
                  </a:moveTo>
                  <a:lnTo>
                    <a:pt x="1577672" y="373922"/>
                  </a:lnTo>
                  <a:lnTo>
                    <a:pt x="1576415" y="373897"/>
                  </a:lnTo>
                  <a:lnTo>
                    <a:pt x="1581435" y="373695"/>
                  </a:lnTo>
                  <a:lnTo>
                    <a:pt x="1586358" y="372690"/>
                  </a:lnTo>
                  <a:lnTo>
                    <a:pt x="1591056" y="370908"/>
                  </a:lnTo>
                  <a:lnTo>
                    <a:pt x="1595407" y="368396"/>
                  </a:lnTo>
                  <a:lnTo>
                    <a:pt x="1599299" y="365218"/>
                  </a:lnTo>
                  <a:lnTo>
                    <a:pt x="1602631" y="361457"/>
                  </a:lnTo>
                  <a:lnTo>
                    <a:pt x="1605316" y="357211"/>
                  </a:lnTo>
                  <a:lnTo>
                    <a:pt x="1607286" y="352588"/>
                  </a:lnTo>
                  <a:lnTo>
                    <a:pt x="1608488" y="347710"/>
                  </a:lnTo>
                  <a:lnTo>
                    <a:pt x="1608892" y="342702"/>
                  </a:lnTo>
                  <a:lnTo>
                    <a:pt x="1608892" y="31220"/>
                  </a:lnTo>
                  <a:lnTo>
                    <a:pt x="1608488" y="26212"/>
                  </a:lnTo>
                  <a:lnTo>
                    <a:pt x="1607286" y="21334"/>
                  </a:lnTo>
                  <a:lnTo>
                    <a:pt x="1605316" y="16711"/>
                  </a:lnTo>
                  <a:lnTo>
                    <a:pt x="1602631" y="12465"/>
                  </a:lnTo>
                  <a:lnTo>
                    <a:pt x="1599299" y="8704"/>
                  </a:lnTo>
                  <a:lnTo>
                    <a:pt x="1595407" y="5526"/>
                  </a:lnTo>
                  <a:lnTo>
                    <a:pt x="1591056" y="3014"/>
                  </a:lnTo>
                  <a:lnTo>
                    <a:pt x="1586358" y="1232"/>
                  </a:lnTo>
                  <a:lnTo>
                    <a:pt x="1581435" y="227"/>
                  </a:lnTo>
                  <a:lnTo>
                    <a:pt x="157767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5" name="tx24"/>
            <p:cNvSpPr/>
            <p:nvPr/>
          </p:nvSpPr>
          <p:spPr>
            <a:xfrm>
              <a:off x="2713016" y="2239827"/>
              <a:ext cx="1359127"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 case(s)</a:t>
              </a:r>
            </a:p>
          </p:txBody>
        </p:sp>
        <p:sp>
          <p:nvSpPr>
            <p:cNvPr id="26" name="pg25"/>
            <p:cNvSpPr/>
            <p:nvPr/>
          </p:nvSpPr>
          <p:spPr>
            <a:xfrm>
              <a:off x="2778528" y="2394471"/>
              <a:ext cx="1228104" cy="311602"/>
            </a:xfrm>
            <a:custGeom>
              <a:avLst/>
              <a:pathLst>
                <a:path w="1228104" h="311602">
                  <a:moveTo>
                    <a:pt x="26017" y="311602"/>
                  </a:moveTo>
                  <a:lnTo>
                    <a:pt x="1202087" y="311602"/>
                  </a:lnTo>
                  <a:lnTo>
                    <a:pt x="1201039" y="311581"/>
                  </a:lnTo>
                  <a:lnTo>
                    <a:pt x="1205223" y="311412"/>
                  </a:lnTo>
                  <a:lnTo>
                    <a:pt x="1209325" y="310575"/>
                  </a:lnTo>
                  <a:lnTo>
                    <a:pt x="1213240" y="309090"/>
                  </a:lnTo>
                  <a:lnTo>
                    <a:pt x="1216866" y="306996"/>
                  </a:lnTo>
                  <a:lnTo>
                    <a:pt x="1220109" y="304348"/>
                  </a:lnTo>
                  <a:lnTo>
                    <a:pt x="1222886" y="301214"/>
                  </a:lnTo>
                  <a:lnTo>
                    <a:pt x="1225124" y="297675"/>
                  </a:lnTo>
                  <a:lnTo>
                    <a:pt x="1226765" y="293823"/>
                  </a:lnTo>
                  <a:lnTo>
                    <a:pt x="1227767" y="289758"/>
                  </a:lnTo>
                  <a:lnTo>
                    <a:pt x="1228104" y="285585"/>
                  </a:lnTo>
                  <a:lnTo>
                    <a:pt x="1228104" y="26017"/>
                  </a:lnTo>
                  <a:lnTo>
                    <a:pt x="1227767" y="21843"/>
                  </a:lnTo>
                  <a:lnTo>
                    <a:pt x="1226765" y="17778"/>
                  </a:lnTo>
                  <a:lnTo>
                    <a:pt x="1225124" y="13926"/>
                  </a:lnTo>
                  <a:lnTo>
                    <a:pt x="1222886" y="10387"/>
                  </a:lnTo>
                  <a:lnTo>
                    <a:pt x="1220109" y="7253"/>
                  </a:lnTo>
                  <a:lnTo>
                    <a:pt x="1216866" y="4605"/>
                  </a:lnTo>
                  <a:lnTo>
                    <a:pt x="1213240" y="2511"/>
                  </a:lnTo>
                  <a:lnTo>
                    <a:pt x="1209325" y="1027"/>
                  </a:lnTo>
                  <a:lnTo>
                    <a:pt x="1205223" y="189"/>
                  </a:lnTo>
                  <a:lnTo>
                    <a:pt x="120208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7" name="tx26"/>
            <p:cNvSpPr/>
            <p:nvPr/>
          </p:nvSpPr>
          <p:spPr>
            <a:xfrm>
              <a:off x="2882596" y="2466357"/>
              <a:ext cx="1019966"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 case(s)</a:t>
              </a:r>
            </a:p>
          </p:txBody>
        </p:sp>
        <p:sp>
          <p:nvSpPr>
            <p:cNvPr id="28" name="rc27"/>
            <p:cNvSpPr/>
            <p:nvPr/>
          </p:nvSpPr>
          <p:spPr>
            <a:xfrm>
              <a:off x="1772732" y="2153563"/>
              <a:ext cx="3239694" cy="3131794"/>
            </a:xfrm>
            <a:prstGeom prst="rect">
              <a:avLst/>
            </a:prstGeom>
            <a:ln w="13550" cap="rnd">
              <a:solidFill>
                <a:srgbClr val="333333">
                  <a:alpha val="100000"/>
                </a:srgbClr>
              </a:solidFill>
              <a:prstDash val="solid"/>
              <a:round/>
            </a:ln>
          </p:spPr>
          <p:txBody>
            <a:bodyPr/>
            <a:lstStyle/>
            <a:p/>
          </p:txBody>
        </p:sp>
        <p:sp>
          <p:nvSpPr>
            <p:cNvPr id="29" name="rc28"/>
            <p:cNvSpPr/>
            <p:nvPr/>
          </p:nvSpPr>
          <p:spPr>
            <a:xfrm>
              <a:off x="5012427" y="2153563"/>
              <a:ext cx="3239694" cy="3131794"/>
            </a:xfrm>
            <a:prstGeom prst="rect">
              <a:avLst/>
            </a:prstGeom>
            <a:solidFill>
              <a:srgbClr val="FFFFFF">
                <a:alpha val="100000"/>
              </a:srgbClr>
            </a:solidFill>
          </p:spPr>
          <p:txBody>
            <a:bodyPr/>
            <a:lstStyle/>
            <a:p/>
          </p:txBody>
        </p:sp>
        <p:sp>
          <p:nvSpPr>
            <p:cNvPr id="30" name="pl29"/>
            <p:cNvSpPr/>
            <p:nvPr/>
          </p:nvSpPr>
          <p:spPr>
            <a:xfrm>
              <a:off x="5012427" y="4908940"/>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31" name="pl30"/>
            <p:cNvSpPr/>
            <p:nvPr/>
          </p:nvSpPr>
          <p:spPr>
            <a:xfrm>
              <a:off x="5012427" y="415610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32" name="pl31"/>
            <p:cNvSpPr/>
            <p:nvPr/>
          </p:nvSpPr>
          <p:spPr>
            <a:xfrm>
              <a:off x="5012427" y="3403270"/>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33" name="pl32"/>
            <p:cNvSpPr/>
            <p:nvPr/>
          </p:nvSpPr>
          <p:spPr>
            <a:xfrm>
              <a:off x="5012427" y="265043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34" name="pl33"/>
            <p:cNvSpPr/>
            <p:nvPr/>
          </p:nvSpPr>
          <p:spPr>
            <a:xfrm>
              <a:off x="5012427"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35" name="pl34"/>
            <p:cNvSpPr/>
            <p:nvPr/>
          </p:nvSpPr>
          <p:spPr>
            <a:xfrm>
              <a:off x="5012427" y="4532523"/>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36" name="pl35"/>
            <p:cNvSpPr/>
            <p:nvPr/>
          </p:nvSpPr>
          <p:spPr>
            <a:xfrm>
              <a:off x="5012427" y="3779687"/>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37" name="pl36"/>
            <p:cNvSpPr/>
            <p:nvPr/>
          </p:nvSpPr>
          <p:spPr>
            <a:xfrm>
              <a:off x="5012427" y="3026852"/>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38" name="pl37"/>
            <p:cNvSpPr/>
            <p:nvPr/>
          </p:nvSpPr>
          <p:spPr>
            <a:xfrm>
              <a:off x="5012427" y="2274017"/>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39" name="rc38"/>
            <p:cNvSpPr/>
            <p:nvPr/>
          </p:nvSpPr>
          <p:spPr>
            <a:xfrm>
              <a:off x="6645552" y="5210074"/>
              <a:ext cx="238993" cy="7528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0" name="rc39"/>
            <p:cNvSpPr/>
            <p:nvPr/>
          </p:nvSpPr>
          <p:spPr>
            <a:xfrm>
              <a:off x="6645552" y="5210074"/>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1" name="rc40"/>
            <p:cNvSpPr/>
            <p:nvPr/>
          </p:nvSpPr>
          <p:spPr>
            <a:xfrm>
              <a:off x="6645552" y="5210074"/>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2" name="rc41"/>
            <p:cNvSpPr/>
            <p:nvPr/>
          </p:nvSpPr>
          <p:spPr>
            <a:xfrm>
              <a:off x="6645552" y="5210074"/>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3" name="rc42"/>
            <p:cNvSpPr/>
            <p:nvPr/>
          </p:nvSpPr>
          <p:spPr>
            <a:xfrm>
              <a:off x="691110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4" name="rc43"/>
            <p:cNvSpPr/>
            <p:nvPr/>
          </p:nvSpPr>
          <p:spPr>
            <a:xfrm>
              <a:off x="6911101" y="5059507"/>
              <a:ext cx="238993" cy="22585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 name="rc44"/>
            <p:cNvSpPr/>
            <p:nvPr/>
          </p:nvSpPr>
          <p:spPr>
            <a:xfrm>
              <a:off x="6911101" y="5059507"/>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6" name="rc45"/>
            <p:cNvSpPr/>
            <p:nvPr/>
          </p:nvSpPr>
          <p:spPr>
            <a:xfrm>
              <a:off x="6911101" y="5059507"/>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7" name="pg46"/>
            <p:cNvSpPr/>
            <p:nvPr/>
          </p:nvSpPr>
          <p:spPr>
            <a:xfrm>
              <a:off x="5827828" y="2153563"/>
              <a:ext cx="1608892" cy="373922"/>
            </a:xfrm>
            <a:custGeom>
              <a:avLst/>
              <a:pathLst>
                <a:path w="1608892" h="373922">
                  <a:moveTo>
                    <a:pt x="31220" y="373922"/>
                  </a:moveTo>
                  <a:lnTo>
                    <a:pt x="1577672" y="373922"/>
                  </a:lnTo>
                  <a:lnTo>
                    <a:pt x="1576415" y="373897"/>
                  </a:lnTo>
                  <a:lnTo>
                    <a:pt x="1581435" y="373695"/>
                  </a:lnTo>
                  <a:lnTo>
                    <a:pt x="1586358" y="372690"/>
                  </a:lnTo>
                  <a:lnTo>
                    <a:pt x="1591056" y="370908"/>
                  </a:lnTo>
                  <a:lnTo>
                    <a:pt x="1595407" y="368396"/>
                  </a:lnTo>
                  <a:lnTo>
                    <a:pt x="1599299" y="365218"/>
                  </a:lnTo>
                  <a:lnTo>
                    <a:pt x="1602631" y="361457"/>
                  </a:lnTo>
                  <a:lnTo>
                    <a:pt x="1605316" y="357211"/>
                  </a:lnTo>
                  <a:lnTo>
                    <a:pt x="1607286" y="352588"/>
                  </a:lnTo>
                  <a:lnTo>
                    <a:pt x="1608488" y="347710"/>
                  </a:lnTo>
                  <a:lnTo>
                    <a:pt x="1608892" y="342702"/>
                  </a:lnTo>
                  <a:lnTo>
                    <a:pt x="1608892" y="31220"/>
                  </a:lnTo>
                  <a:lnTo>
                    <a:pt x="1608488" y="26212"/>
                  </a:lnTo>
                  <a:lnTo>
                    <a:pt x="1607286" y="21334"/>
                  </a:lnTo>
                  <a:lnTo>
                    <a:pt x="1605316" y="16711"/>
                  </a:lnTo>
                  <a:lnTo>
                    <a:pt x="1602631" y="12465"/>
                  </a:lnTo>
                  <a:lnTo>
                    <a:pt x="1599299" y="8704"/>
                  </a:lnTo>
                  <a:lnTo>
                    <a:pt x="1595407" y="5526"/>
                  </a:lnTo>
                  <a:lnTo>
                    <a:pt x="1591056" y="3014"/>
                  </a:lnTo>
                  <a:lnTo>
                    <a:pt x="1586358" y="1232"/>
                  </a:lnTo>
                  <a:lnTo>
                    <a:pt x="1581435" y="227"/>
                  </a:lnTo>
                  <a:lnTo>
                    <a:pt x="157767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48" name="tx47"/>
            <p:cNvSpPr/>
            <p:nvPr/>
          </p:nvSpPr>
          <p:spPr>
            <a:xfrm>
              <a:off x="5952711" y="2239827"/>
              <a:ext cx="1359127"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4 case(s)</a:t>
              </a:r>
            </a:p>
          </p:txBody>
        </p:sp>
        <p:sp>
          <p:nvSpPr>
            <p:cNvPr id="49" name="pg48"/>
            <p:cNvSpPr/>
            <p:nvPr/>
          </p:nvSpPr>
          <p:spPr>
            <a:xfrm>
              <a:off x="6018223" y="2394471"/>
              <a:ext cx="1228104" cy="311602"/>
            </a:xfrm>
            <a:custGeom>
              <a:avLst/>
              <a:pathLst>
                <a:path w="1228104" h="311602">
                  <a:moveTo>
                    <a:pt x="26017" y="311602"/>
                  </a:moveTo>
                  <a:lnTo>
                    <a:pt x="1202087" y="311602"/>
                  </a:lnTo>
                  <a:lnTo>
                    <a:pt x="1201039" y="311581"/>
                  </a:lnTo>
                  <a:lnTo>
                    <a:pt x="1205223" y="311412"/>
                  </a:lnTo>
                  <a:lnTo>
                    <a:pt x="1209325" y="310575"/>
                  </a:lnTo>
                  <a:lnTo>
                    <a:pt x="1213240" y="309090"/>
                  </a:lnTo>
                  <a:lnTo>
                    <a:pt x="1216866" y="306996"/>
                  </a:lnTo>
                  <a:lnTo>
                    <a:pt x="1220109" y="304348"/>
                  </a:lnTo>
                  <a:lnTo>
                    <a:pt x="1222886" y="301214"/>
                  </a:lnTo>
                  <a:lnTo>
                    <a:pt x="1225124" y="297675"/>
                  </a:lnTo>
                  <a:lnTo>
                    <a:pt x="1226765" y="293823"/>
                  </a:lnTo>
                  <a:lnTo>
                    <a:pt x="1227767" y="289758"/>
                  </a:lnTo>
                  <a:lnTo>
                    <a:pt x="1228104" y="285585"/>
                  </a:lnTo>
                  <a:lnTo>
                    <a:pt x="1228104" y="26017"/>
                  </a:lnTo>
                  <a:lnTo>
                    <a:pt x="1227767" y="21843"/>
                  </a:lnTo>
                  <a:lnTo>
                    <a:pt x="1226765" y="17778"/>
                  </a:lnTo>
                  <a:lnTo>
                    <a:pt x="1225124" y="13926"/>
                  </a:lnTo>
                  <a:lnTo>
                    <a:pt x="1222886" y="10387"/>
                  </a:lnTo>
                  <a:lnTo>
                    <a:pt x="1220109" y="7253"/>
                  </a:lnTo>
                  <a:lnTo>
                    <a:pt x="1216866" y="4605"/>
                  </a:lnTo>
                  <a:lnTo>
                    <a:pt x="1213240" y="2511"/>
                  </a:lnTo>
                  <a:lnTo>
                    <a:pt x="1209325" y="1027"/>
                  </a:lnTo>
                  <a:lnTo>
                    <a:pt x="1205223" y="189"/>
                  </a:lnTo>
                  <a:lnTo>
                    <a:pt x="120208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50" name="tx49"/>
            <p:cNvSpPr/>
            <p:nvPr/>
          </p:nvSpPr>
          <p:spPr>
            <a:xfrm>
              <a:off x="6122291" y="2466357"/>
              <a:ext cx="1019966"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4 case(s)</a:t>
              </a:r>
            </a:p>
          </p:txBody>
        </p:sp>
        <p:sp>
          <p:nvSpPr>
            <p:cNvPr id="51" name="rc50"/>
            <p:cNvSpPr/>
            <p:nvPr/>
          </p:nvSpPr>
          <p:spPr>
            <a:xfrm>
              <a:off x="5012427" y="2153563"/>
              <a:ext cx="3239694" cy="3131794"/>
            </a:xfrm>
            <a:prstGeom prst="rect">
              <a:avLst/>
            </a:prstGeom>
            <a:ln w="13550" cap="rnd">
              <a:solidFill>
                <a:srgbClr val="333333">
                  <a:alpha val="100000"/>
                </a:srgbClr>
              </a:solidFill>
              <a:prstDash val="solid"/>
              <a:round/>
            </a:ln>
          </p:spPr>
          <p:txBody>
            <a:bodyPr/>
            <a:lstStyle/>
            <a:p/>
          </p:txBody>
        </p:sp>
        <p:sp>
          <p:nvSpPr>
            <p:cNvPr id="52" name="rc51"/>
            <p:cNvSpPr/>
            <p:nvPr/>
          </p:nvSpPr>
          <p:spPr>
            <a:xfrm>
              <a:off x="8252122" y="2153563"/>
              <a:ext cx="3239694" cy="3131794"/>
            </a:xfrm>
            <a:prstGeom prst="rect">
              <a:avLst/>
            </a:prstGeom>
            <a:solidFill>
              <a:srgbClr val="FFFFFF">
                <a:alpha val="100000"/>
              </a:srgbClr>
            </a:solidFill>
          </p:spPr>
          <p:txBody>
            <a:bodyPr/>
            <a:lstStyle/>
            <a:p/>
          </p:txBody>
        </p:sp>
        <p:sp>
          <p:nvSpPr>
            <p:cNvPr id="53" name="pl52"/>
            <p:cNvSpPr/>
            <p:nvPr/>
          </p:nvSpPr>
          <p:spPr>
            <a:xfrm>
              <a:off x="8252122" y="4908940"/>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54" name="pl53"/>
            <p:cNvSpPr/>
            <p:nvPr/>
          </p:nvSpPr>
          <p:spPr>
            <a:xfrm>
              <a:off x="8252122" y="415610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55" name="pl54"/>
            <p:cNvSpPr/>
            <p:nvPr/>
          </p:nvSpPr>
          <p:spPr>
            <a:xfrm>
              <a:off x="8252122" y="3403270"/>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56" name="pl55"/>
            <p:cNvSpPr/>
            <p:nvPr/>
          </p:nvSpPr>
          <p:spPr>
            <a:xfrm>
              <a:off x="8252122" y="265043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57" name="pl56"/>
            <p:cNvSpPr/>
            <p:nvPr/>
          </p:nvSpPr>
          <p:spPr>
            <a:xfrm>
              <a:off x="825212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58" name="pl57"/>
            <p:cNvSpPr/>
            <p:nvPr/>
          </p:nvSpPr>
          <p:spPr>
            <a:xfrm>
              <a:off x="8252122" y="4532523"/>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59" name="pl58"/>
            <p:cNvSpPr/>
            <p:nvPr/>
          </p:nvSpPr>
          <p:spPr>
            <a:xfrm>
              <a:off x="8252122" y="3779687"/>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60" name="pl59"/>
            <p:cNvSpPr/>
            <p:nvPr/>
          </p:nvSpPr>
          <p:spPr>
            <a:xfrm>
              <a:off x="8252122" y="3026852"/>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61" name="pl60"/>
            <p:cNvSpPr/>
            <p:nvPr/>
          </p:nvSpPr>
          <p:spPr>
            <a:xfrm>
              <a:off x="8252122" y="2274017"/>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62" name="rc61"/>
            <p:cNvSpPr/>
            <p:nvPr/>
          </p:nvSpPr>
          <p:spPr>
            <a:xfrm>
              <a:off x="8291955" y="5210074"/>
              <a:ext cx="238993" cy="7528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3" name="rc62"/>
            <p:cNvSpPr/>
            <p:nvPr/>
          </p:nvSpPr>
          <p:spPr>
            <a:xfrm>
              <a:off x="8291955" y="5210074"/>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4" name="rc63"/>
            <p:cNvSpPr/>
            <p:nvPr/>
          </p:nvSpPr>
          <p:spPr>
            <a:xfrm>
              <a:off x="8291955" y="5210074"/>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5" name="rc64"/>
            <p:cNvSpPr/>
            <p:nvPr/>
          </p:nvSpPr>
          <p:spPr>
            <a:xfrm>
              <a:off x="8291955" y="5210074"/>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6" name="rc65"/>
            <p:cNvSpPr/>
            <p:nvPr/>
          </p:nvSpPr>
          <p:spPr>
            <a:xfrm>
              <a:off x="8823052" y="4532523"/>
              <a:ext cx="238993" cy="75283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7" name="rc66"/>
            <p:cNvSpPr/>
            <p:nvPr/>
          </p:nvSpPr>
          <p:spPr>
            <a:xfrm>
              <a:off x="8823052" y="4532523"/>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8" name="rc67"/>
            <p:cNvSpPr/>
            <p:nvPr/>
          </p:nvSpPr>
          <p:spPr>
            <a:xfrm>
              <a:off x="8823052" y="4532523"/>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9" name="rc68"/>
            <p:cNvSpPr/>
            <p:nvPr/>
          </p:nvSpPr>
          <p:spPr>
            <a:xfrm>
              <a:off x="8823052" y="4532523"/>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0" name="rc69"/>
            <p:cNvSpPr/>
            <p:nvPr/>
          </p:nvSpPr>
          <p:spPr>
            <a:xfrm>
              <a:off x="9088601" y="4532523"/>
              <a:ext cx="238993" cy="75283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1" name="rc70"/>
            <p:cNvSpPr/>
            <p:nvPr/>
          </p:nvSpPr>
          <p:spPr>
            <a:xfrm>
              <a:off x="9088601" y="4532523"/>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2" name="rc71"/>
            <p:cNvSpPr/>
            <p:nvPr/>
          </p:nvSpPr>
          <p:spPr>
            <a:xfrm>
              <a:off x="9088601" y="4457239"/>
              <a:ext cx="238993" cy="7528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3" name="rc72"/>
            <p:cNvSpPr/>
            <p:nvPr/>
          </p:nvSpPr>
          <p:spPr>
            <a:xfrm>
              <a:off x="9088601" y="4457239"/>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4" name="rc73"/>
            <p:cNvSpPr/>
            <p:nvPr/>
          </p:nvSpPr>
          <p:spPr>
            <a:xfrm>
              <a:off x="9354150" y="3177419"/>
              <a:ext cx="238993" cy="210793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5" name="rc74"/>
            <p:cNvSpPr/>
            <p:nvPr/>
          </p:nvSpPr>
          <p:spPr>
            <a:xfrm>
              <a:off x="9354150" y="2876285"/>
              <a:ext cx="238993" cy="30113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6" name="rc75"/>
            <p:cNvSpPr/>
            <p:nvPr/>
          </p:nvSpPr>
          <p:spPr>
            <a:xfrm>
              <a:off x="9354150" y="2876285"/>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7" name="rc76"/>
            <p:cNvSpPr/>
            <p:nvPr/>
          </p:nvSpPr>
          <p:spPr>
            <a:xfrm>
              <a:off x="9354150" y="2876285"/>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8" name="rc77"/>
            <p:cNvSpPr/>
            <p:nvPr/>
          </p:nvSpPr>
          <p:spPr>
            <a:xfrm>
              <a:off x="9619698" y="3854971"/>
              <a:ext cx="238993" cy="143038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9" name="rc78"/>
            <p:cNvSpPr/>
            <p:nvPr/>
          </p:nvSpPr>
          <p:spPr>
            <a:xfrm>
              <a:off x="9619698" y="3629120"/>
              <a:ext cx="238993" cy="22585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0" name="rc79"/>
            <p:cNvSpPr/>
            <p:nvPr/>
          </p:nvSpPr>
          <p:spPr>
            <a:xfrm>
              <a:off x="9619698" y="3629120"/>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1" name="rc80"/>
            <p:cNvSpPr/>
            <p:nvPr/>
          </p:nvSpPr>
          <p:spPr>
            <a:xfrm>
              <a:off x="9619698" y="3629120"/>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2" name="rc81"/>
            <p:cNvSpPr/>
            <p:nvPr/>
          </p:nvSpPr>
          <p:spPr>
            <a:xfrm>
              <a:off x="9885247" y="4306672"/>
              <a:ext cx="238993" cy="97868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3" name="rc82"/>
            <p:cNvSpPr/>
            <p:nvPr/>
          </p:nvSpPr>
          <p:spPr>
            <a:xfrm>
              <a:off x="9885247" y="4306672"/>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4" name="rc83"/>
            <p:cNvSpPr/>
            <p:nvPr/>
          </p:nvSpPr>
          <p:spPr>
            <a:xfrm>
              <a:off x="9885247" y="4306672"/>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5" name="rc84"/>
            <p:cNvSpPr/>
            <p:nvPr/>
          </p:nvSpPr>
          <p:spPr>
            <a:xfrm>
              <a:off x="9885247" y="4306672"/>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6" name="rc85"/>
            <p:cNvSpPr/>
            <p:nvPr/>
          </p:nvSpPr>
          <p:spPr>
            <a:xfrm>
              <a:off x="10150796" y="3403270"/>
              <a:ext cx="238993" cy="188208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7" name="rc86"/>
            <p:cNvSpPr/>
            <p:nvPr/>
          </p:nvSpPr>
          <p:spPr>
            <a:xfrm>
              <a:off x="10150796" y="2951569"/>
              <a:ext cx="238993" cy="45170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8" name="rc87"/>
            <p:cNvSpPr/>
            <p:nvPr/>
          </p:nvSpPr>
          <p:spPr>
            <a:xfrm>
              <a:off x="10150796" y="2951569"/>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9" name="rc88"/>
            <p:cNvSpPr/>
            <p:nvPr/>
          </p:nvSpPr>
          <p:spPr>
            <a:xfrm>
              <a:off x="10150796" y="2951569"/>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0" name="rc89"/>
            <p:cNvSpPr/>
            <p:nvPr/>
          </p:nvSpPr>
          <p:spPr>
            <a:xfrm>
              <a:off x="10416345" y="2951569"/>
              <a:ext cx="238993" cy="233378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1" name="rc90"/>
            <p:cNvSpPr/>
            <p:nvPr/>
          </p:nvSpPr>
          <p:spPr>
            <a:xfrm>
              <a:off x="10416345" y="2951569"/>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2" name="rc91"/>
            <p:cNvSpPr/>
            <p:nvPr/>
          </p:nvSpPr>
          <p:spPr>
            <a:xfrm>
              <a:off x="10416345" y="2951569"/>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3" name="rc92"/>
            <p:cNvSpPr/>
            <p:nvPr/>
          </p:nvSpPr>
          <p:spPr>
            <a:xfrm>
              <a:off x="10416345" y="2951569"/>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4" name="rc93"/>
            <p:cNvSpPr/>
            <p:nvPr/>
          </p:nvSpPr>
          <p:spPr>
            <a:xfrm>
              <a:off x="10681893" y="4532523"/>
              <a:ext cx="238993" cy="75283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5" name="rc94"/>
            <p:cNvSpPr/>
            <p:nvPr/>
          </p:nvSpPr>
          <p:spPr>
            <a:xfrm>
              <a:off x="10681893" y="4156105"/>
              <a:ext cx="238993" cy="37641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6" name="rc95"/>
            <p:cNvSpPr/>
            <p:nvPr/>
          </p:nvSpPr>
          <p:spPr>
            <a:xfrm>
              <a:off x="10681893" y="4156105"/>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7" name="rc96"/>
            <p:cNvSpPr/>
            <p:nvPr/>
          </p:nvSpPr>
          <p:spPr>
            <a:xfrm>
              <a:off x="10681893" y="4156105"/>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8" name="rc97"/>
            <p:cNvSpPr/>
            <p:nvPr/>
          </p:nvSpPr>
          <p:spPr>
            <a:xfrm>
              <a:off x="10947442" y="3704404"/>
              <a:ext cx="238993" cy="158095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9" name="rc98"/>
            <p:cNvSpPr/>
            <p:nvPr/>
          </p:nvSpPr>
          <p:spPr>
            <a:xfrm>
              <a:off x="10947442" y="3704404"/>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0" name="rc99"/>
            <p:cNvSpPr/>
            <p:nvPr/>
          </p:nvSpPr>
          <p:spPr>
            <a:xfrm>
              <a:off x="10947442" y="3704404"/>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1" name="rc100"/>
            <p:cNvSpPr/>
            <p:nvPr/>
          </p:nvSpPr>
          <p:spPr>
            <a:xfrm>
              <a:off x="10947442" y="3704404"/>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2" name="rc101"/>
            <p:cNvSpPr/>
            <p:nvPr/>
          </p:nvSpPr>
          <p:spPr>
            <a:xfrm>
              <a:off x="11212991" y="3779687"/>
              <a:ext cx="238993" cy="150567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3" name="rc102"/>
            <p:cNvSpPr/>
            <p:nvPr/>
          </p:nvSpPr>
          <p:spPr>
            <a:xfrm>
              <a:off x="11212991" y="3403270"/>
              <a:ext cx="238993" cy="37641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4" name="rc103"/>
            <p:cNvSpPr/>
            <p:nvPr/>
          </p:nvSpPr>
          <p:spPr>
            <a:xfrm>
              <a:off x="11212991" y="3403270"/>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5" name="rc104"/>
            <p:cNvSpPr/>
            <p:nvPr/>
          </p:nvSpPr>
          <p:spPr>
            <a:xfrm>
              <a:off x="11212991" y="3403270"/>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6" name="pg105"/>
            <p:cNvSpPr/>
            <p:nvPr/>
          </p:nvSpPr>
          <p:spPr>
            <a:xfrm>
              <a:off x="8881740"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07" name="pg106"/>
            <p:cNvSpPr/>
            <p:nvPr/>
          </p:nvSpPr>
          <p:spPr>
            <a:xfrm>
              <a:off x="9019249"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08" name="tx107"/>
            <p:cNvSpPr/>
            <p:nvPr/>
          </p:nvSpPr>
          <p:spPr>
            <a:xfrm>
              <a:off x="9144132"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212 case(s)</a:t>
              </a:r>
            </a:p>
          </p:txBody>
        </p:sp>
        <p:sp>
          <p:nvSpPr>
            <p:cNvPr id="109" name="pg108"/>
            <p:cNvSpPr/>
            <p:nvPr/>
          </p:nvSpPr>
          <p:spPr>
            <a:xfrm>
              <a:off x="9217689"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10" name="tx109"/>
            <p:cNvSpPr/>
            <p:nvPr/>
          </p:nvSpPr>
          <p:spPr>
            <a:xfrm>
              <a:off x="9321758"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207 case(s)</a:t>
              </a:r>
            </a:p>
          </p:txBody>
        </p:sp>
        <p:sp>
          <p:nvSpPr>
            <p:cNvPr id="111" name="rc110"/>
            <p:cNvSpPr/>
            <p:nvPr/>
          </p:nvSpPr>
          <p:spPr>
            <a:xfrm>
              <a:off x="8252122" y="2153563"/>
              <a:ext cx="3239694" cy="3131794"/>
            </a:xfrm>
            <a:prstGeom prst="rect">
              <a:avLst/>
            </a:prstGeom>
            <a:ln w="13550" cap="rnd">
              <a:solidFill>
                <a:srgbClr val="333333">
                  <a:alpha val="100000"/>
                </a:srgbClr>
              </a:solidFill>
              <a:prstDash val="solid"/>
              <a:round/>
            </a:ln>
          </p:spPr>
          <p:txBody>
            <a:bodyPr/>
            <a:lstStyle/>
            <a:p/>
          </p:txBody>
        </p:sp>
        <p:sp>
          <p:nvSpPr>
            <p:cNvPr id="112" name="rc111"/>
            <p:cNvSpPr/>
            <p:nvPr/>
          </p:nvSpPr>
          <p:spPr>
            <a:xfrm>
              <a:off x="11491817" y="2153563"/>
              <a:ext cx="3239694" cy="3131794"/>
            </a:xfrm>
            <a:prstGeom prst="rect">
              <a:avLst/>
            </a:prstGeom>
            <a:solidFill>
              <a:srgbClr val="FFFFFF">
                <a:alpha val="100000"/>
              </a:srgbClr>
            </a:solidFill>
          </p:spPr>
          <p:txBody>
            <a:bodyPr/>
            <a:lstStyle/>
            <a:p/>
          </p:txBody>
        </p:sp>
        <p:sp>
          <p:nvSpPr>
            <p:cNvPr id="113" name="pl112"/>
            <p:cNvSpPr/>
            <p:nvPr/>
          </p:nvSpPr>
          <p:spPr>
            <a:xfrm>
              <a:off x="11491817" y="4908940"/>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14" name="pl113"/>
            <p:cNvSpPr/>
            <p:nvPr/>
          </p:nvSpPr>
          <p:spPr>
            <a:xfrm>
              <a:off x="11491817" y="415610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15" name="pl114"/>
            <p:cNvSpPr/>
            <p:nvPr/>
          </p:nvSpPr>
          <p:spPr>
            <a:xfrm>
              <a:off x="11491817" y="3403270"/>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16" name="pl115"/>
            <p:cNvSpPr/>
            <p:nvPr/>
          </p:nvSpPr>
          <p:spPr>
            <a:xfrm>
              <a:off x="11491817" y="265043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17" name="pl116"/>
            <p:cNvSpPr/>
            <p:nvPr/>
          </p:nvSpPr>
          <p:spPr>
            <a:xfrm>
              <a:off x="11491817"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18" name="pl117"/>
            <p:cNvSpPr/>
            <p:nvPr/>
          </p:nvSpPr>
          <p:spPr>
            <a:xfrm>
              <a:off x="11491817" y="4532523"/>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19" name="pl118"/>
            <p:cNvSpPr/>
            <p:nvPr/>
          </p:nvSpPr>
          <p:spPr>
            <a:xfrm>
              <a:off x="11491817" y="3779687"/>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20" name="pl119"/>
            <p:cNvSpPr/>
            <p:nvPr/>
          </p:nvSpPr>
          <p:spPr>
            <a:xfrm>
              <a:off x="11491817" y="3026852"/>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21" name="pl120"/>
            <p:cNvSpPr/>
            <p:nvPr/>
          </p:nvSpPr>
          <p:spPr>
            <a:xfrm>
              <a:off x="11491817" y="2274017"/>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22" name="rc121"/>
            <p:cNvSpPr/>
            <p:nvPr/>
          </p:nvSpPr>
          <p:spPr>
            <a:xfrm>
              <a:off x="11531649" y="3553837"/>
              <a:ext cx="238993" cy="17315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3" name="rc122"/>
            <p:cNvSpPr/>
            <p:nvPr/>
          </p:nvSpPr>
          <p:spPr>
            <a:xfrm>
              <a:off x="11531649" y="3478553"/>
              <a:ext cx="238993" cy="7528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4" name="rc123"/>
            <p:cNvSpPr/>
            <p:nvPr/>
          </p:nvSpPr>
          <p:spPr>
            <a:xfrm>
              <a:off x="11531649" y="3403270"/>
              <a:ext cx="238993" cy="7528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5" name="rc124"/>
            <p:cNvSpPr/>
            <p:nvPr/>
          </p:nvSpPr>
          <p:spPr>
            <a:xfrm>
              <a:off x="11531649" y="3403270"/>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6" name="rc125"/>
            <p:cNvSpPr/>
            <p:nvPr/>
          </p:nvSpPr>
          <p:spPr>
            <a:xfrm>
              <a:off x="11797198" y="4833657"/>
              <a:ext cx="238993" cy="45170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7" name="rc126"/>
            <p:cNvSpPr/>
            <p:nvPr/>
          </p:nvSpPr>
          <p:spPr>
            <a:xfrm>
              <a:off x="11797198" y="4833657"/>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8" name="rc127"/>
            <p:cNvSpPr/>
            <p:nvPr/>
          </p:nvSpPr>
          <p:spPr>
            <a:xfrm>
              <a:off x="11797198" y="4833657"/>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9" name="rc128"/>
            <p:cNvSpPr/>
            <p:nvPr/>
          </p:nvSpPr>
          <p:spPr>
            <a:xfrm>
              <a:off x="11797198" y="4833657"/>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0" name="rc129"/>
            <p:cNvSpPr/>
            <p:nvPr/>
          </p:nvSpPr>
          <p:spPr>
            <a:xfrm>
              <a:off x="12062747" y="5134791"/>
              <a:ext cx="238993" cy="15056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1" name="rc130"/>
            <p:cNvSpPr/>
            <p:nvPr/>
          </p:nvSpPr>
          <p:spPr>
            <a:xfrm>
              <a:off x="12062747" y="5134791"/>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2" name="rc131"/>
            <p:cNvSpPr/>
            <p:nvPr/>
          </p:nvSpPr>
          <p:spPr>
            <a:xfrm>
              <a:off x="12062747" y="5134791"/>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3" name="rc132"/>
            <p:cNvSpPr/>
            <p:nvPr/>
          </p:nvSpPr>
          <p:spPr>
            <a:xfrm>
              <a:off x="12062747" y="5134791"/>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4" name="rc133"/>
            <p:cNvSpPr/>
            <p:nvPr/>
          </p:nvSpPr>
          <p:spPr>
            <a:xfrm>
              <a:off x="12328296" y="4984224"/>
              <a:ext cx="238993" cy="30113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5" name="rc134"/>
            <p:cNvSpPr/>
            <p:nvPr/>
          </p:nvSpPr>
          <p:spPr>
            <a:xfrm>
              <a:off x="12328296" y="4908940"/>
              <a:ext cx="238993" cy="7528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6" name="rc135"/>
            <p:cNvSpPr/>
            <p:nvPr/>
          </p:nvSpPr>
          <p:spPr>
            <a:xfrm>
              <a:off x="12328296" y="4908940"/>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7" name="rc136"/>
            <p:cNvSpPr/>
            <p:nvPr/>
          </p:nvSpPr>
          <p:spPr>
            <a:xfrm>
              <a:off x="12328296" y="4908940"/>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8" name="rc137"/>
            <p:cNvSpPr/>
            <p:nvPr/>
          </p:nvSpPr>
          <p:spPr>
            <a:xfrm>
              <a:off x="12593845" y="4758373"/>
              <a:ext cx="238993" cy="52698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9" name="rc138"/>
            <p:cNvSpPr/>
            <p:nvPr/>
          </p:nvSpPr>
          <p:spPr>
            <a:xfrm>
              <a:off x="12593845" y="4758373"/>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0" name="rc139"/>
            <p:cNvSpPr/>
            <p:nvPr/>
          </p:nvSpPr>
          <p:spPr>
            <a:xfrm>
              <a:off x="12593845" y="4758373"/>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1" name="rc140"/>
            <p:cNvSpPr/>
            <p:nvPr/>
          </p:nvSpPr>
          <p:spPr>
            <a:xfrm>
              <a:off x="12593845" y="4758373"/>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2" name="rc141"/>
            <p:cNvSpPr/>
            <p:nvPr/>
          </p:nvSpPr>
          <p:spPr>
            <a:xfrm>
              <a:off x="12859393" y="5210074"/>
              <a:ext cx="238993" cy="7528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3" name="rc142"/>
            <p:cNvSpPr/>
            <p:nvPr/>
          </p:nvSpPr>
          <p:spPr>
            <a:xfrm>
              <a:off x="12859393" y="5210074"/>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4" name="rc143"/>
            <p:cNvSpPr/>
            <p:nvPr/>
          </p:nvSpPr>
          <p:spPr>
            <a:xfrm>
              <a:off x="12859393" y="5210074"/>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5" name="rc144"/>
            <p:cNvSpPr/>
            <p:nvPr/>
          </p:nvSpPr>
          <p:spPr>
            <a:xfrm>
              <a:off x="12859393" y="5210074"/>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6" name="rc145"/>
            <p:cNvSpPr/>
            <p:nvPr/>
          </p:nvSpPr>
          <p:spPr>
            <a:xfrm>
              <a:off x="14452686" y="5134791"/>
              <a:ext cx="238993" cy="15056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7" name="rc146"/>
            <p:cNvSpPr/>
            <p:nvPr/>
          </p:nvSpPr>
          <p:spPr>
            <a:xfrm>
              <a:off x="14452686" y="5134791"/>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8" name="rc147"/>
            <p:cNvSpPr/>
            <p:nvPr/>
          </p:nvSpPr>
          <p:spPr>
            <a:xfrm>
              <a:off x="14452686" y="5134791"/>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9" name="rc148"/>
            <p:cNvSpPr/>
            <p:nvPr/>
          </p:nvSpPr>
          <p:spPr>
            <a:xfrm>
              <a:off x="14452686" y="5134791"/>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0" name="pg149"/>
            <p:cNvSpPr/>
            <p:nvPr/>
          </p:nvSpPr>
          <p:spPr>
            <a:xfrm>
              <a:off x="12283081" y="2153563"/>
              <a:ext cx="1657166" cy="373922"/>
            </a:xfrm>
            <a:custGeom>
              <a:avLst/>
              <a:pathLst>
                <a:path w="1657166" h="373922">
                  <a:moveTo>
                    <a:pt x="31220" y="373922"/>
                  </a:moveTo>
                  <a:lnTo>
                    <a:pt x="1625946" y="373922"/>
                  </a:lnTo>
                  <a:lnTo>
                    <a:pt x="1624689" y="373897"/>
                  </a:lnTo>
                  <a:lnTo>
                    <a:pt x="1629709" y="373695"/>
                  </a:lnTo>
                  <a:lnTo>
                    <a:pt x="1634632" y="372690"/>
                  </a:lnTo>
                  <a:lnTo>
                    <a:pt x="1639330" y="370908"/>
                  </a:lnTo>
                  <a:lnTo>
                    <a:pt x="1643681" y="368396"/>
                  </a:lnTo>
                  <a:lnTo>
                    <a:pt x="1647573" y="365218"/>
                  </a:lnTo>
                  <a:lnTo>
                    <a:pt x="1650905" y="361457"/>
                  </a:lnTo>
                  <a:lnTo>
                    <a:pt x="1653590" y="357211"/>
                  </a:lnTo>
                  <a:lnTo>
                    <a:pt x="1655560" y="352588"/>
                  </a:lnTo>
                  <a:lnTo>
                    <a:pt x="1656762" y="347710"/>
                  </a:lnTo>
                  <a:lnTo>
                    <a:pt x="1657166" y="342702"/>
                  </a:lnTo>
                  <a:lnTo>
                    <a:pt x="1657166" y="31220"/>
                  </a:lnTo>
                  <a:lnTo>
                    <a:pt x="1656762" y="26212"/>
                  </a:lnTo>
                  <a:lnTo>
                    <a:pt x="1655560" y="21334"/>
                  </a:lnTo>
                  <a:lnTo>
                    <a:pt x="1653590" y="16711"/>
                  </a:lnTo>
                  <a:lnTo>
                    <a:pt x="1650905" y="12465"/>
                  </a:lnTo>
                  <a:lnTo>
                    <a:pt x="1647573" y="8704"/>
                  </a:lnTo>
                  <a:lnTo>
                    <a:pt x="1643681" y="5526"/>
                  </a:lnTo>
                  <a:lnTo>
                    <a:pt x="1639330" y="3014"/>
                  </a:lnTo>
                  <a:lnTo>
                    <a:pt x="1634632" y="1232"/>
                  </a:lnTo>
                  <a:lnTo>
                    <a:pt x="1629709" y="227"/>
                  </a:lnTo>
                  <a:lnTo>
                    <a:pt x="162594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51" name="tx150"/>
            <p:cNvSpPr/>
            <p:nvPr/>
          </p:nvSpPr>
          <p:spPr>
            <a:xfrm>
              <a:off x="12407964" y="2239827"/>
              <a:ext cx="1407401"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48 case(s)</a:t>
              </a:r>
            </a:p>
          </p:txBody>
        </p:sp>
        <p:sp>
          <p:nvSpPr>
            <p:cNvPr id="152" name="pg151"/>
            <p:cNvSpPr/>
            <p:nvPr/>
          </p:nvSpPr>
          <p:spPr>
            <a:xfrm>
              <a:off x="12477498" y="2394471"/>
              <a:ext cx="1268332" cy="311602"/>
            </a:xfrm>
            <a:custGeom>
              <a:avLst/>
              <a:pathLst>
                <a:path w="1268332" h="311602">
                  <a:moveTo>
                    <a:pt x="26017" y="311602"/>
                  </a:moveTo>
                  <a:lnTo>
                    <a:pt x="1242315" y="311602"/>
                  </a:lnTo>
                  <a:lnTo>
                    <a:pt x="1241268" y="311581"/>
                  </a:lnTo>
                  <a:lnTo>
                    <a:pt x="1245451" y="311412"/>
                  </a:lnTo>
                  <a:lnTo>
                    <a:pt x="1249554" y="310575"/>
                  </a:lnTo>
                  <a:lnTo>
                    <a:pt x="1253469" y="309090"/>
                  </a:lnTo>
                  <a:lnTo>
                    <a:pt x="1257095" y="306996"/>
                  </a:lnTo>
                  <a:lnTo>
                    <a:pt x="1260338" y="304348"/>
                  </a:lnTo>
                  <a:lnTo>
                    <a:pt x="1263114" y="301214"/>
                  </a:lnTo>
                  <a:lnTo>
                    <a:pt x="1265352" y="297675"/>
                  </a:lnTo>
                  <a:lnTo>
                    <a:pt x="1266993" y="293823"/>
                  </a:lnTo>
                  <a:lnTo>
                    <a:pt x="1267995" y="289758"/>
                  </a:lnTo>
                  <a:lnTo>
                    <a:pt x="1268332" y="285585"/>
                  </a:lnTo>
                  <a:lnTo>
                    <a:pt x="1268332" y="26017"/>
                  </a:lnTo>
                  <a:lnTo>
                    <a:pt x="1267995" y="21843"/>
                  </a:lnTo>
                  <a:lnTo>
                    <a:pt x="1266993" y="17778"/>
                  </a:lnTo>
                  <a:lnTo>
                    <a:pt x="1265352" y="13926"/>
                  </a:lnTo>
                  <a:lnTo>
                    <a:pt x="1263114" y="10387"/>
                  </a:lnTo>
                  <a:lnTo>
                    <a:pt x="1260338" y="7253"/>
                  </a:lnTo>
                  <a:lnTo>
                    <a:pt x="1257095" y="4605"/>
                  </a:lnTo>
                  <a:lnTo>
                    <a:pt x="1253469" y="2511"/>
                  </a:lnTo>
                  <a:lnTo>
                    <a:pt x="1249554" y="1027"/>
                  </a:lnTo>
                  <a:lnTo>
                    <a:pt x="1245451" y="189"/>
                  </a:lnTo>
                  <a:lnTo>
                    <a:pt x="1242315"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53" name="tx152"/>
            <p:cNvSpPr/>
            <p:nvPr/>
          </p:nvSpPr>
          <p:spPr>
            <a:xfrm>
              <a:off x="12581567" y="2466357"/>
              <a:ext cx="1060195"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51 case(s)</a:t>
              </a:r>
            </a:p>
          </p:txBody>
        </p:sp>
        <p:sp>
          <p:nvSpPr>
            <p:cNvPr id="154" name="rc153"/>
            <p:cNvSpPr/>
            <p:nvPr/>
          </p:nvSpPr>
          <p:spPr>
            <a:xfrm>
              <a:off x="11491817" y="2153563"/>
              <a:ext cx="3239694" cy="3131794"/>
            </a:xfrm>
            <a:prstGeom prst="rect">
              <a:avLst/>
            </a:prstGeom>
            <a:ln w="13550" cap="rnd">
              <a:solidFill>
                <a:srgbClr val="333333">
                  <a:alpha val="100000"/>
                </a:srgbClr>
              </a:solidFill>
              <a:prstDash val="solid"/>
              <a:round/>
            </a:ln>
          </p:spPr>
          <p:txBody>
            <a:bodyPr/>
            <a:lstStyle/>
            <a:p/>
          </p:txBody>
        </p:sp>
        <p:sp>
          <p:nvSpPr>
            <p:cNvPr id="155" name="rc154"/>
            <p:cNvSpPr/>
            <p:nvPr/>
          </p:nvSpPr>
          <p:spPr>
            <a:xfrm>
              <a:off x="14731512" y="2153563"/>
              <a:ext cx="3239694" cy="3131794"/>
            </a:xfrm>
            <a:prstGeom prst="rect">
              <a:avLst/>
            </a:prstGeom>
            <a:solidFill>
              <a:srgbClr val="FFFFFF">
                <a:alpha val="100000"/>
              </a:srgbClr>
            </a:solidFill>
          </p:spPr>
          <p:txBody>
            <a:bodyPr/>
            <a:lstStyle/>
            <a:p/>
          </p:txBody>
        </p:sp>
        <p:sp>
          <p:nvSpPr>
            <p:cNvPr id="156" name="pl155"/>
            <p:cNvSpPr/>
            <p:nvPr/>
          </p:nvSpPr>
          <p:spPr>
            <a:xfrm>
              <a:off x="14731512" y="4908940"/>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57" name="pl156"/>
            <p:cNvSpPr/>
            <p:nvPr/>
          </p:nvSpPr>
          <p:spPr>
            <a:xfrm>
              <a:off x="14731512" y="415610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58" name="pl157"/>
            <p:cNvSpPr/>
            <p:nvPr/>
          </p:nvSpPr>
          <p:spPr>
            <a:xfrm>
              <a:off x="14731512" y="3403270"/>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59" name="pl158"/>
            <p:cNvSpPr/>
            <p:nvPr/>
          </p:nvSpPr>
          <p:spPr>
            <a:xfrm>
              <a:off x="14731512" y="265043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60" name="pl159"/>
            <p:cNvSpPr/>
            <p:nvPr/>
          </p:nvSpPr>
          <p:spPr>
            <a:xfrm>
              <a:off x="1473151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61" name="pl160"/>
            <p:cNvSpPr/>
            <p:nvPr/>
          </p:nvSpPr>
          <p:spPr>
            <a:xfrm>
              <a:off x="14731512" y="4532523"/>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62" name="pl161"/>
            <p:cNvSpPr/>
            <p:nvPr/>
          </p:nvSpPr>
          <p:spPr>
            <a:xfrm>
              <a:off x="14731512" y="3779687"/>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63" name="pl162"/>
            <p:cNvSpPr/>
            <p:nvPr/>
          </p:nvSpPr>
          <p:spPr>
            <a:xfrm>
              <a:off x="14731512" y="3026852"/>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64" name="pl163"/>
            <p:cNvSpPr/>
            <p:nvPr/>
          </p:nvSpPr>
          <p:spPr>
            <a:xfrm>
              <a:off x="14731512" y="2274017"/>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65" name="rc164"/>
            <p:cNvSpPr/>
            <p:nvPr/>
          </p:nvSpPr>
          <p:spPr>
            <a:xfrm>
              <a:off x="15036893" y="4984224"/>
              <a:ext cx="238993" cy="30113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6" name="rc165"/>
            <p:cNvSpPr/>
            <p:nvPr/>
          </p:nvSpPr>
          <p:spPr>
            <a:xfrm>
              <a:off x="15036893" y="4984224"/>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7" name="rc166"/>
            <p:cNvSpPr/>
            <p:nvPr/>
          </p:nvSpPr>
          <p:spPr>
            <a:xfrm>
              <a:off x="15036893" y="4984224"/>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8" name="rc167"/>
            <p:cNvSpPr/>
            <p:nvPr/>
          </p:nvSpPr>
          <p:spPr>
            <a:xfrm>
              <a:off x="15036893" y="4984224"/>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9" name="rc168"/>
            <p:cNvSpPr/>
            <p:nvPr/>
          </p:nvSpPr>
          <p:spPr>
            <a:xfrm>
              <a:off x="15302442" y="4984224"/>
              <a:ext cx="238993" cy="30113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0" name="rc169"/>
            <p:cNvSpPr/>
            <p:nvPr/>
          </p:nvSpPr>
          <p:spPr>
            <a:xfrm>
              <a:off x="15302442" y="4984224"/>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1" name="rc170"/>
            <p:cNvSpPr/>
            <p:nvPr/>
          </p:nvSpPr>
          <p:spPr>
            <a:xfrm>
              <a:off x="15302442" y="4984224"/>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2" name="rc171"/>
            <p:cNvSpPr/>
            <p:nvPr/>
          </p:nvSpPr>
          <p:spPr>
            <a:xfrm>
              <a:off x="15302442" y="4984224"/>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3" name="rc172"/>
            <p:cNvSpPr/>
            <p:nvPr/>
          </p:nvSpPr>
          <p:spPr>
            <a:xfrm>
              <a:off x="15567991" y="5210074"/>
              <a:ext cx="238993" cy="7528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4" name="rc173"/>
            <p:cNvSpPr/>
            <p:nvPr/>
          </p:nvSpPr>
          <p:spPr>
            <a:xfrm>
              <a:off x="15567991" y="5210074"/>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5" name="rc174"/>
            <p:cNvSpPr/>
            <p:nvPr/>
          </p:nvSpPr>
          <p:spPr>
            <a:xfrm>
              <a:off x="15567991" y="5210074"/>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6" name="rc175"/>
            <p:cNvSpPr/>
            <p:nvPr/>
          </p:nvSpPr>
          <p:spPr>
            <a:xfrm>
              <a:off x="15567991" y="5210074"/>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7" name="pg176"/>
            <p:cNvSpPr/>
            <p:nvPr/>
          </p:nvSpPr>
          <p:spPr>
            <a:xfrm>
              <a:off x="15546913" y="2153563"/>
              <a:ext cx="1608892" cy="373922"/>
            </a:xfrm>
            <a:custGeom>
              <a:avLst/>
              <a:pathLst>
                <a:path w="1608892" h="373922">
                  <a:moveTo>
                    <a:pt x="31220" y="373922"/>
                  </a:moveTo>
                  <a:lnTo>
                    <a:pt x="1577672" y="373922"/>
                  </a:lnTo>
                  <a:lnTo>
                    <a:pt x="1576415" y="373897"/>
                  </a:lnTo>
                  <a:lnTo>
                    <a:pt x="1581435" y="373695"/>
                  </a:lnTo>
                  <a:lnTo>
                    <a:pt x="1586358" y="372690"/>
                  </a:lnTo>
                  <a:lnTo>
                    <a:pt x="1591056" y="370908"/>
                  </a:lnTo>
                  <a:lnTo>
                    <a:pt x="1595407" y="368396"/>
                  </a:lnTo>
                  <a:lnTo>
                    <a:pt x="1599299" y="365218"/>
                  </a:lnTo>
                  <a:lnTo>
                    <a:pt x="1602631" y="361457"/>
                  </a:lnTo>
                  <a:lnTo>
                    <a:pt x="1605316" y="357211"/>
                  </a:lnTo>
                  <a:lnTo>
                    <a:pt x="1607286" y="352588"/>
                  </a:lnTo>
                  <a:lnTo>
                    <a:pt x="1608488" y="347710"/>
                  </a:lnTo>
                  <a:lnTo>
                    <a:pt x="1608892" y="342702"/>
                  </a:lnTo>
                  <a:lnTo>
                    <a:pt x="1608892" y="31220"/>
                  </a:lnTo>
                  <a:lnTo>
                    <a:pt x="1608488" y="26212"/>
                  </a:lnTo>
                  <a:lnTo>
                    <a:pt x="1607286" y="21334"/>
                  </a:lnTo>
                  <a:lnTo>
                    <a:pt x="1605316" y="16711"/>
                  </a:lnTo>
                  <a:lnTo>
                    <a:pt x="1602631" y="12465"/>
                  </a:lnTo>
                  <a:lnTo>
                    <a:pt x="1599299" y="8704"/>
                  </a:lnTo>
                  <a:lnTo>
                    <a:pt x="1595407" y="5526"/>
                  </a:lnTo>
                  <a:lnTo>
                    <a:pt x="1591056" y="3014"/>
                  </a:lnTo>
                  <a:lnTo>
                    <a:pt x="1586358" y="1232"/>
                  </a:lnTo>
                  <a:lnTo>
                    <a:pt x="1581435" y="227"/>
                  </a:lnTo>
                  <a:lnTo>
                    <a:pt x="157767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78" name="tx177"/>
            <p:cNvSpPr/>
            <p:nvPr/>
          </p:nvSpPr>
          <p:spPr>
            <a:xfrm>
              <a:off x="15671796" y="2239827"/>
              <a:ext cx="1359127"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9 case(s)</a:t>
              </a:r>
            </a:p>
          </p:txBody>
        </p:sp>
        <p:sp>
          <p:nvSpPr>
            <p:cNvPr id="179" name="pg178"/>
            <p:cNvSpPr/>
            <p:nvPr/>
          </p:nvSpPr>
          <p:spPr>
            <a:xfrm>
              <a:off x="16247291"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80" name="rc179"/>
            <p:cNvSpPr/>
            <p:nvPr/>
          </p:nvSpPr>
          <p:spPr>
            <a:xfrm>
              <a:off x="14731512" y="2153563"/>
              <a:ext cx="3239694" cy="3131794"/>
            </a:xfrm>
            <a:prstGeom prst="rect">
              <a:avLst/>
            </a:prstGeom>
            <a:ln w="13550" cap="rnd">
              <a:solidFill>
                <a:srgbClr val="333333">
                  <a:alpha val="100000"/>
                </a:srgbClr>
              </a:solidFill>
              <a:prstDash val="solid"/>
              <a:round/>
            </a:ln>
          </p:spPr>
          <p:txBody>
            <a:bodyPr/>
            <a:lstStyle/>
            <a:p/>
          </p:txBody>
        </p:sp>
        <p:sp>
          <p:nvSpPr>
            <p:cNvPr id="181" name="tx180"/>
            <p:cNvSpPr/>
            <p:nvPr/>
          </p:nvSpPr>
          <p:spPr>
            <a:xfrm>
              <a:off x="311005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182" name="tx181"/>
            <p:cNvSpPr/>
            <p:nvPr/>
          </p:nvSpPr>
          <p:spPr>
            <a:xfrm>
              <a:off x="634974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183" name="tx182"/>
            <p:cNvSpPr/>
            <p:nvPr/>
          </p:nvSpPr>
          <p:spPr>
            <a:xfrm>
              <a:off x="958944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184" name="tx183"/>
            <p:cNvSpPr/>
            <p:nvPr/>
          </p:nvSpPr>
          <p:spPr>
            <a:xfrm>
              <a:off x="1282913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185" name="tx184"/>
            <p:cNvSpPr/>
            <p:nvPr/>
          </p:nvSpPr>
          <p:spPr>
            <a:xfrm>
              <a:off x="1606883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186" name="pl185"/>
            <p:cNvSpPr/>
            <p:nvPr/>
          </p:nvSpPr>
          <p:spPr>
            <a:xfrm>
              <a:off x="193206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7" name="pl186"/>
            <p:cNvSpPr/>
            <p:nvPr/>
          </p:nvSpPr>
          <p:spPr>
            <a:xfrm>
              <a:off x="21976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8" name="pl187"/>
            <p:cNvSpPr/>
            <p:nvPr/>
          </p:nvSpPr>
          <p:spPr>
            <a:xfrm>
              <a:off x="24631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9" name="pl188"/>
            <p:cNvSpPr/>
            <p:nvPr/>
          </p:nvSpPr>
          <p:spPr>
            <a:xfrm>
              <a:off x="27287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0" name="pl189"/>
            <p:cNvSpPr/>
            <p:nvPr/>
          </p:nvSpPr>
          <p:spPr>
            <a:xfrm>
              <a:off x="29942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1" name="pl190"/>
            <p:cNvSpPr/>
            <p:nvPr/>
          </p:nvSpPr>
          <p:spPr>
            <a:xfrm>
              <a:off x="3259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2" name="pl191"/>
            <p:cNvSpPr/>
            <p:nvPr/>
          </p:nvSpPr>
          <p:spPr>
            <a:xfrm>
              <a:off x="3525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3" name="pl192"/>
            <p:cNvSpPr/>
            <p:nvPr/>
          </p:nvSpPr>
          <p:spPr>
            <a:xfrm>
              <a:off x="37909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4" name="pl193"/>
            <p:cNvSpPr/>
            <p:nvPr/>
          </p:nvSpPr>
          <p:spPr>
            <a:xfrm>
              <a:off x="4056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5" name="pl194"/>
            <p:cNvSpPr/>
            <p:nvPr/>
          </p:nvSpPr>
          <p:spPr>
            <a:xfrm>
              <a:off x="432200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6" name="pl195"/>
            <p:cNvSpPr/>
            <p:nvPr/>
          </p:nvSpPr>
          <p:spPr>
            <a:xfrm>
              <a:off x="45875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7" name="pl196"/>
            <p:cNvSpPr/>
            <p:nvPr/>
          </p:nvSpPr>
          <p:spPr>
            <a:xfrm>
              <a:off x="4853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8" name="tx197"/>
            <p:cNvSpPr/>
            <p:nvPr/>
          </p:nvSpPr>
          <p:spPr>
            <a:xfrm rot="-5400000">
              <a:off x="185127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99" name="tx198"/>
            <p:cNvSpPr/>
            <p:nvPr/>
          </p:nvSpPr>
          <p:spPr>
            <a:xfrm rot="-5400000">
              <a:off x="210701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00" name="tx199"/>
            <p:cNvSpPr/>
            <p:nvPr/>
          </p:nvSpPr>
          <p:spPr>
            <a:xfrm rot="-5400000">
              <a:off x="237265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01" name="tx200"/>
            <p:cNvSpPr/>
            <p:nvPr/>
          </p:nvSpPr>
          <p:spPr>
            <a:xfrm rot="-5400000">
              <a:off x="263633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02" name="tx201"/>
            <p:cNvSpPr/>
            <p:nvPr/>
          </p:nvSpPr>
          <p:spPr>
            <a:xfrm rot="-5400000">
              <a:off x="287123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03" name="tx202"/>
            <p:cNvSpPr/>
            <p:nvPr/>
          </p:nvSpPr>
          <p:spPr>
            <a:xfrm rot="-5400000">
              <a:off x="3179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04" name="tx203"/>
            <p:cNvSpPr/>
            <p:nvPr/>
          </p:nvSpPr>
          <p:spPr>
            <a:xfrm rot="-5400000">
              <a:off x="347426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05" name="tx204"/>
            <p:cNvSpPr/>
            <p:nvPr/>
          </p:nvSpPr>
          <p:spPr>
            <a:xfrm rot="-5400000">
              <a:off x="367765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06" name="tx205"/>
            <p:cNvSpPr/>
            <p:nvPr/>
          </p:nvSpPr>
          <p:spPr>
            <a:xfrm rot="-5400000">
              <a:off x="394315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07" name="tx206"/>
            <p:cNvSpPr/>
            <p:nvPr/>
          </p:nvSpPr>
          <p:spPr>
            <a:xfrm rot="-5400000">
              <a:off x="4245125"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08" name="tx207"/>
            <p:cNvSpPr/>
            <p:nvPr/>
          </p:nvSpPr>
          <p:spPr>
            <a:xfrm rot="-5400000">
              <a:off x="449205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09" name="tx208"/>
            <p:cNvSpPr/>
            <p:nvPr/>
          </p:nvSpPr>
          <p:spPr>
            <a:xfrm rot="-5400000">
              <a:off x="475760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10" name="pl209"/>
            <p:cNvSpPr/>
            <p:nvPr/>
          </p:nvSpPr>
          <p:spPr>
            <a:xfrm>
              <a:off x="51717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1" name="pl210"/>
            <p:cNvSpPr/>
            <p:nvPr/>
          </p:nvSpPr>
          <p:spPr>
            <a:xfrm>
              <a:off x="54373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2" name="pl211"/>
            <p:cNvSpPr/>
            <p:nvPr/>
          </p:nvSpPr>
          <p:spPr>
            <a:xfrm>
              <a:off x="57028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3" name="pl212"/>
            <p:cNvSpPr/>
            <p:nvPr/>
          </p:nvSpPr>
          <p:spPr>
            <a:xfrm>
              <a:off x="59684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4" name="pl213"/>
            <p:cNvSpPr/>
            <p:nvPr/>
          </p:nvSpPr>
          <p:spPr>
            <a:xfrm>
              <a:off x="62339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5" name="pl214"/>
            <p:cNvSpPr/>
            <p:nvPr/>
          </p:nvSpPr>
          <p:spPr>
            <a:xfrm>
              <a:off x="64995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6" name="pl215"/>
            <p:cNvSpPr/>
            <p:nvPr/>
          </p:nvSpPr>
          <p:spPr>
            <a:xfrm>
              <a:off x="6765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7" name="pl216"/>
            <p:cNvSpPr/>
            <p:nvPr/>
          </p:nvSpPr>
          <p:spPr>
            <a:xfrm>
              <a:off x="70305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8" name="pl217"/>
            <p:cNvSpPr/>
            <p:nvPr/>
          </p:nvSpPr>
          <p:spPr>
            <a:xfrm>
              <a:off x="72961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9" name="pl218"/>
            <p:cNvSpPr/>
            <p:nvPr/>
          </p:nvSpPr>
          <p:spPr>
            <a:xfrm>
              <a:off x="75616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0" name="pl219"/>
            <p:cNvSpPr/>
            <p:nvPr/>
          </p:nvSpPr>
          <p:spPr>
            <a:xfrm>
              <a:off x="78272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1" name="pl220"/>
            <p:cNvSpPr/>
            <p:nvPr/>
          </p:nvSpPr>
          <p:spPr>
            <a:xfrm>
              <a:off x="8092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2" name="tx221"/>
            <p:cNvSpPr/>
            <p:nvPr/>
          </p:nvSpPr>
          <p:spPr>
            <a:xfrm rot="-5400000">
              <a:off x="509097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23" name="tx222"/>
            <p:cNvSpPr/>
            <p:nvPr/>
          </p:nvSpPr>
          <p:spPr>
            <a:xfrm rot="-5400000">
              <a:off x="534671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24" name="tx223"/>
            <p:cNvSpPr/>
            <p:nvPr/>
          </p:nvSpPr>
          <p:spPr>
            <a:xfrm rot="-5400000">
              <a:off x="561234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25" name="tx224"/>
            <p:cNvSpPr/>
            <p:nvPr/>
          </p:nvSpPr>
          <p:spPr>
            <a:xfrm rot="-5400000">
              <a:off x="587603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26" name="tx225"/>
            <p:cNvSpPr/>
            <p:nvPr/>
          </p:nvSpPr>
          <p:spPr>
            <a:xfrm rot="-5400000">
              <a:off x="611093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27" name="tx226"/>
            <p:cNvSpPr/>
            <p:nvPr/>
          </p:nvSpPr>
          <p:spPr>
            <a:xfrm rot="-5400000">
              <a:off x="641871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28" name="tx227"/>
            <p:cNvSpPr/>
            <p:nvPr/>
          </p:nvSpPr>
          <p:spPr>
            <a:xfrm rot="-5400000">
              <a:off x="671395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29" name="tx228"/>
            <p:cNvSpPr/>
            <p:nvPr/>
          </p:nvSpPr>
          <p:spPr>
            <a:xfrm rot="-5400000">
              <a:off x="691734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30" name="tx229"/>
            <p:cNvSpPr/>
            <p:nvPr/>
          </p:nvSpPr>
          <p:spPr>
            <a:xfrm rot="-5400000">
              <a:off x="718285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31" name="tx230"/>
            <p:cNvSpPr/>
            <p:nvPr/>
          </p:nvSpPr>
          <p:spPr>
            <a:xfrm rot="-5400000">
              <a:off x="74848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32" name="tx231"/>
            <p:cNvSpPr/>
            <p:nvPr/>
          </p:nvSpPr>
          <p:spPr>
            <a:xfrm rot="-5400000">
              <a:off x="773174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33" name="tx232"/>
            <p:cNvSpPr/>
            <p:nvPr/>
          </p:nvSpPr>
          <p:spPr>
            <a:xfrm rot="-5400000">
              <a:off x="79972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34" name="pl233"/>
            <p:cNvSpPr/>
            <p:nvPr/>
          </p:nvSpPr>
          <p:spPr>
            <a:xfrm>
              <a:off x="84114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5" name="pl234"/>
            <p:cNvSpPr/>
            <p:nvPr/>
          </p:nvSpPr>
          <p:spPr>
            <a:xfrm>
              <a:off x="86770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6" name="pl235"/>
            <p:cNvSpPr/>
            <p:nvPr/>
          </p:nvSpPr>
          <p:spPr>
            <a:xfrm>
              <a:off x="89425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7" name="pl236"/>
            <p:cNvSpPr/>
            <p:nvPr/>
          </p:nvSpPr>
          <p:spPr>
            <a:xfrm>
              <a:off x="9208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8" name="pl237"/>
            <p:cNvSpPr/>
            <p:nvPr/>
          </p:nvSpPr>
          <p:spPr>
            <a:xfrm>
              <a:off x="94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9" name="pl238"/>
            <p:cNvSpPr/>
            <p:nvPr/>
          </p:nvSpPr>
          <p:spPr>
            <a:xfrm>
              <a:off x="97391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0" name="pl239"/>
            <p:cNvSpPr/>
            <p:nvPr/>
          </p:nvSpPr>
          <p:spPr>
            <a:xfrm>
              <a:off x="100047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1" name="pl240"/>
            <p:cNvSpPr/>
            <p:nvPr/>
          </p:nvSpPr>
          <p:spPr>
            <a:xfrm>
              <a:off x="102702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2" name="pl241"/>
            <p:cNvSpPr/>
            <p:nvPr/>
          </p:nvSpPr>
          <p:spPr>
            <a:xfrm>
              <a:off x="1053584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3" name="pl242"/>
            <p:cNvSpPr/>
            <p:nvPr/>
          </p:nvSpPr>
          <p:spPr>
            <a:xfrm>
              <a:off x="108013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4" name="pl243"/>
            <p:cNvSpPr/>
            <p:nvPr/>
          </p:nvSpPr>
          <p:spPr>
            <a:xfrm>
              <a:off x="11066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5" name="pl244"/>
            <p:cNvSpPr/>
            <p:nvPr/>
          </p:nvSpPr>
          <p:spPr>
            <a:xfrm>
              <a:off x="113324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6" name="tx245"/>
            <p:cNvSpPr/>
            <p:nvPr/>
          </p:nvSpPr>
          <p:spPr>
            <a:xfrm rot="-5400000">
              <a:off x="833066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47" name="tx246"/>
            <p:cNvSpPr/>
            <p:nvPr/>
          </p:nvSpPr>
          <p:spPr>
            <a:xfrm rot="-5400000">
              <a:off x="858640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48" name="tx247"/>
            <p:cNvSpPr/>
            <p:nvPr/>
          </p:nvSpPr>
          <p:spPr>
            <a:xfrm rot="-5400000">
              <a:off x="885204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49" name="tx248"/>
            <p:cNvSpPr/>
            <p:nvPr/>
          </p:nvSpPr>
          <p:spPr>
            <a:xfrm rot="-5400000">
              <a:off x="911572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50" name="tx249"/>
            <p:cNvSpPr/>
            <p:nvPr/>
          </p:nvSpPr>
          <p:spPr>
            <a:xfrm rot="-5400000">
              <a:off x="935062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51" name="tx250"/>
            <p:cNvSpPr/>
            <p:nvPr/>
          </p:nvSpPr>
          <p:spPr>
            <a:xfrm rot="-5400000">
              <a:off x="965841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52" name="tx251"/>
            <p:cNvSpPr/>
            <p:nvPr/>
          </p:nvSpPr>
          <p:spPr>
            <a:xfrm rot="-5400000">
              <a:off x="995365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53" name="tx252"/>
            <p:cNvSpPr/>
            <p:nvPr/>
          </p:nvSpPr>
          <p:spPr>
            <a:xfrm rot="-5400000">
              <a:off x="1015704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54" name="tx253"/>
            <p:cNvSpPr/>
            <p:nvPr/>
          </p:nvSpPr>
          <p:spPr>
            <a:xfrm rot="-5400000">
              <a:off x="1042254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55" name="tx254"/>
            <p:cNvSpPr/>
            <p:nvPr/>
          </p:nvSpPr>
          <p:spPr>
            <a:xfrm rot="-5400000">
              <a:off x="1072451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56" name="tx255"/>
            <p:cNvSpPr/>
            <p:nvPr/>
          </p:nvSpPr>
          <p:spPr>
            <a:xfrm rot="-5400000">
              <a:off x="1097144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57" name="tx256"/>
            <p:cNvSpPr/>
            <p:nvPr/>
          </p:nvSpPr>
          <p:spPr>
            <a:xfrm rot="-5400000">
              <a:off x="1123699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58" name="pl257"/>
            <p:cNvSpPr/>
            <p:nvPr/>
          </p:nvSpPr>
          <p:spPr>
            <a:xfrm>
              <a:off x="1165114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9" name="pl258"/>
            <p:cNvSpPr/>
            <p:nvPr/>
          </p:nvSpPr>
          <p:spPr>
            <a:xfrm>
              <a:off x="119166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0" name="pl259"/>
            <p:cNvSpPr/>
            <p:nvPr/>
          </p:nvSpPr>
          <p:spPr>
            <a:xfrm>
              <a:off x="121822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1" name="pl260"/>
            <p:cNvSpPr/>
            <p:nvPr/>
          </p:nvSpPr>
          <p:spPr>
            <a:xfrm>
              <a:off x="12447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2" name="pl261"/>
            <p:cNvSpPr/>
            <p:nvPr/>
          </p:nvSpPr>
          <p:spPr>
            <a:xfrm>
              <a:off x="12713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3" name="pl262"/>
            <p:cNvSpPr/>
            <p:nvPr/>
          </p:nvSpPr>
          <p:spPr>
            <a:xfrm>
              <a:off x="129788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4" name="pl263"/>
            <p:cNvSpPr/>
            <p:nvPr/>
          </p:nvSpPr>
          <p:spPr>
            <a:xfrm>
              <a:off x="132444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5" name="pl264"/>
            <p:cNvSpPr/>
            <p:nvPr/>
          </p:nvSpPr>
          <p:spPr>
            <a:xfrm>
              <a:off x="135099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6" name="pl265"/>
            <p:cNvSpPr/>
            <p:nvPr/>
          </p:nvSpPr>
          <p:spPr>
            <a:xfrm>
              <a:off x="13775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7" name="pl266"/>
            <p:cNvSpPr/>
            <p:nvPr/>
          </p:nvSpPr>
          <p:spPr>
            <a:xfrm>
              <a:off x="140410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8" name="pl267"/>
            <p:cNvSpPr/>
            <p:nvPr/>
          </p:nvSpPr>
          <p:spPr>
            <a:xfrm>
              <a:off x="143066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9" name="pl268"/>
            <p:cNvSpPr/>
            <p:nvPr/>
          </p:nvSpPr>
          <p:spPr>
            <a:xfrm>
              <a:off x="145721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0" name="tx269"/>
            <p:cNvSpPr/>
            <p:nvPr/>
          </p:nvSpPr>
          <p:spPr>
            <a:xfrm rot="-5400000">
              <a:off x="1157036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71" name="tx270"/>
            <p:cNvSpPr/>
            <p:nvPr/>
          </p:nvSpPr>
          <p:spPr>
            <a:xfrm rot="-5400000">
              <a:off x="1182610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72" name="tx271"/>
            <p:cNvSpPr/>
            <p:nvPr/>
          </p:nvSpPr>
          <p:spPr>
            <a:xfrm rot="-5400000">
              <a:off x="120917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73" name="tx272"/>
            <p:cNvSpPr/>
            <p:nvPr/>
          </p:nvSpPr>
          <p:spPr>
            <a:xfrm rot="-5400000">
              <a:off x="1235542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74" name="tx273"/>
            <p:cNvSpPr/>
            <p:nvPr/>
          </p:nvSpPr>
          <p:spPr>
            <a:xfrm rot="-5400000">
              <a:off x="1259032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75" name="tx274"/>
            <p:cNvSpPr/>
            <p:nvPr/>
          </p:nvSpPr>
          <p:spPr>
            <a:xfrm rot="-5400000">
              <a:off x="1289810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76" name="tx275"/>
            <p:cNvSpPr/>
            <p:nvPr/>
          </p:nvSpPr>
          <p:spPr>
            <a:xfrm rot="-5400000">
              <a:off x="1319334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77" name="tx276"/>
            <p:cNvSpPr/>
            <p:nvPr/>
          </p:nvSpPr>
          <p:spPr>
            <a:xfrm rot="-5400000">
              <a:off x="1339673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78" name="tx277"/>
            <p:cNvSpPr/>
            <p:nvPr/>
          </p:nvSpPr>
          <p:spPr>
            <a:xfrm rot="-5400000">
              <a:off x="1366224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79" name="tx278"/>
            <p:cNvSpPr/>
            <p:nvPr/>
          </p:nvSpPr>
          <p:spPr>
            <a:xfrm rot="-5400000">
              <a:off x="1396420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80" name="tx279"/>
            <p:cNvSpPr/>
            <p:nvPr/>
          </p:nvSpPr>
          <p:spPr>
            <a:xfrm rot="-5400000">
              <a:off x="1421113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81" name="tx280"/>
            <p:cNvSpPr/>
            <p:nvPr/>
          </p:nvSpPr>
          <p:spPr>
            <a:xfrm rot="-5400000">
              <a:off x="1447668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82" name="pl281"/>
            <p:cNvSpPr/>
            <p:nvPr/>
          </p:nvSpPr>
          <p:spPr>
            <a:xfrm>
              <a:off x="148908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3" name="pl282"/>
            <p:cNvSpPr/>
            <p:nvPr/>
          </p:nvSpPr>
          <p:spPr>
            <a:xfrm>
              <a:off x="151563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4" name="pl283"/>
            <p:cNvSpPr/>
            <p:nvPr/>
          </p:nvSpPr>
          <p:spPr>
            <a:xfrm>
              <a:off x="15421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5" name="pl284"/>
            <p:cNvSpPr/>
            <p:nvPr/>
          </p:nvSpPr>
          <p:spPr>
            <a:xfrm>
              <a:off x="156874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6" name="pl285"/>
            <p:cNvSpPr/>
            <p:nvPr/>
          </p:nvSpPr>
          <p:spPr>
            <a:xfrm>
              <a:off x="159530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7" name="pl286"/>
            <p:cNvSpPr/>
            <p:nvPr/>
          </p:nvSpPr>
          <p:spPr>
            <a:xfrm>
              <a:off x="162185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8" name="pl287"/>
            <p:cNvSpPr/>
            <p:nvPr/>
          </p:nvSpPr>
          <p:spPr>
            <a:xfrm>
              <a:off x="164841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9" name="pl288"/>
            <p:cNvSpPr/>
            <p:nvPr/>
          </p:nvSpPr>
          <p:spPr>
            <a:xfrm>
              <a:off x="167496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0" name="pl289"/>
            <p:cNvSpPr/>
            <p:nvPr/>
          </p:nvSpPr>
          <p:spPr>
            <a:xfrm>
              <a:off x="170152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1" name="pl290"/>
            <p:cNvSpPr/>
            <p:nvPr/>
          </p:nvSpPr>
          <p:spPr>
            <a:xfrm>
              <a:off x="172807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2" name="pl291"/>
            <p:cNvSpPr/>
            <p:nvPr/>
          </p:nvSpPr>
          <p:spPr>
            <a:xfrm>
              <a:off x="175463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3" name="pl292"/>
            <p:cNvSpPr/>
            <p:nvPr/>
          </p:nvSpPr>
          <p:spPr>
            <a:xfrm>
              <a:off x="178118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4" name="tx293"/>
            <p:cNvSpPr/>
            <p:nvPr/>
          </p:nvSpPr>
          <p:spPr>
            <a:xfrm rot="-5400000">
              <a:off x="1481005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95" name="tx294"/>
            <p:cNvSpPr/>
            <p:nvPr/>
          </p:nvSpPr>
          <p:spPr>
            <a:xfrm rot="-5400000">
              <a:off x="1506579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96" name="tx295"/>
            <p:cNvSpPr/>
            <p:nvPr/>
          </p:nvSpPr>
          <p:spPr>
            <a:xfrm rot="-5400000">
              <a:off x="1533143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97" name="tx296"/>
            <p:cNvSpPr/>
            <p:nvPr/>
          </p:nvSpPr>
          <p:spPr>
            <a:xfrm rot="-5400000">
              <a:off x="1559511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98" name="tx297"/>
            <p:cNvSpPr/>
            <p:nvPr/>
          </p:nvSpPr>
          <p:spPr>
            <a:xfrm rot="-5400000">
              <a:off x="1583001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99" name="tx298"/>
            <p:cNvSpPr/>
            <p:nvPr/>
          </p:nvSpPr>
          <p:spPr>
            <a:xfrm rot="-5400000">
              <a:off x="1613780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00" name="tx299"/>
            <p:cNvSpPr/>
            <p:nvPr/>
          </p:nvSpPr>
          <p:spPr>
            <a:xfrm rot="-5400000">
              <a:off x="16433042"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01" name="tx300"/>
            <p:cNvSpPr/>
            <p:nvPr/>
          </p:nvSpPr>
          <p:spPr>
            <a:xfrm rot="-5400000">
              <a:off x="1663643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02" name="tx301"/>
            <p:cNvSpPr/>
            <p:nvPr/>
          </p:nvSpPr>
          <p:spPr>
            <a:xfrm rot="-5400000">
              <a:off x="169019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03" name="tx302"/>
            <p:cNvSpPr/>
            <p:nvPr/>
          </p:nvSpPr>
          <p:spPr>
            <a:xfrm rot="-5400000">
              <a:off x="1720390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04" name="tx303"/>
            <p:cNvSpPr/>
            <p:nvPr/>
          </p:nvSpPr>
          <p:spPr>
            <a:xfrm rot="-5400000">
              <a:off x="1745083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05" name="tx304"/>
            <p:cNvSpPr/>
            <p:nvPr/>
          </p:nvSpPr>
          <p:spPr>
            <a:xfrm rot="-5400000">
              <a:off x="1771638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06" name="tx305"/>
            <p:cNvSpPr/>
            <p:nvPr/>
          </p:nvSpPr>
          <p:spPr>
            <a:xfrm>
              <a:off x="1294238" y="5200079"/>
              <a:ext cx="190648"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307" name="tx306"/>
            <p:cNvSpPr/>
            <p:nvPr/>
          </p:nvSpPr>
          <p:spPr>
            <a:xfrm>
              <a:off x="1230614" y="4447244"/>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a:t>
              </a:r>
            </a:p>
          </p:txBody>
        </p:sp>
        <p:sp>
          <p:nvSpPr>
            <p:cNvPr id="308" name="tx307"/>
            <p:cNvSpPr/>
            <p:nvPr/>
          </p:nvSpPr>
          <p:spPr>
            <a:xfrm>
              <a:off x="1230614" y="3694409"/>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a:t>
              </a:r>
            </a:p>
          </p:txBody>
        </p:sp>
        <p:sp>
          <p:nvSpPr>
            <p:cNvPr id="309" name="tx308"/>
            <p:cNvSpPr/>
            <p:nvPr/>
          </p:nvSpPr>
          <p:spPr>
            <a:xfrm>
              <a:off x="1230614" y="2941462"/>
              <a:ext cx="254272" cy="167208"/>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30</a:t>
              </a:r>
            </a:p>
          </p:txBody>
        </p:sp>
        <p:sp>
          <p:nvSpPr>
            <p:cNvPr id="310" name="tx309"/>
            <p:cNvSpPr/>
            <p:nvPr/>
          </p:nvSpPr>
          <p:spPr>
            <a:xfrm>
              <a:off x="1230614" y="2188739"/>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40</a:t>
              </a:r>
            </a:p>
          </p:txBody>
        </p:sp>
        <p:sp>
          <p:nvSpPr>
            <p:cNvPr id="311" name="pl310"/>
            <p:cNvSpPr/>
            <p:nvPr/>
          </p:nvSpPr>
          <p:spPr>
            <a:xfrm>
              <a:off x="1737938"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12" name="pl311"/>
            <p:cNvSpPr/>
            <p:nvPr/>
          </p:nvSpPr>
          <p:spPr>
            <a:xfrm>
              <a:off x="1737938" y="453252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13" name="pl312"/>
            <p:cNvSpPr/>
            <p:nvPr/>
          </p:nvSpPr>
          <p:spPr>
            <a:xfrm>
              <a:off x="1737938" y="377968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14" name="pl313"/>
            <p:cNvSpPr/>
            <p:nvPr/>
          </p:nvSpPr>
          <p:spPr>
            <a:xfrm>
              <a:off x="1737938" y="302685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15" name="pl314"/>
            <p:cNvSpPr/>
            <p:nvPr/>
          </p:nvSpPr>
          <p:spPr>
            <a:xfrm>
              <a:off x="1737938" y="227401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16" name="tx315"/>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317" name="rc316"/>
            <p:cNvSpPr/>
            <p:nvPr/>
          </p:nvSpPr>
          <p:spPr>
            <a:xfrm>
              <a:off x="18110385" y="2153563"/>
              <a:ext cx="1240079" cy="413498"/>
            </a:xfrm>
            <a:prstGeom prst="rect">
              <a:avLst/>
            </a:prstGeom>
            <a:solidFill>
              <a:srgbClr val="FFFFFF">
                <a:alpha val="100000"/>
              </a:srgbClr>
            </a:solidFill>
          </p:spPr>
          <p:txBody>
            <a:bodyPr/>
            <a:lstStyle/>
            <a:p/>
          </p:txBody>
        </p:sp>
        <p:sp>
          <p:nvSpPr>
            <p:cNvPr id="318" name="rc317"/>
            <p:cNvSpPr/>
            <p:nvPr/>
          </p:nvSpPr>
          <p:spPr>
            <a:xfrm>
              <a:off x="18179974" y="2223153"/>
              <a:ext cx="274319" cy="274319"/>
            </a:xfrm>
            <a:prstGeom prst="rect">
              <a:avLst/>
            </a:prstGeom>
            <a:solidFill>
              <a:srgbClr val="FFFFFF">
                <a:alpha val="100000"/>
              </a:srgbClr>
            </a:solidFill>
          </p:spPr>
          <p:txBody>
            <a:bodyPr/>
            <a:lstStyle/>
            <a:p/>
          </p:txBody>
        </p:sp>
        <p:sp>
          <p:nvSpPr>
            <p:cNvPr id="319" name="pg318"/>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320" name="tx319"/>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321" name="rc320"/>
            <p:cNvSpPr/>
            <p:nvPr/>
          </p:nvSpPr>
          <p:spPr>
            <a:xfrm>
              <a:off x="18110385" y="2706240"/>
              <a:ext cx="1753945" cy="1236458"/>
            </a:xfrm>
            <a:prstGeom prst="rect">
              <a:avLst/>
            </a:prstGeom>
            <a:solidFill>
              <a:srgbClr val="FFFFFF">
                <a:alpha val="100000"/>
              </a:srgbClr>
            </a:solidFill>
          </p:spPr>
          <p:txBody>
            <a:bodyPr/>
            <a:lstStyle/>
            <a:p/>
          </p:txBody>
        </p:sp>
        <p:sp>
          <p:nvSpPr>
            <p:cNvPr id="322" name="rc321"/>
            <p:cNvSpPr/>
            <p:nvPr/>
          </p:nvSpPr>
          <p:spPr>
            <a:xfrm>
              <a:off x="18179974" y="2775829"/>
              <a:ext cx="274319" cy="274319"/>
            </a:xfrm>
            <a:prstGeom prst="rect">
              <a:avLst/>
            </a:prstGeom>
            <a:solidFill>
              <a:srgbClr val="FFFFFF">
                <a:alpha val="100000"/>
              </a:srgbClr>
            </a:solidFill>
          </p:spPr>
          <p:txBody>
            <a:bodyPr/>
            <a:lstStyle/>
            <a:p/>
          </p:txBody>
        </p:sp>
        <p:sp>
          <p:nvSpPr>
            <p:cNvPr id="323" name="rc322"/>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24" name="rc323"/>
            <p:cNvSpPr/>
            <p:nvPr/>
          </p:nvSpPr>
          <p:spPr>
            <a:xfrm>
              <a:off x="18179974" y="3050149"/>
              <a:ext cx="274319" cy="274319"/>
            </a:xfrm>
            <a:prstGeom prst="rect">
              <a:avLst/>
            </a:prstGeom>
            <a:solidFill>
              <a:srgbClr val="FFFFFF">
                <a:alpha val="100000"/>
              </a:srgbClr>
            </a:solidFill>
          </p:spPr>
          <p:txBody>
            <a:bodyPr/>
            <a:lstStyle/>
            <a:p/>
          </p:txBody>
        </p:sp>
        <p:sp>
          <p:nvSpPr>
            <p:cNvPr id="325" name="rc324"/>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26" name="rc325"/>
            <p:cNvSpPr/>
            <p:nvPr/>
          </p:nvSpPr>
          <p:spPr>
            <a:xfrm>
              <a:off x="18179974" y="3324469"/>
              <a:ext cx="274319" cy="274320"/>
            </a:xfrm>
            <a:prstGeom prst="rect">
              <a:avLst/>
            </a:prstGeom>
            <a:solidFill>
              <a:srgbClr val="FFFFFF">
                <a:alpha val="100000"/>
              </a:srgbClr>
            </a:solidFill>
          </p:spPr>
          <p:txBody>
            <a:bodyPr/>
            <a:lstStyle/>
            <a:p/>
          </p:txBody>
        </p:sp>
        <p:sp>
          <p:nvSpPr>
            <p:cNvPr id="327" name="rc326"/>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28" name="rc327"/>
            <p:cNvSpPr/>
            <p:nvPr/>
          </p:nvSpPr>
          <p:spPr>
            <a:xfrm>
              <a:off x="18179974" y="3598789"/>
              <a:ext cx="274319" cy="274320"/>
            </a:xfrm>
            <a:prstGeom prst="rect">
              <a:avLst/>
            </a:prstGeom>
            <a:solidFill>
              <a:srgbClr val="FFFFFF">
                <a:alpha val="100000"/>
              </a:srgbClr>
            </a:solidFill>
          </p:spPr>
          <p:txBody>
            <a:bodyPr/>
            <a:lstStyle/>
            <a:p/>
          </p:txBody>
        </p:sp>
        <p:sp>
          <p:nvSpPr>
            <p:cNvPr id="329" name="rc328"/>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30" name="tx329"/>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331" name="tx330"/>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332" name="tx331"/>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333" name="tx332"/>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334" name=""/>
          <p:cNvGrpSpPr/>
          <p:nvPr/>
        </p:nvGrpSpPr>
        <p:grpSpPr>
          <a:xfrm>
            <a:off x="6400800" y="6217920"/>
            <a:ext cx="5486400" cy="4251960"/>
            <a:chOff x="6400800" y="6217920"/>
            <a:chExt cx="5486400" cy="4251960"/>
          </a:xfrm>
        </p:grpSpPr>
        <p:sp>
          <p:nvSpPr>
            <p:cNvPr id="335"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336" name="rc4"/>
            <p:cNvSpPr/>
            <p:nvPr/>
          </p:nvSpPr>
          <p:spPr>
            <a:xfrm>
              <a:off x="6400800" y="6217920"/>
              <a:ext cx="5486399"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337" name="rc5"/>
            <p:cNvSpPr/>
            <p:nvPr/>
          </p:nvSpPr>
          <p:spPr>
            <a:xfrm>
              <a:off x="6984155" y="6510025"/>
              <a:ext cx="4361456" cy="2788960"/>
            </a:xfrm>
            <a:prstGeom prst="rect">
              <a:avLst/>
            </a:prstGeom>
            <a:solidFill>
              <a:srgbClr val="FFFFFF">
                <a:alpha val="100000"/>
              </a:srgbClr>
            </a:solidFill>
          </p:spPr>
          <p:txBody>
            <a:bodyPr/>
            <a:lstStyle/>
            <a:p/>
          </p:txBody>
        </p:sp>
        <p:sp>
          <p:nvSpPr>
            <p:cNvPr id="338" name="pl6"/>
            <p:cNvSpPr/>
            <p:nvPr/>
          </p:nvSpPr>
          <p:spPr>
            <a:xfrm>
              <a:off x="6984155" y="8749645"/>
              <a:ext cx="4361456" cy="0"/>
            </a:xfrm>
            <a:custGeom>
              <a:avLst/>
              <a:pathLst>
                <a:path w="4361456" h="0">
                  <a:moveTo>
                    <a:pt x="0" y="0"/>
                  </a:moveTo>
                  <a:lnTo>
                    <a:pt x="4361456" y="0"/>
                  </a:lnTo>
                  <a:lnTo>
                    <a:pt x="4361456" y="0"/>
                  </a:lnTo>
                </a:path>
              </a:pathLst>
            </a:custGeom>
            <a:ln w="6775" cap="flat">
              <a:solidFill>
                <a:srgbClr val="EBEBEB">
                  <a:alpha val="100000"/>
                </a:srgbClr>
              </a:solidFill>
              <a:prstDash val="solid"/>
              <a:round/>
            </a:ln>
          </p:spPr>
          <p:txBody>
            <a:bodyPr/>
            <a:lstStyle/>
            <a:p/>
          </p:txBody>
        </p:sp>
        <p:sp>
          <p:nvSpPr>
            <p:cNvPr id="339" name="pl7"/>
            <p:cNvSpPr/>
            <p:nvPr/>
          </p:nvSpPr>
          <p:spPr>
            <a:xfrm>
              <a:off x="6984155" y="7904505"/>
              <a:ext cx="4361456" cy="0"/>
            </a:xfrm>
            <a:custGeom>
              <a:avLst/>
              <a:pathLst>
                <a:path w="4361456" h="0">
                  <a:moveTo>
                    <a:pt x="0" y="0"/>
                  </a:moveTo>
                  <a:lnTo>
                    <a:pt x="4361456" y="0"/>
                  </a:lnTo>
                  <a:lnTo>
                    <a:pt x="4361456" y="0"/>
                  </a:lnTo>
                </a:path>
              </a:pathLst>
            </a:custGeom>
            <a:ln w="6775" cap="flat">
              <a:solidFill>
                <a:srgbClr val="EBEBEB">
                  <a:alpha val="100000"/>
                </a:srgbClr>
              </a:solidFill>
              <a:prstDash val="solid"/>
              <a:round/>
            </a:ln>
          </p:spPr>
          <p:txBody>
            <a:bodyPr/>
            <a:lstStyle/>
            <a:p/>
          </p:txBody>
        </p:sp>
        <p:sp>
          <p:nvSpPr>
            <p:cNvPr id="340" name="pl8"/>
            <p:cNvSpPr/>
            <p:nvPr/>
          </p:nvSpPr>
          <p:spPr>
            <a:xfrm>
              <a:off x="6984155" y="7059365"/>
              <a:ext cx="4361456" cy="0"/>
            </a:xfrm>
            <a:custGeom>
              <a:avLst/>
              <a:pathLst>
                <a:path w="4361456" h="0">
                  <a:moveTo>
                    <a:pt x="0" y="0"/>
                  </a:moveTo>
                  <a:lnTo>
                    <a:pt x="4361456" y="0"/>
                  </a:lnTo>
                  <a:lnTo>
                    <a:pt x="4361456" y="0"/>
                  </a:lnTo>
                </a:path>
              </a:pathLst>
            </a:custGeom>
            <a:ln w="6775" cap="flat">
              <a:solidFill>
                <a:srgbClr val="EBEBEB">
                  <a:alpha val="100000"/>
                </a:srgbClr>
              </a:solidFill>
              <a:prstDash val="solid"/>
              <a:round/>
            </a:ln>
          </p:spPr>
          <p:txBody>
            <a:bodyPr/>
            <a:lstStyle/>
            <a:p/>
          </p:txBody>
        </p:sp>
        <p:sp>
          <p:nvSpPr>
            <p:cNvPr id="341" name="pl9"/>
            <p:cNvSpPr/>
            <p:nvPr/>
          </p:nvSpPr>
          <p:spPr>
            <a:xfrm>
              <a:off x="6984155" y="9172214"/>
              <a:ext cx="4361456" cy="0"/>
            </a:xfrm>
            <a:custGeom>
              <a:avLst/>
              <a:pathLst>
                <a:path w="4361456" h="0">
                  <a:moveTo>
                    <a:pt x="0" y="0"/>
                  </a:moveTo>
                  <a:lnTo>
                    <a:pt x="4361456" y="0"/>
                  </a:lnTo>
                  <a:lnTo>
                    <a:pt x="4361456" y="0"/>
                  </a:lnTo>
                </a:path>
              </a:pathLst>
            </a:custGeom>
            <a:ln w="13550" cap="flat">
              <a:solidFill>
                <a:srgbClr val="EBEBEB">
                  <a:alpha val="100000"/>
                </a:srgbClr>
              </a:solidFill>
              <a:prstDash val="solid"/>
              <a:round/>
            </a:ln>
          </p:spPr>
          <p:txBody>
            <a:bodyPr/>
            <a:lstStyle/>
            <a:p/>
          </p:txBody>
        </p:sp>
        <p:sp>
          <p:nvSpPr>
            <p:cNvPr id="342" name="pl10"/>
            <p:cNvSpPr/>
            <p:nvPr/>
          </p:nvSpPr>
          <p:spPr>
            <a:xfrm>
              <a:off x="6984155" y="8327075"/>
              <a:ext cx="4361456" cy="0"/>
            </a:xfrm>
            <a:custGeom>
              <a:avLst/>
              <a:pathLst>
                <a:path w="4361456" h="0">
                  <a:moveTo>
                    <a:pt x="0" y="0"/>
                  </a:moveTo>
                  <a:lnTo>
                    <a:pt x="4361456" y="0"/>
                  </a:lnTo>
                  <a:lnTo>
                    <a:pt x="4361456" y="0"/>
                  </a:lnTo>
                </a:path>
              </a:pathLst>
            </a:custGeom>
            <a:ln w="13550" cap="flat">
              <a:solidFill>
                <a:srgbClr val="EBEBEB">
                  <a:alpha val="100000"/>
                </a:srgbClr>
              </a:solidFill>
              <a:prstDash val="solid"/>
              <a:round/>
            </a:ln>
          </p:spPr>
          <p:txBody>
            <a:bodyPr/>
            <a:lstStyle/>
            <a:p/>
          </p:txBody>
        </p:sp>
        <p:sp>
          <p:nvSpPr>
            <p:cNvPr id="343" name="pl11"/>
            <p:cNvSpPr/>
            <p:nvPr/>
          </p:nvSpPr>
          <p:spPr>
            <a:xfrm>
              <a:off x="6984155" y="7481935"/>
              <a:ext cx="4361456" cy="0"/>
            </a:xfrm>
            <a:custGeom>
              <a:avLst/>
              <a:pathLst>
                <a:path w="4361456" h="0">
                  <a:moveTo>
                    <a:pt x="0" y="0"/>
                  </a:moveTo>
                  <a:lnTo>
                    <a:pt x="4361456" y="0"/>
                  </a:lnTo>
                  <a:lnTo>
                    <a:pt x="4361456" y="0"/>
                  </a:lnTo>
                </a:path>
              </a:pathLst>
            </a:custGeom>
            <a:ln w="13550" cap="flat">
              <a:solidFill>
                <a:srgbClr val="EBEBEB">
                  <a:alpha val="100000"/>
                </a:srgbClr>
              </a:solidFill>
              <a:prstDash val="solid"/>
              <a:round/>
            </a:ln>
          </p:spPr>
          <p:txBody>
            <a:bodyPr/>
            <a:lstStyle/>
            <a:p/>
          </p:txBody>
        </p:sp>
        <p:sp>
          <p:nvSpPr>
            <p:cNvPr id="344" name="pl12"/>
            <p:cNvSpPr/>
            <p:nvPr/>
          </p:nvSpPr>
          <p:spPr>
            <a:xfrm>
              <a:off x="6984155" y="6636796"/>
              <a:ext cx="4361456" cy="0"/>
            </a:xfrm>
            <a:custGeom>
              <a:avLst/>
              <a:pathLst>
                <a:path w="4361456" h="0">
                  <a:moveTo>
                    <a:pt x="0" y="0"/>
                  </a:moveTo>
                  <a:lnTo>
                    <a:pt x="4361456" y="0"/>
                  </a:lnTo>
                  <a:lnTo>
                    <a:pt x="4361456" y="0"/>
                  </a:lnTo>
                </a:path>
              </a:pathLst>
            </a:custGeom>
            <a:ln w="13550" cap="flat">
              <a:solidFill>
                <a:srgbClr val="EBEBEB">
                  <a:alpha val="100000"/>
                </a:srgbClr>
              </a:solidFill>
              <a:prstDash val="solid"/>
              <a:round/>
            </a:ln>
          </p:spPr>
          <p:txBody>
            <a:bodyPr/>
            <a:lstStyle/>
            <a:p/>
          </p:txBody>
        </p:sp>
        <p:sp>
          <p:nvSpPr>
            <p:cNvPr id="345" name="rc13"/>
            <p:cNvSpPr/>
            <p:nvPr/>
          </p:nvSpPr>
          <p:spPr>
            <a:xfrm>
              <a:off x="7135595" y="6636796"/>
              <a:ext cx="424030" cy="16902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346" name="rc14"/>
            <p:cNvSpPr/>
            <p:nvPr/>
          </p:nvSpPr>
          <p:spPr>
            <a:xfrm>
              <a:off x="7741353" y="7481935"/>
              <a:ext cx="424030" cy="16902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347" name="rc15"/>
            <p:cNvSpPr/>
            <p:nvPr/>
          </p:nvSpPr>
          <p:spPr>
            <a:xfrm>
              <a:off x="8952868" y="8327075"/>
              <a:ext cx="424030" cy="84513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348" name="rc16"/>
            <p:cNvSpPr/>
            <p:nvPr/>
          </p:nvSpPr>
          <p:spPr>
            <a:xfrm>
              <a:off x="9558626" y="8327075"/>
              <a:ext cx="424030" cy="84513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349" name="rc17"/>
            <p:cNvSpPr/>
            <p:nvPr/>
          </p:nvSpPr>
          <p:spPr>
            <a:xfrm>
              <a:off x="10770142" y="8327075"/>
              <a:ext cx="424030" cy="84513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350" name="rc18"/>
            <p:cNvSpPr/>
            <p:nvPr/>
          </p:nvSpPr>
          <p:spPr>
            <a:xfrm>
              <a:off x="7135595" y="8327075"/>
              <a:ext cx="424030" cy="84513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351" name="rc19"/>
            <p:cNvSpPr/>
            <p:nvPr/>
          </p:nvSpPr>
          <p:spPr>
            <a:xfrm>
              <a:off x="10164384" y="8327075"/>
              <a:ext cx="424030" cy="84513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352" name="rc20"/>
            <p:cNvSpPr/>
            <p:nvPr/>
          </p:nvSpPr>
          <p:spPr>
            <a:xfrm>
              <a:off x="7741353" y="6636796"/>
              <a:ext cx="424030" cy="84513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53" name="rc21"/>
            <p:cNvSpPr/>
            <p:nvPr/>
          </p:nvSpPr>
          <p:spPr>
            <a:xfrm>
              <a:off x="10164384" y="7481935"/>
              <a:ext cx="424030" cy="84513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54" name="rc22"/>
            <p:cNvSpPr/>
            <p:nvPr/>
          </p:nvSpPr>
          <p:spPr>
            <a:xfrm>
              <a:off x="8952868" y="7481935"/>
              <a:ext cx="424030" cy="84513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355" name="pl23"/>
            <p:cNvSpPr/>
            <p:nvPr/>
          </p:nvSpPr>
          <p:spPr>
            <a:xfrm>
              <a:off x="7347610" y="6867288"/>
              <a:ext cx="605757" cy="1770807"/>
            </a:xfrm>
            <a:custGeom>
              <a:avLst/>
              <a:pathLst>
                <a:path w="605757" h="1770807">
                  <a:moveTo>
                    <a:pt x="0" y="0"/>
                  </a:moveTo>
                  <a:lnTo>
                    <a:pt x="605757" y="1770807"/>
                  </a:lnTo>
                </a:path>
              </a:pathLst>
            </a:custGeom>
            <a:ln w="40651" cap="flat">
              <a:solidFill>
                <a:srgbClr val="000000">
                  <a:alpha val="100000"/>
                </a:srgbClr>
              </a:solidFill>
              <a:prstDash val="solid"/>
              <a:round/>
            </a:ln>
          </p:spPr>
          <p:txBody>
            <a:bodyPr/>
            <a:lstStyle/>
            <a:p/>
          </p:txBody>
        </p:sp>
        <p:sp>
          <p:nvSpPr>
            <p:cNvPr id="356" name="pl24"/>
            <p:cNvSpPr/>
            <p:nvPr/>
          </p:nvSpPr>
          <p:spPr>
            <a:xfrm>
              <a:off x="9164883" y="8942133"/>
              <a:ext cx="1817273" cy="213647"/>
            </a:xfrm>
            <a:custGeom>
              <a:avLst/>
              <a:pathLst>
                <a:path w="1817273" h="213647">
                  <a:moveTo>
                    <a:pt x="0" y="0"/>
                  </a:moveTo>
                  <a:lnTo>
                    <a:pt x="605757" y="172561"/>
                  </a:lnTo>
                  <a:lnTo>
                    <a:pt x="1211515" y="147909"/>
                  </a:lnTo>
                  <a:lnTo>
                    <a:pt x="1817273" y="213647"/>
                  </a:lnTo>
                </a:path>
              </a:pathLst>
            </a:custGeom>
            <a:ln w="40651" cap="flat">
              <a:solidFill>
                <a:srgbClr val="000000">
                  <a:alpha val="100000"/>
                </a:srgbClr>
              </a:solidFill>
              <a:prstDash val="solid"/>
              <a:round/>
            </a:ln>
          </p:spPr>
          <p:txBody>
            <a:bodyPr/>
            <a:lstStyle/>
            <a:p/>
          </p:txBody>
        </p:sp>
        <p:sp>
          <p:nvSpPr>
            <p:cNvPr id="357" name="rc25"/>
            <p:cNvSpPr/>
            <p:nvPr/>
          </p:nvSpPr>
          <p:spPr>
            <a:xfrm>
              <a:off x="6984155" y="6510025"/>
              <a:ext cx="4361456" cy="2788960"/>
            </a:xfrm>
            <a:prstGeom prst="rect">
              <a:avLst/>
            </a:prstGeom>
            <a:ln w="13550" cap="rnd">
              <a:solidFill>
                <a:srgbClr val="333333">
                  <a:alpha val="100000"/>
                </a:srgbClr>
              </a:solidFill>
              <a:prstDash val="solid"/>
              <a:round/>
            </a:ln>
          </p:spPr>
          <p:txBody>
            <a:bodyPr/>
            <a:lstStyle/>
            <a:p/>
          </p:txBody>
        </p:sp>
        <p:sp>
          <p:nvSpPr>
            <p:cNvPr id="358" name="tx26"/>
            <p:cNvSpPr/>
            <p:nvPr/>
          </p:nvSpPr>
          <p:spPr>
            <a:xfrm>
              <a:off x="6801340"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359" name="tx27"/>
            <p:cNvSpPr/>
            <p:nvPr/>
          </p:nvSpPr>
          <p:spPr>
            <a:xfrm>
              <a:off x="6801340" y="8326628"/>
              <a:ext cx="84757"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a:t>
              </a:r>
            </a:p>
          </p:txBody>
        </p:sp>
        <p:sp>
          <p:nvSpPr>
            <p:cNvPr id="360" name="tx28"/>
            <p:cNvSpPr/>
            <p:nvPr/>
          </p:nvSpPr>
          <p:spPr>
            <a:xfrm>
              <a:off x="6801340" y="7481489"/>
              <a:ext cx="84757"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a:t>
              </a:r>
            </a:p>
          </p:txBody>
        </p:sp>
        <p:sp>
          <p:nvSpPr>
            <p:cNvPr id="361" name="tx29"/>
            <p:cNvSpPr/>
            <p:nvPr/>
          </p:nvSpPr>
          <p:spPr>
            <a:xfrm>
              <a:off x="6801340" y="6634414"/>
              <a:ext cx="84757"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a:t>
              </a:r>
            </a:p>
          </p:txBody>
        </p:sp>
        <p:sp>
          <p:nvSpPr>
            <p:cNvPr id="362" name="pl30"/>
            <p:cNvSpPr/>
            <p:nvPr/>
          </p:nvSpPr>
          <p:spPr>
            <a:xfrm>
              <a:off x="6949361"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63" name="pl31"/>
            <p:cNvSpPr/>
            <p:nvPr/>
          </p:nvSpPr>
          <p:spPr>
            <a:xfrm>
              <a:off x="6949361" y="832707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64" name="pl32"/>
            <p:cNvSpPr/>
            <p:nvPr/>
          </p:nvSpPr>
          <p:spPr>
            <a:xfrm>
              <a:off x="6949361" y="748193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65" name="pl33"/>
            <p:cNvSpPr/>
            <p:nvPr/>
          </p:nvSpPr>
          <p:spPr>
            <a:xfrm>
              <a:off x="6949361" y="663679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66" name="pl34"/>
            <p:cNvSpPr/>
            <p:nvPr/>
          </p:nvSpPr>
          <p:spPr>
            <a:xfrm>
              <a:off x="11345612"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367" name="pl35"/>
            <p:cNvSpPr/>
            <p:nvPr/>
          </p:nvSpPr>
          <p:spPr>
            <a:xfrm>
              <a:off x="11345612" y="835049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368" name="pl36"/>
            <p:cNvSpPr/>
            <p:nvPr/>
          </p:nvSpPr>
          <p:spPr>
            <a:xfrm>
              <a:off x="11345612" y="7528773"/>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369" name="pl37"/>
            <p:cNvSpPr/>
            <p:nvPr/>
          </p:nvSpPr>
          <p:spPr>
            <a:xfrm>
              <a:off x="11345612" y="6707053"/>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370" name="tx38"/>
            <p:cNvSpPr/>
            <p:nvPr/>
          </p:nvSpPr>
          <p:spPr>
            <a:xfrm>
              <a:off x="11443669"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371" name="tx39"/>
            <p:cNvSpPr/>
            <p:nvPr/>
          </p:nvSpPr>
          <p:spPr>
            <a:xfrm>
              <a:off x="11443669" y="8348187"/>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372" name="tx40"/>
            <p:cNvSpPr/>
            <p:nvPr/>
          </p:nvSpPr>
          <p:spPr>
            <a:xfrm>
              <a:off x="11443669" y="7526466"/>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373" name="tx41"/>
            <p:cNvSpPr/>
            <p:nvPr/>
          </p:nvSpPr>
          <p:spPr>
            <a:xfrm>
              <a:off x="11443669" y="6704746"/>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374" name="pl42"/>
            <p:cNvSpPr/>
            <p:nvPr/>
          </p:nvSpPr>
          <p:spPr>
            <a:xfrm>
              <a:off x="734761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5" name="pl43"/>
            <p:cNvSpPr/>
            <p:nvPr/>
          </p:nvSpPr>
          <p:spPr>
            <a:xfrm>
              <a:off x="795336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6" name="pl44"/>
            <p:cNvSpPr/>
            <p:nvPr/>
          </p:nvSpPr>
          <p:spPr>
            <a:xfrm>
              <a:off x="855912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7" name="pl45"/>
            <p:cNvSpPr/>
            <p:nvPr/>
          </p:nvSpPr>
          <p:spPr>
            <a:xfrm>
              <a:off x="916488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8" name="pl46"/>
            <p:cNvSpPr/>
            <p:nvPr/>
          </p:nvSpPr>
          <p:spPr>
            <a:xfrm>
              <a:off x="977064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9" name="pl47"/>
            <p:cNvSpPr/>
            <p:nvPr/>
          </p:nvSpPr>
          <p:spPr>
            <a:xfrm>
              <a:off x="1037639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0" name="pl48"/>
            <p:cNvSpPr/>
            <p:nvPr/>
          </p:nvSpPr>
          <p:spPr>
            <a:xfrm>
              <a:off x="10982157"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1" name="tx49"/>
            <p:cNvSpPr/>
            <p:nvPr/>
          </p:nvSpPr>
          <p:spPr>
            <a:xfrm rot="-2700000">
              <a:off x="7237711"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382" name="tx50"/>
            <p:cNvSpPr/>
            <p:nvPr/>
          </p:nvSpPr>
          <p:spPr>
            <a:xfrm rot="-2700000">
              <a:off x="7803771"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383" name="tx51"/>
            <p:cNvSpPr/>
            <p:nvPr/>
          </p:nvSpPr>
          <p:spPr>
            <a:xfrm rot="-2700000">
              <a:off x="8408871"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384" name="tx52"/>
            <p:cNvSpPr/>
            <p:nvPr/>
          </p:nvSpPr>
          <p:spPr>
            <a:xfrm rot="-2700000">
              <a:off x="8869939"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385" name="tx53"/>
            <p:cNvSpPr/>
            <p:nvPr/>
          </p:nvSpPr>
          <p:spPr>
            <a:xfrm rot="-2700000">
              <a:off x="9475696"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386" name="tx54"/>
            <p:cNvSpPr/>
            <p:nvPr/>
          </p:nvSpPr>
          <p:spPr>
            <a:xfrm rot="-2700000">
              <a:off x="10081428"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387" name="tx55"/>
            <p:cNvSpPr/>
            <p:nvPr/>
          </p:nvSpPr>
          <p:spPr>
            <a:xfrm rot="-2700000">
              <a:off x="10799255"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388" name="tx56"/>
            <p:cNvSpPr/>
            <p:nvPr/>
          </p:nvSpPr>
          <p:spPr>
            <a:xfrm>
              <a:off x="9164883"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389" name="tx57"/>
            <p:cNvSpPr/>
            <p:nvPr/>
          </p:nvSpPr>
          <p:spPr>
            <a:xfrm>
              <a:off x="8347631"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390" name="tx58"/>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391" name="tx59"/>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392" name="rc60"/>
            <p:cNvSpPr/>
            <p:nvPr/>
          </p:nvSpPr>
          <p:spPr>
            <a:xfrm>
              <a:off x="6522375" y="10217410"/>
              <a:ext cx="1051268" cy="182880"/>
            </a:xfrm>
            <a:prstGeom prst="rect">
              <a:avLst/>
            </a:prstGeom>
            <a:solidFill>
              <a:srgbClr val="FFFFFF">
                <a:alpha val="100000"/>
              </a:srgbClr>
            </a:solidFill>
          </p:spPr>
          <p:txBody>
            <a:bodyPr/>
            <a:lstStyle/>
            <a:p/>
          </p:txBody>
        </p:sp>
        <p:sp>
          <p:nvSpPr>
            <p:cNvPr id="393" name="rc61"/>
            <p:cNvSpPr/>
            <p:nvPr/>
          </p:nvSpPr>
          <p:spPr>
            <a:xfrm>
              <a:off x="6522375" y="10217410"/>
              <a:ext cx="182880" cy="182880"/>
            </a:xfrm>
            <a:prstGeom prst="rect">
              <a:avLst/>
            </a:prstGeom>
            <a:solidFill>
              <a:srgbClr val="FFFFFF">
                <a:alpha val="100000"/>
              </a:srgbClr>
            </a:solidFill>
          </p:spPr>
          <p:txBody>
            <a:bodyPr/>
            <a:lstStyle/>
            <a:p/>
          </p:txBody>
        </p:sp>
        <p:sp>
          <p:nvSpPr>
            <p:cNvPr id="394" name="pl62"/>
            <p:cNvSpPr/>
            <p:nvPr/>
          </p:nvSpPr>
          <p:spPr>
            <a:xfrm>
              <a:off x="6540663"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395" name="tx63"/>
            <p:cNvSpPr/>
            <p:nvPr/>
          </p:nvSpPr>
          <p:spPr>
            <a:xfrm>
              <a:off x="6813255"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396" name="rc64"/>
            <p:cNvSpPr/>
            <p:nvPr/>
          </p:nvSpPr>
          <p:spPr>
            <a:xfrm>
              <a:off x="7753643" y="10217410"/>
              <a:ext cx="4053749" cy="182880"/>
            </a:xfrm>
            <a:prstGeom prst="rect">
              <a:avLst/>
            </a:prstGeom>
            <a:solidFill>
              <a:srgbClr val="FFFFFF">
                <a:alpha val="100000"/>
              </a:srgbClr>
            </a:solidFill>
          </p:spPr>
          <p:txBody>
            <a:bodyPr/>
            <a:lstStyle/>
            <a:p/>
          </p:txBody>
        </p:sp>
        <p:sp>
          <p:nvSpPr>
            <p:cNvPr id="397" name="rc65"/>
            <p:cNvSpPr/>
            <p:nvPr/>
          </p:nvSpPr>
          <p:spPr>
            <a:xfrm>
              <a:off x="7753643" y="10217410"/>
              <a:ext cx="182879" cy="182880"/>
            </a:xfrm>
            <a:prstGeom prst="rect">
              <a:avLst/>
            </a:prstGeom>
            <a:solidFill>
              <a:srgbClr val="FFFFFF">
                <a:alpha val="100000"/>
              </a:srgbClr>
            </a:solidFill>
          </p:spPr>
          <p:txBody>
            <a:bodyPr/>
            <a:lstStyle/>
            <a:p/>
          </p:txBody>
        </p:sp>
        <p:sp>
          <p:nvSpPr>
            <p:cNvPr id="398" name="rc66"/>
            <p:cNvSpPr/>
            <p:nvPr/>
          </p:nvSpPr>
          <p:spPr>
            <a:xfrm>
              <a:off x="7762643" y="10226410"/>
              <a:ext cx="164880"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399" name="rc67"/>
            <p:cNvSpPr/>
            <p:nvPr/>
          </p:nvSpPr>
          <p:spPr>
            <a:xfrm>
              <a:off x="8844883" y="10217410"/>
              <a:ext cx="182879" cy="182880"/>
            </a:xfrm>
            <a:prstGeom prst="rect">
              <a:avLst/>
            </a:prstGeom>
            <a:solidFill>
              <a:srgbClr val="FFFFFF">
                <a:alpha val="100000"/>
              </a:srgbClr>
            </a:solidFill>
          </p:spPr>
          <p:txBody>
            <a:bodyPr/>
            <a:lstStyle/>
            <a:p/>
          </p:txBody>
        </p:sp>
        <p:sp>
          <p:nvSpPr>
            <p:cNvPr id="400" name="rc68"/>
            <p:cNvSpPr/>
            <p:nvPr/>
          </p:nvSpPr>
          <p:spPr>
            <a:xfrm>
              <a:off x="8853883" y="10226410"/>
              <a:ext cx="164880"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1" name="rc69"/>
            <p:cNvSpPr/>
            <p:nvPr/>
          </p:nvSpPr>
          <p:spPr>
            <a:xfrm>
              <a:off x="9770924" y="10217410"/>
              <a:ext cx="182879" cy="182880"/>
            </a:xfrm>
            <a:prstGeom prst="rect">
              <a:avLst/>
            </a:prstGeom>
            <a:solidFill>
              <a:srgbClr val="FFFFFF">
                <a:alpha val="100000"/>
              </a:srgbClr>
            </a:solidFill>
          </p:spPr>
          <p:txBody>
            <a:bodyPr/>
            <a:lstStyle/>
            <a:p/>
          </p:txBody>
        </p:sp>
        <p:sp>
          <p:nvSpPr>
            <p:cNvPr id="402" name="rc70"/>
            <p:cNvSpPr/>
            <p:nvPr/>
          </p:nvSpPr>
          <p:spPr>
            <a:xfrm>
              <a:off x="9779924" y="10226410"/>
              <a:ext cx="164879"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03" name="rc71"/>
            <p:cNvSpPr/>
            <p:nvPr/>
          </p:nvSpPr>
          <p:spPr>
            <a:xfrm>
              <a:off x="10773165" y="10217410"/>
              <a:ext cx="182879" cy="182880"/>
            </a:xfrm>
            <a:prstGeom prst="rect">
              <a:avLst/>
            </a:prstGeom>
            <a:solidFill>
              <a:srgbClr val="FFFFFF">
                <a:alpha val="100000"/>
              </a:srgbClr>
            </a:solidFill>
          </p:spPr>
          <p:txBody>
            <a:bodyPr/>
            <a:lstStyle/>
            <a:p/>
          </p:txBody>
        </p:sp>
        <p:sp>
          <p:nvSpPr>
            <p:cNvPr id="404" name="rc72"/>
            <p:cNvSpPr/>
            <p:nvPr/>
          </p:nvSpPr>
          <p:spPr>
            <a:xfrm>
              <a:off x="10782165"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05" name="tx73"/>
            <p:cNvSpPr/>
            <p:nvPr/>
          </p:nvSpPr>
          <p:spPr>
            <a:xfrm>
              <a:off x="8044523"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406" name="tx74"/>
            <p:cNvSpPr/>
            <p:nvPr/>
          </p:nvSpPr>
          <p:spPr>
            <a:xfrm>
              <a:off x="9135763"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407" name="tx75"/>
            <p:cNvSpPr/>
            <p:nvPr/>
          </p:nvSpPr>
          <p:spPr>
            <a:xfrm>
              <a:off x="10061804"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408" name="tx76"/>
            <p:cNvSpPr/>
            <p:nvPr/>
          </p:nvSpPr>
          <p:spPr>
            <a:xfrm>
              <a:off x="11064045"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409" name="tx77"/>
            <p:cNvSpPr/>
            <p:nvPr/>
          </p:nvSpPr>
          <p:spPr>
            <a:xfrm>
              <a:off x="6536585"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10" name=""/>
          <p:cNvGrpSpPr/>
          <p:nvPr/>
        </p:nvGrpSpPr>
        <p:grpSpPr>
          <a:xfrm>
            <a:off x="12527280" y="6217920"/>
            <a:ext cx="5486400" cy="4297680"/>
            <a:chOff x="12527280" y="6217920"/>
            <a:chExt cx="5486400" cy="4297680"/>
          </a:xfrm>
        </p:grpSpPr>
        <p:sp>
          <p:nvSpPr>
            <p:cNvPr id="411"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12"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13"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414"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15"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16"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17"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18"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19"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20"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21"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22"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23"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24"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25" name="pl17"/>
            <p:cNvSpPr/>
            <p:nvPr/>
          </p:nvSpPr>
          <p:spPr>
            <a:xfrm>
              <a:off x="13329440" y="6817315"/>
              <a:ext cx="4502097" cy="512149"/>
            </a:xfrm>
            <a:custGeom>
              <a:avLst/>
              <a:pathLst>
                <a:path w="4502097" h="512149">
                  <a:moveTo>
                    <a:pt x="0" y="358504"/>
                  </a:moveTo>
                  <a:lnTo>
                    <a:pt x="187587" y="512149"/>
                  </a:lnTo>
                  <a:lnTo>
                    <a:pt x="375174" y="512149"/>
                  </a:lnTo>
                  <a:lnTo>
                    <a:pt x="562762" y="384112"/>
                  </a:lnTo>
                  <a:lnTo>
                    <a:pt x="750349" y="307289"/>
                  </a:lnTo>
                  <a:lnTo>
                    <a:pt x="937937" y="230467"/>
                  </a:lnTo>
                  <a:lnTo>
                    <a:pt x="1125524" y="179252"/>
                  </a:lnTo>
                  <a:lnTo>
                    <a:pt x="1313111" y="153644"/>
                  </a:lnTo>
                  <a:lnTo>
                    <a:pt x="1500699" y="102429"/>
                  </a:lnTo>
                  <a:lnTo>
                    <a:pt x="1688286" y="76822"/>
                  </a:lnTo>
                  <a:lnTo>
                    <a:pt x="1875874" y="76822"/>
                  </a:lnTo>
                  <a:lnTo>
                    <a:pt x="2063461" y="25607"/>
                  </a:lnTo>
                  <a:lnTo>
                    <a:pt x="2251048" y="25607"/>
                  </a:lnTo>
                  <a:lnTo>
                    <a:pt x="2438636" y="0"/>
                  </a:lnTo>
                  <a:lnTo>
                    <a:pt x="2626223" y="0"/>
                  </a:lnTo>
                  <a:lnTo>
                    <a:pt x="2813811" y="0"/>
                  </a:lnTo>
                  <a:lnTo>
                    <a:pt x="3001398" y="25607"/>
                  </a:lnTo>
                  <a:lnTo>
                    <a:pt x="3188985" y="25607"/>
                  </a:lnTo>
                  <a:lnTo>
                    <a:pt x="3376573" y="25607"/>
                  </a:lnTo>
                  <a:lnTo>
                    <a:pt x="3564160" y="51214"/>
                  </a:lnTo>
                  <a:lnTo>
                    <a:pt x="3751748" y="25607"/>
                  </a:lnTo>
                  <a:lnTo>
                    <a:pt x="3939335" y="76822"/>
                  </a:lnTo>
                  <a:lnTo>
                    <a:pt x="4126923" y="76822"/>
                  </a:lnTo>
                  <a:lnTo>
                    <a:pt x="4314510" y="102429"/>
                  </a:lnTo>
                  <a:lnTo>
                    <a:pt x="4502097" y="76822"/>
                  </a:lnTo>
                </a:path>
              </a:pathLst>
            </a:custGeom>
            <a:ln w="32521" cap="flat">
              <a:solidFill>
                <a:srgbClr val="5EB0E8">
                  <a:alpha val="100000"/>
                </a:srgbClr>
              </a:solidFill>
              <a:prstDash val="solid"/>
              <a:round/>
            </a:ln>
          </p:spPr>
          <p:txBody>
            <a:bodyPr/>
            <a:lstStyle/>
            <a:p/>
          </p:txBody>
        </p:sp>
        <p:sp>
          <p:nvSpPr>
            <p:cNvPr id="426" name="pl18"/>
            <p:cNvSpPr/>
            <p:nvPr/>
          </p:nvSpPr>
          <p:spPr>
            <a:xfrm>
              <a:off x="15955664" y="6894137"/>
              <a:ext cx="1875874" cy="128037"/>
            </a:xfrm>
            <a:custGeom>
              <a:avLst/>
              <a:pathLst>
                <a:path w="1875874" h="128037">
                  <a:moveTo>
                    <a:pt x="0" y="0"/>
                  </a:moveTo>
                  <a:lnTo>
                    <a:pt x="187587" y="0"/>
                  </a:lnTo>
                  <a:lnTo>
                    <a:pt x="375174" y="0"/>
                  </a:lnTo>
                  <a:lnTo>
                    <a:pt x="562762" y="0"/>
                  </a:lnTo>
                  <a:lnTo>
                    <a:pt x="750349" y="0"/>
                  </a:lnTo>
                  <a:lnTo>
                    <a:pt x="937937" y="0"/>
                  </a:lnTo>
                  <a:lnTo>
                    <a:pt x="1125524" y="0"/>
                  </a:lnTo>
                  <a:lnTo>
                    <a:pt x="1313111" y="102429"/>
                  </a:lnTo>
                  <a:lnTo>
                    <a:pt x="1500699" y="128037"/>
                  </a:lnTo>
                  <a:lnTo>
                    <a:pt x="1688286" y="25607"/>
                  </a:lnTo>
                  <a:lnTo>
                    <a:pt x="1875874" y="0"/>
                  </a:lnTo>
                </a:path>
              </a:pathLst>
            </a:custGeom>
            <a:ln w="32521" cap="flat">
              <a:solidFill>
                <a:srgbClr val="00A173">
                  <a:alpha val="100000"/>
                </a:srgbClr>
              </a:solidFill>
              <a:prstDash val="solid"/>
              <a:round/>
            </a:ln>
          </p:spPr>
          <p:txBody>
            <a:bodyPr/>
            <a:lstStyle/>
            <a:p/>
          </p:txBody>
        </p:sp>
        <p:sp>
          <p:nvSpPr>
            <p:cNvPr id="427"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28"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29"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30"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431"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432"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33"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4"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5"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6"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7"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8"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9"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0"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1"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2"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3"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4"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5"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6"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7"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8"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9"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0"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1"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2"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3"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4"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5"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6"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7"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8"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9"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0"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1"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2"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3"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4"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465"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466"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467"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468"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469"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470"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471"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472"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473"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474"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475"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476"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477"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478"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479"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480"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481"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482"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483"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484"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485"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486"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487"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488"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489"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490" name="rc82"/>
            <p:cNvSpPr/>
            <p:nvPr/>
          </p:nvSpPr>
          <p:spPr>
            <a:xfrm>
              <a:off x="14005791" y="9941072"/>
              <a:ext cx="3149396" cy="504938"/>
            </a:xfrm>
            <a:prstGeom prst="rect">
              <a:avLst/>
            </a:prstGeom>
            <a:solidFill>
              <a:srgbClr val="FFFFFF">
                <a:alpha val="100000"/>
              </a:srgbClr>
            </a:solidFill>
          </p:spPr>
          <p:txBody>
            <a:bodyPr/>
            <a:lstStyle/>
            <a:p/>
          </p:txBody>
        </p:sp>
        <p:sp>
          <p:nvSpPr>
            <p:cNvPr id="491"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492"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493"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494"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495"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496"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497"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498"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499"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Israel</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772732" y="2153563"/>
              <a:ext cx="4049618" cy="3131794"/>
            </a:xfrm>
            <a:prstGeom prst="rect">
              <a:avLst/>
            </a:prstGeom>
            <a:solidFill>
              <a:srgbClr val="FFFFFF">
                <a:alpha val="100000"/>
              </a:srgbClr>
            </a:solidFill>
          </p:spPr>
          <p:txBody>
            <a:bodyPr/>
            <a:lstStyle/>
            <a:p/>
          </p:txBody>
        </p:sp>
        <p:sp>
          <p:nvSpPr>
            <p:cNvPr id="7" name="pl6"/>
            <p:cNvSpPr/>
            <p:nvPr/>
          </p:nvSpPr>
          <p:spPr>
            <a:xfrm>
              <a:off x="1772732" y="4890428"/>
              <a:ext cx="4049618" cy="0"/>
            </a:xfrm>
            <a:custGeom>
              <a:avLst/>
              <a:pathLst>
                <a:path w="4049618" h="0">
                  <a:moveTo>
                    <a:pt x="0" y="0"/>
                  </a:moveTo>
                  <a:lnTo>
                    <a:pt x="4049618" y="0"/>
                  </a:lnTo>
                  <a:lnTo>
                    <a:pt x="4049618" y="0"/>
                  </a:lnTo>
                </a:path>
              </a:pathLst>
            </a:custGeom>
            <a:ln w="6775" cap="flat">
              <a:solidFill>
                <a:srgbClr val="EBEBEB">
                  <a:alpha val="100000"/>
                </a:srgbClr>
              </a:solidFill>
              <a:prstDash val="solid"/>
              <a:round/>
            </a:ln>
          </p:spPr>
          <p:txBody>
            <a:bodyPr/>
            <a:lstStyle/>
            <a:p/>
          </p:txBody>
        </p:sp>
        <p:sp>
          <p:nvSpPr>
            <p:cNvPr id="8" name="pl7"/>
            <p:cNvSpPr/>
            <p:nvPr/>
          </p:nvSpPr>
          <p:spPr>
            <a:xfrm>
              <a:off x="1772732" y="4100568"/>
              <a:ext cx="4049618" cy="0"/>
            </a:xfrm>
            <a:custGeom>
              <a:avLst/>
              <a:pathLst>
                <a:path w="4049618" h="0">
                  <a:moveTo>
                    <a:pt x="0" y="0"/>
                  </a:moveTo>
                  <a:lnTo>
                    <a:pt x="4049618" y="0"/>
                  </a:lnTo>
                  <a:lnTo>
                    <a:pt x="4049618" y="0"/>
                  </a:lnTo>
                </a:path>
              </a:pathLst>
            </a:custGeom>
            <a:ln w="6775" cap="flat">
              <a:solidFill>
                <a:srgbClr val="EBEBEB">
                  <a:alpha val="100000"/>
                </a:srgbClr>
              </a:solidFill>
              <a:prstDash val="solid"/>
              <a:round/>
            </a:ln>
          </p:spPr>
          <p:txBody>
            <a:bodyPr/>
            <a:lstStyle/>
            <a:p/>
          </p:txBody>
        </p:sp>
        <p:sp>
          <p:nvSpPr>
            <p:cNvPr id="9" name="pl8"/>
            <p:cNvSpPr/>
            <p:nvPr/>
          </p:nvSpPr>
          <p:spPr>
            <a:xfrm>
              <a:off x="1772732" y="3310708"/>
              <a:ext cx="4049618" cy="0"/>
            </a:xfrm>
            <a:custGeom>
              <a:avLst/>
              <a:pathLst>
                <a:path w="4049618" h="0">
                  <a:moveTo>
                    <a:pt x="0" y="0"/>
                  </a:moveTo>
                  <a:lnTo>
                    <a:pt x="4049618" y="0"/>
                  </a:lnTo>
                  <a:lnTo>
                    <a:pt x="4049618" y="0"/>
                  </a:lnTo>
                </a:path>
              </a:pathLst>
            </a:custGeom>
            <a:ln w="6775" cap="flat">
              <a:solidFill>
                <a:srgbClr val="EBEBEB">
                  <a:alpha val="100000"/>
                </a:srgbClr>
              </a:solidFill>
              <a:prstDash val="solid"/>
              <a:round/>
            </a:ln>
          </p:spPr>
          <p:txBody>
            <a:bodyPr/>
            <a:lstStyle/>
            <a:p/>
          </p:txBody>
        </p:sp>
        <p:sp>
          <p:nvSpPr>
            <p:cNvPr id="10" name="pl9"/>
            <p:cNvSpPr/>
            <p:nvPr/>
          </p:nvSpPr>
          <p:spPr>
            <a:xfrm>
              <a:off x="1772732" y="2520848"/>
              <a:ext cx="4049618" cy="0"/>
            </a:xfrm>
            <a:custGeom>
              <a:avLst/>
              <a:pathLst>
                <a:path w="4049618" h="0">
                  <a:moveTo>
                    <a:pt x="0" y="0"/>
                  </a:moveTo>
                  <a:lnTo>
                    <a:pt x="4049618" y="0"/>
                  </a:lnTo>
                  <a:lnTo>
                    <a:pt x="4049618" y="0"/>
                  </a:lnTo>
                </a:path>
              </a:pathLst>
            </a:custGeom>
            <a:ln w="6775" cap="flat">
              <a:solidFill>
                <a:srgbClr val="EBEBEB">
                  <a:alpha val="100000"/>
                </a:srgbClr>
              </a:solidFill>
              <a:prstDash val="solid"/>
              <a:round/>
            </a:ln>
          </p:spPr>
          <p:txBody>
            <a:bodyPr/>
            <a:lstStyle/>
            <a:p/>
          </p:txBody>
        </p:sp>
        <p:sp>
          <p:nvSpPr>
            <p:cNvPr id="11" name="pl10"/>
            <p:cNvSpPr/>
            <p:nvPr/>
          </p:nvSpPr>
          <p:spPr>
            <a:xfrm>
              <a:off x="1772732" y="5285358"/>
              <a:ext cx="4049618" cy="0"/>
            </a:xfrm>
            <a:custGeom>
              <a:avLst/>
              <a:pathLst>
                <a:path w="4049618" h="0">
                  <a:moveTo>
                    <a:pt x="0" y="0"/>
                  </a:moveTo>
                  <a:lnTo>
                    <a:pt x="4049618" y="0"/>
                  </a:lnTo>
                  <a:lnTo>
                    <a:pt x="4049618" y="0"/>
                  </a:lnTo>
                </a:path>
              </a:pathLst>
            </a:custGeom>
            <a:ln w="13550" cap="flat">
              <a:solidFill>
                <a:srgbClr val="EBEBEB">
                  <a:alpha val="100000"/>
                </a:srgbClr>
              </a:solidFill>
              <a:prstDash val="solid"/>
              <a:round/>
            </a:ln>
          </p:spPr>
          <p:txBody>
            <a:bodyPr/>
            <a:lstStyle/>
            <a:p/>
          </p:txBody>
        </p:sp>
        <p:sp>
          <p:nvSpPr>
            <p:cNvPr id="12" name="pl11"/>
            <p:cNvSpPr/>
            <p:nvPr/>
          </p:nvSpPr>
          <p:spPr>
            <a:xfrm>
              <a:off x="1772732" y="4495498"/>
              <a:ext cx="4049618" cy="0"/>
            </a:xfrm>
            <a:custGeom>
              <a:avLst/>
              <a:pathLst>
                <a:path w="4049618" h="0">
                  <a:moveTo>
                    <a:pt x="0" y="0"/>
                  </a:moveTo>
                  <a:lnTo>
                    <a:pt x="4049618" y="0"/>
                  </a:lnTo>
                  <a:lnTo>
                    <a:pt x="4049618" y="0"/>
                  </a:lnTo>
                </a:path>
              </a:pathLst>
            </a:custGeom>
            <a:ln w="13550" cap="flat">
              <a:solidFill>
                <a:srgbClr val="EBEBEB">
                  <a:alpha val="100000"/>
                </a:srgbClr>
              </a:solidFill>
              <a:prstDash val="solid"/>
              <a:round/>
            </a:ln>
          </p:spPr>
          <p:txBody>
            <a:bodyPr/>
            <a:lstStyle/>
            <a:p/>
          </p:txBody>
        </p:sp>
        <p:sp>
          <p:nvSpPr>
            <p:cNvPr id="13" name="pl12"/>
            <p:cNvSpPr/>
            <p:nvPr/>
          </p:nvSpPr>
          <p:spPr>
            <a:xfrm>
              <a:off x="1772732" y="3705638"/>
              <a:ext cx="4049618" cy="0"/>
            </a:xfrm>
            <a:custGeom>
              <a:avLst/>
              <a:pathLst>
                <a:path w="4049618" h="0">
                  <a:moveTo>
                    <a:pt x="0" y="0"/>
                  </a:moveTo>
                  <a:lnTo>
                    <a:pt x="4049618" y="0"/>
                  </a:lnTo>
                  <a:lnTo>
                    <a:pt x="4049618" y="0"/>
                  </a:lnTo>
                </a:path>
              </a:pathLst>
            </a:custGeom>
            <a:ln w="13550" cap="flat">
              <a:solidFill>
                <a:srgbClr val="EBEBEB">
                  <a:alpha val="100000"/>
                </a:srgbClr>
              </a:solidFill>
              <a:prstDash val="solid"/>
              <a:round/>
            </a:ln>
          </p:spPr>
          <p:txBody>
            <a:bodyPr/>
            <a:lstStyle/>
            <a:p/>
          </p:txBody>
        </p:sp>
        <p:sp>
          <p:nvSpPr>
            <p:cNvPr id="14" name="pl13"/>
            <p:cNvSpPr/>
            <p:nvPr/>
          </p:nvSpPr>
          <p:spPr>
            <a:xfrm>
              <a:off x="1772732" y="2915778"/>
              <a:ext cx="4049618" cy="0"/>
            </a:xfrm>
            <a:custGeom>
              <a:avLst/>
              <a:pathLst>
                <a:path w="4049618" h="0">
                  <a:moveTo>
                    <a:pt x="0" y="0"/>
                  </a:moveTo>
                  <a:lnTo>
                    <a:pt x="4049618" y="0"/>
                  </a:lnTo>
                  <a:lnTo>
                    <a:pt x="4049618" y="0"/>
                  </a:lnTo>
                </a:path>
              </a:pathLst>
            </a:custGeom>
            <a:ln w="13550" cap="flat">
              <a:solidFill>
                <a:srgbClr val="EBEBEB">
                  <a:alpha val="100000"/>
                </a:srgbClr>
              </a:solidFill>
              <a:prstDash val="solid"/>
              <a:round/>
            </a:ln>
          </p:spPr>
          <p:txBody>
            <a:bodyPr/>
            <a:lstStyle/>
            <a:p/>
          </p:txBody>
        </p:sp>
        <p:sp>
          <p:nvSpPr>
            <p:cNvPr id="15" name="rc14"/>
            <p:cNvSpPr/>
            <p:nvPr/>
          </p:nvSpPr>
          <p:spPr>
            <a:xfrm>
              <a:off x="3150267" y="5285358"/>
              <a:ext cx="29874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 name="rc15"/>
            <p:cNvSpPr/>
            <p:nvPr/>
          </p:nvSpPr>
          <p:spPr>
            <a:xfrm>
              <a:off x="3150267" y="5285358"/>
              <a:ext cx="29874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 name="rc16"/>
            <p:cNvSpPr/>
            <p:nvPr/>
          </p:nvSpPr>
          <p:spPr>
            <a:xfrm>
              <a:off x="3150267" y="5245865"/>
              <a:ext cx="298742" cy="3949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 name="rc17"/>
            <p:cNvSpPr/>
            <p:nvPr/>
          </p:nvSpPr>
          <p:spPr>
            <a:xfrm>
              <a:off x="3150267" y="5245865"/>
              <a:ext cx="29874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 name="rc18"/>
            <p:cNvSpPr/>
            <p:nvPr/>
          </p:nvSpPr>
          <p:spPr>
            <a:xfrm>
              <a:off x="3814139" y="5245865"/>
              <a:ext cx="298742" cy="3949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 name="rc19"/>
            <p:cNvSpPr/>
            <p:nvPr/>
          </p:nvSpPr>
          <p:spPr>
            <a:xfrm>
              <a:off x="3814139" y="5245865"/>
              <a:ext cx="29874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 name="rc20"/>
            <p:cNvSpPr/>
            <p:nvPr/>
          </p:nvSpPr>
          <p:spPr>
            <a:xfrm>
              <a:off x="3814139" y="5245865"/>
              <a:ext cx="29874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 name="rc21"/>
            <p:cNvSpPr/>
            <p:nvPr/>
          </p:nvSpPr>
          <p:spPr>
            <a:xfrm>
              <a:off x="3814139" y="5245865"/>
              <a:ext cx="29874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 name="rc22"/>
            <p:cNvSpPr/>
            <p:nvPr/>
          </p:nvSpPr>
          <p:spPr>
            <a:xfrm>
              <a:off x="4478010" y="5087893"/>
              <a:ext cx="298742" cy="19746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 name="rc23"/>
            <p:cNvSpPr/>
            <p:nvPr/>
          </p:nvSpPr>
          <p:spPr>
            <a:xfrm>
              <a:off x="4478010" y="5087893"/>
              <a:ext cx="29874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 name="rc24"/>
            <p:cNvSpPr/>
            <p:nvPr/>
          </p:nvSpPr>
          <p:spPr>
            <a:xfrm>
              <a:off x="4478010" y="5048400"/>
              <a:ext cx="298742" cy="3949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 name="rc25"/>
            <p:cNvSpPr/>
            <p:nvPr/>
          </p:nvSpPr>
          <p:spPr>
            <a:xfrm>
              <a:off x="4478010" y="5048400"/>
              <a:ext cx="29874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 name="rc26"/>
            <p:cNvSpPr/>
            <p:nvPr/>
          </p:nvSpPr>
          <p:spPr>
            <a:xfrm>
              <a:off x="4809946" y="5166879"/>
              <a:ext cx="298742" cy="11847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 name="rc27"/>
            <p:cNvSpPr/>
            <p:nvPr/>
          </p:nvSpPr>
          <p:spPr>
            <a:xfrm>
              <a:off x="4809946" y="5127386"/>
              <a:ext cx="298742" cy="3949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 name="rc28"/>
            <p:cNvSpPr/>
            <p:nvPr/>
          </p:nvSpPr>
          <p:spPr>
            <a:xfrm>
              <a:off x="4809946" y="5127386"/>
              <a:ext cx="29874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0" name="rc29"/>
            <p:cNvSpPr/>
            <p:nvPr/>
          </p:nvSpPr>
          <p:spPr>
            <a:xfrm>
              <a:off x="4809946" y="5127386"/>
              <a:ext cx="29874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1" name="rc30"/>
            <p:cNvSpPr/>
            <p:nvPr/>
          </p:nvSpPr>
          <p:spPr>
            <a:xfrm>
              <a:off x="5141882" y="5285358"/>
              <a:ext cx="29874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2" name="rc31"/>
            <p:cNvSpPr/>
            <p:nvPr/>
          </p:nvSpPr>
          <p:spPr>
            <a:xfrm>
              <a:off x="5141882" y="5285358"/>
              <a:ext cx="29874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3" name="rc32"/>
            <p:cNvSpPr/>
            <p:nvPr/>
          </p:nvSpPr>
          <p:spPr>
            <a:xfrm>
              <a:off x="5141882" y="5285358"/>
              <a:ext cx="29874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4" name="rc33"/>
            <p:cNvSpPr/>
            <p:nvPr/>
          </p:nvSpPr>
          <p:spPr>
            <a:xfrm>
              <a:off x="5141882" y="5245865"/>
              <a:ext cx="298742" cy="3949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5" name="rc34"/>
            <p:cNvSpPr/>
            <p:nvPr/>
          </p:nvSpPr>
          <p:spPr>
            <a:xfrm>
              <a:off x="5473818" y="5048400"/>
              <a:ext cx="298742" cy="23695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6" name="rc35"/>
            <p:cNvSpPr/>
            <p:nvPr/>
          </p:nvSpPr>
          <p:spPr>
            <a:xfrm>
              <a:off x="5473818" y="5048400"/>
              <a:ext cx="29874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7" name="rc36"/>
            <p:cNvSpPr/>
            <p:nvPr/>
          </p:nvSpPr>
          <p:spPr>
            <a:xfrm>
              <a:off x="5473818" y="5048400"/>
              <a:ext cx="29874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8" name="rc37"/>
            <p:cNvSpPr/>
            <p:nvPr/>
          </p:nvSpPr>
          <p:spPr>
            <a:xfrm>
              <a:off x="5473818" y="5048400"/>
              <a:ext cx="29874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9" name="pg38"/>
            <p:cNvSpPr/>
            <p:nvPr/>
          </p:nvSpPr>
          <p:spPr>
            <a:xfrm>
              <a:off x="2968958" y="2153563"/>
              <a:ext cx="1657166" cy="373922"/>
            </a:xfrm>
            <a:custGeom>
              <a:avLst/>
              <a:pathLst>
                <a:path w="1657166" h="373922">
                  <a:moveTo>
                    <a:pt x="31220" y="373922"/>
                  </a:moveTo>
                  <a:lnTo>
                    <a:pt x="1625946" y="373922"/>
                  </a:lnTo>
                  <a:lnTo>
                    <a:pt x="1624689" y="373897"/>
                  </a:lnTo>
                  <a:lnTo>
                    <a:pt x="1629709" y="373695"/>
                  </a:lnTo>
                  <a:lnTo>
                    <a:pt x="1634632" y="372690"/>
                  </a:lnTo>
                  <a:lnTo>
                    <a:pt x="1639330" y="370908"/>
                  </a:lnTo>
                  <a:lnTo>
                    <a:pt x="1643681" y="368396"/>
                  </a:lnTo>
                  <a:lnTo>
                    <a:pt x="1647573" y="365218"/>
                  </a:lnTo>
                  <a:lnTo>
                    <a:pt x="1650905" y="361457"/>
                  </a:lnTo>
                  <a:lnTo>
                    <a:pt x="1653590" y="357211"/>
                  </a:lnTo>
                  <a:lnTo>
                    <a:pt x="1655560" y="352588"/>
                  </a:lnTo>
                  <a:lnTo>
                    <a:pt x="1656762" y="347710"/>
                  </a:lnTo>
                  <a:lnTo>
                    <a:pt x="1657166" y="342702"/>
                  </a:lnTo>
                  <a:lnTo>
                    <a:pt x="1657166" y="31220"/>
                  </a:lnTo>
                  <a:lnTo>
                    <a:pt x="1656762" y="26212"/>
                  </a:lnTo>
                  <a:lnTo>
                    <a:pt x="1655560" y="21334"/>
                  </a:lnTo>
                  <a:lnTo>
                    <a:pt x="1653590" y="16711"/>
                  </a:lnTo>
                  <a:lnTo>
                    <a:pt x="1650905" y="12465"/>
                  </a:lnTo>
                  <a:lnTo>
                    <a:pt x="1647573" y="8704"/>
                  </a:lnTo>
                  <a:lnTo>
                    <a:pt x="1643681" y="5526"/>
                  </a:lnTo>
                  <a:lnTo>
                    <a:pt x="1639330" y="3014"/>
                  </a:lnTo>
                  <a:lnTo>
                    <a:pt x="1634632" y="1232"/>
                  </a:lnTo>
                  <a:lnTo>
                    <a:pt x="1629709" y="227"/>
                  </a:lnTo>
                  <a:lnTo>
                    <a:pt x="162594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40" name="tx39"/>
            <p:cNvSpPr/>
            <p:nvPr/>
          </p:nvSpPr>
          <p:spPr>
            <a:xfrm>
              <a:off x="3093841" y="2239827"/>
              <a:ext cx="1407401"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18 case(s)</a:t>
              </a:r>
            </a:p>
          </p:txBody>
        </p:sp>
        <p:sp>
          <p:nvSpPr>
            <p:cNvPr id="41" name="pg40"/>
            <p:cNvSpPr/>
            <p:nvPr/>
          </p:nvSpPr>
          <p:spPr>
            <a:xfrm>
              <a:off x="3291753" y="2394471"/>
              <a:ext cx="1011576" cy="311602"/>
            </a:xfrm>
            <a:custGeom>
              <a:avLst/>
              <a:pathLst>
                <a:path w="1011576" h="311602">
                  <a:moveTo>
                    <a:pt x="26017" y="311602"/>
                  </a:moveTo>
                  <a:lnTo>
                    <a:pt x="985559" y="311602"/>
                  </a:lnTo>
                  <a:lnTo>
                    <a:pt x="984511" y="311581"/>
                  </a:lnTo>
                  <a:lnTo>
                    <a:pt x="988695" y="311412"/>
                  </a:lnTo>
                  <a:lnTo>
                    <a:pt x="992797" y="310575"/>
                  </a:lnTo>
                  <a:lnTo>
                    <a:pt x="996712" y="309090"/>
                  </a:lnTo>
                  <a:lnTo>
                    <a:pt x="1000338" y="306996"/>
                  </a:lnTo>
                  <a:lnTo>
                    <a:pt x="1003582" y="304348"/>
                  </a:lnTo>
                  <a:lnTo>
                    <a:pt x="1006358" y="301214"/>
                  </a:lnTo>
                  <a:lnTo>
                    <a:pt x="1008596" y="297675"/>
                  </a:lnTo>
                  <a:lnTo>
                    <a:pt x="1010237" y="293823"/>
                  </a:lnTo>
                  <a:lnTo>
                    <a:pt x="1011239" y="289758"/>
                  </a:lnTo>
                  <a:lnTo>
                    <a:pt x="1011576" y="285585"/>
                  </a:lnTo>
                  <a:lnTo>
                    <a:pt x="1011576" y="26017"/>
                  </a:lnTo>
                  <a:lnTo>
                    <a:pt x="1011239" y="21843"/>
                  </a:lnTo>
                  <a:lnTo>
                    <a:pt x="1010237" y="17778"/>
                  </a:lnTo>
                  <a:lnTo>
                    <a:pt x="1008596" y="13926"/>
                  </a:lnTo>
                  <a:lnTo>
                    <a:pt x="1006358" y="10387"/>
                  </a:lnTo>
                  <a:lnTo>
                    <a:pt x="1003582" y="7253"/>
                  </a:lnTo>
                  <a:lnTo>
                    <a:pt x="1000338" y="4605"/>
                  </a:lnTo>
                  <a:lnTo>
                    <a:pt x="996712" y="2511"/>
                  </a:lnTo>
                  <a:lnTo>
                    <a:pt x="992797" y="1027"/>
                  </a:lnTo>
                  <a:lnTo>
                    <a:pt x="988695" y="189"/>
                  </a:lnTo>
                  <a:lnTo>
                    <a:pt x="9855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42" name="tx41"/>
            <p:cNvSpPr/>
            <p:nvPr/>
          </p:nvSpPr>
          <p:spPr>
            <a:xfrm>
              <a:off x="3395822" y="2469815"/>
              <a:ext cx="803439" cy="132189"/>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Not reported</a:t>
              </a:r>
            </a:p>
          </p:txBody>
        </p:sp>
        <p:sp>
          <p:nvSpPr>
            <p:cNvPr id="43" name="rc42"/>
            <p:cNvSpPr/>
            <p:nvPr/>
          </p:nvSpPr>
          <p:spPr>
            <a:xfrm>
              <a:off x="1772732" y="2153563"/>
              <a:ext cx="4049618" cy="3131794"/>
            </a:xfrm>
            <a:prstGeom prst="rect">
              <a:avLst/>
            </a:prstGeom>
            <a:ln w="13550" cap="rnd">
              <a:solidFill>
                <a:srgbClr val="333333">
                  <a:alpha val="100000"/>
                </a:srgbClr>
              </a:solidFill>
              <a:prstDash val="solid"/>
              <a:round/>
            </a:ln>
          </p:spPr>
          <p:txBody>
            <a:bodyPr/>
            <a:lstStyle/>
            <a:p/>
          </p:txBody>
        </p:sp>
        <p:sp>
          <p:nvSpPr>
            <p:cNvPr id="44" name="rc43"/>
            <p:cNvSpPr/>
            <p:nvPr/>
          </p:nvSpPr>
          <p:spPr>
            <a:xfrm>
              <a:off x="5822351" y="2153563"/>
              <a:ext cx="4049618" cy="3131794"/>
            </a:xfrm>
            <a:prstGeom prst="rect">
              <a:avLst/>
            </a:prstGeom>
            <a:solidFill>
              <a:srgbClr val="FFFFFF">
                <a:alpha val="100000"/>
              </a:srgbClr>
            </a:solidFill>
          </p:spPr>
          <p:txBody>
            <a:bodyPr/>
            <a:lstStyle/>
            <a:p/>
          </p:txBody>
        </p:sp>
        <p:sp>
          <p:nvSpPr>
            <p:cNvPr id="45" name="pl44"/>
            <p:cNvSpPr/>
            <p:nvPr/>
          </p:nvSpPr>
          <p:spPr>
            <a:xfrm>
              <a:off x="5822351" y="4890428"/>
              <a:ext cx="4049618" cy="0"/>
            </a:xfrm>
            <a:custGeom>
              <a:avLst/>
              <a:pathLst>
                <a:path w="4049618" h="0">
                  <a:moveTo>
                    <a:pt x="0" y="0"/>
                  </a:moveTo>
                  <a:lnTo>
                    <a:pt x="4049618" y="0"/>
                  </a:lnTo>
                  <a:lnTo>
                    <a:pt x="4049618" y="0"/>
                  </a:lnTo>
                </a:path>
              </a:pathLst>
            </a:custGeom>
            <a:ln w="6775" cap="flat">
              <a:solidFill>
                <a:srgbClr val="EBEBEB">
                  <a:alpha val="100000"/>
                </a:srgbClr>
              </a:solidFill>
              <a:prstDash val="solid"/>
              <a:round/>
            </a:ln>
          </p:spPr>
          <p:txBody>
            <a:bodyPr/>
            <a:lstStyle/>
            <a:p/>
          </p:txBody>
        </p:sp>
        <p:sp>
          <p:nvSpPr>
            <p:cNvPr id="46" name="pl45"/>
            <p:cNvSpPr/>
            <p:nvPr/>
          </p:nvSpPr>
          <p:spPr>
            <a:xfrm>
              <a:off x="5822351" y="4100568"/>
              <a:ext cx="4049618" cy="0"/>
            </a:xfrm>
            <a:custGeom>
              <a:avLst/>
              <a:pathLst>
                <a:path w="4049618" h="0">
                  <a:moveTo>
                    <a:pt x="0" y="0"/>
                  </a:moveTo>
                  <a:lnTo>
                    <a:pt x="4049618" y="0"/>
                  </a:lnTo>
                  <a:lnTo>
                    <a:pt x="4049618" y="0"/>
                  </a:lnTo>
                </a:path>
              </a:pathLst>
            </a:custGeom>
            <a:ln w="6775" cap="flat">
              <a:solidFill>
                <a:srgbClr val="EBEBEB">
                  <a:alpha val="100000"/>
                </a:srgbClr>
              </a:solidFill>
              <a:prstDash val="solid"/>
              <a:round/>
            </a:ln>
          </p:spPr>
          <p:txBody>
            <a:bodyPr/>
            <a:lstStyle/>
            <a:p/>
          </p:txBody>
        </p:sp>
        <p:sp>
          <p:nvSpPr>
            <p:cNvPr id="47" name="pl46"/>
            <p:cNvSpPr/>
            <p:nvPr/>
          </p:nvSpPr>
          <p:spPr>
            <a:xfrm>
              <a:off x="5822351" y="3310708"/>
              <a:ext cx="4049618" cy="0"/>
            </a:xfrm>
            <a:custGeom>
              <a:avLst/>
              <a:pathLst>
                <a:path w="4049618" h="0">
                  <a:moveTo>
                    <a:pt x="0" y="0"/>
                  </a:moveTo>
                  <a:lnTo>
                    <a:pt x="4049618" y="0"/>
                  </a:lnTo>
                  <a:lnTo>
                    <a:pt x="4049618" y="0"/>
                  </a:lnTo>
                </a:path>
              </a:pathLst>
            </a:custGeom>
            <a:ln w="6775" cap="flat">
              <a:solidFill>
                <a:srgbClr val="EBEBEB">
                  <a:alpha val="100000"/>
                </a:srgbClr>
              </a:solidFill>
              <a:prstDash val="solid"/>
              <a:round/>
            </a:ln>
          </p:spPr>
          <p:txBody>
            <a:bodyPr/>
            <a:lstStyle/>
            <a:p/>
          </p:txBody>
        </p:sp>
        <p:sp>
          <p:nvSpPr>
            <p:cNvPr id="48" name="pl47"/>
            <p:cNvSpPr/>
            <p:nvPr/>
          </p:nvSpPr>
          <p:spPr>
            <a:xfrm>
              <a:off x="5822351" y="2520848"/>
              <a:ext cx="4049618" cy="0"/>
            </a:xfrm>
            <a:custGeom>
              <a:avLst/>
              <a:pathLst>
                <a:path w="4049618" h="0">
                  <a:moveTo>
                    <a:pt x="0" y="0"/>
                  </a:moveTo>
                  <a:lnTo>
                    <a:pt x="4049618" y="0"/>
                  </a:lnTo>
                  <a:lnTo>
                    <a:pt x="4049618" y="0"/>
                  </a:lnTo>
                </a:path>
              </a:pathLst>
            </a:custGeom>
            <a:ln w="6775" cap="flat">
              <a:solidFill>
                <a:srgbClr val="EBEBEB">
                  <a:alpha val="100000"/>
                </a:srgbClr>
              </a:solidFill>
              <a:prstDash val="solid"/>
              <a:round/>
            </a:ln>
          </p:spPr>
          <p:txBody>
            <a:bodyPr/>
            <a:lstStyle/>
            <a:p/>
          </p:txBody>
        </p:sp>
        <p:sp>
          <p:nvSpPr>
            <p:cNvPr id="49" name="pl48"/>
            <p:cNvSpPr/>
            <p:nvPr/>
          </p:nvSpPr>
          <p:spPr>
            <a:xfrm>
              <a:off x="5822351" y="5285358"/>
              <a:ext cx="4049618" cy="0"/>
            </a:xfrm>
            <a:custGeom>
              <a:avLst/>
              <a:pathLst>
                <a:path w="4049618" h="0">
                  <a:moveTo>
                    <a:pt x="0" y="0"/>
                  </a:moveTo>
                  <a:lnTo>
                    <a:pt x="4049618" y="0"/>
                  </a:lnTo>
                  <a:lnTo>
                    <a:pt x="4049618" y="0"/>
                  </a:lnTo>
                </a:path>
              </a:pathLst>
            </a:custGeom>
            <a:ln w="13550" cap="flat">
              <a:solidFill>
                <a:srgbClr val="EBEBEB">
                  <a:alpha val="100000"/>
                </a:srgbClr>
              </a:solidFill>
              <a:prstDash val="solid"/>
              <a:round/>
            </a:ln>
          </p:spPr>
          <p:txBody>
            <a:bodyPr/>
            <a:lstStyle/>
            <a:p/>
          </p:txBody>
        </p:sp>
        <p:sp>
          <p:nvSpPr>
            <p:cNvPr id="50" name="pl49"/>
            <p:cNvSpPr/>
            <p:nvPr/>
          </p:nvSpPr>
          <p:spPr>
            <a:xfrm>
              <a:off x="5822351" y="4495498"/>
              <a:ext cx="4049618" cy="0"/>
            </a:xfrm>
            <a:custGeom>
              <a:avLst/>
              <a:pathLst>
                <a:path w="4049618" h="0">
                  <a:moveTo>
                    <a:pt x="0" y="0"/>
                  </a:moveTo>
                  <a:lnTo>
                    <a:pt x="4049618" y="0"/>
                  </a:lnTo>
                  <a:lnTo>
                    <a:pt x="4049618" y="0"/>
                  </a:lnTo>
                </a:path>
              </a:pathLst>
            </a:custGeom>
            <a:ln w="13550" cap="flat">
              <a:solidFill>
                <a:srgbClr val="EBEBEB">
                  <a:alpha val="100000"/>
                </a:srgbClr>
              </a:solidFill>
              <a:prstDash val="solid"/>
              <a:round/>
            </a:ln>
          </p:spPr>
          <p:txBody>
            <a:bodyPr/>
            <a:lstStyle/>
            <a:p/>
          </p:txBody>
        </p:sp>
        <p:sp>
          <p:nvSpPr>
            <p:cNvPr id="51" name="pl50"/>
            <p:cNvSpPr/>
            <p:nvPr/>
          </p:nvSpPr>
          <p:spPr>
            <a:xfrm>
              <a:off x="5822351" y="3705638"/>
              <a:ext cx="4049618" cy="0"/>
            </a:xfrm>
            <a:custGeom>
              <a:avLst/>
              <a:pathLst>
                <a:path w="4049618" h="0">
                  <a:moveTo>
                    <a:pt x="0" y="0"/>
                  </a:moveTo>
                  <a:lnTo>
                    <a:pt x="4049618" y="0"/>
                  </a:lnTo>
                  <a:lnTo>
                    <a:pt x="4049618" y="0"/>
                  </a:lnTo>
                </a:path>
              </a:pathLst>
            </a:custGeom>
            <a:ln w="13550" cap="flat">
              <a:solidFill>
                <a:srgbClr val="EBEBEB">
                  <a:alpha val="100000"/>
                </a:srgbClr>
              </a:solidFill>
              <a:prstDash val="solid"/>
              <a:round/>
            </a:ln>
          </p:spPr>
          <p:txBody>
            <a:bodyPr/>
            <a:lstStyle/>
            <a:p/>
          </p:txBody>
        </p:sp>
        <p:sp>
          <p:nvSpPr>
            <p:cNvPr id="52" name="pl51"/>
            <p:cNvSpPr/>
            <p:nvPr/>
          </p:nvSpPr>
          <p:spPr>
            <a:xfrm>
              <a:off x="5822351" y="2915778"/>
              <a:ext cx="4049618" cy="0"/>
            </a:xfrm>
            <a:custGeom>
              <a:avLst/>
              <a:pathLst>
                <a:path w="4049618" h="0">
                  <a:moveTo>
                    <a:pt x="0" y="0"/>
                  </a:moveTo>
                  <a:lnTo>
                    <a:pt x="4049618" y="0"/>
                  </a:lnTo>
                  <a:lnTo>
                    <a:pt x="4049618" y="0"/>
                  </a:lnTo>
                </a:path>
              </a:pathLst>
            </a:custGeom>
            <a:ln w="13550" cap="flat">
              <a:solidFill>
                <a:srgbClr val="EBEBEB">
                  <a:alpha val="100000"/>
                </a:srgbClr>
              </a:solidFill>
              <a:prstDash val="solid"/>
              <a:round/>
            </a:ln>
          </p:spPr>
          <p:txBody>
            <a:bodyPr/>
            <a:lstStyle/>
            <a:p/>
          </p:txBody>
        </p:sp>
        <p:sp>
          <p:nvSpPr>
            <p:cNvPr id="53" name="rc52"/>
            <p:cNvSpPr/>
            <p:nvPr/>
          </p:nvSpPr>
          <p:spPr>
            <a:xfrm>
              <a:off x="5872141" y="4969414"/>
              <a:ext cx="298742" cy="31594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4" name="rc53"/>
            <p:cNvSpPr/>
            <p:nvPr/>
          </p:nvSpPr>
          <p:spPr>
            <a:xfrm>
              <a:off x="5872141" y="4890428"/>
              <a:ext cx="298742" cy="7898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5" name="rc54"/>
            <p:cNvSpPr/>
            <p:nvPr/>
          </p:nvSpPr>
          <p:spPr>
            <a:xfrm>
              <a:off x="5872141" y="4890428"/>
              <a:ext cx="29874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6" name="rc55"/>
            <p:cNvSpPr/>
            <p:nvPr/>
          </p:nvSpPr>
          <p:spPr>
            <a:xfrm>
              <a:off x="5872141" y="4890428"/>
              <a:ext cx="29874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7" name="rc56"/>
            <p:cNvSpPr/>
            <p:nvPr/>
          </p:nvSpPr>
          <p:spPr>
            <a:xfrm>
              <a:off x="6204077" y="4929921"/>
              <a:ext cx="298742" cy="3554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8" name="rc57"/>
            <p:cNvSpPr/>
            <p:nvPr/>
          </p:nvSpPr>
          <p:spPr>
            <a:xfrm>
              <a:off x="6204077" y="4929921"/>
              <a:ext cx="29874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9" name="rc58"/>
            <p:cNvSpPr/>
            <p:nvPr/>
          </p:nvSpPr>
          <p:spPr>
            <a:xfrm>
              <a:off x="6204077" y="4811442"/>
              <a:ext cx="298742" cy="11847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0" name="rc59"/>
            <p:cNvSpPr/>
            <p:nvPr/>
          </p:nvSpPr>
          <p:spPr>
            <a:xfrm>
              <a:off x="6204077" y="4732456"/>
              <a:ext cx="298742" cy="7898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1" name="rc60"/>
            <p:cNvSpPr/>
            <p:nvPr/>
          </p:nvSpPr>
          <p:spPr>
            <a:xfrm>
              <a:off x="6867949" y="5245865"/>
              <a:ext cx="298742" cy="3949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2" name="rc61"/>
            <p:cNvSpPr/>
            <p:nvPr/>
          </p:nvSpPr>
          <p:spPr>
            <a:xfrm>
              <a:off x="6867949" y="5245865"/>
              <a:ext cx="29874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3" name="rc62"/>
            <p:cNvSpPr/>
            <p:nvPr/>
          </p:nvSpPr>
          <p:spPr>
            <a:xfrm>
              <a:off x="6867949" y="5245865"/>
              <a:ext cx="29874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4" name="rc63"/>
            <p:cNvSpPr/>
            <p:nvPr/>
          </p:nvSpPr>
          <p:spPr>
            <a:xfrm>
              <a:off x="6867949" y="5245865"/>
              <a:ext cx="29874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5" name="rc64"/>
            <p:cNvSpPr/>
            <p:nvPr/>
          </p:nvSpPr>
          <p:spPr>
            <a:xfrm>
              <a:off x="7199885" y="5285358"/>
              <a:ext cx="29874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6" name="rc65"/>
            <p:cNvSpPr/>
            <p:nvPr/>
          </p:nvSpPr>
          <p:spPr>
            <a:xfrm>
              <a:off x="7199885" y="5285358"/>
              <a:ext cx="29874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7" name="rc66"/>
            <p:cNvSpPr/>
            <p:nvPr/>
          </p:nvSpPr>
          <p:spPr>
            <a:xfrm>
              <a:off x="7199885" y="5245865"/>
              <a:ext cx="298742" cy="3949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8" name="rc67"/>
            <p:cNvSpPr/>
            <p:nvPr/>
          </p:nvSpPr>
          <p:spPr>
            <a:xfrm>
              <a:off x="7199885" y="5206372"/>
              <a:ext cx="298742" cy="3949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9" name="rc68"/>
            <p:cNvSpPr/>
            <p:nvPr/>
          </p:nvSpPr>
          <p:spPr>
            <a:xfrm>
              <a:off x="7531821" y="5245865"/>
              <a:ext cx="298742" cy="3949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0" name="rc69"/>
            <p:cNvSpPr/>
            <p:nvPr/>
          </p:nvSpPr>
          <p:spPr>
            <a:xfrm>
              <a:off x="7531821" y="5245865"/>
              <a:ext cx="29874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1" name="rc70"/>
            <p:cNvSpPr/>
            <p:nvPr/>
          </p:nvSpPr>
          <p:spPr>
            <a:xfrm>
              <a:off x="7531821" y="5245865"/>
              <a:ext cx="29874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2" name="rc71"/>
            <p:cNvSpPr/>
            <p:nvPr/>
          </p:nvSpPr>
          <p:spPr>
            <a:xfrm>
              <a:off x="7531821" y="5245865"/>
              <a:ext cx="29874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3" name="rc72"/>
            <p:cNvSpPr/>
            <p:nvPr/>
          </p:nvSpPr>
          <p:spPr>
            <a:xfrm>
              <a:off x="8195693" y="5285358"/>
              <a:ext cx="29874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4" name="rc73"/>
            <p:cNvSpPr/>
            <p:nvPr/>
          </p:nvSpPr>
          <p:spPr>
            <a:xfrm>
              <a:off x="8195693" y="5285358"/>
              <a:ext cx="29874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5" name="rc74"/>
            <p:cNvSpPr/>
            <p:nvPr/>
          </p:nvSpPr>
          <p:spPr>
            <a:xfrm>
              <a:off x="8195693" y="5166879"/>
              <a:ext cx="298742" cy="11847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6" name="rc75"/>
            <p:cNvSpPr/>
            <p:nvPr/>
          </p:nvSpPr>
          <p:spPr>
            <a:xfrm>
              <a:off x="8195693" y="5166879"/>
              <a:ext cx="29874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7" name="rc76"/>
            <p:cNvSpPr/>
            <p:nvPr/>
          </p:nvSpPr>
          <p:spPr>
            <a:xfrm>
              <a:off x="8527629" y="5285358"/>
              <a:ext cx="29874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8" name="rc77"/>
            <p:cNvSpPr/>
            <p:nvPr/>
          </p:nvSpPr>
          <p:spPr>
            <a:xfrm>
              <a:off x="8527629" y="5285358"/>
              <a:ext cx="29874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9" name="rc78"/>
            <p:cNvSpPr/>
            <p:nvPr/>
          </p:nvSpPr>
          <p:spPr>
            <a:xfrm>
              <a:off x="8527629" y="5206372"/>
              <a:ext cx="298742" cy="7898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0" name="rc79"/>
            <p:cNvSpPr/>
            <p:nvPr/>
          </p:nvSpPr>
          <p:spPr>
            <a:xfrm>
              <a:off x="8527629" y="5206372"/>
              <a:ext cx="29874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1" name="rc80"/>
            <p:cNvSpPr/>
            <p:nvPr/>
          </p:nvSpPr>
          <p:spPr>
            <a:xfrm>
              <a:off x="8859565" y="5285358"/>
              <a:ext cx="29874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2" name="rc81"/>
            <p:cNvSpPr/>
            <p:nvPr/>
          </p:nvSpPr>
          <p:spPr>
            <a:xfrm>
              <a:off x="8859565" y="5285358"/>
              <a:ext cx="29874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3" name="rc82"/>
            <p:cNvSpPr/>
            <p:nvPr/>
          </p:nvSpPr>
          <p:spPr>
            <a:xfrm>
              <a:off x="8859565" y="5245865"/>
              <a:ext cx="298742" cy="3949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4" name="rc83"/>
            <p:cNvSpPr/>
            <p:nvPr/>
          </p:nvSpPr>
          <p:spPr>
            <a:xfrm>
              <a:off x="8859565" y="5245865"/>
              <a:ext cx="29874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5" name="pg84"/>
            <p:cNvSpPr/>
            <p:nvPr/>
          </p:nvSpPr>
          <p:spPr>
            <a:xfrm>
              <a:off x="7018577" y="2153563"/>
              <a:ext cx="1657166" cy="373922"/>
            </a:xfrm>
            <a:custGeom>
              <a:avLst/>
              <a:pathLst>
                <a:path w="1657166" h="373922">
                  <a:moveTo>
                    <a:pt x="31220" y="373922"/>
                  </a:moveTo>
                  <a:lnTo>
                    <a:pt x="1625946" y="373922"/>
                  </a:lnTo>
                  <a:lnTo>
                    <a:pt x="1624689" y="373897"/>
                  </a:lnTo>
                  <a:lnTo>
                    <a:pt x="1629709" y="373695"/>
                  </a:lnTo>
                  <a:lnTo>
                    <a:pt x="1634632" y="372690"/>
                  </a:lnTo>
                  <a:lnTo>
                    <a:pt x="1639330" y="370908"/>
                  </a:lnTo>
                  <a:lnTo>
                    <a:pt x="1643681" y="368396"/>
                  </a:lnTo>
                  <a:lnTo>
                    <a:pt x="1647573" y="365218"/>
                  </a:lnTo>
                  <a:lnTo>
                    <a:pt x="1650905" y="361457"/>
                  </a:lnTo>
                  <a:lnTo>
                    <a:pt x="1653590" y="357211"/>
                  </a:lnTo>
                  <a:lnTo>
                    <a:pt x="1655560" y="352588"/>
                  </a:lnTo>
                  <a:lnTo>
                    <a:pt x="1656762" y="347710"/>
                  </a:lnTo>
                  <a:lnTo>
                    <a:pt x="1657166" y="342702"/>
                  </a:lnTo>
                  <a:lnTo>
                    <a:pt x="1657166" y="31220"/>
                  </a:lnTo>
                  <a:lnTo>
                    <a:pt x="1656762" y="26212"/>
                  </a:lnTo>
                  <a:lnTo>
                    <a:pt x="1655560" y="21334"/>
                  </a:lnTo>
                  <a:lnTo>
                    <a:pt x="1653590" y="16711"/>
                  </a:lnTo>
                  <a:lnTo>
                    <a:pt x="1650905" y="12465"/>
                  </a:lnTo>
                  <a:lnTo>
                    <a:pt x="1647573" y="8704"/>
                  </a:lnTo>
                  <a:lnTo>
                    <a:pt x="1643681" y="5526"/>
                  </a:lnTo>
                  <a:lnTo>
                    <a:pt x="1639330" y="3014"/>
                  </a:lnTo>
                  <a:lnTo>
                    <a:pt x="1634632" y="1232"/>
                  </a:lnTo>
                  <a:lnTo>
                    <a:pt x="1629709" y="227"/>
                  </a:lnTo>
                  <a:lnTo>
                    <a:pt x="162594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86" name="tx85"/>
            <p:cNvSpPr/>
            <p:nvPr/>
          </p:nvSpPr>
          <p:spPr>
            <a:xfrm>
              <a:off x="7143459" y="2239827"/>
              <a:ext cx="1407401"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31 case(s)</a:t>
              </a:r>
            </a:p>
          </p:txBody>
        </p:sp>
        <p:sp>
          <p:nvSpPr>
            <p:cNvPr id="87" name="pg86"/>
            <p:cNvSpPr/>
            <p:nvPr/>
          </p:nvSpPr>
          <p:spPr>
            <a:xfrm>
              <a:off x="7341372" y="2394471"/>
              <a:ext cx="1011576" cy="311602"/>
            </a:xfrm>
            <a:custGeom>
              <a:avLst/>
              <a:pathLst>
                <a:path w="1011576" h="311602">
                  <a:moveTo>
                    <a:pt x="26017" y="311602"/>
                  </a:moveTo>
                  <a:lnTo>
                    <a:pt x="985559" y="311602"/>
                  </a:lnTo>
                  <a:lnTo>
                    <a:pt x="984511" y="311581"/>
                  </a:lnTo>
                  <a:lnTo>
                    <a:pt x="988695" y="311412"/>
                  </a:lnTo>
                  <a:lnTo>
                    <a:pt x="992797" y="310575"/>
                  </a:lnTo>
                  <a:lnTo>
                    <a:pt x="996712" y="309090"/>
                  </a:lnTo>
                  <a:lnTo>
                    <a:pt x="1000338" y="306996"/>
                  </a:lnTo>
                  <a:lnTo>
                    <a:pt x="1003582" y="304348"/>
                  </a:lnTo>
                  <a:lnTo>
                    <a:pt x="1006358" y="301214"/>
                  </a:lnTo>
                  <a:lnTo>
                    <a:pt x="1008596" y="297675"/>
                  </a:lnTo>
                  <a:lnTo>
                    <a:pt x="1010237" y="293823"/>
                  </a:lnTo>
                  <a:lnTo>
                    <a:pt x="1011239" y="289758"/>
                  </a:lnTo>
                  <a:lnTo>
                    <a:pt x="1011576" y="285585"/>
                  </a:lnTo>
                  <a:lnTo>
                    <a:pt x="1011576" y="26017"/>
                  </a:lnTo>
                  <a:lnTo>
                    <a:pt x="1011239" y="21843"/>
                  </a:lnTo>
                  <a:lnTo>
                    <a:pt x="1010237" y="17778"/>
                  </a:lnTo>
                  <a:lnTo>
                    <a:pt x="1008596" y="13926"/>
                  </a:lnTo>
                  <a:lnTo>
                    <a:pt x="1006358" y="10387"/>
                  </a:lnTo>
                  <a:lnTo>
                    <a:pt x="1003582" y="7253"/>
                  </a:lnTo>
                  <a:lnTo>
                    <a:pt x="1000338" y="4605"/>
                  </a:lnTo>
                  <a:lnTo>
                    <a:pt x="996712" y="2511"/>
                  </a:lnTo>
                  <a:lnTo>
                    <a:pt x="992797" y="1027"/>
                  </a:lnTo>
                  <a:lnTo>
                    <a:pt x="988695" y="189"/>
                  </a:lnTo>
                  <a:lnTo>
                    <a:pt x="9855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88" name="tx87"/>
            <p:cNvSpPr/>
            <p:nvPr/>
          </p:nvSpPr>
          <p:spPr>
            <a:xfrm>
              <a:off x="7445441" y="2469815"/>
              <a:ext cx="803439" cy="132189"/>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Not reported</a:t>
              </a:r>
            </a:p>
          </p:txBody>
        </p:sp>
        <p:sp>
          <p:nvSpPr>
            <p:cNvPr id="89" name="rc88"/>
            <p:cNvSpPr/>
            <p:nvPr/>
          </p:nvSpPr>
          <p:spPr>
            <a:xfrm>
              <a:off x="5822351" y="2153563"/>
              <a:ext cx="4049618" cy="3131794"/>
            </a:xfrm>
            <a:prstGeom prst="rect">
              <a:avLst/>
            </a:prstGeom>
            <a:ln w="13550" cap="rnd">
              <a:solidFill>
                <a:srgbClr val="333333">
                  <a:alpha val="100000"/>
                </a:srgbClr>
              </a:solidFill>
              <a:prstDash val="solid"/>
              <a:round/>
            </a:ln>
          </p:spPr>
          <p:txBody>
            <a:bodyPr/>
            <a:lstStyle/>
            <a:p/>
          </p:txBody>
        </p:sp>
        <p:sp>
          <p:nvSpPr>
            <p:cNvPr id="90" name="rc89"/>
            <p:cNvSpPr/>
            <p:nvPr/>
          </p:nvSpPr>
          <p:spPr>
            <a:xfrm>
              <a:off x="9871970" y="2153563"/>
              <a:ext cx="4049618" cy="3131794"/>
            </a:xfrm>
            <a:prstGeom prst="rect">
              <a:avLst/>
            </a:prstGeom>
            <a:solidFill>
              <a:srgbClr val="FFFFFF">
                <a:alpha val="100000"/>
              </a:srgbClr>
            </a:solidFill>
          </p:spPr>
          <p:txBody>
            <a:bodyPr/>
            <a:lstStyle/>
            <a:p/>
          </p:txBody>
        </p:sp>
        <p:sp>
          <p:nvSpPr>
            <p:cNvPr id="91" name="pl90"/>
            <p:cNvSpPr/>
            <p:nvPr/>
          </p:nvSpPr>
          <p:spPr>
            <a:xfrm>
              <a:off x="9871970" y="4890428"/>
              <a:ext cx="4049618" cy="0"/>
            </a:xfrm>
            <a:custGeom>
              <a:avLst/>
              <a:pathLst>
                <a:path w="4049618" h="0">
                  <a:moveTo>
                    <a:pt x="0" y="0"/>
                  </a:moveTo>
                  <a:lnTo>
                    <a:pt x="4049618" y="0"/>
                  </a:lnTo>
                  <a:lnTo>
                    <a:pt x="4049618" y="0"/>
                  </a:lnTo>
                </a:path>
              </a:pathLst>
            </a:custGeom>
            <a:ln w="6775" cap="flat">
              <a:solidFill>
                <a:srgbClr val="EBEBEB">
                  <a:alpha val="100000"/>
                </a:srgbClr>
              </a:solidFill>
              <a:prstDash val="solid"/>
              <a:round/>
            </a:ln>
          </p:spPr>
          <p:txBody>
            <a:bodyPr/>
            <a:lstStyle/>
            <a:p/>
          </p:txBody>
        </p:sp>
        <p:sp>
          <p:nvSpPr>
            <p:cNvPr id="92" name="pl91"/>
            <p:cNvSpPr/>
            <p:nvPr/>
          </p:nvSpPr>
          <p:spPr>
            <a:xfrm>
              <a:off x="9871970" y="4100568"/>
              <a:ext cx="4049618" cy="0"/>
            </a:xfrm>
            <a:custGeom>
              <a:avLst/>
              <a:pathLst>
                <a:path w="4049618" h="0">
                  <a:moveTo>
                    <a:pt x="0" y="0"/>
                  </a:moveTo>
                  <a:lnTo>
                    <a:pt x="4049618" y="0"/>
                  </a:lnTo>
                  <a:lnTo>
                    <a:pt x="4049618" y="0"/>
                  </a:lnTo>
                </a:path>
              </a:pathLst>
            </a:custGeom>
            <a:ln w="6775" cap="flat">
              <a:solidFill>
                <a:srgbClr val="EBEBEB">
                  <a:alpha val="100000"/>
                </a:srgbClr>
              </a:solidFill>
              <a:prstDash val="solid"/>
              <a:round/>
            </a:ln>
          </p:spPr>
          <p:txBody>
            <a:bodyPr/>
            <a:lstStyle/>
            <a:p/>
          </p:txBody>
        </p:sp>
        <p:sp>
          <p:nvSpPr>
            <p:cNvPr id="93" name="pl92"/>
            <p:cNvSpPr/>
            <p:nvPr/>
          </p:nvSpPr>
          <p:spPr>
            <a:xfrm>
              <a:off x="9871970" y="3310708"/>
              <a:ext cx="4049618" cy="0"/>
            </a:xfrm>
            <a:custGeom>
              <a:avLst/>
              <a:pathLst>
                <a:path w="4049618" h="0">
                  <a:moveTo>
                    <a:pt x="0" y="0"/>
                  </a:moveTo>
                  <a:lnTo>
                    <a:pt x="4049618" y="0"/>
                  </a:lnTo>
                  <a:lnTo>
                    <a:pt x="4049618" y="0"/>
                  </a:lnTo>
                </a:path>
              </a:pathLst>
            </a:custGeom>
            <a:ln w="6775" cap="flat">
              <a:solidFill>
                <a:srgbClr val="EBEBEB">
                  <a:alpha val="100000"/>
                </a:srgbClr>
              </a:solidFill>
              <a:prstDash val="solid"/>
              <a:round/>
            </a:ln>
          </p:spPr>
          <p:txBody>
            <a:bodyPr/>
            <a:lstStyle/>
            <a:p/>
          </p:txBody>
        </p:sp>
        <p:sp>
          <p:nvSpPr>
            <p:cNvPr id="94" name="pl93"/>
            <p:cNvSpPr/>
            <p:nvPr/>
          </p:nvSpPr>
          <p:spPr>
            <a:xfrm>
              <a:off x="9871970" y="2520848"/>
              <a:ext cx="4049618" cy="0"/>
            </a:xfrm>
            <a:custGeom>
              <a:avLst/>
              <a:pathLst>
                <a:path w="4049618" h="0">
                  <a:moveTo>
                    <a:pt x="0" y="0"/>
                  </a:moveTo>
                  <a:lnTo>
                    <a:pt x="4049618" y="0"/>
                  </a:lnTo>
                  <a:lnTo>
                    <a:pt x="4049618" y="0"/>
                  </a:lnTo>
                </a:path>
              </a:pathLst>
            </a:custGeom>
            <a:ln w="6775" cap="flat">
              <a:solidFill>
                <a:srgbClr val="EBEBEB">
                  <a:alpha val="100000"/>
                </a:srgbClr>
              </a:solidFill>
              <a:prstDash val="solid"/>
              <a:round/>
            </a:ln>
          </p:spPr>
          <p:txBody>
            <a:bodyPr/>
            <a:lstStyle/>
            <a:p/>
          </p:txBody>
        </p:sp>
        <p:sp>
          <p:nvSpPr>
            <p:cNvPr id="95" name="pl94"/>
            <p:cNvSpPr/>
            <p:nvPr/>
          </p:nvSpPr>
          <p:spPr>
            <a:xfrm>
              <a:off x="9871970" y="5285358"/>
              <a:ext cx="4049618" cy="0"/>
            </a:xfrm>
            <a:custGeom>
              <a:avLst/>
              <a:pathLst>
                <a:path w="4049618" h="0">
                  <a:moveTo>
                    <a:pt x="0" y="0"/>
                  </a:moveTo>
                  <a:lnTo>
                    <a:pt x="4049618" y="0"/>
                  </a:lnTo>
                  <a:lnTo>
                    <a:pt x="4049618" y="0"/>
                  </a:lnTo>
                </a:path>
              </a:pathLst>
            </a:custGeom>
            <a:ln w="13550" cap="flat">
              <a:solidFill>
                <a:srgbClr val="EBEBEB">
                  <a:alpha val="100000"/>
                </a:srgbClr>
              </a:solidFill>
              <a:prstDash val="solid"/>
              <a:round/>
            </a:ln>
          </p:spPr>
          <p:txBody>
            <a:bodyPr/>
            <a:lstStyle/>
            <a:p/>
          </p:txBody>
        </p:sp>
        <p:sp>
          <p:nvSpPr>
            <p:cNvPr id="96" name="pl95"/>
            <p:cNvSpPr/>
            <p:nvPr/>
          </p:nvSpPr>
          <p:spPr>
            <a:xfrm>
              <a:off x="9871970" y="4495498"/>
              <a:ext cx="4049618" cy="0"/>
            </a:xfrm>
            <a:custGeom>
              <a:avLst/>
              <a:pathLst>
                <a:path w="4049618" h="0">
                  <a:moveTo>
                    <a:pt x="0" y="0"/>
                  </a:moveTo>
                  <a:lnTo>
                    <a:pt x="4049618" y="0"/>
                  </a:lnTo>
                  <a:lnTo>
                    <a:pt x="4049618" y="0"/>
                  </a:lnTo>
                </a:path>
              </a:pathLst>
            </a:custGeom>
            <a:ln w="13550" cap="flat">
              <a:solidFill>
                <a:srgbClr val="EBEBEB">
                  <a:alpha val="100000"/>
                </a:srgbClr>
              </a:solidFill>
              <a:prstDash val="solid"/>
              <a:round/>
            </a:ln>
          </p:spPr>
          <p:txBody>
            <a:bodyPr/>
            <a:lstStyle/>
            <a:p/>
          </p:txBody>
        </p:sp>
        <p:sp>
          <p:nvSpPr>
            <p:cNvPr id="97" name="pl96"/>
            <p:cNvSpPr/>
            <p:nvPr/>
          </p:nvSpPr>
          <p:spPr>
            <a:xfrm>
              <a:off x="9871970" y="3705638"/>
              <a:ext cx="4049618" cy="0"/>
            </a:xfrm>
            <a:custGeom>
              <a:avLst/>
              <a:pathLst>
                <a:path w="4049618" h="0">
                  <a:moveTo>
                    <a:pt x="0" y="0"/>
                  </a:moveTo>
                  <a:lnTo>
                    <a:pt x="4049618" y="0"/>
                  </a:lnTo>
                  <a:lnTo>
                    <a:pt x="4049618" y="0"/>
                  </a:lnTo>
                </a:path>
              </a:pathLst>
            </a:custGeom>
            <a:ln w="13550" cap="flat">
              <a:solidFill>
                <a:srgbClr val="EBEBEB">
                  <a:alpha val="100000"/>
                </a:srgbClr>
              </a:solidFill>
              <a:prstDash val="solid"/>
              <a:round/>
            </a:ln>
          </p:spPr>
          <p:txBody>
            <a:bodyPr/>
            <a:lstStyle/>
            <a:p/>
          </p:txBody>
        </p:sp>
        <p:sp>
          <p:nvSpPr>
            <p:cNvPr id="98" name="pl97"/>
            <p:cNvSpPr/>
            <p:nvPr/>
          </p:nvSpPr>
          <p:spPr>
            <a:xfrm>
              <a:off x="9871970" y="2915778"/>
              <a:ext cx="4049618" cy="0"/>
            </a:xfrm>
            <a:custGeom>
              <a:avLst/>
              <a:pathLst>
                <a:path w="4049618" h="0">
                  <a:moveTo>
                    <a:pt x="0" y="0"/>
                  </a:moveTo>
                  <a:lnTo>
                    <a:pt x="4049618" y="0"/>
                  </a:lnTo>
                  <a:lnTo>
                    <a:pt x="4049618" y="0"/>
                  </a:lnTo>
                </a:path>
              </a:pathLst>
            </a:custGeom>
            <a:ln w="13550" cap="flat">
              <a:solidFill>
                <a:srgbClr val="EBEBEB">
                  <a:alpha val="100000"/>
                </a:srgbClr>
              </a:solidFill>
              <a:prstDash val="solid"/>
              <a:round/>
            </a:ln>
          </p:spPr>
          <p:txBody>
            <a:bodyPr/>
            <a:lstStyle/>
            <a:p/>
          </p:txBody>
        </p:sp>
        <p:sp>
          <p:nvSpPr>
            <p:cNvPr id="99" name="rc98"/>
            <p:cNvSpPr/>
            <p:nvPr/>
          </p:nvSpPr>
          <p:spPr>
            <a:xfrm>
              <a:off x="10253696" y="5285358"/>
              <a:ext cx="29874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10253696" y="5285358"/>
              <a:ext cx="29874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10253696" y="5245865"/>
              <a:ext cx="298742" cy="3949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10253696" y="5245865"/>
              <a:ext cx="29874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rc102"/>
            <p:cNvSpPr/>
            <p:nvPr/>
          </p:nvSpPr>
          <p:spPr>
            <a:xfrm>
              <a:off x="10917568" y="5245865"/>
              <a:ext cx="298742" cy="3949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4" name="rc103"/>
            <p:cNvSpPr/>
            <p:nvPr/>
          </p:nvSpPr>
          <p:spPr>
            <a:xfrm>
              <a:off x="10917568" y="5008907"/>
              <a:ext cx="298742" cy="23695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5" name="rc104"/>
            <p:cNvSpPr/>
            <p:nvPr/>
          </p:nvSpPr>
          <p:spPr>
            <a:xfrm>
              <a:off x="10917568" y="4377019"/>
              <a:ext cx="298742" cy="63188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6" name="rc105"/>
            <p:cNvSpPr/>
            <p:nvPr/>
          </p:nvSpPr>
          <p:spPr>
            <a:xfrm>
              <a:off x="10917568" y="4377019"/>
              <a:ext cx="29874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7" name="rc106"/>
            <p:cNvSpPr/>
            <p:nvPr/>
          </p:nvSpPr>
          <p:spPr>
            <a:xfrm>
              <a:off x="11249504" y="5285358"/>
              <a:ext cx="29874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8" name="rc107"/>
            <p:cNvSpPr/>
            <p:nvPr/>
          </p:nvSpPr>
          <p:spPr>
            <a:xfrm>
              <a:off x="11249504" y="4692963"/>
              <a:ext cx="298742" cy="59239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9" name="rc108"/>
            <p:cNvSpPr/>
            <p:nvPr/>
          </p:nvSpPr>
          <p:spPr>
            <a:xfrm>
              <a:off x="11249504" y="2876285"/>
              <a:ext cx="298742" cy="181667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0" name="rc109"/>
            <p:cNvSpPr/>
            <p:nvPr/>
          </p:nvSpPr>
          <p:spPr>
            <a:xfrm>
              <a:off x="11249504" y="2876285"/>
              <a:ext cx="29874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1" name="rc110"/>
            <p:cNvSpPr/>
            <p:nvPr/>
          </p:nvSpPr>
          <p:spPr>
            <a:xfrm>
              <a:off x="11581440" y="5127386"/>
              <a:ext cx="298742" cy="15797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2" name="rc111"/>
            <p:cNvSpPr/>
            <p:nvPr/>
          </p:nvSpPr>
          <p:spPr>
            <a:xfrm>
              <a:off x="11581440" y="4692963"/>
              <a:ext cx="298742" cy="43442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3" name="rc112"/>
            <p:cNvSpPr/>
            <p:nvPr/>
          </p:nvSpPr>
          <p:spPr>
            <a:xfrm>
              <a:off x="11581440" y="3152736"/>
              <a:ext cx="298742" cy="154022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4" name="rc113"/>
            <p:cNvSpPr/>
            <p:nvPr/>
          </p:nvSpPr>
          <p:spPr>
            <a:xfrm>
              <a:off x="11581440" y="3152736"/>
              <a:ext cx="29874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5" name="rc114"/>
            <p:cNvSpPr/>
            <p:nvPr/>
          </p:nvSpPr>
          <p:spPr>
            <a:xfrm>
              <a:off x="11913376" y="5245865"/>
              <a:ext cx="298742" cy="3949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6" name="rc115"/>
            <p:cNvSpPr/>
            <p:nvPr/>
          </p:nvSpPr>
          <p:spPr>
            <a:xfrm>
              <a:off x="11913376" y="5166879"/>
              <a:ext cx="298742" cy="7898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7" name="rc116"/>
            <p:cNvSpPr/>
            <p:nvPr/>
          </p:nvSpPr>
          <p:spPr>
            <a:xfrm>
              <a:off x="11913376" y="4969414"/>
              <a:ext cx="298742" cy="19746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8" name="rc117"/>
            <p:cNvSpPr/>
            <p:nvPr/>
          </p:nvSpPr>
          <p:spPr>
            <a:xfrm>
              <a:off x="11913376" y="4969414"/>
              <a:ext cx="29874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9" name="rc118"/>
            <p:cNvSpPr/>
            <p:nvPr/>
          </p:nvSpPr>
          <p:spPr>
            <a:xfrm>
              <a:off x="12245312" y="5285358"/>
              <a:ext cx="29874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0" name="rc119"/>
            <p:cNvSpPr/>
            <p:nvPr/>
          </p:nvSpPr>
          <p:spPr>
            <a:xfrm>
              <a:off x="12245312" y="5245865"/>
              <a:ext cx="298742" cy="3949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1" name="rc120"/>
            <p:cNvSpPr/>
            <p:nvPr/>
          </p:nvSpPr>
          <p:spPr>
            <a:xfrm>
              <a:off x="12245312" y="5245865"/>
              <a:ext cx="29874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2" name="rc121"/>
            <p:cNvSpPr/>
            <p:nvPr/>
          </p:nvSpPr>
          <p:spPr>
            <a:xfrm>
              <a:off x="12245312" y="5245865"/>
              <a:ext cx="29874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3" name="rc122"/>
            <p:cNvSpPr/>
            <p:nvPr/>
          </p:nvSpPr>
          <p:spPr>
            <a:xfrm>
              <a:off x="12577248" y="5285358"/>
              <a:ext cx="29874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4" name="rc123"/>
            <p:cNvSpPr/>
            <p:nvPr/>
          </p:nvSpPr>
          <p:spPr>
            <a:xfrm>
              <a:off x="12577248" y="5245865"/>
              <a:ext cx="298742" cy="3949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5" name="rc124"/>
            <p:cNvSpPr/>
            <p:nvPr/>
          </p:nvSpPr>
          <p:spPr>
            <a:xfrm>
              <a:off x="12577248" y="5245865"/>
              <a:ext cx="29874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6" name="rc125"/>
            <p:cNvSpPr/>
            <p:nvPr/>
          </p:nvSpPr>
          <p:spPr>
            <a:xfrm>
              <a:off x="12577248" y="5245865"/>
              <a:ext cx="29874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7" name="rc126"/>
            <p:cNvSpPr/>
            <p:nvPr/>
          </p:nvSpPr>
          <p:spPr>
            <a:xfrm>
              <a:off x="12909184" y="5285358"/>
              <a:ext cx="29874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8" name="rc127"/>
            <p:cNvSpPr/>
            <p:nvPr/>
          </p:nvSpPr>
          <p:spPr>
            <a:xfrm>
              <a:off x="12909184" y="5245865"/>
              <a:ext cx="298742" cy="3949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9" name="rc128"/>
            <p:cNvSpPr/>
            <p:nvPr/>
          </p:nvSpPr>
          <p:spPr>
            <a:xfrm>
              <a:off x="12909184" y="5206372"/>
              <a:ext cx="298742" cy="3949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0" name="rc129"/>
            <p:cNvSpPr/>
            <p:nvPr/>
          </p:nvSpPr>
          <p:spPr>
            <a:xfrm>
              <a:off x="12909184" y="5206372"/>
              <a:ext cx="29874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1" name="pg130"/>
            <p:cNvSpPr/>
            <p:nvPr/>
          </p:nvSpPr>
          <p:spPr>
            <a:xfrm>
              <a:off x="11044059"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32" name="tx131"/>
            <p:cNvSpPr/>
            <p:nvPr/>
          </p:nvSpPr>
          <p:spPr>
            <a:xfrm>
              <a:off x="11168941"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151 case(s)</a:t>
              </a:r>
            </a:p>
          </p:txBody>
        </p:sp>
        <p:sp>
          <p:nvSpPr>
            <p:cNvPr id="133" name="pg132"/>
            <p:cNvSpPr/>
            <p:nvPr/>
          </p:nvSpPr>
          <p:spPr>
            <a:xfrm>
              <a:off x="11390991" y="2394471"/>
              <a:ext cx="1011576" cy="311602"/>
            </a:xfrm>
            <a:custGeom>
              <a:avLst/>
              <a:pathLst>
                <a:path w="1011576" h="311602">
                  <a:moveTo>
                    <a:pt x="26017" y="311602"/>
                  </a:moveTo>
                  <a:lnTo>
                    <a:pt x="985559" y="311602"/>
                  </a:lnTo>
                  <a:lnTo>
                    <a:pt x="984511" y="311581"/>
                  </a:lnTo>
                  <a:lnTo>
                    <a:pt x="988695" y="311412"/>
                  </a:lnTo>
                  <a:lnTo>
                    <a:pt x="992797" y="310575"/>
                  </a:lnTo>
                  <a:lnTo>
                    <a:pt x="996712" y="309090"/>
                  </a:lnTo>
                  <a:lnTo>
                    <a:pt x="1000338" y="306996"/>
                  </a:lnTo>
                  <a:lnTo>
                    <a:pt x="1003582" y="304348"/>
                  </a:lnTo>
                  <a:lnTo>
                    <a:pt x="1006358" y="301214"/>
                  </a:lnTo>
                  <a:lnTo>
                    <a:pt x="1008596" y="297675"/>
                  </a:lnTo>
                  <a:lnTo>
                    <a:pt x="1010237" y="293823"/>
                  </a:lnTo>
                  <a:lnTo>
                    <a:pt x="1011239" y="289758"/>
                  </a:lnTo>
                  <a:lnTo>
                    <a:pt x="1011576" y="285585"/>
                  </a:lnTo>
                  <a:lnTo>
                    <a:pt x="1011576" y="26017"/>
                  </a:lnTo>
                  <a:lnTo>
                    <a:pt x="1011239" y="21843"/>
                  </a:lnTo>
                  <a:lnTo>
                    <a:pt x="1010237" y="17778"/>
                  </a:lnTo>
                  <a:lnTo>
                    <a:pt x="1008596" y="13926"/>
                  </a:lnTo>
                  <a:lnTo>
                    <a:pt x="1006358" y="10387"/>
                  </a:lnTo>
                  <a:lnTo>
                    <a:pt x="1003582" y="7253"/>
                  </a:lnTo>
                  <a:lnTo>
                    <a:pt x="1000338" y="4605"/>
                  </a:lnTo>
                  <a:lnTo>
                    <a:pt x="996712" y="2511"/>
                  </a:lnTo>
                  <a:lnTo>
                    <a:pt x="992797" y="1027"/>
                  </a:lnTo>
                  <a:lnTo>
                    <a:pt x="988695" y="189"/>
                  </a:lnTo>
                  <a:lnTo>
                    <a:pt x="9855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34" name="tx133"/>
            <p:cNvSpPr/>
            <p:nvPr/>
          </p:nvSpPr>
          <p:spPr>
            <a:xfrm>
              <a:off x="11495059" y="2469815"/>
              <a:ext cx="803439" cy="132189"/>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Not reported</a:t>
              </a:r>
            </a:p>
          </p:txBody>
        </p:sp>
        <p:sp>
          <p:nvSpPr>
            <p:cNvPr id="135" name="rc134"/>
            <p:cNvSpPr/>
            <p:nvPr/>
          </p:nvSpPr>
          <p:spPr>
            <a:xfrm>
              <a:off x="9871970" y="2153563"/>
              <a:ext cx="4049618" cy="3131794"/>
            </a:xfrm>
            <a:prstGeom prst="rect">
              <a:avLst/>
            </a:prstGeom>
            <a:ln w="13550" cap="rnd">
              <a:solidFill>
                <a:srgbClr val="333333">
                  <a:alpha val="100000"/>
                </a:srgbClr>
              </a:solidFill>
              <a:prstDash val="solid"/>
              <a:round/>
            </a:ln>
          </p:spPr>
          <p:txBody>
            <a:bodyPr/>
            <a:lstStyle/>
            <a:p/>
          </p:txBody>
        </p:sp>
        <p:sp>
          <p:nvSpPr>
            <p:cNvPr id="136" name="rc135"/>
            <p:cNvSpPr/>
            <p:nvPr/>
          </p:nvSpPr>
          <p:spPr>
            <a:xfrm>
              <a:off x="13921588" y="2153563"/>
              <a:ext cx="4049618" cy="3131794"/>
            </a:xfrm>
            <a:prstGeom prst="rect">
              <a:avLst/>
            </a:prstGeom>
            <a:solidFill>
              <a:srgbClr val="FFFFFF">
                <a:alpha val="100000"/>
              </a:srgbClr>
            </a:solidFill>
          </p:spPr>
          <p:txBody>
            <a:bodyPr/>
            <a:lstStyle/>
            <a:p/>
          </p:txBody>
        </p:sp>
        <p:sp>
          <p:nvSpPr>
            <p:cNvPr id="137" name="pl136"/>
            <p:cNvSpPr/>
            <p:nvPr/>
          </p:nvSpPr>
          <p:spPr>
            <a:xfrm>
              <a:off x="13921588" y="4890428"/>
              <a:ext cx="4049618" cy="0"/>
            </a:xfrm>
            <a:custGeom>
              <a:avLst/>
              <a:pathLst>
                <a:path w="4049618" h="0">
                  <a:moveTo>
                    <a:pt x="0" y="0"/>
                  </a:moveTo>
                  <a:lnTo>
                    <a:pt x="4049618" y="0"/>
                  </a:lnTo>
                  <a:lnTo>
                    <a:pt x="4049618" y="0"/>
                  </a:lnTo>
                </a:path>
              </a:pathLst>
            </a:custGeom>
            <a:ln w="6775" cap="flat">
              <a:solidFill>
                <a:srgbClr val="EBEBEB">
                  <a:alpha val="100000"/>
                </a:srgbClr>
              </a:solidFill>
              <a:prstDash val="solid"/>
              <a:round/>
            </a:ln>
          </p:spPr>
          <p:txBody>
            <a:bodyPr/>
            <a:lstStyle/>
            <a:p/>
          </p:txBody>
        </p:sp>
        <p:sp>
          <p:nvSpPr>
            <p:cNvPr id="138" name="pl137"/>
            <p:cNvSpPr/>
            <p:nvPr/>
          </p:nvSpPr>
          <p:spPr>
            <a:xfrm>
              <a:off x="13921588" y="4100568"/>
              <a:ext cx="4049618" cy="0"/>
            </a:xfrm>
            <a:custGeom>
              <a:avLst/>
              <a:pathLst>
                <a:path w="4049618" h="0">
                  <a:moveTo>
                    <a:pt x="0" y="0"/>
                  </a:moveTo>
                  <a:lnTo>
                    <a:pt x="4049618" y="0"/>
                  </a:lnTo>
                  <a:lnTo>
                    <a:pt x="4049618" y="0"/>
                  </a:lnTo>
                </a:path>
              </a:pathLst>
            </a:custGeom>
            <a:ln w="6775" cap="flat">
              <a:solidFill>
                <a:srgbClr val="EBEBEB">
                  <a:alpha val="100000"/>
                </a:srgbClr>
              </a:solidFill>
              <a:prstDash val="solid"/>
              <a:round/>
            </a:ln>
          </p:spPr>
          <p:txBody>
            <a:bodyPr/>
            <a:lstStyle/>
            <a:p/>
          </p:txBody>
        </p:sp>
        <p:sp>
          <p:nvSpPr>
            <p:cNvPr id="139" name="pl138"/>
            <p:cNvSpPr/>
            <p:nvPr/>
          </p:nvSpPr>
          <p:spPr>
            <a:xfrm>
              <a:off x="13921588" y="3310708"/>
              <a:ext cx="4049618" cy="0"/>
            </a:xfrm>
            <a:custGeom>
              <a:avLst/>
              <a:pathLst>
                <a:path w="4049618" h="0">
                  <a:moveTo>
                    <a:pt x="0" y="0"/>
                  </a:moveTo>
                  <a:lnTo>
                    <a:pt x="4049618" y="0"/>
                  </a:lnTo>
                  <a:lnTo>
                    <a:pt x="4049618" y="0"/>
                  </a:lnTo>
                </a:path>
              </a:pathLst>
            </a:custGeom>
            <a:ln w="6775" cap="flat">
              <a:solidFill>
                <a:srgbClr val="EBEBEB">
                  <a:alpha val="100000"/>
                </a:srgbClr>
              </a:solidFill>
              <a:prstDash val="solid"/>
              <a:round/>
            </a:ln>
          </p:spPr>
          <p:txBody>
            <a:bodyPr/>
            <a:lstStyle/>
            <a:p/>
          </p:txBody>
        </p:sp>
        <p:sp>
          <p:nvSpPr>
            <p:cNvPr id="140" name="pl139"/>
            <p:cNvSpPr/>
            <p:nvPr/>
          </p:nvSpPr>
          <p:spPr>
            <a:xfrm>
              <a:off x="13921588" y="2520848"/>
              <a:ext cx="4049618" cy="0"/>
            </a:xfrm>
            <a:custGeom>
              <a:avLst/>
              <a:pathLst>
                <a:path w="4049618" h="0">
                  <a:moveTo>
                    <a:pt x="0" y="0"/>
                  </a:moveTo>
                  <a:lnTo>
                    <a:pt x="4049618" y="0"/>
                  </a:lnTo>
                  <a:lnTo>
                    <a:pt x="4049618" y="0"/>
                  </a:lnTo>
                </a:path>
              </a:pathLst>
            </a:custGeom>
            <a:ln w="6775" cap="flat">
              <a:solidFill>
                <a:srgbClr val="EBEBEB">
                  <a:alpha val="100000"/>
                </a:srgbClr>
              </a:solidFill>
              <a:prstDash val="solid"/>
              <a:round/>
            </a:ln>
          </p:spPr>
          <p:txBody>
            <a:bodyPr/>
            <a:lstStyle/>
            <a:p/>
          </p:txBody>
        </p:sp>
        <p:sp>
          <p:nvSpPr>
            <p:cNvPr id="141" name="pl140"/>
            <p:cNvSpPr/>
            <p:nvPr/>
          </p:nvSpPr>
          <p:spPr>
            <a:xfrm>
              <a:off x="13921588" y="5285358"/>
              <a:ext cx="4049618" cy="0"/>
            </a:xfrm>
            <a:custGeom>
              <a:avLst/>
              <a:pathLst>
                <a:path w="4049618" h="0">
                  <a:moveTo>
                    <a:pt x="0" y="0"/>
                  </a:moveTo>
                  <a:lnTo>
                    <a:pt x="4049618" y="0"/>
                  </a:lnTo>
                  <a:lnTo>
                    <a:pt x="4049618" y="0"/>
                  </a:lnTo>
                </a:path>
              </a:pathLst>
            </a:custGeom>
            <a:ln w="13550" cap="flat">
              <a:solidFill>
                <a:srgbClr val="EBEBEB">
                  <a:alpha val="100000"/>
                </a:srgbClr>
              </a:solidFill>
              <a:prstDash val="solid"/>
              <a:round/>
            </a:ln>
          </p:spPr>
          <p:txBody>
            <a:bodyPr/>
            <a:lstStyle/>
            <a:p/>
          </p:txBody>
        </p:sp>
        <p:sp>
          <p:nvSpPr>
            <p:cNvPr id="142" name="pl141"/>
            <p:cNvSpPr/>
            <p:nvPr/>
          </p:nvSpPr>
          <p:spPr>
            <a:xfrm>
              <a:off x="13921588" y="4495498"/>
              <a:ext cx="4049618" cy="0"/>
            </a:xfrm>
            <a:custGeom>
              <a:avLst/>
              <a:pathLst>
                <a:path w="4049618" h="0">
                  <a:moveTo>
                    <a:pt x="0" y="0"/>
                  </a:moveTo>
                  <a:lnTo>
                    <a:pt x="4049618" y="0"/>
                  </a:lnTo>
                  <a:lnTo>
                    <a:pt x="4049618" y="0"/>
                  </a:lnTo>
                </a:path>
              </a:pathLst>
            </a:custGeom>
            <a:ln w="13550" cap="flat">
              <a:solidFill>
                <a:srgbClr val="EBEBEB">
                  <a:alpha val="100000"/>
                </a:srgbClr>
              </a:solidFill>
              <a:prstDash val="solid"/>
              <a:round/>
            </a:ln>
          </p:spPr>
          <p:txBody>
            <a:bodyPr/>
            <a:lstStyle/>
            <a:p/>
          </p:txBody>
        </p:sp>
        <p:sp>
          <p:nvSpPr>
            <p:cNvPr id="143" name="pl142"/>
            <p:cNvSpPr/>
            <p:nvPr/>
          </p:nvSpPr>
          <p:spPr>
            <a:xfrm>
              <a:off x="13921588" y="3705638"/>
              <a:ext cx="4049618" cy="0"/>
            </a:xfrm>
            <a:custGeom>
              <a:avLst/>
              <a:pathLst>
                <a:path w="4049618" h="0">
                  <a:moveTo>
                    <a:pt x="0" y="0"/>
                  </a:moveTo>
                  <a:lnTo>
                    <a:pt x="4049618" y="0"/>
                  </a:lnTo>
                  <a:lnTo>
                    <a:pt x="4049618" y="0"/>
                  </a:lnTo>
                </a:path>
              </a:pathLst>
            </a:custGeom>
            <a:ln w="13550" cap="flat">
              <a:solidFill>
                <a:srgbClr val="EBEBEB">
                  <a:alpha val="100000"/>
                </a:srgbClr>
              </a:solidFill>
              <a:prstDash val="solid"/>
              <a:round/>
            </a:ln>
          </p:spPr>
          <p:txBody>
            <a:bodyPr/>
            <a:lstStyle/>
            <a:p/>
          </p:txBody>
        </p:sp>
        <p:sp>
          <p:nvSpPr>
            <p:cNvPr id="144" name="pl143"/>
            <p:cNvSpPr/>
            <p:nvPr/>
          </p:nvSpPr>
          <p:spPr>
            <a:xfrm>
              <a:off x="13921588" y="2915778"/>
              <a:ext cx="4049618" cy="0"/>
            </a:xfrm>
            <a:custGeom>
              <a:avLst/>
              <a:pathLst>
                <a:path w="4049618" h="0">
                  <a:moveTo>
                    <a:pt x="0" y="0"/>
                  </a:moveTo>
                  <a:lnTo>
                    <a:pt x="4049618" y="0"/>
                  </a:lnTo>
                  <a:lnTo>
                    <a:pt x="4049618" y="0"/>
                  </a:lnTo>
                </a:path>
              </a:pathLst>
            </a:custGeom>
            <a:ln w="13550" cap="flat">
              <a:solidFill>
                <a:srgbClr val="EBEBEB">
                  <a:alpha val="100000"/>
                </a:srgbClr>
              </a:solidFill>
              <a:prstDash val="solid"/>
              <a:round/>
            </a:ln>
          </p:spPr>
          <p:txBody>
            <a:bodyPr/>
            <a:lstStyle/>
            <a:p/>
          </p:txBody>
        </p:sp>
        <p:sp>
          <p:nvSpPr>
            <p:cNvPr id="145" name="rc144"/>
            <p:cNvSpPr/>
            <p:nvPr/>
          </p:nvSpPr>
          <p:spPr>
            <a:xfrm>
              <a:off x="13971379" y="5285358"/>
              <a:ext cx="29874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6" name="rc145"/>
            <p:cNvSpPr/>
            <p:nvPr/>
          </p:nvSpPr>
          <p:spPr>
            <a:xfrm>
              <a:off x="13971379" y="5285358"/>
              <a:ext cx="29874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7" name="rc146"/>
            <p:cNvSpPr/>
            <p:nvPr/>
          </p:nvSpPr>
          <p:spPr>
            <a:xfrm>
              <a:off x="13971379" y="5245865"/>
              <a:ext cx="298742" cy="3949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8" name="rc147"/>
            <p:cNvSpPr/>
            <p:nvPr/>
          </p:nvSpPr>
          <p:spPr>
            <a:xfrm>
              <a:off x="13971379" y="5245865"/>
              <a:ext cx="29874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9" name="pg148"/>
            <p:cNvSpPr/>
            <p:nvPr/>
          </p:nvSpPr>
          <p:spPr>
            <a:xfrm>
              <a:off x="15141951" y="2153563"/>
              <a:ext cx="1608892" cy="373922"/>
            </a:xfrm>
            <a:custGeom>
              <a:avLst/>
              <a:pathLst>
                <a:path w="1608892" h="373922">
                  <a:moveTo>
                    <a:pt x="31220" y="373922"/>
                  </a:moveTo>
                  <a:lnTo>
                    <a:pt x="1577672" y="373922"/>
                  </a:lnTo>
                  <a:lnTo>
                    <a:pt x="1576415" y="373897"/>
                  </a:lnTo>
                  <a:lnTo>
                    <a:pt x="1581435" y="373695"/>
                  </a:lnTo>
                  <a:lnTo>
                    <a:pt x="1586358" y="372690"/>
                  </a:lnTo>
                  <a:lnTo>
                    <a:pt x="1591056" y="370908"/>
                  </a:lnTo>
                  <a:lnTo>
                    <a:pt x="1595407" y="368396"/>
                  </a:lnTo>
                  <a:lnTo>
                    <a:pt x="1599299" y="365218"/>
                  </a:lnTo>
                  <a:lnTo>
                    <a:pt x="1602631" y="361457"/>
                  </a:lnTo>
                  <a:lnTo>
                    <a:pt x="1605316" y="357211"/>
                  </a:lnTo>
                  <a:lnTo>
                    <a:pt x="1607286" y="352588"/>
                  </a:lnTo>
                  <a:lnTo>
                    <a:pt x="1608488" y="347710"/>
                  </a:lnTo>
                  <a:lnTo>
                    <a:pt x="1608892" y="342702"/>
                  </a:lnTo>
                  <a:lnTo>
                    <a:pt x="1608892" y="31220"/>
                  </a:lnTo>
                  <a:lnTo>
                    <a:pt x="1608488" y="26212"/>
                  </a:lnTo>
                  <a:lnTo>
                    <a:pt x="1607286" y="21334"/>
                  </a:lnTo>
                  <a:lnTo>
                    <a:pt x="1605316" y="16711"/>
                  </a:lnTo>
                  <a:lnTo>
                    <a:pt x="1602631" y="12465"/>
                  </a:lnTo>
                  <a:lnTo>
                    <a:pt x="1599299" y="8704"/>
                  </a:lnTo>
                  <a:lnTo>
                    <a:pt x="1595407" y="5526"/>
                  </a:lnTo>
                  <a:lnTo>
                    <a:pt x="1591056" y="3014"/>
                  </a:lnTo>
                  <a:lnTo>
                    <a:pt x="1586358" y="1232"/>
                  </a:lnTo>
                  <a:lnTo>
                    <a:pt x="1581435" y="227"/>
                  </a:lnTo>
                  <a:lnTo>
                    <a:pt x="157767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50" name="tx149"/>
            <p:cNvSpPr/>
            <p:nvPr/>
          </p:nvSpPr>
          <p:spPr>
            <a:xfrm>
              <a:off x="15266834" y="2239827"/>
              <a:ext cx="1359127"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 case(s)</a:t>
              </a:r>
            </a:p>
          </p:txBody>
        </p:sp>
        <p:sp>
          <p:nvSpPr>
            <p:cNvPr id="151" name="pg150"/>
            <p:cNvSpPr/>
            <p:nvPr/>
          </p:nvSpPr>
          <p:spPr>
            <a:xfrm>
              <a:off x="15842329"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52" name="rc151"/>
            <p:cNvSpPr/>
            <p:nvPr/>
          </p:nvSpPr>
          <p:spPr>
            <a:xfrm>
              <a:off x="13921588" y="2153563"/>
              <a:ext cx="4049618" cy="3131794"/>
            </a:xfrm>
            <a:prstGeom prst="rect">
              <a:avLst/>
            </a:prstGeom>
            <a:ln w="13550" cap="rnd">
              <a:solidFill>
                <a:srgbClr val="333333">
                  <a:alpha val="100000"/>
                </a:srgbClr>
              </a:solidFill>
              <a:prstDash val="solid"/>
              <a:round/>
            </a:ln>
          </p:spPr>
          <p:txBody>
            <a:bodyPr/>
            <a:lstStyle/>
            <a:p/>
          </p:txBody>
        </p:sp>
        <p:sp>
          <p:nvSpPr>
            <p:cNvPr id="153" name="tx152"/>
            <p:cNvSpPr/>
            <p:nvPr/>
          </p:nvSpPr>
          <p:spPr>
            <a:xfrm>
              <a:off x="3515016"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154" name="tx153"/>
            <p:cNvSpPr/>
            <p:nvPr/>
          </p:nvSpPr>
          <p:spPr>
            <a:xfrm>
              <a:off x="756463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155" name="tx154"/>
            <p:cNvSpPr/>
            <p:nvPr/>
          </p:nvSpPr>
          <p:spPr>
            <a:xfrm>
              <a:off x="1161425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156" name="tx155"/>
            <p:cNvSpPr/>
            <p:nvPr/>
          </p:nvSpPr>
          <p:spPr>
            <a:xfrm>
              <a:off x="15663872"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157" name="pl156"/>
            <p:cNvSpPr/>
            <p:nvPr/>
          </p:nvSpPr>
          <p:spPr>
            <a:xfrm>
              <a:off x="19718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8" name="pl157"/>
            <p:cNvSpPr/>
            <p:nvPr/>
          </p:nvSpPr>
          <p:spPr>
            <a:xfrm>
              <a:off x="230383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9" name="pl158"/>
            <p:cNvSpPr/>
            <p:nvPr/>
          </p:nvSpPr>
          <p:spPr>
            <a:xfrm>
              <a:off x="263576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0" name="pl159"/>
            <p:cNvSpPr/>
            <p:nvPr/>
          </p:nvSpPr>
          <p:spPr>
            <a:xfrm>
              <a:off x="29677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1" name="pl160"/>
            <p:cNvSpPr/>
            <p:nvPr/>
          </p:nvSpPr>
          <p:spPr>
            <a:xfrm>
              <a:off x="32996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2" name="pl161"/>
            <p:cNvSpPr/>
            <p:nvPr/>
          </p:nvSpPr>
          <p:spPr>
            <a:xfrm>
              <a:off x="36315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3" name="pl162"/>
            <p:cNvSpPr/>
            <p:nvPr/>
          </p:nvSpPr>
          <p:spPr>
            <a:xfrm>
              <a:off x="39635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4" name="pl163"/>
            <p:cNvSpPr/>
            <p:nvPr/>
          </p:nvSpPr>
          <p:spPr>
            <a:xfrm>
              <a:off x="429544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5" name="pl164"/>
            <p:cNvSpPr/>
            <p:nvPr/>
          </p:nvSpPr>
          <p:spPr>
            <a:xfrm>
              <a:off x="462738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6" name="pl165"/>
            <p:cNvSpPr/>
            <p:nvPr/>
          </p:nvSpPr>
          <p:spPr>
            <a:xfrm>
              <a:off x="49593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7" name="pl166"/>
            <p:cNvSpPr/>
            <p:nvPr/>
          </p:nvSpPr>
          <p:spPr>
            <a:xfrm>
              <a:off x="52912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8" name="pl167"/>
            <p:cNvSpPr/>
            <p:nvPr/>
          </p:nvSpPr>
          <p:spPr>
            <a:xfrm>
              <a:off x="562318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9" name="tx168"/>
            <p:cNvSpPr/>
            <p:nvPr/>
          </p:nvSpPr>
          <p:spPr>
            <a:xfrm rot="-5400000">
              <a:off x="189111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70" name="tx169"/>
            <p:cNvSpPr/>
            <p:nvPr/>
          </p:nvSpPr>
          <p:spPr>
            <a:xfrm rot="-5400000">
              <a:off x="221323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71" name="tx170"/>
            <p:cNvSpPr/>
            <p:nvPr/>
          </p:nvSpPr>
          <p:spPr>
            <a:xfrm rot="-5400000">
              <a:off x="2545260"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72" name="tx171"/>
            <p:cNvSpPr/>
            <p:nvPr/>
          </p:nvSpPr>
          <p:spPr>
            <a:xfrm rot="-5400000">
              <a:off x="287532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73" name="tx172"/>
            <p:cNvSpPr/>
            <p:nvPr/>
          </p:nvSpPr>
          <p:spPr>
            <a:xfrm rot="-5400000">
              <a:off x="3176619"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74" name="tx173"/>
            <p:cNvSpPr/>
            <p:nvPr/>
          </p:nvSpPr>
          <p:spPr>
            <a:xfrm rot="-5400000">
              <a:off x="35507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75" name="tx174"/>
            <p:cNvSpPr/>
            <p:nvPr/>
          </p:nvSpPr>
          <p:spPr>
            <a:xfrm rot="-5400000">
              <a:off x="391241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76" name="tx175"/>
            <p:cNvSpPr/>
            <p:nvPr/>
          </p:nvSpPr>
          <p:spPr>
            <a:xfrm rot="-5400000">
              <a:off x="4182194"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77" name="tx176"/>
            <p:cNvSpPr/>
            <p:nvPr/>
          </p:nvSpPr>
          <p:spPr>
            <a:xfrm rot="-5400000">
              <a:off x="451408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78" name="tx177"/>
            <p:cNvSpPr/>
            <p:nvPr/>
          </p:nvSpPr>
          <p:spPr>
            <a:xfrm rot="-5400000">
              <a:off x="4882442"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79" name="tx178"/>
            <p:cNvSpPr/>
            <p:nvPr/>
          </p:nvSpPr>
          <p:spPr>
            <a:xfrm rot="-5400000">
              <a:off x="519575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80" name="tx179"/>
            <p:cNvSpPr/>
            <p:nvPr/>
          </p:nvSpPr>
          <p:spPr>
            <a:xfrm rot="-5400000">
              <a:off x="552769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81" name="pl180"/>
            <p:cNvSpPr/>
            <p:nvPr/>
          </p:nvSpPr>
          <p:spPr>
            <a:xfrm>
              <a:off x="60215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2" name="pl181"/>
            <p:cNvSpPr/>
            <p:nvPr/>
          </p:nvSpPr>
          <p:spPr>
            <a:xfrm>
              <a:off x="63534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3" name="pl182"/>
            <p:cNvSpPr/>
            <p:nvPr/>
          </p:nvSpPr>
          <p:spPr>
            <a:xfrm>
              <a:off x="66853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4" name="pl183"/>
            <p:cNvSpPr/>
            <p:nvPr/>
          </p:nvSpPr>
          <p:spPr>
            <a:xfrm>
              <a:off x="701732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5" name="pl184"/>
            <p:cNvSpPr/>
            <p:nvPr/>
          </p:nvSpPr>
          <p:spPr>
            <a:xfrm>
              <a:off x="734925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6" name="pl185"/>
            <p:cNvSpPr/>
            <p:nvPr/>
          </p:nvSpPr>
          <p:spPr>
            <a:xfrm>
              <a:off x="768119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7" name="pl186"/>
            <p:cNvSpPr/>
            <p:nvPr/>
          </p:nvSpPr>
          <p:spPr>
            <a:xfrm>
              <a:off x="80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8" name="pl187"/>
            <p:cNvSpPr/>
            <p:nvPr/>
          </p:nvSpPr>
          <p:spPr>
            <a:xfrm>
              <a:off x="83450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9" name="pl188"/>
            <p:cNvSpPr/>
            <p:nvPr/>
          </p:nvSpPr>
          <p:spPr>
            <a:xfrm>
              <a:off x="86770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0" name="pl189"/>
            <p:cNvSpPr/>
            <p:nvPr/>
          </p:nvSpPr>
          <p:spPr>
            <a:xfrm>
              <a:off x="90089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1" name="pl190"/>
            <p:cNvSpPr/>
            <p:nvPr/>
          </p:nvSpPr>
          <p:spPr>
            <a:xfrm>
              <a:off x="934087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2" name="pl191"/>
            <p:cNvSpPr/>
            <p:nvPr/>
          </p:nvSpPr>
          <p:spPr>
            <a:xfrm>
              <a:off x="96728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3" name="tx192"/>
            <p:cNvSpPr/>
            <p:nvPr/>
          </p:nvSpPr>
          <p:spPr>
            <a:xfrm rot="-5400000">
              <a:off x="594073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94" name="tx193"/>
            <p:cNvSpPr/>
            <p:nvPr/>
          </p:nvSpPr>
          <p:spPr>
            <a:xfrm rot="-5400000">
              <a:off x="6262856"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95" name="tx194"/>
            <p:cNvSpPr/>
            <p:nvPr/>
          </p:nvSpPr>
          <p:spPr>
            <a:xfrm rot="-5400000">
              <a:off x="659487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96" name="tx195"/>
            <p:cNvSpPr/>
            <p:nvPr/>
          </p:nvSpPr>
          <p:spPr>
            <a:xfrm rot="-5400000">
              <a:off x="6924948"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97" name="tx196"/>
            <p:cNvSpPr/>
            <p:nvPr/>
          </p:nvSpPr>
          <p:spPr>
            <a:xfrm rot="-5400000">
              <a:off x="722623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98" name="tx197"/>
            <p:cNvSpPr/>
            <p:nvPr/>
          </p:nvSpPr>
          <p:spPr>
            <a:xfrm rot="-5400000">
              <a:off x="760041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99" name="tx198"/>
            <p:cNvSpPr/>
            <p:nvPr/>
          </p:nvSpPr>
          <p:spPr>
            <a:xfrm rot="-5400000">
              <a:off x="7962037"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00" name="tx199"/>
            <p:cNvSpPr/>
            <p:nvPr/>
          </p:nvSpPr>
          <p:spPr>
            <a:xfrm rot="-5400000">
              <a:off x="8231812"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01" name="tx200"/>
            <p:cNvSpPr/>
            <p:nvPr/>
          </p:nvSpPr>
          <p:spPr>
            <a:xfrm rot="-5400000">
              <a:off x="8563705"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02" name="tx201"/>
            <p:cNvSpPr/>
            <p:nvPr/>
          </p:nvSpPr>
          <p:spPr>
            <a:xfrm rot="-5400000">
              <a:off x="893206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03" name="tx202"/>
            <p:cNvSpPr/>
            <p:nvPr/>
          </p:nvSpPr>
          <p:spPr>
            <a:xfrm rot="-5400000">
              <a:off x="924537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04" name="tx203"/>
            <p:cNvSpPr/>
            <p:nvPr/>
          </p:nvSpPr>
          <p:spPr>
            <a:xfrm rot="-5400000">
              <a:off x="957731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05" name="pl204"/>
            <p:cNvSpPr/>
            <p:nvPr/>
          </p:nvSpPr>
          <p:spPr>
            <a:xfrm>
              <a:off x="100711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6" name="pl205"/>
            <p:cNvSpPr/>
            <p:nvPr/>
          </p:nvSpPr>
          <p:spPr>
            <a:xfrm>
              <a:off x="104030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7" name="pl206"/>
            <p:cNvSpPr/>
            <p:nvPr/>
          </p:nvSpPr>
          <p:spPr>
            <a:xfrm>
              <a:off x="10735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8" name="pl207"/>
            <p:cNvSpPr/>
            <p:nvPr/>
          </p:nvSpPr>
          <p:spPr>
            <a:xfrm>
              <a:off x="11066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9" name="pl208"/>
            <p:cNvSpPr/>
            <p:nvPr/>
          </p:nvSpPr>
          <p:spPr>
            <a:xfrm>
              <a:off x="1139887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0" name="pl209"/>
            <p:cNvSpPr/>
            <p:nvPr/>
          </p:nvSpPr>
          <p:spPr>
            <a:xfrm>
              <a:off x="1173081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1" name="pl210"/>
            <p:cNvSpPr/>
            <p:nvPr/>
          </p:nvSpPr>
          <p:spPr>
            <a:xfrm>
              <a:off x="120627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2" name="pl211"/>
            <p:cNvSpPr/>
            <p:nvPr/>
          </p:nvSpPr>
          <p:spPr>
            <a:xfrm>
              <a:off x="123946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3" name="pl212"/>
            <p:cNvSpPr/>
            <p:nvPr/>
          </p:nvSpPr>
          <p:spPr>
            <a:xfrm>
              <a:off x="1272661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4" name="pl213"/>
            <p:cNvSpPr/>
            <p:nvPr/>
          </p:nvSpPr>
          <p:spPr>
            <a:xfrm>
              <a:off x="1305855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5" name="pl214"/>
            <p:cNvSpPr/>
            <p:nvPr/>
          </p:nvSpPr>
          <p:spPr>
            <a:xfrm>
              <a:off x="1339049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6" name="pl215"/>
            <p:cNvSpPr/>
            <p:nvPr/>
          </p:nvSpPr>
          <p:spPr>
            <a:xfrm>
              <a:off x="1372242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7" name="tx216"/>
            <p:cNvSpPr/>
            <p:nvPr/>
          </p:nvSpPr>
          <p:spPr>
            <a:xfrm rot="-5400000">
              <a:off x="999034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18" name="tx217"/>
            <p:cNvSpPr/>
            <p:nvPr/>
          </p:nvSpPr>
          <p:spPr>
            <a:xfrm rot="-5400000">
              <a:off x="1031247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19" name="tx218"/>
            <p:cNvSpPr/>
            <p:nvPr/>
          </p:nvSpPr>
          <p:spPr>
            <a:xfrm rot="-5400000">
              <a:off x="10644497"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20" name="tx219"/>
            <p:cNvSpPr/>
            <p:nvPr/>
          </p:nvSpPr>
          <p:spPr>
            <a:xfrm rot="-5400000">
              <a:off x="1097456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21" name="tx220"/>
            <p:cNvSpPr/>
            <p:nvPr/>
          </p:nvSpPr>
          <p:spPr>
            <a:xfrm rot="-5400000">
              <a:off x="11275856"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22" name="tx221"/>
            <p:cNvSpPr/>
            <p:nvPr/>
          </p:nvSpPr>
          <p:spPr>
            <a:xfrm rot="-5400000">
              <a:off x="1165002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23" name="tx222"/>
            <p:cNvSpPr/>
            <p:nvPr/>
          </p:nvSpPr>
          <p:spPr>
            <a:xfrm rot="-5400000">
              <a:off x="1201165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24" name="tx223"/>
            <p:cNvSpPr/>
            <p:nvPr/>
          </p:nvSpPr>
          <p:spPr>
            <a:xfrm rot="-5400000">
              <a:off x="1228143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25" name="tx224"/>
            <p:cNvSpPr/>
            <p:nvPr/>
          </p:nvSpPr>
          <p:spPr>
            <a:xfrm rot="-5400000">
              <a:off x="1261332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26" name="tx225"/>
            <p:cNvSpPr/>
            <p:nvPr/>
          </p:nvSpPr>
          <p:spPr>
            <a:xfrm rot="-5400000">
              <a:off x="1298167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27" name="tx226"/>
            <p:cNvSpPr/>
            <p:nvPr/>
          </p:nvSpPr>
          <p:spPr>
            <a:xfrm rot="-5400000">
              <a:off x="1329499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28" name="tx227"/>
            <p:cNvSpPr/>
            <p:nvPr/>
          </p:nvSpPr>
          <p:spPr>
            <a:xfrm rot="-5400000">
              <a:off x="13626929"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29" name="pl228"/>
            <p:cNvSpPr/>
            <p:nvPr/>
          </p:nvSpPr>
          <p:spPr>
            <a:xfrm>
              <a:off x="1412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0" name="pl229"/>
            <p:cNvSpPr/>
            <p:nvPr/>
          </p:nvSpPr>
          <p:spPr>
            <a:xfrm>
              <a:off x="1445268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1" name="pl230"/>
            <p:cNvSpPr/>
            <p:nvPr/>
          </p:nvSpPr>
          <p:spPr>
            <a:xfrm>
              <a:off x="1478462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2" name="pl231"/>
            <p:cNvSpPr/>
            <p:nvPr/>
          </p:nvSpPr>
          <p:spPr>
            <a:xfrm>
              <a:off x="151165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3" name="pl232"/>
            <p:cNvSpPr/>
            <p:nvPr/>
          </p:nvSpPr>
          <p:spPr>
            <a:xfrm>
              <a:off x="154484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4" name="pl233"/>
            <p:cNvSpPr/>
            <p:nvPr/>
          </p:nvSpPr>
          <p:spPr>
            <a:xfrm>
              <a:off x="1578043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5" name="pl234"/>
            <p:cNvSpPr/>
            <p:nvPr/>
          </p:nvSpPr>
          <p:spPr>
            <a:xfrm>
              <a:off x="1611236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6" name="pl235"/>
            <p:cNvSpPr/>
            <p:nvPr/>
          </p:nvSpPr>
          <p:spPr>
            <a:xfrm>
              <a:off x="164443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7" name="pl236"/>
            <p:cNvSpPr/>
            <p:nvPr/>
          </p:nvSpPr>
          <p:spPr>
            <a:xfrm>
              <a:off x="167762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8" name="pl237"/>
            <p:cNvSpPr/>
            <p:nvPr/>
          </p:nvSpPr>
          <p:spPr>
            <a:xfrm>
              <a:off x="171081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9" name="pl238"/>
            <p:cNvSpPr/>
            <p:nvPr/>
          </p:nvSpPr>
          <p:spPr>
            <a:xfrm>
              <a:off x="174401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0" name="pl239"/>
            <p:cNvSpPr/>
            <p:nvPr/>
          </p:nvSpPr>
          <p:spPr>
            <a:xfrm>
              <a:off x="1777204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1" name="tx240"/>
            <p:cNvSpPr/>
            <p:nvPr/>
          </p:nvSpPr>
          <p:spPr>
            <a:xfrm rot="-5400000">
              <a:off x="14039967"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42" name="tx241"/>
            <p:cNvSpPr/>
            <p:nvPr/>
          </p:nvSpPr>
          <p:spPr>
            <a:xfrm rot="-5400000">
              <a:off x="14362093"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43" name="tx242"/>
            <p:cNvSpPr/>
            <p:nvPr/>
          </p:nvSpPr>
          <p:spPr>
            <a:xfrm rot="-5400000">
              <a:off x="1469411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44" name="tx243"/>
            <p:cNvSpPr/>
            <p:nvPr/>
          </p:nvSpPr>
          <p:spPr>
            <a:xfrm rot="-5400000">
              <a:off x="1502418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45" name="tx244"/>
            <p:cNvSpPr/>
            <p:nvPr/>
          </p:nvSpPr>
          <p:spPr>
            <a:xfrm rot="-5400000">
              <a:off x="1532547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46" name="tx245"/>
            <p:cNvSpPr/>
            <p:nvPr/>
          </p:nvSpPr>
          <p:spPr>
            <a:xfrm rot="-5400000">
              <a:off x="15699647"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47" name="tx246"/>
            <p:cNvSpPr/>
            <p:nvPr/>
          </p:nvSpPr>
          <p:spPr>
            <a:xfrm rot="-5400000">
              <a:off x="1606127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48" name="tx247"/>
            <p:cNvSpPr/>
            <p:nvPr/>
          </p:nvSpPr>
          <p:spPr>
            <a:xfrm rot="-5400000">
              <a:off x="163310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49" name="tx248"/>
            <p:cNvSpPr/>
            <p:nvPr/>
          </p:nvSpPr>
          <p:spPr>
            <a:xfrm rot="-5400000">
              <a:off x="1666294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50" name="tx249"/>
            <p:cNvSpPr/>
            <p:nvPr/>
          </p:nvSpPr>
          <p:spPr>
            <a:xfrm rot="-5400000">
              <a:off x="1703129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51" name="tx250"/>
            <p:cNvSpPr/>
            <p:nvPr/>
          </p:nvSpPr>
          <p:spPr>
            <a:xfrm rot="-5400000">
              <a:off x="1734461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52" name="tx251"/>
            <p:cNvSpPr/>
            <p:nvPr/>
          </p:nvSpPr>
          <p:spPr>
            <a:xfrm rot="-5400000">
              <a:off x="1767654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53" name="tx252"/>
            <p:cNvSpPr/>
            <p:nvPr/>
          </p:nvSpPr>
          <p:spPr>
            <a:xfrm>
              <a:off x="1294238" y="5200079"/>
              <a:ext cx="190648"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254" name="tx253"/>
            <p:cNvSpPr/>
            <p:nvPr/>
          </p:nvSpPr>
          <p:spPr>
            <a:xfrm>
              <a:off x="1230614" y="4410219"/>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a:t>
              </a:r>
            </a:p>
          </p:txBody>
        </p:sp>
        <p:sp>
          <p:nvSpPr>
            <p:cNvPr id="255" name="tx254"/>
            <p:cNvSpPr/>
            <p:nvPr/>
          </p:nvSpPr>
          <p:spPr>
            <a:xfrm>
              <a:off x="1230614" y="3620360"/>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40</a:t>
              </a:r>
            </a:p>
          </p:txBody>
        </p:sp>
        <p:sp>
          <p:nvSpPr>
            <p:cNvPr id="256" name="tx255"/>
            <p:cNvSpPr/>
            <p:nvPr/>
          </p:nvSpPr>
          <p:spPr>
            <a:xfrm>
              <a:off x="1230614" y="2830500"/>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60</a:t>
              </a:r>
            </a:p>
          </p:txBody>
        </p:sp>
        <p:sp>
          <p:nvSpPr>
            <p:cNvPr id="257" name="pl256"/>
            <p:cNvSpPr/>
            <p:nvPr/>
          </p:nvSpPr>
          <p:spPr>
            <a:xfrm>
              <a:off x="1737938"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58" name="pl257"/>
            <p:cNvSpPr/>
            <p:nvPr/>
          </p:nvSpPr>
          <p:spPr>
            <a:xfrm>
              <a:off x="1737938" y="449549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59" name="pl258"/>
            <p:cNvSpPr/>
            <p:nvPr/>
          </p:nvSpPr>
          <p:spPr>
            <a:xfrm>
              <a:off x="1737938" y="370563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60" name="pl259"/>
            <p:cNvSpPr/>
            <p:nvPr/>
          </p:nvSpPr>
          <p:spPr>
            <a:xfrm>
              <a:off x="1737938" y="291577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61" name="tx260"/>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262" name="rc261"/>
            <p:cNvSpPr/>
            <p:nvPr/>
          </p:nvSpPr>
          <p:spPr>
            <a:xfrm>
              <a:off x="18110385" y="2153563"/>
              <a:ext cx="1753945" cy="1236458"/>
            </a:xfrm>
            <a:prstGeom prst="rect">
              <a:avLst/>
            </a:prstGeom>
            <a:solidFill>
              <a:srgbClr val="FFFFFF">
                <a:alpha val="100000"/>
              </a:srgbClr>
            </a:solidFill>
          </p:spPr>
          <p:txBody>
            <a:bodyPr/>
            <a:lstStyle/>
            <a:p/>
          </p:txBody>
        </p:sp>
        <p:sp>
          <p:nvSpPr>
            <p:cNvPr id="263" name="rc262"/>
            <p:cNvSpPr/>
            <p:nvPr/>
          </p:nvSpPr>
          <p:spPr>
            <a:xfrm>
              <a:off x="18179974" y="2223153"/>
              <a:ext cx="274319" cy="274319"/>
            </a:xfrm>
            <a:prstGeom prst="rect">
              <a:avLst/>
            </a:prstGeom>
            <a:solidFill>
              <a:srgbClr val="FFFFFF">
                <a:alpha val="100000"/>
              </a:srgbClr>
            </a:solidFill>
          </p:spPr>
          <p:txBody>
            <a:bodyPr/>
            <a:lstStyle/>
            <a:p/>
          </p:txBody>
        </p:sp>
        <p:sp>
          <p:nvSpPr>
            <p:cNvPr id="264" name="rc263"/>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5" name="rc264"/>
            <p:cNvSpPr/>
            <p:nvPr/>
          </p:nvSpPr>
          <p:spPr>
            <a:xfrm>
              <a:off x="18179974" y="2497473"/>
              <a:ext cx="274319" cy="274319"/>
            </a:xfrm>
            <a:prstGeom prst="rect">
              <a:avLst/>
            </a:prstGeom>
            <a:solidFill>
              <a:srgbClr val="FFFFFF">
                <a:alpha val="100000"/>
              </a:srgbClr>
            </a:solidFill>
          </p:spPr>
          <p:txBody>
            <a:bodyPr/>
            <a:lstStyle/>
            <a:p/>
          </p:txBody>
        </p:sp>
        <p:sp>
          <p:nvSpPr>
            <p:cNvPr id="266" name="rc265"/>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7" name="rc266"/>
            <p:cNvSpPr/>
            <p:nvPr/>
          </p:nvSpPr>
          <p:spPr>
            <a:xfrm>
              <a:off x="18179974" y="2771793"/>
              <a:ext cx="274319" cy="274319"/>
            </a:xfrm>
            <a:prstGeom prst="rect">
              <a:avLst/>
            </a:prstGeom>
            <a:solidFill>
              <a:srgbClr val="FFFFFF">
                <a:alpha val="100000"/>
              </a:srgbClr>
            </a:solidFill>
          </p:spPr>
          <p:txBody>
            <a:bodyPr/>
            <a:lstStyle/>
            <a:p/>
          </p:txBody>
        </p:sp>
        <p:sp>
          <p:nvSpPr>
            <p:cNvPr id="268" name="rc267"/>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9" name="rc268"/>
            <p:cNvSpPr/>
            <p:nvPr/>
          </p:nvSpPr>
          <p:spPr>
            <a:xfrm>
              <a:off x="18179974" y="3046113"/>
              <a:ext cx="274319" cy="274319"/>
            </a:xfrm>
            <a:prstGeom prst="rect">
              <a:avLst/>
            </a:prstGeom>
            <a:solidFill>
              <a:srgbClr val="FFFFFF">
                <a:alpha val="100000"/>
              </a:srgbClr>
            </a:solidFill>
          </p:spPr>
          <p:txBody>
            <a:bodyPr/>
            <a:lstStyle/>
            <a:p/>
          </p:txBody>
        </p:sp>
        <p:sp>
          <p:nvSpPr>
            <p:cNvPr id="270" name="rc269"/>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1" name="tx270"/>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272" name="tx271"/>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273" name="tx272"/>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274" name="tx273"/>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275" name=""/>
          <p:cNvGrpSpPr/>
          <p:nvPr/>
        </p:nvGrpSpPr>
        <p:grpSpPr>
          <a:xfrm>
            <a:off x="6400800" y="6217920"/>
            <a:ext cx="5486400" cy="4251960"/>
            <a:chOff x="6400800" y="6217920"/>
            <a:chExt cx="5486400" cy="4251960"/>
          </a:xfrm>
        </p:grpSpPr>
        <p:sp>
          <p:nvSpPr>
            <p:cNvPr id="276"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277"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278" name="rc5"/>
            <p:cNvSpPr/>
            <p:nvPr/>
          </p:nvSpPr>
          <p:spPr>
            <a:xfrm>
              <a:off x="7068913" y="6510025"/>
              <a:ext cx="4276698" cy="2788960"/>
            </a:xfrm>
            <a:prstGeom prst="rect">
              <a:avLst/>
            </a:prstGeom>
            <a:solidFill>
              <a:srgbClr val="FFFFFF">
                <a:alpha val="100000"/>
              </a:srgbClr>
            </a:solidFill>
          </p:spPr>
          <p:txBody>
            <a:bodyPr/>
            <a:lstStyle/>
            <a:p/>
          </p:txBody>
        </p:sp>
        <p:sp>
          <p:nvSpPr>
            <p:cNvPr id="279" name="pl6"/>
            <p:cNvSpPr/>
            <p:nvPr/>
          </p:nvSpPr>
          <p:spPr>
            <a:xfrm>
              <a:off x="7068913" y="8838607"/>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280" name="pl7"/>
            <p:cNvSpPr/>
            <p:nvPr/>
          </p:nvSpPr>
          <p:spPr>
            <a:xfrm>
              <a:off x="7068913" y="8171391"/>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281" name="pl8"/>
            <p:cNvSpPr/>
            <p:nvPr/>
          </p:nvSpPr>
          <p:spPr>
            <a:xfrm>
              <a:off x="7068913" y="7504176"/>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282" name="pl9"/>
            <p:cNvSpPr/>
            <p:nvPr/>
          </p:nvSpPr>
          <p:spPr>
            <a:xfrm>
              <a:off x="7068913" y="6836960"/>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283" name="pl10"/>
            <p:cNvSpPr/>
            <p:nvPr/>
          </p:nvSpPr>
          <p:spPr>
            <a:xfrm>
              <a:off x="7068913" y="9172214"/>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284" name="pl11"/>
            <p:cNvSpPr/>
            <p:nvPr/>
          </p:nvSpPr>
          <p:spPr>
            <a:xfrm>
              <a:off x="7068913" y="8504999"/>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285" name="pl12"/>
            <p:cNvSpPr/>
            <p:nvPr/>
          </p:nvSpPr>
          <p:spPr>
            <a:xfrm>
              <a:off x="7068913" y="7837783"/>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286" name="pl13"/>
            <p:cNvSpPr/>
            <p:nvPr/>
          </p:nvSpPr>
          <p:spPr>
            <a:xfrm>
              <a:off x="7068913" y="7170568"/>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287" name="rc14"/>
            <p:cNvSpPr/>
            <p:nvPr/>
          </p:nvSpPr>
          <p:spPr>
            <a:xfrm>
              <a:off x="7217409" y="7437454"/>
              <a:ext cx="415790" cy="1734760"/>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288" name="rc15"/>
            <p:cNvSpPr/>
            <p:nvPr/>
          </p:nvSpPr>
          <p:spPr>
            <a:xfrm>
              <a:off x="7811395" y="7037125"/>
              <a:ext cx="415790" cy="213508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289" name="rc16"/>
            <p:cNvSpPr/>
            <p:nvPr/>
          </p:nvSpPr>
          <p:spPr>
            <a:xfrm>
              <a:off x="8405381" y="7971227"/>
              <a:ext cx="415790" cy="1200987"/>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290" name="rc17"/>
            <p:cNvSpPr/>
            <p:nvPr/>
          </p:nvSpPr>
          <p:spPr>
            <a:xfrm>
              <a:off x="8999367" y="8905328"/>
              <a:ext cx="415790" cy="266886"/>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291" name="rc18"/>
            <p:cNvSpPr/>
            <p:nvPr/>
          </p:nvSpPr>
          <p:spPr>
            <a:xfrm>
              <a:off x="9593353" y="8771885"/>
              <a:ext cx="415790" cy="266886"/>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292" name="rc19"/>
            <p:cNvSpPr/>
            <p:nvPr/>
          </p:nvSpPr>
          <p:spPr>
            <a:xfrm>
              <a:off x="10187339" y="8771885"/>
              <a:ext cx="415790" cy="266886"/>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293" name="rc20"/>
            <p:cNvSpPr/>
            <p:nvPr/>
          </p:nvSpPr>
          <p:spPr>
            <a:xfrm>
              <a:off x="10781325" y="8638442"/>
              <a:ext cx="415790" cy="40032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294" name="rc21"/>
            <p:cNvSpPr/>
            <p:nvPr/>
          </p:nvSpPr>
          <p:spPr>
            <a:xfrm>
              <a:off x="7811395" y="6636796"/>
              <a:ext cx="415790" cy="40032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5" name="rc22"/>
            <p:cNvSpPr/>
            <p:nvPr/>
          </p:nvSpPr>
          <p:spPr>
            <a:xfrm>
              <a:off x="8405381" y="7437454"/>
              <a:ext cx="415790" cy="53377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6" name="rc23"/>
            <p:cNvSpPr/>
            <p:nvPr/>
          </p:nvSpPr>
          <p:spPr>
            <a:xfrm>
              <a:off x="8999367" y="8771885"/>
              <a:ext cx="415790" cy="133443"/>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297" name="rc24"/>
            <p:cNvSpPr/>
            <p:nvPr/>
          </p:nvSpPr>
          <p:spPr>
            <a:xfrm>
              <a:off x="9593353" y="8638442"/>
              <a:ext cx="415790" cy="133443"/>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298" name="rc25"/>
            <p:cNvSpPr/>
            <p:nvPr/>
          </p:nvSpPr>
          <p:spPr>
            <a:xfrm>
              <a:off x="10781325" y="8504999"/>
              <a:ext cx="415790" cy="133443"/>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299" name="rc26"/>
            <p:cNvSpPr/>
            <p:nvPr/>
          </p:nvSpPr>
          <p:spPr>
            <a:xfrm>
              <a:off x="9593353" y="9038771"/>
              <a:ext cx="415790" cy="133443"/>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300" name="rc27"/>
            <p:cNvSpPr/>
            <p:nvPr/>
          </p:nvSpPr>
          <p:spPr>
            <a:xfrm>
              <a:off x="10187339" y="9038771"/>
              <a:ext cx="415790" cy="133443"/>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301" name="rc28"/>
            <p:cNvSpPr/>
            <p:nvPr/>
          </p:nvSpPr>
          <p:spPr>
            <a:xfrm>
              <a:off x="10781325" y="9038771"/>
              <a:ext cx="415790" cy="133443"/>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302" name="pl29"/>
            <p:cNvSpPr/>
            <p:nvPr/>
          </p:nvSpPr>
          <p:spPr>
            <a:xfrm>
              <a:off x="7425304" y="6867288"/>
              <a:ext cx="3563915" cy="2262411"/>
            </a:xfrm>
            <a:custGeom>
              <a:avLst/>
              <a:pathLst>
                <a:path w="3563915" h="2262411">
                  <a:moveTo>
                    <a:pt x="0" y="0"/>
                  </a:moveTo>
                  <a:lnTo>
                    <a:pt x="593985" y="1478918"/>
                  </a:lnTo>
                  <a:lnTo>
                    <a:pt x="1187971" y="1855480"/>
                  </a:lnTo>
                  <a:lnTo>
                    <a:pt x="1781957" y="2195601"/>
                  </a:lnTo>
                  <a:lnTo>
                    <a:pt x="2375943" y="2222932"/>
                  </a:lnTo>
                  <a:lnTo>
                    <a:pt x="2969929" y="2256337"/>
                  </a:lnTo>
                  <a:lnTo>
                    <a:pt x="3563915" y="2262411"/>
                  </a:lnTo>
                </a:path>
              </a:pathLst>
            </a:custGeom>
            <a:ln w="40651" cap="flat">
              <a:solidFill>
                <a:srgbClr val="000000">
                  <a:alpha val="100000"/>
                </a:srgbClr>
              </a:solidFill>
              <a:prstDash val="solid"/>
              <a:round/>
            </a:ln>
          </p:spPr>
          <p:txBody>
            <a:bodyPr/>
            <a:lstStyle/>
            <a:p/>
          </p:txBody>
        </p:sp>
        <p:sp>
          <p:nvSpPr>
            <p:cNvPr id="303" name="rc30"/>
            <p:cNvSpPr/>
            <p:nvPr/>
          </p:nvSpPr>
          <p:spPr>
            <a:xfrm>
              <a:off x="7068913" y="6510025"/>
              <a:ext cx="4276698" cy="2788960"/>
            </a:xfrm>
            <a:prstGeom prst="rect">
              <a:avLst/>
            </a:prstGeom>
            <a:ln w="13550" cap="rnd">
              <a:solidFill>
                <a:srgbClr val="333333">
                  <a:alpha val="100000"/>
                </a:srgbClr>
              </a:solidFill>
              <a:prstDash val="solid"/>
              <a:round/>
            </a:ln>
          </p:spPr>
          <p:txBody>
            <a:bodyPr/>
            <a:lstStyle/>
            <a:p/>
          </p:txBody>
        </p:sp>
        <p:sp>
          <p:nvSpPr>
            <p:cNvPr id="304" name="tx31"/>
            <p:cNvSpPr/>
            <p:nvPr/>
          </p:nvSpPr>
          <p:spPr>
            <a:xfrm>
              <a:off x="6843756" y="9169908"/>
              <a:ext cx="127099"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305" name="tx32"/>
            <p:cNvSpPr/>
            <p:nvPr/>
          </p:nvSpPr>
          <p:spPr>
            <a:xfrm>
              <a:off x="6843756" y="8504627"/>
              <a:ext cx="127099" cy="10946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5</a:t>
              </a:r>
            </a:p>
          </p:txBody>
        </p:sp>
        <p:sp>
          <p:nvSpPr>
            <p:cNvPr id="306" name="tx33"/>
            <p:cNvSpPr/>
            <p:nvPr/>
          </p:nvSpPr>
          <p:spPr>
            <a:xfrm>
              <a:off x="6801340" y="7835477"/>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a:t>
              </a:r>
            </a:p>
          </p:txBody>
        </p:sp>
        <p:sp>
          <p:nvSpPr>
            <p:cNvPr id="307" name="tx34"/>
            <p:cNvSpPr/>
            <p:nvPr/>
          </p:nvSpPr>
          <p:spPr>
            <a:xfrm>
              <a:off x="6801340" y="7168261"/>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a:t>
              </a:r>
            </a:p>
          </p:txBody>
        </p:sp>
        <p:sp>
          <p:nvSpPr>
            <p:cNvPr id="308" name="pl35"/>
            <p:cNvSpPr/>
            <p:nvPr/>
          </p:nvSpPr>
          <p:spPr>
            <a:xfrm>
              <a:off x="7034118"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09" name="pl36"/>
            <p:cNvSpPr/>
            <p:nvPr/>
          </p:nvSpPr>
          <p:spPr>
            <a:xfrm>
              <a:off x="7034118" y="850499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10" name="pl37"/>
            <p:cNvSpPr/>
            <p:nvPr/>
          </p:nvSpPr>
          <p:spPr>
            <a:xfrm>
              <a:off x="7034118" y="783778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11" name="pl38"/>
            <p:cNvSpPr/>
            <p:nvPr/>
          </p:nvSpPr>
          <p:spPr>
            <a:xfrm>
              <a:off x="7034118" y="717056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12" name="pl39"/>
            <p:cNvSpPr/>
            <p:nvPr/>
          </p:nvSpPr>
          <p:spPr>
            <a:xfrm>
              <a:off x="11345612"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313" name="pl40"/>
            <p:cNvSpPr/>
            <p:nvPr/>
          </p:nvSpPr>
          <p:spPr>
            <a:xfrm>
              <a:off x="11345612" y="8564856"/>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314" name="pl41"/>
            <p:cNvSpPr/>
            <p:nvPr/>
          </p:nvSpPr>
          <p:spPr>
            <a:xfrm>
              <a:off x="11345612" y="7957497"/>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315" name="pl42"/>
            <p:cNvSpPr/>
            <p:nvPr/>
          </p:nvSpPr>
          <p:spPr>
            <a:xfrm>
              <a:off x="11345612" y="7350138"/>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316" name="pl43"/>
            <p:cNvSpPr/>
            <p:nvPr/>
          </p:nvSpPr>
          <p:spPr>
            <a:xfrm>
              <a:off x="11345612" y="6742780"/>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317" name="tx44"/>
            <p:cNvSpPr/>
            <p:nvPr/>
          </p:nvSpPr>
          <p:spPr>
            <a:xfrm>
              <a:off x="11443669"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318" name="tx45"/>
            <p:cNvSpPr/>
            <p:nvPr/>
          </p:nvSpPr>
          <p:spPr>
            <a:xfrm>
              <a:off x="11443669" y="856254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319" name="tx46"/>
            <p:cNvSpPr/>
            <p:nvPr/>
          </p:nvSpPr>
          <p:spPr>
            <a:xfrm>
              <a:off x="11443669" y="795519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320" name="tx47"/>
            <p:cNvSpPr/>
            <p:nvPr/>
          </p:nvSpPr>
          <p:spPr>
            <a:xfrm>
              <a:off x="11443669" y="7347832"/>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321" name="tx48"/>
            <p:cNvSpPr/>
            <p:nvPr/>
          </p:nvSpPr>
          <p:spPr>
            <a:xfrm>
              <a:off x="11443669" y="6740473"/>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322" name="pl49"/>
            <p:cNvSpPr/>
            <p:nvPr/>
          </p:nvSpPr>
          <p:spPr>
            <a:xfrm>
              <a:off x="742530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3" name="pl50"/>
            <p:cNvSpPr/>
            <p:nvPr/>
          </p:nvSpPr>
          <p:spPr>
            <a:xfrm>
              <a:off x="801929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4" name="pl51"/>
            <p:cNvSpPr/>
            <p:nvPr/>
          </p:nvSpPr>
          <p:spPr>
            <a:xfrm>
              <a:off x="861327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5" name="pl52"/>
            <p:cNvSpPr/>
            <p:nvPr/>
          </p:nvSpPr>
          <p:spPr>
            <a:xfrm>
              <a:off x="920726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6" name="pl53"/>
            <p:cNvSpPr/>
            <p:nvPr/>
          </p:nvSpPr>
          <p:spPr>
            <a:xfrm>
              <a:off x="980124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pl54"/>
            <p:cNvSpPr/>
            <p:nvPr/>
          </p:nvSpPr>
          <p:spPr>
            <a:xfrm>
              <a:off x="1039523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55"/>
            <p:cNvSpPr/>
            <p:nvPr/>
          </p:nvSpPr>
          <p:spPr>
            <a:xfrm>
              <a:off x="1098922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tx56"/>
            <p:cNvSpPr/>
            <p:nvPr/>
          </p:nvSpPr>
          <p:spPr>
            <a:xfrm rot="-2700000">
              <a:off x="7315405"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330" name="tx57"/>
            <p:cNvSpPr/>
            <p:nvPr/>
          </p:nvSpPr>
          <p:spPr>
            <a:xfrm rot="-2700000">
              <a:off x="7869694"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331" name="tx58"/>
            <p:cNvSpPr/>
            <p:nvPr/>
          </p:nvSpPr>
          <p:spPr>
            <a:xfrm rot="-2700000">
              <a:off x="8463022"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332" name="tx59"/>
            <p:cNvSpPr/>
            <p:nvPr/>
          </p:nvSpPr>
          <p:spPr>
            <a:xfrm rot="-2700000">
              <a:off x="891231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333" name="tx60"/>
            <p:cNvSpPr/>
            <p:nvPr/>
          </p:nvSpPr>
          <p:spPr>
            <a:xfrm rot="-2700000">
              <a:off x="9506303"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334" name="tx61"/>
            <p:cNvSpPr/>
            <p:nvPr/>
          </p:nvSpPr>
          <p:spPr>
            <a:xfrm rot="-2700000">
              <a:off x="10100263"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335" name="tx62"/>
            <p:cNvSpPr/>
            <p:nvPr/>
          </p:nvSpPr>
          <p:spPr>
            <a:xfrm rot="-2700000">
              <a:off x="10806318"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336" name="tx63"/>
            <p:cNvSpPr/>
            <p:nvPr/>
          </p:nvSpPr>
          <p:spPr>
            <a:xfrm>
              <a:off x="9207262"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337" name="tx64"/>
            <p:cNvSpPr/>
            <p:nvPr/>
          </p:nvSpPr>
          <p:spPr>
            <a:xfrm>
              <a:off x="8390010"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338" name="tx65"/>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339" name="tx66"/>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340" name="rc67"/>
            <p:cNvSpPr/>
            <p:nvPr/>
          </p:nvSpPr>
          <p:spPr>
            <a:xfrm>
              <a:off x="6564753" y="10217410"/>
              <a:ext cx="1051268" cy="182880"/>
            </a:xfrm>
            <a:prstGeom prst="rect">
              <a:avLst/>
            </a:prstGeom>
            <a:solidFill>
              <a:srgbClr val="FFFFFF">
                <a:alpha val="100000"/>
              </a:srgbClr>
            </a:solidFill>
          </p:spPr>
          <p:txBody>
            <a:bodyPr/>
            <a:lstStyle/>
            <a:p/>
          </p:txBody>
        </p:sp>
        <p:sp>
          <p:nvSpPr>
            <p:cNvPr id="341" name="rc68"/>
            <p:cNvSpPr/>
            <p:nvPr/>
          </p:nvSpPr>
          <p:spPr>
            <a:xfrm>
              <a:off x="6564753" y="10217410"/>
              <a:ext cx="182879" cy="182880"/>
            </a:xfrm>
            <a:prstGeom prst="rect">
              <a:avLst/>
            </a:prstGeom>
            <a:solidFill>
              <a:srgbClr val="FFFFFF">
                <a:alpha val="100000"/>
              </a:srgbClr>
            </a:solidFill>
          </p:spPr>
          <p:txBody>
            <a:bodyPr/>
            <a:lstStyle/>
            <a:p/>
          </p:txBody>
        </p:sp>
        <p:sp>
          <p:nvSpPr>
            <p:cNvPr id="342" name="pl69"/>
            <p:cNvSpPr/>
            <p:nvPr/>
          </p:nvSpPr>
          <p:spPr>
            <a:xfrm>
              <a:off x="6583041"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343" name="tx70"/>
            <p:cNvSpPr/>
            <p:nvPr/>
          </p:nvSpPr>
          <p:spPr>
            <a:xfrm>
              <a:off x="6855633"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344" name="rc71"/>
            <p:cNvSpPr/>
            <p:nvPr/>
          </p:nvSpPr>
          <p:spPr>
            <a:xfrm>
              <a:off x="7796021" y="10217410"/>
              <a:ext cx="4053749" cy="182880"/>
            </a:xfrm>
            <a:prstGeom prst="rect">
              <a:avLst/>
            </a:prstGeom>
            <a:solidFill>
              <a:srgbClr val="FFFFFF">
                <a:alpha val="100000"/>
              </a:srgbClr>
            </a:solidFill>
          </p:spPr>
          <p:txBody>
            <a:bodyPr/>
            <a:lstStyle/>
            <a:p/>
          </p:txBody>
        </p:sp>
        <p:sp>
          <p:nvSpPr>
            <p:cNvPr id="345" name="rc72"/>
            <p:cNvSpPr/>
            <p:nvPr/>
          </p:nvSpPr>
          <p:spPr>
            <a:xfrm>
              <a:off x="7796021" y="10217410"/>
              <a:ext cx="182879" cy="182880"/>
            </a:xfrm>
            <a:prstGeom prst="rect">
              <a:avLst/>
            </a:prstGeom>
            <a:solidFill>
              <a:srgbClr val="FFFFFF">
                <a:alpha val="100000"/>
              </a:srgbClr>
            </a:solidFill>
          </p:spPr>
          <p:txBody>
            <a:bodyPr/>
            <a:lstStyle/>
            <a:p/>
          </p:txBody>
        </p:sp>
        <p:sp>
          <p:nvSpPr>
            <p:cNvPr id="346" name="rc73"/>
            <p:cNvSpPr/>
            <p:nvPr/>
          </p:nvSpPr>
          <p:spPr>
            <a:xfrm>
              <a:off x="7805021"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347" name="rc74"/>
            <p:cNvSpPr/>
            <p:nvPr/>
          </p:nvSpPr>
          <p:spPr>
            <a:xfrm>
              <a:off x="8887262" y="10217410"/>
              <a:ext cx="182879" cy="182880"/>
            </a:xfrm>
            <a:prstGeom prst="rect">
              <a:avLst/>
            </a:prstGeom>
            <a:solidFill>
              <a:srgbClr val="FFFFFF">
                <a:alpha val="100000"/>
              </a:srgbClr>
            </a:solidFill>
          </p:spPr>
          <p:txBody>
            <a:bodyPr/>
            <a:lstStyle/>
            <a:p/>
          </p:txBody>
        </p:sp>
        <p:sp>
          <p:nvSpPr>
            <p:cNvPr id="348" name="rc75"/>
            <p:cNvSpPr/>
            <p:nvPr/>
          </p:nvSpPr>
          <p:spPr>
            <a:xfrm>
              <a:off x="8896262" y="10226410"/>
              <a:ext cx="164879"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49" name="rc76"/>
            <p:cNvSpPr/>
            <p:nvPr/>
          </p:nvSpPr>
          <p:spPr>
            <a:xfrm>
              <a:off x="9813303" y="10217410"/>
              <a:ext cx="182879" cy="182880"/>
            </a:xfrm>
            <a:prstGeom prst="rect">
              <a:avLst/>
            </a:prstGeom>
            <a:solidFill>
              <a:srgbClr val="FFFFFF">
                <a:alpha val="100000"/>
              </a:srgbClr>
            </a:solidFill>
          </p:spPr>
          <p:txBody>
            <a:bodyPr/>
            <a:lstStyle/>
            <a:p/>
          </p:txBody>
        </p:sp>
        <p:sp>
          <p:nvSpPr>
            <p:cNvPr id="350" name="rc77"/>
            <p:cNvSpPr/>
            <p:nvPr/>
          </p:nvSpPr>
          <p:spPr>
            <a:xfrm>
              <a:off x="9822303" y="10226410"/>
              <a:ext cx="164880"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351" name="rc78"/>
            <p:cNvSpPr/>
            <p:nvPr/>
          </p:nvSpPr>
          <p:spPr>
            <a:xfrm>
              <a:off x="10815544" y="10217410"/>
              <a:ext cx="182880" cy="182880"/>
            </a:xfrm>
            <a:prstGeom prst="rect">
              <a:avLst/>
            </a:prstGeom>
            <a:solidFill>
              <a:srgbClr val="FFFFFF">
                <a:alpha val="100000"/>
              </a:srgbClr>
            </a:solidFill>
          </p:spPr>
          <p:txBody>
            <a:bodyPr/>
            <a:lstStyle/>
            <a:p/>
          </p:txBody>
        </p:sp>
        <p:sp>
          <p:nvSpPr>
            <p:cNvPr id="352" name="rc79"/>
            <p:cNvSpPr/>
            <p:nvPr/>
          </p:nvSpPr>
          <p:spPr>
            <a:xfrm>
              <a:off x="10824544"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353" name="tx80"/>
            <p:cNvSpPr/>
            <p:nvPr/>
          </p:nvSpPr>
          <p:spPr>
            <a:xfrm>
              <a:off x="8086901"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354" name="tx81"/>
            <p:cNvSpPr/>
            <p:nvPr/>
          </p:nvSpPr>
          <p:spPr>
            <a:xfrm>
              <a:off x="9178142"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355" name="tx82"/>
            <p:cNvSpPr/>
            <p:nvPr/>
          </p:nvSpPr>
          <p:spPr>
            <a:xfrm>
              <a:off x="10104183"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356" name="tx83"/>
            <p:cNvSpPr/>
            <p:nvPr/>
          </p:nvSpPr>
          <p:spPr>
            <a:xfrm>
              <a:off x="11106424"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357" name="tx84"/>
            <p:cNvSpPr/>
            <p:nvPr/>
          </p:nvSpPr>
          <p:spPr>
            <a:xfrm>
              <a:off x="6578964"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358" name=""/>
          <p:cNvGrpSpPr/>
          <p:nvPr/>
        </p:nvGrpSpPr>
        <p:grpSpPr>
          <a:xfrm>
            <a:off x="12527280" y="6217920"/>
            <a:ext cx="5486400" cy="4297680"/>
            <a:chOff x="12527280" y="6217920"/>
            <a:chExt cx="5486400" cy="4297680"/>
          </a:xfrm>
        </p:grpSpPr>
        <p:sp>
          <p:nvSpPr>
            <p:cNvPr id="359"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360"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361"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362"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63"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64"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65"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66"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67"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68"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69"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70"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71"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72"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73" name="pl17"/>
            <p:cNvSpPr/>
            <p:nvPr/>
          </p:nvSpPr>
          <p:spPr>
            <a:xfrm>
              <a:off x="13329440" y="6663670"/>
              <a:ext cx="4502097" cy="128037"/>
            </a:xfrm>
            <a:custGeom>
              <a:avLst/>
              <a:pathLst>
                <a:path w="4502097" h="128037">
                  <a:moveTo>
                    <a:pt x="0" y="102429"/>
                  </a:moveTo>
                  <a:lnTo>
                    <a:pt x="187587" y="102429"/>
                  </a:lnTo>
                  <a:lnTo>
                    <a:pt x="375174" y="102429"/>
                  </a:lnTo>
                  <a:lnTo>
                    <a:pt x="562762" y="76822"/>
                  </a:lnTo>
                  <a:lnTo>
                    <a:pt x="750349" y="51214"/>
                  </a:lnTo>
                  <a:lnTo>
                    <a:pt x="937937" y="128037"/>
                  </a:lnTo>
                  <a:lnTo>
                    <a:pt x="1125524" y="76822"/>
                  </a:lnTo>
                  <a:lnTo>
                    <a:pt x="1313111" y="51214"/>
                  </a:lnTo>
                  <a:lnTo>
                    <a:pt x="1500699" y="25607"/>
                  </a:lnTo>
                  <a:lnTo>
                    <a:pt x="1688286" y="51214"/>
                  </a:lnTo>
                  <a:lnTo>
                    <a:pt x="1875874" y="76822"/>
                  </a:lnTo>
                  <a:lnTo>
                    <a:pt x="2063461" y="51214"/>
                  </a:lnTo>
                  <a:lnTo>
                    <a:pt x="2251048" y="76822"/>
                  </a:lnTo>
                  <a:lnTo>
                    <a:pt x="2438636" y="25607"/>
                  </a:lnTo>
                  <a:lnTo>
                    <a:pt x="2626223" y="51214"/>
                  </a:lnTo>
                  <a:lnTo>
                    <a:pt x="2813811" y="25607"/>
                  </a:lnTo>
                  <a:lnTo>
                    <a:pt x="3001398" y="51214"/>
                  </a:lnTo>
                  <a:lnTo>
                    <a:pt x="3188985" y="25607"/>
                  </a:lnTo>
                  <a:lnTo>
                    <a:pt x="3376573" y="25607"/>
                  </a:lnTo>
                  <a:lnTo>
                    <a:pt x="3564160" y="0"/>
                  </a:lnTo>
                  <a:lnTo>
                    <a:pt x="3751748" y="0"/>
                  </a:lnTo>
                  <a:lnTo>
                    <a:pt x="3939335" y="0"/>
                  </a:lnTo>
                  <a:lnTo>
                    <a:pt x="4126923" y="25607"/>
                  </a:lnTo>
                  <a:lnTo>
                    <a:pt x="4314510" y="25607"/>
                  </a:lnTo>
                  <a:lnTo>
                    <a:pt x="4502097" y="25607"/>
                  </a:lnTo>
                </a:path>
              </a:pathLst>
            </a:custGeom>
            <a:ln w="32521" cap="flat">
              <a:solidFill>
                <a:srgbClr val="5EB0E8">
                  <a:alpha val="100000"/>
                </a:srgbClr>
              </a:solidFill>
              <a:prstDash val="solid"/>
              <a:round/>
            </a:ln>
          </p:spPr>
          <p:txBody>
            <a:bodyPr/>
            <a:lstStyle/>
            <a:p/>
          </p:txBody>
        </p:sp>
        <p:sp>
          <p:nvSpPr>
            <p:cNvPr id="374" name="pl18"/>
            <p:cNvSpPr/>
            <p:nvPr/>
          </p:nvSpPr>
          <p:spPr>
            <a:xfrm>
              <a:off x="13517028" y="6689277"/>
              <a:ext cx="4314510" cy="281682"/>
            </a:xfrm>
            <a:custGeom>
              <a:avLst/>
              <a:pathLst>
                <a:path w="4314510" h="281682">
                  <a:moveTo>
                    <a:pt x="0" y="25607"/>
                  </a:moveTo>
                  <a:lnTo>
                    <a:pt x="187587" y="25607"/>
                  </a:lnTo>
                  <a:lnTo>
                    <a:pt x="375174" y="25607"/>
                  </a:lnTo>
                  <a:lnTo>
                    <a:pt x="562762" y="25607"/>
                  </a:lnTo>
                  <a:lnTo>
                    <a:pt x="750349" y="51214"/>
                  </a:lnTo>
                  <a:lnTo>
                    <a:pt x="937937" y="51214"/>
                  </a:lnTo>
                  <a:lnTo>
                    <a:pt x="1125524" y="204859"/>
                  </a:lnTo>
                  <a:lnTo>
                    <a:pt x="1313111" y="179252"/>
                  </a:lnTo>
                  <a:lnTo>
                    <a:pt x="1500699" y="153644"/>
                  </a:lnTo>
                  <a:lnTo>
                    <a:pt x="1688286" y="128037"/>
                  </a:lnTo>
                  <a:lnTo>
                    <a:pt x="1875874" y="281682"/>
                  </a:lnTo>
                  <a:lnTo>
                    <a:pt x="2063461" y="230467"/>
                  </a:lnTo>
                  <a:lnTo>
                    <a:pt x="2251048" y="76822"/>
                  </a:lnTo>
                  <a:lnTo>
                    <a:pt x="2438636" y="51214"/>
                  </a:lnTo>
                  <a:lnTo>
                    <a:pt x="2626223" y="25607"/>
                  </a:lnTo>
                  <a:lnTo>
                    <a:pt x="2813811" y="25607"/>
                  </a:lnTo>
                  <a:lnTo>
                    <a:pt x="3001398" y="51214"/>
                  </a:lnTo>
                  <a:lnTo>
                    <a:pt x="3188985" y="51214"/>
                  </a:lnTo>
                  <a:lnTo>
                    <a:pt x="3376573" y="0"/>
                  </a:lnTo>
                  <a:lnTo>
                    <a:pt x="3564160" y="51214"/>
                  </a:lnTo>
                  <a:lnTo>
                    <a:pt x="3751748" y="128037"/>
                  </a:lnTo>
                  <a:lnTo>
                    <a:pt x="3939335" y="153644"/>
                  </a:lnTo>
                  <a:lnTo>
                    <a:pt x="4126923" y="153644"/>
                  </a:lnTo>
                  <a:lnTo>
                    <a:pt x="4314510" y="153644"/>
                  </a:lnTo>
                </a:path>
              </a:pathLst>
            </a:custGeom>
            <a:ln w="32521" cap="flat">
              <a:solidFill>
                <a:srgbClr val="00A173">
                  <a:alpha val="100000"/>
                </a:srgbClr>
              </a:solidFill>
              <a:prstDash val="solid"/>
              <a:round/>
            </a:ln>
          </p:spPr>
          <p:txBody>
            <a:bodyPr/>
            <a:lstStyle/>
            <a:p/>
          </p:txBody>
        </p:sp>
        <p:sp>
          <p:nvSpPr>
            <p:cNvPr id="375"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376"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377"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378"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379"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380"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381"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82"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83"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84"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85"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86"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87"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8"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9"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0"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1"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2"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3"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4"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5"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6"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7"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8"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9"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0"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1"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2"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3"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4"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5"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6"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7"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8"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9"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0"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1"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2"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413"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414"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415"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416"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417"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418"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419"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420"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421"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422"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423"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424"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425"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426"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427"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428"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429"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430"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431"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432"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433"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434"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435"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436"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437"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438" name="rc82"/>
            <p:cNvSpPr/>
            <p:nvPr/>
          </p:nvSpPr>
          <p:spPr>
            <a:xfrm>
              <a:off x="14005791" y="9941072"/>
              <a:ext cx="3149396" cy="504938"/>
            </a:xfrm>
            <a:prstGeom prst="rect">
              <a:avLst/>
            </a:prstGeom>
            <a:solidFill>
              <a:srgbClr val="FFFFFF">
                <a:alpha val="100000"/>
              </a:srgbClr>
            </a:solidFill>
          </p:spPr>
          <p:txBody>
            <a:bodyPr/>
            <a:lstStyle/>
            <a:p/>
          </p:txBody>
        </p:sp>
        <p:sp>
          <p:nvSpPr>
            <p:cNvPr id="439"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440"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441"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442"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443"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444"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445"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446"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0000">
                    <a:alpha val="100000"/>
                  </a:srgbClr>
                </a:solidFill>
                <a:latin typeface="Poppins"/>
                <a:cs typeface="Poppins"/>
                <a:ea typeface="Poppins"/>
                <a:sym typeface="Poppins"/>
              </a:rPr>
              <a:t>NOT CLASSIFIED</a:t>
            </a:r>
          </a:p>
        </p:txBody>
      </p:sp>
      <p:sp xmlns:a="http://schemas.openxmlformats.org/drawingml/2006/main" xmlns:r="http://schemas.openxmlformats.org/officeDocument/2006/relationships" xmlns:p="http://schemas.openxmlformats.org/presentationml/2006/main">
        <p:nvSpPr>
          <p:cNvPr id="447"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Italy</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3214267" cy="3131794"/>
            </a:xfrm>
            <a:prstGeom prst="rect">
              <a:avLst/>
            </a:prstGeom>
            <a:solidFill>
              <a:srgbClr val="FFFFFF">
                <a:alpha val="100000"/>
              </a:srgbClr>
            </a:solidFill>
          </p:spPr>
          <p:txBody>
            <a:bodyPr/>
            <a:lstStyle/>
            <a:p/>
          </p:txBody>
        </p:sp>
        <p:sp>
          <p:nvSpPr>
            <p:cNvPr id="7" name="pl6"/>
            <p:cNvSpPr/>
            <p:nvPr/>
          </p:nvSpPr>
          <p:spPr>
            <a:xfrm>
              <a:off x="1899869" y="473281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8" name="pl7"/>
            <p:cNvSpPr/>
            <p:nvPr/>
          </p:nvSpPr>
          <p:spPr>
            <a:xfrm>
              <a:off x="1899869" y="362773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9" name="pl8"/>
            <p:cNvSpPr/>
            <p:nvPr/>
          </p:nvSpPr>
          <p:spPr>
            <a:xfrm>
              <a:off x="1899869" y="252266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 name="pl9"/>
            <p:cNvSpPr/>
            <p:nvPr/>
          </p:nvSpPr>
          <p:spPr>
            <a:xfrm>
              <a:off x="189986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1" name="pl10"/>
            <p:cNvSpPr/>
            <p:nvPr/>
          </p:nvSpPr>
          <p:spPr>
            <a:xfrm>
              <a:off x="1899869" y="418027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 name="pl11"/>
            <p:cNvSpPr/>
            <p:nvPr/>
          </p:nvSpPr>
          <p:spPr>
            <a:xfrm>
              <a:off x="1899869" y="307519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 name="rc12"/>
            <p:cNvSpPr/>
            <p:nvPr/>
          </p:nvSpPr>
          <p:spPr>
            <a:xfrm>
              <a:off x="1939388" y="5274307"/>
              <a:ext cx="237118" cy="1105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 name="rc13"/>
            <p:cNvSpPr/>
            <p:nvPr/>
          </p:nvSpPr>
          <p:spPr>
            <a:xfrm>
              <a:off x="1939388" y="527430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 name="rc14"/>
            <p:cNvSpPr/>
            <p:nvPr/>
          </p:nvSpPr>
          <p:spPr>
            <a:xfrm>
              <a:off x="1939388" y="527430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 name="rc15"/>
            <p:cNvSpPr/>
            <p:nvPr/>
          </p:nvSpPr>
          <p:spPr>
            <a:xfrm>
              <a:off x="1939388" y="5274307"/>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 name="rc16"/>
            <p:cNvSpPr/>
            <p:nvPr/>
          </p:nvSpPr>
          <p:spPr>
            <a:xfrm>
              <a:off x="2202853" y="5274307"/>
              <a:ext cx="237118" cy="1105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 name="rc17"/>
            <p:cNvSpPr/>
            <p:nvPr/>
          </p:nvSpPr>
          <p:spPr>
            <a:xfrm>
              <a:off x="2202853" y="527430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 name="rc18"/>
            <p:cNvSpPr/>
            <p:nvPr/>
          </p:nvSpPr>
          <p:spPr>
            <a:xfrm>
              <a:off x="2202853" y="527430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 name="rc19"/>
            <p:cNvSpPr/>
            <p:nvPr/>
          </p:nvSpPr>
          <p:spPr>
            <a:xfrm>
              <a:off x="2202853" y="5241155"/>
              <a:ext cx="237118" cy="3315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 name="rc20"/>
            <p:cNvSpPr/>
            <p:nvPr/>
          </p:nvSpPr>
          <p:spPr>
            <a:xfrm>
              <a:off x="2466318" y="5274307"/>
              <a:ext cx="237118" cy="1105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 name="rc21"/>
            <p:cNvSpPr/>
            <p:nvPr/>
          </p:nvSpPr>
          <p:spPr>
            <a:xfrm>
              <a:off x="2466318" y="527430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 name="rc22"/>
            <p:cNvSpPr/>
            <p:nvPr/>
          </p:nvSpPr>
          <p:spPr>
            <a:xfrm>
              <a:off x="2466318" y="5263256"/>
              <a:ext cx="237118" cy="1105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 name="rc23"/>
            <p:cNvSpPr/>
            <p:nvPr/>
          </p:nvSpPr>
          <p:spPr>
            <a:xfrm>
              <a:off x="2466318" y="5219053"/>
              <a:ext cx="237118" cy="4420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 name="rc24"/>
            <p:cNvSpPr/>
            <p:nvPr/>
          </p:nvSpPr>
          <p:spPr>
            <a:xfrm>
              <a:off x="2729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 name="rc25"/>
            <p:cNvSpPr/>
            <p:nvPr/>
          </p:nvSpPr>
          <p:spPr>
            <a:xfrm>
              <a:off x="272978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 name="rc26"/>
            <p:cNvSpPr/>
            <p:nvPr/>
          </p:nvSpPr>
          <p:spPr>
            <a:xfrm>
              <a:off x="272978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 name="rc27"/>
            <p:cNvSpPr/>
            <p:nvPr/>
          </p:nvSpPr>
          <p:spPr>
            <a:xfrm>
              <a:off x="2729782" y="5263256"/>
              <a:ext cx="237118" cy="2210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 name="rc28"/>
            <p:cNvSpPr/>
            <p:nvPr/>
          </p:nvSpPr>
          <p:spPr>
            <a:xfrm>
              <a:off x="2993247" y="5274307"/>
              <a:ext cx="237118" cy="1105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0" name="rc29"/>
            <p:cNvSpPr/>
            <p:nvPr/>
          </p:nvSpPr>
          <p:spPr>
            <a:xfrm>
              <a:off x="2993247" y="527430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1" name="rc30"/>
            <p:cNvSpPr/>
            <p:nvPr/>
          </p:nvSpPr>
          <p:spPr>
            <a:xfrm>
              <a:off x="2993247" y="527430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2" name="rc31"/>
            <p:cNvSpPr/>
            <p:nvPr/>
          </p:nvSpPr>
          <p:spPr>
            <a:xfrm>
              <a:off x="2993247" y="5252205"/>
              <a:ext cx="237118" cy="2210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3" name="rc32"/>
            <p:cNvSpPr/>
            <p:nvPr/>
          </p:nvSpPr>
          <p:spPr>
            <a:xfrm>
              <a:off x="325671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4" name="rc33"/>
            <p:cNvSpPr/>
            <p:nvPr/>
          </p:nvSpPr>
          <p:spPr>
            <a:xfrm>
              <a:off x="325671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5" name="rc34"/>
            <p:cNvSpPr/>
            <p:nvPr/>
          </p:nvSpPr>
          <p:spPr>
            <a:xfrm>
              <a:off x="325671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6" name="rc35"/>
            <p:cNvSpPr/>
            <p:nvPr/>
          </p:nvSpPr>
          <p:spPr>
            <a:xfrm>
              <a:off x="3256711" y="5230104"/>
              <a:ext cx="237118" cy="552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7" name="rc36"/>
            <p:cNvSpPr/>
            <p:nvPr/>
          </p:nvSpPr>
          <p:spPr>
            <a:xfrm>
              <a:off x="352017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8" name="rc37"/>
            <p:cNvSpPr/>
            <p:nvPr/>
          </p:nvSpPr>
          <p:spPr>
            <a:xfrm>
              <a:off x="352017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9" name="rc38"/>
            <p:cNvSpPr/>
            <p:nvPr/>
          </p:nvSpPr>
          <p:spPr>
            <a:xfrm>
              <a:off x="352017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0" name="rc39"/>
            <p:cNvSpPr/>
            <p:nvPr/>
          </p:nvSpPr>
          <p:spPr>
            <a:xfrm>
              <a:off x="3520176" y="5274307"/>
              <a:ext cx="237118" cy="110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1" name="rc40"/>
            <p:cNvSpPr/>
            <p:nvPr/>
          </p:nvSpPr>
          <p:spPr>
            <a:xfrm>
              <a:off x="378364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 name="rc41"/>
            <p:cNvSpPr/>
            <p:nvPr/>
          </p:nvSpPr>
          <p:spPr>
            <a:xfrm>
              <a:off x="378364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 name="rc42"/>
            <p:cNvSpPr/>
            <p:nvPr/>
          </p:nvSpPr>
          <p:spPr>
            <a:xfrm>
              <a:off x="378364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4" name="rc43"/>
            <p:cNvSpPr/>
            <p:nvPr/>
          </p:nvSpPr>
          <p:spPr>
            <a:xfrm>
              <a:off x="3783640" y="5252205"/>
              <a:ext cx="237118" cy="3315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5" name="rc44"/>
            <p:cNvSpPr/>
            <p:nvPr/>
          </p:nvSpPr>
          <p:spPr>
            <a:xfrm>
              <a:off x="4047105" y="5274307"/>
              <a:ext cx="237118" cy="1105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6" name="rc45"/>
            <p:cNvSpPr/>
            <p:nvPr/>
          </p:nvSpPr>
          <p:spPr>
            <a:xfrm>
              <a:off x="4047105" y="527430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 name="rc46"/>
            <p:cNvSpPr/>
            <p:nvPr/>
          </p:nvSpPr>
          <p:spPr>
            <a:xfrm>
              <a:off x="4047105" y="5263256"/>
              <a:ext cx="237118" cy="1105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8" name="rc47"/>
            <p:cNvSpPr/>
            <p:nvPr/>
          </p:nvSpPr>
          <p:spPr>
            <a:xfrm>
              <a:off x="4047105" y="5230104"/>
              <a:ext cx="237118" cy="3315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9" name="rc48"/>
            <p:cNvSpPr/>
            <p:nvPr/>
          </p:nvSpPr>
          <p:spPr>
            <a:xfrm>
              <a:off x="4310570" y="5252205"/>
              <a:ext cx="237118" cy="3315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0" name="rc49"/>
            <p:cNvSpPr/>
            <p:nvPr/>
          </p:nvSpPr>
          <p:spPr>
            <a:xfrm>
              <a:off x="4310570" y="525220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1" name="rc50"/>
            <p:cNvSpPr/>
            <p:nvPr/>
          </p:nvSpPr>
          <p:spPr>
            <a:xfrm>
              <a:off x="4310570" y="5241155"/>
              <a:ext cx="237118" cy="1105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2" name="rc51"/>
            <p:cNvSpPr/>
            <p:nvPr/>
          </p:nvSpPr>
          <p:spPr>
            <a:xfrm>
              <a:off x="4310570" y="5185901"/>
              <a:ext cx="237118" cy="552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3" name="rc52"/>
            <p:cNvSpPr/>
            <p:nvPr/>
          </p:nvSpPr>
          <p:spPr>
            <a:xfrm>
              <a:off x="4574034" y="5252205"/>
              <a:ext cx="237118" cy="3315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4" name="rc53"/>
            <p:cNvSpPr/>
            <p:nvPr/>
          </p:nvSpPr>
          <p:spPr>
            <a:xfrm>
              <a:off x="4574034" y="525220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5" name="rc54"/>
            <p:cNvSpPr/>
            <p:nvPr/>
          </p:nvSpPr>
          <p:spPr>
            <a:xfrm>
              <a:off x="4574034" y="525220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6" name="rc55"/>
            <p:cNvSpPr/>
            <p:nvPr/>
          </p:nvSpPr>
          <p:spPr>
            <a:xfrm>
              <a:off x="4574034" y="5230104"/>
              <a:ext cx="237118" cy="2210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7" name="rc56"/>
            <p:cNvSpPr/>
            <p:nvPr/>
          </p:nvSpPr>
          <p:spPr>
            <a:xfrm>
              <a:off x="4837499" y="5274307"/>
              <a:ext cx="237118" cy="1105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8" name="rc57"/>
            <p:cNvSpPr/>
            <p:nvPr/>
          </p:nvSpPr>
          <p:spPr>
            <a:xfrm>
              <a:off x="4837499" y="527430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9" name="rc58"/>
            <p:cNvSpPr/>
            <p:nvPr/>
          </p:nvSpPr>
          <p:spPr>
            <a:xfrm>
              <a:off x="4837499" y="527430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0" name="rc59"/>
            <p:cNvSpPr/>
            <p:nvPr/>
          </p:nvSpPr>
          <p:spPr>
            <a:xfrm>
              <a:off x="4837499" y="5241155"/>
              <a:ext cx="237118" cy="3315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1" name="pg60"/>
            <p:cNvSpPr/>
            <p:nvPr/>
          </p:nvSpPr>
          <p:spPr>
            <a:xfrm>
              <a:off x="2630230" y="2153563"/>
              <a:ext cx="1753545" cy="373922"/>
            </a:xfrm>
            <a:custGeom>
              <a:avLst/>
              <a:pathLst>
                <a:path w="1753545" h="373922">
                  <a:moveTo>
                    <a:pt x="31220" y="373922"/>
                  </a:moveTo>
                  <a:lnTo>
                    <a:pt x="1722325" y="373922"/>
                  </a:lnTo>
                  <a:lnTo>
                    <a:pt x="1721067" y="373897"/>
                  </a:lnTo>
                  <a:lnTo>
                    <a:pt x="1726088" y="373695"/>
                  </a:lnTo>
                  <a:lnTo>
                    <a:pt x="1731011" y="372690"/>
                  </a:lnTo>
                  <a:lnTo>
                    <a:pt x="1735709" y="370908"/>
                  </a:lnTo>
                  <a:lnTo>
                    <a:pt x="1740060" y="368396"/>
                  </a:lnTo>
                  <a:lnTo>
                    <a:pt x="1743952" y="365218"/>
                  </a:lnTo>
                  <a:lnTo>
                    <a:pt x="1747284" y="361457"/>
                  </a:lnTo>
                  <a:lnTo>
                    <a:pt x="1749969" y="357211"/>
                  </a:lnTo>
                  <a:lnTo>
                    <a:pt x="1751939" y="352588"/>
                  </a:lnTo>
                  <a:lnTo>
                    <a:pt x="1753141" y="347710"/>
                  </a:lnTo>
                  <a:lnTo>
                    <a:pt x="1753545" y="342702"/>
                  </a:lnTo>
                  <a:lnTo>
                    <a:pt x="1753545" y="31220"/>
                  </a:lnTo>
                  <a:lnTo>
                    <a:pt x="1753141" y="26212"/>
                  </a:lnTo>
                  <a:lnTo>
                    <a:pt x="1751939" y="21334"/>
                  </a:lnTo>
                  <a:lnTo>
                    <a:pt x="1749969" y="16711"/>
                  </a:lnTo>
                  <a:lnTo>
                    <a:pt x="1747284" y="12465"/>
                  </a:lnTo>
                  <a:lnTo>
                    <a:pt x="1743952" y="8704"/>
                  </a:lnTo>
                  <a:lnTo>
                    <a:pt x="1740060" y="5526"/>
                  </a:lnTo>
                  <a:lnTo>
                    <a:pt x="1735709" y="3014"/>
                  </a:lnTo>
                  <a:lnTo>
                    <a:pt x="1731011" y="1232"/>
                  </a:lnTo>
                  <a:lnTo>
                    <a:pt x="1726088" y="227"/>
                  </a:lnTo>
                  <a:lnTo>
                    <a:pt x="1722325"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2" name="tx61"/>
            <p:cNvSpPr/>
            <p:nvPr/>
          </p:nvSpPr>
          <p:spPr>
            <a:xfrm>
              <a:off x="2755112" y="2239827"/>
              <a:ext cx="1503780"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15 case(s)</a:t>
              </a:r>
            </a:p>
          </p:txBody>
        </p:sp>
        <p:sp>
          <p:nvSpPr>
            <p:cNvPr id="63" name="pg62"/>
            <p:cNvSpPr/>
            <p:nvPr/>
          </p:nvSpPr>
          <p:spPr>
            <a:xfrm>
              <a:off x="2832678" y="2394471"/>
              <a:ext cx="1348648" cy="311602"/>
            </a:xfrm>
            <a:custGeom>
              <a:avLst/>
              <a:pathLst>
                <a:path w="1348648" h="311602">
                  <a:moveTo>
                    <a:pt x="26017" y="311602"/>
                  </a:moveTo>
                  <a:lnTo>
                    <a:pt x="1322631" y="311602"/>
                  </a:lnTo>
                  <a:lnTo>
                    <a:pt x="1321583" y="311581"/>
                  </a:lnTo>
                  <a:lnTo>
                    <a:pt x="1325767" y="311412"/>
                  </a:lnTo>
                  <a:lnTo>
                    <a:pt x="1329869" y="310575"/>
                  </a:lnTo>
                  <a:lnTo>
                    <a:pt x="1333784" y="309090"/>
                  </a:lnTo>
                  <a:lnTo>
                    <a:pt x="1337410" y="306996"/>
                  </a:lnTo>
                  <a:lnTo>
                    <a:pt x="1340654" y="304348"/>
                  </a:lnTo>
                  <a:lnTo>
                    <a:pt x="1343430" y="301214"/>
                  </a:lnTo>
                  <a:lnTo>
                    <a:pt x="1345668" y="297675"/>
                  </a:lnTo>
                  <a:lnTo>
                    <a:pt x="1347309" y="293823"/>
                  </a:lnTo>
                  <a:lnTo>
                    <a:pt x="1348311" y="289758"/>
                  </a:lnTo>
                  <a:lnTo>
                    <a:pt x="1348648" y="285585"/>
                  </a:lnTo>
                  <a:lnTo>
                    <a:pt x="1348648" y="26017"/>
                  </a:lnTo>
                  <a:lnTo>
                    <a:pt x="1348311" y="21843"/>
                  </a:lnTo>
                  <a:lnTo>
                    <a:pt x="1347309" y="17778"/>
                  </a:lnTo>
                  <a:lnTo>
                    <a:pt x="1345668" y="13926"/>
                  </a:lnTo>
                  <a:lnTo>
                    <a:pt x="1343430" y="10387"/>
                  </a:lnTo>
                  <a:lnTo>
                    <a:pt x="1340654" y="7253"/>
                  </a:lnTo>
                  <a:lnTo>
                    <a:pt x="1337410" y="4605"/>
                  </a:lnTo>
                  <a:lnTo>
                    <a:pt x="1333784" y="2511"/>
                  </a:lnTo>
                  <a:lnTo>
                    <a:pt x="1329869" y="1027"/>
                  </a:lnTo>
                  <a:lnTo>
                    <a:pt x="1325767" y="189"/>
                  </a:lnTo>
                  <a:lnTo>
                    <a:pt x="132263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4" name="tx63"/>
            <p:cNvSpPr/>
            <p:nvPr/>
          </p:nvSpPr>
          <p:spPr>
            <a:xfrm>
              <a:off x="2936747" y="2466357"/>
              <a:ext cx="1140510"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15 case(s)</a:t>
              </a:r>
            </a:p>
          </p:txBody>
        </p:sp>
        <p:sp>
          <p:nvSpPr>
            <p:cNvPr id="65" name="rc64"/>
            <p:cNvSpPr/>
            <p:nvPr/>
          </p:nvSpPr>
          <p:spPr>
            <a:xfrm>
              <a:off x="1899869" y="2153563"/>
              <a:ext cx="3214267" cy="3131794"/>
            </a:xfrm>
            <a:prstGeom prst="rect">
              <a:avLst/>
            </a:prstGeom>
            <a:ln w="13550" cap="rnd">
              <a:solidFill>
                <a:srgbClr val="333333">
                  <a:alpha val="100000"/>
                </a:srgbClr>
              </a:solidFill>
              <a:prstDash val="solid"/>
              <a:round/>
            </a:ln>
          </p:spPr>
          <p:txBody>
            <a:bodyPr/>
            <a:lstStyle/>
            <a:p/>
          </p:txBody>
        </p:sp>
        <p:sp>
          <p:nvSpPr>
            <p:cNvPr id="66" name="rc65"/>
            <p:cNvSpPr/>
            <p:nvPr/>
          </p:nvSpPr>
          <p:spPr>
            <a:xfrm>
              <a:off x="5114136" y="2153563"/>
              <a:ext cx="3214267" cy="3131794"/>
            </a:xfrm>
            <a:prstGeom prst="rect">
              <a:avLst/>
            </a:prstGeom>
            <a:solidFill>
              <a:srgbClr val="FFFFFF">
                <a:alpha val="100000"/>
              </a:srgbClr>
            </a:solidFill>
          </p:spPr>
          <p:txBody>
            <a:bodyPr/>
            <a:lstStyle/>
            <a:p/>
          </p:txBody>
        </p:sp>
        <p:sp>
          <p:nvSpPr>
            <p:cNvPr id="67" name="pl66"/>
            <p:cNvSpPr/>
            <p:nvPr/>
          </p:nvSpPr>
          <p:spPr>
            <a:xfrm>
              <a:off x="5114136" y="473281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8" name="pl67"/>
            <p:cNvSpPr/>
            <p:nvPr/>
          </p:nvSpPr>
          <p:spPr>
            <a:xfrm>
              <a:off x="5114136" y="362773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9" name="pl68"/>
            <p:cNvSpPr/>
            <p:nvPr/>
          </p:nvSpPr>
          <p:spPr>
            <a:xfrm>
              <a:off x="5114136" y="252266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0" name="pl69"/>
            <p:cNvSpPr/>
            <p:nvPr/>
          </p:nvSpPr>
          <p:spPr>
            <a:xfrm>
              <a:off x="5114136"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1" name="pl70"/>
            <p:cNvSpPr/>
            <p:nvPr/>
          </p:nvSpPr>
          <p:spPr>
            <a:xfrm>
              <a:off x="5114136" y="418027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2" name="pl71"/>
            <p:cNvSpPr/>
            <p:nvPr/>
          </p:nvSpPr>
          <p:spPr>
            <a:xfrm>
              <a:off x="5114136" y="307519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3" name="rc72"/>
            <p:cNvSpPr/>
            <p:nvPr/>
          </p:nvSpPr>
          <p:spPr>
            <a:xfrm>
              <a:off x="5153656" y="5274307"/>
              <a:ext cx="237118" cy="1105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4" name="rc73"/>
            <p:cNvSpPr/>
            <p:nvPr/>
          </p:nvSpPr>
          <p:spPr>
            <a:xfrm>
              <a:off x="5153656" y="527430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5" name="rc74"/>
            <p:cNvSpPr/>
            <p:nvPr/>
          </p:nvSpPr>
          <p:spPr>
            <a:xfrm>
              <a:off x="5153656" y="527430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6" name="rc75"/>
            <p:cNvSpPr/>
            <p:nvPr/>
          </p:nvSpPr>
          <p:spPr>
            <a:xfrm>
              <a:off x="5153656" y="5208002"/>
              <a:ext cx="237118" cy="6630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7" name="rc76"/>
            <p:cNvSpPr/>
            <p:nvPr/>
          </p:nvSpPr>
          <p:spPr>
            <a:xfrm>
              <a:off x="5417121" y="5274307"/>
              <a:ext cx="237118" cy="1105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8" name="rc77"/>
            <p:cNvSpPr/>
            <p:nvPr/>
          </p:nvSpPr>
          <p:spPr>
            <a:xfrm>
              <a:off x="5417121" y="527430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9" name="rc78"/>
            <p:cNvSpPr/>
            <p:nvPr/>
          </p:nvSpPr>
          <p:spPr>
            <a:xfrm>
              <a:off x="5417121" y="527430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0" name="rc79"/>
            <p:cNvSpPr/>
            <p:nvPr/>
          </p:nvSpPr>
          <p:spPr>
            <a:xfrm>
              <a:off x="5417121" y="5219053"/>
              <a:ext cx="237118" cy="552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1" name="rc80"/>
            <p:cNvSpPr/>
            <p:nvPr/>
          </p:nvSpPr>
          <p:spPr>
            <a:xfrm>
              <a:off x="568058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2" name="rc81"/>
            <p:cNvSpPr/>
            <p:nvPr/>
          </p:nvSpPr>
          <p:spPr>
            <a:xfrm>
              <a:off x="568058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3" name="rc82"/>
            <p:cNvSpPr/>
            <p:nvPr/>
          </p:nvSpPr>
          <p:spPr>
            <a:xfrm>
              <a:off x="5680585" y="5263256"/>
              <a:ext cx="237118" cy="2210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4" name="rc83"/>
            <p:cNvSpPr/>
            <p:nvPr/>
          </p:nvSpPr>
          <p:spPr>
            <a:xfrm>
              <a:off x="5680585" y="5163799"/>
              <a:ext cx="237118" cy="9945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5" name="rc84"/>
            <p:cNvSpPr/>
            <p:nvPr/>
          </p:nvSpPr>
          <p:spPr>
            <a:xfrm>
              <a:off x="5944050" y="5274307"/>
              <a:ext cx="237118" cy="1105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5944050" y="527430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5944050" y="527430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5944050" y="5230104"/>
              <a:ext cx="237118" cy="4420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6207514" y="5274307"/>
              <a:ext cx="237118" cy="1105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6207514" y="527430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6207514" y="527430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6207514" y="5219053"/>
              <a:ext cx="237118" cy="552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6470979" y="5274307"/>
              <a:ext cx="237118" cy="1105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6470979" y="527430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6470979" y="527430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6470979" y="5174850"/>
              <a:ext cx="237118" cy="9945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rc96"/>
            <p:cNvSpPr/>
            <p:nvPr/>
          </p:nvSpPr>
          <p:spPr>
            <a:xfrm>
              <a:off x="6734443" y="5274307"/>
              <a:ext cx="237118" cy="1105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6734443" y="527430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6734443" y="527430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6734443" y="5219053"/>
              <a:ext cx="237118" cy="552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rc100"/>
            <p:cNvSpPr/>
            <p:nvPr/>
          </p:nvSpPr>
          <p:spPr>
            <a:xfrm>
              <a:off x="6997908" y="5252205"/>
              <a:ext cx="237118" cy="3315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2" name="rc101"/>
            <p:cNvSpPr/>
            <p:nvPr/>
          </p:nvSpPr>
          <p:spPr>
            <a:xfrm>
              <a:off x="6997908" y="525220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3" name="rc102"/>
            <p:cNvSpPr/>
            <p:nvPr/>
          </p:nvSpPr>
          <p:spPr>
            <a:xfrm>
              <a:off x="6997908" y="525220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4" name="rc103"/>
            <p:cNvSpPr/>
            <p:nvPr/>
          </p:nvSpPr>
          <p:spPr>
            <a:xfrm>
              <a:off x="6997908" y="5219053"/>
              <a:ext cx="237118" cy="3315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5" name="rc104"/>
            <p:cNvSpPr/>
            <p:nvPr/>
          </p:nvSpPr>
          <p:spPr>
            <a:xfrm>
              <a:off x="7261373" y="5196951"/>
              <a:ext cx="237118" cy="8840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6" name="rc105"/>
            <p:cNvSpPr/>
            <p:nvPr/>
          </p:nvSpPr>
          <p:spPr>
            <a:xfrm>
              <a:off x="7261373" y="519695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7" name="rc106"/>
            <p:cNvSpPr/>
            <p:nvPr/>
          </p:nvSpPr>
          <p:spPr>
            <a:xfrm>
              <a:off x="7261373" y="519695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8" name="rc107"/>
            <p:cNvSpPr/>
            <p:nvPr/>
          </p:nvSpPr>
          <p:spPr>
            <a:xfrm>
              <a:off x="7261373" y="5119596"/>
              <a:ext cx="237118" cy="7735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9" name="rc108"/>
            <p:cNvSpPr/>
            <p:nvPr/>
          </p:nvSpPr>
          <p:spPr>
            <a:xfrm>
              <a:off x="7524837" y="5252205"/>
              <a:ext cx="237118" cy="3315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0" name="rc109"/>
            <p:cNvSpPr/>
            <p:nvPr/>
          </p:nvSpPr>
          <p:spPr>
            <a:xfrm>
              <a:off x="7524837" y="525220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1" name="rc110"/>
            <p:cNvSpPr/>
            <p:nvPr/>
          </p:nvSpPr>
          <p:spPr>
            <a:xfrm>
              <a:off x="7524837" y="525220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2" name="rc111"/>
            <p:cNvSpPr/>
            <p:nvPr/>
          </p:nvSpPr>
          <p:spPr>
            <a:xfrm>
              <a:off x="7524837" y="5230104"/>
              <a:ext cx="237118" cy="2210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3" name="rc112"/>
            <p:cNvSpPr/>
            <p:nvPr/>
          </p:nvSpPr>
          <p:spPr>
            <a:xfrm>
              <a:off x="7788302" y="5208002"/>
              <a:ext cx="237118" cy="7735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4" name="rc113"/>
            <p:cNvSpPr/>
            <p:nvPr/>
          </p:nvSpPr>
          <p:spPr>
            <a:xfrm>
              <a:off x="7788302" y="5196951"/>
              <a:ext cx="237118" cy="1105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5" name="rc114"/>
            <p:cNvSpPr/>
            <p:nvPr/>
          </p:nvSpPr>
          <p:spPr>
            <a:xfrm>
              <a:off x="7788302" y="519695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6" name="rc115"/>
            <p:cNvSpPr/>
            <p:nvPr/>
          </p:nvSpPr>
          <p:spPr>
            <a:xfrm>
              <a:off x="7788302" y="5141697"/>
              <a:ext cx="237118" cy="552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7" name="rc116"/>
            <p:cNvSpPr/>
            <p:nvPr/>
          </p:nvSpPr>
          <p:spPr>
            <a:xfrm>
              <a:off x="8051766" y="5141697"/>
              <a:ext cx="237118" cy="14366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8" name="rc117"/>
            <p:cNvSpPr/>
            <p:nvPr/>
          </p:nvSpPr>
          <p:spPr>
            <a:xfrm>
              <a:off x="8051766" y="514169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9" name="rc118"/>
            <p:cNvSpPr/>
            <p:nvPr/>
          </p:nvSpPr>
          <p:spPr>
            <a:xfrm>
              <a:off x="8051766" y="5130647"/>
              <a:ext cx="237118" cy="1105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0" name="rc119"/>
            <p:cNvSpPr/>
            <p:nvPr/>
          </p:nvSpPr>
          <p:spPr>
            <a:xfrm>
              <a:off x="8051766" y="5053291"/>
              <a:ext cx="237118" cy="7735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1" name="pg120"/>
            <p:cNvSpPr/>
            <p:nvPr/>
          </p:nvSpPr>
          <p:spPr>
            <a:xfrm>
              <a:off x="5844497" y="2153563"/>
              <a:ext cx="1753545" cy="373922"/>
            </a:xfrm>
            <a:custGeom>
              <a:avLst/>
              <a:pathLst>
                <a:path w="1753545" h="373922">
                  <a:moveTo>
                    <a:pt x="31220" y="373922"/>
                  </a:moveTo>
                  <a:lnTo>
                    <a:pt x="1722325" y="373922"/>
                  </a:lnTo>
                  <a:lnTo>
                    <a:pt x="1721067" y="373897"/>
                  </a:lnTo>
                  <a:lnTo>
                    <a:pt x="1726088" y="373695"/>
                  </a:lnTo>
                  <a:lnTo>
                    <a:pt x="1731011" y="372690"/>
                  </a:lnTo>
                  <a:lnTo>
                    <a:pt x="1735709" y="370908"/>
                  </a:lnTo>
                  <a:lnTo>
                    <a:pt x="1740060" y="368396"/>
                  </a:lnTo>
                  <a:lnTo>
                    <a:pt x="1743952" y="365218"/>
                  </a:lnTo>
                  <a:lnTo>
                    <a:pt x="1747284" y="361457"/>
                  </a:lnTo>
                  <a:lnTo>
                    <a:pt x="1749969" y="357211"/>
                  </a:lnTo>
                  <a:lnTo>
                    <a:pt x="1751939" y="352588"/>
                  </a:lnTo>
                  <a:lnTo>
                    <a:pt x="1753141" y="347710"/>
                  </a:lnTo>
                  <a:lnTo>
                    <a:pt x="1753545" y="342702"/>
                  </a:lnTo>
                  <a:lnTo>
                    <a:pt x="1753545" y="31220"/>
                  </a:lnTo>
                  <a:lnTo>
                    <a:pt x="1753141" y="26212"/>
                  </a:lnTo>
                  <a:lnTo>
                    <a:pt x="1751939" y="21334"/>
                  </a:lnTo>
                  <a:lnTo>
                    <a:pt x="1749969" y="16711"/>
                  </a:lnTo>
                  <a:lnTo>
                    <a:pt x="1747284" y="12465"/>
                  </a:lnTo>
                  <a:lnTo>
                    <a:pt x="1743952" y="8704"/>
                  </a:lnTo>
                  <a:lnTo>
                    <a:pt x="1740060" y="5526"/>
                  </a:lnTo>
                  <a:lnTo>
                    <a:pt x="1735709" y="3014"/>
                  </a:lnTo>
                  <a:lnTo>
                    <a:pt x="1731011" y="1232"/>
                  </a:lnTo>
                  <a:lnTo>
                    <a:pt x="1726088" y="227"/>
                  </a:lnTo>
                  <a:lnTo>
                    <a:pt x="1722325"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2" name="tx121"/>
            <p:cNvSpPr/>
            <p:nvPr/>
          </p:nvSpPr>
          <p:spPr>
            <a:xfrm>
              <a:off x="5969380" y="2239827"/>
              <a:ext cx="1503780"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44 case(s)</a:t>
              </a:r>
            </a:p>
          </p:txBody>
        </p:sp>
        <p:sp>
          <p:nvSpPr>
            <p:cNvPr id="123" name="pg122"/>
            <p:cNvSpPr/>
            <p:nvPr/>
          </p:nvSpPr>
          <p:spPr>
            <a:xfrm>
              <a:off x="6046946" y="2394471"/>
              <a:ext cx="1348648" cy="311602"/>
            </a:xfrm>
            <a:custGeom>
              <a:avLst/>
              <a:pathLst>
                <a:path w="1348648" h="311602">
                  <a:moveTo>
                    <a:pt x="26017" y="311602"/>
                  </a:moveTo>
                  <a:lnTo>
                    <a:pt x="1322631" y="311602"/>
                  </a:lnTo>
                  <a:lnTo>
                    <a:pt x="1321583" y="311581"/>
                  </a:lnTo>
                  <a:lnTo>
                    <a:pt x="1325767" y="311412"/>
                  </a:lnTo>
                  <a:lnTo>
                    <a:pt x="1329869" y="310575"/>
                  </a:lnTo>
                  <a:lnTo>
                    <a:pt x="1333784" y="309090"/>
                  </a:lnTo>
                  <a:lnTo>
                    <a:pt x="1337410" y="306996"/>
                  </a:lnTo>
                  <a:lnTo>
                    <a:pt x="1340654" y="304348"/>
                  </a:lnTo>
                  <a:lnTo>
                    <a:pt x="1343430" y="301214"/>
                  </a:lnTo>
                  <a:lnTo>
                    <a:pt x="1345668" y="297675"/>
                  </a:lnTo>
                  <a:lnTo>
                    <a:pt x="1347309" y="293823"/>
                  </a:lnTo>
                  <a:lnTo>
                    <a:pt x="1348311" y="289758"/>
                  </a:lnTo>
                  <a:lnTo>
                    <a:pt x="1348648" y="285585"/>
                  </a:lnTo>
                  <a:lnTo>
                    <a:pt x="1348648" y="26017"/>
                  </a:lnTo>
                  <a:lnTo>
                    <a:pt x="1348311" y="21843"/>
                  </a:lnTo>
                  <a:lnTo>
                    <a:pt x="1347309" y="17778"/>
                  </a:lnTo>
                  <a:lnTo>
                    <a:pt x="1345668" y="13926"/>
                  </a:lnTo>
                  <a:lnTo>
                    <a:pt x="1343430" y="10387"/>
                  </a:lnTo>
                  <a:lnTo>
                    <a:pt x="1340654" y="7253"/>
                  </a:lnTo>
                  <a:lnTo>
                    <a:pt x="1337410" y="4605"/>
                  </a:lnTo>
                  <a:lnTo>
                    <a:pt x="1333784" y="2511"/>
                  </a:lnTo>
                  <a:lnTo>
                    <a:pt x="1329869" y="1027"/>
                  </a:lnTo>
                  <a:lnTo>
                    <a:pt x="1325767" y="189"/>
                  </a:lnTo>
                  <a:lnTo>
                    <a:pt x="132263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4" name="tx123"/>
            <p:cNvSpPr/>
            <p:nvPr/>
          </p:nvSpPr>
          <p:spPr>
            <a:xfrm>
              <a:off x="6151015" y="2466357"/>
              <a:ext cx="1140510"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44 case(s)</a:t>
              </a:r>
            </a:p>
          </p:txBody>
        </p:sp>
        <p:sp>
          <p:nvSpPr>
            <p:cNvPr id="125" name="rc124"/>
            <p:cNvSpPr/>
            <p:nvPr/>
          </p:nvSpPr>
          <p:spPr>
            <a:xfrm>
              <a:off x="5114136" y="2153563"/>
              <a:ext cx="3214267" cy="3131794"/>
            </a:xfrm>
            <a:prstGeom prst="rect">
              <a:avLst/>
            </a:prstGeom>
            <a:ln w="13550" cap="rnd">
              <a:solidFill>
                <a:srgbClr val="333333">
                  <a:alpha val="100000"/>
                </a:srgbClr>
              </a:solidFill>
              <a:prstDash val="solid"/>
              <a:round/>
            </a:ln>
          </p:spPr>
          <p:txBody>
            <a:bodyPr/>
            <a:lstStyle/>
            <a:p/>
          </p:txBody>
        </p:sp>
        <p:sp>
          <p:nvSpPr>
            <p:cNvPr id="126" name="rc125"/>
            <p:cNvSpPr/>
            <p:nvPr/>
          </p:nvSpPr>
          <p:spPr>
            <a:xfrm>
              <a:off x="8328404" y="2153563"/>
              <a:ext cx="3214267" cy="3131794"/>
            </a:xfrm>
            <a:prstGeom prst="rect">
              <a:avLst/>
            </a:prstGeom>
            <a:solidFill>
              <a:srgbClr val="FFFFFF">
                <a:alpha val="100000"/>
              </a:srgbClr>
            </a:solidFill>
          </p:spPr>
          <p:txBody>
            <a:bodyPr/>
            <a:lstStyle/>
            <a:p/>
          </p:txBody>
        </p:sp>
        <p:sp>
          <p:nvSpPr>
            <p:cNvPr id="127" name="pl126"/>
            <p:cNvSpPr/>
            <p:nvPr/>
          </p:nvSpPr>
          <p:spPr>
            <a:xfrm>
              <a:off x="8328404" y="473281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8" name="pl127"/>
            <p:cNvSpPr/>
            <p:nvPr/>
          </p:nvSpPr>
          <p:spPr>
            <a:xfrm>
              <a:off x="8328404" y="362773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9" name="pl128"/>
            <p:cNvSpPr/>
            <p:nvPr/>
          </p:nvSpPr>
          <p:spPr>
            <a:xfrm>
              <a:off x="8328404" y="252266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0" name="pl129"/>
            <p:cNvSpPr/>
            <p:nvPr/>
          </p:nvSpPr>
          <p:spPr>
            <a:xfrm>
              <a:off x="8328404"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1" name="pl130"/>
            <p:cNvSpPr/>
            <p:nvPr/>
          </p:nvSpPr>
          <p:spPr>
            <a:xfrm>
              <a:off x="8328404" y="418027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2" name="pl131"/>
            <p:cNvSpPr/>
            <p:nvPr/>
          </p:nvSpPr>
          <p:spPr>
            <a:xfrm>
              <a:off x="8328404" y="307519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3" name="rc132"/>
            <p:cNvSpPr/>
            <p:nvPr/>
          </p:nvSpPr>
          <p:spPr>
            <a:xfrm>
              <a:off x="8367924" y="4920682"/>
              <a:ext cx="237118" cy="36467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4" name="rc133"/>
            <p:cNvSpPr/>
            <p:nvPr/>
          </p:nvSpPr>
          <p:spPr>
            <a:xfrm>
              <a:off x="8367924" y="4909631"/>
              <a:ext cx="237118" cy="1105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5" name="rc134"/>
            <p:cNvSpPr/>
            <p:nvPr/>
          </p:nvSpPr>
          <p:spPr>
            <a:xfrm>
              <a:off x="8367924" y="490963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6" name="rc135"/>
            <p:cNvSpPr/>
            <p:nvPr/>
          </p:nvSpPr>
          <p:spPr>
            <a:xfrm>
              <a:off x="8367924" y="4788072"/>
              <a:ext cx="237118" cy="1215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7" name="rc136"/>
            <p:cNvSpPr/>
            <p:nvPr/>
          </p:nvSpPr>
          <p:spPr>
            <a:xfrm>
              <a:off x="8631388" y="4323939"/>
              <a:ext cx="237118" cy="96141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8" name="rc137"/>
            <p:cNvSpPr/>
            <p:nvPr/>
          </p:nvSpPr>
          <p:spPr>
            <a:xfrm>
              <a:off x="8631388" y="4312888"/>
              <a:ext cx="237118" cy="1105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9" name="rc138"/>
            <p:cNvSpPr/>
            <p:nvPr/>
          </p:nvSpPr>
          <p:spPr>
            <a:xfrm>
              <a:off x="8631388" y="4235533"/>
              <a:ext cx="237118" cy="7735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0" name="rc139"/>
            <p:cNvSpPr/>
            <p:nvPr/>
          </p:nvSpPr>
          <p:spPr>
            <a:xfrm>
              <a:off x="8631388" y="3904009"/>
              <a:ext cx="237118" cy="33152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1" name="rc140"/>
            <p:cNvSpPr/>
            <p:nvPr/>
          </p:nvSpPr>
          <p:spPr>
            <a:xfrm>
              <a:off x="8894853" y="4036618"/>
              <a:ext cx="237118" cy="124873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2" name="rc141"/>
            <p:cNvSpPr/>
            <p:nvPr/>
          </p:nvSpPr>
          <p:spPr>
            <a:xfrm>
              <a:off x="8894853" y="3981364"/>
              <a:ext cx="237118" cy="5525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3" name="rc142"/>
            <p:cNvSpPr/>
            <p:nvPr/>
          </p:nvSpPr>
          <p:spPr>
            <a:xfrm>
              <a:off x="8894853" y="3904009"/>
              <a:ext cx="237118" cy="7735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4" name="rc143"/>
            <p:cNvSpPr/>
            <p:nvPr/>
          </p:nvSpPr>
          <p:spPr>
            <a:xfrm>
              <a:off x="8894853" y="3484079"/>
              <a:ext cx="237118" cy="4199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5" name="rc144"/>
            <p:cNvSpPr/>
            <p:nvPr/>
          </p:nvSpPr>
          <p:spPr>
            <a:xfrm>
              <a:off x="9158317" y="3594587"/>
              <a:ext cx="237118" cy="169077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6" name="rc145"/>
            <p:cNvSpPr/>
            <p:nvPr/>
          </p:nvSpPr>
          <p:spPr>
            <a:xfrm>
              <a:off x="9158317" y="3473028"/>
              <a:ext cx="237118" cy="12155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7" name="rc146"/>
            <p:cNvSpPr/>
            <p:nvPr/>
          </p:nvSpPr>
          <p:spPr>
            <a:xfrm>
              <a:off x="9158317" y="3274114"/>
              <a:ext cx="237118" cy="19891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8" name="rc147"/>
            <p:cNvSpPr/>
            <p:nvPr/>
          </p:nvSpPr>
          <p:spPr>
            <a:xfrm>
              <a:off x="9158317" y="2876285"/>
              <a:ext cx="237118" cy="39782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9" name="rc148"/>
            <p:cNvSpPr/>
            <p:nvPr/>
          </p:nvSpPr>
          <p:spPr>
            <a:xfrm>
              <a:off x="9421782" y="3926110"/>
              <a:ext cx="237118" cy="13592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0" name="rc149"/>
            <p:cNvSpPr/>
            <p:nvPr/>
          </p:nvSpPr>
          <p:spPr>
            <a:xfrm>
              <a:off x="9421782" y="3892958"/>
              <a:ext cx="237118" cy="3315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1" name="rc150"/>
            <p:cNvSpPr/>
            <p:nvPr/>
          </p:nvSpPr>
          <p:spPr>
            <a:xfrm>
              <a:off x="9421782" y="3826653"/>
              <a:ext cx="237118" cy="6630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2" name="rc151"/>
            <p:cNvSpPr/>
            <p:nvPr/>
          </p:nvSpPr>
          <p:spPr>
            <a:xfrm>
              <a:off x="9421782" y="3417774"/>
              <a:ext cx="237118" cy="40887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3" name="rc152"/>
            <p:cNvSpPr/>
            <p:nvPr/>
          </p:nvSpPr>
          <p:spPr>
            <a:xfrm>
              <a:off x="9685247" y="3682993"/>
              <a:ext cx="237118" cy="160236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4" name="rc153"/>
            <p:cNvSpPr/>
            <p:nvPr/>
          </p:nvSpPr>
          <p:spPr>
            <a:xfrm>
              <a:off x="9685247" y="3660891"/>
              <a:ext cx="237118" cy="2210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5" name="rc154"/>
            <p:cNvSpPr/>
            <p:nvPr/>
          </p:nvSpPr>
          <p:spPr>
            <a:xfrm>
              <a:off x="9685247" y="3605637"/>
              <a:ext cx="237118" cy="5525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6" name="rc155"/>
            <p:cNvSpPr/>
            <p:nvPr/>
          </p:nvSpPr>
          <p:spPr>
            <a:xfrm>
              <a:off x="9685247" y="3075199"/>
              <a:ext cx="237118" cy="53043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7" name="rc156"/>
            <p:cNvSpPr/>
            <p:nvPr/>
          </p:nvSpPr>
          <p:spPr>
            <a:xfrm>
              <a:off x="9948711" y="4312888"/>
              <a:ext cx="237118" cy="97246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8" name="rc157"/>
            <p:cNvSpPr/>
            <p:nvPr/>
          </p:nvSpPr>
          <p:spPr>
            <a:xfrm>
              <a:off x="9948711" y="4257634"/>
              <a:ext cx="237118" cy="5525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9" name="rc158"/>
            <p:cNvSpPr/>
            <p:nvPr/>
          </p:nvSpPr>
          <p:spPr>
            <a:xfrm>
              <a:off x="9948711" y="4213431"/>
              <a:ext cx="237118" cy="4420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0" name="rc159"/>
            <p:cNvSpPr/>
            <p:nvPr/>
          </p:nvSpPr>
          <p:spPr>
            <a:xfrm>
              <a:off x="9948711" y="4091872"/>
              <a:ext cx="237118" cy="1215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1" name="rc160"/>
            <p:cNvSpPr/>
            <p:nvPr/>
          </p:nvSpPr>
          <p:spPr>
            <a:xfrm>
              <a:off x="10212176" y="4666513"/>
              <a:ext cx="237118" cy="61884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2" name="rc161"/>
            <p:cNvSpPr/>
            <p:nvPr/>
          </p:nvSpPr>
          <p:spPr>
            <a:xfrm>
              <a:off x="10212176" y="4655463"/>
              <a:ext cx="237118" cy="1105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3" name="rc162"/>
            <p:cNvSpPr/>
            <p:nvPr/>
          </p:nvSpPr>
          <p:spPr>
            <a:xfrm>
              <a:off x="10212176" y="465546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4" name="rc163"/>
            <p:cNvSpPr/>
            <p:nvPr/>
          </p:nvSpPr>
          <p:spPr>
            <a:xfrm>
              <a:off x="10212176" y="4522853"/>
              <a:ext cx="237118" cy="13260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5" name="rc164"/>
            <p:cNvSpPr/>
            <p:nvPr/>
          </p:nvSpPr>
          <p:spPr>
            <a:xfrm>
              <a:off x="10475640" y="4854377"/>
              <a:ext cx="237118" cy="43098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6" name="rc165"/>
            <p:cNvSpPr/>
            <p:nvPr/>
          </p:nvSpPr>
          <p:spPr>
            <a:xfrm>
              <a:off x="10475640" y="485437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7" name="rc166"/>
            <p:cNvSpPr/>
            <p:nvPr/>
          </p:nvSpPr>
          <p:spPr>
            <a:xfrm>
              <a:off x="10475640" y="485437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8" name="rc167"/>
            <p:cNvSpPr/>
            <p:nvPr/>
          </p:nvSpPr>
          <p:spPr>
            <a:xfrm>
              <a:off x="10475640" y="4732818"/>
              <a:ext cx="237118" cy="1215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9" name="rc168"/>
            <p:cNvSpPr/>
            <p:nvPr/>
          </p:nvSpPr>
          <p:spPr>
            <a:xfrm>
              <a:off x="10739105" y="4898580"/>
              <a:ext cx="237118" cy="38677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0" name="rc169"/>
            <p:cNvSpPr/>
            <p:nvPr/>
          </p:nvSpPr>
          <p:spPr>
            <a:xfrm>
              <a:off x="10739105" y="489858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1" name="rc170"/>
            <p:cNvSpPr/>
            <p:nvPr/>
          </p:nvSpPr>
          <p:spPr>
            <a:xfrm>
              <a:off x="10739105" y="489858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2" name="rc171"/>
            <p:cNvSpPr/>
            <p:nvPr/>
          </p:nvSpPr>
          <p:spPr>
            <a:xfrm>
              <a:off x="10739105" y="4799123"/>
              <a:ext cx="237118" cy="9945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3" name="rc172"/>
            <p:cNvSpPr/>
            <p:nvPr/>
          </p:nvSpPr>
          <p:spPr>
            <a:xfrm>
              <a:off x="11002569" y="4743869"/>
              <a:ext cx="237118" cy="54148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4" name="rc173"/>
            <p:cNvSpPr/>
            <p:nvPr/>
          </p:nvSpPr>
          <p:spPr>
            <a:xfrm>
              <a:off x="11002569" y="4710717"/>
              <a:ext cx="237118" cy="3315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5" name="rc174"/>
            <p:cNvSpPr/>
            <p:nvPr/>
          </p:nvSpPr>
          <p:spPr>
            <a:xfrm>
              <a:off x="11002569" y="4688615"/>
              <a:ext cx="237118" cy="2210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6" name="rc175"/>
            <p:cNvSpPr/>
            <p:nvPr/>
          </p:nvSpPr>
          <p:spPr>
            <a:xfrm>
              <a:off x="11002569" y="4567056"/>
              <a:ext cx="237118" cy="1215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7" name="rc176"/>
            <p:cNvSpPr/>
            <p:nvPr/>
          </p:nvSpPr>
          <p:spPr>
            <a:xfrm>
              <a:off x="11266034" y="4788072"/>
              <a:ext cx="237118" cy="49728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8" name="rc177"/>
            <p:cNvSpPr/>
            <p:nvPr/>
          </p:nvSpPr>
          <p:spPr>
            <a:xfrm>
              <a:off x="11266034" y="4743869"/>
              <a:ext cx="237118" cy="4420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9" name="rc178"/>
            <p:cNvSpPr/>
            <p:nvPr/>
          </p:nvSpPr>
          <p:spPr>
            <a:xfrm>
              <a:off x="11266034" y="4699666"/>
              <a:ext cx="237118" cy="4420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0" name="rc179"/>
            <p:cNvSpPr/>
            <p:nvPr/>
          </p:nvSpPr>
          <p:spPr>
            <a:xfrm>
              <a:off x="11266034" y="4611259"/>
              <a:ext cx="237118" cy="8840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1" name="pg180"/>
            <p:cNvSpPr/>
            <p:nvPr/>
          </p:nvSpPr>
          <p:spPr>
            <a:xfrm>
              <a:off x="9010491"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82" name="tx181"/>
            <p:cNvSpPr/>
            <p:nvPr/>
          </p:nvSpPr>
          <p:spPr>
            <a:xfrm>
              <a:off x="9135374"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1,055 case(s)</a:t>
              </a:r>
            </a:p>
          </p:txBody>
        </p:sp>
        <p:sp>
          <p:nvSpPr>
            <p:cNvPr id="183" name="pg182"/>
            <p:cNvSpPr/>
            <p:nvPr/>
          </p:nvSpPr>
          <p:spPr>
            <a:xfrm>
              <a:off x="9220985" y="2394471"/>
              <a:ext cx="1429105" cy="311602"/>
            </a:xfrm>
            <a:custGeom>
              <a:avLst/>
              <a:pathLst>
                <a:path w="1429105" h="311602">
                  <a:moveTo>
                    <a:pt x="26017" y="311602"/>
                  </a:moveTo>
                  <a:lnTo>
                    <a:pt x="1403088" y="311602"/>
                  </a:lnTo>
                  <a:lnTo>
                    <a:pt x="1402040" y="311581"/>
                  </a:lnTo>
                  <a:lnTo>
                    <a:pt x="1406224" y="311412"/>
                  </a:lnTo>
                  <a:lnTo>
                    <a:pt x="1410326" y="310575"/>
                  </a:lnTo>
                  <a:lnTo>
                    <a:pt x="1414241" y="309090"/>
                  </a:lnTo>
                  <a:lnTo>
                    <a:pt x="1417867" y="306996"/>
                  </a:lnTo>
                  <a:lnTo>
                    <a:pt x="1421110" y="304348"/>
                  </a:lnTo>
                  <a:lnTo>
                    <a:pt x="1423887" y="301214"/>
                  </a:lnTo>
                  <a:lnTo>
                    <a:pt x="1426125" y="297675"/>
                  </a:lnTo>
                  <a:lnTo>
                    <a:pt x="1427766" y="293823"/>
                  </a:lnTo>
                  <a:lnTo>
                    <a:pt x="1428768" y="289758"/>
                  </a:lnTo>
                  <a:lnTo>
                    <a:pt x="1429105" y="285585"/>
                  </a:lnTo>
                  <a:lnTo>
                    <a:pt x="1429105" y="26017"/>
                  </a:lnTo>
                  <a:lnTo>
                    <a:pt x="1428768" y="21843"/>
                  </a:lnTo>
                  <a:lnTo>
                    <a:pt x="1427766" y="17778"/>
                  </a:lnTo>
                  <a:lnTo>
                    <a:pt x="1426125" y="13926"/>
                  </a:lnTo>
                  <a:lnTo>
                    <a:pt x="1423887" y="10387"/>
                  </a:lnTo>
                  <a:lnTo>
                    <a:pt x="1421110" y="7253"/>
                  </a:lnTo>
                  <a:lnTo>
                    <a:pt x="1417867" y="4605"/>
                  </a:lnTo>
                  <a:lnTo>
                    <a:pt x="1414241" y="2511"/>
                  </a:lnTo>
                  <a:lnTo>
                    <a:pt x="1410326" y="1027"/>
                  </a:lnTo>
                  <a:lnTo>
                    <a:pt x="1406224" y="189"/>
                  </a:lnTo>
                  <a:lnTo>
                    <a:pt x="1403088"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84" name="tx183"/>
            <p:cNvSpPr/>
            <p:nvPr/>
          </p:nvSpPr>
          <p:spPr>
            <a:xfrm>
              <a:off x="9325054" y="2466357"/>
              <a:ext cx="122096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1,045 case(s)</a:t>
              </a:r>
            </a:p>
          </p:txBody>
        </p:sp>
        <p:sp>
          <p:nvSpPr>
            <p:cNvPr id="185" name="rc184"/>
            <p:cNvSpPr/>
            <p:nvPr/>
          </p:nvSpPr>
          <p:spPr>
            <a:xfrm>
              <a:off x="8328404" y="2153563"/>
              <a:ext cx="3214267" cy="3131794"/>
            </a:xfrm>
            <a:prstGeom prst="rect">
              <a:avLst/>
            </a:prstGeom>
            <a:ln w="13550" cap="rnd">
              <a:solidFill>
                <a:srgbClr val="333333">
                  <a:alpha val="100000"/>
                </a:srgbClr>
              </a:solidFill>
              <a:prstDash val="solid"/>
              <a:round/>
            </a:ln>
          </p:spPr>
          <p:txBody>
            <a:bodyPr/>
            <a:lstStyle/>
            <a:p/>
          </p:txBody>
        </p:sp>
        <p:sp>
          <p:nvSpPr>
            <p:cNvPr id="186" name="rc185"/>
            <p:cNvSpPr/>
            <p:nvPr/>
          </p:nvSpPr>
          <p:spPr>
            <a:xfrm>
              <a:off x="11542672" y="2153563"/>
              <a:ext cx="3214267" cy="3131794"/>
            </a:xfrm>
            <a:prstGeom prst="rect">
              <a:avLst/>
            </a:prstGeom>
            <a:solidFill>
              <a:srgbClr val="FFFFFF">
                <a:alpha val="100000"/>
              </a:srgbClr>
            </a:solidFill>
          </p:spPr>
          <p:txBody>
            <a:bodyPr/>
            <a:lstStyle/>
            <a:p/>
          </p:txBody>
        </p:sp>
        <p:sp>
          <p:nvSpPr>
            <p:cNvPr id="187" name="pl186"/>
            <p:cNvSpPr/>
            <p:nvPr/>
          </p:nvSpPr>
          <p:spPr>
            <a:xfrm>
              <a:off x="11542672" y="473281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88" name="pl187"/>
            <p:cNvSpPr/>
            <p:nvPr/>
          </p:nvSpPr>
          <p:spPr>
            <a:xfrm>
              <a:off x="11542672" y="362773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89" name="pl188"/>
            <p:cNvSpPr/>
            <p:nvPr/>
          </p:nvSpPr>
          <p:spPr>
            <a:xfrm>
              <a:off x="11542672" y="252266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0" name="pl189"/>
            <p:cNvSpPr/>
            <p:nvPr/>
          </p:nvSpPr>
          <p:spPr>
            <a:xfrm>
              <a:off x="11542672"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1" name="pl190"/>
            <p:cNvSpPr/>
            <p:nvPr/>
          </p:nvSpPr>
          <p:spPr>
            <a:xfrm>
              <a:off x="11542672" y="418027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2" name="pl191"/>
            <p:cNvSpPr/>
            <p:nvPr/>
          </p:nvSpPr>
          <p:spPr>
            <a:xfrm>
              <a:off x="11542672" y="307519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3" name="rc192"/>
            <p:cNvSpPr/>
            <p:nvPr/>
          </p:nvSpPr>
          <p:spPr>
            <a:xfrm>
              <a:off x="11582191" y="4467599"/>
              <a:ext cx="237118" cy="81775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4" name="rc193"/>
            <p:cNvSpPr/>
            <p:nvPr/>
          </p:nvSpPr>
          <p:spPr>
            <a:xfrm>
              <a:off x="11582191" y="4445498"/>
              <a:ext cx="237118" cy="2210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5" name="rc194"/>
            <p:cNvSpPr/>
            <p:nvPr/>
          </p:nvSpPr>
          <p:spPr>
            <a:xfrm>
              <a:off x="11582191" y="4423396"/>
              <a:ext cx="237118" cy="2210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6" name="rc195"/>
            <p:cNvSpPr/>
            <p:nvPr/>
          </p:nvSpPr>
          <p:spPr>
            <a:xfrm>
              <a:off x="11582191" y="4334990"/>
              <a:ext cx="237118" cy="8840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7" name="rc196"/>
            <p:cNvSpPr/>
            <p:nvPr/>
          </p:nvSpPr>
          <p:spPr>
            <a:xfrm>
              <a:off x="11845656" y="4556006"/>
              <a:ext cx="237118" cy="72935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8" name="rc197"/>
            <p:cNvSpPr/>
            <p:nvPr/>
          </p:nvSpPr>
          <p:spPr>
            <a:xfrm>
              <a:off x="11845656" y="4544955"/>
              <a:ext cx="237118" cy="1105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9" name="rc198"/>
            <p:cNvSpPr/>
            <p:nvPr/>
          </p:nvSpPr>
          <p:spPr>
            <a:xfrm>
              <a:off x="11845656" y="4489701"/>
              <a:ext cx="237118" cy="5525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0" name="rc199"/>
            <p:cNvSpPr/>
            <p:nvPr/>
          </p:nvSpPr>
          <p:spPr>
            <a:xfrm>
              <a:off x="11845656" y="4412345"/>
              <a:ext cx="237118" cy="7735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1" name="rc200"/>
            <p:cNvSpPr/>
            <p:nvPr/>
          </p:nvSpPr>
          <p:spPr>
            <a:xfrm>
              <a:off x="12109121" y="4390244"/>
              <a:ext cx="237118" cy="89511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2" name="rc201"/>
            <p:cNvSpPr/>
            <p:nvPr/>
          </p:nvSpPr>
          <p:spPr>
            <a:xfrm>
              <a:off x="12109121" y="4368142"/>
              <a:ext cx="237118" cy="2210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3" name="rc202"/>
            <p:cNvSpPr/>
            <p:nvPr/>
          </p:nvSpPr>
          <p:spPr>
            <a:xfrm>
              <a:off x="12109121" y="4346040"/>
              <a:ext cx="237118" cy="2210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4" name="rc203"/>
            <p:cNvSpPr/>
            <p:nvPr/>
          </p:nvSpPr>
          <p:spPr>
            <a:xfrm>
              <a:off x="12109121" y="4213431"/>
              <a:ext cx="237118" cy="13260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5" name="rc204"/>
            <p:cNvSpPr/>
            <p:nvPr/>
          </p:nvSpPr>
          <p:spPr>
            <a:xfrm>
              <a:off x="12372585" y="4898580"/>
              <a:ext cx="237118" cy="38677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6" name="rc205"/>
            <p:cNvSpPr/>
            <p:nvPr/>
          </p:nvSpPr>
          <p:spPr>
            <a:xfrm>
              <a:off x="12372585" y="489858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7" name="rc206"/>
            <p:cNvSpPr/>
            <p:nvPr/>
          </p:nvSpPr>
          <p:spPr>
            <a:xfrm>
              <a:off x="12372585" y="4876478"/>
              <a:ext cx="237118" cy="2210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8" name="rc207"/>
            <p:cNvSpPr/>
            <p:nvPr/>
          </p:nvSpPr>
          <p:spPr>
            <a:xfrm>
              <a:off x="12372585" y="4743869"/>
              <a:ext cx="237118" cy="13260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9" name="rc208"/>
            <p:cNvSpPr/>
            <p:nvPr/>
          </p:nvSpPr>
          <p:spPr>
            <a:xfrm>
              <a:off x="12636050" y="4544955"/>
              <a:ext cx="237118" cy="74040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2636050" y="4511802"/>
              <a:ext cx="237118" cy="3315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2636050" y="4500752"/>
              <a:ext cx="237118" cy="1105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2636050" y="4401294"/>
              <a:ext cx="237118" cy="9945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2899514" y="4710717"/>
              <a:ext cx="237118" cy="57464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2899514" y="471071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2899514" y="4677564"/>
              <a:ext cx="237118" cy="3315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2899514" y="4489701"/>
              <a:ext cx="237118" cy="18786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3162979" y="4964885"/>
              <a:ext cx="237118" cy="3204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3162979" y="496488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3162979" y="4942783"/>
              <a:ext cx="237118" cy="2210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3162979" y="4865428"/>
              <a:ext cx="237118" cy="7735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3426443" y="5141697"/>
              <a:ext cx="237118" cy="14366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3426443" y="514169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3426443" y="514169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3426443" y="5108545"/>
              <a:ext cx="237118" cy="3315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rc224"/>
            <p:cNvSpPr/>
            <p:nvPr/>
          </p:nvSpPr>
          <p:spPr>
            <a:xfrm>
              <a:off x="13689908" y="5009088"/>
              <a:ext cx="237118" cy="27626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6" name="rc225"/>
            <p:cNvSpPr/>
            <p:nvPr/>
          </p:nvSpPr>
          <p:spPr>
            <a:xfrm>
              <a:off x="13689908" y="4986986"/>
              <a:ext cx="237118" cy="2210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7" name="rc226"/>
            <p:cNvSpPr/>
            <p:nvPr/>
          </p:nvSpPr>
          <p:spPr>
            <a:xfrm>
              <a:off x="13689908" y="498698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8" name="rc227"/>
            <p:cNvSpPr/>
            <p:nvPr/>
          </p:nvSpPr>
          <p:spPr>
            <a:xfrm>
              <a:off x="13689908" y="4931732"/>
              <a:ext cx="237118" cy="552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9" name="rc228"/>
            <p:cNvSpPr/>
            <p:nvPr/>
          </p:nvSpPr>
          <p:spPr>
            <a:xfrm>
              <a:off x="13953372" y="5163799"/>
              <a:ext cx="237118" cy="12155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0" name="rc229"/>
            <p:cNvSpPr/>
            <p:nvPr/>
          </p:nvSpPr>
          <p:spPr>
            <a:xfrm>
              <a:off x="13953372" y="516379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1" name="rc230"/>
            <p:cNvSpPr/>
            <p:nvPr/>
          </p:nvSpPr>
          <p:spPr>
            <a:xfrm>
              <a:off x="13953372" y="5152748"/>
              <a:ext cx="237118" cy="1105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2" name="rc231"/>
            <p:cNvSpPr/>
            <p:nvPr/>
          </p:nvSpPr>
          <p:spPr>
            <a:xfrm>
              <a:off x="13953372" y="5075393"/>
              <a:ext cx="237118" cy="7735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3" name="rc232"/>
            <p:cNvSpPr/>
            <p:nvPr/>
          </p:nvSpPr>
          <p:spPr>
            <a:xfrm>
              <a:off x="14216837" y="5053291"/>
              <a:ext cx="237118" cy="23206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4" name="rc233"/>
            <p:cNvSpPr/>
            <p:nvPr/>
          </p:nvSpPr>
          <p:spPr>
            <a:xfrm>
              <a:off x="14216837" y="5042240"/>
              <a:ext cx="237118" cy="1105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5" name="rc234"/>
            <p:cNvSpPr/>
            <p:nvPr/>
          </p:nvSpPr>
          <p:spPr>
            <a:xfrm>
              <a:off x="14216837" y="5020139"/>
              <a:ext cx="237118" cy="2210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6" name="rc235"/>
            <p:cNvSpPr/>
            <p:nvPr/>
          </p:nvSpPr>
          <p:spPr>
            <a:xfrm>
              <a:off x="14216837" y="4920682"/>
              <a:ext cx="237118" cy="9945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7" name="rc236"/>
            <p:cNvSpPr/>
            <p:nvPr/>
          </p:nvSpPr>
          <p:spPr>
            <a:xfrm>
              <a:off x="14480302" y="4986986"/>
              <a:ext cx="237118" cy="29837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8" name="rc237"/>
            <p:cNvSpPr/>
            <p:nvPr/>
          </p:nvSpPr>
          <p:spPr>
            <a:xfrm>
              <a:off x="14480302" y="498698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9" name="rc238"/>
            <p:cNvSpPr/>
            <p:nvPr/>
          </p:nvSpPr>
          <p:spPr>
            <a:xfrm>
              <a:off x="14480302" y="498698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0" name="rc239"/>
            <p:cNvSpPr/>
            <p:nvPr/>
          </p:nvSpPr>
          <p:spPr>
            <a:xfrm>
              <a:off x="14480302" y="4920682"/>
              <a:ext cx="237118" cy="6630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1" name="pg240"/>
            <p:cNvSpPr/>
            <p:nvPr/>
          </p:nvSpPr>
          <p:spPr>
            <a:xfrm>
              <a:off x="12248896"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42" name="tx241"/>
            <p:cNvSpPr/>
            <p:nvPr/>
          </p:nvSpPr>
          <p:spPr>
            <a:xfrm>
              <a:off x="12373778"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532 case(s)</a:t>
              </a:r>
            </a:p>
          </p:txBody>
        </p:sp>
        <p:sp>
          <p:nvSpPr>
            <p:cNvPr id="243" name="pg242"/>
            <p:cNvSpPr/>
            <p:nvPr/>
          </p:nvSpPr>
          <p:spPr>
            <a:xfrm>
              <a:off x="12455367" y="2394471"/>
              <a:ext cx="1388876" cy="311602"/>
            </a:xfrm>
            <a:custGeom>
              <a:avLst/>
              <a:pathLst>
                <a:path w="1388876" h="311602">
                  <a:moveTo>
                    <a:pt x="26017" y="311602"/>
                  </a:moveTo>
                  <a:lnTo>
                    <a:pt x="1362859" y="311602"/>
                  </a:lnTo>
                  <a:lnTo>
                    <a:pt x="1361812" y="311581"/>
                  </a:lnTo>
                  <a:lnTo>
                    <a:pt x="1365995" y="311412"/>
                  </a:lnTo>
                  <a:lnTo>
                    <a:pt x="1370098" y="310575"/>
                  </a:lnTo>
                  <a:lnTo>
                    <a:pt x="1374013" y="309090"/>
                  </a:lnTo>
                  <a:lnTo>
                    <a:pt x="1377639" y="306996"/>
                  </a:lnTo>
                  <a:lnTo>
                    <a:pt x="1380882" y="304348"/>
                  </a:lnTo>
                  <a:lnTo>
                    <a:pt x="1383659" y="301214"/>
                  </a:lnTo>
                  <a:lnTo>
                    <a:pt x="1385896" y="297675"/>
                  </a:lnTo>
                  <a:lnTo>
                    <a:pt x="1387538" y="293823"/>
                  </a:lnTo>
                  <a:lnTo>
                    <a:pt x="1388540" y="289758"/>
                  </a:lnTo>
                  <a:lnTo>
                    <a:pt x="1388876" y="285585"/>
                  </a:lnTo>
                  <a:lnTo>
                    <a:pt x="1388876" y="26017"/>
                  </a:lnTo>
                  <a:lnTo>
                    <a:pt x="1388540" y="21843"/>
                  </a:lnTo>
                  <a:lnTo>
                    <a:pt x="1387538" y="17778"/>
                  </a:lnTo>
                  <a:lnTo>
                    <a:pt x="1385896" y="13926"/>
                  </a:lnTo>
                  <a:lnTo>
                    <a:pt x="1383659" y="10387"/>
                  </a:lnTo>
                  <a:lnTo>
                    <a:pt x="1380882" y="7253"/>
                  </a:lnTo>
                  <a:lnTo>
                    <a:pt x="1377639" y="4605"/>
                  </a:lnTo>
                  <a:lnTo>
                    <a:pt x="1374013" y="2511"/>
                  </a:lnTo>
                  <a:lnTo>
                    <a:pt x="1370098" y="1027"/>
                  </a:lnTo>
                  <a:lnTo>
                    <a:pt x="1365995" y="189"/>
                  </a:lnTo>
                  <a:lnTo>
                    <a:pt x="13628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44" name="tx243"/>
            <p:cNvSpPr/>
            <p:nvPr/>
          </p:nvSpPr>
          <p:spPr>
            <a:xfrm>
              <a:off x="12559436" y="2466357"/>
              <a:ext cx="1180739"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533 case(s)</a:t>
              </a:r>
            </a:p>
          </p:txBody>
        </p:sp>
        <p:sp>
          <p:nvSpPr>
            <p:cNvPr id="245" name="rc244"/>
            <p:cNvSpPr/>
            <p:nvPr/>
          </p:nvSpPr>
          <p:spPr>
            <a:xfrm>
              <a:off x="11542672" y="2153563"/>
              <a:ext cx="3214267" cy="3131794"/>
            </a:xfrm>
            <a:prstGeom prst="rect">
              <a:avLst/>
            </a:prstGeom>
            <a:ln w="13550" cap="rnd">
              <a:solidFill>
                <a:srgbClr val="333333">
                  <a:alpha val="100000"/>
                </a:srgbClr>
              </a:solidFill>
              <a:prstDash val="solid"/>
              <a:round/>
            </a:ln>
          </p:spPr>
          <p:txBody>
            <a:bodyPr/>
            <a:lstStyle/>
            <a:p/>
          </p:txBody>
        </p:sp>
        <p:sp>
          <p:nvSpPr>
            <p:cNvPr id="246" name="rc245"/>
            <p:cNvSpPr/>
            <p:nvPr/>
          </p:nvSpPr>
          <p:spPr>
            <a:xfrm>
              <a:off x="14756939" y="2153563"/>
              <a:ext cx="3214267" cy="3131794"/>
            </a:xfrm>
            <a:prstGeom prst="rect">
              <a:avLst/>
            </a:prstGeom>
            <a:solidFill>
              <a:srgbClr val="FFFFFF">
                <a:alpha val="100000"/>
              </a:srgbClr>
            </a:solidFill>
          </p:spPr>
          <p:txBody>
            <a:bodyPr/>
            <a:lstStyle/>
            <a:p/>
          </p:txBody>
        </p:sp>
        <p:sp>
          <p:nvSpPr>
            <p:cNvPr id="247" name="pl246"/>
            <p:cNvSpPr/>
            <p:nvPr/>
          </p:nvSpPr>
          <p:spPr>
            <a:xfrm>
              <a:off x="14756939" y="473281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48" name="pl247"/>
            <p:cNvSpPr/>
            <p:nvPr/>
          </p:nvSpPr>
          <p:spPr>
            <a:xfrm>
              <a:off x="14756939" y="362773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49" name="pl248"/>
            <p:cNvSpPr/>
            <p:nvPr/>
          </p:nvSpPr>
          <p:spPr>
            <a:xfrm>
              <a:off x="14756939" y="252266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0" name="pl249"/>
            <p:cNvSpPr/>
            <p:nvPr/>
          </p:nvSpPr>
          <p:spPr>
            <a:xfrm>
              <a:off x="1475693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51" name="pl250"/>
            <p:cNvSpPr/>
            <p:nvPr/>
          </p:nvSpPr>
          <p:spPr>
            <a:xfrm>
              <a:off x="14756939" y="418027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52" name="pl251"/>
            <p:cNvSpPr/>
            <p:nvPr/>
          </p:nvSpPr>
          <p:spPr>
            <a:xfrm>
              <a:off x="14756939" y="307519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53" name="rc252"/>
            <p:cNvSpPr/>
            <p:nvPr/>
          </p:nvSpPr>
          <p:spPr>
            <a:xfrm>
              <a:off x="14796459" y="4401294"/>
              <a:ext cx="237118" cy="88406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4" name="rc253"/>
            <p:cNvSpPr/>
            <p:nvPr/>
          </p:nvSpPr>
          <p:spPr>
            <a:xfrm>
              <a:off x="14796459" y="4334990"/>
              <a:ext cx="237118" cy="6630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5" name="rc254"/>
            <p:cNvSpPr/>
            <p:nvPr/>
          </p:nvSpPr>
          <p:spPr>
            <a:xfrm>
              <a:off x="14796459" y="4301837"/>
              <a:ext cx="237118" cy="3315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6" name="rc255"/>
            <p:cNvSpPr/>
            <p:nvPr/>
          </p:nvSpPr>
          <p:spPr>
            <a:xfrm>
              <a:off x="14796459" y="4246583"/>
              <a:ext cx="237118" cy="552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7" name="rc256"/>
            <p:cNvSpPr/>
            <p:nvPr/>
          </p:nvSpPr>
          <p:spPr>
            <a:xfrm>
              <a:off x="15059924" y="4677564"/>
              <a:ext cx="237118" cy="60779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8" name="rc257"/>
            <p:cNvSpPr/>
            <p:nvPr/>
          </p:nvSpPr>
          <p:spPr>
            <a:xfrm>
              <a:off x="15059924" y="4644412"/>
              <a:ext cx="237118" cy="3315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9" name="rc258"/>
            <p:cNvSpPr/>
            <p:nvPr/>
          </p:nvSpPr>
          <p:spPr>
            <a:xfrm>
              <a:off x="15059924" y="4589158"/>
              <a:ext cx="237118" cy="5525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0" name="rc259"/>
            <p:cNvSpPr/>
            <p:nvPr/>
          </p:nvSpPr>
          <p:spPr>
            <a:xfrm>
              <a:off x="15059924" y="4556006"/>
              <a:ext cx="237118" cy="3315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1" name="rc260"/>
            <p:cNvSpPr/>
            <p:nvPr/>
          </p:nvSpPr>
          <p:spPr>
            <a:xfrm>
              <a:off x="15323388" y="4799123"/>
              <a:ext cx="237118" cy="48623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2" name="rc261"/>
            <p:cNvSpPr/>
            <p:nvPr/>
          </p:nvSpPr>
          <p:spPr>
            <a:xfrm>
              <a:off x="15323388" y="4765971"/>
              <a:ext cx="237118" cy="3315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3" name="rc262"/>
            <p:cNvSpPr/>
            <p:nvPr/>
          </p:nvSpPr>
          <p:spPr>
            <a:xfrm>
              <a:off x="15323388" y="4721767"/>
              <a:ext cx="237118" cy="4420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4" name="rc263"/>
            <p:cNvSpPr/>
            <p:nvPr/>
          </p:nvSpPr>
          <p:spPr>
            <a:xfrm>
              <a:off x="15323388" y="4721767"/>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5" name="rc264"/>
            <p:cNvSpPr/>
            <p:nvPr/>
          </p:nvSpPr>
          <p:spPr>
            <a:xfrm>
              <a:off x="15586853" y="3981364"/>
              <a:ext cx="237118" cy="130399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6" name="rc265"/>
            <p:cNvSpPr/>
            <p:nvPr/>
          </p:nvSpPr>
          <p:spPr>
            <a:xfrm>
              <a:off x="15586853" y="3881907"/>
              <a:ext cx="237118" cy="9945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7" name="rc266"/>
            <p:cNvSpPr/>
            <p:nvPr/>
          </p:nvSpPr>
          <p:spPr>
            <a:xfrm>
              <a:off x="15586853" y="3539333"/>
              <a:ext cx="237118" cy="34257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8" name="rc267"/>
            <p:cNvSpPr/>
            <p:nvPr/>
          </p:nvSpPr>
          <p:spPr>
            <a:xfrm>
              <a:off x="15586853" y="3528282"/>
              <a:ext cx="237118" cy="110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9" name="rc268"/>
            <p:cNvSpPr/>
            <p:nvPr/>
          </p:nvSpPr>
          <p:spPr>
            <a:xfrm>
              <a:off x="15850317" y="4600209"/>
              <a:ext cx="237118" cy="68514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0" name="rc269"/>
            <p:cNvSpPr/>
            <p:nvPr/>
          </p:nvSpPr>
          <p:spPr>
            <a:xfrm>
              <a:off x="15850317" y="4544955"/>
              <a:ext cx="237118" cy="5525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1" name="rc270"/>
            <p:cNvSpPr/>
            <p:nvPr/>
          </p:nvSpPr>
          <p:spPr>
            <a:xfrm>
              <a:off x="15850317" y="4467599"/>
              <a:ext cx="237118" cy="7735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2" name="rc271"/>
            <p:cNvSpPr/>
            <p:nvPr/>
          </p:nvSpPr>
          <p:spPr>
            <a:xfrm>
              <a:off x="15850317" y="4456548"/>
              <a:ext cx="237118" cy="110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3" name="pg272"/>
            <p:cNvSpPr/>
            <p:nvPr/>
          </p:nvSpPr>
          <p:spPr>
            <a:xfrm>
              <a:off x="15463163"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74" name="tx273"/>
            <p:cNvSpPr/>
            <p:nvPr/>
          </p:nvSpPr>
          <p:spPr>
            <a:xfrm>
              <a:off x="15588046"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435 case(s)</a:t>
              </a:r>
            </a:p>
          </p:txBody>
        </p:sp>
        <p:sp>
          <p:nvSpPr>
            <p:cNvPr id="275" name="pg274"/>
            <p:cNvSpPr/>
            <p:nvPr/>
          </p:nvSpPr>
          <p:spPr>
            <a:xfrm>
              <a:off x="16260004"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76" name="rc275"/>
            <p:cNvSpPr/>
            <p:nvPr/>
          </p:nvSpPr>
          <p:spPr>
            <a:xfrm>
              <a:off x="14756939" y="2153563"/>
              <a:ext cx="3214267" cy="3131794"/>
            </a:xfrm>
            <a:prstGeom prst="rect">
              <a:avLst/>
            </a:prstGeom>
            <a:ln w="13550" cap="rnd">
              <a:solidFill>
                <a:srgbClr val="333333">
                  <a:alpha val="100000"/>
                </a:srgbClr>
              </a:solidFill>
              <a:prstDash val="solid"/>
              <a:round/>
            </a:ln>
          </p:spPr>
          <p:txBody>
            <a:bodyPr/>
            <a:lstStyle/>
            <a:p/>
          </p:txBody>
        </p:sp>
        <p:sp>
          <p:nvSpPr>
            <p:cNvPr id="277" name="tx276"/>
            <p:cNvSpPr/>
            <p:nvPr/>
          </p:nvSpPr>
          <p:spPr>
            <a:xfrm>
              <a:off x="322447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78" name="tx277"/>
            <p:cNvSpPr/>
            <p:nvPr/>
          </p:nvSpPr>
          <p:spPr>
            <a:xfrm>
              <a:off x="64387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79" name="tx278"/>
            <p:cNvSpPr/>
            <p:nvPr/>
          </p:nvSpPr>
          <p:spPr>
            <a:xfrm>
              <a:off x="96530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80" name="tx279"/>
            <p:cNvSpPr/>
            <p:nvPr/>
          </p:nvSpPr>
          <p:spPr>
            <a:xfrm>
              <a:off x="128672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81" name="tx280"/>
            <p:cNvSpPr/>
            <p:nvPr/>
          </p:nvSpPr>
          <p:spPr>
            <a:xfrm>
              <a:off x="1608154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82" name="pl281"/>
            <p:cNvSpPr/>
            <p:nvPr/>
          </p:nvSpPr>
          <p:spPr>
            <a:xfrm>
              <a:off x="20579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3" name="pl282"/>
            <p:cNvSpPr/>
            <p:nvPr/>
          </p:nvSpPr>
          <p:spPr>
            <a:xfrm>
              <a:off x="2321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4" name="pl283"/>
            <p:cNvSpPr/>
            <p:nvPr/>
          </p:nvSpPr>
          <p:spPr>
            <a:xfrm>
              <a:off x="2584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5" name="pl284"/>
            <p:cNvSpPr/>
            <p:nvPr/>
          </p:nvSpPr>
          <p:spPr>
            <a:xfrm>
              <a:off x="2848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6" name="pl285"/>
            <p:cNvSpPr/>
            <p:nvPr/>
          </p:nvSpPr>
          <p:spPr>
            <a:xfrm>
              <a:off x="3111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7" name="pl286"/>
            <p:cNvSpPr/>
            <p:nvPr/>
          </p:nvSpPr>
          <p:spPr>
            <a:xfrm>
              <a:off x="3375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8" name="pl287"/>
            <p:cNvSpPr/>
            <p:nvPr/>
          </p:nvSpPr>
          <p:spPr>
            <a:xfrm>
              <a:off x="3638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9" name="pl288"/>
            <p:cNvSpPr/>
            <p:nvPr/>
          </p:nvSpPr>
          <p:spPr>
            <a:xfrm>
              <a:off x="3902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0" name="pl289"/>
            <p:cNvSpPr/>
            <p:nvPr/>
          </p:nvSpPr>
          <p:spPr>
            <a:xfrm>
              <a:off x="4165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1" name="pl290"/>
            <p:cNvSpPr/>
            <p:nvPr/>
          </p:nvSpPr>
          <p:spPr>
            <a:xfrm>
              <a:off x="4429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2" name="pl291"/>
            <p:cNvSpPr/>
            <p:nvPr/>
          </p:nvSpPr>
          <p:spPr>
            <a:xfrm>
              <a:off x="4692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3" name="pl292"/>
            <p:cNvSpPr/>
            <p:nvPr/>
          </p:nvSpPr>
          <p:spPr>
            <a:xfrm>
              <a:off x="4956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4" name="tx293"/>
            <p:cNvSpPr/>
            <p:nvPr/>
          </p:nvSpPr>
          <p:spPr>
            <a:xfrm rot="-5400000">
              <a:off x="197716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95" name="tx294"/>
            <p:cNvSpPr/>
            <p:nvPr/>
          </p:nvSpPr>
          <p:spPr>
            <a:xfrm rot="-5400000">
              <a:off x="22308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96" name="tx295"/>
            <p:cNvSpPr/>
            <p:nvPr/>
          </p:nvSpPr>
          <p:spPr>
            <a:xfrm rot="-5400000">
              <a:off x="249437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97" name="tx296"/>
            <p:cNvSpPr/>
            <p:nvPr/>
          </p:nvSpPr>
          <p:spPr>
            <a:xfrm rot="-5400000">
              <a:off x="27559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98" name="tx297"/>
            <p:cNvSpPr/>
            <p:nvPr/>
          </p:nvSpPr>
          <p:spPr>
            <a:xfrm rot="-5400000">
              <a:off x="298878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99" name="tx298"/>
            <p:cNvSpPr/>
            <p:nvPr/>
          </p:nvSpPr>
          <p:spPr>
            <a:xfrm rot="-5400000">
              <a:off x="32944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00" name="tx299"/>
            <p:cNvSpPr/>
            <p:nvPr/>
          </p:nvSpPr>
          <p:spPr>
            <a:xfrm rot="-5400000">
              <a:off x="358764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01" name="tx300"/>
            <p:cNvSpPr/>
            <p:nvPr/>
          </p:nvSpPr>
          <p:spPr>
            <a:xfrm rot="-5400000">
              <a:off x="378894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02" name="tx301"/>
            <p:cNvSpPr/>
            <p:nvPr/>
          </p:nvSpPr>
          <p:spPr>
            <a:xfrm rot="-5400000">
              <a:off x="405236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03" name="tx302"/>
            <p:cNvSpPr/>
            <p:nvPr/>
          </p:nvSpPr>
          <p:spPr>
            <a:xfrm rot="-5400000">
              <a:off x="43522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04" name="tx303"/>
            <p:cNvSpPr/>
            <p:nvPr/>
          </p:nvSpPr>
          <p:spPr>
            <a:xfrm rot="-5400000">
              <a:off x="4597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05" name="tx304"/>
            <p:cNvSpPr/>
            <p:nvPr/>
          </p:nvSpPr>
          <p:spPr>
            <a:xfrm rot="-5400000">
              <a:off x="4860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06" name="pl305"/>
            <p:cNvSpPr/>
            <p:nvPr/>
          </p:nvSpPr>
          <p:spPr>
            <a:xfrm>
              <a:off x="5272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5535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5799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308"/>
            <p:cNvSpPr/>
            <p:nvPr/>
          </p:nvSpPr>
          <p:spPr>
            <a:xfrm>
              <a:off x="6062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309"/>
            <p:cNvSpPr/>
            <p:nvPr/>
          </p:nvSpPr>
          <p:spPr>
            <a:xfrm>
              <a:off x="6326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6589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6853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7116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pl313"/>
            <p:cNvSpPr/>
            <p:nvPr/>
          </p:nvSpPr>
          <p:spPr>
            <a:xfrm>
              <a:off x="73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pl314"/>
            <p:cNvSpPr/>
            <p:nvPr/>
          </p:nvSpPr>
          <p:spPr>
            <a:xfrm>
              <a:off x="7643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pl315"/>
            <p:cNvSpPr/>
            <p:nvPr/>
          </p:nvSpPr>
          <p:spPr>
            <a:xfrm>
              <a:off x="7906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pl316"/>
            <p:cNvSpPr/>
            <p:nvPr/>
          </p:nvSpPr>
          <p:spPr>
            <a:xfrm>
              <a:off x="8170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8" name="tx317"/>
            <p:cNvSpPr/>
            <p:nvPr/>
          </p:nvSpPr>
          <p:spPr>
            <a:xfrm rot="-5400000">
              <a:off x="519143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19" name="tx318"/>
            <p:cNvSpPr/>
            <p:nvPr/>
          </p:nvSpPr>
          <p:spPr>
            <a:xfrm rot="-5400000">
              <a:off x="544508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20" name="tx319"/>
            <p:cNvSpPr/>
            <p:nvPr/>
          </p:nvSpPr>
          <p:spPr>
            <a:xfrm rot="-5400000">
              <a:off x="57086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21" name="tx320"/>
            <p:cNvSpPr/>
            <p:nvPr/>
          </p:nvSpPr>
          <p:spPr>
            <a:xfrm rot="-5400000">
              <a:off x="597023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22" name="tx321"/>
            <p:cNvSpPr/>
            <p:nvPr/>
          </p:nvSpPr>
          <p:spPr>
            <a:xfrm rot="-5400000">
              <a:off x="620305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23" name="tx322"/>
            <p:cNvSpPr/>
            <p:nvPr/>
          </p:nvSpPr>
          <p:spPr>
            <a:xfrm rot="-5400000">
              <a:off x="650875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24" name="tx323"/>
            <p:cNvSpPr/>
            <p:nvPr/>
          </p:nvSpPr>
          <p:spPr>
            <a:xfrm rot="-5400000">
              <a:off x="680191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25" name="tx324"/>
            <p:cNvSpPr/>
            <p:nvPr/>
          </p:nvSpPr>
          <p:spPr>
            <a:xfrm rot="-5400000">
              <a:off x="70032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26" name="tx325"/>
            <p:cNvSpPr/>
            <p:nvPr/>
          </p:nvSpPr>
          <p:spPr>
            <a:xfrm rot="-5400000">
              <a:off x="72666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27" name="tx326"/>
            <p:cNvSpPr/>
            <p:nvPr/>
          </p:nvSpPr>
          <p:spPr>
            <a:xfrm rot="-5400000">
              <a:off x="75665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28" name="tx327"/>
            <p:cNvSpPr/>
            <p:nvPr/>
          </p:nvSpPr>
          <p:spPr>
            <a:xfrm rot="-5400000">
              <a:off x="7811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29" name="tx328"/>
            <p:cNvSpPr/>
            <p:nvPr/>
          </p:nvSpPr>
          <p:spPr>
            <a:xfrm rot="-5400000">
              <a:off x="80748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30" name="pl329"/>
            <p:cNvSpPr/>
            <p:nvPr/>
          </p:nvSpPr>
          <p:spPr>
            <a:xfrm>
              <a:off x="8486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30"/>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31"/>
            <p:cNvSpPr/>
            <p:nvPr/>
          </p:nvSpPr>
          <p:spPr>
            <a:xfrm>
              <a:off x="90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332"/>
            <p:cNvSpPr/>
            <p:nvPr/>
          </p:nvSpPr>
          <p:spPr>
            <a:xfrm>
              <a:off x="9276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pl333"/>
            <p:cNvSpPr/>
            <p:nvPr/>
          </p:nvSpPr>
          <p:spPr>
            <a:xfrm>
              <a:off x="9540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334"/>
            <p:cNvSpPr/>
            <p:nvPr/>
          </p:nvSpPr>
          <p:spPr>
            <a:xfrm>
              <a:off x="9803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10067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10330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337"/>
            <p:cNvSpPr/>
            <p:nvPr/>
          </p:nvSpPr>
          <p:spPr>
            <a:xfrm>
              <a:off x="10594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pl338"/>
            <p:cNvSpPr/>
            <p:nvPr/>
          </p:nvSpPr>
          <p:spPr>
            <a:xfrm>
              <a:off x="10857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pl339"/>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pl340"/>
            <p:cNvSpPr/>
            <p:nvPr/>
          </p:nvSpPr>
          <p:spPr>
            <a:xfrm>
              <a:off x="11384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tx341"/>
            <p:cNvSpPr/>
            <p:nvPr/>
          </p:nvSpPr>
          <p:spPr>
            <a:xfrm rot="-5400000">
              <a:off x="8405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43" name="tx342"/>
            <p:cNvSpPr/>
            <p:nvPr/>
          </p:nvSpPr>
          <p:spPr>
            <a:xfrm rot="-5400000">
              <a:off x="865935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44" name="tx343"/>
            <p:cNvSpPr/>
            <p:nvPr/>
          </p:nvSpPr>
          <p:spPr>
            <a:xfrm rot="-5400000">
              <a:off x="892290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45" name="tx344"/>
            <p:cNvSpPr/>
            <p:nvPr/>
          </p:nvSpPr>
          <p:spPr>
            <a:xfrm rot="-5400000">
              <a:off x="9184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46" name="tx345"/>
            <p:cNvSpPr/>
            <p:nvPr/>
          </p:nvSpPr>
          <p:spPr>
            <a:xfrm rot="-5400000">
              <a:off x="941732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47" name="tx346"/>
            <p:cNvSpPr/>
            <p:nvPr/>
          </p:nvSpPr>
          <p:spPr>
            <a:xfrm rot="-5400000">
              <a:off x="9723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48" name="tx347"/>
            <p:cNvSpPr/>
            <p:nvPr/>
          </p:nvSpPr>
          <p:spPr>
            <a:xfrm rot="-5400000">
              <a:off x="1001617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49" name="tx348"/>
            <p:cNvSpPr/>
            <p:nvPr/>
          </p:nvSpPr>
          <p:spPr>
            <a:xfrm rot="-5400000">
              <a:off x="1021748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50" name="tx349"/>
            <p:cNvSpPr/>
            <p:nvPr/>
          </p:nvSpPr>
          <p:spPr>
            <a:xfrm rot="-5400000">
              <a:off x="1048090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51" name="tx350"/>
            <p:cNvSpPr/>
            <p:nvPr/>
          </p:nvSpPr>
          <p:spPr>
            <a:xfrm rot="-5400000">
              <a:off x="1078078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52" name="tx351"/>
            <p:cNvSpPr/>
            <p:nvPr/>
          </p:nvSpPr>
          <p:spPr>
            <a:xfrm rot="-5400000">
              <a:off x="11025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53" name="tx352"/>
            <p:cNvSpPr/>
            <p:nvPr/>
          </p:nvSpPr>
          <p:spPr>
            <a:xfrm rot="-5400000">
              <a:off x="11289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54" name="pl353"/>
            <p:cNvSpPr/>
            <p:nvPr/>
          </p:nvSpPr>
          <p:spPr>
            <a:xfrm>
              <a:off x="1170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5" name="pl354"/>
            <p:cNvSpPr/>
            <p:nvPr/>
          </p:nvSpPr>
          <p:spPr>
            <a:xfrm>
              <a:off x="11964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6" name="pl355"/>
            <p:cNvSpPr/>
            <p:nvPr/>
          </p:nvSpPr>
          <p:spPr>
            <a:xfrm>
              <a:off x="12227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7" name="pl356"/>
            <p:cNvSpPr/>
            <p:nvPr/>
          </p:nvSpPr>
          <p:spPr>
            <a:xfrm>
              <a:off x="12491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8" name="pl357"/>
            <p:cNvSpPr/>
            <p:nvPr/>
          </p:nvSpPr>
          <p:spPr>
            <a:xfrm>
              <a:off x="12754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9" name="pl358"/>
            <p:cNvSpPr/>
            <p:nvPr/>
          </p:nvSpPr>
          <p:spPr>
            <a:xfrm>
              <a:off x="13018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pl359"/>
            <p:cNvSpPr/>
            <p:nvPr/>
          </p:nvSpPr>
          <p:spPr>
            <a:xfrm>
              <a:off x="1328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360"/>
            <p:cNvSpPr/>
            <p:nvPr/>
          </p:nvSpPr>
          <p:spPr>
            <a:xfrm>
              <a:off x="13545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pl361"/>
            <p:cNvSpPr/>
            <p:nvPr/>
          </p:nvSpPr>
          <p:spPr>
            <a:xfrm>
              <a:off x="13808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3" name="pl362"/>
            <p:cNvSpPr/>
            <p:nvPr/>
          </p:nvSpPr>
          <p:spPr>
            <a:xfrm>
              <a:off x="14071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4" name="pl363"/>
            <p:cNvSpPr/>
            <p:nvPr/>
          </p:nvSpPr>
          <p:spPr>
            <a:xfrm>
              <a:off x="14335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5" name="pl364"/>
            <p:cNvSpPr/>
            <p:nvPr/>
          </p:nvSpPr>
          <p:spPr>
            <a:xfrm>
              <a:off x="14598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6" name="tx365"/>
            <p:cNvSpPr/>
            <p:nvPr/>
          </p:nvSpPr>
          <p:spPr>
            <a:xfrm rot="-5400000">
              <a:off x="116199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67" name="tx366"/>
            <p:cNvSpPr/>
            <p:nvPr/>
          </p:nvSpPr>
          <p:spPr>
            <a:xfrm rot="-5400000">
              <a:off x="1187362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68" name="tx367"/>
            <p:cNvSpPr/>
            <p:nvPr/>
          </p:nvSpPr>
          <p:spPr>
            <a:xfrm rot="-5400000">
              <a:off x="1213717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69" name="tx368"/>
            <p:cNvSpPr/>
            <p:nvPr/>
          </p:nvSpPr>
          <p:spPr>
            <a:xfrm rot="-5400000">
              <a:off x="1239877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70" name="tx369"/>
            <p:cNvSpPr/>
            <p:nvPr/>
          </p:nvSpPr>
          <p:spPr>
            <a:xfrm rot="-5400000">
              <a:off x="1263159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71" name="tx370"/>
            <p:cNvSpPr/>
            <p:nvPr/>
          </p:nvSpPr>
          <p:spPr>
            <a:xfrm rot="-5400000">
              <a:off x="129372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72" name="tx371"/>
            <p:cNvSpPr/>
            <p:nvPr/>
          </p:nvSpPr>
          <p:spPr>
            <a:xfrm rot="-5400000">
              <a:off x="1323044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73" name="tx372"/>
            <p:cNvSpPr/>
            <p:nvPr/>
          </p:nvSpPr>
          <p:spPr>
            <a:xfrm rot="-5400000">
              <a:off x="134317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74" name="tx373"/>
            <p:cNvSpPr/>
            <p:nvPr/>
          </p:nvSpPr>
          <p:spPr>
            <a:xfrm rot="-5400000">
              <a:off x="1369517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75" name="tx374"/>
            <p:cNvSpPr/>
            <p:nvPr/>
          </p:nvSpPr>
          <p:spPr>
            <a:xfrm rot="-5400000">
              <a:off x="1399505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76" name="tx375"/>
            <p:cNvSpPr/>
            <p:nvPr/>
          </p:nvSpPr>
          <p:spPr>
            <a:xfrm rot="-5400000">
              <a:off x="142398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77" name="tx376"/>
            <p:cNvSpPr/>
            <p:nvPr/>
          </p:nvSpPr>
          <p:spPr>
            <a:xfrm rot="-5400000">
              <a:off x="14503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78" name="pl377"/>
            <p:cNvSpPr/>
            <p:nvPr/>
          </p:nvSpPr>
          <p:spPr>
            <a:xfrm>
              <a:off x="14915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9" name="pl378"/>
            <p:cNvSpPr/>
            <p:nvPr/>
          </p:nvSpPr>
          <p:spPr>
            <a:xfrm>
              <a:off x="15178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0" name="pl379"/>
            <p:cNvSpPr/>
            <p:nvPr/>
          </p:nvSpPr>
          <p:spPr>
            <a:xfrm>
              <a:off x="15441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1" name="pl380"/>
            <p:cNvSpPr/>
            <p:nvPr/>
          </p:nvSpPr>
          <p:spPr>
            <a:xfrm>
              <a:off x="15705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2" name="pl381"/>
            <p:cNvSpPr/>
            <p:nvPr/>
          </p:nvSpPr>
          <p:spPr>
            <a:xfrm>
              <a:off x="159688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3" name="pl382"/>
            <p:cNvSpPr/>
            <p:nvPr/>
          </p:nvSpPr>
          <p:spPr>
            <a:xfrm>
              <a:off x="16232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4" name="pl383"/>
            <p:cNvSpPr/>
            <p:nvPr/>
          </p:nvSpPr>
          <p:spPr>
            <a:xfrm>
              <a:off x="16495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5" name="pl384"/>
            <p:cNvSpPr/>
            <p:nvPr/>
          </p:nvSpPr>
          <p:spPr>
            <a:xfrm>
              <a:off x="16759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6" name="pl385"/>
            <p:cNvSpPr/>
            <p:nvPr/>
          </p:nvSpPr>
          <p:spPr>
            <a:xfrm>
              <a:off x="17022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7" name="pl386"/>
            <p:cNvSpPr/>
            <p:nvPr/>
          </p:nvSpPr>
          <p:spPr>
            <a:xfrm>
              <a:off x="17286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8" name="pl387"/>
            <p:cNvSpPr/>
            <p:nvPr/>
          </p:nvSpPr>
          <p:spPr>
            <a:xfrm>
              <a:off x="17549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9" name="pl388"/>
            <p:cNvSpPr/>
            <p:nvPr/>
          </p:nvSpPr>
          <p:spPr>
            <a:xfrm>
              <a:off x="178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0" name="tx389"/>
            <p:cNvSpPr/>
            <p:nvPr/>
          </p:nvSpPr>
          <p:spPr>
            <a:xfrm rot="-5400000">
              <a:off x="148342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91" name="tx390"/>
            <p:cNvSpPr/>
            <p:nvPr/>
          </p:nvSpPr>
          <p:spPr>
            <a:xfrm rot="-5400000">
              <a:off x="150878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92" name="tx391"/>
            <p:cNvSpPr/>
            <p:nvPr/>
          </p:nvSpPr>
          <p:spPr>
            <a:xfrm rot="-5400000">
              <a:off x="153514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93" name="tx392"/>
            <p:cNvSpPr/>
            <p:nvPr/>
          </p:nvSpPr>
          <p:spPr>
            <a:xfrm rot="-5400000">
              <a:off x="1561303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94" name="tx393"/>
            <p:cNvSpPr/>
            <p:nvPr/>
          </p:nvSpPr>
          <p:spPr>
            <a:xfrm rot="-5400000">
              <a:off x="1584585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95" name="tx394"/>
            <p:cNvSpPr/>
            <p:nvPr/>
          </p:nvSpPr>
          <p:spPr>
            <a:xfrm rot="-5400000">
              <a:off x="1615155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96" name="tx395"/>
            <p:cNvSpPr/>
            <p:nvPr/>
          </p:nvSpPr>
          <p:spPr>
            <a:xfrm rot="-5400000">
              <a:off x="1644471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97" name="tx396"/>
            <p:cNvSpPr/>
            <p:nvPr/>
          </p:nvSpPr>
          <p:spPr>
            <a:xfrm rot="-5400000">
              <a:off x="1664601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98" name="tx397"/>
            <p:cNvSpPr/>
            <p:nvPr/>
          </p:nvSpPr>
          <p:spPr>
            <a:xfrm rot="-5400000">
              <a:off x="169094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99" name="tx398"/>
            <p:cNvSpPr/>
            <p:nvPr/>
          </p:nvSpPr>
          <p:spPr>
            <a:xfrm rot="-5400000">
              <a:off x="1720932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00" name="tx399"/>
            <p:cNvSpPr/>
            <p:nvPr/>
          </p:nvSpPr>
          <p:spPr>
            <a:xfrm rot="-5400000">
              <a:off x="17454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01" name="tx400"/>
            <p:cNvSpPr/>
            <p:nvPr/>
          </p:nvSpPr>
          <p:spPr>
            <a:xfrm rot="-5400000">
              <a:off x="17717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02" name="tx401"/>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03" name="tx402"/>
            <p:cNvSpPr/>
            <p:nvPr/>
          </p:nvSpPr>
          <p:spPr>
            <a:xfrm>
              <a:off x="1230614" y="4095000"/>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a:t>
              </a:r>
            </a:p>
          </p:txBody>
        </p:sp>
        <p:sp>
          <p:nvSpPr>
            <p:cNvPr id="404" name="tx403"/>
            <p:cNvSpPr/>
            <p:nvPr/>
          </p:nvSpPr>
          <p:spPr>
            <a:xfrm>
              <a:off x="1230614" y="2989921"/>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a:t>
              </a:r>
            </a:p>
          </p:txBody>
        </p:sp>
        <p:sp>
          <p:nvSpPr>
            <p:cNvPr id="405" name="pl404"/>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6" name="pl405"/>
            <p:cNvSpPr/>
            <p:nvPr/>
          </p:nvSpPr>
          <p:spPr>
            <a:xfrm>
              <a:off x="1865074" y="418027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7" name="pl406"/>
            <p:cNvSpPr/>
            <p:nvPr/>
          </p:nvSpPr>
          <p:spPr>
            <a:xfrm>
              <a:off x="1865074" y="307519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8" name="tx407"/>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09" name="rc408"/>
            <p:cNvSpPr/>
            <p:nvPr/>
          </p:nvSpPr>
          <p:spPr>
            <a:xfrm>
              <a:off x="18110385" y="2153563"/>
              <a:ext cx="1753945" cy="1236458"/>
            </a:xfrm>
            <a:prstGeom prst="rect">
              <a:avLst/>
            </a:prstGeom>
            <a:solidFill>
              <a:srgbClr val="FFFFFF">
                <a:alpha val="100000"/>
              </a:srgbClr>
            </a:solidFill>
          </p:spPr>
          <p:txBody>
            <a:bodyPr/>
            <a:lstStyle/>
            <a:p/>
          </p:txBody>
        </p:sp>
        <p:sp>
          <p:nvSpPr>
            <p:cNvPr id="410" name="rc409"/>
            <p:cNvSpPr/>
            <p:nvPr/>
          </p:nvSpPr>
          <p:spPr>
            <a:xfrm>
              <a:off x="18179974" y="2223153"/>
              <a:ext cx="274319" cy="274319"/>
            </a:xfrm>
            <a:prstGeom prst="rect">
              <a:avLst/>
            </a:prstGeom>
            <a:solidFill>
              <a:srgbClr val="FFFFFF">
                <a:alpha val="100000"/>
              </a:srgbClr>
            </a:solidFill>
          </p:spPr>
          <p:txBody>
            <a:bodyPr/>
            <a:lstStyle/>
            <a:p/>
          </p:txBody>
        </p:sp>
        <p:sp>
          <p:nvSpPr>
            <p:cNvPr id="411" name="rc410"/>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12" name="rc411"/>
            <p:cNvSpPr/>
            <p:nvPr/>
          </p:nvSpPr>
          <p:spPr>
            <a:xfrm>
              <a:off x="18179974" y="2497473"/>
              <a:ext cx="274319" cy="274319"/>
            </a:xfrm>
            <a:prstGeom prst="rect">
              <a:avLst/>
            </a:prstGeom>
            <a:solidFill>
              <a:srgbClr val="FFFFFF">
                <a:alpha val="100000"/>
              </a:srgbClr>
            </a:solidFill>
          </p:spPr>
          <p:txBody>
            <a:bodyPr/>
            <a:lstStyle/>
            <a:p/>
          </p:txBody>
        </p:sp>
        <p:sp>
          <p:nvSpPr>
            <p:cNvPr id="413" name="rc412"/>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14" name="rc413"/>
            <p:cNvSpPr/>
            <p:nvPr/>
          </p:nvSpPr>
          <p:spPr>
            <a:xfrm>
              <a:off x="18179974" y="2771793"/>
              <a:ext cx="274319" cy="274319"/>
            </a:xfrm>
            <a:prstGeom prst="rect">
              <a:avLst/>
            </a:prstGeom>
            <a:solidFill>
              <a:srgbClr val="FFFFFF">
                <a:alpha val="100000"/>
              </a:srgbClr>
            </a:solidFill>
          </p:spPr>
          <p:txBody>
            <a:bodyPr/>
            <a:lstStyle/>
            <a:p/>
          </p:txBody>
        </p:sp>
        <p:sp>
          <p:nvSpPr>
            <p:cNvPr id="415" name="rc414"/>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16" name="rc415"/>
            <p:cNvSpPr/>
            <p:nvPr/>
          </p:nvSpPr>
          <p:spPr>
            <a:xfrm>
              <a:off x="18179974" y="3046113"/>
              <a:ext cx="274319" cy="274319"/>
            </a:xfrm>
            <a:prstGeom prst="rect">
              <a:avLst/>
            </a:prstGeom>
            <a:solidFill>
              <a:srgbClr val="FFFFFF">
                <a:alpha val="100000"/>
              </a:srgbClr>
            </a:solidFill>
          </p:spPr>
          <p:txBody>
            <a:bodyPr/>
            <a:lstStyle/>
            <a:p/>
          </p:txBody>
        </p:sp>
        <p:sp>
          <p:nvSpPr>
            <p:cNvPr id="417" name="rc416"/>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18" name="tx417"/>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19" name="tx418"/>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20" name="tx419"/>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21" name="tx420"/>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22" name=""/>
          <p:cNvGrpSpPr/>
          <p:nvPr/>
        </p:nvGrpSpPr>
        <p:grpSpPr>
          <a:xfrm>
            <a:off x="6400800" y="6217920"/>
            <a:ext cx="5486400" cy="4251960"/>
            <a:chOff x="6400800" y="6217920"/>
            <a:chExt cx="5486400" cy="4251960"/>
          </a:xfrm>
        </p:grpSpPr>
        <p:sp>
          <p:nvSpPr>
            <p:cNvPr id="423"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24"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25" name="rc5"/>
            <p:cNvSpPr/>
            <p:nvPr/>
          </p:nvSpPr>
          <p:spPr>
            <a:xfrm>
              <a:off x="7153670" y="6510025"/>
              <a:ext cx="4107183" cy="2788960"/>
            </a:xfrm>
            <a:prstGeom prst="rect">
              <a:avLst/>
            </a:prstGeom>
            <a:solidFill>
              <a:srgbClr val="FFFFFF">
                <a:alpha val="100000"/>
              </a:srgbClr>
            </a:solidFill>
          </p:spPr>
          <p:txBody>
            <a:bodyPr/>
            <a:lstStyle/>
            <a:p/>
          </p:txBody>
        </p:sp>
        <p:sp>
          <p:nvSpPr>
            <p:cNvPr id="426" name="pl6"/>
            <p:cNvSpPr/>
            <p:nvPr/>
          </p:nvSpPr>
          <p:spPr>
            <a:xfrm>
              <a:off x="7153670" y="8724261"/>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27" name="pl7"/>
            <p:cNvSpPr/>
            <p:nvPr/>
          </p:nvSpPr>
          <p:spPr>
            <a:xfrm>
              <a:off x="7153670" y="7828353"/>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28" name="pl8"/>
            <p:cNvSpPr/>
            <p:nvPr/>
          </p:nvSpPr>
          <p:spPr>
            <a:xfrm>
              <a:off x="7153670" y="6932445"/>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29" name="pl9"/>
            <p:cNvSpPr/>
            <p:nvPr/>
          </p:nvSpPr>
          <p:spPr>
            <a:xfrm>
              <a:off x="7153670" y="9172214"/>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30" name="pl10"/>
            <p:cNvSpPr/>
            <p:nvPr/>
          </p:nvSpPr>
          <p:spPr>
            <a:xfrm>
              <a:off x="7153670" y="8276307"/>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31" name="pl11"/>
            <p:cNvSpPr/>
            <p:nvPr/>
          </p:nvSpPr>
          <p:spPr>
            <a:xfrm>
              <a:off x="7153670" y="7380399"/>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32" name="rc12"/>
            <p:cNvSpPr/>
            <p:nvPr/>
          </p:nvSpPr>
          <p:spPr>
            <a:xfrm>
              <a:off x="7296281" y="8858647"/>
              <a:ext cx="399309" cy="304608"/>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33" name="rc13"/>
            <p:cNvSpPr/>
            <p:nvPr/>
          </p:nvSpPr>
          <p:spPr>
            <a:xfrm>
              <a:off x="7866723" y="8634670"/>
              <a:ext cx="399309" cy="537544"/>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34" name="rc14"/>
            <p:cNvSpPr/>
            <p:nvPr/>
          </p:nvSpPr>
          <p:spPr>
            <a:xfrm>
              <a:off x="8437165" y="8966156"/>
              <a:ext cx="399309" cy="188140"/>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35" name="rc15"/>
            <p:cNvSpPr/>
            <p:nvPr/>
          </p:nvSpPr>
          <p:spPr>
            <a:xfrm>
              <a:off x="9007608" y="8975115"/>
              <a:ext cx="399309" cy="188140"/>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36" name="rc16"/>
            <p:cNvSpPr/>
            <p:nvPr/>
          </p:nvSpPr>
          <p:spPr>
            <a:xfrm>
              <a:off x="9578050" y="8580915"/>
              <a:ext cx="399309" cy="573380"/>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37" name="rc17"/>
            <p:cNvSpPr/>
            <p:nvPr/>
          </p:nvSpPr>
          <p:spPr>
            <a:xfrm>
              <a:off x="10148492" y="6789100"/>
              <a:ext cx="399309" cy="214121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38" name="rc18"/>
            <p:cNvSpPr/>
            <p:nvPr/>
          </p:nvSpPr>
          <p:spPr>
            <a:xfrm>
              <a:off x="10718934" y="8222552"/>
              <a:ext cx="399309" cy="842153"/>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39" name="rc19"/>
            <p:cNvSpPr/>
            <p:nvPr/>
          </p:nvSpPr>
          <p:spPr>
            <a:xfrm>
              <a:off x="7296281" y="8849688"/>
              <a:ext cx="399309" cy="895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0" name="rc20"/>
            <p:cNvSpPr/>
            <p:nvPr/>
          </p:nvSpPr>
          <p:spPr>
            <a:xfrm>
              <a:off x="7866723" y="8554038"/>
              <a:ext cx="399309" cy="8063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1" name="rc21"/>
            <p:cNvSpPr/>
            <p:nvPr/>
          </p:nvSpPr>
          <p:spPr>
            <a:xfrm>
              <a:off x="8437165" y="8921360"/>
              <a:ext cx="399309" cy="4479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2" name="rc22"/>
            <p:cNvSpPr/>
            <p:nvPr/>
          </p:nvSpPr>
          <p:spPr>
            <a:xfrm>
              <a:off x="9007608" y="8957196"/>
              <a:ext cx="399309" cy="1791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3" name="rc23"/>
            <p:cNvSpPr/>
            <p:nvPr/>
          </p:nvSpPr>
          <p:spPr>
            <a:xfrm>
              <a:off x="9578050" y="8554038"/>
              <a:ext cx="399309" cy="2687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4" name="rc24"/>
            <p:cNvSpPr/>
            <p:nvPr/>
          </p:nvSpPr>
          <p:spPr>
            <a:xfrm>
              <a:off x="10148492" y="6699509"/>
              <a:ext cx="399309" cy="8959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5" name="rc25"/>
            <p:cNvSpPr/>
            <p:nvPr/>
          </p:nvSpPr>
          <p:spPr>
            <a:xfrm>
              <a:off x="10718934" y="8186716"/>
              <a:ext cx="399309" cy="3583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6" name="rc26"/>
            <p:cNvSpPr/>
            <p:nvPr/>
          </p:nvSpPr>
          <p:spPr>
            <a:xfrm>
              <a:off x="7296281" y="9163255"/>
              <a:ext cx="399309" cy="895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47" name="rc27"/>
            <p:cNvSpPr/>
            <p:nvPr/>
          </p:nvSpPr>
          <p:spPr>
            <a:xfrm>
              <a:off x="8437165" y="9154296"/>
              <a:ext cx="399309" cy="1791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48" name="rc28"/>
            <p:cNvSpPr/>
            <p:nvPr/>
          </p:nvSpPr>
          <p:spPr>
            <a:xfrm>
              <a:off x="9007608" y="9163255"/>
              <a:ext cx="399309" cy="895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49" name="rc29"/>
            <p:cNvSpPr/>
            <p:nvPr/>
          </p:nvSpPr>
          <p:spPr>
            <a:xfrm>
              <a:off x="9578050" y="9154296"/>
              <a:ext cx="399309" cy="1791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0" name="rc30"/>
            <p:cNvSpPr/>
            <p:nvPr/>
          </p:nvSpPr>
          <p:spPr>
            <a:xfrm>
              <a:off x="10148492" y="8930319"/>
              <a:ext cx="399309" cy="241895"/>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1" name="rc31"/>
            <p:cNvSpPr/>
            <p:nvPr/>
          </p:nvSpPr>
          <p:spPr>
            <a:xfrm>
              <a:off x="10718934" y="9064705"/>
              <a:ext cx="399309" cy="10750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2" name="rc32"/>
            <p:cNvSpPr/>
            <p:nvPr/>
          </p:nvSpPr>
          <p:spPr>
            <a:xfrm>
              <a:off x="9007608" y="8948237"/>
              <a:ext cx="399309" cy="895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53" name="rc33"/>
            <p:cNvSpPr/>
            <p:nvPr/>
          </p:nvSpPr>
          <p:spPr>
            <a:xfrm>
              <a:off x="9578050" y="8518202"/>
              <a:ext cx="399309" cy="35836"/>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54" name="rc34"/>
            <p:cNvSpPr/>
            <p:nvPr/>
          </p:nvSpPr>
          <p:spPr>
            <a:xfrm>
              <a:off x="10148492" y="6636796"/>
              <a:ext cx="399309" cy="62713"/>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55" name="pl35"/>
            <p:cNvSpPr/>
            <p:nvPr/>
          </p:nvSpPr>
          <p:spPr>
            <a:xfrm>
              <a:off x="7495936" y="6867288"/>
              <a:ext cx="3422653" cy="2230971"/>
            </a:xfrm>
            <a:custGeom>
              <a:avLst/>
              <a:pathLst>
                <a:path w="3422653" h="2230971">
                  <a:moveTo>
                    <a:pt x="0" y="0"/>
                  </a:moveTo>
                  <a:lnTo>
                    <a:pt x="570442" y="1249836"/>
                  </a:lnTo>
                  <a:lnTo>
                    <a:pt x="1140884" y="2001711"/>
                  </a:lnTo>
                  <a:lnTo>
                    <a:pt x="1711326" y="2068270"/>
                  </a:lnTo>
                  <a:lnTo>
                    <a:pt x="2281768" y="2004176"/>
                  </a:lnTo>
                  <a:lnTo>
                    <a:pt x="2852210" y="1585098"/>
                  </a:lnTo>
                  <a:lnTo>
                    <a:pt x="3422653" y="2230971"/>
                  </a:lnTo>
                </a:path>
              </a:pathLst>
            </a:custGeom>
            <a:ln w="40651" cap="flat">
              <a:solidFill>
                <a:srgbClr val="000000">
                  <a:alpha val="100000"/>
                </a:srgbClr>
              </a:solidFill>
              <a:prstDash val="solid"/>
              <a:round/>
            </a:ln>
          </p:spPr>
          <p:txBody>
            <a:bodyPr/>
            <a:lstStyle/>
            <a:p/>
          </p:txBody>
        </p:sp>
        <p:sp>
          <p:nvSpPr>
            <p:cNvPr id="456" name="rc36"/>
            <p:cNvSpPr/>
            <p:nvPr/>
          </p:nvSpPr>
          <p:spPr>
            <a:xfrm>
              <a:off x="7153670" y="6510025"/>
              <a:ext cx="4107183" cy="2788960"/>
            </a:xfrm>
            <a:prstGeom prst="rect">
              <a:avLst/>
            </a:prstGeom>
            <a:ln w="13550" cap="rnd">
              <a:solidFill>
                <a:srgbClr val="333333">
                  <a:alpha val="100000"/>
                </a:srgbClr>
              </a:solidFill>
              <a:prstDash val="solid"/>
              <a:round/>
            </a:ln>
          </p:spPr>
          <p:txBody>
            <a:bodyPr/>
            <a:lstStyle/>
            <a:p/>
          </p:txBody>
        </p:sp>
        <p:sp>
          <p:nvSpPr>
            <p:cNvPr id="457" name="tx37"/>
            <p:cNvSpPr/>
            <p:nvPr/>
          </p:nvSpPr>
          <p:spPr>
            <a:xfrm>
              <a:off x="6886172" y="9169908"/>
              <a:ext cx="16944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58" name="tx38"/>
            <p:cNvSpPr/>
            <p:nvPr/>
          </p:nvSpPr>
          <p:spPr>
            <a:xfrm>
              <a:off x="6801340" y="827400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59" name="tx39"/>
            <p:cNvSpPr/>
            <p:nvPr/>
          </p:nvSpPr>
          <p:spPr>
            <a:xfrm>
              <a:off x="6801340" y="7378092"/>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a:t>
              </a:r>
            </a:p>
          </p:txBody>
        </p:sp>
        <p:sp>
          <p:nvSpPr>
            <p:cNvPr id="460" name="pl40"/>
            <p:cNvSpPr/>
            <p:nvPr/>
          </p:nvSpPr>
          <p:spPr>
            <a:xfrm>
              <a:off x="7118876"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1" name="pl41"/>
            <p:cNvSpPr/>
            <p:nvPr/>
          </p:nvSpPr>
          <p:spPr>
            <a:xfrm>
              <a:off x="7118876" y="827630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2" name="pl42"/>
            <p:cNvSpPr/>
            <p:nvPr/>
          </p:nvSpPr>
          <p:spPr>
            <a:xfrm>
              <a:off x="7118876" y="738039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3" name="pl43"/>
            <p:cNvSpPr/>
            <p:nvPr/>
          </p:nvSpPr>
          <p:spPr>
            <a:xfrm>
              <a:off x="11260854"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64" name="pl44"/>
            <p:cNvSpPr/>
            <p:nvPr/>
          </p:nvSpPr>
          <p:spPr>
            <a:xfrm>
              <a:off x="11260854" y="855592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65" name="pl45"/>
            <p:cNvSpPr/>
            <p:nvPr/>
          </p:nvSpPr>
          <p:spPr>
            <a:xfrm>
              <a:off x="11260854" y="793963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66" name="pl46"/>
            <p:cNvSpPr/>
            <p:nvPr/>
          </p:nvSpPr>
          <p:spPr>
            <a:xfrm>
              <a:off x="11260854" y="7323343"/>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67" name="pl47"/>
            <p:cNvSpPr/>
            <p:nvPr/>
          </p:nvSpPr>
          <p:spPr>
            <a:xfrm>
              <a:off x="11260854" y="6707053"/>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68" name="tx48"/>
            <p:cNvSpPr/>
            <p:nvPr/>
          </p:nvSpPr>
          <p:spPr>
            <a:xfrm>
              <a:off x="11358911"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69" name="tx49"/>
            <p:cNvSpPr/>
            <p:nvPr/>
          </p:nvSpPr>
          <p:spPr>
            <a:xfrm>
              <a:off x="11358911" y="8553617"/>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a:t>
              </a:r>
            </a:p>
          </p:txBody>
        </p:sp>
        <p:sp>
          <p:nvSpPr>
            <p:cNvPr id="470" name="tx50"/>
            <p:cNvSpPr/>
            <p:nvPr/>
          </p:nvSpPr>
          <p:spPr>
            <a:xfrm>
              <a:off x="11358911" y="7937327"/>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50</a:t>
              </a:r>
            </a:p>
          </p:txBody>
        </p:sp>
        <p:sp>
          <p:nvSpPr>
            <p:cNvPr id="471" name="tx51"/>
            <p:cNvSpPr/>
            <p:nvPr/>
          </p:nvSpPr>
          <p:spPr>
            <a:xfrm>
              <a:off x="11358911" y="7322897"/>
              <a:ext cx="16951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75</a:t>
              </a:r>
            </a:p>
          </p:txBody>
        </p:sp>
        <p:sp>
          <p:nvSpPr>
            <p:cNvPr id="472" name="tx52"/>
            <p:cNvSpPr/>
            <p:nvPr/>
          </p:nvSpPr>
          <p:spPr>
            <a:xfrm>
              <a:off x="11358911" y="6704746"/>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73" name="pl53"/>
            <p:cNvSpPr/>
            <p:nvPr/>
          </p:nvSpPr>
          <p:spPr>
            <a:xfrm>
              <a:off x="749593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4" name="pl54"/>
            <p:cNvSpPr/>
            <p:nvPr/>
          </p:nvSpPr>
          <p:spPr>
            <a:xfrm>
              <a:off x="806637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5" name="pl55"/>
            <p:cNvSpPr/>
            <p:nvPr/>
          </p:nvSpPr>
          <p:spPr>
            <a:xfrm>
              <a:off x="863682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6" name="pl56"/>
            <p:cNvSpPr/>
            <p:nvPr/>
          </p:nvSpPr>
          <p:spPr>
            <a:xfrm>
              <a:off x="920726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7" name="pl57"/>
            <p:cNvSpPr/>
            <p:nvPr/>
          </p:nvSpPr>
          <p:spPr>
            <a:xfrm>
              <a:off x="977770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8" name="pl58"/>
            <p:cNvSpPr/>
            <p:nvPr/>
          </p:nvSpPr>
          <p:spPr>
            <a:xfrm>
              <a:off x="10348147"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9" name="pl59"/>
            <p:cNvSpPr/>
            <p:nvPr/>
          </p:nvSpPr>
          <p:spPr>
            <a:xfrm>
              <a:off x="1091858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0" name="tx60"/>
            <p:cNvSpPr/>
            <p:nvPr/>
          </p:nvSpPr>
          <p:spPr>
            <a:xfrm rot="-2700000">
              <a:off x="7386037"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81" name="tx61"/>
            <p:cNvSpPr/>
            <p:nvPr/>
          </p:nvSpPr>
          <p:spPr>
            <a:xfrm rot="-2700000">
              <a:off x="7916781"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82" name="tx62"/>
            <p:cNvSpPr/>
            <p:nvPr/>
          </p:nvSpPr>
          <p:spPr>
            <a:xfrm rot="-2700000">
              <a:off x="8486566"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83" name="tx63"/>
            <p:cNvSpPr/>
            <p:nvPr/>
          </p:nvSpPr>
          <p:spPr>
            <a:xfrm rot="-2700000">
              <a:off x="891231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84" name="tx64"/>
            <p:cNvSpPr/>
            <p:nvPr/>
          </p:nvSpPr>
          <p:spPr>
            <a:xfrm rot="-2700000">
              <a:off x="9482760"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85" name="tx65"/>
            <p:cNvSpPr/>
            <p:nvPr/>
          </p:nvSpPr>
          <p:spPr>
            <a:xfrm rot="-2700000">
              <a:off x="10053175"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486" name="tx66"/>
            <p:cNvSpPr/>
            <p:nvPr/>
          </p:nvSpPr>
          <p:spPr>
            <a:xfrm rot="-2700000">
              <a:off x="10735687"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87" name="tx67"/>
            <p:cNvSpPr/>
            <p:nvPr/>
          </p:nvSpPr>
          <p:spPr>
            <a:xfrm>
              <a:off x="9207262"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488" name="tx68"/>
            <p:cNvSpPr/>
            <p:nvPr/>
          </p:nvSpPr>
          <p:spPr>
            <a:xfrm>
              <a:off x="8390010"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489" name="tx69"/>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490" name="tx70"/>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491" name="rc71"/>
            <p:cNvSpPr/>
            <p:nvPr/>
          </p:nvSpPr>
          <p:spPr>
            <a:xfrm>
              <a:off x="6564753" y="10217410"/>
              <a:ext cx="1051268" cy="182880"/>
            </a:xfrm>
            <a:prstGeom prst="rect">
              <a:avLst/>
            </a:prstGeom>
            <a:solidFill>
              <a:srgbClr val="FFFFFF">
                <a:alpha val="100000"/>
              </a:srgbClr>
            </a:solidFill>
          </p:spPr>
          <p:txBody>
            <a:bodyPr/>
            <a:lstStyle/>
            <a:p/>
          </p:txBody>
        </p:sp>
        <p:sp>
          <p:nvSpPr>
            <p:cNvPr id="492" name="rc72"/>
            <p:cNvSpPr/>
            <p:nvPr/>
          </p:nvSpPr>
          <p:spPr>
            <a:xfrm>
              <a:off x="6564753" y="10217410"/>
              <a:ext cx="182879" cy="182880"/>
            </a:xfrm>
            <a:prstGeom prst="rect">
              <a:avLst/>
            </a:prstGeom>
            <a:solidFill>
              <a:srgbClr val="FFFFFF">
                <a:alpha val="100000"/>
              </a:srgbClr>
            </a:solidFill>
          </p:spPr>
          <p:txBody>
            <a:bodyPr/>
            <a:lstStyle/>
            <a:p/>
          </p:txBody>
        </p:sp>
        <p:sp>
          <p:nvSpPr>
            <p:cNvPr id="493" name="pl73"/>
            <p:cNvSpPr/>
            <p:nvPr/>
          </p:nvSpPr>
          <p:spPr>
            <a:xfrm>
              <a:off x="6583041"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494" name="tx74"/>
            <p:cNvSpPr/>
            <p:nvPr/>
          </p:nvSpPr>
          <p:spPr>
            <a:xfrm>
              <a:off x="6855633"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495" name="rc75"/>
            <p:cNvSpPr/>
            <p:nvPr/>
          </p:nvSpPr>
          <p:spPr>
            <a:xfrm>
              <a:off x="7796021" y="10217410"/>
              <a:ext cx="4053749" cy="182880"/>
            </a:xfrm>
            <a:prstGeom prst="rect">
              <a:avLst/>
            </a:prstGeom>
            <a:solidFill>
              <a:srgbClr val="FFFFFF">
                <a:alpha val="100000"/>
              </a:srgbClr>
            </a:solidFill>
          </p:spPr>
          <p:txBody>
            <a:bodyPr/>
            <a:lstStyle/>
            <a:p/>
          </p:txBody>
        </p:sp>
        <p:sp>
          <p:nvSpPr>
            <p:cNvPr id="496" name="rc76"/>
            <p:cNvSpPr/>
            <p:nvPr/>
          </p:nvSpPr>
          <p:spPr>
            <a:xfrm>
              <a:off x="7796021" y="10217410"/>
              <a:ext cx="182879" cy="182880"/>
            </a:xfrm>
            <a:prstGeom prst="rect">
              <a:avLst/>
            </a:prstGeom>
            <a:solidFill>
              <a:srgbClr val="FFFFFF">
                <a:alpha val="100000"/>
              </a:srgbClr>
            </a:solidFill>
          </p:spPr>
          <p:txBody>
            <a:bodyPr/>
            <a:lstStyle/>
            <a:p/>
          </p:txBody>
        </p:sp>
        <p:sp>
          <p:nvSpPr>
            <p:cNvPr id="497" name="rc77"/>
            <p:cNvSpPr/>
            <p:nvPr/>
          </p:nvSpPr>
          <p:spPr>
            <a:xfrm>
              <a:off x="7805021"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98" name="rc78"/>
            <p:cNvSpPr/>
            <p:nvPr/>
          </p:nvSpPr>
          <p:spPr>
            <a:xfrm>
              <a:off x="8887262" y="10217410"/>
              <a:ext cx="182879" cy="182880"/>
            </a:xfrm>
            <a:prstGeom prst="rect">
              <a:avLst/>
            </a:prstGeom>
            <a:solidFill>
              <a:srgbClr val="FFFFFF">
                <a:alpha val="100000"/>
              </a:srgbClr>
            </a:solidFill>
          </p:spPr>
          <p:txBody>
            <a:bodyPr/>
            <a:lstStyle/>
            <a:p/>
          </p:txBody>
        </p:sp>
        <p:sp>
          <p:nvSpPr>
            <p:cNvPr id="499" name="rc79"/>
            <p:cNvSpPr/>
            <p:nvPr/>
          </p:nvSpPr>
          <p:spPr>
            <a:xfrm>
              <a:off x="8896262" y="10226410"/>
              <a:ext cx="164879"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00" name="rc80"/>
            <p:cNvSpPr/>
            <p:nvPr/>
          </p:nvSpPr>
          <p:spPr>
            <a:xfrm>
              <a:off x="9813303" y="10217410"/>
              <a:ext cx="182879" cy="182880"/>
            </a:xfrm>
            <a:prstGeom prst="rect">
              <a:avLst/>
            </a:prstGeom>
            <a:solidFill>
              <a:srgbClr val="FFFFFF">
                <a:alpha val="100000"/>
              </a:srgbClr>
            </a:solidFill>
          </p:spPr>
          <p:txBody>
            <a:bodyPr/>
            <a:lstStyle/>
            <a:p/>
          </p:txBody>
        </p:sp>
        <p:sp>
          <p:nvSpPr>
            <p:cNvPr id="501" name="rc81"/>
            <p:cNvSpPr/>
            <p:nvPr/>
          </p:nvSpPr>
          <p:spPr>
            <a:xfrm>
              <a:off x="9822303" y="10226410"/>
              <a:ext cx="164880"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502" name="rc82"/>
            <p:cNvSpPr/>
            <p:nvPr/>
          </p:nvSpPr>
          <p:spPr>
            <a:xfrm>
              <a:off x="10815544" y="10217410"/>
              <a:ext cx="182880" cy="182880"/>
            </a:xfrm>
            <a:prstGeom prst="rect">
              <a:avLst/>
            </a:prstGeom>
            <a:solidFill>
              <a:srgbClr val="FFFFFF">
                <a:alpha val="100000"/>
              </a:srgbClr>
            </a:solidFill>
          </p:spPr>
          <p:txBody>
            <a:bodyPr/>
            <a:lstStyle/>
            <a:p/>
          </p:txBody>
        </p:sp>
        <p:sp>
          <p:nvSpPr>
            <p:cNvPr id="503" name="rc83"/>
            <p:cNvSpPr/>
            <p:nvPr/>
          </p:nvSpPr>
          <p:spPr>
            <a:xfrm>
              <a:off x="10824544"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04" name="tx84"/>
            <p:cNvSpPr/>
            <p:nvPr/>
          </p:nvSpPr>
          <p:spPr>
            <a:xfrm>
              <a:off x="8086901"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05" name="tx85"/>
            <p:cNvSpPr/>
            <p:nvPr/>
          </p:nvSpPr>
          <p:spPr>
            <a:xfrm>
              <a:off x="9178142"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06" name="tx86"/>
            <p:cNvSpPr/>
            <p:nvPr/>
          </p:nvSpPr>
          <p:spPr>
            <a:xfrm>
              <a:off x="10104183"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507" name="tx87"/>
            <p:cNvSpPr/>
            <p:nvPr/>
          </p:nvSpPr>
          <p:spPr>
            <a:xfrm>
              <a:off x="11106424"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08" name="tx88"/>
            <p:cNvSpPr/>
            <p:nvPr/>
          </p:nvSpPr>
          <p:spPr>
            <a:xfrm>
              <a:off x="6578964"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09" name=""/>
          <p:cNvGrpSpPr/>
          <p:nvPr/>
        </p:nvGrpSpPr>
        <p:grpSpPr>
          <a:xfrm>
            <a:off x="12527280" y="6217920"/>
            <a:ext cx="5486400" cy="4297680"/>
            <a:chOff x="12527280" y="6217920"/>
            <a:chExt cx="5486400" cy="4297680"/>
          </a:xfrm>
        </p:grpSpPr>
        <p:sp>
          <p:nvSpPr>
            <p:cNvPr id="510"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11"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12"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13"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14"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15"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16"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17"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18"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19"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0"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1"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2"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3"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4" name="pl17"/>
            <p:cNvSpPr/>
            <p:nvPr/>
          </p:nvSpPr>
          <p:spPr>
            <a:xfrm>
              <a:off x="13329440" y="6766100"/>
              <a:ext cx="4502097" cy="537757"/>
            </a:xfrm>
            <a:custGeom>
              <a:avLst/>
              <a:pathLst>
                <a:path w="4502097" h="537757">
                  <a:moveTo>
                    <a:pt x="0" y="537757"/>
                  </a:moveTo>
                  <a:lnTo>
                    <a:pt x="187587" y="460934"/>
                  </a:lnTo>
                  <a:lnTo>
                    <a:pt x="375174" y="358504"/>
                  </a:lnTo>
                  <a:lnTo>
                    <a:pt x="562762" y="281682"/>
                  </a:lnTo>
                  <a:lnTo>
                    <a:pt x="750349" y="230467"/>
                  </a:lnTo>
                  <a:lnTo>
                    <a:pt x="937937" y="204859"/>
                  </a:lnTo>
                  <a:lnTo>
                    <a:pt x="1125524" y="179252"/>
                  </a:lnTo>
                  <a:lnTo>
                    <a:pt x="1313111" y="128037"/>
                  </a:lnTo>
                  <a:lnTo>
                    <a:pt x="1500699" y="128037"/>
                  </a:lnTo>
                  <a:lnTo>
                    <a:pt x="1688286" y="128037"/>
                  </a:lnTo>
                  <a:lnTo>
                    <a:pt x="1875874" y="102429"/>
                  </a:lnTo>
                  <a:lnTo>
                    <a:pt x="2063461" y="128037"/>
                  </a:lnTo>
                  <a:lnTo>
                    <a:pt x="2251048" y="128037"/>
                  </a:lnTo>
                  <a:lnTo>
                    <a:pt x="2438636" y="128037"/>
                  </a:lnTo>
                  <a:lnTo>
                    <a:pt x="2626223" y="204859"/>
                  </a:lnTo>
                  <a:lnTo>
                    <a:pt x="2813811" y="256074"/>
                  </a:lnTo>
                  <a:lnTo>
                    <a:pt x="3001398" y="204859"/>
                  </a:lnTo>
                  <a:lnTo>
                    <a:pt x="3188985" y="76822"/>
                  </a:lnTo>
                  <a:lnTo>
                    <a:pt x="3376573" y="51214"/>
                  </a:lnTo>
                  <a:lnTo>
                    <a:pt x="3564160" y="25607"/>
                  </a:lnTo>
                  <a:lnTo>
                    <a:pt x="3751748" y="76822"/>
                  </a:lnTo>
                  <a:lnTo>
                    <a:pt x="3939335" y="25607"/>
                  </a:lnTo>
                  <a:lnTo>
                    <a:pt x="4126923" y="25607"/>
                  </a:lnTo>
                  <a:lnTo>
                    <a:pt x="4314510" y="0"/>
                  </a:lnTo>
                  <a:lnTo>
                    <a:pt x="4502097" y="0"/>
                  </a:lnTo>
                </a:path>
              </a:pathLst>
            </a:custGeom>
            <a:ln w="32521" cap="flat">
              <a:solidFill>
                <a:srgbClr val="5EB0E8">
                  <a:alpha val="100000"/>
                </a:srgbClr>
              </a:solidFill>
              <a:prstDash val="solid"/>
              <a:round/>
            </a:ln>
          </p:spPr>
          <p:txBody>
            <a:bodyPr/>
            <a:lstStyle/>
            <a:p/>
          </p:txBody>
        </p:sp>
        <p:sp>
          <p:nvSpPr>
            <p:cNvPr id="525" name="pl18"/>
            <p:cNvSpPr/>
            <p:nvPr/>
          </p:nvSpPr>
          <p:spPr>
            <a:xfrm>
              <a:off x="15768076" y="6919745"/>
              <a:ext cx="2063461" cy="179252"/>
            </a:xfrm>
            <a:custGeom>
              <a:avLst/>
              <a:pathLst>
                <a:path w="2063461" h="179252">
                  <a:moveTo>
                    <a:pt x="0" y="128037"/>
                  </a:moveTo>
                  <a:lnTo>
                    <a:pt x="187587" y="153644"/>
                  </a:lnTo>
                  <a:lnTo>
                    <a:pt x="375174" y="153644"/>
                  </a:lnTo>
                  <a:lnTo>
                    <a:pt x="562762" y="179252"/>
                  </a:lnTo>
                  <a:lnTo>
                    <a:pt x="750349" y="76822"/>
                  </a:lnTo>
                  <a:lnTo>
                    <a:pt x="937937" y="0"/>
                  </a:lnTo>
                  <a:lnTo>
                    <a:pt x="1125524" y="25607"/>
                  </a:lnTo>
                  <a:lnTo>
                    <a:pt x="1313111" y="76822"/>
                  </a:lnTo>
                  <a:lnTo>
                    <a:pt x="1500699" y="76822"/>
                  </a:lnTo>
                  <a:lnTo>
                    <a:pt x="1688286" y="102429"/>
                  </a:lnTo>
                  <a:lnTo>
                    <a:pt x="1875874" y="102429"/>
                  </a:lnTo>
                  <a:lnTo>
                    <a:pt x="2063461" y="128037"/>
                  </a:lnTo>
                </a:path>
              </a:pathLst>
            </a:custGeom>
            <a:ln w="32521" cap="flat">
              <a:solidFill>
                <a:srgbClr val="00A173">
                  <a:alpha val="100000"/>
                </a:srgbClr>
              </a:solidFill>
              <a:prstDash val="solid"/>
              <a:round/>
            </a:ln>
          </p:spPr>
          <p:txBody>
            <a:bodyPr/>
            <a:lstStyle/>
            <a:p/>
          </p:txBody>
        </p:sp>
        <p:sp>
          <p:nvSpPr>
            <p:cNvPr id="526"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27"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28"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29"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30"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31"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32"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3"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4"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5"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6"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7"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8"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9"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0"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1"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2"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3"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4"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5"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6"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7"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8"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9"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0"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1"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2"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3"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4"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5"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6"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7"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8"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9"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0"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1"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2"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3"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64"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65"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66"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67"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68"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69"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70"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71"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72"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73"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74"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75"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76"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77"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78"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79"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80"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81"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82"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83"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84"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85"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86"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87"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88"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89" name="rc82"/>
            <p:cNvSpPr/>
            <p:nvPr/>
          </p:nvSpPr>
          <p:spPr>
            <a:xfrm>
              <a:off x="14005791" y="9941072"/>
              <a:ext cx="3149396" cy="504938"/>
            </a:xfrm>
            <a:prstGeom prst="rect">
              <a:avLst/>
            </a:prstGeom>
            <a:solidFill>
              <a:srgbClr val="FFFFFF">
                <a:alpha val="100000"/>
              </a:srgbClr>
            </a:solidFill>
          </p:spPr>
          <p:txBody>
            <a:bodyPr/>
            <a:lstStyle/>
            <a:p/>
          </p:txBody>
        </p:sp>
        <p:sp>
          <p:nvSpPr>
            <p:cNvPr id="590"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91"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92"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93"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94"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595"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596"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597"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598"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Jamaica</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772732" y="2153563"/>
              <a:ext cx="3239694" cy="3131794"/>
            </a:xfrm>
            <a:prstGeom prst="rect">
              <a:avLst/>
            </a:prstGeom>
            <a:solidFill>
              <a:srgbClr val="FFFFFF">
                <a:alpha val="100000"/>
              </a:srgbClr>
            </a:solidFill>
          </p:spPr>
          <p:txBody>
            <a:bodyPr/>
            <a:lstStyle/>
            <a:p/>
          </p:txBody>
        </p:sp>
        <p:sp>
          <p:nvSpPr>
            <p:cNvPr id="7" name="pl6"/>
            <p:cNvSpPr/>
            <p:nvPr/>
          </p:nvSpPr>
          <p:spPr>
            <a:xfrm>
              <a:off x="1772732" y="4959807"/>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8" name="pl7"/>
            <p:cNvSpPr/>
            <p:nvPr/>
          </p:nvSpPr>
          <p:spPr>
            <a:xfrm>
              <a:off x="1772732" y="4308707"/>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9" name="pl8"/>
            <p:cNvSpPr/>
            <p:nvPr/>
          </p:nvSpPr>
          <p:spPr>
            <a:xfrm>
              <a:off x="1772732" y="3657606"/>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0" name="pl9"/>
            <p:cNvSpPr/>
            <p:nvPr/>
          </p:nvSpPr>
          <p:spPr>
            <a:xfrm>
              <a:off x="1772732" y="300650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1" name="pl10"/>
            <p:cNvSpPr/>
            <p:nvPr/>
          </p:nvSpPr>
          <p:spPr>
            <a:xfrm>
              <a:off x="1772732" y="235540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2" name="pl11"/>
            <p:cNvSpPr/>
            <p:nvPr/>
          </p:nvSpPr>
          <p:spPr>
            <a:xfrm>
              <a:off x="177273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3" name="pl12"/>
            <p:cNvSpPr/>
            <p:nvPr/>
          </p:nvSpPr>
          <p:spPr>
            <a:xfrm>
              <a:off x="1772732" y="4634257"/>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4" name="pl13"/>
            <p:cNvSpPr/>
            <p:nvPr/>
          </p:nvSpPr>
          <p:spPr>
            <a:xfrm>
              <a:off x="1772732" y="3983156"/>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5" name="pl14"/>
            <p:cNvSpPr/>
            <p:nvPr/>
          </p:nvSpPr>
          <p:spPr>
            <a:xfrm>
              <a:off x="1772732" y="3332056"/>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6" name="pl15"/>
            <p:cNvSpPr/>
            <p:nvPr/>
          </p:nvSpPr>
          <p:spPr>
            <a:xfrm>
              <a:off x="1772732" y="268095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7" name="rc16"/>
            <p:cNvSpPr/>
            <p:nvPr/>
          </p:nvSpPr>
          <p:spPr>
            <a:xfrm>
              <a:off x="207811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 name="rc17"/>
            <p:cNvSpPr/>
            <p:nvPr/>
          </p:nvSpPr>
          <p:spPr>
            <a:xfrm>
              <a:off x="207811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 name="rc18"/>
            <p:cNvSpPr/>
            <p:nvPr/>
          </p:nvSpPr>
          <p:spPr>
            <a:xfrm>
              <a:off x="207811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 name="rc19"/>
            <p:cNvSpPr/>
            <p:nvPr/>
          </p:nvSpPr>
          <p:spPr>
            <a:xfrm>
              <a:off x="2078113" y="5155138"/>
              <a:ext cx="238993" cy="1302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 name="rc20"/>
            <p:cNvSpPr/>
            <p:nvPr/>
          </p:nvSpPr>
          <p:spPr>
            <a:xfrm>
              <a:off x="234366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 name="rc21"/>
            <p:cNvSpPr/>
            <p:nvPr/>
          </p:nvSpPr>
          <p:spPr>
            <a:xfrm>
              <a:off x="234366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 name="rc22"/>
            <p:cNvSpPr/>
            <p:nvPr/>
          </p:nvSpPr>
          <p:spPr>
            <a:xfrm>
              <a:off x="234366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 name="rc23"/>
            <p:cNvSpPr/>
            <p:nvPr/>
          </p:nvSpPr>
          <p:spPr>
            <a:xfrm>
              <a:off x="2343662" y="5024917"/>
              <a:ext cx="238993" cy="26044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 name="rc24"/>
            <p:cNvSpPr/>
            <p:nvPr/>
          </p:nvSpPr>
          <p:spPr>
            <a:xfrm>
              <a:off x="260921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 name="rc25"/>
            <p:cNvSpPr/>
            <p:nvPr/>
          </p:nvSpPr>
          <p:spPr>
            <a:xfrm>
              <a:off x="260921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 name="rc26"/>
            <p:cNvSpPr/>
            <p:nvPr/>
          </p:nvSpPr>
          <p:spPr>
            <a:xfrm>
              <a:off x="260921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 name="rc27"/>
            <p:cNvSpPr/>
            <p:nvPr/>
          </p:nvSpPr>
          <p:spPr>
            <a:xfrm>
              <a:off x="2609211" y="5090028"/>
              <a:ext cx="238993" cy="1953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 name="rc28"/>
            <p:cNvSpPr/>
            <p:nvPr/>
          </p:nvSpPr>
          <p:spPr>
            <a:xfrm>
              <a:off x="287476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0" name="rc29"/>
            <p:cNvSpPr/>
            <p:nvPr/>
          </p:nvSpPr>
          <p:spPr>
            <a:xfrm>
              <a:off x="287476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1" name="rc30"/>
            <p:cNvSpPr/>
            <p:nvPr/>
          </p:nvSpPr>
          <p:spPr>
            <a:xfrm>
              <a:off x="287476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2" name="rc31"/>
            <p:cNvSpPr/>
            <p:nvPr/>
          </p:nvSpPr>
          <p:spPr>
            <a:xfrm>
              <a:off x="2874760" y="5155138"/>
              <a:ext cx="238993" cy="1302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3" name="rc32"/>
            <p:cNvSpPr/>
            <p:nvPr/>
          </p:nvSpPr>
          <p:spPr>
            <a:xfrm>
              <a:off x="3140309"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4" name="rc33"/>
            <p:cNvSpPr/>
            <p:nvPr/>
          </p:nvSpPr>
          <p:spPr>
            <a:xfrm>
              <a:off x="3140309"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5" name="rc34"/>
            <p:cNvSpPr/>
            <p:nvPr/>
          </p:nvSpPr>
          <p:spPr>
            <a:xfrm>
              <a:off x="3140309"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6" name="rc35"/>
            <p:cNvSpPr/>
            <p:nvPr/>
          </p:nvSpPr>
          <p:spPr>
            <a:xfrm>
              <a:off x="3140309" y="5090028"/>
              <a:ext cx="238993" cy="1953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7" name="rc36"/>
            <p:cNvSpPr/>
            <p:nvPr/>
          </p:nvSpPr>
          <p:spPr>
            <a:xfrm>
              <a:off x="340585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8" name="rc37"/>
            <p:cNvSpPr/>
            <p:nvPr/>
          </p:nvSpPr>
          <p:spPr>
            <a:xfrm>
              <a:off x="340585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9" name="rc38"/>
            <p:cNvSpPr/>
            <p:nvPr/>
          </p:nvSpPr>
          <p:spPr>
            <a:xfrm>
              <a:off x="340585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0" name="rc39"/>
            <p:cNvSpPr/>
            <p:nvPr/>
          </p:nvSpPr>
          <p:spPr>
            <a:xfrm>
              <a:off x="3405857" y="5220248"/>
              <a:ext cx="238993" cy="651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1" name="rc40"/>
            <p:cNvSpPr/>
            <p:nvPr/>
          </p:nvSpPr>
          <p:spPr>
            <a:xfrm>
              <a:off x="367140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 name="rc41"/>
            <p:cNvSpPr/>
            <p:nvPr/>
          </p:nvSpPr>
          <p:spPr>
            <a:xfrm>
              <a:off x="367140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 name="rc42"/>
            <p:cNvSpPr/>
            <p:nvPr/>
          </p:nvSpPr>
          <p:spPr>
            <a:xfrm>
              <a:off x="367140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4" name="rc43"/>
            <p:cNvSpPr/>
            <p:nvPr/>
          </p:nvSpPr>
          <p:spPr>
            <a:xfrm>
              <a:off x="3671406" y="4959807"/>
              <a:ext cx="238993" cy="3255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5" name="rc44"/>
            <p:cNvSpPr/>
            <p:nvPr/>
          </p:nvSpPr>
          <p:spPr>
            <a:xfrm>
              <a:off x="393695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6" name="rc45"/>
            <p:cNvSpPr/>
            <p:nvPr/>
          </p:nvSpPr>
          <p:spPr>
            <a:xfrm>
              <a:off x="393695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 name="rc46"/>
            <p:cNvSpPr/>
            <p:nvPr/>
          </p:nvSpPr>
          <p:spPr>
            <a:xfrm>
              <a:off x="393695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8" name="rc47"/>
            <p:cNvSpPr/>
            <p:nvPr/>
          </p:nvSpPr>
          <p:spPr>
            <a:xfrm>
              <a:off x="3936955" y="5155138"/>
              <a:ext cx="238993" cy="1302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9" name="rc48"/>
            <p:cNvSpPr/>
            <p:nvPr/>
          </p:nvSpPr>
          <p:spPr>
            <a:xfrm>
              <a:off x="4202504"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0" name="rc49"/>
            <p:cNvSpPr/>
            <p:nvPr/>
          </p:nvSpPr>
          <p:spPr>
            <a:xfrm>
              <a:off x="4202504"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1" name="rc50"/>
            <p:cNvSpPr/>
            <p:nvPr/>
          </p:nvSpPr>
          <p:spPr>
            <a:xfrm>
              <a:off x="4202504"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2" name="rc51"/>
            <p:cNvSpPr/>
            <p:nvPr/>
          </p:nvSpPr>
          <p:spPr>
            <a:xfrm>
              <a:off x="4202504" y="5220248"/>
              <a:ext cx="238993" cy="651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3" name="rc52"/>
            <p:cNvSpPr/>
            <p:nvPr/>
          </p:nvSpPr>
          <p:spPr>
            <a:xfrm>
              <a:off x="473360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4" name="rc53"/>
            <p:cNvSpPr/>
            <p:nvPr/>
          </p:nvSpPr>
          <p:spPr>
            <a:xfrm>
              <a:off x="473360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5" name="rc54"/>
            <p:cNvSpPr/>
            <p:nvPr/>
          </p:nvSpPr>
          <p:spPr>
            <a:xfrm>
              <a:off x="473360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6" name="rc55"/>
            <p:cNvSpPr/>
            <p:nvPr/>
          </p:nvSpPr>
          <p:spPr>
            <a:xfrm>
              <a:off x="4733601" y="5220248"/>
              <a:ext cx="238993" cy="651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7" name="pg56"/>
            <p:cNvSpPr/>
            <p:nvPr/>
          </p:nvSpPr>
          <p:spPr>
            <a:xfrm>
              <a:off x="2636323"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58" name="tx57"/>
            <p:cNvSpPr/>
            <p:nvPr/>
          </p:nvSpPr>
          <p:spPr>
            <a:xfrm>
              <a:off x="2761205"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59" name="pg58"/>
            <p:cNvSpPr/>
            <p:nvPr/>
          </p:nvSpPr>
          <p:spPr>
            <a:xfrm>
              <a:off x="2818685"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0" name="tx59"/>
            <p:cNvSpPr/>
            <p:nvPr/>
          </p:nvSpPr>
          <p:spPr>
            <a:xfrm>
              <a:off x="2922754"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61" name="rc60"/>
            <p:cNvSpPr/>
            <p:nvPr/>
          </p:nvSpPr>
          <p:spPr>
            <a:xfrm>
              <a:off x="1772732" y="2153563"/>
              <a:ext cx="3239694" cy="3131794"/>
            </a:xfrm>
            <a:prstGeom prst="rect">
              <a:avLst/>
            </a:prstGeom>
            <a:ln w="13550" cap="rnd">
              <a:solidFill>
                <a:srgbClr val="333333">
                  <a:alpha val="100000"/>
                </a:srgbClr>
              </a:solidFill>
              <a:prstDash val="solid"/>
              <a:round/>
            </a:ln>
          </p:spPr>
          <p:txBody>
            <a:bodyPr/>
            <a:lstStyle/>
            <a:p/>
          </p:txBody>
        </p:sp>
        <p:sp>
          <p:nvSpPr>
            <p:cNvPr id="62" name="rc61"/>
            <p:cNvSpPr/>
            <p:nvPr/>
          </p:nvSpPr>
          <p:spPr>
            <a:xfrm>
              <a:off x="5012427" y="2153563"/>
              <a:ext cx="3239694" cy="3131794"/>
            </a:xfrm>
            <a:prstGeom prst="rect">
              <a:avLst/>
            </a:prstGeom>
            <a:solidFill>
              <a:srgbClr val="FFFFFF">
                <a:alpha val="100000"/>
              </a:srgbClr>
            </a:solidFill>
          </p:spPr>
          <p:txBody>
            <a:bodyPr/>
            <a:lstStyle/>
            <a:p/>
          </p:txBody>
        </p:sp>
        <p:sp>
          <p:nvSpPr>
            <p:cNvPr id="63" name="pl62"/>
            <p:cNvSpPr/>
            <p:nvPr/>
          </p:nvSpPr>
          <p:spPr>
            <a:xfrm>
              <a:off x="5012427" y="4959807"/>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64" name="pl63"/>
            <p:cNvSpPr/>
            <p:nvPr/>
          </p:nvSpPr>
          <p:spPr>
            <a:xfrm>
              <a:off x="5012427" y="4308707"/>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65" name="pl64"/>
            <p:cNvSpPr/>
            <p:nvPr/>
          </p:nvSpPr>
          <p:spPr>
            <a:xfrm>
              <a:off x="5012427" y="3657606"/>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66" name="pl65"/>
            <p:cNvSpPr/>
            <p:nvPr/>
          </p:nvSpPr>
          <p:spPr>
            <a:xfrm>
              <a:off x="5012427" y="300650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67" name="pl66"/>
            <p:cNvSpPr/>
            <p:nvPr/>
          </p:nvSpPr>
          <p:spPr>
            <a:xfrm>
              <a:off x="5012427" y="235540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68" name="pl67"/>
            <p:cNvSpPr/>
            <p:nvPr/>
          </p:nvSpPr>
          <p:spPr>
            <a:xfrm>
              <a:off x="5012427"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69" name="pl68"/>
            <p:cNvSpPr/>
            <p:nvPr/>
          </p:nvSpPr>
          <p:spPr>
            <a:xfrm>
              <a:off x="5012427" y="4634257"/>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0" name="pl69"/>
            <p:cNvSpPr/>
            <p:nvPr/>
          </p:nvSpPr>
          <p:spPr>
            <a:xfrm>
              <a:off x="5012427" y="3983156"/>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1" name="pl70"/>
            <p:cNvSpPr/>
            <p:nvPr/>
          </p:nvSpPr>
          <p:spPr>
            <a:xfrm>
              <a:off x="5012427" y="3332056"/>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2" name="pl71"/>
            <p:cNvSpPr/>
            <p:nvPr/>
          </p:nvSpPr>
          <p:spPr>
            <a:xfrm>
              <a:off x="5012427" y="268095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3" name="rc72"/>
            <p:cNvSpPr/>
            <p:nvPr/>
          </p:nvSpPr>
          <p:spPr>
            <a:xfrm>
              <a:off x="505226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4" name="rc73"/>
            <p:cNvSpPr/>
            <p:nvPr/>
          </p:nvSpPr>
          <p:spPr>
            <a:xfrm>
              <a:off x="505226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5" name="rc74"/>
            <p:cNvSpPr/>
            <p:nvPr/>
          </p:nvSpPr>
          <p:spPr>
            <a:xfrm>
              <a:off x="505226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6" name="rc75"/>
            <p:cNvSpPr/>
            <p:nvPr/>
          </p:nvSpPr>
          <p:spPr>
            <a:xfrm>
              <a:off x="5052260" y="5090028"/>
              <a:ext cx="238993" cy="1953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7" name="rc76"/>
            <p:cNvSpPr/>
            <p:nvPr/>
          </p:nvSpPr>
          <p:spPr>
            <a:xfrm>
              <a:off x="531780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8" name="rc77"/>
            <p:cNvSpPr/>
            <p:nvPr/>
          </p:nvSpPr>
          <p:spPr>
            <a:xfrm>
              <a:off x="531780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9" name="rc78"/>
            <p:cNvSpPr/>
            <p:nvPr/>
          </p:nvSpPr>
          <p:spPr>
            <a:xfrm>
              <a:off x="531780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0" name="rc79"/>
            <p:cNvSpPr/>
            <p:nvPr/>
          </p:nvSpPr>
          <p:spPr>
            <a:xfrm>
              <a:off x="5317808" y="5220248"/>
              <a:ext cx="238993" cy="651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1" name="rc80"/>
            <p:cNvSpPr/>
            <p:nvPr/>
          </p:nvSpPr>
          <p:spPr>
            <a:xfrm>
              <a:off x="584890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2" name="rc81"/>
            <p:cNvSpPr/>
            <p:nvPr/>
          </p:nvSpPr>
          <p:spPr>
            <a:xfrm>
              <a:off x="584890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3" name="rc82"/>
            <p:cNvSpPr/>
            <p:nvPr/>
          </p:nvSpPr>
          <p:spPr>
            <a:xfrm>
              <a:off x="584890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4" name="rc83"/>
            <p:cNvSpPr/>
            <p:nvPr/>
          </p:nvSpPr>
          <p:spPr>
            <a:xfrm>
              <a:off x="5848906" y="5155138"/>
              <a:ext cx="238993" cy="1302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5" name="rc84"/>
            <p:cNvSpPr/>
            <p:nvPr/>
          </p:nvSpPr>
          <p:spPr>
            <a:xfrm>
              <a:off x="664555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664555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664555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6645552" y="5024917"/>
              <a:ext cx="238993" cy="26044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691110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691110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691110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6911101" y="5155138"/>
              <a:ext cx="238993" cy="1302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717665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717665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717665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7176650" y="5155138"/>
              <a:ext cx="238993" cy="1302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rc96"/>
            <p:cNvSpPr/>
            <p:nvPr/>
          </p:nvSpPr>
          <p:spPr>
            <a:xfrm>
              <a:off x="7442199"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7442199"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7442199"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7442199" y="5220248"/>
              <a:ext cx="238993" cy="651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pg100"/>
            <p:cNvSpPr/>
            <p:nvPr/>
          </p:nvSpPr>
          <p:spPr>
            <a:xfrm>
              <a:off x="5876018"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02" name="tx101"/>
            <p:cNvSpPr/>
            <p:nvPr/>
          </p:nvSpPr>
          <p:spPr>
            <a:xfrm>
              <a:off x="6000900"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103" name="pg102"/>
            <p:cNvSpPr/>
            <p:nvPr/>
          </p:nvSpPr>
          <p:spPr>
            <a:xfrm>
              <a:off x="6058380"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04" name="tx103"/>
            <p:cNvSpPr/>
            <p:nvPr/>
          </p:nvSpPr>
          <p:spPr>
            <a:xfrm>
              <a:off x="6162449"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105" name="rc104"/>
            <p:cNvSpPr/>
            <p:nvPr/>
          </p:nvSpPr>
          <p:spPr>
            <a:xfrm>
              <a:off x="5012427" y="2153563"/>
              <a:ext cx="3239694" cy="3131794"/>
            </a:xfrm>
            <a:prstGeom prst="rect">
              <a:avLst/>
            </a:prstGeom>
            <a:ln w="13550" cap="rnd">
              <a:solidFill>
                <a:srgbClr val="333333">
                  <a:alpha val="100000"/>
                </a:srgbClr>
              </a:solidFill>
              <a:prstDash val="solid"/>
              <a:round/>
            </a:ln>
          </p:spPr>
          <p:txBody>
            <a:bodyPr/>
            <a:lstStyle/>
            <a:p/>
          </p:txBody>
        </p:sp>
        <p:sp>
          <p:nvSpPr>
            <p:cNvPr id="106" name="rc105"/>
            <p:cNvSpPr/>
            <p:nvPr/>
          </p:nvSpPr>
          <p:spPr>
            <a:xfrm>
              <a:off x="8252122" y="2153563"/>
              <a:ext cx="3239694" cy="3131794"/>
            </a:xfrm>
            <a:prstGeom prst="rect">
              <a:avLst/>
            </a:prstGeom>
            <a:solidFill>
              <a:srgbClr val="FFFFFF">
                <a:alpha val="100000"/>
              </a:srgbClr>
            </a:solidFill>
          </p:spPr>
          <p:txBody>
            <a:bodyPr/>
            <a:lstStyle/>
            <a:p/>
          </p:txBody>
        </p:sp>
        <p:sp>
          <p:nvSpPr>
            <p:cNvPr id="107" name="pl106"/>
            <p:cNvSpPr/>
            <p:nvPr/>
          </p:nvSpPr>
          <p:spPr>
            <a:xfrm>
              <a:off x="8252122" y="4959807"/>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08" name="pl107"/>
            <p:cNvSpPr/>
            <p:nvPr/>
          </p:nvSpPr>
          <p:spPr>
            <a:xfrm>
              <a:off x="8252122" y="4308707"/>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09" name="pl108"/>
            <p:cNvSpPr/>
            <p:nvPr/>
          </p:nvSpPr>
          <p:spPr>
            <a:xfrm>
              <a:off x="8252122" y="3657606"/>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10" name="pl109"/>
            <p:cNvSpPr/>
            <p:nvPr/>
          </p:nvSpPr>
          <p:spPr>
            <a:xfrm>
              <a:off x="8252122" y="300650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11" name="pl110"/>
            <p:cNvSpPr/>
            <p:nvPr/>
          </p:nvSpPr>
          <p:spPr>
            <a:xfrm>
              <a:off x="8252122" y="235540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12" name="pl111"/>
            <p:cNvSpPr/>
            <p:nvPr/>
          </p:nvSpPr>
          <p:spPr>
            <a:xfrm>
              <a:off x="825212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13" name="pl112"/>
            <p:cNvSpPr/>
            <p:nvPr/>
          </p:nvSpPr>
          <p:spPr>
            <a:xfrm>
              <a:off x="8252122" y="4634257"/>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14" name="pl113"/>
            <p:cNvSpPr/>
            <p:nvPr/>
          </p:nvSpPr>
          <p:spPr>
            <a:xfrm>
              <a:off x="8252122" y="3983156"/>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15" name="pl114"/>
            <p:cNvSpPr/>
            <p:nvPr/>
          </p:nvSpPr>
          <p:spPr>
            <a:xfrm>
              <a:off x="8252122" y="3332056"/>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16" name="pl115"/>
            <p:cNvSpPr/>
            <p:nvPr/>
          </p:nvSpPr>
          <p:spPr>
            <a:xfrm>
              <a:off x="8252122" y="268095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17" name="rc116"/>
            <p:cNvSpPr/>
            <p:nvPr/>
          </p:nvSpPr>
          <p:spPr>
            <a:xfrm>
              <a:off x="855750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8" name="rc117"/>
            <p:cNvSpPr/>
            <p:nvPr/>
          </p:nvSpPr>
          <p:spPr>
            <a:xfrm>
              <a:off x="855750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9" name="rc118"/>
            <p:cNvSpPr/>
            <p:nvPr/>
          </p:nvSpPr>
          <p:spPr>
            <a:xfrm>
              <a:off x="855750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0" name="rc119"/>
            <p:cNvSpPr/>
            <p:nvPr/>
          </p:nvSpPr>
          <p:spPr>
            <a:xfrm>
              <a:off x="8557503" y="4569147"/>
              <a:ext cx="238993" cy="7162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1" name="rc120"/>
            <p:cNvSpPr/>
            <p:nvPr/>
          </p:nvSpPr>
          <p:spPr>
            <a:xfrm>
              <a:off x="882305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2" name="rc121"/>
            <p:cNvSpPr/>
            <p:nvPr/>
          </p:nvSpPr>
          <p:spPr>
            <a:xfrm>
              <a:off x="882305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3" name="rc122"/>
            <p:cNvSpPr/>
            <p:nvPr/>
          </p:nvSpPr>
          <p:spPr>
            <a:xfrm>
              <a:off x="882305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4" name="rc123"/>
            <p:cNvSpPr/>
            <p:nvPr/>
          </p:nvSpPr>
          <p:spPr>
            <a:xfrm>
              <a:off x="8823052" y="4959807"/>
              <a:ext cx="238993" cy="3255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5" name="rc124"/>
            <p:cNvSpPr/>
            <p:nvPr/>
          </p:nvSpPr>
          <p:spPr>
            <a:xfrm>
              <a:off x="908860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6" name="rc125"/>
            <p:cNvSpPr/>
            <p:nvPr/>
          </p:nvSpPr>
          <p:spPr>
            <a:xfrm>
              <a:off x="908860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7" name="rc126"/>
            <p:cNvSpPr/>
            <p:nvPr/>
          </p:nvSpPr>
          <p:spPr>
            <a:xfrm>
              <a:off x="908860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8" name="rc127"/>
            <p:cNvSpPr/>
            <p:nvPr/>
          </p:nvSpPr>
          <p:spPr>
            <a:xfrm>
              <a:off x="9088601" y="3918046"/>
              <a:ext cx="238993" cy="136731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9" name="rc128"/>
            <p:cNvSpPr/>
            <p:nvPr/>
          </p:nvSpPr>
          <p:spPr>
            <a:xfrm>
              <a:off x="935415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0" name="rc129"/>
            <p:cNvSpPr/>
            <p:nvPr/>
          </p:nvSpPr>
          <p:spPr>
            <a:xfrm>
              <a:off x="935415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1" name="rc130"/>
            <p:cNvSpPr/>
            <p:nvPr/>
          </p:nvSpPr>
          <p:spPr>
            <a:xfrm>
              <a:off x="935415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2" name="rc131"/>
            <p:cNvSpPr/>
            <p:nvPr/>
          </p:nvSpPr>
          <p:spPr>
            <a:xfrm>
              <a:off x="9354150" y="3722716"/>
              <a:ext cx="238993" cy="156264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3" name="rc132"/>
            <p:cNvSpPr/>
            <p:nvPr/>
          </p:nvSpPr>
          <p:spPr>
            <a:xfrm>
              <a:off x="961969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4" name="rc133"/>
            <p:cNvSpPr/>
            <p:nvPr/>
          </p:nvSpPr>
          <p:spPr>
            <a:xfrm>
              <a:off x="961969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5" name="rc134"/>
            <p:cNvSpPr/>
            <p:nvPr/>
          </p:nvSpPr>
          <p:spPr>
            <a:xfrm>
              <a:off x="961969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6" name="rc135"/>
            <p:cNvSpPr/>
            <p:nvPr/>
          </p:nvSpPr>
          <p:spPr>
            <a:xfrm>
              <a:off x="9619698" y="4113377"/>
              <a:ext cx="238993" cy="11719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7" name="rc136"/>
            <p:cNvSpPr/>
            <p:nvPr/>
          </p:nvSpPr>
          <p:spPr>
            <a:xfrm>
              <a:off x="988524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8" name="rc137"/>
            <p:cNvSpPr/>
            <p:nvPr/>
          </p:nvSpPr>
          <p:spPr>
            <a:xfrm>
              <a:off x="988524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9" name="rc138"/>
            <p:cNvSpPr/>
            <p:nvPr/>
          </p:nvSpPr>
          <p:spPr>
            <a:xfrm>
              <a:off x="988524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0" name="rc139"/>
            <p:cNvSpPr/>
            <p:nvPr/>
          </p:nvSpPr>
          <p:spPr>
            <a:xfrm>
              <a:off x="9885247" y="4699367"/>
              <a:ext cx="238993" cy="58599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1" name="rc140"/>
            <p:cNvSpPr/>
            <p:nvPr/>
          </p:nvSpPr>
          <p:spPr>
            <a:xfrm>
              <a:off x="1015079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2" name="rc141"/>
            <p:cNvSpPr/>
            <p:nvPr/>
          </p:nvSpPr>
          <p:spPr>
            <a:xfrm>
              <a:off x="1015079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3" name="rc142"/>
            <p:cNvSpPr/>
            <p:nvPr/>
          </p:nvSpPr>
          <p:spPr>
            <a:xfrm>
              <a:off x="1015079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4" name="rc143"/>
            <p:cNvSpPr/>
            <p:nvPr/>
          </p:nvSpPr>
          <p:spPr>
            <a:xfrm>
              <a:off x="10150796" y="4764477"/>
              <a:ext cx="238993" cy="52088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5" name="rc144"/>
            <p:cNvSpPr/>
            <p:nvPr/>
          </p:nvSpPr>
          <p:spPr>
            <a:xfrm>
              <a:off x="1041634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6" name="rc145"/>
            <p:cNvSpPr/>
            <p:nvPr/>
          </p:nvSpPr>
          <p:spPr>
            <a:xfrm>
              <a:off x="1041634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7" name="rc146"/>
            <p:cNvSpPr/>
            <p:nvPr/>
          </p:nvSpPr>
          <p:spPr>
            <a:xfrm>
              <a:off x="1041634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8" name="rc147"/>
            <p:cNvSpPr/>
            <p:nvPr/>
          </p:nvSpPr>
          <p:spPr>
            <a:xfrm>
              <a:off x="10416345" y="4829587"/>
              <a:ext cx="238993" cy="4557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9" name="rc148"/>
            <p:cNvSpPr/>
            <p:nvPr/>
          </p:nvSpPr>
          <p:spPr>
            <a:xfrm>
              <a:off x="1068189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0" name="rc149"/>
            <p:cNvSpPr/>
            <p:nvPr/>
          </p:nvSpPr>
          <p:spPr>
            <a:xfrm>
              <a:off x="1068189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1" name="rc150"/>
            <p:cNvSpPr/>
            <p:nvPr/>
          </p:nvSpPr>
          <p:spPr>
            <a:xfrm>
              <a:off x="1068189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2" name="rc151"/>
            <p:cNvSpPr/>
            <p:nvPr/>
          </p:nvSpPr>
          <p:spPr>
            <a:xfrm>
              <a:off x="10681893" y="4764477"/>
              <a:ext cx="238993" cy="52088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3" name="rc152"/>
            <p:cNvSpPr/>
            <p:nvPr/>
          </p:nvSpPr>
          <p:spPr>
            <a:xfrm>
              <a:off x="1094744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4" name="rc153"/>
            <p:cNvSpPr/>
            <p:nvPr/>
          </p:nvSpPr>
          <p:spPr>
            <a:xfrm>
              <a:off x="1094744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5" name="rc154"/>
            <p:cNvSpPr/>
            <p:nvPr/>
          </p:nvSpPr>
          <p:spPr>
            <a:xfrm>
              <a:off x="1094744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6" name="rc155"/>
            <p:cNvSpPr/>
            <p:nvPr/>
          </p:nvSpPr>
          <p:spPr>
            <a:xfrm>
              <a:off x="10947442" y="4699367"/>
              <a:ext cx="238993" cy="58599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7" name="rc156"/>
            <p:cNvSpPr/>
            <p:nvPr/>
          </p:nvSpPr>
          <p:spPr>
            <a:xfrm>
              <a:off x="1121299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8" name="rc157"/>
            <p:cNvSpPr/>
            <p:nvPr/>
          </p:nvSpPr>
          <p:spPr>
            <a:xfrm>
              <a:off x="1121299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9" name="rc158"/>
            <p:cNvSpPr/>
            <p:nvPr/>
          </p:nvSpPr>
          <p:spPr>
            <a:xfrm>
              <a:off x="1121299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0" name="rc159"/>
            <p:cNvSpPr/>
            <p:nvPr/>
          </p:nvSpPr>
          <p:spPr>
            <a:xfrm>
              <a:off x="11212991" y="5220248"/>
              <a:ext cx="238993" cy="651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1" name="pg160"/>
            <p:cNvSpPr/>
            <p:nvPr/>
          </p:nvSpPr>
          <p:spPr>
            <a:xfrm>
              <a:off x="9115713"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62" name="tx161"/>
            <p:cNvSpPr/>
            <p:nvPr/>
          </p:nvSpPr>
          <p:spPr>
            <a:xfrm>
              <a:off x="9240595"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163" name="pg162"/>
            <p:cNvSpPr/>
            <p:nvPr/>
          </p:nvSpPr>
          <p:spPr>
            <a:xfrm>
              <a:off x="9298075"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64" name="tx163"/>
            <p:cNvSpPr/>
            <p:nvPr/>
          </p:nvSpPr>
          <p:spPr>
            <a:xfrm>
              <a:off x="9402144"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165" name="rc164"/>
            <p:cNvSpPr/>
            <p:nvPr/>
          </p:nvSpPr>
          <p:spPr>
            <a:xfrm>
              <a:off x="8252122" y="2153563"/>
              <a:ext cx="3239694" cy="3131794"/>
            </a:xfrm>
            <a:prstGeom prst="rect">
              <a:avLst/>
            </a:prstGeom>
            <a:ln w="13550" cap="rnd">
              <a:solidFill>
                <a:srgbClr val="333333">
                  <a:alpha val="100000"/>
                </a:srgbClr>
              </a:solidFill>
              <a:prstDash val="solid"/>
              <a:round/>
            </a:ln>
          </p:spPr>
          <p:txBody>
            <a:bodyPr/>
            <a:lstStyle/>
            <a:p/>
          </p:txBody>
        </p:sp>
        <p:sp>
          <p:nvSpPr>
            <p:cNvPr id="166" name="rc165"/>
            <p:cNvSpPr/>
            <p:nvPr/>
          </p:nvSpPr>
          <p:spPr>
            <a:xfrm>
              <a:off x="11491817" y="2153563"/>
              <a:ext cx="3239694" cy="3131794"/>
            </a:xfrm>
            <a:prstGeom prst="rect">
              <a:avLst/>
            </a:prstGeom>
            <a:solidFill>
              <a:srgbClr val="FFFFFF">
                <a:alpha val="100000"/>
              </a:srgbClr>
            </a:solidFill>
          </p:spPr>
          <p:txBody>
            <a:bodyPr/>
            <a:lstStyle/>
            <a:p/>
          </p:txBody>
        </p:sp>
        <p:sp>
          <p:nvSpPr>
            <p:cNvPr id="167" name="pl166"/>
            <p:cNvSpPr/>
            <p:nvPr/>
          </p:nvSpPr>
          <p:spPr>
            <a:xfrm>
              <a:off x="11491817" y="4959807"/>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68" name="pl167"/>
            <p:cNvSpPr/>
            <p:nvPr/>
          </p:nvSpPr>
          <p:spPr>
            <a:xfrm>
              <a:off x="11491817" y="4308707"/>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69" name="pl168"/>
            <p:cNvSpPr/>
            <p:nvPr/>
          </p:nvSpPr>
          <p:spPr>
            <a:xfrm>
              <a:off x="11491817" y="3657606"/>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70" name="pl169"/>
            <p:cNvSpPr/>
            <p:nvPr/>
          </p:nvSpPr>
          <p:spPr>
            <a:xfrm>
              <a:off x="11491817" y="300650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71" name="pl170"/>
            <p:cNvSpPr/>
            <p:nvPr/>
          </p:nvSpPr>
          <p:spPr>
            <a:xfrm>
              <a:off x="11491817" y="235540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72" name="pl171"/>
            <p:cNvSpPr/>
            <p:nvPr/>
          </p:nvSpPr>
          <p:spPr>
            <a:xfrm>
              <a:off x="11491817"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73" name="pl172"/>
            <p:cNvSpPr/>
            <p:nvPr/>
          </p:nvSpPr>
          <p:spPr>
            <a:xfrm>
              <a:off x="11491817" y="4634257"/>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74" name="pl173"/>
            <p:cNvSpPr/>
            <p:nvPr/>
          </p:nvSpPr>
          <p:spPr>
            <a:xfrm>
              <a:off x="11491817" y="3983156"/>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75" name="pl174"/>
            <p:cNvSpPr/>
            <p:nvPr/>
          </p:nvSpPr>
          <p:spPr>
            <a:xfrm>
              <a:off x="11491817" y="3332056"/>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76" name="pl175"/>
            <p:cNvSpPr/>
            <p:nvPr/>
          </p:nvSpPr>
          <p:spPr>
            <a:xfrm>
              <a:off x="11491817" y="268095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77" name="rc176"/>
            <p:cNvSpPr/>
            <p:nvPr/>
          </p:nvSpPr>
          <p:spPr>
            <a:xfrm>
              <a:off x="11531649"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8" name="rc177"/>
            <p:cNvSpPr/>
            <p:nvPr/>
          </p:nvSpPr>
          <p:spPr>
            <a:xfrm>
              <a:off x="11531649"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9" name="rc178"/>
            <p:cNvSpPr/>
            <p:nvPr/>
          </p:nvSpPr>
          <p:spPr>
            <a:xfrm>
              <a:off x="11531649"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0" name="rc179"/>
            <p:cNvSpPr/>
            <p:nvPr/>
          </p:nvSpPr>
          <p:spPr>
            <a:xfrm>
              <a:off x="11531649" y="4894697"/>
              <a:ext cx="238993" cy="39066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1" name="rc180"/>
            <p:cNvSpPr/>
            <p:nvPr/>
          </p:nvSpPr>
          <p:spPr>
            <a:xfrm>
              <a:off x="1179719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2" name="rc181"/>
            <p:cNvSpPr/>
            <p:nvPr/>
          </p:nvSpPr>
          <p:spPr>
            <a:xfrm>
              <a:off x="1179719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3" name="rc182"/>
            <p:cNvSpPr/>
            <p:nvPr/>
          </p:nvSpPr>
          <p:spPr>
            <a:xfrm>
              <a:off x="1179719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4" name="rc183"/>
            <p:cNvSpPr/>
            <p:nvPr/>
          </p:nvSpPr>
          <p:spPr>
            <a:xfrm>
              <a:off x="11797198" y="4438927"/>
              <a:ext cx="238993" cy="8464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5" name="rc184"/>
            <p:cNvSpPr/>
            <p:nvPr/>
          </p:nvSpPr>
          <p:spPr>
            <a:xfrm>
              <a:off x="1206274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6" name="rc185"/>
            <p:cNvSpPr/>
            <p:nvPr/>
          </p:nvSpPr>
          <p:spPr>
            <a:xfrm>
              <a:off x="1206274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7" name="rc186"/>
            <p:cNvSpPr/>
            <p:nvPr/>
          </p:nvSpPr>
          <p:spPr>
            <a:xfrm>
              <a:off x="1206274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8" name="rc187"/>
            <p:cNvSpPr/>
            <p:nvPr/>
          </p:nvSpPr>
          <p:spPr>
            <a:xfrm>
              <a:off x="12062747" y="3592496"/>
              <a:ext cx="238993" cy="169286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9" name="rc188"/>
            <p:cNvSpPr/>
            <p:nvPr/>
          </p:nvSpPr>
          <p:spPr>
            <a:xfrm>
              <a:off x="1232829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0" name="rc189"/>
            <p:cNvSpPr/>
            <p:nvPr/>
          </p:nvSpPr>
          <p:spPr>
            <a:xfrm>
              <a:off x="1232829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1" name="rc190"/>
            <p:cNvSpPr/>
            <p:nvPr/>
          </p:nvSpPr>
          <p:spPr>
            <a:xfrm>
              <a:off x="1232829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2" name="rc191"/>
            <p:cNvSpPr/>
            <p:nvPr/>
          </p:nvSpPr>
          <p:spPr>
            <a:xfrm>
              <a:off x="12328296" y="2876285"/>
              <a:ext cx="238993" cy="24090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3" name="rc192"/>
            <p:cNvSpPr/>
            <p:nvPr/>
          </p:nvSpPr>
          <p:spPr>
            <a:xfrm>
              <a:off x="1259384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4" name="rc193"/>
            <p:cNvSpPr/>
            <p:nvPr/>
          </p:nvSpPr>
          <p:spPr>
            <a:xfrm>
              <a:off x="1259384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5" name="rc194"/>
            <p:cNvSpPr/>
            <p:nvPr/>
          </p:nvSpPr>
          <p:spPr>
            <a:xfrm>
              <a:off x="1259384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6" name="rc195"/>
            <p:cNvSpPr/>
            <p:nvPr/>
          </p:nvSpPr>
          <p:spPr>
            <a:xfrm>
              <a:off x="12593845" y="3332056"/>
              <a:ext cx="238993" cy="195330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7" name="rc196"/>
            <p:cNvSpPr/>
            <p:nvPr/>
          </p:nvSpPr>
          <p:spPr>
            <a:xfrm>
              <a:off x="1285939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8" name="rc197"/>
            <p:cNvSpPr/>
            <p:nvPr/>
          </p:nvSpPr>
          <p:spPr>
            <a:xfrm>
              <a:off x="1285939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9" name="rc198"/>
            <p:cNvSpPr/>
            <p:nvPr/>
          </p:nvSpPr>
          <p:spPr>
            <a:xfrm>
              <a:off x="1285939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0" name="rc199"/>
            <p:cNvSpPr/>
            <p:nvPr/>
          </p:nvSpPr>
          <p:spPr>
            <a:xfrm>
              <a:off x="12859393" y="3852936"/>
              <a:ext cx="238993" cy="143242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1" name="rc200"/>
            <p:cNvSpPr/>
            <p:nvPr/>
          </p:nvSpPr>
          <p:spPr>
            <a:xfrm>
              <a:off x="1312494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2" name="rc201"/>
            <p:cNvSpPr/>
            <p:nvPr/>
          </p:nvSpPr>
          <p:spPr>
            <a:xfrm>
              <a:off x="1312494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3" name="rc202"/>
            <p:cNvSpPr/>
            <p:nvPr/>
          </p:nvSpPr>
          <p:spPr>
            <a:xfrm>
              <a:off x="1312494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4" name="rc203"/>
            <p:cNvSpPr/>
            <p:nvPr/>
          </p:nvSpPr>
          <p:spPr>
            <a:xfrm>
              <a:off x="13124942" y="4829587"/>
              <a:ext cx="238993" cy="4557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5" name="rc204"/>
            <p:cNvSpPr/>
            <p:nvPr/>
          </p:nvSpPr>
          <p:spPr>
            <a:xfrm>
              <a:off x="1339049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6" name="rc205"/>
            <p:cNvSpPr/>
            <p:nvPr/>
          </p:nvSpPr>
          <p:spPr>
            <a:xfrm>
              <a:off x="1339049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7" name="rc206"/>
            <p:cNvSpPr/>
            <p:nvPr/>
          </p:nvSpPr>
          <p:spPr>
            <a:xfrm>
              <a:off x="1339049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8" name="rc207"/>
            <p:cNvSpPr/>
            <p:nvPr/>
          </p:nvSpPr>
          <p:spPr>
            <a:xfrm>
              <a:off x="13390491" y="5024917"/>
              <a:ext cx="238993" cy="26044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9" name="rc208"/>
            <p:cNvSpPr/>
            <p:nvPr/>
          </p:nvSpPr>
          <p:spPr>
            <a:xfrm>
              <a:off x="1365604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365604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365604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3656040" y="5024917"/>
              <a:ext cx="238993" cy="26044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392158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392158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392158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3921588" y="4634257"/>
              <a:ext cx="238993" cy="65110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418713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418713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418713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4187137" y="4894697"/>
              <a:ext cx="238993" cy="39066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445268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445268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445268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4452686" y="5220248"/>
              <a:ext cx="238993" cy="651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pg224"/>
            <p:cNvSpPr/>
            <p:nvPr/>
          </p:nvSpPr>
          <p:spPr>
            <a:xfrm>
              <a:off x="12355408"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26" name="tx225"/>
            <p:cNvSpPr/>
            <p:nvPr/>
          </p:nvSpPr>
          <p:spPr>
            <a:xfrm>
              <a:off x="12480290"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227" name="pg226"/>
            <p:cNvSpPr/>
            <p:nvPr/>
          </p:nvSpPr>
          <p:spPr>
            <a:xfrm>
              <a:off x="12537770"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28" name="tx227"/>
            <p:cNvSpPr/>
            <p:nvPr/>
          </p:nvSpPr>
          <p:spPr>
            <a:xfrm>
              <a:off x="12641839"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229" name="rc228"/>
            <p:cNvSpPr/>
            <p:nvPr/>
          </p:nvSpPr>
          <p:spPr>
            <a:xfrm>
              <a:off x="11491817" y="2153563"/>
              <a:ext cx="3239694" cy="3131794"/>
            </a:xfrm>
            <a:prstGeom prst="rect">
              <a:avLst/>
            </a:prstGeom>
            <a:ln w="13550" cap="rnd">
              <a:solidFill>
                <a:srgbClr val="333333">
                  <a:alpha val="100000"/>
                </a:srgbClr>
              </a:solidFill>
              <a:prstDash val="solid"/>
              <a:round/>
            </a:ln>
          </p:spPr>
          <p:txBody>
            <a:bodyPr/>
            <a:lstStyle/>
            <a:p/>
          </p:txBody>
        </p:sp>
        <p:sp>
          <p:nvSpPr>
            <p:cNvPr id="230" name="rc229"/>
            <p:cNvSpPr/>
            <p:nvPr/>
          </p:nvSpPr>
          <p:spPr>
            <a:xfrm>
              <a:off x="14731512" y="2153563"/>
              <a:ext cx="3239694" cy="3131794"/>
            </a:xfrm>
            <a:prstGeom prst="rect">
              <a:avLst/>
            </a:prstGeom>
            <a:solidFill>
              <a:srgbClr val="FFFFFF">
                <a:alpha val="100000"/>
              </a:srgbClr>
            </a:solidFill>
          </p:spPr>
          <p:txBody>
            <a:bodyPr/>
            <a:lstStyle/>
            <a:p/>
          </p:txBody>
        </p:sp>
        <p:sp>
          <p:nvSpPr>
            <p:cNvPr id="231" name="pl230"/>
            <p:cNvSpPr/>
            <p:nvPr/>
          </p:nvSpPr>
          <p:spPr>
            <a:xfrm>
              <a:off x="14731512" y="4959807"/>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32" name="pl231"/>
            <p:cNvSpPr/>
            <p:nvPr/>
          </p:nvSpPr>
          <p:spPr>
            <a:xfrm>
              <a:off x="14731512" y="4308707"/>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33" name="pl232"/>
            <p:cNvSpPr/>
            <p:nvPr/>
          </p:nvSpPr>
          <p:spPr>
            <a:xfrm>
              <a:off x="14731512" y="3657606"/>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34" name="pl233"/>
            <p:cNvSpPr/>
            <p:nvPr/>
          </p:nvSpPr>
          <p:spPr>
            <a:xfrm>
              <a:off x="14731512" y="300650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35" name="pl234"/>
            <p:cNvSpPr/>
            <p:nvPr/>
          </p:nvSpPr>
          <p:spPr>
            <a:xfrm>
              <a:off x="14731512" y="235540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36" name="pl235"/>
            <p:cNvSpPr/>
            <p:nvPr/>
          </p:nvSpPr>
          <p:spPr>
            <a:xfrm>
              <a:off x="1473151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37" name="pl236"/>
            <p:cNvSpPr/>
            <p:nvPr/>
          </p:nvSpPr>
          <p:spPr>
            <a:xfrm>
              <a:off x="14731512" y="4634257"/>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38" name="pl237"/>
            <p:cNvSpPr/>
            <p:nvPr/>
          </p:nvSpPr>
          <p:spPr>
            <a:xfrm>
              <a:off x="14731512" y="3983156"/>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39" name="pl238"/>
            <p:cNvSpPr/>
            <p:nvPr/>
          </p:nvSpPr>
          <p:spPr>
            <a:xfrm>
              <a:off x="14731512" y="3332056"/>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40" name="pl239"/>
            <p:cNvSpPr/>
            <p:nvPr/>
          </p:nvSpPr>
          <p:spPr>
            <a:xfrm>
              <a:off x="14731512" y="268095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41" name="rc240"/>
            <p:cNvSpPr/>
            <p:nvPr/>
          </p:nvSpPr>
          <p:spPr>
            <a:xfrm>
              <a:off x="14771344"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2" name="rc241"/>
            <p:cNvSpPr/>
            <p:nvPr/>
          </p:nvSpPr>
          <p:spPr>
            <a:xfrm>
              <a:off x="14771344"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3" name="rc242"/>
            <p:cNvSpPr/>
            <p:nvPr/>
          </p:nvSpPr>
          <p:spPr>
            <a:xfrm>
              <a:off x="14771344"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4" name="rc243"/>
            <p:cNvSpPr/>
            <p:nvPr/>
          </p:nvSpPr>
          <p:spPr>
            <a:xfrm>
              <a:off x="14771344" y="5155138"/>
              <a:ext cx="238993" cy="1302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5" name="rc244"/>
            <p:cNvSpPr/>
            <p:nvPr/>
          </p:nvSpPr>
          <p:spPr>
            <a:xfrm>
              <a:off x="1503689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6" name="rc245"/>
            <p:cNvSpPr/>
            <p:nvPr/>
          </p:nvSpPr>
          <p:spPr>
            <a:xfrm>
              <a:off x="1503689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7" name="rc246"/>
            <p:cNvSpPr/>
            <p:nvPr/>
          </p:nvSpPr>
          <p:spPr>
            <a:xfrm>
              <a:off x="1503689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8" name="rc247"/>
            <p:cNvSpPr/>
            <p:nvPr/>
          </p:nvSpPr>
          <p:spPr>
            <a:xfrm>
              <a:off x="15036893" y="5024917"/>
              <a:ext cx="238993" cy="26044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9" name="rc248"/>
            <p:cNvSpPr/>
            <p:nvPr/>
          </p:nvSpPr>
          <p:spPr>
            <a:xfrm>
              <a:off x="1530244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0" name="rc249"/>
            <p:cNvSpPr/>
            <p:nvPr/>
          </p:nvSpPr>
          <p:spPr>
            <a:xfrm>
              <a:off x="1530244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1" name="rc250"/>
            <p:cNvSpPr/>
            <p:nvPr/>
          </p:nvSpPr>
          <p:spPr>
            <a:xfrm>
              <a:off x="1530244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2" name="rc251"/>
            <p:cNvSpPr/>
            <p:nvPr/>
          </p:nvSpPr>
          <p:spPr>
            <a:xfrm>
              <a:off x="15302442" y="5220248"/>
              <a:ext cx="238993" cy="651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3" name="rc252"/>
            <p:cNvSpPr/>
            <p:nvPr/>
          </p:nvSpPr>
          <p:spPr>
            <a:xfrm>
              <a:off x="1556799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4" name="rc253"/>
            <p:cNvSpPr/>
            <p:nvPr/>
          </p:nvSpPr>
          <p:spPr>
            <a:xfrm>
              <a:off x="1556799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5" name="rc254"/>
            <p:cNvSpPr/>
            <p:nvPr/>
          </p:nvSpPr>
          <p:spPr>
            <a:xfrm>
              <a:off x="1556799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6" name="rc255"/>
            <p:cNvSpPr/>
            <p:nvPr/>
          </p:nvSpPr>
          <p:spPr>
            <a:xfrm>
              <a:off x="15567991" y="5155138"/>
              <a:ext cx="238993" cy="1302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7" name="rc256"/>
            <p:cNvSpPr/>
            <p:nvPr/>
          </p:nvSpPr>
          <p:spPr>
            <a:xfrm>
              <a:off x="15833539"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8" name="rc257"/>
            <p:cNvSpPr/>
            <p:nvPr/>
          </p:nvSpPr>
          <p:spPr>
            <a:xfrm>
              <a:off x="15833539"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9" name="rc258"/>
            <p:cNvSpPr/>
            <p:nvPr/>
          </p:nvSpPr>
          <p:spPr>
            <a:xfrm>
              <a:off x="15833539"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0" name="rc259"/>
            <p:cNvSpPr/>
            <p:nvPr/>
          </p:nvSpPr>
          <p:spPr>
            <a:xfrm>
              <a:off x="15833539" y="4699367"/>
              <a:ext cx="238993" cy="58599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1" name="rc260"/>
            <p:cNvSpPr/>
            <p:nvPr/>
          </p:nvSpPr>
          <p:spPr>
            <a:xfrm>
              <a:off x="1609908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2" name="rc261"/>
            <p:cNvSpPr/>
            <p:nvPr/>
          </p:nvSpPr>
          <p:spPr>
            <a:xfrm>
              <a:off x="1609908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3" name="rc262"/>
            <p:cNvSpPr/>
            <p:nvPr/>
          </p:nvSpPr>
          <p:spPr>
            <a:xfrm>
              <a:off x="1609908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4" name="rc263"/>
            <p:cNvSpPr/>
            <p:nvPr/>
          </p:nvSpPr>
          <p:spPr>
            <a:xfrm>
              <a:off x="16099088" y="5090028"/>
              <a:ext cx="238993" cy="1953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5" name="pg264"/>
            <p:cNvSpPr/>
            <p:nvPr/>
          </p:nvSpPr>
          <p:spPr>
            <a:xfrm>
              <a:off x="15595103"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66" name="tx265"/>
            <p:cNvSpPr/>
            <p:nvPr/>
          </p:nvSpPr>
          <p:spPr>
            <a:xfrm>
              <a:off x="15719985"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267" name="pg266"/>
            <p:cNvSpPr/>
            <p:nvPr/>
          </p:nvSpPr>
          <p:spPr>
            <a:xfrm>
              <a:off x="16247291"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68" name="rc267"/>
            <p:cNvSpPr/>
            <p:nvPr/>
          </p:nvSpPr>
          <p:spPr>
            <a:xfrm>
              <a:off x="14731512" y="2153563"/>
              <a:ext cx="3239694" cy="3131794"/>
            </a:xfrm>
            <a:prstGeom prst="rect">
              <a:avLst/>
            </a:prstGeom>
            <a:ln w="13550" cap="rnd">
              <a:solidFill>
                <a:srgbClr val="333333">
                  <a:alpha val="100000"/>
                </a:srgbClr>
              </a:solidFill>
              <a:prstDash val="solid"/>
              <a:round/>
            </a:ln>
          </p:spPr>
          <p:txBody>
            <a:bodyPr/>
            <a:lstStyle/>
            <a:p/>
          </p:txBody>
        </p:sp>
        <p:sp>
          <p:nvSpPr>
            <p:cNvPr id="269" name="tx268"/>
            <p:cNvSpPr/>
            <p:nvPr/>
          </p:nvSpPr>
          <p:spPr>
            <a:xfrm>
              <a:off x="311005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70" name="tx269"/>
            <p:cNvSpPr/>
            <p:nvPr/>
          </p:nvSpPr>
          <p:spPr>
            <a:xfrm>
              <a:off x="634974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71" name="tx270"/>
            <p:cNvSpPr/>
            <p:nvPr/>
          </p:nvSpPr>
          <p:spPr>
            <a:xfrm>
              <a:off x="958944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72" name="tx271"/>
            <p:cNvSpPr/>
            <p:nvPr/>
          </p:nvSpPr>
          <p:spPr>
            <a:xfrm>
              <a:off x="1282913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73" name="tx272"/>
            <p:cNvSpPr/>
            <p:nvPr/>
          </p:nvSpPr>
          <p:spPr>
            <a:xfrm>
              <a:off x="1606883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74" name="pl273"/>
            <p:cNvSpPr/>
            <p:nvPr/>
          </p:nvSpPr>
          <p:spPr>
            <a:xfrm>
              <a:off x="193206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5" name="pl274"/>
            <p:cNvSpPr/>
            <p:nvPr/>
          </p:nvSpPr>
          <p:spPr>
            <a:xfrm>
              <a:off x="21976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6" name="pl275"/>
            <p:cNvSpPr/>
            <p:nvPr/>
          </p:nvSpPr>
          <p:spPr>
            <a:xfrm>
              <a:off x="24631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7" name="pl276"/>
            <p:cNvSpPr/>
            <p:nvPr/>
          </p:nvSpPr>
          <p:spPr>
            <a:xfrm>
              <a:off x="27287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8" name="pl277"/>
            <p:cNvSpPr/>
            <p:nvPr/>
          </p:nvSpPr>
          <p:spPr>
            <a:xfrm>
              <a:off x="29942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9" name="pl278"/>
            <p:cNvSpPr/>
            <p:nvPr/>
          </p:nvSpPr>
          <p:spPr>
            <a:xfrm>
              <a:off x="3259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0" name="pl279"/>
            <p:cNvSpPr/>
            <p:nvPr/>
          </p:nvSpPr>
          <p:spPr>
            <a:xfrm>
              <a:off x="3525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1" name="pl280"/>
            <p:cNvSpPr/>
            <p:nvPr/>
          </p:nvSpPr>
          <p:spPr>
            <a:xfrm>
              <a:off x="37909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2" name="pl281"/>
            <p:cNvSpPr/>
            <p:nvPr/>
          </p:nvSpPr>
          <p:spPr>
            <a:xfrm>
              <a:off x="4056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3" name="pl282"/>
            <p:cNvSpPr/>
            <p:nvPr/>
          </p:nvSpPr>
          <p:spPr>
            <a:xfrm>
              <a:off x="432200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4" name="pl283"/>
            <p:cNvSpPr/>
            <p:nvPr/>
          </p:nvSpPr>
          <p:spPr>
            <a:xfrm>
              <a:off x="45875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5" name="pl284"/>
            <p:cNvSpPr/>
            <p:nvPr/>
          </p:nvSpPr>
          <p:spPr>
            <a:xfrm>
              <a:off x="4853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6" name="tx285"/>
            <p:cNvSpPr/>
            <p:nvPr/>
          </p:nvSpPr>
          <p:spPr>
            <a:xfrm rot="-5400000">
              <a:off x="185127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87" name="tx286"/>
            <p:cNvSpPr/>
            <p:nvPr/>
          </p:nvSpPr>
          <p:spPr>
            <a:xfrm rot="-5400000">
              <a:off x="210701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88" name="tx287"/>
            <p:cNvSpPr/>
            <p:nvPr/>
          </p:nvSpPr>
          <p:spPr>
            <a:xfrm rot="-5400000">
              <a:off x="237265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89" name="tx288"/>
            <p:cNvSpPr/>
            <p:nvPr/>
          </p:nvSpPr>
          <p:spPr>
            <a:xfrm rot="-5400000">
              <a:off x="263633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90" name="tx289"/>
            <p:cNvSpPr/>
            <p:nvPr/>
          </p:nvSpPr>
          <p:spPr>
            <a:xfrm rot="-5400000">
              <a:off x="287123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91" name="tx290"/>
            <p:cNvSpPr/>
            <p:nvPr/>
          </p:nvSpPr>
          <p:spPr>
            <a:xfrm rot="-5400000">
              <a:off x="3179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92" name="tx291"/>
            <p:cNvSpPr/>
            <p:nvPr/>
          </p:nvSpPr>
          <p:spPr>
            <a:xfrm rot="-5400000">
              <a:off x="347426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93" name="tx292"/>
            <p:cNvSpPr/>
            <p:nvPr/>
          </p:nvSpPr>
          <p:spPr>
            <a:xfrm rot="-5400000">
              <a:off x="367765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94" name="tx293"/>
            <p:cNvSpPr/>
            <p:nvPr/>
          </p:nvSpPr>
          <p:spPr>
            <a:xfrm rot="-5400000">
              <a:off x="394315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95" name="tx294"/>
            <p:cNvSpPr/>
            <p:nvPr/>
          </p:nvSpPr>
          <p:spPr>
            <a:xfrm rot="-5400000">
              <a:off x="4245125"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96" name="tx295"/>
            <p:cNvSpPr/>
            <p:nvPr/>
          </p:nvSpPr>
          <p:spPr>
            <a:xfrm rot="-5400000">
              <a:off x="449205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97" name="tx296"/>
            <p:cNvSpPr/>
            <p:nvPr/>
          </p:nvSpPr>
          <p:spPr>
            <a:xfrm rot="-5400000">
              <a:off x="475760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98" name="pl297"/>
            <p:cNvSpPr/>
            <p:nvPr/>
          </p:nvSpPr>
          <p:spPr>
            <a:xfrm>
              <a:off x="51717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9" name="pl298"/>
            <p:cNvSpPr/>
            <p:nvPr/>
          </p:nvSpPr>
          <p:spPr>
            <a:xfrm>
              <a:off x="54373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0" name="pl299"/>
            <p:cNvSpPr/>
            <p:nvPr/>
          </p:nvSpPr>
          <p:spPr>
            <a:xfrm>
              <a:off x="57028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1" name="pl300"/>
            <p:cNvSpPr/>
            <p:nvPr/>
          </p:nvSpPr>
          <p:spPr>
            <a:xfrm>
              <a:off x="59684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2" name="pl301"/>
            <p:cNvSpPr/>
            <p:nvPr/>
          </p:nvSpPr>
          <p:spPr>
            <a:xfrm>
              <a:off x="62339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pl302"/>
            <p:cNvSpPr/>
            <p:nvPr/>
          </p:nvSpPr>
          <p:spPr>
            <a:xfrm>
              <a:off x="64995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pl303"/>
            <p:cNvSpPr/>
            <p:nvPr/>
          </p:nvSpPr>
          <p:spPr>
            <a:xfrm>
              <a:off x="6765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70305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pl305"/>
            <p:cNvSpPr/>
            <p:nvPr/>
          </p:nvSpPr>
          <p:spPr>
            <a:xfrm>
              <a:off x="72961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75616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78272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308"/>
            <p:cNvSpPr/>
            <p:nvPr/>
          </p:nvSpPr>
          <p:spPr>
            <a:xfrm>
              <a:off x="8092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tx309"/>
            <p:cNvSpPr/>
            <p:nvPr/>
          </p:nvSpPr>
          <p:spPr>
            <a:xfrm rot="-5400000">
              <a:off x="509097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11" name="tx310"/>
            <p:cNvSpPr/>
            <p:nvPr/>
          </p:nvSpPr>
          <p:spPr>
            <a:xfrm rot="-5400000">
              <a:off x="534671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12" name="tx311"/>
            <p:cNvSpPr/>
            <p:nvPr/>
          </p:nvSpPr>
          <p:spPr>
            <a:xfrm rot="-5400000">
              <a:off x="561234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13" name="tx312"/>
            <p:cNvSpPr/>
            <p:nvPr/>
          </p:nvSpPr>
          <p:spPr>
            <a:xfrm rot="-5400000">
              <a:off x="587603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14" name="tx313"/>
            <p:cNvSpPr/>
            <p:nvPr/>
          </p:nvSpPr>
          <p:spPr>
            <a:xfrm rot="-5400000">
              <a:off x="611093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15" name="tx314"/>
            <p:cNvSpPr/>
            <p:nvPr/>
          </p:nvSpPr>
          <p:spPr>
            <a:xfrm rot="-5400000">
              <a:off x="641871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16" name="tx315"/>
            <p:cNvSpPr/>
            <p:nvPr/>
          </p:nvSpPr>
          <p:spPr>
            <a:xfrm rot="-5400000">
              <a:off x="671395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17" name="tx316"/>
            <p:cNvSpPr/>
            <p:nvPr/>
          </p:nvSpPr>
          <p:spPr>
            <a:xfrm rot="-5400000">
              <a:off x="691734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18" name="tx317"/>
            <p:cNvSpPr/>
            <p:nvPr/>
          </p:nvSpPr>
          <p:spPr>
            <a:xfrm rot="-5400000">
              <a:off x="718285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19" name="tx318"/>
            <p:cNvSpPr/>
            <p:nvPr/>
          </p:nvSpPr>
          <p:spPr>
            <a:xfrm rot="-5400000">
              <a:off x="74848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20" name="tx319"/>
            <p:cNvSpPr/>
            <p:nvPr/>
          </p:nvSpPr>
          <p:spPr>
            <a:xfrm rot="-5400000">
              <a:off x="773174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21" name="tx320"/>
            <p:cNvSpPr/>
            <p:nvPr/>
          </p:nvSpPr>
          <p:spPr>
            <a:xfrm rot="-5400000">
              <a:off x="79972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22" name="pl321"/>
            <p:cNvSpPr/>
            <p:nvPr/>
          </p:nvSpPr>
          <p:spPr>
            <a:xfrm>
              <a:off x="84114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3" name="pl322"/>
            <p:cNvSpPr/>
            <p:nvPr/>
          </p:nvSpPr>
          <p:spPr>
            <a:xfrm>
              <a:off x="86770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4" name="pl323"/>
            <p:cNvSpPr/>
            <p:nvPr/>
          </p:nvSpPr>
          <p:spPr>
            <a:xfrm>
              <a:off x="89425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5" name="pl324"/>
            <p:cNvSpPr/>
            <p:nvPr/>
          </p:nvSpPr>
          <p:spPr>
            <a:xfrm>
              <a:off x="9208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6" name="pl325"/>
            <p:cNvSpPr/>
            <p:nvPr/>
          </p:nvSpPr>
          <p:spPr>
            <a:xfrm>
              <a:off x="94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pl326"/>
            <p:cNvSpPr/>
            <p:nvPr/>
          </p:nvSpPr>
          <p:spPr>
            <a:xfrm>
              <a:off x="97391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327"/>
            <p:cNvSpPr/>
            <p:nvPr/>
          </p:nvSpPr>
          <p:spPr>
            <a:xfrm>
              <a:off x="100047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28"/>
            <p:cNvSpPr/>
            <p:nvPr/>
          </p:nvSpPr>
          <p:spPr>
            <a:xfrm>
              <a:off x="102702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329"/>
            <p:cNvSpPr/>
            <p:nvPr/>
          </p:nvSpPr>
          <p:spPr>
            <a:xfrm>
              <a:off x="1053584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30"/>
            <p:cNvSpPr/>
            <p:nvPr/>
          </p:nvSpPr>
          <p:spPr>
            <a:xfrm>
              <a:off x="108013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31"/>
            <p:cNvSpPr/>
            <p:nvPr/>
          </p:nvSpPr>
          <p:spPr>
            <a:xfrm>
              <a:off x="11066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332"/>
            <p:cNvSpPr/>
            <p:nvPr/>
          </p:nvSpPr>
          <p:spPr>
            <a:xfrm>
              <a:off x="113324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tx333"/>
            <p:cNvSpPr/>
            <p:nvPr/>
          </p:nvSpPr>
          <p:spPr>
            <a:xfrm rot="-5400000">
              <a:off x="833066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35" name="tx334"/>
            <p:cNvSpPr/>
            <p:nvPr/>
          </p:nvSpPr>
          <p:spPr>
            <a:xfrm rot="-5400000">
              <a:off x="858640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36" name="tx335"/>
            <p:cNvSpPr/>
            <p:nvPr/>
          </p:nvSpPr>
          <p:spPr>
            <a:xfrm rot="-5400000">
              <a:off x="885204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37" name="tx336"/>
            <p:cNvSpPr/>
            <p:nvPr/>
          </p:nvSpPr>
          <p:spPr>
            <a:xfrm rot="-5400000">
              <a:off x="911572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38" name="tx337"/>
            <p:cNvSpPr/>
            <p:nvPr/>
          </p:nvSpPr>
          <p:spPr>
            <a:xfrm rot="-5400000">
              <a:off x="935062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39" name="tx338"/>
            <p:cNvSpPr/>
            <p:nvPr/>
          </p:nvSpPr>
          <p:spPr>
            <a:xfrm rot="-5400000">
              <a:off x="965841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40" name="tx339"/>
            <p:cNvSpPr/>
            <p:nvPr/>
          </p:nvSpPr>
          <p:spPr>
            <a:xfrm rot="-5400000">
              <a:off x="995365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41" name="tx340"/>
            <p:cNvSpPr/>
            <p:nvPr/>
          </p:nvSpPr>
          <p:spPr>
            <a:xfrm rot="-5400000">
              <a:off x="1015704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42" name="tx341"/>
            <p:cNvSpPr/>
            <p:nvPr/>
          </p:nvSpPr>
          <p:spPr>
            <a:xfrm rot="-5400000">
              <a:off x="1042254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43" name="tx342"/>
            <p:cNvSpPr/>
            <p:nvPr/>
          </p:nvSpPr>
          <p:spPr>
            <a:xfrm rot="-5400000">
              <a:off x="1072451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44" name="tx343"/>
            <p:cNvSpPr/>
            <p:nvPr/>
          </p:nvSpPr>
          <p:spPr>
            <a:xfrm rot="-5400000">
              <a:off x="1097144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45" name="tx344"/>
            <p:cNvSpPr/>
            <p:nvPr/>
          </p:nvSpPr>
          <p:spPr>
            <a:xfrm rot="-5400000">
              <a:off x="1123699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46" name="pl345"/>
            <p:cNvSpPr/>
            <p:nvPr/>
          </p:nvSpPr>
          <p:spPr>
            <a:xfrm>
              <a:off x="1165114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7" name="pl346"/>
            <p:cNvSpPr/>
            <p:nvPr/>
          </p:nvSpPr>
          <p:spPr>
            <a:xfrm>
              <a:off x="119166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8" name="pl347"/>
            <p:cNvSpPr/>
            <p:nvPr/>
          </p:nvSpPr>
          <p:spPr>
            <a:xfrm>
              <a:off x="121822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9" name="pl348"/>
            <p:cNvSpPr/>
            <p:nvPr/>
          </p:nvSpPr>
          <p:spPr>
            <a:xfrm>
              <a:off x="12447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0" name="pl349"/>
            <p:cNvSpPr/>
            <p:nvPr/>
          </p:nvSpPr>
          <p:spPr>
            <a:xfrm>
              <a:off x="12713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pl350"/>
            <p:cNvSpPr/>
            <p:nvPr/>
          </p:nvSpPr>
          <p:spPr>
            <a:xfrm>
              <a:off x="129788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pl351"/>
            <p:cNvSpPr/>
            <p:nvPr/>
          </p:nvSpPr>
          <p:spPr>
            <a:xfrm>
              <a:off x="132444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pl352"/>
            <p:cNvSpPr/>
            <p:nvPr/>
          </p:nvSpPr>
          <p:spPr>
            <a:xfrm>
              <a:off x="135099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4" name="pl353"/>
            <p:cNvSpPr/>
            <p:nvPr/>
          </p:nvSpPr>
          <p:spPr>
            <a:xfrm>
              <a:off x="13775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5" name="pl354"/>
            <p:cNvSpPr/>
            <p:nvPr/>
          </p:nvSpPr>
          <p:spPr>
            <a:xfrm>
              <a:off x="140410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6" name="pl355"/>
            <p:cNvSpPr/>
            <p:nvPr/>
          </p:nvSpPr>
          <p:spPr>
            <a:xfrm>
              <a:off x="143066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7" name="pl356"/>
            <p:cNvSpPr/>
            <p:nvPr/>
          </p:nvSpPr>
          <p:spPr>
            <a:xfrm>
              <a:off x="145721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8" name="tx357"/>
            <p:cNvSpPr/>
            <p:nvPr/>
          </p:nvSpPr>
          <p:spPr>
            <a:xfrm rot="-5400000">
              <a:off x="1157036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59" name="tx358"/>
            <p:cNvSpPr/>
            <p:nvPr/>
          </p:nvSpPr>
          <p:spPr>
            <a:xfrm rot="-5400000">
              <a:off x="1182610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60" name="tx359"/>
            <p:cNvSpPr/>
            <p:nvPr/>
          </p:nvSpPr>
          <p:spPr>
            <a:xfrm rot="-5400000">
              <a:off x="120917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61" name="tx360"/>
            <p:cNvSpPr/>
            <p:nvPr/>
          </p:nvSpPr>
          <p:spPr>
            <a:xfrm rot="-5400000">
              <a:off x="1235542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62" name="tx361"/>
            <p:cNvSpPr/>
            <p:nvPr/>
          </p:nvSpPr>
          <p:spPr>
            <a:xfrm rot="-5400000">
              <a:off x="1259032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63" name="tx362"/>
            <p:cNvSpPr/>
            <p:nvPr/>
          </p:nvSpPr>
          <p:spPr>
            <a:xfrm rot="-5400000">
              <a:off x="1289810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64" name="tx363"/>
            <p:cNvSpPr/>
            <p:nvPr/>
          </p:nvSpPr>
          <p:spPr>
            <a:xfrm rot="-5400000">
              <a:off x="1319334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65" name="tx364"/>
            <p:cNvSpPr/>
            <p:nvPr/>
          </p:nvSpPr>
          <p:spPr>
            <a:xfrm rot="-5400000">
              <a:off x="1339673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66" name="tx365"/>
            <p:cNvSpPr/>
            <p:nvPr/>
          </p:nvSpPr>
          <p:spPr>
            <a:xfrm rot="-5400000">
              <a:off x="1366224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67" name="tx366"/>
            <p:cNvSpPr/>
            <p:nvPr/>
          </p:nvSpPr>
          <p:spPr>
            <a:xfrm rot="-5400000">
              <a:off x="1396420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68" name="tx367"/>
            <p:cNvSpPr/>
            <p:nvPr/>
          </p:nvSpPr>
          <p:spPr>
            <a:xfrm rot="-5400000">
              <a:off x="1421113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69" name="tx368"/>
            <p:cNvSpPr/>
            <p:nvPr/>
          </p:nvSpPr>
          <p:spPr>
            <a:xfrm rot="-5400000">
              <a:off x="1447668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70" name="pl369"/>
            <p:cNvSpPr/>
            <p:nvPr/>
          </p:nvSpPr>
          <p:spPr>
            <a:xfrm>
              <a:off x="148908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1" name="pl370"/>
            <p:cNvSpPr/>
            <p:nvPr/>
          </p:nvSpPr>
          <p:spPr>
            <a:xfrm>
              <a:off x="151563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2" name="pl371"/>
            <p:cNvSpPr/>
            <p:nvPr/>
          </p:nvSpPr>
          <p:spPr>
            <a:xfrm>
              <a:off x="15421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3" name="pl372"/>
            <p:cNvSpPr/>
            <p:nvPr/>
          </p:nvSpPr>
          <p:spPr>
            <a:xfrm>
              <a:off x="156874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4" name="pl373"/>
            <p:cNvSpPr/>
            <p:nvPr/>
          </p:nvSpPr>
          <p:spPr>
            <a:xfrm>
              <a:off x="159530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5" name="pl374"/>
            <p:cNvSpPr/>
            <p:nvPr/>
          </p:nvSpPr>
          <p:spPr>
            <a:xfrm>
              <a:off x="162185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6" name="pl375"/>
            <p:cNvSpPr/>
            <p:nvPr/>
          </p:nvSpPr>
          <p:spPr>
            <a:xfrm>
              <a:off x="164841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7" name="pl376"/>
            <p:cNvSpPr/>
            <p:nvPr/>
          </p:nvSpPr>
          <p:spPr>
            <a:xfrm>
              <a:off x="167496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8" name="pl377"/>
            <p:cNvSpPr/>
            <p:nvPr/>
          </p:nvSpPr>
          <p:spPr>
            <a:xfrm>
              <a:off x="170152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9" name="pl378"/>
            <p:cNvSpPr/>
            <p:nvPr/>
          </p:nvSpPr>
          <p:spPr>
            <a:xfrm>
              <a:off x="172807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0" name="pl379"/>
            <p:cNvSpPr/>
            <p:nvPr/>
          </p:nvSpPr>
          <p:spPr>
            <a:xfrm>
              <a:off x="175463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1" name="pl380"/>
            <p:cNvSpPr/>
            <p:nvPr/>
          </p:nvSpPr>
          <p:spPr>
            <a:xfrm>
              <a:off x="178118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2" name="tx381"/>
            <p:cNvSpPr/>
            <p:nvPr/>
          </p:nvSpPr>
          <p:spPr>
            <a:xfrm rot="-5400000">
              <a:off x="1481005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83" name="tx382"/>
            <p:cNvSpPr/>
            <p:nvPr/>
          </p:nvSpPr>
          <p:spPr>
            <a:xfrm rot="-5400000">
              <a:off x="1506579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84" name="tx383"/>
            <p:cNvSpPr/>
            <p:nvPr/>
          </p:nvSpPr>
          <p:spPr>
            <a:xfrm rot="-5400000">
              <a:off x="1533143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85" name="tx384"/>
            <p:cNvSpPr/>
            <p:nvPr/>
          </p:nvSpPr>
          <p:spPr>
            <a:xfrm rot="-5400000">
              <a:off x="1559511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86" name="tx385"/>
            <p:cNvSpPr/>
            <p:nvPr/>
          </p:nvSpPr>
          <p:spPr>
            <a:xfrm rot="-5400000">
              <a:off x="1583001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87" name="tx386"/>
            <p:cNvSpPr/>
            <p:nvPr/>
          </p:nvSpPr>
          <p:spPr>
            <a:xfrm rot="-5400000">
              <a:off x="1613780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88" name="tx387"/>
            <p:cNvSpPr/>
            <p:nvPr/>
          </p:nvSpPr>
          <p:spPr>
            <a:xfrm rot="-5400000">
              <a:off x="16433042"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89" name="tx388"/>
            <p:cNvSpPr/>
            <p:nvPr/>
          </p:nvSpPr>
          <p:spPr>
            <a:xfrm rot="-5400000">
              <a:off x="1663643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90" name="tx389"/>
            <p:cNvSpPr/>
            <p:nvPr/>
          </p:nvSpPr>
          <p:spPr>
            <a:xfrm rot="-5400000">
              <a:off x="169019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91" name="tx390"/>
            <p:cNvSpPr/>
            <p:nvPr/>
          </p:nvSpPr>
          <p:spPr>
            <a:xfrm rot="-5400000">
              <a:off x="1720390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92" name="tx391"/>
            <p:cNvSpPr/>
            <p:nvPr/>
          </p:nvSpPr>
          <p:spPr>
            <a:xfrm rot="-5400000">
              <a:off x="1745083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93" name="tx392"/>
            <p:cNvSpPr/>
            <p:nvPr/>
          </p:nvSpPr>
          <p:spPr>
            <a:xfrm rot="-5400000">
              <a:off x="1771638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94" name="tx393"/>
            <p:cNvSpPr/>
            <p:nvPr/>
          </p:nvSpPr>
          <p:spPr>
            <a:xfrm>
              <a:off x="1294238" y="5200079"/>
              <a:ext cx="190648"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395" name="tx394"/>
            <p:cNvSpPr/>
            <p:nvPr/>
          </p:nvSpPr>
          <p:spPr>
            <a:xfrm>
              <a:off x="1230614" y="4548979"/>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a:t>
              </a:r>
            </a:p>
          </p:txBody>
        </p:sp>
        <p:sp>
          <p:nvSpPr>
            <p:cNvPr id="396" name="tx395"/>
            <p:cNvSpPr/>
            <p:nvPr/>
          </p:nvSpPr>
          <p:spPr>
            <a:xfrm>
              <a:off x="1230614" y="3897878"/>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a:t>
              </a:r>
            </a:p>
          </p:txBody>
        </p:sp>
        <p:sp>
          <p:nvSpPr>
            <p:cNvPr id="397" name="tx396"/>
            <p:cNvSpPr/>
            <p:nvPr/>
          </p:nvSpPr>
          <p:spPr>
            <a:xfrm>
              <a:off x="1230614" y="3246666"/>
              <a:ext cx="254272" cy="167208"/>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30</a:t>
              </a:r>
            </a:p>
          </p:txBody>
        </p:sp>
        <p:sp>
          <p:nvSpPr>
            <p:cNvPr id="398" name="tx397"/>
            <p:cNvSpPr/>
            <p:nvPr/>
          </p:nvSpPr>
          <p:spPr>
            <a:xfrm>
              <a:off x="1230614" y="2595677"/>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40</a:t>
              </a:r>
            </a:p>
          </p:txBody>
        </p:sp>
        <p:sp>
          <p:nvSpPr>
            <p:cNvPr id="399" name="pl398"/>
            <p:cNvSpPr/>
            <p:nvPr/>
          </p:nvSpPr>
          <p:spPr>
            <a:xfrm>
              <a:off x="1737938"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0" name="pl399"/>
            <p:cNvSpPr/>
            <p:nvPr/>
          </p:nvSpPr>
          <p:spPr>
            <a:xfrm>
              <a:off x="1737938" y="463425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1" name="pl400"/>
            <p:cNvSpPr/>
            <p:nvPr/>
          </p:nvSpPr>
          <p:spPr>
            <a:xfrm>
              <a:off x="1737938" y="398315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2" name="pl401"/>
            <p:cNvSpPr/>
            <p:nvPr/>
          </p:nvSpPr>
          <p:spPr>
            <a:xfrm>
              <a:off x="1737938" y="333205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3" name="pl402"/>
            <p:cNvSpPr/>
            <p:nvPr/>
          </p:nvSpPr>
          <p:spPr>
            <a:xfrm>
              <a:off x="1737938" y="268095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4" name="tx403"/>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05" name="rc404"/>
            <p:cNvSpPr/>
            <p:nvPr/>
          </p:nvSpPr>
          <p:spPr>
            <a:xfrm>
              <a:off x="18110385" y="2153563"/>
              <a:ext cx="1753945" cy="1236458"/>
            </a:xfrm>
            <a:prstGeom prst="rect">
              <a:avLst/>
            </a:prstGeom>
            <a:solidFill>
              <a:srgbClr val="FFFFFF">
                <a:alpha val="100000"/>
              </a:srgbClr>
            </a:solidFill>
          </p:spPr>
          <p:txBody>
            <a:bodyPr/>
            <a:lstStyle/>
            <a:p/>
          </p:txBody>
        </p:sp>
        <p:sp>
          <p:nvSpPr>
            <p:cNvPr id="406" name="rc405"/>
            <p:cNvSpPr/>
            <p:nvPr/>
          </p:nvSpPr>
          <p:spPr>
            <a:xfrm>
              <a:off x="18179974" y="2223153"/>
              <a:ext cx="274319" cy="274319"/>
            </a:xfrm>
            <a:prstGeom prst="rect">
              <a:avLst/>
            </a:prstGeom>
            <a:solidFill>
              <a:srgbClr val="FFFFFF">
                <a:alpha val="100000"/>
              </a:srgbClr>
            </a:solidFill>
          </p:spPr>
          <p:txBody>
            <a:bodyPr/>
            <a:lstStyle/>
            <a:p/>
          </p:txBody>
        </p:sp>
        <p:sp>
          <p:nvSpPr>
            <p:cNvPr id="407" name="rc406"/>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08" name="rc407"/>
            <p:cNvSpPr/>
            <p:nvPr/>
          </p:nvSpPr>
          <p:spPr>
            <a:xfrm>
              <a:off x="18179974" y="2497473"/>
              <a:ext cx="274319" cy="274319"/>
            </a:xfrm>
            <a:prstGeom prst="rect">
              <a:avLst/>
            </a:prstGeom>
            <a:solidFill>
              <a:srgbClr val="FFFFFF">
                <a:alpha val="100000"/>
              </a:srgbClr>
            </a:solidFill>
          </p:spPr>
          <p:txBody>
            <a:bodyPr/>
            <a:lstStyle/>
            <a:p/>
          </p:txBody>
        </p:sp>
        <p:sp>
          <p:nvSpPr>
            <p:cNvPr id="409" name="rc408"/>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10" name="rc409"/>
            <p:cNvSpPr/>
            <p:nvPr/>
          </p:nvSpPr>
          <p:spPr>
            <a:xfrm>
              <a:off x="18179974" y="2771793"/>
              <a:ext cx="274319" cy="274319"/>
            </a:xfrm>
            <a:prstGeom prst="rect">
              <a:avLst/>
            </a:prstGeom>
            <a:solidFill>
              <a:srgbClr val="FFFFFF">
                <a:alpha val="100000"/>
              </a:srgbClr>
            </a:solidFill>
          </p:spPr>
          <p:txBody>
            <a:bodyPr/>
            <a:lstStyle/>
            <a:p/>
          </p:txBody>
        </p:sp>
        <p:sp>
          <p:nvSpPr>
            <p:cNvPr id="411" name="rc410"/>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12" name="rc411"/>
            <p:cNvSpPr/>
            <p:nvPr/>
          </p:nvSpPr>
          <p:spPr>
            <a:xfrm>
              <a:off x="18179974" y="3046113"/>
              <a:ext cx="274319" cy="274319"/>
            </a:xfrm>
            <a:prstGeom prst="rect">
              <a:avLst/>
            </a:prstGeom>
            <a:solidFill>
              <a:srgbClr val="FFFFFF">
                <a:alpha val="100000"/>
              </a:srgbClr>
            </a:solidFill>
          </p:spPr>
          <p:txBody>
            <a:bodyPr/>
            <a:lstStyle/>
            <a:p/>
          </p:txBody>
        </p:sp>
        <p:sp>
          <p:nvSpPr>
            <p:cNvPr id="413" name="rc412"/>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14" name="tx413"/>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15" name="tx414"/>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16" name="tx415"/>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17" name="tx416"/>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sp xmlns:a="http://schemas.openxmlformats.org/drawingml/2006/main" xmlns:r="http://schemas.openxmlformats.org/officeDocument/2006/relationships" xmlns:p="http://schemas.openxmlformats.org/presentationml/2006/main">
        <p:nvSpPr>
          <p:cNvPr id="418" name=""/>
          <p:cNvSpPr>
            <a:spLocks noGrp="1"/>
          </p:cNvSpPr>
          <p:nvPr>
            <p:ph/>
          </p:nvPr>
        </p:nvSpPr>
        <p:spPr>
          <a:xfrm>
            <a:off x="7772400" y="7772400"/>
            <a:ext cx="54864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age distribution data available
for the past 12 months</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419" name=""/>
          <p:cNvGrpSpPr/>
          <p:nvPr/>
        </p:nvGrpSpPr>
        <p:grpSpPr>
          <a:xfrm>
            <a:off x="12527280" y="6217920"/>
            <a:ext cx="5486400" cy="4297680"/>
            <a:chOff x="12527280" y="6217920"/>
            <a:chExt cx="5486400" cy="4297680"/>
          </a:xfrm>
        </p:grpSpPr>
        <p:sp>
          <p:nvSpPr>
            <p:cNvPr id="420"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21"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22"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423"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24"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25"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26"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27"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28"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29"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30"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31"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32"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33"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34" name="pl17"/>
            <p:cNvSpPr/>
            <p:nvPr/>
          </p:nvSpPr>
          <p:spPr>
            <a:xfrm>
              <a:off x="13329440" y="6766100"/>
              <a:ext cx="4502097" cy="486542"/>
            </a:xfrm>
            <a:custGeom>
              <a:avLst/>
              <a:pathLst>
                <a:path w="4502097" h="486542">
                  <a:moveTo>
                    <a:pt x="0" y="179252"/>
                  </a:moveTo>
                  <a:lnTo>
                    <a:pt x="187587" y="256074"/>
                  </a:lnTo>
                  <a:lnTo>
                    <a:pt x="375174" y="230467"/>
                  </a:lnTo>
                  <a:lnTo>
                    <a:pt x="562762" y="435327"/>
                  </a:lnTo>
                  <a:lnTo>
                    <a:pt x="750349" y="230467"/>
                  </a:lnTo>
                  <a:lnTo>
                    <a:pt x="937937" y="281682"/>
                  </a:lnTo>
                  <a:lnTo>
                    <a:pt x="1125524" y="204859"/>
                  </a:lnTo>
                  <a:lnTo>
                    <a:pt x="1313111" y="486542"/>
                  </a:lnTo>
                  <a:lnTo>
                    <a:pt x="1500699" y="179252"/>
                  </a:lnTo>
                  <a:lnTo>
                    <a:pt x="1688286" y="179252"/>
                  </a:lnTo>
                  <a:lnTo>
                    <a:pt x="1875874" y="153644"/>
                  </a:lnTo>
                  <a:lnTo>
                    <a:pt x="2063461" y="179252"/>
                  </a:lnTo>
                  <a:lnTo>
                    <a:pt x="2251048" y="51214"/>
                  </a:lnTo>
                  <a:lnTo>
                    <a:pt x="2438636" y="25607"/>
                  </a:lnTo>
                  <a:lnTo>
                    <a:pt x="2626223" y="76822"/>
                  </a:lnTo>
                  <a:lnTo>
                    <a:pt x="2813811" y="102429"/>
                  </a:lnTo>
                  <a:lnTo>
                    <a:pt x="3001398" y="0"/>
                  </a:lnTo>
                  <a:lnTo>
                    <a:pt x="3188985" y="0"/>
                  </a:lnTo>
                  <a:lnTo>
                    <a:pt x="3376573" y="153644"/>
                  </a:lnTo>
                  <a:lnTo>
                    <a:pt x="3564160" y="25607"/>
                  </a:lnTo>
                  <a:lnTo>
                    <a:pt x="3751748" y="51214"/>
                  </a:lnTo>
                  <a:lnTo>
                    <a:pt x="3939335" y="179252"/>
                  </a:lnTo>
                  <a:lnTo>
                    <a:pt x="4126923" y="102429"/>
                  </a:lnTo>
                  <a:lnTo>
                    <a:pt x="4314510" y="51214"/>
                  </a:lnTo>
                  <a:lnTo>
                    <a:pt x="4502097" y="25607"/>
                  </a:lnTo>
                </a:path>
              </a:pathLst>
            </a:custGeom>
            <a:ln w="32521" cap="flat">
              <a:solidFill>
                <a:srgbClr val="5EB0E8">
                  <a:alpha val="100000"/>
                </a:srgbClr>
              </a:solidFill>
              <a:prstDash val="solid"/>
              <a:round/>
            </a:ln>
          </p:spPr>
          <p:txBody>
            <a:bodyPr/>
            <a:lstStyle/>
            <a:p/>
          </p:txBody>
        </p:sp>
        <p:sp>
          <p:nvSpPr>
            <p:cNvPr id="435" name="pl18"/>
            <p:cNvSpPr/>
            <p:nvPr/>
          </p:nvSpPr>
          <p:spPr>
            <a:xfrm>
              <a:off x="13517028" y="6740492"/>
              <a:ext cx="4314510" cy="1024299"/>
            </a:xfrm>
            <a:custGeom>
              <a:avLst/>
              <a:pathLst>
                <a:path w="4314510" h="1024299">
                  <a:moveTo>
                    <a:pt x="0" y="0"/>
                  </a:moveTo>
                  <a:lnTo>
                    <a:pt x="187587" y="0"/>
                  </a:lnTo>
                  <a:lnTo>
                    <a:pt x="375174" y="25607"/>
                  </a:lnTo>
                  <a:lnTo>
                    <a:pt x="562762" y="25607"/>
                  </a:lnTo>
                  <a:lnTo>
                    <a:pt x="750349" y="128037"/>
                  </a:lnTo>
                  <a:lnTo>
                    <a:pt x="937937" y="204859"/>
                  </a:lnTo>
                  <a:lnTo>
                    <a:pt x="1125524" y="307289"/>
                  </a:lnTo>
                  <a:lnTo>
                    <a:pt x="1313111" y="409719"/>
                  </a:lnTo>
                  <a:lnTo>
                    <a:pt x="1500699" y="460934"/>
                  </a:lnTo>
                  <a:lnTo>
                    <a:pt x="1688286" y="1024299"/>
                  </a:lnTo>
                  <a:lnTo>
                    <a:pt x="1875874" y="921869"/>
                  </a:lnTo>
                  <a:lnTo>
                    <a:pt x="2063461" y="512149"/>
                  </a:lnTo>
                  <a:lnTo>
                    <a:pt x="2251048" y="640187"/>
                  </a:lnTo>
                  <a:lnTo>
                    <a:pt x="2438636" y="614579"/>
                  </a:lnTo>
                  <a:lnTo>
                    <a:pt x="2626223" y="332897"/>
                  </a:lnTo>
                  <a:lnTo>
                    <a:pt x="2813811" y="281682"/>
                  </a:lnTo>
                  <a:lnTo>
                    <a:pt x="3001398" y="25607"/>
                  </a:lnTo>
                  <a:lnTo>
                    <a:pt x="3188985" y="358504"/>
                  </a:lnTo>
                  <a:lnTo>
                    <a:pt x="3376573" y="102429"/>
                  </a:lnTo>
                  <a:lnTo>
                    <a:pt x="3564160" y="179252"/>
                  </a:lnTo>
                  <a:lnTo>
                    <a:pt x="3751748" y="281682"/>
                  </a:lnTo>
                  <a:lnTo>
                    <a:pt x="3939335" y="332897"/>
                  </a:lnTo>
                  <a:lnTo>
                    <a:pt x="4126923" y="179252"/>
                  </a:lnTo>
                  <a:lnTo>
                    <a:pt x="4314510" y="76822"/>
                  </a:lnTo>
                </a:path>
              </a:pathLst>
            </a:custGeom>
            <a:ln w="32521" cap="flat">
              <a:solidFill>
                <a:srgbClr val="00A173">
                  <a:alpha val="100000"/>
                </a:srgbClr>
              </a:solidFill>
              <a:prstDash val="solid"/>
              <a:round/>
            </a:ln>
          </p:spPr>
          <p:txBody>
            <a:bodyPr/>
            <a:lstStyle/>
            <a:p/>
          </p:txBody>
        </p:sp>
        <p:sp>
          <p:nvSpPr>
            <p:cNvPr id="436"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37"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38"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39"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440"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441"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42"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3"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4"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5"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6"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7"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8"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9"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0"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1"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2"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3"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4"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5"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6"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7"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8"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9"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0"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1"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2"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3"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4"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5"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6"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7"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8"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9"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0"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1"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2"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3"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474"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475"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476"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477"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478"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479"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480"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481"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482"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483"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484"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485"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486"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487"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488"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489"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490"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491"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492"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493"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494"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495"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496"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497"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498"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499" name="rc82"/>
            <p:cNvSpPr/>
            <p:nvPr/>
          </p:nvSpPr>
          <p:spPr>
            <a:xfrm>
              <a:off x="14005791" y="9941072"/>
              <a:ext cx="3149396" cy="504938"/>
            </a:xfrm>
            <a:prstGeom prst="rect">
              <a:avLst/>
            </a:prstGeom>
            <a:solidFill>
              <a:srgbClr val="FFFFFF">
                <a:alpha val="100000"/>
              </a:srgbClr>
            </a:solidFill>
          </p:spPr>
          <p:txBody>
            <a:bodyPr/>
            <a:lstStyle/>
            <a:p/>
          </p:txBody>
        </p:sp>
        <p:sp>
          <p:nvSpPr>
            <p:cNvPr id="500"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01"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02"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03"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04"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505"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506"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507"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508"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Coverage data from WHO/UNICEF Estimates of National Immunization Coverage (WUENIC)</a:t>
            </a:r>
          </a:p>
        </p:txBody>
      </p:sp>
    </p:spTree>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Japan</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399"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2090518" y="2153563"/>
              <a:ext cx="3176137" cy="3131794"/>
            </a:xfrm>
            <a:prstGeom prst="rect">
              <a:avLst/>
            </a:prstGeom>
            <a:solidFill>
              <a:srgbClr val="FFFFFF">
                <a:alpha val="100000"/>
              </a:srgbClr>
            </a:solidFill>
          </p:spPr>
          <p:txBody>
            <a:bodyPr/>
            <a:lstStyle/>
            <a:p/>
          </p:txBody>
        </p:sp>
        <p:sp>
          <p:nvSpPr>
            <p:cNvPr id="7" name="pl6"/>
            <p:cNvSpPr/>
            <p:nvPr/>
          </p:nvSpPr>
          <p:spPr>
            <a:xfrm>
              <a:off x="2090518" y="497610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8" name="pl7"/>
            <p:cNvSpPr/>
            <p:nvPr/>
          </p:nvSpPr>
          <p:spPr>
            <a:xfrm>
              <a:off x="2090518" y="4357602"/>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9" name="pl8"/>
            <p:cNvSpPr/>
            <p:nvPr/>
          </p:nvSpPr>
          <p:spPr>
            <a:xfrm>
              <a:off x="2090518" y="3739098"/>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0" name="pl9"/>
            <p:cNvSpPr/>
            <p:nvPr/>
          </p:nvSpPr>
          <p:spPr>
            <a:xfrm>
              <a:off x="2090518" y="312059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1" name="pl10"/>
            <p:cNvSpPr/>
            <p:nvPr/>
          </p:nvSpPr>
          <p:spPr>
            <a:xfrm>
              <a:off x="2090518" y="250209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2" name="pl11"/>
            <p:cNvSpPr/>
            <p:nvPr/>
          </p:nvSpPr>
          <p:spPr>
            <a:xfrm>
              <a:off x="2090518"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 name="pl12"/>
            <p:cNvSpPr/>
            <p:nvPr/>
          </p:nvSpPr>
          <p:spPr>
            <a:xfrm>
              <a:off x="2090518" y="4666854"/>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 name="pl13"/>
            <p:cNvSpPr/>
            <p:nvPr/>
          </p:nvSpPr>
          <p:spPr>
            <a:xfrm>
              <a:off x="2090518" y="4048350"/>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5" name="pl14"/>
            <p:cNvSpPr/>
            <p:nvPr/>
          </p:nvSpPr>
          <p:spPr>
            <a:xfrm>
              <a:off x="2090518" y="342984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6" name="pl15"/>
            <p:cNvSpPr/>
            <p:nvPr/>
          </p:nvSpPr>
          <p:spPr>
            <a:xfrm>
              <a:off x="2090518" y="281134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7" name="pl16"/>
            <p:cNvSpPr/>
            <p:nvPr/>
          </p:nvSpPr>
          <p:spPr>
            <a:xfrm>
              <a:off x="2090518" y="219283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8" name="rc17"/>
            <p:cNvSpPr/>
            <p:nvPr/>
          </p:nvSpPr>
          <p:spPr>
            <a:xfrm>
              <a:off x="2129569"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 name="rc18"/>
            <p:cNvSpPr/>
            <p:nvPr/>
          </p:nvSpPr>
          <p:spPr>
            <a:xfrm>
              <a:off x="2129569"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 name="rc19"/>
            <p:cNvSpPr/>
            <p:nvPr/>
          </p:nvSpPr>
          <p:spPr>
            <a:xfrm>
              <a:off x="2129569"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 name="rc20"/>
            <p:cNvSpPr/>
            <p:nvPr/>
          </p:nvSpPr>
          <p:spPr>
            <a:xfrm>
              <a:off x="2129569" y="5266803"/>
              <a:ext cx="234305" cy="1855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 name="rc21"/>
            <p:cNvSpPr/>
            <p:nvPr/>
          </p:nvSpPr>
          <p:spPr>
            <a:xfrm>
              <a:off x="2389908"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 name="rc22"/>
            <p:cNvSpPr/>
            <p:nvPr/>
          </p:nvSpPr>
          <p:spPr>
            <a:xfrm>
              <a:off x="2389908"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 name="rc23"/>
            <p:cNvSpPr/>
            <p:nvPr/>
          </p:nvSpPr>
          <p:spPr>
            <a:xfrm>
              <a:off x="2389908"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 name="rc24"/>
            <p:cNvSpPr/>
            <p:nvPr/>
          </p:nvSpPr>
          <p:spPr>
            <a:xfrm>
              <a:off x="2389908" y="5260618"/>
              <a:ext cx="234305" cy="2474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 name="rc25"/>
            <p:cNvSpPr/>
            <p:nvPr/>
          </p:nvSpPr>
          <p:spPr>
            <a:xfrm>
              <a:off x="2650247"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 name="rc26"/>
            <p:cNvSpPr/>
            <p:nvPr/>
          </p:nvSpPr>
          <p:spPr>
            <a:xfrm>
              <a:off x="2650247"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 name="rc27"/>
            <p:cNvSpPr/>
            <p:nvPr/>
          </p:nvSpPr>
          <p:spPr>
            <a:xfrm>
              <a:off x="2650247"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 name="rc28"/>
            <p:cNvSpPr/>
            <p:nvPr/>
          </p:nvSpPr>
          <p:spPr>
            <a:xfrm>
              <a:off x="2650247" y="5260618"/>
              <a:ext cx="234305" cy="2474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0" name="rc29"/>
            <p:cNvSpPr/>
            <p:nvPr/>
          </p:nvSpPr>
          <p:spPr>
            <a:xfrm>
              <a:off x="2910586"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1" name="rc30"/>
            <p:cNvSpPr/>
            <p:nvPr/>
          </p:nvSpPr>
          <p:spPr>
            <a:xfrm>
              <a:off x="2910586"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2" name="rc31"/>
            <p:cNvSpPr/>
            <p:nvPr/>
          </p:nvSpPr>
          <p:spPr>
            <a:xfrm>
              <a:off x="2910586"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3" name="rc32"/>
            <p:cNvSpPr/>
            <p:nvPr/>
          </p:nvSpPr>
          <p:spPr>
            <a:xfrm>
              <a:off x="2910586" y="5235877"/>
              <a:ext cx="234305" cy="4948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4" name="rc33"/>
            <p:cNvSpPr/>
            <p:nvPr/>
          </p:nvSpPr>
          <p:spPr>
            <a:xfrm>
              <a:off x="3170925"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5" name="rc34"/>
            <p:cNvSpPr/>
            <p:nvPr/>
          </p:nvSpPr>
          <p:spPr>
            <a:xfrm>
              <a:off x="3170925"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6" name="rc35"/>
            <p:cNvSpPr/>
            <p:nvPr/>
          </p:nvSpPr>
          <p:spPr>
            <a:xfrm>
              <a:off x="3170925"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7" name="rc36"/>
            <p:cNvSpPr/>
            <p:nvPr/>
          </p:nvSpPr>
          <p:spPr>
            <a:xfrm>
              <a:off x="3170925" y="5254433"/>
              <a:ext cx="234305" cy="3092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8" name="rc37"/>
            <p:cNvSpPr/>
            <p:nvPr/>
          </p:nvSpPr>
          <p:spPr>
            <a:xfrm>
              <a:off x="3431264"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9" name="rc38"/>
            <p:cNvSpPr/>
            <p:nvPr/>
          </p:nvSpPr>
          <p:spPr>
            <a:xfrm>
              <a:off x="3431264"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 name="rc39"/>
            <p:cNvSpPr/>
            <p:nvPr/>
          </p:nvSpPr>
          <p:spPr>
            <a:xfrm>
              <a:off x="3431264"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1" name="rc40"/>
            <p:cNvSpPr/>
            <p:nvPr/>
          </p:nvSpPr>
          <p:spPr>
            <a:xfrm>
              <a:off x="3431264" y="5251340"/>
              <a:ext cx="234305" cy="3401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 name="rc41"/>
            <p:cNvSpPr/>
            <p:nvPr/>
          </p:nvSpPr>
          <p:spPr>
            <a:xfrm>
              <a:off x="3691604" y="5279173"/>
              <a:ext cx="234305" cy="618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3" name="rc42"/>
            <p:cNvSpPr/>
            <p:nvPr/>
          </p:nvSpPr>
          <p:spPr>
            <a:xfrm>
              <a:off x="3691604" y="527917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 name="rc43"/>
            <p:cNvSpPr/>
            <p:nvPr/>
          </p:nvSpPr>
          <p:spPr>
            <a:xfrm>
              <a:off x="3691604" y="527917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5" name="rc44"/>
            <p:cNvSpPr/>
            <p:nvPr/>
          </p:nvSpPr>
          <p:spPr>
            <a:xfrm>
              <a:off x="3691604" y="5238970"/>
              <a:ext cx="234305" cy="4020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6" name="rc45"/>
            <p:cNvSpPr/>
            <p:nvPr/>
          </p:nvSpPr>
          <p:spPr>
            <a:xfrm>
              <a:off x="3951943" y="5282265"/>
              <a:ext cx="234305" cy="309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7" name="rc46"/>
            <p:cNvSpPr/>
            <p:nvPr/>
          </p:nvSpPr>
          <p:spPr>
            <a:xfrm>
              <a:off x="3951943" y="528226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 name="rc47"/>
            <p:cNvSpPr/>
            <p:nvPr/>
          </p:nvSpPr>
          <p:spPr>
            <a:xfrm>
              <a:off x="3951943" y="5279173"/>
              <a:ext cx="234305" cy="309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9" name="rc48"/>
            <p:cNvSpPr/>
            <p:nvPr/>
          </p:nvSpPr>
          <p:spPr>
            <a:xfrm>
              <a:off x="3951943" y="5245155"/>
              <a:ext cx="234305" cy="3401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0" name="rc49"/>
            <p:cNvSpPr/>
            <p:nvPr/>
          </p:nvSpPr>
          <p:spPr>
            <a:xfrm>
              <a:off x="4212282" y="5282265"/>
              <a:ext cx="234305" cy="309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1" name="rc50"/>
            <p:cNvSpPr/>
            <p:nvPr/>
          </p:nvSpPr>
          <p:spPr>
            <a:xfrm>
              <a:off x="4212282" y="528226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2" name="rc51"/>
            <p:cNvSpPr/>
            <p:nvPr/>
          </p:nvSpPr>
          <p:spPr>
            <a:xfrm>
              <a:off x="4212282" y="528226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3" name="rc52"/>
            <p:cNvSpPr/>
            <p:nvPr/>
          </p:nvSpPr>
          <p:spPr>
            <a:xfrm>
              <a:off x="4212282" y="5272988"/>
              <a:ext cx="234305" cy="927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4" name="rc53"/>
            <p:cNvSpPr/>
            <p:nvPr/>
          </p:nvSpPr>
          <p:spPr>
            <a:xfrm>
              <a:off x="4472621"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5" name="rc54"/>
            <p:cNvSpPr/>
            <p:nvPr/>
          </p:nvSpPr>
          <p:spPr>
            <a:xfrm>
              <a:off x="4472621"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6" name="rc55"/>
            <p:cNvSpPr/>
            <p:nvPr/>
          </p:nvSpPr>
          <p:spPr>
            <a:xfrm>
              <a:off x="4472621"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7" name="rc56"/>
            <p:cNvSpPr/>
            <p:nvPr/>
          </p:nvSpPr>
          <p:spPr>
            <a:xfrm>
              <a:off x="4472621" y="5242062"/>
              <a:ext cx="234305" cy="4329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8" name="rc57"/>
            <p:cNvSpPr/>
            <p:nvPr/>
          </p:nvSpPr>
          <p:spPr>
            <a:xfrm>
              <a:off x="4732960"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9" name="rc58"/>
            <p:cNvSpPr/>
            <p:nvPr/>
          </p:nvSpPr>
          <p:spPr>
            <a:xfrm>
              <a:off x="4732960"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0" name="rc59"/>
            <p:cNvSpPr/>
            <p:nvPr/>
          </p:nvSpPr>
          <p:spPr>
            <a:xfrm>
              <a:off x="4732960"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1" name="rc60"/>
            <p:cNvSpPr/>
            <p:nvPr/>
          </p:nvSpPr>
          <p:spPr>
            <a:xfrm>
              <a:off x="4732960" y="5245155"/>
              <a:ext cx="234305" cy="4020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2" name="rc61"/>
            <p:cNvSpPr/>
            <p:nvPr/>
          </p:nvSpPr>
          <p:spPr>
            <a:xfrm>
              <a:off x="4993299"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3" name="rc62"/>
            <p:cNvSpPr/>
            <p:nvPr/>
          </p:nvSpPr>
          <p:spPr>
            <a:xfrm>
              <a:off x="4993299"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4" name="rc63"/>
            <p:cNvSpPr/>
            <p:nvPr/>
          </p:nvSpPr>
          <p:spPr>
            <a:xfrm>
              <a:off x="4993299"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5" name="rc64"/>
            <p:cNvSpPr/>
            <p:nvPr/>
          </p:nvSpPr>
          <p:spPr>
            <a:xfrm>
              <a:off x="4993299" y="5266803"/>
              <a:ext cx="234305" cy="1855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6" name="pg65"/>
            <p:cNvSpPr/>
            <p:nvPr/>
          </p:nvSpPr>
          <p:spPr>
            <a:xfrm>
              <a:off x="2874140" y="2153563"/>
              <a:ext cx="1608892" cy="373922"/>
            </a:xfrm>
            <a:custGeom>
              <a:avLst/>
              <a:pathLst>
                <a:path w="1608892" h="373922">
                  <a:moveTo>
                    <a:pt x="31220" y="373922"/>
                  </a:moveTo>
                  <a:lnTo>
                    <a:pt x="1577672" y="373922"/>
                  </a:lnTo>
                  <a:lnTo>
                    <a:pt x="1576415" y="373897"/>
                  </a:lnTo>
                  <a:lnTo>
                    <a:pt x="1581435" y="373695"/>
                  </a:lnTo>
                  <a:lnTo>
                    <a:pt x="1586358" y="372690"/>
                  </a:lnTo>
                  <a:lnTo>
                    <a:pt x="1591056" y="370908"/>
                  </a:lnTo>
                  <a:lnTo>
                    <a:pt x="1595407" y="368396"/>
                  </a:lnTo>
                  <a:lnTo>
                    <a:pt x="1599299" y="365218"/>
                  </a:lnTo>
                  <a:lnTo>
                    <a:pt x="1602631" y="361457"/>
                  </a:lnTo>
                  <a:lnTo>
                    <a:pt x="1605316" y="357211"/>
                  </a:lnTo>
                  <a:lnTo>
                    <a:pt x="1607286" y="352588"/>
                  </a:lnTo>
                  <a:lnTo>
                    <a:pt x="1608488" y="347710"/>
                  </a:lnTo>
                  <a:lnTo>
                    <a:pt x="1608892" y="342702"/>
                  </a:lnTo>
                  <a:lnTo>
                    <a:pt x="1608892" y="31220"/>
                  </a:lnTo>
                  <a:lnTo>
                    <a:pt x="1608488" y="26212"/>
                  </a:lnTo>
                  <a:lnTo>
                    <a:pt x="1607286" y="21334"/>
                  </a:lnTo>
                  <a:lnTo>
                    <a:pt x="1605316" y="16711"/>
                  </a:lnTo>
                  <a:lnTo>
                    <a:pt x="1602631" y="12465"/>
                  </a:lnTo>
                  <a:lnTo>
                    <a:pt x="1599299" y="8704"/>
                  </a:lnTo>
                  <a:lnTo>
                    <a:pt x="1595407" y="5526"/>
                  </a:lnTo>
                  <a:lnTo>
                    <a:pt x="1591056" y="3014"/>
                  </a:lnTo>
                  <a:lnTo>
                    <a:pt x="1586358" y="1232"/>
                  </a:lnTo>
                  <a:lnTo>
                    <a:pt x="1581435" y="227"/>
                  </a:lnTo>
                  <a:lnTo>
                    <a:pt x="157767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7" name="tx66"/>
            <p:cNvSpPr/>
            <p:nvPr/>
          </p:nvSpPr>
          <p:spPr>
            <a:xfrm>
              <a:off x="2999023" y="2239827"/>
              <a:ext cx="1359127"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5 case(s)</a:t>
              </a:r>
            </a:p>
          </p:txBody>
        </p:sp>
        <p:sp>
          <p:nvSpPr>
            <p:cNvPr id="68" name="pg67"/>
            <p:cNvSpPr/>
            <p:nvPr/>
          </p:nvSpPr>
          <p:spPr>
            <a:xfrm>
              <a:off x="3172798" y="2394471"/>
              <a:ext cx="1011576" cy="311602"/>
            </a:xfrm>
            <a:custGeom>
              <a:avLst/>
              <a:pathLst>
                <a:path w="1011576" h="311602">
                  <a:moveTo>
                    <a:pt x="26017" y="311602"/>
                  </a:moveTo>
                  <a:lnTo>
                    <a:pt x="985559" y="311602"/>
                  </a:lnTo>
                  <a:lnTo>
                    <a:pt x="984511" y="311581"/>
                  </a:lnTo>
                  <a:lnTo>
                    <a:pt x="988695" y="311412"/>
                  </a:lnTo>
                  <a:lnTo>
                    <a:pt x="992797" y="310575"/>
                  </a:lnTo>
                  <a:lnTo>
                    <a:pt x="996712" y="309090"/>
                  </a:lnTo>
                  <a:lnTo>
                    <a:pt x="1000338" y="306996"/>
                  </a:lnTo>
                  <a:lnTo>
                    <a:pt x="1003582" y="304348"/>
                  </a:lnTo>
                  <a:lnTo>
                    <a:pt x="1006358" y="301214"/>
                  </a:lnTo>
                  <a:lnTo>
                    <a:pt x="1008596" y="297675"/>
                  </a:lnTo>
                  <a:lnTo>
                    <a:pt x="1010237" y="293823"/>
                  </a:lnTo>
                  <a:lnTo>
                    <a:pt x="1011239" y="289758"/>
                  </a:lnTo>
                  <a:lnTo>
                    <a:pt x="1011576" y="285585"/>
                  </a:lnTo>
                  <a:lnTo>
                    <a:pt x="1011576" y="26017"/>
                  </a:lnTo>
                  <a:lnTo>
                    <a:pt x="1011239" y="21843"/>
                  </a:lnTo>
                  <a:lnTo>
                    <a:pt x="1010237" y="17778"/>
                  </a:lnTo>
                  <a:lnTo>
                    <a:pt x="1008596" y="13926"/>
                  </a:lnTo>
                  <a:lnTo>
                    <a:pt x="1006358" y="10387"/>
                  </a:lnTo>
                  <a:lnTo>
                    <a:pt x="1003582" y="7253"/>
                  </a:lnTo>
                  <a:lnTo>
                    <a:pt x="1000338" y="4605"/>
                  </a:lnTo>
                  <a:lnTo>
                    <a:pt x="996712" y="2511"/>
                  </a:lnTo>
                  <a:lnTo>
                    <a:pt x="992797" y="1027"/>
                  </a:lnTo>
                  <a:lnTo>
                    <a:pt x="988695" y="189"/>
                  </a:lnTo>
                  <a:lnTo>
                    <a:pt x="9855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9" name="tx68"/>
            <p:cNvSpPr/>
            <p:nvPr/>
          </p:nvSpPr>
          <p:spPr>
            <a:xfrm>
              <a:off x="3276867" y="2469815"/>
              <a:ext cx="803439" cy="132189"/>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Not reported</a:t>
              </a:r>
            </a:p>
          </p:txBody>
        </p:sp>
        <p:sp>
          <p:nvSpPr>
            <p:cNvPr id="70" name="rc69"/>
            <p:cNvSpPr/>
            <p:nvPr/>
          </p:nvSpPr>
          <p:spPr>
            <a:xfrm>
              <a:off x="2090518" y="2153563"/>
              <a:ext cx="3176137" cy="3131794"/>
            </a:xfrm>
            <a:prstGeom prst="rect">
              <a:avLst/>
            </a:prstGeom>
            <a:ln w="13550" cap="rnd">
              <a:solidFill>
                <a:srgbClr val="333333">
                  <a:alpha val="100000"/>
                </a:srgbClr>
              </a:solidFill>
              <a:prstDash val="solid"/>
              <a:round/>
            </a:ln>
          </p:spPr>
          <p:txBody>
            <a:bodyPr/>
            <a:lstStyle/>
            <a:p/>
          </p:txBody>
        </p:sp>
        <p:sp>
          <p:nvSpPr>
            <p:cNvPr id="71" name="rc70"/>
            <p:cNvSpPr/>
            <p:nvPr/>
          </p:nvSpPr>
          <p:spPr>
            <a:xfrm>
              <a:off x="5266656" y="2153563"/>
              <a:ext cx="3176137" cy="3131794"/>
            </a:xfrm>
            <a:prstGeom prst="rect">
              <a:avLst/>
            </a:prstGeom>
            <a:solidFill>
              <a:srgbClr val="FFFFFF">
                <a:alpha val="100000"/>
              </a:srgbClr>
            </a:solidFill>
          </p:spPr>
          <p:txBody>
            <a:bodyPr/>
            <a:lstStyle/>
            <a:p/>
          </p:txBody>
        </p:sp>
        <p:sp>
          <p:nvSpPr>
            <p:cNvPr id="72" name="pl71"/>
            <p:cNvSpPr/>
            <p:nvPr/>
          </p:nvSpPr>
          <p:spPr>
            <a:xfrm>
              <a:off x="5266656" y="497610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3" name="pl72"/>
            <p:cNvSpPr/>
            <p:nvPr/>
          </p:nvSpPr>
          <p:spPr>
            <a:xfrm>
              <a:off x="5266656" y="4357602"/>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4" name="pl73"/>
            <p:cNvSpPr/>
            <p:nvPr/>
          </p:nvSpPr>
          <p:spPr>
            <a:xfrm>
              <a:off x="5266656" y="3739098"/>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5" name="pl74"/>
            <p:cNvSpPr/>
            <p:nvPr/>
          </p:nvSpPr>
          <p:spPr>
            <a:xfrm>
              <a:off x="5266656" y="312059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6" name="pl75"/>
            <p:cNvSpPr/>
            <p:nvPr/>
          </p:nvSpPr>
          <p:spPr>
            <a:xfrm>
              <a:off x="5266656" y="250209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7" name="pl76"/>
            <p:cNvSpPr/>
            <p:nvPr/>
          </p:nvSpPr>
          <p:spPr>
            <a:xfrm>
              <a:off x="5266656"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8" name="pl77"/>
            <p:cNvSpPr/>
            <p:nvPr/>
          </p:nvSpPr>
          <p:spPr>
            <a:xfrm>
              <a:off x="5266656" y="4666854"/>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9" name="pl78"/>
            <p:cNvSpPr/>
            <p:nvPr/>
          </p:nvSpPr>
          <p:spPr>
            <a:xfrm>
              <a:off x="5266656" y="4048350"/>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80" name="pl79"/>
            <p:cNvSpPr/>
            <p:nvPr/>
          </p:nvSpPr>
          <p:spPr>
            <a:xfrm>
              <a:off x="5266656" y="342984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81" name="pl80"/>
            <p:cNvSpPr/>
            <p:nvPr/>
          </p:nvSpPr>
          <p:spPr>
            <a:xfrm>
              <a:off x="5266656" y="281134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82" name="pl81"/>
            <p:cNvSpPr/>
            <p:nvPr/>
          </p:nvSpPr>
          <p:spPr>
            <a:xfrm>
              <a:off x="5266656" y="219283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83" name="rc82"/>
            <p:cNvSpPr/>
            <p:nvPr/>
          </p:nvSpPr>
          <p:spPr>
            <a:xfrm>
              <a:off x="5305706"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5305706"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5305706"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5305706" y="5245155"/>
              <a:ext cx="234305" cy="4020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5566046" y="5282265"/>
              <a:ext cx="234305" cy="309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5566046" y="528226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5566046" y="528226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5566046" y="5251340"/>
              <a:ext cx="234305" cy="3092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5826385" y="5282265"/>
              <a:ext cx="234305" cy="309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5826385" y="528226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5826385" y="528226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5826385" y="5211137"/>
              <a:ext cx="234305" cy="7112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6086724" y="5279173"/>
              <a:ext cx="234305" cy="618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6086724" y="527917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6086724" y="527917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6086724" y="5201860"/>
              <a:ext cx="234305" cy="773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rc98"/>
            <p:cNvSpPr/>
            <p:nvPr/>
          </p:nvSpPr>
          <p:spPr>
            <a:xfrm>
              <a:off x="6347063" y="5248248"/>
              <a:ext cx="234305" cy="3711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6347063" y="524824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6347063" y="524824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6347063" y="4889515"/>
              <a:ext cx="234305" cy="35873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rc102"/>
            <p:cNvSpPr/>
            <p:nvPr/>
          </p:nvSpPr>
          <p:spPr>
            <a:xfrm>
              <a:off x="6607402" y="5266803"/>
              <a:ext cx="234305" cy="1855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4" name="rc103"/>
            <p:cNvSpPr/>
            <p:nvPr/>
          </p:nvSpPr>
          <p:spPr>
            <a:xfrm>
              <a:off x="6607402" y="526680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5" name="rc104"/>
            <p:cNvSpPr/>
            <p:nvPr/>
          </p:nvSpPr>
          <p:spPr>
            <a:xfrm>
              <a:off x="6607402" y="526680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6" name="rc105"/>
            <p:cNvSpPr/>
            <p:nvPr/>
          </p:nvSpPr>
          <p:spPr>
            <a:xfrm>
              <a:off x="6607402" y="4843127"/>
              <a:ext cx="234305" cy="4236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7" name="rc106"/>
            <p:cNvSpPr/>
            <p:nvPr/>
          </p:nvSpPr>
          <p:spPr>
            <a:xfrm>
              <a:off x="6867741"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8" name="rc107"/>
            <p:cNvSpPr/>
            <p:nvPr/>
          </p:nvSpPr>
          <p:spPr>
            <a:xfrm>
              <a:off x="6867741"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9" name="rc108"/>
            <p:cNvSpPr/>
            <p:nvPr/>
          </p:nvSpPr>
          <p:spPr>
            <a:xfrm>
              <a:off x="6867741"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0" name="rc109"/>
            <p:cNvSpPr/>
            <p:nvPr/>
          </p:nvSpPr>
          <p:spPr>
            <a:xfrm>
              <a:off x="6867741" y="5087436"/>
              <a:ext cx="234305" cy="19792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1" name="rc110"/>
            <p:cNvSpPr/>
            <p:nvPr/>
          </p:nvSpPr>
          <p:spPr>
            <a:xfrm>
              <a:off x="7128081" y="5279173"/>
              <a:ext cx="234305" cy="618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2" name="rc111"/>
            <p:cNvSpPr/>
            <p:nvPr/>
          </p:nvSpPr>
          <p:spPr>
            <a:xfrm>
              <a:off x="7128081" y="527917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3" name="rc112"/>
            <p:cNvSpPr/>
            <p:nvPr/>
          </p:nvSpPr>
          <p:spPr>
            <a:xfrm>
              <a:off x="7128081" y="527917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4" name="rc113"/>
            <p:cNvSpPr/>
            <p:nvPr/>
          </p:nvSpPr>
          <p:spPr>
            <a:xfrm>
              <a:off x="7128081" y="5143102"/>
              <a:ext cx="234305" cy="1360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5" name="rc114"/>
            <p:cNvSpPr/>
            <p:nvPr/>
          </p:nvSpPr>
          <p:spPr>
            <a:xfrm>
              <a:off x="7388420" y="5282265"/>
              <a:ext cx="234305" cy="309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6" name="rc115"/>
            <p:cNvSpPr/>
            <p:nvPr/>
          </p:nvSpPr>
          <p:spPr>
            <a:xfrm>
              <a:off x="7388420" y="528226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7" name="rc116"/>
            <p:cNvSpPr/>
            <p:nvPr/>
          </p:nvSpPr>
          <p:spPr>
            <a:xfrm>
              <a:off x="7388420" y="528226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8" name="rc117"/>
            <p:cNvSpPr/>
            <p:nvPr/>
          </p:nvSpPr>
          <p:spPr>
            <a:xfrm>
              <a:off x="7388420" y="5214230"/>
              <a:ext cx="234305" cy="6803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9" name="rc118"/>
            <p:cNvSpPr/>
            <p:nvPr/>
          </p:nvSpPr>
          <p:spPr>
            <a:xfrm>
              <a:off x="7648759"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0" name="rc119"/>
            <p:cNvSpPr/>
            <p:nvPr/>
          </p:nvSpPr>
          <p:spPr>
            <a:xfrm>
              <a:off x="7648759"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1" name="rc120"/>
            <p:cNvSpPr/>
            <p:nvPr/>
          </p:nvSpPr>
          <p:spPr>
            <a:xfrm>
              <a:off x="7648759"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2" name="rc121"/>
            <p:cNvSpPr/>
            <p:nvPr/>
          </p:nvSpPr>
          <p:spPr>
            <a:xfrm>
              <a:off x="7648759" y="5174027"/>
              <a:ext cx="234305" cy="1113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3" name="rc122"/>
            <p:cNvSpPr/>
            <p:nvPr/>
          </p:nvSpPr>
          <p:spPr>
            <a:xfrm>
              <a:off x="7909098"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4" name="rc123"/>
            <p:cNvSpPr/>
            <p:nvPr/>
          </p:nvSpPr>
          <p:spPr>
            <a:xfrm>
              <a:off x="7909098"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5" name="rc124"/>
            <p:cNvSpPr/>
            <p:nvPr/>
          </p:nvSpPr>
          <p:spPr>
            <a:xfrm>
              <a:off x="7909098"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6" name="rc125"/>
            <p:cNvSpPr/>
            <p:nvPr/>
          </p:nvSpPr>
          <p:spPr>
            <a:xfrm>
              <a:off x="7909098" y="5208045"/>
              <a:ext cx="234305" cy="773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7" name="rc126"/>
            <p:cNvSpPr/>
            <p:nvPr/>
          </p:nvSpPr>
          <p:spPr>
            <a:xfrm>
              <a:off x="8169437" y="5276080"/>
              <a:ext cx="234305" cy="927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8" name="rc127"/>
            <p:cNvSpPr/>
            <p:nvPr/>
          </p:nvSpPr>
          <p:spPr>
            <a:xfrm>
              <a:off x="8169437" y="527608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9" name="rc128"/>
            <p:cNvSpPr/>
            <p:nvPr/>
          </p:nvSpPr>
          <p:spPr>
            <a:xfrm>
              <a:off x="8169437" y="5276080"/>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0" name="rc129"/>
            <p:cNvSpPr/>
            <p:nvPr/>
          </p:nvSpPr>
          <p:spPr>
            <a:xfrm>
              <a:off x="8169437" y="5223507"/>
              <a:ext cx="234305" cy="525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1" name="pg130"/>
            <p:cNvSpPr/>
            <p:nvPr/>
          </p:nvSpPr>
          <p:spPr>
            <a:xfrm>
              <a:off x="6026141" y="2153563"/>
              <a:ext cx="1657166" cy="373922"/>
            </a:xfrm>
            <a:custGeom>
              <a:avLst/>
              <a:pathLst>
                <a:path w="1657166" h="373922">
                  <a:moveTo>
                    <a:pt x="31220" y="373922"/>
                  </a:moveTo>
                  <a:lnTo>
                    <a:pt x="1625946" y="373922"/>
                  </a:lnTo>
                  <a:lnTo>
                    <a:pt x="1624689" y="373897"/>
                  </a:lnTo>
                  <a:lnTo>
                    <a:pt x="1629709" y="373695"/>
                  </a:lnTo>
                  <a:lnTo>
                    <a:pt x="1634632" y="372690"/>
                  </a:lnTo>
                  <a:lnTo>
                    <a:pt x="1639330" y="370908"/>
                  </a:lnTo>
                  <a:lnTo>
                    <a:pt x="1643681" y="368396"/>
                  </a:lnTo>
                  <a:lnTo>
                    <a:pt x="1647573" y="365218"/>
                  </a:lnTo>
                  <a:lnTo>
                    <a:pt x="1650905" y="361457"/>
                  </a:lnTo>
                  <a:lnTo>
                    <a:pt x="1653590" y="357211"/>
                  </a:lnTo>
                  <a:lnTo>
                    <a:pt x="1655560" y="352588"/>
                  </a:lnTo>
                  <a:lnTo>
                    <a:pt x="1656762" y="347710"/>
                  </a:lnTo>
                  <a:lnTo>
                    <a:pt x="1657166" y="342702"/>
                  </a:lnTo>
                  <a:lnTo>
                    <a:pt x="1657166" y="31220"/>
                  </a:lnTo>
                  <a:lnTo>
                    <a:pt x="1656762" y="26212"/>
                  </a:lnTo>
                  <a:lnTo>
                    <a:pt x="1655560" y="21334"/>
                  </a:lnTo>
                  <a:lnTo>
                    <a:pt x="1653590" y="16711"/>
                  </a:lnTo>
                  <a:lnTo>
                    <a:pt x="1650905" y="12465"/>
                  </a:lnTo>
                  <a:lnTo>
                    <a:pt x="1647573" y="8704"/>
                  </a:lnTo>
                  <a:lnTo>
                    <a:pt x="1643681" y="5526"/>
                  </a:lnTo>
                  <a:lnTo>
                    <a:pt x="1639330" y="3014"/>
                  </a:lnTo>
                  <a:lnTo>
                    <a:pt x="1634632" y="1232"/>
                  </a:lnTo>
                  <a:lnTo>
                    <a:pt x="1629709" y="227"/>
                  </a:lnTo>
                  <a:lnTo>
                    <a:pt x="162594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32" name="tx131"/>
            <p:cNvSpPr/>
            <p:nvPr/>
          </p:nvSpPr>
          <p:spPr>
            <a:xfrm>
              <a:off x="6151024" y="2239827"/>
              <a:ext cx="1407401"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28 case(s)</a:t>
              </a:r>
            </a:p>
          </p:txBody>
        </p:sp>
        <p:sp>
          <p:nvSpPr>
            <p:cNvPr id="133" name="pg132"/>
            <p:cNvSpPr/>
            <p:nvPr/>
          </p:nvSpPr>
          <p:spPr>
            <a:xfrm>
              <a:off x="6348936" y="2394471"/>
              <a:ext cx="1011576" cy="311602"/>
            </a:xfrm>
            <a:custGeom>
              <a:avLst/>
              <a:pathLst>
                <a:path w="1011576" h="311602">
                  <a:moveTo>
                    <a:pt x="26017" y="311602"/>
                  </a:moveTo>
                  <a:lnTo>
                    <a:pt x="985559" y="311602"/>
                  </a:lnTo>
                  <a:lnTo>
                    <a:pt x="984511" y="311581"/>
                  </a:lnTo>
                  <a:lnTo>
                    <a:pt x="988695" y="311412"/>
                  </a:lnTo>
                  <a:lnTo>
                    <a:pt x="992797" y="310575"/>
                  </a:lnTo>
                  <a:lnTo>
                    <a:pt x="996712" y="309090"/>
                  </a:lnTo>
                  <a:lnTo>
                    <a:pt x="1000338" y="306996"/>
                  </a:lnTo>
                  <a:lnTo>
                    <a:pt x="1003582" y="304348"/>
                  </a:lnTo>
                  <a:lnTo>
                    <a:pt x="1006358" y="301214"/>
                  </a:lnTo>
                  <a:lnTo>
                    <a:pt x="1008596" y="297675"/>
                  </a:lnTo>
                  <a:lnTo>
                    <a:pt x="1010237" y="293823"/>
                  </a:lnTo>
                  <a:lnTo>
                    <a:pt x="1011239" y="289758"/>
                  </a:lnTo>
                  <a:lnTo>
                    <a:pt x="1011576" y="285585"/>
                  </a:lnTo>
                  <a:lnTo>
                    <a:pt x="1011576" y="26017"/>
                  </a:lnTo>
                  <a:lnTo>
                    <a:pt x="1011239" y="21843"/>
                  </a:lnTo>
                  <a:lnTo>
                    <a:pt x="1010237" y="17778"/>
                  </a:lnTo>
                  <a:lnTo>
                    <a:pt x="1008596" y="13926"/>
                  </a:lnTo>
                  <a:lnTo>
                    <a:pt x="1006358" y="10387"/>
                  </a:lnTo>
                  <a:lnTo>
                    <a:pt x="1003582" y="7253"/>
                  </a:lnTo>
                  <a:lnTo>
                    <a:pt x="1000338" y="4605"/>
                  </a:lnTo>
                  <a:lnTo>
                    <a:pt x="996712" y="2511"/>
                  </a:lnTo>
                  <a:lnTo>
                    <a:pt x="992797" y="1027"/>
                  </a:lnTo>
                  <a:lnTo>
                    <a:pt x="988695" y="189"/>
                  </a:lnTo>
                  <a:lnTo>
                    <a:pt x="9855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34" name="tx133"/>
            <p:cNvSpPr/>
            <p:nvPr/>
          </p:nvSpPr>
          <p:spPr>
            <a:xfrm>
              <a:off x="6453005" y="2469815"/>
              <a:ext cx="803439" cy="132189"/>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Not reported</a:t>
              </a:r>
            </a:p>
          </p:txBody>
        </p:sp>
        <p:sp>
          <p:nvSpPr>
            <p:cNvPr id="135" name="rc134"/>
            <p:cNvSpPr/>
            <p:nvPr/>
          </p:nvSpPr>
          <p:spPr>
            <a:xfrm>
              <a:off x="5266656" y="2153563"/>
              <a:ext cx="3176137" cy="3131794"/>
            </a:xfrm>
            <a:prstGeom prst="rect">
              <a:avLst/>
            </a:prstGeom>
            <a:ln w="13550" cap="rnd">
              <a:solidFill>
                <a:srgbClr val="333333">
                  <a:alpha val="100000"/>
                </a:srgbClr>
              </a:solidFill>
              <a:prstDash val="solid"/>
              <a:round/>
            </a:ln>
          </p:spPr>
          <p:txBody>
            <a:bodyPr/>
            <a:lstStyle/>
            <a:p/>
          </p:txBody>
        </p:sp>
        <p:sp>
          <p:nvSpPr>
            <p:cNvPr id="136" name="rc135"/>
            <p:cNvSpPr/>
            <p:nvPr/>
          </p:nvSpPr>
          <p:spPr>
            <a:xfrm>
              <a:off x="8442793" y="2153563"/>
              <a:ext cx="3176137" cy="3131794"/>
            </a:xfrm>
            <a:prstGeom prst="rect">
              <a:avLst/>
            </a:prstGeom>
            <a:solidFill>
              <a:srgbClr val="FFFFFF">
                <a:alpha val="100000"/>
              </a:srgbClr>
            </a:solidFill>
          </p:spPr>
          <p:txBody>
            <a:bodyPr/>
            <a:lstStyle/>
            <a:p/>
          </p:txBody>
        </p:sp>
        <p:sp>
          <p:nvSpPr>
            <p:cNvPr id="137" name="pl136"/>
            <p:cNvSpPr/>
            <p:nvPr/>
          </p:nvSpPr>
          <p:spPr>
            <a:xfrm>
              <a:off x="8442793" y="497610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8" name="pl137"/>
            <p:cNvSpPr/>
            <p:nvPr/>
          </p:nvSpPr>
          <p:spPr>
            <a:xfrm>
              <a:off x="8442793" y="4357602"/>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9" name="pl138"/>
            <p:cNvSpPr/>
            <p:nvPr/>
          </p:nvSpPr>
          <p:spPr>
            <a:xfrm>
              <a:off x="8442793" y="3739098"/>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40" name="pl139"/>
            <p:cNvSpPr/>
            <p:nvPr/>
          </p:nvSpPr>
          <p:spPr>
            <a:xfrm>
              <a:off x="8442793" y="312059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41" name="pl140"/>
            <p:cNvSpPr/>
            <p:nvPr/>
          </p:nvSpPr>
          <p:spPr>
            <a:xfrm>
              <a:off x="8442793" y="250209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42" name="pl141"/>
            <p:cNvSpPr/>
            <p:nvPr/>
          </p:nvSpPr>
          <p:spPr>
            <a:xfrm>
              <a:off x="8442793"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3" name="pl142"/>
            <p:cNvSpPr/>
            <p:nvPr/>
          </p:nvSpPr>
          <p:spPr>
            <a:xfrm>
              <a:off x="8442793" y="4666854"/>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4" name="pl143"/>
            <p:cNvSpPr/>
            <p:nvPr/>
          </p:nvSpPr>
          <p:spPr>
            <a:xfrm>
              <a:off x="8442793" y="4048350"/>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5" name="pl144"/>
            <p:cNvSpPr/>
            <p:nvPr/>
          </p:nvSpPr>
          <p:spPr>
            <a:xfrm>
              <a:off x="8442793" y="342984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6" name="pl145"/>
            <p:cNvSpPr/>
            <p:nvPr/>
          </p:nvSpPr>
          <p:spPr>
            <a:xfrm>
              <a:off x="8442793" y="281134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7" name="pl146"/>
            <p:cNvSpPr/>
            <p:nvPr/>
          </p:nvSpPr>
          <p:spPr>
            <a:xfrm>
              <a:off x="8442793" y="219283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8" name="rc147"/>
            <p:cNvSpPr/>
            <p:nvPr/>
          </p:nvSpPr>
          <p:spPr>
            <a:xfrm>
              <a:off x="8481844"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9" name="rc148"/>
            <p:cNvSpPr/>
            <p:nvPr/>
          </p:nvSpPr>
          <p:spPr>
            <a:xfrm>
              <a:off x="8481844"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0" name="rc149"/>
            <p:cNvSpPr/>
            <p:nvPr/>
          </p:nvSpPr>
          <p:spPr>
            <a:xfrm>
              <a:off x="8481844"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1" name="rc150"/>
            <p:cNvSpPr/>
            <p:nvPr/>
          </p:nvSpPr>
          <p:spPr>
            <a:xfrm>
              <a:off x="8481844" y="5211137"/>
              <a:ext cx="234305" cy="742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2" name="rc151"/>
            <p:cNvSpPr/>
            <p:nvPr/>
          </p:nvSpPr>
          <p:spPr>
            <a:xfrm>
              <a:off x="8742183" y="5276080"/>
              <a:ext cx="234305" cy="927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3" name="rc152"/>
            <p:cNvSpPr/>
            <p:nvPr/>
          </p:nvSpPr>
          <p:spPr>
            <a:xfrm>
              <a:off x="8742183" y="527608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4" name="rc153"/>
            <p:cNvSpPr/>
            <p:nvPr/>
          </p:nvSpPr>
          <p:spPr>
            <a:xfrm>
              <a:off x="8742183" y="5276080"/>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5" name="rc154"/>
            <p:cNvSpPr/>
            <p:nvPr/>
          </p:nvSpPr>
          <p:spPr>
            <a:xfrm>
              <a:off x="8742183" y="5189490"/>
              <a:ext cx="234305" cy="8659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6" name="rc155"/>
            <p:cNvSpPr/>
            <p:nvPr/>
          </p:nvSpPr>
          <p:spPr>
            <a:xfrm>
              <a:off x="9002523" y="5229692"/>
              <a:ext cx="234305" cy="5566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7" name="rc156"/>
            <p:cNvSpPr/>
            <p:nvPr/>
          </p:nvSpPr>
          <p:spPr>
            <a:xfrm>
              <a:off x="9002523" y="522969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8" name="rc157"/>
            <p:cNvSpPr/>
            <p:nvPr/>
          </p:nvSpPr>
          <p:spPr>
            <a:xfrm>
              <a:off x="9002523" y="5229692"/>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9" name="rc158"/>
            <p:cNvSpPr/>
            <p:nvPr/>
          </p:nvSpPr>
          <p:spPr>
            <a:xfrm>
              <a:off x="9002523" y="4651391"/>
              <a:ext cx="234305" cy="57830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0" name="rc159"/>
            <p:cNvSpPr/>
            <p:nvPr/>
          </p:nvSpPr>
          <p:spPr>
            <a:xfrm>
              <a:off x="9262862"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1" name="rc160"/>
            <p:cNvSpPr/>
            <p:nvPr/>
          </p:nvSpPr>
          <p:spPr>
            <a:xfrm>
              <a:off x="9262862"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2" name="rc161"/>
            <p:cNvSpPr/>
            <p:nvPr/>
          </p:nvSpPr>
          <p:spPr>
            <a:xfrm>
              <a:off x="9262862"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3" name="rc162"/>
            <p:cNvSpPr/>
            <p:nvPr/>
          </p:nvSpPr>
          <p:spPr>
            <a:xfrm>
              <a:off x="9262862" y="4901885"/>
              <a:ext cx="234305" cy="3834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4" name="rc163"/>
            <p:cNvSpPr/>
            <p:nvPr/>
          </p:nvSpPr>
          <p:spPr>
            <a:xfrm>
              <a:off x="9523201"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5" name="rc164"/>
            <p:cNvSpPr/>
            <p:nvPr/>
          </p:nvSpPr>
          <p:spPr>
            <a:xfrm>
              <a:off x="9523201"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6" name="rc165"/>
            <p:cNvSpPr/>
            <p:nvPr/>
          </p:nvSpPr>
          <p:spPr>
            <a:xfrm>
              <a:off x="9523201"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7" name="rc166"/>
            <p:cNvSpPr/>
            <p:nvPr/>
          </p:nvSpPr>
          <p:spPr>
            <a:xfrm>
              <a:off x="9523201" y="5016309"/>
              <a:ext cx="234305" cy="2690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8" name="rc167"/>
            <p:cNvSpPr/>
            <p:nvPr/>
          </p:nvSpPr>
          <p:spPr>
            <a:xfrm>
              <a:off x="9783540"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9" name="rc168"/>
            <p:cNvSpPr/>
            <p:nvPr/>
          </p:nvSpPr>
          <p:spPr>
            <a:xfrm>
              <a:off x="9783540"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0" name="rc169"/>
            <p:cNvSpPr/>
            <p:nvPr/>
          </p:nvSpPr>
          <p:spPr>
            <a:xfrm>
              <a:off x="9783540"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1" name="rc170"/>
            <p:cNvSpPr/>
            <p:nvPr/>
          </p:nvSpPr>
          <p:spPr>
            <a:xfrm>
              <a:off x="9783540" y="5087436"/>
              <a:ext cx="234305" cy="19792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2" name="rc171"/>
            <p:cNvSpPr/>
            <p:nvPr/>
          </p:nvSpPr>
          <p:spPr>
            <a:xfrm>
              <a:off x="10043879" y="5282265"/>
              <a:ext cx="234305" cy="309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3" name="rc172"/>
            <p:cNvSpPr/>
            <p:nvPr/>
          </p:nvSpPr>
          <p:spPr>
            <a:xfrm>
              <a:off x="10043879" y="528226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4" name="rc173"/>
            <p:cNvSpPr/>
            <p:nvPr/>
          </p:nvSpPr>
          <p:spPr>
            <a:xfrm>
              <a:off x="10043879" y="528226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5" name="rc174"/>
            <p:cNvSpPr/>
            <p:nvPr/>
          </p:nvSpPr>
          <p:spPr>
            <a:xfrm>
              <a:off x="10043879" y="5149287"/>
              <a:ext cx="234305" cy="1329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6" name="rc175"/>
            <p:cNvSpPr/>
            <p:nvPr/>
          </p:nvSpPr>
          <p:spPr>
            <a:xfrm>
              <a:off x="10304218" y="5276080"/>
              <a:ext cx="234305" cy="927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7" name="rc176"/>
            <p:cNvSpPr/>
            <p:nvPr/>
          </p:nvSpPr>
          <p:spPr>
            <a:xfrm>
              <a:off x="10304218" y="527608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8" name="rc177"/>
            <p:cNvSpPr/>
            <p:nvPr/>
          </p:nvSpPr>
          <p:spPr>
            <a:xfrm>
              <a:off x="10304218" y="5276080"/>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9" name="rc178"/>
            <p:cNvSpPr/>
            <p:nvPr/>
          </p:nvSpPr>
          <p:spPr>
            <a:xfrm>
              <a:off x="10304218" y="5133824"/>
              <a:ext cx="234305" cy="14225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0" name="rc179"/>
            <p:cNvSpPr/>
            <p:nvPr/>
          </p:nvSpPr>
          <p:spPr>
            <a:xfrm>
              <a:off x="10564558" y="5279173"/>
              <a:ext cx="234305" cy="618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1" name="rc180"/>
            <p:cNvSpPr/>
            <p:nvPr/>
          </p:nvSpPr>
          <p:spPr>
            <a:xfrm>
              <a:off x="10564558" y="527917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2" name="rc181"/>
            <p:cNvSpPr/>
            <p:nvPr/>
          </p:nvSpPr>
          <p:spPr>
            <a:xfrm>
              <a:off x="10564558" y="527917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3" name="rc182"/>
            <p:cNvSpPr/>
            <p:nvPr/>
          </p:nvSpPr>
          <p:spPr>
            <a:xfrm>
              <a:off x="10564558" y="5143102"/>
              <a:ext cx="234305" cy="1360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4" name="rc183"/>
            <p:cNvSpPr/>
            <p:nvPr/>
          </p:nvSpPr>
          <p:spPr>
            <a:xfrm>
              <a:off x="10824897" y="5257525"/>
              <a:ext cx="234305" cy="2783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5" name="rc184"/>
            <p:cNvSpPr/>
            <p:nvPr/>
          </p:nvSpPr>
          <p:spPr>
            <a:xfrm>
              <a:off x="10824897" y="525752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6" name="rc185"/>
            <p:cNvSpPr/>
            <p:nvPr/>
          </p:nvSpPr>
          <p:spPr>
            <a:xfrm>
              <a:off x="10824897" y="525752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7" name="rc186"/>
            <p:cNvSpPr/>
            <p:nvPr/>
          </p:nvSpPr>
          <p:spPr>
            <a:xfrm>
              <a:off x="10824897" y="5136917"/>
              <a:ext cx="234305" cy="1206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8" name="rc187"/>
            <p:cNvSpPr/>
            <p:nvPr/>
          </p:nvSpPr>
          <p:spPr>
            <a:xfrm>
              <a:off x="11085236" y="5272988"/>
              <a:ext cx="234305" cy="1237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9" name="rc188"/>
            <p:cNvSpPr/>
            <p:nvPr/>
          </p:nvSpPr>
          <p:spPr>
            <a:xfrm>
              <a:off x="11085236" y="527298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0" name="rc189"/>
            <p:cNvSpPr/>
            <p:nvPr/>
          </p:nvSpPr>
          <p:spPr>
            <a:xfrm>
              <a:off x="11085236" y="527298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1" name="rc190"/>
            <p:cNvSpPr/>
            <p:nvPr/>
          </p:nvSpPr>
          <p:spPr>
            <a:xfrm>
              <a:off x="11085236" y="5093622"/>
              <a:ext cx="234305" cy="17936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2" name="rc191"/>
            <p:cNvSpPr/>
            <p:nvPr/>
          </p:nvSpPr>
          <p:spPr>
            <a:xfrm>
              <a:off x="11345575" y="5279173"/>
              <a:ext cx="234305" cy="618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3" name="rc192"/>
            <p:cNvSpPr/>
            <p:nvPr/>
          </p:nvSpPr>
          <p:spPr>
            <a:xfrm>
              <a:off x="11345575" y="527917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4" name="rc193"/>
            <p:cNvSpPr/>
            <p:nvPr/>
          </p:nvSpPr>
          <p:spPr>
            <a:xfrm>
              <a:off x="11345575" y="527917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5" name="rc194"/>
            <p:cNvSpPr/>
            <p:nvPr/>
          </p:nvSpPr>
          <p:spPr>
            <a:xfrm>
              <a:off x="11345575" y="5096714"/>
              <a:ext cx="234305" cy="1824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6" name="pg195"/>
            <p:cNvSpPr/>
            <p:nvPr/>
          </p:nvSpPr>
          <p:spPr>
            <a:xfrm>
              <a:off x="9202279" y="2153563"/>
              <a:ext cx="1657166" cy="373922"/>
            </a:xfrm>
            <a:custGeom>
              <a:avLst/>
              <a:pathLst>
                <a:path w="1657166" h="373922">
                  <a:moveTo>
                    <a:pt x="31220" y="373922"/>
                  </a:moveTo>
                  <a:lnTo>
                    <a:pt x="1625946" y="373922"/>
                  </a:lnTo>
                  <a:lnTo>
                    <a:pt x="1624689" y="373897"/>
                  </a:lnTo>
                  <a:lnTo>
                    <a:pt x="1629709" y="373695"/>
                  </a:lnTo>
                  <a:lnTo>
                    <a:pt x="1634632" y="372690"/>
                  </a:lnTo>
                  <a:lnTo>
                    <a:pt x="1639330" y="370908"/>
                  </a:lnTo>
                  <a:lnTo>
                    <a:pt x="1643681" y="368396"/>
                  </a:lnTo>
                  <a:lnTo>
                    <a:pt x="1647573" y="365218"/>
                  </a:lnTo>
                  <a:lnTo>
                    <a:pt x="1650905" y="361457"/>
                  </a:lnTo>
                  <a:lnTo>
                    <a:pt x="1653590" y="357211"/>
                  </a:lnTo>
                  <a:lnTo>
                    <a:pt x="1655560" y="352588"/>
                  </a:lnTo>
                  <a:lnTo>
                    <a:pt x="1656762" y="347710"/>
                  </a:lnTo>
                  <a:lnTo>
                    <a:pt x="1657166" y="342702"/>
                  </a:lnTo>
                  <a:lnTo>
                    <a:pt x="1657166" y="31220"/>
                  </a:lnTo>
                  <a:lnTo>
                    <a:pt x="1656762" y="26212"/>
                  </a:lnTo>
                  <a:lnTo>
                    <a:pt x="1655560" y="21334"/>
                  </a:lnTo>
                  <a:lnTo>
                    <a:pt x="1653590" y="16711"/>
                  </a:lnTo>
                  <a:lnTo>
                    <a:pt x="1650905" y="12465"/>
                  </a:lnTo>
                  <a:lnTo>
                    <a:pt x="1647573" y="8704"/>
                  </a:lnTo>
                  <a:lnTo>
                    <a:pt x="1643681" y="5526"/>
                  </a:lnTo>
                  <a:lnTo>
                    <a:pt x="1639330" y="3014"/>
                  </a:lnTo>
                  <a:lnTo>
                    <a:pt x="1634632" y="1232"/>
                  </a:lnTo>
                  <a:lnTo>
                    <a:pt x="1629709" y="227"/>
                  </a:lnTo>
                  <a:lnTo>
                    <a:pt x="162594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97" name="tx196"/>
            <p:cNvSpPr/>
            <p:nvPr/>
          </p:nvSpPr>
          <p:spPr>
            <a:xfrm>
              <a:off x="9327161" y="2239827"/>
              <a:ext cx="1407401"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42 case(s)</a:t>
              </a:r>
            </a:p>
          </p:txBody>
        </p:sp>
        <p:sp>
          <p:nvSpPr>
            <p:cNvPr id="198" name="pg197"/>
            <p:cNvSpPr/>
            <p:nvPr/>
          </p:nvSpPr>
          <p:spPr>
            <a:xfrm>
              <a:off x="9396696" y="2394471"/>
              <a:ext cx="1268332" cy="311602"/>
            </a:xfrm>
            <a:custGeom>
              <a:avLst/>
              <a:pathLst>
                <a:path w="1268332" h="311602">
                  <a:moveTo>
                    <a:pt x="26017" y="311602"/>
                  </a:moveTo>
                  <a:lnTo>
                    <a:pt x="1242315" y="311602"/>
                  </a:lnTo>
                  <a:lnTo>
                    <a:pt x="1241268" y="311581"/>
                  </a:lnTo>
                  <a:lnTo>
                    <a:pt x="1245451" y="311412"/>
                  </a:lnTo>
                  <a:lnTo>
                    <a:pt x="1249554" y="310575"/>
                  </a:lnTo>
                  <a:lnTo>
                    <a:pt x="1253469" y="309090"/>
                  </a:lnTo>
                  <a:lnTo>
                    <a:pt x="1257095" y="306996"/>
                  </a:lnTo>
                  <a:lnTo>
                    <a:pt x="1260338" y="304348"/>
                  </a:lnTo>
                  <a:lnTo>
                    <a:pt x="1263114" y="301214"/>
                  </a:lnTo>
                  <a:lnTo>
                    <a:pt x="1265352" y="297675"/>
                  </a:lnTo>
                  <a:lnTo>
                    <a:pt x="1266993" y="293823"/>
                  </a:lnTo>
                  <a:lnTo>
                    <a:pt x="1267995" y="289758"/>
                  </a:lnTo>
                  <a:lnTo>
                    <a:pt x="1268332" y="285585"/>
                  </a:lnTo>
                  <a:lnTo>
                    <a:pt x="1268332" y="26017"/>
                  </a:lnTo>
                  <a:lnTo>
                    <a:pt x="1267995" y="21843"/>
                  </a:lnTo>
                  <a:lnTo>
                    <a:pt x="1266993" y="17778"/>
                  </a:lnTo>
                  <a:lnTo>
                    <a:pt x="1265352" y="13926"/>
                  </a:lnTo>
                  <a:lnTo>
                    <a:pt x="1263114" y="10387"/>
                  </a:lnTo>
                  <a:lnTo>
                    <a:pt x="1260338" y="7253"/>
                  </a:lnTo>
                  <a:lnTo>
                    <a:pt x="1257095" y="4605"/>
                  </a:lnTo>
                  <a:lnTo>
                    <a:pt x="1253469" y="2511"/>
                  </a:lnTo>
                  <a:lnTo>
                    <a:pt x="1249554" y="1027"/>
                  </a:lnTo>
                  <a:lnTo>
                    <a:pt x="1245451" y="189"/>
                  </a:lnTo>
                  <a:lnTo>
                    <a:pt x="1242315"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99" name="tx198"/>
            <p:cNvSpPr/>
            <p:nvPr/>
          </p:nvSpPr>
          <p:spPr>
            <a:xfrm>
              <a:off x="9500765" y="2466357"/>
              <a:ext cx="1060195"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45 case(s)</a:t>
              </a:r>
            </a:p>
          </p:txBody>
        </p:sp>
        <p:sp>
          <p:nvSpPr>
            <p:cNvPr id="200" name="rc199"/>
            <p:cNvSpPr/>
            <p:nvPr/>
          </p:nvSpPr>
          <p:spPr>
            <a:xfrm>
              <a:off x="8442793" y="2153563"/>
              <a:ext cx="3176137" cy="3131794"/>
            </a:xfrm>
            <a:prstGeom prst="rect">
              <a:avLst/>
            </a:prstGeom>
            <a:ln w="13550" cap="rnd">
              <a:solidFill>
                <a:srgbClr val="333333">
                  <a:alpha val="100000"/>
                </a:srgbClr>
              </a:solidFill>
              <a:prstDash val="solid"/>
              <a:round/>
            </a:ln>
          </p:spPr>
          <p:txBody>
            <a:bodyPr/>
            <a:lstStyle/>
            <a:p/>
          </p:txBody>
        </p:sp>
        <p:sp>
          <p:nvSpPr>
            <p:cNvPr id="201" name="rc200"/>
            <p:cNvSpPr/>
            <p:nvPr/>
          </p:nvSpPr>
          <p:spPr>
            <a:xfrm>
              <a:off x="11618931" y="2153563"/>
              <a:ext cx="3176137" cy="3131794"/>
            </a:xfrm>
            <a:prstGeom prst="rect">
              <a:avLst/>
            </a:prstGeom>
            <a:solidFill>
              <a:srgbClr val="FFFFFF">
                <a:alpha val="100000"/>
              </a:srgbClr>
            </a:solidFill>
          </p:spPr>
          <p:txBody>
            <a:bodyPr/>
            <a:lstStyle/>
            <a:p/>
          </p:txBody>
        </p:sp>
        <p:sp>
          <p:nvSpPr>
            <p:cNvPr id="202" name="pl201"/>
            <p:cNvSpPr/>
            <p:nvPr/>
          </p:nvSpPr>
          <p:spPr>
            <a:xfrm>
              <a:off x="11618931" y="497610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03" name="pl202"/>
            <p:cNvSpPr/>
            <p:nvPr/>
          </p:nvSpPr>
          <p:spPr>
            <a:xfrm>
              <a:off x="11618931" y="4357602"/>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04" name="pl203"/>
            <p:cNvSpPr/>
            <p:nvPr/>
          </p:nvSpPr>
          <p:spPr>
            <a:xfrm>
              <a:off x="11618931" y="3739098"/>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05" name="pl204"/>
            <p:cNvSpPr/>
            <p:nvPr/>
          </p:nvSpPr>
          <p:spPr>
            <a:xfrm>
              <a:off x="11618931" y="312059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06" name="pl205"/>
            <p:cNvSpPr/>
            <p:nvPr/>
          </p:nvSpPr>
          <p:spPr>
            <a:xfrm>
              <a:off x="11618931" y="250209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07" name="pl206"/>
            <p:cNvSpPr/>
            <p:nvPr/>
          </p:nvSpPr>
          <p:spPr>
            <a:xfrm>
              <a:off x="11618931"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08" name="pl207"/>
            <p:cNvSpPr/>
            <p:nvPr/>
          </p:nvSpPr>
          <p:spPr>
            <a:xfrm>
              <a:off x="11618931" y="4666854"/>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09" name="pl208"/>
            <p:cNvSpPr/>
            <p:nvPr/>
          </p:nvSpPr>
          <p:spPr>
            <a:xfrm>
              <a:off x="11618931" y="4048350"/>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10" name="pl209"/>
            <p:cNvSpPr/>
            <p:nvPr/>
          </p:nvSpPr>
          <p:spPr>
            <a:xfrm>
              <a:off x="11618931" y="342984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11" name="pl210"/>
            <p:cNvSpPr/>
            <p:nvPr/>
          </p:nvSpPr>
          <p:spPr>
            <a:xfrm>
              <a:off x="11618931" y="281134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12" name="pl211"/>
            <p:cNvSpPr/>
            <p:nvPr/>
          </p:nvSpPr>
          <p:spPr>
            <a:xfrm>
              <a:off x="11618931" y="219283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13" name="rc212"/>
            <p:cNvSpPr/>
            <p:nvPr/>
          </p:nvSpPr>
          <p:spPr>
            <a:xfrm>
              <a:off x="11657982" y="5279173"/>
              <a:ext cx="234305" cy="618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1657982" y="527917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1657982" y="527917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1657982" y="5174027"/>
              <a:ext cx="234305" cy="10514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1918321" y="5251340"/>
              <a:ext cx="234305" cy="3401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1918321" y="525134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1918321" y="5251340"/>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1918321" y="5099807"/>
              <a:ext cx="234305" cy="15153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2178660" y="5127639"/>
              <a:ext cx="234305" cy="15771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2178660" y="512763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2178660" y="512763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2178660" y="4700872"/>
              <a:ext cx="234305" cy="4267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rc224"/>
            <p:cNvSpPr/>
            <p:nvPr/>
          </p:nvSpPr>
          <p:spPr>
            <a:xfrm>
              <a:off x="12439000" y="5155472"/>
              <a:ext cx="234305" cy="12988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6" name="rc225"/>
            <p:cNvSpPr/>
            <p:nvPr/>
          </p:nvSpPr>
          <p:spPr>
            <a:xfrm>
              <a:off x="12439000" y="515547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7" name="rc226"/>
            <p:cNvSpPr/>
            <p:nvPr/>
          </p:nvSpPr>
          <p:spPr>
            <a:xfrm>
              <a:off x="12439000" y="5155472"/>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8" name="rc227"/>
            <p:cNvSpPr/>
            <p:nvPr/>
          </p:nvSpPr>
          <p:spPr>
            <a:xfrm>
              <a:off x="12439000" y="4363787"/>
              <a:ext cx="234305" cy="7916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9" name="rc228"/>
            <p:cNvSpPr/>
            <p:nvPr/>
          </p:nvSpPr>
          <p:spPr>
            <a:xfrm>
              <a:off x="12699339" y="5201860"/>
              <a:ext cx="234305" cy="8349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0" name="rc229"/>
            <p:cNvSpPr/>
            <p:nvPr/>
          </p:nvSpPr>
          <p:spPr>
            <a:xfrm>
              <a:off x="12699339" y="520186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1" name="rc230"/>
            <p:cNvSpPr/>
            <p:nvPr/>
          </p:nvSpPr>
          <p:spPr>
            <a:xfrm>
              <a:off x="12699339" y="5201860"/>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2" name="rc231"/>
            <p:cNvSpPr/>
            <p:nvPr/>
          </p:nvSpPr>
          <p:spPr>
            <a:xfrm>
              <a:off x="12699339" y="4438007"/>
              <a:ext cx="234305" cy="76385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3" name="rc232"/>
            <p:cNvSpPr/>
            <p:nvPr/>
          </p:nvSpPr>
          <p:spPr>
            <a:xfrm>
              <a:off x="12959678" y="5155472"/>
              <a:ext cx="234305" cy="12988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4" name="rc233"/>
            <p:cNvSpPr/>
            <p:nvPr/>
          </p:nvSpPr>
          <p:spPr>
            <a:xfrm>
              <a:off x="12959678" y="515547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5" name="rc234"/>
            <p:cNvSpPr/>
            <p:nvPr/>
          </p:nvSpPr>
          <p:spPr>
            <a:xfrm>
              <a:off x="12959678" y="5155472"/>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6" name="rc235"/>
            <p:cNvSpPr/>
            <p:nvPr/>
          </p:nvSpPr>
          <p:spPr>
            <a:xfrm>
              <a:off x="12959678" y="4530783"/>
              <a:ext cx="234305" cy="62468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7" name="rc236"/>
            <p:cNvSpPr/>
            <p:nvPr/>
          </p:nvSpPr>
          <p:spPr>
            <a:xfrm>
              <a:off x="13220017" y="5220415"/>
              <a:ext cx="234305" cy="6494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8" name="rc237"/>
            <p:cNvSpPr/>
            <p:nvPr/>
          </p:nvSpPr>
          <p:spPr>
            <a:xfrm>
              <a:off x="13220017" y="522041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9" name="rc238"/>
            <p:cNvSpPr/>
            <p:nvPr/>
          </p:nvSpPr>
          <p:spPr>
            <a:xfrm>
              <a:off x="13220017" y="522041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0" name="rc239"/>
            <p:cNvSpPr/>
            <p:nvPr/>
          </p:nvSpPr>
          <p:spPr>
            <a:xfrm>
              <a:off x="13220017" y="4564801"/>
              <a:ext cx="234305" cy="6556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1" name="rc240"/>
            <p:cNvSpPr/>
            <p:nvPr/>
          </p:nvSpPr>
          <p:spPr>
            <a:xfrm>
              <a:off x="13480356" y="5198767"/>
              <a:ext cx="234305" cy="8659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2" name="rc241"/>
            <p:cNvSpPr/>
            <p:nvPr/>
          </p:nvSpPr>
          <p:spPr>
            <a:xfrm>
              <a:off x="13480356" y="5198767"/>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3" name="rc242"/>
            <p:cNvSpPr/>
            <p:nvPr/>
          </p:nvSpPr>
          <p:spPr>
            <a:xfrm>
              <a:off x="13480356" y="5198767"/>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4" name="rc243"/>
            <p:cNvSpPr/>
            <p:nvPr/>
          </p:nvSpPr>
          <p:spPr>
            <a:xfrm>
              <a:off x="13480356" y="4605003"/>
              <a:ext cx="234305" cy="59376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5" name="rc244"/>
            <p:cNvSpPr/>
            <p:nvPr/>
          </p:nvSpPr>
          <p:spPr>
            <a:xfrm>
              <a:off x="13740696" y="5269895"/>
              <a:ext cx="234305" cy="1546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6" name="rc245"/>
            <p:cNvSpPr/>
            <p:nvPr/>
          </p:nvSpPr>
          <p:spPr>
            <a:xfrm>
              <a:off x="13740696" y="526989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7" name="rc246"/>
            <p:cNvSpPr/>
            <p:nvPr/>
          </p:nvSpPr>
          <p:spPr>
            <a:xfrm>
              <a:off x="13740696" y="526989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8" name="rc247"/>
            <p:cNvSpPr/>
            <p:nvPr/>
          </p:nvSpPr>
          <p:spPr>
            <a:xfrm>
              <a:off x="13740696" y="4942088"/>
              <a:ext cx="234305" cy="32780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9" name="rc248"/>
            <p:cNvSpPr/>
            <p:nvPr/>
          </p:nvSpPr>
          <p:spPr>
            <a:xfrm>
              <a:off x="14001035" y="5276080"/>
              <a:ext cx="234305" cy="927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0" name="rc249"/>
            <p:cNvSpPr/>
            <p:nvPr/>
          </p:nvSpPr>
          <p:spPr>
            <a:xfrm>
              <a:off x="14001035" y="527608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1" name="rc250"/>
            <p:cNvSpPr/>
            <p:nvPr/>
          </p:nvSpPr>
          <p:spPr>
            <a:xfrm>
              <a:off x="14001035" y="5276080"/>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2" name="rc251"/>
            <p:cNvSpPr/>
            <p:nvPr/>
          </p:nvSpPr>
          <p:spPr>
            <a:xfrm>
              <a:off x="14001035" y="5105992"/>
              <a:ext cx="234305" cy="17008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3" name="rc252"/>
            <p:cNvSpPr/>
            <p:nvPr/>
          </p:nvSpPr>
          <p:spPr>
            <a:xfrm>
              <a:off x="14261374" y="5208045"/>
              <a:ext cx="234305" cy="773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4" name="rc253"/>
            <p:cNvSpPr/>
            <p:nvPr/>
          </p:nvSpPr>
          <p:spPr>
            <a:xfrm>
              <a:off x="14261374" y="520804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5" name="rc254"/>
            <p:cNvSpPr/>
            <p:nvPr/>
          </p:nvSpPr>
          <p:spPr>
            <a:xfrm>
              <a:off x="14261374" y="520804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6" name="rc255"/>
            <p:cNvSpPr/>
            <p:nvPr/>
          </p:nvSpPr>
          <p:spPr>
            <a:xfrm>
              <a:off x="14261374" y="4997753"/>
              <a:ext cx="234305" cy="21029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7" name="rc256"/>
            <p:cNvSpPr/>
            <p:nvPr/>
          </p:nvSpPr>
          <p:spPr>
            <a:xfrm>
              <a:off x="14521713" y="5260618"/>
              <a:ext cx="234305" cy="2474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8" name="rc257"/>
            <p:cNvSpPr/>
            <p:nvPr/>
          </p:nvSpPr>
          <p:spPr>
            <a:xfrm>
              <a:off x="14521713" y="526061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9" name="rc258"/>
            <p:cNvSpPr/>
            <p:nvPr/>
          </p:nvSpPr>
          <p:spPr>
            <a:xfrm>
              <a:off x="14521713" y="526061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0" name="rc259"/>
            <p:cNvSpPr/>
            <p:nvPr/>
          </p:nvSpPr>
          <p:spPr>
            <a:xfrm>
              <a:off x="14521713" y="5044141"/>
              <a:ext cx="234305" cy="21647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1" name="pg260"/>
            <p:cNvSpPr/>
            <p:nvPr/>
          </p:nvSpPr>
          <p:spPr>
            <a:xfrm>
              <a:off x="12354280"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62" name="tx261"/>
            <p:cNvSpPr/>
            <p:nvPr/>
          </p:nvSpPr>
          <p:spPr>
            <a:xfrm>
              <a:off x="12479162"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265 case(s)</a:t>
              </a:r>
            </a:p>
          </p:txBody>
        </p:sp>
        <p:sp>
          <p:nvSpPr>
            <p:cNvPr id="263" name="pg262"/>
            <p:cNvSpPr/>
            <p:nvPr/>
          </p:nvSpPr>
          <p:spPr>
            <a:xfrm>
              <a:off x="12552720"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64" name="tx263"/>
            <p:cNvSpPr/>
            <p:nvPr/>
          </p:nvSpPr>
          <p:spPr>
            <a:xfrm>
              <a:off x="12656788"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265 case(s)</a:t>
              </a:r>
            </a:p>
          </p:txBody>
        </p:sp>
        <p:sp>
          <p:nvSpPr>
            <p:cNvPr id="265" name="rc264"/>
            <p:cNvSpPr/>
            <p:nvPr/>
          </p:nvSpPr>
          <p:spPr>
            <a:xfrm>
              <a:off x="11618931" y="2153563"/>
              <a:ext cx="3176137" cy="3131794"/>
            </a:xfrm>
            <a:prstGeom prst="rect">
              <a:avLst/>
            </a:prstGeom>
            <a:ln w="13550" cap="rnd">
              <a:solidFill>
                <a:srgbClr val="333333">
                  <a:alpha val="100000"/>
                </a:srgbClr>
              </a:solidFill>
              <a:prstDash val="solid"/>
              <a:round/>
            </a:ln>
          </p:spPr>
          <p:txBody>
            <a:bodyPr/>
            <a:lstStyle/>
            <a:p/>
          </p:txBody>
        </p:sp>
        <p:sp>
          <p:nvSpPr>
            <p:cNvPr id="266" name="rc265"/>
            <p:cNvSpPr/>
            <p:nvPr/>
          </p:nvSpPr>
          <p:spPr>
            <a:xfrm>
              <a:off x="14795069" y="2153563"/>
              <a:ext cx="3176137" cy="3131794"/>
            </a:xfrm>
            <a:prstGeom prst="rect">
              <a:avLst/>
            </a:prstGeom>
            <a:solidFill>
              <a:srgbClr val="FFFFFF">
                <a:alpha val="100000"/>
              </a:srgbClr>
            </a:solidFill>
          </p:spPr>
          <p:txBody>
            <a:bodyPr/>
            <a:lstStyle/>
            <a:p/>
          </p:txBody>
        </p:sp>
        <p:sp>
          <p:nvSpPr>
            <p:cNvPr id="267" name="pl266"/>
            <p:cNvSpPr/>
            <p:nvPr/>
          </p:nvSpPr>
          <p:spPr>
            <a:xfrm>
              <a:off x="14795069" y="497610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68" name="pl267"/>
            <p:cNvSpPr/>
            <p:nvPr/>
          </p:nvSpPr>
          <p:spPr>
            <a:xfrm>
              <a:off x="14795069" y="4357602"/>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69" name="pl268"/>
            <p:cNvSpPr/>
            <p:nvPr/>
          </p:nvSpPr>
          <p:spPr>
            <a:xfrm>
              <a:off x="14795069" y="3739098"/>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70" name="pl269"/>
            <p:cNvSpPr/>
            <p:nvPr/>
          </p:nvSpPr>
          <p:spPr>
            <a:xfrm>
              <a:off x="14795069" y="312059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71" name="pl270"/>
            <p:cNvSpPr/>
            <p:nvPr/>
          </p:nvSpPr>
          <p:spPr>
            <a:xfrm>
              <a:off x="14795069" y="250209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72" name="pl271"/>
            <p:cNvSpPr/>
            <p:nvPr/>
          </p:nvSpPr>
          <p:spPr>
            <a:xfrm>
              <a:off x="14795069"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73" name="pl272"/>
            <p:cNvSpPr/>
            <p:nvPr/>
          </p:nvSpPr>
          <p:spPr>
            <a:xfrm>
              <a:off x="14795069" y="4666854"/>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74" name="pl273"/>
            <p:cNvSpPr/>
            <p:nvPr/>
          </p:nvSpPr>
          <p:spPr>
            <a:xfrm>
              <a:off x="14795069" y="4048350"/>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75" name="pl274"/>
            <p:cNvSpPr/>
            <p:nvPr/>
          </p:nvSpPr>
          <p:spPr>
            <a:xfrm>
              <a:off x="14795069" y="342984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76" name="pl275"/>
            <p:cNvSpPr/>
            <p:nvPr/>
          </p:nvSpPr>
          <p:spPr>
            <a:xfrm>
              <a:off x="14795069" y="281134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77" name="pl276"/>
            <p:cNvSpPr/>
            <p:nvPr/>
          </p:nvSpPr>
          <p:spPr>
            <a:xfrm>
              <a:off x="14795069" y="219283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78" name="rc277"/>
            <p:cNvSpPr/>
            <p:nvPr/>
          </p:nvSpPr>
          <p:spPr>
            <a:xfrm>
              <a:off x="14834120" y="5208045"/>
              <a:ext cx="234305" cy="773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9" name="rc278"/>
            <p:cNvSpPr/>
            <p:nvPr/>
          </p:nvSpPr>
          <p:spPr>
            <a:xfrm>
              <a:off x="14834120" y="520804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0" name="rc279"/>
            <p:cNvSpPr/>
            <p:nvPr/>
          </p:nvSpPr>
          <p:spPr>
            <a:xfrm>
              <a:off x="14834120" y="520804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1" name="rc280"/>
            <p:cNvSpPr/>
            <p:nvPr/>
          </p:nvSpPr>
          <p:spPr>
            <a:xfrm>
              <a:off x="14834120" y="5013216"/>
              <a:ext cx="234305" cy="19482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2" name="rc281"/>
            <p:cNvSpPr/>
            <p:nvPr/>
          </p:nvSpPr>
          <p:spPr>
            <a:xfrm>
              <a:off x="15094459" y="5093622"/>
              <a:ext cx="234305" cy="1917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3" name="rc282"/>
            <p:cNvSpPr/>
            <p:nvPr/>
          </p:nvSpPr>
          <p:spPr>
            <a:xfrm>
              <a:off x="15094459" y="509362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4" name="rc283"/>
            <p:cNvSpPr/>
            <p:nvPr/>
          </p:nvSpPr>
          <p:spPr>
            <a:xfrm>
              <a:off x="15094459" y="5093622"/>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5" name="rc284"/>
            <p:cNvSpPr/>
            <p:nvPr/>
          </p:nvSpPr>
          <p:spPr>
            <a:xfrm>
              <a:off x="15094459" y="4465840"/>
              <a:ext cx="234305" cy="6277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6" name="rc285"/>
            <p:cNvSpPr/>
            <p:nvPr/>
          </p:nvSpPr>
          <p:spPr>
            <a:xfrm>
              <a:off x="15354798" y="4858590"/>
              <a:ext cx="234305" cy="42676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7" name="rc286"/>
            <p:cNvSpPr/>
            <p:nvPr/>
          </p:nvSpPr>
          <p:spPr>
            <a:xfrm>
              <a:off x="15354798" y="485859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8" name="rc287"/>
            <p:cNvSpPr/>
            <p:nvPr/>
          </p:nvSpPr>
          <p:spPr>
            <a:xfrm>
              <a:off x="15354798" y="4858590"/>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9" name="rc288"/>
            <p:cNvSpPr/>
            <p:nvPr/>
          </p:nvSpPr>
          <p:spPr>
            <a:xfrm>
              <a:off x="15354798" y="3841151"/>
              <a:ext cx="234305" cy="10174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0" name="rc289"/>
            <p:cNvSpPr/>
            <p:nvPr/>
          </p:nvSpPr>
          <p:spPr>
            <a:xfrm>
              <a:off x="15615138" y="4580263"/>
              <a:ext cx="234305" cy="7050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1" name="rc290"/>
            <p:cNvSpPr/>
            <p:nvPr/>
          </p:nvSpPr>
          <p:spPr>
            <a:xfrm>
              <a:off x="15615138" y="458026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2" name="rc291"/>
            <p:cNvSpPr/>
            <p:nvPr/>
          </p:nvSpPr>
          <p:spPr>
            <a:xfrm>
              <a:off x="15615138" y="4574078"/>
              <a:ext cx="234305" cy="618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3" name="rc292"/>
            <p:cNvSpPr/>
            <p:nvPr/>
          </p:nvSpPr>
          <p:spPr>
            <a:xfrm>
              <a:off x="15615138" y="2876285"/>
              <a:ext cx="234305" cy="169779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4" name="rc293"/>
            <p:cNvSpPr/>
            <p:nvPr/>
          </p:nvSpPr>
          <p:spPr>
            <a:xfrm>
              <a:off x="15875477" y="5112177"/>
              <a:ext cx="234305" cy="17318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5" name="rc294"/>
            <p:cNvSpPr/>
            <p:nvPr/>
          </p:nvSpPr>
          <p:spPr>
            <a:xfrm>
              <a:off x="15875477" y="5112177"/>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6" name="rc295"/>
            <p:cNvSpPr/>
            <p:nvPr/>
          </p:nvSpPr>
          <p:spPr>
            <a:xfrm>
              <a:off x="15875477" y="5071974"/>
              <a:ext cx="234305" cy="4020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7" name="rc296"/>
            <p:cNvSpPr/>
            <p:nvPr/>
          </p:nvSpPr>
          <p:spPr>
            <a:xfrm>
              <a:off x="15875477" y="3445309"/>
              <a:ext cx="234305" cy="162666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8" name="pg297"/>
            <p:cNvSpPr/>
            <p:nvPr/>
          </p:nvSpPr>
          <p:spPr>
            <a:xfrm>
              <a:off x="15530418"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99" name="tx298"/>
            <p:cNvSpPr/>
            <p:nvPr/>
          </p:nvSpPr>
          <p:spPr>
            <a:xfrm>
              <a:off x="15655300"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524 case(s)</a:t>
              </a:r>
            </a:p>
          </p:txBody>
        </p:sp>
        <p:sp>
          <p:nvSpPr>
            <p:cNvPr id="300" name="pg299"/>
            <p:cNvSpPr/>
            <p:nvPr/>
          </p:nvSpPr>
          <p:spPr>
            <a:xfrm>
              <a:off x="16279069"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301" name="rc300"/>
            <p:cNvSpPr/>
            <p:nvPr/>
          </p:nvSpPr>
          <p:spPr>
            <a:xfrm>
              <a:off x="14795069" y="2153563"/>
              <a:ext cx="3176137" cy="3131794"/>
            </a:xfrm>
            <a:prstGeom prst="rect">
              <a:avLst/>
            </a:prstGeom>
            <a:ln w="13550" cap="rnd">
              <a:solidFill>
                <a:srgbClr val="333333">
                  <a:alpha val="100000"/>
                </a:srgbClr>
              </a:solidFill>
              <a:prstDash val="solid"/>
              <a:round/>
            </a:ln>
          </p:spPr>
          <p:txBody>
            <a:bodyPr/>
            <a:lstStyle/>
            <a:p/>
          </p:txBody>
        </p:sp>
        <p:sp>
          <p:nvSpPr>
            <p:cNvPr id="302" name="tx301"/>
            <p:cNvSpPr/>
            <p:nvPr/>
          </p:nvSpPr>
          <p:spPr>
            <a:xfrm>
              <a:off x="3396061"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303" name="tx302"/>
            <p:cNvSpPr/>
            <p:nvPr/>
          </p:nvSpPr>
          <p:spPr>
            <a:xfrm>
              <a:off x="657219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304" name="tx303"/>
            <p:cNvSpPr/>
            <p:nvPr/>
          </p:nvSpPr>
          <p:spPr>
            <a:xfrm>
              <a:off x="974833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305" name="tx304"/>
            <p:cNvSpPr/>
            <p:nvPr/>
          </p:nvSpPr>
          <p:spPr>
            <a:xfrm>
              <a:off x="1292447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306" name="tx305"/>
            <p:cNvSpPr/>
            <p:nvPr/>
          </p:nvSpPr>
          <p:spPr>
            <a:xfrm>
              <a:off x="161006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307" name="pl306"/>
            <p:cNvSpPr/>
            <p:nvPr/>
          </p:nvSpPr>
          <p:spPr>
            <a:xfrm>
              <a:off x="224672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250706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308"/>
            <p:cNvSpPr/>
            <p:nvPr/>
          </p:nvSpPr>
          <p:spPr>
            <a:xfrm>
              <a:off x="27673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309"/>
            <p:cNvSpPr/>
            <p:nvPr/>
          </p:nvSpPr>
          <p:spPr>
            <a:xfrm>
              <a:off x="30277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32880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354841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380875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pl313"/>
            <p:cNvSpPr/>
            <p:nvPr/>
          </p:nvSpPr>
          <p:spPr>
            <a:xfrm>
              <a:off x="40690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pl314"/>
            <p:cNvSpPr/>
            <p:nvPr/>
          </p:nvSpPr>
          <p:spPr>
            <a:xfrm>
              <a:off x="43294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pl315"/>
            <p:cNvSpPr/>
            <p:nvPr/>
          </p:nvSpPr>
          <p:spPr>
            <a:xfrm>
              <a:off x="45897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pl316"/>
            <p:cNvSpPr/>
            <p:nvPr/>
          </p:nvSpPr>
          <p:spPr>
            <a:xfrm>
              <a:off x="48501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8" name="pl317"/>
            <p:cNvSpPr/>
            <p:nvPr/>
          </p:nvSpPr>
          <p:spPr>
            <a:xfrm>
              <a:off x="5110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tx318"/>
            <p:cNvSpPr/>
            <p:nvPr/>
          </p:nvSpPr>
          <p:spPr>
            <a:xfrm rot="-5400000">
              <a:off x="216593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20" name="tx319"/>
            <p:cNvSpPr/>
            <p:nvPr/>
          </p:nvSpPr>
          <p:spPr>
            <a:xfrm rot="-5400000">
              <a:off x="241646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21" name="tx320"/>
            <p:cNvSpPr/>
            <p:nvPr/>
          </p:nvSpPr>
          <p:spPr>
            <a:xfrm rot="-5400000">
              <a:off x="267689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22" name="tx321"/>
            <p:cNvSpPr/>
            <p:nvPr/>
          </p:nvSpPr>
          <p:spPr>
            <a:xfrm rot="-5400000">
              <a:off x="293536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23" name="tx322"/>
            <p:cNvSpPr/>
            <p:nvPr/>
          </p:nvSpPr>
          <p:spPr>
            <a:xfrm rot="-5400000">
              <a:off x="3165059"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24" name="tx323"/>
            <p:cNvSpPr/>
            <p:nvPr/>
          </p:nvSpPr>
          <p:spPr>
            <a:xfrm rot="-5400000">
              <a:off x="346763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25" name="tx324"/>
            <p:cNvSpPr/>
            <p:nvPr/>
          </p:nvSpPr>
          <p:spPr>
            <a:xfrm rot="-5400000">
              <a:off x="3757665"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26" name="tx325"/>
            <p:cNvSpPr/>
            <p:nvPr/>
          </p:nvSpPr>
          <p:spPr>
            <a:xfrm rot="-5400000">
              <a:off x="395584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27" name="tx326"/>
            <p:cNvSpPr/>
            <p:nvPr/>
          </p:nvSpPr>
          <p:spPr>
            <a:xfrm rot="-5400000">
              <a:off x="42161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28" name="tx327"/>
            <p:cNvSpPr/>
            <p:nvPr/>
          </p:nvSpPr>
          <p:spPr>
            <a:xfrm rot="-5400000">
              <a:off x="451289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29" name="tx328"/>
            <p:cNvSpPr/>
            <p:nvPr/>
          </p:nvSpPr>
          <p:spPr>
            <a:xfrm rot="-5400000">
              <a:off x="475461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30" name="tx329"/>
            <p:cNvSpPr/>
            <p:nvPr/>
          </p:nvSpPr>
          <p:spPr>
            <a:xfrm rot="-5400000">
              <a:off x="501495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31" name="pl330"/>
            <p:cNvSpPr/>
            <p:nvPr/>
          </p:nvSpPr>
          <p:spPr>
            <a:xfrm>
              <a:off x="54228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31"/>
            <p:cNvSpPr/>
            <p:nvPr/>
          </p:nvSpPr>
          <p:spPr>
            <a:xfrm>
              <a:off x="56831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332"/>
            <p:cNvSpPr/>
            <p:nvPr/>
          </p:nvSpPr>
          <p:spPr>
            <a:xfrm>
              <a:off x="5943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pl333"/>
            <p:cNvSpPr/>
            <p:nvPr/>
          </p:nvSpPr>
          <p:spPr>
            <a:xfrm>
              <a:off x="6203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334"/>
            <p:cNvSpPr/>
            <p:nvPr/>
          </p:nvSpPr>
          <p:spPr>
            <a:xfrm>
              <a:off x="646421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672455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69848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337"/>
            <p:cNvSpPr/>
            <p:nvPr/>
          </p:nvSpPr>
          <p:spPr>
            <a:xfrm>
              <a:off x="724523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pl338"/>
            <p:cNvSpPr/>
            <p:nvPr/>
          </p:nvSpPr>
          <p:spPr>
            <a:xfrm>
              <a:off x="750557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pl339"/>
            <p:cNvSpPr/>
            <p:nvPr/>
          </p:nvSpPr>
          <p:spPr>
            <a:xfrm>
              <a:off x="77659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pl340"/>
            <p:cNvSpPr/>
            <p:nvPr/>
          </p:nvSpPr>
          <p:spPr>
            <a:xfrm>
              <a:off x="80262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pl341"/>
            <p:cNvSpPr/>
            <p:nvPr/>
          </p:nvSpPr>
          <p:spPr>
            <a:xfrm>
              <a:off x="82865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3" name="tx342"/>
            <p:cNvSpPr/>
            <p:nvPr/>
          </p:nvSpPr>
          <p:spPr>
            <a:xfrm rot="-5400000">
              <a:off x="534207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44" name="tx343"/>
            <p:cNvSpPr/>
            <p:nvPr/>
          </p:nvSpPr>
          <p:spPr>
            <a:xfrm rot="-5400000">
              <a:off x="5592605"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45" name="tx344"/>
            <p:cNvSpPr/>
            <p:nvPr/>
          </p:nvSpPr>
          <p:spPr>
            <a:xfrm rot="-5400000">
              <a:off x="585303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46" name="tx345"/>
            <p:cNvSpPr/>
            <p:nvPr/>
          </p:nvSpPr>
          <p:spPr>
            <a:xfrm rot="-5400000">
              <a:off x="6111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47" name="tx346"/>
            <p:cNvSpPr/>
            <p:nvPr/>
          </p:nvSpPr>
          <p:spPr>
            <a:xfrm rot="-5400000">
              <a:off x="634119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48" name="tx347"/>
            <p:cNvSpPr/>
            <p:nvPr/>
          </p:nvSpPr>
          <p:spPr>
            <a:xfrm rot="-5400000">
              <a:off x="664377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49" name="tx348"/>
            <p:cNvSpPr/>
            <p:nvPr/>
          </p:nvSpPr>
          <p:spPr>
            <a:xfrm rot="-5400000">
              <a:off x="693380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50" name="tx349"/>
            <p:cNvSpPr/>
            <p:nvPr/>
          </p:nvSpPr>
          <p:spPr>
            <a:xfrm rot="-5400000">
              <a:off x="713198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51" name="tx350"/>
            <p:cNvSpPr/>
            <p:nvPr/>
          </p:nvSpPr>
          <p:spPr>
            <a:xfrm rot="-5400000">
              <a:off x="7392277"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52" name="tx351"/>
            <p:cNvSpPr/>
            <p:nvPr/>
          </p:nvSpPr>
          <p:spPr>
            <a:xfrm rot="-5400000">
              <a:off x="768903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53" name="tx352"/>
            <p:cNvSpPr/>
            <p:nvPr/>
          </p:nvSpPr>
          <p:spPr>
            <a:xfrm rot="-5400000">
              <a:off x="793075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54" name="tx353"/>
            <p:cNvSpPr/>
            <p:nvPr/>
          </p:nvSpPr>
          <p:spPr>
            <a:xfrm rot="-5400000">
              <a:off x="8191092"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55" name="pl354"/>
            <p:cNvSpPr/>
            <p:nvPr/>
          </p:nvSpPr>
          <p:spPr>
            <a:xfrm>
              <a:off x="859899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6" name="pl355"/>
            <p:cNvSpPr/>
            <p:nvPr/>
          </p:nvSpPr>
          <p:spPr>
            <a:xfrm>
              <a:off x="88593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7" name="pl356"/>
            <p:cNvSpPr/>
            <p:nvPr/>
          </p:nvSpPr>
          <p:spPr>
            <a:xfrm>
              <a:off x="911967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8" name="pl357"/>
            <p:cNvSpPr/>
            <p:nvPr/>
          </p:nvSpPr>
          <p:spPr>
            <a:xfrm>
              <a:off x="938001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9" name="pl358"/>
            <p:cNvSpPr/>
            <p:nvPr/>
          </p:nvSpPr>
          <p:spPr>
            <a:xfrm>
              <a:off x="9640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pl359"/>
            <p:cNvSpPr/>
            <p:nvPr/>
          </p:nvSpPr>
          <p:spPr>
            <a:xfrm>
              <a:off x="99006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360"/>
            <p:cNvSpPr/>
            <p:nvPr/>
          </p:nvSpPr>
          <p:spPr>
            <a:xfrm>
              <a:off x="101610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pl361"/>
            <p:cNvSpPr/>
            <p:nvPr/>
          </p:nvSpPr>
          <p:spPr>
            <a:xfrm>
              <a:off x="1042137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3" name="pl362"/>
            <p:cNvSpPr/>
            <p:nvPr/>
          </p:nvSpPr>
          <p:spPr>
            <a:xfrm>
              <a:off x="106817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4" name="pl363"/>
            <p:cNvSpPr/>
            <p:nvPr/>
          </p:nvSpPr>
          <p:spPr>
            <a:xfrm>
              <a:off x="10942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5" name="pl364"/>
            <p:cNvSpPr/>
            <p:nvPr/>
          </p:nvSpPr>
          <p:spPr>
            <a:xfrm>
              <a:off x="1120238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6" name="pl365"/>
            <p:cNvSpPr/>
            <p:nvPr/>
          </p:nvSpPr>
          <p:spPr>
            <a:xfrm>
              <a:off x="114627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7" name="tx366"/>
            <p:cNvSpPr/>
            <p:nvPr/>
          </p:nvSpPr>
          <p:spPr>
            <a:xfrm rot="-5400000">
              <a:off x="851821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68" name="tx367"/>
            <p:cNvSpPr/>
            <p:nvPr/>
          </p:nvSpPr>
          <p:spPr>
            <a:xfrm rot="-5400000">
              <a:off x="8768743"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69" name="tx368"/>
            <p:cNvSpPr/>
            <p:nvPr/>
          </p:nvSpPr>
          <p:spPr>
            <a:xfrm rot="-5400000">
              <a:off x="9029169"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70" name="tx369"/>
            <p:cNvSpPr/>
            <p:nvPr/>
          </p:nvSpPr>
          <p:spPr>
            <a:xfrm rot="-5400000">
              <a:off x="928764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71" name="tx370"/>
            <p:cNvSpPr/>
            <p:nvPr/>
          </p:nvSpPr>
          <p:spPr>
            <a:xfrm rot="-5400000">
              <a:off x="951733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72" name="tx371"/>
            <p:cNvSpPr/>
            <p:nvPr/>
          </p:nvSpPr>
          <p:spPr>
            <a:xfrm rot="-5400000">
              <a:off x="981991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73" name="tx372"/>
            <p:cNvSpPr/>
            <p:nvPr/>
          </p:nvSpPr>
          <p:spPr>
            <a:xfrm rot="-5400000">
              <a:off x="10109940"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74" name="tx373"/>
            <p:cNvSpPr/>
            <p:nvPr/>
          </p:nvSpPr>
          <p:spPr>
            <a:xfrm rot="-5400000">
              <a:off x="10308119"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75" name="tx374"/>
            <p:cNvSpPr/>
            <p:nvPr/>
          </p:nvSpPr>
          <p:spPr>
            <a:xfrm rot="-5400000">
              <a:off x="10568415"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76" name="tx375"/>
            <p:cNvSpPr/>
            <p:nvPr/>
          </p:nvSpPr>
          <p:spPr>
            <a:xfrm rot="-5400000">
              <a:off x="1086517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77" name="tx376"/>
            <p:cNvSpPr/>
            <p:nvPr/>
          </p:nvSpPr>
          <p:spPr>
            <a:xfrm rot="-5400000">
              <a:off x="1110689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78" name="tx377"/>
            <p:cNvSpPr/>
            <p:nvPr/>
          </p:nvSpPr>
          <p:spPr>
            <a:xfrm rot="-5400000">
              <a:off x="113672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79" name="pl378"/>
            <p:cNvSpPr/>
            <p:nvPr/>
          </p:nvSpPr>
          <p:spPr>
            <a:xfrm>
              <a:off x="117751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0" name="pl379"/>
            <p:cNvSpPr/>
            <p:nvPr/>
          </p:nvSpPr>
          <p:spPr>
            <a:xfrm>
              <a:off x="120354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1" name="pl380"/>
            <p:cNvSpPr/>
            <p:nvPr/>
          </p:nvSpPr>
          <p:spPr>
            <a:xfrm>
              <a:off x="122958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2" name="pl381"/>
            <p:cNvSpPr/>
            <p:nvPr/>
          </p:nvSpPr>
          <p:spPr>
            <a:xfrm>
              <a:off x="125561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3" name="pl382"/>
            <p:cNvSpPr/>
            <p:nvPr/>
          </p:nvSpPr>
          <p:spPr>
            <a:xfrm>
              <a:off x="1281649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4" name="pl383"/>
            <p:cNvSpPr/>
            <p:nvPr/>
          </p:nvSpPr>
          <p:spPr>
            <a:xfrm>
              <a:off x="130768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5" name="pl384"/>
            <p:cNvSpPr/>
            <p:nvPr/>
          </p:nvSpPr>
          <p:spPr>
            <a:xfrm>
              <a:off x="133371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6" name="pl385"/>
            <p:cNvSpPr/>
            <p:nvPr/>
          </p:nvSpPr>
          <p:spPr>
            <a:xfrm>
              <a:off x="135975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7" name="pl386"/>
            <p:cNvSpPr/>
            <p:nvPr/>
          </p:nvSpPr>
          <p:spPr>
            <a:xfrm>
              <a:off x="138578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8" name="pl387"/>
            <p:cNvSpPr/>
            <p:nvPr/>
          </p:nvSpPr>
          <p:spPr>
            <a:xfrm>
              <a:off x="1411818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9" name="pl388"/>
            <p:cNvSpPr/>
            <p:nvPr/>
          </p:nvSpPr>
          <p:spPr>
            <a:xfrm>
              <a:off x="1437852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0" name="pl389"/>
            <p:cNvSpPr/>
            <p:nvPr/>
          </p:nvSpPr>
          <p:spPr>
            <a:xfrm>
              <a:off x="1463886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1" name="tx390"/>
            <p:cNvSpPr/>
            <p:nvPr/>
          </p:nvSpPr>
          <p:spPr>
            <a:xfrm rot="-5400000">
              <a:off x="1169435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92" name="tx391"/>
            <p:cNvSpPr/>
            <p:nvPr/>
          </p:nvSpPr>
          <p:spPr>
            <a:xfrm rot="-5400000">
              <a:off x="11944881"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93" name="tx392"/>
            <p:cNvSpPr/>
            <p:nvPr/>
          </p:nvSpPr>
          <p:spPr>
            <a:xfrm rot="-5400000">
              <a:off x="12205307"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94" name="tx393"/>
            <p:cNvSpPr/>
            <p:nvPr/>
          </p:nvSpPr>
          <p:spPr>
            <a:xfrm rot="-5400000">
              <a:off x="1246378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95" name="tx394"/>
            <p:cNvSpPr/>
            <p:nvPr/>
          </p:nvSpPr>
          <p:spPr>
            <a:xfrm rot="-5400000">
              <a:off x="1269347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96" name="tx395"/>
            <p:cNvSpPr/>
            <p:nvPr/>
          </p:nvSpPr>
          <p:spPr>
            <a:xfrm rot="-5400000">
              <a:off x="1299604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97" name="tx396"/>
            <p:cNvSpPr/>
            <p:nvPr/>
          </p:nvSpPr>
          <p:spPr>
            <a:xfrm rot="-5400000">
              <a:off x="1328607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98" name="tx397"/>
            <p:cNvSpPr/>
            <p:nvPr/>
          </p:nvSpPr>
          <p:spPr>
            <a:xfrm rot="-5400000">
              <a:off x="1348425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99" name="tx398"/>
            <p:cNvSpPr/>
            <p:nvPr/>
          </p:nvSpPr>
          <p:spPr>
            <a:xfrm rot="-5400000">
              <a:off x="13744553"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00" name="tx399"/>
            <p:cNvSpPr/>
            <p:nvPr/>
          </p:nvSpPr>
          <p:spPr>
            <a:xfrm rot="-5400000">
              <a:off x="14041311"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01" name="tx400"/>
            <p:cNvSpPr/>
            <p:nvPr/>
          </p:nvSpPr>
          <p:spPr>
            <a:xfrm rot="-5400000">
              <a:off x="1428302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02" name="tx401"/>
            <p:cNvSpPr/>
            <p:nvPr/>
          </p:nvSpPr>
          <p:spPr>
            <a:xfrm rot="-5400000">
              <a:off x="1454336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03" name="pl402"/>
            <p:cNvSpPr/>
            <p:nvPr/>
          </p:nvSpPr>
          <p:spPr>
            <a:xfrm>
              <a:off x="149512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4" name="pl403"/>
            <p:cNvSpPr/>
            <p:nvPr/>
          </p:nvSpPr>
          <p:spPr>
            <a:xfrm>
              <a:off x="152116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5" name="pl404"/>
            <p:cNvSpPr/>
            <p:nvPr/>
          </p:nvSpPr>
          <p:spPr>
            <a:xfrm>
              <a:off x="154719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6" name="pl405"/>
            <p:cNvSpPr/>
            <p:nvPr/>
          </p:nvSpPr>
          <p:spPr>
            <a:xfrm>
              <a:off x="157322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7" name="pl406"/>
            <p:cNvSpPr/>
            <p:nvPr/>
          </p:nvSpPr>
          <p:spPr>
            <a:xfrm>
              <a:off x="159926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8" name="pl407"/>
            <p:cNvSpPr/>
            <p:nvPr/>
          </p:nvSpPr>
          <p:spPr>
            <a:xfrm>
              <a:off x="1625296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9" name="pl408"/>
            <p:cNvSpPr/>
            <p:nvPr/>
          </p:nvSpPr>
          <p:spPr>
            <a:xfrm>
              <a:off x="165133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0" name="pl409"/>
            <p:cNvSpPr/>
            <p:nvPr/>
          </p:nvSpPr>
          <p:spPr>
            <a:xfrm>
              <a:off x="167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1" name="pl410"/>
            <p:cNvSpPr/>
            <p:nvPr/>
          </p:nvSpPr>
          <p:spPr>
            <a:xfrm>
              <a:off x="1703398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2" name="pl411"/>
            <p:cNvSpPr/>
            <p:nvPr/>
          </p:nvSpPr>
          <p:spPr>
            <a:xfrm>
              <a:off x="17294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3" name="pl412"/>
            <p:cNvSpPr/>
            <p:nvPr/>
          </p:nvSpPr>
          <p:spPr>
            <a:xfrm>
              <a:off x="17554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4" name="pl413"/>
            <p:cNvSpPr/>
            <p:nvPr/>
          </p:nvSpPr>
          <p:spPr>
            <a:xfrm>
              <a:off x="1781500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5" name="tx414"/>
            <p:cNvSpPr/>
            <p:nvPr/>
          </p:nvSpPr>
          <p:spPr>
            <a:xfrm rot="-5400000">
              <a:off x="1487049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416" name="tx415"/>
            <p:cNvSpPr/>
            <p:nvPr/>
          </p:nvSpPr>
          <p:spPr>
            <a:xfrm rot="-5400000">
              <a:off x="151210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417" name="tx416"/>
            <p:cNvSpPr/>
            <p:nvPr/>
          </p:nvSpPr>
          <p:spPr>
            <a:xfrm rot="-5400000">
              <a:off x="15381445"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418" name="tx417"/>
            <p:cNvSpPr/>
            <p:nvPr/>
          </p:nvSpPr>
          <p:spPr>
            <a:xfrm rot="-5400000">
              <a:off x="15639918"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19" name="tx418"/>
            <p:cNvSpPr/>
            <p:nvPr/>
          </p:nvSpPr>
          <p:spPr>
            <a:xfrm rot="-5400000">
              <a:off x="1586961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20" name="tx419"/>
            <p:cNvSpPr/>
            <p:nvPr/>
          </p:nvSpPr>
          <p:spPr>
            <a:xfrm rot="-5400000">
              <a:off x="1617218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21" name="tx420"/>
            <p:cNvSpPr/>
            <p:nvPr/>
          </p:nvSpPr>
          <p:spPr>
            <a:xfrm rot="-5400000">
              <a:off x="1646221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22" name="tx421"/>
            <p:cNvSpPr/>
            <p:nvPr/>
          </p:nvSpPr>
          <p:spPr>
            <a:xfrm rot="-5400000">
              <a:off x="1666039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23" name="tx422"/>
            <p:cNvSpPr/>
            <p:nvPr/>
          </p:nvSpPr>
          <p:spPr>
            <a:xfrm rot="-5400000">
              <a:off x="1692069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24" name="tx423"/>
            <p:cNvSpPr/>
            <p:nvPr/>
          </p:nvSpPr>
          <p:spPr>
            <a:xfrm rot="-5400000">
              <a:off x="1721744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25" name="tx424"/>
            <p:cNvSpPr/>
            <p:nvPr/>
          </p:nvSpPr>
          <p:spPr>
            <a:xfrm rot="-5400000">
              <a:off x="17459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26" name="tx425"/>
            <p:cNvSpPr/>
            <p:nvPr/>
          </p:nvSpPr>
          <p:spPr>
            <a:xfrm rot="-5400000">
              <a:off x="1771950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27" name="tx426"/>
            <p:cNvSpPr/>
            <p:nvPr/>
          </p:nvSpPr>
          <p:spPr>
            <a:xfrm>
              <a:off x="1421486" y="5200079"/>
              <a:ext cx="381186"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28" name="tx427"/>
            <p:cNvSpPr/>
            <p:nvPr/>
          </p:nvSpPr>
          <p:spPr>
            <a:xfrm>
              <a:off x="1294238" y="4581575"/>
              <a:ext cx="508434"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200</a:t>
              </a:r>
            </a:p>
          </p:txBody>
        </p:sp>
        <p:sp>
          <p:nvSpPr>
            <p:cNvPr id="429" name="tx428"/>
            <p:cNvSpPr/>
            <p:nvPr/>
          </p:nvSpPr>
          <p:spPr>
            <a:xfrm>
              <a:off x="1294238" y="3963072"/>
              <a:ext cx="508434"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400</a:t>
              </a:r>
            </a:p>
          </p:txBody>
        </p:sp>
        <p:sp>
          <p:nvSpPr>
            <p:cNvPr id="430" name="tx429"/>
            <p:cNvSpPr/>
            <p:nvPr/>
          </p:nvSpPr>
          <p:spPr>
            <a:xfrm>
              <a:off x="1294238" y="3344568"/>
              <a:ext cx="508434"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600</a:t>
              </a:r>
            </a:p>
          </p:txBody>
        </p:sp>
        <p:sp>
          <p:nvSpPr>
            <p:cNvPr id="431" name="tx430"/>
            <p:cNvSpPr/>
            <p:nvPr/>
          </p:nvSpPr>
          <p:spPr>
            <a:xfrm>
              <a:off x="1294238" y="2726064"/>
              <a:ext cx="508434"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800</a:t>
              </a:r>
            </a:p>
          </p:txBody>
        </p:sp>
        <p:sp>
          <p:nvSpPr>
            <p:cNvPr id="432" name="tx431"/>
            <p:cNvSpPr/>
            <p:nvPr/>
          </p:nvSpPr>
          <p:spPr>
            <a:xfrm>
              <a:off x="1230614" y="2077980"/>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1,000</a:t>
              </a:r>
            </a:p>
          </p:txBody>
        </p:sp>
        <p:sp>
          <p:nvSpPr>
            <p:cNvPr id="433" name="pl432"/>
            <p:cNvSpPr/>
            <p:nvPr/>
          </p:nvSpPr>
          <p:spPr>
            <a:xfrm>
              <a:off x="2055723"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4" name="pl433"/>
            <p:cNvSpPr/>
            <p:nvPr/>
          </p:nvSpPr>
          <p:spPr>
            <a:xfrm>
              <a:off x="2055723" y="466685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5" name="pl434"/>
            <p:cNvSpPr/>
            <p:nvPr/>
          </p:nvSpPr>
          <p:spPr>
            <a:xfrm>
              <a:off x="2055723" y="404835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6" name="pl435"/>
            <p:cNvSpPr/>
            <p:nvPr/>
          </p:nvSpPr>
          <p:spPr>
            <a:xfrm>
              <a:off x="2055723" y="342984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7" name="pl436"/>
            <p:cNvSpPr/>
            <p:nvPr/>
          </p:nvSpPr>
          <p:spPr>
            <a:xfrm>
              <a:off x="2055723" y="281134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8" name="pl437"/>
            <p:cNvSpPr/>
            <p:nvPr/>
          </p:nvSpPr>
          <p:spPr>
            <a:xfrm>
              <a:off x="2055723" y="219283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9" name="tx438"/>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40" name="rc439"/>
            <p:cNvSpPr/>
            <p:nvPr/>
          </p:nvSpPr>
          <p:spPr>
            <a:xfrm>
              <a:off x="18110385" y="2153563"/>
              <a:ext cx="1753945" cy="1236458"/>
            </a:xfrm>
            <a:prstGeom prst="rect">
              <a:avLst/>
            </a:prstGeom>
            <a:solidFill>
              <a:srgbClr val="FFFFFF">
                <a:alpha val="100000"/>
              </a:srgbClr>
            </a:solidFill>
          </p:spPr>
          <p:txBody>
            <a:bodyPr/>
            <a:lstStyle/>
            <a:p/>
          </p:txBody>
        </p:sp>
        <p:sp>
          <p:nvSpPr>
            <p:cNvPr id="441" name="rc440"/>
            <p:cNvSpPr/>
            <p:nvPr/>
          </p:nvSpPr>
          <p:spPr>
            <a:xfrm>
              <a:off x="18179974" y="2223153"/>
              <a:ext cx="274319" cy="274319"/>
            </a:xfrm>
            <a:prstGeom prst="rect">
              <a:avLst/>
            </a:prstGeom>
            <a:solidFill>
              <a:srgbClr val="FFFFFF">
                <a:alpha val="100000"/>
              </a:srgbClr>
            </a:solidFill>
          </p:spPr>
          <p:txBody>
            <a:bodyPr/>
            <a:lstStyle/>
            <a:p/>
          </p:txBody>
        </p:sp>
        <p:sp>
          <p:nvSpPr>
            <p:cNvPr id="442" name="rc441"/>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43" name="rc442"/>
            <p:cNvSpPr/>
            <p:nvPr/>
          </p:nvSpPr>
          <p:spPr>
            <a:xfrm>
              <a:off x="18179974" y="2497473"/>
              <a:ext cx="274319" cy="274319"/>
            </a:xfrm>
            <a:prstGeom prst="rect">
              <a:avLst/>
            </a:prstGeom>
            <a:solidFill>
              <a:srgbClr val="FFFFFF">
                <a:alpha val="100000"/>
              </a:srgbClr>
            </a:solidFill>
          </p:spPr>
          <p:txBody>
            <a:bodyPr/>
            <a:lstStyle/>
            <a:p/>
          </p:txBody>
        </p:sp>
        <p:sp>
          <p:nvSpPr>
            <p:cNvPr id="444" name="rc443"/>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45" name="rc444"/>
            <p:cNvSpPr/>
            <p:nvPr/>
          </p:nvSpPr>
          <p:spPr>
            <a:xfrm>
              <a:off x="18179974" y="2771793"/>
              <a:ext cx="274319" cy="274319"/>
            </a:xfrm>
            <a:prstGeom prst="rect">
              <a:avLst/>
            </a:prstGeom>
            <a:solidFill>
              <a:srgbClr val="FFFFFF">
                <a:alpha val="100000"/>
              </a:srgbClr>
            </a:solidFill>
          </p:spPr>
          <p:txBody>
            <a:bodyPr/>
            <a:lstStyle/>
            <a:p/>
          </p:txBody>
        </p:sp>
        <p:sp>
          <p:nvSpPr>
            <p:cNvPr id="446" name="rc445"/>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7" name="rc446"/>
            <p:cNvSpPr/>
            <p:nvPr/>
          </p:nvSpPr>
          <p:spPr>
            <a:xfrm>
              <a:off x="18179974" y="3046113"/>
              <a:ext cx="274319" cy="274319"/>
            </a:xfrm>
            <a:prstGeom prst="rect">
              <a:avLst/>
            </a:prstGeom>
            <a:solidFill>
              <a:srgbClr val="FFFFFF">
                <a:alpha val="100000"/>
              </a:srgbClr>
            </a:solidFill>
          </p:spPr>
          <p:txBody>
            <a:bodyPr/>
            <a:lstStyle/>
            <a:p/>
          </p:txBody>
        </p:sp>
        <p:sp>
          <p:nvSpPr>
            <p:cNvPr id="448" name="rc447"/>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49" name="tx448"/>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50" name="tx449"/>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51" name="tx450"/>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52" name="tx451"/>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53" name=""/>
          <p:cNvGrpSpPr/>
          <p:nvPr/>
        </p:nvGrpSpPr>
        <p:grpSpPr>
          <a:xfrm>
            <a:off x="6400800" y="6217920"/>
            <a:ext cx="5486400" cy="4251960"/>
            <a:chOff x="6400800" y="6217920"/>
            <a:chExt cx="5486400" cy="4251960"/>
          </a:xfrm>
        </p:grpSpPr>
        <p:sp>
          <p:nvSpPr>
            <p:cNvPr id="454"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55"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56" name="rc5"/>
            <p:cNvSpPr/>
            <p:nvPr/>
          </p:nvSpPr>
          <p:spPr>
            <a:xfrm>
              <a:off x="7153670" y="6510025"/>
              <a:ext cx="4191941" cy="2788960"/>
            </a:xfrm>
            <a:prstGeom prst="rect">
              <a:avLst/>
            </a:prstGeom>
            <a:solidFill>
              <a:srgbClr val="FFFFFF">
                <a:alpha val="100000"/>
              </a:srgbClr>
            </a:solidFill>
          </p:spPr>
          <p:txBody>
            <a:bodyPr/>
            <a:lstStyle/>
            <a:p/>
          </p:txBody>
        </p:sp>
        <p:sp>
          <p:nvSpPr>
            <p:cNvPr id="457" name="pl6"/>
            <p:cNvSpPr/>
            <p:nvPr/>
          </p:nvSpPr>
          <p:spPr>
            <a:xfrm>
              <a:off x="7153670" y="8913498"/>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58" name="pl7"/>
            <p:cNvSpPr/>
            <p:nvPr/>
          </p:nvSpPr>
          <p:spPr>
            <a:xfrm>
              <a:off x="7153670" y="8396066"/>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59" name="pl8"/>
            <p:cNvSpPr/>
            <p:nvPr/>
          </p:nvSpPr>
          <p:spPr>
            <a:xfrm>
              <a:off x="7153670" y="7878633"/>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60" name="pl9"/>
            <p:cNvSpPr/>
            <p:nvPr/>
          </p:nvSpPr>
          <p:spPr>
            <a:xfrm>
              <a:off x="7153670" y="7361201"/>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61" name="pl10"/>
            <p:cNvSpPr/>
            <p:nvPr/>
          </p:nvSpPr>
          <p:spPr>
            <a:xfrm>
              <a:off x="7153670" y="6843769"/>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62" name="pl11"/>
            <p:cNvSpPr/>
            <p:nvPr/>
          </p:nvSpPr>
          <p:spPr>
            <a:xfrm>
              <a:off x="7153670" y="9172214"/>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63" name="pl12"/>
            <p:cNvSpPr/>
            <p:nvPr/>
          </p:nvSpPr>
          <p:spPr>
            <a:xfrm>
              <a:off x="7153670" y="8654782"/>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64" name="pl13"/>
            <p:cNvSpPr/>
            <p:nvPr/>
          </p:nvSpPr>
          <p:spPr>
            <a:xfrm>
              <a:off x="7153670" y="8137350"/>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65" name="pl14"/>
            <p:cNvSpPr/>
            <p:nvPr/>
          </p:nvSpPr>
          <p:spPr>
            <a:xfrm>
              <a:off x="7153670" y="7619917"/>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66" name="pl15"/>
            <p:cNvSpPr/>
            <p:nvPr/>
          </p:nvSpPr>
          <p:spPr>
            <a:xfrm>
              <a:off x="7153670" y="7102485"/>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67" name="pl16"/>
            <p:cNvSpPr/>
            <p:nvPr/>
          </p:nvSpPr>
          <p:spPr>
            <a:xfrm>
              <a:off x="7153670" y="6585052"/>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68" name="rc17"/>
            <p:cNvSpPr/>
            <p:nvPr/>
          </p:nvSpPr>
          <p:spPr>
            <a:xfrm>
              <a:off x="7299224" y="9016985"/>
              <a:ext cx="407549" cy="15522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9" name="rc18"/>
            <p:cNvSpPr/>
            <p:nvPr/>
          </p:nvSpPr>
          <p:spPr>
            <a:xfrm>
              <a:off x="7881438" y="9048031"/>
              <a:ext cx="407549" cy="113835"/>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70" name="rc19"/>
            <p:cNvSpPr/>
            <p:nvPr/>
          </p:nvSpPr>
          <p:spPr>
            <a:xfrm>
              <a:off x="8463652" y="9099774"/>
              <a:ext cx="407549" cy="62091"/>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71" name="rc20"/>
            <p:cNvSpPr/>
            <p:nvPr/>
          </p:nvSpPr>
          <p:spPr>
            <a:xfrm>
              <a:off x="9045866" y="9027333"/>
              <a:ext cx="407549" cy="62091"/>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72" name="rc21"/>
            <p:cNvSpPr/>
            <p:nvPr/>
          </p:nvSpPr>
          <p:spPr>
            <a:xfrm>
              <a:off x="9628080" y="8499552"/>
              <a:ext cx="407549" cy="238018"/>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73" name="rc22"/>
            <p:cNvSpPr/>
            <p:nvPr/>
          </p:nvSpPr>
          <p:spPr>
            <a:xfrm>
              <a:off x="10210294" y="7506082"/>
              <a:ext cx="407549" cy="31045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74" name="rc23"/>
            <p:cNvSpPr/>
            <p:nvPr/>
          </p:nvSpPr>
          <p:spPr>
            <a:xfrm>
              <a:off x="10792508" y="8251185"/>
              <a:ext cx="407549" cy="186275"/>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75" name="rc24"/>
            <p:cNvSpPr/>
            <p:nvPr/>
          </p:nvSpPr>
          <p:spPr>
            <a:xfrm>
              <a:off x="7299224" y="8985939"/>
              <a:ext cx="407549" cy="3104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6" name="rc25"/>
            <p:cNvSpPr/>
            <p:nvPr/>
          </p:nvSpPr>
          <p:spPr>
            <a:xfrm>
              <a:off x="7881438" y="8996287"/>
              <a:ext cx="407549" cy="5174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7" name="rc26"/>
            <p:cNvSpPr/>
            <p:nvPr/>
          </p:nvSpPr>
          <p:spPr>
            <a:xfrm>
              <a:off x="8463652" y="9058379"/>
              <a:ext cx="407549" cy="4139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8" name="rc27"/>
            <p:cNvSpPr/>
            <p:nvPr/>
          </p:nvSpPr>
          <p:spPr>
            <a:xfrm>
              <a:off x="9045866" y="9006636"/>
              <a:ext cx="407549" cy="2069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9" name="rc28"/>
            <p:cNvSpPr/>
            <p:nvPr/>
          </p:nvSpPr>
          <p:spPr>
            <a:xfrm>
              <a:off x="9628080" y="8282231"/>
              <a:ext cx="407549" cy="21732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0" name="rc29"/>
            <p:cNvSpPr/>
            <p:nvPr/>
          </p:nvSpPr>
          <p:spPr>
            <a:xfrm>
              <a:off x="10210294" y="7164577"/>
              <a:ext cx="407549" cy="34150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1" name="rc30"/>
            <p:cNvSpPr/>
            <p:nvPr/>
          </p:nvSpPr>
          <p:spPr>
            <a:xfrm>
              <a:off x="10792508" y="7982120"/>
              <a:ext cx="407549" cy="26906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2" name="rc31"/>
            <p:cNvSpPr/>
            <p:nvPr/>
          </p:nvSpPr>
          <p:spPr>
            <a:xfrm>
              <a:off x="7881438" y="8985939"/>
              <a:ext cx="407549" cy="10348"/>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83" name="rc32"/>
            <p:cNvSpPr/>
            <p:nvPr/>
          </p:nvSpPr>
          <p:spPr>
            <a:xfrm>
              <a:off x="8463652" y="8923847"/>
              <a:ext cx="407549" cy="134532"/>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84" name="rc33"/>
            <p:cNvSpPr/>
            <p:nvPr/>
          </p:nvSpPr>
          <p:spPr>
            <a:xfrm>
              <a:off x="9045866" y="8727222"/>
              <a:ext cx="407549" cy="279413"/>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85" name="rc34"/>
            <p:cNvSpPr/>
            <p:nvPr/>
          </p:nvSpPr>
          <p:spPr>
            <a:xfrm>
              <a:off x="9628080" y="7216320"/>
              <a:ext cx="407549" cy="1065910"/>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86" name="rc35"/>
            <p:cNvSpPr/>
            <p:nvPr/>
          </p:nvSpPr>
          <p:spPr>
            <a:xfrm>
              <a:off x="10210294" y="6636796"/>
              <a:ext cx="407549" cy="527781"/>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87" name="rc36"/>
            <p:cNvSpPr/>
            <p:nvPr/>
          </p:nvSpPr>
          <p:spPr>
            <a:xfrm>
              <a:off x="10792508" y="7940725"/>
              <a:ext cx="407549" cy="41394"/>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88" name="rc37"/>
            <p:cNvSpPr/>
            <p:nvPr/>
          </p:nvSpPr>
          <p:spPr>
            <a:xfrm>
              <a:off x="7881438" y="9161866"/>
              <a:ext cx="407549" cy="1034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9" name="rc38"/>
            <p:cNvSpPr/>
            <p:nvPr/>
          </p:nvSpPr>
          <p:spPr>
            <a:xfrm>
              <a:off x="8463652" y="9161866"/>
              <a:ext cx="407549" cy="1034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90" name="rc39"/>
            <p:cNvSpPr/>
            <p:nvPr/>
          </p:nvSpPr>
          <p:spPr>
            <a:xfrm>
              <a:off x="9045866" y="9089425"/>
              <a:ext cx="407549" cy="8278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91" name="rc40"/>
            <p:cNvSpPr/>
            <p:nvPr/>
          </p:nvSpPr>
          <p:spPr>
            <a:xfrm>
              <a:off x="9628080" y="8737571"/>
              <a:ext cx="407549" cy="434643"/>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92" name="rc41"/>
            <p:cNvSpPr/>
            <p:nvPr/>
          </p:nvSpPr>
          <p:spPr>
            <a:xfrm>
              <a:off x="10210294" y="7816541"/>
              <a:ext cx="407549" cy="1355672"/>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93" name="rc42"/>
            <p:cNvSpPr/>
            <p:nvPr/>
          </p:nvSpPr>
          <p:spPr>
            <a:xfrm>
              <a:off x="10792508" y="8437460"/>
              <a:ext cx="407549" cy="734753"/>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94" name="pl43"/>
            <p:cNvSpPr/>
            <p:nvPr/>
          </p:nvSpPr>
          <p:spPr>
            <a:xfrm>
              <a:off x="7502999" y="6867288"/>
              <a:ext cx="3493284" cy="2160265"/>
            </a:xfrm>
            <a:custGeom>
              <a:avLst/>
              <a:pathLst>
                <a:path w="3493284" h="2160265">
                  <a:moveTo>
                    <a:pt x="0" y="0"/>
                  </a:moveTo>
                  <a:lnTo>
                    <a:pt x="582214" y="1755215"/>
                  </a:lnTo>
                  <a:lnTo>
                    <a:pt x="1164428" y="1803435"/>
                  </a:lnTo>
                  <a:lnTo>
                    <a:pt x="1746642" y="1514114"/>
                  </a:lnTo>
                  <a:lnTo>
                    <a:pt x="2328856" y="761879"/>
                  </a:lnTo>
                  <a:lnTo>
                    <a:pt x="2911070" y="1041556"/>
                  </a:lnTo>
                  <a:lnTo>
                    <a:pt x="3493284" y="2160265"/>
                  </a:lnTo>
                </a:path>
              </a:pathLst>
            </a:custGeom>
            <a:ln w="40651" cap="flat">
              <a:solidFill>
                <a:srgbClr val="000000">
                  <a:alpha val="100000"/>
                </a:srgbClr>
              </a:solidFill>
              <a:prstDash val="solid"/>
              <a:round/>
            </a:ln>
          </p:spPr>
          <p:txBody>
            <a:bodyPr/>
            <a:lstStyle/>
            <a:p/>
          </p:txBody>
        </p:sp>
        <p:sp>
          <p:nvSpPr>
            <p:cNvPr id="495" name="rc44"/>
            <p:cNvSpPr/>
            <p:nvPr/>
          </p:nvSpPr>
          <p:spPr>
            <a:xfrm>
              <a:off x="7153670" y="6510025"/>
              <a:ext cx="4191941" cy="2788960"/>
            </a:xfrm>
            <a:prstGeom prst="rect">
              <a:avLst/>
            </a:prstGeom>
            <a:ln w="13550" cap="rnd">
              <a:solidFill>
                <a:srgbClr val="333333">
                  <a:alpha val="100000"/>
                </a:srgbClr>
              </a:solidFill>
              <a:prstDash val="solid"/>
              <a:round/>
            </a:ln>
          </p:spPr>
          <p:txBody>
            <a:bodyPr/>
            <a:lstStyle/>
            <a:p/>
          </p:txBody>
        </p:sp>
        <p:sp>
          <p:nvSpPr>
            <p:cNvPr id="496" name="tx45"/>
            <p:cNvSpPr/>
            <p:nvPr/>
          </p:nvSpPr>
          <p:spPr>
            <a:xfrm>
              <a:off x="6886172" y="9169908"/>
              <a:ext cx="16944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97" name="tx46"/>
            <p:cNvSpPr/>
            <p:nvPr/>
          </p:nvSpPr>
          <p:spPr>
            <a:xfrm>
              <a:off x="6843756" y="8652475"/>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50</a:t>
              </a:r>
            </a:p>
          </p:txBody>
        </p:sp>
        <p:sp>
          <p:nvSpPr>
            <p:cNvPr id="498" name="tx47"/>
            <p:cNvSpPr/>
            <p:nvPr/>
          </p:nvSpPr>
          <p:spPr>
            <a:xfrm>
              <a:off x="6801340" y="8135043"/>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99" name="tx48"/>
            <p:cNvSpPr/>
            <p:nvPr/>
          </p:nvSpPr>
          <p:spPr>
            <a:xfrm>
              <a:off x="6801340" y="76176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150</a:t>
              </a:r>
            </a:p>
          </p:txBody>
        </p:sp>
        <p:sp>
          <p:nvSpPr>
            <p:cNvPr id="500" name="tx49"/>
            <p:cNvSpPr/>
            <p:nvPr/>
          </p:nvSpPr>
          <p:spPr>
            <a:xfrm>
              <a:off x="6801340" y="7100178"/>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a:t>
              </a:r>
            </a:p>
          </p:txBody>
        </p:sp>
        <p:sp>
          <p:nvSpPr>
            <p:cNvPr id="501" name="tx50"/>
            <p:cNvSpPr/>
            <p:nvPr/>
          </p:nvSpPr>
          <p:spPr>
            <a:xfrm>
              <a:off x="6801340" y="6582746"/>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250</a:t>
              </a:r>
            </a:p>
          </p:txBody>
        </p:sp>
        <p:sp>
          <p:nvSpPr>
            <p:cNvPr id="502" name="pl51"/>
            <p:cNvSpPr/>
            <p:nvPr/>
          </p:nvSpPr>
          <p:spPr>
            <a:xfrm>
              <a:off x="7118876"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3" name="pl52"/>
            <p:cNvSpPr/>
            <p:nvPr/>
          </p:nvSpPr>
          <p:spPr>
            <a:xfrm>
              <a:off x="7118876" y="865478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4" name="pl53"/>
            <p:cNvSpPr/>
            <p:nvPr/>
          </p:nvSpPr>
          <p:spPr>
            <a:xfrm>
              <a:off x="7118876" y="813735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5" name="pl54"/>
            <p:cNvSpPr/>
            <p:nvPr/>
          </p:nvSpPr>
          <p:spPr>
            <a:xfrm>
              <a:off x="7118876" y="761991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6" name="pl55"/>
            <p:cNvSpPr/>
            <p:nvPr/>
          </p:nvSpPr>
          <p:spPr>
            <a:xfrm>
              <a:off x="7118876" y="710248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7" name="pl56"/>
            <p:cNvSpPr/>
            <p:nvPr/>
          </p:nvSpPr>
          <p:spPr>
            <a:xfrm>
              <a:off x="7118876" y="658505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8" name="pl57"/>
            <p:cNvSpPr/>
            <p:nvPr/>
          </p:nvSpPr>
          <p:spPr>
            <a:xfrm>
              <a:off x="11345612"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509" name="pl58"/>
            <p:cNvSpPr/>
            <p:nvPr/>
          </p:nvSpPr>
          <p:spPr>
            <a:xfrm>
              <a:off x="11345612" y="8207810"/>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510" name="pl59"/>
            <p:cNvSpPr/>
            <p:nvPr/>
          </p:nvSpPr>
          <p:spPr>
            <a:xfrm>
              <a:off x="11345612" y="7243406"/>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511" name="tx60"/>
            <p:cNvSpPr/>
            <p:nvPr/>
          </p:nvSpPr>
          <p:spPr>
            <a:xfrm>
              <a:off x="11443669"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12" name="tx61"/>
            <p:cNvSpPr/>
            <p:nvPr/>
          </p:nvSpPr>
          <p:spPr>
            <a:xfrm>
              <a:off x="11443669" y="8205503"/>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a:t>
              </a:r>
            </a:p>
          </p:txBody>
        </p:sp>
        <p:sp>
          <p:nvSpPr>
            <p:cNvPr id="513" name="tx62"/>
            <p:cNvSpPr/>
            <p:nvPr/>
          </p:nvSpPr>
          <p:spPr>
            <a:xfrm>
              <a:off x="11443669" y="724109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14" name="pl63"/>
            <p:cNvSpPr/>
            <p:nvPr/>
          </p:nvSpPr>
          <p:spPr>
            <a:xfrm>
              <a:off x="750299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5" name="pl64"/>
            <p:cNvSpPr/>
            <p:nvPr/>
          </p:nvSpPr>
          <p:spPr>
            <a:xfrm>
              <a:off x="808521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6" name="pl65"/>
            <p:cNvSpPr/>
            <p:nvPr/>
          </p:nvSpPr>
          <p:spPr>
            <a:xfrm>
              <a:off x="8667427"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7" name="pl66"/>
            <p:cNvSpPr/>
            <p:nvPr/>
          </p:nvSpPr>
          <p:spPr>
            <a:xfrm>
              <a:off x="924964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8" name="pl67"/>
            <p:cNvSpPr/>
            <p:nvPr/>
          </p:nvSpPr>
          <p:spPr>
            <a:xfrm>
              <a:off x="9831855"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9" name="pl68"/>
            <p:cNvSpPr/>
            <p:nvPr/>
          </p:nvSpPr>
          <p:spPr>
            <a:xfrm>
              <a:off x="1041406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0" name="pl69"/>
            <p:cNvSpPr/>
            <p:nvPr/>
          </p:nvSpPr>
          <p:spPr>
            <a:xfrm>
              <a:off x="1099628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1" name="tx70"/>
            <p:cNvSpPr/>
            <p:nvPr/>
          </p:nvSpPr>
          <p:spPr>
            <a:xfrm rot="-2700000">
              <a:off x="7393100"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522" name="tx71"/>
            <p:cNvSpPr/>
            <p:nvPr/>
          </p:nvSpPr>
          <p:spPr>
            <a:xfrm rot="-2700000">
              <a:off x="7935616"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523" name="tx72"/>
            <p:cNvSpPr/>
            <p:nvPr/>
          </p:nvSpPr>
          <p:spPr>
            <a:xfrm rot="-2700000">
              <a:off x="8517172"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524" name="tx73"/>
            <p:cNvSpPr/>
            <p:nvPr/>
          </p:nvSpPr>
          <p:spPr>
            <a:xfrm rot="-2700000">
              <a:off x="8954696"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525" name="tx74"/>
            <p:cNvSpPr/>
            <p:nvPr/>
          </p:nvSpPr>
          <p:spPr>
            <a:xfrm rot="-2700000">
              <a:off x="9536910"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526" name="tx75"/>
            <p:cNvSpPr/>
            <p:nvPr/>
          </p:nvSpPr>
          <p:spPr>
            <a:xfrm rot="-2700000">
              <a:off x="10119098"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527" name="tx76"/>
            <p:cNvSpPr/>
            <p:nvPr/>
          </p:nvSpPr>
          <p:spPr>
            <a:xfrm rot="-2700000">
              <a:off x="10813381"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28" name="tx77"/>
            <p:cNvSpPr/>
            <p:nvPr/>
          </p:nvSpPr>
          <p:spPr>
            <a:xfrm>
              <a:off x="9249641"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529" name="tx78"/>
            <p:cNvSpPr/>
            <p:nvPr/>
          </p:nvSpPr>
          <p:spPr>
            <a:xfrm>
              <a:off x="8432389"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530" name="tx79"/>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531" name="tx80"/>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532" name="rc81"/>
            <p:cNvSpPr/>
            <p:nvPr/>
          </p:nvSpPr>
          <p:spPr>
            <a:xfrm>
              <a:off x="6607132" y="10217410"/>
              <a:ext cx="1051268" cy="182880"/>
            </a:xfrm>
            <a:prstGeom prst="rect">
              <a:avLst/>
            </a:prstGeom>
            <a:solidFill>
              <a:srgbClr val="FFFFFF">
                <a:alpha val="100000"/>
              </a:srgbClr>
            </a:solidFill>
          </p:spPr>
          <p:txBody>
            <a:bodyPr/>
            <a:lstStyle/>
            <a:p/>
          </p:txBody>
        </p:sp>
        <p:sp>
          <p:nvSpPr>
            <p:cNvPr id="533" name="rc82"/>
            <p:cNvSpPr/>
            <p:nvPr/>
          </p:nvSpPr>
          <p:spPr>
            <a:xfrm>
              <a:off x="6607132" y="10217410"/>
              <a:ext cx="182879" cy="182880"/>
            </a:xfrm>
            <a:prstGeom prst="rect">
              <a:avLst/>
            </a:prstGeom>
            <a:solidFill>
              <a:srgbClr val="FFFFFF">
                <a:alpha val="100000"/>
              </a:srgbClr>
            </a:solidFill>
          </p:spPr>
          <p:txBody>
            <a:bodyPr/>
            <a:lstStyle/>
            <a:p/>
          </p:txBody>
        </p:sp>
        <p:sp>
          <p:nvSpPr>
            <p:cNvPr id="534" name="pl83"/>
            <p:cNvSpPr/>
            <p:nvPr/>
          </p:nvSpPr>
          <p:spPr>
            <a:xfrm>
              <a:off x="6625420"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535" name="tx84"/>
            <p:cNvSpPr/>
            <p:nvPr/>
          </p:nvSpPr>
          <p:spPr>
            <a:xfrm>
              <a:off x="6898012"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536" name="rc85"/>
            <p:cNvSpPr/>
            <p:nvPr/>
          </p:nvSpPr>
          <p:spPr>
            <a:xfrm>
              <a:off x="7838400" y="10217410"/>
              <a:ext cx="4048799" cy="182880"/>
            </a:xfrm>
            <a:prstGeom prst="rect">
              <a:avLst/>
            </a:prstGeom>
            <a:solidFill>
              <a:srgbClr val="FFFFFF">
                <a:alpha val="100000"/>
              </a:srgbClr>
            </a:solidFill>
          </p:spPr>
          <p:txBody>
            <a:bodyPr/>
            <a:lstStyle/>
            <a:p/>
          </p:txBody>
        </p:sp>
        <p:sp>
          <p:nvSpPr>
            <p:cNvPr id="537" name="rc86"/>
            <p:cNvSpPr/>
            <p:nvPr/>
          </p:nvSpPr>
          <p:spPr>
            <a:xfrm>
              <a:off x="7838400" y="10217410"/>
              <a:ext cx="182879" cy="182880"/>
            </a:xfrm>
            <a:prstGeom prst="rect">
              <a:avLst/>
            </a:prstGeom>
            <a:solidFill>
              <a:srgbClr val="FFFFFF">
                <a:alpha val="100000"/>
              </a:srgbClr>
            </a:solidFill>
          </p:spPr>
          <p:txBody>
            <a:bodyPr/>
            <a:lstStyle/>
            <a:p/>
          </p:txBody>
        </p:sp>
        <p:sp>
          <p:nvSpPr>
            <p:cNvPr id="538" name="rc87"/>
            <p:cNvSpPr/>
            <p:nvPr/>
          </p:nvSpPr>
          <p:spPr>
            <a:xfrm>
              <a:off x="7847400" y="10226410"/>
              <a:ext cx="164880"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539" name="rc88"/>
            <p:cNvSpPr/>
            <p:nvPr/>
          </p:nvSpPr>
          <p:spPr>
            <a:xfrm>
              <a:off x="8929641" y="10217410"/>
              <a:ext cx="182879" cy="182880"/>
            </a:xfrm>
            <a:prstGeom prst="rect">
              <a:avLst/>
            </a:prstGeom>
            <a:solidFill>
              <a:srgbClr val="FFFFFF">
                <a:alpha val="100000"/>
              </a:srgbClr>
            </a:solidFill>
          </p:spPr>
          <p:txBody>
            <a:bodyPr/>
            <a:lstStyle/>
            <a:p/>
          </p:txBody>
        </p:sp>
        <p:sp>
          <p:nvSpPr>
            <p:cNvPr id="540" name="rc89"/>
            <p:cNvSpPr/>
            <p:nvPr/>
          </p:nvSpPr>
          <p:spPr>
            <a:xfrm>
              <a:off x="8938641" y="10226410"/>
              <a:ext cx="164880"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41" name="rc90"/>
            <p:cNvSpPr/>
            <p:nvPr/>
          </p:nvSpPr>
          <p:spPr>
            <a:xfrm>
              <a:off x="9855682" y="10217410"/>
              <a:ext cx="182879" cy="182880"/>
            </a:xfrm>
            <a:prstGeom prst="rect">
              <a:avLst/>
            </a:prstGeom>
            <a:solidFill>
              <a:srgbClr val="FFFFFF">
                <a:alpha val="100000"/>
              </a:srgbClr>
            </a:solidFill>
          </p:spPr>
          <p:txBody>
            <a:bodyPr/>
            <a:lstStyle/>
            <a:p/>
          </p:txBody>
        </p:sp>
        <p:sp>
          <p:nvSpPr>
            <p:cNvPr id="542" name="rc91"/>
            <p:cNvSpPr/>
            <p:nvPr/>
          </p:nvSpPr>
          <p:spPr>
            <a:xfrm>
              <a:off x="9864682" y="10226410"/>
              <a:ext cx="164879"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543" name="rc92"/>
            <p:cNvSpPr/>
            <p:nvPr/>
          </p:nvSpPr>
          <p:spPr>
            <a:xfrm>
              <a:off x="10857923" y="10217410"/>
              <a:ext cx="182880" cy="182880"/>
            </a:xfrm>
            <a:prstGeom prst="rect">
              <a:avLst/>
            </a:prstGeom>
            <a:solidFill>
              <a:srgbClr val="FFFFFF">
                <a:alpha val="100000"/>
              </a:srgbClr>
            </a:solidFill>
          </p:spPr>
          <p:txBody>
            <a:bodyPr/>
            <a:lstStyle/>
            <a:p/>
          </p:txBody>
        </p:sp>
        <p:sp>
          <p:nvSpPr>
            <p:cNvPr id="544" name="rc93"/>
            <p:cNvSpPr/>
            <p:nvPr/>
          </p:nvSpPr>
          <p:spPr>
            <a:xfrm>
              <a:off x="10866923"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45" name="tx94"/>
            <p:cNvSpPr/>
            <p:nvPr/>
          </p:nvSpPr>
          <p:spPr>
            <a:xfrm>
              <a:off x="8129280"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46" name="tx95"/>
            <p:cNvSpPr/>
            <p:nvPr/>
          </p:nvSpPr>
          <p:spPr>
            <a:xfrm>
              <a:off x="9220521"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47" name="tx96"/>
            <p:cNvSpPr/>
            <p:nvPr/>
          </p:nvSpPr>
          <p:spPr>
            <a:xfrm>
              <a:off x="10146562"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548" name="tx97"/>
            <p:cNvSpPr/>
            <p:nvPr/>
          </p:nvSpPr>
          <p:spPr>
            <a:xfrm>
              <a:off x="11148803"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49" name="tx98"/>
            <p:cNvSpPr/>
            <p:nvPr/>
          </p:nvSpPr>
          <p:spPr>
            <a:xfrm>
              <a:off x="6621343"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50" name=""/>
          <p:cNvGrpSpPr/>
          <p:nvPr/>
        </p:nvGrpSpPr>
        <p:grpSpPr>
          <a:xfrm>
            <a:off x="12527280" y="6217920"/>
            <a:ext cx="5486400" cy="4297680"/>
            <a:chOff x="12527280" y="6217920"/>
            <a:chExt cx="5486400" cy="4297680"/>
          </a:xfrm>
        </p:grpSpPr>
        <p:sp>
          <p:nvSpPr>
            <p:cNvPr id="551"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52"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53"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54"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55"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56"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57"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58"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59"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60"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61"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62"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63"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64"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65" name="pl17"/>
            <p:cNvSpPr/>
            <p:nvPr/>
          </p:nvSpPr>
          <p:spPr>
            <a:xfrm>
              <a:off x="13329440" y="6689277"/>
              <a:ext cx="4502097" cy="102429"/>
            </a:xfrm>
            <a:custGeom>
              <a:avLst/>
              <a:pathLst>
                <a:path w="4502097" h="102429">
                  <a:moveTo>
                    <a:pt x="0" y="51214"/>
                  </a:moveTo>
                  <a:lnTo>
                    <a:pt x="187587" y="0"/>
                  </a:lnTo>
                  <a:lnTo>
                    <a:pt x="375174" y="0"/>
                  </a:lnTo>
                  <a:lnTo>
                    <a:pt x="562762" y="0"/>
                  </a:lnTo>
                  <a:lnTo>
                    <a:pt x="750349" y="0"/>
                  </a:lnTo>
                  <a:lnTo>
                    <a:pt x="937937" y="0"/>
                  </a:lnTo>
                  <a:lnTo>
                    <a:pt x="1125524" y="25607"/>
                  </a:lnTo>
                  <a:lnTo>
                    <a:pt x="1313111" y="51214"/>
                  </a:lnTo>
                  <a:lnTo>
                    <a:pt x="1500699" y="76822"/>
                  </a:lnTo>
                  <a:lnTo>
                    <a:pt x="1688286" y="102429"/>
                  </a:lnTo>
                  <a:lnTo>
                    <a:pt x="1875874" y="102429"/>
                  </a:lnTo>
                  <a:lnTo>
                    <a:pt x="2063461" y="102429"/>
                  </a:lnTo>
                  <a:lnTo>
                    <a:pt x="2251048" y="51214"/>
                  </a:lnTo>
                  <a:lnTo>
                    <a:pt x="2438636" y="76822"/>
                  </a:lnTo>
                  <a:lnTo>
                    <a:pt x="2626223" y="0"/>
                  </a:lnTo>
                  <a:lnTo>
                    <a:pt x="2813811" y="51214"/>
                  </a:lnTo>
                  <a:lnTo>
                    <a:pt x="3001398" y="51214"/>
                  </a:lnTo>
                  <a:lnTo>
                    <a:pt x="3188985" y="25607"/>
                  </a:lnTo>
                  <a:lnTo>
                    <a:pt x="3376573" y="25607"/>
                  </a:lnTo>
                  <a:lnTo>
                    <a:pt x="3564160" y="51214"/>
                  </a:lnTo>
                  <a:lnTo>
                    <a:pt x="3751748" y="0"/>
                  </a:lnTo>
                  <a:lnTo>
                    <a:pt x="3939335" y="76822"/>
                  </a:lnTo>
                  <a:lnTo>
                    <a:pt x="4126923" y="0"/>
                  </a:lnTo>
                  <a:lnTo>
                    <a:pt x="4314510" y="102429"/>
                  </a:lnTo>
                  <a:lnTo>
                    <a:pt x="4502097" y="76822"/>
                  </a:lnTo>
                </a:path>
              </a:pathLst>
            </a:custGeom>
            <a:ln w="32521" cap="flat">
              <a:solidFill>
                <a:srgbClr val="5EB0E8">
                  <a:alpha val="100000"/>
                </a:srgbClr>
              </a:solidFill>
              <a:prstDash val="solid"/>
              <a:round/>
            </a:ln>
          </p:spPr>
          <p:txBody>
            <a:bodyPr/>
            <a:lstStyle/>
            <a:p/>
          </p:txBody>
        </p:sp>
        <p:sp>
          <p:nvSpPr>
            <p:cNvPr id="566" name="pl18"/>
            <p:cNvSpPr/>
            <p:nvPr/>
          </p:nvSpPr>
          <p:spPr>
            <a:xfrm>
              <a:off x="14830139" y="6714885"/>
              <a:ext cx="3001398" cy="486542"/>
            </a:xfrm>
            <a:custGeom>
              <a:avLst/>
              <a:pathLst>
                <a:path w="3001398" h="486542">
                  <a:moveTo>
                    <a:pt x="0" y="486542"/>
                  </a:moveTo>
                  <a:lnTo>
                    <a:pt x="187587" y="128037"/>
                  </a:lnTo>
                  <a:lnTo>
                    <a:pt x="375174" y="0"/>
                  </a:lnTo>
                  <a:lnTo>
                    <a:pt x="562762" y="128037"/>
                  </a:lnTo>
                  <a:lnTo>
                    <a:pt x="750349" y="128037"/>
                  </a:lnTo>
                  <a:lnTo>
                    <a:pt x="937937" y="102429"/>
                  </a:lnTo>
                  <a:lnTo>
                    <a:pt x="1125524" y="76822"/>
                  </a:lnTo>
                  <a:lnTo>
                    <a:pt x="1313111" y="102429"/>
                  </a:lnTo>
                  <a:lnTo>
                    <a:pt x="1500699" y="102429"/>
                  </a:lnTo>
                  <a:lnTo>
                    <a:pt x="1688286" y="51214"/>
                  </a:lnTo>
                  <a:lnTo>
                    <a:pt x="1875874" y="102429"/>
                  </a:lnTo>
                  <a:lnTo>
                    <a:pt x="2063461" y="102429"/>
                  </a:lnTo>
                  <a:lnTo>
                    <a:pt x="2251048" y="51214"/>
                  </a:lnTo>
                  <a:lnTo>
                    <a:pt x="2438636" y="76822"/>
                  </a:lnTo>
                  <a:lnTo>
                    <a:pt x="2626223" y="51214"/>
                  </a:lnTo>
                  <a:lnTo>
                    <a:pt x="2813811" y="76822"/>
                  </a:lnTo>
                  <a:lnTo>
                    <a:pt x="3001398" y="25607"/>
                  </a:lnTo>
                </a:path>
              </a:pathLst>
            </a:custGeom>
            <a:ln w="32521" cap="flat">
              <a:solidFill>
                <a:srgbClr val="00A173">
                  <a:alpha val="100000"/>
                </a:srgbClr>
              </a:solidFill>
              <a:prstDash val="solid"/>
              <a:round/>
            </a:ln>
          </p:spPr>
          <p:txBody>
            <a:bodyPr/>
            <a:lstStyle/>
            <a:p/>
          </p:txBody>
        </p:sp>
        <p:sp>
          <p:nvSpPr>
            <p:cNvPr id="567"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68"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69"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70"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71"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72"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73"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74"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75"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76"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77"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78"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79"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0"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1"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2"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3"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4"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5"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6"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7"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8"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9"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0"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1"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2"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3"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4"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5"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6"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7"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8"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9"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00"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01"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02"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03"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04"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605"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606"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607"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608"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609"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610"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611"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612"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613"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614"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615"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616"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617"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618"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619"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620"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621"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622"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623"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624"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625"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626"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627"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628"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629"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630" name="rc82"/>
            <p:cNvSpPr/>
            <p:nvPr/>
          </p:nvSpPr>
          <p:spPr>
            <a:xfrm>
              <a:off x="14005791" y="9941072"/>
              <a:ext cx="3149396" cy="504938"/>
            </a:xfrm>
            <a:prstGeom prst="rect">
              <a:avLst/>
            </a:prstGeom>
            <a:solidFill>
              <a:srgbClr val="FFFFFF">
                <a:alpha val="100000"/>
              </a:srgbClr>
            </a:solidFill>
          </p:spPr>
          <p:txBody>
            <a:bodyPr/>
            <a:lstStyle/>
            <a:p/>
          </p:txBody>
        </p:sp>
        <p:sp>
          <p:nvSpPr>
            <p:cNvPr id="631"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632"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633"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634"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635"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636" name=""/>
          <p:cNvGrpSpPr/>
          <p:nvPr/>
        </p:nvGrpSpPr>
        <p:grpSpPr>
          <a:xfrm>
            <a:off x="594360" y="6217920"/>
            <a:ext cx="5562295" cy="4108319"/>
            <a:chOff x="594360" y="6217920"/>
            <a:chExt cx="5562295" cy="4108319"/>
          </a:xfrm>
        </p:grpSpPr>
        <p:sp>
          <p:nvSpPr>
            <p:cNvPr id="637" name="rc3"/>
            <p:cNvSpPr/>
            <p:nvPr/>
          </p:nvSpPr>
          <p:spPr>
            <a:xfrm>
              <a:off x="594360" y="6217920"/>
              <a:ext cx="5562295" cy="410831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638" name="rc4"/>
            <p:cNvSpPr/>
            <p:nvPr/>
          </p:nvSpPr>
          <p:spPr>
            <a:xfrm>
              <a:off x="2195256" y="6516351"/>
              <a:ext cx="3444854" cy="2597758"/>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639" name="rc5"/>
            <p:cNvSpPr/>
            <p:nvPr/>
          </p:nvSpPr>
          <p:spPr>
            <a:xfrm>
              <a:off x="2223493" y="6544587"/>
              <a:ext cx="282365" cy="282365"/>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640" name="rc6"/>
            <p:cNvSpPr/>
            <p:nvPr/>
          </p:nvSpPr>
          <p:spPr>
            <a:xfrm>
              <a:off x="2505858" y="6544587"/>
              <a:ext cx="282365" cy="282365"/>
            </a:xfrm>
            <a:prstGeom prst="rect">
              <a:avLst/>
            </a:prstGeom>
            <a:solidFill>
              <a:srgbClr val="FEDBCC">
                <a:alpha val="100000"/>
              </a:srgbClr>
            </a:solidFill>
            <a:ln w="5420" cap="flat">
              <a:solidFill>
                <a:srgbClr val="FFFFFF">
                  <a:alpha val="100000"/>
                </a:srgbClr>
              </a:solidFill>
              <a:prstDash val="solid"/>
              <a:miter/>
            </a:ln>
          </p:spPr>
          <p:txBody>
            <a:bodyPr/>
            <a:lstStyle/>
            <a:p/>
          </p:txBody>
        </p:sp>
        <p:sp>
          <p:nvSpPr>
            <p:cNvPr id="641" name="rc7"/>
            <p:cNvSpPr/>
            <p:nvPr/>
          </p:nvSpPr>
          <p:spPr>
            <a:xfrm>
              <a:off x="2788223" y="6544587"/>
              <a:ext cx="282365" cy="282365"/>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642" name="rc8"/>
            <p:cNvSpPr/>
            <p:nvPr/>
          </p:nvSpPr>
          <p:spPr>
            <a:xfrm>
              <a:off x="3070588" y="6544587"/>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43" name="rc9"/>
            <p:cNvSpPr/>
            <p:nvPr/>
          </p:nvSpPr>
          <p:spPr>
            <a:xfrm>
              <a:off x="3352953"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4" name="rc10"/>
            <p:cNvSpPr/>
            <p:nvPr/>
          </p:nvSpPr>
          <p:spPr>
            <a:xfrm>
              <a:off x="3635318" y="6544587"/>
              <a:ext cx="282365" cy="282365"/>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645" name="rc11"/>
            <p:cNvSpPr/>
            <p:nvPr/>
          </p:nvSpPr>
          <p:spPr>
            <a:xfrm>
              <a:off x="3917683" y="6544587"/>
              <a:ext cx="282365" cy="282365"/>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646" name="rc12"/>
            <p:cNvSpPr/>
            <p:nvPr/>
          </p:nvSpPr>
          <p:spPr>
            <a:xfrm>
              <a:off x="4200048" y="6544587"/>
              <a:ext cx="282365" cy="282365"/>
            </a:xfrm>
            <a:prstGeom prst="rect">
              <a:avLst/>
            </a:prstGeom>
            <a:solidFill>
              <a:srgbClr val="FEDFD0">
                <a:alpha val="100000"/>
              </a:srgbClr>
            </a:solidFill>
            <a:ln w="5420" cap="flat">
              <a:solidFill>
                <a:srgbClr val="FFFFFF">
                  <a:alpha val="100000"/>
                </a:srgbClr>
              </a:solidFill>
              <a:prstDash val="solid"/>
              <a:miter/>
            </a:ln>
          </p:spPr>
          <p:txBody>
            <a:bodyPr/>
            <a:lstStyle/>
            <a:p/>
          </p:txBody>
        </p:sp>
        <p:sp>
          <p:nvSpPr>
            <p:cNvPr id="647" name="rc13"/>
            <p:cNvSpPr/>
            <p:nvPr/>
          </p:nvSpPr>
          <p:spPr>
            <a:xfrm>
              <a:off x="4482413" y="6544587"/>
              <a:ext cx="282365" cy="282365"/>
            </a:xfrm>
            <a:prstGeom prst="rect">
              <a:avLst/>
            </a:prstGeom>
            <a:solidFill>
              <a:srgbClr val="FEDBCC">
                <a:alpha val="100000"/>
              </a:srgbClr>
            </a:solidFill>
            <a:ln w="5420" cap="flat">
              <a:solidFill>
                <a:srgbClr val="FFFFFF">
                  <a:alpha val="100000"/>
                </a:srgbClr>
              </a:solidFill>
              <a:prstDash val="solid"/>
              <a:miter/>
            </a:ln>
          </p:spPr>
          <p:txBody>
            <a:bodyPr/>
            <a:lstStyle/>
            <a:p/>
          </p:txBody>
        </p:sp>
        <p:sp>
          <p:nvSpPr>
            <p:cNvPr id="648" name="rc14"/>
            <p:cNvSpPr/>
            <p:nvPr/>
          </p:nvSpPr>
          <p:spPr>
            <a:xfrm>
              <a:off x="4764778" y="6544587"/>
              <a:ext cx="282365" cy="282365"/>
            </a:xfrm>
            <a:prstGeom prst="rect">
              <a:avLst/>
            </a:prstGeom>
            <a:solidFill>
              <a:srgbClr val="FC8E6E">
                <a:alpha val="100000"/>
              </a:srgbClr>
            </a:solidFill>
            <a:ln w="5420" cap="flat">
              <a:solidFill>
                <a:srgbClr val="FFFFFF">
                  <a:alpha val="100000"/>
                </a:srgbClr>
              </a:solidFill>
              <a:prstDash val="solid"/>
              <a:miter/>
            </a:ln>
          </p:spPr>
          <p:txBody>
            <a:bodyPr/>
            <a:lstStyle/>
            <a:p/>
          </p:txBody>
        </p:sp>
        <p:sp>
          <p:nvSpPr>
            <p:cNvPr id="649" name="rc15"/>
            <p:cNvSpPr/>
            <p:nvPr/>
          </p:nvSpPr>
          <p:spPr>
            <a:xfrm>
              <a:off x="5047143" y="6544587"/>
              <a:ext cx="282365" cy="282365"/>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650" name="rc16"/>
            <p:cNvSpPr/>
            <p:nvPr/>
          </p:nvSpPr>
          <p:spPr>
            <a:xfrm>
              <a:off x="5329509" y="6544587"/>
              <a:ext cx="282365" cy="282365"/>
            </a:xfrm>
            <a:prstGeom prst="rect">
              <a:avLst/>
            </a:prstGeom>
            <a:solidFill>
              <a:srgbClr val="FCB498">
                <a:alpha val="100000"/>
              </a:srgbClr>
            </a:solidFill>
            <a:ln w="5420" cap="flat">
              <a:solidFill>
                <a:srgbClr val="FFFFFF">
                  <a:alpha val="100000"/>
                </a:srgbClr>
              </a:solidFill>
              <a:prstDash val="solid"/>
              <a:miter/>
            </a:ln>
          </p:spPr>
          <p:txBody>
            <a:bodyPr/>
            <a:lstStyle/>
            <a:p/>
          </p:txBody>
        </p:sp>
        <p:sp>
          <p:nvSpPr>
            <p:cNvPr id="651" name="rc17"/>
            <p:cNvSpPr/>
            <p:nvPr/>
          </p:nvSpPr>
          <p:spPr>
            <a:xfrm>
              <a:off x="2223493" y="6826953"/>
              <a:ext cx="282365" cy="282365"/>
            </a:xfrm>
            <a:prstGeom prst="rect">
              <a:avLst/>
            </a:prstGeom>
            <a:solidFill>
              <a:srgbClr val="FCB89E">
                <a:alpha val="100000"/>
              </a:srgbClr>
            </a:solidFill>
            <a:ln w="5420" cap="flat">
              <a:solidFill>
                <a:srgbClr val="FFFFFF">
                  <a:alpha val="100000"/>
                </a:srgbClr>
              </a:solidFill>
              <a:prstDash val="solid"/>
              <a:miter/>
            </a:ln>
          </p:spPr>
          <p:txBody>
            <a:bodyPr/>
            <a:lstStyle/>
            <a:p/>
          </p:txBody>
        </p:sp>
        <p:sp>
          <p:nvSpPr>
            <p:cNvPr id="652" name="rc18"/>
            <p:cNvSpPr/>
            <p:nvPr/>
          </p:nvSpPr>
          <p:spPr>
            <a:xfrm>
              <a:off x="2505858" y="6826953"/>
              <a:ext cx="282365" cy="282365"/>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653" name="rc19"/>
            <p:cNvSpPr/>
            <p:nvPr/>
          </p:nvSpPr>
          <p:spPr>
            <a:xfrm>
              <a:off x="2788223"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4" name="rc20"/>
            <p:cNvSpPr/>
            <p:nvPr/>
          </p:nvSpPr>
          <p:spPr>
            <a:xfrm>
              <a:off x="3070588"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5" name="rc21"/>
            <p:cNvSpPr/>
            <p:nvPr/>
          </p:nvSpPr>
          <p:spPr>
            <a:xfrm>
              <a:off x="3352953"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6" name="rc22"/>
            <p:cNvSpPr/>
            <p:nvPr/>
          </p:nvSpPr>
          <p:spPr>
            <a:xfrm>
              <a:off x="3635318" y="682695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57" name="rc23"/>
            <p:cNvSpPr/>
            <p:nvPr/>
          </p:nvSpPr>
          <p:spPr>
            <a:xfrm>
              <a:off x="3917683"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8" name="rc24"/>
            <p:cNvSpPr/>
            <p:nvPr/>
          </p:nvSpPr>
          <p:spPr>
            <a:xfrm>
              <a:off x="4200048" y="6826953"/>
              <a:ext cx="282365" cy="282365"/>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659" name="rc25"/>
            <p:cNvSpPr/>
            <p:nvPr/>
          </p:nvSpPr>
          <p:spPr>
            <a:xfrm>
              <a:off x="4482413" y="6826953"/>
              <a:ext cx="282365" cy="282365"/>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660" name="rc26"/>
            <p:cNvSpPr/>
            <p:nvPr/>
          </p:nvSpPr>
          <p:spPr>
            <a:xfrm>
              <a:off x="4764778" y="6826953"/>
              <a:ext cx="282365" cy="282365"/>
            </a:xfrm>
            <a:prstGeom prst="rect">
              <a:avLst/>
            </a:prstGeom>
            <a:solidFill>
              <a:srgbClr val="FED0BD">
                <a:alpha val="100000"/>
              </a:srgbClr>
            </a:solidFill>
            <a:ln w="5420" cap="flat">
              <a:solidFill>
                <a:srgbClr val="FFFFFF">
                  <a:alpha val="100000"/>
                </a:srgbClr>
              </a:solidFill>
              <a:prstDash val="solid"/>
              <a:miter/>
            </a:ln>
          </p:spPr>
          <p:txBody>
            <a:bodyPr/>
            <a:lstStyle/>
            <a:p/>
          </p:txBody>
        </p:sp>
        <p:sp>
          <p:nvSpPr>
            <p:cNvPr id="661" name="rc27"/>
            <p:cNvSpPr/>
            <p:nvPr/>
          </p:nvSpPr>
          <p:spPr>
            <a:xfrm>
              <a:off x="5047143" y="6826953"/>
              <a:ext cx="282365" cy="282365"/>
            </a:xfrm>
            <a:prstGeom prst="rect">
              <a:avLst/>
            </a:prstGeom>
            <a:solidFill>
              <a:srgbClr val="FCBEA6">
                <a:alpha val="100000"/>
              </a:srgbClr>
            </a:solidFill>
            <a:ln w="5420" cap="flat">
              <a:solidFill>
                <a:srgbClr val="FFFFFF">
                  <a:alpha val="100000"/>
                </a:srgbClr>
              </a:solidFill>
              <a:prstDash val="solid"/>
              <a:miter/>
            </a:ln>
          </p:spPr>
          <p:txBody>
            <a:bodyPr/>
            <a:lstStyle/>
            <a:p/>
          </p:txBody>
        </p:sp>
        <p:sp>
          <p:nvSpPr>
            <p:cNvPr id="662" name="rc28"/>
            <p:cNvSpPr/>
            <p:nvPr/>
          </p:nvSpPr>
          <p:spPr>
            <a:xfrm>
              <a:off x="5329509" y="6826953"/>
              <a:ext cx="282365" cy="282365"/>
            </a:xfrm>
            <a:prstGeom prst="rect">
              <a:avLst/>
            </a:prstGeom>
            <a:solidFill>
              <a:srgbClr val="FED8C8">
                <a:alpha val="100000"/>
              </a:srgbClr>
            </a:solidFill>
            <a:ln w="5420" cap="flat">
              <a:solidFill>
                <a:srgbClr val="FFFFFF">
                  <a:alpha val="100000"/>
                </a:srgbClr>
              </a:solidFill>
              <a:prstDash val="solid"/>
              <a:miter/>
            </a:ln>
          </p:spPr>
          <p:txBody>
            <a:bodyPr/>
            <a:lstStyle/>
            <a:p/>
          </p:txBody>
        </p:sp>
        <p:sp>
          <p:nvSpPr>
            <p:cNvPr id="663" name="rc29"/>
            <p:cNvSpPr/>
            <p:nvPr/>
          </p:nvSpPr>
          <p:spPr>
            <a:xfrm>
              <a:off x="2223493"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4" name="rc30"/>
            <p:cNvSpPr/>
            <p:nvPr/>
          </p:nvSpPr>
          <p:spPr>
            <a:xfrm>
              <a:off x="2505858" y="7109318"/>
              <a:ext cx="282365" cy="282365"/>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665" name="rc31"/>
            <p:cNvSpPr/>
            <p:nvPr/>
          </p:nvSpPr>
          <p:spPr>
            <a:xfrm>
              <a:off x="2788223"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6" name="rc32"/>
            <p:cNvSpPr/>
            <p:nvPr/>
          </p:nvSpPr>
          <p:spPr>
            <a:xfrm>
              <a:off x="3070588" y="710931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7" name="rc33"/>
            <p:cNvSpPr/>
            <p:nvPr/>
          </p:nvSpPr>
          <p:spPr>
            <a:xfrm>
              <a:off x="3352953"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8" name="rc34"/>
            <p:cNvSpPr/>
            <p:nvPr/>
          </p:nvSpPr>
          <p:spPr>
            <a:xfrm>
              <a:off x="3635318" y="7109318"/>
              <a:ext cx="282365" cy="282365"/>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669" name="rc35"/>
            <p:cNvSpPr/>
            <p:nvPr/>
          </p:nvSpPr>
          <p:spPr>
            <a:xfrm>
              <a:off x="3917683"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0" name="rc36"/>
            <p:cNvSpPr/>
            <p:nvPr/>
          </p:nvSpPr>
          <p:spPr>
            <a:xfrm>
              <a:off x="4200048" y="7109318"/>
              <a:ext cx="282365" cy="282365"/>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671" name="rc37"/>
            <p:cNvSpPr/>
            <p:nvPr/>
          </p:nvSpPr>
          <p:spPr>
            <a:xfrm>
              <a:off x="4482413" y="7109318"/>
              <a:ext cx="282365" cy="282365"/>
            </a:xfrm>
            <a:prstGeom prst="rect">
              <a:avLst/>
            </a:prstGeom>
            <a:solidFill>
              <a:srgbClr val="FEDFD0">
                <a:alpha val="100000"/>
              </a:srgbClr>
            </a:solidFill>
            <a:ln w="5420" cap="flat">
              <a:solidFill>
                <a:srgbClr val="FFFFFF">
                  <a:alpha val="100000"/>
                </a:srgbClr>
              </a:solidFill>
              <a:prstDash val="solid"/>
              <a:miter/>
            </a:ln>
          </p:spPr>
          <p:txBody>
            <a:bodyPr/>
            <a:lstStyle/>
            <a:p/>
          </p:txBody>
        </p:sp>
        <p:sp>
          <p:nvSpPr>
            <p:cNvPr id="672" name="rc38"/>
            <p:cNvSpPr/>
            <p:nvPr/>
          </p:nvSpPr>
          <p:spPr>
            <a:xfrm>
              <a:off x="4764778" y="7109318"/>
              <a:ext cx="282365" cy="282365"/>
            </a:xfrm>
            <a:prstGeom prst="rect">
              <a:avLst/>
            </a:prstGeom>
            <a:solidFill>
              <a:srgbClr val="FEDACA">
                <a:alpha val="100000"/>
              </a:srgbClr>
            </a:solidFill>
            <a:ln w="5420" cap="flat">
              <a:solidFill>
                <a:srgbClr val="FFFFFF">
                  <a:alpha val="100000"/>
                </a:srgbClr>
              </a:solidFill>
              <a:prstDash val="solid"/>
              <a:miter/>
            </a:ln>
          </p:spPr>
          <p:txBody>
            <a:bodyPr/>
            <a:lstStyle/>
            <a:p/>
          </p:txBody>
        </p:sp>
        <p:sp>
          <p:nvSpPr>
            <p:cNvPr id="673" name="rc39"/>
            <p:cNvSpPr/>
            <p:nvPr/>
          </p:nvSpPr>
          <p:spPr>
            <a:xfrm>
              <a:off x="5047143" y="7109318"/>
              <a:ext cx="282365" cy="282365"/>
            </a:xfrm>
            <a:prstGeom prst="rect">
              <a:avLst/>
            </a:prstGeom>
            <a:solidFill>
              <a:srgbClr val="FECDB9">
                <a:alpha val="100000"/>
              </a:srgbClr>
            </a:solidFill>
            <a:ln w="5420" cap="flat">
              <a:solidFill>
                <a:srgbClr val="FFFFFF">
                  <a:alpha val="100000"/>
                </a:srgbClr>
              </a:solidFill>
              <a:prstDash val="solid"/>
              <a:miter/>
            </a:ln>
          </p:spPr>
          <p:txBody>
            <a:bodyPr/>
            <a:lstStyle/>
            <a:p/>
          </p:txBody>
        </p:sp>
        <p:sp>
          <p:nvSpPr>
            <p:cNvPr id="674" name="rc40"/>
            <p:cNvSpPr/>
            <p:nvPr/>
          </p:nvSpPr>
          <p:spPr>
            <a:xfrm>
              <a:off x="5329509" y="7109318"/>
              <a:ext cx="282365" cy="282365"/>
            </a:xfrm>
            <a:prstGeom prst="rect">
              <a:avLst/>
            </a:prstGeom>
            <a:solidFill>
              <a:srgbClr val="FEDACA">
                <a:alpha val="100000"/>
              </a:srgbClr>
            </a:solidFill>
            <a:ln w="5420" cap="flat">
              <a:solidFill>
                <a:srgbClr val="FFFFFF">
                  <a:alpha val="100000"/>
                </a:srgbClr>
              </a:solidFill>
              <a:prstDash val="solid"/>
              <a:miter/>
            </a:ln>
          </p:spPr>
          <p:txBody>
            <a:bodyPr/>
            <a:lstStyle/>
            <a:p/>
          </p:txBody>
        </p:sp>
        <p:sp>
          <p:nvSpPr>
            <p:cNvPr id="675" name="rc41"/>
            <p:cNvSpPr/>
            <p:nvPr/>
          </p:nvSpPr>
          <p:spPr>
            <a:xfrm>
              <a:off x="2223493" y="7391683"/>
              <a:ext cx="282365" cy="282365"/>
            </a:xfrm>
            <a:prstGeom prst="rect">
              <a:avLst/>
            </a:prstGeom>
            <a:solidFill>
              <a:srgbClr val="FEDACA">
                <a:alpha val="100000"/>
              </a:srgbClr>
            </a:solidFill>
            <a:ln w="5420" cap="flat">
              <a:solidFill>
                <a:srgbClr val="FFFFFF">
                  <a:alpha val="100000"/>
                </a:srgbClr>
              </a:solidFill>
              <a:prstDash val="solid"/>
              <a:miter/>
            </a:ln>
          </p:spPr>
          <p:txBody>
            <a:bodyPr/>
            <a:lstStyle/>
            <a:p/>
          </p:txBody>
        </p:sp>
        <p:sp>
          <p:nvSpPr>
            <p:cNvPr id="676" name="rc42"/>
            <p:cNvSpPr/>
            <p:nvPr/>
          </p:nvSpPr>
          <p:spPr>
            <a:xfrm>
              <a:off x="2505858" y="7391683"/>
              <a:ext cx="282365" cy="282365"/>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677" name="rc43"/>
            <p:cNvSpPr/>
            <p:nvPr/>
          </p:nvSpPr>
          <p:spPr>
            <a:xfrm>
              <a:off x="2788223" y="7391683"/>
              <a:ext cx="282365" cy="282365"/>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678" name="rc44"/>
            <p:cNvSpPr/>
            <p:nvPr/>
          </p:nvSpPr>
          <p:spPr>
            <a:xfrm>
              <a:off x="3070588"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9" name="rc45"/>
            <p:cNvSpPr/>
            <p:nvPr/>
          </p:nvSpPr>
          <p:spPr>
            <a:xfrm>
              <a:off x="3352953"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0" name="rc46"/>
            <p:cNvSpPr/>
            <p:nvPr/>
          </p:nvSpPr>
          <p:spPr>
            <a:xfrm>
              <a:off x="3635318"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1" name="rc47"/>
            <p:cNvSpPr/>
            <p:nvPr/>
          </p:nvSpPr>
          <p:spPr>
            <a:xfrm>
              <a:off x="3917683"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2" name="rc48"/>
            <p:cNvSpPr/>
            <p:nvPr/>
          </p:nvSpPr>
          <p:spPr>
            <a:xfrm>
              <a:off x="4200048" y="7391683"/>
              <a:ext cx="282365" cy="282365"/>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683" name="rc49"/>
            <p:cNvSpPr/>
            <p:nvPr/>
          </p:nvSpPr>
          <p:spPr>
            <a:xfrm>
              <a:off x="4482413" y="7391683"/>
              <a:ext cx="282365" cy="282365"/>
            </a:xfrm>
            <a:prstGeom prst="rect">
              <a:avLst/>
            </a:prstGeom>
            <a:solidFill>
              <a:srgbClr val="FEDDCE">
                <a:alpha val="100000"/>
              </a:srgbClr>
            </a:solidFill>
            <a:ln w="5420" cap="flat">
              <a:solidFill>
                <a:srgbClr val="FFFFFF">
                  <a:alpha val="100000"/>
                </a:srgbClr>
              </a:solidFill>
              <a:prstDash val="solid"/>
              <a:miter/>
            </a:ln>
          </p:spPr>
          <p:txBody>
            <a:bodyPr/>
            <a:lstStyle/>
            <a:p/>
          </p:txBody>
        </p:sp>
        <p:sp>
          <p:nvSpPr>
            <p:cNvPr id="684" name="rc50"/>
            <p:cNvSpPr/>
            <p:nvPr/>
          </p:nvSpPr>
          <p:spPr>
            <a:xfrm>
              <a:off x="4764778" y="7391683"/>
              <a:ext cx="282365" cy="282365"/>
            </a:xfrm>
            <a:prstGeom prst="rect">
              <a:avLst/>
            </a:prstGeom>
            <a:solidFill>
              <a:srgbClr val="FED3C1">
                <a:alpha val="100000"/>
              </a:srgbClr>
            </a:solidFill>
            <a:ln w="5420" cap="flat">
              <a:solidFill>
                <a:srgbClr val="FFFFFF">
                  <a:alpha val="100000"/>
                </a:srgbClr>
              </a:solidFill>
              <a:prstDash val="solid"/>
              <a:miter/>
            </a:ln>
          </p:spPr>
          <p:txBody>
            <a:bodyPr/>
            <a:lstStyle/>
            <a:p/>
          </p:txBody>
        </p:sp>
        <p:sp>
          <p:nvSpPr>
            <p:cNvPr id="685" name="rc51"/>
            <p:cNvSpPr/>
            <p:nvPr/>
          </p:nvSpPr>
          <p:spPr>
            <a:xfrm>
              <a:off x="5047143" y="7391683"/>
              <a:ext cx="282365" cy="282365"/>
            </a:xfrm>
            <a:prstGeom prst="rect">
              <a:avLst/>
            </a:prstGeom>
            <a:solidFill>
              <a:srgbClr val="FEDACA">
                <a:alpha val="100000"/>
              </a:srgbClr>
            </a:solidFill>
            <a:ln w="5420" cap="flat">
              <a:solidFill>
                <a:srgbClr val="FFFFFF">
                  <a:alpha val="100000"/>
                </a:srgbClr>
              </a:solidFill>
              <a:prstDash val="solid"/>
              <a:miter/>
            </a:ln>
          </p:spPr>
          <p:txBody>
            <a:bodyPr/>
            <a:lstStyle/>
            <a:p/>
          </p:txBody>
        </p:sp>
        <p:sp>
          <p:nvSpPr>
            <p:cNvPr id="686" name="rc52"/>
            <p:cNvSpPr/>
            <p:nvPr/>
          </p:nvSpPr>
          <p:spPr>
            <a:xfrm>
              <a:off x="5329509" y="7391683"/>
              <a:ext cx="282365" cy="282365"/>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687" name="rc53"/>
            <p:cNvSpPr/>
            <p:nvPr/>
          </p:nvSpPr>
          <p:spPr>
            <a:xfrm>
              <a:off x="2223493"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8" name="rc54"/>
            <p:cNvSpPr/>
            <p:nvPr/>
          </p:nvSpPr>
          <p:spPr>
            <a:xfrm>
              <a:off x="2505858"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9" name="rc55"/>
            <p:cNvSpPr/>
            <p:nvPr/>
          </p:nvSpPr>
          <p:spPr>
            <a:xfrm>
              <a:off x="2788223"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0" name="rc56"/>
            <p:cNvSpPr/>
            <p:nvPr/>
          </p:nvSpPr>
          <p:spPr>
            <a:xfrm>
              <a:off x="3070588"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1" name="rc57"/>
            <p:cNvSpPr/>
            <p:nvPr/>
          </p:nvSpPr>
          <p:spPr>
            <a:xfrm>
              <a:off x="3352953" y="767404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2" name="rc58"/>
            <p:cNvSpPr/>
            <p:nvPr/>
          </p:nvSpPr>
          <p:spPr>
            <a:xfrm>
              <a:off x="3635318" y="7674048"/>
              <a:ext cx="282365" cy="282365"/>
            </a:xfrm>
            <a:prstGeom prst="rect">
              <a:avLst/>
            </a:prstGeom>
            <a:solidFill>
              <a:srgbClr val="FEDFD0">
                <a:alpha val="100000"/>
              </a:srgbClr>
            </a:solidFill>
            <a:ln w="5420" cap="flat">
              <a:solidFill>
                <a:srgbClr val="FFFFFF">
                  <a:alpha val="100000"/>
                </a:srgbClr>
              </a:solidFill>
              <a:prstDash val="solid"/>
              <a:miter/>
            </a:ln>
          </p:spPr>
          <p:txBody>
            <a:bodyPr/>
            <a:lstStyle/>
            <a:p/>
          </p:txBody>
        </p:sp>
        <p:sp>
          <p:nvSpPr>
            <p:cNvPr id="693" name="rc59"/>
            <p:cNvSpPr/>
            <p:nvPr/>
          </p:nvSpPr>
          <p:spPr>
            <a:xfrm>
              <a:off x="3917683" y="7674048"/>
              <a:ext cx="282365" cy="282365"/>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694" name="rc60"/>
            <p:cNvSpPr/>
            <p:nvPr/>
          </p:nvSpPr>
          <p:spPr>
            <a:xfrm>
              <a:off x="4200048" y="767404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5" name="rc61"/>
            <p:cNvSpPr/>
            <p:nvPr/>
          </p:nvSpPr>
          <p:spPr>
            <a:xfrm>
              <a:off x="4482413" y="7674048"/>
              <a:ext cx="282365" cy="282365"/>
            </a:xfrm>
            <a:prstGeom prst="rect">
              <a:avLst/>
            </a:prstGeom>
            <a:solidFill>
              <a:srgbClr val="FDC6B0">
                <a:alpha val="100000"/>
              </a:srgbClr>
            </a:solidFill>
            <a:ln w="5420" cap="flat">
              <a:solidFill>
                <a:srgbClr val="FFFFFF">
                  <a:alpha val="100000"/>
                </a:srgbClr>
              </a:solidFill>
              <a:prstDash val="solid"/>
              <a:miter/>
            </a:ln>
          </p:spPr>
          <p:txBody>
            <a:bodyPr/>
            <a:lstStyle/>
            <a:p/>
          </p:txBody>
        </p:sp>
        <p:sp>
          <p:nvSpPr>
            <p:cNvPr id="696" name="rc62"/>
            <p:cNvSpPr/>
            <p:nvPr/>
          </p:nvSpPr>
          <p:spPr>
            <a:xfrm>
              <a:off x="4764778" y="7674048"/>
              <a:ext cx="282365" cy="282365"/>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697" name="rc63"/>
            <p:cNvSpPr/>
            <p:nvPr/>
          </p:nvSpPr>
          <p:spPr>
            <a:xfrm>
              <a:off x="5047143" y="767404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8" name="rc64"/>
            <p:cNvSpPr/>
            <p:nvPr/>
          </p:nvSpPr>
          <p:spPr>
            <a:xfrm>
              <a:off x="5329509" y="7674048"/>
              <a:ext cx="282365" cy="282365"/>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699" name="rc65"/>
            <p:cNvSpPr/>
            <p:nvPr/>
          </p:nvSpPr>
          <p:spPr>
            <a:xfrm>
              <a:off x="2223493"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0" name="rc66"/>
            <p:cNvSpPr/>
            <p:nvPr/>
          </p:nvSpPr>
          <p:spPr>
            <a:xfrm>
              <a:off x="2505858"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1" name="rc67"/>
            <p:cNvSpPr/>
            <p:nvPr/>
          </p:nvSpPr>
          <p:spPr>
            <a:xfrm>
              <a:off x="2788223" y="795641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02" name="rc68"/>
            <p:cNvSpPr/>
            <p:nvPr/>
          </p:nvSpPr>
          <p:spPr>
            <a:xfrm>
              <a:off x="3070588"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3" name="rc69"/>
            <p:cNvSpPr/>
            <p:nvPr/>
          </p:nvSpPr>
          <p:spPr>
            <a:xfrm>
              <a:off x="3352953"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4" name="rc70"/>
            <p:cNvSpPr/>
            <p:nvPr/>
          </p:nvSpPr>
          <p:spPr>
            <a:xfrm>
              <a:off x="3635318"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5" name="rc71"/>
            <p:cNvSpPr/>
            <p:nvPr/>
          </p:nvSpPr>
          <p:spPr>
            <a:xfrm>
              <a:off x="3917683" y="795641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06" name="rc72"/>
            <p:cNvSpPr/>
            <p:nvPr/>
          </p:nvSpPr>
          <p:spPr>
            <a:xfrm>
              <a:off x="4200048"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7" name="rc73"/>
            <p:cNvSpPr/>
            <p:nvPr/>
          </p:nvSpPr>
          <p:spPr>
            <a:xfrm>
              <a:off x="4482413" y="795641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08" name="rc74"/>
            <p:cNvSpPr/>
            <p:nvPr/>
          </p:nvSpPr>
          <p:spPr>
            <a:xfrm>
              <a:off x="4764778" y="7956413"/>
              <a:ext cx="282365" cy="282365"/>
            </a:xfrm>
            <a:prstGeom prst="rect">
              <a:avLst/>
            </a:prstGeom>
            <a:solidFill>
              <a:srgbClr val="FDC2AA">
                <a:alpha val="100000"/>
              </a:srgbClr>
            </a:solidFill>
            <a:ln w="5420" cap="flat">
              <a:solidFill>
                <a:srgbClr val="FFFFFF">
                  <a:alpha val="100000"/>
                </a:srgbClr>
              </a:solidFill>
              <a:prstDash val="solid"/>
              <a:miter/>
            </a:ln>
          </p:spPr>
          <p:txBody>
            <a:bodyPr/>
            <a:lstStyle/>
            <a:p/>
          </p:txBody>
        </p:sp>
        <p:sp>
          <p:nvSpPr>
            <p:cNvPr id="709" name="rc75"/>
            <p:cNvSpPr/>
            <p:nvPr/>
          </p:nvSpPr>
          <p:spPr>
            <a:xfrm>
              <a:off x="5047143" y="7956413"/>
              <a:ext cx="282365" cy="282365"/>
            </a:xfrm>
            <a:prstGeom prst="rect">
              <a:avLst/>
            </a:prstGeom>
            <a:solidFill>
              <a:srgbClr val="FEDACA">
                <a:alpha val="100000"/>
              </a:srgbClr>
            </a:solidFill>
            <a:ln w="5420" cap="flat">
              <a:solidFill>
                <a:srgbClr val="FFFFFF">
                  <a:alpha val="100000"/>
                </a:srgbClr>
              </a:solidFill>
              <a:prstDash val="solid"/>
              <a:miter/>
            </a:ln>
          </p:spPr>
          <p:txBody>
            <a:bodyPr/>
            <a:lstStyle/>
            <a:p/>
          </p:txBody>
        </p:sp>
        <p:sp>
          <p:nvSpPr>
            <p:cNvPr id="710" name="rc76"/>
            <p:cNvSpPr/>
            <p:nvPr/>
          </p:nvSpPr>
          <p:spPr>
            <a:xfrm>
              <a:off x="5329509"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1" name="rc77"/>
            <p:cNvSpPr/>
            <p:nvPr/>
          </p:nvSpPr>
          <p:spPr>
            <a:xfrm>
              <a:off x="2223493" y="823877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12" name="rc78"/>
            <p:cNvSpPr/>
            <p:nvPr/>
          </p:nvSpPr>
          <p:spPr>
            <a:xfrm>
              <a:off x="2505858" y="823877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13" name="rc79"/>
            <p:cNvSpPr/>
            <p:nvPr/>
          </p:nvSpPr>
          <p:spPr>
            <a:xfrm>
              <a:off x="2788223"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4" name="rc80"/>
            <p:cNvSpPr/>
            <p:nvPr/>
          </p:nvSpPr>
          <p:spPr>
            <a:xfrm>
              <a:off x="3070588" y="823877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15" name="rc81"/>
            <p:cNvSpPr/>
            <p:nvPr/>
          </p:nvSpPr>
          <p:spPr>
            <a:xfrm>
              <a:off x="3352953"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6" name="rc82"/>
            <p:cNvSpPr/>
            <p:nvPr/>
          </p:nvSpPr>
          <p:spPr>
            <a:xfrm>
              <a:off x="3635318" y="8238778"/>
              <a:ext cx="282365" cy="282365"/>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717" name="rc83"/>
            <p:cNvSpPr/>
            <p:nvPr/>
          </p:nvSpPr>
          <p:spPr>
            <a:xfrm>
              <a:off x="3917683"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8" name="rc84"/>
            <p:cNvSpPr/>
            <p:nvPr/>
          </p:nvSpPr>
          <p:spPr>
            <a:xfrm>
              <a:off x="4200048" y="8238778"/>
              <a:ext cx="282365" cy="282365"/>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719" name="rc85"/>
            <p:cNvSpPr/>
            <p:nvPr/>
          </p:nvSpPr>
          <p:spPr>
            <a:xfrm>
              <a:off x="4482413" y="8238778"/>
              <a:ext cx="282365" cy="282365"/>
            </a:xfrm>
            <a:prstGeom prst="rect">
              <a:avLst/>
            </a:prstGeom>
            <a:solidFill>
              <a:srgbClr val="FEDFD0">
                <a:alpha val="100000"/>
              </a:srgbClr>
            </a:solidFill>
            <a:ln w="5420" cap="flat">
              <a:solidFill>
                <a:srgbClr val="FFFFFF">
                  <a:alpha val="100000"/>
                </a:srgbClr>
              </a:solidFill>
              <a:prstDash val="solid"/>
              <a:miter/>
            </a:ln>
          </p:spPr>
          <p:txBody>
            <a:bodyPr/>
            <a:lstStyle/>
            <a:p/>
          </p:txBody>
        </p:sp>
        <p:sp>
          <p:nvSpPr>
            <p:cNvPr id="720" name="rc86"/>
            <p:cNvSpPr/>
            <p:nvPr/>
          </p:nvSpPr>
          <p:spPr>
            <a:xfrm>
              <a:off x="4764778" y="8238778"/>
              <a:ext cx="282365" cy="282365"/>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721" name="rc87"/>
            <p:cNvSpPr/>
            <p:nvPr/>
          </p:nvSpPr>
          <p:spPr>
            <a:xfrm>
              <a:off x="5047143" y="8238778"/>
              <a:ext cx="282365" cy="282365"/>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722" name="rc88"/>
            <p:cNvSpPr/>
            <p:nvPr/>
          </p:nvSpPr>
          <p:spPr>
            <a:xfrm>
              <a:off x="5329509" y="8238778"/>
              <a:ext cx="282365" cy="282365"/>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723" name="rc89"/>
            <p:cNvSpPr/>
            <p:nvPr/>
          </p:nvSpPr>
          <p:spPr>
            <a:xfrm>
              <a:off x="2223493"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4" name="rc90"/>
            <p:cNvSpPr/>
            <p:nvPr/>
          </p:nvSpPr>
          <p:spPr>
            <a:xfrm>
              <a:off x="2505858"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5" name="rc91"/>
            <p:cNvSpPr/>
            <p:nvPr/>
          </p:nvSpPr>
          <p:spPr>
            <a:xfrm>
              <a:off x="2788223" y="8521143"/>
              <a:ext cx="282365" cy="282365"/>
            </a:xfrm>
            <a:prstGeom prst="rect">
              <a:avLst/>
            </a:prstGeom>
            <a:solidFill>
              <a:srgbClr val="FECBB6">
                <a:alpha val="100000"/>
              </a:srgbClr>
            </a:solidFill>
            <a:ln w="5420" cap="flat">
              <a:solidFill>
                <a:srgbClr val="FFFFFF">
                  <a:alpha val="100000"/>
                </a:srgbClr>
              </a:solidFill>
              <a:prstDash val="solid"/>
              <a:miter/>
            </a:ln>
          </p:spPr>
          <p:txBody>
            <a:bodyPr/>
            <a:lstStyle/>
            <a:p/>
          </p:txBody>
        </p:sp>
        <p:sp>
          <p:nvSpPr>
            <p:cNvPr id="726" name="rc92"/>
            <p:cNvSpPr/>
            <p:nvPr/>
          </p:nvSpPr>
          <p:spPr>
            <a:xfrm>
              <a:off x="3070588"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27" name="rc93"/>
            <p:cNvSpPr/>
            <p:nvPr/>
          </p:nvSpPr>
          <p:spPr>
            <a:xfrm>
              <a:off x="3352953"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28" name="rc94"/>
            <p:cNvSpPr/>
            <p:nvPr/>
          </p:nvSpPr>
          <p:spPr>
            <a:xfrm>
              <a:off x="3635318"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9" name="rc95"/>
            <p:cNvSpPr/>
            <p:nvPr/>
          </p:nvSpPr>
          <p:spPr>
            <a:xfrm>
              <a:off x="3917683"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30" name="rc96"/>
            <p:cNvSpPr/>
            <p:nvPr/>
          </p:nvSpPr>
          <p:spPr>
            <a:xfrm>
              <a:off x="4200048"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31" name="rc97"/>
            <p:cNvSpPr/>
            <p:nvPr/>
          </p:nvSpPr>
          <p:spPr>
            <a:xfrm>
              <a:off x="4482413"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32" name="rc98"/>
            <p:cNvSpPr/>
            <p:nvPr/>
          </p:nvSpPr>
          <p:spPr>
            <a:xfrm>
              <a:off x="4764778" y="8521143"/>
              <a:ext cx="282365" cy="282365"/>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733" name="rc99"/>
            <p:cNvSpPr/>
            <p:nvPr/>
          </p:nvSpPr>
          <p:spPr>
            <a:xfrm>
              <a:off x="5047143"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34" name="rc100"/>
            <p:cNvSpPr/>
            <p:nvPr/>
          </p:nvSpPr>
          <p:spPr>
            <a:xfrm>
              <a:off x="5329509"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35" name="rc101"/>
            <p:cNvSpPr/>
            <p:nvPr/>
          </p:nvSpPr>
          <p:spPr>
            <a:xfrm>
              <a:off x="2223493" y="8803508"/>
              <a:ext cx="282365" cy="282365"/>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736" name="rc102"/>
            <p:cNvSpPr/>
            <p:nvPr/>
          </p:nvSpPr>
          <p:spPr>
            <a:xfrm>
              <a:off x="2505858" y="8803508"/>
              <a:ext cx="282365" cy="282365"/>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737" name="rc103"/>
            <p:cNvSpPr/>
            <p:nvPr/>
          </p:nvSpPr>
          <p:spPr>
            <a:xfrm>
              <a:off x="2788223" y="8803508"/>
              <a:ext cx="282365" cy="282365"/>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738" name="rc104"/>
            <p:cNvSpPr/>
            <p:nvPr/>
          </p:nvSpPr>
          <p:spPr>
            <a:xfrm>
              <a:off x="3070588" y="880350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39" name="rc105"/>
            <p:cNvSpPr/>
            <p:nvPr/>
          </p:nvSpPr>
          <p:spPr>
            <a:xfrm>
              <a:off x="3352953" y="880350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40" name="rc106"/>
            <p:cNvSpPr/>
            <p:nvPr/>
          </p:nvSpPr>
          <p:spPr>
            <a:xfrm>
              <a:off x="3635318" y="8803508"/>
              <a:ext cx="282365" cy="282365"/>
            </a:xfrm>
            <a:prstGeom prst="rect">
              <a:avLst/>
            </a:prstGeom>
            <a:solidFill>
              <a:srgbClr val="FED7C5">
                <a:alpha val="100000"/>
              </a:srgbClr>
            </a:solidFill>
            <a:ln w="5420" cap="flat">
              <a:solidFill>
                <a:srgbClr val="FFFFFF">
                  <a:alpha val="100000"/>
                </a:srgbClr>
              </a:solidFill>
              <a:prstDash val="solid"/>
              <a:miter/>
            </a:ln>
          </p:spPr>
          <p:txBody>
            <a:bodyPr/>
            <a:lstStyle/>
            <a:p/>
          </p:txBody>
        </p:sp>
        <p:sp>
          <p:nvSpPr>
            <p:cNvPr id="741" name="rc107"/>
            <p:cNvSpPr/>
            <p:nvPr/>
          </p:nvSpPr>
          <p:spPr>
            <a:xfrm>
              <a:off x="3917683" y="8803508"/>
              <a:ext cx="282365" cy="282365"/>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742" name="rc108"/>
            <p:cNvSpPr/>
            <p:nvPr/>
          </p:nvSpPr>
          <p:spPr>
            <a:xfrm>
              <a:off x="4200048" y="8803508"/>
              <a:ext cx="282365" cy="282365"/>
            </a:xfrm>
            <a:prstGeom prst="rect">
              <a:avLst/>
            </a:prstGeom>
            <a:solidFill>
              <a:srgbClr val="FED7C5">
                <a:alpha val="100000"/>
              </a:srgbClr>
            </a:solidFill>
            <a:ln w="5420" cap="flat">
              <a:solidFill>
                <a:srgbClr val="FFFFFF">
                  <a:alpha val="100000"/>
                </a:srgbClr>
              </a:solidFill>
              <a:prstDash val="solid"/>
              <a:miter/>
            </a:ln>
          </p:spPr>
          <p:txBody>
            <a:bodyPr/>
            <a:lstStyle/>
            <a:p/>
          </p:txBody>
        </p:sp>
        <p:sp>
          <p:nvSpPr>
            <p:cNvPr id="743" name="rc109"/>
            <p:cNvSpPr/>
            <p:nvPr/>
          </p:nvSpPr>
          <p:spPr>
            <a:xfrm>
              <a:off x="4482413" y="8803508"/>
              <a:ext cx="282365" cy="282365"/>
            </a:xfrm>
            <a:prstGeom prst="rect">
              <a:avLst/>
            </a:prstGeom>
            <a:solidFill>
              <a:srgbClr val="FED2BF">
                <a:alpha val="100000"/>
              </a:srgbClr>
            </a:solidFill>
            <a:ln w="5420" cap="flat">
              <a:solidFill>
                <a:srgbClr val="FFFFFF">
                  <a:alpha val="100000"/>
                </a:srgbClr>
              </a:solidFill>
              <a:prstDash val="solid"/>
              <a:miter/>
            </a:ln>
          </p:spPr>
          <p:txBody>
            <a:bodyPr/>
            <a:lstStyle/>
            <a:p/>
          </p:txBody>
        </p:sp>
        <p:sp>
          <p:nvSpPr>
            <p:cNvPr id="744" name="rc110"/>
            <p:cNvSpPr/>
            <p:nvPr/>
          </p:nvSpPr>
          <p:spPr>
            <a:xfrm>
              <a:off x="4764778" y="8803508"/>
              <a:ext cx="282365" cy="282365"/>
            </a:xfrm>
            <a:prstGeom prst="rect">
              <a:avLst/>
            </a:prstGeom>
            <a:solidFill>
              <a:srgbClr val="FECAB4">
                <a:alpha val="100000"/>
              </a:srgbClr>
            </a:solidFill>
            <a:ln w="5420" cap="flat">
              <a:solidFill>
                <a:srgbClr val="FFFFFF">
                  <a:alpha val="100000"/>
                </a:srgbClr>
              </a:solidFill>
              <a:prstDash val="solid"/>
              <a:miter/>
            </a:ln>
          </p:spPr>
          <p:txBody>
            <a:bodyPr/>
            <a:lstStyle/>
            <a:p/>
          </p:txBody>
        </p:sp>
        <p:sp>
          <p:nvSpPr>
            <p:cNvPr id="745" name="rc111"/>
            <p:cNvSpPr/>
            <p:nvPr/>
          </p:nvSpPr>
          <p:spPr>
            <a:xfrm>
              <a:off x="5047143" y="8803508"/>
              <a:ext cx="282365" cy="282365"/>
            </a:xfrm>
            <a:prstGeom prst="rect">
              <a:avLst/>
            </a:prstGeom>
            <a:solidFill>
              <a:srgbClr val="FED3C1">
                <a:alpha val="100000"/>
              </a:srgbClr>
            </a:solidFill>
            <a:ln w="5420" cap="flat">
              <a:solidFill>
                <a:srgbClr val="FFFFFF">
                  <a:alpha val="100000"/>
                </a:srgbClr>
              </a:solidFill>
              <a:prstDash val="solid"/>
              <a:miter/>
            </a:ln>
          </p:spPr>
          <p:txBody>
            <a:bodyPr/>
            <a:lstStyle/>
            <a:p/>
          </p:txBody>
        </p:sp>
        <p:sp>
          <p:nvSpPr>
            <p:cNvPr id="746" name="rc112"/>
            <p:cNvSpPr/>
            <p:nvPr/>
          </p:nvSpPr>
          <p:spPr>
            <a:xfrm>
              <a:off x="5329509" y="8803508"/>
              <a:ext cx="282365" cy="282365"/>
            </a:xfrm>
            <a:prstGeom prst="rect">
              <a:avLst/>
            </a:prstGeom>
            <a:solidFill>
              <a:srgbClr val="FED8C8">
                <a:alpha val="100000"/>
              </a:srgbClr>
            </a:solidFill>
            <a:ln w="5420" cap="flat">
              <a:solidFill>
                <a:srgbClr val="FFFFFF">
                  <a:alpha val="100000"/>
                </a:srgbClr>
              </a:solidFill>
              <a:prstDash val="solid"/>
              <a:miter/>
            </a:ln>
          </p:spPr>
          <p:txBody>
            <a:bodyPr/>
            <a:lstStyle/>
            <a:p/>
          </p:txBody>
        </p:sp>
        <p:sp>
          <p:nvSpPr>
            <p:cNvPr id="747" name="tx113"/>
            <p:cNvSpPr/>
            <p:nvPr/>
          </p:nvSpPr>
          <p:spPr>
            <a:xfrm>
              <a:off x="1576587" y="8886350"/>
              <a:ext cx="45734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Others</a:t>
              </a:r>
            </a:p>
          </p:txBody>
        </p:sp>
        <p:sp>
          <p:nvSpPr>
            <p:cNvPr id="748" name="tx114"/>
            <p:cNvSpPr/>
            <p:nvPr/>
          </p:nvSpPr>
          <p:spPr>
            <a:xfrm>
              <a:off x="1297237" y="8603985"/>
              <a:ext cx="736699"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FUKUOKA</a:t>
              </a:r>
            </a:p>
          </p:txBody>
        </p:sp>
        <p:sp>
          <p:nvSpPr>
            <p:cNvPr id="749" name="tx115"/>
            <p:cNvSpPr/>
            <p:nvPr/>
          </p:nvSpPr>
          <p:spPr>
            <a:xfrm>
              <a:off x="1508796" y="8321620"/>
              <a:ext cx="525140"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OSAKA</a:t>
              </a:r>
            </a:p>
          </p:txBody>
        </p:sp>
        <p:sp>
          <p:nvSpPr>
            <p:cNvPr id="750" name="tx116"/>
            <p:cNvSpPr/>
            <p:nvPr/>
          </p:nvSpPr>
          <p:spPr>
            <a:xfrm>
              <a:off x="1110904" y="8039255"/>
              <a:ext cx="923032"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KAGOSHIMA</a:t>
              </a:r>
            </a:p>
          </p:txBody>
        </p:sp>
        <p:sp>
          <p:nvSpPr>
            <p:cNvPr id="751" name="tx117"/>
            <p:cNvSpPr/>
            <p:nvPr/>
          </p:nvSpPr>
          <p:spPr>
            <a:xfrm>
              <a:off x="1627486" y="7756964"/>
              <a:ext cx="406449"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AICHI</a:t>
              </a:r>
            </a:p>
          </p:txBody>
        </p:sp>
        <p:sp>
          <p:nvSpPr>
            <p:cNvPr id="752" name="tx118"/>
            <p:cNvSpPr/>
            <p:nvPr/>
          </p:nvSpPr>
          <p:spPr>
            <a:xfrm>
              <a:off x="1568178" y="7474599"/>
              <a:ext cx="465757"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CHIBA</a:t>
              </a:r>
            </a:p>
          </p:txBody>
        </p:sp>
        <p:sp>
          <p:nvSpPr>
            <p:cNvPr id="753" name="tx119"/>
            <p:cNvSpPr/>
            <p:nvPr/>
          </p:nvSpPr>
          <p:spPr>
            <a:xfrm>
              <a:off x="1364954" y="7192234"/>
              <a:ext cx="668982"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SAITAMA</a:t>
              </a:r>
            </a:p>
          </p:txBody>
        </p:sp>
        <p:sp>
          <p:nvSpPr>
            <p:cNvPr id="754" name="tx120"/>
            <p:cNvSpPr/>
            <p:nvPr/>
          </p:nvSpPr>
          <p:spPr>
            <a:xfrm>
              <a:off x="1153246" y="6909869"/>
              <a:ext cx="880690"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KANAGAWA</a:t>
              </a:r>
            </a:p>
          </p:txBody>
        </p:sp>
        <p:sp>
          <p:nvSpPr>
            <p:cNvPr id="755" name="tx121"/>
            <p:cNvSpPr/>
            <p:nvPr/>
          </p:nvSpPr>
          <p:spPr>
            <a:xfrm>
              <a:off x="1500462" y="6627429"/>
              <a:ext cx="533474"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TOKYO</a:t>
              </a:r>
            </a:p>
          </p:txBody>
        </p:sp>
        <p:sp>
          <p:nvSpPr>
            <p:cNvPr id="756" name="tx122"/>
            <p:cNvSpPr/>
            <p:nvPr/>
          </p:nvSpPr>
          <p:spPr>
            <a:xfrm rot="-2700000">
              <a:off x="1925040"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757" name="tx123"/>
            <p:cNvSpPr/>
            <p:nvPr/>
          </p:nvSpPr>
          <p:spPr>
            <a:xfrm rot="-2700000">
              <a:off x="2207405"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758" name="tx124"/>
            <p:cNvSpPr/>
            <p:nvPr/>
          </p:nvSpPr>
          <p:spPr>
            <a:xfrm rot="-2700000">
              <a:off x="2489770"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759" name="tx125"/>
            <p:cNvSpPr/>
            <p:nvPr/>
          </p:nvSpPr>
          <p:spPr>
            <a:xfrm rot="-2700000">
              <a:off x="2772135"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760" name="tx126"/>
            <p:cNvSpPr/>
            <p:nvPr/>
          </p:nvSpPr>
          <p:spPr>
            <a:xfrm rot="-2700000">
              <a:off x="3054500"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761" name="tx127"/>
            <p:cNvSpPr/>
            <p:nvPr/>
          </p:nvSpPr>
          <p:spPr>
            <a:xfrm rot="-2700000">
              <a:off x="3336865"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762" name="tx128"/>
            <p:cNvSpPr/>
            <p:nvPr/>
          </p:nvSpPr>
          <p:spPr>
            <a:xfrm rot="-2700000">
              <a:off x="3619231"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763" name="tx129"/>
            <p:cNvSpPr/>
            <p:nvPr/>
          </p:nvSpPr>
          <p:spPr>
            <a:xfrm rot="-2700000">
              <a:off x="3901596"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764" name="tx130"/>
            <p:cNvSpPr/>
            <p:nvPr/>
          </p:nvSpPr>
          <p:spPr>
            <a:xfrm rot="-2700000">
              <a:off x="4183961"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765" name="tx131"/>
            <p:cNvSpPr/>
            <p:nvPr/>
          </p:nvSpPr>
          <p:spPr>
            <a:xfrm rot="-2700000">
              <a:off x="4466299" y="9429857"/>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766" name="tx132"/>
            <p:cNvSpPr/>
            <p:nvPr/>
          </p:nvSpPr>
          <p:spPr>
            <a:xfrm rot="-2700000">
              <a:off x="4748691"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767" name="tx133"/>
            <p:cNvSpPr/>
            <p:nvPr/>
          </p:nvSpPr>
          <p:spPr>
            <a:xfrm rot="-2700000">
              <a:off x="5031056"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768" name="pic134"/>
            <p:cNvPicPr/>
            <p:nvPr/>
          </p:nvPicPr>
          <p:blipFill>
            <a:blip r:embed="rId2" cstate="print"/>
            <a:stretch>
              <a:fillRect/>
            </a:stretch>
          </p:blipFill>
          <p:spPr>
            <a:xfrm>
              <a:off x="2837683" y="9925424"/>
              <a:ext cx="2160000" cy="144000"/>
            </a:xfrm>
            <a:prstGeom prst="rect">
              <a:avLst/>
            </a:prstGeom>
          </p:spPr>
        </p:pic>
        <p:sp>
          <p:nvSpPr>
            <p:cNvPr id="769" name="pl135"/>
            <p:cNvSpPr/>
            <p:nvPr/>
          </p:nvSpPr>
          <p:spPr>
            <a:xfrm>
              <a:off x="3513176"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70" name="pl136"/>
            <p:cNvSpPr/>
            <p:nvPr/>
          </p:nvSpPr>
          <p:spPr>
            <a:xfrm>
              <a:off x="4198781"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71" name="pl137"/>
            <p:cNvSpPr/>
            <p:nvPr/>
          </p:nvSpPr>
          <p:spPr>
            <a:xfrm>
              <a:off x="4884386"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72" name="pl138"/>
            <p:cNvSpPr/>
            <p:nvPr/>
          </p:nvSpPr>
          <p:spPr>
            <a:xfrm>
              <a:off x="3513176"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73" name="pl139"/>
            <p:cNvSpPr/>
            <p:nvPr/>
          </p:nvSpPr>
          <p:spPr>
            <a:xfrm>
              <a:off x="4198781"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74" name="pl140"/>
            <p:cNvSpPr/>
            <p:nvPr/>
          </p:nvSpPr>
          <p:spPr>
            <a:xfrm>
              <a:off x="4884386"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75" name="tx141"/>
            <p:cNvSpPr/>
            <p:nvPr/>
          </p:nvSpPr>
          <p:spPr>
            <a:xfrm>
              <a:off x="3442545" y="1013709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50</a:t>
              </a:r>
            </a:p>
          </p:txBody>
        </p:sp>
        <p:sp>
          <p:nvSpPr>
            <p:cNvPr id="776" name="tx142"/>
            <p:cNvSpPr/>
            <p:nvPr/>
          </p:nvSpPr>
          <p:spPr>
            <a:xfrm>
              <a:off x="4092834" y="1013709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100</a:t>
              </a:r>
            </a:p>
          </p:txBody>
        </p:sp>
        <p:sp>
          <p:nvSpPr>
            <p:cNvPr id="777" name="tx143"/>
            <p:cNvSpPr/>
            <p:nvPr/>
          </p:nvSpPr>
          <p:spPr>
            <a:xfrm>
              <a:off x="4778439" y="1013709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150</a:t>
              </a:r>
            </a:p>
          </p:txBody>
        </p:sp>
        <p:sp>
          <p:nvSpPr>
            <p:cNvPr id="778" name="tx144"/>
            <p:cNvSpPr/>
            <p:nvPr/>
          </p:nvSpPr>
          <p:spPr>
            <a:xfrm>
              <a:off x="1187650" y="6250748"/>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779"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780"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781"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Jordan</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3214267" cy="3131794"/>
            </a:xfrm>
            <a:prstGeom prst="rect">
              <a:avLst/>
            </a:prstGeom>
            <a:solidFill>
              <a:srgbClr val="FFFFFF">
                <a:alpha val="100000"/>
              </a:srgbClr>
            </a:solidFill>
          </p:spPr>
          <p:txBody>
            <a:bodyPr/>
            <a:lstStyle/>
            <a:p/>
          </p:txBody>
        </p:sp>
        <p:sp>
          <p:nvSpPr>
            <p:cNvPr id="7" name="pl6"/>
            <p:cNvSpPr/>
            <p:nvPr/>
          </p:nvSpPr>
          <p:spPr>
            <a:xfrm>
              <a:off x="1899869" y="496500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8" name="pl7"/>
            <p:cNvSpPr/>
            <p:nvPr/>
          </p:nvSpPr>
          <p:spPr>
            <a:xfrm>
              <a:off x="1899869" y="432429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9" name="pl8"/>
            <p:cNvSpPr/>
            <p:nvPr/>
          </p:nvSpPr>
          <p:spPr>
            <a:xfrm>
              <a:off x="1899869" y="368358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 name="pl9"/>
            <p:cNvSpPr/>
            <p:nvPr/>
          </p:nvSpPr>
          <p:spPr>
            <a:xfrm>
              <a:off x="1899869" y="304287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1" name="pl10"/>
            <p:cNvSpPr/>
            <p:nvPr/>
          </p:nvSpPr>
          <p:spPr>
            <a:xfrm>
              <a:off x="1899869" y="240215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 name="pl11"/>
            <p:cNvSpPr/>
            <p:nvPr/>
          </p:nvSpPr>
          <p:spPr>
            <a:xfrm>
              <a:off x="189986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 name="pl12"/>
            <p:cNvSpPr/>
            <p:nvPr/>
          </p:nvSpPr>
          <p:spPr>
            <a:xfrm>
              <a:off x="1899869" y="464464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 name="pl13"/>
            <p:cNvSpPr/>
            <p:nvPr/>
          </p:nvSpPr>
          <p:spPr>
            <a:xfrm>
              <a:off x="1899869" y="400393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5" name="pl14"/>
            <p:cNvSpPr/>
            <p:nvPr/>
          </p:nvSpPr>
          <p:spPr>
            <a:xfrm>
              <a:off x="1899869" y="336322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6" name="pl15"/>
            <p:cNvSpPr/>
            <p:nvPr/>
          </p:nvSpPr>
          <p:spPr>
            <a:xfrm>
              <a:off x="1899869" y="272251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7" name="rc16"/>
            <p:cNvSpPr/>
            <p:nvPr/>
          </p:nvSpPr>
          <p:spPr>
            <a:xfrm>
              <a:off x="1939388" y="5278951"/>
              <a:ext cx="237118" cy="640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 name="rc17"/>
            <p:cNvSpPr/>
            <p:nvPr/>
          </p:nvSpPr>
          <p:spPr>
            <a:xfrm>
              <a:off x="1939388" y="527895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 name="rc18"/>
            <p:cNvSpPr/>
            <p:nvPr/>
          </p:nvSpPr>
          <p:spPr>
            <a:xfrm>
              <a:off x="1939388" y="527895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 name="rc19"/>
            <p:cNvSpPr/>
            <p:nvPr/>
          </p:nvSpPr>
          <p:spPr>
            <a:xfrm>
              <a:off x="1939388" y="5086737"/>
              <a:ext cx="237118" cy="1922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 name="rc20"/>
            <p:cNvSpPr/>
            <p:nvPr/>
          </p:nvSpPr>
          <p:spPr>
            <a:xfrm>
              <a:off x="220285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 name="rc21"/>
            <p:cNvSpPr/>
            <p:nvPr/>
          </p:nvSpPr>
          <p:spPr>
            <a:xfrm>
              <a:off x="220285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 name="rc22"/>
            <p:cNvSpPr/>
            <p:nvPr/>
          </p:nvSpPr>
          <p:spPr>
            <a:xfrm>
              <a:off x="220285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 name="rc23"/>
            <p:cNvSpPr/>
            <p:nvPr/>
          </p:nvSpPr>
          <p:spPr>
            <a:xfrm>
              <a:off x="2202853" y="5227694"/>
              <a:ext cx="237118" cy="5766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 name="rc24"/>
            <p:cNvSpPr/>
            <p:nvPr/>
          </p:nvSpPr>
          <p:spPr>
            <a:xfrm>
              <a:off x="246631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 name="rc25"/>
            <p:cNvSpPr/>
            <p:nvPr/>
          </p:nvSpPr>
          <p:spPr>
            <a:xfrm>
              <a:off x="246631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 name="rc26"/>
            <p:cNvSpPr/>
            <p:nvPr/>
          </p:nvSpPr>
          <p:spPr>
            <a:xfrm>
              <a:off x="246631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 name="rc27"/>
            <p:cNvSpPr/>
            <p:nvPr/>
          </p:nvSpPr>
          <p:spPr>
            <a:xfrm>
              <a:off x="2466318" y="5195658"/>
              <a:ext cx="237118" cy="8969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 name="rc28"/>
            <p:cNvSpPr/>
            <p:nvPr/>
          </p:nvSpPr>
          <p:spPr>
            <a:xfrm>
              <a:off x="2729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0" name="rc29"/>
            <p:cNvSpPr/>
            <p:nvPr/>
          </p:nvSpPr>
          <p:spPr>
            <a:xfrm>
              <a:off x="272978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1" name="rc30"/>
            <p:cNvSpPr/>
            <p:nvPr/>
          </p:nvSpPr>
          <p:spPr>
            <a:xfrm>
              <a:off x="272978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2" name="rc31"/>
            <p:cNvSpPr/>
            <p:nvPr/>
          </p:nvSpPr>
          <p:spPr>
            <a:xfrm>
              <a:off x="2729782" y="5208472"/>
              <a:ext cx="237118" cy="7688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3" name="rc32"/>
            <p:cNvSpPr/>
            <p:nvPr/>
          </p:nvSpPr>
          <p:spPr>
            <a:xfrm>
              <a:off x="299324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4" name="rc33"/>
            <p:cNvSpPr/>
            <p:nvPr/>
          </p:nvSpPr>
          <p:spPr>
            <a:xfrm>
              <a:off x="299324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5" name="rc34"/>
            <p:cNvSpPr/>
            <p:nvPr/>
          </p:nvSpPr>
          <p:spPr>
            <a:xfrm>
              <a:off x="299324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6" name="rc35"/>
            <p:cNvSpPr/>
            <p:nvPr/>
          </p:nvSpPr>
          <p:spPr>
            <a:xfrm>
              <a:off x="2993247" y="5048295"/>
              <a:ext cx="237118" cy="23706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7" name="rc36"/>
            <p:cNvSpPr/>
            <p:nvPr/>
          </p:nvSpPr>
          <p:spPr>
            <a:xfrm>
              <a:off x="3256711" y="5272544"/>
              <a:ext cx="237118" cy="1281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8" name="rc37"/>
            <p:cNvSpPr/>
            <p:nvPr/>
          </p:nvSpPr>
          <p:spPr>
            <a:xfrm>
              <a:off x="3256711" y="527254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9" name="rc38"/>
            <p:cNvSpPr/>
            <p:nvPr/>
          </p:nvSpPr>
          <p:spPr>
            <a:xfrm>
              <a:off x="3256711" y="527254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0" name="rc39"/>
            <p:cNvSpPr/>
            <p:nvPr/>
          </p:nvSpPr>
          <p:spPr>
            <a:xfrm>
              <a:off x="3256711" y="5125180"/>
              <a:ext cx="237118" cy="14736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1" name="rc40"/>
            <p:cNvSpPr/>
            <p:nvPr/>
          </p:nvSpPr>
          <p:spPr>
            <a:xfrm>
              <a:off x="3520176" y="5182844"/>
              <a:ext cx="237118" cy="10251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 name="rc41"/>
            <p:cNvSpPr/>
            <p:nvPr/>
          </p:nvSpPr>
          <p:spPr>
            <a:xfrm>
              <a:off x="3520176" y="518284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 name="rc42"/>
            <p:cNvSpPr/>
            <p:nvPr/>
          </p:nvSpPr>
          <p:spPr>
            <a:xfrm>
              <a:off x="3520176" y="518284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4" name="rc43"/>
            <p:cNvSpPr/>
            <p:nvPr/>
          </p:nvSpPr>
          <p:spPr>
            <a:xfrm>
              <a:off x="3520176" y="4208964"/>
              <a:ext cx="237118" cy="97388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5" name="rc44"/>
            <p:cNvSpPr/>
            <p:nvPr/>
          </p:nvSpPr>
          <p:spPr>
            <a:xfrm>
              <a:off x="3783640" y="5272544"/>
              <a:ext cx="237118" cy="1281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6" name="rc45"/>
            <p:cNvSpPr/>
            <p:nvPr/>
          </p:nvSpPr>
          <p:spPr>
            <a:xfrm>
              <a:off x="3783640" y="527254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 name="rc46"/>
            <p:cNvSpPr/>
            <p:nvPr/>
          </p:nvSpPr>
          <p:spPr>
            <a:xfrm>
              <a:off x="3783640" y="527254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8" name="rc47"/>
            <p:cNvSpPr/>
            <p:nvPr/>
          </p:nvSpPr>
          <p:spPr>
            <a:xfrm>
              <a:off x="3783640" y="4663868"/>
              <a:ext cx="237118" cy="6086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9" name="rc48"/>
            <p:cNvSpPr/>
            <p:nvPr/>
          </p:nvSpPr>
          <p:spPr>
            <a:xfrm>
              <a:off x="404710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0" name="rc49"/>
            <p:cNvSpPr/>
            <p:nvPr/>
          </p:nvSpPr>
          <p:spPr>
            <a:xfrm>
              <a:off x="404710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1" name="rc50"/>
            <p:cNvSpPr/>
            <p:nvPr/>
          </p:nvSpPr>
          <p:spPr>
            <a:xfrm>
              <a:off x="404710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2" name="rc51"/>
            <p:cNvSpPr/>
            <p:nvPr/>
          </p:nvSpPr>
          <p:spPr>
            <a:xfrm>
              <a:off x="4047105" y="5208472"/>
              <a:ext cx="237118" cy="7688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3" name="rc52"/>
            <p:cNvSpPr/>
            <p:nvPr/>
          </p:nvSpPr>
          <p:spPr>
            <a:xfrm>
              <a:off x="431057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4" name="rc53"/>
            <p:cNvSpPr/>
            <p:nvPr/>
          </p:nvSpPr>
          <p:spPr>
            <a:xfrm>
              <a:off x="431057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5" name="rc54"/>
            <p:cNvSpPr/>
            <p:nvPr/>
          </p:nvSpPr>
          <p:spPr>
            <a:xfrm>
              <a:off x="431057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6" name="rc55"/>
            <p:cNvSpPr/>
            <p:nvPr/>
          </p:nvSpPr>
          <p:spPr>
            <a:xfrm>
              <a:off x="4310570" y="5144401"/>
              <a:ext cx="237118" cy="1409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7" name="rc56"/>
            <p:cNvSpPr/>
            <p:nvPr/>
          </p:nvSpPr>
          <p:spPr>
            <a:xfrm>
              <a:off x="457403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8" name="rc57"/>
            <p:cNvSpPr/>
            <p:nvPr/>
          </p:nvSpPr>
          <p:spPr>
            <a:xfrm>
              <a:off x="457403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9" name="rc58"/>
            <p:cNvSpPr/>
            <p:nvPr/>
          </p:nvSpPr>
          <p:spPr>
            <a:xfrm>
              <a:off x="457403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0" name="rc59"/>
            <p:cNvSpPr/>
            <p:nvPr/>
          </p:nvSpPr>
          <p:spPr>
            <a:xfrm>
              <a:off x="4574034" y="5073923"/>
              <a:ext cx="237118" cy="2114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1" name="rc60"/>
            <p:cNvSpPr/>
            <p:nvPr/>
          </p:nvSpPr>
          <p:spPr>
            <a:xfrm>
              <a:off x="483749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2" name="rc61"/>
            <p:cNvSpPr/>
            <p:nvPr/>
          </p:nvSpPr>
          <p:spPr>
            <a:xfrm>
              <a:off x="483749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3" name="rc62"/>
            <p:cNvSpPr/>
            <p:nvPr/>
          </p:nvSpPr>
          <p:spPr>
            <a:xfrm>
              <a:off x="483749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4" name="rc63"/>
            <p:cNvSpPr/>
            <p:nvPr/>
          </p:nvSpPr>
          <p:spPr>
            <a:xfrm>
              <a:off x="4837499" y="5234101"/>
              <a:ext cx="237118" cy="512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5" name="pg64"/>
            <p:cNvSpPr/>
            <p:nvPr/>
          </p:nvSpPr>
          <p:spPr>
            <a:xfrm>
              <a:off x="2678419" y="2153563"/>
              <a:ext cx="1657166" cy="373922"/>
            </a:xfrm>
            <a:custGeom>
              <a:avLst/>
              <a:pathLst>
                <a:path w="1657166" h="373922">
                  <a:moveTo>
                    <a:pt x="31220" y="373922"/>
                  </a:moveTo>
                  <a:lnTo>
                    <a:pt x="1625946" y="373922"/>
                  </a:lnTo>
                  <a:lnTo>
                    <a:pt x="1624689" y="373897"/>
                  </a:lnTo>
                  <a:lnTo>
                    <a:pt x="1629709" y="373695"/>
                  </a:lnTo>
                  <a:lnTo>
                    <a:pt x="1634632" y="372690"/>
                  </a:lnTo>
                  <a:lnTo>
                    <a:pt x="1639330" y="370908"/>
                  </a:lnTo>
                  <a:lnTo>
                    <a:pt x="1643681" y="368396"/>
                  </a:lnTo>
                  <a:lnTo>
                    <a:pt x="1647573" y="365218"/>
                  </a:lnTo>
                  <a:lnTo>
                    <a:pt x="1650905" y="361457"/>
                  </a:lnTo>
                  <a:lnTo>
                    <a:pt x="1653590" y="357211"/>
                  </a:lnTo>
                  <a:lnTo>
                    <a:pt x="1655560" y="352588"/>
                  </a:lnTo>
                  <a:lnTo>
                    <a:pt x="1656762" y="347710"/>
                  </a:lnTo>
                  <a:lnTo>
                    <a:pt x="1657166" y="342702"/>
                  </a:lnTo>
                  <a:lnTo>
                    <a:pt x="1657166" y="31220"/>
                  </a:lnTo>
                  <a:lnTo>
                    <a:pt x="1656762" y="26212"/>
                  </a:lnTo>
                  <a:lnTo>
                    <a:pt x="1655560" y="21334"/>
                  </a:lnTo>
                  <a:lnTo>
                    <a:pt x="1653590" y="16711"/>
                  </a:lnTo>
                  <a:lnTo>
                    <a:pt x="1650905" y="12465"/>
                  </a:lnTo>
                  <a:lnTo>
                    <a:pt x="1647573" y="8704"/>
                  </a:lnTo>
                  <a:lnTo>
                    <a:pt x="1643681" y="5526"/>
                  </a:lnTo>
                  <a:lnTo>
                    <a:pt x="1639330" y="3014"/>
                  </a:lnTo>
                  <a:lnTo>
                    <a:pt x="1634632" y="1232"/>
                  </a:lnTo>
                  <a:lnTo>
                    <a:pt x="1629709" y="227"/>
                  </a:lnTo>
                  <a:lnTo>
                    <a:pt x="162594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6" name="tx65"/>
            <p:cNvSpPr/>
            <p:nvPr/>
          </p:nvSpPr>
          <p:spPr>
            <a:xfrm>
              <a:off x="2803302" y="2239827"/>
              <a:ext cx="1407401"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21 case(s)</a:t>
              </a:r>
            </a:p>
          </p:txBody>
        </p:sp>
        <p:sp>
          <p:nvSpPr>
            <p:cNvPr id="67" name="pg66"/>
            <p:cNvSpPr/>
            <p:nvPr/>
          </p:nvSpPr>
          <p:spPr>
            <a:xfrm>
              <a:off x="2852722"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8" name="tx67"/>
            <p:cNvSpPr/>
            <p:nvPr/>
          </p:nvSpPr>
          <p:spPr>
            <a:xfrm>
              <a:off x="2956791"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457 case(s)</a:t>
              </a:r>
            </a:p>
          </p:txBody>
        </p:sp>
        <p:sp>
          <p:nvSpPr>
            <p:cNvPr id="69" name="rc68"/>
            <p:cNvSpPr/>
            <p:nvPr/>
          </p:nvSpPr>
          <p:spPr>
            <a:xfrm>
              <a:off x="1899869" y="2153563"/>
              <a:ext cx="3214267" cy="3131794"/>
            </a:xfrm>
            <a:prstGeom prst="rect">
              <a:avLst/>
            </a:prstGeom>
            <a:ln w="13550" cap="rnd">
              <a:solidFill>
                <a:srgbClr val="333333">
                  <a:alpha val="100000"/>
                </a:srgbClr>
              </a:solidFill>
              <a:prstDash val="solid"/>
              <a:round/>
            </a:ln>
          </p:spPr>
          <p:txBody>
            <a:bodyPr/>
            <a:lstStyle/>
            <a:p/>
          </p:txBody>
        </p:sp>
        <p:sp>
          <p:nvSpPr>
            <p:cNvPr id="70" name="rc69"/>
            <p:cNvSpPr/>
            <p:nvPr/>
          </p:nvSpPr>
          <p:spPr>
            <a:xfrm>
              <a:off x="5114136" y="2153563"/>
              <a:ext cx="3214267" cy="3131794"/>
            </a:xfrm>
            <a:prstGeom prst="rect">
              <a:avLst/>
            </a:prstGeom>
            <a:solidFill>
              <a:srgbClr val="FFFFFF">
                <a:alpha val="100000"/>
              </a:srgbClr>
            </a:solidFill>
          </p:spPr>
          <p:txBody>
            <a:bodyPr/>
            <a:lstStyle/>
            <a:p/>
          </p:txBody>
        </p:sp>
        <p:sp>
          <p:nvSpPr>
            <p:cNvPr id="71" name="pl70"/>
            <p:cNvSpPr/>
            <p:nvPr/>
          </p:nvSpPr>
          <p:spPr>
            <a:xfrm>
              <a:off x="5114136" y="496500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2" name="pl71"/>
            <p:cNvSpPr/>
            <p:nvPr/>
          </p:nvSpPr>
          <p:spPr>
            <a:xfrm>
              <a:off x="5114136" y="432429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3" name="pl72"/>
            <p:cNvSpPr/>
            <p:nvPr/>
          </p:nvSpPr>
          <p:spPr>
            <a:xfrm>
              <a:off x="5114136" y="368358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4" name="pl73"/>
            <p:cNvSpPr/>
            <p:nvPr/>
          </p:nvSpPr>
          <p:spPr>
            <a:xfrm>
              <a:off x="5114136" y="304287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5" name="pl74"/>
            <p:cNvSpPr/>
            <p:nvPr/>
          </p:nvSpPr>
          <p:spPr>
            <a:xfrm>
              <a:off x="5114136" y="240215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6" name="pl75"/>
            <p:cNvSpPr/>
            <p:nvPr/>
          </p:nvSpPr>
          <p:spPr>
            <a:xfrm>
              <a:off x="5114136"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7" name="pl76"/>
            <p:cNvSpPr/>
            <p:nvPr/>
          </p:nvSpPr>
          <p:spPr>
            <a:xfrm>
              <a:off x="5114136" y="464464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8" name="pl77"/>
            <p:cNvSpPr/>
            <p:nvPr/>
          </p:nvSpPr>
          <p:spPr>
            <a:xfrm>
              <a:off x="5114136" y="400393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9" name="pl78"/>
            <p:cNvSpPr/>
            <p:nvPr/>
          </p:nvSpPr>
          <p:spPr>
            <a:xfrm>
              <a:off x="5114136" y="336322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80" name="pl79"/>
            <p:cNvSpPr/>
            <p:nvPr/>
          </p:nvSpPr>
          <p:spPr>
            <a:xfrm>
              <a:off x="5114136" y="272251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81" name="rc80"/>
            <p:cNvSpPr/>
            <p:nvPr/>
          </p:nvSpPr>
          <p:spPr>
            <a:xfrm>
              <a:off x="515365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2" name="rc81"/>
            <p:cNvSpPr/>
            <p:nvPr/>
          </p:nvSpPr>
          <p:spPr>
            <a:xfrm>
              <a:off x="515365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3" name="rc82"/>
            <p:cNvSpPr/>
            <p:nvPr/>
          </p:nvSpPr>
          <p:spPr>
            <a:xfrm>
              <a:off x="515365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4" name="rc83"/>
            <p:cNvSpPr/>
            <p:nvPr/>
          </p:nvSpPr>
          <p:spPr>
            <a:xfrm>
              <a:off x="5153656" y="5176437"/>
              <a:ext cx="237118" cy="1089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5" name="rc84"/>
            <p:cNvSpPr/>
            <p:nvPr/>
          </p:nvSpPr>
          <p:spPr>
            <a:xfrm>
              <a:off x="568058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568058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568058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5680585" y="5214880"/>
              <a:ext cx="237118" cy="704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5944050" y="5240508"/>
              <a:ext cx="237118" cy="4484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5944050" y="524050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5944050" y="5234101"/>
              <a:ext cx="237118" cy="640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5944050" y="5061109"/>
              <a:ext cx="237118" cy="17299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6207514" y="5105959"/>
              <a:ext cx="237118" cy="17939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6207514" y="510595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6207514" y="510595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6207514" y="3433704"/>
              <a:ext cx="237118" cy="167225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rc96"/>
            <p:cNvSpPr/>
            <p:nvPr/>
          </p:nvSpPr>
          <p:spPr>
            <a:xfrm>
              <a:off x="6470979" y="4894524"/>
              <a:ext cx="237118" cy="39083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6470979" y="489452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6470979" y="489452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6470979" y="2876285"/>
              <a:ext cx="237118" cy="20182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rc100"/>
            <p:cNvSpPr/>
            <p:nvPr/>
          </p:nvSpPr>
          <p:spPr>
            <a:xfrm>
              <a:off x="6734443" y="5163623"/>
              <a:ext cx="237118" cy="12173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2" name="rc101"/>
            <p:cNvSpPr/>
            <p:nvPr/>
          </p:nvSpPr>
          <p:spPr>
            <a:xfrm>
              <a:off x="6734443" y="516362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3" name="rc102"/>
            <p:cNvSpPr/>
            <p:nvPr/>
          </p:nvSpPr>
          <p:spPr>
            <a:xfrm>
              <a:off x="6734443" y="516362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4" name="rc103"/>
            <p:cNvSpPr/>
            <p:nvPr/>
          </p:nvSpPr>
          <p:spPr>
            <a:xfrm>
              <a:off x="6734443" y="4234592"/>
              <a:ext cx="237118" cy="9290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5" name="rc104"/>
            <p:cNvSpPr/>
            <p:nvPr/>
          </p:nvSpPr>
          <p:spPr>
            <a:xfrm>
              <a:off x="6997908" y="5272544"/>
              <a:ext cx="237118" cy="1281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6" name="rc105"/>
            <p:cNvSpPr/>
            <p:nvPr/>
          </p:nvSpPr>
          <p:spPr>
            <a:xfrm>
              <a:off x="6997908" y="527254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7" name="rc106"/>
            <p:cNvSpPr/>
            <p:nvPr/>
          </p:nvSpPr>
          <p:spPr>
            <a:xfrm>
              <a:off x="6997908" y="527254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8" name="rc107"/>
            <p:cNvSpPr/>
            <p:nvPr/>
          </p:nvSpPr>
          <p:spPr>
            <a:xfrm>
              <a:off x="6997908" y="4542133"/>
              <a:ext cx="237118" cy="7304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9" name="rc108"/>
            <p:cNvSpPr/>
            <p:nvPr/>
          </p:nvSpPr>
          <p:spPr>
            <a:xfrm>
              <a:off x="7261373" y="5266136"/>
              <a:ext cx="237118" cy="1922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0" name="rc109"/>
            <p:cNvSpPr/>
            <p:nvPr/>
          </p:nvSpPr>
          <p:spPr>
            <a:xfrm>
              <a:off x="7261373" y="526613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1" name="rc110"/>
            <p:cNvSpPr/>
            <p:nvPr/>
          </p:nvSpPr>
          <p:spPr>
            <a:xfrm>
              <a:off x="7261373" y="526613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2" name="rc111"/>
            <p:cNvSpPr/>
            <p:nvPr/>
          </p:nvSpPr>
          <p:spPr>
            <a:xfrm>
              <a:off x="7261373" y="4625426"/>
              <a:ext cx="237118" cy="6407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3" name="rc112"/>
            <p:cNvSpPr/>
            <p:nvPr/>
          </p:nvSpPr>
          <p:spPr>
            <a:xfrm>
              <a:off x="7524837" y="5221287"/>
              <a:ext cx="237118" cy="6407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4" name="rc113"/>
            <p:cNvSpPr/>
            <p:nvPr/>
          </p:nvSpPr>
          <p:spPr>
            <a:xfrm>
              <a:off x="7524837" y="522128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5" name="rc114"/>
            <p:cNvSpPr/>
            <p:nvPr/>
          </p:nvSpPr>
          <p:spPr>
            <a:xfrm>
              <a:off x="7524837" y="522128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6" name="rc115"/>
            <p:cNvSpPr/>
            <p:nvPr/>
          </p:nvSpPr>
          <p:spPr>
            <a:xfrm>
              <a:off x="7524837" y="4343513"/>
              <a:ext cx="237118" cy="8777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7" name="rc116"/>
            <p:cNvSpPr/>
            <p:nvPr/>
          </p:nvSpPr>
          <p:spPr>
            <a:xfrm>
              <a:off x="778830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8" name="rc117"/>
            <p:cNvSpPr/>
            <p:nvPr/>
          </p:nvSpPr>
          <p:spPr>
            <a:xfrm>
              <a:off x="778830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9" name="rc118"/>
            <p:cNvSpPr/>
            <p:nvPr/>
          </p:nvSpPr>
          <p:spPr>
            <a:xfrm>
              <a:off x="778830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0" name="rc119"/>
            <p:cNvSpPr/>
            <p:nvPr/>
          </p:nvSpPr>
          <p:spPr>
            <a:xfrm>
              <a:off x="7788302" y="4945781"/>
              <a:ext cx="237118" cy="33957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1" name="rc120"/>
            <p:cNvSpPr/>
            <p:nvPr/>
          </p:nvSpPr>
          <p:spPr>
            <a:xfrm>
              <a:off x="8051766" y="5272544"/>
              <a:ext cx="237118" cy="1281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2" name="rc121"/>
            <p:cNvSpPr/>
            <p:nvPr/>
          </p:nvSpPr>
          <p:spPr>
            <a:xfrm>
              <a:off x="8051766" y="527254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3" name="rc122"/>
            <p:cNvSpPr/>
            <p:nvPr/>
          </p:nvSpPr>
          <p:spPr>
            <a:xfrm>
              <a:off x="8051766" y="527254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4" name="rc123"/>
            <p:cNvSpPr/>
            <p:nvPr/>
          </p:nvSpPr>
          <p:spPr>
            <a:xfrm>
              <a:off x="8051766" y="4939374"/>
              <a:ext cx="237118" cy="3331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5" name="pg124"/>
            <p:cNvSpPr/>
            <p:nvPr/>
          </p:nvSpPr>
          <p:spPr>
            <a:xfrm>
              <a:off x="5868550"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6" name="tx125"/>
            <p:cNvSpPr/>
            <p:nvPr/>
          </p:nvSpPr>
          <p:spPr>
            <a:xfrm>
              <a:off x="5993432"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133 case(s)</a:t>
              </a:r>
            </a:p>
          </p:txBody>
        </p:sp>
        <p:sp>
          <p:nvSpPr>
            <p:cNvPr id="127" name="pg126"/>
            <p:cNvSpPr/>
            <p:nvPr/>
          </p:nvSpPr>
          <p:spPr>
            <a:xfrm>
              <a:off x="6215482" y="2394471"/>
              <a:ext cx="1011576" cy="311602"/>
            </a:xfrm>
            <a:custGeom>
              <a:avLst/>
              <a:pathLst>
                <a:path w="1011576" h="311602">
                  <a:moveTo>
                    <a:pt x="26017" y="311602"/>
                  </a:moveTo>
                  <a:lnTo>
                    <a:pt x="985559" y="311602"/>
                  </a:lnTo>
                  <a:lnTo>
                    <a:pt x="984511" y="311581"/>
                  </a:lnTo>
                  <a:lnTo>
                    <a:pt x="988695" y="311412"/>
                  </a:lnTo>
                  <a:lnTo>
                    <a:pt x="992797" y="310575"/>
                  </a:lnTo>
                  <a:lnTo>
                    <a:pt x="996712" y="309090"/>
                  </a:lnTo>
                  <a:lnTo>
                    <a:pt x="1000338" y="306996"/>
                  </a:lnTo>
                  <a:lnTo>
                    <a:pt x="1003582" y="304348"/>
                  </a:lnTo>
                  <a:lnTo>
                    <a:pt x="1006358" y="301214"/>
                  </a:lnTo>
                  <a:lnTo>
                    <a:pt x="1008596" y="297675"/>
                  </a:lnTo>
                  <a:lnTo>
                    <a:pt x="1010237" y="293823"/>
                  </a:lnTo>
                  <a:lnTo>
                    <a:pt x="1011239" y="289758"/>
                  </a:lnTo>
                  <a:lnTo>
                    <a:pt x="1011576" y="285585"/>
                  </a:lnTo>
                  <a:lnTo>
                    <a:pt x="1011576" y="26017"/>
                  </a:lnTo>
                  <a:lnTo>
                    <a:pt x="1011239" y="21843"/>
                  </a:lnTo>
                  <a:lnTo>
                    <a:pt x="1010237" y="17778"/>
                  </a:lnTo>
                  <a:lnTo>
                    <a:pt x="1008596" y="13926"/>
                  </a:lnTo>
                  <a:lnTo>
                    <a:pt x="1006358" y="10387"/>
                  </a:lnTo>
                  <a:lnTo>
                    <a:pt x="1003582" y="7253"/>
                  </a:lnTo>
                  <a:lnTo>
                    <a:pt x="1000338" y="4605"/>
                  </a:lnTo>
                  <a:lnTo>
                    <a:pt x="996712" y="2511"/>
                  </a:lnTo>
                  <a:lnTo>
                    <a:pt x="992797" y="1027"/>
                  </a:lnTo>
                  <a:lnTo>
                    <a:pt x="988695" y="189"/>
                  </a:lnTo>
                  <a:lnTo>
                    <a:pt x="9855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8" name="tx127"/>
            <p:cNvSpPr/>
            <p:nvPr/>
          </p:nvSpPr>
          <p:spPr>
            <a:xfrm>
              <a:off x="6319551" y="2469815"/>
              <a:ext cx="803439" cy="132189"/>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Not reported</a:t>
              </a:r>
            </a:p>
          </p:txBody>
        </p:sp>
        <p:sp>
          <p:nvSpPr>
            <p:cNvPr id="129" name="rc128"/>
            <p:cNvSpPr/>
            <p:nvPr/>
          </p:nvSpPr>
          <p:spPr>
            <a:xfrm>
              <a:off x="5114136" y="2153563"/>
              <a:ext cx="3214267" cy="3131794"/>
            </a:xfrm>
            <a:prstGeom prst="rect">
              <a:avLst/>
            </a:prstGeom>
            <a:ln w="13550" cap="rnd">
              <a:solidFill>
                <a:srgbClr val="333333">
                  <a:alpha val="100000"/>
                </a:srgbClr>
              </a:solidFill>
              <a:prstDash val="solid"/>
              <a:round/>
            </a:ln>
          </p:spPr>
          <p:txBody>
            <a:bodyPr/>
            <a:lstStyle/>
            <a:p/>
          </p:txBody>
        </p:sp>
        <p:sp>
          <p:nvSpPr>
            <p:cNvPr id="130" name="rc129"/>
            <p:cNvSpPr/>
            <p:nvPr/>
          </p:nvSpPr>
          <p:spPr>
            <a:xfrm>
              <a:off x="8328404" y="2153563"/>
              <a:ext cx="3214267" cy="3131794"/>
            </a:xfrm>
            <a:prstGeom prst="rect">
              <a:avLst/>
            </a:prstGeom>
            <a:solidFill>
              <a:srgbClr val="FFFFFF">
                <a:alpha val="100000"/>
              </a:srgbClr>
            </a:solidFill>
          </p:spPr>
          <p:txBody>
            <a:bodyPr/>
            <a:lstStyle/>
            <a:p/>
          </p:txBody>
        </p:sp>
        <p:sp>
          <p:nvSpPr>
            <p:cNvPr id="131" name="pl130"/>
            <p:cNvSpPr/>
            <p:nvPr/>
          </p:nvSpPr>
          <p:spPr>
            <a:xfrm>
              <a:off x="8328404" y="496500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2" name="pl131"/>
            <p:cNvSpPr/>
            <p:nvPr/>
          </p:nvSpPr>
          <p:spPr>
            <a:xfrm>
              <a:off x="8328404" y="432429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3" name="pl132"/>
            <p:cNvSpPr/>
            <p:nvPr/>
          </p:nvSpPr>
          <p:spPr>
            <a:xfrm>
              <a:off x="8328404" y="368358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4" name="pl133"/>
            <p:cNvSpPr/>
            <p:nvPr/>
          </p:nvSpPr>
          <p:spPr>
            <a:xfrm>
              <a:off x="8328404" y="304287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5" name="pl134"/>
            <p:cNvSpPr/>
            <p:nvPr/>
          </p:nvSpPr>
          <p:spPr>
            <a:xfrm>
              <a:off x="8328404" y="240215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6" name="pl135"/>
            <p:cNvSpPr/>
            <p:nvPr/>
          </p:nvSpPr>
          <p:spPr>
            <a:xfrm>
              <a:off x="8328404"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7" name="pl136"/>
            <p:cNvSpPr/>
            <p:nvPr/>
          </p:nvSpPr>
          <p:spPr>
            <a:xfrm>
              <a:off x="8328404" y="464464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8" name="pl137"/>
            <p:cNvSpPr/>
            <p:nvPr/>
          </p:nvSpPr>
          <p:spPr>
            <a:xfrm>
              <a:off x="8328404" y="400393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9" name="pl138"/>
            <p:cNvSpPr/>
            <p:nvPr/>
          </p:nvSpPr>
          <p:spPr>
            <a:xfrm>
              <a:off x="8328404" y="336322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0" name="pl139"/>
            <p:cNvSpPr/>
            <p:nvPr/>
          </p:nvSpPr>
          <p:spPr>
            <a:xfrm>
              <a:off x="8328404" y="272251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1" name="rc140"/>
            <p:cNvSpPr/>
            <p:nvPr/>
          </p:nvSpPr>
          <p:spPr>
            <a:xfrm>
              <a:off x="8367924" y="5266136"/>
              <a:ext cx="237118" cy="1922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2" name="rc141"/>
            <p:cNvSpPr/>
            <p:nvPr/>
          </p:nvSpPr>
          <p:spPr>
            <a:xfrm>
              <a:off x="8367924" y="526613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3" name="rc142"/>
            <p:cNvSpPr/>
            <p:nvPr/>
          </p:nvSpPr>
          <p:spPr>
            <a:xfrm>
              <a:off x="8367924" y="526613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4" name="rc143"/>
            <p:cNvSpPr/>
            <p:nvPr/>
          </p:nvSpPr>
          <p:spPr>
            <a:xfrm>
              <a:off x="8367924" y="5073923"/>
              <a:ext cx="237118" cy="1922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5" name="rc144"/>
            <p:cNvSpPr/>
            <p:nvPr/>
          </p:nvSpPr>
          <p:spPr>
            <a:xfrm>
              <a:off x="863138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6" name="rc145"/>
            <p:cNvSpPr/>
            <p:nvPr/>
          </p:nvSpPr>
          <p:spPr>
            <a:xfrm>
              <a:off x="863138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7" name="rc146"/>
            <p:cNvSpPr/>
            <p:nvPr/>
          </p:nvSpPr>
          <p:spPr>
            <a:xfrm>
              <a:off x="863138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8" name="rc147"/>
            <p:cNvSpPr/>
            <p:nvPr/>
          </p:nvSpPr>
          <p:spPr>
            <a:xfrm>
              <a:off x="8631388" y="5144401"/>
              <a:ext cx="237118" cy="1409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9" name="rc148"/>
            <p:cNvSpPr/>
            <p:nvPr/>
          </p:nvSpPr>
          <p:spPr>
            <a:xfrm>
              <a:off x="889485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0" name="rc149"/>
            <p:cNvSpPr/>
            <p:nvPr/>
          </p:nvSpPr>
          <p:spPr>
            <a:xfrm>
              <a:off x="889485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1" name="rc150"/>
            <p:cNvSpPr/>
            <p:nvPr/>
          </p:nvSpPr>
          <p:spPr>
            <a:xfrm>
              <a:off x="889485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2" name="rc151"/>
            <p:cNvSpPr/>
            <p:nvPr/>
          </p:nvSpPr>
          <p:spPr>
            <a:xfrm>
              <a:off x="8894853" y="5182844"/>
              <a:ext cx="237118" cy="1025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3" name="rc152"/>
            <p:cNvSpPr/>
            <p:nvPr/>
          </p:nvSpPr>
          <p:spPr>
            <a:xfrm>
              <a:off x="915831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4" name="rc153"/>
            <p:cNvSpPr/>
            <p:nvPr/>
          </p:nvSpPr>
          <p:spPr>
            <a:xfrm>
              <a:off x="915831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5" name="rc154"/>
            <p:cNvSpPr/>
            <p:nvPr/>
          </p:nvSpPr>
          <p:spPr>
            <a:xfrm>
              <a:off x="915831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6" name="rc155"/>
            <p:cNvSpPr/>
            <p:nvPr/>
          </p:nvSpPr>
          <p:spPr>
            <a:xfrm>
              <a:off x="9158317" y="5144401"/>
              <a:ext cx="237118" cy="1409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7" name="rc156"/>
            <p:cNvSpPr/>
            <p:nvPr/>
          </p:nvSpPr>
          <p:spPr>
            <a:xfrm>
              <a:off x="9421782" y="5278951"/>
              <a:ext cx="237118" cy="640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8" name="rc157"/>
            <p:cNvSpPr/>
            <p:nvPr/>
          </p:nvSpPr>
          <p:spPr>
            <a:xfrm>
              <a:off x="9421782" y="527895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9" name="rc158"/>
            <p:cNvSpPr/>
            <p:nvPr/>
          </p:nvSpPr>
          <p:spPr>
            <a:xfrm>
              <a:off x="9421782" y="527895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0" name="rc159"/>
            <p:cNvSpPr/>
            <p:nvPr/>
          </p:nvSpPr>
          <p:spPr>
            <a:xfrm>
              <a:off x="9421782" y="4990631"/>
              <a:ext cx="237118" cy="28831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1" name="rc160"/>
            <p:cNvSpPr/>
            <p:nvPr/>
          </p:nvSpPr>
          <p:spPr>
            <a:xfrm>
              <a:off x="9685247" y="5266136"/>
              <a:ext cx="237118" cy="1922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2" name="rc161"/>
            <p:cNvSpPr/>
            <p:nvPr/>
          </p:nvSpPr>
          <p:spPr>
            <a:xfrm>
              <a:off x="9685247" y="526613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3" name="rc162"/>
            <p:cNvSpPr/>
            <p:nvPr/>
          </p:nvSpPr>
          <p:spPr>
            <a:xfrm>
              <a:off x="9685247" y="526613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4" name="rc163"/>
            <p:cNvSpPr/>
            <p:nvPr/>
          </p:nvSpPr>
          <p:spPr>
            <a:xfrm>
              <a:off x="9685247" y="4856082"/>
              <a:ext cx="237118" cy="4100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5" name="rc164"/>
            <p:cNvSpPr/>
            <p:nvPr/>
          </p:nvSpPr>
          <p:spPr>
            <a:xfrm>
              <a:off x="9948711" y="5259729"/>
              <a:ext cx="237118" cy="2562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6" name="rc165"/>
            <p:cNvSpPr/>
            <p:nvPr/>
          </p:nvSpPr>
          <p:spPr>
            <a:xfrm>
              <a:off x="9948711" y="525972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7" name="rc166"/>
            <p:cNvSpPr/>
            <p:nvPr/>
          </p:nvSpPr>
          <p:spPr>
            <a:xfrm>
              <a:off x="9948711" y="525972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8" name="rc167"/>
            <p:cNvSpPr/>
            <p:nvPr/>
          </p:nvSpPr>
          <p:spPr>
            <a:xfrm>
              <a:off x="9948711" y="4535726"/>
              <a:ext cx="237118" cy="72400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9" name="rc168"/>
            <p:cNvSpPr/>
            <p:nvPr/>
          </p:nvSpPr>
          <p:spPr>
            <a:xfrm>
              <a:off x="10212176" y="5278951"/>
              <a:ext cx="237118" cy="640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0" name="rc169"/>
            <p:cNvSpPr/>
            <p:nvPr/>
          </p:nvSpPr>
          <p:spPr>
            <a:xfrm>
              <a:off x="10212176" y="527895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1" name="rc170"/>
            <p:cNvSpPr/>
            <p:nvPr/>
          </p:nvSpPr>
          <p:spPr>
            <a:xfrm>
              <a:off x="10212176" y="527895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2" name="rc171"/>
            <p:cNvSpPr/>
            <p:nvPr/>
          </p:nvSpPr>
          <p:spPr>
            <a:xfrm>
              <a:off x="10212176" y="5131587"/>
              <a:ext cx="237118" cy="14736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3" name="rc172"/>
            <p:cNvSpPr/>
            <p:nvPr/>
          </p:nvSpPr>
          <p:spPr>
            <a:xfrm>
              <a:off x="10475640" y="5278951"/>
              <a:ext cx="237118" cy="640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4" name="rc173"/>
            <p:cNvSpPr/>
            <p:nvPr/>
          </p:nvSpPr>
          <p:spPr>
            <a:xfrm>
              <a:off x="10475640" y="527895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5" name="rc174"/>
            <p:cNvSpPr/>
            <p:nvPr/>
          </p:nvSpPr>
          <p:spPr>
            <a:xfrm>
              <a:off x="10475640" y="527895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6" name="rc175"/>
            <p:cNvSpPr/>
            <p:nvPr/>
          </p:nvSpPr>
          <p:spPr>
            <a:xfrm>
              <a:off x="10475640" y="5150808"/>
              <a:ext cx="237118" cy="12814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7" name="rc176"/>
            <p:cNvSpPr/>
            <p:nvPr/>
          </p:nvSpPr>
          <p:spPr>
            <a:xfrm>
              <a:off x="10739105" y="5278951"/>
              <a:ext cx="237118" cy="640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8" name="rc177"/>
            <p:cNvSpPr/>
            <p:nvPr/>
          </p:nvSpPr>
          <p:spPr>
            <a:xfrm>
              <a:off x="10739105" y="527895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9" name="rc178"/>
            <p:cNvSpPr/>
            <p:nvPr/>
          </p:nvSpPr>
          <p:spPr>
            <a:xfrm>
              <a:off x="10739105" y="527895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0" name="rc179"/>
            <p:cNvSpPr/>
            <p:nvPr/>
          </p:nvSpPr>
          <p:spPr>
            <a:xfrm>
              <a:off x="10739105" y="5112366"/>
              <a:ext cx="237118" cy="1665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1" name="rc180"/>
            <p:cNvSpPr/>
            <p:nvPr/>
          </p:nvSpPr>
          <p:spPr>
            <a:xfrm>
              <a:off x="11002569" y="5272544"/>
              <a:ext cx="237118" cy="1281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2" name="rc181"/>
            <p:cNvSpPr/>
            <p:nvPr/>
          </p:nvSpPr>
          <p:spPr>
            <a:xfrm>
              <a:off x="11002569" y="527254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3" name="rc182"/>
            <p:cNvSpPr/>
            <p:nvPr/>
          </p:nvSpPr>
          <p:spPr>
            <a:xfrm>
              <a:off x="11002569" y="527254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4" name="rc183"/>
            <p:cNvSpPr/>
            <p:nvPr/>
          </p:nvSpPr>
          <p:spPr>
            <a:xfrm>
              <a:off x="11002569" y="5048295"/>
              <a:ext cx="237118" cy="22424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5" name="rc184"/>
            <p:cNvSpPr/>
            <p:nvPr/>
          </p:nvSpPr>
          <p:spPr>
            <a:xfrm>
              <a:off x="1126603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6" name="rc185"/>
            <p:cNvSpPr/>
            <p:nvPr/>
          </p:nvSpPr>
          <p:spPr>
            <a:xfrm>
              <a:off x="1126603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7" name="rc186"/>
            <p:cNvSpPr/>
            <p:nvPr/>
          </p:nvSpPr>
          <p:spPr>
            <a:xfrm>
              <a:off x="1126603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8" name="rc187"/>
            <p:cNvSpPr/>
            <p:nvPr/>
          </p:nvSpPr>
          <p:spPr>
            <a:xfrm>
              <a:off x="11266034" y="5041888"/>
              <a:ext cx="237118" cy="2434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9" name="pg188"/>
            <p:cNvSpPr/>
            <p:nvPr/>
          </p:nvSpPr>
          <p:spPr>
            <a:xfrm>
              <a:off x="9106954" y="2153563"/>
              <a:ext cx="1657166" cy="373922"/>
            </a:xfrm>
            <a:custGeom>
              <a:avLst/>
              <a:pathLst>
                <a:path w="1657166" h="373922">
                  <a:moveTo>
                    <a:pt x="31220" y="373922"/>
                  </a:moveTo>
                  <a:lnTo>
                    <a:pt x="1625946" y="373922"/>
                  </a:lnTo>
                  <a:lnTo>
                    <a:pt x="1624689" y="373897"/>
                  </a:lnTo>
                  <a:lnTo>
                    <a:pt x="1629709" y="373695"/>
                  </a:lnTo>
                  <a:lnTo>
                    <a:pt x="1634632" y="372690"/>
                  </a:lnTo>
                  <a:lnTo>
                    <a:pt x="1639330" y="370908"/>
                  </a:lnTo>
                  <a:lnTo>
                    <a:pt x="1643681" y="368396"/>
                  </a:lnTo>
                  <a:lnTo>
                    <a:pt x="1647573" y="365218"/>
                  </a:lnTo>
                  <a:lnTo>
                    <a:pt x="1650905" y="361457"/>
                  </a:lnTo>
                  <a:lnTo>
                    <a:pt x="1653590" y="357211"/>
                  </a:lnTo>
                  <a:lnTo>
                    <a:pt x="1655560" y="352588"/>
                  </a:lnTo>
                  <a:lnTo>
                    <a:pt x="1656762" y="347710"/>
                  </a:lnTo>
                  <a:lnTo>
                    <a:pt x="1657166" y="342702"/>
                  </a:lnTo>
                  <a:lnTo>
                    <a:pt x="1657166" y="31220"/>
                  </a:lnTo>
                  <a:lnTo>
                    <a:pt x="1656762" y="26212"/>
                  </a:lnTo>
                  <a:lnTo>
                    <a:pt x="1655560" y="21334"/>
                  </a:lnTo>
                  <a:lnTo>
                    <a:pt x="1653590" y="16711"/>
                  </a:lnTo>
                  <a:lnTo>
                    <a:pt x="1650905" y="12465"/>
                  </a:lnTo>
                  <a:lnTo>
                    <a:pt x="1647573" y="8704"/>
                  </a:lnTo>
                  <a:lnTo>
                    <a:pt x="1643681" y="5526"/>
                  </a:lnTo>
                  <a:lnTo>
                    <a:pt x="1639330" y="3014"/>
                  </a:lnTo>
                  <a:lnTo>
                    <a:pt x="1634632" y="1232"/>
                  </a:lnTo>
                  <a:lnTo>
                    <a:pt x="1629709" y="227"/>
                  </a:lnTo>
                  <a:lnTo>
                    <a:pt x="162594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90" name="tx189"/>
            <p:cNvSpPr/>
            <p:nvPr/>
          </p:nvSpPr>
          <p:spPr>
            <a:xfrm>
              <a:off x="9231837" y="2239827"/>
              <a:ext cx="1407401"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16 case(s)</a:t>
              </a:r>
            </a:p>
          </p:txBody>
        </p:sp>
        <p:sp>
          <p:nvSpPr>
            <p:cNvPr id="191" name="pg190"/>
            <p:cNvSpPr/>
            <p:nvPr/>
          </p:nvSpPr>
          <p:spPr>
            <a:xfrm>
              <a:off x="9301371" y="2394471"/>
              <a:ext cx="1268332" cy="311602"/>
            </a:xfrm>
            <a:custGeom>
              <a:avLst/>
              <a:pathLst>
                <a:path w="1268332" h="311602">
                  <a:moveTo>
                    <a:pt x="26017" y="311602"/>
                  </a:moveTo>
                  <a:lnTo>
                    <a:pt x="1242315" y="311602"/>
                  </a:lnTo>
                  <a:lnTo>
                    <a:pt x="1241268" y="311581"/>
                  </a:lnTo>
                  <a:lnTo>
                    <a:pt x="1245451" y="311412"/>
                  </a:lnTo>
                  <a:lnTo>
                    <a:pt x="1249554" y="310575"/>
                  </a:lnTo>
                  <a:lnTo>
                    <a:pt x="1253469" y="309090"/>
                  </a:lnTo>
                  <a:lnTo>
                    <a:pt x="1257095" y="306996"/>
                  </a:lnTo>
                  <a:lnTo>
                    <a:pt x="1260338" y="304348"/>
                  </a:lnTo>
                  <a:lnTo>
                    <a:pt x="1263114" y="301214"/>
                  </a:lnTo>
                  <a:lnTo>
                    <a:pt x="1265352" y="297675"/>
                  </a:lnTo>
                  <a:lnTo>
                    <a:pt x="1266993" y="293823"/>
                  </a:lnTo>
                  <a:lnTo>
                    <a:pt x="1267995" y="289758"/>
                  </a:lnTo>
                  <a:lnTo>
                    <a:pt x="1268332" y="285585"/>
                  </a:lnTo>
                  <a:lnTo>
                    <a:pt x="1268332" y="26017"/>
                  </a:lnTo>
                  <a:lnTo>
                    <a:pt x="1267995" y="21843"/>
                  </a:lnTo>
                  <a:lnTo>
                    <a:pt x="1266993" y="17778"/>
                  </a:lnTo>
                  <a:lnTo>
                    <a:pt x="1265352" y="13926"/>
                  </a:lnTo>
                  <a:lnTo>
                    <a:pt x="1263114" y="10387"/>
                  </a:lnTo>
                  <a:lnTo>
                    <a:pt x="1260338" y="7253"/>
                  </a:lnTo>
                  <a:lnTo>
                    <a:pt x="1257095" y="4605"/>
                  </a:lnTo>
                  <a:lnTo>
                    <a:pt x="1253469" y="2511"/>
                  </a:lnTo>
                  <a:lnTo>
                    <a:pt x="1249554" y="1027"/>
                  </a:lnTo>
                  <a:lnTo>
                    <a:pt x="1245451" y="189"/>
                  </a:lnTo>
                  <a:lnTo>
                    <a:pt x="1242315"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92" name="tx191"/>
            <p:cNvSpPr/>
            <p:nvPr/>
          </p:nvSpPr>
          <p:spPr>
            <a:xfrm>
              <a:off x="9405440" y="2466357"/>
              <a:ext cx="1060195"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14 case(s)</a:t>
              </a:r>
            </a:p>
          </p:txBody>
        </p:sp>
        <p:sp>
          <p:nvSpPr>
            <p:cNvPr id="193" name="rc192"/>
            <p:cNvSpPr/>
            <p:nvPr/>
          </p:nvSpPr>
          <p:spPr>
            <a:xfrm>
              <a:off x="8328404" y="2153563"/>
              <a:ext cx="3214267" cy="3131794"/>
            </a:xfrm>
            <a:prstGeom prst="rect">
              <a:avLst/>
            </a:prstGeom>
            <a:ln w="13550" cap="rnd">
              <a:solidFill>
                <a:srgbClr val="333333">
                  <a:alpha val="100000"/>
                </a:srgbClr>
              </a:solidFill>
              <a:prstDash val="solid"/>
              <a:round/>
            </a:ln>
          </p:spPr>
          <p:txBody>
            <a:bodyPr/>
            <a:lstStyle/>
            <a:p/>
          </p:txBody>
        </p:sp>
        <p:sp>
          <p:nvSpPr>
            <p:cNvPr id="194" name="rc193"/>
            <p:cNvSpPr/>
            <p:nvPr/>
          </p:nvSpPr>
          <p:spPr>
            <a:xfrm>
              <a:off x="11542672" y="2153563"/>
              <a:ext cx="3214267" cy="3131794"/>
            </a:xfrm>
            <a:prstGeom prst="rect">
              <a:avLst/>
            </a:prstGeom>
            <a:solidFill>
              <a:srgbClr val="FFFFFF">
                <a:alpha val="100000"/>
              </a:srgbClr>
            </a:solidFill>
          </p:spPr>
          <p:txBody>
            <a:bodyPr/>
            <a:lstStyle/>
            <a:p/>
          </p:txBody>
        </p:sp>
        <p:sp>
          <p:nvSpPr>
            <p:cNvPr id="195" name="pl194"/>
            <p:cNvSpPr/>
            <p:nvPr/>
          </p:nvSpPr>
          <p:spPr>
            <a:xfrm>
              <a:off x="11542672" y="496500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6" name="pl195"/>
            <p:cNvSpPr/>
            <p:nvPr/>
          </p:nvSpPr>
          <p:spPr>
            <a:xfrm>
              <a:off x="11542672" y="432429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7" name="pl196"/>
            <p:cNvSpPr/>
            <p:nvPr/>
          </p:nvSpPr>
          <p:spPr>
            <a:xfrm>
              <a:off x="11542672" y="368358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8" name="pl197"/>
            <p:cNvSpPr/>
            <p:nvPr/>
          </p:nvSpPr>
          <p:spPr>
            <a:xfrm>
              <a:off x="11542672" y="304287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9" name="pl198"/>
            <p:cNvSpPr/>
            <p:nvPr/>
          </p:nvSpPr>
          <p:spPr>
            <a:xfrm>
              <a:off x="11542672" y="240215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0" name="pl199"/>
            <p:cNvSpPr/>
            <p:nvPr/>
          </p:nvSpPr>
          <p:spPr>
            <a:xfrm>
              <a:off x="11542672"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1" name="pl200"/>
            <p:cNvSpPr/>
            <p:nvPr/>
          </p:nvSpPr>
          <p:spPr>
            <a:xfrm>
              <a:off x="11542672" y="464464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2" name="pl201"/>
            <p:cNvSpPr/>
            <p:nvPr/>
          </p:nvSpPr>
          <p:spPr>
            <a:xfrm>
              <a:off x="11542672" y="400393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3" name="pl202"/>
            <p:cNvSpPr/>
            <p:nvPr/>
          </p:nvSpPr>
          <p:spPr>
            <a:xfrm>
              <a:off x="11542672" y="336322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4" name="pl203"/>
            <p:cNvSpPr/>
            <p:nvPr/>
          </p:nvSpPr>
          <p:spPr>
            <a:xfrm>
              <a:off x="11542672" y="272251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5" name="rc204"/>
            <p:cNvSpPr/>
            <p:nvPr/>
          </p:nvSpPr>
          <p:spPr>
            <a:xfrm>
              <a:off x="1158219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6" name="rc205"/>
            <p:cNvSpPr/>
            <p:nvPr/>
          </p:nvSpPr>
          <p:spPr>
            <a:xfrm>
              <a:off x="1158219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7" name="rc206"/>
            <p:cNvSpPr/>
            <p:nvPr/>
          </p:nvSpPr>
          <p:spPr>
            <a:xfrm>
              <a:off x="1158219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8" name="rc207"/>
            <p:cNvSpPr/>
            <p:nvPr/>
          </p:nvSpPr>
          <p:spPr>
            <a:xfrm>
              <a:off x="11582191" y="5182844"/>
              <a:ext cx="237118" cy="1025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9" name="rc208"/>
            <p:cNvSpPr/>
            <p:nvPr/>
          </p:nvSpPr>
          <p:spPr>
            <a:xfrm>
              <a:off x="1184565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184565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184565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1845656" y="5086737"/>
              <a:ext cx="237118" cy="1986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210912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210912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210912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2109121" y="5170030"/>
              <a:ext cx="237118" cy="11532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237258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237258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237258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2372585" y="5112366"/>
              <a:ext cx="237118" cy="17299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263605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263605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263605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2636050" y="5073923"/>
              <a:ext cx="237118" cy="2114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rc224"/>
            <p:cNvSpPr/>
            <p:nvPr/>
          </p:nvSpPr>
          <p:spPr>
            <a:xfrm>
              <a:off x="1289951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6" name="rc225"/>
            <p:cNvSpPr/>
            <p:nvPr/>
          </p:nvSpPr>
          <p:spPr>
            <a:xfrm>
              <a:off x="1289951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7" name="rc226"/>
            <p:cNvSpPr/>
            <p:nvPr/>
          </p:nvSpPr>
          <p:spPr>
            <a:xfrm>
              <a:off x="1289951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8" name="rc227"/>
            <p:cNvSpPr/>
            <p:nvPr/>
          </p:nvSpPr>
          <p:spPr>
            <a:xfrm>
              <a:off x="12899514" y="5202065"/>
              <a:ext cx="237118" cy="8329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9" name="rc228"/>
            <p:cNvSpPr/>
            <p:nvPr/>
          </p:nvSpPr>
          <p:spPr>
            <a:xfrm>
              <a:off x="1316297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0" name="rc229"/>
            <p:cNvSpPr/>
            <p:nvPr/>
          </p:nvSpPr>
          <p:spPr>
            <a:xfrm>
              <a:off x="1316297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1" name="rc230"/>
            <p:cNvSpPr/>
            <p:nvPr/>
          </p:nvSpPr>
          <p:spPr>
            <a:xfrm>
              <a:off x="1316297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2" name="rc231"/>
            <p:cNvSpPr/>
            <p:nvPr/>
          </p:nvSpPr>
          <p:spPr>
            <a:xfrm>
              <a:off x="13162979" y="5202065"/>
              <a:ext cx="237118" cy="8329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3" name="rc232"/>
            <p:cNvSpPr/>
            <p:nvPr/>
          </p:nvSpPr>
          <p:spPr>
            <a:xfrm>
              <a:off x="1342644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4" name="rc233"/>
            <p:cNvSpPr/>
            <p:nvPr/>
          </p:nvSpPr>
          <p:spPr>
            <a:xfrm>
              <a:off x="1342644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5" name="rc234"/>
            <p:cNvSpPr/>
            <p:nvPr/>
          </p:nvSpPr>
          <p:spPr>
            <a:xfrm>
              <a:off x="1342644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6" name="rc235"/>
            <p:cNvSpPr/>
            <p:nvPr/>
          </p:nvSpPr>
          <p:spPr>
            <a:xfrm>
              <a:off x="13426443" y="5093145"/>
              <a:ext cx="237118" cy="1922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7" name="rc236"/>
            <p:cNvSpPr/>
            <p:nvPr/>
          </p:nvSpPr>
          <p:spPr>
            <a:xfrm>
              <a:off x="1368990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8" name="rc237"/>
            <p:cNvSpPr/>
            <p:nvPr/>
          </p:nvSpPr>
          <p:spPr>
            <a:xfrm>
              <a:off x="1368990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9" name="rc238"/>
            <p:cNvSpPr/>
            <p:nvPr/>
          </p:nvSpPr>
          <p:spPr>
            <a:xfrm>
              <a:off x="1368990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0" name="rc239"/>
            <p:cNvSpPr/>
            <p:nvPr/>
          </p:nvSpPr>
          <p:spPr>
            <a:xfrm>
              <a:off x="13689908" y="5176437"/>
              <a:ext cx="237118" cy="1089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1" name="rc240"/>
            <p:cNvSpPr/>
            <p:nvPr/>
          </p:nvSpPr>
          <p:spPr>
            <a:xfrm>
              <a:off x="1395337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2" name="rc241"/>
            <p:cNvSpPr/>
            <p:nvPr/>
          </p:nvSpPr>
          <p:spPr>
            <a:xfrm>
              <a:off x="1395337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3" name="rc242"/>
            <p:cNvSpPr/>
            <p:nvPr/>
          </p:nvSpPr>
          <p:spPr>
            <a:xfrm>
              <a:off x="1395337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4" name="rc243"/>
            <p:cNvSpPr/>
            <p:nvPr/>
          </p:nvSpPr>
          <p:spPr>
            <a:xfrm>
              <a:off x="13953372" y="5086737"/>
              <a:ext cx="237118" cy="1986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5" name="rc244"/>
            <p:cNvSpPr/>
            <p:nvPr/>
          </p:nvSpPr>
          <p:spPr>
            <a:xfrm>
              <a:off x="1421683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6" name="rc245"/>
            <p:cNvSpPr/>
            <p:nvPr/>
          </p:nvSpPr>
          <p:spPr>
            <a:xfrm>
              <a:off x="1421683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7" name="rc246"/>
            <p:cNvSpPr/>
            <p:nvPr/>
          </p:nvSpPr>
          <p:spPr>
            <a:xfrm>
              <a:off x="1421683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8" name="rc247"/>
            <p:cNvSpPr/>
            <p:nvPr/>
          </p:nvSpPr>
          <p:spPr>
            <a:xfrm>
              <a:off x="14216837" y="5125180"/>
              <a:ext cx="237118" cy="16017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9" name="rc248"/>
            <p:cNvSpPr/>
            <p:nvPr/>
          </p:nvSpPr>
          <p:spPr>
            <a:xfrm>
              <a:off x="14480302" y="5278951"/>
              <a:ext cx="237118" cy="640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0" name="rc249"/>
            <p:cNvSpPr/>
            <p:nvPr/>
          </p:nvSpPr>
          <p:spPr>
            <a:xfrm>
              <a:off x="14480302" y="527895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1" name="rc250"/>
            <p:cNvSpPr/>
            <p:nvPr/>
          </p:nvSpPr>
          <p:spPr>
            <a:xfrm>
              <a:off x="14480302" y="527895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2" name="rc251"/>
            <p:cNvSpPr/>
            <p:nvPr/>
          </p:nvSpPr>
          <p:spPr>
            <a:xfrm>
              <a:off x="14480302" y="5176437"/>
              <a:ext cx="237118" cy="1025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3" name="pg252"/>
            <p:cNvSpPr/>
            <p:nvPr/>
          </p:nvSpPr>
          <p:spPr>
            <a:xfrm>
              <a:off x="12345359" y="2153563"/>
              <a:ext cx="1608892" cy="373922"/>
            </a:xfrm>
            <a:custGeom>
              <a:avLst/>
              <a:pathLst>
                <a:path w="1608892" h="373922">
                  <a:moveTo>
                    <a:pt x="31220" y="373922"/>
                  </a:moveTo>
                  <a:lnTo>
                    <a:pt x="1577672" y="373922"/>
                  </a:lnTo>
                  <a:lnTo>
                    <a:pt x="1576415" y="373897"/>
                  </a:lnTo>
                  <a:lnTo>
                    <a:pt x="1581435" y="373695"/>
                  </a:lnTo>
                  <a:lnTo>
                    <a:pt x="1586358" y="372690"/>
                  </a:lnTo>
                  <a:lnTo>
                    <a:pt x="1591056" y="370908"/>
                  </a:lnTo>
                  <a:lnTo>
                    <a:pt x="1595407" y="368396"/>
                  </a:lnTo>
                  <a:lnTo>
                    <a:pt x="1599299" y="365218"/>
                  </a:lnTo>
                  <a:lnTo>
                    <a:pt x="1602631" y="361457"/>
                  </a:lnTo>
                  <a:lnTo>
                    <a:pt x="1605316" y="357211"/>
                  </a:lnTo>
                  <a:lnTo>
                    <a:pt x="1607286" y="352588"/>
                  </a:lnTo>
                  <a:lnTo>
                    <a:pt x="1608488" y="347710"/>
                  </a:lnTo>
                  <a:lnTo>
                    <a:pt x="1608892" y="342702"/>
                  </a:lnTo>
                  <a:lnTo>
                    <a:pt x="1608892" y="31220"/>
                  </a:lnTo>
                  <a:lnTo>
                    <a:pt x="1608488" y="26212"/>
                  </a:lnTo>
                  <a:lnTo>
                    <a:pt x="1607286" y="21334"/>
                  </a:lnTo>
                  <a:lnTo>
                    <a:pt x="1605316" y="16711"/>
                  </a:lnTo>
                  <a:lnTo>
                    <a:pt x="1602631" y="12465"/>
                  </a:lnTo>
                  <a:lnTo>
                    <a:pt x="1599299" y="8704"/>
                  </a:lnTo>
                  <a:lnTo>
                    <a:pt x="1595407" y="5526"/>
                  </a:lnTo>
                  <a:lnTo>
                    <a:pt x="1591056" y="3014"/>
                  </a:lnTo>
                  <a:lnTo>
                    <a:pt x="1586358" y="1232"/>
                  </a:lnTo>
                  <a:lnTo>
                    <a:pt x="1581435" y="227"/>
                  </a:lnTo>
                  <a:lnTo>
                    <a:pt x="157767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54" name="tx253"/>
            <p:cNvSpPr/>
            <p:nvPr/>
          </p:nvSpPr>
          <p:spPr>
            <a:xfrm>
              <a:off x="12470242" y="2239827"/>
              <a:ext cx="1359127"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 case(s)</a:t>
              </a:r>
            </a:p>
          </p:txBody>
        </p:sp>
        <p:sp>
          <p:nvSpPr>
            <p:cNvPr id="255" name="pg254"/>
            <p:cNvSpPr/>
            <p:nvPr/>
          </p:nvSpPr>
          <p:spPr>
            <a:xfrm>
              <a:off x="12535753" y="2394471"/>
              <a:ext cx="1228104" cy="311602"/>
            </a:xfrm>
            <a:custGeom>
              <a:avLst/>
              <a:pathLst>
                <a:path w="1228104" h="311602">
                  <a:moveTo>
                    <a:pt x="26017" y="311602"/>
                  </a:moveTo>
                  <a:lnTo>
                    <a:pt x="1202087" y="311602"/>
                  </a:lnTo>
                  <a:lnTo>
                    <a:pt x="1201039" y="311581"/>
                  </a:lnTo>
                  <a:lnTo>
                    <a:pt x="1205223" y="311412"/>
                  </a:lnTo>
                  <a:lnTo>
                    <a:pt x="1209325" y="310575"/>
                  </a:lnTo>
                  <a:lnTo>
                    <a:pt x="1213240" y="309090"/>
                  </a:lnTo>
                  <a:lnTo>
                    <a:pt x="1216866" y="306996"/>
                  </a:lnTo>
                  <a:lnTo>
                    <a:pt x="1220109" y="304348"/>
                  </a:lnTo>
                  <a:lnTo>
                    <a:pt x="1222886" y="301214"/>
                  </a:lnTo>
                  <a:lnTo>
                    <a:pt x="1225124" y="297675"/>
                  </a:lnTo>
                  <a:lnTo>
                    <a:pt x="1226765" y="293823"/>
                  </a:lnTo>
                  <a:lnTo>
                    <a:pt x="1227767" y="289758"/>
                  </a:lnTo>
                  <a:lnTo>
                    <a:pt x="1228104" y="285585"/>
                  </a:lnTo>
                  <a:lnTo>
                    <a:pt x="1228104" y="26017"/>
                  </a:lnTo>
                  <a:lnTo>
                    <a:pt x="1227767" y="21843"/>
                  </a:lnTo>
                  <a:lnTo>
                    <a:pt x="1226765" y="17778"/>
                  </a:lnTo>
                  <a:lnTo>
                    <a:pt x="1225124" y="13926"/>
                  </a:lnTo>
                  <a:lnTo>
                    <a:pt x="1222886" y="10387"/>
                  </a:lnTo>
                  <a:lnTo>
                    <a:pt x="1220109" y="7253"/>
                  </a:lnTo>
                  <a:lnTo>
                    <a:pt x="1216866" y="4605"/>
                  </a:lnTo>
                  <a:lnTo>
                    <a:pt x="1213240" y="2511"/>
                  </a:lnTo>
                  <a:lnTo>
                    <a:pt x="1209325" y="1027"/>
                  </a:lnTo>
                  <a:lnTo>
                    <a:pt x="1205223" y="189"/>
                  </a:lnTo>
                  <a:lnTo>
                    <a:pt x="120208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56" name="tx255"/>
            <p:cNvSpPr/>
            <p:nvPr/>
          </p:nvSpPr>
          <p:spPr>
            <a:xfrm>
              <a:off x="12639822" y="2466357"/>
              <a:ext cx="1019966"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257" name="rc256"/>
            <p:cNvSpPr/>
            <p:nvPr/>
          </p:nvSpPr>
          <p:spPr>
            <a:xfrm>
              <a:off x="11542672" y="2153563"/>
              <a:ext cx="3214267" cy="3131794"/>
            </a:xfrm>
            <a:prstGeom prst="rect">
              <a:avLst/>
            </a:prstGeom>
            <a:ln w="13550" cap="rnd">
              <a:solidFill>
                <a:srgbClr val="333333">
                  <a:alpha val="100000"/>
                </a:srgbClr>
              </a:solidFill>
              <a:prstDash val="solid"/>
              <a:round/>
            </a:ln>
          </p:spPr>
          <p:txBody>
            <a:bodyPr/>
            <a:lstStyle/>
            <a:p/>
          </p:txBody>
        </p:sp>
        <p:sp>
          <p:nvSpPr>
            <p:cNvPr id="258" name="rc257"/>
            <p:cNvSpPr/>
            <p:nvPr/>
          </p:nvSpPr>
          <p:spPr>
            <a:xfrm>
              <a:off x="14756939" y="2153563"/>
              <a:ext cx="3214267" cy="3131794"/>
            </a:xfrm>
            <a:prstGeom prst="rect">
              <a:avLst/>
            </a:prstGeom>
            <a:solidFill>
              <a:srgbClr val="FFFFFF">
                <a:alpha val="100000"/>
              </a:srgbClr>
            </a:solidFill>
          </p:spPr>
          <p:txBody>
            <a:bodyPr/>
            <a:lstStyle/>
            <a:p/>
          </p:txBody>
        </p:sp>
        <p:sp>
          <p:nvSpPr>
            <p:cNvPr id="259" name="pl258"/>
            <p:cNvSpPr/>
            <p:nvPr/>
          </p:nvSpPr>
          <p:spPr>
            <a:xfrm>
              <a:off x="14756939" y="496500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0" name="pl259"/>
            <p:cNvSpPr/>
            <p:nvPr/>
          </p:nvSpPr>
          <p:spPr>
            <a:xfrm>
              <a:off x="14756939" y="432429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1" name="pl260"/>
            <p:cNvSpPr/>
            <p:nvPr/>
          </p:nvSpPr>
          <p:spPr>
            <a:xfrm>
              <a:off x="14756939" y="368358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2" name="pl261"/>
            <p:cNvSpPr/>
            <p:nvPr/>
          </p:nvSpPr>
          <p:spPr>
            <a:xfrm>
              <a:off x="14756939" y="304287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3" name="pl262"/>
            <p:cNvSpPr/>
            <p:nvPr/>
          </p:nvSpPr>
          <p:spPr>
            <a:xfrm>
              <a:off x="14756939" y="240215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4" name="pl263"/>
            <p:cNvSpPr/>
            <p:nvPr/>
          </p:nvSpPr>
          <p:spPr>
            <a:xfrm>
              <a:off x="1475693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5" name="pl264"/>
            <p:cNvSpPr/>
            <p:nvPr/>
          </p:nvSpPr>
          <p:spPr>
            <a:xfrm>
              <a:off x="14756939" y="464464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6" name="pl265"/>
            <p:cNvSpPr/>
            <p:nvPr/>
          </p:nvSpPr>
          <p:spPr>
            <a:xfrm>
              <a:off x="14756939" y="400393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7" name="pl266"/>
            <p:cNvSpPr/>
            <p:nvPr/>
          </p:nvSpPr>
          <p:spPr>
            <a:xfrm>
              <a:off x="14756939" y="336322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8" name="pl267"/>
            <p:cNvSpPr/>
            <p:nvPr/>
          </p:nvSpPr>
          <p:spPr>
            <a:xfrm>
              <a:off x="14756939" y="272251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9" name="rc268"/>
            <p:cNvSpPr/>
            <p:nvPr/>
          </p:nvSpPr>
          <p:spPr>
            <a:xfrm>
              <a:off x="1479645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0" name="rc269"/>
            <p:cNvSpPr/>
            <p:nvPr/>
          </p:nvSpPr>
          <p:spPr>
            <a:xfrm>
              <a:off x="1479645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1" name="rc270"/>
            <p:cNvSpPr/>
            <p:nvPr/>
          </p:nvSpPr>
          <p:spPr>
            <a:xfrm>
              <a:off x="1479645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2" name="rc271"/>
            <p:cNvSpPr/>
            <p:nvPr/>
          </p:nvSpPr>
          <p:spPr>
            <a:xfrm>
              <a:off x="14796459" y="5246915"/>
              <a:ext cx="237118" cy="3844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3" name="rc272"/>
            <p:cNvSpPr/>
            <p:nvPr/>
          </p:nvSpPr>
          <p:spPr>
            <a:xfrm>
              <a:off x="15059924" y="5253322"/>
              <a:ext cx="237118" cy="3203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4" name="rc273"/>
            <p:cNvSpPr/>
            <p:nvPr/>
          </p:nvSpPr>
          <p:spPr>
            <a:xfrm>
              <a:off x="15059924" y="525332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5" name="rc274"/>
            <p:cNvSpPr/>
            <p:nvPr/>
          </p:nvSpPr>
          <p:spPr>
            <a:xfrm>
              <a:off x="15059924" y="525332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6" name="rc275"/>
            <p:cNvSpPr/>
            <p:nvPr/>
          </p:nvSpPr>
          <p:spPr>
            <a:xfrm>
              <a:off x="15059924" y="5144401"/>
              <a:ext cx="237118" cy="1089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7" name="rc276"/>
            <p:cNvSpPr/>
            <p:nvPr/>
          </p:nvSpPr>
          <p:spPr>
            <a:xfrm>
              <a:off x="1532338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8" name="rc277"/>
            <p:cNvSpPr/>
            <p:nvPr/>
          </p:nvSpPr>
          <p:spPr>
            <a:xfrm>
              <a:off x="1532338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9" name="rc278"/>
            <p:cNvSpPr/>
            <p:nvPr/>
          </p:nvSpPr>
          <p:spPr>
            <a:xfrm>
              <a:off x="15323388" y="5272544"/>
              <a:ext cx="237118" cy="1281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0" name="rc279"/>
            <p:cNvSpPr/>
            <p:nvPr/>
          </p:nvSpPr>
          <p:spPr>
            <a:xfrm>
              <a:off x="15323388" y="5067516"/>
              <a:ext cx="237118" cy="20502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1" name="rc280"/>
            <p:cNvSpPr/>
            <p:nvPr/>
          </p:nvSpPr>
          <p:spPr>
            <a:xfrm>
              <a:off x="15586853" y="4734346"/>
              <a:ext cx="237118" cy="55101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2" name="rc281"/>
            <p:cNvSpPr/>
            <p:nvPr/>
          </p:nvSpPr>
          <p:spPr>
            <a:xfrm>
              <a:off x="15586853" y="473434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3" name="rc282"/>
            <p:cNvSpPr/>
            <p:nvPr/>
          </p:nvSpPr>
          <p:spPr>
            <a:xfrm>
              <a:off x="15586853" y="473434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4" name="rc283"/>
            <p:cNvSpPr/>
            <p:nvPr/>
          </p:nvSpPr>
          <p:spPr>
            <a:xfrm>
              <a:off x="15586853" y="3702802"/>
              <a:ext cx="237118" cy="103154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5" name="rc284"/>
            <p:cNvSpPr/>
            <p:nvPr/>
          </p:nvSpPr>
          <p:spPr>
            <a:xfrm>
              <a:off x="15850317" y="4657461"/>
              <a:ext cx="237118" cy="6278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6" name="rc285"/>
            <p:cNvSpPr/>
            <p:nvPr/>
          </p:nvSpPr>
          <p:spPr>
            <a:xfrm>
              <a:off x="15850317" y="465746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7" name="rc286"/>
            <p:cNvSpPr/>
            <p:nvPr/>
          </p:nvSpPr>
          <p:spPr>
            <a:xfrm>
              <a:off x="15850317" y="465746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8" name="rc287"/>
            <p:cNvSpPr/>
            <p:nvPr/>
          </p:nvSpPr>
          <p:spPr>
            <a:xfrm>
              <a:off x="15850317" y="3331190"/>
              <a:ext cx="237118" cy="132627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9" name="rc288"/>
            <p:cNvSpPr/>
            <p:nvPr/>
          </p:nvSpPr>
          <p:spPr>
            <a:xfrm>
              <a:off x="16113782" y="5054702"/>
              <a:ext cx="237118" cy="23065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0" name="rc289"/>
            <p:cNvSpPr/>
            <p:nvPr/>
          </p:nvSpPr>
          <p:spPr>
            <a:xfrm>
              <a:off x="16113782" y="505470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1" name="rc290"/>
            <p:cNvSpPr/>
            <p:nvPr/>
          </p:nvSpPr>
          <p:spPr>
            <a:xfrm>
              <a:off x="16113782" y="505470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2" name="rc291"/>
            <p:cNvSpPr/>
            <p:nvPr/>
          </p:nvSpPr>
          <p:spPr>
            <a:xfrm>
              <a:off x="16113782" y="4856082"/>
              <a:ext cx="237118" cy="1986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3" name="pg292"/>
            <p:cNvSpPr/>
            <p:nvPr/>
          </p:nvSpPr>
          <p:spPr>
            <a:xfrm>
              <a:off x="15511353"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94" name="tx293"/>
            <p:cNvSpPr/>
            <p:nvPr/>
          </p:nvSpPr>
          <p:spPr>
            <a:xfrm>
              <a:off x="15636235"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227 case(s)</a:t>
              </a:r>
            </a:p>
          </p:txBody>
        </p:sp>
        <p:sp>
          <p:nvSpPr>
            <p:cNvPr id="295" name="pg294"/>
            <p:cNvSpPr/>
            <p:nvPr/>
          </p:nvSpPr>
          <p:spPr>
            <a:xfrm>
              <a:off x="16260004"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96" name="rc295"/>
            <p:cNvSpPr/>
            <p:nvPr/>
          </p:nvSpPr>
          <p:spPr>
            <a:xfrm>
              <a:off x="14756939" y="2153563"/>
              <a:ext cx="3214267" cy="3131794"/>
            </a:xfrm>
            <a:prstGeom prst="rect">
              <a:avLst/>
            </a:prstGeom>
            <a:ln w="13550" cap="rnd">
              <a:solidFill>
                <a:srgbClr val="333333">
                  <a:alpha val="100000"/>
                </a:srgbClr>
              </a:solidFill>
              <a:prstDash val="solid"/>
              <a:round/>
            </a:ln>
          </p:spPr>
          <p:txBody>
            <a:bodyPr/>
            <a:lstStyle/>
            <a:p/>
          </p:txBody>
        </p:sp>
        <p:sp>
          <p:nvSpPr>
            <p:cNvPr id="297" name="tx296"/>
            <p:cNvSpPr/>
            <p:nvPr/>
          </p:nvSpPr>
          <p:spPr>
            <a:xfrm>
              <a:off x="322447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98" name="tx297"/>
            <p:cNvSpPr/>
            <p:nvPr/>
          </p:nvSpPr>
          <p:spPr>
            <a:xfrm>
              <a:off x="64387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99" name="tx298"/>
            <p:cNvSpPr/>
            <p:nvPr/>
          </p:nvSpPr>
          <p:spPr>
            <a:xfrm>
              <a:off x="96530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300" name="tx299"/>
            <p:cNvSpPr/>
            <p:nvPr/>
          </p:nvSpPr>
          <p:spPr>
            <a:xfrm>
              <a:off x="128672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301" name="tx300"/>
            <p:cNvSpPr/>
            <p:nvPr/>
          </p:nvSpPr>
          <p:spPr>
            <a:xfrm>
              <a:off x="1608154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302" name="pl301"/>
            <p:cNvSpPr/>
            <p:nvPr/>
          </p:nvSpPr>
          <p:spPr>
            <a:xfrm>
              <a:off x="20579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pl302"/>
            <p:cNvSpPr/>
            <p:nvPr/>
          </p:nvSpPr>
          <p:spPr>
            <a:xfrm>
              <a:off x="2321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pl303"/>
            <p:cNvSpPr/>
            <p:nvPr/>
          </p:nvSpPr>
          <p:spPr>
            <a:xfrm>
              <a:off x="2584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2848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pl305"/>
            <p:cNvSpPr/>
            <p:nvPr/>
          </p:nvSpPr>
          <p:spPr>
            <a:xfrm>
              <a:off x="3111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3375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3638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308"/>
            <p:cNvSpPr/>
            <p:nvPr/>
          </p:nvSpPr>
          <p:spPr>
            <a:xfrm>
              <a:off x="3902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309"/>
            <p:cNvSpPr/>
            <p:nvPr/>
          </p:nvSpPr>
          <p:spPr>
            <a:xfrm>
              <a:off x="4165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4429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4692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4956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tx313"/>
            <p:cNvSpPr/>
            <p:nvPr/>
          </p:nvSpPr>
          <p:spPr>
            <a:xfrm rot="-5400000">
              <a:off x="197716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15" name="tx314"/>
            <p:cNvSpPr/>
            <p:nvPr/>
          </p:nvSpPr>
          <p:spPr>
            <a:xfrm rot="-5400000">
              <a:off x="22308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16" name="tx315"/>
            <p:cNvSpPr/>
            <p:nvPr/>
          </p:nvSpPr>
          <p:spPr>
            <a:xfrm rot="-5400000">
              <a:off x="249437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17" name="tx316"/>
            <p:cNvSpPr/>
            <p:nvPr/>
          </p:nvSpPr>
          <p:spPr>
            <a:xfrm rot="-5400000">
              <a:off x="27559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18" name="tx317"/>
            <p:cNvSpPr/>
            <p:nvPr/>
          </p:nvSpPr>
          <p:spPr>
            <a:xfrm rot="-5400000">
              <a:off x="298878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19" name="tx318"/>
            <p:cNvSpPr/>
            <p:nvPr/>
          </p:nvSpPr>
          <p:spPr>
            <a:xfrm rot="-5400000">
              <a:off x="32944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20" name="tx319"/>
            <p:cNvSpPr/>
            <p:nvPr/>
          </p:nvSpPr>
          <p:spPr>
            <a:xfrm rot="-5400000">
              <a:off x="358764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21" name="tx320"/>
            <p:cNvSpPr/>
            <p:nvPr/>
          </p:nvSpPr>
          <p:spPr>
            <a:xfrm rot="-5400000">
              <a:off x="378894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22" name="tx321"/>
            <p:cNvSpPr/>
            <p:nvPr/>
          </p:nvSpPr>
          <p:spPr>
            <a:xfrm rot="-5400000">
              <a:off x="405236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23" name="tx322"/>
            <p:cNvSpPr/>
            <p:nvPr/>
          </p:nvSpPr>
          <p:spPr>
            <a:xfrm rot="-5400000">
              <a:off x="43522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24" name="tx323"/>
            <p:cNvSpPr/>
            <p:nvPr/>
          </p:nvSpPr>
          <p:spPr>
            <a:xfrm rot="-5400000">
              <a:off x="4597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25" name="tx324"/>
            <p:cNvSpPr/>
            <p:nvPr/>
          </p:nvSpPr>
          <p:spPr>
            <a:xfrm rot="-5400000">
              <a:off x="4860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26" name="pl325"/>
            <p:cNvSpPr/>
            <p:nvPr/>
          </p:nvSpPr>
          <p:spPr>
            <a:xfrm>
              <a:off x="5272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pl326"/>
            <p:cNvSpPr/>
            <p:nvPr/>
          </p:nvSpPr>
          <p:spPr>
            <a:xfrm>
              <a:off x="5535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327"/>
            <p:cNvSpPr/>
            <p:nvPr/>
          </p:nvSpPr>
          <p:spPr>
            <a:xfrm>
              <a:off x="5799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28"/>
            <p:cNvSpPr/>
            <p:nvPr/>
          </p:nvSpPr>
          <p:spPr>
            <a:xfrm>
              <a:off x="6062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329"/>
            <p:cNvSpPr/>
            <p:nvPr/>
          </p:nvSpPr>
          <p:spPr>
            <a:xfrm>
              <a:off x="6326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30"/>
            <p:cNvSpPr/>
            <p:nvPr/>
          </p:nvSpPr>
          <p:spPr>
            <a:xfrm>
              <a:off x="6589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31"/>
            <p:cNvSpPr/>
            <p:nvPr/>
          </p:nvSpPr>
          <p:spPr>
            <a:xfrm>
              <a:off x="6853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332"/>
            <p:cNvSpPr/>
            <p:nvPr/>
          </p:nvSpPr>
          <p:spPr>
            <a:xfrm>
              <a:off x="7116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pl333"/>
            <p:cNvSpPr/>
            <p:nvPr/>
          </p:nvSpPr>
          <p:spPr>
            <a:xfrm>
              <a:off x="73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334"/>
            <p:cNvSpPr/>
            <p:nvPr/>
          </p:nvSpPr>
          <p:spPr>
            <a:xfrm>
              <a:off x="7643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7906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8170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tx337"/>
            <p:cNvSpPr/>
            <p:nvPr/>
          </p:nvSpPr>
          <p:spPr>
            <a:xfrm rot="-5400000">
              <a:off x="519143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39" name="tx338"/>
            <p:cNvSpPr/>
            <p:nvPr/>
          </p:nvSpPr>
          <p:spPr>
            <a:xfrm rot="-5400000">
              <a:off x="544508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40" name="tx339"/>
            <p:cNvSpPr/>
            <p:nvPr/>
          </p:nvSpPr>
          <p:spPr>
            <a:xfrm rot="-5400000">
              <a:off x="57086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41" name="tx340"/>
            <p:cNvSpPr/>
            <p:nvPr/>
          </p:nvSpPr>
          <p:spPr>
            <a:xfrm rot="-5400000">
              <a:off x="597023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42" name="tx341"/>
            <p:cNvSpPr/>
            <p:nvPr/>
          </p:nvSpPr>
          <p:spPr>
            <a:xfrm rot="-5400000">
              <a:off x="620305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43" name="tx342"/>
            <p:cNvSpPr/>
            <p:nvPr/>
          </p:nvSpPr>
          <p:spPr>
            <a:xfrm rot="-5400000">
              <a:off x="650875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44" name="tx343"/>
            <p:cNvSpPr/>
            <p:nvPr/>
          </p:nvSpPr>
          <p:spPr>
            <a:xfrm rot="-5400000">
              <a:off x="680191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45" name="tx344"/>
            <p:cNvSpPr/>
            <p:nvPr/>
          </p:nvSpPr>
          <p:spPr>
            <a:xfrm rot="-5400000">
              <a:off x="70032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46" name="tx345"/>
            <p:cNvSpPr/>
            <p:nvPr/>
          </p:nvSpPr>
          <p:spPr>
            <a:xfrm rot="-5400000">
              <a:off x="72666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47" name="tx346"/>
            <p:cNvSpPr/>
            <p:nvPr/>
          </p:nvSpPr>
          <p:spPr>
            <a:xfrm rot="-5400000">
              <a:off x="75665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48" name="tx347"/>
            <p:cNvSpPr/>
            <p:nvPr/>
          </p:nvSpPr>
          <p:spPr>
            <a:xfrm rot="-5400000">
              <a:off x="7811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49" name="tx348"/>
            <p:cNvSpPr/>
            <p:nvPr/>
          </p:nvSpPr>
          <p:spPr>
            <a:xfrm rot="-5400000">
              <a:off x="80748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50" name="pl349"/>
            <p:cNvSpPr/>
            <p:nvPr/>
          </p:nvSpPr>
          <p:spPr>
            <a:xfrm>
              <a:off x="8486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pl350"/>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pl351"/>
            <p:cNvSpPr/>
            <p:nvPr/>
          </p:nvSpPr>
          <p:spPr>
            <a:xfrm>
              <a:off x="90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pl352"/>
            <p:cNvSpPr/>
            <p:nvPr/>
          </p:nvSpPr>
          <p:spPr>
            <a:xfrm>
              <a:off x="9276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4" name="pl353"/>
            <p:cNvSpPr/>
            <p:nvPr/>
          </p:nvSpPr>
          <p:spPr>
            <a:xfrm>
              <a:off x="9540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5" name="pl354"/>
            <p:cNvSpPr/>
            <p:nvPr/>
          </p:nvSpPr>
          <p:spPr>
            <a:xfrm>
              <a:off x="9803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6" name="pl355"/>
            <p:cNvSpPr/>
            <p:nvPr/>
          </p:nvSpPr>
          <p:spPr>
            <a:xfrm>
              <a:off x="10067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7" name="pl356"/>
            <p:cNvSpPr/>
            <p:nvPr/>
          </p:nvSpPr>
          <p:spPr>
            <a:xfrm>
              <a:off x="10330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8" name="pl357"/>
            <p:cNvSpPr/>
            <p:nvPr/>
          </p:nvSpPr>
          <p:spPr>
            <a:xfrm>
              <a:off x="10594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9" name="pl358"/>
            <p:cNvSpPr/>
            <p:nvPr/>
          </p:nvSpPr>
          <p:spPr>
            <a:xfrm>
              <a:off x="10857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pl359"/>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360"/>
            <p:cNvSpPr/>
            <p:nvPr/>
          </p:nvSpPr>
          <p:spPr>
            <a:xfrm>
              <a:off x="11384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tx361"/>
            <p:cNvSpPr/>
            <p:nvPr/>
          </p:nvSpPr>
          <p:spPr>
            <a:xfrm rot="-5400000">
              <a:off x="8405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63" name="tx362"/>
            <p:cNvSpPr/>
            <p:nvPr/>
          </p:nvSpPr>
          <p:spPr>
            <a:xfrm rot="-5400000">
              <a:off x="865935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64" name="tx363"/>
            <p:cNvSpPr/>
            <p:nvPr/>
          </p:nvSpPr>
          <p:spPr>
            <a:xfrm rot="-5400000">
              <a:off x="892290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65" name="tx364"/>
            <p:cNvSpPr/>
            <p:nvPr/>
          </p:nvSpPr>
          <p:spPr>
            <a:xfrm rot="-5400000">
              <a:off x="9184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66" name="tx365"/>
            <p:cNvSpPr/>
            <p:nvPr/>
          </p:nvSpPr>
          <p:spPr>
            <a:xfrm rot="-5400000">
              <a:off x="941732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67" name="tx366"/>
            <p:cNvSpPr/>
            <p:nvPr/>
          </p:nvSpPr>
          <p:spPr>
            <a:xfrm rot="-5400000">
              <a:off x="9723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68" name="tx367"/>
            <p:cNvSpPr/>
            <p:nvPr/>
          </p:nvSpPr>
          <p:spPr>
            <a:xfrm rot="-5400000">
              <a:off x="1001617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69" name="tx368"/>
            <p:cNvSpPr/>
            <p:nvPr/>
          </p:nvSpPr>
          <p:spPr>
            <a:xfrm rot="-5400000">
              <a:off x="1021748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70" name="tx369"/>
            <p:cNvSpPr/>
            <p:nvPr/>
          </p:nvSpPr>
          <p:spPr>
            <a:xfrm rot="-5400000">
              <a:off x="1048090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71" name="tx370"/>
            <p:cNvSpPr/>
            <p:nvPr/>
          </p:nvSpPr>
          <p:spPr>
            <a:xfrm rot="-5400000">
              <a:off x="1078078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72" name="tx371"/>
            <p:cNvSpPr/>
            <p:nvPr/>
          </p:nvSpPr>
          <p:spPr>
            <a:xfrm rot="-5400000">
              <a:off x="11025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73" name="tx372"/>
            <p:cNvSpPr/>
            <p:nvPr/>
          </p:nvSpPr>
          <p:spPr>
            <a:xfrm rot="-5400000">
              <a:off x="11289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74" name="pl373"/>
            <p:cNvSpPr/>
            <p:nvPr/>
          </p:nvSpPr>
          <p:spPr>
            <a:xfrm>
              <a:off x="1170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5" name="pl374"/>
            <p:cNvSpPr/>
            <p:nvPr/>
          </p:nvSpPr>
          <p:spPr>
            <a:xfrm>
              <a:off x="11964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6" name="pl375"/>
            <p:cNvSpPr/>
            <p:nvPr/>
          </p:nvSpPr>
          <p:spPr>
            <a:xfrm>
              <a:off x="12227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7" name="pl376"/>
            <p:cNvSpPr/>
            <p:nvPr/>
          </p:nvSpPr>
          <p:spPr>
            <a:xfrm>
              <a:off x="12491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8" name="pl377"/>
            <p:cNvSpPr/>
            <p:nvPr/>
          </p:nvSpPr>
          <p:spPr>
            <a:xfrm>
              <a:off x="12754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9" name="pl378"/>
            <p:cNvSpPr/>
            <p:nvPr/>
          </p:nvSpPr>
          <p:spPr>
            <a:xfrm>
              <a:off x="13018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0" name="pl379"/>
            <p:cNvSpPr/>
            <p:nvPr/>
          </p:nvSpPr>
          <p:spPr>
            <a:xfrm>
              <a:off x="1328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1" name="pl380"/>
            <p:cNvSpPr/>
            <p:nvPr/>
          </p:nvSpPr>
          <p:spPr>
            <a:xfrm>
              <a:off x="13545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2" name="pl381"/>
            <p:cNvSpPr/>
            <p:nvPr/>
          </p:nvSpPr>
          <p:spPr>
            <a:xfrm>
              <a:off x="13808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3" name="pl382"/>
            <p:cNvSpPr/>
            <p:nvPr/>
          </p:nvSpPr>
          <p:spPr>
            <a:xfrm>
              <a:off x="14071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4" name="pl383"/>
            <p:cNvSpPr/>
            <p:nvPr/>
          </p:nvSpPr>
          <p:spPr>
            <a:xfrm>
              <a:off x="14335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5" name="pl384"/>
            <p:cNvSpPr/>
            <p:nvPr/>
          </p:nvSpPr>
          <p:spPr>
            <a:xfrm>
              <a:off x="14598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6" name="tx385"/>
            <p:cNvSpPr/>
            <p:nvPr/>
          </p:nvSpPr>
          <p:spPr>
            <a:xfrm rot="-5400000">
              <a:off x="116199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87" name="tx386"/>
            <p:cNvSpPr/>
            <p:nvPr/>
          </p:nvSpPr>
          <p:spPr>
            <a:xfrm rot="-5400000">
              <a:off x="1187362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88" name="tx387"/>
            <p:cNvSpPr/>
            <p:nvPr/>
          </p:nvSpPr>
          <p:spPr>
            <a:xfrm rot="-5400000">
              <a:off x="1213717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89" name="tx388"/>
            <p:cNvSpPr/>
            <p:nvPr/>
          </p:nvSpPr>
          <p:spPr>
            <a:xfrm rot="-5400000">
              <a:off x="1239877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90" name="tx389"/>
            <p:cNvSpPr/>
            <p:nvPr/>
          </p:nvSpPr>
          <p:spPr>
            <a:xfrm rot="-5400000">
              <a:off x="1263159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91" name="tx390"/>
            <p:cNvSpPr/>
            <p:nvPr/>
          </p:nvSpPr>
          <p:spPr>
            <a:xfrm rot="-5400000">
              <a:off x="129372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92" name="tx391"/>
            <p:cNvSpPr/>
            <p:nvPr/>
          </p:nvSpPr>
          <p:spPr>
            <a:xfrm rot="-5400000">
              <a:off x="1323044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93" name="tx392"/>
            <p:cNvSpPr/>
            <p:nvPr/>
          </p:nvSpPr>
          <p:spPr>
            <a:xfrm rot="-5400000">
              <a:off x="134317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94" name="tx393"/>
            <p:cNvSpPr/>
            <p:nvPr/>
          </p:nvSpPr>
          <p:spPr>
            <a:xfrm rot="-5400000">
              <a:off x="1369517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95" name="tx394"/>
            <p:cNvSpPr/>
            <p:nvPr/>
          </p:nvSpPr>
          <p:spPr>
            <a:xfrm rot="-5400000">
              <a:off x="1399505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96" name="tx395"/>
            <p:cNvSpPr/>
            <p:nvPr/>
          </p:nvSpPr>
          <p:spPr>
            <a:xfrm rot="-5400000">
              <a:off x="142398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97" name="tx396"/>
            <p:cNvSpPr/>
            <p:nvPr/>
          </p:nvSpPr>
          <p:spPr>
            <a:xfrm rot="-5400000">
              <a:off x="14503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98" name="pl397"/>
            <p:cNvSpPr/>
            <p:nvPr/>
          </p:nvSpPr>
          <p:spPr>
            <a:xfrm>
              <a:off x="14915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9" name="pl398"/>
            <p:cNvSpPr/>
            <p:nvPr/>
          </p:nvSpPr>
          <p:spPr>
            <a:xfrm>
              <a:off x="15178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0" name="pl399"/>
            <p:cNvSpPr/>
            <p:nvPr/>
          </p:nvSpPr>
          <p:spPr>
            <a:xfrm>
              <a:off x="15441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1" name="pl400"/>
            <p:cNvSpPr/>
            <p:nvPr/>
          </p:nvSpPr>
          <p:spPr>
            <a:xfrm>
              <a:off x="15705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2" name="pl401"/>
            <p:cNvSpPr/>
            <p:nvPr/>
          </p:nvSpPr>
          <p:spPr>
            <a:xfrm>
              <a:off x="159688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3" name="pl402"/>
            <p:cNvSpPr/>
            <p:nvPr/>
          </p:nvSpPr>
          <p:spPr>
            <a:xfrm>
              <a:off x="16232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4" name="pl403"/>
            <p:cNvSpPr/>
            <p:nvPr/>
          </p:nvSpPr>
          <p:spPr>
            <a:xfrm>
              <a:off x="16495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5" name="pl404"/>
            <p:cNvSpPr/>
            <p:nvPr/>
          </p:nvSpPr>
          <p:spPr>
            <a:xfrm>
              <a:off x="16759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6" name="pl405"/>
            <p:cNvSpPr/>
            <p:nvPr/>
          </p:nvSpPr>
          <p:spPr>
            <a:xfrm>
              <a:off x="17022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7" name="pl406"/>
            <p:cNvSpPr/>
            <p:nvPr/>
          </p:nvSpPr>
          <p:spPr>
            <a:xfrm>
              <a:off x="17286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8" name="pl407"/>
            <p:cNvSpPr/>
            <p:nvPr/>
          </p:nvSpPr>
          <p:spPr>
            <a:xfrm>
              <a:off x="17549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9" name="pl408"/>
            <p:cNvSpPr/>
            <p:nvPr/>
          </p:nvSpPr>
          <p:spPr>
            <a:xfrm>
              <a:off x="178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0" name="tx409"/>
            <p:cNvSpPr/>
            <p:nvPr/>
          </p:nvSpPr>
          <p:spPr>
            <a:xfrm rot="-5400000">
              <a:off x="148342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411" name="tx410"/>
            <p:cNvSpPr/>
            <p:nvPr/>
          </p:nvSpPr>
          <p:spPr>
            <a:xfrm rot="-5400000">
              <a:off x="150878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412" name="tx411"/>
            <p:cNvSpPr/>
            <p:nvPr/>
          </p:nvSpPr>
          <p:spPr>
            <a:xfrm rot="-5400000">
              <a:off x="153514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413" name="tx412"/>
            <p:cNvSpPr/>
            <p:nvPr/>
          </p:nvSpPr>
          <p:spPr>
            <a:xfrm rot="-5400000">
              <a:off x="1561303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14" name="tx413"/>
            <p:cNvSpPr/>
            <p:nvPr/>
          </p:nvSpPr>
          <p:spPr>
            <a:xfrm rot="-5400000">
              <a:off x="1584585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15" name="tx414"/>
            <p:cNvSpPr/>
            <p:nvPr/>
          </p:nvSpPr>
          <p:spPr>
            <a:xfrm rot="-5400000">
              <a:off x="1615155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16" name="tx415"/>
            <p:cNvSpPr/>
            <p:nvPr/>
          </p:nvSpPr>
          <p:spPr>
            <a:xfrm rot="-5400000">
              <a:off x="1644471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17" name="tx416"/>
            <p:cNvSpPr/>
            <p:nvPr/>
          </p:nvSpPr>
          <p:spPr>
            <a:xfrm rot="-5400000">
              <a:off x="1664601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18" name="tx417"/>
            <p:cNvSpPr/>
            <p:nvPr/>
          </p:nvSpPr>
          <p:spPr>
            <a:xfrm rot="-5400000">
              <a:off x="169094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19" name="tx418"/>
            <p:cNvSpPr/>
            <p:nvPr/>
          </p:nvSpPr>
          <p:spPr>
            <a:xfrm rot="-5400000">
              <a:off x="1720932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20" name="tx419"/>
            <p:cNvSpPr/>
            <p:nvPr/>
          </p:nvSpPr>
          <p:spPr>
            <a:xfrm rot="-5400000">
              <a:off x="17454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21" name="tx420"/>
            <p:cNvSpPr/>
            <p:nvPr/>
          </p:nvSpPr>
          <p:spPr>
            <a:xfrm rot="-5400000">
              <a:off x="17717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22" name="tx421"/>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23" name="tx422"/>
            <p:cNvSpPr/>
            <p:nvPr/>
          </p:nvSpPr>
          <p:spPr>
            <a:xfrm>
              <a:off x="1230614" y="4559368"/>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a:t>
              </a:r>
            </a:p>
          </p:txBody>
        </p:sp>
        <p:sp>
          <p:nvSpPr>
            <p:cNvPr id="424" name="tx423"/>
            <p:cNvSpPr/>
            <p:nvPr/>
          </p:nvSpPr>
          <p:spPr>
            <a:xfrm>
              <a:off x="1230614" y="3918658"/>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a:t>
              </a:r>
            </a:p>
          </p:txBody>
        </p:sp>
        <p:sp>
          <p:nvSpPr>
            <p:cNvPr id="425" name="tx424"/>
            <p:cNvSpPr/>
            <p:nvPr/>
          </p:nvSpPr>
          <p:spPr>
            <a:xfrm>
              <a:off x="1230614" y="3277835"/>
              <a:ext cx="381409" cy="167208"/>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300</a:t>
              </a:r>
            </a:p>
          </p:txBody>
        </p:sp>
        <p:sp>
          <p:nvSpPr>
            <p:cNvPr id="426" name="tx425"/>
            <p:cNvSpPr/>
            <p:nvPr/>
          </p:nvSpPr>
          <p:spPr>
            <a:xfrm>
              <a:off x="1230614" y="2637236"/>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400</a:t>
              </a:r>
            </a:p>
          </p:txBody>
        </p:sp>
        <p:sp>
          <p:nvSpPr>
            <p:cNvPr id="427" name="pl426"/>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8" name="pl427"/>
            <p:cNvSpPr/>
            <p:nvPr/>
          </p:nvSpPr>
          <p:spPr>
            <a:xfrm>
              <a:off x="1865074" y="464464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9" name="pl428"/>
            <p:cNvSpPr/>
            <p:nvPr/>
          </p:nvSpPr>
          <p:spPr>
            <a:xfrm>
              <a:off x="1865074" y="400393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0" name="pl429"/>
            <p:cNvSpPr/>
            <p:nvPr/>
          </p:nvSpPr>
          <p:spPr>
            <a:xfrm>
              <a:off x="1865074" y="336322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1" name="pl430"/>
            <p:cNvSpPr/>
            <p:nvPr/>
          </p:nvSpPr>
          <p:spPr>
            <a:xfrm>
              <a:off x="1865074" y="272251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2" name="tx431"/>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33" name="rc432"/>
            <p:cNvSpPr/>
            <p:nvPr/>
          </p:nvSpPr>
          <p:spPr>
            <a:xfrm>
              <a:off x="18110385" y="2153563"/>
              <a:ext cx="1753945" cy="1236458"/>
            </a:xfrm>
            <a:prstGeom prst="rect">
              <a:avLst/>
            </a:prstGeom>
            <a:solidFill>
              <a:srgbClr val="FFFFFF">
                <a:alpha val="100000"/>
              </a:srgbClr>
            </a:solidFill>
          </p:spPr>
          <p:txBody>
            <a:bodyPr/>
            <a:lstStyle/>
            <a:p/>
          </p:txBody>
        </p:sp>
        <p:sp>
          <p:nvSpPr>
            <p:cNvPr id="434" name="rc433"/>
            <p:cNvSpPr/>
            <p:nvPr/>
          </p:nvSpPr>
          <p:spPr>
            <a:xfrm>
              <a:off x="18179974" y="2223153"/>
              <a:ext cx="274319" cy="274319"/>
            </a:xfrm>
            <a:prstGeom prst="rect">
              <a:avLst/>
            </a:prstGeom>
            <a:solidFill>
              <a:srgbClr val="FFFFFF">
                <a:alpha val="100000"/>
              </a:srgbClr>
            </a:solidFill>
          </p:spPr>
          <p:txBody>
            <a:bodyPr/>
            <a:lstStyle/>
            <a:p/>
          </p:txBody>
        </p:sp>
        <p:sp>
          <p:nvSpPr>
            <p:cNvPr id="435" name="rc434"/>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36" name="rc435"/>
            <p:cNvSpPr/>
            <p:nvPr/>
          </p:nvSpPr>
          <p:spPr>
            <a:xfrm>
              <a:off x="18179974" y="2497473"/>
              <a:ext cx="274319" cy="274319"/>
            </a:xfrm>
            <a:prstGeom prst="rect">
              <a:avLst/>
            </a:prstGeom>
            <a:solidFill>
              <a:srgbClr val="FFFFFF">
                <a:alpha val="100000"/>
              </a:srgbClr>
            </a:solidFill>
          </p:spPr>
          <p:txBody>
            <a:bodyPr/>
            <a:lstStyle/>
            <a:p/>
          </p:txBody>
        </p:sp>
        <p:sp>
          <p:nvSpPr>
            <p:cNvPr id="437" name="rc436"/>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38" name="rc437"/>
            <p:cNvSpPr/>
            <p:nvPr/>
          </p:nvSpPr>
          <p:spPr>
            <a:xfrm>
              <a:off x="18179974" y="2771793"/>
              <a:ext cx="274319" cy="274319"/>
            </a:xfrm>
            <a:prstGeom prst="rect">
              <a:avLst/>
            </a:prstGeom>
            <a:solidFill>
              <a:srgbClr val="FFFFFF">
                <a:alpha val="100000"/>
              </a:srgbClr>
            </a:solidFill>
          </p:spPr>
          <p:txBody>
            <a:bodyPr/>
            <a:lstStyle/>
            <a:p/>
          </p:txBody>
        </p:sp>
        <p:sp>
          <p:nvSpPr>
            <p:cNvPr id="439" name="rc438"/>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0" name="rc439"/>
            <p:cNvSpPr/>
            <p:nvPr/>
          </p:nvSpPr>
          <p:spPr>
            <a:xfrm>
              <a:off x="18179974" y="3046113"/>
              <a:ext cx="274319" cy="274319"/>
            </a:xfrm>
            <a:prstGeom prst="rect">
              <a:avLst/>
            </a:prstGeom>
            <a:solidFill>
              <a:srgbClr val="FFFFFF">
                <a:alpha val="100000"/>
              </a:srgbClr>
            </a:solidFill>
          </p:spPr>
          <p:txBody>
            <a:bodyPr/>
            <a:lstStyle/>
            <a:p/>
          </p:txBody>
        </p:sp>
        <p:sp>
          <p:nvSpPr>
            <p:cNvPr id="441" name="rc440"/>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42" name="tx441"/>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43" name="tx442"/>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44" name="tx443"/>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45" name="tx444"/>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46" name=""/>
          <p:cNvGrpSpPr/>
          <p:nvPr/>
        </p:nvGrpSpPr>
        <p:grpSpPr>
          <a:xfrm>
            <a:off x="6400800" y="6217920"/>
            <a:ext cx="5486400" cy="4251960"/>
            <a:chOff x="6400800" y="6217920"/>
            <a:chExt cx="5486400" cy="4251960"/>
          </a:xfrm>
        </p:grpSpPr>
        <p:sp>
          <p:nvSpPr>
            <p:cNvPr id="447"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48"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49" name="rc5"/>
            <p:cNvSpPr/>
            <p:nvPr/>
          </p:nvSpPr>
          <p:spPr>
            <a:xfrm>
              <a:off x="7068913" y="6510025"/>
              <a:ext cx="4191941" cy="2788960"/>
            </a:xfrm>
            <a:prstGeom prst="rect">
              <a:avLst/>
            </a:prstGeom>
            <a:solidFill>
              <a:srgbClr val="FFFFFF">
                <a:alpha val="100000"/>
              </a:srgbClr>
            </a:solidFill>
          </p:spPr>
          <p:txBody>
            <a:bodyPr/>
            <a:lstStyle/>
            <a:p/>
          </p:txBody>
        </p:sp>
        <p:sp>
          <p:nvSpPr>
            <p:cNvPr id="450" name="pl6"/>
            <p:cNvSpPr/>
            <p:nvPr/>
          </p:nvSpPr>
          <p:spPr>
            <a:xfrm>
              <a:off x="7068913" y="8855287"/>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51" name="pl7"/>
            <p:cNvSpPr/>
            <p:nvPr/>
          </p:nvSpPr>
          <p:spPr>
            <a:xfrm>
              <a:off x="7068913" y="8221432"/>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52" name="pl8"/>
            <p:cNvSpPr/>
            <p:nvPr/>
          </p:nvSpPr>
          <p:spPr>
            <a:xfrm>
              <a:off x="7068913" y="7587578"/>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53" name="pl9"/>
            <p:cNvSpPr/>
            <p:nvPr/>
          </p:nvSpPr>
          <p:spPr>
            <a:xfrm>
              <a:off x="7068913" y="6953723"/>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54" name="pl10"/>
            <p:cNvSpPr/>
            <p:nvPr/>
          </p:nvSpPr>
          <p:spPr>
            <a:xfrm>
              <a:off x="7068913" y="9172214"/>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55" name="pl11"/>
            <p:cNvSpPr/>
            <p:nvPr/>
          </p:nvSpPr>
          <p:spPr>
            <a:xfrm>
              <a:off x="7068913" y="8538360"/>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56" name="pl12"/>
            <p:cNvSpPr/>
            <p:nvPr/>
          </p:nvSpPr>
          <p:spPr>
            <a:xfrm>
              <a:off x="7068913" y="7904505"/>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57" name="pl13"/>
            <p:cNvSpPr/>
            <p:nvPr/>
          </p:nvSpPr>
          <p:spPr>
            <a:xfrm>
              <a:off x="7068913" y="7270650"/>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58" name="pl14"/>
            <p:cNvSpPr/>
            <p:nvPr/>
          </p:nvSpPr>
          <p:spPr>
            <a:xfrm>
              <a:off x="7068913" y="6636796"/>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59" name="rc15"/>
            <p:cNvSpPr/>
            <p:nvPr/>
          </p:nvSpPr>
          <p:spPr>
            <a:xfrm>
              <a:off x="7214466" y="7714349"/>
              <a:ext cx="407549" cy="316927"/>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0" name="rc16"/>
            <p:cNvSpPr/>
            <p:nvPr/>
          </p:nvSpPr>
          <p:spPr>
            <a:xfrm>
              <a:off x="7796680" y="7334036"/>
              <a:ext cx="407549" cy="443698"/>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1" name="rc17"/>
            <p:cNvSpPr/>
            <p:nvPr/>
          </p:nvSpPr>
          <p:spPr>
            <a:xfrm>
              <a:off x="8378894" y="7080494"/>
              <a:ext cx="407549" cy="697240"/>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2" name="rc18"/>
            <p:cNvSpPr/>
            <p:nvPr/>
          </p:nvSpPr>
          <p:spPr>
            <a:xfrm>
              <a:off x="8961109" y="8348203"/>
              <a:ext cx="407549" cy="253541"/>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3" name="rc19"/>
            <p:cNvSpPr/>
            <p:nvPr/>
          </p:nvSpPr>
          <p:spPr>
            <a:xfrm>
              <a:off x="9543323" y="8094661"/>
              <a:ext cx="407549" cy="443698"/>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4" name="rc20"/>
            <p:cNvSpPr/>
            <p:nvPr/>
          </p:nvSpPr>
          <p:spPr>
            <a:xfrm>
              <a:off x="10125537" y="7460807"/>
              <a:ext cx="407549" cy="443698"/>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5" name="rc21"/>
            <p:cNvSpPr/>
            <p:nvPr/>
          </p:nvSpPr>
          <p:spPr>
            <a:xfrm>
              <a:off x="10707751" y="7650963"/>
              <a:ext cx="407549" cy="507083"/>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6" name="rc22"/>
            <p:cNvSpPr/>
            <p:nvPr/>
          </p:nvSpPr>
          <p:spPr>
            <a:xfrm>
              <a:off x="7214466" y="7587578"/>
              <a:ext cx="407549" cy="12677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7" name="rc23"/>
            <p:cNvSpPr/>
            <p:nvPr/>
          </p:nvSpPr>
          <p:spPr>
            <a:xfrm>
              <a:off x="7796680" y="7017108"/>
              <a:ext cx="407549" cy="31692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8" name="rc24"/>
            <p:cNvSpPr/>
            <p:nvPr/>
          </p:nvSpPr>
          <p:spPr>
            <a:xfrm>
              <a:off x="8378894" y="6700181"/>
              <a:ext cx="407549" cy="38031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9" name="rc25"/>
            <p:cNvSpPr/>
            <p:nvPr/>
          </p:nvSpPr>
          <p:spPr>
            <a:xfrm>
              <a:off x="8961109" y="8158047"/>
              <a:ext cx="407549" cy="19015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0" name="rc26"/>
            <p:cNvSpPr/>
            <p:nvPr/>
          </p:nvSpPr>
          <p:spPr>
            <a:xfrm>
              <a:off x="10125537" y="7397421"/>
              <a:ext cx="407549" cy="6338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1" name="rc27"/>
            <p:cNvSpPr/>
            <p:nvPr/>
          </p:nvSpPr>
          <p:spPr>
            <a:xfrm>
              <a:off x="10707751" y="7524192"/>
              <a:ext cx="407549" cy="12677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2" name="rc28"/>
            <p:cNvSpPr/>
            <p:nvPr/>
          </p:nvSpPr>
          <p:spPr>
            <a:xfrm>
              <a:off x="7214466" y="8031276"/>
              <a:ext cx="407549" cy="114093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3" name="rc29"/>
            <p:cNvSpPr/>
            <p:nvPr/>
          </p:nvSpPr>
          <p:spPr>
            <a:xfrm>
              <a:off x="7796680" y="7777734"/>
              <a:ext cx="407549" cy="1394480"/>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4" name="rc30"/>
            <p:cNvSpPr/>
            <p:nvPr/>
          </p:nvSpPr>
          <p:spPr>
            <a:xfrm>
              <a:off x="8378894" y="7777734"/>
              <a:ext cx="407549" cy="1394480"/>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5" name="rc31"/>
            <p:cNvSpPr/>
            <p:nvPr/>
          </p:nvSpPr>
          <p:spPr>
            <a:xfrm>
              <a:off x="8961109" y="8601745"/>
              <a:ext cx="407549" cy="57046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6" name="rc32"/>
            <p:cNvSpPr/>
            <p:nvPr/>
          </p:nvSpPr>
          <p:spPr>
            <a:xfrm>
              <a:off x="9543323" y="8538360"/>
              <a:ext cx="407549" cy="633854"/>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7" name="rc33"/>
            <p:cNvSpPr/>
            <p:nvPr/>
          </p:nvSpPr>
          <p:spPr>
            <a:xfrm>
              <a:off x="10125537" y="7904505"/>
              <a:ext cx="407549" cy="126770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8" name="rc34"/>
            <p:cNvSpPr/>
            <p:nvPr/>
          </p:nvSpPr>
          <p:spPr>
            <a:xfrm>
              <a:off x="10707751" y="8158047"/>
              <a:ext cx="407549" cy="1014167"/>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9" name="rc35"/>
            <p:cNvSpPr/>
            <p:nvPr/>
          </p:nvSpPr>
          <p:spPr>
            <a:xfrm>
              <a:off x="7796680" y="6826952"/>
              <a:ext cx="407549" cy="190156"/>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80" name="rc36"/>
            <p:cNvSpPr/>
            <p:nvPr/>
          </p:nvSpPr>
          <p:spPr>
            <a:xfrm>
              <a:off x="8378894" y="6636796"/>
              <a:ext cx="407549" cy="63385"/>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81" name="rc37"/>
            <p:cNvSpPr/>
            <p:nvPr/>
          </p:nvSpPr>
          <p:spPr>
            <a:xfrm>
              <a:off x="8961109" y="8094661"/>
              <a:ext cx="407549" cy="63385"/>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82" name="rc38"/>
            <p:cNvSpPr/>
            <p:nvPr/>
          </p:nvSpPr>
          <p:spPr>
            <a:xfrm>
              <a:off x="10125537" y="7270650"/>
              <a:ext cx="407549" cy="126770"/>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83" name="pl39"/>
            <p:cNvSpPr/>
            <p:nvPr/>
          </p:nvSpPr>
          <p:spPr>
            <a:xfrm>
              <a:off x="7418241" y="6867288"/>
              <a:ext cx="3493284" cy="2140288"/>
            </a:xfrm>
            <a:custGeom>
              <a:avLst/>
              <a:pathLst>
                <a:path w="3493284" h="2140288">
                  <a:moveTo>
                    <a:pt x="0" y="0"/>
                  </a:moveTo>
                  <a:lnTo>
                    <a:pt x="582214" y="1452561"/>
                  </a:lnTo>
                  <a:lnTo>
                    <a:pt x="1164428" y="1577603"/>
                  </a:lnTo>
                  <a:lnTo>
                    <a:pt x="1746642" y="2011079"/>
                  </a:lnTo>
                  <a:lnTo>
                    <a:pt x="2328856" y="2140288"/>
                  </a:lnTo>
                  <a:lnTo>
                    <a:pt x="2911070" y="2069431"/>
                  </a:lnTo>
                  <a:lnTo>
                    <a:pt x="3493284" y="2136120"/>
                  </a:lnTo>
                </a:path>
              </a:pathLst>
            </a:custGeom>
            <a:ln w="40651" cap="flat">
              <a:solidFill>
                <a:srgbClr val="000000">
                  <a:alpha val="100000"/>
                </a:srgbClr>
              </a:solidFill>
              <a:prstDash val="solid"/>
              <a:round/>
            </a:ln>
          </p:spPr>
          <p:txBody>
            <a:bodyPr/>
            <a:lstStyle/>
            <a:p/>
          </p:txBody>
        </p:sp>
        <p:sp>
          <p:nvSpPr>
            <p:cNvPr id="484" name="rc40"/>
            <p:cNvSpPr/>
            <p:nvPr/>
          </p:nvSpPr>
          <p:spPr>
            <a:xfrm>
              <a:off x="7068913" y="6510025"/>
              <a:ext cx="4191941" cy="2788960"/>
            </a:xfrm>
            <a:prstGeom prst="rect">
              <a:avLst/>
            </a:prstGeom>
            <a:ln w="13550" cap="rnd">
              <a:solidFill>
                <a:srgbClr val="333333">
                  <a:alpha val="100000"/>
                </a:srgbClr>
              </a:solidFill>
              <a:prstDash val="solid"/>
              <a:round/>
            </a:ln>
          </p:spPr>
          <p:txBody>
            <a:bodyPr/>
            <a:lstStyle/>
            <a:p/>
          </p:txBody>
        </p:sp>
        <p:sp>
          <p:nvSpPr>
            <p:cNvPr id="485" name="tx41"/>
            <p:cNvSpPr/>
            <p:nvPr/>
          </p:nvSpPr>
          <p:spPr>
            <a:xfrm>
              <a:off x="6843756" y="9169908"/>
              <a:ext cx="127099"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86" name="tx42"/>
            <p:cNvSpPr/>
            <p:nvPr/>
          </p:nvSpPr>
          <p:spPr>
            <a:xfrm>
              <a:off x="6801340" y="8536053"/>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a:t>
              </a:r>
            </a:p>
          </p:txBody>
        </p:sp>
        <p:sp>
          <p:nvSpPr>
            <p:cNvPr id="487" name="tx43"/>
            <p:cNvSpPr/>
            <p:nvPr/>
          </p:nvSpPr>
          <p:spPr>
            <a:xfrm>
              <a:off x="6801340" y="7902198"/>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88" name="tx44"/>
            <p:cNvSpPr/>
            <p:nvPr/>
          </p:nvSpPr>
          <p:spPr>
            <a:xfrm>
              <a:off x="6801340" y="7268269"/>
              <a:ext cx="169515"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30</a:t>
              </a:r>
            </a:p>
          </p:txBody>
        </p:sp>
        <p:sp>
          <p:nvSpPr>
            <p:cNvPr id="489" name="tx45"/>
            <p:cNvSpPr/>
            <p:nvPr/>
          </p:nvSpPr>
          <p:spPr>
            <a:xfrm>
              <a:off x="6801340" y="663448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90" name="pl46"/>
            <p:cNvSpPr/>
            <p:nvPr/>
          </p:nvSpPr>
          <p:spPr>
            <a:xfrm>
              <a:off x="7034118"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1" name="pl47"/>
            <p:cNvSpPr/>
            <p:nvPr/>
          </p:nvSpPr>
          <p:spPr>
            <a:xfrm>
              <a:off x="7034118" y="853836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2" name="pl48"/>
            <p:cNvSpPr/>
            <p:nvPr/>
          </p:nvSpPr>
          <p:spPr>
            <a:xfrm>
              <a:off x="7034118" y="790450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3" name="pl49"/>
            <p:cNvSpPr/>
            <p:nvPr/>
          </p:nvSpPr>
          <p:spPr>
            <a:xfrm>
              <a:off x="7034118" y="727065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4" name="pl50"/>
            <p:cNvSpPr/>
            <p:nvPr/>
          </p:nvSpPr>
          <p:spPr>
            <a:xfrm>
              <a:off x="7034118" y="663679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5" name="pl51"/>
            <p:cNvSpPr/>
            <p:nvPr/>
          </p:nvSpPr>
          <p:spPr>
            <a:xfrm>
              <a:off x="11260854"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6" name="pl52"/>
            <p:cNvSpPr/>
            <p:nvPr/>
          </p:nvSpPr>
          <p:spPr>
            <a:xfrm>
              <a:off x="11260854" y="8651209"/>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7" name="pl53"/>
            <p:cNvSpPr/>
            <p:nvPr/>
          </p:nvSpPr>
          <p:spPr>
            <a:xfrm>
              <a:off x="11260854" y="813020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8" name="pl54"/>
            <p:cNvSpPr/>
            <p:nvPr/>
          </p:nvSpPr>
          <p:spPr>
            <a:xfrm>
              <a:off x="11260854" y="7609199"/>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9" name="pl55"/>
            <p:cNvSpPr/>
            <p:nvPr/>
          </p:nvSpPr>
          <p:spPr>
            <a:xfrm>
              <a:off x="11260854" y="708819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500" name="pl56"/>
            <p:cNvSpPr/>
            <p:nvPr/>
          </p:nvSpPr>
          <p:spPr>
            <a:xfrm>
              <a:off x="11260854" y="6567189"/>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501" name="tx57"/>
            <p:cNvSpPr/>
            <p:nvPr/>
          </p:nvSpPr>
          <p:spPr>
            <a:xfrm>
              <a:off x="11358911"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02" name="tx58"/>
            <p:cNvSpPr/>
            <p:nvPr/>
          </p:nvSpPr>
          <p:spPr>
            <a:xfrm>
              <a:off x="11358911" y="8648903"/>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a:t>
              </a:r>
            </a:p>
          </p:txBody>
        </p:sp>
        <p:sp>
          <p:nvSpPr>
            <p:cNvPr id="503" name="tx59"/>
            <p:cNvSpPr/>
            <p:nvPr/>
          </p:nvSpPr>
          <p:spPr>
            <a:xfrm>
              <a:off x="11358911" y="8127898"/>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50</a:t>
              </a:r>
            </a:p>
          </p:txBody>
        </p:sp>
        <p:sp>
          <p:nvSpPr>
            <p:cNvPr id="504" name="tx60"/>
            <p:cNvSpPr/>
            <p:nvPr/>
          </p:nvSpPr>
          <p:spPr>
            <a:xfrm>
              <a:off x="11358911" y="7608753"/>
              <a:ext cx="16951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75</a:t>
              </a:r>
            </a:p>
          </p:txBody>
        </p:sp>
        <p:sp>
          <p:nvSpPr>
            <p:cNvPr id="505" name="tx61"/>
            <p:cNvSpPr/>
            <p:nvPr/>
          </p:nvSpPr>
          <p:spPr>
            <a:xfrm>
              <a:off x="11358911" y="7085888"/>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06" name="tx62"/>
            <p:cNvSpPr/>
            <p:nvPr/>
          </p:nvSpPr>
          <p:spPr>
            <a:xfrm>
              <a:off x="11358911" y="6564883"/>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125</a:t>
              </a:r>
            </a:p>
          </p:txBody>
        </p:sp>
        <p:sp>
          <p:nvSpPr>
            <p:cNvPr id="507" name="pl63"/>
            <p:cNvSpPr/>
            <p:nvPr/>
          </p:nvSpPr>
          <p:spPr>
            <a:xfrm>
              <a:off x="741824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8" name="pl64"/>
            <p:cNvSpPr/>
            <p:nvPr/>
          </p:nvSpPr>
          <p:spPr>
            <a:xfrm>
              <a:off x="8000455"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9" name="pl65"/>
            <p:cNvSpPr/>
            <p:nvPr/>
          </p:nvSpPr>
          <p:spPr>
            <a:xfrm>
              <a:off x="858266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0" name="pl66"/>
            <p:cNvSpPr/>
            <p:nvPr/>
          </p:nvSpPr>
          <p:spPr>
            <a:xfrm>
              <a:off x="916488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1" name="pl67"/>
            <p:cNvSpPr/>
            <p:nvPr/>
          </p:nvSpPr>
          <p:spPr>
            <a:xfrm>
              <a:off x="974709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2" name="pl68"/>
            <p:cNvSpPr/>
            <p:nvPr/>
          </p:nvSpPr>
          <p:spPr>
            <a:xfrm>
              <a:off x="1032931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3" name="pl69"/>
            <p:cNvSpPr/>
            <p:nvPr/>
          </p:nvSpPr>
          <p:spPr>
            <a:xfrm>
              <a:off x="1091152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4" name="tx70"/>
            <p:cNvSpPr/>
            <p:nvPr/>
          </p:nvSpPr>
          <p:spPr>
            <a:xfrm rot="-2700000">
              <a:off x="7308342"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515" name="tx71"/>
            <p:cNvSpPr/>
            <p:nvPr/>
          </p:nvSpPr>
          <p:spPr>
            <a:xfrm rot="-2700000">
              <a:off x="7850859"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516" name="tx72"/>
            <p:cNvSpPr/>
            <p:nvPr/>
          </p:nvSpPr>
          <p:spPr>
            <a:xfrm rot="-2700000">
              <a:off x="8432415"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517" name="tx73"/>
            <p:cNvSpPr/>
            <p:nvPr/>
          </p:nvSpPr>
          <p:spPr>
            <a:xfrm rot="-2700000">
              <a:off x="8869939"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518" name="tx74"/>
            <p:cNvSpPr/>
            <p:nvPr/>
          </p:nvSpPr>
          <p:spPr>
            <a:xfrm rot="-2700000">
              <a:off x="9452153"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519" name="tx75"/>
            <p:cNvSpPr/>
            <p:nvPr/>
          </p:nvSpPr>
          <p:spPr>
            <a:xfrm rot="-2700000">
              <a:off x="10034340"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520" name="tx76"/>
            <p:cNvSpPr/>
            <p:nvPr/>
          </p:nvSpPr>
          <p:spPr>
            <a:xfrm rot="-2700000">
              <a:off x="10728624"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21" name="tx77"/>
            <p:cNvSpPr/>
            <p:nvPr/>
          </p:nvSpPr>
          <p:spPr>
            <a:xfrm>
              <a:off x="9164883"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522" name="tx78"/>
            <p:cNvSpPr/>
            <p:nvPr/>
          </p:nvSpPr>
          <p:spPr>
            <a:xfrm>
              <a:off x="8347631"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523" name="tx79"/>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524" name="tx80"/>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525" name="rc81"/>
            <p:cNvSpPr/>
            <p:nvPr/>
          </p:nvSpPr>
          <p:spPr>
            <a:xfrm>
              <a:off x="6522375" y="10217410"/>
              <a:ext cx="1051268" cy="182880"/>
            </a:xfrm>
            <a:prstGeom prst="rect">
              <a:avLst/>
            </a:prstGeom>
            <a:solidFill>
              <a:srgbClr val="FFFFFF">
                <a:alpha val="100000"/>
              </a:srgbClr>
            </a:solidFill>
          </p:spPr>
          <p:txBody>
            <a:bodyPr/>
            <a:lstStyle/>
            <a:p/>
          </p:txBody>
        </p:sp>
        <p:sp>
          <p:nvSpPr>
            <p:cNvPr id="526" name="rc82"/>
            <p:cNvSpPr/>
            <p:nvPr/>
          </p:nvSpPr>
          <p:spPr>
            <a:xfrm>
              <a:off x="6522375" y="10217410"/>
              <a:ext cx="182879" cy="182880"/>
            </a:xfrm>
            <a:prstGeom prst="rect">
              <a:avLst/>
            </a:prstGeom>
            <a:solidFill>
              <a:srgbClr val="FFFFFF">
                <a:alpha val="100000"/>
              </a:srgbClr>
            </a:solidFill>
          </p:spPr>
          <p:txBody>
            <a:bodyPr/>
            <a:lstStyle/>
            <a:p/>
          </p:txBody>
        </p:sp>
        <p:sp>
          <p:nvSpPr>
            <p:cNvPr id="527" name="pl83"/>
            <p:cNvSpPr/>
            <p:nvPr/>
          </p:nvSpPr>
          <p:spPr>
            <a:xfrm>
              <a:off x="6540663"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528" name="tx84"/>
            <p:cNvSpPr/>
            <p:nvPr/>
          </p:nvSpPr>
          <p:spPr>
            <a:xfrm>
              <a:off x="6813255"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529" name="rc85"/>
            <p:cNvSpPr/>
            <p:nvPr/>
          </p:nvSpPr>
          <p:spPr>
            <a:xfrm>
              <a:off x="7753643" y="10217410"/>
              <a:ext cx="4053749" cy="182880"/>
            </a:xfrm>
            <a:prstGeom prst="rect">
              <a:avLst/>
            </a:prstGeom>
            <a:solidFill>
              <a:srgbClr val="FFFFFF">
                <a:alpha val="100000"/>
              </a:srgbClr>
            </a:solidFill>
          </p:spPr>
          <p:txBody>
            <a:bodyPr/>
            <a:lstStyle/>
            <a:p/>
          </p:txBody>
        </p:sp>
        <p:sp>
          <p:nvSpPr>
            <p:cNvPr id="530" name="rc86"/>
            <p:cNvSpPr/>
            <p:nvPr/>
          </p:nvSpPr>
          <p:spPr>
            <a:xfrm>
              <a:off x="7753643" y="10217410"/>
              <a:ext cx="182880" cy="182880"/>
            </a:xfrm>
            <a:prstGeom prst="rect">
              <a:avLst/>
            </a:prstGeom>
            <a:solidFill>
              <a:srgbClr val="FFFFFF">
                <a:alpha val="100000"/>
              </a:srgbClr>
            </a:solidFill>
          </p:spPr>
          <p:txBody>
            <a:bodyPr/>
            <a:lstStyle/>
            <a:p/>
          </p:txBody>
        </p:sp>
        <p:sp>
          <p:nvSpPr>
            <p:cNvPr id="531" name="rc87"/>
            <p:cNvSpPr/>
            <p:nvPr/>
          </p:nvSpPr>
          <p:spPr>
            <a:xfrm>
              <a:off x="7762643"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532" name="rc88"/>
            <p:cNvSpPr/>
            <p:nvPr/>
          </p:nvSpPr>
          <p:spPr>
            <a:xfrm>
              <a:off x="8844883" y="10217410"/>
              <a:ext cx="182879" cy="182880"/>
            </a:xfrm>
            <a:prstGeom prst="rect">
              <a:avLst/>
            </a:prstGeom>
            <a:solidFill>
              <a:srgbClr val="FFFFFF">
                <a:alpha val="100000"/>
              </a:srgbClr>
            </a:solidFill>
          </p:spPr>
          <p:txBody>
            <a:bodyPr/>
            <a:lstStyle/>
            <a:p/>
          </p:txBody>
        </p:sp>
        <p:sp>
          <p:nvSpPr>
            <p:cNvPr id="533" name="rc89"/>
            <p:cNvSpPr/>
            <p:nvPr/>
          </p:nvSpPr>
          <p:spPr>
            <a:xfrm>
              <a:off x="8853883" y="10226410"/>
              <a:ext cx="164880"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34" name="rc90"/>
            <p:cNvSpPr/>
            <p:nvPr/>
          </p:nvSpPr>
          <p:spPr>
            <a:xfrm>
              <a:off x="9770924" y="10217410"/>
              <a:ext cx="182879" cy="182880"/>
            </a:xfrm>
            <a:prstGeom prst="rect">
              <a:avLst/>
            </a:prstGeom>
            <a:solidFill>
              <a:srgbClr val="FFFFFF">
                <a:alpha val="100000"/>
              </a:srgbClr>
            </a:solidFill>
          </p:spPr>
          <p:txBody>
            <a:bodyPr/>
            <a:lstStyle/>
            <a:p/>
          </p:txBody>
        </p:sp>
        <p:sp>
          <p:nvSpPr>
            <p:cNvPr id="535" name="rc91"/>
            <p:cNvSpPr/>
            <p:nvPr/>
          </p:nvSpPr>
          <p:spPr>
            <a:xfrm>
              <a:off x="9779924" y="10226410"/>
              <a:ext cx="164880"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536" name="rc92"/>
            <p:cNvSpPr/>
            <p:nvPr/>
          </p:nvSpPr>
          <p:spPr>
            <a:xfrm>
              <a:off x="10773165" y="10217410"/>
              <a:ext cx="182879" cy="182880"/>
            </a:xfrm>
            <a:prstGeom prst="rect">
              <a:avLst/>
            </a:prstGeom>
            <a:solidFill>
              <a:srgbClr val="FFFFFF">
                <a:alpha val="100000"/>
              </a:srgbClr>
            </a:solidFill>
          </p:spPr>
          <p:txBody>
            <a:bodyPr/>
            <a:lstStyle/>
            <a:p/>
          </p:txBody>
        </p:sp>
        <p:sp>
          <p:nvSpPr>
            <p:cNvPr id="537" name="rc93"/>
            <p:cNvSpPr/>
            <p:nvPr/>
          </p:nvSpPr>
          <p:spPr>
            <a:xfrm>
              <a:off x="10782165"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38" name="tx94"/>
            <p:cNvSpPr/>
            <p:nvPr/>
          </p:nvSpPr>
          <p:spPr>
            <a:xfrm>
              <a:off x="8044523"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39" name="tx95"/>
            <p:cNvSpPr/>
            <p:nvPr/>
          </p:nvSpPr>
          <p:spPr>
            <a:xfrm>
              <a:off x="9135763"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40" name="tx96"/>
            <p:cNvSpPr/>
            <p:nvPr/>
          </p:nvSpPr>
          <p:spPr>
            <a:xfrm>
              <a:off x="10061804"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541" name="tx97"/>
            <p:cNvSpPr/>
            <p:nvPr/>
          </p:nvSpPr>
          <p:spPr>
            <a:xfrm>
              <a:off x="11064045"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42" name="tx98"/>
            <p:cNvSpPr/>
            <p:nvPr/>
          </p:nvSpPr>
          <p:spPr>
            <a:xfrm>
              <a:off x="6536585"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43" name=""/>
          <p:cNvGrpSpPr/>
          <p:nvPr/>
        </p:nvGrpSpPr>
        <p:grpSpPr>
          <a:xfrm>
            <a:off x="12527280" y="6217920"/>
            <a:ext cx="5486400" cy="4297680"/>
            <a:chOff x="12527280" y="6217920"/>
            <a:chExt cx="5486400" cy="4297680"/>
          </a:xfrm>
        </p:grpSpPr>
        <p:sp>
          <p:nvSpPr>
            <p:cNvPr id="544"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45"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46"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47"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8"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9"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50"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51"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52"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3"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4"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5"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6"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7"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8" name="pl17"/>
            <p:cNvSpPr/>
            <p:nvPr/>
          </p:nvSpPr>
          <p:spPr>
            <a:xfrm>
              <a:off x="13329440" y="6663670"/>
              <a:ext cx="4502097" cy="588972"/>
            </a:xfrm>
            <a:custGeom>
              <a:avLst/>
              <a:pathLst>
                <a:path w="4502097" h="588972">
                  <a:moveTo>
                    <a:pt x="0" y="128037"/>
                  </a:moveTo>
                  <a:lnTo>
                    <a:pt x="187587" y="0"/>
                  </a:lnTo>
                  <a:lnTo>
                    <a:pt x="375174" y="102429"/>
                  </a:lnTo>
                  <a:lnTo>
                    <a:pt x="562762" y="76822"/>
                  </a:lnTo>
                  <a:lnTo>
                    <a:pt x="750349" y="0"/>
                  </a:lnTo>
                  <a:lnTo>
                    <a:pt x="937937" y="102429"/>
                  </a:lnTo>
                  <a:lnTo>
                    <a:pt x="1125524" y="0"/>
                  </a:lnTo>
                  <a:lnTo>
                    <a:pt x="1313111" y="102429"/>
                  </a:lnTo>
                  <a:lnTo>
                    <a:pt x="1500699" y="102429"/>
                  </a:lnTo>
                  <a:lnTo>
                    <a:pt x="1688286" y="102429"/>
                  </a:lnTo>
                  <a:lnTo>
                    <a:pt x="1875874" y="25607"/>
                  </a:lnTo>
                  <a:lnTo>
                    <a:pt x="2063461" y="25607"/>
                  </a:lnTo>
                  <a:lnTo>
                    <a:pt x="2251048" y="25607"/>
                  </a:lnTo>
                  <a:lnTo>
                    <a:pt x="2438636" y="51214"/>
                  </a:lnTo>
                  <a:lnTo>
                    <a:pt x="2626223" y="25607"/>
                  </a:lnTo>
                  <a:lnTo>
                    <a:pt x="2813811" y="128037"/>
                  </a:lnTo>
                  <a:lnTo>
                    <a:pt x="3001398" y="76822"/>
                  </a:lnTo>
                  <a:lnTo>
                    <a:pt x="3188985" y="153644"/>
                  </a:lnTo>
                  <a:lnTo>
                    <a:pt x="3376573" y="179252"/>
                  </a:lnTo>
                  <a:lnTo>
                    <a:pt x="3564160" y="307289"/>
                  </a:lnTo>
                  <a:lnTo>
                    <a:pt x="3751748" y="588972"/>
                  </a:lnTo>
                  <a:lnTo>
                    <a:pt x="3939335" y="460934"/>
                  </a:lnTo>
                  <a:lnTo>
                    <a:pt x="4126923" y="332897"/>
                  </a:lnTo>
                  <a:lnTo>
                    <a:pt x="4314510" y="102429"/>
                  </a:lnTo>
                  <a:lnTo>
                    <a:pt x="4502097" y="0"/>
                  </a:lnTo>
                </a:path>
              </a:pathLst>
            </a:custGeom>
            <a:ln w="32521" cap="flat">
              <a:solidFill>
                <a:srgbClr val="5EB0E8">
                  <a:alpha val="100000"/>
                </a:srgbClr>
              </a:solidFill>
              <a:prstDash val="solid"/>
              <a:round/>
            </a:ln>
          </p:spPr>
          <p:txBody>
            <a:bodyPr/>
            <a:lstStyle/>
            <a:p/>
          </p:txBody>
        </p:sp>
        <p:sp>
          <p:nvSpPr>
            <p:cNvPr id="559" name="pl18"/>
            <p:cNvSpPr/>
            <p:nvPr/>
          </p:nvSpPr>
          <p:spPr>
            <a:xfrm>
              <a:off x="13329440" y="6663670"/>
              <a:ext cx="4502097" cy="486542"/>
            </a:xfrm>
            <a:custGeom>
              <a:avLst/>
              <a:pathLst>
                <a:path w="4502097" h="486542">
                  <a:moveTo>
                    <a:pt x="0" y="409719"/>
                  </a:moveTo>
                  <a:lnTo>
                    <a:pt x="187587" y="307289"/>
                  </a:lnTo>
                  <a:lnTo>
                    <a:pt x="375174" y="230467"/>
                  </a:lnTo>
                  <a:lnTo>
                    <a:pt x="562762" y="204859"/>
                  </a:lnTo>
                  <a:lnTo>
                    <a:pt x="750349" y="25607"/>
                  </a:lnTo>
                  <a:lnTo>
                    <a:pt x="937937" y="179252"/>
                  </a:lnTo>
                  <a:lnTo>
                    <a:pt x="1125524" y="281682"/>
                  </a:lnTo>
                  <a:lnTo>
                    <a:pt x="1313111" y="51214"/>
                  </a:lnTo>
                  <a:lnTo>
                    <a:pt x="1500699" y="230467"/>
                  </a:lnTo>
                  <a:lnTo>
                    <a:pt x="1688286" y="230467"/>
                  </a:lnTo>
                  <a:lnTo>
                    <a:pt x="1875874" y="102429"/>
                  </a:lnTo>
                  <a:lnTo>
                    <a:pt x="2063461" y="102429"/>
                  </a:lnTo>
                  <a:lnTo>
                    <a:pt x="2251048" y="76822"/>
                  </a:lnTo>
                  <a:lnTo>
                    <a:pt x="2438636" y="25607"/>
                  </a:lnTo>
                  <a:lnTo>
                    <a:pt x="2626223" y="25607"/>
                  </a:lnTo>
                  <a:lnTo>
                    <a:pt x="2813811" y="76822"/>
                  </a:lnTo>
                  <a:lnTo>
                    <a:pt x="3001398" y="0"/>
                  </a:lnTo>
                  <a:lnTo>
                    <a:pt x="3188985" y="0"/>
                  </a:lnTo>
                  <a:lnTo>
                    <a:pt x="3376573" y="76822"/>
                  </a:lnTo>
                  <a:lnTo>
                    <a:pt x="3564160" y="153644"/>
                  </a:lnTo>
                  <a:lnTo>
                    <a:pt x="3751748" y="230467"/>
                  </a:lnTo>
                  <a:lnTo>
                    <a:pt x="3939335" y="358504"/>
                  </a:lnTo>
                  <a:lnTo>
                    <a:pt x="4126923" y="486542"/>
                  </a:lnTo>
                  <a:lnTo>
                    <a:pt x="4314510" y="256074"/>
                  </a:lnTo>
                  <a:lnTo>
                    <a:pt x="4502097" y="76822"/>
                  </a:lnTo>
                </a:path>
              </a:pathLst>
            </a:custGeom>
            <a:ln w="32521" cap="flat">
              <a:solidFill>
                <a:srgbClr val="00A173">
                  <a:alpha val="100000"/>
                </a:srgbClr>
              </a:solidFill>
              <a:prstDash val="solid"/>
              <a:round/>
            </a:ln>
          </p:spPr>
          <p:txBody>
            <a:bodyPr/>
            <a:lstStyle/>
            <a:p/>
          </p:txBody>
        </p:sp>
        <p:sp>
          <p:nvSpPr>
            <p:cNvPr id="560"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61"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62"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63"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64"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65"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66"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7"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8"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9"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70"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71"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72"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3"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4"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5"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6"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7"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8"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9"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0"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1"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2"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3"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4"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5"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6"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7"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8"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9"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0"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1"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2"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3"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4"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5"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6"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7"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98"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99"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600"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601"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602"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603"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604"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605"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606"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607"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608"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609"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610"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611"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612"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613"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614"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615"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616"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617"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618"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619"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620"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621"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622"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623" name="rc82"/>
            <p:cNvSpPr/>
            <p:nvPr/>
          </p:nvSpPr>
          <p:spPr>
            <a:xfrm>
              <a:off x="14005791" y="9941072"/>
              <a:ext cx="3149396" cy="504938"/>
            </a:xfrm>
            <a:prstGeom prst="rect">
              <a:avLst/>
            </a:prstGeom>
            <a:solidFill>
              <a:srgbClr val="FFFFFF">
                <a:alpha val="100000"/>
              </a:srgbClr>
            </a:solidFill>
          </p:spPr>
          <p:txBody>
            <a:bodyPr/>
            <a:lstStyle/>
            <a:p/>
          </p:txBody>
        </p:sp>
        <p:sp>
          <p:nvSpPr>
            <p:cNvPr id="624"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625"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626"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627"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628"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629" name=""/>
          <p:cNvGrpSpPr/>
          <p:nvPr/>
        </p:nvGrpSpPr>
        <p:grpSpPr>
          <a:xfrm>
            <a:off x="594360" y="6217920"/>
            <a:ext cx="5562295" cy="3895679"/>
            <a:chOff x="594360" y="6217920"/>
            <a:chExt cx="5562295" cy="3895679"/>
          </a:xfrm>
        </p:grpSpPr>
        <p:sp>
          <p:nvSpPr>
            <p:cNvPr id="630" name="rc3"/>
            <p:cNvSpPr/>
            <p:nvPr/>
          </p:nvSpPr>
          <p:spPr>
            <a:xfrm>
              <a:off x="594360" y="6217920"/>
              <a:ext cx="5562295" cy="389567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631" name="rc4"/>
            <p:cNvSpPr/>
            <p:nvPr/>
          </p:nvSpPr>
          <p:spPr>
            <a:xfrm>
              <a:off x="2003675" y="6516351"/>
              <a:ext cx="3548591" cy="2385118"/>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632" name="rc5"/>
            <p:cNvSpPr/>
            <p:nvPr/>
          </p:nvSpPr>
          <p:spPr>
            <a:xfrm>
              <a:off x="2032762" y="6545438"/>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3" name="rc6"/>
            <p:cNvSpPr/>
            <p:nvPr/>
          </p:nvSpPr>
          <p:spPr>
            <a:xfrm>
              <a:off x="2323630" y="6545438"/>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4" name="rc7"/>
            <p:cNvSpPr/>
            <p:nvPr/>
          </p:nvSpPr>
          <p:spPr>
            <a:xfrm>
              <a:off x="2614498" y="6545438"/>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5" name="rc8"/>
            <p:cNvSpPr/>
            <p:nvPr/>
          </p:nvSpPr>
          <p:spPr>
            <a:xfrm>
              <a:off x="2905366" y="6545438"/>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6" name="rc9"/>
            <p:cNvSpPr/>
            <p:nvPr/>
          </p:nvSpPr>
          <p:spPr>
            <a:xfrm>
              <a:off x="3196234" y="6545438"/>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7" name="rc10"/>
            <p:cNvSpPr/>
            <p:nvPr/>
          </p:nvSpPr>
          <p:spPr>
            <a:xfrm>
              <a:off x="3487103" y="6545438"/>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8" name="rc11"/>
            <p:cNvSpPr/>
            <p:nvPr/>
          </p:nvSpPr>
          <p:spPr>
            <a:xfrm>
              <a:off x="3777971" y="6545438"/>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9" name="rc12"/>
            <p:cNvSpPr/>
            <p:nvPr/>
          </p:nvSpPr>
          <p:spPr>
            <a:xfrm>
              <a:off x="4068839" y="6545438"/>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0" name="rc13"/>
            <p:cNvSpPr/>
            <p:nvPr/>
          </p:nvSpPr>
          <p:spPr>
            <a:xfrm>
              <a:off x="4359707" y="6545438"/>
              <a:ext cx="290868" cy="290868"/>
            </a:xfrm>
            <a:prstGeom prst="rect">
              <a:avLst/>
            </a:prstGeom>
            <a:solidFill>
              <a:srgbClr val="FED8C7">
                <a:alpha val="100000"/>
              </a:srgbClr>
            </a:solidFill>
            <a:ln w="5420" cap="flat">
              <a:solidFill>
                <a:srgbClr val="FFFFFF">
                  <a:alpha val="100000"/>
                </a:srgbClr>
              </a:solidFill>
              <a:prstDash val="solid"/>
              <a:miter/>
            </a:ln>
          </p:spPr>
          <p:txBody>
            <a:bodyPr/>
            <a:lstStyle/>
            <a:p/>
          </p:txBody>
        </p:sp>
        <p:sp>
          <p:nvSpPr>
            <p:cNvPr id="641" name="rc14"/>
            <p:cNvSpPr/>
            <p:nvPr/>
          </p:nvSpPr>
          <p:spPr>
            <a:xfrm>
              <a:off x="4650575" y="6545438"/>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42" name="rc15"/>
            <p:cNvSpPr/>
            <p:nvPr/>
          </p:nvSpPr>
          <p:spPr>
            <a:xfrm>
              <a:off x="4941443" y="6545438"/>
              <a:ext cx="290868" cy="290868"/>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643" name="rc16"/>
            <p:cNvSpPr/>
            <p:nvPr/>
          </p:nvSpPr>
          <p:spPr>
            <a:xfrm>
              <a:off x="5232312" y="6545438"/>
              <a:ext cx="290868" cy="290868"/>
            </a:xfrm>
            <a:prstGeom prst="rect">
              <a:avLst/>
            </a:prstGeom>
            <a:solidFill>
              <a:srgbClr val="FC8C6C">
                <a:alpha val="100000"/>
              </a:srgbClr>
            </a:solidFill>
            <a:ln w="5420" cap="flat">
              <a:solidFill>
                <a:srgbClr val="FFFFFF">
                  <a:alpha val="100000"/>
                </a:srgbClr>
              </a:solidFill>
              <a:prstDash val="solid"/>
              <a:miter/>
            </a:ln>
          </p:spPr>
          <p:txBody>
            <a:bodyPr/>
            <a:lstStyle/>
            <a:p/>
          </p:txBody>
        </p:sp>
        <p:sp>
          <p:nvSpPr>
            <p:cNvPr id="644" name="rc17"/>
            <p:cNvSpPr/>
            <p:nvPr/>
          </p:nvSpPr>
          <p:spPr>
            <a:xfrm>
              <a:off x="2032762" y="6836306"/>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5" name="rc18"/>
            <p:cNvSpPr/>
            <p:nvPr/>
          </p:nvSpPr>
          <p:spPr>
            <a:xfrm>
              <a:off x="2323630" y="6836306"/>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6" name="rc19"/>
            <p:cNvSpPr/>
            <p:nvPr/>
          </p:nvSpPr>
          <p:spPr>
            <a:xfrm>
              <a:off x="2614498" y="6836306"/>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7" name="rc20"/>
            <p:cNvSpPr/>
            <p:nvPr/>
          </p:nvSpPr>
          <p:spPr>
            <a:xfrm>
              <a:off x="2905366" y="6836306"/>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8" name="rc21"/>
            <p:cNvSpPr/>
            <p:nvPr/>
          </p:nvSpPr>
          <p:spPr>
            <a:xfrm>
              <a:off x="3196234" y="6836306"/>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9" name="rc22"/>
            <p:cNvSpPr/>
            <p:nvPr/>
          </p:nvSpPr>
          <p:spPr>
            <a:xfrm>
              <a:off x="3487103" y="6836306"/>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0" name="rc23"/>
            <p:cNvSpPr/>
            <p:nvPr/>
          </p:nvSpPr>
          <p:spPr>
            <a:xfrm>
              <a:off x="3777971" y="6836306"/>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1" name="rc24"/>
            <p:cNvSpPr/>
            <p:nvPr/>
          </p:nvSpPr>
          <p:spPr>
            <a:xfrm>
              <a:off x="4068839" y="6836306"/>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2" name="rc25"/>
            <p:cNvSpPr/>
            <p:nvPr/>
          </p:nvSpPr>
          <p:spPr>
            <a:xfrm>
              <a:off x="4359707" y="6836306"/>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3" name="rc26"/>
            <p:cNvSpPr/>
            <p:nvPr/>
          </p:nvSpPr>
          <p:spPr>
            <a:xfrm>
              <a:off x="4650575" y="6836306"/>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4" name="rc27"/>
            <p:cNvSpPr/>
            <p:nvPr/>
          </p:nvSpPr>
          <p:spPr>
            <a:xfrm>
              <a:off x="4941443" y="6836306"/>
              <a:ext cx="290868" cy="290868"/>
            </a:xfrm>
            <a:prstGeom prst="rect">
              <a:avLst/>
            </a:prstGeom>
            <a:solidFill>
              <a:srgbClr val="FEE2D4">
                <a:alpha val="100000"/>
              </a:srgbClr>
            </a:solidFill>
            <a:ln w="5420" cap="flat">
              <a:solidFill>
                <a:srgbClr val="FFFFFF">
                  <a:alpha val="100000"/>
                </a:srgbClr>
              </a:solidFill>
              <a:prstDash val="solid"/>
              <a:miter/>
            </a:ln>
          </p:spPr>
          <p:txBody>
            <a:bodyPr/>
            <a:lstStyle/>
            <a:p/>
          </p:txBody>
        </p:sp>
        <p:sp>
          <p:nvSpPr>
            <p:cNvPr id="655" name="rc28"/>
            <p:cNvSpPr/>
            <p:nvPr/>
          </p:nvSpPr>
          <p:spPr>
            <a:xfrm>
              <a:off x="5232312" y="6836306"/>
              <a:ext cx="290868" cy="290868"/>
            </a:xfrm>
            <a:prstGeom prst="rect">
              <a:avLst/>
            </a:prstGeom>
            <a:solidFill>
              <a:srgbClr val="F45038">
                <a:alpha val="100000"/>
              </a:srgbClr>
            </a:solidFill>
            <a:ln w="5420" cap="flat">
              <a:solidFill>
                <a:srgbClr val="FFFFFF">
                  <a:alpha val="100000"/>
                </a:srgbClr>
              </a:solidFill>
              <a:prstDash val="solid"/>
              <a:miter/>
            </a:ln>
          </p:spPr>
          <p:txBody>
            <a:bodyPr/>
            <a:lstStyle/>
            <a:p/>
          </p:txBody>
        </p:sp>
        <p:sp>
          <p:nvSpPr>
            <p:cNvPr id="656" name="rc29"/>
            <p:cNvSpPr/>
            <p:nvPr/>
          </p:nvSpPr>
          <p:spPr>
            <a:xfrm>
              <a:off x="2032762" y="7127174"/>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7" name="rc30"/>
            <p:cNvSpPr/>
            <p:nvPr/>
          </p:nvSpPr>
          <p:spPr>
            <a:xfrm>
              <a:off x="2323630" y="7127174"/>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8" name="rc31"/>
            <p:cNvSpPr/>
            <p:nvPr/>
          </p:nvSpPr>
          <p:spPr>
            <a:xfrm>
              <a:off x="2614498" y="7127174"/>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9" name="rc32"/>
            <p:cNvSpPr/>
            <p:nvPr/>
          </p:nvSpPr>
          <p:spPr>
            <a:xfrm>
              <a:off x="2905366" y="7127174"/>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0" name="rc33"/>
            <p:cNvSpPr/>
            <p:nvPr/>
          </p:nvSpPr>
          <p:spPr>
            <a:xfrm>
              <a:off x="3196234" y="7127174"/>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1" name="rc34"/>
            <p:cNvSpPr/>
            <p:nvPr/>
          </p:nvSpPr>
          <p:spPr>
            <a:xfrm>
              <a:off x="3487103" y="7127174"/>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2" name="rc35"/>
            <p:cNvSpPr/>
            <p:nvPr/>
          </p:nvSpPr>
          <p:spPr>
            <a:xfrm>
              <a:off x="3777971" y="7127174"/>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3" name="rc36"/>
            <p:cNvSpPr/>
            <p:nvPr/>
          </p:nvSpPr>
          <p:spPr>
            <a:xfrm>
              <a:off x="4068839" y="7127174"/>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4" name="rc37"/>
            <p:cNvSpPr/>
            <p:nvPr/>
          </p:nvSpPr>
          <p:spPr>
            <a:xfrm>
              <a:off x="4359707" y="7127174"/>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5" name="rc38"/>
            <p:cNvSpPr/>
            <p:nvPr/>
          </p:nvSpPr>
          <p:spPr>
            <a:xfrm>
              <a:off x="4650575" y="7127174"/>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6" name="rc39"/>
            <p:cNvSpPr/>
            <p:nvPr/>
          </p:nvSpPr>
          <p:spPr>
            <a:xfrm>
              <a:off x="4941443" y="7127174"/>
              <a:ext cx="290868" cy="290868"/>
            </a:xfrm>
            <a:prstGeom prst="rect">
              <a:avLst/>
            </a:prstGeom>
            <a:solidFill>
              <a:srgbClr val="FED8C7">
                <a:alpha val="100000"/>
              </a:srgbClr>
            </a:solidFill>
            <a:ln w="5420" cap="flat">
              <a:solidFill>
                <a:srgbClr val="FFFFFF">
                  <a:alpha val="100000"/>
                </a:srgbClr>
              </a:solidFill>
              <a:prstDash val="solid"/>
              <a:miter/>
            </a:ln>
          </p:spPr>
          <p:txBody>
            <a:bodyPr/>
            <a:lstStyle/>
            <a:p/>
          </p:txBody>
        </p:sp>
        <p:sp>
          <p:nvSpPr>
            <p:cNvPr id="667" name="rc40"/>
            <p:cNvSpPr/>
            <p:nvPr/>
          </p:nvSpPr>
          <p:spPr>
            <a:xfrm>
              <a:off x="5232312" y="7127174"/>
              <a:ext cx="290868" cy="290868"/>
            </a:xfrm>
            <a:prstGeom prst="rect">
              <a:avLst/>
            </a:prstGeom>
            <a:solidFill>
              <a:srgbClr val="FEDBCB">
                <a:alpha val="100000"/>
              </a:srgbClr>
            </a:solidFill>
            <a:ln w="5420" cap="flat">
              <a:solidFill>
                <a:srgbClr val="FFFFFF">
                  <a:alpha val="100000"/>
                </a:srgbClr>
              </a:solidFill>
              <a:prstDash val="solid"/>
              <a:miter/>
            </a:ln>
          </p:spPr>
          <p:txBody>
            <a:bodyPr/>
            <a:lstStyle/>
            <a:p/>
          </p:txBody>
        </p:sp>
        <p:sp>
          <p:nvSpPr>
            <p:cNvPr id="668" name="rc41"/>
            <p:cNvSpPr/>
            <p:nvPr/>
          </p:nvSpPr>
          <p:spPr>
            <a:xfrm>
              <a:off x="2032762" y="7418042"/>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9" name="rc42"/>
            <p:cNvSpPr/>
            <p:nvPr/>
          </p:nvSpPr>
          <p:spPr>
            <a:xfrm>
              <a:off x="2323630" y="7418042"/>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0" name="rc43"/>
            <p:cNvSpPr/>
            <p:nvPr/>
          </p:nvSpPr>
          <p:spPr>
            <a:xfrm>
              <a:off x="2614498" y="7418042"/>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1" name="rc44"/>
            <p:cNvSpPr/>
            <p:nvPr/>
          </p:nvSpPr>
          <p:spPr>
            <a:xfrm>
              <a:off x="2905366" y="7418042"/>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2" name="rc45"/>
            <p:cNvSpPr/>
            <p:nvPr/>
          </p:nvSpPr>
          <p:spPr>
            <a:xfrm>
              <a:off x="3196234" y="7418042"/>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3" name="rc46"/>
            <p:cNvSpPr/>
            <p:nvPr/>
          </p:nvSpPr>
          <p:spPr>
            <a:xfrm>
              <a:off x="3487103" y="7418042"/>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4" name="rc47"/>
            <p:cNvSpPr/>
            <p:nvPr/>
          </p:nvSpPr>
          <p:spPr>
            <a:xfrm>
              <a:off x="3777971" y="7418042"/>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5" name="rc48"/>
            <p:cNvSpPr/>
            <p:nvPr/>
          </p:nvSpPr>
          <p:spPr>
            <a:xfrm>
              <a:off x="4068839" y="7418042"/>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6" name="rc49"/>
            <p:cNvSpPr/>
            <p:nvPr/>
          </p:nvSpPr>
          <p:spPr>
            <a:xfrm>
              <a:off x="4359707" y="7418042"/>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7" name="rc50"/>
            <p:cNvSpPr/>
            <p:nvPr/>
          </p:nvSpPr>
          <p:spPr>
            <a:xfrm>
              <a:off x="4650575" y="7418042"/>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8" name="rc51"/>
            <p:cNvSpPr/>
            <p:nvPr/>
          </p:nvSpPr>
          <p:spPr>
            <a:xfrm>
              <a:off x="4941443" y="7418042"/>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9" name="rc52"/>
            <p:cNvSpPr/>
            <p:nvPr/>
          </p:nvSpPr>
          <p:spPr>
            <a:xfrm>
              <a:off x="5232312" y="7418042"/>
              <a:ext cx="290868" cy="290868"/>
            </a:xfrm>
            <a:prstGeom prst="rect">
              <a:avLst/>
            </a:prstGeom>
            <a:solidFill>
              <a:srgbClr val="FECAB5">
                <a:alpha val="100000"/>
              </a:srgbClr>
            </a:solidFill>
            <a:ln w="5420" cap="flat">
              <a:solidFill>
                <a:srgbClr val="FFFFFF">
                  <a:alpha val="100000"/>
                </a:srgbClr>
              </a:solidFill>
              <a:prstDash val="solid"/>
              <a:miter/>
            </a:ln>
          </p:spPr>
          <p:txBody>
            <a:bodyPr/>
            <a:lstStyle/>
            <a:p/>
          </p:txBody>
        </p:sp>
        <p:sp>
          <p:nvSpPr>
            <p:cNvPr id="680" name="rc53"/>
            <p:cNvSpPr/>
            <p:nvPr/>
          </p:nvSpPr>
          <p:spPr>
            <a:xfrm>
              <a:off x="2032762"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1" name="rc54"/>
            <p:cNvSpPr/>
            <p:nvPr/>
          </p:nvSpPr>
          <p:spPr>
            <a:xfrm>
              <a:off x="2323630"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2" name="rc55"/>
            <p:cNvSpPr/>
            <p:nvPr/>
          </p:nvSpPr>
          <p:spPr>
            <a:xfrm>
              <a:off x="2614498"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3" name="rc56"/>
            <p:cNvSpPr/>
            <p:nvPr/>
          </p:nvSpPr>
          <p:spPr>
            <a:xfrm>
              <a:off x="2905366"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4" name="rc57"/>
            <p:cNvSpPr/>
            <p:nvPr/>
          </p:nvSpPr>
          <p:spPr>
            <a:xfrm>
              <a:off x="3196234"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5" name="rc58"/>
            <p:cNvSpPr/>
            <p:nvPr/>
          </p:nvSpPr>
          <p:spPr>
            <a:xfrm>
              <a:off x="3487103"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6" name="rc59"/>
            <p:cNvSpPr/>
            <p:nvPr/>
          </p:nvSpPr>
          <p:spPr>
            <a:xfrm>
              <a:off x="3777971" y="7708910"/>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87" name="rc60"/>
            <p:cNvSpPr/>
            <p:nvPr/>
          </p:nvSpPr>
          <p:spPr>
            <a:xfrm>
              <a:off x="4068839"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8" name="rc61"/>
            <p:cNvSpPr/>
            <p:nvPr/>
          </p:nvSpPr>
          <p:spPr>
            <a:xfrm>
              <a:off x="4359707"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9" name="rc62"/>
            <p:cNvSpPr/>
            <p:nvPr/>
          </p:nvSpPr>
          <p:spPr>
            <a:xfrm>
              <a:off x="4650575" y="7708910"/>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0" name="rc63"/>
            <p:cNvSpPr/>
            <p:nvPr/>
          </p:nvSpPr>
          <p:spPr>
            <a:xfrm>
              <a:off x="4941443"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1" name="rc64"/>
            <p:cNvSpPr/>
            <p:nvPr/>
          </p:nvSpPr>
          <p:spPr>
            <a:xfrm>
              <a:off x="5232312" y="7708910"/>
              <a:ext cx="290868" cy="290868"/>
            </a:xfrm>
            <a:prstGeom prst="rect">
              <a:avLst/>
            </a:prstGeom>
            <a:solidFill>
              <a:srgbClr val="FED8C7">
                <a:alpha val="100000"/>
              </a:srgbClr>
            </a:solidFill>
            <a:ln w="5420" cap="flat">
              <a:solidFill>
                <a:srgbClr val="FFFFFF">
                  <a:alpha val="100000"/>
                </a:srgbClr>
              </a:solidFill>
              <a:prstDash val="solid"/>
              <a:miter/>
            </a:ln>
          </p:spPr>
          <p:txBody>
            <a:bodyPr/>
            <a:lstStyle/>
            <a:p/>
          </p:txBody>
        </p:sp>
        <p:sp>
          <p:nvSpPr>
            <p:cNvPr id="692" name="rc65"/>
            <p:cNvSpPr/>
            <p:nvPr/>
          </p:nvSpPr>
          <p:spPr>
            <a:xfrm>
              <a:off x="2032762"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3" name="rc66"/>
            <p:cNvSpPr/>
            <p:nvPr/>
          </p:nvSpPr>
          <p:spPr>
            <a:xfrm>
              <a:off x="2323630"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4" name="rc67"/>
            <p:cNvSpPr/>
            <p:nvPr/>
          </p:nvSpPr>
          <p:spPr>
            <a:xfrm>
              <a:off x="2614498"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5" name="rc68"/>
            <p:cNvSpPr/>
            <p:nvPr/>
          </p:nvSpPr>
          <p:spPr>
            <a:xfrm>
              <a:off x="2905366"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6" name="rc69"/>
            <p:cNvSpPr/>
            <p:nvPr/>
          </p:nvSpPr>
          <p:spPr>
            <a:xfrm>
              <a:off x="3196234"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7" name="rc70"/>
            <p:cNvSpPr/>
            <p:nvPr/>
          </p:nvSpPr>
          <p:spPr>
            <a:xfrm>
              <a:off x="3487103"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8" name="rc71"/>
            <p:cNvSpPr/>
            <p:nvPr/>
          </p:nvSpPr>
          <p:spPr>
            <a:xfrm>
              <a:off x="3777971"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9" name="rc72"/>
            <p:cNvSpPr/>
            <p:nvPr/>
          </p:nvSpPr>
          <p:spPr>
            <a:xfrm>
              <a:off x="4068839"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0" name="rc73"/>
            <p:cNvSpPr/>
            <p:nvPr/>
          </p:nvSpPr>
          <p:spPr>
            <a:xfrm>
              <a:off x="4359707"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1" name="rc74"/>
            <p:cNvSpPr/>
            <p:nvPr/>
          </p:nvSpPr>
          <p:spPr>
            <a:xfrm>
              <a:off x="4650575"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2" name="rc75"/>
            <p:cNvSpPr/>
            <p:nvPr/>
          </p:nvSpPr>
          <p:spPr>
            <a:xfrm>
              <a:off x="4941443" y="7999779"/>
              <a:ext cx="290868" cy="290868"/>
            </a:xfrm>
            <a:prstGeom prst="rect">
              <a:avLst/>
            </a:prstGeom>
            <a:solidFill>
              <a:srgbClr val="FEE2D4">
                <a:alpha val="100000"/>
              </a:srgbClr>
            </a:solidFill>
            <a:ln w="5420" cap="flat">
              <a:solidFill>
                <a:srgbClr val="FFFFFF">
                  <a:alpha val="100000"/>
                </a:srgbClr>
              </a:solidFill>
              <a:prstDash val="solid"/>
              <a:miter/>
            </a:ln>
          </p:spPr>
          <p:txBody>
            <a:bodyPr/>
            <a:lstStyle/>
            <a:p/>
          </p:txBody>
        </p:sp>
        <p:sp>
          <p:nvSpPr>
            <p:cNvPr id="703" name="rc76"/>
            <p:cNvSpPr/>
            <p:nvPr/>
          </p:nvSpPr>
          <p:spPr>
            <a:xfrm>
              <a:off x="5232312" y="7999779"/>
              <a:ext cx="290868" cy="290868"/>
            </a:xfrm>
            <a:prstGeom prst="rect">
              <a:avLst/>
            </a:prstGeom>
            <a:solidFill>
              <a:srgbClr val="FED8C7">
                <a:alpha val="100000"/>
              </a:srgbClr>
            </a:solidFill>
            <a:ln w="5420" cap="flat">
              <a:solidFill>
                <a:srgbClr val="FFFFFF">
                  <a:alpha val="100000"/>
                </a:srgbClr>
              </a:solidFill>
              <a:prstDash val="solid"/>
              <a:miter/>
            </a:ln>
          </p:spPr>
          <p:txBody>
            <a:bodyPr/>
            <a:lstStyle/>
            <a:p/>
          </p:txBody>
        </p:sp>
        <p:sp>
          <p:nvSpPr>
            <p:cNvPr id="704" name="rc77"/>
            <p:cNvSpPr/>
            <p:nvPr/>
          </p:nvSpPr>
          <p:spPr>
            <a:xfrm>
              <a:off x="2032762"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5" name="rc78"/>
            <p:cNvSpPr/>
            <p:nvPr/>
          </p:nvSpPr>
          <p:spPr>
            <a:xfrm>
              <a:off x="2323630"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6" name="rc79"/>
            <p:cNvSpPr/>
            <p:nvPr/>
          </p:nvSpPr>
          <p:spPr>
            <a:xfrm>
              <a:off x="2614498"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7" name="rc80"/>
            <p:cNvSpPr/>
            <p:nvPr/>
          </p:nvSpPr>
          <p:spPr>
            <a:xfrm>
              <a:off x="2905366"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8" name="rc81"/>
            <p:cNvSpPr/>
            <p:nvPr/>
          </p:nvSpPr>
          <p:spPr>
            <a:xfrm>
              <a:off x="3196234"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9" name="rc82"/>
            <p:cNvSpPr/>
            <p:nvPr/>
          </p:nvSpPr>
          <p:spPr>
            <a:xfrm>
              <a:off x="3487103"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0" name="rc83"/>
            <p:cNvSpPr/>
            <p:nvPr/>
          </p:nvSpPr>
          <p:spPr>
            <a:xfrm>
              <a:off x="3777971"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1" name="rc84"/>
            <p:cNvSpPr/>
            <p:nvPr/>
          </p:nvSpPr>
          <p:spPr>
            <a:xfrm>
              <a:off x="4068839"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2" name="rc85"/>
            <p:cNvSpPr/>
            <p:nvPr/>
          </p:nvSpPr>
          <p:spPr>
            <a:xfrm>
              <a:off x="4359707"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3" name="rc86"/>
            <p:cNvSpPr/>
            <p:nvPr/>
          </p:nvSpPr>
          <p:spPr>
            <a:xfrm>
              <a:off x="4650575"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4" name="rc87"/>
            <p:cNvSpPr/>
            <p:nvPr/>
          </p:nvSpPr>
          <p:spPr>
            <a:xfrm>
              <a:off x="4941443" y="8290647"/>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15" name="rc88"/>
            <p:cNvSpPr/>
            <p:nvPr/>
          </p:nvSpPr>
          <p:spPr>
            <a:xfrm>
              <a:off x="5232312"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6" name="rc89"/>
            <p:cNvSpPr/>
            <p:nvPr/>
          </p:nvSpPr>
          <p:spPr>
            <a:xfrm>
              <a:off x="2032762"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7" name="rc90"/>
            <p:cNvSpPr/>
            <p:nvPr/>
          </p:nvSpPr>
          <p:spPr>
            <a:xfrm>
              <a:off x="2323630"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8" name="rc91"/>
            <p:cNvSpPr/>
            <p:nvPr/>
          </p:nvSpPr>
          <p:spPr>
            <a:xfrm>
              <a:off x="2614498"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9" name="rc92"/>
            <p:cNvSpPr/>
            <p:nvPr/>
          </p:nvSpPr>
          <p:spPr>
            <a:xfrm>
              <a:off x="2905366"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0" name="rc93"/>
            <p:cNvSpPr/>
            <p:nvPr/>
          </p:nvSpPr>
          <p:spPr>
            <a:xfrm>
              <a:off x="3196234"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1" name="rc94"/>
            <p:cNvSpPr/>
            <p:nvPr/>
          </p:nvSpPr>
          <p:spPr>
            <a:xfrm>
              <a:off x="3487103"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2" name="rc95"/>
            <p:cNvSpPr/>
            <p:nvPr/>
          </p:nvSpPr>
          <p:spPr>
            <a:xfrm>
              <a:off x="3777971"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3" name="rc96"/>
            <p:cNvSpPr/>
            <p:nvPr/>
          </p:nvSpPr>
          <p:spPr>
            <a:xfrm>
              <a:off x="4068839"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4" name="rc97"/>
            <p:cNvSpPr/>
            <p:nvPr/>
          </p:nvSpPr>
          <p:spPr>
            <a:xfrm>
              <a:off x="4359707"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5" name="rc98"/>
            <p:cNvSpPr/>
            <p:nvPr/>
          </p:nvSpPr>
          <p:spPr>
            <a:xfrm>
              <a:off x="4650575"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6" name="rc99"/>
            <p:cNvSpPr/>
            <p:nvPr/>
          </p:nvSpPr>
          <p:spPr>
            <a:xfrm>
              <a:off x="4941443"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7" name="rc100"/>
            <p:cNvSpPr/>
            <p:nvPr/>
          </p:nvSpPr>
          <p:spPr>
            <a:xfrm>
              <a:off x="5232312" y="8581515"/>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28" name="tx101"/>
            <p:cNvSpPr/>
            <p:nvPr/>
          </p:nvSpPr>
          <p:spPr>
            <a:xfrm>
              <a:off x="1334107" y="8661985"/>
              <a:ext cx="508248" cy="119508"/>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BALQA</a:t>
              </a:r>
            </a:p>
          </p:txBody>
        </p:sp>
        <p:sp>
          <p:nvSpPr>
            <p:cNvPr id="729" name="tx102"/>
            <p:cNvSpPr/>
            <p:nvPr/>
          </p:nvSpPr>
          <p:spPr>
            <a:xfrm>
              <a:off x="1317364" y="8371117"/>
              <a:ext cx="524991" cy="119508"/>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ZARQA</a:t>
              </a:r>
            </a:p>
          </p:txBody>
        </p:sp>
        <p:sp>
          <p:nvSpPr>
            <p:cNvPr id="730" name="tx103"/>
            <p:cNvSpPr/>
            <p:nvPr/>
          </p:nvSpPr>
          <p:spPr>
            <a:xfrm>
              <a:off x="1317215" y="8080249"/>
              <a:ext cx="525140" cy="119508"/>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AQABA</a:t>
              </a:r>
            </a:p>
          </p:txBody>
        </p:sp>
        <p:sp>
          <p:nvSpPr>
            <p:cNvPr id="731" name="tx104"/>
            <p:cNvSpPr/>
            <p:nvPr/>
          </p:nvSpPr>
          <p:spPr>
            <a:xfrm>
              <a:off x="1275097" y="7799799"/>
              <a:ext cx="567258"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AMMAN</a:t>
              </a:r>
            </a:p>
          </p:txBody>
        </p:sp>
        <p:sp>
          <p:nvSpPr>
            <p:cNvPr id="732" name="tx105"/>
            <p:cNvSpPr/>
            <p:nvPr/>
          </p:nvSpPr>
          <p:spPr>
            <a:xfrm>
              <a:off x="1325698" y="7508931"/>
              <a:ext cx="516656"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KARAK</a:t>
              </a:r>
            </a:p>
          </p:txBody>
        </p:sp>
        <p:sp>
          <p:nvSpPr>
            <p:cNvPr id="733" name="tx106"/>
            <p:cNvSpPr/>
            <p:nvPr/>
          </p:nvSpPr>
          <p:spPr>
            <a:xfrm>
              <a:off x="1224123" y="7218063"/>
              <a:ext cx="618232"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TAFIELA</a:t>
              </a:r>
            </a:p>
          </p:txBody>
        </p:sp>
        <p:sp>
          <p:nvSpPr>
            <p:cNvPr id="734" name="tx107"/>
            <p:cNvSpPr/>
            <p:nvPr/>
          </p:nvSpPr>
          <p:spPr>
            <a:xfrm>
              <a:off x="1198748" y="6927194"/>
              <a:ext cx="643607"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MADABA</a:t>
              </a:r>
            </a:p>
          </p:txBody>
        </p:sp>
        <p:sp>
          <p:nvSpPr>
            <p:cNvPr id="735" name="tx108"/>
            <p:cNvSpPr/>
            <p:nvPr/>
          </p:nvSpPr>
          <p:spPr>
            <a:xfrm>
              <a:off x="1372951" y="6636326"/>
              <a:ext cx="469403"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MA'AN</a:t>
              </a:r>
            </a:p>
          </p:txBody>
        </p:sp>
        <p:sp>
          <p:nvSpPr>
            <p:cNvPr id="736" name="tx109"/>
            <p:cNvSpPr/>
            <p:nvPr/>
          </p:nvSpPr>
          <p:spPr>
            <a:xfrm rot="-2700000">
              <a:off x="1738561"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737" name="tx110"/>
            <p:cNvSpPr/>
            <p:nvPr/>
          </p:nvSpPr>
          <p:spPr>
            <a:xfrm rot="-2700000">
              <a:off x="2029429"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738" name="tx111"/>
            <p:cNvSpPr/>
            <p:nvPr/>
          </p:nvSpPr>
          <p:spPr>
            <a:xfrm rot="-2700000">
              <a:off x="2320297"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739" name="tx112"/>
            <p:cNvSpPr/>
            <p:nvPr/>
          </p:nvSpPr>
          <p:spPr>
            <a:xfrm rot="-2700000">
              <a:off x="2611165"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740" name="tx113"/>
            <p:cNvSpPr/>
            <p:nvPr/>
          </p:nvSpPr>
          <p:spPr>
            <a:xfrm rot="-2700000">
              <a:off x="2902033"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741" name="tx114"/>
            <p:cNvSpPr/>
            <p:nvPr/>
          </p:nvSpPr>
          <p:spPr>
            <a:xfrm rot="-2700000">
              <a:off x="3192901"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742" name="tx115"/>
            <p:cNvSpPr/>
            <p:nvPr/>
          </p:nvSpPr>
          <p:spPr>
            <a:xfrm rot="-2700000">
              <a:off x="3483770"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743" name="tx116"/>
            <p:cNvSpPr/>
            <p:nvPr/>
          </p:nvSpPr>
          <p:spPr>
            <a:xfrm rot="-2700000">
              <a:off x="3774638"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744" name="tx117"/>
            <p:cNvSpPr/>
            <p:nvPr/>
          </p:nvSpPr>
          <p:spPr>
            <a:xfrm rot="-2700000">
              <a:off x="4065506"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745" name="tx118"/>
            <p:cNvSpPr/>
            <p:nvPr/>
          </p:nvSpPr>
          <p:spPr>
            <a:xfrm rot="-2700000">
              <a:off x="4356348" y="9217217"/>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746" name="tx119"/>
            <p:cNvSpPr/>
            <p:nvPr/>
          </p:nvSpPr>
          <p:spPr>
            <a:xfrm rot="-2700000">
              <a:off x="4647242"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747" name="tx120"/>
            <p:cNvSpPr/>
            <p:nvPr/>
          </p:nvSpPr>
          <p:spPr>
            <a:xfrm rot="-2700000">
              <a:off x="4938110"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748" name="pic121"/>
            <p:cNvPicPr/>
            <p:nvPr/>
          </p:nvPicPr>
          <p:blipFill>
            <a:blip r:embed="rId2" cstate="print"/>
            <a:stretch>
              <a:fillRect/>
            </a:stretch>
          </p:blipFill>
          <p:spPr>
            <a:xfrm>
              <a:off x="2697971" y="9712784"/>
              <a:ext cx="2160000" cy="144000"/>
            </a:xfrm>
            <a:prstGeom prst="rect">
              <a:avLst/>
            </a:prstGeom>
          </p:spPr>
        </p:pic>
        <p:sp>
          <p:nvSpPr>
            <p:cNvPr id="749" name="pl122"/>
            <p:cNvSpPr/>
            <p:nvPr/>
          </p:nvSpPr>
          <p:spPr>
            <a:xfrm>
              <a:off x="3246947" y="981289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50" name="pl123"/>
            <p:cNvSpPr/>
            <p:nvPr/>
          </p:nvSpPr>
          <p:spPr>
            <a:xfrm>
              <a:off x="3821027" y="981289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51" name="pl124"/>
            <p:cNvSpPr/>
            <p:nvPr/>
          </p:nvSpPr>
          <p:spPr>
            <a:xfrm>
              <a:off x="4395107" y="981289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52" name="pl125"/>
            <p:cNvSpPr/>
            <p:nvPr/>
          </p:nvSpPr>
          <p:spPr>
            <a:xfrm>
              <a:off x="3246947" y="971278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53" name="pl126"/>
            <p:cNvSpPr/>
            <p:nvPr/>
          </p:nvSpPr>
          <p:spPr>
            <a:xfrm>
              <a:off x="3821027" y="971278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54" name="pl127"/>
            <p:cNvSpPr/>
            <p:nvPr/>
          </p:nvSpPr>
          <p:spPr>
            <a:xfrm>
              <a:off x="4395107" y="971278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55" name="tx128"/>
            <p:cNvSpPr/>
            <p:nvPr/>
          </p:nvSpPr>
          <p:spPr>
            <a:xfrm>
              <a:off x="3176315" y="992445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20</a:t>
              </a:r>
            </a:p>
          </p:txBody>
        </p:sp>
        <p:sp>
          <p:nvSpPr>
            <p:cNvPr id="756" name="tx129"/>
            <p:cNvSpPr/>
            <p:nvPr/>
          </p:nvSpPr>
          <p:spPr>
            <a:xfrm>
              <a:off x="3750395" y="992445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40</a:t>
              </a:r>
            </a:p>
          </p:txBody>
        </p:sp>
        <p:sp>
          <p:nvSpPr>
            <p:cNvPr id="757" name="tx130"/>
            <p:cNvSpPr/>
            <p:nvPr/>
          </p:nvSpPr>
          <p:spPr>
            <a:xfrm>
              <a:off x="4324475" y="992445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60</a:t>
              </a:r>
            </a:p>
          </p:txBody>
        </p:sp>
        <p:sp>
          <p:nvSpPr>
            <p:cNvPr id="758" name="tx131"/>
            <p:cNvSpPr/>
            <p:nvPr/>
          </p:nvSpPr>
          <p:spPr>
            <a:xfrm>
              <a:off x="1187650" y="6250748"/>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759"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760"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761"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Kazakhstan</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2217654" y="2153563"/>
              <a:ext cx="3150710" cy="3131794"/>
            </a:xfrm>
            <a:prstGeom prst="rect">
              <a:avLst/>
            </a:prstGeom>
            <a:solidFill>
              <a:srgbClr val="FFFFFF">
                <a:alpha val="100000"/>
              </a:srgbClr>
            </a:solidFill>
          </p:spPr>
          <p:txBody>
            <a:bodyPr/>
            <a:lstStyle/>
            <a:p/>
          </p:txBody>
        </p:sp>
        <p:sp>
          <p:nvSpPr>
            <p:cNvPr id="7" name="pl6"/>
            <p:cNvSpPr/>
            <p:nvPr/>
          </p:nvSpPr>
          <p:spPr>
            <a:xfrm>
              <a:off x="2217654" y="4652058"/>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8" name="pl7"/>
            <p:cNvSpPr/>
            <p:nvPr/>
          </p:nvSpPr>
          <p:spPr>
            <a:xfrm>
              <a:off x="2217654" y="3385458"/>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9" name="pl8"/>
            <p:cNvSpPr/>
            <p:nvPr/>
          </p:nvSpPr>
          <p:spPr>
            <a:xfrm>
              <a:off x="2217654" y="5285358"/>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0" name="pl9"/>
            <p:cNvSpPr/>
            <p:nvPr/>
          </p:nvSpPr>
          <p:spPr>
            <a:xfrm>
              <a:off x="2217654" y="4018758"/>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1" name="pl10"/>
            <p:cNvSpPr/>
            <p:nvPr/>
          </p:nvSpPr>
          <p:spPr>
            <a:xfrm>
              <a:off x="2217654" y="2752158"/>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2" name="rc11"/>
            <p:cNvSpPr/>
            <p:nvPr/>
          </p:nvSpPr>
          <p:spPr>
            <a:xfrm>
              <a:off x="2256392"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 name="rc12"/>
            <p:cNvSpPr/>
            <p:nvPr/>
          </p:nvSpPr>
          <p:spPr>
            <a:xfrm>
              <a:off x="2256392"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 name="rc13"/>
            <p:cNvSpPr/>
            <p:nvPr/>
          </p:nvSpPr>
          <p:spPr>
            <a:xfrm>
              <a:off x="2256392" y="528535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 name="rc14"/>
            <p:cNvSpPr/>
            <p:nvPr/>
          </p:nvSpPr>
          <p:spPr>
            <a:xfrm>
              <a:off x="2256392" y="5285358"/>
              <a:ext cx="232429"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 name="rc15"/>
            <p:cNvSpPr/>
            <p:nvPr/>
          </p:nvSpPr>
          <p:spPr>
            <a:xfrm>
              <a:off x="2514647"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 name="rc16"/>
            <p:cNvSpPr/>
            <p:nvPr/>
          </p:nvSpPr>
          <p:spPr>
            <a:xfrm>
              <a:off x="2514647"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 name="rc17"/>
            <p:cNvSpPr/>
            <p:nvPr/>
          </p:nvSpPr>
          <p:spPr>
            <a:xfrm>
              <a:off x="2514647" y="528535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 name="rc18"/>
            <p:cNvSpPr/>
            <p:nvPr/>
          </p:nvSpPr>
          <p:spPr>
            <a:xfrm>
              <a:off x="2514647" y="5285358"/>
              <a:ext cx="232429"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 name="rc19"/>
            <p:cNvSpPr/>
            <p:nvPr/>
          </p:nvSpPr>
          <p:spPr>
            <a:xfrm>
              <a:off x="2772902"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 name="rc20"/>
            <p:cNvSpPr/>
            <p:nvPr/>
          </p:nvSpPr>
          <p:spPr>
            <a:xfrm>
              <a:off x="2772902"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 name="rc21"/>
            <p:cNvSpPr/>
            <p:nvPr/>
          </p:nvSpPr>
          <p:spPr>
            <a:xfrm>
              <a:off x="2772902" y="528535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 name="rc22"/>
            <p:cNvSpPr/>
            <p:nvPr/>
          </p:nvSpPr>
          <p:spPr>
            <a:xfrm>
              <a:off x="2772902" y="5285358"/>
              <a:ext cx="232429"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 name="rc23"/>
            <p:cNvSpPr/>
            <p:nvPr/>
          </p:nvSpPr>
          <p:spPr>
            <a:xfrm>
              <a:off x="3031157"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 name="rc24"/>
            <p:cNvSpPr/>
            <p:nvPr/>
          </p:nvSpPr>
          <p:spPr>
            <a:xfrm>
              <a:off x="3031157"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 name="rc25"/>
            <p:cNvSpPr/>
            <p:nvPr/>
          </p:nvSpPr>
          <p:spPr>
            <a:xfrm>
              <a:off x="3031157" y="528535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 name="rc26"/>
            <p:cNvSpPr/>
            <p:nvPr/>
          </p:nvSpPr>
          <p:spPr>
            <a:xfrm>
              <a:off x="3031157" y="5285358"/>
              <a:ext cx="232429"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 name="rc27"/>
            <p:cNvSpPr/>
            <p:nvPr/>
          </p:nvSpPr>
          <p:spPr>
            <a:xfrm>
              <a:off x="3289412"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 name="rc28"/>
            <p:cNvSpPr/>
            <p:nvPr/>
          </p:nvSpPr>
          <p:spPr>
            <a:xfrm>
              <a:off x="3289412"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0" name="rc29"/>
            <p:cNvSpPr/>
            <p:nvPr/>
          </p:nvSpPr>
          <p:spPr>
            <a:xfrm>
              <a:off x="3289412" y="528535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1" name="rc30"/>
            <p:cNvSpPr/>
            <p:nvPr/>
          </p:nvSpPr>
          <p:spPr>
            <a:xfrm>
              <a:off x="3289412" y="5285358"/>
              <a:ext cx="232429"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2" name="rc31"/>
            <p:cNvSpPr/>
            <p:nvPr/>
          </p:nvSpPr>
          <p:spPr>
            <a:xfrm>
              <a:off x="3547667"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3" name="rc32"/>
            <p:cNvSpPr/>
            <p:nvPr/>
          </p:nvSpPr>
          <p:spPr>
            <a:xfrm>
              <a:off x="3547667"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4" name="rc33"/>
            <p:cNvSpPr/>
            <p:nvPr/>
          </p:nvSpPr>
          <p:spPr>
            <a:xfrm>
              <a:off x="3547667" y="528535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5" name="rc34"/>
            <p:cNvSpPr/>
            <p:nvPr/>
          </p:nvSpPr>
          <p:spPr>
            <a:xfrm>
              <a:off x="3547667" y="5285358"/>
              <a:ext cx="232429"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6" name="rc35"/>
            <p:cNvSpPr/>
            <p:nvPr/>
          </p:nvSpPr>
          <p:spPr>
            <a:xfrm>
              <a:off x="3805922"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7" name="rc36"/>
            <p:cNvSpPr/>
            <p:nvPr/>
          </p:nvSpPr>
          <p:spPr>
            <a:xfrm>
              <a:off x="3805922"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8" name="rc37"/>
            <p:cNvSpPr/>
            <p:nvPr/>
          </p:nvSpPr>
          <p:spPr>
            <a:xfrm>
              <a:off x="3805922" y="528535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9" name="rc38"/>
            <p:cNvSpPr/>
            <p:nvPr/>
          </p:nvSpPr>
          <p:spPr>
            <a:xfrm>
              <a:off x="3805922" y="5285358"/>
              <a:ext cx="232429"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0" name="rc39"/>
            <p:cNvSpPr/>
            <p:nvPr/>
          </p:nvSpPr>
          <p:spPr>
            <a:xfrm>
              <a:off x="4064177" y="5284598"/>
              <a:ext cx="232429" cy="75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1" name="rc40"/>
            <p:cNvSpPr/>
            <p:nvPr/>
          </p:nvSpPr>
          <p:spPr>
            <a:xfrm>
              <a:off x="4064177" y="528459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 name="rc41"/>
            <p:cNvSpPr/>
            <p:nvPr/>
          </p:nvSpPr>
          <p:spPr>
            <a:xfrm>
              <a:off x="4064177" y="528459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3" name="rc42"/>
            <p:cNvSpPr/>
            <p:nvPr/>
          </p:nvSpPr>
          <p:spPr>
            <a:xfrm>
              <a:off x="4064177" y="5284598"/>
              <a:ext cx="232429"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4" name="rc43"/>
            <p:cNvSpPr/>
            <p:nvPr/>
          </p:nvSpPr>
          <p:spPr>
            <a:xfrm>
              <a:off x="4322432" y="5285104"/>
              <a:ext cx="232429" cy="25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5" name="rc44"/>
            <p:cNvSpPr/>
            <p:nvPr/>
          </p:nvSpPr>
          <p:spPr>
            <a:xfrm>
              <a:off x="4322432" y="5285104"/>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 name="rc45"/>
            <p:cNvSpPr/>
            <p:nvPr/>
          </p:nvSpPr>
          <p:spPr>
            <a:xfrm>
              <a:off x="4322432" y="5285104"/>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7" name="rc46"/>
            <p:cNvSpPr/>
            <p:nvPr/>
          </p:nvSpPr>
          <p:spPr>
            <a:xfrm>
              <a:off x="4322432" y="5285104"/>
              <a:ext cx="232429"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8" name="rc47"/>
            <p:cNvSpPr/>
            <p:nvPr/>
          </p:nvSpPr>
          <p:spPr>
            <a:xfrm>
              <a:off x="4580687"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9" name="rc48"/>
            <p:cNvSpPr/>
            <p:nvPr/>
          </p:nvSpPr>
          <p:spPr>
            <a:xfrm>
              <a:off x="4580687"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0" name="rc49"/>
            <p:cNvSpPr/>
            <p:nvPr/>
          </p:nvSpPr>
          <p:spPr>
            <a:xfrm>
              <a:off x="4580687" y="528535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1" name="rc50"/>
            <p:cNvSpPr/>
            <p:nvPr/>
          </p:nvSpPr>
          <p:spPr>
            <a:xfrm>
              <a:off x="4580687" y="5285358"/>
              <a:ext cx="232429"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2" name="pg51"/>
            <p:cNvSpPr/>
            <p:nvPr/>
          </p:nvSpPr>
          <p:spPr>
            <a:xfrm>
              <a:off x="2916279" y="2153563"/>
              <a:ext cx="1753461" cy="373922"/>
            </a:xfrm>
            <a:custGeom>
              <a:avLst/>
              <a:pathLst>
                <a:path w="1753461" h="373922">
                  <a:moveTo>
                    <a:pt x="31220" y="373922"/>
                  </a:moveTo>
                  <a:lnTo>
                    <a:pt x="1722240" y="373922"/>
                  </a:lnTo>
                  <a:lnTo>
                    <a:pt x="1720983" y="373897"/>
                  </a:lnTo>
                  <a:lnTo>
                    <a:pt x="1726003" y="373695"/>
                  </a:lnTo>
                  <a:lnTo>
                    <a:pt x="1730926" y="372690"/>
                  </a:lnTo>
                  <a:lnTo>
                    <a:pt x="1735624" y="370908"/>
                  </a:lnTo>
                  <a:lnTo>
                    <a:pt x="1739975" y="368396"/>
                  </a:lnTo>
                  <a:lnTo>
                    <a:pt x="1743867" y="365218"/>
                  </a:lnTo>
                  <a:lnTo>
                    <a:pt x="1747199" y="361457"/>
                  </a:lnTo>
                  <a:lnTo>
                    <a:pt x="1749884" y="357211"/>
                  </a:lnTo>
                  <a:lnTo>
                    <a:pt x="1751854" y="352588"/>
                  </a:lnTo>
                  <a:lnTo>
                    <a:pt x="1753056" y="347710"/>
                  </a:lnTo>
                  <a:lnTo>
                    <a:pt x="1753461" y="342702"/>
                  </a:lnTo>
                  <a:lnTo>
                    <a:pt x="1753461" y="31220"/>
                  </a:lnTo>
                  <a:lnTo>
                    <a:pt x="1753056" y="26212"/>
                  </a:lnTo>
                  <a:lnTo>
                    <a:pt x="1751854" y="21334"/>
                  </a:lnTo>
                  <a:lnTo>
                    <a:pt x="1749884" y="16711"/>
                  </a:lnTo>
                  <a:lnTo>
                    <a:pt x="1747199" y="12465"/>
                  </a:lnTo>
                  <a:lnTo>
                    <a:pt x="1743867" y="8704"/>
                  </a:lnTo>
                  <a:lnTo>
                    <a:pt x="1739975" y="5526"/>
                  </a:lnTo>
                  <a:lnTo>
                    <a:pt x="1735624" y="3014"/>
                  </a:lnTo>
                  <a:lnTo>
                    <a:pt x="1730926" y="1232"/>
                  </a:lnTo>
                  <a:lnTo>
                    <a:pt x="1726003" y="227"/>
                  </a:lnTo>
                  <a:lnTo>
                    <a:pt x="172224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53" name="tx52"/>
            <p:cNvSpPr/>
            <p:nvPr/>
          </p:nvSpPr>
          <p:spPr>
            <a:xfrm>
              <a:off x="3041161" y="2239827"/>
              <a:ext cx="150369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4 case(s)</a:t>
              </a:r>
            </a:p>
          </p:txBody>
        </p:sp>
        <p:sp>
          <p:nvSpPr>
            <p:cNvPr id="54" name="pg53"/>
            <p:cNvSpPr/>
            <p:nvPr/>
          </p:nvSpPr>
          <p:spPr>
            <a:xfrm>
              <a:off x="3118720" y="2394471"/>
              <a:ext cx="1348577" cy="311602"/>
            </a:xfrm>
            <a:custGeom>
              <a:avLst/>
              <a:pathLst>
                <a:path w="1348577" h="311602">
                  <a:moveTo>
                    <a:pt x="26017" y="311602"/>
                  </a:moveTo>
                  <a:lnTo>
                    <a:pt x="1322560" y="311602"/>
                  </a:lnTo>
                  <a:lnTo>
                    <a:pt x="1321513" y="311581"/>
                  </a:lnTo>
                  <a:lnTo>
                    <a:pt x="1325696" y="311412"/>
                  </a:lnTo>
                  <a:lnTo>
                    <a:pt x="1329799" y="310575"/>
                  </a:lnTo>
                  <a:lnTo>
                    <a:pt x="1333714" y="309090"/>
                  </a:lnTo>
                  <a:lnTo>
                    <a:pt x="1337340" y="306996"/>
                  </a:lnTo>
                  <a:lnTo>
                    <a:pt x="1340583" y="304348"/>
                  </a:lnTo>
                  <a:lnTo>
                    <a:pt x="1343360" y="301214"/>
                  </a:lnTo>
                  <a:lnTo>
                    <a:pt x="1345597" y="297675"/>
                  </a:lnTo>
                  <a:lnTo>
                    <a:pt x="1347239" y="293823"/>
                  </a:lnTo>
                  <a:lnTo>
                    <a:pt x="1348241" y="289758"/>
                  </a:lnTo>
                  <a:lnTo>
                    <a:pt x="1348577" y="285585"/>
                  </a:lnTo>
                  <a:lnTo>
                    <a:pt x="1348577" y="26017"/>
                  </a:lnTo>
                  <a:lnTo>
                    <a:pt x="1348241" y="21843"/>
                  </a:lnTo>
                  <a:lnTo>
                    <a:pt x="1347239" y="17778"/>
                  </a:lnTo>
                  <a:lnTo>
                    <a:pt x="1345597" y="13926"/>
                  </a:lnTo>
                  <a:lnTo>
                    <a:pt x="1343360" y="10387"/>
                  </a:lnTo>
                  <a:lnTo>
                    <a:pt x="1340583" y="7253"/>
                  </a:lnTo>
                  <a:lnTo>
                    <a:pt x="1337340" y="4605"/>
                  </a:lnTo>
                  <a:lnTo>
                    <a:pt x="1333714" y="2511"/>
                  </a:lnTo>
                  <a:lnTo>
                    <a:pt x="1329799" y="1027"/>
                  </a:lnTo>
                  <a:lnTo>
                    <a:pt x="1325696" y="189"/>
                  </a:lnTo>
                  <a:lnTo>
                    <a:pt x="132256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55" name="tx54"/>
            <p:cNvSpPr/>
            <p:nvPr/>
          </p:nvSpPr>
          <p:spPr>
            <a:xfrm>
              <a:off x="3222789" y="2466357"/>
              <a:ext cx="1140440"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4 case(s)</a:t>
              </a:r>
            </a:p>
          </p:txBody>
        </p:sp>
        <p:sp>
          <p:nvSpPr>
            <p:cNvPr id="56" name="rc55"/>
            <p:cNvSpPr/>
            <p:nvPr/>
          </p:nvSpPr>
          <p:spPr>
            <a:xfrm>
              <a:off x="2217654" y="2153563"/>
              <a:ext cx="3150710" cy="3131794"/>
            </a:xfrm>
            <a:prstGeom prst="rect">
              <a:avLst/>
            </a:prstGeom>
            <a:ln w="13550" cap="rnd">
              <a:solidFill>
                <a:srgbClr val="333333">
                  <a:alpha val="100000"/>
                </a:srgbClr>
              </a:solidFill>
              <a:prstDash val="solid"/>
              <a:round/>
            </a:ln>
          </p:spPr>
          <p:txBody>
            <a:bodyPr/>
            <a:lstStyle/>
            <a:p/>
          </p:txBody>
        </p:sp>
        <p:sp>
          <p:nvSpPr>
            <p:cNvPr id="57" name="rc56"/>
            <p:cNvSpPr/>
            <p:nvPr/>
          </p:nvSpPr>
          <p:spPr>
            <a:xfrm>
              <a:off x="5368365" y="2153563"/>
              <a:ext cx="3150710" cy="3131794"/>
            </a:xfrm>
            <a:prstGeom prst="rect">
              <a:avLst/>
            </a:prstGeom>
            <a:solidFill>
              <a:srgbClr val="FFFFFF">
                <a:alpha val="100000"/>
              </a:srgbClr>
            </a:solidFill>
          </p:spPr>
          <p:txBody>
            <a:bodyPr/>
            <a:lstStyle/>
            <a:p/>
          </p:txBody>
        </p:sp>
        <p:sp>
          <p:nvSpPr>
            <p:cNvPr id="58" name="pl57"/>
            <p:cNvSpPr/>
            <p:nvPr/>
          </p:nvSpPr>
          <p:spPr>
            <a:xfrm>
              <a:off x="5368365" y="4652058"/>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59" name="pl58"/>
            <p:cNvSpPr/>
            <p:nvPr/>
          </p:nvSpPr>
          <p:spPr>
            <a:xfrm>
              <a:off x="5368365" y="3385458"/>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60" name="pl59"/>
            <p:cNvSpPr/>
            <p:nvPr/>
          </p:nvSpPr>
          <p:spPr>
            <a:xfrm>
              <a:off x="5368365" y="5285358"/>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61" name="pl60"/>
            <p:cNvSpPr/>
            <p:nvPr/>
          </p:nvSpPr>
          <p:spPr>
            <a:xfrm>
              <a:off x="5368365" y="4018758"/>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62" name="pl61"/>
            <p:cNvSpPr/>
            <p:nvPr/>
          </p:nvSpPr>
          <p:spPr>
            <a:xfrm>
              <a:off x="5368365" y="2752158"/>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63" name="rc62"/>
            <p:cNvSpPr/>
            <p:nvPr/>
          </p:nvSpPr>
          <p:spPr>
            <a:xfrm>
              <a:off x="5407103"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4" name="rc63"/>
            <p:cNvSpPr/>
            <p:nvPr/>
          </p:nvSpPr>
          <p:spPr>
            <a:xfrm>
              <a:off x="5407103"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5" name="rc64"/>
            <p:cNvSpPr/>
            <p:nvPr/>
          </p:nvSpPr>
          <p:spPr>
            <a:xfrm>
              <a:off x="5407103" y="528535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6" name="rc65"/>
            <p:cNvSpPr/>
            <p:nvPr/>
          </p:nvSpPr>
          <p:spPr>
            <a:xfrm>
              <a:off x="5407103" y="5285358"/>
              <a:ext cx="232429"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7" name="rc66"/>
            <p:cNvSpPr/>
            <p:nvPr/>
          </p:nvSpPr>
          <p:spPr>
            <a:xfrm>
              <a:off x="5665358" y="5283584"/>
              <a:ext cx="232429" cy="177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8" name="rc67"/>
            <p:cNvSpPr/>
            <p:nvPr/>
          </p:nvSpPr>
          <p:spPr>
            <a:xfrm>
              <a:off x="5665358" y="5283584"/>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9" name="rc68"/>
            <p:cNvSpPr/>
            <p:nvPr/>
          </p:nvSpPr>
          <p:spPr>
            <a:xfrm>
              <a:off x="5665358" y="5283584"/>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0" name="rc69"/>
            <p:cNvSpPr/>
            <p:nvPr/>
          </p:nvSpPr>
          <p:spPr>
            <a:xfrm>
              <a:off x="5665358" y="5283584"/>
              <a:ext cx="232429"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1" name="rc70"/>
            <p:cNvSpPr/>
            <p:nvPr/>
          </p:nvSpPr>
          <p:spPr>
            <a:xfrm>
              <a:off x="5923613" y="5257999"/>
              <a:ext cx="232429" cy="2735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2" name="rc71"/>
            <p:cNvSpPr/>
            <p:nvPr/>
          </p:nvSpPr>
          <p:spPr>
            <a:xfrm>
              <a:off x="5923613" y="5257999"/>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3" name="rc72"/>
            <p:cNvSpPr/>
            <p:nvPr/>
          </p:nvSpPr>
          <p:spPr>
            <a:xfrm>
              <a:off x="5923613" y="5257746"/>
              <a:ext cx="232429" cy="25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4" name="rc73"/>
            <p:cNvSpPr/>
            <p:nvPr/>
          </p:nvSpPr>
          <p:spPr>
            <a:xfrm>
              <a:off x="5923613" y="5257746"/>
              <a:ext cx="232429"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5" name="rc74"/>
            <p:cNvSpPr/>
            <p:nvPr/>
          </p:nvSpPr>
          <p:spPr>
            <a:xfrm>
              <a:off x="6181868" y="5247360"/>
              <a:ext cx="232429" cy="3799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6" name="rc75"/>
            <p:cNvSpPr/>
            <p:nvPr/>
          </p:nvSpPr>
          <p:spPr>
            <a:xfrm>
              <a:off x="6181868" y="5247106"/>
              <a:ext cx="232429" cy="25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7" name="rc76"/>
            <p:cNvSpPr/>
            <p:nvPr/>
          </p:nvSpPr>
          <p:spPr>
            <a:xfrm>
              <a:off x="6181868" y="5246600"/>
              <a:ext cx="232429" cy="50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8" name="rc77"/>
            <p:cNvSpPr/>
            <p:nvPr/>
          </p:nvSpPr>
          <p:spPr>
            <a:xfrm>
              <a:off x="6181868" y="5246600"/>
              <a:ext cx="232429"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9" name="rc78"/>
            <p:cNvSpPr/>
            <p:nvPr/>
          </p:nvSpPr>
          <p:spPr>
            <a:xfrm>
              <a:off x="6440123" y="5140965"/>
              <a:ext cx="232429" cy="14439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0" name="rc79"/>
            <p:cNvSpPr/>
            <p:nvPr/>
          </p:nvSpPr>
          <p:spPr>
            <a:xfrm>
              <a:off x="6440123" y="5133366"/>
              <a:ext cx="232429" cy="759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1" name="rc80"/>
            <p:cNvSpPr/>
            <p:nvPr/>
          </p:nvSpPr>
          <p:spPr>
            <a:xfrm>
              <a:off x="6440123" y="5133366"/>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2" name="rc81"/>
            <p:cNvSpPr/>
            <p:nvPr/>
          </p:nvSpPr>
          <p:spPr>
            <a:xfrm>
              <a:off x="6440123" y="5133366"/>
              <a:ext cx="232429"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3" name="rc82"/>
            <p:cNvSpPr/>
            <p:nvPr/>
          </p:nvSpPr>
          <p:spPr>
            <a:xfrm>
              <a:off x="6698378" y="5049770"/>
              <a:ext cx="232429" cy="23558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6698378" y="5035331"/>
              <a:ext cx="232429" cy="1443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6698378" y="5020132"/>
              <a:ext cx="232429" cy="1519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6698378" y="5020132"/>
              <a:ext cx="232429"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6956633" y="5104741"/>
              <a:ext cx="232429" cy="18061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6956633" y="5064463"/>
              <a:ext cx="232429" cy="4027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6956633" y="5040904"/>
              <a:ext cx="232429" cy="2355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6956633" y="5040904"/>
              <a:ext cx="232429"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7214888" y="4926910"/>
              <a:ext cx="232429" cy="3584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7214888" y="4892459"/>
              <a:ext cx="232429" cy="3445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7214888" y="4889165"/>
              <a:ext cx="232429" cy="329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7214888" y="4889165"/>
              <a:ext cx="232429"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7473143" y="4488667"/>
              <a:ext cx="232429" cy="79669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7473143" y="4454722"/>
              <a:ext cx="232429" cy="3394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7473143" y="4448642"/>
              <a:ext cx="232429" cy="607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7473143" y="4448642"/>
              <a:ext cx="232429"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rc98"/>
            <p:cNvSpPr/>
            <p:nvPr/>
          </p:nvSpPr>
          <p:spPr>
            <a:xfrm>
              <a:off x="7731398" y="4147445"/>
              <a:ext cx="232429" cy="113791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7731398" y="4141365"/>
              <a:ext cx="232429" cy="60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7731398" y="4131232"/>
              <a:ext cx="232429" cy="1013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7731398" y="4131232"/>
              <a:ext cx="232429"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rc102"/>
            <p:cNvSpPr/>
            <p:nvPr/>
          </p:nvSpPr>
          <p:spPr>
            <a:xfrm>
              <a:off x="7989653" y="4971241"/>
              <a:ext cx="232429" cy="31411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4" name="rc103"/>
            <p:cNvSpPr/>
            <p:nvPr/>
          </p:nvSpPr>
          <p:spPr>
            <a:xfrm>
              <a:off x="7989653" y="4951989"/>
              <a:ext cx="232429" cy="1925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5" name="rc104"/>
            <p:cNvSpPr/>
            <p:nvPr/>
          </p:nvSpPr>
          <p:spPr>
            <a:xfrm>
              <a:off x="7989653" y="4937549"/>
              <a:ext cx="232429" cy="1443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6" name="rc105"/>
            <p:cNvSpPr/>
            <p:nvPr/>
          </p:nvSpPr>
          <p:spPr>
            <a:xfrm>
              <a:off x="7989653" y="4937549"/>
              <a:ext cx="232429"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7" name="rc106"/>
            <p:cNvSpPr/>
            <p:nvPr/>
          </p:nvSpPr>
          <p:spPr>
            <a:xfrm>
              <a:off x="8247908" y="4951735"/>
              <a:ext cx="232429" cy="33362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8" name="rc107"/>
            <p:cNvSpPr/>
            <p:nvPr/>
          </p:nvSpPr>
          <p:spPr>
            <a:xfrm>
              <a:off x="8247908" y="4933750"/>
              <a:ext cx="232429" cy="1798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9" name="rc108"/>
            <p:cNvSpPr/>
            <p:nvPr/>
          </p:nvSpPr>
          <p:spPr>
            <a:xfrm>
              <a:off x="8247908" y="4922097"/>
              <a:ext cx="232429" cy="1165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0" name="rc109"/>
            <p:cNvSpPr/>
            <p:nvPr/>
          </p:nvSpPr>
          <p:spPr>
            <a:xfrm>
              <a:off x="8247908" y="4922097"/>
              <a:ext cx="232429"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1" name="pg110"/>
            <p:cNvSpPr/>
            <p:nvPr/>
          </p:nvSpPr>
          <p:spPr>
            <a:xfrm>
              <a:off x="8045058"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12" name="pg111"/>
            <p:cNvSpPr/>
            <p:nvPr/>
          </p:nvSpPr>
          <p:spPr>
            <a:xfrm>
              <a:off x="5970441" y="2153563"/>
              <a:ext cx="1946557" cy="373922"/>
            </a:xfrm>
            <a:custGeom>
              <a:avLst/>
              <a:pathLst>
                <a:path w="1946557" h="373922">
                  <a:moveTo>
                    <a:pt x="31220" y="373922"/>
                  </a:moveTo>
                  <a:lnTo>
                    <a:pt x="1915336" y="373922"/>
                  </a:lnTo>
                  <a:lnTo>
                    <a:pt x="1914079" y="373897"/>
                  </a:lnTo>
                  <a:lnTo>
                    <a:pt x="1919100" y="373695"/>
                  </a:lnTo>
                  <a:lnTo>
                    <a:pt x="1924022" y="372690"/>
                  </a:lnTo>
                  <a:lnTo>
                    <a:pt x="1928720" y="370908"/>
                  </a:lnTo>
                  <a:lnTo>
                    <a:pt x="1933072" y="368396"/>
                  </a:lnTo>
                  <a:lnTo>
                    <a:pt x="1936964" y="365218"/>
                  </a:lnTo>
                  <a:lnTo>
                    <a:pt x="1940295" y="361457"/>
                  </a:lnTo>
                  <a:lnTo>
                    <a:pt x="1942981" y="357211"/>
                  </a:lnTo>
                  <a:lnTo>
                    <a:pt x="1944950" y="352588"/>
                  </a:lnTo>
                  <a:lnTo>
                    <a:pt x="1946153" y="347710"/>
                  </a:lnTo>
                  <a:lnTo>
                    <a:pt x="1946557" y="342702"/>
                  </a:lnTo>
                  <a:lnTo>
                    <a:pt x="1946557" y="31220"/>
                  </a:lnTo>
                  <a:lnTo>
                    <a:pt x="1946153" y="26212"/>
                  </a:lnTo>
                  <a:lnTo>
                    <a:pt x="1944950" y="21334"/>
                  </a:lnTo>
                  <a:lnTo>
                    <a:pt x="1942981" y="16711"/>
                  </a:lnTo>
                  <a:lnTo>
                    <a:pt x="1940295" y="12465"/>
                  </a:lnTo>
                  <a:lnTo>
                    <a:pt x="1936964" y="8704"/>
                  </a:lnTo>
                  <a:lnTo>
                    <a:pt x="1933072" y="5526"/>
                  </a:lnTo>
                  <a:lnTo>
                    <a:pt x="1928720" y="3014"/>
                  </a:lnTo>
                  <a:lnTo>
                    <a:pt x="1924022" y="1232"/>
                  </a:lnTo>
                  <a:lnTo>
                    <a:pt x="1919100" y="227"/>
                  </a:lnTo>
                  <a:lnTo>
                    <a:pt x="191533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13" name="tx112"/>
            <p:cNvSpPr/>
            <p:nvPr/>
          </p:nvSpPr>
          <p:spPr>
            <a:xfrm>
              <a:off x="6095324" y="2239827"/>
              <a:ext cx="169679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15,111 case(s)</a:t>
              </a:r>
            </a:p>
          </p:txBody>
        </p:sp>
        <p:sp>
          <p:nvSpPr>
            <p:cNvPr id="114" name="pg113"/>
            <p:cNvSpPr/>
            <p:nvPr/>
          </p:nvSpPr>
          <p:spPr>
            <a:xfrm>
              <a:off x="6188974" y="2394471"/>
              <a:ext cx="1509491" cy="311602"/>
            </a:xfrm>
            <a:custGeom>
              <a:avLst/>
              <a:pathLst>
                <a:path w="1509491" h="311602">
                  <a:moveTo>
                    <a:pt x="26017" y="311602"/>
                  </a:moveTo>
                  <a:lnTo>
                    <a:pt x="1483474" y="311602"/>
                  </a:lnTo>
                  <a:lnTo>
                    <a:pt x="1482426" y="311581"/>
                  </a:lnTo>
                  <a:lnTo>
                    <a:pt x="1486610" y="311412"/>
                  </a:lnTo>
                  <a:lnTo>
                    <a:pt x="1490712" y="310575"/>
                  </a:lnTo>
                  <a:lnTo>
                    <a:pt x="1494627" y="309090"/>
                  </a:lnTo>
                  <a:lnTo>
                    <a:pt x="1498253" y="306996"/>
                  </a:lnTo>
                  <a:lnTo>
                    <a:pt x="1501497" y="304348"/>
                  </a:lnTo>
                  <a:lnTo>
                    <a:pt x="1504273" y="301214"/>
                  </a:lnTo>
                  <a:lnTo>
                    <a:pt x="1506511" y="297675"/>
                  </a:lnTo>
                  <a:lnTo>
                    <a:pt x="1508152" y="293823"/>
                  </a:lnTo>
                  <a:lnTo>
                    <a:pt x="1509154" y="289758"/>
                  </a:lnTo>
                  <a:lnTo>
                    <a:pt x="1509491" y="285585"/>
                  </a:lnTo>
                  <a:lnTo>
                    <a:pt x="1509491" y="26017"/>
                  </a:lnTo>
                  <a:lnTo>
                    <a:pt x="1509154" y="21843"/>
                  </a:lnTo>
                  <a:lnTo>
                    <a:pt x="1508152" y="17778"/>
                  </a:lnTo>
                  <a:lnTo>
                    <a:pt x="1506511" y="13926"/>
                  </a:lnTo>
                  <a:lnTo>
                    <a:pt x="1504273" y="10387"/>
                  </a:lnTo>
                  <a:lnTo>
                    <a:pt x="1501497" y="7253"/>
                  </a:lnTo>
                  <a:lnTo>
                    <a:pt x="1498253" y="4605"/>
                  </a:lnTo>
                  <a:lnTo>
                    <a:pt x="1494627" y="2511"/>
                  </a:lnTo>
                  <a:lnTo>
                    <a:pt x="1490712" y="1027"/>
                  </a:lnTo>
                  <a:lnTo>
                    <a:pt x="1486610" y="189"/>
                  </a:lnTo>
                  <a:lnTo>
                    <a:pt x="148347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15" name="tx114"/>
            <p:cNvSpPr/>
            <p:nvPr/>
          </p:nvSpPr>
          <p:spPr>
            <a:xfrm>
              <a:off x="6293043" y="2466357"/>
              <a:ext cx="1301354"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15,111 case(s)</a:t>
              </a:r>
            </a:p>
          </p:txBody>
        </p:sp>
        <p:sp>
          <p:nvSpPr>
            <p:cNvPr id="116" name="rc115"/>
            <p:cNvSpPr/>
            <p:nvPr/>
          </p:nvSpPr>
          <p:spPr>
            <a:xfrm>
              <a:off x="5368365" y="2153563"/>
              <a:ext cx="3150710" cy="3131794"/>
            </a:xfrm>
            <a:prstGeom prst="rect">
              <a:avLst/>
            </a:prstGeom>
            <a:ln w="13550" cap="rnd">
              <a:solidFill>
                <a:srgbClr val="333333">
                  <a:alpha val="100000"/>
                </a:srgbClr>
              </a:solidFill>
              <a:prstDash val="solid"/>
              <a:round/>
            </a:ln>
          </p:spPr>
          <p:txBody>
            <a:bodyPr/>
            <a:lstStyle/>
            <a:p/>
          </p:txBody>
        </p:sp>
        <p:sp>
          <p:nvSpPr>
            <p:cNvPr id="117" name="rc116"/>
            <p:cNvSpPr/>
            <p:nvPr/>
          </p:nvSpPr>
          <p:spPr>
            <a:xfrm>
              <a:off x="8519075" y="2153563"/>
              <a:ext cx="3150710" cy="3131794"/>
            </a:xfrm>
            <a:prstGeom prst="rect">
              <a:avLst/>
            </a:prstGeom>
            <a:solidFill>
              <a:srgbClr val="FFFFFF">
                <a:alpha val="100000"/>
              </a:srgbClr>
            </a:solidFill>
          </p:spPr>
          <p:txBody>
            <a:bodyPr/>
            <a:lstStyle/>
            <a:p/>
          </p:txBody>
        </p:sp>
        <p:sp>
          <p:nvSpPr>
            <p:cNvPr id="118" name="pl117"/>
            <p:cNvSpPr/>
            <p:nvPr/>
          </p:nvSpPr>
          <p:spPr>
            <a:xfrm>
              <a:off x="8519075" y="4652058"/>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119" name="pl118"/>
            <p:cNvSpPr/>
            <p:nvPr/>
          </p:nvSpPr>
          <p:spPr>
            <a:xfrm>
              <a:off x="8519075" y="3385458"/>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120" name="pl119"/>
            <p:cNvSpPr/>
            <p:nvPr/>
          </p:nvSpPr>
          <p:spPr>
            <a:xfrm>
              <a:off x="8519075" y="5285358"/>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21" name="pl120"/>
            <p:cNvSpPr/>
            <p:nvPr/>
          </p:nvSpPr>
          <p:spPr>
            <a:xfrm>
              <a:off x="8519075" y="4018758"/>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22" name="pl121"/>
            <p:cNvSpPr/>
            <p:nvPr/>
          </p:nvSpPr>
          <p:spPr>
            <a:xfrm>
              <a:off x="8519075" y="2752158"/>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23" name="rc122"/>
            <p:cNvSpPr/>
            <p:nvPr/>
          </p:nvSpPr>
          <p:spPr>
            <a:xfrm>
              <a:off x="8557813" y="2937082"/>
              <a:ext cx="232429" cy="234827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4" name="rc123"/>
            <p:cNvSpPr/>
            <p:nvPr/>
          </p:nvSpPr>
          <p:spPr>
            <a:xfrm>
              <a:off x="8557813" y="2884645"/>
              <a:ext cx="232429" cy="5243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5" name="rc124"/>
            <p:cNvSpPr/>
            <p:nvPr/>
          </p:nvSpPr>
          <p:spPr>
            <a:xfrm>
              <a:off x="8557813" y="2876285"/>
              <a:ext cx="232429" cy="835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6" name="rc125"/>
            <p:cNvSpPr/>
            <p:nvPr/>
          </p:nvSpPr>
          <p:spPr>
            <a:xfrm>
              <a:off x="8557813" y="2876285"/>
              <a:ext cx="232429"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7" name="rc126"/>
            <p:cNvSpPr/>
            <p:nvPr/>
          </p:nvSpPr>
          <p:spPr>
            <a:xfrm>
              <a:off x="8816068" y="3572408"/>
              <a:ext cx="232429" cy="171294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8" name="rc127"/>
            <p:cNvSpPr/>
            <p:nvPr/>
          </p:nvSpPr>
          <p:spPr>
            <a:xfrm>
              <a:off x="8816068" y="3545556"/>
              <a:ext cx="232429" cy="2685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9" name="rc128"/>
            <p:cNvSpPr/>
            <p:nvPr/>
          </p:nvSpPr>
          <p:spPr>
            <a:xfrm>
              <a:off x="8816068" y="3485773"/>
              <a:ext cx="232429" cy="5978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0" name="rc129"/>
            <p:cNvSpPr/>
            <p:nvPr/>
          </p:nvSpPr>
          <p:spPr>
            <a:xfrm>
              <a:off x="8816068" y="3485773"/>
              <a:ext cx="232429"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1" name="rc130"/>
            <p:cNvSpPr/>
            <p:nvPr/>
          </p:nvSpPr>
          <p:spPr>
            <a:xfrm>
              <a:off x="9074323" y="4154284"/>
              <a:ext cx="232429" cy="113107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2" name="rc131"/>
            <p:cNvSpPr/>
            <p:nvPr/>
          </p:nvSpPr>
          <p:spPr>
            <a:xfrm>
              <a:off x="9074323" y="4142885"/>
              <a:ext cx="232429" cy="1139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3" name="rc132"/>
            <p:cNvSpPr/>
            <p:nvPr/>
          </p:nvSpPr>
          <p:spPr>
            <a:xfrm>
              <a:off x="9074323" y="4099061"/>
              <a:ext cx="232429" cy="4382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4" name="rc133"/>
            <p:cNvSpPr/>
            <p:nvPr/>
          </p:nvSpPr>
          <p:spPr>
            <a:xfrm>
              <a:off x="9074323" y="4099061"/>
              <a:ext cx="232429"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5" name="rc134"/>
            <p:cNvSpPr/>
            <p:nvPr/>
          </p:nvSpPr>
          <p:spPr>
            <a:xfrm>
              <a:off x="9332578" y="4433696"/>
              <a:ext cx="232429" cy="85166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6" name="rc135"/>
            <p:cNvSpPr/>
            <p:nvPr/>
          </p:nvSpPr>
          <p:spPr>
            <a:xfrm>
              <a:off x="9332578" y="4432936"/>
              <a:ext cx="232429" cy="75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7" name="rc136"/>
            <p:cNvSpPr/>
            <p:nvPr/>
          </p:nvSpPr>
          <p:spPr>
            <a:xfrm>
              <a:off x="9332578" y="4422803"/>
              <a:ext cx="232429" cy="1013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8" name="rc137"/>
            <p:cNvSpPr/>
            <p:nvPr/>
          </p:nvSpPr>
          <p:spPr>
            <a:xfrm>
              <a:off x="9332578" y="4422803"/>
              <a:ext cx="232429"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9" name="rc138"/>
            <p:cNvSpPr/>
            <p:nvPr/>
          </p:nvSpPr>
          <p:spPr>
            <a:xfrm>
              <a:off x="9590833" y="4868393"/>
              <a:ext cx="232429" cy="41696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0" name="rc139"/>
            <p:cNvSpPr/>
            <p:nvPr/>
          </p:nvSpPr>
          <p:spPr>
            <a:xfrm>
              <a:off x="9590833" y="4866873"/>
              <a:ext cx="232429" cy="151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1" name="rc140"/>
            <p:cNvSpPr/>
            <p:nvPr/>
          </p:nvSpPr>
          <p:spPr>
            <a:xfrm>
              <a:off x="9590833" y="4862060"/>
              <a:ext cx="232429" cy="481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2" name="rc141"/>
            <p:cNvSpPr/>
            <p:nvPr/>
          </p:nvSpPr>
          <p:spPr>
            <a:xfrm>
              <a:off x="9590833" y="4862060"/>
              <a:ext cx="232429"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3" name="rc142"/>
            <p:cNvSpPr/>
            <p:nvPr/>
          </p:nvSpPr>
          <p:spPr>
            <a:xfrm>
              <a:off x="9849088" y="5045464"/>
              <a:ext cx="232429" cy="23989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4" name="rc143"/>
            <p:cNvSpPr/>
            <p:nvPr/>
          </p:nvSpPr>
          <p:spPr>
            <a:xfrm>
              <a:off x="9849088" y="5042931"/>
              <a:ext cx="232429" cy="253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5" name="rc144"/>
            <p:cNvSpPr/>
            <p:nvPr/>
          </p:nvSpPr>
          <p:spPr>
            <a:xfrm>
              <a:off x="9849088" y="5042931"/>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6" name="rc145"/>
            <p:cNvSpPr/>
            <p:nvPr/>
          </p:nvSpPr>
          <p:spPr>
            <a:xfrm>
              <a:off x="9849088" y="5042931"/>
              <a:ext cx="232429"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7" name="rc146"/>
            <p:cNvSpPr/>
            <p:nvPr/>
          </p:nvSpPr>
          <p:spPr>
            <a:xfrm>
              <a:off x="10107343" y="5178457"/>
              <a:ext cx="232429" cy="10690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8" name="rc147"/>
            <p:cNvSpPr/>
            <p:nvPr/>
          </p:nvSpPr>
          <p:spPr>
            <a:xfrm>
              <a:off x="10107343" y="5178457"/>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9" name="rc148"/>
            <p:cNvSpPr/>
            <p:nvPr/>
          </p:nvSpPr>
          <p:spPr>
            <a:xfrm>
              <a:off x="10107343" y="5176430"/>
              <a:ext cx="232429" cy="202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0" name="rc149"/>
            <p:cNvSpPr/>
            <p:nvPr/>
          </p:nvSpPr>
          <p:spPr>
            <a:xfrm>
              <a:off x="10107343" y="5176430"/>
              <a:ext cx="232429"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1" name="rc150"/>
            <p:cNvSpPr/>
            <p:nvPr/>
          </p:nvSpPr>
          <p:spPr>
            <a:xfrm>
              <a:off x="10365598" y="5261039"/>
              <a:ext cx="232429" cy="2431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2" name="rc151"/>
            <p:cNvSpPr/>
            <p:nvPr/>
          </p:nvSpPr>
          <p:spPr>
            <a:xfrm>
              <a:off x="10365598" y="5261039"/>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3" name="rc152"/>
            <p:cNvSpPr/>
            <p:nvPr/>
          </p:nvSpPr>
          <p:spPr>
            <a:xfrm>
              <a:off x="10365598" y="5261039"/>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4" name="rc153"/>
            <p:cNvSpPr/>
            <p:nvPr/>
          </p:nvSpPr>
          <p:spPr>
            <a:xfrm>
              <a:off x="10365598" y="5261039"/>
              <a:ext cx="232429"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5" name="rc154"/>
            <p:cNvSpPr/>
            <p:nvPr/>
          </p:nvSpPr>
          <p:spPr>
            <a:xfrm>
              <a:off x="10623853" y="5269905"/>
              <a:ext cx="232429" cy="1545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6" name="rc155"/>
            <p:cNvSpPr/>
            <p:nvPr/>
          </p:nvSpPr>
          <p:spPr>
            <a:xfrm>
              <a:off x="10623853" y="5269905"/>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7" name="rc156"/>
            <p:cNvSpPr/>
            <p:nvPr/>
          </p:nvSpPr>
          <p:spPr>
            <a:xfrm>
              <a:off x="10623853" y="5269905"/>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8" name="rc157"/>
            <p:cNvSpPr/>
            <p:nvPr/>
          </p:nvSpPr>
          <p:spPr>
            <a:xfrm>
              <a:off x="10623853" y="5269905"/>
              <a:ext cx="232429"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9" name="rc158"/>
            <p:cNvSpPr/>
            <p:nvPr/>
          </p:nvSpPr>
          <p:spPr>
            <a:xfrm>
              <a:off x="10882108" y="5273198"/>
              <a:ext cx="232429" cy="1215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0" name="rc159"/>
            <p:cNvSpPr/>
            <p:nvPr/>
          </p:nvSpPr>
          <p:spPr>
            <a:xfrm>
              <a:off x="10882108" y="527319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1" name="rc160"/>
            <p:cNvSpPr/>
            <p:nvPr/>
          </p:nvSpPr>
          <p:spPr>
            <a:xfrm>
              <a:off x="10882108" y="5272692"/>
              <a:ext cx="232429" cy="50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2" name="rc161"/>
            <p:cNvSpPr/>
            <p:nvPr/>
          </p:nvSpPr>
          <p:spPr>
            <a:xfrm>
              <a:off x="10882108" y="5272692"/>
              <a:ext cx="232429"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3" name="rc162"/>
            <p:cNvSpPr/>
            <p:nvPr/>
          </p:nvSpPr>
          <p:spPr>
            <a:xfrm>
              <a:off x="11140363" y="5261292"/>
              <a:ext cx="232429" cy="2406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4" name="rc163"/>
            <p:cNvSpPr/>
            <p:nvPr/>
          </p:nvSpPr>
          <p:spPr>
            <a:xfrm>
              <a:off x="11140363" y="5261292"/>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5" name="rc164"/>
            <p:cNvSpPr/>
            <p:nvPr/>
          </p:nvSpPr>
          <p:spPr>
            <a:xfrm>
              <a:off x="11140363" y="5260279"/>
              <a:ext cx="232429" cy="101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6" name="rc165"/>
            <p:cNvSpPr/>
            <p:nvPr/>
          </p:nvSpPr>
          <p:spPr>
            <a:xfrm>
              <a:off x="11140363" y="5260279"/>
              <a:ext cx="232429"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7" name="rc166"/>
            <p:cNvSpPr/>
            <p:nvPr/>
          </p:nvSpPr>
          <p:spPr>
            <a:xfrm>
              <a:off x="11398618" y="5265852"/>
              <a:ext cx="232429" cy="1950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8" name="rc167"/>
            <p:cNvSpPr/>
            <p:nvPr/>
          </p:nvSpPr>
          <p:spPr>
            <a:xfrm>
              <a:off x="11398618" y="5265852"/>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9" name="rc168"/>
            <p:cNvSpPr/>
            <p:nvPr/>
          </p:nvSpPr>
          <p:spPr>
            <a:xfrm>
              <a:off x="11398618" y="5264839"/>
              <a:ext cx="232429" cy="101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0" name="rc169"/>
            <p:cNvSpPr/>
            <p:nvPr/>
          </p:nvSpPr>
          <p:spPr>
            <a:xfrm>
              <a:off x="11398618" y="5264839"/>
              <a:ext cx="232429"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1" name="pg170"/>
            <p:cNvSpPr/>
            <p:nvPr/>
          </p:nvSpPr>
          <p:spPr>
            <a:xfrm>
              <a:off x="9121152" y="2153563"/>
              <a:ext cx="1946557" cy="373922"/>
            </a:xfrm>
            <a:custGeom>
              <a:avLst/>
              <a:pathLst>
                <a:path w="1946557" h="373922">
                  <a:moveTo>
                    <a:pt x="31220" y="373922"/>
                  </a:moveTo>
                  <a:lnTo>
                    <a:pt x="1915336" y="373922"/>
                  </a:lnTo>
                  <a:lnTo>
                    <a:pt x="1914079" y="373897"/>
                  </a:lnTo>
                  <a:lnTo>
                    <a:pt x="1919100" y="373695"/>
                  </a:lnTo>
                  <a:lnTo>
                    <a:pt x="1924022" y="372690"/>
                  </a:lnTo>
                  <a:lnTo>
                    <a:pt x="1928720" y="370908"/>
                  </a:lnTo>
                  <a:lnTo>
                    <a:pt x="1933072" y="368396"/>
                  </a:lnTo>
                  <a:lnTo>
                    <a:pt x="1936964" y="365218"/>
                  </a:lnTo>
                  <a:lnTo>
                    <a:pt x="1940295" y="361457"/>
                  </a:lnTo>
                  <a:lnTo>
                    <a:pt x="1942981" y="357211"/>
                  </a:lnTo>
                  <a:lnTo>
                    <a:pt x="1944950" y="352588"/>
                  </a:lnTo>
                  <a:lnTo>
                    <a:pt x="1946153" y="347710"/>
                  </a:lnTo>
                  <a:lnTo>
                    <a:pt x="1946557" y="342702"/>
                  </a:lnTo>
                  <a:lnTo>
                    <a:pt x="1946557" y="31220"/>
                  </a:lnTo>
                  <a:lnTo>
                    <a:pt x="1946153" y="26212"/>
                  </a:lnTo>
                  <a:lnTo>
                    <a:pt x="1944950" y="21334"/>
                  </a:lnTo>
                  <a:lnTo>
                    <a:pt x="1942981" y="16711"/>
                  </a:lnTo>
                  <a:lnTo>
                    <a:pt x="1940295" y="12465"/>
                  </a:lnTo>
                  <a:lnTo>
                    <a:pt x="1936964" y="8704"/>
                  </a:lnTo>
                  <a:lnTo>
                    <a:pt x="1933072" y="5526"/>
                  </a:lnTo>
                  <a:lnTo>
                    <a:pt x="1928720" y="3014"/>
                  </a:lnTo>
                  <a:lnTo>
                    <a:pt x="1924022" y="1232"/>
                  </a:lnTo>
                  <a:lnTo>
                    <a:pt x="1919100" y="227"/>
                  </a:lnTo>
                  <a:lnTo>
                    <a:pt x="191533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72" name="tx171"/>
            <p:cNvSpPr/>
            <p:nvPr/>
          </p:nvSpPr>
          <p:spPr>
            <a:xfrm>
              <a:off x="9246034" y="2239827"/>
              <a:ext cx="169679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28,147 case(s)</a:t>
              </a:r>
            </a:p>
          </p:txBody>
        </p:sp>
        <p:sp>
          <p:nvSpPr>
            <p:cNvPr id="173" name="pg172"/>
            <p:cNvSpPr/>
            <p:nvPr/>
          </p:nvSpPr>
          <p:spPr>
            <a:xfrm>
              <a:off x="9339685" y="2394471"/>
              <a:ext cx="1509491" cy="311602"/>
            </a:xfrm>
            <a:custGeom>
              <a:avLst/>
              <a:pathLst>
                <a:path w="1509491" h="311602">
                  <a:moveTo>
                    <a:pt x="26017" y="311602"/>
                  </a:moveTo>
                  <a:lnTo>
                    <a:pt x="1483474" y="311602"/>
                  </a:lnTo>
                  <a:lnTo>
                    <a:pt x="1482426" y="311581"/>
                  </a:lnTo>
                  <a:lnTo>
                    <a:pt x="1486610" y="311412"/>
                  </a:lnTo>
                  <a:lnTo>
                    <a:pt x="1490712" y="310575"/>
                  </a:lnTo>
                  <a:lnTo>
                    <a:pt x="1494627" y="309090"/>
                  </a:lnTo>
                  <a:lnTo>
                    <a:pt x="1498253" y="306996"/>
                  </a:lnTo>
                  <a:lnTo>
                    <a:pt x="1501497" y="304348"/>
                  </a:lnTo>
                  <a:lnTo>
                    <a:pt x="1504273" y="301214"/>
                  </a:lnTo>
                  <a:lnTo>
                    <a:pt x="1506511" y="297675"/>
                  </a:lnTo>
                  <a:lnTo>
                    <a:pt x="1508152" y="293823"/>
                  </a:lnTo>
                  <a:lnTo>
                    <a:pt x="1509154" y="289758"/>
                  </a:lnTo>
                  <a:lnTo>
                    <a:pt x="1509491" y="285585"/>
                  </a:lnTo>
                  <a:lnTo>
                    <a:pt x="1509491" y="26017"/>
                  </a:lnTo>
                  <a:lnTo>
                    <a:pt x="1509154" y="21843"/>
                  </a:lnTo>
                  <a:lnTo>
                    <a:pt x="1508152" y="17778"/>
                  </a:lnTo>
                  <a:lnTo>
                    <a:pt x="1506511" y="13926"/>
                  </a:lnTo>
                  <a:lnTo>
                    <a:pt x="1504273" y="10387"/>
                  </a:lnTo>
                  <a:lnTo>
                    <a:pt x="1501497" y="7253"/>
                  </a:lnTo>
                  <a:lnTo>
                    <a:pt x="1498253" y="4605"/>
                  </a:lnTo>
                  <a:lnTo>
                    <a:pt x="1494627" y="2511"/>
                  </a:lnTo>
                  <a:lnTo>
                    <a:pt x="1490712" y="1027"/>
                  </a:lnTo>
                  <a:lnTo>
                    <a:pt x="1486610" y="189"/>
                  </a:lnTo>
                  <a:lnTo>
                    <a:pt x="148347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74" name="tx173"/>
            <p:cNvSpPr/>
            <p:nvPr/>
          </p:nvSpPr>
          <p:spPr>
            <a:xfrm>
              <a:off x="9443754" y="2466357"/>
              <a:ext cx="1301354"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28,147 case(s)</a:t>
              </a:r>
            </a:p>
          </p:txBody>
        </p:sp>
        <p:sp>
          <p:nvSpPr>
            <p:cNvPr id="175" name="rc174"/>
            <p:cNvSpPr/>
            <p:nvPr/>
          </p:nvSpPr>
          <p:spPr>
            <a:xfrm>
              <a:off x="8519075" y="2153563"/>
              <a:ext cx="3150710" cy="3131794"/>
            </a:xfrm>
            <a:prstGeom prst="rect">
              <a:avLst/>
            </a:prstGeom>
            <a:ln w="13550" cap="rnd">
              <a:solidFill>
                <a:srgbClr val="333333">
                  <a:alpha val="100000"/>
                </a:srgbClr>
              </a:solidFill>
              <a:prstDash val="solid"/>
              <a:round/>
            </a:ln>
          </p:spPr>
          <p:txBody>
            <a:bodyPr/>
            <a:lstStyle/>
            <a:p/>
          </p:txBody>
        </p:sp>
        <p:sp>
          <p:nvSpPr>
            <p:cNvPr id="176" name="rc175"/>
            <p:cNvSpPr/>
            <p:nvPr/>
          </p:nvSpPr>
          <p:spPr>
            <a:xfrm>
              <a:off x="11669786" y="2153563"/>
              <a:ext cx="3150710" cy="3131794"/>
            </a:xfrm>
            <a:prstGeom prst="rect">
              <a:avLst/>
            </a:prstGeom>
            <a:solidFill>
              <a:srgbClr val="FFFFFF">
                <a:alpha val="100000"/>
              </a:srgbClr>
            </a:solidFill>
          </p:spPr>
          <p:txBody>
            <a:bodyPr/>
            <a:lstStyle/>
            <a:p/>
          </p:txBody>
        </p:sp>
        <p:sp>
          <p:nvSpPr>
            <p:cNvPr id="177" name="pl176"/>
            <p:cNvSpPr/>
            <p:nvPr/>
          </p:nvSpPr>
          <p:spPr>
            <a:xfrm>
              <a:off x="11669786" y="4652058"/>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178" name="pl177"/>
            <p:cNvSpPr/>
            <p:nvPr/>
          </p:nvSpPr>
          <p:spPr>
            <a:xfrm>
              <a:off x="11669786" y="3385458"/>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179" name="pl178"/>
            <p:cNvSpPr/>
            <p:nvPr/>
          </p:nvSpPr>
          <p:spPr>
            <a:xfrm>
              <a:off x="11669786" y="5285358"/>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80" name="pl179"/>
            <p:cNvSpPr/>
            <p:nvPr/>
          </p:nvSpPr>
          <p:spPr>
            <a:xfrm>
              <a:off x="11669786" y="4018758"/>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81" name="pl180"/>
            <p:cNvSpPr/>
            <p:nvPr/>
          </p:nvSpPr>
          <p:spPr>
            <a:xfrm>
              <a:off x="11669786" y="2752158"/>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82" name="rc181"/>
            <p:cNvSpPr/>
            <p:nvPr/>
          </p:nvSpPr>
          <p:spPr>
            <a:xfrm>
              <a:off x="11708524" y="5283584"/>
              <a:ext cx="232429" cy="177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3" name="rc182"/>
            <p:cNvSpPr/>
            <p:nvPr/>
          </p:nvSpPr>
          <p:spPr>
            <a:xfrm>
              <a:off x="11708524" y="5283331"/>
              <a:ext cx="232429" cy="25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4" name="rc183"/>
            <p:cNvSpPr/>
            <p:nvPr/>
          </p:nvSpPr>
          <p:spPr>
            <a:xfrm>
              <a:off x="11708524" y="5242800"/>
              <a:ext cx="232429" cy="4053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5" name="rc184"/>
            <p:cNvSpPr/>
            <p:nvPr/>
          </p:nvSpPr>
          <p:spPr>
            <a:xfrm>
              <a:off x="11708524" y="5242800"/>
              <a:ext cx="232429"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6" name="rc185"/>
            <p:cNvSpPr/>
            <p:nvPr/>
          </p:nvSpPr>
          <p:spPr>
            <a:xfrm>
              <a:off x="11966779" y="5227854"/>
              <a:ext cx="232429" cy="5750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7" name="rc186"/>
            <p:cNvSpPr/>
            <p:nvPr/>
          </p:nvSpPr>
          <p:spPr>
            <a:xfrm>
              <a:off x="11966779" y="5227347"/>
              <a:ext cx="232429" cy="50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8" name="rc187"/>
            <p:cNvSpPr/>
            <p:nvPr/>
          </p:nvSpPr>
          <p:spPr>
            <a:xfrm>
              <a:off x="11966779" y="5227347"/>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9" name="rc188"/>
            <p:cNvSpPr/>
            <p:nvPr/>
          </p:nvSpPr>
          <p:spPr>
            <a:xfrm>
              <a:off x="11966779" y="5227347"/>
              <a:ext cx="232429"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0" name="rc189"/>
            <p:cNvSpPr/>
            <p:nvPr/>
          </p:nvSpPr>
          <p:spPr>
            <a:xfrm>
              <a:off x="12225034" y="5183523"/>
              <a:ext cx="232429" cy="10183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1" name="rc190"/>
            <p:cNvSpPr/>
            <p:nvPr/>
          </p:nvSpPr>
          <p:spPr>
            <a:xfrm>
              <a:off x="12225034" y="5182257"/>
              <a:ext cx="232429" cy="126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2" name="rc191"/>
            <p:cNvSpPr/>
            <p:nvPr/>
          </p:nvSpPr>
          <p:spPr>
            <a:xfrm>
              <a:off x="12225034" y="5182257"/>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3" name="rc192"/>
            <p:cNvSpPr/>
            <p:nvPr/>
          </p:nvSpPr>
          <p:spPr>
            <a:xfrm>
              <a:off x="12225034" y="5182257"/>
              <a:ext cx="232429"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4" name="rc193"/>
            <p:cNvSpPr/>
            <p:nvPr/>
          </p:nvSpPr>
          <p:spPr>
            <a:xfrm>
              <a:off x="12483289" y="5110314"/>
              <a:ext cx="232429" cy="17504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5" name="rc194"/>
            <p:cNvSpPr/>
            <p:nvPr/>
          </p:nvSpPr>
          <p:spPr>
            <a:xfrm>
              <a:off x="12483289" y="5109554"/>
              <a:ext cx="232429" cy="75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6" name="rc195"/>
            <p:cNvSpPr/>
            <p:nvPr/>
          </p:nvSpPr>
          <p:spPr>
            <a:xfrm>
              <a:off x="12483289" y="5108794"/>
              <a:ext cx="232429" cy="75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7" name="rc196"/>
            <p:cNvSpPr/>
            <p:nvPr/>
          </p:nvSpPr>
          <p:spPr>
            <a:xfrm>
              <a:off x="12483289" y="5108794"/>
              <a:ext cx="232429"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8" name="rc197"/>
            <p:cNvSpPr/>
            <p:nvPr/>
          </p:nvSpPr>
          <p:spPr>
            <a:xfrm>
              <a:off x="12741544" y="5159204"/>
              <a:ext cx="232429" cy="12615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9" name="rc198"/>
            <p:cNvSpPr/>
            <p:nvPr/>
          </p:nvSpPr>
          <p:spPr>
            <a:xfrm>
              <a:off x="12741544" y="5158191"/>
              <a:ext cx="232429" cy="101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0" name="rc199"/>
            <p:cNvSpPr/>
            <p:nvPr/>
          </p:nvSpPr>
          <p:spPr>
            <a:xfrm>
              <a:off x="12741544" y="5158191"/>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1" name="rc200"/>
            <p:cNvSpPr/>
            <p:nvPr/>
          </p:nvSpPr>
          <p:spPr>
            <a:xfrm>
              <a:off x="12741544" y="5158191"/>
              <a:ext cx="232429"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2" name="rc201"/>
            <p:cNvSpPr/>
            <p:nvPr/>
          </p:nvSpPr>
          <p:spPr>
            <a:xfrm>
              <a:off x="12999799" y="5213162"/>
              <a:ext cx="232429" cy="721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3" name="rc202"/>
            <p:cNvSpPr/>
            <p:nvPr/>
          </p:nvSpPr>
          <p:spPr>
            <a:xfrm>
              <a:off x="12999799" y="5211388"/>
              <a:ext cx="232429" cy="177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4" name="rc203"/>
            <p:cNvSpPr/>
            <p:nvPr/>
          </p:nvSpPr>
          <p:spPr>
            <a:xfrm>
              <a:off x="12999799" y="521138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5" name="rc204"/>
            <p:cNvSpPr/>
            <p:nvPr/>
          </p:nvSpPr>
          <p:spPr>
            <a:xfrm>
              <a:off x="12999799" y="5211388"/>
              <a:ext cx="232429"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6" name="rc205"/>
            <p:cNvSpPr/>
            <p:nvPr/>
          </p:nvSpPr>
          <p:spPr>
            <a:xfrm>
              <a:off x="13258054" y="5243307"/>
              <a:ext cx="232429" cy="420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7" name="rc206"/>
            <p:cNvSpPr/>
            <p:nvPr/>
          </p:nvSpPr>
          <p:spPr>
            <a:xfrm>
              <a:off x="13258054" y="5243053"/>
              <a:ext cx="232429" cy="25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8" name="rc207"/>
            <p:cNvSpPr/>
            <p:nvPr/>
          </p:nvSpPr>
          <p:spPr>
            <a:xfrm>
              <a:off x="13258054" y="5243053"/>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9" name="rc208"/>
            <p:cNvSpPr/>
            <p:nvPr/>
          </p:nvSpPr>
          <p:spPr>
            <a:xfrm>
              <a:off x="13258054" y="5243053"/>
              <a:ext cx="232429"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0" name="rc209"/>
            <p:cNvSpPr/>
            <p:nvPr/>
          </p:nvSpPr>
          <p:spPr>
            <a:xfrm>
              <a:off x="13516309" y="5258253"/>
              <a:ext cx="232429" cy="2710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1" name="rc210"/>
            <p:cNvSpPr/>
            <p:nvPr/>
          </p:nvSpPr>
          <p:spPr>
            <a:xfrm>
              <a:off x="13516309" y="5258253"/>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2" name="rc211"/>
            <p:cNvSpPr/>
            <p:nvPr/>
          </p:nvSpPr>
          <p:spPr>
            <a:xfrm>
              <a:off x="13516309" y="5258253"/>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3" name="rc212"/>
            <p:cNvSpPr/>
            <p:nvPr/>
          </p:nvSpPr>
          <p:spPr>
            <a:xfrm>
              <a:off x="13516309" y="5258253"/>
              <a:ext cx="232429"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4" name="rc213"/>
            <p:cNvSpPr/>
            <p:nvPr/>
          </p:nvSpPr>
          <p:spPr>
            <a:xfrm>
              <a:off x="13774564" y="5258506"/>
              <a:ext cx="232429" cy="268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5" name="rc214"/>
            <p:cNvSpPr/>
            <p:nvPr/>
          </p:nvSpPr>
          <p:spPr>
            <a:xfrm>
              <a:off x="13774564" y="5258506"/>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6" name="rc215"/>
            <p:cNvSpPr/>
            <p:nvPr/>
          </p:nvSpPr>
          <p:spPr>
            <a:xfrm>
              <a:off x="13774564" y="5258253"/>
              <a:ext cx="232429" cy="25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7" name="rc216"/>
            <p:cNvSpPr/>
            <p:nvPr/>
          </p:nvSpPr>
          <p:spPr>
            <a:xfrm>
              <a:off x="13774564" y="5258253"/>
              <a:ext cx="232429"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8" name="rc217"/>
            <p:cNvSpPr/>
            <p:nvPr/>
          </p:nvSpPr>
          <p:spPr>
            <a:xfrm>
              <a:off x="14032819" y="5254453"/>
              <a:ext cx="232429" cy="3090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9" name="rc218"/>
            <p:cNvSpPr/>
            <p:nvPr/>
          </p:nvSpPr>
          <p:spPr>
            <a:xfrm>
              <a:off x="14032819" y="5254453"/>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0" name="rc219"/>
            <p:cNvSpPr/>
            <p:nvPr/>
          </p:nvSpPr>
          <p:spPr>
            <a:xfrm>
              <a:off x="14032819" y="5254453"/>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1" name="rc220"/>
            <p:cNvSpPr/>
            <p:nvPr/>
          </p:nvSpPr>
          <p:spPr>
            <a:xfrm>
              <a:off x="14032819" y="5254453"/>
              <a:ext cx="232429"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2" name="rc221"/>
            <p:cNvSpPr/>
            <p:nvPr/>
          </p:nvSpPr>
          <p:spPr>
            <a:xfrm>
              <a:off x="14291074" y="5205055"/>
              <a:ext cx="232429" cy="8030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3" name="rc222"/>
            <p:cNvSpPr/>
            <p:nvPr/>
          </p:nvSpPr>
          <p:spPr>
            <a:xfrm>
              <a:off x="14291074" y="5205055"/>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4" name="rc223"/>
            <p:cNvSpPr/>
            <p:nvPr/>
          </p:nvSpPr>
          <p:spPr>
            <a:xfrm>
              <a:off x="14291074" y="5205055"/>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5" name="rc224"/>
            <p:cNvSpPr/>
            <p:nvPr/>
          </p:nvSpPr>
          <p:spPr>
            <a:xfrm>
              <a:off x="14291074" y="5205055"/>
              <a:ext cx="232429"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6" name="rc225"/>
            <p:cNvSpPr/>
            <p:nvPr/>
          </p:nvSpPr>
          <p:spPr>
            <a:xfrm>
              <a:off x="14549329" y="5003666"/>
              <a:ext cx="232429" cy="28169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7" name="rc226"/>
            <p:cNvSpPr/>
            <p:nvPr/>
          </p:nvSpPr>
          <p:spPr>
            <a:xfrm>
              <a:off x="14549329" y="5003666"/>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8" name="rc227"/>
            <p:cNvSpPr/>
            <p:nvPr/>
          </p:nvSpPr>
          <p:spPr>
            <a:xfrm>
              <a:off x="14549329" y="5000373"/>
              <a:ext cx="232429" cy="329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9" name="rc228"/>
            <p:cNvSpPr/>
            <p:nvPr/>
          </p:nvSpPr>
          <p:spPr>
            <a:xfrm>
              <a:off x="14549329" y="5000373"/>
              <a:ext cx="232429"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0" name="pg229"/>
            <p:cNvSpPr/>
            <p:nvPr/>
          </p:nvSpPr>
          <p:spPr>
            <a:xfrm>
              <a:off x="12295999" y="2153563"/>
              <a:ext cx="1898283" cy="373922"/>
            </a:xfrm>
            <a:custGeom>
              <a:avLst/>
              <a:pathLst>
                <a:path w="1898283" h="373922">
                  <a:moveTo>
                    <a:pt x="31220" y="373922"/>
                  </a:moveTo>
                  <a:lnTo>
                    <a:pt x="1867062" y="373922"/>
                  </a:lnTo>
                  <a:lnTo>
                    <a:pt x="1865805" y="373897"/>
                  </a:lnTo>
                  <a:lnTo>
                    <a:pt x="1870825" y="373695"/>
                  </a:lnTo>
                  <a:lnTo>
                    <a:pt x="1875748" y="372690"/>
                  </a:lnTo>
                  <a:lnTo>
                    <a:pt x="1880446" y="370908"/>
                  </a:lnTo>
                  <a:lnTo>
                    <a:pt x="1884798" y="368396"/>
                  </a:lnTo>
                  <a:lnTo>
                    <a:pt x="1888690" y="365218"/>
                  </a:lnTo>
                  <a:lnTo>
                    <a:pt x="1892021" y="361457"/>
                  </a:lnTo>
                  <a:lnTo>
                    <a:pt x="1894707" y="357211"/>
                  </a:lnTo>
                  <a:lnTo>
                    <a:pt x="1896676" y="352588"/>
                  </a:lnTo>
                  <a:lnTo>
                    <a:pt x="1897879" y="347710"/>
                  </a:lnTo>
                  <a:lnTo>
                    <a:pt x="1898283" y="342702"/>
                  </a:lnTo>
                  <a:lnTo>
                    <a:pt x="1898283" y="31220"/>
                  </a:lnTo>
                  <a:lnTo>
                    <a:pt x="1897879" y="26212"/>
                  </a:lnTo>
                  <a:lnTo>
                    <a:pt x="1896676" y="21334"/>
                  </a:lnTo>
                  <a:lnTo>
                    <a:pt x="1894707" y="16711"/>
                  </a:lnTo>
                  <a:lnTo>
                    <a:pt x="1892021" y="12465"/>
                  </a:lnTo>
                  <a:lnTo>
                    <a:pt x="1888690" y="8704"/>
                  </a:lnTo>
                  <a:lnTo>
                    <a:pt x="1884798" y="5526"/>
                  </a:lnTo>
                  <a:lnTo>
                    <a:pt x="1880446" y="3014"/>
                  </a:lnTo>
                  <a:lnTo>
                    <a:pt x="1875748" y="1232"/>
                  </a:lnTo>
                  <a:lnTo>
                    <a:pt x="1870825" y="227"/>
                  </a:lnTo>
                  <a:lnTo>
                    <a:pt x="186706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31" name="tx230"/>
            <p:cNvSpPr/>
            <p:nvPr/>
          </p:nvSpPr>
          <p:spPr>
            <a:xfrm>
              <a:off x="12420882" y="2239827"/>
              <a:ext cx="164851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4,240 case(s)</a:t>
              </a:r>
            </a:p>
          </p:txBody>
        </p:sp>
        <p:sp>
          <p:nvSpPr>
            <p:cNvPr id="232" name="pg231"/>
            <p:cNvSpPr/>
            <p:nvPr/>
          </p:nvSpPr>
          <p:spPr>
            <a:xfrm>
              <a:off x="12510510" y="2394471"/>
              <a:ext cx="1469263" cy="311602"/>
            </a:xfrm>
            <a:custGeom>
              <a:avLst/>
              <a:pathLst>
                <a:path w="1469263" h="311602">
                  <a:moveTo>
                    <a:pt x="26017" y="311602"/>
                  </a:moveTo>
                  <a:lnTo>
                    <a:pt x="1443246" y="311602"/>
                  </a:lnTo>
                  <a:lnTo>
                    <a:pt x="1442198" y="311581"/>
                  </a:lnTo>
                  <a:lnTo>
                    <a:pt x="1446382" y="311412"/>
                  </a:lnTo>
                  <a:lnTo>
                    <a:pt x="1450484" y="310575"/>
                  </a:lnTo>
                  <a:lnTo>
                    <a:pt x="1454399" y="309090"/>
                  </a:lnTo>
                  <a:lnTo>
                    <a:pt x="1458025" y="306996"/>
                  </a:lnTo>
                  <a:lnTo>
                    <a:pt x="1461268" y="304348"/>
                  </a:lnTo>
                  <a:lnTo>
                    <a:pt x="1464045" y="301214"/>
                  </a:lnTo>
                  <a:lnTo>
                    <a:pt x="1466283" y="297675"/>
                  </a:lnTo>
                  <a:lnTo>
                    <a:pt x="1467924" y="293823"/>
                  </a:lnTo>
                  <a:lnTo>
                    <a:pt x="1468926" y="289758"/>
                  </a:lnTo>
                  <a:lnTo>
                    <a:pt x="1469263" y="285585"/>
                  </a:lnTo>
                  <a:lnTo>
                    <a:pt x="1469263" y="26017"/>
                  </a:lnTo>
                  <a:lnTo>
                    <a:pt x="1468926" y="21843"/>
                  </a:lnTo>
                  <a:lnTo>
                    <a:pt x="1467924" y="17778"/>
                  </a:lnTo>
                  <a:lnTo>
                    <a:pt x="1466283" y="13926"/>
                  </a:lnTo>
                  <a:lnTo>
                    <a:pt x="1464045" y="10387"/>
                  </a:lnTo>
                  <a:lnTo>
                    <a:pt x="1461268" y="7253"/>
                  </a:lnTo>
                  <a:lnTo>
                    <a:pt x="1458025" y="4605"/>
                  </a:lnTo>
                  <a:lnTo>
                    <a:pt x="1454399" y="2511"/>
                  </a:lnTo>
                  <a:lnTo>
                    <a:pt x="1450484" y="1027"/>
                  </a:lnTo>
                  <a:lnTo>
                    <a:pt x="1446382" y="189"/>
                  </a:lnTo>
                  <a:lnTo>
                    <a:pt x="1443246"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33" name="tx232"/>
            <p:cNvSpPr/>
            <p:nvPr/>
          </p:nvSpPr>
          <p:spPr>
            <a:xfrm>
              <a:off x="12614578" y="2466357"/>
              <a:ext cx="1261125"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4,240 case(s)</a:t>
              </a:r>
            </a:p>
          </p:txBody>
        </p:sp>
        <p:sp>
          <p:nvSpPr>
            <p:cNvPr id="234" name="rc233"/>
            <p:cNvSpPr/>
            <p:nvPr/>
          </p:nvSpPr>
          <p:spPr>
            <a:xfrm>
              <a:off x="11669786" y="2153563"/>
              <a:ext cx="3150710" cy="3131794"/>
            </a:xfrm>
            <a:prstGeom prst="rect">
              <a:avLst/>
            </a:prstGeom>
            <a:ln w="13550" cap="rnd">
              <a:solidFill>
                <a:srgbClr val="333333">
                  <a:alpha val="100000"/>
                </a:srgbClr>
              </a:solidFill>
              <a:prstDash val="solid"/>
              <a:round/>
            </a:ln>
          </p:spPr>
          <p:txBody>
            <a:bodyPr/>
            <a:lstStyle/>
            <a:p/>
          </p:txBody>
        </p:sp>
        <p:sp>
          <p:nvSpPr>
            <p:cNvPr id="235" name="rc234"/>
            <p:cNvSpPr/>
            <p:nvPr/>
          </p:nvSpPr>
          <p:spPr>
            <a:xfrm>
              <a:off x="14820496" y="2153563"/>
              <a:ext cx="3150710" cy="3131794"/>
            </a:xfrm>
            <a:prstGeom prst="rect">
              <a:avLst/>
            </a:prstGeom>
            <a:solidFill>
              <a:srgbClr val="FFFFFF">
                <a:alpha val="100000"/>
              </a:srgbClr>
            </a:solidFill>
          </p:spPr>
          <p:txBody>
            <a:bodyPr/>
            <a:lstStyle/>
            <a:p/>
          </p:txBody>
        </p:sp>
        <p:sp>
          <p:nvSpPr>
            <p:cNvPr id="236" name="pl235"/>
            <p:cNvSpPr/>
            <p:nvPr/>
          </p:nvSpPr>
          <p:spPr>
            <a:xfrm>
              <a:off x="14820496" y="4652058"/>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237" name="pl236"/>
            <p:cNvSpPr/>
            <p:nvPr/>
          </p:nvSpPr>
          <p:spPr>
            <a:xfrm>
              <a:off x="14820496" y="3385458"/>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238" name="pl237"/>
            <p:cNvSpPr/>
            <p:nvPr/>
          </p:nvSpPr>
          <p:spPr>
            <a:xfrm>
              <a:off x="14820496" y="5285358"/>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239" name="pl238"/>
            <p:cNvSpPr/>
            <p:nvPr/>
          </p:nvSpPr>
          <p:spPr>
            <a:xfrm>
              <a:off x="14820496" y="4018758"/>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240" name="pl239"/>
            <p:cNvSpPr/>
            <p:nvPr/>
          </p:nvSpPr>
          <p:spPr>
            <a:xfrm>
              <a:off x="14820496" y="2752158"/>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241" name="rc240"/>
            <p:cNvSpPr/>
            <p:nvPr/>
          </p:nvSpPr>
          <p:spPr>
            <a:xfrm>
              <a:off x="14859235" y="4827609"/>
              <a:ext cx="232429" cy="45774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2" name="rc241"/>
            <p:cNvSpPr/>
            <p:nvPr/>
          </p:nvSpPr>
          <p:spPr>
            <a:xfrm>
              <a:off x="14859235" y="4814436"/>
              <a:ext cx="232429" cy="1317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3" name="rc242"/>
            <p:cNvSpPr/>
            <p:nvPr/>
          </p:nvSpPr>
          <p:spPr>
            <a:xfrm>
              <a:off x="14859235" y="4766559"/>
              <a:ext cx="232429" cy="4787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4" name="rc243"/>
            <p:cNvSpPr/>
            <p:nvPr/>
          </p:nvSpPr>
          <p:spPr>
            <a:xfrm>
              <a:off x="14859235" y="4766559"/>
              <a:ext cx="232429"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5" name="rc244"/>
            <p:cNvSpPr/>
            <p:nvPr/>
          </p:nvSpPr>
          <p:spPr>
            <a:xfrm>
              <a:off x="15117490" y="4847368"/>
              <a:ext cx="232429" cy="43799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6" name="rc245"/>
            <p:cNvSpPr/>
            <p:nvPr/>
          </p:nvSpPr>
          <p:spPr>
            <a:xfrm>
              <a:off x="15117490" y="4841035"/>
              <a:ext cx="232429" cy="633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7" name="rc246"/>
            <p:cNvSpPr/>
            <p:nvPr/>
          </p:nvSpPr>
          <p:spPr>
            <a:xfrm>
              <a:off x="15117490" y="4809116"/>
              <a:ext cx="232429" cy="3191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8" name="rc247"/>
            <p:cNvSpPr/>
            <p:nvPr/>
          </p:nvSpPr>
          <p:spPr>
            <a:xfrm>
              <a:off x="15117490" y="4809116"/>
              <a:ext cx="232429"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9" name="rc248"/>
            <p:cNvSpPr/>
            <p:nvPr/>
          </p:nvSpPr>
          <p:spPr>
            <a:xfrm>
              <a:off x="15375745" y="5003919"/>
              <a:ext cx="232429" cy="28143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0" name="rc249"/>
            <p:cNvSpPr/>
            <p:nvPr/>
          </p:nvSpPr>
          <p:spPr>
            <a:xfrm>
              <a:off x="15375745" y="4968961"/>
              <a:ext cx="232429" cy="3495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1" name="rc250"/>
            <p:cNvSpPr/>
            <p:nvPr/>
          </p:nvSpPr>
          <p:spPr>
            <a:xfrm>
              <a:off x="15375745" y="4939829"/>
              <a:ext cx="232429" cy="2913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2" name="rc251"/>
            <p:cNvSpPr/>
            <p:nvPr/>
          </p:nvSpPr>
          <p:spPr>
            <a:xfrm>
              <a:off x="15375745" y="4939829"/>
              <a:ext cx="232429"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3" name="rc252"/>
            <p:cNvSpPr/>
            <p:nvPr/>
          </p:nvSpPr>
          <p:spPr>
            <a:xfrm>
              <a:off x="15634000" y="5112340"/>
              <a:ext cx="232429" cy="17301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4" name="rc253"/>
            <p:cNvSpPr/>
            <p:nvPr/>
          </p:nvSpPr>
          <p:spPr>
            <a:xfrm>
              <a:off x="15634000" y="5101194"/>
              <a:ext cx="232429" cy="1114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5" name="rc254"/>
            <p:cNvSpPr/>
            <p:nvPr/>
          </p:nvSpPr>
          <p:spPr>
            <a:xfrm>
              <a:off x="15634000" y="5066743"/>
              <a:ext cx="232429" cy="3445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6" name="rc255"/>
            <p:cNvSpPr/>
            <p:nvPr/>
          </p:nvSpPr>
          <p:spPr>
            <a:xfrm>
              <a:off x="15634000" y="5066743"/>
              <a:ext cx="232429"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7" name="rc256"/>
            <p:cNvSpPr/>
            <p:nvPr/>
          </p:nvSpPr>
          <p:spPr>
            <a:xfrm>
              <a:off x="15892255" y="5211895"/>
              <a:ext cx="232429" cy="7346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8" name="rc257"/>
            <p:cNvSpPr/>
            <p:nvPr/>
          </p:nvSpPr>
          <p:spPr>
            <a:xfrm>
              <a:off x="15892255" y="5206069"/>
              <a:ext cx="232429" cy="582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9" name="rc258"/>
            <p:cNvSpPr/>
            <p:nvPr/>
          </p:nvSpPr>
          <p:spPr>
            <a:xfrm>
              <a:off x="15892255" y="5171364"/>
              <a:ext cx="232429" cy="3470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0" name="rc259"/>
            <p:cNvSpPr/>
            <p:nvPr/>
          </p:nvSpPr>
          <p:spPr>
            <a:xfrm>
              <a:off x="15892255" y="5171364"/>
              <a:ext cx="232429"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1" name="pg260"/>
            <p:cNvSpPr/>
            <p:nvPr/>
          </p:nvSpPr>
          <p:spPr>
            <a:xfrm>
              <a:off x="15446710" y="2153563"/>
              <a:ext cx="1898283" cy="373922"/>
            </a:xfrm>
            <a:custGeom>
              <a:avLst/>
              <a:pathLst>
                <a:path w="1898283" h="373922">
                  <a:moveTo>
                    <a:pt x="31220" y="373922"/>
                  </a:moveTo>
                  <a:lnTo>
                    <a:pt x="1867062" y="373922"/>
                  </a:lnTo>
                  <a:lnTo>
                    <a:pt x="1865805" y="373897"/>
                  </a:lnTo>
                  <a:lnTo>
                    <a:pt x="1870825" y="373695"/>
                  </a:lnTo>
                  <a:lnTo>
                    <a:pt x="1875748" y="372690"/>
                  </a:lnTo>
                  <a:lnTo>
                    <a:pt x="1880446" y="370908"/>
                  </a:lnTo>
                  <a:lnTo>
                    <a:pt x="1884798" y="368396"/>
                  </a:lnTo>
                  <a:lnTo>
                    <a:pt x="1888690" y="365218"/>
                  </a:lnTo>
                  <a:lnTo>
                    <a:pt x="1892021" y="361457"/>
                  </a:lnTo>
                  <a:lnTo>
                    <a:pt x="1894707" y="357211"/>
                  </a:lnTo>
                  <a:lnTo>
                    <a:pt x="1896676" y="352588"/>
                  </a:lnTo>
                  <a:lnTo>
                    <a:pt x="1897879" y="347710"/>
                  </a:lnTo>
                  <a:lnTo>
                    <a:pt x="1898283" y="342702"/>
                  </a:lnTo>
                  <a:lnTo>
                    <a:pt x="1898283" y="31220"/>
                  </a:lnTo>
                  <a:lnTo>
                    <a:pt x="1897879" y="26212"/>
                  </a:lnTo>
                  <a:lnTo>
                    <a:pt x="1896676" y="21334"/>
                  </a:lnTo>
                  <a:lnTo>
                    <a:pt x="1894707" y="16711"/>
                  </a:lnTo>
                  <a:lnTo>
                    <a:pt x="1892021" y="12465"/>
                  </a:lnTo>
                  <a:lnTo>
                    <a:pt x="1888690" y="8704"/>
                  </a:lnTo>
                  <a:lnTo>
                    <a:pt x="1884798" y="5526"/>
                  </a:lnTo>
                  <a:lnTo>
                    <a:pt x="1880446" y="3014"/>
                  </a:lnTo>
                  <a:lnTo>
                    <a:pt x="1875748" y="1232"/>
                  </a:lnTo>
                  <a:lnTo>
                    <a:pt x="1870825" y="227"/>
                  </a:lnTo>
                  <a:lnTo>
                    <a:pt x="186706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62" name="tx261"/>
            <p:cNvSpPr/>
            <p:nvPr/>
          </p:nvSpPr>
          <p:spPr>
            <a:xfrm>
              <a:off x="15571593" y="2239827"/>
              <a:ext cx="164851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6,605 case(s)</a:t>
              </a:r>
            </a:p>
          </p:txBody>
        </p:sp>
        <p:sp>
          <p:nvSpPr>
            <p:cNvPr id="263" name="pg262"/>
            <p:cNvSpPr/>
            <p:nvPr/>
          </p:nvSpPr>
          <p:spPr>
            <a:xfrm>
              <a:off x="16291783"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64" name="rc263"/>
            <p:cNvSpPr/>
            <p:nvPr/>
          </p:nvSpPr>
          <p:spPr>
            <a:xfrm>
              <a:off x="14820496" y="2153563"/>
              <a:ext cx="3150710" cy="3131794"/>
            </a:xfrm>
            <a:prstGeom prst="rect">
              <a:avLst/>
            </a:prstGeom>
            <a:ln w="13550" cap="rnd">
              <a:solidFill>
                <a:srgbClr val="333333">
                  <a:alpha val="100000"/>
                </a:srgbClr>
              </a:solidFill>
              <a:prstDash val="solid"/>
              <a:round/>
            </a:ln>
          </p:spPr>
          <p:txBody>
            <a:bodyPr/>
            <a:lstStyle/>
            <a:p/>
          </p:txBody>
        </p:sp>
        <p:sp>
          <p:nvSpPr>
            <p:cNvPr id="265" name="tx264"/>
            <p:cNvSpPr/>
            <p:nvPr/>
          </p:nvSpPr>
          <p:spPr>
            <a:xfrm>
              <a:off x="351048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66" name="tx265"/>
            <p:cNvSpPr/>
            <p:nvPr/>
          </p:nvSpPr>
          <p:spPr>
            <a:xfrm>
              <a:off x="666119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67" name="tx266"/>
            <p:cNvSpPr/>
            <p:nvPr/>
          </p:nvSpPr>
          <p:spPr>
            <a:xfrm>
              <a:off x="981190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68" name="tx267"/>
            <p:cNvSpPr/>
            <p:nvPr/>
          </p:nvSpPr>
          <p:spPr>
            <a:xfrm>
              <a:off x="12962616"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69" name="tx268"/>
            <p:cNvSpPr/>
            <p:nvPr/>
          </p:nvSpPr>
          <p:spPr>
            <a:xfrm>
              <a:off x="16113326"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70" name="pl269"/>
            <p:cNvSpPr/>
            <p:nvPr/>
          </p:nvSpPr>
          <p:spPr>
            <a:xfrm>
              <a:off x="237260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1" name="pl270"/>
            <p:cNvSpPr/>
            <p:nvPr/>
          </p:nvSpPr>
          <p:spPr>
            <a:xfrm>
              <a:off x="263086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2" name="pl271"/>
            <p:cNvSpPr/>
            <p:nvPr/>
          </p:nvSpPr>
          <p:spPr>
            <a:xfrm>
              <a:off x="288911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3" name="pl272"/>
            <p:cNvSpPr/>
            <p:nvPr/>
          </p:nvSpPr>
          <p:spPr>
            <a:xfrm>
              <a:off x="314737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4" name="pl273"/>
            <p:cNvSpPr/>
            <p:nvPr/>
          </p:nvSpPr>
          <p:spPr>
            <a:xfrm>
              <a:off x="340562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5" name="pl274"/>
            <p:cNvSpPr/>
            <p:nvPr/>
          </p:nvSpPr>
          <p:spPr>
            <a:xfrm>
              <a:off x="366388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6" name="pl275"/>
            <p:cNvSpPr/>
            <p:nvPr/>
          </p:nvSpPr>
          <p:spPr>
            <a:xfrm>
              <a:off x="39221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7" name="pl276"/>
            <p:cNvSpPr/>
            <p:nvPr/>
          </p:nvSpPr>
          <p:spPr>
            <a:xfrm>
              <a:off x="418039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8" name="pl277"/>
            <p:cNvSpPr/>
            <p:nvPr/>
          </p:nvSpPr>
          <p:spPr>
            <a:xfrm>
              <a:off x="4438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9" name="pl278"/>
            <p:cNvSpPr/>
            <p:nvPr/>
          </p:nvSpPr>
          <p:spPr>
            <a:xfrm>
              <a:off x="46969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0" name="pl279"/>
            <p:cNvSpPr/>
            <p:nvPr/>
          </p:nvSpPr>
          <p:spPr>
            <a:xfrm>
              <a:off x="49551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1" name="pl280"/>
            <p:cNvSpPr/>
            <p:nvPr/>
          </p:nvSpPr>
          <p:spPr>
            <a:xfrm>
              <a:off x="52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2" name="tx281"/>
            <p:cNvSpPr/>
            <p:nvPr/>
          </p:nvSpPr>
          <p:spPr>
            <a:xfrm rot="-5400000">
              <a:off x="229182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83" name="tx282"/>
            <p:cNvSpPr/>
            <p:nvPr/>
          </p:nvSpPr>
          <p:spPr>
            <a:xfrm rot="-5400000">
              <a:off x="254026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84" name="tx283"/>
            <p:cNvSpPr/>
            <p:nvPr/>
          </p:nvSpPr>
          <p:spPr>
            <a:xfrm rot="-5400000">
              <a:off x="279861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85" name="tx284"/>
            <p:cNvSpPr/>
            <p:nvPr/>
          </p:nvSpPr>
          <p:spPr>
            <a:xfrm rot="-5400000">
              <a:off x="305499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86" name="tx285"/>
            <p:cNvSpPr/>
            <p:nvPr/>
          </p:nvSpPr>
          <p:spPr>
            <a:xfrm rot="-5400000">
              <a:off x="328260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87" name="tx286"/>
            <p:cNvSpPr/>
            <p:nvPr/>
          </p:nvSpPr>
          <p:spPr>
            <a:xfrm rot="-5400000">
              <a:off x="358309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88" name="tx287"/>
            <p:cNvSpPr/>
            <p:nvPr/>
          </p:nvSpPr>
          <p:spPr>
            <a:xfrm rot="-5400000">
              <a:off x="3871045"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89" name="tx288"/>
            <p:cNvSpPr/>
            <p:nvPr/>
          </p:nvSpPr>
          <p:spPr>
            <a:xfrm rot="-5400000">
              <a:off x="406714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90" name="tx289"/>
            <p:cNvSpPr/>
            <p:nvPr/>
          </p:nvSpPr>
          <p:spPr>
            <a:xfrm rot="-5400000">
              <a:off x="432535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91" name="tx290"/>
            <p:cNvSpPr/>
            <p:nvPr/>
          </p:nvSpPr>
          <p:spPr>
            <a:xfrm rot="-5400000">
              <a:off x="462002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92" name="tx291"/>
            <p:cNvSpPr/>
            <p:nvPr/>
          </p:nvSpPr>
          <p:spPr>
            <a:xfrm rot="-5400000">
              <a:off x="4859659"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93" name="tx292"/>
            <p:cNvSpPr/>
            <p:nvPr/>
          </p:nvSpPr>
          <p:spPr>
            <a:xfrm rot="-5400000">
              <a:off x="511791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94" name="pl293"/>
            <p:cNvSpPr/>
            <p:nvPr/>
          </p:nvSpPr>
          <p:spPr>
            <a:xfrm>
              <a:off x="55233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5" name="pl294"/>
            <p:cNvSpPr/>
            <p:nvPr/>
          </p:nvSpPr>
          <p:spPr>
            <a:xfrm>
              <a:off x="57815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6" name="pl295"/>
            <p:cNvSpPr/>
            <p:nvPr/>
          </p:nvSpPr>
          <p:spPr>
            <a:xfrm>
              <a:off x="60398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7" name="pl296"/>
            <p:cNvSpPr/>
            <p:nvPr/>
          </p:nvSpPr>
          <p:spPr>
            <a:xfrm>
              <a:off x="62980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8" name="pl297"/>
            <p:cNvSpPr/>
            <p:nvPr/>
          </p:nvSpPr>
          <p:spPr>
            <a:xfrm>
              <a:off x="65563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9" name="pl298"/>
            <p:cNvSpPr/>
            <p:nvPr/>
          </p:nvSpPr>
          <p:spPr>
            <a:xfrm>
              <a:off x="681459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0" name="pl299"/>
            <p:cNvSpPr/>
            <p:nvPr/>
          </p:nvSpPr>
          <p:spPr>
            <a:xfrm>
              <a:off x="70728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1" name="pl300"/>
            <p:cNvSpPr/>
            <p:nvPr/>
          </p:nvSpPr>
          <p:spPr>
            <a:xfrm>
              <a:off x="73311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2" name="pl301"/>
            <p:cNvSpPr/>
            <p:nvPr/>
          </p:nvSpPr>
          <p:spPr>
            <a:xfrm>
              <a:off x="75893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pl302"/>
            <p:cNvSpPr/>
            <p:nvPr/>
          </p:nvSpPr>
          <p:spPr>
            <a:xfrm>
              <a:off x="78476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pl303"/>
            <p:cNvSpPr/>
            <p:nvPr/>
          </p:nvSpPr>
          <p:spPr>
            <a:xfrm>
              <a:off x="81058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836412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tx305"/>
            <p:cNvSpPr/>
            <p:nvPr/>
          </p:nvSpPr>
          <p:spPr>
            <a:xfrm rot="-5400000">
              <a:off x="54425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07" name="tx306"/>
            <p:cNvSpPr/>
            <p:nvPr/>
          </p:nvSpPr>
          <p:spPr>
            <a:xfrm rot="-5400000">
              <a:off x="569098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08" name="tx307"/>
            <p:cNvSpPr/>
            <p:nvPr/>
          </p:nvSpPr>
          <p:spPr>
            <a:xfrm rot="-5400000">
              <a:off x="594932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09" name="tx308"/>
            <p:cNvSpPr/>
            <p:nvPr/>
          </p:nvSpPr>
          <p:spPr>
            <a:xfrm rot="-5400000">
              <a:off x="620571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10" name="tx309"/>
            <p:cNvSpPr/>
            <p:nvPr/>
          </p:nvSpPr>
          <p:spPr>
            <a:xfrm rot="-5400000">
              <a:off x="6433319"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11" name="tx310"/>
            <p:cNvSpPr/>
            <p:nvPr/>
          </p:nvSpPr>
          <p:spPr>
            <a:xfrm rot="-5400000">
              <a:off x="673381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12" name="tx311"/>
            <p:cNvSpPr/>
            <p:nvPr/>
          </p:nvSpPr>
          <p:spPr>
            <a:xfrm rot="-5400000">
              <a:off x="702175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13" name="tx312"/>
            <p:cNvSpPr/>
            <p:nvPr/>
          </p:nvSpPr>
          <p:spPr>
            <a:xfrm rot="-5400000">
              <a:off x="72178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14" name="tx313"/>
            <p:cNvSpPr/>
            <p:nvPr/>
          </p:nvSpPr>
          <p:spPr>
            <a:xfrm rot="-5400000">
              <a:off x="747606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15" name="tx314"/>
            <p:cNvSpPr/>
            <p:nvPr/>
          </p:nvSpPr>
          <p:spPr>
            <a:xfrm rot="-5400000">
              <a:off x="777073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16" name="tx315"/>
            <p:cNvSpPr/>
            <p:nvPr/>
          </p:nvSpPr>
          <p:spPr>
            <a:xfrm rot="-5400000">
              <a:off x="8010369"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17" name="tx316"/>
            <p:cNvSpPr/>
            <p:nvPr/>
          </p:nvSpPr>
          <p:spPr>
            <a:xfrm rot="-5400000">
              <a:off x="826862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18" name="pl317"/>
            <p:cNvSpPr/>
            <p:nvPr/>
          </p:nvSpPr>
          <p:spPr>
            <a:xfrm>
              <a:off x="86740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pl318"/>
            <p:cNvSpPr/>
            <p:nvPr/>
          </p:nvSpPr>
          <p:spPr>
            <a:xfrm>
              <a:off x="89322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pl319"/>
            <p:cNvSpPr/>
            <p:nvPr/>
          </p:nvSpPr>
          <p:spPr>
            <a:xfrm>
              <a:off x="9190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1" name="pl320"/>
            <p:cNvSpPr/>
            <p:nvPr/>
          </p:nvSpPr>
          <p:spPr>
            <a:xfrm>
              <a:off x="9448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pl321"/>
            <p:cNvSpPr/>
            <p:nvPr/>
          </p:nvSpPr>
          <p:spPr>
            <a:xfrm>
              <a:off x="97070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3" name="pl322"/>
            <p:cNvSpPr/>
            <p:nvPr/>
          </p:nvSpPr>
          <p:spPr>
            <a:xfrm>
              <a:off x="99653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4" name="pl323"/>
            <p:cNvSpPr/>
            <p:nvPr/>
          </p:nvSpPr>
          <p:spPr>
            <a:xfrm>
              <a:off x="102235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5" name="pl324"/>
            <p:cNvSpPr/>
            <p:nvPr/>
          </p:nvSpPr>
          <p:spPr>
            <a:xfrm>
              <a:off x="104818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6" name="pl325"/>
            <p:cNvSpPr/>
            <p:nvPr/>
          </p:nvSpPr>
          <p:spPr>
            <a:xfrm>
              <a:off x="1074006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pl326"/>
            <p:cNvSpPr/>
            <p:nvPr/>
          </p:nvSpPr>
          <p:spPr>
            <a:xfrm>
              <a:off x="1099832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327"/>
            <p:cNvSpPr/>
            <p:nvPr/>
          </p:nvSpPr>
          <p:spPr>
            <a:xfrm>
              <a:off x="112565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28"/>
            <p:cNvSpPr/>
            <p:nvPr/>
          </p:nvSpPr>
          <p:spPr>
            <a:xfrm>
              <a:off x="1151483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tx329"/>
            <p:cNvSpPr/>
            <p:nvPr/>
          </p:nvSpPr>
          <p:spPr>
            <a:xfrm rot="-5400000">
              <a:off x="859324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31" name="tx330"/>
            <p:cNvSpPr/>
            <p:nvPr/>
          </p:nvSpPr>
          <p:spPr>
            <a:xfrm rot="-5400000">
              <a:off x="88416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32" name="tx331"/>
            <p:cNvSpPr/>
            <p:nvPr/>
          </p:nvSpPr>
          <p:spPr>
            <a:xfrm rot="-5400000">
              <a:off x="9100032"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33" name="tx332"/>
            <p:cNvSpPr/>
            <p:nvPr/>
          </p:nvSpPr>
          <p:spPr>
            <a:xfrm rot="-5400000">
              <a:off x="935642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34" name="tx333"/>
            <p:cNvSpPr/>
            <p:nvPr/>
          </p:nvSpPr>
          <p:spPr>
            <a:xfrm rot="-5400000">
              <a:off x="9584029"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35" name="tx334"/>
            <p:cNvSpPr/>
            <p:nvPr/>
          </p:nvSpPr>
          <p:spPr>
            <a:xfrm rot="-5400000">
              <a:off x="988452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36" name="tx335"/>
            <p:cNvSpPr/>
            <p:nvPr/>
          </p:nvSpPr>
          <p:spPr>
            <a:xfrm rot="-5400000">
              <a:off x="10172467"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37" name="tx336"/>
            <p:cNvSpPr/>
            <p:nvPr/>
          </p:nvSpPr>
          <p:spPr>
            <a:xfrm rot="-5400000">
              <a:off x="1036856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38" name="tx337"/>
            <p:cNvSpPr/>
            <p:nvPr/>
          </p:nvSpPr>
          <p:spPr>
            <a:xfrm rot="-5400000">
              <a:off x="10626773"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39" name="tx338"/>
            <p:cNvSpPr/>
            <p:nvPr/>
          </p:nvSpPr>
          <p:spPr>
            <a:xfrm rot="-5400000">
              <a:off x="10921447"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40" name="tx339"/>
            <p:cNvSpPr/>
            <p:nvPr/>
          </p:nvSpPr>
          <p:spPr>
            <a:xfrm rot="-5400000">
              <a:off x="1116108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41" name="tx340"/>
            <p:cNvSpPr/>
            <p:nvPr/>
          </p:nvSpPr>
          <p:spPr>
            <a:xfrm rot="-5400000">
              <a:off x="1141933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42" name="pl341"/>
            <p:cNvSpPr/>
            <p:nvPr/>
          </p:nvSpPr>
          <p:spPr>
            <a:xfrm>
              <a:off x="118247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3" name="pl342"/>
            <p:cNvSpPr/>
            <p:nvPr/>
          </p:nvSpPr>
          <p:spPr>
            <a:xfrm>
              <a:off x="120829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4" name="pl343"/>
            <p:cNvSpPr/>
            <p:nvPr/>
          </p:nvSpPr>
          <p:spPr>
            <a:xfrm>
              <a:off x="123412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5" name="pl344"/>
            <p:cNvSpPr/>
            <p:nvPr/>
          </p:nvSpPr>
          <p:spPr>
            <a:xfrm>
              <a:off x="1259950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pl345"/>
            <p:cNvSpPr/>
            <p:nvPr/>
          </p:nvSpPr>
          <p:spPr>
            <a:xfrm>
              <a:off x="128577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7" name="pl346"/>
            <p:cNvSpPr/>
            <p:nvPr/>
          </p:nvSpPr>
          <p:spPr>
            <a:xfrm>
              <a:off x="1311601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8" name="pl347"/>
            <p:cNvSpPr/>
            <p:nvPr/>
          </p:nvSpPr>
          <p:spPr>
            <a:xfrm>
              <a:off x="1337426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9" name="pl348"/>
            <p:cNvSpPr/>
            <p:nvPr/>
          </p:nvSpPr>
          <p:spPr>
            <a:xfrm>
              <a:off x="1363252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0" name="pl349"/>
            <p:cNvSpPr/>
            <p:nvPr/>
          </p:nvSpPr>
          <p:spPr>
            <a:xfrm>
              <a:off x="1389077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pl350"/>
            <p:cNvSpPr/>
            <p:nvPr/>
          </p:nvSpPr>
          <p:spPr>
            <a:xfrm>
              <a:off x="141490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pl351"/>
            <p:cNvSpPr/>
            <p:nvPr/>
          </p:nvSpPr>
          <p:spPr>
            <a:xfrm>
              <a:off x="144072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pl352"/>
            <p:cNvSpPr/>
            <p:nvPr/>
          </p:nvSpPr>
          <p:spPr>
            <a:xfrm>
              <a:off x="1466554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4" name="tx353"/>
            <p:cNvSpPr/>
            <p:nvPr/>
          </p:nvSpPr>
          <p:spPr>
            <a:xfrm rot="-5400000">
              <a:off x="1174395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55" name="tx354"/>
            <p:cNvSpPr/>
            <p:nvPr/>
          </p:nvSpPr>
          <p:spPr>
            <a:xfrm rot="-5400000">
              <a:off x="11992401"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56" name="tx355"/>
            <p:cNvSpPr/>
            <p:nvPr/>
          </p:nvSpPr>
          <p:spPr>
            <a:xfrm rot="-5400000">
              <a:off x="1225074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57" name="tx356"/>
            <p:cNvSpPr/>
            <p:nvPr/>
          </p:nvSpPr>
          <p:spPr>
            <a:xfrm rot="-5400000">
              <a:off x="12507131"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58" name="tx357"/>
            <p:cNvSpPr/>
            <p:nvPr/>
          </p:nvSpPr>
          <p:spPr>
            <a:xfrm rot="-5400000">
              <a:off x="1273474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59" name="tx358"/>
            <p:cNvSpPr/>
            <p:nvPr/>
          </p:nvSpPr>
          <p:spPr>
            <a:xfrm rot="-5400000">
              <a:off x="1303523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60" name="tx359"/>
            <p:cNvSpPr/>
            <p:nvPr/>
          </p:nvSpPr>
          <p:spPr>
            <a:xfrm rot="-5400000">
              <a:off x="13323177"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61" name="tx360"/>
            <p:cNvSpPr/>
            <p:nvPr/>
          </p:nvSpPr>
          <p:spPr>
            <a:xfrm rot="-5400000">
              <a:off x="13519272"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62" name="tx361"/>
            <p:cNvSpPr/>
            <p:nvPr/>
          </p:nvSpPr>
          <p:spPr>
            <a:xfrm rot="-5400000">
              <a:off x="13777483"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63" name="tx362"/>
            <p:cNvSpPr/>
            <p:nvPr/>
          </p:nvSpPr>
          <p:spPr>
            <a:xfrm rot="-5400000">
              <a:off x="1407215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64" name="tx363"/>
            <p:cNvSpPr/>
            <p:nvPr/>
          </p:nvSpPr>
          <p:spPr>
            <a:xfrm rot="-5400000">
              <a:off x="1431179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65" name="tx364"/>
            <p:cNvSpPr/>
            <p:nvPr/>
          </p:nvSpPr>
          <p:spPr>
            <a:xfrm rot="-5400000">
              <a:off x="1457004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66" name="pl365"/>
            <p:cNvSpPr/>
            <p:nvPr/>
          </p:nvSpPr>
          <p:spPr>
            <a:xfrm>
              <a:off x="149754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7" name="pl366"/>
            <p:cNvSpPr/>
            <p:nvPr/>
          </p:nvSpPr>
          <p:spPr>
            <a:xfrm>
              <a:off x="1523370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8" name="pl367"/>
            <p:cNvSpPr/>
            <p:nvPr/>
          </p:nvSpPr>
          <p:spPr>
            <a:xfrm>
              <a:off x="154919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9" name="pl368"/>
            <p:cNvSpPr/>
            <p:nvPr/>
          </p:nvSpPr>
          <p:spPr>
            <a:xfrm>
              <a:off x="1575021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0" name="pl369"/>
            <p:cNvSpPr/>
            <p:nvPr/>
          </p:nvSpPr>
          <p:spPr>
            <a:xfrm>
              <a:off x="1600846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1" name="pl370"/>
            <p:cNvSpPr/>
            <p:nvPr/>
          </p:nvSpPr>
          <p:spPr>
            <a:xfrm>
              <a:off x="1626672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2" name="pl371"/>
            <p:cNvSpPr/>
            <p:nvPr/>
          </p:nvSpPr>
          <p:spPr>
            <a:xfrm>
              <a:off x="1652497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3" name="pl372"/>
            <p:cNvSpPr/>
            <p:nvPr/>
          </p:nvSpPr>
          <p:spPr>
            <a:xfrm>
              <a:off x="167832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4" name="pl373"/>
            <p:cNvSpPr/>
            <p:nvPr/>
          </p:nvSpPr>
          <p:spPr>
            <a:xfrm>
              <a:off x="1704148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5" name="pl374"/>
            <p:cNvSpPr/>
            <p:nvPr/>
          </p:nvSpPr>
          <p:spPr>
            <a:xfrm>
              <a:off x="172997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6" name="pl375"/>
            <p:cNvSpPr/>
            <p:nvPr/>
          </p:nvSpPr>
          <p:spPr>
            <a:xfrm>
              <a:off x="175579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7" name="pl376"/>
            <p:cNvSpPr/>
            <p:nvPr/>
          </p:nvSpPr>
          <p:spPr>
            <a:xfrm>
              <a:off x="178162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8" name="tx377"/>
            <p:cNvSpPr/>
            <p:nvPr/>
          </p:nvSpPr>
          <p:spPr>
            <a:xfrm rot="-5400000">
              <a:off x="14894667"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79" name="tx378"/>
            <p:cNvSpPr/>
            <p:nvPr/>
          </p:nvSpPr>
          <p:spPr>
            <a:xfrm rot="-5400000">
              <a:off x="15143111"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80" name="tx379"/>
            <p:cNvSpPr/>
            <p:nvPr/>
          </p:nvSpPr>
          <p:spPr>
            <a:xfrm rot="-5400000">
              <a:off x="1540145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81" name="tx380"/>
            <p:cNvSpPr/>
            <p:nvPr/>
          </p:nvSpPr>
          <p:spPr>
            <a:xfrm rot="-5400000">
              <a:off x="1565784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82" name="tx381"/>
            <p:cNvSpPr/>
            <p:nvPr/>
          </p:nvSpPr>
          <p:spPr>
            <a:xfrm rot="-5400000">
              <a:off x="1588545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83" name="tx382"/>
            <p:cNvSpPr/>
            <p:nvPr/>
          </p:nvSpPr>
          <p:spPr>
            <a:xfrm rot="-5400000">
              <a:off x="1618594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84" name="tx383"/>
            <p:cNvSpPr/>
            <p:nvPr/>
          </p:nvSpPr>
          <p:spPr>
            <a:xfrm rot="-5400000">
              <a:off x="1647388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85" name="tx384"/>
            <p:cNvSpPr/>
            <p:nvPr/>
          </p:nvSpPr>
          <p:spPr>
            <a:xfrm rot="-5400000">
              <a:off x="16669982"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86" name="tx385"/>
            <p:cNvSpPr/>
            <p:nvPr/>
          </p:nvSpPr>
          <p:spPr>
            <a:xfrm rot="-5400000">
              <a:off x="1692819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87" name="tx386"/>
            <p:cNvSpPr/>
            <p:nvPr/>
          </p:nvSpPr>
          <p:spPr>
            <a:xfrm rot="-5400000">
              <a:off x="1722286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88" name="tx387"/>
            <p:cNvSpPr/>
            <p:nvPr/>
          </p:nvSpPr>
          <p:spPr>
            <a:xfrm rot="-5400000">
              <a:off x="1746250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89" name="tx388"/>
            <p:cNvSpPr/>
            <p:nvPr/>
          </p:nvSpPr>
          <p:spPr>
            <a:xfrm rot="-5400000">
              <a:off x="1772075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90" name="tx389"/>
            <p:cNvSpPr/>
            <p:nvPr/>
          </p:nvSpPr>
          <p:spPr>
            <a:xfrm>
              <a:off x="1485110" y="5200079"/>
              <a:ext cx="444698"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391" name="tx390"/>
            <p:cNvSpPr/>
            <p:nvPr/>
          </p:nvSpPr>
          <p:spPr>
            <a:xfrm>
              <a:off x="1294238" y="3903900"/>
              <a:ext cx="635570"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5,000</a:t>
              </a:r>
            </a:p>
          </p:txBody>
        </p:sp>
        <p:sp>
          <p:nvSpPr>
            <p:cNvPr id="392" name="tx391"/>
            <p:cNvSpPr/>
            <p:nvPr/>
          </p:nvSpPr>
          <p:spPr>
            <a:xfrm>
              <a:off x="1230614" y="2637300"/>
              <a:ext cx="699194"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10,000</a:t>
              </a:r>
            </a:p>
          </p:txBody>
        </p:sp>
        <p:sp>
          <p:nvSpPr>
            <p:cNvPr id="393" name="pl392"/>
            <p:cNvSpPr/>
            <p:nvPr/>
          </p:nvSpPr>
          <p:spPr>
            <a:xfrm>
              <a:off x="2182860"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94" name="pl393"/>
            <p:cNvSpPr/>
            <p:nvPr/>
          </p:nvSpPr>
          <p:spPr>
            <a:xfrm>
              <a:off x="2182860" y="40187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95" name="pl394"/>
            <p:cNvSpPr/>
            <p:nvPr/>
          </p:nvSpPr>
          <p:spPr>
            <a:xfrm>
              <a:off x="2182860" y="27521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96" name="tx395"/>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397" name="rc396"/>
            <p:cNvSpPr/>
            <p:nvPr/>
          </p:nvSpPr>
          <p:spPr>
            <a:xfrm>
              <a:off x="18110385" y="2153563"/>
              <a:ext cx="1240079" cy="413498"/>
            </a:xfrm>
            <a:prstGeom prst="rect">
              <a:avLst/>
            </a:prstGeom>
            <a:solidFill>
              <a:srgbClr val="FFFFFF">
                <a:alpha val="100000"/>
              </a:srgbClr>
            </a:solidFill>
          </p:spPr>
          <p:txBody>
            <a:bodyPr/>
            <a:lstStyle/>
            <a:p/>
          </p:txBody>
        </p:sp>
        <p:sp>
          <p:nvSpPr>
            <p:cNvPr id="398" name="rc397"/>
            <p:cNvSpPr/>
            <p:nvPr/>
          </p:nvSpPr>
          <p:spPr>
            <a:xfrm>
              <a:off x="18179974" y="2223153"/>
              <a:ext cx="274319" cy="274319"/>
            </a:xfrm>
            <a:prstGeom prst="rect">
              <a:avLst/>
            </a:prstGeom>
            <a:solidFill>
              <a:srgbClr val="FFFFFF">
                <a:alpha val="100000"/>
              </a:srgbClr>
            </a:solidFill>
          </p:spPr>
          <p:txBody>
            <a:bodyPr/>
            <a:lstStyle/>
            <a:p/>
          </p:txBody>
        </p:sp>
        <p:sp>
          <p:nvSpPr>
            <p:cNvPr id="399" name="pg398"/>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400" name="tx399"/>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401" name="rc400"/>
            <p:cNvSpPr/>
            <p:nvPr/>
          </p:nvSpPr>
          <p:spPr>
            <a:xfrm>
              <a:off x="18110385" y="2706240"/>
              <a:ext cx="1753945" cy="1236458"/>
            </a:xfrm>
            <a:prstGeom prst="rect">
              <a:avLst/>
            </a:prstGeom>
            <a:solidFill>
              <a:srgbClr val="FFFFFF">
                <a:alpha val="100000"/>
              </a:srgbClr>
            </a:solidFill>
          </p:spPr>
          <p:txBody>
            <a:bodyPr/>
            <a:lstStyle/>
            <a:p/>
          </p:txBody>
        </p:sp>
        <p:sp>
          <p:nvSpPr>
            <p:cNvPr id="402" name="rc401"/>
            <p:cNvSpPr/>
            <p:nvPr/>
          </p:nvSpPr>
          <p:spPr>
            <a:xfrm>
              <a:off x="18179974" y="2775829"/>
              <a:ext cx="274319" cy="274319"/>
            </a:xfrm>
            <a:prstGeom prst="rect">
              <a:avLst/>
            </a:prstGeom>
            <a:solidFill>
              <a:srgbClr val="FFFFFF">
                <a:alpha val="100000"/>
              </a:srgbClr>
            </a:solidFill>
          </p:spPr>
          <p:txBody>
            <a:bodyPr/>
            <a:lstStyle/>
            <a:p/>
          </p:txBody>
        </p:sp>
        <p:sp>
          <p:nvSpPr>
            <p:cNvPr id="403" name="rc402"/>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04" name="rc403"/>
            <p:cNvSpPr/>
            <p:nvPr/>
          </p:nvSpPr>
          <p:spPr>
            <a:xfrm>
              <a:off x="18179974" y="3050149"/>
              <a:ext cx="274319" cy="274319"/>
            </a:xfrm>
            <a:prstGeom prst="rect">
              <a:avLst/>
            </a:prstGeom>
            <a:solidFill>
              <a:srgbClr val="FFFFFF">
                <a:alpha val="100000"/>
              </a:srgbClr>
            </a:solidFill>
          </p:spPr>
          <p:txBody>
            <a:bodyPr/>
            <a:lstStyle/>
            <a:p/>
          </p:txBody>
        </p:sp>
        <p:sp>
          <p:nvSpPr>
            <p:cNvPr id="405" name="rc404"/>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06" name="rc405"/>
            <p:cNvSpPr/>
            <p:nvPr/>
          </p:nvSpPr>
          <p:spPr>
            <a:xfrm>
              <a:off x="18179974" y="3324469"/>
              <a:ext cx="274319" cy="274320"/>
            </a:xfrm>
            <a:prstGeom prst="rect">
              <a:avLst/>
            </a:prstGeom>
            <a:solidFill>
              <a:srgbClr val="FFFFFF">
                <a:alpha val="100000"/>
              </a:srgbClr>
            </a:solidFill>
          </p:spPr>
          <p:txBody>
            <a:bodyPr/>
            <a:lstStyle/>
            <a:p/>
          </p:txBody>
        </p:sp>
        <p:sp>
          <p:nvSpPr>
            <p:cNvPr id="407" name="rc406"/>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8" name="rc407"/>
            <p:cNvSpPr/>
            <p:nvPr/>
          </p:nvSpPr>
          <p:spPr>
            <a:xfrm>
              <a:off x="18179974" y="3598789"/>
              <a:ext cx="274319" cy="274320"/>
            </a:xfrm>
            <a:prstGeom prst="rect">
              <a:avLst/>
            </a:prstGeom>
            <a:solidFill>
              <a:srgbClr val="FFFFFF">
                <a:alpha val="100000"/>
              </a:srgbClr>
            </a:solidFill>
          </p:spPr>
          <p:txBody>
            <a:bodyPr/>
            <a:lstStyle/>
            <a:p/>
          </p:txBody>
        </p:sp>
        <p:sp>
          <p:nvSpPr>
            <p:cNvPr id="409" name="rc408"/>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10" name="tx409"/>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11" name="tx410"/>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12" name="tx411"/>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13" name="tx412"/>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sp xmlns:a="http://schemas.openxmlformats.org/drawingml/2006/main" xmlns:r="http://schemas.openxmlformats.org/officeDocument/2006/relationships" xmlns:p="http://schemas.openxmlformats.org/presentationml/2006/main">
        <p:nvSpPr>
          <p:cNvPr id="414" name=""/>
          <p:cNvSpPr>
            <a:spLocks noGrp="1"/>
          </p:cNvSpPr>
          <p:nvPr>
            <p:ph/>
          </p:nvPr>
        </p:nvSpPr>
        <p:spPr>
          <a:xfrm>
            <a:off x="7772400" y="7772400"/>
            <a:ext cx="54864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age distribution data available
for the past 12 months</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415" name=""/>
          <p:cNvGrpSpPr/>
          <p:nvPr/>
        </p:nvGrpSpPr>
        <p:grpSpPr>
          <a:xfrm>
            <a:off x="12527280" y="6217920"/>
            <a:ext cx="5486400" cy="4297680"/>
            <a:chOff x="12527280" y="6217920"/>
            <a:chExt cx="5486400" cy="4297680"/>
          </a:xfrm>
        </p:grpSpPr>
        <p:sp>
          <p:nvSpPr>
            <p:cNvPr id="416"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17"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18"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419"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20"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21"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22"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23"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24"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25"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26"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27"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28"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29"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30" name="pl17"/>
            <p:cNvSpPr/>
            <p:nvPr/>
          </p:nvSpPr>
          <p:spPr>
            <a:xfrm>
              <a:off x="13329440" y="6663670"/>
              <a:ext cx="4502097" cy="153644"/>
            </a:xfrm>
            <a:custGeom>
              <a:avLst/>
              <a:pathLst>
                <a:path w="4502097" h="153644">
                  <a:moveTo>
                    <a:pt x="0" y="0"/>
                  </a:moveTo>
                  <a:lnTo>
                    <a:pt x="187587" y="102429"/>
                  </a:lnTo>
                  <a:lnTo>
                    <a:pt x="375174" y="102429"/>
                  </a:lnTo>
                  <a:lnTo>
                    <a:pt x="562762" y="0"/>
                  </a:lnTo>
                  <a:lnTo>
                    <a:pt x="750349" y="0"/>
                  </a:lnTo>
                  <a:lnTo>
                    <a:pt x="937937" y="0"/>
                  </a:lnTo>
                  <a:lnTo>
                    <a:pt x="1125524" y="0"/>
                  </a:lnTo>
                  <a:lnTo>
                    <a:pt x="1313111" y="0"/>
                  </a:lnTo>
                  <a:lnTo>
                    <a:pt x="1500699" y="0"/>
                  </a:lnTo>
                  <a:lnTo>
                    <a:pt x="1688286" y="0"/>
                  </a:lnTo>
                  <a:lnTo>
                    <a:pt x="1875874" y="0"/>
                  </a:lnTo>
                  <a:lnTo>
                    <a:pt x="2063461" y="0"/>
                  </a:lnTo>
                  <a:lnTo>
                    <a:pt x="2251048" y="76822"/>
                  </a:lnTo>
                  <a:lnTo>
                    <a:pt x="2438636" y="0"/>
                  </a:lnTo>
                  <a:lnTo>
                    <a:pt x="2626223" y="0"/>
                  </a:lnTo>
                  <a:lnTo>
                    <a:pt x="2813811" y="0"/>
                  </a:lnTo>
                  <a:lnTo>
                    <a:pt x="3001398" y="0"/>
                  </a:lnTo>
                  <a:lnTo>
                    <a:pt x="3188985" y="0"/>
                  </a:lnTo>
                  <a:lnTo>
                    <a:pt x="3376573" y="0"/>
                  </a:lnTo>
                  <a:lnTo>
                    <a:pt x="3564160" y="0"/>
                  </a:lnTo>
                  <a:lnTo>
                    <a:pt x="3751748" y="153644"/>
                  </a:lnTo>
                  <a:lnTo>
                    <a:pt x="3939335" y="51214"/>
                  </a:lnTo>
                  <a:lnTo>
                    <a:pt x="4126923" y="0"/>
                  </a:lnTo>
                  <a:lnTo>
                    <a:pt x="4314510" y="0"/>
                  </a:lnTo>
                  <a:lnTo>
                    <a:pt x="4502097" y="153644"/>
                  </a:lnTo>
                </a:path>
              </a:pathLst>
            </a:custGeom>
            <a:ln w="32521" cap="flat">
              <a:solidFill>
                <a:srgbClr val="5EB0E8">
                  <a:alpha val="100000"/>
                </a:srgbClr>
              </a:solidFill>
              <a:prstDash val="solid"/>
              <a:round/>
            </a:ln>
          </p:spPr>
          <p:txBody>
            <a:bodyPr/>
            <a:lstStyle/>
            <a:p/>
          </p:txBody>
        </p:sp>
        <p:sp>
          <p:nvSpPr>
            <p:cNvPr id="431" name="pl18"/>
            <p:cNvSpPr/>
            <p:nvPr/>
          </p:nvSpPr>
          <p:spPr>
            <a:xfrm>
              <a:off x="13329440" y="6663670"/>
              <a:ext cx="4502097" cy="204859"/>
            </a:xfrm>
            <a:custGeom>
              <a:avLst/>
              <a:pathLst>
                <a:path w="4502097" h="204859">
                  <a:moveTo>
                    <a:pt x="0" y="25607"/>
                  </a:moveTo>
                  <a:lnTo>
                    <a:pt x="187587" y="102429"/>
                  </a:lnTo>
                  <a:lnTo>
                    <a:pt x="375174" y="25607"/>
                  </a:lnTo>
                  <a:lnTo>
                    <a:pt x="562762" y="0"/>
                  </a:lnTo>
                  <a:lnTo>
                    <a:pt x="750349" y="0"/>
                  </a:lnTo>
                  <a:lnTo>
                    <a:pt x="937937" y="76822"/>
                  </a:lnTo>
                  <a:lnTo>
                    <a:pt x="1125524" y="0"/>
                  </a:lnTo>
                  <a:lnTo>
                    <a:pt x="1313111" y="0"/>
                  </a:lnTo>
                  <a:lnTo>
                    <a:pt x="1500699" y="0"/>
                  </a:lnTo>
                  <a:lnTo>
                    <a:pt x="1688286" y="0"/>
                  </a:lnTo>
                  <a:lnTo>
                    <a:pt x="1875874" y="0"/>
                  </a:lnTo>
                  <a:lnTo>
                    <a:pt x="2063461" y="0"/>
                  </a:lnTo>
                  <a:lnTo>
                    <a:pt x="2251048" y="51214"/>
                  </a:lnTo>
                  <a:lnTo>
                    <a:pt x="2438636" y="0"/>
                  </a:lnTo>
                  <a:lnTo>
                    <a:pt x="2626223" y="0"/>
                  </a:lnTo>
                  <a:lnTo>
                    <a:pt x="2813811" y="25607"/>
                  </a:lnTo>
                  <a:lnTo>
                    <a:pt x="3001398" y="0"/>
                  </a:lnTo>
                  <a:lnTo>
                    <a:pt x="3188985" y="0"/>
                  </a:lnTo>
                  <a:lnTo>
                    <a:pt x="3376573" y="25607"/>
                  </a:lnTo>
                  <a:lnTo>
                    <a:pt x="3564160" y="25607"/>
                  </a:lnTo>
                  <a:lnTo>
                    <a:pt x="3751748" y="204859"/>
                  </a:lnTo>
                  <a:lnTo>
                    <a:pt x="3939335" y="76822"/>
                  </a:lnTo>
                  <a:lnTo>
                    <a:pt x="4126923" y="51214"/>
                  </a:lnTo>
                  <a:lnTo>
                    <a:pt x="4314510" y="0"/>
                  </a:lnTo>
                  <a:lnTo>
                    <a:pt x="4502097" y="179252"/>
                  </a:lnTo>
                </a:path>
              </a:pathLst>
            </a:custGeom>
            <a:ln w="32521" cap="flat">
              <a:solidFill>
                <a:srgbClr val="00A173">
                  <a:alpha val="100000"/>
                </a:srgbClr>
              </a:solidFill>
              <a:prstDash val="solid"/>
              <a:round/>
            </a:ln>
          </p:spPr>
          <p:txBody>
            <a:bodyPr/>
            <a:lstStyle/>
            <a:p/>
          </p:txBody>
        </p:sp>
        <p:sp>
          <p:nvSpPr>
            <p:cNvPr id="432"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33"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34"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35"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436"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437"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38"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9"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0"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1"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2"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3"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4"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5"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6"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7"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8"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9"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0"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1"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2"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3"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4"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5"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6"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7"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8"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9"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0"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1"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2"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3"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4"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5"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6"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7"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8"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9"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470"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471"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472"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473"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474"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475"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476"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477"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478"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479"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480"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481"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482"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483"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484"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485"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486"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487"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488"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489"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490"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491"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492"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493"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494"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495" name="rc82"/>
            <p:cNvSpPr/>
            <p:nvPr/>
          </p:nvSpPr>
          <p:spPr>
            <a:xfrm>
              <a:off x="14005791" y="9941072"/>
              <a:ext cx="3149396" cy="504938"/>
            </a:xfrm>
            <a:prstGeom prst="rect">
              <a:avLst/>
            </a:prstGeom>
            <a:solidFill>
              <a:srgbClr val="FFFFFF">
                <a:alpha val="100000"/>
              </a:srgbClr>
            </a:solidFill>
          </p:spPr>
          <p:txBody>
            <a:bodyPr/>
            <a:lstStyle/>
            <a:p/>
          </p:txBody>
        </p:sp>
        <p:sp>
          <p:nvSpPr>
            <p:cNvPr id="496"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497"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498"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499"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00"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501"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502"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503"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504"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aggregate surveillance data.  Coverage data from WHO/UNICEF Estimates of National Immunization Coverage (WUENIC)</a:t>
            </a:r>
          </a:p>
        </p:txBody>
      </p:sp>
    </p:spTree>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Kenya</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3214267" cy="3131794"/>
            </a:xfrm>
            <a:prstGeom prst="rect">
              <a:avLst/>
            </a:prstGeom>
            <a:solidFill>
              <a:srgbClr val="FFFFFF">
                <a:alpha val="100000"/>
              </a:srgbClr>
            </a:solidFill>
          </p:spPr>
          <p:txBody>
            <a:bodyPr/>
            <a:lstStyle/>
            <a:p/>
          </p:txBody>
        </p:sp>
        <p:sp>
          <p:nvSpPr>
            <p:cNvPr id="7" name="pl6"/>
            <p:cNvSpPr/>
            <p:nvPr/>
          </p:nvSpPr>
          <p:spPr>
            <a:xfrm>
              <a:off x="1899869" y="484574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8" name="pl7"/>
            <p:cNvSpPr/>
            <p:nvPr/>
          </p:nvSpPr>
          <p:spPr>
            <a:xfrm>
              <a:off x="1899869" y="396652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9" name="pl8"/>
            <p:cNvSpPr/>
            <p:nvPr/>
          </p:nvSpPr>
          <p:spPr>
            <a:xfrm>
              <a:off x="1899869" y="308729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 name="pl9"/>
            <p:cNvSpPr/>
            <p:nvPr/>
          </p:nvSpPr>
          <p:spPr>
            <a:xfrm>
              <a:off x="1899869" y="220807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1" name="pl10"/>
            <p:cNvSpPr/>
            <p:nvPr/>
          </p:nvSpPr>
          <p:spPr>
            <a:xfrm>
              <a:off x="189986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 name="pl11"/>
            <p:cNvSpPr/>
            <p:nvPr/>
          </p:nvSpPr>
          <p:spPr>
            <a:xfrm>
              <a:off x="1899869" y="440613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 name="pl12"/>
            <p:cNvSpPr/>
            <p:nvPr/>
          </p:nvSpPr>
          <p:spPr>
            <a:xfrm>
              <a:off x="1899869" y="352691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 name="pl13"/>
            <p:cNvSpPr/>
            <p:nvPr/>
          </p:nvSpPr>
          <p:spPr>
            <a:xfrm>
              <a:off x="1899869" y="264768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5" name="rc14"/>
            <p:cNvSpPr/>
            <p:nvPr/>
          </p:nvSpPr>
          <p:spPr>
            <a:xfrm>
              <a:off x="1939388" y="5263377"/>
              <a:ext cx="237118" cy="2198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 name="rc15"/>
            <p:cNvSpPr/>
            <p:nvPr/>
          </p:nvSpPr>
          <p:spPr>
            <a:xfrm>
              <a:off x="1939388" y="526337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 name="rc16"/>
            <p:cNvSpPr/>
            <p:nvPr/>
          </p:nvSpPr>
          <p:spPr>
            <a:xfrm>
              <a:off x="1939388" y="5245793"/>
              <a:ext cx="237118" cy="1758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 name="rc17"/>
            <p:cNvSpPr/>
            <p:nvPr/>
          </p:nvSpPr>
          <p:spPr>
            <a:xfrm>
              <a:off x="1939388" y="4568791"/>
              <a:ext cx="237118" cy="67700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 name="rc18"/>
            <p:cNvSpPr/>
            <p:nvPr/>
          </p:nvSpPr>
          <p:spPr>
            <a:xfrm>
              <a:off x="2202853" y="5250189"/>
              <a:ext cx="237118" cy="3516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 name="rc19"/>
            <p:cNvSpPr/>
            <p:nvPr/>
          </p:nvSpPr>
          <p:spPr>
            <a:xfrm>
              <a:off x="2202853" y="525018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 name="rc20"/>
            <p:cNvSpPr/>
            <p:nvPr/>
          </p:nvSpPr>
          <p:spPr>
            <a:xfrm>
              <a:off x="2202853" y="5223812"/>
              <a:ext cx="237118" cy="2637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 name="rc21"/>
            <p:cNvSpPr/>
            <p:nvPr/>
          </p:nvSpPr>
          <p:spPr>
            <a:xfrm>
              <a:off x="2202853" y="4146763"/>
              <a:ext cx="237118" cy="107704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 name="rc22"/>
            <p:cNvSpPr/>
            <p:nvPr/>
          </p:nvSpPr>
          <p:spPr>
            <a:xfrm>
              <a:off x="2466318" y="5276565"/>
              <a:ext cx="237118" cy="879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 name="rc23"/>
            <p:cNvSpPr/>
            <p:nvPr/>
          </p:nvSpPr>
          <p:spPr>
            <a:xfrm>
              <a:off x="2466318" y="527656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 name="rc24"/>
            <p:cNvSpPr/>
            <p:nvPr/>
          </p:nvSpPr>
          <p:spPr>
            <a:xfrm>
              <a:off x="2466318" y="5263377"/>
              <a:ext cx="237118" cy="1318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 name="rc25"/>
            <p:cNvSpPr/>
            <p:nvPr/>
          </p:nvSpPr>
          <p:spPr>
            <a:xfrm>
              <a:off x="2466318" y="4683090"/>
              <a:ext cx="237118" cy="58028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 name="rc26"/>
            <p:cNvSpPr/>
            <p:nvPr/>
          </p:nvSpPr>
          <p:spPr>
            <a:xfrm>
              <a:off x="2729782" y="5276565"/>
              <a:ext cx="237118" cy="879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 name="rc27"/>
            <p:cNvSpPr/>
            <p:nvPr/>
          </p:nvSpPr>
          <p:spPr>
            <a:xfrm>
              <a:off x="2729782" y="527656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 name="rc28"/>
            <p:cNvSpPr/>
            <p:nvPr/>
          </p:nvSpPr>
          <p:spPr>
            <a:xfrm>
              <a:off x="2729782" y="5272169"/>
              <a:ext cx="237118" cy="439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0" name="rc29"/>
            <p:cNvSpPr/>
            <p:nvPr/>
          </p:nvSpPr>
          <p:spPr>
            <a:xfrm>
              <a:off x="2729782" y="5105117"/>
              <a:ext cx="237118" cy="16705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1" name="rc30"/>
            <p:cNvSpPr/>
            <p:nvPr/>
          </p:nvSpPr>
          <p:spPr>
            <a:xfrm>
              <a:off x="2993247" y="5250189"/>
              <a:ext cx="237118" cy="3516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2" name="rc31"/>
            <p:cNvSpPr/>
            <p:nvPr/>
          </p:nvSpPr>
          <p:spPr>
            <a:xfrm>
              <a:off x="2993247" y="525018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3" name="rc32"/>
            <p:cNvSpPr/>
            <p:nvPr/>
          </p:nvSpPr>
          <p:spPr>
            <a:xfrm>
              <a:off x="2993247" y="525018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4" name="rc33"/>
            <p:cNvSpPr/>
            <p:nvPr/>
          </p:nvSpPr>
          <p:spPr>
            <a:xfrm>
              <a:off x="2993247" y="4836954"/>
              <a:ext cx="237118" cy="41323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5" name="rc34"/>
            <p:cNvSpPr/>
            <p:nvPr/>
          </p:nvSpPr>
          <p:spPr>
            <a:xfrm>
              <a:off x="3256711" y="5254585"/>
              <a:ext cx="237118" cy="307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6" name="rc35"/>
            <p:cNvSpPr/>
            <p:nvPr/>
          </p:nvSpPr>
          <p:spPr>
            <a:xfrm>
              <a:off x="3256711" y="525458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7" name="rc36"/>
            <p:cNvSpPr/>
            <p:nvPr/>
          </p:nvSpPr>
          <p:spPr>
            <a:xfrm>
              <a:off x="3256711" y="5250189"/>
              <a:ext cx="237118" cy="439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8" name="rc37"/>
            <p:cNvSpPr/>
            <p:nvPr/>
          </p:nvSpPr>
          <p:spPr>
            <a:xfrm>
              <a:off x="3256711" y="4771012"/>
              <a:ext cx="237118" cy="47917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9" name="rc38"/>
            <p:cNvSpPr/>
            <p:nvPr/>
          </p:nvSpPr>
          <p:spPr>
            <a:xfrm>
              <a:off x="3520176" y="5250189"/>
              <a:ext cx="237118" cy="3516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0" name="rc39"/>
            <p:cNvSpPr/>
            <p:nvPr/>
          </p:nvSpPr>
          <p:spPr>
            <a:xfrm>
              <a:off x="3520176" y="525018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1" name="rc40"/>
            <p:cNvSpPr/>
            <p:nvPr/>
          </p:nvSpPr>
          <p:spPr>
            <a:xfrm>
              <a:off x="3520176" y="525018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2" name="rc41"/>
            <p:cNvSpPr/>
            <p:nvPr/>
          </p:nvSpPr>
          <p:spPr>
            <a:xfrm>
              <a:off x="3520176" y="4911688"/>
              <a:ext cx="237118" cy="33850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3" name="rc42"/>
            <p:cNvSpPr/>
            <p:nvPr/>
          </p:nvSpPr>
          <p:spPr>
            <a:xfrm>
              <a:off x="3783640" y="5188643"/>
              <a:ext cx="237118" cy="9671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4" name="rc43"/>
            <p:cNvSpPr/>
            <p:nvPr/>
          </p:nvSpPr>
          <p:spPr>
            <a:xfrm>
              <a:off x="3783640" y="518864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 name="rc44"/>
            <p:cNvSpPr/>
            <p:nvPr/>
          </p:nvSpPr>
          <p:spPr>
            <a:xfrm>
              <a:off x="3783640" y="5184247"/>
              <a:ext cx="237118" cy="439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6" name="rc45"/>
            <p:cNvSpPr/>
            <p:nvPr/>
          </p:nvSpPr>
          <p:spPr>
            <a:xfrm>
              <a:off x="3783640" y="4797389"/>
              <a:ext cx="237118" cy="3868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7" name="rc46"/>
            <p:cNvSpPr/>
            <p:nvPr/>
          </p:nvSpPr>
          <p:spPr>
            <a:xfrm>
              <a:off x="4047105" y="5184247"/>
              <a:ext cx="237118" cy="10111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8" name="rc47"/>
            <p:cNvSpPr/>
            <p:nvPr/>
          </p:nvSpPr>
          <p:spPr>
            <a:xfrm>
              <a:off x="4047105" y="518424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9" name="rc48"/>
            <p:cNvSpPr/>
            <p:nvPr/>
          </p:nvSpPr>
          <p:spPr>
            <a:xfrm>
              <a:off x="4047105" y="5175455"/>
              <a:ext cx="237118" cy="879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0" name="rc49"/>
            <p:cNvSpPr/>
            <p:nvPr/>
          </p:nvSpPr>
          <p:spPr>
            <a:xfrm>
              <a:off x="4047105" y="4617148"/>
              <a:ext cx="237118" cy="55830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1" name="rc50"/>
            <p:cNvSpPr/>
            <p:nvPr/>
          </p:nvSpPr>
          <p:spPr>
            <a:xfrm>
              <a:off x="4310570" y="5175455"/>
              <a:ext cx="237118" cy="10990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2" name="rc51"/>
            <p:cNvSpPr/>
            <p:nvPr/>
          </p:nvSpPr>
          <p:spPr>
            <a:xfrm>
              <a:off x="4310570" y="517545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3" name="rc52"/>
            <p:cNvSpPr/>
            <p:nvPr/>
          </p:nvSpPr>
          <p:spPr>
            <a:xfrm>
              <a:off x="4310570" y="5171059"/>
              <a:ext cx="237118" cy="439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4" name="rc53"/>
            <p:cNvSpPr/>
            <p:nvPr/>
          </p:nvSpPr>
          <p:spPr>
            <a:xfrm>
              <a:off x="4310570" y="4313816"/>
              <a:ext cx="237118" cy="85724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5" name="rc54"/>
            <p:cNvSpPr/>
            <p:nvPr/>
          </p:nvSpPr>
          <p:spPr>
            <a:xfrm>
              <a:off x="4574034" y="5237000"/>
              <a:ext cx="237118" cy="4835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6" name="rc55"/>
            <p:cNvSpPr/>
            <p:nvPr/>
          </p:nvSpPr>
          <p:spPr>
            <a:xfrm>
              <a:off x="4574034" y="523700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7" name="rc56"/>
            <p:cNvSpPr/>
            <p:nvPr/>
          </p:nvSpPr>
          <p:spPr>
            <a:xfrm>
              <a:off x="4574034" y="523700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8" name="rc57"/>
            <p:cNvSpPr/>
            <p:nvPr/>
          </p:nvSpPr>
          <p:spPr>
            <a:xfrm>
              <a:off x="4574034" y="4634732"/>
              <a:ext cx="237118" cy="602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9" name="pg58"/>
            <p:cNvSpPr/>
            <p:nvPr/>
          </p:nvSpPr>
          <p:spPr>
            <a:xfrm>
              <a:off x="2606093"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0" name="tx59"/>
            <p:cNvSpPr/>
            <p:nvPr/>
          </p:nvSpPr>
          <p:spPr>
            <a:xfrm>
              <a:off x="2730975"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140 case(s)</a:t>
              </a:r>
            </a:p>
          </p:txBody>
        </p:sp>
        <p:sp>
          <p:nvSpPr>
            <p:cNvPr id="61" name="pg60"/>
            <p:cNvSpPr/>
            <p:nvPr/>
          </p:nvSpPr>
          <p:spPr>
            <a:xfrm>
              <a:off x="2792450" y="2394471"/>
              <a:ext cx="1429105" cy="311602"/>
            </a:xfrm>
            <a:custGeom>
              <a:avLst/>
              <a:pathLst>
                <a:path w="1429105" h="311602">
                  <a:moveTo>
                    <a:pt x="26017" y="311602"/>
                  </a:moveTo>
                  <a:lnTo>
                    <a:pt x="1403088" y="311602"/>
                  </a:lnTo>
                  <a:lnTo>
                    <a:pt x="1402040" y="311581"/>
                  </a:lnTo>
                  <a:lnTo>
                    <a:pt x="1406224" y="311412"/>
                  </a:lnTo>
                  <a:lnTo>
                    <a:pt x="1410326" y="310575"/>
                  </a:lnTo>
                  <a:lnTo>
                    <a:pt x="1414241" y="309090"/>
                  </a:lnTo>
                  <a:lnTo>
                    <a:pt x="1417867" y="306996"/>
                  </a:lnTo>
                  <a:lnTo>
                    <a:pt x="1421110" y="304348"/>
                  </a:lnTo>
                  <a:lnTo>
                    <a:pt x="1423887" y="301214"/>
                  </a:lnTo>
                  <a:lnTo>
                    <a:pt x="1426125" y="297675"/>
                  </a:lnTo>
                  <a:lnTo>
                    <a:pt x="1427766" y="293823"/>
                  </a:lnTo>
                  <a:lnTo>
                    <a:pt x="1428768" y="289758"/>
                  </a:lnTo>
                  <a:lnTo>
                    <a:pt x="1429105" y="285585"/>
                  </a:lnTo>
                  <a:lnTo>
                    <a:pt x="1429105" y="26017"/>
                  </a:lnTo>
                  <a:lnTo>
                    <a:pt x="1428768" y="21843"/>
                  </a:lnTo>
                  <a:lnTo>
                    <a:pt x="1427766" y="17778"/>
                  </a:lnTo>
                  <a:lnTo>
                    <a:pt x="1426125" y="13926"/>
                  </a:lnTo>
                  <a:lnTo>
                    <a:pt x="1423887" y="10387"/>
                  </a:lnTo>
                  <a:lnTo>
                    <a:pt x="1421110" y="7253"/>
                  </a:lnTo>
                  <a:lnTo>
                    <a:pt x="1417867" y="4605"/>
                  </a:lnTo>
                  <a:lnTo>
                    <a:pt x="1414241" y="2511"/>
                  </a:lnTo>
                  <a:lnTo>
                    <a:pt x="1410326" y="1027"/>
                  </a:lnTo>
                  <a:lnTo>
                    <a:pt x="1406224" y="189"/>
                  </a:lnTo>
                  <a:lnTo>
                    <a:pt x="1403088"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2" name="tx61"/>
            <p:cNvSpPr/>
            <p:nvPr/>
          </p:nvSpPr>
          <p:spPr>
            <a:xfrm>
              <a:off x="2896519" y="2466357"/>
              <a:ext cx="122096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1,774 case(s)</a:t>
              </a:r>
            </a:p>
          </p:txBody>
        </p:sp>
        <p:sp>
          <p:nvSpPr>
            <p:cNvPr id="63" name="rc62"/>
            <p:cNvSpPr/>
            <p:nvPr/>
          </p:nvSpPr>
          <p:spPr>
            <a:xfrm>
              <a:off x="1899869" y="2153563"/>
              <a:ext cx="3214267" cy="3131794"/>
            </a:xfrm>
            <a:prstGeom prst="rect">
              <a:avLst/>
            </a:prstGeom>
            <a:ln w="13550" cap="rnd">
              <a:solidFill>
                <a:srgbClr val="333333">
                  <a:alpha val="100000"/>
                </a:srgbClr>
              </a:solidFill>
              <a:prstDash val="solid"/>
              <a:round/>
            </a:ln>
          </p:spPr>
          <p:txBody>
            <a:bodyPr/>
            <a:lstStyle/>
            <a:p/>
          </p:txBody>
        </p:sp>
        <p:sp>
          <p:nvSpPr>
            <p:cNvPr id="64" name="rc63"/>
            <p:cNvSpPr/>
            <p:nvPr/>
          </p:nvSpPr>
          <p:spPr>
            <a:xfrm>
              <a:off x="5114136" y="2153563"/>
              <a:ext cx="3214267" cy="3131794"/>
            </a:xfrm>
            <a:prstGeom prst="rect">
              <a:avLst/>
            </a:prstGeom>
            <a:solidFill>
              <a:srgbClr val="FFFFFF">
                <a:alpha val="100000"/>
              </a:srgbClr>
            </a:solidFill>
          </p:spPr>
          <p:txBody>
            <a:bodyPr/>
            <a:lstStyle/>
            <a:p/>
          </p:txBody>
        </p:sp>
        <p:sp>
          <p:nvSpPr>
            <p:cNvPr id="65" name="pl64"/>
            <p:cNvSpPr/>
            <p:nvPr/>
          </p:nvSpPr>
          <p:spPr>
            <a:xfrm>
              <a:off x="5114136" y="484574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6" name="pl65"/>
            <p:cNvSpPr/>
            <p:nvPr/>
          </p:nvSpPr>
          <p:spPr>
            <a:xfrm>
              <a:off x="5114136" y="396652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7" name="pl66"/>
            <p:cNvSpPr/>
            <p:nvPr/>
          </p:nvSpPr>
          <p:spPr>
            <a:xfrm>
              <a:off x="5114136" y="308729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8" name="pl67"/>
            <p:cNvSpPr/>
            <p:nvPr/>
          </p:nvSpPr>
          <p:spPr>
            <a:xfrm>
              <a:off x="5114136" y="220807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9" name="pl68"/>
            <p:cNvSpPr/>
            <p:nvPr/>
          </p:nvSpPr>
          <p:spPr>
            <a:xfrm>
              <a:off x="5114136"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0" name="pl69"/>
            <p:cNvSpPr/>
            <p:nvPr/>
          </p:nvSpPr>
          <p:spPr>
            <a:xfrm>
              <a:off x="5114136" y="440613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1" name="pl70"/>
            <p:cNvSpPr/>
            <p:nvPr/>
          </p:nvSpPr>
          <p:spPr>
            <a:xfrm>
              <a:off x="5114136" y="352691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2" name="pl71"/>
            <p:cNvSpPr/>
            <p:nvPr/>
          </p:nvSpPr>
          <p:spPr>
            <a:xfrm>
              <a:off x="5114136" y="264768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3" name="rc72"/>
            <p:cNvSpPr/>
            <p:nvPr/>
          </p:nvSpPr>
          <p:spPr>
            <a:xfrm>
              <a:off x="5153656" y="5197435"/>
              <a:ext cx="237118" cy="8792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4" name="rc73"/>
            <p:cNvSpPr/>
            <p:nvPr/>
          </p:nvSpPr>
          <p:spPr>
            <a:xfrm>
              <a:off x="5153656" y="5184247"/>
              <a:ext cx="237118" cy="1318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5" name="rc74"/>
            <p:cNvSpPr/>
            <p:nvPr/>
          </p:nvSpPr>
          <p:spPr>
            <a:xfrm>
              <a:off x="5153656" y="5179851"/>
              <a:ext cx="237118" cy="439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6" name="rc75"/>
            <p:cNvSpPr/>
            <p:nvPr/>
          </p:nvSpPr>
          <p:spPr>
            <a:xfrm>
              <a:off x="5153656" y="4894103"/>
              <a:ext cx="237118" cy="28574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7" name="rc76"/>
            <p:cNvSpPr/>
            <p:nvPr/>
          </p:nvSpPr>
          <p:spPr>
            <a:xfrm>
              <a:off x="5417121" y="5197435"/>
              <a:ext cx="237118" cy="8792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8" name="rc77"/>
            <p:cNvSpPr/>
            <p:nvPr/>
          </p:nvSpPr>
          <p:spPr>
            <a:xfrm>
              <a:off x="5417121" y="5157870"/>
              <a:ext cx="237118" cy="3956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9" name="rc78"/>
            <p:cNvSpPr/>
            <p:nvPr/>
          </p:nvSpPr>
          <p:spPr>
            <a:xfrm>
              <a:off x="5417121" y="515787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0" name="rc79"/>
            <p:cNvSpPr/>
            <p:nvPr/>
          </p:nvSpPr>
          <p:spPr>
            <a:xfrm>
              <a:off x="5417121" y="4608356"/>
              <a:ext cx="237118" cy="5495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1" name="rc80"/>
            <p:cNvSpPr/>
            <p:nvPr/>
          </p:nvSpPr>
          <p:spPr>
            <a:xfrm>
              <a:off x="5680585" y="5100721"/>
              <a:ext cx="237118" cy="1846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2" name="rc81"/>
            <p:cNvSpPr/>
            <p:nvPr/>
          </p:nvSpPr>
          <p:spPr>
            <a:xfrm>
              <a:off x="5680585" y="4973233"/>
              <a:ext cx="237118" cy="12748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3" name="rc82"/>
            <p:cNvSpPr/>
            <p:nvPr/>
          </p:nvSpPr>
          <p:spPr>
            <a:xfrm>
              <a:off x="5680585" y="497323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4" name="rc83"/>
            <p:cNvSpPr/>
            <p:nvPr/>
          </p:nvSpPr>
          <p:spPr>
            <a:xfrm>
              <a:off x="5680585" y="4445699"/>
              <a:ext cx="237118" cy="5275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5" name="rc84"/>
            <p:cNvSpPr/>
            <p:nvPr/>
          </p:nvSpPr>
          <p:spPr>
            <a:xfrm>
              <a:off x="5944050" y="5078740"/>
              <a:ext cx="237118" cy="20661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5944050" y="4955649"/>
              <a:ext cx="237118" cy="12309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5944050" y="495564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5944050" y="4581979"/>
              <a:ext cx="237118" cy="3736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6207514" y="5100721"/>
              <a:ext cx="237118" cy="1846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6207514" y="4863330"/>
              <a:ext cx="237118" cy="23739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6207514" y="486333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6207514" y="4467680"/>
              <a:ext cx="237118" cy="3956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6470979" y="4960045"/>
              <a:ext cx="237118" cy="3253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6470979" y="4621544"/>
              <a:ext cx="237118" cy="33850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6470979" y="462154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6470979" y="4076425"/>
              <a:ext cx="237118" cy="54511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rc96"/>
            <p:cNvSpPr/>
            <p:nvPr/>
          </p:nvSpPr>
          <p:spPr>
            <a:xfrm>
              <a:off x="6734443" y="5012798"/>
              <a:ext cx="237118" cy="27255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6734443" y="4999610"/>
              <a:ext cx="237118" cy="1318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6734443" y="499961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6734443" y="4362173"/>
              <a:ext cx="237118" cy="63743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rc100"/>
            <p:cNvSpPr/>
            <p:nvPr/>
          </p:nvSpPr>
          <p:spPr>
            <a:xfrm>
              <a:off x="6997908" y="4902895"/>
              <a:ext cx="237118" cy="38246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2" name="rc101"/>
            <p:cNvSpPr/>
            <p:nvPr/>
          </p:nvSpPr>
          <p:spPr>
            <a:xfrm>
              <a:off x="6997908" y="4832558"/>
              <a:ext cx="237118" cy="7033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3" name="rc102"/>
            <p:cNvSpPr/>
            <p:nvPr/>
          </p:nvSpPr>
          <p:spPr>
            <a:xfrm>
              <a:off x="6997908" y="48325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4" name="rc103"/>
            <p:cNvSpPr/>
            <p:nvPr/>
          </p:nvSpPr>
          <p:spPr>
            <a:xfrm>
              <a:off x="6997908" y="4269855"/>
              <a:ext cx="237118" cy="56270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5" name="rc104"/>
            <p:cNvSpPr/>
            <p:nvPr/>
          </p:nvSpPr>
          <p:spPr>
            <a:xfrm>
              <a:off x="7261373" y="5004006"/>
              <a:ext cx="237118" cy="2813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6" name="rc105"/>
            <p:cNvSpPr/>
            <p:nvPr/>
          </p:nvSpPr>
          <p:spPr>
            <a:xfrm>
              <a:off x="7261373" y="4911688"/>
              <a:ext cx="237118" cy="9231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7" name="rc106"/>
            <p:cNvSpPr/>
            <p:nvPr/>
          </p:nvSpPr>
          <p:spPr>
            <a:xfrm>
              <a:off x="7261373" y="491168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8" name="rc107"/>
            <p:cNvSpPr/>
            <p:nvPr/>
          </p:nvSpPr>
          <p:spPr>
            <a:xfrm>
              <a:off x="7261373" y="3856619"/>
              <a:ext cx="237118" cy="10550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9" name="rc108"/>
            <p:cNvSpPr/>
            <p:nvPr/>
          </p:nvSpPr>
          <p:spPr>
            <a:xfrm>
              <a:off x="7524837" y="5004006"/>
              <a:ext cx="237118" cy="2813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0" name="rc109"/>
            <p:cNvSpPr/>
            <p:nvPr/>
          </p:nvSpPr>
          <p:spPr>
            <a:xfrm>
              <a:off x="7524837" y="4973233"/>
              <a:ext cx="237118" cy="3077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1" name="rc110"/>
            <p:cNvSpPr/>
            <p:nvPr/>
          </p:nvSpPr>
          <p:spPr>
            <a:xfrm>
              <a:off x="7524837" y="4968837"/>
              <a:ext cx="237118" cy="439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2" name="rc111"/>
            <p:cNvSpPr/>
            <p:nvPr/>
          </p:nvSpPr>
          <p:spPr>
            <a:xfrm>
              <a:off x="7524837" y="4217101"/>
              <a:ext cx="237118" cy="7517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3" name="rc112"/>
            <p:cNvSpPr/>
            <p:nvPr/>
          </p:nvSpPr>
          <p:spPr>
            <a:xfrm>
              <a:off x="7788302" y="5052363"/>
              <a:ext cx="237118" cy="2329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4" name="rc113"/>
            <p:cNvSpPr/>
            <p:nvPr/>
          </p:nvSpPr>
          <p:spPr>
            <a:xfrm>
              <a:off x="7788302" y="505236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5" name="rc114"/>
            <p:cNvSpPr/>
            <p:nvPr/>
          </p:nvSpPr>
          <p:spPr>
            <a:xfrm>
              <a:off x="7788302" y="505236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6" name="rc115"/>
            <p:cNvSpPr/>
            <p:nvPr/>
          </p:nvSpPr>
          <p:spPr>
            <a:xfrm>
              <a:off x="7788302" y="4581979"/>
              <a:ext cx="237118" cy="4703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7" name="rc116"/>
            <p:cNvSpPr/>
            <p:nvPr/>
          </p:nvSpPr>
          <p:spPr>
            <a:xfrm>
              <a:off x="8051766" y="5144682"/>
              <a:ext cx="237118" cy="14067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8" name="rc117"/>
            <p:cNvSpPr/>
            <p:nvPr/>
          </p:nvSpPr>
          <p:spPr>
            <a:xfrm>
              <a:off x="8051766" y="514468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9" name="rc118"/>
            <p:cNvSpPr/>
            <p:nvPr/>
          </p:nvSpPr>
          <p:spPr>
            <a:xfrm>
              <a:off x="8051766" y="5140286"/>
              <a:ext cx="237118" cy="439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0" name="rc119"/>
            <p:cNvSpPr/>
            <p:nvPr/>
          </p:nvSpPr>
          <p:spPr>
            <a:xfrm>
              <a:off x="8051766" y="4766616"/>
              <a:ext cx="237118" cy="3736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1" name="pg120"/>
            <p:cNvSpPr/>
            <p:nvPr/>
          </p:nvSpPr>
          <p:spPr>
            <a:xfrm>
              <a:off x="5820360"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2" name="tx121"/>
            <p:cNvSpPr/>
            <p:nvPr/>
          </p:nvSpPr>
          <p:spPr>
            <a:xfrm>
              <a:off x="5945243"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857 case(s)</a:t>
              </a:r>
            </a:p>
          </p:txBody>
        </p:sp>
        <p:sp>
          <p:nvSpPr>
            <p:cNvPr id="123" name="pg122"/>
            <p:cNvSpPr/>
            <p:nvPr/>
          </p:nvSpPr>
          <p:spPr>
            <a:xfrm>
              <a:off x="6026832" y="2394471"/>
              <a:ext cx="1388876" cy="311602"/>
            </a:xfrm>
            <a:custGeom>
              <a:avLst/>
              <a:pathLst>
                <a:path w="1388876" h="311602">
                  <a:moveTo>
                    <a:pt x="26017" y="311602"/>
                  </a:moveTo>
                  <a:lnTo>
                    <a:pt x="1362859" y="311602"/>
                  </a:lnTo>
                  <a:lnTo>
                    <a:pt x="1361812" y="311581"/>
                  </a:lnTo>
                  <a:lnTo>
                    <a:pt x="1365995" y="311412"/>
                  </a:lnTo>
                  <a:lnTo>
                    <a:pt x="1370098" y="310575"/>
                  </a:lnTo>
                  <a:lnTo>
                    <a:pt x="1374013" y="309090"/>
                  </a:lnTo>
                  <a:lnTo>
                    <a:pt x="1377639" y="306996"/>
                  </a:lnTo>
                  <a:lnTo>
                    <a:pt x="1380882" y="304348"/>
                  </a:lnTo>
                  <a:lnTo>
                    <a:pt x="1383659" y="301214"/>
                  </a:lnTo>
                  <a:lnTo>
                    <a:pt x="1385896" y="297675"/>
                  </a:lnTo>
                  <a:lnTo>
                    <a:pt x="1387538" y="293823"/>
                  </a:lnTo>
                  <a:lnTo>
                    <a:pt x="1388540" y="289758"/>
                  </a:lnTo>
                  <a:lnTo>
                    <a:pt x="1388876" y="285585"/>
                  </a:lnTo>
                  <a:lnTo>
                    <a:pt x="1388876" y="26017"/>
                  </a:lnTo>
                  <a:lnTo>
                    <a:pt x="1388540" y="21843"/>
                  </a:lnTo>
                  <a:lnTo>
                    <a:pt x="1387538" y="17778"/>
                  </a:lnTo>
                  <a:lnTo>
                    <a:pt x="1385896" y="13926"/>
                  </a:lnTo>
                  <a:lnTo>
                    <a:pt x="1383659" y="10387"/>
                  </a:lnTo>
                  <a:lnTo>
                    <a:pt x="1380882" y="7253"/>
                  </a:lnTo>
                  <a:lnTo>
                    <a:pt x="1377639" y="4605"/>
                  </a:lnTo>
                  <a:lnTo>
                    <a:pt x="1374013" y="2511"/>
                  </a:lnTo>
                  <a:lnTo>
                    <a:pt x="1370098" y="1027"/>
                  </a:lnTo>
                  <a:lnTo>
                    <a:pt x="1365995" y="189"/>
                  </a:lnTo>
                  <a:lnTo>
                    <a:pt x="13628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4" name="tx123"/>
            <p:cNvSpPr/>
            <p:nvPr/>
          </p:nvSpPr>
          <p:spPr>
            <a:xfrm>
              <a:off x="6130901" y="2466357"/>
              <a:ext cx="1180739"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896 case(s)</a:t>
              </a:r>
            </a:p>
          </p:txBody>
        </p:sp>
        <p:sp>
          <p:nvSpPr>
            <p:cNvPr id="125" name="rc124"/>
            <p:cNvSpPr/>
            <p:nvPr/>
          </p:nvSpPr>
          <p:spPr>
            <a:xfrm>
              <a:off x="5114136" y="2153563"/>
              <a:ext cx="3214267" cy="3131794"/>
            </a:xfrm>
            <a:prstGeom prst="rect">
              <a:avLst/>
            </a:prstGeom>
            <a:ln w="13550" cap="rnd">
              <a:solidFill>
                <a:srgbClr val="333333">
                  <a:alpha val="100000"/>
                </a:srgbClr>
              </a:solidFill>
              <a:prstDash val="solid"/>
              <a:round/>
            </a:ln>
          </p:spPr>
          <p:txBody>
            <a:bodyPr/>
            <a:lstStyle/>
            <a:p/>
          </p:txBody>
        </p:sp>
        <p:sp>
          <p:nvSpPr>
            <p:cNvPr id="126" name="rc125"/>
            <p:cNvSpPr/>
            <p:nvPr/>
          </p:nvSpPr>
          <p:spPr>
            <a:xfrm>
              <a:off x="8328404" y="2153563"/>
              <a:ext cx="3214267" cy="3131794"/>
            </a:xfrm>
            <a:prstGeom prst="rect">
              <a:avLst/>
            </a:prstGeom>
            <a:solidFill>
              <a:srgbClr val="FFFFFF">
                <a:alpha val="100000"/>
              </a:srgbClr>
            </a:solidFill>
          </p:spPr>
          <p:txBody>
            <a:bodyPr/>
            <a:lstStyle/>
            <a:p/>
          </p:txBody>
        </p:sp>
        <p:sp>
          <p:nvSpPr>
            <p:cNvPr id="127" name="pl126"/>
            <p:cNvSpPr/>
            <p:nvPr/>
          </p:nvSpPr>
          <p:spPr>
            <a:xfrm>
              <a:off x="8328404" y="484574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8" name="pl127"/>
            <p:cNvSpPr/>
            <p:nvPr/>
          </p:nvSpPr>
          <p:spPr>
            <a:xfrm>
              <a:off x="8328404" y="396652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9" name="pl128"/>
            <p:cNvSpPr/>
            <p:nvPr/>
          </p:nvSpPr>
          <p:spPr>
            <a:xfrm>
              <a:off x="8328404" y="308729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0" name="pl129"/>
            <p:cNvSpPr/>
            <p:nvPr/>
          </p:nvSpPr>
          <p:spPr>
            <a:xfrm>
              <a:off x="8328404" y="220807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1" name="pl130"/>
            <p:cNvSpPr/>
            <p:nvPr/>
          </p:nvSpPr>
          <p:spPr>
            <a:xfrm>
              <a:off x="8328404"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2" name="pl131"/>
            <p:cNvSpPr/>
            <p:nvPr/>
          </p:nvSpPr>
          <p:spPr>
            <a:xfrm>
              <a:off x="8328404" y="440613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3" name="pl132"/>
            <p:cNvSpPr/>
            <p:nvPr/>
          </p:nvSpPr>
          <p:spPr>
            <a:xfrm>
              <a:off x="8328404" y="352691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4" name="pl133"/>
            <p:cNvSpPr/>
            <p:nvPr/>
          </p:nvSpPr>
          <p:spPr>
            <a:xfrm>
              <a:off x="8328404" y="264768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5" name="rc134"/>
            <p:cNvSpPr/>
            <p:nvPr/>
          </p:nvSpPr>
          <p:spPr>
            <a:xfrm>
              <a:off x="8367924" y="5021591"/>
              <a:ext cx="237118" cy="26376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6" name="rc135"/>
            <p:cNvSpPr/>
            <p:nvPr/>
          </p:nvSpPr>
          <p:spPr>
            <a:xfrm>
              <a:off x="8367924" y="502159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7" name="rc136"/>
            <p:cNvSpPr/>
            <p:nvPr/>
          </p:nvSpPr>
          <p:spPr>
            <a:xfrm>
              <a:off x="8367924" y="4999610"/>
              <a:ext cx="237118" cy="2198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8" name="rc137"/>
            <p:cNvSpPr/>
            <p:nvPr/>
          </p:nvSpPr>
          <p:spPr>
            <a:xfrm>
              <a:off x="8367924" y="4419323"/>
              <a:ext cx="237118" cy="58028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9" name="rc138"/>
            <p:cNvSpPr/>
            <p:nvPr/>
          </p:nvSpPr>
          <p:spPr>
            <a:xfrm>
              <a:off x="8631388" y="5030383"/>
              <a:ext cx="237118" cy="25497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0" name="rc139"/>
            <p:cNvSpPr/>
            <p:nvPr/>
          </p:nvSpPr>
          <p:spPr>
            <a:xfrm>
              <a:off x="8631388" y="4674297"/>
              <a:ext cx="237118" cy="35608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1" name="rc140"/>
            <p:cNvSpPr/>
            <p:nvPr/>
          </p:nvSpPr>
          <p:spPr>
            <a:xfrm>
              <a:off x="8631388" y="4665505"/>
              <a:ext cx="237118" cy="879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2" name="rc141"/>
            <p:cNvSpPr/>
            <p:nvPr/>
          </p:nvSpPr>
          <p:spPr>
            <a:xfrm>
              <a:off x="8631388" y="3887392"/>
              <a:ext cx="237118" cy="7781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3" name="rc142"/>
            <p:cNvSpPr/>
            <p:nvPr/>
          </p:nvSpPr>
          <p:spPr>
            <a:xfrm>
              <a:off x="8894853" y="5034779"/>
              <a:ext cx="237118" cy="25057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4" name="rc143"/>
            <p:cNvSpPr/>
            <p:nvPr/>
          </p:nvSpPr>
          <p:spPr>
            <a:xfrm>
              <a:off x="8894853" y="3430196"/>
              <a:ext cx="237118" cy="160458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5" name="rc144"/>
            <p:cNvSpPr/>
            <p:nvPr/>
          </p:nvSpPr>
          <p:spPr>
            <a:xfrm>
              <a:off x="8894853" y="3408215"/>
              <a:ext cx="237118" cy="2198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6" name="rc145"/>
            <p:cNvSpPr/>
            <p:nvPr/>
          </p:nvSpPr>
          <p:spPr>
            <a:xfrm>
              <a:off x="8894853" y="2876285"/>
              <a:ext cx="237118" cy="5319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7" name="rc146"/>
            <p:cNvSpPr/>
            <p:nvPr/>
          </p:nvSpPr>
          <p:spPr>
            <a:xfrm>
              <a:off x="9158317" y="5144682"/>
              <a:ext cx="237118" cy="14067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8" name="rc147"/>
            <p:cNvSpPr/>
            <p:nvPr/>
          </p:nvSpPr>
          <p:spPr>
            <a:xfrm>
              <a:off x="9158317" y="3887392"/>
              <a:ext cx="237118" cy="125728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9" name="rc148"/>
            <p:cNvSpPr/>
            <p:nvPr/>
          </p:nvSpPr>
          <p:spPr>
            <a:xfrm>
              <a:off x="9158317" y="3878600"/>
              <a:ext cx="237118" cy="879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0" name="rc149"/>
            <p:cNvSpPr/>
            <p:nvPr/>
          </p:nvSpPr>
          <p:spPr>
            <a:xfrm>
              <a:off x="9158317" y="3689567"/>
              <a:ext cx="237118" cy="18903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1" name="rc150"/>
            <p:cNvSpPr/>
            <p:nvPr/>
          </p:nvSpPr>
          <p:spPr>
            <a:xfrm>
              <a:off x="9421782" y="5188643"/>
              <a:ext cx="237118" cy="9671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2" name="rc151"/>
            <p:cNvSpPr/>
            <p:nvPr/>
          </p:nvSpPr>
          <p:spPr>
            <a:xfrm>
              <a:off x="9421782" y="4894103"/>
              <a:ext cx="237118" cy="29453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3" name="rc152"/>
            <p:cNvSpPr/>
            <p:nvPr/>
          </p:nvSpPr>
          <p:spPr>
            <a:xfrm>
              <a:off x="9421782" y="4889707"/>
              <a:ext cx="237118" cy="439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4" name="rc153"/>
            <p:cNvSpPr/>
            <p:nvPr/>
          </p:nvSpPr>
          <p:spPr>
            <a:xfrm>
              <a:off x="9421782" y="4608356"/>
              <a:ext cx="237118" cy="28135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5" name="rc154"/>
            <p:cNvSpPr/>
            <p:nvPr/>
          </p:nvSpPr>
          <p:spPr>
            <a:xfrm>
              <a:off x="9685247" y="5232604"/>
              <a:ext cx="237118" cy="5275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6" name="rc155"/>
            <p:cNvSpPr/>
            <p:nvPr/>
          </p:nvSpPr>
          <p:spPr>
            <a:xfrm>
              <a:off x="9685247" y="5140286"/>
              <a:ext cx="237118" cy="9231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7" name="rc156"/>
            <p:cNvSpPr/>
            <p:nvPr/>
          </p:nvSpPr>
          <p:spPr>
            <a:xfrm>
              <a:off x="9685247" y="514028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8" name="rc157"/>
            <p:cNvSpPr/>
            <p:nvPr/>
          </p:nvSpPr>
          <p:spPr>
            <a:xfrm>
              <a:off x="9685247" y="4911688"/>
              <a:ext cx="237118" cy="2285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9" name="rc158"/>
            <p:cNvSpPr/>
            <p:nvPr/>
          </p:nvSpPr>
          <p:spPr>
            <a:xfrm>
              <a:off x="9948711" y="5131494"/>
              <a:ext cx="237118" cy="15386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0" name="rc159"/>
            <p:cNvSpPr/>
            <p:nvPr/>
          </p:nvSpPr>
          <p:spPr>
            <a:xfrm>
              <a:off x="9948711" y="4955649"/>
              <a:ext cx="237118" cy="17584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1" name="rc160"/>
            <p:cNvSpPr/>
            <p:nvPr/>
          </p:nvSpPr>
          <p:spPr>
            <a:xfrm>
              <a:off x="9948711" y="4938064"/>
              <a:ext cx="237118" cy="1758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2" name="rc161"/>
            <p:cNvSpPr/>
            <p:nvPr/>
          </p:nvSpPr>
          <p:spPr>
            <a:xfrm>
              <a:off x="9948711" y="4423719"/>
              <a:ext cx="237118" cy="51434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3" name="rc162"/>
            <p:cNvSpPr/>
            <p:nvPr/>
          </p:nvSpPr>
          <p:spPr>
            <a:xfrm>
              <a:off x="10212176" y="5069948"/>
              <a:ext cx="237118" cy="21540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4" name="rc163"/>
            <p:cNvSpPr/>
            <p:nvPr/>
          </p:nvSpPr>
          <p:spPr>
            <a:xfrm>
              <a:off x="10212176" y="5047967"/>
              <a:ext cx="237118" cy="2198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5" name="rc164"/>
            <p:cNvSpPr/>
            <p:nvPr/>
          </p:nvSpPr>
          <p:spPr>
            <a:xfrm>
              <a:off x="10212176" y="5034779"/>
              <a:ext cx="237118" cy="1318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6" name="rc165"/>
            <p:cNvSpPr/>
            <p:nvPr/>
          </p:nvSpPr>
          <p:spPr>
            <a:xfrm>
              <a:off x="10212176" y="4577583"/>
              <a:ext cx="237118" cy="4571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7" name="rc166"/>
            <p:cNvSpPr/>
            <p:nvPr/>
          </p:nvSpPr>
          <p:spPr>
            <a:xfrm>
              <a:off x="10475640" y="5091929"/>
              <a:ext cx="237118" cy="19342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8" name="rc167"/>
            <p:cNvSpPr/>
            <p:nvPr/>
          </p:nvSpPr>
          <p:spPr>
            <a:xfrm>
              <a:off x="10475640" y="5065552"/>
              <a:ext cx="237118" cy="2637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9" name="rc168"/>
            <p:cNvSpPr/>
            <p:nvPr/>
          </p:nvSpPr>
          <p:spPr>
            <a:xfrm>
              <a:off x="10475640" y="5039175"/>
              <a:ext cx="237118" cy="2637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0" name="rc169"/>
            <p:cNvSpPr/>
            <p:nvPr/>
          </p:nvSpPr>
          <p:spPr>
            <a:xfrm>
              <a:off x="10475640" y="4313816"/>
              <a:ext cx="237118" cy="72535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1" name="rc170"/>
            <p:cNvSpPr/>
            <p:nvPr/>
          </p:nvSpPr>
          <p:spPr>
            <a:xfrm>
              <a:off x="10739105" y="5069948"/>
              <a:ext cx="237118" cy="21540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2" name="rc171"/>
            <p:cNvSpPr/>
            <p:nvPr/>
          </p:nvSpPr>
          <p:spPr>
            <a:xfrm>
              <a:off x="10739105" y="506994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3" name="rc172"/>
            <p:cNvSpPr/>
            <p:nvPr/>
          </p:nvSpPr>
          <p:spPr>
            <a:xfrm>
              <a:off x="10739105" y="4933668"/>
              <a:ext cx="237118" cy="13627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4" name="rc173"/>
            <p:cNvSpPr/>
            <p:nvPr/>
          </p:nvSpPr>
          <p:spPr>
            <a:xfrm>
              <a:off x="10739105" y="4357777"/>
              <a:ext cx="237118" cy="57589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5" name="rc174"/>
            <p:cNvSpPr/>
            <p:nvPr/>
          </p:nvSpPr>
          <p:spPr>
            <a:xfrm>
              <a:off x="11002569" y="5162266"/>
              <a:ext cx="237118" cy="12309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6" name="rc175"/>
            <p:cNvSpPr/>
            <p:nvPr/>
          </p:nvSpPr>
          <p:spPr>
            <a:xfrm>
              <a:off x="11002569" y="516226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7" name="rc176"/>
            <p:cNvSpPr/>
            <p:nvPr/>
          </p:nvSpPr>
          <p:spPr>
            <a:xfrm>
              <a:off x="11002569" y="5140286"/>
              <a:ext cx="237118" cy="2198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8" name="rc177"/>
            <p:cNvSpPr/>
            <p:nvPr/>
          </p:nvSpPr>
          <p:spPr>
            <a:xfrm>
              <a:off x="11002569" y="4938064"/>
              <a:ext cx="237118" cy="20222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9" name="pg178"/>
            <p:cNvSpPr/>
            <p:nvPr/>
          </p:nvSpPr>
          <p:spPr>
            <a:xfrm>
              <a:off x="9010491"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80" name="tx179"/>
            <p:cNvSpPr/>
            <p:nvPr/>
          </p:nvSpPr>
          <p:spPr>
            <a:xfrm>
              <a:off x="9135374"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1,381 case(s)</a:t>
              </a:r>
            </a:p>
          </p:txBody>
        </p:sp>
        <p:sp>
          <p:nvSpPr>
            <p:cNvPr id="181" name="pg180"/>
            <p:cNvSpPr/>
            <p:nvPr/>
          </p:nvSpPr>
          <p:spPr>
            <a:xfrm>
              <a:off x="9220985" y="2394471"/>
              <a:ext cx="1429105" cy="311602"/>
            </a:xfrm>
            <a:custGeom>
              <a:avLst/>
              <a:pathLst>
                <a:path w="1429105" h="311602">
                  <a:moveTo>
                    <a:pt x="26017" y="311602"/>
                  </a:moveTo>
                  <a:lnTo>
                    <a:pt x="1403088" y="311602"/>
                  </a:lnTo>
                  <a:lnTo>
                    <a:pt x="1402040" y="311581"/>
                  </a:lnTo>
                  <a:lnTo>
                    <a:pt x="1406224" y="311412"/>
                  </a:lnTo>
                  <a:lnTo>
                    <a:pt x="1410326" y="310575"/>
                  </a:lnTo>
                  <a:lnTo>
                    <a:pt x="1414241" y="309090"/>
                  </a:lnTo>
                  <a:lnTo>
                    <a:pt x="1417867" y="306996"/>
                  </a:lnTo>
                  <a:lnTo>
                    <a:pt x="1421110" y="304348"/>
                  </a:lnTo>
                  <a:lnTo>
                    <a:pt x="1423887" y="301214"/>
                  </a:lnTo>
                  <a:lnTo>
                    <a:pt x="1426125" y="297675"/>
                  </a:lnTo>
                  <a:lnTo>
                    <a:pt x="1427766" y="293823"/>
                  </a:lnTo>
                  <a:lnTo>
                    <a:pt x="1428768" y="289758"/>
                  </a:lnTo>
                  <a:lnTo>
                    <a:pt x="1429105" y="285585"/>
                  </a:lnTo>
                  <a:lnTo>
                    <a:pt x="1429105" y="26017"/>
                  </a:lnTo>
                  <a:lnTo>
                    <a:pt x="1428768" y="21843"/>
                  </a:lnTo>
                  <a:lnTo>
                    <a:pt x="1427766" y="17778"/>
                  </a:lnTo>
                  <a:lnTo>
                    <a:pt x="1426125" y="13926"/>
                  </a:lnTo>
                  <a:lnTo>
                    <a:pt x="1423887" y="10387"/>
                  </a:lnTo>
                  <a:lnTo>
                    <a:pt x="1421110" y="7253"/>
                  </a:lnTo>
                  <a:lnTo>
                    <a:pt x="1417867" y="4605"/>
                  </a:lnTo>
                  <a:lnTo>
                    <a:pt x="1414241" y="2511"/>
                  </a:lnTo>
                  <a:lnTo>
                    <a:pt x="1410326" y="1027"/>
                  </a:lnTo>
                  <a:lnTo>
                    <a:pt x="1406224" y="189"/>
                  </a:lnTo>
                  <a:lnTo>
                    <a:pt x="1403088"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82" name="tx181"/>
            <p:cNvSpPr/>
            <p:nvPr/>
          </p:nvSpPr>
          <p:spPr>
            <a:xfrm>
              <a:off x="9325054" y="2466357"/>
              <a:ext cx="122096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1,417 case(s)</a:t>
              </a:r>
            </a:p>
          </p:txBody>
        </p:sp>
        <p:sp>
          <p:nvSpPr>
            <p:cNvPr id="183" name="rc182"/>
            <p:cNvSpPr/>
            <p:nvPr/>
          </p:nvSpPr>
          <p:spPr>
            <a:xfrm>
              <a:off x="8328404" y="2153563"/>
              <a:ext cx="3214267" cy="3131794"/>
            </a:xfrm>
            <a:prstGeom prst="rect">
              <a:avLst/>
            </a:prstGeom>
            <a:ln w="13550" cap="rnd">
              <a:solidFill>
                <a:srgbClr val="333333">
                  <a:alpha val="100000"/>
                </a:srgbClr>
              </a:solidFill>
              <a:prstDash val="solid"/>
              <a:round/>
            </a:ln>
          </p:spPr>
          <p:txBody>
            <a:bodyPr/>
            <a:lstStyle/>
            <a:p/>
          </p:txBody>
        </p:sp>
        <p:sp>
          <p:nvSpPr>
            <p:cNvPr id="184" name="rc183"/>
            <p:cNvSpPr/>
            <p:nvPr/>
          </p:nvSpPr>
          <p:spPr>
            <a:xfrm>
              <a:off x="11542672" y="2153563"/>
              <a:ext cx="3214267" cy="3131794"/>
            </a:xfrm>
            <a:prstGeom prst="rect">
              <a:avLst/>
            </a:prstGeom>
            <a:solidFill>
              <a:srgbClr val="FFFFFF">
                <a:alpha val="100000"/>
              </a:srgbClr>
            </a:solidFill>
          </p:spPr>
          <p:txBody>
            <a:bodyPr/>
            <a:lstStyle/>
            <a:p/>
          </p:txBody>
        </p:sp>
        <p:sp>
          <p:nvSpPr>
            <p:cNvPr id="185" name="pl184"/>
            <p:cNvSpPr/>
            <p:nvPr/>
          </p:nvSpPr>
          <p:spPr>
            <a:xfrm>
              <a:off x="11542672" y="484574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86" name="pl185"/>
            <p:cNvSpPr/>
            <p:nvPr/>
          </p:nvSpPr>
          <p:spPr>
            <a:xfrm>
              <a:off x="11542672" y="396652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87" name="pl186"/>
            <p:cNvSpPr/>
            <p:nvPr/>
          </p:nvSpPr>
          <p:spPr>
            <a:xfrm>
              <a:off x="11542672" y="308729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88" name="pl187"/>
            <p:cNvSpPr/>
            <p:nvPr/>
          </p:nvSpPr>
          <p:spPr>
            <a:xfrm>
              <a:off x="11542672" y="220807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89" name="pl188"/>
            <p:cNvSpPr/>
            <p:nvPr/>
          </p:nvSpPr>
          <p:spPr>
            <a:xfrm>
              <a:off x="11542672"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0" name="pl189"/>
            <p:cNvSpPr/>
            <p:nvPr/>
          </p:nvSpPr>
          <p:spPr>
            <a:xfrm>
              <a:off x="11542672" y="440613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1" name="pl190"/>
            <p:cNvSpPr/>
            <p:nvPr/>
          </p:nvSpPr>
          <p:spPr>
            <a:xfrm>
              <a:off x="11542672" y="352691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2" name="pl191"/>
            <p:cNvSpPr/>
            <p:nvPr/>
          </p:nvSpPr>
          <p:spPr>
            <a:xfrm>
              <a:off x="11542672" y="264768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3" name="rc192"/>
            <p:cNvSpPr/>
            <p:nvPr/>
          </p:nvSpPr>
          <p:spPr>
            <a:xfrm>
              <a:off x="11582191" y="5083136"/>
              <a:ext cx="237118" cy="20222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4" name="rc193"/>
            <p:cNvSpPr/>
            <p:nvPr/>
          </p:nvSpPr>
          <p:spPr>
            <a:xfrm>
              <a:off x="11582191" y="5069948"/>
              <a:ext cx="237118" cy="1318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5" name="rc194"/>
            <p:cNvSpPr/>
            <p:nvPr/>
          </p:nvSpPr>
          <p:spPr>
            <a:xfrm>
              <a:off x="11582191" y="5043571"/>
              <a:ext cx="237118" cy="2637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6" name="rc195"/>
            <p:cNvSpPr/>
            <p:nvPr/>
          </p:nvSpPr>
          <p:spPr>
            <a:xfrm>
              <a:off x="11582191" y="4489660"/>
              <a:ext cx="237118" cy="5539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7" name="rc196"/>
            <p:cNvSpPr/>
            <p:nvPr/>
          </p:nvSpPr>
          <p:spPr>
            <a:xfrm>
              <a:off x="11845656" y="5074344"/>
              <a:ext cx="237118" cy="21101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8" name="rc197"/>
            <p:cNvSpPr/>
            <p:nvPr/>
          </p:nvSpPr>
          <p:spPr>
            <a:xfrm>
              <a:off x="11845656" y="4982026"/>
              <a:ext cx="237118" cy="9231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9" name="rc198"/>
            <p:cNvSpPr/>
            <p:nvPr/>
          </p:nvSpPr>
          <p:spPr>
            <a:xfrm>
              <a:off x="11845656" y="4968837"/>
              <a:ext cx="237118" cy="1318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0" name="rc199"/>
            <p:cNvSpPr/>
            <p:nvPr/>
          </p:nvSpPr>
          <p:spPr>
            <a:xfrm>
              <a:off x="11845656" y="4256666"/>
              <a:ext cx="237118" cy="71217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1" name="rc200"/>
            <p:cNvSpPr/>
            <p:nvPr/>
          </p:nvSpPr>
          <p:spPr>
            <a:xfrm>
              <a:off x="12109121" y="5039175"/>
              <a:ext cx="237118" cy="24618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2" name="rc201"/>
            <p:cNvSpPr/>
            <p:nvPr/>
          </p:nvSpPr>
          <p:spPr>
            <a:xfrm>
              <a:off x="12109121" y="5025987"/>
              <a:ext cx="237118" cy="1318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3" name="rc202"/>
            <p:cNvSpPr/>
            <p:nvPr/>
          </p:nvSpPr>
          <p:spPr>
            <a:xfrm>
              <a:off x="12109121" y="5004006"/>
              <a:ext cx="237118" cy="2198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4" name="rc203"/>
            <p:cNvSpPr/>
            <p:nvPr/>
          </p:nvSpPr>
          <p:spPr>
            <a:xfrm>
              <a:off x="12109121" y="4445699"/>
              <a:ext cx="237118" cy="55830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5" name="rc204"/>
            <p:cNvSpPr/>
            <p:nvPr/>
          </p:nvSpPr>
          <p:spPr>
            <a:xfrm>
              <a:off x="12372585" y="5127097"/>
              <a:ext cx="237118" cy="15826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6" name="rc205"/>
            <p:cNvSpPr/>
            <p:nvPr/>
          </p:nvSpPr>
          <p:spPr>
            <a:xfrm>
              <a:off x="12372585" y="512709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7" name="rc206"/>
            <p:cNvSpPr/>
            <p:nvPr/>
          </p:nvSpPr>
          <p:spPr>
            <a:xfrm>
              <a:off x="12372585" y="5109513"/>
              <a:ext cx="237118" cy="1758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8" name="rc207"/>
            <p:cNvSpPr/>
            <p:nvPr/>
          </p:nvSpPr>
          <p:spPr>
            <a:xfrm>
              <a:off x="12372585" y="4858934"/>
              <a:ext cx="237118" cy="2505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9" name="rc208"/>
            <p:cNvSpPr/>
            <p:nvPr/>
          </p:nvSpPr>
          <p:spPr>
            <a:xfrm>
              <a:off x="12636050" y="5047967"/>
              <a:ext cx="237118" cy="23739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2636050" y="5039175"/>
              <a:ext cx="237118" cy="879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2636050" y="5025987"/>
              <a:ext cx="237118" cy="1318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2636050" y="4436907"/>
              <a:ext cx="237118" cy="58907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2899514" y="5140286"/>
              <a:ext cx="237118" cy="14507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2899514" y="5131494"/>
              <a:ext cx="237118" cy="879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2899514" y="5113909"/>
              <a:ext cx="237118" cy="1758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2899514" y="4555602"/>
              <a:ext cx="237118" cy="55830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3162979" y="5091929"/>
              <a:ext cx="237118" cy="19342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3162979" y="509192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3162979" y="5078740"/>
              <a:ext cx="237118" cy="1318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3162979" y="3944542"/>
              <a:ext cx="237118" cy="11341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3426443" y="5131494"/>
              <a:ext cx="237118" cy="15386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3426443" y="513149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3426443" y="5122701"/>
              <a:ext cx="237118" cy="879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3426443" y="4727051"/>
              <a:ext cx="237118" cy="3956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rc224"/>
            <p:cNvSpPr/>
            <p:nvPr/>
          </p:nvSpPr>
          <p:spPr>
            <a:xfrm>
              <a:off x="13689908" y="5162266"/>
              <a:ext cx="237118" cy="12309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6" name="rc225"/>
            <p:cNvSpPr/>
            <p:nvPr/>
          </p:nvSpPr>
          <p:spPr>
            <a:xfrm>
              <a:off x="13689908" y="5153474"/>
              <a:ext cx="237118" cy="879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7" name="rc226"/>
            <p:cNvSpPr/>
            <p:nvPr/>
          </p:nvSpPr>
          <p:spPr>
            <a:xfrm>
              <a:off x="13689908" y="5149078"/>
              <a:ext cx="237118" cy="439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8" name="rc227"/>
            <p:cNvSpPr/>
            <p:nvPr/>
          </p:nvSpPr>
          <p:spPr>
            <a:xfrm>
              <a:off x="13689908" y="4520433"/>
              <a:ext cx="237118" cy="62864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9" name="rc228"/>
            <p:cNvSpPr/>
            <p:nvPr/>
          </p:nvSpPr>
          <p:spPr>
            <a:xfrm>
              <a:off x="13953372" y="5113909"/>
              <a:ext cx="237118" cy="17144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0" name="rc229"/>
            <p:cNvSpPr/>
            <p:nvPr/>
          </p:nvSpPr>
          <p:spPr>
            <a:xfrm>
              <a:off x="13953372" y="4731447"/>
              <a:ext cx="237118" cy="38246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1" name="rc230"/>
            <p:cNvSpPr/>
            <p:nvPr/>
          </p:nvSpPr>
          <p:spPr>
            <a:xfrm>
              <a:off x="13953372" y="4727051"/>
              <a:ext cx="237118" cy="439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2" name="rc231"/>
            <p:cNvSpPr/>
            <p:nvPr/>
          </p:nvSpPr>
          <p:spPr>
            <a:xfrm>
              <a:off x="13953372" y="4362173"/>
              <a:ext cx="237118" cy="36487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3" name="rc232"/>
            <p:cNvSpPr/>
            <p:nvPr/>
          </p:nvSpPr>
          <p:spPr>
            <a:xfrm>
              <a:off x="14216837" y="5166663"/>
              <a:ext cx="237118" cy="11869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4" name="rc233"/>
            <p:cNvSpPr/>
            <p:nvPr/>
          </p:nvSpPr>
          <p:spPr>
            <a:xfrm>
              <a:off x="14216837" y="4511641"/>
              <a:ext cx="237118" cy="65502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5" name="rc234"/>
            <p:cNvSpPr/>
            <p:nvPr/>
          </p:nvSpPr>
          <p:spPr>
            <a:xfrm>
              <a:off x="14216837" y="4498453"/>
              <a:ext cx="237118" cy="1318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6" name="rc235"/>
            <p:cNvSpPr/>
            <p:nvPr/>
          </p:nvSpPr>
          <p:spPr>
            <a:xfrm>
              <a:off x="14216837" y="4344589"/>
              <a:ext cx="237118" cy="15386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7" name="pg236"/>
            <p:cNvSpPr/>
            <p:nvPr/>
          </p:nvSpPr>
          <p:spPr>
            <a:xfrm>
              <a:off x="13220728"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238" name="pg237"/>
            <p:cNvSpPr/>
            <p:nvPr/>
          </p:nvSpPr>
          <p:spPr>
            <a:xfrm>
              <a:off x="12166870"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239" name="pg238"/>
            <p:cNvSpPr/>
            <p:nvPr/>
          </p:nvSpPr>
          <p:spPr>
            <a:xfrm>
              <a:off x="12248896"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40" name="tx239"/>
            <p:cNvSpPr/>
            <p:nvPr/>
          </p:nvSpPr>
          <p:spPr>
            <a:xfrm>
              <a:off x="12373778"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750 case(s)</a:t>
              </a:r>
            </a:p>
          </p:txBody>
        </p:sp>
        <p:sp>
          <p:nvSpPr>
            <p:cNvPr id="241" name="pg240"/>
            <p:cNvSpPr/>
            <p:nvPr/>
          </p:nvSpPr>
          <p:spPr>
            <a:xfrm>
              <a:off x="12455367" y="2394471"/>
              <a:ext cx="1388876" cy="311602"/>
            </a:xfrm>
            <a:custGeom>
              <a:avLst/>
              <a:pathLst>
                <a:path w="1388876" h="311602">
                  <a:moveTo>
                    <a:pt x="26017" y="311602"/>
                  </a:moveTo>
                  <a:lnTo>
                    <a:pt x="1362859" y="311602"/>
                  </a:lnTo>
                  <a:lnTo>
                    <a:pt x="1361812" y="311581"/>
                  </a:lnTo>
                  <a:lnTo>
                    <a:pt x="1365995" y="311412"/>
                  </a:lnTo>
                  <a:lnTo>
                    <a:pt x="1370098" y="310575"/>
                  </a:lnTo>
                  <a:lnTo>
                    <a:pt x="1374013" y="309090"/>
                  </a:lnTo>
                  <a:lnTo>
                    <a:pt x="1377639" y="306996"/>
                  </a:lnTo>
                  <a:lnTo>
                    <a:pt x="1380882" y="304348"/>
                  </a:lnTo>
                  <a:lnTo>
                    <a:pt x="1383659" y="301214"/>
                  </a:lnTo>
                  <a:lnTo>
                    <a:pt x="1385896" y="297675"/>
                  </a:lnTo>
                  <a:lnTo>
                    <a:pt x="1387538" y="293823"/>
                  </a:lnTo>
                  <a:lnTo>
                    <a:pt x="1388540" y="289758"/>
                  </a:lnTo>
                  <a:lnTo>
                    <a:pt x="1388876" y="285585"/>
                  </a:lnTo>
                  <a:lnTo>
                    <a:pt x="1388876" y="26017"/>
                  </a:lnTo>
                  <a:lnTo>
                    <a:pt x="1388540" y="21843"/>
                  </a:lnTo>
                  <a:lnTo>
                    <a:pt x="1387538" y="17778"/>
                  </a:lnTo>
                  <a:lnTo>
                    <a:pt x="1385896" y="13926"/>
                  </a:lnTo>
                  <a:lnTo>
                    <a:pt x="1383659" y="10387"/>
                  </a:lnTo>
                  <a:lnTo>
                    <a:pt x="1380882" y="7253"/>
                  </a:lnTo>
                  <a:lnTo>
                    <a:pt x="1377639" y="4605"/>
                  </a:lnTo>
                  <a:lnTo>
                    <a:pt x="1374013" y="2511"/>
                  </a:lnTo>
                  <a:lnTo>
                    <a:pt x="1370098" y="1027"/>
                  </a:lnTo>
                  <a:lnTo>
                    <a:pt x="1365995" y="189"/>
                  </a:lnTo>
                  <a:lnTo>
                    <a:pt x="13628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42" name="tx241"/>
            <p:cNvSpPr/>
            <p:nvPr/>
          </p:nvSpPr>
          <p:spPr>
            <a:xfrm>
              <a:off x="12559436" y="2466357"/>
              <a:ext cx="1180739"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751 case(s)</a:t>
              </a:r>
            </a:p>
          </p:txBody>
        </p:sp>
        <p:sp>
          <p:nvSpPr>
            <p:cNvPr id="243" name="rc242"/>
            <p:cNvSpPr/>
            <p:nvPr/>
          </p:nvSpPr>
          <p:spPr>
            <a:xfrm>
              <a:off x="11542672" y="2153563"/>
              <a:ext cx="3214267" cy="3131794"/>
            </a:xfrm>
            <a:prstGeom prst="rect">
              <a:avLst/>
            </a:prstGeom>
            <a:ln w="13550" cap="rnd">
              <a:solidFill>
                <a:srgbClr val="333333">
                  <a:alpha val="100000"/>
                </a:srgbClr>
              </a:solidFill>
              <a:prstDash val="solid"/>
              <a:round/>
            </a:ln>
          </p:spPr>
          <p:txBody>
            <a:bodyPr/>
            <a:lstStyle/>
            <a:p/>
          </p:txBody>
        </p:sp>
        <p:sp>
          <p:nvSpPr>
            <p:cNvPr id="244" name="rc243"/>
            <p:cNvSpPr/>
            <p:nvPr/>
          </p:nvSpPr>
          <p:spPr>
            <a:xfrm>
              <a:off x="14756939" y="2153563"/>
              <a:ext cx="3214267" cy="3131794"/>
            </a:xfrm>
            <a:prstGeom prst="rect">
              <a:avLst/>
            </a:prstGeom>
            <a:solidFill>
              <a:srgbClr val="FFFFFF">
                <a:alpha val="100000"/>
              </a:srgbClr>
            </a:solidFill>
          </p:spPr>
          <p:txBody>
            <a:bodyPr/>
            <a:lstStyle/>
            <a:p/>
          </p:txBody>
        </p:sp>
        <p:sp>
          <p:nvSpPr>
            <p:cNvPr id="245" name="pl244"/>
            <p:cNvSpPr/>
            <p:nvPr/>
          </p:nvSpPr>
          <p:spPr>
            <a:xfrm>
              <a:off x="14756939" y="484574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46" name="pl245"/>
            <p:cNvSpPr/>
            <p:nvPr/>
          </p:nvSpPr>
          <p:spPr>
            <a:xfrm>
              <a:off x="14756939" y="396652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47" name="pl246"/>
            <p:cNvSpPr/>
            <p:nvPr/>
          </p:nvSpPr>
          <p:spPr>
            <a:xfrm>
              <a:off x="14756939" y="308729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48" name="pl247"/>
            <p:cNvSpPr/>
            <p:nvPr/>
          </p:nvSpPr>
          <p:spPr>
            <a:xfrm>
              <a:off x="14756939" y="220807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49" name="pl248"/>
            <p:cNvSpPr/>
            <p:nvPr/>
          </p:nvSpPr>
          <p:spPr>
            <a:xfrm>
              <a:off x="1475693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50" name="pl249"/>
            <p:cNvSpPr/>
            <p:nvPr/>
          </p:nvSpPr>
          <p:spPr>
            <a:xfrm>
              <a:off x="14756939" y="440613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51" name="pl250"/>
            <p:cNvSpPr/>
            <p:nvPr/>
          </p:nvSpPr>
          <p:spPr>
            <a:xfrm>
              <a:off x="14756939" y="352691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52" name="pl251"/>
            <p:cNvSpPr/>
            <p:nvPr/>
          </p:nvSpPr>
          <p:spPr>
            <a:xfrm>
              <a:off x="14756939" y="264768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53" name="rc252"/>
            <p:cNvSpPr/>
            <p:nvPr/>
          </p:nvSpPr>
          <p:spPr>
            <a:xfrm>
              <a:off x="14796459" y="5215020"/>
              <a:ext cx="237118" cy="7033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4" name="rc253"/>
            <p:cNvSpPr/>
            <p:nvPr/>
          </p:nvSpPr>
          <p:spPr>
            <a:xfrm>
              <a:off x="14796459" y="521502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5" name="rc254"/>
            <p:cNvSpPr/>
            <p:nvPr/>
          </p:nvSpPr>
          <p:spPr>
            <a:xfrm>
              <a:off x="14796459" y="5201831"/>
              <a:ext cx="237118" cy="1318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6" name="rc255"/>
            <p:cNvSpPr/>
            <p:nvPr/>
          </p:nvSpPr>
          <p:spPr>
            <a:xfrm>
              <a:off x="14796459" y="4639128"/>
              <a:ext cx="237118" cy="56270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7" name="rc256"/>
            <p:cNvSpPr/>
            <p:nvPr/>
          </p:nvSpPr>
          <p:spPr>
            <a:xfrm>
              <a:off x="15059924" y="5144682"/>
              <a:ext cx="237118" cy="14067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8" name="rc257"/>
            <p:cNvSpPr/>
            <p:nvPr/>
          </p:nvSpPr>
          <p:spPr>
            <a:xfrm>
              <a:off x="15059924" y="514468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9" name="rc258"/>
            <p:cNvSpPr/>
            <p:nvPr/>
          </p:nvSpPr>
          <p:spPr>
            <a:xfrm>
              <a:off x="15059924" y="5131494"/>
              <a:ext cx="237118" cy="1318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0" name="rc259"/>
            <p:cNvSpPr/>
            <p:nvPr/>
          </p:nvSpPr>
          <p:spPr>
            <a:xfrm>
              <a:off x="15059924" y="4639128"/>
              <a:ext cx="237118" cy="49236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1" name="rc260"/>
            <p:cNvSpPr/>
            <p:nvPr/>
          </p:nvSpPr>
          <p:spPr>
            <a:xfrm>
              <a:off x="15323388" y="5237000"/>
              <a:ext cx="237118" cy="4835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2" name="rc261"/>
            <p:cNvSpPr/>
            <p:nvPr/>
          </p:nvSpPr>
          <p:spPr>
            <a:xfrm>
              <a:off x="15323388" y="523700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3" name="rc262"/>
            <p:cNvSpPr/>
            <p:nvPr/>
          </p:nvSpPr>
          <p:spPr>
            <a:xfrm>
              <a:off x="15323388" y="5232604"/>
              <a:ext cx="237118" cy="439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4" name="rc263"/>
            <p:cNvSpPr/>
            <p:nvPr/>
          </p:nvSpPr>
          <p:spPr>
            <a:xfrm>
              <a:off x="15323388" y="5017195"/>
              <a:ext cx="237118" cy="21540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5" name="rc264"/>
            <p:cNvSpPr/>
            <p:nvPr/>
          </p:nvSpPr>
          <p:spPr>
            <a:xfrm>
              <a:off x="15586853" y="5250189"/>
              <a:ext cx="237118" cy="3516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6" name="rc265"/>
            <p:cNvSpPr/>
            <p:nvPr/>
          </p:nvSpPr>
          <p:spPr>
            <a:xfrm>
              <a:off x="15586853" y="525018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7" name="rc266"/>
            <p:cNvSpPr/>
            <p:nvPr/>
          </p:nvSpPr>
          <p:spPr>
            <a:xfrm>
              <a:off x="15586853" y="525018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8" name="rc267"/>
            <p:cNvSpPr/>
            <p:nvPr/>
          </p:nvSpPr>
          <p:spPr>
            <a:xfrm>
              <a:off x="15586853" y="5157870"/>
              <a:ext cx="237118" cy="9231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9" name="rc268"/>
            <p:cNvSpPr/>
            <p:nvPr/>
          </p:nvSpPr>
          <p:spPr>
            <a:xfrm>
              <a:off x="15850317" y="5206228"/>
              <a:ext cx="237118" cy="7913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0" name="rc269"/>
            <p:cNvSpPr/>
            <p:nvPr/>
          </p:nvSpPr>
          <p:spPr>
            <a:xfrm>
              <a:off x="15850317" y="520622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1" name="rc270"/>
            <p:cNvSpPr/>
            <p:nvPr/>
          </p:nvSpPr>
          <p:spPr>
            <a:xfrm>
              <a:off x="15850317" y="5193039"/>
              <a:ext cx="237118" cy="1318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2" name="rc271"/>
            <p:cNvSpPr/>
            <p:nvPr/>
          </p:nvSpPr>
          <p:spPr>
            <a:xfrm>
              <a:off x="15850317" y="4920480"/>
              <a:ext cx="237118" cy="27255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3" name="rc272"/>
            <p:cNvSpPr/>
            <p:nvPr/>
          </p:nvSpPr>
          <p:spPr>
            <a:xfrm>
              <a:off x="16113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4" name="rc273"/>
            <p:cNvSpPr/>
            <p:nvPr/>
          </p:nvSpPr>
          <p:spPr>
            <a:xfrm>
              <a:off x="1611378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5" name="rc274"/>
            <p:cNvSpPr/>
            <p:nvPr/>
          </p:nvSpPr>
          <p:spPr>
            <a:xfrm>
              <a:off x="1611378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6" name="rc275"/>
            <p:cNvSpPr/>
            <p:nvPr/>
          </p:nvSpPr>
          <p:spPr>
            <a:xfrm>
              <a:off x="16113782" y="5258981"/>
              <a:ext cx="237118" cy="2637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7" name="pg276"/>
            <p:cNvSpPr/>
            <p:nvPr/>
          </p:nvSpPr>
          <p:spPr>
            <a:xfrm>
              <a:off x="15487300" y="2153563"/>
              <a:ext cx="1753545" cy="373922"/>
            </a:xfrm>
            <a:custGeom>
              <a:avLst/>
              <a:pathLst>
                <a:path w="1753545" h="373922">
                  <a:moveTo>
                    <a:pt x="31220" y="373922"/>
                  </a:moveTo>
                  <a:lnTo>
                    <a:pt x="1722325" y="373922"/>
                  </a:lnTo>
                  <a:lnTo>
                    <a:pt x="1721067" y="373897"/>
                  </a:lnTo>
                  <a:lnTo>
                    <a:pt x="1726088" y="373695"/>
                  </a:lnTo>
                  <a:lnTo>
                    <a:pt x="1731011" y="372690"/>
                  </a:lnTo>
                  <a:lnTo>
                    <a:pt x="1735709" y="370908"/>
                  </a:lnTo>
                  <a:lnTo>
                    <a:pt x="1740060" y="368396"/>
                  </a:lnTo>
                  <a:lnTo>
                    <a:pt x="1743952" y="365218"/>
                  </a:lnTo>
                  <a:lnTo>
                    <a:pt x="1747284" y="361457"/>
                  </a:lnTo>
                  <a:lnTo>
                    <a:pt x="1749969" y="357211"/>
                  </a:lnTo>
                  <a:lnTo>
                    <a:pt x="1751939" y="352588"/>
                  </a:lnTo>
                  <a:lnTo>
                    <a:pt x="1753141" y="347710"/>
                  </a:lnTo>
                  <a:lnTo>
                    <a:pt x="1753545" y="342702"/>
                  </a:lnTo>
                  <a:lnTo>
                    <a:pt x="1753545" y="31220"/>
                  </a:lnTo>
                  <a:lnTo>
                    <a:pt x="1753141" y="26212"/>
                  </a:lnTo>
                  <a:lnTo>
                    <a:pt x="1751939" y="21334"/>
                  </a:lnTo>
                  <a:lnTo>
                    <a:pt x="1749969" y="16711"/>
                  </a:lnTo>
                  <a:lnTo>
                    <a:pt x="1747284" y="12465"/>
                  </a:lnTo>
                  <a:lnTo>
                    <a:pt x="1743952" y="8704"/>
                  </a:lnTo>
                  <a:lnTo>
                    <a:pt x="1740060" y="5526"/>
                  </a:lnTo>
                  <a:lnTo>
                    <a:pt x="1735709" y="3014"/>
                  </a:lnTo>
                  <a:lnTo>
                    <a:pt x="1731011" y="1232"/>
                  </a:lnTo>
                  <a:lnTo>
                    <a:pt x="1726088" y="227"/>
                  </a:lnTo>
                  <a:lnTo>
                    <a:pt x="1722325"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78" name="tx277"/>
            <p:cNvSpPr/>
            <p:nvPr/>
          </p:nvSpPr>
          <p:spPr>
            <a:xfrm>
              <a:off x="15612183" y="2239827"/>
              <a:ext cx="1503780"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95 case(s)</a:t>
              </a:r>
            </a:p>
          </p:txBody>
        </p:sp>
        <p:sp>
          <p:nvSpPr>
            <p:cNvPr id="279" name="pg278"/>
            <p:cNvSpPr/>
            <p:nvPr/>
          </p:nvSpPr>
          <p:spPr>
            <a:xfrm>
              <a:off x="16260004"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80" name="rc279"/>
            <p:cNvSpPr/>
            <p:nvPr/>
          </p:nvSpPr>
          <p:spPr>
            <a:xfrm>
              <a:off x="14756939" y="2153563"/>
              <a:ext cx="3214267" cy="3131794"/>
            </a:xfrm>
            <a:prstGeom prst="rect">
              <a:avLst/>
            </a:prstGeom>
            <a:ln w="13550" cap="rnd">
              <a:solidFill>
                <a:srgbClr val="333333">
                  <a:alpha val="100000"/>
                </a:srgbClr>
              </a:solidFill>
              <a:prstDash val="solid"/>
              <a:round/>
            </a:ln>
          </p:spPr>
          <p:txBody>
            <a:bodyPr/>
            <a:lstStyle/>
            <a:p/>
          </p:txBody>
        </p:sp>
        <p:sp>
          <p:nvSpPr>
            <p:cNvPr id="281" name="tx280"/>
            <p:cNvSpPr/>
            <p:nvPr/>
          </p:nvSpPr>
          <p:spPr>
            <a:xfrm>
              <a:off x="322447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82" name="tx281"/>
            <p:cNvSpPr/>
            <p:nvPr/>
          </p:nvSpPr>
          <p:spPr>
            <a:xfrm>
              <a:off x="64387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83" name="tx282"/>
            <p:cNvSpPr/>
            <p:nvPr/>
          </p:nvSpPr>
          <p:spPr>
            <a:xfrm>
              <a:off x="96530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84" name="tx283"/>
            <p:cNvSpPr/>
            <p:nvPr/>
          </p:nvSpPr>
          <p:spPr>
            <a:xfrm>
              <a:off x="128672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85" name="tx284"/>
            <p:cNvSpPr/>
            <p:nvPr/>
          </p:nvSpPr>
          <p:spPr>
            <a:xfrm>
              <a:off x="1608154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86" name="pl285"/>
            <p:cNvSpPr/>
            <p:nvPr/>
          </p:nvSpPr>
          <p:spPr>
            <a:xfrm>
              <a:off x="20579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7" name="pl286"/>
            <p:cNvSpPr/>
            <p:nvPr/>
          </p:nvSpPr>
          <p:spPr>
            <a:xfrm>
              <a:off x="2321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8" name="pl287"/>
            <p:cNvSpPr/>
            <p:nvPr/>
          </p:nvSpPr>
          <p:spPr>
            <a:xfrm>
              <a:off x="2584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9" name="pl288"/>
            <p:cNvSpPr/>
            <p:nvPr/>
          </p:nvSpPr>
          <p:spPr>
            <a:xfrm>
              <a:off x="2848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0" name="pl289"/>
            <p:cNvSpPr/>
            <p:nvPr/>
          </p:nvSpPr>
          <p:spPr>
            <a:xfrm>
              <a:off x="3111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1" name="pl290"/>
            <p:cNvSpPr/>
            <p:nvPr/>
          </p:nvSpPr>
          <p:spPr>
            <a:xfrm>
              <a:off x="3375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2" name="pl291"/>
            <p:cNvSpPr/>
            <p:nvPr/>
          </p:nvSpPr>
          <p:spPr>
            <a:xfrm>
              <a:off x="3638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3" name="pl292"/>
            <p:cNvSpPr/>
            <p:nvPr/>
          </p:nvSpPr>
          <p:spPr>
            <a:xfrm>
              <a:off x="3902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4" name="pl293"/>
            <p:cNvSpPr/>
            <p:nvPr/>
          </p:nvSpPr>
          <p:spPr>
            <a:xfrm>
              <a:off x="4165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5" name="pl294"/>
            <p:cNvSpPr/>
            <p:nvPr/>
          </p:nvSpPr>
          <p:spPr>
            <a:xfrm>
              <a:off x="4429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6" name="pl295"/>
            <p:cNvSpPr/>
            <p:nvPr/>
          </p:nvSpPr>
          <p:spPr>
            <a:xfrm>
              <a:off x="4692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7" name="pl296"/>
            <p:cNvSpPr/>
            <p:nvPr/>
          </p:nvSpPr>
          <p:spPr>
            <a:xfrm>
              <a:off x="4956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8" name="tx297"/>
            <p:cNvSpPr/>
            <p:nvPr/>
          </p:nvSpPr>
          <p:spPr>
            <a:xfrm rot="-5400000">
              <a:off x="197716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99" name="tx298"/>
            <p:cNvSpPr/>
            <p:nvPr/>
          </p:nvSpPr>
          <p:spPr>
            <a:xfrm rot="-5400000">
              <a:off x="22308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00" name="tx299"/>
            <p:cNvSpPr/>
            <p:nvPr/>
          </p:nvSpPr>
          <p:spPr>
            <a:xfrm rot="-5400000">
              <a:off x="249437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01" name="tx300"/>
            <p:cNvSpPr/>
            <p:nvPr/>
          </p:nvSpPr>
          <p:spPr>
            <a:xfrm rot="-5400000">
              <a:off x="27559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02" name="tx301"/>
            <p:cNvSpPr/>
            <p:nvPr/>
          </p:nvSpPr>
          <p:spPr>
            <a:xfrm rot="-5400000">
              <a:off x="298878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03" name="tx302"/>
            <p:cNvSpPr/>
            <p:nvPr/>
          </p:nvSpPr>
          <p:spPr>
            <a:xfrm rot="-5400000">
              <a:off x="32944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04" name="tx303"/>
            <p:cNvSpPr/>
            <p:nvPr/>
          </p:nvSpPr>
          <p:spPr>
            <a:xfrm rot="-5400000">
              <a:off x="358764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05" name="tx304"/>
            <p:cNvSpPr/>
            <p:nvPr/>
          </p:nvSpPr>
          <p:spPr>
            <a:xfrm rot="-5400000">
              <a:off x="378894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06" name="tx305"/>
            <p:cNvSpPr/>
            <p:nvPr/>
          </p:nvSpPr>
          <p:spPr>
            <a:xfrm rot="-5400000">
              <a:off x="405236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07" name="tx306"/>
            <p:cNvSpPr/>
            <p:nvPr/>
          </p:nvSpPr>
          <p:spPr>
            <a:xfrm rot="-5400000">
              <a:off x="43522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08" name="tx307"/>
            <p:cNvSpPr/>
            <p:nvPr/>
          </p:nvSpPr>
          <p:spPr>
            <a:xfrm rot="-5400000">
              <a:off x="4597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09" name="tx308"/>
            <p:cNvSpPr/>
            <p:nvPr/>
          </p:nvSpPr>
          <p:spPr>
            <a:xfrm rot="-5400000">
              <a:off x="4860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10" name="pl309"/>
            <p:cNvSpPr/>
            <p:nvPr/>
          </p:nvSpPr>
          <p:spPr>
            <a:xfrm>
              <a:off x="5272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5535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5799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6062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pl313"/>
            <p:cNvSpPr/>
            <p:nvPr/>
          </p:nvSpPr>
          <p:spPr>
            <a:xfrm>
              <a:off x="6326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pl314"/>
            <p:cNvSpPr/>
            <p:nvPr/>
          </p:nvSpPr>
          <p:spPr>
            <a:xfrm>
              <a:off x="6589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pl315"/>
            <p:cNvSpPr/>
            <p:nvPr/>
          </p:nvSpPr>
          <p:spPr>
            <a:xfrm>
              <a:off x="6853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pl316"/>
            <p:cNvSpPr/>
            <p:nvPr/>
          </p:nvSpPr>
          <p:spPr>
            <a:xfrm>
              <a:off x="7116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8" name="pl317"/>
            <p:cNvSpPr/>
            <p:nvPr/>
          </p:nvSpPr>
          <p:spPr>
            <a:xfrm>
              <a:off x="73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pl318"/>
            <p:cNvSpPr/>
            <p:nvPr/>
          </p:nvSpPr>
          <p:spPr>
            <a:xfrm>
              <a:off x="7643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pl319"/>
            <p:cNvSpPr/>
            <p:nvPr/>
          </p:nvSpPr>
          <p:spPr>
            <a:xfrm>
              <a:off x="7906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1" name="pl320"/>
            <p:cNvSpPr/>
            <p:nvPr/>
          </p:nvSpPr>
          <p:spPr>
            <a:xfrm>
              <a:off x="8170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tx321"/>
            <p:cNvSpPr/>
            <p:nvPr/>
          </p:nvSpPr>
          <p:spPr>
            <a:xfrm rot="-5400000">
              <a:off x="519143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23" name="tx322"/>
            <p:cNvSpPr/>
            <p:nvPr/>
          </p:nvSpPr>
          <p:spPr>
            <a:xfrm rot="-5400000">
              <a:off x="544508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24" name="tx323"/>
            <p:cNvSpPr/>
            <p:nvPr/>
          </p:nvSpPr>
          <p:spPr>
            <a:xfrm rot="-5400000">
              <a:off x="57086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25" name="tx324"/>
            <p:cNvSpPr/>
            <p:nvPr/>
          </p:nvSpPr>
          <p:spPr>
            <a:xfrm rot="-5400000">
              <a:off x="597023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26" name="tx325"/>
            <p:cNvSpPr/>
            <p:nvPr/>
          </p:nvSpPr>
          <p:spPr>
            <a:xfrm rot="-5400000">
              <a:off x="620305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27" name="tx326"/>
            <p:cNvSpPr/>
            <p:nvPr/>
          </p:nvSpPr>
          <p:spPr>
            <a:xfrm rot="-5400000">
              <a:off x="650875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28" name="tx327"/>
            <p:cNvSpPr/>
            <p:nvPr/>
          </p:nvSpPr>
          <p:spPr>
            <a:xfrm rot="-5400000">
              <a:off x="680191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29" name="tx328"/>
            <p:cNvSpPr/>
            <p:nvPr/>
          </p:nvSpPr>
          <p:spPr>
            <a:xfrm rot="-5400000">
              <a:off x="70032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30" name="tx329"/>
            <p:cNvSpPr/>
            <p:nvPr/>
          </p:nvSpPr>
          <p:spPr>
            <a:xfrm rot="-5400000">
              <a:off x="72666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31" name="tx330"/>
            <p:cNvSpPr/>
            <p:nvPr/>
          </p:nvSpPr>
          <p:spPr>
            <a:xfrm rot="-5400000">
              <a:off x="75665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32" name="tx331"/>
            <p:cNvSpPr/>
            <p:nvPr/>
          </p:nvSpPr>
          <p:spPr>
            <a:xfrm rot="-5400000">
              <a:off x="7811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33" name="tx332"/>
            <p:cNvSpPr/>
            <p:nvPr/>
          </p:nvSpPr>
          <p:spPr>
            <a:xfrm rot="-5400000">
              <a:off x="80748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34" name="pl333"/>
            <p:cNvSpPr/>
            <p:nvPr/>
          </p:nvSpPr>
          <p:spPr>
            <a:xfrm>
              <a:off x="8486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334"/>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90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9276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337"/>
            <p:cNvSpPr/>
            <p:nvPr/>
          </p:nvSpPr>
          <p:spPr>
            <a:xfrm>
              <a:off x="9540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pl338"/>
            <p:cNvSpPr/>
            <p:nvPr/>
          </p:nvSpPr>
          <p:spPr>
            <a:xfrm>
              <a:off x="9803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pl339"/>
            <p:cNvSpPr/>
            <p:nvPr/>
          </p:nvSpPr>
          <p:spPr>
            <a:xfrm>
              <a:off x="10067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pl340"/>
            <p:cNvSpPr/>
            <p:nvPr/>
          </p:nvSpPr>
          <p:spPr>
            <a:xfrm>
              <a:off x="10330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pl341"/>
            <p:cNvSpPr/>
            <p:nvPr/>
          </p:nvSpPr>
          <p:spPr>
            <a:xfrm>
              <a:off x="10594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3" name="pl342"/>
            <p:cNvSpPr/>
            <p:nvPr/>
          </p:nvSpPr>
          <p:spPr>
            <a:xfrm>
              <a:off x="10857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4" name="pl343"/>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5" name="pl344"/>
            <p:cNvSpPr/>
            <p:nvPr/>
          </p:nvSpPr>
          <p:spPr>
            <a:xfrm>
              <a:off x="11384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tx345"/>
            <p:cNvSpPr/>
            <p:nvPr/>
          </p:nvSpPr>
          <p:spPr>
            <a:xfrm rot="-5400000">
              <a:off x="8405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47" name="tx346"/>
            <p:cNvSpPr/>
            <p:nvPr/>
          </p:nvSpPr>
          <p:spPr>
            <a:xfrm rot="-5400000">
              <a:off x="865935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48" name="tx347"/>
            <p:cNvSpPr/>
            <p:nvPr/>
          </p:nvSpPr>
          <p:spPr>
            <a:xfrm rot="-5400000">
              <a:off x="892290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49" name="tx348"/>
            <p:cNvSpPr/>
            <p:nvPr/>
          </p:nvSpPr>
          <p:spPr>
            <a:xfrm rot="-5400000">
              <a:off x="9184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50" name="tx349"/>
            <p:cNvSpPr/>
            <p:nvPr/>
          </p:nvSpPr>
          <p:spPr>
            <a:xfrm rot="-5400000">
              <a:off x="941732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51" name="tx350"/>
            <p:cNvSpPr/>
            <p:nvPr/>
          </p:nvSpPr>
          <p:spPr>
            <a:xfrm rot="-5400000">
              <a:off x="9723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52" name="tx351"/>
            <p:cNvSpPr/>
            <p:nvPr/>
          </p:nvSpPr>
          <p:spPr>
            <a:xfrm rot="-5400000">
              <a:off x="1001617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53" name="tx352"/>
            <p:cNvSpPr/>
            <p:nvPr/>
          </p:nvSpPr>
          <p:spPr>
            <a:xfrm rot="-5400000">
              <a:off x="1021748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54" name="tx353"/>
            <p:cNvSpPr/>
            <p:nvPr/>
          </p:nvSpPr>
          <p:spPr>
            <a:xfrm rot="-5400000">
              <a:off x="1048090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55" name="tx354"/>
            <p:cNvSpPr/>
            <p:nvPr/>
          </p:nvSpPr>
          <p:spPr>
            <a:xfrm rot="-5400000">
              <a:off x="1078078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56" name="tx355"/>
            <p:cNvSpPr/>
            <p:nvPr/>
          </p:nvSpPr>
          <p:spPr>
            <a:xfrm rot="-5400000">
              <a:off x="11025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57" name="tx356"/>
            <p:cNvSpPr/>
            <p:nvPr/>
          </p:nvSpPr>
          <p:spPr>
            <a:xfrm rot="-5400000">
              <a:off x="11289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58" name="pl357"/>
            <p:cNvSpPr/>
            <p:nvPr/>
          </p:nvSpPr>
          <p:spPr>
            <a:xfrm>
              <a:off x="1170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9" name="pl358"/>
            <p:cNvSpPr/>
            <p:nvPr/>
          </p:nvSpPr>
          <p:spPr>
            <a:xfrm>
              <a:off x="11964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pl359"/>
            <p:cNvSpPr/>
            <p:nvPr/>
          </p:nvSpPr>
          <p:spPr>
            <a:xfrm>
              <a:off x="12227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360"/>
            <p:cNvSpPr/>
            <p:nvPr/>
          </p:nvSpPr>
          <p:spPr>
            <a:xfrm>
              <a:off x="12491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pl361"/>
            <p:cNvSpPr/>
            <p:nvPr/>
          </p:nvSpPr>
          <p:spPr>
            <a:xfrm>
              <a:off x="12754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3" name="pl362"/>
            <p:cNvSpPr/>
            <p:nvPr/>
          </p:nvSpPr>
          <p:spPr>
            <a:xfrm>
              <a:off x="13018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4" name="pl363"/>
            <p:cNvSpPr/>
            <p:nvPr/>
          </p:nvSpPr>
          <p:spPr>
            <a:xfrm>
              <a:off x="1328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5" name="pl364"/>
            <p:cNvSpPr/>
            <p:nvPr/>
          </p:nvSpPr>
          <p:spPr>
            <a:xfrm>
              <a:off x="13545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6" name="pl365"/>
            <p:cNvSpPr/>
            <p:nvPr/>
          </p:nvSpPr>
          <p:spPr>
            <a:xfrm>
              <a:off x="13808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7" name="pl366"/>
            <p:cNvSpPr/>
            <p:nvPr/>
          </p:nvSpPr>
          <p:spPr>
            <a:xfrm>
              <a:off x="14071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8" name="pl367"/>
            <p:cNvSpPr/>
            <p:nvPr/>
          </p:nvSpPr>
          <p:spPr>
            <a:xfrm>
              <a:off x="14335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9" name="pl368"/>
            <p:cNvSpPr/>
            <p:nvPr/>
          </p:nvSpPr>
          <p:spPr>
            <a:xfrm>
              <a:off x="14598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0" name="tx369"/>
            <p:cNvSpPr/>
            <p:nvPr/>
          </p:nvSpPr>
          <p:spPr>
            <a:xfrm rot="-5400000">
              <a:off x="116199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71" name="tx370"/>
            <p:cNvSpPr/>
            <p:nvPr/>
          </p:nvSpPr>
          <p:spPr>
            <a:xfrm rot="-5400000">
              <a:off x="1187362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72" name="tx371"/>
            <p:cNvSpPr/>
            <p:nvPr/>
          </p:nvSpPr>
          <p:spPr>
            <a:xfrm rot="-5400000">
              <a:off x="1213717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73" name="tx372"/>
            <p:cNvSpPr/>
            <p:nvPr/>
          </p:nvSpPr>
          <p:spPr>
            <a:xfrm rot="-5400000">
              <a:off x="1239877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74" name="tx373"/>
            <p:cNvSpPr/>
            <p:nvPr/>
          </p:nvSpPr>
          <p:spPr>
            <a:xfrm rot="-5400000">
              <a:off x="1263159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75" name="tx374"/>
            <p:cNvSpPr/>
            <p:nvPr/>
          </p:nvSpPr>
          <p:spPr>
            <a:xfrm rot="-5400000">
              <a:off x="129372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76" name="tx375"/>
            <p:cNvSpPr/>
            <p:nvPr/>
          </p:nvSpPr>
          <p:spPr>
            <a:xfrm rot="-5400000">
              <a:off x="1323044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77" name="tx376"/>
            <p:cNvSpPr/>
            <p:nvPr/>
          </p:nvSpPr>
          <p:spPr>
            <a:xfrm rot="-5400000">
              <a:off x="134317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78" name="tx377"/>
            <p:cNvSpPr/>
            <p:nvPr/>
          </p:nvSpPr>
          <p:spPr>
            <a:xfrm rot="-5400000">
              <a:off x="1369517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79" name="tx378"/>
            <p:cNvSpPr/>
            <p:nvPr/>
          </p:nvSpPr>
          <p:spPr>
            <a:xfrm rot="-5400000">
              <a:off x="1399505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80" name="tx379"/>
            <p:cNvSpPr/>
            <p:nvPr/>
          </p:nvSpPr>
          <p:spPr>
            <a:xfrm rot="-5400000">
              <a:off x="142398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81" name="tx380"/>
            <p:cNvSpPr/>
            <p:nvPr/>
          </p:nvSpPr>
          <p:spPr>
            <a:xfrm rot="-5400000">
              <a:off x="14503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82" name="pl381"/>
            <p:cNvSpPr/>
            <p:nvPr/>
          </p:nvSpPr>
          <p:spPr>
            <a:xfrm>
              <a:off x="14915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3" name="pl382"/>
            <p:cNvSpPr/>
            <p:nvPr/>
          </p:nvSpPr>
          <p:spPr>
            <a:xfrm>
              <a:off x="15178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4" name="pl383"/>
            <p:cNvSpPr/>
            <p:nvPr/>
          </p:nvSpPr>
          <p:spPr>
            <a:xfrm>
              <a:off x="15441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5" name="pl384"/>
            <p:cNvSpPr/>
            <p:nvPr/>
          </p:nvSpPr>
          <p:spPr>
            <a:xfrm>
              <a:off x="15705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6" name="pl385"/>
            <p:cNvSpPr/>
            <p:nvPr/>
          </p:nvSpPr>
          <p:spPr>
            <a:xfrm>
              <a:off x="159688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7" name="pl386"/>
            <p:cNvSpPr/>
            <p:nvPr/>
          </p:nvSpPr>
          <p:spPr>
            <a:xfrm>
              <a:off x="16232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8" name="pl387"/>
            <p:cNvSpPr/>
            <p:nvPr/>
          </p:nvSpPr>
          <p:spPr>
            <a:xfrm>
              <a:off x="16495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9" name="pl388"/>
            <p:cNvSpPr/>
            <p:nvPr/>
          </p:nvSpPr>
          <p:spPr>
            <a:xfrm>
              <a:off x="16759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0" name="pl389"/>
            <p:cNvSpPr/>
            <p:nvPr/>
          </p:nvSpPr>
          <p:spPr>
            <a:xfrm>
              <a:off x="17022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1" name="pl390"/>
            <p:cNvSpPr/>
            <p:nvPr/>
          </p:nvSpPr>
          <p:spPr>
            <a:xfrm>
              <a:off x="17286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2" name="pl391"/>
            <p:cNvSpPr/>
            <p:nvPr/>
          </p:nvSpPr>
          <p:spPr>
            <a:xfrm>
              <a:off x="17549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3" name="pl392"/>
            <p:cNvSpPr/>
            <p:nvPr/>
          </p:nvSpPr>
          <p:spPr>
            <a:xfrm>
              <a:off x="178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4" name="tx393"/>
            <p:cNvSpPr/>
            <p:nvPr/>
          </p:nvSpPr>
          <p:spPr>
            <a:xfrm rot="-5400000">
              <a:off x="148342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95" name="tx394"/>
            <p:cNvSpPr/>
            <p:nvPr/>
          </p:nvSpPr>
          <p:spPr>
            <a:xfrm rot="-5400000">
              <a:off x="150878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96" name="tx395"/>
            <p:cNvSpPr/>
            <p:nvPr/>
          </p:nvSpPr>
          <p:spPr>
            <a:xfrm rot="-5400000">
              <a:off x="153514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97" name="tx396"/>
            <p:cNvSpPr/>
            <p:nvPr/>
          </p:nvSpPr>
          <p:spPr>
            <a:xfrm rot="-5400000">
              <a:off x="1561303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98" name="tx397"/>
            <p:cNvSpPr/>
            <p:nvPr/>
          </p:nvSpPr>
          <p:spPr>
            <a:xfrm rot="-5400000">
              <a:off x="1584585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99" name="tx398"/>
            <p:cNvSpPr/>
            <p:nvPr/>
          </p:nvSpPr>
          <p:spPr>
            <a:xfrm rot="-5400000">
              <a:off x="1615155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00" name="tx399"/>
            <p:cNvSpPr/>
            <p:nvPr/>
          </p:nvSpPr>
          <p:spPr>
            <a:xfrm rot="-5400000">
              <a:off x="1644471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01" name="tx400"/>
            <p:cNvSpPr/>
            <p:nvPr/>
          </p:nvSpPr>
          <p:spPr>
            <a:xfrm rot="-5400000">
              <a:off x="1664601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02" name="tx401"/>
            <p:cNvSpPr/>
            <p:nvPr/>
          </p:nvSpPr>
          <p:spPr>
            <a:xfrm rot="-5400000">
              <a:off x="169094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03" name="tx402"/>
            <p:cNvSpPr/>
            <p:nvPr/>
          </p:nvSpPr>
          <p:spPr>
            <a:xfrm rot="-5400000">
              <a:off x="1720932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04" name="tx403"/>
            <p:cNvSpPr/>
            <p:nvPr/>
          </p:nvSpPr>
          <p:spPr>
            <a:xfrm rot="-5400000">
              <a:off x="17454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05" name="tx404"/>
            <p:cNvSpPr/>
            <p:nvPr/>
          </p:nvSpPr>
          <p:spPr>
            <a:xfrm rot="-5400000">
              <a:off x="17717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06" name="tx405"/>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07" name="tx406"/>
            <p:cNvSpPr/>
            <p:nvPr/>
          </p:nvSpPr>
          <p:spPr>
            <a:xfrm>
              <a:off x="1230614" y="4320856"/>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a:t>
              </a:r>
            </a:p>
          </p:txBody>
        </p:sp>
        <p:sp>
          <p:nvSpPr>
            <p:cNvPr id="408" name="tx407"/>
            <p:cNvSpPr/>
            <p:nvPr/>
          </p:nvSpPr>
          <p:spPr>
            <a:xfrm>
              <a:off x="1230614" y="3441632"/>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400</a:t>
              </a:r>
            </a:p>
          </p:txBody>
        </p:sp>
        <p:sp>
          <p:nvSpPr>
            <p:cNvPr id="409" name="tx408"/>
            <p:cNvSpPr/>
            <p:nvPr/>
          </p:nvSpPr>
          <p:spPr>
            <a:xfrm>
              <a:off x="1230614" y="2562409"/>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600</a:t>
              </a:r>
            </a:p>
          </p:txBody>
        </p:sp>
        <p:sp>
          <p:nvSpPr>
            <p:cNvPr id="410" name="pl409"/>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1" name="pl410"/>
            <p:cNvSpPr/>
            <p:nvPr/>
          </p:nvSpPr>
          <p:spPr>
            <a:xfrm>
              <a:off x="1865074" y="440613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2" name="pl411"/>
            <p:cNvSpPr/>
            <p:nvPr/>
          </p:nvSpPr>
          <p:spPr>
            <a:xfrm>
              <a:off x="1865074" y="35269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3" name="pl412"/>
            <p:cNvSpPr/>
            <p:nvPr/>
          </p:nvSpPr>
          <p:spPr>
            <a:xfrm>
              <a:off x="1865074" y="264768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4" name="tx413"/>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15" name="rc414"/>
            <p:cNvSpPr/>
            <p:nvPr/>
          </p:nvSpPr>
          <p:spPr>
            <a:xfrm>
              <a:off x="18110385" y="2153563"/>
              <a:ext cx="1240079" cy="413498"/>
            </a:xfrm>
            <a:prstGeom prst="rect">
              <a:avLst/>
            </a:prstGeom>
            <a:solidFill>
              <a:srgbClr val="FFFFFF">
                <a:alpha val="100000"/>
              </a:srgbClr>
            </a:solidFill>
          </p:spPr>
          <p:txBody>
            <a:bodyPr/>
            <a:lstStyle/>
            <a:p/>
          </p:txBody>
        </p:sp>
        <p:sp>
          <p:nvSpPr>
            <p:cNvPr id="416" name="rc415"/>
            <p:cNvSpPr/>
            <p:nvPr/>
          </p:nvSpPr>
          <p:spPr>
            <a:xfrm>
              <a:off x="18179974" y="2223153"/>
              <a:ext cx="274319" cy="274319"/>
            </a:xfrm>
            <a:prstGeom prst="rect">
              <a:avLst/>
            </a:prstGeom>
            <a:solidFill>
              <a:srgbClr val="FFFFFF">
                <a:alpha val="100000"/>
              </a:srgbClr>
            </a:solidFill>
          </p:spPr>
          <p:txBody>
            <a:bodyPr/>
            <a:lstStyle/>
            <a:p/>
          </p:txBody>
        </p:sp>
        <p:sp>
          <p:nvSpPr>
            <p:cNvPr id="417" name="pg416"/>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418" name="tx417"/>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419" name="rc418"/>
            <p:cNvSpPr/>
            <p:nvPr/>
          </p:nvSpPr>
          <p:spPr>
            <a:xfrm>
              <a:off x="18110385" y="2706240"/>
              <a:ext cx="1753945" cy="1236458"/>
            </a:xfrm>
            <a:prstGeom prst="rect">
              <a:avLst/>
            </a:prstGeom>
            <a:solidFill>
              <a:srgbClr val="FFFFFF">
                <a:alpha val="100000"/>
              </a:srgbClr>
            </a:solidFill>
          </p:spPr>
          <p:txBody>
            <a:bodyPr/>
            <a:lstStyle/>
            <a:p/>
          </p:txBody>
        </p:sp>
        <p:sp>
          <p:nvSpPr>
            <p:cNvPr id="420" name="rc419"/>
            <p:cNvSpPr/>
            <p:nvPr/>
          </p:nvSpPr>
          <p:spPr>
            <a:xfrm>
              <a:off x="18179974" y="2775829"/>
              <a:ext cx="274319" cy="274319"/>
            </a:xfrm>
            <a:prstGeom prst="rect">
              <a:avLst/>
            </a:prstGeom>
            <a:solidFill>
              <a:srgbClr val="FFFFFF">
                <a:alpha val="100000"/>
              </a:srgbClr>
            </a:solidFill>
          </p:spPr>
          <p:txBody>
            <a:bodyPr/>
            <a:lstStyle/>
            <a:p/>
          </p:txBody>
        </p:sp>
        <p:sp>
          <p:nvSpPr>
            <p:cNvPr id="421" name="rc420"/>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2" name="rc421"/>
            <p:cNvSpPr/>
            <p:nvPr/>
          </p:nvSpPr>
          <p:spPr>
            <a:xfrm>
              <a:off x="18179974" y="3050149"/>
              <a:ext cx="274319" cy="274319"/>
            </a:xfrm>
            <a:prstGeom prst="rect">
              <a:avLst/>
            </a:prstGeom>
            <a:solidFill>
              <a:srgbClr val="FFFFFF">
                <a:alpha val="100000"/>
              </a:srgbClr>
            </a:solidFill>
          </p:spPr>
          <p:txBody>
            <a:bodyPr/>
            <a:lstStyle/>
            <a:p/>
          </p:txBody>
        </p:sp>
        <p:sp>
          <p:nvSpPr>
            <p:cNvPr id="423" name="rc422"/>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24" name="rc423"/>
            <p:cNvSpPr/>
            <p:nvPr/>
          </p:nvSpPr>
          <p:spPr>
            <a:xfrm>
              <a:off x="18179974" y="3324469"/>
              <a:ext cx="274319" cy="274320"/>
            </a:xfrm>
            <a:prstGeom prst="rect">
              <a:avLst/>
            </a:prstGeom>
            <a:solidFill>
              <a:srgbClr val="FFFFFF">
                <a:alpha val="100000"/>
              </a:srgbClr>
            </a:solidFill>
          </p:spPr>
          <p:txBody>
            <a:bodyPr/>
            <a:lstStyle/>
            <a:p/>
          </p:txBody>
        </p:sp>
        <p:sp>
          <p:nvSpPr>
            <p:cNvPr id="425" name="rc424"/>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6" name="rc425"/>
            <p:cNvSpPr/>
            <p:nvPr/>
          </p:nvSpPr>
          <p:spPr>
            <a:xfrm>
              <a:off x="18179974" y="3598789"/>
              <a:ext cx="274319" cy="274320"/>
            </a:xfrm>
            <a:prstGeom prst="rect">
              <a:avLst/>
            </a:prstGeom>
            <a:solidFill>
              <a:srgbClr val="FFFFFF">
                <a:alpha val="100000"/>
              </a:srgbClr>
            </a:solidFill>
          </p:spPr>
          <p:txBody>
            <a:bodyPr/>
            <a:lstStyle/>
            <a:p/>
          </p:txBody>
        </p:sp>
        <p:sp>
          <p:nvSpPr>
            <p:cNvPr id="427" name="rc426"/>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8" name="tx427"/>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29" name="tx428"/>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30" name="tx429"/>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31" name="tx430"/>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32" name=""/>
          <p:cNvGrpSpPr/>
          <p:nvPr/>
        </p:nvGrpSpPr>
        <p:grpSpPr>
          <a:xfrm>
            <a:off x="6400800" y="6217920"/>
            <a:ext cx="5486400" cy="4251960"/>
            <a:chOff x="6400800" y="6217920"/>
            <a:chExt cx="5486400" cy="4251960"/>
          </a:xfrm>
        </p:grpSpPr>
        <p:sp>
          <p:nvSpPr>
            <p:cNvPr id="433"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34"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35" name="rc5"/>
            <p:cNvSpPr/>
            <p:nvPr/>
          </p:nvSpPr>
          <p:spPr>
            <a:xfrm>
              <a:off x="7153670" y="6510025"/>
              <a:ext cx="4191941" cy="2788960"/>
            </a:xfrm>
            <a:prstGeom prst="rect">
              <a:avLst/>
            </a:prstGeom>
            <a:solidFill>
              <a:srgbClr val="FFFFFF">
                <a:alpha val="100000"/>
              </a:srgbClr>
            </a:solidFill>
          </p:spPr>
          <p:txBody>
            <a:bodyPr/>
            <a:lstStyle/>
            <a:p/>
          </p:txBody>
        </p:sp>
        <p:sp>
          <p:nvSpPr>
            <p:cNvPr id="436" name="pl6"/>
            <p:cNvSpPr/>
            <p:nvPr/>
          </p:nvSpPr>
          <p:spPr>
            <a:xfrm>
              <a:off x="7153670" y="8845485"/>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37" name="pl7"/>
            <p:cNvSpPr/>
            <p:nvPr/>
          </p:nvSpPr>
          <p:spPr>
            <a:xfrm>
              <a:off x="7153670" y="8192027"/>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38" name="pl8"/>
            <p:cNvSpPr/>
            <p:nvPr/>
          </p:nvSpPr>
          <p:spPr>
            <a:xfrm>
              <a:off x="7153670" y="7538568"/>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39" name="pl9"/>
            <p:cNvSpPr/>
            <p:nvPr/>
          </p:nvSpPr>
          <p:spPr>
            <a:xfrm>
              <a:off x="7153670" y="6885110"/>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40" name="pl10"/>
            <p:cNvSpPr/>
            <p:nvPr/>
          </p:nvSpPr>
          <p:spPr>
            <a:xfrm>
              <a:off x="7153670" y="9172214"/>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41" name="pl11"/>
            <p:cNvSpPr/>
            <p:nvPr/>
          </p:nvSpPr>
          <p:spPr>
            <a:xfrm>
              <a:off x="7153670" y="8518756"/>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42" name="pl12"/>
            <p:cNvSpPr/>
            <p:nvPr/>
          </p:nvSpPr>
          <p:spPr>
            <a:xfrm>
              <a:off x="7153670" y="7865297"/>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43" name="pl13"/>
            <p:cNvSpPr/>
            <p:nvPr/>
          </p:nvSpPr>
          <p:spPr>
            <a:xfrm>
              <a:off x="7153670" y="7211839"/>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44" name="pl14"/>
            <p:cNvSpPr/>
            <p:nvPr/>
          </p:nvSpPr>
          <p:spPr>
            <a:xfrm>
              <a:off x="7153670" y="6558381"/>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45" name="rc15"/>
            <p:cNvSpPr/>
            <p:nvPr/>
          </p:nvSpPr>
          <p:spPr>
            <a:xfrm>
              <a:off x="7299224" y="8976177"/>
              <a:ext cx="407549" cy="16989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46" name="rc16"/>
            <p:cNvSpPr/>
            <p:nvPr/>
          </p:nvSpPr>
          <p:spPr>
            <a:xfrm>
              <a:off x="7881438" y="7786882"/>
              <a:ext cx="407549" cy="718804"/>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47" name="rc17"/>
            <p:cNvSpPr/>
            <p:nvPr/>
          </p:nvSpPr>
          <p:spPr>
            <a:xfrm>
              <a:off x="8463652" y="8009058"/>
              <a:ext cx="407549" cy="614250"/>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48" name="rc18"/>
            <p:cNvSpPr/>
            <p:nvPr/>
          </p:nvSpPr>
          <p:spPr>
            <a:xfrm>
              <a:off x="9045866" y="8597171"/>
              <a:ext cx="407549" cy="300590"/>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49" name="rc19"/>
            <p:cNvSpPr/>
            <p:nvPr/>
          </p:nvSpPr>
          <p:spPr>
            <a:xfrm>
              <a:off x="9628080" y="8740932"/>
              <a:ext cx="407549" cy="248314"/>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0" name="rc20"/>
            <p:cNvSpPr/>
            <p:nvPr/>
          </p:nvSpPr>
          <p:spPr>
            <a:xfrm>
              <a:off x="10210294" y="8923900"/>
              <a:ext cx="407549" cy="117622"/>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1" name="rc21"/>
            <p:cNvSpPr/>
            <p:nvPr/>
          </p:nvSpPr>
          <p:spPr>
            <a:xfrm>
              <a:off x="10792508" y="9067661"/>
              <a:ext cx="407549" cy="52276"/>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2" name="rc22"/>
            <p:cNvSpPr/>
            <p:nvPr/>
          </p:nvSpPr>
          <p:spPr>
            <a:xfrm>
              <a:off x="7299224" y="8923900"/>
              <a:ext cx="407549" cy="5227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3" name="rc23"/>
            <p:cNvSpPr/>
            <p:nvPr/>
          </p:nvSpPr>
          <p:spPr>
            <a:xfrm>
              <a:off x="7881438" y="7277185"/>
              <a:ext cx="407549" cy="50969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4" name="rc24"/>
            <p:cNvSpPr/>
            <p:nvPr/>
          </p:nvSpPr>
          <p:spPr>
            <a:xfrm>
              <a:off x="8463652" y="7564707"/>
              <a:ext cx="407549" cy="44435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5" name="rc25"/>
            <p:cNvSpPr/>
            <p:nvPr/>
          </p:nvSpPr>
          <p:spPr>
            <a:xfrm>
              <a:off x="9045866" y="8257373"/>
              <a:ext cx="407549" cy="33979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6" name="rc26"/>
            <p:cNvSpPr/>
            <p:nvPr/>
          </p:nvSpPr>
          <p:spPr>
            <a:xfrm>
              <a:off x="9628080" y="8662517"/>
              <a:ext cx="407549" cy="7841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7" name="rc27"/>
            <p:cNvSpPr/>
            <p:nvPr/>
          </p:nvSpPr>
          <p:spPr>
            <a:xfrm>
              <a:off x="10210294" y="8845485"/>
              <a:ext cx="407549" cy="7841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8" name="rc28"/>
            <p:cNvSpPr/>
            <p:nvPr/>
          </p:nvSpPr>
          <p:spPr>
            <a:xfrm>
              <a:off x="7299224" y="8597171"/>
              <a:ext cx="407549" cy="32672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59" name="rc29"/>
            <p:cNvSpPr/>
            <p:nvPr/>
          </p:nvSpPr>
          <p:spPr>
            <a:xfrm>
              <a:off x="7881438" y="6636796"/>
              <a:ext cx="407549" cy="64038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0" name="rc30"/>
            <p:cNvSpPr/>
            <p:nvPr/>
          </p:nvSpPr>
          <p:spPr>
            <a:xfrm>
              <a:off x="8463652" y="7329462"/>
              <a:ext cx="407549" cy="235245"/>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1" name="rc31"/>
            <p:cNvSpPr/>
            <p:nvPr/>
          </p:nvSpPr>
          <p:spPr>
            <a:xfrm>
              <a:off x="9045866" y="8087473"/>
              <a:ext cx="407549" cy="16989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2" name="rc32"/>
            <p:cNvSpPr/>
            <p:nvPr/>
          </p:nvSpPr>
          <p:spPr>
            <a:xfrm>
              <a:off x="9628080" y="8518756"/>
              <a:ext cx="407549" cy="143760"/>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3" name="rc33"/>
            <p:cNvSpPr/>
            <p:nvPr/>
          </p:nvSpPr>
          <p:spPr>
            <a:xfrm>
              <a:off x="10210294" y="8780139"/>
              <a:ext cx="407549" cy="65345"/>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4" name="rc34"/>
            <p:cNvSpPr/>
            <p:nvPr/>
          </p:nvSpPr>
          <p:spPr>
            <a:xfrm>
              <a:off x="10792508" y="9041523"/>
              <a:ext cx="407549" cy="26138"/>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5" name="rc35"/>
            <p:cNvSpPr/>
            <p:nvPr/>
          </p:nvSpPr>
          <p:spPr>
            <a:xfrm>
              <a:off x="7299224" y="9146076"/>
              <a:ext cx="407549" cy="2613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6" name="rc36"/>
            <p:cNvSpPr/>
            <p:nvPr/>
          </p:nvSpPr>
          <p:spPr>
            <a:xfrm>
              <a:off x="7881438" y="8505687"/>
              <a:ext cx="407549" cy="666527"/>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7" name="rc37"/>
            <p:cNvSpPr/>
            <p:nvPr/>
          </p:nvSpPr>
          <p:spPr>
            <a:xfrm>
              <a:off x="8463652" y="8623309"/>
              <a:ext cx="407549" cy="548905"/>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8" name="rc38"/>
            <p:cNvSpPr/>
            <p:nvPr/>
          </p:nvSpPr>
          <p:spPr>
            <a:xfrm>
              <a:off x="9045866" y="8897762"/>
              <a:ext cx="407549" cy="274452"/>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9" name="rc39"/>
            <p:cNvSpPr/>
            <p:nvPr/>
          </p:nvSpPr>
          <p:spPr>
            <a:xfrm>
              <a:off x="9628080" y="8989246"/>
              <a:ext cx="407549" cy="18296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0" name="rc40"/>
            <p:cNvSpPr/>
            <p:nvPr/>
          </p:nvSpPr>
          <p:spPr>
            <a:xfrm>
              <a:off x="10210294" y="9041523"/>
              <a:ext cx="407549" cy="130691"/>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1" name="rc41"/>
            <p:cNvSpPr/>
            <p:nvPr/>
          </p:nvSpPr>
          <p:spPr>
            <a:xfrm>
              <a:off x="10792508" y="9119938"/>
              <a:ext cx="407549" cy="5227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2" name="pl42"/>
            <p:cNvSpPr/>
            <p:nvPr/>
          </p:nvSpPr>
          <p:spPr>
            <a:xfrm>
              <a:off x="7502999" y="6867288"/>
              <a:ext cx="3493284" cy="2243913"/>
            </a:xfrm>
            <a:custGeom>
              <a:avLst/>
              <a:pathLst>
                <a:path w="3493284" h="2243913">
                  <a:moveTo>
                    <a:pt x="0" y="305063"/>
                  </a:moveTo>
                  <a:lnTo>
                    <a:pt x="582214" y="0"/>
                  </a:lnTo>
                  <a:lnTo>
                    <a:pt x="1164428" y="908412"/>
                  </a:lnTo>
                  <a:lnTo>
                    <a:pt x="1746642" y="1477864"/>
                  </a:lnTo>
                  <a:lnTo>
                    <a:pt x="2328856" y="2033758"/>
                  </a:lnTo>
                  <a:lnTo>
                    <a:pt x="2911070" y="2142225"/>
                  </a:lnTo>
                  <a:lnTo>
                    <a:pt x="3493284" y="2243913"/>
                  </a:lnTo>
                </a:path>
              </a:pathLst>
            </a:custGeom>
            <a:ln w="40651" cap="flat">
              <a:solidFill>
                <a:srgbClr val="000000">
                  <a:alpha val="100000"/>
                </a:srgbClr>
              </a:solidFill>
              <a:prstDash val="solid"/>
              <a:round/>
            </a:ln>
          </p:spPr>
          <p:txBody>
            <a:bodyPr/>
            <a:lstStyle/>
            <a:p/>
          </p:txBody>
        </p:sp>
        <p:sp>
          <p:nvSpPr>
            <p:cNvPr id="473" name="rc43"/>
            <p:cNvSpPr/>
            <p:nvPr/>
          </p:nvSpPr>
          <p:spPr>
            <a:xfrm>
              <a:off x="7153670" y="6510025"/>
              <a:ext cx="4191941" cy="2788960"/>
            </a:xfrm>
            <a:prstGeom prst="rect">
              <a:avLst/>
            </a:prstGeom>
            <a:ln w="13550" cap="rnd">
              <a:solidFill>
                <a:srgbClr val="333333">
                  <a:alpha val="100000"/>
                </a:srgbClr>
              </a:solidFill>
              <a:prstDash val="solid"/>
              <a:round/>
            </a:ln>
          </p:spPr>
          <p:txBody>
            <a:bodyPr/>
            <a:lstStyle/>
            <a:p/>
          </p:txBody>
        </p:sp>
        <p:sp>
          <p:nvSpPr>
            <p:cNvPr id="474" name="tx44"/>
            <p:cNvSpPr/>
            <p:nvPr/>
          </p:nvSpPr>
          <p:spPr>
            <a:xfrm>
              <a:off x="6886172" y="9169908"/>
              <a:ext cx="16944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75" name="tx45"/>
            <p:cNvSpPr/>
            <p:nvPr/>
          </p:nvSpPr>
          <p:spPr>
            <a:xfrm>
              <a:off x="6843756" y="8516449"/>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50</a:t>
              </a:r>
            </a:p>
          </p:txBody>
        </p:sp>
        <p:sp>
          <p:nvSpPr>
            <p:cNvPr id="476" name="tx46"/>
            <p:cNvSpPr/>
            <p:nvPr/>
          </p:nvSpPr>
          <p:spPr>
            <a:xfrm>
              <a:off x="6801340" y="7862991"/>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77" name="tx47"/>
            <p:cNvSpPr/>
            <p:nvPr/>
          </p:nvSpPr>
          <p:spPr>
            <a:xfrm>
              <a:off x="6801340" y="7209532"/>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150</a:t>
              </a:r>
            </a:p>
          </p:txBody>
        </p:sp>
        <p:sp>
          <p:nvSpPr>
            <p:cNvPr id="478" name="tx48"/>
            <p:cNvSpPr/>
            <p:nvPr/>
          </p:nvSpPr>
          <p:spPr>
            <a:xfrm>
              <a:off x="6801340" y="6556074"/>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a:t>
              </a:r>
            </a:p>
          </p:txBody>
        </p:sp>
        <p:sp>
          <p:nvSpPr>
            <p:cNvPr id="479" name="pl49"/>
            <p:cNvSpPr/>
            <p:nvPr/>
          </p:nvSpPr>
          <p:spPr>
            <a:xfrm>
              <a:off x="7118876"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0" name="pl50"/>
            <p:cNvSpPr/>
            <p:nvPr/>
          </p:nvSpPr>
          <p:spPr>
            <a:xfrm>
              <a:off x="7118876" y="851875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1" name="pl51"/>
            <p:cNvSpPr/>
            <p:nvPr/>
          </p:nvSpPr>
          <p:spPr>
            <a:xfrm>
              <a:off x="7118876" y="786529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2" name="pl52"/>
            <p:cNvSpPr/>
            <p:nvPr/>
          </p:nvSpPr>
          <p:spPr>
            <a:xfrm>
              <a:off x="7118876" y="721183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3" name="pl53"/>
            <p:cNvSpPr/>
            <p:nvPr/>
          </p:nvSpPr>
          <p:spPr>
            <a:xfrm>
              <a:off x="7118876" y="655838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4" name="pl54"/>
            <p:cNvSpPr/>
            <p:nvPr/>
          </p:nvSpPr>
          <p:spPr>
            <a:xfrm>
              <a:off x="11345612"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5" name="pl55"/>
            <p:cNvSpPr/>
            <p:nvPr/>
          </p:nvSpPr>
          <p:spPr>
            <a:xfrm>
              <a:off x="11345612" y="8494295"/>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6" name="pl56"/>
            <p:cNvSpPr/>
            <p:nvPr/>
          </p:nvSpPr>
          <p:spPr>
            <a:xfrm>
              <a:off x="11345612" y="7816375"/>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7" name="pl57"/>
            <p:cNvSpPr/>
            <p:nvPr/>
          </p:nvSpPr>
          <p:spPr>
            <a:xfrm>
              <a:off x="11345612" y="7138456"/>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8" name="tx58"/>
            <p:cNvSpPr/>
            <p:nvPr/>
          </p:nvSpPr>
          <p:spPr>
            <a:xfrm>
              <a:off x="11443669"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89" name="tx59"/>
            <p:cNvSpPr/>
            <p:nvPr/>
          </p:nvSpPr>
          <p:spPr>
            <a:xfrm>
              <a:off x="11443669" y="8491988"/>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a:t>
              </a:r>
            </a:p>
          </p:txBody>
        </p:sp>
        <p:sp>
          <p:nvSpPr>
            <p:cNvPr id="490" name="tx60"/>
            <p:cNvSpPr/>
            <p:nvPr/>
          </p:nvSpPr>
          <p:spPr>
            <a:xfrm>
              <a:off x="11443669" y="781406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91" name="tx61"/>
            <p:cNvSpPr/>
            <p:nvPr/>
          </p:nvSpPr>
          <p:spPr>
            <a:xfrm>
              <a:off x="11443669" y="7136075"/>
              <a:ext cx="169515"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30</a:t>
              </a:r>
            </a:p>
          </p:txBody>
        </p:sp>
        <p:sp>
          <p:nvSpPr>
            <p:cNvPr id="492" name="pl62"/>
            <p:cNvSpPr/>
            <p:nvPr/>
          </p:nvSpPr>
          <p:spPr>
            <a:xfrm>
              <a:off x="750299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3" name="pl63"/>
            <p:cNvSpPr/>
            <p:nvPr/>
          </p:nvSpPr>
          <p:spPr>
            <a:xfrm>
              <a:off x="808521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4" name="pl64"/>
            <p:cNvSpPr/>
            <p:nvPr/>
          </p:nvSpPr>
          <p:spPr>
            <a:xfrm>
              <a:off x="8667427"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5" name="pl65"/>
            <p:cNvSpPr/>
            <p:nvPr/>
          </p:nvSpPr>
          <p:spPr>
            <a:xfrm>
              <a:off x="924964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6" name="pl66"/>
            <p:cNvSpPr/>
            <p:nvPr/>
          </p:nvSpPr>
          <p:spPr>
            <a:xfrm>
              <a:off x="9831855"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7" name="pl67"/>
            <p:cNvSpPr/>
            <p:nvPr/>
          </p:nvSpPr>
          <p:spPr>
            <a:xfrm>
              <a:off x="1041406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8" name="pl68"/>
            <p:cNvSpPr/>
            <p:nvPr/>
          </p:nvSpPr>
          <p:spPr>
            <a:xfrm>
              <a:off x="1099628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9" name="tx69"/>
            <p:cNvSpPr/>
            <p:nvPr/>
          </p:nvSpPr>
          <p:spPr>
            <a:xfrm rot="-2700000">
              <a:off x="7393100"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500" name="tx70"/>
            <p:cNvSpPr/>
            <p:nvPr/>
          </p:nvSpPr>
          <p:spPr>
            <a:xfrm rot="-2700000">
              <a:off x="7935616"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501" name="tx71"/>
            <p:cNvSpPr/>
            <p:nvPr/>
          </p:nvSpPr>
          <p:spPr>
            <a:xfrm rot="-2700000">
              <a:off x="8517172"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502" name="tx72"/>
            <p:cNvSpPr/>
            <p:nvPr/>
          </p:nvSpPr>
          <p:spPr>
            <a:xfrm rot="-2700000">
              <a:off x="8954696"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503" name="tx73"/>
            <p:cNvSpPr/>
            <p:nvPr/>
          </p:nvSpPr>
          <p:spPr>
            <a:xfrm rot="-2700000">
              <a:off x="9536910"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504" name="tx74"/>
            <p:cNvSpPr/>
            <p:nvPr/>
          </p:nvSpPr>
          <p:spPr>
            <a:xfrm rot="-2700000">
              <a:off x="10119098"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505" name="tx75"/>
            <p:cNvSpPr/>
            <p:nvPr/>
          </p:nvSpPr>
          <p:spPr>
            <a:xfrm rot="-2700000">
              <a:off x="10813381"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06" name="tx76"/>
            <p:cNvSpPr/>
            <p:nvPr/>
          </p:nvSpPr>
          <p:spPr>
            <a:xfrm>
              <a:off x="9249641"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507" name="tx77"/>
            <p:cNvSpPr/>
            <p:nvPr/>
          </p:nvSpPr>
          <p:spPr>
            <a:xfrm>
              <a:off x="8432389"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508" name="tx78"/>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509" name="tx79"/>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510" name="rc80"/>
            <p:cNvSpPr/>
            <p:nvPr/>
          </p:nvSpPr>
          <p:spPr>
            <a:xfrm>
              <a:off x="6607132" y="10217410"/>
              <a:ext cx="1051268" cy="182880"/>
            </a:xfrm>
            <a:prstGeom prst="rect">
              <a:avLst/>
            </a:prstGeom>
            <a:solidFill>
              <a:srgbClr val="FFFFFF">
                <a:alpha val="100000"/>
              </a:srgbClr>
            </a:solidFill>
          </p:spPr>
          <p:txBody>
            <a:bodyPr/>
            <a:lstStyle/>
            <a:p/>
          </p:txBody>
        </p:sp>
        <p:sp>
          <p:nvSpPr>
            <p:cNvPr id="511" name="rc81"/>
            <p:cNvSpPr/>
            <p:nvPr/>
          </p:nvSpPr>
          <p:spPr>
            <a:xfrm>
              <a:off x="6607132" y="10217410"/>
              <a:ext cx="182879" cy="182880"/>
            </a:xfrm>
            <a:prstGeom prst="rect">
              <a:avLst/>
            </a:prstGeom>
            <a:solidFill>
              <a:srgbClr val="FFFFFF">
                <a:alpha val="100000"/>
              </a:srgbClr>
            </a:solidFill>
          </p:spPr>
          <p:txBody>
            <a:bodyPr/>
            <a:lstStyle/>
            <a:p/>
          </p:txBody>
        </p:sp>
        <p:sp>
          <p:nvSpPr>
            <p:cNvPr id="512" name="pl82"/>
            <p:cNvSpPr/>
            <p:nvPr/>
          </p:nvSpPr>
          <p:spPr>
            <a:xfrm>
              <a:off x="6625420"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513" name="tx83"/>
            <p:cNvSpPr/>
            <p:nvPr/>
          </p:nvSpPr>
          <p:spPr>
            <a:xfrm>
              <a:off x="6898012"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514" name="rc84"/>
            <p:cNvSpPr/>
            <p:nvPr/>
          </p:nvSpPr>
          <p:spPr>
            <a:xfrm>
              <a:off x="7838400" y="10217410"/>
              <a:ext cx="4048799" cy="182880"/>
            </a:xfrm>
            <a:prstGeom prst="rect">
              <a:avLst/>
            </a:prstGeom>
            <a:solidFill>
              <a:srgbClr val="FFFFFF">
                <a:alpha val="100000"/>
              </a:srgbClr>
            </a:solidFill>
          </p:spPr>
          <p:txBody>
            <a:bodyPr/>
            <a:lstStyle/>
            <a:p/>
          </p:txBody>
        </p:sp>
        <p:sp>
          <p:nvSpPr>
            <p:cNvPr id="515" name="rc85"/>
            <p:cNvSpPr/>
            <p:nvPr/>
          </p:nvSpPr>
          <p:spPr>
            <a:xfrm>
              <a:off x="7838400" y="10217410"/>
              <a:ext cx="182879" cy="182880"/>
            </a:xfrm>
            <a:prstGeom prst="rect">
              <a:avLst/>
            </a:prstGeom>
            <a:solidFill>
              <a:srgbClr val="FFFFFF">
                <a:alpha val="100000"/>
              </a:srgbClr>
            </a:solidFill>
          </p:spPr>
          <p:txBody>
            <a:bodyPr/>
            <a:lstStyle/>
            <a:p/>
          </p:txBody>
        </p:sp>
        <p:sp>
          <p:nvSpPr>
            <p:cNvPr id="516" name="rc86"/>
            <p:cNvSpPr/>
            <p:nvPr/>
          </p:nvSpPr>
          <p:spPr>
            <a:xfrm>
              <a:off x="7847400" y="10226410"/>
              <a:ext cx="164880"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517" name="rc87"/>
            <p:cNvSpPr/>
            <p:nvPr/>
          </p:nvSpPr>
          <p:spPr>
            <a:xfrm>
              <a:off x="8929641" y="10217410"/>
              <a:ext cx="182879" cy="182880"/>
            </a:xfrm>
            <a:prstGeom prst="rect">
              <a:avLst/>
            </a:prstGeom>
            <a:solidFill>
              <a:srgbClr val="FFFFFF">
                <a:alpha val="100000"/>
              </a:srgbClr>
            </a:solidFill>
          </p:spPr>
          <p:txBody>
            <a:bodyPr/>
            <a:lstStyle/>
            <a:p/>
          </p:txBody>
        </p:sp>
        <p:sp>
          <p:nvSpPr>
            <p:cNvPr id="518" name="rc88"/>
            <p:cNvSpPr/>
            <p:nvPr/>
          </p:nvSpPr>
          <p:spPr>
            <a:xfrm>
              <a:off x="8938641" y="10226410"/>
              <a:ext cx="164880"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19" name="rc89"/>
            <p:cNvSpPr/>
            <p:nvPr/>
          </p:nvSpPr>
          <p:spPr>
            <a:xfrm>
              <a:off x="9855682" y="10217410"/>
              <a:ext cx="182879" cy="182880"/>
            </a:xfrm>
            <a:prstGeom prst="rect">
              <a:avLst/>
            </a:prstGeom>
            <a:solidFill>
              <a:srgbClr val="FFFFFF">
                <a:alpha val="100000"/>
              </a:srgbClr>
            </a:solidFill>
          </p:spPr>
          <p:txBody>
            <a:bodyPr/>
            <a:lstStyle/>
            <a:p/>
          </p:txBody>
        </p:sp>
        <p:sp>
          <p:nvSpPr>
            <p:cNvPr id="520" name="rc90"/>
            <p:cNvSpPr/>
            <p:nvPr/>
          </p:nvSpPr>
          <p:spPr>
            <a:xfrm>
              <a:off x="9864682" y="10226410"/>
              <a:ext cx="164879"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521" name="rc91"/>
            <p:cNvSpPr/>
            <p:nvPr/>
          </p:nvSpPr>
          <p:spPr>
            <a:xfrm>
              <a:off x="10857923" y="10217410"/>
              <a:ext cx="182880" cy="182880"/>
            </a:xfrm>
            <a:prstGeom prst="rect">
              <a:avLst/>
            </a:prstGeom>
            <a:solidFill>
              <a:srgbClr val="FFFFFF">
                <a:alpha val="100000"/>
              </a:srgbClr>
            </a:solidFill>
          </p:spPr>
          <p:txBody>
            <a:bodyPr/>
            <a:lstStyle/>
            <a:p/>
          </p:txBody>
        </p:sp>
        <p:sp>
          <p:nvSpPr>
            <p:cNvPr id="522" name="rc92"/>
            <p:cNvSpPr/>
            <p:nvPr/>
          </p:nvSpPr>
          <p:spPr>
            <a:xfrm>
              <a:off x="10866923"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23" name="tx93"/>
            <p:cNvSpPr/>
            <p:nvPr/>
          </p:nvSpPr>
          <p:spPr>
            <a:xfrm>
              <a:off x="8129280"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24" name="tx94"/>
            <p:cNvSpPr/>
            <p:nvPr/>
          </p:nvSpPr>
          <p:spPr>
            <a:xfrm>
              <a:off x="9220521"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25" name="tx95"/>
            <p:cNvSpPr/>
            <p:nvPr/>
          </p:nvSpPr>
          <p:spPr>
            <a:xfrm>
              <a:off x="10146562"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526" name="tx96"/>
            <p:cNvSpPr/>
            <p:nvPr/>
          </p:nvSpPr>
          <p:spPr>
            <a:xfrm>
              <a:off x="11148803"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27" name="tx97"/>
            <p:cNvSpPr/>
            <p:nvPr/>
          </p:nvSpPr>
          <p:spPr>
            <a:xfrm>
              <a:off x="6621343"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28" name=""/>
          <p:cNvGrpSpPr/>
          <p:nvPr/>
        </p:nvGrpSpPr>
        <p:grpSpPr>
          <a:xfrm>
            <a:off x="12527280" y="6217920"/>
            <a:ext cx="5486400" cy="4297680"/>
            <a:chOff x="12527280" y="6217920"/>
            <a:chExt cx="5486400" cy="4297680"/>
          </a:xfrm>
        </p:grpSpPr>
        <p:sp>
          <p:nvSpPr>
            <p:cNvPr id="529"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30"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31"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32"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33"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34"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35"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36"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37"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8"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9"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0"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1"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2"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3" name="pl17"/>
            <p:cNvSpPr/>
            <p:nvPr/>
          </p:nvSpPr>
          <p:spPr>
            <a:xfrm>
              <a:off x="13329440" y="6740492"/>
              <a:ext cx="4502097" cy="691402"/>
            </a:xfrm>
            <a:custGeom>
              <a:avLst/>
              <a:pathLst>
                <a:path w="4502097" h="691402">
                  <a:moveTo>
                    <a:pt x="0" y="460934"/>
                  </a:moveTo>
                  <a:lnTo>
                    <a:pt x="187587" y="486542"/>
                  </a:lnTo>
                  <a:lnTo>
                    <a:pt x="375174" y="460934"/>
                  </a:lnTo>
                  <a:lnTo>
                    <a:pt x="562762" y="614579"/>
                  </a:lnTo>
                  <a:lnTo>
                    <a:pt x="750349" y="588972"/>
                  </a:lnTo>
                  <a:lnTo>
                    <a:pt x="937937" y="691402"/>
                  </a:lnTo>
                  <a:lnTo>
                    <a:pt x="1125524" y="486542"/>
                  </a:lnTo>
                  <a:lnTo>
                    <a:pt x="1313111" y="409719"/>
                  </a:lnTo>
                  <a:lnTo>
                    <a:pt x="1500699" y="153644"/>
                  </a:lnTo>
                  <a:lnTo>
                    <a:pt x="1688286" y="204859"/>
                  </a:lnTo>
                  <a:lnTo>
                    <a:pt x="1875874" y="256074"/>
                  </a:lnTo>
                  <a:lnTo>
                    <a:pt x="2063461" y="230467"/>
                  </a:lnTo>
                  <a:lnTo>
                    <a:pt x="2251048" y="76822"/>
                  </a:lnTo>
                  <a:lnTo>
                    <a:pt x="2438636" y="51214"/>
                  </a:lnTo>
                  <a:lnTo>
                    <a:pt x="2626223" y="25607"/>
                  </a:lnTo>
                  <a:lnTo>
                    <a:pt x="2813811" y="0"/>
                  </a:lnTo>
                  <a:lnTo>
                    <a:pt x="3001398" y="76822"/>
                  </a:lnTo>
                  <a:lnTo>
                    <a:pt x="3188985" y="307289"/>
                  </a:lnTo>
                  <a:lnTo>
                    <a:pt x="3376573" y="102429"/>
                  </a:lnTo>
                  <a:lnTo>
                    <a:pt x="3564160" y="102429"/>
                  </a:lnTo>
                  <a:lnTo>
                    <a:pt x="3751748" y="179252"/>
                  </a:lnTo>
                  <a:lnTo>
                    <a:pt x="3939335" y="153644"/>
                  </a:lnTo>
                  <a:lnTo>
                    <a:pt x="4126923" y="179252"/>
                  </a:lnTo>
                  <a:lnTo>
                    <a:pt x="4314510" y="128037"/>
                  </a:lnTo>
                  <a:lnTo>
                    <a:pt x="4502097" y="204859"/>
                  </a:lnTo>
                </a:path>
              </a:pathLst>
            </a:custGeom>
            <a:ln w="32521" cap="flat">
              <a:solidFill>
                <a:srgbClr val="5EB0E8">
                  <a:alpha val="100000"/>
                </a:srgbClr>
              </a:solidFill>
              <a:prstDash val="solid"/>
              <a:round/>
            </a:ln>
          </p:spPr>
          <p:txBody>
            <a:bodyPr/>
            <a:lstStyle/>
            <a:p/>
          </p:txBody>
        </p:sp>
        <p:sp>
          <p:nvSpPr>
            <p:cNvPr id="544" name="pl18"/>
            <p:cNvSpPr/>
            <p:nvPr/>
          </p:nvSpPr>
          <p:spPr>
            <a:xfrm>
              <a:off x="16143251" y="7252642"/>
              <a:ext cx="1688286" cy="1229159"/>
            </a:xfrm>
            <a:custGeom>
              <a:avLst/>
              <a:pathLst>
                <a:path w="1688286" h="1229159">
                  <a:moveTo>
                    <a:pt x="0" y="1229159"/>
                  </a:moveTo>
                  <a:lnTo>
                    <a:pt x="187587" y="1049907"/>
                  </a:lnTo>
                  <a:lnTo>
                    <a:pt x="375174" y="896262"/>
                  </a:lnTo>
                  <a:lnTo>
                    <a:pt x="562762" y="588972"/>
                  </a:lnTo>
                  <a:lnTo>
                    <a:pt x="750349" y="409719"/>
                  </a:lnTo>
                  <a:lnTo>
                    <a:pt x="937937" y="230467"/>
                  </a:lnTo>
                  <a:lnTo>
                    <a:pt x="1125524" y="128037"/>
                  </a:lnTo>
                  <a:lnTo>
                    <a:pt x="1313111" y="153644"/>
                  </a:lnTo>
                  <a:lnTo>
                    <a:pt x="1500699" y="0"/>
                  </a:lnTo>
                  <a:lnTo>
                    <a:pt x="1688286" y="0"/>
                  </a:lnTo>
                </a:path>
              </a:pathLst>
            </a:custGeom>
            <a:ln w="32521" cap="flat">
              <a:solidFill>
                <a:srgbClr val="00A173">
                  <a:alpha val="100000"/>
                </a:srgbClr>
              </a:solidFill>
              <a:prstDash val="solid"/>
              <a:round/>
            </a:ln>
          </p:spPr>
          <p:txBody>
            <a:bodyPr/>
            <a:lstStyle/>
            <a:p/>
          </p:txBody>
        </p:sp>
        <p:sp>
          <p:nvSpPr>
            <p:cNvPr id="545"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46"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47"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48"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49"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50"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51"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2"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3"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4"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5"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6"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7"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8"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9"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0"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1"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2"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3"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4"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5"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6"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7"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8"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9"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0"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1"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2"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3"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4"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5"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6"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7"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8"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9"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0"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1"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2"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83"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84"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85"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86"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87"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88"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89"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90"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91"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92"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93"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94"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95"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96"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97"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98"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99"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600"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601"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602"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603"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604"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605"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606"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607"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608" name="rc82"/>
            <p:cNvSpPr/>
            <p:nvPr/>
          </p:nvSpPr>
          <p:spPr>
            <a:xfrm>
              <a:off x="14005791" y="9941072"/>
              <a:ext cx="3149396" cy="504938"/>
            </a:xfrm>
            <a:prstGeom prst="rect">
              <a:avLst/>
            </a:prstGeom>
            <a:solidFill>
              <a:srgbClr val="FFFFFF">
                <a:alpha val="100000"/>
              </a:srgbClr>
            </a:solidFill>
          </p:spPr>
          <p:txBody>
            <a:bodyPr/>
            <a:lstStyle/>
            <a:p/>
          </p:txBody>
        </p:sp>
        <p:sp>
          <p:nvSpPr>
            <p:cNvPr id="609"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610"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611"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612"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613"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614" name=""/>
          <p:cNvGrpSpPr/>
          <p:nvPr/>
        </p:nvGrpSpPr>
        <p:grpSpPr>
          <a:xfrm>
            <a:off x="594360" y="6217920"/>
            <a:ext cx="5562295" cy="4108319"/>
            <a:chOff x="594360" y="6217920"/>
            <a:chExt cx="5562295" cy="4108319"/>
          </a:xfrm>
        </p:grpSpPr>
        <p:sp>
          <p:nvSpPr>
            <p:cNvPr id="615" name="rc3"/>
            <p:cNvSpPr/>
            <p:nvPr/>
          </p:nvSpPr>
          <p:spPr>
            <a:xfrm>
              <a:off x="594360" y="6217920"/>
              <a:ext cx="5562295" cy="410831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616" name="rc4"/>
            <p:cNvSpPr/>
            <p:nvPr/>
          </p:nvSpPr>
          <p:spPr>
            <a:xfrm>
              <a:off x="2241765" y="6516351"/>
              <a:ext cx="3444854" cy="2597758"/>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617" name="rc5"/>
            <p:cNvSpPr/>
            <p:nvPr/>
          </p:nvSpPr>
          <p:spPr>
            <a:xfrm>
              <a:off x="2270001"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8" name="rc6"/>
            <p:cNvSpPr/>
            <p:nvPr/>
          </p:nvSpPr>
          <p:spPr>
            <a:xfrm>
              <a:off x="2552367" y="6544587"/>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19" name="rc7"/>
            <p:cNvSpPr/>
            <p:nvPr/>
          </p:nvSpPr>
          <p:spPr>
            <a:xfrm>
              <a:off x="2834732" y="6544587"/>
              <a:ext cx="282365" cy="282365"/>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620" name="rc8"/>
            <p:cNvSpPr/>
            <p:nvPr/>
          </p:nvSpPr>
          <p:spPr>
            <a:xfrm>
              <a:off x="3117097"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1" name="rc9"/>
            <p:cNvSpPr/>
            <p:nvPr/>
          </p:nvSpPr>
          <p:spPr>
            <a:xfrm>
              <a:off x="3399462" y="6544587"/>
              <a:ext cx="282365" cy="282365"/>
            </a:xfrm>
            <a:prstGeom prst="rect">
              <a:avLst/>
            </a:prstGeom>
            <a:solidFill>
              <a:srgbClr val="FB6C4C">
                <a:alpha val="100000"/>
              </a:srgbClr>
            </a:solidFill>
            <a:ln w="5420" cap="flat">
              <a:solidFill>
                <a:srgbClr val="FFFFFF">
                  <a:alpha val="100000"/>
                </a:srgbClr>
              </a:solidFill>
              <a:prstDash val="solid"/>
              <a:miter/>
            </a:ln>
          </p:spPr>
          <p:txBody>
            <a:bodyPr/>
            <a:lstStyle/>
            <a:p/>
          </p:txBody>
        </p:sp>
        <p:sp>
          <p:nvSpPr>
            <p:cNvPr id="622" name="rc10"/>
            <p:cNvSpPr/>
            <p:nvPr/>
          </p:nvSpPr>
          <p:spPr>
            <a:xfrm>
              <a:off x="3681827" y="6544587"/>
              <a:ext cx="282365" cy="282365"/>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623" name="rc11"/>
            <p:cNvSpPr/>
            <p:nvPr/>
          </p:nvSpPr>
          <p:spPr>
            <a:xfrm>
              <a:off x="3964192"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4" name="rc12"/>
            <p:cNvSpPr/>
            <p:nvPr/>
          </p:nvSpPr>
          <p:spPr>
            <a:xfrm>
              <a:off x="4246557" y="6544587"/>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25" name="rc13"/>
            <p:cNvSpPr/>
            <p:nvPr/>
          </p:nvSpPr>
          <p:spPr>
            <a:xfrm>
              <a:off x="4528922" y="6544587"/>
              <a:ext cx="282365" cy="282365"/>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626" name="rc14"/>
            <p:cNvSpPr/>
            <p:nvPr/>
          </p:nvSpPr>
          <p:spPr>
            <a:xfrm>
              <a:off x="4811287" y="6544587"/>
              <a:ext cx="282365" cy="282365"/>
            </a:xfrm>
            <a:prstGeom prst="rect">
              <a:avLst/>
            </a:prstGeom>
            <a:solidFill>
              <a:srgbClr val="FED9C9">
                <a:alpha val="100000"/>
              </a:srgbClr>
            </a:solidFill>
            <a:ln w="5420" cap="flat">
              <a:solidFill>
                <a:srgbClr val="FFFFFF">
                  <a:alpha val="100000"/>
                </a:srgbClr>
              </a:solidFill>
              <a:prstDash val="solid"/>
              <a:miter/>
            </a:ln>
          </p:spPr>
          <p:txBody>
            <a:bodyPr/>
            <a:lstStyle/>
            <a:p/>
          </p:txBody>
        </p:sp>
        <p:sp>
          <p:nvSpPr>
            <p:cNvPr id="627" name="rc15"/>
            <p:cNvSpPr/>
            <p:nvPr/>
          </p:nvSpPr>
          <p:spPr>
            <a:xfrm>
              <a:off x="5093652"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8" name="rc16"/>
            <p:cNvSpPr/>
            <p:nvPr/>
          </p:nvSpPr>
          <p:spPr>
            <a:xfrm>
              <a:off x="5376017"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9" name="rc17"/>
            <p:cNvSpPr/>
            <p:nvPr/>
          </p:nvSpPr>
          <p:spPr>
            <a:xfrm>
              <a:off x="2270001" y="6826953"/>
              <a:ext cx="282365" cy="282365"/>
            </a:xfrm>
            <a:prstGeom prst="rect">
              <a:avLst/>
            </a:prstGeom>
            <a:solidFill>
              <a:srgbClr val="FED6C5">
                <a:alpha val="100000"/>
              </a:srgbClr>
            </a:solidFill>
            <a:ln w="5420" cap="flat">
              <a:solidFill>
                <a:srgbClr val="FFFFFF">
                  <a:alpha val="100000"/>
                </a:srgbClr>
              </a:solidFill>
              <a:prstDash val="solid"/>
              <a:miter/>
            </a:ln>
          </p:spPr>
          <p:txBody>
            <a:bodyPr/>
            <a:lstStyle/>
            <a:p/>
          </p:txBody>
        </p:sp>
        <p:sp>
          <p:nvSpPr>
            <p:cNvPr id="630" name="rc18"/>
            <p:cNvSpPr/>
            <p:nvPr/>
          </p:nvSpPr>
          <p:spPr>
            <a:xfrm>
              <a:off x="2552367" y="6826953"/>
              <a:ext cx="282365" cy="282365"/>
            </a:xfrm>
            <a:prstGeom prst="rect">
              <a:avLst/>
            </a:prstGeom>
            <a:solidFill>
              <a:srgbClr val="FDC3AC">
                <a:alpha val="100000"/>
              </a:srgbClr>
            </a:solidFill>
            <a:ln w="5420" cap="flat">
              <a:solidFill>
                <a:srgbClr val="FFFFFF">
                  <a:alpha val="100000"/>
                </a:srgbClr>
              </a:solidFill>
              <a:prstDash val="solid"/>
              <a:miter/>
            </a:ln>
          </p:spPr>
          <p:txBody>
            <a:bodyPr/>
            <a:lstStyle/>
            <a:p/>
          </p:txBody>
        </p:sp>
        <p:sp>
          <p:nvSpPr>
            <p:cNvPr id="631" name="rc19"/>
            <p:cNvSpPr/>
            <p:nvPr/>
          </p:nvSpPr>
          <p:spPr>
            <a:xfrm>
              <a:off x="2834732" y="6826953"/>
              <a:ext cx="282365" cy="282365"/>
            </a:xfrm>
            <a:prstGeom prst="rect">
              <a:avLst/>
            </a:prstGeom>
            <a:solidFill>
              <a:srgbClr val="FED9C9">
                <a:alpha val="100000"/>
              </a:srgbClr>
            </a:solidFill>
            <a:ln w="5420" cap="flat">
              <a:solidFill>
                <a:srgbClr val="FFFFFF">
                  <a:alpha val="100000"/>
                </a:srgbClr>
              </a:solidFill>
              <a:prstDash val="solid"/>
              <a:miter/>
            </a:ln>
          </p:spPr>
          <p:txBody>
            <a:bodyPr/>
            <a:lstStyle/>
            <a:p/>
          </p:txBody>
        </p:sp>
        <p:sp>
          <p:nvSpPr>
            <p:cNvPr id="632" name="rc20"/>
            <p:cNvSpPr/>
            <p:nvPr/>
          </p:nvSpPr>
          <p:spPr>
            <a:xfrm>
              <a:off x="3117097" y="6826953"/>
              <a:ext cx="282365" cy="282365"/>
            </a:xfrm>
            <a:prstGeom prst="rect">
              <a:avLst/>
            </a:prstGeom>
            <a:solidFill>
              <a:srgbClr val="FED9C9">
                <a:alpha val="100000"/>
              </a:srgbClr>
            </a:solidFill>
            <a:ln w="5420" cap="flat">
              <a:solidFill>
                <a:srgbClr val="FFFFFF">
                  <a:alpha val="100000"/>
                </a:srgbClr>
              </a:solidFill>
              <a:prstDash val="solid"/>
              <a:miter/>
            </a:ln>
          </p:spPr>
          <p:txBody>
            <a:bodyPr/>
            <a:lstStyle/>
            <a:p/>
          </p:txBody>
        </p:sp>
        <p:sp>
          <p:nvSpPr>
            <p:cNvPr id="633" name="rc21"/>
            <p:cNvSpPr/>
            <p:nvPr/>
          </p:nvSpPr>
          <p:spPr>
            <a:xfrm>
              <a:off x="3399462" y="6826953"/>
              <a:ext cx="282365" cy="282365"/>
            </a:xfrm>
            <a:prstGeom prst="rect">
              <a:avLst/>
            </a:prstGeom>
            <a:solidFill>
              <a:srgbClr val="FEDDCE">
                <a:alpha val="100000"/>
              </a:srgbClr>
            </a:solidFill>
            <a:ln w="5420" cap="flat">
              <a:solidFill>
                <a:srgbClr val="FFFFFF">
                  <a:alpha val="100000"/>
                </a:srgbClr>
              </a:solidFill>
              <a:prstDash val="solid"/>
              <a:miter/>
            </a:ln>
          </p:spPr>
          <p:txBody>
            <a:bodyPr/>
            <a:lstStyle/>
            <a:p/>
          </p:txBody>
        </p:sp>
        <p:sp>
          <p:nvSpPr>
            <p:cNvPr id="634" name="rc22"/>
            <p:cNvSpPr/>
            <p:nvPr/>
          </p:nvSpPr>
          <p:spPr>
            <a:xfrm>
              <a:off x="3681827" y="6826953"/>
              <a:ext cx="282365" cy="282365"/>
            </a:xfrm>
            <a:prstGeom prst="rect">
              <a:avLst/>
            </a:prstGeom>
            <a:solidFill>
              <a:srgbClr val="FEDBCB">
                <a:alpha val="100000"/>
              </a:srgbClr>
            </a:solidFill>
            <a:ln w="5420" cap="flat">
              <a:solidFill>
                <a:srgbClr val="FFFFFF">
                  <a:alpha val="100000"/>
                </a:srgbClr>
              </a:solidFill>
              <a:prstDash val="solid"/>
              <a:miter/>
            </a:ln>
          </p:spPr>
          <p:txBody>
            <a:bodyPr/>
            <a:lstStyle/>
            <a:p/>
          </p:txBody>
        </p:sp>
        <p:sp>
          <p:nvSpPr>
            <p:cNvPr id="635" name="rc23"/>
            <p:cNvSpPr/>
            <p:nvPr/>
          </p:nvSpPr>
          <p:spPr>
            <a:xfrm>
              <a:off x="3964192"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6" name="rc24"/>
            <p:cNvSpPr/>
            <p:nvPr/>
          </p:nvSpPr>
          <p:spPr>
            <a:xfrm>
              <a:off x="4246557" y="682695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37" name="rc25"/>
            <p:cNvSpPr/>
            <p:nvPr/>
          </p:nvSpPr>
          <p:spPr>
            <a:xfrm>
              <a:off x="4528922" y="682695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38" name="rc26"/>
            <p:cNvSpPr/>
            <p:nvPr/>
          </p:nvSpPr>
          <p:spPr>
            <a:xfrm>
              <a:off x="4811287"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9" name="rc27"/>
            <p:cNvSpPr/>
            <p:nvPr/>
          </p:nvSpPr>
          <p:spPr>
            <a:xfrm>
              <a:off x="5093652" y="682695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40" name="rc28"/>
            <p:cNvSpPr/>
            <p:nvPr/>
          </p:nvSpPr>
          <p:spPr>
            <a:xfrm>
              <a:off x="5376017" y="6826953"/>
              <a:ext cx="282365" cy="282365"/>
            </a:xfrm>
            <a:prstGeom prst="rect">
              <a:avLst/>
            </a:prstGeom>
            <a:solidFill>
              <a:srgbClr val="FEDED0">
                <a:alpha val="100000"/>
              </a:srgbClr>
            </a:solidFill>
            <a:ln w="5420" cap="flat">
              <a:solidFill>
                <a:srgbClr val="FFFFFF">
                  <a:alpha val="100000"/>
                </a:srgbClr>
              </a:solidFill>
              <a:prstDash val="solid"/>
              <a:miter/>
            </a:ln>
          </p:spPr>
          <p:txBody>
            <a:bodyPr/>
            <a:lstStyle/>
            <a:p/>
          </p:txBody>
        </p:sp>
        <p:sp>
          <p:nvSpPr>
            <p:cNvPr id="641" name="rc29"/>
            <p:cNvSpPr/>
            <p:nvPr/>
          </p:nvSpPr>
          <p:spPr>
            <a:xfrm>
              <a:off x="2270001" y="7109318"/>
              <a:ext cx="282365" cy="282365"/>
            </a:xfrm>
            <a:prstGeom prst="rect">
              <a:avLst/>
            </a:prstGeom>
            <a:solidFill>
              <a:srgbClr val="FED9C9">
                <a:alpha val="100000"/>
              </a:srgbClr>
            </a:solidFill>
            <a:ln w="5420" cap="flat">
              <a:solidFill>
                <a:srgbClr val="FFFFFF">
                  <a:alpha val="100000"/>
                </a:srgbClr>
              </a:solidFill>
              <a:prstDash val="solid"/>
              <a:miter/>
            </a:ln>
          </p:spPr>
          <p:txBody>
            <a:bodyPr/>
            <a:lstStyle/>
            <a:p/>
          </p:txBody>
        </p:sp>
        <p:sp>
          <p:nvSpPr>
            <p:cNvPr id="642" name="rc30"/>
            <p:cNvSpPr/>
            <p:nvPr/>
          </p:nvSpPr>
          <p:spPr>
            <a:xfrm>
              <a:off x="2552367" y="710931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43" name="rc31"/>
            <p:cNvSpPr/>
            <p:nvPr/>
          </p:nvSpPr>
          <p:spPr>
            <a:xfrm>
              <a:off x="2834732"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4" name="rc32"/>
            <p:cNvSpPr/>
            <p:nvPr/>
          </p:nvSpPr>
          <p:spPr>
            <a:xfrm>
              <a:off x="3117097" y="7109318"/>
              <a:ext cx="282365" cy="282365"/>
            </a:xfrm>
            <a:prstGeom prst="rect">
              <a:avLst/>
            </a:prstGeom>
            <a:solidFill>
              <a:srgbClr val="FEDED0">
                <a:alpha val="100000"/>
              </a:srgbClr>
            </a:solidFill>
            <a:ln w="5420" cap="flat">
              <a:solidFill>
                <a:srgbClr val="FFFFFF">
                  <a:alpha val="100000"/>
                </a:srgbClr>
              </a:solidFill>
              <a:prstDash val="solid"/>
              <a:miter/>
            </a:ln>
          </p:spPr>
          <p:txBody>
            <a:bodyPr/>
            <a:lstStyle/>
            <a:p/>
          </p:txBody>
        </p:sp>
        <p:sp>
          <p:nvSpPr>
            <p:cNvPr id="645" name="rc33"/>
            <p:cNvSpPr/>
            <p:nvPr/>
          </p:nvSpPr>
          <p:spPr>
            <a:xfrm>
              <a:off x="3399462" y="7109318"/>
              <a:ext cx="282365" cy="282365"/>
            </a:xfrm>
            <a:prstGeom prst="rect">
              <a:avLst/>
            </a:prstGeom>
            <a:solidFill>
              <a:srgbClr val="FCB99F">
                <a:alpha val="100000"/>
              </a:srgbClr>
            </a:solidFill>
            <a:ln w="5420" cap="flat">
              <a:solidFill>
                <a:srgbClr val="FFFFFF">
                  <a:alpha val="100000"/>
                </a:srgbClr>
              </a:solidFill>
              <a:prstDash val="solid"/>
              <a:miter/>
            </a:ln>
          </p:spPr>
          <p:txBody>
            <a:bodyPr/>
            <a:lstStyle/>
            <a:p/>
          </p:txBody>
        </p:sp>
        <p:sp>
          <p:nvSpPr>
            <p:cNvPr id="646" name="rc34"/>
            <p:cNvSpPr/>
            <p:nvPr/>
          </p:nvSpPr>
          <p:spPr>
            <a:xfrm>
              <a:off x="3681827" y="7109318"/>
              <a:ext cx="282365" cy="282365"/>
            </a:xfrm>
            <a:prstGeom prst="rect">
              <a:avLst/>
            </a:prstGeom>
            <a:solidFill>
              <a:srgbClr val="FED1BE">
                <a:alpha val="100000"/>
              </a:srgbClr>
            </a:solidFill>
            <a:ln w="5420" cap="flat">
              <a:solidFill>
                <a:srgbClr val="FFFFFF">
                  <a:alpha val="100000"/>
                </a:srgbClr>
              </a:solidFill>
              <a:prstDash val="solid"/>
              <a:miter/>
            </a:ln>
          </p:spPr>
          <p:txBody>
            <a:bodyPr/>
            <a:lstStyle/>
            <a:p/>
          </p:txBody>
        </p:sp>
        <p:sp>
          <p:nvSpPr>
            <p:cNvPr id="647" name="rc35"/>
            <p:cNvSpPr/>
            <p:nvPr/>
          </p:nvSpPr>
          <p:spPr>
            <a:xfrm>
              <a:off x="3964192"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8" name="rc36"/>
            <p:cNvSpPr/>
            <p:nvPr/>
          </p:nvSpPr>
          <p:spPr>
            <a:xfrm>
              <a:off x="4246557"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9" name="rc37"/>
            <p:cNvSpPr/>
            <p:nvPr/>
          </p:nvSpPr>
          <p:spPr>
            <a:xfrm>
              <a:off x="4528922" y="7109318"/>
              <a:ext cx="282365" cy="282365"/>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650" name="rc38"/>
            <p:cNvSpPr/>
            <p:nvPr/>
          </p:nvSpPr>
          <p:spPr>
            <a:xfrm>
              <a:off x="4811287"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1" name="rc39"/>
            <p:cNvSpPr/>
            <p:nvPr/>
          </p:nvSpPr>
          <p:spPr>
            <a:xfrm>
              <a:off x="5093652"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2" name="rc40"/>
            <p:cNvSpPr/>
            <p:nvPr/>
          </p:nvSpPr>
          <p:spPr>
            <a:xfrm>
              <a:off x="5376017"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3" name="rc41"/>
            <p:cNvSpPr/>
            <p:nvPr/>
          </p:nvSpPr>
          <p:spPr>
            <a:xfrm>
              <a:off x="2270001" y="739168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54" name="rc42"/>
            <p:cNvSpPr/>
            <p:nvPr/>
          </p:nvSpPr>
          <p:spPr>
            <a:xfrm>
              <a:off x="2552367" y="739168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55" name="rc43"/>
            <p:cNvSpPr/>
            <p:nvPr/>
          </p:nvSpPr>
          <p:spPr>
            <a:xfrm>
              <a:off x="2834732" y="739168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56" name="rc44"/>
            <p:cNvSpPr/>
            <p:nvPr/>
          </p:nvSpPr>
          <p:spPr>
            <a:xfrm>
              <a:off x="3117097"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7" name="rc45"/>
            <p:cNvSpPr/>
            <p:nvPr/>
          </p:nvSpPr>
          <p:spPr>
            <a:xfrm>
              <a:off x="3399462" y="7391683"/>
              <a:ext cx="282365" cy="282365"/>
            </a:xfrm>
            <a:prstGeom prst="rect">
              <a:avLst/>
            </a:prstGeom>
            <a:solidFill>
              <a:srgbClr val="FEE2D4">
                <a:alpha val="100000"/>
              </a:srgbClr>
            </a:solidFill>
            <a:ln w="5420" cap="flat">
              <a:solidFill>
                <a:srgbClr val="FFFFFF">
                  <a:alpha val="100000"/>
                </a:srgbClr>
              </a:solidFill>
              <a:prstDash val="solid"/>
              <a:miter/>
            </a:ln>
          </p:spPr>
          <p:txBody>
            <a:bodyPr/>
            <a:lstStyle/>
            <a:p/>
          </p:txBody>
        </p:sp>
        <p:sp>
          <p:nvSpPr>
            <p:cNvPr id="658" name="rc46"/>
            <p:cNvSpPr/>
            <p:nvPr/>
          </p:nvSpPr>
          <p:spPr>
            <a:xfrm>
              <a:off x="3681827"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9" name="rc47"/>
            <p:cNvSpPr/>
            <p:nvPr/>
          </p:nvSpPr>
          <p:spPr>
            <a:xfrm>
              <a:off x="3964192"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0" name="rc48"/>
            <p:cNvSpPr/>
            <p:nvPr/>
          </p:nvSpPr>
          <p:spPr>
            <a:xfrm>
              <a:off x="4246557" y="7391683"/>
              <a:ext cx="282365" cy="282365"/>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661" name="rc49"/>
            <p:cNvSpPr/>
            <p:nvPr/>
          </p:nvSpPr>
          <p:spPr>
            <a:xfrm>
              <a:off x="4528922" y="7391683"/>
              <a:ext cx="282365" cy="282365"/>
            </a:xfrm>
            <a:prstGeom prst="rect">
              <a:avLst/>
            </a:prstGeom>
            <a:solidFill>
              <a:srgbClr val="FED8C7">
                <a:alpha val="100000"/>
              </a:srgbClr>
            </a:solidFill>
            <a:ln w="5420" cap="flat">
              <a:solidFill>
                <a:srgbClr val="FFFFFF">
                  <a:alpha val="100000"/>
                </a:srgbClr>
              </a:solidFill>
              <a:prstDash val="solid"/>
              <a:miter/>
            </a:ln>
          </p:spPr>
          <p:txBody>
            <a:bodyPr/>
            <a:lstStyle/>
            <a:p/>
          </p:txBody>
        </p:sp>
        <p:sp>
          <p:nvSpPr>
            <p:cNvPr id="662" name="rc50"/>
            <p:cNvSpPr/>
            <p:nvPr/>
          </p:nvSpPr>
          <p:spPr>
            <a:xfrm>
              <a:off x="4811287" y="739168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3" name="rc51"/>
            <p:cNvSpPr/>
            <p:nvPr/>
          </p:nvSpPr>
          <p:spPr>
            <a:xfrm>
              <a:off x="5093652" y="7391683"/>
              <a:ext cx="282365" cy="282365"/>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664" name="rc52"/>
            <p:cNvSpPr/>
            <p:nvPr/>
          </p:nvSpPr>
          <p:spPr>
            <a:xfrm>
              <a:off x="5376017" y="739168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5" name="rc53"/>
            <p:cNvSpPr/>
            <p:nvPr/>
          </p:nvSpPr>
          <p:spPr>
            <a:xfrm>
              <a:off x="2270001"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6" name="rc54"/>
            <p:cNvSpPr/>
            <p:nvPr/>
          </p:nvSpPr>
          <p:spPr>
            <a:xfrm>
              <a:off x="2552367" y="7674048"/>
              <a:ext cx="282365" cy="282365"/>
            </a:xfrm>
            <a:prstGeom prst="rect">
              <a:avLst/>
            </a:prstGeom>
            <a:solidFill>
              <a:srgbClr val="FEDED0">
                <a:alpha val="100000"/>
              </a:srgbClr>
            </a:solidFill>
            <a:ln w="5420" cap="flat">
              <a:solidFill>
                <a:srgbClr val="FFFFFF">
                  <a:alpha val="100000"/>
                </a:srgbClr>
              </a:solidFill>
              <a:prstDash val="solid"/>
              <a:miter/>
            </a:ln>
          </p:spPr>
          <p:txBody>
            <a:bodyPr/>
            <a:lstStyle/>
            <a:p/>
          </p:txBody>
        </p:sp>
        <p:sp>
          <p:nvSpPr>
            <p:cNvPr id="667" name="rc55"/>
            <p:cNvSpPr/>
            <p:nvPr/>
          </p:nvSpPr>
          <p:spPr>
            <a:xfrm>
              <a:off x="2834732" y="7674048"/>
              <a:ext cx="282365" cy="282365"/>
            </a:xfrm>
            <a:prstGeom prst="rect">
              <a:avLst/>
            </a:prstGeom>
            <a:solidFill>
              <a:srgbClr val="FEDBCB">
                <a:alpha val="100000"/>
              </a:srgbClr>
            </a:solidFill>
            <a:ln w="5420" cap="flat">
              <a:solidFill>
                <a:srgbClr val="FFFFFF">
                  <a:alpha val="100000"/>
                </a:srgbClr>
              </a:solidFill>
              <a:prstDash val="solid"/>
              <a:miter/>
            </a:ln>
          </p:spPr>
          <p:txBody>
            <a:bodyPr/>
            <a:lstStyle/>
            <a:p/>
          </p:txBody>
        </p:sp>
        <p:sp>
          <p:nvSpPr>
            <p:cNvPr id="668" name="rc56"/>
            <p:cNvSpPr/>
            <p:nvPr/>
          </p:nvSpPr>
          <p:spPr>
            <a:xfrm>
              <a:off x="3117097"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9" name="rc57"/>
            <p:cNvSpPr/>
            <p:nvPr/>
          </p:nvSpPr>
          <p:spPr>
            <a:xfrm>
              <a:off x="3399462" y="767404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0" name="rc58"/>
            <p:cNvSpPr/>
            <p:nvPr/>
          </p:nvSpPr>
          <p:spPr>
            <a:xfrm>
              <a:off x="3681827"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1" name="rc59"/>
            <p:cNvSpPr/>
            <p:nvPr/>
          </p:nvSpPr>
          <p:spPr>
            <a:xfrm>
              <a:off x="3964192"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2" name="rc60"/>
            <p:cNvSpPr/>
            <p:nvPr/>
          </p:nvSpPr>
          <p:spPr>
            <a:xfrm>
              <a:off x="4246557"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3" name="rc61"/>
            <p:cNvSpPr/>
            <p:nvPr/>
          </p:nvSpPr>
          <p:spPr>
            <a:xfrm>
              <a:off x="4528922" y="7674048"/>
              <a:ext cx="282365" cy="282365"/>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674" name="rc62"/>
            <p:cNvSpPr/>
            <p:nvPr/>
          </p:nvSpPr>
          <p:spPr>
            <a:xfrm>
              <a:off x="4811287" y="767404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5" name="rc63"/>
            <p:cNvSpPr/>
            <p:nvPr/>
          </p:nvSpPr>
          <p:spPr>
            <a:xfrm>
              <a:off x="5093652"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6" name="rc64"/>
            <p:cNvSpPr/>
            <p:nvPr/>
          </p:nvSpPr>
          <p:spPr>
            <a:xfrm>
              <a:off x="5376017" y="7674048"/>
              <a:ext cx="282365" cy="282365"/>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677" name="rc65"/>
            <p:cNvSpPr/>
            <p:nvPr/>
          </p:nvSpPr>
          <p:spPr>
            <a:xfrm>
              <a:off x="2270001" y="7956413"/>
              <a:ext cx="282365" cy="282365"/>
            </a:xfrm>
            <a:prstGeom prst="rect">
              <a:avLst/>
            </a:prstGeom>
            <a:solidFill>
              <a:srgbClr val="FEE2D4">
                <a:alpha val="100000"/>
              </a:srgbClr>
            </a:solidFill>
            <a:ln w="5420" cap="flat">
              <a:solidFill>
                <a:srgbClr val="FFFFFF">
                  <a:alpha val="100000"/>
                </a:srgbClr>
              </a:solidFill>
              <a:prstDash val="solid"/>
              <a:miter/>
            </a:ln>
          </p:spPr>
          <p:txBody>
            <a:bodyPr/>
            <a:lstStyle/>
            <a:p/>
          </p:txBody>
        </p:sp>
        <p:sp>
          <p:nvSpPr>
            <p:cNvPr id="678" name="rc66"/>
            <p:cNvSpPr/>
            <p:nvPr/>
          </p:nvSpPr>
          <p:spPr>
            <a:xfrm>
              <a:off x="2552367" y="7956413"/>
              <a:ext cx="282365" cy="282365"/>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679" name="rc67"/>
            <p:cNvSpPr/>
            <p:nvPr/>
          </p:nvSpPr>
          <p:spPr>
            <a:xfrm>
              <a:off x="2834732" y="7956413"/>
              <a:ext cx="282365" cy="282365"/>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680" name="rc68"/>
            <p:cNvSpPr/>
            <p:nvPr/>
          </p:nvSpPr>
          <p:spPr>
            <a:xfrm>
              <a:off x="3117097" y="795641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81" name="rc69"/>
            <p:cNvSpPr/>
            <p:nvPr/>
          </p:nvSpPr>
          <p:spPr>
            <a:xfrm>
              <a:off x="3399462" y="7956413"/>
              <a:ext cx="282365" cy="282365"/>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682" name="rc70"/>
            <p:cNvSpPr/>
            <p:nvPr/>
          </p:nvSpPr>
          <p:spPr>
            <a:xfrm>
              <a:off x="3681827" y="7956413"/>
              <a:ext cx="282365" cy="282365"/>
            </a:xfrm>
            <a:prstGeom prst="rect">
              <a:avLst/>
            </a:prstGeom>
            <a:solidFill>
              <a:srgbClr val="FEDED0">
                <a:alpha val="100000"/>
              </a:srgbClr>
            </a:solidFill>
            <a:ln w="5420" cap="flat">
              <a:solidFill>
                <a:srgbClr val="FFFFFF">
                  <a:alpha val="100000"/>
                </a:srgbClr>
              </a:solidFill>
              <a:prstDash val="solid"/>
              <a:miter/>
            </a:ln>
          </p:spPr>
          <p:txBody>
            <a:bodyPr/>
            <a:lstStyle/>
            <a:p/>
          </p:txBody>
        </p:sp>
        <p:sp>
          <p:nvSpPr>
            <p:cNvPr id="683" name="rc71"/>
            <p:cNvSpPr/>
            <p:nvPr/>
          </p:nvSpPr>
          <p:spPr>
            <a:xfrm>
              <a:off x="3964192"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4" name="rc72"/>
            <p:cNvSpPr/>
            <p:nvPr/>
          </p:nvSpPr>
          <p:spPr>
            <a:xfrm>
              <a:off x="4246557" y="795641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85" name="rc73"/>
            <p:cNvSpPr/>
            <p:nvPr/>
          </p:nvSpPr>
          <p:spPr>
            <a:xfrm>
              <a:off x="4528922"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6" name="rc74"/>
            <p:cNvSpPr/>
            <p:nvPr/>
          </p:nvSpPr>
          <p:spPr>
            <a:xfrm>
              <a:off x="4811287"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7" name="rc75"/>
            <p:cNvSpPr/>
            <p:nvPr/>
          </p:nvSpPr>
          <p:spPr>
            <a:xfrm>
              <a:off x="5093652" y="795641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88" name="rc76"/>
            <p:cNvSpPr/>
            <p:nvPr/>
          </p:nvSpPr>
          <p:spPr>
            <a:xfrm>
              <a:off x="5376017"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9" name="rc77"/>
            <p:cNvSpPr/>
            <p:nvPr/>
          </p:nvSpPr>
          <p:spPr>
            <a:xfrm>
              <a:off x="2270001" y="823877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0" name="rc78"/>
            <p:cNvSpPr/>
            <p:nvPr/>
          </p:nvSpPr>
          <p:spPr>
            <a:xfrm>
              <a:off x="2552367" y="823877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1" name="rc79"/>
            <p:cNvSpPr/>
            <p:nvPr/>
          </p:nvSpPr>
          <p:spPr>
            <a:xfrm>
              <a:off x="2834732" y="8238778"/>
              <a:ext cx="282365" cy="282365"/>
            </a:xfrm>
            <a:prstGeom prst="rect">
              <a:avLst/>
            </a:prstGeom>
            <a:solidFill>
              <a:srgbClr val="FED9C9">
                <a:alpha val="100000"/>
              </a:srgbClr>
            </a:solidFill>
            <a:ln w="5420" cap="flat">
              <a:solidFill>
                <a:srgbClr val="FFFFFF">
                  <a:alpha val="100000"/>
                </a:srgbClr>
              </a:solidFill>
              <a:prstDash val="solid"/>
              <a:miter/>
            </a:ln>
          </p:spPr>
          <p:txBody>
            <a:bodyPr/>
            <a:lstStyle/>
            <a:p/>
          </p:txBody>
        </p:sp>
        <p:sp>
          <p:nvSpPr>
            <p:cNvPr id="692" name="rc80"/>
            <p:cNvSpPr/>
            <p:nvPr/>
          </p:nvSpPr>
          <p:spPr>
            <a:xfrm>
              <a:off x="3117097" y="823877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3" name="rc81"/>
            <p:cNvSpPr/>
            <p:nvPr/>
          </p:nvSpPr>
          <p:spPr>
            <a:xfrm>
              <a:off x="3399462"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4" name="rc82"/>
            <p:cNvSpPr/>
            <p:nvPr/>
          </p:nvSpPr>
          <p:spPr>
            <a:xfrm>
              <a:off x="3681827"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5" name="rc83"/>
            <p:cNvSpPr/>
            <p:nvPr/>
          </p:nvSpPr>
          <p:spPr>
            <a:xfrm>
              <a:off x="3964192"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6" name="rc84"/>
            <p:cNvSpPr/>
            <p:nvPr/>
          </p:nvSpPr>
          <p:spPr>
            <a:xfrm>
              <a:off x="4246557"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7" name="rc85"/>
            <p:cNvSpPr/>
            <p:nvPr/>
          </p:nvSpPr>
          <p:spPr>
            <a:xfrm>
              <a:off x="4528922" y="8238778"/>
              <a:ext cx="282365" cy="282365"/>
            </a:xfrm>
            <a:prstGeom prst="rect">
              <a:avLst/>
            </a:prstGeom>
            <a:solidFill>
              <a:srgbClr val="FEDED0">
                <a:alpha val="100000"/>
              </a:srgbClr>
            </a:solidFill>
            <a:ln w="5420" cap="flat">
              <a:solidFill>
                <a:srgbClr val="FFFFFF">
                  <a:alpha val="100000"/>
                </a:srgbClr>
              </a:solidFill>
              <a:prstDash val="solid"/>
              <a:miter/>
            </a:ln>
          </p:spPr>
          <p:txBody>
            <a:bodyPr/>
            <a:lstStyle/>
            <a:p/>
          </p:txBody>
        </p:sp>
        <p:sp>
          <p:nvSpPr>
            <p:cNvPr id="698" name="rc86"/>
            <p:cNvSpPr/>
            <p:nvPr/>
          </p:nvSpPr>
          <p:spPr>
            <a:xfrm>
              <a:off x="4811287"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9" name="rc87"/>
            <p:cNvSpPr/>
            <p:nvPr/>
          </p:nvSpPr>
          <p:spPr>
            <a:xfrm>
              <a:off x="5093652"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0" name="rc88"/>
            <p:cNvSpPr/>
            <p:nvPr/>
          </p:nvSpPr>
          <p:spPr>
            <a:xfrm>
              <a:off x="5376017"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1" name="rc89"/>
            <p:cNvSpPr/>
            <p:nvPr/>
          </p:nvSpPr>
          <p:spPr>
            <a:xfrm>
              <a:off x="2270001" y="8521143"/>
              <a:ext cx="282365" cy="282365"/>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702" name="rc90"/>
            <p:cNvSpPr/>
            <p:nvPr/>
          </p:nvSpPr>
          <p:spPr>
            <a:xfrm>
              <a:off x="2552367"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03" name="rc91"/>
            <p:cNvSpPr/>
            <p:nvPr/>
          </p:nvSpPr>
          <p:spPr>
            <a:xfrm>
              <a:off x="2834732"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4" name="rc92"/>
            <p:cNvSpPr/>
            <p:nvPr/>
          </p:nvSpPr>
          <p:spPr>
            <a:xfrm>
              <a:off x="3117097"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05" name="rc93"/>
            <p:cNvSpPr/>
            <p:nvPr/>
          </p:nvSpPr>
          <p:spPr>
            <a:xfrm>
              <a:off x="3399462"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06" name="rc94"/>
            <p:cNvSpPr/>
            <p:nvPr/>
          </p:nvSpPr>
          <p:spPr>
            <a:xfrm>
              <a:off x="3681827"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7" name="rc95"/>
            <p:cNvSpPr/>
            <p:nvPr/>
          </p:nvSpPr>
          <p:spPr>
            <a:xfrm>
              <a:off x="3964192"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8" name="rc96"/>
            <p:cNvSpPr/>
            <p:nvPr/>
          </p:nvSpPr>
          <p:spPr>
            <a:xfrm>
              <a:off x="4246557" y="8521143"/>
              <a:ext cx="282365" cy="282365"/>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709" name="rc97"/>
            <p:cNvSpPr/>
            <p:nvPr/>
          </p:nvSpPr>
          <p:spPr>
            <a:xfrm>
              <a:off x="4528922" y="8521143"/>
              <a:ext cx="282365" cy="282365"/>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710" name="rc98"/>
            <p:cNvSpPr/>
            <p:nvPr/>
          </p:nvSpPr>
          <p:spPr>
            <a:xfrm>
              <a:off x="4811287"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11" name="rc99"/>
            <p:cNvSpPr/>
            <p:nvPr/>
          </p:nvSpPr>
          <p:spPr>
            <a:xfrm>
              <a:off x="5093652" y="8521143"/>
              <a:ext cx="282365" cy="282365"/>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712" name="rc100"/>
            <p:cNvSpPr/>
            <p:nvPr/>
          </p:nvSpPr>
          <p:spPr>
            <a:xfrm>
              <a:off x="5376017"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13" name="rc101"/>
            <p:cNvSpPr/>
            <p:nvPr/>
          </p:nvSpPr>
          <p:spPr>
            <a:xfrm>
              <a:off x="2270001" y="8803508"/>
              <a:ext cx="282365" cy="282365"/>
            </a:xfrm>
            <a:prstGeom prst="rect">
              <a:avLst/>
            </a:prstGeom>
            <a:solidFill>
              <a:srgbClr val="FECFBC">
                <a:alpha val="100000"/>
              </a:srgbClr>
            </a:solidFill>
            <a:ln w="5420" cap="flat">
              <a:solidFill>
                <a:srgbClr val="FFFFFF">
                  <a:alpha val="100000"/>
                </a:srgbClr>
              </a:solidFill>
              <a:prstDash val="solid"/>
              <a:miter/>
            </a:ln>
          </p:spPr>
          <p:txBody>
            <a:bodyPr/>
            <a:lstStyle/>
            <a:p/>
          </p:txBody>
        </p:sp>
        <p:sp>
          <p:nvSpPr>
            <p:cNvPr id="714" name="rc102"/>
            <p:cNvSpPr/>
            <p:nvPr/>
          </p:nvSpPr>
          <p:spPr>
            <a:xfrm>
              <a:off x="2552367" y="8803508"/>
              <a:ext cx="282365" cy="282365"/>
            </a:xfrm>
            <a:prstGeom prst="rect">
              <a:avLst/>
            </a:prstGeom>
            <a:solidFill>
              <a:srgbClr val="FECFBC">
                <a:alpha val="100000"/>
              </a:srgbClr>
            </a:solidFill>
            <a:ln w="5420" cap="flat">
              <a:solidFill>
                <a:srgbClr val="FFFFFF">
                  <a:alpha val="100000"/>
                </a:srgbClr>
              </a:solidFill>
              <a:prstDash val="solid"/>
              <a:miter/>
            </a:ln>
          </p:spPr>
          <p:txBody>
            <a:bodyPr/>
            <a:lstStyle/>
            <a:p/>
          </p:txBody>
        </p:sp>
        <p:sp>
          <p:nvSpPr>
            <p:cNvPr id="715" name="rc103"/>
            <p:cNvSpPr/>
            <p:nvPr/>
          </p:nvSpPr>
          <p:spPr>
            <a:xfrm>
              <a:off x="2834732" y="8803508"/>
              <a:ext cx="282365" cy="282365"/>
            </a:xfrm>
            <a:prstGeom prst="rect">
              <a:avLst/>
            </a:prstGeom>
            <a:solidFill>
              <a:srgbClr val="FED8C7">
                <a:alpha val="100000"/>
              </a:srgbClr>
            </a:solidFill>
            <a:ln w="5420" cap="flat">
              <a:solidFill>
                <a:srgbClr val="FFFFFF">
                  <a:alpha val="100000"/>
                </a:srgbClr>
              </a:solidFill>
              <a:prstDash val="solid"/>
              <a:miter/>
            </a:ln>
          </p:spPr>
          <p:txBody>
            <a:bodyPr/>
            <a:lstStyle/>
            <a:p/>
          </p:txBody>
        </p:sp>
        <p:sp>
          <p:nvSpPr>
            <p:cNvPr id="716" name="rc104"/>
            <p:cNvSpPr/>
            <p:nvPr/>
          </p:nvSpPr>
          <p:spPr>
            <a:xfrm>
              <a:off x="3117097" y="8803508"/>
              <a:ext cx="282365" cy="282365"/>
            </a:xfrm>
            <a:prstGeom prst="rect">
              <a:avLst/>
            </a:prstGeom>
            <a:solidFill>
              <a:srgbClr val="FECDB9">
                <a:alpha val="100000"/>
              </a:srgbClr>
            </a:solidFill>
            <a:ln w="5420" cap="flat">
              <a:solidFill>
                <a:srgbClr val="FFFFFF">
                  <a:alpha val="100000"/>
                </a:srgbClr>
              </a:solidFill>
              <a:prstDash val="solid"/>
              <a:miter/>
            </a:ln>
          </p:spPr>
          <p:txBody>
            <a:bodyPr/>
            <a:lstStyle/>
            <a:p/>
          </p:txBody>
        </p:sp>
        <p:sp>
          <p:nvSpPr>
            <p:cNvPr id="717" name="rc105"/>
            <p:cNvSpPr/>
            <p:nvPr/>
          </p:nvSpPr>
          <p:spPr>
            <a:xfrm>
              <a:off x="3399462" y="8803508"/>
              <a:ext cx="282365" cy="282365"/>
            </a:xfrm>
            <a:prstGeom prst="rect">
              <a:avLst/>
            </a:prstGeom>
            <a:solidFill>
              <a:srgbClr val="FED2C0">
                <a:alpha val="100000"/>
              </a:srgbClr>
            </a:solidFill>
            <a:ln w="5420" cap="flat">
              <a:solidFill>
                <a:srgbClr val="FFFFFF">
                  <a:alpha val="100000"/>
                </a:srgbClr>
              </a:solidFill>
              <a:prstDash val="solid"/>
              <a:miter/>
            </a:ln>
          </p:spPr>
          <p:txBody>
            <a:bodyPr/>
            <a:lstStyle/>
            <a:p/>
          </p:txBody>
        </p:sp>
        <p:sp>
          <p:nvSpPr>
            <p:cNvPr id="718" name="rc106"/>
            <p:cNvSpPr/>
            <p:nvPr/>
          </p:nvSpPr>
          <p:spPr>
            <a:xfrm>
              <a:off x="3681827" y="8803508"/>
              <a:ext cx="282365" cy="282365"/>
            </a:xfrm>
            <a:prstGeom prst="rect">
              <a:avLst/>
            </a:prstGeom>
            <a:solidFill>
              <a:srgbClr val="FEE2D4">
                <a:alpha val="100000"/>
              </a:srgbClr>
            </a:solidFill>
            <a:ln w="5420" cap="flat">
              <a:solidFill>
                <a:srgbClr val="FFFFFF">
                  <a:alpha val="100000"/>
                </a:srgbClr>
              </a:solidFill>
              <a:prstDash val="solid"/>
              <a:miter/>
            </a:ln>
          </p:spPr>
          <p:txBody>
            <a:bodyPr/>
            <a:lstStyle/>
            <a:p/>
          </p:txBody>
        </p:sp>
        <p:sp>
          <p:nvSpPr>
            <p:cNvPr id="719" name="rc107"/>
            <p:cNvSpPr/>
            <p:nvPr/>
          </p:nvSpPr>
          <p:spPr>
            <a:xfrm>
              <a:off x="3964192"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0" name="rc108"/>
            <p:cNvSpPr/>
            <p:nvPr/>
          </p:nvSpPr>
          <p:spPr>
            <a:xfrm>
              <a:off x="4246557" y="8803508"/>
              <a:ext cx="282365" cy="282365"/>
            </a:xfrm>
            <a:prstGeom prst="rect">
              <a:avLst/>
            </a:prstGeom>
            <a:solidFill>
              <a:srgbClr val="FED9C9">
                <a:alpha val="100000"/>
              </a:srgbClr>
            </a:solidFill>
            <a:ln w="5420" cap="flat">
              <a:solidFill>
                <a:srgbClr val="FFFFFF">
                  <a:alpha val="100000"/>
                </a:srgbClr>
              </a:solidFill>
              <a:prstDash val="solid"/>
              <a:miter/>
            </a:ln>
          </p:spPr>
          <p:txBody>
            <a:bodyPr/>
            <a:lstStyle/>
            <a:p/>
          </p:txBody>
        </p:sp>
        <p:sp>
          <p:nvSpPr>
            <p:cNvPr id="721" name="rc109"/>
            <p:cNvSpPr/>
            <p:nvPr/>
          </p:nvSpPr>
          <p:spPr>
            <a:xfrm>
              <a:off x="4528922" y="8803508"/>
              <a:ext cx="282365" cy="282365"/>
            </a:xfrm>
            <a:prstGeom prst="rect">
              <a:avLst/>
            </a:prstGeom>
            <a:solidFill>
              <a:srgbClr val="FED6C5">
                <a:alpha val="100000"/>
              </a:srgbClr>
            </a:solidFill>
            <a:ln w="5420" cap="flat">
              <a:solidFill>
                <a:srgbClr val="FFFFFF">
                  <a:alpha val="100000"/>
                </a:srgbClr>
              </a:solidFill>
              <a:prstDash val="solid"/>
              <a:miter/>
            </a:ln>
          </p:spPr>
          <p:txBody>
            <a:bodyPr/>
            <a:lstStyle/>
            <a:p/>
          </p:txBody>
        </p:sp>
        <p:sp>
          <p:nvSpPr>
            <p:cNvPr id="722" name="rc110"/>
            <p:cNvSpPr/>
            <p:nvPr/>
          </p:nvSpPr>
          <p:spPr>
            <a:xfrm>
              <a:off x="4811287" y="880350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23" name="rc111"/>
            <p:cNvSpPr/>
            <p:nvPr/>
          </p:nvSpPr>
          <p:spPr>
            <a:xfrm>
              <a:off x="5093652" y="8803508"/>
              <a:ext cx="282365" cy="282365"/>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724" name="rc112"/>
            <p:cNvSpPr/>
            <p:nvPr/>
          </p:nvSpPr>
          <p:spPr>
            <a:xfrm>
              <a:off x="5376017" y="8803508"/>
              <a:ext cx="282365" cy="282365"/>
            </a:xfrm>
            <a:prstGeom prst="rect">
              <a:avLst/>
            </a:prstGeom>
            <a:solidFill>
              <a:srgbClr val="FED6C5">
                <a:alpha val="100000"/>
              </a:srgbClr>
            </a:solidFill>
            <a:ln w="5420" cap="flat">
              <a:solidFill>
                <a:srgbClr val="FFFFFF">
                  <a:alpha val="100000"/>
                </a:srgbClr>
              </a:solidFill>
              <a:prstDash val="solid"/>
              <a:miter/>
            </a:ln>
          </p:spPr>
          <p:txBody>
            <a:bodyPr/>
            <a:lstStyle/>
            <a:p/>
          </p:txBody>
        </p:sp>
        <p:sp>
          <p:nvSpPr>
            <p:cNvPr id="725" name="tx113"/>
            <p:cNvSpPr/>
            <p:nvPr/>
          </p:nvSpPr>
          <p:spPr>
            <a:xfrm>
              <a:off x="1623096" y="8886350"/>
              <a:ext cx="45734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Others</a:t>
              </a:r>
            </a:p>
          </p:txBody>
        </p:sp>
        <p:sp>
          <p:nvSpPr>
            <p:cNvPr id="726" name="tx114"/>
            <p:cNvSpPr/>
            <p:nvPr/>
          </p:nvSpPr>
          <p:spPr>
            <a:xfrm>
              <a:off x="1301404" y="8603985"/>
              <a:ext cx="779040"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MOMBASA</a:t>
              </a:r>
            </a:p>
          </p:txBody>
        </p:sp>
        <p:sp>
          <p:nvSpPr>
            <p:cNvPr id="727" name="tx115"/>
            <p:cNvSpPr/>
            <p:nvPr/>
          </p:nvSpPr>
          <p:spPr>
            <a:xfrm>
              <a:off x="1301404" y="8321694"/>
              <a:ext cx="779040"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MARSABIT</a:t>
              </a:r>
            </a:p>
          </p:txBody>
        </p:sp>
        <p:sp>
          <p:nvSpPr>
            <p:cNvPr id="728" name="tx116"/>
            <p:cNvSpPr/>
            <p:nvPr/>
          </p:nvSpPr>
          <p:spPr>
            <a:xfrm>
              <a:off x="1428354" y="8039255"/>
              <a:ext cx="652090"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KAJIADO</a:t>
              </a:r>
            </a:p>
          </p:txBody>
        </p:sp>
        <p:sp>
          <p:nvSpPr>
            <p:cNvPr id="729" name="tx117"/>
            <p:cNvSpPr/>
            <p:nvPr/>
          </p:nvSpPr>
          <p:spPr>
            <a:xfrm>
              <a:off x="1673921" y="7760685"/>
              <a:ext cx="406524"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KILIFI</a:t>
              </a:r>
            </a:p>
          </p:txBody>
        </p:sp>
        <p:sp>
          <p:nvSpPr>
            <p:cNvPr id="730" name="tx118"/>
            <p:cNvSpPr/>
            <p:nvPr/>
          </p:nvSpPr>
          <p:spPr>
            <a:xfrm>
              <a:off x="1402905" y="7474599"/>
              <a:ext cx="677540"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GARISSA</a:t>
              </a:r>
            </a:p>
          </p:txBody>
        </p:sp>
        <p:sp>
          <p:nvSpPr>
            <p:cNvPr id="731" name="tx119"/>
            <p:cNvSpPr/>
            <p:nvPr/>
          </p:nvSpPr>
          <p:spPr>
            <a:xfrm>
              <a:off x="1064395" y="7192160"/>
              <a:ext cx="1016049"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WEST POKOT</a:t>
              </a:r>
            </a:p>
          </p:txBody>
        </p:sp>
        <p:sp>
          <p:nvSpPr>
            <p:cNvPr id="732" name="tx120"/>
            <p:cNvSpPr/>
            <p:nvPr/>
          </p:nvSpPr>
          <p:spPr>
            <a:xfrm>
              <a:off x="1453804" y="6909794"/>
              <a:ext cx="626640"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NAIROBI</a:t>
              </a:r>
            </a:p>
          </p:txBody>
        </p:sp>
        <p:sp>
          <p:nvSpPr>
            <p:cNvPr id="733" name="tx121"/>
            <p:cNvSpPr/>
            <p:nvPr/>
          </p:nvSpPr>
          <p:spPr>
            <a:xfrm>
              <a:off x="1377604" y="6627429"/>
              <a:ext cx="702840"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BARINGO</a:t>
              </a:r>
            </a:p>
          </p:txBody>
        </p:sp>
        <p:sp>
          <p:nvSpPr>
            <p:cNvPr id="734" name="tx122"/>
            <p:cNvSpPr/>
            <p:nvPr/>
          </p:nvSpPr>
          <p:spPr>
            <a:xfrm rot="-2700000">
              <a:off x="1971549"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735" name="tx123"/>
            <p:cNvSpPr/>
            <p:nvPr/>
          </p:nvSpPr>
          <p:spPr>
            <a:xfrm rot="-2700000">
              <a:off x="2253914"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736" name="tx124"/>
            <p:cNvSpPr/>
            <p:nvPr/>
          </p:nvSpPr>
          <p:spPr>
            <a:xfrm rot="-2700000">
              <a:off x="2536279"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737" name="tx125"/>
            <p:cNvSpPr/>
            <p:nvPr/>
          </p:nvSpPr>
          <p:spPr>
            <a:xfrm rot="-2700000">
              <a:off x="2818644"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738" name="tx126"/>
            <p:cNvSpPr/>
            <p:nvPr/>
          </p:nvSpPr>
          <p:spPr>
            <a:xfrm rot="-2700000">
              <a:off x="3101009"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739" name="tx127"/>
            <p:cNvSpPr/>
            <p:nvPr/>
          </p:nvSpPr>
          <p:spPr>
            <a:xfrm rot="-2700000">
              <a:off x="3383374"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740" name="tx128"/>
            <p:cNvSpPr/>
            <p:nvPr/>
          </p:nvSpPr>
          <p:spPr>
            <a:xfrm rot="-2700000">
              <a:off x="3665739"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741" name="tx129"/>
            <p:cNvSpPr/>
            <p:nvPr/>
          </p:nvSpPr>
          <p:spPr>
            <a:xfrm rot="-2700000">
              <a:off x="3948104"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742" name="tx130"/>
            <p:cNvSpPr/>
            <p:nvPr/>
          </p:nvSpPr>
          <p:spPr>
            <a:xfrm rot="-2700000">
              <a:off x="4230469"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743" name="tx131"/>
            <p:cNvSpPr/>
            <p:nvPr/>
          </p:nvSpPr>
          <p:spPr>
            <a:xfrm rot="-2700000">
              <a:off x="4512808" y="9429857"/>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744" name="tx132"/>
            <p:cNvSpPr/>
            <p:nvPr/>
          </p:nvSpPr>
          <p:spPr>
            <a:xfrm rot="-2700000">
              <a:off x="4795200"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745" name="tx133"/>
            <p:cNvSpPr/>
            <p:nvPr/>
          </p:nvSpPr>
          <p:spPr>
            <a:xfrm rot="-2700000">
              <a:off x="5077565"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746" name="pic134"/>
            <p:cNvPicPr/>
            <p:nvPr/>
          </p:nvPicPr>
          <p:blipFill>
            <a:blip r:embed="rId2" cstate="print"/>
            <a:stretch>
              <a:fillRect/>
            </a:stretch>
          </p:blipFill>
          <p:spPr>
            <a:xfrm>
              <a:off x="2884192" y="9925424"/>
              <a:ext cx="2160000" cy="144000"/>
            </a:xfrm>
            <a:prstGeom prst="rect">
              <a:avLst/>
            </a:prstGeom>
          </p:spPr>
        </p:pic>
        <p:sp>
          <p:nvSpPr>
            <p:cNvPr id="747" name="pl135"/>
            <p:cNvSpPr/>
            <p:nvPr/>
          </p:nvSpPr>
          <p:spPr>
            <a:xfrm>
              <a:off x="3591040"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48" name="pl136"/>
            <p:cNvSpPr/>
            <p:nvPr/>
          </p:nvSpPr>
          <p:spPr>
            <a:xfrm>
              <a:off x="4308640"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49" name="pl137"/>
            <p:cNvSpPr/>
            <p:nvPr/>
          </p:nvSpPr>
          <p:spPr>
            <a:xfrm>
              <a:off x="5026240"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50" name="pl138"/>
            <p:cNvSpPr/>
            <p:nvPr/>
          </p:nvSpPr>
          <p:spPr>
            <a:xfrm>
              <a:off x="3591040"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51" name="pl139"/>
            <p:cNvSpPr/>
            <p:nvPr/>
          </p:nvSpPr>
          <p:spPr>
            <a:xfrm>
              <a:off x="4308640"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52" name="pl140"/>
            <p:cNvSpPr/>
            <p:nvPr/>
          </p:nvSpPr>
          <p:spPr>
            <a:xfrm>
              <a:off x="5026240"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53" name="tx141"/>
            <p:cNvSpPr/>
            <p:nvPr/>
          </p:nvSpPr>
          <p:spPr>
            <a:xfrm>
              <a:off x="3520409" y="1013709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50</a:t>
              </a:r>
            </a:p>
          </p:txBody>
        </p:sp>
        <p:sp>
          <p:nvSpPr>
            <p:cNvPr id="754" name="tx142"/>
            <p:cNvSpPr/>
            <p:nvPr/>
          </p:nvSpPr>
          <p:spPr>
            <a:xfrm>
              <a:off x="4202693" y="1013709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100</a:t>
              </a:r>
            </a:p>
          </p:txBody>
        </p:sp>
        <p:sp>
          <p:nvSpPr>
            <p:cNvPr id="755" name="tx143"/>
            <p:cNvSpPr/>
            <p:nvPr/>
          </p:nvSpPr>
          <p:spPr>
            <a:xfrm>
              <a:off x="4920293" y="1013709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150</a:t>
              </a:r>
            </a:p>
          </p:txBody>
        </p:sp>
        <p:sp>
          <p:nvSpPr>
            <p:cNvPr id="756" name="tx144"/>
            <p:cNvSpPr/>
            <p:nvPr/>
          </p:nvSpPr>
          <p:spPr>
            <a:xfrm>
              <a:off x="1187650" y="6250748"/>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757"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758"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759"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Kuwait</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772732" y="2153563"/>
              <a:ext cx="3239694" cy="3131794"/>
            </a:xfrm>
            <a:prstGeom prst="rect">
              <a:avLst/>
            </a:prstGeom>
            <a:solidFill>
              <a:srgbClr val="FFFFFF">
                <a:alpha val="100000"/>
              </a:srgbClr>
            </a:solidFill>
          </p:spPr>
          <p:txBody>
            <a:bodyPr/>
            <a:lstStyle/>
            <a:p/>
          </p:txBody>
        </p:sp>
        <p:sp>
          <p:nvSpPr>
            <p:cNvPr id="7" name="pl6"/>
            <p:cNvSpPr/>
            <p:nvPr/>
          </p:nvSpPr>
          <p:spPr>
            <a:xfrm>
              <a:off x="1772732" y="4761646"/>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8" name="pl7"/>
            <p:cNvSpPr/>
            <p:nvPr/>
          </p:nvSpPr>
          <p:spPr>
            <a:xfrm>
              <a:off x="1772732" y="3714223"/>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9" name="pl8"/>
            <p:cNvSpPr/>
            <p:nvPr/>
          </p:nvSpPr>
          <p:spPr>
            <a:xfrm>
              <a:off x="1772732" y="266680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0" name="pl9"/>
            <p:cNvSpPr/>
            <p:nvPr/>
          </p:nvSpPr>
          <p:spPr>
            <a:xfrm>
              <a:off x="177273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1" name="pl10"/>
            <p:cNvSpPr/>
            <p:nvPr/>
          </p:nvSpPr>
          <p:spPr>
            <a:xfrm>
              <a:off x="1772732" y="423793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2" name="pl11"/>
            <p:cNvSpPr/>
            <p:nvPr/>
          </p:nvSpPr>
          <p:spPr>
            <a:xfrm>
              <a:off x="1772732" y="3190512"/>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3" name="rc12"/>
            <p:cNvSpPr/>
            <p:nvPr/>
          </p:nvSpPr>
          <p:spPr>
            <a:xfrm>
              <a:off x="1812565" y="5180615"/>
              <a:ext cx="238993" cy="10474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 name="rc13"/>
            <p:cNvSpPr/>
            <p:nvPr/>
          </p:nvSpPr>
          <p:spPr>
            <a:xfrm>
              <a:off x="1812565" y="5180615"/>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 name="rc14"/>
            <p:cNvSpPr/>
            <p:nvPr/>
          </p:nvSpPr>
          <p:spPr>
            <a:xfrm>
              <a:off x="1812565" y="5180615"/>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 name="rc15"/>
            <p:cNvSpPr/>
            <p:nvPr/>
          </p:nvSpPr>
          <p:spPr>
            <a:xfrm>
              <a:off x="1812565" y="4552162"/>
              <a:ext cx="238993" cy="6284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 name="rc16"/>
            <p:cNvSpPr/>
            <p:nvPr/>
          </p:nvSpPr>
          <p:spPr>
            <a:xfrm>
              <a:off x="2078113" y="5180615"/>
              <a:ext cx="238993" cy="10474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 name="rc17"/>
            <p:cNvSpPr/>
            <p:nvPr/>
          </p:nvSpPr>
          <p:spPr>
            <a:xfrm>
              <a:off x="2078113" y="5180615"/>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 name="rc18"/>
            <p:cNvSpPr/>
            <p:nvPr/>
          </p:nvSpPr>
          <p:spPr>
            <a:xfrm>
              <a:off x="2078113" y="5075873"/>
              <a:ext cx="238993" cy="10474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 name="rc19"/>
            <p:cNvSpPr/>
            <p:nvPr/>
          </p:nvSpPr>
          <p:spPr>
            <a:xfrm>
              <a:off x="2078113" y="4656904"/>
              <a:ext cx="238993" cy="4189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 name="rc20"/>
            <p:cNvSpPr/>
            <p:nvPr/>
          </p:nvSpPr>
          <p:spPr>
            <a:xfrm>
              <a:off x="234366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 name="rc21"/>
            <p:cNvSpPr/>
            <p:nvPr/>
          </p:nvSpPr>
          <p:spPr>
            <a:xfrm>
              <a:off x="234366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 name="rc22"/>
            <p:cNvSpPr/>
            <p:nvPr/>
          </p:nvSpPr>
          <p:spPr>
            <a:xfrm>
              <a:off x="234366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 name="rc23"/>
            <p:cNvSpPr/>
            <p:nvPr/>
          </p:nvSpPr>
          <p:spPr>
            <a:xfrm>
              <a:off x="2343662" y="4656904"/>
              <a:ext cx="238993" cy="6284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 name="rc24"/>
            <p:cNvSpPr/>
            <p:nvPr/>
          </p:nvSpPr>
          <p:spPr>
            <a:xfrm>
              <a:off x="260921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 name="rc25"/>
            <p:cNvSpPr/>
            <p:nvPr/>
          </p:nvSpPr>
          <p:spPr>
            <a:xfrm>
              <a:off x="260921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 name="rc26"/>
            <p:cNvSpPr/>
            <p:nvPr/>
          </p:nvSpPr>
          <p:spPr>
            <a:xfrm>
              <a:off x="260921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 name="rc27"/>
            <p:cNvSpPr/>
            <p:nvPr/>
          </p:nvSpPr>
          <p:spPr>
            <a:xfrm>
              <a:off x="2609211" y="4028450"/>
              <a:ext cx="238993" cy="125690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 name="rc28"/>
            <p:cNvSpPr/>
            <p:nvPr/>
          </p:nvSpPr>
          <p:spPr>
            <a:xfrm>
              <a:off x="287476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0" name="rc29"/>
            <p:cNvSpPr/>
            <p:nvPr/>
          </p:nvSpPr>
          <p:spPr>
            <a:xfrm>
              <a:off x="287476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1" name="rc30"/>
            <p:cNvSpPr/>
            <p:nvPr/>
          </p:nvSpPr>
          <p:spPr>
            <a:xfrm>
              <a:off x="287476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2" name="rc31"/>
            <p:cNvSpPr/>
            <p:nvPr/>
          </p:nvSpPr>
          <p:spPr>
            <a:xfrm>
              <a:off x="2874760" y="3504739"/>
              <a:ext cx="238993" cy="178061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3" name="rc32"/>
            <p:cNvSpPr/>
            <p:nvPr/>
          </p:nvSpPr>
          <p:spPr>
            <a:xfrm>
              <a:off x="3140309" y="5075873"/>
              <a:ext cx="238993" cy="20948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4" name="rc33"/>
            <p:cNvSpPr/>
            <p:nvPr/>
          </p:nvSpPr>
          <p:spPr>
            <a:xfrm>
              <a:off x="3140309" y="5075873"/>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5" name="rc34"/>
            <p:cNvSpPr/>
            <p:nvPr/>
          </p:nvSpPr>
          <p:spPr>
            <a:xfrm>
              <a:off x="3140309" y="5075873"/>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6" name="rc35"/>
            <p:cNvSpPr/>
            <p:nvPr/>
          </p:nvSpPr>
          <p:spPr>
            <a:xfrm>
              <a:off x="3140309" y="4028450"/>
              <a:ext cx="238993" cy="104742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7" name="rc36"/>
            <p:cNvSpPr/>
            <p:nvPr/>
          </p:nvSpPr>
          <p:spPr>
            <a:xfrm>
              <a:off x="3405857" y="5075873"/>
              <a:ext cx="238993" cy="20948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8" name="rc37"/>
            <p:cNvSpPr/>
            <p:nvPr/>
          </p:nvSpPr>
          <p:spPr>
            <a:xfrm>
              <a:off x="3405857" y="5075873"/>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9" name="rc38"/>
            <p:cNvSpPr/>
            <p:nvPr/>
          </p:nvSpPr>
          <p:spPr>
            <a:xfrm>
              <a:off x="3405857" y="5075873"/>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0" name="rc39"/>
            <p:cNvSpPr/>
            <p:nvPr/>
          </p:nvSpPr>
          <p:spPr>
            <a:xfrm>
              <a:off x="3405857" y="3190512"/>
              <a:ext cx="238993" cy="188536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1" name="rc40"/>
            <p:cNvSpPr/>
            <p:nvPr/>
          </p:nvSpPr>
          <p:spPr>
            <a:xfrm>
              <a:off x="367140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 name="rc41"/>
            <p:cNvSpPr/>
            <p:nvPr/>
          </p:nvSpPr>
          <p:spPr>
            <a:xfrm>
              <a:off x="367140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 name="rc42"/>
            <p:cNvSpPr/>
            <p:nvPr/>
          </p:nvSpPr>
          <p:spPr>
            <a:xfrm>
              <a:off x="367140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4" name="rc43"/>
            <p:cNvSpPr/>
            <p:nvPr/>
          </p:nvSpPr>
          <p:spPr>
            <a:xfrm>
              <a:off x="3671406" y="3504739"/>
              <a:ext cx="238993" cy="178061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5" name="rc44"/>
            <p:cNvSpPr/>
            <p:nvPr/>
          </p:nvSpPr>
          <p:spPr>
            <a:xfrm>
              <a:off x="4202504"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6" name="rc45"/>
            <p:cNvSpPr/>
            <p:nvPr/>
          </p:nvSpPr>
          <p:spPr>
            <a:xfrm>
              <a:off x="4202504"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 name="rc46"/>
            <p:cNvSpPr/>
            <p:nvPr/>
          </p:nvSpPr>
          <p:spPr>
            <a:xfrm>
              <a:off x="4202504"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8" name="rc47"/>
            <p:cNvSpPr/>
            <p:nvPr/>
          </p:nvSpPr>
          <p:spPr>
            <a:xfrm>
              <a:off x="4202504" y="4866389"/>
              <a:ext cx="238993" cy="4189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9" name="rc48"/>
            <p:cNvSpPr/>
            <p:nvPr/>
          </p:nvSpPr>
          <p:spPr>
            <a:xfrm>
              <a:off x="446805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0" name="rc49"/>
            <p:cNvSpPr/>
            <p:nvPr/>
          </p:nvSpPr>
          <p:spPr>
            <a:xfrm>
              <a:off x="446805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1" name="rc50"/>
            <p:cNvSpPr/>
            <p:nvPr/>
          </p:nvSpPr>
          <p:spPr>
            <a:xfrm>
              <a:off x="446805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2" name="rc51"/>
            <p:cNvSpPr/>
            <p:nvPr/>
          </p:nvSpPr>
          <p:spPr>
            <a:xfrm>
              <a:off x="4468052" y="4866389"/>
              <a:ext cx="238993" cy="4189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3" name="rc52"/>
            <p:cNvSpPr/>
            <p:nvPr/>
          </p:nvSpPr>
          <p:spPr>
            <a:xfrm>
              <a:off x="473360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4" name="rc53"/>
            <p:cNvSpPr/>
            <p:nvPr/>
          </p:nvSpPr>
          <p:spPr>
            <a:xfrm>
              <a:off x="473360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5" name="rc54"/>
            <p:cNvSpPr/>
            <p:nvPr/>
          </p:nvSpPr>
          <p:spPr>
            <a:xfrm>
              <a:off x="473360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6" name="rc55"/>
            <p:cNvSpPr/>
            <p:nvPr/>
          </p:nvSpPr>
          <p:spPr>
            <a:xfrm>
              <a:off x="4733601" y="3504739"/>
              <a:ext cx="238993" cy="178061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7" name="pg56"/>
            <p:cNvSpPr/>
            <p:nvPr/>
          </p:nvSpPr>
          <p:spPr>
            <a:xfrm>
              <a:off x="2636323"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58" name="tx57"/>
            <p:cNvSpPr/>
            <p:nvPr/>
          </p:nvSpPr>
          <p:spPr>
            <a:xfrm>
              <a:off x="2761205"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7 case(s)</a:t>
              </a:r>
            </a:p>
          </p:txBody>
        </p:sp>
        <p:sp>
          <p:nvSpPr>
            <p:cNvPr id="59" name="pg58"/>
            <p:cNvSpPr/>
            <p:nvPr/>
          </p:nvSpPr>
          <p:spPr>
            <a:xfrm>
              <a:off x="2818685"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0" name="tx59"/>
            <p:cNvSpPr/>
            <p:nvPr/>
          </p:nvSpPr>
          <p:spPr>
            <a:xfrm>
              <a:off x="2922754"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7 case(s)</a:t>
              </a:r>
            </a:p>
          </p:txBody>
        </p:sp>
        <p:sp>
          <p:nvSpPr>
            <p:cNvPr id="61" name="rc60"/>
            <p:cNvSpPr/>
            <p:nvPr/>
          </p:nvSpPr>
          <p:spPr>
            <a:xfrm>
              <a:off x="1772732" y="2153563"/>
              <a:ext cx="3239694" cy="3131794"/>
            </a:xfrm>
            <a:prstGeom prst="rect">
              <a:avLst/>
            </a:prstGeom>
            <a:ln w="13550" cap="rnd">
              <a:solidFill>
                <a:srgbClr val="333333">
                  <a:alpha val="100000"/>
                </a:srgbClr>
              </a:solidFill>
              <a:prstDash val="solid"/>
              <a:round/>
            </a:ln>
          </p:spPr>
          <p:txBody>
            <a:bodyPr/>
            <a:lstStyle/>
            <a:p/>
          </p:txBody>
        </p:sp>
        <p:sp>
          <p:nvSpPr>
            <p:cNvPr id="62" name="rc61"/>
            <p:cNvSpPr/>
            <p:nvPr/>
          </p:nvSpPr>
          <p:spPr>
            <a:xfrm>
              <a:off x="5012427" y="2153563"/>
              <a:ext cx="3239694" cy="3131794"/>
            </a:xfrm>
            <a:prstGeom prst="rect">
              <a:avLst/>
            </a:prstGeom>
            <a:solidFill>
              <a:srgbClr val="FFFFFF">
                <a:alpha val="100000"/>
              </a:srgbClr>
            </a:solidFill>
          </p:spPr>
          <p:txBody>
            <a:bodyPr/>
            <a:lstStyle/>
            <a:p/>
          </p:txBody>
        </p:sp>
        <p:sp>
          <p:nvSpPr>
            <p:cNvPr id="63" name="pl62"/>
            <p:cNvSpPr/>
            <p:nvPr/>
          </p:nvSpPr>
          <p:spPr>
            <a:xfrm>
              <a:off x="5012427" y="4761646"/>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64" name="pl63"/>
            <p:cNvSpPr/>
            <p:nvPr/>
          </p:nvSpPr>
          <p:spPr>
            <a:xfrm>
              <a:off x="5012427" y="3714223"/>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65" name="pl64"/>
            <p:cNvSpPr/>
            <p:nvPr/>
          </p:nvSpPr>
          <p:spPr>
            <a:xfrm>
              <a:off x="5012427" y="266680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66" name="pl65"/>
            <p:cNvSpPr/>
            <p:nvPr/>
          </p:nvSpPr>
          <p:spPr>
            <a:xfrm>
              <a:off x="5012427"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67" name="pl66"/>
            <p:cNvSpPr/>
            <p:nvPr/>
          </p:nvSpPr>
          <p:spPr>
            <a:xfrm>
              <a:off x="5012427" y="423793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68" name="pl67"/>
            <p:cNvSpPr/>
            <p:nvPr/>
          </p:nvSpPr>
          <p:spPr>
            <a:xfrm>
              <a:off x="5012427" y="3190512"/>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69" name="rc68"/>
            <p:cNvSpPr/>
            <p:nvPr/>
          </p:nvSpPr>
          <p:spPr>
            <a:xfrm>
              <a:off x="505226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0" name="rc69"/>
            <p:cNvSpPr/>
            <p:nvPr/>
          </p:nvSpPr>
          <p:spPr>
            <a:xfrm>
              <a:off x="505226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1" name="rc70"/>
            <p:cNvSpPr/>
            <p:nvPr/>
          </p:nvSpPr>
          <p:spPr>
            <a:xfrm>
              <a:off x="505226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2" name="rc71"/>
            <p:cNvSpPr/>
            <p:nvPr/>
          </p:nvSpPr>
          <p:spPr>
            <a:xfrm>
              <a:off x="5052260" y="3504739"/>
              <a:ext cx="238993" cy="178061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3" name="rc72"/>
            <p:cNvSpPr/>
            <p:nvPr/>
          </p:nvSpPr>
          <p:spPr>
            <a:xfrm>
              <a:off x="5317808" y="5180615"/>
              <a:ext cx="238993" cy="10474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4" name="rc73"/>
            <p:cNvSpPr/>
            <p:nvPr/>
          </p:nvSpPr>
          <p:spPr>
            <a:xfrm>
              <a:off x="5317808" y="5180615"/>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5" name="rc74"/>
            <p:cNvSpPr/>
            <p:nvPr/>
          </p:nvSpPr>
          <p:spPr>
            <a:xfrm>
              <a:off x="5317808" y="5180615"/>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6" name="rc75"/>
            <p:cNvSpPr/>
            <p:nvPr/>
          </p:nvSpPr>
          <p:spPr>
            <a:xfrm>
              <a:off x="5317808" y="4028450"/>
              <a:ext cx="238993" cy="115216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7" name="rc76"/>
            <p:cNvSpPr/>
            <p:nvPr/>
          </p:nvSpPr>
          <p:spPr>
            <a:xfrm>
              <a:off x="5583357" y="5180615"/>
              <a:ext cx="238993" cy="10474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8" name="rc77"/>
            <p:cNvSpPr/>
            <p:nvPr/>
          </p:nvSpPr>
          <p:spPr>
            <a:xfrm>
              <a:off x="5583357" y="5180615"/>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9" name="rc78"/>
            <p:cNvSpPr/>
            <p:nvPr/>
          </p:nvSpPr>
          <p:spPr>
            <a:xfrm>
              <a:off x="5583357" y="5180615"/>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0" name="rc79"/>
            <p:cNvSpPr/>
            <p:nvPr/>
          </p:nvSpPr>
          <p:spPr>
            <a:xfrm>
              <a:off x="5583357" y="3295254"/>
              <a:ext cx="238993" cy="188536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1" name="rc80"/>
            <p:cNvSpPr/>
            <p:nvPr/>
          </p:nvSpPr>
          <p:spPr>
            <a:xfrm>
              <a:off x="584890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2" name="rc81"/>
            <p:cNvSpPr/>
            <p:nvPr/>
          </p:nvSpPr>
          <p:spPr>
            <a:xfrm>
              <a:off x="584890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3" name="rc82"/>
            <p:cNvSpPr/>
            <p:nvPr/>
          </p:nvSpPr>
          <p:spPr>
            <a:xfrm>
              <a:off x="584890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4" name="rc83"/>
            <p:cNvSpPr/>
            <p:nvPr/>
          </p:nvSpPr>
          <p:spPr>
            <a:xfrm>
              <a:off x="5848906" y="3504739"/>
              <a:ext cx="238993" cy="178061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5" name="rc84"/>
            <p:cNvSpPr/>
            <p:nvPr/>
          </p:nvSpPr>
          <p:spPr>
            <a:xfrm>
              <a:off x="6114455" y="5075873"/>
              <a:ext cx="238993" cy="20948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6114455" y="5075873"/>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6114455" y="5075873"/>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6114455" y="2876285"/>
              <a:ext cx="238993" cy="219958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6380003" y="5180615"/>
              <a:ext cx="238993" cy="10474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6380003" y="5180615"/>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6380003" y="5180615"/>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6380003" y="4133193"/>
              <a:ext cx="238993" cy="104742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664555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664555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664555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6645552" y="4342677"/>
              <a:ext cx="238993" cy="94268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rc96"/>
            <p:cNvSpPr/>
            <p:nvPr/>
          </p:nvSpPr>
          <p:spPr>
            <a:xfrm>
              <a:off x="691110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691110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691110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6911101" y="4552162"/>
              <a:ext cx="238993" cy="73319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rc100"/>
            <p:cNvSpPr/>
            <p:nvPr/>
          </p:nvSpPr>
          <p:spPr>
            <a:xfrm>
              <a:off x="7176650" y="5180615"/>
              <a:ext cx="238993" cy="10474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2" name="rc101"/>
            <p:cNvSpPr/>
            <p:nvPr/>
          </p:nvSpPr>
          <p:spPr>
            <a:xfrm>
              <a:off x="7176650" y="5180615"/>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3" name="rc102"/>
            <p:cNvSpPr/>
            <p:nvPr/>
          </p:nvSpPr>
          <p:spPr>
            <a:xfrm>
              <a:off x="7176650" y="5180615"/>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4" name="rc103"/>
            <p:cNvSpPr/>
            <p:nvPr/>
          </p:nvSpPr>
          <p:spPr>
            <a:xfrm>
              <a:off x="7176650" y="4761646"/>
              <a:ext cx="238993" cy="4189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5" name="rc104"/>
            <p:cNvSpPr/>
            <p:nvPr/>
          </p:nvSpPr>
          <p:spPr>
            <a:xfrm>
              <a:off x="7442199"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6" name="rc105"/>
            <p:cNvSpPr/>
            <p:nvPr/>
          </p:nvSpPr>
          <p:spPr>
            <a:xfrm>
              <a:off x="7442199"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7" name="rc106"/>
            <p:cNvSpPr/>
            <p:nvPr/>
          </p:nvSpPr>
          <p:spPr>
            <a:xfrm>
              <a:off x="7442199"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8" name="rc107"/>
            <p:cNvSpPr/>
            <p:nvPr/>
          </p:nvSpPr>
          <p:spPr>
            <a:xfrm>
              <a:off x="7442199" y="3923708"/>
              <a:ext cx="238993" cy="13616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9" name="rc108"/>
            <p:cNvSpPr/>
            <p:nvPr/>
          </p:nvSpPr>
          <p:spPr>
            <a:xfrm>
              <a:off x="770774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0" name="rc109"/>
            <p:cNvSpPr/>
            <p:nvPr/>
          </p:nvSpPr>
          <p:spPr>
            <a:xfrm>
              <a:off x="770774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1" name="rc110"/>
            <p:cNvSpPr/>
            <p:nvPr/>
          </p:nvSpPr>
          <p:spPr>
            <a:xfrm>
              <a:off x="770774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2" name="rc111"/>
            <p:cNvSpPr/>
            <p:nvPr/>
          </p:nvSpPr>
          <p:spPr>
            <a:xfrm>
              <a:off x="7707747" y="4237935"/>
              <a:ext cx="238993" cy="104742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3" name="rc112"/>
            <p:cNvSpPr/>
            <p:nvPr/>
          </p:nvSpPr>
          <p:spPr>
            <a:xfrm>
              <a:off x="797329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4" name="rc113"/>
            <p:cNvSpPr/>
            <p:nvPr/>
          </p:nvSpPr>
          <p:spPr>
            <a:xfrm>
              <a:off x="797329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5" name="rc114"/>
            <p:cNvSpPr/>
            <p:nvPr/>
          </p:nvSpPr>
          <p:spPr>
            <a:xfrm>
              <a:off x="797329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6" name="rc115"/>
            <p:cNvSpPr/>
            <p:nvPr/>
          </p:nvSpPr>
          <p:spPr>
            <a:xfrm>
              <a:off x="7973296" y="4028450"/>
              <a:ext cx="238993" cy="125690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7" name="pg116"/>
            <p:cNvSpPr/>
            <p:nvPr/>
          </p:nvSpPr>
          <p:spPr>
            <a:xfrm>
              <a:off x="5876018"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18" name="tx117"/>
            <p:cNvSpPr/>
            <p:nvPr/>
          </p:nvSpPr>
          <p:spPr>
            <a:xfrm>
              <a:off x="6000900"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6 case(s)</a:t>
              </a:r>
            </a:p>
          </p:txBody>
        </p:sp>
        <p:sp>
          <p:nvSpPr>
            <p:cNvPr id="119" name="pg118"/>
            <p:cNvSpPr/>
            <p:nvPr/>
          </p:nvSpPr>
          <p:spPr>
            <a:xfrm>
              <a:off x="6058380"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0" name="tx119"/>
            <p:cNvSpPr/>
            <p:nvPr/>
          </p:nvSpPr>
          <p:spPr>
            <a:xfrm>
              <a:off x="6162449"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6 case(s)</a:t>
              </a:r>
            </a:p>
          </p:txBody>
        </p:sp>
        <p:sp>
          <p:nvSpPr>
            <p:cNvPr id="121" name="rc120"/>
            <p:cNvSpPr/>
            <p:nvPr/>
          </p:nvSpPr>
          <p:spPr>
            <a:xfrm>
              <a:off x="5012427" y="2153563"/>
              <a:ext cx="3239694" cy="3131794"/>
            </a:xfrm>
            <a:prstGeom prst="rect">
              <a:avLst/>
            </a:prstGeom>
            <a:ln w="13550" cap="rnd">
              <a:solidFill>
                <a:srgbClr val="333333">
                  <a:alpha val="100000"/>
                </a:srgbClr>
              </a:solidFill>
              <a:prstDash val="solid"/>
              <a:round/>
            </a:ln>
          </p:spPr>
          <p:txBody>
            <a:bodyPr/>
            <a:lstStyle/>
            <a:p/>
          </p:txBody>
        </p:sp>
        <p:sp>
          <p:nvSpPr>
            <p:cNvPr id="122" name="rc121"/>
            <p:cNvSpPr/>
            <p:nvPr/>
          </p:nvSpPr>
          <p:spPr>
            <a:xfrm>
              <a:off x="8252122" y="2153563"/>
              <a:ext cx="3239694" cy="3131794"/>
            </a:xfrm>
            <a:prstGeom prst="rect">
              <a:avLst/>
            </a:prstGeom>
            <a:solidFill>
              <a:srgbClr val="FFFFFF">
                <a:alpha val="100000"/>
              </a:srgbClr>
            </a:solidFill>
          </p:spPr>
          <p:txBody>
            <a:bodyPr/>
            <a:lstStyle/>
            <a:p/>
          </p:txBody>
        </p:sp>
        <p:sp>
          <p:nvSpPr>
            <p:cNvPr id="123" name="pl122"/>
            <p:cNvSpPr/>
            <p:nvPr/>
          </p:nvSpPr>
          <p:spPr>
            <a:xfrm>
              <a:off x="8252122" y="4761646"/>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24" name="pl123"/>
            <p:cNvSpPr/>
            <p:nvPr/>
          </p:nvSpPr>
          <p:spPr>
            <a:xfrm>
              <a:off x="8252122" y="3714223"/>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25" name="pl124"/>
            <p:cNvSpPr/>
            <p:nvPr/>
          </p:nvSpPr>
          <p:spPr>
            <a:xfrm>
              <a:off x="8252122" y="266680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26" name="pl125"/>
            <p:cNvSpPr/>
            <p:nvPr/>
          </p:nvSpPr>
          <p:spPr>
            <a:xfrm>
              <a:off x="825212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27" name="pl126"/>
            <p:cNvSpPr/>
            <p:nvPr/>
          </p:nvSpPr>
          <p:spPr>
            <a:xfrm>
              <a:off x="8252122" y="423793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28" name="pl127"/>
            <p:cNvSpPr/>
            <p:nvPr/>
          </p:nvSpPr>
          <p:spPr>
            <a:xfrm>
              <a:off x="8252122" y="3190512"/>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29" name="rc128"/>
            <p:cNvSpPr/>
            <p:nvPr/>
          </p:nvSpPr>
          <p:spPr>
            <a:xfrm>
              <a:off x="8291955" y="5075873"/>
              <a:ext cx="238993" cy="20948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0" name="rc129"/>
            <p:cNvSpPr/>
            <p:nvPr/>
          </p:nvSpPr>
          <p:spPr>
            <a:xfrm>
              <a:off x="8291955" y="5075873"/>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1" name="rc130"/>
            <p:cNvSpPr/>
            <p:nvPr/>
          </p:nvSpPr>
          <p:spPr>
            <a:xfrm>
              <a:off x="8291955" y="5075873"/>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2" name="rc131"/>
            <p:cNvSpPr/>
            <p:nvPr/>
          </p:nvSpPr>
          <p:spPr>
            <a:xfrm>
              <a:off x="8291955" y="4133193"/>
              <a:ext cx="238993" cy="94268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3" name="rc132"/>
            <p:cNvSpPr/>
            <p:nvPr/>
          </p:nvSpPr>
          <p:spPr>
            <a:xfrm>
              <a:off x="855750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4" name="rc133"/>
            <p:cNvSpPr/>
            <p:nvPr/>
          </p:nvSpPr>
          <p:spPr>
            <a:xfrm>
              <a:off x="855750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5" name="rc134"/>
            <p:cNvSpPr/>
            <p:nvPr/>
          </p:nvSpPr>
          <p:spPr>
            <a:xfrm>
              <a:off x="855750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6" name="rc135"/>
            <p:cNvSpPr/>
            <p:nvPr/>
          </p:nvSpPr>
          <p:spPr>
            <a:xfrm>
              <a:off x="8557503" y="4447419"/>
              <a:ext cx="238993" cy="8379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7" name="rc136"/>
            <p:cNvSpPr/>
            <p:nvPr/>
          </p:nvSpPr>
          <p:spPr>
            <a:xfrm>
              <a:off x="8823052" y="5180615"/>
              <a:ext cx="238993" cy="10474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8" name="rc137"/>
            <p:cNvSpPr/>
            <p:nvPr/>
          </p:nvSpPr>
          <p:spPr>
            <a:xfrm>
              <a:off x="8823052" y="5180615"/>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9" name="rc138"/>
            <p:cNvSpPr/>
            <p:nvPr/>
          </p:nvSpPr>
          <p:spPr>
            <a:xfrm>
              <a:off x="8823052" y="5180615"/>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0" name="rc139"/>
            <p:cNvSpPr/>
            <p:nvPr/>
          </p:nvSpPr>
          <p:spPr>
            <a:xfrm>
              <a:off x="8823052" y="3504739"/>
              <a:ext cx="238993" cy="167587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1" name="rc140"/>
            <p:cNvSpPr/>
            <p:nvPr/>
          </p:nvSpPr>
          <p:spPr>
            <a:xfrm>
              <a:off x="9088601" y="5180615"/>
              <a:ext cx="238993" cy="10474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2" name="rc141"/>
            <p:cNvSpPr/>
            <p:nvPr/>
          </p:nvSpPr>
          <p:spPr>
            <a:xfrm>
              <a:off x="9088601" y="5180615"/>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3" name="rc142"/>
            <p:cNvSpPr/>
            <p:nvPr/>
          </p:nvSpPr>
          <p:spPr>
            <a:xfrm>
              <a:off x="9088601" y="5180615"/>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4" name="rc143"/>
            <p:cNvSpPr/>
            <p:nvPr/>
          </p:nvSpPr>
          <p:spPr>
            <a:xfrm>
              <a:off x="9088601" y="4133193"/>
              <a:ext cx="238993" cy="104742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5" name="rc144"/>
            <p:cNvSpPr/>
            <p:nvPr/>
          </p:nvSpPr>
          <p:spPr>
            <a:xfrm>
              <a:off x="9354150" y="5180615"/>
              <a:ext cx="238993" cy="10474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6" name="rc145"/>
            <p:cNvSpPr/>
            <p:nvPr/>
          </p:nvSpPr>
          <p:spPr>
            <a:xfrm>
              <a:off x="9354150" y="5180615"/>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7" name="rc146"/>
            <p:cNvSpPr/>
            <p:nvPr/>
          </p:nvSpPr>
          <p:spPr>
            <a:xfrm>
              <a:off x="9354150" y="5180615"/>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8" name="rc147"/>
            <p:cNvSpPr/>
            <p:nvPr/>
          </p:nvSpPr>
          <p:spPr>
            <a:xfrm>
              <a:off x="9354150" y="3399997"/>
              <a:ext cx="238993" cy="178061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9" name="rc148"/>
            <p:cNvSpPr/>
            <p:nvPr/>
          </p:nvSpPr>
          <p:spPr>
            <a:xfrm>
              <a:off x="9619698" y="5180615"/>
              <a:ext cx="238993" cy="10474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0" name="rc149"/>
            <p:cNvSpPr/>
            <p:nvPr/>
          </p:nvSpPr>
          <p:spPr>
            <a:xfrm>
              <a:off x="9619698" y="5180615"/>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1" name="rc150"/>
            <p:cNvSpPr/>
            <p:nvPr/>
          </p:nvSpPr>
          <p:spPr>
            <a:xfrm>
              <a:off x="9619698" y="5180615"/>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2" name="rc151"/>
            <p:cNvSpPr/>
            <p:nvPr/>
          </p:nvSpPr>
          <p:spPr>
            <a:xfrm>
              <a:off x="9619698" y="3923708"/>
              <a:ext cx="238993" cy="125690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3" name="rc152"/>
            <p:cNvSpPr/>
            <p:nvPr/>
          </p:nvSpPr>
          <p:spPr>
            <a:xfrm>
              <a:off x="9885247" y="5180615"/>
              <a:ext cx="238993" cy="10474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4" name="rc153"/>
            <p:cNvSpPr/>
            <p:nvPr/>
          </p:nvSpPr>
          <p:spPr>
            <a:xfrm>
              <a:off x="9885247" y="5180615"/>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5" name="rc154"/>
            <p:cNvSpPr/>
            <p:nvPr/>
          </p:nvSpPr>
          <p:spPr>
            <a:xfrm>
              <a:off x="9885247" y="5180615"/>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6" name="rc155"/>
            <p:cNvSpPr/>
            <p:nvPr/>
          </p:nvSpPr>
          <p:spPr>
            <a:xfrm>
              <a:off x="9885247" y="4656904"/>
              <a:ext cx="238993" cy="52371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7" name="rc156"/>
            <p:cNvSpPr/>
            <p:nvPr/>
          </p:nvSpPr>
          <p:spPr>
            <a:xfrm>
              <a:off x="1015079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8" name="rc157"/>
            <p:cNvSpPr/>
            <p:nvPr/>
          </p:nvSpPr>
          <p:spPr>
            <a:xfrm>
              <a:off x="1015079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9" name="rc158"/>
            <p:cNvSpPr/>
            <p:nvPr/>
          </p:nvSpPr>
          <p:spPr>
            <a:xfrm>
              <a:off x="1015079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0" name="rc159"/>
            <p:cNvSpPr/>
            <p:nvPr/>
          </p:nvSpPr>
          <p:spPr>
            <a:xfrm>
              <a:off x="10150796" y="4133193"/>
              <a:ext cx="238993" cy="115216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1" name="rc160"/>
            <p:cNvSpPr/>
            <p:nvPr/>
          </p:nvSpPr>
          <p:spPr>
            <a:xfrm>
              <a:off x="1041634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2" name="rc161"/>
            <p:cNvSpPr/>
            <p:nvPr/>
          </p:nvSpPr>
          <p:spPr>
            <a:xfrm>
              <a:off x="1041634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3" name="rc162"/>
            <p:cNvSpPr/>
            <p:nvPr/>
          </p:nvSpPr>
          <p:spPr>
            <a:xfrm>
              <a:off x="1041634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4" name="rc163"/>
            <p:cNvSpPr/>
            <p:nvPr/>
          </p:nvSpPr>
          <p:spPr>
            <a:xfrm>
              <a:off x="10416345" y="5075873"/>
              <a:ext cx="238993" cy="2094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5" name="rc164"/>
            <p:cNvSpPr/>
            <p:nvPr/>
          </p:nvSpPr>
          <p:spPr>
            <a:xfrm>
              <a:off x="1068189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6" name="rc165"/>
            <p:cNvSpPr/>
            <p:nvPr/>
          </p:nvSpPr>
          <p:spPr>
            <a:xfrm>
              <a:off x="1068189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7" name="rc166"/>
            <p:cNvSpPr/>
            <p:nvPr/>
          </p:nvSpPr>
          <p:spPr>
            <a:xfrm>
              <a:off x="1068189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8" name="rc167"/>
            <p:cNvSpPr/>
            <p:nvPr/>
          </p:nvSpPr>
          <p:spPr>
            <a:xfrm>
              <a:off x="10681893" y="4447419"/>
              <a:ext cx="238993" cy="8379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9" name="rc168"/>
            <p:cNvSpPr/>
            <p:nvPr/>
          </p:nvSpPr>
          <p:spPr>
            <a:xfrm>
              <a:off x="1094744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0" name="rc169"/>
            <p:cNvSpPr/>
            <p:nvPr/>
          </p:nvSpPr>
          <p:spPr>
            <a:xfrm>
              <a:off x="1094744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1" name="rc170"/>
            <p:cNvSpPr/>
            <p:nvPr/>
          </p:nvSpPr>
          <p:spPr>
            <a:xfrm>
              <a:off x="1094744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2" name="rc171"/>
            <p:cNvSpPr/>
            <p:nvPr/>
          </p:nvSpPr>
          <p:spPr>
            <a:xfrm>
              <a:off x="10947442" y="4761646"/>
              <a:ext cx="238993" cy="52371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3" name="rc172"/>
            <p:cNvSpPr/>
            <p:nvPr/>
          </p:nvSpPr>
          <p:spPr>
            <a:xfrm>
              <a:off x="1121299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4" name="rc173"/>
            <p:cNvSpPr/>
            <p:nvPr/>
          </p:nvSpPr>
          <p:spPr>
            <a:xfrm>
              <a:off x="1121299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5" name="rc174"/>
            <p:cNvSpPr/>
            <p:nvPr/>
          </p:nvSpPr>
          <p:spPr>
            <a:xfrm>
              <a:off x="1121299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6" name="rc175"/>
            <p:cNvSpPr/>
            <p:nvPr/>
          </p:nvSpPr>
          <p:spPr>
            <a:xfrm>
              <a:off x="11212991" y="4971131"/>
              <a:ext cx="238993" cy="3142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7" name="pg176"/>
            <p:cNvSpPr/>
            <p:nvPr/>
          </p:nvSpPr>
          <p:spPr>
            <a:xfrm>
              <a:off x="9115713"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78" name="tx177"/>
            <p:cNvSpPr/>
            <p:nvPr/>
          </p:nvSpPr>
          <p:spPr>
            <a:xfrm>
              <a:off x="9240595"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7 case(s)</a:t>
              </a:r>
            </a:p>
          </p:txBody>
        </p:sp>
        <p:sp>
          <p:nvSpPr>
            <p:cNvPr id="179" name="pg178"/>
            <p:cNvSpPr/>
            <p:nvPr/>
          </p:nvSpPr>
          <p:spPr>
            <a:xfrm>
              <a:off x="9298075"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80" name="tx179"/>
            <p:cNvSpPr/>
            <p:nvPr/>
          </p:nvSpPr>
          <p:spPr>
            <a:xfrm>
              <a:off x="9402144"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7 case(s)</a:t>
              </a:r>
            </a:p>
          </p:txBody>
        </p:sp>
        <p:sp>
          <p:nvSpPr>
            <p:cNvPr id="181" name="rc180"/>
            <p:cNvSpPr/>
            <p:nvPr/>
          </p:nvSpPr>
          <p:spPr>
            <a:xfrm>
              <a:off x="8252122" y="2153563"/>
              <a:ext cx="3239694" cy="3131794"/>
            </a:xfrm>
            <a:prstGeom prst="rect">
              <a:avLst/>
            </a:prstGeom>
            <a:ln w="13550" cap="rnd">
              <a:solidFill>
                <a:srgbClr val="333333">
                  <a:alpha val="100000"/>
                </a:srgbClr>
              </a:solidFill>
              <a:prstDash val="solid"/>
              <a:round/>
            </a:ln>
          </p:spPr>
          <p:txBody>
            <a:bodyPr/>
            <a:lstStyle/>
            <a:p/>
          </p:txBody>
        </p:sp>
        <p:sp>
          <p:nvSpPr>
            <p:cNvPr id="182" name="rc181"/>
            <p:cNvSpPr/>
            <p:nvPr/>
          </p:nvSpPr>
          <p:spPr>
            <a:xfrm>
              <a:off x="11491817" y="2153563"/>
              <a:ext cx="3239694" cy="3131794"/>
            </a:xfrm>
            <a:prstGeom prst="rect">
              <a:avLst/>
            </a:prstGeom>
            <a:solidFill>
              <a:srgbClr val="FFFFFF">
                <a:alpha val="100000"/>
              </a:srgbClr>
            </a:solidFill>
          </p:spPr>
          <p:txBody>
            <a:bodyPr/>
            <a:lstStyle/>
            <a:p/>
          </p:txBody>
        </p:sp>
        <p:sp>
          <p:nvSpPr>
            <p:cNvPr id="183" name="pl182"/>
            <p:cNvSpPr/>
            <p:nvPr/>
          </p:nvSpPr>
          <p:spPr>
            <a:xfrm>
              <a:off x="11491817" y="4761646"/>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84" name="pl183"/>
            <p:cNvSpPr/>
            <p:nvPr/>
          </p:nvSpPr>
          <p:spPr>
            <a:xfrm>
              <a:off x="11491817" y="3714223"/>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85" name="pl184"/>
            <p:cNvSpPr/>
            <p:nvPr/>
          </p:nvSpPr>
          <p:spPr>
            <a:xfrm>
              <a:off x="11491817" y="266680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86" name="pl185"/>
            <p:cNvSpPr/>
            <p:nvPr/>
          </p:nvSpPr>
          <p:spPr>
            <a:xfrm>
              <a:off x="11491817"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87" name="pl186"/>
            <p:cNvSpPr/>
            <p:nvPr/>
          </p:nvSpPr>
          <p:spPr>
            <a:xfrm>
              <a:off x="11491817" y="423793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88" name="pl187"/>
            <p:cNvSpPr/>
            <p:nvPr/>
          </p:nvSpPr>
          <p:spPr>
            <a:xfrm>
              <a:off x="11491817" y="3190512"/>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89" name="rc188"/>
            <p:cNvSpPr/>
            <p:nvPr/>
          </p:nvSpPr>
          <p:spPr>
            <a:xfrm>
              <a:off x="11531649"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0" name="rc189"/>
            <p:cNvSpPr/>
            <p:nvPr/>
          </p:nvSpPr>
          <p:spPr>
            <a:xfrm>
              <a:off x="11531649"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1" name="rc190"/>
            <p:cNvSpPr/>
            <p:nvPr/>
          </p:nvSpPr>
          <p:spPr>
            <a:xfrm>
              <a:off x="11531649"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2" name="rc191"/>
            <p:cNvSpPr/>
            <p:nvPr/>
          </p:nvSpPr>
          <p:spPr>
            <a:xfrm>
              <a:off x="11531649" y="4028450"/>
              <a:ext cx="238993" cy="125690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3" name="rc192"/>
            <p:cNvSpPr/>
            <p:nvPr/>
          </p:nvSpPr>
          <p:spPr>
            <a:xfrm>
              <a:off x="1179719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4" name="rc193"/>
            <p:cNvSpPr/>
            <p:nvPr/>
          </p:nvSpPr>
          <p:spPr>
            <a:xfrm>
              <a:off x="1179719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5" name="rc194"/>
            <p:cNvSpPr/>
            <p:nvPr/>
          </p:nvSpPr>
          <p:spPr>
            <a:xfrm>
              <a:off x="1179719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6" name="rc195"/>
            <p:cNvSpPr/>
            <p:nvPr/>
          </p:nvSpPr>
          <p:spPr>
            <a:xfrm>
              <a:off x="11797198" y="4028450"/>
              <a:ext cx="238993" cy="125690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7" name="rc196"/>
            <p:cNvSpPr/>
            <p:nvPr/>
          </p:nvSpPr>
          <p:spPr>
            <a:xfrm>
              <a:off x="12062747" y="5180615"/>
              <a:ext cx="238993" cy="10474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8" name="rc197"/>
            <p:cNvSpPr/>
            <p:nvPr/>
          </p:nvSpPr>
          <p:spPr>
            <a:xfrm>
              <a:off x="12062747" y="5180615"/>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9" name="rc198"/>
            <p:cNvSpPr/>
            <p:nvPr/>
          </p:nvSpPr>
          <p:spPr>
            <a:xfrm>
              <a:off x="12062747" y="5180615"/>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0" name="rc199"/>
            <p:cNvSpPr/>
            <p:nvPr/>
          </p:nvSpPr>
          <p:spPr>
            <a:xfrm>
              <a:off x="12062747" y="3714223"/>
              <a:ext cx="238993" cy="146639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1" name="rc200"/>
            <p:cNvSpPr/>
            <p:nvPr/>
          </p:nvSpPr>
          <p:spPr>
            <a:xfrm>
              <a:off x="1232829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2" name="rc201"/>
            <p:cNvSpPr/>
            <p:nvPr/>
          </p:nvSpPr>
          <p:spPr>
            <a:xfrm>
              <a:off x="1232829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3" name="rc202"/>
            <p:cNvSpPr/>
            <p:nvPr/>
          </p:nvSpPr>
          <p:spPr>
            <a:xfrm>
              <a:off x="1232829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4" name="rc203"/>
            <p:cNvSpPr/>
            <p:nvPr/>
          </p:nvSpPr>
          <p:spPr>
            <a:xfrm>
              <a:off x="12328296" y="3399997"/>
              <a:ext cx="238993" cy="188536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5" name="rc204"/>
            <p:cNvSpPr/>
            <p:nvPr/>
          </p:nvSpPr>
          <p:spPr>
            <a:xfrm>
              <a:off x="1259384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6" name="rc205"/>
            <p:cNvSpPr/>
            <p:nvPr/>
          </p:nvSpPr>
          <p:spPr>
            <a:xfrm>
              <a:off x="1259384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7" name="rc206"/>
            <p:cNvSpPr/>
            <p:nvPr/>
          </p:nvSpPr>
          <p:spPr>
            <a:xfrm>
              <a:off x="1259384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8" name="rc207"/>
            <p:cNvSpPr/>
            <p:nvPr/>
          </p:nvSpPr>
          <p:spPr>
            <a:xfrm>
              <a:off x="12593845" y="3818966"/>
              <a:ext cx="238993" cy="146639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9" name="rc208"/>
            <p:cNvSpPr/>
            <p:nvPr/>
          </p:nvSpPr>
          <p:spPr>
            <a:xfrm>
              <a:off x="1285939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285939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285939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2859393" y="3609481"/>
              <a:ext cx="238993" cy="167587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312494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312494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312494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3124942" y="3818966"/>
              <a:ext cx="238993" cy="146639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339049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339049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339049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3390491" y="4447419"/>
              <a:ext cx="238993" cy="8379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365604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365604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365604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3656040" y="3609481"/>
              <a:ext cx="238993" cy="167587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rc224"/>
            <p:cNvSpPr/>
            <p:nvPr/>
          </p:nvSpPr>
          <p:spPr>
            <a:xfrm>
              <a:off x="1392158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6" name="rc225"/>
            <p:cNvSpPr/>
            <p:nvPr/>
          </p:nvSpPr>
          <p:spPr>
            <a:xfrm>
              <a:off x="1392158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7" name="rc226"/>
            <p:cNvSpPr/>
            <p:nvPr/>
          </p:nvSpPr>
          <p:spPr>
            <a:xfrm>
              <a:off x="1392158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8" name="rc227"/>
            <p:cNvSpPr/>
            <p:nvPr/>
          </p:nvSpPr>
          <p:spPr>
            <a:xfrm>
              <a:off x="13921588" y="3399997"/>
              <a:ext cx="238993" cy="188536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9" name="rc228"/>
            <p:cNvSpPr/>
            <p:nvPr/>
          </p:nvSpPr>
          <p:spPr>
            <a:xfrm>
              <a:off x="1418713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0" name="rc229"/>
            <p:cNvSpPr/>
            <p:nvPr/>
          </p:nvSpPr>
          <p:spPr>
            <a:xfrm>
              <a:off x="1418713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1" name="rc230"/>
            <p:cNvSpPr/>
            <p:nvPr/>
          </p:nvSpPr>
          <p:spPr>
            <a:xfrm>
              <a:off x="1418713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2" name="rc231"/>
            <p:cNvSpPr/>
            <p:nvPr/>
          </p:nvSpPr>
          <p:spPr>
            <a:xfrm>
              <a:off x="14187137" y="3609481"/>
              <a:ext cx="238993" cy="167587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3" name="rc232"/>
            <p:cNvSpPr/>
            <p:nvPr/>
          </p:nvSpPr>
          <p:spPr>
            <a:xfrm>
              <a:off x="1445268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4" name="rc233"/>
            <p:cNvSpPr/>
            <p:nvPr/>
          </p:nvSpPr>
          <p:spPr>
            <a:xfrm>
              <a:off x="1445268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5" name="rc234"/>
            <p:cNvSpPr/>
            <p:nvPr/>
          </p:nvSpPr>
          <p:spPr>
            <a:xfrm>
              <a:off x="1445268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6" name="rc235"/>
            <p:cNvSpPr/>
            <p:nvPr/>
          </p:nvSpPr>
          <p:spPr>
            <a:xfrm>
              <a:off x="14452686" y="4028450"/>
              <a:ext cx="238993" cy="125690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7" name="pg236"/>
            <p:cNvSpPr/>
            <p:nvPr/>
          </p:nvSpPr>
          <p:spPr>
            <a:xfrm>
              <a:off x="12355408"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38" name="tx237"/>
            <p:cNvSpPr/>
            <p:nvPr/>
          </p:nvSpPr>
          <p:spPr>
            <a:xfrm>
              <a:off x="12480290"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 case(s)</a:t>
              </a:r>
            </a:p>
          </p:txBody>
        </p:sp>
        <p:sp>
          <p:nvSpPr>
            <p:cNvPr id="239" name="pg238"/>
            <p:cNvSpPr/>
            <p:nvPr/>
          </p:nvSpPr>
          <p:spPr>
            <a:xfrm>
              <a:off x="12537770"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40" name="tx239"/>
            <p:cNvSpPr/>
            <p:nvPr/>
          </p:nvSpPr>
          <p:spPr>
            <a:xfrm>
              <a:off x="12641839"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 case(s)</a:t>
              </a:r>
            </a:p>
          </p:txBody>
        </p:sp>
        <p:sp>
          <p:nvSpPr>
            <p:cNvPr id="241" name="rc240"/>
            <p:cNvSpPr/>
            <p:nvPr/>
          </p:nvSpPr>
          <p:spPr>
            <a:xfrm>
              <a:off x="11491817" y="2153563"/>
              <a:ext cx="3239694" cy="3131794"/>
            </a:xfrm>
            <a:prstGeom prst="rect">
              <a:avLst/>
            </a:prstGeom>
            <a:ln w="13550" cap="rnd">
              <a:solidFill>
                <a:srgbClr val="333333">
                  <a:alpha val="100000"/>
                </a:srgbClr>
              </a:solidFill>
              <a:prstDash val="solid"/>
              <a:round/>
            </a:ln>
          </p:spPr>
          <p:txBody>
            <a:bodyPr/>
            <a:lstStyle/>
            <a:p/>
          </p:txBody>
        </p:sp>
        <p:sp>
          <p:nvSpPr>
            <p:cNvPr id="242" name="rc241"/>
            <p:cNvSpPr/>
            <p:nvPr/>
          </p:nvSpPr>
          <p:spPr>
            <a:xfrm>
              <a:off x="14731512" y="2153563"/>
              <a:ext cx="3239694" cy="3131794"/>
            </a:xfrm>
            <a:prstGeom prst="rect">
              <a:avLst/>
            </a:prstGeom>
            <a:solidFill>
              <a:srgbClr val="FFFFFF">
                <a:alpha val="100000"/>
              </a:srgbClr>
            </a:solidFill>
          </p:spPr>
          <p:txBody>
            <a:bodyPr/>
            <a:lstStyle/>
            <a:p/>
          </p:txBody>
        </p:sp>
        <p:sp>
          <p:nvSpPr>
            <p:cNvPr id="243" name="pl242"/>
            <p:cNvSpPr/>
            <p:nvPr/>
          </p:nvSpPr>
          <p:spPr>
            <a:xfrm>
              <a:off x="14731512" y="4761646"/>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44" name="pl243"/>
            <p:cNvSpPr/>
            <p:nvPr/>
          </p:nvSpPr>
          <p:spPr>
            <a:xfrm>
              <a:off x="14731512" y="3714223"/>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45" name="pl244"/>
            <p:cNvSpPr/>
            <p:nvPr/>
          </p:nvSpPr>
          <p:spPr>
            <a:xfrm>
              <a:off x="14731512" y="266680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46" name="pl245"/>
            <p:cNvSpPr/>
            <p:nvPr/>
          </p:nvSpPr>
          <p:spPr>
            <a:xfrm>
              <a:off x="1473151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47" name="pl246"/>
            <p:cNvSpPr/>
            <p:nvPr/>
          </p:nvSpPr>
          <p:spPr>
            <a:xfrm>
              <a:off x="14731512" y="423793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48" name="pl247"/>
            <p:cNvSpPr/>
            <p:nvPr/>
          </p:nvSpPr>
          <p:spPr>
            <a:xfrm>
              <a:off x="14731512" y="3190512"/>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49" name="rc248"/>
            <p:cNvSpPr/>
            <p:nvPr/>
          </p:nvSpPr>
          <p:spPr>
            <a:xfrm>
              <a:off x="14771344"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0" name="rc249"/>
            <p:cNvSpPr/>
            <p:nvPr/>
          </p:nvSpPr>
          <p:spPr>
            <a:xfrm>
              <a:off x="14771344"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1" name="rc250"/>
            <p:cNvSpPr/>
            <p:nvPr/>
          </p:nvSpPr>
          <p:spPr>
            <a:xfrm>
              <a:off x="14771344"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2" name="rc251"/>
            <p:cNvSpPr/>
            <p:nvPr/>
          </p:nvSpPr>
          <p:spPr>
            <a:xfrm>
              <a:off x="14771344" y="4133193"/>
              <a:ext cx="238993" cy="115216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3" name="rc252"/>
            <p:cNvSpPr/>
            <p:nvPr/>
          </p:nvSpPr>
          <p:spPr>
            <a:xfrm>
              <a:off x="1503689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4" name="rc253"/>
            <p:cNvSpPr/>
            <p:nvPr/>
          </p:nvSpPr>
          <p:spPr>
            <a:xfrm>
              <a:off x="1503689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5" name="rc254"/>
            <p:cNvSpPr/>
            <p:nvPr/>
          </p:nvSpPr>
          <p:spPr>
            <a:xfrm>
              <a:off x="1503689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6" name="rc255"/>
            <p:cNvSpPr/>
            <p:nvPr/>
          </p:nvSpPr>
          <p:spPr>
            <a:xfrm>
              <a:off x="15036893" y="3609481"/>
              <a:ext cx="238993" cy="167587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7" name="rc256"/>
            <p:cNvSpPr/>
            <p:nvPr/>
          </p:nvSpPr>
          <p:spPr>
            <a:xfrm>
              <a:off x="1530244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8" name="rc257"/>
            <p:cNvSpPr/>
            <p:nvPr/>
          </p:nvSpPr>
          <p:spPr>
            <a:xfrm>
              <a:off x="1530244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9" name="rc258"/>
            <p:cNvSpPr/>
            <p:nvPr/>
          </p:nvSpPr>
          <p:spPr>
            <a:xfrm>
              <a:off x="1530244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0" name="rc259"/>
            <p:cNvSpPr/>
            <p:nvPr/>
          </p:nvSpPr>
          <p:spPr>
            <a:xfrm>
              <a:off x="15302442" y="4971131"/>
              <a:ext cx="238993" cy="3142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1" name="rc260"/>
            <p:cNvSpPr/>
            <p:nvPr/>
          </p:nvSpPr>
          <p:spPr>
            <a:xfrm>
              <a:off x="15567991" y="5180615"/>
              <a:ext cx="238993" cy="10474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2" name="rc261"/>
            <p:cNvSpPr/>
            <p:nvPr/>
          </p:nvSpPr>
          <p:spPr>
            <a:xfrm>
              <a:off x="15567991" y="5180615"/>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3" name="rc262"/>
            <p:cNvSpPr/>
            <p:nvPr/>
          </p:nvSpPr>
          <p:spPr>
            <a:xfrm>
              <a:off x="15567991" y="5180615"/>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4" name="rc263"/>
            <p:cNvSpPr/>
            <p:nvPr/>
          </p:nvSpPr>
          <p:spPr>
            <a:xfrm>
              <a:off x="15567991" y="4342677"/>
              <a:ext cx="238993" cy="8379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5" name="rc264"/>
            <p:cNvSpPr/>
            <p:nvPr/>
          </p:nvSpPr>
          <p:spPr>
            <a:xfrm>
              <a:off x="15833539"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6" name="rc265"/>
            <p:cNvSpPr/>
            <p:nvPr/>
          </p:nvSpPr>
          <p:spPr>
            <a:xfrm>
              <a:off x="15833539"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7" name="rc266"/>
            <p:cNvSpPr/>
            <p:nvPr/>
          </p:nvSpPr>
          <p:spPr>
            <a:xfrm>
              <a:off x="15833539"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8" name="rc267"/>
            <p:cNvSpPr/>
            <p:nvPr/>
          </p:nvSpPr>
          <p:spPr>
            <a:xfrm>
              <a:off x="15833539" y="4656904"/>
              <a:ext cx="238993" cy="6284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9" name="pg268"/>
            <p:cNvSpPr/>
            <p:nvPr/>
          </p:nvSpPr>
          <p:spPr>
            <a:xfrm>
              <a:off x="15595103"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70" name="tx269"/>
            <p:cNvSpPr/>
            <p:nvPr/>
          </p:nvSpPr>
          <p:spPr>
            <a:xfrm>
              <a:off x="15719985"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 case(s)</a:t>
              </a:r>
            </a:p>
          </p:txBody>
        </p:sp>
        <p:sp>
          <p:nvSpPr>
            <p:cNvPr id="271" name="pg270"/>
            <p:cNvSpPr/>
            <p:nvPr/>
          </p:nvSpPr>
          <p:spPr>
            <a:xfrm>
              <a:off x="16247291"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72" name="rc271"/>
            <p:cNvSpPr/>
            <p:nvPr/>
          </p:nvSpPr>
          <p:spPr>
            <a:xfrm>
              <a:off x="14731512" y="2153563"/>
              <a:ext cx="3239694" cy="3131794"/>
            </a:xfrm>
            <a:prstGeom prst="rect">
              <a:avLst/>
            </a:prstGeom>
            <a:ln w="13550" cap="rnd">
              <a:solidFill>
                <a:srgbClr val="333333">
                  <a:alpha val="100000"/>
                </a:srgbClr>
              </a:solidFill>
              <a:prstDash val="solid"/>
              <a:round/>
            </a:ln>
          </p:spPr>
          <p:txBody>
            <a:bodyPr/>
            <a:lstStyle/>
            <a:p/>
          </p:txBody>
        </p:sp>
        <p:sp>
          <p:nvSpPr>
            <p:cNvPr id="273" name="tx272"/>
            <p:cNvSpPr/>
            <p:nvPr/>
          </p:nvSpPr>
          <p:spPr>
            <a:xfrm>
              <a:off x="311005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74" name="tx273"/>
            <p:cNvSpPr/>
            <p:nvPr/>
          </p:nvSpPr>
          <p:spPr>
            <a:xfrm>
              <a:off x="634974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75" name="tx274"/>
            <p:cNvSpPr/>
            <p:nvPr/>
          </p:nvSpPr>
          <p:spPr>
            <a:xfrm>
              <a:off x="958944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76" name="tx275"/>
            <p:cNvSpPr/>
            <p:nvPr/>
          </p:nvSpPr>
          <p:spPr>
            <a:xfrm>
              <a:off x="1282913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77" name="tx276"/>
            <p:cNvSpPr/>
            <p:nvPr/>
          </p:nvSpPr>
          <p:spPr>
            <a:xfrm>
              <a:off x="1606883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78" name="pl277"/>
            <p:cNvSpPr/>
            <p:nvPr/>
          </p:nvSpPr>
          <p:spPr>
            <a:xfrm>
              <a:off x="193206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9" name="pl278"/>
            <p:cNvSpPr/>
            <p:nvPr/>
          </p:nvSpPr>
          <p:spPr>
            <a:xfrm>
              <a:off x="21976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0" name="pl279"/>
            <p:cNvSpPr/>
            <p:nvPr/>
          </p:nvSpPr>
          <p:spPr>
            <a:xfrm>
              <a:off x="24631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1" name="pl280"/>
            <p:cNvSpPr/>
            <p:nvPr/>
          </p:nvSpPr>
          <p:spPr>
            <a:xfrm>
              <a:off x="27287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2" name="pl281"/>
            <p:cNvSpPr/>
            <p:nvPr/>
          </p:nvSpPr>
          <p:spPr>
            <a:xfrm>
              <a:off x="29942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3" name="pl282"/>
            <p:cNvSpPr/>
            <p:nvPr/>
          </p:nvSpPr>
          <p:spPr>
            <a:xfrm>
              <a:off x="3259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4" name="pl283"/>
            <p:cNvSpPr/>
            <p:nvPr/>
          </p:nvSpPr>
          <p:spPr>
            <a:xfrm>
              <a:off x="3525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5" name="pl284"/>
            <p:cNvSpPr/>
            <p:nvPr/>
          </p:nvSpPr>
          <p:spPr>
            <a:xfrm>
              <a:off x="37909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6" name="pl285"/>
            <p:cNvSpPr/>
            <p:nvPr/>
          </p:nvSpPr>
          <p:spPr>
            <a:xfrm>
              <a:off x="4056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7" name="pl286"/>
            <p:cNvSpPr/>
            <p:nvPr/>
          </p:nvSpPr>
          <p:spPr>
            <a:xfrm>
              <a:off x="432200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8" name="pl287"/>
            <p:cNvSpPr/>
            <p:nvPr/>
          </p:nvSpPr>
          <p:spPr>
            <a:xfrm>
              <a:off x="45875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9" name="pl288"/>
            <p:cNvSpPr/>
            <p:nvPr/>
          </p:nvSpPr>
          <p:spPr>
            <a:xfrm>
              <a:off x="4853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0" name="tx289"/>
            <p:cNvSpPr/>
            <p:nvPr/>
          </p:nvSpPr>
          <p:spPr>
            <a:xfrm rot="-5400000">
              <a:off x="185127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91" name="tx290"/>
            <p:cNvSpPr/>
            <p:nvPr/>
          </p:nvSpPr>
          <p:spPr>
            <a:xfrm rot="-5400000">
              <a:off x="210701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92" name="tx291"/>
            <p:cNvSpPr/>
            <p:nvPr/>
          </p:nvSpPr>
          <p:spPr>
            <a:xfrm rot="-5400000">
              <a:off x="237265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93" name="tx292"/>
            <p:cNvSpPr/>
            <p:nvPr/>
          </p:nvSpPr>
          <p:spPr>
            <a:xfrm rot="-5400000">
              <a:off x="263633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94" name="tx293"/>
            <p:cNvSpPr/>
            <p:nvPr/>
          </p:nvSpPr>
          <p:spPr>
            <a:xfrm rot="-5400000">
              <a:off x="287123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95" name="tx294"/>
            <p:cNvSpPr/>
            <p:nvPr/>
          </p:nvSpPr>
          <p:spPr>
            <a:xfrm rot="-5400000">
              <a:off x="3179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96" name="tx295"/>
            <p:cNvSpPr/>
            <p:nvPr/>
          </p:nvSpPr>
          <p:spPr>
            <a:xfrm rot="-5400000">
              <a:off x="347426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97" name="tx296"/>
            <p:cNvSpPr/>
            <p:nvPr/>
          </p:nvSpPr>
          <p:spPr>
            <a:xfrm rot="-5400000">
              <a:off x="367765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98" name="tx297"/>
            <p:cNvSpPr/>
            <p:nvPr/>
          </p:nvSpPr>
          <p:spPr>
            <a:xfrm rot="-5400000">
              <a:off x="394315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99" name="tx298"/>
            <p:cNvSpPr/>
            <p:nvPr/>
          </p:nvSpPr>
          <p:spPr>
            <a:xfrm rot="-5400000">
              <a:off x="4245125"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00" name="tx299"/>
            <p:cNvSpPr/>
            <p:nvPr/>
          </p:nvSpPr>
          <p:spPr>
            <a:xfrm rot="-5400000">
              <a:off x="449205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01" name="tx300"/>
            <p:cNvSpPr/>
            <p:nvPr/>
          </p:nvSpPr>
          <p:spPr>
            <a:xfrm rot="-5400000">
              <a:off x="475760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02" name="pl301"/>
            <p:cNvSpPr/>
            <p:nvPr/>
          </p:nvSpPr>
          <p:spPr>
            <a:xfrm>
              <a:off x="51717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pl302"/>
            <p:cNvSpPr/>
            <p:nvPr/>
          </p:nvSpPr>
          <p:spPr>
            <a:xfrm>
              <a:off x="54373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pl303"/>
            <p:cNvSpPr/>
            <p:nvPr/>
          </p:nvSpPr>
          <p:spPr>
            <a:xfrm>
              <a:off x="57028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59684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pl305"/>
            <p:cNvSpPr/>
            <p:nvPr/>
          </p:nvSpPr>
          <p:spPr>
            <a:xfrm>
              <a:off x="62339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64995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6765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308"/>
            <p:cNvSpPr/>
            <p:nvPr/>
          </p:nvSpPr>
          <p:spPr>
            <a:xfrm>
              <a:off x="70305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309"/>
            <p:cNvSpPr/>
            <p:nvPr/>
          </p:nvSpPr>
          <p:spPr>
            <a:xfrm>
              <a:off x="72961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75616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78272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8092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tx313"/>
            <p:cNvSpPr/>
            <p:nvPr/>
          </p:nvSpPr>
          <p:spPr>
            <a:xfrm rot="-5400000">
              <a:off x="509097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15" name="tx314"/>
            <p:cNvSpPr/>
            <p:nvPr/>
          </p:nvSpPr>
          <p:spPr>
            <a:xfrm rot="-5400000">
              <a:off x="534671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16" name="tx315"/>
            <p:cNvSpPr/>
            <p:nvPr/>
          </p:nvSpPr>
          <p:spPr>
            <a:xfrm rot="-5400000">
              <a:off x="561234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17" name="tx316"/>
            <p:cNvSpPr/>
            <p:nvPr/>
          </p:nvSpPr>
          <p:spPr>
            <a:xfrm rot="-5400000">
              <a:off x="587603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18" name="tx317"/>
            <p:cNvSpPr/>
            <p:nvPr/>
          </p:nvSpPr>
          <p:spPr>
            <a:xfrm rot="-5400000">
              <a:off x="611093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19" name="tx318"/>
            <p:cNvSpPr/>
            <p:nvPr/>
          </p:nvSpPr>
          <p:spPr>
            <a:xfrm rot="-5400000">
              <a:off x="641871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20" name="tx319"/>
            <p:cNvSpPr/>
            <p:nvPr/>
          </p:nvSpPr>
          <p:spPr>
            <a:xfrm rot="-5400000">
              <a:off x="671395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21" name="tx320"/>
            <p:cNvSpPr/>
            <p:nvPr/>
          </p:nvSpPr>
          <p:spPr>
            <a:xfrm rot="-5400000">
              <a:off x="691734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22" name="tx321"/>
            <p:cNvSpPr/>
            <p:nvPr/>
          </p:nvSpPr>
          <p:spPr>
            <a:xfrm rot="-5400000">
              <a:off x="718285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23" name="tx322"/>
            <p:cNvSpPr/>
            <p:nvPr/>
          </p:nvSpPr>
          <p:spPr>
            <a:xfrm rot="-5400000">
              <a:off x="74848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24" name="tx323"/>
            <p:cNvSpPr/>
            <p:nvPr/>
          </p:nvSpPr>
          <p:spPr>
            <a:xfrm rot="-5400000">
              <a:off x="773174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25" name="tx324"/>
            <p:cNvSpPr/>
            <p:nvPr/>
          </p:nvSpPr>
          <p:spPr>
            <a:xfrm rot="-5400000">
              <a:off x="79972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26" name="pl325"/>
            <p:cNvSpPr/>
            <p:nvPr/>
          </p:nvSpPr>
          <p:spPr>
            <a:xfrm>
              <a:off x="84114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pl326"/>
            <p:cNvSpPr/>
            <p:nvPr/>
          </p:nvSpPr>
          <p:spPr>
            <a:xfrm>
              <a:off x="86770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327"/>
            <p:cNvSpPr/>
            <p:nvPr/>
          </p:nvSpPr>
          <p:spPr>
            <a:xfrm>
              <a:off x="89425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28"/>
            <p:cNvSpPr/>
            <p:nvPr/>
          </p:nvSpPr>
          <p:spPr>
            <a:xfrm>
              <a:off x="9208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329"/>
            <p:cNvSpPr/>
            <p:nvPr/>
          </p:nvSpPr>
          <p:spPr>
            <a:xfrm>
              <a:off x="94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30"/>
            <p:cNvSpPr/>
            <p:nvPr/>
          </p:nvSpPr>
          <p:spPr>
            <a:xfrm>
              <a:off x="97391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31"/>
            <p:cNvSpPr/>
            <p:nvPr/>
          </p:nvSpPr>
          <p:spPr>
            <a:xfrm>
              <a:off x="100047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332"/>
            <p:cNvSpPr/>
            <p:nvPr/>
          </p:nvSpPr>
          <p:spPr>
            <a:xfrm>
              <a:off x="102702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pl333"/>
            <p:cNvSpPr/>
            <p:nvPr/>
          </p:nvSpPr>
          <p:spPr>
            <a:xfrm>
              <a:off x="1053584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334"/>
            <p:cNvSpPr/>
            <p:nvPr/>
          </p:nvSpPr>
          <p:spPr>
            <a:xfrm>
              <a:off x="108013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11066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113324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tx337"/>
            <p:cNvSpPr/>
            <p:nvPr/>
          </p:nvSpPr>
          <p:spPr>
            <a:xfrm rot="-5400000">
              <a:off x="833066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39" name="tx338"/>
            <p:cNvSpPr/>
            <p:nvPr/>
          </p:nvSpPr>
          <p:spPr>
            <a:xfrm rot="-5400000">
              <a:off x="858640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40" name="tx339"/>
            <p:cNvSpPr/>
            <p:nvPr/>
          </p:nvSpPr>
          <p:spPr>
            <a:xfrm rot="-5400000">
              <a:off x="885204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41" name="tx340"/>
            <p:cNvSpPr/>
            <p:nvPr/>
          </p:nvSpPr>
          <p:spPr>
            <a:xfrm rot="-5400000">
              <a:off x="911572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42" name="tx341"/>
            <p:cNvSpPr/>
            <p:nvPr/>
          </p:nvSpPr>
          <p:spPr>
            <a:xfrm rot="-5400000">
              <a:off x="935062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43" name="tx342"/>
            <p:cNvSpPr/>
            <p:nvPr/>
          </p:nvSpPr>
          <p:spPr>
            <a:xfrm rot="-5400000">
              <a:off x="965841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44" name="tx343"/>
            <p:cNvSpPr/>
            <p:nvPr/>
          </p:nvSpPr>
          <p:spPr>
            <a:xfrm rot="-5400000">
              <a:off x="995365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45" name="tx344"/>
            <p:cNvSpPr/>
            <p:nvPr/>
          </p:nvSpPr>
          <p:spPr>
            <a:xfrm rot="-5400000">
              <a:off x="1015704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46" name="tx345"/>
            <p:cNvSpPr/>
            <p:nvPr/>
          </p:nvSpPr>
          <p:spPr>
            <a:xfrm rot="-5400000">
              <a:off x="1042254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47" name="tx346"/>
            <p:cNvSpPr/>
            <p:nvPr/>
          </p:nvSpPr>
          <p:spPr>
            <a:xfrm rot="-5400000">
              <a:off x="1072451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48" name="tx347"/>
            <p:cNvSpPr/>
            <p:nvPr/>
          </p:nvSpPr>
          <p:spPr>
            <a:xfrm rot="-5400000">
              <a:off x="1097144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49" name="tx348"/>
            <p:cNvSpPr/>
            <p:nvPr/>
          </p:nvSpPr>
          <p:spPr>
            <a:xfrm rot="-5400000">
              <a:off x="1123699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50" name="pl349"/>
            <p:cNvSpPr/>
            <p:nvPr/>
          </p:nvSpPr>
          <p:spPr>
            <a:xfrm>
              <a:off x="1165114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pl350"/>
            <p:cNvSpPr/>
            <p:nvPr/>
          </p:nvSpPr>
          <p:spPr>
            <a:xfrm>
              <a:off x="119166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pl351"/>
            <p:cNvSpPr/>
            <p:nvPr/>
          </p:nvSpPr>
          <p:spPr>
            <a:xfrm>
              <a:off x="121822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pl352"/>
            <p:cNvSpPr/>
            <p:nvPr/>
          </p:nvSpPr>
          <p:spPr>
            <a:xfrm>
              <a:off x="12447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4" name="pl353"/>
            <p:cNvSpPr/>
            <p:nvPr/>
          </p:nvSpPr>
          <p:spPr>
            <a:xfrm>
              <a:off x="12713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5" name="pl354"/>
            <p:cNvSpPr/>
            <p:nvPr/>
          </p:nvSpPr>
          <p:spPr>
            <a:xfrm>
              <a:off x="129788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6" name="pl355"/>
            <p:cNvSpPr/>
            <p:nvPr/>
          </p:nvSpPr>
          <p:spPr>
            <a:xfrm>
              <a:off x="132444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7" name="pl356"/>
            <p:cNvSpPr/>
            <p:nvPr/>
          </p:nvSpPr>
          <p:spPr>
            <a:xfrm>
              <a:off x="135099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8" name="pl357"/>
            <p:cNvSpPr/>
            <p:nvPr/>
          </p:nvSpPr>
          <p:spPr>
            <a:xfrm>
              <a:off x="13775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9" name="pl358"/>
            <p:cNvSpPr/>
            <p:nvPr/>
          </p:nvSpPr>
          <p:spPr>
            <a:xfrm>
              <a:off x="140410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pl359"/>
            <p:cNvSpPr/>
            <p:nvPr/>
          </p:nvSpPr>
          <p:spPr>
            <a:xfrm>
              <a:off x="143066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360"/>
            <p:cNvSpPr/>
            <p:nvPr/>
          </p:nvSpPr>
          <p:spPr>
            <a:xfrm>
              <a:off x="145721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tx361"/>
            <p:cNvSpPr/>
            <p:nvPr/>
          </p:nvSpPr>
          <p:spPr>
            <a:xfrm rot="-5400000">
              <a:off x="1157036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63" name="tx362"/>
            <p:cNvSpPr/>
            <p:nvPr/>
          </p:nvSpPr>
          <p:spPr>
            <a:xfrm rot="-5400000">
              <a:off x="1182610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64" name="tx363"/>
            <p:cNvSpPr/>
            <p:nvPr/>
          </p:nvSpPr>
          <p:spPr>
            <a:xfrm rot="-5400000">
              <a:off x="120917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65" name="tx364"/>
            <p:cNvSpPr/>
            <p:nvPr/>
          </p:nvSpPr>
          <p:spPr>
            <a:xfrm rot="-5400000">
              <a:off x="1235542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66" name="tx365"/>
            <p:cNvSpPr/>
            <p:nvPr/>
          </p:nvSpPr>
          <p:spPr>
            <a:xfrm rot="-5400000">
              <a:off x="1259032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67" name="tx366"/>
            <p:cNvSpPr/>
            <p:nvPr/>
          </p:nvSpPr>
          <p:spPr>
            <a:xfrm rot="-5400000">
              <a:off x="1289810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68" name="tx367"/>
            <p:cNvSpPr/>
            <p:nvPr/>
          </p:nvSpPr>
          <p:spPr>
            <a:xfrm rot="-5400000">
              <a:off x="1319334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69" name="tx368"/>
            <p:cNvSpPr/>
            <p:nvPr/>
          </p:nvSpPr>
          <p:spPr>
            <a:xfrm rot="-5400000">
              <a:off x="1339673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70" name="tx369"/>
            <p:cNvSpPr/>
            <p:nvPr/>
          </p:nvSpPr>
          <p:spPr>
            <a:xfrm rot="-5400000">
              <a:off x="1366224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71" name="tx370"/>
            <p:cNvSpPr/>
            <p:nvPr/>
          </p:nvSpPr>
          <p:spPr>
            <a:xfrm rot="-5400000">
              <a:off x="1396420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72" name="tx371"/>
            <p:cNvSpPr/>
            <p:nvPr/>
          </p:nvSpPr>
          <p:spPr>
            <a:xfrm rot="-5400000">
              <a:off x="1421113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73" name="tx372"/>
            <p:cNvSpPr/>
            <p:nvPr/>
          </p:nvSpPr>
          <p:spPr>
            <a:xfrm rot="-5400000">
              <a:off x="1447668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74" name="pl373"/>
            <p:cNvSpPr/>
            <p:nvPr/>
          </p:nvSpPr>
          <p:spPr>
            <a:xfrm>
              <a:off x="148908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5" name="pl374"/>
            <p:cNvSpPr/>
            <p:nvPr/>
          </p:nvSpPr>
          <p:spPr>
            <a:xfrm>
              <a:off x="151563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6" name="pl375"/>
            <p:cNvSpPr/>
            <p:nvPr/>
          </p:nvSpPr>
          <p:spPr>
            <a:xfrm>
              <a:off x="15421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7" name="pl376"/>
            <p:cNvSpPr/>
            <p:nvPr/>
          </p:nvSpPr>
          <p:spPr>
            <a:xfrm>
              <a:off x="156874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8" name="pl377"/>
            <p:cNvSpPr/>
            <p:nvPr/>
          </p:nvSpPr>
          <p:spPr>
            <a:xfrm>
              <a:off x="159530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9" name="pl378"/>
            <p:cNvSpPr/>
            <p:nvPr/>
          </p:nvSpPr>
          <p:spPr>
            <a:xfrm>
              <a:off x="162185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0" name="pl379"/>
            <p:cNvSpPr/>
            <p:nvPr/>
          </p:nvSpPr>
          <p:spPr>
            <a:xfrm>
              <a:off x="164841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1" name="pl380"/>
            <p:cNvSpPr/>
            <p:nvPr/>
          </p:nvSpPr>
          <p:spPr>
            <a:xfrm>
              <a:off x="167496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2" name="pl381"/>
            <p:cNvSpPr/>
            <p:nvPr/>
          </p:nvSpPr>
          <p:spPr>
            <a:xfrm>
              <a:off x="170152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3" name="pl382"/>
            <p:cNvSpPr/>
            <p:nvPr/>
          </p:nvSpPr>
          <p:spPr>
            <a:xfrm>
              <a:off x="172807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4" name="pl383"/>
            <p:cNvSpPr/>
            <p:nvPr/>
          </p:nvSpPr>
          <p:spPr>
            <a:xfrm>
              <a:off x="175463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5" name="pl384"/>
            <p:cNvSpPr/>
            <p:nvPr/>
          </p:nvSpPr>
          <p:spPr>
            <a:xfrm>
              <a:off x="178118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6" name="tx385"/>
            <p:cNvSpPr/>
            <p:nvPr/>
          </p:nvSpPr>
          <p:spPr>
            <a:xfrm rot="-5400000">
              <a:off x="1481005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87" name="tx386"/>
            <p:cNvSpPr/>
            <p:nvPr/>
          </p:nvSpPr>
          <p:spPr>
            <a:xfrm rot="-5400000">
              <a:off x="1506579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88" name="tx387"/>
            <p:cNvSpPr/>
            <p:nvPr/>
          </p:nvSpPr>
          <p:spPr>
            <a:xfrm rot="-5400000">
              <a:off x="1533143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89" name="tx388"/>
            <p:cNvSpPr/>
            <p:nvPr/>
          </p:nvSpPr>
          <p:spPr>
            <a:xfrm rot="-5400000">
              <a:off x="1559511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90" name="tx389"/>
            <p:cNvSpPr/>
            <p:nvPr/>
          </p:nvSpPr>
          <p:spPr>
            <a:xfrm rot="-5400000">
              <a:off x="1583001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91" name="tx390"/>
            <p:cNvSpPr/>
            <p:nvPr/>
          </p:nvSpPr>
          <p:spPr>
            <a:xfrm rot="-5400000">
              <a:off x="1613780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92" name="tx391"/>
            <p:cNvSpPr/>
            <p:nvPr/>
          </p:nvSpPr>
          <p:spPr>
            <a:xfrm rot="-5400000">
              <a:off x="16433042"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93" name="tx392"/>
            <p:cNvSpPr/>
            <p:nvPr/>
          </p:nvSpPr>
          <p:spPr>
            <a:xfrm rot="-5400000">
              <a:off x="1663643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94" name="tx393"/>
            <p:cNvSpPr/>
            <p:nvPr/>
          </p:nvSpPr>
          <p:spPr>
            <a:xfrm rot="-5400000">
              <a:off x="169019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95" name="tx394"/>
            <p:cNvSpPr/>
            <p:nvPr/>
          </p:nvSpPr>
          <p:spPr>
            <a:xfrm rot="-5400000">
              <a:off x="1720390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96" name="tx395"/>
            <p:cNvSpPr/>
            <p:nvPr/>
          </p:nvSpPr>
          <p:spPr>
            <a:xfrm rot="-5400000">
              <a:off x="1745083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97" name="tx396"/>
            <p:cNvSpPr/>
            <p:nvPr/>
          </p:nvSpPr>
          <p:spPr>
            <a:xfrm rot="-5400000">
              <a:off x="1771638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98" name="tx397"/>
            <p:cNvSpPr/>
            <p:nvPr/>
          </p:nvSpPr>
          <p:spPr>
            <a:xfrm>
              <a:off x="1294238" y="5200079"/>
              <a:ext cx="190648"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399" name="tx398"/>
            <p:cNvSpPr/>
            <p:nvPr/>
          </p:nvSpPr>
          <p:spPr>
            <a:xfrm>
              <a:off x="1230614" y="4152656"/>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a:t>
              </a:r>
            </a:p>
          </p:txBody>
        </p:sp>
        <p:sp>
          <p:nvSpPr>
            <p:cNvPr id="400" name="tx399"/>
            <p:cNvSpPr/>
            <p:nvPr/>
          </p:nvSpPr>
          <p:spPr>
            <a:xfrm>
              <a:off x="1230614" y="3105234"/>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a:t>
              </a:r>
            </a:p>
          </p:txBody>
        </p:sp>
        <p:sp>
          <p:nvSpPr>
            <p:cNvPr id="401" name="pl400"/>
            <p:cNvSpPr/>
            <p:nvPr/>
          </p:nvSpPr>
          <p:spPr>
            <a:xfrm>
              <a:off x="1737938"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2" name="pl401"/>
            <p:cNvSpPr/>
            <p:nvPr/>
          </p:nvSpPr>
          <p:spPr>
            <a:xfrm>
              <a:off x="1737938" y="423793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3" name="pl402"/>
            <p:cNvSpPr/>
            <p:nvPr/>
          </p:nvSpPr>
          <p:spPr>
            <a:xfrm>
              <a:off x="1737938" y="3190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4" name="tx403"/>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05" name="rc404"/>
            <p:cNvSpPr/>
            <p:nvPr/>
          </p:nvSpPr>
          <p:spPr>
            <a:xfrm>
              <a:off x="18110385" y="2153563"/>
              <a:ext cx="1753945" cy="1236458"/>
            </a:xfrm>
            <a:prstGeom prst="rect">
              <a:avLst/>
            </a:prstGeom>
            <a:solidFill>
              <a:srgbClr val="FFFFFF">
                <a:alpha val="100000"/>
              </a:srgbClr>
            </a:solidFill>
          </p:spPr>
          <p:txBody>
            <a:bodyPr/>
            <a:lstStyle/>
            <a:p/>
          </p:txBody>
        </p:sp>
        <p:sp>
          <p:nvSpPr>
            <p:cNvPr id="406" name="rc405"/>
            <p:cNvSpPr/>
            <p:nvPr/>
          </p:nvSpPr>
          <p:spPr>
            <a:xfrm>
              <a:off x="18179974" y="2223153"/>
              <a:ext cx="274319" cy="274319"/>
            </a:xfrm>
            <a:prstGeom prst="rect">
              <a:avLst/>
            </a:prstGeom>
            <a:solidFill>
              <a:srgbClr val="FFFFFF">
                <a:alpha val="100000"/>
              </a:srgbClr>
            </a:solidFill>
          </p:spPr>
          <p:txBody>
            <a:bodyPr/>
            <a:lstStyle/>
            <a:p/>
          </p:txBody>
        </p:sp>
        <p:sp>
          <p:nvSpPr>
            <p:cNvPr id="407" name="rc406"/>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08" name="rc407"/>
            <p:cNvSpPr/>
            <p:nvPr/>
          </p:nvSpPr>
          <p:spPr>
            <a:xfrm>
              <a:off x="18179974" y="2497473"/>
              <a:ext cx="274319" cy="274319"/>
            </a:xfrm>
            <a:prstGeom prst="rect">
              <a:avLst/>
            </a:prstGeom>
            <a:solidFill>
              <a:srgbClr val="FFFFFF">
                <a:alpha val="100000"/>
              </a:srgbClr>
            </a:solidFill>
          </p:spPr>
          <p:txBody>
            <a:bodyPr/>
            <a:lstStyle/>
            <a:p/>
          </p:txBody>
        </p:sp>
        <p:sp>
          <p:nvSpPr>
            <p:cNvPr id="409" name="rc408"/>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10" name="rc409"/>
            <p:cNvSpPr/>
            <p:nvPr/>
          </p:nvSpPr>
          <p:spPr>
            <a:xfrm>
              <a:off x="18179974" y="2771793"/>
              <a:ext cx="274319" cy="274319"/>
            </a:xfrm>
            <a:prstGeom prst="rect">
              <a:avLst/>
            </a:prstGeom>
            <a:solidFill>
              <a:srgbClr val="FFFFFF">
                <a:alpha val="100000"/>
              </a:srgbClr>
            </a:solidFill>
          </p:spPr>
          <p:txBody>
            <a:bodyPr/>
            <a:lstStyle/>
            <a:p/>
          </p:txBody>
        </p:sp>
        <p:sp>
          <p:nvSpPr>
            <p:cNvPr id="411" name="rc410"/>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12" name="rc411"/>
            <p:cNvSpPr/>
            <p:nvPr/>
          </p:nvSpPr>
          <p:spPr>
            <a:xfrm>
              <a:off x="18179974" y="3046113"/>
              <a:ext cx="274319" cy="274319"/>
            </a:xfrm>
            <a:prstGeom prst="rect">
              <a:avLst/>
            </a:prstGeom>
            <a:solidFill>
              <a:srgbClr val="FFFFFF">
                <a:alpha val="100000"/>
              </a:srgbClr>
            </a:solidFill>
          </p:spPr>
          <p:txBody>
            <a:bodyPr/>
            <a:lstStyle/>
            <a:p/>
          </p:txBody>
        </p:sp>
        <p:sp>
          <p:nvSpPr>
            <p:cNvPr id="413" name="rc412"/>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14" name="tx413"/>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15" name="tx414"/>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16" name="tx415"/>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17" name="tx416"/>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18" name=""/>
          <p:cNvGrpSpPr/>
          <p:nvPr/>
        </p:nvGrpSpPr>
        <p:grpSpPr>
          <a:xfrm>
            <a:off x="6400800" y="6217920"/>
            <a:ext cx="5486400" cy="4251960"/>
            <a:chOff x="6400800" y="6217920"/>
            <a:chExt cx="5486400" cy="4251960"/>
          </a:xfrm>
        </p:grpSpPr>
        <p:sp>
          <p:nvSpPr>
            <p:cNvPr id="419"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20" name="rc4"/>
            <p:cNvSpPr/>
            <p:nvPr/>
          </p:nvSpPr>
          <p:spPr>
            <a:xfrm>
              <a:off x="6400800" y="6217920"/>
              <a:ext cx="5486399"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21" name="rc5"/>
            <p:cNvSpPr/>
            <p:nvPr/>
          </p:nvSpPr>
          <p:spPr>
            <a:xfrm>
              <a:off x="7196012" y="6510025"/>
              <a:ext cx="4107258" cy="2788960"/>
            </a:xfrm>
            <a:prstGeom prst="rect">
              <a:avLst/>
            </a:prstGeom>
            <a:solidFill>
              <a:srgbClr val="FFFFFF">
                <a:alpha val="100000"/>
              </a:srgbClr>
            </a:solidFill>
          </p:spPr>
          <p:txBody>
            <a:bodyPr/>
            <a:lstStyle/>
            <a:p/>
          </p:txBody>
        </p:sp>
        <p:sp>
          <p:nvSpPr>
            <p:cNvPr id="422" name="pl6"/>
            <p:cNvSpPr/>
            <p:nvPr/>
          </p:nvSpPr>
          <p:spPr>
            <a:xfrm>
              <a:off x="7196012" y="8855287"/>
              <a:ext cx="4107258" cy="0"/>
            </a:xfrm>
            <a:custGeom>
              <a:avLst/>
              <a:pathLst>
                <a:path w="4107258" h="0">
                  <a:moveTo>
                    <a:pt x="0" y="0"/>
                  </a:moveTo>
                  <a:lnTo>
                    <a:pt x="4107258" y="0"/>
                  </a:lnTo>
                  <a:lnTo>
                    <a:pt x="4107258" y="0"/>
                  </a:lnTo>
                </a:path>
              </a:pathLst>
            </a:custGeom>
            <a:ln w="6775" cap="flat">
              <a:solidFill>
                <a:srgbClr val="EBEBEB">
                  <a:alpha val="100000"/>
                </a:srgbClr>
              </a:solidFill>
              <a:prstDash val="solid"/>
              <a:round/>
            </a:ln>
          </p:spPr>
          <p:txBody>
            <a:bodyPr/>
            <a:lstStyle/>
            <a:p/>
          </p:txBody>
        </p:sp>
        <p:sp>
          <p:nvSpPr>
            <p:cNvPr id="423" name="pl7"/>
            <p:cNvSpPr/>
            <p:nvPr/>
          </p:nvSpPr>
          <p:spPr>
            <a:xfrm>
              <a:off x="7196012" y="8221432"/>
              <a:ext cx="4107258" cy="0"/>
            </a:xfrm>
            <a:custGeom>
              <a:avLst/>
              <a:pathLst>
                <a:path w="4107258" h="0">
                  <a:moveTo>
                    <a:pt x="0" y="0"/>
                  </a:moveTo>
                  <a:lnTo>
                    <a:pt x="4107258" y="0"/>
                  </a:lnTo>
                  <a:lnTo>
                    <a:pt x="4107258" y="0"/>
                  </a:lnTo>
                </a:path>
              </a:pathLst>
            </a:custGeom>
            <a:ln w="6775" cap="flat">
              <a:solidFill>
                <a:srgbClr val="EBEBEB">
                  <a:alpha val="100000"/>
                </a:srgbClr>
              </a:solidFill>
              <a:prstDash val="solid"/>
              <a:round/>
            </a:ln>
          </p:spPr>
          <p:txBody>
            <a:bodyPr/>
            <a:lstStyle/>
            <a:p/>
          </p:txBody>
        </p:sp>
        <p:sp>
          <p:nvSpPr>
            <p:cNvPr id="424" name="pl8"/>
            <p:cNvSpPr/>
            <p:nvPr/>
          </p:nvSpPr>
          <p:spPr>
            <a:xfrm>
              <a:off x="7196012" y="7587578"/>
              <a:ext cx="4107258" cy="0"/>
            </a:xfrm>
            <a:custGeom>
              <a:avLst/>
              <a:pathLst>
                <a:path w="4107258" h="0">
                  <a:moveTo>
                    <a:pt x="0" y="0"/>
                  </a:moveTo>
                  <a:lnTo>
                    <a:pt x="4107258" y="0"/>
                  </a:lnTo>
                  <a:lnTo>
                    <a:pt x="4107258" y="0"/>
                  </a:lnTo>
                </a:path>
              </a:pathLst>
            </a:custGeom>
            <a:ln w="6775" cap="flat">
              <a:solidFill>
                <a:srgbClr val="EBEBEB">
                  <a:alpha val="100000"/>
                </a:srgbClr>
              </a:solidFill>
              <a:prstDash val="solid"/>
              <a:round/>
            </a:ln>
          </p:spPr>
          <p:txBody>
            <a:bodyPr/>
            <a:lstStyle/>
            <a:p/>
          </p:txBody>
        </p:sp>
        <p:sp>
          <p:nvSpPr>
            <p:cNvPr id="425" name="pl9"/>
            <p:cNvSpPr/>
            <p:nvPr/>
          </p:nvSpPr>
          <p:spPr>
            <a:xfrm>
              <a:off x="7196012" y="6953723"/>
              <a:ext cx="4107258" cy="0"/>
            </a:xfrm>
            <a:custGeom>
              <a:avLst/>
              <a:pathLst>
                <a:path w="4107258" h="0">
                  <a:moveTo>
                    <a:pt x="0" y="0"/>
                  </a:moveTo>
                  <a:lnTo>
                    <a:pt x="4107258" y="0"/>
                  </a:lnTo>
                  <a:lnTo>
                    <a:pt x="4107258" y="0"/>
                  </a:lnTo>
                </a:path>
              </a:pathLst>
            </a:custGeom>
            <a:ln w="6775" cap="flat">
              <a:solidFill>
                <a:srgbClr val="EBEBEB">
                  <a:alpha val="100000"/>
                </a:srgbClr>
              </a:solidFill>
              <a:prstDash val="solid"/>
              <a:round/>
            </a:ln>
          </p:spPr>
          <p:txBody>
            <a:bodyPr/>
            <a:lstStyle/>
            <a:p/>
          </p:txBody>
        </p:sp>
        <p:sp>
          <p:nvSpPr>
            <p:cNvPr id="426" name="pl10"/>
            <p:cNvSpPr/>
            <p:nvPr/>
          </p:nvSpPr>
          <p:spPr>
            <a:xfrm>
              <a:off x="7196012" y="9172214"/>
              <a:ext cx="4107258" cy="0"/>
            </a:xfrm>
            <a:custGeom>
              <a:avLst/>
              <a:pathLst>
                <a:path w="4107258" h="0">
                  <a:moveTo>
                    <a:pt x="0" y="0"/>
                  </a:moveTo>
                  <a:lnTo>
                    <a:pt x="4107258" y="0"/>
                  </a:lnTo>
                  <a:lnTo>
                    <a:pt x="4107258" y="0"/>
                  </a:lnTo>
                </a:path>
              </a:pathLst>
            </a:custGeom>
            <a:ln w="13550" cap="flat">
              <a:solidFill>
                <a:srgbClr val="EBEBEB">
                  <a:alpha val="100000"/>
                </a:srgbClr>
              </a:solidFill>
              <a:prstDash val="solid"/>
              <a:round/>
            </a:ln>
          </p:spPr>
          <p:txBody>
            <a:bodyPr/>
            <a:lstStyle/>
            <a:p/>
          </p:txBody>
        </p:sp>
        <p:sp>
          <p:nvSpPr>
            <p:cNvPr id="427" name="pl11"/>
            <p:cNvSpPr/>
            <p:nvPr/>
          </p:nvSpPr>
          <p:spPr>
            <a:xfrm>
              <a:off x="7196012" y="8538360"/>
              <a:ext cx="4107258" cy="0"/>
            </a:xfrm>
            <a:custGeom>
              <a:avLst/>
              <a:pathLst>
                <a:path w="4107258" h="0">
                  <a:moveTo>
                    <a:pt x="0" y="0"/>
                  </a:moveTo>
                  <a:lnTo>
                    <a:pt x="4107258" y="0"/>
                  </a:lnTo>
                  <a:lnTo>
                    <a:pt x="4107258" y="0"/>
                  </a:lnTo>
                </a:path>
              </a:pathLst>
            </a:custGeom>
            <a:ln w="13550" cap="flat">
              <a:solidFill>
                <a:srgbClr val="EBEBEB">
                  <a:alpha val="100000"/>
                </a:srgbClr>
              </a:solidFill>
              <a:prstDash val="solid"/>
              <a:round/>
            </a:ln>
          </p:spPr>
          <p:txBody>
            <a:bodyPr/>
            <a:lstStyle/>
            <a:p/>
          </p:txBody>
        </p:sp>
        <p:sp>
          <p:nvSpPr>
            <p:cNvPr id="428" name="pl12"/>
            <p:cNvSpPr/>
            <p:nvPr/>
          </p:nvSpPr>
          <p:spPr>
            <a:xfrm>
              <a:off x="7196012" y="7904505"/>
              <a:ext cx="4107258" cy="0"/>
            </a:xfrm>
            <a:custGeom>
              <a:avLst/>
              <a:pathLst>
                <a:path w="4107258" h="0">
                  <a:moveTo>
                    <a:pt x="0" y="0"/>
                  </a:moveTo>
                  <a:lnTo>
                    <a:pt x="4107258" y="0"/>
                  </a:lnTo>
                  <a:lnTo>
                    <a:pt x="4107258" y="0"/>
                  </a:lnTo>
                </a:path>
              </a:pathLst>
            </a:custGeom>
            <a:ln w="13550" cap="flat">
              <a:solidFill>
                <a:srgbClr val="EBEBEB">
                  <a:alpha val="100000"/>
                </a:srgbClr>
              </a:solidFill>
              <a:prstDash val="solid"/>
              <a:round/>
            </a:ln>
          </p:spPr>
          <p:txBody>
            <a:bodyPr/>
            <a:lstStyle/>
            <a:p/>
          </p:txBody>
        </p:sp>
        <p:sp>
          <p:nvSpPr>
            <p:cNvPr id="429" name="pl13"/>
            <p:cNvSpPr/>
            <p:nvPr/>
          </p:nvSpPr>
          <p:spPr>
            <a:xfrm>
              <a:off x="7196012" y="7270650"/>
              <a:ext cx="4107258" cy="0"/>
            </a:xfrm>
            <a:custGeom>
              <a:avLst/>
              <a:pathLst>
                <a:path w="4107258" h="0">
                  <a:moveTo>
                    <a:pt x="0" y="0"/>
                  </a:moveTo>
                  <a:lnTo>
                    <a:pt x="4107258" y="0"/>
                  </a:lnTo>
                  <a:lnTo>
                    <a:pt x="4107258" y="0"/>
                  </a:lnTo>
                </a:path>
              </a:pathLst>
            </a:custGeom>
            <a:ln w="13550" cap="flat">
              <a:solidFill>
                <a:srgbClr val="EBEBEB">
                  <a:alpha val="100000"/>
                </a:srgbClr>
              </a:solidFill>
              <a:prstDash val="solid"/>
              <a:round/>
            </a:ln>
          </p:spPr>
          <p:txBody>
            <a:bodyPr/>
            <a:lstStyle/>
            <a:p/>
          </p:txBody>
        </p:sp>
        <p:sp>
          <p:nvSpPr>
            <p:cNvPr id="430" name="pl14"/>
            <p:cNvSpPr/>
            <p:nvPr/>
          </p:nvSpPr>
          <p:spPr>
            <a:xfrm>
              <a:off x="7196012" y="6636796"/>
              <a:ext cx="4107258" cy="0"/>
            </a:xfrm>
            <a:custGeom>
              <a:avLst/>
              <a:pathLst>
                <a:path w="4107258" h="0">
                  <a:moveTo>
                    <a:pt x="0" y="0"/>
                  </a:moveTo>
                  <a:lnTo>
                    <a:pt x="4107258" y="0"/>
                  </a:lnTo>
                  <a:lnTo>
                    <a:pt x="4107258" y="0"/>
                  </a:lnTo>
                </a:path>
              </a:pathLst>
            </a:custGeom>
            <a:ln w="13550" cap="flat">
              <a:solidFill>
                <a:srgbClr val="EBEBEB">
                  <a:alpha val="100000"/>
                </a:srgbClr>
              </a:solidFill>
              <a:prstDash val="solid"/>
              <a:round/>
            </a:ln>
          </p:spPr>
          <p:txBody>
            <a:bodyPr/>
            <a:lstStyle/>
            <a:p/>
          </p:txBody>
        </p:sp>
        <p:sp>
          <p:nvSpPr>
            <p:cNvPr id="431" name="rc15"/>
            <p:cNvSpPr/>
            <p:nvPr/>
          </p:nvSpPr>
          <p:spPr>
            <a:xfrm>
              <a:off x="9620435" y="6636796"/>
              <a:ext cx="399316" cy="2535418"/>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32" name="rc16"/>
            <p:cNvSpPr/>
            <p:nvPr/>
          </p:nvSpPr>
          <p:spPr>
            <a:xfrm>
              <a:off x="7196012" y="6510025"/>
              <a:ext cx="4107258" cy="2788960"/>
            </a:xfrm>
            <a:prstGeom prst="rect">
              <a:avLst/>
            </a:prstGeom>
            <a:ln w="13550" cap="rnd">
              <a:solidFill>
                <a:srgbClr val="333333">
                  <a:alpha val="100000"/>
                </a:srgbClr>
              </a:solidFill>
              <a:prstDash val="solid"/>
              <a:round/>
            </a:ln>
          </p:spPr>
          <p:txBody>
            <a:bodyPr/>
            <a:lstStyle/>
            <a:p/>
          </p:txBody>
        </p:sp>
        <p:sp>
          <p:nvSpPr>
            <p:cNvPr id="433" name="tx17"/>
            <p:cNvSpPr/>
            <p:nvPr/>
          </p:nvSpPr>
          <p:spPr>
            <a:xfrm>
              <a:off x="6801340" y="9169908"/>
              <a:ext cx="2966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0.00</a:t>
              </a:r>
            </a:p>
          </p:txBody>
        </p:sp>
        <p:sp>
          <p:nvSpPr>
            <p:cNvPr id="434" name="tx18"/>
            <p:cNvSpPr/>
            <p:nvPr/>
          </p:nvSpPr>
          <p:spPr>
            <a:xfrm>
              <a:off x="6801340" y="8536053"/>
              <a:ext cx="2966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0.25</a:t>
              </a:r>
            </a:p>
          </p:txBody>
        </p:sp>
        <p:sp>
          <p:nvSpPr>
            <p:cNvPr id="435" name="tx19"/>
            <p:cNvSpPr/>
            <p:nvPr/>
          </p:nvSpPr>
          <p:spPr>
            <a:xfrm>
              <a:off x="6801340" y="7902198"/>
              <a:ext cx="2966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0.50</a:t>
              </a:r>
            </a:p>
          </p:txBody>
        </p:sp>
        <p:sp>
          <p:nvSpPr>
            <p:cNvPr id="436" name="tx20"/>
            <p:cNvSpPr/>
            <p:nvPr/>
          </p:nvSpPr>
          <p:spPr>
            <a:xfrm>
              <a:off x="6801340" y="7268343"/>
              <a:ext cx="2966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0.75</a:t>
              </a:r>
            </a:p>
          </p:txBody>
        </p:sp>
        <p:sp>
          <p:nvSpPr>
            <p:cNvPr id="437" name="tx21"/>
            <p:cNvSpPr/>
            <p:nvPr/>
          </p:nvSpPr>
          <p:spPr>
            <a:xfrm>
              <a:off x="6801340" y="6634489"/>
              <a:ext cx="2966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38" name="pl22"/>
            <p:cNvSpPr/>
            <p:nvPr/>
          </p:nvSpPr>
          <p:spPr>
            <a:xfrm>
              <a:off x="7161218"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9" name="pl23"/>
            <p:cNvSpPr/>
            <p:nvPr/>
          </p:nvSpPr>
          <p:spPr>
            <a:xfrm>
              <a:off x="7161218" y="853836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0" name="pl24"/>
            <p:cNvSpPr/>
            <p:nvPr/>
          </p:nvSpPr>
          <p:spPr>
            <a:xfrm>
              <a:off x="7161218" y="790450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1" name="pl25"/>
            <p:cNvSpPr/>
            <p:nvPr/>
          </p:nvSpPr>
          <p:spPr>
            <a:xfrm>
              <a:off x="7161218" y="727065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2" name="pl26"/>
            <p:cNvSpPr/>
            <p:nvPr/>
          </p:nvSpPr>
          <p:spPr>
            <a:xfrm>
              <a:off x="7161218" y="663679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3" name="pl27"/>
            <p:cNvSpPr/>
            <p:nvPr/>
          </p:nvSpPr>
          <p:spPr>
            <a:xfrm>
              <a:off x="11303270"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44" name="pl28"/>
            <p:cNvSpPr/>
            <p:nvPr/>
          </p:nvSpPr>
          <p:spPr>
            <a:xfrm>
              <a:off x="11303270" y="8531957"/>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45" name="pl29"/>
            <p:cNvSpPr/>
            <p:nvPr/>
          </p:nvSpPr>
          <p:spPr>
            <a:xfrm>
              <a:off x="11303270" y="7891700"/>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46" name="pl30"/>
            <p:cNvSpPr/>
            <p:nvPr/>
          </p:nvSpPr>
          <p:spPr>
            <a:xfrm>
              <a:off x="11303270" y="7251443"/>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47" name="pl31"/>
            <p:cNvSpPr/>
            <p:nvPr/>
          </p:nvSpPr>
          <p:spPr>
            <a:xfrm>
              <a:off x="11303270" y="6611185"/>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48" name="tx32"/>
            <p:cNvSpPr/>
            <p:nvPr/>
          </p:nvSpPr>
          <p:spPr>
            <a:xfrm>
              <a:off x="11401327" y="9169908"/>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0.0</a:t>
              </a:r>
            </a:p>
          </p:txBody>
        </p:sp>
        <p:sp>
          <p:nvSpPr>
            <p:cNvPr id="449" name="tx33"/>
            <p:cNvSpPr/>
            <p:nvPr/>
          </p:nvSpPr>
          <p:spPr>
            <a:xfrm>
              <a:off x="11401327" y="8529650"/>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0.5</a:t>
              </a:r>
            </a:p>
          </p:txBody>
        </p:sp>
        <p:sp>
          <p:nvSpPr>
            <p:cNvPr id="450" name="tx34"/>
            <p:cNvSpPr/>
            <p:nvPr/>
          </p:nvSpPr>
          <p:spPr>
            <a:xfrm>
              <a:off x="11401327" y="7889393"/>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a:t>
              </a:r>
            </a:p>
          </p:txBody>
        </p:sp>
        <p:sp>
          <p:nvSpPr>
            <p:cNvPr id="451" name="tx35"/>
            <p:cNvSpPr/>
            <p:nvPr/>
          </p:nvSpPr>
          <p:spPr>
            <a:xfrm>
              <a:off x="11401327" y="7249136"/>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a:t>
              </a:r>
            </a:p>
          </p:txBody>
        </p:sp>
        <p:sp>
          <p:nvSpPr>
            <p:cNvPr id="452" name="tx36"/>
            <p:cNvSpPr/>
            <p:nvPr/>
          </p:nvSpPr>
          <p:spPr>
            <a:xfrm>
              <a:off x="11401327" y="6608878"/>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53" name="pl37"/>
            <p:cNvSpPr/>
            <p:nvPr/>
          </p:nvSpPr>
          <p:spPr>
            <a:xfrm>
              <a:off x="753828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4" name="pl38"/>
            <p:cNvSpPr/>
            <p:nvPr/>
          </p:nvSpPr>
          <p:spPr>
            <a:xfrm>
              <a:off x="810873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5" name="pl39"/>
            <p:cNvSpPr/>
            <p:nvPr/>
          </p:nvSpPr>
          <p:spPr>
            <a:xfrm>
              <a:off x="867918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6" name="pl40"/>
            <p:cNvSpPr/>
            <p:nvPr/>
          </p:nvSpPr>
          <p:spPr>
            <a:xfrm>
              <a:off x="924964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7" name="pl41"/>
            <p:cNvSpPr/>
            <p:nvPr/>
          </p:nvSpPr>
          <p:spPr>
            <a:xfrm>
              <a:off x="982009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8" name="pl42"/>
            <p:cNvSpPr/>
            <p:nvPr/>
          </p:nvSpPr>
          <p:spPr>
            <a:xfrm>
              <a:off x="1039054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9" name="pl43"/>
            <p:cNvSpPr/>
            <p:nvPr/>
          </p:nvSpPr>
          <p:spPr>
            <a:xfrm>
              <a:off x="1096099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0" name="tx44"/>
            <p:cNvSpPr/>
            <p:nvPr/>
          </p:nvSpPr>
          <p:spPr>
            <a:xfrm rot="-2700000">
              <a:off x="7428384"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61" name="tx45"/>
            <p:cNvSpPr/>
            <p:nvPr/>
          </p:nvSpPr>
          <p:spPr>
            <a:xfrm rot="-2700000">
              <a:off x="7959139"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62" name="tx46"/>
            <p:cNvSpPr/>
            <p:nvPr/>
          </p:nvSpPr>
          <p:spPr>
            <a:xfrm rot="-2700000">
              <a:off x="8528934"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63" name="tx47"/>
            <p:cNvSpPr/>
            <p:nvPr/>
          </p:nvSpPr>
          <p:spPr>
            <a:xfrm rot="-2700000">
              <a:off x="8954696"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64" name="tx48"/>
            <p:cNvSpPr/>
            <p:nvPr/>
          </p:nvSpPr>
          <p:spPr>
            <a:xfrm rot="-2700000">
              <a:off x="9525149"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65" name="tx49"/>
            <p:cNvSpPr/>
            <p:nvPr/>
          </p:nvSpPr>
          <p:spPr>
            <a:xfrm rot="-2700000">
              <a:off x="10095575"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466" name="tx50"/>
            <p:cNvSpPr/>
            <p:nvPr/>
          </p:nvSpPr>
          <p:spPr>
            <a:xfrm rot="-2700000">
              <a:off x="10778097"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67" name="tx51"/>
            <p:cNvSpPr/>
            <p:nvPr/>
          </p:nvSpPr>
          <p:spPr>
            <a:xfrm>
              <a:off x="9249641"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468" name="tx52"/>
            <p:cNvSpPr/>
            <p:nvPr/>
          </p:nvSpPr>
          <p:spPr>
            <a:xfrm>
              <a:off x="8432389"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469" name="tx53"/>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470" name="tx54"/>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471" name="rc55"/>
            <p:cNvSpPr/>
            <p:nvPr/>
          </p:nvSpPr>
          <p:spPr>
            <a:xfrm>
              <a:off x="8167681" y="10217410"/>
              <a:ext cx="1051268" cy="182880"/>
            </a:xfrm>
            <a:prstGeom prst="rect">
              <a:avLst/>
            </a:prstGeom>
            <a:solidFill>
              <a:srgbClr val="FFFFFF">
                <a:alpha val="100000"/>
              </a:srgbClr>
            </a:solidFill>
          </p:spPr>
          <p:txBody>
            <a:bodyPr/>
            <a:lstStyle/>
            <a:p/>
          </p:txBody>
        </p:sp>
        <p:sp>
          <p:nvSpPr>
            <p:cNvPr id="472" name="rc56"/>
            <p:cNvSpPr/>
            <p:nvPr/>
          </p:nvSpPr>
          <p:spPr>
            <a:xfrm>
              <a:off x="8167681" y="10217410"/>
              <a:ext cx="182879" cy="182880"/>
            </a:xfrm>
            <a:prstGeom prst="rect">
              <a:avLst/>
            </a:prstGeom>
            <a:solidFill>
              <a:srgbClr val="FFFFFF">
                <a:alpha val="100000"/>
              </a:srgbClr>
            </a:solidFill>
          </p:spPr>
          <p:txBody>
            <a:bodyPr/>
            <a:lstStyle/>
            <a:p/>
          </p:txBody>
        </p:sp>
        <p:sp>
          <p:nvSpPr>
            <p:cNvPr id="473" name="pl57"/>
            <p:cNvSpPr/>
            <p:nvPr/>
          </p:nvSpPr>
          <p:spPr>
            <a:xfrm>
              <a:off x="8185969" y="10308850"/>
              <a:ext cx="146304" cy="0"/>
            </a:xfrm>
            <a:custGeom>
              <a:avLst/>
              <a:pathLst>
                <a:path w="146304" h="0">
                  <a:moveTo>
                    <a:pt x="0" y="0"/>
                  </a:moveTo>
                  <a:lnTo>
                    <a:pt x="146304" y="0"/>
                  </a:lnTo>
                </a:path>
              </a:pathLst>
            </a:custGeom>
            <a:ln w="40651" cap="flat">
              <a:solidFill>
                <a:srgbClr val="000000">
                  <a:alpha val="100000"/>
                </a:srgbClr>
              </a:solidFill>
              <a:prstDash val="solid"/>
              <a:round/>
            </a:ln>
          </p:spPr>
          <p:txBody>
            <a:bodyPr/>
            <a:lstStyle/>
            <a:p/>
          </p:txBody>
        </p:sp>
        <p:sp>
          <p:nvSpPr>
            <p:cNvPr id="474" name="tx58"/>
            <p:cNvSpPr/>
            <p:nvPr/>
          </p:nvSpPr>
          <p:spPr>
            <a:xfrm>
              <a:off x="8458561"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475" name="rc59"/>
            <p:cNvSpPr/>
            <p:nvPr/>
          </p:nvSpPr>
          <p:spPr>
            <a:xfrm>
              <a:off x="9398949" y="10217410"/>
              <a:ext cx="932652" cy="182880"/>
            </a:xfrm>
            <a:prstGeom prst="rect">
              <a:avLst/>
            </a:prstGeom>
            <a:solidFill>
              <a:srgbClr val="FFFFFF">
                <a:alpha val="100000"/>
              </a:srgbClr>
            </a:solidFill>
          </p:spPr>
          <p:txBody>
            <a:bodyPr/>
            <a:lstStyle/>
            <a:p/>
          </p:txBody>
        </p:sp>
        <p:sp>
          <p:nvSpPr>
            <p:cNvPr id="476" name="rc60"/>
            <p:cNvSpPr/>
            <p:nvPr/>
          </p:nvSpPr>
          <p:spPr>
            <a:xfrm>
              <a:off x="9398949" y="10217410"/>
              <a:ext cx="182879" cy="182880"/>
            </a:xfrm>
            <a:prstGeom prst="rect">
              <a:avLst/>
            </a:prstGeom>
            <a:solidFill>
              <a:srgbClr val="FFFFFF">
                <a:alpha val="100000"/>
              </a:srgbClr>
            </a:solidFill>
          </p:spPr>
          <p:txBody>
            <a:bodyPr/>
            <a:lstStyle/>
            <a:p/>
          </p:txBody>
        </p:sp>
        <p:sp>
          <p:nvSpPr>
            <p:cNvPr id="477" name="rc61"/>
            <p:cNvSpPr/>
            <p:nvPr/>
          </p:nvSpPr>
          <p:spPr>
            <a:xfrm>
              <a:off x="9407949" y="10226410"/>
              <a:ext cx="164879"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78" name="tx62"/>
            <p:cNvSpPr/>
            <p:nvPr/>
          </p:nvSpPr>
          <p:spPr>
            <a:xfrm>
              <a:off x="9689829"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479" name="tx63"/>
            <p:cNvSpPr/>
            <p:nvPr/>
          </p:nvSpPr>
          <p:spPr>
            <a:xfrm>
              <a:off x="6621343"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80" name=""/>
          <p:cNvGrpSpPr/>
          <p:nvPr/>
        </p:nvGrpSpPr>
        <p:grpSpPr>
          <a:xfrm>
            <a:off x="12527280" y="6217920"/>
            <a:ext cx="5486400" cy="4297680"/>
            <a:chOff x="12527280" y="6217920"/>
            <a:chExt cx="5486400" cy="4297680"/>
          </a:xfrm>
        </p:grpSpPr>
        <p:sp>
          <p:nvSpPr>
            <p:cNvPr id="481"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82"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83"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484"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85"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86"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87"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88"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89"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90"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91"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92"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93"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94"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95" name="pl17"/>
            <p:cNvSpPr/>
            <p:nvPr/>
          </p:nvSpPr>
          <p:spPr>
            <a:xfrm>
              <a:off x="13329440" y="6663670"/>
              <a:ext cx="4502097" cy="153644"/>
            </a:xfrm>
            <a:custGeom>
              <a:avLst/>
              <a:pathLst>
                <a:path w="4502097" h="153644">
                  <a:moveTo>
                    <a:pt x="0" y="0"/>
                  </a:moveTo>
                  <a:lnTo>
                    <a:pt x="187587" y="0"/>
                  </a:lnTo>
                  <a:lnTo>
                    <a:pt x="375174" y="51214"/>
                  </a:lnTo>
                  <a:lnTo>
                    <a:pt x="562762" y="51214"/>
                  </a:lnTo>
                  <a:lnTo>
                    <a:pt x="750349" y="51214"/>
                  </a:lnTo>
                  <a:lnTo>
                    <a:pt x="937937" y="0"/>
                  </a:lnTo>
                  <a:lnTo>
                    <a:pt x="1125524" y="0"/>
                  </a:lnTo>
                  <a:lnTo>
                    <a:pt x="1313111" y="0"/>
                  </a:lnTo>
                  <a:lnTo>
                    <a:pt x="1500699" y="0"/>
                  </a:lnTo>
                  <a:lnTo>
                    <a:pt x="1688286" y="0"/>
                  </a:lnTo>
                  <a:lnTo>
                    <a:pt x="1875874" y="25607"/>
                  </a:lnTo>
                  <a:lnTo>
                    <a:pt x="2063461" y="0"/>
                  </a:lnTo>
                  <a:lnTo>
                    <a:pt x="2251048" y="0"/>
                  </a:lnTo>
                  <a:lnTo>
                    <a:pt x="2438636" y="0"/>
                  </a:lnTo>
                  <a:lnTo>
                    <a:pt x="2626223" y="128037"/>
                  </a:lnTo>
                  <a:lnTo>
                    <a:pt x="2813811" y="153644"/>
                  </a:lnTo>
                  <a:lnTo>
                    <a:pt x="3001398" y="0"/>
                  </a:lnTo>
                  <a:lnTo>
                    <a:pt x="3188985" y="0"/>
                  </a:lnTo>
                  <a:lnTo>
                    <a:pt x="3376573" y="25607"/>
                  </a:lnTo>
                  <a:lnTo>
                    <a:pt x="3564160" y="51214"/>
                  </a:lnTo>
                  <a:lnTo>
                    <a:pt x="3751748" y="102429"/>
                  </a:lnTo>
                  <a:lnTo>
                    <a:pt x="3939335" y="128037"/>
                  </a:lnTo>
                  <a:lnTo>
                    <a:pt x="4126923" y="0"/>
                  </a:lnTo>
                  <a:lnTo>
                    <a:pt x="4314510" y="0"/>
                  </a:lnTo>
                  <a:lnTo>
                    <a:pt x="4502097" y="25607"/>
                  </a:lnTo>
                </a:path>
              </a:pathLst>
            </a:custGeom>
            <a:ln w="32521" cap="flat">
              <a:solidFill>
                <a:srgbClr val="5EB0E8">
                  <a:alpha val="100000"/>
                </a:srgbClr>
              </a:solidFill>
              <a:prstDash val="solid"/>
              <a:round/>
            </a:ln>
          </p:spPr>
          <p:txBody>
            <a:bodyPr/>
            <a:lstStyle/>
            <a:p/>
          </p:txBody>
        </p:sp>
        <p:sp>
          <p:nvSpPr>
            <p:cNvPr id="496" name="pl18"/>
            <p:cNvSpPr/>
            <p:nvPr/>
          </p:nvSpPr>
          <p:spPr>
            <a:xfrm>
              <a:off x="14267377" y="6663670"/>
              <a:ext cx="3564160" cy="563364"/>
            </a:xfrm>
            <a:custGeom>
              <a:avLst/>
              <a:pathLst>
                <a:path w="3564160" h="563364">
                  <a:moveTo>
                    <a:pt x="0" y="563364"/>
                  </a:moveTo>
                  <a:lnTo>
                    <a:pt x="187587" y="76822"/>
                  </a:lnTo>
                  <a:lnTo>
                    <a:pt x="375174" y="230467"/>
                  </a:lnTo>
                  <a:lnTo>
                    <a:pt x="562762" y="332897"/>
                  </a:lnTo>
                  <a:lnTo>
                    <a:pt x="750349" y="128037"/>
                  </a:lnTo>
                  <a:lnTo>
                    <a:pt x="937937" y="0"/>
                  </a:lnTo>
                  <a:lnTo>
                    <a:pt x="1125524" y="0"/>
                  </a:lnTo>
                  <a:lnTo>
                    <a:pt x="1313111" y="0"/>
                  </a:lnTo>
                  <a:lnTo>
                    <a:pt x="1500699" y="0"/>
                  </a:lnTo>
                  <a:lnTo>
                    <a:pt x="1688286" y="332897"/>
                  </a:lnTo>
                  <a:lnTo>
                    <a:pt x="1875874" y="76822"/>
                  </a:lnTo>
                  <a:lnTo>
                    <a:pt x="2063461" y="0"/>
                  </a:lnTo>
                  <a:lnTo>
                    <a:pt x="2251048" y="0"/>
                  </a:lnTo>
                  <a:lnTo>
                    <a:pt x="2438636" y="128037"/>
                  </a:lnTo>
                  <a:lnTo>
                    <a:pt x="2626223" y="128037"/>
                  </a:lnTo>
                  <a:lnTo>
                    <a:pt x="2813811" y="128037"/>
                  </a:lnTo>
                  <a:lnTo>
                    <a:pt x="3001398" y="128037"/>
                  </a:lnTo>
                  <a:lnTo>
                    <a:pt x="3188985" y="128037"/>
                  </a:lnTo>
                  <a:lnTo>
                    <a:pt x="3376573" y="204859"/>
                  </a:lnTo>
                  <a:lnTo>
                    <a:pt x="3564160" y="128037"/>
                  </a:lnTo>
                </a:path>
              </a:pathLst>
            </a:custGeom>
            <a:ln w="32521" cap="flat">
              <a:solidFill>
                <a:srgbClr val="00A173">
                  <a:alpha val="100000"/>
                </a:srgbClr>
              </a:solidFill>
              <a:prstDash val="solid"/>
              <a:round/>
            </a:ln>
          </p:spPr>
          <p:txBody>
            <a:bodyPr/>
            <a:lstStyle/>
            <a:p/>
          </p:txBody>
        </p:sp>
        <p:sp>
          <p:nvSpPr>
            <p:cNvPr id="497"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98"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99"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00"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01"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02"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03"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4"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5"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6"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7"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8"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9"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0"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1"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2"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3"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4"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5"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6"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7"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8"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9"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0"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1"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2"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3"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4"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5"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6"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7"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8"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9"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0"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1"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2"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3"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4"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35"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36"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37"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38"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39"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40"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41"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42"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43"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44"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45"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46"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47"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48"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49"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50"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51"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52"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53"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54"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55"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56"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57"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58"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59"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60" name="rc82"/>
            <p:cNvSpPr/>
            <p:nvPr/>
          </p:nvSpPr>
          <p:spPr>
            <a:xfrm>
              <a:off x="14005791" y="9941072"/>
              <a:ext cx="3149396" cy="504938"/>
            </a:xfrm>
            <a:prstGeom prst="rect">
              <a:avLst/>
            </a:prstGeom>
            <a:solidFill>
              <a:srgbClr val="FFFFFF">
                <a:alpha val="100000"/>
              </a:srgbClr>
            </a:solidFill>
          </p:spPr>
          <p:txBody>
            <a:bodyPr/>
            <a:lstStyle/>
            <a:p/>
          </p:txBody>
        </p:sp>
        <p:sp>
          <p:nvSpPr>
            <p:cNvPr id="561"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62"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63"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64"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65"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566"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567"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568"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ELIMINATED</a:t>
            </a:r>
          </a:p>
        </p:txBody>
      </p:sp>
      <p:sp xmlns:a="http://schemas.openxmlformats.org/drawingml/2006/main" xmlns:r="http://schemas.openxmlformats.org/officeDocument/2006/relationships" xmlns:p="http://schemas.openxmlformats.org/presentationml/2006/main">
        <p:nvSpPr>
          <p:cNvPr id="569"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Kyrgyzstan</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399"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2090518" y="2153563"/>
              <a:ext cx="3176137" cy="3131794"/>
            </a:xfrm>
            <a:prstGeom prst="rect">
              <a:avLst/>
            </a:prstGeom>
            <a:solidFill>
              <a:srgbClr val="FFFFFF">
                <a:alpha val="100000"/>
              </a:srgbClr>
            </a:solidFill>
          </p:spPr>
          <p:txBody>
            <a:bodyPr/>
            <a:lstStyle/>
            <a:p/>
          </p:txBody>
        </p:sp>
        <p:sp>
          <p:nvSpPr>
            <p:cNvPr id="7" name="pl6"/>
            <p:cNvSpPr/>
            <p:nvPr/>
          </p:nvSpPr>
          <p:spPr>
            <a:xfrm>
              <a:off x="2090518" y="485957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8" name="pl7"/>
            <p:cNvSpPr/>
            <p:nvPr/>
          </p:nvSpPr>
          <p:spPr>
            <a:xfrm>
              <a:off x="2090518" y="4008013"/>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9" name="pl8"/>
            <p:cNvSpPr/>
            <p:nvPr/>
          </p:nvSpPr>
          <p:spPr>
            <a:xfrm>
              <a:off x="2090518" y="315645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0" name="pl9"/>
            <p:cNvSpPr/>
            <p:nvPr/>
          </p:nvSpPr>
          <p:spPr>
            <a:xfrm>
              <a:off x="2090518" y="230488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1" name="pl10"/>
            <p:cNvSpPr/>
            <p:nvPr/>
          </p:nvSpPr>
          <p:spPr>
            <a:xfrm>
              <a:off x="2090518"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2" name="pl11"/>
            <p:cNvSpPr/>
            <p:nvPr/>
          </p:nvSpPr>
          <p:spPr>
            <a:xfrm>
              <a:off x="2090518" y="4433794"/>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 name="pl12"/>
            <p:cNvSpPr/>
            <p:nvPr/>
          </p:nvSpPr>
          <p:spPr>
            <a:xfrm>
              <a:off x="2090518" y="3582231"/>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 name="pl13"/>
            <p:cNvSpPr/>
            <p:nvPr/>
          </p:nvSpPr>
          <p:spPr>
            <a:xfrm>
              <a:off x="2090518" y="273066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5" name="rc14"/>
            <p:cNvSpPr/>
            <p:nvPr/>
          </p:nvSpPr>
          <p:spPr>
            <a:xfrm>
              <a:off x="2129569"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 name="rc15"/>
            <p:cNvSpPr/>
            <p:nvPr/>
          </p:nvSpPr>
          <p:spPr>
            <a:xfrm>
              <a:off x="2129569"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 name="rc16"/>
            <p:cNvSpPr/>
            <p:nvPr/>
          </p:nvSpPr>
          <p:spPr>
            <a:xfrm>
              <a:off x="2129569" y="5284506"/>
              <a:ext cx="234305" cy="85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 name="rc17"/>
            <p:cNvSpPr/>
            <p:nvPr/>
          </p:nvSpPr>
          <p:spPr>
            <a:xfrm>
              <a:off x="2129569" y="5281951"/>
              <a:ext cx="234305" cy="25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 name="rc18"/>
            <p:cNvSpPr/>
            <p:nvPr/>
          </p:nvSpPr>
          <p:spPr>
            <a:xfrm>
              <a:off x="2389908"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 name="rc19"/>
            <p:cNvSpPr/>
            <p:nvPr/>
          </p:nvSpPr>
          <p:spPr>
            <a:xfrm>
              <a:off x="2389908"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 name="rc20"/>
            <p:cNvSpPr/>
            <p:nvPr/>
          </p:nvSpPr>
          <p:spPr>
            <a:xfrm>
              <a:off x="2389908"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 name="rc21"/>
            <p:cNvSpPr/>
            <p:nvPr/>
          </p:nvSpPr>
          <p:spPr>
            <a:xfrm>
              <a:off x="2389908" y="5284506"/>
              <a:ext cx="234305" cy="85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 name="rc22"/>
            <p:cNvSpPr/>
            <p:nvPr/>
          </p:nvSpPr>
          <p:spPr>
            <a:xfrm>
              <a:off x="2650247"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 name="rc23"/>
            <p:cNvSpPr/>
            <p:nvPr/>
          </p:nvSpPr>
          <p:spPr>
            <a:xfrm>
              <a:off x="2650247"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 name="rc24"/>
            <p:cNvSpPr/>
            <p:nvPr/>
          </p:nvSpPr>
          <p:spPr>
            <a:xfrm>
              <a:off x="2650247" y="5279397"/>
              <a:ext cx="234305" cy="596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 name="rc25"/>
            <p:cNvSpPr/>
            <p:nvPr/>
          </p:nvSpPr>
          <p:spPr>
            <a:xfrm>
              <a:off x="2650247" y="5269178"/>
              <a:ext cx="234305" cy="1021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 name="rc26"/>
            <p:cNvSpPr/>
            <p:nvPr/>
          </p:nvSpPr>
          <p:spPr>
            <a:xfrm>
              <a:off x="2910586"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 name="rc27"/>
            <p:cNvSpPr/>
            <p:nvPr/>
          </p:nvSpPr>
          <p:spPr>
            <a:xfrm>
              <a:off x="2910586"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 name="rc28"/>
            <p:cNvSpPr/>
            <p:nvPr/>
          </p:nvSpPr>
          <p:spPr>
            <a:xfrm>
              <a:off x="2910586" y="5284506"/>
              <a:ext cx="234305" cy="85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0" name="rc29"/>
            <p:cNvSpPr/>
            <p:nvPr/>
          </p:nvSpPr>
          <p:spPr>
            <a:xfrm>
              <a:off x="2910586" y="5282803"/>
              <a:ext cx="234305" cy="170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1" name="rc30"/>
            <p:cNvSpPr/>
            <p:nvPr/>
          </p:nvSpPr>
          <p:spPr>
            <a:xfrm>
              <a:off x="3170925"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2" name="rc31"/>
            <p:cNvSpPr/>
            <p:nvPr/>
          </p:nvSpPr>
          <p:spPr>
            <a:xfrm>
              <a:off x="3170925"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3" name="rc32"/>
            <p:cNvSpPr/>
            <p:nvPr/>
          </p:nvSpPr>
          <p:spPr>
            <a:xfrm>
              <a:off x="3170925"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4" name="rc33"/>
            <p:cNvSpPr/>
            <p:nvPr/>
          </p:nvSpPr>
          <p:spPr>
            <a:xfrm>
              <a:off x="3170925" y="5277694"/>
              <a:ext cx="234305" cy="766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5" name="rc34"/>
            <p:cNvSpPr/>
            <p:nvPr/>
          </p:nvSpPr>
          <p:spPr>
            <a:xfrm>
              <a:off x="3431264"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6" name="rc35"/>
            <p:cNvSpPr/>
            <p:nvPr/>
          </p:nvSpPr>
          <p:spPr>
            <a:xfrm>
              <a:off x="3431264"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7" name="rc36"/>
            <p:cNvSpPr/>
            <p:nvPr/>
          </p:nvSpPr>
          <p:spPr>
            <a:xfrm>
              <a:off x="3431264" y="5284506"/>
              <a:ext cx="234305" cy="85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8" name="rc37"/>
            <p:cNvSpPr/>
            <p:nvPr/>
          </p:nvSpPr>
          <p:spPr>
            <a:xfrm>
              <a:off x="3431264" y="5275991"/>
              <a:ext cx="234305" cy="851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9" name="rc38"/>
            <p:cNvSpPr/>
            <p:nvPr/>
          </p:nvSpPr>
          <p:spPr>
            <a:xfrm>
              <a:off x="3691604"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0" name="rc39"/>
            <p:cNvSpPr/>
            <p:nvPr/>
          </p:nvSpPr>
          <p:spPr>
            <a:xfrm>
              <a:off x="3691604"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1" name="rc40"/>
            <p:cNvSpPr/>
            <p:nvPr/>
          </p:nvSpPr>
          <p:spPr>
            <a:xfrm>
              <a:off x="3691604"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2" name="rc41"/>
            <p:cNvSpPr/>
            <p:nvPr/>
          </p:nvSpPr>
          <p:spPr>
            <a:xfrm>
              <a:off x="3691604" y="5281951"/>
              <a:ext cx="234305" cy="340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3" name="rc42"/>
            <p:cNvSpPr/>
            <p:nvPr/>
          </p:nvSpPr>
          <p:spPr>
            <a:xfrm>
              <a:off x="3951943"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4" name="rc43"/>
            <p:cNvSpPr/>
            <p:nvPr/>
          </p:nvSpPr>
          <p:spPr>
            <a:xfrm>
              <a:off x="3951943"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 name="rc44"/>
            <p:cNvSpPr/>
            <p:nvPr/>
          </p:nvSpPr>
          <p:spPr>
            <a:xfrm>
              <a:off x="3951943"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6" name="rc45"/>
            <p:cNvSpPr/>
            <p:nvPr/>
          </p:nvSpPr>
          <p:spPr>
            <a:xfrm>
              <a:off x="3951943" y="5280248"/>
              <a:ext cx="234305" cy="510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7" name="rc46"/>
            <p:cNvSpPr/>
            <p:nvPr/>
          </p:nvSpPr>
          <p:spPr>
            <a:xfrm>
              <a:off x="4212282" y="5284506"/>
              <a:ext cx="234305" cy="8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8" name="rc47"/>
            <p:cNvSpPr/>
            <p:nvPr/>
          </p:nvSpPr>
          <p:spPr>
            <a:xfrm>
              <a:off x="4212282" y="528450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9" name="rc48"/>
            <p:cNvSpPr/>
            <p:nvPr/>
          </p:nvSpPr>
          <p:spPr>
            <a:xfrm>
              <a:off x="4212282" y="528450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0" name="rc49"/>
            <p:cNvSpPr/>
            <p:nvPr/>
          </p:nvSpPr>
          <p:spPr>
            <a:xfrm>
              <a:off x="4212282" y="5283655"/>
              <a:ext cx="234305" cy="85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1" name="rc50"/>
            <p:cNvSpPr/>
            <p:nvPr/>
          </p:nvSpPr>
          <p:spPr>
            <a:xfrm>
              <a:off x="4472621"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2" name="rc51"/>
            <p:cNvSpPr/>
            <p:nvPr/>
          </p:nvSpPr>
          <p:spPr>
            <a:xfrm>
              <a:off x="4472621"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3" name="rc52"/>
            <p:cNvSpPr/>
            <p:nvPr/>
          </p:nvSpPr>
          <p:spPr>
            <a:xfrm>
              <a:off x="4472621" y="5284506"/>
              <a:ext cx="234305" cy="85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4" name="rc53"/>
            <p:cNvSpPr/>
            <p:nvPr/>
          </p:nvSpPr>
          <p:spPr>
            <a:xfrm>
              <a:off x="4472621" y="5281951"/>
              <a:ext cx="234305" cy="25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5" name="rc54"/>
            <p:cNvSpPr/>
            <p:nvPr/>
          </p:nvSpPr>
          <p:spPr>
            <a:xfrm>
              <a:off x="4732960"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6" name="rc55"/>
            <p:cNvSpPr/>
            <p:nvPr/>
          </p:nvSpPr>
          <p:spPr>
            <a:xfrm>
              <a:off x="4732960"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7" name="rc56"/>
            <p:cNvSpPr/>
            <p:nvPr/>
          </p:nvSpPr>
          <p:spPr>
            <a:xfrm>
              <a:off x="4732960"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8" name="rc57"/>
            <p:cNvSpPr/>
            <p:nvPr/>
          </p:nvSpPr>
          <p:spPr>
            <a:xfrm>
              <a:off x="4732960" y="5279397"/>
              <a:ext cx="234305" cy="596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9" name="rc58"/>
            <p:cNvSpPr/>
            <p:nvPr/>
          </p:nvSpPr>
          <p:spPr>
            <a:xfrm>
              <a:off x="4993299" y="5282803"/>
              <a:ext cx="234305" cy="255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0" name="rc59"/>
            <p:cNvSpPr/>
            <p:nvPr/>
          </p:nvSpPr>
          <p:spPr>
            <a:xfrm>
              <a:off x="4993299" y="528280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1" name="rc60"/>
            <p:cNvSpPr/>
            <p:nvPr/>
          </p:nvSpPr>
          <p:spPr>
            <a:xfrm>
              <a:off x="4993299" y="5275991"/>
              <a:ext cx="234305" cy="681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2" name="rc61"/>
            <p:cNvSpPr/>
            <p:nvPr/>
          </p:nvSpPr>
          <p:spPr>
            <a:xfrm>
              <a:off x="4993299" y="5272584"/>
              <a:ext cx="234305" cy="340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3" name="pg62"/>
            <p:cNvSpPr/>
            <p:nvPr/>
          </p:nvSpPr>
          <p:spPr>
            <a:xfrm>
              <a:off x="2777719" y="2153563"/>
              <a:ext cx="1801735" cy="373922"/>
            </a:xfrm>
            <a:custGeom>
              <a:avLst/>
              <a:pathLst>
                <a:path w="1801735" h="373922">
                  <a:moveTo>
                    <a:pt x="31220" y="373922"/>
                  </a:moveTo>
                  <a:lnTo>
                    <a:pt x="1770514" y="373922"/>
                  </a:lnTo>
                  <a:lnTo>
                    <a:pt x="1769257" y="373897"/>
                  </a:lnTo>
                  <a:lnTo>
                    <a:pt x="1774277" y="373695"/>
                  </a:lnTo>
                  <a:lnTo>
                    <a:pt x="1779200" y="372690"/>
                  </a:lnTo>
                  <a:lnTo>
                    <a:pt x="1783898" y="370908"/>
                  </a:lnTo>
                  <a:lnTo>
                    <a:pt x="1788249" y="368396"/>
                  </a:lnTo>
                  <a:lnTo>
                    <a:pt x="1792141" y="365218"/>
                  </a:lnTo>
                  <a:lnTo>
                    <a:pt x="1795473" y="361457"/>
                  </a:lnTo>
                  <a:lnTo>
                    <a:pt x="1798159" y="357211"/>
                  </a:lnTo>
                  <a:lnTo>
                    <a:pt x="1800128" y="352588"/>
                  </a:lnTo>
                  <a:lnTo>
                    <a:pt x="1801330" y="347710"/>
                  </a:lnTo>
                  <a:lnTo>
                    <a:pt x="1801735" y="342702"/>
                  </a:lnTo>
                  <a:lnTo>
                    <a:pt x="1801735" y="31220"/>
                  </a:lnTo>
                  <a:lnTo>
                    <a:pt x="1801330" y="26212"/>
                  </a:lnTo>
                  <a:lnTo>
                    <a:pt x="1800128" y="21334"/>
                  </a:lnTo>
                  <a:lnTo>
                    <a:pt x="1798159" y="16711"/>
                  </a:lnTo>
                  <a:lnTo>
                    <a:pt x="1795473" y="12465"/>
                  </a:lnTo>
                  <a:lnTo>
                    <a:pt x="1792141" y="8704"/>
                  </a:lnTo>
                  <a:lnTo>
                    <a:pt x="1788249" y="5526"/>
                  </a:lnTo>
                  <a:lnTo>
                    <a:pt x="1783898" y="3014"/>
                  </a:lnTo>
                  <a:lnTo>
                    <a:pt x="1779200" y="1232"/>
                  </a:lnTo>
                  <a:lnTo>
                    <a:pt x="1774277" y="227"/>
                  </a:lnTo>
                  <a:lnTo>
                    <a:pt x="1770514"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4" name="tx63"/>
            <p:cNvSpPr/>
            <p:nvPr/>
          </p:nvSpPr>
          <p:spPr>
            <a:xfrm>
              <a:off x="2902602" y="2239827"/>
              <a:ext cx="1551970"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23 case(s)</a:t>
              </a:r>
            </a:p>
          </p:txBody>
        </p:sp>
        <p:sp>
          <p:nvSpPr>
            <p:cNvPr id="65" name="pg64"/>
            <p:cNvSpPr/>
            <p:nvPr/>
          </p:nvSpPr>
          <p:spPr>
            <a:xfrm>
              <a:off x="3172798" y="2394471"/>
              <a:ext cx="1011576" cy="311602"/>
            </a:xfrm>
            <a:custGeom>
              <a:avLst/>
              <a:pathLst>
                <a:path w="1011576" h="311602">
                  <a:moveTo>
                    <a:pt x="26017" y="311602"/>
                  </a:moveTo>
                  <a:lnTo>
                    <a:pt x="985559" y="311602"/>
                  </a:lnTo>
                  <a:lnTo>
                    <a:pt x="984511" y="311581"/>
                  </a:lnTo>
                  <a:lnTo>
                    <a:pt x="988695" y="311412"/>
                  </a:lnTo>
                  <a:lnTo>
                    <a:pt x="992797" y="310575"/>
                  </a:lnTo>
                  <a:lnTo>
                    <a:pt x="996712" y="309090"/>
                  </a:lnTo>
                  <a:lnTo>
                    <a:pt x="1000338" y="306996"/>
                  </a:lnTo>
                  <a:lnTo>
                    <a:pt x="1003582" y="304348"/>
                  </a:lnTo>
                  <a:lnTo>
                    <a:pt x="1006358" y="301214"/>
                  </a:lnTo>
                  <a:lnTo>
                    <a:pt x="1008596" y="297675"/>
                  </a:lnTo>
                  <a:lnTo>
                    <a:pt x="1010237" y="293823"/>
                  </a:lnTo>
                  <a:lnTo>
                    <a:pt x="1011239" y="289758"/>
                  </a:lnTo>
                  <a:lnTo>
                    <a:pt x="1011576" y="285585"/>
                  </a:lnTo>
                  <a:lnTo>
                    <a:pt x="1011576" y="26017"/>
                  </a:lnTo>
                  <a:lnTo>
                    <a:pt x="1011239" y="21843"/>
                  </a:lnTo>
                  <a:lnTo>
                    <a:pt x="1010237" y="17778"/>
                  </a:lnTo>
                  <a:lnTo>
                    <a:pt x="1008596" y="13926"/>
                  </a:lnTo>
                  <a:lnTo>
                    <a:pt x="1006358" y="10387"/>
                  </a:lnTo>
                  <a:lnTo>
                    <a:pt x="1003582" y="7253"/>
                  </a:lnTo>
                  <a:lnTo>
                    <a:pt x="1000338" y="4605"/>
                  </a:lnTo>
                  <a:lnTo>
                    <a:pt x="996712" y="2511"/>
                  </a:lnTo>
                  <a:lnTo>
                    <a:pt x="992797" y="1027"/>
                  </a:lnTo>
                  <a:lnTo>
                    <a:pt x="988695" y="189"/>
                  </a:lnTo>
                  <a:lnTo>
                    <a:pt x="9855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6" name="tx65"/>
            <p:cNvSpPr/>
            <p:nvPr/>
          </p:nvSpPr>
          <p:spPr>
            <a:xfrm>
              <a:off x="3276867" y="2469815"/>
              <a:ext cx="803439" cy="132189"/>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Not reported</a:t>
              </a:r>
            </a:p>
          </p:txBody>
        </p:sp>
        <p:sp>
          <p:nvSpPr>
            <p:cNvPr id="67" name="rc66"/>
            <p:cNvSpPr/>
            <p:nvPr/>
          </p:nvSpPr>
          <p:spPr>
            <a:xfrm>
              <a:off x="2090518" y="2153563"/>
              <a:ext cx="3176137" cy="3131794"/>
            </a:xfrm>
            <a:prstGeom prst="rect">
              <a:avLst/>
            </a:prstGeom>
            <a:ln w="13550" cap="rnd">
              <a:solidFill>
                <a:srgbClr val="333333">
                  <a:alpha val="100000"/>
                </a:srgbClr>
              </a:solidFill>
              <a:prstDash val="solid"/>
              <a:round/>
            </a:ln>
          </p:spPr>
          <p:txBody>
            <a:bodyPr/>
            <a:lstStyle/>
            <a:p/>
          </p:txBody>
        </p:sp>
        <p:sp>
          <p:nvSpPr>
            <p:cNvPr id="68" name="rc67"/>
            <p:cNvSpPr/>
            <p:nvPr/>
          </p:nvSpPr>
          <p:spPr>
            <a:xfrm>
              <a:off x="5266656" y="2153563"/>
              <a:ext cx="3176137" cy="3131794"/>
            </a:xfrm>
            <a:prstGeom prst="rect">
              <a:avLst/>
            </a:prstGeom>
            <a:solidFill>
              <a:srgbClr val="FFFFFF">
                <a:alpha val="100000"/>
              </a:srgbClr>
            </a:solidFill>
          </p:spPr>
          <p:txBody>
            <a:bodyPr/>
            <a:lstStyle/>
            <a:p/>
          </p:txBody>
        </p:sp>
        <p:sp>
          <p:nvSpPr>
            <p:cNvPr id="69" name="pl68"/>
            <p:cNvSpPr/>
            <p:nvPr/>
          </p:nvSpPr>
          <p:spPr>
            <a:xfrm>
              <a:off x="5266656" y="485957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0" name="pl69"/>
            <p:cNvSpPr/>
            <p:nvPr/>
          </p:nvSpPr>
          <p:spPr>
            <a:xfrm>
              <a:off x="5266656" y="4008013"/>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1" name="pl70"/>
            <p:cNvSpPr/>
            <p:nvPr/>
          </p:nvSpPr>
          <p:spPr>
            <a:xfrm>
              <a:off x="5266656" y="315645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2" name="pl71"/>
            <p:cNvSpPr/>
            <p:nvPr/>
          </p:nvSpPr>
          <p:spPr>
            <a:xfrm>
              <a:off x="5266656" y="230488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3" name="pl72"/>
            <p:cNvSpPr/>
            <p:nvPr/>
          </p:nvSpPr>
          <p:spPr>
            <a:xfrm>
              <a:off x="5266656"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4" name="pl73"/>
            <p:cNvSpPr/>
            <p:nvPr/>
          </p:nvSpPr>
          <p:spPr>
            <a:xfrm>
              <a:off x="5266656" y="4433794"/>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5" name="pl74"/>
            <p:cNvSpPr/>
            <p:nvPr/>
          </p:nvSpPr>
          <p:spPr>
            <a:xfrm>
              <a:off x="5266656" y="3582231"/>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6" name="pl75"/>
            <p:cNvSpPr/>
            <p:nvPr/>
          </p:nvSpPr>
          <p:spPr>
            <a:xfrm>
              <a:off x="5266656" y="273066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7" name="rc76"/>
            <p:cNvSpPr/>
            <p:nvPr/>
          </p:nvSpPr>
          <p:spPr>
            <a:xfrm>
              <a:off x="5305706" y="5283655"/>
              <a:ext cx="234305" cy="170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8" name="rc77"/>
            <p:cNvSpPr/>
            <p:nvPr/>
          </p:nvSpPr>
          <p:spPr>
            <a:xfrm>
              <a:off x="5305706" y="528365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9" name="rc78"/>
            <p:cNvSpPr/>
            <p:nvPr/>
          </p:nvSpPr>
          <p:spPr>
            <a:xfrm>
              <a:off x="5305706" y="5281951"/>
              <a:ext cx="234305" cy="170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0" name="rc79"/>
            <p:cNvSpPr/>
            <p:nvPr/>
          </p:nvSpPr>
          <p:spPr>
            <a:xfrm>
              <a:off x="5305706" y="5249592"/>
              <a:ext cx="234305" cy="3235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1" name="rc80"/>
            <p:cNvSpPr/>
            <p:nvPr/>
          </p:nvSpPr>
          <p:spPr>
            <a:xfrm>
              <a:off x="5566046" y="5280248"/>
              <a:ext cx="234305" cy="510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2" name="rc81"/>
            <p:cNvSpPr/>
            <p:nvPr/>
          </p:nvSpPr>
          <p:spPr>
            <a:xfrm>
              <a:off x="5566046" y="528024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3" name="rc82"/>
            <p:cNvSpPr/>
            <p:nvPr/>
          </p:nvSpPr>
          <p:spPr>
            <a:xfrm>
              <a:off x="5566046" y="528024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4" name="rc83"/>
            <p:cNvSpPr/>
            <p:nvPr/>
          </p:nvSpPr>
          <p:spPr>
            <a:xfrm>
              <a:off x="5566046" y="5249592"/>
              <a:ext cx="234305" cy="306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5" name="rc84"/>
            <p:cNvSpPr/>
            <p:nvPr/>
          </p:nvSpPr>
          <p:spPr>
            <a:xfrm>
              <a:off x="5826385" y="5224897"/>
              <a:ext cx="234305" cy="6046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5826385" y="5218084"/>
              <a:ext cx="234305" cy="681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5826385" y="5216381"/>
              <a:ext cx="234305" cy="170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5826385" y="5185725"/>
              <a:ext cx="234305" cy="306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6086724" y="5126967"/>
              <a:ext cx="234305" cy="15839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6086724" y="5091201"/>
              <a:ext cx="234305" cy="3576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6086724" y="5066506"/>
              <a:ext cx="234305" cy="2469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6086724" y="4954100"/>
              <a:ext cx="234305" cy="11240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6347063" y="5102272"/>
              <a:ext cx="234305" cy="18308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6347063" y="5034147"/>
              <a:ext cx="234305" cy="6812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6347063" y="4929404"/>
              <a:ext cx="234305" cy="10474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6347063" y="4803373"/>
              <a:ext cx="234305" cy="12603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rc96"/>
            <p:cNvSpPr/>
            <p:nvPr/>
          </p:nvSpPr>
          <p:spPr>
            <a:xfrm>
              <a:off x="6607402" y="5143998"/>
              <a:ext cx="234305" cy="14135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6607402" y="4971131"/>
              <a:ext cx="234305" cy="17286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6607402" y="4858725"/>
              <a:ext cx="234305" cy="11240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6607402" y="4734396"/>
              <a:ext cx="234305" cy="12432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rc100"/>
            <p:cNvSpPr/>
            <p:nvPr/>
          </p:nvSpPr>
          <p:spPr>
            <a:xfrm>
              <a:off x="6867741" y="5041811"/>
              <a:ext cx="234305" cy="2435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2" name="rc101"/>
            <p:cNvSpPr/>
            <p:nvPr/>
          </p:nvSpPr>
          <p:spPr>
            <a:xfrm>
              <a:off x="6867741" y="4918334"/>
              <a:ext cx="234305" cy="12347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3" name="rc102"/>
            <p:cNvSpPr/>
            <p:nvPr/>
          </p:nvSpPr>
          <p:spPr>
            <a:xfrm>
              <a:off x="6867741" y="4788896"/>
              <a:ext cx="234305" cy="12943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4" name="rc103"/>
            <p:cNvSpPr/>
            <p:nvPr/>
          </p:nvSpPr>
          <p:spPr>
            <a:xfrm>
              <a:off x="6867741" y="4661162"/>
              <a:ext cx="234305" cy="1277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5" name="rc104"/>
            <p:cNvSpPr/>
            <p:nvPr/>
          </p:nvSpPr>
          <p:spPr>
            <a:xfrm>
              <a:off x="7128081" y="5201905"/>
              <a:ext cx="234305" cy="8345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6" name="rc105"/>
            <p:cNvSpPr/>
            <p:nvPr/>
          </p:nvSpPr>
          <p:spPr>
            <a:xfrm>
              <a:off x="7128081" y="5054584"/>
              <a:ext cx="234305" cy="147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7" name="rc106"/>
            <p:cNvSpPr/>
            <p:nvPr/>
          </p:nvSpPr>
          <p:spPr>
            <a:xfrm>
              <a:off x="7128081" y="4954951"/>
              <a:ext cx="234305" cy="9963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8" name="rc107"/>
            <p:cNvSpPr/>
            <p:nvPr/>
          </p:nvSpPr>
          <p:spPr>
            <a:xfrm>
              <a:off x="7128081" y="4874053"/>
              <a:ext cx="234305" cy="808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9" name="rc108"/>
            <p:cNvSpPr/>
            <p:nvPr/>
          </p:nvSpPr>
          <p:spPr>
            <a:xfrm>
              <a:off x="7388420" y="5127819"/>
              <a:ext cx="234305" cy="15753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0" name="rc109"/>
            <p:cNvSpPr/>
            <p:nvPr/>
          </p:nvSpPr>
          <p:spPr>
            <a:xfrm>
              <a:off x="7388420" y="4938771"/>
              <a:ext cx="234305" cy="18904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1" name="rc110"/>
            <p:cNvSpPr/>
            <p:nvPr/>
          </p:nvSpPr>
          <p:spPr>
            <a:xfrm>
              <a:off x="7388420" y="4772717"/>
              <a:ext cx="234305" cy="16605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2" name="rc111"/>
            <p:cNvSpPr/>
            <p:nvPr/>
          </p:nvSpPr>
          <p:spPr>
            <a:xfrm>
              <a:off x="7388420" y="4725881"/>
              <a:ext cx="234305" cy="4683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3" name="rc112"/>
            <p:cNvSpPr/>
            <p:nvPr/>
          </p:nvSpPr>
          <p:spPr>
            <a:xfrm>
              <a:off x="7648759" y="5074170"/>
              <a:ext cx="234305" cy="21118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4" name="rc113"/>
            <p:cNvSpPr/>
            <p:nvPr/>
          </p:nvSpPr>
          <p:spPr>
            <a:xfrm>
              <a:off x="7648759" y="4456787"/>
              <a:ext cx="234305" cy="61738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5" name="rc114"/>
            <p:cNvSpPr/>
            <p:nvPr/>
          </p:nvSpPr>
          <p:spPr>
            <a:xfrm>
              <a:off x="7648759" y="4186841"/>
              <a:ext cx="234305" cy="26994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6" name="rc115"/>
            <p:cNvSpPr/>
            <p:nvPr/>
          </p:nvSpPr>
          <p:spPr>
            <a:xfrm>
              <a:off x="7648759" y="4099130"/>
              <a:ext cx="234305" cy="8771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7" name="rc116"/>
            <p:cNvSpPr/>
            <p:nvPr/>
          </p:nvSpPr>
          <p:spPr>
            <a:xfrm>
              <a:off x="7909098" y="5061397"/>
              <a:ext cx="234305" cy="22396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8" name="rc117"/>
            <p:cNvSpPr/>
            <p:nvPr/>
          </p:nvSpPr>
          <p:spPr>
            <a:xfrm>
              <a:off x="7909098" y="4261779"/>
              <a:ext cx="234305" cy="79961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9" name="rc118"/>
            <p:cNvSpPr/>
            <p:nvPr/>
          </p:nvSpPr>
          <p:spPr>
            <a:xfrm>
              <a:off x="7909098" y="3883685"/>
              <a:ext cx="234305" cy="37809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0" name="rc119"/>
            <p:cNvSpPr/>
            <p:nvPr/>
          </p:nvSpPr>
          <p:spPr>
            <a:xfrm>
              <a:off x="7909098" y="3788309"/>
              <a:ext cx="234305" cy="953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1" name="rc120"/>
            <p:cNvSpPr/>
            <p:nvPr/>
          </p:nvSpPr>
          <p:spPr>
            <a:xfrm>
              <a:off x="8169437" y="5032443"/>
              <a:ext cx="234305" cy="25291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2" name="rc121"/>
            <p:cNvSpPr/>
            <p:nvPr/>
          </p:nvSpPr>
          <p:spPr>
            <a:xfrm>
              <a:off x="8169437" y="4320537"/>
              <a:ext cx="234305" cy="71190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3" name="rc122"/>
            <p:cNvSpPr/>
            <p:nvPr/>
          </p:nvSpPr>
          <p:spPr>
            <a:xfrm>
              <a:off x="8169437" y="3848770"/>
              <a:ext cx="234305" cy="47176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4" name="rc123"/>
            <p:cNvSpPr/>
            <p:nvPr/>
          </p:nvSpPr>
          <p:spPr>
            <a:xfrm>
              <a:off x="8169437" y="3749138"/>
              <a:ext cx="234305" cy="9963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5" name="pg124"/>
            <p:cNvSpPr/>
            <p:nvPr/>
          </p:nvSpPr>
          <p:spPr>
            <a:xfrm>
              <a:off x="7444763"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26" name="pg125"/>
            <p:cNvSpPr/>
            <p:nvPr/>
          </p:nvSpPr>
          <p:spPr>
            <a:xfrm>
              <a:off x="5905583" y="2153563"/>
              <a:ext cx="1898283" cy="373922"/>
            </a:xfrm>
            <a:custGeom>
              <a:avLst/>
              <a:pathLst>
                <a:path w="1898283" h="373922">
                  <a:moveTo>
                    <a:pt x="31220" y="373922"/>
                  </a:moveTo>
                  <a:lnTo>
                    <a:pt x="1867062" y="373922"/>
                  </a:lnTo>
                  <a:lnTo>
                    <a:pt x="1865805" y="373897"/>
                  </a:lnTo>
                  <a:lnTo>
                    <a:pt x="1870825" y="373695"/>
                  </a:lnTo>
                  <a:lnTo>
                    <a:pt x="1875748" y="372690"/>
                  </a:lnTo>
                  <a:lnTo>
                    <a:pt x="1880446" y="370908"/>
                  </a:lnTo>
                  <a:lnTo>
                    <a:pt x="1884798" y="368396"/>
                  </a:lnTo>
                  <a:lnTo>
                    <a:pt x="1888690" y="365218"/>
                  </a:lnTo>
                  <a:lnTo>
                    <a:pt x="1892021" y="361457"/>
                  </a:lnTo>
                  <a:lnTo>
                    <a:pt x="1894707" y="357211"/>
                  </a:lnTo>
                  <a:lnTo>
                    <a:pt x="1896676" y="352588"/>
                  </a:lnTo>
                  <a:lnTo>
                    <a:pt x="1897879" y="347710"/>
                  </a:lnTo>
                  <a:lnTo>
                    <a:pt x="1898283" y="342702"/>
                  </a:lnTo>
                  <a:lnTo>
                    <a:pt x="1898283" y="31220"/>
                  </a:lnTo>
                  <a:lnTo>
                    <a:pt x="1897879" y="26212"/>
                  </a:lnTo>
                  <a:lnTo>
                    <a:pt x="1896676" y="21334"/>
                  </a:lnTo>
                  <a:lnTo>
                    <a:pt x="1894707" y="16711"/>
                  </a:lnTo>
                  <a:lnTo>
                    <a:pt x="1892021" y="12465"/>
                  </a:lnTo>
                  <a:lnTo>
                    <a:pt x="1888690" y="8704"/>
                  </a:lnTo>
                  <a:lnTo>
                    <a:pt x="1884798" y="5526"/>
                  </a:lnTo>
                  <a:lnTo>
                    <a:pt x="1880446" y="3014"/>
                  </a:lnTo>
                  <a:lnTo>
                    <a:pt x="1875748" y="1232"/>
                  </a:lnTo>
                  <a:lnTo>
                    <a:pt x="1870825" y="227"/>
                  </a:lnTo>
                  <a:lnTo>
                    <a:pt x="186706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7" name="tx126"/>
            <p:cNvSpPr/>
            <p:nvPr/>
          </p:nvSpPr>
          <p:spPr>
            <a:xfrm>
              <a:off x="6030465" y="2239827"/>
              <a:ext cx="164851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7,463 case(s)</a:t>
              </a:r>
            </a:p>
          </p:txBody>
        </p:sp>
        <p:sp>
          <p:nvSpPr>
            <p:cNvPr id="128" name="pg127"/>
            <p:cNvSpPr/>
            <p:nvPr/>
          </p:nvSpPr>
          <p:spPr>
            <a:xfrm>
              <a:off x="6120093" y="2394471"/>
              <a:ext cx="1469263" cy="311602"/>
            </a:xfrm>
            <a:custGeom>
              <a:avLst/>
              <a:pathLst>
                <a:path w="1469263" h="311602">
                  <a:moveTo>
                    <a:pt x="26017" y="311602"/>
                  </a:moveTo>
                  <a:lnTo>
                    <a:pt x="1443246" y="311602"/>
                  </a:lnTo>
                  <a:lnTo>
                    <a:pt x="1442198" y="311581"/>
                  </a:lnTo>
                  <a:lnTo>
                    <a:pt x="1446382" y="311412"/>
                  </a:lnTo>
                  <a:lnTo>
                    <a:pt x="1450484" y="310575"/>
                  </a:lnTo>
                  <a:lnTo>
                    <a:pt x="1454399" y="309090"/>
                  </a:lnTo>
                  <a:lnTo>
                    <a:pt x="1458025" y="306996"/>
                  </a:lnTo>
                  <a:lnTo>
                    <a:pt x="1461268" y="304348"/>
                  </a:lnTo>
                  <a:lnTo>
                    <a:pt x="1464045" y="301214"/>
                  </a:lnTo>
                  <a:lnTo>
                    <a:pt x="1466283" y="297675"/>
                  </a:lnTo>
                  <a:lnTo>
                    <a:pt x="1467924" y="293823"/>
                  </a:lnTo>
                  <a:lnTo>
                    <a:pt x="1468926" y="289758"/>
                  </a:lnTo>
                  <a:lnTo>
                    <a:pt x="1469263" y="285585"/>
                  </a:lnTo>
                  <a:lnTo>
                    <a:pt x="1469263" y="26017"/>
                  </a:lnTo>
                  <a:lnTo>
                    <a:pt x="1468926" y="21843"/>
                  </a:lnTo>
                  <a:lnTo>
                    <a:pt x="1467924" y="17778"/>
                  </a:lnTo>
                  <a:lnTo>
                    <a:pt x="1466283" y="13926"/>
                  </a:lnTo>
                  <a:lnTo>
                    <a:pt x="1464045" y="10387"/>
                  </a:lnTo>
                  <a:lnTo>
                    <a:pt x="1461268" y="7253"/>
                  </a:lnTo>
                  <a:lnTo>
                    <a:pt x="1458025" y="4605"/>
                  </a:lnTo>
                  <a:lnTo>
                    <a:pt x="1454399" y="2511"/>
                  </a:lnTo>
                  <a:lnTo>
                    <a:pt x="1450484" y="1027"/>
                  </a:lnTo>
                  <a:lnTo>
                    <a:pt x="1446382" y="189"/>
                  </a:lnTo>
                  <a:lnTo>
                    <a:pt x="1443246"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9" name="tx128"/>
            <p:cNvSpPr/>
            <p:nvPr/>
          </p:nvSpPr>
          <p:spPr>
            <a:xfrm>
              <a:off x="6224162" y="2466357"/>
              <a:ext cx="1261125"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7,046 case(s)</a:t>
              </a:r>
            </a:p>
          </p:txBody>
        </p:sp>
        <p:sp>
          <p:nvSpPr>
            <p:cNvPr id="130" name="rc129"/>
            <p:cNvSpPr/>
            <p:nvPr/>
          </p:nvSpPr>
          <p:spPr>
            <a:xfrm>
              <a:off x="5266656" y="2153563"/>
              <a:ext cx="3176137" cy="3131794"/>
            </a:xfrm>
            <a:prstGeom prst="rect">
              <a:avLst/>
            </a:prstGeom>
            <a:ln w="13550" cap="rnd">
              <a:solidFill>
                <a:srgbClr val="333333">
                  <a:alpha val="100000"/>
                </a:srgbClr>
              </a:solidFill>
              <a:prstDash val="solid"/>
              <a:round/>
            </a:ln>
          </p:spPr>
          <p:txBody>
            <a:bodyPr/>
            <a:lstStyle/>
            <a:p/>
          </p:txBody>
        </p:sp>
        <p:sp>
          <p:nvSpPr>
            <p:cNvPr id="131" name="rc130"/>
            <p:cNvSpPr/>
            <p:nvPr/>
          </p:nvSpPr>
          <p:spPr>
            <a:xfrm>
              <a:off x="8442793" y="2153563"/>
              <a:ext cx="3176137" cy="3131794"/>
            </a:xfrm>
            <a:prstGeom prst="rect">
              <a:avLst/>
            </a:prstGeom>
            <a:solidFill>
              <a:srgbClr val="FFFFFF">
                <a:alpha val="100000"/>
              </a:srgbClr>
            </a:solidFill>
          </p:spPr>
          <p:txBody>
            <a:bodyPr/>
            <a:lstStyle/>
            <a:p/>
          </p:txBody>
        </p:sp>
        <p:sp>
          <p:nvSpPr>
            <p:cNvPr id="132" name="pl131"/>
            <p:cNvSpPr/>
            <p:nvPr/>
          </p:nvSpPr>
          <p:spPr>
            <a:xfrm>
              <a:off x="8442793" y="485957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3" name="pl132"/>
            <p:cNvSpPr/>
            <p:nvPr/>
          </p:nvSpPr>
          <p:spPr>
            <a:xfrm>
              <a:off x="8442793" y="4008013"/>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4" name="pl133"/>
            <p:cNvSpPr/>
            <p:nvPr/>
          </p:nvSpPr>
          <p:spPr>
            <a:xfrm>
              <a:off x="8442793" y="315645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5" name="pl134"/>
            <p:cNvSpPr/>
            <p:nvPr/>
          </p:nvSpPr>
          <p:spPr>
            <a:xfrm>
              <a:off x="8442793" y="230488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6" name="pl135"/>
            <p:cNvSpPr/>
            <p:nvPr/>
          </p:nvSpPr>
          <p:spPr>
            <a:xfrm>
              <a:off x="8442793"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7" name="pl136"/>
            <p:cNvSpPr/>
            <p:nvPr/>
          </p:nvSpPr>
          <p:spPr>
            <a:xfrm>
              <a:off x="8442793" y="4433794"/>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8" name="pl137"/>
            <p:cNvSpPr/>
            <p:nvPr/>
          </p:nvSpPr>
          <p:spPr>
            <a:xfrm>
              <a:off x="8442793" y="3582231"/>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9" name="pl138"/>
            <p:cNvSpPr/>
            <p:nvPr/>
          </p:nvSpPr>
          <p:spPr>
            <a:xfrm>
              <a:off x="8442793" y="273066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0" name="rc139"/>
            <p:cNvSpPr/>
            <p:nvPr/>
          </p:nvSpPr>
          <p:spPr>
            <a:xfrm>
              <a:off x="8481844" y="4634763"/>
              <a:ext cx="234305" cy="6505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1" name="rc140"/>
            <p:cNvSpPr/>
            <p:nvPr/>
          </p:nvSpPr>
          <p:spPr>
            <a:xfrm>
              <a:off x="8481844" y="3653762"/>
              <a:ext cx="234305" cy="98100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2" name="rc141"/>
            <p:cNvSpPr/>
            <p:nvPr/>
          </p:nvSpPr>
          <p:spPr>
            <a:xfrm>
              <a:off x="8481844" y="2976770"/>
              <a:ext cx="234305" cy="67699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3" name="rc142"/>
            <p:cNvSpPr/>
            <p:nvPr/>
          </p:nvSpPr>
          <p:spPr>
            <a:xfrm>
              <a:off x="8481844" y="2876285"/>
              <a:ext cx="234305" cy="1004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4" name="rc143"/>
            <p:cNvSpPr/>
            <p:nvPr/>
          </p:nvSpPr>
          <p:spPr>
            <a:xfrm>
              <a:off x="8742183" y="4907264"/>
              <a:ext cx="234305" cy="3780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5" name="rc144"/>
            <p:cNvSpPr/>
            <p:nvPr/>
          </p:nvSpPr>
          <p:spPr>
            <a:xfrm>
              <a:off x="8742183" y="4048888"/>
              <a:ext cx="234305" cy="85837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6" name="rc145"/>
            <p:cNvSpPr/>
            <p:nvPr/>
          </p:nvSpPr>
          <p:spPr>
            <a:xfrm>
              <a:off x="8742183" y="3039785"/>
              <a:ext cx="234305" cy="100910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7" name="rc146"/>
            <p:cNvSpPr/>
            <p:nvPr/>
          </p:nvSpPr>
          <p:spPr>
            <a:xfrm>
              <a:off x="8742183" y="2983582"/>
              <a:ext cx="234305" cy="5620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8" name="rc147"/>
            <p:cNvSpPr/>
            <p:nvPr/>
          </p:nvSpPr>
          <p:spPr>
            <a:xfrm>
              <a:off x="9002523" y="5132928"/>
              <a:ext cx="234305" cy="15242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9" name="rc148"/>
            <p:cNvSpPr/>
            <p:nvPr/>
          </p:nvSpPr>
          <p:spPr>
            <a:xfrm>
              <a:off x="9002523" y="4369076"/>
              <a:ext cx="234305" cy="76385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0" name="rc149"/>
            <p:cNvSpPr/>
            <p:nvPr/>
          </p:nvSpPr>
          <p:spPr>
            <a:xfrm>
              <a:off x="9002523" y="3241606"/>
              <a:ext cx="234305" cy="112746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1" name="rc150"/>
            <p:cNvSpPr/>
            <p:nvPr/>
          </p:nvSpPr>
          <p:spPr>
            <a:xfrm>
              <a:off x="9002523" y="3134309"/>
              <a:ext cx="234305" cy="1072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2" name="rc151"/>
            <p:cNvSpPr/>
            <p:nvPr/>
          </p:nvSpPr>
          <p:spPr>
            <a:xfrm>
              <a:off x="9262862" y="5136334"/>
              <a:ext cx="234305" cy="14902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3" name="rc152"/>
            <p:cNvSpPr/>
            <p:nvPr/>
          </p:nvSpPr>
          <p:spPr>
            <a:xfrm>
              <a:off x="9262862" y="4639873"/>
              <a:ext cx="234305" cy="49646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4" name="rc153"/>
            <p:cNvSpPr/>
            <p:nvPr/>
          </p:nvSpPr>
          <p:spPr>
            <a:xfrm>
              <a:off x="9262862" y="3936482"/>
              <a:ext cx="234305" cy="70339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5" name="rc154"/>
            <p:cNvSpPr/>
            <p:nvPr/>
          </p:nvSpPr>
          <p:spPr>
            <a:xfrm>
              <a:off x="9262862" y="3866653"/>
              <a:ext cx="234305" cy="6982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6" name="rc155"/>
            <p:cNvSpPr/>
            <p:nvPr/>
          </p:nvSpPr>
          <p:spPr>
            <a:xfrm>
              <a:off x="9523201" y="5168694"/>
              <a:ext cx="234305" cy="11666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7" name="rc156"/>
            <p:cNvSpPr/>
            <p:nvPr/>
          </p:nvSpPr>
          <p:spPr>
            <a:xfrm>
              <a:off x="9523201" y="4641576"/>
              <a:ext cx="234305" cy="52711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8" name="rc157"/>
            <p:cNvSpPr/>
            <p:nvPr/>
          </p:nvSpPr>
          <p:spPr>
            <a:xfrm>
              <a:off x="9523201" y="4005458"/>
              <a:ext cx="234305" cy="63611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9" name="rc158"/>
            <p:cNvSpPr/>
            <p:nvPr/>
          </p:nvSpPr>
          <p:spPr>
            <a:xfrm>
              <a:off x="9523201" y="3946700"/>
              <a:ext cx="234305" cy="5875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0" name="rc159"/>
            <p:cNvSpPr/>
            <p:nvPr/>
          </p:nvSpPr>
          <p:spPr>
            <a:xfrm>
              <a:off x="9783540" y="5209569"/>
              <a:ext cx="234305" cy="7578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1" name="rc160"/>
            <p:cNvSpPr/>
            <p:nvPr/>
          </p:nvSpPr>
          <p:spPr>
            <a:xfrm>
              <a:off x="9783540" y="4762498"/>
              <a:ext cx="234305" cy="44707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2" name="rc161"/>
            <p:cNvSpPr/>
            <p:nvPr/>
          </p:nvSpPr>
          <p:spPr>
            <a:xfrm>
              <a:off x="9783540" y="4232826"/>
              <a:ext cx="234305" cy="52967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3" name="rc162"/>
            <p:cNvSpPr/>
            <p:nvPr/>
          </p:nvSpPr>
          <p:spPr>
            <a:xfrm>
              <a:off x="9783540" y="4183435"/>
              <a:ext cx="234305" cy="4939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4" name="rc163"/>
            <p:cNvSpPr/>
            <p:nvPr/>
          </p:nvSpPr>
          <p:spPr>
            <a:xfrm>
              <a:off x="10043879" y="5278545"/>
              <a:ext cx="234305" cy="68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5" name="rc164"/>
            <p:cNvSpPr/>
            <p:nvPr/>
          </p:nvSpPr>
          <p:spPr>
            <a:xfrm>
              <a:off x="10043879" y="4994975"/>
              <a:ext cx="234305" cy="28357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6" name="rc165"/>
            <p:cNvSpPr/>
            <p:nvPr/>
          </p:nvSpPr>
          <p:spPr>
            <a:xfrm>
              <a:off x="10043879" y="4762498"/>
              <a:ext cx="234305" cy="23247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7" name="rc166"/>
            <p:cNvSpPr/>
            <p:nvPr/>
          </p:nvSpPr>
          <p:spPr>
            <a:xfrm>
              <a:off x="10043879" y="4721623"/>
              <a:ext cx="234305" cy="408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8" name="rc167"/>
            <p:cNvSpPr/>
            <p:nvPr/>
          </p:nvSpPr>
          <p:spPr>
            <a:xfrm>
              <a:off x="10304218" y="5277694"/>
              <a:ext cx="234305" cy="766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9" name="rc168"/>
            <p:cNvSpPr/>
            <p:nvPr/>
          </p:nvSpPr>
          <p:spPr>
            <a:xfrm>
              <a:off x="10304218" y="5214678"/>
              <a:ext cx="234305" cy="6301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0" name="rc169"/>
            <p:cNvSpPr/>
            <p:nvPr/>
          </p:nvSpPr>
          <p:spPr>
            <a:xfrm>
              <a:off x="10304218" y="5122709"/>
              <a:ext cx="234305" cy="9196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1" name="rc170"/>
            <p:cNvSpPr/>
            <p:nvPr/>
          </p:nvSpPr>
          <p:spPr>
            <a:xfrm>
              <a:off x="10304218" y="5111639"/>
              <a:ext cx="234305" cy="110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2" name="rc171"/>
            <p:cNvSpPr/>
            <p:nvPr/>
          </p:nvSpPr>
          <p:spPr>
            <a:xfrm>
              <a:off x="10564558" y="5281100"/>
              <a:ext cx="234305" cy="425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3" name="rc172"/>
            <p:cNvSpPr/>
            <p:nvPr/>
          </p:nvSpPr>
          <p:spPr>
            <a:xfrm>
              <a:off x="10564558" y="5240225"/>
              <a:ext cx="234305" cy="4087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4" name="rc173"/>
            <p:cNvSpPr/>
            <p:nvPr/>
          </p:nvSpPr>
          <p:spPr>
            <a:xfrm>
              <a:off x="10564558" y="5196795"/>
              <a:ext cx="234305" cy="4342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5" name="rc174"/>
            <p:cNvSpPr/>
            <p:nvPr/>
          </p:nvSpPr>
          <p:spPr>
            <a:xfrm>
              <a:off x="10564558" y="5189131"/>
              <a:ext cx="234305" cy="766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6" name="rc175"/>
            <p:cNvSpPr/>
            <p:nvPr/>
          </p:nvSpPr>
          <p:spPr>
            <a:xfrm>
              <a:off x="10824897" y="5273436"/>
              <a:ext cx="234305" cy="1192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7" name="rc176"/>
            <p:cNvSpPr/>
            <p:nvPr/>
          </p:nvSpPr>
          <p:spPr>
            <a:xfrm>
              <a:off x="10824897" y="5237670"/>
              <a:ext cx="234305" cy="3576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8" name="rc177"/>
            <p:cNvSpPr/>
            <p:nvPr/>
          </p:nvSpPr>
          <p:spPr>
            <a:xfrm>
              <a:off x="10824897" y="5216381"/>
              <a:ext cx="234305" cy="2128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9" name="rc178"/>
            <p:cNvSpPr/>
            <p:nvPr/>
          </p:nvSpPr>
          <p:spPr>
            <a:xfrm>
              <a:off x="10824897" y="5202756"/>
              <a:ext cx="234305" cy="1362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0" name="rc179"/>
            <p:cNvSpPr/>
            <p:nvPr/>
          </p:nvSpPr>
          <p:spPr>
            <a:xfrm>
              <a:off x="11085236" y="5224045"/>
              <a:ext cx="234305" cy="613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1" name="rc180"/>
            <p:cNvSpPr/>
            <p:nvPr/>
          </p:nvSpPr>
          <p:spPr>
            <a:xfrm>
              <a:off x="11085236" y="5124412"/>
              <a:ext cx="234305" cy="9963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2" name="rc181"/>
            <p:cNvSpPr/>
            <p:nvPr/>
          </p:nvSpPr>
          <p:spPr>
            <a:xfrm>
              <a:off x="11085236" y="5072467"/>
              <a:ext cx="234305" cy="5194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3" name="rc182"/>
            <p:cNvSpPr/>
            <p:nvPr/>
          </p:nvSpPr>
          <p:spPr>
            <a:xfrm>
              <a:off x="11085236" y="5057990"/>
              <a:ext cx="234305" cy="1447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4" name="rc183"/>
            <p:cNvSpPr/>
            <p:nvPr/>
          </p:nvSpPr>
          <p:spPr>
            <a:xfrm>
              <a:off x="11345575" y="5113342"/>
              <a:ext cx="234305" cy="17201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5" name="rc184"/>
            <p:cNvSpPr/>
            <p:nvPr/>
          </p:nvSpPr>
          <p:spPr>
            <a:xfrm>
              <a:off x="11345575" y="4603256"/>
              <a:ext cx="234305" cy="51008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6" name="rc185"/>
            <p:cNvSpPr/>
            <p:nvPr/>
          </p:nvSpPr>
          <p:spPr>
            <a:xfrm>
              <a:off x="11345575" y="4350341"/>
              <a:ext cx="234305" cy="25291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7" name="rc186"/>
            <p:cNvSpPr/>
            <p:nvPr/>
          </p:nvSpPr>
          <p:spPr>
            <a:xfrm>
              <a:off x="11345575" y="4308615"/>
              <a:ext cx="234305" cy="417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8" name="pg187"/>
            <p:cNvSpPr/>
            <p:nvPr/>
          </p:nvSpPr>
          <p:spPr>
            <a:xfrm>
              <a:off x="9839883"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89" name="pg188"/>
            <p:cNvSpPr/>
            <p:nvPr/>
          </p:nvSpPr>
          <p:spPr>
            <a:xfrm>
              <a:off x="9057584" y="2153563"/>
              <a:ext cx="1946557" cy="373922"/>
            </a:xfrm>
            <a:custGeom>
              <a:avLst/>
              <a:pathLst>
                <a:path w="1946557" h="373922">
                  <a:moveTo>
                    <a:pt x="31220" y="373922"/>
                  </a:moveTo>
                  <a:lnTo>
                    <a:pt x="1915336" y="373922"/>
                  </a:lnTo>
                  <a:lnTo>
                    <a:pt x="1914079" y="373897"/>
                  </a:lnTo>
                  <a:lnTo>
                    <a:pt x="1919100" y="373695"/>
                  </a:lnTo>
                  <a:lnTo>
                    <a:pt x="1924022" y="372690"/>
                  </a:lnTo>
                  <a:lnTo>
                    <a:pt x="1928720" y="370908"/>
                  </a:lnTo>
                  <a:lnTo>
                    <a:pt x="1933072" y="368396"/>
                  </a:lnTo>
                  <a:lnTo>
                    <a:pt x="1936964" y="365218"/>
                  </a:lnTo>
                  <a:lnTo>
                    <a:pt x="1940295" y="361457"/>
                  </a:lnTo>
                  <a:lnTo>
                    <a:pt x="1942981" y="357211"/>
                  </a:lnTo>
                  <a:lnTo>
                    <a:pt x="1944950" y="352588"/>
                  </a:lnTo>
                  <a:lnTo>
                    <a:pt x="1946153" y="347710"/>
                  </a:lnTo>
                  <a:lnTo>
                    <a:pt x="1946557" y="342702"/>
                  </a:lnTo>
                  <a:lnTo>
                    <a:pt x="1946557" y="31220"/>
                  </a:lnTo>
                  <a:lnTo>
                    <a:pt x="1946153" y="26212"/>
                  </a:lnTo>
                  <a:lnTo>
                    <a:pt x="1944950" y="21334"/>
                  </a:lnTo>
                  <a:lnTo>
                    <a:pt x="1942981" y="16711"/>
                  </a:lnTo>
                  <a:lnTo>
                    <a:pt x="1940295" y="12465"/>
                  </a:lnTo>
                  <a:lnTo>
                    <a:pt x="1936964" y="8704"/>
                  </a:lnTo>
                  <a:lnTo>
                    <a:pt x="1933072" y="5526"/>
                  </a:lnTo>
                  <a:lnTo>
                    <a:pt x="1928720" y="3014"/>
                  </a:lnTo>
                  <a:lnTo>
                    <a:pt x="1924022" y="1232"/>
                  </a:lnTo>
                  <a:lnTo>
                    <a:pt x="1919100" y="227"/>
                  </a:lnTo>
                  <a:lnTo>
                    <a:pt x="191533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90" name="tx189"/>
            <p:cNvSpPr/>
            <p:nvPr/>
          </p:nvSpPr>
          <p:spPr>
            <a:xfrm>
              <a:off x="9182466" y="2239827"/>
              <a:ext cx="169679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14,409 case(s)</a:t>
              </a:r>
            </a:p>
          </p:txBody>
        </p:sp>
        <p:sp>
          <p:nvSpPr>
            <p:cNvPr id="191" name="pg190"/>
            <p:cNvSpPr/>
            <p:nvPr/>
          </p:nvSpPr>
          <p:spPr>
            <a:xfrm>
              <a:off x="9276117" y="2394471"/>
              <a:ext cx="1509491" cy="311602"/>
            </a:xfrm>
            <a:custGeom>
              <a:avLst/>
              <a:pathLst>
                <a:path w="1509491" h="311602">
                  <a:moveTo>
                    <a:pt x="26017" y="311602"/>
                  </a:moveTo>
                  <a:lnTo>
                    <a:pt x="1483474" y="311602"/>
                  </a:lnTo>
                  <a:lnTo>
                    <a:pt x="1482426" y="311581"/>
                  </a:lnTo>
                  <a:lnTo>
                    <a:pt x="1486610" y="311412"/>
                  </a:lnTo>
                  <a:lnTo>
                    <a:pt x="1490712" y="310575"/>
                  </a:lnTo>
                  <a:lnTo>
                    <a:pt x="1494627" y="309090"/>
                  </a:lnTo>
                  <a:lnTo>
                    <a:pt x="1498253" y="306996"/>
                  </a:lnTo>
                  <a:lnTo>
                    <a:pt x="1501497" y="304348"/>
                  </a:lnTo>
                  <a:lnTo>
                    <a:pt x="1504273" y="301214"/>
                  </a:lnTo>
                  <a:lnTo>
                    <a:pt x="1506511" y="297675"/>
                  </a:lnTo>
                  <a:lnTo>
                    <a:pt x="1508152" y="293823"/>
                  </a:lnTo>
                  <a:lnTo>
                    <a:pt x="1509154" y="289758"/>
                  </a:lnTo>
                  <a:lnTo>
                    <a:pt x="1509491" y="285585"/>
                  </a:lnTo>
                  <a:lnTo>
                    <a:pt x="1509491" y="26017"/>
                  </a:lnTo>
                  <a:lnTo>
                    <a:pt x="1509154" y="21843"/>
                  </a:lnTo>
                  <a:lnTo>
                    <a:pt x="1508152" y="17778"/>
                  </a:lnTo>
                  <a:lnTo>
                    <a:pt x="1506511" y="13926"/>
                  </a:lnTo>
                  <a:lnTo>
                    <a:pt x="1504273" y="10387"/>
                  </a:lnTo>
                  <a:lnTo>
                    <a:pt x="1501497" y="7253"/>
                  </a:lnTo>
                  <a:lnTo>
                    <a:pt x="1498253" y="4605"/>
                  </a:lnTo>
                  <a:lnTo>
                    <a:pt x="1494627" y="2511"/>
                  </a:lnTo>
                  <a:lnTo>
                    <a:pt x="1490712" y="1027"/>
                  </a:lnTo>
                  <a:lnTo>
                    <a:pt x="1486610" y="189"/>
                  </a:lnTo>
                  <a:lnTo>
                    <a:pt x="148347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92" name="tx191"/>
            <p:cNvSpPr/>
            <p:nvPr/>
          </p:nvSpPr>
          <p:spPr>
            <a:xfrm>
              <a:off x="9380185" y="2466357"/>
              <a:ext cx="1301354"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14,380 case(s)</a:t>
              </a:r>
            </a:p>
          </p:txBody>
        </p:sp>
        <p:sp>
          <p:nvSpPr>
            <p:cNvPr id="193" name="rc192"/>
            <p:cNvSpPr/>
            <p:nvPr/>
          </p:nvSpPr>
          <p:spPr>
            <a:xfrm>
              <a:off x="8442793" y="2153563"/>
              <a:ext cx="3176137" cy="3131794"/>
            </a:xfrm>
            <a:prstGeom prst="rect">
              <a:avLst/>
            </a:prstGeom>
            <a:ln w="13550" cap="rnd">
              <a:solidFill>
                <a:srgbClr val="333333">
                  <a:alpha val="100000"/>
                </a:srgbClr>
              </a:solidFill>
              <a:prstDash val="solid"/>
              <a:round/>
            </a:ln>
          </p:spPr>
          <p:txBody>
            <a:bodyPr/>
            <a:lstStyle/>
            <a:p/>
          </p:txBody>
        </p:sp>
        <p:sp>
          <p:nvSpPr>
            <p:cNvPr id="194" name="rc193"/>
            <p:cNvSpPr/>
            <p:nvPr/>
          </p:nvSpPr>
          <p:spPr>
            <a:xfrm>
              <a:off x="11618931" y="2153563"/>
              <a:ext cx="3176137" cy="3131794"/>
            </a:xfrm>
            <a:prstGeom prst="rect">
              <a:avLst/>
            </a:prstGeom>
            <a:solidFill>
              <a:srgbClr val="FFFFFF">
                <a:alpha val="100000"/>
              </a:srgbClr>
            </a:solidFill>
          </p:spPr>
          <p:txBody>
            <a:bodyPr/>
            <a:lstStyle/>
            <a:p/>
          </p:txBody>
        </p:sp>
        <p:sp>
          <p:nvSpPr>
            <p:cNvPr id="195" name="pl194"/>
            <p:cNvSpPr/>
            <p:nvPr/>
          </p:nvSpPr>
          <p:spPr>
            <a:xfrm>
              <a:off x="11618931" y="485957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96" name="pl195"/>
            <p:cNvSpPr/>
            <p:nvPr/>
          </p:nvSpPr>
          <p:spPr>
            <a:xfrm>
              <a:off x="11618931" y="4008013"/>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97" name="pl196"/>
            <p:cNvSpPr/>
            <p:nvPr/>
          </p:nvSpPr>
          <p:spPr>
            <a:xfrm>
              <a:off x="11618931" y="315645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98" name="pl197"/>
            <p:cNvSpPr/>
            <p:nvPr/>
          </p:nvSpPr>
          <p:spPr>
            <a:xfrm>
              <a:off x="11618931" y="230488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99" name="pl198"/>
            <p:cNvSpPr/>
            <p:nvPr/>
          </p:nvSpPr>
          <p:spPr>
            <a:xfrm>
              <a:off x="11618931"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00" name="pl199"/>
            <p:cNvSpPr/>
            <p:nvPr/>
          </p:nvSpPr>
          <p:spPr>
            <a:xfrm>
              <a:off x="11618931" y="4433794"/>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01" name="pl200"/>
            <p:cNvSpPr/>
            <p:nvPr/>
          </p:nvSpPr>
          <p:spPr>
            <a:xfrm>
              <a:off x="11618931" y="3582231"/>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02" name="pl201"/>
            <p:cNvSpPr/>
            <p:nvPr/>
          </p:nvSpPr>
          <p:spPr>
            <a:xfrm>
              <a:off x="11618931" y="273066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03" name="rc202"/>
            <p:cNvSpPr/>
            <p:nvPr/>
          </p:nvSpPr>
          <p:spPr>
            <a:xfrm>
              <a:off x="11657982" y="4968576"/>
              <a:ext cx="234305" cy="31678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4" name="rc203"/>
            <p:cNvSpPr/>
            <p:nvPr/>
          </p:nvSpPr>
          <p:spPr>
            <a:xfrm>
              <a:off x="11657982" y="4127232"/>
              <a:ext cx="234305" cy="84134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5" name="rc204"/>
            <p:cNvSpPr/>
            <p:nvPr/>
          </p:nvSpPr>
          <p:spPr>
            <a:xfrm>
              <a:off x="11657982" y="3621403"/>
              <a:ext cx="234305" cy="50582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6" name="rc205"/>
            <p:cNvSpPr/>
            <p:nvPr/>
          </p:nvSpPr>
          <p:spPr>
            <a:xfrm>
              <a:off x="11657982" y="3568606"/>
              <a:ext cx="234305" cy="527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7" name="rc206"/>
            <p:cNvSpPr/>
            <p:nvPr/>
          </p:nvSpPr>
          <p:spPr>
            <a:xfrm>
              <a:off x="11918321" y="5183170"/>
              <a:ext cx="234305" cy="10218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8" name="rc207"/>
            <p:cNvSpPr/>
            <p:nvPr/>
          </p:nvSpPr>
          <p:spPr>
            <a:xfrm>
              <a:off x="11918321" y="4685006"/>
              <a:ext cx="234305" cy="49816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9" name="rc208"/>
            <p:cNvSpPr/>
            <p:nvPr/>
          </p:nvSpPr>
          <p:spPr>
            <a:xfrm>
              <a:off x="11918321" y="4050591"/>
              <a:ext cx="234305" cy="63441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0" name="rc209"/>
            <p:cNvSpPr/>
            <p:nvPr/>
          </p:nvSpPr>
          <p:spPr>
            <a:xfrm>
              <a:off x="11918321" y="3995239"/>
              <a:ext cx="234305" cy="5535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1" name="rc210"/>
            <p:cNvSpPr/>
            <p:nvPr/>
          </p:nvSpPr>
          <p:spPr>
            <a:xfrm>
              <a:off x="12178660" y="5161029"/>
              <a:ext cx="234305" cy="12432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2" name="rc211"/>
            <p:cNvSpPr/>
            <p:nvPr/>
          </p:nvSpPr>
          <p:spPr>
            <a:xfrm>
              <a:off x="12178660" y="4690115"/>
              <a:ext cx="234305" cy="47091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3" name="rc212"/>
            <p:cNvSpPr/>
            <p:nvPr/>
          </p:nvSpPr>
          <p:spPr>
            <a:xfrm>
              <a:off x="12178660" y="4067622"/>
              <a:ext cx="234305" cy="62249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4" name="rc213"/>
            <p:cNvSpPr/>
            <p:nvPr/>
          </p:nvSpPr>
          <p:spPr>
            <a:xfrm>
              <a:off x="12178660" y="4023341"/>
              <a:ext cx="234305" cy="442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5" name="rc214"/>
            <p:cNvSpPr/>
            <p:nvPr/>
          </p:nvSpPr>
          <p:spPr>
            <a:xfrm>
              <a:off x="12439000" y="5152514"/>
              <a:ext cx="234305" cy="13284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6" name="rc215"/>
            <p:cNvSpPr/>
            <p:nvPr/>
          </p:nvSpPr>
          <p:spPr>
            <a:xfrm>
              <a:off x="12439000" y="4611771"/>
              <a:ext cx="234305" cy="54074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7" name="rc216"/>
            <p:cNvSpPr/>
            <p:nvPr/>
          </p:nvSpPr>
          <p:spPr>
            <a:xfrm>
              <a:off x="12439000" y="3992685"/>
              <a:ext cx="234305" cy="61908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8" name="rc217"/>
            <p:cNvSpPr/>
            <p:nvPr/>
          </p:nvSpPr>
          <p:spPr>
            <a:xfrm>
              <a:off x="12439000" y="3950107"/>
              <a:ext cx="234305" cy="425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9" name="rc218"/>
            <p:cNvSpPr/>
            <p:nvPr/>
          </p:nvSpPr>
          <p:spPr>
            <a:xfrm>
              <a:off x="12699339" y="5187428"/>
              <a:ext cx="234305" cy="9792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0" name="rc219"/>
            <p:cNvSpPr/>
            <p:nvPr/>
          </p:nvSpPr>
          <p:spPr>
            <a:xfrm>
              <a:off x="12699339" y="4726732"/>
              <a:ext cx="234305" cy="46069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1" name="rc220"/>
            <p:cNvSpPr/>
            <p:nvPr/>
          </p:nvSpPr>
          <p:spPr>
            <a:xfrm>
              <a:off x="12699339" y="4209833"/>
              <a:ext cx="234305" cy="51689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2" name="rc221"/>
            <p:cNvSpPr/>
            <p:nvPr/>
          </p:nvSpPr>
          <p:spPr>
            <a:xfrm>
              <a:off x="12699339" y="4173216"/>
              <a:ext cx="234305" cy="3661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3" name="rc222"/>
            <p:cNvSpPr/>
            <p:nvPr/>
          </p:nvSpPr>
          <p:spPr>
            <a:xfrm>
              <a:off x="12959678" y="5224897"/>
              <a:ext cx="234305" cy="6046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4" name="rc223"/>
            <p:cNvSpPr/>
            <p:nvPr/>
          </p:nvSpPr>
          <p:spPr>
            <a:xfrm>
              <a:off x="12959678" y="5036701"/>
              <a:ext cx="234305" cy="18819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5" name="rc224"/>
            <p:cNvSpPr/>
            <p:nvPr/>
          </p:nvSpPr>
          <p:spPr>
            <a:xfrm>
              <a:off x="12959678" y="4764201"/>
              <a:ext cx="234305" cy="27250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6" name="rc225"/>
            <p:cNvSpPr/>
            <p:nvPr/>
          </p:nvSpPr>
          <p:spPr>
            <a:xfrm>
              <a:off x="12959678" y="4730138"/>
              <a:ext cx="234305" cy="3406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7" name="rc226"/>
            <p:cNvSpPr/>
            <p:nvPr/>
          </p:nvSpPr>
          <p:spPr>
            <a:xfrm>
              <a:off x="13220017" y="5271733"/>
              <a:ext cx="234305" cy="1362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8" name="rc227"/>
            <p:cNvSpPr/>
            <p:nvPr/>
          </p:nvSpPr>
          <p:spPr>
            <a:xfrm>
              <a:off x="13220017" y="5233412"/>
              <a:ext cx="234305" cy="38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9" name="rc228"/>
            <p:cNvSpPr/>
            <p:nvPr/>
          </p:nvSpPr>
          <p:spPr>
            <a:xfrm>
              <a:off x="13220017" y="5132076"/>
              <a:ext cx="234305" cy="10133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0" name="rc229"/>
            <p:cNvSpPr/>
            <p:nvPr/>
          </p:nvSpPr>
          <p:spPr>
            <a:xfrm>
              <a:off x="13220017" y="5106529"/>
              <a:ext cx="234305" cy="2554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1" name="rc230"/>
            <p:cNvSpPr/>
            <p:nvPr/>
          </p:nvSpPr>
          <p:spPr>
            <a:xfrm>
              <a:off x="13480356" y="5275139"/>
              <a:ext cx="234305" cy="1021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2" name="rc231"/>
            <p:cNvSpPr/>
            <p:nvPr/>
          </p:nvSpPr>
          <p:spPr>
            <a:xfrm>
              <a:off x="13480356" y="5257256"/>
              <a:ext cx="234305" cy="1788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3" name="rc232"/>
            <p:cNvSpPr/>
            <p:nvPr/>
          </p:nvSpPr>
          <p:spPr>
            <a:xfrm>
              <a:off x="13480356" y="5221490"/>
              <a:ext cx="234305" cy="3576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4" name="rc233"/>
            <p:cNvSpPr/>
            <p:nvPr/>
          </p:nvSpPr>
          <p:spPr>
            <a:xfrm>
              <a:off x="13480356" y="5215530"/>
              <a:ext cx="234305" cy="596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5" name="rc234"/>
            <p:cNvSpPr/>
            <p:nvPr/>
          </p:nvSpPr>
          <p:spPr>
            <a:xfrm>
              <a:off x="13740696" y="5282803"/>
              <a:ext cx="234305" cy="255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6" name="rc235"/>
            <p:cNvSpPr/>
            <p:nvPr/>
          </p:nvSpPr>
          <p:spPr>
            <a:xfrm>
              <a:off x="13740696" y="5278545"/>
              <a:ext cx="234305" cy="425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7" name="rc236"/>
            <p:cNvSpPr/>
            <p:nvPr/>
          </p:nvSpPr>
          <p:spPr>
            <a:xfrm>
              <a:off x="13740696" y="5266623"/>
              <a:ext cx="234305" cy="1192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8" name="rc237"/>
            <p:cNvSpPr/>
            <p:nvPr/>
          </p:nvSpPr>
          <p:spPr>
            <a:xfrm>
              <a:off x="13740696" y="5258959"/>
              <a:ext cx="234305" cy="766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9" name="rc238"/>
            <p:cNvSpPr/>
            <p:nvPr/>
          </p:nvSpPr>
          <p:spPr>
            <a:xfrm>
              <a:off x="14001035" y="5284506"/>
              <a:ext cx="234305" cy="8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0" name="rc239"/>
            <p:cNvSpPr/>
            <p:nvPr/>
          </p:nvSpPr>
          <p:spPr>
            <a:xfrm>
              <a:off x="14001035" y="528450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1" name="rc240"/>
            <p:cNvSpPr/>
            <p:nvPr/>
          </p:nvSpPr>
          <p:spPr>
            <a:xfrm>
              <a:off x="14001035" y="5281951"/>
              <a:ext cx="234305" cy="255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2" name="rc241"/>
            <p:cNvSpPr/>
            <p:nvPr/>
          </p:nvSpPr>
          <p:spPr>
            <a:xfrm>
              <a:off x="14001035" y="5268326"/>
              <a:ext cx="234305" cy="1362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3" name="rc242"/>
            <p:cNvSpPr/>
            <p:nvPr/>
          </p:nvSpPr>
          <p:spPr>
            <a:xfrm>
              <a:off x="14261374"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4" name="rc243"/>
            <p:cNvSpPr/>
            <p:nvPr/>
          </p:nvSpPr>
          <p:spPr>
            <a:xfrm>
              <a:off x="14261374"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5" name="rc244"/>
            <p:cNvSpPr/>
            <p:nvPr/>
          </p:nvSpPr>
          <p:spPr>
            <a:xfrm>
              <a:off x="14261374"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6" name="rc245"/>
            <p:cNvSpPr/>
            <p:nvPr/>
          </p:nvSpPr>
          <p:spPr>
            <a:xfrm>
              <a:off x="14261374" y="5268326"/>
              <a:ext cx="234305" cy="1703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7" name="rc246"/>
            <p:cNvSpPr/>
            <p:nvPr/>
          </p:nvSpPr>
          <p:spPr>
            <a:xfrm>
              <a:off x="14521713" y="5280248"/>
              <a:ext cx="234305" cy="510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8" name="rc247"/>
            <p:cNvSpPr/>
            <p:nvPr/>
          </p:nvSpPr>
          <p:spPr>
            <a:xfrm>
              <a:off x="14521713" y="5279397"/>
              <a:ext cx="234305" cy="85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9" name="rc248"/>
            <p:cNvSpPr/>
            <p:nvPr/>
          </p:nvSpPr>
          <p:spPr>
            <a:xfrm>
              <a:off x="14521713" y="5276842"/>
              <a:ext cx="234305" cy="255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0" name="rc249"/>
            <p:cNvSpPr/>
            <p:nvPr/>
          </p:nvSpPr>
          <p:spPr>
            <a:xfrm>
              <a:off x="14521713" y="5276842"/>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1" name="pg250"/>
            <p:cNvSpPr/>
            <p:nvPr/>
          </p:nvSpPr>
          <p:spPr>
            <a:xfrm>
              <a:off x="12257859" y="2153563"/>
              <a:ext cx="1898283" cy="373922"/>
            </a:xfrm>
            <a:custGeom>
              <a:avLst/>
              <a:pathLst>
                <a:path w="1898283" h="373922">
                  <a:moveTo>
                    <a:pt x="31220" y="373922"/>
                  </a:moveTo>
                  <a:lnTo>
                    <a:pt x="1867062" y="373922"/>
                  </a:lnTo>
                  <a:lnTo>
                    <a:pt x="1865805" y="373897"/>
                  </a:lnTo>
                  <a:lnTo>
                    <a:pt x="1870825" y="373695"/>
                  </a:lnTo>
                  <a:lnTo>
                    <a:pt x="1875748" y="372690"/>
                  </a:lnTo>
                  <a:lnTo>
                    <a:pt x="1880446" y="370908"/>
                  </a:lnTo>
                  <a:lnTo>
                    <a:pt x="1884798" y="368396"/>
                  </a:lnTo>
                  <a:lnTo>
                    <a:pt x="1888690" y="365218"/>
                  </a:lnTo>
                  <a:lnTo>
                    <a:pt x="1892021" y="361457"/>
                  </a:lnTo>
                  <a:lnTo>
                    <a:pt x="1894707" y="357211"/>
                  </a:lnTo>
                  <a:lnTo>
                    <a:pt x="1896676" y="352588"/>
                  </a:lnTo>
                  <a:lnTo>
                    <a:pt x="1897879" y="347710"/>
                  </a:lnTo>
                  <a:lnTo>
                    <a:pt x="1898283" y="342702"/>
                  </a:lnTo>
                  <a:lnTo>
                    <a:pt x="1898283" y="31220"/>
                  </a:lnTo>
                  <a:lnTo>
                    <a:pt x="1897879" y="26212"/>
                  </a:lnTo>
                  <a:lnTo>
                    <a:pt x="1896676" y="21334"/>
                  </a:lnTo>
                  <a:lnTo>
                    <a:pt x="1894707" y="16711"/>
                  </a:lnTo>
                  <a:lnTo>
                    <a:pt x="1892021" y="12465"/>
                  </a:lnTo>
                  <a:lnTo>
                    <a:pt x="1888690" y="8704"/>
                  </a:lnTo>
                  <a:lnTo>
                    <a:pt x="1884798" y="5526"/>
                  </a:lnTo>
                  <a:lnTo>
                    <a:pt x="1880446" y="3014"/>
                  </a:lnTo>
                  <a:lnTo>
                    <a:pt x="1875748" y="1232"/>
                  </a:lnTo>
                  <a:lnTo>
                    <a:pt x="1870825" y="227"/>
                  </a:lnTo>
                  <a:lnTo>
                    <a:pt x="186706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52" name="tx251"/>
            <p:cNvSpPr/>
            <p:nvPr/>
          </p:nvSpPr>
          <p:spPr>
            <a:xfrm>
              <a:off x="12382741" y="2239827"/>
              <a:ext cx="164851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8,518 case(s)</a:t>
              </a:r>
            </a:p>
          </p:txBody>
        </p:sp>
        <p:sp>
          <p:nvSpPr>
            <p:cNvPr id="253" name="pg252"/>
            <p:cNvSpPr/>
            <p:nvPr/>
          </p:nvSpPr>
          <p:spPr>
            <a:xfrm>
              <a:off x="12472369" y="2394471"/>
              <a:ext cx="1469263" cy="311602"/>
            </a:xfrm>
            <a:custGeom>
              <a:avLst/>
              <a:pathLst>
                <a:path w="1469263" h="311602">
                  <a:moveTo>
                    <a:pt x="26017" y="311602"/>
                  </a:moveTo>
                  <a:lnTo>
                    <a:pt x="1443246" y="311602"/>
                  </a:lnTo>
                  <a:lnTo>
                    <a:pt x="1442198" y="311581"/>
                  </a:lnTo>
                  <a:lnTo>
                    <a:pt x="1446382" y="311412"/>
                  </a:lnTo>
                  <a:lnTo>
                    <a:pt x="1450484" y="310575"/>
                  </a:lnTo>
                  <a:lnTo>
                    <a:pt x="1454399" y="309090"/>
                  </a:lnTo>
                  <a:lnTo>
                    <a:pt x="1458025" y="306996"/>
                  </a:lnTo>
                  <a:lnTo>
                    <a:pt x="1461268" y="304348"/>
                  </a:lnTo>
                  <a:lnTo>
                    <a:pt x="1464045" y="301214"/>
                  </a:lnTo>
                  <a:lnTo>
                    <a:pt x="1466283" y="297675"/>
                  </a:lnTo>
                  <a:lnTo>
                    <a:pt x="1467924" y="293823"/>
                  </a:lnTo>
                  <a:lnTo>
                    <a:pt x="1468926" y="289758"/>
                  </a:lnTo>
                  <a:lnTo>
                    <a:pt x="1469263" y="285585"/>
                  </a:lnTo>
                  <a:lnTo>
                    <a:pt x="1469263" y="26017"/>
                  </a:lnTo>
                  <a:lnTo>
                    <a:pt x="1468926" y="21843"/>
                  </a:lnTo>
                  <a:lnTo>
                    <a:pt x="1467924" y="17778"/>
                  </a:lnTo>
                  <a:lnTo>
                    <a:pt x="1466283" y="13926"/>
                  </a:lnTo>
                  <a:lnTo>
                    <a:pt x="1464045" y="10387"/>
                  </a:lnTo>
                  <a:lnTo>
                    <a:pt x="1461268" y="7253"/>
                  </a:lnTo>
                  <a:lnTo>
                    <a:pt x="1458025" y="4605"/>
                  </a:lnTo>
                  <a:lnTo>
                    <a:pt x="1454399" y="2511"/>
                  </a:lnTo>
                  <a:lnTo>
                    <a:pt x="1450484" y="1027"/>
                  </a:lnTo>
                  <a:lnTo>
                    <a:pt x="1446382" y="189"/>
                  </a:lnTo>
                  <a:lnTo>
                    <a:pt x="1443246"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54" name="tx253"/>
            <p:cNvSpPr/>
            <p:nvPr/>
          </p:nvSpPr>
          <p:spPr>
            <a:xfrm>
              <a:off x="12576437" y="2466357"/>
              <a:ext cx="1261125"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8,962 case(s)</a:t>
              </a:r>
            </a:p>
          </p:txBody>
        </p:sp>
        <p:sp>
          <p:nvSpPr>
            <p:cNvPr id="255" name="rc254"/>
            <p:cNvSpPr/>
            <p:nvPr/>
          </p:nvSpPr>
          <p:spPr>
            <a:xfrm>
              <a:off x="11618931" y="2153563"/>
              <a:ext cx="3176137" cy="3131794"/>
            </a:xfrm>
            <a:prstGeom prst="rect">
              <a:avLst/>
            </a:prstGeom>
            <a:ln w="13550" cap="rnd">
              <a:solidFill>
                <a:srgbClr val="333333">
                  <a:alpha val="100000"/>
                </a:srgbClr>
              </a:solidFill>
              <a:prstDash val="solid"/>
              <a:round/>
            </a:ln>
          </p:spPr>
          <p:txBody>
            <a:bodyPr/>
            <a:lstStyle/>
            <a:p/>
          </p:txBody>
        </p:sp>
        <p:sp>
          <p:nvSpPr>
            <p:cNvPr id="256" name="rc255"/>
            <p:cNvSpPr/>
            <p:nvPr/>
          </p:nvSpPr>
          <p:spPr>
            <a:xfrm>
              <a:off x="14795069" y="2153563"/>
              <a:ext cx="3176137" cy="3131794"/>
            </a:xfrm>
            <a:prstGeom prst="rect">
              <a:avLst/>
            </a:prstGeom>
            <a:solidFill>
              <a:srgbClr val="FFFFFF">
                <a:alpha val="100000"/>
              </a:srgbClr>
            </a:solidFill>
          </p:spPr>
          <p:txBody>
            <a:bodyPr/>
            <a:lstStyle/>
            <a:p/>
          </p:txBody>
        </p:sp>
        <p:sp>
          <p:nvSpPr>
            <p:cNvPr id="257" name="pl256"/>
            <p:cNvSpPr/>
            <p:nvPr/>
          </p:nvSpPr>
          <p:spPr>
            <a:xfrm>
              <a:off x="14795069" y="485957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58" name="pl257"/>
            <p:cNvSpPr/>
            <p:nvPr/>
          </p:nvSpPr>
          <p:spPr>
            <a:xfrm>
              <a:off x="14795069" y="4008013"/>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59" name="pl258"/>
            <p:cNvSpPr/>
            <p:nvPr/>
          </p:nvSpPr>
          <p:spPr>
            <a:xfrm>
              <a:off x="14795069" y="315645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60" name="pl259"/>
            <p:cNvSpPr/>
            <p:nvPr/>
          </p:nvSpPr>
          <p:spPr>
            <a:xfrm>
              <a:off x="14795069" y="230488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61" name="pl260"/>
            <p:cNvSpPr/>
            <p:nvPr/>
          </p:nvSpPr>
          <p:spPr>
            <a:xfrm>
              <a:off x="14795069"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62" name="pl261"/>
            <p:cNvSpPr/>
            <p:nvPr/>
          </p:nvSpPr>
          <p:spPr>
            <a:xfrm>
              <a:off x="14795069" y="4433794"/>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63" name="pl262"/>
            <p:cNvSpPr/>
            <p:nvPr/>
          </p:nvSpPr>
          <p:spPr>
            <a:xfrm>
              <a:off x="14795069" y="3582231"/>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64" name="pl263"/>
            <p:cNvSpPr/>
            <p:nvPr/>
          </p:nvSpPr>
          <p:spPr>
            <a:xfrm>
              <a:off x="14795069" y="273066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65" name="rc264"/>
            <p:cNvSpPr/>
            <p:nvPr/>
          </p:nvSpPr>
          <p:spPr>
            <a:xfrm>
              <a:off x="14834120" y="5272584"/>
              <a:ext cx="234305" cy="1277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6" name="rc265"/>
            <p:cNvSpPr/>
            <p:nvPr/>
          </p:nvSpPr>
          <p:spPr>
            <a:xfrm>
              <a:off x="14834120" y="5269178"/>
              <a:ext cx="234305" cy="340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7" name="rc266"/>
            <p:cNvSpPr/>
            <p:nvPr/>
          </p:nvSpPr>
          <p:spPr>
            <a:xfrm>
              <a:off x="14834120" y="5265772"/>
              <a:ext cx="234305" cy="340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8" name="rc267"/>
            <p:cNvSpPr/>
            <p:nvPr/>
          </p:nvSpPr>
          <p:spPr>
            <a:xfrm>
              <a:off x="14834120" y="5262366"/>
              <a:ext cx="234305" cy="340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9" name="rc268"/>
            <p:cNvSpPr/>
            <p:nvPr/>
          </p:nvSpPr>
          <p:spPr>
            <a:xfrm>
              <a:off x="15094459" y="5252147"/>
              <a:ext cx="234305" cy="3321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0" name="rc269"/>
            <p:cNvSpPr/>
            <p:nvPr/>
          </p:nvSpPr>
          <p:spPr>
            <a:xfrm>
              <a:off x="15094459" y="5221490"/>
              <a:ext cx="234305" cy="3065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1" name="rc270"/>
            <p:cNvSpPr/>
            <p:nvPr/>
          </p:nvSpPr>
          <p:spPr>
            <a:xfrm>
              <a:off x="15094459" y="5216381"/>
              <a:ext cx="234305" cy="510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2" name="rc271"/>
            <p:cNvSpPr/>
            <p:nvPr/>
          </p:nvSpPr>
          <p:spPr>
            <a:xfrm>
              <a:off x="15094459" y="5192537"/>
              <a:ext cx="234305" cy="2384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3" name="rc272"/>
            <p:cNvSpPr/>
            <p:nvPr/>
          </p:nvSpPr>
          <p:spPr>
            <a:xfrm>
              <a:off x="15354798" y="5248741"/>
              <a:ext cx="234305" cy="3661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4" name="rc273"/>
            <p:cNvSpPr/>
            <p:nvPr/>
          </p:nvSpPr>
          <p:spPr>
            <a:xfrm>
              <a:off x="15354798" y="5220639"/>
              <a:ext cx="234305" cy="2810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5" name="rc274"/>
            <p:cNvSpPr/>
            <p:nvPr/>
          </p:nvSpPr>
          <p:spPr>
            <a:xfrm>
              <a:off x="15354798" y="5212975"/>
              <a:ext cx="234305" cy="766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6" name="rc275"/>
            <p:cNvSpPr/>
            <p:nvPr/>
          </p:nvSpPr>
          <p:spPr>
            <a:xfrm>
              <a:off x="15354798" y="5184022"/>
              <a:ext cx="234305" cy="289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7" name="rc276"/>
            <p:cNvSpPr/>
            <p:nvPr/>
          </p:nvSpPr>
          <p:spPr>
            <a:xfrm>
              <a:off x="15615138" y="5257256"/>
              <a:ext cx="234305" cy="2810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8" name="rc277"/>
            <p:cNvSpPr/>
            <p:nvPr/>
          </p:nvSpPr>
          <p:spPr>
            <a:xfrm>
              <a:off x="15615138" y="5222342"/>
              <a:ext cx="234305" cy="3491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9" name="rc278"/>
            <p:cNvSpPr/>
            <p:nvPr/>
          </p:nvSpPr>
          <p:spPr>
            <a:xfrm>
              <a:off x="15615138" y="5207014"/>
              <a:ext cx="234305" cy="1532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0" name="rc279"/>
            <p:cNvSpPr/>
            <p:nvPr/>
          </p:nvSpPr>
          <p:spPr>
            <a:xfrm>
              <a:off x="15615138" y="5173803"/>
              <a:ext cx="234305" cy="332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1" name="pg280"/>
            <p:cNvSpPr/>
            <p:nvPr/>
          </p:nvSpPr>
          <p:spPr>
            <a:xfrm>
              <a:off x="15458133" y="2153563"/>
              <a:ext cx="1850009" cy="373922"/>
            </a:xfrm>
            <a:custGeom>
              <a:avLst/>
              <a:pathLst>
                <a:path w="1850009" h="373922">
                  <a:moveTo>
                    <a:pt x="31220" y="373922"/>
                  </a:moveTo>
                  <a:lnTo>
                    <a:pt x="1818788" y="373922"/>
                  </a:lnTo>
                  <a:lnTo>
                    <a:pt x="1817531" y="373897"/>
                  </a:lnTo>
                  <a:lnTo>
                    <a:pt x="1822551" y="373695"/>
                  </a:lnTo>
                  <a:lnTo>
                    <a:pt x="1827474" y="372690"/>
                  </a:lnTo>
                  <a:lnTo>
                    <a:pt x="1832172" y="370908"/>
                  </a:lnTo>
                  <a:lnTo>
                    <a:pt x="1836523" y="368396"/>
                  </a:lnTo>
                  <a:lnTo>
                    <a:pt x="1840415" y="365218"/>
                  </a:lnTo>
                  <a:lnTo>
                    <a:pt x="1843747" y="361457"/>
                  </a:lnTo>
                  <a:lnTo>
                    <a:pt x="1846433" y="357211"/>
                  </a:lnTo>
                  <a:lnTo>
                    <a:pt x="1848402" y="352588"/>
                  </a:lnTo>
                  <a:lnTo>
                    <a:pt x="1849604" y="347710"/>
                  </a:lnTo>
                  <a:lnTo>
                    <a:pt x="1850009" y="342702"/>
                  </a:lnTo>
                  <a:lnTo>
                    <a:pt x="1850009" y="31220"/>
                  </a:lnTo>
                  <a:lnTo>
                    <a:pt x="1849604" y="26212"/>
                  </a:lnTo>
                  <a:lnTo>
                    <a:pt x="1848402" y="21334"/>
                  </a:lnTo>
                  <a:lnTo>
                    <a:pt x="1846433" y="16711"/>
                  </a:lnTo>
                  <a:lnTo>
                    <a:pt x="1843747" y="12465"/>
                  </a:lnTo>
                  <a:lnTo>
                    <a:pt x="1840415" y="8704"/>
                  </a:lnTo>
                  <a:lnTo>
                    <a:pt x="1836523" y="5526"/>
                  </a:lnTo>
                  <a:lnTo>
                    <a:pt x="1832172" y="3014"/>
                  </a:lnTo>
                  <a:lnTo>
                    <a:pt x="1827474" y="1232"/>
                  </a:lnTo>
                  <a:lnTo>
                    <a:pt x="1822551" y="227"/>
                  </a:lnTo>
                  <a:lnTo>
                    <a:pt x="1818788"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82" name="tx281"/>
            <p:cNvSpPr/>
            <p:nvPr/>
          </p:nvSpPr>
          <p:spPr>
            <a:xfrm>
              <a:off x="15583016" y="2239827"/>
              <a:ext cx="160024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281 case(s)</a:t>
              </a:r>
            </a:p>
          </p:txBody>
        </p:sp>
        <p:sp>
          <p:nvSpPr>
            <p:cNvPr id="283" name="pg282"/>
            <p:cNvSpPr/>
            <p:nvPr/>
          </p:nvSpPr>
          <p:spPr>
            <a:xfrm>
              <a:off x="16279069"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84" name="rc283"/>
            <p:cNvSpPr/>
            <p:nvPr/>
          </p:nvSpPr>
          <p:spPr>
            <a:xfrm>
              <a:off x="14795069" y="2153563"/>
              <a:ext cx="3176137" cy="3131794"/>
            </a:xfrm>
            <a:prstGeom prst="rect">
              <a:avLst/>
            </a:prstGeom>
            <a:ln w="13550" cap="rnd">
              <a:solidFill>
                <a:srgbClr val="333333">
                  <a:alpha val="100000"/>
                </a:srgbClr>
              </a:solidFill>
              <a:prstDash val="solid"/>
              <a:round/>
            </a:ln>
          </p:spPr>
          <p:txBody>
            <a:bodyPr/>
            <a:lstStyle/>
            <a:p/>
          </p:txBody>
        </p:sp>
        <p:sp>
          <p:nvSpPr>
            <p:cNvPr id="285" name="tx284"/>
            <p:cNvSpPr/>
            <p:nvPr/>
          </p:nvSpPr>
          <p:spPr>
            <a:xfrm>
              <a:off x="3396061"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86" name="tx285"/>
            <p:cNvSpPr/>
            <p:nvPr/>
          </p:nvSpPr>
          <p:spPr>
            <a:xfrm>
              <a:off x="657219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87" name="tx286"/>
            <p:cNvSpPr/>
            <p:nvPr/>
          </p:nvSpPr>
          <p:spPr>
            <a:xfrm>
              <a:off x="974833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88" name="tx287"/>
            <p:cNvSpPr/>
            <p:nvPr/>
          </p:nvSpPr>
          <p:spPr>
            <a:xfrm>
              <a:off x="1292447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89" name="tx288"/>
            <p:cNvSpPr/>
            <p:nvPr/>
          </p:nvSpPr>
          <p:spPr>
            <a:xfrm>
              <a:off x="161006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90" name="pl289"/>
            <p:cNvSpPr/>
            <p:nvPr/>
          </p:nvSpPr>
          <p:spPr>
            <a:xfrm>
              <a:off x="224672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1" name="pl290"/>
            <p:cNvSpPr/>
            <p:nvPr/>
          </p:nvSpPr>
          <p:spPr>
            <a:xfrm>
              <a:off x="250706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2" name="pl291"/>
            <p:cNvSpPr/>
            <p:nvPr/>
          </p:nvSpPr>
          <p:spPr>
            <a:xfrm>
              <a:off x="27673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3" name="pl292"/>
            <p:cNvSpPr/>
            <p:nvPr/>
          </p:nvSpPr>
          <p:spPr>
            <a:xfrm>
              <a:off x="30277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4" name="pl293"/>
            <p:cNvSpPr/>
            <p:nvPr/>
          </p:nvSpPr>
          <p:spPr>
            <a:xfrm>
              <a:off x="32880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5" name="pl294"/>
            <p:cNvSpPr/>
            <p:nvPr/>
          </p:nvSpPr>
          <p:spPr>
            <a:xfrm>
              <a:off x="354841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6" name="pl295"/>
            <p:cNvSpPr/>
            <p:nvPr/>
          </p:nvSpPr>
          <p:spPr>
            <a:xfrm>
              <a:off x="380875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7" name="pl296"/>
            <p:cNvSpPr/>
            <p:nvPr/>
          </p:nvSpPr>
          <p:spPr>
            <a:xfrm>
              <a:off x="40690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8" name="pl297"/>
            <p:cNvSpPr/>
            <p:nvPr/>
          </p:nvSpPr>
          <p:spPr>
            <a:xfrm>
              <a:off x="43294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9" name="pl298"/>
            <p:cNvSpPr/>
            <p:nvPr/>
          </p:nvSpPr>
          <p:spPr>
            <a:xfrm>
              <a:off x="45897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0" name="pl299"/>
            <p:cNvSpPr/>
            <p:nvPr/>
          </p:nvSpPr>
          <p:spPr>
            <a:xfrm>
              <a:off x="48501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1" name="pl300"/>
            <p:cNvSpPr/>
            <p:nvPr/>
          </p:nvSpPr>
          <p:spPr>
            <a:xfrm>
              <a:off x="5110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2" name="tx301"/>
            <p:cNvSpPr/>
            <p:nvPr/>
          </p:nvSpPr>
          <p:spPr>
            <a:xfrm rot="-5400000">
              <a:off x="216593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03" name="tx302"/>
            <p:cNvSpPr/>
            <p:nvPr/>
          </p:nvSpPr>
          <p:spPr>
            <a:xfrm rot="-5400000">
              <a:off x="241646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04" name="tx303"/>
            <p:cNvSpPr/>
            <p:nvPr/>
          </p:nvSpPr>
          <p:spPr>
            <a:xfrm rot="-5400000">
              <a:off x="267689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05" name="tx304"/>
            <p:cNvSpPr/>
            <p:nvPr/>
          </p:nvSpPr>
          <p:spPr>
            <a:xfrm rot="-5400000">
              <a:off x="293536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06" name="tx305"/>
            <p:cNvSpPr/>
            <p:nvPr/>
          </p:nvSpPr>
          <p:spPr>
            <a:xfrm rot="-5400000">
              <a:off x="3165059"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07" name="tx306"/>
            <p:cNvSpPr/>
            <p:nvPr/>
          </p:nvSpPr>
          <p:spPr>
            <a:xfrm rot="-5400000">
              <a:off x="346763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08" name="tx307"/>
            <p:cNvSpPr/>
            <p:nvPr/>
          </p:nvSpPr>
          <p:spPr>
            <a:xfrm rot="-5400000">
              <a:off x="3757665"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09" name="tx308"/>
            <p:cNvSpPr/>
            <p:nvPr/>
          </p:nvSpPr>
          <p:spPr>
            <a:xfrm rot="-5400000">
              <a:off x="395584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10" name="tx309"/>
            <p:cNvSpPr/>
            <p:nvPr/>
          </p:nvSpPr>
          <p:spPr>
            <a:xfrm rot="-5400000">
              <a:off x="42161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11" name="tx310"/>
            <p:cNvSpPr/>
            <p:nvPr/>
          </p:nvSpPr>
          <p:spPr>
            <a:xfrm rot="-5400000">
              <a:off x="451289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12" name="tx311"/>
            <p:cNvSpPr/>
            <p:nvPr/>
          </p:nvSpPr>
          <p:spPr>
            <a:xfrm rot="-5400000">
              <a:off x="475461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13" name="tx312"/>
            <p:cNvSpPr/>
            <p:nvPr/>
          </p:nvSpPr>
          <p:spPr>
            <a:xfrm rot="-5400000">
              <a:off x="501495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14" name="pl313"/>
            <p:cNvSpPr/>
            <p:nvPr/>
          </p:nvSpPr>
          <p:spPr>
            <a:xfrm>
              <a:off x="54228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pl314"/>
            <p:cNvSpPr/>
            <p:nvPr/>
          </p:nvSpPr>
          <p:spPr>
            <a:xfrm>
              <a:off x="56831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pl315"/>
            <p:cNvSpPr/>
            <p:nvPr/>
          </p:nvSpPr>
          <p:spPr>
            <a:xfrm>
              <a:off x="5943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pl316"/>
            <p:cNvSpPr/>
            <p:nvPr/>
          </p:nvSpPr>
          <p:spPr>
            <a:xfrm>
              <a:off x="6203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8" name="pl317"/>
            <p:cNvSpPr/>
            <p:nvPr/>
          </p:nvSpPr>
          <p:spPr>
            <a:xfrm>
              <a:off x="646421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pl318"/>
            <p:cNvSpPr/>
            <p:nvPr/>
          </p:nvSpPr>
          <p:spPr>
            <a:xfrm>
              <a:off x="672455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pl319"/>
            <p:cNvSpPr/>
            <p:nvPr/>
          </p:nvSpPr>
          <p:spPr>
            <a:xfrm>
              <a:off x="69848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1" name="pl320"/>
            <p:cNvSpPr/>
            <p:nvPr/>
          </p:nvSpPr>
          <p:spPr>
            <a:xfrm>
              <a:off x="724523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pl321"/>
            <p:cNvSpPr/>
            <p:nvPr/>
          </p:nvSpPr>
          <p:spPr>
            <a:xfrm>
              <a:off x="750557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3" name="pl322"/>
            <p:cNvSpPr/>
            <p:nvPr/>
          </p:nvSpPr>
          <p:spPr>
            <a:xfrm>
              <a:off x="77659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4" name="pl323"/>
            <p:cNvSpPr/>
            <p:nvPr/>
          </p:nvSpPr>
          <p:spPr>
            <a:xfrm>
              <a:off x="80262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5" name="pl324"/>
            <p:cNvSpPr/>
            <p:nvPr/>
          </p:nvSpPr>
          <p:spPr>
            <a:xfrm>
              <a:off x="82865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6" name="tx325"/>
            <p:cNvSpPr/>
            <p:nvPr/>
          </p:nvSpPr>
          <p:spPr>
            <a:xfrm rot="-5400000">
              <a:off x="534207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27" name="tx326"/>
            <p:cNvSpPr/>
            <p:nvPr/>
          </p:nvSpPr>
          <p:spPr>
            <a:xfrm rot="-5400000">
              <a:off x="5592605"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28" name="tx327"/>
            <p:cNvSpPr/>
            <p:nvPr/>
          </p:nvSpPr>
          <p:spPr>
            <a:xfrm rot="-5400000">
              <a:off x="585303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29" name="tx328"/>
            <p:cNvSpPr/>
            <p:nvPr/>
          </p:nvSpPr>
          <p:spPr>
            <a:xfrm rot="-5400000">
              <a:off x="6111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30" name="tx329"/>
            <p:cNvSpPr/>
            <p:nvPr/>
          </p:nvSpPr>
          <p:spPr>
            <a:xfrm rot="-5400000">
              <a:off x="634119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31" name="tx330"/>
            <p:cNvSpPr/>
            <p:nvPr/>
          </p:nvSpPr>
          <p:spPr>
            <a:xfrm rot="-5400000">
              <a:off x="664377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32" name="tx331"/>
            <p:cNvSpPr/>
            <p:nvPr/>
          </p:nvSpPr>
          <p:spPr>
            <a:xfrm rot="-5400000">
              <a:off x="693380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33" name="tx332"/>
            <p:cNvSpPr/>
            <p:nvPr/>
          </p:nvSpPr>
          <p:spPr>
            <a:xfrm rot="-5400000">
              <a:off x="713198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34" name="tx333"/>
            <p:cNvSpPr/>
            <p:nvPr/>
          </p:nvSpPr>
          <p:spPr>
            <a:xfrm rot="-5400000">
              <a:off x="7392277"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35" name="tx334"/>
            <p:cNvSpPr/>
            <p:nvPr/>
          </p:nvSpPr>
          <p:spPr>
            <a:xfrm rot="-5400000">
              <a:off x="768903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36" name="tx335"/>
            <p:cNvSpPr/>
            <p:nvPr/>
          </p:nvSpPr>
          <p:spPr>
            <a:xfrm rot="-5400000">
              <a:off x="793075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37" name="tx336"/>
            <p:cNvSpPr/>
            <p:nvPr/>
          </p:nvSpPr>
          <p:spPr>
            <a:xfrm rot="-5400000">
              <a:off x="8191092"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38" name="pl337"/>
            <p:cNvSpPr/>
            <p:nvPr/>
          </p:nvSpPr>
          <p:spPr>
            <a:xfrm>
              <a:off x="859899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pl338"/>
            <p:cNvSpPr/>
            <p:nvPr/>
          </p:nvSpPr>
          <p:spPr>
            <a:xfrm>
              <a:off x="88593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pl339"/>
            <p:cNvSpPr/>
            <p:nvPr/>
          </p:nvSpPr>
          <p:spPr>
            <a:xfrm>
              <a:off x="911967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pl340"/>
            <p:cNvSpPr/>
            <p:nvPr/>
          </p:nvSpPr>
          <p:spPr>
            <a:xfrm>
              <a:off x="938001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pl341"/>
            <p:cNvSpPr/>
            <p:nvPr/>
          </p:nvSpPr>
          <p:spPr>
            <a:xfrm>
              <a:off x="9640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3" name="pl342"/>
            <p:cNvSpPr/>
            <p:nvPr/>
          </p:nvSpPr>
          <p:spPr>
            <a:xfrm>
              <a:off x="99006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4" name="pl343"/>
            <p:cNvSpPr/>
            <p:nvPr/>
          </p:nvSpPr>
          <p:spPr>
            <a:xfrm>
              <a:off x="101610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5" name="pl344"/>
            <p:cNvSpPr/>
            <p:nvPr/>
          </p:nvSpPr>
          <p:spPr>
            <a:xfrm>
              <a:off x="1042137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pl345"/>
            <p:cNvSpPr/>
            <p:nvPr/>
          </p:nvSpPr>
          <p:spPr>
            <a:xfrm>
              <a:off x="106817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7" name="pl346"/>
            <p:cNvSpPr/>
            <p:nvPr/>
          </p:nvSpPr>
          <p:spPr>
            <a:xfrm>
              <a:off x="10942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8" name="pl347"/>
            <p:cNvSpPr/>
            <p:nvPr/>
          </p:nvSpPr>
          <p:spPr>
            <a:xfrm>
              <a:off x="1120238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9" name="pl348"/>
            <p:cNvSpPr/>
            <p:nvPr/>
          </p:nvSpPr>
          <p:spPr>
            <a:xfrm>
              <a:off x="114627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0" name="tx349"/>
            <p:cNvSpPr/>
            <p:nvPr/>
          </p:nvSpPr>
          <p:spPr>
            <a:xfrm rot="-5400000">
              <a:off x="851821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51" name="tx350"/>
            <p:cNvSpPr/>
            <p:nvPr/>
          </p:nvSpPr>
          <p:spPr>
            <a:xfrm rot="-5400000">
              <a:off x="8768743"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52" name="tx351"/>
            <p:cNvSpPr/>
            <p:nvPr/>
          </p:nvSpPr>
          <p:spPr>
            <a:xfrm rot="-5400000">
              <a:off x="9029169"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53" name="tx352"/>
            <p:cNvSpPr/>
            <p:nvPr/>
          </p:nvSpPr>
          <p:spPr>
            <a:xfrm rot="-5400000">
              <a:off x="928764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54" name="tx353"/>
            <p:cNvSpPr/>
            <p:nvPr/>
          </p:nvSpPr>
          <p:spPr>
            <a:xfrm rot="-5400000">
              <a:off x="951733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55" name="tx354"/>
            <p:cNvSpPr/>
            <p:nvPr/>
          </p:nvSpPr>
          <p:spPr>
            <a:xfrm rot="-5400000">
              <a:off x="981991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56" name="tx355"/>
            <p:cNvSpPr/>
            <p:nvPr/>
          </p:nvSpPr>
          <p:spPr>
            <a:xfrm rot="-5400000">
              <a:off x="10109940"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57" name="tx356"/>
            <p:cNvSpPr/>
            <p:nvPr/>
          </p:nvSpPr>
          <p:spPr>
            <a:xfrm rot="-5400000">
              <a:off x="10308119"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58" name="tx357"/>
            <p:cNvSpPr/>
            <p:nvPr/>
          </p:nvSpPr>
          <p:spPr>
            <a:xfrm rot="-5400000">
              <a:off x="10568415"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59" name="tx358"/>
            <p:cNvSpPr/>
            <p:nvPr/>
          </p:nvSpPr>
          <p:spPr>
            <a:xfrm rot="-5400000">
              <a:off x="1086517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60" name="tx359"/>
            <p:cNvSpPr/>
            <p:nvPr/>
          </p:nvSpPr>
          <p:spPr>
            <a:xfrm rot="-5400000">
              <a:off x="1110689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61" name="tx360"/>
            <p:cNvSpPr/>
            <p:nvPr/>
          </p:nvSpPr>
          <p:spPr>
            <a:xfrm rot="-5400000">
              <a:off x="113672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62" name="pl361"/>
            <p:cNvSpPr/>
            <p:nvPr/>
          </p:nvSpPr>
          <p:spPr>
            <a:xfrm>
              <a:off x="117751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3" name="pl362"/>
            <p:cNvSpPr/>
            <p:nvPr/>
          </p:nvSpPr>
          <p:spPr>
            <a:xfrm>
              <a:off x="120354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4" name="pl363"/>
            <p:cNvSpPr/>
            <p:nvPr/>
          </p:nvSpPr>
          <p:spPr>
            <a:xfrm>
              <a:off x="122958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5" name="pl364"/>
            <p:cNvSpPr/>
            <p:nvPr/>
          </p:nvSpPr>
          <p:spPr>
            <a:xfrm>
              <a:off x="125561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6" name="pl365"/>
            <p:cNvSpPr/>
            <p:nvPr/>
          </p:nvSpPr>
          <p:spPr>
            <a:xfrm>
              <a:off x="1281649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7" name="pl366"/>
            <p:cNvSpPr/>
            <p:nvPr/>
          </p:nvSpPr>
          <p:spPr>
            <a:xfrm>
              <a:off x="130768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8" name="pl367"/>
            <p:cNvSpPr/>
            <p:nvPr/>
          </p:nvSpPr>
          <p:spPr>
            <a:xfrm>
              <a:off x="133371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9" name="pl368"/>
            <p:cNvSpPr/>
            <p:nvPr/>
          </p:nvSpPr>
          <p:spPr>
            <a:xfrm>
              <a:off x="135975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0" name="pl369"/>
            <p:cNvSpPr/>
            <p:nvPr/>
          </p:nvSpPr>
          <p:spPr>
            <a:xfrm>
              <a:off x="138578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1" name="pl370"/>
            <p:cNvSpPr/>
            <p:nvPr/>
          </p:nvSpPr>
          <p:spPr>
            <a:xfrm>
              <a:off x="1411818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2" name="pl371"/>
            <p:cNvSpPr/>
            <p:nvPr/>
          </p:nvSpPr>
          <p:spPr>
            <a:xfrm>
              <a:off x="1437852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3" name="pl372"/>
            <p:cNvSpPr/>
            <p:nvPr/>
          </p:nvSpPr>
          <p:spPr>
            <a:xfrm>
              <a:off x="1463886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4" name="tx373"/>
            <p:cNvSpPr/>
            <p:nvPr/>
          </p:nvSpPr>
          <p:spPr>
            <a:xfrm rot="-5400000">
              <a:off x="1169435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75" name="tx374"/>
            <p:cNvSpPr/>
            <p:nvPr/>
          </p:nvSpPr>
          <p:spPr>
            <a:xfrm rot="-5400000">
              <a:off x="11944881"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76" name="tx375"/>
            <p:cNvSpPr/>
            <p:nvPr/>
          </p:nvSpPr>
          <p:spPr>
            <a:xfrm rot="-5400000">
              <a:off x="12205307"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77" name="tx376"/>
            <p:cNvSpPr/>
            <p:nvPr/>
          </p:nvSpPr>
          <p:spPr>
            <a:xfrm rot="-5400000">
              <a:off x="1246378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78" name="tx377"/>
            <p:cNvSpPr/>
            <p:nvPr/>
          </p:nvSpPr>
          <p:spPr>
            <a:xfrm rot="-5400000">
              <a:off x="1269347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79" name="tx378"/>
            <p:cNvSpPr/>
            <p:nvPr/>
          </p:nvSpPr>
          <p:spPr>
            <a:xfrm rot="-5400000">
              <a:off x="1299604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80" name="tx379"/>
            <p:cNvSpPr/>
            <p:nvPr/>
          </p:nvSpPr>
          <p:spPr>
            <a:xfrm rot="-5400000">
              <a:off x="1328607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81" name="tx380"/>
            <p:cNvSpPr/>
            <p:nvPr/>
          </p:nvSpPr>
          <p:spPr>
            <a:xfrm rot="-5400000">
              <a:off x="1348425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82" name="tx381"/>
            <p:cNvSpPr/>
            <p:nvPr/>
          </p:nvSpPr>
          <p:spPr>
            <a:xfrm rot="-5400000">
              <a:off x="13744553"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83" name="tx382"/>
            <p:cNvSpPr/>
            <p:nvPr/>
          </p:nvSpPr>
          <p:spPr>
            <a:xfrm rot="-5400000">
              <a:off x="14041311"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84" name="tx383"/>
            <p:cNvSpPr/>
            <p:nvPr/>
          </p:nvSpPr>
          <p:spPr>
            <a:xfrm rot="-5400000">
              <a:off x="1428302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85" name="tx384"/>
            <p:cNvSpPr/>
            <p:nvPr/>
          </p:nvSpPr>
          <p:spPr>
            <a:xfrm rot="-5400000">
              <a:off x="1454336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86" name="pl385"/>
            <p:cNvSpPr/>
            <p:nvPr/>
          </p:nvSpPr>
          <p:spPr>
            <a:xfrm>
              <a:off x="149512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7" name="pl386"/>
            <p:cNvSpPr/>
            <p:nvPr/>
          </p:nvSpPr>
          <p:spPr>
            <a:xfrm>
              <a:off x="152116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8" name="pl387"/>
            <p:cNvSpPr/>
            <p:nvPr/>
          </p:nvSpPr>
          <p:spPr>
            <a:xfrm>
              <a:off x="154719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9" name="pl388"/>
            <p:cNvSpPr/>
            <p:nvPr/>
          </p:nvSpPr>
          <p:spPr>
            <a:xfrm>
              <a:off x="157322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0" name="pl389"/>
            <p:cNvSpPr/>
            <p:nvPr/>
          </p:nvSpPr>
          <p:spPr>
            <a:xfrm>
              <a:off x="159926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1" name="pl390"/>
            <p:cNvSpPr/>
            <p:nvPr/>
          </p:nvSpPr>
          <p:spPr>
            <a:xfrm>
              <a:off x="1625296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2" name="pl391"/>
            <p:cNvSpPr/>
            <p:nvPr/>
          </p:nvSpPr>
          <p:spPr>
            <a:xfrm>
              <a:off x="165133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3" name="pl392"/>
            <p:cNvSpPr/>
            <p:nvPr/>
          </p:nvSpPr>
          <p:spPr>
            <a:xfrm>
              <a:off x="167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4" name="pl393"/>
            <p:cNvSpPr/>
            <p:nvPr/>
          </p:nvSpPr>
          <p:spPr>
            <a:xfrm>
              <a:off x="1703398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5" name="pl394"/>
            <p:cNvSpPr/>
            <p:nvPr/>
          </p:nvSpPr>
          <p:spPr>
            <a:xfrm>
              <a:off x="17294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6" name="pl395"/>
            <p:cNvSpPr/>
            <p:nvPr/>
          </p:nvSpPr>
          <p:spPr>
            <a:xfrm>
              <a:off x="17554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7" name="pl396"/>
            <p:cNvSpPr/>
            <p:nvPr/>
          </p:nvSpPr>
          <p:spPr>
            <a:xfrm>
              <a:off x="1781500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8" name="tx397"/>
            <p:cNvSpPr/>
            <p:nvPr/>
          </p:nvSpPr>
          <p:spPr>
            <a:xfrm rot="-5400000">
              <a:off x="1487049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99" name="tx398"/>
            <p:cNvSpPr/>
            <p:nvPr/>
          </p:nvSpPr>
          <p:spPr>
            <a:xfrm rot="-5400000">
              <a:off x="151210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400" name="tx399"/>
            <p:cNvSpPr/>
            <p:nvPr/>
          </p:nvSpPr>
          <p:spPr>
            <a:xfrm rot="-5400000">
              <a:off x="15381445"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401" name="tx400"/>
            <p:cNvSpPr/>
            <p:nvPr/>
          </p:nvSpPr>
          <p:spPr>
            <a:xfrm rot="-5400000">
              <a:off x="15639918"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02" name="tx401"/>
            <p:cNvSpPr/>
            <p:nvPr/>
          </p:nvSpPr>
          <p:spPr>
            <a:xfrm rot="-5400000">
              <a:off x="1586961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03" name="tx402"/>
            <p:cNvSpPr/>
            <p:nvPr/>
          </p:nvSpPr>
          <p:spPr>
            <a:xfrm rot="-5400000">
              <a:off x="1617218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04" name="tx403"/>
            <p:cNvSpPr/>
            <p:nvPr/>
          </p:nvSpPr>
          <p:spPr>
            <a:xfrm rot="-5400000">
              <a:off x="1646221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05" name="tx404"/>
            <p:cNvSpPr/>
            <p:nvPr/>
          </p:nvSpPr>
          <p:spPr>
            <a:xfrm rot="-5400000">
              <a:off x="1666039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06" name="tx405"/>
            <p:cNvSpPr/>
            <p:nvPr/>
          </p:nvSpPr>
          <p:spPr>
            <a:xfrm rot="-5400000">
              <a:off x="1692069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07" name="tx406"/>
            <p:cNvSpPr/>
            <p:nvPr/>
          </p:nvSpPr>
          <p:spPr>
            <a:xfrm rot="-5400000">
              <a:off x="1721744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08" name="tx407"/>
            <p:cNvSpPr/>
            <p:nvPr/>
          </p:nvSpPr>
          <p:spPr>
            <a:xfrm rot="-5400000">
              <a:off x="17459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09" name="tx408"/>
            <p:cNvSpPr/>
            <p:nvPr/>
          </p:nvSpPr>
          <p:spPr>
            <a:xfrm rot="-5400000">
              <a:off x="1771950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10" name="tx409"/>
            <p:cNvSpPr/>
            <p:nvPr/>
          </p:nvSpPr>
          <p:spPr>
            <a:xfrm>
              <a:off x="1421486" y="5200079"/>
              <a:ext cx="381186"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11" name="tx410"/>
            <p:cNvSpPr/>
            <p:nvPr/>
          </p:nvSpPr>
          <p:spPr>
            <a:xfrm>
              <a:off x="1230614" y="4318936"/>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1,000</a:t>
              </a:r>
            </a:p>
          </p:txBody>
        </p:sp>
        <p:sp>
          <p:nvSpPr>
            <p:cNvPr id="412" name="tx411"/>
            <p:cNvSpPr/>
            <p:nvPr/>
          </p:nvSpPr>
          <p:spPr>
            <a:xfrm>
              <a:off x="1230614" y="3467373"/>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2,000</a:t>
              </a:r>
            </a:p>
          </p:txBody>
        </p:sp>
        <p:sp>
          <p:nvSpPr>
            <p:cNvPr id="413" name="tx412"/>
            <p:cNvSpPr/>
            <p:nvPr/>
          </p:nvSpPr>
          <p:spPr>
            <a:xfrm>
              <a:off x="1230614" y="2615810"/>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3,000</a:t>
              </a:r>
            </a:p>
          </p:txBody>
        </p:sp>
        <p:sp>
          <p:nvSpPr>
            <p:cNvPr id="414" name="pl413"/>
            <p:cNvSpPr/>
            <p:nvPr/>
          </p:nvSpPr>
          <p:spPr>
            <a:xfrm>
              <a:off x="2055723"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5" name="pl414"/>
            <p:cNvSpPr/>
            <p:nvPr/>
          </p:nvSpPr>
          <p:spPr>
            <a:xfrm>
              <a:off x="2055723" y="443379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6" name="pl415"/>
            <p:cNvSpPr/>
            <p:nvPr/>
          </p:nvSpPr>
          <p:spPr>
            <a:xfrm>
              <a:off x="2055723" y="358223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7" name="pl416"/>
            <p:cNvSpPr/>
            <p:nvPr/>
          </p:nvSpPr>
          <p:spPr>
            <a:xfrm>
              <a:off x="2055723" y="273066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8" name="tx417"/>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19" name="rc418"/>
            <p:cNvSpPr/>
            <p:nvPr/>
          </p:nvSpPr>
          <p:spPr>
            <a:xfrm>
              <a:off x="18110385" y="2153563"/>
              <a:ext cx="1240079" cy="413498"/>
            </a:xfrm>
            <a:prstGeom prst="rect">
              <a:avLst/>
            </a:prstGeom>
            <a:solidFill>
              <a:srgbClr val="FFFFFF">
                <a:alpha val="100000"/>
              </a:srgbClr>
            </a:solidFill>
          </p:spPr>
          <p:txBody>
            <a:bodyPr/>
            <a:lstStyle/>
            <a:p/>
          </p:txBody>
        </p:sp>
        <p:sp>
          <p:nvSpPr>
            <p:cNvPr id="420" name="rc419"/>
            <p:cNvSpPr/>
            <p:nvPr/>
          </p:nvSpPr>
          <p:spPr>
            <a:xfrm>
              <a:off x="18179974" y="2223153"/>
              <a:ext cx="274319" cy="274319"/>
            </a:xfrm>
            <a:prstGeom prst="rect">
              <a:avLst/>
            </a:prstGeom>
            <a:solidFill>
              <a:srgbClr val="FFFFFF">
                <a:alpha val="100000"/>
              </a:srgbClr>
            </a:solidFill>
          </p:spPr>
          <p:txBody>
            <a:bodyPr/>
            <a:lstStyle/>
            <a:p/>
          </p:txBody>
        </p:sp>
        <p:sp>
          <p:nvSpPr>
            <p:cNvPr id="421" name="pg420"/>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422" name="tx421"/>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423" name="rc422"/>
            <p:cNvSpPr/>
            <p:nvPr/>
          </p:nvSpPr>
          <p:spPr>
            <a:xfrm>
              <a:off x="18110385" y="2706240"/>
              <a:ext cx="1753945" cy="1236458"/>
            </a:xfrm>
            <a:prstGeom prst="rect">
              <a:avLst/>
            </a:prstGeom>
            <a:solidFill>
              <a:srgbClr val="FFFFFF">
                <a:alpha val="100000"/>
              </a:srgbClr>
            </a:solidFill>
          </p:spPr>
          <p:txBody>
            <a:bodyPr/>
            <a:lstStyle/>
            <a:p/>
          </p:txBody>
        </p:sp>
        <p:sp>
          <p:nvSpPr>
            <p:cNvPr id="424" name="rc423"/>
            <p:cNvSpPr/>
            <p:nvPr/>
          </p:nvSpPr>
          <p:spPr>
            <a:xfrm>
              <a:off x="18179974" y="2775829"/>
              <a:ext cx="274319" cy="274319"/>
            </a:xfrm>
            <a:prstGeom prst="rect">
              <a:avLst/>
            </a:prstGeom>
            <a:solidFill>
              <a:srgbClr val="FFFFFF">
                <a:alpha val="100000"/>
              </a:srgbClr>
            </a:solidFill>
          </p:spPr>
          <p:txBody>
            <a:bodyPr/>
            <a:lstStyle/>
            <a:p/>
          </p:txBody>
        </p:sp>
        <p:sp>
          <p:nvSpPr>
            <p:cNvPr id="425" name="rc424"/>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6" name="rc425"/>
            <p:cNvSpPr/>
            <p:nvPr/>
          </p:nvSpPr>
          <p:spPr>
            <a:xfrm>
              <a:off x="18179974" y="3050149"/>
              <a:ext cx="274319" cy="274319"/>
            </a:xfrm>
            <a:prstGeom prst="rect">
              <a:avLst/>
            </a:prstGeom>
            <a:solidFill>
              <a:srgbClr val="FFFFFF">
                <a:alpha val="100000"/>
              </a:srgbClr>
            </a:solidFill>
          </p:spPr>
          <p:txBody>
            <a:bodyPr/>
            <a:lstStyle/>
            <a:p/>
          </p:txBody>
        </p:sp>
        <p:sp>
          <p:nvSpPr>
            <p:cNvPr id="427" name="rc426"/>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28" name="rc427"/>
            <p:cNvSpPr/>
            <p:nvPr/>
          </p:nvSpPr>
          <p:spPr>
            <a:xfrm>
              <a:off x="18179974" y="3324469"/>
              <a:ext cx="274319" cy="274320"/>
            </a:xfrm>
            <a:prstGeom prst="rect">
              <a:avLst/>
            </a:prstGeom>
            <a:solidFill>
              <a:srgbClr val="FFFFFF">
                <a:alpha val="100000"/>
              </a:srgbClr>
            </a:solidFill>
          </p:spPr>
          <p:txBody>
            <a:bodyPr/>
            <a:lstStyle/>
            <a:p/>
          </p:txBody>
        </p:sp>
        <p:sp>
          <p:nvSpPr>
            <p:cNvPr id="429" name="rc428"/>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0" name="rc429"/>
            <p:cNvSpPr/>
            <p:nvPr/>
          </p:nvSpPr>
          <p:spPr>
            <a:xfrm>
              <a:off x="18179974" y="3598789"/>
              <a:ext cx="274319" cy="274320"/>
            </a:xfrm>
            <a:prstGeom prst="rect">
              <a:avLst/>
            </a:prstGeom>
            <a:solidFill>
              <a:srgbClr val="FFFFFF">
                <a:alpha val="100000"/>
              </a:srgbClr>
            </a:solidFill>
          </p:spPr>
          <p:txBody>
            <a:bodyPr/>
            <a:lstStyle/>
            <a:p/>
          </p:txBody>
        </p:sp>
        <p:sp>
          <p:nvSpPr>
            <p:cNvPr id="431" name="rc430"/>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32" name="tx431"/>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33" name="tx432"/>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34" name="tx433"/>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35" name="tx434"/>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36" name=""/>
          <p:cNvGrpSpPr/>
          <p:nvPr/>
        </p:nvGrpSpPr>
        <p:grpSpPr>
          <a:xfrm>
            <a:off x="6400800" y="6217920"/>
            <a:ext cx="5486400" cy="4251960"/>
            <a:chOff x="6400800" y="6217920"/>
            <a:chExt cx="5486400" cy="4251960"/>
          </a:xfrm>
        </p:grpSpPr>
        <p:sp>
          <p:nvSpPr>
            <p:cNvPr id="437"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38"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39" name="rc5"/>
            <p:cNvSpPr/>
            <p:nvPr/>
          </p:nvSpPr>
          <p:spPr>
            <a:xfrm>
              <a:off x="7153670" y="6510025"/>
              <a:ext cx="4022426" cy="2788960"/>
            </a:xfrm>
            <a:prstGeom prst="rect">
              <a:avLst/>
            </a:prstGeom>
            <a:solidFill>
              <a:srgbClr val="FFFFFF">
                <a:alpha val="100000"/>
              </a:srgbClr>
            </a:solidFill>
          </p:spPr>
          <p:txBody>
            <a:bodyPr/>
            <a:lstStyle/>
            <a:p/>
          </p:txBody>
        </p:sp>
        <p:sp>
          <p:nvSpPr>
            <p:cNvPr id="440" name="pl6"/>
            <p:cNvSpPr/>
            <p:nvPr/>
          </p:nvSpPr>
          <p:spPr>
            <a:xfrm>
              <a:off x="7153670" y="8883442"/>
              <a:ext cx="4022426" cy="0"/>
            </a:xfrm>
            <a:custGeom>
              <a:avLst/>
              <a:pathLst>
                <a:path w="4022426" h="0">
                  <a:moveTo>
                    <a:pt x="0" y="0"/>
                  </a:moveTo>
                  <a:lnTo>
                    <a:pt x="4022426" y="0"/>
                  </a:lnTo>
                  <a:lnTo>
                    <a:pt x="4022426" y="0"/>
                  </a:lnTo>
                </a:path>
              </a:pathLst>
            </a:custGeom>
            <a:ln w="6775" cap="flat">
              <a:solidFill>
                <a:srgbClr val="EBEBEB">
                  <a:alpha val="100000"/>
                </a:srgbClr>
              </a:solidFill>
              <a:prstDash val="solid"/>
              <a:round/>
            </a:ln>
          </p:spPr>
          <p:txBody>
            <a:bodyPr/>
            <a:lstStyle/>
            <a:p/>
          </p:txBody>
        </p:sp>
        <p:sp>
          <p:nvSpPr>
            <p:cNvPr id="441" name="pl7"/>
            <p:cNvSpPr/>
            <p:nvPr/>
          </p:nvSpPr>
          <p:spPr>
            <a:xfrm>
              <a:off x="7153670" y="8305898"/>
              <a:ext cx="4022426" cy="0"/>
            </a:xfrm>
            <a:custGeom>
              <a:avLst/>
              <a:pathLst>
                <a:path w="4022426" h="0">
                  <a:moveTo>
                    <a:pt x="0" y="0"/>
                  </a:moveTo>
                  <a:lnTo>
                    <a:pt x="4022426" y="0"/>
                  </a:lnTo>
                  <a:lnTo>
                    <a:pt x="4022426" y="0"/>
                  </a:lnTo>
                </a:path>
              </a:pathLst>
            </a:custGeom>
            <a:ln w="6775" cap="flat">
              <a:solidFill>
                <a:srgbClr val="EBEBEB">
                  <a:alpha val="100000"/>
                </a:srgbClr>
              </a:solidFill>
              <a:prstDash val="solid"/>
              <a:round/>
            </a:ln>
          </p:spPr>
          <p:txBody>
            <a:bodyPr/>
            <a:lstStyle/>
            <a:p/>
          </p:txBody>
        </p:sp>
        <p:sp>
          <p:nvSpPr>
            <p:cNvPr id="442" name="pl8"/>
            <p:cNvSpPr/>
            <p:nvPr/>
          </p:nvSpPr>
          <p:spPr>
            <a:xfrm>
              <a:off x="7153670" y="7728354"/>
              <a:ext cx="4022426" cy="0"/>
            </a:xfrm>
            <a:custGeom>
              <a:avLst/>
              <a:pathLst>
                <a:path w="4022426" h="0">
                  <a:moveTo>
                    <a:pt x="0" y="0"/>
                  </a:moveTo>
                  <a:lnTo>
                    <a:pt x="4022426" y="0"/>
                  </a:lnTo>
                  <a:lnTo>
                    <a:pt x="4022426" y="0"/>
                  </a:lnTo>
                </a:path>
              </a:pathLst>
            </a:custGeom>
            <a:ln w="6775" cap="flat">
              <a:solidFill>
                <a:srgbClr val="EBEBEB">
                  <a:alpha val="100000"/>
                </a:srgbClr>
              </a:solidFill>
              <a:prstDash val="solid"/>
              <a:round/>
            </a:ln>
          </p:spPr>
          <p:txBody>
            <a:bodyPr/>
            <a:lstStyle/>
            <a:p/>
          </p:txBody>
        </p:sp>
        <p:sp>
          <p:nvSpPr>
            <p:cNvPr id="443" name="pl9"/>
            <p:cNvSpPr/>
            <p:nvPr/>
          </p:nvSpPr>
          <p:spPr>
            <a:xfrm>
              <a:off x="7153670" y="7150810"/>
              <a:ext cx="4022426" cy="0"/>
            </a:xfrm>
            <a:custGeom>
              <a:avLst/>
              <a:pathLst>
                <a:path w="4022426" h="0">
                  <a:moveTo>
                    <a:pt x="0" y="0"/>
                  </a:moveTo>
                  <a:lnTo>
                    <a:pt x="4022426" y="0"/>
                  </a:lnTo>
                  <a:lnTo>
                    <a:pt x="4022426" y="0"/>
                  </a:lnTo>
                </a:path>
              </a:pathLst>
            </a:custGeom>
            <a:ln w="6775" cap="flat">
              <a:solidFill>
                <a:srgbClr val="EBEBEB">
                  <a:alpha val="100000"/>
                </a:srgbClr>
              </a:solidFill>
              <a:prstDash val="solid"/>
              <a:round/>
            </a:ln>
          </p:spPr>
          <p:txBody>
            <a:bodyPr/>
            <a:lstStyle/>
            <a:p/>
          </p:txBody>
        </p:sp>
        <p:sp>
          <p:nvSpPr>
            <p:cNvPr id="444" name="pl10"/>
            <p:cNvSpPr/>
            <p:nvPr/>
          </p:nvSpPr>
          <p:spPr>
            <a:xfrm>
              <a:off x="7153670" y="6573266"/>
              <a:ext cx="4022426" cy="0"/>
            </a:xfrm>
            <a:custGeom>
              <a:avLst/>
              <a:pathLst>
                <a:path w="4022426" h="0">
                  <a:moveTo>
                    <a:pt x="0" y="0"/>
                  </a:moveTo>
                  <a:lnTo>
                    <a:pt x="4022426" y="0"/>
                  </a:lnTo>
                  <a:lnTo>
                    <a:pt x="4022426" y="0"/>
                  </a:lnTo>
                </a:path>
              </a:pathLst>
            </a:custGeom>
            <a:ln w="6775" cap="flat">
              <a:solidFill>
                <a:srgbClr val="EBEBEB">
                  <a:alpha val="100000"/>
                </a:srgbClr>
              </a:solidFill>
              <a:prstDash val="solid"/>
              <a:round/>
            </a:ln>
          </p:spPr>
          <p:txBody>
            <a:bodyPr/>
            <a:lstStyle/>
            <a:p/>
          </p:txBody>
        </p:sp>
        <p:sp>
          <p:nvSpPr>
            <p:cNvPr id="445" name="pl11"/>
            <p:cNvSpPr/>
            <p:nvPr/>
          </p:nvSpPr>
          <p:spPr>
            <a:xfrm>
              <a:off x="7153670" y="9172214"/>
              <a:ext cx="4022426" cy="0"/>
            </a:xfrm>
            <a:custGeom>
              <a:avLst/>
              <a:pathLst>
                <a:path w="4022426" h="0">
                  <a:moveTo>
                    <a:pt x="0" y="0"/>
                  </a:moveTo>
                  <a:lnTo>
                    <a:pt x="4022426" y="0"/>
                  </a:lnTo>
                  <a:lnTo>
                    <a:pt x="4022426" y="0"/>
                  </a:lnTo>
                </a:path>
              </a:pathLst>
            </a:custGeom>
            <a:ln w="13550" cap="flat">
              <a:solidFill>
                <a:srgbClr val="EBEBEB">
                  <a:alpha val="100000"/>
                </a:srgbClr>
              </a:solidFill>
              <a:prstDash val="solid"/>
              <a:round/>
            </a:ln>
          </p:spPr>
          <p:txBody>
            <a:bodyPr/>
            <a:lstStyle/>
            <a:p/>
          </p:txBody>
        </p:sp>
        <p:sp>
          <p:nvSpPr>
            <p:cNvPr id="446" name="pl12"/>
            <p:cNvSpPr/>
            <p:nvPr/>
          </p:nvSpPr>
          <p:spPr>
            <a:xfrm>
              <a:off x="7153670" y="8594670"/>
              <a:ext cx="4022426" cy="0"/>
            </a:xfrm>
            <a:custGeom>
              <a:avLst/>
              <a:pathLst>
                <a:path w="4022426" h="0">
                  <a:moveTo>
                    <a:pt x="0" y="0"/>
                  </a:moveTo>
                  <a:lnTo>
                    <a:pt x="4022426" y="0"/>
                  </a:lnTo>
                  <a:lnTo>
                    <a:pt x="4022426" y="0"/>
                  </a:lnTo>
                </a:path>
              </a:pathLst>
            </a:custGeom>
            <a:ln w="13550" cap="flat">
              <a:solidFill>
                <a:srgbClr val="EBEBEB">
                  <a:alpha val="100000"/>
                </a:srgbClr>
              </a:solidFill>
              <a:prstDash val="solid"/>
              <a:round/>
            </a:ln>
          </p:spPr>
          <p:txBody>
            <a:bodyPr/>
            <a:lstStyle/>
            <a:p/>
          </p:txBody>
        </p:sp>
        <p:sp>
          <p:nvSpPr>
            <p:cNvPr id="447" name="pl13"/>
            <p:cNvSpPr/>
            <p:nvPr/>
          </p:nvSpPr>
          <p:spPr>
            <a:xfrm>
              <a:off x="7153670" y="8017126"/>
              <a:ext cx="4022426" cy="0"/>
            </a:xfrm>
            <a:custGeom>
              <a:avLst/>
              <a:pathLst>
                <a:path w="4022426" h="0">
                  <a:moveTo>
                    <a:pt x="0" y="0"/>
                  </a:moveTo>
                  <a:lnTo>
                    <a:pt x="4022426" y="0"/>
                  </a:lnTo>
                  <a:lnTo>
                    <a:pt x="4022426" y="0"/>
                  </a:lnTo>
                </a:path>
              </a:pathLst>
            </a:custGeom>
            <a:ln w="13550" cap="flat">
              <a:solidFill>
                <a:srgbClr val="EBEBEB">
                  <a:alpha val="100000"/>
                </a:srgbClr>
              </a:solidFill>
              <a:prstDash val="solid"/>
              <a:round/>
            </a:ln>
          </p:spPr>
          <p:txBody>
            <a:bodyPr/>
            <a:lstStyle/>
            <a:p/>
          </p:txBody>
        </p:sp>
        <p:sp>
          <p:nvSpPr>
            <p:cNvPr id="448" name="pl14"/>
            <p:cNvSpPr/>
            <p:nvPr/>
          </p:nvSpPr>
          <p:spPr>
            <a:xfrm>
              <a:off x="7153670" y="7439582"/>
              <a:ext cx="4022426" cy="0"/>
            </a:xfrm>
            <a:custGeom>
              <a:avLst/>
              <a:pathLst>
                <a:path w="4022426" h="0">
                  <a:moveTo>
                    <a:pt x="0" y="0"/>
                  </a:moveTo>
                  <a:lnTo>
                    <a:pt x="4022426" y="0"/>
                  </a:lnTo>
                  <a:lnTo>
                    <a:pt x="4022426" y="0"/>
                  </a:lnTo>
                </a:path>
              </a:pathLst>
            </a:custGeom>
            <a:ln w="13550" cap="flat">
              <a:solidFill>
                <a:srgbClr val="EBEBEB">
                  <a:alpha val="100000"/>
                </a:srgbClr>
              </a:solidFill>
              <a:prstDash val="solid"/>
              <a:round/>
            </a:ln>
          </p:spPr>
          <p:txBody>
            <a:bodyPr/>
            <a:lstStyle/>
            <a:p/>
          </p:txBody>
        </p:sp>
        <p:sp>
          <p:nvSpPr>
            <p:cNvPr id="449" name="pl15"/>
            <p:cNvSpPr/>
            <p:nvPr/>
          </p:nvSpPr>
          <p:spPr>
            <a:xfrm>
              <a:off x="7153670" y="6862038"/>
              <a:ext cx="4022426" cy="0"/>
            </a:xfrm>
            <a:custGeom>
              <a:avLst/>
              <a:pathLst>
                <a:path w="4022426" h="0">
                  <a:moveTo>
                    <a:pt x="0" y="0"/>
                  </a:moveTo>
                  <a:lnTo>
                    <a:pt x="4022426" y="0"/>
                  </a:lnTo>
                  <a:lnTo>
                    <a:pt x="4022426" y="0"/>
                  </a:lnTo>
                </a:path>
              </a:pathLst>
            </a:custGeom>
            <a:ln w="13550" cap="flat">
              <a:solidFill>
                <a:srgbClr val="EBEBEB">
                  <a:alpha val="100000"/>
                </a:srgbClr>
              </a:solidFill>
              <a:prstDash val="solid"/>
              <a:round/>
            </a:ln>
          </p:spPr>
          <p:txBody>
            <a:bodyPr/>
            <a:lstStyle/>
            <a:p/>
          </p:txBody>
        </p:sp>
        <p:sp>
          <p:nvSpPr>
            <p:cNvPr id="450" name="rc16"/>
            <p:cNvSpPr/>
            <p:nvPr/>
          </p:nvSpPr>
          <p:spPr>
            <a:xfrm>
              <a:off x="7293338" y="6994873"/>
              <a:ext cx="391069" cy="2177341"/>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1" name="rc17"/>
            <p:cNvSpPr/>
            <p:nvPr/>
          </p:nvSpPr>
          <p:spPr>
            <a:xfrm>
              <a:off x="7852008" y="6896690"/>
              <a:ext cx="391069" cy="2188892"/>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2" name="rc18"/>
            <p:cNvSpPr/>
            <p:nvPr/>
          </p:nvSpPr>
          <p:spPr>
            <a:xfrm>
              <a:off x="8410679" y="8329000"/>
              <a:ext cx="391069" cy="802786"/>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3" name="rc19"/>
            <p:cNvSpPr/>
            <p:nvPr/>
          </p:nvSpPr>
          <p:spPr>
            <a:xfrm>
              <a:off x="8969349" y="8837239"/>
              <a:ext cx="391069" cy="294547"/>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4" name="rc20"/>
            <p:cNvSpPr/>
            <p:nvPr/>
          </p:nvSpPr>
          <p:spPr>
            <a:xfrm>
              <a:off x="9528019" y="8993176"/>
              <a:ext cx="391069" cy="80856"/>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5" name="rc21"/>
            <p:cNvSpPr/>
            <p:nvPr/>
          </p:nvSpPr>
          <p:spPr>
            <a:xfrm>
              <a:off x="10086689" y="8802586"/>
              <a:ext cx="391069" cy="11550"/>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6" name="rc22"/>
            <p:cNvSpPr/>
            <p:nvPr/>
          </p:nvSpPr>
          <p:spPr>
            <a:xfrm>
              <a:off x="7852008" y="6694550"/>
              <a:ext cx="391069" cy="20214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7" name="rc23"/>
            <p:cNvSpPr/>
            <p:nvPr/>
          </p:nvSpPr>
          <p:spPr>
            <a:xfrm>
              <a:off x="8410679" y="8300123"/>
              <a:ext cx="391069" cy="2887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8" name="rc24"/>
            <p:cNvSpPr/>
            <p:nvPr/>
          </p:nvSpPr>
          <p:spPr>
            <a:xfrm>
              <a:off x="8969349" y="8808362"/>
              <a:ext cx="391069" cy="2887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9" name="rc25"/>
            <p:cNvSpPr/>
            <p:nvPr/>
          </p:nvSpPr>
          <p:spPr>
            <a:xfrm>
              <a:off x="9528019" y="8987400"/>
              <a:ext cx="391069" cy="577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0" name="rc26"/>
            <p:cNvSpPr/>
            <p:nvPr/>
          </p:nvSpPr>
          <p:spPr>
            <a:xfrm>
              <a:off x="10086689" y="8791035"/>
              <a:ext cx="391069" cy="1155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1" name="rc27"/>
            <p:cNvSpPr/>
            <p:nvPr/>
          </p:nvSpPr>
          <p:spPr>
            <a:xfrm>
              <a:off x="7852008" y="6636796"/>
              <a:ext cx="391069" cy="57754"/>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2" name="rc28"/>
            <p:cNvSpPr/>
            <p:nvPr/>
          </p:nvSpPr>
          <p:spPr>
            <a:xfrm>
              <a:off x="8410679" y="8196165"/>
              <a:ext cx="391069" cy="103957"/>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3" name="rc29"/>
            <p:cNvSpPr/>
            <p:nvPr/>
          </p:nvSpPr>
          <p:spPr>
            <a:xfrm>
              <a:off x="8969349" y="8744832"/>
              <a:ext cx="391069" cy="6352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4" name="rc30"/>
            <p:cNvSpPr/>
            <p:nvPr/>
          </p:nvSpPr>
          <p:spPr>
            <a:xfrm>
              <a:off x="9528019" y="8952748"/>
              <a:ext cx="391069" cy="34652"/>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5" name="rc31"/>
            <p:cNvSpPr/>
            <p:nvPr/>
          </p:nvSpPr>
          <p:spPr>
            <a:xfrm>
              <a:off x="10086689" y="8779484"/>
              <a:ext cx="391069" cy="11550"/>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6" name="rc32"/>
            <p:cNvSpPr/>
            <p:nvPr/>
          </p:nvSpPr>
          <p:spPr>
            <a:xfrm>
              <a:off x="7852008" y="9085583"/>
              <a:ext cx="391069" cy="86631"/>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7" name="rc33"/>
            <p:cNvSpPr/>
            <p:nvPr/>
          </p:nvSpPr>
          <p:spPr>
            <a:xfrm>
              <a:off x="8410679" y="9131786"/>
              <a:ext cx="391069" cy="4042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8" name="rc34"/>
            <p:cNvSpPr/>
            <p:nvPr/>
          </p:nvSpPr>
          <p:spPr>
            <a:xfrm>
              <a:off x="8969349" y="9131786"/>
              <a:ext cx="391069" cy="4042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9" name="rc35"/>
            <p:cNvSpPr/>
            <p:nvPr/>
          </p:nvSpPr>
          <p:spPr>
            <a:xfrm>
              <a:off x="9528019" y="9074032"/>
              <a:ext cx="391069" cy="98182"/>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0" name="rc36"/>
            <p:cNvSpPr/>
            <p:nvPr/>
          </p:nvSpPr>
          <p:spPr>
            <a:xfrm>
              <a:off x="10086689" y="8814137"/>
              <a:ext cx="391069" cy="358077"/>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1" name="rc37"/>
            <p:cNvSpPr/>
            <p:nvPr/>
          </p:nvSpPr>
          <p:spPr>
            <a:xfrm>
              <a:off x="10645360" y="9062481"/>
              <a:ext cx="391069" cy="109733"/>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2" name="pl38"/>
            <p:cNvSpPr/>
            <p:nvPr/>
          </p:nvSpPr>
          <p:spPr>
            <a:xfrm>
              <a:off x="7488873" y="6867288"/>
              <a:ext cx="3352021" cy="2296941"/>
            </a:xfrm>
            <a:custGeom>
              <a:avLst/>
              <a:pathLst>
                <a:path w="3352021" h="2296941">
                  <a:moveTo>
                    <a:pt x="0" y="0"/>
                  </a:moveTo>
                  <a:lnTo>
                    <a:pt x="558670" y="1644807"/>
                  </a:lnTo>
                  <a:lnTo>
                    <a:pt x="1117340" y="2116917"/>
                  </a:lnTo>
                  <a:lnTo>
                    <a:pt x="1676010" y="2216638"/>
                  </a:lnTo>
                  <a:lnTo>
                    <a:pt x="2234681" y="2275617"/>
                  </a:lnTo>
                  <a:lnTo>
                    <a:pt x="2793351" y="2267088"/>
                  </a:lnTo>
                  <a:lnTo>
                    <a:pt x="3352021" y="2296941"/>
                  </a:lnTo>
                </a:path>
              </a:pathLst>
            </a:custGeom>
            <a:ln w="40651" cap="flat">
              <a:solidFill>
                <a:srgbClr val="000000">
                  <a:alpha val="100000"/>
                </a:srgbClr>
              </a:solidFill>
              <a:prstDash val="solid"/>
              <a:round/>
            </a:ln>
          </p:spPr>
          <p:txBody>
            <a:bodyPr/>
            <a:lstStyle/>
            <a:p/>
          </p:txBody>
        </p:sp>
        <p:sp>
          <p:nvSpPr>
            <p:cNvPr id="473" name="rc39"/>
            <p:cNvSpPr/>
            <p:nvPr/>
          </p:nvSpPr>
          <p:spPr>
            <a:xfrm>
              <a:off x="7153670" y="6510025"/>
              <a:ext cx="4022426" cy="2788960"/>
            </a:xfrm>
            <a:prstGeom prst="rect">
              <a:avLst/>
            </a:prstGeom>
            <a:ln w="13550" cap="rnd">
              <a:solidFill>
                <a:srgbClr val="333333">
                  <a:alpha val="100000"/>
                </a:srgbClr>
              </a:solidFill>
              <a:prstDash val="solid"/>
              <a:round/>
            </a:ln>
          </p:spPr>
          <p:txBody>
            <a:bodyPr/>
            <a:lstStyle/>
            <a:p/>
          </p:txBody>
        </p:sp>
        <p:sp>
          <p:nvSpPr>
            <p:cNvPr id="474" name="tx40"/>
            <p:cNvSpPr/>
            <p:nvPr/>
          </p:nvSpPr>
          <p:spPr>
            <a:xfrm>
              <a:off x="6886172" y="9169908"/>
              <a:ext cx="16944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75" name="tx41"/>
            <p:cNvSpPr/>
            <p:nvPr/>
          </p:nvSpPr>
          <p:spPr>
            <a:xfrm>
              <a:off x="6801340" y="8592363"/>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76" name="tx42"/>
            <p:cNvSpPr/>
            <p:nvPr/>
          </p:nvSpPr>
          <p:spPr>
            <a:xfrm>
              <a:off x="6801340" y="8014819"/>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a:t>
              </a:r>
            </a:p>
          </p:txBody>
        </p:sp>
        <p:sp>
          <p:nvSpPr>
            <p:cNvPr id="477" name="tx43"/>
            <p:cNvSpPr/>
            <p:nvPr/>
          </p:nvSpPr>
          <p:spPr>
            <a:xfrm>
              <a:off x="6801340" y="7437201"/>
              <a:ext cx="254272"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300</a:t>
              </a:r>
            </a:p>
          </p:txBody>
        </p:sp>
        <p:sp>
          <p:nvSpPr>
            <p:cNvPr id="478" name="tx44"/>
            <p:cNvSpPr/>
            <p:nvPr/>
          </p:nvSpPr>
          <p:spPr>
            <a:xfrm>
              <a:off x="6801340" y="6859731"/>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400</a:t>
              </a:r>
            </a:p>
          </p:txBody>
        </p:sp>
        <p:sp>
          <p:nvSpPr>
            <p:cNvPr id="479" name="pl45"/>
            <p:cNvSpPr/>
            <p:nvPr/>
          </p:nvSpPr>
          <p:spPr>
            <a:xfrm>
              <a:off x="7118876"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0" name="pl46"/>
            <p:cNvSpPr/>
            <p:nvPr/>
          </p:nvSpPr>
          <p:spPr>
            <a:xfrm>
              <a:off x="7118876" y="859467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1" name="pl47"/>
            <p:cNvSpPr/>
            <p:nvPr/>
          </p:nvSpPr>
          <p:spPr>
            <a:xfrm>
              <a:off x="7118876" y="801712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2" name="pl48"/>
            <p:cNvSpPr/>
            <p:nvPr/>
          </p:nvSpPr>
          <p:spPr>
            <a:xfrm>
              <a:off x="7118876" y="743958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3" name="pl49"/>
            <p:cNvSpPr/>
            <p:nvPr/>
          </p:nvSpPr>
          <p:spPr>
            <a:xfrm>
              <a:off x="7118876" y="686203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4" name="pl50"/>
            <p:cNvSpPr/>
            <p:nvPr/>
          </p:nvSpPr>
          <p:spPr>
            <a:xfrm>
              <a:off x="11176096"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5" name="pl51"/>
            <p:cNvSpPr/>
            <p:nvPr/>
          </p:nvSpPr>
          <p:spPr>
            <a:xfrm>
              <a:off x="11176096" y="8264835"/>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6" name="pl52"/>
            <p:cNvSpPr/>
            <p:nvPr/>
          </p:nvSpPr>
          <p:spPr>
            <a:xfrm>
              <a:off x="11176096" y="7357455"/>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7" name="tx53"/>
            <p:cNvSpPr/>
            <p:nvPr/>
          </p:nvSpPr>
          <p:spPr>
            <a:xfrm>
              <a:off x="11274154"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88" name="tx54"/>
            <p:cNvSpPr/>
            <p:nvPr/>
          </p:nvSpPr>
          <p:spPr>
            <a:xfrm>
              <a:off x="11274154" y="8262528"/>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1000</a:t>
              </a:r>
            </a:p>
          </p:txBody>
        </p:sp>
        <p:sp>
          <p:nvSpPr>
            <p:cNvPr id="489" name="tx55"/>
            <p:cNvSpPr/>
            <p:nvPr/>
          </p:nvSpPr>
          <p:spPr>
            <a:xfrm>
              <a:off x="11274154" y="7355148"/>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490" name="pl56"/>
            <p:cNvSpPr/>
            <p:nvPr/>
          </p:nvSpPr>
          <p:spPr>
            <a:xfrm>
              <a:off x="748887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1" name="pl57"/>
            <p:cNvSpPr/>
            <p:nvPr/>
          </p:nvSpPr>
          <p:spPr>
            <a:xfrm>
              <a:off x="804754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2" name="pl58"/>
            <p:cNvSpPr/>
            <p:nvPr/>
          </p:nvSpPr>
          <p:spPr>
            <a:xfrm>
              <a:off x="860621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3" name="pl59"/>
            <p:cNvSpPr/>
            <p:nvPr/>
          </p:nvSpPr>
          <p:spPr>
            <a:xfrm>
              <a:off x="916488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4" name="pl60"/>
            <p:cNvSpPr/>
            <p:nvPr/>
          </p:nvSpPr>
          <p:spPr>
            <a:xfrm>
              <a:off x="972355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5" name="pl61"/>
            <p:cNvSpPr/>
            <p:nvPr/>
          </p:nvSpPr>
          <p:spPr>
            <a:xfrm>
              <a:off x="1028222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6" name="pl62"/>
            <p:cNvSpPr/>
            <p:nvPr/>
          </p:nvSpPr>
          <p:spPr>
            <a:xfrm>
              <a:off x="1084089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7" name="tx63"/>
            <p:cNvSpPr/>
            <p:nvPr/>
          </p:nvSpPr>
          <p:spPr>
            <a:xfrm rot="-2700000">
              <a:off x="7378974"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98" name="tx64"/>
            <p:cNvSpPr/>
            <p:nvPr/>
          </p:nvSpPr>
          <p:spPr>
            <a:xfrm rot="-2700000">
              <a:off x="7897946"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99" name="tx65"/>
            <p:cNvSpPr/>
            <p:nvPr/>
          </p:nvSpPr>
          <p:spPr>
            <a:xfrm rot="-2700000">
              <a:off x="8455959"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500" name="tx66"/>
            <p:cNvSpPr/>
            <p:nvPr/>
          </p:nvSpPr>
          <p:spPr>
            <a:xfrm rot="-2700000">
              <a:off x="8869939"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501" name="tx67"/>
            <p:cNvSpPr/>
            <p:nvPr/>
          </p:nvSpPr>
          <p:spPr>
            <a:xfrm rot="-2700000">
              <a:off x="9428609"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502" name="tx68"/>
            <p:cNvSpPr/>
            <p:nvPr/>
          </p:nvSpPr>
          <p:spPr>
            <a:xfrm rot="-2700000">
              <a:off x="9987253"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503" name="tx69"/>
            <p:cNvSpPr/>
            <p:nvPr/>
          </p:nvSpPr>
          <p:spPr>
            <a:xfrm rot="-2700000">
              <a:off x="10657992"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04" name="tx70"/>
            <p:cNvSpPr/>
            <p:nvPr/>
          </p:nvSpPr>
          <p:spPr>
            <a:xfrm>
              <a:off x="9164883"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505" name="tx71"/>
            <p:cNvSpPr/>
            <p:nvPr/>
          </p:nvSpPr>
          <p:spPr>
            <a:xfrm>
              <a:off x="8347631"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506" name="tx72"/>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507" name="tx73"/>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508" name="rc74"/>
            <p:cNvSpPr/>
            <p:nvPr/>
          </p:nvSpPr>
          <p:spPr>
            <a:xfrm>
              <a:off x="6522375" y="10217410"/>
              <a:ext cx="1051268" cy="182880"/>
            </a:xfrm>
            <a:prstGeom prst="rect">
              <a:avLst/>
            </a:prstGeom>
            <a:solidFill>
              <a:srgbClr val="FFFFFF">
                <a:alpha val="100000"/>
              </a:srgbClr>
            </a:solidFill>
          </p:spPr>
          <p:txBody>
            <a:bodyPr/>
            <a:lstStyle/>
            <a:p/>
          </p:txBody>
        </p:sp>
        <p:sp>
          <p:nvSpPr>
            <p:cNvPr id="509" name="rc75"/>
            <p:cNvSpPr/>
            <p:nvPr/>
          </p:nvSpPr>
          <p:spPr>
            <a:xfrm>
              <a:off x="6522375" y="10217410"/>
              <a:ext cx="182880" cy="182880"/>
            </a:xfrm>
            <a:prstGeom prst="rect">
              <a:avLst/>
            </a:prstGeom>
            <a:solidFill>
              <a:srgbClr val="FFFFFF">
                <a:alpha val="100000"/>
              </a:srgbClr>
            </a:solidFill>
          </p:spPr>
          <p:txBody>
            <a:bodyPr/>
            <a:lstStyle/>
            <a:p/>
          </p:txBody>
        </p:sp>
        <p:sp>
          <p:nvSpPr>
            <p:cNvPr id="510" name="pl76"/>
            <p:cNvSpPr/>
            <p:nvPr/>
          </p:nvSpPr>
          <p:spPr>
            <a:xfrm>
              <a:off x="6540663"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511" name="tx77"/>
            <p:cNvSpPr/>
            <p:nvPr/>
          </p:nvSpPr>
          <p:spPr>
            <a:xfrm>
              <a:off x="6813255"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512" name="rc78"/>
            <p:cNvSpPr/>
            <p:nvPr/>
          </p:nvSpPr>
          <p:spPr>
            <a:xfrm>
              <a:off x="7753643" y="10217410"/>
              <a:ext cx="4053749" cy="182880"/>
            </a:xfrm>
            <a:prstGeom prst="rect">
              <a:avLst/>
            </a:prstGeom>
            <a:solidFill>
              <a:srgbClr val="FFFFFF">
                <a:alpha val="100000"/>
              </a:srgbClr>
            </a:solidFill>
          </p:spPr>
          <p:txBody>
            <a:bodyPr/>
            <a:lstStyle/>
            <a:p/>
          </p:txBody>
        </p:sp>
        <p:sp>
          <p:nvSpPr>
            <p:cNvPr id="513" name="rc79"/>
            <p:cNvSpPr/>
            <p:nvPr/>
          </p:nvSpPr>
          <p:spPr>
            <a:xfrm>
              <a:off x="7753643" y="10217410"/>
              <a:ext cx="182879" cy="182880"/>
            </a:xfrm>
            <a:prstGeom prst="rect">
              <a:avLst/>
            </a:prstGeom>
            <a:solidFill>
              <a:srgbClr val="FFFFFF">
                <a:alpha val="100000"/>
              </a:srgbClr>
            </a:solidFill>
          </p:spPr>
          <p:txBody>
            <a:bodyPr/>
            <a:lstStyle/>
            <a:p/>
          </p:txBody>
        </p:sp>
        <p:sp>
          <p:nvSpPr>
            <p:cNvPr id="514" name="rc80"/>
            <p:cNvSpPr/>
            <p:nvPr/>
          </p:nvSpPr>
          <p:spPr>
            <a:xfrm>
              <a:off x="7762643" y="10226410"/>
              <a:ext cx="164880"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515" name="rc81"/>
            <p:cNvSpPr/>
            <p:nvPr/>
          </p:nvSpPr>
          <p:spPr>
            <a:xfrm>
              <a:off x="8844883" y="10217410"/>
              <a:ext cx="182879" cy="182880"/>
            </a:xfrm>
            <a:prstGeom prst="rect">
              <a:avLst/>
            </a:prstGeom>
            <a:solidFill>
              <a:srgbClr val="FFFFFF">
                <a:alpha val="100000"/>
              </a:srgbClr>
            </a:solidFill>
          </p:spPr>
          <p:txBody>
            <a:bodyPr/>
            <a:lstStyle/>
            <a:p/>
          </p:txBody>
        </p:sp>
        <p:sp>
          <p:nvSpPr>
            <p:cNvPr id="516" name="rc82"/>
            <p:cNvSpPr/>
            <p:nvPr/>
          </p:nvSpPr>
          <p:spPr>
            <a:xfrm>
              <a:off x="8853883" y="10226410"/>
              <a:ext cx="164880"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17" name="rc83"/>
            <p:cNvSpPr/>
            <p:nvPr/>
          </p:nvSpPr>
          <p:spPr>
            <a:xfrm>
              <a:off x="9770924" y="10217410"/>
              <a:ext cx="182879" cy="182880"/>
            </a:xfrm>
            <a:prstGeom prst="rect">
              <a:avLst/>
            </a:prstGeom>
            <a:solidFill>
              <a:srgbClr val="FFFFFF">
                <a:alpha val="100000"/>
              </a:srgbClr>
            </a:solidFill>
          </p:spPr>
          <p:txBody>
            <a:bodyPr/>
            <a:lstStyle/>
            <a:p/>
          </p:txBody>
        </p:sp>
        <p:sp>
          <p:nvSpPr>
            <p:cNvPr id="518" name="rc84"/>
            <p:cNvSpPr/>
            <p:nvPr/>
          </p:nvSpPr>
          <p:spPr>
            <a:xfrm>
              <a:off x="9779924" y="10226410"/>
              <a:ext cx="164879"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519" name="rc85"/>
            <p:cNvSpPr/>
            <p:nvPr/>
          </p:nvSpPr>
          <p:spPr>
            <a:xfrm>
              <a:off x="10773165" y="10217410"/>
              <a:ext cx="182879" cy="182880"/>
            </a:xfrm>
            <a:prstGeom prst="rect">
              <a:avLst/>
            </a:prstGeom>
            <a:solidFill>
              <a:srgbClr val="FFFFFF">
                <a:alpha val="100000"/>
              </a:srgbClr>
            </a:solidFill>
          </p:spPr>
          <p:txBody>
            <a:bodyPr/>
            <a:lstStyle/>
            <a:p/>
          </p:txBody>
        </p:sp>
        <p:sp>
          <p:nvSpPr>
            <p:cNvPr id="520" name="rc86"/>
            <p:cNvSpPr/>
            <p:nvPr/>
          </p:nvSpPr>
          <p:spPr>
            <a:xfrm>
              <a:off x="10782165"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21" name="tx87"/>
            <p:cNvSpPr/>
            <p:nvPr/>
          </p:nvSpPr>
          <p:spPr>
            <a:xfrm>
              <a:off x="8044523"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22" name="tx88"/>
            <p:cNvSpPr/>
            <p:nvPr/>
          </p:nvSpPr>
          <p:spPr>
            <a:xfrm>
              <a:off x="9135763"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23" name="tx89"/>
            <p:cNvSpPr/>
            <p:nvPr/>
          </p:nvSpPr>
          <p:spPr>
            <a:xfrm>
              <a:off x="10061804"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524" name="tx90"/>
            <p:cNvSpPr/>
            <p:nvPr/>
          </p:nvSpPr>
          <p:spPr>
            <a:xfrm>
              <a:off x="11064045"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25" name="tx91"/>
            <p:cNvSpPr/>
            <p:nvPr/>
          </p:nvSpPr>
          <p:spPr>
            <a:xfrm>
              <a:off x="6536585"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26" name=""/>
          <p:cNvGrpSpPr/>
          <p:nvPr/>
        </p:nvGrpSpPr>
        <p:grpSpPr>
          <a:xfrm>
            <a:off x="12527280" y="6217920"/>
            <a:ext cx="5486400" cy="4297680"/>
            <a:chOff x="12527280" y="6217920"/>
            <a:chExt cx="5486400" cy="4297680"/>
          </a:xfrm>
        </p:grpSpPr>
        <p:sp>
          <p:nvSpPr>
            <p:cNvPr id="527"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28"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29"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30"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31"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32"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33"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34"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35"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6"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7"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8"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9"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0"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1" name="pl17"/>
            <p:cNvSpPr/>
            <p:nvPr/>
          </p:nvSpPr>
          <p:spPr>
            <a:xfrm>
              <a:off x="13329440" y="6663670"/>
              <a:ext cx="4502097" cy="179252"/>
            </a:xfrm>
            <a:custGeom>
              <a:avLst/>
              <a:pathLst>
                <a:path w="4502097" h="179252">
                  <a:moveTo>
                    <a:pt x="0" y="25607"/>
                  </a:moveTo>
                  <a:lnTo>
                    <a:pt x="187587" y="0"/>
                  </a:lnTo>
                  <a:lnTo>
                    <a:pt x="375174" y="25607"/>
                  </a:lnTo>
                  <a:lnTo>
                    <a:pt x="562762" y="0"/>
                  </a:lnTo>
                  <a:lnTo>
                    <a:pt x="750349" y="0"/>
                  </a:lnTo>
                  <a:lnTo>
                    <a:pt x="937937" y="0"/>
                  </a:lnTo>
                  <a:lnTo>
                    <a:pt x="1125524" y="51214"/>
                  </a:lnTo>
                  <a:lnTo>
                    <a:pt x="1313111" y="0"/>
                  </a:lnTo>
                  <a:lnTo>
                    <a:pt x="1500699" y="0"/>
                  </a:lnTo>
                  <a:lnTo>
                    <a:pt x="1688286" y="0"/>
                  </a:lnTo>
                  <a:lnTo>
                    <a:pt x="1875874" y="0"/>
                  </a:lnTo>
                  <a:lnTo>
                    <a:pt x="2063461" y="51214"/>
                  </a:lnTo>
                  <a:lnTo>
                    <a:pt x="2251048" y="25607"/>
                  </a:lnTo>
                  <a:lnTo>
                    <a:pt x="2438636" y="0"/>
                  </a:lnTo>
                  <a:lnTo>
                    <a:pt x="2626223" y="76822"/>
                  </a:lnTo>
                  <a:lnTo>
                    <a:pt x="2813811" y="0"/>
                  </a:lnTo>
                  <a:lnTo>
                    <a:pt x="3001398" y="51214"/>
                  </a:lnTo>
                  <a:lnTo>
                    <a:pt x="3188985" y="102429"/>
                  </a:lnTo>
                  <a:lnTo>
                    <a:pt x="3376573" y="76822"/>
                  </a:lnTo>
                  <a:lnTo>
                    <a:pt x="3564160" y="76822"/>
                  </a:lnTo>
                  <a:lnTo>
                    <a:pt x="3751748" y="179252"/>
                  </a:lnTo>
                  <a:lnTo>
                    <a:pt x="3939335" y="153644"/>
                  </a:lnTo>
                  <a:lnTo>
                    <a:pt x="4126923" y="128037"/>
                  </a:lnTo>
                  <a:lnTo>
                    <a:pt x="4314510" y="76822"/>
                  </a:lnTo>
                  <a:lnTo>
                    <a:pt x="4502097" y="76822"/>
                  </a:lnTo>
                </a:path>
              </a:pathLst>
            </a:custGeom>
            <a:ln w="32521" cap="flat">
              <a:solidFill>
                <a:srgbClr val="5EB0E8">
                  <a:alpha val="100000"/>
                </a:srgbClr>
              </a:solidFill>
              <a:prstDash val="solid"/>
              <a:round/>
            </a:ln>
          </p:spPr>
          <p:txBody>
            <a:bodyPr/>
            <a:lstStyle/>
            <a:p/>
          </p:txBody>
        </p:sp>
        <p:sp>
          <p:nvSpPr>
            <p:cNvPr id="542" name="pl18"/>
            <p:cNvSpPr/>
            <p:nvPr/>
          </p:nvSpPr>
          <p:spPr>
            <a:xfrm>
              <a:off x="13329440" y="6663670"/>
              <a:ext cx="4502097" cy="153644"/>
            </a:xfrm>
            <a:custGeom>
              <a:avLst/>
              <a:pathLst>
                <a:path w="4502097" h="153644">
                  <a:moveTo>
                    <a:pt x="0" y="76822"/>
                  </a:moveTo>
                  <a:lnTo>
                    <a:pt x="187587" y="25607"/>
                  </a:lnTo>
                  <a:lnTo>
                    <a:pt x="375174" y="25607"/>
                  </a:lnTo>
                  <a:lnTo>
                    <a:pt x="562762" y="25607"/>
                  </a:lnTo>
                  <a:lnTo>
                    <a:pt x="750349" y="25607"/>
                  </a:lnTo>
                  <a:lnTo>
                    <a:pt x="937937" y="25607"/>
                  </a:lnTo>
                  <a:lnTo>
                    <a:pt x="1125524" y="51214"/>
                  </a:lnTo>
                  <a:lnTo>
                    <a:pt x="1313111" y="102429"/>
                  </a:lnTo>
                  <a:lnTo>
                    <a:pt x="1500699" y="51214"/>
                  </a:lnTo>
                  <a:lnTo>
                    <a:pt x="1688286" y="25607"/>
                  </a:lnTo>
                  <a:lnTo>
                    <a:pt x="1875874" y="25607"/>
                  </a:lnTo>
                  <a:lnTo>
                    <a:pt x="2063461" y="25607"/>
                  </a:lnTo>
                  <a:lnTo>
                    <a:pt x="2251048" y="25607"/>
                  </a:lnTo>
                  <a:lnTo>
                    <a:pt x="2438636" y="51214"/>
                  </a:lnTo>
                  <a:lnTo>
                    <a:pt x="2626223" y="51214"/>
                  </a:lnTo>
                  <a:lnTo>
                    <a:pt x="2813811" y="76822"/>
                  </a:lnTo>
                  <a:lnTo>
                    <a:pt x="3001398" y="25607"/>
                  </a:lnTo>
                  <a:lnTo>
                    <a:pt x="3188985" y="76822"/>
                  </a:lnTo>
                  <a:lnTo>
                    <a:pt x="3376573" y="76822"/>
                  </a:lnTo>
                  <a:lnTo>
                    <a:pt x="3564160" y="0"/>
                  </a:lnTo>
                  <a:lnTo>
                    <a:pt x="3751748" y="153644"/>
                  </a:lnTo>
                  <a:lnTo>
                    <a:pt x="3939335" y="51214"/>
                  </a:lnTo>
                  <a:lnTo>
                    <a:pt x="4126923" y="102429"/>
                  </a:lnTo>
                  <a:lnTo>
                    <a:pt x="4314510" y="153644"/>
                  </a:lnTo>
                  <a:lnTo>
                    <a:pt x="4502097" y="153644"/>
                  </a:lnTo>
                </a:path>
              </a:pathLst>
            </a:custGeom>
            <a:ln w="32521" cap="flat">
              <a:solidFill>
                <a:srgbClr val="00A173">
                  <a:alpha val="100000"/>
                </a:srgbClr>
              </a:solidFill>
              <a:prstDash val="solid"/>
              <a:round/>
            </a:ln>
          </p:spPr>
          <p:txBody>
            <a:bodyPr/>
            <a:lstStyle/>
            <a:p/>
          </p:txBody>
        </p:sp>
        <p:sp>
          <p:nvSpPr>
            <p:cNvPr id="543"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44"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45"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46"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47"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48"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49"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0"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1"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2"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3"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4"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5"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6"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7"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8"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9"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0"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1"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2"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3"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4"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5"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6"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7"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8"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9"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0"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1"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2"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3"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4"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5"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6"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7"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8"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9"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0"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81"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82"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83"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84"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85"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86"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87"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88"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89"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90"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91"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92"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93"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94"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95"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96"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97"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98"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99"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600"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601"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602"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603"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604"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605"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606" name="rc82"/>
            <p:cNvSpPr/>
            <p:nvPr/>
          </p:nvSpPr>
          <p:spPr>
            <a:xfrm>
              <a:off x="14005791" y="9941072"/>
              <a:ext cx="3149396" cy="504938"/>
            </a:xfrm>
            <a:prstGeom prst="rect">
              <a:avLst/>
            </a:prstGeom>
            <a:solidFill>
              <a:srgbClr val="FFFFFF">
                <a:alpha val="100000"/>
              </a:srgbClr>
            </a:solidFill>
          </p:spPr>
          <p:txBody>
            <a:bodyPr/>
            <a:lstStyle/>
            <a:p/>
          </p:txBody>
        </p:sp>
        <p:sp>
          <p:nvSpPr>
            <p:cNvPr id="607"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608"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609"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610"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611"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612"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613"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614"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615"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Lao People's Democratic Republic</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3214267" cy="3131794"/>
            </a:xfrm>
            <a:prstGeom prst="rect">
              <a:avLst/>
            </a:prstGeom>
            <a:solidFill>
              <a:srgbClr val="FFFFFF">
                <a:alpha val="100000"/>
              </a:srgbClr>
            </a:solidFill>
          </p:spPr>
          <p:txBody>
            <a:bodyPr/>
            <a:lstStyle/>
            <a:p/>
          </p:txBody>
        </p:sp>
        <p:sp>
          <p:nvSpPr>
            <p:cNvPr id="7" name="pl6"/>
            <p:cNvSpPr/>
            <p:nvPr/>
          </p:nvSpPr>
          <p:spPr>
            <a:xfrm>
              <a:off x="1899869" y="497126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8" name="pl7"/>
            <p:cNvSpPr/>
            <p:nvPr/>
          </p:nvSpPr>
          <p:spPr>
            <a:xfrm>
              <a:off x="1899869" y="434308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9" name="pl8"/>
            <p:cNvSpPr/>
            <p:nvPr/>
          </p:nvSpPr>
          <p:spPr>
            <a:xfrm>
              <a:off x="1899869" y="371490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 name="pl9"/>
            <p:cNvSpPr/>
            <p:nvPr/>
          </p:nvSpPr>
          <p:spPr>
            <a:xfrm>
              <a:off x="1899869" y="308672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1" name="pl10"/>
            <p:cNvSpPr/>
            <p:nvPr/>
          </p:nvSpPr>
          <p:spPr>
            <a:xfrm>
              <a:off x="1899869" y="245854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 name="pl11"/>
            <p:cNvSpPr/>
            <p:nvPr/>
          </p:nvSpPr>
          <p:spPr>
            <a:xfrm>
              <a:off x="189986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 name="pl12"/>
            <p:cNvSpPr/>
            <p:nvPr/>
          </p:nvSpPr>
          <p:spPr>
            <a:xfrm>
              <a:off x="1899869" y="465717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 name="pl13"/>
            <p:cNvSpPr/>
            <p:nvPr/>
          </p:nvSpPr>
          <p:spPr>
            <a:xfrm>
              <a:off x="1899869" y="402899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5" name="pl14"/>
            <p:cNvSpPr/>
            <p:nvPr/>
          </p:nvSpPr>
          <p:spPr>
            <a:xfrm>
              <a:off x="1899869" y="340081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6" name="pl15"/>
            <p:cNvSpPr/>
            <p:nvPr/>
          </p:nvSpPr>
          <p:spPr>
            <a:xfrm>
              <a:off x="1899869" y="277263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7" name="rc16"/>
            <p:cNvSpPr/>
            <p:nvPr/>
          </p:nvSpPr>
          <p:spPr>
            <a:xfrm>
              <a:off x="193938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 name="rc17"/>
            <p:cNvSpPr/>
            <p:nvPr/>
          </p:nvSpPr>
          <p:spPr>
            <a:xfrm>
              <a:off x="193938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 name="rc18"/>
            <p:cNvSpPr/>
            <p:nvPr/>
          </p:nvSpPr>
          <p:spPr>
            <a:xfrm>
              <a:off x="193938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 name="rc19"/>
            <p:cNvSpPr/>
            <p:nvPr/>
          </p:nvSpPr>
          <p:spPr>
            <a:xfrm>
              <a:off x="1939388" y="5200553"/>
              <a:ext cx="237118" cy="8480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 name="rc20"/>
            <p:cNvSpPr/>
            <p:nvPr/>
          </p:nvSpPr>
          <p:spPr>
            <a:xfrm>
              <a:off x="220285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 name="rc21"/>
            <p:cNvSpPr/>
            <p:nvPr/>
          </p:nvSpPr>
          <p:spPr>
            <a:xfrm>
              <a:off x="220285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 name="rc22"/>
            <p:cNvSpPr/>
            <p:nvPr/>
          </p:nvSpPr>
          <p:spPr>
            <a:xfrm>
              <a:off x="220285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 name="rc23"/>
            <p:cNvSpPr/>
            <p:nvPr/>
          </p:nvSpPr>
          <p:spPr>
            <a:xfrm>
              <a:off x="2202853" y="5219399"/>
              <a:ext cx="237118" cy="659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 name="rc24"/>
            <p:cNvSpPr/>
            <p:nvPr/>
          </p:nvSpPr>
          <p:spPr>
            <a:xfrm>
              <a:off x="246631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 name="rc25"/>
            <p:cNvSpPr/>
            <p:nvPr/>
          </p:nvSpPr>
          <p:spPr>
            <a:xfrm>
              <a:off x="246631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 name="rc26"/>
            <p:cNvSpPr/>
            <p:nvPr/>
          </p:nvSpPr>
          <p:spPr>
            <a:xfrm>
              <a:off x="246631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 name="rc27"/>
            <p:cNvSpPr/>
            <p:nvPr/>
          </p:nvSpPr>
          <p:spPr>
            <a:xfrm>
              <a:off x="2466318" y="5159722"/>
              <a:ext cx="237118" cy="1256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 name="rc28"/>
            <p:cNvSpPr/>
            <p:nvPr/>
          </p:nvSpPr>
          <p:spPr>
            <a:xfrm>
              <a:off x="2729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0" name="rc29"/>
            <p:cNvSpPr/>
            <p:nvPr/>
          </p:nvSpPr>
          <p:spPr>
            <a:xfrm>
              <a:off x="272978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1" name="rc30"/>
            <p:cNvSpPr/>
            <p:nvPr/>
          </p:nvSpPr>
          <p:spPr>
            <a:xfrm>
              <a:off x="272978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2" name="rc31"/>
            <p:cNvSpPr/>
            <p:nvPr/>
          </p:nvSpPr>
          <p:spPr>
            <a:xfrm>
              <a:off x="2729782" y="5184849"/>
              <a:ext cx="237118" cy="1005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3" name="rc32"/>
            <p:cNvSpPr/>
            <p:nvPr/>
          </p:nvSpPr>
          <p:spPr>
            <a:xfrm>
              <a:off x="299324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4" name="rc33"/>
            <p:cNvSpPr/>
            <p:nvPr/>
          </p:nvSpPr>
          <p:spPr>
            <a:xfrm>
              <a:off x="299324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5" name="rc34"/>
            <p:cNvSpPr/>
            <p:nvPr/>
          </p:nvSpPr>
          <p:spPr>
            <a:xfrm>
              <a:off x="299324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6" name="rc35"/>
            <p:cNvSpPr/>
            <p:nvPr/>
          </p:nvSpPr>
          <p:spPr>
            <a:xfrm>
              <a:off x="2993247" y="5137735"/>
              <a:ext cx="237118" cy="14762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7" name="rc36"/>
            <p:cNvSpPr/>
            <p:nvPr/>
          </p:nvSpPr>
          <p:spPr>
            <a:xfrm>
              <a:off x="325671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8" name="rc37"/>
            <p:cNvSpPr/>
            <p:nvPr/>
          </p:nvSpPr>
          <p:spPr>
            <a:xfrm>
              <a:off x="325671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9" name="rc38"/>
            <p:cNvSpPr/>
            <p:nvPr/>
          </p:nvSpPr>
          <p:spPr>
            <a:xfrm>
              <a:off x="325671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0" name="rc39"/>
            <p:cNvSpPr/>
            <p:nvPr/>
          </p:nvSpPr>
          <p:spPr>
            <a:xfrm>
              <a:off x="3256711" y="4993254"/>
              <a:ext cx="237118" cy="29210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1" name="rc40"/>
            <p:cNvSpPr/>
            <p:nvPr/>
          </p:nvSpPr>
          <p:spPr>
            <a:xfrm>
              <a:off x="352017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 name="rc41"/>
            <p:cNvSpPr/>
            <p:nvPr/>
          </p:nvSpPr>
          <p:spPr>
            <a:xfrm>
              <a:off x="352017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 name="rc42"/>
            <p:cNvSpPr/>
            <p:nvPr/>
          </p:nvSpPr>
          <p:spPr>
            <a:xfrm>
              <a:off x="352017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4" name="rc43"/>
            <p:cNvSpPr/>
            <p:nvPr/>
          </p:nvSpPr>
          <p:spPr>
            <a:xfrm>
              <a:off x="3520176" y="5219399"/>
              <a:ext cx="237118" cy="659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5" name="rc44"/>
            <p:cNvSpPr/>
            <p:nvPr/>
          </p:nvSpPr>
          <p:spPr>
            <a:xfrm>
              <a:off x="378364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6" name="rc45"/>
            <p:cNvSpPr/>
            <p:nvPr/>
          </p:nvSpPr>
          <p:spPr>
            <a:xfrm>
              <a:off x="378364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 name="rc46"/>
            <p:cNvSpPr/>
            <p:nvPr/>
          </p:nvSpPr>
          <p:spPr>
            <a:xfrm>
              <a:off x="378364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8" name="rc47"/>
            <p:cNvSpPr/>
            <p:nvPr/>
          </p:nvSpPr>
          <p:spPr>
            <a:xfrm>
              <a:off x="3783640" y="5153440"/>
              <a:ext cx="237118" cy="13191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9" name="rc48"/>
            <p:cNvSpPr/>
            <p:nvPr/>
          </p:nvSpPr>
          <p:spPr>
            <a:xfrm>
              <a:off x="404710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0" name="rc49"/>
            <p:cNvSpPr/>
            <p:nvPr/>
          </p:nvSpPr>
          <p:spPr>
            <a:xfrm>
              <a:off x="404710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1" name="rc50"/>
            <p:cNvSpPr/>
            <p:nvPr/>
          </p:nvSpPr>
          <p:spPr>
            <a:xfrm>
              <a:off x="404710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2" name="rc51"/>
            <p:cNvSpPr/>
            <p:nvPr/>
          </p:nvSpPr>
          <p:spPr>
            <a:xfrm>
              <a:off x="4047105" y="5122031"/>
              <a:ext cx="237118" cy="1633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3" name="rc52"/>
            <p:cNvSpPr/>
            <p:nvPr/>
          </p:nvSpPr>
          <p:spPr>
            <a:xfrm>
              <a:off x="431057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4" name="rc53"/>
            <p:cNvSpPr/>
            <p:nvPr/>
          </p:nvSpPr>
          <p:spPr>
            <a:xfrm>
              <a:off x="431057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5" name="rc54"/>
            <p:cNvSpPr/>
            <p:nvPr/>
          </p:nvSpPr>
          <p:spPr>
            <a:xfrm>
              <a:off x="431057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6" name="rc55"/>
            <p:cNvSpPr/>
            <p:nvPr/>
          </p:nvSpPr>
          <p:spPr>
            <a:xfrm>
              <a:off x="4310570" y="5206835"/>
              <a:ext cx="237118" cy="7852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7" name="rc56"/>
            <p:cNvSpPr/>
            <p:nvPr/>
          </p:nvSpPr>
          <p:spPr>
            <a:xfrm>
              <a:off x="457403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8" name="rc57"/>
            <p:cNvSpPr/>
            <p:nvPr/>
          </p:nvSpPr>
          <p:spPr>
            <a:xfrm>
              <a:off x="457403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9" name="rc58"/>
            <p:cNvSpPr/>
            <p:nvPr/>
          </p:nvSpPr>
          <p:spPr>
            <a:xfrm>
              <a:off x="457403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0" name="rc59"/>
            <p:cNvSpPr/>
            <p:nvPr/>
          </p:nvSpPr>
          <p:spPr>
            <a:xfrm>
              <a:off x="4574034" y="5257090"/>
              <a:ext cx="237118" cy="28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1" name="pg60"/>
            <p:cNvSpPr/>
            <p:nvPr/>
          </p:nvSpPr>
          <p:spPr>
            <a:xfrm>
              <a:off x="2654367" y="2153563"/>
              <a:ext cx="1705271" cy="373922"/>
            </a:xfrm>
            <a:custGeom>
              <a:avLst/>
              <a:pathLst>
                <a:path w="1705271" h="373922">
                  <a:moveTo>
                    <a:pt x="31220" y="373922"/>
                  </a:moveTo>
                  <a:lnTo>
                    <a:pt x="1674050" y="373922"/>
                  </a:lnTo>
                  <a:lnTo>
                    <a:pt x="1672793" y="373897"/>
                  </a:lnTo>
                  <a:lnTo>
                    <a:pt x="1677814" y="373695"/>
                  </a:lnTo>
                  <a:lnTo>
                    <a:pt x="1682737" y="372690"/>
                  </a:lnTo>
                  <a:lnTo>
                    <a:pt x="1687435" y="370908"/>
                  </a:lnTo>
                  <a:lnTo>
                    <a:pt x="1691786" y="368396"/>
                  </a:lnTo>
                  <a:lnTo>
                    <a:pt x="1695678" y="365218"/>
                  </a:lnTo>
                  <a:lnTo>
                    <a:pt x="1699010" y="361457"/>
                  </a:lnTo>
                  <a:lnTo>
                    <a:pt x="1701695" y="357211"/>
                  </a:lnTo>
                  <a:lnTo>
                    <a:pt x="1703664" y="352588"/>
                  </a:lnTo>
                  <a:lnTo>
                    <a:pt x="1704867" y="347710"/>
                  </a:lnTo>
                  <a:lnTo>
                    <a:pt x="1705271" y="342702"/>
                  </a:lnTo>
                  <a:lnTo>
                    <a:pt x="1705271" y="31220"/>
                  </a:lnTo>
                  <a:lnTo>
                    <a:pt x="1704867" y="26212"/>
                  </a:lnTo>
                  <a:lnTo>
                    <a:pt x="1703664" y="21334"/>
                  </a:lnTo>
                  <a:lnTo>
                    <a:pt x="1701695" y="16711"/>
                  </a:lnTo>
                  <a:lnTo>
                    <a:pt x="1699010" y="12465"/>
                  </a:lnTo>
                  <a:lnTo>
                    <a:pt x="1695678" y="8704"/>
                  </a:lnTo>
                  <a:lnTo>
                    <a:pt x="1691786" y="5526"/>
                  </a:lnTo>
                  <a:lnTo>
                    <a:pt x="1687435" y="3014"/>
                  </a:lnTo>
                  <a:lnTo>
                    <a:pt x="1682737" y="1232"/>
                  </a:lnTo>
                  <a:lnTo>
                    <a:pt x="1677814" y="227"/>
                  </a:lnTo>
                  <a:lnTo>
                    <a:pt x="167405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2" name="tx61"/>
            <p:cNvSpPr/>
            <p:nvPr/>
          </p:nvSpPr>
          <p:spPr>
            <a:xfrm>
              <a:off x="2779249" y="2239827"/>
              <a:ext cx="1455506"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63" name="pg62"/>
            <p:cNvSpPr/>
            <p:nvPr/>
          </p:nvSpPr>
          <p:spPr>
            <a:xfrm>
              <a:off x="2852793" y="2394471"/>
              <a:ext cx="1308420" cy="311602"/>
            </a:xfrm>
            <a:custGeom>
              <a:avLst/>
              <a:pathLst>
                <a:path w="1308420" h="311602">
                  <a:moveTo>
                    <a:pt x="26017" y="311602"/>
                  </a:moveTo>
                  <a:lnTo>
                    <a:pt x="1282402" y="311602"/>
                  </a:lnTo>
                  <a:lnTo>
                    <a:pt x="1281355" y="311581"/>
                  </a:lnTo>
                  <a:lnTo>
                    <a:pt x="1285538" y="311412"/>
                  </a:lnTo>
                  <a:lnTo>
                    <a:pt x="1289641" y="310575"/>
                  </a:lnTo>
                  <a:lnTo>
                    <a:pt x="1293556" y="309090"/>
                  </a:lnTo>
                  <a:lnTo>
                    <a:pt x="1297182" y="306996"/>
                  </a:lnTo>
                  <a:lnTo>
                    <a:pt x="1300425" y="304348"/>
                  </a:lnTo>
                  <a:lnTo>
                    <a:pt x="1303202" y="301214"/>
                  </a:lnTo>
                  <a:lnTo>
                    <a:pt x="1305440" y="297675"/>
                  </a:lnTo>
                  <a:lnTo>
                    <a:pt x="1307081" y="293823"/>
                  </a:lnTo>
                  <a:lnTo>
                    <a:pt x="1308083" y="289758"/>
                  </a:lnTo>
                  <a:lnTo>
                    <a:pt x="1308420" y="285585"/>
                  </a:lnTo>
                  <a:lnTo>
                    <a:pt x="1308420" y="26017"/>
                  </a:lnTo>
                  <a:lnTo>
                    <a:pt x="1308083" y="21843"/>
                  </a:lnTo>
                  <a:lnTo>
                    <a:pt x="1307081" y="17778"/>
                  </a:lnTo>
                  <a:lnTo>
                    <a:pt x="1305440" y="13926"/>
                  </a:lnTo>
                  <a:lnTo>
                    <a:pt x="1303202" y="10387"/>
                  </a:lnTo>
                  <a:lnTo>
                    <a:pt x="1300425" y="7253"/>
                  </a:lnTo>
                  <a:lnTo>
                    <a:pt x="1297182" y="4605"/>
                  </a:lnTo>
                  <a:lnTo>
                    <a:pt x="1293556" y="2511"/>
                  </a:lnTo>
                  <a:lnTo>
                    <a:pt x="1289641" y="1027"/>
                  </a:lnTo>
                  <a:lnTo>
                    <a:pt x="1285538" y="189"/>
                  </a:lnTo>
                  <a:lnTo>
                    <a:pt x="1282402"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4" name="tx63"/>
            <p:cNvSpPr/>
            <p:nvPr/>
          </p:nvSpPr>
          <p:spPr>
            <a:xfrm>
              <a:off x="2956861" y="2466357"/>
              <a:ext cx="1100282"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65" name="rc64"/>
            <p:cNvSpPr/>
            <p:nvPr/>
          </p:nvSpPr>
          <p:spPr>
            <a:xfrm>
              <a:off x="1899869" y="2153563"/>
              <a:ext cx="3214267" cy="3131794"/>
            </a:xfrm>
            <a:prstGeom prst="rect">
              <a:avLst/>
            </a:prstGeom>
            <a:ln w="13550" cap="rnd">
              <a:solidFill>
                <a:srgbClr val="333333">
                  <a:alpha val="100000"/>
                </a:srgbClr>
              </a:solidFill>
              <a:prstDash val="solid"/>
              <a:round/>
            </a:ln>
          </p:spPr>
          <p:txBody>
            <a:bodyPr/>
            <a:lstStyle/>
            <a:p/>
          </p:txBody>
        </p:sp>
        <p:sp>
          <p:nvSpPr>
            <p:cNvPr id="66" name="rc65"/>
            <p:cNvSpPr/>
            <p:nvPr/>
          </p:nvSpPr>
          <p:spPr>
            <a:xfrm>
              <a:off x="5114136" y="2153563"/>
              <a:ext cx="3214267" cy="3131794"/>
            </a:xfrm>
            <a:prstGeom prst="rect">
              <a:avLst/>
            </a:prstGeom>
            <a:solidFill>
              <a:srgbClr val="FFFFFF">
                <a:alpha val="100000"/>
              </a:srgbClr>
            </a:solidFill>
          </p:spPr>
          <p:txBody>
            <a:bodyPr/>
            <a:lstStyle/>
            <a:p/>
          </p:txBody>
        </p:sp>
        <p:sp>
          <p:nvSpPr>
            <p:cNvPr id="67" name="pl66"/>
            <p:cNvSpPr/>
            <p:nvPr/>
          </p:nvSpPr>
          <p:spPr>
            <a:xfrm>
              <a:off x="5114136" y="497126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8" name="pl67"/>
            <p:cNvSpPr/>
            <p:nvPr/>
          </p:nvSpPr>
          <p:spPr>
            <a:xfrm>
              <a:off x="5114136" y="434308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9" name="pl68"/>
            <p:cNvSpPr/>
            <p:nvPr/>
          </p:nvSpPr>
          <p:spPr>
            <a:xfrm>
              <a:off x="5114136" y="371490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0" name="pl69"/>
            <p:cNvSpPr/>
            <p:nvPr/>
          </p:nvSpPr>
          <p:spPr>
            <a:xfrm>
              <a:off x="5114136" y="308672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1" name="pl70"/>
            <p:cNvSpPr/>
            <p:nvPr/>
          </p:nvSpPr>
          <p:spPr>
            <a:xfrm>
              <a:off x="5114136" y="245854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2" name="pl71"/>
            <p:cNvSpPr/>
            <p:nvPr/>
          </p:nvSpPr>
          <p:spPr>
            <a:xfrm>
              <a:off x="5114136"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3" name="pl72"/>
            <p:cNvSpPr/>
            <p:nvPr/>
          </p:nvSpPr>
          <p:spPr>
            <a:xfrm>
              <a:off x="5114136" y="465717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4" name="pl73"/>
            <p:cNvSpPr/>
            <p:nvPr/>
          </p:nvSpPr>
          <p:spPr>
            <a:xfrm>
              <a:off x="5114136" y="402899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5" name="pl74"/>
            <p:cNvSpPr/>
            <p:nvPr/>
          </p:nvSpPr>
          <p:spPr>
            <a:xfrm>
              <a:off x="5114136" y="340081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6" name="pl75"/>
            <p:cNvSpPr/>
            <p:nvPr/>
          </p:nvSpPr>
          <p:spPr>
            <a:xfrm>
              <a:off x="5114136" y="277263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7" name="rc76"/>
            <p:cNvSpPr/>
            <p:nvPr/>
          </p:nvSpPr>
          <p:spPr>
            <a:xfrm>
              <a:off x="515365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8" name="rc77"/>
            <p:cNvSpPr/>
            <p:nvPr/>
          </p:nvSpPr>
          <p:spPr>
            <a:xfrm>
              <a:off x="515365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9" name="rc78"/>
            <p:cNvSpPr/>
            <p:nvPr/>
          </p:nvSpPr>
          <p:spPr>
            <a:xfrm>
              <a:off x="515365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0" name="rc79"/>
            <p:cNvSpPr/>
            <p:nvPr/>
          </p:nvSpPr>
          <p:spPr>
            <a:xfrm>
              <a:off x="5153656" y="5209976"/>
              <a:ext cx="237118" cy="753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1" name="rc80"/>
            <p:cNvSpPr/>
            <p:nvPr/>
          </p:nvSpPr>
          <p:spPr>
            <a:xfrm>
              <a:off x="541712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2" name="rc81"/>
            <p:cNvSpPr/>
            <p:nvPr/>
          </p:nvSpPr>
          <p:spPr>
            <a:xfrm>
              <a:off x="541712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3" name="rc82"/>
            <p:cNvSpPr/>
            <p:nvPr/>
          </p:nvSpPr>
          <p:spPr>
            <a:xfrm>
              <a:off x="541712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4" name="rc83"/>
            <p:cNvSpPr/>
            <p:nvPr/>
          </p:nvSpPr>
          <p:spPr>
            <a:xfrm>
              <a:off x="5417121" y="5147158"/>
              <a:ext cx="237118" cy="13819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5" name="rc84"/>
            <p:cNvSpPr/>
            <p:nvPr/>
          </p:nvSpPr>
          <p:spPr>
            <a:xfrm>
              <a:off x="568058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568058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568058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5680585" y="5090622"/>
              <a:ext cx="237118" cy="19473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594405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594405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594405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5944050" y="5225681"/>
              <a:ext cx="237118" cy="5967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6207514" y="5282217"/>
              <a:ext cx="237118" cy="314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6207514" y="528221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6207514" y="528221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6207514" y="5269653"/>
              <a:ext cx="237118" cy="1256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rc96"/>
            <p:cNvSpPr/>
            <p:nvPr/>
          </p:nvSpPr>
          <p:spPr>
            <a:xfrm>
              <a:off x="647097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647097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647097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6470979" y="5250808"/>
              <a:ext cx="237118" cy="345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rc100"/>
            <p:cNvSpPr/>
            <p:nvPr/>
          </p:nvSpPr>
          <p:spPr>
            <a:xfrm>
              <a:off x="673444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2" name="rc101"/>
            <p:cNvSpPr/>
            <p:nvPr/>
          </p:nvSpPr>
          <p:spPr>
            <a:xfrm>
              <a:off x="673444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3" name="rc102"/>
            <p:cNvSpPr/>
            <p:nvPr/>
          </p:nvSpPr>
          <p:spPr>
            <a:xfrm>
              <a:off x="673444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4" name="rc103"/>
            <p:cNvSpPr/>
            <p:nvPr/>
          </p:nvSpPr>
          <p:spPr>
            <a:xfrm>
              <a:off x="6734443" y="5235103"/>
              <a:ext cx="237118" cy="502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5" name="rc104"/>
            <p:cNvSpPr/>
            <p:nvPr/>
          </p:nvSpPr>
          <p:spPr>
            <a:xfrm>
              <a:off x="6997908" y="5282217"/>
              <a:ext cx="237118" cy="314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6" name="rc105"/>
            <p:cNvSpPr/>
            <p:nvPr/>
          </p:nvSpPr>
          <p:spPr>
            <a:xfrm>
              <a:off x="6997908" y="528221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7" name="rc106"/>
            <p:cNvSpPr/>
            <p:nvPr/>
          </p:nvSpPr>
          <p:spPr>
            <a:xfrm>
              <a:off x="6997908" y="528221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8" name="rc107"/>
            <p:cNvSpPr/>
            <p:nvPr/>
          </p:nvSpPr>
          <p:spPr>
            <a:xfrm>
              <a:off x="6997908" y="5231962"/>
              <a:ext cx="237118" cy="502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9" name="rc108"/>
            <p:cNvSpPr/>
            <p:nvPr/>
          </p:nvSpPr>
          <p:spPr>
            <a:xfrm>
              <a:off x="726137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0" name="rc109"/>
            <p:cNvSpPr/>
            <p:nvPr/>
          </p:nvSpPr>
          <p:spPr>
            <a:xfrm>
              <a:off x="726137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1" name="rc110"/>
            <p:cNvSpPr/>
            <p:nvPr/>
          </p:nvSpPr>
          <p:spPr>
            <a:xfrm>
              <a:off x="726137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2" name="rc111"/>
            <p:cNvSpPr/>
            <p:nvPr/>
          </p:nvSpPr>
          <p:spPr>
            <a:xfrm>
              <a:off x="7261373" y="5275935"/>
              <a:ext cx="237118" cy="942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3" name="rc112"/>
            <p:cNvSpPr/>
            <p:nvPr/>
          </p:nvSpPr>
          <p:spPr>
            <a:xfrm>
              <a:off x="752483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4" name="rc113"/>
            <p:cNvSpPr/>
            <p:nvPr/>
          </p:nvSpPr>
          <p:spPr>
            <a:xfrm>
              <a:off x="752483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5" name="rc114"/>
            <p:cNvSpPr/>
            <p:nvPr/>
          </p:nvSpPr>
          <p:spPr>
            <a:xfrm>
              <a:off x="752483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6" name="rc115"/>
            <p:cNvSpPr/>
            <p:nvPr/>
          </p:nvSpPr>
          <p:spPr>
            <a:xfrm>
              <a:off x="7524837" y="5282217"/>
              <a:ext cx="237118" cy="314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7" name="pg116"/>
            <p:cNvSpPr/>
            <p:nvPr/>
          </p:nvSpPr>
          <p:spPr>
            <a:xfrm>
              <a:off x="5868634" y="2153563"/>
              <a:ext cx="1705271" cy="373922"/>
            </a:xfrm>
            <a:custGeom>
              <a:avLst/>
              <a:pathLst>
                <a:path w="1705271" h="373922">
                  <a:moveTo>
                    <a:pt x="31220" y="373922"/>
                  </a:moveTo>
                  <a:lnTo>
                    <a:pt x="1674050" y="373922"/>
                  </a:lnTo>
                  <a:lnTo>
                    <a:pt x="1672793" y="373897"/>
                  </a:lnTo>
                  <a:lnTo>
                    <a:pt x="1677814" y="373695"/>
                  </a:lnTo>
                  <a:lnTo>
                    <a:pt x="1682737" y="372690"/>
                  </a:lnTo>
                  <a:lnTo>
                    <a:pt x="1687435" y="370908"/>
                  </a:lnTo>
                  <a:lnTo>
                    <a:pt x="1691786" y="368396"/>
                  </a:lnTo>
                  <a:lnTo>
                    <a:pt x="1695678" y="365218"/>
                  </a:lnTo>
                  <a:lnTo>
                    <a:pt x="1699010" y="361457"/>
                  </a:lnTo>
                  <a:lnTo>
                    <a:pt x="1701695" y="357211"/>
                  </a:lnTo>
                  <a:lnTo>
                    <a:pt x="1703664" y="352588"/>
                  </a:lnTo>
                  <a:lnTo>
                    <a:pt x="1704867" y="347710"/>
                  </a:lnTo>
                  <a:lnTo>
                    <a:pt x="1705271" y="342702"/>
                  </a:lnTo>
                  <a:lnTo>
                    <a:pt x="1705271" y="31220"/>
                  </a:lnTo>
                  <a:lnTo>
                    <a:pt x="1704867" y="26212"/>
                  </a:lnTo>
                  <a:lnTo>
                    <a:pt x="1703664" y="21334"/>
                  </a:lnTo>
                  <a:lnTo>
                    <a:pt x="1701695" y="16711"/>
                  </a:lnTo>
                  <a:lnTo>
                    <a:pt x="1699010" y="12465"/>
                  </a:lnTo>
                  <a:lnTo>
                    <a:pt x="1695678" y="8704"/>
                  </a:lnTo>
                  <a:lnTo>
                    <a:pt x="1691786" y="5526"/>
                  </a:lnTo>
                  <a:lnTo>
                    <a:pt x="1687435" y="3014"/>
                  </a:lnTo>
                  <a:lnTo>
                    <a:pt x="1682737" y="1232"/>
                  </a:lnTo>
                  <a:lnTo>
                    <a:pt x="1677814" y="227"/>
                  </a:lnTo>
                  <a:lnTo>
                    <a:pt x="167405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18" name="tx117"/>
            <p:cNvSpPr/>
            <p:nvPr/>
          </p:nvSpPr>
          <p:spPr>
            <a:xfrm>
              <a:off x="5993517" y="2239827"/>
              <a:ext cx="1455506"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 case(s)</a:t>
              </a:r>
            </a:p>
          </p:txBody>
        </p:sp>
        <p:sp>
          <p:nvSpPr>
            <p:cNvPr id="119" name="pg118"/>
            <p:cNvSpPr/>
            <p:nvPr/>
          </p:nvSpPr>
          <p:spPr>
            <a:xfrm>
              <a:off x="6067060" y="2394471"/>
              <a:ext cx="1308420" cy="311602"/>
            </a:xfrm>
            <a:custGeom>
              <a:avLst/>
              <a:pathLst>
                <a:path w="1308420" h="311602">
                  <a:moveTo>
                    <a:pt x="26017" y="311602"/>
                  </a:moveTo>
                  <a:lnTo>
                    <a:pt x="1282402" y="311602"/>
                  </a:lnTo>
                  <a:lnTo>
                    <a:pt x="1281355" y="311581"/>
                  </a:lnTo>
                  <a:lnTo>
                    <a:pt x="1285538" y="311412"/>
                  </a:lnTo>
                  <a:lnTo>
                    <a:pt x="1289641" y="310575"/>
                  </a:lnTo>
                  <a:lnTo>
                    <a:pt x="1293556" y="309090"/>
                  </a:lnTo>
                  <a:lnTo>
                    <a:pt x="1297182" y="306996"/>
                  </a:lnTo>
                  <a:lnTo>
                    <a:pt x="1300425" y="304348"/>
                  </a:lnTo>
                  <a:lnTo>
                    <a:pt x="1303202" y="301214"/>
                  </a:lnTo>
                  <a:lnTo>
                    <a:pt x="1305440" y="297675"/>
                  </a:lnTo>
                  <a:lnTo>
                    <a:pt x="1307081" y="293823"/>
                  </a:lnTo>
                  <a:lnTo>
                    <a:pt x="1308083" y="289758"/>
                  </a:lnTo>
                  <a:lnTo>
                    <a:pt x="1308420" y="285585"/>
                  </a:lnTo>
                  <a:lnTo>
                    <a:pt x="1308420" y="26017"/>
                  </a:lnTo>
                  <a:lnTo>
                    <a:pt x="1308083" y="21843"/>
                  </a:lnTo>
                  <a:lnTo>
                    <a:pt x="1307081" y="17778"/>
                  </a:lnTo>
                  <a:lnTo>
                    <a:pt x="1305440" y="13926"/>
                  </a:lnTo>
                  <a:lnTo>
                    <a:pt x="1303202" y="10387"/>
                  </a:lnTo>
                  <a:lnTo>
                    <a:pt x="1300425" y="7253"/>
                  </a:lnTo>
                  <a:lnTo>
                    <a:pt x="1297182" y="4605"/>
                  </a:lnTo>
                  <a:lnTo>
                    <a:pt x="1293556" y="2511"/>
                  </a:lnTo>
                  <a:lnTo>
                    <a:pt x="1289641" y="1027"/>
                  </a:lnTo>
                  <a:lnTo>
                    <a:pt x="1285538" y="189"/>
                  </a:lnTo>
                  <a:lnTo>
                    <a:pt x="1282402"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0" name="tx119"/>
            <p:cNvSpPr/>
            <p:nvPr/>
          </p:nvSpPr>
          <p:spPr>
            <a:xfrm>
              <a:off x="6171129" y="2466357"/>
              <a:ext cx="1100282"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 case(s)</a:t>
              </a:r>
            </a:p>
          </p:txBody>
        </p:sp>
        <p:sp>
          <p:nvSpPr>
            <p:cNvPr id="121" name="rc120"/>
            <p:cNvSpPr/>
            <p:nvPr/>
          </p:nvSpPr>
          <p:spPr>
            <a:xfrm>
              <a:off x="5114136" y="2153563"/>
              <a:ext cx="3214267" cy="3131794"/>
            </a:xfrm>
            <a:prstGeom prst="rect">
              <a:avLst/>
            </a:prstGeom>
            <a:ln w="13550" cap="rnd">
              <a:solidFill>
                <a:srgbClr val="333333">
                  <a:alpha val="100000"/>
                </a:srgbClr>
              </a:solidFill>
              <a:prstDash val="solid"/>
              <a:round/>
            </a:ln>
          </p:spPr>
          <p:txBody>
            <a:bodyPr/>
            <a:lstStyle/>
            <a:p/>
          </p:txBody>
        </p:sp>
        <p:sp>
          <p:nvSpPr>
            <p:cNvPr id="122" name="rc121"/>
            <p:cNvSpPr/>
            <p:nvPr/>
          </p:nvSpPr>
          <p:spPr>
            <a:xfrm>
              <a:off x="8328404" y="2153563"/>
              <a:ext cx="3214267" cy="3131794"/>
            </a:xfrm>
            <a:prstGeom prst="rect">
              <a:avLst/>
            </a:prstGeom>
            <a:solidFill>
              <a:srgbClr val="FFFFFF">
                <a:alpha val="100000"/>
              </a:srgbClr>
            </a:solidFill>
          </p:spPr>
          <p:txBody>
            <a:bodyPr/>
            <a:lstStyle/>
            <a:p/>
          </p:txBody>
        </p:sp>
        <p:sp>
          <p:nvSpPr>
            <p:cNvPr id="123" name="pl122"/>
            <p:cNvSpPr/>
            <p:nvPr/>
          </p:nvSpPr>
          <p:spPr>
            <a:xfrm>
              <a:off x="8328404" y="497126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4" name="pl123"/>
            <p:cNvSpPr/>
            <p:nvPr/>
          </p:nvSpPr>
          <p:spPr>
            <a:xfrm>
              <a:off x="8328404" y="434308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5" name="pl124"/>
            <p:cNvSpPr/>
            <p:nvPr/>
          </p:nvSpPr>
          <p:spPr>
            <a:xfrm>
              <a:off x="8328404" y="371490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6" name="pl125"/>
            <p:cNvSpPr/>
            <p:nvPr/>
          </p:nvSpPr>
          <p:spPr>
            <a:xfrm>
              <a:off x="8328404" y="308672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7" name="pl126"/>
            <p:cNvSpPr/>
            <p:nvPr/>
          </p:nvSpPr>
          <p:spPr>
            <a:xfrm>
              <a:off x="8328404" y="245854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8" name="pl127"/>
            <p:cNvSpPr/>
            <p:nvPr/>
          </p:nvSpPr>
          <p:spPr>
            <a:xfrm>
              <a:off x="8328404"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9" name="pl128"/>
            <p:cNvSpPr/>
            <p:nvPr/>
          </p:nvSpPr>
          <p:spPr>
            <a:xfrm>
              <a:off x="8328404" y="465717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0" name="pl129"/>
            <p:cNvSpPr/>
            <p:nvPr/>
          </p:nvSpPr>
          <p:spPr>
            <a:xfrm>
              <a:off x="8328404" y="402899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1" name="pl130"/>
            <p:cNvSpPr/>
            <p:nvPr/>
          </p:nvSpPr>
          <p:spPr>
            <a:xfrm>
              <a:off x="8328404" y="340081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2" name="pl131"/>
            <p:cNvSpPr/>
            <p:nvPr/>
          </p:nvSpPr>
          <p:spPr>
            <a:xfrm>
              <a:off x="8328404" y="277263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3" name="rc132"/>
            <p:cNvSpPr/>
            <p:nvPr/>
          </p:nvSpPr>
          <p:spPr>
            <a:xfrm>
              <a:off x="8367924" y="5282217"/>
              <a:ext cx="237118" cy="314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4" name="rc133"/>
            <p:cNvSpPr/>
            <p:nvPr/>
          </p:nvSpPr>
          <p:spPr>
            <a:xfrm>
              <a:off x="8367924" y="528221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5" name="rc134"/>
            <p:cNvSpPr/>
            <p:nvPr/>
          </p:nvSpPr>
          <p:spPr>
            <a:xfrm>
              <a:off x="8367924" y="528221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6" name="rc135"/>
            <p:cNvSpPr/>
            <p:nvPr/>
          </p:nvSpPr>
          <p:spPr>
            <a:xfrm>
              <a:off x="8367924" y="5137735"/>
              <a:ext cx="237118" cy="1444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7" name="rc136"/>
            <p:cNvSpPr/>
            <p:nvPr/>
          </p:nvSpPr>
          <p:spPr>
            <a:xfrm>
              <a:off x="863138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8" name="rc137"/>
            <p:cNvSpPr/>
            <p:nvPr/>
          </p:nvSpPr>
          <p:spPr>
            <a:xfrm>
              <a:off x="863138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9" name="rc138"/>
            <p:cNvSpPr/>
            <p:nvPr/>
          </p:nvSpPr>
          <p:spPr>
            <a:xfrm>
              <a:off x="863138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0" name="rc139"/>
            <p:cNvSpPr/>
            <p:nvPr/>
          </p:nvSpPr>
          <p:spPr>
            <a:xfrm>
              <a:off x="8631388" y="5197412"/>
              <a:ext cx="237118" cy="8794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1" name="rc140"/>
            <p:cNvSpPr/>
            <p:nvPr/>
          </p:nvSpPr>
          <p:spPr>
            <a:xfrm>
              <a:off x="889485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2" name="rc141"/>
            <p:cNvSpPr/>
            <p:nvPr/>
          </p:nvSpPr>
          <p:spPr>
            <a:xfrm>
              <a:off x="889485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3" name="rc142"/>
            <p:cNvSpPr/>
            <p:nvPr/>
          </p:nvSpPr>
          <p:spPr>
            <a:xfrm>
              <a:off x="889485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4" name="rc143"/>
            <p:cNvSpPr/>
            <p:nvPr/>
          </p:nvSpPr>
          <p:spPr>
            <a:xfrm>
              <a:off x="8894853" y="5122031"/>
              <a:ext cx="237118" cy="1633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5" name="rc144"/>
            <p:cNvSpPr/>
            <p:nvPr/>
          </p:nvSpPr>
          <p:spPr>
            <a:xfrm>
              <a:off x="915831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6" name="rc145"/>
            <p:cNvSpPr/>
            <p:nvPr/>
          </p:nvSpPr>
          <p:spPr>
            <a:xfrm>
              <a:off x="915831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7" name="rc146"/>
            <p:cNvSpPr/>
            <p:nvPr/>
          </p:nvSpPr>
          <p:spPr>
            <a:xfrm>
              <a:off x="915831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8" name="rc147"/>
            <p:cNvSpPr/>
            <p:nvPr/>
          </p:nvSpPr>
          <p:spPr>
            <a:xfrm>
              <a:off x="9158317" y="5206835"/>
              <a:ext cx="237118" cy="7852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9" name="rc148"/>
            <p:cNvSpPr/>
            <p:nvPr/>
          </p:nvSpPr>
          <p:spPr>
            <a:xfrm>
              <a:off x="9421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0" name="rc149"/>
            <p:cNvSpPr/>
            <p:nvPr/>
          </p:nvSpPr>
          <p:spPr>
            <a:xfrm>
              <a:off x="942178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1" name="rc150"/>
            <p:cNvSpPr/>
            <p:nvPr/>
          </p:nvSpPr>
          <p:spPr>
            <a:xfrm>
              <a:off x="942178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2" name="rc151"/>
            <p:cNvSpPr/>
            <p:nvPr/>
          </p:nvSpPr>
          <p:spPr>
            <a:xfrm>
              <a:off x="9421782" y="5203694"/>
              <a:ext cx="237118" cy="8166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3" name="rc152"/>
            <p:cNvSpPr/>
            <p:nvPr/>
          </p:nvSpPr>
          <p:spPr>
            <a:xfrm>
              <a:off x="968524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4" name="rc153"/>
            <p:cNvSpPr/>
            <p:nvPr/>
          </p:nvSpPr>
          <p:spPr>
            <a:xfrm>
              <a:off x="968524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5" name="rc154"/>
            <p:cNvSpPr/>
            <p:nvPr/>
          </p:nvSpPr>
          <p:spPr>
            <a:xfrm>
              <a:off x="968524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6" name="rc155"/>
            <p:cNvSpPr/>
            <p:nvPr/>
          </p:nvSpPr>
          <p:spPr>
            <a:xfrm>
              <a:off x="9685247" y="5209976"/>
              <a:ext cx="237118" cy="753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7" name="rc156"/>
            <p:cNvSpPr/>
            <p:nvPr/>
          </p:nvSpPr>
          <p:spPr>
            <a:xfrm>
              <a:off x="994871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8" name="rc157"/>
            <p:cNvSpPr/>
            <p:nvPr/>
          </p:nvSpPr>
          <p:spPr>
            <a:xfrm>
              <a:off x="994871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9" name="rc158"/>
            <p:cNvSpPr/>
            <p:nvPr/>
          </p:nvSpPr>
          <p:spPr>
            <a:xfrm>
              <a:off x="994871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0" name="rc159"/>
            <p:cNvSpPr/>
            <p:nvPr/>
          </p:nvSpPr>
          <p:spPr>
            <a:xfrm>
              <a:off x="9948711" y="5187990"/>
              <a:ext cx="237118" cy="973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1" name="rc160"/>
            <p:cNvSpPr/>
            <p:nvPr/>
          </p:nvSpPr>
          <p:spPr>
            <a:xfrm>
              <a:off x="1021217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2" name="rc161"/>
            <p:cNvSpPr/>
            <p:nvPr/>
          </p:nvSpPr>
          <p:spPr>
            <a:xfrm>
              <a:off x="1021217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3" name="rc162"/>
            <p:cNvSpPr/>
            <p:nvPr/>
          </p:nvSpPr>
          <p:spPr>
            <a:xfrm>
              <a:off x="1021217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4" name="rc163"/>
            <p:cNvSpPr/>
            <p:nvPr/>
          </p:nvSpPr>
          <p:spPr>
            <a:xfrm>
              <a:off x="10212176" y="5206835"/>
              <a:ext cx="237118" cy="7852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5" name="rc164"/>
            <p:cNvSpPr/>
            <p:nvPr/>
          </p:nvSpPr>
          <p:spPr>
            <a:xfrm>
              <a:off x="1047564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6" name="rc165"/>
            <p:cNvSpPr/>
            <p:nvPr/>
          </p:nvSpPr>
          <p:spPr>
            <a:xfrm>
              <a:off x="1047564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7" name="rc166"/>
            <p:cNvSpPr/>
            <p:nvPr/>
          </p:nvSpPr>
          <p:spPr>
            <a:xfrm>
              <a:off x="1047564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8" name="rc167"/>
            <p:cNvSpPr/>
            <p:nvPr/>
          </p:nvSpPr>
          <p:spPr>
            <a:xfrm>
              <a:off x="10475640" y="5181708"/>
              <a:ext cx="237118" cy="1036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9" name="rc168"/>
            <p:cNvSpPr/>
            <p:nvPr/>
          </p:nvSpPr>
          <p:spPr>
            <a:xfrm>
              <a:off x="1073910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0" name="rc169"/>
            <p:cNvSpPr/>
            <p:nvPr/>
          </p:nvSpPr>
          <p:spPr>
            <a:xfrm>
              <a:off x="1073910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1" name="rc170"/>
            <p:cNvSpPr/>
            <p:nvPr/>
          </p:nvSpPr>
          <p:spPr>
            <a:xfrm>
              <a:off x="1073910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2" name="rc171"/>
            <p:cNvSpPr/>
            <p:nvPr/>
          </p:nvSpPr>
          <p:spPr>
            <a:xfrm>
              <a:off x="10739105" y="5235103"/>
              <a:ext cx="237118" cy="502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3" name="rc172"/>
            <p:cNvSpPr/>
            <p:nvPr/>
          </p:nvSpPr>
          <p:spPr>
            <a:xfrm>
              <a:off x="1100256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4" name="rc173"/>
            <p:cNvSpPr/>
            <p:nvPr/>
          </p:nvSpPr>
          <p:spPr>
            <a:xfrm>
              <a:off x="1100256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5" name="rc174"/>
            <p:cNvSpPr/>
            <p:nvPr/>
          </p:nvSpPr>
          <p:spPr>
            <a:xfrm>
              <a:off x="1100256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6" name="rc175"/>
            <p:cNvSpPr/>
            <p:nvPr/>
          </p:nvSpPr>
          <p:spPr>
            <a:xfrm>
              <a:off x="11002569" y="5250808"/>
              <a:ext cx="237118" cy="345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7" name="rc176"/>
            <p:cNvSpPr/>
            <p:nvPr/>
          </p:nvSpPr>
          <p:spPr>
            <a:xfrm>
              <a:off x="1126603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8" name="rc177"/>
            <p:cNvSpPr/>
            <p:nvPr/>
          </p:nvSpPr>
          <p:spPr>
            <a:xfrm>
              <a:off x="1126603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9" name="rc178"/>
            <p:cNvSpPr/>
            <p:nvPr/>
          </p:nvSpPr>
          <p:spPr>
            <a:xfrm>
              <a:off x="1126603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0" name="rc179"/>
            <p:cNvSpPr/>
            <p:nvPr/>
          </p:nvSpPr>
          <p:spPr>
            <a:xfrm>
              <a:off x="11266034" y="5247667"/>
              <a:ext cx="237118" cy="3769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1" name="pg180"/>
            <p:cNvSpPr/>
            <p:nvPr/>
          </p:nvSpPr>
          <p:spPr>
            <a:xfrm>
              <a:off x="9479532"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82" name="pg181"/>
            <p:cNvSpPr/>
            <p:nvPr/>
          </p:nvSpPr>
          <p:spPr>
            <a:xfrm>
              <a:off x="9082902" y="2153563"/>
              <a:ext cx="1705271" cy="373922"/>
            </a:xfrm>
            <a:custGeom>
              <a:avLst/>
              <a:pathLst>
                <a:path w="1705271" h="373922">
                  <a:moveTo>
                    <a:pt x="31220" y="373922"/>
                  </a:moveTo>
                  <a:lnTo>
                    <a:pt x="1674050" y="373922"/>
                  </a:lnTo>
                  <a:lnTo>
                    <a:pt x="1672793" y="373897"/>
                  </a:lnTo>
                  <a:lnTo>
                    <a:pt x="1677814" y="373695"/>
                  </a:lnTo>
                  <a:lnTo>
                    <a:pt x="1682737" y="372690"/>
                  </a:lnTo>
                  <a:lnTo>
                    <a:pt x="1687435" y="370908"/>
                  </a:lnTo>
                  <a:lnTo>
                    <a:pt x="1691786" y="368396"/>
                  </a:lnTo>
                  <a:lnTo>
                    <a:pt x="1695678" y="365218"/>
                  </a:lnTo>
                  <a:lnTo>
                    <a:pt x="1699010" y="361457"/>
                  </a:lnTo>
                  <a:lnTo>
                    <a:pt x="1701695" y="357211"/>
                  </a:lnTo>
                  <a:lnTo>
                    <a:pt x="1703664" y="352588"/>
                  </a:lnTo>
                  <a:lnTo>
                    <a:pt x="1704867" y="347710"/>
                  </a:lnTo>
                  <a:lnTo>
                    <a:pt x="1705271" y="342702"/>
                  </a:lnTo>
                  <a:lnTo>
                    <a:pt x="1705271" y="31220"/>
                  </a:lnTo>
                  <a:lnTo>
                    <a:pt x="1704867" y="26212"/>
                  </a:lnTo>
                  <a:lnTo>
                    <a:pt x="1703664" y="21334"/>
                  </a:lnTo>
                  <a:lnTo>
                    <a:pt x="1701695" y="16711"/>
                  </a:lnTo>
                  <a:lnTo>
                    <a:pt x="1699010" y="12465"/>
                  </a:lnTo>
                  <a:lnTo>
                    <a:pt x="1695678" y="8704"/>
                  </a:lnTo>
                  <a:lnTo>
                    <a:pt x="1691786" y="5526"/>
                  </a:lnTo>
                  <a:lnTo>
                    <a:pt x="1687435" y="3014"/>
                  </a:lnTo>
                  <a:lnTo>
                    <a:pt x="1682737" y="1232"/>
                  </a:lnTo>
                  <a:lnTo>
                    <a:pt x="1677814" y="227"/>
                  </a:lnTo>
                  <a:lnTo>
                    <a:pt x="167405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83" name="tx182"/>
            <p:cNvSpPr/>
            <p:nvPr/>
          </p:nvSpPr>
          <p:spPr>
            <a:xfrm>
              <a:off x="9207785" y="2239827"/>
              <a:ext cx="1455506"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 case(s)</a:t>
              </a:r>
            </a:p>
          </p:txBody>
        </p:sp>
        <p:sp>
          <p:nvSpPr>
            <p:cNvPr id="184" name="pg183"/>
            <p:cNvSpPr/>
            <p:nvPr/>
          </p:nvSpPr>
          <p:spPr>
            <a:xfrm>
              <a:off x="9281328" y="2394471"/>
              <a:ext cx="1308420" cy="311602"/>
            </a:xfrm>
            <a:custGeom>
              <a:avLst/>
              <a:pathLst>
                <a:path w="1308420" h="311602">
                  <a:moveTo>
                    <a:pt x="26017" y="311602"/>
                  </a:moveTo>
                  <a:lnTo>
                    <a:pt x="1282402" y="311602"/>
                  </a:lnTo>
                  <a:lnTo>
                    <a:pt x="1281355" y="311581"/>
                  </a:lnTo>
                  <a:lnTo>
                    <a:pt x="1285538" y="311412"/>
                  </a:lnTo>
                  <a:lnTo>
                    <a:pt x="1289641" y="310575"/>
                  </a:lnTo>
                  <a:lnTo>
                    <a:pt x="1293556" y="309090"/>
                  </a:lnTo>
                  <a:lnTo>
                    <a:pt x="1297182" y="306996"/>
                  </a:lnTo>
                  <a:lnTo>
                    <a:pt x="1300425" y="304348"/>
                  </a:lnTo>
                  <a:lnTo>
                    <a:pt x="1303202" y="301214"/>
                  </a:lnTo>
                  <a:lnTo>
                    <a:pt x="1305440" y="297675"/>
                  </a:lnTo>
                  <a:lnTo>
                    <a:pt x="1307081" y="293823"/>
                  </a:lnTo>
                  <a:lnTo>
                    <a:pt x="1308083" y="289758"/>
                  </a:lnTo>
                  <a:lnTo>
                    <a:pt x="1308420" y="285585"/>
                  </a:lnTo>
                  <a:lnTo>
                    <a:pt x="1308420" y="26017"/>
                  </a:lnTo>
                  <a:lnTo>
                    <a:pt x="1308083" y="21843"/>
                  </a:lnTo>
                  <a:lnTo>
                    <a:pt x="1307081" y="17778"/>
                  </a:lnTo>
                  <a:lnTo>
                    <a:pt x="1305440" y="13926"/>
                  </a:lnTo>
                  <a:lnTo>
                    <a:pt x="1303202" y="10387"/>
                  </a:lnTo>
                  <a:lnTo>
                    <a:pt x="1300425" y="7253"/>
                  </a:lnTo>
                  <a:lnTo>
                    <a:pt x="1297182" y="4605"/>
                  </a:lnTo>
                  <a:lnTo>
                    <a:pt x="1293556" y="2511"/>
                  </a:lnTo>
                  <a:lnTo>
                    <a:pt x="1289641" y="1027"/>
                  </a:lnTo>
                  <a:lnTo>
                    <a:pt x="1285538" y="189"/>
                  </a:lnTo>
                  <a:lnTo>
                    <a:pt x="1282402"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85" name="tx184"/>
            <p:cNvSpPr/>
            <p:nvPr/>
          </p:nvSpPr>
          <p:spPr>
            <a:xfrm>
              <a:off x="9385397" y="2466357"/>
              <a:ext cx="1100282"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 case(s)</a:t>
              </a:r>
            </a:p>
          </p:txBody>
        </p:sp>
        <p:sp>
          <p:nvSpPr>
            <p:cNvPr id="186" name="rc185"/>
            <p:cNvSpPr/>
            <p:nvPr/>
          </p:nvSpPr>
          <p:spPr>
            <a:xfrm>
              <a:off x="8328404" y="2153563"/>
              <a:ext cx="3214267" cy="3131794"/>
            </a:xfrm>
            <a:prstGeom prst="rect">
              <a:avLst/>
            </a:prstGeom>
            <a:ln w="13550" cap="rnd">
              <a:solidFill>
                <a:srgbClr val="333333">
                  <a:alpha val="100000"/>
                </a:srgbClr>
              </a:solidFill>
              <a:prstDash val="solid"/>
              <a:round/>
            </a:ln>
          </p:spPr>
          <p:txBody>
            <a:bodyPr/>
            <a:lstStyle/>
            <a:p/>
          </p:txBody>
        </p:sp>
        <p:sp>
          <p:nvSpPr>
            <p:cNvPr id="187" name="rc186"/>
            <p:cNvSpPr/>
            <p:nvPr/>
          </p:nvSpPr>
          <p:spPr>
            <a:xfrm>
              <a:off x="11542672" y="2153563"/>
              <a:ext cx="3214267" cy="3131794"/>
            </a:xfrm>
            <a:prstGeom prst="rect">
              <a:avLst/>
            </a:prstGeom>
            <a:solidFill>
              <a:srgbClr val="FFFFFF">
                <a:alpha val="100000"/>
              </a:srgbClr>
            </a:solidFill>
          </p:spPr>
          <p:txBody>
            <a:bodyPr/>
            <a:lstStyle/>
            <a:p/>
          </p:txBody>
        </p:sp>
        <p:sp>
          <p:nvSpPr>
            <p:cNvPr id="188" name="pl187"/>
            <p:cNvSpPr/>
            <p:nvPr/>
          </p:nvSpPr>
          <p:spPr>
            <a:xfrm>
              <a:off x="11542672" y="497126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89" name="pl188"/>
            <p:cNvSpPr/>
            <p:nvPr/>
          </p:nvSpPr>
          <p:spPr>
            <a:xfrm>
              <a:off x="11542672" y="434308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0" name="pl189"/>
            <p:cNvSpPr/>
            <p:nvPr/>
          </p:nvSpPr>
          <p:spPr>
            <a:xfrm>
              <a:off x="11542672" y="371490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1" name="pl190"/>
            <p:cNvSpPr/>
            <p:nvPr/>
          </p:nvSpPr>
          <p:spPr>
            <a:xfrm>
              <a:off x="11542672" y="308672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2" name="pl191"/>
            <p:cNvSpPr/>
            <p:nvPr/>
          </p:nvSpPr>
          <p:spPr>
            <a:xfrm>
              <a:off x="11542672" y="245854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3" name="pl192"/>
            <p:cNvSpPr/>
            <p:nvPr/>
          </p:nvSpPr>
          <p:spPr>
            <a:xfrm>
              <a:off x="11542672"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4" name="pl193"/>
            <p:cNvSpPr/>
            <p:nvPr/>
          </p:nvSpPr>
          <p:spPr>
            <a:xfrm>
              <a:off x="11542672" y="465717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5" name="pl194"/>
            <p:cNvSpPr/>
            <p:nvPr/>
          </p:nvSpPr>
          <p:spPr>
            <a:xfrm>
              <a:off x="11542672" y="402899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6" name="pl195"/>
            <p:cNvSpPr/>
            <p:nvPr/>
          </p:nvSpPr>
          <p:spPr>
            <a:xfrm>
              <a:off x="11542672" y="340081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7" name="pl196"/>
            <p:cNvSpPr/>
            <p:nvPr/>
          </p:nvSpPr>
          <p:spPr>
            <a:xfrm>
              <a:off x="11542672" y="277263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8" name="rc197"/>
            <p:cNvSpPr/>
            <p:nvPr/>
          </p:nvSpPr>
          <p:spPr>
            <a:xfrm>
              <a:off x="1158219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9" name="rc198"/>
            <p:cNvSpPr/>
            <p:nvPr/>
          </p:nvSpPr>
          <p:spPr>
            <a:xfrm>
              <a:off x="11582191" y="5282217"/>
              <a:ext cx="237118" cy="314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0" name="rc199"/>
            <p:cNvSpPr/>
            <p:nvPr/>
          </p:nvSpPr>
          <p:spPr>
            <a:xfrm>
              <a:off x="11582191" y="528221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1" name="rc200"/>
            <p:cNvSpPr/>
            <p:nvPr/>
          </p:nvSpPr>
          <p:spPr>
            <a:xfrm>
              <a:off x="11582191" y="5250808"/>
              <a:ext cx="237118" cy="3140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2" name="rc201"/>
            <p:cNvSpPr/>
            <p:nvPr/>
          </p:nvSpPr>
          <p:spPr>
            <a:xfrm>
              <a:off x="11845656" y="5272794"/>
              <a:ext cx="237118" cy="1256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3" name="rc202"/>
            <p:cNvSpPr/>
            <p:nvPr/>
          </p:nvSpPr>
          <p:spPr>
            <a:xfrm>
              <a:off x="11845656" y="5216258"/>
              <a:ext cx="237118" cy="5653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4" name="rc203"/>
            <p:cNvSpPr/>
            <p:nvPr/>
          </p:nvSpPr>
          <p:spPr>
            <a:xfrm>
              <a:off x="11845656" y="52162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5" name="rc204"/>
            <p:cNvSpPr/>
            <p:nvPr/>
          </p:nvSpPr>
          <p:spPr>
            <a:xfrm>
              <a:off x="11845656" y="5156581"/>
              <a:ext cx="237118" cy="5967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6" name="rc205"/>
            <p:cNvSpPr/>
            <p:nvPr/>
          </p:nvSpPr>
          <p:spPr>
            <a:xfrm>
              <a:off x="12109121" y="5225681"/>
              <a:ext cx="237118" cy="5967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7" name="rc206"/>
            <p:cNvSpPr/>
            <p:nvPr/>
          </p:nvSpPr>
          <p:spPr>
            <a:xfrm>
              <a:off x="12109121" y="5109467"/>
              <a:ext cx="237118" cy="11621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8" name="rc207"/>
            <p:cNvSpPr/>
            <p:nvPr/>
          </p:nvSpPr>
          <p:spPr>
            <a:xfrm>
              <a:off x="12109121" y="5103185"/>
              <a:ext cx="237118" cy="628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9" name="rc208"/>
            <p:cNvSpPr/>
            <p:nvPr/>
          </p:nvSpPr>
          <p:spPr>
            <a:xfrm>
              <a:off x="12109121" y="4930436"/>
              <a:ext cx="237118" cy="1727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0" name="rc209"/>
            <p:cNvSpPr/>
            <p:nvPr/>
          </p:nvSpPr>
          <p:spPr>
            <a:xfrm>
              <a:off x="12372585" y="5153440"/>
              <a:ext cx="237118" cy="13191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1" name="rc210"/>
            <p:cNvSpPr/>
            <p:nvPr/>
          </p:nvSpPr>
          <p:spPr>
            <a:xfrm>
              <a:off x="12372585" y="5128313"/>
              <a:ext cx="237118" cy="2512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2" name="rc211"/>
            <p:cNvSpPr/>
            <p:nvPr/>
          </p:nvSpPr>
          <p:spPr>
            <a:xfrm>
              <a:off x="12372585" y="5106326"/>
              <a:ext cx="237118" cy="2198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3" name="rc212"/>
            <p:cNvSpPr/>
            <p:nvPr/>
          </p:nvSpPr>
          <p:spPr>
            <a:xfrm>
              <a:off x="12372585" y="4974408"/>
              <a:ext cx="237118" cy="13191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4" name="rc213"/>
            <p:cNvSpPr/>
            <p:nvPr/>
          </p:nvSpPr>
          <p:spPr>
            <a:xfrm>
              <a:off x="12636050" y="5159722"/>
              <a:ext cx="237118" cy="1256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5" name="rc214"/>
            <p:cNvSpPr/>
            <p:nvPr/>
          </p:nvSpPr>
          <p:spPr>
            <a:xfrm>
              <a:off x="12636050" y="4647754"/>
              <a:ext cx="237118" cy="51196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6" name="rc215"/>
            <p:cNvSpPr/>
            <p:nvPr/>
          </p:nvSpPr>
          <p:spPr>
            <a:xfrm>
              <a:off x="12636050" y="4641473"/>
              <a:ext cx="237118" cy="628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7" name="rc216"/>
            <p:cNvSpPr/>
            <p:nvPr/>
          </p:nvSpPr>
          <p:spPr>
            <a:xfrm>
              <a:off x="12636050" y="4393341"/>
              <a:ext cx="237118" cy="24813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8" name="rc217"/>
            <p:cNvSpPr/>
            <p:nvPr/>
          </p:nvSpPr>
          <p:spPr>
            <a:xfrm>
              <a:off x="12899514" y="5147158"/>
              <a:ext cx="237118" cy="13819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9" name="rc218"/>
            <p:cNvSpPr/>
            <p:nvPr/>
          </p:nvSpPr>
          <p:spPr>
            <a:xfrm>
              <a:off x="12899514" y="4252001"/>
              <a:ext cx="237118" cy="89515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0" name="rc219"/>
            <p:cNvSpPr/>
            <p:nvPr/>
          </p:nvSpPr>
          <p:spPr>
            <a:xfrm>
              <a:off x="12899514" y="4248860"/>
              <a:ext cx="237118" cy="314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1" name="rc220"/>
            <p:cNvSpPr/>
            <p:nvPr/>
          </p:nvSpPr>
          <p:spPr>
            <a:xfrm>
              <a:off x="12899514" y="4085533"/>
              <a:ext cx="237118" cy="1633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2" name="rc221"/>
            <p:cNvSpPr/>
            <p:nvPr/>
          </p:nvSpPr>
          <p:spPr>
            <a:xfrm>
              <a:off x="13162979" y="5140876"/>
              <a:ext cx="237118" cy="14448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3" name="rc222"/>
            <p:cNvSpPr/>
            <p:nvPr/>
          </p:nvSpPr>
          <p:spPr>
            <a:xfrm>
              <a:off x="13162979" y="3755738"/>
              <a:ext cx="237118" cy="138513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4" name="rc223"/>
            <p:cNvSpPr/>
            <p:nvPr/>
          </p:nvSpPr>
          <p:spPr>
            <a:xfrm>
              <a:off x="13162979" y="375573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5" name="rc224"/>
            <p:cNvSpPr/>
            <p:nvPr/>
          </p:nvSpPr>
          <p:spPr>
            <a:xfrm>
              <a:off x="13162979" y="3595552"/>
              <a:ext cx="237118" cy="16018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6" name="rc225"/>
            <p:cNvSpPr/>
            <p:nvPr/>
          </p:nvSpPr>
          <p:spPr>
            <a:xfrm>
              <a:off x="13426443" y="5197412"/>
              <a:ext cx="237118" cy="8794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7" name="rc226"/>
            <p:cNvSpPr/>
            <p:nvPr/>
          </p:nvSpPr>
          <p:spPr>
            <a:xfrm>
              <a:off x="13426443" y="3787147"/>
              <a:ext cx="237118" cy="141026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8" name="rc227"/>
            <p:cNvSpPr/>
            <p:nvPr/>
          </p:nvSpPr>
          <p:spPr>
            <a:xfrm>
              <a:off x="13426443" y="378714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9" name="rc228"/>
            <p:cNvSpPr/>
            <p:nvPr/>
          </p:nvSpPr>
          <p:spPr>
            <a:xfrm>
              <a:off x="13426443" y="3686638"/>
              <a:ext cx="237118" cy="1005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0" name="rc229"/>
            <p:cNvSpPr/>
            <p:nvPr/>
          </p:nvSpPr>
          <p:spPr>
            <a:xfrm>
              <a:off x="13689908" y="5175426"/>
              <a:ext cx="237118" cy="10993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1" name="rc230"/>
            <p:cNvSpPr/>
            <p:nvPr/>
          </p:nvSpPr>
          <p:spPr>
            <a:xfrm>
              <a:off x="13689908" y="3623820"/>
              <a:ext cx="237118" cy="155160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2" name="rc231"/>
            <p:cNvSpPr/>
            <p:nvPr/>
          </p:nvSpPr>
          <p:spPr>
            <a:xfrm>
              <a:off x="13689908" y="362382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3" name="rc232"/>
            <p:cNvSpPr/>
            <p:nvPr/>
          </p:nvSpPr>
          <p:spPr>
            <a:xfrm>
              <a:off x="13689908" y="3545298"/>
              <a:ext cx="237118" cy="7852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4" name="rc233"/>
            <p:cNvSpPr/>
            <p:nvPr/>
          </p:nvSpPr>
          <p:spPr>
            <a:xfrm>
              <a:off x="13953372" y="5200553"/>
              <a:ext cx="237118" cy="8480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5" name="rc234"/>
            <p:cNvSpPr/>
            <p:nvPr/>
          </p:nvSpPr>
          <p:spPr>
            <a:xfrm>
              <a:off x="13953372" y="3868811"/>
              <a:ext cx="237118" cy="133174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6" name="rc235"/>
            <p:cNvSpPr/>
            <p:nvPr/>
          </p:nvSpPr>
          <p:spPr>
            <a:xfrm>
              <a:off x="13953372" y="386881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7" name="rc236"/>
            <p:cNvSpPr/>
            <p:nvPr/>
          </p:nvSpPr>
          <p:spPr>
            <a:xfrm>
              <a:off x="13953372" y="2970512"/>
              <a:ext cx="237118" cy="8982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8" name="rc237"/>
            <p:cNvSpPr/>
            <p:nvPr/>
          </p:nvSpPr>
          <p:spPr>
            <a:xfrm>
              <a:off x="14216837" y="5172285"/>
              <a:ext cx="237118" cy="1130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9" name="rc238"/>
            <p:cNvSpPr/>
            <p:nvPr/>
          </p:nvSpPr>
          <p:spPr>
            <a:xfrm>
              <a:off x="14216837" y="3058458"/>
              <a:ext cx="237118" cy="211382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0" name="rc239"/>
            <p:cNvSpPr/>
            <p:nvPr/>
          </p:nvSpPr>
          <p:spPr>
            <a:xfrm>
              <a:off x="14216837" y="30584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1" name="rc240"/>
            <p:cNvSpPr/>
            <p:nvPr/>
          </p:nvSpPr>
          <p:spPr>
            <a:xfrm>
              <a:off x="14216837" y="2876285"/>
              <a:ext cx="237118" cy="1821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2" name="rc241"/>
            <p:cNvSpPr/>
            <p:nvPr/>
          </p:nvSpPr>
          <p:spPr>
            <a:xfrm>
              <a:off x="14480302" y="5197412"/>
              <a:ext cx="237118" cy="8794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3" name="rc242"/>
            <p:cNvSpPr/>
            <p:nvPr/>
          </p:nvSpPr>
          <p:spPr>
            <a:xfrm>
              <a:off x="14480302" y="3664652"/>
              <a:ext cx="237118" cy="153276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4" name="rc243"/>
            <p:cNvSpPr/>
            <p:nvPr/>
          </p:nvSpPr>
          <p:spPr>
            <a:xfrm>
              <a:off x="14480302" y="366465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5" name="rc244"/>
            <p:cNvSpPr/>
            <p:nvPr/>
          </p:nvSpPr>
          <p:spPr>
            <a:xfrm>
              <a:off x="14480302" y="3604975"/>
              <a:ext cx="237118" cy="5967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6" name="pg245"/>
            <p:cNvSpPr/>
            <p:nvPr/>
          </p:nvSpPr>
          <p:spPr>
            <a:xfrm>
              <a:off x="12224759"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47" name="tx246"/>
            <p:cNvSpPr/>
            <p:nvPr/>
          </p:nvSpPr>
          <p:spPr>
            <a:xfrm>
              <a:off x="12349641"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3,842 case(s)</a:t>
              </a:r>
            </a:p>
          </p:txBody>
        </p:sp>
        <p:sp>
          <p:nvSpPr>
            <p:cNvPr id="248" name="pg247"/>
            <p:cNvSpPr/>
            <p:nvPr/>
          </p:nvSpPr>
          <p:spPr>
            <a:xfrm>
              <a:off x="12435253" y="2394471"/>
              <a:ext cx="1429105" cy="311602"/>
            </a:xfrm>
            <a:custGeom>
              <a:avLst/>
              <a:pathLst>
                <a:path w="1429105" h="311602">
                  <a:moveTo>
                    <a:pt x="26017" y="311602"/>
                  </a:moveTo>
                  <a:lnTo>
                    <a:pt x="1403088" y="311602"/>
                  </a:lnTo>
                  <a:lnTo>
                    <a:pt x="1402040" y="311581"/>
                  </a:lnTo>
                  <a:lnTo>
                    <a:pt x="1406224" y="311412"/>
                  </a:lnTo>
                  <a:lnTo>
                    <a:pt x="1410326" y="310575"/>
                  </a:lnTo>
                  <a:lnTo>
                    <a:pt x="1414241" y="309090"/>
                  </a:lnTo>
                  <a:lnTo>
                    <a:pt x="1417867" y="306996"/>
                  </a:lnTo>
                  <a:lnTo>
                    <a:pt x="1421110" y="304348"/>
                  </a:lnTo>
                  <a:lnTo>
                    <a:pt x="1423887" y="301214"/>
                  </a:lnTo>
                  <a:lnTo>
                    <a:pt x="1426125" y="297675"/>
                  </a:lnTo>
                  <a:lnTo>
                    <a:pt x="1427766" y="293823"/>
                  </a:lnTo>
                  <a:lnTo>
                    <a:pt x="1428768" y="289758"/>
                  </a:lnTo>
                  <a:lnTo>
                    <a:pt x="1429105" y="285585"/>
                  </a:lnTo>
                  <a:lnTo>
                    <a:pt x="1429105" y="26017"/>
                  </a:lnTo>
                  <a:lnTo>
                    <a:pt x="1428768" y="21843"/>
                  </a:lnTo>
                  <a:lnTo>
                    <a:pt x="1427766" y="17778"/>
                  </a:lnTo>
                  <a:lnTo>
                    <a:pt x="1426125" y="13926"/>
                  </a:lnTo>
                  <a:lnTo>
                    <a:pt x="1423887" y="10387"/>
                  </a:lnTo>
                  <a:lnTo>
                    <a:pt x="1421110" y="7253"/>
                  </a:lnTo>
                  <a:lnTo>
                    <a:pt x="1417867" y="4605"/>
                  </a:lnTo>
                  <a:lnTo>
                    <a:pt x="1414241" y="2511"/>
                  </a:lnTo>
                  <a:lnTo>
                    <a:pt x="1410326" y="1027"/>
                  </a:lnTo>
                  <a:lnTo>
                    <a:pt x="1406224" y="189"/>
                  </a:lnTo>
                  <a:lnTo>
                    <a:pt x="1403088"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49" name="tx248"/>
            <p:cNvSpPr/>
            <p:nvPr/>
          </p:nvSpPr>
          <p:spPr>
            <a:xfrm>
              <a:off x="12539322" y="2466357"/>
              <a:ext cx="122096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3,855 case(s)</a:t>
              </a:r>
            </a:p>
          </p:txBody>
        </p:sp>
        <p:sp>
          <p:nvSpPr>
            <p:cNvPr id="250" name="rc249"/>
            <p:cNvSpPr/>
            <p:nvPr/>
          </p:nvSpPr>
          <p:spPr>
            <a:xfrm>
              <a:off x="11542672" y="2153563"/>
              <a:ext cx="3214267" cy="3131794"/>
            </a:xfrm>
            <a:prstGeom prst="rect">
              <a:avLst/>
            </a:prstGeom>
            <a:ln w="13550" cap="rnd">
              <a:solidFill>
                <a:srgbClr val="333333">
                  <a:alpha val="100000"/>
                </a:srgbClr>
              </a:solidFill>
              <a:prstDash val="solid"/>
              <a:round/>
            </a:ln>
          </p:spPr>
          <p:txBody>
            <a:bodyPr/>
            <a:lstStyle/>
            <a:p/>
          </p:txBody>
        </p:sp>
        <p:sp>
          <p:nvSpPr>
            <p:cNvPr id="251" name="rc250"/>
            <p:cNvSpPr/>
            <p:nvPr/>
          </p:nvSpPr>
          <p:spPr>
            <a:xfrm>
              <a:off x="14756939" y="2153563"/>
              <a:ext cx="3214267" cy="3131794"/>
            </a:xfrm>
            <a:prstGeom prst="rect">
              <a:avLst/>
            </a:prstGeom>
            <a:solidFill>
              <a:srgbClr val="FFFFFF">
                <a:alpha val="100000"/>
              </a:srgbClr>
            </a:solidFill>
          </p:spPr>
          <p:txBody>
            <a:bodyPr/>
            <a:lstStyle/>
            <a:p/>
          </p:txBody>
        </p:sp>
        <p:sp>
          <p:nvSpPr>
            <p:cNvPr id="252" name="pl251"/>
            <p:cNvSpPr/>
            <p:nvPr/>
          </p:nvSpPr>
          <p:spPr>
            <a:xfrm>
              <a:off x="14756939" y="497126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3" name="pl252"/>
            <p:cNvSpPr/>
            <p:nvPr/>
          </p:nvSpPr>
          <p:spPr>
            <a:xfrm>
              <a:off x="14756939" y="434308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4" name="pl253"/>
            <p:cNvSpPr/>
            <p:nvPr/>
          </p:nvSpPr>
          <p:spPr>
            <a:xfrm>
              <a:off x="14756939" y="371490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5" name="pl254"/>
            <p:cNvSpPr/>
            <p:nvPr/>
          </p:nvSpPr>
          <p:spPr>
            <a:xfrm>
              <a:off x="14756939" y="308672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6" name="pl255"/>
            <p:cNvSpPr/>
            <p:nvPr/>
          </p:nvSpPr>
          <p:spPr>
            <a:xfrm>
              <a:off x="14756939" y="245854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7" name="pl256"/>
            <p:cNvSpPr/>
            <p:nvPr/>
          </p:nvSpPr>
          <p:spPr>
            <a:xfrm>
              <a:off x="1475693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58" name="pl257"/>
            <p:cNvSpPr/>
            <p:nvPr/>
          </p:nvSpPr>
          <p:spPr>
            <a:xfrm>
              <a:off x="14756939" y="465717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59" name="pl258"/>
            <p:cNvSpPr/>
            <p:nvPr/>
          </p:nvSpPr>
          <p:spPr>
            <a:xfrm>
              <a:off x="14756939" y="402899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0" name="pl259"/>
            <p:cNvSpPr/>
            <p:nvPr/>
          </p:nvSpPr>
          <p:spPr>
            <a:xfrm>
              <a:off x="14756939" y="340081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1" name="pl260"/>
            <p:cNvSpPr/>
            <p:nvPr/>
          </p:nvSpPr>
          <p:spPr>
            <a:xfrm>
              <a:off x="14756939" y="277263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2" name="rc261"/>
            <p:cNvSpPr/>
            <p:nvPr/>
          </p:nvSpPr>
          <p:spPr>
            <a:xfrm>
              <a:off x="14796459" y="5040367"/>
              <a:ext cx="237118" cy="24499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3" name="rc262"/>
            <p:cNvSpPr/>
            <p:nvPr/>
          </p:nvSpPr>
          <p:spPr>
            <a:xfrm>
              <a:off x="14796459" y="3504466"/>
              <a:ext cx="237118" cy="153590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4" name="rc263"/>
            <p:cNvSpPr/>
            <p:nvPr/>
          </p:nvSpPr>
          <p:spPr>
            <a:xfrm>
              <a:off x="14796459" y="350446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5" name="rc264"/>
            <p:cNvSpPr/>
            <p:nvPr/>
          </p:nvSpPr>
          <p:spPr>
            <a:xfrm>
              <a:off x="14796459" y="3312871"/>
              <a:ext cx="237118" cy="19159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6" name="rc265"/>
            <p:cNvSpPr/>
            <p:nvPr/>
          </p:nvSpPr>
          <p:spPr>
            <a:xfrm>
              <a:off x="15059924" y="5115749"/>
              <a:ext cx="237118" cy="16960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7" name="rc266"/>
            <p:cNvSpPr/>
            <p:nvPr/>
          </p:nvSpPr>
          <p:spPr>
            <a:xfrm>
              <a:off x="15059924" y="3520170"/>
              <a:ext cx="237118" cy="159557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8" name="rc267"/>
            <p:cNvSpPr/>
            <p:nvPr/>
          </p:nvSpPr>
          <p:spPr>
            <a:xfrm>
              <a:off x="15059924" y="352017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9" name="rc268"/>
            <p:cNvSpPr/>
            <p:nvPr/>
          </p:nvSpPr>
          <p:spPr>
            <a:xfrm>
              <a:off x="15059924" y="3391393"/>
              <a:ext cx="237118" cy="12877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0" name="rc269"/>
            <p:cNvSpPr/>
            <p:nvPr/>
          </p:nvSpPr>
          <p:spPr>
            <a:xfrm>
              <a:off x="15323388" y="5027804"/>
              <a:ext cx="237118" cy="25755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1" name="rc270"/>
            <p:cNvSpPr/>
            <p:nvPr/>
          </p:nvSpPr>
          <p:spPr>
            <a:xfrm>
              <a:off x="15323388" y="3919065"/>
              <a:ext cx="237118" cy="110873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2" name="rc271"/>
            <p:cNvSpPr/>
            <p:nvPr/>
          </p:nvSpPr>
          <p:spPr>
            <a:xfrm>
              <a:off x="15323388" y="391906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3" name="rc272"/>
            <p:cNvSpPr/>
            <p:nvPr/>
          </p:nvSpPr>
          <p:spPr>
            <a:xfrm>
              <a:off x="15323388" y="3824838"/>
              <a:ext cx="237118" cy="9422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4" name="rc273"/>
            <p:cNvSpPr/>
            <p:nvPr/>
          </p:nvSpPr>
          <p:spPr>
            <a:xfrm>
              <a:off x="15586853" y="5106326"/>
              <a:ext cx="237118" cy="17903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5" name="rc274"/>
            <p:cNvSpPr/>
            <p:nvPr/>
          </p:nvSpPr>
          <p:spPr>
            <a:xfrm>
              <a:off x="15586853" y="4283410"/>
              <a:ext cx="237118" cy="82291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6" name="rc275"/>
            <p:cNvSpPr/>
            <p:nvPr/>
          </p:nvSpPr>
          <p:spPr>
            <a:xfrm>
              <a:off x="15586853" y="428341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7" name="rc276"/>
            <p:cNvSpPr/>
            <p:nvPr/>
          </p:nvSpPr>
          <p:spPr>
            <a:xfrm>
              <a:off x="15586853" y="4116942"/>
              <a:ext cx="237118" cy="1664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8" name="rc277"/>
            <p:cNvSpPr/>
            <p:nvPr/>
          </p:nvSpPr>
          <p:spPr>
            <a:xfrm>
              <a:off x="15850317" y="5257090"/>
              <a:ext cx="237118" cy="2826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9" name="rc278"/>
            <p:cNvSpPr/>
            <p:nvPr/>
          </p:nvSpPr>
          <p:spPr>
            <a:xfrm>
              <a:off x="15850317" y="5125172"/>
              <a:ext cx="237118" cy="13191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0" name="rc279"/>
            <p:cNvSpPr/>
            <p:nvPr/>
          </p:nvSpPr>
          <p:spPr>
            <a:xfrm>
              <a:off x="15850317" y="512517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1" name="rc280"/>
            <p:cNvSpPr/>
            <p:nvPr/>
          </p:nvSpPr>
          <p:spPr>
            <a:xfrm>
              <a:off x="15850317" y="5059213"/>
              <a:ext cx="237118" cy="659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2" name="pg281"/>
            <p:cNvSpPr/>
            <p:nvPr/>
          </p:nvSpPr>
          <p:spPr>
            <a:xfrm>
              <a:off x="15439026"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83" name="tx282"/>
            <p:cNvSpPr/>
            <p:nvPr/>
          </p:nvSpPr>
          <p:spPr>
            <a:xfrm>
              <a:off x="15563909"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1,934 case(s)</a:t>
              </a:r>
            </a:p>
          </p:txBody>
        </p:sp>
        <p:sp>
          <p:nvSpPr>
            <p:cNvPr id="284" name="pg283"/>
            <p:cNvSpPr/>
            <p:nvPr/>
          </p:nvSpPr>
          <p:spPr>
            <a:xfrm>
              <a:off x="16260004"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85" name="rc284"/>
            <p:cNvSpPr/>
            <p:nvPr/>
          </p:nvSpPr>
          <p:spPr>
            <a:xfrm>
              <a:off x="14756939" y="2153563"/>
              <a:ext cx="3214267" cy="3131794"/>
            </a:xfrm>
            <a:prstGeom prst="rect">
              <a:avLst/>
            </a:prstGeom>
            <a:ln w="13550" cap="rnd">
              <a:solidFill>
                <a:srgbClr val="333333">
                  <a:alpha val="100000"/>
                </a:srgbClr>
              </a:solidFill>
              <a:prstDash val="solid"/>
              <a:round/>
            </a:ln>
          </p:spPr>
          <p:txBody>
            <a:bodyPr/>
            <a:lstStyle/>
            <a:p/>
          </p:txBody>
        </p:sp>
        <p:sp>
          <p:nvSpPr>
            <p:cNvPr id="286" name="tx285"/>
            <p:cNvSpPr/>
            <p:nvPr/>
          </p:nvSpPr>
          <p:spPr>
            <a:xfrm>
              <a:off x="322447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87" name="tx286"/>
            <p:cNvSpPr/>
            <p:nvPr/>
          </p:nvSpPr>
          <p:spPr>
            <a:xfrm>
              <a:off x="64387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88" name="tx287"/>
            <p:cNvSpPr/>
            <p:nvPr/>
          </p:nvSpPr>
          <p:spPr>
            <a:xfrm>
              <a:off x="96530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89" name="tx288"/>
            <p:cNvSpPr/>
            <p:nvPr/>
          </p:nvSpPr>
          <p:spPr>
            <a:xfrm>
              <a:off x="128672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90" name="tx289"/>
            <p:cNvSpPr/>
            <p:nvPr/>
          </p:nvSpPr>
          <p:spPr>
            <a:xfrm>
              <a:off x="1608154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91" name="pl290"/>
            <p:cNvSpPr/>
            <p:nvPr/>
          </p:nvSpPr>
          <p:spPr>
            <a:xfrm>
              <a:off x="20579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2" name="pl291"/>
            <p:cNvSpPr/>
            <p:nvPr/>
          </p:nvSpPr>
          <p:spPr>
            <a:xfrm>
              <a:off x="2321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3" name="pl292"/>
            <p:cNvSpPr/>
            <p:nvPr/>
          </p:nvSpPr>
          <p:spPr>
            <a:xfrm>
              <a:off x="2584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4" name="pl293"/>
            <p:cNvSpPr/>
            <p:nvPr/>
          </p:nvSpPr>
          <p:spPr>
            <a:xfrm>
              <a:off x="2848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5" name="pl294"/>
            <p:cNvSpPr/>
            <p:nvPr/>
          </p:nvSpPr>
          <p:spPr>
            <a:xfrm>
              <a:off x="3111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6" name="pl295"/>
            <p:cNvSpPr/>
            <p:nvPr/>
          </p:nvSpPr>
          <p:spPr>
            <a:xfrm>
              <a:off x="3375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7" name="pl296"/>
            <p:cNvSpPr/>
            <p:nvPr/>
          </p:nvSpPr>
          <p:spPr>
            <a:xfrm>
              <a:off x="3638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8" name="pl297"/>
            <p:cNvSpPr/>
            <p:nvPr/>
          </p:nvSpPr>
          <p:spPr>
            <a:xfrm>
              <a:off x="3902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9" name="pl298"/>
            <p:cNvSpPr/>
            <p:nvPr/>
          </p:nvSpPr>
          <p:spPr>
            <a:xfrm>
              <a:off x="4165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0" name="pl299"/>
            <p:cNvSpPr/>
            <p:nvPr/>
          </p:nvSpPr>
          <p:spPr>
            <a:xfrm>
              <a:off x="4429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1" name="pl300"/>
            <p:cNvSpPr/>
            <p:nvPr/>
          </p:nvSpPr>
          <p:spPr>
            <a:xfrm>
              <a:off x="4692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2" name="pl301"/>
            <p:cNvSpPr/>
            <p:nvPr/>
          </p:nvSpPr>
          <p:spPr>
            <a:xfrm>
              <a:off x="4956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tx302"/>
            <p:cNvSpPr/>
            <p:nvPr/>
          </p:nvSpPr>
          <p:spPr>
            <a:xfrm rot="-5400000">
              <a:off x="197716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04" name="tx303"/>
            <p:cNvSpPr/>
            <p:nvPr/>
          </p:nvSpPr>
          <p:spPr>
            <a:xfrm rot="-5400000">
              <a:off x="22308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05" name="tx304"/>
            <p:cNvSpPr/>
            <p:nvPr/>
          </p:nvSpPr>
          <p:spPr>
            <a:xfrm rot="-5400000">
              <a:off x="249437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06" name="tx305"/>
            <p:cNvSpPr/>
            <p:nvPr/>
          </p:nvSpPr>
          <p:spPr>
            <a:xfrm rot="-5400000">
              <a:off x="27559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07" name="tx306"/>
            <p:cNvSpPr/>
            <p:nvPr/>
          </p:nvSpPr>
          <p:spPr>
            <a:xfrm rot="-5400000">
              <a:off x="298878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08" name="tx307"/>
            <p:cNvSpPr/>
            <p:nvPr/>
          </p:nvSpPr>
          <p:spPr>
            <a:xfrm rot="-5400000">
              <a:off x="32944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09" name="tx308"/>
            <p:cNvSpPr/>
            <p:nvPr/>
          </p:nvSpPr>
          <p:spPr>
            <a:xfrm rot="-5400000">
              <a:off x="358764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10" name="tx309"/>
            <p:cNvSpPr/>
            <p:nvPr/>
          </p:nvSpPr>
          <p:spPr>
            <a:xfrm rot="-5400000">
              <a:off x="378894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11" name="tx310"/>
            <p:cNvSpPr/>
            <p:nvPr/>
          </p:nvSpPr>
          <p:spPr>
            <a:xfrm rot="-5400000">
              <a:off x="405236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12" name="tx311"/>
            <p:cNvSpPr/>
            <p:nvPr/>
          </p:nvSpPr>
          <p:spPr>
            <a:xfrm rot="-5400000">
              <a:off x="43522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13" name="tx312"/>
            <p:cNvSpPr/>
            <p:nvPr/>
          </p:nvSpPr>
          <p:spPr>
            <a:xfrm rot="-5400000">
              <a:off x="4597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14" name="tx313"/>
            <p:cNvSpPr/>
            <p:nvPr/>
          </p:nvSpPr>
          <p:spPr>
            <a:xfrm rot="-5400000">
              <a:off x="4860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15" name="pl314"/>
            <p:cNvSpPr/>
            <p:nvPr/>
          </p:nvSpPr>
          <p:spPr>
            <a:xfrm>
              <a:off x="5272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pl315"/>
            <p:cNvSpPr/>
            <p:nvPr/>
          </p:nvSpPr>
          <p:spPr>
            <a:xfrm>
              <a:off x="5535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pl316"/>
            <p:cNvSpPr/>
            <p:nvPr/>
          </p:nvSpPr>
          <p:spPr>
            <a:xfrm>
              <a:off x="5799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8" name="pl317"/>
            <p:cNvSpPr/>
            <p:nvPr/>
          </p:nvSpPr>
          <p:spPr>
            <a:xfrm>
              <a:off x="6062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pl318"/>
            <p:cNvSpPr/>
            <p:nvPr/>
          </p:nvSpPr>
          <p:spPr>
            <a:xfrm>
              <a:off x="6326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pl319"/>
            <p:cNvSpPr/>
            <p:nvPr/>
          </p:nvSpPr>
          <p:spPr>
            <a:xfrm>
              <a:off x="6589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1" name="pl320"/>
            <p:cNvSpPr/>
            <p:nvPr/>
          </p:nvSpPr>
          <p:spPr>
            <a:xfrm>
              <a:off x="6853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pl321"/>
            <p:cNvSpPr/>
            <p:nvPr/>
          </p:nvSpPr>
          <p:spPr>
            <a:xfrm>
              <a:off x="7116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3" name="pl322"/>
            <p:cNvSpPr/>
            <p:nvPr/>
          </p:nvSpPr>
          <p:spPr>
            <a:xfrm>
              <a:off x="73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4" name="pl323"/>
            <p:cNvSpPr/>
            <p:nvPr/>
          </p:nvSpPr>
          <p:spPr>
            <a:xfrm>
              <a:off x="7643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5" name="pl324"/>
            <p:cNvSpPr/>
            <p:nvPr/>
          </p:nvSpPr>
          <p:spPr>
            <a:xfrm>
              <a:off x="7906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6" name="pl325"/>
            <p:cNvSpPr/>
            <p:nvPr/>
          </p:nvSpPr>
          <p:spPr>
            <a:xfrm>
              <a:off x="8170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tx326"/>
            <p:cNvSpPr/>
            <p:nvPr/>
          </p:nvSpPr>
          <p:spPr>
            <a:xfrm rot="-5400000">
              <a:off x="519143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28" name="tx327"/>
            <p:cNvSpPr/>
            <p:nvPr/>
          </p:nvSpPr>
          <p:spPr>
            <a:xfrm rot="-5400000">
              <a:off x="544508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29" name="tx328"/>
            <p:cNvSpPr/>
            <p:nvPr/>
          </p:nvSpPr>
          <p:spPr>
            <a:xfrm rot="-5400000">
              <a:off x="57086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30" name="tx329"/>
            <p:cNvSpPr/>
            <p:nvPr/>
          </p:nvSpPr>
          <p:spPr>
            <a:xfrm rot="-5400000">
              <a:off x="597023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31" name="tx330"/>
            <p:cNvSpPr/>
            <p:nvPr/>
          </p:nvSpPr>
          <p:spPr>
            <a:xfrm rot="-5400000">
              <a:off x="620305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32" name="tx331"/>
            <p:cNvSpPr/>
            <p:nvPr/>
          </p:nvSpPr>
          <p:spPr>
            <a:xfrm rot="-5400000">
              <a:off x="650875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33" name="tx332"/>
            <p:cNvSpPr/>
            <p:nvPr/>
          </p:nvSpPr>
          <p:spPr>
            <a:xfrm rot="-5400000">
              <a:off x="680191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34" name="tx333"/>
            <p:cNvSpPr/>
            <p:nvPr/>
          </p:nvSpPr>
          <p:spPr>
            <a:xfrm rot="-5400000">
              <a:off x="70032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35" name="tx334"/>
            <p:cNvSpPr/>
            <p:nvPr/>
          </p:nvSpPr>
          <p:spPr>
            <a:xfrm rot="-5400000">
              <a:off x="72666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36" name="tx335"/>
            <p:cNvSpPr/>
            <p:nvPr/>
          </p:nvSpPr>
          <p:spPr>
            <a:xfrm rot="-5400000">
              <a:off x="75665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37" name="tx336"/>
            <p:cNvSpPr/>
            <p:nvPr/>
          </p:nvSpPr>
          <p:spPr>
            <a:xfrm rot="-5400000">
              <a:off x="7811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38" name="tx337"/>
            <p:cNvSpPr/>
            <p:nvPr/>
          </p:nvSpPr>
          <p:spPr>
            <a:xfrm rot="-5400000">
              <a:off x="80748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39" name="pl338"/>
            <p:cNvSpPr/>
            <p:nvPr/>
          </p:nvSpPr>
          <p:spPr>
            <a:xfrm>
              <a:off x="8486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pl339"/>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pl340"/>
            <p:cNvSpPr/>
            <p:nvPr/>
          </p:nvSpPr>
          <p:spPr>
            <a:xfrm>
              <a:off x="90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pl341"/>
            <p:cNvSpPr/>
            <p:nvPr/>
          </p:nvSpPr>
          <p:spPr>
            <a:xfrm>
              <a:off x="9276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3" name="pl342"/>
            <p:cNvSpPr/>
            <p:nvPr/>
          </p:nvSpPr>
          <p:spPr>
            <a:xfrm>
              <a:off x="9540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4" name="pl343"/>
            <p:cNvSpPr/>
            <p:nvPr/>
          </p:nvSpPr>
          <p:spPr>
            <a:xfrm>
              <a:off x="9803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5" name="pl344"/>
            <p:cNvSpPr/>
            <p:nvPr/>
          </p:nvSpPr>
          <p:spPr>
            <a:xfrm>
              <a:off x="10067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pl345"/>
            <p:cNvSpPr/>
            <p:nvPr/>
          </p:nvSpPr>
          <p:spPr>
            <a:xfrm>
              <a:off x="10330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7" name="pl346"/>
            <p:cNvSpPr/>
            <p:nvPr/>
          </p:nvSpPr>
          <p:spPr>
            <a:xfrm>
              <a:off x="10594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8" name="pl347"/>
            <p:cNvSpPr/>
            <p:nvPr/>
          </p:nvSpPr>
          <p:spPr>
            <a:xfrm>
              <a:off x="10857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9" name="pl348"/>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0" name="pl349"/>
            <p:cNvSpPr/>
            <p:nvPr/>
          </p:nvSpPr>
          <p:spPr>
            <a:xfrm>
              <a:off x="11384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tx350"/>
            <p:cNvSpPr/>
            <p:nvPr/>
          </p:nvSpPr>
          <p:spPr>
            <a:xfrm rot="-5400000">
              <a:off x="8405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52" name="tx351"/>
            <p:cNvSpPr/>
            <p:nvPr/>
          </p:nvSpPr>
          <p:spPr>
            <a:xfrm rot="-5400000">
              <a:off x="865935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53" name="tx352"/>
            <p:cNvSpPr/>
            <p:nvPr/>
          </p:nvSpPr>
          <p:spPr>
            <a:xfrm rot="-5400000">
              <a:off x="892290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54" name="tx353"/>
            <p:cNvSpPr/>
            <p:nvPr/>
          </p:nvSpPr>
          <p:spPr>
            <a:xfrm rot="-5400000">
              <a:off x="9184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55" name="tx354"/>
            <p:cNvSpPr/>
            <p:nvPr/>
          </p:nvSpPr>
          <p:spPr>
            <a:xfrm rot="-5400000">
              <a:off x="941732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56" name="tx355"/>
            <p:cNvSpPr/>
            <p:nvPr/>
          </p:nvSpPr>
          <p:spPr>
            <a:xfrm rot="-5400000">
              <a:off x="9723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57" name="tx356"/>
            <p:cNvSpPr/>
            <p:nvPr/>
          </p:nvSpPr>
          <p:spPr>
            <a:xfrm rot="-5400000">
              <a:off x="1001617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58" name="tx357"/>
            <p:cNvSpPr/>
            <p:nvPr/>
          </p:nvSpPr>
          <p:spPr>
            <a:xfrm rot="-5400000">
              <a:off x="1021748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59" name="tx358"/>
            <p:cNvSpPr/>
            <p:nvPr/>
          </p:nvSpPr>
          <p:spPr>
            <a:xfrm rot="-5400000">
              <a:off x="1048090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60" name="tx359"/>
            <p:cNvSpPr/>
            <p:nvPr/>
          </p:nvSpPr>
          <p:spPr>
            <a:xfrm rot="-5400000">
              <a:off x="1078078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61" name="tx360"/>
            <p:cNvSpPr/>
            <p:nvPr/>
          </p:nvSpPr>
          <p:spPr>
            <a:xfrm rot="-5400000">
              <a:off x="11025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62" name="tx361"/>
            <p:cNvSpPr/>
            <p:nvPr/>
          </p:nvSpPr>
          <p:spPr>
            <a:xfrm rot="-5400000">
              <a:off x="11289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63" name="pl362"/>
            <p:cNvSpPr/>
            <p:nvPr/>
          </p:nvSpPr>
          <p:spPr>
            <a:xfrm>
              <a:off x="1170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4" name="pl363"/>
            <p:cNvSpPr/>
            <p:nvPr/>
          </p:nvSpPr>
          <p:spPr>
            <a:xfrm>
              <a:off x="11964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5" name="pl364"/>
            <p:cNvSpPr/>
            <p:nvPr/>
          </p:nvSpPr>
          <p:spPr>
            <a:xfrm>
              <a:off x="12227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6" name="pl365"/>
            <p:cNvSpPr/>
            <p:nvPr/>
          </p:nvSpPr>
          <p:spPr>
            <a:xfrm>
              <a:off x="12491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7" name="pl366"/>
            <p:cNvSpPr/>
            <p:nvPr/>
          </p:nvSpPr>
          <p:spPr>
            <a:xfrm>
              <a:off x="12754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8" name="pl367"/>
            <p:cNvSpPr/>
            <p:nvPr/>
          </p:nvSpPr>
          <p:spPr>
            <a:xfrm>
              <a:off x="13018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9" name="pl368"/>
            <p:cNvSpPr/>
            <p:nvPr/>
          </p:nvSpPr>
          <p:spPr>
            <a:xfrm>
              <a:off x="1328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0" name="pl369"/>
            <p:cNvSpPr/>
            <p:nvPr/>
          </p:nvSpPr>
          <p:spPr>
            <a:xfrm>
              <a:off x="13545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1" name="pl370"/>
            <p:cNvSpPr/>
            <p:nvPr/>
          </p:nvSpPr>
          <p:spPr>
            <a:xfrm>
              <a:off x="13808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2" name="pl371"/>
            <p:cNvSpPr/>
            <p:nvPr/>
          </p:nvSpPr>
          <p:spPr>
            <a:xfrm>
              <a:off x="14071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3" name="pl372"/>
            <p:cNvSpPr/>
            <p:nvPr/>
          </p:nvSpPr>
          <p:spPr>
            <a:xfrm>
              <a:off x="14335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4" name="pl373"/>
            <p:cNvSpPr/>
            <p:nvPr/>
          </p:nvSpPr>
          <p:spPr>
            <a:xfrm>
              <a:off x="14598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5" name="tx374"/>
            <p:cNvSpPr/>
            <p:nvPr/>
          </p:nvSpPr>
          <p:spPr>
            <a:xfrm rot="-5400000">
              <a:off x="116199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76" name="tx375"/>
            <p:cNvSpPr/>
            <p:nvPr/>
          </p:nvSpPr>
          <p:spPr>
            <a:xfrm rot="-5400000">
              <a:off x="1187362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77" name="tx376"/>
            <p:cNvSpPr/>
            <p:nvPr/>
          </p:nvSpPr>
          <p:spPr>
            <a:xfrm rot="-5400000">
              <a:off x="1213717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78" name="tx377"/>
            <p:cNvSpPr/>
            <p:nvPr/>
          </p:nvSpPr>
          <p:spPr>
            <a:xfrm rot="-5400000">
              <a:off x="1239877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79" name="tx378"/>
            <p:cNvSpPr/>
            <p:nvPr/>
          </p:nvSpPr>
          <p:spPr>
            <a:xfrm rot="-5400000">
              <a:off x="1263159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80" name="tx379"/>
            <p:cNvSpPr/>
            <p:nvPr/>
          </p:nvSpPr>
          <p:spPr>
            <a:xfrm rot="-5400000">
              <a:off x="129372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81" name="tx380"/>
            <p:cNvSpPr/>
            <p:nvPr/>
          </p:nvSpPr>
          <p:spPr>
            <a:xfrm rot="-5400000">
              <a:off x="1323044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82" name="tx381"/>
            <p:cNvSpPr/>
            <p:nvPr/>
          </p:nvSpPr>
          <p:spPr>
            <a:xfrm rot="-5400000">
              <a:off x="134317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83" name="tx382"/>
            <p:cNvSpPr/>
            <p:nvPr/>
          </p:nvSpPr>
          <p:spPr>
            <a:xfrm rot="-5400000">
              <a:off x="1369517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84" name="tx383"/>
            <p:cNvSpPr/>
            <p:nvPr/>
          </p:nvSpPr>
          <p:spPr>
            <a:xfrm rot="-5400000">
              <a:off x="1399505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85" name="tx384"/>
            <p:cNvSpPr/>
            <p:nvPr/>
          </p:nvSpPr>
          <p:spPr>
            <a:xfrm rot="-5400000">
              <a:off x="142398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86" name="tx385"/>
            <p:cNvSpPr/>
            <p:nvPr/>
          </p:nvSpPr>
          <p:spPr>
            <a:xfrm rot="-5400000">
              <a:off x="14503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87" name="pl386"/>
            <p:cNvSpPr/>
            <p:nvPr/>
          </p:nvSpPr>
          <p:spPr>
            <a:xfrm>
              <a:off x="14915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8" name="pl387"/>
            <p:cNvSpPr/>
            <p:nvPr/>
          </p:nvSpPr>
          <p:spPr>
            <a:xfrm>
              <a:off x="15178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9" name="pl388"/>
            <p:cNvSpPr/>
            <p:nvPr/>
          </p:nvSpPr>
          <p:spPr>
            <a:xfrm>
              <a:off x="15441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0" name="pl389"/>
            <p:cNvSpPr/>
            <p:nvPr/>
          </p:nvSpPr>
          <p:spPr>
            <a:xfrm>
              <a:off x="15705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1" name="pl390"/>
            <p:cNvSpPr/>
            <p:nvPr/>
          </p:nvSpPr>
          <p:spPr>
            <a:xfrm>
              <a:off x="159688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2" name="pl391"/>
            <p:cNvSpPr/>
            <p:nvPr/>
          </p:nvSpPr>
          <p:spPr>
            <a:xfrm>
              <a:off x="16232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3" name="pl392"/>
            <p:cNvSpPr/>
            <p:nvPr/>
          </p:nvSpPr>
          <p:spPr>
            <a:xfrm>
              <a:off x="16495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4" name="pl393"/>
            <p:cNvSpPr/>
            <p:nvPr/>
          </p:nvSpPr>
          <p:spPr>
            <a:xfrm>
              <a:off x="16759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5" name="pl394"/>
            <p:cNvSpPr/>
            <p:nvPr/>
          </p:nvSpPr>
          <p:spPr>
            <a:xfrm>
              <a:off x="17022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6" name="pl395"/>
            <p:cNvSpPr/>
            <p:nvPr/>
          </p:nvSpPr>
          <p:spPr>
            <a:xfrm>
              <a:off x="17286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7" name="pl396"/>
            <p:cNvSpPr/>
            <p:nvPr/>
          </p:nvSpPr>
          <p:spPr>
            <a:xfrm>
              <a:off x="17549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8" name="pl397"/>
            <p:cNvSpPr/>
            <p:nvPr/>
          </p:nvSpPr>
          <p:spPr>
            <a:xfrm>
              <a:off x="178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9" name="tx398"/>
            <p:cNvSpPr/>
            <p:nvPr/>
          </p:nvSpPr>
          <p:spPr>
            <a:xfrm rot="-5400000">
              <a:off x="148342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400" name="tx399"/>
            <p:cNvSpPr/>
            <p:nvPr/>
          </p:nvSpPr>
          <p:spPr>
            <a:xfrm rot="-5400000">
              <a:off x="150878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401" name="tx400"/>
            <p:cNvSpPr/>
            <p:nvPr/>
          </p:nvSpPr>
          <p:spPr>
            <a:xfrm rot="-5400000">
              <a:off x="153514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402" name="tx401"/>
            <p:cNvSpPr/>
            <p:nvPr/>
          </p:nvSpPr>
          <p:spPr>
            <a:xfrm rot="-5400000">
              <a:off x="1561303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03" name="tx402"/>
            <p:cNvSpPr/>
            <p:nvPr/>
          </p:nvSpPr>
          <p:spPr>
            <a:xfrm rot="-5400000">
              <a:off x="1584585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04" name="tx403"/>
            <p:cNvSpPr/>
            <p:nvPr/>
          </p:nvSpPr>
          <p:spPr>
            <a:xfrm rot="-5400000">
              <a:off x="1615155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05" name="tx404"/>
            <p:cNvSpPr/>
            <p:nvPr/>
          </p:nvSpPr>
          <p:spPr>
            <a:xfrm rot="-5400000">
              <a:off x="1644471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06" name="tx405"/>
            <p:cNvSpPr/>
            <p:nvPr/>
          </p:nvSpPr>
          <p:spPr>
            <a:xfrm rot="-5400000">
              <a:off x="1664601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07" name="tx406"/>
            <p:cNvSpPr/>
            <p:nvPr/>
          </p:nvSpPr>
          <p:spPr>
            <a:xfrm rot="-5400000">
              <a:off x="169094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08" name="tx407"/>
            <p:cNvSpPr/>
            <p:nvPr/>
          </p:nvSpPr>
          <p:spPr>
            <a:xfrm rot="-5400000">
              <a:off x="1720932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09" name="tx408"/>
            <p:cNvSpPr/>
            <p:nvPr/>
          </p:nvSpPr>
          <p:spPr>
            <a:xfrm rot="-5400000">
              <a:off x="17454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10" name="tx409"/>
            <p:cNvSpPr/>
            <p:nvPr/>
          </p:nvSpPr>
          <p:spPr>
            <a:xfrm rot="-5400000">
              <a:off x="17717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11" name="tx410"/>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12" name="tx411"/>
            <p:cNvSpPr/>
            <p:nvPr/>
          </p:nvSpPr>
          <p:spPr>
            <a:xfrm>
              <a:off x="1230614" y="4571899"/>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a:t>
              </a:r>
            </a:p>
          </p:txBody>
        </p:sp>
        <p:sp>
          <p:nvSpPr>
            <p:cNvPr id="413" name="tx412"/>
            <p:cNvSpPr/>
            <p:nvPr/>
          </p:nvSpPr>
          <p:spPr>
            <a:xfrm>
              <a:off x="1230614" y="3943718"/>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400</a:t>
              </a:r>
            </a:p>
          </p:txBody>
        </p:sp>
        <p:sp>
          <p:nvSpPr>
            <p:cNvPr id="414" name="tx413"/>
            <p:cNvSpPr/>
            <p:nvPr/>
          </p:nvSpPr>
          <p:spPr>
            <a:xfrm>
              <a:off x="1230614" y="3315537"/>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600</a:t>
              </a:r>
            </a:p>
          </p:txBody>
        </p:sp>
        <p:sp>
          <p:nvSpPr>
            <p:cNvPr id="415" name="tx414"/>
            <p:cNvSpPr/>
            <p:nvPr/>
          </p:nvSpPr>
          <p:spPr>
            <a:xfrm>
              <a:off x="1230614" y="2687357"/>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800</a:t>
              </a:r>
            </a:p>
          </p:txBody>
        </p:sp>
        <p:sp>
          <p:nvSpPr>
            <p:cNvPr id="416" name="pl415"/>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7" name="pl416"/>
            <p:cNvSpPr/>
            <p:nvPr/>
          </p:nvSpPr>
          <p:spPr>
            <a:xfrm>
              <a:off x="1865074" y="465717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8" name="pl417"/>
            <p:cNvSpPr/>
            <p:nvPr/>
          </p:nvSpPr>
          <p:spPr>
            <a:xfrm>
              <a:off x="1865074" y="402899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9" name="pl418"/>
            <p:cNvSpPr/>
            <p:nvPr/>
          </p:nvSpPr>
          <p:spPr>
            <a:xfrm>
              <a:off x="1865074" y="340081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0" name="pl419"/>
            <p:cNvSpPr/>
            <p:nvPr/>
          </p:nvSpPr>
          <p:spPr>
            <a:xfrm>
              <a:off x="1865074" y="277263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1" name="tx420"/>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22" name="rc421"/>
            <p:cNvSpPr/>
            <p:nvPr/>
          </p:nvSpPr>
          <p:spPr>
            <a:xfrm>
              <a:off x="18110385" y="2153563"/>
              <a:ext cx="1240079" cy="413498"/>
            </a:xfrm>
            <a:prstGeom prst="rect">
              <a:avLst/>
            </a:prstGeom>
            <a:solidFill>
              <a:srgbClr val="FFFFFF">
                <a:alpha val="100000"/>
              </a:srgbClr>
            </a:solidFill>
          </p:spPr>
          <p:txBody>
            <a:bodyPr/>
            <a:lstStyle/>
            <a:p/>
          </p:txBody>
        </p:sp>
        <p:sp>
          <p:nvSpPr>
            <p:cNvPr id="423" name="rc422"/>
            <p:cNvSpPr/>
            <p:nvPr/>
          </p:nvSpPr>
          <p:spPr>
            <a:xfrm>
              <a:off x="18179974" y="2223153"/>
              <a:ext cx="274319" cy="274319"/>
            </a:xfrm>
            <a:prstGeom prst="rect">
              <a:avLst/>
            </a:prstGeom>
            <a:solidFill>
              <a:srgbClr val="FFFFFF">
                <a:alpha val="100000"/>
              </a:srgbClr>
            </a:solidFill>
          </p:spPr>
          <p:txBody>
            <a:bodyPr/>
            <a:lstStyle/>
            <a:p/>
          </p:txBody>
        </p:sp>
        <p:sp>
          <p:nvSpPr>
            <p:cNvPr id="424" name="pg423"/>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425" name="tx424"/>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426" name="rc425"/>
            <p:cNvSpPr/>
            <p:nvPr/>
          </p:nvSpPr>
          <p:spPr>
            <a:xfrm>
              <a:off x="18110385" y="2706240"/>
              <a:ext cx="1753945" cy="1236458"/>
            </a:xfrm>
            <a:prstGeom prst="rect">
              <a:avLst/>
            </a:prstGeom>
            <a:solidFill>
              <a:srgbClr val="FFFFFF">
                <a:alpha val="100000"/>
              </a:srgbClr>
            </a:solidFill>
          </p:spPr>
          <p:txBody>
            <a:bodyPr/>
            <a:lstStyle/>
            <a:p/>
          </p:txBody>
        </p:sp>
        <p:sp>
          <p:nvSpPr>
            <p:cNvPr id="427" name="rc426"/>
            <p:cNvSpPr/>
            <p:nvPr/>
          </p:nvSpPr>
          <p:spPr>
            <a:xfrm>
              <a:off x="18179974" y="2775829"/>
              <a:ext cx="274319" cy="274319"/>
            </a:xfrm>
            <a:prstGeom prst="rect">
              <a:avLst/>
            </a:prstGeom>
            <a:solidFill>
              <a:srgbClr val="FFFFFF">
                <a:alpha val="100000"/>
              </a:srgbClr>
            </a:solidFill>
          </p:spPr>
          <p:txBody>
            <a:bodyPr/>
            <a:lstStyle/>
            <a:p/>
          </p:txBody>
        </p:sp>
        <p:sp>
          <p:nvSpPr>
            <p:cNvPr id="428" name="rc427"/>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9" name="rc428"/>
            <p:cNvSpPr/>
            <p:nvPr/>
          </p:nvSpPr>
          <p:spPr>
            <a:xfrm>
              <a:off x="18179974" y="3050149"/>
              <a:ext cx="274319" cy="274319"/>
            </a:xfrm>
            <a:prstGeom prst="rect">
              <a:avLst/>
            </a:prstGeom>
            <a:solidFill>
              <a:srgbClr val="FFFFFF">
                <a:alpha val="100000"/>
              </a:srgbClr>
            </a:solidFill>
          </p:spPr>
          <p:txBody>
            <a:bodyPr/>
            <a:lstStyle/>
            <a:p/>
          </p:txBody>
        </p:sp>
        <p:sp>
          <p:nvSpPr>
            <p:cNvPr id="430" name="rc429"/>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31" name="rc430"/>
            <p:cNvSpPr/>
            <p:nvPr/>
          </p:nvSpPr>
          <p:spPr>
            <a:xfrm>
              <a:off x="18179974" y="3324469"/>
              <a:ext cx="274319" cy="274320"/>
            </a:xfrm>
            <a:prstGeom prst="rect">
              <a:avLst/>
            </a:prstGeom>
            <a:solidFill>
              <a:srgbClr val="FFFFFF">
                <a:alpha val="100000"/>
              </a:srgbClr>
            </a:solidFill>
          </p:spPr>
          <p:txBody>
            <a:bodyPr/>
            <a:lstStyle/>
            <a:p/>
          </p:txBody>
        </p:sp>
        <p:sp>
          <p:nvSpPr>
            <p:cNvPr id="432" name="rc431"/>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3" name="rc432"/>
            <p:cNvSpPr/>
            <p:nvPr/>
          </p:nvSpPr>
          <p:spPr>
            <a:xfrm>
              <a:off x="18179974" y="3598789"/>
              <a:ext cx="274319" cy="274320"/>
            </a:xfrm>
            <a:prstGeom prst="rect">
              <a:avLst/>
            </a:prstGeom>
            <a:solidFill>
              <a:srgbClr val="FFFFFF">
                <a:alpha val="100000"/>
              </a:srgbClr>
            </a:solidFill>
          </p:spPr>
          <p:txBody>
            <a:bodyPr/>
            <a:lstStyle/>
            <a:p/>
          </p:txBody>
        </p:sp>
        <p:sp>
          <p:nvSpPr>
            <p:cNvPr id="434" name="rc433"/>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35" name="tx434"/>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36" name="tx435"/>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37" name="tx436"/>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38" name="tx437"/>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39" name=""/>
          <p:cNvGrpSpPr/>
          <p:nvPr/>
        </p:nvGrpSpPr>
        <p:grpSpPr>
          <a:xfrm>
            <a:off x="6400800" y="6217920"/>
            <a:ext cx="5486400" cy="4251960"/>
            <a:chOff x="6400800" y="6217920"/>
            <a:chExt cx="5486400" cy="4251960"/>
          </a:xfrm>
        </p:grpSpPr>
        <p:sp>
          <p:nvSpPr>
            <p:cNvPr id="440"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41"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42" name="rc5"/>
            <p:cNvSpPr/>
            <p:nvPr/>
          </p:nvSpPr>
          <p:spPr>
            <a:xfrm>
              <a:off x="7280770" y="6510025"/>
              <a:ext cx="3895326" cy="2788960"/>
            </a:xfrm>
            <a:prstGeom prst="rect">
              <a:avLst/>
            </a:prstGeom>
            <a:solidFill>
              <a:srgbClr val="FFFFFF">
                <a:alpha val="100000"/>
              </a:srgbClr>
            </a:solidFill>
          </p:spPr>
          <p:txBody>
            <a:bodyPr/>
            <a:lstStyle/>
            <a:p/>
          </p:txBody>
        </p:sp>
        <p:sp>
          <p:nvSpPr>
            <p:cNvPr id="443" name="pl6"/>
            <p:cNvSpPr/>
            <p:nvPr/>
          </p:nvSpPr>
          <p:spPr>
            <a:xfrm>
              <a:off x="7280770" y="8913393"/>
              <a:ext cx="3895326" cy="0"/>
            </a:xfrm>
            <a:custGeom>
              <a:avLst/>
              <a:pathLst>
                <a:path w="3895326" h="0">
                  <a:moveTo>
                    <a:pt x="0" y="0"/>
                  </a:moveTo>
                  <a:lnTo>
                    <a:pt x="3895326" y="0"/>
                  </a:lnTo>
                  <a:lnTo>
                    <a:pt x="3895326" y="0"/>
                  </a:lnTo>
                </a:path>
              </a:pathLst>
            </a:custGeom>
            <a:ln w="6775" cap="flat">
              <a:solidFill>
                <a:srgbClr val="EBEBEB">
                  <a:alpha val="100000"/>
                </a:srgbClr>
              </a:solidFill>
              <a:prstDash val="solid"/>
              <a:round/>
            </a:ln>
          </p:spPr>
          <p:txBody>
            <a:bodyPr/>
            <a:lstStyle/>
            <a:p/>
          </p:txBody>
        </p:sp>
        <p:sp>
          <p:nvSpPr>
            <p:cNvPr id="444" name="pl7"/>
            <p:cNvSpPr/>
            <p:nvPr/>
          </p:nvSpPr>
          <p:spPr>
            <a:xfrm>
              <a:off x="7280770" y="8395749"/>
              <a:ext cx="3895326" cy="0"/>
            </a:xfrm>
            <a:custGeom>
              <a:avLst/>
              <a:pathLst>
                <a:path w="3895326" h="0">
                  <a:moveTo>
                    <a:pt x="0" y="0"/>
                  </a:moveTo>
                  <a:lnTo>
                    <a:pt x="3895326" y="0"/>
                  </a:lnTo>
                  <a:lnTo>
                    <a:pt x="3895326" y="0"/>
                  </a:lnTo>
                </a:path>
              </a:pathLst>
            </a:custGeom>
            <a:ln w="6775" cap="flat">
              <a:solidFill>
                <a:srgbClr val="EBEBEB">
                  <a:alpha val="100000"/>
                </a:srgbClr>
              </a:solidFill>
              <a:prstDash val="solid"/>
              <a:round/>
            </a:ln>
          </p:spPr>
          <p:txBody>
            <a:bodyPr/>
            <a:lstStyle/>
            <a:p/>
          </p:txBody>
        </p:sp>
        <p:sp>
          <p:nvSpPr>
            <p:cNvPr id="445" name="pl8"/>
            <p:cNvSpPr/>
            <p:nvPr/>
          </p:nvSpPr>
          <p:spPr>
            <a:xfrm>
              <a:off x="7280770" y="7878105"/>
              <a:ext cx="3895326" cy="0"/>
            </a:xfrm>
            <a:custGeom>
              <a:avLst/>
              <a:pathLst>
                <a:path w="3895326" h="0">
                  <a:moveTo>
                    <a:pt x="0" y="0"/>
                  </a:moveTo>
                  <a:lnTo>
                    <a:pt x="3895326" y="0"/>
                  </a:lnTo>
                  <a:lnTo>
                    <a:pt x="3895326" y="0"/>
                  </a:lnTo>
                </a:path>
              </a:pathLst>
            </a:custGeom>
            <a:ln w="6775" cap="flat">
              <a:solidFill>
                <a:srgbClr val="EBEBEB">
                  <a:alpha val="100000"/>
                </a:srgbClr>
              </a:solidFill>
              <a:prstDash val="solid"/>
              <a:round/>
            </a:ln>
          </p:spPr>
          <p:txBody>
            <a:bodyPr/>
            <a:lstStyle/>
            <a:p/>
          </p:txBody>
        </p:sp>
        <p:sp>
          <p:nvSpPr>
            <p:cNvPr id="446" name="pl9"/>
            <p:cNvSpPr/>
            <p:nvPr/>
          </p:nvSpPr>
          <p:spPr>
            <a:xfrm>
              <a:off x="7280770" y="7360461"/>
              <a:ext cx="3895326" cy="0"/>
            </a:xfrm>
            <a:custGeom>
              <a:avLst/>
              <a:pathLst>
                <a:path w="3895326" h="0">
                  <a:moveTo>
                    <a:pt x="0" y="0"/>
                  </a:moveTo>
                  <a:lnTo>
                    <a:pt x="3895326" y="0"/>
                  </a:lnTo>
                  <a:lnTo>
                    <a:pt x="3895326" y="0"/>
                  </a:lnTo>
                </a:path>
              </a:pathLst>
            </a:custGeom>
            <a:ln w="6775" cap="flat">
              <a:solidFill>
                <a:srgbClr val="EBEBEB">
                  <a:alpha val="100000"/>
                </a:srgbClr>
              </a:solidFill>
              <a:prstDash val="solid"/>
              <a:round/>
            </a:ln>
          </p:spPr>
          <p:txBody>
            <a:bodyPr/>
            <a:lstStyle/>
            <a:p/>
          </p:txBody>
        </p:sp>
        <p:sp>
          <p:nvSpPr>
            <p:cNvPr id="447" name="pl10"/>
            <p:cNvSpPr/>
            <p:nvPr/>
          </p:nvSpPr>
          <p:spPr>
            <a:xfrm>
              <a:off x="7280770" y="6842818"/>
              <a:ext cx="3895326" cy="0"/>
            </a:xfrm>
            <a:custGeom>
              <a:avLst/>
              <a:pathLst>
                <a:path w="3895326" h="0">
                  <a:moveTo>
                    <a:pt x="0" y="0"/>
                  </a:moveTo>
                  <a:lnTo>
                    <a:pt x="3895326" y="0"/>
                  </a:lnTo>
                  <a:lnTo>
                    <a:pt x="3895326" y="0"/>
                  </a:lnTo>
                </a:path>
              </a:pathLst>
            </a:custGeom>
            <a:ln w="6775" cap="flat">
              <a:solidFill>
                <a:srgbClr val="EBEBEB">
                  <a:alpha val="100000"/>
                </a:srgbClr>
              </a:solidFill>
              <a:prstDash val="solid"/>
              <a:round/>
            </a:ln>
          </p:spPr>
          <p:txBody>
            <a:bodyPr/>
            <a:lstStyle/>
            <a:p/>
          </p:txBody>
        </p:sp>
        <p:sp>
          <p:nvSpPr>
            <p:cNvPr id="448" name="pl11"/>
            <p:cNvSpPr/>
            <p:nvPr/>
          </p:nvSpPr>
          <p:spPr>
            <a:xfrm>
              <a:off x="7280770" y="9172214"/>
              <a:ext cx="3895326" cy="0"/>
            </a:xfrm>
            <a:custGeom>
              <a:avLst/>
              <a:pathLst>
                <a:path w="3895326" h="0">
                  <a:moveTo>
                    <a:pt x="0" y="0"/>
                  </a:moveTo>
                  <a:lnTo>
                    <a:pt x="3895326" y="0"/>
                  </a:lnTo>
                  <a:lnTo>
                    <a:pt x="3895326" y="0"/>
                  </a:lnTo>
                </a:path>
              </a:pathLst>
            </a:custGeom>
            <a:ln w="13550" cap="flat">
              <a:solidFill>
                <a:srgbClr val="EBEBEB">
                  <a:alpha val="100000"/>
                </a:srgbClr>
              </a:solidFill>
              <a:prstDash val="solid"/>
              <a:round/>
            </a:ln>
          </p:spPr>
          <p:txBody>
            <a:bodyPr/>
            <a:lstStyle/>
            <a:p/>
          </p:txBody>
        </p:sp>
        <p:sp>
          <p:nvSpPr>
            <p:cNvPr id="449" name="pl12"/>
            <p:cNvSpPr/>
            <p:nvPr/>
          </p:nvSpPr>
          <p:spPr>
            <a:xfrm>
              <a:off x="7280770" y="8654571"/>
              <a:ext cx="3895326" cy="0"/>
            </a:xfrm>
            <a:custGeom>
              <a:avLst/>
              <a:pathLst>
                <a:path w="3895326" h="0">
                  <a:moveTo>
                    <a:pt x="0" y="0"/>
                  </a:moveTo>
                  <a:lnTo>
                    <a:pt x="3895326" y="0"/>
                  </a:lnTo>
                  <a:lnTo>
                    <a:pt x="3895326" y="0"/>
                  </a:lnTo>
                </a:path>
              </a:pathLst>
            </a:custGeom>
            <a:ln w="13550" cap="flat">
              <a:solidFill>
                <a:srgbClr val="EBEBEB">
                  <a:alpha val="100000"/>
                </a:srgbClr>
              </a:solidFill>
              <a:prstDash val="solid"/>
              <a:round/>
            </a:ln>
          </p:spPr>
          <p:txBody>
            <a:bodyPr/>
            <a:lstStyle/>
            <a:p/>
          </p:txBody>
        </p:sp>
        <p:sp>
          <p:nvSpPr>
            <p:cNvPr id="450" name="pl13"/>
            <p:cNvSpPr/>
            <p:nvPr/>
          </p:nvSpPr>
          <p:spPr>
            <a:xfrm>
              <a:off x="7280770" y="8136927"/>
              <a:ext cx="3895326" cy="0"/>
            </a:xfrm>
            <a:custGeom>
              <a:avLst/>
              <a:pathLst>
                <a:path w="3895326" h="0">
                  <a:moveTo>
                    <a:pt x="0" y="0"/>
                  </a:moveTo>
                  <a:lnTo>
                    <a:pt x="3895326" y="0"/>
                  </a:lnTo>
                  <a:lnTo>
                    <a:pt x="3895326" y="0"/>
                  </a:lnTo>
                </a:path>
              </a:pathLst>
            </a:custGeom>
            <a:ln w="13550" cap="flat">
              <a:solidFill>
                <a:srgbClr val="EBEBEB">
                  <a:alpha val="100000"/>
                </a:srgbClr>
              </a:solidFill>
              <a:prstDash val="solid"/>
              <a:round/>
            </a:ln>
          </p:spPr>
          <p:txBody>
            <a:bodyPr/>
            <a:lstStyle/>
            <a:p/>
          </p:txBody>
        </p:sp>
        <p:sp>
          <p:nvSpPr>
            <p:cNvPr id="451" name="pl14"/>
            <p:cNvSpPr/>
            <p:nvPr/>
          </p:nvSpPr>
          <p:spPr>
            <a:xfrm>
              <a:off x="7280770" y="7619283"/>
              <a:ext cx="3895326" cy="0"/>
            </a:xfrm>
            <a:custGeom>
              <a:avLst/>
              <a:pathLst>
                <a:path w="3895326" h="0">
                  <a:moveTo>
                    <a:pt x="0" y="0"/>
                  </a:moveTo>
                  <a:lnTo>
                    <a:pt x="3895326" y="0"/>
                  </a:lnTo>
                  <a:lnTo>
                    <a:pt x="3895326" y="0"/>
                  </a:lnTo>
                </a:path>
              </a:pathLst>
            </a:custGeom>
            <a:ln w="13550" cap="flat">
              <a:solidFill>
                <a:srgbClr val="EBEBEB">
                  <a:alpha val="100000"/>
                </a:srgbClr>
              </a:solidFill>
              <a:prstDash val="solid"/>
              <a:round/>
            </a:ln>
          </p:spPr>
          <p:txBody>
            <a:bodyPr/>
            <a:lstStyle/>
            <a:p/>
          </p:txBody>
        </p:sp>
        <p:sp>
          <p:nvSpPr>
            <p:cNvPr id="452" name="pl15"/>
            <p:cNvSpPr/>
            <p:nvPr/>
          </p:nvSpPr>
          <p:spPr>
            <a:xfrm>
              <a:off x="7280770" y="7101640"/>
              <a:ext cx="3895326" cy="0"/>
            </a:xfrm>
            <a:custGeom>
              <a:avLst/>
              <a:pathLst>
                <a:path w="3895326" h="0">
                  <a:moveTo>
                    <a:pt x="0" y="0"/>
                  </a:moveTo>
                  <a:lnTo>
                    <a:pt x="3895326" y="0"/>
                  </a:lnTo>
                  <a:lnTo>
                    <a:pt x="3895326" y="0"/>
                  </a:lnTo>
                </a:path>
              </a:pathLst>
            </a:custGeom>
            <a:ln w="13550" cap="flat">
              <a:solidFill>
                <a:srgbClr val="EBEBEB">
                  <a:alpha val="100000"/>
                </a:srgbClr>
              </a:solidFill>
              <a:prstDash val="solid"/>
              <a:round/>
            </a:ln>
          </p:spPr>
          <p:txBody>
            <a:bodyPr/>
            <a:lstStyle/>
            <a:p/>
          </p:txBody>
        </p:sp>
        <p:sp>
          <p:nvSpPr>
            <p:cNvPr id="453" name="pl16"/>
            <p:cNvSpPr/>
            <p:nvPr/>
          </p:nvSpPr>
          <p:spPr>
            <a:xfrm>
              <a:off x="7280770" y="6583996"/>
              <a:ext cx="3895326" cy="0"/>
            </a:xfrm>
            <a:custGeom>
              <a:avLst/>
              <a:pathLst>
                <a:path w="3895326" h="0">
                  <a:moveTo>
                    <a:pt x="0" y="0"/>
                  </a:moveTo>
                  <a:lnTo>
                    <a:pt x="3895326" y="0"/>
                  </a:lnTo>
                  <a:lnTo>
                    <a:pt x="3895326" y="0"/>
                  </a:lnTo>
                </a:path>
              </a:pathLst>
            </a:custGeom>
            <a:ln w="13550" cap="flat">
              <a:solidFill>
                <a:srgbClr val="EBEBEB">
                  <a:alpha val="100000"/>
                </a:srgbClr>
              </a:solidFill>
              <a:prstDash val="solid"/>
              <a:round/>
            </a:ln>
          </p:spPr>
          <p:txBody>
            <a:bodyPr/>
            <a:lstStyle/>
            <a:p/>
          </p:txBody>
        </p:sp>
        <p:sp>
          <p:nvSpPr>
            <p:cNvPr id="454" name="rc17"/>
            <p:cNvSpPr/>
            <p:nvPr/>
          </p:nvSpPr>
          <p:spPr>
            <a:xfrm>
              <a:off x="7416024" y="8127609"/>
              <a:ext cx="378712" cy="956605"/>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5" name="rc18"/>
            <p:cNvSpPr/>
            <p:nvPr/>
          </p:nvSpPr>
          <p:spPr>
            <a:xfrm>
              <a:off x="7957042" y="6948417"/>
              <a:ext cx="378712" cy="2022951"/>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6" name="rc19"/>
            <p:cNvSpPr/>
            <p:nvPr/>
          </p:nvSpPr>
          <p:spPr>
            <a:xfrm>
              <a:off x="8498059" y="8048928"/>
              <a:ext cx="378712" cy="1051851"/>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7" name="rc20"/>
            <p:cNvSpPr/>
            <p:nvPr/>
          </p:nvSpPr>
          <p:spPr>
            <a:xfrm>
              <a:off x="9039077" y="8693912"/>
              <a:ext cx="378712" cy="455526"/>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8" name="rc21"/>
            <p:cNvSpPr/>
            <p:nvPr/>
          </p:nvSpPr>
          <p:spPr>
            <a:xfrm>
              <a:off x="9580095" y="9029345"/>
              <a:ext cx="378712" cy="139763"/>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9" name="rc22"/>
            <p:cNvSpPr/>
            <p:nvPr/>
          </p:nvSpPr>
          <p:spPr>
            <a:xfrm>
              <a:off x="10121112" y="9123556"/>
              <a:ext cx="378712" cy="45552"/>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0" name="rc23"/>
            <p:cNvSpPr/>
            <p:nvPr/>
          </p:nvSpPr>
          <p:spPr>
            <a:xfrm>
              <a:off x="10662130" y="9154614"/>
              <a:ext cx="378712" cy="1759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1" name="rc24"/>
            <p:cNvSpPr/>
            <p:nvPr/>
          </p:nvSpPr>
          <p:spPr>
            <a:xfrm>
              <a:off x="7416024" y="8037539"/>
              <a:ext cx="378712" cy="9006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2" name="rc25"/>
            <p:cNvSpPr/>
            <p:nvPr/>
          </p:nvSpPr>
          <p:spPr>
            <a:xfrm>
              <a:off x="7957042" y="6691666"/>
              <a:ext cx="378712" cy="25675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3" name="rc26"/>
            <p:cNvSpPr/>
            <p:nvPr/>
          </p:nvSpPr>
          <p:spPr>
            <a:xfrm>
              <a:off x="8498059" y="7975422"/>
              <a:ext cx="378712" cy="7350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4" name="rc27"/>
            <p:cNvSpPr/>
            <p:nvPr/>
          </p:nvSpPr>
          <p:spPr>
            <a:xfrm>
              <a:off x="9039077" y="8673206"/>
              <a:ext cx="378712" cy="2070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5" name="rc28"/>
            <p:cNvSpPr/>
            <p:nvPr/>
          </p:nvSpPr>
          <p:spPr>
            <a:xfrm>
              <a:off x="9580095" y="9028309"/>
              <a:ext cx="378712" cy="103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6" name="rc29"/>
            <p:cNvSpPr/>
            <p:nvPr/>
          </p:nvSpPr>
          <p:spPr>
            <a:xfrm>
              <a:off x="7416024" y="8034434"/>
              <a:ext cx="378712" cy="3105"/>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7" name="rc30"/>
            <p:cNvSpPr/>
            <p:nvPr/>
          </p:nvSpPr>
          <p:spPr>
            <a:xfrm>
              <a:off x="7957042" y="6636796"/>
              <a:ext cx="378712" cy="54870"/>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8" name="rc31"/>
            <p:cNvSpPr/>
            <p:nvPr/>
          </p:nvSpPr>
          <p:spPr>
            <a:xfrm>
              <a:off x="8498059" y="7942293"/>
              <a:ext cx="378712" cy="3312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9" name="rc32"/>
            <p:cNvSpPr/>
            <p:nvPr/>
          </p:nvSpPr>
          <p:spPr>
            <a:xfrm>
              <a:off x="9039077" y="8669065"/>
              <a:ext cx="378712" cy="4141"/>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0" name="rc33"/>
            <p:cNvSpPr/>
            <p:nvPr/>
          </p:nvSpPr>
          <p:spPr>
            <a:xfrm>
              <a:off x="9580095" y="9027274"/>
              <a:ext cx="378712" cy="1035"/>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1" name="rc34"/>
            <p:cNvSpPr/>
            <p:nvPr/>
          </p:nvSpPr>
          <p:spPr>
            <a:xfrm>
              <a:off x="7416024" y="9084215"/>
              <a:ext cx="378712" cy="8799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2" name="rc35"/>
            <p:cNvSpPr/>
            <p:nvPr/>
          </p:nvSpPr>
          <p:spPr>
            <a:xfrm>
              <a:off x="7957042" y="8971369"/>
              <a:ext cx="378712" cy="200845"/>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3" name="rc36"/>
            <p:cNvSpPr/>
            <p:nvPr/>
          </p:nvSpPr>
          <p:spPr>
            <a:xfrm>
              <a:off x="8498059" y="9100780"/>
              <a:ext cx="378712" cy="71434"/>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4" name="rc37"/>
            <p:cNvSpPr/>
            <p:nvPr/>
          </p:nvSpPr>
          <p:spPr>
            <a:xfrm>
              <a:off x="9039077" y="9149438"/>
              <a:ext cx="378712" cy="2277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5" name="rc38"/>
            <p:cNvSpPr/>
            <p:nvPr/>
          </p:nvSpPr>
          <p:spPr>
            <a:xfrm>
              <a:off x="9580095" y="9169108"/>
              <a:ext cx="378712" cy="3105"/>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6" name="rc39"/>
            <p:cNvSpPr/>
            <p:nvPr/>
          </p:nvSpPr>
          <p:spPr>
            <a:xfrm>
              <a:off x="10121112" y="9169108"/>
              <a:ext cx="378712" cy="3105"/>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7" name="pl40"/>
            <p:cNvSpPr/>
            <p:nvPr/>
          </p:nvSpPr>
          <p:spPr>
            <a:xfrm>
              <a:off x="7605380" y="6867288"/>
              <a:ext cx="3246105" cy="2302282"/>
            </a:xfrm>
            <a:custGeom>
              <a:avLst/>
              <a:pathLst>
                <a:path w="3246105" h="2302282">
                  <a:moveTo>
                    <a:pt x="0" y="0"/>
                  </a:moveTo>
                  <a:lnTo>
                    <a:pt x="541017" y="1020276"/>
                  </a:lnTo>
                  <a:lnTo>
                    <a:pt x="1082035" y="1812436"/>
                  </a:lnTo>
                  <a:lnTo>
                    <a:pt x="1623052" y="2094789"/>
                  </a:lnTo>
                  <a:lnTo>
                    <a:pt x="2164070" y="2273065"/>
                  </a:lnTo>
                  <a:lnTo>
                    <a:pt x="2705088" y="2296960"/>
                  </a:lnTo>
                  <a:lnTo>
                    <a:pt x="3246105" y="2302282"/>
                  </a:lnTo>
                </a:path>
              </a:pathLst>
            </a:custGeom>
            <a:ln w="40651" cap="flat">
              <a:solidFill>
                <a:srgbClr val="000000">
                  <a:alpha val="100000"/>
                </a:srgbClr>
              </a:solidFill>
              <a:prstDash val="solid"/>
              <a:round/>
            </a:ln>
          </p:spPr>
          <p:txBody>
            <a:bodyPr/>
            <a:lstStyle/>
            <a:p/>
          </p:txBody>
        </p:sp>
        <p:sp>
          <p:nvSpPr>
            <p:cNvPr id="478" name="rc41"/>
            <p:cNvSpPr/>
            <p:nvPr/>
          </p:nvSpPr>
          <p:spPr>
            <a:xfrm>
              <a:off x="7280770" y="6510025"/>
              <a:ext cx="3895326" cy="2788960"/>
            </a:xfrm>
            <a:prstGeom prst="rect">
              <a:avLst/>
            </a:prstGeom>
            <a:ln w="13550" cap="rnd">
              <a:solidFill>
                <a:srgbClr val="333333">
                  <a:alpha val="100000"/>
                </a:srgbClr>
              </a:solidFill>
              <a:prstDash val="solid"/>
              <a:round/>
            </a:ln>
          </p:spPr>
          <p:txBody>
            <a:bodyPr/>
            <a:lstStyle/>
            <a:p/>
          </p:txBody>
        </p:sp>
        <p:sp>
          <p:nvSpPr>
            <p:cNvPr id="479" name="tx42"/>
            <p:cNvSpPr/>
            <p:nvPr/>
          </p:nvSpPr>
          <p:spPr>
            <a:xfrm>
              <a:off x="6928588" y="9169908"/>
              <a:ext cx="25412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80" name="tx43"/>
            <p:cNvSpPr/>
            <p:nvPr/>
          </p:nvSpPr>
          <p:spPr>
            <a:xfrm>
              <a:off x="6843756" y="8652264"/>
              <a:ext cx="3389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500</a:t>
              </a:r>
            </a:p>
          </p:txBody>
        </p:sp>
        <p:sp>
          <p:nvSpPr>
            <p:cNvPr id="481" name="tx44"/>
            <p:cNvSpPr/>
            <p:nvPr/>
          </p:nvSpPr>
          <p:spPr>
            <a:xfrm>
              <a:off x="6801340" y="8114900"/>
              <a:ext cx="381372" cy="13111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1,000</a:t>
              </a:r>
            </a:p>
          </p:txBody>
        </p:sp>
        <p:sp>
          <p:nvSpPr>
            <p:cNvPr id="482" name="tx45"/>
            <p:cNvSpPr/>
            <p:nvPr/>
          </p:nvSpPr>
          <p:spPr>
            <a:xfrm>
              <a:off x="6801340" y="7597257"/>
              <a:ext cx="381372" cy="13111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1,500</a:t>
              </a:r>
            </a:p>
          </p:txBody>
        </p:sp>
        <p:sp>
          <p:nvSpPr>
            <p:cNvPr id="483" name="tx46"/>
            <p:cNvSpPr/>
            <p:nvPr/>
          </p:nvSpPr>
          <p:spPr>
            <a:xfrm>
              <a:off x="6801340" y="7079613"/>
              <a:ext cx="381372" cy="13111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484" name="tx47"/>
            <p:cNvSpPr/>
            <p:nvPr/>
          </p:nvSpPr>
          <p:spPr>
            <a:xfrm>
              <a:off x="6801340" y="6561969"/>
              <a:ext cx="381372" cy="13111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2,500</a:t>
              </a:r>
            </a:p>
          </p:txBody>
        </p:sp>
        <p:sp>
          <p:nvSpPr>
            <p:cNvPr id="485" name="pl48"/>
            <p:cNvSpPr/>
            <p:nvPr/>
          </p:nvSpPr>
          <p:spPr>
            <a:xfrm>
              <a:off x="7245975"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6" name="pl49"/>
            <p:cNvSpPr/>
            <p:nvPr/>
          </p:nvSpPr>
          <p:spPr>
            <a:xfrm>
              <a:off x="7245975" y="865457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7" name="pl50"/>
            <p:cNvSpPr/>
            <p:nvPr/>
          </p:nvSpPr>
          <p:spPr>
            <a:xfrm>
              <a:off x="7245975" y="813692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8" name="pl51"/>
            <p:cNvSpPr/>
            <p:nvPr/>
          </p:nvSpPr>
          <p:spPr>
            <a:xfrm>
              <a:off x="7245975" y="761928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9" name="pl52"/>
            <p:cNvSpPr/>
            <p:nvPr/>
          </p:nvSpPr>
          <p:spPr>
            <a:xfrm>
              <a:off x="7245975" y="710164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0" name="pl53"/>
            <p:cNvSpPr/>
            <p:nvPr/>
          </p:nvSpPr>
          <p:spPr>
            <a:xfrm>
              <a:off x="7245975" y="658399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1" name="pl54"/>
            <p:cNvSpPr/>
            <p:nvPr/>
          </p:nvSpPr>
          <p:spPr>
            <a:xfrm>
              <a:off x="11176096"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2" name="pl55"/>
            <p:cNvSpPr/>
            <p:nvPr/>
          </p:nvSpPr>
          <p:spPr>
            <a:xfrm>
              <a:off x="11176096" y="8511199"/>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3" name="pl56"/>
            <p:cNvSpPr/>
            <p:nvPr/>
          </p:nvSpPr>
          <p:spPr>
            <a:xfrm>
              <a:off x="11176096" y="785018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4" name="pl57"/>
            <p:cNvSpPr/>
            <p:nvPr/>
          </p:nvSpPr>
          <p:spPr>
            <a:xfrm>
              <a:off x="11176096" y="7189169"/>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5" name="pl58"/>
            <p:cNvSpPr/>
            <p:nvPr/>
          </p:nvSpPr>
          <p:spPr>
            <a:xfrm>
              <a:off x="11176096" y="6528155"/>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6" name="tx59"/>
            <p:cNvSpPr/>
            <p:nvPr/>
          </p:nvSpPr>
          <p:spPr>
            <a:xfrm>
              <a:off x="11274154"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97" name="tx60"/>
            <p:cNvSpPr/>
            <p:nvPr/>
          </p:nvSpPr>
          <p:spPr>
            <a:xfrm>
              <a:off x="11274154" y="8508893"/>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498" name="tx61"/>
            <p:cNvSpPr/>
            <p:nvPr/>
          </p:nvSpPr>
          <p:spPr>
            <a:xfrm>
              <a:off x="11274154" y="7847878"/>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4000</a:t>
              </a:r>
            </a:p>
          </p:txBody>
        </p:sp>
        <p:sp>
          <p:nvSpPr>
            <p:cNvPr id="499" name="tx62"/>
            <p:cNvSpPr/>
            <p:nvPr/>
          </p:nvSpPr>
          <p:spPr>
            <a:xfrm>
              <a:off x="11274154" y="7186863"/>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6000</a:t>
              </a:r>
            </a:p>
          </p:txBody>
        </p:sp>
        <p:sp>
          <p:nvSpPr>
            <p:cNvPr id="500" name="tx63"/>
            <p:cNvSpPr/>
            <p:nvPr/>
          </p:nvSpPr>
          <p:spPr>
            <a:xfrm>
              <a:off x="11274154" y="6525848"/>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8000</a:t>
              </a:r>
            </a:p>
          </p:txBody>
        </p:sp>
        <p:sp>
          <p:nvSpPr>
            <p:cNvPr id="501" name="pl64"/>
            <p:cNvSpPr/>
            <p:nvPr/>
          </p:nvSpPr>
          <p:spPr>
            <a:xfrm>
              <a:off x="760538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2" name="pl65"/>
            <p:cNvSpPr/>
            <p:nvPr/>
          </p:nvSpPr>
          <p:spPr>
            <a:xfrm>
              <a:off x="814639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3" name="pl66"/>
            <p:cNvSpPr/>
            <p:nvPr/>
          </p:nvSpPr>
          <p:spPr>
            <a:xfrm>
              <a:off x="8687415"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4" name="pl67"/>
            <p:cNvSpPr/>
            <p:nvPr/>
          </p:nvSpPr>
          <p:spPr>
            <a:xfrm>
              <a:off x="922843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5" name="pl68"/>
            <p:cNvSpPr/>
            <p:nvPr/>
          </p:nvSpPr>
          <p:spPr>
            <a:xfrm>
              <a:off x="976945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6" name="pl69"/>
            <p:cNvSpPr/>
            <p:nvPr/>
          </p:nvSpPr>
          <p:spPr>
            <a:xfrm>
              <a:off x="1031046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7" name="pl70"/>
            <p:cNvSpPr/>
            <p:nvPr/>
          </p:nvSpPr>
          <p:spPr>
            <a:xfrm>
              <a:off x="1085148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8" name="tx71"/>
            <p:cNvSpPr/>
            <p:nvPr/>
          </p:nvSpPr>
          <p:spPr>
            <a:xfrm rot="-2700000">
              <a:off x="7495481"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509" name="tx72"/>
            <p:cNvSpPr/>
            <p:nvPr/>
          </p:nvSpPr>
          <p:spPr>
            <a:xfrm rot="-2700000">
              <a:off x="7996801"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510" name="tx73"/>
            <p:cNvSpPr/>
            <p:nvPr/>
          </p:nvSpPr>
          <p:spPr>
            <a:xfrm rot="-2700000">
              <a:off x="8537161"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511" name="tx74"/>
            <p:cNvSpPr/>
            <p:nvPr/>
          </p:nvSpPr>
          <p:spPr>
            <a:xfrm rot="-2700000">
              <a:off x="8933488"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512" name="tx75"/>
            <p:cNvSpPr/>
            <p:nvPr/>
          </p:nvSpPr>
          <p:spPr>
            <a:xfrm rot="-2700000">
              <a:off x="9474506"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513" name="tx76"/>
            <p:cNvSpPr/>
            <p:nvPr/>
          </p:nvSpPr>
          <p:spPr>
            <a:xfrm rot="-2700000">
              <a:off x="10015497"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514" name="tx77"/>
            <p:cNvSpPr/>
            <p:nvPr/>
          </p:nvSpPr>
          <p:spPr>
            <a:xfrm rot="-2700000">
              <a:off x="10668584"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15" name="tx78"/>
            <p:cNvSpPr/>
            <p:nvPr/>
          </p:nvSpPr>
          <p:spPr>
            <a:xfrm>
              <a:off x="9228433"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516" name="tx79"/>
            <p:cNvSpPr/>
            <p:nvPr/>
          </p:nvSpPr>
          <p:spPr>
            <a:xfrm>
              <a:off x="8411181"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517" name="tx80"/>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518" name="tx81"/>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519" name="rc82"/>
            <p:cNvSpPr/>
            <p:nvPr/>
          </p:nvSpPr>
          <p:spPr>
            <a:xfrm>
              <a:off x="6585924" y="10217410"/>
              <a:ext cx="1051268" cy="182880"/>
            </a:xfrm>
            <a:prstGeom prst="rect">
              <a:avLst/>
            </a:prstGeom>
            <a:solidFill>
              <a:srgbClr val="FFFFFF">
                <a:alpha val="100000"/>
              </a:srgbClr>
            </a:solidFill>
          </p:spPr>
          <p:txBody>
            <a:bodyPr/>
            <a:lstStyle/>
            <a:p/>
          </p:txBody>
        </p:sp>
        <p:sp>
          <p:nvSpPr>
            <p:cNvPr id="520" name="rc83"/>
            <p:cNvSpPr/>
            <p:nvPr/>
          </p:nvSpPr>
          <p:spPr>
            <a:xfrm>
              <a:off x="6585924" y="10217410"/>
              <a:ext cx="182880" cy="182880"/>
            </a:xfrm>
            <a:prstGeom prst="rect">
              <a:avLst/>
            </a:prstGeom>
            <a:solidFill>
              <a:srgbClr val="FFFFFF">
                <a:alpha val="100000"/>
              </a:srgbClr>
            </a:solidFill>
          </p:spPr>
          <p:txBody>
            <a:bodyPr/>
            <a:lstStyle/>
            <a:p/>
          </p:txBody>
        </p:sp>
        <p:sp>
          <p:nvSpPr>
            <p:cNvPr id="521" name="pl84"/>
            <p:cNvSpPr/>
            <p:nvPr/>
          </p:nvSpPr>
          <p:spPr>
            <a:xfrm>
              <a:off x="6604212"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522" name="tx85"/>
            <p:cNvSpPr/>
            <p:nvPr/>
          </p:nvSpPr>
          <p:spPr>
            <a:xfrm>
              <a:off x="6876804"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523" name="rc86"/>
            <p:cNvSpPr/>
            <p:nvPr/>
          </p:nvSpPr>
          <p:spPr>
            <a:xfrm>
              <a:off x="7817192" y="10217410"/>
              <a:ext cx="4053749" cy="182880"/>
            </a:xfrm>
            <a:prstGeom prst="rect">
              <a:avLst/>
            </a:prstGeom>
            <a:solidFill>
              <a:srgbClr val="FFFFFF">
                <a:alpha val="100000"/>
              </a:srgbClr>
            </a:solidFill>
          </p:spPr>
          <p:txBody>
            <a:bodyPr/>
            <a:lstStyle/>
            <a:p/>
          </p:txBody>
        </p:sp>
        <p:sp>
          <p:nvSpPr>
            <p:cNvPr id="524" name="rc87"/>
            <p:cNvSpPr/>
            <p:nvPr/>
          </p:nvSpPr>
          <p:spPr>
            <a:xfrm>
              <a:off x="7817192" y="10217410"/>
              <a:ext cx="182879" cy="182880"/>
            </a:xfrm>
            <a:prstGeom prst="rect">
              <a:avLst/>
            </a:prstGeom>
            <a:solidFill>
              <a:srgbClr val="FFFFFF">
                <a:alpha val="100000"/>
              </a:srgbClr>
            </a:solidFill>
          </p:spPr>
          <p:txBody>
            <a:bodyPr/>
            <a:lstStyle/>
            <a:p/>
          </p:txBody>
        </p:sp>
        <p:sp>
          <p:nvSpPr>
            <p:cNvPr id="525" name="rc88"/>
            <p:cNvSpPr/>
            <p:nvPr/>
          </p:nvSpPr>
          <p:spPr>
            <a:xfrm>
              <a:off x="7826192" y="10226410"/>
              <a:ext cx="164880"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526" name="rc89"/>
            <p:cNvSpPr/>
            <p:nvPr/>
          </p:nvSpPr>
          <p:spPr>
            <a:xfrm>
              <a:off x="8908433" y="10217410"/>
              <a:ext cx="182879" cy="182880"/>
            </a:xfrm>
            <a:prstGeom prst="rect">
              <a:avLst/>
            </a:prstGeom>
            <a:solidFill>
              <a:srgbClr val="FFFFFF">
                <a:alpha val="100000"/>
              </a:srgbClr>
            </a:solidFill>
          </p:spPr>
          <p:txBody>
            <a:bodyPr/>
            <a:lstStyle/>
            <a:p/>
          </p:txBody>
        </p:sp>
        <p:sp>
          <p:nvSpPr>
            <p:cNvPr id="527" name="rc90"/>
            <p:cNvSpPr/>
            <p:nvPr/>
          </p:nvSpPr>
          <p:spPr>
            <a:xfrm>
              <a:off x="8917433" y="10226410"/>
              <a:ext cx="164879"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28" name="rc91"/>
            <p:cNvSpPr/>
            <p:nvPr/>
          </p:nvSpPr>
          <p:spPr>
            <a:xfrm>
              <a:off x="9834474" y="10217410"/>
              <a:ext cx="182879" cy="182880"/>
            </a:xfrm>
            <a:prstGeom prst="rect">
              <a:avLst/>
            </a:prstGeom>
            <a:solidFill>
              <a:srgbClr val="FFFFFF">
                <a:alpha val="100000"/>
              </a:srgbClr>
            </a:solidFill>
          </p:spPr>
          <p:txBody>
            <a:bodyPr/>
            <a:lstStyle/>
            <a:p/>
          </p:txBody>
        </p:sp>
        <p:sp>
          <p:nvSpPr>
            <p:cNvPr id="529" name="rc92"/>
            <p:cNvSpPr/>
            <p:nvPr/>
          </p:nvSpPr>
          <p:spPr>
            <a:xfrm>
              <a:off x="9843474" y="10226410"/>
              <a:ext cx="164879"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530" name="rc93"/>
            <p:cNvSpPr/>
            <p:nvPr/>
          </p:nvSpPr>
          <p:spPr>
            <a:xfrm>
              <a:off x="10836715" y="10217410"/>
              <a:ext cx="182879" cy="182880"/>
            </a:xfrm>
            <a:prstGeom prst="rect">
              <a:avLst/>
            </a:prstGeom>
            <a:solidFill>
              <a:srgbClr val="FFFFFF">
                <a:alpha val="100000"/>
              </a:srgbClr>
            </a:solidFill>
          </p:spPr>
          <p:txBody>
            <a:bodyPr/>
            <a:lstStyle/>
            <a:p/>
          </p:txBody>
        </p:sp>
        <p:sp>
          <p:nvSpPr>
            <p:cNvPr id="531" name="rc94"/>
            <p:cNvSpPr/>
            <p:nvPr/>
          </p:nvSpPr>
          <p:spPr>
            <a:xfrm>
              <a:off x="10845715"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32" name="tx95"/>
            <p:cNvSpPr/>
            <p:nvPr/>
          </p:nvSpPr>
          <p:spPr>
            <a:xfrm>
              <a:off x="8108072"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33" name="tx96"/>
            <p:cNvSpPr/>
            <p:nvPr/>
          </p:nvSpPr>
          <p:spPr>
            <a:xfrm>
              <a:off x="9199313"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34" name="tx97"/>
            <p:cNvSpPr/>
            <p:nvPr/>
          </p:nvSpPr>
          <p:spPr>
            <a:xfrm>
              <a:off x="10125354"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535" name="tx98"/>
            <p:cNvSpPr/>
            <p:nvPr/>
          </p:nvSpPr>
          <p:spPr>
            <a:xfrm>
              <a:off x="11127595"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36" name="tx99"/>
            <p:cNvSpPr/>
            <p:nvPr/>
          </p:nvSpPr>
          <p:spPr>
            <a:xfrm>
              <a:off x="6600135"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37" name=""/>
          <p:cNvGrpSpPr/>
          <p:nvPr/>
        </p:nvGrpSpPr>
        <p:grpSpPr>
          <a:xfrm>
            <a:off x="12527280" y="6217920"/>
            <a:ext cx="5486400" cy="4297680"/>
            <a:chOff x="12527280" y="6217920"/>
            <a:chExt cx="5486400" cy="4297680"/>
          </a:xfrm>
        </p:grpSpPr>
        <p:sp>
          <p:nvSpPr>
            <p:cNvPr id="538"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39"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40"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41"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2"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3"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4"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5"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6"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7"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8"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9"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0"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1"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2" name="pl17"/>
            <p:cNvSpPr/>
            <p:nvPr/>
          </p:nvSpPr>
          <p:spPr>
            <a:xfrm>
              <a:off x="13329440" y="7124605"/>
              <a:ext cx="4502097" cy="1152337"/>
            </a:xfrm>
            <a:custGeom>
              <a:avLst/>
              <a:pathLst>
                <a:path w="4502097" h="1152337">
                  <a:moveTo>
                    <a:pt x="0" y="998692"/>
                  </a:moveTo>
                  <a:lnTo>
                    <a:pt x="187587" y="793832"/>
                  </a:lnTo>
                  <a:lnTo>
                    <a:pt x="375174" y="665794"/>
                  </a:lnTo>
                  <a:lnTo>
                    <a:pt x="562762" y="998692"/>
                  </a:lnTo>
                  <a:lnTo>
                    <a:pt x="750349" y="1152337"/>
                  </a:lnTo>
                  <a:lnTo>
                    <a:pt x="937937" y="1024299"/>
                  </a:lnTo>
                  <a:lnTo>
                    <a:pt x="1125524" y="845047"/>
                  </a:lnTo>
                  <a:lnTo>
                    <a:pt x="1313111" y="1049907"/>
                  </a:lnTo>
                  <a:lnTo>
                    <a:pt x="1500699" y="742617"/>
                  </a:lnTo>
                  <a:lnTo>
                    <a:pt x="1688286" y="563364"/>
                  </a:lnTo>
                  <a:lnTo>
                    <a:pt x="1875874" y="435327"/>
                  </a:lnTo>
                  <a:lnTo>
                    <a:pt x="2063461" y="358504"/>
                  </a:lnTo>
                  <a:lnTo>
                    <a:pt x="2251048" y="307289"/>
                  </a:lnTo>
                  <a:lnTo>
                    <a:pt x="2438636" y="76822"/>
                  </a:lnTo>
                  <a:lnTo>
                    <a:pt x="2626223" y="0"/>
                  </a:lnTo>
                  <a:lnTo>
                    <a:pt x="2813811" y="76822"/>
                  </a:lnTo>
                  <a:lnTo>
                    <a:pt x="3001398" y="128037"/>
                  </a:lnTo>
                  <a:lnTo>
                    <a:pt x="3188985" y="76822"/>
                  </a:lnTo>
                  <a:lnTo>
                    <a:pt x="3376573" y="153644"/>
                  </a:lnTo>
                  <a:lnTo>
                    <a:pt x="3564160" y="281682"/>
                  </a:lnTo>
                  <a:lnTo>
                    <a:pt x="3751748" y="460934"/>
                  </a:lnTo>
                  <a:lnTo>
                    <a:pt x="3939335" y="486542"/>
                  </a:lnTo>
                  <a:lnTo>
                    <a:pt x="4126923" y="409719"/>
                  </a:lnTo>
                  <a:lnTo>
                    <a:pt x="4314510" y="307289"/>
                  </a:lnTo>
                  <a:lnTo>
                    <a:pt x="4502097" y="307289"/>
                  </a:lnTo>
                </a:path>
              </a:pathLst>
            </a:custGeom>
            <a:ln w="32521" cap="flat">
              <a:solidFill>
                <a:srgbClr val="5EB0E8">
                  <a:alpha val="100000"/>
                </a:srgbClr>
              </a:solidFill>
              <a:prstDash val="solid"/>
              <a:round/>
            </a:ln>
          </p:spPr>
          <p:txBody>
            <a:bodyPr/>
            <a:lstStyle/>
            <a:p/>
          </p:txBody>
        </p:sp>
        <p:sp>
          <p:nvSpPr>
            <p:cNvPr id="553" name="pl18"/>
            <p:cNvSpPr/>
            <p:nvPr/>
          </p:nvSpPr>
          <p:spPr>
            <a:xfrm>
              <a:off x="16518426" y="7431894"/>
              <a:ext cx="1313111" cy="1766916"/>
            </a:xfrm>
            <a:custGeom>
              <a:avLst/>
              <a:pathLst>
                <a:path w="1313111" h="1766916">
                  <a:moveTo>
                    <a:pt x="0" y="1766916"/>
                  </a:moveTo>
                  <a:lnTo>
                    <a:pt x="187587" y="153644"/>
                  </a:lnTo>
                  <a:lnTo>
                    <a:pt x="375174" y="486542"/>
                  </a:lnTo>
                  <a:lnTo>
                    <a:pt x="562762" y="435327"/>
                  </a:lnTo>
                  <a:lnTo>
                    <a:pt x="750349" y="435327"/>
                  </a:lnTo>
                  <a:lnTo>
                    <a:pt x="937937" y="307289"/>
                  </a:lnTo>
                  <a:lnTo>
                    <a:pt x="1125524" y="0"/>
                  </a:lnTo>
                  <a:lnTo>
                    <a:pt x="1313111" y="76822"/>
                  </a:lnTo>
                </a:path>
              </a:pathLst>
            </a:custGeom>
            <a:ln w="32521" cap="flat">
              <a:solidFill>
                <a:srgbClr val="00A173">
                  <a:alpha val="100000"/>
                </a:srgbClr>
              </a:solidFill>
              <a:prstDash val="solid"/>
              <a:round/>
            </a:ln>
          </p:spPr>
          <p:txBody>
            <a:bodyPr/>
            <a:lstStyle/>
            <a:p/>
          </p:txBody>
        </p:sp>
        <p:sp>
          <p:nvSpPr>
            <p:cNvPr id="554"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55"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56"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57"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58"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59"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60"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1"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2"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3"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4"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5"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6"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7"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8"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9"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0"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1"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2"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3"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4"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5"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6"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7"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8"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9"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0"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1"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2"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3"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4"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5"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6"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7"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8"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9"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0"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1"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92"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93"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94"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95"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96"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97"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98"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99"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600"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601"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602"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603"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604"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605"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606"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607"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608"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609"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610"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611"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612"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613"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614"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615"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616"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617" name="rc82"/>
            <p:cNvSpPr/>
            <p:nvPr/>
          </p:nvSpPr>
          <p:spPr>
            <a:xfrm>
              <a:off x="14005791" y="9941072"/>
              <a:ext cx="3149396" cy="504938"/>
            </a:xfrm>
            <a:prstGeom prst="rect">
              <a:avLst/>
            </a:prstGeom>
            <a:solidFill>
              <a:srgbClr val="FFFFFF">
                <a:alpha val="100000"/>
              </a:srgbClr>
            </a:solidFill>
          </p:spPr>
          <p:txBody>
            <a:bodyPr/>
            <a:lstStyle/>
            <a:p/>
          </p:txBody>
        </p:sp>
        <p:sp>
          <p:nvSpPr>
            <p:cNvPr id="618"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619"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620"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621"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622"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623" name=""/>
          <p:cNvGrpSpPr/>
          <p:nvPr/>
        </p:nvGrpSpPr>
        <p:grpSpPr>
          <a:xfrm>
            <a:off x="594360" y="6217920"/>
            <a:ext cx="5562295" cy="4320959"/>
            <a:chOff x="594360" y="6217920"/>
            <a:chExt cx="5562295" cy="4320959"/>
          </a:xfrm>
        </p:grpSpPr>
        <p:sp>
          <p:nvSpPr>
            <p:cNvPr id="624" name="rc3"/>
            <p:cNvSpPr/>
            <p:nvPr/>
          </p:nvSpPr>
          <p:spPr>
            <a:xfrm>
              <a:off x="594360" y="6217920"/>
              <a:ext cx="5562295" cy="432095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625" name="rc4"/>
            <p:cNvSpPr/>
            <p:nvPr/>
          </p:nvSpPr>
          <p:spPr>
            <a:xfrm>
              <a:off x="2469871" y="6516351"/>
              <a:ext cx="3361457" cy="2810398"/>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626" name="rc5"/>
            <p:cNvSpPr/>
            <p:nvPr/>
          </p:nvSpPr>
          <p:spPr>
            <a:xfrm>
              <a:off x="2497423" y="6543904"/>
              <a:ext cx="275529" cy="275529"/>
            </a:xfrm>
            <a:prstGeom prst="rect">
              <a:avLst/>
            </a:prstGeom>
            <a:solidFill>
              <a:srgbClr val="FED5C3">
                <a:alpha val="100000"/>
              </a:srgbClr>
            </a:solidFill>
            <a:ln w="5420" cap="flat">
              <a:solidFill>
                <a:srgbClr val="FFFFFF">
                  <a:alpha val="100000"/>
                </a:srgbClr>
              </a:solidFill>
              <a:prstDash val="solid"/>
              <a:miter/>
            </a:ln>
          </p:spPr>
          <p:txBody>
            <a:bodyPr/>
            <a:lstStyle/>
            <a:p/>
          </p:txBody>
        </p:sp>
        <p:sp>
          <p:nvSpPr>
            <p:cNvPr id="627" name="rc6"/>
            <p:cNvSpPr/>
            <p:nvPr/>
          </p:nvSpPr>
          <p:spPr>
            <a:xfrm>
              <a:off x="2772953" y="6543904"/>
              <a:ext cx="275529" cy="275529"/>
            </a:xfrm>
            <a:prstGeom prst="rect">
              <a:avLst/>
            </a:prstGeom>
            <a:solidFill>
              <a:srgbClr val="FCB59A">
                <a:alpha val="100000"/>
              </a:srgbClr>
            </a:solidFill>
            <a:ln w="5420" cap="flat">
              <a:solidFill>
                <a:srgbClr val="FFFFFF">
                  <a:alpha val="100000"/>
                </a:srgbClr>
              </a:solidFill>
              <a:prstDash val="solid"/>
              <a:miter/>
            </a:ln>
          </p:spPr>
          <p:txBody>
            <a:bodyPr/>
            <a:lstStyle/>
            <a:p/>
          </p:txBody>
        </p:sp>
        <p:sp>
          <p:nvSpPr>
            <p:cNvPr id="628" name="rc7"/>
            <p:cNvSpPr/>
            <p:nvPr/>
          </p:nvSpPr>
          <p:spPr>
            <a:xfrm>
              <a:off x="3048482" y="6543904"/>
              <a:ext cx="275529" cy="275529"/>
            </a:xfrm>
            <a:prstGeom prst="rect">
              <a:avLst/>
            </a:prstGeom>
            <a:solidFill>
              <a:srgbClr val="A30510">
                <a:alpha val="100000"/>
              </a:srgbClr>
            </a:solidFill>
            <a:ln w="5420" cap="flat">
              <a:solidFill>
                <a:srgbClr val="FFFFFF">
                  <a:alpha val="100000"/>
                </a:srgbClr>
              </a:solidFill>
              <a:prstDash val="solid"/>
              <a:miter/>
            </a:ln>
          </p:spPr>
          <p:txBody>
            <a:bodyPr/>
            <a:lstStyle/>
            <a:p/>
          </p:txBody>
        </p:sp>
        <p:sp>
          <p:nvSpPr>
            <p:cNvPr id="629" name="rc8"/>
            <p:cNvSpPr/>
            <p:nvPr/>
          </p:nvSpPr>
          <p:spPr>
            <a:xfrm>
              <a:off x="3324011" y="6543904"/>
              <a:ext cx="275529" cy="275529"/>
            </a:xfrm>
            <a:prstGeom prst="rect">
              <a:avLst/>
            </a:prstGeom>
            <a:solidFill>
              <a:srgbClr val="D52421">
                <a:alpha val="100000"/>
              </a:srgbClr>
            </a:solidFill>
            <a:ln w="5420" cap="flat">
              <a:solidFill>
                <a:srgbClr val="FFFFFF">
                  <a:alpha val="100000"/>
                </a:srgbClr>
              </a:solidFill>
              <a:prstDash val="solid"/>
              <a:miter/>
            </a:ln>
          </p:spPr>
          <p:txBody>
            <a:bodyPr/>
            <a:lstStyle/>
            <a:p/>
          </p:txBody>
        </p:sp>
        <p:sp>
          <p:nvSpPr>
            <p:cNvPr id="630" name="rc9"/>
            <p:cNvSpPr/>
            <p:nvPr/>
          </p:nvSpPr>
          <p:spPr>
            <a:xfrm>
              <a:off x="3599541" y="6543904"/>
              <a:ext cx="275529" cy="275529"/>
            </a:xfrm>
            <a:prstGeom prst="rect">
              <a:avLst/>
            </a:prstGeom>
            <a:solidFill>
              <a:srgbClr val="FD9F81">
                <a:alpha val="100000"/>
              </a:srgbClr>
            </a:solidFill>
            <a:ln w="5420" cap="flat">
              <a:solidFill>
                <a:srgbClr val="FFFFFF">
                  <a:alpha val="100000"/>
                </a:srgbClr>
              </a:solidFill>
              <a:prstDash val="solid"/>
              <a:miter/>
            </a:ln>
          </p:spPr>
          <p:txBody>
            <a:bodyPr/>
            <a:lstStyle/>
            <a:p/>
          </p:txBody>
        </p:sp>
        <p:sp>
          <p:nvSpPr>
            <p:cNvPr id="631" name="rc10"/>
            <p:cNvSpPr/>
            <p:nvPr/>
          </p:nvSpPr>
          <p:spPr>
            <a:xfrm>
              <a:off x="3875070" y="6543904"/>
              <a:ext cx="275529" cy="275529"/>
            </a:xfrm>
            <a:prstGeom prst="rect">
              <a:avLst/>
            </a:prstGeom>
            <a:solidFill>
              <a:srgbClr val="FC8767">
                <a:alpha val="100000"/>
              </a:srgbClr>
            </a:solidFill>
            <a:ln w="5420" cap="flat">
              <a:solidFill>
                <a:srgbClr val="FFFFFF">
                  <a:alpha val="100000"/>
                </a:srgbClr>
              </a:solidFill>
              <a:prstDash val="solid"/>
              <a:miter/>
            </a:ln>
          </p:spPr>
          <p:txBody>
            <a:bodyPr/>
            <a:lstStyle/>
            <a:p/>
          </p:txBody>
        </p:sp>
        <p:sp>
          <p:nvSpPr>
            <p:cNvPr id="632" name="rc11"/>
            <p:cNvSpPr/>
            <p:nvPr/>
          </p:nvSpPr>
          <p:spPr>
            <a:xfrm>
              <a:off x="4150599" y="6543904"/>
              <a:ext cx="275529" cy="275529"/>
            </a:xfrm>
            <a:prstGeom prst="rect">
              <a:avLst/>
            </a:prstGeom>
            <a:solidFill>
              <a:srgbClr val="FC8564">
                <a:alpha val="100000"/>
              </a:srgbClr>
            </a:solidFill>
            <a:ln w="5420" cap="flat">
              <a:solidFill>
                <a:srgbClr val="FFFFFF">
                  <a:alpha val="100000"/>
                </a:srgbClr>
              </a:solidFill>
              <a:prstDash val="solid"/>
              <a:miter/>
            </a:ln>
          </p:spPr>
          <p:txBody>
            <a:bodyPr/>
            <a:lstStyle/>
            <a:p/>
          </p:txBody>
        </p:sp>
        <p:sp>
          <p:nvSpPr>
            <p:cNvPr id="633" name="rc12"/>
            <p:cNvSpPr/>
            <p:nvPr/>
          </p:nvSpPr>
          <p:spPr>
            <a:xfrm>
              <a:off x="4426128" y="6543904"/>
              <a:ext cx="275529" cy="275529"/>
            </a:xfrm>
            <a:prstGeom prst="rect">
              <a:avLst/>
            </a:prstGeom>
            <a:solidFill>
              <a:srgbClr val="FC8969">
                <a:alpha val="100000"/>
              </a:srgbClr>
            </a:solidFill>
            <a:ln w="5420" cap="flat">
              <a:solidFill>
                <a:srgbClr val="FFFFFF">
                  <a:alpha val="100000"/>
                </a:srgbClr>
              </a:solidFill>
              <a:prstDash val="solid"/>
              <a:miter/>
            </a:ln>
          </p:spPr>
          <p:txBody>
            <a:bodyPr/>
            <a:lstStyle/>
            <a:p/>
          </p:txBody>
        </p:sp>
        <p:sp>
          <p:nvSpPr>
            <p:cNvPr id="634" name="rc13"/>
            <p:cNvSpPr/>
            <p:nvPr/>
          </p:nvSpPr>
          <p:spPr>
            <a:xfrm>
              <a:off x="4701658" y="6543904"/>
              <a:ext cx="275529" cy="275529"/>
            </a:xfrm>
            <a:prstGeom prst="rect">
              <a:avLst/>
            </a:prstGeom>
            <a:solidFill>
              <a:srgbClr val="FC8A6A">
                <a:alpha val="100000"/>
              </a:srgbClr>
            </a:solidFill>
            <a:ln w="5420" cap="flat">
              <a:solidFill>
                <a:srgbClr val="FFFFFF">
                  <a:alpha val="100000"/>
                </a:srgbClr>
              </a:solidFill>
              <a:prstDash val="solid"/>
              <a:miter/>
            </a:ln>
          </p:spPr>
          <p:txBody>
            <a:bodyPr/>
            <a:lstStyle/>
            <a:p/>
          </p:txBody>
        </p:sp>
        <p:sp>
          <p:nvSpPr>
            <p:cNvPr id="635" name="rc14"/>
            <p:cNvSpPr/>
            <p:nvPr/>
          </p:nvSpPr>
          <p:spPr>
            <a:xfrm>
              <a:off x="4977187" y="6543904"/>
              <a:ext cx="275529" cy="275529"/>
            </a:xfrm>
            <a:prstGeom prst="rect">
              <a:avLst/>
            </a:prstGeom>
            <a:solidFill>
              <a:srgbClr val="FD9C7D">
                <a:alpha val="100000"/>
              </a:srgbClr>
            </a:solidFill>
            <a:ln w="5420" cap="flat">
              <a:solidFill>
                <a:srgbClr val="FFFFFF">
                  <a:alpha val="100000"/>
                </a:srgbClr>
              </a:solidFill>
              <a:prstDash val="solid"/>
              <a:miter/>
            </a:ln>
          </p:spPr>
          <p:txBody>
            <a:bodyPr/>
            <a:lstStyle/>
            <a:p/>
          </p:txBody>
        </p:sp>
        <p:sp>
          <p:nvSpPr>
            <p:cNvPr id="636" name="rc15"/>
            <p:cNvSpPr/>
            <p:nvPr/>
          </p:nvSpPr>
          <p:spPr>
            <a:xfrm>
              <a:off x="5252716" y="6543904"/>
              <a:ext cx="275529" cy="275529"/>
            </a:xfrm>
            <a:prstGeom prst="rect">
              <a:avLst/>
            </a:prstGeom>
            <a:solidFill>
              <a:srgbClr val="FED6C5">
                <a:alpha val="100000"/>
              </a:srgbClr>
            </a:solidFill>
            <a:ln w="5420" cap="flat">
              <a:solidFill>
                <a:srgbClr val="FFFFFF">
                  <a:alpha val="100000"/>
                </a:srgbClr>
              </a:solidFill>
              <a:prstDash val="solid"/>
              <a:miter/>
            </a:ln>
          </p:spPr>
          <p:txBody>
            <a:bodyPr/>
            <a:lstStyle/>
            <a:p/>
          </p:txBody>
        </p:sp>
        <p:sp>
          <p:nvSpPr>
            <p:cNvPr id="637" name="rc16"/>
            <p:cNvSpPr/>
            <p:nvPr/>
          </p:nvSpPr>
          <p:spPr>
            <a:xfrm>
              <a:off x="5528246" y="6543904"/>
              <a:ext cx="275529" cy="275529"/>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38" name="rc17"/>
            <p:cNvSpPr/>
            <p:nvPr/>
          </p:nvSpPr>
          <p:spPr>
            <a:xfrm>
              <a:off x="2497423" y="6819433"/>
              <a:ext cx="275529" cy="275529"/>
            </a:xfrm>
            <a:prstGeom prst="rect">
              <a:avLst/>
            </a:prstGeom>
            <a:solidFill>
              <a:srgbClr val="D32120">
                <a:alpha val="100000"/>
              </a:srgbClr>
            </a:solidFill>
            <a:ln w="5420" cap="flat">
              <a:solidFill>
                <a:srgbClr val="FFFFFF">
                  <a:alpha val="100000"/>
                </a:srgbClr>
              </a:solidFill>
              <a:prstDash val="solid"/>
              <a:miter/>
            </a:ln>
          </p:spPr>
          <p:txBody>
            <a:bodyPr/>
            <a:lstStyle/>
            <a:p/>
          </p:txBody>
        </p:sp>
        <p:sp>
          <p:nvSpPr>
            <p:cNvPr id="639" name="rc18"/>
            <p:cNvSpPr/>
            <p:nvPr/>
          </p:nvSpPr>
          <p:spPr>
            <a:xfrm>
              <a:off x="2772953" y="6819433"/>
              <a:ext cx="275529" cy="275529"/>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640" name="rc19"/>
            <p:cNvSpPr/>
            <p:nvPr/>
          </p:nvSpPr>
          <p:spPr>
            <a:xfrm>
              <a:off x="3048482" y="6819433"/>
              <a:ext cx="275529" cy="275529"/>
            </a:xfrm>
            <a:prstGeom prst="rect">
              <a:avLst/>
            </a:prstGeom>
            <a:solidFill>
              <a:srgbClr val="FD9C7D">
                <a:alpha val="100000"/>
              </a:srgbClr>
            </a:solidFill>
            <a:ln w="5420" cap="flat">
              <a:solidFill>
                <a:srgbClr val="FFFFFF">
                  <a:alpha val="100000"/>
                </a:srgbClr>
              </a:solidFill>
              <a:prstDash val="solid"/>
              <a:miter/>
            </a:ln>
          </p:spPr>
          <p:txBody>
            <a:bodyPr/>
            <a:lstStyle/>
            <a:p/>
          </p:txBody>
        </p:sp>
        <p:sp>
          <p:nvSpPr>
            <p:cNvPr id="641" name="rc20"/>
            <p:cNvSpPr/>
            <p:nvPr/>
          </p:nvSpPr>
          <p:spPr>
            <a:xfrm>
              <a:off x="3324011" y="6819433"/>
              <a:ext cx="275529" cy="275529"/>
            </a:xfrm>
            <a:prstGeom prst="rect">
              <a:avLst/>
            </a:prstGeom>
            <a:solidFill>
              <a:srgbClr val="FC9576">
                <a:alpha val="100000"/>
              </a:srgbClr>
            </a:solidFill>
            <a:ln w="5420" cap="flat">
              <a:solidFill>
                <a:srgbClr val="FFFFFF">
                  <a:alpha val="100000"/>
                </a:srgbClr>
              </a:solidFill>
              <a:prstDash val="solid"/>
              <a:miter/>
            </a:ln>
          </p:spPr>
          <p:txBody>
            <a:bodyPr/>
            <a:lstStyle/>
            <a:p/>
          </p:txBody>
        </p:sp>
        <p:sp>
          <p:nvSpPr>
            <p:cNvPr id="642" name="rc21"/>
            <p:cNvSpPr/>
            <p:nvPr/>
          </p:nvSpPr>
          <p:spPr>
            <a:xfrm>
              <a:off x="3599541" y="6819433"/>
              <a:ext cx="275529" cy="275529"/>
            </a:xfrm>
            <a:prstGeom prst="rect">
              <a:avLst/>
            </a:prstGeom>
            <a:solidFill>
              <a:srgbClr val="FDA587">
                <a:alpha val="100000"/>
              </a:srgbClr>
            </a:solidFill>
            <a:ln w="5420" cap="flat">
              <a:solidFill>
                <a:srgbClr val="FFFFFF">
                  <a:alpha val="100000"/>
                </a:srgbClr>
              </a:solidFill>
              <a:prstDash val="solid"/>
              <a:miter/>
            </a:ln>
          </p:spPr>
          <p:txBody>
            <a:bodyPr/>
            <a:lstStyle/>
            <a:p/>
          </p:txBody>
        </p:sp>
        <p:sp>
          <p:nvSpPr>
            <p:cNvPr id="643" name="rc22"/>
            <p:cNvSpPr/>
            <p:nvPr/>
          </p:nvSpPr>
          <p:spPr>
            <a:xfrm>
              <a:off x="3875070" y="6819433"/>
              <a:ext cx="275529" cy="275529"/>
            </a:xfrm>
            <a:prstGeom prst="rect">
              <a:avLst/>
            </a:prstGeom>
            <a:solidFill>
              <a:srgbClr val="FDA98C">
                <a:alpha val="100000"/>
              </a:srgbClr>
            </a:solidFill>
            <a:ln w="5420" cap="flat">
              <a:solidFill>
                <a:srgbClr val="FFFFFF">
                  <a:alpha val="100000"/>
                </a:srgbClr>
              </a:solidFill>
              <a:prstDash val="solid"/>
              <a:miter/>
            </a:ln>
          </p:spPr>
          <p:txBody>
            <a:bodyPr/>
            <a:lstStyle/>
            <a:p/>
          </p:txBody>
        </p:sp>
        <p:sp>
          <p:nvSpPr>
            <p:cNvPr id="644" name="rc23"/>
            <p:cNvSpPr/>
            <p:nvPr/>
          </p:nvSpPr>
          <p:spPr>
            <a:xfrm>
              <a:off x="4150599" y="6819433"/>
              <a:ext cx="275529" cy="275529"/>
            </a:xfrm>
            <a:prstGeom prst="rect">
              <a:avLst/>
            </a:prstGeom>
            <a:solidFill>
              <a:srgbClr val="FCBEA4">
                <a:alpha val="100000"/>
              </a:srgbClr>
            </a:solidFill>
            <a:ln w="5420" cap="flat">
              <a:solidFill>
                <a:srgbClr val="FFFFFF">
                  <a:alpha val="100000"/>
                </a:srgbClr>
              </a:solidFill>
              <a:prstDash val="solid"/>
              <a:miter/>
            </a:ln>
          </p:spPr>
          <p:txBody>
            <a:bodyPr/>
            <a:lstStyle/>
            <a:p/>
          </p:txBody>
        </p:sp>
        <p:sp>
          <p:nvSpPr>
            <p:cNvPr id="645" name="rc24"/>
            <p:cNvSpPr/>
            <p:nvPr/>
          </p:nvSpPr>
          <p:spPr>
            <a:xfrm>
              <a:off x="4426128" y="6819433"/>
              <a:ext cx="275529" cy="275529"/>
            </a:xfrm>
            <a:prstGeom prst="rect">
              <a:avLst/>
            </a:prstGeom>
            <a:solidFill>
              <a:srgbClr val="FD9B7C">
                <a:alpha val="100000"/>
              </a:srgbClr>
            </a:solidFill>
            <a:ln w="5420" cap="flat">
              <a:solidFill>
                <a:srgbClr val="FFFFFF">
                  <a:alpha val="100000"/>
                </a:srgbClr>
              </a:solidFill>
              <a:prstDash val="solid"/>
              <a:miter/>
            </a:ln>
          </p:spPr>
          <p:txBody>
            <a:bodyPr/>
            <a:lstStyle/>
            <a:p/>
          </p:txBody>
        </p:sp>
        <p:sp>
          <p:nvSpPr>
            <p:cNvPr id="646" name="rc25"/>
            <p:cNvSpPr/>
            <p:nvPr/>
          </p:nvSpPr>
          <p:spPr>
            <a:xfrm>
              <a:off x="4701658" y="6819433"/>
              <a:ext cx="275529" cy="275529"/>
            </a:xfrm>
            <a:prstGeom prst="rect">
              <a:avLst/>
            </a:prstGeom>
            <a:solidFill>
              <a:srgbClr val="FDA88B">
                <a:alpha val="100000"/>
              </a:srgbClr>
            </a:solidFill>
            <a:ln w="5420" cap="flat">
              <a:solidFill>
                <a:srgbClr val="FFFFFF">
                  <a:alpha val="100000"/>
                </a:srgbClr>
              </a:solidFill>
              <a:prstDash val="solid"/>
              <a:miter/>
            </a:ln>
          </p:spPr>
          <p:txBody>
            <a:bodyPr/>
            <a:lstStyle/>
            <a:p/>
          </p:txBody>
        </p:sp>
        <p:sp>
          <p:nvSpPr>
            <p:cNvPr id="647" name="rc26"/>
            <p:cNvSpPr/>
            <p:nvPr/>
          </p:nvSpPr>
          <p:spPr>
            <a:xfrm>
              <a:off x="4977187" y="6819433"/>
              <a:ext cx="275529" cy="275529"/>
            </a:xfrm>
            <a:prstGeom prst="rect">
              <a:avLst/>
            </a:prstGeom>
            <a:solidFill>
              <a:srgbClr val="FDC8B2">
                <a:alpha val="100000"/>
              </a:srgbClr>
            </a:solidFill>
            <a:ln w="5420" cap="flat">
              <a:solidFill>
                <a:srgbClr val="FFFFFF">
                  <a:alpha val="100000"/>
                </a:srgbClr>
              </a:solidFill>
              <a:prstDash val="solid"/>
              <a:miter/>
            </a:ln>
          </p:spPr>
          <p:txBody>
            <a:bodyPr/>
            <a:lstStyle/>
            <a:p/>
          </p:txBody>
        </p:sp>
        <p:sp>
          <p:nvSpPr>
            <p:cNvPr id="648" name="rc27"/>
            <p:cNvSpPr/>
            <p:nvPr/>
          </p:nvSpPr>
          <p:spPr>
            <a:xfrm>
              <a:off x="5252716" y="6819433"/>
              <a:ext cx="275529" cy="275529"/>
            </a:xfrm>
            <a:prstGeom prst="rect">
              <a:avLst/>
            </a:prstGeom>
            <a:solidFill>
              <a:srgbClr val="FDAD91">
                <a:alpha val="100000"/>
              </a:srgbClr>
            </a:solidFill>
            <a:ln w="5420" cap="flat">
              <a:solidFill>
                <a:srgbClr val="FFFFFF">
                  <a:alpha val="100000"/>
                </a:srgbClr>
              </a:solidFill>
              <a:prstDash val="solid"/>
              <a:miter/>
            </a:ln>
          </p:spPr>
          <p:txBody>
            <a:bodyPr/>
            <a:lstStyle/>
            <a:p/>
          </p:txBody>
        </p:sp>
        <p:sp>
          <p:nvSpPr>
            <p:cNvPr id="649" name="rc28"/>
            <p:cNvSpPr/>
            <p:nvPr/>
          </p:nvSpPr>
          <p:spPr>
            <a:xfrm>
              <a:off x="5528246" y="6819433"/>
              <a:ext cx="275529" cy="275529"/>
            </a:xfrm>
            <a:prstGeom prst="rect">
              <a:avLst/>
            </a:prstGeom>
            <a:solidFill>
              <a:srgbClr val="FEDFD1">
                <a:alpha val="100000"/>
              </a:srgbClr>
            </a:solidFill>
            <a:ln w="5420" cap="flat">
              <a:solidFill>
                <a:srgbClr val="FFFFFF">
                  <a:alpha val="100000"/>
                </a:srgbClr>
              </a:solidFill>
              <a:prstDash val="solid"/>
              <a:miter/>
            </a:ln>
          </p:spPr>
          <p:txBody>
            <a:bodyPr/>
            <a:lstStyle/>
            <a:p/>
          </p:txBody>
        </p:sp>
        <p:sp>
          <p:nvSpPr>
            <p:cNvPr id="650" name="rc29"/>
            <p:cNvSpPr/>
            <p:nvPr/>
          </p:nvSpPr>
          <p:spPr>
            <a:xfrm>
              <a:off x="2497423" y="7094962"/>
              <a:ext cx="275529" cy="275529"/>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51" name="rc30"/>
            <p:cNvSpPr/>
            <p:nvPr/>
          </p:nvSpPr>
          <p:spPr>
            <a:xfrm>
              <a:off x="2772953" y="7094962"/>
              <a:ext cx="275529" cy="275529"/>
            </a:xfrm>
            <a:prstGeom prst="rect">
              <a:avLst/>
            </a:prstGeom>
            <a:solidFill>
              <a:srgbClr val="FEDDCE">
                <a:alpha val="100000"/>
              </a:srgbClr>
            </a:solidFill>
            <a:ln w="5420" cap="flat">
              <a:solidFill>
                <a:srgbClr val="FFFFFF">
                  <a:alpha val="100000"/>
                </a:srgbClr>
              </a:solidFill>
              <a:prstDash val="solid"/>
              <a:miter/>
            </a:ln>
          </p:spPr>
          <p:txBody>
            <a:bodyPr/>
            <a:lstStyle/>
            <a:p/>
          </p:txBody>
        </p:sp>
        <p:sp>
          <p:nvSpPr>
            <p:cNvPr id="652" name="rc31"/>
            <p:cNvSpPr/>
            <p:nvPr/>
          </p:nvSpPr>
          <p:spPr>
            <a:xfrm>
              <a:off x="3048482" y="7094962"/>
              <a:ext cx="275529" cy="275529"/>
            </a:xfrm>
            <a:prstGeom prst="rect">
              <a:avLst/>
            </a:prstGeom>
            <a:solidFill>
              <a:srgbClr val="FEDECF">
                <a:alpha val="100000"/>
              </a:srgbClr>
            </a:solidFill>
            <a:ln w="5420" cap="flat">
              <a:solidFill>
                <a:srgbClr val="FFFFFF">
                  <a:alpha val="100000"/>
                </a:srgbClr>
              </a:solidFill>
              <a:prstDash val="solid"/>
              <a:miter/>
            </a:ln>
          </p:spPr>
          <p:txBody>
            <a:bodyPr/>
            <a:lstStyle/>
            <a:p/>
          </p:txBody>
        </p:sp>
        <p:sp>
          <p:nvSpPr>
            <p:cNvPr id="653" name="rc32"/>
            <p:cNvSpPr/>
            <p:nvPr/>
          </p:nvSpPr>
          <p:spPr>
            <a:xfrm>
              <a:off x="3324011" y="7094962"/>
              <a:ext cx="275529" cy="275529"/>
            </a:xfrm>
            <a:prstGeom prst="rect">
              <a:avLst/>
            </a:prstGeom>
            <a:solidFill>
              <a:srgbClr val="FCB69C">
                <a:alpha val="100000"/>
              </a:srgbClr>
            </a:solidFill>
            <a:ln w="5420" cap="flat">
              <a:solidFill>
                <a:srgbClr val="FFFFFF">
                  <a:alpha val="100000"/>
                </a:srgbClr>
              </a:solidFill>
              <a:prstDash val="solid"/>
              <a:miter/>
            </a:ln>
          </p:spPr>
          <p:txBody>
            <a:bodyPr/>
            <a:lstStyle/>
            <a:p/>
          </p:txBody>
        </p:sp>
        <p:sp>
          <p:nvSpPr>
            <p:cNvPr id="654" name="rc33"/>
            <p:cNvSpPr/>
            <p:nvPr/>
          </p:nvSpPr>
          <p:spPr>
            <a:xfrm>
              <a:off x="3599541" y="7094962"/>
              <a:ext cx="275529" cy="275529"/>
            </a:xfrm>
            <a:prstGeom prst="rect">
              <a:avLst/>
            </a:prstGeom>
            <a:solidFill>
              <a:srgbClr val="F5543B">
                <a:alpha val="100000"/>
              </a:srgbClr>
            </a:solidFill>
            <a:ln w="5420" cap="flat">
              <a:solidFill>
                <a:srgbClr val="FFFFFF">
                  <a:alpha val="100000"/>
                </a:srgbClr>
              </a:solidFill>
              <a:prstDash val="solid"/>
              <a:miter/>
            </a:ln>
          </p:spPr>
          <p:txBody>
            <a:bodyPr/>
            <a:lstStyle/>
            <a:p/>
          </p:txBody>
        </p:sp>
        <p:sp>
          <p:nvSpPr>
            <p:cNvPr id="655" name="rc34"/>
            <p:cNvSpPr/>
            <p:nvPr/>
          </p:nvSpPr>
          <p:spPr>
            <a:xfrm>
              <a:off x="3875070" y="7094962"/>
              <a:ext cx="275529" cy="275529"/>
            </a:xfrm>
            <a:prstGeom prst="rect">
              <a:avLst/>
            </a:prstGeom>
            <a:solidFill>
              <a:srgbClr val="F03E2E">
                <a:alpha val="100000"/>
              </a:srgbClr>
            </a:solidFill>
            <a:ln w="5420" cap="flat">
              <a:solidFill>
                <a:srgbClr val="FFFFFF">
                  <a:alpha val="100000"/>
                </a:srgbClr>
              </a:solidFill>
              <a:prstDash val="solid"/>
              <a:miter/>
            </a:ln>
          </p:spPr>
          <p:txBody>
            <a:bodyPr/>
            <a:lstStyle/>
            <a:p/>
          </p:txBody>
        </p:sp>
        <p:sp>
          <p:nvSpPr>
            <p:cNvPr id="656" name="rc35"/>
            <p:cNvSpPr/>
            <p:nvPr/>
          </p:nvSpPr>
          <p:spPr>
            <a:xfrm>
              <a:off x="4150599" y="7094962"/>
              <a:ext cx="275529" cy="275529"/>
            </a:xfrm>
            <a:prstGeom prst="rect">
              <a:avLst/>
            </a:prstGeom>
            <a:solidFill>
              <a:srgbClr val="FCBBA1">
                <a:alpha val="100000"/>
              </a:srgbClr>
            </a:solidFill>
            <a:ln w="5420" cap="flat">
              <a:solidFill>
                <a:srgbClr val="FFFFFF">
                  <a:alpha val="100000"/>
                </a:srgbClr>
              </a:solidFill>
              <a:prstDash val="solid"/>
              <a:miter/>
            </a:ln>
          </p:spPr>
          <p:txBody>
            <a:bodyPr/>
            <a:lstStyle/>
            <a:p/>
          </p:txBody>
        </p:sp>
        <p:sp>
          <p:nvSpPr>
            <p:cNvPr id="657" name="rc36"/>
            <p:cNvSpPr/>
            <p:nvPr/>
          </p:nvSpPr>
          <p:spPr>
            <a:xfrm>
              <a:off x="4426128" y="7094962"/>
              <a:ext cx="275529" cy="275529"/>
            </a:xfrm>
            <a:prstGeom prst="rect">
              <a:avLst/>
            </a:prstGeom>
            <a:solidFill>
              <a:srgbClr val="FECAB5">
                <a:alpha val="100000"/>
              </a:srgbClr>
            </a:solidFill>
            <a:ln w="5420" cap="flat">
              <a:solidFill>
                <a:srgbClr val="FFFFFF">
                  <a:alpha val="100000"/>
                </a:srgbClr>
              </a:solidFill>
              <a:prstDash val="solid"/>
              <a:miter/>
            </a:ln>
          </p:spPr>
          <p:txBody>
            <a:bodyPr/>
            <a:lstStyle/>
            <a:p/>
          </p:txBody>
        </p:sp>
        <p:sp>
          <p:nvSpPr>
            <p:cNvPr id="658" name="rc37"/>
            <p:cNvSpPr/>
            <p:nvPr/>
          </p:nvSpPr>
          <p:spPr>
            <a:xfrm>
              <a:off x="4701658" y="7094962"/>
              <a:ext cx="275529" cy="275529"/>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659" name="rc38"/>
            <p:cNvSpPr/>
            <p:nvPr/>
          </p:nvSpPr>
          <p:spPr>
            <a:xfrm>
              <a:off x="4977187" y="7094962"/>
              <a:ext cx="275529" cy="275529"/>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660" name="rc39"/>
            <p:cNvSpPr/>
            <p:nvPr/>
          </p:nvSpPr>
          <p:spPr>
            <a:xfrm>
              <a:off x="5252716" y="709496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1" name="rc40"/>
            <p:cNvSpPr/>
            <p:nvPr/>
          </p:nvSpPr>
          <p:spPr>
            <a:xfrm>
              <a:off x="5528246" y="709496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2" name="rc41"/>
            <p:cNvSpPr/>
            <p:nvPr/>
          </p:nvSpPr>
          <p:spPr>
            <a:xfrm>
              <a:off x="2497423" y="7370492"/>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3" name="rc42"/>
            <p:cNvSpPr/>
            <p:nvPr/>
          </p:nvSpPr>
          <p:spPr>
            <a:xfrm>
              <a:off x="2772953" y="7370492"/>
              <a:ext cx="275529" cy="275529"/>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664" name="rc43"/>
            <p:cNvSpPr/>
            <p:nvPr/>
          </p:nvSpPr>
          <p:spPr>
            <a:xfrm>
              <a:off x="3048482" y="737049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5" name="rc44"/>
            <p:cNvSpPr/>
            <p:nvPr/>
          </p:nvSpPr>
          <p:spPr>
            <a:xfrm>
              <a:off x="3324011" y="7370492"/>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6" name="rc45"/>
            <p:cNvSpPr/>
            <p:nvPr/>
          </p:nvSpPr>
          <p:spPr>
            <a:xfrm>
              <a:off x="3599541" y="737049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7" name="rc46"/>
            <p:cNvSpPr/>
            <p:nvPr/>
          </p:nvSpPr>
          <p:spPr>
            <a:xfrm>
              <a:off x="3875070" y="7370492"/>
              <a:ext cx="275529" cy="275529"/>
            </a:xfrm>
            <a:prstGeom prst="rect">
              <a:avLst/>
            </a:prstGeom>
            <a:solidFill>
              <a:srgbClr val="FC7E5D">
                <a:alpha val="100000"/>
              </a:srgbClr>
            </a:solidFill>
            <a:ln w="5420" cap="flat">
              <a:solidFill>
                <a:srgbClr val="FFFFFF">
                  <a:alpha val="100000"/>
                </a:srgbClr>
              </a:solidFill>
              <a:prstDash val="solid"/>
              <a:miter/>
            </a:ln>
          </p:spPr>
          <p:txBody>
            <a:bodyPr/>
            <a:lstStyle/>
            <a:p/>
          </p:txBody>
        </p:sp>
        <p:sp>
          <p:nvSpPr>
            <p:cNvPr id="668" name="rc47"/>
            <p:cNvSpPr/>
            <p:nvPr/>
          </p:nvSpPr>
          <p:spPr>
            <a:xfrm>
              <a:off x="4150599" y="7370492"/>
              <a:ext cx="275529" cy="275529"/>
            </a:xfrm>
            <a:prstGeom prst="rect">
              <a:avLst/>
            </a:prstGeom>
            <a:solidFill>
              <a:srgbClr val="F45138">
                <a:alpha val="100000"/>
              </a:srgbClr>
            </a:solidFill>
            <a:ln w="5420" cap="flat">
              <a:solidFill>
                <a:srgbClr val="FFFFFF">
                  <a:alpha val="100000"/>
                </a:srgbClr>
              </a:solidFill>
              <a:prstDash val="solid"/>
              <a:miter/>
            </a:ln>
          </p:spPr>
          <p:txBody>
            <a:bodyPr/>
            <a:lstStyle/>
            <a:p/>
          </p:txBody>
        </p:sp>
        <p:sp>
          <p:nvSpPr>
            <p:cNvPr id="669" name="rc48"/>
            <p:cNvSpPr/>
            <p:nvPr/>
          </p:nvSpPr>
          <p:spPr>
            <a:xfrm>
              <a:off x="4426128" y="7370492"/>
              <a:ext cx="275529" cy="275529"/>
            </a:xfrm>
            <a:prstGeom prst="rect">
              <a:avLst/>
            </a:prstGeom>
            <a:solidFill>
              <a:srgbClr val="FDB397">
                <a:alpha val="100000"/>
              </a:srgbClr>
            </a:solidFill>
            <a:ln w="5420" cap="flat">
              <a:solidFill>
                <a:srgbClr val="FFFFFF">
                  <a:alpha val="100000"/>
                </a:srgbClr>
              </a:solidFill>
              <a:prstDash val="solid"/>
              <a:miter/>
            </a:ln>
          </p:spPr>
          <p:txBody>
            <a:bodyPr/>
            <a:lstStyle/>
            <a:p/>
          </p:txBody>
        </p:sp>
        <p:sp>
          <p:nvSpPr>
            <p:cNvPr id="670" name="rc49"/>
            <p:cNvSpPr/>
            <p:nvPr/>
          </p:nvSpPr>
          <p:spPr>
            <a:xfrm>
              <a:off x="4701658" y="7370492"/>
              <a:ext cx="275529" cy="275529"/>
            </a:xfrm>
            <a:prstGeom prst="rect">
              <a:avLst/>
            </a:prstGeom>
            <a:solidFill>
              <a:srgbClr val="FDC9B3">
                <a:alpha val="100000"/>
              </a:srgbClr>
            </a:solidFill>
            <a:ln w="5420" cap="flat">
              <a:solidFill>
                <a:srgbClr val="FFFFFF">
                  <a:alpha val="100000"/>
                </a:srgbClr>
              </a:solidFill>
              <a:prstDash val="solid"/>
              <a:miter/>
            </a:ln>
          </p:spPr>
          <p:txBody>
            <a:bodyPr/>
            <a:lstStyle/>
            <a:p/>
          </p:txBody>
        </p:sp>
        <p:sp>
          <p:nvSpPr>
            <p:cNvPr id="671" name="rc50"/>
            <p:cNvSpPr/>
            <p:nvPr/>
          </p:nvSpPr>
          <p:spPr>
            <a:xfrm>
              <a:off x="4977187" y="7370492"/>
              <a:ext cx="275529" cy="275529"/>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672" name="rc51"/>
            <p:cNvSpPr/>
            <p:nvPr/>
          </p:nvSpPr>
          <p:spPr>
            <a:xfrm>
              <a:off x="5252716" y="737049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3" name="rc52"/>
            <p:cNvSpPr/>
            <p:nvPr/>
          </p:nvSpPr>
          <p:spPr>
            <a:xfrm>
              <a:off x="5528246" y="737049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4" name="rc53"/>
            <p:cNvSpPr/>
            <p:nvPr/>
          </p:nvSpPr>
          <p:spPr>
            <a:xfrm>
              <a:off x="2497423" y="7646021"/>
              <a:ext cx="275529" cy="275529"/>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75" name="rc54"/>
            <p:cNvSpPr/>
            <p:nvPr/>
          </p:nvSpPr>
          <p:spPr>
            <a:xfrm>
              <a:off x="2772953" y="7646021"/>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6" name="rc55"/>
            <p:cNvSpPr/>
            <p:nvPr/>
          </p:nvSpPr>
          <p:spPr>
            <a:xfrm>
              <a:off x="3048482" y="7646021"/>
              <a:ext cx="275529" cy="275529"/>
            </a:xfrm>
            <a:prstGeom prst="rect">
              <a:avLst/>
            </a:prstGeom>
            <a:solidFill>
              <a:srgbClr val="FECFBC">
                <a:alpha val="100000"/>
              </a:srgbClr>
            </a:solidFill>
            <a:ln w="5420" cap="flat">
              <a:solidFill>
                <a:srgbClr val="FFFFFF">
                  <a:alpha val="100000"/>
                </a:srgbClr>
              </a:solidFill>
              <a:prstDash val="solid"/>
              <a:miter/>
            </a:ln>
          </p:spPr>
          <p:txBody>
            <a:bodyPr/>
            <a:lstStyle/>
            <a:p/>
          </p:txBody>
        </p:sp>
        <p:sp>
          <p:nvSpPr>
            <p:cNvPr id="677" name="rc56"/>
            <p:cNvSpPr/>
            <p:nvPr/>
          </p:nvSpPr>
          <p:spPr>
            <a:xfrm>
              <a:off x="3324011" y="7646021"/>
              <a:ext cx="275529" cy="275529"/>
            </a:xfrm>
            <a:prstGeom prst="rect">
              <a:avLst/>
            </a:prstGeom>
            <a:solidFill>
              <a:srgbClr val="FED1BE">
                <a:alpha val="100000"/>
              </a:srgbClr>
            </a:solidFill>
            <a:ln w="5420" cap="flat">
              <a:solidFill>
                <a:srgbClr val="FFFFFF">
                  <a:alpha val="100000"/>
                </a:srgbClr>
              </a:solidFill>
              <a:prstDash val="solid"/>
              <a:miter/>
            </a:ln>
          </p:spPr>
          <p:txBody>
            <a:bodyPr/>
            <a:lstStyle/>
            <a:p/>
          </p:txBody>
        </p:sp>
        <p:sp>
          <p:nvSpPr>
            <p:cNvPr id="678" name="rc57"/>
            <p:cNvSpPr/>
            <p:nvPr/>
          </p:nvSpPr>
          <p:spPr>
            <a:xfrm>
              <a:off x="3599541" y="7646021"/>
              <a:ext cx="275529" cy="275529"/>
            </a:xfrm>
            <a:prstGeom prst="rect">
              <a:avLst/>
            </a:prstGeom>
            <a:solidFill>
              <a:srgbClr val="FEDFD1">
                <a:alpha val="100000"/>
              </a:srgbClr>
            </a:solidFill>
            <a:ln w="5420" cap="flat">
              <a:solidFill>
                <a:srgbClr val="FFFFFF">
                  <a:alpha val="100000"/>
                </a:srgbClr>
              </a:solidFill>
              <a:prstDash val="solid"/>
              <a:miter/>
            </a:ln>
          </p:spPr>
          <p:txBody>
            <a:bodyPr/>
            <a:lstStyle/>
            <a:p/>
          </p:txBody>
        </p:sp>
        <p:sp>
          <p:nvSpPr>
            <p:cNvPr id="679" name="rc58"/>
            <p:cNvSpPr/>
            <p:nvPr/>
          </p:nvSpPr>
          <p:spPr>
            <a:xfrm>
              <a:off x="3875070" y="7646021"/>
              <a:ext cx="275529" cy="275529"/>
            </a:xfrm>
            <a:prstGeom prst="rect">
              <a:avLst/>
            </a:prstGeom>
            <a:solidFill>
              <a:srgbClr val="FDC2AB">
                <a:alpha val="100000"/>
              </a:srgbClr>
            </a:solidFill>
            <a:ln w="5420" cap="flat">
              <a:solidFill>
                <a:srgbClr val="FFFFFF">
                  <a:alpha val="100000"/>
                </a:srgbClr>
              </a:solidFill>
              <a:prstDash val="solid"/>
              <a:miter/>
            </a:ln>
          </p:spPr>
          <p:txBody>
            <a:bodyPr/>
            <a:lstStyle/>
            <a:p/>
          </p:txBody>
        </p:sp>
        <p:sp>
          <p:nvSpPr>
            <p:cNvPr id="680" name="rc59"/>
            <p:cNvSpPr/>
            <p:nvPr/>
          </p:nvSpPr>
          <p:spPr>
            <a:xfrm>
              <a:off x="4150599" y="7646021"/>
              <a:ext cx="275529" cy="275529"/>
            </a:xfrm>
            <a:prstGeom prst="rect">
              <a:avLst/>
            </a:prstGeom>
            <a:solidFill>
              <a:srgbClr val="FDC2AB">
                <a:alpha val="100000"/>
              </a:srgbClr>
            </a:solidFill>
            <a:ln w="5420" cap="flat">
              <a:solidFill>
                <a:srgbClr val="FFFFFF">
                  <a:alpha val="100000"/>
                </a:srgbClr>
              </a:solidFill>
              <a:prstDash val="solid"/>
              <a:miter/>
            </a:ln>
          </p:spPr>
          <p:txBody>
            <a:bodyPr/>
            <a:lstStyle/>
            <a:p/>
          </p:txBody>
        </p:sp>
        <p:sp>
          <p:nvSpPr>
            <p:cNvPr id="681" name="rc60"/>
            <p:cNvSpPr/>
            <p:nvPr/>
          </p:nvSpPr>
          <p:spPr>
            <a:xfrm>
              <a:off x="4426128" y="7646021"/>
              <a:ext cx="275529" cy="275529"/>
            </a:xfrm>
            <a:prstGeom prst="rect">
              <a:avLst/>
            </a:prstGeom>
            <a:solidFill>
              <a:srgbClr val="FCB69C">
                <a:alpha val="100000"/>
              </a:srgbClr>
            </a:solidFill>
            <a:ln w="5420" cap="flat">
              <a:solidFill>
                <a:srgbClr val="FFFFFF">
                  <a:alpha val="100000"/>
                </a:srgbClr>
              </a:solidFill>
              <a:prstDash val="solid"/>
              <a:miter/>
            </a:ln>
          </p:spPr>
          <p:txBody>
            <a:bodyPr/>
            <a:lstStyle/>
            <a:p/>
          </p:txBody>
        </p:sp>
        <p:sp>
          <p:nvSpPr>
            <p:cNvPr id="682" name="rc61"/>
            <p:cNvSpPr/>
            <p:nvPr/>
          </p:nvSpPr>
          <p:spPr>
            <a:xfrm>
              <a:off x="4701658" y="7646021"/>
              <a:ext cx="275529" cy="275529"/>
            </a:xfrm>
            <a:prstGeom prst="rect">
              <a:avLst/>
            </a:prstGeom>
            <a:solidFill>
              <a:srgbClr val="FDA689">
                <a:alpha val="100000"/>
              </a:srgbClr>
            </a:solidFill>
            <a:ln w="5420" cap="flat">
              <a:solidFill>
                <a:srgbClr val="FFFFFF">
                  <a:alpha val="100000"/>
                </a:srgbClr>
              </a:solidFill>
              <a:prstDash val="solid"/>
              <a:miter/>
            </a:ln>
          </p:spPr>
          <p:txBody>
            <a:bodyPr/>
            <a:lstStyle/>
            <a:p/>
          </p:txBody>
        </p:sp>
        <p:sp>
          <p:nvSpPr>
            <p:cNvPr id="683" name="rc62"/>
            <p:cNvSpPr/>
            <p:nvPr/>
          </p:nvSpPr>
          <p:spPr>
            <a:xfrm>
              <a:off x="4977187" y="7646021"/>
              <a:ext cx="275529" cy="275529"/>
            </a:xfrm>
            <a:prstGeom prst="rect">
              <a:avLst/>
            </a:prstGeom>
            <a:solidFill>
              <a:srgbClr val="FDC7B1">
                <a:alpha val="100000"/>
              </a:srgbClr>
            </a:solidFill>
            <a:ln w="5420" cap="flat">
              <a:solidFill>
                <a:srgbClr val="FFFFFF">
                  <a:alpha val="100000"/>
                </a:srgbClr>
              </a:solidFill>
              <a:prstDash val="solid"/>
              <a:miter/>
            </a:ln>
          </p:spPr>
          <p:txBody>
            <a:bodyPr/>
            <a:lstStyle/>
            <a:p/>
          </p:txBody>
        </p:sp>
        <p:sp>
          <p:nvSpPr>
            <p:cNvPr id="684" name="rc63"/>
            <p:cNvSpPr/>
            <p:nvPr/>
          </p:nvSpPr>
          <p:spPr>
            <a:xfrm>
              <a:off x="5252716" y="7646021"/>
              <a:ext cx="275529" cy="275529"/>
            </a:xfrm>
            <a:prstGeom prst="rect">
              <a:avLst/>
            </a:prstGeom>
            <a:solidFill>
              <a:srgbClr val="FED5C3">
                <a:alpha val="100000"/>
              </a:srgbClr>
            </a:solidFill>
            <a:ln w="5420" cap="flat">
              <a:solidFill>
                <a:srgbClr val="FFFFFF">
                  <a:alpha val="100000"/>
                </a:srgbClr>
              </a:solidFill>
              <a:prstDash val="solid"/>
              <a:miter/>
            </a:ln>
          </p:spPr>
          <p:txBody>
            <a:bodyPr/>
            <a:lstStyle/>
            <a:p/>
          </p:txBody>
        </p:sp>
        <p:sp>
          <p:nvSpPr>
            <p:cNvPr id="685" name="rc64"/>
            <p:cNvSpPr/>
            <p:nvPr/>
          </p:nvSpPr>
          <p:spPr>
            <a:xfrm>
              <a:off x="5528246" y="7646021"/>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86" name="rc65"/>
            <p:cNvSpPr/>
            <p:nvPr/>
          </p:nvSpPr>
          <p:spPr>
            <a:xfrm>
              <a:off x="2497423" y="7921550"/>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87" name="rc66"/>
            <p:cNvSpPr/>
            <p:nvPr/>
          </p:nvSpPr>
          <p:spPr>
            <a:xfrm>
              <a:off x="2772953" y="7921550"/>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88" name="rc67"/>
            <p:cNvSpPr/>
            <p:nvPr/>
          </p:nvSpPr>
          <p:spPr>
            <a:xfrm>
              <a:off x="3048482" y="7921550"/>
              <a:ext cx="275529" cy="275529"/>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689" name="rc68"/>
            <p:cNvSpPr/>
            <p:nvPr/>
          </p:nvSpPr>
          <p:spPr>
            <a:xfrm>
              <a:off x="3324011"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0" name="rc69"/>
            <p:cNvSpPr/>
            <p:nvPr/>
          </p:nvSpPr>
          <p:spPr>
            <a:xfrm>
              <a:off x="3599541"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1" name="rc70"/>
            <p:cNvSpPr/>
            <p:nvPr/>
          </p:nvSpPr>
          <p:spPr>
            <a:xfrm>
              <a:off x="3875070" y="7921550"/>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2" name="rc71"/>
            <p:cNvSpPr/>
            <p:nvPr/>
          </p:nvSpPr>
          <p:spPr>
            <a:xfrm>
              <a:off x="4150599" y="7921550"/>
              <a:ext cx="275529" cy="275529"/>
            </a:xfrm>
            <a:prstGeom prst="rect">
              <a:avLst/>
            </a:prstGeom>
            <a:solidFill>
              <a:srgbClr val="FECAB4">
                <a:alpha val="100000"/>
              </a:srgbClr>
            </a:solidFill>
            <a:ln w="5420" cap="flat">
              <a:solidFill>
                <a:srgbClr val="FFFFFF">
                  <a:alpha val="100000"/>
                </a:srgbClr>
              </a:solidFill>
              <a:prstDash val="solid"/>
              <a:miter/>
            </a:ln>
          </p:spPr>
          <p:txBody>
            <a:bodyPr/>
            <a:lstStyle/>
            <a:p/>
          </p:txBody>
        </p:sp>
        <p:sp>
          <p:nvSpPr>
            <p:cNvPr id="693" name="rc72"/>
            <p:cNvSpPr/>
            <p:nvPr/>
          </p:nvSpPr>
          <p:spPr>
            <a:xfrm>
              <a:off x="4426128" y="7921550"/>
              <a:ext cx="275529" cy="275529"/>
            </a:xfrm>
            <a:prstGeom prst="rect">
              <a:avLst/>
            </a:prstGeom>
            <a:solidFill>
              <a:srgbClr val="FC7B5A">
                <a:alpha val="100000"/>
              </a:srgbClr>
            </a:solidFill>
            <a:ln w="5420" cap="flat">
              <a:solidFill>
                <a:srgbClr val="FFFFFF">
                  <a:alpha val="100000"/>
                </a:srgbClr>
              </a:solidFill>
              <a:prstDash val="solid"/>
              <a:miter/>
            </a:ln>
          </p:spPr>
          <p:txBody>
            <a:bodyPr/>
            <a:lstStyle/>
            <a:p/>
          </p:txBody>
        </p:sp>
        <p:sp>
          <p:nvSpPr>
            <p:cNvPr id="694" name="rc73"/>
            <p:cNvSpPr/>
            <p:nvPr/>
          </p:nvSpPr>
          <p:spPr>
            <a:xfrm>
              <a:off x="4701658" y="7921550"/>
              <a:ext cx="275529" cy="275529"/>
            </a:xfrm>
            <a:prstGeom prst="rect">
              <a:avLst/>
            </a:prstGeom>
            <a:solidFill>
              <a:srgbClr val="FC9271">
                <a:alpha val="100000"/>
              </a:srgbClr>
            </a:solidFill>
            <a:ln w="5420" cap="flat">
              <a:solidFill>
                <a:srgbClr val="FFFFFF">
                  <a:alpha val="100000"/>
                </a:srgbClr>
              </a:solidFill>
              <a:prstDash val="solid"/>
              <a:miter/>
            </a:ln>
          </p:spPr>
          <p:txBody>
            <a:bodyPr/>
            <a:lstStyle/>
            <a:p/>
          </p:txBody>
        </p:sp>
        <p:sp>
          <p:nvSpPr>
            <p:cNvPr id="695" name="rc74"/>
            <p:cNvSpPr/>
            <p:nvPr/>
          </p:nvSpPr>
          <p:spPr>
            <a:xfrm>
              <a:off x="4977187" y="7921550"/>
              <a:ext cx="275529" cy="275529"/>
            </a:xfrm>
            <a:prstGeom prst="rect">
              <a:avLst/>
            </a:prstGeom>
            <a:solidFill>
              <a:srgbClr val="FDBFA6">
                <a:alpha val="100000"/>
              </a:srgbClr>
            </a:solidFill>
            <a:ln w="5420" cap="flat">
              <a:solidFill>
                <a:srgbClr val="FFFFFF">
                  <a:alpha val="100000"/>
                </a:srgbClr>
              </a:solidFill>
              <a:prstDash val="solid"/>
              <a:miter/>
            </a:ln>
          </p:spPr>
          <p:txBody>
            <a:bodyPr/>
            <a:lstStyle/>
            <a:p/>
          </p:txBody>
        </p:sp>
        <p:sp>
          <p:nvSpPr>
            <p:cNvPr id="696" name="rc75"/>
            <p:cNvSpPr/>
            <p:nvPr/>
          </p:nvSpPr>
          <p:spPr>
            <a:xfrm>
              <a:off x="5252716" y="7921550"/>
              <a:ext cx="275529" cy="275529"/>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697" name="rc76"/>
            <p:cNvSpPr/>
            <p:nvPr/>
          </p:nvSpPr>
          <p:spPr>
            <a:xfrm>
              <a:off x="5528246" y="7921550"/>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8" name="rc77"/>
            <p:cNvSpPr/>
            <p:nvPr/>
          </p:nvSpPr>
          <p:spPr>
            <a:xfrm>
              <a:off x="2497423" y="819708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9" name="rc78"/>
            <p:cNvSpPr/>
            <p:nvPr/>
          </p:nvSpPr>
          <p:spPr>
            <a:xfrm>
              <a:off x="2772953" y="819708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0" name="rc79"/>
            <p:cNvSpPr/>
            <p:nvPr/>
          </p:nvSpPr>
          <p:spPr>
            <a:xfrm>
              <a:off x="3048482" y="8197080"/>
              <a:ext cx="275529" cy="275529"/>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701" name="rc80"/>
            <p:cNvSpPr/>
            <p:nvPr/>
          </p:nvSpPr>
          <p:spPr>
            <a:xfrm>
              <a:off x="3324011" y="819708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2" name="rc81"/>
            <p:cNvSpPr/>
            <p:nvPr/>
          </p:nvSpPr>
          <p:spPr>
            <a:xfrm>
              <a:off x="3599541" y="819708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3" name="rc82"/>
            <p:cNvSpPr/>
            <p:nvPr/>
          </p:nvSpPr>
          <p:spPr>
            <a:xfrm>
              <a:off x="3875070" y="819708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4" name="rc83"/>
            <p:cNvSpPr/>
            <p:nvPr/>
          </p:nvSpPr>
          <p:spPr>
            <a:xfrm>
              <a:off x="4150599" y="8197080"/>
              <a:ext cx="275529" cy="275529"/>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705" name="rc84"/>
            <p:cNvSpPr/>
            <p:nvPr/>
          </p:nvSpPr>
          <p:spPr>
            <a:xfrm>
              <a:off x="4426128" y="8197080"/>
              <a:ext cx="275529" cy="275529"/>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706" name="rc85"/>
            <p:cNvSpPr/>
            <p:nvPr/>
          </p:nvSpPr>
          <p:spPr>
            <a:xfrm>
              <a:off x="4701658" y="8197080"/>
              <a:ext cx="275529" cy="275529"/>
            </a:xfrm>
            <a:prstGeom prst="rect">
              <a:avLst/>
            </a:prstGeom>
            <a:solidFill>
              <a:srgbClr val="FDC7B1">
                <a:alpha val="100000"/>
              </a:srgbClr>
            </a:solidFill>
            <a:ln w="5420" cap="flat">
              <a:solidFill>
                <a:srgbClr val="FFFFFF">
                  <a:alpha val="100000"/>
                </a:srgbClr>
              </a:solidFill>
              <a:prstDash val="solid"/>
              <a:miter/>
            </a:ln>
          </p:spPr>
          <p:txBody>
            <a:bodyPr/>
            <a:lstStyle/>
            <a:p/>
          </p:txBody>
        </p:sp>
        <p:sp>
          <p:nvSpPr>
            <p:cNvPr id="707" name="rc86"/>
            <p:cNvSpPr/>
            <p:nvPr/>
          </p:nvSpPr>
          <p:spPr>
            <a:xfrm>
              <a:off x="4977187" y="8197080"/>
              <a:ext cx="275529" cy="275529"/>
            </a:xfrm>
            <a:prstGeom prst="rect">
              <a:avLst/>
            </a:prstGeom>
            <a:solidFill>
              <a:srgbClr val="FC8F6E">
                <a:alpha val="100000"/>
              </a:srgbClr>
            </a:solidFill>
            <a:ln w="5420" cap="flat">
              <a:solidFill>
                <a:srgbClr val="FFFFFF">
                  <a:alpha val="100000"/>
                </a:srgbClr>
              </a:solidFill>
              <a:prstDash val="solid"/>
              <a:miter/>
            </a:ln>
          </p:spPr>
          <p:txBody>
            <a:bodyPr/>
            <a:lstStyle/>
            <a:p/>
          </p:txBody>
        </p:sp>
        <p:sp>
          <p:nvSpPr>
            <p:cNvPr id="708" name="rc87"/>
            <p:cNvSpPr/>
            <p:nvPr/>
          </p:nvSpPr>
          <p:spPr>
            <a:xfrm>
              <a:off x="5252716" y="8197080"/>
              <a:ext cx="275529" cy="275529"/>
            </a:xfrm>
            <a:prstGeom prst="rect">
              <a:avLst/>
            </a:prstGeom>
            <a:solidFill>
              <a:srgbClr val="FC8D6D">
                <a:alpha val="100000"/>
              </a:srgbClr>
            </a:solidFill>
            <a:ln w="5420" cap="flat">
              <a:solidFill>
                <a:srgbClr val="FFFFFF">
                  <a:alpha val="100000"/>
                </a:srgbClr>
              </a:solidFill>
              <a:prstDash val="solid"/>
              <a:miter/>
            </a:ln>
          </p:spPr>
          <p:txBody>
            <a:bodyPr/>
            <a:lstStyle/>
            <a:p/>
          </p:txBody>
        </p:sp>
        <p:sp>
          <p:nvSpPr>
            <p:cNvPr id="709" name="rc88"/>
            <p:cNvSpPr/>
            <p:nvPr/>
          </p:nvSpPr>
          <p:spPr>
            <a:xfrm>
              <a:off x="5528246" y="8197080"/>
              <a:ext cx="275529" cy="275529"/>
            </a:xfrm>
            <a:prstGeom prst="rect">
              <a:avLst/>
            </a:prstGeom>
            <a:solidFill>
              <a:srgbClr val="FECFBC">
                <a:alpha val="100000"/>
              </a:srgbClr>
            </a:solidFill>
            <a:ln w="5420" cap="flat">
              <a:solidFill>
                <a:srgbClr val="FFFFFF">
                  <a:alpha val="100000"/>
                </a:srgbClr>
              </a:solidFill>
              <a:prstDash val="solid"/>
              <a:miter/>
            </a:ln>
          </p:spPr>
          <p:txBody>
            <a:bodyPr/>
            <a:lstStyle/>
            <a:p/>
          </p:txBody>
        </p:sp>
        <p:sp>
          <p:nvSpPr>
            <p:cNvPr id="710" name="rc89"/>
            <p:cNvSpPr/>
            <p:nvPr/>
          </p:nvSpPr>
          <p:spPr>
            <a:xfrm>
              <a:off x="2497423"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1" name="rc90"/>
            <p:cNvSpPr/>
            <p:nvPr/>
          </p:nvSpPr>
          <p:spPr>
            <a:xfrm>
              <a:off x="2772953" y="8472609"/>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12" name="rc91"/>
            <p:cNvSpPr/>
            <p:nvPr/>
          </p:nvSpPr>
          <p:spPr>
            <a:xfrm>
              <a:off x="3048482"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3" name="rc92"/>
            <p:cNvSpPr/>
            <p:nvPr/>
          </p:nvSpPr>
          <p:spPr>
            <a:xfrm>
              <a:off x="3324011" y="8472609"/>
              <a:ext cx="275529" cy="275529"/>
            </a:xfrm>
            <a:prstGeom prst="rect">
              <a:avLst/>
            </a:prstGeom>
            <a:solidFill>
              <a:srgbClr val="FDC2AB">
                <a:alpha val="100000"/>
              </a:srgbClr>
            </a:solidFill>
            <a:ln w="5420" cap="flat">
              <a:solidFill>
                <a:srgbClr val="FFFFFF">
                  <a:alpha val="100000"/>
                </a:srgbClr>
              </a:solidFill>
              <a:prstDash val="solid"/>
              <a:miter/>
            </a:ln>
          </p:spPr>
          <p:txBody>
            <a:bodyPr/>
            <a:lstStyle/>
            <a:p/>
          </p:txBody>
        </p:sp>
        <p:sp>
          <p:nvSpPr>
            <p:cNvPr id="714" name="rc93"/>
            <p:cNvSpPr/>
            <p:nvPr/>
          </p:nvSpPr>
          <p:spPr>
            <a:xfrm>
              <a:off x="3599541" y="8472609"/>
              <a:ext cx="275529" cy="275529"/>
            </a:xfrm>
            <a:prstGeom prst="rect">
              <a:avLst/>
            </a:prstGeom>
            <a:solidFill>
              <a:srgbClr val="FDC1A9">
                <a:alpha val="100000"/>
              </a:srgbClr>
            </a:solidFill>
            <a:ln w="5420" cap="flat">
              <a:solidFill>
                <a:srgbClr val="FFFFFF">
                  <a:alpha val="100000"/>
                </a:srgbClr>
              </a:solidFill>
              <a:prstDash val="solid"/>
              <a:miter/>
            </a:ln>
          </p:spPr>
          <p:txBody>
            <a:bodyPr/>
            <a:lstStyle/>
            <a:p/>
          </p:txBody>
        </p:sp>
        <p:sp>
          <p:nvSpPr>
            <p:cNvPr id="715" name="rc94"/>
            <p:cNvSpPr/>
            <p:nvPr/>
          </p:nvSpPr>
          <p:spPr>
            <a:xfrm>
              <a:off x="3875070" y="8472609"/>
              <a:ext cx="275529" cy="275529"/>
            </a:xfrm>
            <a:prstGeom prst="rect">
              <a:avLst/>
            </a:prstGeom>
            <a:solidFill>
              <a:srgbClr val="FC9070">
                <a:alpha val="100000"/>
              </a:srgbClr>
            </a:solidFill>
            <a:ln w="5420" cap="flat">
              <a:solidFill>
                <a:srgbClr val="FFFFFF">
                  <a:alpha val="100000"/>
                </a:srgbClr>
              </a:solidFill>
              <a:prstDash val="solid"/>
              <a:miter/>
            </a:ln>
          </p:spPr>
          <p:txBody>
            <a:bodyPr/>
            <a:lstStyle/>
            <a:p/>
          </p:txBody>
        </p:sp>
        <p:sp>
          <p:nvSpPr>
            <p:cNvPr id="716" name="rc95"/>
            <p:cNvSpPr/>
            <p:nvPr/>
          </p:nvSpPr>
          <p:spPr>
            <a:xfrm>
              <a:off x="4150599" y="8472609"/>
              <a:ext cx="275529" cy="275529"/>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717" name="rc96"/>
            <p:cNvSpPr/>
            <p:nvPr/>
          </p:nvSpPr>
          <p:spPr>
            <a:xfrm>
              <a:off x="4426128" y="8472609"/>
              <a:ext cx="275529" cy="275529"/>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718" name="rc97"/>
            <p:cNvSpPr/>
            <p:nvPr/>
          </p:nvSpPr>
          <p:spPr>
            <a:xfrm>
              <a:off x="4701658" y="8472609"/>
              <a:ext cx="275529" cy="275529"/>
            </a:xfrm>
            <a:prstGeom prst="rect">
              <a:avLst/>
            </a:prstGeom>
            <a:solidFill>
              <a:srgbClr val="FECCB7">
                <a:alpha val="100000"/>
              </a:srgbClr>
            </a:solidFill>
            <a:ln w="5420" cap="flat">
              <a:solidFill>
                <a:srgbClr val="FFFFFF">
                  <a:alpha val="100000"/>
                </a:srgbClr>
              </a:solidFill>
              <a:prstDash val="solid"/>
              <a:miter/>
            </a:ln>
          </p:spPr>
          <p:txBody>
            <a:bodyPr/>
            <a:lstStyle/>
            <a:p/>
          </p:txBody>
        </p:sp>
        <p:sp>
          <p:nvSpPr>
            <p:cNvPr id="719" name="rc98"/>
            <p:cNvSpPr/>
            <p:nvPr/>
          </p:nvSpPr>
          <p:spPr>
            <a:xfrm>
              <a:off x="4977187" y="8472609"/>
              <a:ext cx="275529" cy="275529"/>
            </a:xfrm>
            <a:prstGeom prst="rect">
              <a:avLst/>
            </a:prstGeom>
            <a:solidFill>
              <a:srgbClr val="FEDFD0">
                <a:alpha val="100000"/>
              </a:srgbClr>
            </a:solidFill>
            <a:ln w="5420" cap="flat">
              <a:solidFill>
                <a:srgbClr val="FFFFFF">
                  <a:alpha val="100000"/>
                </a:srgbClr>
              </a:solidFill>
              <a:prstDash val="solid"/>
              <a:miter/>
            </a:ln>
          </p:spPr>
          <p:txBody>
            <a:bodyPr/>
            <a:lstStyle/>
            <a:p/>
          </p:txBody>
        </p:sp>
        <p:sp>
          <p:nvSpPr>
            <p:cNvPr id="720" name="rc99"/>
            <p:cNvSpPr/>
            <p:nvPr/>
          </p:nvSpPr>
          <p:spPr>
            <a:xfrm>
              <a:off x="5252716" y="8472609"/>
              <a:ext cx="275529" cy="275529"/>
            </a:xfrm>
            <a:prstGeom prst="rect">
              <a:avLst/>
            </a:prstGeom>
            <a:solidFill>
              <a:srgbClr val="FEDFD0">
                <a:alpha val="100000"/>
              </a:srgbClr>
            </a:solidFill>
            <a:ln w="5420" cap="flat">
              <a:solidFill>
                <a:srgbClr val="FFFFFF">
                  <a:alpha val="100000"/>
                </a:srgbClr>
              </a:solidFill>
              <a:prstDash val="solid"/>
              <a:miter/>
            </a:ln>
          </p:spPr>
          <p:txBody>
            <a:bodyPr/>
            <a:lstStyle/>
            <a:p/>
          </p:txBody>
        </p:sp>
        <p:sp>
          <p:nvSpPr>
            <p:cNvPr id="721" name="rc100"/>
            <p:cNvSpPr/>
            <p:nvPr/>
          </p:nvSpPr>
          <p:spPr>
            <a:xfrm>
              <a:off x="5528246"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2" name="rc101"/>
            <p:cNvSpPr/>
            <p:nvPr/>
          </p:nvSpPr>
          <p:spPr>
            <a:xfrm>
              <a:off x="2497423" y="8748138"/>
              <a:ext cx="275529" cy="275529"/>
            </a:xfrm>
            <a:prstGeom prst="rect">
              <a:avLst/>
            </a:prstGeom>
            <a:solidFill>
              <a:srgbClr val="FCBCA2">
                <a:alpha val="100000"/>
              </a:srgbClr>
            </a:solidFill>
            <a:ln w="5420" cap="flat">
              <a:solidFill>
                <a:srgbClr val="FFFFFF">
                  <a:alpha val="100000"/>
                </a:srgbClr>
              </a:solidFill>
              <a:prstDash val="solid"/>
              <a:miter/>
            </a:ln>
          </p:spPr>
          <p:txBody>
            <a:bodyPr/>
            <a:lstStyle/>
            <a:p/>
          </p:txBody>
        </p:sp>
        <p:sp>
          <p:nvSpPr>
            <p:cNvPr id="723" name="rc102"/>
            <p:cNvSpPr/>
            <p:nvPr/>
          </p:nvSpPr>
          <p:spPr>
            <a:xfrm>
              <a:off x="2772953" y="8748138"/>
              <a:ext cx="275529" cy="275529"/>
            </a:xfrm>
            <a:prstGeom prst="rect">
              <a:avLst/>
            </a:prstGeom>
            <a:solidFill>
              <a:srgbClr val="FC9A7B">
                <a:alpha val="100000"/>
              </a:srgbClr>
            </a:solidFill>
            <a:ln w="5420" cap="flat">
              <a:solidFill>
                <a:srgbClr val="FFFFFF">
                  <a:alpha val="100000"/>
                </a:srgbClr>
              </a:solidFill>
              <a:prstDash val="solid"/>
              <a:miter/>
            </a:ln>
          </p:spPr>
          <p:txBody>
            <a:bodyPr/>
            <a:lstStyle/>
            <a:p/>
          </p:txBody>
        </p:sp>
        <p:sp>
          <p:nvSpPr>
            <p:cNvPr id="724" name="rc103"/>
            <p:cNvSpPr/>
            <p:nvPr/>
          </p:nvSpPr>
          <p:spPr>
            <a:xfrm>
              <a:off x="3048482" y="8748138"/>
              <a:ext cx="275529" cy="275529"/>
            </a:xfrm>
            <a:prstGeom prst="rect">
              <a:avLst/>
            </a:prstGeom>
            <a:solidFill>
              <a:srgbClr val="FECAB4">
                <a:alpha val="100000"/>
              </a:srgbClr>
            </a:solidFill>
            <a:ln w="5420" cap="flat">
              <a:solidFill>
                <a:srgbClr val="FFFFFF">
                  <a:alpha val="100000"/>
                </a:srgbClr>
              </a:solidFill>
              <a:prstDash val="solid"/>
              <a:miter/>
            </a:ln>
          </p:spPr>
          <p:txBody>
            <a:bodyPr/>
            <a:lstStyle/>
            <a:p/>
          </p:txBody>
        </p:sp>
        <p:sp>
          <p:nvSpPr>
            <p:cNvPr id="725" name="rc104"/>
            <p:cNvSpPr/>
            <p:nvPr/>
          </p:nvSpPr>
          <p:spPr>
            <a:xfrm>
              <a:off x="3324011" y="8748138"/>
              <a:ext cx="275529" cy="275529"/>
            </a:xfrm>
            <a:prstGeom prst="rect">
              <a:avLst/>
            </a:prstGeom>
            <a:solidFill>
              <a:srgbClr val="FDC6AF">
                <a:alpha val="100000"/>
              </a:srgbClr>
            </a:solidFill>
            <a:ln w="5420" cap="flat">
              <a:solidFill>
                <a:srgbClr val="FFFFFF">
                  <a:alpha val="100000"/>
                </a:srgbClr>
              </a:solidFill>
              <a:prstDash val="solid"/>
              <a:miter/>
            </a:ln>
          </p:spPr>
          <p:txBody>
            <a:bodyPr/>
            <a:lstStyle/>
            <a:p/>
          </p:txBody>
        </p:sp>
        <p:sp>
          <p:nvSpPr>
            <p:cNvPr id="726" name="rc105"/>
            <p:cNvSpPr/>
            <p:nvPr/>
          </p:nvSpPr>
          <p:spPr>
            <a:xfrm>
              <a:off x="3599541" y="8748138"/>
              <a:ext cx="275529" cy="275529"/>
            </a:xfrm>
            <a:prstGeom prst="rect">
              <a:avLst/>
            </a:prstGeom>
            <a:solidFill>
              <a:srgbClr val="FECAB4">
                <a:alpha val="100000"/>
              </a:srgbClr>
            </a:solidFill>
            <a:ln w="5420" cap="flat">
              <a:solidFill>
                <a:srgbClr val="FFFFFF">
                  <a:alpha val="100000"/>
                </a:srgbClr>
              </a:solidFill>
              <a:prstDash val="solid"/>
              <a:miter/>
            </a:ln>
          </p:spPr>
          <p:txBody>
            <a:bodyPr/>
            <a:lstStyle/>
            <a:p/>
          </p:txBody>
        </p:sp>
        <p:sp>
          <p:nvSpPr>
            <p:cNvPr id="727" name="rc106"/>
            <p:cNvSpPr/>
            <p:nvPr/>
          </p:nvSpPr>
          <p:spPr>
            <a:xfrm>
              <a:off x="3875070" y="8748138"/>
              <a:ext cx="275529" cy="275529"/>
            </a:xfrm>
            <a:prstGeom prst="rect">
              <a:avLst/>
            </a:prstGeom>
            <a:solidFill>
              <a:srgbClr val="FED6C5">
                <a:alpha val="100000"/>
              </a:srgbClr>
            </a:solidFill>
            <a:ln w="5420" cap="flat">
              <a:solidFill>
                <a:srgbClr val="FFFFFF">
                  <a:alpha val="100000"/>
                </a:srgbClr>
              </a:solidFill>
              <a:prstDash val="solid"/>
              <a:miter/>
            </a:ln>
          </p:spPr>
          <p:txBody>
            <a:bodyPr/>
            <a:lstStyle/>
            <a:p/>
          </p:txBody>
        </p:sp>
        <p:sp>
          <p:nvSpPr>
            <p:cNvPr id="728" name="rc107"/>
            <p:cNvSpPr/>
            <p:nvPr/>
          </p:nvSpPr>
          <p:spPr>
            <a:xfrm>
              <a:off x="4150599" y="8748138"/>
              <a:ext cx="275529" cy="275529"/>
            </a:xfrm>
            <a:prstGeom prst="rect">
              <a:avLst/>
            </a:prstGeom>
            <a:solidFill>
              <a:srgbClr val="FED7C6">
                <a:alpha val="100000"/>
              </a:srgbClr>
            </a:solidFill>
            <a:ln w="5420" cap="flat">
              <a:solidFill>
                <a:srgbClr val="FFFFFF">
                  <a:alpha val="100000"/>
                </a:srgbClr>
              </a:solidFill>
              <a:prstDash val="solid"/>
              <a:miter/>
            </a:ln>
          </p:spPr>
          <p:txBody>
            <a:bodyPr/>
            <a:lstStyle/>
            <a:p/>
          </p:txBody>
        </p:sp>
        <p:sp>
          <p:nvSpPr>
            <p:cNvPr id="729" name="rc108"/>
            <p:cNvSpPr/>
            <p:nvPr/>
          </p:nvSpPr>
          <p:spPr>
            <a:xfrm>
              <a:off x="4426128" y="8748138"/>
              <a:ext cx="275529" cy="275529"/>
            </a:xfrm>
            <a:prstGeom prst="rect">
              <a:avLst/>
            </a:prstGeom>
            <a:solidFill>
              <a:srgbClr val="FCBBA1">
                <a:alpha val="100000"/>
              </a:srgbClr>
            </a:solidFill>
            <a:ln w="5420" cap="flat">
              <a:solidFill>
                <a:srgbClr val="FFFFFF">
                  <a:alpha val="100000"/>
                </a:srgbClr>
              </a:solidFill>
              <a:prstDash val="solid"/>
              <a:miter/>
            </a:ln>
          </p:spPr>
          <p:txBody>
            <a:bodyPr/>
            <a:lstStyle/>
            <a:p/>
          </p:txBody>
        </p:sp>
        <p:sp>
          <p:nvSpPr>
            <p:cNvPr id="730" name="rc109"/>
            <p:cNvSpPr/>
            <p:nvPr/>
          </p:nvSpPr>
          <p:spPr>
            <a:xfrm>
              <a:off x="4701658" y="8748138"/>
              <a:ext cx="275529" cy="275529"/>
            </a:xfrm>
            <a:prstGeom prst="rect">
              <a:avLst/>
            </a:prstGeom>
            <a:solidFill>
              <a:srgbClr val="FDAE92">
                <a:alpha val="100000"/>
              </a:srgbClr>
            </a:solidFill>
            <a:ln w="5420" cap="flat">
              <a:solidFill>
                <a:srgbClr val="FFFFFF">
                  <a:alpha val="100000"/>
                </a:srgbClr>
              </a:solidFill>
              <a:prstDash val="solid"/>
              <a:miter/>
            </a:ln>
          </p:spPr>
          <p:txBody>
            <a:bodyPr/>
            <a:lstStyle/>
            <a:p/>
          </p:txBody>
        </p:sp>
        <p:sp>
          <p:nvSpPr>
            <p:cNvPr id="731" name="rc110"/>
            <p:cNvSpPr/>
            <p:nvPr/>
          </p:nvSpPr>
          <p:spPr>
            <a:xfrm>
              <a:off x="4977187" y="8748138"/>
              <a:ext cx="275529" cy="275529"/>
            </a:xfrm>
            <a:prstGeom prst="rect">
              <a:avLst/>
            </a:prstGeom>
            <a:solidFill>
              <a:srgbClr val="FD9C7D">
                <a:alpha val="100000"/>
              </a:srgbClr>
            </a:solidFill>
            <a:ln w="5420" cap="flat">
              <a:solidFill>
                <a:srgbClr val="FFFFFF">
                  <a:alpha val="100000"/>
                </a:srgbClr>
              </a:solidFill>
              <a:prstDash val="solid"/>
              <a:miter/>
            </a:ln>
          </p:spPr>
          <p:txBody>
            <a:bodyPr/>
            <a:lstStyle/>
            <a:p/>
          </p:txBody>
        </p:sp>
        <p:sp>
          <p:nvSpPr>
            <p:cNvPr id="732" name="rc111"/>
            <p:cNvSpPr/>
            <p:nvPr/>
          </p:nvSpPr>
          <p:spPr>
            <a:xfrm>
              <a:off x="5252716" y="8748138"/>
              <a:ext cx="275529" cy="275529"/>
            </a:xfrm>
            <a:prstGeom prst="rect">
              <a:avLst/>
            </a:prstGeom>
            <a:solidFill>
              <a:srgbClr val="FDA689">
                <a:alpha val="100000"/>
              </a:srgbClr>
            </a:solidFill>
            <a:ln w="5420" cap="flat">
              <a:solidFill>
                <a:srgbClr val="FFFFFF">
                  <a:alpha val="100000"/>
                </a:srgbClr>
              </a:solidFill>
              <a:prstDash val="solid"/>
              <a:miter/>
            </a:ln>
          </p:spPr>
          <p:txBody>
            <a:bodyPr/>
            <a:lstStyle/>
            <a:p/>
          </p:txBody>
        </p:sp>
        <p:sp>
          <p:nvSpPr>
            <p:cNvPr id="733" name="rc112"/>
            <p:cNvSpPr/>
            <p:nvPr/>
          </p:nvSpPr>
          <p:spPr>
            <a:xfrm>
              <a:off x="5528246" y="8748138"/>
              <a:ext cx="275529" cy="275529"/>
            </a:xfrm>
            <a:prstGeom prst="rect">
              <a:avLst/>
            </a:prstGeom>
            <a:solidFill>
              <a:srgbClr val="FEDDCE">
                <a:alpha val="100000"/>
              </a:srgbClr>
            </a:solidFill>
            <a:ln w="5420" cap="flat">
              <a:solidFill>
                <a:srgbClr val="FFFFFF">
                  <a:alpha val="100000"/>
                </a:srgbClr>
              </a:solidFill>
              <a:prstDash val="solid"/>
              <a:miter/>
            </a:ln>
          </p:spPr>
          <p:txBody>
            <a:bodyPr/>
            <a:lstStyle/>
            <a:p/>
          </p:txBody>
        </p:sp>
        <p:sp>
          <p:nvSpPr>
            <p:cNvPr id="734" name="rc113"/>
            <p:cNvSpPr/>
            <p:nvPr/>
          </p:nvSpPr>
          <p:spPr>
            <a:xfrm>
              <a:off x="2497423" y="9023667"/>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35" name="rc114"/>
            <p:cNvSpPr/>
            <p:nvPr/>
          </p:nvSpPr>
          <p:spPr>
            <a:xfrm>
              <a:off x="2772953"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36" name="rc115"/>
            <p:cNvSpPr/>
            <p:nvPr/>
          </p:nvSpPr>
          <p:spPr>
            <a:xfrm>
              <a:off x="3048482" y="9023667"/>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37" name="rc116"/>
            <p:cNvSpPr/>
            <p:nvPr/>
          </p:nvSpPr>
          <p:spPr>
            <a:xfrm>
              <a:off x="3324011" y="9023667"/>
              <a:ext cx="275529" cy="275529"/>
            </a:xfrm>
            <a:prstGeom prst="rect">
              <a:avLst/>
            </a:prstGeom>
            <a:solidFill>
              <a:srgbClr val="FEDDCE">
                <a:alpha val="100000"/>
              </a:srgbClr>
            </a:solidFill>
            <a:ln w="5420" cap="flat">
              <a:solidFill>
                <a:srgbClr val="FFFFFF">
                  <a:alpha val="100000"/>
                </a:srgbClr>
              </a:solidFill>
              <a:prstDash val="solid"/>
              <a:miter/>
            </a:ln>
          </p:spPr>
          <p:txBody>
            <a:bodyPr/>
            <a:lstStyle/>
            <a:p/>
          </p:txBody>
        </p:sp>
        <p:sp>
          <p:nvSpPr>
            <p:cNvPr id="738" name="rc117"/>
            <p:cNvSpPr/>
            <p:nvPr/>
          </p:nvSpPr>
          <p:spPr>
            <a:xfrm>
              <a:off x="3599541" y="9023667"/>
              <a:ext cx="275529" cy="275529"/>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739" name="rc118"/>
            <p:cNvSpPr/>
            <p:nvPr/>
          </p:nvSpPr>
          <p:spPr>
            <a:xfrm>
              <a:off x="3875070" y="9023667"/>
              <a:ext cx="275529" cy="275529"/>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740" name="rc119"/>
            <p:cNvSpPr/>
            <p:nvPr/>
          </p:nvSpPr>
          <p:spPr>
            <a:xfrm>
              <a:off x="4150599"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41" name="rc120"/>
            <p:cNvSpPr/>
            <p:nvPr/>
          </p:nvSpPr>
          <p:spPr>
            <a:xfrm>
              <a:off x="4426128"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42" name="rc121"/>
            <p:cNvSpPr/>
            <p:nvPr/>
          </p:nvSpPr>
          <p:spPr>
            <a:xfrm>
              <a:off x="4701658"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43" name="rc122"/>
            <p:cNvSpPr/>
            <p:nvPr/>
          </p:nvSpPr>
          <p:spPr>
            <a:xfrm>
              <a:off x="4977187"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44" name="rc123"/>
            <p:cNvSpPr/>
            <p:nvPr/>
          </p:nvSpPr>
          <p:spPr>
            <a:xfrm>
              <a:off x="5252716"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45" name="rc124"/>
            <p:cNvSpPr/>
            <p:nvPr/>
          </p:nvSpPr>
          <p:spPr>
            <a:xfrm>
              <a:off x="5528246"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46" name="tx125"/>
            <p:cNvSpPr/>
            <p:nvPr/>
          </p:nvSpPr>
          <p:spPr>
            <a:xfrm>
              <a:off x="1512246" y="9074740"/>
              <a:ext cx="796304" cy="1412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Unspecified</a:t>
              </a:r>
            </a:p>
          </p:txBody>
        </p:sp>
        <p:sp>
          <p:nvSpPr>
            <p:cNvPr id="747" name="tx126"/>
            <p:cNvSpPr/>
            <p:nvPr/>
          </p:nvSpPr>
          <p:spPr>
            <a:xfrm>
              <a:off x="1851202" y="8827562"/>
              <a:ext cx="45734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Others</a:t>
              </a:r>
            </a:p>
          </p:txBody>
        </p:sp>
        <p:sp>
          <p:nvSpPr>
            <p:cNvPr id="748" name="tx127"/>
            <p:cNvSpPr/>
            <p:nvPr/>
          </p:nvSpPr>
          <p:spPr>
            <a:xfrm>
              <a:off x="1359994" y="8552033"/>
              <a:ext cx="948556"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PHONGSALY</a:t>
              </a:r>
            </a:p>
          </p:txBody>
        </p:sp>
        <p:sp>
          <p:nvSpPr>
            <p:cNvPr id="749" name="tx128"/>
            <p:cNvSpPr/>
            <p:nvPr/>
          </p:nvSpPr>
          <p:spPr>
            <a:xfrm>
              <a:off x="1173736" y="8276578"/>
              <a:ext cx="1134814"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SAVANNAKHET</a:t>
              </a:r>
            </a:p>
          </p:txBody>
        </p:sp>
        <p:sp>
          <p:nvSpPr>
            <p:cNvPr id="750" name="tx129"/>
            <p:cNvSpPr/>
            <p:nvPr/>
          </p:nvSpPr>
          <p:spPr>
            <a:xfrm>
              <a:off x="1216003" y="8000974"/>
              <a:ext cx="1092547"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XAIGNABOULY</a:t>
              </a:r>
            </a:p>
          </p:txBody>
        </p:sp>
        <p:sp>
          <p:nvSpPr>
            <p:cNvPr id="751" name="tx130"/>
            <p:cNvSpPr/>
            <p:nvPr/>
          </p:nvSpPr>
          <p:spPr>
            <a:xfrm>
              <a:off x="1444826" y="7725445"/>
              <a:ext cx="863724"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HOUAPHAN</a:t>
              </a:r>
            </a:p>
          </p:txBody>
        </p:sp>
        <p:sp>
          <p:nvSpPr>
            <p:cNvPr id="752" name="tx131"/>
            <p:cNvSpPr/>
            <p:nvPr/>
          </p:nvSpPr>
          <p:spPr>
            <a:xfrm>
              <a:off x="1021485" y="7449916"/>
              <a:ext cx="1287065"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LOUANGNAMTHA</a:t>
              </a:r>
            </a:p>
          </p:txBody>
        </p:sp>
        <p:sp>
          <p:nvSpPr>
            <p:cNvPr id="753" name="tx132"/>
            <p:cNvSpPr/>
            <p:nvPr/>
          </p:nvSpPr>
          <p:spPr>
            <a:xfrm>
              <a:off x="1766518" y="7174386"/>
              <a:ext cx="542032"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BOKEO</a:t>
              </a:r>
            </a:p>
          </p:txBody>
        </p:sp>
        <p:sp>
          <p:nvSpPr>
            <p:cNvPr id="754" name="tx133"/>
            <p:cNvSpPr/>
            <p:nvPr/>
          </p:nvSpPr>
          <p:spPr>
            <a:xfrm>
              <a:off x="919686" y="6898857"/>
              <a:ext cx="1388864"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LOUANGPHABANG</a:t>
              </a:r>
            </a:p>
          </p:txBody>
        </p:sp>
        <p:sp>
          <p:nvSpPr>
            <p:cNvPr id="755" name="tx134"/>
            <p:cNvSpPr/>
            <p:nvPr/>
          </p:nvSpPr>
          <p:spPr>
            <a:xfrm>
              <a:off x="1478759" y="6623328"/>
              <a:ext cx="829791"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OUDOMXAI</a:t>
              </a:r>
            </a:p>
          </p:txBody>
        </p:sp>
        <p:sp>
          <p:nvSpPr>
            <p:cNvPr id="756" name="tx135"/>
            <p:cNvSpPr/>
            <p:nvPr/>
          </p:nvSpPr>
          <p:spPr>
            <a:xfrm rot="-2700000">
              <a:off x="2195553"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757" name="tx136"/>
            <p:cNvSpPr/>
            <p:nvPr/>
          </p:nvSpPr>
          <p:spPr>
            <a:xfrm rot="-2700000">
              <a:off x="2471082"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758" name="tx137"/>
            <p:cNvSpPr/>
            <p:nvPr/>
          </p:nvSpPr>
          <p:spPr>
            <a:xfrm rot="-2700000">
              <a:off x="2746612"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759" name="tx138"/>
            <p:cNvSpPr/>
            <p:nvPr/>
          </p:nvSpPr>
          <p:spPr>
            <a:xfrm rot="-2700000">
              <a:off x="3022141"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760" name="tx139"/>
            <p:cNvSpPr/>
            <p:nvPr/>
          </p:nvSpPr>
          <p:spPr>
            <a:xfrm rot="-2700000">
              <a:off x="3297670"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761" name="tx140"/>
            <p:cNvSpPr/>
            <p:nvPr/>
          </p:nvSpPr>
          <p:spPr>
            <a:xfrm rot="-2700000">
              <a:off x="3573199"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762" name="tx141"/>
            <p:cNvSpPr/>
            <p:nvPr/>
          </p:nvSpPr>
          <p:spPr>
            <a:xfrm rot="-2700000">
              <a:off x="3848729"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763" name="tx142"/>
            <p:cNvSpPr/>
            <p:nvPr/>
          </p:nvSpPr>
          <p:spPr>
            <a:xfrm rot="-2700000">
              <a:off x="4124258"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764" name="tx143"/>
            <p:cNvSpPr/>
            <p:nvPr/>
          </p:nvSpPr>
          <p:spPr>
            <a:xfrm rot="-2700000">
              <a:off x="4399787"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765" name="tx144"/>
            <p:cNvSpPr/>
            <p:nvPr/>
          </p:nvSpPr>
          <p:spPr>
            <a:xfrm rot="-2700000">
              <a:off x="4675290" y="9642497"/>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766" name="tx145"/>
            <p:cNvSpPr/>
            <p:nvPr/>
          </p:nvSpPr>
          <p:spPr>
            <a:xfrm rot="-2700000">
              <a:off x="4950846"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767" name="tx146"/>
            <p:cNvSpPr/>
            <p:nvPr/>
          </p:nvSpPr>
          <p:spPr>
            <a:xfrm rot="-2700000">
              <a:off x="5226375"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768" name="pic147"/>
            <p:cNvPicPr/>
            <p:nvPr/>
          </p:nvPicPr>
          <p:blipFill>
            <a:blip r:embed="rId2" cstate="print"/>
            <a:stretch>
              <a:fillRect/>
            </a:stretch>
          </p:blipFill>
          <p:spPr>
            <a:xfrm>
              <a:off x="3070599" y="10138064"/>
              <a:ext cx="2160000" cy="144000"/>
            </a:xfrm>
            <a:prstGeom prst="rect">
              <a:avLst/>
            </a:prstGeom>
          </p:spPr>
        </p:pic>
        <p:sp>
          <p:nvSpPr>
            <p:cNvPr id="769" name="pl148"/>
            <p:cNvSpPr/>
            <p:nvPr/>
          </p:nvSpPr>
          <p:spPr>
            <a:xfrm>
              <a:off x="3411219" y="1023817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70" name="pl149"/>
            <p:cNvSpPr/>
            <p:nvPr/>
          </p:nvSpPr>
          <p:spPr>
            <a:xfrm>
              <a:off x="3755117" y="1023817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71" name="pl150"/>
            <p:cNvSpPr/>
            <p:nvPr/>
          </p:nvSpPr>
          <p:spPr>
            <a:xfrm>
              <a:off x="4099014" y="1023817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72" name="pl151"/>
            <p:cNvSpPr/>
            <p:nvPr/>
          </p:nvSpPr>
          <p:spPr>
            <a:xfrm>
              <a:off x="4442912" y="1023817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73" name="pl152"/>
            <p:cNvSpPr/>
            <p:nvPr/>
          </p:nvSpPr>
          <p:spPr>
            <a:xfrm>
              <a:off x="4786810" y="1023817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74" name="pl153"/>
            <p:cNvSpPr/>
            <p:nvPr/>
          </p:nvSpPr>
          <p:spPr>
            <a:xfrm>
              <a:off x="5130708" y="1023817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75" name="pl154"/>
            <p:cNvSpPr/>
            <p:nvPr/>
          </p:nvSpPr>
          <p:spPr>
            <a:xfrm>
              <a:off x="3411219" y="1013806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76" name="pl155"/>
            <p:cNvSpPr/>
            <p:nvPr/>
          </p:nvSpPr>
          <p:spPr>
            <a:xfrm>
              <a:off x="3755117" y="1013806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77" name="pl156"/>
            <p:cNvSpPr/>
            <p:nvPr/>
          </p:nvSpPr>
          <p:spPr>
            <a:xfrm>
              <a:off x="4099014" y="1013806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78" name="pl157"/>
            <p:cNvSpPr/>
            <p:nvPr/>
          </p:nvSpPr>
          <p:spPr>
            <a:xfrm>
              <a:off x="4442912" y="1013806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79" name="pl158"/>
            <p:cNvSpPr/>
            <p:nvPr/>
          </p:nvSpPr>
          <p:spPr>
            <a:xfrm>
              <a:off x="4786810" y="1013806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80" name="pl159"/>
            <p:cNvSpPr/>
            <p:nvPr/>
          </p:nvSpPr>
          <p:spPr>
            <a:xfrm>
              <a:off x="5130708" y="1013806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81" name="tx160"/>
            <p:cNvSpPr/>
            <p:nvPr/>
          </p:nvSpPr>
          <p:spPr>
            <a:xfrm>
              <a:off x="3340588" y="1034973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50</a:t>
              </a:r>
            </a:p>
          </p:txBody>
        </p:sp>
        <p:sp>
          <p:nvSpPr>
            <p:cNvPr id="782" name="tx161"/>
            <p:cNvSpPr/>
            <p:nvPr/>
          </p:nvSpPr>
          <p:spPr>
            <a:xfrm>
              <a:off x="3649170" y="1034973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100</a:t>
              </a:r>
            </a:p>
          </p:txBody>
        </p:sp>
        <p:sp>
          <p:nvSpPr>
            <p:cNvPr id="783" name="tx162"/>
            <p:cNvSpPr/>
            <p:nvPr/>
          </p:nvSpPr>
          <p:spPr>
            <a:xfrm>
              <a:off x="3993067" y="1034973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150</a:t>
              </a:r>
            </a:p>
          </p:txBody>
        </p:sp>
        <p:sp>
          <p:nvSpPr>
            <p:cNvPr id="784" name="tx163"/>
            <p:cNvSpPr/>
            <p:nvPr/>
          </p:nvSpPr>
          <p:spPr>
            <a:xfrm>
              <a:off x="4336965" y="1034973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200</a:t>
              </a:r>
            </a:p>
          </p:txBody>
        </p:sp>
        <p:sp>
          <p:nvSpPr>
            <p:cNvPr id="785" name="tx164"/>
            <p:cNvSpPr/>
            <p:nvPr/>
          </p:nvSpPr>
          <p:spPr>
            <a:xfrm>
              <a:off x="4680863" y="1034973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250</a:t>
              </a:r>
            </a:p>
          </p:txBody>
        </p:sp>
        <p:sp>
          <p:nvSpPr>
            <p:cNvPr id="786" name="tx165"/>
            <p:cNvSpPr/>
            <p:nvPr/>
          </p:nvSpPr>
          <p:spPr>
            <a:xfrm>
              <a:off x="5024761" y="10349669"/>
              <a:ext cx="211894" cy="92893"/>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300</a:t>
              </a:r>
            </a:p>
          </p:txBody>
        </p:sp>
        <p:sp>
          <p:nvSpPr>
            <p:cNvPr id="787" name="tx166"/>
            <p:cNvSpPr/>
            <p:nvPr/>
          </p:nvSpPr>
          <p:spPr>
            <a:xfrm>
              <a:off x="1187650" y="6250748"/>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788"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789"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790"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Latvia</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772732" y="2153563"/>
              <a:ext cx="3239694" cy="3131794"/>
            </a:xfrm>
            <a:prstGeom prst="rect">
              <a:avLst/>
            </a:prstGeom>
            <a:solidFill>
              <a:srgbClr val="FFFFFF">
                <a:alpha val="100000"/>
              </a:srgbClr>
            </a:solidFill>
          </p:spPr>
          <p:txBody>
            <a:bodyPr/>
            <a:lstStyle/>
            <a:p/>
          </p:txBody>
        </p:sp>
        <p:sp>
          <p:nvSpPr>
            <p:cNvPr id="7" name="pl6"/>
            <p:cNvSpPr/>
            <p:nvPr/>
          </p:nvSpPr>
          <p:spPr>
            <a:xfrm>
              <a:off x="1772732" y="489042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8" name="pl7"/>
            <p:cNvSpPr/>
            <p:nvPr/>
          </p:nvSpPr>
          <p:spPr>
            <a:xfrm>
              <a:off x="1772732" y="410056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9" name="pl8"/>
            <p:cNvSpPr/>
            <p:nvPr/>
          </p:nvSpPr>
          <p:spPr>
            <a:xfrm>
              <a:off x="1772732" y="331070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0" name="pl9"/>
            <p:cNvSpPr/>
            <p:nvPr/>
          </p:nvSpPr>
          <p:spPr>
            <a:xfrm>
              <a:off x="1772732" y="252084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1" name="pl10"/>
            <p:cNvSpPr/>
            <p:nvPr/>
          </p:nvSpPr>
          <p:spPr>
            <a:xfrm>
              <a:off x="177273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2" name="pl11"/>
            <p:cNvSpPr/>
            <p:nvPr/>
          </p:nvSpPr>
          <p:spPr>
            <a:xfrm>
              <a:off x="1772732" y="449549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3" name="pl12"/>
            <p:cNvSpPr/>
            <p:nvPr/>
          </p:nvSpPr>
          <p:spPr>
            <a:xfrm>
              <a:off x="1772732" y="370563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4" name="pl13"/>
            <p:cNvSpPr/>
            <p:nvPr/>
          </p:nvSpPr>
          <p:spPr>
            <a:xfrm>
              <a:off x="1772732" y="291577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5" name="rc14"/>
            <p:cNvSpPr/>
            <p:nvPr/>
          </p:nvSpPr>
          <p:spPr>
            <a:xfrm>
              <a:off x="4202504"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 name="rc15"/>
            <p:cNvSpPr/>
            <p:nvPr/>
          </p:nvSpPr>
          <p:spPr>
            <a:xfrm>
              <a:off x="4202504"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 name="rc16"/>
            <p:cNvSpPr/>
            <p:nvPr/>
          </p:nvSpPr>
          <p:spPr>
            <a:xfrm>
              <a:off x="4202504"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 name="rc17"/>
            <p:cNvSpPr/>
            <p:nvPr/>
          </p:nvSpPr>
          <p:spPr>
            <a:xfrm>
              <a:off x="4202504" y="5245865"/>
              <a:ext cx="238993" cy="3949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 name="pg18"/>
            <p:cNvSpPr/>
            <p:nvPr/>
          </p:nvSpPr>
          <p:spPr>
            <a:xfrm>
              <a:off x="2612228"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0" name="tx19"/>
            <p:cNvSpPr/>
            <p:nvPr/>
          </p:nvSpPr>
          <p:spPr>
            <a:xfrm>
              <a:off x="2737111"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21" name="pg20"/>
            <p:cNvSpPr/>
            <p:nvPr/>
          </p:nvSpPr>
          <p:spPr>
            <a:xfrm>
              <a:off x="2818685"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2" name="tx21"/>
            <p:cNvSpPr/>
            <p:nvPr/>
          </p:nvSpPr>
          <p:spPr>
            <a:xfrm>
              <a:off x="2922754"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23" name="rc22"/>
            <p:cNvSpPr/>
            <p:nvPr/>
          </p:nvSpPr>
          <p:spPr>
            <a:xfrm>
              <a:off x="1772732" y="2153563"/>
              <a:ext cx="3239694" cy="3131794"/>
            </a:xfrm>
            <a:prstGeom prst="rect">
              <a:avLst/>
            </a:prstGeom>
            <a:ln w="13550" cap="rnd">
              <a:solidFill>
                <a:srgbClr val="333333">
                  <a:alpha val="100000"/>
                </a:srgbClr>
              </a:solidFill>
              <a:prstDash val="solid"/>
              <a:round/>
            </a:ln>
          </p:spPr>
          <p:txBody>
            <a:bodyPr/>
            <a:lstStyle/>
            <a:p/>
          </p:txBody>
        </p:sp>
        <p:sp>
          <p:nvSpPr>
            <p:cNvPr id="24" name="rc23"/>
            <p:cNvSpPr/>
            <p:nvPr/>
          </p:nvSpPr>
          <p:spPr>
            <a:xfrm>
              <a:off x="5012427" y="2153563"/>
              <a:ext cx="3239694" cy="3131794"/>
            </a:xfrm>
            <a:prstGeom prst="rect">
              <a:avLst/>
            </a:prstGeom>
            <a:solidFill>
              <a:srgbClr val="FFFFFF">
                <a:alpha val="100000"/>
              </a:srgbClr>
            </a:solidFill>
          </p:spPr>
          <p:txBody>
            <a:bodyPr/>
            <a:lstStyle/>
            <a:p/>
          </p:txBody>
        </p:sp>
        <p:sp>
          <p:nvSpPr>
            <p:cNvPr id="25" name="pl24"/>
            <p:cNvSpPr/>
            <p:nvPr/>
          </p:nvSpPr>
          <p:spPr>
            <a:xfrm>
              <a:off x="5012427" y="489042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6" name="pl25"/>
            <p:cNvSpPr/>
            <p:nvPr/>
          </p:nvSpPr>
          <p:spPr>
            <a:xfrm>
              <a:off x="5012427" y="410056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7" name="pl26"/>
            <p:cNvSpPr/>
            <p:nvPr/>
          </p:nvSpPr>
          <p:spPr>
            <a:xfrm>
              <a:off x="5012427" y="331070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8" name="pl27"/>
            <p:cNvSpPr/>
            <p:nvPr/>
          </p:nvSpPr>
          <p:spPr>
            <a:xfrm>
              <a:off x="5012427" y="252084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9" name="pl28"/>
            <p:cNvSpPr/>
            <p:nvPr/>
          </p:nvSpPr>
          <p:spPr>
            <a:xfrm>
              <a:off x="5012427"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30" name="pl29"/>
            <p:cNvSpPr/>
            <p:nvPr/>
          </p:nvSpPr>
          <p:spPr>
            <a:xfrm>
              <a:off x="5012427" y="449549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31" name="pl30"/>
            <p:cNvSpPr/>
            <p:nvPr/>
          </p:nvSpPr>
          <p:spPr>
            <a:xfrm>
              <a:off x="5012427" y="370563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32" name="pl31"/>
            <p:cNvSpPr/>
            <p:nvPr/>
          </p:nvSpPr>
          <p:spPr>
            <a:xfrm>
              <a:off x="5012427" y="291577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33" name="rc32"/>
            <p:cNvSpPr/>
            <p:nvPr/>
          </p:nvSpPr>
          <p:spPr>
            <a:xfrm>
              <a:off x="5848906" y="5245865"/>
              <a:ext cx="238993" cy="3949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4" name="rc33"/>
            <p:cNvSpPr/>
            <p:nvPr/>
          </p:nvSpPr>
          <p:spPr>
            <a:xfrm>
              <a:off x="5848906" y="5245865"/>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5" name="rc34"/>
            <p:cNvSpPr/>
            <p:nvPr/>
          </p:nvSpPr>
          <p:spPr>
            <a:xfrm>
              <a:off x="5848906" y="5245865"/>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6" name="rc35"/>
            <p:cNvSpPr/>
            <p:nvPr/>
          </p:nvSpPr>
          <p:spPr>
            <a:xfrm>
              <a:off x="5848906" y="5245865"/>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7" name="pg36"/>
            <p:cNvSpPr/>
            <p:nvPr/>
          </p:nvSpPr>
          <p:spPr>
            <a:xfrm>
              <a:off x="5851923"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38" name="tx37"/>
            <p:cNvSpPr/>
            <p:nvPr/>
          </p:nvSpPr>
          <p:spPr>
            <a:xfrm>
              <a:off x="5976806"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 case(s)</a:t>
              </a:r>
            </a:p>
          </p:txBody>
        </p:sp>
        <p:sp>
          <p:nvSpPr>
            <p:cNvPr id="39" name="pg38"/>
            <p:cNvSpPr/>
            <p:nvPr/>
          </p:nvSpPr>
          <p:spPr>
            <a:xfrm>
              <a:off x="6058380"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40" name="tx39"/>
            <p:cNvSpPr/>
            <p:nvPr/>
          </p:nvSpPr>
          <p:spPr>
            <a:xfrm>
              <a:off x="6162449"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 case(s)</a:t>
              </a:r>
            </a:p>
          </p:txBody>
        </p:sp>
        <p:sp>
          <p:nvSpPr>
            <p:cNvPr id="41" name="rc40"/>
            <p:cNvSpPr/>
            <p:nvPr/>
          </p:nvSpPr>
          <p:spPr>
            <a:xfrm>
              <a:off x="5012427" y="2153563"/>
              <a:ext cx="3239694" cy="3131794"/>
            </a:xfrm>
            <a:prstGeom prst="rect">
              <a:avLst/>
            </a:prstGeom>
            <a:ln w="13550" cap="rnd">
              <a:solidFill>
                <a:srgbClr val="333333">
                  <a:alpha val="100000"/>
                </a:srgbClr>
              </a:solidFill>
              <a:prstDash val="solid"/>
              <a:round/>
            </a:ln>
          </p:spPr>
          <p:txBody>
            <a:bodyPr/>
            <a:lstStyle/>
            <a:p/>
          </p:txBody>
        </p:sp>
        <p:sp>
          <p:nvSpPr>
            <p:cNvPr id="42" name="rc41"/>
            <p:cNvSpPr/>
            <p:nvPr/>
          </p:nvSpPr>
          <p:spPr>
            <a:xfrm>
              <a:off x="8252122" y="2153563"/>
              <a:ext cx="3239694" cy="3131794"/>
            </a:xfrm>
            <a:prstGeom prst="rect">
              <a:avLst/>
            </a:prstGeom>
            <a:solidFill>
              <a:srgbClr val="FFFFFF">
                <a:alpha val="100000"/>
              </a:srgbClr>
            </a:solidFill>
          </p:spPr>
          <p:txBody>
            <a:bodyPr/>
            <a:lstStyle/>
            <a:p/>
          </p:txBody>
        </p:sp>
        <p:sp>
          <p:nvSpPr>
            <p:cNvPr id="43" name="pl42"/>
            <p:cNvSpPr/>
            <p:nvPr/>
          </p:nvSpPr>
          <p:spPr>
            <a:xfrm>
              <a:off x="8252122" y="489042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44" name="pl43"/>
            <p:cNvSpPr/>
            <p:nvPr/>
          </p:nvSpPr>
          <p:spPr>
            <a:xfrm>
              <a:off x="8252122" y="410056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45" name="pl44"/>
            <p:cNvSpPr/>
            <p:nvPr/>
          </p:nvSpPr>
          <p:spPr>
            <a:xfrm>
              <a:off x="8252122" y="331070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46" name="pl45"/>
            <p:cNvSpPr/>
            <p:nvPr/>
          </p:nvSpPr>
          <p:spPr>
            <a:xfrm>
              <a:off x="8252122" y="252084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47" name="pl46"/>
            <p:cNvSpPr/>
            <p:nvPr/>
          </p:nvSpPr>
          <p:spPr>
            <a:xfrm>
              <a:off x="825212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48" name="pl47"/>
            <p:cNvSpPr/>
            <p:nvPr/>
          </p:nvSpPr>
          <p:spPr>
            <a:xfrm>
              <a:off x="8252122" y="449549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49" name="pl48"/>
            <p:cNvSpPr/>
            <p:nvPr/>
          </p:nvSpPr>
          <p:spPr>
            <a:xfrm>
              <a:off x="8252122" y="370563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50" name="pl49"/>
            <p:cNvSpPr/>
            <p:nvPr/>
          </p:nvSpPr>
          <p:spPr>
            <a:xfrm>
              <a:off x="8252122" y="291577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51" name="rc50"/>
            <p:cNvSpPr/>
            <p:nvPr/>
          </p:nvSpPr>
          <p:spPr>
            <a:xfrm>
              <a:off x="829195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2" name="rc51"/>
            <p:cNvSpPr/>
            <p:nvPr/>
          </p:nvSpPr>
          <p:spPr>
            <a:xfrm>
              <a:off x="829195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3" name="rc52"/>
            <p:cNvSpPr/>
            <p:nvPr/>
          </p:nvSpPr>
          <p:spPr>
            <a:xfrm>
              <a:off x="829195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4" name="rc53"/>
            <p:cNvSpPr/>
            <p:nvPr/>
          </p:nvSpPr>
          <p:spPr>
            <a:xfrm>
              <a:off x="8291955" y="5206372"/>
              <a:ext cx="238993" cy="7898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5" name="pg54"/>
            <p:cNvSpPr/>
            <p:nvPr/>
          </p:nvSpPr>
          <p:spPr>
            <a:xfrm>
              <a:off x="9091618"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56" name="tx55"/>
            <p:cNvSpPr/>
            <p:nvPr/>
          </p:nvSpPr>
          <p:spPr>
            <a:xfrm>
              <a:off x="9216501"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57" name="pg56"/>
            <p:cNvSpPr/>
            <p:nvPr/>
          </p:nvSpPr>
          <p:spPr>
            <a:xfrm>
              <a:off x="9298075"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58" name="tx57"/>
            <p:cNvSpPr/>
            <p:nvPr/>
          </p:nvSpPr>
          <p:spPr>
            <a:xfrm>
              <a:off x="9402144"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59" name="rc58"/>
            <p:cNvSpPr/>
            <p:nvPr/>
          </p:nvSpPr>
          <p:spPr>
            <a:xfrm>
              <a:off x="8252122" y="2153563"/>
              <a:ext cx="3239694" cy="3131794"/>
            </a:xfrm>
            <a:prstGeom prst="rect">
              <a:avLst/>
            </a:prstGeom>
            <a:ln w="13550" cap="rnd">
              <a:solidFill>
                <a:srgbClr val="333333">
                  <a:alpha val="100000"/>
                </a:srgbClr>
              </a:solidFill>
              <a:prstDash val="solid"/>
              <a:round/>
            </a:ln>
          </p:spPr>
          <p:txBody>
            <a:bodyPr/>
            <a:lstStyle/>
            <a:p/>
          </p:txBody>
        </p:sp>
        <p:sp>
          <p:nvSpPr>
            <p:cNvPr id="60" name="rc59"/>
            <p:cNvSpPr/>
            <p:nvPr/>
          </p:nvSpPr>
          <p:spPr>
            <a:xfrm>
              <a:off x="11491817" y="2153563"/>
              <a:ext cx="3239694" cy="3131794"/>
            </a:xfrm>
            <a:prstGeom prst="rect">
              <a:avLst/>
            </a:prstGeom>
            <a:solidFill>
              <a:srgbClr val="FFFFFF">
                <a:alpha val="100000"/>
              </a:srgbClr>
            </a:solidFill>
          </p:spPr>
          <p:txBody>
            <a:bodyPr/>
            <a:lstStyle/>
            <a:p/>
          </p:txBody>
        </p:sp>
        <p:sp>
          <p:nvSpPr>
            <p:cNvPr id="61" name="pl60"/>
            <p:cNvSpPr/>
            <p:nvPr/>
          </p:nvSpPr>
          <p:spPr>
            <a:xfrm>
              <a:off x="11491817" y="489042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62" name="pl61"/>
            <p:cNvSpPr/>
            <p:nvPr/>
          </p:nvSpPr>
          <p:spPr>
            <a:xfrm>
              <a:off x="11491817" y="410056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63" name="pl62"/>
            <p:cNvSpPr/>
            <p:nvPr/>
          </p:nvSpPr>
          <p:spPr>
            <a:xfrm>
              <a:off x="11491817" y="331070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64" name="pl63"/>
            <p:cNvSpPr/>
            <p:nvPr/>
          </p:nvSpPr>
          <p:spPr>
            <a:xfrm>
              <a:off x="11491817" y="252084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65" name="pl64"/>
            <p:cNvSpPr/>
            <p:nvPr/>
          </p:nvSpPr>
          <p:spPr>
            <a:xfrm>
              <a:off x="11491817"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66" name="pl65"/>
            <p:cNvSpPr/>
            <p:nvPr/>
          </p:nvSpPr>
          <p:spPr>
            <a:xfrm>
              <a:off x="11491817" y="449549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67" name="pl66"/>
            <p:cNvSpPr/>
            <p:nvPr/>
          </p:nvSpPr>
          <p:spPr>
            <a:xfrm>
              <a:off x="11491817" y="370563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68" name="pl67"/>
            <p:cNvSpPr/>
            <p:nvPr/>
          </p:nvSpPr>
          <p:spPr>
            <a:xfrm>
              <a:off x="11491817" y="291577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69" name="rc68"/>
            <p:cNvSpPr/>
            <p:nvPr/>
          </p:nvSpPr>
          <p:spPr>
            <a:xfrm>
              <a:off x="12328296" y="5245865"/>
              <a:ext cx="238993" cy="3949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0" name="rc69"/>
            <p:cNvSpPr/>
            <p:nvPr/>
          </p:nvSpPr>
          <p:spPr>
            <a:xfrm>
              <a:off x="12328296" y="5245865"/>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1" name="rc70"/>
            <p:cNvSpPr/>
            <p:nvPr/>
          </p:nvSpPr>
          <p:spPr>
            <a:xfrm>
              <a:off x="12328296" y="5245865"/>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2" name="rc71"/>
            <p:cNvSpPr/>
            <p:nvPr/>
          </p:nvSpPr>
          <p:spPr>
            <a:xfrm>
              <a:off x="12328296" y="5245865"/>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3" name="rc72"/>
            <p:cNvSpPr/>
            <p:nvPr/>
          </p:nvSpPr>
          <p:spPr>
            <a:xfrm>
              <a:off x="1445268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4" name="rc73"/>
            <p:cNvSpPr/>
            <p:nvPr/>
          </p:nvSpPr>
          <p:spPr>
            <a:xfrm>
              <a:off x="1445268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5" name="rc74"/>
            <p:cNvSpPr/>
            <p:nvPr/>
          </p:nvSpPr>
          <p:spPr>
            <a:xfrm>
              <a:off x="1445268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6" name="rc75"/>
            <p:cNvSpPr/>
            <p:nvPr/>
          </p:nvSpPr>
          <p:spPr>
            <a:xfrm>
              <a:off x="14452686" y="5245865"/>
              <a:ext cx="238993" cy="3949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7" name="pg76"/>
            <p:cNvSpPr/>
            <p:nvPr/>
          </p:nvSpPr>
          <p:spPr>
            <a:xfrm>
              <a:off x="12331313"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78" name="tx77"/>
            <p:cNvSpPr/>
            <p:nvPr/>
          </p:nvSpPr>
          <p:spPr>
            <a:xfrm>
              <a:off x="12456195"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 case(s)</a:t>
              </a:r>
            </a:p>
          </p:txBody>
        </p:sp>
        <p:sp>
          <p:nvSpPr>
            <p:cNvPr id="79" name="pg78"/>
            <p:cNvSpPr/>
            <p:nvPr/>
          </p:nvSpPr>
          <p:spPr>
            <a:xfrm>
              <a:off x="12537770"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80" name="tx79"/>
            <p:cNvSpPr/>
            <p:nvPr/>
          </p:nvSpPr>
          <p:spPr>
            <a:xfrm>
              <a:off x="12641839"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 case(s)</a:t>
              </a:r>
            </a:p>
          </p:txBody>
        </p:sp>
        <p:sp>
          <p:nvSpPr>
            <p:cNvPr id="81" name="rc80"/>
            <p:cNvSpPr/>
            <p:nvPr/>
          </p:nvSpPr>
          <p:spPr>
            <a:xfrm>
              <a:off x="11491817" y="2153563"/>
              <a:ext cx="3239694" cy="3131794"/>
            </a:xfrm>
            <a:prstGeom prst="rect">
              <a:avLst/>
            </a:prstGeom>
            <a:ln w="13550" cap="rnd">
              <a:solidFill>
                <a:srgbClr val="333333">
                  <a:alpha val="100000"/>
                </a:srgbClr>
              </a:solidFill>
              <a:prstDash val="solid"/>
              <a:round/>
            </a:ln>
          </p:spPr>
          <p:txBody>
            <a:bodyPr/>
            <a:lstStyle/>
            <a:p/>
          </p:txBody>
        </p:sp>
        <p:sp>
          <p:nvSpPr>
            <p:cNvPr id="82" name="rc81"/>
            <p:cNvSpPr/>
            <p:nvPr/>
          </p:nvSpPr>
          <p:spPr>
            <a:xfrm>
              <a:off x="14731512" y="2153563"/>
              <a:ext cx="3239694" cy="3131794"/>
            </a:xfrm>
            <a:prstGeom prst="rect">
              <a:avLst/>
            </a:prstGeom>
            <a:solidFill>
              <a:srgbClr val="FFFFFF">
                <a:alpha val="100000"/>
              </a:srgbClr>
            </a:solidFill>
          </p:spPr>
          <p:txBody>
            <a:bodyPr/>
            <a:lstStyle/>
            <a:p/>
          </p:txBody>
        </p:sp>
        <p:sp>
          <p:nvSpPr>
            <p:cNvPr id="83" name="pl82"/>
            <p:cNvSpPr/>
            <p:nvPr/>
          </p:nvSpPr>
          <p:spPr>
            <a:xfrm>
              <a:off x="14731512" y="489042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84" name="pl83"/>
            <p:cNvSpPr/>
            <p:nvPr/>
          </p:nvSpPr>
          <p:spPr>
            <a:xfrm>
              <a:off x="14731512" y="410056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85" name="pl84"/>
            <p:cNvSpPr/>
            <p:nvPr/>
          </p:nvSpPr>
          <p:spPr>
            <a:xfrm>
              <a:off x="14731512" y="331070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86" name="pl85"/>
            <p:cNvSpPr/>
            <p:nvPr/>
          </p:nvSpPr>
          <p:spPr>
            <a:xfrm>
              <a:off x="14731512" y="252084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87" name="pl86"/>
            <p:cNvSpPr/>
            <p:nvPr/>
          </p:nvSpPr>
          <p:spPr>
            <a:xfrm>
              <a:off x="1473151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88" name="pl87"/>
            <p:cNvSpPr/>
            <p:nvPr/>
          </p:nvSpPr>
          <p:spPr>
            <a:xfrm>
              <a:off x="14731512" y="449549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89" name="pl88"/>
            <p:cNvSpPr/>
            <p:nvPr/>
          </p:nvSpPr>
          <p:spPr>
            <a:xfrm>
              <a:off x="14731512" y="370563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90" name="pl89"/>
            <p:cNvSpPr/>
            <p:nvPr/>
          </p:nvSpPr>
          <p:spPr>
            <a:xfrm>
              <a:off x="14731512" y="291577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91" name="rc90"/>
            <p:cNvSpPr/>
            <p:nvPr/>
          </p:nvSpPr>
          <p:spPr>
            <a:xfrm>
              <a:off x="15036893" y="5245865"/>
              <a:ext cx="238993" cy="3949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15036893" y="5245865"/>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15036893" y="5245865"/>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15036893" y="5245865"/>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15302442" y="3745131"/>
              <a:ext cx="238993" cy="154022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15302442" y="3666145"/>
              <a:ext cx="238993" cy="7898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15302442" y="3666145"/>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15302442" y="2876285"/>
              <a:ext cx="238993" cy="78985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rc98"/>
            <p:cNvSpPr/>
            <p:nvPr/>
          </p:nvSpPr>
          <p:spPr>
            <a:xfrm>
              <a:off x="15567991" y="5166879"/>
              <a:ext cx="238993" cy="11847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15567991" y="5127386"/>
              <a:ext cx="238993" cy="3949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15567991" y="5127386"/>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15567991" y="4416512"/>
              <a:ext cx="238993" cy="7108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rc102"/>
            <p:cNvSpPr/>
            <p:nvPr/>
          </p:nvSpPr>
          <p:spPr>
            <a:xfrm>
              <a:off x="15833539"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4" name="rc103"/>
            <p:cNvSpPr/>
            <p:nvPr/>
          </p:nvSpPr>
          <p:spPr>
            <a:xfrm>
              <a:off x="15833539"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5" name="rc104"/>
            <p:cNvSpPr/>
            <p:nvPr/>
          </p:nvSpPr>
          <p:spPr>
            <a:xfrm>
              <a:off x="15833539"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6" name="rc105"/>
            <p:cNvSpPr/>
            <p:nvPr/>
          </p:nvSpPr>
          <p:spPr>
            <a:xfrm>
              <a:off x="15833539" y="5245865"/>
              <a:ext cx="238993" cy="3949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7" name="pg106"/>
            <p:cNvSpPr/>
            <p:nvPr/>
          </p:nvSpPr>
          <p:spPr>
            <a:xfrm>
              <a:off x="15546871" y="2153563"/>
              <a:ext cx="1608977" cy="373922"/>
            </a:xfrm>
            <a:custGeom>
              <a:avLst/>
              <a:pathLst>
                <a:path w="1608977" h="373922">
                  <a:moveTo>
                    <a:pt x="31220" y="373922"/>
                  </a:moveTo>
                  <a:lnTo>
                    <a:pt x="1577756" y="373922"/>
                  </a:lnTo>
                  <a:lnTo>
                    <a:pt x="1576499" y="373897"/>
                  </a:lnTo>
                  <a:lnTo>
                    <a:pt x="1581520" y="373695"/>
                  </a:lnTo>
                  <a:lnTo>
                    <a:pt x="1586442" y="372690"/>
                  </a:lnTo>
                  <a:lnTo>
                    <a:pt x="1591140" y="370908"/>
                  </a:lnTo>
                  <a:lnTo>
                    <a:pt x="1595492" y="368396"/>
                  </a:lnTo>
                  <a:lnTo>
                    <a:pt x="1599384" y="365218"/>
                  </a:lnTo>
                  <a:lnTo>
                    <a:pt x="1602715" y="361457"/>
                  </a:lnTo>
                  <a:lnTo>
                    <a:pt x="1605401" y="357211"/>
                  </a:lnTo>
                  <a:lnTo>
                    <a:pt x="1607370" y="352588"/>
                  </a:lnTo>
                  <a:lnTo>
                    <a:pt x="1608573" y="347710"/>
                  </a:lnTo>
                  <a:lnTo>
                    <a:pt x="1608977" y="342702"/>
                  </a:lnTo>
                  <a:lnTo>
                    <a:pt x="1608977" y="31220"/>
                  </a:lnTo>
                  <a:lnTo>
                    <a:pt x="1608573" y="26212"/>
                  </a:lnTo>
                  <a:lnTo>
                    <a:pt x="1607370" y="21334"/>
                  </a:lnTo>
                  <a:lnTo>
                    <a:pt x="1605401" y="16711"/>
                  </a:lnTo>
                  <a:lnTo>
                    <a:pt x="1602715" y="12465"/>
                  </a:lnTo>
                  <a:lnTo>
                    <a:pt x="1599384" y="8704"/>
                  </a:lnTo>
                  <a:lnTo>
                    <a:pt x="1595492" y="5526"/>
                  </a:lnTo>
                  <a:lnTo>
                    <a:pt x="1591140" y="3014"/>
                  </a:lnTo>
                  <a:lnTo>
                    <a:pt x="1586442" y="1232"/>
                  </a:lnTo>
                  <a:lnTo>
                    <a:pt x="1581520" y="227"/>
                  </a:lnTo>
                  <a:lnTo>
                    <a:pt x="157775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08" name="tx107"/>
            <p:cNvSpPr/>
            <p:nvPr/>
          </p:nvSpPr>
          <p:spPr>
            <a:xfrm>
              <a:off x="15671753" y="2239827"/>
              <a:ext cx="135921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46 case(s)</a:t>
              </a:r>
            </a:p>
          </p:txBody>
        </p:sp>
        <p:sp>
          <p:nvSpPr>
            <p:cNvPr id="109" name="pg108"/>
            <p:cNvSpPr/>
            <p:nvPr/>
          </p:nvSpPr>
          <p:spPr>
            <a:xfrm>
              <a:off x="16247291"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10" name="rc109"/>
            <p:cNvSpPr/>
            <p:nvPr/>
          </p:nvSpPr>
          <p:spPr>
            <a:xfrm>
              <a:off x="14731512" y="2153563"/>
              <a:ext cx="3239694" cy="3131794"/>
            </a:xfrm>
            <a:prstGeom prst="rect">
              <a:avLst/>
            </a:prstGeom>
            <a:ln w="13550" cap="rnd">
              <a:solidFill>
                <a:srgbClr val="333333">
                  <a:alpha val="100000"/>
                </a:srgbClr>
              </a:solidFill>
              <a:prstDash val="solid"/>
              <a:round/>
            </a:ln>
          </p:spPr>
          <p:txBody>
            <a:bodyPr/>
            <a:lstStyle/>
            <a:p/>
          </p:txBody>
        </p:sp>
        <p:sp>
          <p:nvSpPr>
            <p:cNvPr id="111" name="tx110"/>
            <p:cNvSpPr/>
            <p:nvPr/>
          </p:nvSpPr>
          <p:spPr>
            <a:xfrm>
              <a:off x="311005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112" name="tx111"/>
            <p:cNvSpPr/>
            <p:nvPr/>
          </p:nvSpPr>
          <p:spPr>
            <a:xfrm>
              <a:off x="634974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113" name="tx112"/>
            <p:cNvSpPr/>
            <p:nvPr/>
          </p:nvSpPr>
          <p:spPr>
            <a:xfrm>
              <a:off x="958944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114" name="tx113"/>
            <p:cNvSpPr/>
            <p:nvPr/>
          </p:nvSpPr>
          <p:spPr>
            <a:xfrm>
              <a:off x="1282913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115" name="tx114"/>
            <p:cNvSpPr/>
            <p:nvPr/>
          </p:nvSpPr>
          <p:spPr>
            <a:xfrm>
              <a:off x="1606883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116" name="pl115"/>
            <p:cNvSpPr/>
            <p:nvPr/>
          </p:nvSpPr>
          <p:spPr>
            <a:xfrm>
              <a:off x="193206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17" name="pl116"/>
            <p:cNvSpPr/>
            <p:nvPr/>
          </p:nvSpPr>
          <p:spPr>
            <a:xfrm>
              <a:off x="21976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18" name="pl117"/>
            <p:cNvSpPr/>
            <p:nvPr/>
          </p:nvSpPr>
          <p:spPr>
            <a:xfrm>
              <a:off x="24631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19" name="pl118"/>
            <p:cNvSpPr/>
            <p:nvPr/>
          </p:nvSpPr>
          <p:spPr>
            <a:xfrm>
              <a:off x="27287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0" name="pl119"/>
            <p:cNvSpPr/>
            <p:nvPr/>
          </p:nvSpPr>
          <p:spPr>
            <a:xfrm>
              <a:off x="29942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1" name="pl120"/>
            <p:cNvSpPr/>
            <p:nvPr/>
          </p:nvSpPr>
          <p:spPr>
            <a:xfrm>
              <a:off x="3259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2" name="pl121"/>
            <p:cNvSpPr/>
            <p:nvPr/>
          </p:nvSpPr>
          <p:spPr>
            <a:xfrm>
              <a:off x="3525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3" name="pl122"/>
            <p:cNvSpPr/>
            <p:nvPr/>
          </p:nvSpPr>
          <p:spPr>
            <a:xfrm>
              <a:off x="37909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4" name="pl123"/>
            <p:cNvSpPr/>
            <p:nvPr/>
          </p:nvSpPr>
          <p:spPr>
            <a:xfrm>
              <a:off x="4056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5" name="pl124"/>
            <p:cNvSpPr/>
            <p:nvPr/>
          </p:nvSpPr>
          <p:spPr>
            <a:xfrm>
              <a:off x="432200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6" name="pl125"/>
            <p:cNvSpPr/>
            <p:nvPr/>
          </p:nvSpPr>
          <p:spPr>
            <a:xfrm>
              <a:off x="45875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7" name="pl126"/>
            <p:cNvSpPr/>
            <p:nvPr/>
          </p:nvSpPr>
          <p:spPr>
            <a:xfrm>
              <a:off x="4853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8" name="tx127"/>
            <p:cNvSpPr/>
            <p:nvPr/>
          </p:nvSpPr>
          <p:spPr>
            <a:xfrm rot="-5400000">
              <a:off x="185127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29" name="tx128"/>
            <p:cNvSpPr/>
            <p:nvPr/>
          </p:nvSpPr>
          <p:spPr>
            <a:xfrm rot="-5400000">
              <a:off x="210701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30" name="tx129"/>
            <p:cNvSpPr/>
            <p:nvPr/>
          </p:nvSpPr>
          <p:spPr>
            <a:xfrm rot="-5400000">
              <a:off x="237265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31" name="tx130"/>
            <p:cNvSpPr/>
            <p:nvPr/>
          </p:nvSpPr>
          <p:spPr>
            <a:xfrm rot="-5400000">
              <a:off x="263633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32" name="tx131"/>
            <p:cNvSpPr/>
            <p:nvPr/>
          </p:nvSpPr>
          <p:spPr>
            <a:xfrm rot="-5400000">
              <a:off x="287123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33" name="tx132"/>
            <p:cNvSpPr/>
            <p:nvPr/>
          </p:nvSpPr>
          <p:spPr>
            <a:xfrm rot="-5400000">
              <a:off x="3179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34" name="tx133"/>
            <p:cNvSpPr/>
            <p:nvPr/>
          </p:nvSpPr>
          <p:spPr>
            <a:xfrm rot="-5400000">
              <a:off x="347426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35" name="tx134"/>
            <p:cNvSpPr/>
            <p:nvPr/>
          </p:nvSpPr>
          <p:spPr>
            <a:xfrm rot="-5400000">
              <a:off x="367765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36" name="tx135"/>
            <p:cNvSpPr/>
            <p:nvPr/>
          </p:nvSpPr>
          <p:spPr>
            <a:xfrm rot="-5400000">
              <a:off x="394315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37" name="tx136"/>
            <p:cNvSpPr/>
            <p:nvPr/>
          </p:nvSpPr>
          <p:spPr>
            <a:xfrm rot="-5400000">
              <a:off x="4245125"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38" name="tx137"/>
            <p:cNvSpPr/>
            <p:nvPr/>
          </p:nvSpPr>
          <p:spPr>
            <a:xfrm rot="-5400000">
              <a:off x="449205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39" name="tx138"/>
            <p:cNvSpPr/>
            <p:nvPr/>
          </p:nvSpPr>
          <p:spPr>
            <a:xfrm rot="-5400000">
              <a:off x="475760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40" name="pl139"/>
            <p:cNvSpPr/>
            <p:nvPr/>
          </p:nvSpPr>
          <p:spPr>
            <a:xfrm>
              <a:off x="51717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1" name="pl140"/>
            <p:cNvSpPr/>
            <p:nvPr/>
          </p:nvSpPr>
          <p:spPr>
            <a:xfrm>
              <a:off x="54373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2" name="pl141"/>
            <p:cNvSpPr/>
            <p:nvPr/>
          </p:nvSpPr>
          <p:spPr>
            <a:xfrm>
              <a:off x="57028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3" name="pl142"/>
            <p:cNvSpPr/>
            <p:nvPr/>
          </p:nvSpPr>
          <p:spPr>
            <a:xfrm>
              <a:off x="59684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4" name="pl143"/>
            <p:cNvSpPr/>
            <p:nvPr/>
          </p:nvSpPr>
          <p:spPr>
            <a:xfrm>
              <a:off x="62339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5" name="pl144"/>
            <p:cNvSpPr/>
            <p:nvPr/>
          </p:nvSpPr>
          <p:spPr>
            <a:xfrm>
              <a:off x="64995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6" name="pl145"/>
            <p:cNvSpPr/>
            <p:nvPr/>
          </p:nvSpPr>
          <p:spPr>
            <a:xfrm>
              <a:off x="6765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7" name="pl146"/>
            <p:cNvSpPr/>
            <p:nvPr/>
          </p:nvSpPr>
          <p:spPr>
            <a:xfrm>
              <a:off x="70305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8" name="pl147"/>
            <p:cNvSpPr/>
            <p:nvPr/>
          </p:nvSpPr>
          <p:spPr>
            <a:xfrm>
              <a:off x="72961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9" name="pl148"/>
            <p:cNvSpPr/>
            <p:nvPr/>
          </p:nvSpPr>
          <p:spPr>
            <a:xfrm>
              <a:off x="75616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0" name="pl149"/>
            <p:cNvSpPr/>
            <p:nvPr/>
          </p:nvSpPr>
          <p:spPr>
            <a:xfrm>
              <a:off x="78272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1" name="pl150"/>
            <p:cNvSpPr/>
            <p:nvPr/>
          </p:nvSpPr>
          <p:spPr>
            <a:xfrm>
              <a:off x="8092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2" name="tx151"/>
            <p:cNvSpPr/>
            <p:nvPr/>
          </p:nvSpPr>
          <p:spPr>
            <a:xfrm rot="-5400000">
              <a:off x="509097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53" name="tx152"/>
            <p:cNvSpPr/>
            <p:nvPr/>
          </p:nvSpPr>
          <p:spPr>
            <a:xfrm rot="-5400000">
              <a:off x="534671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54" name="tx153"/>
            <p:cNvSpPr/>
            <p:nvPr/>
          </p:nvSpPr>
          <p:spPr>
            <a:xfrm rot="-5400000">
              <a:off x="561234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55" name="tx154"/>
            <p:cNvSpPr/>
            <p:nvPr/>
          </p:nvSpPr>
          <p:spPr>
            <a:xfrm rot="-5400000">
              <a:off x="587603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56" name="tx155"/>
            <p:cNvSpPr/>
            <p:nvPr/>
          </p:nvSpPr>
          <p:spPr>
            <a:xfrm rot="-5400000">
              <a:off x="611093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57" name="tx156"/>
            <p:cNvSpPr/>
            <p:nvPr/>
          </p:nvSpPr>
          <p:spPr>
            <a:xfrm rot="-5400000">
              <a:off x="641871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58" name="tx157"/>
            <p:cNvSpPr/>
            <p:nvPr/>
          </p:nvSpPr>
          <p:spPr>
            <a:xfrm rot="-5400000">
              <a:off x="671395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59" name="tx158"/>
            <p:cNvSpPr/>
            <p:nvPr/>
          </p:nvSpPr>
          <p:spPr>
            <a:xfrm rot="-5400000">
              <a:off x="691734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60" name="tx159"/>
            <p:cNvSpPr/>
            <p:nvPr/>
          </p:nvSpPr>
          <p:spPr>
            <a:xfrm rot="-5400000">
              <a:off x="718285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61" name="tx160"/>
            <p:cNvSpPr/>
            <p:nvPr/>
          </p:nvSpPr>
          <p:spPr>
            <a:xfrm rot="-5400000">
              <a:off x="74848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62" name="tx161"/>
            <p:cNvSpPr/>
            <p:nvPr/>
          </p:nvSpPr>
          <p:spPr>
            <a:xfrm rot="-5400000">
              <a:off x="773174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63" name="tx162"/>
            <p:cNvSpPr/>
            <p:nvPr/>
          </p:nvSpPr>
          <p:spPr>
            <a:xfrm rot="-5400000">
              <a:off x="79972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64" name="pl163"/>
            <p:cNvSpPr/>
            <p:nvPr/>
          </p:nvSpPr>
          <p:spPr>
            <a:xfrm>
              <a:off x="84114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5" name="pl164"/>
            <p:cNvSpPr/>
            <p:nvPr/>
          </p:nvSpPr>
          <p:spPr>
            <a:xfrm>
              <a:off x="86770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6" name="pl165"/>
            <p:cNvSpPr/>
            <p:nvPr/>
          </p:nvSpPr>
          <p:spPr>
            <a:xfrm>
              <a:off x="89425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7" name="pl166"/>
            <p:cNvSpPr/>
            <p:nvPr/>
          </p:nvSpPr>
          <p:spPr>
            <a:xfrm>
              <a:off x="9208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8" name="pl167"/>
            <p:cNvSpPr/>
            <p:nvPr/>
          </p:nvSpPr>
          <p:spPr>
            <a:xfrm>
              <a:off x="94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9" name="pl168"/>
            <p:cNvSpPr/>
            <p:nvPr/>
          </p:nvSpPr>
          <p:spPr>
            <a:xfrm>
              <a:off x="97391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0" name="pl169"/>
            <p:cNvSpPr/>
            <p:nvPr/>
          </p:nvSpPr>
          <p:spPr>
            <a:xfrm>
              <a:off x="100047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1" name="pl170"/>
            <p:cNvSpPr/>
            <p:nvPr/>
          </p:nvSpPr>
          <p:spPr>
            <a:xfrm>
              <a:off x="102702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2" name="pl171"/>
            <p:cNvSpPr/>
            <p:nvPr/>
          </p:nvSpPr>
          <p:spPr>
            <a:xfrm>
              <a:off x="1053584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3" name="pl172"/>
            <p:cNvSpPr/>
            <p:nvPr/>
          </p:nvSpPr>
          <p:spPr>
            <a:xfrm>
              <a:off x="108013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4" name="pl173"/>
            <p:cNvSpPr/>
            <p:nvPr/>
          </p:nvSpPr>
          <p:spPr>
            <a:xfrm>
              <a:off x="11066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5" name="pl174"/>
            <p:cNvSpPr/>
            <p:nvPr/>
          </p:nvSpPr>
          <p:spPr>
            <a:xfrm>
              <a:off x="113324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6" name="tx175"/>
            <p:cNvSpPr/>
            <p:nvPr/>
          </p:nvSpPr>
          <p:spPr>
            <a:xfrm rot="-5400000">
              <a:off x="833066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77" name="tx176"/>
            <p:cNvSpPr/>
            <p:nvPr/>
          </p:nvSpPr>
          <p:spPr>
            <a:xfrm rot="-5400000">
              <a:off x="858640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78" name="tx177"/>
            <p:cNvSpPr/>
            <p:nvPr/>
          </p:nvSpPr>
          <p:spPr>
            <a:xfrm rot="-5400000">
              <a:off x="885204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79" name="tx178"/>
            <p:cNvSpPr/>
            <p:nvPr/>
          </p:nvSpPr>
          <p:spPr>
            <a:xfrm rot="-5400000">
              <a:off x="911572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80" name="tx179"/>
            <p:cNvSpPr/>
            <p:nvPr/>
          </p:nvSpPr>
          <p:spPr>
            <a:xfrm rot="-5400000">
              <a:off x="935062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81" name="tx180"/>
            <p:cNvSpPr/>
            <p:nvPr/>
          </p:nvSpPr>
          <p:spPr>
            <a:xfrm rot="-5400000">
              <a:off x="965841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82" name="tx181"/>
            <p:cNvSpPr/>
            <p:nvPr/>
          </p:nvSpPr>
          <p:spPr>
            <a:xfrm rot="-5400000">
              <a:off x="995365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83" name="tx182"/>
            <p:cNvSpPr/>
            <p:nvPr/>
          </p:nvSpPr>
          <p:spPr>
            <a:xfrm rot="-5400000">
              <a:off x="1015704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84" name="tx183"/>
            <p:cNvSpPr/>
            <p:nvPr/>
          </p:nvSpPr>
          <p:spPr>
            <a:xfrm rot="-5400000">
              <a:off x="1042254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85" name="tx184"/>
            <p:cNvSpPr/>
            <p:nvPr/>
          </p:nvSpPr>
          <p:spPr>
            <a:xfrm rot="-5400000">
              <a:off x="1072451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86" name="tx185"/>
            <p:cNvSpPr/>
            <p:nvPr/>
          </p:nvSpPr>
          <p:spPr>
            <a:xfrm rot="-5400000">
              <a:off x="1097144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87" name="tx186"/>
            <p:cNvSpPr/>
            <p:nvPr/>
          </p:nvSpPr>
          <p:spPr>
            <a:xfrm rot="-5400000">
              <a:off x="1123699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88" name="pl187"/>
            <p:cNvSpPr/>
            <p:nvPr/>
          </p:nvSpPr>
          <p:spPr>
            <a:xfrm>
              <a:off x="1165114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9" name="pl188"/>
            <p:cNvSpPr/>
            <p:nvPr/>
          </p:nvSpPr>
          <p:spPr>
            <a:xfrm>
              <a:off x="119166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0" name="pl189"/>
            <p:cNvSpPr/>
            <p:nvPr/>
          </p:nvSpPr>
          <p:spPr>
            <a:xfrm>
              <a:off x="121822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1" name="pl190"/>
            <p:cNvSpPr/>
            <p:nvPr/>
          </p:nvSpPr>
          <p:spPr>
            <a:xfrm>
              <a:off x="12447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2" name="pl191"/>
            <p:cNvSpPr/>
            <p:nvPr/>
          </p:nvSpPr>
          <p:spPr>
            <a:xfrm>
              <a:off x="12713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3" name="pl192"/>
            <p:cNvSpPr/>
            <p:nvPr/>
          </p:nvSpPr>
          <p:spPr>
            <a:xfrm>
              <a:off x="129788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4" name="pl193"/>
            <p:cNvSpPr/>
            <p:nvPr/>
          </p:nvSpPr>
          <p:spPr>
            <a:xfrm>
              <a:off x="132444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5" name="pl194"/>
            <p:cNvSpPr/>
            <p:nvPr/>
          </p:nvSpPr>
          <p:spPr>
            <a:xfrm>
              <a:off x="135099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6" name="pl195"/>
            <p:cNvSpPr/>
            <p:nvPr/>
          </p:nvSpPr>
          <p:spPr>
            <a:xfrm>
              <a:off x="13775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7" name="pl196"/>
            <p:cNvSpPr/>
            <p:nvPr/>
          </p:nvSpPr>
          <p:spPr>
            <a:xfrm>
              <a:off x="140410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8" name="pl197"/>
            <p:cNvSpPr/>
            <p:nvPr/>
          </p:nvSpPr>
          <p:spPr>
            <a:xfrm>
              <a:off x="143066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9" name="pl198"/>
            <p:cNvSpPr/>
            <p:nvPr/>
          </p:nvSpPr>
          <p:spPr>
            <a:xfrm>
              <a:off x="145721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0" name="tx199"/>
            <p:cNvSpPr/>
            <p:nvPr/>
          </p:nvSpPr>
          <p:spPr>
            <a:xfrm rot="-5400000">
              <a:off x="1157036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01" name="tx200"/>
            <p:cNvSpPr/>
            <p:nvPr/>
          </p:nvSpPr>
          <p:spPr>
            <a:xfrm rot="-5400000">
              <a:off x="1182610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02" name="tx201"/>
            <p:cNvSpPr/>
            <p:nvPr/>
          </p:nvSpPr>
          <p:spPr>
            <a:xfrm rot="-5400000">
              <a:off x="120917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03" name="tx202"/>
            <p:cNvSpPr/>
            <p:nvPr/>
          </p:nvSpPr>
          <p:spPr>
            <a:xfrm rot="-5400000">
              <a:off x="1235542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04" name="tx203"/>
            <p:cNvSpPr/>
            <p:nvPr/>
          </p:nvSpPr>
          <p:spPr>
            <a:xfrm rot="-5400000">
              <a:off x="1259032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05" name="tx204"/>
            <p:cNvSpPr/>
            <p:nvPr/>
          </p:nvSpPr>
          <p:spPr>
            <a:xfrm rot="-5400000">
              <a:off x="1289810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06" name="tx205"/>
            <p:cNvSpPr/>
            <p:nvPr/>
          </p:nvSpPr>
          <p:spPr>
            <a:xfrm rot="-5400000">
              <a:off x="1319334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07" name="tx206"/>
            <p:cNvSpPr/>
            <p:nvPr/>
          </p:nvSpPr>
          <p:spPr>
            <a:xfrm rot="-5400000">
              <a:off x="1339673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08" name="tx207"/>
            <p:cNvSpPr/>
            <p:nvPr/>
          </p:nvSpPr>
          <p:spPr>
            <a:xfrm rot="-5400000">
              <a:off x="1366224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09" name="tx208"/>
            <p:cNvSpPr/>
            <p:nvPr/>
          </p:nvSpPr>
          <p:spPr>
            <a:xfrm rot="-5400000">
              <a:off x="1396420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10" name="tx209"/>
            <p:cNvSpPr/>
            <p:nvPr/>
          </p:nvSpPr>
          <p:spPr>
            <a:xfrm rot="-5400000">
              <a:off x="1421113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11" name="tx210"/>
            <p:cNvSpPr/>
            <p:nvPr/>
          </p:nvSpPr>
          <p:spPr>
            <a:xfrm rot="-5400000">
              <a:off x="1447668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12" name="pl211"/>
            <p:cNvSpPr/>
            <p:nvPr/>
          </p:nvSpPr>
          <p:spPr>
            <a:xfrm>
              <a:off x="148908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3" name="pl212"/>
            <p:cNvSpPr/>
            <p:nvPr/>
          </p:nvSpPr>
          <p:spPr>
            <a:xfrm>
              <a:off x="151563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4" name="pl213"/>
            <p:cNvSpPr/>
            <p:nvPr/>
          </p:nvSpPr>
          <p:spPr>
            <a:xfrm>
              <a:off x="15421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5" name="pl214"/>
            <p:cNvSpPr/>
            <p:nvPr/>
          </p:nvSpPr>
          <p:spPr>
            <a:xfrm>
              <a:off x="156874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6" name="pl215"/>
            <p:cNvSpPr/>
            <p:nvPr/>
          </p:nvSpPr>
          <p:spPr>
            <a:xfrm>
              <a:off x="159530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7" name="pl216"/>
            <p:cNvSpPr/>
            <p:nvPr/>
          </p:nvSpPr>
          <p:spPr>
            <a:xfrm>
              <a:off x="162185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8" name="pl217"/>
            <p:cNvSpPr/>
            <p:nvPr/>
          </p:nvSpPr>
          <p:spPr>
            <a:xfrm>
              <a:off x="164841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9" name="pl218"/>
            <p:cNvSpPr/>
            <p:nvPr/>
          </p:nvSpPr>
          <p:spPr>
            <a:xfrm>
              <a:off x="167496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0" name="pl219"/>
            <p:cNvSpPr/>
            <p:nvPr/>
          </p:nvSpPr>
          <p:spPr>
            <a:xfrm>
              <a:off x="170152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1" name="pl220"/>
            <p:cNvSpPr/>
            <p:nvPr/>
          </p:nvSpPr>
          <p:spPr>
            <a:xfrm>
              <a:off x="172807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2" name="pl221"/>
            <p:cNvSpPr/>
            <p:nvPr/>
          </p:nvSpPr>
          <p:spPr>
            <a:xfrm>
              <a:off x="175463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3" name="pl222"/>
            <p:cNvSpPr/>
            <p:nvPr/>
          </p:nvSpPr>
          <p:spPr>
            <a:xfrm>
              <a:off x="178118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4" name="tx223"/>
            <p:cNvSpPr/>
            <p:nvPr/>
          </p:nvSpPr>
          <p:spPr>
            <a:xfrm rot="-5400000">
              <a:off x="1481005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25" name="tx224"/>
            <p:cNvSpPr/>
            <p:nvPr/>
          </p:nvSpPr>
          <p:spPr>
            <a:xfrm rot="-5400000">
              <a:off x="1506579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26" name="tx225"/>
            <p:cNvSpPr/>
            <p:nvPr/>
          </p:nvSpPr>
          <p:spPr>
            <a:xfrm rot="-5400000">
              <a:off x="1533143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27" name="tx226"/>
            <p:cNvSpPr/>
            <p:nvPr/>
          </p:nvSpPr>
          <p:spPr>
            <a:xfrm rot="-5400000">
              <a:off x="1559511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28" name="tx227"/>
            <p:cNvSpPr/>
            <p:nvPr/>
          </p:nvSpPr>
          <p:spPr>
            <a:xfrm rot="-5400000">
              <a:off x="1583001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29" name="tx228"/>
            <p:cNvSpPr/>
            <p:nvPr/>
          </p:nvSpPr>
          <p:spPr>
            <a:xfrm rot="-5400000">
              <a:off x="1613780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30" name="tx229"/>
            <p:cNvSpPr/>
            <p:nvPr/>
          </p:nvSpPr>
          <p:spPr>
            <a:xfrm rot="-5400000">
              <a:off x="16433042"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31" name="tx230"/>
            <p:cNvSpPr/>
            <p:nvPr/>
          </p:nvSpPr>
          <p:spPr>
            <a:xfrm rot="-5400000">
              <a:off x="1663643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32" name="tx231"/>
            <p:cNvSpPr/>
            <p:nvPr/>
          </p:nvSpPr>
          <p:spPr>
            <a:xfrm rot="-5400000">
              <a:off x="169019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33" name="tx232"/>
            <p:cNvSpPr/>
            <p:nvPr/>
          </p:nvSpPr>
          <p:spPr>
            <a:xfrm rot="-5400000">
              <a:off x="1720390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34" name="tx233"/>
            <p:cNvSpPr/>
            <p:nvPr/>
          </p:nvSpPr>
          <p:spPr>
            <a:xfrm rot="-5400000">
              <a:off x="1745083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35" name="tx234"/>
            <p:cNvSpPr/>
            <p:nvPr/>
          </p:nvSpPr>
          <p:spPr>
            <a:xfrm rot="-5400000">
              <a:off x="1771638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36" name="tx235"/>
            <p:cNvSpPr/>
            <p:nvPr/>
          </p:nvSpPr>
          <p:spPr>
            <a:xfrm>
              <a:off x="1294238" y="5200079"/>
              <a:ext cx="190648"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237" name="tx236"/>
            <p:cNvSpPr/>
            <p:nvPr/>
          </p:nvSpPr>
          <p:spPr>
            <a:xfrm>
              <a:off x="1230614" y="4410219"/>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a:t>
              </a:r>
            </a:p>
          </p:txBody>
        </p:sp>
        <p:sp>
          <p:nvSpPr>
            <p:cNvPr id="238" name="tx237"/>
            <p:cNvSpPr/>
            <p:nvPr/>
          </p:nvSpPr>
          <p:spPr>
            <a:xfrm>
              <a:off x="1230614" y="3620360"/>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40</a:t>
              </a:r>
            </a:p>
          </p:txBody>
        </p:sp>
        <p:sp>
          <p:nvSpPr>
            <p:cNvPr id="239" name="tx238"/>
            <p:cNvSpPr/>
            <p:nvPr/>
          </p:nvSpPr>
          <p:spPr>
            <a:xfrm>
              <a:off x="1230614" y="2830500"/>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60</a:t>
              </a:r>
            </a:p>
          </p:txBody>
        </p:sp>
        <p:sp>
          <p:nvSpPr>
            <p:cNvPr id="240" name="pl239"/>
            <p:cNvSpPr/>
            <p:nvPr/>
          </p:nvSpPr>
          <p:spPr>
            <a:xfrm>
              <a:off x="1737938"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41" name="pl240"/>
            <p:cNvSpPr/>
            <p:nvPr/>
          </p:nvSpPr>
          <p:spPr>
            <a:xfrm>
              <a:off x="1737938" y="449549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42" name="pl241"/>
            <p:cNvSpPr/>
            <p:nvPr/>
          </p:nvSpPr>
          <p:spPr>
            <a:xfrm>
              <a:off x="1737938" y="370563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43" name="pl242"/>
            <p:cNvSpPr/>
            <p:nvPr/>
          </p:nvSpPr>
          <p:spPr>
            <a:xfrm>
              <a:off x="1737938" y="291577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44" name="tx243"/>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245" name="rc244"/>
            <p:cNvSpPr/>
            <p:nvPr/>
          </p:nvSpPr>
          <p:spPr>
            <a:xfrm>
              <a:off x="18110385" y="2153563"/>
              <a:ext cx="1753945" cy="1236458"/>
            </a:xfrm>
            <a:prstGeom prst="rect">
              <a:avLst/>
            </a:prstGeom>
            <a:solidFill>
              <a:srgbClr val="FFFFFF">
                <a:alpha val="100000"/>
              </a:srgbClr>
            </a:solidFill>
          </p:spPr>
          <p:txBody>
            <a:bodyPr/>
            <a:lstStyle/>
            <a:p/>
          </p:txBody>
        </p:sp>
        <p:sp>
          <p:nvSpPr>
            <p:cNvPr id="246" name="rc245"/>
            <p:cNvSpPr/>
            <p:nvPr/>
          </p:nvSpPr>
          <p:spPr>
            <a:xfrm>
              <a:off x="18179974" y="2223153"/>
              <a:ext cx="274319" cy="274319"/>
            </a:xfrm>
            <a:prstGeom prst="rect">
              <a:avLst/>
            </a:prstGeom>
            <a:solidFill>
              <a:srgbClr val="FFFFFF">
                <a:alpha val="100000"/>
              </a:srgbClr>
            </a:solidFill>
          </p:spPr>
          <p:txBody>
            <a:bodyPr/>
            <a:lstStyle/>
            <a:p/>
          </p:txBody>
        </p:sp>
        <p:sp>
          <p:nvSpPr>
            <p:cNvPr id="247" name="rc246"/>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8" name="rc247"/>
            <p:cNvSpPr/>
            <p:nvPr/>
          </p:nvSpPr>
          <p:spPr>
            <a:xfrm>
              <a:off x="18179974" y="2497473"/>
              <a:ext cx="274319" cy="274319"/>
            </a:xfrm>
            <a:prstGeom prst="rect">
              <a:avLst/>
            </a:prstGeom>
            <a:solidFill>
              <a:srgbClr val="FFFFFF">
                <a:alpha val="100000"/>
              </a:srgbClr>
            </a:solidFill>
          </p:spPr>
          <p:txBody>
            <a:bodyPr/>
            <a:lstStyle/>
            <a:p/>
          </p:txBody>
        </p:sp>
        <p:sp>
          <p:nvSpPr>
            <p:cNvPr id="249" name="rc248"/>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0" name="rc249"/>
            <p:cNvSpPr/>
            <p:nvPr/>
          </p:nvSpPr>
          <p:spPr>
            <a:xfrm>
              <a:off x="18179974" y="2771793"/>
              <a:ext cx="274319" cy="274319"/>
            </a:xfrm>
            <a:prstGeom prst="rect">
              <a:avLst/>
            </a:prstGeom>
            <a:solidFill>
              <a:srgbClr val="FFFFFF">
                <a:alpha val="100000"/>
              </a:srgbClr>
            </a:solidFill>
          </p:spPr>
          <p:txBody>
            <a:bodyPr/>
            <a:lstStyle/>
            <a:p/>
          </p:txBody>
        </p:sp>
        <p:sp>
          <p:nvSpPr>
            <p:cNvPr id="251" name="rc250"/>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2" name="rc251"/>
            <p:cNvSpPr/>
            <p:nvPr/>
          </p:nvSpPr>
          <p:spPr>
            <a:xfrm>
              <a:off x="18179974" y="3046113"/>
              <a:ext cx="274319" cy="274319"/>
            </a:xfrm>
            <a:prstGeom prst="rect">
              <a:avLst/>
            </a:prstGeom>
            <a:solidFill>
              <a:srgbClr val="FFFFFF">
                <a:alpha val="100000"/>
              </a:srgbClr>
            </a:solidFill>
          </p:spPr>
          <p:txBody>
            <a:bodyPr/>
            <a:lstStyle/>
            <a:p/>
          </p:txBody>
        </p:sp>
        <p:sp>
          <p:nvSpPr>
            <p:cNvPr id="253" name="rc252"/>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4" name="tx253"/>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255" name="tx254"/>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256" name="tx255"/>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257" name="tx256"/>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258" name=""/>
          <p:cNvGrpSpPr/>
          <p:nvPr/>
        </p:nvGrpSpPr>
        <p:grpSpPr>
          <a:xfrm>
            <a:off x="6400800" y="6217920"/>
            <a:ext cx="5486400" cy="4251960"/>
            <a:chOff x="6400800" y="6217920"/>
            <a:chExt cx="5486400" cy="4251960"/>
          </a:xfrm>
        </p:grpSpPr>
        <p:sp>
          <p:nvSpPr>
            <p:cNvPr id="259"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260"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261" name="rc5"/>
            <p:cNvSpPr/>
            <p:nvPr/>
          </p:nvSpPr>
          <p:spPr>
            <a:xfrm>
              <a:off x="7068913" y="6510025"/>
              <a:ext cx="4191941" cy="2788960"/>
            </a:xfrm>
            <a:prstGeom prst="rect">
              <a:avLst/>
            </a:prstGeom>
            <a:solidFill>
              <a:srgbClr val="FFFFFF">
                <a:alpha val="100000"/>
              </a:srgbClr>
            </a:solidFill>
          </p:spPr>
          <p:txBody>
            <a:bodyPr/>
            <a:lstStyle/>
            <a:p/>
          </p:txBody>
        </p:sp>
        <p:sp>
          <p:nvSpPr>
            <p:cNvPr id="262" name="pl6"/>
            <p:cNvSpPr/>
            <p:nvPr/>
          </p:nvSpPr>
          <p:spPr>
            <a:xfrm>
              <a:off x="7068913" y="8719461"/>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263" name="pl7"/>
            <p:cNvSpPr/>
            <p:nvPr/>
          </p:nvSpPr>
          <p:spPr>
            <a:xfrm>
              <a:off x="7068913" y="7813954"/>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264" name="pl8"/>
            <p:cNvSpPr/>
            <p:nvPr/>
          </p:nvSpPr>
          <p:spPr>
            <a:xfrm>
              <a:off x="7068913" y="6908448"/>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265" name="pl9"/>
            <p:cNvSpPr/>
            <p:nvPr/>
          </p:nvSpPr>
          <p:spPr>
            <a:xfrm>
              <a:off x="7068913" y="9172214"/>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266" name="pl10"/>
            <p:cNvSpPr/>
            <p:nvPr/>
          </p:nvSpPr>
          <p:spPr>
            <a:xfrm>
              <a:off x="7068913" y="8266708"/>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267" name="pl11"/>
            <p:cNvSpPr/>
            <p:nvPr/>
          </p:nvSpPr>
          <p:spPr>
            <a:xfrm>
              <a:off x="7068913" y="7361201"/>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268" name="rc12"/>
            <p:cNvSpPr/>
            <p:nvPr/>
          </p:nvSpPr>
          <p:spPr>
            <a:xfrm>
              <a:off x="7796680" y="8991113"/>
              <a:ext cx="407549" cy="181101"/>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269" name="rc13"/>
            <p:cNvSpPr/>
            <p:nvPr/>
          </p:nvSpPr>
          <p:spPr>
            <a:xfrm>
              <a:off x="8378894" y="6998998"/>
              <a:ext cx="407549" cy="2173216"/>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270" name="rc14"/>
            <p:cNvSpPr/>
            <p:nvPr/>
          </p:nvSpPr>
          <p:spPr>
            <a:xfrm>
              <a:off x="8961109" y="6636796"/>
              <a:ext cx="407549" cy="2535418"/>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271" name="rc15"/>
            <p:cNvSpPr/>
            <p:nvPr/>
          </p:nvSpPr>
          <p:spPr>
            <a:xfrm>
              <a:off x="9543323" y="8810012"/>
              <a:ext cx="407549" cy="362202"/>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272" name="rc16"/>
            <p:cNvSpPr/>
            <p:nvPr/>
          </p:nvSpPr>
          <p:spPr>
            <a:xfrm>
              <a:off x="10125537" y="8628910"/>
              <a:ext cx="407549" cy="181101"/>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273" name="rc17"/>
            <p:cNvSpPr/>
            <p:nvPr/>
          </p:nvSpPr>
          <p:spPr>
            <a:xfrm>
              <a:off x="10707751" y="7542302"/>
              <a:ext cx="407549" cy="126770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274" name="rc18"/>
            <p:cNvSpPr/>
            <p:nvPr/>
          </p:nvSpPr>
          <p:spPr>
            <a:xfrm>
              <a:off x="10125537" y="8085606"/>
              <a:ext cx="407549" cy="543304"/>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275" name="rc19"/>
            <p:cNvSpPr/>
            <p:nvPr/>
          </p:nvSpPr>
          <p:spPr>
            <a:xfrm>
              <a:off x="10707751" y="7180100"/>
              <a:ext cx="407549" cy="181101"/>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276" name="rc20"/>
            <p:cNvSpPr/>
            <p:nvPr/>
          </p:nvSpPr>
          <p:spPr>
            <a:xfrm>
              <a:off x="10125537" y="8810012"/>
              <a:ext cx="407549" cy="362202"/>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277" name="rc21"/>
            <p:cNvSpPr/>
            <p:nvPr/>
          </p:nvSpPr>
          <p:spPr>
            <a:xfrm>
              <a:off x="10707751" y="8810012"/>
              <a:ext cx="407549" cy="362202"/>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278" name="rc22"/>
            <p:cNvSpPr/>
            <p:nvPr/>
          </p:nvSpPr>
          <p:spPr>
            <a:xfrm>
              <a:off x="10707751" y="7361201"/>
              <a:ext cx="407549" cy="18110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9" name="pl23"/>
            <p:cNvSpPr/>
            <p:nvPr/>
          </p:nvSpPr>
          <p:spPr>
            <a:xfrm>
              <a:off x="8000455" y="6867288"/>
              <a:ext cx="2911070" cy="2129441"/>
            </a:xfrm>
            <a:custGeom>
              <a:avLst/>
              <a:pathLst>
                <a:path w="2911070" h="2129441">
                  <a:moveTo>
                    <a:pt x="0" y="2038324"/>
                  </a:moveTo>
                  <a:lnTo>
                    <a:pt x="582214" y="315535"/>
                  </a:lnTo>
                  <a:lnTo>
                    <a:pt x="1164428" y="0"/>
                  </a:lnTo>
                  <a:lnTo>
                    <a:pt x="1746642" y="2129441"/>
                  </a:lnTo>
                  <a:lnTo>
                    <a:pt x="2328856" y="1999514"/>
                  </a:lnTo>
                  <a:lnTo>
                    <a:pt x="2911070" y="2127753"/>
                  </a:lnTo>
                </a:path>
              </a:pathLst>
            </a:custGeom>
            <a:ln w="40651" cap="flat">
              <a:solidFill>
                <a:srgbClr val="000000">
                  <a:alpha val="100000"/>
                </a:srgbClr>
              </a:solidFill>
              <a:prstDash val="solid"/>
              <a:round/>
            </a:ln>
          </p:spPr>
          <p:txBody>
            <a:bodyPr/>
            <a:lstStyle/>
            <a:p/>
          </p:txBody>
        </p:sp>
        <p:sp>
          <p:nvSpPr>
            <p:cNvPr id="280" name="rc24"/>
            <p:cNvSpPr/>
            <p:nvPr/>
          </p:nvSpPr>
          <p:spPr>
            <a:xfrm>
              <a:off x="7068913" y="6510025"/>
              <a:ext cx="4191941" cy="2788960"/>
            </a:xfrm>
            <a:prstGeom prst="rect">
              <a:avLst/>
            </a:prstGeom>
            <a:ln w="13550" cap="rnd">
              <a:solidFill>
                <a:srgbClr val="333333">
                  <a:alpha val="100000"/>
                </a:srgbClr>
              </a:solidFill>
              <a:prstDash val="solid"/>
              <a:round/>
            </a:ln>
          </p:spPr>
          <p:txBody>
            <a:bodyPr/>
            <a:lstStyle/>
            <a:p/>
          </p:txBody>
        </p:sp>
        <p:sp>
          <p:nvSpPr>
            <p:cNvPr id="281" name="tx25"/>
            <p:cNvSpPr/>
            <p:nvPr/>
          </p:nvSpPr>
          <p:spPr>
            <a:xfrm>
              <a:off x="6843756" y="9169908"/>
              <a:ext cx="127099"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282" name="tx26"/>
            <p:cNvSpPr/>
            <p:nvPr/>
          </p:nvSpPr>
          <p:spPr>
            <a:xfrm>
              <a:off x="6843756" y="8266336"/>
              <a:ext cx="127099" cy="10946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5</a:t>
              </a:r>
            </a:p>
          </p:txBody>
        </p:sp>
        <p:sp>
          <p:nvSpPr>
            <p:cNvPr id="283" name="tx27"/>
            <p:cNvSpPr/>
            <p:nvPr/>
          </p:nvSpPr>
          <p:spPr>
            <a:xfrm>
              <a:off x="6801340" y="7358894"/>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a:t>
              </a:r>
            </a:p>
          </p:txBody>
        </p:sp>
        <p:sp>
          <p:nvSpPr>
            <p:cNvPr id="284" name="pl28"/>
            <p:cNvSpPr/>
            <p:nvPr/>
          </p:nvSpPr>
          <p:spPr>
            <a:xfrm>
              <a:off x="7034118"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85" name="pl29"/>
            <p:cNvSpPr/>
            <p:nvPr/>
          </p:nvSpPr>
          <p:spPr>
            <a:xfrm>
              <a:off x="7034118" y="826670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86" name="pl30"/>
            <p:cNvSpPr/>
            <p:nvPr/>
          </p:nvSpPr>
          <p:spPr>
            <a:xfrm>
              <a:off x="7034118" y="736120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87" name="pl31"/>
            <p:cNvSpPr/>
            <p:nvPr/>
          </p:nvSpPr>
          <p:spPr>
            <a:xfrm>
              <a:off x="11260854"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288" name="pl32"/>
            <p:cNvSpPr/>
            <p:nvPr/>
          </p:nvSpPr>
          <p:spPr>
            <a:xfrm>
              <a:off x="11260854" y="8328537"/>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289" name="pl33"/>
            <p:cNvSpPr/>
            <p:nvPr/>
          </p:nvSpPr>
          <p:spPr>
            <a:xfrm>
              <a:off x="11260854" y="7484860"/>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290" name="pl34"/>
            <p:cNvSpPr/>
            <p:nvPr/>
          </p:nvSpPr>
          <p:spPr>
            <a:xfrm>
              <a:off x="11260854" y="6641183"/>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291" name="tx35"/>
            <p:cNvSpPr/>
            <p:nvPr/>
          </p:nvSpPr>
          <p:spPr>
            <a:xfrm>
              <a:off x="11358911"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292" name="tx36"/>
            <p:cNvSpPr/>
            <p:nvPr/>
          </p:nvSpPr>
          <p:spPr>
            <a:xfrm>
              <a:off x="11358911" y="832623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50</a:t>
              </a:r>
            </a:p>
          </p:txBody>
        </p:sp>
        <p:sp>
          <p:nvSpPr>
            <p:cNvPr id="293" name="tx37"/>
            <p:cNvSpPr/>
            <p:nvPr/>
          </p:nvSpPr>
          <p:spPr>
            <a:xfrm>
              <a:off x="11358911" y="7482553"/>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294" name="tx38"/>
            <p:cNvSpPr/>
            <p:nvPr/>
          </p:nvSpPr>
          <p:spPr>
            <a:xfrm>
              <a:off x="11358911" y="6638876"/>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150</a:t>
              </a:r>
            </a:p>
          </p:txBody>
        </p:sp>
        <p:sp>
          <p:nvSpPr>
            <p:cNvPr id="295" name="pl39"/>
            <p:cNvSpPr/>
            <p:nvPr/>
          </p:nvSpPr>
          <p:spPr>
            <a:xfrm>
              <a:off x="741824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6" name="pl40"/>
            <p:cNvSpPr/>
            <p:nvPr/>
          </p:nvSpPr>
          <p:spPr>
            <a:xfrm>
              <a:off x="8000455"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7" name="pl41"/>
            <p:cNvSpPr/>
            <p:nvPr/>
          </p:nvSpPr>
          <p:spPr>
            <a:xfrm>
              <a:off x="858266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8" name="pl42"/>
            <p:cNvSpPr/>
            <p:nvPr/>
          </p:nvSpPr>
          <p:spPr>
            <a:xfrm>
              <a:off x="916488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9" name="pl43"/>
            <p:cNvSpPr/>
            <p:nvPr/>
          </p:nvSpPr>
          <p:spPr>
            <a:xfrm>
              <a:off x="974709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0" name="pl44"/>
            <p:cNvSpPr/>
            <p:nvPr/>
          </p:nvSpPr>
          <p:spPr>
            <a:xfrm>
              <a:off x="1032931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1" name="pl45"/>
            <p:cNvSpPr/>
            <p:nvPr/>
          </p:nvSpPr>
          <p:spPr>
            <a:xfrm>
              <a:off x="1091152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2" name="tx46"/>
            <p:cNvSpPr/>
            <p:nvPr/>
          </p:nvSpPr>
          <p:spPr>
            <a:xfrm rot="-2700000">
              <a:off x="7308342"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303" name="tx47"/>
            <p:cNvSpPr/>
            <p:nvPr/>
          </p:nvSpPr>
          <p:spPr>
            <a:xfrm rot="-2700000">
              <a:off x="7850859"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304" name="tx48"/>
            <p:cNvSpPr/>
            <p:nvPr/>
          </p:nvSpPr>
          <p:spPr>
            <a:xfrm rot="-2700000">
              <a:off x="8432415"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305" name="tx49"/>
            <p:cNvSpPr/>
            <p:nvPr/>
          </p:nvSpPr>
          <p:spPr>
            <a:xfrm rot="-2700000">
              <a:off x="8869939"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306" name="tx50"/>
            <p:cNvSpPr/>
            <p:nvPr/>
          </p:nvSpPr>
          <p:spPr>
            <a:xfrm rot="-2700000">
              <a:off x="9452153"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307" name="tx51"/>
            <p:cNvSpPr/>
            <p:nvPr/>
          </p:nvSpPr>
          <p:spPr>
            <a:xfrm rot="-2700000">
              <a:off x="10034340"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308" name="tx52"/>
            <p:cNvSpPr/>
            <p:nvPr/>
          </p:nvSpPr>
          <p:spPr>
            <a:xfrm rot="-2700000">
              <a:off x="10728624"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309" name="tx53"/>
            <p:cNvSpPr/>
            <p:nvPr/>
          </p:nvSpPr>
          <p:spPr>
            <a:xfrm>
              <a:off x="9164883"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310" name="tx54"/>
            <p:cNvSpPr/>
            <p:nvPr/>
          </p:nvSpPr>
          <p:spPr>
            <a:xfrm>
              <a:off x="8347631"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311" name="tx55"/>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312" name="tx56"/>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313" name="rc57"/>
            <p:cNvSpPr/>
            <p:nvPr/>
          </p:nvSpPr>
          <p:spPr>
            <a:xfrm>
              <a:off x="6522375" y="10217410"/>
              <a:ext cx="1051268" cy="182880"/>
            </a:xfrm>
            <a:prstGeom prst="rect">
              <a:avLst/>
            </a:prstGeom>
            <a:solidFill>
              <a:srgbClr val="FFFFFF">
                <a:alpha val="100000"/>
              </a:srgbClr>
            </a:solidFill>
          </p:spPr>
          <p:txBody>
            <a:bodyPr/>
            <a:lstStyle/>
            <a:p/>
          </p:txBody>
        </p:sp>
        <p:sp>
          <p:nvSpPr>
            <p:cNvPr id="314" name="rc58"/>
            <p:cNvSpPr/>
            <p:nvPr/>
          </p:nvSpPr>
          <p:spPr>
            <a:xfrm>
              <a:off x="6522375" y="10217410"/>
              <a:ext cx="182879" cy="182880"/>
            </a:xfrm>
            <a:prstGeom prst="rect">
              <a:avLst/>
            </a:prstGeom>
            <a:solidFill>
              <a:srgbClr val="FFFFFF">
                <a:alpha val="100000"/>
              </a:srgbClr>
            </a:solidFill>
          </p:spPr>
          <p:txBody>
            <a:bodyPr/>
            <a:lstStyle/>
            <a:p/>
          </p:txBody>
        </p:sp>
        <p:sp>
          <p:nvSpPr>
            <p:cNvPr id="315" name="pl59"/>
            <p:cNvSpPr/>
            <p:nvPr/>
          </p:nvSpPr>
          <p:spPr>
            <a:xfrm>
              <a:off x="6540663"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316" name="tx60"/>
            <p:cNvSpPr/>
            <p:nvPr/>
          </p:nvSpPr>
          <p:spPr>
            <a:xfrm>
              <a:off x="6813255"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317" name="rc61"/>
            <p:cNvSpPr/>
            <p:nvPr/>
          </p:nvSpPr>
          <p:spPr>
            <a:xfrm>
              <a:off x="7753643" y="10217410"/>
              <a:ext cx="4053749" cy="182880"/>
            </a:xfrm>
            <a:prstGeom prst="rect">
              <a:avLst/>
            </a:prstGeom>
            <a:solidFill>
              <a:srgbClr val="FFFFFF">
                <a:alpha val="100000"/>
              </a:srgbClr>
            </a:solidFill>
          </p:spPr>
          <p:txBody>
            <a:bodyPr/>
            <a:lstStyle/>
            <a:p/>
          </p:txBody>
        </p:sp>
        <p:sp>
          <p:nvSpPr>
            <p:cNvPr id="318" name="rc62"/>
            <p:cNvSpPr/>
            <p:nvPr/>
          </p:nvSpPr>
          <p:spPr>
            <a:xfrm>
              <a:off x="7753643" y="10217410"/>
              <a:ext cx="182880" cy="182880"/>
            </a:xfrm>
            <a:prstGeom prst="rect">
              <a:avLst/>
            </a:prstGeom>
            <a:solidFill>
              <a:srgbClr val="FFFFFF">
                <a:alpha val="100000"/>
              </a:srgbClr>
            </a:solidFill>
          </p:spPr>
          <p:txBody>
            <a:bodyPr/>
            <a:lstStyle/>
            <a:p/>
          </p:txBody>
        </p:sp>
        <p:sp>
          <p:nvSpPr>
            <p:cNvPr id="319" name="rc63"/>
            <p:cNvSpPr/>
            <p:nvPr/>
          </p:nvSpPr>
          <p:spPr>
            <a:xfrm>
              <a:off x="7762643"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320" name="rc64"/>
            <p:cNvSpPr/>
            <p:nvPr/>
          </p:nvSpPr>
          <p:spPr>
            <a:xfrm>
              <a:off x="8844883" y="10217410"/>
              <a:ext cx="182879" cy="182880"/>
            </a:xfrm>
            <a:prstGeom prst="rect">
              <a:avLst/>
            </a:prstGeom>
            <a:solidFill>
              <a:srgbClr val="FFFFFF">
                <a:alpha val="100000"/>
              </a:srgbClr>
            </a:solidFill>
          </p:spPr>
          <p:txBody>
            <a:bodyPr/>
            <a:lstStyle/>
            <a:p/>
          </p:txBody>
        </p:sp>
        <p:sp>
          <p:nvSpPr>
            <p:cNvPr id="321" name="rc65"/>
            <p:cNvSpPr/>
            <p:nvPr/>
          </p:nvSpPr>
          <p:spPr>
            <a:xfrm>
              <a:off x="8853883" y="10226410"/>
              <a:ext cx="164880"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22" name="rc66"/>
            <p:cNvSpPr/>
            <p:nvPr/>
          </p:nvSpPr>
          <p:spPr>
            <a:xfrm>
              <a:off x="9770924" y="10217410"/>
              <a:ext cx="182879" cy="182880"/>
            </a:xfrm>
            <a:prstGeom prst="rect">
              <a:avLst/>
            </a:prstGeom>
            <a:solidFill>
              <a:srgbClr val="FFFFFF">
                <a:alpha val="100000"/>
              </a:srgbClr>
            </a:solidFill>
          </p:spPr>
          <p:txBody>
            <a:bodyPr/>
            <a:lstStyle/>
            <a:p/>
          </p:txBody>
        </p:sp>
        <p:sp>
          <p:nvSpPr>
            <p:cNvPr id="323" name="rc67"/>
            <p:cNvSpPr/>
            <p:nvPr/>
          </p:nvSpPr>
          <p:spPr>
            <a:xfrm>
              <a:off x="9779924" y="10226410"/>
              <a:ext cx="164880"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324" name="rc68"/>
            <p:cNvSpPr/>
            <p:nvPr/>
          </p:nvSpPr>
          <p:spPr>
            <a:xfrm>
              <a:off x="10773165" y="10217410"/>
              <a:ext cx="182879" cy="182880"/>
            </a:xfrm>
            <a:prstGeom prst="rect">
              <a:avLst/>
            </a:prstGeom>
            <a:solidFill>
              <a:srgbClr val="FFFFFF">
                <a:alpha val="100000"/>
              </a:srgbClr>
            </a:solidFill>
          </p:spPr>
          <p:txBody>
            <a:bodyPr/>
            <a:lstStyle/>
            <a:p/>
          </p:txBody>
        </p:sp>
        <p:sp>
          <p:nvSpPr>
            <p:cNvPr id="325" name="rc69"/>
            <p:cNvSpPr/>
            <p:nvPr/>
          </p:nvSpPr>
          <p:spPr>
            <a:xfrm>
              <a:off x="10782165"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326" name="tx70"/>
            <p:cNvSpPr/>
            <p:nvPr/>
          </p:nvSpPr>
          <p:spPr>
            <a:xfrm>
              <a:off x="8044523"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327" name="tx71"/>
            <p:cNvSpPr/>
            <p:nvPr/>
          </p:nvSpPr>
          <p:spPr>
            <a:xfrm>
              <a:off x="9135763"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328" name="tx72"/>
            <p:cNvSpPr/>
            <p:nvPr/>
          </p:nvSpPr>
          <p:spPr>
            <a:xfrm>
              <a:off x="10061804"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329" name="tx73"/>
            <p:cNvSpPr/>
            <p:nvPr/>
          </p:nvSpPr>
          <p:spPr>
            <a:xfrm>
              <a:off x="11064045"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330" name="tx74"/>
            <p:cNvSpPr/>
            <p:nvPr/>
          </p:nvSpPr>
          <p:spPr>
            <a:xfrm>
              <a:off x="6536585"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331" name=""/>
          <p:cNvGrpSpPr/>
          <p:nvPr/>
        </p:nvGrpSpPr>
        <p:grpSpPr>
          <a:xfrm>
            <a:off x="12527280" y="6217920"/>
            <a:ext cx="5486400" cy="4297680"/>
            <a:chOff x="12527280" y="6217920"/>
            <a:chExt cx="5486400" cy="4297680"/>
          </a:xfrm>
        </p:grpSpPr>
        <p:sp>
          <p:nvSpPr>
            <p:cNvPr id="332"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333"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334"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335"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36"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37"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38"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39"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40"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41"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42"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43"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44"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45"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46" name="pl17"/>
            <p:cNvSpPr/>
            <p:nvPr/>
          </p:nvSpPr>
          <p:spPr>
            <a:xfrm>
              <a:off x="13329440" y="6663670"/>
              <a:ext cx="4502097" cy="230467"/>
            </a:xfrm>
            <a:custGeom>
              <a:avLst/>
              <a:pathLst>
                <a:path w="4502097" h="230467">
                  <a:moveTo>
                    <a:pt x="0" y="51214"/>
                  </a:moveTo>
                  <a:lnTo>
                    <a:pt x="187587" y="25607"/>
                  </a:lnTo>
                  <a:lnTo>
                    <a:pt x="375174" y="25607"/>
                  </a:lnTo>
                  <a:lnTo>
                    <a:pt x="562762" y="25607"/>
                  </a:lnTo>
                  <a:lnTo>
                    <a:pt x="750349" y="25607"/>
                  </a:lnTo>
                  <a:lnTo>
                    <a:pt x="937937" y="25607"/>
                  </a:lnTo>
                  <a:lnTo>
                    <a:pt x="1125524" y="25607"/>
                  </a:lnTo>
                  <a:lnTo>
                    <a:pt x="1313111" y="102429"/>
                  </a:lnTo>
                  <a:lnTo>
                    <a:pt x="1500699" y="76822"/>
                  </a:lnTo>
                  <a:lnTo>
                    <a:pt x="1688286" y="179252"/>
                  </a:lnTo>
                  <a:lnTo>
                    <a:pt x="1875874" y="102429"/>
                  </a:lnTo>
                  <a:lnTo>
                    <a:pt x="2063461" y="179252"/>
                  </a:lnTo>
                  <a:lnTo>
                    <a:pt x="2251048" y="230467"/>
                  </a:lnTo>
                  <a:lnTo>
                    <a:pt x="2438636" y="76822"/>
                  </a:lnTo>
                  <a:lnTo>
                    <a:pt x="2626223" y="102429"/>
                  </a:lnTo>
                  <a:lnTo>
                    <a:pt x="2813811" y="76822"/>
                  </a:lnTo>
                  <a:lnTo>
                    <a:pt x="3001398" y="153644"/>
                  </a:lnTo>
                  <a:lnTo>
                    <a:pt x="3188985" y="76822"/>
                  </a:lnTo>
                  <a:lnTo>
                    <a:pt x="3376573" y="25607"/>
                  </a:lnTo>
                  <a:lnTo>
                    <a:pt x="3564160" y="0"/>
                  </a:lnTo>
                  <a:lnTo>
                    <a:pt x="3751748" y="0"/>
                  </a:lnTo>
                  <a:lnTo>
                    <a:pt x="3939335" y="51214"/>
                  </a:lnTo>
                  <a:lnTo>
                    <a:pt x="4126923" y="76822"/>
                  </a:lnTo>
                  <a:lnTo>
                    <a:pt x="4314510" y="51214"/>
                  </a:lnTo>
                  <a:lnTo>
                    <a:pt x="4502097" y="25607"/>
                  </a:lnTo>
                </a:path>
              </a:pathLst>
            </a:custGeom>
            <a:ln w="32521" cap="flat">
              <a:solidFill>
                <a:srgbClr val="5EB0E8">
                  <a:alpha val="100000"/>
                </a:srgbClr>
              </a:solidFill>
              <a:prstDash val="solid"/>
              <a:round/>
            </a:ln>
          </p:spPr>
          <p:txBody>
            <a:bodyPr/>
            <a:lstStyle/>
            <a:p/>
          </p:txBody>
        </p:sp>
        <p:sp>
          <p:nvSpPr>
            <p:cNvPr id="347" name="pl18"/>
            <p:cNvSpPr/>
            <p:nvPr/>
          </p:nvSpPr>
          <p:spPr>
            <a:xfrm>
              <a:off x="13329440" y="6663670"/>
              <a:ext cx="4502097" cy="358504"/>
            </a:xfrm>
            <a:custGeom>
              <a:avLst/>
              <a:pathLst>
                <a:path w="4502097" h="358504">
                  <a:moveTo>
                    <a:pt x="0" y="230467"/>
                  </a:moveTo>
                  <a:lnTo>
                    <a:pt x="187587" y="102429"/>
                  </a:lnTo>
                  <a:lnTo>
                    <a:pt x="375174" y="76822"/>
                  </a:lnTo>
                  <a:lnTo>
                    <a:pt x="562762" y="51214"/>
                  </a:lnTo>
                  <a:lnTo>
                    <a:pt x="750349" y="25607"/>
                  </a:lnTo>
                  <a:lnTo>
                    <a:pt x="937937" y="0"/>
                  </a:lnTo>
                  <a:lnTo>
                    <a:pt x="1125524" y="0"/>
                  </a:lnTo>
                  <a:lnTo>
                    <a:pt x="1313111" y="25607"/>
                  </a:lnTo>
                  <a:lnTo>
                    <a:pt x="1500699" y="128037"/>
                  </a:lnTo>
                  <a:lnTo>
                    <a:pt x="1688286" y="179252"/>
                  </a:lnTo>
                  <a:lnTo>
                    <a:pt x="1875874" y="153644"/>
                  </a:lnTo>
                  <a:lnTo>
                    <a:pt x="2063461" y="179252"/>
                  </a:lnTo>
                  <a:lnTo>
                    <a:pt x="2251048" y="179252"/>
                  </a:lnTo>
                  <a:lnTo>
                    <a:pt x="2438636" y="179252"/>
                  </a:lnTo>
                  <a:lnTo>
                    <a:pt x="2626223" y="256074"/>
                  </a:lnTo>
                  <a:lnTo>
                    <a:pt x="2813811" y="179252"/>
                  </a:lnTo>
                  <a:lnTo>
                    <a:pt x="3001398" y="256074"/>
                  </a:lnTo>
                  <a:lnTo>
                    <a:pt x="3188985" y="256074"/>
                  </a:lnTo>
                  <a:lnTo>
                    <a:pt x="3376573" y="128037"/>
                  </a:lnTo>
                  <a:lnTo>
                    <a:pt x="3564160" y="76822"/>
                  </a:lnTo>
                  <a:lnTo>
                    <a:pt x="3751748" y="128037"/>
                  </a:lnTo>
                  <a:lnTo>
                    <a:pt x="3939335" y="358504"/>
                  </a:lnTo>
                  <a:lnTo>
                    <a:pt x="4126923" y="332897"/>
                  </a:lnTo>
                  <a:lnTo>
                    <a:pt x="4314510" y="179252"/>
                  </a:lnTo>
                  <a:lnTo>
                    <a:pt x="4502097" y="281682"/>
                  </a:lnTo>
                </a:path>
              </a:pathLst>
            </a:custGeom>
            <a:ln w="32521" cap="flat">
              <a:solidFill>
                <a:srgbClr val="00A173">
                  <a:alpha val="100000"/>
                </a:srgbClr>
              </a:solidFill>
              <a:prstDash val="solid"/>
              <a:round/>
            </a:ln>
          </p:spPr>
          <p:txBody>
            <a:bodyPr/>
            <a:lstStyle/>
            <a:p/>
          </p:txBody>
        </p:sp>
        <p:sp>
          <p:nvSpPr>
            <p:cNvPr id="348"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349"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350"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351"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352"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353"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354"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55"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56"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57"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58"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59"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60"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3"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4"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5"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6"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7"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8"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9"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0"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1"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2"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3"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4"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5"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6"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7"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8"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9"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0"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1"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2"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3"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4"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5"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386"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387"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388"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389"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390"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391"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392"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393"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394"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395"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396"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397"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398"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399"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400"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401"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402"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403"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404"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405"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406"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407"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408"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409"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410"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411" name="rc82"/>
            <p:cNvSpPr/>
            <p:nvPr/>
          </p:nvSpPr>
          <p:spPr>
            <a:xfrm>
              <a:off x="14005791" y="9941072"/>
              <a:ext cx="3149396" cy="504938"/>
            </a:xfrm>
            <a:prstGeom prst="rect">
              <a:avLst/>
            </a:prstGeom>
            <a:solidFill>
              <a:srgbClr val="FFFFFF">
                <a:alpha val="100000"/>
              </a:srgbClr>
            </a:solidFill>
          </p:spPr>
          <p:txBody>
            <a:bodyPr/>
            <a:lstStyle/>
            <a:p/>
          </p:txBody>
        </p:sp>
        <p:sp>
          <p:nvSpPr>
            <p:cNvPr id="412"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413"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414"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415"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416"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417"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418"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419"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420"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Lebanon</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3214267" cy="3131794"/>
            </a:xfrm>
            <a:prstGeom prst="rect">
              <a:avLst/>
            </a:prstGeom>
            <a:solidFill>
              <a:srgbClr val="FFFFFF">
                <a:alpha val="100000"/>
              </a:srgbClr>
            </a:solidFill>
          </p:spPr>
          <p:txBody>
            <a:bodyPr/>
            <a:lstStyle/>
            <a:p/>
          </p:txBody>
        </p:sp>
        <p:sp>
          <p:nvSpPr>
            <p:cNvPr id="7" name="pl6"/>
            <p:cNvSpPr/>
            <p:nvPr/>
          </p:nvSpPr>
          <p:spPr>
            <a:xfrm>
              <a:off x="1899869" y="497167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8" name="pl7"/>
            <p:cNvSpPr/>
            <p:nvPr/>
          </p:nvSpPr>
          <p:spPr>
            <a:xfrm>
              <a:off x="1899869" y="434431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9" name="pl8"/>
            <p:cNvSpPr/>
            <p:nvPr/>
          </p:nvSpPr>
          <p:spPr>
            <a:xfrm>
              <a:off x="1899869" y="371695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 name="pl9"/>
            <p:cNvSpPr/>
            <p:nvPr/>
          </p:nvSpPr>
          <p:spPr>
            <a:xfrm>
              <a:off x="1899869" y="308958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1" name="pl10"/>
            <p:cNvSpPr/>
            <p:nvPr/>
          </p:nvSpPr>
          <p:spPr>
            <a:xfrm>
              <a:off x="1899869" y="246222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 name="pl11"/>
            <p:cNvSpPr/>
            <p:nvPr/>
          </p:nvSpPr>
          <p:spPr>
            <a:xfrm>
              <a:off x="189986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 name="pl12"/>
            <p:cNvSpPr/>
            <p:nvPr/>
          </p:nvSpPr>
          <p:spPr>
            <a:xfrm>
              <a:off x="1899869" y="465799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 name="pl13"/>
            <p:cNvSpPr/>
            <p:nvPr/>
          </p:nvSpPr>
          <p:spPr>
            <a:xfrm>
              <a:off x="1899869" y="403063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5" name="pl14"/>
            <p:cNvSpPr/>
            <p:nvPr/>
          </p:nvSpPr>
          <p:spPr>
            <a:xfrm>
              <a:off x="1899869" y="340327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6" name="pl15"/>
            <p:cNvSpPr/>
            <p:nvPr/>
          </p:nvSpPr>
          <p:spPr>
            <a:xfrm>
              <a:off x="1899869" y="277590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7" name="rc16"/>
            <p:cNvSpPr/>
            <p:nvPr/>
          </p:nvSpPr>
          <p:spPr>
            <a:xfrm>
              <a:off x="1939388" y="5272810"/>
              <a:ext cx="237118" cy="125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 name="rc17"/>
            <p:cNvSpPr/>
            <p:nvPr/>
          </p:nvSpPr>
          <p:spPr>
            <a:xfrm>
              <a:off x="1939388" y="527281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 name="rc18"/>
            <p:cNvSpPr/>
            <p:nvPr/>
          </p:nvSpPr>
          <p:spPr>
            <a:xfrm>
              <a:off x="1939388" y="5197527"/>
              <a:ext cx="237118" cy="7528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 name="rc19"/>
            <p:cNvSpPr/>
            <p:nvPr/>
          </p:nvSpPr>
          <p:spPr>
            <a:xfrm>
              <a:off x="1939388" y="5159885"/>
              <a:ext cx="237118" cy="3764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 name="rc20"/>
            <p:cNvSpPr/>
            <p:nvPr/>
          </p:nvSpPr>
          <p:spPr>
            <a:xfrm>
              <a:off x="220285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 name="rc21"/>
            <p:cNvSpPr/>
            <p:nvPr/>
          </p:nvSpPr>
          <p:spPr>
            <a:xfrm>
              <a:off x="220285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 name="rc22"/>
            <p:cNvSpPr/>
            <p:nvPr/>
          </p:nvSpPr>
          <p:spPr>
            <a:xfrm>
              <a:off x="2202853" y="5197527"/>
              <a:ext cx="237118" cy="8783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 name="rc23"/>
            <p:cNvSpPr/>
            <p:nvPr/>
          </p:nvSpPr>
          <p:spPr>
            <a:xfrm>
              <a:off x="2202853" y="5197527"/>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 name="rc24"/>
            <p:cNvSpPr/>
            <p:nvPr/>
          </p:nvSpPr>
          <p:spPr>
            <a:xfrm>
              <a:off x="2466318" y="5260263"/>
              <a:ext cx="237118" cy="250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 name="rc25"/>
            <p:cNvSpPr/>
            <p:nvPr/>
          </p:nvSpPr>
          <p:spPr>
            <a:xfrm>
              <a:off x="2466318" y="526026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 name="rc26"/>
            <p:cNvSpPr/>
            <p:nvPr/>
          </p:nvSpPr>
          <p:spPr>
            <a:xfrm>
              <a:off x="2466318" y="5210074"/>
              <a:ext cx="237118" cy="5018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 name="rc27"/>
            <p:cNvSpPr/>
            <p:nvPr/>
          </p:nvSpPr>
          <p:spPr>
            <a:xfrm>
              <a:off x="2466318" y="5159885"/>
              <a:ext cx="237118" cy="501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 name="rc28"/>
            <p:cNvSpPr/>
            <p:nvPr/>
          </p:nvSpPr>
          <p:spPr>
            <a:xfrm>
              <a:off x="2729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0" name="rc29"/>
            <p:cNvSpPr/>
            <p:nvPr/>
          </p:nvSpPr>
          <p:spPr>
            <a:xfrm>
              <a:off x="272978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1" name="rc30"/>
            <p:cNvSpPr/>
            <p:nvPr/>
          </p:nvSpPr>
          <p:spPr>
            <a:xfrm>
              <a:off x="2729782" y="5147338"/>
              <a:ext cx="237118" cy="13801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2" name="rc31"/>
            <p:cNvSpPr/>
            <p:nvPr/>
          </p:nvSpPr>
          <p:spPr>
            <a:xfrm>
              <a:off x="2729782" y="5147338"/>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3" name="rc32"/>
            <p:cNvSpPr/>
            <p:nvPr/>
          </p:nvSpPr>
          <p:spPr>
            <a:xfrm>
              <a:off x="299324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4" name="rc33"/>
            <p:cNvSpPr/>
            <p:nvPr/>
          </p:nvSpPr>
          <p:spPr>
            <a:xfrm>
              <a:off x="299324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5" name="rc34"/>
            <p:cNvSpPr/>
            <p:nvPr/>
          </p:nvSpPr>
          <p:spPr>
            <a:xfrm>
              <a:off x="2993247" y="5184980"/>
              <a:ext cx="237118" cy="10037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6" name="rc35"/>
            <p:cNvSpPr/>
            <p:nvPr/>
          </p:nvSpPr>
          <p:spPr>
            <a:xfrm>
              <a:off x="2993247" y="5109696"/>
              <a:ext cx="237118" cy="752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7" name="rc36"/>
            <p:cNvSpPr/>
            <p:nvPr/>
          </p:nvSpPr>
          <p:spPr>
            <a:xfrm>
              <a:off x="325671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8" name="rc37"/>
            <p:cNvSpPr/>
            <p:nvPr/>
          </p:nvSpPr>
          <p:spPr>
            <a:xfrm>
              <a:off x="325671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9" name="rc38"/>
            <p:cNvSpPr/>
            <p:nvPr/>
          </p:nvSpPr>
          <p:spPr>
            <a:xfrm>
              <a:off x="3256711" y="5109696"/>
              <a:ext cx="237118" cy="17566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0" name="rc39"/>
            <p:cNvSpPr/>
            <p:nvPr/>
          </p:nvSpPr>
          <p:spPr>
            <a:xfrm>
              <a:off x="3256711" y="5034413"/>
              <a:ext cx="237118" cy="752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1" name="rc40"/>
            <p:cNvSpPr/>
            <p:nvPr/>
          </p:nvSpPr>
          <p:spPr>
            <a:xfrm>
              <a:off x="352017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 name="rc41"/>
            <p:cNvSpPr/>
            <p:nvPr/>
          </p:nvSpPr>
          <p:spPr>
            <a:xfrm>
              <a:off x="352017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 name="rc42"/>
            <p:cNvSpPr/>
            <p:nvPr/>
          </p:nvSpPr>
          <p:spPr>
            <a:xfrm>
              <a:off x="3520176" y="5159885"/>
              <a:ext cx="237118" cy="12547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4" name="rc43"/>
            <p:cNvSpPr/>
            <p:nvPr/>
          </p:nvSpPr>
          <p:spPr>
            <a:xfrm>
              <a:off x="3520176" y="5009318"/>
              <a:ext cx="237118" cy="1505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5" name="rc44"/>
            <p:cNvSpPr/>
            <p:nvPr/>
          </p:nvSpPr>
          <p:spPr>
            <a:xfrm>
              <a:off x="378364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6" name="rc45"/>
            <p:cNvSpPr/>
            <p:nvPr/>
          </p:nvSpPr>
          <p:spPr>
            <a:xfrm>
              <a:off x="378364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 name="rc46"/>
            <p:cNvSpPr/>
            <p:nvPr/>
          </p:nvSpPr>
          <p:spPr>
            <a:xfrm>
              <a:off x="3783640" y="5260263"/>
              <a:ext cx="237118" cy="2509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8" name="rc47"/>
            <p:cNvSpPr/>
            <p:nvPr/>
          </p:nvSpPr>
          <p:spPr>
            <a:xfrm>
              <a:off x="3783640" y="5197527"/>
              <a:ext cx="237118" cy="627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9" name="rc48"/>
            <p:cNvSpPr/>
            <p:nvPr/>
          </p:nvSpPr>
          <p:spPr>
            <a:xfrm>
              <a:off x="4047105" y="5272810"/>
              <a:ext cx="237118" cy="125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0" name="rc49"/>
            <p:cNvSpPr/>
            <p:nvPr/>
          </p:nvSpPr>
          <p:spPr>
            <a:xfrm>
              <a:off x="4047105" y="527281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1" name="rc50"/>
            <p:cNvSpPr/>
            <p:nvPr/>
          </p:nvSpPr>
          <p:spPr>
            <a:xfrm>
              <a:off x="4047105" y="527281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2" name="rc51"/>
            <p:cNvSpPr/>
            <p:nvPr/>
          </p:nvSpPr>
          <p:spPr>
            <a:xfrm>
              <a:off x="4047105" y="5210074"/>
              <a:ext cx="237118" cy="627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3" name="rc52"/>
            <p:cNvSpPr/>
            <p:nvPr/>
          </p:nvSpPr>
          <p:spPr>
            <a:xfrm>
              <a:off x="4310570" y="5260263"/>
              <a:ext cx="237118" cy="250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4" name="rc53"/>
            <p:cNvSpPr/>
            <p:nvPr/>
          </p:nvSpPr>
          <p:spPr>
            <a:xfrm>
              <a:off x="4310570" y="526026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5" name="rc54"/>
            <p:cNvSpPr/>
            <p:nvPr/>
          </p:nvSpPr>
          <p:spPr>
            <a:xfrm>
              <a:off x="4310570" y="5235169"/>
              <a:ext cx="237118" cy="2509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6" name="rc55"/>
            <p:cNvSpPr/>
            <p:nvPr/>
          </p:nvSpPr>
          <p:spPr>
            <a:xfrm>
              <a:off x="4310570" y="5122243"/>
              <a:ext cx="237118" cy="11292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7" name="rc56"/>
            <p:cNvSpPr/>
            <p:nvPr/>
          </p:nvSpPr>
          <p:spPr>
            <a:xfrm>
              <a:off x="457403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8" name="rc57"/>
            <p:cNvSpPr/>
            <p:nvPr/>
          </p:nvSpPr>
          <p:spPr>
            <a:xfrm>
              <a:off x="457403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9" name="rc58"/>
            <p:cNvSpPr/>
            <p:nvPr/>
          </p:nvSpPr>
          <p:spPr>
            <a:xfrm>
              <a:off x="4574034" y="5147338"/>
              <a:ext cx="237118" cy="13801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0" name="rc59"/>
            <p:cNvSpPr/>
            <p:nvPr/>
          </p:nvSpPr>
          <p:spPr>
            <a:xfrm>
              <a:off x="4574034" y="5072054"/>
              <a:ext cx="237118" cy="752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1" name="rc60"/>
            <p:cNvSpPr/>
            <p:nvPr/>
          </p:nvSpPr>
          <p:spPr>
            <a:xfrm>
              <a:off x="4837499" y="5260263"/>
              <a:ext cx="237118" cy="250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2" name="rc61"/>
            <p:cNvSpPr/>
            <p:nvPr/>
          </p:nvSpPr>
          <p:spPr>
            <a:xfrm>
              <a:off x="4837499" y="526026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3" name="rc62"/>
            <p:cNvSpPr/>
            <p:nvPr/>
          </p:nvSpPr>
          <p:spPr>
            <a:xfrm>
              <a:off x="4837499" y="5222621"/>
              <a:ext cx="237118" cy="3764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4" name="rc63"/>
            <p:cNvSpPr/>
            <p:nvPr/>
          </p:nvSpPr>
          <p:spPr>
            <a:xfrm>
              <a:off x="4837499" y="5059507"/>
              <a:ext cx="237118" cy="1631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5" name="pg64"/>
            <p:cNvSpPr/>
            <p:nvPr/>
          </p:nvSpPr>
          <p:spPr>
            <a:xfrm>
              <a:off x="2678419" y="2153563"/>
              <a:ext cx="1657166" cy="373922"/>
            </a:xfrm>
            <a:custGeom>
              <a:avLst/>
              <a:pathLst>
                <a:path w="1657166" h="373922">
                  <a:moveTo>
                    <a:pt x="31220" y="373922"/>
                  </a:moveTo>
                  <a:lnTo>
                    <a:pt x="1625946" y="373922"/>
                  </a:lnTo>
                  <a:lnTo>
                    <a:pt x="1624689" y="373897"/>
                  </a:lnTo>
                  <a:lnTo>
                    <a:pt x="1629709" y="373695"/>
                  </a:lnTo>
                  <a:lnTo>
                    <a:pt x="1634632" y="372690"/>
                  </a:lnTo>
                  <a:lnTo>
                    <a:pt x="1639330" y="370908"/>
                  </a:lnTo>
                  <a:lnTo>
                    <a:pt x="1643681" y="368396"/>
                  </a:lnTo>
                  <a:lnTo>
                    <a:pt x="1647573" y="365218"/>
                  </a:lnTo>
                  <a:lnTo>
                    <a:pt x="1650905" y="361457"/>
                  </a:lnTo>
                  <a:lnTo>
                    <a:pt x="1653590" y="357211"/>
                  </a:lnTo>
                  <a:lnTo>
                    <a:pt x="1655560" y="352588"/>
                  </a:lnTo>
                  <a:lnTo>
                    <a:pt x="1656762" y="347710"/>
                  </a:lnTo>
                  <a:lnTo>
                    <a:pt x="1657166" y="342702"/>
                  </a:lnTo>
                  <a:lnTo>
                    <a:pt x="1657166" y="31220"/>
                  </a:lnTo>
                  <a:lnTo>
                    <a:pt x="1656762" y="26212"/>
                  </a:lnTo>
                  <a:lnTo>
                    <a:pt x="1655560" y="21334"/>
                  </a:lnTo>
                  <a:lnTo>
                    <a:pt x="1653590" y="16711"/>
                  </a:lnTo>
                  <a:lnTo>
                    <a:pt x="1650905" y="12465"/>
                  </a:lnTo>
                  <a:lnTo>
                    <a:pt x="1647573" y="8704"/>
                  </a:lnTo>
                  <a:lnTo>
                    <a:pt x="1643681" y="5526"/>
                  </a:lnTo>
                  <a:lnTo>
                    <a:pt x="1639330" y="3014"/>
                  </a:lnTo>
                  <a:lnTo>
                    <a:pt x="1634632" y="1232"/>
                  </a:lnTo>
                  <a:lnTo>
                    <a:pt x="1629709" y="227"/>
                  </a:lnTo>
                  <a:lnTo>
                    <a:pt x="162594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6" name="tx65"/>
            <p:cNvSpPr/>
            <p:nvPr/>
          </p:nvSpPr>
          <p:spPr>
            <a:xfrm>
              <a:off x="2803302" y="2239827"/>
              <a:ext cx="1407401"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86 case(s)</a:t>
              </a:r>
            </a:p>
          </p:txBody>
        </p:sp>
        <p:sp>
          <p:nvSpPr>
            <p:cNvPr id="67" name="pg66"/>
            <p:cNvSpPr/>
            <p:nvPr/>
          </p:nvSpPr>
          <p:spPr>
            <a:xfrm>
              <a:off x="3001214" y="2394471"/>
              <a:ext cx="1011576" cy="311602"/>
            </a:xfrm>
            <a:custGeom>
              <a:avLst/>
              <a:pathLst>
                <a:path w="1011576" h="311602">
                  <a:moveTo>
                    <a:pt x="26017" y="311602"/>
                  </a:moveTo>
                  <a:lnTo>
                    <a:pt x="985559" y="311602"/>
                  </a:lnTo>
                  <a:lnTo>
                    <a:pt x="984511" y="311581"/>
                  </a:lnTo>
                  <a:lnTo>
                    <a:pt x="988695" y="311412"/>
                  </a:lnTo>
                  <a:lnTo>
                    <a:pt x="992797" y="310575"/>
                  </a:lnTo>
                  <a:lnTo>
                    <a:pt x="996712" y="309090"/>
                  </a:lnTo>
                  <a:lnTo>
                    <a:pt x="1000338" y="306996"/>
                  </a:lnTo>
                  <a:lnTo>
                    <a:pt x="1003582" y="304348"/>
                  </a:lnTo>
                  <a:lnTo>
                    <a:pt x="1006358" y="301214"/>
                  </a:lnTo>
                  <a:lnTo>
                    <a:pt x="1008596" y="297675"/>
                  </a:lnTo>
                  <a:lnTo>
                    <a:pt x="1010237" y="293823"/>
                  </a:lnTo>
                  <a:lnTo>
                    <a:pt x="1011239" y="289758"/>
                  </a:lnTo>
                  <a:lnTo>
                    <a:pt x="1011576" y="285585"/>
                  </a:lnTo>
                  <a:lnTo>
                    <a:pt x="1011576" y="26017"/>
                  </a:lnTo>
                  <a:lnTo>
                    <a:pt x="1011239" y="21843"/>
                  </a:lnTo>
                  <a:lnTo>
                    <a:pt x="1010237" y="17778"/>
                  </a:lnTo>
                  <a:lnTo>
                    <a:pt x="1008596" y="13926"/>
                  </a:lnTo>
                  <a:lnTo>
                    <a:pt x="1006358" y="10387"/>
                  </a:lnTo>
                  <a:lnTo>
                    <a:pt x="1003582" y="7253"/>
                  </a:lnTo>
                  <a:lnTo>
                    <a:pt x="1000338" y="4605"/>
                  </a:lnTo>
                  <a:lnTo>
                    <a:pt x="996712" y="2511"/>
                  </a:lnTo>
                  <a:lnTo>
                    <a:pt x="992797" y="1027"/>
                  </a:lnTo>
                  <a:lnTo>
                    <a:pt x="988695" y="189"/>
                  </a:lnTo>
                  <a:lnTo>
                    <a:pt x="9855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8" name="tx67"/>
            <p:cNvSpPr/>
            <p:nvPr/>
          </p:nvSpPr>
          <p:spPr>
            <a:xfrm>
              <a:off x="3105283" y="2469815"/>
              <a:ext cx="803439" cy="132189"/>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Not reported</a:t>
              </a:r>
            </a:p>
          </p:txBody>
        </p:sp>
        <p:sp>
          <p:nvSpPr>
            <p:cNvPr id="69" name="rc68"/>
            <p:cNvSpPr/>
            <p:nvPr/>
          </p:nvSpPr>
          <p:spPr>
            <a:xfrm>
              <a:off x="1899869" y="2153563"/>
              <a:ext cx="3214267" cy="3131794"/>
            </a:xfrm>
            <a:prstGeom prst="rect">
              <a:avLst/>
            </a:prstGeom>
            <a:ln w="13550" cap="rnd">
              <a:solidFill>
                <a:srgbClr val="333333">
                  <a:alpha val="100000"/>
                </a:srgbClr>
              </a:solidFill>
              <a:prstDash val="solid"/>
              <a:round/>
            </a:ln>
          </p:spPr>
          <p:txBody>
            <a:bodyPr/>
            <a:lstStyle/>
            <a:p/>
          </p:txBody>
        </p:sp>
        <p:sp>
          <p:nvSpPr>
            <p:cNvPr id="70" name="rc69"/>
            <p:cNvSpPr/>
            <p:nvPr/>
          </p:nvSpPr>
          <p:spPr>
            <a:xfrm>
              <a:off x="5114136" y="2153563"/>
              <a:ext cx="3214267" cy="3131794"/>
            </a:xfrm>
            <a:prstGeom prst="rect">
              <a:avLst/>
            </a:prstGeom>
            <a:solidFill>
              <a:srgbClr val="FFFFFF">
                <a:alpha val="100000"/>
              </a:srgbClr>
            </a:solidFill>
          </p:spPr>
          <p:txBody>
            <a:bodyPr/>
            <a:lstStyle/>
            <a:p/>
          </p:txBody>
        </p:sp>
        <p:sp>
          <p:nvSpPr>
            <p:cNvPr id="71" name="pl70"/>
            <p:cNvSpPr/>
            <p:nvPr/>
          </p:nvSpPr>
          <p:spPr>
            <a:xfrm>
              <a:off x="5114136" y="497167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2" name="pl71"/>
            <p:cNvSpPr/>
            <p:nvPr/>
          </p:nvSpPr>
          <p:spPr>
            <a:xfrm>
              <a:off x="5114136" y="434431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3" name="pl72"/>
            <p:cNvSpPr/>
            <p:nvPr/>
          </p:nvSpPr>
          <p:spPr>
            <a:xfrm>
              <a:off x="5114136" y="371695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4" name="pl73"/>
            <p:cNvSpPr/>
            <p:nvPr/>
          </p:nvSpPr>
          <p:spPr>
            <a:xfrm>
              <a:off x="5114136" y="308958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5" name="pl74"/>
            <p:cNvSpPr/>
            <p:nvPr/>
          </p:nvSpPr>
          <p:spPr>
            <a:xfrm>
              <a:off x="5114136" y="246222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6" name="pl75"/>
            <p:cNvSpPr/>
            <p:nvPr/>
          </p:nvSpPr>
          <p:spPr>
            <a:xfrm>
              <a:off x="5114136"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7" name="pl76"/>
            <p:cNvSpPr/>
            <p:nvPr/>
          </p:nvSpPr>
          <p:spPr>
            <a:xfrm>
              <a:off x="5114136" y="465799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8" name="pl77"/>
            <p:cNvSpPr/>
            <p:nvPr/>
          </p:nvSpPr>
          <p:spPr>
            <a:xfrm>
              <a:off x="5114136" y="403063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9" name="pl78"/>
            <p:cNvSpPr/>
            <p:nvPr/>
          </p:nvSpPr>
          <p:spPr>
            <a:xfrm>
              <a:off x="5114136" y="340327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80" name="pl79"/>
            <p:cNvSpPr/>
            <p:nvPr/>
          </p:nvSpPr>
          <p:spPr>
            <a:xfrm>
              <a:off x="5114136" y="277590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81" name="rc80"/>
            <p:cNvSpPr/>
            <p:nvPr/>
          </p:nvSpPr>
          <p:spPr>
            <a:xfrm>
              <a:off x="5153656" y="5222621"/>
              <a:ext cx="237118" cy="627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2" name="rc81"/>
            <p:cNvSpPr/>
            <p:nvPr/>
          </p:nvSpPr>
          <p:spPr>
            <a:xfrm>
              <a:off x="5153656" y="522262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3" name="rc82"/>
            <p:cNvSpPr/>
            <p:nvPr/>
          </p:nvSpPr>
          <p:spPr>
            <a:xfrm>
              <a:off x="5153656" y="5172432"/>
              <a:ext cx="237118" cy="5018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4" name="rc83"/>
            <p:cNvSpPr/>
            <p:nvPr/>
          </p:nvSpPr>
          <p:spPr>
            <a:xfrm>
              <a:off x="5153656" y="5021865"/>
              <a:ext cx="237118" cy="1505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5" name="rc84"/>
            <p:cNvSpPr/>
            <p:nvPr/>
          </p:nvSpPr>
          <p:spPr>
            <a:xfrm>
              <a:off x="5417121" y="5260263"/>
              <a:ext cx="237118" cy="250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5417121" y="526026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5417121" y="5197527"/>
              <a:ext cx="237118" cy="6273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5417121" y="5009318"/>
              <a:ext cx="237118" cy="1882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5680585" y="4946582"/>
              <a:ext cx="237118" cy="33877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5680585" y="4934035"/>
              <a:ext cx="237118" cy="1254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5680585" y="4796015"/>
              <a:ext cx="237118" cy="13801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5680585" y="4256483"/>
              <a:ext cx="237118" cy="53953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5944050" y="4808562"/>
              <a:ext cx="237118" cy="47679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5944050" y="4783468"/>
              <a:ext cx="237118" cy="2509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5944050" y="4494881"/>
              <a:ext cx="237118" cy="28858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5944050" y="3729498"/>
              <a:ext cx="237118" cy="76538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rc96"/>
            <p:cNvSpPr/>
            <p:nvPr/>
          </p:nvSpPr>
          <p:spPr>
            <a:xfrm>
              <a:off x="6207514" y="4683090"/>
              <a:ext cx="237118" cy="60226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6207514" y="4670542"/>
              <a:ext cx="237118" cy="1254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6207514" y="4269030"/>
              <a:ext cx="237118" cy="40151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6207514" y="2876285"/>
              <a:ext cx="237118" cy="139274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rc100"/>
            <p:cNvSpPr/>
            <p:nvPr/>
          </p:nvSpPr>
          <p:spPr>
            <a:xfrm>
              <a:off x="6470979" y="4758373"/>
              <a:ext cx="237118" cy="52698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2" name="rc101"/>
            <p:cNvSpPr/>
            <p:nvPr/>
          </p:nvSpPr>
          <p:spPr>
            <a:xfrm>
              <a:off x="6470979" y="4745826"/>
              <a:ext cx="237118" cy="1254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3" name="rc102"/>
            <p:cNvSpPr/>
            <p:nvPr/>
          </p:nvSpPr>
          <p:spPr>
            <a:xfrm>
              <a:off x="6470979" y="4407050"/>
              <a:ext cx="237118" cy="33877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4" name="rc103"/>
            <p:cNvSpPr/>
            <p:nvPr/>
          </p:nvSpPr>
          <p:spPr>
            <a:xfrm>
              <a:off x="6470979" y="3829876"/>
              <a:ext cx="237118" cy="5771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5" name="rc104"/>
            <p:cNvSpPr/>
            <p:nvPr/>
          </p:nvSpPr>
          <p:spPr>
            <a:xfrm>
              <a:off x="6734443" y="5134791"/>
              <a:ext cx="237118" cy="15056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6" name="rc105"/>
            <p:cNvSpPr/>
            <p:nvPr/>
          </p:nvSpPr>
          <p:spPr>
            <a:xfrm>
              <a:off x="6734443" y="513479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7" name="rc106"/>
            <p:cNvSpPr/>
            <p:nvPr/>
          </p:nvSpPr>
          <p:spPr>
            <a:xfrm>
              <a:off x="6734443" y="4959129"/>
              <a:ext cx="237118" cy="17566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8" name="rc107"/>
            <p:cNvSpPr/>
            <p:nvPr/>
          </p:nvSpPr>
          <p:spPr>
            <a:xfrm>
              <a:off x="6734443" y="4432145"/>
              <a:ext cx="237118" cy="5269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9" name="rc108"/>
            <p:cNvSpPr/>
            <p:nvPr/>
          </p:nvSpPr>
          <p:spPr>
            <a:xfrm>
              <a:off x="6997908" y="5247716"/>
              <a:ext cx="237118" cy="3764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0" name="rc109"/>
            <p:cNvSpPr/>
            <p:nvPr/>
          </p:nvSpPr>
          <p:spPr>
            <a:xfrm>
              <a:off x="6997908" y="5222621"/>
              <a:ext cx="237118" cy="2509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1" name="rc110"/>
            <p:cNvSpPr/>
            <p:nvPr/>
          </p:nvSpPr>
          <p:spPr>
            <a:xfrm>
              <a:off x="6997908" y="4996771"/>
              <a:ext cx="237118" cy="22585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2" name="rc111"/>
            <p:cNvSpPr/>
            <p:nvPr/>
          </p:nvSpPr>
          <p:spPr>
            <a:xfrm>
              <a:off x="6997908" y="4632901"/>
              <a:ext cx="237118" cy="3638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3" name="rc112"/>
            <p:cNvSpPr/>
            <p:nvPr/>
          </p:nvSpPr>
          <p:spPr>
            <a:xfrm>
              <a:off x="7261373" y="5159885"/>
              <a:ext cx="237118" cy="1254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4" name="rc113"/>
            <p:cNvSpPr/>
            <p:nvPr/>
          </p:nvSpPr>
          <p:spPr>
            <a:xfrm>
              <a:off x="7261373" y="5147338"/>
              <a:ext cx="237118" cy="1254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5" name="rc114"/>
            <p:cNvSpPr/>
            <p:nvPr/>
          </p:nvSpPr>
          <p:spPr>
            <a:xfrm>
              <a:off x="7261373" y="5134791"/>
              <a:ext cx="237118" cy="1254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6" name="rc115"/>
            <p:cNvSpPr/>
            <p:nvPr/>
          </p:nvSpPr>
          <p:spPr>
            <a:xfrm>
              <a:off x="7261373" y="4971676"/>
              <a:ext cx="237118" cy="1631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7" name="rc116"/>
            <p:cNvSpPr/>
            <p:nvPr/>
          </p:nvSpPr>
          <p:spPr>
            <a:xfrm>
              <a:off x="7524837" y="5272810"/>
              <a:ext cx="237118" cy="125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8" name="rc117"/>
            <p:cNvSpPr/>
            <p:nvPr/>
          </p:nvSpPr>
          <p:spPr>
            <a:xfrm>
              <a:off x="7524837" y="527281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9" name="rc118"/>
            <p:cNvSpPr/>
            <p:nvPr/>
          </p:nvSpPr>
          <p:spPr>
            <a:xfrm>
              <a:off x="7524837" y="5235169"/>
              <a:ext cx="237118" cy="3764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0" name="rc119"/>
            <p:cNvSpPr/>
            <p:nvPr/>
          </p:nvSpPr>
          <p:spPr>
            <a:xfrm>
              <a:off x="7524837" y="5147338"/>
              <a:ext cx="237118" cy="878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1" name="rc120"/>
            <p:cNvSpPr/>
            <p:nvPr/>
          </p:nvSpPr>
          <p:spPr>
            <a:xfrm>
              <a:off x="778830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2" name="rc121"/>
            <p:cNvSpPr/>
            <p:nvPr/>
          </p:nvSpPr>
          <p:spPr>
            <a:xfrm>
              <a:off x="778830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3" name="rc122"/>
            <p:cNvSpPr/>
            <p:nvPr/>
          </p:nvSpPr>
          <p:spPr>
            <a:xfrm>
              <a:off x="7788302" y="5260263"/>
              <a:ext cx="237118" cy="2509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4" name="rc123"/>
            <p:cNvSpPr/>
            <p:nvPr/>
          </p:nvSpPr>
          <p:spPr>
            <a:xfrm>
              <a:off x="7788302" y="5134791"/>
              <a:ext cx="237118" cy="1254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5" name="rc124"/>
            <p:cNvSpPr/>
            <p:nvPr/>
          </p:nvSpPr>
          <p:spPr>
            <a:xfrm>
              <a:off x="8051766" y="5272810"/>
              <a:ext cx="237118" cy="125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6" name="rc125"/>
            <p:cNvSpPr/>
            <p:nvPr/>
          </p:nvSpPr>
          <p:spPr>
            <a:xfrm>
              <a:off x="8051766" y="527281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7" name="rc126"/>
            <p:cNvSpPr/>
            <p:nvPr/>
          </p:nvSpPr>
          <p:spPr>
            <a:xfrm>
              <a:off x="8051766" y="5159885"/>
              <a:ext cx="237118" cy="11292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8" name="rc127"/>
            <p:cNvSpPr/>
            <p:nvPr/>
          </p:nvSpPr>
          <p:spPr>
            <a:xfrm>
              <a:off x="8051766" y="5084602"/>
              <a:ext cx="237118" cy="752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9" name="pg128"/>
            <p:cNvSpPr/>
            <p:nvPr/>
          </p:nvSpPr>
          <p:spPr>
            <a:xfrm>
              <a:off x="5868550"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30" name="tx129"/>
            <p:cNvSpPr/>
            <p:nvPr/>
          </p:nvSpPr>
          <p:spPr>
            <a:xfrm>
              <a:off x="5993432"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346 case(s)</a:t>
              </a:r>
            </a:p>
          </p:txBody>
        </p:sp>
        <p:sp>
          <p:nvSpPr>
            <p:cNvPr id="131" name="pg130"/>
            <p:cNvSpPr/>
            <p:nvPr/>
          </p:nvSpPr>
          <p:spPr>
            <a:xfrm>
              <a:off x="6066990"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32" name="tx131"/>
            <p:cNvSpPr/>
            <p:nvPr/>
          </p:nvSpPr>
          <p:spPr>
            <a:xfrm>
              <a:off x="6171058"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346 case(s)</a:t>
              </a:r>
            </a:p>
          </p:txBody>
        </p:sp>
        <p:sp>
          <p:nvSpPr>
            <p:cNvPr id="133" name="rc132"/>
            <p:cNvSpPr/>
            <p:nvPr/>
          </p:nvSpPr>
          <p:spPr>
            <a:xfrm>
              <a:off x="5114136" y="2153563"/>
              <a:ext cx="3214267" cy="3131794"/>
            </a:xfrm>
            <a:prstGeom prst="rect">
              <a:avLst/>
            </a:prstGeom>
            <a:ln w="13550" cap="rnd">
              <a:solidFill>
                <a:srgbClr val="333333">
                  <a:alpha val="100000"/>
                </a:srgbClr>
              </a:solidFill>
              <a:prstDash val="solid"/>
              <a:round/>
            </a:ln>
          </p:spPr>
          <p:txBody>
            <a:bodyPr/>
            <a:lstStyle/>
            <a:p/>
          </p:txBody>
        </p:sp>
        <p:sp>
          <p:nvSpPr>
            <p:cNvPr id="134" name="rc133"/>
            <p:cNvSpPr/>
            <p:nvPr/>
          </p:nvSpPr>
          <p:spPr>
            <a:xfrm>
              <a:off x="8328404" y="2153563"/>
              <a:ext cx="3214267" cy="3131794"/>
            </a:xfrm>
            <a:prstGeom prst="rect">
              <a:avLst/>
            </a:prstGeom>
            <a:solidFill>
              <a:srgbClr val="FFFFFF">
                <a:alpha val="100000"/>
              </a:srgbClr>
            </a:solidFill>
          </p:spPr>
          <p:txBody>
            <a:bodyPr/>
            <a:lstStyle/>
            <a:p/>
          </p:txBody>
        </p:sp>
        <p:sp>
          <p:nvSpPr>
            <p:cNvPr id="135" name="pl134"/>
            <p:cNvSpPr/>
            <p:nvPr/>
          </p:nvSpPr>
          <p:spPr>
            <a:xfrm>
              <a:off x="8328404" y="497167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6" name="pl135"/>
            <p:cNvSpPr/>
            <p:nvPr/>
          </p:nvSpPr>
          <p:spPr>
            <a:xfrm>
              <a:off x="8328404" y="434431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7" name="pl136"/>
            <p:cNvSpPr/>
            <p:nvPr/>
          </p:nvSpPr>
          <p:spPr>
            <a:xfrm>
              <a:off x="8328404" y="371695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8" name="pl137"/>
            <p:cNvSpPr/>
            <p:nvPr/>
          </p:nvSpPr>
          <p:spPr>
            <a:xfrm>
              <a:off x="8328404" y="308958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9" name="pl138"/>
            <p:cNvSpPr/>
            <p:nvPr/>
          </p:nvSpPr>
          <p:spPr>
            <a:xfrm>
              <a:off x="8328404" y="246222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40" name="pl139"/>
            <p:cNvSpPr/>
            <p:nvPr/>
          </p:nvSpPr>
          <p:spPr>
            <a:xfrm>
              <a:off x="8328404"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1" name="pl140"/>
            <p:cNvSpPr/>
            <p:nvPr/>
          </p:nvSpPr>
          <p:spPr>
            <a:xfrm>
              <a:off x="8328404" y="465799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2" name="pl141"/>
            <p:cNvSpPr/>
            <p:nvPr/>
          </p:nvSpPr>
          <p:spPr>
            <a:xfrm>
              <a:off x="8328404" y="403063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3" name="pl142"/>
            <p:cNvSpPr/>
            <p:nvPr/>
          </p:nvSpPr>
          <p:spPr>
            <a:xfrm>
              <a:off x="8328404" y="340327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4" name="pl143"/>
            <p:cNvSpPr/>
            <p:nvPr/>
          </p:nvSpPr>
          <p:spPr>
            <a:xfrm>
              <a:off x="8328404" y="277590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5" name="rc144"/>
            <p:cNvSpPr/>
            <p:nvPr/>
          </p:nvSpPr>
          <p:spPr>
            <a:xfrm>
              <a:off x="836792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6" name="rc145"/>
            <p:cNvSpPr/>
            <p:nvPr/>
          </p:nvSpPr>
          <p:spPr>
            <a:xfrm>
              <a:off x="836792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7" name="rc146"/>
            <p:cNvSpPr/>
            <p:nvPr/>
          </p:nvSpPr>
          <p:spPr>
            <a:xfrm>
              <a:off x="8367924" y="5247716"/>
              <a:ext cx="237118" cy="3764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8" name="rc147"/>
            <p:cNvSpPr/>
            <p:nvPr/>
          </p:nvSpPr>
          <p:spPr>
            <a:xfrm>
              <a:off x="8367924" y="5021865"/>
              <a:ext cx="237118" cy="2258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9" name="rc148"/>
            <p:cNvSpPr/>
            <p:nvPr/>
          </p:nvSpPr>
          <p:spPr>
            <a:xfrm>
              <a:off x="8631388" y="5260263"/>
              <a:ext cx="237118" cy="250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0" name="rc149"/>
            <p:cNvSpPr/>
            <p:nvPr/>
          </p:nvSpPr>
          <p:spPr>
            <a:xfrm>
              <a:off x="8631388" y="526026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1" name="rc150"/>
            <p:cNvSpPr/>
            <p:nvPr/>
          </p:nvSpPr>
          <p:spPr>
            <a:xfrm>
              <a:off x="8631388" y="5184980"/>
              <a:ext cx="237118" cy="7528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2" name="rc151"/>
            <p:cNvSpPr/>
            <p:nvPr/>
          </p:nvSpPr>
          <p:spPr>
            <a:xfrm>
              <a:off x="8631388" y="4934035"/>
              <a:ext cx="237118" cy="25094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3" name="rc152"/>
            <p:cNvSpPr/>
            <p:nvPr/>
          </p:nvSpPr>
          <p:spPr>
            <a:xfrm>
              <a:off x="8894853" y="5260263"/>
              <a:ext cx="237118" cy="250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4" name="rc153"/>
            <p:cNvSpPr/>
            <p:nvPr/>
          </p:nvSpPr>
          <p:spPr>
            <a:xfrm>
              <a:off x="8894853" y="526026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5" name="rc154"/>
            <p:cNvSpPr/>
            <p:nvPr/>
          </p:nvSpPr>
          <p:spPr>
            <a:xfrm>
              <a:off x="8894853" y="5159885"/>
              <a:ext cx="237118" cy="10037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6" name="rc155"/>
            <p:cNvSpPr/>
            <p:nvPr/>
          </p:nvSpPr>
          <p:spPr>
            <a:xfrm>
              <a:off x="8894853" y="4946582"/>
              <a:ext cx="237118" cy="21330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7" name="rc156"/>
            <p:cNvSpPr/>
            <p:nvPr/>
          </p:nvSpPr>
          <p:spPr>
            <a:xfrm>
              <a:off x="9158317" y="5235169"/>
              <a:ext cx="237118" cy="5018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8" name="rc157"/>
            <p:cNvSpPr/>
            <p:nvPr/>
          </p:nvSpPr>
          <p:spPr>
            <a:xfrm>
              <a:off x="9158317" y="523516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9" name="rc158"/>
            <p:cNvSpPr/>
            <p:nvPr/>
          </p:nvSpPr>
          <p:spPr>
            <a:xfrm>
              <a:off x="9158317" y="5197527"/>
              <a:ext cx="237118" cy="3764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0" name="rc159"/>
            <p:cNvSpPr/>
            <p:nvPr/>
          </p:nvSpPr>
          <p:spPr>
            <a:xfrm>
              <a:off x="9158317" y="4959129"/>
              <a:ext cx="237118" cy="23839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1" name="rc160"/>
            <p:cNvSpPr/>
            <p:nvPr/>
          </p:nvSpPr>
          <p:spPr>
            <a:xfrm>
              <a:off x="9421782" y="5272810"/>
              <a:ext cx="237118" cy="125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2" name="rc161"/>
            <p:cNvSpPr/>
            <p:nvPr/>
          </p:nvSpPr>
          <p:spPr>
            <a:xfrm>
              <a:off x="9421782" y="527281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3" name="rc162"/>
            <p:cNvSpPr/>
            <p:nvPr/>
          </p:nvSpPr>
          <p:spPr>
            <a:xfrm>
              <a:off x="9421782" y="5147338"/>
              <a:ext cx="237118" cy="12547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4" name="rc163"/>
            <p:cNvSpPr/>
            <p:nvPr/>
          </p:nvSpPr>
          <p:spPr>
            <a:xfrm>
              <a:off x="9421782" y="4745826"/>
              <a:ext cx="237118" cy="4015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5" name="rc164"/>
            <p:cNvSpPr/>
            <p:nvPr/>
          </p:nvSpPr>
          <p:spPr>
            <a:xfrm>
              <a:off x="968524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6" name="rc165"/>
            <p:cNvSpPr/>
            <p:nvPr/>
          </p:nvSpPr>
          <p:spPr>
            <a:xfrm>
              <a:off x="968524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7" name="rc166"/>
            <p:cNvSpPr/>
            <p:nvPr/>
          </p:nvSpPr>
          <p:spPr>
            <a:xfrm>
              <a:off x="9685247" y="5210074"/>
              <a:ext cx="237118" cy="7528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8" name="rc167"/>
            <p:cNvSpPr/>
            <p:nvPr/>
          </p:nvSpPr>
          <p:spPr>
            <a:xfrm>
              <a:off x="9685247" y="5097149"/>
              <a:ext cx="237118" cy="11292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9" name="rc168"/>
            <p:cNvSpPr/>
            <p:nvPr/>
          </p:nvSpPr>
          <p:spPr>
            <a:xfrm>
              <a:off x="9948711" y="5272810"/>
              <a:ext cx="237118" cy="125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0" name="rc169"/>
            <p:cNvSpPr/>
            <p:nvPr/>
          </p:nvSpPr>
          <p:spPr>
            <a:xfrm>
              <a:off x="9948711" y="527281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1" name="rc170"/>
            <p:cNvSpPr/>
            <p:nvPr/>
          </p:nvSpPr>
          <p:spPr>
            <a:xfrm>
              <a:off x="9948711" y="5172432"/>
              <a:ext cx="237118" cy="10037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2" name="rc171"/>
            <p:cNvSpPr/>
            <p:nvPr/>
          </p:nvSpPr>
          <p:spPr>
            <a:xfrm>
              <a:off x="9948711" y="5122243"/>
              <a:ext cx="237118" cy="501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3" name="rc172"/>
            <p:cNvSpPr/>
            <p:nvPr/>
          </p:nvSpPr>
          <p:spPr>
            <a:xfrm>
              <a:off x="10212176" y="5272810"/>
              <a:ext cx="237118" cy="125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4" name="rc173"/>
            <p:cNvSpPr/>
            <p:nvPr/>
          </p:nvSpPr>
          <p:spPr>
            <a:xfrm>
              <a:off x="10212176" y="527281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5" name="rc174"/>
            <p:cNvSpPr/>
            <p:nvPr/>
          </p:nvSpPr>
          <p:spPr>
            <a:xfrm>
              <a:off x="10212176" y="5222621"/>
              <a:ext cx="237118" cy="5018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6" name="rc175"/>
            <p:cNvSpPr/>
            <p:nvPr/>
          </p:nvSpPr>
          <p:spPr>
            <a:xfrm>
              <a:off x="10212176" y="5134791"/>
              <a:ext cx="237118" cy="878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7" name="rc176"/>
            <p:cNvSpPr/>
            <p:nvPr/>
          </p:nvSpPr>
          <p:spPr>
            <a:xfrm>
              <a:off x="1047564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8" name="rc177"/>
            <p:cNvSpPr/>
            <p:nvPr/>
          </p:nvSpPr>
          <p:spPr>
            <a:xfrm>
              <a:off x="1047564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9" name="rc178"/>
            <p:cNvSpPr/>
            <p:nvPr/>
          </p:nvSpPr>
          <p:spPr>
            <a:xfrm>
              <a:off x="10475640" y="5247716"/>
              <a:ext cx="237118" cy="3764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0" name="rc179"/>
            <p:cNvSpPr/>
            <p:nvPr/>
          </p:nvSpPr>
          <p:spPr>
            <a:xfrm>
              <a:off x="10475640" y="5235169"/>
              <a:ext cx="237118" cy="1254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1" name="rc180"/>
            <p:cNvSpPr/>
            <p:nvPr/>
          </p:nvSpPr>
          <p:spPr>
            <a:xfrm>
              <a:off x="1073910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2" name="rc181"/>
            <p:cNvSpPr/>
            <p:nvPr/>
          </p:nvSpPr>
          <p:spPr>
            <a:xfrm>
              <a:off x="1073910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3" name="rc182"/>
            <p:cNvSpPr/>
            <p:nvPr/>
          </p:nvSpPr>
          <p:spPr>
            <a:xfrm>
              <a:off x="10739105" y="5272810"/>
              <a:ext cx="237118" cy="1254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4" name="rc183"/>
            <p:cNvSpPr/>
            <p:nvPr/>
          </p:nvSpPr>
          <p:spPr>
            <a:xfrm>
              <a:off x="10739105" y="5260263"/>
              <a:ext cx="237118" cy="1254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5" name="rc184"/>
            <p:cNvSpPr/>
            <p:nvPr/>
          </p:nvSpPr>
          <p:spPr>
            <a:xfrm>
              <a:off x="11002569" y="5272810"/>
              <a:ext cx="237118" cy="125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6" name="rc185"/>
            <p:cNvSpPr/>
            <p:nvPr/>
          </p:nvSpPr>
          <p:spPr>
            <a:xfrm>
              <a:off x="11002569" y="527281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7" name="rc186"/>
            <p:cNvSpPr/>
            <p:nvPr/>
          </p:nvSpPr>
          <p:spPr>
            <a:xfrm>
              <a:off x="11002569" y="5235169"/>
              <a:ext cx="237118" cy="3764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8" name="rc187"/>
            <p:cNvSpPr/>
            <p:nvPr/>
          </p:nvSpPr>
          <p:spPr>
            <a:xfrm>
              <a:off x="11002569" y="5147338"/>
              <a:ext cx="237118" cy="878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9" name="rc188"/>
            <p:cNvSpPr/>
            <p:nvPr/>
          </p:nvSpPr>
          <p:spPr>
            <a:xfrm>
              <a:off x="1126603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0" name="rc189"/>
            <p:cNvSpPr/>
            <p:nvPr/>
          </p:nvSpPr>
          <p:spPr>
            <a:xfrm>
              <a:off x="1126603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1" name="rc190"/>
            <p:cNvSpPr/>
            <p:nvPr/>
          </p:nvSpPr>
          <p:spPr>
            <a:xfrm>
              <a:off x="11266034" y="5197527"/>
              <a:ext cx="237118" cy="8783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2" name="rc191"/>
            <p:cNvSpPr/>
            <p:nvPr/>
          </p:nvSpPr>
          <p:spPr>
            <a:xfrm>
              <a:off x="11266034" y="5147338"/>
              <a:ext cx="237118" cy="501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3" name="pg192"/>
            <p:cNvSpPr/>
            <p:nvPr/>
          </p:nvSpPr>
          <p:spPr>
            <a:xfrm>
              <a:off x="9106954" y="2153563"/>
              <a:ext cx="1657166" cy="373922"/>
            </a:xfrm>
            <a:custGeom>
              <a:avLst/>
              <a:pathLst>
                <a:path w="1657166" h="373922">
                  <a:moveTo>
                    <a:pt x="31220" y="373922"/>
                  </a:moveTo>
                  <a:lnTo>
                    <a:pt x="1625946" y="373922"/>
                  </a:lnTo>
                  <a:lnTo>
                    <a:pt x="1624689" y="373897"/>
                  </a:lnTo>
                  <a:lnTo>
                    <a:pt x="1629709" y="373695"/>
                  </a:lnTo>
                  <a:lnTo>
                    <a:pt x="1634632" y="372690"/>
                  </a:lnTo>
                  <a:lnTo>
                    <a:pt x="1639330" y="370908"/>
                  </a:lnTo>
                  <a:lnTo>
                    <a:pt x="1643681" y="368396"/>
                  </a:lnTo>
                  <a:lnTo>
                    <a:pt x="1647573" y="365218"/>
                  </a:lnTo>
                  <a:lnTo>
                    <a:pt x="1650905" y="361457"/>
                  </a:lnTo>
                  <a:lnTo>
                    <a:pt x="1653590" y="357211"/>
                  </a:lnTo>
                  <a:lnTo>
                    <a:pt x="1655560" y="352588"/>
                  </a:lnTo>
                  <a:lnTo>
                    <a:pt x="1656762" y="347710"/>
                  </a:lnTo>
                  <a:lnTo>
                    <a:pt x="1657166" y="342702"/>
                  </a:lnTo>
                  <a:lnTo>
                    <a:pt x="1657166" y="31220"/>
                  </a:lnTo>
                  <a:lnTo>
                    <a:pt x="1656762" y="26212"/>
                  </a:lnTo>
                  <a:lnTo>
                    <a:pt x="1655560" y="21334"/>
                  </a:lnTo>
                  <a:lnTo>
                    <a:pt x="1653590" y="16711"/>
                  </a:lnTo>
                  <a:lnTo>
                    <a:pt x="1650905" y="12465"/>
                  </a:lnTo>
                  <a:lnTo>
                    <a:pt x="1647573" y="8704"/>
                  </a:lnTo>
                  <a:lnTo>
                    <a:pt x="1643681" y="5526"/>
                  </a:lnTo>
                  <a:lnTo>
                    <a:pt x="1639330" y="3014"/>
                  </a:lnTo>
                  <a:lnTo>
                    <a:pt x="1634632" y="1232"/>
                  </a:lnTo>
                  <a:lnTo>
                    <a:pt x="1629709" y="227"/>
                  </a:lnTo>
                  <a:lnTo>
                    <a:pt x="162594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94" name="tx193"/>
            <p:cNvSpPr/>
            <p:nvPr/>
          </p:nvSpPr>
          <p:spPr>
            <a:xfrm>
              <a:off x="9231837" y="2239827"/>
              <a:ext cx="1407401"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74 case(s)</a:t>
              </a:r>
            </a:p>
          </p:txBody>
        </p:sp>
        <p:sp>
          <p:nvSpPr>
            <p:cNvPr id="195" name="pg194"/>
            <p:cNvSpPr/>
            <p:nvPr/>
          </p:nvSpPr>
          <p:spPr>
            <a:xfrm>
              <a:off x="9301371" y="2394471"/>
              <a:ext cx="1268332" cy="311602"/>
            </a:xfrm>
            <a:custGeom>
              <a:avLst/>
              <a:pathLst>
                <a:path w="1268332" h="311602">
                  <a:moveTo>
                    <a:pt x="26017" y="311602"/>
                  </a:moveTo>
                  <a:lnTo>
                    <a:pt x="1242315" y="311602"/>
                  </a:lnTo>
                  <a:lnTo>
                    <a:pt x="1241268" y="311581"/>
                  </a:lnTo>
                  <a:lnTo>
                    <a:pt x="1245451" y="311412"/>
                  </a:lnTo>
                  <a:lnTo>
                    <a:pt x="1249554" y="310575"/>
                  </a:lnTo>
                  <a:lnTo>
                    <a:pt x="1253469" y="309090"/>
                  </a:lnTo>
                  <a:lnTo>
                    <a:pt x="1257095" y="306996"/>
                  </a:lnTo>
                  <a:lnTo>
                    <a:pt x="1260338" y="304348"/>
                  </a:lnTo>
                  <a:lnTo>
                    <a:pt x="1263114" y="301214"/>
                  </a:lnTo>
                  <a:lnTo>
                    <a:pt x="1265352" y="297675"/>
                  </a:lnTo>
                  <a:lnTo>
                    <a:pt x="1266993" y="293823"/>
                  </a:lnTo>
                  <a:lnTo>
                    <a:pt x="1267995" y="289758"/>
                  </a:lnTo>
                  <a:lnTo>
                    <a:pt x="1268332" y="285585"/>
                  </a:lnTo>
                  <a:lnTo>
                    <a:pt x="1268332" y="26017"/>
                  </a:lnTo>
                  <a:lnTo>
                    <a:pt x="1267995" y="21843"/>
                  </a:lnTo>
                  <a:lnTo>
                    <a:pt x="1266993" y="17778"/>
                  </a:lnTo>
                  <a:lnTo>
                    <a:pt x="1265352" y="13926"/>
                  </a:lnTo>
                  <a:lnTo>
                    <a:pt x="1263114" y="10387"/>
                  </a:lnTo>
                  <a:lnTo>
                    <a:pt x="1260338" y="7253"/>
                  </a:lnTo>
                  <a:lnTo>
                    <a:pt x="1257095" y="4605"/>
                  </a:lnTo>
                  <a:lnTo>
                    <a:pt x="1253469" y="2511"/>
                  </a:lnTo>
                  <a:lnTo>
                    <a:pt x="1249554" y="1027"/>
                  </a:lnTo>
                  <a:lnTo>
                    <a:pt x="1245451" y="189"/>
                  </a:lnTo>
                  <a:lnTo>
                    <a:pt x="1242315"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96" name="tx195"/>
            <p:cNvSpPr/>
            <p:nvPr/>
          </p:nvSpPr>
          <p:spPr>
            <a:xfrm>
              <a:off x="9405440" y="2466357"/>
              <a:ext cx="1060195"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74 case(s)</a:t>
              </a:r>
            </a:p>
          </p:txBody>
        </p:sp>
        <p:sp>
          <p:nvSpPr>
            <p:cNvPr id="197" name="rc196"/>
            <p:cNvSpPr/>
            <p:nvPr/>
          </p:nvSpPr>
          <p:spPr>
            <a:xfrm>
              <a:off x="8328404" y="2153563"/>
              <a:ext cx="3214267" cy="3131794"/>
            </a:xfrm>
            <a:prstGeom prst="rect">
              <a:avLst/>
            </a:prstGeom>
            <a:ln w="13550" cap="rnd">
              <a:solidFill>
                <a:srgbClr val="333333">
                  <a:alpha val="100000"/>
                </a:srgbClr>
              </a:solidFill>
              <a:prstDash val="solid"/>
              <a:round/>
            </a:ln>
          </p:spPr>
          <p:txBody>
            <a:bodyPr/>
            <a:lstStyle/>
            <a:p/>
          </p:txBody>
        </p:sp>
        <p:sp>
          <p:nvSpPr>
            <p:cNvPr id="198" name="rc197"/>
            <p:cNvSpPr/>
            <p:nvPr/>
          </p:nvSpPr>
          <p:spPr>
            <a:xfrm>
              <a:off x="11542672" y="2153563"/>
              <a:ext cx="3214267" cy="3131794"/>
            </a:xfrm>
            <a:prstGeom prst="rect">
              <a:avLst/>
            </a:prstGeom>
            <a:solidFill>
              <a:srgbClr val="FFFFFF">
                <a:alpha val="100000"/>
              </a:srgbClr>
            </a:solidFill>
          </p:spPr>
          <p:txBody>
            <a:bodyPr/>
            <a:lstStyle/>
            <a:p/>
          </p:txBody>
        </p:sp>
        <p:sp>
          <p:nvSpPr>
            <p:cNvPr id="199" name="pl198"/>
            <p:cNvSpPr/>
            <p:nvPr/>
          </p:nvSpPr>
          <p:spPr>
            <a:xfrm>
              <a:off x="11542672" y="497167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0" name="pl199"/>
            <p:cNvSpPr/>
            <p:nvPr/>
          </p:nvSpPr>
          <p:spPr>
            <a:xfrm>
              <a:off x="11542672" y="434431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1" name="pl200"/>
            <p:cNvSpPr/>
            <p:nvPr/>
          </p:nvSpPr>
          <p:spPr>
            <a:xfrm>
              <a:off x="11542672" y="371695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2" name="pl201"/>
            <p:cNvSpPr/>
            <p:nvPr/>
          </p:nvSpPr>
          <p:spPr>
            <a:xfrm>
              <a:off x="11542672" y="308958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3" name="pl202"/>
            <p:cNvSpPr/>
            <p:nvPr/>
          </p:nvSpPr>
          <p:spPr>
            <a:xfrm>
              <a:off x="11542672" y="246222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4" name="pl203"/>
            <p:cNvSpPr/>
            <p:nvPr/>
          </p:nvSpPr>
          <p:spPr>
            <a:xfrm>
              <a:off x="11542672"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5" name="pl204"/>
            <p:cNvSpPr/>
            <p:nvPr/>
          </p:nvSpPr>
          <p:spPr>
            <a:xfrm>
              <a:off x="11542672" y="465799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6" name="pl205"/>
            <p:cNvSpPr/>
            <p:nvPr/>
          </p:nvSpPr>
          <p:spPr>
            <a:xfrm>
              <a:off x="11542672" y="403063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7" name="pl206"/>
            <p:cNvSpPr/>
            <p:nvPr/>
          </p:nvSpPr>
          <p:spPr>
            <a:xfrm>
              <a:off x="11542672" y="340327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8" name="pl207"/>
            <p:cNvSpPr/>
            <p:nvPr/>
          </p:nvSpPr>
          <p:spPr>
            <a:xfrm>
              <a:off x="11542672" y="277590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9" name="rc208"/>
            <p:cNvSpPr/>
            <p:nvPr/>
          </p:nvSpPr>
          <p:spPr>
            <a:xfrm>
              <a:off x="1158219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158219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1582191" y="5260263"/>
              <a:ext cx="237118" cy="2509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1582191" y="5222621"/>
              <a:ext cx="237118" cy="3764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1845656" y="5272810"/>
              <a:ext cx="237118" cy="125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1845656" y="527281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1845656" y="5247716"/>
              <a:ext cx="237118" cy="2509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1845656" y="5235169"/>
              <a:ext cx="237118" cy="1254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2109121" y="5272810"/>
              <a:ext cx="237118" cy="125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2109121" y="527281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2109121" y="527281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2109121" y="5210074"/>
              <a:ext cx="237118" cy="627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237258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237258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2372585" y="5272810"/>
              <a:ext cx="237118" cy="1254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2372585" y="5184980"/>
              <a:ext cx="237118" cy="878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rc224"/>
            <p:cNvSpPr/>
            <p:nvPr/>
          </p:nvSpPr>
          <p:spPr>
            <a:xfrm>
              <a:off x="1263605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6" name="rc225"/>
            <p:cNvSpPr/>
            <p:nvPr/>
          </p:nvSpPr>
          <p:spPr>
            <a:xfrm>
              <a:off x="1263605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7" name="rc226"/>
            <p:cNvSpPr/>
            <p:nvPr/>
          </p:nvSpPr>
          <p:spPr>
            <a:xfrm>
              <a:off x="12636050" y="5260263"/>
              <a:ext cx="237118" cy="2509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8" name="rc227"/>
            <p:cNvSpPr/>
            <p:nvPr/>
          </p:nvSpPr>
          <p:spPr>
            <a:xfrm>
              <a:off x="12636050" y="5122243"/>
              <a:ext cx="237118" cy="13801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9" name="rc228"/>
            <p:cNvSpPr/>
            <p:nvPr/>
          </p:nvSpPr>
          <p:spPr>
            <a:xfrm>
              <a:off x="1289951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0" name="rc229"/>
            <p:cNvSpPr/>
            <p:nvPr/>
          </p:nvSpPr>
          <p:spPr>
            <a:xfrm>
              <a:off x="1289951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1" name="rc230"/>
            <p:cNvSpPr/>
            <p:nvPr/>
          </p:nvSpPr>
          <p:spPr>
            <a:xfrm>
              <a:off x="12899514" y="5260263"/>
              <a:ext cx="237118" cy="2509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2" name="rc231"/>
            <p:cNvSpPr/>
            <p:nvPr/>
          </p:nvSpPr>
          <p:spPr>
            <a:xfrm>
              <a:off x="12899514" y="5172432"/>
              <a:ext cx="237118" cy="878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3" name="rc232"/>
            <p:cNvSpPr/>
            <p:nvPr/>
          </p:nvSpPr>
          <p:spPr>
            <a:xfrm>
              <a:off x="1316297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4" name="rc233"/>
            <p:cNvSpPr/>
            <p:nvPr/>
          </p:nvSpPr>
          <p:spPr>
            <a:xfrm>
              <a:off x="1316297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5" name="rc234"/>
            <p:cNvSpPr/>
            <p:nvPr/>
          </p:nvSpPr>
          <p:spPr>
            <a:xfrm>
              <a:off x="13162979" y="5272810"/>
              <a:ext cx="237118" cy="1254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6" name="rc235"/>
            <p:cNvSpPr/>
            <p:nvPr/>
          </p:nvSpPr>
          <p:spPr>
            <a:xfrm>
              <a:off x="13162979" y="5210074"/>
              <a:ext cx="237118" cy="627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7" name="rc236"/>
            <p:cNvSpPr/>
            <p:nvPr/>
          </p:nvSpPr>
          <p:spPr>
            <a:xfrm>
              <a:off x="1342644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8" name="rc237"/>
            <p:cNvSpPr/>
            <p:nvPr/>
          </p:nvSpPr>
          <p:spPr>
            <a:xfrm>
              <a:off x="1342644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9" name="rc238"/>
            <p:cNvSpPr/>
            <p:nvPr/>
          </p:nvSpPr>
          <p:spPr>
            <a:xfrm>
              <a:off x="13426443" y="5272810"/>
              <a:ext cx="237118" cy="1254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0" name="rc239"/>
            <p:cNvSpPr/>
            <p:nvPr/>
          </p:nvSpPr>
          <p:spPr>
            <a:xfrm>
              <a:off x="13426443" y="5197527"/>
              <a:ext cx="237118" cy="752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1" name="rc240"/>
            <p:cNvSpPr/>
            <p:nvPr/>
          </p:nvSpPr>
          <p:spPr>
            <a:xfrm>
              <a:off x="1368990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2" name="rc241"/>
            <p:cNvSpPr/>
            <p:nvPr/>
          </p:nvSpPr>
          <p:spPr>
            <a:xfrm>
              <a:off x="1368990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3" name="rc242"/>
            <p:cNvSpPr/>
            <p:nvPr/>
          </p:nvSpPr>
          <p:spPr>
            <a:xfrm>
              <a:off x="1368990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4" name="rc243"/>
            <p:cNvSpPr/>
            <p:nvPr/>
          </p:nvSpPr>
          <p:spPr>
            <a:xfrm>
              <a:off x="13689908" y="5222621"/>
              <a:ext cx="237118" cy="627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5" name="rc244"/>
            <p:cNvSpPr/>
            <p:nvPr/>
          </p:nvSpPr>
          <p:spPr>
            <a:xfrm>
              <a:off x="1395337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6" name="rc245"/>
            <p:cNvSpPr/>
            <p:nvPr/>
          </p:nvSpPr>
          <p:spPr>
            <a:xfrm>
              <a:off x="1395337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7" name="rc246"/>
            <p:cNvSpPr/>
            <p:nvPr/>
          </p:nvSpPr>
          <p:spPr>
            <a:xfrm>
              <a:off x="1395337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8" name="rc247"/>
            <p:cNvSpPr/>
            <p:nvPr/>
          </p:nvSpPr>
          <p:spPr>
            <a:xfrm>
              <a:off x="13953372" y="5172432"/>
              <a:ext cx="237118" cy="11292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9" name="rc248"/>
            <p:cNvSpPr/>
            <p:nvPr/>
          </p:nvSpPr>
          <p:spPr>
            <a:xfrm>
              <a:off x="14216837" y="5260263"/>
              <a:ext cx="237118" cy="250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0" name="rc249"/>
            <p:cNvSpPr/>
            <p:nvPr/>
          </p:nvSpPr>
          <p:spPr>
            <a:xfrm>
              <a:off x="14216837" y="526026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1" name="rc250"/>
            <p:cNvSpPr/>
            <p:nvPr/>
          </p:nvSpPr>
          <p:spPr>
            <a:xfrm>
              <a:off x="14216837" y="526026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2" name="rc251"/>
            <p:cNvSpPr/>
            <p:nvPr/>
          </p:nvSpPr>
          <p:spPr>
            <a:xfrm>
              <a:off x="14216837" y="5147338"/>
              <a:ext cx="237118" cy="11292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3" name="rc252"/>
            <p:cNvSpPr/>
            <p:nvPr/>
          </p:nvSpPr>
          <p:spPr>
            <a:xfrm>
              <a:off x="1448030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4" name="rc253"/>
            <p:cNvSpPr/>
            <p:nvPr/>
          </p:nvSpPr>
          <p:spPr>
            <a:xfrm>
              <a:off x="1448030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5" name="rc254"/>
            <p:cNvSpPr/>
            <p:nvPr/>
          </p:nvSpPr>
          <p:spPr>
            <a:xfrm>
              <a:off x="1448030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6" name="rc255"/>
            <p:cNvSpPr/>
            <p:nvPr/>
          </p:nvSpPr>
          <p:spPr>
            <a:xfrm>
              <a:off x="14480302" y="5222621"/>
              <a:ext cx="237118" cy="627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7" name="pg256"/>
            <p:cNvSpPr/>
            <p:nvPr/>
          </p:nvSpPr>
          <p:spPr>
            <a:xfrm>
              <a:off x="12321222" y="2153563"/>
              <a:ext cx="1657166" cy="373922"/>
            </a:xfrm>
            <a:custGeom>
              <a:avLst/>
              <a:pathLst>
                <a:path w="1657166" h="373922">
                  <a:moveTo>
                    <a:pt x="31220" y="373922"/>
                  </a:moveTo>
                  <a:lnTo>
                    <a:pt x="1625946" y="373922"/>
                  </a:lnTo>
                  <a:lnTo>
                    <a:pt x="1624689" y="373897"/>
                  </a:lnTo>
                  <a:lnTo>
                    <a:pt x="1629709" y="373695"/>
                  </a:lnTo>
                  <a:lnTo>
                    <a:pt x="1634632" y="372690"/>
                  </a:lnTo>
                  <a:lnTo>
                    <a:pt x="1639330" y="370908"/>
                  </a:lnTo>
                  <a:lnTo>
                    <a:pt x="1643681" y="368396"/>
                  </a:lnTo>
                  <a:lnTo>
                    <a:pt x="1647573" y="365218"/>
                  </a:lnTo>
                  <a:lnTo>
                    <a:pt x="1650905" y="361457"/>
                  </a:lnTo>
                  <a:lnTo>
                    <a:pt x="1653590" y="357211"/>
                  </a:lnTo>
                  <a:lnTo>
                    <a:pt x="1655560" y="352588"/>
                  </a:lnTo>
                  <a:lnTo>
                    <a:pt x="1656762" y="347710"/>
                  </a:lnTo>
                  <a:lnTo>
                    <a:pt x="1657166" y="342702"/>
                  </a:lnTo>
                  <a:lnTo>
                    <a:pt x="1657166" y="31220"/>
                  </a:lnTo>
                  <a:lnTo>
                    <a:pt x="1656762" y="26212"/>
                  </a:lnTo>
                  <a:lnTo>
                    <a:pt x="1655560" y="21334"/>
                  </a:lnTo>
                  <a:lnTo>
                    <a:pt x="1653590" y="16711"/>
                  </a:lnTo>
                  <a:lnTo>
                    <a:pt x="1650905" y="12465"/>
                  </a:lnTo>
                  <a:lnTo>
                    <a:pt x="1647573" y="8704"/>
                  </a:lnTo>
                  <a:lnTo>
                    <a:pt x="1643681" y="5526"/>
                  </a:lnTo>
                  <a:lnTo>
                    <a:pt x="1639330" y="3014"/>
                  </a:lnTo>
                  <a:lnTo>
                    <a:pt x="1634632" y="1232"/>
                  </a:lnTo>
                  <a:lnTo>
                    <a:pt x="1629709" y="227"/>
                  </a:lnTo>
                  <a:lnTo>
                    <a:pt x="162594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58" name="tx257"/>
            <p:cNvSpPr/>
            <p:nvPr/>
          </p:nvSpPr>
          <p:spPr>
            <a:xfrm>
              <a:off x="12446105" y="2239827"/>
              <a:ext cx="1407401"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15 case(s)</a:t>
              </a:r>
            </a:p>
          </p:txBody>
        </p:sp>
        <p:sp>
          <p:nvSpPr>
            <p:cNvPr id="259" name="pg258"/>
            <p:cNvSpPr/>
            <p:nvPr/>
          </p:nvSpPr>
          <p:spPr>
            <a:xfrm>
              <a:off x="12515639" y="2394471"/>
              <a:ext cx="1268332" cy="311602"/>
            </a:xfrm>
            <a:custGeom>
              <a:avLst/>
              <a:pathLst>
                <a:path w="1268332" h="311602">
                  <a:moveTo>
                    <a:pt x="26017" y="311602"/>
                  </a:moveTo>
                  <a:lnTo>
                    <a:pt x="1242315" y="311602"/>
                  </a:lnTo>
                  <a:lnTo>
                    <a:pt x="1241268" y="311581"/>
                  </a:lnTo>
                  <a:lnTo>
                    <a:pt x="1245451" y="311412"/>
                  </a:lnTo>
                  <a:lnTo>
                    <a:pt x="1249554" y="310575"/>
                  </a:lnTo>
                  <a:lnTo>
                    <a:pt x="1253469" y="309090"/>
                  </a:lnTo>
                  <a:lnTo>
                    <a:pt x="1257095" y="306996"/>
                  </a:lnTo>
                  <a:lnTo>
                    <a:pt x="1260338" y="304348"/>
                  </a:lnTo>
                  <a:lnTo>
                    <a:pt x="1263114" y="301214"/>
                  </a:lnTo>
                  <a:lnTo>
                    <a:pt x="1265352" y="297675"/>
                  </a:lnTo>
                  <a:lnTo>
                    <a:pt x="1266993" y="293823"/>
                  </a:lnTo>
                  <a:lnTo>
                    <a:pt x="1267995" y="289758"/>
                  </a:lnTo>
                  <a:lnTo>
                    <a:pt x="1268332" y="285585"/>
                  </a:lnTo>
                  <a:lnTo>
                    <a:pt x="1268332" y="26017"/>
                  </a:lnTo>
                  <a:lnTo>
                    <a:pt x="1267995" y="21843"/>
                  </a:lnTo>
                  <a:lnTo>
                    <a:pt x="1266993" y="17778"/>
                  </a:lnTo>
                  <a:lnTo>
                    <a:pt x="1265352" y="13926"/>
                  </a:lnTo>
                  <a:lnTo>
                    <a:pt x="1263114" y="10387"/>
                  </a:lnTo>
                  <a:lnTo>
                    <a:pt x="1260338" y="7253"/>
                  </a:lnTo>
                  <a:lnTo>
                    <a:pt x="1257095" y="4605"/>
                  </a:lnTo>
                  <a:lnTo>
                    <a:pt x="1253469" y="2511"/>
                  </a:lnTo>
                  <a:lnTo>
                    <a:pt x="1249554" y="1027"/>
                  </a:lnTo>
                  <a:lnTo>
                    <a:pt x="1245451" y="189"/>
                  </a:lnTo>
                  <a:lnTo>
                    <a:pt x="1242315"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60" name="tx259"/>
            <p:cNvSpPr/>
            <p:nvPr/>
          </p:nvSpPr>
          <p:spPr>
            <a:xfrm>
              <a:off x="12619708" y="2466357"/>
              <a:ext cx="1060195"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15 case(s)</a:t>
              </a:r>
            </a:p>
          </p:txBody>
        </p:sp>
        <p:sp>
          <p:nvSpPr>
            <p:cNvPr id="261" name="rc260"/>
            <p:cNvSpPr/>
            <p:nvPr/>
          </p:nvSpPr>
          <p:spPr>
            <a:xfrm>
              <a:off x="11542672" y="2153563"/>
              <a:ext cx="3214267" cy="3131794"/>
            </a:xfrm>
            <a:prstGeom prst="rect">
              <a:avLst/>
            </a:prstGeom>
            <a:ln w="13550" cap="rnd">
              <a:solidFill>
                <a:srgbClr val="333333">
                  <a:alpha val="100000"/>
                </a:srgbClr>
              </a:solidFill>
              <a:prstDash val="solid"/>
              <a:round/>
            </a:ln>
          </p:spPr>
          <p:txBody>
            <a:bodyPr/>
            <a:lstStyle/>
            <a:p/>
          </p:txBody>
        </p:sp>
        <p:sp>
          <p:nvSpPr>
            <p:cNvPr id="262" name="rc261"/>
            <p:cNvSpPr/>
            <p:nvPr/>
          </p:nvSpPr>
          <p:spPr>
            <a:xfrm>
              <a:off x="14756939" y="2153563"/>
              <a:ext cx="3214267" cy="3131794"/>
            </a:xfrm>
            <a:prstGeom prst="rect">
              <a:avLst/>
            </a:prstGeom>
            <a:solidFill>
              <a:srgbClr val="FFFFFF">
                <a:alpha val="100000"/>
              </a:srgbClr>
            </a:solidFill>
          </p:spPr>
          <p:txBody>
            <a:bodyPr/>
            <a:lstStyle/>
            <a:p/>
          </p:txBody>
        </p:sp>
        <p:sp>
          <p:nvSpPr>
            <p:cNvPr id="263" name="pl262"/>
            <p:cNvSpPr/>
            <p:nvPr/>
          </p:nvSpPr>
          <p:spPr>
            <a:xfrm>
              <a:off x="14756939" y="497167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4" name="pl263"/>
            <p:cNvSpPr/>
            <p:nvPr/>
          </p:nvSpPr>
          <p:spPr>
            <a:xfrm>
              <a:off x="14756939" y="434431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5" name="pl264"/>
            <p:cNvSpPr/>
            <p:nvPr/>
          </p:nvSpPr>
          <p:spPr>
            <a:xfrm>
              <a:off x="14756939" y="371695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6" name="pl265"/>
            <p:cNvSpPr/>
            <p:nvPr/>
          </p:nvSpPr>
          <p:spPr>
            <a:xfrm>
              <a:off x="14756939" y="308958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7" name="pl266"/>
            <p:cNvSpPr/>
            <p:nvPr/>
          </p:nvSpPr>
          <p:spPr>
            <a:xfrm>
              <a:off x="14756939" y="246222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8" name="pl267"/>
            <p:cNvSpPr/>
            <p:nvPr/>
          </p:nvSpPr>
          <p:spPr>
            <a:xfrm>
              <a:off x="1475693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9" name="pl268"/>
            <p:cNvSpPr/>
            <p:nvPr/>
          </p:nvSpPr>
          <p:spPr>
            <a:xfrm>
              <a:off x="14756939" y="465799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70" name="pl269"/>
            <p:cNvSpPr/>
            <p:nvPr/>
          </p:nvSpPr>
          <p:spPr>
            <a:xfrm>
              <a:off x="14756939" y="403063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71" name="pl270"/>
            <p:cNvSpPr/>
            <p:nvPr/>
          </p:nvSpPr>
          <p:spPr>
            <a:xfrm>
              <a:off x="14756939" y="340327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72" name="pl271"/>
            <p:cNvSpPr/>
            <p:nvPr/>
          </p:nvSpPr>
          <p:spPr>
            <a:xfrm>
              <a:off x="14756939" y="277590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73" name="rc272"/>
            <p:cNvSpPr/>
            <p:nvPr/>
          </p:nvSpPr>
          <p:spPr>
            <a:xfrm>
              <a:off x="1479645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4" name="rc273"/>
            <p:cNvSpPr/>
            <p:nvPr/>
          </p:nvSpPr>
          <p:spPr>
            <a:xfrm>
              <a:off x="1479645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5" name="rc274"/>
            <p:cNvSpPr/>
            <p:nvPr/>
          </p:nvSpPr>
          <p:spPr>
            <a:xfrm>
              <a:off x="14796459" y="5272810"/>
              <a:ext cx="237118" cy="1254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6" name="rc275"/>
            <p:cNvSpPr/>
            <p:nvPr/>
          </p:nvSpPr>
          <p:spPr>
            <a:xfrm>
              <a:off x="14796459" y="5172432"/>
              <a:ext cx="237118" cy="1003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7" name="rc276"/>
            <p:cNvSpPr/>
            <p:nvPr/>
          </p:nvSpPr>
          <p:spPr>
            <a:xfrm>
              <a:off x="15059924" y="5272810"/>
              <a:ext cx="237118" cy="125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8" name="rc277"/>
            <p:cNvSpPr/>
            <p:nvPr/>
          </p:nvSpPr>
          <p:spPr>
            <a:xfrm>
              <a:off x="15059924" y="527281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9" name="rc278"/>
            <p:cNvSpPr/>
            <p:nvPr/>
          </p:nvSpPr>
          <p:spPr>
            <a:xfrm>
              <a:off x="15059924" y="5235169"/>
              <a:ext cx="237118" cy="3764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0" name="rc279"/>
            <p:cNvSpPr/>
            <p:nvPr/>
          </p:nvSpPr>
          <p:spPr>
            <a:xfrm>
              <a:off x="15059924" y="5210074"/>
              <a:ext cx="237118" cy="2509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1" name="rc280"/>
            <p:cNvSpPr/>
            <p:nvPr/>
          </p:nvSpPr>
          <p:spPr>
            <a:xfrm>
              <a:off x="1532338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2" name="rc281"/>
            <p:cNvSpPr/>
            <p:nvPr/>
          </p:nvSpPr>
          <p:spPr>
            <a:xfrm>
              <a:off x="1532338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3" name="rc282"/>
            <p:cNvSpPr/>
            <p:nvPr/>
          </p:nvSpPr>
          <p:spPr>
            <a:xfrm>
              <a:off x="15323388" y="5272810"/>
              <a:ext cx="237118" cy="1254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4" name="rc283"/>
            <p:cNvSpPr/>
            <p:nvPr/>
          </p:nvSpPr>
          <p:spPr>
            <a:xfrm>
              <a:off x="15323388" y="5235169"/>
              <a:ext cx="237118" cy="3764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5" name="rc284"/>
            <p:cNvSpPr/>
            <p:nvPr/>
          </p:nvSpPr>
          <p:spPr>
            <a:xfrm>
              <a:off x="15586853" y="5272810"/>
              <a:ext cx="237118" cy="125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6" name="rc285"/>
            <p:cNvSpPr/>
            <p:nvPr/>
          </p:nvSpPr>
          <p:spPr>
            <a:xfrm>
              <a:off x="15586853" y="527281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7" name="rc286"/>
            <p:cNvSpPr/>
            <p:nvPr/>
          </p:nvSpPr>
          <p:spPr>
            <a:xfrm>
              <a:off x="15586853" y="5235169"/>
              <a:ext cx="237118" cy="3764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8" name="rc287"/>
            <p:cNvSpPr/>
            <p:nvPr/>
          </p:nvSpPr>
          <p:spPr>
            <a:xfrm>
              <a:off x="15586853" y="5184980"/>
              <a:ext cx="237118" cy="501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9" name="rc288"/>
            <p:cNvSpPr/>
            <p:nvPr/>
          </p:nvSpPr>
          <p:spPr>
            <a:xfrm>
              <a:off x="1585031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0" name="rc289"/>
            <p:cNvSpPr/>
            <p:nvPr/>
          </p:nvSpPr>
          <p:spPr>
            <a:xfrm>
              <a:off x="1585031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1" name="rc290"/>
            <p:cNvSpPr/>
            <p:nvPr/>
          </p:nvSpPr>
          <p:spPr>
            <a:xfrm>
              <a:off x="15850317" y="5272810"/>
              <a:ext cx="237118" cy="1254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2" name="rc291"/>
            <p:cNvSpPr/>
            <p:nvPr/>
          </p:nvSpPr>
          <p:spPr>
            <a:xfrm>
              <a:off x="15850317" y="5210074"/>
              <a:ext cx="237118" cy="627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3" name="pg292"/>
            <p:cNvSpPr/>
            <p:nvPr/>
          </p:nvSpPr>
          <p:spPr>
            <a:xfrm>
              <a:off x="15535490" y="2153563"/>
              <a:ext cx="1657166" cy="373922"/>
            </a:xfrm>
            <a:custGeom>
              <a:avLst/>
              <a:pathLst>
                <a:path w="1657166" h="373922">
                  <a:moveTo>
                    <a:pt x="31220" y="373922"/>
                  </a:moveTo>
                  <a:lnTo>
                    <a:pt x="1625946" y="373922"/>
                  </a:lnTo>
                  <a:lnTo>
                    <a:pt x="1624689" y="373897"/>
                  </a:lnTo>
                  <a:lnTo>
                    <a:pt x="1629709" y="373695"/>
                  </a:lnTo>
                  <a:lnTo>
                    <a:pt x="1634632" y="372690"/>
                  </a:lnTo>
                  <a:lnTo>
                    <a:pt x="1639330" y="370908"/>
                  </a:lnTo>
                  <a:lnTo>
                    <a:pt x="1643681" y="368396"/>
                  </a:lnTo>
                  <a:lnTo>
                    <a:pt x="1647573" y="365218"/>
                  </a:lnTo>
                  <a:lnTo>
                    <a:pt x="1650905" y="361457"/>
                  </a:lnTo>
                  <a:lnTo>
                    <a:pt x="1653590" y="357211"/>
                  </a:lnTo>
                  <a:lnTo>
                    <a:pt x="1655560" y="352588"/>
                  </a:lnTo>
                  <a:lnTo>
                    <a:pt x="1656762" y="347710"/>
                  </a:lnTo>
                  <a:lnTo>
                    <a:pt x="1657166" y="342702"/>
                  </a:lnTo>
                  <a:lnTo>
                    <a:pt x="1657166" y="31220"/>
                  </a:lnTo>
                  <a:lnTo>
                    <a:pt x="1656762" y="26212"/>
                  </a:lnTo>
                  <a:lnTo>
                    <a:pt x="1655560" y="21334"/>
                  </a:lnTo>
                  <a:lnTo>
                    <a:pt x="1653590" y="16711"/>
                  </a:lnTo>
                  <a:lnTo>
                    <a:pt x="1650905" y="12465"/>
                  </a:lnTo>
                  <a:lnTo>
                    <a:pt x="1647573" y="8704"/>
                  </a:lnTo>
                  <a:lnTo>
                    <a:pt x="1643681" y="5526"/>
                  </a:lnTo>
                  <a:lnTo>
                    <a:pt x="1639330" y="3014"/>
                  </a:lnTo>
                  <a:lnTo>
                    <a:pt x="1634632" y="1232"/>
                  </a:lnTo>
                  <a:lnTo>
                    <a:pt x="1629709" y="227"/>
                  </a:lnTo>
                  <a:lnTo>
                    <a:pt x="162594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94" name="tx293"/>
            <p:cNvSpPr/>
            <p:nvPr/>
          </p:nvSpPr>
          <p:spPr>
            <a:xfrm>
              <a:off x="15660372" y="2239827"/>
              <a:ext cx="1407401"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11 case(s)</a:t>
              </a:r>
            </a:p>
          </p:txBody>
        </p:sp>
        <p:sp>
          <p:nvSpPr>
            <p:cNvPr id="295" name="pg294"/>
            <p:cNvSpPr/>
            <p:nvPr/>
          </p:nvSpPr>
          <p:spPr>
            <a:xfrm>
              <a:off x="16260004"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96" name="rc295"/>
            <p:cNvSpPr/>
            <p:nvPr/>
          </p:nvSpPr>
          <p:spPr>
            <a:xfrm>
              <a:off x="14756939" y="2153563"/>
              <a:ext cx="3214267" cy="3131794"/>
            </a:xfrm>
            <a:prstGeom prst="rect">
              <a:avLst/>
            </a:prstGeom>
            <a:ln w="13550" cap="rnd">
              <a:solidFill>
                <a:srgbClr val="333333">
                  <a:alpha val="100000"/>
                </a:srgbClr>
              </a:solidFill>
              <a:prstDash val="solid"/>
              <a:round/>
            </a:ln>
          </p:spPr>
          <p:txBody>
            <a:bodyPr/>
            <a:lstStyle/>
            <a:p/>
          </p:txBody>
        </p:sp>
        <p:sp>
          <p:nvSpPr>
            <p:cNvPr id="297" name="tx296"/>
            <p:cNvSpPr/>
            <p:nvPr/>
          </p:nvSpPr>
          <p:spPr>
            <a:xfrm>
              <a:off x="322447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98" name="tx297"/>
            <p:cNvSpPr/>
            <p:nvPr/>
          </p:nvSpPr>
          <p:spPr>
            <a:xfrm>
              <a:off x="64387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99" name="tx298"/>
            <p:cNvSpPr/>
            <p:nvPr/>
          </p:nvSpPr>
          <p:spPr>
            <a:xfrm>
              <a:off x="96530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300" name="tx299"/>
            <p:cNvSpPr/>
            <p:nvPr/>
          </p:nvSpPr>
          <p:spPr>
            <a:xfrm>
              <a:off x="128672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301" name="tx300"/>
            <p:cNvSpPr/>
            <p:nvPr/>
          </p:nvSpPr>
          <p:spPr>
            <a:xfrm>
              <a:off x="1608154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302" name="pl301"/>
            <p:cNvSpPr/>
            <p:nvPr/>
          </p:nvSpPr>
          <p:spPr>
            <a:xfrm>
              <a:off x="20579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pl302"/>
            <p:cNvSpPr/>
            <p:nvPr/>
          </p:nvSpPr>
          <p:spPr>
            <a:xfrm>
              <a:off x="2321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pl303"/>
            <p:cNvSpPr/>
            <p:nvPr/>
          </p:nvSpPr>
          <p:spPr>
            <a:xfrm>
              <a:off x="2584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2848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pl305"/>
            <p:cNvSpPr/>
            <p:nvPr/>
          </p:nvSpPr>
          <p:spPr>
            <a:xfrm>
              <a:off x="3111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3375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3638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308"/>
            <p:cNvSpPr/>
            <p:nvPr/>
          </p:nvSpPr>
          <p:spPr>
            <a:xfrm>
              <a:off x="3902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309"/>
            <p:cNvSpPr/>
            <p:nvPr/>
          </p:nvSpPr>
          <p:spPr>
            <a:xfrm>
              <a:off x="4165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4429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4692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4956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tx313"/>
            <p:cNvSpPr/>
            <p:nvPr/>
          </p:nvSpPr>
          <p:spPr>
            <a:xfrm rot="-5400000">
              <a:off x="197716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15" name="tx314"/>
            <p:cNvSpPr/>
            <p:nvPr/>
          </p:nvSpPr>
          <p:spPr>
            <a:xfrm rot="-5400000">
              <a:off x="22308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16" name="tx315"/>
            <p:cNvSpPr/>
            <p:nvPr/>
          </p:nvSpPr>
          <p:spPr>
            <a:xfrm rot="-5400000">
              <a:off x="249437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17" name="tx316"/>
            <p:cNvSpPr/>
            <p:nvPr/>
          </p:nvSpPr>
          <p:spPr>
            <a:xfrm rot="-5400000">
              <a:off x="27559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18" name="tx317"/>
            <p:cNvSpPr/>
            <p:nvPr/>
          </p:nvSpPr>
          <p:spPr>
            <a:xfrm rot="-5400000">
              <a:off x="298878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19" name="tx318"/>
            <p:cNvSpPr/>
            <p:nvPr/>
          </p:nvSpPr>
          <p:spPr>
            <a:xfrm rot="-5400000">
              <a:off x="32944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20" name="tx319"/>
            <p:cNvSpPr/>
            <p:nvPr/>
          </p:nvSpPr>
          <p:spPr>
            <a:xfrm rot="-5400000">
              <a:off x="358764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21" name="tx320"/>
            <p:cNvSpPr/>
            <p:nvPr/>
          </p:nvSpPr>
          <p:spPr>
            <a:xfrm rot="-5400000">
              <a:off x="378894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22" name="tx321"/>
            <p:cNvSpPr/>
            <p:nvPr/>
          </p:nvSpPr>
          <p:spPr>
            <a:xfrm rot="-5400000">
              <a:off x="405236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23" name="tx322"/>
            <p:cNvSpPr/>
            <p:nvPr/>
          </p:nvSpPr>
          <p:spPr>
            <a:xfrm rot="-5400000">
              <a:off x="43522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24" name="tx323"/>
            <p:cNvSpPr/>
            <p:nvPr/>
          </p:nvSpPr>
          <p:spPr>
            <a:xfrm rot="-5400000">
              <a:off x="4597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25" name="tx324"/>
            <p:cNvSpPr/>
            <p:nvPr/>
          </p:nvSpPr>
          <p:spPr>
            <a:xfrm rot="-5400000">
              <a:off x="4860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26" name="pl325"/>
            <p:cNvSpPr/>
            <p:nvPr/>
          </p:nvSpPr>
          <p:spPr>
            <a:xfrm>
              <a:off x="5272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pl326"/>
            <p:cNvSpPr/>
            <p:nvPr/>
          </p:nvSpPr>
          <p:spPr>
            <a:xfrm>
              <a:off x="5535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327"/>
            <p:cNvSpPr/>
            <p:nvPr/>
          </p:nvSpPr>
          <p:spPr>
            <a:xfrm>
              <a:off x="5799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28"/>
            <p:cNvSpPr/>
            <p:nvPr/>
          </p:nvSpPr>
          <p:spPr>
            <a:xfrm>
              <a:off x="6062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329"/>
            <p:cNvSpPr/>
            <p:nvPr/>
          </p:nvSpPr>
          <p:spPr>
            <a:xfrm>
              <a:off x="6326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30"/>
            <p:cNvSpPr/>
            <p:nvPr/>
          </p:nvSpPr>
          <p:spPr>
            <a:xfrm>
              <a:off x="6589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31"/>
            <p:cNvSpPr/>
            <p:nvPr/>
          </p:nvSpPr>
          <p:spPr>
            <a:xfrm>
              <a:off x="6853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332"/>
            <p:cNvSpPr/>
            <p:nvPr/>
          </p:nvSpPr>
          <p:spPr>
            <a:xfrm>
              <a:off x="7116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pl333"/>
            <p:cNvSpPr/>
            <p:nvPr/>
          </p:nvSpPr>
          <p:spPr>
            <a:xfrm>
              <a:off x="73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334"/>
            <p:cNvSpPr/>
            <p:nvPr/>
          </p:nvSpPr>
          <p:spPr>
            <a:xfrm>
              <a:off x="7643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7906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8170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tx337"/>
            <p:cNvSpPr/>
            <p:nvPr/>
          </p:nvSpPr>
          <p:spPr>
            <a:xfrm rot="-5400000">
              <a:off x="519143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39" name="tx338"/>
            <p:cNvSpPr/>
            <p:nvPr/>
          </p:nvSpPr>
          <p:spPr>
            <a:xfrm rot="-5400000">
              <a:off x="544508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40" name="tx339"/>
            <p:cNvSpPr/>
            <p:nvPr/>
          </p:nvSpPr>
          <p:spPr>
            <a:xfrm rot="-5400000">
              <a:off x="57086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41" name="tx340"/>
            <p:cNvSpPr/>
            <p:nvPr/>
          </p:nvSpPr>
          <p:spPr>
            <a:xfrm rot="-5400000">
              <a:off x="597023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42" name="tx341"/>
            <p:cNvSpPr/>
            <p:nvPr/>
          </p:nvSpPr>
          <p:spPr>
            <a:xfrm rot="-5400000">
              <a:off x="620305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43" name="tx342"/>
            <p:cNvSpPr/>
            <p:nvPr/>
          </p:nvSpPr>
          <p:spPr>
            <a:xfrm rot="-5400000">
              <a:off x="650875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44" name="tx343"/>
            <p:cNvSpPr/>
            <p:nvPr/>
          </p:nvSpPr>
          <p:spPr>
            <a:xfrm rot="-5400000">
              <a:off x="680191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45" name="tx344"/>
            <p:cNvSpPr/>
            <p:nvPr/>
          </p:nvSpPr>
          <p:spPr>
            <a:xfrm rot="-5400000">
              <a:off x="70032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46" name="tx345"/>
            <p:cNvSpPr/>
            <p:nvPr/>
          </p:nvSpPr>
          <p:spPr>
            <a:xfrm rot="-5400000">
              <a:off x="72666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47" name="tx346"/>
            <p:cNvSpPr/>
            <p:nvPr/>
          </p:nvSpPr>
          <p:spPr>
            <a:xfrm rot="-5400000">
              <a:off x="75665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48" name="tx347"/>
            <p:cNvSpPr/>
            <p:nvPr/>
          </p:nvSpPr>
          <p:spPr>
            <a:xfrm rot="-5400000">
              <a:off x="7811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49" name="tx348"/>
            <p:cNvSpPr/>
            <p:nvPr/>
          </p:nvSpPr>
          <p:spPr>
            <a:xfrm rot="-5400000">
              <a:off x="80748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50" name="pl349"/>
            <p:cNvSpPr/>
            <p:nvPr/>
          </p:nvSpPr>
          <p:spPr>
            <a:xfrm>
              <a:off x="8486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pl350"/>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pl351"/>
            <p:cNvSpPr/>
            <p:nvPr/>
          </p:nvSpPr>
          <p:spPr>
            <a:xfrm>
              <a:off x="90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pl352"/>
            <p:cNvSpPr/>
            <p:nvPr/>
          </p:nvSpPr>
          <p:spPr>
            <a:xfrm>
              <a:off x="9276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4" name="pl353"/>
            <p:cNvSpPr/>
            <p:nvPr/>
          </p:nvSpPr>
          <p:spPr>
            <a:xfrm>
              <a:off x="9540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5" name="pl354"/>
            <p:cNvSpPr/>
            <p:nvPr/>
          </p:nvSpPr>
          <p:spPr>
            <a:xfrm>
              <a:off x="9803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6" name="pl355"/>
            <p:cNvSpPr/>
            <p:nvPr/>
          </p:nvSpPr>
          <p:spPr>
            <a:xfrm>
              <a:off x="10067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7" name="pl356"/>
            <p:cNvSpPr/>
            <p:nvPr/>
          </p:nvSpPr>
          <p:spPr>
            <a:xfrm>
              <a:off x="10330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8" name="pl357"/>
            <p:cNvSpPr/>
            <p:nvPr/>
          </p:nvSpPr>
          <p:spPr>
            <a:xfrm>
              <a:off x="10594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9" name="pl358"/>
            <p:cNvSpPr/>
            <p:nvPr/>
          </p:nvSpPr>
          <p:spPr>
            <a:xfrm>
              <a:off x="10857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pl359"/>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360"/>
            <p:cNvSpPr/>
            <p:nvPr/>
          </p:nvSpPr>
          <p:spPr>
            <a:xfrm>
              <a:off x="11384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tx361"/>
            <p:cNvSpPr/>
            <p:nvPr/>
          </p:nvSpPr>
          <p:spPr>
            <a:xfrm rot="-5400000">
              <a:off x="8405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63" name="tx362"/>
            <p:cNvSpPr/>
            <p:nvPr/>
          </p:nvSpPr>
          <p:spPr>
            <a:xfrm rot="-5400000">
              <a:off x="865935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64" name="tx363"/>
            <p:cNvSpPr/>
            <p:nvPr/>
          </p:nvSpPr>
          <p:spPr>
            <a:xfrm rot="-5400000">
              <a:off x="892290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65" name="tx364"/>
            <p:cNvSpPr/>
            <p:nvPr/>
          </p:nvSpPr>
          <p:spPr>
            <a:xfrm rot="-5400000">
              <a:off x="9184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66" name="tx365"/>
            <p:cNvSpPr/>
            <p:nvPr/>
          </p:nvSpPr>
          <p:spPr>
            <a:xfrm rot="-5400000">
              <a:off x="941732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67" name="tx366"/>
            <p:cNvSpPr/>
            <p:nvPr/>
          </p:nvSpPr>
          <p:spPr>
            <a:xfrm rot="-5400000">
              <a:off x="9723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68" name="tx367"/>
            <p:cNvSpPr/>
            <p:nvPr/>
          </p:nvSpPr>
          <p:spPr>
            <a:xfrm rot="-5400000">
              <a:off x="1001617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69" name="tx368"/>
            <p:cNvSpPr/>
            <p:nvPr/>
          </p:nvSpPr>
          <p:spPr>
            <a:xfrm rot="-5400000">
              <a:off x="1021748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70" name="tx369"/>
            <p:cNvSpPr/>
            <p:nvPr/>
          </p:nvSpPr>
          <p:spPr>
            <a:xfrm rot="-5400000">
              <a:off x="1048090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71" name="tx370"/>
            <p:cNvSpPr/>
            <p:nvPr/>
          </p:nvSpPr>
          <p:spPr>
            <a:xfrm rot="-5400000">
              <a:off x="1078078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72" name="tx371"/>
            <p:cNvSpPr/>
            <p:nvPr/>
          </p:nvSpPr>
          <p:spPr>
            <a:xfrm rot="-5400000">
              <a:off x="11025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73" name="tx372"/>
            <p:cNvSpPr/>
            <p:nvPr/>
          </p:nvSpPr>
          <p:spPr>
            <a:xfrm rot="-5400000">
              <a:off x="11289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74" name="pl373"/>
            <p:cNvSpPr/>
            <p:nvPr/>
          </p:nvSpPr>
          <p:spPr>
            <a:xfrm>
              <a:off x="1170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5" name="pl374"/>
            <p:cNvSpPr/>
            <p:nvPr/>
          </p:nvSpPr>
          <p:spPr>
            <a:xfrm>
              <a:off x="11964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6" name="pl375"/>
            <p:cNvSpPr/>
            <p:nvPr/>
          </p:nvSpPr>
          <p:spPr>
            <a:xfrm>
              <a:off x="12227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7" name="pl376"/>
            <p:cNvSpPr/>
            <p:nvPr/>
          </p:nvSpPr>
          <p:spPr>
            <a:xfrm>
              <a:off x="12491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8" name="pl377"/>
            <p:cNvSpPr/>
            <p:nvPr/>
          </p:nvSpPr>
          <p:spPr>
            <a:xfrm>
              <a:off x="12754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9" name="pl378"/>
            <p:cNvSpPr/>
            <p:nvPr/>
          </p:nvSpPr>
          <p:spPr>
            <a:xfrm>
              <a:off x="13018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0" name="pl379"/>
            <p:cNvSpPr/>
            <p:nvPr/>
          </p:nvSpPr>
          <p:spPr>
            <a:xfrm>
              <a:off x="1328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1" name="pl380"/>
            <p:cNvSpPr/>
            <p:nvPr/>
          </p:nvSpPr>
          <p:spPr>
            <a:xfrm>
              <a:off x="13545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2" name="pl381"/>
            <p:cNvSpPr/>
            <p:nvPr/>
          </p:nvSpPr>
          <p:spPr>
            <a:xfrm>
              <a:off x="13808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3" name="pl382"/>
            <p:cNvSpPr/>
            <p:nvPr/>
          </p:nvSpPr>
          <p:spPr>
            <a:xfrm>
              <a:off x="14071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4" name="pl383"/>
            <p:cNvSpPr/>
            <p:nvPr/>
          </p:nvSpPr>
          <p:spPr>
            <a:xfrm>
              <a:off x="14335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5" name="pl384"/>
            <p:cNvSpPr/>
            <p:nvPr/>
          </p:nvSpPr>
          <p:spPr>
            <a:xfrm>
              <a:off x="14598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6" name="tx385"/>
            <p:cNvSpPr/>
            <p:nvPr/>
          </p:nvSpPr>
          <p:spPr>
            <a:xfrm rot="-5400000">
              <a:off x="116199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87" name="tx386"/>
            <p:cNvSpPr/>
            <p:nvPr/>
          </p:nvSpPr>
          <p:spPr>
            <a:xfrm rot="-5400000">
              <a:off x="1187362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88" name="tx387"/>
            <p:cNvSpPr/>
            <p:nvPr/>
          </p:nvSpPr>
          <p:spPr>
            <a:xfrm rot="-5400000">
              <a:off x="1213717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89" name="tx388"/>
            <p:cNvSpPr/>
            <p:nvPr/>
          </p:nvSpPr>
          <p:spPr>
            <a:xfrm rot="-5400000">
              <a:off x="1239877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90" name="tx389"/>
            <p:cNvSpPr/>
            <p:nvPr/>
          </p:nvSpPr>
          <p:spPr>
            <a:xfrm rot="-5400000">
              <a:off x="1263159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91" name="tx390"/>
            <p:cNvSpPr/>
            <p:nvPr/>
          </p:nvSpPr>
          <p:spPr>
            <a:xfrm rot="-5400000">
              <a:off x="129372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92" name="tx391"/>
            <p:cNvSpPr/>
            <p:nvPr/>
          </p:nvSpPr>
          <p:spPr>
            <a:xfrm rot="-5400000">
              <a:off x="1323044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93" name="tx392"/>
            <p:cNvSpPr/>
            <p:nvPr/>
          </p:nvSpPr>
          <p:spPr>
            <a:xfrm rot="-5400000">
              <a:off x="134317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94" name="tx393"/>
            <p:cNvSpPr/>
            <p:nvPr/>
          </p:nvSpPr>
          <p:spPr>
            <a:xfrm rot="-5400000">
              <a:off x="1369517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95" name="tx394"/>
            <p:cNvSpPr/>
            <p:nvPr/>
          </p:nvSpPr>
          <p:spPr>
            <a:xfrm rot="-5400000">
              <a:off x="1399505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96" name="tx395"/>
            <p:cNvSpPr/>
            <p:nvPr/>
          </p:nvSpPr>
          <p:spPr>
            <a:xfrm rot="-5400000">
              <a:off x="142398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97" name="tx396"/>
            <p:cNvSpPr/>
            <p:nvPr/>
          </p:nvSpPr>
          <p:spPr>
            <a:xfrm rot="-5400000">
              <a:off x="14503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98" name="pl397"/>
            <p:cNvSpPr/>
            <p:nvPr/>
          </p:nvSpPr>
          <p:spPr>
            <a:xfrm>
              <a:off x="14915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9" name="pl398"/>
            <p:cNvSpPr/>
            <p:nvPr/>
          </p:nvSpPr>
          <p:spPr>
            <a:xfrm>
              <a:off x="15178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0" name="pl399"/>
            <p:cNvSpPr/>
            <p:nvPr/>
          </p:nvSpPr>
          <p:spPr>
            <a:xfrm>
              <a:off x="15441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1" name="pl400"/>
            <p:cNvSpPr/>
            <p:nvPr/>
          </p:nvSpPr>
          <p:spPr>
            <a:xfrm>
              <a:off x="15705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2" name="pl401"/>
            <p:cNvSpPr/>
            <p:nvPr/>
          </p:nvSpPr>
          <p:spPr>
            <a:xfrm>
              <a:off x="159688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3" name="pl402"/>
            <p:cNvSpPr/>
            <p:nvPr/>
          </p:nvSpPr>
          <p:spPr>
            <a:xfrm>
              <a:off x="16232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4" name="pl403"/>
            <p:cNvSpPr/>
            <p:nvPr/>
          </p:nvSpPr>
          <p:spPr>
            <a:xfrm>
              <a:off x="16495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5" name="pl404"/>
            <p:cNvSpPr/>
            <p:nvPr/>
          </p:nvSpPr>
          <p:spPr>
            <a:xfrm>
              <a:off x="16759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6" name="pl405"/>
            <p:cNvSpPr/>
            <p:nvPr/>
          </p:nvSpPr>
          <p:spPr>
            <a:xfrm>
              <a:off x="17022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7" name="pl406"/>
            <p:cNvSpPr/>
            <p:nvPr/>
          </p:nvSpPr>
          <p:spPr>
            <a:xfrm>
              <a:off x="17286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8" name="pl407"/>
            <p:cNvSpPr/>
            <p:nvPr/>
          </p:nvSpPr>
          <p:spPr>
            <a:xfrm>
              <a:off x="17549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9" name="pl408"/>
            <p:cNvSpPr/>
            <p:nvPr/>
          </p:nvSpPr>
          <p:spPr>
            <a:xfrm>
              <a:off x="178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0" name="tx409"/>
            <p:cNvSpPr/>
            <p:nvPr/>
          </p:nvSpPr>
          <p:spPr>
            <a:xfrm rot="-5400000">
              <a:off x="148342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411" name="tx410"/>
            <p:cNvSpPr/>
            <p:nvPr/>
          </p:nvSpPr>
          <p:spPr>
            <a:xfrm rot="-5400000">
              <a:off x="150878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412" name="tx411"/>
            <p:cNvSpPr/>
            <p:nvPr/>
          </p:nvSpPr>
          <p:spPr>
            <a:xfrm rot="-5400000">
              <a:off x="153514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413" name="tx412"/>
            <p:cNvSpPr/>
            <p:nvPr/>
          </p:nvSpPr>
          <p:spPr>
            <a:xfrm rot="-5400000">
              <a:off x="1561303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14" name="tx413"/>
            <p:cNvSpPr/>
            <p:nvPr/>
          </p:nvSpPr>
          <p:spPr>
            <a:xfrm rot="-5400000">
              <a:off x="1584585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15" name="tx414"/>
            <p:cNvSpPr/>
            <p:nvPr/>
          </p:nvSpPr>
          <p:spPr>
            <a:xfrm rot="-5400000">
              <a:off x="1615155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16" name="tx415"/>
            <p:cNvSpPr/>
            <p:nvPr/>
          </p:nvSpPr>
          <p:spPr>
            <a:xfrm rot="-5400000">
              <a:off x="1644471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17" name="tx416"/>
            <p:cNvSpPr/>
            <p:nvPr/>
          </p:nvSpPr>
          <p:spPr>
            <a:xfrm rot="-5400000">
              <a:off x="1664601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18" name="tx417"/>
            <p:cNvSpPr/>
            <p:nvPr/>
          </p:nvSpPr>
          <p:spPr>
            <a:xfrm rot="-5400000">
              <a:off x="169094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19" name="tx418"/>
            <p:cNvSpPr/>
            <p:nvPr/>
          </p:nvSpPr>
          <p:spPr>
            <a:xfrm rot="-5400000">
              <a:off x="1720932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20" name="tx419"/>
            <p:cNvSpPr/>
            <p:nvPr/>
          </p:nvSpPr>
          <p:spPr>
            <a:xfrm rot="-5400000">
              <a:off x="17454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21" name="tx420"/>
            <p:cNvSpPr/>
            <p:nvPr/>
          </p:nvSpPr>
          <p:spPr>
            <a:xfrm rot="-5400000">
              <a:off x="17717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22" name="tx421"/>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23" name="tx422"/>
            <p:cNvSpPr/>
            <p:nvPr/>
          </p:nvSpPr>
          <p:spPr>
            <a:xfrm>
              <a:off x="1294238" y="4572717"/>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50</a:t>
              </a:r>
            </a:p>
          </p:txBody>
        </p:sp>
        <p:sp>
          <p:nvSpPr>
            <p:cNvPr id="424" name="tx423"/>
            <p:cNvSpPr/>
            <p:nvPr/>
          </p:nvSpPr>
          <p:spPr>
            <a:xfrm>
              <a:off x="1230614" y="3945354"/>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a:t>
              </a:r>
            </a:p>
          </p:txBody>
        </p:sp>
        <p:sp>
          <p:nvSpPr>
            <p:cNvPr id="425" name="tx424"/>
            <p:cNvSpPr/>
            <p:nvPr/>
          </p:nvSpPr>
          <p:spPr>
            <a:xfrm>
              <a:off x="1230614" y="3317991"/>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150</a:t>
              </a:r>
            </a:p>
          </p:txBody>
        </p:sp>
        <p:sp>
          <p:nvSpPr>
            <p:cNvPr id="426" name="tx425"/>
            <p:cNvSpPr/>
            <p:nvPr/>
          </p:nvSpPr>
          <p:spPr>
            <a:xfrm>
              <a:off x="1230614" y="2690629"/>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a:t>
              </a:r>
            </a:p>
          </p:txBody>
        </p:sp>
        <p:sp>
          <p:nvSpPr>
            <p:cNvPr id="427" name="pl426"/>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8" name="pl427"/>
            <p:cNvSpPr/>
            <p:nvPr/>
          </p:nvSpPr>
          <p:spPr>
            <a:xfrm>
              <a:off x="1865074" y="465799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9" name="pl428"/>
            <p:cNvSpPr/>
            <p:nvPr/>
          </p:nvSpPr>
          <p:spPr>
            <a:xfrm>
              <a:off x="1865074" y="403063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0" name="pl429"/>
            <p:cNvSpPr/>
            <p:nvPr/>
          </p:nvSpPr>
          <p:spPr>
            <a:xfrm>
              <a:off x="1865074" y="340327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1" name="pl430"/>
            <p:cNvSpPr/>
            <p:nvPr/>
          </p:nvSpPr>
          <p:spPr>
            <a:xfrm>
              <a:off x="1865074" y="277590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2" name="tx431"/>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33" name="rc432"/>
            <p:cNvSpPr/>
            <p:nvPr/>
          </p:nvSpPr>
          <p:spPr>
            <a:xfrm>
              <a:off x="18110385" y="2153563"/>
              <a:ext cx="1753945" cy="1236458"/>
            </a:xfrm>
            <a:prstGeom prst="rect">
              <a:avLst/>
            </a:prstGeom>
            <a:solidFill>
              <a:srgbClr val="FFFFFF">
                <a:alpha val="100000"/>
              </a:srgbClr>
            </a:solidFill>
          </p:spPr>
          <p:txBody>
            <a:bodyPr/>
            <a:lstStyle/>
            <a:p/>
          </p:txBody>
        </p:sp>
        <p:sp>
          <p:nvSpPr>
            <p:cNvPr id="434" name="rc433"/>
            <p:cNvSpPr/>
            <p:nvPr/>
          </p:nvSpPr>
          <p:spPr>
            <a:xfrm>
              <a:off x="18179974" y="2223153"/>
              <a:ext cx="274319" cy="274319"/>
            </a:xfrm>
            <a:prstGeom prst="rect">
              <a:avLst/>
            </a:prstGeom>
            <a:solidFill>
              <a:srgbClr val="FFFFFF">
                <a:alpha val="100000"/>
              </a:srgbClr>
            </a:solidFill>
          </p:spPr>
          <p:txBody>
            <a:bodyPr/>
            <a:lstStyle/>
            <a:p/>
          </p:txBody>
        </p:sp>
        <p:sp>
          <p:nvSpPr>
            <p:cNvPr id="435" name="rc434"/>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36" name="rc435"/>
            <p:cNvSpPr/>
            <p:nvPr/>
          </p:nvSpPr>
          <p:spPr>
            <a:xfrm>
              <a:off x="18179974" y="2497473"/>
              <a:ext cx="274319" cy="274319"/>
            </a:xfrm>
            <a:prstGeom prst="rect">
              <a:avLst/>
            </a:prstGeom>
            <a:solidFill>
              <a:srgbClr val="FFFFFF">
                <a:alpha val="100000"/>
              </a:srgbClr>
            </a:solidFill>
          </p:spPr>
          <p:txBody>
            <a:bodyPr/>
            <a:lstStyle/>
            <a:p/>
          </p:txBody>
        </p:sp>
        <p:sp>
          <p:nvSpPr>
            <p:cNvPr id="437" name="rc436"/>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38" name="rc437"/>
            <p:cNvSpPr/>
            <p:nvPr/>
          </p:nvSpPr>
          <p:spPr>
            <a:xfrm>
              <a:off x="18179974" y="2771793"/>
              <a:ext cx="274319" cy="274319"/>
            </a:xfrm>
            <a:prstGeom prst="rect">
              <a:avLst/>
            </a:prstGeom>
            <a:solidFill>
              <a:srgbClr val="FFFFFF">
                <a:alpha val="100000"/>
              </a:srgbClr>
            </a:solidFill>
          </p:spPr>
          <p:txBody>
            <a:bodyPr/>
            <a:lstStyle/>
            <a:p/>
          </p:txBody>
        </p:sp>
        <p:sp>
          <p:nvSpPr>
            <p:cNvPr id="439" name="rc438"/>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0" name="rc439"/>
            <p:cNvSpPr/>
            <p:nvPr/>
          </p:nvSpPr>
          <p:spPr>
            <a:xfrm>
              <a:off x="18179974" y="3046113"/>
              <a:ext cx="274319" cy="274319"/>
            </a:xfrm>
            <a:prstGeom prst="rect">
              <a:avLst/>
            </a:prstGeom>
            <a:solidFill>
              <a:srgbClr val="FFFFFF">
                <a:alpha val="100000"/>
              </a:srgbClr>
            </a:solidFill>
          </p:spPr>
          <p:txBody>
            <a:bodyPr/>
            <a:lstStyle/>
            <a:p/>
          </p:txBody>
        </p:sp>
        <p:sp>
          <p:nvSpPr>
            <p:cNvPr id="441" name="rc440"/>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42" name="tx441"/>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43" name="tx442"/>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44" name="tx443"/>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45" name="tx444"/>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46" name=""/>
          <p:cNvGrpSpPr/>
          <p:nvPr/>
        </p:nvGrpSpPr>
        <p:grpSpPr>
          <a:xfrm>
            <a:off x="6400800" y="6217920"/>
            <a:ext cx="5486400" cy="4251960"/>
            <a:chOff x="6400800" y="6217920"/>
            <a:chExt cx="5486400" cy="4251960"/>
          </a:xfrm>
        </p:grpSpPr>
        <p:sp>
          <p:nvSpPr>
            <p:cNvPr id="447"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48"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49" name="rc5"/>
            <p:cNvSpPr/>
            <p:nvPr/>
          </p:nvSpPr>
          <p:spPr>
            <a:xfrm>
              <a:off x="7196012" y="6510025"/>
              <a:ext cx="4149599" cy="2788960"/>
            </a:xfrm>
            <a:prstGeom prst="rect">
              <a:avLst/>
            </a:prstGeom>
            <a:solidFill>
              <a:srgbClr val="FFFFFF">
                <a:alpha val="100000"/>
              </a:srgbClr>
            </a:solidFill>
          </p:spPr>
          <p:txBody>
            <a:bodyPr/>
            <a:lstStyle/>
            <a:p/>
          </p:txBody>
        </p:sp>
        <p:sp>
          <p:nvSpPr>
            <p:cNvPr id="450" name="pl6"/>
            <p:cNvSpPr/>
            <p:nvPr/>
          </p:nvSpPr>
          <p:spPr>
            <a:xfrm>
              <a:off x="7196012" y="8855287"/>
              <a:ext cx="4149599" cy="0"/>
            </a:xfrm>
            <a:custGeom>
              <a:avLst/>
              <a:pathLst>
                <a:path w="4149599" h="0">
                  <a:moveTo>
                    <a:pt x="0" y="0"/>
                  </a:moveTo>
                  <a:lnTo>
                    <a:pt x="4149599" y="0"/>
                  </a:lnTo>
                  <a:lnTo>
                    <a:pt x="4149599" y="0"/>
                  </a:lnTo>
                </a:path>
              </a:pathLst>
            </a:custGeom>
            <a:ln w="6775" cap="flat">
              <a:solidFill>
                <a:srgbClr val="EBEBEB">
                  <a:alpha val="100000"/>
                </a:srgbClr>
              </a:solidFill>
              <a:prstDash val="solid"/>
              <a:round/>
            </a:ln>
          </p:spPr>
          <p:txBody>
            <a:bodyPr/>
            <a:lstStyle/>
            <a:p/>
          </p:txBody>
        </p:sp>
        <p:sp>
          <p:nvSpPr>
            <p:cNvPr id="451" name="pl7"/>
            <p:cNvSpPr/>
            <p:nvPr/>
          </p:nvSpPr>
          <p:spPr>
            <a:xfrm>
              <a:off x="7196012" y="8221432"/>
              <a:ext cx="4149599" cy="0"/>
            </a:xfrm>
            <a:custGeom>
              <a:avLst/>
              <a:pathLst>
                <a:path w="4149599" h="0">
                  <a:moveTo>
                    <a:pt x="0" y="0"/>
                  </a:moveTo>
                  <a:lnTo>
                    <a:pt x="4149599" y="0"/>
                  </a:lnTo>
                  <a:lnTo>
                    <a:pt x="4149599" y="0"/>
                  </a:lnTo>
                </a:path>
              </a:pathLst>
            </a:custGeom>
            <a:ln w="6775" cap="flat">
              <a:solidFill>
                <a:srgbClr val="EBEBEB">
                  <a:alpha val="100000"/>
                </a:srgbClr>
              </a:solidFill>
              <a:prstDash val="solid"/>
              <a:round/>
            </a:ln>
          </p:spPr>
          <p:txBody>
            <a:bodyPr/>
            <a:lstStyle/>
            <a:p/>
          </p:txBody>
        </p:sp>
        <p:sp>
          <p:nvSpPr>
            <p:cNvPr id="452" name="pl8"/>
            <p:cNvSpPr/>
            <p:nvPr/>
          </p:nvSpPr>
          <p:spPr>
            <a:xfrm>
              <a:off x="7196012" y="7587578"/>
              <a:ext cx="4149599" cy="0"/>
            </a:xfrm>
            <a:custGeom>
              <a:avLst/>
              <a:pathLst>
                <a:path w="4149599" h="0">
                  <a:moveTo>
                    <a:pt x="0" y="0"/>
                  </a:moveTo>
                  <a:lnTo>
                    <a:pt x="4149599" y="0"/>
                  </a:lnTo>
                  <a:lnTo>
                    <a:pt x="4149599" y="0"/>
                  </a:lnTo>
                </a:path>
              </a:pathLst>
            </a:custGeom>
            <a:ln w="6775" cap="flat">
              <a:solidFill>
                <a:srgbClr val="EBEBEB">
                  <a:alpha val="100000"/>
                </a:srgbClr>
              </a:solidFill>
              <a:prstDash val="solid"/>
              <a:round/>
            </a:ln>
          </p:spPr>
          <p:txBody>
            <a:bodyPr/>
            <a:lstStyle/>
            <a:p/>
          </p:txBody>
        </p:sp>
        <p:sp>
          <p:nvSpPr>
            <p:cNvPr id="453" name="pl9"/>
            <p:cNvSpPr/>
            <p:nvPr/>
          </p:nvSpPr>
          <p:spPr>
            <a:xfrm>
              <a:off x="7196012" y="6953723"/>
              <a:ext cx="4149599" cy="0"/>
            </a:xfrm>
            <a:custGeom>
              <a:avLst/>
              <a:pathLst>
                <a:path w="4149599" h="0">
                  <a:moveTo>
                    <a:pt x="0" y="0"/>
                  </a:moveTo>
                  <a:lnTo>
                    <a:pt x="4149599" y="0"/>
                  </a:lnTo>
                  <a:lnTo>
                    <a:pt x="4149599" y="0"/>
                  </a:lnTo>
                </a:path>
              </a:pathLst>
            </a:custGeom>
            <a:ln w="6775" cap="flat">
              <a:solidFill>
                <a:srgbClr val="EBEBEB">
                  <a:alpha val="100000"/>
                </a:srgbClr>
              </a:solidFill>
              <a:prstDash val="solid"/>
              <a:round/>
            </a:ln>
          </p:spPr>
          <p:txBody>
            <a:bodyPr/>
            <a:lstStyle/>
            <a:p/>
          </p:txBody>
        </p:sp>
        <p:sp>
          <p:nvSpPr>
            <p:cNvPr id="454" name="pl10"/>
            <p:cNvSpPr/>
            <p:nvPr/>
          </p:nvSpPr>
          <p:spPr>
            <a:xfrm>
              <a:off x="7196012" y="9172214"/>
              <a:ext cx="4149599" cy="0"/>
            </a:xfrm>
            <a:custGeom>
              <a:avLst/>
              <a:pathLst>
                <a:path w="4149599" h="0">
                  <a:moveTo>
                    <a:pt x="0" y="0"/>
                  </a:moveTo>
                  <a:lnTo>
                    <a:pt x="4149599" y="0"/>
                  </a:lnTo>
                  <a:lnTo>
                    <a:pt x="4149599" y="0"/>
                  </a:lnTo>
                </a:path>
              </a:pathLst>
            </a:custGeom>
            <a:ln w="13550" cap="flat">
              <a:solidFill>
                <a:srgbClr val="EBEBEB">
                  <a:alpha val="100000"/>
                </a:srgbClr>
              </a:solidFill>
              <a:prstDash val="solid"/>
              <a:round/>
            </a:ln>
          </p:spPr>
          <p:txBody>
            <a:bodyPr/>
            <a:lstStyle/>
            <a:p/>
          </p:txBody>
        </p:sp>
        <p:sp>
          <p:nvSpPr>
            <p:cNvPr id="455" name="pl11"/>
            <p:cNvSpPr/>
            <p:nvPr/>
          </p:nvSpPr>
          <p:spPr>
            <a:xfrm>
              <a:off x="7196012" y="8538360"/>
              <a:ext cx="4149599" cy="0"/>
            </a:xfrm>
            <a:custGeom>
              <a:avLst/>
              <a:pathLst>
                <a:path w="4149599" h="0">
                  <a:moveTo>
                    <a:pt x="0" y="0"/>
                  </a:moveTo>
                  <a:lnTo>
                    <a:pt x="4149599" y="0"/>
                  </a:lnTo>
                  <a:lnTo>
                    <a:pt x="4149599" y="0"/>
                  </a:lnTo>
                </a:path>
              </a:pathLst>
            </a:custGeom>
            <a:ln w="13550" cap="flat">
              <a:solidFill>
                <a:srgbClr val="EBEBEB">
                  <a:alpha val="100000"/>
                </a:srgbClr>
              </a:solidFill>
              <a:prstDash val="solid"/>
              <a:round/>
            </a:ln>
          </p:spPr>
          <p:txBody>
            <a:bodyPr/>
            <a:lstStyle/>
            <a:p/>
          </p:txBody>
        </p:sp>
        <p:sp>
          <p:nvSpPr>
            <p:cNvPr id="456" name="pl12"/>
            <p:cNvSpPr/>
            <p:nvPr/>
          </p:nvSpPr>
          <p:spPr>
            <a:xfrm>
              <a:off x="7196012" y="7904505"/>
              <a:ext cx="4149599" cy="0"/>
            </a:xfrm>
            <a:custGeom>
              <a:avLst/>
              <a:pathLst>
                <a:path w="4149599" h="0">
                  <a:moveTo>
                    <a:pt x="0" y="0"/>
                  </a:moveTo>
                  <a:lnTo>
                    <a:pt x="4149599" y="0"/>
                  </a:lnTo>
                  <a:lnTo>
                    <a:pt x="4149599" y="0"/>
                  </a:lnTo>
                </a:path>
              </a:pathLst>
            </a:custGeom>
            <a:ln w="13550" cap="flat">
              <a:solidFill>
                <a:srgbClr val="EBEBEB">
                  <a:alpha val="100000"/>
                </a:srgbClr>
              </a:solidFill>
              <a:prstDash val="solid"/>
              <a:round/>
            </a:ln>
          </p:spPr>
          <p:txBody>
            <a:bodyPr/>
            <a:lstStyle/>
            <a:p/>
          </p:txBody>
        </p:sp>
        <p:sp>
          <p:nvSpPr>
            <p:cNvPr id="457" name="pl13"/>
            <p:cNvSpPr/>
            <p:nvPr/>
          </p:nvSpPr>
          <p:spPr>
            <a:xfrm>
              <a:off x="7196012" y="7270650"/>
              <a:ext cx="4149599" cy="0"/>
            </a:xfrm>
            <a:custGeom>
              <a:avLst/>
              <a:pathLst>
                <a:path w="4149599" h="0">
                  <a:moveTo>
                    <a:pt x="0" y="0"/>
                  </a:moveTo>
                  <a:lnTo>
                    <a:pt x="4149599" y="0"/>
                  </a:lnTo>
                  <a:lnTo>
                    <a:pt x="4149599" y="0"/>
                  </a:lnTo>
                </a:path>
              </a:pathLst>
            </a:custGeom>
            <a:ln w="13550" cap="flat">
              <a:solidFill>
                <a:srgbClr val="EBEBEB">
                  <a:alpha val="100000"/>
                </a:srgbClr>
              </a:solidFill>
              <a:prstDash val="solid"/>
              <a:round/>
            </a:ln>
          </p:spPr>
          <p:txBody>
            <a:bodyPr/>
            <a:lstStyle/>
            <a:p/>
          </p:txBody>
        </p:sp>
        <p:sp>
          <p:nvSpPr>
            <p:cNvPr id="458" name="pl14"/>
            <p:cNvSpPr/>
            <p:nvPr/>
          </p:nvSpPr>
          <p:spPr>
            <a:xfrm>
              <a:off x="7196012" y="6636796"/>
              <a:ext cx="4149599" cy="0"/>
            </a:xfrm>
            <a:custGeom>
              <a:avLst/>
              <a:pathLst>
                <a:path w="4149599" h="0">
                  <a:moveTo>
                    <a:pt x="0" y="0"/>
                  </a:moveTo>
                  <a:lnTo>
                    <a:pt x="4149599" y="0"/>
                  </a:lnTo>
                  <a:lnTo>
                    <a:pt x="4149599" y="0"/>
                  </a:lnTo>
                </a:path>
              </a:pathLst>
            </a:custGeom>
            <a:ln w="13550" cap="flat">
              <a:solidFill>
                <a:srgbClr val="EBEBEB">
                  <a:alpha val="100000"/>
                </a:srgbClr>
              </a:solidFill>
              <a:prstDash val="solid"/>
              <a:round/>
            </a:ln>
          </p:spPr>
          <p:txBody>
            <a:bodyPr/>
            <a:lstStyle/>
            <a:p/>
          </p:txBody>
        </p:sp>
        <p:sp>
          <p:nvSpPr>
            <p:cNvPr id="459" name="rc15"/>
            <p:cNvSpPr/>
            <p:nvPr/>
          </p:nvSpPr>
          <p:spPr>
            <a:xfrm>
              <a:off x="7340095" y="8665131"/>
              <a:ext cx="403433" cy="507083"/>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0" name="rc16"/>
            <p:cNvSpPr/>
            <p:nvPr/>
          </p:nvSpPr>
          <p:spPr>
            <a:xfrm>
              <a:off x="7916429" y="7397421"/>
              <a:ext cx="403433" cy="1521251"/>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1" name="rc17"/>
            <p:cNvSpPr/>
            <p:nvPr/>
          </p:nvSpPr>
          <p:spPr>
            <a:xfrm>
              <a:off x="9069095" y="8918672"/>
              <a:ext cx="403433" cy="253541"/>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2" name="rc18"/>
            <p:cNvSpPr/>
            <p:nvPr/>
          </p:nvSpPr>
          <p:spPr>
            <a:xfrm>
              <a:off x="7916429" y="6636796"/>
              <a:ext cx="403433" cy="760625"/>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3" name="rc19"/>
            <p:cNvSpPr/>
            <p:nvPr/>
          </p:nvSpPr>
          <p:spPr>
            <a:xfrm>
              <a:off x="8492762" y="8665131"/>
              <a:ext cx="403433" cy="253541"/>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4" name="rc20"/>
            <p:cNvSpPr/>
            <p:nvPr/>
          </p:nvSpPr>
          <p:spPr>
            <a:xfrm>
              <a:off x="9645429" y="8918672"/>
              <a:ext cx="403433" cy="253541"/>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5" name="rc21"/>
            <p:cNvSpPr/>
            <p:nvPr/>
          </p:nvSpPr>
          <p:spPr>
            <a:xfrm>
              <a:off x="7916429" y="8918672"/>
              <a:ext cx="403433" cy="253541"/>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6" name="rc22"/>
            <p:cNvSpPr/>
            <p:nvPr/>
          </p:nvSpPr>
          <p:spPr>
            <a:xfrm>
              <a:off x="8492762" y="8918672"/>
              <a:ext cx="403433" cy="25354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7" name="rc23"/>
            <p:cNvSpPr/>
            <p:nvPr/>
          </p:nvSpPr>
          <p:spPr>
            <a:xfrm>
              <a:off x="9069095" y="8665131"/>
              <a:ext cx="403433" cy="25354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8" name="pl24"/>
            <p:cNvSpPr/>
            <p:nvPr/>
          </p:nvSpPr>
          <p:spPr>
            <a:xfrm>
              <a:off x="7541812" y="6867288"/>
              <a:ext cx="2305333" cy="2220804"/>
            </a:xfrm>
            <a:custGeom>
              <a:avLst/>
              <a:pathLst>
                <a:path w="2305333" h="2220804">
                  <a:moveTo>
                    <a:pt x="0" y="454255"/>
                  </a:moveTo>
                  <a:lnTo>
                    <a:pt x="576333" y="0"/>
                  </a:lnTo>
                  <a:lnTo>
                    <a:pt x="1152666" y="1951616"/>
                  </a:lnTo>
                  <a:lnTo>
                    <a:pt x="1728999" y="2010501"/>
                  </a:lnTo>
                  <a:lnTo>
                    <a:pt x="2305333" y="2220804"/>
                  </a:lnTo>
                </a:path>
              </a:pathLst>
            </a:custGeom>
            <a:ln w="40651" cap="flat">
              <a:solidFill>
                <a:srgbClr val="000000">
                  <a:alpha val="100000"/>
                </a:srgbClr>
              </a:solidFill>
              <a:prstDash val="solid"/>
              <a:round/>
            </a:ln>
          </p:spPr>
          <p:txBody>
            <a:bodyPr/>
            <a:lstStyle/>
            <a:p/>
          </p:txBody>
        </p:sp>
        <p:sp>
          <p:nvSpPr>
            <p:cNvPr id="469" name="rc25"/>
            <p:cNvSpPr/>
            <p:nvPr/>
          </p:nvSpPr>
          <p:spPr>
            <a:xfrm>
              <a:off x="7196012" y="6510025"/>
              <a:ext cx="4149599" cy="2788960"/>
            </a:xfrm>
            <a:prstGeom prst="rect">
              <a:avLst/>
            </a:prstGeom>
            <a:ln w="13550" cap="rnd">
              <a:solidFill>
                <a:srgbClr val="333333">
                  <a:alpha val="100000"/>
                </a:srgbClr>
              </a:solidFill>
              <a:prstDash val="solid"/>
              <a:round/>
            </a:ln>
          </p:spPr>
          <p:txBody>
            <a:bodyPr/>
            <a:lstStyle/>
            <a:p/>
          </p:txBody>
        </p:sp>
        <p:sp>
          <p:nvSpPr>
            <p:cNvPr id="470" name="tx26"/>
            <p:cNvSpPr/>
            <p:nvPr/>
          </p:nvSpPr>
          <p:spPr>
            <a:xfrm>
              <a:off x="6843756" y="9169908"/>
              <a:ext cx="254198"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0.0</a:t>
              </a:r>
            </a:p>
          </p:txBody>
        </p:sp>
        <p:sp>
          <p:nvSpPr>
            <p:cNvPr id="471" name="tx27"/>
            <p:cNvSpPr/>
            <p:nvPr/>
          </p:nvSpPr>
          <p:spPr>
            <a:xfrm>
              <a:off x="6843756" y="8536053"/>
              <a:ext cx="254198"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2.5</a:t>
              </a:r>
            </a:p>
          </p:txBody>
        </p:sp>
        <p:sp>
          <p:nvSpPr>
            <p:cNvPr id="472" name="tx28"/>
            <p:cNvSpPr/>
            <p:nvPr/>
          </p:nvSpPr>
          <p:spPr>
            <a:xfrm>
              <a:off x="6843756" y="7902198"/>
              <a:ext cx="254198"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5.0</a:t>
              </a:r>
            </a:p>
          </p:txBody>
        </p:sp>
        <p:sp>
          <p:nvSpPr>
            <p:cNvPr id="473" name="tx29"/>
            <p:cNvSpPr/>
            <p:nvPr/>
          </p:nvSpPr>
          <p:spPr>
            <a:xfrm>
              <a:off x="6843756" y="7270204"/>
              <a:ext cx="254198"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7.5</a:t>
              </a:r>
            </a:p>
          </p:txBody>
        </p:sp>
        <p:sp>
          <p:nvSpPr>
            <p:cNvPr id="474" name="tx30"/>
            <p:cNvSpPr/>
            <p:nvPr/>
          </p:nvSpPr>
          <p:spPr>
            <a:xfrm>
              <a:off x="6801340" y="6634489"/>
              <a:ext cx="2966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75" name="pl31"/>
            <p:cNvSpPr/>
            <p:nvPr/>
          </p:nvSpPr>
          <p:spPr>
            <a:xfrm>
              <a:off x="7161218"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6" name="pl32"/>
            <p:cNvSpPr/>
            <p:nvPr/>
          </p:nvSpPr>
          <p:spPr>
            <a:xfrm>
              <a:off x="7161218" y="853836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7" name="pl33"/>
            <p:cNvSpPr/>
            <p:nvPr/>
          </p:nvSpPr>
          <p:spPr>
            <a:xfrm>
              <a:off x="7161218" y="790450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8" name="pl34"/>
            <p:cNvSpPr/>
            <p:nvPr/>
          </p:nvSpPr>
          <p:spPr>
            <a:xfrm>
              <a:off x="7161218" y="727065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9" name="pl35"/>
            <p:cNvSpPr/>
            <p:nvPr/>
          </p:nvSpPr>
          <p:spPr>
            <a:xfrm>
              <a:off x="7161218" y="663679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0" name="pl36"/>
            <p:cNvSpPr/>
            <p:nvPr/>
          </p:nvSpPr>
          <p:spPr>
            <a:xfrm>
              <a:off x="11345612"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1" name="pl37"/>
            <p:cNvSpPr/>
            <p:nvPr/>
          </p:nvSpPr>
          <p:spPr>
            <a:xfrm>
              <a:off x="11345612" y="8331000"/>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2" name="pl38"/>
            <p:cNvSpPr/>
            <p:nvPr/>
          </p:nvSpPr>
          <p:spPr>
            <a:xfrm>
              <a:off x="11345612" y="7489787"/>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3" name="pl39"/>
            <p:cNvSpPr/>
            <p:nvPr/>
          </p:nvSpPr>
          <p:spPr>
            <a:xfrm>
              <a:off x="11345612" y="6648573"/>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4" name="tx40"/>
            <p:cNvSpPr/>
            <p:nvPr/>
          </p:nvSpPr>
          <p:spPr>
            <a:xfrm>
              <a:off x="11443669"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85" name="tx41"/>
            <p:cNvSpPr/>
            <p:nvPr/>
          </p:nvSpPr>
          <p:spPr>
            <a:xfrm>
              <a:off x="11443669" y="8328694"/>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a:t>
              </a:r>
            </a:p>
          </p:txBody>
        </p:sp>
        <p:sp>
          <p:nvSpPr>
            <p:cNvPr id="486" name="tx42"/>
            <p:cNvSpPr/>
            <p:nvPr/>
          </p:nvSpPr>
          <p:spPr>
            <a:xfrm>
              <a:off x="11443669" y="748748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87" name="tx43"/>
            <p:cNvSpPr/>
            <p:nvPr/>
          </p:nvSpPr>
          <p:spPr>
            <a:xfrm>
              <a:off x="11443669" y="6646191"/>
              <a:ext cx="169515"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30</a:t>
              </a:r>
            </a:p>
          </p:txBody>
        </p:sp>
        <p:sp>
          <p:nvSpPr>
            <p:cNvPr id="488" name="pl44"/>
            <p:cNvSpPr/>
            <p:nvPr/>
          </p:nvSpPr>
          <p:spPr>
            <a:xfrm>
              <a:off x="754181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9" name="pl45"/>
            <p:cNvSpPr/>
            <p:nvPr/>
          </p:nvSpPr>
          <p:spPr>
            <a:xfrm>
              <a:off x="8118145"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0" name="pl46"/>
            <p:cNvSpPr/>
            <p:nvPr/>
          </p:nvSpPr>
          <p:spPr>
            <a:xfrm>
              <a:off x="869447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1" name="pl47"/>
            <p:cNvSpPr/>
            <p:nvPr/>
          </p:nvSpPr>
          <p:spPr>
            <a:xfrm>
              <a:off x="927081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2" name="pl48"/>
            <p:cNvSpPr/>
            <p:nvPr/>
          </p:nvSpPr>
          <p:spPr>
            <a:xfrm>
              <a:off x="9847145"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3" name="pl49"/>
            <p:cNvSpPr/>
            <p:nvPr/>
          </p:nvSpPr>
          <p:spPr>
            <a:xfrm>
              <a:off x="1042347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4" name="pl50"/>
            <p:cNvSpPr/>
            <p:nvPr/>
          </p:nvSpPr>
          <p:spPr>
            <a:xfrm>
              <a:off x="1099981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5" name="tx51"/>
            <p:cNvSpPr/>
            <p:nvPr/>
          </p:nvSpPr>
          <p:spPr>
            <a:xfrm rot="-2700000">
              <a:off x="7431913"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96" name="tx52"/>
            <p:cNvSpPr/>
            <p:nvPr/>
          </p:nvSpPr>
          <p:spPr>
            <a:xfrm rot="-2700000">
              <a:off x="7968548"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97" name="tx53"/>
            <p:cNvSpPr/>
            <p:nvPr/>
          </p:nvSpPr>
          <p:spPr>
            <a:xfrm rot="-2700000">
              <a:off x="8544224"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98" name="tx54"/>
            <p:cNvSpPr/>
            <p:nvPr/>
          </p:nvSpPr>
          <p:spPr>
            <a:xfrm rot="-2700000">
              <a:off x="897586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99" name="tx55"/>
            <p:cNvSpPr/>
            <p:nvPr/>
          </p:nvSpPr>
          <p:spPr>
            <a:xfrm rot="-2700000">
              <a:off x="9552200"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500" name="tx56"/>
            <p:cNvSpPr/>
            <p:nvPr/>
          </p:nvSpPr>
          <p:spPr>
            <a:xfrm rot="-2700000">
              <a:off x="10128507"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501" name="tx57"/>
            <p:cNvSpPr/>
            <p:nvPr/>
          </p:nvSpPr>
          <p:spPr>
            <a:xfrm rot="-2700000">
              <a:off x="10816910"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02" name="tx58"/>
            <p:cNvSpPr/>
            <p:nvPr/>
          </p:nvSpPr>
          <p:spPr>
            <a:xfrm>
              <a:off x="9270812"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503" name="tx59"/>
            <p:cNvSpPr/>
            <p:nvPr/>
          </p:nvSpPr>
          <p:spPr>
            <a:xfrm>
              <a:off x="8453559"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504" name="tx60"/>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505" name="tx61"/>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506" name="rc62"/>
            <p:cNvSpPr/>
            <p:nvPr/>
          </p:nvSpPr>
          <p:spPr>
            <a:xfrm>
              <a:off x="6628303" y="10217410"/>
              <a:ext cx="1051268" cy="182880"/>
            </a:xfrm>
            <a:prstGeom prst="rect">
              <a:avLst/>
            </a:prstGeom>
            <a:solidFill>
              <a:srgbClr val="FFFFFF">
                <a:alpha val="100000"/>
              </a:srgbClr>
            </a:solidFill>
          </p:spPr>
          <p:txBody>
            <a:bodyPr/>
            <a:lstStyle/>
            <a:p/>
          </p:txBody>
        </p:sp>
        <p:sp>
          <p:nvSpPr>
            <p:cNvPr id="507" name="rc63"/>
            <p:cNvSpPr/>
            <p:nvPr/>
          </p:nvSpPr>
          <p:spPr>
            <a:xfrm>
              <a:off x="6628303" y="10217410"/>
              <a:ext cx="182880" cy="182880"/>
            </a:xfrm>
            <a:prstGeom prst="rect">
              <a:avLst/>
            </a:prstGeom>
            <a:solidFill>
              <a:srgbClr val="FFFFFF">
                <a:alpha val="100000"/>
              </a:srgbClr>
            </a:solidFill>
          </p:spPr>
          <p:txBody>
            <a:bodyPr/>
            <a:lstStyle/>
            <a:p/>
          </p:txBody>
        </p:sp>
        <p:sp>
          <p:nvSpPr>
            <p:cNvPr id="508" name="pl64"/>
            <p:cNvSpPr/>
            <p:nvPr/>
          </p:nvSpPr>
          <p:spPr>
            <a:xfrm>
              <a:off x="6646591"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509" name="tx65"/>
            <p:cNvSpPr/>
            <p:nvPr/>
          </p:nvSpPr>
          <p:spPr>
            <a:xfrm>
              <a:off x="6919183"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510" name="rc66"/>
            <p:cNvSpPr/>
            <p:nvPr/>
          </p:nvSpPr>
          <p:spPr>
            <a:xfrm>
              <a:off x="7859571" y="10217410"/>
              <a:ext cx="4027628" cy="182880"/>
            </a:xfrm>
            <a:prstGeom prst="rect">
              <a:avLst/>
            </a:prstGeom>
            <a:solidFill>
              <a:srgbClr val="FFFFFF">
                <a:alpha val="100000"/>
              </a:srgbClr>
            </a:solidFill>
          </p:spPr>
          <p:txBody>
            <a:bodyPr/>
            <a:lstStyle/>
            <a:p/>
          </p:txBody>
        </p:sp>
        <p:sp>
          <p:nvSpPr>
            <p:cNvPr id="511" name="rc67"/>
            <p:cNvSpPr/>
            <p:nvPr/>
          </p:nvSpPr>
          <p:spPr>
            <a:xfrm>
              <a:off x="7859571" y="10217410"/>
              <a:ext cx="182879" cy="182880"/>
            </a:xfrm>
            <a:prstGeom prst="rect">
              <a:avLst/>
            </a:prstGeom>
            <a:solidFill>
              <a:srgbClr val="FFFFFF">
                <a:alpha val="100000"/>
              </a:srgbClr>
            </a:solidFill>
          </p:spPr>
          <p:txBody>
            <a:bodyPr/>
            <a:lstStyle/>
            <a:p/>
          </p:txBody>
        </p:sp>
        <p:sp>
          <p:nvSpPr>
            <p:cNvPr id="512" name="rc68"/>
            <p:cNvSpPr/>
            <p:nvPr/>
          </p:nvSpPr>
          <p:spPr>
            <a:xfrm>
              <a:off x="7868571" y="10226410"/>
              <a:ext cx="164880"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513" name="rc69"/>
            <p:cNvSpPr/>
            <p:nvPr/>
          </p:nvSpPr>
          <p:spPr>
            <a:xfrm>
              <a:off x="8950811" y="10217410"/>
              <a:ext cx="182879" cy="182880"/>
            </a:xfrm>
            <a:prstGeom prst="rect">
              <a:avLst/>
            </a:prstGeom>
            <a:solidFill>
              <a:srgbClr val="FFFFFF">
                <a:alpha val="100000"/>
              </a:srgbClr>
            </a:solidFill>
          </p:spPr>
          <p:txBody>
            <a:bodyPr/>
            <a:lstStyle/>
            <a:p/>
          </p:txBody>
        </p:sp>
        <p:sp>
          <p:nvSpPr>
            <p:cNvPr id="514" name="rc70"/>
            <p:cNvSpPr/>
            <p:nvPr/>
          </p:nvSpPr>
          <p:spPr>
            <a:xfrm>
              <a:off x="8959811" y="10226410"/>
              <a:ext cx="164880"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15" name="rc71"/>
            <p:cNvSpPr/>
            <p:nvPr/>
          </p:nvSpPr>
          <p:spPr>
            <a:xfrm>
              <a:off x="9876852" y="10217410"/>
              <a:ext cx="182879" cy="182880"/>
            </a:xfrm>
            <a:prstGeom prst="rect">
              <a:avLst/>
            </a:prstGeom>
            <a:solidFill>
              <a:srgbClr val="FFFFFF">
                <a:alpha val="100000"/>
              </a:srgbClr>
            </a:solidFill>
          </p:spPr>
          <p:txBody>
            <a:bodyPr/>
            <a:lstStyle/>
            <a:p/>
          </p:txBody>
        </p:sp>
        <p:sp>
          <p:nvSpPr>
            <p:cNvPr id="516" name="rc72"/>
            <p:cNvSpPr/>
            <p:nvPr/>
          </p:nvSpPr>
          <p:spPr>
            <a:xfrm>
              <a:off x="9885852" y="10226410"/>
              <a:ext cx="164879"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517" name="rc73"/>
            <p:cNvSpPr/>
            <p:nvPr/>
          </p:nvSpPr>
          <p:spPr>
            <a:xfrm>
              <a:off x="10879094" y="10217410"/>
              <a:ext cx="182879" cy="182880"/>
            </a:xfrm>
            <a:prstGeom prst="rect">
              <a:avLst/>
            </a:prstGeom>
            <a:solidFill>
              <a:srgbClr val="FFFFFF">
                <a:alpha val="100000"/>
              </a:srgbClr>
            </a:solidFill>
          </p:spPr>
          <p:txBody>
            <a:bodyPr/>
            <a:lstStyle/>
            <a:p/>
          </p:txBody>
        </p:sp>
        <p:sp>
          <p:nvSpPr>
            <p:cNvPr id="518" name="rc74"/>
            <p:cNvSpPr/>
            <p:nvPr/>
          </p:nvSpPr>
          <p:spPr>
            <a:xfrm>
              <a:off x="10888094"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19" name="tx75"/>
            <p:cNvSpPr/>
            <p:nvPr/>
          </p:nvSpPr>
          <p:spPr>
            <a:xfrm>
              <a:off x="8150451"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20" name="tx76"/>
            <p:cNvSpPr/>
            <p:nvPr/>
          </p:nvSpPr>
          <p:spPr>
            <a:xfrm>
              <a:off x="9241691"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21" name="tx77"/>
            <p:cNvSpPr/>
            <p:nvPr/>
          </p:nvSpPr>
          <p:spPr>
            <a:xfrm>
              <a:off x="10167732"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522" name="tx78"/>
            <p:cNvSpPr/>
            <p:nvPr/>
          </p:nvSpPr>
          <p:spPr>
            <a:xfrm>
              <a:off x="11169974"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23" name="tx79"/>
            <p:cNvSpPr/>
            <p:nvPr/>
          </p:nvSpPr>
          <p:spPr>
            <a:xfrm>
              <a:off x="6642513"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24" name=""/>
          <p:cNvGrpSpPr/>
          <p:nvPr/>
        </p:nvGrpSpPr>
        <p:grpSpPr>
          <a:xfrm>
            <a:off x="12527280" y="6217920"/>
            <a:ext cx="5486400" cy="4297680"/>
            <a:chOff x="12527280" y="6217920"/>
            <a:chExt cx="5486400" cy="4297680"/>
          </a:xfrm>
        </p:grpSpPr>
        <p:sp>
          <p:nvSpPr>
            <p:cNvPr id="525"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26"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27"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28"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9"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30"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31"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32"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33"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4"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5"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6"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7"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8"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9" name="pl17"/>
            <p:cNvSpPr/>
            <p:nvPr/>
          </p:nvSpPr>
          <p:spPr>
            <a:xfrm>
              <a:off x="13329440" y="6919745"/>
              <a:ext cx="4502097" cy="921869"/>
            </a:xfrm>
            <a:custGeom>
              <a:avLst/>
              <a:pathLst>
                <a:path w="4502097" h="921869">
                  <a:moveTo>
                    <a:pt x="0" y="460934"/>
                  </a:moveTo>
                  <a:lnTo>
                    <a:pt x="187587" y="614579"/>
                  </a:lnTo>
                  <a:lnTo>
                    <a:pt x="375174" y="768224"/>
                  </a:lnTo>
                  <a:lnTo>
                    <a:pt x="562762" y="921869"/>
                  </a:lnTo>
                  <a:lnTo>
                    <a:pt x="750349" y="742617"/>
                  </a:lnTo>
                  <a:lnTo>
                    <a:pt x="937937" y="563364"/>
                  </a:lnTo>
                  <a:lnTo>
                    <a:pt x="1125524" y="358504"/>
                  </a:lnTo>
                  <a:lnTo>
                    <a:pt x="1313111" y="179252"/>
                  </a:lnTo>
                  <a:lnTo>
                    <a:pt x="1500699" y="0"/>
                  </a:lnTo>
                  <a:lnTo>
                    <a:pt x="1688286" y="25607"/>
                  </a:lnTo>
                  <a:lnTo>
                    <a:pt x="1875874" y="76822"/>
                  </a:lnTo>
                  <a:lnTo>
                    <a:pt x="2063461" y="102429"/>
                  </a:lnTo>
                  <a:lnTo>
                    <a:pt x="2251048" y="153644"/>
                  </a:lnTo>
                  <a:lnTo>
                    <a:pt x="2438636" y="179252"/>
                  </a:lnTo>
                  <a:lnTo>
                    <a:pt x="2626223" y="179252"/>
                  </a:lnTo>
                  <a:lnTo>
                    <a:pt x="2813811" y="179252"/>
                  </a:lnTo>
                  <a:lnTo>
                    <a:pt x="3001398" y="179252"/>
                  </a:lnTo>
                  <a:lnTo>
                    <a:pt x="3188985" y="179252"/>
                  </a:lnTo>
                  <a:lnTo>
                    <a:pt x="3376573" y="179252"/>
                  </a:lnTo>
                  <a:lnTo>
                    <a:pt x="3564160" y="179252"/>
                  </a:lnTo>
                  <a:lnTo>
                    <a:pt x="3751748" y="384112"/>
                  </a:lnTo>
                  <a:lnTo>
                    <a:pt x="3939335" y="563364"/>
                  </a:lnTo>
                  <a:lnTo>
                    <a:pt x="4126923" y="563364"/>
                  </a:lnTo>
                  <a:lnTo>
                    <a:pt x="4314510" y="563364"/>
                  </a:lnTo>
                  <a:lnTo>
                    <a:pt x="4502097" y="563364"/>
                  </a:lnTo>
                </a:path>
              </a:pathLst>
            </a:custGeom>
            <a:ln w="32521" cap="flat">
              <a:solidFill>
                <a:srgbClr val="5EB0E8">
                  <a:alpha val="100000"/>
                </a:srgbClr>
              </a:solidFill>
              <a:prstDash val="solid"/>
              <a:round/>
            </a:ln>
          </p:spPr>
          <p:txBody>
            <a:bodyPr/>
            <a:lstStyle/>
            <a:p/>
          </p:txBody>
        </p:sp>
        <p:sp>
          <p:nvSpPr>
            <p:cNvPr id="540" name="pl18"/>
            <p:cNvSpPr/>
            <p:nvPr/>
          </p:nvSpPr>
          <p:spPr>
            <a:xfrm>
              <a:off x="13329440" y="7278249"/>
              <a:ext cx="4502097" cy="1562057"/>
            </a:xfrm>
            <a:custGeom>
              <a:avLst/>
              <a:pathLst>
                <a:path w="4502097" h="1562057">
                  <a:moveTo>
                    <a:pt x="0" y="486542"/>
                  </a:moveTo>
                  <a:lnTo>
                    <a:pt x="187587" y="845047"/>
                  </a:lnTo>
                  <a:lnTo>
                    <a:pt x="375174" y="1203552"/>
                  </a:lnTo>
                  <a:lnTo>
                    <a:pt x="562762" y="1562057"/>
                  </a:lnTo>
                  <a:lnTo>
                    <a:pt x="750349" y="1357197"/>
                  </a:lnTo>
                  <a:lnTo>
                    <a:pt x="937937" y="1101122"/>
                  </a:lnTo>
                  <a:lnTo>
                    <a:pt x="1125524" y="870654"/>
                  </a:lnTo>
                  <a:lnTo>
                    <a:pt x="1313111" y="614579"/>
                  </a:lnTo>
                  <a:lnTo>
                    <a:pt x="1500699" y="409719"/>
                  </a:lnTo>
                  <a:lnTo>
                    <a:pt x="1688286" y="0"/>
                  </a:lnTo>
                  <a:lnTo>
                    <a:pt x="1875874" y="0"/>
                  </a:lnTo>
                  <a:lnTo>
                    <a:pt x="2063461" y="0"/>
                  </a:lnTo>
                  <a:lnTo>
                    <a:pt x="2251048" y="25607"/>
                  </a:lnTo>
                  <a:lnTo>
                    <a:pt x="2438636" y="25607"/>
                  </a:lnTo>
                  <a:lnTo>
                    <a:pt x="2626223" y="307289"/>
                  </a:lnTo>
                  <a:lnTo>
                    <a:pt x="2813811" y="307289"/>
                  </a:lnTo>
                  <a:lnTo>
                    <a:pt x="3001398" y="307289"/>
                  </a:lnTo>
                  <a:lnTo>
                    <a:pt x="3188985" y="307289"/>
                  </a:lnTo>
                  <a:lnTo>
                    <a:pt x="3376573" y="307289"/>
                  </a:lnTo>
                  <a:lnTo>
                    <a:pt x="3564160" y="307289"/>
                  </a:lnTo>
                  <a:lnTo>
                    <a:pt x="3751748" y="281682"/>
                  </a:lnTo>
                  <a:lnTo>
                    <a:pt x="3939335" y="409719"/>
                  </a:lnTo>
                  <a:lnTo>
                    <a:pt x="4126923" y="409719"/>
                  </a:lnTo>
                  <a:lnTo>
                    <a:pt x="4314510" y="409719"/>
                  </a:lnTo>
                  <a:lnTo>
                    <a:pt x="4502097" y="409719"/>
                  </a:lnTo>
                </a:path>
              </a:pathLst>
            </a:custGeom>
            <a:ln w="32521" cap="flat">
              <a:solidFill>
                <a:srgbClr val="00A173">
                  <a:alpha val="100000"/>
                </a:srgbClr>
              </a:solidFill>
              <a:prstDash val="solid"/>
              <a:round/>
            </a:ln>
          </p:spPr>
          <p:txBody>
            <a:bodyPr/>
            <a:lstStyle/>
            <a:p/>
          </p:txBody>
        </p:sp>
        <p:sp>
          <p:nvSpPr>
            <p:cNvPr id="541"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42"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43"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44"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45"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46"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47"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8"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9"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0"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1"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2"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3"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4"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5"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6"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7"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8"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9"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0"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1"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2"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3"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4"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5"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6"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7"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8"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9"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0"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1"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2"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3"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4"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5"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6"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7"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8"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79"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80"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81"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82"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83"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84"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85"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86"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87"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88"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89"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90"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91"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92"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93"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94"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95"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96"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97"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98"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99"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600"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601"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602"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603"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604" name="rc82"/>
            <p:cNvSpPr/>
            <p:nvPr/>
          </p:nvSpPr>
          <p:spPr>
            <a:xfrm>
              <a:off x="14005791" y="9941072"/>
              <a:ext cx="3149396" cy="504938"/>
            </a:xfrm>
            <a:prstGeom prst="rect">
              <a:avLst/>
            </a:prstGeom>
            <a:solidFill>
              <a:srgbClr val="FFFFFF">
                <a:alpha val="100000"/>
              </a:srgbClr>
            </a:solidFill>
          </p:spPr>
          <p:txBody>
            <a:bodyPr/>
            <a:lstStyle/>
            <a:p/>
          </p:txBody>
        </p:sp>
        <p:sp>
          <p:nvSpPr>
            <p:cNvPr id="605"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606"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607"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608"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609"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610" name=""/>
          <p:cNvGrpSpPr/>
          <p:nvPr/>
        </p:nvGrpSpPr>
        <p:grpSpPr>
          <a:xfrm>
            <a:off x="594360" y="6217920"/>
            <a:ext cx="5562295" cy="3683039"/>
            <a:chOff x="594360" y="6217920"/>
            <a:chExt cx="5562295" cy="3683039"/>
          </a:xfrm>
        </p:grpSpPr>
        <p:sp>
          <p:nvSpPr>
            <p:cNvPr id="611" name="rc3"/>
            <p:cNvSpPr/>
            <p:nvPr/>
          </p:nvSpPr>
          <p:spPr>
            <a:xfrm>
              <a:off x="594360" y="6217920"/>
              <a:ext cx="5562295" cy="368303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612" name="rc4"/>
            <p:cNvSpPr/>
            <p:nvPr/>
          </p:nvSpPr>
          <p:spPr>
            <a:xfrm>
              <a:off x="2356684" y="6516351"/>
              <a:ext cx="3681144" cy="2172478"/>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613" name="rc5"/>
            <p:cNvSpPr/>
            <p:nvPr/>
          </p:nvSpPr>
          <p:spPr>
            <a:xfrm>
              <a:off x="2386858" y="6546524"/>
              <a:ext cx="301733" cy="30173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14" name="rc6"/>
            <p:cNvSpPr/>
            <p:nvPr/>
          </p:nvSpPr>
          <p:spPr>
            <a:xfrm>
              <a:off x="2688591" y="6546524"/>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5" name="rc7"/>
            <p:cNvSpPr/>
            <p:nvPr/>
          </p:nvSpPr>
          <p:spPr>
            <a:xfrm>
              <a:off x="2990324" y="6546524"/>
              <a:ext cx="301733" cy="30173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16" name="rc8"/>
            <p:cNvSpPr/>
            <p:nvPr/>
          </p:nvSpPr>
          <p:spPr>
            <a:xfrm>
              <a:off x="3292057" y="6546524"/>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7" name="rc9"/>
            <p:cNvSpPr/>
            <p:nvPr/>
          </p:nvSpPr>
          <p:spPr>
            <a:xfrm>
              <a:off x="3593790" y="6546524"/>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8" name="rc10"/>
            <p:cNvSpPr/>
            <p:nvPr/>
          </p:nvSpPr>
          <p:spPr>
            <a:xfrm>
              <a:off x="3895524" y="6546524"/>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9" name="rc11"/>
            <p:cNvSpPr/>
            <p:nvPr/>
          </p:nvSpPr>
          <p:spPr>
            <a:xfrm>
              <a:off x="4197257" y="6546524"/>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0" name="rc12"/>
            <p:cNvSpPr/>
            <p:nvPr/>
          </p:nvSpPr>
          <p:spPr>
            <a:xfrm>
              <a:off x="4498990" y="6546524"/>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1" name="rc13"/>
            <p:cNvSpPr/>
            <p:nvPr/>
          </p:nvSpPr>
          <p:spPr>
            <a:xfrm>
              <a:off x="4800723" y="6546524"/>
              <a:ext cx="301733" cy="301733"/>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622" name="rc14"/>
            <p:cNvSpPr/>
            <p:nvPr/>
          </p:nvSpPr>
          <p:spPr>
            <a:xfrm>
              <a:off x="5102456" y="6546524"/>
              <a:ext cx="301733" cy="30173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23" name="rc15"/>
            <p:cNvSpPr/>
            <p:nvPr/>
          </p:nvSpPr>
          <p:spPr>
            <a:xfrm>
              <a:off x="5404190" y="6546524"/>
              <a:ext cx="301733" cy="30173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24" name="rc16"/>
            <p:cNvSpPr/>
            <p:nvPr/>
          </p:nvSpPr>
          <p:spPr>
            <a:xfrm>
              <a:off x="5705923" y="6546524"/>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5" name="rc17"/>
            <p:cNvSpPr/>
            <p:nvPr/>
          </p:nvSpPr>
          <p:spPr>
            <a:xfrm>
              <a:off x="2386858" y="6848257"/>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6" name="rc18"/>
            <p:cNvSpPr/>
            <p:nvPr/>
          </p:nvSpPr>
          <p:spPr>
            <a:xfrm>
              <a:off x="2688591" y="6848257"/>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7" name="rc19"/>
            <p:cNvSpPr/>
            <p:nvPr/>
          </p:nvSpPr>
          <p:spPr>
            <a:xfrm>
              <a:off x="2990324" y="6848257"/>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8" name="rc20"/>
            <p:cNvSpPr/>
            <p:nvPr/>
          </p:nvSpPr>
          <p:spPr>
            <a:xfrm>
              <a:off x="3292057" y="6848257"/>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9" name="rc21"/>
            <p:cNvSpPr/>
            <p:nvPr/>
          </p:nvSpPr>
          <p:spPr>
            <a:xfrm>
              <a:off x="3593790" y="6848257"/>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0" name="rc22"/>
            <p:cNvSpPr/>
            <p:nvPr/>
          </p:nvSpPr>
          <p:spPr>
            <a:xfrm>
              <a:off x="3895524" y="6848257"/>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1" name="rc23"/>
            <p:cNvSpPr/>
            <p:nvPr/>
          </p:nvSpPr>
          <p:spPr>
            <a:xfrm>
              <a:off x="4197257" y="6848257"/>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2" name="rc24"/>
            <p:cNvSpPr/>
            <p:nvPr/>
          </p:nvSpPr>
          <p:spPr>
            <a:xfrm>
              <a:off x="4498990" y="6848257"/>
              <a:ext cx="301733" cy="30173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33" name="rc25"/>
            <p:cNvSpPr/>
            <p:nvPr/>
          </p:nvSpPr>
          <p:spPr>
            <a:xfrm>
              <a:off x="4800723" y="6848257"/>
              <a:ext cx="301733" cy="30173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34" name="rc26"/>
            <p:cNvSpPr/>
            <p:nvPr/>
          </p:nvSpPr>
          <p:spPr>
            <a:xfrm>
              <a:off x="5102456" y="6848257"/>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5" name="rc27"/>
            <p:cNvSpPr/>
            <p:nvPr/>
          </p:nvSpPr>
          <p:spPr>
            <a:xfrm>
              <a:off x="5404190" y="6848257"/>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6" name="rc28"/>
            <p:cNvSpPr/>
            <p:nvPr/>
          </p:nvSpPr>
          <p:spPr>
            <a:xfrm>
              <a:off x="5705923" y="6848257"/>
              <a:ext cx="301733" cy="30173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37" name="rc29"/>
            <p:cNvSpPr/>
            <p:nvPr/>
          </p:nvSpPr>
          <p:spPr>
            <a:xfrm>
              <a:off x="2386858" y="7149991"/>
              <a:ext cx="301733" cy="30173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38" name="rc30"/>
            <p:cNvSpPr/>
            <p:nvPr/>
          </p:nvSpPr>
          <p:spPr>
            <a:xfrm>
              <a:off x="2688591" y="7149991"/>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9" name="rc31"/>
            <p:cNvSpPr/>
            <p:nvPr/>
          </p:nvSpPr>
          <p:spPr>
            <a:xfrm>
              <a:off x="2990324" y="7149991"/>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0" name="rc32"/>
            <p:cNvSpPr/>
            <p:nvPr/>
          </p:nvSpPr>
          <p:spPr>
            <a:xfrm>
              <a:off x="3292057" y="7149991"/>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1" name="rc33"/>
            <p:cNvSpPr/>
            <p:nvPr/>
          </p:nvSpPr>
          <p:spPr>
            <a:xfrm>
              <a:off x="3593790" y="7149991"/>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2" name="rc34"/>
            <p:cNvSpPr/>
            <p:nvPr/>
          </p:nvSpPr>
          <p:spPr>
            <a:xfrm>
              <a:off x="3895524" y="7149991"/>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3" name="rc35"/>
            <p:cNvSpPr/>
            <p:nvPr/>
          </p:nvSpPr>
          <p:spPr>
            <a:xfrm>
              <a:off x="4197257" y="7149991"/>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4" name="rc36"/>
            <p:cNvSpPr/>
            <p:nvPr/>
          </p:nvSpPr>
          <p:spPr>
            <a:xfrm>
              <a:off x="4498990" y="7149991"/>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5" name="rc37"/>
            <p:cNvSpPr/>
            <p:nvPr/>
          </p:nvSpPr>
          <p:spPr>
            <a:xfrm>
              <a:off x="4800723" y="7149991"/>
              <a:ext cx="301733" cy="30173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46" name="rc38"/>
            <p:cNvSpPr/>
            <p:nvPr/>
          </p:nvSpPr>
          <p:spPr>
            <a:xfrm>
              <a:off x="5102456" y="7149991"/>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7" name="rc39"/>
            <p:cNvSpPr/>
            <p:nvPr/>
          </p:nvSpPr>
          <p:spPr>
            <a:xfrm>
              <a:off x="5404190" y="7149991"/>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8" name="rc40"/>
            <p:cNvSpPr/>
            <p:nvPr/>
          </p:nvSpPr>
          <p:spPr>
            <a:xfrm>
              <a:off x="5705923" y="7149991"/>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9" name="rc41"/>
            <p:cNvSpPr/>
            <p:nvPr/>
          </p:nvSpPr>
          <p:spPr>
            <a:xfrm>
              <a:off x="2386858" y="7451724"/>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0" name="rc42"/>
            <p:cNvSpPr/>
            <p:nvPr/>
          </p:nvSpPr>
          <p:spPr>
            <a:xfrm>
              <a:off x="2688591" y="7451724"/>
              <a:ext cx="301733" cy="30173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51" name="rc43"/>
            <p:cNvSpPr/>
            <p:nvPr/>
          </p:nvSpPr>
          <p:spPr>
            <a:xfrm>
              <a:off x="2990324" y="7451724"/>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2" name="rc44"/>
            <p:cNvSpPr/>
            <p:nvPr/>
          </p:nvSpPr>
          <p:spPr>
            <a:xfrm>
              <a:off x="3292057" y="7451724"/>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3" name="rc45"/>
            <p:cNvSpPr/>
            <p:nvPr/>
          </p:nvSpPr>
          <p:spPr>
            <a:xfrm>
              <a:off x="3593790" y="7451724"/>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4" name="rc46"/>
            <p:cNvSpPr/>
            <p:nvPr/>
          </p:nvSpPr>
          <p:spPr>
            <a:xfrm>
              <a:off x="3895524" y="7451724"/>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5" name="rc47"/>
            <p:cNvSpPr/>
            <p:nvPr/>
          </p:nvSpPr>
          <p:spPr>
            <a:xfrm>
              <a:off x="4197257" y="7451724"/>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6" name="rc48"/>
            <p:cNvSpPr/>
            <p:nvPr/>
          </p:nvSpPr>
          <p:spPr>
            <a:xfrm>
              <a:off x="4498990" y="7451724"/>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7" name="rc49"/>
            <p:cNvSpPr/>
            <p:nvPr/>
          </p:nvSpPr>
          <p:spPr>
            <a:xfrm>
              <a:off x="4800723" y="7451724"/>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8" name="rc50"/>
            <p:cNvSpPr/>
            <p:nvPr/>
          </p:nvSpPr>
          <p:spPr>
            <a:xfrm>
              <a:off x="5102456" y="7451724"/>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9" name="rc51"/>
            <p:cNvSpPr/>
            <p:nvPr/>
          </p:nvSpPr>
          <p:spPr>
            <a:xfrm>
              <a:off x="5404190" y="7451724"/>
              <a:ext cx="301733" cy="30173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0" name="rc52"/>
            <p:cNvSpPr/>
            <p:nvPr/>
          </p:nvSpPr>
          <p:spPr>
            <a:xfrm>
              <a:off x="5705923" y="7451724"/>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1" name="rc53"/>
            <p:cNvSpPr/>
            <p:nvPr/>
          </p:nvSpPr>
          <p:spPr>
            <a:xfrm>
              <a:off x="2386858" y="7753457"/>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2" name="rc54"/>
            <p:cNvSpPr/>
            <p:nvPr/>
          </p:nvSpPr>
          <p:spPr>
            <a:xfrm>
              <a:off x="2688591" y="7753457"/>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3" name="rc55"/>
            <p:cNvSpPr/>
            <p:nvPr/>
          </p:nvSpPr>
          <p:spPr>
            <a:xfrm>
              <a:off x="2990324" y="7753457"/>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4" name="rc56"/>
            <p:cNvSpPr/>
            <p:nvPr/>
          </p:nvSpPr>
          <p:spPr>
            <a:xfrm>
              <a:off x="3292057" y="7753457"/>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5" name="rc57"/>
            <p:cNvSpPr/>
            <p:nvPr/>
          </p:nvSpPr>
          <p:spPr>
            <a:xfrm>
              <a:off x="3593790" y="7753457"/>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6" name="rc58"/>
            <p:cNvSpPr/>
            <p:nvPr/>
          </p:nvSpPr>
          <p:spPr>
            <a:xfrm>
              <a:off x="3895524" y="7753457"/>
              <a:ext cx="301733" cy="30173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7" name="rc59"/>
            <p:cNvSpPr/>
            <p:nvPr/>
          </p:nvSpPr>
          <p:spPr>
            <a:xfrm>
              <a:off x="4197257" y="7753457"/>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8" name="rc60"/>
            <p:cNvSpPr/>
            <p:nvPr/>
          </p:nvSpPr>
          <p:spPr>
            <a:xfrm>
              <a:off x="4498990" y="7753457"/>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9" name="rc61"/>
            <p:cNvSpPr/>
            <p:nvPr/>
          </p:nvSpPr>
          <p:spPr>
            <a:xfrm>
              <a:off x="4800723" y="7753457"/>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0" name="rc62"/>
            <p:cNvSpPr/>
            <p:nvPr/>
          </p:nvSpPr>
          <p:spPr>
            <a:xfrm>
              <a:off x="5102456" y="7753457"/>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1" name="rc63"/>
            <p:cNvSpPr/>
            <p:nvPr/>
          </p:nvSpPr>
          <p:spPr>
            <a:xfrm>
              <a:off x="5404190" y="7753457"/>
              <a:ext cx="301733" cy="30173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2" name="rc64"/>
            <p:cNvSpPr/>
            <p:nvPr/>
          </p:nvSpPr>
          <p:spPr>
            <a:xfrm>
              <a:off x="5705923" y="7753457"/>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3" name="rc65"/>
            <p:cNvSpPr/>
            <p:nvPr/>
          </p:nvSpPr>
          <p:spPr>
            <a:xfrm>
              <a:off x="2386858" y="8055190"/>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4" name="rc66"/>
            <p:cNvSpPr/>
            <p:nvPr/>
          </p:nvSpPr>
          <p:spPr>
            <a:xfrm>
              <a:off x="2688591" y="8055190"/>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5" name="rc67"/>
            <p:cNvSpPr/>
            <p:nvPr/>
          </p:nvSpPr>
          <p:spPr>
            <a:xfrm>
              <a:off x="2990324" y="8055190"/>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6" name="rc68"/>
            <p:cNvSpPr/>
            <p:nvPr/>
          </p:nvSpPr>
          <p:spPr>
            <a:xfrm>
              <a:off x="3292057" y="8055190"/>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7" name="rc69"/>
            <p:cNvSpPr/>
            <p:nvPr/>
          </p:nvSpPr>
          <p:spPr>
            <a:xfrm>
              <a:off x="3593790" y="8055190"/>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8" name="rc70"/>
            <p:cNvSpPr/>
            <p:nvPr/>
          </p:nvSpPr>
          <p:spPr>
            <a:xfrm>
              <a:off x="3895524" y="8055190"/>
              <a:ext cx="301733" cy="30173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9" name="rc71"/>
            <p:cNvSpPr/>
            <p:nvPr/>
          </p:nvSpPr>
          <p:spPr>
            <a:xfrm>
              <a:off x="4197257" y="8055190"/>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0" name="rc72"/>
            <p:cNvSpPr/>
            <p:nvPr/>
          </p:nvSpPr>
          <p:spPr>
            <a:xfrm>
              <a:off x="4498990" y="8055190"/>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1" name="rc73"/>
            <p:cNvSpPr/>
            <p:nvPr/>
          </p:nvSpPr>
          <p:spPr>
            <a:xfrm>
              <a:off x="4800723" y="8055190"/>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2" name="rc74"/>
            <p:cNvSpPr/>
            <p:nvPr/>
          </p:nvSpPr>
          <p:spPr>
            <a:xfrm>
              <a:off x="5102456" y="8055190"/>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3" name="rc75"/>
            <p:cNvSpPr/>
            <p:nvPr/>
          </p:nvSpPr>
          <p:spPr>
            <a:xfrm>
              <a:off x="5404190" y="8055190"/>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4" name="rc76"/>
            <p:cNvSpPr/>
            <p:nvPr/>
          </p:nvSpPr>
          <p:spPr>
            <a:xfrm>
              <a:off x="5705923" y="8055190"/>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5" name="rc77"/>
            <p:cNvSpPr/>
            <p:nvPr/>
          </p:nvSpPr>
          <p:spPr>
            <a:xfrm>
              <a:off x="2386858" y="8356923"/>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6" name="rc78"/>
            <p:cNvSpPr/>
            <p:nvPr/>
          </p:nvSpPr>
          <p:spPr>
            <a:xfrm>
              <a:off x="2688591" y="8356923"/>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7" name="rc79"/>
            <p:cNvSpPr/>
            <p:nvPr/>
          </p:nvSpPr>
          <p:spPr>
            <a:xfrm>
              <a:off x="2990324" y="8356923"/>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8" name="rc80"/>
            <p:cNvSpPr/>
            <p:nvPr/>
          </p:nvSpPr>
          <p:spPr>
            <a:xfrm>
              <a:off x="3292057" y="8356923"/>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9" name="rc81"/>
            <p:cNvSpPr/>
            <p:nvPr/>
          </p:nvSpPr>
          <p:spPr>
            <a:xfrm>
              <a:off x="3593790" y="8356923"/>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0" name="rc82"/>
            <p:cNvSpPr/>
            <p:nvPr/>
          </p:nvSpPr>
          <p:spPr>
            <a:xfrm>
              <a:off x="3895524" y="8356923"/>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1" name="rc83"/>
            <p:cNvSpPr/>
            <p:nvPr/>
          </p:nvSpPr>
          <p:spPr>
            <a:xfrm>
              <a:off x="4197257" y="8356923"/>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2" name="rc84"/>
            <p:cNvSpPr/>
            <p:nvPr/>
          </p:nvSpPr>
          <p:spPr>
            <a:xfrm>
              <a:off x="4498990" y="8356923"/>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3" name="rc85"/>
            <p:cNvSpPr/>
            <p:nvPr/>
          </p:nvSpPr>
          <p:spPr>
            <a:xfrm>
              <a:off x="4800723" y="8356923"/>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4" name="rc86"/>
            <p:cNvSpPr/>
            <p:nvPr/>
          </p:nvSpPr>
          <p:spPr>
            <a:xfrm>
              <a:off x="5102456" y="8356923"/>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5" name="rc87"/>
            <p:cNvSpPr/>
            <p:nvPr/>
          </p:nvSpPr>
          <p:spPr>
            <a:xfrm>
              <a:off x="5404190" y="8356923"/>
              <a:ext cx="301733" cy="30173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6" name="rc88"/>
            <p:cNvSpPr/>
            <p:nvPr/>
          </p:nvSpPr>
          <p:spPr>
            <a:xfrm>
              <a:off x="5705923" y="8356923"/>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7" name="tx89"/>
            <p:cNvSpPr/>
            <p:nvPr/>
          </p:nvSpPr>
          <p:spPr>
            <a:xfrm>
              <a:off x="1661964" y="8449449"/>
              <a:ext cx="533400"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SOUTH</a:t>
              </a:r>
            </a:p>
          </p:txBody>
        </p:sp>
        <p:sp>
          <p:nvSpPr>
            <p:cNvPr id="698" name="tx90"/>
            <p:cNvSpPr/>
            <p:nvPr/>
          </p:nvSpPr>
          <p:spPr>
            <a:xfrm>
              <a:off x="1678707" y="8151511"/>
              <a:ext cx="516656"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AKKAR</a:t>
              </a:r>
            </a:p>
          </p:txBody>
        </p:sp>
        <p:sp>
          <p:nvSpPr>
            <p:cNvPr id="699" name="tx91"/>
            <p:cNvSpPr/>
            <p:nvPr/>
          </p:nvSpPr>
          <p:spPr>
            <a:xfrm>
              <a:off x="1263923" y="7845983"/>
              <a:ext cx="931440"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MONT LIBAN</a:t>
              </a:r>
            </a:p>
          </p:txBody>
        </p:sp>
        <p:sp>
          <p:nvSpPr>
            <p:cNvPr id="700" name="tx92"/>
            <p:cNvSpPr/>
            <p:nvPr/>
          </p:nvSpPr>
          <p:spPr>
            <a:xfrm>
              <a:off x="713185" y="7544324"/>
              <a:ext cx="1482179"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BAALBECK HERMEL</a:t>
              </a:r>
            </a:p>
          </p:txBody>
        </p:sp>
        <p:sp>
          <p:nvSpPr>
            <p:cNvPr id="701" name="tx93"/>
            <p:cNvSpPr/>
            <p:nvPr/>
          </p:nvSpPr>
          <p:spPr>
            <a:xfrm>
              <a:off x="1441624" y="7246312"/>
              <a:ext cx="753740"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NABATIYE</a:t>
              </a:r>
            </a:p>
          </p:txBody>
        </p:sp>
        <p:sp>
          <p:nvSpPr>
            <p:cNvPr id="702" name="tx94"/>
            <p:cNvSpPr/>
            <p:nvPr/>
          </p:nvSpPr>
          <p:spPr>
            <a:xfrm>
              <a:off x="1687116" y="6944579"/>
              <a:ext cx="508248"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BEKKA</a:t>
              </a:r>
            </a:p>
          </p:txBody>
        </p:sp>
        <p:sp>
          <p:nvSpPr>
            <p:cNvPr id="703" name="tx95"/>
            <p:cNvSpPr/>
            <p:nvPr/>
          </p:nvSpPr>
          <p:spPr>
            <a:xfrm>
              <a:off x="1653555" y="6639050"/>
              <a:ext cx="54180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NORTH</a:t>
              </a:r>
            </a:p>
          </p:txBody>
        </p:sp>
        <p:sp>
          <p:nvSpPr>
            <p:cNvPr id="704" name="tx96"/>
            <p:cNvSpPr/>
            <p:nvPr/>
          </p:nvSpPr>
          <p:spPr>
            <a:xfrm rot="-2700000">
              <a:off x="2098089" y="900464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705" name="tx97"/>
            <p:cNvSpPr/>
            <p:nvPr/>
          </p:nvSpPr>
          <p:spPr>
            <a:xfrm rot="-2700000">
              <a:off x="2399822" y="900464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706" name="tx98"/>
            <p:cNvSpPr/>
            <p:nvPr/>
          </p:nvSpPr>
          <p:spPr>
            <a:xfrm rot="-2700000">
              <a:off x="2701555" y="900464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707" name="tx99"/>
            <p:cNvSpPr/>
            <p:nvPr/>
          </p:nvSpPr>
          <p:spPr>
            <a:xfrm rot="-2700000">
              <a:off x="3003289" y="900464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708" name="tx100"/>
            <p:cNvSpPr/>
            <p:nvPr/>
          </p:nvSpPr>
          <p:spPr>
            <a:xfrm rot="-2700000">
              <a:off x="3305022" y="900464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709" name="tx101"/>
            <p:cNvSpPr/>
            <p:nvPr/>
          </p:nvSpPr>
          <p:spPr>
            <a:xfrm rot="-2700000">
              <a:off x="3606755" y="900464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710" name="tx102"/>
            <p:cNvSpPr/>
            <p:nvPr/>
          </p:nvSpPr>
          <p:spPr>
            <a:xfrm rot="-2700000">
              <a:off x="3908488" y="900464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711" name="tx103"/>
            <p:cNvSpPr/>
            <p:nvPr/>
          </p:nvSpPr>
          <p:spPr>
            <a:xfrm rot="-2700000">
              <a:off x="4210221" y="900464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712" name="tx104"/>
            <p:cNvSpPr/>
            <p:nvPr/>
          </p:nvSpPr>
          <p:spPr>
            <a:xfrm rot="-2700000">
              <a:off x="4511955" y="900464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713" name="tx105"/>
            <p:cNvSpPr/>
            <p:nvPr/>
          </p:nvSpPr>
          <p:spPr>
            <a:xfrm rot="-2700000">
              <a:off x="4813661" y="9004577"/>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714" name="tx106"/>
            <p:cNvSpPr/>
            <p:nvPr/>
          </p:nvSpPr>
          <p:spPr>
            <a:xfrm rot="-2700000">
              <a:off x="5115421" y="900464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715" name="tx107"/>
            <p:cNvSpPr/>
            <p:nvPr/>
          </p:nvSpPr>
          <p:spPr>
            <a:xfrm rot="-2700000">
              <a:off x="5417154" y="900464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716" name="pic108"/>
            <p:cNvPicPr/>
            <p:nvPr/>
          </p:nvPicPr>
          <p:blipFill>
            <a:blip r:embed="rId2" cstate="print"/>
            <a:stretch>
              <a:fillRect/>
            </a:stretch>
          </p:blipFill>
          <p:spPr>
            <a:xfrm>
              <a:off x="3117257" y="9500145"/>
              <a:ext cx="2160000" cy="144000"/>
            </a:xfrm>
            <a:prstGeom prst="rect">
              <a:avLst/>
            </a:prstGeom>
          </p:spPr>
        </p:pic>
        <p:sp>
          <p:nvSpPr>
            <p:cNvPr id="717" name="pl109"/>
            <p:cNvSpPr/>
            <p:nvPr/>
          </p:nvSpPr>
          <p:spPr>
            <a:xfrm>
              <a:off x="3120857" y="960025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18" name="pl110"/>
            <p:cNvSpPr/>
            <p:nvPr/>
          </p:nvSpPr>
          <p:spPr>
            <a:xfrm>
              <a:off x="3120857" y="960025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19" name="pl111"/>
            <p:cNvSpPr/>
            <p:nvPr/>
          </p:nvSpPr>
          <p:spPr>
            <a:xfrm>
              <a:off x="3120857" y="960025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20" name="pl112"/>
            <p:cNvSpPr/>
            <p:nvPr/>
          </p:nvSpPr>
          <p:spPr>
            <a:xfrm>
              <a:off x="5273657" y="960025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21" name="pl113"/>
            <p:cNvSpPr/>
            <p:nvPr/>
          </p:nvSpPr>
          <p:spPr>
            <a:xfrm>
              <a:off x="5273657" y="960025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22" name="pl114"/>
            <p:cNvSpPr/>
            <p:nvPr/>
          </p:nvSpPr>
          <p:spPr>
            <a:xfrm>
              <a:off x="5273657" y="960025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23" name="pl115"/>
            <p:cNvSpPr/>
            <p:nvPr/>
          </p:nvSpPr>
          <p:spPr>
            <a:xfrm>
              <a:off x="3120857" y="9500145"/>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24" name="pl116"/>
            <p:cNvSpPr/>
            <p:nvPr/>
          </p:nvSpPr>
          <p:spPr>
            <a:xfrm>
              <a:off x="3120857" y="9500145"/>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25" name="pl117"/>
            <p:cNvSpPr/>
            <p:nvPr/>
          </p:nvSpPr>
          <p:spPr>
            <a:xfrm>
              <a:off x="3120857" y="9500145"/>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26" name="pl118"/>
            <p:cNvSpPr/>
            <p:nvPr/>
          </p:nvSpPr>
          <p:spPr>
            <a:xfrm>
              <a:off x="5273657" y="9500145"/>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27" name="pl119"/>
            <p:cNvSpPr/>
            <p:nvPr/>
          </p:nvSpPr>
          <p:spPr>
            <a:xfrm>
              <a:off x="5273657" y="9500145"/>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28" name="pl120"/>
            <p:cNvSpPr/>
            <p:nvPr/>
          </p:nvSpPr>
          <p:spPr>
            <a:xfrm>
              <a:off x="5273657" y="9500145"/>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29" name="tx121"/>
            <p:cNvSpPr/>
            <p:nvPr/>
          </p:nvSpPr>
          <p:spPr>
            <a:xfrm>
              <a:off x="3085541" y="9713362"/>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a:t>
              </a:r>
            </a:p>
          </p:txBody>
        </p:sp>
        <p:sp>
          <p:nvSpPr>
            <p:cNvPr id="730" name="tx122"/>
            <p:cNvSpPr/>
            <p:nvPr/>
          </p:nvSpPr>
          <p:spPr>
            <a:xfrm>
              <a:off x="3085541" y="9713362"/>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a:t>
              </a:r>
            </a:p>
          </p:txBody>
        </p:sp>
        <p:sp>
          <p:nvSpPr>
            <p:cNvPr id="731" name="tx123"/>
            <p:cNvSpPr/>
            <p:nvPr/>
          </p:nvSpPr>
          <p:spPr>
            <a:xfrm>
              <a:off x="3085541" y="9713362"/>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a:t>
              </a:r>
            </a:p>
          </p:txBody>
        </p:sp>
        <p:sp>
          <p:nvSpPr>
            <p:cNvPr id="732" name="tx124"/>
            <p:cNvSpPr/>
            <p:nvPr/>
          </p:nvSpPr>
          <p:spPr>
            <a:xfrm>
              <a:off x="5238341" y="9713362"/>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a:t>
              </a:r>
            </a:p>
          </p:txBody>
        </p:sp>
        <p:sp>
          <p:nvSpPr>
            <p:cNvPr id="733" name="tx125"/>
            <p:cNvSpPr/>
            <p:nvPr/>
          </p:nvSpPr>
          <p:spPr>
            <a:xfrm>
              <a:off x="5238341" y="9713362"/>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a:t>
              </a:r>
            </a:p>
          </p:txBody>
        </p:sp>
        <p:sp>
          <p:nvSpPr>
            <p:cNvPr id="734" name="tx126"/>
            <p:cNvSpPr/>
            <p:nvPr/>
          </p:nvSpPr>
          <p:spPr>
            <a:xfrm>
              <a:off x="5238341" y="9713362"/>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a:t>
              </a:r>
            </a:p>
          </p:txBody>
        </p:sp>
        <p:sp>
          <p:nvSpPr>
            <p:cNvPr id="735" name="tx127"/>
            <p:cNvSpPr/>
            <p:nvPr/>
          </p:nvSpPr>
          <p:spPr>
            <a:xfrm>
              <a:off x="1187650" y="6250748"/>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736"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737"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738"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Lesotho</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3214267" cy="3131794"/>
            </a:xfrm>
            <a:prstGeom prst="rect">
              <a:avLst/>
            </a:prstGeom>
            <a:solidFill>
              <a:srgbClr val="FFFFFF">
                <a:alpha val="100000"/>
              </a:srgbClr>
            </a:solidFill>
          </p:spPr>
          <p:txBody>
            <a:bodyPr/>
            <a:lstStyle/>
            <a:p/>
          </p:txBody>
        </p:sp>
        <p:sp>
          <p:nvSpPr>
            <p:cNvPr id="7" name="pl6"/>
            <p:cNvSpPr/>
            <p:nvPr/>
          </p:nvSpPr>
          <p:spPr>
            <a:xfrm>
              <a:off x="1899869" y="472770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8" name="pl7"/>
            <p:cNvSpPr/>
            <p:nvPr/>
          </p:nvSpPr>
          <p:spPr>
            <a:xfrm>
              <a:off x="1899869" y="361239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9" name="pl8"/>
            <p:cNvSpPr/>
            <p:nvPr/>
          </p:nvSpPr>
          <p:spPr>
            <a:xfrm>
              <a:off x="1899869" y="249707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 name="pl9"/>
            <p:cNvSpPr/>
            <p:nvPr/>
          </p:nvSpPr>
          <p:spPr>
            <a:xfrm>
              <a:off x="189986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1" name="pl10"/>
            <p:cNvSpPr/>
            <p:nvPr/>
          </p:nvSpPr>
          <p:spPr>
            <a:xfrm>
              <a:off x="1899869" y="417004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 name="pl11"/>
            <p:cNvSpPr/>
            <p:nvPr/>
          </p:nvSpPr>
          <p:spPr>
            <a:xfrm>
              <a:off x="1899869" y="305473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 name="rc12"/>
            <p:cNvSpPr/>
            <p:nvPr/>
          </p:nvSpPr>
          <p:spPr>
            <a:xfrm>
              <a:off x="1939388" y="5274205"/>
              <a:ext cx="237118" cy="1115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 name="rc13"/>
            <p:cNvSpPr/>
            <p:nvPr/>
          </p:nvSpPr>
          <p:spPr>
            <a:xfrm>
              <a:off x="1939388" y="527420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 name="rc14"/>
            <p:cNvSpPr/>
            <p:nvPr/>
          </p:nvSpPr>
          <p:spPr>
            <a:xfrm>
              <a:off x="1939388" y="527420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 name="rc15"/>
            <p:cNvSpPr/>
            <p:nvPr/>
          </p:nvSpPr>
          <p:spPr>
            <a:xfrm>
              <a:off x="1939388" y="5162673"/>
              <a:ext cx="237118" cy="11153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 name="rc16"/>
            <p:cNvSpPr/>
            <p:nvPr/>
          </p:nvSpPr>
          <p:spPr>
            <a:xfrm>
              <a:off x="220285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 name="rc17"/>
            <p:cNvSpPr/>
            <p:nvPr/>
          </p:nvSpPr>
          <p:spPr>
            <a:xfrm>
              <a:off x="220285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 name="rc18"/>
            <p:cNvSpPr/>
            <p:nvPr/>
          </p:nvSpPr>
          <p:spPr>
            <a:xfrm>
              <a:off x="220285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 name="rc19"/>
            <p:cNvSpPr/>
            <p:nvPr/>
          </p:nvSpPr>
          <p:spPr>
            <a:xfrm>
              <a:off x="2202853" y="4649630"/>
              <a:ext cx="237118" cy="63572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 name="rc20"/>
            <p:cNvSpPr/>
            <p:nvPr/>
          </p:nvSpPr>
          <p:spPr>
            <a:xfrm>
              <a:off x="2466318" y="5274205"/>
              <a:ext cx="237118" cy="1115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 name="rc21"/>
            <p:cNvSpPr/>
            <p:nvPr/>
          </p:nvSpPr>
          <p:spPr>
            <a:xfrm>
              <a:off x="2466318" y="527420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 name="rc22"/>
            <p:cNvSpPr/>
            <p:nvPr/>
          </p:nvSpPr>
          <p:spPr>
            <a:xfrm>
              <a:off x="2466318" y="527420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 name="rc23"/>
            <p:cNvSpPr/>
            <p:nvPr/>
          </p:nvSpPr>
          <p:spPr>
            <a:xfrm>
              <a:off x="2466318" y="5006530"/>
              <a:ext cx="237118" cy="2676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 name="rc24"/>
            <p:cNvSpPr/>
            <p:nvPr/>
          </p:nvSpPr>
          <p:spPr>
            <a:xfrm>
              <a:off x="2729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 name="rc25"/>
            <p:cNvSpPr/>
            <p:nvPr/>
          </p:nvSpPr>
          <p:spPr>
            <a:xfrm>
              <a:off x="272978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 name="rc26"/>
            <p:cNvSpPr/>
            <p:nvPr/>
          </p:nvSpPr>
          <p:spPr>
            <a:xfrm>
              <a:off x="272978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 name="rc27"/>
            <p:cNvSpPr/>
            <p:nvPr/>
          </p:nvSpPr>
          <p:spPr>
            <a:xfrm>
              <a:off x="2729782" y="5051142"/>
              <a:ext cx="237118" cy="23421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 name="rc28"/>
            <p:cNvSpPr/>
            <p:nvPr/>
          </p:nvSpPr>
          <p:spPr>
            <a:xfrm>
              <a:off x="299324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0" name="rc29"/>
            <p:cNvSpPr/>
            <p:nvPr/>
          </p:nvSpPr>
          <p:spPr>
            <a:xfrm>
              <a:off x="299324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1" name="rc30"/>
            <p:cNvSpPr/>
            <p:nvPr/>
          </p:nvSpPr>
          <p:spPr>
            <a:xfrm>
              <a:off x="299324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2" name="rc31"/>
            <p:cNvSpPr/>
            <p:nvPr/>
          </p:nvSpPr>
          <p:spPr>
            <a:xfrm>
              <a:off x="2993247" y="5039989"/>
              <a:ext cx="237118" cy="2453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3" name="rc32"/>
            <p:cNvSpPr/>
            <p:nvPr/>
          </p:nvSpPr>
          <p:spPr>
            <a:xfrm>
              <a:off x="325671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4" name="rc33"/>
            <p:cNvSpPr/>
            <p:nvPr/>
          </p:nvSpPr>
          <p:spPr>
            <a:xfrm>
              <a:off x="325671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5" name="rc34"/>
            <p:cNvSpPr/>
            <p:nvPr/>
          </p:nvSpPr>
          <p:spPr>
            <a:xfrm>
              <a:off x="325671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6" name="rc35"/>
            <p:cNvSpPr/>
            <p:nvPr/>
          </p:nvSpPr>
          <p:spPr>
            <a:xfrm>
              <a:off x="3256711" y="5173827"/>
              <a:ext cx="237118" cy="11153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7" name="rc36"/>
            <p:cNvSpPr/>
            <p:nvPr/>
          </p:nvSpPr>
          <p:spPr>
            <a:xfrm>
              <a:off x="3520176" y="5274205"/>
              <a:ext cx="237118" cy="1115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8" name="rc37"/>
            <p:cNvSpPr/>
            <p:nvPr/>
          </p:nvSpPr>
          <p:spPr>
            <a:xfrm>
              <a:off x="3520176" y="527420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9" name="rc38"/>
            <p:cNvSpPr/>
            <p:nvPr/>
          </p:nvSpPr>
          <p:spPr>
            <a:xfrm>
              <a:off x="3520176" y="527420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0" name="rc39"/>
            <p:cNvSpPr/>
            <p:nvPr/>
          </p:nvSpPr>
          <p:spPr>
            <a:xfrm>
              <a:off x="3520176" y="5173827"/>
              <a:ext cx="237118" cy="1003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1" name="rc40"/>
            <p:cNvSpPr/>
            <p:nvPr/>
          </p:nvSpPr>
          <p:spPr>
            <a:xfrm>
              <a:off x="378364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 name="rc41"/>
            <p:cNvSpPr/>
            <p:nvPr/>
          </p:nvSpPr>
          <p:spPr>
            <a:xfrm>
              <a:off x="378364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 name="rc42"/>
            <p:cNvSpPr/>
            <p:nvPr/>
          </p:nvSpPr>
          <p:spPr>
            <a:xfrm>
              <a:off x="378364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4" name="rc43"/>
            <p:cNvSpPr/>
            <p:nvPr/>
          </p:nvSpPr>
          <p:spPr>
            <a:xfrm>
              <a:off x="3783640" y="5084602"/>
              <a:ext cx="237118" cy="2007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5" name="rc44"/>
            <p:cNvSpPr/>
            <p:nvPr/>
          </p:nvSpPr>
          <p:spPr>
            <a:xfrm>
              <a:off x="404710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6" name="rc45"/>
            <p:cNvSpPr/>
            <p:nvPr/>
          </p:nvSpPr>
          <p:spPr>
            <a:xfrm>
              <a:off x="404710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 name="rc46"/>
            <p:cNvSpPr/>
            <p:nvPr/>
          </p:nvSpPr>
          <p:spPr>
            <a:xfrm>
              <a:off x="404710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8" name="rc47"/>
            <p:cNvSpPr/>
            <p:nvPr/>
          </p:nvSpPr>
          <p:spPr>
            <a:xfrm>
              <a:off x="4047105" y="4448874"/>
              <a:ext cx="237118" cy="8364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9" name="rc48"/>
            <p:cNvSpPr/>
            <p:nvPr/>
          </p:nvSpPr>
          <p:spPr>
            <a:xfrm>
              <a:off x="431057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0" name="rc49"/>
            <p:cNvSpPr/>
            <p:nvPr/>
          </p:nvSpPr>
          <p:spPr>
            <a:xfrm>
              <a:off x="431057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1" name="rc50"/>
            <p:cNvSpPr/>
            <p:nvPr/>
          </p:nvSpPr>
          <p:spPr>
            <a:xfrm>
              <a:off x="431057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2" name="rc51"/>
            <p:cNvSpPr/>
            <p:nvPr/>
          </p:nvSpPr>
          <p:spPr>
            <a:xfrm>
              <a:off x="4310570" y="4170046"/>
              <a:ext cx="237118" cy="111531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3" name="rc52"/>
            <p:cNvSpPr/>
            <p:nvPr/>
          </p:nvSpPr>
          <p:spPr>
            <a:xfrm>
              <a:off x="457403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4" name="rc53"/>
            <p:cNvSpPr/>
            <p:nvPr/>
          </p:nvSpPr>
          <p:spPr>
            <a:xfrm>
              <a:off x="457403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5" name="rc54"/>
            <p:cNvSpPr/>
            <p:nvPr/>
          </p:nvSpPr>
          <p:spPr>
            <a:xfrm>
              <a:off x="457403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6" name="rc55"/>
            <p:cNvSpPr/>
            <p:nvPr/>
          </p:nvSpPr>
          <p:spPr>
            <a:xfrm>
              <a:off x="4574034" y="4917305"/>
              <a:ext cx="237118" cy="36805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7" name="pg56"/>
            <p:cNvSpPr/>
            <p:nvPr/>
          </p:nvSpPr>
          <p:spPr>
            <a:xfrm>
              <a:off x="2726651"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58" name="tx57"/>
            <p:cNvSpPr/>
            <p:nvPr/>
          </p:nvSpPr>
          <p:spPr>
            <a:xfrm>
              <a:off x="2851533"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 case(s)</a:t>
              </a:r>
            </a:p>
          </p:txBody>
        </p:sp>
        <p:sp>
          <p:nvSpPr>
            <p:cNvPr id="59" name="pg58"/>
            <p:cNvSpPr/>
            <p:nvPr/>
          </p:nvSpPr>
          <p:spPr>
            <a:xfrm>
              <a:off x="2913029" y="2394471"/>
              <a:ext cx="1187946" cy="311602"/>
            </a:xfrm>
            <a:custGeom>
              <a:avLst/>
              <a:pathLst>
                <a:path w="1187946" h="311602">
                  <a:moveTo>
                    <a:pt x="26017" y="311602"/>
                  </a:moveTo>
                  <a:lnTo>
                    <a:pt x="1161929" y="311602"/>
                  </a:lnTo>
                  <a:lnTo>
                    <a:pt x="1160881" y="311581"/>
                  </a:lnTo>
                  <a:lnTo>
                    <a:pt x="1165065" y="311412"/>
                  </a:lnTo>
                  <a:lnTo>
                    <a:pt x="1169167" y="310575"/>
                  </a:lnTo>
                  <a:lnTo>
                    <a:pt x="1173082" y="309090"/>
                  </a:lnTo>
                  <a:lnTo>
                    <a:pt x="1176708" y="306996"/>
                  </a:lnTo>
                  <a:lnTo>
                    <a:pt x="1179952" y="304348"/>
                  </a:lnTo>
                  <a:lnTo>
                    <a:pt x="1182728" y="301214"/>
                  </a:lnTo>
                  <a:lnTo>
                    <a:pt x="1184966" y="297675"/>
                  </a:lnTo>
                  <a:lnTo>
                    <a:pt x="1186607" y="293823"/>
                  </a:lnTo>
                  <a:lnTo>
                    <a:pt x="1187609" y="289758"/>
                  </a:lnTo>
                  <a:lnTo>
                    <a:pt x="1187946" y="285585"/>
                  </a:lnTo>
                  <a:lnTo>
                    <a:pt x="1187946" y="26017"/>
                  </a:lnTo>
                  <a:lnTo>
                    <a:pt x="1187609" y="21843"/>
                  </a:lnTo>
                  <a:lnTo>
                    <a:pt x="1186607" y="17778"/>
                  </a:lnTo>
                  <a:lnTo>
                    <a:pt x="1184966" y="13926"/>
                  </a:lnTo>
                  <a:lnTo>
                    <a:pt x="1182728" y="10387"/>
                  </a:lnTo>
                  <a:lnTo>
                    <a:pt x="1179952" y="7253"/>
                  </a:lnTo>
                  <a:lnTo>
                    <a:pt x="1176708" y="4605"/>
                  </a:lnTo>
                  <a:lnTo>
                    <a:pt x="1173082" y="2511"/>
                  </a:lnTo>
                  <a:lnTo>
                    <a:pt x="1169167" y="1027"/>
                  </a:lnTo>
                  <a:lnTo>
                    <a:pt x="1165065" y="189"/>
                  </a:lnTo>
                  <a:lnTo>
                    <a:pt x="116192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0" name="tx59"/>
            <p:cNvSpPr/>
            <p:nvPr/>
          </p:nvSpPr>
          <p:spPr>
            <a:xfrm>
              <a:off x="3017098" y="2466357"/>
              <a:ext cx="97980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3 case(s)</a:t>
              </a:r>
            </a:p>
          </p:txBody>
        </p:sp>
        <p:sp>
          <p:nvSpPr>
            <p:cNvPr id="61" name="rc60"/>
            <p:cNvSpPr/>
            <p:nvPr/>
          </p:nvSpPr>
          <p:spPr>
            <a:xfrm>
              <a:off x="1899869" y="2153563"/>
              <a:ext cx="3214267" cy="3131794"/>
            </a:xfrm>
            <a:prstGeom prst="rect">
              <a:avLst/>
            </a:prstGeom>
            <a:ln w="13550" cap="rnd">
              <a:solidFill>
                <a:srgbClr val="333333">
                  <a:alpha val="100000"/>
                </a:srgbClr>
              </a:solidFill>
              <a:prstDash val="solid"/>
              <a:round/>
            </a:ln>
          </p:spPr>
          <p:txBody>
            <a:bodyPr/>
            <a:lstStyle/>
            <a:p/>
          </p:txBody>
        </p:sp>
        <p:sp>
          <p:nvSpPr>
            <p:cNvPr id="62" name="rc61"/>
            <p:cNvSpPr/>
            <p:nvPr/>
          </p:nvSpPr>
          <p:spPr>
            <a:xfrm>
              <a:off x="5114136" y="2153563"/>
              <a:ext cx="3214267" cy="3131794"/>
            </a:xfrm>
            <a:prstGeom prst="rect">
              <a:avLst/>
            </a:prstGeom>
            <a:solidFill>
              <a:srgbClr val="FFFFFF">
                <a:alpha val="100000"/>
              </a:srgbClr>
            </a:solidFill>
          </p:spPr>
          <p:txBody>
            <a:bodyPr/>
            <a:lstStyle/>
            <a:p/>
          </p:txBody>
        </p:sp>
        <p:sp>
          <p:nvSpPr>
            <p:cNvPr id="63" name="pl62"/>
            <p:cNvSpPr/>
            <p:nvPr/>
          </p:nvSpPr>
          <p:spPr>
            <a:xfrm>
              <a:off x="5114136" y="472770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4" name="pl63"/>
            <p:cNvSpPr/>
            <p:nvPr/>
          </p:nvSpPr>
          <p:spPr>
            <a:xfrm>
              <a:off x="5114136" y="361239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5" name="pl64"/>
            <p:cNvSpPr/>
            <p:nvPr/>
          </p:nvSpPr>
          <p:spPr>
            <a:xfrm>
              <a:off x="5114136" y="249707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6" name="pl65"/>
            <p:cNvSpPr/>
            <p:nvPr/>
          </p:nvSpPr>
          <p:spPr>
            <a:xfrm>
              <a:off x="5114136"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67" name="pl66"/>
            <p:cNvSpPr/>
            <p:nvPr/>
          </p:nvSpPr>
          <p:spPr>
            <a:xfrm>
              <a:off x="5114136" y="417004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68" name="pl67"/>
            <p:cNvSpPr/>
            <p:nvPr/>
          </p:nvSpPr>
          <p:spPr>
            <a:xfrm>
              <a:off x="5114136" y="305473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69" name="rc68"/>
            <p:cNvSpPr/>
            <p:nvPr/>
          </p:nvSpPr>
          <p:spPr>
            <a:xfrm>
              <a:off x="515365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0" name="rc69"/>
            <p:cNvSpPr/>
            <p:nvPr/>
          </p:nvSpPr>
          <p:spPr>
            <a:xfrm>
              <a:off x="515365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1" name="rc70"/>
            <p:cNvSpPr/>
            <p:nvPr/>
          </p:nvSpPr>
          <p:spPr>
            <a:xfrm>
              <a:off x="515365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2" name="rc71"/>
            <p:cNvSpPr/>
            <p:nvPr/>
          </p:nvSpPr>
          <p:spPr>
            <a:xfrm>
              <a:off x="5153656" y="4192353"/>
              <a:ext cx="237118" cy="109300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3" name="rc72"/>
            <p:cNvSpPr/>
            <p:nvPr/>
          </p:nvSpPr>
          <p:spPr>
            <a:xfrm>
              <a:off x="5417121" y="5240745"/>
              <a:ext cx="237118" cy="446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4" name="rc73"/>
            <p:cNvSpPr/>
            <p:nvPr/>
          </p:nvSpPr>
          <p:spPr>
            <a:xfrm>
              <a:off x="5417121" y="524074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5" name="rc74"/>
            <p:cNvSpPr/>
            <p:nvPr/>
          </p:nvSpPr>
          <p:spPr>
            <a:xfrm>
              <a:off x="5417121" y="524074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6" name="rc75"/>
            <p:cNvSpPr/>
            <p:nvPr/>
          </p:nvSpPr>
          <p:spPr>
            <a:xfrm>
              <a:off x="5417121" y="3177419"/>
              <a:ext cx="237118" cy="206332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7" name="rc76"/>
            <p:cNvSpPr/>
            <p:nvPr/>
          </p:nvSpPr>
          <p:spPr>
            <a:xfrm>
              <a:off x="5680585" y="5251898"/>
              <a:ext cx="237118" cy="3345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8" name="rc77"/>
            <p:cNvSpPr/>
            <p:nvPr/>
          </p:nvSpPr>
          <p:spPr>
            <a:xfrm>
              <a:off x="5680585" y="525189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9" name="rc78"/>
            <p:cNvSpPr/>
            <p:nvPr/>
          </p:nvSpPr>
          <p:spPr>
            <a:xfrm>
              <a:off x="5680585" y="5240745"/>
              <a:ext cx="237118" cy="1115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0" name="rc79"/>
            <p:cNvSpPr/>
            <p:nvPr/>
          </p:nvSpPr>
          <p:spPr>
            <a:xfrm>
              <a:off x="5680585" y="2876285"/>
              <a:ext cx="237118" cy="236446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1" name="rc80"/>
            <p:cNvSpPr/>
            <p:nvPr/>
          </p:nvSpPr>
          <p:spPr>
            <a:xfrm>
              <a:off x="5944050" y="5263052"/>
              <a:ext cx="237118" cy="2230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2" name="rc81"/>
            <p:cNvSpPr/>
            <p:nvPr/>
          </p:nvSpPr>
          <p:spPr>
            <a:xfrm>
              <a:off x="5944050" y="526305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3" name="rc82"/>
            <p:cNvSpPr/>
            <p:nvPr/>
          </p:nvSpPr>
          <p:spPr>
            <a:xfrm>
              <a:off x="5944050" y="526305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4" name="rc83"/>
            <p:cNvSpPr/>
            <p:nvPr/>
          </p:nvSpPr>
          <p:spPr>
            <a:xfrm>
              <a:off x="5944050" y="4136587"/>
              <a:ext cx="237118" cy="112646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5" name="rc84"/>
            <p:cNvSpPr/>
            <p:nvPr/>
          </p:nvSpPr>
          <p:spPr>
            <a:xfrm>
              <a:off x="6207514" y="5251898"/>
              <a:ext cx="237118" cy="3345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6207514" y="525189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6207514" y="525189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6207514" y="4727702"/>
              <a:ext cx="237118" cy="5241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647097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647097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647097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6470979" y="5184980"/>
              <a:ext cx="237118" cy="1003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673444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673444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673444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6734443" y="5084602"/>
              <a:ext cx="237118" cy="2007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rc96"/>
            <p:cNvSpPr/>
            <p:nvPr/>
          </p:nvSpPr>
          <p:spPr>
            <a:xfrm>
              <a:off x="699790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699790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699790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6997908" y="5062295"/>
              <a:ext cx="237118" cy="22306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rc100"/>
            <p:cNvSpPr/>
            <p:nvPr/>
          </p:nvSpPr>
          <p:spPr>
            <a:xfrm>
              <a:off x="7261373" y="5263052"/>
              <a:ext cx="237118" cy="2230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2" name="rc101"/>
            <p:cNvSpPr/>
            <p:nvPr/>
          </p:nvSpPr>
          <p:spPr>
            <a:xfrm>
              <a:off x="7261373" y="526305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3" name="rc102"/>
            <p:cNvSpPr/>
            <p:nvPr/>
          </p:nvSpPr>
          <p:spPr>
            <a:xfrm>
              <a:off x="7261373" y="526305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4" name="rc103"/>
            <p:cNvSpPr/>
            <p:nvPr/>
          </p:nvSpPr>
          <p:spPr>
            <a:xfrm>
              <a:off x="7261373" y="4839233"/>
              <a:ext cx="237118" cy="42381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5" name="rc104"/>
            <p:cNvSpPr/>
            <p:nvPr/>
          </p:nvSpPr>
          <p:spPr>
            <a:xfrm>
              <a:off x="752483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6" name="rc105"/>
            <p:cNvSpPr/>
            <p:nvPr/>
          </p:nvSpPr>
          <p:spPr>
            <a:xfrm>
              <a:off x="752483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7" name="rc106"/>
            <p:cNvSpPr/>
            <p:nvPr/>
          </p:nvSpPr>
          <p:spPr>
            <a:xfrm>
              <a:off x="752483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8" name="rc107"/>
            <p:cNvSpPr/>
            <p:nvPr/>
          </p:nvSpPr>
          <p:spPr>
            <a:xfrm>
              <a:off x="7524837" y="4649630"/>
              <a:ext cx="237118" cy="63572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9" name="rc108"/>
            <p:cNvSpPr/>
            <p:nvPr/>
          </p:nvSpPr>
          <p:spPr>
            <a:xfrm>
              <a:off x="778830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0" name="rc109"/>
            <p:cNvSpPr/>
            <p:nvPr/>
          </p:nvSpPr>
          <p:spPr>
            <a:xfrm>
              <a:off x="778830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1" name="rc110"/>
            <p:cNvSpPr/>
            <p:nvPr/>
          </p:nvSpPr>
          <p:spPr>
            <a:xfrm>
              <a:off x="778830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2" name="rc111"/>
            <p:cNvSpPr/>
            <p:nvPr/>
          </p:nvSpPr>
          <p:spPr>
            <a:xfrm>
              <a:off x="7788302" y="4671936"/>
              <a:ext cx="237118" cy="61342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3" name="rc112"/>
            <p:cNvSpPr/>
            <p:nvPr/>
          </p:nvSpPr>
          <p:spPr>
            <a:xfrm>
              <a:off x="805176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4" name="rc113"/>
            <p:cNvSpPr/>
            <p:nvPr/>
          </p:nvSpPr>
          <p:spPr>
            <a:xfrm>
              <a:off x="805176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5" name="rc114"/>
            <p:cNvSpPr/>
            <p:nvPr/>
          </p:nvSpPr>
          <p:spPr>
            <a:xfrm>
              <a:off x="805176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6" name="rc115"/>
            <p:cNvSpPr/>
            <p:nvPr/>
          </p:nvSpPr>
          <p:spPr>
            <a:xfrm>
              <a:off x="8051766" y="5140367"/>
              <a:ext cx="237118" cy="14499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7" name="pg116"/>
            <p:cNvSpPr/>
            <p:nvPr/>
          </p:nvSpPr>
          <p:spPr>
            <a:xfrm>
              <a:off x="5916782" y="2153563"/>
              <a:ext cx="1608977" cy="373922"/>
            </a:xfrm>
            <a:custGeom>
              <a:avLst/>
              <a:pathLst>
                <a:path w="1608977" h="373922">
                  <a:moveTo>
                    <a:pt x="31220" y="373922"/>
                  </a:moveTo>
                  <a:lnTo>
                    <a:pt x="1577756" y="373922"/>
                  </a:lnTo>
                  <a:lnTo>
                    <a:pt x="1576499" y="373897"/>
                  </a:lnTo>
                  <a:lnTo>
                    <a:pt x="1581520" y="373695"/>
                  </a:lnTo>
                  <a:lnTo>
                    <a:pt x="1586442" y="372690"/>
                  </a:lnTo>
                  <a:lnTo>
                    <a:pt x="1591140" y="370908"/>
                  </a:lnTo>
                  <a:lnTo>
                    <a:pt x="1595492" y="368396"/>
                  </a:lnTo>
                  <a:lnTo>
                    <a:pt x="1599384" y="365218"/>
                  </a:lnTo>
                  <a:lnTo>
                    <a:pt x="1602715" y="361457"/>
                  </a:lnTo>
                  <a:lnTo>
                    <a:pt x="1605401" y="357211"/>
                  </a:lnTo>
                  <a:lnTo>
                    <a:pt x="1607370" y="352588"/>
                  </a:lnTo>
                  <a:lnTo>
                    <a:pt x="1608573" y="347710"/>
                  </a:lnTo>
                  <a:lnTo>
                    <a:pt x="1608977" y="342702"/>
                  </a:lnTo>
                  <a:lnTo>
                    <a:pt x="1608977" y="31220"/>
                  </a:lnTo>
                  <a:lnTo>
                    <a:pt x="1608573" y="26212"/>
                  </a:lnTo>
                  <a:lnTo>
                    <a:pt x="1607370" y="21334"/>
                  </a:lnTo>
                  <a:lnTo>
                    <a:pt x="1605401" y="16711"/>
                  </a:lnTo>
                  <a:lnTo>
                    <a:pt x="1602715" y="12465"/>
                  </a:lnTo>
                  <a:lnTo>
                    <a:pt x="1599384" y="8704"/>
                  </a:lnTo>
                  <a:lnTo>
                    <a:pt x="1595492" y="5526"/>
                  </a:lnTo>
                  <a:lnTo>
                    <a:pt x="1591140" y="3014"/>
                  </a:lnTo>
                  <a:lnTo>
                    <a:pt x="1586442" y="1232"/>
                  </a:lnTo>
                  <a:lnTo>
                    <a:pt x="1581520" y="227"/>
                  </a:lnTo>
                  <a:lnTo>
                    <a:pt x="157775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18" name="tx117"/>
            <p:cNvSpPr/>
            <p:nvPr/>
          </p:nvSpPr>
          <p:spPr>
            <a:xfrm>
              <a:off x="6041664" y="2239827"/>
              <a:ext cx="135921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15 case(s)</a:t>
              </a:r>
            </a:p>
          </p:txBody>
        </p:sp>
        <p:sp>
          <p:nvSpPr>
            <p:cNvPr id="119" name="pg118"/>
            <p:cNvSpPr/>
            <p:nvPr/>
          </p:nvSpPr>
          <p:spPr>
            <a:xfrm>
              <a:off x="6107183" y="2394471"/>
              <a:ext cx="1228175" cy="311602"/>
            </a:xfrm>
            <a:custGeom>
              <a:avLst/>
              <a:pathLst>
                <a:path w="1228175" h="311602">
                  <a:moveTo>
                    <a:pt x="26017" y="311602"/>
                  </a:moveTo>
                  <a:lnTo>
                    <a:pt x="1202157" y="311602"/>
                  </a:lnTo>
                  <a:lnTo>
                    <a:pt x="1201110" y="311581"/>
                  </a:lnTo>
                  <a:lnTo>
                    <a:pt x="1205293" y="311412"/>
                  </a:lnTo>
                  <a:lnTo>
                    <a:pt x="1209396" y="310575"/>
                  </a:lnTo>
                  <a:lnTo>
                    <a:pt x="1213311" y="309090"/>
                  </a:lnTo>
                  <a:lnTo>
                    <a:pt x="1216937" y="306996"/>
                  </a:lnTo>
                  <a:lnTo>
                    <a:pt x="1220180" y="304348"/>
                  </a:lnTo>
                  <a:lnTo>
                    <a:pt x="1222957" y="301214"/>
                  </a:lnTo>
                  <a:lnTo>
                    <a:pt x="1225194" y="297675"/>
                  </a:lnTo>
                  <a:lnTo>
                    <a:pt x="1226836" y="293823"/>
                  </a:lnTo>
                  <a:lnTo>
                    <a:pt x="1227838" y="289758"/>
                  </a:lnTo>
                  <a:lnTo>
                    <a:pt x="1228175" y="285585"/>
                  </a:lnTo>
                  <a:lnTo>
                    <a:pt x="1228175" y="26017"/>
                  </a:lnTo>
                  <a:lnTo>
                    <a:pt x="1227838" y="21843"/>
                  </a:lnTo>
                  <a:lnTo>
                    <a:pt x="1226836" y="17778"/>
                  </a:lnTo>
                  <a:lnTo>
                    <a:pt x="1225194" y="13926"/>
                  </a:lnTo>
                  <a:lnTo>
                    <a:pt x="1222957" y="10387"/>
                  </a:lnTo>
                  <a:lnTo>
                    <a:pt x="1220180" y="7253"/>
                  </a:lnTo>
                  <a:lnTo>
                    <a:pt x="1216937" y="4605"/>
                  </a:lnTo>
                  <a:lnTo>
                    <a:pt x="1213311" y="2511"/>
                  </a:lnTo>
                  <a:lnTo>
                    <a:pt x="1209396" y="1027"/>
                  </a:lnTo>
                  <a:lnTo>
                    <a:pt x="1205293" y="189"/>
                  </a:lnTo>
                  <a:lnTo>
                    <a:pt x="120215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0" name="tx119"/>
            <p:cNvSpPr/>
            <p:nvPr/>
          </p:nvSpPr>
          <p:spPr>
            <a:xfrm>
              <a:off x="6211252" y="2466357"/>
              <a:ext cx="102003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17 case(s)</a:t>
              </a:r>
            </a:p>
          </p:txBody>
        </p:sp>
        <p:sp>
          <p:nvSpPr>
            <p:cNvPr id="121" name="rc120"/>
            <p:cNvSpPr/>
            <p:nvPr/>
          </p:nvSpPr>
          <p:spPr>
            <a:xfrm>
              <a:off x="5114136" y="2153563"/>
              <a:ext cx="3214267" cy="3131794"/>
            </a:xfrm>
            <a:prstGeom prst="rect">
              <a:avLst/>
            </a:prstGeom>
            <a:ln w="13550" cap="rnd">
              <a:solidFill>
                <a:srgbClr val="333333">
                  <a:alpha val="100000"/>
                </a:srgbClr>
              </a:solidFill>
              <a:prstDash val="solid"/>
              <a:round/>
            </a:ln>
          </p:spPr>
          <p:txBody>
            <a:bodyPr/>
            <a:lstStyle/>
            <a:p/>
          </p:txBody>
        </p:sp>
        <p:sp>
          <p:nvSpPr>
            <p:cNvPr id="122" name="rc121"/>
            <p:cNvSpPr/>
            <p:nvPr/>
          </p:nvSpPr>
          <p:spPr>
            <a:xfrm>
              <a:off x="8328404" y="2153563"/>
              <a:ext cx="3214267" cy="3131794"/>
            </a:xfrm>
            <a:prstGeom prst="rect">
              <a:avLst/>
            </a:prstGeom>
            <a:solidFill>
              <a:srgbClr val="FFFFFF">
                <a:alpha val="100000"/>
              </a:srgbClr>
            </a:solidFill>
          </p:spPr>
          <p:txBody>
            <a:bodyPr/>
            <a:lstStyle/>
            <a:p/>
          </p:txBody>
        </p:sp>
        <p:sp>
          <p:nvSpPr>
            <p:cNvPr id="123" name="pl122"/>
            <p:cNvSpPr/>
            <p:nvPr/>
          </p:nvSpPr>
          <p:spPr>
            <a:xfrm>
              <a:off x="8328404" y="472770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4" name="pl123"/>
            <p:cNvSpPr/>
            <p:nvPr/>
          </p:nvSpPr>
          <p:spPr>
            <a:xfrm>
              <a:off x="8328404" y="361239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5" name="pl124"/>
            <p:cNvSpPr/>
            <p:nvPr/>
          </p:nvSpPr>
          <p:spPr>
            <a:xfrm>
              <a:off x="8328404" y="249707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6" name="pl125"/>
            <p:cNvSpPr/>
            <p:nvPr/>
          </p:nvSpPr>
          <p:spPr>
            <a:xfrm>
              <a:off x="8328404"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7" name="pl126"/>
            <p:cNvSpPr/>
            <p:nvPr/>
          </p:nvSpPr>
          <p:spPr>
            <a:xfrm>
              <a:off x="8328404" y="417004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8" name="pl127"/>
            <p:cNvSpPr/>
            <p:nvPr/>
          </p:nvSpPr>
          <p:spPr>
            <a:xfrm>
              <a:off x="8328404" y="305473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9" name="rc128"/>
            <p:cNvSpPr/>
            <p:nvPr/>
          </p:nvSpPr>
          <p:spPr>
            <a:xfrm>
              <a:off x="836792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0" name="rc129"/>
            <p:cNvSpPr/>
            <p:nvPr/>
          </p:nvSpPr>
          <p:spPr>
            <a:xfrm>
              <a:off x="836792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1" name="rc130"/>
            <p:cNvSpPr/>
            <p:nvPr/>
          </p:nvSpPr>
          <p:spPr>
            <a:xfrm>
              <a:off x="836792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2" name="rc131"/>
            <p:cNvSpPr/>
            <p:nvPr/>
          </p:nvSpPr>
          <p:spPr>
            <a:xfrm>
              <a:off x="8367924" y="4638477"/>
              <a:ext cx="237118" cy="64688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3" name="rc132"/>
            <p:cNvSpPr/>
            <p:nvPr/>
          </p:nvSpPr>
          <p:spPr>
            <a:xfrm>
              <a:off x="863138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4" name="rc133"/>
            <p:cNvSpPr/>
            <p:nvPr/>
          </p:nvSpPr>
          <p:spPr>
            <a:xfrm>
              <a:off x="863138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5" name="rc134"/>
            <p:cNvSpPr/>
            <p:nvPr/>
          </p:nvSpPr>
          <p:spPr>
            <a:xfrm>
              <a:off x="863138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6" name="rc135"/>
            <p:cNvSpPr/>
            <p:nvPr/>
          </p:nvSpPr>
          <p:spPr>
            <a:xfrm>
              <a:off x="8631388" y="4616171"/>
              <a:ext cx="237118" cy="66918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7" name="rc136"/>
            <p:cNvSpPr/>
            <p:nvPr/>
          </p:nvSpPr>
          <p:spPr>
            <a:xfrm>
              <a:off x="8894853" y="5274205"/>
              <a:ext cx="237118" cy="1115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8" name="rc137"/>
            <p:cNvSpPr/>
            <p:nvPr/>
          </p:nvSpPr>
          <p:spPr>
            <a:xfrm>
              <a:off x="8894853" y="527420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9" name="rc138"/>
            <p:cNvSpPr/>
            <p:nvPr/>
          </p:nvSpPr>
          <p:spPr>
            <a:xfrm>
              <a:off x="8894853" y="527420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0" name="rc139"/>
            <p:cNvSpPr/>
            <p:nvPr/>
          </p:nvSpPr>
          <p:spPr>
            <a:xfrm>
              <a:off x="8894853" y="4526946"/>
              <a:ext cx="237118" cy="7472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1" name="rc140"/>
            <p:cNvSpPr/>
            <p:nvPr/>
          </p:nvSpPr>
          <p:spPr>
            <a:xfrm>
              <a:off x="915831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2" name="rc141"/>
            <p:cNvSpPr/>
            <p:nvPr/>
          </p:nvSpPr>
          <p:spPr>
            <a:xfrm>
              <a:off x="915831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3" name="rc142"/>
            <p:cNvSpPr/>
            <p:nvPr/>
          </p:nvSpPr>
          <p:spPr>
            <a:xfrm>
              <a:off x="915831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4" name="rc143"/>
            <p:cNvSpPr/>
            <p:nvPr/>
          </p:nvSpPr>
          <p:spPr>
            <a:xfrm>
              <a:off x="9158317" y="4582712"/>
              <a:ext cx="237118" cy="70264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5" name="rc144"/>
            <p:cNvSpPr/>
            <p:nvPr/>
          </p:nvSpPr>
          <p:spPr>
            <a:xfrm>
              <a:off x="9421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6" name="rc145"/>
            <p:cNvSpPr/>
            <p:nvPr/>
          </p:nvSpPr>
          <p:spPr>
            <a:xfrm>
              <a:off x="942178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7" name="rc146"/>
            <p:cNvSpPr/>
            <p:nvPr/>
          </p:nvSpPr>
          <p:spPr>
            <a:xfrm>
              <a:off x="942178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8" name="rc147"/>
            <p:cNvSpPr/>
            <p:nvPr/>
          </p:nvSpPr>
          <p:spPr>
            <a:xfrm>
              <a:off x="9421782" y="4984224"/>
              <a:ext cx="237118" cy="3011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9" name="rc148"/>
            <p:cNvSpPr/>
            <p:nvPr/>
          </p:nvSpPr>
          <p:spPr>
            <a:xfrm>
              <a:off x="968524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0" name="rc149"/>
            <p:cNvSpPr/>
            <p:nvPr/>
          </p:nvSpPr>
          <p:spPr>
            <a:xfrm>
              <a:off x="968524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1" name="rc150"/>
            <p:cNvSpPr/>
            <p:nvPr/>
          </p:nvSpPr>
          <p:spPr>
            <a:xfrm>
              <a:off x="968524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2" name="rc151"/>
            <p:cNvSpPr/>
            <p:nvPr/>
          </p:nvSpPr>
          <p:spPr>
            <a:xfrm>
              <a:off x="9685247" y="5084602"/>
              <a:ext cx="237118" cy="2007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3" name="rc152"/>
            <p:cNvSpPr/>
            <p:nvPr/>
          </p:nvSpPr>
          <p:spPr>
            <a:xfrm>
              <a:off x="994871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4" name="rc153"/>
            <p:cNvSpPr/>
            <p:nvPr/>
          </p:nvSpPr>
          <p:spPr>
            <a:xfrm>
              <a:off x="994871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5" name="rc154"/>
            <p:cNvSpPr/>
            <p:nvPr/>
          </p:nvSpPr>
          <p:spPr>
            <a:xfrm>
              <a:off x="994871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6" name="rc155"/>
            <p:cNvSpPr/>
            <p:nvPr/>
          </p:nvSpPr>
          <p:spPr>
            <a:xfrm>
              <a:off x="9948711" y="5106908"/>
              <a:ext cx="237118" cy="1784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7" name="rc156"/>
            <p:cNvSpPr/>
            <p:nvPr/>
          </p:nvSpPr>
          <p:spPr>
            <a:xfrm>
              <a:off x="1021217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8" name="rc157"/>
            <p:cNvSpPr/>
            <p:nvPr/>
          </p:nvSpPr>
          <p:spPr>
            <a:xfrm>
              <a:off x="1021217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9" name="rc158"/>
            <p:cNvSpPr/>
            <p:nvPr/>
          </p:nvSpPr>
          <p:spPr>
            <a:xfrm>
              <a:off x="1021217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0" name="rc159"/>
            <p:cNvSpPr/>
            <p:nvPr/>
          </p:nvSpPr>
          <p:spPr>
            <a:xfrm>
              <a:off x="10212176" y="4939611"/>
              <a:ext cx="237118" cy="34574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1" name="rc160"/>
            <p:cNvSpPr/>
            <p:nvPr/>
          </p:nvSpPr>
          <p:spPr>
            <a:xfrm>
              <a:off x="1047564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2" name="rc161"/>
            <p:cNvSpPr/>
            <p:nvPr/>
          </p:nvSpPr>
          <p:spPr>
            <a:xfrm>
              <a:off x="1047564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3" name="rc162"/>
            <p:cNvSpPr/>
            <p:nvPr/>
          </p:nvSpPr>
          <p:spPr>
            <a:xfrm>
              <a:off x="1047564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4" name="rc163"/>
            <p:cNvSpPr/>
            <p:nvPr/>
          </p:nvSpPr>
          <p:spPr>
            <a:xfrm>
              <a:off x="10475640" y="5062295"/>
              <a:ext cx="237118" cy="22306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5" name="rc164"/>
            <p:cNvSpPr/>
            <p:nvPr/>
          </p:nvSpPr>
          <p:spPr>
            <a:xfrm>
              <a:off x="1073910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6" name="rc165"/>
            <p:cNvSpPr/>
            <p:nvPr/>
          </p:nvSpPr>
          <p:spPr>
            <a:xfrm>
              <a:off x="1073910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7" name="rc166"/>
            <p:cNvSpPr/>
            <p:nvPr/>
          </p:nvSpPr>
          <p:spPr>
            <a:xfrm>
              <a:off x="1073910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8" name="rc167"/>
            <p:cNvSpPr/>
            <p:nvPr/>
          </p:nvSpPr>
          <p:spPr>
            <a:xfrm>
              <a:off x="10739105" y="4761161"/>
              <a:ext cx="237118" cy="5241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9" name="rc168"/>
            <p:cNvSpPr/>
            <p:nvPr/>
          </p:nvSpPr>
          <p:spPr>
            <a:xfrm>
              <a:off x="1100256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0" name="rc169"/>
            <p:cNvSpPr/>
            <p:nvPr/>
          </p:nvSpPr>
          <p:spPr>
            <a:xfrm>
              <a:off x="1100256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1" name="rc170"/>
            <p:cNvSpPr/>
            <p:nvPr/>
          </p:nvSpPr>
          <p:spPr>
            <a:xfrm>
              <a:off x="1100256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2" name="rc171"/>
            <p:cNvSpPr/>
            <p:nvPr/>
          </p:nvSpPr>
          <p:spPr>
            <a:xfrm>
              <a:off x="11002569" y="5229592"/>
              <a:ext cx="237118" cy="5576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3" name="pg172"/>
            <p:cNvSpPr/>
            <p:nvPr/>
          </p:nvSpPr>
          <p:spPr>
            <a:xfrm>
              <a:off x="9155186"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74" name="tx173"/>
            <p:cNvSpPr/>
            <p:nvPr/>
          </p:nvSpPr>
          <p:spPr>
            <a:xfrm>
              <a:off x="9280069"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 case(s)</a:t>
              </a:r>
            </a:p>
          </p:txBody>
        </p:sp>
        <p:sp>
          <p:nvSpPr>
            <p:cNvPr id="175" name="pg174"/>
            <p:cNvSpPr/>
            <p:nvPr/>
          </p:nvSpPr>
          <p:spPr>
            <a:xfrm>
              <a:off x="9341565" y="2394471"/>
              <a:ext cx="1187946" cy="311602"/>
            </a:xfrm>
            <a:custGeom>
              <a:avLst/>
              <a:pathLst>
                <a:path w="1187946" h="311602">
                  <a:moveTo>
                    <a:pt x="26017" y="311602"/>
                  </a:moveTo>
                  <a:lnTo>
                    <a:pt x="1161929" y="311602"/>
                  </a:lnTo>
                  <a:lnTo>
                    <a:pt x="1160881" y="311581"/>
                  </a:lnTo>
                  <a:lnTo>
                    <a:pt x="1165065" y="311412"/>
                  </a:lnTo>
                  <a:lnTo>
                    <a:pt x="1169167" y="310575"/>
                  </a:lnTo>
                  <a:lnTo>
                    <a:pt x="1173082" y="309090"/>
                  </a:lnTo>
                  <a:lnTo>
                    <a:pt x="1176708" y="306996"/>
                  </a:lnTo>
                  <a:lnTo>
                    <a:pt x="1179952" y="304348"/>
                  </a:lnTo>
                  <a:lnTo>
                    <a:pt x="1182728" y="301214"/>
                  </a:lnTo>
                  <a:lnTo>
                    <a:pt x="1184966" y="297675"/>
                  </a:lnTo>
                  <a:lnTo>
                    <a:pt x="1186607" y="293823"/>
                  </a:lnTo>
                  <a:lnTo>
                    <a:pt x="1187609" y="289758"/>
                  </a:lnTo>
                  <a:lnTo>
                    <a:pt x="1187946" y="285585"/>
                  </a:lnTo>
                  <a:lnTo>
                    <a:pt x="1187946" y="26017"/>
                  </a:lnTo>
                  <a:lnTo>
                    <a:pt x="1187609" y="21843"/>
                  </a:lnTo>
                  <a:lnTo>
                    <a:pt x="1186607" y="17778"/>
                  </a:lnTo>
                  <a:lnTo>
                    <a:pt x="1184966" y="13926"/>
                  </a:lnTo>
                  <a:lnTo>
                    <a:pt x="1182728" y="10387"/>
                  </a:lnTo>
                  <a:lnTo>
                    <a:pt x="1179952" y="7253"/>
                  </a:lnTo>
                  <a:lnTo>
                    <a:pt x="1176708" y="4605"/>
                  </a:lnTo>
                  <a:lnTo>
                    <a:pt x="1173082" y="2511"/>
                  </a:lnTo>
                  <a:lnTo>
                    <a:pt x="1169167" y="1027"/>
                  </a:lnTo>
                  <a:lnTo>
                    <a:pt x="1165065" y="189"/>
                  </a:lnTo>
                  <a:lnTo>
                    <a:pt x="116192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76" name="tx175"/>
            <p:cNvSpPr/>
            <p:nvPr/>
          </p:nvSpPr>
          <p:spPr>
            <a:xfrm>
              <a:off x="9445633" y="2466357"/>
              <a:ext cx="97980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 case(s)</a:t>
              </a:r>
            </a:p>
          </p:txBody>
        </p:sp>
        <p:sp>
          <p:nvSpPr>
            <p:cNvPr id="177" name="rc176"/>
            <p:cNvSpPr/>
            <p:nvPr/>
          </p:nvSpPr>
          <p:spPr>
            <a:xfrm>
              <a:off x="8328404" y="2153563"/>
              <a:ext cx="3214267" cy="3131794"/>
            </a:xfrm>
            <a:prstGeom prst="rect">
              <a:avLst/>
            </a:prstGeom>
            <a:ln w="13550" cap="rnd">
              <a:solidFill>
                <a:srgbClr val="333333">
                  <a:alpha val="100000"/>
                </a:srgbClr>
              </a:solidFill>
              <a:prstDash val="solid"/>
              <a:round/>
            </a:ln>
          </p:spPr>
          <p:txBody>
            <a:bodyPr/>
            <a:lstStyle/>
            <a:p/>
          </p:txBody>
        </p:sp>
        <p:sp>
          <p:nvSpPr>
            <p:cNvPr id="178" name="rc177"/>
            <p:cNvSpPr/>
            <p:nvPr/>
          </p:nvSpPr>
          <p:spPr>
            <a:xfrm>
              <a:off x="11542672" y="2153563"/>
              <a:ext cx="3214267" cy="3131794"/>
            </a:xfrm>
            <a:prstGeom prst="rect">
              <a:avLst/>
            </a:prstGeom>
            <a:solidFill>
              <a:srgbClr val="FFFFFF">
                <a:alpha val="100000"/>
              </a:srgbClr>
            </a:solidFill>
          </p:spPr>
          <p:txBody>
            <a:bodyPr/>
            <a:lstStyle/>
            <a:p/>
          </p:txBody>
        </p:sp>
        <p:sp>
          <p:nvSpPr>
            <p:cNvPr id="179" name="pl178"/>
            <p:cNvSpPr/>
            <p:nvPr/>
          </p:nvSpPr>
          <p:spPr>
            <a:xfrm>
              <a:off x="11542672" y="472770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80" name="pl179"/>
            <p:cNvSpPr/>
            <p:nvPr/>
          </p:nvSpPr>
          <p:spPr>
            <a:xfrm>
              <a:off x="11542672" y="361239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81" name="pl180"/>
            <p:cNvSpPr/>
            <p:nvPr/>
          </p:nvSpPr>
          <p:spPr>
            <a:xfrm>
              <a:off x="11542672" y="249707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82" name="pl181"/>
            <p:cNvSpPr/>
            <p:nvPr/>
          </p:nvSpPr>
          <p:spPr>
            <a:xfrm>
              <a:off x="11542672"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83" name="pl182"/>
            <p:cNvSpPr/>
            <p:nvPr/>
          </p:nvSpPr>
          <p:spPr>
            <a:xfrm>
              <a:off x="11542672" y="417004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84" name="pl183"/>
            <p:cNvSpPr/>
            <p:nvPr/>
          </p:nvSpPr>
          <p:spPr>
            <a:xfrm>
              <a:off x="11542672" y="305473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85" name="rc184"/>
            <p:cNvSpPr/>
            <p:nvPr/>
          </p:nvSpPr>
          <p:spPr>
            <a:xfrm>
              <a:off x="11582191" y="5274205"/>
              <a:ext cx="237118" cy="1115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6" name="rc185"/>
            <p:cNvSpPr/>
            <p:nvPr/>
          </p:nvSpPr>
          <p:spPr>
            <a:xfrm>
              <a:off x="11582191" y="527420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7" name="rc186"/>
            <p:cNvSpPr/>
            <p:nvPr/>
          </p:nvSpPr>
          <p:spPr>
            <a:xfrm>
              <a:off x="11582191" y="527420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8" name="rc187"/>
            <p:cNvSpPr/>
            <p:nvPr/>
          </p:nvSpPr>
          <p:spPr>
            <a:xfrm>
              <a:off x="11582191" y="4671936"/>
              <a:ext cx="237118" cy="602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9" name="rc188"/>
            <p:cNvSpPr/>
            <p:nvPr/>
          </p:nvSpPr>
          <p:spPr>
            <a:xfrm>
              <a:off x="1184565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0" name="rc189"/>
            <p:cNvSpPr/>
            <p:nvPr/>
          </p:nvSpPr>
          <p:spPr>
            <a:xfrm>
              <a:off x="1184565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1" name="rc190"/>
            <p:cNvSpPr/>
            <p:nvPr/>
          </p:nvSpPr>
          <p:spPr>
            <a:xfrm>
              <a:off x="1184565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2" name="rc191"/>
            <p:cNvSpPr/>
            <p:nvPr/>
          </p:nvSpPr>
          <p:spPr>
            <a:xfrm>
              <a:off x="11845656" y="4727702"/>
              <a:ext cx="237118" cy="55765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3" name="rc192"/>
            <p:cNvSpPr/>
            <p:nvPr/>
          </p:nvSpPr>
          <p:spPr>
            <a:xfrm>
              <a:off x="1210912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4" name="rc193"/>
            <p:cNvSpPr/>
            <p:nvPr/>
          </p:nvSpPr>
          <p:spPr>
            <a:xfrm>
              <a:off x="1210912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5" name="rc194"/>
            <p:cNvSpPr/>
            <p:nvPr/>
          </p:nvSpPr>
          <p:spPr>
            <a:xfrm>
              <a:off x="1210912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6" name="rc195"/>
            <p:cNvSpPr/>
            <p:nvPr/>
          </p:nvSpPr>
          <p:spPr>
            <a:xfrm>
              <a:off x="12109121" y="4939611"/>
              <a:ext cx="237118" cy="34574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7" name="rc196"/>
            <p:cNvSpPr/>
            <p:nvPr/>
          </p:nvSpPr>
          <p:spPr>
            <a:xfrm>
              <a:off x="1237258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8" name="rc197"/>
            <p:cNvSpPr/>
            <p:nvPr/>
          </p:nvSpPr>
          <p:spPr>
            <a:xfrm>
              <a:off x="1237258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9" name="rc198"/>
            <p:cNvSpPr/>
            <p:nvPr/>
          </p:nvSpPr>
          <p:spPr>
            <a:xfrm>
              <a:off x="1237258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0" name="rc199"/>
            <p:cNvSpPr/>
            <p:nvPr/>
          </p:nvSpPr>
          <p:spPr>
            <a:xfrm>
              <a:off x="12372585" y="4961917"/>
              <a:ext cx="237118" cy="32344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1" name="rc200"/>
            <p:cNvSpPr/>
            <p:nvPr/>
          </p:nvSpPr>
          <p:spPr>
            <a:xfrm>
              <a:off x="1263605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2" name="rc201"/>
            <p:cNvSpPr/>
            <p:nvPr/>
          </p:nvSpPr>
          <p:spPr>
            <a:xfrm>
              <a:off x="1263605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3" name="rc202"/>
            <p:cNvSpPr/>
            <p:nvPr/>
          </p:nvSpPr>
          <p:spPr>
            <a:xfrm>
              <a:off x="1263605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4" name="rc203"/>
            <p:cNvSpPr/>
            <p:nvPr/>
          </p:nvSpPr>
          <p:spPr>
            <a:xfrm>
              <a:off x="12636050" y="4928458"/>
              <a:ext cx="237118" cy="35689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5" name="rc204"/>
            <p:cNvSpPr/>
            <p:nvPr/>
          </p:nvSpPr>
          <p:spPr>
            <a:xfrm>
              <a:off x="1289951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6" name="rc205"/>
            <p:cNvSpPr/>
            <p:nvPr/>
          </p:nvSpPr>
          <p:spPr>
            <a:xfrm>
              <a:off x="1289951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7" name="rc206"/>
            <p:cNvSpPr/>
            <p:nvPr/>
          </p:nvSpPr>
          <p:spPr>
            <a:xfrm>
              <a:off x="1289951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8" name="rc207"/>
            <p:cNvSpPr/>
            <p:nvPr/>
          </p:nvSpPr>
          <p:spPr>
            <a:xfrm>
              <a:off x="12899514" y="5084602"/>
              <a:ext cx="237118" cy="2007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9" name="rc208"/>
            <p:cNvSpPr/>
            <p:nvPr/>
          </p:nvSpPr>
          <p:spPr>
            <a:xfrm>
              <a:off x="1316297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316297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316297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3162979" y="5229592"/>
              <a:ext cx="237118" cy="5576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3426443" y="5274205"/>
              <a:ext cx="237118" cy="1115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3426443" y="527420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3426443" y="527420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3426443" y="5062295"/>
              <a:ext cx="237118" cy="21190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3689908" y="5251898"/>
              <a:ext cx="237118" cy="3345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3689908" y="525189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3689908" y="525189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3689908" y="4504640"/>
              <a:ext cx="237118" cy="7472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3953372" y="5251898"/>
              <a:ext cx="237118" cy="3345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3953372" y="525189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3953372" y="5129214"/>
              <a:ext cx="237118" cy="12268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3953372" y="4170046"/>
              <a:ext cx="237118" cy="9591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rc224"/>
            <p:cNvSpPr/>
            <p:nvPr/>
          </p:nvSpPr>
          <p:spPr>
            <a:xfrm>
              <a:off x="1421683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6" name="rc225"/>
            <p:cNvSpPr/>
            <p:nvPr/>
          </p:nvSpPr>
          <p:spPr>
            <a:xfrm>
              <a:off x="1421683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7" name="rc226"/>
            <p:cNvSpPr/>
            <p:nvPr/>
          </p:nvSpPr>
          <p:spPr>
            <a:xfrm>
              <a:off x="14216837" y="5240745"/>
              <a:ext cx="237118" cy="4461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8" name="rc227"/>
            <p:cNvSpPr/>
            <p:nvPr/>
          </p:nvSpPr>
          <p:spPr>
            <a:xfrm>
              <a:off x="14216837" y="5240745"/>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9" name="pg228"/>
            <p:cNvSpPr/>
            <p:nvPr/>
          </p:nvSpPr>
          <p:spPr>
            <a:xfrm>
              <a:off x="14011122"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230" name="pg229"/>
            <p:cNvSpPr/>
            <p:nvPr/>
          </p:nvSpPr>
          <p:spPr>
            <a:xfrm>
              <a:off x="12345317" y="2153563"/>
              <a:ext cx="1608977" cy="373922"/>
            </a:xfrm>
            <a:custGeom>
              <a:avLst/>
              <a:pathLst>
                <a:path w="1608977" h="373922">
                  <a:moveTo>
                    <a:pt x="31220" y="373922"/>
                  </a:moveTo>
                  <a:lnTo>
                    <a:pt x="1577756" y="373922"/>
                  </a:lnTo>
                  <a:lnTo>
                    <a:pt x="1576499" y="373897"/>
                  </a:lnTo>
                  <a:lnTo>
                    <a:pt x="1581520" y="373695"/>
                  </a:lnTo>
                  <a:lnTo>
                    <a:pt x="1586442" y="372690"/>
                  </a:lnTo>
                  <a:lnTo>
                    <a:pt x="1591140" y="370908"/>
                  </a:lnTo>
                  <a:lnTo>
                    <a:pt x="1595492" y="368396"/>
                  </a:lnTo>
                  <a:lnTo>
                    <a:pt x="1599384" y="365218"/>
                  </a:lnTo>
                  <a:lnTo>
                    <a:pt x="1602715" y="361457"/>
                  </a:lnTo>
                  <a:lnTo>
                    <a:pt x="1605401" y="357211"/>
                  </a:lnTo>
                  <a:lnTo>
                    <a:pt x="1607370" y="352588"/>
                  </a:lnTo>
                  <a:lnTo>
                    <a:pt x="1608573" y="347710"/>
                  </a:lnTo>
                  <a:lnTo>
                    <a:pt x="1608977" y="342702"/>
                  </a:lnTo>
                  <a:lnTo>
                    <a:pt x="1608977" y="31220"/>
                  </a:lnTo>
                  <a:lnTo>
                    <a:pt x="1608573" y="26212"/>
                  </a:lnTo>
                  <a:lnTo>
                    <a:pt x="1607370" y="21334"/>
                  </a:lnTo>
                  <a:lnTo>
                    <a:pt x="1605401" y="16711"/>
                  </a:lnTo>
                  <a:lnTo>
                    <a:pt x="1602715" y="12465"/>
                  </a:lnTo>
                  <a:lnTo>
                    <a:pt x="1599384" y="8704"/>
                  </a:lnTo>
                  <a:lnTo>
                    <a:pt x="1595492" y="5526"/>
                  </a:lnTo>
                  <a:lnTo>
                    <a:pt x="1591140" y="3014"/>
                  </a:lnTo>
                  <a:lnTo>
                    <a:pt x="1586442" y="1232"/>
                  </a:lnTo>
                  <a:lnTo>
                    <a:pt x="1581520" y="227"/>
                  </a:lnTo>
                  <a:lnTo>
                    <a:pt x="157775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31" name="tx230"/>
            <p:cNvSpPr/>
            <p:nvPr/>
          </p:nvSpPr>
          <p:spPr>
            <a:xfrm>
              <a:off x="12470199" y="2239827"/>
              <a:ext cx="135921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23 case(s)</a:t>
              </a:r>
            </a:p>
          </p:txBody>
        </p:sp>
        <p:sp>
          <p:nvSpPr>
            <p:cNvPr id="232" name="pg231"/>
            <p:cNvSpPr/>
            <p:nvPr/>
          </p:nvSpPr>
          <p:spPr>
            <a:xfrm>
              <a:off x="12555832" y="2394471"/>
              <a:ext cx="1187946" cy="311602"/>
            </a:xfrm>
            <a:custGeom>
              <a:avLst/>
              <a:pathLst>
                <a:path w="1187946" h="311602">
                  <a:moveTo>
                    <a:pt x="26017" y="311602"/>
                  </a:moveTo>
                  <a:lnTo>
                    <a:pt x="1161929" y="311602"/>
                  </a:lnTo>
                  <a:lnTo>
                    <a:pt x="1160881" y="311581"/>
                  </a:lnTo>
                  <a:lnTo>
                    <a:pt x="1165065" y="311412"/>
                  </a:lnTo>
                  <a:lnTo>
                    <a:pt x="1169167" y="310575"/>
                  </a:lnTo>
                  <a:lnTo>
                    <a:pt x="1173082" y="309090"/>
                  </a:lnTo>
                  <a:lnTo>
                    <a:pt x="1176708" y="306996"/>
                  </a:lnTo>
                  <a:lnTo>
                    <a:pt x="1179952" y="304348"/>
                  </a:lnTo>
                  <a:lnTo>
                    <a:pt x="1182728" y="301214"/>
                  </a:lnTo>
                  <a:lnTo>
                    <a:pt x="1184966" y="297675"/>
                  </a:lnTo>
                  <a:lnTo>
                    <a:pt x="1186607" y="293823"/>
                  </a:lnTo>
                  <a:lnTo>
                    <a:pt x="1187609" y="289758"/>
                  </a:lnTo>
                  <a:lnTo>
                    <a:pt x="1187946" y="285585"/>
                  </a:lnTo>
                  <a:lnTo>
                    <a:pt x="1187946" y="26017"/>
                  </a:lnTo>
                  <a:lnTo>
                    <a:pt x="1187609" y="21843"/>
                  </a:lnTo>
                  <a:lnTo>
                    <a:pt x="1186607" y="17778"/>
                  </a:lnTo>
                  <a:lnTo>
                    <a:pt x="1184966" y="13926"/>
                  </a:lnTo>
                  <a:lnTo>
                    <a:pt x="1182728" y="10387"/>
                  </a:lnTo>
                  <a:lnTo>
                    <a:pt x="1179952" y="7253"/>
                  </a:lnTo>
                  <a:lnTo>
                    <a:pt x="1176708" y="4605"/>
                  </a:lnTo>
                  <a:lnTo>
                    <a:pt x="1173082" y="2511"/>
                  </a:lnTo>
                  <a:lnTo>
                    <a:pt x="1169167" y="1027"/>
                  </a:lnTo>
                  <a:lnTo>
                    <a:pt x="1165065" y="189"/>
                  </a:lnTo>
                  <a:lnTo>
                    <a:pt x="116192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33" name="tx232"/>
            <p:cNvSpPr/>
            <p:nvPr/>
          </p:nvSpPr>
          <p:spPr>
            <a:xfrm>
              <a:off x="12659901" y="2466357"/>
              <a:ext cx="97980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8 case(s)</a:t>
              </a:r>
            </a:p>
          </p:txBody>
        </p:sp>
        <p:sp>
          <p:nvSpPr>
            <p:cNvPr id="234" name="rc233"/>
            <p:cNvSpPr/>
            <p:nvPr/>
          </p:nvSpPr>
          <p:spPr>
            <a:xfrm>
              <a:off x="11542672" y="2153563"/>
              <a:ext cx="3214267" cy="3131794"/>
            </a:xfrm>
            <a:prstGeom prst="rect">
              <a:avLst/>
            </a:prstGeom>
            <a:ln w="13550" cap="rnd">
              <a:solidFill>
                <a:srgbClr val="333333">
                  <a:alpha val="100000"/>
                </a:srgbClr>
              </a:solidFill>
              <a:prstDash val="solid"/>
              <a:round/>
            </a:ln>
          </p:spPr>
          <p:txBody>
            <a:bodyPr/>
            <a:lstStyle/>
            <a:p/>
          </p:txBody>
        </p:sp>
        <p:sp>
          <p:nvSpPr>
            <p:cNvPr id="235" name="rc234"/>
            <p:cNvSpPr/>
            <p:nvPr/>
          </p:nvSpPr>
          <p:spPr>
            <a:xfrm>
              <a:off x="14756939" y="2153563"/>
              <a:ext cx="3214267" cy="3131794"/>
            </a:xfrm>
            <a:prstGeom prst="rect">
              <a:avLst/>
            </a:prstGeom>
            <a:solidFill>
              <a:srgbClr val="FFFFFF">
                <a:alpha val="100000"/>
              </a:srgbClr>
            </a:solidFill>
          </p:spPr>
          <p:txBody>
            <a:bodyPr/>
            <a:lstStyle/>
            <a:p/>
          </p:txBody>
        </p:sp>
        <p:sp>
          <p:nvSpPr>
            <p:cNvPr id="236" name="pl235"/>
            <p:cNvSpPr/>
            <p:nvPr/>
          </p:nvSpPr>
          <p:spPr>
            <a:xfrm>
              <a:off x="14756939" y="472770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37" name="pl236"/>
            <p:cNvSpPr/>
            <p:nvPr/>
          </p:nvSpPr>
          <p:spPr>
            <a:xfrm>
              <a:off x="14756939" y="361239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38" name="pl237"/>
            <p:cNvSpPr/>
            <p:nvPr/>
          </p:nvSpPr>
          <p:spPr>
            <a:xfrm>
              <a:off x="14756939" y="249707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39" name="pl238"/>
            <p:cNvSpPr/>
            <p:nvPr/>
          </p:nvSpPr>
          <p:spPr>
            <a:xfrm>
              <a:off x="1475693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40" name="pl239"/>
            <p:cNvSpPr/>
            <p:nvPr/>
          </p:nvSpPr>
          <p:spPr>
            <a:xfrm>
              <a:off x="14756939" y="417004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41" name="pl240"/>
            <p:cNvSpPr/>
            <p:nvPr/>
          </p:nvSpPr>
          <p:spPr>
            <a:xfrm>
              <a:off x="14756939" y="305473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42" name="rc241"/>
            <p:cNvSpPr/>
            <p:nvPr/>
          </p:nvSpPr>
          <p:spPr>
            <a:xfrm>
              <a:off x="1479645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3" name="rc242"/>
            <p:cNvSpPr/>
            <p:nvPr/>
          </p:nvSpPr>
          <p:spPr>
            <a:xfrm>
              <a:off x="1479645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4" name="rc243"/>
            <p:cNvSpPr/>
            <p:nvPr/>
          </p:nvSpPr>
          <p:spPr>
            <a:xfrm>
              <a:off x="1479645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5" name="rc244"/>
            <p:cNvSpPr/>
            <p:nvPr/>
          </p:nvSpPr>
          <p:spPr>
            <a:xfrm>
              <a:off x="14796459" y="4638477"/>
              <a:ext cx="237118" cy="64688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6" name="rc245"/>
            <p:cNvSpPr/>
            <p:nvPr/>
          </p:nvSpPr>
          <p:spPr>
            <a:xfrm>
              <a:off x="15059924" y="5274205"/>
              <a:ext cx="237118" cy="1115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7" name="rc246"/>
            <p:cNvSpPr/>
            <p:nvPr/>
          </p:nvSpPr>
          <p:spPr>
            <a:xfrm>
              <a:off x="15059924" y="527420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8" name="rc247"/>
            <p:cNvSpPr/>
            <p:nvPr/>
          </p:nvSpPr>
          <p:spPr>
            <a:xfrm>
              <a:off x="15059924" y="527420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9" name="rc248"/>
            <p:cNvSpPr/>
            <p:nvPr/>
          </p:nvSpPr>
          <p:spPr>
            <a:xfrm>
              <a:off x="15059924" y="4750008"/>
              <a:ext cx="237118" cy="5241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0" name="rc249"/>
            <p:cNvSpPr/>
            <p:nvPr/>
          </p:nvSpPr>
          <p:spPr>
            <a:xfrm>
              <a:off x="15323388" y="5251898"/>
              <a:ext cx="237118" cy="3345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1" name="rc250"/>
            <p:cNvSpPr/>
            <p:nvPr/>
          </p:nvSpPr>
          <p:spPr>
            <a:xfrm>
              <a:off x="15323388" y="525189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2" name="rc251"/>
            <p:cNvSpPr/>
            <p:nvPr/>
          </p:nvSpPr>
          <p:spPr>
            <a:xfrm>
              <a:off x="15323388" y="525189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3" name="rc252"/>
            <p:cNvSpPr/>
            <p:nvPr/>
          </p:nvSpPr>
          <p:spPr>
            <a:xfrm>
              <a:off x="15323388" y="4504640"/>
              <a:ext cx="237118" cy="7472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4" name="rc253"/>
            <p:cNvSpPr/>
            <p:nvPr/>
          </p:nvSpPr>
          <p:spPr>
            <a:xfrm>
              <a:off x="15586853" y="5240745"/>
              <a:ext cx="237118" cy="446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5" name="rc254"/>
            <p:cNvSpPr/>
            <p:nvPr/>
          </p:nvSpPr>
          <p:spPr>
            <a:xfrm>
              <a:off x="15586853" y="524074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6" name="rc255"/>
            <p:cNvSpPr/>
            <p:nvPr/>
          </p:nvSpPr>
          <p:spPr>
            <a:xfrm>
              <a:off x="15586853" y="524074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7" name="rc256"/>
            <p:cNvSpPr/>
            <p:nvPr/>
          </p:nvSpPr>
          <p:spPr>
            <a:xfrm>
              <a:off x="15586853" y="4571558"/>
              <a:ext cx="237118" cy="66918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8" name="rc257"/>
            <p:cNvSpPr/>
            <p:nvPr/>
          </p:nvSpPr>
          <p:spPr>
            <a:xfrm>
              <a:off x="15850317" y="5263052"/>
              <a:ext cx="237118" cy="2230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9" name="rc258"/>
            <p:cNvSpPr/>
            <p:nvPr/>
          </p:nvSpPr>
          <p:spPr>
            <a:xfrm>
              <a:off x="15850317" y="526305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0" name="rc259"/>
            <p:cNvSpPr/>
            <p:nvPr/>
          </p:nvSpPr>
          <p:spPr>
            <a:xfrm>
              <a:off x="15850317" y="526305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1" name="rc260"/>
            <p:cNvSpPr/>
            <p:nvPr/>
          </p:nvSpPr>
          <p:spPr>
            <a:xfrm>
              <a:off x="15850317" y="4671936"/>
              <a:ext cx="237118" cy="59111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2" name="rc261"/>
            <p:cNvSpPr/>
            <p:nvPr/>
          </p:nvSpPr>
          <p:spPr>
            <a:xfrm>
              <a:off x="16113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3" name="rc262"/>
            <p:cNvSpPr/>
            <p:nvPr/>
          </p:nvSpPr>
          <p:spPr>
            <a:xfrm>
              <a:off x="1611378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4" name="rc263"/>
            <p:cNvSpPr/>
            <p:nvPr/>
          </p:nvSpPr>
          <p:spPr>
            <a:xfrm>
              <a:off x="1611378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5" name="rc264"/>
            <p:cNvSpPr/>
            <p:nvPr/>
          </p:nvSpPr>
          <p:spPr>
            <a:xfrm>
              <a:off x="16113782" y="5062295"/>
              <a:ext cx="237118" cy="22306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6" name="pg265"/>
            <p:cNvSpPr/>
            <p:nvPr/>
          </p:nvSpPr>
          <p:spPr>
            <a:xfrm>
              <a:off x="15559584" y="2153563"/>
              <a:ext cx="1608977" cy="373922"/>
            </a:xfrm>
            <a:custGeom>
              <a:avLst/>
              <a:pathLst>
                <a:path w="1608977" h="373922">
                  <a:moveTo>
                    <a:pt x="31220" y="373922"/>
                  </a:moveTo>
                  <a:lnTo>
                    <a:pt x="1577756" y="373922"/>
                  </a:lnTo>
                  <a:lnTo>
                    <a:pt x="1576499" y="373897"/>
                  </a:lnTo>
                  <a:lnTo>
                    <a:pt x="1581520" y="373695"/>
                  </a:lnTo>
                  <a:lnTo>
                    <a:pt x="1586442" y="372690"/>
                  </a:lnTo>
                  <a:lnTo>
                    <a:pt x="1591140" y="370908"/>
                  </a:lnTo>
                  <a:lnTo>
                    <a:pt x="1595492" y="368396"/>
                  </a:lnTo>
                  <a:lnTo>
                    <a:pt x="1599384" y="365218"/>
                  </a:lnTo>
                  <a:lnTo>
                    <a:pt x="1602715" y="361457"/>
                  </a:lnTo>
                  <a:lnTo>
                    <a:pt x="1605401" y="357211"/>
                  </a:lnTo>
                  <a:lnTo>
                    <a:pt x="1607370" y="352588"/>
                  </a:lnTo>
                  <a:lnTo>
                    <a:pt x="1608573" y="347710"/>
                  </a:lnTo>
                  <a:lnTo>
                    <a:pt x="1608977" y="342702"/>
                  </a:lnTo>
                  <a:lnTo>
                    <a:pt x="1608977" y="31220"/>
                  </a:lnTo>
                  <a:lnTo>
                    <a:pt x="1608573" y="26212"/>
                  </a:lnTo>
                  <a:lnTo>
                    <a:pt x="1607370" y="21334"/>
                  </a:lnTo>
                  <a:lnTo>
                    <a:pt x="1605401" y="16711"/>
                  </a:lnTo>
                  <a:lnTo>
                    <a:pt x="1602715" y="12465"/>
                  </a:lnTo>
                  <a:lnTo>
                    <a:pt x="1599384" y="8704"/>
                  </a:lnTo>
                  <a:lnTo>
                    <a:pt x="1595492" y="5526"/>
                  </a:lnTo>
                  <a:lnTo>
                    <a:pt x="1591140" y="3014"/>
                  </a:lnTo>
                  <a:lnTo>
                    <a:pt x="1586442" y="1232"/>
                  </a:lnTo>
                  <a:lnTo>
                    <a:pt x="1581520" y="227"/>
                  </a:lnTo>
                  <a:lnTo>
                    <a:pt x="157775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67" name="tx266"/>
            <p:cNvSpPr/>
            <p:nvPr/>
          </p:nvSpPr>
          <p:spPr>
            <a:xfrm>
              <a:off x="15684467" y="2239827"/>
              <a:ext cx="135921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10 case(s)</a:t>
              </a:r>
            </a:p>
          </p:txBody>
        </p:sp>
        <p:sp>
          <p:nvSpPr>
            <p:cNvPr id="268" name="pg267"/>
            <p:cNvSpPr/>
            <p:nvPr/>
          </p:nvSpPr>
          <p:spPr>
            <a:xfrm>
              <a:off x="16260004"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69" name="rc268"/>
            <p:cNvSpPr/>
            <p:nvPr/>
          </p:nvSpPr>
          <p:spPr>
            <a:xfrm>
              <a:off x="14756939" y="2153563"/>
              <a:ext cx="3214267" cy="3131794"/>
            </a:xfrm>
            <a:prstGeom prst="rect">
              <a:avLst/>
            </a:prstGeom>
            <a:ln w="13550" cap="rnd">
              <a:solidFill>
                <a:srgbClr val="333333">
                  <a:alpha val="100000"/>
                </a:srgbClr>
              </a:solidFill>
              <a:prstDash val="solid"/>
              <a:round/>
            </a:ln>
          </p:spPr>
          <p:txBody>
            <a:bodyPr/>
            <a:lstStyle/>
            <a:p/>
          </p:txBody>
        </p:sp>
        <p:sp>
          <p:nvSpPr>
            <p:cNvPr id="270" name="tx269"/>
            <p:cNvSpPr/>
            <p:nvPr/>
          </p:nvSpPr>
          <p:spPr>
            <a:xfrm>
              <a:off x="322447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71" name="tx270"/>
            <p:cNvSpPr/>
            <p:nvPr/>
          </p:nvSpPr>
          <p:spPr>
            <a:xfrm>
              <a:off x="64387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72" name="tx271"/>
            <p:cNvSpPr/>
            <p:nvPr/>
          </p:nvSpPr>
          <p:spPr>
            <a:xfrm>
              <a:off x="96530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73" name="tx272"/>
            <p:cNvSpPr/>
            <p:nvPr/>
          </p:nvSpPr>
          <p:spPr>
            <a:xfrm>
              <a:off x="128672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74" name="tx273"/>
            <p:cNvSpPr/>
            <p:nvPr/>
          </p:nvSpPr>
          <p:spPr>
            <a:xfrm>
              <a:off x="1608154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75" name="pl274"/>
            <p:cNvSpPr/>
            <p:nvPr/>
          </p:nvSpPr>
          <p:spPr>
            <a:xfrm>
              <a:off x="20579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6" name="pl275"/>
            <p:cNvSpPr/>
            <p:nvPr/>
          </p:nvSpPr>
          <p:spPr>
            <a:xfrm>
              <a:off x="2321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7" name="pl276"/>
            <p:cNvSpPr/>
            <p:nvPr/>
          </p:nvSpPr>
          <p:spPr>
            <a:xfrm>
              <a:off x="2584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8" name="pl277"/>
            <p:cNvSpPr/>
            <p:nvPr/>
          </p:nvSpPr>
          <p:spPr>
            <a:xfrm>
              <a:off x="2848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9" name="pl278"/>
            <p:cNvSpPr/>
            <p:nvPr/>
          </p:nvSpPr>
          <p:spPr>
            <a:xfrm>
              <a:off x="3111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0" name="pl279"/>
            <p:cNvSpPr/>
            <p:nvPr/>
          </p:nvSpPr>
          <p:spPr>
            <a:xfrm>
              <a:off x="3375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1" name="pl280"/>
            <p:cNvSpPr/>
            <p:nvPr/>
          </p:nvSpPr>
          <p:spPr>
            <a:xfrm>
              <a:off x="3638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2" name="pl281"/>
            <p:cNvSpPr/>
            <p:nvPr/>
          </p:nvSpPr>
          <p:spPr>
            <a:xfrm>
              <a:off x="3902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3" name="pl282"/>
            <p:cNvSpPr/>
            <p:nvPr/>
          </p:nvSpPr>
          <p:spPr>
            <a:xfrm>
              <a:off x="4165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4" name="pl283"/>
            <p:cNvSpPr/>
            <p:nvPr/>
          </p:nvSpPr>
          <p:spPr>
            <a:xfrm>
              <a:off x="4429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5" name="pl284"/>
            <p:cNvSpPr/>
            <p:nvPr/>
          </p:nvSpPr>
          <p:spPr>
            <a:xfrm>
              <a:off x="4692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6" name="pl285"/>
            <p:cNvSpPr/>
            <p:nvPr/>
          </p:nvSpPr>
          <p:spPr>
            <a:xfrm>
              <a:off x="4956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7" name="tx286"/>
            <p:cNvSpPr/>
            <p:nvPr/>
          </p:nvSpPr>
          <p:spPr>
            <a:xfrm rot="-5400000">
              <a:off x="197716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88" name="tx287"/>
            <p:cNvSpPr/>
            <p:nvPr/>
          </p:nvSpPr>
          <p:spPr>
            <a:xfrm rot="-5400000">
              <a:off x="22308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89" name="tx288"/>
            <p:cNvSpPr/>
            <p:nvPr/>
          </p:nvSpPr>
          <p:spPr>
            <a:xfrm rot="-5400000">
              <a:off x="249437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90" name="tx289"/>
            <p:cNvSpPr/>
            <p:nvPr/>
          </p:nvSpPr>
          <p:spPr>
            <a:xfrm rot="-5400000">
              <a:off x="27559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91" name="tx290"/>
            <p:cNvSpPr/>
            <p:nvPr/>
          </p:nvSpPr>
          <p:spPr>
            <a:xfrm rot="-5400000">
              <a:off x="298878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92" name="tx291"/>
            <p:cNvSpPr/>
            <p:nvPr/>
          </p:nvSpPr>
          <p:spPr>
            <a:xfrm rot="-5400000">
              <a:off x="32944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93" name="tx292"/>
            <p:cNvSpPr/>
            <p:nvPr/>
          </p:nvSpPr>
          <p:spPr>
            <a:xfrm rot="-5400000">
              <a:off x="358764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94" name="tx293"/>
            <p:cNvSpPr/>
            <p:nvPr/>
          </p:nvSpPr>
          <p:spPr>
            <a:xfrm rot="-5400000">
              <a:off x="378894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95" name="tx294"/>
            <p:cNvSpPr/>
            <p:nvPr/>
          </p:nvSpPr>
          <p:spPr>
            <a:xfrm rot="-5400000">
              <a:off x="405236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96" name="tx295"/>
            <p:cNvSpPr/>
            <p:nvPr/>
          </p:nvSpPr>
          <p:spPr>
            <a:xfrm rot="-5400000">
              <a:off x="43522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97" name="tx296"/>
            <p:cNvSpPr/>
            <p:nvPr/>
          </p:nvSpPr>
          <p:spPr>
            <a:xfrm rot="-5400000">
              <a:off x="4597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98" name="tx297"/>
            <p:cNvSpPr/>
            <p:nvPr/>
          </p:nvSpPr>
          <p:spPr>
            <a:xfrm rot="-5400000">
              <a:off x="4860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99" name="pl298"/>
            <p:cNvSpPr/>
            <p:nvPr/>
          </p:nvSpPr>
          <p:spPr>
            <a:xfrm>
              <a:off x="5272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0" name="pl299"/>
            <p:cNvSpPr/>
            <p:nvPr/>
          </p:nvSpPr>
          <p:spPr>
            <a:xfrm>
              <a:off x="5535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1" name="pl300"/>
            <p:cNvSpPr/>
            <p:nvPr/>
          </p:nvSpPr>
          <p:spPr>
            <a:xfrm>
              <a:off x="5799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2" name="pl301"/>
            <p:cNvSpPr/>
            <p:nvPr/>
          </p:nvSpPr>
          <p:spPr>
            <a:xfrm>
              <a:off x="6062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pl302"/>
            <p:cNvSpPr/>
            <p:nvPr/>
          </p:nvSpPr>
          <p:spPr>
            <a:xfrm>
              <a:off x="6326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pl303"/>
            <p:cNvSpPr/>
            <p:nvPr/>
          </p:nvSpPr>
          <p:spPr>
            <a:xfrm>
              <a:off x="6589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6853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pl305"/>
            <p:cNvSpPr/>
            <p:nvPr/>
          </p:nvSpPr>
          <p:spPr>
            <a:xfrm>
              <a:off x="7116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73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7643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308"/>
            <p:cNvSpPr/>
            <p:nvPr/>
          </p:nvSpPr>
          <p:spPr>
            <a:xfrm>
              <a:off x="7906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309"/>
            <p:cNvSpPr/>
            <p:nvPr/>
          </p:nvSpPr>
          <p:spPr>
            <a:xfrm>
              <a:off x="8170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tx310"/>
            <p:cNvSpPr/>
            <p:nvPr/>
          </p:nvSpPr>
          <p:spPr>
            <a:xfrm rot="-5400000">
              <a:off x="519143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12" name="tx311"/>
            <p:cNvSpPr/>
            <p:nvPr/>
          </p:nvSpPr>
          <p:spPr>
            <a:xfrm rot="-5400000">
              <a:off x="544508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13" name="tx312"/>
            <p:cNvSpPr/>
            <p:nvPr/>
          </p:nvSpPr>
          <p:spPr>
            <a:xfrm rot="-5400000">
              <a:off x="57086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14" name="tx313"/>
            <p:cNvSpPr/>
            <p:nvPr/>
          </p:nvSpPr>
          <p:spPr>
            <a:xfrm rot="-5400000">
              <a:off x="597023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15" name="tx314"/>
            <p:cNvSpPr/>
            <p:nvPr/>
          </p:nvSpPr>
          <p:spPr>
            <a:xfrm rot="-5400000">
              <a:off x="620305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16" name="tx315"/>
            <p:cNvSpPr/>
            <p:nvPr/>
          </p:nvSpPr>
          <p:spPr>
            <a:xfrm rot="-5400000">
              <a:off x="650875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17" name="tx316"/>
            <p:cNvSpPr/>
            <p:nvPr/>
          </p:nvSpPr>
          <p:spPr>
            <a:xfrm rot="-5400000">
              <a:off x="680191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18" name="tx317"/>
            <p:cNvSpPr/>
            <p:nvPr/>
          </p:nvSpPr>
          <p:spPr>
            <a:xfrm rot="-5400000">
              <a:off x="70032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19" name="tx318"/>
            <p:cNvSpPr/>
            <p:nvPr/>
          </p:nvSpPr>
          <p:spPr>
            <a:xfrm rot="-5400000">
              <a:off x="72666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20" name="tx319"/>
            <p:cNvSpPr/>
            <p:nvPr/>
          </p:nvSpPr>
          <p:spPr>
            <a:xfrm rot="-5400000">
              <a:off x="75665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21" name="tx320"/>
            <p:cNvSpPr/>
            <p:nvPr/>
          </p:nvSpPr>
          <p:spPr>
            <a:xfrm rot="-5400000">
              <a:off x="7811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22" name="tx321"/>
            <p:cNvSpPr/>
            <p:nvPr/>
          </p:nvSpPr>
          <p:spPr>
            <a:xfrm rot="-5400000">
              <a:off x="80748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23" name="pl322"/>
            <p:cNvSpPr/>
            <p:nvPr/>
          </p:nvSpPr>
          <p:spPr>
            <a:xfrm>
              <a:off x="8486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4" name="pl323"/>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5" name="pl324"/>
            <p:cNvSpPr/>
            <p:nvPr/>
          </p:nvSpPr>
          <p:spPr>
            <a:xfrm>
              <a:off x="90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6" name="pl325"/>
            <p:cNvSpPr/>
            <p:nvPr/>
          </p:nvSpPr>
          <p:spPr>
            <a:xfrm>
              <a:off x="9276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pl326"/>
            <p:cNvSpPr/>
            <p:nvPr/>
          </p:nvSpPr>
          <p:spPr>
            <a:xfrm>
              <a:off x="9540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327"/>
            <p:cNvSpPr/>
            <p:nvPr/>
          </p:nvSpPr>
          <p:spPr>
            <a:xfrm>
              <a:off x="9803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28"/>
            <p:cNvSpPr/>
            <p:nvPr/>
          </p:nvSpPr>
          <p:spPr>
            <a:xfrm>
              <a:off x="10067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329"/>
            <p:cNvSpPr/>
            <p:nvPr/>
          </p:nvSpPr>
          <p:spPr>
            <a:xfrm>
              <a:off x="10330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30"/>
            <p:cNvSpPr/>
            <p:nvPr/>
          </p:nvSpPr>
          <p:spPr>
            <a:xfrm>
              <a:off x="10594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31"/>
            <p:cNvSpPr/>
            <p:nvPr/>
          </p:nvSpPr>
          <p:spPr>
            <a:xfrm>
              <a:off x="10857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332"/>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pl333"/>
            <p:cNvSpPr/>
            <p:nvPr/>
          </p:nvSpPr>
          <p:spPr>
            <a:xfrm>
              <a:off x="11384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tx334"/>
            <p:cNvSpPr/>
            <p:nvPr/>
          </p:nvSpPr>
          <p:spPr>
            <a:xfrm rot="-5400000">
              <a:off x="8405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36" name="tx335"/>
            <p:cNvSpPr/>
            <p:nvPr/>
          </p:nvSpPr>
          <p:spPr>
            <a:xfrm rot="-5400000">
              <a:off x="865935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37" name="tx336"/>
            <p:cNvSpPr/>
            <p:nvPr/>
          </p:nvSpPr>
          <p:spPr>
            <a:xfrm rot="-5400000">
              <a:off x="892290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38" name="tx337"/>
            <p:cNvSpPr/>
            <p:nvPr/>
          </p:nvSpPr>
          <p:spPr>
            <a:xfrm rot="-5400000">
              <a:off x="9184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39" name="tx338"/>
            <p:cNvSpPr/>
            <p:nvPr/>
          </p:nvSpPr>
          <p:spPr>
            <a:xfrm rot="-5400000">
              <a:off x="941732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40" name="tx339"/>
            <p:cNvSpPr/>
            <p:nvPr/>
          </p:nvSpPr>
          <p:spPr>
            <a:xfrm rot="-5400000">
              <a:off x="9723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41" name="tx340"/>
            <p:cNvSpPr/>
            <p:nvPr/>
          </p:nvSpPr>
          <p:spPr>
            <a:xfrm rot="-5400000">
              <a:off x="1001617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42" name="tx341"/>
            <p:cNvSpPr/>
            <p:nvPr/>
          </p:nvSpPr>
          <p:spPr>
            <a:xfrm rot="-5400000">
              <a:off x="1021748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43" name="tx342"/>
            <p:cNvSpPr/>
            <p:nvPr/>
          </p:nvSpPr>
          <p:spPr>
            <a:xfrm rot="-5400000">
              <a:off x="1048090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44" name="tx343"/>
            <p:cNvSpPr/>
            <p:nvPr/>
          </p:nvSpPr>
          <p:spPr>
            <a:xfrm rot="-5400000">
              <a:off x="1078078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45" name="tx344"/>
            <p:cNvSpPr/>
            <p:nvPr/>
          </p:nvSpPr>
          <p:spPr>
            <a:xfrm rot="-5400000">
              <a:off x="11025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46" name="tx345"/>
            <p:cNvSpPr/>
            <p:nvPr/>
          </p:nvSpPr>
          <p:spPr>
            <a:xfrm rot="-5400000">
              <a:off x="11289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47" name="pl346"/>
            <p:cNvSpPr/>
            <p:nvPr/>
          </p:nvSpPr>
          <p:spPr>
            <a:xfrm>
              <a:off x="1170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8" name="pl347"/>
            <p:cNvSpPr/>
            <p:nvPr/>
          </p:nvSpPr>
          <p:spPr>
            <a:xfrm>
              <a:off x="11964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9" name="pl348"/>
            <p:cNvSpPr/>
            <p:nvPr/>
          </p:nvSpPr>
          <p:spPr>
            <a:xfrm>
              <a:off x="12227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0" name="pl349"/>
            <p:cNvSpPr/>
            <p:nvPr/>
          </p:nvSpPr>
          <p:spPr>
            <a:xfrm>
              <a:off x="12491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pl350"/>
            <p:cNvSpPr/>
            <p:nvPr/>
          </p:nvSpPr>
          <p:spPr>
            <a:xfrm>
              <a:off x="12754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pl351"/>
            <p:cNvSpPr/>
            <p:nvPr/>
          </p:nvSpPr>
          <p:spPr>
            <a:xfrm>
              <a:off x="13018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pl352"/>
            <p:cNvSpPr/>
            <p:nvPr/>
          </p:nvSpPr>
          <p:spPr>
            <a:xfrm>
              <a:off x="1328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4" name="pl353"/>
            <p:cNvSpPr/>
            <p:nvPr/>
          </p:nvSpPr>
          <p:spPr>
            <a:xfrm>
              <a:off x="13545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5" name="pl354"/>
            <p:cNvSpPr/>
            <p:nvPr/>
          </p:nvSpPr>
          <p:spPr>
            <a:xfrm>
              <a:off x="13808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6" name="pl355"/>
            <p:cNvSpPr/>
            <p:nvPr/>
          </p:nvSpPr>
          <p:spPr>
            <a:xfrm>
              <a:off x="14071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7" name="pl356"/>
            <p:cNvSpPr/>
            <p:nvPr/>
          </p:nvSpPr>
          <p:spPr>
            <a:xfrm>
              <a:off x="14335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8" name="pl357"/>
            <p:cNvSpPr/>
            <p:nvPr/>
          </p:nvSpPr>
          <p:spPr>
            <a:xfrm>
              <a:off x="14598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9" name="tx358"/>
            <p:cNvSpPr/>
            <p:nvPr/>
          </p:nvSpPr>
          <p:spPr>
            <a:xfrm rot="-5400000">
              <a:off x="116199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60" name="tx359"/>
            <p:cNvSpPr/>
            <p:nvPr/>
          </p:nvSpPr>
          <p:spPr>
            <a:xfrm rot="-5400000">
              <a:off x="1187362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61" name="tx360"/>
            <p:cNvSpPr/>
            <p:nvPr/>
          </p:nvSpPr>
          <p:spPr>
            <a:xfrm rot="-5400000">
              <a:off x="1213717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62" name="tx361"/>
            <p:cNvSpPr/>
            <p:nvPr/>
          </p:nvSpPr>
          <p:spPr>
            <a:xfrm rot="-5400000">
              <a:off x="1239877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63" name="tx362"/>
            <p:cNvSpPr/>
            <p:nvPr/>
          </p:nvSpPr>
          <p:spPr>
            <a:xfrm rot="-5400000">
              <a:off x="1263159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64" name="tx363"/>
            <p:cNvSpPr/>
            <p:nvPr/>
          </p:nvSpPr>
          <p:spPr>
            <a:xfrm rot="-5400000">
              <a:off x="129372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65" name="tx364"/>
            <p:cNvSpPr/>
            <p:nvPr/>
          </p:nvSpPr>
          <p:spPr>
            <a:xfrm rot="-5400000">
              <a:off x="1323044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66" name="tx365"/>
            <p:cNvSpPr/>
            <p:nvPr/>
          </p:nvSpPr>
          <p:spPr>
            <a:xfrm rot="-5400000">
              <a:off x="134317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67" name="tx366"/>
            <p:cNvSpPr/>
            <p:nvPr/>
          </p:nvSpPr>
          <p:spPr>
            <a:xfrm rot="-5400000">
              <a:off x="1369517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68" name="tx367"/>
            <p:cNvSpPr/>
            <p:nvPr/>
          </p:nvSpPr>
          <p:spPr>
            <a:xfrm rot="-5400000">
              <a:off x="1399505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69" name="tx368"/>
            <p:cNvSpPr/>
            <p:nvPr/>
          </p:nvSpPr>
          <p:spPr>
            <a:xfrm rot="-5400000">
              <a:off x="142398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70" name="tx369"/>
            <p:cNvSpPr/>
            <p:nvPr/>
          </p:nvSpPr>
          <p:spPr>
            <a:xfrm rot="-5400000">
              <a:off x="14503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71" name="pl370"/>
            <p:cNvSpPr/>
            <p:nvPr/>
          </p:nvSpPr>
          <p:spPr>
            <a:xfrm>
              <a:off x="14915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2" name="pl371"/>
            <p:cNvSpPr/>
            <p:nvPr/>
          </p:nvSpPr>
          <p:spPr>
            <a:xfrm>
              <a:off x="15178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3" name="pl372"/>
            <p:cNvSpPr/>
            <p:nvPr/>
          </p:nvSpPr>
          <p:spPr>
            <a:xfrm>
              <a:off x="15441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4" name="pl373"/>
            <p:cNvSpPr/>
            <p:nvPr/>
          </p:nvSpPr>
          <p:spPr>
            <a:xfrm>
              <a:off x="15705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5" name="pl374"/>
            <p:cNvSpPr/>
            <p:nvPr/>
          </p:nvSpPr>
          <p:spPr>
            <a:xfrm>
              <a:off x="159688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6" name="pl375"/>
            <p:cNvSpPr/>
            <p:nvPr/>
          </p:nvSpPr>
          <p:spPr>
            <a:xfrm>
              <a:off x="16232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7" name="pl376"/>
            <p:cNvSpPr/>
            <p:nvPr/>
          </p:nvSpPr>
          <p:spPr>
            <a:xfrm>
              <a:off x="16495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8" name="pl377"/>
            <p:cNvSpPr/>
            <p:nvPr/>
          </p:nvSpPr>
          <p:spPr>
            <a:xfrm>
              <a:off x="16759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9" name="pl378"/>
            <p:cNvSpPr/>
            <p:nvPr/>
          </p:nvSpPr>
          <p:spPr>
            <a:xfrm>
              <a:off x="17022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0" name="pl379"/>
            <p:cNvSpPr/>
            <p:nvPr/>
          </p:nvSpPr>
          <p:spPr>
            <a:xfrm>
              <a:off x="17286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1" name="pl380"/>
            <p:cNvSpPr/>
            <p:nvPr/>
          </p:nvSpPr>
          <p:spPr>
            <a:xfrm>
              <a:off x="17549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2" name="pl381"/>
            <p:cNvSpPr/>
            <p:nvPr/>
          </p:nvSpPr>
          <p:spPr>
            <a:xfrm>
              <a:off x="178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3" name="tx382"/>
            <p:cNvSpPr/>
            <p:nvPr/>
          </p:nvSpPr>
          <p:spPr>
            <a:xfrm rot="-5400000">
              <a:off x="148342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84" name="tx383"/>
            <p:cNvSpPr/>
            <p:nvPr/>
          </p:nvSpPr>
          <p:spPr>
            <a:xfrm rot="-5400000">
              <a:off x="150878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85" name="tx384"/>
            <p:cNvSpPr/>
            <p:nvPr/>
          </p:nvSpPr>
          <p:spPr>
            <a:xfrm rot="-5400000">
              <a:off x="153514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86" name="tx385"/>
            <p:cNvSpPr/>
            <p:nvPr/>
          </p:nvSpPr>
          <p:spPr>
            <a:xfrm rot="-5400000">
              <a:off x="1561303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87" name="tx386"/>
            <p:cNvSpPr/>
            <p:nvPr/>
          </p:nvSpPr>
          <p:spPr>
            <a:xfrm rot="-5400000">
              <a:off x="1584585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88" name="tx387"/>
            <p:cNvSpPr/>
            <p:nvPr/>
          </p:nvSpPr>
          <p:spPr>
            <a:xfrm rot="-5400000">
              <a:off x="1615155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89" name="tx388"/>
            <p:cNvSpPr/>
            <p:nvPr/>
          </p:nvSpPr>
          <p:spPr>
            <a:xfrm rot="-5400000">
              <a:off x="1644471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90" name="tx389"/>
            <p:cNvSpPr/>
            <p:nvPr/>
          </p:nvSpPr>
          <p:spPr>
            <a:xfrm rot="-5400000">
              <a:off x="1664601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91" name="tx390"/>
            <p:cNvSpPr/>
            <p:nvPr/>
          </p:nvSpPr>
          <p:spPr>
            <a:xfrm rot="-5400000">
              <a:off x="169094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92" name="tx391"/>
            <p:cNvSpPr/>
            <p:nvPr/>
          </p:nvSpPr>
          <p:spPr>
            <a:xfrm rot="-5400000">
              <a:off x="1720932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93" name="tx392"/>
            <p:cNvSpPr/>
            <p:nvPr/>
          </p:nvSpPr>
          <p:spPr>
            <a:xfrm rot="-5400000">
              <a:off x="17454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94" name="tx393"/>
            <p:cNvSpPr/>
            <p:nvPr/>
          </p:nvSpPr>
          <p:spPr>
            <a:xfrm rot="-5400000">
              <a:off x="17717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95" name="tx394"/>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396" name="tx395"/>
            <p:cNvSpPr/>
            <p:nvPr/>
          </p:nvSpPr>
          <p:spPr>
            <a:xfrm>
              <a:off x="1230614" y="4084768"/>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a:t>
              </a:r>
            </a:p>
          </p:txBody>
        </p:sp>
        <p:sp>
          <p:nvSpPr>
            <p:cNvPr id="397" name="tx396"/>
            <p:cNvSpPr/>
            <p:nvPr/>
          </p:nvSpPr>
          <p:spPr>
            <a:xfrm>
              <a:off x="1230614" y="2969457"/>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a:t>
              </a:r>
            </a:p>
          </p:txBody>
        </p:sp>
        <p:sp>
          <p:nvSpPr>
            <p:cNvPr id="398" name="pl397"/>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99" name="pl398"/>
            <p:cNvSpPr/>
            <p:nvPr/>
          </p:nvSpPr>
          <p:spPr>
            <a:xfrm>
              <a:off x="1865074" y="417004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0" name="pl399"/>
            <p:cNvSpPr/>
            <p:nvPr/>
          </p:nvSpPr>
          <p:spPr>
            <a:xfrm>
              <a:off x="1865074" y="305473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1" name="tx400"/>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02" name="rc401"/>
            <p:cNvSpPr/>
            <p:nvPr/>
          </p:nvSpPr>
          <p:spPr>
            <a:xfrm>
              <a:off x="18110385" y="2153563"/>
              <a:ext cx="1240079" cy="413498"/>
            </a:xfrm>
            <a:prstGeom prst="rect">
              <a:avLst/>
            </a:prstGeom>
            <a:solidFill>
              <a:srgbClr val="FFFFFF">
                <a:alpha val="100000"/>
              </a:srgbClr>
            </a:solidFill>
          </p:spPr>
          <p:txBody>
            <a:bodyPr/>
            <a:lstStyle/>
            <a:p/>
          </p:txBody>
        </p:sp>
        <p:sp>
          <p:nvSpPr>
            <p:cNvPr id="403" name="rc402"/>
            <p:cNvSpPr/>
            <p:nvPr/>
          </p:nvSpPr>
          <p:spPr>
            <a:xfrm>
              <a:off x="18179974" y="2223153"/>
              <a:ext cx="274319" cy="274319"/>
            </a:xfrm>
            <a:prstGeom prst="rect">
              <a:avLst/>
            </a:prstGeom>
            <a:solidFill>
              <a:srgbClr val="FFFFFF">
                <a:alpha val="100000"/>
              </a:srgbClr>
            </a:solidFill>
          </p:spPr>
          <p:txBody>
            <a:bodyPr/>
            <a:lstStyle/>
            <a:p/>
          </p:txBody>
        </p:sp>
        <p:sp>
          <p:nvSpPr>
            <p:cNvPr id="404" name="pg403"/>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405" name="tx404"/>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406" name="rc405"/>
            <p:cNvSpPr/>
            <p:nvPr/>
          </p:nvSpPr>
          <p:spPr>
            <a:xfrm>
              <a:off x="18110385" y="2706240"/>
              <a:ext cx="1753945" cy="1236458"/>
            </a:xfrm>
            <a:prstGeom prst="rect">
              <a:avLst/>
            </a:prstGeom>
            <a:solidFill>
              <a:srgbClr val="FFFFFF">
                <a:alpha val="100000"/>
              </a:srgbClr>
            </a:solidFill>
          </p:spPr>
          <p:txBody>
            <a:bodyPr/>
            <a:lstStyle/>
            <a:p/>
          </p:txBody>
        </p:sp>
        <p:sp>
          <p:nvSpPr>
            <p:cNvPr id="407" name="rc406"/>
            <p:cNvSpPr/>
            <p:nvPr/>
          </p:nvSpPr>
          <p:spPr>
            <a:xfrm>
              <a:off x="18179974" y="2775829"/>
              <a:ext cx="274319" cy="274319"/>
            </a:xfrm>
            <a:prstGeom prst="rect">
              <a:avLst/>
            </a:prstGeom>
            <a:solidFill>
              <a:srgbClr val="FFFFFF">
                <a:alpha val="100000"/>
              </a:srgbClr>
            </a:solidFill>
          </p:spPr>
          <p:txBody>
            <a:bodyPr/>
            <a:lstStyle/>
            <a:p/>
          </p:txBody>
        </p:sp>
        <p:sp>
          <p:nvSpPr>
            <p:cNvPr id="408" name="rc407"/>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09" name="rc408"/>
            <p:cNvSpPr/>
            <p:nvPr/>
          </p:nvSpPr>
          <p:spPr>
            <a:xfrm>
              <a:off x="18179974" y="3050149"/>
              <a:ext cx="274319" cy="274319"/>
            </a:xfrm>
            <a:prstGeom prst="rect">
              <a:avLst/>
            </a:prstGeom>
            <a:solidFill>
              <a:srgbClr val="FFFFFF">
                <a:alpha val="100000"/>
              </a:srgbClr>
            </a:solidFill>
          </p:spPr>
          <p:txBody>
            <a:bodyPr/>
            <a:lstStyle/>
            <a:p/>
          </p:txBody>
        </p:sp>
        <p:sp>
          <p:nvSpPr>
            <p:cNvPr id="410" name="rc409"/>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11" name="rc410"/>
            <p:cNvSpPr/>
            <p:nvPr/>
          </p:nvSpPr>
          <p:spPr>
            <a:xfrm>
              <a:off x="18179974" y="3324469"/>
              <a:ext cx="274319" cy="274320"/>
            </a:xfrm>
            <a:prstGeom prst="rect">
              <a:avLst/>
            </a:prstGeom>
            <a:solidFill>
              <a:srgbClr val="FFFFFF">
                <a:alpha val="100000"/>
              </a:srgbClr>
            </a:solidFill>
          </p:spPr>
          <p:txBody>
            <a:bodyPr/>
            <a:lstStyle/>
            <a:p/>
          </p:txBody>
        </p:sp>
        <p:sp>
          <p:nvSpPr>
            <p:cNvPr id="412" name="rc411"/>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13" name="rc412"/>
            <p:cNvSpPr/>
            <p:nvPr/>
          </p:nvSpPr>
          <p:spPr>
            <a:xfrm>
              <a:off x="18179974" y="3598789"/>
              <a:ext cx="274319" cy="274320"/>
            </a:xfrm>
            <a:prstGeom prst="rect">
              <a:avLst/>
            </a:prstGeom>
            <a:solidFill>
              <a:srgbClr val="FFFFFF">
                <a:alpha val="100000"/>
              </a:srgbClr>
            </a:solidFill>
          </p:spPr>
          <p:txBody>
            <a:bodyPr/>
            <a:lstStyle/>
            <a:p/>
          </p:txBody>
        </p:sp>
        <p:sp>
          <p:nvSpPr>
            <p:cNvPr id="414" name="rc413"/>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15" name="tx414"/>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16" name="tx415"/>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17" name="tx416"/>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18" name="tx417"/>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19" name=""/>
          <p:cNvGrpSpPr/>
          <p:nvPr/>
        </p:nvGrpSpPr>
        <p:grpSpPr>
          <a:xfrm>
            <a:off x="6400800" y="6217920"/>
            <a:ext cx="5486400" cy="4251960"/>
            <a:chOff x="6400800" y="6217920"/>
            <a:chExt cx="5486400" cy="4251960"/>
          </a:xfrm>
        </p:grpSpPr>
        <p:sp>
          <p:nvSpPr>
            <p:cNvPr id="420"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21"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22" name="rc5"/>
            <p:cNvSpPr/>
            <p:nvPr/>
          </p:nvSpPr>
          <p:spPr>
            <a:xfrm>
              <a:off x="7068913" y="6510025"/>
              <a:ext cx="4276698" cy="2788960"/>
            </a:xfrm>
            <a:prstGeom prst="rect">
              <a:avLst/>
            </a:prstGeom>
            <a:solidFill>
              <a:srgbClr val="FFFFFF">
                <a:alpha val="100000"/>
              </a:srgbClr>
            </a:solidFill>
          </p:spPr>
          <p:txBody>
            <a:bodyPr/>
            <a:lstStyle/>
            <a:p/>
          </p:txBody>
        </p:sp>
        <p:sp>
          <p:nvSpPr>
            <p:cNvPr id="423" name="pl6"/>
            <p:cNvSpPr/>
            <p:nvPr/>
          </p:nvSpPr>
          <p:spPr>
            <a:xfrm>
              <a:off x="7068913" y="8719461"/>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424" name="pl7"/>
            <p:cNvSpPr/>
            <p:nvPr/>
          </p:nvSpPr>
          <p:spPr>
            <a:xfrm>
              <a:off x="7068913" y="7813954"/>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425" name="pl8"/>
            <p:cNvSpPr/>
            <p:nvPr/>
          </p:nvSpPr>
          <p:spPr>
            <a:xfrm>
              <a:off x="7068913" y="6908448"/>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426" name="pl9"/>
            <p:cNvSpPr/>
            <p:nvPr/>
          </p:nvSpPr>
          <p:spPr>
            <a:xfrm>
              <a:off x="7068913" y="9172214"/>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27" name="pl10"/>
            <p:cNvSpPr/>
            <p:nvPr/>
          </p:nvSpPr>
          <p:spPr>
            <a:xfrm>
              <a:off x="7068913" y="8266708"/>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28" name="pl11"/>
            <p:cNvSpPr/>
            <p:nvPr/>
          </p:nvSpPr>
          <p:spPr>
            <a:xfrm>
              <a:off x="7068913" y="7361201"/>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29" name="rc12"/>
            <p:cNvSpPr/>
            <p:nvPr/>
          </p:nvSpPr>
          <p:spPr>
            <a:xfrm>
              <a:off x="7217409" y="8991113"/>
              <a:ext cx="415790" cy="181101"/>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30" name="rc13"/>
            <p:cNvSpPr/>
            <p:nvPr/>
          </p:nvSpPr>
          <p:spPr>
            <a:xfrm>
              <a:off x="8405381" y="8628910"/>
              <a:ext cx="415790" cy="543304"/>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31" name="rc14"/>
            <p:cNvSpPr/>
            <p:nvPr/>
          </p:nvSpPr>
          <p:spPr>
            <a:xfrm>
              <a:off x="8999367" y="8266708"/>
              <a:ext cx="415790" cy="90550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32" name="rc15"/>
            <p:cNvSpPr/>
            <p:nvPr/>
          </p:nvSpPr>
          <p:spPr>
            <a:xfrm>
              <a:off x="9593353" y="8991113"/>
              <a:ext cx="415790" cy="181101"/>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33" name="rc16"/>
            <p:cNvSpPr/>
            <p:nvPr/>
          </p:nvSpPr>
          <p:spPr>
            <a:xfrm>
              <a:off x="7811395" y="8991113"/>
              <a:ext cx="415790" cy="18110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4" name="rc17"/>
            <p:cNvSpPr/>
            <p:nvPr/>
          </p:nvSpPr>
          <p:spPr>
            <a:xfrm>
              <a:off x="8405381" y="8447809"/>
              <a:ext cx="415790" cy="18110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5" name="rc18"/>
            <p:cNvSpPr/>
            <p:nvPr/>
          </p:nvSpPr>
          <p:spPr>
            <a:xfrm>
              <a:off x="8999367" y="7904505"/>
              <a:ext cx="415790" cy="36220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6" name="rc19"/>
            <p:cNvSpPr/>
            <p:nvPr/>
          </p:nvSpPr>
          <p:spPr>
            <a:xfrm>
              <a:off x="7811395" y="8447809"/>
              <a:ext cx="415790" cy="543304"/>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37" name="rc20"/>
            <p:cNvSpPr/>
            <p:nvPr/>
          </p:nvSpPr>
          <p:spPr>
            <a:xfrm>
              <a:off x="8405381" y="6636796"/>
              <a:ext cx="415790" cy="1811013"/>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38" name="rc21"/>
            <p:cNvSpPr/>
            <p:nvPr/>
          </p:nvSpPr>
          <p:spPr>
            <a:xfrm>
              <a:off x="8999367" y="7361201"/>
              <a:ext cx="415790" cy="543304"/>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39" name="rc22"/>
            <p:cNvSpPr/>
            <p:nvPr/>
          </p:nvSpPr>
          <p:spPr>
            <a:xfrm>
              <a:off x="9593353" y="8628910"/>
              <a:ext cx="415790" cy="362202"/>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40" name="pl23"/>
            <p:cNvSpPr/>
            <p:nvPr/>
          </p:nvSpPr>
          <p:spPr>
            <a:xfrm>
              <a:off x="7425304" y="6867288"/>
              <a:ext cx="2375943" cy="2016810"/>
            </a:xfrm>
            <a:custGeom>
              <a:avLst/>
              <a:pathLst>
                <a:path w="2375943" h="2016810">
                  <a:moveTo>
                    <a:pt x="0" y="1458586"/>
                  </a:moveTo>
                  <a:lnTo>
                    <a:pt x="593985" y="1440578"/>
                  </a:lnTo>
                  <a:lnTo>
                    <a:pt x="1187971" y="0"/>
                  </a:lnTo>
                  <a:lnTo>
                    <a:pt x="1781957" y="643758"/>
                  </a:lnTo>
                  <a:lnTo>
                    <a:pt x="2375943" y="2016810"/>
                  </a:lnTo>
                </a:path>
              </a:pathLst>
            </a:custGeom>
            <a:ln w="40651" cap="flat">
              <a:solidFill>
                <a:srgbClr val="000000">
                  <a:alpha val="100000"/>
                </a:srgbClr>
              </a:solidFill>
              <a:prstDash val="solid"/>
              <a:round/>
            </a:ln>
          </p:spPr>
          <p:txBody>
            <a:bodyPr/>
            <a:lstStyle/>
            <a:p/>
          </p:txBody>
        </p:sp>
        <p:sp>
          <p:nvSpPr>
            <p:cNvPr id="441" name="rc24"/>
            <p:cNvSpPr/>
            <p:nvPr/>
          </p:nvSpPr>
          <p:spPr>
            <a:xfrm>
              <a:off x="7068913" y="6510025"/>
              <a:ext cx="4276698" cy="2788960"/>
            </a:xfrm>
            <a:prstGeom prst="rect">
              <a:avLst/>
            </a:prstGeom>
            <a:ln w="13550" cap="rnd">
              <a:solidFill>
                <a:srgbClr val="333333">
                  <a:alpha val="100000"/>
                </a:srgbClr>
              </a:solidFill>
              <a:prstDash val="solid"/>
              <a:round/>
            </a:ln>
          </p:spPr>
          <p:txBody>
            <a:bodyPr/>
            <a:lstStyle/>
            <a:p/>
          </p:txBody>
        </p:sp>
        <p:sp>
          <p:nvSpPr>
            <p:cNvPr id="442" name="tx25"/>
            <p:cNvSpPr/>
            <p:nvPr/>
          </p:nvSpPr>
          <p:spPr>
            <a:xfrm>
              <a:off x="6843756" y="9169908"/>
              <a:ext cx="127099"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43" name="tx26"/>
            <p:cNvSpPr/>
            <p:nvPr/>
          </p:nvSpPr>
          <p:spPr>
            <a:xfrm>
              <a:off x="6843756" y="8266336"/>
              <a:ext cx="127099" cy="10946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5</a:t>
              </a:r>
            </a:p>
          </p:txBody>
        </p:sp>
        <p:sp>
          <p:nvSpPr>
            <p:cNvPr id="444" name="tx27"/>
            <p:cNvSpPr/>
            <p:nvPr/>
          </p:nvSpPr>
          <p:spPr>
            <a:xfrm>
              <a:off x="6801340" y="7358894"/>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a:t>
              </a:r>
            </a:p>
          </p:txBody>
        </p:sp>
        <p:sp>
          <p:nvSpPr>
            <p:cNvPr id="445" name="pl28"/>
            <p:cNvSpPr/>
            <p:nvPr/>
          </p:nvSpPr>
          <p:spPr>
            <a:xfrm>
              <a:off x="7034118"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6" name="pl29"/>
            <p:cNvSpPr/>
            <p:nvPr/>
          </p:nvSpPr>
          <p:spPr>
            <a:xfrm>
              <a:off x="7034118" y="826670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7" name="pl30"/>
            <p:cNvSpPr/>
            <p:nvPr/>
          </p:nvSpPr>
          <p:spPr>
            <a:xfrm>
              <a:off x="7034118" y="736120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8" name="pl31"/>
            <p:cNvSpPr/>
            <p:nvPr/>
          </p:nvSpPr>
          <p:spPr>
            <a:xfrm>
              <a:off x="11345612"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49" name="pl32"/>
            <p:cNvSpPr/>
            <p:nvPr/>
          </p:nvSpPr>
          <p:spPr>
            <a:xfrm>
              <a:off x="11345612" y="8271853"/>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50" name="pl33"/>
            <p:cNvSpPr/>
            <p:nvPr/>
          </p:nvSpPr>
          <p:spPr>
            <a:xfrm>
              <a:off x="11345612" y="7371491"/>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51" name="tx34"/>
            <p:cNvSpPr/>
            <p:nvPr/>
          </p:nvSpPr>
          <p:spPr>
            <a:xfrm>
              <a:off x="11443669"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52" name="tx35"/>
            <p:cNvSpPr/>
            <p:nvPr/>
          </p:nvSpPr>
          <p:spPr>
            <a:xfrm>
              <a:off x="11443669" y="8269546"/>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53" name="tx36"/>
            <p:cNvSpPr/>
            <p:nvPr/>
          </p:nvSpPr>
          <p:spPr>
            <a:xfrm>
              <a:off x="11443669" y="7369184"/>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54" name="pl37"/>
            <p:cNvSpPr/>
            <p:nvPr/>
          </p:nvSpPr>
          <p:spPr>
            <a:xfrm>
              <a:off x="742530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5" name="pl38"/>
            <p:cNvSpPr/>
            <p:nvPr/>
          </p:nvSpPr>
          <p:spPr>
            <a:xfrm>
              <a:off x="801929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6" name="pl39"/>
            <p:cNvSpPr/>
            <p:nvPr/>
          </p:nvSpPr>
          <p:spPr>
            <a:xfrm>
              <a:off x="861327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7" name="pl40"/>
            <p:cNvSpPr/>
            <p:nvPr/>
          </p:nvSpPr>
          <p:spPr>
            <a:xfrm>
              <a:off x="920726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8" name="pl41"/>
            <p:cNvSpPr/>
            <p:nvPr/>
          </p:nvSpPr>
          <p:spPr>
            <a:xfrm>
              <a:off x="980124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9" name="pl42"/>
            <p:cNvSpPr/>
            <p:nvPr/>
          </p:nvSpPr>
          <p:spPr>
            <a:xfrm>
              <a:off x="1039523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0" name="pl43"/>
            <p:cNvSpPr/>
            <p:nvPr/>
          </p:nvSpPr>
          <p:spPr>
            <a:xfrm>
              <a:off x="1098922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1" name="tx44"/>
            <p:cNvSpPr/>
            <p:nvPr/>
          </p:nvSpPr>
          <p:spPr>
            <a:xfrm rot="-2700000">
              <a:off x="7315405"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62" name="tx45"/>
            <p:cNvSpPr/>
            <p:nvPr/>
          </p:nvSpPr>
          <p:spPr>
            <a:xfrm rot="-2700000">
              <a:off x="7869694"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63" name="tx46"/>
            <p:cNvSpPr/>
            <p:nvPr/>
          </p:nvSpPr>
          <p:spPr>
            <a:xfrm rot="-2700000">
              <a:off x="8463022"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64" name="tx47"/>
            <p:cNvSpPr/>
            <p:nvPr/>
          </p:nvSpPr>
          <p:spPr>
            <a:xfrm rot="-2700000">
              <a:off x="891231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65" name="tx48"/>
            <p:cNvSpPr/>
            <p:nvPr/>
          </p:nvSpPr>
          <p:spPr>
            <a:xfrm rot="-2700000">
              <a:off x="9506303"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66" name="tx49"/>
            <p:cNvSpPr/>
            <p:nvPr/>
          </p:nvSpPr>
          <p:spPr>
            <a:xfrm rot="-2700000">
              <a:off x="10100263"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467" name="tx50"/>
            <p:cNvSpPr/>
            <p:nvPr/>
          </p:nvSpPr>
          <p:spPr>
            <a:xfrm rot="-2700000">
              <a:off x="10806318"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68" name="tx51"/>
            <p:cNvSpPr/>
            <p:nvPr/>
          </p:nvSpPr>
          <p:spPr>
            <a:xfrm>
              <a:off x="9207262"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469" name="tx52"/>
            <p:cNvSpPr/>
            <p:nvPr/>
          </p:nvSpPr>
          <p:spPr>
            <a:xfrm>
              <a:off x="8390010"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470" name="tx53"/>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471" name="tx54"/>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472" name="rc55"/>
            <p:cNvSpPr/>
            <p:nvPr/>
          </p:nvSpPr>
          <p:spPr>
            <a:xfrm>
              <a:off x="7065874" y="10217410"/>
              <a:ext cx="1051268" cy="182880"/>
            </a:xfrm>
            <a:prstGeom prst="rect">
              <a:avLst/>
            </a:prstGeom>
            <a:solidFill>
              <a:srgbClr val="FFFFFF">
                <a:alpha val="100000"/>
              </a:srgbClr>
            </a:solidFill>
          </p:spPr>
          <p:txBody>
            <a:bodyPr/>
            <a:lstStyle/>
            <a:p/>
          </p:txBody>
        </p:sp>
        <p:sp>
          <p:nvSpPr>
            <p:cNvPr id="473" name="rc56"/>
            <p:cNvSpPr/>
            <p:nvPr/>
          </p:nvSpPr>
          <p:spPr>
            <a:xfrm>
              <a:off x="7065874" y="10217410"/>
              <a:ext cx="182879" cy="182880"/>
            </a:xfrm>
            <a:prstGeom prst="rect">
              <a:avLst/>
            </a:prstGeom>
            <a:solidFill>
              <a:srgbClr val="FFFFFF">
                <a:alpha val="100000"/>
              </a:srgbClr>
            </a:solidFill>
          </p:spPr>
          <p:txBody>
            <a:bodyPr/>
            <a:lstStyle/>
            <a:p/>
          </p:txBody>
        </p:sp>
        <p:sp>
          <p:nvSpPr>
            <p:cNvPr id="474" name="pl57"/>
            <p:cNvSpPr/>
            <p:nvPr/>
          </p:nvSpPr>
          <p:spPr>
            <a:xfrm>
              <a:off x="7084162"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475" name="tx58"/>
            <p:cNvSpPr/>
            <p:nvPr/>
          </p:nvSpPr>
          <p:spPr>
            <a:xfrm>
              <a:off x="7356754"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476" name="rc59"/>
            <p:cNvSpPr/>
            <p:nvPr/>
          </p:nvSpPr>
          <p:spPr>
            <a:xfrm>
              <a:off x="8297142" y="10217410"/>
              <a:ext cx="3051508" cy="182880"/>
            </a:xfrm>
            <a:prstGeom prst="rect">
              <a:avLst/>
            </a:prstGeom>
            <a:solidFill>
              <a:srgbClr val="FFFFFF">
                <a:alpha val="100000"/>
              </a:srgbClr>
            </a:solidFill>
          </p:spPr>
          <p:txBody>
            <a:bodyPr/>
            <a:lstStyle/>
            <a:p/>
          </p:txBody>
        </p:sp>
        <p:sp>
          <p:nvSpPr>
            <p:cNvPr id="477" name="rc60"/>
            <p:cNvSpPr/>
            <p:nvPr/>
          </p:nvSpPr>
          <p:spPr>
            <a:xfrm>
              <a:off x="8297142" y="10217410"/>
              <a:ext cx="182880" cy="182880"/>
            </a:xfrm>
            <a:prstGeom prst="rect">
              <a:avLst/>
            </a:prstGeom>
            <a:solidFill>
              <a:srgbClr val="FFFFFF">
                <a:alpha val="100000"/>
              </a:srgbClr>
            </a:solidFill>
          </p:spPr>
          <p:txBody>
            <a:bodyPr/>
            <a:lstStyle/>
            <a:p/>
          </p:txBody>
        </p:sp>
        <p:sp>
          <p:nvSpPr>
            <p:cNvPr id="478" name="rc61"/>
            <p:cNvSpPr/>
            <p:nvPr/>
          </p:nvSpPr>
          <p:spPr>
            <a:xfrm>
              <a:off x="8306142"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9" name="rc62"/>
            <p:cNvSpPr/>
            <p:nvPr/>
          </p:nvSpPr>
          <p:spPr>
            <a:xfrm>
              <a:off x="9388382" y="10217410"/>
              <a:ext cx="182879" cy="182880"/>
            </a:xfrm>
            <a:prstGeom prst="rect">
              <a:avLst/>
            </a:prstGeom>
            <a:solidFill>
              <a:srgbClr val="FFFFFF">
                <a:alpha val="100000"/>
              </a:srgbClr>
            </a:solidFill>
          </p:spPr>
          <p:txBody>
            <a:bodyPr/>
            <a:lstStyle/>
            <a:p/>
          </p:txBody>
        </p:sp>
        <p:sp>
          <p:nvSpPr>
            <p:cNvPr id="480" name="rc63"/>
            <p:cNvSpPr/>
            <p:nvPr/>
          </p:nvSpPr>
          <p:spPr>
            <a:xfrm>
              <a:off x="9397382" y="10226410"/>
              <a:ext cx="164880"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1" name="rc64"/>
            <p:cNvSpPr/>
            <p:nvPr/>
          </p:nvSpPr>
          <p:spPr>
            <a:xfrm>
              <a:off x="10314423" y="10217410"/>
              <a:ext cx="182879" cy="182880"/>
            </a:xfrm>
            <a:prstGeom prst="rect">
              <a:avLst/>
            </a:prstGeom>
            <a:solidFill>
              <a:srgbClr val="FFFFFF">
                <a:alpha val="100000"/>
              </a:srgbClr>
            </a:solidFill>
          </p:spPr>
          <p:txBody>
            <a:bodyPr/>
            <a:lstStyle/>
            <a:p/>
          </p:txBody>
        </p:sp>
        <p:sp>
          <p:nvSpPr>
            <p:cNvPr id="482" name="rc65"/>
            <p:cNvSpPr/>
            <p:nvPr/>
          </p:nvSpPr>
          <p:spPr>
            <a:xfrm>
              <a:off x="10323423" y="10226410"/>
              <a:ext cx="164880"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3" name="tx66"/>
            <p:cNvSpPr/>
            <p:nvPr/>
          </p:nvSpPr>
          <p:spPr>
            <a:xfrm>
              <a:off x="8588022"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484" name="tx67"/>
            <p:cNvSpPr/>
            <p:nvPr/>
          </p:nvSpPr>
          <p:spPr>
            <a:xfrm>
              <a:off x="9679262"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485" name="tx68"/>
            <p:cNvSpPr/>
            <p:nvPr/>
          </p:nvSpPr>
          <p:spPr>
            <a:xfrm>
              <a:off x="10605303"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486" name="tx69"/>
            <p:cNvSpPr/>
            <p:nvPr/>
          </p:nvSpPr>
          <p:spPr>
            <a:xfrm>
              <a:off x="6578964"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87" name=""/>
          <p:cNvGrpSpPr/>
          <p:nvPr/>
        </p:nvGrpSpPr>
        <p:grpSpPr>
          <a:xfrm>
            <a:off x="12527280" y="6217920"/>
            <a:ext cx="5486400" cy="4297680"/>
            <a:chOff x="12527280" y="6217920"/>
            <a:chExt cx="5486400" cy="4297680"/>
          </a:xfrm>
        </p:grpSpPr>
        <p:sp>
          <p:nvSpPr>
            <p:cNvPr id="488"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89"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90"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491"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92"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93"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94"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95"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96"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97"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98"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99"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00"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01"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02" name="pl17"/>
            <p:cNvSpPr/>
            <p:nvPr/>
          </p:nvSpPr>
          <p:spPr>
            <a:xfrm>
              <a:off x="13329440" y="6817315"/>
              <a:ext cx="4502097" cy="588972"/>
            </a:xfrm>
            <a:custGeom>
              <a:avLst/>
              <a:pathLst>
                <a:path w="4502097" h="588972">
                  <a:moveTo>
                    <a:pt x="0" y="486542"/>
                  </a:moveTo>
                  <a:lnTo>
                    <a:pt x="187587" y="588972"/>
                  </a:lnTo>
                  <a:lnTo>
                    <a:pt x="375174" y="384112"/>
                  </a:lnTo>
                  <a:lnTo>
                    <a:pt x="562762" y="204859"/>
                  </a:lnTo>
                  <a:lnTo>
                    <a:pt x="750349" y="230467"/>
                  </a:lnTo>
                  <a:lnTo>
                    <a:pt x="937937" y="256074"/>
                  </a:lnTo>
                  <a:lnTo>
                    <a:pt x="1125524" y="281682"/>
                  </a:lnTo>
                  <a:lnTo>
                    <a:pt x="1313111" y="307289"/>
                  </a:lnTo>
                  <a:lnTo>
                    <a:pt x="1500699" y="332897"/>
                  </a:lnTo>
                  <a:lnTo>
                    <a:pt x="1688286" y="230467"/>
                  </a:lnTo>
                  <a:lnTo>
                    <a:pt x="1875874" y="128037"/>
                  </a:lnTo>
                  <a:lnTo>
                    <a:pt x="2063461" y="25607"/>
                  </a:lnTo>
                  <a:lnTo>
                    <a:pt x="2251048" y="51214"/>
                  </a:lnTo>
                  <a:lnTo>
                    <a:pt x="2438636" y="76822"/>
                  </a:lnTo>
                  <a:lnTo>
                    <a:pt x="2626223" y="25607"/>
                  </a:lnTo>
                  <a:lnTo>
                    <a:pt x="2813811" y="0"/>
                  </a:lnTo>
                  <a:lnTo>
                    <a:pt x="3001398" y="76822"/>
                  </a:lnTo>
                  <a:lnTo>
                    <a:pt x="3188985" y="102429"/>
                  </a:lnTo>
                  <a:lnTo>
                    <a:pt x="3376573" y="102429"/>
                  </a:lnTo>
                  <a:lnTo>
                    <a:pt x="3564160" y="76822"/>
                  </a:lnTo>
                  <a:lnTo>
                    <a:pt x="3751748" y="76822"/>
                  </a:lnTo>
                  <a:lnTo>
                    <a:pt x="3939335" y="76822"/>
                  </a:lnTo>
                  <a:lnTo>
                    <a:pt x="4126923" y="230467"/>
                  </a:lnTo>
                  <a:lnTo>
                    <a:pt x="4314510" y="435327"/>
                  </a:lnTo>
                  <a:lnTo>
                    <a:pt x="4502097" y="76822"/>
                  </a:lnTo>
                </a:path>
              </a:pathLst>
            </a:custGeom>
            <a:ln w="32521" cap="flat">
              <a:solidFill>
                <a:srgbClr val="5EB0E8">
                  <a:alpha val="100000"/>
                </a:srgbClr>
              </a:solidFill>
              <a:prstDash val="solid"/>
              <a:round/>
            </a:ln>
          </p:spPr>
          <p:txBody>
            <a:bodyPr/>
            <a:lstStyle/>
            <a:p/>
          </p:txBody>
        </p:sp>
        <p:sp>
          <p:nvSpPr>
            <p:cNvPr id="503" name="pl18"/>
            <p:cNvSpPr/>
            <p:nvPr/>
          </p:nvSpPr>
          <p:spPr>
            <a:xfrm>
              <a:off x="13517028" y="7098997"/>
              <a:ext cx="4314510" cy="921869"/>
            </a:xfrm>
            <a:custGeom>
              <a:avLst/>
              <a:pathLst>
                <a:path w="4314510" h="921869">
                  <a:moveTo>
                    <a:pt x="0" y="921869"/>
                  </a:moveTo>
                  <a:lnTo>
                    <a:pt x="187587" y="819439"/>
                  </a:lnTo>
                  <a:lnTo>
                    <a:pt x="375174" y="896262"/>
                  </a:lnTo>
                  <a:lnTo>
                    <a:pt x="562762" y="665794"/>
                  </a:lnTo>
                  <a:lnTo>
                    <a:pt x="750349" y="358504"/>
                  </a:lnTo>
                  <a:lnTo>
                    <a:pt x="937937" y="51214"/>
                  </a:lnTo>
                  <a:lnTo>
                    <a:pt x="1125524" y="51214"/>
                  </a:lnTo>
                  <a:lnTo>
                    <a:pt x="1313111" y="51214"/>
                  </a:lnTo>
                  <a:lnTo>
                    <a:pt x="1500699" y="25607"/>
                  </a:lnTo>
                  <a:lnTo>
                    <a:pt x="1688286" y="25607"/>
                  </a:lnTo>
                  <a:lnTo>
                    <a:pt x="1875874" y="0"/>
                  </a:lnTo>
                  <a:lnTo>
                    <a:pt x="2063461" y="0"/>
                  </a:lnTo>
                  <a:lnTo>
                    <a:pt x="2251048" y="76822"/>
                  </a:lnTo>
                  <a:lnTo>
                    <a:pt x="2438636" y="102429"/>
                  </a:lnTo>
                  <a:lnTo>
                    <a:pt x="2626223" y="179252"/>
                  </a:lnTo>
                  <a:lnTo>
                    <a:pt x="2813811" y="204859"/>
                  </a:lnTo>
                  <a:lnTo>
                    <a:pt x="3001398" y="307289"/>
                  </a:lnTo>
                  <a:lnTo>
                    <a:pt x="3188985" y="332897"/>
                  </a:lnTo>
                  <a:lnTo>
                    <a:pt x="3376573" y="409719"/>
                  </a:lnTo>
                  <a:lnTo>
                    <a:pt x="3564160" y="435327"/>
                  </a:lnTo>
                  <a:lnTo>
                    <a:pt x="3751748" y="384112"/>
                  </a:lnTo>
                  <a:lnTo>
                    <a:pt x="3939335" y="486542"/>
                  </a:lnTo>
                  <a:lnTo>
                    <a:pt x="4126923" y="256074"/>
                  </a:lnTo>
                  <a:lnTo>
                    <a:pt x="4314510" y="204859"/>
                  </a:lnTo>
                </a:path>
              </a:pathLst>
            </a:custGeom>
            <a:ln w="32521" cap="flat">
              <a:solidFill>
                <a:srgbClr val="00A173">
                  <a:alpha val="100000"/>
                </a:srgbClr>
              </a:solidFill>
              <a:prstDash val="solid"/>
              <a:round/>
            </a:ln>
          </p:spPr>
          <p:txBody>
            <a:bodyPr/>
            <a:lstStyle/>
            <a:p/>
          </p:txBody>
        </p:sp>
        <p:sp>
          <p:nvSpPr>
            <p:cNvPr id="504"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05"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06"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07"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08"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09"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10"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11"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12"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13"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14"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15"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16"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7"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8"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9"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0"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1"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2"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3"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4"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5"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6"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7"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8"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9"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0"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1"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2"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3"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4"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5"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6"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7"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8"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9"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0"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1"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42"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43"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44"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45"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46"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47"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48"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49"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50"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51"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52"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53"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54"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55"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56"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57"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58"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59"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60"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61"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62"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63"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64"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65"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66"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67" name="rc82"/>
            <p:cNvSpPr/>
            <p:nvPr/>
          </p:nvSpPr>
          <p:spPr>
            <a:xfrm>
              <a:off x="14005791" y="9941072"/>
              <a:ext cx="3149396" cy="504938"/>
            </a:xfrm>
            <a:prstGeom prst="rect">
              <a:avLst/>
            </a:prstGeom>
            <a:solidFill>
              <a:srgbClr val="FFFFFF">
                <a:alpha val="100000"/>
              </a:srgbClr>
            </a:solidFill>
          </p:spPr>
          <p:txBody>
            <a:bodyPr/>
            <a:lstStyle/>
            <a:p/>
          </p:txBody>
        </p:sp>
        <p:sp>
          <p:nvSpPr>
            <p:cNvPr id="568"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69"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70"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71"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72"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73" name=""/>
          <p:cNvGrpSpPr/>
          <p:nvPr/>
        </p:nvGrpSpPr>
        <p:grpSpPr>
          <a:xfrm>
            <a:off x="594360" y="6217920"/>
            <a:ext cx="5562295" cy="3683039"/>
            <a:chOff x="594360" y="6217920"/>
            <a:chExt cx="5562295" cy="3683039"/>
          </a:xfrm>
        </p:grpSpPr>
        <p:sp>
          <p:nvSpPr>
            <p:cNvPr id="574" name="rc3"/>
            <p:cNvSpPr/>
            <p:nvPr/>
          </p:nvSpPr>
          <p:spPr>
            <a:xfrm>
              <a:off x="594360" y="6217920"/>
              <a:ext cx="5562295" cy="368303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75" name="rc4"/>
            <p:cNvSpPr/>
            <p:nvPr/>
          </p:nvSpPr>
          <p:spPr>
            <a:xfrm>
              <a:off x="2225344" y="6516351"/>
              <a:ext cx="3681144" cy="2172478"/>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76" name="rc5"/>
            <p:cNvSpPr/>
            <p:nvPr/>
          </p:nvSpPr>
          <p:spPr>
            <a:xfrm>
              <a:off x="2255517" y="6546524"/>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7" name="rc6"/>
            <p:cNvSpPr/>
            <p:nvPr/>
          </p:nvSpPr>
          <p:spPr>
            <a:xfrm>
              <a:off x="2557250" y="6546524"/>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8" name="rc7"/>
            <p:cNvSpPr/>
            <p:nvPr/>
          </p:nvSpPr>
          <p:spPr>
            <a:xfrm>
              <a:off x="2858983" y="6546524"/>
              <a:ext cx="301733" cy="30173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579" name="rc8"/>
            <p:cNvSpPr/>
            <p:nvPr/>
          </p:nvSpPr>
          <p:spPr>
            <a:xfrm>
              <a:off x="3160716" y="6546524"/>
              <a:ext cx="301733" cy="301733"/>
            </a:xfrm>
            <a:prstGeom prst="rect">
              <a:avLst/>
            </a:prstGeom>
            <a:solidFill>
              <a:srgbClr val="FDA789">
                <a:alpha val="100000"/>
              </a:srgbClr>
            </a:solidFill>
            <a:ln w="5420" cap="flat">
              <a:solidFill>
                <a:srgbClr val="FFFFFF">
                  <a:alpha val="100000"/>
                </a:srgbClr>
              </a:solidFill>
              <a:prstDash val="solid"/>
              <a:miter/>
            </a:ln>
          </p:spPr>
          <p:txBody>
            <a:bodyPr/>
            <a:lstStyle/>
            <a:p/>
          </p:txBody>
        </p:sp>
        <p:sp>
          <p:nvSpPr>
            <p:cNvPr id="580" name="rc9"/>
            <p:cNvSpPr/>
            <p:nvPr/>
          </p:nvSpPr>
          <p:spPr>
            <a:xfrm>
              <a:off x="3462450" y="6546524"/>
              <a:ext cx="301733" cy="301733"/>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581" name="rc10"/>
            <p:cNvSpPr/>
            <p:nvPr/>
          </p:nvSpPr>
          <p:spPr>
            <a:xfrm>
              <a:off x="3764183" y="6546524"/>
              <a:ext cx="301733" cy="30173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582" name="rc11"/>
            <p:cNvSpPr/>
            <p:nvPr/>
          </p:nvSpPr>
          <p:spPr>
            <a:xfrm>
              <a:off x="4065916" y="6546524"/>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3" name="rc12"/>
            <p:cNvSpPr/>
            <p:nvPr/>
          </p:nvSpPr>
          <p:spPr>
            <a:xfrm>
              <a:off x="4367649" y="6546524"/>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4" name="rc13"/>
            <p:cNvSpPr/>
            <p:nvPr/>
          </p:nvSpPr>
          <p:spPr>
            <a:xfrm>
              <a:off x="4669382" y="6546524"/>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5" name="rc14"/>
            <p:cNvSpPr/>
            <p:nvPr/>
          </p:nvSpPr>
          <p:spPr>
            <a:xfrm>
              <a:off x="4971116" y="6546524"/>
              <a:ext cx="301733" cy="30173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586" name="rc15"/>
            <p:cNvSpPr/>
            <p:nvPr/>
          </p:nvSpPr>
          <p:spPr>
            <a:xfrm>
              <a:off x="5272849" y="6546524"/>
              <a:ext cx="301733" cy="30173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587" name="rc16"/>
            <p:cNvSpPr/>
            <p:nvPr/>
          </p:nvSpPr>
          <p:spPr>
            <a:xfrm>
              <a:off x="5574582" y="6546524"/>
              <a:ext cx="301733" cy="301733"/>
            </a:xfrm>
            <a:prstGeom prst="rect">
              <a:avLst/>
            </a:prstGeom>
            <a:solidFill>
              <a:srgbClr val="FDA789">
                <a:alpha val="100000"/>
              </a:srgbClr>
            </a:solidFill>
            <a:ln w="5420" cap="flat">
              <a:solidFill>
                <a:srgbClr val="FFFFFF">
                  <a:alpha val="100000"/>
                </a:srgbClr>
              </a:solidFill>
              <a:prstDash val="solid"/>
              <a:miter/>
            </a:ln>
          </p:spPr>
          <p:txBody>
            <a:bodyPr/>
            <a:lstStyle/>
            <a:p/>
          </p:txBody>
        </p:sp>
        <p:sp>
          <p:nvSpPr>
            <p:cNvPr id="588" name="rc17"/>
            <p:cNvSpPr/>
            <p:nvPr/>
          </p:nvSpPr>
          <p:spPr>
            <a:xfrm>
              <a:off x="2255517" y="6848257"/>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9" name="rc18"/>
            <p:cNvSpPr/>
            <p:nvPr/>
          </p:nvSpPr>
          <p:spPr>
            <a:xfrm>
              <a:off x="2557250" y="6848257"/>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0" name="rc19"/>
            <p:cNvSpPr/>
            <p:nvPr/>
          </p:nvSpPr>
          <p:spPr>
            <a:xfrm>
              <a:off x="2858983" y="6848257"/>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1" name="rc20"/>
            <p:cNvSpPr/>
            <p:nvPr/>
          </p:nvSpPr>
          <p:spPr>
            <a:xfrm>
              <a:off x="3160716" y="6848257"/>
              <a:ext cx="301733" cy="30173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592" name="rc21"/>
            <p:cNvSpPr/>
            <p:nvPr/>
          </p:nvSpPr>
          <p:spPr>
            <a:xfrm>
              <a:off x="3462450" y="6848257"/>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3" name="rc22"/>
            <p:cNvSpPr/>
            <p:nvPr/>
          </p:nvSpPr>
          <p:spPr>
            <a:xfrm>
              <a:off x="3764183" y="6848257"/>
              <a:ext cx="301733" cy="301733"/>
            </a:xfrm>
            <a:prstGeom prst="rect">
              <a:avLst/>
            </a:prstGeom>
            <a:solidFill>
              <a:srgbClr val="FDA789">
                <a:alpha val="100000"/>
              </a:srgbClr>
            </a:solidFill>
            <a:ln w="5420" cap="flat">
              <a:solidFill>
                <a:srgbClr val="FFFFFF">
                  <a:alpha val="100000"/>
                </a:srgbClr>
              </a:solidFill>
              <a:prstDash val="solid"/>
              <a:miter/>
            </a:ln>
          </p:spPr>
          <p:txBody>
            <a:bodyPr/>
            <a:lstStyle/>
            <a:p/>
          </p:txBody>
        </p:sp>
        <p:sp>
          <p:nvSpPr>
            <p:cNvPr id="594" name="rc23"/>
            <p:cNvSpPr/>
            <p:nvPr/>
          </p:nvSpPr>
          <p:spPr>
            <a:xfrm>
              <a:off x="4065916" y="6848257"/>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5" name="rc24"/>
            <p:cNvSpPr/>
            <p:nvPr/>
          </p:nvSpPr>
          <p:spPr>
            <a:xfrm>
              <a:off x="4367649" y="6848257"/>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6" name="rc25"/>
            <p:cNvSpPr/>
            <p:nvPr/>
          </p:nvSpPr>
          <p:spPr>
            <a:xfrm>
              <a:off x="4669382" y="6848257"/>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7" name="rc26"/>
            <p:cNvSpPr/>
            <p:nvPr/>
          </p:nvSpPr>
          <p:spPr>
            <a:xfrm>
              <a:off x="4971116" y="6848257"/>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8" name="rc27"/>
            <p:cNvSpPr/>
            <p:nvPr/>
          </p:nvSpPr>
          <p:spPr>
            <a:xfrm>
              <a:off x="5272849" y="6848257"/>
              <a:ext cx="301733" cy="301733"/>
            </a:xfrm>
            <a:prstGeom prst="rect">
              <a:avLst/>
            </a:prstGeom>
            <a:solidFill>
              <a:srgbClr val="FDA789">
                <a:alpha val="100000"/>
              </a:srgbClr>
            </a:solidFill>
            <a:ln w="5420" cap="flat">
              <a:solidFill>
                <a:srgbClr val="FFFFFF">
                  <a:alpha val="100000"/>
                </a:srgbClr>
              </a:solidFill>
              <a:prstDash val="solid"/>
              <a:miter/>
            </a:ln>
          </p:spPr>
          <p:txBody>
            <a:bodyPr/>
            <a:lstStyle/>
            <a:p/>
          </p:txBody>
        </p:sp>
        <p:sp>
          <p:nvSpPr>
            <p:cNvPr id="599" name="rc28"/>
            <p:cNvSpPr/>
            <p:nvPr/>
          </p:nvSpPr>
          <p:spPr>
            <a:xfrm>
              <a:off x="5574582" y="6848257"/>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0" name="rc29"/>
            <p:cNvSpPr/>
            <p:nvPr/>
          </p:nvSpPr>
          <p:spPr>
            <a:xfrm>
              <a:off x="2255517" y="7149991"/>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1" name="rc30"/>
            <p:cNvSpPr/>
            <p:nvPr/>
          </p:nvSpPr>
          <p:spPr>
            <a:xfrm>
              <a:off x="2557250" y="7149991"/>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2" name="rc31"/>
            <p:cNvSpPr/>
            <p:nvPr/>
          </p:nvSpPr>
          <p:spPr>
            <a:xfrm>
              <a:off x="2858983" y="7149991"/>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3" name="rc32"/>
            <p:cNvSpPr/>
            <p:nvPr/>
          </p:nvSpPr>
          <p:spPr>
            <a:xfrm>
              <a:off x="3160716" y="7149991"/>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4" name="rc33"/>
            <p:cNvSpPr/>
            <p:nvPr/>
          </p:nvSpPr>
          <p:spPr>
            <a:xfrm>
              <a:off x="3462450" y="7149991"/>
              <a:ext cx="301733" cy="301733"/>
            </a:xfrm>
            <a:prstGeom prst="rect">
              <a:avLst/>
            </a:prstGeom>
            <a:solidFill>
              <a:srgbClr val="DD2B24">
                <a:alpha val="100000"/>
              </a:srgbClr>
            </a:solidFill>
            <a:ln w="5420" cap="flat">
              <a:solidFill>
                <a:srgbClr val="FFFFFF">
                  <a:alpha val="100000"/>
                </a:srgbClr>
              </a:solidFill>
              <a:prstDash val="solid"/>
              <a:miter/>
            </a:ln>
          </p:spPr>
          <p:txBody>
            <a:bodyPr/>
            <a:lstStyle/>
            <a:p/>
          </p:txBody>
        </p:sp>
        <p:sp>
          <p:nvSpPr>
            <p:cNvPr id="605" name="rc34"/>
            <p:cNvSpPr/>
            <p:nvPr/>
          </p:nvSpPr>
          <p:spPr>
            <a:xfrm>
              <a:off x="3764183" y="7149991"/>
              <a:ext cx="301733" cy="30173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06" name="rc35"/>
            <p:cNvSpPr/>
            <p:nvPr/>
          </p:nvSpPr>
          <p:spPr>
            <a:xfrm>
              <a:off x="4065916" y="7149991"/>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7" name="rc36"/>
            <p:cNvSpPr/>
            <p:nvPr/>
          </p:nvSpPr>
          <p:spPr>
            <a:xfrm>
              <a:off x="4367649" y="7149991"/>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8" name="rc37"/>
            <p:cNvSpPr/>
            <p:nvPr/>
          </p:nvSpPr>
          <p:spPr>
            <a:xfrm>
              <a:off x="4669382" y="7149991"/>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9" name="rc38"/>
            <p:cNvSpPr/>
            <p:nvPr/>
          </p:nvSpPr>
          <p:spPr>
            <a:xfrm>
              <a:off x="4971116" y="7149991"/>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0" name="rc39"/>
            <p:cNvSpPr/>
            <p:nvPr/>
          </p:nvSpPr>
          <p:spPr>
            <a:xfrm>
              <a:off x="5272849" y="7149991"/>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1" name="rc40"/>
            <p:cNvSpPr/>
            <p:nvPr/>
          </p:nvSpPr>
          <p:spPr>
            <a:xfrm>
              <a:off x="5574582" y="7149991"/>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2" name="rc41"/>
            <p:cNvSpPr/>
            <p:nvPr/>
          </p:nvSpPr>
          <p:spPr>
            <a:xfrm>
              <a:off x="2255517" y="7451724"/>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3" name="rc42"/>
            <p:cNvSpPr/>
            <p:nvPr/>
          </p:nvSpPr>
          <p:spPr>
            <a:xfrm>
              <a:off x="2557250" y="7451724"/>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4" name="rc43"/>
            <p:cNvSpPr/>
            <p:nvPr/>
          </p:nvSpPr>
          <p:spPr>
            <a:xfrm>
              <a:off x="2858983" y="7451724"/>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5" name="rc44"/>
            <p:cNvSpPr/>
            <p:nvPr/>
          </p:nvSpPr>
          <p:spPr>
            <a:xfrm>
              <a:off x="3160716" y="7451724"/>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6" name="rc45"/>
            <p:cNvSpPr/>
            <p:nvPr/>
          </p:nvSpPr>
          <p:spPr>
            <a:xfrm>
              <a:off x="3462450" y="7451724"/>
              <a:ext cx="301733" cy="30173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17" name="rc46"/>
            <p:cNvSpPr/>
            <p:nvPr/>
          </p:nvSpPr>
          <p:spPr>
            <a:xfrm>
              <a:off x="3764183" y="7451724"/>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8" name="rc47"/>
            <p:cNvSpPr/>
            <p:nvPr/>
          </p:nvSpPr>
          <p:spPr>
            <a:xfrm>
              <a:off x="4065916" y="7451724"/>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9" name="rc48"/>
            <p:cNvSpPr/>
            <p:nvPr/>
          </p:nvSpPr>
          <p:spPr>
            <a:xfrm>
              <a:off x="4367649" y="7451724"/>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0" name="rc49"/>
            <p:cNvSpPr/>
            <p:nvPr/>
          </p:nvSpPr>
          <p:spPr>
            <a:xfrm>
              <a:off x="4669382" y="7451724"/>
              <a:ext cx="301733" cy="30173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21" name="rc50"/>
            <p:cNvSpPr/>
            <p:nvPr/>
          </p:nvSpPr>
          <p:spPr>
            <a:xfrm>
              <a:off x="4971116" y="7451724"/>
              <a:ext cx="301733" cy="301733"/>
            </a:xfrm>
            <a:prstGeom prst="rect">
              <a:avLst/>
            </a:prstGeom>
            <a:solidFill>
              <a:srgbClr val="FDA789">
                <a:alpha val="100000"/>
              </a:srgbClr>
            </a:solidFill>
            <a:ln w="5420" cap="flat">
              <a:solidFill>
                <a:srgbClr val="FFFFFF">
                  <a:alpha val="100000"/>
                </a:srgbClr>
              </a:solidFill>
              <a:prstDash val="solid"/>
              <a:miter/>
            </a:ln>
          </p:spPr>
          <p:txBody>
            <a:bodyPr/>
            <a:lstStyle/>
            <a:p/>
          </p:txBody>
        </p:sp>
        <p:sp>
          <p:nvSpPr>
            <p:cNvPr id="622" name="rc51"/>
            <p:cNvSpPr/>
            <p:nvPr/>
          </p:nvSpPr>
          <p:spPr>
            <a:xfrm>
              <a:off x="5272849" y="7451724"/>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3" name="rc52"/>
            <p:cNvSpPr/>
            <p:nvPr/>
          </p:nvSpPr>
          <p:spPr>
            <a:xfrm>
              <a:off x="5574582" y="7451724"/>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4" name="rc53"/>
            <p:cNvSpPr/>
            <p:nvPr/>
          </p:nvSpPr>
          <p:spPr>
            <a:xfrm>
              <a:off x="2255517" y="7753457"/>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5" name="rc54"/>
            <p:cNvSpPr/>
            <p:nvPr/>
          </p:nvSpPr>
          <p:spPr>
            <a:xfrm>
              <a:off x="2557250" y="7753457"/>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6" name="rc55"/>
            <p:cNvSpPr/>
            <p:nvPr/>
          </p:nvSpPr>
          <p:spPr>
            <a:xfrm>
              <a:off x="2858983" y="7753457"/>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7" name="rc56"/>
            <p:cNvSpPr/>
            <p:nvPr/>
          </p:nvSpPr>
          <p:spPr>
            <a:xfrm>
              <a:off x="3160716" y="7753457"/>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8" name="rc57"/>
            <p:cNvSpPr/>
            <p:nvPr/>
          </p:nvSpPr>
          <p:spPr>
            <a:xfrm>
              <a:off x="3462450" y="7753457"/>
              <a:ext cx="301733" cy="301733"/>
            </a:xfrm>
            <a:prstGeom prst="rect">
              <a:avLst/>
            </a:prstGeom>
            <a:solidFill>
              <a:srgbClr val="FB6A4A">
                <a:alpha val="100000"/>
              </a:srgbClr>
            </a:solidFill>
            <a:ln w="5420" cap="flat">
              <a:solidFill>
                <a:srgbClr val="FFFFFF">
                  <a:alpha val="100000"/>
                </a:srgbClr>
              </a:solidFill>
              <a:prstDash val="solid"/>
              <a:miter/>
            </a:ln>
          </p:spPr>
          <p:txBody>
            <a:bodyPr/>
            <a:lstStyle/>
            <a:p/>
          </p:txBody>
        </p:sp>
        <p:sp>
          <p:nvSpPr>
            <p:cNvPr id="629" name="rc58"/>
            <p:cNvSpPr/>
            <p:nvPr/>
          </p:nvSpPr>
          <p:spPr>
            <a:xfrm>
              <a:off x="3764183" y="7753457"/>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0" name="rc59"/>
            <p:cNvSpPr/>
            <p:nvPr/>
          </p:nvSpPr>
          <p:spPr>
            <a:xfrm>
              <a:off x="4065916" y="7753457"/>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1" name="rc60"/>
            <p:cNvSpPr/>
            <p:nvPr/>
          </p:nvSpPr>
          <p:spPr>
            <a:xfrm>
              <a:off x="4367649" y="7753457"/>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2" name="rc61"/>
            <p:cNvSpPr/>
            <p:nvPr/>
          </p:nvSpPr>
          <p:spPr>
            <a:xfrm>
              <a:off x="4669382" y="7753457"/>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3" name="rc62"/>
            <p:cNvSpPr/>
            <p:nvPr/>
          </p:nvSpPr>
          <p:spPr>
            <a:xfrm>
              <a:off x="4971116" y="7753457"/>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4" name="rc63"/>
            <p:cNvSpPr/>
            <p:nvPr/>
          </p:nvSpPr>
          <p:spPr>
            <a:xfrm>
              <a:off x="5272849" y="7753457"/>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5" name="rc64"/>
            <p:cNvSpPr/>
            <p:nvPr/>
          </p:nvSpPr>
          <p:spPr>
            <a:xfrm>
              <a:off x="5574582" y="7753457"/>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6" name="rc65"/>
            <p:cNvSpPr/>
            <p:nvPr/>
          </p:nvSpPr>
          <p:spPr>
            <a:xfrm>
              <a:off x="2255517" y="8055190"/>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7" name="rc66"/>
            <p:cNvSpPr/>
            <p:nvPr/>
          </p:nvSpPr>
          <p:spPr>
            <a:xfrm>
              <a:off x="2557250" y="8055190"/>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8" name="rc67"/>
            <p:cNvSpPr/>
            <p:nvPr/>
          </p:nvSpPr>
          <p:spPr>
            <a:xfrm>
              <a:off x="2858983" y="8055190"/>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9" name="rc68"/>
            <p:cNvSpPr/>
            <p:nvPr/>
          </p:nvSpPr>
          <p:spPr>
            <a:xfrm>
              <a:off x="3160716" y="8055190"/>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0" name="rc69"/>
            <p:cNvSpPr/>
            <p:nvPr/>
          </p:nvSpPr>
          <p:spPr>
            <a:xfrm>
              <a:off x="3462450" y="8055190"/>
              <a:ext cx="301733" cy="30173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41" name="rc70"/>
            <p:cNvSpPr/>
            <p:nvPr/>
          </p:nvSpPr>
          <p:spPr>
            <a:xfrm>
              <a:off x="3764183" y="8055190"/>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2" name="rc71"/>
            <p:cNvSpPr/>
            <p:nvPr/>
          </p:nvSpPr>
          <p:spPr>
            <a:xfrm>
              <a:off x="4065916" y="8055190"/>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3" name="rc72"/>
            <p:cNvSpPr/>
            <p:nvPr/>
          </p:nvSpPr>
          <p:spPr>
            <a:xfrm>
              <a:off x="4367649" y="8055190"/>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4" name="rc73"/>
            <p:cNvSpPr/>
            <p:nvPr/>
          </p:nvSpPr>
          <p:spPr>
            <a:xfrm>
              <a:off x="4669382" y="8055190"/>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5" name="rc74"/>
            <p:cNvSpPr/>
            <p:nvPr/>
          </p:nvSpPr>
          <p:spPr>
            <a:xfrm>
              <a:off x="4971116" y="8055190"/>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6" name="rc75"/>
            <p:cNvSpPr/>
            <p:nvPr/>
          </p:nvSpPr>
          <p:spPr>
            <a:xfrm>
              <a:off x="5272849" y="8055190"/>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7" name="rc76"/>
            <p:cNvSpPr/>
            <p:nvPr/>
          </p:nvSpPr>
          <p:spPr>
            <a:xfrm>
              <a:off x="5574582" y="8055190"/>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8" name="rc77"/>
            <p:cNvSpPr/>
            <p:nvPr/>
          </p:nvSpPr>
          <p:spPr>
            <a:xfrm>
              <a:off x="2255517" y="8356923"/>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9" name="rc78"/>
            <p:cNvSpPr/>
            <p:nvPr/>
          </p:nvSpPr>
          <p:spPr>
            <a:xfrm>
              <a:off x="2557250" y="8356923"/>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0" name="rc79"/>
            <p:cNvSpPr/>
            <p:nvPr/>
          </p:nvSpPr>
          <p:spPr>
            <a:xfrm>
              <a:off x="2858983" y="8356923"/>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1" name="rc80"/>
            <p:cNvSpPr/>
            <p:nvPr/>
          </p:nvSpPr>
          <p:spPr>
            <a:xfrm>
              <a:off x="3160716" y="8356923"/>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2" name="rc81"/>
            <p:cNvSpPr/>
            <p:nvPr/>
          </p:nvSpPr>
          <p:spPr>
            <a:xfrm>
              <a:off x="3462450" y="8356923"/>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3" name="rc82"/>
            <p:cNvSpPr/>
            <p:nvPr/>
          </p:nvSpPr>
          <p:spPr>
            <a:xfrm>
              <a:off x="3764183" y="8356923"/>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4" name="rc83"/>
            <p:cNvSpPr/>
            <p:nvPr/>
          </p:nvSpPr>
          <p:spPr>
            <a:xfrm>
              <a:off x="4065916" y="8356923"/>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5" name="rc84"/>
            <p:cNvSpPr/>
            <p:nvPr/>
          </p:nvSpPr>
          <p:spPr>
            <a:xfrm>
              <a:off x="4367649" y="8356923"/>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6" name="rc85"/>
            <p:cNvSpPr/>
            <p:nvPr/>
          </p:nvSpPr>
          <p:spPr>
            <a:xfrm>
              <a:off x="4669382" y="8356923"/>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7" name="rc86"/>
            <p:cNvSpPr/>
            <p:nvPr/>
          </p:nvSpPr>
          <p:spPr>
            <a:xfrm>
              <a:off x="4971116" y="8356923"/>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8" name="rc87"/>
            <p:cNvSpPr/>
            <p:nvPr/>
          </p:nvSpPr>
          <p:spPr>
            <a:xfrm>
              <a:off x="5272849" y="8356923"/>
              <a:ext cx="301733" cy="30173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59" name="rc88"/>
            <p:cNvSpPr/>
            <p:nvPr/>
          </p:nvSpPr>
          <p:spPr>
            <a:xfrm>
              <a:off x="5574582" y="8356923"/>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0" name="tx89"/>
            <p:cNvSpPr/>
            <p:nvPr/>
          </p:nvSpPr>
          <p:spPr>
            <a:xfrm>
              <a:off x="844526" y="8449449"/>
              <a:ext cx="1219497"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MOHALES HOEK</a:t>
              </a:r>
            </a:p>
          </p:txBody>
        </p:sp>
        <p:sp>
          <p:nvSpPr>
            <p:cNvPr id="661" name="tx90"/>
            <p:cNvSpPr/>
            <p:nvPr/>
          </p:nvSpPr>
          <p:spPr>
            <a:xfrm>
              <a:off x="1547367" y="8151511"/>
              <a:ext cx="516656"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BEREA</a:t>
              </a:r>
            </a:p>
          </p:txBody>
        </p:sp>
        <p:sp>
          <p:nvSpPr>
            <p:cNvPr id="662" name="tx91"/>
            <p:cNvSpPr/>
            <p:nvPr/>
          </p:nvSpPr>
          <p:spPr>
            <a:xfrm>
              <a:off x="963291" y="7845983"/>
              <a:ext cx="1100732"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MOKHOTLONG</a:t>
              </a:r>
            </a:p>
          </p:txBody>
        </p:sp>
        <p:sp>
          <p:nvSpPr>
            <p:cNvPr id="663" name="tx92"/>
            <p:cNvSpPr/>
            <p:nvPr/>
          </p:nvSpPr>
          <p:spPr>
            <a:xfrm>
              <a:off x="1013892" y="7544324"/>
              <a:ext cx="1050131"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THABA TSEKA</a:t>
              </a:r>
            </a:p>
          </p:txBody>
        </p:sp>
        <p:sp>
          <p:nvSpPr>
            <p:cNvPr id="664" name="tx93"/>
            <p:cNvSpPr/>
            <p:nvPr/>
          </p:nvSpPr>
          <p:spPr>
            <a:xfrm>
              <a:off x="1217340" y="7242591"/>
              <a:ext cx="846683"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MAFETENG</a:t>
              </a:r>
            </a:p>
          </p:txBody>
        </p:sp>
        <p:sp>
          <p:nvSpPr>
            <p:cNvPr id="665" name="tx94"/>
            <p:cNvSpPr/>
            <p:nvPr/>
          </p:nvSpPr>
          <p:spPr>
            <a:xfrm>
              <a:off x="1064717" y="6934161"/>
              <a:ext cx="999306" cy="119508"/>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QACHAS NEK</a:t>
              </a:r>
            </a:p>
          </p:txBody>
        </p:sp>
        <p:sp>
          <p:nvSpPr>
            <p:cNvPr id="666" name="tx95"/>
            <p:cNvSpPr/>
            <p:nvPr/>
          </p:nvSpPr>
          <p:spPr>
            <a:xfrm>
              <a:off x="1521917" y="6642845"/>
              <a:ext cx="542106"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LERIBE</a:t>
              </a:r>
            </a:p>
          </p:txBody>
        </p:sp>
        <p:sp>
          <p:nvSpPr>
            <p:cNvPr id="667" name="tx96"/>
            <p:cNvSpPr/>
            <p:nvPr/>
          </p:nvSpPr>
          <p:spPr>
            <a:xfrm rot="-2700000">
              <a:off x="1966748" y="900464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668" name="tx97"/>
            <p:cNvSpPr/>
            <p:nvPr/>
          </p:nvSpPr>
          <p:spPr>
            <a:xfrm rot="-2700000">
              <a:off x="2268481" y="900464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669" name="tx98"/>
            <p:cNvSpPr/>
            <p:nvPr/>
          </p:nvSpPr>
          <p:spPr>
            <a:xfrm rot="-2700000">
              <a:off x="2570215" y="900464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670" name="tx99"/>
            <p:cNvSpPr/>
            <p:nvPr/>
          </p:nvSpPr>
          <p:spPr>
            <a:xfrm rot="-2700000">
              <a:off x="2871948" y="900464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671" name="tx100"/>
            <p:cNvSpPr/>
            <p:nvPr/>
          </p:nvSpPr>
          <p:spPr>
            <a:xfrm rot="-2700000">
              <a:off x="3173681" y="900464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672" name="tx101"/>
            <p:cNvSpPr/>
            <p:nvPr/>
          </p:nvSpPr>
          <p:spPr>
            <a:xfrm rot="-2700000">
              <a:off x="3475414" y="900464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673" name="tx102"/>
            <p:cNvSpPr/>
            <p:nvPr/>
          </p:nvSpPr>
          <p:spPr>
            <a:xfrm rot="-2700000">
              <a:off x="3777147" y="900464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674" name="tx103"/>
            <p:cNvSpPr/>
            <p:nvPr/>
          </p:nvSpPr>
          <p:spPr>
            <a:xfrm rot="-2700000">
              <a:off x="4078881" y="900464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675" name="tx104"/>
            <p:cNvSpPr/>
            <p:nvPr/>
          </p:nvSpPr>
          <p:spPr>
            <a:xfrm rot="-2700000">
              <a:off x="4380614" y="900464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676" name="tx105"/>
            <p:cNvSpPr/>
            <p:nvPr/>
          </p:nvSpPr>
          <p:spPr>
            <a:xfrm rot="-2700000">
              <a:off x="4682321" y="9004577"/>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677" name="tx106"/>
            <p:cNvSpPr/>
            <p:nvPr/>
          </p:nvSpPr>
          <p:spPr>
            <a:xfrm rot="-2700000">
              <a:off x="4984080" y="900464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678" name="tx107"/>
            <p:cNvSpPr/>
            <p:nvPr/>
          </p:nvSpPr>
          <p:spPr>
            <a:xfrm rot="-2700000">
              <a:off x="5285813" y="900464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679" name="pic108"/>
            <p:cNvPicPr/>
            <p:nvPr/>
          </p:nvPicPr>
          <p:blipFill>
            <a:blip r:embed="rId2" cstate="print"/>
            <a:stretch>
              <a:fillRect/>
            </a:stretch>
          </p:blipFill>
          <p:spPr>
            <a:xfrm>
              <a:off x="2985916" y="9500145"/>
              <a:ext cx="2160000" cy="144000"/>
            </a:xfrm>
            <a:prstGeom prst="rect">
              <a:avLst/>
            </a:prstGeom>
          </p:spPr>
        </p:pic>
        <p:sp>
          <p:nvSpPr>
            <p:cNvPr id="680" name="pl109"/>
            <p:cNvSpPr/>
            <p:nvPr/>
          </p:nvSpPr>
          <p:spPr>
            <a:xfrm>
              <a:off x="2989516" y="960025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81" name="pl110"/>
            <p:cNvSpPr/>
            <p:nvPr/>
          </p:nvSpPr>
          <p:spPr>
            <a:xfrm>
              <a:off x="3527716" y="960025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82" name="pl111"/>
            <p:cNvSpPr/>
            <p:nvPr/>
          </p:nvSpPr>
          <p:spPr>
            <a:xfrm>
              <a:off x="4065916" y="960025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83" name="pl112"/>
            <p:cNvSpPr/>
            <p:nvPr/>
          </p:nvSpPr>
          <p:spPr>
            <a:xfrm>
              <a:off x="4604116" y="960025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84" name="pl113"/>
            <p:cNvSpPr/>
            <p:nvPr/>
          </p:nvSpPr>
          <p:spPr>
            <a:xfrm>
              <a:off x="5142316" y="960025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85" name="pl114"/>
            <p:cNvSpPr/>
            <p:nvPr/>
          </p:nvSpPr>
          <p:spPr>
            <a:xfrm>
              <a:off x="2989516" y="9500145"/>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86" name="pl115"/>
            <p:cNvSpPr/>
            <p:nvPr/>
          </p:nvSpPr>
          <p:spPr>
            <a:xfrm>
              <a:off x="3527716" y="9500145"/>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87" name="pl116"/>
            <p:cNvSpPr/>
            <p:nvPr/>
          </p:nvSpPr>
          <p:spPr>
            <a:xfrm>
              <a:off x="4065916" y="9500145"/>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88" name="pl117"/>
            <p:cNvSpPr/>
            <p:nvPr/>
          </p:nvSpPr>
          <p:spPr>
            <a:xfrm>
              <a:off x="4604116" y="9500145"/>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89" name="pl118"/>
            <p:cNvSpPr/>
            <p:nvPr/>
          </p:nvSpPr>
          <p:spPr>
            <a:xfrm>
              <a:off x="5142316" y="9500145"/>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90" name="tx119"/>
            <p:cNvSpPr/>
            <p:nvPr/>
          </p:nvSpPr>
          <p:spPr>
            <a:xfrm>
              <a:off x="2954200" y="9713362"/>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a:t>
              </a:r>
            </a:p>
          </p:txBody>
        </p:sp>
        <p:sp>
          <p:nvSpPr>
            <p:cNvPr id="691" name="tx120"/>
            <p:cNvSpPr/>
            <p:nvPr/>
          </p:nvSpPr>
          <p:spPr>
            <a:xfrm>
              <a:off x="3492400" y="9713362"/>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a:t>
              </a:r>
            </a:p>
          </p:txBody>
        </p:sp>
        <p:sp>
          <p:nvSpPr>
            <p:cNvPr id="692" name="tx121"/>
            <p:cNvSpPr/>
            <p:nvPr/>
          </p:nvSpPr>
          <p:spPr>
            <a:xfrm>
              <a:off x="4030600" y="9711749"/>
              <a:ext cx="70631" cy="92893"/>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3</a:t>
              </a:r>
            </a:p>
          </p:txBody>
        </p:sp>
        <p:sp>
          <p:nvSpPr>
            <p:cNvPr id="693" name="tx122"/>
            <p:cNvSpPr/>
            <p:nvPr/>
          </p:nvSpPr>
          <p:spPr>
            <a:xfrm>
              <a:off x="4568800" y="9713734"/>
              <a:ext cx="70631" cy="90909"/>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4</a:t>
              </a:r>
            </a:p>
          </p:txBody>
        </p:sp>
        <p:sp>
          <p:nvSpPr>
            <p:cNvPr id="694" name="tx123"/>
            <p:cNvSpPr/>
            <p:nvPr/>
          </p:nvSpPr>
          <p:spPr>
            <a:xfrm>
              <a:off x="5107000" y="9713424"/>
              <a:ext cx="70631" cy="91219"/>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5</a:t>
              </a:r>
            </a:p>
          </p:txBody>
        </p:sp>
        <p:sp>
          <p:nvSpPr>
            <p:cNvPr id="695" name="tx124"/>
            <p:cNvSpPr/>
            <p:nvPr/>
          </p:nvSpPr>
          <p:spPr>
            <a:xfrm>
              <a:off x="1187650" y="6250748"/>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696"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697"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698"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Liberia</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399"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2090518" y="2153563"/>
              <a:ext cx="3176137" cy="3131794"/>
            </a:xfrm>
            <a:prstGeom prst="rect">
              <a:avLst/>
            </a:prstGeom>
            <a:solidFill>
              <a:srgbClr val="FFFFFF">
                <a:alpha val="100000"/>
              </a:srgbClr>
            </a:solidFill>
          </p:spPr>
          <p:txBody>
            <a:bodyPr/>
            <a:lstStyle/>
            <a:p/>
          </p:txBody>
        </p:sp>
        <p:sp>
          <p:nvSpPr>
            <p:cNvPr id="7" name="pl6"/>
            <p:cNvSpPr/>
            <p:nvPr/>
          </p:nvSpPr>
          <p:spPr>
            <a:xfrm>
              <a:off x="2090518" y="486595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8" name="pl7"/>
            <p:cNvSpPr/>
            <p:nvPr/>
          </p:nvSpPr>
          <p:spPr>
            <a:xfrm>
              <a:off x="2090518" y="402713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9" name="pl8"/>
            <p:cNvSpPr/>
            <p:nvPr/>
          </p:nvSpPr>
          <p:spPr>
            <a:xfrm>
              <a:off x="2090518" y="318832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0" name="pl9"/>
            <p:cNvSpPr/>
            <p:nvPr/>
          </p:nvSpPr>
          <p:spPr>
            <a:xfrm>
              <a:off x="2090518" y="234951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1" name="pl10"/>
            <p:cNvSpPr/>
            <p:nvPr/>
          </p:nvSpPr>
          <p:spPr>
            <a:xfrm>
              <a:off x="2090518"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2" name="pl11"/>
            <p:cNvSpPr/>
            <p:nvPr/>
          </p:nvSpPr>
          <p:spPr>
            <a:xfrm>
              <a:off x="2090518" y="4446544"/>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 name="pl12"/>
            <p:cNvSpPr/>
            <p:nvPr/>
          </p:nvSpPr>
          <p:spPr>
            <a:xfrm>
              <a:off x="2090518" y="3607731"/>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 name="pl13"/>
            <p:cNvSpPr/>
            <p:nvPr/>
          </p:nvSpPr>
          <p:spPr>
            <a:xfrm>
              <a:off x="2090518" y="2768917"/>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5" name="rc14"/>
            <p:cNvSpPr/>
            <p:nvPr/>
          </p:nvSpPr>
          <p:spPr>
            <a:xfrm>
              <a:off x="2129569" y="5186378"/>
              <a:ext cx="234305" cy="9897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 name="rc15"/>
            <p:cNvSpPr/>
            <p:nvPr/>
          </p:nvSpPr>
          <p:spPr>
            <a:xfrm>
              <a:off x="2129569" y="5030358"/>
              <a:ext cx="234305" cy="15601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 name="rc16"/>
            <p:cNvSpPr/>
            <p:nvPr/>
          </p:nvSpPr>
          <p:spPr>
            <a:xfrm>
              <a:off x="2129569" y="5013582"/>
              <a:ext cx="234305" cy="1677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 name="rc17"/>
            <p:cNvSpPr/>
            <p:nvPr/>
          </p:nvSpPr>
          <p:spPr>
            <a:xfrm>
              <a:off x="2129569" y="4914602"/>
              <a:ext cx="234305" cy="9897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 name="rc18"/>
            <p:cNvSpPr/>
            <p:nvPr/>
          </p:nvSpPr>
          <p:spPr>
            <a:xfrm>
              <a:off x="2389908" y="5057200"/>
              <a:ext cx="234305" cy="22815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 name="rc19"/>
            <p:cNvSpPr/>
            <p:nvPr/>
          </p:nvSpPr>
          <p:spPr>
            <a:xfrm>
              <a:off x="2389908" y="4615985"/>
              <a:ext cx="234305" cy="44121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 name="rc20"/>
            <p:cNvSpPr/>
            <p:nvPr/>
          </p:nvSpPr>
          <p:spPr>
            <a:xfrm>
              <a:off x="2389908" y="4597531"/>
              <a:ext cx="234305" cy="1845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 name="rc21"/>
            <p:cNvSpPr/>
            <p:nvPr/>
          </p:nvSpPr>
          <p:spPr>
            <a:xfrm>
              <a:off x="2389908" y="4436478"/>
              <a:ext cx="234305" cy="16105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 name="rc22"/>
            <p:cNvSpPr/>
            <p:nvPr/>
          </p:nvSpPr>
          <p:spPr>
            <a:xfrm>
              <a:off x="2650247" y="5171279"/>
              <a:ext cx="234305" cy="11407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 name="rc23"/>
            <p:cNvSpPr/>
            <p:nvPr/>
          </p:nvSpPr>
          <p:spPr>
            <a:xfrm>
              <a:off x="2650247" y="3983519"/>
              <a:ext cx="234305" cy="118775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 name="rc24"/>
            <p:cNvSpPr/>
            <p:nvPr/>
          </p:nvSpPr>
          <p:spPr>
            <a:xfrm>
              <a:off x="2650247" y="3978486"/>
              <a:ext cx="234305" cy="503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 name="rc25"/>
            <p:cNvSpPr/>
            <p:nvPr/>
          </p:nvSpPr>
          <p:spPr>
            <a:xfrm>
              <a:off x="2650247" y="3762072"/>
              <a:ext cx="234305" cy="2164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 name="rc26"/>
            <p:cNvSpPr/>
            <p:nvPr/>
          </p:nvSpPr>
          <p:spPr>
            <a:xfrm>
              <a:off x="2910586" y="5196443"/>
              <a:ext cx="234305" cy="8891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 name="rc27"/>
            <p:cNvSpPr/>
            <p:nvPr/>
          </p:nvSpPr>
          <p:spPr>
            <a:xfrm>
              <a:off x="2910586" y="3389639"/>
              <a:ext cx="234305" cy="180680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 name="rc28"/>
            <p:cNvSpPr/>
            <p:nvPr/>
          </p:nvSpPr>
          <p:spPr>
            <a:xfrm>
              <a:off x="2910586" y="338963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0" name="rc29"/>
            <p:cNvSpPr/>
            <p:nvPr/>
          </p:nvSpPr>
          <p:spPr>
            <a:xfrm>
              <a:off x="2910586" y="3265495"/>
              <a:ext cx="234305" cy="12414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1" name="rc30"/>
            <p:cNvSpPr/>
            <p:nvPr/>
          </p:nvSpPr>
          <p:spPr>
            <a:xfrm>
              <a:off x="3170925" y="5224963"/>
              <a:ext cx="234305" cy="603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2" name="rc31"/>
            <p:cNvSpPr/>
            <p:nvPr/>
          </p:nvSpPr>
          <p:spPr>
            <a:xfrm>
              <a:off x="3170925" y="3018884"/>
              <a:ext cx="234305" cy="22060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3" name="rc32"/>
            <p:cNvSpPr/>
            <p:nvPr/>
          </p:nvSpPr>
          <p:spPr>
            <a:xfrm>
              <a:off x="3170925" y="3018884"/>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4" name="rc33"/>
            <p:cNvSpPr/>
            <p:nvPr/>
          </p:nvSpPr>
          <p:spPr>
            <a:xfrm>
              <a:off x="3170925" y="2876285"/>
              <a:ext cx="234305" cy="1425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5" name="rc34"/>
            <p:cNvSpPr/>
            <p:nvPr/>
          </p:nvSpPr>
          <p:spPr>
            <a:xfrm>
              <a:off x="3431264" y="5240062"/>
              <a:ext cx="234305" cy="4529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6" name="rc35"/>
            <p:cNvSpPr/>
            <p:nvPr/>
          </p:nvSpPr>
          <p:spPr>
            <a:xfrm>
              <a:off x="3431264" y="3295692"/>
              <a:ext cx="234305" cy="194436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7" name="rc36"/>
            <p:cNvSpPr/>
            <p:nvPr/>
          </p:nvSpPr>
          <p:spPr>
            <a:xfrm>
              <a:off x="3431264" y="3295692"/>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8" name="rc37"/>
            <p:cNvSpPr/>
            <p:nvPr/>
          </p:nvSpPr>
          <p:spPr>
            <a:xfrm>
              <a:off x="3431264" y="3176580"/>
              <a:ext cx="234305" cy="11911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9" name="rc38"/>
            <p:cNvSpPr/>
            <p:nvPr/>
          </p:nvSpPr>
          <p:spPr>
            <a:xfrm>
              <a:off x="3691604" y="5280325"/>
              <a:ext cx="234305" cy="503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0" name="rc39"/>
            <p:cNvSpPr/>
            <p:nvPr/>
          </p:nvSpPr>
          <p:spPr>
            <a:xfrm>
              <a:off x="3691604" y="4641149"/>
              <a:ext cx="234305" cy="63917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1" name="rc40"/>
            <p:cNvSpPr/>
            <p:nvPr/>
          </p:nvSpPr>
          <p:spPr>
            <a:xfrm>
              <a:off x="3691604" y="464114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2" name="rc41"/>
            <p:cNvSpPr/>
            <p:nvPr/>
          </p:nvSpPr>
          <p:spPr>
            <a:xfrm>
              <a:off x="3691604" y="4622695"/>
              <a:ext cx="234305" cy="184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3" name="pg42"/>
            <p:cNvSpPr/>
            <p:nvPr/>
          </p:nvSpPr>
          <p:spPr>
            <a:xfrm>
              <a:off x="2753540"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44" name="tx43"/>
            <p:cNvSpPr/>
            <p:nvPr/>
          </p:nvSpPr>
          <p:spPr>
            <a:xfrm>
              <a:off x="2878422"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5,402 case(s)</a:t>
              </a:r>
            </a:p>
          </p:txBody>
        </p:sp>
        <p:sp>
          <p:nvSpPr>
            <p:cNvPr id="45" name="pg44"/>
            <p:cNvSpPr/>
            <p:nvPr/>
          </p:nvSpPr>
          <p:spPr>
            <a:xfrm>
              <a:off x="2964034" y="2394471"/>
              <a:ext cx="1429105" cy="311602"/>
            </a:xfrm>
            <a:custGeom>
              <a:avLst/>
              <a:pathLst>
                <a:path w="1429105" h="311602">
                  <a:moveTo>
                    <a:pt x="26017" y="311602"/>
                  </a:moveTo>
                  <a:lnTo>
                    <a:pt x="1403088" y="311602"/>
                  </a:lnTo>
                  <a:lnTo>
                    <a:pt x="1402040" y="311581"/>
                  </a:lnTo>
                  <a:lnTo>
                    <a:pt x="1406224" y="311412"/>
                  </a:lnTo>
                  <a:lnTo>
                    <a:pt x="1410326" y="310575"/>
                  </a:lnTo>
                  <a:lnTo>
                    <a:pt x="1414241" y="309090"/>
                  </a:lnTo>
                  <a:lnTo>
                    <a:pt x="1417867" y="306996"/>
                  </a:lnTo>
                  <a:lnTo>
                    <a:pt x="1421110" y="304348"/>
                  </a:lnTo>
                  <a:lnTo>
                    <a:pt x="1423887" y="301214"/>
                  </a:lnTo>
                  <a:lnTo>
                    <a:pt x="1426125" y="297675"/>
                  </a:lnTo>
                  <a:lnTo>
                    <a:pt x="1427766" y="293823"/>
                  </a:lnTo>
                  <a:lnTo>
                    <a:pt x="1428768" y="289758"/>
                  </a:lnTo>
                  <a:lnTo>
                    <a:pt x="1429105" y="285585"/>
                  </a:lnTo>
                  <a:lnTo>
                    <a:pt x="1429105" y="26017"/>
                  </a:lnTo>
                  <a:lnTo>
                    <a:pt x="1428768" y="21843"/>
                  </a:lnTo>
                  <a:lnTo>
                    <a:pt x="1427766" y="17778"/>
                  </a:lnTo>
                  <a:lnTo>
                    <a:pt x="1426125" y="13926"/>
                  </a:lnTo>
                  <a:lnTo>
                    <a:pt x="1423887" y="10387"/>
                  </a:lnTo>
                  <a:lnTo>
                    <a:pt x="1421110" y="7253"/>
                  </a:lnTo>
                  <a:lnTo>
                    <a:pt x="1417867" y="4605"/>
                  </a:lnTo>
                  <a:lnTo>
                    <a:pt x="1414241" y="2511"/>
                  </a:lnTo>
                  <a:lnTo>
                    <a:pt x="1410326" y="1027"/>
                  </a:lnTo>
                  <a:lnTo>
                    <a:pt x="1406224" y="189"/>
                  </a:lnTo>
                  <a:lnTo>
                    <a:pt x="1403088"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46" name="tx45"/>
            <p:cNvSpPr/>
            <p:nvPr/>
          </p:nvSpPr>
          <p:spPr>
            <a:xfrm>
              <a:off x="3068103" y="2466357"/>
              <a:ext cx="122096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8,300 case(s)</a:t>
              </a:r>
            </a:p>
          </p:txBody>
        </p:sp>
        <p:sp>
          <p:nvSpPr>
            <p:cNvPr id="47" name="rc46"/>
            <p:cNvSpPr/>
            <p:nvPr/>
          </p:nvSpPr>
          <p:spPr>
            <a:xfrm>
              <a:off x="2090518" y="2153563"/>
              <a:ext cx="3176137" cy="3131794"/>
            </a:xfrm>
            <a:prstGeom prst="rect">
              <a:avLst/>
            </a:prstGeom>
            <a:ln w="13550" cap="rnd">
              <a:solidFill>
                <a:srgbClr val="333333">
                  <a:alpha val="100000"/>
                </a:srgbClr>
              </a:solidFill>
              <a:prstDash val="solid"/>
              <a:round/>
            </a:ln>
          </p:spPr>
          <p:txBody>
            <a:bodyPr/>
            <a:lstStyle/>
            <a:p/>
          </p:txBody>
        </p:sp>
        <p:sp>
          <p:nvSpPr>
            <p:cNvPr id="48" name="rc47"/>
            <p:cNvSpPr/>
            <p:nvPr/>
          </p:nvSpPr>
          <p:spPr>
            <a:xfrm>
              <a:off x="5266656" y="2153563"/>
              <a:ext cx="3176137" cy="3131794"/>
            </a:xfrm>
            <a:prstGeom prst="rect">
              <a:avLst/>
            </a:prstGeom>
            <a:solidFill>
              <a:srgbClr val="FFFFFF">
                <a:alpha val="100000"/>
              </a:srgbClr>
            </a:solidFill>
          </p:spPr>
          <p:txBody>
            <a:bodyPr/>
            <a:lstStyle/>
            <a:p/>
          </p:txBody>
        </p:sp>
        <p:sp>
          <p:nvSpPr>
            <p:cNvPr id="49" name="pl48"/>
            <p:cNvSpPr/>
            <p:nvPr/>
          </p:nvSpPr>
          <p:spPr>
            <a:xfrm>
              <a:off x="5266656" y="486595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50" name="pl49"/>
            <p:cNvSpPr/>
            <p:nvPr/>
          </p:nvSpPr>
          <p:spPr>
            <a:xfrm>
              <a:off x="5266656" y="402713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51" name="pl50"/>
            <p:cNvSpPr/>
            <p:nvPr/>
          </p:nvSpPr>
          <p:spPr>
            <a:xfrm>
              <a:off x="5266656" y="318832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52" name="pl51"/>
            <p:cNvSpPr/>
            <p:nvPr/>
          </p:nvSpPr>
          <p:spPr>
            <a:xfrm>
              <a:off x="5266656" y="234951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53" name="pl52"/>
            <p:cNvSpPr/>
            <p:nvPr/>
          </p:nvSpPr>
          <p:spPr>
            <a:xfrm>
              <a:off x="5266656"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54" name="pl53"/>
            <p:cNvSpPr/>
            <p:nvPr/>
          </p:nvSpPr>
          <p:spPr>
            <a:xfrm>
              <a:off x="5266656" y="4446544"/>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55" name="pl54"/>
            <p:cNvSpPr/>
            <p:nvPr/>
          </p:nvSpPr>
          <p:spPr>
            <a:xfrm>
              <a:off x="5266656" y="3607731"/>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56" name="pl55"/>
            <p:cNvSpPr/>
            <p:nvPr/>
          </p:nvSpPr>
          <p:spPr>
            <a:xfrm>
              <a:off x="5266656" y="2768917"/>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57" name="rc56"/>
            <p:cNvSpPr/>
            <p:nvPr/>
          </p:nvSpPr>
          <p:spPr>
            <a:xfrm>
              <a:off x="5305706" y="5261871"/>
              <a:ext cx="234305" cy="2348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8" name="rc57"/>
            <p:cNvSpPr/>
            <p:nvPr/>
          </p:nvSpPr>
          <p:spPr>
            <a:xfrm>
              <a:off x="5305706" y="4433123"/>
              <a:ext cx="234305" cy="82874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9" name="rc58"/>
            <p:cNvSpPr/>
            <p:nvPr/>
          </p:nvSpPr>
          <p:spPr>
            <a:xfrm>
              <a:off x="5305706" y="4401248"/>
              <a:ext cx="234305" cy="3187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0" name="rc59"/>
            <p:cNvSpPr/>
            <p:nvPr/>
          </p:nvSpPr>
          <p:spPr>
            <a:xfrm>
              <a:off x="5305706" y="4208321"/>
              <a:ext cx="234305" cy="19292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1" name="rc60"/>
            <p:cNvSpPr/>
            <p:nvPr/>
          </p:nvSpPr>
          <p:spPr>
            <a:xfrm>
              <a:off x="5566046" y="5270259"/>
              <a:ext cx="234305" cy="1509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2" name="rc61"/>
            <p:cNvSpPr/>
            <p:nvPr/>
          </p:nvSpPr>
          <p:spPr>
            <a:xfrm>
              <a:off x="5566046" y="4111019"/>
              <a:ext cx="234305" cy="115924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3" name="rc62"/>
            <p:cNvSpPr/>
            <p:nvPr/>
          </p:nvSpPr>
          <p:spPr>
            <a:xfrm>
              <a:off x="5566046" y="4105986"/>
              <a:ext cx="234305" cy="503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4" name="rc63"/>
            <p:cNvSpPr/>
            <p:nvPr/>
          </p:nvSpPr>
          <p:spPr>
            <a:xfrm>
              <a:off x="5566046" y="4035526"/>
              <a:ext cx="234305" cy="7046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5" name="rc64"/>
            <p:cNvSpPr/>
            <p:nvPr/>
          </p:nvSpPr>
          <p:spPr>
            <a:xfrm>
              <a:off x="5826385" y="5268581"/>
              <a:ext cx="234305" cy="1677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6" name="rc65"/>
            <p:cNvSpPr/>
            <p:nvPr/>
          </p:nvSpPr>
          <p:spPr>
            <a:xfrm>
              <a:off x="5826385" y="3763750"/>
              <a:ext cx="234305" cy="150483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7" name="rc66"/>
            <p:cNvSpPr/>
            <p:nvPr/>
          </p:nvSpPr>
          <p:spPr>
            <a:xfrm>
              <a:off x="5826385" y="3762072"/>
              <a:ext cx="234305" cy="167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8" name="rc67"/>
            <p:cNvSpPr/>
            <p:nvPr/>
          </p:nvSpPr>
          <p:spPr>
            <a:xfrm>
              <a:off x="5826385" y="3757039"/>
              <a:ext cx="234305" cy="503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9" name="rc68"/>
            <p:cNvSpPr/>
            <p:nvPr/>
          </p:nvSpPr>
          <p:spPr>
            <a:xfrm>
              <a:off x="6086724" y="5280325"/>
              <a:ext cx="234305" cy="503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0" name="rc69"/>
            <p:cNvSpPr/>
            <p:nvPr/>
          </p:nvSpPr>
          <p:spPr>
            <a:xfrm>
              <a:off x="6086724" y="4008684"/>
              <a:ext cx="234305" cy="127164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1" name="rc70"/>
            <p:cNvSpPr/>
            <p:nvPr/>
          </p:nvSpPr>
          <p:spPr>
            <a:xfrm>
              <a:off x="6086724" y="4007006"/>
              <a:ext cx="234305" cy="167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2" name="rc71"/>
            <p:cNvSpPr/>
            <p:nvPr/>
          </p:nvSpPr>
          <p:spPr>
            <a:xfrm>
              <a:off x="6086724" y="4007006"/>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3" name="rc72"/>
            <p:cNvSpPr/>
            <p:nvPr/>
          </p:nvSpPr>
          <p:spPr>
            <a:xfrm>
              <a:off x="6347063"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4" name="rc73"/>
            <p:cNvSpPr/>
            <p:nvPr/>
          </p:nvSpPr>
          <p:spPr>
            <a:xfrm>
              <a:off x="6347063" y="4478419"/>
              <a:ext cx="234305" cy="80693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5" name="rc74"/>
            <p:cNvSpPr/>
            <p:nvPr/>
          </p:nvSpPr>
          <p:spPr>
            <a:xfrm>
              <a:off x="6347063" y="447841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6" name="rc75"/>
            <p:cNvSpPr/>
            <p:nvPr/>
          </p:nvSpPr>
          <p:spPr>
            <a:xfrm>
              <a:off x="6347063" y="4478419"/>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7" name="rc76"/>
            <p:cNvSpPr/>
            <p:nvPr/>
          </p:nvSpPr>
          <p:spPr>
            <a:xfrm>
              <a:off x="6607402"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8" name="rc77"/>
            <p:cNvSpPr/>
            <p:nvPr/>
          </p:nvSpPr>
          <p:spPr>
            <a:xfrm>
              <a:off x="6607402" y="4773681"/>
              <a:ext cx="234305" cy="51167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9" name="rc78"/>
            <p:cNvSpPr/>
            <p:nvPr/>
          </p:nvSpPr>
          <p:spPr>
            <a:xfrm>
              <a:off x="6607402" y="4773681"/>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0" name="rc79"/>
            <p:cNvSpPr/>
            <p:nvPr/>
          </p:nvSpPr>
          <p:spPr>
            <a:xfrm>
              <a:off x="6607402" y="4773681"/>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1" name="rc80"/>
            <p:cNvSpPr/>
            <p:nvPr/>
          </p:nvSpPr>
          <p:spPr>
            <a:xfrm>
              <a:off x="6867741"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2" name="rc81"/>
            <p:cNvSpPr/>
            <p:nvPr/>
          </p:nvSpPr>
          <p:spPr>
            <a:xfrm>
              <a:off x="6867741" y="4934734"/>
              <a:ext cx="234305" cy="35062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3" name="rc82"/>
            <p:cNvSpPr/>
            <p:nvPr/>
          </p:nvSpPr>
          <p:spPr>
            <a:xfrm>
              <a:off x="6867741" y="4934734"/>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4" name="rc83"/>
            <p:cNvSpPr/>
            <p:nvPr/>
          </p:nvSpPr>
          <p:spPr>
            <a:xfrm>
              <a:off x="6867741" y="4934734"/>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5" name="rc84"/>
            <p:cNvSpPr/>
            <p:nvPr/>
          </p:nvSpPr>
          <p:spPr>
            <a:xfrm>
              <a:off x="7128081" y="5275292"/>
              <a:ext cx="234305" cy="1006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7128081" y="4956543"/>
              <a:ext cx="234305" cy="31874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7128081" y="4954865"/>
              <a:ext cx="234305" cy="167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7128081" y="4954865"/>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7388420"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7388420" y="5171279"/>
              <a:ext cx="234305" cy="11407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7388420" y="5047135"/>
              <a:ext cx="234305" cy="12414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7388420" y="5047135"/>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7648759" y="5283680"/>
              <a:ext cx="234305" cy="167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7648759" y="5246772"/>
              <a:ext cx="234305" cy="3690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7648759" y="5075654"/>
              <a:ext cx="234305" cy="17111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7648759" y="5075654"/>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rc96"/>
            <p:cNvSpPr/>
            <p:nvPr/>
          </p:nvSpPr>
          <p:spPr>
            <a:xfrm>
              <a:off x="7909098"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7909098"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7909098" y="5275292"/>
              <a:ext cx="234305" cy="1006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7909098" y="5275292"/>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pg100"/>
            <p:cNvSpPr/>
            <p:nvPr/>
          </p:nvSpPr>
          <p:spPr>
            <a:xfrm>
              <a:off x="5929677"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02" name="tx101"/>
            <p:cNvSpPr/>
            <p:nvPr/>
          </p:nvSpPr>
          <p:spPr>
            <a:xfrm>
              <a:off x="6054560"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4,365 case(s)</a:t>
              </a:r>
            </a:p>
          </p:txBody>
        </p:sp>
        <p:sp>
          <p:nvSpPr>
            <p:cNvPr id="103" name="pg102"/>
            <p:cNvSpPr/>
            <p:nvPr/>
          </p:nvSpPr>
          <p:spPr>
            <a:xfrm>
              <a:off x="6140172" y="2394471"/>
              <a:ext cx="1429105" cy="311602"/>
            </a:xfrm>
            <a:custGeom>
              <a:avLst/>
              <a:pathLst>
                <a:path w="1429105" h="311602">
                  <a:moveTo>
                    <a:pt x="26017" y="311602"/>
                  </a:moveTo>
                  <a:lnTo>
                    <a:pt x="1403088" y="311602"/>
                  </a:lnTo>
                  <a:lnTo>
                    <a:pt x="1402040" y="311581"/>
                  </a:lnTo>
                  <a:lnTo>
                    <a:pt x="1406224" y="311412"/>
                  </a:lnTo>
                  <a:lnTo>
                    <a:pt x="1410326" y="310575"/>
                  </a:lnTo>
                  <a:lnTo>
                    <a:pt x="1414241" y="309090"/>
                  </a:lnTo>
                  <a:lnTo>
                    <a:pt x="1417867" y="306996"/>
                  </a:lnTo>
                  <a:lnTo>
                    <a:pt x="1421110" y="304348"/>
                  </a:lnTo>
                  <a:lnTo>
                    <a:pt x="1423887" y="301214"/>
                  </a:lnTo>
                  <a:lnTo>
                    <a:pt x="1426125" y="297675"/>
                  </a:lnTo>
                  <a:lnTo>
                    <a:pt x="1427766" y="293823"/>
                  </a:lnTo>
                  <a:lnTo>
                    <a:pt x="1428768" y="289758"/>
                  </a:lnTo>
                  <a:lnTo>
                    <a:pt x="1429105" y="285585"/>
                  </a:lnTo>
                  <a:lnTo>
                    <a:pt x="1429105" y="26017"/>
                  </a:lnTo>
                  <a:lnTo>
                    <a:pt x="1428768" y="21843"/>
                  </a:lnTo>
                  <a:lnTo>
                    <a:pt x="1427766" y="17778"/>
                  </a:lnTo>
                  <a:lnTo>
                    <a:pt x="1426125" y="13926"/>
                  </a:lnTo>
                  <a:lnTo>
                    <a:pt x="1423887" y="10387"/>
                  </a:lnTo>
                  <a:lnTo>
                    <a:pt x="1421110" y="7253"/>
                  </a:lnTo>
                  <a:lnTo>
                    <a:pt x="1417867" y="4605"/>
                  </a:lnTo>
                  <a:lnTo>
                    <a:pt x="1414241" y="2511"/>
                  </a:lnTo>
                  <a:lnTo>
                    <a:pt x="1410326" y="1027"/>
                  </a:lnTo>
                  <a:lnTo>
                    <a:pt x="1406224" y="189"/>
                  </a:lnTo>
                  <a:lnTo>
                    <a:pt x="1403088"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04" name="tx103"/>
            <p:cNvSpPr/>
            <p:nvPr/>
          </p:nvSpPr>
          <p:spPr>
            <a:xfrm>
              <a:off x="6244241" y="2466357"/>
              <a:ext cx="122096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4,604 case(s)</a:t>
              </a:r>
            </a:p>
          </p:txBody>
        </p:sp>
        <p:sp>
          <p:nvSpPr>
            <p:cNvPr id="105" name="rc104"/>
            <p:cNvSpPr/>
            <p:nvPr/>
          </p:nvSpPr>
          <p:spPr>
            <a:xfrm>
              <a:off x="5266656" y="2153563"/>
              <a:ext cx="3176137" cy="3131794"/>
            </a:xfrm>
            <a:prstGeom prst="rect">
              <a:avLst/>
            </a:prstGeom>
            <a:ln w="13550" cap="rnd">
              <a:solidFill>
                <a:srgbClr val="333333">
                  <a:alpha val="100000"/>
                </a:srgbClr>
              </a:solidFill>
              <a:prstDash val="solid"/>
              <a:round/>
            </a:ln>
          </p:spPr>
          <p:txBody>
            <a:bodyPr/>
            <a:lstStyle/>
            <a:p/>
          </p:txBody>
        </p:sp>
        <p:sp>
          <p:nvSpPr>
            <p:cNvPr id="106" name="rc105"/>
            <p:cNvSpPr/>
            <p:nvPr/>
          </p:nvSpPr>
          <p:spPr>
            <a:xfrm>
              <a:off x="8442793" y="2153563"/>
              <a:ext cx="3176137" cy="3131794"/>
            </a:xfrm>
            <a:prstGeom prst="rect">
              <a:avLst/>
            </a:prstGeom>
            <a:solidFill>
              <a:srgbClr val="FFFFFF">
                <a:alpha val="100000"/>
              </a:srgbClr>
            </a:solidFill>
          </p:spPr>
          <p:txBody>
            <a:bodyPr/>
            <a:lstStyle/>
            <a:p/>
          </p:txBody>
        </p:sp>
        <p:sp>
          <p:nvSpPr>
            <p:cNvPr id="107" name="pl106"/>
            <p:cNvSpPr/>
            <p:nvPr/>
          </p:nvSpPr>
          <p:spPr>
            <a:xfrm>
              <a:off x="8442793" y="486595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08" name="pl107"/>
            <p:cNvSpPr/>
            <p:nvPr/>
          </p:nvSpPr>
          <p:spPr>
            <a:xfrm>
              <a:off x="8442793" y="402713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09" name="pl108"/>
            <p:cNvSpPr/>
            <p:nvPr/>
          </p:nvSpPr>
          <p:spPr>
            <a:xfrm>
              <a:off x="8442793" y="318832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10" name="pl109"/>
            <p:cNvSpPr/>
            <p:nvPr/>
          </p:nvSpPr>
          <p:spPr>
            <a:xfrm>
              <a:off x="8442793" y="234951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11" name="pl110"/>
            <p:cNvSpPr/>
            <p:nvPr/>
          </p:nvSpPr>
          <p:spPr>
            <a:xfrm>
              <a:off x="8442793"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12" name="pl111"/>
            <p:cNvSpPr/>
            <p:nvPr/>
          </p:nvSpPr>
          <p:spPr>
            <a:xfrm>
              <a:off x="8442793" y="4446544"/>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13" name="pl112"/>
            <p:cNvSpPr/>
            <p:nvPr/>
          </p:nvSpPr>
          <p:spPr>
            <a:xfrm>
              <a:off x="8442793" y="3607731"/>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14" name="pl113"/>
            <p:cNvSpPr/>
            <p:nvPr/>
          </p:nvSpPr>
          <p:spPr>
            <a:xfrm>
              <a:off x="8442793" y="2768917"/>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15" name="rc114"/>
            <p:cNvSpPr/>
            <p:nvPr/>
          </p:nvSpPr>
          <p:spPr>
            <a:xfrm>
              <a:off x="8481844" y="5253483"/>
              <a:ext cx="234305" cy="3187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6" name="rc115"/>
            <p:cNvSpPr/>
            <p:nvPr/>
          </p:nvSpPr>
          <p:spPr>
            <a:xfrm>
              <a:off x="8481844" y="4991773"/>
              <a:ext cx="234305" cy="26170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7" name="rc116"/>
            <p:cNvSpPr/>
            <p:nvPr/>
          </p:nvSpPr>
          <p:spPr>
            <a:xfrm>
              <a:off x="8481844" y="4941444"/>
              <a:ext cx="234305" cy="5032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8" name="rc117"/>
            <p:cNvSpPr/>
            <p:nvPr/>
          </p:nvSpPr>
          <p:spPr>
            <a:xfrm>
              <a:off x="8481844" y="4931378"/>
              <a:ext cx="234305" cy="1006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9" name="rc118"/>
            <p:cNvSpPr/>
            <p:nvPr/>
          </p:nvSpPr>
          <p:spPr>
            <a:xfrm>
              <a:off x="8742183" y="5233351"/>
              <a:ext cx="234305" cy="5200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0" name="rc119"/>
            <p:cNvSpPr/>
            <p:nvPr/>
          </p:nvSpPr>
          <p:spPr>
            <a:xfrm>
              <a:off x="8742183" y="4589142"/>
              <a:ext cx="234305" cy="64420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1" name="rc120"/>
            <p:cNvSpPr/>
            <p:nvPr/>
          </p:nvSpPr>
          <p:spPr>
            <a:xfrm>
              <a:off x="8742183" y="4500228"/>
              <a:ext cx="234305" cy="8891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2" name="rc121"/>
            <p:cNvSpPr/>
            <p:nvPr/>
          </p:nvSpPr>
          <p:spPr>
            <a:xfrm>
              <a:off x="8742183" y="4485130"/>
              <a:ext cx="234305" cy="150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3" name="rc122"/>
            <p:cNvSpPr/>
            <p:nvPr/>
          </p:nvSpPr>
          <p:spPr>
            <a:xfrm>
              <a:off x="9002523" y="5226641"/>
              <a:ext cx="234305" cy="5871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4" name="rc123"/>
            <p:cNvSpPr/>
            <p:nvPr/>
          </p:nvSpPr>
          <p:spPr>
            <a:xfrm>
              <a:off x="9002523" y="4659603"/>
              <a:ext cx="234305" cy="56703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5" name="rc124"/>
            <p:cNvSpPr/>
            <p:nvPr/>
          </p:nvSpPr>
          <p:spPr>
            <a:xfrm>
              <a:off x="9002523" y="4575721"/>
              <a:ext cx="234305" cy="8388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6" name="rc125"/>
            <p:cNvSpPr/>
            <p:nvPr/>
          </p:nvSpPr>
          <p:spPr>
            <a:xfrm>
              <a:off x="9002523" y="4570689"/>
              <a:ext cx="234305" cy="503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7" name="rc126"/>
            <p:cNvSpPr/>
            <p:nvPr/>
          </p:nvSpPr>
          <p:spPr>
            <a:xfrm>
              <a:off x="9262862" y="5233351"/>
              <a:ext cx="234305" cy="5200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8" name="rc127"/>
            <p:cNvSpPr/>
            <p:nvPr/>
          </p:nvSpPr>
          <p:spPr>
            <a:xfrm>
              <a:off x="9262862" y="4953188"/>
              <a:ext cx="234305" cy="28016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9" name="rc128"/>
            <p:cNvSpPr/>
            <p:nvPr/>
          </p:nvSpPr>
          <p:spPr>
            <a:xfrm>
              <a:off x="9262862" y="4850852"/>
              <a:ext cx="234305" cy="10233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0" name="rc129"/>
            <p:cNvSpPr/>
            <p:nvPr/>
          </p:nvSpPr>
          <p:spPr>
            <a:xfrm>
              <a:off x="9262862" y="4842464"/>
              <a:ext cx="234305" cy="838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1" name="rc130"/>
            <p:cNvSpPr/>
            <p:nvPr/>
          </p:nvSpPr>
          <p:spPr>
            <a:xfrm>
              <a:off x="9523201" y="5265226"/>
              <a:ext cx="234305" cy="2013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2" name="rc131"/>
            <p:cNvSpPr/>
            <p:nvPr/>
          </p:nvSpPr>
          <p:spPr>
            <a:xfrm>
              <a:off x="9523201" y="4788780"/>
              <a:ext cx="234305" cy="47644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3" name="rc132"/>
            <p:cNvSpPr/>
            <p:nvPr/>
          </p:nvSpPr>
          <p:spPr>
            <a:xfrm>
              <a:off x="9523201" y="4694833"/>
              <a:ext cx="234305" cy="9394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4" name="rc133"/>
            <p:cNvSpPr/>
            <p:nvPr/>
          </p:nvSpPr>
          <p:spPr>
            <a:xfrm>
              <a:off x="9523201" y="4689800"/>
              <a:ext cx="234305" cy="503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5" name="rc134"/>
            <p:cNvSpPr/>
            <p:nvPr/>
          </p:nvSpPr>
          <p:spPr>
            <a:xfrm>
              <a:off x="9783540"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6" name="rc135"/>
            <p:cNvSpPr/>
            <p:nvPr/>
          </p:nvSpPr>
          <p:spPr>
            <a:xfrm>
              <a:off x="9783540" y="5109207"/>
              <a:ext cx="234305" cy="17615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7" name="rc136"/>
            <p:cNvSpPr/>
            <p:nvPr/>
          </p:nvSpPr>
          <p:spPr>
            <a:xfrm>
              <a:off x="9783540" y="5109207"/>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8" name="rc137"/>
            <p:cNvSpPr/>
            <p:nvPr/>
          </p:nvSpPr>
          <p:spPr>
            <a:xfrm>
              <a:off x="9783540" y="5109207"/>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9" name="rc138"/>
            <p:cNvSpPr/>
            <p:nvPr/>
          </p:nvSpPr>
          <p:spPr>
            <a:xfrm>
              <a:off x="10043879"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0" name="rc139"/>
            <p:cNvSpPr/>
            <p:nvPr/>
          </p:nvSpPr>
          <p:spPr>
            <a:xfrm>
              <a:off x="10043879" y="5157858"/>
              <a:ext cx="234305" cy="12749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1" name="rc140"/>
            <p:cNvSpPr/>
            <p:nvPr/>
          </p:nvSpPr>
          <p:spPr>
            <a:xfrm>
              <a:off x="10043879" y="51578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2" name="rc141"/>
            <p:cNvSpPr/>
            <p:nvPr/>
          </p:nvSpPr>
          <p:spPr>
            <a:xfrm>
              <a:off x="10043879" y="5157858"/>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3" name="rc142"/>
            <p:cNvSpPr/>
            <p:nvPr/>
          </p:nvSpPr>
          <p:spPr>
            <a:xfrm>
              <a:off x="10304218"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4" name="rc143"/>
            <p:cNvSpPr/>
            <p:nvPr/>
          </p:nvSpPr>
          <p:spPr>
            <a:xfrm>
              <a:off x="10304218" y="5136049"/>
              <a:ext cx="234305" cy="14930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5" name="rc144"/>
            <p:cNvSpPr/>
            <p:nvPr/>
          </p:nvSpPr>
          <p:spPr>
            <a:xfrm>
              <a:off x="10304218" y="513604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6" name="rc145"/>
            <p:cNvSpPr/>
            <p:nvPr/>
          </p:nvSpPr>
          <p:spPr>
            <a:xfrm>
              <a:off x="10304218" y="5136049"/>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7" name="rc146"/>
            <p:cNvSpPr/>
            <p:nvPr/>
          </p:nvSpPr>
          <p:spPr>
            <a:xfrm>
              <a:off x="10564558"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8" name="rc147"/>
            <p:cNvSpPr/>
            <p:nvPr/>
          </p:nvSpPr>
          <p:spPr>
            <a:xfrm>
              <a:off x="10564558" y="5067266"/>
              <a:ext cx="234305" cy="21809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9" name="rc148"/>
            <p:cNvSpPr/>
            <p:nvPr/>
          </p:nvSpPr>
          <p:spPr>
            <a:xfrm>
              <a:off x="10564558" y="506726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0" name="rc149"/>
            <p:cNvSpPr/>
            <p:nvPr/>
          </p:nvSpPr>
          <p:spPr>
            <a:xfrm>
              <a:off x="10564558" y="5067266"/>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1" name="rc150"/>
            <p:cNvSpPr/>
            <p:nvPr/>
          </p:nvSpPr>
          <p:spPr>
            <a:xfrm>
              <a:off x="10824897"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2" name="rc151"/>
            <p:cNvSpPr/>
            <p:nvPr/>
          </p:nvSpPr>
          <p:spPr>
            <a:xfrm>
              <a:off x="10824897" y="5089075"/>
              <a:ext cx="234305" cy="19628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3" name="rc152"/>
            <p:cNvSpPr/>
            <p:nvPr/>
          </p:nvSpPr>
          <p:spPr>
            <a:xfrm>
              <a:off x="10824897" y="508907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4" name="rc153"/>
            <p:cNvSpPr/>
            <p:nvPr/>
          </p:nvSpPr>
          <p:spPr>
            <a:xfrm>
              <a:off x="10824897" y="5089075"/>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5" name="rc154"/>
            <p:cNvSpPr/>
            <p:nvPr/>
          </p:nvSpPr>
          <p:spPr>
            <a:xfrm>
              <a:off x="11085236"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6" name="rc155"/>
            <p:cNvSpPr/>
            <p:nvPr/>
          </p:nvSpPr>
          <p:spPr>
            <a:xfrm>
              <a:off x="11085236" y="5250128"/>
              <a:ext cx="234305" cy="3523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7" name="rc156"/>
            <p:cNvSpPr/>
            <p:nvPr/>
          </p:nvSpPr>
          <p:spPr>
            <a:xfrm>
              <a:off x="11085236" y="525012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8" name="rc157"/>
            <p:cNvSpPr/>
            <p:nvPr/>
          </p:nvSpPr>
          <p:spPr>
            <a:xfrm>
              <a:off x="11085236" y="5250128"/>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9" name="pg158"/>
            <p:cNvSpPr/>
            <p:nvPr/>
          </p:nvSpPr>
          <p:spPr>
            <a:xfrm>
              <a:off x="11141579"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60" name="pg159"/>
            <p:cNvSpPr/>
            <p:nvPr/>
          </p:nvSpPr>
          <p:spPr>
            <a:xfrm>
              <a:off x="9105815"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61" name="tx160"/>
            <p:cNvSpPr/>
            <p:nvPr/>
          </p:nvSpPr>
          <p:spPr>
            <a:xfrm>
              <a:off x="9230698"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2,245 case(s)</a:t>
              </a:r>
            </a:p>
          </p:txBody>
        </p:sp>
        <p:sp>
          <p:nvSpPr>
            <p:cNvPr id="162" name="pg161"/>
            <p:cNvSpPr/>
            <p:nvPr/>
          </p:nvSpPr>
          <p:spPr>
            <a:xfrm>
              <a:off x="9316310" y="2394471"/>
              <a:ext cx="1429105" cy="311602"/>
            </a:xfrm>
            <a:custGeom>
              <a:avLst/>
              <a:pathLst>
                <a:path w="1429105" h="311602">
                  <a:moveTo>
                    <a:pt x="26017" y="311602"/>
                  </a:moveTo>
                  <a:lnTo>
                    <a:pt x="1403088" y="311602"/>
                  </a:lnTo>
                  <a:lnTo>
                    <a:pt x="1402040" y="311581"/>
                  </a:lnTo>
                  <a:lnTo>
                    <a:pt x="1406224" y="311412"/>
                  </a:lnTo>
                  <a:lnTo>
                    <a:pt x="1410326" y="310575"/>
                  </a:lnTo>
                  <a:lnTo>
                    <a:pt x="1414241" y="309090"/>
                  </a:lnTo>
                  <a:lnTo>
                    <a:pt x="1417867" y="306996"/>
                  </a:lnTo>
                  <a:lnTo>
                    <a:pt x="1421110" y="304348"/>
                  </a:lnTo>
                  <a:lnTo>
                    <a:pt x="1423887" y="301214"/>
                  </a:lnTo>
                  <a:lnTo>
                    <a:pt x="1426125" y="297675"/>
                  </a:lnTo>
                  <a:lnTo>
                    <a:pt x="1427766" y="293823"/>
                  </a:lnTo>
                  <a:lnTo>
                    <a:pt x="1428768" y="289758"/>
                  </a:lnTo>
                  <a:lnTo>
                    <a:pt x="1429105" y="285585"/>
                  </a:lnTo>
                  <a:lnTo>
                    <a:pt x="1429105" y="26017"/>
                  </a:lnTo>
                  <a:lnTo>
                    <a:pt x="1428768" y="21843"/>
                  </a:lnTo>
                  <a:lnTo>
                    <a:pt x="1427766" y="17778"/>
                  </a:lnTo>
                  <a:lnTo>
                    <a:pt x="1426125" y="13926"/>
                  </a:lnTo>
                  <a:lnTo>
                    <a:pt x="1423887" y="10387"/>
                  </a:lnTo>
                  <a:lnTo>
                    <a:pt x="1421110" y="7253"/>
                  </a:lnTo>
                  <a:lnTo>
                    <a:pt x="1417867" y="4605"/>
                  </a:lnTo>
                  <a:lnTo>
                    <a:pt x="1414241" y="2511"/>
                  </a:lnTo>
                  <a:lnTo>
                    <a:pt x="1410326" y="1027"/>
                  </a:lnTo>
                  <a:lnTo>
                    <a:pt x="1406224" y="189"/>
                  </a:lnTo>
                  <a:lnTo>
                    <a:pt x="1403088"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63" name="tx162"/>
            <p:cNvSpPr/>
            <p:nvPr/>
          </p:nvSpPr>
          <p:spPr>
            <a:xfrm>
              <a:off x="9420378" y="2466357"/>
              <a:ext cx="122096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1,053 case(s)</a:t>
              </a:r>
            </a:p>
          </p:txBody>
        </p:sp>
        <p:sp>
          <p:nvSpPr>
            <p:cNvPr id="164" name="rc163"/>
            <p:cNvSpPr/>
            <p:nvPr/>
          </p:nvSpPr>
          <p:spPr>
            <a:xfrm>
              <a:off x="8442793" y="2153563"/>
              <a:ext cx="3176137" cy="3131794"/>
            </a:xfrm>
            <a:prstGeom prst="rect">
              <a:avLst/>
            </a:prstGeom>
            <a:ln w="13550" cap="rnd">
              <a:solidFill>
                <a:srgbClr val="333333">
                  <a:alpha val="100000"/>
                </a:srgbClr>
              </a:solidFill>
              <a:prstDash val="solid"/>
              <a:round/>
            </a:ln>
          </p:spPr>
          <p:txBody>
            <a:bodyPr/>
            <a:lstStyle/>
            <a:p/>
          </p:txBody>
        </p:sp>
        <p:sp>
          <p:nvSpPr>
            <p:cNvPr id="165" name="rc164"/>
            <p:cNvSpPr/>
            <p:nvPr/>
          </p:nvSpPr>
          <p:spPr>
            <a:xfrm>
              <a:off x="11618931" y="2153563"/>
              <a:ext cx="3176137" cy="3131794"/>
            </a:xfrm>
            <a:prstGeom prst="rect">
              <a:avLst/>
            </a:prstGeom>
            <a:solidFill>
              <a:srgbClr val="FFFFFF">
                <a:alpha val="100000"/>
              </a:srgbClr>
            </a:solidFill>
          </p:spPr>
          <p:txBody>
            <a:bodyPr/>
            <a:lstStyle/>
            <a:p/>
          </p:txBody>
        </p:sp>
        <p:sp>
          <p:nvSpPr>
            <p:cNvPr id="166" name="pl165"/>
            <p:cNvSpPr/>
            <p:nvPr/>
          </p:nvSpPr>
          <p:spPr>
            <a:xfrm>
              <a:off x="11618931" y="486595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67" name="pl166"/>
            <p:cNvSpPr/>
            <p:nvPr/>
          </p:nvSpPr>
          <p:spPr>
            <a:xfrm>
              <a:off x="11618931" y="402713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68" name="pl167"/>
            <p:cNvSpPr/>
            <p:nvPr/>
          </p:nvSpPr>
          <p:spPr>
            <a:xfrm>
              <a:off x="11618931" y="318832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69" name="pl168"/>
            <p:cNvSpPr/>
            <p:nvPr/>
          </p:nvSpPr>
          <p:spPr>
            <a:xfrm>
              <a:off x="11618931" y="234951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70" name="pl169"/>
            <p:cNvSpPr/>
            <p:nvPr/>
          </p:nvSpPr>
          <p:spPr>
            <a:xfrm>
              <a:off x="11618931"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71" name="pl170"/>
            <p:cNvSpPr/>
            <p:nvPr/>
          </p:nvSpPr>
          <p:spPr>
            <a:xfrm>
              <a:off x="11618931" y="4446544"/>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72" name="pl171"/>
            <p:cNvSpPr/>
            <p:nvPr/>
          </p:nvSpPr>
          <p:spPr>
            <a:xfrm>
              <a:off x="11618931" y="3607731"/>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73" name="pl172"/>
            <p:cNvSpPr/>
            <p:nvPr/>
          </p:nvSpPr>
          <p:spPr>
            <a:xfrm>
              <a:off x="11618931" y="2768917"/>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74" name="rc173"/>
            <p:cNvSpPr/>
            <p:nvPr/>
          </p:nvSpPr>
          <p:spPr>
            <a:xfrm>
              <a:off x="12439000" y="5245095"/>
              <a:ext cx="234305" cy="4026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5" name="rc174"/>
            <p:cNvSpPr/>
            <p:nvPr/>
          </p:nvSpPr>
          <p:spPr>
            <a:xfrm>
              <a:off x="12439000" y="524509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6" name="rc175"/>
            <p:cNvSpPr/>
            <p:nvPr/>
          </p:nvSpPr>
          <p:spPr>
            <a:xfrm>
              <a:off x="12439000" y="524509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7" name="rc176"/>
            <p:cNvSpPr/>
            <p:nvPr/>
          </p:nvSpPr>
          <p:spPr>
            <a:xfrm>
              <a:off x="12439000" y="5166246"/>
              <a:ext cx="234305" cy="7884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8" name="rc177"/>
            <p:cNvSpPr/>
            <p:nvPr/>
          </p:nvSpPr>
          <p:spPr>
            <a:xfrm>
              <a:off x="12699339" y="5226641"/>
              <a:ext cx="234305" cy="5871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9" name="rc178"/>
            <p:cNvSpPr/>
            <p:nvPr/>
          </p:nvSpPr>
          <p:spPr>
            <a:xfrm>
              <a:off x="12699339" y="522664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0" name="rc179"/>
            <p:cNvSpPr/>
            <p:nvPr/>
          </p:nvSpPr>
          <p:spPr>
            <a:xfrm>
              <a:off x="12699339" y="5226641"/>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1" name="rc180"/>
            <p:cNvSpPr/>
            <p:nvPr/>
          </p:nvSpPr>
          <p:spPr>
            <a:xfrm>
              <a:off x="12699339" y="5127661"/>
              <a:ext cx="234305" cy="9897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2" name="rc181"/>
            <p:cNvSpPr/>
            <p:nvPr/>
          </p:nvSpPr>
          <p:spPr>
            <a:xfrm>
              <a:off x="12959678" y="5261871"/>
              <a:ext cx="234305" cy="2348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3" name="rc182"/>
            <p:cNvSpPr/>
            <p:nvPr/>
          </p:nvSpPr>
          <p:spPr>
            <a:xfrm>
              <a:off x="12959678" y="526187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4" name="rc183"/>
            <p:cNvSpPr/>
            <p:nvPr/>
          </p:nvSpPr>
          <p:spPr>
            <a:xfrm>
              <a:off x="12959678" y="5261871"/>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5" name="rc184"/>
            <p:cNvSpPr/>
            <p:nvPr/>
          </p:nvSpPr>
          <p:spPr>
            <a:xfrm>
              <a:off x="12959678" y="5216575"/>
              <a:ext cx="234305" cy="4529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6" name="rc185"/>
            <p:cNvSpPr/>
            <p:nvPr/>
          </p:nvSpPr>
          <p:spPr>
            <a:xfrm>
              <a:off x="13220017" y="5248450"/>
              <a:ext cx="234305" cy="3690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7" name="rc186"/>
            <p:cNvSpPr/>
            <p:nvPr/>
          </p:nvSpPr>
          <p:spPr>
            <a:xfrm>
              <a:off x="13220017" y="524845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8" name="rc187"/>
            <p:cNvSpPr/>
            <p:nvPr/>
          </p:nvSpPr>
          <p:spPr>
            <a:xfrm>
              <a:off x="13220017" y="5248450"/>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9" name="rc188"/>
            <p:cNvSpPr/>
            <p:nvPr/>
          </p:nvSpPr>
          <p:spPr>
            <a:xfrm>
              <a:off x="13220017" y="5201476"/>
              <a:ext cx="234305" cy="469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0" name="pg189"/>
            <p:cNvSpPr/>
            <p:nvPr/>
          </p:nvSpPr>
          <p:spPr>
            <a:xfrm>
              <a:off x="12330227" y="2153563"/>
              <a:ext cx="1753545" cy="373922"/>
            </a:xfrm>
            <a:custGeom>
              <a:avLst/>
              <a:pathLst>
                <a:path w="1753545" h="373922">
                  <a:moveTo>
                    <a:pt x="31220" y="373922"/>
                  </a:moveTo>
                  <a:lnTo>
                    <a:pt x="1722325" y="373922"/>
                  </a:lnTo>
                  <a:lnTo>
                    <a:pt x="1721067" y="373897"/>
                  </a:lnTo>
                  <a:lnTo>
                    <a:pt x="1726088" y="373695"/>
                  </a:lnTo>
                  <a:lnTo>
                    <a:pt x="1731011" y="372690"/>
                  </a:lnTo>
                  <a:lnTo>
                    <a:pt x="1735709" y="370908"/>
                  </a:lnTo>
                  <a:lnTo>
                    <a:pt x="1740060" y="368396"/>
                  </a:lnTo>
                  <a:lnTo>
                    <a:pt x="1743952" y="365218"/>
                  </a:lnTo>
                  <a:lnTo>
                    <a:pt x="1747284" y="361457"/>
                  </a:lnTo>
                  <a:lnTo>
                    <a:pt x="1749969" y="357211"/>
                  </a:lnTo>
                  <a:lnTo>
                    <a:pt x="1751939" y="352588"/>
                  </a:lnTo>
                  <a:lnTo>
                    <a:pt x="1753141" y="347710"/>
                  </a:lnTo>
                  <a:lnTo>
                    <a:pt x="1753545" y="342702"/>
                  </a:lnTo>
                  <a:lnTo>
                    <a:pt x="1753545" y="31220"/>
                  </a:lnTo>
                  <a:lnTo>
                    <a:pt x="1753141" y="26212"/>
                  </a:lnTo>
                  <a:lnTo>
                    <a:pt x="1751939" y="21334"/>
                  </a:lnTo>
                  <a:lnTo>
                    <a:pt x="1749969" y="16711"/>
                  </a:lnTo>
                  <a:lnTo>
                    <a:pt x="1747284" y="12465"/>
                  </a:lnTo>
                  <a:lnTo>
                    <a:pt x="1743952" y="8704"/>
                  </a:lnTo>
                  <a:lnTo>
                    <a:pt x="1740060" y="5526"/>
                  </a:lnTo>
                  <a:lnTo>
                    <a:pt x="1735709" y="3014"/>
                  </a:lnTo>
                  <a:lnTo>
                    <a:pt x="1731011" y="1232"/>
                  </a:lnTo>
                  <a:lnTo>
                    <a:pt x="1726088" y="227"/>
                  </a:lnTo>
                  <a:lnTo>
                    <a:pt x="1722325"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91" name="tx190"/>
            <p:cNvSpPr/>
            <p:nvPr/>
          </p:nvSpPr>
          <p:spPr>
            <a:xfrm>
              <a:off x="12455110" y="2239827"/>
              <a:ext cx="1503780"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95 case(s)</a:t>
              </a:r>
            </a:p>
          </p:txBody>
        </p:sp>
        <p:sp>
          <p:nvSpPr>
            <p:cNvPr id="192" name="pg191"/>
            <p:cNvSpPr/>
            <p:nvPr/>
          </p:nvSpPr>
          <p:spPr>
            <a:xfrm>
              <a:off x="12512562" y="2394471"/>
              <a:ext cx="1388876" cy="311602"/>
            </a:xfrm>
            <a:custGeom>
              <a:avLst/>
              <a:pathLst>
                <a:path w="1388876" h="311602">
                  <a:moveTo>
                    <a:pt x="26017" y="311602"/>
                  </a:moveTo>
                  <a:lnTo>
                    <a:pt x="1362859" y="311602"/>
                  </a:lnTo>
                  <a:lnTo>
                    <a:pt x="1361812" y="311581"/>
                  </a:lnTo>
                  <a:lnTo>
                    <a:pt x="1365995" y="311412"/>
                  </a:lnTo>
                  <a:lnTo>
                    <a:pt x="1370098" y="310575"/>
                  </a:lnTo>
                  <a:lnTo>
                    <a:pt x="1374013" y="309090"/>
                  </a:lnTo>
                  <a:lnTo>
                    <a:pt x="1377639" y="306996"/>
                  </a:lnTo>
                  <a:lnTo>
                    <a:pt x="1380882" y="304348"/>
                  </a:lnTo>
                  <a:lnTo>
                    <a:pt x="1383659" y="301214"/>
                  </a:lnTo>
                  <a:lnTo>
                    <a:pt x="1385896" y="297675"/>
                  </a:lnTo>
                  <a:lnTo>
                    <a:pt x="1387538" y="293823"/>
                  </a:lnTo>
                  <a:lnTo>
                    <a:pt x="1388540" y="289758"/>
                  </a:lnTo>
                  <a:lnTo>
                    <a:pt x="1388876" y="285585"/>
                  </a:lnTo>
                  <a:lnTo>
                    <a:pt x="1388876" y="26017"/>
                  </a:lnTo>
                  <a:lnTo>
                    <a:pt x="1388540" y="21843"/>
                  </a:lnTo>
                  <a:lnTo>
                    <a:pt x="1387538" y="17778"/>
                  </a:lnTo>
                  <a:lnTo>
                    <a:pt x="1385896" y="13926"/>
                  </a:lnTo>
                  <a:lnTo>
                    <a:pt x="1383659" y="10387"/>
                  </a:lnTo>
                  <a:lnTo>
                    <a:pt x="1380882" y="7253"/>
                  </a:lnTo>
                  <a:lnTo>
                    <a:pt x="1377639" y="4605"/>
                  </a:lnTo>
                  <a:lnTo>
                    <a:pt x="1374013" y="2511"/>
                  </a:lnTo>
                  <a:lnTo>
                    <a:pt x="1370098" y="1027"/>
                  </a:lnTo>
                  <a:lnTo>
                    <a:pt x="1365995" y="189"/>
                  </a:lnTo>
                  <a:lnTo>
                    <a:pt x="13628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93" name="tx192"/>
            <p:cNvSpPr/>
            <p:nvPr/>
          </p:nvSpPr>
          <p:spPr>
            <a:xfrm>
              <a:off x="12616631" y="2466357"/>
              <a:ext cx="1180739"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769 case(s)</a:t>
              </a:r>
            </a:p>
          </p:txBody>
        </p:sp>
        <p:sp>
          <p:nvSpPr>
            <p:cNvPr id="194" name="rc193"/>
            <p:cNvSpPr/>
            <p:nvPr/>
          </p:nvSpPr>
          <p:spPr>
            <a:xfrm>
              <a:off x="11618931" y="2153563"/>
              <a:ext cx="3176137" cy="3131794"/>
            </a:xfrm>
            <a:prstGeom prst="rect">
              <a:avLst/>
            </a:prstGeom>
            <a:ln w="13550" cap="rnd">
              <a:solidFill>
                <a:srgbClr val="333333">
                  <a:alpha val="100000"/>
                </a:srgbClr>
              </a:solidFill>
              <a:prstDash val="solid"/>
              <a:round/>
            </a:ln>
          </p:spPr>
          <p:txBody>
            <a:bodyPr/>
            <a:lstStyle/>
            <a:p/>
          </p:txBody>
        </p:sp>
        <p:sp>
          <p:nvSpPr>
            <p:cNvPr id="195" name="rc194"/>
            <p:cNvSpPr/>
            <p:nvPr/>
          </p:nvSpPr>
          <p:spPr>
            <a:xfrm>
              <a:off x="14795069" y="2153563"/>
              <a:ext cx="3176137" cy="3131794"/>
            </a:xfrm>
            <a:prstGeom prst="rect">
              <a:avLst/>
            </a:prstGeom>
            <a:solidFill>
              <a:srgbClr val="FFFFFF">
                <a:alpha val="100000"/>
              </a:srgbClr>
            </a:solidFill>
          </p:spPr>
          <p:txBody>
            <a:bodyPr/>
            <a:lstStyle/>
            <a:p/>
          </p:txBody>
        </p:sp>
        <p:sp>
          <p:nvSpPr>
            <p:cNvPr id="196" name="pl195"/>
            <p:cNvSpPr/>
            <p:nvPr/>
          </p:nvSpPr>
          <p:spPr>
            <a:xfrm>
              <a:off x="14795069" y="486595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97" name="pl196"/>
            <p:cNvSpPr/>
            <p:nvPr/>
          </p:nvSpPr>
          <p:spPr>
            <a:xfrm>
              <a:off x="14795069" y="402713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98" name="pl197"/>
            <p:cNvSpPr/>
            <p:nvPr/>
          </p:nvSpPr>
          <p:spPr>
            <a:xfrm>
              <a:off x="14795069" y="318832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99" name="pl198"/>
            <p:cNvSpPr/>
            <p:nvPr/>
          </p:nvSpPr>
          <p:spPr>
            <a:xfrm>
              <a:off x="14795069" y="234951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00" name="pl199"/>
            <p:cNvSpPr/>
            <p:nvPr/>
          </p:nvSpPr>
          <p:spPr>
            <a:xfrm>
              <a:off x="14795069"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01" name="pl200"/>
            <p:cNvSpPr/>
            <p:nvPr/>
          </p:nvSpPr>
          <p:spPr>
            <a:xfrm>
              <a:off x="14795069" y="4446544"/>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02" name="pl201"/>
            <p:cNvSpPr/>
            <p:nvPr/>
          </p:nvSpPr>
          <p:spPr>
            <a:xfrm>
              <a:off x="14795069" y="3607731"/>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03" name="pl202"/>
            <p:cNvSpPr/>
            <p:nvPr/>
          </p:nvSpPr>
          <p:spPr>
            <a:xfrm>
              <a:off x="14795069" y="2768917"/>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04" name="rc203"/>
            <p:cNvSpPr/>
            <p:nvPr/>
          </p:nvSpPr>
          <p:spPr>
            <a:xfrm>
              <a:off x="14834120"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5" name="rc204"/>
            <p:cNvSpPr/>
            <p:nvPr/>
          </p:nvSpPr>
          <p:spPr>
            <a:xfrm>
              <a:off x="14834120"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6" name="rc205"/>
            <p:cNvSpPr/>
            <p:nvPr/>
          </p:nvSpPr>
          <p:spPr>
            <a:xfrm>
              <a:off x="14834120"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7" name="rc206"/>
            <p:cNvSpPr/>
            <p:nvPr/>
          </p:nvSpPr>
          <p:spPr>
            <a:xfrm>
              <a:off x="14834120" y="4907892"/>
              <a:ext cx="234305" cy="37746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8" name="rc207"/>
            <p:cNvSpPr/>
            <p:nvPr/>
          </p:nvSpPr>
          <p:spPr>
            <a:xfrm>
              <a:off x="15094459"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9" name="rc208"/>
            <p:cNvSpPr/>
            <p:nvPr/>
          </p:nvSpPr>
          <p:spPr>
            <a:xfrm>
              <a:off x="15094459"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0" name="rc209"/>
            <p:cNvSpPr/>
            <p:nvPr/>
          </p:nvSpPr>
          <p:spPr>
            <a:xfrm>
              <a:off x="15094459"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1" name="rc210"/>
            <p:cNvSpPr/>
            <p:nvPr/>
          </p:nvSpPr>
          <p:spPr>
            <a:xfrm>
              <a:off x="15094459" y="4869306"/>
              <a:ext cx="234305" cy="41605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2" name="rc211"/>
            <p:cNvSpPr/>
            <p:nvPr/>
          </p:nvSpPr>
          <p:spPr>
            <a:xfrm>
              <a:off x="15354798"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3" name="rc212"/>
            <p:cNvSpPr/>
            <p:nvPr/>
          </p:nvSpPr>
          <p:spPr>
            <a:xfrm>
              <a:off x="15354798"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4" name="rc213"/>
            <p:cNvSpPr/>
            <p:nvPr/>
          </p:nvSpPr>
          <p:spPr>
            <a:xfrm>
              <a:off x="15354798"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5" name="rc214"/>
            <p:cNvSpPr/>
            <p:nvPr/>
          </p:nvSpPr>
          <p:spPr>
            <a:xfrm>
              <a:off x="15354798" y="4931378"/>
              <a:ext cx="234305" cy="35397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6" name="rc215"/>
            <p:cNvSpPr/>
            <p:nvPr/>
          </p:nvSpPr>
          <p:spPr>
            <a:xfrm>
              <a:off x="15615138"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7" name="rc216"/>
            <p:cNvSpPr/>
            <p:nvPr/>
          </p:nvSpPr>
          <p:spPr>
            <a:xfrm>
              <a:off x="15615138"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8" name="rc217"/>
            <p:cNvSpPr/>
            <p:nvPr/>
          </p:nvSpPr>
          <p:spPr>
            <a:xfrm>
              <a:off x="15615138"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9" name="rc218"/>
            <p:cNvSpPr/>
            <p:nvPr/>
          </p:nvSpPr>
          <p:spPr>
            <a:xfrm>
              <a:off x="15615138" y="5077332"/>
              <a:ext cx="234305" cy="20802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0" name="rc219"/>
            <p:cNvSpPr/>
            <p:nvPr/>
          </p:nvSpPr>
          <p:spPr>
            <a:xfrm>
              <a:off x="15875477"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1" name="rc220"/>
            <p:cNvSpPr/>
            <p:nvPr/>
          </p:nvSpPr>
          <p:spPr>
            <a:xfrm>
              <a:off x="15875477"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2" name="rc221"/>
            <p:cNvSpPr/>
            <p:nvPr/>
          </p:nvSpPr>
          <p:spPr>
            <a:xfrm>
              <a:off x="15875477"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3" name="rc222"/>
            <p:cNvSpPr/>
            <p:nvPr/>
          </p:nvSpPr>
          <p:spPr>
            <a:xfrm>
              <a:off x="15875477" y="5164569"/>
              <a:ext cx="234305" cy="1207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4" name="pg223"/>
            <p:cNvSpPr/>
            <p:nvPr/>
          </p:nvSpPr>
          <p:spPr>
            <a:xfrm>
              <a:off x="15530502" y="2153563"/>
              <a:ext cx="1705271" cy="373922"/>
            </a:xfrm>
            <a:custGeom>
              <a:avLst/>
              <a:pathLst>
                <a:path w="1705271" h="373922">
                  <a:moveTo>
                    <a:pt x="31220" y="373922"/>
                  </a:moveTo>
                  <a:lnTo>
                    <a:pt x="1674050" y="373922"/>
                  </a:lnTo>
                  <a:lnTo>
                    <a:pt x="1672793" y="373897"/>
                  </a:lnTo>
                  <a:lnTo>
                    <a:pt x="1677814" y="373695"/>
                  </a:lnTo>
                  <a:lnTo>
                    <a:pt x="1682737" y="372690"/>
                  </a:lnTo>
                  <a:lnTo>
                    <a:pt x="1687435" y="370908"/>
                  </a:lnTo>
                  <a:lnTo>
                    <a:pt x="1691786" y="368396"/>
                  </a:lnTo>
                  <a:lnTo>
                    <a:pt x="1695678" y="365218"/>
                  </a:lnTo>
                  <a:lnTo>
                    <a:pt x="1699010" y="361457"/>
                  </a:lnTo>
                  <a:lnTo>
                    <a:pt x="1701695" y="357211"/>
                  </a:lnTo>
                  <a:lnTo>
                    <a:pt x="1703664" y="352588"/>
                  </a:lnTo>
                  <a:lnTo>
                    <a:pt x="1704867" y="347710"/>
                  </a:lnTo>
                  <a:lnTo>
                    <a:pt x="1705271" y="342702"/>
                  </a:lnTo>
                  <a:lnTo>
                    <a:pt x="1705271" y="31220"/>
                  </a:lnTo>
                  <a:lnTo>
                    <a:pt x="1704867" y="26212"/>
                  </a:lnTo>
                  <a:lnTo>
                    <a:pt x="1703664" y="21334"/>
                  </a:lnTo>
                  <a:lnTo>
                    <a:pt x="1701695" y="16711"/>
                  </a:lnTo>
                  <a:lnTo>
                    <a:pt x="1699010" y="12465"/>
                  </a:lnTo>
                  <a:lnTo>
                    <a:pt x="1695678" y="8704"/>
                  </a:lnTo>
                  <a:lnTo>
                    <a:pt x="1691786" y="5526"/>
                  </a:lnTo>
                  <a:lnTo>
                    <a:pt x="1687435" y="3014"/>
                  </a:lnTo>
                  <a:lnTo>
                    <a:pt x="1682737" y="1232"/>
                  </a:lnTo>
                  <a:lnTo>
                    <a:pt x="1677814" y="227"/>
                  </a:lnTo>
                  <a:lnTo>
                    <a:pt x="167405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25" name="tx224"/>
            <p:cNvSpPr/>
            <p:nvPr/>
          </p:nvSpPr>
          <p:spPr>
            <a:xfrm>
              <a:off x="15655385" y="2239827"/>
              <a:ext cx="1455506"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226" name="pg225"/>
            <p:cNvSpPr/>
            <p:nvPr/>
          </p:nvSpPr>
          <p:spPr>
            <a:xfrm>
              <a:off x="16279069"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27" name="rc226"/>
            <p:cNvSpPr/>
            <p:nvPr/>
          </p:nvSpPr>
          <p:spPr>
            <a:xfrm>
              <a:off x="14795069" y="2153563"/>
              <a:ext cx="3176137" cy="3131794"/>
            </a:xfrm>
            <a:prstGeom prst="rect">
              <a:avLst/>
            </a:prstGeom>
            <a:ln w="13550" cap="rnd">
              <a:solidFill>
                <a:srgbClr val="333333">
                  <a:alpha val="100000"/>
                </a:srgbClr>
              </a:solidFill>
              <a:prstDash val="solid"/>
              <a:round/>
            </a:ln>
          </p:spPr>
          <p:txBody>
            <a:bodyPr/>
            <a:lstStyle/>
            <a:p/>
          </p:txBody>
        </p:sp>
        <p:sp>
          <p:nvSpPr>
            <p:cNvPr id="228" name="tx227"/>
            <p:cNvSpPr/>
            <p:nvPr/>
          </p:nvSpPr>
          <p:spPr>
            <a:xfrm>
              <a:off x="3396061"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29" name="tx228"/>
            <p:cNvSpPr/>
            <p:nvPr/>
          </p:nvSpPr>
          <p:spPr>
            <a:xfrm>
              <a:off x="657219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30" name="tx229"/>
            <p:cNvSpPr/>
            <p:nvPr/>
          </p:nvSpPr>
          <p:spPr>
            <a:xfrm>
              <a:off x="974833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31" name="tx230"/>
            <p:cNvSpPr/>
            <p:nvPr/>
          </p:nvSpPr>
          <p:spPr>
            <a:xfrm>
              <a:off x="1292447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32" name="tx231"/>
            <p:cNvSpPr/>
            <p:nvPr/>
          </p:nvSpPr>
          <p:spPr>
            <a:xfrm>
              <a:off x="161006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33" name="pl232"/>
            <p:cNvSpPr/>
            <p:nvPr/>
          </p:nvSpPr>
          <p:spPr>
            <a:xfrm>
              <a:off x="224672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4" name="pl233"/>
            <p:cNvSpPr/>
            <p:nvPr/>
          </p:nvSpPr>
          <p:spPr>
            <a:xfrm>
              <a:off x="250706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5" name="pl234"/>
            <p:cNvSpPr/>
            <p:nvPr/>
          </p:nvSpPr>
          <p:spPr>
            <a:xfrm>
              <a:off x="27673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6" name="pl235"/>
            <p:cNvSpPr/>
            <p:nvPr/>
          </p:nvSpPr>
          <p:spPr>
            <a:xfrm>
              <a:off x="30277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7" name="pl236"/>
            <p:cNvSpPr/>
            <p:nvPr/>
          </p:nvSpPr>
          <p:spPr>
            <a:xfrm>
              <a:off x="32880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8" name="pl237"/>
            <p:cNvSpPr/>
            <p:nvPr/>
          </p:nvSpPr>
          <p:spPr>
            <a:xfrm>
              <a:off x="354841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9" name="pl238"/>
            <p:cNvSpPr/>
            <p:nvPr/>
          </p:nvSpPr>
          <p:spPr>
            <a:xfrm>
              <a:off x="380875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0" name="pl239"/>
            <p:cNvSpPr/>
            <p:nvPr/>
          </p:nvSpPr>
          <p:spPr>
            <a:xfrm>
              <a:off x="40690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1" name="pl240"/>
            <p:cNvSpPr/>
            <p:nvPr/>
          </p:nvSpPr>
          <p:spPr>
            <a:xfrm>
              <a:off x="43294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2" name="pl241"/>
            <p:cNvSpPr/>
            <p:nvPr/>
          </p:nvSpPr>
          <p:spPr>
            <a:xfrm>
              <a:off x="45897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3" name="pl242"/>
            <p:cNvSpPr/>
            <p:nvPr/>
          </p:nvSpPr>
          <p:spPr>
            <a:xfrm>
              <a:off x="48501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4" name="pl243"/>
            <p:cNvSpPr/>
            <p:nvPr/>
          </p:nvSpPr>
          <p:spPr>
            <a:xfrm>
              <a:off x="5110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5" name="tx244"/>
            <p:cNvSpPr/>
            <p:nvPr/>
          </p:nvSpPr>
          <p:spPr>
            <a:xfrm rot="-5400000">
              <a:off x="216593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46" name="tx245"/>
            <p:cNvSpPr/>
            <p:nvPr/>
          </p:nvSpPr>
          <p:spPr>
            <a:xfrm rot="-5400000">
              <a:off x="241646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47" name="tx246"/>
            <p:cNvSpPr/>
            <p:nvPr/>
          </p:nvSpPr>
          <p:spPr>
            <a:xfrm rot="-5400000">
              <a:off x="267689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48" name="tx247"/>
            <p:cNvSpPr/>
            <p:nvPr/>
          </p:nvSpPr>
          <p:spPr>
            <a:xfrm rot="-5400000">
              <a:off x="293536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49" name="tx248"/>
            <p:cNvSpPr/>
            <p:nvPr/>
          </p:nvSpPr>
          <p:spPr>
            <a:xfrm rot="-5400000">
              <a:off x="3165059"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50" name="tx249"/>
            <p:cNvSpPr/>
            <p:nvPr/>
          </p:nvSpPr>
          <p:spPr>
            <a:xfrm rot="-5400000">
              <a:off x="346763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51" name="tx250"/>
            <p:cNvSpPr/>
            <p:nvPr/>
          </p:nvSpPr>
          <p:spPr>
            <a:xfrm rot="-5400000">
              <a:off x="3757665"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52" name="tx251"/>
            <p:cNvSpPr/>
            <p:nvPr/>
          </p:nvSpPr>
          <p:spPr>
            <a:xfrm rot="-5400000">
              <a:off x="395584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53" name="tx252"/>
            <p:cNvSpPr/>
            <p:nvPr/>
          </p:nvSpPr>
          <p:spPr>
            <a:xfrm rot="-5400000">
              <a:off x="42161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54" name="tx253"/>
            <p:cNvSpPr/>
            <p:nvPr/>
          </p:nvSpPr>
          <p:spPr>
            <a:xfrm rot="-5400000">
              <a:off x="451289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55" name="tx254"/>
            <p:cNvSpPr/>
            <p:nvPr/>
          </p:nvSpPr>
          <p:spPr>
            <a:xfrm rot="-5400000">
              <a:off x="475461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56" name="tx255"/>
            <p:cNvSpPr/>
            <p:nvPr/>
          </p:nvSpPr>
          <p:spPr>
            <a:xfrm rot="-5400000">
              <a:off x="501495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57" name="pl256"/>
            <p:cNvSpPr/>
            <p:nvPr/>
          </p:nvSpPr>
          <p:spPr>
            <a:xfrm>
              <a:off x="54228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8" name="pl257"/>
            <p:cNvSpPr/>
            <p:nvPr/>
          </p:nvSpPr>
          <p:spPr>
            <a:xfrm>
              <a:off x="56831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9" name="pl258"/>
            <p:cNvSpPr/>
            <p:nvPr/>
          </p:nvSpPr>
          <p:spPr>
            <a:xfrm>
              <a:off x="5943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0" name="pl259"/>
            <p:cNvSpPr/>
            <p:nvPr/>
          </p:nvSpPr>
          <p:spPr>
            <a:xfrm>
              <a:off x="6203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1" name="pl260"/>
            <p:cNvSpPr/>
            <p:nvPr/>
          </p:nvSpPr>
          <p:spPr>
            <a:xfrm>
              <a:off x="646421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2" name="pl261"/>
            <p:cNvSpPr/>
            <p:nvPr/>
          </p:nvSpPr>
          <p:spPr>
            <a:xfrm>
              <a:off x="672455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3" name="pl262"/>
            <p:cNvSpPr/>
            <p:nvPr/>
          </p:nvSpPr>
          <p:spPr>
            <a:xfrm>
              <a:off x="69848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4" name="pl263"/>
            <p:cNvSpPr/>
            <p:nvPr/>
          </p:nvSpPr>
          <p:spPr>
            <a:xfrm>
              <a:off x="724523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5" name="pl264"/>
            <p:cNvSpPr/>
            <p:nvPr/>
          </p:nvSpPr>
          <p:spPr>
            <a:xfrm>
              <a:off x="750557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6" name="pl265"/>
            <p:cNvSpPr/>
            <p:nvPr/>
          </p:nvSpPr>
          <p:spPr>
            <a:xfrm>
              <a:off x="77659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7" name="pl266"/>
            <p:cNvSpPr/>
            <p:nvPr/>
          </p:nvSpPr>
          <p:spPr>
            <a:xfrm>
              <a:off x="80262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8" name="pl267"/>
            <p:cNvSpPr/>
            <p:nvPr/>
          </p:nvSpPr>
          <p:spPr>
            <a:xfrm>
              <a:off x="82865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9" name="tx268"/>
            <p:cNvSpPr/>
            <p:nvPr/>
          </p:nvSpPr>
          <p:spPr>
            <a:xfrm rot="-5400000">
              <a:off x="534207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70" name="tx269"/>
            <p:cNvSpPr/>
            <p:nvPr/>
          </p:nvSpPr>
          <p:spPr>
            <a:xfrm rot="-5400000">
              <a:off x="5592605"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71" name="tx270"/>
            <p:cNvSpPr/>
            <p:nvPr/>
          </p:nvSpPr>
          <p:spPr>
            <a:xfrm rot="-5400000">
              <a:off x="585303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72" name="tx271"/>
            <p:cNvSpPr/>
            <p:nvPr/>
          </p:nvSpPr>
          <p:spPr>
            <a:xfrm rot="-5400000">
              <a:off x="6111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73" name="tx272"/>
            <p:cNvSpPr/>
            <p:nvPr/>
          </p:nvSpPr>
          <p:spPr>
            <a:xfrm rot="-5400000">
              <a:off x="634119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74" name="tx273"/>
            <p:cNvSpPr/>
            <p:nvPr/>
          </p:nvSpPr>
          <p:spPr>
            <a:xfrm rot="-5400000">
              <a:off x="664377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75" name="tx274"/>
            <p:cNvSpPr/>
            <p:nvPr/>
          </p:nvSpPr>
          <p:spPr>
            <a:xfrm rot="-5400000">
              <a:off x="693380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76" name="tx275"/>
            <p:cNvSpPr/>
            <p:nvPr/>
          </p:nvSpPr>
          <p:spPr>
            <a:xfrm rot="-5400000">
              <a:off x="713198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77" name="tx276"/>
            <p:cNvSpPr/>
            <p:nvPr/>
          </p:nvSpPr>
          <p:spPr>
            <a:xfrm rot="-5400000">
              <a:off x="7392277"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78" name="tx277"/>
            <p:cNvSpPr/>
            <p:nvPr/>
          </p:nvSpPr>
          <p:spPr>
            <a:xfrm rot="-5400000">
              <a:off x="768903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79" name="tx278"/>
            <p:cNvSpPr/>
            <p:nvPr/>
          </p:nvSpPr>
          <p:spPr>
            <a:xfrm rot="-5400000">
              <a:off x="793075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80" name="tx279"/>
            <p:cNvSpPr/>
            <p:nvPr/>
          </p:nvSpPr>
          <p:spPr>
            <a:xfrm rot="-5400000">
              <a:off x="8191092"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81" name="pl280"/>
            <p:cNvSpPr/>
            <p:nvPr/>
          </p:nvSpPr>
          <p:spPr>
            <a:xfrm>
              <a:off x="859899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2" name="pl281"/>
            <p:cNvSpPr/>
            <p:nvPr/>
          </p:nvSpPr>
          <p:spPr>
            <a:xfrm>
              <a:off x="88593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3" name="pl282"/>
            <p:cNvSpPr/>
            <p:nvPr/>
          </p:nvSpPr>
          <p:spPr>
            <a:xfrm>
              <a:off x="911967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4" name="pl283"/>
            <p:cNvSpPr/>
            <p:nvPr/>
          </p:nvSpPr>
          <p:spPr>
            <a:xfrm>
              <a:off x="938001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5" name="pl284"/>
            <p:cNvSpPr/>
            <p:nvPr/>
          </p:nvSpPr>
          <p:spPr>
            <a:xfrm>
              <a:off x="9640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6" name="pl285"/>
            <p:cNvSpPr/>
            <p:nvPr/>
          </p:nvSpPr>
          <p:spPr>
            <a:xfrm>
              <a:off x="99006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7" name="pl286"/>
            <p:cNvSpPr/>
            <p:nvPr/>
          </p:nvSpPr>
          <p:spPr>
            <a:xfrm>
              <a:off x="101610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8" name="pl287"/>
            <p:cNvSpPr/>
            <p:nvPr/>
          </p:nvSpPr>
          <p:spPr>
            <a:xfrm>
              <a:off x="1042137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9" name="pl288"/>
            <p:cNvSpPr/>
            <p:nvPr/>
          </p:nvSpPr>
          <p:spPr>
            <a:xfrm>
              <a:off x="106817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0" name="pl289"/>
            <p:cNvSpPr/>
            <p:nvPr/>
          </p:nvSpPr>
          <p:spPr>
            <a:xfrm>
              <a:off x="10942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1" name="pl290"/>
            <p:cNvSpPr/>
            <p:nvPr/>
          </p:nvSpPr>
          <p:spPr>
            <a:xfrm>
              <a:off x="1120238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2" name="pl291"/>
            <p:cNvSpPr/>
            <p:nvPr/>
          </p:nvSpPr>
          <p:spPr>
            <a:xfrm>
              <a:off x="114627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3" name="tx292"/>
            <p:cNvSpPr/>
            <p:nvPr/>
          </p:nvSpPr>
          <p:spPr>
            <a:xfrm rot="-5400000">
              <a:off x="851821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94" name="tx293"/>
            <p:cNvSpPr/>
            <p:nvPr/>
          </p:nvSpPr>
          <p:spPr>
            <a:xfrm rot="-5400000">
              <a:off x="8768743"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95" name="tx294"/>
            <p:cNvSpPr/>
            <p:nvPr/>
          </p:nvSpPr>
          <p:spPr>
            <a:xfrm rot="-5400000">
              <a:off x="9029169"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96" name="tx295"/>
            <p:cNvSpPr/>
            <p:nvPr/>
          </p:nvSpPr>
          <p:spPr>
            <a:xfrm rot="-5400000">
              <a:off x="928764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97" name="tx296"/>
            <p:cNvSpPr/>
            <p:nvPr/>
          </p:nvSpPr>
          <p:spPr>
            <a:xfrm rot="-5400000">
              <a:off x="951733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98" name="tx297"/>
            <p:cNvSpPr/>
            <p:nvPr/>
          </p:nvSpPr>
          <p:spPr>
            <a:xfrm rot="-5400000">
              <a:off x="981991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99" name="tx298"/>
            <p:cNvSpPr/>
            <p:nvPr/>
          </p:nvSpPr>
          <p:spPr>
            <a:xfrm rot="-5400000">
              <a:off x="10109940"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00" name="tx299"/>
            <p:cNvSpPr/>
            <p:nvPr/>
          </p:nvSpPr>
          <p:spPr>
            <a:xfrm rot="-5400000">
              <a:off x="10308119"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01" name="tx300"/>
            <p:cNvSpPr/>
            <p:nvPr/>
          </p:nvSpPr>
          <p:spPr>
            <a:xfrm rot="-5400000">
              <a:off x="10568415"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02" name="tx301"/>
            <p:cNvSpPr/>
            <p:nvPr/>
          </p:nvSpPr>
          <p:spPr>
            <a:xfrm rot="-5400000">
              <a:off x="1086517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03" name="tx302"/>
            <p:cNvSpPr/>
            <p:nvPr/>
          </p:nvSpPr>
          <p:spPr>
            <a:xfrm rot="-5400000">
              <a:off x="1110689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04" name="tx303"/>
            <p:cNvSpPr/>
            <p:nvPr/>
          </p:nvSpPr>
          <p:spPr>
            <a:xfrm rot="-5400000">
              <a:off x="113672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05" name="pl304"/>
            <p:cNvSpPr/>
            <p:nvPr/>
          </p:nvSpPr>
          <p:spPr>
            <a:xfrm>
              <a:off x="117751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pl305"/>
            <p:cNvSpPr/>
            <p:nvPr/>
          </p:nvSpPr>
          <p:spPr>
            <a:xfrm>
              <a:off x="120354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122958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125561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308"/>
            <p:cNvSpPr/>
            <p:nvPr/>
          </p:nvSpPr>
          <p:spPr>
            <a:xfrm>
              <a:off x="1281649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309"/>
            <p:cNvSpPr/>
            <p:nvPr/>
          </p:nvSpPr>
          <p:spPr>
            <a:xfrm>
              <a:off x="130768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133371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135975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138578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pl313"/>
            <p:cNvSpPr/>
            <p:nvPr/>
          </p:nvSpPr>
          <p:spPr>
            <a:xfrm>
              <a:off x="1411818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pl314"/>
            <p:cNvSpPr/>
            <p:nvPr/>
          </p:nvSpPr>
          <p:spPr>
            <a:xfrm>
              <a:off x="1437852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pl315"/>
            <p:cNvSpPr/>
            <p:nvPr/>
          </p:nvSpPr>
          <p:spPr>
            <a:xfrm>
              <a:off x="1463886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tx316"/>
            <p:cNvSpPr/>
            <p:nvPr/>
          </p:nvSpPr>
          <p:spPr>
            <a:xfrm rot="-5400000">
              <a:off x="1169435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18" name="tx317"/>
            <p:cNvSpPr/>
            <p:nvPr/>
          </p:nvSpPr>
          <p:spPr>
            <a:xfrm rot="-5400000">
              <a:off x="11944881"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19" name="tx318"/>
            <p:cNvSpPr/>
            <p:nvPr/>
          </p:nvSpPr>
          <p:spPr>
            <a:xfrm rot="-5400000">
              <a:off x="12205307"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20" name="tx319"/>
            <p:cNvSpPr/>
            <p:nvPr/>
          </p:nvSpPr>
          <p:spPr>
            <a:xfrm rot="-5400000">
              <a:off x="1246378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21" name="tx320"/>
            <p:cNvSpPr/>
            <p:nvPr/>
          </p:nvSpPr>
          <p:spPr>
            <a:xfrm rot="-5400000">
              <a:off x="1269347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22" name="tx321"/>
            <p:cNvSpPr/>
            <p:nvPr/>
          </p:nvSpPr>
          <p:spPr>
            <a:xfrm rot="-5400000">
              <a:off x="1299604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23" name="tx322"/>
            <p:cNvSpPr/>
            <p:nvPr/>
          </p:nvSpPr>
          <p:spPr>
            <a:xfrm rot="-5400000">
              <a:off x="1328607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24" name="tx323"/>
            <p:cNvSpPr/>
            <p:nvPr/>
          </p:nvSpPr>
          <p:spPr>
            <a:xfrm rot="-5400000">
              <a:off x="1348425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25" name="tx324"/>
            <p:cNvSpPr/>
            <p:nvPr/>
          </p:nvSpPr>
          <p:spPr>
            <a:xfrm rot="-5400000">
              <a:off x="13744553"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26" name="tx325"/>
            <p:cNvSpPr/>
            <p:nvPr/>
          </p:nvSpPr>
          <p:spPr>
            <a:xfrm rot="-5400000">
              <a:off x="14041311"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27" name="tx326"/>
            <p:cNvSpPr/>
            <p:nvPr/>
          </p:nvSpPr>
          <p:spPr>
            <a:xfrm rot="-5400000">
              <a:off x="1428302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28" name="tx327"/>
            <p:cNvSpPr/>
            <p:nvPr/>
          </p:nvSpPr>
          <p:spPr>
            <a:xfrm rot="-5400000">
              <a:off x="1454336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29" name="pl328"/>
            <p:cNvSpPr/>
            <p:nvPr/>
          </p:nvSpPr>
          <p:spPr>
            <a:xfrm>
              <a:off x="149512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329"/>
            <p:cNvSpPr/>
            <p:nvPr/>
          </p:nvSpPr>
          <p:spPr>
            <a:xfrm>
              <a:off x="152116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30"/>
            <p:cNvSpPr/>
            <p:nvPr/>
          </p:nvSpPr>
          <p:spPr>
            <a:xfrm>
              <a:off x="154719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31"/>
            <p:cNvSpPr/>
            <p:nvPr/>
          </p:nvSpPr>
          <p:spPr>
            <a:xfrm>
              <a:off x="157322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332"/>
            <p:cNvSpPr/>
            <p:nvPr/>
          </p:nvSpPr>
          <p:spPr>
            <a:xfrm>
              <a:off x="159926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pl333"/>
            <p:cNvSpPr/>
            <p:nvPr/>
          </p:nvSpPr>
          <p:spPr>
            <a:xfrm>
              <a:off x="1625296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334"/>
            <p:cNvSpPr/>
            <p:nvPr/>
          </p:nvSpPr>
          <p:spPr>
            <a:xfrm>
              <a:off x="165133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167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1703398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337"/>
            <p:cNvSpPr/>
            <p:nvPr/>
          </p:nvSpPr>
          <p:spPr>
            <a:xfrm>
              <a:off x="17294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pl338"/>
            <p:cNvSpPr/>
            <p:nvPr/>
          </p:nvSpPr>
          <p:spPr>
            <a:xfrm>
              <a:off x="17554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pl339"/>
            <p:cNvSpPr/>
            <p:nvPr/>
          </p:nvSpPr>
          <p:spPr>
            <a:xfrm>
              <a:off x="1781500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tx340"/>
            <p:cNvSpPr/>
            <p:nvPr/>
          </p:nvSpPr>
          <p:spPr>
            <a:xfrm rot="-5400000">
              <a:off x="1487049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42" name="tx341"/>
            <p:cNvSpPr/>
            <p:nvPr/>
          </p:nvSpPr>
          <p:spPr>
            <a:xfrm rot="-5400000">
              <a:off x="151210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43" name="tx342"/>
            <p:cNvSpPr/>
            <p:nvPr/>
          </p:nvSpPr>
          <p:spPr>
            <a:xfrm rot="-5400000">
              <a:off x="15381445"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44" name="tx343"/>
            <p:cNvSpPr/>
            <p:nvPr/>
          </p:nvSpPr>
          <p:spPr>
            <a:xfrm rot="-5400000">
              <a:off x="15639918"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45" name="tx344"/>
            <p:cNvSpPr/>
            <p:nvPr/>
          </p:nvSpPr>
          <p:spPr>
            <a:xfrm rot="-5400000">
              <a:off x="1586961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46" name="tx345"/>
            <p:cNvSpPr/>
            <p:nvPr/>
          </p:nvSpPr>
          <p:spPr>
            <a:xfrm rot="-5400000">
              <a:off x="1617218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47" name="tx346"/>
            <p:cNvSpPr/>
            <p:nvPr/>
          </p:nvSpPr>
          <p:spPr>
            <a:xfrm rot="-5400000">
              <a:off x="1646221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48" name="tx347"/>
            <p:cNvSpPr/>
            <p:nvPr/>
          </p:nvSpPr>
          <p:spPr>
            <a:xfrm rot="-5400000">
              <a:off x="1666039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49" name="tx348"/>
            <p:cNvSpPr/>
            <p:nvPr/>
          </p:nvSpPr>
          <p:spPr>
            <a:xfrm rot="-5400000">
              <a:off x="1692069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50" name="tx349"/>
            <p:cNvSpPr/>
            <p:nvPr/>
          </p:nvSpPr>
          <p:spPr>
            <a:xfrm rot="-5400000">
              <a:off x="1721744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51" name="tx350"/>
            <p:cNvSpPr/>
            <p:nvPr/>
          </p:nvSpPr>
          <p:spPr>
            <a:xfrm rot="-5400000">
              <a:off x="17459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52" name="tx351"/>
            <p:cNvSpPr/>
            <p:nvPr/>
          </p:nvSpPr>
          <p:spPr>
            <a:xfrm rot="-5400000">
              <a:off x="1771950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53" name="tx352"/>
            <p:cNvSpPr/>
            <p:nvPr/>
          </p:nvSpPr>
          <p:spPr>
            <a:xfrm>
              <a:off x="1421486" y="5200079"/>
              <a:ext cx="381186"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354" name="tx353"/>
            <p:cNvSpPr/>
            <p:nvPr/>
          </p:nvSpPr>
          <p:spPr>
            <a:xfrm>
              <a:off x="1294238" y="4361266"/>
              <a:ext cx="508434"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500</a:t>
              </a:r>
            </a:p>
          </p:txBody>
        </p:sp>
        <p:sp>
          <p:nvSpPr>
            <p:cNvPr id="355" name="tx354"/>
            <p:cNvSpPr/>
            <p:nvPr/>
          </p:nvSpPr>
          <p:spPr>
            <a:xfrm>
              <a:off x="1230614" y="3492873"/>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1,000</a:t>
              </a:r>
            </a:p>
          </p:txBody>
        </p:sp>
        <p:sp>
          <p:nvSpPr>
            <p:cNvPr id="356" name="tx355"/>
            <p:cNvSpPr/>
            <p:nvPr/>
          </p:nvSpPr>
          <p:spPr>
            <a:xfrm>
              <a:off x="1230614" y="2654059"/>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1,500</a:t>
              </a:r>
            </a:p>
          </p:txBody>
        </p:sp>
        <p:sp>
          <p:nvSpPr>
            <p:cNvPr id="357" name="pl356"/>
            <p:cNvSpPr/>
            <p:nvPr/>
          </p:nvSpPr>
          <p:spPr>
            <a:xfrm>
              <a:off x="2055723"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58" name="pl357"/>
            <p:cNvSpPr/>
            <p:nvPr/>
          </p:nvSpPr>
          <p:spPr>
            <a:xfrm>
              <a:off x="2055723" y="444654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59" name="pl358"/>
            <p:cNvSpPr/>
            <p:nvPr/>
          </p:nvSpPr>
          <p:spPr>
            <a:xfrm>
              <a:off x="2055723" y="360773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60" name="pl359"/>
            <p:cNvSpPr/>
            <p:nvPr/>
          </p:nvSpPr>
          <p:spPr>
            <a:xfrm>
              <a:off x="2055723" y="276891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61" name="tx360"/>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362" name="rc361"/>
            <p:cNvSpPr/>
            <p:nvPr/>
          </p:nvSpPr>
          <p:spPr>
            <a:xfrm>
              <a:off x="18110385" y="2153563"/>
              <a:ext cx="1240079" cy="413498"/>
            </a:xfrm>
            <a:prstGeom prst="rect">
              <a:avLst/>
            </a:prstGeom>
            <a:solidFill>
              <a:srgbClr val="FFFFFF">
                <a:alpha val="100000"/>
              </a:srgbClr>
            </a:solidFill>
          </p:spPr>
          <p:txBody>
            <a:bodyPr/>
            <a:lstStyle/>
            <a:p/>
          </p:txBody>
        </p:sp>
        <p:sp>
          <p:nvSpPr>
            <p:cNvPr id="363" name="rc362"/>
            <p:cNvSpPr/>
            <p:nvPr/>
          </p:nvSpPr>
          <p:spPr>
            <a:xfrm>
              <a:off x="18179974" y="2223153"/>
              <a:ext cx="274319" cy="274319"/>
            </a:xfrm>
            <a:prstGeom prst="rect">
              <a:avLst/>
            </a:prstGeom>
            <a:solidFill>
              <a:srgbClr val="FFFFFF">
                <a:alpha val="100000"/>
              </a:srgbClr>
            </a:solidFill>
          </p:spPr>
          <p:txBody>
            <a:bodyPr/>
            <a:lstStyle/>
            <a:p/>
          </p:txBody>
        </p:sp>
        <p:sp>
          <p:nvSpPr>
            <p:cNvPr id="364" name="pg363"/>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365" name="tx364"/>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366" name="rc365"/>
            <p:cNvSpPr/>
            <p:nvPr/>
          </p:nvSpPr>
          <p:spPr>
            <a:xfrm>
              <a:off x="18110385" y="2706240"/>
              <a:ext cx="1753945" cy="1236458"/>
            </a:xfrm>
            <a:prstGeom prst="rect">
              <a:avLst/>
            </a:prstGeom>
            <a:solidFill>
              <a:srgbClr val="FFFFFF">
                <a:alpha val="100000"/>
              </a:srgbClr>
            </a:solidFill>
          </p:spPr>
          <p:txBody>
            <a:bodyPr/>
            <a:lstStyle/>
            <a:p/>
          </p:txBody>
        </p:sp>
        <p:sp>
          <p:nvSpPr>
            <p:cNvPr id="367" name="rc366"/>
            <p:cNvSpPr/>
            <p:nvPr/>
          </p:nvSpPr>
          <p:spPr>
            <a:xfrm>
              <a:off x="18179974" y="2775829"/>
              <a:ext cx="274319" cy="274319"/>
            </a:xfrm>
            <a:prstGeom prst="rect">
              <a:avLst/>
            </a:prstGeom>
            <a:solidFill>
              <a:srgbClr val="FFFFFF">
                <a:alpha val="100000"/>
              </a:srgbClr>
            </a:solidFill>
          </p:spPr>
          <p:txBody>
            <a:bodyPr/>
            <a:lstStyle/>
            <a:p/>
          </p:txBody>
        </p:sp>
        <p:sp>
          <p:nvSpPr>
            <p:cNvPr id="368" name="rc367"/>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69" name="rc368"/>
            <p:cNvSpPr/>
            <p:nvPr/>
          </p:nvSpPr>
          <p:spPr>
            <a:xfrm>
              <a:off x="18179974" y="3050149"/>
              <a:ext cx="274319" cy="274319"/>
            </a:xfrm>
            <a:prstGeom prst="rect">
              <a:avLst/>
            </a:prstGeom>
            <a:solidFill>
              <a:srgbClr val="FFFFFF">
                <a:alpha val="100000"/>
              </a:srgbClr>
            </a:solidFill>
          </p:spPr>
          <p:txBody>
            <a:bodyPr/>
            <a:lstStyle/>
            <a:p/>
          </p:txBody>
        </p:sp>
        <p:sp>
          <p:nvSpPr>
            <p:cNvPr id="370" name="rc369"/>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71" name="rc370"/>
            <p:cNvSpPr/>
            <p:nvPr/>
          </p:nvSpPr>
          <p:spPr>
            <a:xfrm>
              <a:off x="18179974" y="3324469"/>
              <a:ext cx="274319" cy="274320"/>
            </a:xfrm>
            <a:prstGeom prst="rect">
              <a:avLst/>
            </a:prstGeom>
            <a:solidFill>
              <a:srgbClr val="FFFFFF">
                <a:alpha val="100000"/>
              </a:srgbClr>
            </a:solidFill>
          </p:spPr>
          <p:txBody>
            <a:bodyPr/>
            <a:lstStyle/>
            <a:p/>
          </p:txBody>
        </p:sp>
        <p:sp>
          <p:nvSpPr>
            <p:cNvPr id="372" name="rc371"/>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73" name="rc372"/>
            <p:cNvSpPr/>
            <p:nvPr/>
          </p:nvSpPr>
          <p:spPr>
            <a:xfrm>
              <a:off x="18179974" y="3598789"/>
              <a:ext cx="274319" cy="274320"/>
            </a:xfrm>
            <a:prstGeom prst="rect">
              <a:avLst/>
            </a:prstGeom>
            <a:solidFill>
              <a:srgbClr val="FFFFFF">
                <a:alpha val="100000"/>
              </a:srgbClr>
            </a:solidFill>
          </p:spPr>
          <p:txBody>
            <a:bodyPr/>
            <a:lstStyle/>
            <a:p/>
          </p:txBody>
        </p:sp>
        <p:sp>
          <p:nvSpPr>
            <p:cNvPr id="374" name="rc373"/>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75" name="tx374"/>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376" name="tx375"/>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377" name="tx376"/>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378" name="tx377"/>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379" name=""/>
          <p:cNvGrpSpPr/>
          <p:nvPr/>
        </p:nvGrpSpPr>
        <p:grpSpPr>
          <a:xfrm>
            <a:off x="6400800" y="6217920"/>
            <a:ext cx="5486400" cy="4251960"/>
            <a:chOff x="6400800" y="6217920"/>
            <a:chExt cx="5486400" cy="4251960"/>
          </a:xfrm>
        </p:grpSpPr>
        <p:sp>
          <p:nvSpPr>
            <p:cNvPr id="380"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381"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382" name="rc5"/>
            <p:cNvSpPr/>
            <p:nvPr/>
          </p:nvSpPr>
          <p:spPr>
            <a:xfrm>
              <a:off x="7068913" y="6510025"/>
              <a:ext cx="4276698" cy="2788960"/>
            </a:xfrm>
            <a:prstGeom prst="rect">
              <a:avLst/>
            </a:prstGeom>
            <a:solidFill>
              <a:srgbClr val="FFFFFF">
                <a:alpha val="100000"/>
              </a:srgbClr>
            </a:solidFill>
          </p:spPr>
          <p:txBody>
            <a:bodyPr/>
            <a:lstStyle/>
            <a:p/>
          </p:txBody>
        </p:sp>
        <p:sp>
          <p:nvSpPr>
            <p:cNvPr id="383" name="pl6"/>
            <p:cNvSpPr/>
            <p:nvPr/>
          </p:nvSpPr>
          <p:spPr>
            <a:xfrm>
              <a:off x="7068913" y="8820073"/>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384" name="pl7"/>
            <p:cNvSpPr/>
            <p:nvPr/>
          </p:nvSpPr>
          <p:spPr>
            <a:xfrm>
              <a:off x="7068913" y="8115790"/>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385" name="pl8"/>
            <p:cNvSpPr/>
            <p:nvPr/>
          </p:nvSpPr>
          <p:spPr>
            <a:xfrm>
              <a:off x="7068913" y="7411507"/>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386" name="pl9"/>
            <p:cNvSpPr/>
            <p:nvPr/>
          </p:nvSpPr>
          <p:spPr>
            <a:xfrm>
              <a:off x="7068913" y="6707224"/>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387" name="pl10"/>
            <p:cNvSpPr/>
            <p:nvPr/>
          </p:nvSpPr>
          <p:spPr>
            <a:xfrm>
              <a:off x="7068913" y="9172214"/>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388" name="pl11"/>
            <p:cNvSpPr/>
            <p:nvPr/>
          </p:nvSpPr>
          <p:spPr>
            <a:xfrm>
              <a:off x="7068913" y="8467931"/>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389" name="pl12"/>
            <p:cNvSpPr/>
            <p:nvPr/>
          </p:nvSpPr>
          <p:spPr>
            <a:xfrm>
              <a:off x="7068913" y="7763648"/>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390" name="pl13"/>
            <p:cNvSpPr/>
            <p:nvPr/>
          </p:nvSpPr>
          <p:spPr>
            <a:xfrm>
              <a:off x="7068913" y="7059365"/>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391" name="rc14"/>
            <p:cNvSpPr/>
            <p:nvPr/>
          </p:nvSpPr>
          <p:spPr>
            <a:xfrm>
              <a:off x="7217409" y="9031358"/>
              <a:ext cx="415790" cy="14085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392" name="rc15"/>
            <p:cNvSpPr/>
            <p:nvPr/>
          </p:nvSpPr>
          <p:spPr>
            <a:xfrm>
              <a:off x="7811395" y="8327075"/>
              <a:ext cx="415790" cy="84513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393" name="rc16"/>
            <p:cNvSpPr/>
            <p:nvPr/>
          </p:nvSpPr>
          <p:spPr>
            <a:xfrm>
              <a:off x="8405381" y="6636796"/>
              <a:ext cx="415790" cy="253541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394" name="rc17"/>
            <p:cNvSpPr/>
            <p:nvPr/>
          </p:nvSpPr>
          <p:spPr>
            <a:xfrm>
              <a:off x="8999367" y="8467931"/>
              <a:ext cx="415790" cy="704282"/>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395" name="rc18"/>
            <p:cNvSpPr/>
            <p:nvPr/>
          </p:nvSpPr>
          <p:spPr>
            <a:xfrm>
              <a:off x="9593353" y="8608788"/>
              <a:ext cx="415790" cy="56342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396" name="rc19"/>
            <p:cNvSpPr/>
            <p:nvPr/>
          </p:nvSpPr>
          <p:spPr>
            <a:xfrm>
              <a:off x="10187339" y="9031358"/>
              <a:ext cx="415790" cy="14085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397" name="rc20"/>
            <p:cNvSpPr/>
            <p:nvPr/>
          </p:nvSpPr>
          <p:spPr>
            <a:xfrm>
              <a:off x="10781325" y="9031358"/>
              <a:ext cx="415790" cy="14085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398" name="pl21"/>
            <p:cNvSpPr/>
            <p:nvPr/>
          </p:nvSpPr>
          <p:spPr>
            <a:xfrm>
              <a:off x="7425304" y="6867288"/>
              <a:ext cx="3563915" cy="2219908"/>
            </a:xfrm>
            <a:custGeom>
              <a:avLst/>
              <a:pathLst>
                <a:path w="3563915" h="2219908">
                  <a:moveTo>
                    <a:pt x="0" y="1728694"/>
                  </a:moveTo>
                  <a:lnTo>
                    <a:pt x="593985" y="1398069"/>
                  </a:lnTo>
                  <a:lnTo>
                    <a:pt x="1187971" y="0"/>
                  </a:lnTo>
                  <a:lnTo>
                    <a:pt x="1781957" y="1643676"/>
                  </a:lnTo>
                  <a:lnTo>
                    <a:pt x="2375943" y="1993194"/>
                  </a:lnTo>
                  <a:lnTo>
                    <a:pt x="2969929" y="2219908"/>
                  </a:lnTo>
                  <a:lnTo>
                    <a:pt x="3563915" y="2219908"/>
                  </a:lnTo>
                </a:path>
              </a:pathLst>
            </a:custGeom>
            <a:ln w="40651" cap="flat">
              <a:solidFill>
                <a:srgbClr val="000000">
                  <a:alpha val="100000"/>
                </a:srgbClr>
              </a:solidFill>
              <a:prstDash val="solid"/>
              <a:round/>
            </a:ln>
          </p:spPr>
          <p:txBody>
            <a:bodyPr/>
            <a:lstStyle/>
            <a:p/>
          </p:txBody>
        </p:sp>
        <p:sp>
          <p:nvSpPr>
            <p:cNvPr id="399" name="rc22"/>
            <p:cNvSpPr/>
            <p:nvPr/>
          </p:nvSpPr>
          <p:spPr>
            <a:xfrm>
              <a:off x="7068913" y="6510025"/>
              <a:ext cx="4276698" cy="2788960"/>
            </a:xfrm>
            <a:prstGeom prst="rect">
              <a:avLst/>
            </a:prstGeom>
            <a:ln w="13550" cap="rnd">
              <a:solidFill>
                <a:srgbClr val="333333">
                  <a:alpha val="100000"/>
                </a:srgbClr>
              </a:solidFill>
              <a:prstDash val="solid"/>
              <a:round/>
            </a:ln>
          </p:spPr>
          <p:txBody>
            <a:bodyPr/>
            <a:lstStyle/>
            <a:p/>
          </p:txBody>
        </p:sp>
        <p:sp>
          <p:nvSpPr>
            <p:cNvPr id="400" name="tx23"/>
            <p:cNvSpPr/>
            <p:nvPr/>
          </p:nvSpPr>
          <p:spPr>
            <a:xfrm>
              <a:off x="6843756" y="9169908"/>
              <a:ext cx="127099"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01" name="tx24"/>
            <p:cNvSpPr/>
            <p:nvPr/>
          </p:nvSpPr>
          <p:spPr>
            <a:xfrm>
              <a:off x="6843756" y="8467559"/>
              <a:ext cx="127099" cy="10946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5</a:t>
              </a:r>
            </a:p>
          </p:txBody>
        </p:sp>
        <p:sp>
          <p:nvSpPr>
            <p:cNvPr id="402" name="tx25"/>
            <p:cNvSpPr/>
            <p:nvPr/>
          </p:nvSpPr>
          <p:spPr>
            <a:xfrm>
              <a:off x="6801340" y="7761342"/>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a:t>
              </a:r>
            </a:p>
          </p:txBody>
        </p:sp>
        <p:sp>
          <p:nvSpPr>
            <p:cNvPr id="403" name="tx26"/>
            <p:cNvSpPr/>
            <p:nvPr/>
          </p:nvSpPr>
          <p:spPr>
            <a:xfrm>
              <a:off x="6801340" y="70570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a:t>
              </a:r>
            </a:p>
          </p:txBody>
        </p:sp>
        <p:sp>
          <p:nvSpPr>
            <p:cNvPr id="404" name="pl27"/>
            <p:cNvSpPr/>
            <p:nvPr/>
          </p:nvSpPr>
          <p:spPr>
            <a:xfrm>
              <a:off x="7034118"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5" name="pl28"/>
            <p:cNvSpPr/>
            <p:nvPr/>
          </p:nvSpPr>
          <p:spPr>
            <a:xfrm>
              <a:off x="7034118" y="846793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6" name="pl29"/>
            <p:cNvSpPr/>
            <p:nvPr/>
          </p:nvSpPr>
          <p:spPr>
            <a:xfrm>
              <a:off x="7034118" y="776364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7" name="pl30"/>
            <p:cNvSpPr/>
            <p:nvPr/>
          </p:nvSpPr>
          <p:spPr>
            <a:xfrm>
              <a:off x="7034118" y="705936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8" name="pl31"/>
            <p:cNvSpPr/>
            <p:nvPr/>
          </p:nvSpPr>
          <p:spPr>
            <a:xfrm>
              <a:off x="11345612"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09" name="pl32"/>
            <p:cNvSpPr/>
            <p:nvPr/>
          </p:nvSpPr>
          <p:spPr>
            <a:xfrm>
              <a:off x="11345612" y="8227572"/>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10" name="pl33"/>
            <p:cNvSpPr/>
            <p:nvPr/>
          </p:nvSpPr>
          <p:spPr>
            <a:xfrm>
              <a:off x="11345612" y="7282931"/>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11" name="tx34"/>
            <p:cNvSpPr/>
            <p:nvPr/>
          </p:nvSpPr>
          <p:spPr>
            <a:xfrm>
              <a:off x="11443669"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12" name="tx35"/>
            <p:cNvSpPr/>
            <p:nvPr/>
          </p:nvSpPr>
          <p:spPr>
            <a:xfrm>
              <a:off x="11443669" y="8225266"/>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a:t>
              </a:r>
            </a:p>
          </p:txBody>
        </p:sp>
        <p:sp>
          <p:nvSpPr>
            <p:cNvPr id="413" name="tx36"/>
            <p:cNvSpPr/>
            <p:nvPr/>
          </p:nvSpPr>
          <p:spPr>
            <a:xfrm>
              <a:off x="11443669" y="7280624"/>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14" name="pl37"/>
            <p:cNvSpPr/>
            <p:nvPr/>
          </p:nvSpPr>
          <p:spPr>
            <a:xfrm>
              <a:off x="742530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5" name="pl38"/>
            <p:cNvSpPr/>
            <p:nvPr/>
          </p:nvSpPr>
          <p:spPr>
            <a:xfrm>
              <a:off x="801929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6" name="pl39"/>
            <p:cNvSpPr/>
            <p:nvPr/>
          </p:nvSpPr>
          <p:spPr>
            <a:xfrm>
              <a:off x="861327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7" name="pl40"/>
            <p:cNvSpPr/>
            <p:nvPr/>
          </p:nvSpPr>
          <p:spPr>
            <a:xfrm>
              <a:off x="920726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8" name="pl41"/>
            <p:cNvSpPr/>
            <p:nvPr/>
          </p:nvSpPr>
          <p:spPr>
            <a:xfrm>
              <a:off x="980124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9" name="pl42"/>
            <p:cNvSpPr/>
            <p:nvPr/>
          </p:nvSpPr>
          <p:spPr>
            <a:xfrm>
              <a:off x="1039523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0" name="pl43"/>
            <p:cNvSpPr/>
            <p:nvPr/>
          </p:nvSpPr>
          <p:spPr>
            <a:xfrm>
              <a:off x="1098922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1" name="tx44"/>
            <p:cNvSpPr/>
            <p:nvPr/>
          </p:nvSpPr>
          <p:spPr>
            <a:xfrm rot="-2700000">
              <a:off x="7315405"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22" name="tx45"/>
            <p:cNvSpPr/>
            <p:nvPr/>
          </p:nvSpPr>
          <p:spPr>
            <a:xfrm rot="-2700000">
              <a:off x="7869694"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23" name="tx46"/>
            <p:cNvSpPr/>
            <p:nvPr/>
          </p:nvSpPr>
          <p:spPr>
            <a:xfrm rot="-2700000">
              <a:off x="8463022"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24" name="tx47"/>
            <p:cNvSpPr/>
            <p:nvPr/>
          </p:nvSpPr>
          <p:spPr>
            <a:xfrm rot="-2700000">
              <a:off x="891231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25" name="tx48"/>
            <p:cNvSpPr/>
            <p:nvPr/>
          </p:nvSpPr>
          <p:spPr>
            <a:xfrm rot="-2700000">
              <a:off x="9506303"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26" name="tx49"/>
            <p:cNvSpPr/>
            <p:nvPr/>
          </p:nvSpPr>
          <p:spPr>
            <a:xfrm rot="-2700000">
              <a:off x="10100263"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427" name="tx50"/>
            <p:cNvSpPr/>
            <p:nvPr/>
          </p:nvSpPr>
          <p:spPr>
            <a:xfrm rot="-2700000">
              <a:off x="10806318"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28" name="tx51"/>
            <p:cNvSpPr/>
            <p:nvPr/>
          </p:nvSpPr>
          <p:spPr>
            <a:xfrm>
              <a:off x="9207262"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429" name="tx52"/>
            <p:cNvSpPr/>
            <p:nvPr/>
          </p:nvSpPr>
          <p:spPr>
            <a:xfrm>
              <a:off x="8390010"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430" name="tx53"/>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431" name="tx54"/>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432" name="rc55"/>
            <p:cNvSpPr/>
            <p:nvPr/>
          </p:nvSpPr>
          <p:spPr>
            <a:xfrm>
              <a:off x="8074515" y="10217410"/>
              <a:ext cx="1051268" cy="182880"/>
            </a:xfrm>
            <a:prstGeom prst="rect">
              <a:avLst/>
            </a:prstGeom>
            <a:solidFill>
              <a:srgbClr val="FFFFFF">
                <a:alpha val="100000"/>
              </a:srgbClr>
            </a:solidFill>
          </p:spPr>
          <p:txBody>
            <a:bodyPr/>
            <a:lstStyle/>
            <a:p/>
          </p:txBody>
        </p:sp>
        <p:sp>
          <p:nvSpPr>
            <p:cNvPr id="433" name="rc56"/>
            <p:cNvSpPr/>
            <p:nvPr/>
          </p:nvSpPr>
          <p:spPr>
            <a:xfrm>
              <a:off x="8074515" y="10217410"/>
              <a:ext cx="182879" cy="182880"/>
            </a:xfrm>
            <a:prstGeom prst="rect">
              <a:avLst/>
            </a:prstGeom>
            <a:solidFill>
              <a:srgbClr val="FFFFFF">
                <a:alpha val="100000"/>
              </a:srgbClr>
            </a:solidFill>
          </p:spPr>
          <p:txBody>
            <a:bodyPr/>
            <a:lstStyle/>
            <a:p/>
          </p:txBody>
        </p:sp>
        <p:sp>
          <p:nvSpPr>
            <p:cNvPr id="434" name="pl57"/>
            <p:cNvSpPr/>
            <p:nvPr/>
          </p:nvSpPr>
          <p:spPr>
            <a:xfrm>
              <a:off x="8092803"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435" name="tx58"/>
            <p:cNvSpPr/>
            <p:nvPr/>
          </p:nvSpPr>
          <p:spPr>
            <a:xfrm>
              <a:off x="8365395"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436" name="rc59"/>
            <p:cNvSpPr/>
            <p:nvPr/>
          </p:nvSpPr>
          <p:spPr>
            <a:xfrm>
              <a:off x="9305783" y="10217410"/>
              <a:ext cx="1034227" cy="182880"/>
            </a:xfrm>
            <a:prstGeom prst="rect">
              <a:avLst/>
            </a:prstGeom>
            <a:solidFill>
              <a:srgbClr val="FFFFFF">
                <a:alpha val="100000"/>
              </a:srgbClr>
            </a:solidFill>
          </p:spPr>
          <p:txBody>
            <a:bodyPr/>
            <a:lstStyle/>
            <a:p/>
          </p:txBody>
        </p:sp>
        <p:sp>
          <p:nvSpPr>
            <p:cNvPr id="437" name="rc60"/>
            <p:cNvSpPr/>
            <p:nvPr/>
          </p:nvSpPr>
          <p:spPr>
            <a:xfrm>
              <a:off x="9305783" y="10217410"/>
              <a:ext cx="182880" cy="182880"/>
            </a:xfrm>
            <a:prstGeom prst="rect">
              <a:avLst/>
            </a:prstGeom>
            <a:solidFill>
              <a:srgbClr val="FFFFFF">
                <a:alpha val="100000"/>
              </a:srgbClr>
            </a:solidFill>
          </p:spPr>
          <p:txBody>
            <a:bodyPr/>
            <a:lstStyle/>
            <a:p/>
          </p:txBody>
        </p:sp>
        <p:sp>
          <p:nvSpPr>
            <p:cNvPr id="438" name="rc61"/>
            <p:cNvSpPr/>
            <p:nvPr/>
          </p:nvSpPr>
          <p:spPr>
            <a:xfrm>
              <a:off x="9314783" y="10226410"/>
              <a:ext cx="164880"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39" name="tx62"/>
            <p:cNvSpPr/>
            <p:nvPr/>
          </p:nvSpPr>
          <p:spPr>
            <a:xfrm>
              <a:off x="9596663"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440" name="tx63"/>
            <p:cNvSpPr/>
            <p:nvPr/>
          </p:nvSpPr>
          <p:spPr>
            <a:xfrm>
              <a:off x="6578964"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41" name=""/>
          <p:cNvGrpSpPr/>
          <p:nvPr/>
        </p:nvGrpSpPr>
        <p:grpSpPr>
          <a:xfrm>
            <a:off x="12527280" y="6217920"/>
            <a:ext cx="5486400" cy="4297680"/>
            <a:chOff x="12527280" y="6217920"/>
            <a:chExt cx="5486400" cy="4297680"/>
          </a:xfrm>
        </p:grpSpPr>
        <p:sp>
          <p:nvSpPr>
            <p:cNvPr id="442"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43"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44"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445"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46"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47"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48"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49"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50"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51"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52"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53"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54"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55"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56" name="pl17"/>
            <p:cNvSpPr/>
            <p:nvPr/>
          </p:nvSpPr>
          <p:spPr>
            <a:xfrm>
              <a:off x="13329440" y="7073390"/>
              <a:ext cx="4502097" cy="1075514"/>
            </a:xfrm>
            <a:custGeom>
              <a:avLst/>
              <a:pathLst>
                <a:path w="4502097" h="1075514">
                  <a:moveTo>
                    <a:pt x="0" y="512149"/>
                  </a:moveTo>
                  <a:lnTo>
                    <a:pt x="187587" y="640187"/>
                  </a:lnTo>
                  <a:lnTo>
                    <a:pt x="375174" y="793832"/>
                  </a:lnTo>
                  <a:lnTo>
                    <a:pt x="562762" y="921869"/>
                  </a:lnTo>
                  <a:lnTo>
                    <a:pt x="750349" y="1075514"/>
                  </a:lnTo>
                  <a:lnTo>
                    <a:pt x="937937" y="537757"/>
                  </a:lnTo>
                  <a:lnTo>
                    <a:pt x="1125524" y="512149"/>
                  </a:lnTo>
                  <a:lnTo>
                    <a:pt x="1313111" y="307289"/>
                  </a:lnTo>
                  <a:lnTo>
                    <a:pt x="1500699" y="179252"/>
                  </a:lnTo>
                  <a:lnTo>
                    <a:pt x="1688286" y="0"/>
                  </a:lnTo>
                  <a:lnTo>
                    <a:pt x="1875874" y="460934"/>
                  </a:lnTo>
                  <a:lnTo>
                    <a:pt x="2063461" y="307289"/>
                  </a:lnTo>
                  <a:lnTo>
                    <a:pt x="2251048" y="76822"/>
                  </a:lnTo>
                  <a:lnTo>
                    <a:pt x="2438636" y="230467"/>
                  </a:lnTo>
                  <a:lnTo>
                    <a:pt x="2626223" y="640187"/>
                  </a:lnTo>
                  <a:lnTo>
                    <a:pt x="2813811" y="486542"/>
                  </a:lnTo>
                  <a:lnTo>
                    <a:pt x="3001398" y="332897"/>
                  </a:lnTo>
                  <a:lnTo>
                    <a:pt x="3188985" y="204859"/>
                  </a:lnTo>
                  <a:lnTo>
                    <a:pt x="3376573" y="230467"/>
                  </a:lnTo>
                  <a:lnTo>
                    <a:pt x="3564160" y="384112"/>
                  </a:lnTo>
                  <a:lnTo>
                    <a:pt x="3751748" y="563364"/>
                  </a:lnTo>
                  <a:lnTo>
                    <a:pt x="3939335" y="640187"/>
                  </a:lnTo>
                  <a:lnTo>
                    <a:pt x="4126923" y="102429"/>
                  </a:lnTo>
                  <a:lnTo>
                    <a:pt x="4314510" y="25607"/>
                  </a:lnTo>
                  <a:lnTo>
                    <a:pt x="4502097" y="25607"/>
                  </a:lnTo>
                </a:path>
              </a:pathLst>
            </a:custGeom>
            <a:ln w="32521" cap="flat">
              <a:solidFill>
                <a:srgbClr val="5EB0E8">
                  <a:alpha val="100000"/>
                </a:srgbClr>
              </a:solidFill>
              <a:prstDash val="solid"/>
              <a:round/>
            </a:ln>
          </p:spPr>
          <p:txBody>
            <a:bodyPr/>
            <a:lstStyle/>
            <a:p/>
          </p:txBody>
        </p:sp>
        <p:sp>
          <p:nvSpPr>
            <p:cNvPr id="457" name="pl18"/>
            <p:cNvSpPr/>
            <p:nvPr/>
          </p:nvSpPr>
          <p:spPr>
            <a:xfrm>
              <a:off x="16893601" y="7662362"/>
              <a:ext cx="937937" cy="1203552"/>
            </a:xfrm>
            <a:custGeom>
              <a:avLst/>
              <a:pathLst>
                <a:path w="937937" h="1203552">
                  <a:moveTo>
                    <a:pt x="0" y="1203552"/>
                  </a:moveTo>
                  <a:lnTo>
                    <a:pt x="187587" y="768224"/>
                  </a:lnTo>
                  <a:lnTo>
                    <a:pt x="375174" y="640187"/>
                  </a:lnTo>
                  <a:lnTo>
                    <a:pt x="562762" y="25607"/>
                  </a:lnTo>
                  <a:lnTo>
                    <a:pt x="750349" y="0"/>
                  </a:lnTo>
                  <a:lnTo>
                    <a:pt x="937937" y="0"/>
                  </a:lnTo>
                </a:path>
              </a:pathLst>
            </a:custGeom>
            <a:ln w="32521" cap="flat">
              <a:solidFill>
                <a:srgbClr val="00A173">
                  <a:alpha val="100000"/>
                </a:srgbClr>
              </a:solidFill>
              <a:prstDash val="solid"/>
              <a:round/>
            </a:ln>
          </p:spPr>
          <p:txBody>
            <a:bodyPr/>
            <a:lstStyle/>
            <a:p/>
          </p:txBody>
        </p:sp>
        <p:sp>
          <p:nvSpPr>
            <p:cNvPr id="458"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59"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60"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61"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462"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463"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64"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5"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6"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7"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8"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9"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0"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1"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2"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3"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4"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5"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6"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7"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8"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9"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0"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1"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2"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3"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4"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5"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6"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7"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8"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9"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0"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1"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2"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3"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4"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5"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496"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497"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498"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499"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00"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01"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02"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03"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04"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05"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06"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07"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08"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09"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10"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11"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12"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13"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14"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15"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16"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17"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18"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19"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20"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21" name="rc82"/>
            <p:cNvSpPr/>
            <p:nvPr/>
          </p:nvSpPr>
          <p:spPr>
            <a:xfrm>
              <a:off x="14005791" y="9941072"/>
              <a:ext cx="3149396" cy="504938"/>
            </a:xfrm>
            <a:prstGeom prst="rect">
              <a:avLst/>
            </a:prstGeom>
            <a:solidFill>
              <a:srgbClr val="FFFFFF">
                <a:alpha val="100000"/>
              </a:srgbClr>
            </a:solidFill>
          </p:spPr>
          <p:txBody>
            <a:bodyPr/>
            <a:lstStyle/>
            <a:p/>
          </p:txBody>
        </p:sp>
        <p:sp>
          <p:nvSpPr>
            <p:cNvPr id="522"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23"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24"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25"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26"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27" name=""/>
          <p:cNvGrpSpPr/>
          <p:nvPr/>
        </p:nvGrpSpPr>
        <p:grpSpPr>
          <a:xfrm>
            <a:off x="594360" y="6217920"/>
            <a:ext cx="5562295" cy="4108319"/>
            <a:chOff x="594360" y="6217920"/>
            <a:chExt cx="5562295" cy="4108319"/>
          </a:xfrm>
        </p:grpSpPr>
        <p:sp>
          <p:nvSpPr>
            <p:cNvPr id="528" name="rc3"/>
            <p:cNvSpPr/>
            <p:nvPr/>
          </p:nvSpPr>
          <p:spPr>
            <a:xfrm>
              <a:off x="594360" y="6217920"/>
              <a:ext cx="5562295" cy="410831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29" name="rc4"/>
            <p:cNvSpPr/>
            <p:nvPr/>
          </p:nvSpPr>
          <p:spPr>
            <a:xfrm>
              <a:off x="2334894" y="6516351"/>
              <a:ext cx="3444854" cy="2597758"/>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30" name="rc5"/>
            <p:cNvSpPr/>
            <p:nvPr/>
          </p:nvSpPr>
          <p:spPr>
            <a:xfrm>
              <a:off x="2363131" y="6544587"/>
              <a:ext cx="282365" cy="282365"/>
            </a:xfrm>
            <a:prstGeom prst="rect">
              <a:avLst/>
            </a:prstGeom>
            <a:solidFill>
              <a:srgbClr val="FDC9B3">
                <a:alpha val="100000"/>
              </a:srgbClr>
            </a:solidFill>
            <a:ln w="5420" cap="flat">
              <a:solidFill>
                <a:srgbClr val="FFFFFF">
                  <a:alpha val="100000"/>
                </a:srgbClr>
              </a:solidFill>
              <a:prstDash val="solid"/>
              <a:miter/>
            </a:ln>
          </p:spPr>
          <p:txBody>
            <a:bodyPr/>
            <a:lstStyle/>
            <a:p/>
          </p:txBody>
        </p:sp>
        <p:sp>
          <p:nvSpPr>
            <p:cNvPr id="531" name="rc6"/>
            <p:cNvSpPr/>
            <p:nvPr/>
          </p:nvSpPr>
          <p:spPr>
            <a:xfrm>
              <a:off x="2645496" y="6544587"/>
              <a:ext cx="282365" cy="282365"/>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532" name="rc7"/>
            <p:cNvSpPr/>
            <p:nvPr/>
          </p:nvSpPr>
          <p:spPr>
            <a:xfrm>
              <a:off x="2927861"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33" name="rc8"/>
            <p:cNvSpPr/>
            <p:nvPr/>
          </p:nvSpPr>
          <p:spPr>
            <a:xfrm>
              <a:off x="3210226"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34" name="rc9"/>
            <p:cNvSpPr/>
            <p:nvPr/>
          </p:nvSpPr>
          <p:spPr>
            <a:xfrm>
              <a:off x="3492591"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35" name="rc10"/>
            <p:cNvSpPr/>
            <p:nvPr/>
          </p:nvSpPr>
          <p:spPr>
            <a:xfrm>
              <a:off x="3774956"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36" name="rc11"/>
            <p:cNvSpPr/>
            <p:nvPr/>
          </p:nvSpPr>
          <p:spPr>
            <a:xfrm>
              <a:off x="4057321"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37" name="rc12"/>
            <p:cNvSpPr/>
            <p:nvPr/>
          </p:nvSpPr>
          <p:spPr>
            <a:xfrm>
              <a:off x="4339686"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38" name="rc13"/>
            <p:cNvSpPr/>
            <p:nvPr/>
          </p:nvSpPr>
          <p:spPr>
            <a:xfrm>
              <a:off x="4622051"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39" name="rc14"/>
            <p:cNvSpPr/>
            <p:nvPr/>
          </p:nvSpPr>
          <p:spPr>
            <a:xfrm>
              <a:off x="4904416"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40" name="rc15"/>
            <p:cNvSpPr/>
            <p:nvPr/>
          </p:nvSpPr>
          <p:spPr>
            <a:xfrm>
              <a:off x="5186781"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41" name="rc16"/>
            <p:cNvSpPr/>
            <p:nvPr/>
          </p:nvSpPr>
          <p:spPr>
            <a:xfrm>
              <a:off x="5469147"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42" name="rc17"/>
            <p:cNvSpPr/>
            <p:nvPr/>
          </p:nvSpPr>
          <p:spPr>
            <a:xfrm>
              <a:off x="2363131" y="6826953"/>
              <a:ext cx="282365" cy="282365"/>
            </a:xfrm>
            <a:prstGeom prst="rect">
              <a:avLst/>
            </a:prstGeom>
            <a:solidFill>
              <a:srgbClr val="FC9272">
                <a:alpha val="100000"/>
              </a:srgbClr>
            </a:solidFill>
            <a:ln w="5420" cap="flat">
              <a:solidFill>
                <a:srgbClr val="FFFFFF">
                  <a:alpha val="100000"/>
                </a:srgbClr>
              </a:solidFill>
              <a:prstDash val="solid"/>
              <a:miter/>
            </a:ln>
          </p:spPr>
          <p:txBody>
            <a:bodyPr/>
            <a:lstStyle/>
            <a:p/>
          </p:txBody>
        </p:sp>
        <p:sp>
          <p:nvSpPr>
            <p:cNvPr id="543" name="rc18"/>
            <p:cNvSpPr/>
            <p:nvPr/>
          </p:nvSpPr>
          <p:spPr>
            <a:xfrm>
              <a:off x="2645496" y="6826953"/>
              <a:ext cx="282365" cy="282365"/>
            </a:xfrm>
            <a:prstGeom prst="rect">
              <a:avLst/>
            </a:prstGeom>
            <a:solidFill>
              <a:srgbClr val="FDAE91">
                <a:alpha val="100000"/>
              </a:srgbClr>
            </a:solidFill>
            <a:ln w="5420" cap="flat">
              <a:solidFill>
                <a:srgbClr val="FFFFFF">
                  <a:alpha val="100000"/>
                </a:srgbClr>
              </a:solidFill>
              <a:prstDash val="solid"/>
              <a:miter/>
            </a:ln>
          </p:spPr>
          <p:txBody>
            <a:bodyPr/>
            <a:lstStyle/>
            <a:p/>
          </p:txBody>
        </p:sp>
        <p:sp>
          <p:nvSpPr>
            <p:cNvPr id="544" name="rc19"/>
            <p:cNvSpPr/>
            <p:nvPr/>
          </p:nvSpPr>
          <p:spPr>
            <a:xfrm>
              <a:off x="2927861"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45" name="rc20"/>
            <p:cNvSpPr/>
            <p:nvPr/>
          </p:nvSpPr>
          <p:spPr>
            <a:xfrm>
              <a:off x="3210226"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46" name="rc21"/>
            <p:cNvSpPr/>
            <p:nvPr/>
          </p:nvSpPr>
          <p:spPr>
            <a:xfrm>
              <a:off x="3492591"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47" name="rc22"/>
            <p:cNvSpPr/>
            <p:nvPr/>
          </p:nvSpPr>
          <p:spPr>
            <a:xfrm>
              <a:off x="3774956"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48" name="rc23"/>
            <p:cNvSpPr/>
            <p:nvPr/>
          </p:nvSpPr>
          <p:spPr>
            <a:xfrm>
              <a:off x="4057321"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49" name="rc24"/>
            <p:cNvSpPr/>
            <p:nvPr/>
          </p:nvSpPr>
          <p:spPr>
            <a:xfrm>
              <a:off x="4339686"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50" name="rc25"/>
            <p:cNvSpPr/>
            <p:nvPr/>
          </p:nvSpPr>
          <p:spPr>
            <a:xfrm>
              <a:off x="4622051"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51" name="rc26"/>
            <p:cNvSpPr/>
            <p:nvPr/>
          </p:nvSpPr>
          <p:spPr>
            <a:xfrm>
              <a:off x="4904416"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52" name="rc27"/>
            <p:cNvSpPr/>
            <p:nvPr/>
          </p:nvSpPr>
          <p:spPr>
            <a:xfrm>
              <a:off x="5186781"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53" name="rc28"/>
            <p:cNvSpPr/>
            <p:nvPr/>
          </p:nvSpPr>
          <p:spPr>
            <a:xfrm>
              <a:off x="5469147"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54" name="rc29"/>
            <p:cNvSpPr/>
            <p:nvPr/>
          </p:nvSpPr>
          <p:spPr>
            <a:xfrm>
              <a:off x="2363131" y="7109318"/>
              <a:ext cx="282365" cy="282365"/>
            </a:xfrm>
            <a:prstGeom prst="rect">
              <a:avLst/>
            </a:prstGeom>
            <a:solidFill>
              <a:srgbClr val="FDC9B3">
                <a:alpha val="100000"/>
              </a:srgbClr>
            </a:solidFill>
            <a:ln w="5420" cap="flat">
              <a:solidFill>
                <a:srgbClr val="FFFFFF">
                  <a:alpha val="100000"/>
                </a:srgbClr>
              </a:solidFill>
              <a:prstDash val="solid"/>
              <a:miter/>
            </a:ln>
          </p:spPr>
          <p:txBody>
            <a:bodyPr/>
            <a:lstStyle/>
            <a:p/>
          </p:txBody>
        </p:sp>
        <p:sp>
          <p:nvSpPr>
            <p:cNvPr id="555" name="rc30"/>
            <p:cNvSpPr/>
            <p:nvPr/>
          </p:nvSpPr>
          <p:spPr>
            <a:xfrm>
              <a:off x="2645496" y="7109318"/>
              <a:ext cx="282365" cy="282365"/>
            </a:xfrm>
            <a:prstGeom prst="rect">
              <a:avLst/>
            </a:prstGeom>
            <a:solidFill>
              <a:srgbClr val="FDAE91">
                <a:alpha val="100000"/>
              </a:srgbClr>
            </a:solidFill>
            <a:ln w="5420" cap="flat">
              <a:solidFill>
                <a:srgbClr val="FFFFFF">
                  <a:alpha val="100000"/>
                </a:srgbClr>
              </a:solidFill>
              <a:prstDash val="solid"/>
              <a:miter/>
            </a:ln>
          </p:spPr>
          <p:txBody>
            <a:bodyPr/>
            <a:lstStyle/>
            <a:p/>
          </p:txBody>
        </p:sp>
        <p:sp>
          <p:nvSpPr>
            <p:cNvPr id="556" name="rc31"/>
            <p:cNvSpPr/>
            <p:nvPr/>
          </p:nvSpPr>
          <p:spPr>
            <a:xfrm>
              <a:off x="2927861"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57" name="rc32"/>
            <p:cNvSpPr/>
            <p:nvPr/>
          </p:nvSpPr>
          <p:spPr>
            <a:xfrm>
              <a:off x="3210226"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58" name="rc33"/>
            <p:cNvSpPr/>
            <p:nvPr/>
          </p:nvSpPr>
          <p:spPr>
            <a:xfrm>
              <a:off x="3492591"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59" name="rc34"/>
            <p:cNvSpPr/>
            <p:nvPr/>
          </p:nvSpPr>
          <p:spPr>
            <a:xfrm>
              <a:off x="3774956"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60" name="rc35"/>
            <p:cNvSpPr/>
            <p:nvPr/>
          </p:nvSpPr>
          <p:spPr>
            <a:xfrm>
              <a:off x="4057321"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61" name="rc36"/>
            <p:cNvSpPr/>
            <p:nvPr/>
          </p:nvSpPr>
          <p:spPr>
            <a:xfrm>
              <a:off x="4339686"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62" name="rc37"/>
            <p:cNvSpPr/>
            <p:nvPr/>
          </p:nvSpPr>
          <p:spPr>
            <a:xfrm>
              <a:off x="4622051"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63" name="rc38"/>
            <p:cNvSpPr/>
            <p:nvPr/>
          </p:nvSpPr>
          <p:spPr>
            <a:xfrm>
              <a:off x="4904416"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64" name="rc39"/>
            <p:cNvSpPr/>
            <p:nvPr/>
          </p:nvSpPr>
          <p:spPr>
            <a:xfrm>
              <a:off x="5186781"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65" name="rc40"/>
            <p:cNvSpPr/>
            <p:nvPr/>
          </p:nvSpPr>
          <p:spPr>
            <a:xfrm>
              <a:off x="5469147"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66" name="rc41"/>
            <p:cNvSpPr/>
            <p:nvPr/>
          </p:nvSpPr>
          <p:spPr>
            <a:xfrm>
              <a:off x="2363131" y="7391683"/>
              <a:ext cx="282365" cy="282365"/>
            </a:xfrm>
            <a:prstGeom prst="rect">
              <a:avLst/>
            </a:prstGeom>
            <a:solidFill>
              <a:srgbClr val="FDC9B3">
                <a:alpha val="100000"/>
              </a:srgbClr>
            </a:solidFill>
            <a:ln w="5420" cap="flat">
              <a:solidFill>
                <a:srgbClr val="FFFFFF">
                  <a:alpha val="100000"/>
                </a:srgbClr>
              </a:solidFill>
              <a:prstDash val="solid"/>
              <a:miter/>
            </a:ln>
          </p:spPr>
          <p:txBody>
            <a:bodyPr/>
            <a:lstStyle/>
            <a:p/>
          </p:txBody>
        </p:sp>
        <p:sp>
          <p:nvSpPr>
            <p:cNvPr id="567" name="rc42"/>
            <p:cNvSpPr/>
            <p:nvPr/>
          </p:nvSpPr>
          <p:spPr>
            <a:xfrm>
              <a:off x="2645496"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68" name="rc43"/>
            <p:cNvSpPr/>
            <p:nvPr/>
          </p:nvSpPr>
          <p:spPr>
            <a:xfrm>
              <a:off x="2927861"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69" name="rc44"/>
            <p:cNvSpPr/>
            <p:nvPr/>
          </p:nvSpPr>
          <p:spPr>
            <a:xfrm>
              <a:off x="3210226"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0" name="rc45"/>
            <p:cNvSpPr/>
            <p:nvPr/>
          </p:nvSpPr>
          <p:spPr>
            <a:xfrm>
              <a:off x="3492591"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1" name="rc46"/>
            <p:cNvSpPr/>
            <p:nvPr/>
          </p:nvSpPr>
          <p:spPr>
            <a:xfrm>
              <a:off x="3774956"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2" name="rc47"/>
            <p:cNvSpPr/>
            <p:nvPr/>
          </p:nvSpPr>
          <p:spPr>
            <a:xfrm>
              <a:off x="4057321"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3" name="rc48"/>
            <p:cNvSpPr/>
            <p:nvPr/>
          </p:nvSpPr>
          <p:spPr>
            <a:xfrm>
              <a:off x="4339686"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4" name="rc49"/>
            <p:cNvSpPr/>
            <p:nvPr/>
          </p:nvSpPr>
          <p:spPr>
            <a:xfrm>
              <a:off x="4622051"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5" name="rc50"/>
            <p:cNvSpPr/>
            <p:nvPr/>
          </p:nvSpPr>
          <p:spPr>
            <a:xfrm>
              <a:off x="4904416"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6" name="rc51"/>
            <p:cNvSpPr/>
            <p:nvPr/>
          </p:nvSpPr>
          <p:spPr>
            <a:xfrm>
              <a:off x="5186781"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7" name="rc52"/>
            <p:cNvSpPr/>
            <p:nvPr/>
          </p:nvSpPr>
          <p:spPr>
            <a:xfrm>
              <a:off x="5469147"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8" name="rc53"/>
            <p:cNvSpPr/>
            <p:nvPr/>
          </p:nvSpPr>
          <p:spPr>
            <a:xfrm>
              <a:off x="2363131" y="7674048"/>
              <a:ext cx="282365" cy="282365"/>
            </a:xfrm>
            <a:prstGeom prst="rect">
              <a:avLst/>
            </a:prstGeom>
            <a:solidFill>
              <a:srgbClr val="FDC9B3">
                <a:alpha val="100000"/>
              </a:srgbClr>
            </a:solidFill>
            <a:ln w="5420" cap="flat">
              <a:solidFill>
                <a:srgbClr val="FFFFFF">
                  <a:alpha val="100000"/>
                </a:srgbClr>
              </a:solidFill>
              <a:prstDash val="solid"/>
              <a:miter/>
            </a:ln>
          </p:spPr>
          <p:txBody>
            <a:bodyPr/>
            <a:lstStyle/>
            <a:p/>
          </p:txBody>
        </p:sp>
        <p:sp>
          <p:nvSpPr>
            <p:cNvPr id="579" name="rc54"/>
            <p:cNvSpPr/>
            <p:nvPr/>
          </p:nvSpPr>
          <p:spPr>
            <a:xfrm>
              <a:off x="2645496"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0" name="rc55"/>
            <p:cNvSpPr/>
            <p:nvPr/>
          </p:nvSpPr>
          <p:spPr>
            <a:xfrm>
              <a:off x="2927861"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1" name="rc56"/>
            <p:cNvSpPr/>
            <p:nvPr/>
          </p:nvSpPr>
          <p:spPr>
            <a:xfrm>
              <a:off x="3210226"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2" name="rc57"/>
            <p:cNvSpPr/>
            <p:nvPr/>
          </p:nvSpPr>
          <p:spPr>
            <a:xfrm>
              <a:off x="3492591"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3" name="rc58"/>
            <p:cNvSpPr/>
            <p:nvPr/>
          </p:nvSpPr>
          <p:spPr>
            <a:xfrm>
              <a:off x="3774956"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4" name="rc59"/>
            <p:cNvSpPr/>
            <p:nvPr/>
          </p:nvSpPr>
          <p:spPr>
            <a:xfrm>
              <a:off x="4057321"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5" name="rc60"/>
            <p:cNvSpPr/>
            <p:nvPr/>
          </p:nvSpPr>
          <p:spPr>
            <a:xfrm>
              <a:off x="4339686"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6" name="rc61"/>
            <p:cNvSpPr/>
            <p:nvPr/>
          </p:nvSpPr>
          <p:spPr>
            <a:xfrm>
              <a:off x="4622051"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7" name="rc62"/>
            <p:cNvSpPr/>
            <p:nvPr/>
          </p:nvSpPr>
          <p:spPr>
            <a:xfrm>
              <a:off x="4904416"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8" name="rc63"/>
            <p:cNvSpPr/>
            <p:nvPr/>
          </p:nvSpPr>
          <p:spPr>
            <a:xfrm>
              <a:off x="5186781"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9" name="rc64"/>
            <p:cNvSpPr/>
            <p:nvPr/>
          </p:nvSpPr>
          <p:spPr>
            <a:xfrm>
              <a:off x="5469147"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0" name="rc65"/>
            <p:cNvSpPr/>
            <p:nvPr/>
          </p:nvSpPr>
          <p:spPr>
            <a:xfrm>
              <a:off x="2363131" y="795641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591" name="rc66"/>
            <p:cNvSpPr/>
            <p:nvPr/>
          </p:nvSpPr>
          <p:spPr>
            <a:xfrm>
              <a:off x="2645496" y="795641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592" name="rc67"/>
            <p:cNvSpPr/>
            <p:nvPr/>
          </p:nvSpPr>
          <p:spPr>
            <a:xfrm>
              <a:off x="2927861"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3" name="rc68"/>
            <p:cNvSpPr/>
            <p:nvPr/>
          </p:nvSpPr>
          <p:spPr>
            <a:xfrm>
              <a:off x="3210226"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4" name="rc69"/>
            <p:cNvSpPr/>
            <p:nvPr/>
          </p:nvSpPr>
          <p:spPr>
            <a:xfrm>
              <a:off x="3492591"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5" name="rc70"/>
            <p:cNvSpPr/>
            <p:nvPr/>
          </p:nvSpPr>
          <p:spPr>
            <a:xfrm>
              <a:off x="3774956"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6" name="rc71"/>
            <p:cNvSpPr/>
            <p:nvPr/>
          </p:nvSpPr>
          <p:spPr>
            <a:xfrm>
              <a:off x="4057321"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7" name="rc72"/>
            <p:cNvSpPr/>
            <p:nvPr/>
          </p:nvSpPr>
          <p:spPr>
            <a:xfrm>
              <a:off x="4339686"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8" name="rc73"/>
            <p:cNvSpPr/>
            <p:nvPr/>
          </p:nvSpPr>
          <p:spPr>
            <a:xfrm>
              <a:off x="4622051"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9" name="rc74"/>
            <p:cNvSpPr/>
            <p:nvPr/>
          </p:nvSpPr>
          <p:spPr>
            <a:xfrm>
              <a:off x="4904416"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0" name="rc75"/>
            <p:cNvSpPr/>
            <p:nvPr/>
          </p:nvSpPr>
          <p:spPr>
            <a:xfrm>
              <a:off x="5186781"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1" name="rc76"/>
            <p:cNvSpPr/>
            <p:nvPr/>
          </p:nvSpPr>
          <p:spPr>
            <a:xfrm>
              <a:off x="5469147"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2" name="rc77"/>
            <p:cNvSpPr/>
            <p:nvPr/>
          </p:nvSpPr>
          <p:spPr>
            <a:xfrm>
              <a:off x="2363131"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3" name="rc78"/>
            <p:cNvSpPr/>
            <p:nvPr/>
          </p:nvSpPr>
          <p:spPr>
            <a:xfrm>
              <a:off x="2645496" y="8238778"/>
              <a:ext cx="282365" cy="282365"/>
            </a:xfrm>
            <a:prstGeom prst="rect">
              <a:avLst/>
            </a:prstGeom>
            <a:solidFill>
              <a:srgbClr val="FDC9B3">
                <a:alpha val="100000"/>
              </a:srgbClr>
            </a:solidFill>
            <a:ln w="5420" cap="flat">
              <a:solidFill>
                <a:srgbClr val="FFFFFF">
                  <a:alpha val="100000"/>
                </a:srgbClr>
              </a:solidFill>
              <a:prstDash val="solid"/>
              <a:miter/>
            </a:ln>
          </p:spPr>
          <p:txBody>
            <a:bodyPr/>
            <a:lstStyle/>
            <a:p/>
          </p:txBody>
        </p:sp>
        <p:sp>
          <p:nvSpPr>
            <p:cNvPr id="604" name="rc79"/>
            <p:cNvSpPr/>
            <p:nvPr/>
          </p:nvSpPr>
          <p:spPr>
            <a:xfrm>
              <a:off x="2927861"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5" name="rc80"/>
            <p:cNvSpPr/>
            <p:nvPr/>
          </p:nvSpPr>
          <p:spPr>
            <a:xfrm>
              <a:off x="3210226"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6" name="rc81"/>
            <p:cNvSpPr/>
            <p:nvPr/>
          </p:nvSpPr>
          <p:spPr>
            <a:xfrm>
              <a:off x="3492591"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7" name="rc82"/>
            <p:cNvSpPr/>
            <p:nvPr/>
          </p:nvSpPr>
          <p:spPr>
            <a:xfrm>
              <a:off x="3774956"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8" name="rc83"/>
            <p:cNvSpPr/>
            <p:nvPr/>
          </p:nvSpPr>
          <p:spPr>
            <a:xfrm>
              <a:off x="4057321"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9" name="rc84"/>
            <p:cNvSpPr/>
            <p:nvPr/>
          </p:nvSpPr>
          <p:spPr>
            <a:xfrm>
              <a:off x="4339686"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0" name="rc85"/>
            <p:cNvSpPr/>
            <p:nvPr/>
          </p:nvSpPr>
          <p:spPr>
            <a:xfrm>
              <a:off x="4622051"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1" name="rc86"/>
            <p:cNvSpPr/>
            <p:nvPr/>
          </p:nvSpPr>
          <p:spPr>
            <a:xfrm>
              <a:off x="4904416"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2" name="rc87"/>
            <p:cNvSpPr/>
            <p:nvPr/>
          </p:nvSpPr>
          <p:spPr>
            <a:xfrm>
              <a:off x="5186781"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3" name="rc88"/>
            <p:cNvSpPr/>
            <p:nvPr/>
          </p:nvSpPr>
          <p:spPr>
            <a:xfrm>
              <a:off x="5469147"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4" name="rc89"/>
            <p:cNvSpPr/>
            <p:nvPr/>
          </p:nvSpPr>
          <p:spPr>
            <a:xfrm>
              <a:off x="2363131"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15" name="rc90"/>
            <p:cNvSpPr/>
            <p:nvPr/>
          </p:nvSpPr>
          <p:spPr>
            <a:xfrm>
              <a:off x="2645496"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6" name="rc91"/>
            <p:cNvSpPr/>
            <p:nvPr/>
          </p:nvSpPr>
          <p:spPr>
            <a:xfrm>
              <a:off x="2927861"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7" name="rc92"/>
            <p:cNvSpPr/>
            <p:nvPr/>
          </p:nvSpPr>
          <p:spPr>
            <a:xfrm>
              <a:off x="3210226"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8" name="rc93"/>
            <p:cNvSpPr/>
            <p:nvPr/>
          </p:nvSpPr>
          <p:spPr>
            <a:xfrm>
              <a:off x="3492591"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9" name="rc94"/>
            <p:cNvSpPr/>
            <p:nvPr/>
          </p:nvSpPr>
          <p:spPr>
            <a:xfrm>
              <a:off x="3774956"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0" name="rc95"/>
            <p:cNvSpPr/>
            <p:nvPr/>
          </p:nvSpPr>
          <p:spPr>
            <a:xfrm>
              <a:off x="4057321"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1" name="rc96"/>
            <p:cNvSpPr/>
            <p:nvPr/>
          </p:nvSpPr>
          <p:spPr>
            <a:xfrm>
              <a:off x="4339686"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2" name="rc97"/>
            <p:cNvSpPr/>
            <p:nvPr/>
          </p:nvSpPr>
          <p:spPr>
            <a:xfrm>
              <a:off x="4622051"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3" name="rc98"/>
            <p:cNvSpPr/>
            <p:nvPr/>
          </p:nvSpPr>
          <p:spPr>
            <a:xfrm>
              <a:off x="4904416"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4" name="rc99"/>
            <p:cNvSpPr/>
            <p:nvPr/>
          </p:nvSpPr>
          <p:spPr>
            <a:xfrm>
              <a:off x="5186781"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5" name="rc100"/>
            <p:cNvSpPr/>
            <p:nvPr/>
          </p:nvSpPr>
          <p:spPr>
            <a:xfrm>
              <a:off x="5469147"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6" name="rc101"/>
            <p:cNvSpPr/>
            <p:nvPr/>
          </p:nvSpPr>
          <p:spPr>
            <a:xfrm>
              <a:off x="2363131"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7" name="rc102"/>
            <p:cNvSpPr/>
            <p:nvPr/>
          </p:nvSpPr>
          <p:spPr>
            <a:xfrm>
              <a:off x="2645496" y="8803508"/>
              <a:ext cx="282365" cy="282365"/>
            </a:xfrm>
            <a:prstGeom prst="rect">
              <a:avLst/>
            </a:prstGeom>
            <a:solidFill>
              <a:srgbClr val="FDAE91">
                <a:alpha val="100000"/>
              </a:srgbClr>
            </a:solidFill>
            <a:ln w="5420" cap="flat">
              <a:solidFill>
                <a:srgbClr val="FFFFFF">
                  <a:alpha val="100000"/>
                </a:srgbClr>
              </a:solidFill>
              <a:prstDash val="solid"/>
              <a:miter/>
            </a:ln>
          </p:spPr>
          <p:txBody>
            <a:bodyPr/>
            <a:lstStyle/>
            <a:p/>
          </p:txBody>
        </p:sp>
        <p:sp>
          <p:nvSpPr>
            <p:cNvPr id="628" name="rc103"/>
            <p:cNvSpPr/>
            <p:nvPr/>
          </p:nvSpPr>
          <p:spPr>
            <a:xfrm>
              <a:off x="2927861"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9" name="rc104"/>
            <p:cNvSpPr/>
            <p:nvPr/>
          </p:nvSpPr>
          <p:spPr>
            <a:xfrm>
              <a:off x="3210226"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0" name="rc105"/>
            <p:cNvSpPr/>
            <p:nvPr/>
          </p:nvSpPr>
          <p:spPr>
            <a:xfrm>
              <a:off x="3492591"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1" name="rc106"/>
            <p:cNvSpPr/>
            <p:nvPr/>
          </p:nvSpPr>
          <p:spPr>
            <a:xfrm>
              <a:off x="3774956"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2" name="rc107"/>
            <p:cNvSpPr/>
            <p:nvPr/>
          </p:nvSpPr>
          <p:spPr>
            <a:xfrm>
              <a:off x="4057321"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3" name="rc108"/>
            <p:cNvSpPr/>
            <p:nvPr/>
          </p:nvSpPr>
          <p:spPr>
            <a:xfrm>
              <a:off x="4339686"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4" name="rc109"/>
            <p:cNvSpPr/>
            <p:nvPr/>
          </p:nvSpPr>
          <p:spPr>
            <a:xfrm>
              <a:off x="4622051"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5" name="rc110"/>
            <p:cNvSpPr/>
            <p:nvPr/>
          </p:nvSpPr>
          <p:spPr>
            <a:xfrm>
              <a:off x="4904416"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6" name="rc111"/>
            <p:cNvSpPr/>
            <p:nvPr/>
          </p:nvSpPr>
          <p:spPr>
            <a:xfrm>
              <a:off x="5186781"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7" name="rc112"/>
            <p:cNvSpPr/>
            <p:nvPr/>
          </p:nvSpPr>
          <p:spPr>
            <a:xfrm>
              <a:off x="5469147"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8" name="tx113"/>
            <p:cNvSpPr/>
            <p:nvPr/>
          </p:nvSpPr>
          <p:spPr>
            <a:xfrm>
              <a:off x="1716225" y="8886350"/>
              <a:ext cx="45734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Others</a:t>
              </a:r>
            </a:p>
          </p:txBody>
        </p:sp>
        <p:sp>
          <p:nvSpPr>
            <p:cNvPr id="639" name="tx114"/>
            <p:cNvSpPr/>
            <p:nvPr/>
          </p:nvSpPr>
          <p:spPr>
            <a:xfrm>
              <a:off x="1259100" y="8604059"/>
              <a:ext cx="914474"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GRAND KRU</a:t>
              </a:r>
            </a:p>
          </p:txBody>
        </p:sp>
        <p:sp>
          <p:nvSpPr>
            <p:cNvPr id="640" name="tx115"/>
            <p:cNvSpPr/>
            <p:nvPr/>
          </p:nvSpPr>
          <p:spPr>
            <a:xfrm>
              <a:off x="1724783" y="8321620"/>
              <a:ext cx="448791"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BONG</a:t>
              </a:r>
            </a:p>
          </p:txBody>
        </p:sp>
        <p:sp>
          <p:nvSpPr>
            <p:cNvPr id="641" name="tx116"/>
            <p:cNvSpPr/>
            <p:nvPr/>
          </p:nvSpPr>
          <p:spPr>
            <a:xfrm>
              <a:off x="1292809" y="8039329"/>
              <a:ext cx="880764"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RIVERCESS</a:t>
              </a:r>
            </a:p>
          </p:txBody>
        </p:sp>
        <p:sp>
          <p:nvSpPr>
            <p:cNvPr id="642" name="tx117"/>
            <p:cNvSpPr/>
            <p:nvPr/>
          </p:nvSpPr>
          <p:spPr>
            <a:xfrm>
              <a:off x="1072618" y="7756964"/>
              <a:ext cx="1100956"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GRAND BASSA</a:t>
              </a:r>
            </a:p>
          </p:txBody>
        </p:sp>
        <p:sp>
          <p:nvSpPr>
            <p:cNvPr id="643" name="tx118"/>
            <p:cNvSpPr/>
            <p:nvPr/>
          </p:nvSpPr>
          <p:spPr>
            <a:xfrm>
              <a:off x="1343634" y="7474599"/>
              <a:ext cx="829940"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RIVER GEE</a:t>
              </a:r>
            </a:p>
          </p:txBody>
        </p:sp>
        <p:sp>
          <p:nvSpPr>
            <p:cNvPr id="644" name="tx119"/>
            <p:cNvSpPr/>
            <p:nvPr/>
          </p:nvSpPr>
          <p:spPr>
            <a:xfrm>
              <a:off x="1038908" y="7192234"/>
              <a:ext cx="1134665"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GRAND GEDEH</a:t>
              </a:r>
            </a:p>
          </p:txBody>
        </p:sp>
        <p:sp>
          <p:nvSpPr>
            <p:cNvPr id="645" name="tx120"/>
            <p:cNvSpPr/>
            <p:nvPr/>
          </p:nvSpPr>
          <p:spPr>
            <a:xfrm>
              <a:off x="1690924" y="6913590"/>
              <a:ext cx="482649"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NIMBA</a:t>
              </a:r>
            </a:p>
          </p:txBody>
        </p:sp>
        <p:sp>
          <p:nvSpPr>
            <p:cNvPr id="646" name="tx121"/>
            <p:cNvSpPr/>
            <p:nvPr/>
          </p:nvSpPr>
          <p:spPr>
            <a:xfrm>
              <a:off x="971266" y="6627429"/>
              <a:ext cx="120230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MONTSERRADO</a:t>
              </a:r>
            </a:p>
          </p:txBody>
        </p:sp>
        <p:sp>
          <p:nvSpPr>
            <p:cNvPr id="647" name="tx122"/>
            <p:cNvSpPr/>
            <p:nvPr/>
          </p:nvSpPr>
          <p:spPr>
            <a:xfrm rot="-2700000">
              <a:off x="2064678"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648" name="tx123"/>
            <p:cNvSpPr/>
            <p:nvPr/>
          </p:nvSpPr>
          <p:spPr>
            <a:xfrm rot="-2700000">
              <a:off x="2347043"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649" name="tx124"/>
            <p:cNvSpPr/>
            <p:nvPr/>
          </p:nvSpPr>
          <p:spPr>
            <a:xfrm rot="-2700000">
              <a:off x="2629408"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650" name="tx125"/>
            <p:cNvSpPr/>
            <p:nvPr/>
          </p:nvSpPr>
          <p:spPr>
            <a:xfrm rot="-2700000">
              <a:off x="2911773"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651" name="tx126"/>
            <p:cNvSpPr/>
            <p:nvPr/>
          </p:nvSpPr>
          <p:spPr>
            <a:xfrm rot="-2700000">
              <a:off x="3194138"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652" name="tx127"/>
            <p:cNvSpPr/>
            <p:nvPr/>
          </p:nvSpPr>
          <p:spPr>
            <a:xfrm rot="-2700000">
              <a:off x="3476503"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653" name="tx128"/>
            <p:cNvSpPr/>
            <p:nvPr/>
          </p:nvSpPr>
          <p:spPr>
            <a:xfrm rot="-2700000">
              <a:off x="3758869"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654" name="tx129"/>
            <p:cNvSpPr/>
            <p:nvPr/>
          </p:nvSpPr>
          <p:spPr>
            <a:xfrm rot="-2700000">
              <a:off x="4041234"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655" name="tx130"/>
            <p:cNvSpPr/>
            <p:nvPr/>
          </p:nvSpPr>
          <p:spPr>
            <a:xfrm rot="-2700000">
              <a:off x="4323599"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656" name="tx131"/>
            <p:cNvSpPr/>
            <p:nvPr/>
          </p:nvSpPr>
          <p:spPr>
            <a:xfrm rot="-2700000">
              <a:off x="4605937" y="9429857"/>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657" name="tx132"/>
            <p:cNvSpPr/>
            <p:nvPr/>
          </p:nvSpPr>
          <p:spPr>
            <a:xfrm rot="-2700000">
              <a:off x="4888329"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658" name="tx133"/>
            <p:cNvSpPr/>
            <p:nvPr/>
          </p:nvSpPr>
          <p:spPr>
            <a:xfrm rot="-2700000">
              <a:off x="5170694"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659" name="pic134"/>
            <p:cNvPicPr/>
            <p:nvPr/>
          </p:nvPicPr>
          <p:blipFill>
            <a:blip r:embed="rId2" cstate="print"/>
            <a:stretch>
              <a:fillRect/>
            </a:stretch>
          </p:blipFill>
          <p:spPr>
            <a:xfrm>
              <a:off x="2977321" y="9925424"/>
              <a:ext cx="2160000" cy="144000"/>
            </a:xfrm>
            <a:prstGeom prst="rect">
              <a:avLst/>
            </a:prstGeom>
          </p:spPr>
        </p:pic>
        <p:sp>
          <p:nvSpPr>
            <p:cNvPr id="660" name="pl135"/>
            <p:cNvSpPr/>
            <p:nvPr/>
          </p:nvSpPr>
          <p:spPr>
            <a:xfrm>
              <a:off x="3220121"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61" name="pl136"/>
            <p:cNvSpPr/>
            <p:nvPr/>
          </p:nvSpPr>
          <p:spPr>
            <a:xfrm>
              <a:off x="3698521"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62" name="pl137"/>
            <p:cNvSpPr/>
            <p:nvPr/>
          </p:nvSpPr>
          <p:spPr>
            <a:xfrm>
              <a:off x="4176921"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63" name="pl138"/>
            <p:cNvSpPr/>
            <p:nvPr/>
          </p:nvSpPr>
          <p:spPr>
            <a:xfrm>
              <a:off x="4655321"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64" name="pl139"/>
            <p:cNvSpPr/>
            <p:nvPr/>
          </p:nvSpPr>
          <p:spPr>
            <a:xfrm>
              <a:off x="5133721"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65" name="pl140"/>
            <p:cNvSpPr/>
            <p:nvPr/>
          </p:nvSpPr>
          <p:spPr>
            <a:xfrm>
              <a:off x="3220121"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66" name="pl141"/>
            <p:cNvSpPr/>
            <p:nvPr/>
          </p:nvSpPr>
          <p:spPr>
            <a:xfrm>
              <a:off x="3698521"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67" name="pl142"/>
            <p:cNvSpPr/>
            <p:nvPr/>
          </p:nvSpPr>
          <p:spPr>
            <a:xfrm>
              <a:off x="4176921"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68" name="pl143"/>
            <p:cNvSpPr/>
            <p:nvPr/>
          </p:nvSpPr>
          <p:spPr>
            <a:xfrm>
              <a:off x="4655321"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69" name="pl144"/>
            <p:cNvSpPr/>
            <p:nvPr/>
          </p:nvSpPr>
          <p:spPr>
            <a:xfrm>
              <a:off x="5133721"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70" name="tx145"/>
            <p:cNvSpPr/>
            <p:nvPr/>
          </p:nvSpPr>
          <p:spPr>
            <a:xfrm>
              <a:off x="3184805" y="10138641"/>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a:t>
              </a:r>
            </a:p>
          </p:txBody>
        </p:sp>
        <p:sp>
          <p:nvSpPr>
            <p:cNvPr id="671" name="tx146"/>
            <p:cNvSpPr/>
            <p:nvPr/>
          </p:nvSpPr>
          <p:spPr>
            <a:xfrm>
              <a:off x="3663205" y="10139013"/>
              <a:ext cx="70631" cy="90909"/>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4</a:t>
              </a:r>
            </a:p>
          </p:txBody>
        </p:sp>
        <p:sp>
          <p:nvSpPr>
            <p:cNvPr id="672" name="tx147"/>
            <p:cNvSpPr/>
            <p:nvPr/>
          </p:nvSpPr>
          <p:spPr>
            <a:xfrm>
              <a:off x="4141605" y="10137091"/>
              <a:ext cx="70631"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6</a:t>
              </a:r>
            </a:p>
          </p:txBody>
        </p:sp>
        <p:sp>
          <p:nvSpPr>
            <p:cNvPr id="673" name="tx148"/>
            <p:cNvSpPr/>
            <p:nvPr/>
          </p:nvSpPr>
          <p:spPr>
            <a:xfrm>
              <a:off x="4620005" y="10137091"/>
              <a:ext cx="70631"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8</a:t>
              </a:r>
            </a:p>
          </p:txBody>
        </p:sp>
        <p:sp>
          <p:nvSpPr>
            <p:cNvPr id="674" name="tx149"/>
            <p:cNvSpPr/>
            <p:nvPr/>
          </p:nvSpPr>
          <p:spPr>
            <a:xfrm>
              <a:off x="5063090" y="1013709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10</a:t>
              </a:r>
            </a:p>
          </p:txBody>
        </p:sp>
        <p:sp>
          <p:nvSpPr>
            <p:cNvPr id="675" name="tx150"/>
            <p:cNvSpPr/>
            <p:nvPr/>
          </p:nvSpPr>
          <p:spPr>
            <a:xfrm>
              <a:off x="1187650" y="6250748"/>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676"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677"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678"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Libya</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3214267" cy="3131794"/>
            </a:xfrm>
            <a:prstGeom prst="rect">
              <a:avLst/>
            </a:prstGeom>
            <a:solidFill>
              <a:srgbClr val="FFFFFF">
                <a:alpha val="100000"/>
              </a:srgbClr>
            </a:solidFill>
          </p:spPr>
          <p:txBody>
            <a:bodyPr/>
            <a:lstStyle/>
            <a:p/>
          </p:txBody>
        </p:sp>
        <p:sp>
          <p:nvSpPr>
            <p:cNvPr id="7" name="pl6"/>
            <p:cNvSpPr/>
            <p:nvPr/>
          </p:nvSpPr>
          <p:spPr>
            <a:xfrm>
              <a:off x="1899869" y="490052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8" name="pl7"/>
            <p:cNvSpPr/>
            <p:nvPr/>
          </p:nvSpPr>
          <p:spPr>
            <a:xfrm>
              <a:off x="1899869" y="413085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9" name="pl8"/>
            <p:cNvSpPr/>
            <p:nvPr/>
          </p:nvSpPr>
          <p:spPr>
            <a:xfrm>
              <a:off x="1899869" y="336117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 name="pl9"/>
            <p:cNvSpPr/>
            <p:nvPr/>
          </p:nvSpPr>
          <p:spPr>
            <a:xfrm>
              <a:off x="1899869" y="259150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1" name="pl10"/>
            <p:cNvSpPr/>
            <p:nvPr/>
          </p:nvSpPr>
          <p:spPr>
            <a:xfrm>
              <a:off x="189986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 name="pl11"/>
            <p:cNvSpPr/>
            <p:nvPr/>
          </p:nvSpPr>
          <p:spPr>
            <a:xfrm>
              <a:off x="1899869" y="451568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 name="pl12"/>
            <p:cNvSpPr/>
            <p:nvPr/>
          </p:nvSpPr>
          <p:spPr>
            <a:xfrm>
              <a:off x="1899869" y="374601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 name="pl13"/>
            <p:cNvSpPr/>
            <p:nvPr/>
          </p:nvSpPr>
          <p:spPr>
            <a:xfrm>
              <a:off x="1899869" y="297634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5" name="pl14"/>
            <p:cNvSpPr/>
            <p:nvPr/>
          </p:nvSpPr>
          <p:spPr>
            <a:xfrm>
              <a:off x="1899869" y="220667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6" name="rc15"/>
            <p:cNvSpPr/>
            <p:nvPr/>
          </p:nvSpPr>
          <p:spPr>
            <a:xfrm>
              <a:off x="193938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 name="rc16"/>
            <p:cNvSpPr/>
            <p:nvPr/>
          </p:nvSpPr>
          <p:spPr>
            <a:xfrm>
              <a:off x="193938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 name="rc17"/>
            <p:cNvSpPr/>
            <p:nvPr/>
          </p:nvSpPr>
          <p:spPr>
            <a:xfrm>
              <a:off x="193938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 name="rc18"/>
            <p:cNvSpPr/>
            <p:nvPr/>
          </p:nvSpPr>
          <p:spPr>
            <a:xfrm>
              <a:off x="1939388" y="5262268"/>
              <a:ext cx="237118" cy="2309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 name="rc19"/>
            <p:cNvSpPr/>
            <p:nvPr/>
          </p:nvSpPr>
          <p:spPr>
            <a:xfrm>
              <a:off x="220285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 name="rc20"/>
            <p:cNvSpPr/>
            <p:nvPr/>
          </p:nvSpPr>
          <p:spPr>
            <a:xfrm>
              <a:off x="220285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 name="rc21"/>
            <p:cNvSpPr/>
            <p:nvPr/>
          </p:nvSpPr>
          <p:spPr>
            <a:xfrm>
              <a:off x="220285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 name="rc22"/>
            <p:cNvSpPr/>
            <p:nvPr/>
          </p:nvSpPr>
          <p:spPr>
            <a:xfrm>
              <a:off x="2202853" y="5200694"/>
              <a:ext cx="237118" cy="8466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 name="rc23"/>
            <p:cNvSpPr/>
            <p:nvPr/>
          </p:nvSpPr>
          <p:spPr>
            <a:xfrm>
              <a:off x="246631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 name="rc24"/>
            <p:cNvSpPr/>
            <p:nvPr/>
          </p:nvSpPr>
          <p:spPr>
            <a:xfrm>
              <a:off x="246631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 name="rc25"/>
            <p:cNvSpPr/>
            <p:nvPr/>
          </p:nvSpPr>
          <p:spPr>
            <a:xfrm>
              <a:off x="246631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 name="rc26"/>
            <p:cNvSpPr/>
            <p:nvPr/>
          </p:nvSpPr>
          <p:spPr>
            <a:xfrm>
              <a:off x="2466318" y="5246874"/>
              <a:ext cx="237118" cy="384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 name="rc27"/>
            <p:cNvSpPr/>
            <p:nvPr/>
          </p:nvSpPr>
          <p:spPr>
            <a:xfrm>
              <a:off x="2729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 name="rc28"/>
            <p:cNvSpPr/>
            <p:nvPr/>
          </p:nvSpPr>
          <p:spPr>
            <a:xfrm>
              <a:off x="272978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0" name="rc29"/>
            <p:cNvSpPr/>
            <p:nvPr/>
          </p:nvSpPr>
          <p:spPr>
            <a:xfrm>
              <a:off x="272978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1" name="rc30"/>
            <p:cNvSpPr/>
            <p:nvPr/>
          </p:nvSpPr>
          <p:spPr>
            <a:xfrm>
              <a:off x="2729782" y="5246874"/>
              <a:ext cx="237118" cy="384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2" name="rc31"/>
            <p:cNvSpPr/>
            <p:nvPr/>
          </p:nvSpPr>
          <p:spPr>
            <a:xfrm>
              <a:off x="299324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3" name="rc32"/>
            <p:cNvSpPr/>
            <p:nvPr/>
          </p:nvSpPr>
          <p:spPr>
            <a:xfrm>
              <a:off x="299324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4" name="rc33"/>
            <p:cNvSpPr/>
            <p:nvPr/>
          </p:nvSpPr>
          <p:spPr>
            <a:xfrm>
              <a:off x="299324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5" name="rc34"/>
            <p:cNvSpPr/>
            <p:nvPr/>
          </p:nvSpPr>
          <p:spPr>
            <a:xfrm>
              <a:off x="2993247" y="4869735"/>
              <a:ext cx="237118" cy="41562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6" name="rc35"/>
            <p:cNvSpPr/>
            <p:nvPr/>
          </p:nvSpPr>
          <p:spPr>
            <a:xfrm>
              <a:off x="3256711" y="5269964"/>
              <a:ext cx="237118" cy="1539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7" name="rc36"/>
            <p:cNvSpPr/>
            <p:nvPr/>
          </p:nvSpPr>
          <p:spPr>
            <a:xfrm>
              <a:off x="3256711" y="526996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8" name="rc37"/>
            <p:cNvSpPr/>
            <p:nvPr/>
          </p:nvSpPr>
          <p:spPr>
            <a:xfrm>
              <a:off x="3256711" y="526996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9" name="rc38"/>
            <p:cNvSpPr/>
            <p:nvPr/>
          </p:nvSpPr>
          <p:spPr>
            <a:xfrm>
              <a:off x="3256711" y="4792768"/>
              <a:ext cx="237118" cy="4771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0" name="rc39"/>
            <p:cNvSpPr/>
            <p:nvPr/>
          </p:nvSpPr>
          <p:spPr>
            <a:xfrm>
              <a:off x="3520176" y="5269964"/>
              <a:ext cx="237118" cy="1539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1" name="rc40"/>
            <p:cNvSpPr/>
            <p:nvPr/>
          </p:nvSpPr>
          <p:spPr>
            <a:xfrm>
              <a:off x="3520176" y="526996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 name="rc41"/>
            <p:cNvSpPr/>
            <p:nvPr/>
          </p:nvSpPr>
          <p:spPr>
            <a:xfrm>
              <a:off x="3520176" y="526996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3" name="rc42"/>
            <p:cNvSpPr/>
            <p:nvPr/>
          </p:nvSpPr>
          <p:spPr>
            <a:xfrm>
              <a:off x="3520176" y="4923612"/>
              <a:ext cx="237118" cy="34635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4" name="rc43"/>
            <p:cNvSpPr/>
            <p:nvPr/>
          </p:nvSpPr>
          <p:spPr>
            <a:xfrm>
              <a:off x="3783640" y="5277661"/>
              <a:ext cx="237118" cy="76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5" name="rc44"/>
            <p:cNvSpPr/>
            <p:nvPr/>
          </p:nvSpPr>
          <p:spPr>
            <a:xfrm>
              <a:off x="3783640" y="527766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 name="rc45"/>
            <p:cNvSpPr/>
            <p:nvPr/>
          </p:nvSpPr>
          <p:spPr>
            <a:xfrm>
              <a:off x="3783640" y="527766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7" name="rc46"/>
            <p:cNvSpPr/>
            <p:nvPr/>
          </p:nvSpPr>
          <p:spPr>
            <a:xfrm>
              <a:off x="3783640" y="5008276"/>
              <a:ext cx="237118" cy="26938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8" name="rc47"/>
            <p:cNvSpPr/>
            <p:nvPr/>
          </p:nvSpPr>
          <p:spPr>
            <a:xfrm>
              <a:off x="4047105" y="5277661"/>
              <a:ext cx="237118" cy="76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9" name="rc48"/>
            <p:cNvSpPr/>
            <p:nvPr/>
          </p:nvSpPr>
          <p:spPr>
            <a:xfrm>
              <a:off x="4047105" y="527766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0" name="rc49"/>
            <p:cNvSpPr/>
            <p:nvPr/>
          </p:nvSpPr>
          <p:spPr>
            <a:xfrm>
              <a:off x="4047105" y="527766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1" name="rc50"/>
            <p:cNvSpPr/>
            <p:nvPr/>
          </p:nvSpPr>
          <p:spPr>
            <a:xfrm>
              <a:off x="4047105" y="4815858"/>
              <a:ext cx="237118" cy="46180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2" name="rc51"/>
            <p:cNvSpPr/>
            <p:nvPr/>
          </p:nvSpPr>
          <p:spPr>
            <a:xfrm>
              <a:off x="4310570" y="5262268"/>
              <a:ext cx="237118" cy="2309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3" name="rc52"/>
            <p:cNvSpPr/>
            <p:nvPr/>
          </p:nvSpPr>
          <p:spPr>
            <a:xfrm>
              <a:off x="4310570" y="526226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4" name="rc53"/>
            <p:cNvSpPr/>
            <p:nvPr/>
          </p:nvSpPr>
          <p:spPr>
            <a:xfrm>
              <a:off x="4310570" y="526226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5" name="rc54"/>
            <p:cNvSpPr/>
            <p:nvPr/>
          </p:nvSpPr>
          <p:spPr>
            <a:xfrm>
              <a:off x="4310570" y="4900522"/>
              <a:ext cx="237118" cy="36174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6" name="rc55"/>
            <p:cNvSpPr/>
            <p:nvPr/>
          </p:nvSpPr>
          <p:spPr>
            <a:xfrm>
              <a:off x="4574034" y="5277661"/>
              <a:ext cx="237118" cy="76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7" name="rc56"/>
            <p:cNvSpPr/>
            <p:nvPr/>
          </p:nvSpPr>
          <p:spPr>
            <a:xfrm>
              <a:off x="4574034" y="527766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8" name="rc57"/>
            <p:cNvSpPr/>
            <p:nvPr/>
          </p:nvSpPr>
          <p:spPr>
            <a:xfrm>
              <a:off x="4574034" y="527766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9" name="rc58"/>
            <p:cNvSpPr/>
            <p:nvPr/>
          </p:nvSpPr>
          <p:spPr>
            <a:xfrm>
              <a:off x="4574034" y="4500293"/>
              <a:ext cx="237118" cy="7773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0" name="rc59"/>
            <p:cNvSpPr/>
            <p:nvPr/>
          </p:nvSpPr>
          <p:spPr>
            <a:xfrm>
              <a:off x="4837499" y="5262268"/>
              <a:ext cx="237118" cy="2309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1" name="rc60"/>
            <p:cNvSpPr/>
            <p:nvPr/>
          </p:nvSpPr>
          <p:spPr>
            <a:xfrm>
              <a:off x="4837499" y="526226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2" name="rc61"/>
            <p:cNvSpPr/>
            <p:nvPr/>
          </p:nvSpPr>
          <p:spPr>
            <a:xfrm>
              <a:off x="4837499" y="526226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3" name="rc62"/>
            <p:cNvSpPr/>
            <p:nvPr/>
          </p:nvSpPr>
          <p:spPr>
            <a:xfrm>
              <a:off x="4837499" y="4554170"/>
              <a:ext cx="237118" cy="70809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4" name="pg63"/>
            <p:cNvSpPr/>
            <p:nvPr/>
          </p:nvSpPr>
          <p:spPr>
            <a:xfrm>
              <a:off x="2678419" y="2153563"/>
              <a:ext cx="1657166" cy="373922"/>
            </a:xfrm>
            <a:custGeom>
              <a:avLst/>
              <a:pathLst>
                <a:path w="1657166" h="373922">
                  <a:moveTo>
                    <a:pt x="31220" y="373922"/>
                  </a:moveTo>
                  <a:lnTo>
                    <a:pt x="1625946" y="373922"/>
                  </a:lnTo>
                  <a:lnTo>
                    <a:pt x="1624689" y="373897"/>
                  </a:lnTo>
                  <a:lnTo>
                    <a:pt x="1629709" y="373695"/>
                  </a:lnTo>
                  <a:lnTo>
                    <a:pt x="1634632" y="372690"/>
                  </a:lnTo>
                  <a:lnTo>
                    <a:pt x="1639330" y="370908"/>
                  </a:lnTo>
                  <a:lnTo>
                    <a:pt x="1643681" y="368396"/>
                  </a:lnTo>
                  <a:lnTo>
                    <a:pt x="1647573" y="365218"/>
                  </a:lnTo>
                  <a:lnTo>
                    <a:pt x="1650905" y="361457"/>
                  </a:lnTo>
                  <a:lnTo>
                    <a:pt x="1653590" y="357211"/>
                  </a:lnTo>
                  <a:lnTo>
                    <a:pt x="1655560" y="352588"/>
                  </a:lnTo>
                  <a:lnTo>
                    <a:pt x="1656762" y="347710"/>
                  </a:lnTo>
                  <a:lnTo>
                    <a:pt x="1657166" y="342702"/>
                  </a:lnTo>
                  <a:lnTo>
                    <a:pt x="1657166" y="31220"/>
                  </a:lnTo>
                  <a:lnTo>
                    <a:pt x="1656762" y="26212"/>
                  </a:lnTo>
                  <a:lnTo>
                    <a:pt x="1655560" y="21334"/>
                  </a:lnTo>
                  <a:lnTo>
                    <a:pt x="1653590" y="16711"/>
                  </a:lnTo>
                  <a:lnTo>
                    <a:pt x="1650905" y="12465"/>
                  </a:lnTo>
                  <a:lnTo>
                    <a:pt x="1647573" y="8704"/>
                  </a:lnTo>
                  <a:lnTo>
                    <a:pt x="1643681" y="5526"/>
                  </a:lnTo>
                  <a:lnTo>
                    <a:pt x="1639330" y="3014"/>
                  </a:lnTo>
                  <a:lnTo>
                    <a:pt x="1634632" y="1232"/>
                  </a:lnTo>
                  <a:lnTo>
                    <a:pt x="1629709" y="227"/>
                  </a:lnTo>
                  <a:lnTo>
                    <a:pt x="162594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5" name="tx64"/>
            <p:cNvSpPr/>
            <p:nvPr/>
          </p:nvSpPr>
          <p:spPr>
            <a:xfrm>
              <a:off x="2803302" y="2239827"/>
              <a:ext cx="1407401"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13 case(s)</a:t>
              </a:r>
            </a:p>
          </p:txBody>
        </p:sp>
        <p:sp>
          <p:nvSpPr>
            <p:cNvPr id="66" name="pg65"/>
            <p:cNvSpPr/>
            <p:nvPr/>
          </p:nvSpPr>
          <p:spPr>
            <a:xfrm>
              <a:off x="2872836" y="2394471"/>
              <a:ext cx="1268332" cy="311602"/>
            </a:xfrm>
            <a:custGeom>
              <a:avLst/>
              <a:pathLst>
                <a:path w="1268332" h="311602">
                  <a:moveTo>
                    <a:pt x="26017" y="311602"/>
                  </a:moveTo>
                  <a:lnTo>
                    <a:pt x="1242315" y="311602"/>
                  </a:lnTo>
                  <a:lnTo>
                    <a:pt x="1241268" y="311581"/>
                  </a:lnTo>
                  <a:lnTo>
                    <a:pt x="1245451" y="311412"/>
                  </a:lnTo>
                  <a:lnTo>
                    <a:pt x="1249554" y="310575"/>
                  </a:lnTo>
                  <a:lnTo>
                    <a:pt x="1253469" y="309090"/>
                  </a:lnTo>
                  <a:lnTo>
                    <a:pt x="1257095" y="306996"/>
                  </a:lnTo>
                  <a:lnTo>
                    <a:pt x="1260338" y="304348"/>
                  </a:lnTo>
                  <a:lnTo>
                    <a:pt x="1263114" y="301214"/>
                  </a:lnTo>
                  <a:lnTo>
                    <a:pt x="1265352" y="297675"/>
                  </a:lnTo>
                  <a:lnTo>
                    <a:pt x="1266993" y="293823"/>
                  </a:lnTo>
                  <a:lnTo>
                    <a:pt x="1267995" y="289758"/>
                  </a:lnTo>
                  <a:lnTo>
                    <a:pt x="1268332" y="285585"/>
                  </a:lnTo>
                  <a:lnTo>
                    <a:pt x="1268332" y="26017"/>
                  </a:lnTo>
                  <a:lnTo>
                    <a:pt x="1267995" y="21843"/>
                  </a:lnTo>
                  <a:lnTo>
                    <a:pt x="1266993" y="17778"/>
                  </a:lnTo>
                  <a:lnTo>
                    <a:pt x="1265352" y="13926"/>
                  </a:lnTo>
                  <a:lnTo>
                    <a:pt x="1263114" y="10387"/>
                  </a:lnTo>
                  <a:lnTo>
                    <a:pt x="1260338" y="7253"/>
                  </a:lnTo>
                  <a:lnTo>
                    <a:pt x="1257095" y="4605"/>
                  </a:lnTo>
                  <a:lnTo>
                    <a:pt x="1253469" y="2511"/>
                  </a:lnTo>
                  <a:lnTo>
                    <a:pt x="1249554" y="1027"/>
                  </a:lnTo>
                  <a:lnTo>
                    <a:pt x="1245451" y="189"/>
                  </a:lnTo>
                  <a:lnTo>
                    <a:pt x="1242315"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7" name="tx66"/>
            <p:cNvSpPr/>
            <p:nvPr/>
          </p:nvSpPr>
          <p:spPr>
            <a:xfrm>
              <a:off x="2976905" y="2466357"/>
              <a:ext cx="1060195"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32 case(s)</a:t>
              </a:r>
            </a:p>
          </p:txBody>
        </p:sp>
        <p:sp>
          <p:nvSpPr>
            <p:cNvPr id="68" name="rc67"/>
            <p:cNvSpPr/>
            <p:nvPr/>
          </p:nvSpPr>
          <p:spPr>
            <a:xfrm>
              <a:off x="1899869" y="2153563"/>
              <a:ext cx="3214267" cy="3131794"/>
            </a:xfrm>
            <a:prstGeom prst="rect">
              <a:avLst/>
            </a:prstGeom>
            <a:ln w="13550" cap="rnd">
              <a:solidFill>
                <a:srgbClr val="333333">
                  <a:alpha val="100000"/>
                </a:srgbClr>
              </a:solidFill>
              <a:prstDash val="solid"/>
              <a:round/>
            </a:ln>
          </p:spPr>
          <p:txBody>
            <a:bodyPr/>
            <a:lstStyle/>
            <a:p/>
          </p:txBody>
        </p:sp>
        <p:sp>
          <p:nvSpPr>
            <p:cNvPr id="69" name="rc68"/>
            <p:cNvSpPr/>
            <p:nvPr/>
          </p:nvSpPr>
          <p:spPr>
            <a:xfrm>
              <a:off x="5114136" y="2153563"/>
              <a:ext cx="3214267" cy="3131794"/>
            </a:xfrm>
            <a:prstGeom prst="rect">
              <a:avLst/>
            </a:prstGeom>
            <a:solidFill>
              <a:srgbClr val="FFFFFF">
                <a:alpha val="100000"/>
              </a:srgbClr>
            </a:solidFill>
          </p:spPr>
          <p:txBody>
            <a:bodyPr/>
            <a:lstStyle/>
            <a:p/>
          </p:txBody>
        </p:sp>
        <p:sp>
          <p:nvSpPr>
            <p:cNvPr id="70" name="pl69"/>
            <p:cNvSpPr/>
            <p:nvPr/>
          </p:nvSpPr>
          <p:spPr>
            <a:xfrm>
              <a:off x="5114136" y="490052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1" name="pl70"/>
            <p:cNvSpPr/>
            <p:nvPr/>
          </p:nvSpPr>
          <p:spPr>
            <a:xfrm>
              <a:off x="5114136" y="413085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2" name="pl71"/>
            <p:cNvSpPr/>
            <p:nvPr/>
          </p:nvSpPr>
          <p:spPr>
            <a:xfrm>
              <a:off x="5114136" y="336117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3" name="pl72"/>
            <p:cNvSpPr/>
            <p:nvPr/>
          </p:nvSpPr>
          <p:spPr>
            <a:xfrm>
              <a:off x="5114136" y="259150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4" name="pl73"/>
            <p:cNvSpPr/>
            <p:nvPr/>
          </p:nvSpPr>
          <p:spPr>
            <a:xfrm>
              <a:off x="5114136"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5" name="pl74"/>
            <p:cNvSpPr/>
            <p:nvPr/>
          </p:nvSpPr>
          <p:spPr>
            <a:xfrm>
              <a:off x="5114136" y="451568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6" name="pl75"/>
            <p:cNvSpPr/>
            <p:nvPr/>
          </p:nvSpPr>
          <p:spPr>
            <a:xfrm>
              <a:off x="5114136" y="374601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7" name="pl76"/>
            <p:cNvSpPr/>
            <p:nvPr/>
          </p:nvSpPr>
          <p:spPr>
            <a:xfrm>
              <a:off x="5114136" y="297634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8" name="pl77"/>
            <p:cNvSpPr/>
            <p:nvPr/>
          </p:nvSpPr>
          <p:spPr>
            <a:xfrm>
              <a:off x="5114136" y="220667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9" name="rc78"/>
            <p:cNvSpPr/>
            <p:nvPr/>
          </p:nvSpPr>
          <p:spPr>
            <a:xfrm>
              <a:off x="5153656" y="5246874"/>
              <a:ext cx="237118" cy="3848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0" name="rc79"/>
            <p:cNvSpPr/>
            <p:nvPr/>
          </p:nvSpPr>
          <p:spPr>
            <a:xfrm>
              <a:off x="5153656" y="524687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1" name="rc80"/>
            <p:cNvSpPr/>
            <p:nvPr/>
          </p:nvSpPr>
          <p:spPr>
            <a:xfrm>
              <a:off x="5153656" y="524687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2" name="rc81"/>
            <p:cNvSpPr/>
            <p:nvPr/>
          </p:nvSpPr>
          <p:spPr>
            <a:xfrm>
              <a:off x="5153656" y="4923612"/>
              <a:ext cx="237118" cy="32326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3" name="rc82"/>
            <p:cNvSpPr/>
            <p:nvPr/>
          </p:nvSpPr>
          <p:spPr>
            <a:xfrm>
              <a:off x="5417121" y="4977489"/>
              <a:ext cx="237118" cy="30786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5417121" y="4677317"/>
              <a:ext cx="237118" cy="30017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5417121" y="467731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5417121" y="3653654"/>
              <a:ext cx="237118" cy="102366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5680585" y="5154514"/>
              <a:ext cx="237118" cy="13084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5680585" y="5146817"/>
              <a:ext cx="237118" cy="769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5680585" y="514681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5680585" y="3384269"/>
              <a:ext cx="237118" cy="176254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5944050" y="5231481"/>
              <a:ext cx="237118" cy="5387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5944050" y="523148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5944050" y="523148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5944050" y="4130850"/>
              <a:ext cx="237118" cy="11006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6207514" y="5177604"/>
              <a:ext cx="237118" cy="10775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6207514" y="5169907"/>
              <a:ext cx="237118" cy="769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6207514" y="516990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6207514" y="3391965"/>
              <a:ext cx="237118" cy="177794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rc98"/>
            <p:cNvSpPr/>
            <p:nvPr/>
          </p:nvSpPr>
          <p:spPr>
            <a:xfrm>
              <a:off x="6470979" y="5208391"/>
              <a:ext cx="237118" cy="7696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6470979" y="5162210"/>
              <a:ext cx="237118" cy="4618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6470979" y="516221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6470979" y="3507416"/>
              <a:ext cx="237118" cy="165479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rc102"/>
            <p:cNvSpPr/>
            <p:nvPr/>
          </p:nvSpPr>
          <p:spPr>
            <a:xfrm>
              <a:off x="6734443" y="5131423"/>
              <a:ext cx="237118" cy="15393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4" name="rc103"/>
            <p:cNvSpPr/>
            <p:nvPr/>
          </p:nvSpPr>
          <p:spPr>
            <a:xfrm>
              <a:off x="6734443" y="513142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5" name="rc104"/>
            <p:cNvSpPr/>
            <p:nvPr/>
          </p:nvSpPr>
          <p:spPr>
            <a:xfrm>
              <a:off x="6734443" y="513142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6" name="rc105"/>
            <p:cNvSpPr/>
            <p:nvPr/>
          </p:nvSpPr>
          <p:spPr>
            <a:xfrm>
              <a:off x="6734443" y="2876285"/>
              <a:ext cx="237118" cy="22551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7" name="rc106"/>
            <p:cNvSpPr/>
            <p:nvPr/>
          </p:nvSpPr>
          <p:spPr>
            <a:xfrm>
              <a:off x="6997908" y="5239177"/>
              <a:ext cx="237118" cy="4618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8" name="rc107"/>
            <p:cNvSpPr/>
            <p:nvPr/>
          </p:nvSpPr>
          <p:spPr>
            <a:xfrm>
              <a:off x="6997908" y="523917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9" name="rc108"/>
            <p:cNvSpPr/>
            <p:nvPr/>
          </p:nvSpPr>
          <p:spPr>
            <a:xfrm>
              <a:off x="6997908" y="523917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0" name="rc109"/>
            <p:cNvSpPr/>
            <p:nvPr/>
          </p:nvSpPr>
          <p:spPr>
            <a:xfrm>
              <a:off x="6997908" y="4200121"/>
              <a:ext cx="237118" cy="10390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1" name="rc110"/>
            <p:cNvSpPr/>
            <p:nvPr/>
          </p:nvSpPr>
          <p:spPr>
            <a:xfrm>
              <a:off x="7261373" y="5239177"/>
              <a:ext cx="237118" cy="4618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2" name="rc111"/>
            <p:cNvSpPr/>
            <p:nvPr/>
          </p:nvSpPr>
          <p:spPr>
            <a:xfrm>
              <a:off x="7261373" y="523917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3" name="rc112"/>
            <p:cNvSpPr/>
            <p:nvPr/>
          </p:nvSpPr>
          <p:spPr>
            <a:xfrm>
              <a:off x="7261373" y="523917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4" name="rc113"/>
            <p:cNvSpPr/>
            <p:nvPr/>
          </p:nvSpPr>
          <p:spPr>
            <a:xfrm>
              <a:off x="7261373" y="4515686"/>
              <a:ext cx="237118" cy="72349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5" name="rc114"/>
            <p:cNvSpPr/>
            <p:nvPr/>
          </p:nvSpPr>
          <p:spPr>
            <a:xfrm>
              <a:off x="7524837" y="5246874"/>
              <a:ext cx="237118" cy="3848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6" name="rc115"/>
            <p:cNvSpPr/>
            <p:nvPr/>
          </p:nvSpPr>
          <p:spPr>
            <a:xfrm>
              <a:off x="7524837" y="524687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7" name="rc116"/>
            <p:cNvSpPr/>
            <p:nvPr/>
          </p:nvSpPr>
          <p:spPr>
            <a:xfrm>
              <a:off x="7524837" y="524687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8" name="rc117"/>
            <p:cNvSpPr/>
            <p:nvPr/>
          </p:nvSpPr>
          <p:spPr>
            <a:xfrm>
              <a:off x="7524837" y="4315571"/>
              <a:ext cx="237118" cy="93130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9" name="rc118"/>
            <p:cNvSpPr/>
            <p:nvPr/>
          </p:nvSpPr>
          <p:spPr>
            <a:xfrm>
              <a:off x="7788302" y="5246874"/>
              <a:ext cx="237118" cy="3848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0" name="rc119"/>
            <p:cNvSpPr/>
            <p:nvPr/>
          </p:nvSpPr>
          <p:spPr>
            <a:xfrm>
              <a:off x="7788302" y="524687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1" name="rc120"/>
            <p:cNvSpPr/>
            <p:nvPr/>
          </p:nvSpPr>
          <p:spPr>
            <a:xfrm>
              <a:off x="7788302" y="524687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2" name="rc121"/>
            <p:cNvSpPr/>
            <p:nvPr/>
          </p:nvSpPr>
          <p:spPr>
            <a:xfrm>
              <a:off x="7788302" y="4046186"/>
              <a:ext cx="237118" cy="120068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3" name="rc122"/>
            <p:cNvSpPr/>
            <p:nvPr/>
          </p:nvSpPr>
          <p:spPr>
            <a:xfrm>
              <a:off x="8051766" y="5262268"/>
              <a:ext cx="237118" cy="2309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4" name="rc123"/>
            <p:cNvSpPr/>
            <p:nvPr/>
          </p:nvSpPr>
          <p:spPr>
            <a:xfrm>
              <a:off x="8051766" y="526226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5" name="rc124"/>
            <p:cNvSpPr/>
            <p:nvPr/>
          </p:nvSpPr>
          <p:spPr>
            <a:xfrm>
              <a:off x="8051766" y="526226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6" name="rc125"/>
            <p:cNvSpPr/>
            <p:nvPr/>
          </p:nvSpPr>
          <p:spPr>
            <a:xfrm>
              <a:off x="8051766" y="4038490"/>
              <a:ext cx="237118" cy="12237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7" name="pg126"/>
            <p:cNvSpPr/>
            <p:nvPr/>
          </p:nvSpPr>
          <p:spPr>
            <a:xfrm>
              <a:off x="5868550"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8" name="tx127"/>
            <p:cNvSpPr/>
            <p:nvPr/>
          </p:nvSpPr>
          <p:spPr>
            <a:xfrm>
              <a:off x="5993432"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185 case(s)</a:t>
              </a:r>
            </a:p>
          </p:txBody>
        </p:sp>
        <p:sp>
          <p:nvSpPr>
            <p:cNvPr id="129" name="pg128"/>
            <p:cNvSpPr/>
            <p:nvPr/>
          </p:nvSpPr>
          <p:spPr>
            <a:xfrm>
              <a:off x="6066990"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30" name="tx129"/>
            <p:cNvSpPr/>
            <p:nvPr/>
          </p:nvSpPr>
          <p:spPr>
            <a:xfrm>
              <a:off x="6171058"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257 case(s)</a:t>
              </a:r>
            </a:p>
          </p:txBody>
        </p:sp>
        <p:sp>
          <p:nvSpPr>
            <p:cNvPr id="131" name="rc130"/>
            <p:cNvSpPr/>
            <p:nvPr/>
          </p:nvSpPr>
          <p:spPr>
            <a:xfrm>
              <a:off x="5114136" y="2153563"/>
              <a:ext cx="3214267" cy="3131794"/>
            </a:xfrm>
            <a:prstGeom prst="rect">
              <a:avLst/>
            </a:prstGeom>
            <a:ln w="13550" cap="rnd">
              <a:solidFill>
                <a:srgbClr val="333333">
                  <a:alpha val="100000"/>
                </a:srgbClr>
              </a:solidFill>
              <a:prstDash val="solid"/>
              <a:round/>
            </a:ln>
          </p:spPr>
          <p:txBody>
            <a:bodyPr/>
            <a:lstStyle/>
            <a:p/>
          </p:txBody>
        </p:sp>
        <p:sp>
          <p:nvSpPr>
            <p:cNvPr id="132" name="rc131"/>
            <p:cNvSpPr/>
            <p:nvPr/>
          </p:nvSpPr>
          <p:spPr>
            <a:xfrm>
              <a:off x="8328404" y="2153563"/>
              <a:ext cx="3214267" cy="3131794"/>
            </a:xfrm>
            <a:prstGeom prst="rect">
              <a:avLst/>
            </a:prstGeom>
            <a:solidFill>
              <a:srgbClr val="FFFFFF">
                <a:alpha val="100000"/>
              </a:srgbClr>
            </a:solidFill>
          </p:spPr>
          <p:txBody>
            <a:bodyPr/>
            <a:lstStyle/>
            <a:p/>
          </p:txBody>
        </p:sp>
        <p:sp>
          <p:nvSpPr>
            <p:cNvPr id="133" name="pl132"/>
            <p:cNvSpPr/>
            <p:nvPr/>
          </p:nvSpPr>
          <p:spPr>
            <a:xfrm>
              <a:off x="8328404" y="490052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4" name="pl133"/>
            <p:cNvSpPr/>
            <p:nvPr/>
          </p:nvSpPr>
          <p:spPr>
            <a:xfrm>
              <a:off x="8328404" y="413085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5" name="pl134"/>
            <p:cNvSpPr/>
            <p:nvPr/>
          </p:nvSpPr>
          <p:spPr>
            <a:xfrm>
              <a:off x="8328404" y="336117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6" name="pl135"/>
            <p:cNvSpPr/>
            <p:nvPr/>
          </p:nvSpPr>
          <p:spPr>
            <a:xfrm>
              <a:off x="8328404" y="259150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7" name="pl136"/>
            <p:cNvSpPr/>
            <p:nvPr/>
          </p:nvSpPr>
          <p:spPr>
            <a:xfrm>
              <a:off x="8328404"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8" name="pl137"/>
            <p:cNvSpPr/>
            <p:nvPr/>
          </p:nvSpPr>
          <p:spPr>
            <a:xfrm>
              <a:off x="8328404" y="451568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9" name="pl138"/>
            <p:cNvSpPr/>
            <p:nvPr/>
          </p:nvSpPr>
          <p:spPr>
            <a:xfrm>
              <a:off x="8328404" y="374601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0" name="pl139"/>
            <p:cNvSpPr/>
            <p:nvPr/>
          </p:nvSpPr>
          <p:spPr>
            <a:xfrm>
              <a:off x="8328404" y="297634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1" name="pl140"/>
            <p:cNvSpPr/>
            <p:nvPr/>
          </p:nvSpPr>
          <p:spPr>
            <a:xfrm>
              <a:off x="8328404" y="220667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2" name="rc141"/>
            <p:cNvSpPr/>
            <p:nvPr/>
          </p:nvSpPr>
          <p:spPr>
            <a:xfrm>
              <a:off x="8367924" y="5277661"/>
              <a:ext cx="237118" cy="76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3" name="rc142"/>
            <p:cNvSpPr/>
            <p:nvPr/>
          </p:nvSpPr>
          <p:spPr>
            <a:xfrm>
              <a:off x="8367924" y="527766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4" name="rc143"/>
            <p:cNvSpPr/>
            <p:nvPr/>
          </p:nvSpPr>
          <p:spPr>
            <a:xfrm>
              <a:off x="8367924" y="527766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5" name="rc144"/>
            <p:cNvSpPr/>
            <p:nvPr/>
          </p:nvSpPr>
          <p:spPr>
            <a:xfrm>
              <a:off x="8367924" y="4561866"/>
              <a:ext cx="237118" cy="71579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6" name="rc145"/>
            <p:cNvSpPr/>
            <p:nvPr/>
          </p:nvSpPr>
          <p:spPr>
            <a:xfrm>
              <a:off x="8631388" y="5146817"/>
              <a:ext cx="237118" cy="13854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7" name="rc146"/>
            <p:cNvSpPr/>
            <p:nvPr/>
          </p:nvSpPr>
          <p:spPr>
            <a:xfrm>
              <a:off x="8631388" y="514681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8" name="rc147"/>
            <p:cNvSpPr/>
            <p:nvPr/>
          </p:nvSpPr>
          <p:spPr>
            <a:xfrm>
              <a:off x="8631388" y="514681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9" name="rc148"/>
            <p:cNvSpPr/>
            <p:nvPr/>
          </p:nvSpPr>
          <p:spPr>
            <a:xfrm>
              <a:off x="8631388" y="4431022"/>
              <a:ext cx="237118" cy="71579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0" name="rc149"/>
            <p:cNvSpPr/>
            <p:nvPr/>
          </p:nvSpPr>
          <p:spPr>
            <a:xfrm>
              <a:off x="8894853" y="5223784"/>
              <a:ext cx="237118" cy="6157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1" name="rc150"/>
            <p:cNvSpPr/>
            <p:nvPr/>
          </p:nvSpPr>
          <p:spPr>
            <a:xfrm>
              <a:off x="8894853" y="522378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2" name="rc151"/>
            <p:cNvSpPr/>
            <p:nvPr/>
          </p:nvSpPr>
          <p:spPr>
            <a:xfrm>
              <a:off x="8894853" y="522378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3" name="rc152"/>
            <p:cNvSpPr/>
            <p:nvPr/>
          </p:nvSpPr>
          <p:spPr>
            <a:xfrm>
              <a:off x="8894853" y="4700407"/>
              <a:ext cx="237118" cy="52337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4" name="rc153"/>
            <p:cNvSpPr/>
            <p:nvPr/>
          </p:nvSpPr>
          <p:spPr>
            <a:xfrm>
              <a:off x="9158317" y="5192997"/>
              <a:ext cx="237118" cy="9236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5" name="rc154"/>
            <p:cNvSpPr/>
            <p:nvPr/>
          </p:nvSpPr>
          <p:spPr>
            <a:xfrm>
              <a:off x="9158317" y="519299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6" name="rc155"/>
            <p:cNvSpPr/>
            <p:nvPr/>
          </p:nvSpPr>
          <p:spPr>
            <a:xfrm>
              <a:off x="9158317" y="519299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7" name="rc156"/>
            <p:cNvSpPr/>
            <p:nvPr/>
          </p:nvSpPr>
          <p:spPr>
            <a:xfrm>
              <a:off x="9158317" y="4908219"/>
              <a:ext cx="237118" cy="2847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8" name="rc157"/>
            <p:cNvSpPr/>
            <p:nvPr/>
          </p:nvSpPr>
          <p:spPr>
            <a:xfrm>
              <a:off x="9421782" y="5139120"/>
              <a:ext cx="237118" cy="14623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9" name="rc158"/>
            <p:cNvSpPr/>
            <p:nvPr/>
          </p:nvSpPr>
          <p:spPr>
            <a:xfrm>
              <a:off x="9421782" y="513912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0" name="rc159"/>
            <p:cNvSpPr/>
            <p:nvPr/>
          </p:nvSpPr>
          <p:spPr>
            <a:xfrm>
              <a:off x="9421782" y="513912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1" name="rc160"/>
            <p:cNvSpPr/>
            <p:nvPr/>
          </p:nvSpPr>
          <p:spPr>
            <a:xfrm>
              <a:off x="9421782" y="4769678"/>
              <a:ext cx="237118" cy="36944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2" name="rc161"/>
            <p:cNvSpPr/>
            <p:nvPr/>
          </p:nvSpPr>
          <p:spPr>
            <a:xfrm>
              <a:off x="9685247" y="5154514"/>
              <a:ext cx="237118" cy="13084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3" name="rc162"/>
            <p:cNvSpPr/>
            <p:nvPr/>
          </p:nvSpPr>
          <p:spPr>
            <a:xfrm>
              <a:off x="9685247" y="515451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4" name="rc163"/>
            <p:cNvSpPr/>
            <p:nvPr/>
          </p:nvSpPr>
          <p:spPr>
            <a:xfrm>
              <a:off x="9685247" y="515451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5" name="rc164"/>
            <p:cNvSpPr/>
            <p:nvPr/>
          </p:nvSpPr>
          <p:spPr>
            <a:xfrm>
              <a:off x="9685247" y="4761981"/>
              <a:ext cx="237118" cy="39253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6" name="rc165"/>
            <p:cNvSpPr/>
            <p:nvPr/>
          </p:nvSpPr>
          <p:spPr>
            <a:xfrm>
              <a:off x="9948711" y="5192997"/>
              <a:ext cx="237118" cy="9236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7" name="rc166"/>
            <p:cNvSpPr/>
            <p:nvPr/>
          </p:nvSpPr>
          <p:spPr>
            <a:xfrm>
              <a:off x="9948711" y="5085243"/>
              <a:ext cx="237118" cy="10775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8" name="rc167"/>
            <p:cNvSpPr/>
            <p:nvPr/>
          </p:nvSpPr>
          <p:spPr>
            <a:xfrm>
              <a:off x="9948711" y="508524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9" name="rc168"/>
            <p:cNvSpPr/>
            <p:nvPr/>
          </p:nvSpPr>
          <p:spPr>
            <a:xfrm>
              <a:off x="9948711" y="4561866"/>
              <a:ext cx="237118" cy="52337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0" name="rc169"/>
            <p:cNvSpPr/>
            <p:nvPr/>
          </p:nvSpPr>
          <p:spPr>
            <a:xfrm>
              <a:off x="10212176" y="5223784"/>
              <a:ext cx="237118" cy="6157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1" name="rc170"/>
            <p:cNvSpPr/>
            <p:nvPr/>
          </p:nvSpPr>
          <p:spPr>
            <a:xfrm>
              <a:off x="10212176" y="5100637"/>
              <a:ext cx="237118" cy="12314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2" name="rc171"/>
            <p:cNvSpPr/>
            <p:nvPr/>
          </p:nvSpPr>
          <p:spPr>
            <a:xfrm>
              <a:off x="10212176" y="510063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3" name="rc172"/>
            <p:cNvSpPr/>
            <p:nvPr/>
          </p:nvSpPr>
          <p:spPr>
            <a:xfrm>
              <a:off x="10212176" y="4638833"/>
              <a:ext cx="237118" cy="46180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4" name="rc173"/>
            <p:cNvSpPr/>
            <p:nvPr/>
          </p:nvSpPr>
          <p:spPr>
            <a:xfrm>
              <a:off x="10475640" y="5131423"/>
              <a:ext cx="237118" cy="15393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5" name="rc174"/>
            <p:cNvSpPr/>
            <p:nvPr/>
          </p:nvSpPr>
          <p:spPr>
            <a:xfrm>
              <a:off x="10475640" y="513142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6" name="rc175"/>
            <p:cNvSpPr/>
            <p:nvPr/>
          </p:nvSpPr>
          <p:spPr>
            <a:xfrm>
              <a:off x="10475640" y="513142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7" name="rc176"/>
            <p:cNvSpPr/>
            <p:nvPr/>
          </p:nvSpPr>
          <p:spPr>
            <a:xfrm>
              <a:off x="10475640" y="4738891"/>
              <a:ext cx="237118" cy="39253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8" name="rc177"/>
            <p:cNvSpPr/>
            <p:nvPr/>
          </p:nvSpPr>
          <p:spPr>
            <a:xfrm>
              <a:off x="10739105" y="5231481"/>
              <a:ext cx="237118" cy="5387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9" name="rc178"/>
            <p:cNvSpPr/>
            <p:nvPr/>
          </p:nvSpPr>
          <p:spPr>
            <a:xfrm>
              <a:off x="10739105" y="5116030"/>
              <a:ext cx="237118" cy="11545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0" name="rc179"/>
            <p:cNvSpPr/>
            <p:nvPr/>
          </p:nvSpPr>
          <p:spPr>
            <a:xfrm>
              <a:off x="10739105" y="511603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1" name="rc180"/>
            <p:cNvSpPr/>
            <p:nvPr/>
          </p:nvSpPr>
          <p:spPr>
            <a:xfrm>
              <a:off x="10739105" y="4885128"/>
              <a:ext cx="237118" cy="23090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2" name="rc181"/>
            <p:cNvSpPr/>
            <p:nvPr/>
          </p:nvSpPr>
          <p:spPr>
            <a:xfrm>
              <a:off x="11002569" y="5208391"/>
              <a:ext cx="237118" cy="7696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3" name="rc182"/>
            <p:cNvSpPr/>
            <p:nvPr/>
          </p:nvSpPr>
          <p:spPr>
            <a:xfrm>
              <a:off x="11002569" y="520839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4" name="rc183"/>
            <p:cNvSpPr/>
            <p:nvPr/>
          </p:nvSpPr>
          <p:spPr>
            <a:xfrm>
              <a:off x="11002569" y="520839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5" name="rc184"/>
            <p:cNvSpPr/>
            <p:nvPr/>
          </p:nvSpPr>
          <p:spPr>
            <a:xfrm>
              <a:off x="11002569" y="4854342"/>
              <a:ext cx="237118" cy="35404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6" name="rc185"/>
            <p:cNvSpPr/>
            <p:nvPr/>
          </p:nvSpPr>
          <p:spPr>
            <a:xfrm>
              <a:off x="11266034" y="5223784"/>
              <a:ext cx="237118" cy="6157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7" name="rc186"/>
            <p:cNvSpPr/>
            <p:nvPr/>
          </p:nvSpPr>
          <p:spPr>
            <a:xfrm>
              <a:off x="11266034" y="522378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8" name="rc187"/>
            <p:cNvSpPr/>
            <p:nvPr/>
          </p:nvSpPr>
          <p:spPr>
            <a:xfrm>
              <a:off x="11266034" y="522378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9" name="rc188"/>
            <p:cNvSpPr/>
            <p:nvPr/>
          </p:nvSpPr>
          <p:spPr>
            <a:xfrm>
              <a:off x="11266034" y="4992882"/>
              <a:ext cx="237118" cy="23090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0" name="pg189"/>
            <p:cNvSpPr/>
            <p:nvPr/>
          </p:nvSpPr>
          <p:spPr>
            <a:xfrm>
              <a:off x="9479532"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91" name="pg190"/>
            <p:cNvSpPr/>
            <p:nvPr/>
          </p:nvSpPr>
          <p:spPr>
            <a:xfrm>
              <a:off x="11060319"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92" name="pg191"/>
            <p:cNvSpPr/>
            <p:nvPr/>
          </p:nvSpPr>
          <p:spPr>
            <a:xfrm>
              <a:off x="9082817"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93" name="tx192"/>
            <p:cNvSpPr/>
            <p:nvPr/>
          </p:nvSpPr>
          <p:spPr>
            <a:xfrm>
              <a:off x="9207700"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185 case(s)</a:t>
              </a:r>
            </a:p>
          </p:txBody>
        </p:sp>
        <p:sp>
          <p:nvSpPr>
            <p:cNvPr id="194" name="pg193"/>
            <p:cNvSpPr/>
            <p:nvPr/>
          </p:nvSpPr>
          <p:spPr>
            <a:xfrm>
              <a:off x="9281257"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95" name="tx194"/>
            <p:cNvSpPr/>
            <p:nvPr/>
          </p:nvSpPr>
          <p:spPr>
            <a:xfrm>
              <a:off x="9385326"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207 case(s)</a:t>
              </a:r>
            </a:p>
          </p:txBody>
        </p:sp>
        <p:sp>
          <p:nvSpPr>
            <p:cNvPr id="196" name="rc195"/>
            <p:cNvSpPr/>
            <p:nvPr/>
          </p:nvSpPr>
          <p:spPr>
            <a:xfrm>
              <a:off x="8328404" y="2153563"/>
              <a:ext cx="3214267" cy="3131794"/>
            </a:xfrm>
            <a:prstGeom prst="rect">
              <a:avLst/>
            </a:prstGeom>
            <a:ln w="13550" cap="rnd">
              <a:solidFill>
                <a:srgbClr val="333333">
                  <a:alpha val="100000"/>
                </a:srgbClr>
              </a:solidFill>
              <a:prstDash val="solid"/>
              <a:round/>
            </a:ln>
          </p:spPr>
          <p:txBody>
            <a:bodyPr/>
            <a:lstStyle/>
            <a:p/>
          </p:txBody>
        </p:sp>
        <p:sp>
          <p:nvSpPr>
            <p:cNvPr id="197" name="rc196"/>
            <p:cNvSpPr/>
            <p:nvPr/>
          </p:nvSpPr>
          <p:spPr>
            <a:xfrm>
              <a:off x="11542672" y="2153563"/>
              <a:ext cx="3214267" cy="3131794"/>
            </a:xfrm>
            <a:prstGeom prst="rect">
              <a:avLst/>
            </a:prstGeom>
            <a:solidFill>
              <a:srgbClr val="FFFFFF">
                <a:alpha val="100000"/>
              </a:srgbClr>
            </a:solidFill>
          </p:spPr>
          <p:txBody>
            <a:bodyPr/>
            <a:lstStyle/>
            <a:p/>
          </p:txBody>
        </p:sp>
        <p:sp>
          <p:nvSpPr>
            <p:cNvPr id="198" name="pl197"/>
            <p:cNvSpPr/>
            <p:nvPr/>
          </p:nvSpPr>
          <p:spPr>
            <a:xfrm>
              <a:off x="11542672" y="490052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9" name="pl198"/>
            <p:cNvSpPr/>
            <p:nvPr/>
          </p:nvSpPr>
          <p:spPr>
            <a:xfrm>
              <a:off x="11542672" y="413085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0" name="pl199"/>
            <p:cNvSpPr/>
            <p:nvPr/>
          </p:nvSpPr>
          <p:spPr>
            <a:xfrm>
              <a:off x="11542672" y="336117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1" name="pl200"/>
            <p:cNvSpPr/>
            <p:nvPr/>
          </p:nvSpPr>
          <p:spPr>
            <a:xfrm>
              <a:off x="11542672" y="259150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2" name="pl201"/>
            <p:cNvSpPr/>
            <p:nvPr/>
          </p:nvSpPr>
          <p:spPr>
            <a:xfrm>
              <a:off x="11542672"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3" name="pl202"/>
            <p:cNvSpPr/>
            <p:nvPr/>
          </p:nvSpPr>
          <p:spPr>
            <a:xfrm>
              <a:off x="11542672" y="451568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4" name="pl203"/>
            <p:cNvSpPr/>
            <p:nvPr/>
          </p:nvSpPr>
          <p:spPr>
            <a:xfrm>
              <a:off x="11542672" y="374601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5" name="pl204"/>
            <p:cNvSpPr/>
            <p:nvPr/>
          </p:nvSpPr>
          <p:spPr>
            <a:xfrm>
              <a:off x="11542672" y="297634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6" name="pl205"/>
            <p:cNvSpPr/>
            <p:nvPr/>
          </p:nvSpPr>
          <p:spPr>
            <a:xfrm>
              <a:off x="11542672" y="220667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7" name="rc206"/>
            <p:cNvSpPr/>
            <p:nvPr/>
          </p:nvSpPr>
          <p:spPr>
            <a:xfrm>
              <a:off x="11582191" y="5216087"/>
              <a:ext cx="237118" cy="6927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8" name="rc207"/>
            <p:cNvSpPr/>
            <p:nvPr/>
          </p:nvSpPr>
          <p:spPr>
            <a:xfrm>
              <a:off x="11582191" y="521608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9" name="rc208"/>
            <p:cNvSpPr/>
            <p:nvPr/>
          </p:nvSpPr>
          <p:spPr>
            <a:xfrm>
              <a:off x="11582191" y="521608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0" name="rc209"/>
            <p:cNvSpPr/>
            <p:nvPr/>
          </p:nvSpPr>
          <p:spPr>
            <a:xfrm>
              <a:off x="11582191" y="5031366"/>
              <a:ext cx="237118" cy="18472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1" name="rc210"/>
            <p:cNvSpPr/>
            <p:nvPr/>
          </p:nvSpPr>
          <p:spPr>
            <a:xfrm>
              <a:off x="11845656" y="5269964"/>
              <a:ext cx="237118" cy="1539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2" name="rc211"/>
            <p:cNvSpPr/>
            <p:nvPr/>
          </p:nvSpPr>
          <p:spPr>
            <a:xfrm>
              <a:off x="11845656" y="526996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3" name="rc212"/>
            <p:cNvSpPr/>
            <p:nvPr/>
          </p:nvSpPr>
          <p:spPr>
            <a:xfrm>
              <a:off x="11845656" y="526996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4" name="rc213"/>
            <p:cNvSpPr/>
            <p:nvPr/>
          </p:nvSpPr>
          <p:spPr>
            <a:xfrm>
              <a:off x="11845656" y="5139120"/>
              <a:ext cx="237118" cy="13084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5" name="rc214"/>
            <p:cNvSpPr/>
            <p:nvPr/>
          </p:nvSpPr>
          <p:spPr>
            <a:xfrm>
              <a:off x="12109121" y="5262268"/>
              <a:ext cx="237118" cy="2309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6" name="rc215"/>
            <p:cNvSpPr/>
            <p:nvPr/>
          </p:nvSpPr>
          <p:spPr>
            <a:xfrm>
              <a:off x="12109121" y="526226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7" name="rc216"/>
            <p:cNvSpPr/>
            <p:nvPr/>
          </p:nvSpPr>
          <p:spPr>
            <a:xfrm>
              <a:off x="12109121" y="526226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8" name="rc217"/>
            <p:cNvSpPr/>
            <p:nvPr/>
          </p:nvSpPr>
          <p:spPr>
            <a:xfrm>
              <a:off x="12109121" y="5200694"/>
              <a:ext cx="237118" cy="615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9" name="rc218"/>
            <p:cNvSpPr/>
            <p:nvPr/>
          </p:nvSpPr>
          <p:spPr>
            <a:xfrm>
              <a:off x="12372585" y="5162210"/>
              <a:ext cx="237118" cy="1231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0" name="rc219"/>
            <p:cNvSpPr/>
            <p:nvPr/>
          </p:nvSpPr>
          <p:spPr>
            <a:xfrm>
              <a:off x="12372585" y="516221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1" name="rc220"/>
            <p:cNvSpPr/>
            <p:nvPr/>
          </p:nvSpPr>
          <p:spPr>
            <a:xfrm>
              <a:off x="12372585" y="516221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2" name="rc221"/>
            <p:cNvSpPr/>
            <p:nvPr/>
          </p:nvSpPr>
          <p:spPr>
            <a:xfrm>
              <a:off x="12372585" y="4885128"/>
              <a:ext cx="237118" cy="2770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3" name="rc222"/>
            <p:cNvSpPr/>
            <p:nvPr/>
          </p:nvSpPr>
          <p:spPr>
            <a:xfrm>
              <a:off x="12636050" y="5092940"/>
              <a:ext cx="237118" cy="19241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4" name="rc223"/>
            <p:cNvSpPr/>
            <p:nvPr/>
          </p:nvSpPr>
          <p:spPr>
            <a:xfrm>
              <a:off x="12636050" y="5069850"/>
              <a:ext cx="237118" cy="2309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5" name="rc224"/>
            <p:cNvSpPr/>
            <p:nvPr/>
          </p:nvSpPr>
          <p:spPr>
            <a:xfrm>
              <a:off x="12636050" y="506985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6" name="rc225"/>
            <p:cNvSpPr/>
            <p:nvPr/>
          </p:nvSpPr>
          <p:spPr>
            <a:xfrm>
              <a:off x="12636050" y="4661924"/>
              <a:ext cx="237118" cy="4079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7" name="rc226"/>
            <p:cNvSpPr/>
            <p:nvPr/>
          </p:nvSpPr>
          <p:spPr>
            <a:xfrm>
              <a:off x="12899514" y="5131423"/>
              <a:ext cx="237118" cy="15393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8" name="rc227"/>
            <p:cNvSpPr/>
            <p:nvPr/>
          </p:nvSpPr>
          <p:spPr>
            <a:xfrm>
              <a:off x="12899514" y="513142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9" name="rc228"/>
            <p:cNvSpPr/>
            <p:nvPr/>
          </p:nvSpPr>
          <p:spPr>
            <a:xfrm>
              <a:off x="12899514" y="513142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0" name="rc229"/>
            <p:cNvSpPr/>
            <p:nvPr/>
          </p:nvSpPr>
          <p:spPr>
            <a:xfrm>
              <a:off x="12899514" y="4823555"/>
              <a:ext cx="237118" cy="3078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1" name="rc230"/>
            <p:cNvSpPr/>
            <p:nvPr/>
          </p:nvSpPr>
          <p:spPr>
            <a:xfrm>
              <a:off x="13162979" y="5077546"/>
              <a:ext cx="237118" cy="20781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2" name="rc231"/>
            <p:cNvSpPr/>
            <p:nvPr/>
          </p:nvSpPr>
          <p:spPr>
            <a:xfrm>
              <a:off x="13162979" y="507754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3" name="rc232"/>
            <p:cNvSpPr/>
            <p:nvPr/>
          </p:nvSpPr>
          <p:spPr>
            <a:xfrm>
              <a:off x="13162979" y="507754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4" name="rc233"/>
            <p:cNvSpPr/>
            <p:nvPr/>
          </p:nvSpPr>
          <p:spPr>
            <a:xfrm>
              <a:off x="13162979" y="4715801"/>
              <a:ext cx="237118" cy="36174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5" name="rc234"/>
            <p:cNvSpPr/>
            <p:nvPr/>
          </p:nvSpPr>
          <p:spPr>
            <a:xfrm>
              <a:off x="13426443" y="5154514"/>
              <a:ext cx="237118" cy="13084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6" name="rc235"/>
            <p:cNvSpPr/>
            <p:nvPr/>
          </p:nvSpPr>
          <p:spPr>
            <a:xfrm>
              <a:off x="13426443" y="515451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7" name="rc236"/>
            <p:cNvSpPr/>
            <p:nvPr/>
          </p:nvSpPr>
          <p:spPr>
            <a:xfrm>
              <a:off x="13426443" y="515451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8" name="rc237"/>
            <p:cNvSpPr/>
            <p:nvPr/>
          </p:nvSpPr>
          <p:spPr>
            <a:xfrm>
              <a:off x="13426443" y="4862038"/>
              <a:ext cx="237118" cy="2924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9" name="rc238"/>
            <p:cNvSpPr/>
            <p:nvPr/>
          </p:nvSpPr>
          <p:spPr>
            <a:xfrm>
              <a:off x="13689908" y="5262268"/>
              <a:ext cx="237118" cy="2309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0" name="rc239"/>
            <p:cNvSpPr/>
            <p:nvPr/>
          </p:nvSpPr>
          <p:spPr>
            <a:xfrm>
              <a:off x="13689908" y="526226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1" name="rc240"/>
            <p:cNvSpPr/>
            <p:nvPr/>
          </p:nvSpPr>
          <p:spPr>
            <a:xfrm>
              <a:off x="13689908" y="526226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2" name="rc241"/>
            <p:cNvSpPr/>
            <p:nvPr/>
          </p:nvSpPr>
          <p:spPr>
            <a:xfrm>
              <a:off x="13689908" y="4892825"/>
              <a:ext cx="237118" cy="36944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3" name="rc242"/>
            <p:cNvSpPr/>
            <p:nvPr/>
          </p:nvSpPr>
          <p:spPr>
            <a:xfrm>
              <a:off x="1395337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4" name="rc243"/>
            <p:cNvSpPr/>
            <p:nvPr/>
          </p:nvSpPr>
          <p:spPr>
            <a:xfrm>
              <a:off x="1395337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5" name="rc244"/>
            <p:cNvSpPr/>
            <p:nvPr/>
          </p:nvSpPr>
          <p:spPr>
            <a:xfrm>
              <a:off x="1395337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6" name="rc245"/>
            <p:cNvSpPr/>
            <p:nvPr/>
          </p:nvSpPr>
          <p:spPr>
            <a:xfrm>
              <a:off x="13953372" y="5116030"/>
              <a:ext cx="237118" cy="16932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7" name="rc246"/>
            <p:cNvSpPr/>
            <p:nvPr/>
          </p:nvSpPr>
          <p:spPr>
            <a:xfrm>
              <a:off x="14216837" y="5277661"/>
              <a:ext cx="237118" cy="76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8" name="rc247"/>
            <p:cNvSpPr/>
            <p:nvPr/>
          </p:nvSpPr>
          <p:spPr>
            <a:xfrm>
              <a:off x="14216837" y="527766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9" name="rc248"/>
            <p:cNvSpPr/>
            <p:nvPr/>
          </p:nvSpPr>
          <p:spPr>
            <a:xfrm>
              <a:off x="14216837" y="527766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0" name="rc249"/>
            <p:cNvSpPr/>
            <p:nvPr/>
          </p:nvSpPr>
          <p:spPr>
            <a:xfrm>
              <a:off x="14216837" y="5039063"/>
              <a:ext cx="237118" cy="2385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1" name="rc250"/>
            <p:cNvSpPr/>
            <p:nvPr/>
          </p:nvSpPr>
          <p:spPr>
            <a:xfrm>
              <a:off x="14480302" y="5254571"/>
              <a:ext cx="237118" cy="3078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2" name="rc251"/>
            <p:cNvSpPr/>
            <p:nvPr/>
          </p:nvSpPr>
          <p:spPr>
            <a:xfrm>
              <a:off x="14480302" y="525457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3" name="rc252"/>
            <p:cNvSpPr/>
            <p:nvPr/>
          </p:nvSpPr>
          <p:spPr>
            <a:xfrm>
              <a:off x="14480302" y="525457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4" name="rc253"/>
            <p:cNvSpPr/>
            <p:nvPr/>
          </p:nvSpPr>
          <p:spPr>
            <a:xfrm>
              <a:off x="14480302" y="4992882"/>
              <a:ext cx="237118" cy="26168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5" name="pg254"/>
            <p:cNvSpPr/>
            <p:nvPr/>
          </p:nvSpPr>
          <p:spPr>
            <a:xfrm>
              <a:off x="12297085"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56" name="tx255"/>
            <p:cNvSpPr/>
            <p:nvPr/>
          </p:nvSpPr>
          <p:spPr>
            <a:xfrm>
              <a:off x="12421968"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130 case(s)</a:t>
              </a:r>
            </a:p>
          </p:txBody>
        </p:sp>
        <p:sp>
          <p:nvSpPr>
            <p:cNvPr id="257" name="pg256"/>
            <p:cNvSpPr/>
            <p:nvPr/>
          </p:nvSpPr>
          <p:spPr>
            <a:xfrm>
              <a:off x="12644017" y="2394471"/>
              <a:ext cx="1011576" cy="311602"/>
            </a:xfrm>
            <a:custGeom>
              <a:avLst/>
              <a:pathLst>
                <a:path w="1011576" h="311602">
                  <a:moveTo>
                    <a:pt x="26017" y="311602"/>
                  </a:moveTo>
                  <a:lnTo>
                    <a:pt x="985559" y="311602"/>
                  </a:lnTo>
                  <a:lnTo>
                    <a:pt x="984511" y="311581"/>
                  </a:lnTo>
                  <a:lnTo>
                    <a:pt x="988695" y="311412"/>
                  </a:lnTo>
                  <a:lnTo>
                    <a:pt x="992797" y="310575"/>
                  </a:lnTo>
                  <a:lnTo>
                    <a:pt x="996712" y="309090"/>
                  </a:lnTo>
                  <a:lnTo>
                    <a:pt x="1000338" y="306996"/>
                  </a:lnTo>
                  <a:lnTo>
                    <a:pt x="1003582" y="304348"/>
                  </a:lnTo>
                  <a:lnTo>
                    <a:pt x="1006358" y="301214"/>
                  </a:lnTo>
                  <a:lnTo>
                    <a:pt x="1008596" y="297675"/>
                  </a:lnTo>
                  <a:lnTo>
                    <a:pt x="1010237" y="293823"/>
                  </a:lnTo>
                  <a:lnTo>
                    <a:pt x="1011239" y="289758"/>
                  </a:lnTo>
                  <a:lnTo>
                    <a:pt x="1011576" y="285585"/>
                  </a:lnTo>
                  <a:lnTo>
                    <a:pt x="1011576" y="26017"/>
                  </a:lnTo>
                  <a:lnTo>
                    <a:pt x="1011239" y="21843"/>
                  </a:lnTo>
                  <a:lnTo>
                    <a:pt x="1010237" y="17778"/>
                  </a:lnTo>
                  <a:lnTo>
                    <a:pt x="1008596" y="13926"/>
                  </a:lnTo>
                  <a:lnTo>
                    <a:pt x="1006358" y="10387"/>
                  </a:lnTo>
                  <a:lnTo>
                    <a:pt x="1003582" y="7253"/>
                  </a:lnTo>
                  <a:lnTo>
                    <a:pt x="1000338" y="4605"/>
                  </a:lnTo>
                  <a:lnTo>
                    <a:pt x="996712" y="2511"/>
                  </a:lnTo>
                  <a:lnTo>
                    <a:pt x="992797" y="1027"/>
                  </a:lnTo>
                  <a:lnTo>
                    <a:pt x="988695" y="189"/>
                  </a:lnTo>
                  <a:lnTo>
                    <a:pt x="9855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58" name="tx257"/>
            <p:cNvSpPr/>
            <p:nvPr/>
          </p:nvSpPr>
          <p:spPr>
            <a:xfrm>
              <a:off x="12748086" y="2469815"/>
              <a:ext cx="803439" cy="132189"/>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Not reported</a:t>
              </a:r>
            </a:p>
          </p:txBody>
        </p:sp>
        <p:sp>
          <p:nvSpPr>
            <p:cNvPr id="259" name="rc258"/>
            <p:cNvSpPr/>
            <p:nvPr/>
          </p:nvSpPr>
          <p:spPr>
            <a:xfrm>
              <a:off x="11542672" y="2153563"/>
              <a:ext cx="3214267" cy="3131794"/>
            </a:xfrm>
            <a:prstGeom prst="rect">
              <a:avLst/>
            </a:prstGeom>
            <a:ln w="13550" cap="rnd">
              <a:solidFill>
                <a:srgbClr val="333333">
                  <a:alpha val="100000"/>
                </a:srgbClr>
              </a:solidFill>
              <a:prstDash val="solid"/>
              <a:round/>
            </a:ln>
          </p:spPr>
          <p:txBody>
            <a:bodyPr/>
            <a:lstStyle/>
            <a:p/>
          </p:txBody>
        </p:sp>
        <p:sp>
          <p:nvSpPr>
            <p:cNvPr id="260" name="rc259"/>
            <p:cNvSpPr/>
            <p:nvPr/>
          </p:nvSpPr>
          <p:spPr>
            <a:xfrm>
              <a:off x="14756939" y="2153563"/>
              <a:ext cx="3214267" cy="3131794"/>
            </a:xfrm>
            <a:prstGeom prst="rect">
              <a:avLst/>
            </a:prstGeom>
            <a:solidFill>
              <a:srgbClr val="FFFFFF">
                <a:alpha val="100000"/>
              </a:srgbClr>
            </a:solidFill>
          </p:spPr>
          <p:txBody>
            <a:bodyPr/>
            <a:lstStyle/>
            <a:p/>
          </p:txBody>
        </p:sp>
        <p:sp>
          <p:nvSpPr>
            <p:cNvPr id="261" name="pl260"/>
            <p:cNvSpPr/>
            <p:nvPr/>
          </p:nvSpPr>
          <p:spPr>
            <a:xfrm>
              <a:off x="14756939" y="490052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2" name="pl261"/>
            <p:cNvSpPr/>
            <p:nvPr/>
          </p:nvSpPr>
          <p:spPr>
            <a:xfrm>
              <a:off x="14756939" y="413085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3" name="pl262"/>
            <p:cNvSpPr/>
            <p:nvPr/>
          </p:nvSpPr>
          <p:spPr>
            <a:xfrm>
              <a:off x="14756939" y="336117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4" name="pl263"/>
            <p:cNvSpPr/>
            <p:nvPr/>
          </p:nvSpPr>
          <p:spPr>
            <a:xfrm>
              <a:off x="14756939" y="259150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5" name="pl264"/>
            <p:cNvSpPr/>
            <p:nvPr/>
          </p:nvSpPr>
          <p:spPr>
            <a:xfrm>
              <a:off x="1475693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6" name="pl265"/>
            <p:cNvSpPr/>
            <p:nvPr/>
          </p:nvSpPr>
          <p:spPr>
            <a:xfrm>
              <a:off x="14756939" y="451568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7" name="pl266"/>
            <p:cNvSpPr/>
            <p:nvPr/>
          </p:nvSpPr>
          <p:spPr>
            <a:xfrm>
              <a:off x="14756939" y="374601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8" name="pl267"/>
            <p:cNvSpPr/>
            <p:nvPr/>
          </p:nvSpPr>
          <p:spPr>
            <a:xfrm>
              <a:off x="14756939" y="297634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9" name="pl268"/>
            <p:cNvSpPr/>
            <p:nvPr/>
          </p:nvSpPr>
          <p:spPr>
            <a:xfrm>
              <a:off x="14756939" y="220667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70" name="rc269"/>
            <p:cNvSpPr/>
            <p:nvPr/>
          </p:nvSpPr>
          <p:spPr>
            <a:xfrm>
              <a:off x="14796459" y="5277661"/>
              <a:ext cx="237118" cy="76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1" name="rc270"/>
            <p:cNvSpPr/>
            <p:nvPr/>
          </p:nvSpPr>
          <p:spPr>
            <a:xfrm>
              <a:off x="14796459" y="527766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2" name="rc271"/>
            <p:cNvSpPr/>
            <p:nvPr/>
          </p:nvSpPr>
          <p:spPr>
            <a:xfrm>
              <a:off x="14796459" y="527766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3" name="rc272"/>
            <p:cNvSpPr/>
            <p:nvPr/>
          </p:nvSpPr>
          <p:spPr>
            <a:xfrm>
              <a:off x="14796459" y="5177604"/>
              <a:ext cx="237118" cy="10005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4" name="rc273"/>
            <p:cNvSpPr/>
            <p:nvPr/>
          </p:nvSpPr>
          <p:spPr>
            <a:xfrm>
              <a:off x="15059924" y="5246874"/>
              <a:ext cx="237118" cy="3848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5" name="rc274"/>
            <p:cNvSpPr/>
            <p:nvPr/>
          </p:nvSpPr>
          <p:spPr>
            <a:xfrm>
              <a:off x="15059924" y="524687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6" name="rc275"/>
            <p:cNvSpPr/>
            <p:nvPr/>
          </p:nvSpPr>
          <p:spPr>
            <a:xfrm>
              <a:off x="15059924" y="524687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7" name="rc276"/>
            <p:cNvSpPr/>
            <p:nvPr/>
          </p:nvSpPr>
          <p:spPr>
            <a:xfrm>
              <a:off x="15059924" y="5169907"/>
              <a:ext cx="237118" cy="769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8" name="rc277"/>
            <p:cNvSpPr/>
            <p:nvPr/>
          </p:nvSpPr>
          <p:spPr>
            <a:xfrm>
              <a:off x="15323388" y="5162210"/>
              <a:ext cx="237118" cy="1231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9" name="rc278"/>
            <p:cNvSpPr/>
            <p:nvPr/>
          </p:nvSpPr>
          <p:spPr>
            <a:xfrm>
              <a:off x="15323388" y="516221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0" name="rc279"/>
            <p:cNvSpPr/>
            <p:nvPr/>
          </p:nvSpPr>
          <p:spPr>
            <a:xfrm>
              <a:off x="15323388" y="516221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1" name="rc280"/>
            <p:cNvSpPr/>
            <p:nvPr/>
          </p:nvSpPr>
          <p:spPr>
            <a:xfrm>
              <a:off x="15323388" y="5008276"/>
              <a:ext cx="237118" cy="1539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2" name="rc281"/>
            <p:cNvSpPr/>
            <p:nvPr/>
          </p:nvSpPr>
          <p:spPr>
            <a:xfrm>
              <a:off x="15586853" y="5154514"/>
              <a:ext cx="237118" cy="13084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3" name="rc282"/>
            <p:cNvSpPr/>
            <p:nvPr/>
          </p:nvSpPr>
          <p:spPr>
            <a:xfrm>
              <a:off x="15586853" y="515451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4" name="rc283"/>
            <p:cNvSpPr/>
            <p:nvPr/>
          </p:nvSpPr>
          <p:spPr>
            <a:xfrm>
              <a:off x="15586853" y="515451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5" name="rc284"/>
            <p:cNvSpPr/>
            <p:nvPr/>
          </p:nvSpPr>
          <p:spPr>
            <a:xfrm>
              <a:off x="15586853" y="4384842"/>
              <a:ext cx="237118" cy="76967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6" name="rc285"/>
            <p:cNvSpPr/>
            <p:nvPr/>
          </p:nvSpPr>
          <p:spPr>
            <a:xfrm>
              <a:off x="15850317" y="5277661"/>
              <a:ext cx="237118" cy="76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7" name="rc286"/>
            <p:cNvSpPr/>
            <p:nvPr/>
          </p:nvSpPr>
          <p:spPr>
            <a:xfrm>
              <a:off x="15850317" y="527766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8" name="rc287"/>
            <p:cNvSpPr/>
            <p:nvPr/>
          </p:nvSpPr>
          <p:spPr>
            <a:xfrm>
              <a:off x="15850317" y="527766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9" name="rc288"/>
            <p:cNvSpPr/>
            <p:nvPr/>
          </p:nvSpPr>
          <p:spPr>
            <a:xfrm>
              <a:off x="15850317" y="5223784"/>
              <a:ext cx="237118" cy="5387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0" name="pg289"/>
            <p:cNvSpPr/>
            <p:nvPr/>
          </p:nvSpPr>
          <p:spPr>
            <a:xfrm>
              <a:off x="15535490" y="2153563"/>
              <a:ext cx="1657166" cy="373922"/>
            </a:xfrm>
            <a:custGeom>
              <a:avLst/>
              <a:pathLst>
                <a:path w="1657166" h="373922">
                  <a:moveTo>
                    <a:pt x="31220" y="373922"/>
                  </a:moveTo>
                  <a:lnTo>
                    <a:pt x="1625946" y="373922"/>
                  </a:lnTo>
                  <a:lnTo>
                    <a:pt x="1624689" y="373897"/>
                  </a:lnTo>
                  <a:lnTo>
                    <a:pt x="1629709" y="373695"/>
                  </a:lnTo>
                  <a:lnTo>
                    <a:pt x="1634632" y="372690"/>
                  </a:lnTo>
                  <a:lnTo>
                    <a:pt x="1639330" y="370908"/>
                  </a:lnTo>
                  <a:lnTo>
                    <a:pt x="1643681" y="368396"/>
                  </a:lnTo>
                  <a:lnTo>
                    <a:pt x="1647573" y="365218"/>
                  </a:lnTo>
                  <a:lnTo>
                    <a:pt x="1650905" y="361457"/>
                  </a:lnTo>
                  <a:lnTo>
                    <a:pt x="1653590" y="357211"/>
                  </a:lnTo>
                  <a:lnTo>
                    <a:pt x="1655560" y="352588"/>
                  </a:lnTo>
                  <a:lnTo>
                    <a:pt x="1656762" y="347710"/>
                  </a:lnTo>
                  <a:lnTo>
                    <a:pt x="1657166" y="342702"/>
                  </a:lnTo>
                  <a:lnTo>
                    <a:pt x="1657166" y="31220"/>
                  </a:lnTo>
                  <a:lnTo>
                    <a:pt x="1656762" y="26212"/>
                  </a:lnTo>
                  <a:lnTo>
                    <a:pt x="1655560" y="21334"/>
                  </a:lnTo>
                  <a:lnTo>
                    <a:pt x="1653590" y="16711"/>
                  </a:lnTo>
                  <a:lnTo>
                    <a:pt x="1650905" y="12465"/>
                  </a:lnTo>
                  <a:lnTo>
                    <a:pt x="1647573" y="8704"/>
                  </a:lnTo>
                  <a:lnTo>
                    <a:pt x="1643681" y="5526"/>
                  </a:lnTo>
                  <a:lnTo>
                    <a:pt x="1639330" y="3014"/>
                  </a:lnTo>
                  <a:lnTo>
                    <a:pt x="1634632" y="1232"/>
                  </a:lnTo>
                  <a:lnTo>
                    <a:pt x="1629709" y="227"/>
                  </a:lnTo>
                  <a:lnTo>
                    <a:pt x="162594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91" name="tx290"/>
            <p:cNvSpPr/>
            <p:nvPr/>
          </p:nvSpPr>
          <p:spPr>
            <a:xfrm>
              <a:off x="15660372" y="2239827"/>
              <a:ext cx="1407401"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40 case(s)</a:t>
              </a:r>
            </a:p>
          </p:txBody>
        </p:sp>
        <p:sp>
          <p:nvSpPr>
            <p:cNvPr id="292" name="pg291"/>
            <p:cNvSpPr/>
            <p:nvPr/>
          </p:nvSpPr>
          <p:spPr>
            <a:xfrm>
              <a:off x="16260004"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93" name="rc292"/>
            <p:cNvSpPr/>
            <p:nvPr/>
          </p:nvSpPr>
          <p:spPr>
            <a:xfrm>
              <a:off x="14756939" y="2153563"/>
              <a:ext cx="3214267" cy="3131794"/>
            </a:xfrm>
            <a:prstGeom prst="rect">
              <a:avLst/>
            </a:prstGeom>
            <a:ln w="13550" cap="rnd">
              <a:solidFill>
                <a:srgbClr val="333333">
                  <a:alpha val="100000"/>
                </a:srgbClr>
              </a:solidFill>
              <a:prstDash val="solid"/>
              <a:round/>
            </a:ln>
          </p:spPr>
          <p:txBody>
            <a:bodyPr/>
            <a:lstStyle/>
            <a:p/>
          </p:txBody>
        </p:sp>
        <p:sp>
          <p:nvSpPr>
            <p:cNvPr id="294" name="tx293"/>
            <p:cNvSpPr/>
            <p:nvPr/>
          </p:nvSpPr>
          <p:spPr>
            <a:xfrm>
              <a:off x="322447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95" name="tx294"/>
            <p:cNvSpPr/>
            <p:nvPr/>
          </p:nvSpPr>
          <p:spPr>
            <a:xfrm>
              <a:off x="64387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96" name="tx295"/>
            <p:cNvSpPr/>
            <p:nvPr/>
          </p:nvSpPr>
          <p:spPr>
            <a:xfrm>
              <a:off x="96530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97" name="tx296"/>
            <p:cNvSpPr/>
            <p:nvPr/>
          </p:nvSpPr>
          <p:spPr>
            <a:xfrm>
              <a:off x="128672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98" name="tx297"/>
            <p:cNvSpPr/>
            <p:nvPr/>
          </p:nvSpPr>
          <p:spPr>
            <a:xfrm>
              <a:off x="1608154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99" name="pl298"/>
            <p:cNvSpPr/>
            <p:nvPr/>
          </p:nvSpPr>
          <p:spPr>
            <a:xfrm>
              <a:off x="20579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0" name="pl299"/>
            <p:cNvSpPr/>
            <p:nvPr/>
          </p:nvSpPr>
          <p:spPr>
            <a:xfrm>
              <a:off x="2321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1" name="pl300"/>
            <p:cNvSpPr/>
            <p:nvPr/>
          </p:nvSpPr>
          <p:spPr>
            <a:xfrm>
              <a:off x="2584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2" name="pl301"/>
            <p:cNvSpPr/>
            <p:nvPr/>
          </p:nvSpPr>
          <p:spPr>
            <a:xfrm>
              <a:off x="2848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pl302"/>
            <p:cNvSpPr/>
            <p:nvPr/>
          </p:nvSpPr>
          <p:spPr>
            <a:xfrm>
              <a:off x="3111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pl303"/>
            <p:cNvSpPr/>
            <p:nvPr/>
          </p:nvSpPr>
          <p:spPr>
            <a:xfrm>
              <a:off x="3375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3638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pl305"/>
            <p:cNvSpPr/>
            <p:nvPr/>
          </p:nvSpPr>
          <p:spPr>
            <a:xfrm>
              <a:off x="3902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4165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4429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308"/>
            <p:cNvSpPr/>
            <p:nvPr/>
          </p:nvSpPr>
          <p:spPr>
            <a:xfrm>
              <a:off x="4692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309"/>
            <p:cNvSpPr/>
            <p:nvPr/>
          </p:nvSpPr>
          <p:spPr>
            <a:xfrm>
              <a:off x="4956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tx310"/>
            <p:cNvSpPr/>
            <p:nvPr/>
          </p:nvSpPr>
          <p:spPr>
            <a:xfrm rot="-5400000">
              <a:off x="197716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12" name="tx311"/>
            <p:cNvSpPr/>
            <p:nvPr/>
          </p:nvSpPr>
          <p:spPr>
            <a:xfrm rot="-5400000">
              <a:off x="22308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13" name="tx312"/>
            <p:cNvSpPr/>
            <p:nvPr/>
          </p:nvSpPr>
          <p:spPr>
            <a:xfrm rot="-5400000">
              <a:off x="249437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14" name="tx313"/>
            <p:cNvSpPr/>
            <p:nvPr/>
          </p:nvSpPr>
          <p:spPr>
            <a:xfrm rot="-5400000">
              <a:off x="27559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15" name="tx314"/>
            <p:cNvSpPr/>
            <p:nvPr/>
          </p:nvSpPr>
          <p:spPr>
            <a:xfrm rot="-5400000">
              <a:off x="298878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16" name="tx315"/>
            <p:cNvSpPr/>
            <p:nvPr/>
          </p:nvSpPr>
          <p:spPr>
            <a:xfrm rot="-5400000">
              <a:off x="32944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17" name="tx316"/>
            <p:cNvSpPr/>
            <p:nvPr/>
          </p:nvSpPr>
          <p:spPr>
            <a:xfrm rot="-5400000">
              <a:off x="358764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18" name="tx317"/>
            <p:cNvSpPr/>
            <p:nvPr/>
          </p:nvSpPr>
          <p:spPr>
            <a:xfrm rot="-5400000">
              <a:off x="378894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19" name="tx318"/>
            <p:cNvSpPr/>
            <p:nvPr/>
          </p:nvSpPr>
          <p:spPr>
            <a:xfrm rot="-5400000">
              <a:off x="405236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20" name="tx319"/>
            <p:cNvSpPr/>
            <p:nvPr/>
          </p:nvSpPr>
          <p:spPr>
            <a:xfrm rot="-5400000">
              <a:off x="43522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21" name="tx320"/>
            <p:cNvSpPr/>
            <p:nvPr/>
          </p:nvSpPr>
          <p:spPr>
            <a:xfrm rot="-5400000">
              <a:off x="4597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22" name="tx321"/>
            <p:cNvSpPr/>
            <p:nvPr/>
          </p:nvSpPr>
          <p:spPr>
            <a:xfrm rot="-5400000">
              <a:off x="4860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23" name="pl322"/>
            <p:cNvSpPr/>
            <p:nvPr/>
          </p:nvSpPr>
          <p:spPr>
            <a:xfrm>
              <a:off x="5272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4" name="pl323"/>
            <p:cNvSpPr/>
            <p:nvPr/>
          </p:nvSpPr>
          <p:spPr>
            <a:xfrm>
              <a:off x="5535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5" name="pl324"/>
            <p:cNvSpPr/>
            <p:nvPr/>
          </p:nvSpPr>
          <p:spPr>
            <a:xfrm>
              <a:off x="5799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6" name="pl325"/>
            <p:cNvSpPr/>
            <p:nvPr/>
          </p:nvSpPr>
          <p:spPr>
            <a:xfrm>
              <a:off x="6062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pl326"/>
            <p:cNvSpPr/>
            <p:nvPr/>
          </p:nvSpPr>
          <p:spPr>
            <a:xfrm>
              <a:off x="6326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327"/>
            <p:cNvSpPr/>
            <p:nvPr/>
          </p:nvSpPr>
          <p:spPr>
            <a:xfrm>
              <a:off x="6589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28"/>
            <p:cNvSpPr/>
            <p:nvPr/>
          </p:nvSpPr>
          <p:spPr>
            <a:xfrm>
              <a:off x="6853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329"/>
            <p:cNvSpPr/>
            <p:nvPr/>
          </p:nvSpPr>
          <p:spPr>
            <a:xfrm>
              <a:off x="7116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30"/>
            <p:cNvSpPr/>
            <p:nvPr/>
          </p:nvSpPr>
          <p:spPr>
            <a:xfrm>
              <a:off x="73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31"/>
            <p:cNvSpPr/>
            <p:nvPr/>
          </p:nvSpPr>
          <p:spPr>
            <a:xfrm>
              <a:off x="7643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332"/>
            <p:cNvSpPr/>
            <p:nvPr/>
          </p:nvSpPr>
          <p:spPr>
            <a:xfrm>
              <a:off x="7906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pl333"/>
            <p:cNvSpPr/>
            <p:nvPr/>
          </p:nvSpPr>
          <p:spPr>
            <a:xfrm>
              <a:off x="8170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tx334"/>
            <p:cNvSpPr/>
            <p:nvPr/>
          </p:nvSpPr>
          <p:spPr>
            <a:xfrm rot="-5400000">
              <a:off x="519143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36" name="tx335"/>
            <p:cNvSpPr/>
            <p:nvPr/>
          </p:nvSpPr>
          <p:spPr>
            <a:xfrm rot="-5400000">
              <a:off x="544508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37" name="tx336"/>
            <p:cNvSpPr/>
            <p:nvPr/>
          </p:nvSpPr>
          <p:spPr>
            <a:xfrm rot="-5400000">
              <a:off x="57086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38" name="tx337"/>
            <p:cNvSpPr/>
            <p:nvPr/>
          </p:nvSpPr>
          <p:spPr>
            <a:xfrm rot="-5400000">
              <a:off x="597023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39" name="tx338"/>
            <p:cNvSpPr/>
            <p:nvPr/>
          </p:nvSpPr>
          <p:spPr>
            <a:xfrm rot="-5400000">
              <a:off x="620305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40" name="tx339"/>
            <p:cNvSpPr/>
            <p:nvPr/>
          </p:nvSpPr>
          <p:spPr>
            <a:xfrm rot="-5400000">
              <a:off x="650875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41" name="tx340"/>
            <p:cNvSpPr/>
            <p:nvPr/>
          </p:nvSpPr>
          <p:spPr>
            <a:xfrm rot="-5400000">
              <a:off x="680191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42" name="tx341"/>
            <p:cNvSpPr/>
            <p:nvPr/>
          </p:nvSpPr>
          <p:spPr>
            <a:xfrm rot="-5400000">
              <a:off x="70032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43" name="tx342"/>
            <p:cNvSpPr/>
            <p:nvPr/>
          </p:nvSpPr>
          <p:spPr>
            <a:xfrm rot="-5400000">
              <a:off x="72666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44" name="tx343"/>
            <p:cNvSpPr/>
            <p:nvPr/>
          </p:nvSpPr>
          <p:spPr>
            <a:xfrm rot="-5400000">
              <a:off x="75665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45" name="tx344"/>
            <p:cNvSpPr/>
            <p:nvPr/>
          </p:nvSpPr>
          <p:spPr>
            <a:xfrm rot="-5400000">
              <a:off x="7811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46" name="tx345"/>
            <p:cNvSpPr/>
            <p:nvPr/>
          </p:nvSpPr>
          <p:spPr>
            <a:xfrm rot="-5400000">
              <a:off x="80748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47" name="pl346"/>
            <p:cNvSpPr/>
            <p:nvPr/>
          </p:nvSpPr>
          <p:spPr>
            <a:xfrm>
              <a:off x="8486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8" name="pl347"/>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9" name="pl348"/>
            <p:cNvSpPr/>
            <p:nvPr/>
          </p:nvSpPr>
          <p:spPr>
            <a:xfrm>
              <a:off x="90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0" name="pl349"/>
            <p:cNvSpPr/>
            <p:nvPr/>
          </p:nvSpPr>
          <p:spPr>
            <a:xfrm>
              <a:off x="9276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pl350"/>
            <p:cNvSpPr/>
            <p:nvPr/>
          </p:nvSpPr>
          <p:spPr>
            <a:xfrm>
              <a:off x="9540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pl351"/>
            <p:cNvSpPr/>
            <p:nvPr/>
          </p:nvSpPr>
          <p:spPr>
            <a:xfrm>
              <a:off x="9803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pl352"/>
            <p:cNvSpPr/>
            <p:nvPr/>
          </p:nvSpPr>
          <p:spPr>
            <a:xfrm>
              <a:off x="10067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4" name="pl353"/>
            <p:cNvSpPr/>
            <p:nvPr/>
          </p:nvSpPr>
          <p:spPr>
            <a:xfrm>
              <a:off x="10330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5" name="pl354"/>
            <p:cNvSpPr/>
            <p:nvPr/>
          </p:nvSpPr>
          <p:spPr>
            <a:xfrm>
              <a:off x="10594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6" name="pl355"/>
            <p:cNvSpPr/>
            <p:nvPr/>
          </p:nvSpPr>
          <p:spPr>
            <a:xfrm>
              <a:off x="10857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7" name="pl356"/>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8" name="pl357"/>
            <p:cNvSpPr/>
            <p:nvPr/>
          </p:nvSpPr>
          <p:spPr>
            <a:xfrm>
              <a:off x="11384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9" name="tx358"/>
            <p:cNvSpPr/>
            <p:nvPr/>
          </p:nvSpPr>
          <p:spPr>
            <a:xfrm rot="-5400000">
              <a:off x="8405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60" name="tx359"/>
            <p:cNvSpPr/>
            <p:nvPr/>
          </p:nvSpPr>
          <p:spPr>
            <a:xfrm rot="-5400000">
              <a:off x="865935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61" name="tx360"/>
            <p:cNvSpPr/>
            <p:nvPr/>
          </p:nvSpPr>
          <p:spPr>
            <a:xfrm rot="-5400000">
              <a:off x="892290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62" name="tx361"/>
            <p:cNvSpPr/>
            <p:nvPr/>
          </p:nvSpPr>
          <p:spPr>
            <a:xfrm rot="-5400000">
              <a:off x="9184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63" name="tx362"/>
            <p:cNvSpPr/>
            <p:nvPr/>
          </p:nvSpPr>
          <p:spPr>
            <a:xfrm rot="-5400000">
              <a:off x="941732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64" name="tx363"/>
            <p:cNvSpPr/>
            <p:nvPr/>
          </p:nvSpPr>
          <p:spPr>
            <a:xfrm rot="-5400000">
              <a:off x="9723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65" name="tx364"/>
            <p:cNvSpPr/>
            <p:nvPr/>
          </p:nvSpPr>
          <p:spPr>
            <a:xfrm rot="-5400000">
              <a:off x="1001617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66" name="tx365"/>
            <p:cNvSpPr/>
            <p:nvPr/>
          </p:nvSpPr>
          <p:spPr>
            <a:xfrm rot="-5400000">
              <a:off x="1021748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67" name="tx366"/>
            <p:cNvSpPr/>
            <p:nvPr/>
          </p:nvSpPr>
          <p:spPr>
            <a:xfrm rot="-5400000">
              <a:off x="1048090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68" name="tx367"/>
            <p:cNvSpPr/>
            <p:nvPr/>
          </p:nvSpPr>
          <p:spPr>
            <a:xfrm rot="-5400000">
              <a:off x="1078078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69" name="tx368"/>
            <p:cNvSpPr/>
            <p:nvPr/>
          </p:nvSpPr>
          <p:spPr>
            <a:xfrm rot="-5400000">
              <a:off x="11025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70" name="tx369"/>
            <p:cNvSpPr/>
            <p:nvPr/>
          </p:nvSpPr>
          <p:spPr>
            <a:xfrm rot="-5400000">
              <a:off x="11289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71" name="pl370"/>
            <p:cNvSpPr/>
            <p:nvPr/>
          </p:nvSpPr>
          <p:spPr>
            <a:xfrm>
              <a:off x="1170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2" name="pl371"/>
            <p:cNvSpPr/>
            <p:nvPr/>
          </p:nvSpPr>
          <p:spPr>
            <a:xfrm>
              <a:off x="11964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3" name="pl372"/>
            <p:cNvSpPr/>
            <p:nvPr/>
          </p:nvSpPr>
          <p:spPr>
            <a:xfrm>
              <a:off x="12227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4" name="pl373"/>
            <p:cNvSpPr/>
            <p:nvPr/>
          </p:nvSpPr>
          <p:spPr>
            <a:xfrm>
              <a:off x="12491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5" name="pl374"/>
            <p:cNvSpPr/>
            <p:nvPr/>
          </p:nvSpPr>
          <p:spPr>
            <a:xfrm>
              <a:off x="12754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6" name="pl375"/>
            <p:cNvSpPr/>
            <p:nvPr/>
          </p:nvSpPr>
          <p:spPr>
            <a:xfrm>
              <a:off x="13018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7" name="pl376"/>
            <p:cNvSpPr/>
            <p:nvPr/>
          </p:nvSpPr>
          <p:spPr>
            <a:xfrm>
              <a:off x="1328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8" name="pl377"/>
            <p:cNvSpPr/>
            <p:nvPr/>
          </p:nvSpPr>
          <p:spPr>
            <a:xfrm>
              <a:off x="13545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9" name="pl378"/>
            <p:cNvSpPr/>
            <p:nvPr/>
          </p:nvSpPr>
          <p:spPr>
            <a:xfrm>
              <a:off x="13808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0" name="pl379"/>
            <p:cNvSpPr/>
            <p:nvPr/>
          </p:nvSpPr>
          <p:spPr>
            <a:xfrm>
              <a:off x="14071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1" name="pl380"/>
            <p:cNvSpPr/>
            <p:nvPr/>
          </p:nvSpPr>
          <p:spPr>
            <a:xfrm>
              <a:off x="14335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2" name="pl381"/>
            <p:cNvSpPr/>
            <p:nvPr/>
          </p:nvSpPr>
          <p:spPr>
            <a:xfrm>
              <a:off x="14598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3" name="tx382"/>
            <p:cNvSpPr/>
            <p:nvPr/>
          </p:nvSpPr>
          <p:spPr>
            <a:xfrm rot="-5400000">
              <a:off x="116199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84" name="tx383"/>
            <p:cNvSpPr/>
            <p:nvPr/>
          </p:nvSpPr>
          <p:spPr>
            <a:xfrm rot="-5400000">
              <a:off x="1187362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85" name="tx384"/>
            <p:cNvSpPr/>
            <p:nvPr/>
          </p:nvSpPr>
          <p:spPr>
            <a:xfrm rot="-5400000">
              <a:off x="1213717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86" name="tx385"/>
            <p:cNvSpPr/>
            <p:nvPr/>
          </p:nvSpPr>
          <p:spPr>
            <a:xfrm rot="-5400000">
              <a:off x="1239877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87" name="tx386"/>
            <p:cNvSpPr/>
            <p:nvPr/>
          </p:nvSpPr>
          <p:spPr>
            <a:xfrm rot="-5400000">
              <a:off x="1263159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88" name="tx387"/>
            <p:cNvSpPr/>
            <p:nvPr/>
          </p:nvSpPr>
          <p:spPr>
            <a:xfrm rot="-5400000">
              <a:off x="129372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89" name="tx388"/>
            <p:cNvSpPr/>
            <p:nvPr/>
          </p:nvSpPr>
          <p:spPr>
            <a:xfrm rot="-5400000">
              <a:off x="1323044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90" name="tx389"/>
            <p:cNvSpPr/>
            <p:nvPr/>
          </p:nvSpPr>
          <p:spPr>
            <a:xfrm rot="-5400000">
              <a:off x="134317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91" name="tx390"/>
            <p:cNvSpPr/>
            <p:nvPr/>
          </p:nvSpPr>
          <p:spPr>
            <a:xfrm rot="-5400000">
              <a:off x="1369517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92" name="tx391"/>
            <p:cNvSpPr/>
            <p:nvPr/>
          </p:nvSpPr>
          <p:spPr>
            <a:xfrm rot="-5400000">
              <a:off x="1399505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93" name="tx392"/>
            <p:cNvSpPr/>
            <p:nvPr/>
          </p:nvSpPr>
          <p:spPr>
            <a:xfrm rot="-5400000">
              <a:off x="142398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94" name="tx393"/>
            <p:cNvSpPr/>
            <p:nvPr/>
          </p:nvSpPr>
          <p:spPr>
            <a:xfrm rot="-5400000">
              <a:off x="14503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95" name="pl394"/>
            <p:cNvSpPr/>
            <p:nvPr/>
          </p:nvSpPr>
          <p:spPr>
            <a:xfrm>
              <a:off x="14915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6" name="pl395"/>
            <p:cNvSpPr/>
            <p:nvPr/>
          </p:nvSpPr>
          <p:spPr>
            <a:xfrm>
              <a:off x="15178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7" name="pl396"/>
            <p:cNvSpPr/>
            <p:nvPr/>
          </p:nvSpPr>
          <p:spPr>
            <a:xfrm>
              <a:off x="15441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8" name="pl397"/>
            <p:cNvSpPr/>
            <p:nvPr/>
          </p:nvSpPr>
          <p:spPr>
            <a:xfrm>
              <a:off x="15705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9" name="pl398"/>
            <p:cNvSpPr/>
            <p:nvPr/>
          </p:nvSpPr>
          <p:spPr>
            <a:xfrm>
              <a:off x="159688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0" name="pl399"/>
            <p:cNvSpPr/>
            <p:nvPr/>
          </p:nvSpPr>
          <p:spPr>
            <a:xfrm>
              <a:off x="16232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1" name="pl400"/>
            <p:cNvSpPr/>
            <p:nvPr/>
          </p:nvSpPr>
          <p:spPr>
            <a:xfrm>
              <a:off x="16495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2" name="pl401"/>
            <p:cNvSpPr/>
            <p:nvPr/>
          </p:nvSpPr>
          <p:spPr>
            <a:xfrm>
              <a:off x="16759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3" name="pl402"/>
            <p:cNvSpPr/>
            <p:nvPr/>
          </p:nvSpPr>
          <p:spPr>
            <a:xfrm>
              <a:off x="17022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4" name="pl403"/>
            <p:cNvSpPr/>
            <p:nvPr/>
          </p:nvSpPr>
          <p:spPr>
            <a:xfrm>
              <a:off x="17286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5" name="pl404"/>
            <p:cNvSpPr/>
            <p:nvPr/>
          </p:nvSpPr>
          <p:spPr>
            <a:xfrm>
              <a:off x="17549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6" name="pl405"/>
            <p:cNvSpPr/>
            <p:nvPr/>
          </p:nvSpPr>
          <p:spPr>
            <a:xfrm>
              <a:off x="178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7" name="tx406"/>
            <p:cNvSpPr/>
            <p:nvPr/>
          </p:nvSpPr>
          <p:spPr>
            <a:xfrm rot="-5400000">
              <a:off x="148342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408" name="tx407"/>
            <p:cNvSpPr/>
            <p:nvPr/>
          </p:nvSpPr>
          <p:spPr>
            <a:xfrm rot="-5400000">
              <a:off x="150878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409" name="tx408"/>
            <p:cNvSpPr/>
            <p:nvPr/>
          </p:nvSpPr>
          <p:spPr>
            <a:xfrm rot="-5400000">
              <a:off x="153514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410" name="tx409"/>
            <p:cNvSpPr/>
            <p:nvPr/>
          </p:nvSpPr>
          <p:spPr>
            <a:xfrm rot="-5400000">
              <a:off x="1561303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11" name="tx410"/>
            <p:cNvSpPr/>
            <p:nvPr/>
          </p:nvSpPr>
          <p:spPr>
            <a:xfrm rot="-5400000">
              <a:off x="1584585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12" name="tx411"/>
            <p:cNvSpPr/>
            <p:nvPr/>
          </p:nvSpPr>
          <p:spPr>
            <a:xfrm rot="-5400000">
              <a:off x="1615155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13" name="tx412"/>
            <p:cNvSpPr/>
            <p:nvPr/>
          </p:nvSpPr>
          <p:spPr>
            <a:xfrm rot="-5400000">
              <a:off x="1644471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14" name="tx413"/>
            <p:cNvSpPr/>
            <p:nvPr/>
          </p:nvSpPr>
          <p:spPr>
            <a:xfrm rot="-5400000">
              <a:off x="1664601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15" name="tx414"/>
            <p:cNvSpPr/>
            <p:nvPr/>
          </p:nvSpPr>
          <p:spPr>
            <a:xfrm rot="-5400000">
              <a:off x="169094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16" name="tx415"/>
            <p:cNvSpPr/>
            <p:nvPr/>
          </p:nvSpPr>
          <p:spPr>
            <a:xfrm rot="-5400000">
              <a:off x="1720932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17" name="tx416"/>
            <p:cNvSpPr/>
            <p:nvPr/>
          </p:nvSpPr>
          <p:spPr>
            <a:xfrm rot="-5400000">
              <a:off x="17454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18" name="tx417"/>
            <p:cNvSpPr/>
            <p:nvPr/>
          </p:nvSpPr>
          <p:spPr>
            <a:xfrm rot="-5400000">
              <a:off x="17717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19" name="tx418"/>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20" name="tx419"/>
            <p:cNvSpPr/>
            <p:nvPr/>
          </p:nvSpPr>
          <p:spPr>
            <a:xfrm>
              <a:off x="1230614" y="4430407"/>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a:t>
              </a:r>
            </a:p>
          </p:txBody>
        </p:sp>
        <p:sp>
          <p:nvSpPr>
            <p:cNvPr id="421" name="tx420"/>
            <p:cNvSpPr/>
            <p:nvPr/>
          </p:nvSpPr>
          <p:spPr>
            <a:xfrm>
              <a:off x="1230614" y="3660736"/>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a:t>
              </a:r>
            </a:p>
          </p:txBody>
        </p:sp>
        <p:sp>
          <p:nvSpPr>
            <p:cNvPr id="422" name="tx421"/>
            <p:cNvSpPr/>
            <p:nvPr/>
          </p:nvSpPr>
          <p:spPr>
            <a:xfrm>
              <a:off x="1230614" y="2890952"/>
              <a:ext cx="381409" cy="167208"/>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300</a:t>
              </a:r>
            </a:p>
          </p:txBody>
        </p:sp>
        <p:sp>
          <p:nvSpPr>
            <p:cNvPr id="423" name="tx422"/>
            <p:cNvSpPr/>
            <p:nvPr/>
          </p:nvSpPr>
          <p:spPr>
            <a:xfrm>
              <a:off x="1230614" y="2121392"/>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400</a:t>
              </a:r>
            </a:p>
          </p:txBody>
        </p:sp>
        <p:sp>
          <p:nvSpPr>
            <p:cNvPr id="424" name="pl423"/>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5" name="pl424"/>
            <p:cNvSpPr/>
            <p:nvPr/>
          </p:nvSpPr>
          <p:spPr>
            <a:xfrm>
              <a:off x="1865074" y="451568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6" name="pl425"/>
            <p:cNvSpPr/>
            <p:nvPr/>
          </p:nvSpPr>
          <p:spPr>
            <a:xfrm>
              <a:off x="1865074" y="37460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7" name="pl426"/>
            <p:cNvSpPr/>
            <p:nvPr/>
          </p:nvSpPr>
          <p:spPr>
            <a:xfrm>
              <a:off x="1865074" y="297634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8" name="pl427"/>
            <p:cNvSpPr/>
            <p:nvPr/>
          </p:nvSpPr>
          <p:spPr>
            <a:xfrm>
              <a:off x="1865074" y="220667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9" name="tx428"/>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30" name="rc429"/>
            <p:cNvSpPr/>
            <p:nvPr/>
          </p:nvSpPr>
          <p:spPr>
            <a:xfrm>
              <a:off x="18110385" y="2153563"/>
              <a:ext cx="1240079" cy="413498"/>
            </a:xfrm>
            <a:prstGeom prst="rect">
              <a:avLst/>
            </a:prstGeom>
            <a:solidFill>
              <a:srgbClr val="FFFFFF">
                <a:alpha val="100000"/>
              </a:srgbClr>
            </a:solidFill>
          </p:spPr>
          <p:txBody>
            <a:bodyPr/>
            <a:lstStyle/>
            <a:p/>
          </p:txBody>
        </p:sp>
        <p:sp>
          <p:nvSpPr>
            <p:cNvPr id="431" name="rc430"/>
            <p:cNvSpPr/>
            <p:nvPr/>
          </p:nvSpPr>
          <p:spPr>
            <a:xfrm>
              <a:off x="18179974" y="2223153"/>
              <a:ext cx="274319" cy="274319"/>
            </a:xfrm>
            <a:prstGeom prst="rect">
              <a:avLst/>
            </a:prstGeom>
            <a:solidFill>
              <a:srgbClr val="FFFFFF">
                <a:alpha val="100000"/>
              </a:srgbClr>
            </a:solidFill>
          </p:spPr>
          <p:txBody>
            <a:bodyPr/>
            <a:lstStyle/>
            <a:p/>
          </p:txBody>
        </p:sp>
        <p:sp>
          <p:nvSpPr>
            <p:cNvPr id="432" name="pg431"/>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433" name="tx432"/>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434" name="rc433"/>
            <p:cNvSpPr/>
            <p:nvPr/>
          </p:nvSpPr>
          <p:spPr>
            <a:xfrm>
              <a:off x="18110385" y="2706240"/>
              <a:ext cx="1753945" cy="1236458"/>
            </a:xfrm>
            <a:prstGeom prst="rect">
              <a:avLst/>
            </a:prstGeom>
            <a:solidFill>
              <a:srgbClr val="FFFFFF">
                <a:alpha val="100000"/>
              </a:srgbClr>
            </a:solidFill>
          </p:spPr>
          <p:txBody>
            <a:bodyPr/>
            <a:lstStyle/>
            <a:p/>
          </p:txBody>
        </p:sp>
        <p:sp>
          <p:nvSpPr>
            <p:cNvPr id="435" name="rc434"/>
            <p:cNvSpPr/>
            <p:nvPr/>
          </p:nvSpPr>
          <p:spPr>
            <a:xfrm>
              <a:off x="18179974" y="2775829"/>
              <a:ext cx="274319" cy="274319"/>
            </a:xfrm>
            <a:prstGeom prst="rect">
              <a:avLst/>
            </a:prstGeom>
            <a:solidFill>
              <a:srgbClr val="FFFFFF">
                <a:alpha val="100000"/>
              </a:srgbClr>
            </a:solidFill>
          </p:spPr>
          <p:txBody>
            <a:bodyPr/>
            <a:lstStyle/>
            <a:p/>
          </p:txBody>
        </p:sp>
        <p:sp>
          <p:nvSpPr>
            <p:cNvPr id="436" name="rc435"/>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37" name="rc436"/>
            <p:cNvSpPr/>
            <p:nvPr/>
          </p:nvSpPr>
          <p:spPr>
            <a:xfrm>
              <a:off x="18179974" y="3050149"/>
              <a:ext cx="274319" cy="274319"/>
            </a:xfrm>
            <a:prstGeom prst="rect">
              <a:avLst/>
            </a:prstGeom>
            <a:solidFill>
              <a:srgbClr val="FFFFFF">
                <a:alpha val="100000"/>
              </a:srgbClr>
            </a:solidFill>
          </p:spPr>
          <p:txBody>
            <a:bodyPr/>
            <a:lstStyle/>
            <a:p/>
          </p:txBody>
        </p:sp>
        <p:sp>
          <p:nvSpPr>
            <p:cNvPr id="438" name="rc437"/>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39" name="rc438"/>
            <p:cNvSpPr/>
            <p:nvPr/>
          </p:nvSpPr>
          <p:spPr>
            <a:xfrm>
              <a:off x="18179974" y="3324469"/>
              <a:ext cx="274319" cy="274320"/>
            </a:xfrm>
            <a:prstGeom prst="rect">
              <a:avLst/>
            </a:prstGeom>
            <a:solidFill>
              <a:srgbClr val="FFFFFF">
                <a:alpha val="100000"/>
              </a:srgbClr>
            </a:solidFill>
          </p:spPr>
          <p:txBody>
            <a:bodyPr/>
            <a:lstStyle/>
            <a:p/>
          </p:txBody>
        </p:sp>
        <p:sp>
          <p:nvSpPr>
            <p:cNvPr id="440" name="rc439"/>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1" name="rc440"/>
            <p:cNvSpPr/>
            <p:nvPr/>
          </p:nvSpPr>
          <p:spPr>
            <a:xfrm>
              <a:off x="18179974" y="3598789"/>
              <a:ext cx="274319" cy="274320"/>
            </a:xfrm>
            <a:prstGeom prst="rect">
              <a:avLst/>
            </a:prstGeom>
            <a:solidFill>
              <a:srgbClr val="FFFFFF">
                <a:alpha val="100000"/>
              </a:srgbClr>
            </a:solidFill>
          </p:spPr>
          <p:txBody>
            <a:bodyPr/>
            <a:lstStyle/>
            <a:p/>
          </p:txBody>
        </p:sp>
        <p:sp>
          <p:nvSpPr>
            <p:cNvPr id="442" name="rc441"/>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43" name="tx442"/>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44" name="tx443"/>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45" name="tx444"/>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46" name="tx445"/>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47" name=""/>
          <p:cNvGrpSpPr/>
          <p:nvPr/>
        </p:nvGrpSpPr>
        <p:grpSpPr>
          <a:xfrm>
            <a:off x="6400800" y="6217920"/>
            <a:ext cx="5486400" cy="4251960"/>
            <a:chOff x="6400800" y="6217920"/>
            <a:chExt cx="5486400" cy="4251960"/>
          </a:xfrm>
        </p:grpSpPr>
        <p:sp>
          <p:nvSpPr>
            <p:cNvPr id="448"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49"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50" name="rc5"/>
            <p:cNvSpPr/>
            <p:nvPr/>
          </p:nvSpPr>
          <p:spPr>
            <a:xfrm>
              <a:off x="7068913" y="6510025"/>
              <a:ext cx="4191941" cy="2788960"/>
            </a:xfrm>
            <a:prstGeom prst="rect">
              <a:avLst/>
            </a:prstGeom>
            <a:solidFill>
              <a:srgbClr val="FFFFFF">
                <a:alpha val="100000"/>
              </a:srgbClr>
            </a:solidFill>
          </p:spPr>
          <p:txBody>
            <a:bodyPr/>
            <a:lstStyle/>
            <a:p/>
          </p:txBody>
        </p:sp>
        <p:sp>
          <p:nvSpPr>
            <p:cNvPr id="451" name="pl6"/>
            <p:cNvSpPr/>
            <p:nvPr/>
          </p:nvSpPr>
          <p:spPr>
            <a:xfrm>
              <a:off x="7068913" y="8855287"/>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52" name="pl7"/>
            <p:cNvSpPr/>
            <p:nvPr/>
          </p:nvSpPr>
          <p:spPr>
            <a:xfrm>
              <a:off x="7068913" y="8221432"/>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53" name="pl8"/>
            <p:cNvSpPr/>
            <p:nvPr/>
          </p:nvSpPr>
          <p:spPr>
            <a:xfrm>
              <a:off x="7068913" y="7587578"/>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54" name="pl9"/>
            <p:cNvSpPr/>
            <p:nvPr/>
          </p:nvSpPr>
          <p:spPr>
            <a:xfrm>
              <a:off x="7068913" y="6953723"/>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55" name="pl10"/>
            <p:cNvSpPr/>
            <p:nvPr/>
          </p:nvSpPr>
          <p:spPr>
            <a:xfrm>
              <a:off x="7068913" y="9172214"/>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56" name="pl11"/>
            <p:cNvSpPr/>
            <p:nvPr/>
          </p:nvSpPr>
          <p:spPr>
            <a:xfrm>
              <a:off x="7068913" y="8538360"/>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57" name="pl12"/>
            <p:cNvSpPr/>
            <p:nvPr/>
          </p:nvSpPr>
          <p:spPr>
            <a:xfrm>
              <a:off x="7068913" y="7904505"/>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58" name="pl13"/>
            <p:cNvSpPr/>
            <p:nvPr/>
          </p:nvSpPr>
          <p:spPr>
            <a:xfrm>
              <a:off x="7068913" y="7270650"/>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59" name="pl14"/>
            <p:cNvSpPr/>
            <p:nvPr/>
          </p:nvSpPr>
          <p:spPr>
            <a:xfrm>
              <a:off x="7068913" y="6636796"/>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60" name="rc15"/>
            <p:cNvSpPr/>
            <p:nvPr/>
          </p:nvSpPr>
          <p:spPr>
            <a:xfrm>
              <a:off x="7214466" y="7270650"/>
              <a:ext cx="407549" cy="1901564"/>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1" name="rc16"/>
            <p:cNvSpPr/>
            <p:nvPr/>
          </p:nvSpPr>
          <p:spPr>
            <a:xfrm>
              <a:off x="7796680" y="8918672"/>
              <a:ext cx="407549" cy="253541"/>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2" name="rc17"/>
            <p:cNvSpPr/>
            <p:nvPr/>
          </p:nvSpPr>
          <p:spPr>
            <a:xfrm>
              <a:off x="8378894" y="8982058"/>
              <a:ext cx="407549" cy="19015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3" name="rc18"/>
            <p:cNvSpPr/>
            <p:nvPr/>
          </p:nvSpPr>
          <p:spPr>
            <a:xfrm>
              <a:off x="8961109" y="8918672"/>
              <a:ext cx="407549" cy="253541"/>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4" name="rc19"/>
            <p:cNvSpPr/>
            <p:nvPr/>
          </p:nvSpPr>
          <p:spPr>
            <a:xfrm>
              <a:off x="10125537" y="9045443"/>
              <a:ext cx="407549" cy="126770"/>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5" name="rc20"/>
            <p:cNvSpPr/>
            <p:nvPr/>
          </p:nvSpPr>
          <p:spPr>
            <a:xfrm>
              <a:off x="10707751" y="9045443"/>
              <a:ext cx="407549" cy="126770"/>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6" name="rc21"/>
            <p:cNvSpPr/>
            <p:nvPr/>
          </p:nvSpPr>
          <p:spPr>
            <a:xfrm>
              <a:off x="7796680" y="7777734"/>
              <a:ext cx="407549" cy="1140938"/>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7" name="rc22"/>
            <p:cNvSpPr/>
            <p:nvPr/>
          </p:nvSpPr>
          <p:spPr>
            <a:xfrm>
              <a:off x="8378894" y="8094661"/>
              <a:ext cx="407549" cy="887396"/>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8" name="rc23"/>
            <p:cNvSpPr/>
            <p:nvPr/>
          </p:nvSpPr>
          <p:spPr>
            <a:xfrm>
              <a:off x="8961109" y="8728516"/>
              <a:ext cx="407549" cy="190156"/>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9" name="rc24"/>
            <p:cNvSpPr/>
            <p:nvPr/>
          </p:nvSpPr>
          <p:spPr>
            <a:xfrm>
              <a:off x="9543323" y="9108829"/>
              <a:ext cx="407549" cy="63385"/>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70" name="rc25"/>
            <p:cNvSpPr/>
            <p:nvPr/>
          </p:nvSpPr>
          <p:spPr>
            <a:xfrm>
              <a:off x="10125537" y="8982058"/>
              <a:ext cx="407549" cy="63385"/>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71" name="rc26"/>
            <p:cNvSpPr/>
            <p:nvPr/>
          </p:nvSpPr>
          <p:spPr>
            <a:xfrm>
              <a:off x="7796680" y="7334036"/>
              <a:ext cx="407549" cy="44369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2" name="rc27"/>
            <p:cNvSpPr/>
            <p:nvPr/>
          </p:nvSpPr>
          <p:spPr>
            <a:xfrm>
              <a:off x="8378894" y="8031276"/>
              <a:ext cx="407549" cy="6338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3" name="rc28"/>
            <p:cNvSpPr/>
            <p:nvPr/>
          </p:nvSpPr>
          <p:spPr>
            <a:xfrm>
              <a:off x="7796680" y="6636796"/>
              <a:ext cx="407549" cy="697240"/>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4" name="rc29"/>
            <p:cNvSpPr/>
            <p:nvPr/>
          </p:nvSpPr>
          <p:spPr>
            <a:xfrm>
              <a:off x="8378894" y="7777734"/>
              <a:ext cx="407549" cy="253541"/>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5" name="rc30"/>
            <p:cNvSpPr/>
            <p:nvPr/>
          </p:nvSpPr>
          <p:spPr>
            <a:xfrm>
              <a:off x="8961109" y="8665131"/>
              <a:ext cx="407549" cy="63385"/>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6" name="rc31"/>
            <p:cNvSpPr/>
            <p:nvPr/>
          </p:nvSpPr>
          <p:spPr>
            <a:xfrm>
              <a:off x="9543323" y="9045443"/>
              <a:ext cx="407549" cy="63385"/>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7" name="rc32"/>
            <p:cNvSpPr/>
            <p:nvPr/>
          </p:nvSpPr>
          <p:spPr>
            <a:xfrm>
              <a:off x="10125537" y="8855287"/>
              <a:ext cx="407549" cy="126770"/>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8" name="rc33"/>
            <p:cNvSpPr/>
            <p:nvPr/>
          </p:nvSpPr>
          <p:spPr>
            <a:xfrm>
              <a:off x="10707751" y="8982058"/>
              <a:ext cx="407549" cy="63385"/>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9" name="pl34"/>
            <p:cNvSpPr/>
            <p:nvPr/>
          </p:nvSpPr>
          <p:spPr>
            <a:xfrm>
              <a:off x="7418241" y="6867288"/>
              <a:ext cx="3493284" cy="2293875"/>
            </a:xfrm>
            <a:custGeom>
              <a:avLst/>
              <a:pathLst>
                <a:path w="3493284" h="2293875">
                  <a:moveTo>
                    <a:pt x="0" y="0"/>
                  </a:moveTo>
                  <a:lnTo>
                    <a:pt x="582214" y="1568233"/>
                  </a:lnTo>
                  <a:lnTo>
                    <a:pt x="1164428" y="2004723"/>
                  </a:lnTo>
                  <a:lnTo>
                    <a:pt x="1746642" y="2200868"/>
                  </a:lnTo>
                  <a:lnTo>
                    <a:pt x="2328856" y="2291113"/>
                  </a:lnTo>
                  <a:lnTo>
                    <a:pt x="2911070" y="2276379"/>
                  </a:lnTo>
                  <a:lnTo>
                    <a:pt x="3493284" y="2293875"/>
                  </a:lnTo>
                </a:path>
              </a:pathLst>
            </a:custGeom>
            <a:ln w="40651" cap="flat">
              <a:solidFill>
                <a:srgbClr val="000000">
                  <a:alpha val="100000"/>
                </a:srgbClr>
              </a:solidFill>
              <a:prstDash val="solid"/>
              <a:round/>
            </a:ln>
          </p:spPr>
          <p:txBody>
            <a:bodyPr/>
            <a:lstStyle/>
            <a:p/>
          </p:txBody>
        </p:sp>
        <p:sp>
          <p:nvSpPr>
            <p:cNvPr id="480" name="rc35"/>
            <p:cNvSpPr/>
            <p:nvPr/>
          </p:nvSpPr>
          <p:spPr>
            <a:xfrm>
              <a:off x="7068913" y="6510025"/>
              <a:ext cx="4191941" cy="2788960"/>
            </a:xfrm>
            <a:prstGeom prst="rect">
              <a:avLst/>
            </a:prstGeom>
            <a:ln w="13550" cap="rnd">
              <a:solidFill>
                <a:srgbClr val="333333">
                  <a:alpha val="100000"/>
                </a:srgbClr>
              </a:solidFill>
              <a:prstDash val="solid"/>
              <a:round/>
            </a:ln>
          </p:spPr>
          <p:txBody>
            <a:bodyPr/>
            <a:lstStyle/>
            <a:p/>
          </p:txBody>
        </p:sp>
        <p:sp>
          <p:nvSpPr>
            <p:cNvPr id="481" name="tx36"/>
            <p:cNvSpPr/>
            <p:nvPr/>
          </p:nvSpPr>
          <p:spPr>
            <a:xfrm>
              <a:off x="6843756" y="9169908"/>
              <a:ext cx="127099"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82" name="tx37"/>
            <p:cNvSpPr/>
            <p:nvPr/>
          </p:nvSpPr>
          <p:spPr>
            <a:xfrm>
              <a:off x="6801340" y="8536053"/>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a:t>
              </a:r>
            </a:p>
          </p:txBody>
        </p:sp>
        <p:sp>
          <p:nvSpPr>
            <p:cNvPr id="483" name="tx38"/>
            <p:cNvSpPr/>
            <p:nvPr/>
          </p:nvSpPr>
          <p:spPr>
            <a:xfrm>
              <a:off x="6801340" y="7902198"/>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84" name="tx39"/>
            <p:cNvSpPr/>
            <p:nvPr/>
          </p:nvSpPr>
          <p:spPr>
            <a:xfrm>
              <a:off x="6801340" y="7268269"/>
              <a:ext cx="169515"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30</a:t>
              </a:r>
            </a:p>
          </p:txBody>
        </p:sp>
        <p:sp>
          <p:nvSpPr>
            <p:cNvPr id="485" name="tx40"/>
            <p:cNvSpPr/>
            <p:nvPr/>
          </p:nvSpPr>
          <p:spPr>
            <a:xfrm>
              <a:off x="6801340" y="663448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86" name="pl41"/>
            <p:cNvSpPr/>
            <p:nvPr/>
          </p:nvSpPr>
          <p:spPr>
            <a:xfrm>
              <a:off x="7034118"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7" name="pl42"/>
            <p:cNvSpPr/>
            <p:nvPr/>
          </p:nvSpPr>
          <p:spPr>
            <a:xfrm>
              <a:off x="7034118" y="853836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8" name="pl43"/>
            <p:cNvSpPr/>
            <p:nvPr/>
          </p:nvSpPr>
          <p:spPr>
            <a:xfrm>
              <a:off x="7034118" y="790450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9" name="pl44"/>
            <p:cNvSpPr/>
            <p:nvPr/>
          </p:nvSpPr>
          <p:spPr>
            <a:xfrm>
              <a:off x="7034118" y="727065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0" name="pl45"/>
            <p:cNvSpPr/>
            <p:nvPr/>
          </p:nvSpPr>
          <p:spPr>
            <a:xfrm>
              <a:off x="7034118" y="663679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1" name="pl46"/>
            <p:cNvSpPr/>
            <p:nvPr/>
          </p:nvSpPr>
          <p:spPr>
            <a:xfrm>
              <a:off x="11260854"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2" name="pl47"/>
            <p:cNvSpPr/>
            <p:nvPr/>
          </p:nvSpPr>
          <p:spPr>
            <a:xfrm>
              <a:off x="11260854" y="8251349"/>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3" name="pl48"/>
            <p:cNvSpPr/>
            <p:nvPr/>
          </p:nvSpPr>
          <p:spPr>
            <a:xfrm>
              <a:off x="11260854" y="733048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4" name="tx49"/>
            <p:cNvSpPr/>
            <p:nvPr/>
          </p:nvSpPr>
          <p:spPr>
            <a:xfrm>
              <a:off x="11358911"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95" name="tx50"/>
            <p:cNvSpPr/>
            <p:nvPr/>
          </p:nvSpPr>
          <p:spPr>
            <a:xfrm>
              <a:off x="11358911" y="8249042"/>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96" name="tx51"/>
            <p:cNvSpPr/>
            <p:nvPr/>
          </p:nvSpPr>
          <p:spPr>
            <a:xfrm>
              <a:off x="11358911" y="7328177"/>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a:t>
              </a:r>
            </a:p>
          </p:txBody>
        </p:sp>
        <p:sp>
          <p:nvSpPr>
            <p:cNvPr id="497" name="pl52"/>
            <p:cNvSpPr/>
            <p:nvPr/>
          </p:nvSpPr>
          <p:spPr>
            <a:xfrm>
              <a:off x="741824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8" name="pl53"/>
            <p:cNvSpPr/>
            <p:nvPr/>
          </p:nvSpPr>
          <p:spPr>
            <a:xfrm>
              <a:off x="8000455"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9" name="pl54"/>
            <p:cNvSpPr/>
            <p:nvPr/>
          </p:nvSpPr>
          <p:spPr>
            <a:xfrm>
              <a:off x="858266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0" name="pl55"/>
            <p:cNvSpPr/>
            <p:nvPr/>
          </p:nvSpPr>
          <p:spPr>
            <a:xfrm>
              <a:off x="916488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1" name="pl56"/>
            <p:cNvSpPr/>
            <p:nvPr/>
          </p:nvSpPr>
          <p:spPr>
            <a:xfrm>
              <a:off x="974709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2" name="pl57"/>
            <p:cNvSpPr/>
            <p:nvPr/>
          </p:nvSpPr>
          <p:spPr>
            <a:xfrm>
              <a:off x="1032931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3" name="pl58"/>
            <p:cNvSpPr/>
            <p:nvPr/>
          </p:nvSpPr>
          <p:spPr>
            <a:xfrm>
              <a:off x="1091152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4" name="tx59"/>
            <p:cNvSpPr/>
            <p:nvPr/>
          </p:nvSpPr>
          <p:spPr>
            <a:xfrm rot="-2700000">
              <a:off x="7308342"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505" name="tx60"/>
            <p:cNvSpPr/>
            <p:nvPr/>
          </p:nvSpPr>
          <p:spPr>
            <a:xfrm rot="-2700000">
              <a:off x="7850859"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506" name="tx61"/>
            <p:cNvSpPr/>
            <p:nvPr/>
          </p:nvSpPr>
          <p:spPr>
            <a:xfrm rot="-2700000">
              <a:off x="8432415"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507" name="tx62"/>
            <p:cNvSpPr/>
            <p:nvPr/>
          </p:nvSpPr>
          <p:spPr>
            <a:xfrm rot="-2700000">
              <a:off x="8869939"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508" name="tx63"/>
            <p:cNvSpPr/>
            <p:nvPr/>
          </p:nvSpPr>
          <p:spPr>
            <a:xfrm rot="-2700000">
              <a:off x="9452153"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509" name="tx64"/>
            <p:cNvSpPr/>
            <p:nvPr/>
          </p:nvSpPr>
          <p:spPr>
            <a:xfrm rot="-2700000">
              <a:off x="10034340"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510" name="tx65"/>
            <p:cNvSpPr/>
            <p:nvPr/>
          </p:nvSpPr>
          <p:spPr>
            <a:xfrm rot="-2700000">
              <a:off x="10728624"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11" name="tx66"/>
            <p:cNvSpPr/>
            <p:nvPr/>
          </p:nvSpPr>
          <p:spPr>
            <a:xfrm>
              <a:off x="9164883"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512" name="tx67"/>
            <p:cNvSpPr/>
            <p:nvPr/>
          </p:nvSpPr>
          <p:spPr>
            <a:xfrm>
              <a:off x="8347631"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513" name="tx68"/>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514" name="tx69"/>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515" name="rc70"/>
            <p:cNvSpPr/>
            <p:nvPr/>
          </p:nvSpPr>
          <p:spPr>
            <a:xfrm>
              <a:off x="6522375" y="10217410"/>
              <a:ext cx="1051268" cy="182880"/>
            </a:xfrm>
            <a:prstGeom prst="rect">
              <a:avLst/>
            </a:prstGeom>
            <a:solidFill>
              <a:srgbClr val="FFFFFF">
                <a:alpha val="100000"/>
              </a:srgbClr>
            </a:solidFill>
          </p:spPr>
          <p:txBody>
            <a:bodyPr/>
            <a:lstStyle/>
            <a:p/>
          </p:txBody>
        </p:sp>
        <p:sp>
          <p:nvSpPr>
            <p:cNvPr id="516" name="rc71"/>
            <p:cNvSpPr/>
            <p:nvPr/>
          </p:nvSpPr>
          <p:spPr>
            <a:xfrm>
              <a:off x="6522375" y="10217410"/>
              <a:ext cx="182879" cy="182880"/>
            </a:xfrm>
            <a:prstGeom prst="rect">
              <a:avLst/>
            </a:prstGeom>
            <a:solidFill>
              <a:srgbClr val="FFFFFF">
                <a:alpha val="100000"/>
              </a:srgbClr>
            </a:solidFill>
          </p:spPr>
          <p:txBody>
            <a:bodyPr/>
            <a:lstStyle/>
            <a:p/>
          </p:txBody>
        </p:sp>
        <p:sp>
          <p:nvSpPr>
            <p:cNvPr id="517" name="pl72"/>
            <p:cNvSpPr/>
            <p:nvPr/>
          </p:nvSpPr>
          <p:spPr>
            <a:xfrm>
              <a:off x="6540663"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518" name="tx73"/>
            <p:cNvSpPr/>
            <p:nvPr/>
          </p:nvSpPr>
          <p:spPr>
            <a:xfrm>
              <a:off x="6813255"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519" name="rc74"/>
            <p:cNvSpPr/>
            <p:nvPr/>
          </p:nvSpPr>
          <p:spPr>
            <a:xfrm>
              <a:off x="7753643" y="10217410"/>
              <a:ext cx="4053749" cy="182880"/>
            </a:xfrm>
            <a:prstGeom prst="rect">
              <a:avLst/>
            </a:prstGeom>
            <a:solidFill>
              <a:srgbClr val="FFFFFF">
                <a:alpha val="100000"/>
              </a:srgbClr>
            </a:solidFill>
          </p:spPr>
          <p:txBody>
            <a:bodyPr/>
            <a:lstStyle/>
            <a:p/>
          </p:txBody>
        </p:sp>
        <p:sp>
          <p:nvSpPr>
            <p:cNvPr id="520" name="rc75"/>
            <p:cNvSpPr/>
            <p:nvPr/>
          </p:nvSpPr>
          <p:spPr>
            <a:xfrm>
              <a:off x="7753643" y="10217410"/>
              <a:ext cx="182880" cy="182880"/>
            </a:xfrm>
            <a:prstGeom prst="rect">
              <a:avLst/>
            </a:prstGeom>
            <a:solidFill>
              <a:srgbClr val="FFFFFF">
                <a:alpha val="100000"/>
              </a:srgbClr>
            </a:solidFill>
          </p:spPr>
          <p:txBody>
            <a:bodyPr/>
            <a:lstStyle/>
            <a:p/>
          </p:txBody>
        </p:sp>
        <p:sp>
          <p:nvSpPr>
            <p:cNvPr id="521" name="rc76"/>
            <p:cNvSpPr/>
            <p:nvPr/>
          </p:nvSpPr>
          <p:spPr>
            <a:xfrm>
              <a:off x="7762643"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522" name="rc77"/>
            <p:cNvSpPr/>
            <p:nvPr/>
          </p:nvSpPr>
          <p:spPr>
            <a:xfrm>
              <a:off x="8844883" y="10217410"/>
              <a:ext cx="182879" cy="182880"/>
            </a:xfrm>
            <a:prstGeom prst="rect">
              <a:avLst/>
            </a:prstGeom>
            <a:solidFill>
              <a:srgbClr val="FFFFFF">
                <a:alpha val="100000"/>
              </a:srgbClr>
            </a:solidFill>
          </p:spPr>
          <p:txBody>
            <a:bodyPr/>
            <a:lstStyle/>
            <a:p/>
          </p:txBody>
        </p:sp>
        <p:sp>
          <p:nvSpPr>
            <p:cNvPr id="523" name="rc78"/>
            <p:cNvSpPr/>
            <p:nvPr/>
          </p:nvSpPr>
          <p:spPr>
            <a:xfrm>
              <a:off x="8853883" y="10226410"/>
              <a:ext cx="164880"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24" name="rc79"/>
            <p:cNvSpPr/>
            <p:nvPr/>
          </p:nvSpPr>
          <p:spPr>
            <a:xfrm>
              <a:off x="9770924" y="10217410"/>
              <a:ext cx="182879" cy="182880"/>
            </a:xfrm>
            <a:prstGeom prst="rect">
              <a:avLst/>
            </a:prstGeom>
            <a:solidFill>
              <a:srgbClr val="FFFFFF">
                <a:alpha val="100000"/>
              </a:srgbClr>
            </a:solidFill>
          </p:spPr>
          <p:txBody>
            <a:bodyPr/>
            <a:lstStyle/>
            <a:p/>
          </p:txBody>
        </p:sp>
        <p:sp>
          <p:nvSpPr>
            <p:cNvPr id="525" name="rc80"/>
            <p:cNvSpPr/>
            <p:nvPr/>
          </p:nvSpPr>
          <p:spPr>
            <a:xfrm>
              <a:off x="9779924" y="10226410"/>
              <a:ext cx="164880"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526" name="rc81"/>
            <p:cNvSpPr/>
            <p:nvPr/>
          </p:nvSpPr>
          <p:spPr>
            <a:xfrm>
              <a:off x="10773165" y="10217410"/>
              <a:ext cx="182879" cy="182880"/>
            </a:xfrm>
            <a:prstGeom prst="rect">
              <a:avLst/>
            </a:prstGeom>
            <a:solidFill>
              <a:srgbClr val="FFFFFF">
                <a:alpha val="100000"/>
              </a:srgbClr>
            </a:solidFill>
          </p:spPr>
          <p:txBody>
            <a:bodyPr/>
            <a:lstStyle/>
            <a:p/>
          </p:txBody>
        </p:sp>
        <p:sp>
          <p:nvSpPr>
            <p:cNvPr id="527" name="rc82"/>
            <p:cNvSpPr/>
            <p:nvPr/>
          </p:nvSpPr>
          <p:spPr>
            <a:xfrm>
              <a:off x="10782165"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28" name="tx83"/>
            <p:cNvSpPr/>
            <p:nvPr/>
          </p:nvSpPr>
          <p:spPr>
            <a:xfrm>
              <a:off x="8044523"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29" name="tx84"/>
            <p:cNvSpPr/>
            <p:nvPr/>
          </p:nvSpPr>
          <p:spPr>
            <a:xfrm>
              <a:off x="9135763"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30" name="tx85"/>
            <p:cNvSpPr/>
            <p:nvPr/>
          </p:nvSpPr>
          <p:spPr>
            <a:xfrm>
              <a:off x="10061804"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531" name="tx86"/>
            <p:cNvSpPr/>
            <p:nvPr/>
          </p:nvSpPr>
          <p:spPr>
            <a:xfrm>
              <a:off x="11064045"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32" name="tx87"/>
            <p:cNvSpPr/>
            <p:nvPr/>
          </p:nvSpPr>
          <p:spPr>
            <a:xfrm>
              <a:off x="6536585"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33" name=""/>
          <p:cNvGrpSpPr/>
          <p:nvPr/>
        </p:nvGrpSpPr>
        <p:grpSpPr>
          <a:xfrm>
            <a:off x="12527280" y="6217920"/>
            <a:ext cx="5486400" cy="4297680"/>
            <a:chOff x="12527280" y="6217920"/>
            <a:chExt cx="5486400" cy="4297680"/>
          </a:xfrm>
        </p:grpSpPr>
        <p:sp>
          <p:nvSpPr>
            <p:cNvPr id="534"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35"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36"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37"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38"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39"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0"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1"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2"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3"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4"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5"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6"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7"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8" name="pl17"/>
            <p:cNvSpPr/>
            <p:nvPr/>
          </p:nvSpPr>
          <p:spPr>
            <a:xfrm>
              <a:off x="13329440" y="6663670"/>
              <a:ext cx="4502097" cy="665794"/>
            </a:xfrm>
            <a:custGeom>
              <a:avLst/>
              <a:pathLst>
                <a:path w="4502097" h="665794">
                  <a:moveTo>
                    <a:pt x="0" y="153644"/>
                  </a:moveTo>
                  <a:lnTo>
                    <a:pt x="187587" y="153644"/>
                  </a:lnTo>
                  <a:lnTo>
                    <a:pt x="375174" y="204859"/>
                  </a:lnTo>
                  <a:lnTo>
                    <a:pt x="562762" y="76822"/>
                  </a:lnTo>
                  <a:lnTo>
                    <a:pt x="750349" y="0"/>
                  </a:lnTo>
                  <a:lnTo>
                    <a:pt x="937937" y="51214"/>
                  </a:lnTo>
                  <a:lnTo>
                    <a:pt x="1125524" y="25607"/>
                  </a:lnTo>
                  <a:lnTo>
                    <a:pt x="1313111" y="25607"/>
                  </a:lnTo>
                  <a:lnTo>
                    <a:pt x="1500699" y="25607"/>
                  </a:lnTo>
                  <a:lnTo>
                    <a:pt x="1688286" y="25607"/>
                  </a:lnTo>
                  <a:lnTo>
                    <a:pt x="1875874" y="25607"/>
                  </a:lnTo>
                  <a:lnTo>
                    <a:pt x="2063461" y="25607"/>
                  </a:lnTo>
                  <a:lnTo>
                    <a:pt x="2251048" y="25607"/>
                  </a:lnTo>
                  <a:lnTo>
                    <a:pt x="2438636" y="76822"/>
                  </a:lnTo>
                  <a:lnTo>
                    <a:pt x="2626223" y="153644"/>
                  </a:lnTo>
                  <a:lnTo>
                    <a:pt x="2813811" y="25607"/>
                  </a:lnTo>
                  <a:lnTo>
                    <a:pt x="3001398" y="51214"/>
                  </a:lnTo>
                  <a:lnTo>
                    <a:pt x="3188985" y="102429"/>
                  </a:lnTo>
                  <a:lnTo>
                    <a:pt x="3376573" y="665794"/>
                  </a:lnTo>
                  <a:lnTo>
                    <a:pt x="3564160" y="665794"/>
                  </a:lnTo>
                  <a:lnTo>
                    <a:pt x="3751748" y="665794"/>
                  </a:lnTo>
                  <a:lnTo>
                    <a:pt x="3939335" y="665794"/>
                  </a:lnTo>
                  <a:lnTo>
                    <a:pt x="4126923" y="665794"/>
                  </a:lnTo>
                  <a:lnTo>
                    <a:pt x="4314510" y="665794"/>
                  </a:lnTo>
                  <a:lnTo>
                    <a:pt x="4502097" y="256074"/>
                  </a:lnTo>
                </a:path>
              </a:pathLst>
            </a:custGeom>
            <a:ln w="32521" cap="flat">
              <a:solidFill>
                <a:srgbClr val="5EB0E8">
                  <a:alpha val="100000"/>
                </a:srgbClr>
              </a:solidFill>
              <a:prstDash val="solid"/>
              <a:round/>
            </a:ln>
          </p:spPr>
          <p:txBody>
            <a:bodyPr/>
            <a:lstStyle/>
            <a:p/>
          </p:txBody>
        </p:sp>
        <p:sp>
          <p:nvSpPr>
            <p:cNvPr id="549" name="pl18"/>
            <p:cNvSpPr/>
            <p:nvPr/>
          </p:nvSpPr>
          <p:spPr>
            <a:xfrm>
              <a:off x="13517028" y="6714885"/>
              <a:ext cx="4314510" cy="640187"/>
            </a:xfrm>
            <a:custGeom>
              <a:avLst/>
              <a:pathLst>
                <a:path w="4314510" h="640187">
                  <a:moveTo>
                    <a:pt x="0" y="409719"/>
                  </a:moveTo>
                  <a:lnTo>
                    <a:pt x="187587" y="281682"/>
                  </a:lnTo>
                  <a:lnTo>
                    <a:pt x="375174" y="179252"/>
                  </a:lnTo>
                  <a:lnTo>
                    <a:pt x="562762" y="51214"/>
                  </a:lnTo>
                  <a:lnTo>
                    <a:pt x="750349" y="51214"/>
                  </a:lnTo>
                  <a:lnTo>
                    <a:pt x="937937" y="25607"/>
                  </a:lnTo>
                  <a:lnTo>
                    <a:pt x="1125524" y="0"/>
                  </a:lnTo>
                  <a:lnTo>
                    <a:pt x="1313111" y="0"/>
                  </a:lnTo>
                  <a:lnTo>
                    <a:pt x="1500699" y="0"/>
                  </a:lnTo>
                  <a:lnTo>
                    <a:pt x="1688286" y="0"/>
                  </a:lnTo>
                  <a:lnTo>
                    <a:pt x="1875874" y="0"/>
                  </a:lnTo>
                  <a:lnTo>
                    <a:pt x="2063461" y="0"/>
                  </a:lnTo>
                  <a:lnTo>
                    <a:pt x="2251048" y="51214"/>
                  </a:lnTo>
                  <a:lnTo>
                    <a:pt x="2438636" y="128037"/>
                  </a:lnTo>
                  <a:lnTo>
                    <a:pt x="2626223" y="0"/>
                  </a:lnTo>
                  <a:lnTo>
                    <a:pt x="2813811" y="25607"/>
                  </a:lnTo>
                  <a:lnTo>
                    <a:pt x="3001398" y="76822"/>
                  </a:lnTo>
                  <a:lnTo>
                    <a:pt x="3188985" y="640187"/>
                  </a:lnTo>
                  <a:lnTo>
                    <a:pt x="3376573" y="640187"/>
                  </a:lnTo>
                  <a:lnTo>
                    <a:pt x="3564160" y="640187"/>
                  </a:lnTo>
                  <a:lnTo>
                    <a:pt x="3751748" y="640187"/>
                  </a:lnTo>
                  <a:lnTo>
                    <a:pt x="3939335" y="640187"/>
                  </a:lnTo>
                  <a:lnTo>
                    <a:pt x="4126923" y="640187"/>
                  </a:lnTo>
                  <a:lnTo>
                    <a:pt x="4314510" y="435327"/>
                  </a:lnTo>
                </a:path>
              </a:pathLst>
            </a:custGeom>
            <a:ln w="32521" cap="flat">
              <a:solidFill>
                <a:srgbClr val="00A173">
                  <a:alpha val="100000"/>
                </a:srgbClr>
              </a:solidFill>
              <a:prstDash val="solid"/>
              <a:round/>
            </a:ln>
          </p:spPr>
          <p:txBody>
            <a:bodyPr/>
            <a:lstStyle/>
            <a:p/>
          </p:txBody>
        </p:sp>
        <p:sp>
          <p:nvSpPr>
            <p:cNvPr id="550"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51"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52"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53"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54"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55"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56"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7"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8"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9"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0"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1"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2"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3"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4"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5"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6"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7"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8"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9"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0"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1"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2"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3"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4"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5"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6"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7"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8"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9"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0"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1"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2"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3"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4"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5"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6"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7"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88"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89"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90"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91"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92"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93"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94"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95"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96"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97"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98"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99"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600"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601"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602"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603"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604"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605"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606"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607"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608"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609"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610"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611"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612"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613" name="rc82"/>
            <p:cNvSpPr/>
            <p:nvPr/>
          </p:nvSpPr>
          <p:spPr>
            <a:xfrm>
              <a:off x="14005791" y="9941072"/>
              <a:ext cx="3149396" cy="504938"/>
            </a:xfrm>
            <a:prstGeom prst="rect">
              <a:avLst/>
            </a:prstGeom>
            <a:solidFill>
              <a:srgbClr val="FFFFFF">
                <a:alpha val="100000"/>
              </a:srgbClr>
            </a:solidFill>
          </p:spPr>
          <p:txBody>
            <a:bodyPr/>
            <a:lstStyle/>
            <a:p/>
          </p:txBody>
        </p:sp>
        <p:sp>
          <p:nvSpPr>
            <p:cNvPr id="614"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615"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616"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617"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618"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619" name=""/>
          <p:cNvGrpSpPr/>
          <p:nvPr/>
        </p:nvGrpSpPr>
        <p:grpSpPr>
          <a:xfrm>
            <a:off x="594360" y="6217920"/>
            <a:ext cx="5562295" cy="3683039"/>
            <a:chOff x="594360" y="6217920"/>
            <a:chExt cx="5562295" cy="3683039"/>
          </a:xfrm>
        </p:grpSpPr>
        <p:sp>
          <p:nvSpPr>
            <p:cNvPr id="620" name="rc3"/>
            <p:cNvSpPr/>
            <p:nvPr/>
          </p:nvSpPr>
          <p:spPr>
            <a:xfrm>
              <a:off x="594360" y="6217920"/>
              <a:ext cx="5562295" cy="368303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621" name="rc4"/>
            <p:cNvSpPr/>
            <p:nvPr/>
          </p:nvSpPr>
          <p:spPr>
            <a:xfrm>
              <a:off x="2426138" y="6522317"/>
              <a:ext cx="3660927" cy="2160547"/>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622" name="rc5"/>
            <p:cNvSpPr/>
            <p:nvPr/>
          </p:nvSpPr>
          <p:spPr>
            <a:xfrm>
              <a:off x="2456146" y="6552324"/>
              <a:ext cx="300076" cy="300076"/>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23" name="rc6"/>
            <p:cNvSpPr/>
            <p:nvPr/>
          </p:nvSpPr>
          <p:spPr>
            <a:xfrm>
              <a:off x="2756222" y="6552324"/>
              <a:ext cx="300076" cy="300076"/>
            </a:xfrm>
            <a:prstGeom prst="rect">
              <a:avLst/>
            </a:prstGeom>
            <a:solidFill>
              <a:srgbClr val="FC8362">
                <a:alpha val="100000"/>
              </a:srgbClr>
            </a:solidFill>
            <a:ln w="5420" cap="flat">
              <a:solidFill>
                <a:srgbClr val="FFFFFF">
                  <a:alpha val="100000"/>
                </a:srgbClr>
              </a:solidFill>
              <a:prstDash val="solid"/>
              <a:miter/>
            </a:ln>
          </p:spPr>
          <p:txBody>
            <a:bodyPr/>
            <a:lstStyle/>
            <a:p/>
          </p:txBody>
        </p:sp>
        <p:sp>
          <p:nvSpPr>
            <p:cNvPr id="624" name="rc7"/>
            <p:cNvSpPr/>
            <p:nvPr/>
          </p:nvSpPr>
          <p:spPr>
            <a:xfrm>
              <a:off x="3056298" y="6552324"/>
              <a:ext cx="300076" cy="300076"/>
            </a:xfrm>
            <a:prstGeom prst="rect">
              <a:avLst/>
            </a:prstGeom>
            <a:solidFill>
              <a:srgbClr val="FC9272">
                <a:alpha val="100000"/>
              </a:srgbClr>
            </a:solidFill>
            <a:ln w="5420" cap="flat">
              <a:solidFill>
                <a:srgbClr val="FFFFFF">
                  <a:alpha val="100000"/>
                </a:srgbClr>
              </a:solidFill>
              <a:prstDash val="solid"/>
              <a:miter/>
            </a:ln>
          </p:spPr>
          <p:txBody>
            <a:bodyPr/>
            <a:lstStyle/>
            <a:p/>
          </p:txBody>
        </p:sp>
        <p:sp>
          <p:nvSpPr>
            <p:cNvPr id="625" name="rc8"/>
            <p:cNvSpPr/>
            <p:nvPr/>
          </p:nvSpPr>
          <p:spPr>
            <a:xfrm>
              <a:off x="3356374" y="6552324"/>
              <a:ext cx="300076" cy="300076"/>
            </a:xfrm>
            <a:prstGeom prst="rect">
              <a:avLst/>
            </a:prstGeom>
            <a:solidFill>
              <a:srgbClr val="FED4C2">
                <a:alpha val="100000"/>
              </a:srgbClr>
            </a:solidFill>
            <a:ln w="5420" cap="flat">
              <a:solidFill>
                <a:srgbClr val="FFFFFF">
                  <a:alpha val="100000"/>
                </a:srgbClr>
              </a:solidFill>
              <a:prstDash val="solid"/>
              <a:miter/>
            </a:ln>
          </p:spPr>
          <p:txBody>
            <a:bodyPr/>
            <a:lstStyle/>
            <a:p/>
          </p:txBody>
        </p:sp>
        <p:sp>
          <p:nvSpPr>
            <p:cNvPr id="626" name="rc9"/>
            <p:cNvSpPr/>
            <p:nvPr/>
          </p:nvSpPr>
          <p:spPr>
            <a:xfrm>
              <a:off x="3656450" y="6552324"/>
              <a:ext cx="300076" cy="30007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7" name="rc10"/>
            <p:cNvSpPr/>
            <p:nvPr/>
          </p:nvSpPr>
          <p:spPr>
            <a:xfrm>
              <a:off x="3956526" y="6552324"/>
              <a:ext cx="300076" cy="30007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8" name="rc11"/>
            <p:cNvSpPr/>
            <p:nvPr/>
          </p:nvSpPr>
          <p:spPr>
            <a:xfrm>
              <a:off x="4256602" y="6552324"/>
              <a:ext cx="300076" cy="300076"/>
            </a:xfrm>
            <a:prstGeom prst="rect">
              <a:avLst/>
            </a:prstGeom>
            <a:solidFill>
              <a:srgbClr val="FDB397">
                <a:alpha val="100000"/>
              </a:srgbClr>
            </a:solidFill>
            <a:ln w="5420" cap="flat">
              <a:solidFill>
                <a:srgbClr val="FFFFFF">
                  <a:alpha val="100000"/>
                </a:srgbClr>
              </a:solidFill>
              <a:prstDash val="solid"/>
              <a:miter/>
            </a:ln>
          </p:spPr>
          <p:txBody>
            <a:bodyPr/>
            <a:lstStyle/>
            <a:p/>
          </p:txBody>
        </p:sp>
        <p:sp>
          <p:nvSpPr>
            <p:cNvPr id="629" name="rc12"/>
            <p:cNvSpPr/>
            <p:nvPr/>
          </p:nvSpPr>
          <p:spPr>
            <a:xfrm>
              <a:off x="4556678" y="6552324"/>
              <a:ext cx="300076" cy="300076"/>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30" name="rc13"/>
            <p:cNvSpPr/>
            <p:nvPr/>
          </p:nvSpPr>
          <p:spPr>
            <a:xfrm>
              <a:off x="4856754" y="6552324"/>
              <a:ext cx="300076" cy="300076"/>
            </a:xfrm>
            <a:prstGeom prst="rect">
              <a:avLst/>
            </a:prstGeom>
            <a:solidFill>
              <a:srgbClr val="FDA385">
                <a:alpha val="100000"/>
              </a:srgbClr>
            </a:solidFill>
            <a:ln w="5420" cap="flat">
              <a:solidFill>
                <a:srgbClr val="FFFFFF">
                  <a:alpha val="100000"/>
                </a:srgbClr>
              </a:solidFill>
              <a:prstDash val="solid"/>
              <a:miter/>
            </a:ln>
          </p:spPr>
          <p:txBody>
            <a:bodyPr/>
            <a:lstStyle/>
            <a:p/>
          </p:txBody>
        </p:sp>
        <p:sp>
          <p:nvSpPr>
            <p:cNvPr id="631" name="rc14"/>
            <p:cNvSpPr/>
            <p:nvPr/>
          </p:nvSpPr>
          <p:spPr>
            <a:xfrm>
              <a:off x="5156830" y="6552324"/>
              <a:ext cx="300076" cy="300076"/>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632" name="rc15"/>
            <p:cNvSpPr/>
            <p:nvPr/>
          </p:nvSpPr>
          <p:spPr>
            <a:xfrm>
              <a:off x="5456906" y="6552324"/>
              <a:ext cx="300076" cy="300076"/>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633" name="rc16"/>
            <p:cNvSpPr/>
            <p:nvPr/>
          </p:nvSpPr>
          <p:spPr>
            <a:xfrm>
              <a:off x="5756982" y="6552324"/>
              <a:ext cx="300076" cy="300076"/>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34" name="rc17"/>
            <p:cNvSpPr/>
            <p:nvPr/>
          </p:nvSpPr>
          <p:spPr>
            <a:xfrm>
              <a:off x="2456146" y="6852400"/>
              <a:ext cx="300076" cy="300076"/>
            </a:xfrm>
            <a:prstGeom prst="rect">
              <a:avLst/>
            </a:prstGeom>
            <a:solidFill>
              <a:srgbClr val="FC7252">
                <a:alpha val="100000"/>
              </a:srgbClr>
            </a:solidFill>
            <a:ln w="5420" cap="flat">
              <a:solidFill>
                <a:srgbClr val="FFFFFF">
                  <a:alpha val="100000"/>
                </a:srgbClr>
              </a:solidFill>
              <a:prstDash val="solid"/>
              <a:miter/>
            </a:ln>
          </p:spPr>
          <p:txBody>
            <a:bodyPr/>
            <a:lstStyle/>
            <a:p/>
          </p:txBody>
        </p:sp>
        <p:sp>
          <p:nvSpPr>
            <p:cNvPr id="635" name="rc18"/>
            <p:cNvSpPr/>
            <p:nvPr/>
          </p:nvSpPr>
          <p:spPr>
            <a:xfrm>
              <a:off x="2756222" y="6852400"/>
              <a:ext cx="300076" cy="300076"/>
            </a:xfrm>
            <a:prstGeom prst="rect">
              <a:avLst/>
            </a:prstGeom>
            <a:solidFill>
              <a:srgbClr val="F45038">
                <a:alpha val="100000"/>
              </a:srgbClr>
            </a:solidFill>
            <a:ln w="5420" cap="flat">
              <a:solidFill>
                <a:srgbClr val="FFFFFF">
                  <a:alpha val="100000"/>
                </a:srgbClr>
              </a:solidFill>
              <a:prstDash val="solid"/>
              <a:miter/>
            </a:ln>
          </p:spPr>
          <p:txBody>
            <a:bodyPr/>
            <a:lstStyle/>
            <a:p/>
          </p:txBody>
        </p:sp>
        <p:sp>
          <p:nvSpPr>
            <p:cNvPr id="636" name="rc19"/>
            <p:cNvSpPr/>
            <p:nvPr/>
          </p:nvSpPr>
          <p:spPr>
            <a:xfrm>
              <a:off x="3056298" y="6852400"/>
              <a:ext cx="300076" cy="300076"/>
            </a:xfrm>
            <a:prstGeom prst="rect">
              <a:avLst/>
            </a:prstGeom>
            <a:solidFill>
              <a:srgbClr val="FC9272">
                <a:alpha val="100000"/>
              </a:srgbClr>
            </a:solidFill>
            <a:ln w="5420" cap="flat">
              <a:solidFill>
                <a:srgbClr val="FFFFFF">
                  <a:alpha val="100000"/>
                </a:srgbClr>
              </a:solidFill>
              <a:prstDash val="solid"/>
              <a:miter/>
            </a:ln>
          </p:spPr>
          <p:txBody>
            <a:bodyPr/>
            <a:lstStyle/>
            <a:p/>
          </p:txBody>
        </p:sp>
        <p:sp>
          <p:nvSpPr>
            <p:cNvPr id="637" name="rc20"/>
            <p:cNvSpPr/>
            <p:nvPr/>
          </p:nvSpPr>
          <p:spPr>
            <a:xfrm>
              <a:off x="3356374" y="6852400"/>
              <a:ext cx="300076" cy="30007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8" name="rc21"/>
            <p:cNvSpPr/>
            <p:nvPr/>
          </p:nvSpPr>
          <p:spPr>
            <a:xfrm>
              <a:off x="3656450" y="6852400"/>
              <a:ext cx="300076" cy="30007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9" name="rc22"/>
            <p:cNvSpPr/>
            <p:nvPr/>
          </p:nvSpPr>
          <p:spPr>
            <a:xfrm>
              <a:off x="3956526" y="6852400"/>
              <a:ext cx="300076" cy="30007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0" name="rc23"/>
            <p:cNvSpPr/>
            <p:nvPr/>
          </p:nvSpPr>
          <p:spPr>
            <a:xfrm>
              <a:off x="4256602" y="6852400"/>
              <a:ext cx="300076" cy="30007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1" name="rc24"/>
            <p:cNvSpPr/>
            <p:nvPr/>
          </p:nvSpPr>
          <p:spPr>
            <a:xfrm>
              <a:off x="4556678" y="6852400"/>
              <a:ext cx="300076" cy="30007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2" name="rc25"/>
            <p:cNvSpPr/>
            <p:nvPr/>
          </p:nvSpPr>
          <p:spPr>
            <a:xfrm>
              <a:off x="4856754" y="6852400"/>
              <a:ext cx="300076" cy="30007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3" name="rc26"/>
            <p:cNvSpPr/>
            <p:nvPr/>
          </p:nvSpPr>
          <p:spPr>
            <a:xfrm>
              <a:off x="5156830" y="6852400"/>
              <a:ext cx="300076" cy="30007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4" name="rc27"/>
            <p:cNvSpPr/>
            <p:nvPr/>
          </p:nvSpPr>
          <p:spPr>
            <a:xfrm>
              <a:off x="5456906" y="6852400"/>
              <a:ext cx="300076" cy="30007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5" name="rc28"/>
            <p:cNvSpPr/>
            <p:nvPr/>
          </p:nvSpPr>
          <p:spPr>
            <a:xfrm>
              <a:off x="5756982" y="6852400"/>
              <a:ext cx="300076" cy="30007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6" name="rc29"/>
            <p:cNvSpPr/>
            <p:nvPr/>
          </p:nvSpPr>
          <p:spPr>
            <a:xfrm>
              <a:off x="2456146" y="7152476"/>
              <a:ext cx="300076" cy="300076"/>
            </a:xfrm>
            <a:prstGeom prst="rect">
              <a:avLst/>
            </a:prstGeom>
            <a:solidFill>
              <a:srgbClr val="FC8362">
                <a:alpha val="100000"/>
              </a:srgbClr>
            </a:solidFill>
            <a:ln w="5420" cap="flat">
              <a:solidFill>
                <a:srgbClr val="FFFFFF">
                  <a:alpha val="100000"/>
                </a:srgbClr>
              </a:solidFill>
              <a:prstDash val="solid"/>
              <a:miter/>
            </a:ln>
          </p:spPr>
          <p:txBody>
            <a:bodyPr/>
            <a:lstStyle/>
            <a:p/>
          </p:txBody>
        </p:sp>
        <p:sp>
          <p:nvSpPr>
            <p:cNvPr id="647" name="rc30"/>
            <p:cNvSpPr/>
            <p:nvPr/>
          </p:nvSpPr>
          <p:spPr>
            <a:xfrm>
              <a:off x="2756222" y="7152476"/>
              <a:ext cx="300076" cy="300076"/>
            </a:xfrm>
            <a:prstGeom prst="rect">
              <a:avLst/>
            </a:prstGeom>
            <a:solidFill>
              <a:srgbClr val="FC7252">
                <a:alpha val="100000"/>
              </a:srgbClr>
            </a:solidFill>
            <a:ln w="5420" cap="flat">
              <a:solidFill>
                <a:srgbClr val="FFFFFF">
                  <a:alpha val="100000"/>
                </a:srgbClr>
              </a:solidFill>
              <a:prstDash val="solid"/>
              <a:miter/>
            </a:ln>
          </p:spPr>
          <p:txBody>
            <a:bodyPr/>
            <a:lstStyle/>
            <a:p/>
          </p:txBody>
        </p:sp>
        <p:sp>
          <p:nvSpPr>
            <p:cNvPr id="648" name="rc31"/>
            <p:cNvSpPr/>
            <p:nvPr/>
          </p:nvSpPr>
          <p:spPr>
            <a:xfrm>
              <a:off x="3056298" y="7152476"/>
              <a:ext cx="300076" cy="300076"/>
            </a:xfrm>
            <a:prstGeom prst="rect">
              <a:avLst/>
            </a:prstGeom>
            <a:solidFill>
              <a:srgbClr val="FED4C2">
                <a:alpha val="100000"/>
              </a:srgbClr>
            </a:solidFill>
            <a:ln w="5420" cap="flat">
              <a:solidFill>
                <a:srgbClr val="FFFFFF">
                  <a:alpha val="100000"/>
                </a:srgbClr>
              </a:solidFill>
              <a:prstDash val="solid"/>
              <a:miter/>
            </a:ln>
          </p:spPr>
          <p:txBody>
            <a:bodyPr/>
            <a:lstStyle/>
            <a:p/>
          </p:txBody>
        </p:sp>
        <p:sp>
          <p:nvSpPr>
            <p:cNvPr id="649" name="rc32"/>
            <p:cNvSpPr/>
            <p:nvPr/>
          </p:nvSpPr>
          <p:spPr>
            <a:xfrm>
              <a:off x="3356374" y="7152476"/>
              <a:ext cx="300076" cy="300076"/>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50" name="rc33"/>
            <p:cNvSpPr/>
            <p:nvPr/>
          </p:nvSpPr>
          <p:spPr>
            <a:xfrm>
              <a:off x="3656450" y="7152476"/>
              <a:ext cx="300076" cy="30007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1" name="rc34"/>
            <p:cNvSpPr/>
            <p:nvPr/>
          </p:nvSpPr>
          <p:spPr>
            <a:xfrm>
              <a:off x="3956526" y="7152476"/>
              <a:ext cx="300076" cy="30007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2" name="rc35"/>
            <p:cNvSpPr/>
            <p:nvPr/>
          </p:nvSpPr>
          <p:spPr>
            <a:xfrm>
              <a:off x="4256602" y="7152476"/>
              <a:ext cx="300076" cy="30007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3" name="rc36"/>
            <p:cNvSpPr/>
            <p:nvPr/>
          </p:nvSpPr>
          <p:spPr>
            <a:xfrm>
              <a:off x="4556678" y="7152476"/>
              <a:ext cx="300076" cy="30007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4" name="rc37"/>
            <p:cNvSpPr/>
            <p:nvPr/>
          </p:nvSpPr>
          <p:spPr>
            <a:xfrm>
              <a:off x="4856754" y="7152476"/>
              <a:ext cx="300076" cy="30007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5" name="rc38"/>
            <p:cNvSpPr/>
            <p:nvPr/>
          </p:nvSpPr>
          <p:spPr>
            <a:xfrm>
              <a:off x="5156830" y="7152476"/>
              <a:ext cx="300076" cy="30007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6" name="rc39"/>
            <p:cNvSpPr/>
            <p:nvPr/>
          </p:nvSpPr>
          <p:spPr>
            <a:xfrm>
              <a:off x="5456906" y="7152476"/>
              <a:ext cx="300076" cy="30007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7" name="rc40"/>
            <p:cNvSpPr/>
            <p:nvPr/>
          </p:nvSpPr>
          <p:spPr>
            <a:xfrm>
              <a:off x="5756982" y="7152476"/>
              <a:ext cx="300076" cy="30007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8" name="rc41"/>
            <p:cNvSpPr/>
            <p:nvPr/>
          </p:nvSpPr>
          <p:spPr>
            <a:xfrm>
              <a:off x="2456146" y="7452552"/>
              <a:ext cx="300076" cy="300076"/>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59" name="rc42"/>
            <p:cNvSpPr/>
            <p:nvPr/>
          </p:nvSpPr>
          <p:spPr>
            <a:xfrm>
              <a:off x="2756222" y="7452552"/>
              <a:ext cx="300076" cy="300076"/>
            </a:xfrm>
            <a:prstGeom prst="rect">
              <a:avLst/>
            </a:prstGeom>
            <a:solidFill>
              <a:srgbClr val="FED4C2">
                <a:alpha val="100000"/>
              </a:srgbClr>
            </a:solidFill>
            <a:ln w="5420" cap="flat">
              <a:solidFill>
                <a:srgbClr val="FFFFFF">
                  <a:alpha val="100000"/>
                </a:srgbClr>
              </a:solidFill>
              <a:prstDash val="solid"/>
              <a:miter/>
            </a:ln>
          </p:spPr>
          <p:txBody>
            <a:bodyPr/>
            <a:lstStyle/>
            <a:p/>
          </p:txBody>
        </p:sp>
        <p:sp>
          <p:nvSpPr>
            <p:cNvPr id="660" name="rc43"/>
            <p:cNvSpPr/>
            <p:nvPr/>
          </p:nvSpPr>
          <p:spPr>
            <a:xfrm>
              <a:off x="3056298" y="7452552"/>
              <a:ext cx="300076" cy="300076"/>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1" name="rc44"/>
            <p:cNvSpPr/>
            <p:nvPr/>
          </p:nvSpPr>
          <p:spPr>
            <a:xfrm>
              <a:off x="3356374" y="7452552"/>
              <a:ext cx="300076" cy="30007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2" name="rc45"/>
            <p:cNvSpPr/>
            <p:nvPr/>
          </p:nvSpPr>
          <p:spPr>
            <a:xfrm>
              <a:off x="3656450" y="7452552"/>
              <a:ext cx="300076" cy="30007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3" name="rc46"/>
            <p:cNvSpPr/>
            <p:nvPr/>
          </p:nvSpPr>
          <p:spPr>
            <a:xfrm>
              <a:off x="3956526" y="7452552"/>
              <a:ext cx="300076" cy="300076"/>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4" name="rc47"/>
            <p:cNvSpPr/>
            <p:nvPr/>
          </p:nvSpPr>
          <p:spPr>
            <a:xfrm>
              <a:off x="4256602" y="7452552"/>
              <a:ext cx="300076" cy="30007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5" name="rc48"/>
            <p:cNvSpPr/>
            <p:nvPr/>
          </p:nvSpPr>
          <p:spPr>
            <a:xfrm>
              <a:off x="4556678" y="7452552"/>
              <a:ext cx="300076" cy="30007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6" name="rc49"/>
            <p:cNvSpPr/>
            <p:nvPr/>
          </p:nvSpPr>
          <p:spPr>
            <a:xfrm>
              <a:off x="4856754" y="7452552"/>
              <a:ext cx="300076" cy="30007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7" name="rc50"/>
            <p:cNvSpPr/>
            <p:nvPr/>
          </p:nvSpPr>
          <p:spPr>
            <a:xfrm>
              <a:off x="5156830" y="7452552"/>
              <a:ext cx="300076" cy="30007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8" name="rc51"/>
            <p:cNvSpPr/>
            <p:nvPr/>
          </p:nvSpPr>
          <p:spPr>
            <a:xfrm>
              <a:off x="5456906" y="7452552"/>
              <a:ext cx="300076" cy="30007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9" name="rc52"/>
            <p:cNvSpPr/>
            <p:nvPr/>
          </p:nvSpPr>
          <p:spPr>
            <a:xfrm>
              <a:off x="5756982" y="7452552"/>
              <a:ext cx="300076" cy="30007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0" name="rc53"/>
            <p:cNvSpPr/>
            <p:nvPr/>
          </p:nvSpPr>
          <p:spPr>
            <a:xfrm>
              <a:off x="2456146" y="7752628"/>
              <a:ext cx="300076" cy="300076"/>
            </a:xfrm>
            <a:prstGeom prst="rect">
              <a:avLst/>
            </a:prstGeom>
            <a:solidFill>
              <a:srgbClr val="FED4C2">
                <a:alpha val="100000"/>
              </a:srgbClr>
            </a:solidFill>
            <a:ln w="5420" cap="flat">
              <a:solidFill>
                <a:srgbClr val="FFFFFF">
                  <a:alpha val="100000"/>
                </a:srgbClr>
              </a:solidFill>
              <a:prstDash val="solid"/>
              <a:miter/>
            </a:ln>
          </p:spPr>
          <p:txBody>
            <a:bodyPr/>
            <a:lstStyle/>
            <a:p/>
          </p:txBody>
        </p:sp>
        <p:sp>
          <p:nvSpPr>
            <p:cNvPr id="671" name="rc54"/>
            <p:cNvSpPr/>
            <p:nvPr/>
          </p:nvSpPr>
          <p:spPr>
            <a:xfrm>
              <a:off x="2756222" y="7752628"/>
              <a:ext cx="300076" cy="30007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2" name="rc55"/>
            <p:cNvSpPr/>
            <p:nvPr/>
          </p:nvSpPr>
          <p:spPr>
            <a:xfrm>
              <a:off x="3056298" y="7752628"/>
              <a:ext cx="300076" cy="300076"/>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3" name="rc56"/>
            <p:cNvSpPr/>
            <p:nvPr/>
          </p:nvSpPr>
          <p:spPr>
            <a:xfrm>
              <a:off x="3356374" y="7752628"/>
              <a:ext cx="300076" cy="30007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4" name="rc57"/>
            <p:cNvSpPr/>
            <p:nvPr/>
          </p:nvSpPr>
          <p:spPr>
            <a:xfrm>
              <a:off x="3656450" y="7752628"/>
              <a:ext cx="300076" cy="30007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5" name="rc58"/>
            <p:cNvSpPr/>
            <p:nvPr/>
          </p:nvSpPr>
          <p:spPr>
            <a:xfrm>
              <a:off x="3956526" y="7752628"/>
              <a:ext cx="300076" cy="30007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6" name="rc59"/>
            <p:cNvSpPr/>
            <p:nvPr/>
          </p:nvSpPr>
          <p:spPr>
            <a:xfrm>
              <a:off x="4256602" y="7752628"/>
              <a:ext cx="300076" cy="30007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7" name="rc60"/>
            <p:cNvSpPr/>
            <p:nvPr/>
          </p:nvSpPr>
          <p:spPr>
            <a:xfrm>
              <a:off x="4556678" y="7752628"/>
              <a:ext cx="300076" cy="30007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8" name="rc61"/>
            <p:cNvSpPr/>
            <p:nvPr/>
          </p:nvSpPr>
          <p:spPr>
            <a:xfrm>
              <a:off x="4856754" y="7752628"/>
              <a:ext cx="300076" cy="30007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9" name="rc62"/>
            <p:cNvSpPr/>
            <p:nvPr/>
          </p:nvSpPr>
          <p:spPr>
            <a:xfrm>
              <a:off x="5156830" y="7752628"/>
              <a:ext cx="300076" cy="30007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0" name="rc63"/>
            <p:cNvSpPr/>
            <p:nvPr/>
          </p:nvSpPr>
          <p:spPr>
            <a:xfrm>
              <a:off x="5456906" y="7752628"/>
              <a:ext cx="300076" cy="30007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1" name="rc64"/>
            <p:cNvSpPr/>
            <p:nvPr/>
          </p:nvSpPr>
          <p:spPr>
            <a:xfrm>
              <a:off x="5756982" y="7752628"/>
              <a:ext cx="300076" cy="30007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2" name="rc65"/>
            <p:cNvSpPr/>
            <p:nvPr/>
          </p:nvSpPr>
          <p:spPr>
            <a:xfrm>
              <a:off x="2456146" y="8052704"/>
              <a:ext cx="300076" cy="30007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3" name="rc66"/>
            <p:cNvSpPr/>
            <p:nvPr/>
          </p:nvSpPr>
          <p:spPr>
            <a:xfrm>
              <a:off x="2756222" y="8052704"/>
              <a:ext cx="300076" cy="30007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4" name="rc67"/>
            <p:cNvSpPr/>
            <p:nvPr/>
          </p:nvSpPr>
          <p:spPr>
            <a:xfrm>
              <a:off x="3056298" y="8052704"/>
              <a:ext cx="300076" cy="300076"/>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85" name="rc68"/>
            <p:cNvSpPr/>
            <p:nvPr/>
          </p:nvSpPr>
          <p:spPr>
            <a:xfrm>
              <a:off x="3356374" y="8052704"/>
              <a:ext cx="300076" cy="30007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6" name="rc69"/>
            <p:cNvSpPr/>
            <p:nvPr/>
          </p:nvSpPr>
          <p:spPr>
            <a:xfrm>
              <a:off x="3656450" y="8052704"/>
              <a:ext cx="300076" cy="30007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7" name="rc70"/>
            <p:cNvSpPr/>
            <p:nvPr/>
          </p:nvSpPr>
          <p:spPr>
            <a:xfrm>
              <a:off x="3956526" y="8052704"/>
              <a:ext cx="300076" cy="30007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8" name="rc71"/>
            <p:cNvSpPr/>
            <p:nvPr/>
          </p:nvSpPr>
          <p:spPr>
            <a:xfrm>
              <a:off x="4256602" y="8052704"/>
              <a:ext cx="300076" cy="30007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9" name="rc72"/>
            <p:cNvSpPr/>
            <p:nvPr/>
          </p:nvSpPr>
          <p:spPr>
            <a:xfrm>
              <a:off x="4556678" y="8052704"/>
              <a:ext cx="300076" cy="30007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0" name="rc73"/>
            <p:cNvSpPr/>
            <p:nvPr/>
          </p:nvSpPr>
          <p:spPr>
            <a:xfrm>
              <a:off x="4856754" y="8052704"/>
              <a:ext cx="300076" cy="30007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1" name="rc74"/>
            <p:cNvSpPr/>
            <p:nvPr/>
          </p:nvSpPr>
          <p:spPr>
            <a:xfrm>
              <a:off x="5156830" y="8052704"/>
              <a:ext cx="300076" cy="30007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2" name="rc75"/>
            <p:cNvSpPr/>
            <p:nvPr/>
          </p:nvSpPr>
          <p:spPr>
            <a:xfrm>
              <a:off x="5456906" y="8052704"/>
              <a:ext cx="300076" cy="300076"/>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3" name="rc76"/>
            <p:cNvSpPr/>
            <p:nvPr/>
          </p:nvSpPr>
          <p:spPr>
            <a:xfrm>
              <a:off x="5756982" y="8052704"/>
              <a:ext cx="300076" cy="30007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4" name="rc77"/>
            <p:cNvSpPr/>
            <p:nvPr/>
          </p:nvSpPr>
          <p:spPr>
            <a:xfrm>
              <a:off x="2456146" y="8352780"/>
              <a:ext cx="300076" cy="300076"/>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5" name="rc78"/>
            <p:cNvSpPr/>
            <p:nvPr/>
          </p:nvSpPr>
          <p:spPr>
            <a:xfrm>
              <a:off x="2756222" y="8352780"/>
              <a:ext cx="300076" cy="30007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6" name="rc79"/>
            <p:cNvSpPr/>
            <p:nvPr/>
          </p:nvSpPr>
          <p:spPr>
            <a:xfrm>
              <a:off x="3056298" y="8352780"/>
              <a:ext cx="300076" cy="30007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7" name="rc80"/>
            <p:cNvSpPr/>
            <p:nvPr/>
          </p:nvSpPr>
          <p:spPr>
            <a:xfrm>
              <a:off x="3356374" y="8352780"/>
              <a:ext cx="300076" cy="30007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8" name="rc81"/>
            <p:cNvSpPr/>
            <p:nvPr/>
          </p:nvSpPr>
          <p:spPr>
            <a:xfrm>
              <a:off x="3656450" y="8352780"/>
              <a:ext cx="300076" cy="30007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9" name="rc82"/>
            <p:cNvSpPr/>
            <p:nvPr/>
          </p:nvSpPr>
          <p:spPr>
            <a:xfrm>
              <a:off x="3956526" y="8352780"/>
              <a:ext cx="300076" cy="30007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0" name="rc83"/>
            <p:cNvSpPr/>
            <p:nvPr/>
          </p:nvSpPr>
          <p:spPr>
            <a:xfrm>
              <a:off x="4256602" y="8352780"/>
              <a:ext cx="300076" cy="30007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1" name="rc84"/>
            <p:cNvSpPr/>
            <p:nvPr/>
          </p:nvSpPr>
          <p:spPr>
            <a:xfrm>
              <a:off x="4556678" y="8352780"/>
              <a:ext cx="300076" cy="30007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2" name="rc85"/>
            <p:cNvSpPr/>
            <p:nvPr/>
          </p:nvSpPr>
          <p:spPr>
            <a:xfrm>
              <a:off x="4856754" y="8352780"/>
              <a:ext cx="300076" cy="30007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3" name="rc86"/>
            <p:cNvSpPr/>
            <p:nvPr/>
          </p:nvSpPr>
          <p:spPr>
            <a:xfrm>
              <a:off x="5156830" y="8352780"/>
              <a:ext cx="300076" cy="30007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4" name="rc87"/>
            <p:cNvSpPr/>
            <p:nvPr/>
          </p:nvSpPr>
          <p:spPr>
            <a:xfrm>
              <a:off x="5456906" y="8352780"/>
              <a:ext cx="300076" cy="30007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5" name="rc88"/>
            <p:cNvSpPr/>
            <p:nvPr/>
          </p:nvSpPr>
          <p:spPr>
            <a:xfrm>
              <a:off x="5756982" y="8352780"/>
              <a:ext cx="300076" cy="30007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6" name="tx89"/>
            <p:cNvSpPr/>
            <p:nvPr/>
          </p:nvSpPr>
          <p:spPr>
            <a:xfrm>
              <a:off x="1341786" y="8448273"/>
              <a:ext cx="923032"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AL ZAWIYAH</a:t>
              </a:r>
            </a:p>
          </p:txBody>
        </p:sp>
        <p:sp>
          <p:nvSpPr>
            <p:cNvPr id="707" name="tx90"/>
            <p:cNvSpPr/>
            <p:nvPr/>
          </p:nvSpPr>
          <p:spPr>
            <a:xfrm>
              <a:off x="1129929" y="8144402"/>
              <a:ext cx="113488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JABAL NAFOSA</a:t>
              </a:r>
            </a:p>
          </p:txBody>
        </p:sp>
        <p:sp>
          <p:nvSpPr>
            <p:cNvPr id="708" name="tx91"/>
            <p:cNvSpPr/>
            <p:nvPr/>
          </p:nvSpPr>
          <p:spPr>
            <a:xfrm>
              <a:off x="663949" y="7846261"/>
              <a:ext cx="1600869"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AL JABAL AL AKHDAR</a:t>
              </a:r>
            </a:p>
          </p:txBody>
        </p:sp>
        <p:sp>
          <p:nvSpPr>
            <p:cNvPr id="709" name="tx92"/>
            <p:cNvSpPr/>
            <p:nvPr/>
          </p:nvSpPr>
          <p:spPr>
            <a:xfrm>
              <a:off x="1350195" y="7544324"/>
              <a:ext cx="914623"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TARABULUS</a:t>
              </a:r>
            </a:p>
          </p:txBody>
        </p:sp>
        <p:sp>
          <p:nvSpPr>
            <p:cNvPr id="710" name="tx93"/>
            <p:cNvSpPr/>
            <p:nvPr/>
          </p:nvSpPr>
          <p:spPr>
            <a:xfrm>
              <a:off x="1485777" y="7244248"/>
              <a:ext cx="779040"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BENGHAZI</a:t>
              </a:r>
            </a:p>
          </p:txBody>
        </p:sp>
        <p:sp>
          <p:nvSpPr>
            <p:cNvPr id="711" name="tx94"/>
            <p:cNvSpPr/>
            <p:nvPr/>
          </p:nvSpPr>
          <p:spPr>
            <a:xfrm>
              <a:off x="1748161" y="6944172"/>
              <a:ext cx="516656"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SABHA</a:t>
              </a:r>
            </a:p>
          </p:txBody>
        </p:sp>
        <p:sp>
          <p:nvSpPr>
            <p:cNvPr id="712" name="tx95"/>
            <p:cNvSpPr/>
            <p:nvPr/>
          </p:nvSpPr>
          <p:spPr>
            <a:xfrm>
              <a:off x="1494186" y="6644096"/>
              <a:ext cx="770632"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AL WASTA</a:t>
              </a:r>
            </a:p>
          </p:txBody>
        </p:sp>
        <p:sp>
          <p:nvSpPr>
            <p:cNvPr id="713" name="tx96"/>
            <p:cNvSpPr/>
            <p:nvPr/>
          </p:nvSpPr>
          <p:spPr>
            <a:xfrm rot="-2700000">
              <a:off x="2166549" y="8998675"/>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714" name="tx97"/>
            <p:cNvSpPr/>
            <p:nvPr/>
          </p:nvSpPr>
          <p:spPr>
            <a:xfrm rot="-2700000">
              <a:off x="2466625" y="8998675"/>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715" name="tx98"/>
            <p:cNvSpPr/>
            <p:nvPr/>
          </p:nvSpPr>
          <p:spPr>
            <a:xfrm rot="-2700000">
              <a:off x="2766701" y="8998675"/>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716" name="tx99"/>
            <p:cNvSpPr/>
            <p:nvPr/>
          </p:nvSpPr>
          <p:spPr>
            <a:xfrm rot="-2700000">
              <a:off x="3066777" y="8998675"/>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717" name="tx100"/>
            <p:cNvSpPr/>
            <p:nvPr/>
          </p:nvSpPr>
          <p:spPr>
            <a:xfrm rot="-2700000">
              <a:off x="3366853" y="8998675"/>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718" name="tx101"/>
            <p:cNvSpPr/>
            <p:nvPr/>
          </p:nvSpPr>
          <p:spPr>
            <a:xfrm rot="-2700000">
              <a:off x="3666929" y="8998675"/>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719" name="tx102"/>
            <p:cNvSpPr/>
            <p:nvPr/>
          </p:nvSpPr>
          <p:spPr>
            <a:xfrm rot="-2700000">
              <a:off x="3967005" y="8998675"/>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720" name="tx103"/>
            <p:cNvSpPr/>
            <p:nvPr/>
          </p:nvSpPr>
          <p:spPr>
            <a:xfrm rot="-2700000">
              <a:off x="4267081" y="8998675"/>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721" name="tx104"/>
            <p:cNvSpPr/>
            <p:nvPr/>
          </p:nvSpPr>
          <p:spPr>
            <a:xfrm rot="-2700000">
              <a:off x="4567157" y="8998675"/>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722" name="tx105"/>
            <p:cNvSpPr/>
            <p:nvPr/>
          </p:nvSpPr>
          <p:spPr>
            <a:xfrm rot="-2700000">
              <a:off x="4867207" y="8998612"/>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723" name="tx106"/>
            <p:cNvSpPr/>
            <p:nvPr/>
          </p:nvSpPr>
          <p:spPr>
            <a:xfrm rot="-2700000">
              <a:off x="5167309" y="8998675"/>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724" name="tx107"/>
            <p:cNvSpPr/>
            <p:nvPr/>
          </p:nvSpPr>
          <p:spPr>
            <a:xfrm rot="-2700000">
              <a:off x="5467385" y="8998675"/>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725" name="pic108"/>
            <p:cNvPicPr/>
            <p:nvPr/>
          </p:nvPicPr>
          <p:blipFill>
            <a:blip r:embed="rId2" cstate="print"/>
            <a:stretch>
              <a:fillRect/>
            </a:stretch>
          </p:blipFill>
          <p:spPr>
            <a:xfrm>
              <a:off x="3176602" y="9494179"/>
              <a:ext cx="2160000" cy="144000"/>
            </a:xfrm>
            <a:prstGeom prst="rect">
              <a:avLst/>
            </a:prstGeom>
          </p:spPr>
        </p:pic>
        <p:sp>
          <p:nvSpPr>
            <p:cNvPr id="726" name="pl109"/>
            <p:cNvSpPr/>
            <p:nvPr/>
          </p:nvSpPr>
          <p:spPr>
            <a:xfrm>
              <a:off x="3754282" y="9594288"/>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27" name="pl110"/>
            <p:cNvSpPr/>
            <p:nvPr/>
          </p:nvSpPr>
          <p:spPr>
            <a:xfrm>
              <a:off x="4471882" y="9594288"/>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28" name="pl111"/>
            <p:cNvSpPr/>
            <p:nvPr/>
          </p:nvSpPr>
          <p:spPr>
            <a:xfrm>
              <a:off x="5189482" y="9594288"/>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29" name="pl112"/>
            <p:cNvSpPr/>
            <p:nvPr/>
          </p:nvSpPr>
          <p:spPr>
            <a:xfrm>
              <a:off x="3754282" y="9494179"/>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30" name="pl113"/>
            <p:cNvSpPr/>
            <p:nvPr/>
          </p:nvSpPr>
          <p:spPr>
            <a:xfrm>
              <a:off x="4471882" y="9494179"/>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31" name="pl114"/>
            <p:cNvSpPr/>
            <p:nvPr/>
          </p:nvSpPr>
          <p:spPr>
            <a:xfrm>
              <a:off x="5189482" y="9494179"/>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32" name="tx115"/>
            <p:cNvSpPr/>
            <p:nvPr/>
          </p:nvSpPr>
          <p:spPr>
            <a:xfrm>
              <a:off x="3718966" y="9707458"/>
              <a:ext cx="70631" cy="91219"/>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5</a:t>
              </a:r>
            </a:p>
          </p:txBody>
        </p:sp>
        <p:sp>
          <p:nvSpPr>
            <p:cNvPr id="733" name="tx116"/>
            <p:cNvSpPr/>
            <p:nvPr/>
          </p:nvSpPr>
          <p:spPr>
            <a:xfrm>
              <a:off x="4401251" y="9705845"/>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10</a:t>
              </a:r>
            </a:p>
          </p:txBody>
        </p:sp>
        <p:sp>
          <p:nvSpPr>
            <p:cNvPr id="734" name="tx117"/>
            <p:cNvSpPr/>
            <p:nvPr/>
          </p:nvSpPr>
          <p:spPr>
            <a:xfrm>
              <a:off x="5118851" y="9705845"/>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15</a:t>
              </a:r>
            </a:p>
          </p:txBody>
        </p:sp>
        <p:sp>
          <p:nvSpPr>
            <p:cNvPr id="735" name="tx118"/>
            <p:cNvSpPr/>
            <p:nvPr/>
          </p:nvSpPr>
          <p:spPr>
            <a:xfrm>
              <a:off x="1187650" y="6256714"/>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736"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737"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738"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Lithuania</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772732" y="2153563"/>
              <a:ext cx="3239694" cy="3131794"/>
            </a:xfrm>
            <a:prstGeom prst="rect">
              <a:avLst/>
            </a:prstGeom>
            <a:solidFill>
              <a:srgbClr val="FFFFFF">
                <a:alpha val="100000"/>
              </a:srgbClr>
            </a:solidFill>
          </p:spPr>
          <p:txBody>
            <a:bodyPr/>
            <a:lstStyle/>
            <a:p/>
          </p:txBody>
        </p:sp>
        <p:sp>
          <p:nvSpPr>
            <p:cNvPr id="7" name="pl6"/>
            <p:cNvSpPr/>
            <p:nvPr/>
          </p:nvSpPr>
          <p:spPr>
            <a:xfrm>
              <a:off x="1772732" y="461617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8" name="pl7"/>
            <p:cNvSpPr/>
            <p:nvPr/>
          </p:nvSpPr>
          <p:spPr>
            <a:xfrm>
              <a:off x="1772732" y="3277797"/>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9" name="pl8"/>
            <p:cNvSpPr/>
            <p:nvPr/>
          </p:nvSpPr>
          <p:spPr>
            <a:xfrm>
              <a:off x="177273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0" name="pl9"/>
            <p:cNvSpPr/>
            <p:nvPr/>
          </p:nvSpPr>
          <p:spPr>
            <a:xfrm>
              <a:off x="1772732" y="3946984"/>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1" name="pl10"/>
            <p:cNvSpPr/>
            <p:nvPr/>
          </p:nvSpPr>
          <p:spPr>
            <a:xfrm>
              <a:off x="1772732" y="2608610"/>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2" name="rc11"/>
            <p:cNvSpPr/>
            <p:nvPr/>
          </p:nvSpPr>
          <p:spPr>
            <a:xfrm>
              <a:off x="446805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 name="rc12"/>
            <p:cNvSpPr/>
            <p:nvPr/>
          </p:nvSpPr>
          <p:spPr>
            <a:xfrm>
              <a:off x="446805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 name="rc13"/>
            <p:cNvSpPr/>
            <p:nvPr/>
          </p:nvSpPr>
          <p:spPr>
            <a:xfrm>
              <a:off x="446805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 name="rc14"/>
            <p:cNvSpPr/>
            <p:nvPr/>
          </p:nvSpPr>
          <p:spPr>
            <a:xfrm>
              <a:off x="4468052" y="5017683"/>
              <a:ext cx="238993" cy="2676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 name="pg15"/>
            <p:cNvSpPr/>
            <p:nvPr/>
          </p:nvSpPr>
          <p:spPr>
            <a:xfrm>
              <a:off x="2612228"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7" name="tx16"/>
            <p:cNvSpPr/>
            <p:nvPr/>
          </p:nvSpPr>
          <p:spPr>
            <a:xfrm>
              <a:off x="2737111"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18" name="pg17"/>
            <p:cNvSpPr/>
            <p:nvPr/>
          </p:nvSpPr>
          <p:spPr>
            <a:xfrm>
              <a:off x="2798607" y="2394471"/>
              <a:ext cx="1187946" cy="311602"/>
            </a:xfrm>
            <a:custGeom>
              <a:avLst/>
              <a:pathLst>
                <a:path w="1187946" h="311602">
                  <a:moveTo>
                    <a:pt x="26017" y="311602"/>
                  </a:moveTo>
                  <a:lnTo>
                    <a:pt x="1161929" y="311602"/>
                  </a:lnTo>
                  <a:lnTo>
                    <a:pt x="1160881" y="311581"/>
                  </a:lnTo>
                  <a:lnTo>
                    <a:pt x="1165065" y="311412"/>
                  </a:lnTo>
                  <a:lnTo>
                    <a:pt x="1169167" y="310575"/>
                  </a:lnTo>
                  <a:lnTo>
                    <a:pt x="1173082" y="309090"/>
                  </a:lnTo>
                  <a:lnTo>
                    <a:pt x="1176708" y="306996"/>
                  </a:lnTo>
                  <a:lnTo>
                    <a:pt x="1179952" y="304348"/>
                  </a:lnTo>
                  <a:lnTo>
                    <a:pt x="1182728" y="301214"/>
                  </a:lnTo>
                  <a:lnTo>
                    <a:pt x="1184966" y="297675"/>
                  </a:lnTo>
                  <a:lnTo>
                    <a:pt x="1186607" y="293823"/>
                  </a:lnTo>
                  <a:lnTo>
                    <a:pt x="1187609" y="289758"/>
                  </a:lnTo>
                  <a:lnTo>
                    <a:pt x="1187946" y="285585"/>
                  </a:lnTo>
                  <a:lnTo>
                    <a:pt x="1187946" y="26017"/>
                  </a:lnTo>
                  <a:lnTo>
                    <a:pt x="1187609" y="21843"/>
                  </a:lnTo>
                  <a:lnTo>
                    <a:pt x="1186607" y="17778"/>
                  </a:lnTo>
                  <a:lnTo>
                    <a:pt x="1184966" y="13926"/>
                  </a:lnTo>
                  <a:lnTo>
                    <a:pt x="1182728" y="10387"/>
                  </a:lnTo>
                  <a:lnTo>
                    <a:pt x="1179952" y="7253"/>
                  </a:lnTo>
                  <a:lnTo>
                    <a:pt x="1176708" y="4605"/>
                  </a:lnTo>
                  <a:lnTo>
                    <a:pt x="1173082" y="2511"/>
                  </a:lnTo>
                  <a:lnTo>
                    <a:pt x="1169167" y="1027"/>
                  </a:lnTo>
                  <a:lnTo>
                    <a:pt x="1165065" y="189"/>
                  </a:lnTo>
                  <a:lnTo>
                    <a:pt x="116192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9" name="tx18"/>
            <p:cNvSpPr/>
            <p:nvPr/>
          </p:nvSpPr>
          <p:spPr>
            <a:xfrm>
              <a:off x="2902675" y="2466357"/>
              <a:ext cx="97980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20" name="rc19"/>
            <p:cNvSpPr/>
            <p:nvPr/>
          </p:nvSpPr>
          <p:spPr>
            <a:xfrm>
              <a:off x="1772732" y="2153563"/>
              <a:ext cx="3239694" cy="3131794"/>
            </a:xfrm>
            <a:prstGeom prst="rect">
              <a:avLst/>
            </a:prstGeom>
            <a:ln w="13550" cap="rnd">
              <a:solidFill>
                <a:srgbClr val="333333">
                  <a:alpha val="100000"/>
                </a:srgbClr>
              </a:solidFill>
              <a:prstDash val="solid"/>
              <a:round/>
            </a:ln>
          </p:spPr>
          <p:txBody>
            <a:bodyPr/>
            <a:lstStyle/>
            <a:p/>
          </p:txBody>
        </p:sp>
        <p:sp>
          <p:nvSpPr>
            <p:cNvPr id="21" name="rc20"/>
            <p:cNvSpPr/>
            <p:nvPr/>
          </p:nvSpPr>
          <p:spPr>
            <a:xfrm>
              <a:off x="5012427" y="2153563"/>
              <a:ext cx="3239694" cy="3131794"/>
            </a:xfrm>
            <a:prstGeom prst="rect">
              <a:avLst/>
            </a:prstGeom>
            <a:solidFill>
              <a:srgbClr val="FFFFFF">
                <a:alpha val="100000"/>
              </a:srgbClr>
            </a:solidFill>
          </p:spPr>
          <p:txBody>
            <a:bodyPr/>
            <a:lstStyle/>
            <a:p/>
          </p:txBody>
        </p:sp>
        <p:sp>
          <p:nvSpPr>
            <p:cNvPr id="22" name="pl21"/>
            <p:cNvSpPr/>
            <p:nvPr/>
          </p:nvSpPr>
          <p:spPr>
            <a:xfrm>
              <a:off x="5012427" y="461617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3" name="pl22"/>
            <p:cNvSpPr/>
            <p:nvPr/>
          </p:nvSpPr>
          <p:spPr>
            <a:xfrm>
              <a:off x="5012427" y="3277797"/>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4" name="pl23"/>
            <p:cNvSpPr/>
            <p:nvPr/>
          </p:nvSpPr>
          <p:spPr>
            <a:xfrm>
              <a:off x="5012427"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5" name="pl24"/>
            <p:cNvSpPr/>
            <p:nvPr/>
          </p:nvSpPr>
          <p:spPr>
            <a:xfrm>
              <a:off x="5012427" y="3946984"/>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6" name="pl25"/>
            <p:cNvSpPr/>
            <p:nvPr/>
          </p:nvSpPr>
          <p:spPr>
            <a:xfrm>
              <a:off x="5012427" y="2608610"/>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7" name="rc26"/>
            <p:cNvSpPr/>
            <p:nvPr/>
          </p:nvSpPr>
          <p:spPr>
            <a:xfrm>
              <a:off x="664555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 name="rc27"/>
            <p:cNvSpPr/>
            <p:nvPr/>
          </p:nvSpPr>
          <p:spPr>
            <a:xfrm>
              <a:off x="664555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 name="rc28"/>
            <p:cNvSpPr/>
            <p:nvPr/>
          </p:nvSpPr>
          <p:spPr>
            <a:xfrm>
              <a:off x="664555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0" name="rc29"/>
            <p:cNvSpPr/>
            <p:nvPr/>
          </p:nvSpPr>
          <p:spPr>
            <a:xfrm>
              <a:off x="6645552" y="5017683"/>
              <a:ext cx="238993" cy="2676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1" name="rc30"/>
            <p:cNvSpPr/>
            <p:nvPr/>
          </p:nvSpPr>
          <p:spPr>
            <a:xfrm>
              <a:off x="7442199" y="4750008"/>
              <a:ext cx="238993" cy="53534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2" name="rc31"/>
            <p:cNvSpPr/>
            <p:nvPr/>
          </p:nvSpPr>
          <p:spPr>
            <a:xfrm>
              <a:off x="7442199" y="475000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3" name="rc32"/>
            <p:cNvSpPr/>
            <p:nvPr/>
          </p:nvSpPr>
          <p:spPr>
            <a:xfrm>
              <a:off x="7442199" y="475000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4" name="rc33"/>
            <p:cNvSpPr/>
            <p:nvPr/>
          </p:nvSpPr>
          <p:spPr>
            <a:xfrm>
              <a:off x="7442199" y="4750008"/>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5" name="rc34"/>
            <p:cNvSpPr/>
            <p:nvPr/>
          </p:nvSpPr>
          <p:spPr>
            <a:xfrm>
              <a:off x="7707747" y="5017683"/>
              <a:ext cx="238993" cy="26767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6" name="rc35"/>
            <p:cNvSpPr/>
            <p:nvPr/>
          </p:nvSpPr>
          <p:spPr>
            <a:xfrm>
              <a:off x="7707747" y="5017683"/>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7" name="rc36"/>
            <p:cNvSpPr/>
            <p:nvPr/>
          </p:nvSpPr>
          <p:spPr>
            <a:xfrm>
              <a:off x="7707747" y="5017683"/>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8" name="rc37"/>
            <p:cNvSpPr/>
            <p:nvPr/>
          </p:nvSpPr>
          <p:spPr>
            <a:xfrm>
              <a:off x="7707747" y="5017683"/>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9" name="rc38"/>
            <p:cNvSpPr/>
            <p:nvPr/>
          </p:nvSpPr>
          <p:spPr>
            <a:xfrm>
              <a:off x="7973296" y="5017683"/>
              <a:ext cx="238993" cy="26767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0" name="rc39"/>
            <p:cNvSpPr/>
            <p:nvPr/>
          </p:nvSpPr>
          <p:spPr>
            <a:xfrm>
              <a:off x="7973296" y="5017683"/>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1" name="rc40"/>
            <p:cNvSpPr/>
            <p:nvPr/>
          </p:nvSpPr>
          <p:spPr>
            <a:xfrm>
              <a:off x="7973296" y="5017683"/>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2" name="rc41"/>
            <p:cNvSpPr/>
            <p:nvPr/>
          </p:nvSpPr>
          <p:spPr>
            <a:xfrm>
              <a:off x="7973296" y="5017683"/>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3" name="pg42"/>
            <p:cNvSpPr/>
            <p:nvPr/>
          </p:nvSpPr>
          <p:spPr>
            <a:xfrm>
              <a:off x="5851923"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44" name="tx43"/>
            <p:cNvSpPr/>
            <p:nvPr/>
          </p:nvSpPr>
          <p:spPr>
            <a:xfrm>
              <a:off x="5976806"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4 case(s)</a:t>
              </a:r>
            </a:p>
          </p:txBody>
        </p:sp>
        <p:sp>
          <p:nvSpPr>
            <p:cNvPr id="45" name="pg44"/>
            <p:cNvSpPr/>
            <p:nvPr/>
          </p:nvSpPr>
          <p:spPr>
            <a:xfrm>
              <a:off x="6038301" y="2394471"/>
              <a:ext cx="1187946" cy="311602"/>
            </a:xfrm>
            <a:custGeom>
              <a:avLst/>
              <a:pathLst>
                <a:path w="1187946" h="311602">
                  <a:moveTo>
                    <a:pt x="26017" y="311602"/>
                  </a:moveTo>
                  <a:lnTo>
                    <a:pt x="1161929" y="311602"/>
                  </a:lnTo>
                  <a:lnTo>
                    <a:pt x="1160881" y="311581"/>
                  </a:lnTo>
                  <a:lnTo>
                    <a:pt x="1165065" y="311412"/>
                  </a:lnTo>
                  <a:lnTo>
                    <a:pt x="1169167" y="310575"/>
                  </a:lnTo>
                  <a:lnTo>
                    <a:pt x="1173082" y="309090"/>
                  </a:lnTo>
                  <a:lnTo>
                    <a:pt x="1176708" y="306996"/>
                  </a:lnTo>
                  <a:lnTo>
                    <a:pt x="1179952" y="304348"/>
                  </a:lnTo>
                  <a:lnTo>
                    <a:pt x="1182728" y="301214"/>
                  </a:lnTo>
                  <a:lnTo>
                    <a:pt x="1184966" y="297675"/>
                  </a:lnTo>
                  <a:lnTo>
                    <a:pt x="1186607" y="293823"/>
                  </a:lnTo>
                  <a:lnTo>
                    <a:pt x="1187609" y="289758"/>
                  </a:lnTo>
                  <a:lnTo>
                    <a:pt x="1187946" y="285585"/>
                  </a:lnTo>
                  <a:lnTo>
                    <a:pt x="1187946" y="26017"/>
                  </a:lnTo>
                  <a:lnTo>
                    <a:pt x="1187609" y="21843"/>
                  </a:lnTo>
                  <a:lnTo>
                    <a:pt x="1186607" y="17778"/>
                  </a:lnTo>
                  <a:lnTo>
                    <a:pt x="1184966" y="13926"/>
                  </a:lnTo>
                  <a:lnTo>
                    <a:pt x="1182728" y="10387"/>
                  </a:lnTo>
                  <a:lnTo>
                    <a:pt x="1179952" y="7253"/>
                  </a:lnTo>
                  <a:lnTo>
                    <a:pt x="1176708" y="4605"/>
                  </a:lnTo>
                  <a:lnTo>
                    <a:pt x="1173082" y="2511"/>
                  </a:lnTo>
                  <a:lnTo>
                    <a:pt x="1169167" y="1027"/>
                  </a:lnTo>
                  <a:lnTo>
                    <a:pt x="1165065" y="189"/>
                  </a:lnTo>
                  <a:lnTo>
                    <a:pt x="116192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46" name="tx45"/>
            <p:cNvSpPr/>
            <p:nvPr/>
          </p:nvSpPr>
          <p:spPr>
            <a:xfrm>
              <a:off x="6142370" y="2466357"/>
              <a:ext cx="97980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3 case(s)</a:t>
              </a:r>
            </a:p>
          </p:txBody>
        </p:sp>
        <p:sp>
          <p:nvSpPr>
            <p:cNvPr id="47" name="rc46"/>
            <p:cNvSpPr/>
            <p:nvPr/>
          </p:nvSpPr>
          <p:spPr>
            <a:xfrm>
              <a:off x="5012427" y="2153563"/>
              <a:ext cx="3239694" cy="3131794"/>
            </a:xfrm>
            <a:prstGeom prst="rect">
              <a:avLst/>
            </a:prstGeom>
            <a:ln w="13550" cap="rnd">
              <a:solidFill>
                <a:srgbClr val="333333">
                  <a:alpha val="100000"/>
                </a:srgbClr>
              </a:solidFill>
              <a:prstDash val="solid"/>
              <a:round/>
            </a:ln>
          </p:spPr>
          <p:txBody>
            <a:bodyPr/>
            <a:lstStyle/>
            <a:p/>
          </p:txBody>
        </p:sp>
        <p:sp>
          <p:nvSpPr>
            <p:cNvPr id="48" name="rc47"/>
            <p:cNvSpPr/>
            <p:nvPr/>
          </p:nvSpPr>
          <p:spPr>
            <a:xfrm>
              <a:off x="8252122" y="2153563"/>
              <a:ext cx="3239694" cy="3131794"/>
            </a:xfrm>
            <a:prstGeom prst="rect">
              <a:avLst/>
            </a:prstGeom>
            <a:solidFill>
              <a:srgbClr val="FFFFFF">
                <a:alpha val="100000"/>
              </a:srgbClr>
            </a:solidFill>
          </p:spPr>
          <p:txBody>
            <a:bodyPr/>
            <a:lstStyle/>
            <a:p/>
          </p:txBody>
        </p:sp>
        <p:sp>
          <p:nvSpPr>
            <p:cNvPr id="49" name="pl48"/>
            <p:cNvSpPr/>
            <p:nvPr/>
          </p:nvSpPr>
          <p:spPr>
            <a:xfrm>
              <a:off x="8252122" y="461617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50" name="pl49"/>
            <p:cNvSpPr/>
            <p:nvPr/>
          </p:nvSpPr>
          <p:spPr>
            <a:xfrm>
              <a:off x="8252122" y="3277797"/>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51" name="pl50"/>
            <p:cNvSpPr/>
            <p:nvPr/>
          </p:nvSpPr>
          <p:spPr>
            <a:xfrm>
              <a:off x="825212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52" name="pl51"/>
            <p:cNvSpPr/>
            <p:nvPr/>
          </p:nvSpPr>
          <p:spPr>
            <a:xfrm>
              <a:off x="8252122" y="3946984"/>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53" name="pl52"/>
            <p:cNvSpPr/>
            <p:nvPr/>
          </p:nvSpPr>
          <p:spPr>
            <a:xfrm>
              <a:off x="8252122" y="2608610"/>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54" name="rc53"/>
            <p:cNvSpPr/>
            <p:nvPr/>
          </p:nvSpPr>
          <p:spPr>
            <a:xfrm>
              <a:off x="8291955" y="2876285"/>
              <a:ext cx="238993" cy="24090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5" name="rc54"/>
            <p:cNvSpPr/>
            <p:nvPr/>
          </p:nvSpPr>
          <p:spPr>
            <a:xfrm>
              <a:off x="8291955" y="2876285"/>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6" name="rc55"/>
            <p:cNvSpPr/>
            <p:nvPr/>
          </p:nvSpPr>
          <p:spPr>
            <a:xfrm>
              <a:off x="8291955" y="2876285"/>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7" name="rc56"/>
            <p:cNvSpPr/>
            <p:nvPr/>
          </p:nvSpPr>
          <p:spPr>
            <a:xfrm>
              <a:off x="8291955" y="2876285"/>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8" name="rc57"/>
            <p:cNvSpPr/>
            <p:nvPr/>
          </p:nvSpPr>
          <p:spPr>
            <a:xfrm>
              <a:off x="8557503" y="4750008"/>
              <a:ext cx="238993" cy="53534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9" name="rc58"/>
            <p:cNvSpPr/>
            <p:nvPr/>
          </p:nvSpPr>
          <p:spPr>
            <a:xfrm>
              <a:off x="8557503" y="475000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0" name="rc59"/>
            <p:cNvSpPr/>
            <p:nvPr/>
          </p:nvSpPr>
          <p:spPr>
            <a:xfrm>
              <a:off x="8557503" y="475000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1" name="rc60"/>
            <p:cNvSpPr/>
            <p:nvPr/>
          </p:nvSpPr>
          <p:spPr>
            <a:xfrm>
              <a:off x="8557503" y="4750008"/>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2" name="rc61"/>
            <p:cNvSpPr/>
            <p:nvPr/>
          </p:nvSpPr>
          <p:spPr>
            <a:xfrm>
              <a:off x="8823052" y="3679309"/>
              <a:ext cx="238993" cy="160604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3" name="rc62"/>
            <p:cNvSpPr/>
            <p:nvPr/>
          </p:nvSpPr>
          <p:spPr>
            <a:xfrm>
              <a:off x="8823052" y="3679309"/>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4" name="rc63"/>
            <p:cNvSpPr/>
            <p:nvPr/>
          </p:nvSpPr>
          <p:spPr>
            <a:xfrm>
              <a:off x="8823052" y="3679309"/>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5" name="rc64"/>
            <p:cNvSpPr/>
            <p:nvPr/>
          </p:nvSpPr>
          <p:spPr>
            <a:xfrm>
              <a:off x="8823052" y="3679309"/>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6" name="rc65"/>
            <p:cNvSpPr/>
            <p:nvPr/>
          </p:nvSpPr>
          <p:spPr>
            <a:xfrm>
              <a:off x="9088601" y="4214659"/>
              <a:ext cx="238993" cy="107069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7" name="rc66"/>
            <p:cNvSpPr/>
            <p:nvPr/>
          </p:nvSpPr>
          <p:spPr>
            <a:xfrm>
              <a:off x="9088601" y="4214659"/>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8" name="rc67"/>
            <p:cNvSpPr/>
            <p:nvPr/>
          </p:nvSpPr>
          <p:spPr>
            <a:xfrm>
              <a:off x="9088601" y="4214659"/>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9" name="rc68"/>
            <p:cNvSpPr/>
            <p:nvPr/>
          </p:nvSpPr>
          <p:spPr>
            <a:xfrm>
              <a:off x="9088601" y="4214659"/>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0" name="rc69"/>
            <p:cNvSpPr/>
            <p:nvPr/>
          </p:nvSpPr>
          <p:spPr>
            <a:xfrm>
              <a:off x="9354150" y="4750008"/>
              <a:ext cx="238993" cy="53534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1" name="rc70"/>
            <p:cNvSpPr/>
            <p:nvPr/>
          </p:nvSpPr>
          <p:spPr>
            <a:xfrm>
              <a:off x="9354150" y="475000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2" name="rc71"/>
            <p:cNvSpPr/>
            <p:nvPr/>
          </p:nvSpPr>
          <p:spPr>
            <a:xfrm>
              <a:off x="9354150" y="475000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3" name="rc72"/>
            <p:cNvSpPr/>
            <p:nvPr/>
          </p:nvSpPr>
          <p:spPr>
            <a:xfrm>
              <a:off x="9354150" y="4482334"/>
              <a:ext cx="238993" cy="2676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4" name="rc73"/>
            <p:cNvSpPr/>
            <p:nvPr/>
          </p:nvSpPr>
          <p:spPr>
            <a:xfrm>
              <a:off x="10681893" y="5017683"/>
              <a:ext cx="238993" cy="26767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5" name="rc74"/>
            <p:cNvSpPr/>
            <p:nvPr/>
          </p:nvSpPr>
          <p:spPr>
            <a:xfrm>
              <a:off x="10681893" y="5017683"/>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6" name="rc75"/>
            <p:cNvSpPr/>
            <p:nvPr/>
          </p:nvSpPr>
          <p:spPr>
            <a:xfrm>
              <a:off x="10681893" y="5017683"/>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7" name="rc76"/>
            <p:cNvSpPr/>
            <p:nvPr/>
          </p:nvSpPr>
          <p:spPr>
            <a:xfrm>
              <a:off x="10681893" y="5017683"/>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8" name="rc77"/>
            <p:cNvSpPr/>
            <p:nvPr/>
          </p:nvSpPr>
          <p:spPr>
            <a:xfrm>
              <a:off x="10947442" y="4482334"/>
              <a:ext cx="238993" cy="80302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9" name="rc78"/>
            <p:cNvSpPr/>
            <p:nvPr/>
          </p:nvSpPr>
          <p:spPr>
            <a:xfrm>
              <a:off x="10947442" y="4482334"/>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0" name="rc79"/>
            <p:cNvSpPr/>
            <p:nvPr/>
          </p:nvSpPr>
          <p:spPr>
            <a:xfrm>
              <a:off x="10947442" y="4482334"/>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1" name="rc80"/>
            <p:cNvSpPr/>
            <p:nvPr/>
          </p:nvSpPr>
          <p:spPr>
            <a:xfrm>
              <a:off x="10947442" y="4482334"/>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2" name="pg81"/>
            <p:cNvSpPr/>
            <p:nvPr/>
          </p:nvSpPr>
          <p:spPr>
            <a:xfrm>
              <a:off x="9067481" y="2153563"/>
              <a:ext cx="1608977" cy="373922"/>
            </a:xfrm>
            <a:custGeom>
              <a:avLst/>
              <a:pathLst>
                <a:path w="1608977" h="373922">
                  <a:moveTo>
                    <a:pt x="31220" y="373922"/>
                  </a:moveTo>
                  <a:lnTo>
                    <a:pt x="1577756" y="373922"/>
                  </a:lnTo>
                  <a:lnTo>
                    <a:pt x="1576499" y="373897"/>
                  </a:lnTo>
                  <a:lnTo>
                    <a:pt x="1581520" y="373695"/>
                  </a:lnTo>
                  <a:lnTo>
                    <a:pt x="1586442" y="372690"/>
                  </a:lnTo>
                  <a:lnTo>
                    <a:pt x="1591140" y="370908"/>
                  </a:lnTo>
                  <a:lnTo>
                    <a:pt x="1595492" y="368396"/>
                  </a:lnTo>
                  <a:lnTo>
                    <a:pt x="1599384" y="365218"/>
                  </a:lnTo>
                  <a:lnTo>
                    <a:pt x="1602715" y="361457"/>
                  </a:lnTo>
                  <a:lnTo>
                    <a:pt x="1605401" y="357211"/>
                  </a:lnTo>
                  <a:lnTo>
                    <a:pt x="1607370" y="352588"/>
                  </a:lnTo>
                  <a:lnTo>
                    <a:pt x="1608573" y="347710"/>
                  </a:lnTo>
                  <a:lnTo>
                    <a:pt x="1608977" y="342702"/>
                  </a:lnTo>
                  <a:lnTo>
                    <a:pt x="1608977" y="31220"/>
                  </a:lnTo>
                  <a:lnTo>
                    <a:pt x="1608573" y="26212"/>
                  </a:lnTo>
                  <a:lnTo>
                    <a:pt x="1607370" y="21334"/>
                  </a:lnTo>
                  <a:lnTo>
                    <a:pt x="1605401" y="16711"/>
                  </a:lnTo>
                  <a:lnTo>
                    <a:pt x="1602715" y="12465"/>
                  </a:lnTo>
                  <a:lnTo>
                    <a:pt x="1599384" y="8704"/>
                  </a:lnTo>
                  <a:lnTo>
                    <a:pt x="1595492" y="5526"/>
                  </a:lnTo>
                  <a:lnTo>
                    <a:pt x="1591140" y="3014"/>
                  </a:lnTo>
                  <a:lnTo>
                    <a:pt x="1586442" y="1232"/>
                  </a:lnTo>
                  <a:lnTo>
                    <a:pt x="1581520" y="227"/>
                  </a:lnTo>
                  <a:lnTo>
                    <a:pt x="157775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83" name="tx82"/>
            <p:cNvSpPr/>
            <p:nvPr/>
          </p:nvSpPr>
          <p:spPr>
            <a:xfrm>
              <a:off x="9192364" y="2239827"/>
              <a:ext cx="135921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27 case(s)</a:t>
              </a:r>
            </a:p>
          </p:txBody>
        </p:sp>
        <p:sp>
          <p:nvSpPr>
            <p:cNvPr id="84" name="pg83"/>
            <p:cNvSpPr/>
            <p:nvPr/>
          </p:nvSpPr>
          <p:spPr>
            <a:xfrm>
              <a:off x="9257882" y="2394471"/>
              <a:ext cx="1228175" cy="311602"/>
            </a:xfrm>
            <a:custGeom>
              <a:avLst/>
              <a:pathLst>
                <a:path w="1228175" h="311602">
                  <a:moveTo>
                    <a:pt x="26017" y="311602"/>
                  </a:moveTo>
                  <a:lnTo>
                    <a:pt x="1202157" y="311602"/>
                  </a:lnTo>
                  <a:lnTo>
                    <a:pt x="1201110" y="311581"/>
                  </a:lnTo>
                  <a:lnTo>
                    <a:pt x="1205293" y="311412"/>
                  </a:lnTo>
                  <a:lnTo>
                    <a:pt x="1209396" y="310575"/>
                  </a:lnTo>
                  <a:lnTo>
                    <a:pt x="1213311" y="309090"/>
                  </a:lnTo>
                  <a:lnTo>
                    <a:pt x="1216937" y="306996"/>
                  </a:lnTo>
                  <a:lnTo>
                    <a:pt x="1220180" y="304348"/>
                  </a:lnTo>
                  <a:lnTo>
                    <a:pt x="1222957" y="301214"/>
                  </a:lnTo>
                  <a:lnTo>
                    <a:pt x="1225194" y="297675"/>
                  </a:lnTo>
                  <a:lnTo>
                    <a:pt x="1226836" y="293823"/>
                  </a:lnTo>
                  <a:lnTo>
                    <a:pt x="1227838" y="289758"/>
                  </a:lnTo>
                  <a:lnTo>
                    <a:pt x="1228175" y="285585"/>
                  </a:lnTo>
                  <a:lnTo>
                    <a:pt x="1228175" y="26017"/>
                  </a:lnTo>
                  <a:lnTo>
                    <a:pt x="1227838" y="21843"/>
                  </a:lnTo>
                  <a:lnTo>
                    <a:pt x="1226836" y="17778"/>
                  </a:lnTo>
                  <a:lnTo>
                    <a:pt x="1225194" y="13926"/>
                  </a:lnTo>
                  <a:lnTo>
                    <a:pt x="1222957" y="10387"/>
                  </a:lnTo>
                  <a:lnTo>
                    <a:pt x="1220180" y="7253"/>
                  </a:lnTo>
                  <a:lnTo>
                    <a:pt x="1216937" y="4605"/>
                  </a:lnTo>
                  <a:lnTo>
                    <a:pt x="1213311" y="2511"/>
                  </a:lnTo>
                  <a:lnTo>
                    <a:pt x="1209396" y="1027"/>
                  </a:lnTo>
                  <a:lnTo>
                    <a:pt x="1205293" y="189"/>
                  </a:lnTo>
                  <a:lnTo>
                    <a:pt x="120215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85" name="tx84"/>
            <p:cNvSpPr/>
            <p:nvPr/>
          </p:nvSpPr>
          <p:spPr>
            <a:xfrm>
              <a:off x="9361951" y="2466357"/>
              <a:ext cx="102003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30 case(s)</a:t>
              </a:r>
            </a:p>
          </p:txBody>
        </p:sp>
        <p:sp>
          <p:nvSpPr>
            <p:cNvPr id="86" name="rc85"/>
            <p:cNvSpPr/>
            <p:nvPr/>
          </p:nvSpPr>
          <p:spPr>
            <a:xfrm>
              <a:off x="8252122" y="2153563"/>
              <a:ext cx="3239694" cy="3131794"/>
            </a:xfrm>
            <a:prstGeom prst="rect">
              <a:avLst/>
            </a:prstGeom>
            <a:ln w="13550" cap="rnd">
              <a:solidFill>
                <a:srgbClr val="333333">
                  <a:alpha val="100000"/>
                </a:srgbClr>
              </a:solidFill>
              <a:prstDash val="solid"/>
              <a:round/>
            </a:ln>
          </p:spPr>
          <p:txBody>
            <a:bodyPr/>
            <a:lstStyle/>
            <a:p/>
          </p:txBody>
        </p:sp>
        <p:sp>
          <p:nvSpPr>
            <p:cNvPr id="87" name="rc86"/>
            <p:cNvSpPr/>
            <p:nvPr/>
          </p:nvSpPr>
          <p:spPr>
            <a:xfrm>
              <a:off x="11491817" y="2153563"/>
              <a:ext cx="3239694" cy="3131794"/>
            </a:xfrm>
            <a:prstGeom prst="rect">
              <a:avLst/>
            </a:prstGeom>
            <a:solidFill>
              <a:srgbClr val="FFFFFF">
                <a:alpha val="100000"/>
              </a:srgbClr>
            </a:solidFill>
          </p:spPr>
          <p:txBody>
            <a:bodyPr/>
            <a:lstStyle/>
            <a:p/>
          </p:txBody>
        </p:sp>
        <p:sp>
          <p:nvSpPr>
            <p:cNvPr id="88" name="pl87"/>
            <p:cNvSpPr/>
            <p:nvPr/>
          </p:nvSpPr>
          <p:spPr>
            <a:xfrm>
              <a:off x="11491817" y="461617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89" name="pl88"/>
            <p:cNvSpPr/>
            <p:nvPr/>
          </p:nvSpPr>
          <p:spPr>
            <a:xfrm>
              <a:off x="11491817" y="3277797"/>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90" name="pl89"/>
            <p:cNvSpPr/>
            <p:nvPr/>
          </p:nvSpPr>
          <p:spPr>
            <a:xfrm>
              <a:off x="11491817"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91" name="pl90"/>
            <p:cNvSpPr/>
            <p:nvPr/>
          </p:nvSpPr>
          <p:spPr>
            <a:xfrm>
              <a:off x="11491817" y="3946984"/>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92" name="pl91"/>
            <p:cNvSpPr/>
            <p:nvPr/>
          </p:nvSpPr>
          <p:spPr>
            <a:xfrm>
              <a:off x="11491817" y="2608610"/>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93" name="rc92"/>
            <p:cNvSpPr/>
            <p:nvPr/>
          </p:nvSpPr>
          <p:spPr>
            <a:xfrm>
              <a:off x="11531649" y="5017683"/>
              <a:ext cx="238993" cy="26767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11531649" y="5017683"/>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11531649" y="5017683"/>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11531649" y="5017683"/>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rc96"/>
            <p:cNvSpPr/>
            <p:nvPr/>
          </p:nvSpPr>
          <p:spPr>
            <a:xfrm>
              <a:off x="12062747" y="5017683"/>
              <a:ext cx="238993" cy="26767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12062747" y="5017683"/>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12062747" y="5017683"/>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12062747" y="5017683"/>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rc100"/>
            <p:cNvSpPr/>
            <p:nvPr/>
          </p:nvSpPr>
          <p:spPr>
            <a:xfrm>
              <a:off x="12593845" y="4482334"/>
              <a:ext cx="238993" cy="80302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2" name="rc101"/>
            <p:cNvSpPr/>
            <p:nvPr/>
          </p:nvSpPr>
          <p:spPr>
            <a:xfrm>
              <a:off x="12593845" y="4482334"/>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3" name="rc102"/>
            <p:cNvSpPr/>
            <p:nvPr/>
          </p:nvSpPr>
          <p:spPr>
            <a:xfrm>
              <a:off x="12593845" y="4482334"/>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4" name="rc103"/>
            <p:cNvSpPr/>
            <p:nvPr/>
          </p:nvSpPr>
          <p:spPr>
            <a:xfrm>
              <a:off x="12593845" y="4482334"/>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5" name="rc104"/>
            <p:cNvSpPr/>
            <p:nvPr/>
          </p:nvSpPr>
          <p:spPr>
            <a:xfrm>
              <a:off x="12859393" y="5017683"/>
              <a:ext cx="238993" cy="26767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6" name="rc105"/>
            <p:cNvSpPr/>
            <p:nvPr/>
          </p:nvSpPr>
          <p:spPr>
            <a:xfrm>
              <a:off x="12859393" y="5017683"/>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7" name="rc106"/>
            <p:cNvSpPr/>
            <p:nvPr/>
          </p:nvSpPr>
          <p:spPr>
            <a:xfrm>
              <a:off x="12859393" y="5017683"/>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8" name="rc107"/>
            <p:cNvSpPr/>
            <p:nvPr/>
          </p:nvSpPr>
          <p:spPr>
            <a:xfrm>
              <a:off x="12859393" y="5017683"/>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9" name="rc108"/>
            <p:cNvSpPr/>
            <p:nvPr/>
          </p:nvSpPr>
          <p:spPr>
            <a:xfrm>
              <a:off x="13390491" y="5017683"/>
              <a:ext cx="238993" cy="26767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0" name="rc109"/>
            <p:cNvSpPr/>
            <p:nvPr/>
          </p:nvSpPr>
          <p:spPr>
            <a:xfrm>
              <a:off x="13390491" y="5017683"/>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1" name="rc110"/>
            <p:cNvSpPr/>
            <p:nvPr/>
          </p:nvSpPr>
          <p:spPr>
            <a:xfrm>
              <a:off x="13390491" y="5017683"/>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2" name="rc111"/>
            <p:cNvSpPr/>
            <p:nvPr/>
          </p:nvSpPr>
          <p:spPr>
            <a:xfrm>
              <a:off x="13390491" y="5017683"/>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3" name="rc112"/>
            <p:cNvSpPr/>
            <p:nvPr/>
          </p:nvSpPr>
          <p:spPr>
            <a:xfrm>
              <a:off x="13656040" y="4750008"/>
              <a:ext cx="238993" cy="53534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4" name="rc113"/>
            <p:cNvSpPr/>
            <p:nvPr/>
          </p:nvSpPr>
          <p:spPr>
            <a:xfrm>
              <a:off x="13656040" y="475000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5" name="rc114"/>
            <p:cNvSpPr/>
            <p:nvPr/>
          </p:nvSpPr>
          <p:spPr>
            <a:xfrm>
              <a:off x="13656040" y="475000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6" name="rc115"/>
            <p:cNvSpPr/>
            <p:nvPr/>
          </p:nvSpPr>
          <p:spPr>
            <a:xfrm>
              <a:off x="13656040" y="4750008"/>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7" name="rc116"/>
            <p:cNvSpPr/>
            <p:nvPr/>
          </p:nvSpPr>
          <p:spPr>
            <a:xfrm>
              <a:off x="14187137" y="5017683"/>
              <a:ext cx="238993" cy="26767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8" name="rc117"/>
            <p:cNvSpPr/>
            <p:nvPr/>
          </p:nvSpPr>
          <p:spPr>
            <a:xfrm>
              <a:off x="14187137" y="5017683"/>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9" name="rc118"/>
            <p:cNvSpPr/>
            <p:nvPr/>
          </p:nvSpPr>
          <p:spPr>
            <a:xfrm>
              <a:off x="14187137" y="5017683"/>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0" name="rc119"/>
            <p:cNvSpPr/>
            <p:nvPr/>
          </p:nvSpPr>
          <p:spPr>
            <a:xfrm>
              <a:off x="14187137" y="5017683"/>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1" name="rc120"/>
            <p:cNvSpPr/>
            <p:nvPr/>
          </p:nvSpPr>
          <p:spPr>
            <a:xfrm>
              <a:off x="14452686" y="5017683"/>
              <a:ext cx="238993" cy="26767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2" name="rc121"/>
            <p:cNvSpPr/>
            <p:nvPr/>
          </p:nvSpPr>
          <p:spPr>
            <a:xfrm>
              <a:off x="14452686" y="5017683"/>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3" name="rc122"/>
            <p:cNvSpPr/>
            <p:nvPr/>
          </p:nvSpPr>
          <p:spPr>
            <a:xfrm>
              <a:off x="14452686" y="5017683"/>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4" name="rc123"/>
            <p:cNvSpPr/>
            <p:nvPr/>
          </p:nvSpPr>
          <p:spPr>
            <a:xfrm>
              <a:off x="14452686" y="5017683"/>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5" name="pg124"/>
            <p:cNvSpPr/>
            <p:nvPr/>
          </p:nvSpPr>
          <p:spPr>
            <a:xfrm>
              <a:off x="12307176" y="2153563"/>
              <a:ext cx="1608977" cy="373922"/>
            </a:xfrm>
            <a:custGeom>
              <a:avLst/>
              <a:pathLst>
                <a:path w="1608977" h="373922">
                  <a:moveTo>
                    <a:pt x="31220" y="373922"/>
                  </a:moveTo>
                  <a:lnTo>
                    <a:pt x="1577756" y="373922"/>
                  </a:lnTo>
                  <a:lnTo>
                    <a:pt x="1576499" y="373897"/>
                  </a:lnTo>
                  <a:lnTo>
                    <a:pt x="1581520" y="373695"/>
                  </a:lnTo>
                  <a:lnTo>
                    <a:pt x="1586442" y="372690"/>
                  </a:lnTo>
                  <a:lnTo>
                    <a:pt x="1591140" y="370908"/>
                  </a:lnTo>
                  <a:lnTo>
                    <a:pt x="1595492" y="368396"/>
                  </a:lnTo>
                  <a:lnTo>
                    <a:pt x="1599384" y="365218"/>
                  </a:lnTo>
                  <a:lnTo>
                    <a:pt x="1602715" y="361457"/>
                  </a:lnTo>
                  <a:lnTo>
                    <a:pt x="1605401" y="357211"/>
                  </a:lnTo>
                  <a:lnTo>
                    <a:pt x="1607370" y="352588"/>
                  </a:lnTo>
                  <a:lnTo>
                    <a:pt x="1608573" y="347710"/>
                  </a:lnTo>
                  <a:lnTo>
                    <a:pt x="1608977" y="342702"/>
                  </a:lnTo>
                  <a:lnTo>
                    <a:pt x="1608977" y="31220"/>
                  </a:lnTo>
                  <a:lnTo>
                    <a:pt x="1608573" y="26212"/>
                  </a:lnTo>
                  <a:lnTo>
                    <a:pt x="1607370" y="21334"/>
                  </a:lnTo>
                  <a:lnTo>
                    <a:pt x="1605401" y="16711"/>
                  </a:lnTo>
                  <a:lnTo>
                    <a:pt x="1602715" y="12465"/>
                  </a:lnTo>
                  <a:lnTo>
                    <a:pt x="1599384" y="8704"/>
                  </a:lnTo>
                  <a:lnTo>
                    <a:pt x="1595492" y="5526"/>
                  </a:lnTo>
                  <a:lnTo>
                    <a:pt x="1591140" y="3014"/>
                  </a:lnTo>
                  <a:lnTo>
                    <a:pt x="1586442" y="1232"/>
                  </a:lnTo>
                  <a:lnTo>
                    <a:pt x="1581520" y="227"/>
                  </a:lnTo>
                  <a:lnTo>
                    <a:pt x="157775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6" name="tx125"/>
            <p:cNvSpPr/>
            <p:nvPr/>
          </p:nvSpPr>
          <p:spPr>
            <a:xfrm>
              <a:off x="12432058" y="2239827"/>
              <a:ext cx="135921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11 case(s)</a:t>
              </a:r>
            </a:p>
          </p:txBody>
        </p:sp>
        <p:sp>
          <p:nvSpPr>
            <p:cNvPr id="127" name="pg126"/>
            <p:cNvSpPr/>
            <p:nvPr/>
          </p:nvSpPr>
          <p:spPr>
            <a:xfrm>
              <a:off x="12497577" y="2394471"/>
              <a:ext cx="1228175" cy="311602"/>
            </a:xfrm>
            <a:custGeom>
              <a:avLst/>
              <a:pathLst>
                <a:path w="1228175" h="311602">
                  <a:moveTo>
                    <a:pt x="26017" y="311602"/>
                  </a:moveTo>
                  <a:lnTo>
                    <a:pt x="1202157" y="311602"/>
                  </a:lnTo>
                  <a:lnTo>
                    <a:pt x="1201110" y="311581"/>
                  </a:lnTo>
                  <a:lnTo>
                    <a:pt x="1205293" y="311412"/>
                  </a:lnTo>
                  <a:lnTo>
                    <a:pt x="1209396" y="310575"/>
                  </a:lnTo>
                  <a:lnTo>
                    <a:pt x="1213311" y="309090"/>
                  </a:lnTo>
                  <a:lnTo>
                    <a:pt x="1216937" y="306996"/>
                  </a:lnTo>
                  <a:lnTo>
                    <a:pt x="1220180" y="304348"/>
                  </a:lnTo>
                  <a:lnTo>
                    <a:pt x="1222957" y="301214"/>
                  </a:lnTo>
                  <a:lnTo>
                    <a:pt x="1225194" y="297675"/>
                  </a:lnTo>
                  <a:lnTo>
                    <a:pt x="1226836" y="293823"/>
                  </a:lnTo>
                  <a:lnTo>
                    <a:pt x="1227838" y="289758"/>
                  </a:lnTo>
                  <a:lnTo>
                    <a:pt x="1228175" y="285585"/>
                  </a:lnTo>
                  <a:lnTo>
                    <a:pt x="1228175" y="26017"/>
                  </a:lnTo>
                  <a:lnTo>
                    <a:pt x="1227838" y="21843"/>
                  </a:lnTo>
                  <a:lnTo>
                    <a:pt x="1226836" y="17778"/>
                  </a:lnTo>
                  <a:lnTo>
                    <a:pt x="1225194" y="13926"/>
                  </a:lnTo>
                  <a:lnTo>
                    <a:pt x="1222957" y="10387"/>
                  </a:lnTo>
                  <a:lnTo>
                    <a:pt x="1220180" y="7253"/>
                  </a:lnTo>
                  <a:lnTo>
                    <a:pt x="1216937" y="4605"/>
                  </a:lnTo>
                  <a:lnTo>
                    <a:pt x="1213311" y="2511"/>
                  </a:lnTo>
                  <a:lnTo>
                    <a:pt x="1209396" y="1027"/>
                  </a:lnTo>
                  <a:lnTo>
                    <a:pt x="1205293" y="189"/>
                  </a:lnTo>
                  <a:lnTo>
                    <a:pt x="120215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8" name="tx127"/>
            <p:cNvSpPr/>
            <p:nvPr/>
          </p:nvSpPr>
          <p:spPr>
            <a:xfrm>
              <a:off x="12601646" y="2466357"/>
              <a:ext cx="102003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11 case(s)</a:t>
              </a:r>
            </a:p>
          </p:txBody>
        </p:sp>
        <p:sp>
          <p:nvSpPr>
            <p:cNvPr id="129" name="rc128"/>
            <p:cNvSpPr/>
            <p:nvPr/>
          </p:nvSpPr>
          <p:spPr>
            <a:xfrm>
              <a:off x="11491817" y="2153563"/>
              <a:ext cx="3239694" cy="3131794"/>
            </a:xfrm>
            <a:prstGeom prst="rect">
              <a:avLst/>
            </a:prstGeom>
            <a:ln w="13550" cap="rnd">
              <a:solidFill>
                <a:srgbClr val="333333">
                  <a:alpha val="100000"/>
                </a:srgbClr>
              </a:solidFill>
              <a:prstDash val="solid"/>
              <a:round/>
            </a:ln>
          </p:spPr>
          <p:txBody>
            <a:bodyPr/>
            <a:lstStyle/>
            <a:p/>
          </p:txBody>
        </p:sp>
        <p:sp>
          <p:nvSpPr>
            <p:cNvPr id="130" name="rc129"/>
            <p:cNvSpPr/>
            <p:nvPr/>
          </p:nvSpPr>
          <p:spPr>
            <a:xfrm>
              <a:off x="14731512" y="2153563"/>
              <a:ext cx="3239694" cy="3131794"/>
            </a:xfrm>
            <a:prstGeom prst="rect">
              <a:avLst/>
            </a:prstGeom>
            <a:solidFill>
              <a:srgbClr val="FFFFFF">
                <a:alpha val="100000"/>
              </a:srgbClr>
            </a:solidFill>
          </p:spPr>
          <p:txBody>
            <a:bodyPr/>
            <a:lstStyle/>
            <a:p/>
          </p:txBody>
        </p:sp>
        <p:sp>
          <p:nvSpPr>
            <p:cNvPr id="131" name="pl130"/>
            <p:cNvSpPr/>
            <p:nvPr/>
          </p:nvSpPr>
          <p:spPr>
            <a:xfrm>
              <a:off x="14731512" y="461617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32" name="pl131"/>
            <p:cNvSpPr/>
            <p:nvPr/>
          </p:nvSpPr>
          <p:spPr>
            <a:xfrm>
              <a:off x="14731512" y="3277797"/>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33" name="pl132"/>
            <p:cNvSpPr/>
            <p:nvPr/>
          </p:nvSpPr>
          <p:spPr>
            <a:xfrm>
              <a:off x="1473151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34" name="pl133"/>
            <p:cNvSpPr/>
            <p:nvPr/>
          </p:nvSpPr>
          <p:spPr>
            <a:xfrm>
              <a:off x="14731512" y="3946984"/>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35" name="pl134"/>
            <p:cNvSpPr/>
            <p:nvPr/>
          </p:nvSpPr>
          <p:spPr>
            <a:xfrm>
              <a:off x="14731512" y="2608610"/>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36" name="rc135"/>
            <p:cNvSpPr/>
            <p:nvPr/>
          </p:nvSpPr>
          <p:spPr>
            <a:xfrm>
              <a:off x="15567991" y="3411635"/>
              <a:ext cx="238993" cy="187372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7" name="rc136"/>
            <p:cNvSpPr/>
            <p:nvPr/>
          </p:nvSpPr>
          <p:spPr>
            <a:xfrm>
              <a:off x="15567991" y="3411635"/>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8" name="rc137"/>
            <p:cNvSpPr/>
            <p:nvPr/>
          </p:nvSpPr>
          <p:spPr>
            <a:xfrm>
              <a:off x="15567991" y="3411635"/>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9" name="rc138"/>
            <p:cNvSpPr/>
            <p:nvPr/>
          </p:nvSpPr>
          <p:spPr>
            <a:xfrm>
              <a:off x="15567991" y="3411635"/>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0" name="rc139"/>
            <p:cNvSpPr/>
            <p:nvPr/>
          </p:nvSpPr>
          <p:spPr>
            <a:xfrm>
              <a:off x="15833539" y="4750008"/>
              <a:ext cx="238993" cy="53534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1" name="rc140"/>
            <p:cNvSpPr/>
            <p:nvPr/>
          </p:nvSpPr>
          <p:spPr>
            <a:xfrm>
              <a:off x="15833539" y="475000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2" name="rc141"/>
            <p:cNvSpPr/>
            <p:nvPr/>
          </p:nvSpPr>
          <p:spPr>
            <a:xfrm>
              <a:off x="15833539" y="475000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3" name="rc142"/>
            <p:cNvSpPr/>
            <p:nvPr/>
          </p:nvSpPr>
          <p:spPr>
            <a:xfrm>
              <a:off x="15833539" y="4750008"/>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4" name="pg143"/>
            <p:cNvSpPr/>
            <p:nvPr/>
          </p:nvSpPr>
          <p:spPr>
            <a:xfrm>
              <a:off x="15571008"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45" name="tx144"/>
            <p:cNvSpPr/>
            <p:nvPr/>
          </p:nvSpPr>
          <p:spPr>
            <a:xfrm>
              <a:off x="15695890"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9 case(s)</a:t>
              </a:r>
            </a:p>
          </p:txBody>
        </p:sp>
        <p:sp>
          <p:nvSpPr>
            <p:cNvPr id="146" name="pg145"/>
            <p:cNvSpPr/>
            <p:nvPr/>
          </p:nvSpPr>
          <p:spPr>
            <a:xfrm>
              <a:off x="16247291"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47" name="rc146"/>
            <p:cNvSpPr/>
            <p:nvPr/>
          </p:nvSpPr>
          <p:spPr>
            <a:xfrm>
              <a:off x="14731512" y="2153563"/>
              <a:ext cx="3239694" cy="3131794"/>
            </a:xfrm>
            <a:prstGeom prst="rect">
              <a:avLst/>
            </a:prstGeom>
            <a:ln w="13550" cap="rnd">
              <a:solidFill>
                <a:srgbClr val="333333">
                  <a:alpha val="100000"/>
                </a:srgbClr>
              </a:solidFill>
              <a:prstDash val="solid"/>
              <a:round/>
            </a:ln>
          </p:spPr>
          <p:txBody>
            <a:bodyPr/>
            <a:lstStyle/>
            <a:p/>
          </p:txBody>
        </p:sp>
        <p:sp>
          <p:nvSpPr>
            <p:cNvPr id="148" name="tx147"/>
            <p:cNvSpPr/>
            <p:nvPr/>
          </p:nvSpPr>
          <p:spPr>
            <a:xfrm>
              <a:off x="311005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149" name="tx148"/>
            <p:cNvSpPr/>
            <p:nvPr/>
          </p:nvSpPr>
          <p:spPr>
            <a:xfrm>
              <a:off x="634974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150" name="tx149"/>
            <p:cNvSpPr/>
            <p:nvPr/>
          </p:nvSpPr>
          <p:spPr>
            <a:xfrm>
              <a:off x="958944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151" name="tx150"/>
            <p:cNvSpPr/>
            <p:nvPr/>
          </p:nvSpPr>
          <p:spPr>
            <a:xfrm>
              <a:off x="1282913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152" name="tx151"/>
            <p:cNvSpPr/>
            <p:nvPr/>
          </p:nvSpPr>
          <p:spPr>
            <a:xfrm>
              <a:off x="1606883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153" name="pl152"/>
            <p:cNvSpPr/>
            <p:nvPr/>
          </p:nvSpPr>
          <p:spPr>
            <a:xfrm>
              <a:off x="193206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4" name="pl153"/>
            <p:cNvSpPr/>
            <p:nvPr/>
          </p:nvSpPr>
          <p:spPr>
            <a:xfrm>
              <a:off x="21976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5" name="pl154"/>
            <p:cNvSpPr/>
            <p:nvPr/>
          </p:nvSpPr>
          <p:spPr>
            <a:xfrm>
              <a:off x="24631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6" name="pl155"/>
            <p:cNvSpPr/>
            <p:nvPr/>
          </p:nvSpPr>
          <p:spPr>
            <a:xfrm>
              <a:off x="27287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7" name="pl156"/>
            <p:cNvSpPr/>
            <p:nvPr/>
          </p:nvSpPr>
          <p:spPr>
            <a:xfrm>
              <a:off x="29942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8" name="pl157"/>
            <p:cNvSpPr/>
            <p:nvPr/>
          </p:nvSpPr>
          <p:spPr>
            <a:xfrm>
              <a:off x="3259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9" name="pl158"/>
            <p:cNvSpPr/>
            <p:nvPr/>
          </p:nvSpPr>
          <p:spPr>
            <a:xfrm>
              <a:off x="3525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0" name="pl159"/>
            <p:cNvSpPr/>
            <p:nvPr/>
          </p:nvSpPr>
          <p:spPr>
            <a:xfrm>
              <a:off x="37909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1" name="pl160"/>
            <p:cNvSpPr/>
            <p:nvPr/>
          </p:nvSpPr>
          <p:spPr>
            <a:xfrm>
              <a:off x="4056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2" name="pl161"/>
            <p:cNvSpPr/>
            <p:nvPr/>
          </p:nvSpPr>
          <p:spPr>
            <a:xfrm>
              <a:off x="432200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3" name="pl162"/>
            <p:cNvSpPr/>
            <p:nvPr/>
          </p:nvSpPr>
          <p:spPr>
            <a:xfrm>
              <a:off x="45875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4" name="pl163"/>
            <p:cNvSpPr/>
            <p:nvPr/>
          </p:nvSpPr>
          <p:spPr>
            <a:xfrm>
              <a:off x="4853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5" name="tx164"/>
            <p:cNvSpPr/>
            <p:nvPr/>
          </p:nvSpPr>
          <p:spPr>
            <a:xfrm rot="-5400000">
              <a:off x="185127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66" name="tx165"/>
            <p:cNvSpPr/>
            <p:nvPr/>
          </p:nvSpPr>
          <p:spPr>
            <a:xfrm rot="-5400000">
              <a:off x="210701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67" name="tx166"/>
            <p:cNvSpPr/>
            <p:nvPr/>
          </p:nvSpPr>
          <p:spPr>
            <a:xfrm rot="-5400000">
              <a:off x="237265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68" name="tx167"/>
            <p:cNvSpPr/>
            <p:nvPr/>
          </p:nvSpPr>
          <p:spPr>
            <a:xfrm rot="-5400000">
              <a:off x="263633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69" name="tx168"/>
            <p:cNvSpPr/>
            <p:nvPr/>
          </p:nvSpPr>
          <p:spPr>
            <a:xfrm rot="-5400000">
              <a:off x="287123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70" name="tx169"/>
            <p:cNvSpPr/>
            <p:nvPr/>
          </p:nvSpPr>
          <p:spPr>
            <a:xfrm rot="-5400000">
              <a:off x="3179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71" name="tx170"/>
            <p:cNvSpPr/>
            <p:nvPr/>
          </p:nvSpPr>
          <p:spPr>
            <a:xfrm rot="-5400000">
              <a:off x="347426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72" name="tx171"/>
            <p:cNvSpPr/>
            <p:nvPr/>
          </p:nvSpPr>
          <p:spPr>
            <a:xfrm rot="-5400000">
              <a:off x="367765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73" name="tx172"/>
            <p:cNvSpPr/>
            <p:nvPr/>
          </p:nvSpPr>
          <p:spPr>
            <a:xfrm rot="-5400000">
              <a:off x="394315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74" name="tx173"/>
            <p:cNvSpPr/>
            <p:nvPr/>
          </p:nvSpPr>
          <p:spPr>
            <a:xfrm rot="-5400000">
              <a:off x="4245125"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75" name="tx174"/>
            <p:cNvSpPr/>
            <p:nvPr/>
          </p:nvSpPr>
          <p:spPr>
            <a:xfrm rot="-5400000">
              <a:off x="449205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76" name="tx175"/>
            <p:cNvSpPr/>
            <p:nvPr/>
          </p:nvSpPr>
          <p:spPr>
            <a:xfrm rot="-5400000">
              <a:off x="475760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77" name="pl176"/>
            <p:cNvSpPr/>
            <p:nvPr/>
          </p:nvSpPr>
          <p:spPr>
            <a:xfrm>
              <a:off x="51717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8" name="pl177"/>
            <p:cNvSpPr/>
            <p:nvPr/>
          </p:nvSpPr>
          <p:spPr>
            <a:xfrm>
              <a:off x="54373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9" name="pl178"/>
            <p:cNvSpPr/>
            <p:nvPr/>
          </p:nvSpPr>
          <p:spPr>
            <a:xfrm>
              <a:off x="57028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0" name="pl179"/>
            <p:cNvSpPr/>
            <p:nvPr/>
          </p:nvSpPr>
          <p:spPr>
            <a:xfrm>
              <a:off x="59684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1" name="pl180"/>
            <p:cNvSpPr/>
            <p:nvPr/>
          </p:nvSpPr>
          <p:spPr>
            <a:xfrm>
              <a:off x="62339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2" name="pl181"/>
            <p:cNvSpPr/>
            <p:nvPr/>
          </p:nvSpPr>
          <p:spPr>
            <a:xfrm>
              <a:off x="64995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3" name="pl182"/>
            <p:cNvSpPr/>
            <p:nvPr/>
          </p:nvSpPr>
          <p:spPr>
            <a:xfrm>
              <a:off x="6765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4" name="pl183"/>
            <p:cNvSpPr/>
            <p:nvPr/>
          </p:nvSpPr>
          <p:spPr>
            <a:xfrm>
              <a:off x="70305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5" name="pl184"/>
            <p:cNvSpPr/>
            <p:nvPr/>
          </p:nvSpPr>
          <p:spPr>
            <a:xfrm>
              <a:off x="72961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6" name="pl185"/>
            <p:cNvSpPr/>
            <p:nvPr/>
          </p:nvSpPr>
          <p:spPr>
            <a:xfrm>
              <a:off x="75616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7" name="pl186"/>
            <p:cNvSpPr/>
            <p:nvPr/>
          </p:nvSpPr>
          <p:spPr>
            <a:xfrm>
              <a:off x="78272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8" name="pl187"/>
            <p:cNvSpPr/>
            <p:nvPr/>
          </p:nvSpPr>
          <p:spPr>
            <a:xfrm>
              <a:off x="8092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9" name="tx188"/>
            <p:cNvSpPr/>
            <p:nvPr/>
          </p:nvSpPr>
          <p:spPr>
            <a:xfrm rot="-5400000">
              <a:off x="509097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90" name="tx189"/>
            <p:cNvSpPr/>
            <p:nvPr/>
          </p:nvSpPr>
          <p:spPr>
            <a:xfrm rot="-5400000">
              <a:off x="534671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91" name="tx190"/>
            <p:cNvSpPr/>
            <p:nvPr/>
          </p:nvSpPr>
          <p:spPr>
            <a:xfrm rot="-5400000">
              <a:off x="561234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92" name="tx191"/>
            <p:cNvSpPr/>
            <p:nvPr/>
          </p:nvSpPr>
          <p:spPr>
            <a:xfrm rot="-5400000">
              <a:off x="587603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93" name="tx192"/>
            <p:cNvSpPr/>
            <p:nvPr/>
          </p:nvSpPr>
          <p:spPr>
            <a:xfrm rot="-5400000">
              <a:off x="611093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94" name="tx193"/>
            <p:cNvSpPr/>
            <p:nvPr/>
          </p:nvSpPr>
          <p:spPr>
            <a:xfrm rot="-5400000">
              <a:off x="641871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95" name="tx194"/>
            <p:cNvSpPr/>
            <p:nvPr/>
          </p:nvSpPr>
          <p:spPr>
            <a:xfrm rot="-5400000">
              <a:off x="671395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96" name="tx195"/>
            <p:cNvSpPr/>
            <p:nvPr/>
          </p:nvSpPr>
          <p:spPr>
            <a:xfrm rot="-5400000">
              <a:off x="691734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97" name="tx196"/>
            <p:cNvSpPr/>
            <p:nvPr/>
          </p:nvSpPr>
          <p:spPr>
            <a:xfrm rot="-5400000">
              <a:off x="718285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98" name="tx197"/>
            <p:cNvSpPr/>
            <p:nvPr/>
          </p:nvSpPr>
          <p:spPr>
            <a:xfrm rot="-5400000">
              <a:off x="74848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99" name="tx198"/>
            <p:cNvSpPr/>
            <p:nvPr/>
          </p:nvSpPr>
          <p:spPr>
            <a:xfrm rot="-5400000">
              <a:off x="773174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00" name="tx199"/>
            <p:cNvSpPr/>
            <p:nvPr/>
          </p:nvSpPr>
          <p:spPr>
            <a:xfrm rot="-5400000">
              <a:off x="79972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01" name="pl200"/>
            <p:cNvSpPr/>
            <p:nvPr/>
          </p:nvSpPr>
          <p:spPr>
            <a:xfrm>
              <a:off x="84114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2" name="pl201"/>
            <p:cNvSpPr/>
            <p:nvPr/>
          </p:nvSpPr>
          <p:spPr>
            <a:xfrm>
              <a:off x="86770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3" name="pl202"/>
            <p:cNvSpPr/>
            <p:nvPr/>
          </p:nvSpPr>
          <p:spPr>
            <a:xfrm>
              <a:off x="89425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4" name="pl203"/>
            <p:cNvSpPr/>
            <p:nvPr/>
          </p:nvSpPr>
          <p:spPr>
            <a:xfrm>
              <a:off x="9208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5" name="pl204"/>
            <p:cNvSpPr/>
            <p:nvPr/>
          </p:nvSpPr>
          <p:spPr>
            <a:xfrm>
              <a:off x="94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6" name="pl205"/>
            <p:cNvSpPr/>
            <p:nvPr/>
          </p:nvSpPr>
          <p:spPr>
            <a:xfrm>
              <a:off x="97391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7" name="pl206"/>
            <p:cNvSpPr/>
            <p:nvPr/>
          </p:nvSpPr>
          <p:spPr>
            <a:xfrm>
              <a:off x="100047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8" name="pl207"/>
            <p:cNvSpPr/>
            <p:nvPr/>
          </p:nvSpPr>
          <p:spPr>
            <a:xfrm>
              <a:off x="102702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9" name="pl208"/>
            <p:cNvSpPr/>
            <p:nvPr/>
          </p:nvSpPr>
          <p:spPr>
            <a:xfrm>
              <a:off x="1053584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0" name="pl209"/>
            <p:cNvSpPr/>
            <p:nvPr/>
          </p:nvSpPr>
          <p:spPr>
            <a:xfrm>
              <a:off x="108013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1" name="pl210"/>
            <p:cNvSpPr/>
            <p:nvPr/>
          </p:nvSpPr>
          <p:spPr>
            <a:xfrm>
              <a:off x="11066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2" name="pl211"/>
            <p:cNvSpPr/>
            <p:nvPr/>
          </p:nvSpPr>
          <p:spPr>
            <a:xfrm>
              <a:off x="113324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3" name="tx212"/>
            <p:cNvSpPr/>
            <p:nvPr/>
          </p:nvSpPr>
          <p:spPr>
            <a:xfrm rot="-5400000">
              <a:off x="833066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14" name="tx213"/>
            <p:cNvSpPr/>
            <p:nvPr/>
          </p:nvSpPr>
          <p:spPr>
            <a:xfrm rot="-5400000">
              <a:off x="858640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15" name="tx214"/>
            <p:cNvSpPr/>
            <p:nvPr/>
          </p:nvSpPr>
          <p:spPr>
            <a:xfrm rot="-5400000">
              <a:off x="885204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16" name="tx215"/>
            <p:cNvSpPr/>
            <p:nvPr/>
          </p:nvSpPr>
          <p:spPr>
            <a:xfrm rot="-5400000">
              <a:off x="911572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17" name="tx216"/>
            <p:cNvSpPr/>
            <p:nvPr/>
          </p:nvSpPr>
          <p:spPr>
            <a:xfrm rot="-5400000">
              <a:off x="935062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18" name="tx217"/>
            <p:cNvSpPr/>
            <p:nvPr/>
          </p:nvSpPr>
          <p:spPr>
            <a:xfrm rot="-5400000">
              <a:off x="965841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19" name="tx218"/>
            <p:cNvSpPr/>
            <p:nvPr/>
          </p:nvSpPr>
          <p:spPr>
            <a:xfrm rot="-5400000">
              <a:off x="995365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20" name="tx219"/>
            <p:cNvSpPr/>
            <p:nvPr/>
          </p:nvSpPr>
          <p:spPr>
            <a:xfrm rot="-5400000">
              <a:off x="1015704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21" name="tx220"/>
            <p:cNvSpPr/>
            <p:nvPr/>
          </p:nvSpPr>
          <p:spPr>
            <a:xfrm rot="-5400000">
              <a:off x="1042254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22" name="tx221"/>
            <p:cNvSpPr/>
            <p:nvPr/>
          </p:nvSpPr>
          <p:spPr>
            <a:xfrm rot="-5400000">
              <a:off x="1072451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23" name="tx222"/>
            <p:cNvSpPr/>
            <p:nvPr/>
          </p:nvSpPr>
          <p:spPr>
            <a:xfrm rot="-5400000">
              <a:off x="1097144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24" name="tx223"/>
            <p:cNvSpPr/>
            <p:nvPr/>
          </p:nvSpPr>
          <p:spPr>
            <a:xfrm rot="-5400000">
              <a:off x="1123699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25" name="pl224"/>
            <p:cNvSpPr/>
            <p:nvPr/>
          </p:nvSpPr>
          <p:spPr>
            <a:xfrm>
              <a:off x="1165114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6" name="pl225"/>
            <p:cNvSpPr/>
            <p:nvPr/>
          </p:nvSpPr>
          <p:spPr>
            <a:xfrm>
              <a:off x="119166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7" name="pl226"/>
            <p:cNvSpPr/>
            <p:nvPr/>
          </p:nvSpPr>
          <p:spPr>
            <a:xfrm>
              <a:off x="121822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8" name="pl227"/>
            <p:cNvSpPr/>
            <p:nvPr/>
          </p:nvSpPr>
          <p:spPr>
            <a:xfrm>
              <a:off x="12447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9" name="pl228"/>
            <p:cNvSpPr/>
            <p:nvPr/>
          </p:nvSpPr>
          <p:spPr>
            <a:xfrm>
              <a:off x="12713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0" name="pl229"/>
            <p:cNvSpPr/>
            <p:nvPr/>
          </p:nvSpPr>
          <p:spPr>
            <a:xfrm>
              <a:off x="129788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1" name="pl230"/>
            <p:cNvSpPr/>
            <p:nvPr/>
          </p:nvSpPr>
          <p:spPr>
            <a:xfrm>
              <a:off x="132444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2" name="pl231"/>
            <p:cNvSpPr/>
            <p:nvPr/>
          </p:nvSpPr>
          <p:spPr>
            <a:xfrm>
              <a:off x="135099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3" name="pl232"/>
            <p:cNvSpPr/>
            <p:nvPr/>
          </p:nvSpPr>
          <p:spPr>
            <a:xfrm>
              <a:off x="13775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4" name="pl233"/>
            <p:cNvSpPr/>
            <p:nvPr/>
          </p:nvSpPr>
          <p:spPr>
            <a:xfrm>
              <a:off x="140410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5" name="pl234"/>
            <p:cNvSpPr/>
            <p:nvPr/>
          </p:nvSpPr>
          <p:spPr>
            <a:xfrm>
              <a:off x="143066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6" name="pl235"/>
            <p:cNvSpPr/>
            <p:nvPr/>
          </p:nvSpPr>
          <p:spPr>
            <a:xfrm>
              <a:off x="145721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7" name="tx236"/>
            <p:cNvSpPr/>
            <p:nvPr/>
          </p:nvSpPr>
          <p:spPr>
            <a:xfrm rot="-5400000">
              <a:off x="1157036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38" name="tx237"/>
            <p:cNvSpPr/>
            <p:nvPr/>
          </p:nvSpPr>
          <p:spPr>
            <a:xfrm rot="-5400000">
              <a:off x="1182610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39" name="tx238"/>
            <p:cNvSpPr/>
            <p:nvPr/>
          </p:nvSpPr>
          <p:spPr>
            <a:xfrm rot="-5400000">
              <a:off x="120917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40" name="tx239"/>
            <p:cNvSpPr/>
            <p:nvPr/>
          </p:nvSpPr>
          <p:spPr>
            <a:xfrm rot="-5400000">
              <a:off x="1235542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41" name="tx240"/>
            <p:cNvSpPr/>
            <p:nvPr/>
          </p:nvSpPr>
          <p:spPr>
            <a:xfrm rot="-5400000">
              <a:off x="1259032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42" name="tx241"/>
            <p:cNvSpPr/>
            <p:nvPr/>
          </p:nvSpPr>
          <p:spPr>
            <a:xfrm rot="-5400000">
              <a:off x="1289810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43" name="tx242"/>
            <p:cNvSpPr/>
            <p:nvPr/>
          </p:nvSpPr>
          <p:spPr>
            <a:xfrm rot="-5400000">
              <a:off x="1319334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44" name="tx243"/>
            <p:cNvSpPr/>
            <p:nvPr/>
          </p:nvSpPr>
          <p:spPr>
            <a:xfrm rot="-5400000">
              <a:off x="1339673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45" name="tx244"/>
            <p:cNvSpPr/>
            <p:nvPr/>
          </p:nvSpPr>
          <p:spPr>
            <a:xfrm rot="-5400000">
              <a:off x="1366224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46" name="tx245"/>
            <p:cNvSpPr/>
            <p:nvPr/>
          </p:nvSpPr>
          <p:spPr>
            <a:xfrm rot="-5400000">
              <a:off x="1396420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47" name="tx246"/>
            <p:cNvSpPr/>
            <p:nvPr/>
          </p:nvSpPr>
          <p:spPr>
            <a:xfrm rot="-5400000">
              <a:off x="1421113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48" name="tx247"/>
            <p:cNvSpPr/>
            <p:nvPr/>
          </p:nvSpPr>
          <p:spPr>
            <a:xfrm rot="-5400000">
              <a:off x="1447668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49" name="pl248"/>
            <p:cNvSpPr/>
            <p:nvPr/>
          </p:nvSpPr>
          <p:spPr>
            <a:xfrm>
              <a:off x="148908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0" name="pl249"/>
            <p:cNvSpPr/>
            <p:nvPr/>
          </p:nvSpPr>
          <p:spPr>
            <a:xfrm>
              <a:off x="151563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1" name="pl250"/>
            <p:cNvSpPr/>
            <p:nvPr/>
          </p:nvSpPr>
          <p:spPr>
            <a:xfrm>
              <a:off x="15421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2" name="pl251"/>
            <p:cNvSpPr/>
            <p:nvPr/>
          </p:nvSpPr>
          <p:spPr>
            <a:xfrm>
              <a:off x="156874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3" name="pl252"/>
            <p:cNvSpPr/>
            <p:nvPr/>
          </p:nvSpPr>
          <p:spPr>
            <a:xfrm>
              <a:off x="159530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4" name="pl253"/>
            <p:cNvSpPr/>
            <p:nvPr/>
          </p:nvSpPr>
          <p:spPr>
            <a:xfrm>
              <a:off x="162185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5" name="pl254"/>
            <p:cNvSpPr/>
            <p:nvPr/>
          </p:nvSpPr>
          <p:spPr>
            <a:xfrm>
              <a:off x="164841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6" name="pl255"/>
            <p:cNvSpPr/>
            <p:nvPr/>
          </p:nvSpPr>
          <p:spPr>
            <a:xfrm>
              <a:off x="167496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7" name="pl256"/>
            <p:cNvSpPr/>
            <p:nvPr/>
          </p:nvSpPr>
          <p:spPr>
            <a:xfrm>
              <a:off x="170152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8" name="pl257"/>
            <p:cNvSpPr/>
            <p:nvPr/>
          </p:nvSpPr>
          <p:spPr>
            <a:xfrm>
              <a:off x="172807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9" name="pl258"/>
            <p:cNvSpPr/>
            <p:nvPr/>
          </p:nvSpPr>
          <p:spPr>
            <a:xfrm>
              <a:off x="175463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0" name="pl259"/>
            <p:cNvSpPr/>
            <p:nvPr/>
          </p:nvSpPr>
          <p:spPr>
            <a:xfrm>
              <a:off x="178118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1" name="tx260"/>
            <p:cNvSpPr/>
            <p:nvPr/>
          </p:nvSpPr>
          <p:spPr>
            <a:xfrm rot="-5400000">
              <a:off x="1481005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62" name="tx261"/>
            <p:cNvSpPr/>
            <p:nvPr/>
          </p:nvSpPr>
          <p:spPr>
            <a:xfrm rot="-5400000">
              <a:off x="1506579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63" name="tx262"/>
            <p:cNvSpPr/>
            <p:nvPr/>
          </p:nvSpPr>
          <p:spPr>
            <a:xfrm rot="-5400000">
              <a:off x="1533143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64" name="tx263"/>
            <p:cNvSpPr/>
            <p:nvPr/>
          </p:nvSpPr>
          <p:spPr>
            <a:xfrm rot="-5400000">
              <a:off x="1559511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65" name="tx264"/>
            <p:cNvSpPr/>
            <p:nvPr/>
          </p:nvSpPr>
          <p:spPr>
            <a:xfrm rot="-5400000">
              <a:off x="1583001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66" name="tx265"/>
            <p:cNvSpPr/>
            <p:nvPr/>
          </p:nvSpPr>
          <p:spPr>
            <a:xfrm rot="-5400000">
              <a:off x="1613780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67" name="tx266"/>
            <p:cNvSpPr/>
            <p:nvPr/>
          </p:nvSpPr>
          <p:spPr>
            <a:xfrm rot="-5400000">
              <a:off x="16433042"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68" name="tx267"/>
            <p:cNvSpPr/>
            <p:nvPr/>
          </p:nvSpPr>
          <p:spPr>
            <a:xfrm rot="-5400000">
              <a:off x="1663643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69" name="tx268"/>
            <p:cNvSpPr/>
            <p:nvPr/>
          </p:nvSpPr>
          <p:spPr>
            <a:xfrm rot="-5400000">
              <a:off x="169019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70" name="tx269"/>
            <p:cNvSpPr/>
            <p:nvPr/>
          </p:nvSpPr>
          <p:spPr>
            <a:xfrm rot="-5400000">
              <a:off x="1720390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71" name="tx270"/>
            <p:cNvSpPr/>
            <p:nvPr/>
          </p:nvSpPr>
          <p:spPr>
            <a:xfrm rot="-5400000">
              <a:off x="1745083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72" name="tx271"/>
            <p:cNvSpPr/>
            <p:nvPr/>
          </p:nvSpPr>
          <p:spPr>
            <a:xfrm rot="-5400000">
              <a:off x="1771638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73" name="tx272"/>
            <p:cNvSpPr/>
            <p:nvPr/>
          </p:nvSpPr>
          <p:spPr>
            <a:xfrm>
              <a:off x="1294238" y="5200079"/>
              <a:ext cx="190648"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274" name="tx273"/>
            <p:cNvSpPr/>
            <p:nvPr/>
          </p:nvSpPr>
          <p:spPr>
            <a:xfrm>
              <a:off x="1294238" y="3864608"/>
              <a:ext cx="190648" cy="164194"/>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5</a:t>
              </a:r>
            </a:p>
          </p:txBody>
        </p:sp>
        <p:sp>
          <p:nvSpPr>
            <p:cNvPr id="275" name="tx274"/>
            <p:cNvSpPr/>
            <p:nvPr/>
          </p:nvSpPr>
          <p:spPr>
            <a:xfrm>
              <a:off x="1230614" y="2523332"/>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a:t>
              </a:r>
            </a:p>
          </p:txBody>
        </p:sp>
        <p:sp>
          <p:nvSpPr>
            <p:cNvPr id="276" name="pl275"/>
            <p:cNvSpPr/>
            <p:nvPr/>
          </p:nvSpPr>
          <p:spPr>
            <a:xfrm>
              <a:off x="1737938"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77" name="pl276"/>
            <p:cNvSpPr/>
            <p:nvPr/>
          </p:nvSpPr>
          <p:spPr>
            <a:xfrm>
              <a:off x="1737938" y="394698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78" name="pl277"/>
            <p:cNvSpPr/>
            <p:nvPr/>
          </p:nvSpPr>
          <p:spPr>
            <a:xfrm>
              <a:off x="1737938" y="260861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79" name="tx278"/>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280" name="rc279"/>
            <p:cNvSpPr/>
            <p:nvPr/>
          </p:nvSpPr>
          <p:spPr>
            <a:xfrm>
              <a:off x="18110385" y="2153563"/>
              <a:ext cx="1753945" cy="1236458"/>
            </a:xfrm>
            <a:prstGeom prst="rect">
              <a:avLst/>
            </a:prstGeom>
            <a:solidFill>
              <a:srgbClr val="FFFFFF">
                <a:alpha val="100000"/>
              </a:srgbClr>
            </a:solidFill>
          </p:spPr>
          <p:txBody>
            <a:bodyPr/>
            <a:lstStyle/>
            <a:p/>
          </p:txBody>
        </p:sp>
        <p:sp>
          <p:nvSpPr>
            <p:cNvPr id="281" name="rc280"/>
            <p:cNvSpPr/>
            <p:nvPr/>
          </p:nvSpPr>
          <p:spPr>
            <a:xfrm>
              <a:off x="18179974" y="2223153"/>
              <a:ext cx="274319" cy="274319"/>
            </a:xfrm>
            <a:prstGeom prst="rect">
              <a:avLst/>
            </a:prstGeom>
            <a:solidFill>
              <a:srgbClr val="FFFFFF">
                <a:alpha val="100000"/>
              </a:srgbClr>
            </a:solidFill>
          </p:spPr>
          <p:txBody>
            <a:bodyPr/>
            <a:lstStyle/>
            <a:p/>
          </p:txBody>
        </p:sp>
        <p:sp>
          <p:nvSpPr>
            <p:cNvPr id="282" name="rc281"/>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3" name="rc282"/>
            <p:cNvSpPr/>
            <p:nvPr/>
          </p:nvSpPr>
          <p:spPr>
            <a:xfrm>
              <a:off x="18179974" y="2497473"/>
              <a:ext cx="274319" cy="274319"/>
            </a:xfrm>
            <a:prstGeom prst="rect">
              <a:avLst/>
            </a:prstGeom>
            <a:solidFill>
              <a:srgbClr val="FFFFFF">
                <a:alpha val="100000"/>
              </a:srgbClr>
            </a:solidFill>
          </p:spPr>
          <p:txBody>
            <a:bodyPr/>
            <a:lstStyle/>
            <a:p/>
          </p:txBody>
        </p:sp>
        <p:sp>
          <p:nvSpPr>
            <p:cNvPr id="284" name="rc283"/>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5" name="rc284"/>
            <p:cNvSpPr/>
            <p:nvPr/>
          </p:nvSpPr>
          <p:spPr>
            <a:xfrm>
              <a:off x="18179974" y="2771793"/>
              <a:ext cx="274319" cy="274319"/>
            </a:xfrm>
            <a:prstGeom prst="rect">
              <a:avLst/>
            </a:prstGeom>
            <a:solidFill>
              <a:srgbClr val="FFFFFF">
                <a:alpha val="100000"/>
              </a:srgbClr>
            </a:solidFill>
          </p:spPr>
          <p:txBody>
            <a:bodyPr/>
            <a:lstStyle/>
            <a:p/>
          </p:txBody>
        </p:sp>
        <p:sp>
          <p:nvSpPr>
            <p:cNvPr id="286" name="rc285"/>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7" name="rc286"/>
            <p:cNvSpPr/>
            <p:nvPr/>
          </p:nvSpPr>
          <p:spPr>
            <a:xfrm>
              <a:off x="18179974" y="3046113"/>
              <a:ext cx="274319" cy="274319"/>
            </a:xfrm>
            <a:prstGeom prst="rect">
              <a:avLst/>
            </a:prstGeom>
            <a:solidFill>
              <a:srgbClr val="FFFFFF">
                <a:alpha val="100000"/>
              </a:srgbClr>
            </a:solidFill>
          </p:spPr>
          <p:txBody>
            <a:bodyPr/>
            <a:lstStyle/>
            <a:p/>
          </p:txBody>
        </p:sp>
        <p:sp>
          <p:nvSpPr>
            <p:cNvPr id="288" name="rc287"/>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9" name="tx288"/>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290" name="tx289"/>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291" name="tx290"/>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292" name="tx291"/>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293" name=""/>
          <p:cNvGrpSpPr/>
          <p:nvPr/>
        </p:nvGrpSpPr>
        <p:grpSpPr>
          <a:xfrm>
            <a:off x="6400800" y="6217920"/>
            <a:ext cx="5486400" cy="4251960"/>
            <a:chOff x="6400800" y="6217920"/>
            <a:chExt cx="5486400" cy="4251960"/>
          </a:xfrm>
        </p:grpSpPr>
        <p:sp>
          <p:nvSpPr>
            <p:cNvPr id="294"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295"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296" name="rc5"/>
            <p:cNvSpPr/>
            <p:nvPr/>
          </p:nvSpPr>
          <p:spPr>
            <a:xfrm>
              <a:off x="7196012" y="6510025"/>
              <a:ext cx="4149599" cy="2788960"/>
            </a:xfrm>
            <a:prstGeom prst="rect">
              <a:avLst/>
            </a:prstGeom>
            <a:solidFill>
              <a:srgbClr val="FFFFFF">
                <a:alpha val="100000"/>
              </a:srgbClr>
            </a:solidFill>
          </p:spPr>
          <p:txBody>
            <a:bodyPr/>
            <a:lstStyle/>
            <a:p/>
          </p:txBody>
        </p:sp>
        <p:sp>
          <p:nvSpPr>
            <p:cNvPr id="297" name="pl6"/>
            <p:cNvSpPr/>
            <p:nvPr/>
          </p:nvSpPr>
          <p:spPr>
            <a:xfrm>
              <a:off x="7196012" y="8855287"/>
              <a:ext cx="4149599" cy="0"/>
            </a:xfrm>
            <a:custGeom>
              <a:avLst/>
              <a:pathLst>
                <a:path w="4149599" h="0">
                  <a:moveTo>
                    <a:pt x="0" y="0"/>
                  </a:moveTo>
                  <a:lnTo>
                    <a:pt x="4149599" y="0"/>
                  </a:lnTo>
                  <a:lnTo>
                    <a:pt x="4149599" y="0"/>
                  </a:lnTo>
                </a:path>
              </a:pathLst>
            </a:custGeom>
            <a:ln w="6775" cap="flat">
              <a:solidFill>
                <a:srgbClr val="EBEBEB">
                  <a:alpha val="100000"/>
                </a:srgbClr>
              </a:solidFill>
              <a:prstDash val="solid"/>
              <a:round/>
            </a:ln>
          </p:spPr>
          <p:txBody>
            <a:bodyPr/>
            <a:lstStyle/>
            <a:p/>
          </p:txBody>
        </p:sp>
        <p:sp>
          <p:nvSpPr>
            <p:cNvPr id="298" name="pl7"/>
            <p:cNvSpPr/>
            <p:nvPr/>
          </p:nvSpPr>
          <p:spPr>
            <a:xfrm>
              <a:off x="7196012" y="8221432"/>
              <a:ext cx="4149599" cy="0"/>
            </a:xfrm>
            <a:custGeom>
              <a:avLst/>
              <a:pathLst>
                <a:path w="4149599" h="0">
                  <a:moveTo>
                    <a:pt x="0" y="0"/>
                  </a:moveTo>
                  <a:lnTo>
                    <a:pt x="4149599" y="0"/>
                  </a:lnTo>
                  <a:lnTo>
                    <a:pt x="4149599" y="0"/>
                  </a:lnTo>
                </a:path>
              </a:pathLst>
            </a:custGeom>
            <a:ln w="6775" cap="flat">
              <a:solidFill>
                <a:srgbClr val="EBEBEB">
                  <a:alpha val="100000"/>
                </a:srgbClr>
              </a:solidFill>
              <a:prstDash val="solid"/>
              <a:round/>
            </a:ln>
          </p:spPr>
          <p:txBody>
            <a:bodyPr/>
            <a:lstStyle/>
            <a:p/>
          </p:txBody>
        </p:sp>
        <p:sp>
          <p:nvSpPr>
            <p:cNvPr id="299" name="pl8"/>
            <p:cNvSpPr/>
            <p:nvPr/>
          </p:nvSpPr>
          <p:spPr>
            <a:xfrm>
              <a:off x="7196012" y="7587578"/>
              <a:ext cx="4149599" cy="0"/>
            </a:xfrm>
            <a:custGeom>
              <a:avLst/>
              <a:pathLst>
                <a:path w="4149599" h="0">
                  <a:moveTo>
                    <a:pt x="0" y="0"/>
                  </a:moveTo>
                  <a:lnTo>
                    <a:pt x="4149599" y="0"/>
                  </a:lnTo>
                  <a:lnTo>
                    <a:pt x="4149599" y="0"/>
                  </a:lnTo>
                </a:path>
              </a:pathLst>
            </a:custGeom>
            <a:ln w="6775" cap="flat">
              <a:solidFill>
                <a:srgbClr val="EBEBEB">
                  <a:alpha val="100000"/>
                </a:srgbClr>
              </a:solidFill>
              <a:prstDash val="solid"/>
              <a:round/>
            </a:ln>
          </p:spPr>
          <p:txBody>
            <a:bodyPr/>
            <a:lstStyle/>
            <a:p/>
          </p:txBody>
        </p:sp>
        <p:sp>
          <p:nvSpPr>
            <p:cNvPr id="300" name="pl9"/>
            <p:cNvSpPr/>
            <p:nvPr/>
          </p:nvSpPr>
          <p:spPr>
            <a:xfrm>
              <a:off x="7196012" y="6953723"/>
              <a:ext cx="4149599" cy="0"/>
            </a:xfrm>
            <a:custGeom>
              <a:avLst/>
              <a:pathLst>
                <a:path w="4149599" h="0">
                  <a:moveTo>
                    <a:pt x="0" y="0"/>
                  </a:moveTo>
                  <a:lnTo>
                    <a:pt x="4149599" y="0"/>
                  </a:lnTo>
                  <a:lnTo>
                    <a:pt x="4149599" y="0"/>
                  </a:lnTo>
                </a:path>
              </a:pathLst>
            </a:custGeom>
            <a:ln w="6775" cap="flat">
              <a:solidFill>
                <a:srgbClr val="EBEBEB">
                  <a:alpha val="100000"/>
                </a:srgbClr>
              </a:solidFill>
              <a:prstDash val="solid"/>
              <a:round/>
            </a:ln>
          </p:spPr>
          <p:txBody>
            <a:bodyPr/>
            <a:lstStyle/>
            <a:p/>
          </p:txBody>
        </p:sp>
        <p:sp>
          <p:nvSpPr>
            <p:cNvPr id="301" name="pl10"/>
            <p:cNvSpPr/>
            <p:nvPr/>
          </p:nvSpPr>
          <p:spPr>
            <a:xfrm>
              <a:off x="7196012" y="9172214"/>
              <a:ext cx="4149599" cy="0"/>
            </a:xfrm>
            <a:custGeom>
              <a:avLst/>
              <a:pathLst>
                <a:path w="4149599" h="0">
                  <a:moveTo>
                    <a:pt x="0" y="0"/>
                  </a:moveTo>
                  <a:lnTo>
                    <a:pt x="4149599" y="0"/>
                  </a:lnTo>
                  <a:lnTo>
                    <a:pt x="4149599" y="0"/>
                  </a:lnTo>
                </a:path>
              </a:pathLst>
            </a:custGeom>
            <a:ln w="13550" cap="flat">
              <a:solidFill>
                <a:srgbClr val="EBEBEB">
                  <a:alpha val="100000"/>
                </a:srgbClr>
              </a:solidFill>
              <a:prstDash val="solid"/>
              <a:round/>
            </a:ln>
          </p:spPr>
          <p:txBody>
            <a:bodyPr/>
            <a:lstStyle/>
            <a:p/>
          </p:txBody>
        </p:sp>
        <p:sp>
          <p:nvSpPr>
            <p:cNvPr id="302" name="pl11"/>
            <p:cNvSpPr/>
            <p:nvPr/>
          </p:nvSpPr>
          <p:spPr>
            <a:xfrm>
              <a:off x="7196012" y="8538360"/>
              <a:ext cx="4149599" cy="0"/>
            </a:xfrm>
            <a:custGeom>
              <a:avLst/>
              <a:pathLst>
                <a:path w="4149599" h="0">
                  <a:moveTo>
                    <a:pt x="0" y="0"/>
                  </a:moveTo>
                  <a:lnTo>
                    <a:pt x="4149599" y="0"/>
                  </a:lnTo>
                  <a:lnTo>
                    <a:pt x="4149599" y="0"/>
                  </a:lnTo>
                </a:path>
              </a:pathLst>
            </a:custGeom>
            <a:ln w="13550" cap="flat">
              <a:solidFill>
                <a:srgbClr val="EBEBEB">
                  <a:alpha val="100000"/>
                </a:srgbClr>
              </a:solidFill>
              <a:prstDash val="solid"/>
              <a:round/>
            </a:ln>
          </p:spPr>
          <p:txBody>
            <a:bodyPr/>
            <a:lstStyle/>
            <a:p/>
          </p:txBody>
        </p:sp>
        <p:sp>
          <p:nvSpPr>
            <p:cNvPr id="303" name="pl12"/>
            <p:cNvSpPr/>
            <p:nvPr/>
          </p:nvSpPr>
          <p:spPr>
            <a:xfrm>
              <a:off x="7196012" y="7904505"/>
              <a:ext cx="4149599" cy="0"/>
            </a:xfrm>
            <a:custGeom>
              <a:avLst/>
              <a:pathLst>
                <a:path w="4149599" h="0">
                  <a:moveTo>
                    <a:pt x="0" y="0"/>
                  </a:moveTo>
                  <a:lnTo>
                    <a:pt x="4149599" y="0"/>
                  </a:lnTo>
                  <a:lnTo>
                    <a:pt x="4149599" y="0"/>
                  </a:lnTo>
                </a:path>
              </a:pathLst>
            </a:custGeom>
            <a:ln w="13550" cap="flat">
              <a:solidFill>
                <a:srgbClr val="EBEBEB">
                  <a:alpha val="100000"/>
                </a:srgbClr>
              </a:solidFill>
              <a:prstDash val="solid"/>
              <a:round/>
            </a:ln>
          </p:spPr>
          <p:txBody>
            <a:bodyPr/>
            <a:lstStyle/>
            <a:p/>
          </p:txBody>
        </p:sp>
        <p:sp>
          <p:nvSpPr>
            <p:cNvPr id="304" name="pl13"/>
            <p:cNvSpPr/>
            <p:nvPr/>
          </p:nvSpPr>
          <p:spPr>
            <a:xfrm>
              <a:off x="7196012" y="7270650"/>
              <a:ext cx="4149599" cy="0"/>
            </a:xfrm>
            <a:custGeom>
              <a:avLst/>
              <a:pathLst>
                <a:path w="4149599" h="0">
                  <a:moveTo>
                    <a:pt x="0" y="0"/>
                  </a:moveTo>
                  <a:lnTo>
                    <a:pt x="4149599" y="0"/>
                  </a:lnTo>
                  <a:lnTo>
                    <a:pt x="4149599" y="0"/>
                  </a:lnTo>
                </a:path>
              </a:pathLst>
            </a:custGeom>
            <a:ln w="13550" cap="flat">
              <a:solidFill>
                <a:srgbClr val="EBEBEB">
                  <a:alpha val="100000"/>
                </a:srgbClr>
              </a:solidFill>
              <a:prstDash val="solid"/>
              <a:round/>
            </a:ln>
          </p:spPr>
          <p:txBody>
            <a:bodyPr/>
            <a:lstStyle/>
            <a:p/>
          </p:txBody>
        </p:sp>
        <p:sp>
          <p:nvSpPr>
            <p:cNvPr id="305" name="pl14"/>
            <p:cNvSpPr/>
            <p:nvPr/>
          </p:nvSpPr>
          <p:spPr>
            <a:xfrm>
              <a:off x="7196012" y="6636796"/>
              <a:ext cx="4149599" cy="0"/>
            </a:xfrm>
            <a:custGeom>
              <a:avLst/>
              <a:pathLst>
                <a:path w="4149599" h="0">
                  <a:moveTo>
                    <a:pt x="0" y="0"/>
                  </a:moveTo>
                  <a:lnTo>
                    <a:pt x="4149599" y="0"/>
                  </a:lnTo>
                  <a:lnTo>
                    <a:pt x="4149599" y="0"/>
                  </a:lnTo>
                </a:path>
              </a:pathLst>
            </a:custGeom>
            <a:ln w="13550" cap="flat">
              <a:solidFill>
                <a:srgbClr val="EBEBEB">
                  <a:alpha val="100000"/>
                </a:srgbClr>
              </a:solidFill>
              <a:prstDash val="solid"/>
              <a:round/>
            </a:ln>
          </p:spPr>
          <p:txBody>
            <a:bodyPr/>
            <a:lstStyle/>
            <a:p/>
          </p:txBody>
        </p:sp>
        <p:sp>
          <p:nvSpPr>
            <p:cNvPr id="306" name="rc15"/>
            <p:cNvSpPr/>
            <p:nvPr/>
          </p:nvSpPr>
          <p:spPr>
            <a:xfrm>
              <a:off x="7916429" y="8665131"/>
              <a:ext cx="403433" cy="507083"/>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307" name="rc16"/>
            <p:cNvSpPr/>
            <p:nvPr/>
          </p:nvSpPr>
          <p:spPr>
            <a:xfrm>
              <a:off x="9645429" y="8665131"/>
              <a:ext cx="403433" cy="253541"/>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308" name="rc17"/>
            <p:cNvSpPr/>
            <p:nvPr/>
          </p:nvSpPr>
          <p:spPr>
            <a:xfrm>
              <a:off x="10798095" y="7904505"/>
              <a:ext cx="403433" cy="760625"/>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309" name="rc18"/>
            <p:cNvSpPr/>
            <p:nvPr/>
          </p:nvSpPr>
          <p:spPr>
            <a:xfrm>
              <a:off x="9645429" y="8918672"/>
              <a:ext cx="403433" cy="253541"/>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310" name="rc19"/>
            <p:cNvSpPr/>
            <p:nvPr/>
          </p:nvSpPr>
          <p:spPr>
            <a:xfrm>
              <a:off x="10221762" y="8918672"/>
              <a:ext cx="403433" cy="253541"/>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311" name="rc20"/>
            <p:cNvSpPr/>
            <p:nvPr/>
          </p:nvSpPr>
          <p:spPr>
            <a:xfrm>
              <a:off x="10798095" y="8665131"/>
              <a:ext cx="403433" cy="507083"/>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312" name="rc21"/>
            <p:cNvSpPr/>
            <p:nvPr/>
          </p:nvSpPr>
          <p:spPr>
            <a:xfrm>
              <a:off x="10798095" y="6636796"/>
              <a:ext cx="403433" cy="126770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13" name="pl22"/>
            <p:cNvSpPr/>
            <p:nvPr/>
          </p:nvSpPr>
          <p:spPr>
            <a:xfrm>
              <a:off x="9847145" y="8429037"/>
              <a:ext cx="1152666" cy="560075"/>
            </a:xfrm>
            <a:custGeom>
              <a:avLst/>
              <a:pathLst>
                <a:path w="1152666" h="560075">
                  <a:moveTo>
                    <a:pt x="0" y="0"/>
                  </a:moveTo>
                  <a:lnTo>
                    <a:pt x="576333" y="560075"/>
                  </a:lnTo>
                  <a:lnTo>
                    <a:pt x="1152666" y="43082"/>
                  </a:lnTo>
                </a:path>
              </a:pathLst>
            </a:custGeom>
            <a:ln w="40651" cap="flat">
              <a:solidFill>
                <a:srgbClr val="000000">
                  <a:alpha val="100000"/>
                </a:srgbClr>
              </a:solidFill>
              <a:prstDash val="solid"/>
              <a:round/>
            </a:ln>
          </p:spPr>
          <p:txBody>
            <a:bodyPr/>
            <a:lstStyle/>
            <a:p/>
          </p:txBody>
        </p:sp>
        <p:sp>
          <p:nvSpPr>
            <p:cNvPr id="314" name="rc23"/>
            <p:cNvSpPr/>
            <p:nvPr/>
          </p:nvSpPr>
          <p:spPr>
            <a:xfrm>
              <a:off x="7196012" y="6510025"/>
              <a:ext cx="4149599" cy="2788960"/>
            </a:xfrm>
            <a:prstGeom prst="rect">
              <a:avLst/>
            </a:prstGeom>
            <a:ln w="13550" cap="rnd">
              <a:solidFill>
                <a:srgbClr val="333333">
                  <a:alpha val="100000"/>
                </a:srgbClr>
              </a:solidFill>
              <a:prstDash val="solid"/>
              <a:round/>
            </a:ln>
          </p:spPr>
          <p:txBody>
            <a:bodyPr/>
            <a:lstStyle/>
            <a:p/>
          </p:txBody>
        </p:sp>
        <p:sp>
          <p:nvSpPr>
            <p:cNvPr id="315" name="tx24"/>
            <p:cNvSpPr/>
            <p:nvPr/>
          </p:nvSpPr>
          <p:spPr>
            <a:xfrm>
              <a:off x="6843756" y="9169908"/>
              <a:ext cx="254198"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0.0</a:t>
              </a:r>
            </a:p>
          </p:txBody>
        </p:sp>
        <p:sp>
          <p:nvSpPr>
            <p:cNvPr id="316" name="tx25"/>
            <p:cNvSpPr/>
            <p:nvPr/>
          </p:nvSpPr>
          <p:spPr>
            <a:xfrm>
              <a:off x="6843756" y="8536053"/>
              <a:ext cx="254198"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2.5</a:t>
              </a:r>
            </a:p>
          </p:txBody>
        </p:sp>
        <p:sp>
          <p:nvSpPr>
            <p:cNvPr id="317" name="tx26"/>
            <p:cNvSpPr/>
            <p:nvPr/>
          </p:nvSpPr>
          <p:spPr>
            <a:xfrm>
              <a:off x="6843756" y="7902198"/>
              <a:ext cx="254198"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5.0</a:t>
              </a:r>
            </a:p>
          </p:txBody>
        </p:sp>
        <p:sp>
          <p:nvSpPr>
            <p:cNvPr id="318" name="tx27"/>
            <p:cNvSpPr/>
            <p:nvPr/>
          </p:nvSpPr>
          <p:spPr>
            <a:xfrm>
              <a:off x="6843756" y="7270204"/>
              <a:ext cx="254198"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7.5</a:t>
              </a:r>
            </a:p>
          </p:txBody>
        </p:sp>
        <p:sp>
          <p:nvSpPr>
            <p:cNvPr id="319" name="tx28"/>
            <p:cNvSpPr/>
            <p:nvPr/>
          </p:nvSpPr>
          <p:spPr>
            <a:xfrm>
              <a:off x="6801340" y="6634489"/>
              <a:ext cx="2966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320" name="pl29"/>
            <p:cNvSpPr/>
            <p:nvPr/>
          </p:nvSpPr>
          <p:spPr>
            <a:xfrm>
              <a:off x="7161218"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21" name="pl30"/>
            <p:cNvSpPr/>
            <p:nvPr/>
          </p:nvSpPr>
          <p:spPr>
            <a:xfrm>
              <a:off x="7161218" y="853836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22" name="pl31"/>
            <p:cNvSpPr/>
            <p:nvPr/>
          </p:nvSpPr>
          <p:spPr>
            <a:xfrm>
              <a:off x="7161218" y="790450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23" name="pl32"/>
            <p:cNvSpPr/>
            <p:nvPr/>
          </p:nvSpPr>
          <p:spPr>
            <a:xfrm>
              <a:off x="7161218" y="727065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24" name="pl33"/>
            <p:cNvSpPr/>
            <p:nvPr/>
          </p:nvSpPr>
          <p:spPr>
            <a:xfrm>
              <a:off x="7161218" y="663679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25" name="pl34"/>
            <p:cNvSpPr/>
            <p:nvPr/>
          </p:nvSpPr>
          <p:spPr>
            <a:xfrm>
              <a:off x="11345612"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326" name="pl35"/>
            <p:cNvSpPr/>
            <p:nvPr/>
          </p:nvSpPr>
          <p:spPr>
            <a:xfrm>
              <a:off x="11345612" y="8633680"/>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327" name="pl36"/>
            <p:cNvSpPr/>
            <p:nvPr/>
          </p:nvSpPr>
          <p:spPr>
            <a:xfrm>
              <a:off x="11345612" y="8095146"/>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328" name="pl37"/>
            <p:cNvSpPr/>
            <p:nvPr/>
          </p:nvSpPr>
          <p:spPr>
            <a:xfrm>
              <a:off x="11345612" y="7556612"/>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329" name="pl38"/>
            <p:cNvSpPr/>
            <p:nvPr/>
          </p:nvSpPr>
          <p:spPr>
            <a:xfrm>
              <a:off x="11345612" y="7018078"/>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330" name="tx39"/>
            <p:cNvSpPr/>
            <p:nvPr/>
          </p:nvSpPr>
          <p:spPr>
            <a:xfrm>
              <a:off x="11443669"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331" name="tx40"/>
            <p:cNvSpPr/>
            <p:nvPr/>
          </p:nvSpPr>
          <p:spPr>
            <a:xfrm>
              <a:off x="11443669" y="8633308"/>
              <a:ext cx="84757" cy="10946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a:t>
              </a:r>
            </a:p>
          </p:txBody>
        </p:sp>
        <p:sp>
          <p:nvSpPr>
            <p:cNvPr id="332" name="tx41"/>
            <p:cNvSpPr/>
            <p:nvPr/>
          </p:nvSpPr>
          <p:spPr>
            <a:xfrm>
              <a:off x="11443669" y="809283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a:t>
              </a:r>
            </a:p>
          </p:txBody>
        </p:sp>
        <p:sp>
          <p:nvSpPr>
            <p:cNvPr id="333" name="tx42"/>
            <p:cNvSpPr/>
            <p:nvPr/>
          </p:nvSpPr>
          <p:spPr>
            <a:xfrm>
              <a:off x="11443669" y="7554305"/>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a:t>
              </a:r>
            </a:p>
          </p:txBody>
        </p:sp>
        <p:sp>
          <p:nvSpPr>
            <p:cNvPr id="334" name="tx43"/>
            <p:cNvSpPr/>
            <p:nvPr/>
          </p:nvSpPr>
          <p:spPr>
            <a:xfrm>
              <a:off x="11443669" y="7015771"/>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335" name="pl44"/>
            <p:cNvSpPr/>
            <p:nvPr/>
          </p:nvSpPr>
          <p:spPr>
            <a:xfrm>
              <a:off x="754181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45"/>
            <p:cNvSpPr/>
            <p:nvPr/>
          </p:nvSpPr>
          <p:spPr>
            <a:xfrm>
              <a:off x="8118145"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46"/>
            <p:cNvSpPr/>
            <p:nvPr/>
          </p:nvSpPr>
          <p:spPr>
            <a:xfrm>
              <a:off x="869447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47"/>
            <p:cNvSpPr/>
            <p:nvPr/>
          </p:nvSpPr>
          <p:spPr>
            <a:xfrm>
              <a:off x="927081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pl48"/>
            <p:cNvSpPr/>
            <p:nvPr/>
          </p:nvSpPr>
          <p:spPr>
            <a:xfrm>
              <a:off x="9847145"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pl49"/>
            <p:cNvSpPr/>
            <p:nvPr/>
          </p:nvSpPr>
          <p:spPr>
            <a:xfrm>
              <a:off x="1042347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pl50"/>
            <p:cNvSpPr/>
            <p:nvPr/>
          </p:nvSpPr>
          <p:spPr>
            <a:xfrm>
              <a:off x="1099981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tx51"/>
            <p:cNvSpPr/>
            <p:nvPr/>
          </p:nvSpPr>
          <p:spPr>
            <a:xfrm rot="-2700000">
              <a:off x="7431913"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343" name="tx52"/>
            <p:cNvSpPr/>
            <p:nvPr/>
          </p:nvSpPr>
          <p:spPr>
            <a:xfrm rot="-2700000">
              <a:off x="7968548"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344" name="tx53"/>
            <p:cNvSpPr/>
            <p:nvPr/>
          </p:nvSpPr>
          <p:spPr>
            <a:xfrm rot="-2700000">
              <a:off x="8544224"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345" name="tx54"/>
            <p:cNvSpPr/>
            <p:nvPr/>
          </p:nvSpPr>
          <p:spPr>
            <a:xfrm rot="-2700000">
              <a:off x="897586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346" name="tx55"/>
            <p:cNvSpPr/>
            <p:nvPr/>
          </p:nvSpPr>
          <p:spPr>
            <a:xfrm rot="-2700000">
              <a:off x="9552200"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347" name="tx56"/>
            <p:cNvSpPr/>
            <p:nvPr/>
          </p:nvSpPr>
          <p:spPr>
            <a:xfrm rot="-2700000">
              <a:off x="10128507"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348" name="tx57"/>
            <p:cNvSpPr/>
            <p:nvPr/>
          </p:nvSpPr>
          <p:spPr>
            <a:xfrm rot="-2700000">
              <a:off x="10816910"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349" name="tx58"/>
            <p:cNvSpPr/>
            <p:nvPr/>
          </p:nvSpPr>
          <p:spPr>
            <a:xfrm>
              <a:off x="9270812"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350" name="tx59"/>
            <p:cNvSpPr/>
            <p:nvPr/>
          </p:nvSpPr>
          <p:spPr>
            <a:xfrm>
              <a:off x="8453559"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351" name="tx60"/>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352" name="tx61"/>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353" name="rc62"/>
            <p:cNvSpPr/>
            <p:nvPr/>
          </p:nvSpPr>
          <p:spPr>
            <a:xfrm>
              <a:off x="7173923" y="10217410"/>
              <a:ext cx="1051268" cy="182880"/>
            </a:xfrm>
            <a:prstGeom prst="rect">
              <a:avLst/>
            </a:prstGeom>
            <a:solidFill>
              <a:srgbClr val="FFFFFF">
                <a:alpha val="100000"/>
              </a:srgbClr>
            </a:solidFill>
          </p:spPr>
          <p:txBody>
            <a:bodyPr/>
            <a:lstStyle/>
            <a:p/>
          </p:txBody>
        </p:sp>
        <p:sp>
          <p:nvSpPr>
            <p:cNvPr id="354" name="rc63"/>
            <p:cNvSpPr/>
            <p:nvPr/>
          </p:nvSpPr>
          <p:spPr>
            <a:xfrm>
              <a:off x="7173923" y="10217410"/>
              <a:ext cx="182879" cy="182880"/>
            </a:xfrm>
            <a:prstGeom prst="rect">
              <a:avLst/>
            </a:prstGeom>
            <a:solidFill>
              <a:srgbClr val="FFFFFF">
                <a:alpha val="100000"/>
              </a:srgbClr>
            </a:solidFill>
          </p:spPr>
          <p:txBody>
            <a:bodyPr/>
            <a:lstStyle/>
            <a:p/>
          </p:txBody>
        </p:sp>
        <p:sp>
          <p:nvSpPr>
            <p:cNvPr id="355" name="pl64"/>
            <p:cNvSpPr/>
            <p:nvPr/>
          </p:nvSpPr>
          <p:spPr>
            <a:xfrm>
              <a:off x="7192211"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356" name="tx65"/>
            <p:cNvSpPr/>
            <p:nvPr/>
          </p:nvSpPr>
          <p:spPr>
            <a:xfrm>
              <a:off x="7464803"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357" name="rc66"/>
            <p:cNvSpPr/>
            <p:nvPr/>
          </p:nvSpPr>
          <p:spPr>
            <a:xfrm>
              <a:off x="8405191" y="10217410"/>
              <a:ext cx="2962509" cy="182880"/>
            </a:xfrm>
            <a:prstGeom prst="rect">
              <a:avLst/>
            </a:prstGeom>
            <a:solidFill>
              <a:srgbClr val="FFFFFF">
                <a:alpha val="100000"/>
              </a:srgbClr>
            </a:solidFill>
          </p:spPr>
          <p:txBody>
            <a:bodyPr/>
            <a:lstStyle/>
            <a:p/>
          </p:txBody>
        </p:sp>
        <p:sp>
          <p:nvSpPr>
            <p:cNvPr id="358" name="rc67"/>
            <p:cNvSpPr/>
            <p:nvPr/>
          </p:nvSpPr>
          <p:spPr>
            <a:xfrm>
              <a:off x="8405191" y="10217410"/>
              <a:ext cx="182880" cy="182880"/>
            </a:xfrm>
            <a:prstGeom prst="rect">
              <a:avLst/>
            </a:prstGeom>
            <a:solidFill>
              <a:srgbClr val="FFFFFF">
                <a:alpha val="100000"/>
              </a:srgbClr>
            </a:solidFill>
          </p:spPr>
          <p:txBody>
            <a:bodyPr/>
            <a:lstStyle/>
            <a:p/>
          </p:txBody>
        </p:sp>
        <p:sp>
          <p:nvSpPr>
            <p:cNvPr id="359" name="rc68"/>
            <p:cNvSpPr/>
            <p:nvPr/>
          </p:nvSpPr>
          <p:spPr>
            <a:xfrm>
              <a:off x="8414191" y="10226410"/>
              <a:ext cx="164879"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60" name="rc69"/>
            <p:cNvSpPr/>
            <p:nvPr/>
          </p:nvSpPr>
          <p:spPr>
            <a:xfrm>
              <a:off x="9331232" y="10217410"/>
              <a:ext cx="182879" cy="182880"/>
            </a:xfrm>
            <a:prstGeom prst="rect">
              <a:avLst/>
            </a:prstGeom>
            <a:solidFill>
              <a:srgbClr val="FFFFFF">
                <a:alpha val="100000"/>
              </a:srgbClr>
            </a:solidFill>
          </p:spPr>
          <p:txBody>
            <a:bodyPr/>
            <a:lstStyle/>
            <a:p/>
          </p:txBody>
        </p:sp>
        <p:sp>
          <p:nvSpPr>
            <p:cNvPr id="361" name="rc70"/>
            <p:cNvSpPr/>
            <p:nvPr/>
          </p:nvSpPr>
          <p:spPr>
            <a:xfrm>
              <a:off x="9340232" y="10226410"/>
              <a:ext cx="164880"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362" name="rc71"/>
            <p:cNvSpPr/>
            <p:nvPr/>
          </p:nvSpPr>
          <p:spPr>
            <a:xfrm>
              <a:off x="10333473" y="10217410"/>
              <a:ext cx="182879" cy="182880"/>
            </a:xfrm>
            <a:prstGeom prst="rect">
              <a:avLst/>
            </a:prstGeom>
            <a:solidFill>
              <a:srgbClr val="FFFFFF">
                <a:alpha val="100000"/>
              </a:srgbClr>
            </a:solidFill>
          </p:spPr>
          <p:txBody>
            <a:bodyPr/>
            <a:lstStyle/>
            <a:p/>
          </p:txBody>
        </p:sp>
        <p:sp>
          <p:nvSpPr>
            <p:cNvPr id="363" name="rc72"/>
            <p:cNvSpPr/>
            <p:nvPr/>
          </p:nvSpPr>
          <p:spPr>
            <a:xfrm>
              <a:off x="10342473" y="10226410"/>
              <a:ext cx="164880"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364" name="tx73"/>
            <p:cNvSpPr/>
            <p:nvPr/>
          </p:nvSpPr>
          <p:spPr>
            <a:xfrm>
              <a:off x="8696071"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365" name="tx74"/>
            <p:cNvSpPr/>
            <p:nvPr/>
          </p:nvSpPr>
          <p:spPr>
            <a:xfrm>
              <a:off x="9622112"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366" name="tx75"/>
            <p:cNvSpPr/>
            <p:nvPr/>
          </p:nvSpPr>
          <p:spPr>
            <a:xfrm>
              <a:off x="10624353"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367" name="tx76"/>
            <p:cNvSpPr/>
            <p:nvPr/>
          </p:nvSpPr>
          <p:spPr>
            <a:xfrm>
              <a:off x="6642513"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368" name=""/>
          <p:cNvGrpSpPr/>
          <p:nvPr/>
        </p:nvGrpSpPr>
        <p:grpSpPr>
          <a:xfrm>
            <a:off x="12527280" y="6217920"/>
            <a:ext cx="5486400" cy="4297680"/>
            <a:chOff x="12527280" y="6217920"/>
            <a:chExt cx="5486400" cy="4297680"/>
          </a:xfrm>
        </p:grpSpPr>
        <p:sp>
          <p:nvSpPr>
            <p:cNvPr id="369"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370"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371"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372"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73"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74"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75"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76"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77"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78"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79"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80"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81"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82"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83" name="pl17"/>
            <p:cNvSpPr/>
            <p:nvPr/>
          </p:nvSpPr>
          <p:spPr>
            <a:xfrm>
              <a:off x="13329440" y="6689277"/>
              <a:ext cx="4502097" cy="307289"/>
            </a:xfrm>
            <a:custGeom>
              <a:avLst/>
              <a:pathLst>
                <a:path w="4502097" h="307289">
                  <a:moveTo>
                    <a:pt x="0" y="25607"/>
                  </a:moveTo>
                  <a:lnTo>
                    <a:pt x="187587" y="25607"/>
                  </a:lnTo>
                  <a:lnTo>
                    <a:pt x="375174" y="0"/>
                  </a:lnTo>
                  <a:lnTo>
                    <a:pt x="562762" y="0"/>
                  </a:lnTo>
                  <a:lnTo>
                    <a:pt x="750349" y="0"/>
                  </a:lnTo>
                  <a:lnTo>
                    <a:pt x="937937" y="25607"/>
                  </a:lnTo>
                  <a:lnTo>
                    <a:pt x="1125524" y="25607"/>
                  </a:lnTo>
                  <a:lnTo>
                    <a:pt x="1313111" y="25607"/>
                  </a:lnTo>
                  <a:lnTo>
                    <a:pt x="1500699" y="25607"/>
                  </a:lnTo>
                  <a:lnTo>
                    <a:pt x="1688286" y="51214"/>
                  </a:lnTo>
                  <a:lnTo>
                    <a:pt x="1875874" y="51214"/>
                  </a:lnTo>
                  <a:lnTo>
                    <a:pt x="2063461" y="102429"/>
                  </a:lnTo>
                  <a:lnTo>
                    <a:pt x="2251048" y="128037"/>
                  </a:lnTo>
                  <a:lnTo>
                    <a:pt x="2438636" y="128037"/>
                  </a:lnTo>
                  <a:lnTo>
                    <a:pt x="2626223" y="128037"/>
                  </a:lnTo>
                  <a:lnTo>
                    <a:pt x="2813811" y="102429"/>
                  </a:lnTo>
                  <a:lnTo>
                    <a:pt x="3001398" y="102429"/>
                  </a:lnTo>
                  <a:lnTo>
                    <a:pt x="3188985" y="102429"/>
                  </a:lnTo>
                  <a:lnTo>
                    <a:pt x="3376573" y="153644"/>
                  </a:lnTo>
                  <a:lnTo>
                    <a:pt x="3564160" y="128037"/>
                  </a:lnTo>
                  <a:lnTo>
                    <a:pt x="3751748" y="204859"/>
                  </a:lnTo>
                  <a:lnTo>
                    <a:pt x="3939335" y="256074"/>
                  </a:lnTo>
                  <a:lnTo>
                    <a:pt x="4126923" y="281682"/>
                  </a:lnTo>
                  <a:lnTo>
                    <a:pt x="4314510" y="281682"/>
                  </a:lnTo>
                  <a:lnTo>
                    <a:pt x="4502097" y="307289"/>
                  </a:lnTo>
                </a:path>
              </a:pathLst>
            </a:custGeom>
            <a:ln w="32521" cap="flat">
              <a:solidFill>
                <a:srgbClr val="5EB0E8">
                  <a:alpha val="100000"/>
                </a:srgbClr>
              </a:solidFill>
              <a:prstDash val="solid"/>
              <a:round/>
            </a:ln>
          </p:spPr>
          <p:txBody>
            <a:bodyPr/>
            <a:lstStyle/>
            <a:p/>
          </p:txBody>
        </p:sp>
        <p:sp>
          <p:nvSpPr>
            <p:cNvPr id="384" name="pl18"/>
            <p:cNvSpPr/>
            <p:nvPr/>
          </p:nvSpPr>
          <p:spPr>
            <a:xfrm>
              <a:off x="13329440" y="6714885"/>
              <a:ext cx="4502097" cy="307289"/>
            </a:xfrm>
            <a:custGeom>
              <a:avLst/>
              <a:pathLst>
                <a:path w="4502097" h="307289">
                  <a:moveTo>
                    <a:pt x="0" y="0"/>
                  </a:moveTo>
                  <a:lnTo>
                    <a:pt x="187587" y="25607"/>
                  </a:lnTo>
                  <a:lnTo>
                    <a:pt x="375174" y="51214"/>
                  </a:lnTo>
                  <a:lnTo>
                    <a:pt x="562762" y="102429"/>
                  </a:lnTo>
                  <a:lnTo>
                    <a:pt x="750349" y="102429"/>
                  </a:lnTo>
                  <a:lnTo>
                    <a:pt x="937937" y="51214"/>
                  </a:lnTo>
                  <a:lnTo>
                    <a:pt x="1125524" y="76822"/>
                  </a:lnTo>
                  <a:lnTo>
                    <a:pt x="1313111" y="25607"/>
                  </a:lnTo>
                  <a:lnTo>
                    <a:pt x="1500699" y="25607"/>
                  </a:lnTo>
                  <a:lnTo>
                    <a:pt x="1688286" y="76822"/>
                  </a:lnTo>
                  <a:lnTo>
                    <a:pt x="1875874" y="51214"/>
                  </a:lnTo>
                  <a:lnTo>
                    <a:pt x="2063461" y="76822"/>
                  </a:lnTo>
                  <a:lnTo>
                    <a:pt x="2251048" y="102429"/>
                  </a:lnTo>
                  <a:lnTo>
                    <a:pt x="2438636" y="128037"/>
                  </a:lnTo>
                  <a:lnTo>
                    <a:pt x="2626223" y="128037"/>
                  </a:lnTo>
                  <a:lnTo>
                    <a:pt x="2813811" y="128037"/>
                  </a:lnTo>
                  <a:lnTo>
                    <a:pt x="3001398" y="128037"/>
                  </a:lnTo>
                  <a:lnTo>
                    <a:pt x="3188985" y="128037"/>
                  </a:lnTo>
                  <a:lnTo>
                    <a:pt x="3376573" y="128037"/>
                  </a:lnTo>
                  <a:lnTo>
                    <a:pt x="3564160" y="102429"/>
                  </a:lnTo>
                  <a:lnTo>
                    <a:pt x="3751748" y="153644"/>
                  </a:lnTo>
                  <a:lnTo>
                    <a:pt x="3939335" y="230467"/>
                  </a:lnTo>
                  <a:lnTo>
                    <a:pt x="4126923" y="256074"/>
                  </a:lnTo>
                  <a:lnTo>
                    <a:pt x="4314510" y="281682"/>
                  </a:lnTo>
                  <a:lnTo>
                    <a:pt x="4502097" y="307289"/>
                  </a:lnTo>
                </a:path>
              </a:pathLst>
            </a:custGeom>
            <a:ln w="32521" cap="flat">
              <a:solidFill>
                <a:srgbClr val="00A173">
                  <a:alpha val="100000"/>
                </a:srgbClr>
              </a:solidFill>
              <a:prstDash val="solid"/>
              <a:round/>
            </a:ln>
          </p:spPr>
          <p:txBody>
            <a:bodyPr/>
            <a:lstStyle/>
            <a:p/>
          </p:txBody>
        </p:sp>
        <p:sp>
          <p:nvSpPr>
            <p:cNvPr id="385"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386"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387"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388"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389"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390"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391"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92"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93"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94"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95"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96"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97"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8"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9"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0"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1"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2"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3"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4"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5"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6"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7"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8"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9"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0"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1"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2"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3"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4"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5"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6"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7"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8"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9"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0"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1"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2"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423"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424"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425"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426"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427"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428"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429"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430"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431"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432"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433"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434"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435"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436"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437"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438"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439"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440"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441"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442"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443"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444"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445"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446"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447"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448" name="rc82"/>
            <p:cNvSpPr/>
            <p:nvPr/>
          </p:nvSpPr>
          <p:spPr>
            <a:xfrm>
              <a:off x="14005791" y="9941072"/>
              <a:ext cx="3149396" cy="504938"/>
            </a:xfrm>
            <a:prstGeom prst="rect">
              <a:avLst/>
            </a:prstGeom>
            <a:solidFill>
              <a:srgbClr val="FFFFFF">
                <a:alpha val="100000"/>
              </a:srgbClr>
            </a:solidFill>
          </p:spPr>
          <p:txBody>
            <a:bodyPr/>
            <a:lstStyle/>
            <a:p/>
          </p:txBody>
        </p:sp>
        <p:sp>
          <p:nvSpPr>
            <p:cNvPr id="449"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450"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451"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452"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453"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454"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455"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456"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457"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Luxembourg</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399"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709108" y="2153563"/>
              <a:ext cx="5420699" cy="3131794"/>
            </a:xfrm>
            <a:prstGeom prst="rect">
              <a:avLst/>
            </a:prstGeom>
            <a:solidFill>
              <a:srgbClr val="FFFFFF">
                <a:alpha val="100000"/>
              </a:srgbClr>
            </a:solidFill>
          </p:spPr>
          <p:txBody>
            <a:bodyPr/>
            <a:lstStyle/>
            <a:p/>
          </p:txBody>
        </p:sp>
        <p:sp>
          <p:nvSpPr>
            <p:cNvPr id="7" name="pl6"/>
            <p:cNvSpPr/>
            <p:nvPr/>
          </p:nvSpPr>
          <p:spPr>
            <a:xfrm>
              <a:off x="1709108" y="4984224"/>
              <a:ext cx="5420699" cy="0"/>
            </a:xfrm>
            <a:custGeom>
              <a:avLst/>
              <a:pathLst>
                <a:path w="5420699" h="0">
                  <a:moveTo>
                    <a:pt x="0" y="0"/>
                  </a:moveTo>
                  <a:lnTo>
                    <a:pt x="5420699" y="0"/>
                  </a:lnTo>
                  <a:lnTo>
                    <a:pt x="5420699" y="0"/>
                  </a:lnTo>
                </a:path>
              </a:pathLst>
            </a:custGeom>
            <a:ln w="6775" cap="flat">
              <a:solidFill>
                <a:srgbClr val="EBEBEB">
                  <a:alpha val="100000"/>
                </a:srgbClr>
              </a:solidFill>
              <a:prstDash val="solid"/>
              <a:round/>
            </a:ln>
          </p:spPr>
          <p:txBody>
            <a:bodyPr/>
            <a:lstStyle/>
            <a:p/>
          </p:txBody>
        </p:sp>
        <p:sp>
          <p:nvSpPr>
            <p:cNvPr id="8" name="pl7"/>
            <p:cNvSpPr/>
            <p:nvPr/>
          </p:nvSpPr>
          <p:spPr>
            <a:xfrm>
              <a:off x="1709108" y="4381956"/>
              <a:ext cx="5420699" cy="0"/>
            </a:xfrm>
            <a:custGeom>
              <a:avLst/>
              <a:pathLst>
                <a:path w="5420699" h="0">
                  <a:moveTo>
                    <a:pt x="0" y="0"/>
                  </a:moveTo>
                  <a:lnTo>
                    <a:pt x="5420699" y="0"/>
                  </a:lnTo>
                  <a:lnTo>
                    <a:pt x="5420699" y="0"/>
                  </a:lnTo>
                </a:path>
              </a:pathLst>
            </a:custGeom>
            <a:ln w="6775" cap="flat">
              <a:solidFill>
                <a:srgbClr val="EBEBEB">
                  <a:alpha val="100000"/>
                </a:srgbClr>
              </a:solidFill>
              <a:prstDash val="solid"/>
              <a:round/>
            </a:ln>
          </p:spPr>
          <p:txBody>
            <a:bodyPr/>
            <a:lstStyle/>
            <a:p/>
          </p:txBody>
        </p:sp>
        <p:sp>
          <p:nvSpPr>
            <p:cNvPr id="9" name="pl8"/>
            <p:cNvSpPr/>
            <p:nvPr/>
          </p:nvSpPr>
          <p:spPr>
            <a:xfrm>
              <a:off x="1709108" y="3779687"/>
              <a:ext cx="5420699" cy="0"/>
            </a:xfrm>
            <a:custGeom>
              <a:avLst/>
              <a:pathLst>
                <a:path w="5420699" h="0">
                  <a:moveTo>
                    <a:pt x="0" y="0"/>
                  </a:moveTo>
                  <a:lnTo>
                    <a:pt x="5420699" y="0"/>
                  </a:lnTo>
                  <a:lnTo>
                    <a:pt x="5420699" y="0"/>
                  </a:lnTo>
                </a:path>
              </a:pathLst>
            </a:custGeom>
            <a:ln w="6775" cap="flat">
              <a:solidFill>
                <a:srgbClr val="EBEBEB">
                  <a:alpha val="100000"/>
                </a:srgbClr>
              </a:solidFill>
              <a:prstDash val="solid"/>
              <a:round/>
            </a:ln>
          </p:spPr>
          <p:txBody>
            <a:bodyPr/>
            <a:lstStyle/>
            <a:p/>
          </p:txBody>
        </p:sp>
        <p:sp>
          <p:nvSpPr>
            <p:cNvPr id="10" name="pl9"/>
            <p:cNvSpPr/>
            <p:nvPr/>
          </p:nvSpPr>
          <p:spPr>
            <a:xfrm>
              <a:off x="1709108" y="3177419"/>
              <a:ext cx="5420699" cy="0"/>
            </a:xfrm>
            <a:custGeom>
              <a:avLst/>
              <a:pathLst>
                <a:path w="5420699" h="0">
                  <a:moveTo>
                    <a:pt x="0" y="0"/>
                  </a:moveTo>
                  <a:lnTo>
                    <a:pt x="5420699" y="0"/>
                  </a:lnTo>
                  <a:lnTo>
                    <a:pt x="5420699" y="0"/>
                  </a:lnTo>
                </a:path>
              </a:pathLst>
            </a:custGeom>
            <a:ln w="6775" cap="flat">
              <a:solidFill>
                <a:srgbClr val="EBEBEB">
                  <a:alpha val="100000"/>
                </a:srgbClr>
              </a:solidFill>
              <a:prstDash val="solid"/>
              <a:round/>
            </a:ln>
          </p:spPr>
          <p:txBody>
            <a:bodyPr/>
            <a:lstStyle/>
            <a:p/>
          </p:txBody>
        </p:sp>
        <p:sp>
          <p:nvSpPr>
            <p:cNvPr id="11" name="pl10"/>
            <p:cNvSpPr/>
            <p:nvPr/>
          </p:nvSpPr>
          <p:spPr>
            <a:xfrm>
              <a:off x="1709108" y="2575151"/>
              <a:ext cx="5420699" cy="0"/>
            </a:xfrm>
            <a:custGeom>
              <a:avLst/>
              <a:pathLst>
                <a:path w="5420699" h="0">
                  <a:moveTo>
                    <a:pt x="0" y="0"/>
                  </a:moveTo>
                  <a:lnTo>
                    <a:pt x="5420699" y="0"/>
                  </a:lnTo>
                  <a:lnTo>
                    <a:pt x="5420699" y="0"/>
                  </a:lnTo>
                </a:path>
              </a:pathLst>
            </a:custGeom>
            <a:ln w="6775" cap="flat">
              <a:solidFill>
                <a:srgbClr val="EBEBEB">
                  <a:alpha val="100000"/>
                </a:srgbClr>
              </a:solidFill>
              <a:prstDash val="solid"/>
              <a:round/>
            </a:ln>
          </p:spPr>
          <p:txBody>
            <a:bodyPr/>
            <a:lstStyle/>
            <a:p/>
          </p:txBody>
        </p:sp>
        <p:sp>
          <p:nvSpPr>
            <p:cNvPr id="12" name="pl11"/>
            <p:cNvSpPr/>
            <p:nvPr/>
          </p:nvSpPr>
          <p:spPr>
            <a:xfrm>
              <a:off x="1709108" y="5285358"/>
              <a:ext cx="5420699" cy="0"/>
            </a:xfrm>
            <a:custGeom>
              <a:avLst/>
              <a:pathLst>
                <a:path w="5420699" h="0">
                  <a:moveTo>
                    <a:pt x="0" y="0"/>
                  </a:moveTo>
                  <a:lnTo>
                    <a:pt x="5420699" y="0"/>
                  </a:lnTo>
                  <a:lnTo>
                    <a:pt x="5420699" y="0"/>
                  </a:lnTo>
                </a:path>
              </a:pathLst>
            </a:custGeom>
            <a:ln w="13550" cap="flat">
              <a:solidFill>
                <a:srgbClr val="EBEBEB">
                  <a:alpha val="100000"/>
                </a:srgbClr>
              </a:solidFill>
              <a:prstDash val="solid"/>
              <a:round/>
            </a:ln>
          </p:spPr>
          <p:txBody>
            <a:bodyPr/>
            <a:lstStyle/>
            <a:p/>
          </p:txBody>
        </p:sp>
        <p:sp>
          <p:nvSpPr>
            <p:cNvPr id="13" name="pl12"/>
            <p:cNvSpPr/>
            <p:nvPr/>
          </p:nvSpPr>
          <p:spPr>
            <a:xfrm>
              <a:off x="1709108" y="4683090"/>
              <a:ext cx="5420699" cy="0"/>
            </a:xfrm>
            <a:custGeom>
              <a:avLst/>
              <a:pathLst>
                <a:path w="5420699" h="0">
                  <a:moveTo>
                    <a:pt x="0" y="0"/>
                  </a:moveTo>
                  <a:lnTo>
                    <a:pt x="5420699" y="0"/>
                  </a:lnTo>
                  <a:lnTo>
                    <a:pt x="5420699" y="0"/>
                  </a:lnTo>
                </a:path>
              </a:pathLst>
            </a:custGeom>
            <a:ln w="13550" cap="flat">
              <a:solidFill>
                <a:srgbClr val="EBEBEB">
                  <a:alpha val="100000"/>
                </a:srgbClr>
              </a:solidFill>
              <a:prstDash val="solid"/>
              <a:round/>
            </a:ln>
          </p:spPr>
          <p:txBody>
            <a:bodyPr/>
            <a:lstStyle/>
            <a:p/>
          </p:txBody>
        </p:sp>
        <p:sp>
          <p:nvSpPr>
            <p:cNvPr id="14" name="pl13"/>
            <p:cNvSpPr/>
            <p:nvPr/>
          </p:nvSpPr>
          <p:spPr>
            <a:xfrm>
              <a:off x="1709108" y="4080821"/>
              <a:ext cx="5420699" cy="0"/>
            </a:xfrm>
            <a:custGeom>
              <a:avLst/>
              <a:pathLst>
                <a:path w="5420699" h="0">
                  <a:moveTo>
                    <a:pt x="0" y="0"/>
                  </a:moveTo>
                  <a:lnTo>
                    <a:pt x="5420699" y="0"/>
                  </a:lnTo>
                  <a:lnTo>
                    <a:pt x="5420699" y="0"/>
                  </a:lnTo>
                </a:path>
              </a:pathLst>
            </a:custGeom>
            <a:ln w="13550" cap="flat">
              <a:solidFill>
                <a:srgbClr val="EBEBEB">
                  <a:alpha val="100000"/>
                </a:srgbClr>
              </a:solidFill>
              <a:prstDash val="solid"/>
              <a:round/>
            </a:ln>
          </p:spPr>
          <p:txBody>
            <a:bodyPr/>
            <a:lstStyle/>
            <a:p/>
          </p:txBody>
        </p:sp>
        <p:sp>
          <p:nvSpPr>
            <p:cNvPr id="15" name="pl14"/>
            <p:cNvSpPr/>
            <p:nvPr/>
          </p:nvSpPr>
          <p:spPr>
            <a:xfrm>
              <a:off x="1709108" y="3478553"/>
              <a:ext cx="5420699" cy="0"/>
            </a:xfrm>
            <a:custGeom>
              <a:avLst/>
              <a:pathLst>
                <a:path w="5420699" h="0">
                  <a:moveTo>
                    <a:pt x="0" y="0"/>
                  </a:moveTo>
                  <a:lnTo>
                    <a:pt x="5420699" y="0"/>
                  </a:lnTo>
                  <a:lnTo>
                    <a:pt x="5420699" y="0"/>
                  </a:lnTo>
                </a:path>
              </a:pathLst>
            </a:custGeom>
            <a:ln w="13550" cap="flat">
              <a:solidFill>
                <a:srgbClr val="EBEBEB">
                  <a:alpha val="100000"/>
                </a:srgbClr>
              </a:solidFill>
              <a:prstDash val="solid"/>
              <a:round/>
            </a:ln>
          </p:spPr>
          <p:txBody>
            <a:bodyPr/>
            <a:lstStyle/>
            <a:p/>
          </p:txBody>
        </p:sp>
        <p:sp>
          <p:nvSpPr>
            <p:cNvPr id="16" name="pl15"/>
            <p:cNvSpPr/>
            <p:nvPr/>
          </p:nvSpPr>
          <p:spPr>
            <a:xfrm>
              <a:off x="1709108" y="2876285"/>
              <a:ext cx="5420699" cy="0"/>
            </a:xfrm>
            <a:custGeom>
              <a:avLst/>
              <a:pathLst>
                <a:path w="5420699" h="0">
                  <a:moveTo>
                    <a:pt x="0" y="0"/>
                  </a:moveTo>
                  <a:lnTo>
                    <a:pt x="5420699" y="0"/>
                  </a:lnTo>
                  <a:lnTo>
                    <a:pt x="5420699" y="0"/>
                  </a:lnTo>
                </a:path>
              </a:pathLst>
            </a:custGeom>
            <a:ln w="13550" cap="flat">
              <a:solidFill>
                <a:srgbClr val="EBEBEB">
                  <a:alpha val="100000"/>
                </a:srgbClr>
              </a:solidFill>
              <a:prstDash val="solid"/>
              <a:round/>
            </a:ln>
          </p:spPr>
          <p:txBody>
            <a:bodyPr/>
            <a:lstStyle/>
            <a:p/>
          </p:txBody>
        </p:sp>
        <p:sp>
          <p:nvSpPr>
            <p:cNvPr id="17" name="pl16"/>
            <p:cNvSpPr/>
            <p:nvPr/>
          </p:nvSpPr>
          <p:spPr>
            <a:xfrm>
              <a:off x="1709108" y="2274017"/>
              <a:ext cx="5420699" cy="0"/>
            </a:xfrm>
            <a:custGeom>
              <a:avLst/>
              <a:pathLst>
                <a:path w="5420699" h="0">
                  <a:moveTo>
                    <a:pt x="0" y="0"/>
                  </a:moveTo>
                  <a:lnTo>
                    <a:pt x="5420699" y="0"/>
                  </a:lnTo>
                  <a:lnTo>
                    <a:pt x="5420699" y="0"/>
                  </a:lnTo>
                </a:path>
              </a:pathLst>
            </a:custGeom>
            <a:ln w="13550" cap="flat">
              <a:solidFill>
                <a:srgbClr val="EBEBEB">
                  <a:alpha val="100000"/>
                </a:srgbClr>
              </a:solidFill>
              <a:prstDash val="solid"/>
              <a:round/>
            </a:ln>
          </p:spPr>
          <p:txBody>
            <a:bodyPr/>
            <a:lstStyle/>
            <a:p/>
          </p:txBody>
        </p:sp>
        <p:sp>
          <p:nvSpPr>
            <p:cNvPr id="18" name="rc17"/>
            <p:cNvSpPr/>
            <p:nvPr/>
          </p:nvSpPr>
          <p:spPr>
            <a:xfrm>
              <a:off x="2220076" y="5285358"/>
              <a:ext cx="39988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 name="rc18"/>
            <p:cNvSpPr/>
            <p:nvPr/>
          </p:nvSpPr>
          <p:spPr>
            <a:xfrm>
              <a:off x="2220076" y="5285358"/>
              <a:ext cx="39988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 name="rc19"/>
            <p:cNvSpPr/>
            <p:nvPr/>
          </p:nvSpPr>
          <p:spPr>
            <a:xfrm>
              <a:off x="2220076" y="5285358"/>
              <a:ext cx="39988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 name="rc20"/>
            <p:cNvSpPr/>
            <p:nvPr/>
          </p:nvSpPr>
          <p:spPr>
            <a:xfrm>
              <a:off x="2220076" y="4080821"/>
              <a:ext cx="399887" cy="12045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 name="rc21"/>
            <p:cNvSpPr/>
            <p:nvPr/>
          </p:nvSpPr>
          <p:spPr>
            <a:xfrm>
              <a:off x="3108715" y="5285358"/>
              <a:ext cx="39988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 name="rc22"/>
            <p:cNvSpPr/>
            <p:nvPr/>
          </p:nvSpPr>
          <p:spPr>
            <a:xfrm>
              <a:off x="3108715" y="5285358"/>
              <a:ext cx="39988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 name="rc23"/>
            <p:cNvSpPr/>
            <p:nvPr/>
          </p:nvSpPr>
          <p:spPr>
            <a:xfrm>
              <a:off x="3108715" y="5285358"/>
              <a:ext cx="39988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 name="rc24"/>
            <p:cNvSpPr/>
            <p:nvPr/>
          </p:nvSpPr>
          <p:spPr>
            <a:xfrm>
              <a:off x="3108715" y="3478553"/>
              <a:ext cx="399887" cy="180680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 name="rc25"/>
            <p:cNvSpPr/>
            <p:nvPr/>
          </p:nvSpPr>
          <p:spPr>
            <a:xfrm>
              <a:off x="3997354" y="5285358"/>
              <a:ext cx="39988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 name="rc26"/>
            <p:cNvSpPr/>
            <p:nvPr/>
          </p:nvSpPr>
          <p:spPr>
            <a:xfrm>
              <a:off x="3997354" y="5285358"/>
              <a:ext cx="39988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 name="rc27"/>
            <p:cNvSpPr/>
            <p:nvPr/>
          </p:nvSpPr>
          <p:spPr>
            <a:xfrm>
              <a:off x="3997354" y="5285358"/>
              <a:ext cx="39988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 name="rc28"/>
            <p:cNvSpPr/>
            <p:nvPr/>
          </p:nvSpPr>
          <p:spPr>
            <a:xfrm>
              <a:off x="3997354" y="2876285"/>
              <a:ext cx="399887" cy="24090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0" name="rc29"/>
            <p:cNvSpPr/>
            <p:nvPr/>
          </p:nvSpPr>
          <p:spPr>
            <a:xfrm>
              <a:off x="4441674" y="4683090"/>
              <a:ext cx="399887" cy="60226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1" name="rc30"/>
            <p:cNvSpPr/>
            <p:nvPr/>
          </p:nvSpPr>
          <p:spPr>
            <a:xfrm>
              <a:off x="4441674" y="4683090"/>
              <a:ext cx="39988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2" name="rc31"/>
            <p:cNvSpPr/>
            <p:nvPr/>
          </p:nvSpPr>
          <p:spPr>
            <a:xfrm>
              <a:off x="4441674" y="4683090"/>
              <a:ext cx="39988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3" name="rc32"/>
            <p:cNvSpPr/>
            <p:nvPr/>
          </p:nvSpPr>
          <p:spPr>
            <a:xfrm>
              <a:off x="4441674" y="4080821"/>
              <a:ext cx="399887" cy="602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4" name="rc33"/>
            <p:cNvSpPr/>
            <p:nvPr/>
          </p:nvSpPr>
          <p:spPr>
            <a:xfrm>
              <a:off x="4885994" y="4683090"/>
              <a:ext cx="399887" cy="60226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5" name="rc34"/>
            <p:cNvSpPr/>
            <p:nvPr/>
          </p:nvSpPr>
          <p:spPr>
            <a:xfrm>
              <a:off x="4885994" y="4683090"/>
              <a:ext cx="39988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6" name="rc35"/>
            <p:cNvSpPr/>
            <p:nvPr/>
          </p:nvSpPr>
          <p:spPr>
            <a:xfrm>
              <a:off x="4885994" y="4683090"/>
              <a:ext cx="39988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7" name="rc36"/>
            <p:cNvSpPr/>
            <p:nvPr/>
          </p:nvSpPr>
          <p:spPr>
            <a:xfrm>
              <a:off x="4885994" y="3478553"/>
              <a:ext cx="399887" cy="12045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8" name="rc37"/>
            <p:cNvSpPr/>
            <p:nvPr/>
          </p:nvSpPr>
          <p:spPr>
            <a:xfrm>
              <a:off x="5330313" y="4683090"/>
              <a:ext cx="399887" cy="60226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9" name="rc38"/>
            <p:cNvSpPr/>
            <p:nvPr/>
          </p:nvSpPr>
          <p:spPr>
            <a:xfrm>
              <a:off x="5330313" y="4683090"/>
              <a:ext cx="39988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 name="rc39"/>
            <p:cNvSpPr/>
            <p:nvPr/>
          </p:nvSpPr>
          <p:spPr>
            <a:xfrm>
              <a:off x="5330313" y="4683090"/>
              <a:ext cx="39988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1" name="rc40"/>
            <p:cNvSpPr/>
            <p:nvPr/>
          </p:nvSpPr>
          <p:spPr>
            <a:xfrm>
              <a:off x="5330313" y="4683090"/>
              <a:ext cx="39988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 name="rc41"/>
            <p:cNvSpPr/>
            <p:nvPr/>
          </p:nvSpPr>
          <p:spPr>
            <a:xfrm>
              <a:off x="5774633" y="5285358"/>
              <a:ext cx="39988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3" name="rc42"/>
            <p:cNvSpPr/>
            <p:nvPr/>
          </p:nvSpPr>
          <p:spPr>
            <a:xfrm>
              <a:off x="5774633" y="5285358"/>
              <a:ext cx="39988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 name="rc43"/>
            <p:cNvSpPr/>
            <p:nvPr/>
          </p:nvSpPr>
          <p:spPr>
            <a:xfrm>
              <a:off x="5774633" y="5285358"/>
              <a:ext cx="39988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5" name="rc44"/>
            <p:cNvSpPr/>
            <p:nvPr/>
          </p:nvSpPr>
          <p:spPr>
            <a:xfrm>
              <a:off x="5774633" y="4683090"/>
              <a:ext cx="399887" cy="602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6" name="rc45"/>
            <p:cNvSpPr/>
            <p:nvPr/>
          </p:nvSpPr>
          <p:spPr>
            <a:xfrm>
              <a:off x="6218953" y="5285358"/>
              <a:ext cx="39988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7" name="rc46"/>
            <p:cNvSpPr/>
            <p:nvPr/>
          </p:nvSpPr>
          <p:spPr>
            <a:xfrm>
              <a:off x="6218953" y="5285358"/>
              <a:ext cx="39988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 name="rc47"/>
            <p:cNvSpPr/>
            <p:nvPr/>
          </p:nvSpPr>
          <p:spPr>
            <a:xfrm>
              <a:off x="6218953" y="5285358"/>
              <a:ext cx="39988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9" name="rc48"/>
            <p:cNvSpPr/>
            <p:nvPr/>
          </p:nvSpPr>
          <p:spPr>
            <a:xfrm>
              <a:off x="6218953" y="4683090"/>
              <a:ext cx="399887" cy="602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0" name="rc49"/>
            <p:cNvSpPr/>
            <p:nvPr/>
          </p:nvSpPr>
          <p:spPr>
            <a:xfrm>
              <a:off x="6663272" y="5285358"/>
              <a:ext cx="39988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1" name="rc50"/>
            <p:cNvSpPr/>
            <p:nvPr/>
          </p:nvSpPr>
          <p:spPr>
            <a:xfrm>
              <a:off x="6663272" y="5285358"/>
              <a:ext cx="39988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2" name="rc51"/>
            <p:cNvSpPr/>
            <p:nvPr/>
          </p:nvSpPr>
          <p:spPr>
            <a:xfrm>
              <a:off x="6663272" y="5285358"/>
              <a:ext cx="39988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3" name="rc52"/>
            <p:cNvSpPr/>
            <p:nvPr/>
          </p:nvSpPr>
          <p:spPr>
            <a:xfrm>
              <a:off x="6663272" y="4683090"/>
              <a:ext cx="399887" cy="602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4" name="pg53"/>
            <p:cNvSpPr/>
            <p:nvPr/>
          </p:nvSpPr>
          <p:spPr>
            <a:xfrm>
              <a:off x="3663201"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55" name="tx54"/>
            <p:cNvSpPr/>
            <p:nvPr/>
          </p:nvSpPr>
          <p:spPr>
            <a:xfrm>
              <a:off x="3788084"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 case(s)</a:t>
              </a:r>
            </a:p>
          </p:txBody>
        </p:sp>
        <p:sp>
          <p:nvSpPr>
            <p:cNvPr id="56" name="pg55"/>
            <p:cNvSpPr/>
            <p:nvPr/>
          </p:nvSpPr>
          <p:spPr>
            <a:xfrm>
              <a:off x="3845564"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57" name="tx56"/>
            <p:cNvSpPr/>
            <p:nvPr/>
          </p:nvSpPr>
          <p:spPr>
            <a:xfrm>
              <a:off x="3949633"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3 case(s)</a:t>
              </a:r>
            </a:p>
          </p:txBody>
        </p:sp>
        <p:sp>
          <p:nvSpPr>
            <p:cNvPr id="58" name="rc57"/>
            <p:cNvSpPr/>
            <p:nvPr/>
          </p:nvSpPr>
          <p:spPr>
            <a:xfrm>
              <a:off x="1709108" y="2153563"/>
              <a:ext cx="5420699" cy="3131794"/>
            </a:xfrm>
            <a:prstGeom prst="rect">
              <a:avLst/>
            </a:prstGeom>
            <a:ln w="13550" cap="rnd">
              <a:solidFill>
                <a:srgbClr val="333333">
                  <a:alpha val="100000"/>
                </a:srgbClr>
              </a:solidFill>
              <a:prstDash val="solid"/>
              <a:round/>
            </a:ln>
          </p:spPr>
          <p:txBody>
            <a:bodyPr/>
            <a:lstStyle/>
            <a:p/>
          </p:txBody>
        </p:sp>
        <p:sp>
          <p:nvSpPr>
            <p:cNvPr id="59" name="rc58"/>
            <p:cNvSpPr/>
            <p:nvPr/>
          </p:nvSpPr>
          <p:spPr>
            <a:xfrm>
              <a:off x="7129808" y="2153563"/>
              <a:ext cx="5420699" cy="3131794"/>
            </a:xfrm>
            <a:prstGeom prst="rect">
              <a:avLst/>
            </a:prstGeom>
            <a:solidFill>
              <a:srgbClr val="FFFFFF">
                <a:alpha val="100000"/>
              </a:srgbClr>
            </a:solidFill>
          </p:spPr>
          <p:txBody>
            <a:bodyPr/>
            <a:lstStyle/>
            <a:p/>
          </p:txBody>
        </p:sp>
        <p:sp>
          <p:nvSpPr>
            <p:cNvPr id="60" name="pl59"/>
            <p:cNvSpPr/>
            <p:nvPr/>
          </p:nvSpPr>
          <p:spPr>
            <a:xfrm>
              <a:off x="7129808" y="4984224"/>
              <a:ext cx="5420699" cy="0"/>
            </a:xfrm>
            <a:custGeom>
              <a:avLst/>
              <a:pathLst>
                <a:path w="5420699" h="0">
                  <a:moveTo>
                    <a:pt x="0" y="0"/>
                  </a:moveTo>
                  <a:lnTo>
                    <a:pt x="5420699" y="0"/>
                  </a:lnTo>
                  <a:lnTo>
                    <a:pt x="5420699" y="0"/>
                  </a:lnTo>
                </a:path>
              </a:pathLst>
            </a:custGeom>
            <a:ln w="6775" cap="flat">
              <a:solidFill>
                <a:srgbClr val="EBEBEB">
                  <a:alpha val="100000"/>
                </a:srgbClr>
              </a:solidFill>
              <a:prstDash val="solid"/>
              <a:round/>
            </a:ln>
          </p:spPr>
          <p:txBody>
            <a:bodyPr/>
            <a:lstStyle/>
            <a:p/>
          </p:txBody>
        </p:sp>
        <p:sp>
          <p:nvSpPr>
            <p:cNvPr id="61" name="pl60"/>
            <p:cNvSpPr/>
            <p:nvPr/>
          </p:nvSpPr>
          <p:spPr>
            <a:xfrm>
              <a:off x="7129808" y="4381956"/>
              <a:ext cx="5420699" cy="0"/>
            </a:xfrm>
            <a:custGeom>
              <a:avLst/>
              <a:pathLst>
                <a:path w="5420699" h="0">
                  <a:moveTo>
                    <a:pt x="0" y="0"/>
                  </a:moveTo>
                  <a:lnTo>
                    <a:pt x="5420699" y="0"/>
                  </a:lnTo>
                  <a:lnTo>
                    <a:pt x="5420699" y="0"/>
                  </a:lnTo>
                </a:path>
              </a:pathLst>
            </a:custGeom>
            <a:ln w="6775" cap="flat">
              <a:solidFill>
                <a:srgbClr val="EBEBEB">
                  <a:alpha val="100000"/>
                </a:srgbClr>
              </a:solidFill>
              <a:prstDash val="solid"/>
              <a:round/>
            </a:ln>
          </p:spPr>
          <p:txBody>
            <a:bodyPr/>
            <a:lstStyle/>
            <a:p/>
          </p:txBody>
        </p:sp>
        <p:sp>
          <p:nvSpPr>
            <p:cNvPr id="62" name="pl61"/>
            <p:cNvSpPr/>
            <p:nvPr/>
          </p:nvSpPr>
          <p:spPr>
            <a:xfrm>
              <a:off x="7129808" y="3779687"/>
              <a:ext cx="5420699" cy="0"/>
            </a:xfrm>
            <a:custGeom>
              <a:avLst/>
              <a:pathLst>
                <a:path w="5420699" h="0">
                  <a:moveTo>
                    <a:pt x="0" y="0"/>
                  </a:moveTo>
                  <a:lnTo>
                    <a:pt x="5420699" y="0"/>
                  </a:lnTo>
                  <a:lnTo>
                    <a:pt x="5420699" y="0"/>
                  </a:lnTo>
                </a:path>
              </a:pathLst>
            </a:custGeom>
            <a:ln w="6775" cap="flat">
              <a:solidFill>
                <a:srgbClr val="EBEBEB">
                  <a:alpha val="100000"/>
                </a:srgbClr>
              </a:solidFill>
              <a:prstDash val="solid"/>
              <a:round/>
            </a:ln>
          </p:spPr>
          <p:txBody>
            <a:bodyPr/>
            <a:lstStyle/>
            <a:p/>
          </p:txBody>
        </p:sp>
        <p:sp>
          <p:nvSpPr>
            <p:cNvPr id="63" name="pl62"/>
            <p:cNvSpPr/>
            <p:nvPr/>
          </p:nvSpPr>
          <p:spPr>
            <a:xfrm>
              <a:off x="7129808" y="3177419"/>
              <a:ext cx="5420699" cy="0"/>
            </a:xfrm>
            <a:custGeom>
              <a:avLst/>
              <a:pathLst>
                <a:path w="5420699" h="0">
                  <a:moveTo>
                    <a:pt x="0" y="0"/>
                  </a:moveTo>
                  <a:lnTo>
                    <a:pt x="5420699" y="0"/>
                  </a:lnTo>
                  <a:lnTo>
                    <a:pt x="5420699" y="0"/>
                  </a:lnTo>
                </a:path>
              </a:pathLst>
            </a:custGeom>
            <a:ln w="6775" cap="flat">
              <a:solidFill>
                <a:srgbClr val="EBEBEB">
                  <a:alpha val="100000"/>
                </a:srgbClr>
              </a:solidFill>
              <a:prstDash val="solid"/>
              <a:round/>
            </a:ln>
          </p:spPr>
          <p:txBody>
            <a:bodyPr/>
            <a:lstStyle/>
            <a:p/>
          </p:txBody>
        </p:sp>
        <p:sp>
          <p:nvSpPr>
            <p:cNvPr id="64" name="pl63"/>
            <p:cNvSpPr/>
            <p:nvPr/>
          </p:nvSpPr>
          <p:spPr>
            <a:xfrm>
              <a:off x="7129808" y="2575151"/>
              <a:ext cx="5420699" cy="0"/>
            </a:xfrm>
            <a:custGeom>
              <a:avLst/>
              <a:pathLst>
                <a:path w="5420699" h="0">
                  <a:moveTo>
                    <a:pt x="0" y="0"/>
                  </a:moveTo>
                  <a:lnTo>
                    <a:pt x="5420699" y="0"/>
                  </a:lnTo>
                  <a:lnTo>
                    <a:pt x="5420699" y="0"/>
                  </a:lnTo>
                </a:path>
              </a:pathLst>
            </a:custGeom>
            <a:ln w="6775" cap="flat">
              <a:solidFill>
                <a:srgbClr val="EBEBEB">
                  <a:alpha val="100000"/>
                </a:srgbClr>
              </a:solidFill>
              <a:prstDash val="solid"/>
              <a:round/>
            </a:ln>
          </p:spPr>
          <p:txBody>
            <a:bodyPr/>
            <a:lstStyle/>
            <a:p/>
          </p:txBody>
        </p:sp>
        <p:sp>
          <p:nvSpPr>
            <p:cNvPr id="65" name="pl64"/>
            <p:cNvSpPr/>
            <p:nvPr/>
          </p:nvSpPr>
          <p:spPr>
            <a:xfrm>
              <a:off x="7129808" y="5285358"/>
              <a:ext cx="5420699" cy="0"/>
            </a:xfrm>
            <a:custGeom>
              <a:avLst/>
              <a:pathLst>
                <a:path w="5420699" h="0">
                  <a:moveTo>
                    <a:pt x="0" y="0"/>
                  </a:moveTo>
                  <a:lnTo>
                    <a:pt x="5420699" y="0"/>
                  </a:lnTo>
                  <a:lnTo>
                    <a:pt x="5420699" y="0"/>
                  </a:lnTo>
                </a:path>
              </a:pathLst>
            </a:custGeom>
            <a:ln w="13550" cap="flat">
              <a:solidFill>
                <a:srgbClr val="EBEBEB">
                  <a:alpha val="100000"/>
                </a:srgbClr>
              </a:solidFill>
              <a:prstDash val="solid"/>
              <a:round/>
            </a:ln>
          </p:spPr>
          <p:txBody>
            <a:bodyPr/>
            <a:lstStyle/>
            <a:p/>
          </p:txBody>
        </p:sp>
        <p:sp>
          <p:nvSpPr>
            <p:cNvPr id="66" name="pl65"/>
            <p:cNvSpPr/>
            <p:nvPr/>
          </p:nvSpPr>
          <p:spPr>
            <a:xfrm>
              <a:off x="7129808" y="4683090"/>
              <a:ext cx="5420699" cy="0"/>
            </a:xfrm>
            <a:custGeom>
              <a:avLst/>
              <a:pathLst>
                <a:path w="5420699" h="0">
                  <a:moveTo>
                    <a:pt x="0" y="0"/>
                  </a:moveTo>
                  <a:lnTo>
                    <a:pt x="5420699" y="0"/>
                  </a:lnTo>
                  <a:lnTo>
                    <a:pt x="5420699" y="0"/>
                  </a:lnTo>
                </a:path>
              </a:pathLst>
            </a:custGeom>
            <a:ln w="13550" cap="flat">
              <a:solidFill>
                <a:srgbClr val="EBEBEB">
                  <a:alpha val="100000"/>
                </a:srgbClr>
              </a:solidFill>
              <a:prstDash val="solid"/>
              <a:round/>
            </a:ln>
          </p:spPr>
          <p:txBody>
            <a:bodyPr/>
            <a:lstStyle/>
            <a:p/>
          </p:txBody>
        </p:sp>
        <p:sp>
          <p:nvSpPr>
            <p:cNvPr id="67" name="pl66"/>
            <p:cNvSpPr/>
            <p:nvPr/>
          </p:nvSpPr>
          <p:spPr>
            <a:xfrm>
              <a:off x="7129808" y="4080821"/>
              <a:ext cx="5420699" cy="0"/>
            </a:xfrm>
            <a:custGeom>
              <a:avLst/>
              <a:pathLst>
                <a:path w="5420699" h="0">
                  <a:moveTo>
                    <a:pt x="0" y="0"/>
                  </a:moveTo>
                  <a:lnTo>
                    <a:pt x="5420699" y="0"/>
                  </a:lnTo>
                  <a:lnTo>
                    <a:pt x="5420699" y="0"/>
                  </a:lnTo>
                </a:path>
              </a:pathLst>
            </a:custGeom>
            <a:ln w="13550" cap="flat">
              <a:solidFill>
                <a:srgbClr val="EBEBEB">
                  <a:alpha val="100000"/>
                </a:srgbClr>
              </a:solidFill>
              <a:prstDash val="solid"/>
              <a:round/>
            </a:ln>
          </p:spPr>
          <p:txBody>
            <a:bodyPr/>
            <a:lstStyle/>
            <a:p/>
          </p:txBody>
        </p:sp>
        <p:sp>
          <p:nvSpPr>
            <p:cNvPr id="68" name="pl67"/>
            <p:cNvSpPr/>
            <p:nvPr/>
          </p:nvSpPr>
          <p:spPr>
            <a:xfrm>
              <a:off x="7129808" y="3478553"/>
              <a:ext cx="5420699" cy="0"/>
            </a:xfrm>
            <a:custGeom>
              <a:avLst/>
              <a:pathLst>
                <a:path w="5420699" h="0">
                  <a:moveTo>
                    <a:pt x="0" y="0"/>
                  </a:moveTo>
                  <a:lnTo>
                    <a:pt x="5420699" y="0"/>
                  </a:lnTo>
                  <a:lnTo>
                    <a:pt x="5420699" y="0"/>
                  </a:lnTo>
                </a:path>
              </a:pathLst>
            </a:custGeom>
            <a:ln w="13550" cap="flat">
              <a:solidFill>
                <a:srgbClr val="EBEBEB">
                  <a:alpha val="100000"/>
                </a:srgbClr>
              </a:solidFill>
              <a:prstDash val="solid"/>
              <a:round/>
            </a:ln>
          </p:spPr>
          <p:txBody>
            <a:bodyPr/>
            <a:lstStyle/>
            <a:p/>
          </p:txBody>
        </p:sp>
        <p:sp>
          <p:nvSpPr>
            <p:cNvPr id="69" name="pl68"/>
            <p:cNvSpPr/>
            <p:nvPr/>
          </p:nvSpPr>
          <p:spPr>
            <a:xfrm>
              <a:off x="7129808" y="2876285"/>
              <a:ext cx="5420699" cy="0"/>
            </a:xfrm>
            <a:custGeom>
              <a:avLst/>
              <a:pathLst>
                <a:path w="5420699" h="0">
                  <a:moveTo>
                    <a:pt x="0" y="0"/>
                  </a:moveTo>
                  <a:lnTo>
                    <a:pt x="5420699" y="0"/>
                  </a:lnTo>
                  <a:lnTo>
                    <a:pt x="5420699" y="0"/>
                  </a:lnTo>
                </a:path>
              </a:pathLst>
            </a:custGeom>
            <a:ln w="13550" cap="flat">
              <a:solidFill>
                <a:srgbClr val="EBEBEB">
                  <a:alpha val="100000"/>
                </a:srgbClr>
              </a:solidFill>
              <a:prstDash val="solid"/>
              <a:round/>
            </a:ln>
          </p:spPr>
          <p:txBody>
            <a:bodyPr/>
            <a:lstStyle/>
            <a:p/>
          </p:txBody>
        </p:sp>
        <p:sp>
          <p:nvSpPr>
            <p:cNvPr id="70" name="pl69"/>
            <p:cNvSpPr/>
            <p:nvPr/>
          </p:nvSpPr>
          <p:spPr>
            <a:xfrm>
              <a:off x="7129808" y="2274017"/>
              <a:ext cx="5420699" cy="0"/>
            </a:xfrm>
            <a:custGeom>
              <a:avLst/>
              <a:pathLst>
                <a:path w="5420699" h="0">
                  <a:moveTo>
                    <a:pt x="0" y="0"/>
                  </a:moveTo>
                  <a:lnTo>
                    <a:pt x="5420699" y="0"/>
                  </a:lnTo>
                  <a:lnTo>
                    <a:pt x="5420699" y="0"/>
                  </a:lnTo>
                </a:path>
              </a:pathLst>
            </a:custGeom>
            <a:ln w="13550" cap="flat">
              <a:solidFill>
                <a:srgbClr val="EBEBEB">
                  <a:alpha val="100000"/>
                </a:srgbClr>
              </a:solidFill>
              <a:prstDash val="solid"/>
              <a:round/>
            </a:ln>
          </p:spPr>
          <p:txBody>
            <a:bodyPr/>
            <a:lstStyle/>
            <a:p/>
          </p:txBody>
        </p:sp>
        <p:sp>
          <p:nvSpPr>
            <p:cNvPr id="71" name="rc70"/>
            <p:cNvSpPr/>
            <p:nvPr/>
          </p:nvSpPr>
          <p:spPr>
            <a:xfrm>
              <a:off x="7196456" y="4683090"/>
              <a:ext cx="399887" cy="60226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2" name="rc71"/>
            <p:cNvSpPr/>
            <p:nvPr/>
          </p:nvSpPr>
          <p:spPr>
            <a:xfrm>
              <a:off x="7196456" y="4683090"/>
              <a:ext cx="39988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3" name="rc72"/>
            <p:cNvSpPr/>
            <p:nvPr/>
          </p:nvSpPr>
          <p:spPr>
            <a:xfrm>
              <a:off x="7196456" y="4683090"/>
              <a:ext cx="39988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4" name="rc73"/>
            <p:cNvSpPr/>
            <p:nvPr/>
          </p:nvSpPr>
          <p:spPr>
            <a:xfrm>
              <a:off x="7196456" y="4683090"/>
              <a:ext cx="39988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5" name="rc74"/>
            <p:cNvSpPr/>
            <p:nvPr/>
          </p:nvSpPr>
          <p:spPr>
            <a:xfrm>
              <a:off x="8085095" y="5285358"/>
              <a:ext cx="39988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6" name="rc75"/>
            <p:cNvSpPr/>
            <p:nvPr/>
          </p:nvSpPr>
          <p:spPr>
            <a:xfrm>
              <a:off x="8085095" y="5285358"/>
              <a:ext cx="39988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7" name="rc76"/>
            <p:cNvSpPr/>
            <p:nvPr/>
          </p:nvSpPr>
          <p:spPr>
            <a:xfrm>
              <a:off x="8085095" y="5285358"/>
              <a:ext cx="39988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8" name="rc77"/>
            <p:cNvSpPr/>
            <p:nvPr/>
          </p:nvSpPr>
          <p:spPr>
            <a:xfrm>
              <a:off x="8085095" y="3478553"/>
              <a:ext cx="399887" cy="180680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9" name="rc78"/>
            <p:cNvSpPr/>
            <p:nvPr/>
          </p:nvSpPr>
          <p:spPr>
            <a:xfrm>
              <a:off x="8529415" y="5285358"/>
              <a:ext cx="39988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0" name="rc79"/>
            <p:cNvSpPr/>
            <p:nvPr/>
          </p:nvSpPr>
          <p:spPr>
            <a:xfrm>
              <a:off x="8529415" y="5285358"/>
              <a:ext cx="39988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1" name="rc80"/>
            <p:cNvSpPr/>
            <p:nvPr/>
          </p:nvSpPr>
          <p:spPr>
            <a:xfrm>
              <a:off x="8529415" y="5285358"/>
              <a:ext cx="39988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2" name="rc81"/>
            <p:cNvSpPr/>
            <p:nvPr/>
          </p:nvSpPr>
          <p:spPr>
            <a:xfrm>
              <a:off x="8529415" y="4080821"/>
              <a:ext cx="399887" cy="12045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3" name="rc82"/>
            <p:cNvSpPr/>
            <p:nvPr/>
          </p:nvSpPr>
          <p:spPr>
            <a:xfrm>
              <a:off x="9418054" y="5285358"/>
              <a:ext cx="39988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9418054" y="5285358"/>
              <a:ext cx="39988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9418054" y="5285358"/>
              <a:ext cx="39988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9418054" y="4683090"/>
              <a:ext cx="399887" cy="602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9862374" y="5285358"/>
              <a:ext cx="39988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9862374" y="5285358"/>
              <a:ext cx="39988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9862374" y="5285358"/>
              <a:ext cx="39988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9862374" y="4683090"/>
              <a:ext cx="399887" cy="602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10751013" y="5285358"/>
              <a:ext cx="39988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10751013" y="5285358"/>
              <a:ext cx="39988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10751013" y="5285358"/>
              <a:ext cx="39988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10751013" y="4683090"/>
              <a:ext cx="399887" cy="602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pg94"/>
            <p:cNvSpPr/>
            <p:nvPr/>
          </p:nvSpPr>
          <p:spPr>
            <a:xfrm>
              <a:off x="9083901"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96" name="tx95"/>
            <p:cNvSpPr/>
            <p:nvPr/>
          </p:nvSpPr>
          <p:spPr>
            <a:xfrm>
              <a:off x="9208783"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 case(s)</a:t>
              </a:r>
            </a:p>
          </p:txBody>
        </p:sp>
        <p:sp>
          <p:nvSpPr>
            <p:cNvPr id="97" name="pg96"/>
            <p:cNvSpPr/>
            <p:nvPr/>
          </p:nvSpPr>
          <p:spPr>
            <a:xfrm>
              <a:off x="9266263"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98" name="tx97"/>
            <p:cNvSpPr/>
            <p:nvPr/>
          </p:nvSpPr>
          <p:spPr>
            <a:xfrm>
              <a:off x="9370332"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 case(s)</a:t>
              </a:r>
            </a:p>
          </p:txBody>
        </p:sp>
        <p:sp>
          <p:nvSpPr>
            <p:cNvPr id="99" name="rc98"/>
            <p:cNvSpPr/>
            <p:nvPr/>
          </p:nvSpPr>
          <p:spPr>
            <a:xfrm>
              <a:off x="7129808" y="2153563"/>
              <a:ext cx="5420699" cy="3131794"/>
            </a:xfrm>
            <a:prstGeom prst="rect">
              <a:avLst/>
            </a:prstGeom>
            <a:ln w="13550" cap="rnd">
              <a:solidFill>
                <a:srgbClr val="333333">
                  <a:alpha val="100000"/>
                </a:srgbClr>
              </a:solidFill>
              <a:prstDash val="solid"/>
              <a:round/>
            </a:ln>
          </p:spPr>
          <p:txBody>
            <a:bodyPr/>
            <a:lstStyle/>
            <a:p/>
          </p:txBody>
        </p:sp>
        <p:sp>
          <p:nvSpPr>
            <p:cNvPr id="100" name="rc99"/>
            <p:cNvSpPr/>
            <p:nvPr/>
          </p:nvSpPr>
          <p:spPr>
            <a:xfrm>
              <a:off x="12550507" y="2153563"/>
              <a:ext cx="5420699" cy="3131794"/>
            </a:xfrm>
            <a:prstGeom prst="rect">
              <a:avLst/>
            </a:prstGeom>
            <a:solidFill>
              <a:srgbClr val="FFFFFF">
                <a:alpha val="100000"/>
              </a:srgbClr>
            </a:solidFill>
          </p:spPr>
          <p:txBody>
            <a:bodyPr/>
            <a:lstStyle/>
            <a:p/>
          </p:txBody>
        </p:sp>
        <p:sp>
          <p:nvSpPr>
            <p:cNvPr id="101" name="pl100"/>
            <p:cNvSpPr/>
            <p:nvPr/>
          </p:nvSpPr>
          <p:spPr>
            <a:xfrm>
              <a:off x="12550507" y="4984224"/>
              <a:ext cx="5420699" cy="0"/>
            </a:xfrm>
            <a:custGeom>
              <a:avLst/>
              <a:pathLst>
                <a:path w="5420699" h="0">
                  <a:moveTo>
                    <a:pt x="0" y="0"/>
                  </a:moveTo>
                  <a:lnTo>
                    <a:pt x="5420699" y="0"/>
                  </a:lnTo>
                  <a:lnTo>
                    <a:pt x="5420699" y="0"/>
                  </a:lnTo>
                </a:path>
              </a:pathLst>
            </a:custGeom>
            <a:ln w="6775" cap="flat">
              <a:solidFill>
                <a:srgbClr val="EBEBEB">
                  <a:alpha val="100000"/>
                </a:srgbClr>
              </a:solidFill>
              <a:prstDash val="solid"/>
              <a:round/>
            </a:ln>
          </p:spPr>
          <p:txBody>
            <a:bodyPr/>
            <a:lstStyle/>
            <a:p/>
          </p:txBody>
        </p:sp>
        <p:sp>
          <p:nvSpPr>
            <p:cNvPr id="102" name="pl101"/>
            <p:cNvSpPr/>
            <p:nvPr/>
          </p:nvSpPr>
          <p:spPr>
            <a:xfrm>
              <a:off x="12550507" y="4381956"/>
              <a:ext cx="5420699" cy="0"/>
            </a:xfrm>
            <a:custGeom>
              <a:avLst/>
              <a:pathLst>
                <a:path w="5420699" h="0">
                  <a:moveTo>
                    <a:pt x="0" y="0"/>
                  </a:moveTo>
                  <a:lnTo>
                    <a:pt x="5420699" y="0"/>
                  </a:lnTo>
                  <a:lnTo>
                    <a:pt x="5420699" y="0"/>
                  </a:lnTo>
                </a:path>
              </a:pathLst>
            </a:custGeom>
            <a:ln w="6775" cap="flat">
              <a:solidFill>
                <a:srgbClr val="EBEBEB">
                  <a:alpha val="100000"/>
                </a:srgbClr>
              </a:solidFill>
              <a:prstDash val="solid"/>
              <a:round/>
            </a:ln>
          </p:spPr>
          <p:txBody>
            <a:bodyPr/>
            <a:lstStyle/>
            <a:p/>
          </p:txBody>
        </p:sp>
        <p:sp>
          <p:nvSpPr>
            <p:cNvPr id="103" name="pl102"/>
            <p:cNvSpPr/>
            <p:nvPr/>
          </p:nvSpPr>
          <p:spPr>
            <a:xfrm>
              <a:off x="12550507" y="3779687"/>
              <a:ext cx="5420699" cy="0"/>
            </a:xfrm>
            <a:custGeom>
              <a:avLst/>
              <a:pathLst>
                <a:path w="5420699" h="0">
                  <a:moveTo>
                    <a:pt x="0" y="0"/>
                  </a:moveTo>
                  <a:lnTo>
                    <a:pt x="5420699" y="0"/>
                  </a:lnTo>
                  <a:lnTo>
                    <a:pt x="5420699" y="0"/>
                  </a:lnTo>
                </a:path>
              </a:pathLst>
            </a:custGeom>
            <a:ln w="6775" cap="flat">
              <a:solidFill>
                <a:srgbClr val="EBEBEB">
                  <a:alpha val="100000"/>
                </a:srgbClr>
              </a:solidFill>
              <a:prstDash val="solid"/>
              <a:round/>
            </a:ln>
          </p:spPr>
          <p:txBody>
            <a:bodyPr/>
            <a:lstStyle/>
            <a:p/>
          </p:txBody>
        </p:sp>
        <p:sp>
          <p:nvSpPr>
            <p:cNvPr id="104" name="pl103"/>
            <p:cNvSpPr/>
            <p:nvPr/>
          </p:nvSpPr>
          <p:spPr>
            <a:xfrm>
              <a:off x="12550507" y="3177419"/>
              <a:ext cx="5420699" cy="0"/>
            </a:xfrm>
            <a:custGeom>
              <a:avLst/>
              <a:pathLst>
                <a:path w="5420699" h="0">
                  <a:moveTo>
                    <a:pt x="0" y="0"/>
                  </a:moveTo>
                  <a:lnTo>
                    <a:pt x="5420699" y="0"/>
                  </a:lnTo>
                  <a:lnTo>
                    <a:pt x="5420699" y="0"/>
                  </a:lnTo>
                </a:path>
              </a:pathLst>
            </a:custGeom>
            <a:ln w="6775" cap="flat">
              <a:solidFill>
                <a:srgbClr val="EBEBEB">
                  <a:alpha val="100000"/>
                </a:srgbClr>
              </a:solidFill>
              <a:prstDash val="solid"/>
              <a:round/>
            </a:ln>
          </p:spPr>
          <p:txBody>
            <a:bodyPr/>
            <a:lstStyle/>
            <a:p/>
          </p:txBody>
        </p:sp>
        <p:sp>
          <p:nvSpPr>
            <p:cNvPr id="105" name="pl104"/>
            <p:cNvSpPr/>
            <p:nvPr/>
          </p:nvSpPr>
          <p:spPr>
            <a:xfrm>
              <a:off x="12550507" y="2575151"/>
              <a:ext cx="5420699" cy="0"/>
            </a:xfrm>
            <a:custGeom>
              <a:avLst/>
              <a:pathLst>
                <a:path w="5420699" h="0">
                  <a:moveTo>
                    <a:pt x="0" y="0"/>
                  </a:moveTo>
                  <a:lnTo>
                    <a:pt x="5420699" y="0"/>
                  </a:lnTo>
                  <a:lnTo>
                    <a:pt x="5420699" y="0"/>
                  </a:lnTo>
                </a:path>
              </a:pathLst>
            </a:custGeom>
            <a:ln w="6775" cap="flat">
              <a:solidFill>
                <a:srgbClr val="EBEBEB">
                  <a:alpha val="100000"/>
                </a:srgbClr>
              </a:solidFill>
              <a:prstDash val="solid"/>
              <a:round/>
            </a:ln>
          </p:spPr>
          <p:txBody>
            <a:bodyPr/>
            <a:lstStyle/>
            <a:p/>
          </p:txBody>
        </p:sp>
        <p:sp>
          <p:nvSpPr>
            <p:cNvPr id="106" name="pl105"/>
            <p:cNvSpPr/>
            <p:nvPr/>
          </p:nvSpPr>
          <p:spPr>
            <a:xfrm>
              <a:off x="12550507" y="5285358"/>
              <a:ext cx="5420699" cy="0"/>
            </a:xfrm>
            <a:custGeom>
              <a:avLst/>
              <a:pathLst>
                <a:path w="5420699" h="0">
                  <a:moveTo>
                    <a:pt x="0" y="0"/>
                  </a:moveTo>
                  <a:lnTo>
                    <a:pt x="5420699" y="0"/>
                  </a:lnTo>
                  <a:lnTo>
                    <a:pt x="5420699" y="0"/>
                  </a:lnTo>
                </a:path>
              </a:pathLst>
            </a:custGeom>
            <a:ln w="13550" cap="flat">
              <a:solidFill>
                <a:srgbClr val="EBEBEB">
                  <a:alpha val="100000"/>
                </a:srgbClr>
              </a:solidFill>
              <a:prstDash val="solid"/>
              <a:round/>
            </a:ln>
          </p:spPr>
          <p:txBody>
            <a:bodyPr/>
            <a:lstStyle/>
            <a:p/>
          </p:txBody>
        </p:sp>
        <p:sp>
          <p:nvSpPr>
            <p:cNvPr id="107" name="pl106"/>
            <p:cNvSpPr/>
            <p:nvPr/>
          </p:nvSpPr>
          <p:spPr>
            <a:xfrm>
              <a:off x="12550507" y="4683090"/>
              <a:ext cx="5420699" cy="0"/>
            </a:xfrm>
            <a:custGeom>
              <a:avLst/>
              <a:pathLst>
                <a:path w="5420699" h="0">
                  <a:moveTo>
                    <a:pt x="0" y="0"/>
                  </a:moveTo>
                  <a:lnTo>
                    <a:pt x="5420699" y="0"/>
                  </a:lnTo>
                  <a:lnTo>
                    <a:pt x="5420699" y="0"/>
                  </a:lnTo>
                </a:path>
              </a:pathLst>
            </a:custGeom>
            <a:ln w="13550" cap="flat">
              <a:solidFill>
                <a:srgbClr val="EBEBEB">
                  <a:alpha val="100000"/>
                </a:srgbClr>
              </a:solidFill>
              <a:prstDash val="solid"/>
              <a:round/>
            </a:ln>
          </p:spPr>
          <p:txBody>
            <a:bodyPr/>
            <a:lstStyle/>
            <a:p/>
          </p:txBody>
        </p:sp>
        <p:sp>
          <p:nvSpPr>
            <p:cNvPr id="108" name="pl107"/>
            <p:cNvSpPr/>
            <p:nvPr/>
          </p:nvSpPr>
          <p:spPr>
            <a:xfrm>
              <a:off x="12550507" y="4080821"/>
              <a:ext cx="5420699" cy="0"/>
            </a:xfrm>
            <a:custGeom>
              <a:avLst/>
              <a:pathLst>
                <a:path w="5420699" h="0">
                  <a:moveTo>
                    <a:pt x="0" y="0"/>
                  </a:moveTo>
                  <a:lnTo>
                    <a:pt x="5420699" y="0"/>
                  </a:lnTo>
                  <a:lnTo>
                    <a:pt x="5420699" y="0"/>
                  </a:lnTo>
                </a:path>
              </a:pathLst>
            </a:custGeom>
            <a:ln w="13550" cap="flat">
              <a:solidFill>
                <a:srgbClr val="EBEBEB">
                  <a:alpha val="100000"/>
                </a:srgbClr>
              </a:solidFill>
              <a:prstDash val="solid"/>
              <a:round/>
            </a:ln>
          </p:spPr>
          <p:txBody>
            <a:bodyPr/>
            <a:lstStyle/>
            <a:p/>
          </p:txBody>
        </p:sp>
        <p:sp>
          <p:nvSpPr>
            <p:cNvPr id="109" name="pl108"/>
            <p:cNvSpPr/>
            <p:nvPr/>
          </p:nvSpPr>
          <p:spPr>
            <a:xfrm>
              <a:off x="12550507" y="3478553"/>
              <a:ext cx="5420699" cy="0"/>
            </a:xfrm>
            <a:custGeom>
              <a:avLst/>
              <a:pathLst>
                <a:path w="5420699" h="0">
                  <a:moveTo>
                    <a:pt x="0" y="0"/>
                  </a:moveTo>
                  <a:lnTo>
                    <a:pt x="5420699" y="0"/>
                  </a:lnTo>
                  <a:lnTo>
                    <a:pt x="5420699" y="0"/>
                  </a:lnTo>
                </a:path>
              </a:pathLst>
            </a:custGeom>
            <a:ln w="13550" cap="flat">
              <a:solidFill>
                <a:srgbClr val="EBEBEB">
                  <a:alpha val="100000"/>
                </a:srgbClr>
              </a:solidFill>
              <a:prstDash val="solid"/>
              <a:round/>
            </a:ln>
          </p:spPr>
          <p:txBody>
            <a:bodyPr/>
            <a:lstStyle/>
            <a:p/>
          </p:txBody>
        </p:sp>
        <p:sp>
          <p:nvSpPr>
            <p:cNvPr id="110" name="pl109"/>
            <p:cNvSpPr/>
            <p:nvPr/>
          </p:nvSpPr>
          <p:spPr>
            <a:xfrm>
              <a:off x="12550507" y="2876285"/>
              <a:ext cx="5420699" cy="0"/>
            </a:xfrm>
            <a:custGeom>
              <a:avLst/>
              <a:pathLst>
                <a:path w="5420699" h="0">
                  <a:moveTo>
                    <a:pt x="0" y="0"/>
                  </a:moveTo>
                  <a:lnTo>
                    <a:pt x="5420699" y="0"/>
                  </a:lnTo>
                  <a:lnTo>
                    <a:pt x="5420699" y="0"/>
                  </a:lnTo>
                </a:path>
              </a:pathLst>
            </a:custGeom>
            <a:ln w="13550" cap="flat">
              <a:solidFill>
                <a:srgbClr val="EBEBEB">
                  <a:alpha val="100000"/>
                </a:srgbClr>
              </a:solidFill>
              <a:prstDash val="solid"/>
              <a:round/>
            </a:ln>
          </p:spPr>
          <p:txBody>
            <a:bodyPr/>
            <a:lstStyle/>
            <a:p/>
          </p:txBody>
        </p:sp>
        <p:sp>
          <p:nvSpPr>
            <p:cNvPr id="111" name="pl110"/>
            <p:cNvSpPr/>
            <p:nvPr/>
          </p:nvSpPr>
          <p:spPr>
            <a:xfrm>
              <a:off x="12550507" y="2274017"/>
              <a:ext cx="5420699" cy="0"/>
            </a:xfrm>
            <a:custGeom>
              <a:avLst/>
              <a:pathLst>
                <a:path w="5420699" h="0">
                  <a:moveTo>
                    <a:pt x="0" y="0"/>
                  </a:moveTo>
                  <a:lnTo>
                    <a:pt x="5420699" y="0"/>
                  </a:lnTo>
                  <a:lnTo>
                    <a:pt x="5420699" y="0"/>
                  </a:lnTo>
                </a:path>
              </a:pathLst>
            </a:custGeom>
            <a:ln w="13550" cap="flat">
              <a:solidFill>
                <a:srgbClr val="EBEBEB">
                  <a:alpha val="100000"/>
                </a:srgbClr>
              </a:solidFill>
              <a:prstDash val="solid"/>
              <a:round/>
            </a:ln>
          </p:spPr>
          <p:txBody>
            <a:bodyPr/>
            <a:lstStyle/>
            <a:p/>
          </p:txBody>
        </p:sp>
        <p:sp>
          <p:nvSpPr>
            <p:cNvPr id="112" name="rc111"/>
            <p:cNvSpPr/>
            <p:nvPr/>
          </p:nvSpPr>
          <p:spPr>
            <a:xfrm>
              <a:off x="13950114" y="4080821"/>
              <a:ext cx="399887" cy="12045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3" name="rc112"/>
            <p:cNvSpPr/>
            <p:nvPr/>
          </p:nvSpPr>
          <p:spPr>
            <a:xfrm>
              <a:off x="13950114" y="3478553"/>
              <a:ext cx="399887" cy="60226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4" name="rc113"/>
            <p:cNvSpPr/>
            <p:nvPr/>
          </p:nvSpPr>
          <p:spPr>
            <a:xfrm>
              <a:off x="13950114" y="3478553"/>
              <a:ext cx="39988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5" name="rc114"/>
            <p:cNvSpPr/>
            <p:nvPr/>
          </p:nvSpPr>
          <p:spPr>
            <a:xfrm>
              <a:off x="13950114" y="2876285"/>
              <a:ext cx="399887" cy="602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6" name="pg115"/>
            <p:cNvSpPr/>
            <p:nvPr/>
          </p:nvSpPr>
          <p:spPr>
            <a:xfrm>
              <a:off x="14504600"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17" name="tx116"/>
            <p:cNvSpPr/>
            <p:nvPr/>
          </p:nvSpPr>
          <p:spPr>
            <a:xfrm>
              <a:off x="14629483"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 case(s)</a:t>
              </a:r>
            </a:p>
          </p:txBody>
        </p:sp>
        <p:sp>
          <p:nvSpPr>
            <p:cNvPr id="118" name="pg117"/>
            <p:cNvSpPr/>
            <p:nvPr/>
          </p:nvSpPr>
          <p:spPr>
            <a:xfrm>
              <a:off x="15156788"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19" name="rc118"/>
            <p:cNvSpPr/>
            <p:nvPr/>
          </p:nvSpPr>
          <p:spPr>
            <a:xfrm>
              <a:off x="12550507" y="2153563"/>
              <a:ext cx="5420699" cy="3131794"/>
            </a:xfrm>
            <a:prstGeom prst="rect">
              <a:avLst/>
            </a:prstGeom>
            <a:ln w="13550" cap="rnd">
              <a:solidFill>
                <a:srgbClr val="333333">
                  <a:alpha val="100000"/>
                </a:srgbClr>
              </a:solidFill>
              <a:prstDash val="solid"/>
              <a:round/>
            </a:ln>
          </p:spPr>
          <p:txBody>
            <a:bodyPr/>
            <a:lstStyle/>
            <a:p/>
          </p:txBody>
        </p:sp>
        <p:sp>
          <p:nvSpPr>
            <p:cNvPr id="120" name="tx119"/>
            <p:cNvSpPr/>
            <p:nvPr/>
          </p:nvSpPr>
          <p:spPr>
            <a:xfrm>
              <a:off x="413693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121" name="tx120"/>
            <p:cNvSpPr/>
            <p:nvPr/>
          </p:nvSpPr>
          <p:spPr>
            <a:xfrm>
              <a:off x="9557632"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122" name="tx121"/>
            <p:cNvSpPr/>
            <p:nvPr/>
          </p:nvSpPr>
          <p:spPr>
            <a:xfrm>
              <a:off x="14978332"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123" name="pl122"/>
            <p:cNvSpPr/>
            <p:nvPr/>
          </p:nvSpPr>
          <p:spPr>
            <a:xfrm>
              <a:off x="19757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4" name="pl123"/>
            <p:cNvSpPr/>
            <p:nvPr/>
          </p:nvSpPr>
          <p:spPr>
            <a:xfrm>
              <a:off x="242002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5" name="pl124"/>
            <p:cNvSpPr/>
            <p:nvPr/>
          </p:nvSpPr>
          <p:spPr>
            <a:xfrm>
              <a:off x="28643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6" name="pl125"/>
            <p:cNvSpPr/>
            <p:nvPr/>
          </p:nvSpPr>
          <p:spPr>
            <a:xfrm>
              <a:off x="33086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7" name="pl126"/>
            <p:cNvSpPr/>
            <p:nvPr/>
          </p:nvSpPr>
          <p:spPr>
            <a:xfrm>
              <a:off x="375297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8" name="pl127"/>
            <p:cNvSpPr/>
            <p:nvPr/>
          </p:nvSpPr>
          <p:spPr>
            <a:xfrm>
              <a:off x="41972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9" name="pl128"/>
            <p:cNvSpPr/>
            <p:nvPr/>
          </p:nvSpPr>
          <p:spPr>
            <a:xfrm>
              <a:off x="46416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0" name="pl129"/>
            <p:cNvSpPr/>
            <p:nvPr/>
          </p:nvSpPr>
          <p:spPr>
            <a:xfrm>
              <a:off x="50859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1" name="pl130"/>
            <p:cNvSpPr/>
            <p:nvPr/>
          </p:nvSpPr>
          <p:spPr>
            <a:xfrm>
              <a:off x="55302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2" name="pl131"/>
            <p:cNvSpPr/>
            <p:nvPr/>
          </p:nvSpPr>
          <p:spPr>
            <a:xfrm>
              <a:off x="59745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3" name="pl132"/>
            <p:cNvSpPr/>
            <p:nvPr/>
          </p:nvSpPr>
          <p:spPr>
            <a:xfrm>
              <a:off x="64188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4" name="pl133"/>
            <p:cNvSpPr/>
            <p:nvPr/>
          </p:nvSpPr>
          <p:spPr>
            <a:xfrm>
              <a:off x="686321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5" name="tx134"/>
            <p:cNvSpPr/>
            <p:nvPr/>
          </p:nvSpPr>
          <p:spPr>
            <a:xfrm rot="-5400000">
              <a:off x="1894917"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36" name="tx135"/>
            <p:cNvSpPr/>
            <p:nvPr/>
          </p:nvSpPr>
          <p:spPr>
            <a:xfrm rot="-5400000">
              <a:off x="232942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37" name="tx136"/>
            <p:cNvSpPr/>
            <p:nvPr/>
          </p:nvSpPr>
          <p:spPr>
            <a:xfrm rot="-5400000">
              <a:off x="277383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38" name="tx137"/>
            <p:cNvSpPr/>
            <p:nvPr/>
          </p:nvSpPr>
          <p:spPr>
            <a:xfrm rot="-5400000">
              <a:off x="321628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39" name="tx138"/>
            <p:cNvSpPr/>
            <p:nvPr/>
          </p:nvSpPr>
          <p:spPr>
            <a:xfrm rot="-5400000">
              <a:off x="362996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40" name="tx139"/>
            <p:cNvSpPr/>
            <p:nvPr/>
          </p:nvSpPr>
          <p:spPr>
            <a:xfrm rot="-5400000">
              <a:off x="411651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41" name="tx140"/>
            <p:cNvSpPr/>
            <p:nvPr/>
          </p:nvSpPr>
          <p:spPr>
            <a:xfrm rot="-5400000">
              <a:off x="459052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42" name="tx141"/>
            <p:cNvSpPr/>
            <p:nvPr/>
          </p:nvSpPr>
          <p:spPr>
            <a:xfrm rot="-5400000">
              <a:off x="497268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43" name="tx142"/>
            <p:cNvSpPr/>
            <p:nvPr/>
          </p:nvSpPr>
          <p:spPr>
            <a:xfrm rot="-5400000">
              <a:off x="541696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44" name="tx143"/>
            <p:cNvSpPr/>
            <p:nvPr/>
          </p:nvSpPr>
          <p:spPr>
            <a:xfrm rot="-5400000">
              <a:off x="5897701"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45" name="tx144"/>
            <p:cNvSpPr/>
            <p:nvPr/>
          </p:nvSpPr>
          <p:spPr>
            <a:xfrm rot="-5400000">
              <a:off x="63233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46" name="tx145"/>
            <p:cNvSpPr/>
            <p:nvPr/>
          </p:nvSpPr>
          <p:spPr>
            <a:xfrm rot="-5400000">
              <a:off x="676771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47" name="pl146"/>
            <p:cNvSpPr/>
            <p:nvPr/>
          </p:nvSpPr>
          <p:spPr>
            <a:xfrm>
              <a:off x="73964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8" name="pl147"/>
            <p:cNvSpPr/>
            <p:nvPr/>
          </p:nvSpPr>
          <p:spPr>
            <a:xfrm>
              <a:off x="784071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9" name="pl148"/>
            <p:cNvSpPr/>
            <p:nvPr/>
          </p:nvSpPr>
          <p:spPr>
            <a:xfrm>
              <a:off x="82850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0" name="pl149"/>
            <p:cNvSpPr/>
            <p:nvPr/>
          </p:nvSpPr>
          <p:spPr>
            <a:xfrm>
              <a:off x="87293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1" name="pl150"/>
            <p:cNvSpPr/>
            <p:nvPr/>
          </p:nvSpPr>
          <p:spPr>
            <a:xfrm>
              <a:off x="91736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2" name="pl151"/>
            <p:cNvSpPr/>
            <p:nvPr/>
          </p:nvSpPr>
          <p:spPr>
            <a:xfrm>
              <a:off x="96179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3" name="pl152"/>
            <p:cNvSpPr/>
            <p:nvPr/>
          </p:nvSpPr>
          <p:spPr>
            <a:xfrm>
              <a:off x="100623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4" name="pl153"/>
            <p:cNvSpPr/>
            <p:nvPr/>
          </p:nvSpPr>
          <p:spPr>
            <a:xfrm>
              <a:off x="105066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5" name="pl154"/>
            <p:cNvSpPr/>
            <p:nvPr/>
          </p:nvSpPr>
          <p:spPr>
            <a:xfrm>
              <a:off x="109509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6" name="pl155"/>
            <p:cNvSpPr/>
            <p:nvPr/>
          </p:nvSpPr>
          <p:spPr>
            <a:xfrm>
              <a:off x="113952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7" name="pl156"/>
            <p:cNvSpPr/>
            <p:nvPr/>
          </p:nvSpPr>
          <p:spPr>
            <a:xfrm>
              <a:off x="118395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8" name="pl157"/>
            <p:cNvSpPr/>
            <p:nvPr/>
          </p:nvSpPr>
          <p:spPr>
            <a:xfrm>
              <a:off x="1228391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9" name="tx158"/>
            <p:cNvSpPr/>
            <p:nvPr/>
          </p:nvSpPr>
          <p:spPr>
            <a:xfrm rot="-5400000">
              <a:off x="7315617"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60" name="tx159"/>
            <p:cNvSpPr/>
            <p:nvPr/>
          </p:nvSpPr>
          <p:spPr>
            <a:xfrm rot="-5400000">
              <a:off x="7750126"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61" name="tx160"/>
            <p:cNvSpPr/>
            <p:nvPr/>
          </p:nvSpPr>
          <p:spPr>
            <a:xfrm rot="-5400000">
              <a:off x="819453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62" name="tx161"/>
            <p:cNvSpPr/>
            <p:nvPr/>
          </p:nvSpPr>
          <p:spPr>
            <a:xfrm rot="-5400000">
              <a:off x="863698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63" name="tx162"/>
            <p:cNvSpPr/>
            <p:nvPr/>
          </p:nvSpPr>
          <p:spPr>
            <a:xfrm rot="-5400000">
              <a:off x="9050659"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64" name="tx163"/>
            <p:cNvSpPr/>
            <p:nvPr/>
          </p:nvSpPr>
          <p:spPr>
            <a:xfrm rot="-5400000">
              <a:off x="953721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65" name="tx164"/>
            <p:cNvSpPr/>
            <p:nvPr/>
          </p:nvSpPr>
          <p:spPr>
            <a:xfrm rot="-5400000">
              <a:off x="1001122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66" name="tx165"/>
            <p:cNvSpPr/>
            <p:nvPr/>
          </p:nvSpPr>
          <p:spPr>
            <a:xfrm rot="-5400000">
              <a:off x="1039338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67" name="tx166"/>
            <p:cNvSpPr/>
            <p:nvPr/>
          </p:nvSpPr>
          <p:spPr>
            <a:xfrm rot="-5400000">
              <a:off x="1083766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68" name="tx167"/>
            <p:cNvSpPr/>
            <p:nvPr/>
          </p:nvSpPr>
          <p:spPr>
            <a:xfrm rot="-5400000">
              <a:off x="1131840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69" name="tx168"/>
            <p:cNvSpPr/>
            <p:nvPr/>
          </p:nvSpPr>
          <p:spPr>
            <a:xfrm rot="-5400000">
              <a:off x="117440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70" name="tx169"/>
            <p:cNvSpPr/>
            <p:nvPr/>
          </p:nvSpPr>
          <p:spPr>
            <a:xfrm rot="-5400000">
              <a:off x="1218841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71" name="pl170"/>
            <p:cNvSpPr/>
            <p:nvPr/>
          </p:nvSpPr>
          <p:spPr>
            <a:xfrm>
              <a:off x="128170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2" name="pl171"/>
            <p:cNvSpPr/>
            <p:nvPr/>
          </p:nvSpPr>
          <p:spPr>
            <a:xfrm>
              <a:off x="1326141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3" name="pl172"/>
            <p:cNvSpPr/>
            <p:nvPr/>
          </p:nvSpPr>
          <p:spPr>
            <a:xfrm>
              <a:off x="137057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4" name="pl173"/>
            <p:cNvSpPr/>
            <p:nvPr/>
          </p:nvSpPr>
          <p:spPr>
            <a:xfrm>
              <a:off x="14150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5" name="pl174"/>
            <p:cNvSpPr/>
            <p:nvPr/>
          </p:nvSpPr>
          <p:spPr>
            <a:xfrm>
              <a:off x="145943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6" name="pl175"/>
            <p:cNvSpPr/>
            <p:nvPr/>
          </p:nvSpPr>
          <p:spPr>
            <a:xfrm>
              <a:off x="1503869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7" name="pl176"/>
            <p:cNvSpPr/>
            <p:nvPr/>
          </p:nvSpPr>
          <p:spPr>
            <a:xfrm>
              <a:off x="1548301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8" name="pl177"/>
            <p:cNvSpPr/>
            <p:nvPr/>
          </p:nvSpPr>
          <p:spPr>
            <a:xfrm>
              <a:off x="159273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9" name="pl178"/>
            <p:cNvSpPr/>
            <p:nvPr/>
          </p:nvSpPr>
          <p:spPr>
            <a:xfrm>
              <a:off x="1637165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0" name="pl179"/>
            <p:cNvSpPr/>
            <p:nvPr/>
          </p:nvSpPr>
          <p:spPr>
            <a:xfrm>
              <a:off x="168159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1" name="pl180"/>
            <p:cNvSpPr/>
            <p:nvPr/>
          </p:nvSpPr>
          <p:spPr>
            <a:xfrm>
              <a:off x="172602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2" name="pl181"/>
            <p:cNvSpPr/>
            <p:nvPr/>
          </p:nvSpPr>
          <p:spPr>
            <a:xfrm>
              <a:off x="177046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3" name="tx182"/>
            <p:cNvSpPr/>
            <p:nvPr/>
          </p:nvSpPr>
          <p:spPr>
            <a:xfrm rot="-5400000">
              <a:off x="12736317"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84" name="tx183"/>
            <p:cNvSpPr/>
            <p:nvPr/>
          </p:nvSpPr>
          <p:spPr>
            <a:xfrm rot="-5400000">
              <a:off x="13170826"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85" name="tx184"/>
            <p:cNvSpPr/>
            <p:nvPr/>
          </p:nvSpPr>
          <p:spPr>
            <a:xfrm rot="-5400000">
              <a:off x="13615232"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86" name="tx185"/>
            <p:cNvSpPr/>
            <p:nvPr/>
          </p:nvSpPr>
          <p:spPr>
            <a:xfrm rot="-5400000">
              <a:off x="1405768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87" name="tx186"/>
            <p:cNvSpPr/>
            <p:nvPr/>
          </p:nvSpPr>
          <p:spPr>
            <a:xfrm rot="-5400000">
              <a:off x="14471359"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88" name="tx187"/>
            <p:cNvSpPr/>
            <p:nvPr/>
          </p:nvSpPr>
          <p:spPr>
            <a:xfrm rot="-5400000">
              <a:off x="1495791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89" name="tx188"/>
            <p:cNvSpPr/>
            <p:nvPr/>
          </p:nvSpPr>
          <p:spPr>
            <a:xfrm rot="-5400000">
              <a:off x="1543192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90" name="tx189"/>
            <p:cNvSpPr/>
            <p:nvPr/>
          </p:nvSpPr>
          <p:spPr>
            <a:xfrm rot="-5400000">
              <a:off x="1581408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91" name="tx190"/>
            <p:cNvSpPr/>
            <p:nvPr/>
          </p:nvSpPr>
          <p:spPr>
            <a:xfrm rot="-5400000">
              <a:off x="1625836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92" name="tx191"/>
            <p:cNvSpPr/>
            <p:nvPr/>
          </p:nvSpPr>
          <p:spPr>
            <a:xfrm rot="-5400000">
              <a:off x="1673910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93" name="tx192"/>
            <p:cNvSpPr/>
            <p:nvPr/>
          </p:nvSpPr>
          <p:spPr>
            <a:xfrm rot="-5400000">
              <a:off x="171647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94" name="tx193"/>
            <p:cNvSpPr/>
            <p:nvPr/>
          </p:nvSpPr>
          <p:spPr>
            <a:xfrm rot="-5400000">
              <a:off x="1760911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95" name="tx194"/>
            <p:cNvSpPr/>
            <p:nvPr/>
          </p:nvSpPr>
          <p:spPr>
            <a:xfrm>
              <a:off x="1230614" y="5200079"/>
              <a:ext cx="190648"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196" name="tx195"/>
            <p:cNvSpPr/>
            <p:nvPr/>
          </p:nvSpPr>
          <p:spPr>
            <a:xfrm>
              <a:off x="1230614" y="4600602"/>
              <a:ext cx="190648" cy="16430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1</a:t>
              </a:r>
            </a:p>
          </p:txBody>
        </p:sp>
        <p:sp>
          <p:nvSpPr>
            <p:cNvPr id="197" name="tx196"/>
            <p:cNvSpPr/>
            <p:nvPr/>
          </p:nvSpPr>
          <p:spPr>
            <a:xfrm>
              <a:off x="1230614" y="3998333"/>
              <a:ext cx="190648" cy="16430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2</a:t>
              </a:r>
            </a:p>
          </p:txBody>
        </p:sp>
        <p:sp>
          <p:nvSpPr>
            <p:cNvPr id="198" name="tx197"/>
            <p:cNvSpPr/>
            <p:nvPr/>
          </p:nvSpPr>
          <p:spPr>
            <a:xfrm>
              <a:off x="1230614" y="3393163"/>
              <a:ext cx="190648" cy="167208"/>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3</a:t>
              </a:r>
            </a:p>
          </p:txBody>
        </p:sp>
        <p:sp>
          <p:nvSpPr>
            <p:cNvPr id="199" name="tx198"/>
            <p:cNvSpPr/>
            <p:nvPr/>
          </p:nvSpPr>
          <p:spPr>
            <a:xfrm>
              <a:off x="1230614" y="2794467"/>
              <a:ext cx="190648" cy="16363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4</a:t>
              </a:r>
            </a:p>
          </p:txBody>
        </p:sp>
        <p:sp>
          <p:nvSpPr>
            <p:cNvPr id="200" name="tx199"/>
            <p:cNvSpPr/>
            <p:nvPr/>
          </p:nvSpPr>
          <p:spPr>
            <a:xfrm>
              <a:off x="1230614" y="2191641"/>
              <a:ext cx="190648" cy="164194"/>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5</a:t>
              </a:r>
            </a:p>
          </p:txBody>
        </p:sp>
        <p:sp>
          <p:nvSpPr>
            <p:cNvPr id="201" name="pl200"/>
            <p:cNvSpPr/>
            <p:nvPr/>
          </p:nvSpPr>
          <p:spPr>
            <a:xfrm>
              <a:off x="167431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02" name="pl201"/>
            <p:cNvSpPr/>
            <p:nvPr/>
          </p:nvSpPr>
          <p:spPr>
            <a:xfrm>
              <a:off x="1674314" y="468309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03" name="pl202"/>
            <p:cNvSpPr/>
            <p:nvPr/>
          </p:nvSpPr>
          <p:spPr>
            <a:xfrm>
              <a:off x="1674314" y="408082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04" name="pl203"/>
            <p:cNvSpPr/>
            <p:nvPr/>
          </p:nvSpPr>
          <p:spPr>
            <a:xfrm>
              <a:off x="1674314" y="347855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05" name="pl204"/>
            <p:cNvSpPr/>
            <p:nvPr/>
          </p:nvSpPr>
          <p:spPr>
            <a:xfrm>
              <a:off x="1674314" y="287628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06" name="pl205"/>
            <p:cNvSpPr/>
            <p:nvPr/>
          </p:nvSpPr>
          <p:spPr>
            <a:xfrm>
              <a:off x="1674314" y="227401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07" name="tx206"/>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208" name="rc207"/>
            <p:cNvSpPr/>
            <p:nvPr/>
          </p:nvSpPr>
          <p:spPr>
            <a:xfrm>
              <a:off x="18110385" y="2153563"/>
              <a:ext cx="1753945" cy="1236458"/>
            </a:xfrm>
            <a:prstGeom prst="rect">
              <a:avLst/>
            </a:prstGeom>
            <a:solidFill>
              <a:srgbClr val="FFFFFF">
                <a:alpha val="100000"/>
              </a:srgbClr>
            </a:solidFill>
          </p:spPr>
          <p:txBody>
            <a:bodyPr/>
            <a:lstStyle/>
            <a:p/>
          </p:txBody>
        </p:sp>
        <p:sp>
          <p:nvSpPr>
            <p:cNvPr id="209" name="rc208"/>
            <p:cNvSpPr/>
            <p:nvPr/>
          </p:nvSpPr>
          <p:spPr>
            <a:xfrm>
              <a:off x="18179974" y="2223153"/>
              <a:ext cx="274319" cy="274319"/>
            </a:xfrm>
            <a:prstGeom prst="rect">
              <a:avLst/>
            </a:prstGeom>
            <a:solidFill>
              <a:srgbClr val="FFFFFF">
                <a:alpha val="100000"/>
              </a:srgbClr>
            </a:solidFill>
          </p:spPr>
          <p:txBody>
            <a:bodyPr/>
            <a:lstStyle/>
            <a:p/>
          </p:txBody>
        </p:sp>
        <p:sp>
          <p:nvSpPr>
            <p:cNvPr id="210" name="rc209"/>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1" name="rc210"/>
            <p:cNvSpPr/>
            <p:nvPr/>
          </p:nvSpPr>
          <p:spPr>
            <a:xfrm>
              <a:off x="18179974" y="2497473"/>
              <a:ext cx="274319" cy="274319"/>
            </a:xfrm>
            <a:prstGeom prst="rect">
              <a:avLst/>
            </a:prstGeom>
            <a:solidFill>
              <a:srgbClr val="FFFFFF">
                <a:alpha val="100000"/>
              </a:srgbClr>
            </a:solidFill>
          </p:spPr>
          <p:txBody>
            <a:bodyPr/>
            <a:lstStyle/>
            <a:p/>
          </p:txBody>
        </p:sp>
        <p:sp>
          <p:nvSpPr>
            <p:cNvPr id="212" name="rc211"/>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3" name="rc212"/>
            <p:cNvSpPr/>
            <p:nvPr/>
          </p:nvSpPr>
          <p:spPr>
            <a:xfrm>
              <a:off x="18179974" y="2771793"/>
              <a:ext cx="274319" cy="274319"/>
            </a:xfrm>
            <a:prstGeom prst="rect">
              <a:avLst/>
            </a:prstGeom>
            <a:solidFill>
              <a:srgbClr val="FFFFFF">
                <a:alpha val="100000"/>
              </a:srgbClr>
            </a:solidFill>
          </p:spPr>
          <p:txBody>
            <a:bodyPr/>
            <a:lstStyle/>
            <a:p/>
          </p:txBody>
        </p:sp>
        <p:sp>
          <p:nvSpPr>
            <p:cNvPr id="214" name="rc213"/>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8179974" y="3046113"/>
              <a:ext cx="274319" cy="274319"/>
            </a:xfrm>
            <a:prstGeom prst="rect">
              <a:avLst/>
            </a:prstGeom>
            <a:solidFill>
              <a:srgbClr val="FFFFFF">
                <a:alpha val="100000"/>
              </a:srgbClr>
            </a:solidFill>
          </p:spPr>
          <p:txBody>
            <a:bodyPr/>
            <a:lstStyle/>
            <a:p/>
          </p:txBody>
        </p:sp>
        <p:sp>
          <p:nvSpPr>
            <p:cNvPr id="216" name="rc215"/>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7" name="tx216"/>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218" name="tx217"/>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219" name="tx218"/>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220" name="tx219"/>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221" name=""/>
          <p:cNvGrpSpPr/>
          <p:nvPr/>
        </p:nvGrpSpPr>
        <p:grpSpPr>
          <a:xfrm>
            <a:off x="6400800" y="6217920"/>
            <a:ext cx="5486400" cy="4251960"/>
            <a:chOff x="6400800" y="6217920"/>
            <a:chExt cx="5486400" cy="4251960"/>
          </a:xfrm>
        </p:grpSpPr>
        <p:sp>
          <p:nvSpPr>
            <p:cNvPr id="222"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223"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224" name="rc5"/>
            <p:cNvSpPr/>
            <p:nvPr/>
          </p:nvSpPr>
          <p:spPr>
            <a:xfrm>
              <a:off x="7111254" y="6510025"/>
              <a:ext cx="4234357" cy="2788960"/>
            </a:xfrm>
            <a:prstGeom prst="rect">
              <a:avLst/>
            </a:prstGeom>
            <a:solidFill>
              <a:srgbClr val="FFFFFF">
                <a:alpha val="100000"/>
              </a:srgbClr>
            </a:solidFill>
          </p:spPr>
          <p:txBody>
            <a:bodyPr/>
            <a:lstStyle/>
            <a:p/>
          </p:txBody>
        </p:sp>
        <p:sp>
          <p:nvSpPr>
            <p:cNvPr id="225" name="pl6"/>
            <p:cNvSpPr/>
            <p:nvPr/>
          </p:nvSpPr>
          <p:spPr>
            <a:xfrm>
              <a:off x="7111254" y="8855287"/>
              <a:ext cx="4234357" cy="0"/>
            </a:xfrm>
            <a:custGeom>
              <a:avLst/>
              <a:pathLst>
                <a:path w="4234357" h="0">
                  <a:moveTo>
                    <a:pt x="0" y="0"/>
                  </a:moveTo>
                  <a:lnTo>
                    <a:pt x="4234357" y="0"/>
                  </a:lnTo>
                  <a:lnTo>
                    <a:pt x="4234357" y="0"/>
                  </a:lnTo>
                </a:path>
              </a:pathLst>
            </a:custGeom>
            <a:ln w="6775" cap="flat">
              <a:solidFill>
                <a:srgbClr val="EBEBEB">
                  <a:alpha val="100000"/>
                </a:srgbClr>
              </a:solidFill>
              <a:prstDash val="solid"/>
              <a:round/>
            </a:ln>
          </p:spPr>
          <p:txBody>
            <a:bodyPr/>
            <a:lstStyle/>
            <a:p/>
          </p:txBody>
        </p:sp>
        <p:sp>
          <p:nvSpPr>
            <p:cNvPr id="226" name="pl7"/>
            <p:cNvSpPr/>
            <p:nvPr/>
          </p:nvSpPr>
          <p:spPr>
            <a:xfrm>
              <a:off x="7111254" y="8221432"/>
              <a:ext cx="4234357" cy="0"/>
            </a:xfrm>
            <a:custGeom>
              <a:avLst/>
              <a:pathLst>
                <a:path w="4234357" h="0">
                  <a:moveTo>
                    <a:pt x="0" y="0"/>
                  </a:moveTo>
                  <a:lnTo>
                    <a:pt x="4234357" y="0"/>
                  </a:lnTo>
                  <a:lnTo>
                    <a:pt x="4234357" y="0"/>
                  </a:lnTo>
                </a:path>
              </a:pathLst>
            </a:custGeom>
            <a:ln w="6775" cap="flat">
              <a:solidFill>
                <a:srgbClr val="EBEBEB">
                  <a:alpha val="100000"/>
                </a:srgbClr>
              </a:solidFill>
              <a:prstDash val="solid"/>
              <a:round/>
            </a:ln>
          </p:spPr>
          <p:txBody>
            <a:bodyPr/>
            <a:lstStyle/>
            <a:p/>
          </p:txBody>
        </p:sp>
        <p:sp>
          <p:nvSpPr>
            <p:cNvPr id="227" name="pl8"/>
            <p:cNvSpPr/>
            <p:nvPr/>
          </p:nvSpPr>
          <p:spPr>
            <a:xfrm>
              <a:off x="7111254" y="7587578"/>
              <a:ext cx="4234357" cy="0"/>
            </a:xfrm>
            <a:custGeom>
              <a:avLst/>
              <a:pathLst>
                <a:path w="4234357" h="0">
                  <a:moveTo>
                    <a:pt x="0" y="0"/>
                  </a:moveTo>
                  <a:lnTo>
                    <a:pt x="4234357" y="0"/>
                  </a:lnTo>
                  <a:lnTo>
                    <a:pt x="4234357" y="0"/>
                  </a:lnTo>
                </a:path>
              </a:pathLst>
            </a:custGeom>
            <a:ln w="6775" cap="flat">
              <a:solidFill>
                <a:srgbClr val="EBEBEB">
                  <a:alpha val="100000"/>
                </a:srgbClr>
              </a:solidFill>
              <a:prstDash val="solid"/>
              <a:round/>
            </a:ln>
          </p:spPr>
          <p:txBody>
            <a:bodyPr/>
            <a:lstStyle/>
            <a:p/>
          </p:txBody>
        </p:sp>
        <p:sp>
          <p:nvSpPr>
            <p:cNvPr id="228" name="pl9"/>
            <p:cNvSpPr/>
            <p:nvPr/>
          </p:nvSpPr>
          <p:spPr>
            <a:xfrm>
              <a:off x="7111254" y="6953723"/>
              <a:ext cx="4234357" cy="0"/>
            </a:xfrm>
            <a:custGeom>
              <a:avLst/>
              <a:pathLst>
                <a:path w="4234357" h="0">
                  <a:moveTo>
                    <a:pt x="0" y="0"/>
                  </a:moveTo>
                  <a:lnTo>
                    <a:pt x="4234357" y="0"/>
                  </a:lnTo>
                  <a:lnTo>
                    <a:pt x="4234357" y="0"/>
                  </a:lnTo>
                </a:path>
              </a:pathLst>
            </a:custGeom>
            <a:ln w="6775" cap="flat">
              <a:solidFill>
                <a:srgbClr val="EBEBEB">
                  <a:alpha val="100000"/>
                </a:srgbClr>
              </a:solidFill>
              <a:prstDash val="solid"/>
              <a:round/>
            </a:ln>
          </p:spPr>
          <p:txBody>
            <a:bodyPr/>
            <a:lstStyle/>
            <a:p/>
          </p:txBody>
        </p:sp>
        <p:sp>
          <p:nvSpPr>
            <p:cNvPr id="229" name="pl10"/>
            <p:cNvSpPr/>
            <p:nvPr/>
          </p:nvSpPr>
          <p:spPr>
            <a:xfrm>
              <a:off x="7111254" y="9172214"/>
              <a:ext cx="4234357" cy="0"/>
            </a:xfrm>
            <a:custGeom>
              <a:avLst/>
              <a:pathLst>
                <a:path w="4234357" h="0">
                  <a:moveTo>
                    <a:pt x="0" y="0"/>
                  </a:moveTo>
                  <a:lnTo>
                    <a:pt x="4234357" y="0"/>
                  </a:lnTo>
                  <a:lnTo>
                    <a:pt x="4234357" y="0"/>
                  </a:lnTo>
                </a:path>
              </a:pathLst>
            </a:custGeom>
            <a:ln w="13550" cap="flat">
              <a:solidFill>
                <a:srgbClr val="EBEBEB">
                  <a:alpha val="100000"/>
                </a:srgbClr>
              </a:solidFill>
              <a:prstDash val="solid"/>
              <a:round/>
            </a:ln>
          </p:spPr>
          <p:txBody>
            <a:bodyPr/>
            <a:lstStyle/>
            <a:p/>
          </p:txBody>
        </p:sp>
        <p:sp>
          <p:nvSpPr>
            <p:cNvPr id="230" name="pl11"/>
            <p:cNvSpPr/>
            <p:nvPr/>
          </p:nvSpPr>
          <p:spPr>
            <a:xfrm>
              <a:off x="7111254" y="8538360"/>
              <a:ext cx="4234357" cy="0"/>
            </a:xfrm>
            <a:custGeom>
              <a:avLst/>
              <a:pathLst>
                <a:path w="4234357" h="0">
                  <a:moveTo>
                    <a:pt x="0" y="0"/>
                  </a:moveTo>
                  <a:lnTo>
                    <a:pt x="4234357" y="0"/>
                  </a:lnTo>
                  <a:lnTo>
                    <a:pt x="4234357" y="0"/>
                  </a:lnTo>
                </a:path>
              </a:pathLst>
            </a:custGeom>
            <a:ln w="13550" cap="flat">
              <a:solidFill>
                <a:srgbClr val="EBEBEB">
                  <a:alpha val="100000"/>
                </a:srgbClr>
              </a:solidFill>
              <a:prstDash val="solid"/>
              <a:round/>
            </a:ln>
          </p:spPr>
          <p:txBody>
            <a:bodyPr/>
            <a:lstStyle/>
            <a:p/>
          </p:txBody>
        </p:sp>
        <p:sp>
          <p:nvSpPr>
            <p:cNvPr id="231" name="pl12"/>
            <p:cNvSpPr/>
            <p:nvPr/>
          </p:nvSpPr>
          <p:spPr>
            <a:xfrm>
              <a:off x="7111254" y="7904505"/>
              <a:ext cx="4234357" cy="0"/>
            </a:xfrm>
            <a:custGeom>
              <a:avLst/>
              <a:pathLst>
                <a:path w="4234357" h="0">
                  <a:moveTo>
                    <a:pt x="0" y="0"/>
                  </a:moveTo>
                  <a:lnTo>
                    <a:pt x="4234357" y="0"/>
                  </a:lnTo>
                  <a:lnTo>
                    <a:pt x="4234357" y="0"/>
                  </a:lnTo>
                </a:path>
              </a:pathLst>
            </a:custGeom>
            <a:ln w="13550" cap="flat">
              <a:solidFill>
                <a:srgbClr val="EBEBEB">
                  <a:alpha val="100000"/>
                </a:srgbClr>
              </a:solidFill>
              <a:prstDash val="solid"/>
              <a:round/>
            </a:ln>
          </p:spPr>
          <p:txBody>
            <a:bodyPr/>
            <a:lstStyle/>
            <a:p/>
          </p:txBody>
        </p:sp>
        <p:sp>
          <p:nvSpPr>
            <p:cNvPr id="232" name="pl13"/>
            <p:cNvSpPr/>
            <p:nvPr/>
          </p:nvSpPr>
          <p:spPr>
            <a:xfrm>
              <a:off x="7111254" y="7270650"/>
              <a:ext cx="4234357" cy="0"/>
            </a:xfrm>
            <a:custGeom>
              <a:avLst/>
              <a:pathLst>
                <a:path w="4234357" h="0">
                  <a:moveTo>
                    <a:pt x="0" y="0"/>
                  </a:moveTo>
                  <a:lnTo>
                    <a:pt x="4234357" y="0"/>
                  </a:lnTo>
                  <a:lnTo>
                    <a:pt x="4234357" y="0"/>
                  </a:lnTo>
                </a:path>
              </a:pathLst>
            </a:custGeom>
            <a:ln w="13550" cap="flat">
              <a:solidFill>
                <a:srgbClr val="EBEBEB">
                  <a:alpha val="100000"/>
                </a:srgbClr>
              </a:solidFill>
              <a:prstDash val="solid"/>
              <a:round/>
            </a:ln>
          </p:spPr>
          <p:txBody>
            <a:bodyPr/>
            <a:lstStyle/>
            <a:p/>
          </p:txBody>
        </p:sp>
        <p:sp>
          <p:nvSpPr>
            <p:cNvPr id="233" name="pl14"/>
            <p:cNvSpPr/>
            <p:nvPr/>
          </p:nvSpPr>
          <p:spPr>
            <a:xfrm>
              <a:off x="7111254" y="6636796"/>
              <a:ext cx="4234357" cy="0"/>
            </a:xfrm>
            <a:custGeom>
              <a:avLst/>
              <a:pathLst>
                <a:path w="4234357" h="0">
                  <a:moveTo>
                    <a:pt x="0" y="0"/>
                  </a:moveTo>
                  <a:lnTo>
                    <a:pt x="4234357" y="0"/>
                  </a:lnTo>
                  <a:lnTo>
                    <a:pt x="4234357" y="0"/>
                  </a:lnTo>
                </a:path>
              </a:pathLst>
            </a:custGeom>
            <a:ln w="13550" cap="flat">
              <a:solidFill>
                <a:srgbClr val="EBEBEB">
                  <a:alpha val="100000"/>
                </a:srgbClr>
              </a:solidFill>
              <a:prstDash val="solid"/>
              <a:round/>
            </a:ln>
          </p:spPr>
          <p:txBody>
            <a:bodyPr/>
            <a:lstStyle/>
            <a:p/>
          </p:txBody>
        </p:sp>
        <p:sp>
          <p:nvSpPr>
            <p:cNvPr id="234" name="rc15"/>
            <p:cNvSpPr/>
            <p:nvPr/>
          </p:nvSpPr>
          <p:spPr>
            <a:xfrm>
              <a:off x="9610701" y="7904505"/>
              <a:ext cx="411673" cy="126770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235" name="rc16"/>
            <p:cNvSpPr/>
            <p:nvPr/>
          </p:nvSpPr>
          <p:spPr>
            <a:xfrm>
              <a:off x="10198807" y="6636796"/>
              <a:ext cx="411673" cy="2535418"/>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236" name="pl17"/>
            <p:cNvSpPr/>
            <p:nvPr/>
          </p:nvSpPr>
          <p:spPr>
            <a:xfrm>
              <a:off x="9816538" y="6867288"/>
              <a:ext cx="588105" cy="118635"/>
            </a:xfrm>
            <a:custGeom>
              <a:avLst/>
              <a:pathLst>
                <a:path w="588105" h="118635">
                  <a:moveTo>
                    <a:pt x="0" y="0"/>
                  </a:moveTo>
                  <a:lnTo>
                    <a:pt x="588105" y="118635"/>
                  </a:lnTo>
                </a:path>
              </a:pathLst>
            </a:custGeom>
            <a:ln w="40651" cap="flat">
              <a:solidFill>
                <a:srgbClr val="000000">
                  <a:alpha val="100000"/>
                </a:srgbClr>
              </a:solidFill>
              <a:prstDash val="solid"/>
              <a:round/>
            </a:ln>
          </p:spPr>
          <p:txBody>
            <a:bodyPr/>
            <a:lstStyle/>
            <a:p/>
          </p:txBody>
        </p:sp>
        <p:sp>
          <p:nvSpPr>
            <p:cNvPr id="237" name="rc18"/>
            <p:cNvSpPr/>
            <p:nvPr/>
          </p:nvSpPr>
          <p:spPr>
            <a:xfrm>
              <a:off x="7111254" y="6510025"/>
              <a:ext cx="4234357" cy="2788960"/>
            </a:xfrm>
            <a:prstGeom prst="rect">
              <a:avLst/>
            </a:prstGeom>
            <a:ln w="13550" cap="rnd">
              <a:solidFill>
                <a:srgbClr val="333333">
                  <a:alpha val="100000"/>
                </a:srgbClr>
              </a:solidFill>
              <a:prstDash val="solid"/>
              <a:round/>
            </a:ln>
          </p:spPr>
          <p:txBody>
            <a:bodyPr/>
            <a:lstStyle/>
            <a:p/>
          </p:txBody>
        </p:sp>
        <p:sp>
          <p:nvSpPr>
            <p:cNvPr id="238" name="tx19"/>
            <p:cNvSpPr/>
            <p:nvPr/>
          </p:nvSpPr>
          <p:spPr>
            <a:xfrm>
              <a:off x="6801340" y="9169908"/>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0.0</a:t>
              </a:r>
            </a:p>
          </p:txBody>
        </p:sp>
        <p:sp>
          <p:nvSpPr>
            <p:cNvPr id="239" name="tx20"/>
            <p:cNvSpPr/>
            <p:nvPr/>
          </p:nvSpPr>
          <p:spPr>
            <a:xfrm>
              <a:off x="6801340" y="8536053"/>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0.5</a:t>
              </a:r>
            </a:p>
          </p:txBody>
        </p:sp>
        <p:sp>
          <p:nvSpPr>
            <p:cNvPr id="240" name="tx21"/>
            <p:cNvSpPr/>
            <p:nvPr/>
          </p:nvSpPr>
          <p:spPr>
            <a:xfrm>
              <a:off x="6801340" y="7902198"/>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a:t>
              </a:r>
            </a:p>
          </p:txBody>
        </p:sp>
        <p:sp>
          <p:nvSpPr>
            <p:cNvPr id="241" name="tx22"/>
            <p:cNvSpPr/>
            <p:nvPr/>
          </p:nvSpPr>
          <p:spPr>
            <a:xfrm>
              <a:off x="6801340" y="7268343"/>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a:t>
              </a:r>
            </a:p>
          </p:txBody>
        </p:sp>
        <p:sp>
          <p:nvSpPr>
            <p:cNvPr id="242" name="tx23"/>
            <p:cNvSpPr/>
            <p:nvPr/>
          </p:nvSpPr>
          <p:spPr>
            <a:xfrm>
              <a:off x="6801340" y="6634489"/>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243" name="pl24"/>
            <p:cNvSpPr/>
            <p:nvPr/>
          </p:nvSpPr>
          <p:spPr>
            <a:xfrm>
              <a:off x="7076460"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44" name="pl25"/>
            <p:cNvSpPr/>
            <p:nvPr/>
          </p:nvSpPr>
          <p:spPr>
            <a:xfrm>
              <a:off x="7076460" y="853836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45" name="pl26"/>
            <p:cNvSpPr/>
            <p:nvPr/>
          </p:nvSpPr>
          <p:spPr>
            <a:xfrm>
              <a:off x="7076460" y="790450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46" name="pl27"/>
            <p:cNvSpPr/>
            <p:nvPr/>
          </p:nvSpPr>
          <p:spPr>
            <a:xfrm>
              <a:off x="7076460" y="727065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47" name="pl28"/>
            <p:cNvSpPr/>
            <p:nvPr/>
          </p:nvSpPr>
          <p:spPr>
            <a:xfrm>
              <a:off x="7076460" y="663679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48" name="pl29"/>
            <p:cNvSpPr/>
            <p:nvPr/>
          </p:nvSpPr>
          <p:spPr>
            <a:xfrm>
              <a:off x="11345612"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249" name="pl30"/>
            <p:cNvSpPr/>
            <p:nvPr/>
          </p:nvSpPr>
          <p:spPr>
            <a:xfrm>
              <a:off x="11345612" y="8324815"/>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250" name="pl31"/>
            <p:cNvSpPr/>
            <p:nvPr/>
          </p:nvSpPr>
          <p:spPr>
            <a:xfrm>
              <a:off x="11345612" y="7477416"/>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251" name="pl32"/>
            <p:cNvSpPr/>
            <p:nvPr/>
          </p:nvSpPr>
          <p:spPr>
            <a:xfrm>
              <a:off x="11345612" y="6630016"/>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252" name="tx33"/>
            <p:cNvSpPr/>
            <p:nvPr/>
          </p:nvSpPr>
          <p:spPr>
            <a:xfrm>
              <a:off x="11443669"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253" name="tx34"/>
            <p:cNvSpPr/>
            <p:nvPr/>
          </p:nvSpPr>
          <p:spPr>
            <a:xfrm>
              <a:off x="11443669" y="8324443"/>
              <a:ext cx="84757" cy="10946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a:t>
              </a:r>
            </a:p>
          </p:txBody>
        </p:sp>
        <p:sp>
          <p:nvSpPr>
            <p:cNvPr id="254" name="tx35"/>
            <p:cNvSpPr/>
            <p:nvPr/>
          </p:nvSpPr>
          <p:spPr>
            <a:xfrm>
              <a:off x="11443669" y="74751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a:t>
              </a:r>
            </a:p>
          </p:txBody>
        </p:sp>
        <p:sp>
          <p:nvSpPr>
            <p:cNvPr id="255" name="tx36"/>
            <p:cNvSpPr/>
            <p:nvPr/>
          </p:nvSpPr>
          <p:spPr>
            <a:xfrm>
              <a:off x="11443669" y="66277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a:t>
              </a:r>
            </a:p>
          </p:txBody>
        </p:sp>
        <p:sp>
          <p:nvSpPr>
            <p:cNvPr id="256" name="pl37"/>
            <p:cNvSpPr/>
            <p:nvPr/>
          </p:nvSpPr>
          <p:spPr>
            <a:xfrm>
              <a:off x="746411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7" name="pl38"/>
            <p:cNvSpPr/>
            <p:nvPr/>
          </p:nvSpPr>
          <p:spPr>
            <a:xfrm>
              <a:off x="805222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8" name="pl39"/>
            <p:cNvSpPr/>
            <p:nvPr/>
          </p:nvSpPr>
          <p:spPr>
            <a:xfrm>
              <a:off x="864032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9" name="pl40"/>
            <p:cNvSpPr/>
            <p:nvPr/>
          </p:nvSpPr>
          <p:spPr>
            <a:xfrm>
              <a:off x="922843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0" name="pl41"/>
            <p:cNvSpPr/>
            <p:nvPr/>
          </p:nvSpPr>
          <p:spPr>
            <a:xfrm>
              <a:off x="981653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1" name="pl42"/>
            <p:cNvSpPr/>
            <p:nvPr/>
          </p:nvSpPr>
          <p:spPr>
            <a:xfrm>
              <a:off x="1040464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2" name="pl43"/>
            <p:cNvSpPr/>
            <p:nvPr/>
          </p:nvSpPr>
          <p:spPr>
            <a:xfrm>
              <a:off x="1099274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3" name="tx44"/>
            <p:cNvSpPr/>
            <p:nvPr/>
          </p:nvSpPr>
          <p:spPr>
            <a:xfrm rot="-2700000">
              <a:off x="7354218"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264" name="tx45"/>
            <p:cNvSpPr/>
            <p:nvPr/>
          </p:nvSpPr>
          <p:spPr>
            <a:xfrm rot="-2700000">
              <a:off x="7902626"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265" name="tx46"/>
            <p:cNvSpPr/>
            <p:nvPr/>
          </p:nvSpPr>
          <p:spPr>
            <a:xfrm rot="-2700000">
              <a:off x="8490073"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266" name="tx47"/>
            <p:cNvSpPr/>
            <p:nvPr/>
          </p:nvSpPr>
          <p:spPr>
            <a:xfrm rot="-2700000">
              <a:off x="8933488"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267" name="tx48"/>
            <p:cNvSpPr/>
            <p:nvPr/>
          </p:nvSpPr>
          <p:spPr>
            <a:xfrm rot="-2700000">
              <a:off x="9521593"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268" name="tx49"/>
            <p:cNvSpPr/>
            <p:nvPr/>
          </p:nvSpPr>
          <p:spPr>
            <a:xfrm rot="-2700000">
              <a:off x="10109672"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269" name="tx50"/>
            <p:cNvSpPr/>
            <p:nvPr/>
          </p:nvSpPr>
          <p:spPr>
            <a:xfrm rot="-2700000">
              <a:off x="10809847"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270" name="tx51"/>
            <p:cNvSpPr/>
            <p:nvPr/>
          </p:nvSpPr>
          <p:spPr>
            <a:xfrm>
              <a:off x="9228433"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271" name="tx52"/>
            <p:cNvSpPr/>
            <p:nvPr/>
          </p:nvSpPr>
          <p:spPr>
            <a:xfrm>
              <a:off x="8411181"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272" name="tx53"/>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273" name="tx54"/>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274" name="rc55"/>
            <p:cNvSpPr/>
            <p:nvPr/>
          </p:nvSpPr>
          <p:spPr>
            <a:xfrm>
              <a:off x="8101973" y="10217410"/>
              <a:ext cx="1051268" cy="182880"/>
            </a:xfrm>
            <a:prstGeom prst="rect">
              <a:avLst/>
            </a:prstGeom>
            <a:solidFill>
              <a:srgbClr val="FFFFFF">
                <a:alpha val="100000"/>
              </a:srgbClr>
            </a:solidFill>
          </p:spPr>
          <p:txBody>
            <a:bodyPr/>
            <a:lstStyle/>
            <a:p/>
          </p:txBody>
        </p:sp>
        <p:sp>
          <p:nvSpPr>
            <p:cNvPr id="275" name="rc56"/>
            <p:cNvSpPr/>
            <p:nvPr/>
          </p:nvSpPr>
          <p:spPr>
            <a:xfrm>
              <a:off x="8101973" y="10217410"/>
              <a:ext cx="182879" cy="182880"/>
            </a:xfrm>
            <a:prstGeom prst="rect">
              <a:avLst/>
            </a:prstGeom>
            <a:solidFill>
              <a:srgbClr val="FFFFFF">
                <a:alpha val="100000"/>
              </a:srgbClr>
            </a:solidFill>
          </p:spPr>
          <p:txBody>
            <a:bodyPr/>
            <a:lstStyle/>
            <a:p/>
          </p:txBody>
        </p:sp>
        <p:sp>
          <p:nvSpPr>
            <p:cNvPr id="276" name="pl57"/>
            <p:cNvSpPr/>
            <p:nvPr/>
          </p:nvSpPr>
          <p:spPr>
            <a:xfrm>
              <a:off x="8120261"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277" name="tx58"/>
            <p:cNvSpPr/>
            <p:nvPr/>
          </p:nvSpPr>
          <p:spPr>
            <a:xfrm>
              <a:off x="8392853"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278" name="rc59"/>
            <p:cNvSpPr/>
            <p:nvPr/>
          </p:nvSpPr>
          <p:spPr>
            <a:xfrm>
              <a:off x="9333241" y="10217410"/>
              <a:ext cx="1021651" cy="182880"/>
            </a:xfrm>
            <a:prstGeom prst="rect">
              <a:avLst/>
            </a:prstGeom>
            <a:solidFill>
              <a:srgbClr val="FFFFFF">
                <a:alpha val="100000"/>
              </a:srgbClr>
            </a:solidFill>
          </p:spPr>
          <p:txBody>
            <a:bodyPr/>
            <a:lstStyle/>
            <a:p/>
          </p:txBody>
        </p:sp>
        <p:sp>
          <p:nvSpPr>
            <p:cNvPr id="279" name="rc60"/>
            <p:cNvSpPr/>
            <p:nvPr/>
          </p:nvSpPr>
          <p:spPr>
            <a:xfrm>
              <a:off x="9333241" y="10217410"/>
              <a:ext cx="182879" cy="182880"/>
            </a:xfrm>
            <a:prstGeom prst="rect">
              <a:avLst/>
            </a:prstGeom>
            <a:solidFill>
              <a:srgbClr val="FFFFFF">
                <a:alpha val="100000"/>
              </a:srgbClr>
            </a:solidFill>
          </p:spPr>
          <p:txBody>
            <a:bodyPr/>
            <a:lstStyle/>
            <a:p/>
          </p:txBody>
        </p:sp>
        <p:sp>
          <p:nvSpPr>
            <p:cNvPr id="280" name="rc61"/>
            <p:cNvSpPr/>
            <p:nvPr/>
          </p:nvSpPr>
          <p:spPr>
            <a:xfrm>
              <a:off x="9342241" y="10226410"/>
              <a:ext cx="164880"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281" name="tx62"/>
            <p:cNvSpPr/>
            <p:nvPr/>
          </p:nvSpPr>
          <p:spPr>
            <a:xfrm>
              <a:off x="9624121"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282" name="tx63"/>
            <p:cNvSpPr/>
            <p:nvPr/>
          </p:nvSpPr>
          <p:spPr>
            <a:xfrm>
              <a:off x="6600135"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283" name=""/>
          <p:cNvGrpSpPr/>
          <p:nvPr/>
        </p:nvGrpSpPr>
        <p:grpSpPr>
          <a:xfrm>
            <a:off x="12527280" y="6217920"/>
            <a:ext cx="5486400" cy="4297680"/>
            <a:chOff x="12527280" y="6217920"/>
            <a:chExt cx="5486400" cy="4297680"/>
          </a:xfrm>
        </p:grpSpPr>
        <p:sp>
          <p:nvSpPr>
            <p:cNvPr id="284"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285"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286"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287"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288"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289"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290"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291"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292"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93"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94"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95"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96"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97"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98" name="pl17"/>
            <p:cNvSpPr/>
            <p:nvPr/>
          </p:nvSpPr>
          <p:spPr>
            <a:xfrm>
              <a:off x="13329440" y="6663670"/>
              <a:ext cx="4502097" cy="153644"/>
            </a:xfrm>
            <a:custGeom>
              <a:avLst/>
              <a:pathLst>
                <a:path w="4502097" h="153644">
                  <a:moveTo>
                    <a:pt x="0" y="153644"/>
                  </a:moveTo>
                  <a:lnTo>
                    <a:pt x="187587" y="128037"/>
                  </a:lnTo>
                  <a:lnTo>
                    <a:pt x="375174" y="128037"/>
                  </a:lnTo>
                  <a:lnTo>
                    <a:pt x="562762" y="102429"/>
                  </a:lnTo>
                  <a:lnTo>
                    <a:pt x="750349" y="102429"/>
                  </a:lnTo>
                  <a:lnTo>
                    <a:pt x="937937" y="102429"/>
                  </a:lnTo>
                  <a:lnTo>
                    <a:pt x="1125524" y="102429"/>
                  </a:lnTo>
                  <a:lnTo>
                    <a:pt x="1313111" y="76822"/>
                  </a:lnTo>
                  <a:lnTo>
                    <a:pt x="1500699" y="76822"/>
                  </a:lnTo>
                  <a:lnTo>
                    <a:pt x="1688286" y="76822"/>
                  </a:lnTo>
                  <a:lnTo>
                    <a:pt x="1875874" y="76822"/>
                  </a:lnTo>
                  <a:lnTo>
                    <a:pt x="2063461" y="76822"/>
                  </a:lnTo>
                  <a:lnTo>
                    <a:pt x="2251048" y="0"/>
                  </a:lnTo>
                  <a:lnTo>
                    <a:pt x="2438636" y="0"/>
                  </a:lnTo>
                  <a:lnTo>
                    <a:pt x="2626223" y="0"/>
                  </a:lnTo>
                  <a:lnTo>
                    <a:pt x="2813811" y="0"/>
                  </a:lnTo>
                  <a:lnTo>
                    <a:pt x="3001398" y="0"/>
                  </a:lnTo>
                  <a:lnTo>
                    <a:pt x="3188985" y="0"/>
                  </a:lnTo>
                  <a:lnTo>
                    <a:pt x="3376573" y="0"/>
                  </a:lnTo>
                  <a:lnTo>
                    <a:pt x="3564160" y="76822"/>
                  </a:lnTo>
                  <a:lnTo>
                    <a:pt x="3751748" y="0"/>
                  </a:lnTo>
                  <a:lnTo>
                    <a:pt x="3939335" y="0"/>
                  </a:lnTo>
                  <a:lnTo>
                    <a:pt x="4126923" y="0"/>
                  </a:lnTo>
                  <a:lnTo>
                    <a:pt x="4314510" y="0"/>
                  </a:lnTo>
                  <a:lnTo>
                    <a:pt x="4502097" y="0"/>
                  </a:lnTo>
                </a:path>
              </a:pathLst>
            </a:custGeom>
            <a:ln w="32521" cap="flat">
              <a:solidFill>
                <a:srgbClr val="5EB0E8">
                  <a:alpha val="100000"/>
                </a:srgbClr>
              </a:solidFill>
              <a:prstDash val="solid"/>
              <a:round/>
            </a:ln>
          </p:spPr>
          <p:txBody>
            <a:bodyPr/>
            <a:lstStyle/>
            <a:p/>
          </p:txBody>
        </p:sp>
        <p:sp>
          <p:nvSpPr>
            <p:cNvPr id="299" name="pl18"/>
            <p:cNvSpPr/>
            <p:nvPr/>
          </p:nvSpPr>
          <p:spPr>
            <a:xfrm>
              <a:off x="15580489" y="6791707"/>
              <a:ext cx="2251048" cy="204859"/>
            </a:xfrm>
            <a:custGeom>
              <a:avLst/>
              <a:pathLst>
                <a:path w="2251048" h="204859">
                  <a:moveTo>
                    <a:pt x="0" y="204859"/>
                  </a:moveTo>
                  <a:lnTo>
                    <a:pt x="187587" y="204859"/>
                  </a:lnTo>
                  <a:lnTo>
                    <a:pt x="375174" y="204859"/>
                  </a:lnTo>
                  <a:lnTo>
                    <a:pt x="562762" y="204859"/>
                  </a:lnTo>
                  <a:lnTo>
                    <a:pt x="750349" y="204859"/>
                  </a:lnTo>
                  <a:lnTo>
                    <a:pt x="937937" y="204859"/>
                  </a:lnTo>
                  <a:lnTo>
                    <a:pt x="1125524" y="102429"/>
                  </a:lnTo>
                  <a:lnTo>
                    <a:pt x="1313111" y="102429"/>
                  </a:lnTo>
                  <a:lnTo>
                    <a:pt x="1500699" y="102429"/>
                  </a:lnTo>
                  <a:lnTo>
                    <a:pt x="1688286" y="102429"/>
                  </a:lnTo>
                  <a:lnTo>
                    <a:pt x="1875874" y="51214"/>
                  </a:lnTo>
                  <a:lnTo>
                    <a:pt x="2063461" y="0"/>
                  </a:lnTo>
                  <a:lnTo>
                    <a:pt x="2251048" y="0"/>
                  </a:lnTo>
                </a:path>
              </a:pathLst>
            </a:custGeom>
            <a:ln w="32521" cap="flat">
              <a:solidFill>
                <a:srgbClr val="00A173">
                  <a:alpha val="100000"/>
                </a:srgbClr>
              </a:solidFill>
              <a:prstDash val="solid"/>
              <a:round/>
            </a:ln>
          </p:spPr>
          <p:txBody>
            <a:bodyPr/>
            <a:lstStyle/>
            <a:p/>
          </p:txBody>
        </p:sp>
        <p:sp>
          <p:nvSpPr>
            <p:cNvPr id="300"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301"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302"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303"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304"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305"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306"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07"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08"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09"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10"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11"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12"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8"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1"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3"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4"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5"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6"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338"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339"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340"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341"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342"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343"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344"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345"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346"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347"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348"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349"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350"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351"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352"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353"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354"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355"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356"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357"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358"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359"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360"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361"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362"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363" name="rc82"/>
            <p:cNvSpPr/>
            <p:nvPr/>
          </p:nvSpPr>
          <p:spPr>
            <a:xfrm>
              <a:off x="14005791" y="9941072"/>
              <a:ext cx="3149396" cy="504938"/>
            </a:xfrm>
            <a:prstGeom prst="rect">
              <a:avLst/>
            </a:prstGeom>
            <a:solidFill>
              <a:srgbClr val="FFFFFF">
                <a:alpha val="100000"/>
              </a:srgbClr>
            </a:solidFill>
          </p:spPr>
          <p:txBody>
            <a:bodyPr/>
            <a:lstStyle/>
            <a:p/>
          </p:txBody>
        </p:sp>
        <p:sp>
          <p:nvSpPr>
            <p:cNvPr id="364"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365"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366"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367"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368"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369"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370"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371"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372"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Madagascar</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399"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2090518" y="2153563"/>
              <a:ext cx="3176137" cy="3131794"/>
            </a:xfrm>
            <a:prstGeom prst="rect">
              <a:avLst/>
            </a:prstGeom>
            <a:solidFill>
              <a:srgbClr val="FFFFFF">
                <a:alpha val="100000"/>
              </a:srgbClr>
            </a:solidFill>
          </p:spPr>
          <p:txBody>
            <a:bodyPr/>
            <a:lstStyle/>
            <a:p/>
          </p:txBody>
        </p:sp>
        <p:sp>
          <p:nvSpPr>
            <p:cNvPr id="7" name="pl6"/>
            <p:cNvSpPr/>
            <p:nvPr/>
          </p:nvSpPr>
          <p:spPr>
            <a:xfrm>
              <a:off x="2090518" y="493315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8" name="pl7"/>
            <p:cNvSpPr/>
            <p:nvPr/>
          </p:nvSpPr>
          <p:spPr>
            <a:xfrm>
              <a:off x="2090518" y="422874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9" name="pl8"/>
            <p:cNvSpPr/>
            <p:nvPr/>
          </p:nvSpPr>
          <p:spPr>
            <a:xfrm>
              <a:off x="2090518" y="352434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0" name="pl9"/>
            <p:cNvSpPr/>
            <p:nvPr/>
          </p:nvSpPr>
          <p:spPr>
            <a:xfrm>
              <a:off x="2090518" y="2819933"/>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1" name="pl10"/>
            <p:cNvSpPr/>
            <p:nvPr/>
          </p:nvSpPr>
          <p:spPr>
            <a:xfrm>
              <a:off x="2090518"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2" name="pl11"/>
            <p:cNvSpPr/>
            <p:nvPr/>
          </p:nvSpPr>
          <p:spPr>
            <a:xfrm>
              <a:off x="2090518" y="4580951"/>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 name="pl12"/>
            <p:cNvSpPr/>
            <p:nvPr/>
          </p:nvSpPr>
          <p:spPr>
            <a:xfrm>
              <a:off x="2090518" y="3876543"/>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 name="pl13"/>
            <p:cNvSpPr/>
            <p:nvPr/>
          </p:nvSpPr>
          <p:spPr>
            <a:xfrm>
              <a:off x="2090518" y="317213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5" name="pl14"/>
            <p:cNvSpPr/>
            <p:nvPr/>
          </p:nvSpPr>
          <p:spPr>
            <a:xfrm>
              <a:off x="2090518" y="2467729"/>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6" name="rc15"/>
            <p:cNvSpPr/>
            <p:nvPr/>
          </p:nvSpPr>
          <p:spPr>
            <a:xfrm>
              <a:off x="2129569" y="5281131"/>
              <a:ext cx="234305" cy="422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 name="rc16"/>
            <p:cNvSpPr/>
            <p:nvPr/>
          </p:nvSpPr>
          <p:spPr>
            <a:xfrm>
              <a:off x="2129569" y="528113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 name="rc17"/>
            <p:cNvSpPr/>
            <p:nvPr/>
          </p:nvSpPr>
          <p:spPr>
            <a:xfrm>
              <a:off x="2129569" y="5281131"/>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 name="rc18"/>
            <p:cNvSpPr/>
            <p:nvPr/>
          </p:nvSpPr>
          <p:spPr>
            <a:xfrm>
              <a:off x="2129569" y="5258590"/>
              <a:ext cx="234305" cy="2254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 name="rc19"/>
            <p:cNvSpPr/>
            <p:nvPr/>
          </p:nvSpPr>
          <p:spPr>
            <a:xfrm>
              <a:off x="2389908" y="5281131"/>
              <a:ext cx="234305" cy="422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 name="rc20"/>
            <p:cNvSpPr/>
            <p:nvPr/>
          </p:nvSpPr>
          <p:spPr>
            <a:xfrm>
              <a:off x="2389908" y="528113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 name="rc21"/>
            <p:cNvSpPr/>
            <p:nvPr/>
          </p:nvSpPr>
          <p:spPr>
            <a:xfrm>
              <a:off x="2389908" y="5281131"/>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 name="rc22"/>
            <p:cNvSpPr/>
            <p:nvPr/>
          </p:nvSpPr>
          <p:spPr>
            <a:xfrm>
              <a:off x="2389908" y="5251546"/>
              <a:ext cx="234305" cy="2958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 name="rc23"/>
            <p:cNvSpPr/>
            <p:nvPr/>
          </p:nvSpPr>
          <p:spPr>
            <a:xfrm>
              <a:off x="2650247" y="5281131"/>
              <a:ext cx="234305" cy="422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 name="rc24"/>
            <p:cNvSpPr/>
            <p:nvPr/>
          </p:nvSpPr>
          <p:spPr>
            <a:xfrm>
              <a:off x="2650247" y="528113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 name="rc25"/>
            <p:cNvSpPr/>
            <p:nvPr/>
          </p:nvSpPr>
          <p:spPr>
            <a:xfrm>
              <a:off x="2650247" y="5278314"/>
              <a:ext cx="234305" cy="281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 name="rc26"/>
            <p:cNvSpPr/>
            <p:nvPr/>
          </p:nvSpPr>
          <p:spPr>
            <a:xfrm>
              <a:off x="2650247" y="5219143"/>
              <a:ext cx="234305" cy="591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 name="rc27"/>
            <p:cNvSpPr/>
            <p:nvPr/>
          </p:nvSpPr>
          <p:spPr>
            <a:xfrm>
              <a:off x="2910586" y="5276905"/>
              <a:ext cx="234305" cy="845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 name="rc28"/>
            <p:cNvSpPr/>
            <p:nvPr/>
          </p:nvSpPr>
          <p:spPr>
            <a:xfrm>
              <a:off x="2910586" y="527690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0" name="rc29"/>
            <p:cNvSpPr/>
            <p:nvPr/>
          </p:nvSpPr>
          <p:spPr>
            <a:xfrm>
              <a:off x="2910586" y="5275496"/>
              <a:ext cx="234305" cy="140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1" name="rc30"/>
            <p:cNvSpPr/>
            <p:nvPr/>
          </p:nvSpPr>
          <p:spPr>
            <a:xfrm>
              <a:off x="2910586" y="5221961"/>
              <a:ext cx="234305" cy="535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2" name="rc31"/>
            <p:cNvSpPr/>
            <p:nvPr/>
          </p:nvSpPr>
          <p:spPr>
            <a:xfrm>
              <a:off x="3170925" y="5265634"/>
              <a:ext cx="234305" cy="1972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3" name="rc32"/>
            <p:cNvSpPr/>
            <p:nvPr/>
          </p:nvSpPr>
          <p:spPr>
            <a:xfrm>
              <a:off x="3170925" y="526563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4" name="rc33"/>
            <p:cNvSpPr/>
            <p:nvPr/>
          </p:nvSpPr>
          <p:spPr>
            <a:xfrm>
              <a:off x="3170925" y="5265634"/>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5" name="rc34"/>
            <p:cNvSpPr/>
            <p:nvPr/>
          </p:nvSpPr>
          <p:spPr>
            <a:xfrm>
              <a:off x="3170925" y="5128979"/>
              <a:ext cx="234305" cy="1366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6" name="rc35"/>
            <p:cNvSpPr/>
            <p:nvPr/>
          </p:nvSpPr>
          <p:spPr>
            <a:xfrm>
              <a:off x="3431264" y="5276905"/>
              <a:ext cx="234305" cy="845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7" name="rc36"/>
            <p:cNvSpPr/>
            <p:nvPr/>
          </p:nvSpPr>
          <p:spPr>
            <a:xfrm>
              <a:off x="3431264" y="527690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8" name="rc37"/>
            <p:cNvSpPr/>
            <p:nvPr/>
          </p:nvSpPr>
          <p:spPr>
            <a:xfrm>
              <a:off x="3431264" y="527690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9" name="rc38"/>
            <p:cNvSpPr/>
            <p:nvPr/>
          </p:nvSpPr>
          <p:spPr>
            <a:xfrm>
              <a:off x="3431264" y="5181105"/>
              <a:ext cx="234305" cy="9579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0" name="rc39"/>
            <p:cNvSpPr/>
            <p:nvPr/>
          </p:nvSpPr>
          <p:spPr>
            <a:xfrm>
              <a:off x="3691604" y="5274087"/>
              <a:ext cx="234305" cy="1127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1" name="rc40"/>
            <p:cNvSpPr/>
            <p:nvPr/>
          </p:nvSpPr>
          <p:spPr>
            <a:xfrm>
              <a:off x="3691604" y="5274087"/>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 name="rc41"/>
            <p:cNvSpPr/>
            <p:nvPr/>
          </p:nvSpPr>
          <p:spPr>
            <a:xfrm>
              <a:off x="3691604" y="5271270"/>
              <a:ext cx="234305" cy="281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3" name="rc42"/>
            <p:cNvSpPr/>
            <p:nvPr/>
          </p:nvSpPr>
          <p:spPr>
            <a:xfrm>
              <a:off x="3691604" y="5162791"/>
              <a:ext cx="234305" cy="1084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4" name="rc43"/>
            <p:cNvSpPr/>
            <p:nvPr/>
          </p:nvSpPr>
          <p:spPr>
            <a:xfrm>
              <a:off x="3951943" y="5274087"/>
              <a:ext cx="234305" cy="1127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5" name="rc44"/>
            <p:cNvSpPr/>
            <p:nvPr/>
          </p:nvSpPr>
          <p:spPr>
            <a:xfrm>
              <a:off x="3951943" y="5274087"/>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 name="rc45"/>
            <p:cNvSpPr/>
            <p:nvPr/>
          </p:nvSpPr>
          <p:spPr>
            <a:xfrm>
              <a:off x="3951943" y="5272678"/>
              <a:ext cx="234305" cy="140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7" name="rc46"/>
            <p:cNvSpPr/>
            <p:nvPr/>
          </p:nvSpPr>
          <p:spPr>
            <a:xfrm>
              <a:off x="3951943" y="5155747"/>
              <a:ext cx="234305" cy="11693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8" name="rc47"/>
            <p:cNvSpPr/>
            <p:nvPr/>
          </p:nvSpPr>
          <p:spPr>
            <a:xfrm>
              <a:off x="4212282" y="5271270"/>
              <a:ext cx="234305" cy="1408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9" name="rc48"/>
            <p:cNvSpPr/>
            <p:nvPr/>
          </p:nvSpPr>
          <p:spPr>
            <a:xfrm>
              <a:off x="4212282" y="527127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0" name="rc49"/>
            <p:cNvSpPr/>
            <p:nvPr/>
          </p:nvSpPr>
          <p:spPr>
            <a:xfrm>
              <a:off x="4212282" y="5271270"/>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1" name="rc50"/>
            <p:cNvSpPr/>
            <p:nvPr/>
          </p:nvSpPr>
          <p:spPr>
            <a:xfrm>
              <a:off x="4212282" y="5047268"/>
              <a:ext cx="234305" cy="22400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2" name="rc51"/>
            <p:cNvSpPr/>
            <p:nvPr/>
          </p:nvSpPr>
          <p:spPr>
            <a:xfrm>
              <a:off x="4472621" y="5272678"/>
              <a:ext cx="234305" cy="1267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3" name="rc52"/>
            <p:cNvSpPr/>
            <p:nvPr/>
          </p:nvSpPr>
          <p:spPr>
            <a:xfrm>
              <a:off x="4472621" y="527267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4" name="rc53"/>
            <p:cNvSpPr/>
            <p:nvPr/>
          </p:nvSpPr>
          <p:spPr>
            <a:xfrm>
              <a:off x="4472621" y="527267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5" name="rc54"/>
            <p:cNvSpPr/>
            <p:nvPr/>
          </p:nvSpPr>
          <p:spPr>
            <a:xfrm>
              <a:off x="4472621" y="4630259"/>
              <a:ext cx="234305" cy="64241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6" name="rc55"/>
            <p:cNvSpPr/>
            <p:nvPr/>
          </p:nvSpPr>
          <p:spPr>
            <a:xfrm>
              <a:off x="4732960" y="5278314"/>
              <a:ext cx="234305" cy="704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7" name="rc56"/>
            <p:cNvSpPr/>
            <p:nvPr/>
          </p:nvSpPr>
          <p:spPr>
            <a:xfrm>
              <a:off x="4732960" y="527831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8" name="rc57"/>
            <p:cNvSpPr/>
            <p:nvPr/>
          </p:nvSpPr>
          <p:spPr>
            <a:xfrm>
              <a:off x="4732960" y="5278314"/>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9" name="rc58"/>
            <p:cNvSpPr/>
            <p:nvPr/>
          </p:nvSpPr>
          <p:spPr>
            <a:xfrm>
              <a:off x="4732960" y="4727467"/>
              <a:ext cx="234305" cy="55084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0" name="rc59"/>
            <p:cNvSpPr/>
            <p:nvPr/>
          </p:nvSpPr>
          <p:spPr>
            <a:xfrm>
              <a:off x="4993299" y="5282540"/>
              <a:ext cx="234305" cy="281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1" name="rc60"/>
            <p:cNvSpPr/>
            <p:nvPr/>
          </p:nvSpPr>
          <p:spPr>
            <a:xfrm>
              <a:off x="4993299" y="528254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2" name="rc61"/>
            <p:cNvSpPr/>
            <p:nvPr/>
          </p:nvSpPr>
          <p:spPr>
            <a:xfrm>
              <a:off x="4993299" y="5282540"/>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3" name="rc62"/>
            <p:cNvSpPr/>
            <p:nvPr/>
          </p:nvSpPr>
          <p:spPr>
            <a:xfrm>
              <a:off x="4993299" y="5068400"/>
              <a:ext cx="234305" cy="2141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4" name="pg63"/>
            <p:cNvSpPr/>
            <p:nvPr/>
          </p:nvSpPr>
          <p:spPr>
            <a:xfrm>
              <a:off x="2801814" y="2153563"/>
              <a:ext cx="1753545" cy="373922"/>
            </a:xfrm>
            <a:custGeom>
              <a:avLst/>
              <a:pathLst>
                <a:path w="1753545" h="373922">
                  <a:moveTo>
                    <a:pt x="31220" y="373922"/>
                  </a:moveTo>
                  <a:lnTo>
                    <a:pt x="1722325" y="373922"/>
                  </a:lnTo>
                  <a:lnTo>
                    <a:pt x="1721067" y="373897"/>
                  </a:lnTo>
                  <a:lnTo>
                    <a:pt x="1726088" y="373695"/>
                  </a:lnTo>
                  <a:lnTo>
                    <a:pt x="1731011" y="372690"/>
                  </a:lnTo>
                  <a:lnTo>
                    <a:pt x="1735709" y="370908"/>
                  </a:lnTo>
                  <a:lnTo>
                    <a:pt x="1740060" y="368396"/>
                  </a:lnTo>
                  <a:lnTo>
                    <a:pt x="1743952" y="365218"/>
                  </a:lnTo>
                  <a:lnTo>
                    <a:pt x="1747284" y="361457"/>
                  </a:lnTo>
                  <a:lnTo>
                    <a:pt x="1749969" y="357211"/>
                  </a:lnTo>
                  <a:lnTo>
                    <a:pt x="1751939" y="352588"/>
                  </a:lnTo>
                  <a:lnTo>
                    <a:pt x="1753141" y="347710"/>
                  </a:lnTo>
                  <a:lnTo>
                    <a:pt x="1753545" y="342702"/>
                  </a:lnTo>
                  <a:lnTo>
                    <a:pt x="1753545" y="31220"/>
                  </a:lnTo>
                  <a:lnTo>
                    <a:pt x="1753141" y="26212"/>
                  </a:lnTo>
                  <a:lnTo>
                    <a:pt x="1751939" y="21334"/>
                  </a:lnTo>
                  <a:lnTo>
                    <a:pt x="1749969" y="16711"/>
                  </a:lnTo>
                  <a:lnTo>
                    <a:pt x="1747284" y="12465"/>
                  </a:lnTo>
                  <a:lnTo>
                    <a:pt x="1743952" y="8704"/>
                  </a:lnTo>
                  <a:lnTo>
                    <a:pt x="1740060" y="5526"/>
                  </a:lnTo>
                  <a:lnTo>
                    <a:pt x="1735709" y="3014"/>
                  </a:lnTo>
                  <a:lnTo>
                    <a:pt x="1731011" y="1232"/>
                  </a:lnTo>
                  <a:lnTo>
                    <a:pt x="1726088" y="227"/>
                  </a:lnTo>
                  <a:lnTo>
                    <a:pt x="1722325"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5" name="tx64"/>
            <p:cNvSpPr/>
            <p:nvPr/>
          </p:nvSpPr>
          <p:spPr>
            <a:xfrm>
              <a:off x="2926696" y="2239827"/>
              <a:ext cx="1503780"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83 case(s)</a:t>
              </a:r>
            </a:p>
          </p:txBody>
        </p:sp>
        <p:sp>
          <p:nvSpPr>
            <p:cNvPr id="66" name="pg65"/>
            <p:cNvSpPr/>
            <p:nvPr/>
          </p:nvSpPr>
          <p:spPr>
            <a:xfrm>
              <a:off x="3004262" y="2394471"/>
              <a:ext cx="1348648" cy="311602"/>
            </a:xfrm>
            <a:custGeom>
              <a:avLst/>
              <a:pathLst>
                <a:path w="1348648" h="311602">
                  <a:moveTo>
                    <a:pt x="26017" y="311602"/>
                  </a:moveTo>
                  <a:lnTo>
                    <a:pt x="1322631" y="311602"/>
                  </a:lnTo>
                  <a:lnTo>
                    <a:pt x="1321583" y="311581"/>
                  </a:lnTo>
                  <a:lnTo>
                    <a:pt x="1325767" y="311412"/>
                  </a:lnTo>
                  <a:lnTo>
                    <a:pt x="1329869" y="310575"/>
                  </a:lnTo>
                  <a:lnTo>
                    <a:pt x="1333784" y="309090"/>
                  </a:lnTo>
                  <a:lnTo>
                    <a:pt x="1337410" y="306996"/>
                  </a:lnTo>
                  <a:lnTo>
                    <a:pt x="1340654" y="304348"/>
                  </a:lnTo>
                  <a:lnTo>
                    <a:pt x="1343430" y="301214"/>
                  </a:lnTo>
                  <a:lnTo>
                    <a:pt x="1345668" y="297675"/>
                  </a:lnTo>
                  <a:lnTo>
                    <a:pt x="1347309" y="293823"/>
                  </a:lnTo>
                  <a:lnTo>
                    <a:pt x="1348311" y="289758"/>
                  </a:lnTo>
                  <a:lnTo>
                    <a:pt x="1348648" y="285585"/>
                  </a:lnTo>
                  <a:lnTo>
                    <a:pt x="1348648" y="26017"/>
                  </a:lnTo>
                  <a:lnTo>
                    <a:pt x="1348311" y="21843"/>
                  </a:lnTo>
                  <a:lnTo>
                    <a:pt x="1347309" y="17778"/>
                  </a:lnTo>
                  <a:lnTo>
                    <a:pt x="1345668" y="13926"/>
                  </a:lnTo>
                  <a:lnTo>
                    <a:pt x="1343430" y="10387"/>
                  </a:lnTo>
                  <a:lnTo>
                    <a:pt x="1340654" y="7253"/>
                  </a:lnTo>
                  <a:lnTo>
                    <a:pt x="1337410" y="4605"/>
                  </a:lnTo>
                  <a:lnTo>
                    <a:pt x="1333784" y="2511"/>
                  </a:lnTo>
                  <a:lnTo>
                    <a:pt x="1329869" y="1027"/>
                  </a:lnTo>
                  <a:lnTo>
                    <a:pt x="1325767" y="189"/>
                  </a:lnTo>
                  <a:lnTo>
                    <a:pt x="132263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7" name="tx66"/>
            <p:cNvSpPr/>
            <p:nvPr/>
          </p:nvSpPr>
          <p:spPr>
            <a:xfrm>
              <a:off x="3108331" y="2466357"/>
              <a:ext cx="1140510"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80 case(s)</a:t>
              </a:r>
            </a:p>
          </p:txBody>
        </p:sp>
        <p:sp>
          <p:nvSpPr>
            <p:cNvPr id="68" name="rc67"/>
            <p:cNvSpPr/>
            <p:nvPr/>
          </p:nvSpPr>
          <p:spPr>
            <a:xfrm>
              <a:off x="2090518" y="2153563"/>
              <a:ext cx="3176137" cy="3131794"/>
            </a:xfrm>
            <a:prstGeom prst="rect">
              <a:avLst/>
            </a:prstGeom>
            <a:ln w="13550" cap="rnd">
              <a:solidFill>
                <a:srgbClr val="333333">
                  <a:alpha val="100000"/>
                </a:srgbClr>
              </a:solidFill>
              <a:prstDash val="solid"/>
              <a:round/>
            </a:ln>
          </p:spPr>
          <p:txBody>
            <a:bodyPr/>
            <a:lstStyle/>
            <a:p/>
          </p:txBody>
        </p:sp>
        <p:sp>
          <p:nvSpPr>
            <p:cNvPr id="69" name="rc68"/>
            <p:cNvSpPr/>
            <p:nvPr/>
          </p:nvSpPr>
          <p:spPr>
            <a:xfrm>
              <a:off x="5266656" y="2153563"/>
              <a:ext cx="3176137" cy="3131794"/>
            </a:xfrm>
            <a:prstGeom prst="rect">
              <a:avLst/>
            </a:prstGeom>
            <a:solidFill>
              <a:srgbClr val="FFFFFF">
                <a:alpha val="100000"/>
              </a:srgbClr>
            </a:solidFill>
          </p:spPr>
          <p:txBody>
            <a:bodyPr/>
            <a:lstStyle/>
            <a:p/>
          </p:txBody>
        </p:sp>
        <p:sp>
          <p:nvSpPr>
            <p:cNvPr id="70" name="pl69"/>
            <p:cNvSpPr/>
            <p:nvPr/>
          </p:nvSpPr>
          <p:spPr>
            <a:xfrm>
              <a:off x="5266656" y="493315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1" name="pl70"/>
            <p:cNvSpPr/>
            <p:nvPr/>
          </p:nvSpPr>
          <p:spPr>
            <a:xfrm>
              <a:off x="5266656" y="422874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2" name="pl71"/>
            <p:cNvSpPr/>
            <p:nvPr/>
          </p:nvSpPr>
          <p:spPr>
            <a:xfrm>
              <a:off x="5266656" y="352434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3" name="pl72"/>
            <p:cNvSpPr/>
            <p:nvPr/>
          </p:nvSpPr>
          <p:spPr>
            <a:xfrm>
              <a:off x="5266656" y="2819933"/>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4" name="pl73"/>
            <p:cNvSpPr/>
            <p:nvPr/>
          </p:nvSpPr>
          <p:spPr>
            <a:xfrm>
              <a:off x="5266656"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5" name="pl74"/>
            <p:cNvSpPr/>
            <p:nvPr/>
          </p:nvSpPr>
          <p:spPr>
            <a:xfrm>
              <a:off x="5266656" y="4580951"/>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6" name="pl75"/>
            <p:cNvSpPr/>
            <p:nvPr/>
          </p:nvSpPr>
          <p:spPr>
            <a:xfrm>
              <a:off x="5266656" y="3876543"/>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7" name="pl76"/>
            <p:cNvSpPr/>
            <p:nvPr/>
          </p:nvSpPr>
          <p:spPr>
            <a:xfrm>
              <a:off x="5266656" y="317213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8" name="pl77"/>
            <p:cNvSpPr/>
            <p:nvPr/>
          </p:nvSpPr>
          <p:spPr>
            <a:xfrm>
              <a:off x="5266656" y="2467729"/>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9" name="rc78"/>
            <p:cNvSpPr/>
            <p:nvPr/>
          </p:nvSpPr>
          <p:spPr>
            <a:xfrm>
              <a:off x="5305706" y="5272678"/>
              <a:ext cx="234305" cy="1267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0" name="rc79"/>
            <p:cNvSpPr/>
            <p:nvPr/>
          </p:nvSpPr>
          <p:spPr>
            <a:xfrm>
              <a:off x="5305706" y="527267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1" name="rc80"/>
            <p:cNvSpPr/>
            <p:nvPr/>
          </p:nvSpPr>
          <p:spPr>
            <a:xfrm>
              <a:off x="5305706" y="5271270"/>
              <a:ext cx="234305" cy="140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2" name="rc81"/>
            <p:cNvSpPr/>
            <p:nvPr/>
          </p:nvSpPr>
          <p:spPr>
            <a:xfrm>
              <a:off x="5305706" y="5069809"/>
              <a:ext cx="234305" cy="20146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3" name="rc82"/>
            <p:cNvSpPr/>
            <p:nvPr/>
          </p:nvSpPr>
          <p:spPr>
            <a:xfrm>
              <a:off x="5566046" y="5281131"/>
              <a:ext cx="234305" cy="422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5566046" y="528113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5566046" y="5279722"/>
              <a:ext cx="234305" cy="140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5566046" y="5076853"/>
              <a:ext cx="234305" cy="2028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5826385" y="5279722"/>
              <a:ext cx="234305" cy="563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5826385" y="527972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5826385" y="5279722"/>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5826385" y="5100803"/>
              <a:ext cx="234305" cy="17891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6086724" y="5282540"/>
              <a:ext cx="234305" cy="281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6086724" y="528254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6086724" y="5281131"/>
              <a:ext cx="234305" cy="140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6086724" y="5114891"/>
              <a:ext cx="234305" cy="16624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6347063" y="5271270"/>
              <a:ext cx="234305" cy="1408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6347063" y="527127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6347063" y="5268452"/>
              <a:ext cx="234305" cy="281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6347063" y="5105029"/>
              <a:ext cx="234305" cy="16342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rc98"/>
            <p:cNvSpPr/>
            <p:nvPr/>
          </p:nvSpPr>
          <p:spPr>
            <a:xfrm>
              <a:off x="6607402" y="5275496"/>
              <a:ext cx="234305" cy="986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6607402" y="527549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6607402" y="5274087"/>
              <a:ext cx="234305" cy="140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6607402" y="5162791"/>
              <a:ext cx="234305" cy="1112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rc102"/>
            <p:cNvSpPr/>
            <p:nvPr/>
          </p:nvSpPr>
          <p:spPr>
            <a:xfrm>
              <a:off x="6867741" y="5269861"/>
              <a:ext cx="234305" cy="154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4" name="rc103"/>
            <p:cNvSpPr/>
            <p:nvPr/>
          </p:nvSpPr>
          <p:spPr>
            <a:xfrm>
              <a:off x="6867741" y="526986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5" name="rc104"/>
            <p:cNvSpPr/>
            <p:nvPr/>
          </p:nvSpPr>
          <p:spPr>
            <a:xfrm>
              <a:off x="6867741" y="5268452"/>
              <a:ext cx="234305" cy="140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6" name="rc105"/>
            <p:cNvSpPr/>
            <p:nvPr/>
          </p:nvSpPr>
          <p:spPr>
            <a:xfrm>
              <a:off x="6867741" y="5034589"/>
              <a:ext cx="234305" cy="23386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7" name="rc106"/>
            <p:cNvSpPr/>
            <p:nvPr/>
          </p:nvSpPr>
          <p:spPr>
            <a:xfrm>
              <a:off x="7128081" y="5269861"/>
              <a:ext cx="234305" cy="154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8" name="rc107"/>
            <p:cNvSpPr/>
            <p:nvPr/>
          </p:nvSpPr>
          <p:spPr>
            <a:xfrm>
              <a:off x="7128081" y="526986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9" name="rc108"/>
            <p:cNvSpPr/>
            <p:nvPr/>
          </p:nvSpPr>
          <p:spPr>
            <a:xfrm>
              <a:off x="7128081" y="5268452"/>
              <a:ext cx="234305" cy="140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0" name="rc109"/>
            <p:cNvSpPr/>
            <p:nvPr/>
          </p:nvSpPr>
          <p:spPr>
            <a:xfrm>
              <a:off x="7128081" y="5102212"/>
              <a:ext cx="234305" cy="16624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1" name="rc110"/>
            <p:cNvSpPr/>
            <p:nvPr/>
          </p:nvSpPr>
          <p:spPr>
            <a:xfrm>
              <a:off x="7388420" y="5269861"/>
              <a:ext cx="234305" cy="154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2" name="rc111"/>
            <p:cNvSpPr/>
            <p:nvPr/>
          </p:nvSpPr>
          <p:spPr>
            <a:xfrm>
              <a:off x="7388420" y="526986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3" name="rc112"/>
            <p:cNvSpPr/>
            <p:nvPr/>
          </p:nvSpPr>
          <p:spPr>
            <a:xfrm>
              <a:off x="7388420" y="5269861"/>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4" name="rc113"/>
            <p:cNvSpPr/>
            <p:nvPr/>
          </p:nvSpPr>
          <p:spPr>
            <a:xfrm>
              <a:off x="7388420" y="4912022"/>
              <a:ext cx="234305" cy="3578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5" name="rc114"/>
            <p:cNvSpPr/>
            <p:nvPr/>
          </p:nvSpPr>
          <p:spPr>
            <a:xfrm>
              <a:off x="7648759" y="5275496"/>
              <a:ext cx="234305" cy="986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6" name="rc115"/>
            <p:cNvSpPr/>
            <p:nvPr/>
          </p:nvSpPr>
          <p:spPr>
            <a:xfrm>
              <a:off x="7648759" y="527549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7" name="rc116"/>
            <p:cNvSpPr/>
            <p:nvPr/>
          </p:nvSpPr>
          <p:spPr>
            <a:xfrm>
              <a:off x="7648759" y="5274087"/>
              <a:ext cx="234305" cy="140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8" name="rc117"/>
            <p:cNvSpPr/>
            <p:nvPr/>
          </p:nvSpPr>
          <p:spPr>
            <a:xfrm>
              <a:off x="7648759" y="4685203"/>
              <a:ext cx="234305" cy="5888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9" name="rc118"/>
            <p:cNvSpPr/>
            <p:nvPr/>
          </p:nvSpPr>
          <p:spPr>
            <a:xfrm>
              <a:off x="7909098" y="5278314"/>
              <a:ext cx="234305" cy="704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0" name="rc119"/>
            <p:cNvSpPr/>
            <p:nvPr/>
          </p:nvSpPr>
          <p:spPr>
            <a:xfrm>
              <a:off x="7909098" y="527831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1" name="rc120"/>
            <p:cNvSpPr/>
            <p:nvPr/>
          </p:nvSpPr>
          <p:spPr>
            <a:xfrm>
              <a:off x="7909098" y="5278314"/>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2" name="rc121"/>
            <p:cNvSpPr/>
            <p:nvPr/>
          </p:nvSpPr>
          <p:spPr>
            <a:xfrm>
              <a:off x="7909098" y="5030362"/>
              <a:ext cx="234305" cy="24795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3" name="rc122"/>
            <p:cNvSpPr/>
            <p:nvPr/>
          </p:nvSpPr>
          <p:spPr>
            <a:xfrm>
              <a:off x="8169437" y="5283949"/>
              <a:ext cx="234305" cy="140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4" name="rc123"/>
            <p:cNvSpPr/>
            <p:nvPr/>
          </p:nvSpPr>
          <p:spPr>
            <a:xfrm>
              <a:off x="8169437" y="528394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5" name="rc124"/>
            <p:cNvSpPr/>
            <p:nvPr/>
          </p:nvSpPr>
          <p:spPr>
            <a:xfrm>
              <a:off x="8169437" y="528394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6" name="rc125"/>
            <p:cNvSpPr/>
            <p:nvPr/>
          </p:nvSpPr>
          <p:spPr>
            <a:xfrm>
              <a:off x="8169437" y="5165609"/>
              <a:ext cx="234305" cy="11834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7" name="pg126"/>
            <p:cNvSpPr/>
            <p:nvPr/>
          </p:nvSpPr>
          <p:spPr>
            <a:xfrm>
              <a:off x="5977952" y="2153563"/>
              <a:ext cx="1753545" cy="373922"/>
            </a:xfrm>
            <a:custGeom>
              <a:avLst/>
              <a:pathLst>
                <a:path w="1753545" h="373922">
                  <a:moveTo>
                    <a:pt x="31220" y="373922"/>
                  </a:moveTo>
                  <a:lnTo>
                    <a:pt x="1722325" y="373922"/>
                  </a:lnTo>
                  <a:lnTo>
                    <a:pt x="1721067" y="373897"/>
                  </a:lnTo>
                  <a:lnTo>
                    <a:pt x="1726088" y="373695"/>
                  </a:lnTo>
                  <a:lnTo>
                    <a:pt x="1731011" y="372690"/>
                  </a:lnTo>
                  <a:lnTo>
                    <a:pt x="1735709" y="370908"/>
                  </a:lnTo>
                  <a:lnTo>
                    <a:pt x="1740060" y="368396"/>
                  </a:lnTo>
                  <a:lnTo>
                    <a:pt x="1743952" y="365218"/>
                  </a:lnTo>
                  <a:lnTo>
                    <a:pt x="1747284" y="361457"/>
                  </a:lnTo>
                  <a:lnTo>
                    <a:pt x="1749969" y="357211"/>
                  </a:lnTo>
                  <a:lnTo>
                    <a:pt x="1751939" y="352588"/>
                  </a:lnTo>
                  <a:lnTo>
                    <a:pt x="1753141" y="347710"/>
                  </a:lnTo>
                  <a:lnTo>
                    <a:pt x="1753545" y="342702"/>
                  </a:lnTo>
                  <a:lnTo>
                    <a:pt x="1753545" y="31220"/>
                  </a:lnTo>
                  <a:lnTo>
                    <a:pt x="1753141" y="26212"/>
                  </a:lnTo>
                  <a:lnTo>
                    <a:pt x="1751939" y="21334"/>
                  </a:lnTo>
                  <a:lnTo>
                    <a:pt x="1749969" y="16711"/>
                  </a:lnTo>
                  <a:lnTo>
                    <a:pt x="1747284" y="12465"/>
                  </a:lnTo>
                  <a:lnTo>
                    <a:pt x="1743952" y="8704"/>
                  </a:lnTo>
                  <a:lnTo>
                    <a:pt x="1740060" y="5526"/>
                  </a:lnTo>
                  <a:lnTo>
                    <a:pt x="1735709" y="3014"/>
                  </a:lnTo>
                  <a:lnTo>
                    <a:pt x="1731011" y="1232"/>
                  </a:lnTo>
                  <a:lnTo>
                    <a:pt x="1726088" y="227"/>
                  </a:lnTo>
                  <a:lnTo>
                    <a:pt x="1722325"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8" name="tx127"/>
            <p:cNvSpPr/>
            <p:nvPr/>
          </p:nvSpPr>
          <p:spPr>
            <a:xfrm>
              <a:off x="6102834" y="2239827"/>
              <a:ext cx="1503780"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90 case(s)</a:t>
              </a:r>
            </a:p>
          </p:txBody>
        </p:sp>
        <p:sp>
          <p:nvSpPr>
            <p:cNvPr id="129" name="pg128"/>
            <p:cNvSpPr/>
            <p:nvPr/>
          </p:nvSpPr>
          <p:spPr>
            <a:xfrm>
              <a:off x="6160286" y="2394471"/>
              <a:ext cx="1388876" cy="311602"/>
            </a:xfrm>
            <a:custGeom>
              <a:avLst/>
              <a:pathLst>
                <a:path w="1388876" h="311602">
                  <a:moveTo>
                    <a:pt x="26017" y="311602"/>
                  </a:moveTo>
                  <a:lnTo>
                    <a:pt x="1362859" y="311602"/>
                  </a:lnTo>
                  <a:lnTo>
                    <a:pt x="1361812" y="311581"/>
                  </a:lnTo>
                  <a:lnTo>
                    <a:pt x="1365995" y="311412"/>
                  </a:lnTo>
                  <a:lnTo>
                    <a:pt x="1370098" y="310575"/>
                  </a:lnTo>
                  <a:lnTo>
                    <a:pt x="1374013" y="309090"/>
                  </a:lnTo>
                  <a:lnTo>
                    <a:pt x="1377639" y="306996"/>
                  </a:lnTo>
                  <a:lnTo>
                    <a:pt x="1380882" y="304348"/>
                  </a:lnTo>
                  <a:lnTo>
                    <a:pt x="1383659" y="301214"/>
                  </a:lnTo>
                  <a:lnTo>
                    <a:pt x="1385896" y="297675"/>
                  </a:lnTo>
                  <a:lnTo>
                    <a:pt x="1387538" y="293823"/>
                  </a:lnTo>
                  <a:lnTo>
                    <a:pt x="1388540" y="289758"/>
                  </a:lnTo>
                  <a:lnTo>
                    <a:pt x="1388876" y="285585"/>
                  </a:lnTo>
                  <a:lnTo>
                    <a:pt x="1388876" y="26017"/>
                  </a:lnTo>
                  <a:lnTo>
                    <a:pt x="1388540" y="21843"/>
                  </a:lnTo>
                  <a:lnTo>
                    <a:pt x="1387538" y="17778"/>
                  </a:lnTo>
                  <a:lnTo>
                    <a:pt x="1385896" y="13926"/>
                  </a:lnTo>
                  <a:lnTo>
                    <a:pt x="1383659" y="10387"/>
                  </a:lnTo>
                  <a:lnTo>
                    <a:pt x="1380882" y="7253"/>
                  </a:lnTo>
                  <a:lnTo>
                    <a:pt x="1377639" y="4605"/>
                  </a:lnTo>
                  <a:lnTo>
                    <a:pt x="1374013" y="2511"/>
                  </a:lnTo>
                  <a:lnTo>
                    <a:pt x="1370098" y="1027"/>
                  </a:lnTo>
                  <a:lnTo>
                    <a:pt x="1365995" y="189"/>
                  </a:lnTo>
                  <a:lnTo>
                    <a:pt x="13628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30" name="tx129"/>
            <p:cNvSpPr/>
            <p:nvPr/>
          </p:nvSpPr>
          <p:spPr>
            <a:xfrm>
              <a:off x="6264355" y="2466357"/>
              <a:ext cx="1180739"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355 case(s)</a:t>
              </a:r>
            </a:p>
          </p:txBody>
        </p:sp>
        <p:sp>
          <p:nvSpPr>
            <p:cNvPr id="131" name="rc130"/>
            <p:cNvSpPr/>
            <p:nvPr/>
          </p:nvSpPr>
          <p:spPr>
            <a:xfrm>
              <a:off x="5266656" y="2153563"/>
              <a:ext cx="3176137" cy="3131794"/>
            </a:xfrm>
            <a:prstGeom prst="rect">
              <a:avLst/>
            </a:prstGeom>
            <a:ln w="13550" cap="rnd">
              <a:solidFill>
                <a:srgbClr val="333333">
                  <a:alpha val="100000"/>
                </a:srgbClr>
              </a:solidFill>
              <a:prstDash val="solid"/>
              <a:round/>
            </a:ln>
          </p:spPr>
          <p:txBody>
            <a:bodyPr/>
            <a:lstStyle/>
            <a:p/>
          </p:txBody>
        </p:sp>
        <p:sp>
          <p:nvSpPr>
            <p:cNvPr id="132" name="rc131"/>
            <p:cNvSpPr/>
            <p:nvPr/>
          </p:nvSpPr>
          <p:spPr>
            <a:xfrm>
              <a:off x="8442793" y="2153563"/>
              <a:ext cx="3176137" cy="3131794"/>
            </a:xfrm>
            <a:prstGeom prst="rect">
              <a:avLst/>
            </a:prstGeom>
            <a:solidFill>
              <a:srgbClr val="FFFFFF">
                <a:alpha val="100000"/>
              </a:srgbClr>
            </a:solidFill>
          </p:spPr>
          <p:txBody>
            <a:bodyPr/>
            <a:lstStyle/>
            <a:p/>
          </p:txBody>
        </p:sp>
        <p:sp>
          <p:nvSpPr>
            <p:cNvPr id="133" name="pl132"/>
            <p:cNvSpPr/>
            <p:nvPr/>
          </p:nvSpPr>
          <p:spPr>
            <a:xfrm>
              <a:off x="8442793" y="493315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4" name="pl133"/>
            <p:cNvSpPr/>
            <p:nvPr/>
          </p:nvSpPr>
          <p:spPr>
            <a:xfrm>
              <a:off x="8442793" y="422874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5" name="pl134"/>
            <p:cNvSpPr/>
            <p:nvPr/>
          </p:nvSpPr>
          <p:spPr>
            <a:xfrm>
              <a:off x="8442793" y="352434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6" name="pl135"/>
            <p:cNvSpPr/>
            <p:nvPr/>
          </p:nvSpPr>
          <p:spPr>
            <a:xfrm>
              <a:off x="8442793" y="2819933"/>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7" name="pl136"/>
            <p:cNvSpPr/>
            <p:nvPr/>
          </p:nvSpPr>
          <p:spPr>
            <a:xfrm>
              <a:off x="8442793"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8" name="pl137"/>
            <p:cNvSpPr/>
            <p:nvPr/>
          </p:nvSpPr>
          <p:spPr>
            <a:xfrm>
              <a:off x="8442793" y="4580951"/>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9" name="pl138"/>
            <p:cNvSpPr/>
            <p:nvPr/>
          </p:nvSpPr>
          <p:spPr>
            <a:xfrm>
              <a:off x="8442793" y="3876543"/>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0" name="pl139"/>
            <p:cNvSpPr/>
            <p:nvPr/>
          </p:nvSpPr>
          <p:spPr>
            <a:xfrm>
              <a:off x="8442793" y="317213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1" name="pl140"/>
            <p:cNvSpPr/>
            <p:nvPr/>
          </p:nvSpPr>
          <p:spPr>
            <a:xfrm>
              <a:off x="8442793" y="2467729"/>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2" name="rc141"/>
            <p:cNvSpPr/>
            <p:nvPr/>
          </p:nvSpPr>
          <p:spPr>
            <a:xfrm>
              <a:off x="8481844" y="5272678"/>
              <a:ext cx="234305" cy="1267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3" name="rc142"/>
            <p:cNvSpPr/>
            <p:nvPr/>
          </p:nvSpPr>
          <p:spPr>
            <a:xfrm>
              <a:off x="8481844" y="527267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4" name="rc143"/>
            <p:cNvSpPr/>
            <p:nvPr/>
          </p:nvSpPr>
          <p:spPr>
            <a:xfrm>
              <a:off x="8481844" y="5269861"/>
              <a:ext cx="234305" cy="281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5" name="rc144"/>
            <p:cNvSpPr/>
            <p:nvPr/>
          </p:nvSpPr>
          <p:spPr>
            <a:xfrm>
              <a:off x="8481844" y="5198011"/>
              <a:ext cx="234305" cy="718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6" name="rc145"/>
            <p:cNvSpPr/>
            <p:nvPr/>
          </p:nvSpPr>
          <p:spPr>
            <a:xfrm>
              <a:off x="8742183" y="5281131"/>
              <a:ext cx="234305" cy="422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7" name="rc146"/>
            <p:cNvSpPr/>
            <p:nvPr/>
          </p:nvSpPr>
          <p:spPr>
            <a:xfrm>
              <a:off x="8742183" y="528113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8" name="rc147"/>
            <p:cNvSpPr/>
            <p:nvPr/>
          </p:nvSpPr>
          <p:spPr>
            <a:xfrm>
              <a:off x="8742183" y="5279722"/>
              <a:ext cx="234305" cy="140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9" name="rc148"/>
            <p:cNvSpPr/>
            <p:nvPr/>
          </p:nvSpPr>
          <p:spPr>
            <a:xfrm>
              <a:off x="8742183" y="5169835"/>
              <a:ext cx="234305" cy="10988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0" name="rc149"/>
            <p:cNvSpPr/>
            <p:nvPr/>
          </p:nvSpPr>
          <p:spPr>
            <a:xfrm>
              <a:off x="9002523" y="5279722"/>
              <a:ext cx="234305" cy="563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1" name="rc150"/>
            <p:cNvSpPr/>
            <p:nvPr/>
          </p:nvSpPr>
          <p:spPr>
            <a:xfrm>
              <a:off x="9002523" y="527972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2" name="rc151"/>
            <p:cNvSpPr/>
            <p:nvPr/>
          </p:nvSpPr>
          <p:spPr>
            <a:xfrm>
              <a:off x="9002523" y="5279722"/>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3" name="rc152"/>
            <p:cNvSpPr/>
            <p:nvPr/>
          </p:nvSpPr>
          <p:spPr>
            <a:xfrm>
              <a:off x="9002523" y="5100803"/>
              <a:ext cx="234305" cy="17891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4" name="rc153"/>
            <p:cNvSpPr/>
            <p:nvPr/>
          </p:nvSpPr>
          <p:spPr>
            <a:xfrm>
              <a:off x="9262862" y="5279722"/>
              <a:ext cx="234305" cy="563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5" name="rc154"/>
            <p:cNvSpPr/>
            <p:nvPr/>
          </p:nvSpPr>
          <p:spPr>
            <a:xfrm>
              <a:off x="9262862" y="527972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6" name="rc155"/>
            <p:cNvSpPr/>
            <p:nvPr/>
          </p:nvSpPr>
          <p:spPr>
            <a:xfrm>
              <a:off x="9262862" y="5279722"/>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7" name="rc156"/>
            <p:cNvSpPr/>
            <p:nvPr/>
          </p:nvSpPr>
          <p:spPr>
            <a:xfrm>
              <a:off x="9262862" y="5082488"/>
              <a:ext cx="234305" cy="1972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8" name="rc157"/>
            <p:cNvSpPr/>
            <p:nvPr/>
          </p:nvSpPr>
          <p:spPr>
            <a:xfrm>
              <a:off x="9523201" y="5276905"/>
              <a:ext cx="234305" cy="845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9" name="rc158"/>
            <p:cNvSpPr/>
            <p:nvPr/>
          </p:nvSpPr>
          <p:spPr>
            <a:xfrm>
              <a:off x="9523201" y="527690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0" name="rc159"/>
            <p:cNvSpPr/>
            <p:nvPr/>
          </p:nvSpPr>
          <p:spPr>
            <a:xfrm>
              <a:off x="9523201" y="5275496"/>
              <a:ext cx="234305" cy="140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1" name="rc160"/>
            <p:cNvSpPr/>
            <p:nvPr/>
          </p:nvSpPr>
          <p:spPr>
            <a:xfrm>
              <a:off x="9523201" y="5136023"/>
              <a:ext cx="234305" cy="1394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2" name="rc161"/>
            <p:cNvSpPr/>
            <p:nvPr/>
          </p:nvSpPr>
          <p:spPr>
            <a:xfrm>
              <a:off x="9783540"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3" name="rc162"/>
            <p:cNvSpPr/>
            <p:nvPr/>
          </p:nvSpPr>
          <p:spPr>
            <a:xfrm>
              <a:off x="9783540"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4" name="rc163"/>
            <p:cNvSpPr/>
            <p:nvPr/>
          </p:nvSpPr>
          <p:spPr>
            <a:xfrm>
              <a:off x="9783540"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5" name="rc164"/>
            <p:cNvSpPr/>
            <p:nvPr/>
          </p:nvSpPr>
          <p:spPr>
            <a:xfrm>
              <a:off x="9783540" y="5174061"/>
              <a:ext cx="234305" cy="1112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6" name="rc165"/>
            <p:cNvSpPr/>
            <p:nvPr/>
          </p:nvSpPr>
          <p:spPr>
            <a:xfrm>
              <a:off x="10043879" y="5267043"/>
              <a:ext cx="234305" cy="1831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7" name="rc166"/>
            <p:cNvSpPr/>
            <p:nvPr/>
          </p:nvSpPr>
          <p:spPr>
            <a:xfrm>
              <a:off x="10043879" y="526704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8" name="rc167"/>
            <p:cNvSpPr/>
            <p:nvPr/>
          </p:nvSpPr>
          <p:spPr>
            <a:xfrm>
              <a:off x="10043879" y="5264226"/>
              <a:ext cx="234305" cy="281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9" name="rc168"/>
            <p:cNvSpPr/>
            <p:nvPr/>
          </p:nvSpPr>
          <p:spPr>
            <a:xfrm>
              <a:off x="10043879" y="5006412"/>
              <a:ext cx="234305" cy="2578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0" name="rc169"/>
            <p:cNvSpPr/>
            <p:nvPr/>
          </p:nvSpPr>
          <p:spPr>
            <a:xfrm>
              <a:off x="10304218" y="5259999"/>
              <a:ext cx="234305" cy="2535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1" name="rc170"/>
            <p:cNvSpPr/>
            <p:nvPr/>
          </p:nvSpPr>
          <p:spPr>
            <a:xfrm>
              <a:off x="10304218" y="525999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2" name="rc171"/>
            <p:cNvSpPr/>
            <p:nvPr/>
          </p:nvSpPr>
          <p:spPr>
            <a:xfrm>
              <a:off x="10304218" y="5255773"/>
              <a:ext cx="234305" cy="422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3" name="rc172"/>
            <p:cNvSpPr/>
            <p:nvPr/>
          </p:nvSpPr>
          <p:spPr>
            <a:xfrm>
              <a:off x="10304218" y="5051495"/>
              <a:ext cx="234305" cy="2042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4" name="rc173"/>
            <p:cNvSpPr/>
            <p:nvPr/>
          </p:nvSpPr>
          <p:spPr>
            <a:xfrm>
              <a:off x="10564558" y="5267043"/>
              <a:ext cx="234305" cy="1831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5" name="rc174"/>
            <p:cNvSpPr/>
            <p:nvPr/>
          </p:nvSpPr>
          <p:spPr>
            <a:xfrm>
              <a:off x="10564558" y="526704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6" name="rc175"/>
            <p:cNvSpPr/>
            <p:nvPr/>
          </p:nvSpPr>
          <p:spPr>
            <a:xfrm>
              <a:off x="10564558" y="526704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7" name="rc176"/>
            <p:cNvSpPr/>
            <p:nvPr/>
          </p:nvSpPr>
          <p:spPr>
            <a:xfrm>
              <a:off x="10564558" y="4990916"/>
              <a:ext cx="234305" cy="27612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8" name="rc177"/>
            <p:cNvSpPr/>
            <p:nvPr/>
          </p:nvSpPr>
          <p:spPr>
            <a:xfrm>
              <a:off x="10824897" y="5257181"/>
              <a:ext cx="234305" cy="2817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9" name="rc178"/>
            <p:cNvSpPr/>
            <p:nvPr/>
          </p:nvSpPr>
          <p:spPr>
            <a:xfrm>
              <a:off x="10824897" y="525718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0" name="rc179"/>
            <p:cNvSpPr/>
            <p:nvPr/>
          </p:nvSpPr>
          <p:spPr>
            <a:xfrm>
              <a:off x="10824897" y="5257181"/>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1" name="rc180"/>
            <p:cNvSpPr/>
            <p:nvPr/>
          </p:nvSpPr>
          <p:spPr>
            <a:xfrm>
              <a:off x="10824897" y="4757052"/>
              <a:ext cx="234305" cy="50012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2" name="rc181"/>
            <p:cNvSpPr/>
            <p:nvPr/>
          </p:nvSpPr>
          <p:spPr>
            <a:xfrm>
              <a:off x="11085236" y="5275496"/>
              <a:ext cx="234305" cy="986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3" name="rc182"/>
            <p:cNvSpPr/>
            <p:nvPr/>
          </p:nvSpPr>
          <p:spPr>
            <a:xfrm>
              <a:off x="11085236" y="527549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4" name="rc183"/>
            <p:cNvSpPr/>
            <p:nvPr/>
          </p:nvSpPr>
          <p:spPr>
            <a:xfrm>
              <a:off x="11085236" y="527549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5" name="rc184"/>
            <p:cNvSpPr/>
            <p:nvPr/>
          </p:nvSpPr>
          <p:spPr>
            <a:xfrm>
              <a:off x="11085236" y="5078262"/>
              <a:ext cx="234305" cy="1972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6" name="rc185"/>
            <p:cNvSpPr/>
            <p:nvPr/>
          </p:nvSpPr>
          <p:spPr>
            <a:xfrm>
              <a:off x="11345575" y="5282540"/>
              <a:ext cx="234305" cy="281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7" name="rc186"/>
            <p:cNvSpPr/>
            <p:nvPr/>
          </p:nvSpPr>
          <p:spPr>
            <a:xfrm>
              <a:off x="11345575" y="528254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8" name="rc187"/>
            <p:cNvSpPr/>
            <p:nvPr/>
          </p:nvSpPr>
          <p:spPr>
            <a:xfrm>
              <a:off x="11345575" y="5282540"/>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9" name="rc188"/>
            <p:cNvSpPr/>
            <p:nvPr/>
          </p:nvSpPr>
          <p:spPr>
            <a:xfrm>
              <a:off x="11345575" y="5213508"/>
              <a:ext cx="234305" cy="6903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0" name="pg189"/>
            <p:cNvSpPr/>
            <p:nvPr/>
          </p:nvSpPr>
          <p:spPr>
            <a:xfrm>
              <a:off x="10881240"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91" name="pg190"/>
            <p:cNvSpPr/>
            <p:nvPr/>
          </p:nvSpPr>
          <p:spPr>
            <a:xfrm>
              <a:off x="9129952"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92" name="tx191"/>
            <p:cNvSpPr/>
            <p:nvPr/>
          </p:nvSpPr>
          <p:spPr>
            <a:xfrm>
              <a:off x="9254835"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108 case(s)</a:t>
              </a:r>
            </a:p>
          </p:txBody>
        </p:sp>
        <p:sp>
          <p:nvSpPr>
            <p:cNvPr id="193" name="pg192"/>
            <p:cNvSpPr/>
            <p:nvPr/>
          </p:nvSpPr>
          <p:spPr>
            <a:xfrm>
              <a:off x="9336424" y="2394471"/>
              <a:ext cx="1388876" cy="311602"/>
            </a:xfrm>
            <a:custGeom>
              <a:avLst/>
              <a:pathLst>
                <a:path w="1388876" h="311602">
                  <a:moveTo>
                    <a:pt x="26017" y="311602"/>
                  </a:moveTo>
                  <a:lnTo>
                    <a:pt x="1362859" y="311602"/>
                  </a:lnTo>
                  <a:lnTo>
                    <a:pt x="1361812" y="311581"/>
                  </a:lnTo>
                  <a:lnTo>
                    <a:pt x="1365995" y="311412"/>
                  </a:lnTo>
                  <a:lnTo>
                    <a:pt x="1370098" y="310575"/>
                  </a:lnTo>
                  <a:lnTo>
                    <a:pt x="1374013" y="309090"/>
                  </a:lnTo>
                  <a:lnTo>
                    <a:pt x="1377639" y="306996"/>
                  </a:lnTo>
                  <a:lnTo>
                    <a:pt x="1380882" y="304348"/>
                  </a:lnTo>
                  <a:lnTo>
                    <a:pt x="1383659" y="301214"/>
                  </a:lnTo>
                  <a:lnTo>
                    <a:pt x="1385896" y="297675"/>
                  </a:lnTo>
                  <a:lnTo>
                    <a:pt x="1387538" y="293823"/>
                  </a:lnTo>
                  <a:lnTo>
                    <a:pt x="1388540" y="289758"/>
                  </a:lnTo>
                  <a:lnTo>
                    <a:pt x="1388876" y="285585"/>
                  </a:lnTo>
                  <a:lnTo>
                    <a:pt x="1388876" y="26017"/>
                  </a:lnTo>
                  <a:lnTo>
                    <a:pt x="1388540" y="21843"/>
                  </a:lnTo>
                  <a:lnTo>
                    <a:pt x="1387538" y="17778"/>
                  </a:lnTo>
                  <a:lnTo>
                    <a:pt x="1385896" y="13926"/>
                  </a:lnTo>
                  <a:lnTo>
                    <a:pt x="1383659" y="10387"/>
                  </a:lnTo>
                  <a:lnTo>
                    <a:pt x="1380882" y="7253"/>
                  </a:lnTo>
                  <a:lnTo>
                    <a:pt x="1377639" y="4605"/>
                  </a:lnTo>
                  <a:lnTo>
                    <a:pt x="1374013" y="2511"/>
                  </a:lnTo>
                  <a:lnTo>
                    <a:pt x="1370098" y="1027"/>
                  </a:lnTo>
                  <a:lnTo>
                    <a:pt x="1365995" y="189"/>
                  </a:lnTo>
                  <a:lnTo>
                    <a:pt x="13628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94" name="tx193"/>
            <p:cNvSpPr/>
            <p:nvPr/>
          </p:nvSpPr>
          <p:spPr>
            <a:xfrm>
              <a:off x="9440493" y="2466357"/>
              <a:ext cx="1180739"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104 case(s)</a:t>
              </a:r>
            </a:p>
          </p:txBody>
        </p:sp>
        <p:sp>
          <p:nvSpPr>
            <p:cNvPr id="195" name="rc194"/>
            <p:cNvSpPr/>
            <p:nvPr/>
          </p:nvSpPr>
          <p:spPr>
            <a:xfrm>
              <a:off x="8442793" y="2153563"/>
              <a:ext cx="3176137" cy="3131794"/>
            </a:xfrm>
            <a:prstGeom prst="rect">
              <a:avLst/>
            </a:prstGeom>
            <a:ln w="13550" cap="rnd">
              <a:solidFill>
                <a:srgbClr val="333333">
                  <a:alpha val="100000"/>
                </a:srgbClr>
              </a:solidFill>
              <a:prstDash val="solid"/>
              <a:round/>
            </a:ln>
          </p:spPr>
          <p:txBody>
            <a:bodyPr/>
            <a:lstStyle/>
            <a:p/>
          </p:txBody>
        </p:sp>
        <p:sp>
          <p:nvSpPr>
            <p:cNvPr id="196" name="rc195"/>
            <p:cNvSpPr/>
            <p:nvPr/>
          </p:nvSpPr>
          <p:spPr>
            <a:xfrm>
              <a:off x="11618931" y="2153563"/>
              <a:ext cx="3176137" cy="3131794"/>
            </a:xfrm>
            <a:prstGeom prst="rect">
              <a:avLst/>
            </a:prstGeom>
            <a:solidFill>
              <a:srgbClr val="FFFFFF">
                <a:alpha val="100000"/>
              </a:srgbClr>
            </a:solidFill>
          </p:spPr>
          <p:txBody>
            <a:bodyPr/>
            <a:lstStyle/>
            <a:p/>
          </p:txBody>
        </p:sp>
        <p:sp>
          <p:nvSpPr>
            <p:cNvPr id="197" name="pl196"/>
            <p:cNvSpPr/>
            <p:nvPr/>
          </p:nvSpPr>
          <p:spPr>
            <a:xfrm>
              <a:off x="11618931" y="493315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98" name="pl197"/>
            <p:cNvSpPr/>
            <p:nvPr/>
          </p:nvSpPr>
          <p:spPr>
            <a:xfrm>
              <a:off x="11618931" y="422874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99" name="pl198"/>
            <p:cNvSpPr/>
            <p:nvPr/>
          </p:nvSpPr>
          <p:spPr>
            <a:xfrm>
              <a:off x="11618931" y="352434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00" name="pl199"/>
            <p:cNvSpPr/>
            <p:nvPr/>
          </p:nvSpPr>
          <p:spPr>
            <a:xfrm>
              <a:off x="11618931" y="2819933"/>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01" name="pl200"/>
            <p:cNvSpPr/>
            <p:nvPr/>
          </p:nvSpPr>
          <p:spPr>
            <a:xfrm>
              <a:off x="11618931"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02" name="pl201"/>
            <p:cNvSpPr/>
            <p:nvPr/>
          </p:nvSpPr>
          <p:spPr>
            <a:xfrm>
              <a:off x="11618931" y="4580951"/>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03" name="pl202"/>
            <p:cNvSpPr/>
            <p:nvPr/>
          </p:nvSpPr>
          <p:spPr>
            <a:xfrm>
              <a:off x="11618931" y="3876543"/>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04" name="pl203"/>
            <p:cNvSpPr/>
            <p:nvPr/>
          </p:nvSpPr>
          <p:spPr>
            <a:xfrm>
              <a:off x="11618931" y="317213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05" name="pl204"/>
            <p:cNvSpPr/>
            <p:nvPr/>
          </p:nvSpPr>
          <p:spPr>
            <a:xfrm>
              <a:off x="11618931" y="2467729"/>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06" name="rc205"/>
            <p:cNvSpPr/>
            <p:nvPr/>
          </p:nvSpPr>
          <p:spPr>
            <a:xfrm>
              <a:off x="11657982" y="5259999"/>
              <a:ext cx="234305" cy="2535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7" name="rc206"/>
            <p:cNvSpPr/>
            <p:nvPr/>
          </p:nvSpPr>
          <p:spPr>
            <a:xfrm>
              <a:off x="11657982" y="525999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8" name="rc207"/>
            <p:cNvSpPr/>
            <p:nvPr/>
          </p:nvSpPr>
          <p:spPr>
            <a:xfrm>
              <a:off x="11657982" y="5237458"/>
              <a:ext cx="234305" cy="2254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9" name="rc208"/>
            <p:cNvSpPr/>
            <p:nvPr/>
          </p:nvSpPr>
          <p:spPr>
            <a:xfrm>
              <a:off x="11657982" y="4881028"/>
              <a:ext cx="234305" cy="3564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0" name="rc209"/>
            <p:cNvSpPr/>
            <p:nvPr/>
          </p:nvSpPr>
          <p:spPr>
            <a:xfrm>
              <a:off x="11918321" y="5271270"/>
              <a:ext cx="234305" cy="1408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1" name="rc210"/>
            <p:cNvSpPr/>
            <p:nvPr/>
          </p:nvSpPr>
          <p:spPr>
            <a:xfrm>
              <a:off x="11918321" y="527127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2" name="rc211"/>
            <p:cNvSpPr/>
            <p:nvPr/>
          </p:nvSpPr>
          <p:spPr>
            <a:xfrm>
              <a:off x="11918321" y="5268452"/>
              <a:ext cx="234305" cy="281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3" name="rc212"/>
            <p:cNvSpPr/>
            <p:nvPr/>
          </p:nvSpPr>
          <p:spPr>
            <a:xfrm>
              <a:off x="11918321" y="5155747"/>
              <a:ext cx="234305" cy="11270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4" name="rc213"/>
            <p:cNvSpPr/>
            <p:nvPr/>
          </p:nvSpPr>
          <p:spPr>
            <a:xfrm>
              <a:off x="12178660" y="5276905"/>
              <a:ext cx="234305" cy="845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5" name="rc214"/>
            <p:cNvSpPr/>
            <p:nvPr/>
          </p:nvSpPr>
          <p:spPr>
            <a:xfrm>
              <a:off x="12178660" y="527690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6" name="rc215"/>
            <p:cNvSpPr/>
            <p:nvPr/>
          </p:nvSpPr>
          <p:spPr>
            <a:xfrm>
              <a:off x="12178660" y="5226188"/>
              <a:ext cx="234305" cy="5071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7" name="rc216"/>
            <p:cNvSpPr/>
            <p:nvPr/>
          </p:nvSpPr>
          <p:spPr>
            <a:xfrm>
              <a:off x="12178660" y="5128979"/>
              <a:ext cx="234305" cy="972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8" name="rc217"/>
            <p:cNvSpPr/>
            <p:nvPr/>
          </p:nvSpPr>
          <p:spPr>
            <a:xfrm>
              <a:off x="12439000" y="5264226"/>
              <a:ext cx="234305" cy="2113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9" name="rc218"/>
            <p:cNvSpPr/>
            <p:nvPr/>
          </p:nvSpPr>
          <p:spPr>
            <a:xfrm>
              <a:off x="12439000" y="526422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0" name="rc219"/>
            <p:cNvSpPr/>
            <p:nvPr/>
          </p:nvSpPr>
          <p:spPr>
            <a:xfrm>
              <a:off x="12439000" y="5189558"/>
              <a:ext cx="234305" cy="7466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1" name="rc220"/>
            <p:cNvSpPr/>
            <p:nvPr/>
          </p:nvSpPr>
          <p:spPr>
            <a:xfrm>
              <a:off x="12439000" y="5090941"/>
              <a:ext cx="234305" cy="9861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2" name="rc221"/>
            <p:cNvSpPr/>
            <p:nvPr/>
          </p:nvSpPr>
          <p:spPr>
            <a:xfrm>
              <a:off x="12699339" y="5252955"/>
              <a:ext cx="234305" cy="3240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3" name="rc222"/>
            <p:cNvSpPr/>
            <p:nvPr/>
          </p:nvSpPr>
          <p:spPr>
            <a:xfrm>
              <a:off x="12699339" y="525295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4" name="rc223"/>
            <p:cNvSpPr/>
            <p:nvPr/>
          </p:nvSpPr>
          <p:spPr>
            <a:xfrm>
              <a:off x="12699339" y="5105029"/>
              <a:ext cx="234305" cy="14792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5" name="rc224"/>
            <p:cNvSpPr/>
            <p:nvPr/>
          </p:nvSpPr>
          <p:spPr>
            <a:xfrm>
              <a:off x="12699339" y="4989507"/>
              <a:ext cx="234305" cy="11552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6" name="rc225"/>
            <p:cNvSpPr/>
            <p:nvPr/>
          </p:nvSpPr>
          <p:spPr>
            <a:xfrm>
              <a:off x="12959678" y="5265634"/>
              <a:ext cx="234305" cy="1972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7" name="rc226"/>
            <p:cNvSpPr/>
            <p:nvPr/>
          </p:nvSpPr>
          <p:spPr>
            <a:xfrm>
              <a:off x="12959678" y="526563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8" name="rc227"/>
            <p:cNvSpPr/>
            <p:nvPr/>
          </p:nvSpPr>
          <p:spPr>
            <a:xfrm>
              <a:off x="12959678" y="5006412"/>
              <a:ext cx="234305" cy="25922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9" name="rc228"/>
            <p:cNvSpPr/>
            <p:nvPr/>
          </p:nvSpPr>
          <p:spPr>
            <a:xfrm>
              <a:off x="12959678" y="4892299"/>
              <a:ext cx="234305" cy="1141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0" name="rc229"/>
            <p:cNvSpPr/>
            <p:nvPr/>
          </p:nvSpPr>
          <p:spPr>
            <a:xfrm>
              <a:off x="13220017" y="5238867"/>
              <a:ext cx="234305" cy="4649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1" name="rc230"/>
            <p:cNvSpPr/>
            <p:nvPr/>
          </p:nvSpPr>
          <p:spPr>
            <a:xfrm>
              <a:off x="13220017" y="5238867"/>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2" name="rc231"/>
            <p:cNvSpPr/>
            <p:nvPr/>
          </p:nvSpPr>
          <p:spPr>
            <a:xfrm>
              <a:off x="13220017" y="4862713"/>
              <a:ext cx="234305" cy="37615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3" name="rc232"/>
            <p:cNvSpPr/>
            <p:nvPr/>
          </p:nvSpPr>
          <p:spPr>
            <a:xfrm>
              <a:off x="13220017" y="4757052"/>
              <a:ext cx="234305" cy="10566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4" name="rc233"/>
            <p:cNvSpPr/>
            <p:nvPr/>
          </p:nvSpPr>
          <p:spPr>
            <a:xfrm>
              <a:off x="13480356" y="5213508"/>
              <a:ext cx="234305" cy="7184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5" name="rc234"/>
            <p:cNvSpPr/>
            <p:nvPr/>
          </p:nvSpPr>
          <p:spPr>
            <a:xfrm>
              <a:off x="13480356" y="521350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6" name="rc235"/>
            <p:cNvSpPr/>
            <p:nvPr/>
          </p:nvSpPr>
          <p:spPr>
            <a:xfrm>
              <a:off x="13480356" y="4845808"/>
              <a:ext cx="234305" cy="36770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7" name="rc236"/>
            <p:cNvSpPr/>
            <p:nvPr/>
          </p:nvSpPr>
          <p:spPr>
            <a:xfrm>
              <a:off x="13480356" y="4690838"/>
              <a:ext cx="234305" cy="1549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8" name="rc237"/>
            <p:cNvSpPr/>
            <p:nvPr/>
          </p:nvSpPr>
          <p:spPr>
            <a:xfrm>
              <a:off x="13740696" y="5224779"/>
              <a:ext cx="234305" cy="6057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9" name="rc238"/>
            <p:cNvSpPr/>
            <p:nvPr/>
          </p:nvSpPr>
          <p:spPr>
            <a:xfrm>
              <a:off x="13740696" y="522477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0" name="rc239"/>
            <p:cNvSpPr/>
            <p:nvPr/>
          </p:nvSpPr>
          <p:spPr>
            <a:xfrm>
              <a:off x="13740696" y="4823267"/>
              <a:ext cx="234305" cy="40151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1" name="rc240"/>
            <p:cNvSpPr/>
            <p:nvPr/>
          </p:nvSpPr>
          <p:spPr>
            <a:xfrm>
              <a:off x="13740696" y="4641530"/>
              <a:ext cx="234305" cy="18173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2" name="rc241"/>
            <p:cNvSpPr/>
            <p:nvPr/>
          </p:nvSpPr>
          <p:spPr>
            <a:xfrm>
              <a:off x="14001035" y="5205055"/>
              <a:ext cx="234305" cy="8030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3" name="rc242"/>
            <p:cNvSpPr/>
            <p:nvPr/>
          </p:nvSpPr>
          <p:spPr>
            <a:xfrm>
              <a:off x="14001035" y="520505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4" name="rc243"/>
            <p:cNvSpPr/>
            <p:nvPr/>
          </p:nvSpPr>
          <p:spPr>
            <a:xfrm>
              <a:off x="14001035" y="4314685"/>
              <a:ext cx="234305" cy="89037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5" name="rc244"/>
            <p:cNvSpPr/>
            <p:nvPr/>
          </p:nvSpPr>
          <p:spPr>
            <a:xfrm>
              <a:off x="14001035" y="4121677"/>
              <a:ext cx="234305" cy="19300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6" name="rc245"/>
            <p:cNvSpPr/>
            <p:nvPr/>
          </p:nvSpPr>
          <p:spPr>
            <a:xfrm>
              <a:off x="14261374" y="5227596"/>
              <a:ext cx="234305" cy="5776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7" name="rc246"/>
            <p:cNvSpPr/>
            <p:nvPr/>
          </p:nvSpPr>
          <p:spPr>
            <a:xfrm>
              <a:off x="14261374" y="522759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8" name="rc247"/>
            <p:cNvSpPr/>
            <p:nvPr/>
          </p:nvSpPr>
          <p:spPr>
            <a:xfrm>
              <a:off x="14261374" y="4923292"/>
              <a:ext cx="234305" cy="30430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9" name="rc248"/>
            <p:cNvSpPr/>
            <p:nvPr/>
          </p:nvSpPr>
          <p:spPr>
            <a:xfrm>
              <a:off x="14261374" y="4765505"/>
              <a:ext cx="234305" cy="15778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0" name="rc249"/>
            <p:cNvSpPr/>
            <p:nvPr/>
          </p:nvSpPr>
          <p:spPr>
            <a:xfrm>
              <a:off x="14521713" y="5254364"/>
              <a:ext cx="234305" cy="3099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1" name="rc250"/>
            <p:cNvSpPr/>
            <p:nvPr/>
          </p:nvSpPr>
          <p:spPr>
            <a:xfrm>
              <a:off x="14521713" y="525436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2" name="rc251"/>
            <p:cNvSpPr/>
            <p:nvPr/>
          </p:nvSpPr>
          <p:spPr>
            <a:xfrm>
              <a:off x="14521713" y="5241684"/>
              <a:ext cx="234305" cy="1267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3" name="rc252"/>
            <p:cNvSpPr/>
            <p:nvPr/>
          </p:nvSpPr>
          <p:spPr>
            <a:xfrm>
              <a:off x="14521713" y="5206464"/>
              <a:ext cx="234305" cy="352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4" name="pg253"/>
            <p:cNvSpPr/>
            <p:nvPr/>
          </p:nvSpPr>
          <p:spPr>
            <a:xfrm>
              <a:off x="14578056"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255" name="pg254"/>
            <p:cNvSpPr/>
            <p:nvPr/>
          </p:nvSpPr>
          <p:spPr>
            <a:xfrm>
              <a:off x="12281953"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56" name="tx255"/>
            <p:cNvSpPr/>
            <p:nvPr/>
          </p:nvSpPr>
          <p:spPr>
            <a:xfrm>
              <a:off x="12406836"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2,399 case(s)</a:t>
              </a:r>
            </a:p>
          </p:txBody>
        </p:sp>
        <p:sp>
          <p:nvSpPr>
            <p:cNvPr id="257" name="pg256"/>
            <p:cNvSpPr/>
            <p:nvPr/>
          </p:nvSpPr>
          <p:spPr>
            <a:xfrm>
              <a:off x="12492448" y="2394471"/>
              <a:ext cx="1429105" cy="311602"/>
            </a:xfrm>
            <a:custGeom>
              <a:avLst/>
              <a:pathLst>
                <a:path w="1429105" h="311602">
                  <a:moveTo>
                    <a:pt x="26017" y="311602"/>
                  </a:moveTo>
                  <a:lnTo>
                    <a:pt x="1403088" y="311602"/>
                  </a:lnTo>
                  <a:lnTo>
                    <a:pt x="1402040" y="311581"/>
                  </a:lnTo>
                  <a:lnTo>
                    <a:pt x="1406224" y="311412"/>
                  </a:lnTo>
                  <a:lnTo>
                    <a:pt x="1410326" y="310575"/>
                  </a:lnTo>
                  <a:lnTo>
                    <a:pt x="1414241" y="309090"/>
                  </a:lnTo>
                  <a:lnTo>
                    <a:pt x="1417867" y="306996"/>
                  </a:lnTo>
                  <a:lnTo>
                    <a:pt x="1421110" y="304348"/>
                  </a:lnTo>
                  <a:lnTo>
                    <a:pt x="1423887" y="301214"/>
                  </a:lnTo>
                  <a:lnTo>
                    <a:pt x="1426125" y="297675"/>
                  </a:lnTo>
                  <a:lnTo>
                    <a:pt x="1427766" y="293823"/>
                  </a:lnTo>
                  <a:lnTo>
                    <a:pt x="1428768" y="289758"/>
                  </a:lnTo>
                  <a:lnTo>
                    <a:pt x="1429105" y="285585"/>
                  </a:lnTo>
                  <a:lnTo>
                    <a:pt x="1429105" y="26017"/>
                  </a:lnTo>
                  <a:lnTo>
                    <a:pt x="1428768" y="21843"/>
                  </a:lnTo>
                  <a:lnTo>
                    <a:pt x="1427766" y="17778"/>
                  </a:lnTo>
                  <a:lnTo>
                    <a:pt x="1426125" y="13926"/>
                  </a:lnTo>
                  <a:lnTo>
                    <a:pt x="1423887" y="10387"/>
                  </a:lnTo>
                  <a:lnTo>
                    <a:pt x="1421110" y="7253"/>
                  </a:lnTo>
                  <a:lnTo>
                    <a:pt x="1417867" y="4605"/>
                  </a:lnTo>
                  <a:lnTo>
                    <a:pt x="1414241" y="2511"/>
                  </a:lnTo>
                  <a:lnTo>
                    <a:pt x="1410326" y="1027"/>
                  </a:lnTo>
                  <a:lnTo>
                    <a:pt x="1406224" y="189"/>
                  </a:lnTo>
                  <a:lnTo>
                    <a:pt x="1403088"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58" name="tx257"/>
            <p:cNvSpPr/>
            <p:nvPr/>
          </p:nvSpPr>
          <p:spPr>
            <a:xfrm>
              <a:off x="12596516" y="2466357"/>
              <a:ext cx="122096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2,454 case(s)</a:t>
              </a:r>
            </a:p>
          </p:txBody>
        </p:sp>
        <p:sp>
          <p:nvSpPr>
            <p:cNvPr id="259" name="rc258"/>
            <p:cNvSpPr/>
            <p:nvPr/>
          </p:nvSpPr>
          <p:spPr>
            <a:xfrm>
              <a:off x="11618931" y="2153563"/>
              <a:ext cx="3176137" cy="3131794"/>
            </a:xfrm>
            <a:prstGeom prst="rect">
              <a:avLst/>
            </a:prstGeom>
            <a:ln w="13550" cap="rnd">
              <a:solidFill>
                <a:srgbClr val="333333">
                  <a:alpha val="100000"/>
                </a:srgbClr>
              </a:solidFill>
              <a:prstDash val="solid"/>
              <a:round/>
            </a:ln>
          </p:spPr>
          <p:txBody>
            <a:bodyPr/>
            <a:lstStyle/>
            <a:p/>
          </p:txBody>
        </p:sp>
        <p:sp>
          <p:nvSpPr>
            <p:cNvPr id="260" name="rc259"/>
            <p:cNvSpPr/>
            <p:nvPr/>
          </p:nvSpPr>
          <p:spPr>
            <a:xfrm>
              <a:off x="14795069" y="2153563"/>
              <a:ext cx="3176137" cy="3131794"/>
            </a:xfrm>
            <a:prstGeom prst="rect">
              <a:avLst/>
            </a:prstGeom>
            <a:solidFill>
              <a:srgbClr val="FFFFFF">
                <a:alpha val="100000"/>
              </a:srgbClr>
            </a:solidFill>
          </p:spPr>
          <p:txBody>
            <a:bodyPr/>
            <a:lstStyle/>
            <a:p/>
          </p:txBody>
        </p:sp>
        <p:sp>
          <p:nvSpPr>
            <p:cNvPr id="261" name="pl260"/>
            <p:cNvSpPr/>
            <p:nvPr/>
          </p:nvSpPr>
          <p:spPr>
            <a:xfrm>
              <a:off x="14795069" y="493315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62" name="pl261"/>
            <p:cNvSpPr/>
            <p:nvPr/>
          </p:nvSpPr>
          <p:spPr>
            <a:xfrm>
              <a:off x="14795069" y="422874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63" name="pl262"/>
            <p:cNvSpPr/>
            <p:nvPr/>
          </p:nvSpPr>
          <p:spPr>
            <a:xfrm>
              <a:off x="14795069" y="352434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64" name="pl263"/>
            <p:cNvSpPr/>
            <p:nvPr/>
          </p:nvSpPr>
          <p:spPr>
            <a:xfrm>
              <a:off x="14795069" y="2819933"/>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65" name="pl264"/>
            <p:cNvSpPr/>
            <p:nvPr/>
          </p:nvSpPr>
          <p:spPr>
            <a:xfrm>
              <a:off x="14795069"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66" name="pl265"/>
            <p:cNvSpPr/>
            <p:nvPr/>
          </p:nvSpPr>
          <p:spPr>
            <a:xfrm>
              <a:off x="14795069" y="4580951"/>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67" name="pl266"/>
            <p:cNvSpPr/>
            <p:nvPr/>
          </p:nvSpPr>
          <p:spPr>
            <a:xfrm>
              <a:off x="14795069" y="3876543"/>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68" name="pl267"/>
            <p:cNvSpPr/>
            <p:nvPr/>
          </p:nvSpPr>
          <p:spPr>
            <a:xfrm>
              <a:off x="14795069" y="317213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69" name="pl268"/>
            <p:cNvSpPr/>
            <p:nvPr/>
          </p:nvSpPr>
          <p:spPr>
            <a:xfrm>
              <a:off x="14795069" y="2467729"/>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70" name="rc269"/>
            <p:cNvSpPr/>
            <p:nvPr/>
          </p:nvSpPr>
          <p:spPr>
            <a:xfrm>
              <a:off x="14834120" y="5217735"/>
              <a:ext cx="234305" cy="6762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1" name="rc270"/>
            <p:cNvSpPr/>
            <p:nvPr/>
          </p:nvSpPr>
          <p:spPr>
            <a:xfrm>
              <a:off x="14834120" y="3277797"/>
              <a:ext cx="234305" cy="193993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2" name="rc271"/>
            <p:cNvSpPr/>
            <p:nvPr/>
          </p:nvSpPr>
          <p:spPr>
            <a:xfrm>
              <a:off x="14834120" y="3276388"/>
              <a:ext cx="234305" cy="140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3" name="rc272"/>
            <p:cNvSpPr/>
            <p:nvPr/>
          </p:nvSpPr>
          <p:spPr>
            <a:xfrm>
              <a:off x="14834120" y="3152413"/>
              <a:ext cx="234305" cy="1239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4" name="rc273"/>
            <p:cNvSpPr/>
            <p:nvPr/>
          </p:nvSpPr>
          <p:spPr>
            <a:xfrm>
              <a:off x="15094459" y="5238867"/>
              <a:ext cx="234305" cy="4649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5" name="rc274"/>
            <p:cNvSpPr/>
            <p:nvPr/>
          </p:nvSpPr>
          <p:spPr>
            <a:xfrm>
              <a:off x="15094459" y="3370779"/>
              <a:ext cx="234305" cy="186808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6" name="rc275"/>
            <p:cNvSpPr/>
            <p:nvPr/>
          </p:nvSpPr>
          <p:spPr>
            <a:xfrm>
              <a:off x="15094459" y="3367961"/>
              <a:ext cx="234305" cy="281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7" name="rc276"/>
            <p:cNvSpPr/>
            <p:nvPr/>
          </p:nvSpPr>
          <p:spPr>
            <a:xfrm>
              <a:off x="15094459" y="3286250"/>
              <a:ext cx="234305" cy="8171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8" name="rc277"/>
            <p:cNvSpPr/>
            <p:nvPr/>
          </p:nvSpPr>
          <p:spPr>
            <a:xfrm>
              <a:off x="15354798" y="5214917"/>
              <a:ext cx="234305" cy="7044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9" name="rc278"/>
            <p:cNvSpPr/>
            <p:nvPr/>
          </p:nvSpPr>
          <p:spPr>
            <a:xfrm>
              <a:off x="15354798" y="2915732"/>
              <a:ext cx="234305" cy="229918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0" name="rc279"/>
            <p:cNvSpPr/>
            <p:nvPr/>
          </p:nvSpPr>
          <p:spPr>
            <a:xfrm>
              <a:off x="15354798" y="2915732"/>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1" name="rc280"/>
            <p:cNvSpPr/>
            <p:nvPr/>
          </p:nvSpPr>
          <p:spPr>
            <a:xfrm>
              <a:off x="15354798" y="2876285"/>
              <a:ext cx="234305" cy="3944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2" name="rc281"/>
            <p:cNvSpPr/>
            <p:nvPr/>
          </p:nvSpPr>
          <p:spPr>
            <a:xfrm>
              <a:off x="15615138" y="5231823"/>
              <a:ext cx="234305" cy="5353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3" name="rc282"/>
            <p:cNvSpPr/>
            <p:nvPr/>
          </p:nvSpPr>
          <p:spPr>
            <a:xfrm>
              <a:off x="15615138" y="3753977"/>
              <a:ext cx="234305" cy="147784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4" name="rc283"/>
            <p:cNvSpPr/>
            <p:nvPr/>
          </p:nvSpPr>
          <p:spPr>
            <a:xfrm>
              <a:off x="15615138" y="3753977"/>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5" name="rc284"/>
            <p:cNvSpPr/>
            <p:nvPr/>
          </p:nvSpPr>
          <p:spPr>
            <a:xfrm>
              <a:off x="15615138" y="3708894"/>
              <a:ext cx="234305" cy="4508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6" name="rc285"/>
            <p:cNvSpPr/>
            <p:nvPr/>
          </p:nvSpPr>
          <p:spPr>
            <a:xfrm>
              <a:off x="15875477" y="5243093"/>
              <a:ext cx="234305" cy="4226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7" name="rc286"/>
            <p:cNvSpPr/>
            <p:nvPr/>
          </p:nvSpPr>
          <p:spPr>
            <a:xfrm>
              <a:off x="15875477" y="5186741"/>
              <a:ext cx="234305" cy="5635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8" name="rc287"/>
            <p:cNvSpPr/>
            <p:nvPr/>
          </p:nvSpPr>
          <p:spPr>
            <a:xfrm>
              <a:off x="15875477" y="5186741"/>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9" name="rc288"/>
            <p:cNvSpPr/>
            <p:nvPr/>
          </p:nvSpPr>
          <p:spPr>
            <a:xfrm>
              <a:off x="15875477" y="5159973"/>
              <a:ext cx="234305" cy="267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0" name="rc289"/>
            <p:cNvSpPr/>
            <p:nvPr/>
          </p:nvSpPr>
          <p:spPr>
            <a:xfrm>
              <a:off x="16135816" y="5244502"/>
              <a:ext cx="234305" cy="4085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1" name="rc290"/>
            <p:cNvSpPr/>
            <p:nvPr/>
          </p:nvSpPr>
          <p:spPr>
            <a:xfrm>
              <a:off x="16135816" y="524450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2" name="rc291"/>
            <p:cNvSpPr/>
            <p:nvPr/>
          </p:nvSpPr>
          <p:spPr>
            <a:xfrm>
              <a:off x="16135816" y="5244502"/>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3" name="rc292"/>
            <p:cNvSpPr/>
            <p:nvPr/>
          </p:nvSpPr>
          <p:spPr>
            <a:xfrm>
              <a:off x="16135816" y="5196602"/>
              <a:ext cx="234305" cy="4789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4" name="pg293"/>
            <p:cNvSpPr/>
            <p:nvPr/>
          </p:nvSpPr>
          <p:spPr>
            <a:xfrm>
              <a:off x="15458091"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95" name="tx294"/>
            <p:cNvSpPr/>
            <p:nvPr/>
          </p:nvSpPr>
          <p:spPr>
            <a:xfrm>
              <a:off x="15582974"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5,655 case(s)</a:t>
              </a:r>
            </a:p>
          </p:txBody>
        </p:sp>
        <p:sp>
          <p:nvSpPr>
            <p:cNvPr id="296" name="pg295"/>
            <p:cNvSpPr/>
            <p:nvPr/>
          </p:nvSpPr>
          <p:spPr>
            <a:xfrm>
              <a:off x="16279069"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97" name="rc296"/>
            <p:cNvSpPr/>
            <p:nvPr/>
          </p:nvSpPr>
          <p:spPr>
            <a:xfrm>
              <a:off x="14795069" y="2153563"/>
              <a:ext cx="3176137" cy="3131794"/>
            </a:xfrm>
            <a:prstGeom prst="rect">
              <a:avLst/>
            </a:prstGeom>
            <a:ln w="13550" cap="rnd">
              <a:solidFill>
                <a:srgbClr val="333333">
                  <a:alpha val="100000"/>
                </a:srgbClr>
              </a:solidFill>
              <a:prstDash val="solid"/>
              <a:round/>
            </a:ln>
          </p:spPr>
          <p:txBody>
            <a:bodyPr/>
            <a:lstStyle/>
            <a:p/>
          </p:txBody>
        </p:sp>
        <p:sp>
          <p:nvSpPr>
            <p:cNvPr id="298" name="tx297"/>
            <p:cNvSpPr/>
            <p:nvPr/>
          </p:nvSpPr>
          <p:spPr>
            <a:xfrm>
              <a:off x="3396061"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99" name="tx298"/>
            <p:cNvSpPr/>
            <p:nvPr/>
          </p:nvSpPr>
          <p:spPr>
            <a:xfrm>
              <a:off x="657219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300" name="tx299"/>
            <p:cNvSpPr/>
            <p:nvPr/>
          </p:nvSpPr>
          <p:spPr>
            <a:xfrm>
              <a:off x="974833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301" name="tx300"/>
            <p:cNvSpPr/>
            <p:nvPr/>
          </p:nvSpPr>
          <p:spPr>
            <a:xfrm>
              <a:off x="1292447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302" name="tx301"/>
            <p:cNvSpPr/>
            <p:nvPr/>
          </p:nvSpPr>
          <p:spPr>
            <a:xfrm>
              <a:off x="161006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303" name="pl302"/>
            <p:cNvSpPr/>
            <p:nvPr/>
          </p:nvSpPr>
          <p:spPr>
            <a:xfrm>
              <a:off x="224672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pl303"/>
            <p:cNvSpPr/>
            <p:nvPr/>
          </p:nvSpPr>
          <p:spPr>
            <a:xfrm>
              <a:off x="250706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27673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pl305"/>
            <p:cNvSpPr/>
            <p:nvPr/>
          </p:nvSpPr>
          <p:spPr>
            <a:xfrm>
              <a:off x="30277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32880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354841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308"/>
            <p:cNvSpPr/>
            <p:nvPr/>
          </p:nvSpPr>
          <p:spPr>
            <a:xfrm>
              <a:off x="380875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309"/>
            <p:cNvSpPr/>
            <p:nvPr/>
          </p:nvSpPr>
          <p:spPr>
            <a:xfrm>
              <a:off x="40690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43294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45897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48501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pl313"/>
            <p:cNvSpPr/>
            <p:nvPr/>
          </p:nvSpPr>
          <p:spPr>
            <a:xfrm>
              <a:off x="5110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tx314"/>
            <p:cNvSpPr/>
            <p:nvPr/>
          </p:nvSpPr>
          <p:spPr>
            <a:xfrm rot="-5400000">
              <a:off x="216593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16" name="tx315"/>
            <p:cNvSpPr/>
            <p:nvPr/>
          </p:nvSpPr>
          <p:spPr>
            <a:xfrm rot="-5400000">
              <a:off x="241646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17" name="tx316"/>
            <p:cNvSpPr/>
            <p:nvPr/>
          </p:nvSpPr>
          <p:spPr>
            <a:xfrm rot="-5400000">
              <a:off x="267689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18" name="tx317"/>
            <p:cNvSpPr/>
            <p:nvPr/>
          </p:nvSpPr>
          <p:spPr>
            <a:xfrm rot="-5400000">
              <a:off x="293536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19" name="tx318"/>
            <p:cNvSpPr/>
            <p:nvPr/>
          </p:nvSpPr>
          <p:spPr>
            <a:xfrm rot="-5400000">
              <a:off x="3165059"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20" name="tx319"/>
            <p:cNvSpPr/>
            <p:nvPr/>
          </p:nvSpPr>
          <p:spPr>
            <a:xfrm rot="-5400000">
              <a:off x="346763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21" name="tx320"/>
            <p:cNvSpPr/>
            <p:nvPr/>
          </p:nvSpPr>
          <p:spPr>
            <a:xfrm rot="-5400000">
              <a:off x="3757665"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22" name="tx321"/>
            <p:cNvSpPr/>
            <p:nvPr/>
          </p:nvSpPr>
          <p:spPr>
            <a:xfrm rot="-5400000">
              <a:off x="395584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23" name="tx322"/>
            <p:cNvSpPr/>
            <p:nvPr/>
          </p:nvSpPr>
          <p:spPr>
            <a:xfrm rot="-5400000">
              <a:off x="42161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24" name="tx323"/>
            <p:cNvSpPr/>
            <p:nvPr/>
          </p:nvSpPr>
          <p:spPr>
            <a:xfrm rot="-5400000">
              <a:off x="451289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25" name="tx324"/>
            <p:cNvSpPr/>
            <p:nvPr/>
          </p:nvSpPr>
          <p:spPr>
            <a:xfrm rot="-5400000">
              <a:off x="475461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26" name="tx325"/>
            <p:cNvSpPr/>
            <p:nvPr/>
          </p:nvSpPr>
          <p:spPr>
            <a:xfrm rot="-5400000">
              <a:off x="501495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27" name="pl326"/>
            <p:cNvSpPr/>
            <p:nvPr/>
          </p:nvSpPr>
          <p:spPr>
            <a:xfrm>
              <a:off x="54228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327"/>
            <p:cNvSpPr/>
            <p:nvPr/>
          </p:nvSpPr>
          <p:spPr>
            <a:xfrm>
              <a:off x="56831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28"/>
            <p:cNvSpPr/>
            <p:nvPr/>
          </p:nvSpPr>
          <p:spPr>
            <a:xfrm>
              <a:off x="5943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329"/>
            <p:cNvSpPr/>
            <p:nvPr/>
          </p:nvSpPr>
          <p:spPr>
            <a:xfrm>
              <a:off x="6203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30"/>
            <p:cNvSpPr/>
            <p:nvPr/>
          </p:nvSpPr>
          <p:spPr>
            <a:xfrm>
              <a:off x="646421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31"/>
            <p:cNvSpPr/>
            <p:nvPr/>
          </p:nvSpPr>
          <p:spPr>
            <a:xfrm>
              <a:off x="672455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332"/>
            <p:cNvSpPr/>
            <p:nvPr/>
          </p:nvSpPr>
          <p:spPr>
            <a:xfrm>
              <a:off x="69848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pl333"/>
            <p:cNvSpPr/>
            <p:nvPr/>
          </p:nvSpPr>
          <p:spPr>
            <a:xfrm>
              <a:off x="724523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334"/>
            <p:cNvSpPr/>
            <p:nvPr/>
          </p:nvSpPr>
          <p:spPr>
            <a:xfrm>
              <a:off x="750557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77659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80262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337"/>
            <p:cNvSpPr/>
            <p:nvPr/>
          </p:nvSpPr>
          <p:spPr>
            <a:xfrm>
              <a:off x="82865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tx338"/>
            <p:cNvSpPr/>
            <p:nvPr/>
          </p:nvSpPr>
          <p:spPr>
            <a:xfrm rot="-5400000">
              <a:off x="534207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40" name="tx339"/>
            <p:cNvSpPr/>
            <p:nvPr/>
          </p:nvSpPr>
          <p:spPr>
            <a:xfrm rot="-5400000">
              <a:off x="5592605"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41" name="tx340"/>
            <p:cNvSpPr/>
            <p:nvPr/>
          </p:nvSpPr>
          <p:spPr>
            <a:xfrm rot="-5400000">
              <a:off x="585303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42" name="tx341"/>
            <p:cNvSpPr/>
            <p:nvPr/>
          </p:nvSpPr>
          <p:spPr>
            <a:xfrm rot="-5400000">
              <a:off x="6111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43" name="tx342"/>
            <p:cNvSpPr/>
            <p:nvPr/>
          </p:nvSpPr>
          <p:spPr>
            <a:xfrm rot="-5400000">
              <a:off x="634119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44" name="tx343"/>
            <p:cNvSpPr/>
            <p:nvPr/>
          </p:nvSpPr>
          <p:spPr>
            <a:xfrm rot="-5400000">
              <a:off x="664377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45" name="tx344"/>
            <p:cNvSpPr/>
            <p:nvPr/>
          </p:nvSpPr>
          <p:spPr>
            <a:xfrm rot="-5400000">
              <a:off x="693380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46" name="tx345"/>
            <p:cNvSpPr/>
            <p:nvPr/>
          </p:nvSpPr>
          <p:spPr>
            <a:xfrm rot="-5400000">
              <a:off x="713198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47" name="tx346"/>
            <p:cNvSpPr/>
            <p:nvPr/>
          </p:nvSpPr>
          <p:spPr>
            <a:xfrm rot="-5400000">
              <a:off x="7392277"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48" name="tx347"/>
            <p:cNvSpPr/>
            <p:nvPr/>
          </p:nvSpPr>
          <p:spPr>
            <a:xfrm rot="-5400000">
              <a:off x="768903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49" name="tx348"/>
            <p:cNvSpPr/>
            <p:nvPr/>
          </p:nvSpPr>
          <p:spPr>
            <a:xfrm rot="-5400000">
              <a:off x="793075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50" name="tx349"/>
            <p:cNvSpPr/>
            <p:nvPr/>
          </p:nvSpPr>
          <p:spPr>
            <a:xfrm rot="-5400000">
              <a:off x="8191092"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51" name="pl350"/>
            <p:cNvSpPr/>
            <p:nvPr/>
          </p:nvSpPr>
          <p:spPr>
            <a:xfrm>
              <a:off x="859899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pl351"/>
            <p:cNvSpPr/>
            <p:nvPr/>
          </p:nvSpPr>
          <p:spPr>
            <a:xfrm>
              <a:off x="88593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pl352"/>
            <p:cNvSpPr/>
            <p:nvPr/>
          </p:nvSpPr>
          <p:spPr>
            <a:xfrm>
              <a:off x="911967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4" name="pl353"/>
            <p:cNvSpPr/>
            <p:nvPr/>
          </p:nvSpPr>
          <p:spPr>
            <a:xfrm>
              <a:off x="938001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5" name="pl354"/>
            <p:cNvSpPr/>
            <p:nvPr/>
          </p:nvSpPr>
          <p:spPr>
            <a:xfrm>
              <a:off x="9640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6" name="pl355"/>
            <p:cNvSpPr/>
            <p:nvPr/>
          </p:nvSpPr>
          <p:spPr>
            <a:xfrm>
              <a:off x="99006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7" name="pl356"/>
            <p:cNvSpPr/>
            <p:nvPr/>
          </p:nvSpPr>
          <p:spPr>
            <a:xfrm>
              <a:off x="101610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8" name="pl357"/>
            <p:cNvSpPr/>
            <p:nvPr/>
          </p:nvSpPr>
          <p:spPr>
            <a:xfrm>
              <a:off x="1042137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9" name="pl358"/>
            <p:cNvSpPr/>
            <p:nvPr/>
          </p:nvSpPr>
          <p:spPr>
            <a:xfrm>
              <a:off x="106817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pl359"/>
            <p:cNvSpPr/>
            <p:nvPr/>
          </p:nvSpPr>
          <p:spPr>
            <a:xfrm>
              <a:off x="10942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360"/>
            <p:cNvSpPr/>
            <p:nvPr/>
          </p:nvSpPr>
          <p:spPr>
            <a:xfrm>
              <a:off x="1120238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pl361"/>
            <p:cNvSpPr/>
            <p:nvPr/>
          </p:nvSpPr>
          <p:spPr>
            <a:xfrm>
              <a:off x="114627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3" name="tx362"/>
            <p:cNvSpPr/>
            <p:nvPr/>
          </p:nvSpPr>
          <p:spPr>
            <a:xfrm rot="-5400000">
              <a:off x="851821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64" name="tx363"/>
            <p:cNvSpPr/>
            <p:nvPr/>
          </p:nvSpPr>
          <p:spPr>
            <a:xfrm rot="-5400000">
              <a:off x="8768743"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65" name="tx364"/>
            <p:cNvSpPr/>
            <p:nvPr/>
          </p:nvSpPr>
          <p:spPr>
            <a:xfrm rot="-5400000">
              <a:off x="9029169"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66" name="tx365"/>
            <p:cNvSpPr/>
            <p:nvPr/>
          </p:nvSpPr>
          <p:spPr>
            <a:xfrm rot="-5400000">
              <a:off x="928764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67" name="tx366"/>
            <p:cNvSpPr/>
            <p:nvPr/>
          </p:nvSpPr>
          <p:spPr>
            <a:xfrm rot="-5400000">
              <a:off x="951733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68" name="tx367"/>
            <p:cNvSpPr/>
            <p:nvPr/>
          </p:nvSpPr>
          <p:spPr>
            <a:xfrm rot="-5400000">
              <a:off x="981991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69" name="tx368"/>
            <p:cNvSpPr/>
            <p:nvPr/>
          </p:nvSpPr>
          <p:spPr>
            <a:xfrm rot="-5400000">
              <a:off x="10109940"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70" name="tx369"/>
            <p:cNvSpPr/>
            <p:nvPr/>
          </p:nvSpPr>
          <p:spPr>
            <a:xfrm rot="-5400000">
              <a:off x="10308119"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71" name="tx370"/>
            <p:cNvSpPr/>
            <p:nvPr/>
          </p:nvSpPr>
          <p:spPr>
            <a:xfrm rot="-5400000">
              <a:off x="10568415"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72" name="tx371"/>
            <p:cNvSpPr/>
            <p:nvPr/>
          </p:nvSpPr>
          <p:spPr>
            <a:xfrm rot="-5400000">
              <a:off x="1086517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73" name="tx372"/>
            <p:cNvSpPr/>
            <p:nvPr/>
          </p:nvSpPr>
          <p:spPr>
            <a:xfrm rot="-5400000">
              <a:off x="1110689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74" name="tx373"/>
            <p:cNvSpPr/>
            <p:nvPr/>
          </p:nvSpPr>
          <p:spPr>
            <a:xfrm rot="-5400000">
              <a:off x="113672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75" name="pl374"/>
            <p:cNvSpPr/>
            <p:nvPr/>
          </p:nvSpPr>
          <p:spPr>
            <a:xfrm>
              <a:off x="117751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6" name="pl375"/>
            <p:cNvSpPr/>
            <p:nvPr/>
          </p:nvSpPr>
          <p:spPr>
            <a:xfrm>
              <a:off x="120354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7" name="pl376"/>
            <p:cNvSpPr/>
            <p:nvPr/>
          </p:nvSpPr>
          <p:spPr>
            <a:xfrm>
              <a:off x="122958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8" name="pl377"/>
            <p:cNvSpPr/>
            <p:nvPr/>
          </p:nvSpPr>
          <p:spPr>
            <a:xfrm>
              <a:off x="125561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9" name="pl378"/>
            <p:cNvSpPr/>
            <p:nvPr/>
          </p:nvSpPr>
          <p:spPr>
            <a:xfrm>
              <a:off x="1281649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0" name="pl379"/>
            <p:cNvSpPr/>
            <p:nvPr/>
          </p:nvSpPr>
          <p:spPr>
            <a:xfrm>
              <a:off x="130768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1" name="pl380"/>
            <p:cNvSpPr/>
            <p:nvPr/>
          </p:nvSpPr>
          <p:spPr>
            <a:xfrm>
              <a:off x="133371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2" name="pl381"/>
            <p:cNvSpPr/>
            <p:nvPr/>
          </p:nvSpPr>
          <p:spPr>
            <a:xfrm>
              <a:off x="135975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3" name="pl382"/>
            <p:cNvSpPr/>
            <p:nvPr/>
          </p:nvSpPr>
          <p:spPr>
            <a:xfrm>
              <a:off x="138578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4" name="pl383"/>
            <p:cNvSpPr/>
            <p:nvPr/>
          </p:nvSpPr>
          <p:spPr>
            <a:xfrm>
              <a:off x="1411818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5" name="pl384"/>
            <p:cNvSpPr/>
            <p:nvPr/>
          </p:nvSpPr>
          <p:spPr>
            <a:xfrm>
              <a:off x="1437852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6" name="pl385"/>
            <p:cNvSpPr/>
            <p:nvPr/>
          </p:nvSpPr>
          <p:spPr>
            <a:xfrm>
              <a:off x="1463886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7" name="tx386"/>
            <p:cNvSpPr/>
            <p:nvPr/>
          </p:nvSpPr>
          <p:spPr>
            <a:xfrm rot="-5400000">
              <a:off x="1169435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88" name="tx387"/>
            <p:cNvSpPr/>
            <p:nvPr/>
          </p:nvSpPr>
          <p:spPr>
            <a:xfrm rot="-5400000">
              <a:off x="11944881"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89" name="tx388"/>
            <p:cNvSpPr/>
            <p:nvPr/>
          </p:nvSpPr>
          <p:spPr>
            <a:xfrm rot="-5400000">
              <a:off x="12205307"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90" name="tx389"/>
            <p:cNvSpPr/>
            <p:nvPr/>
          </p:nvSpPr>
          <p:spPr>
            <a:xfrm rot="-5400000">
              <a:off x="1246378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91" name="tx390"/>
            <p:cNvSpPr/>
            <p:nvPr/>
          </p:nvSpPr>
          <p:spPr>
            <a:xfrm rot="-5400000">
              <a:off x="1269347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92" name="tx391"/>
            <p:cNvSpPr/>
            <p:nvPr/>
          </p:nvSpPr>
          <p:spPr>
            <a:xfrm rot="-5400000">
              <a:off x="1299604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93" name="tx392"/>
            <p:cNvSpPr/>
            <p:nvPr/>
          </p:nvSpPr>
          <p:spPr>
            <a:xfrm rot="-5400000">
              <a:off x="1328607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94" name="tx393"/>
            <p:cNvSpPr/>
            <p:nvPr/>
          </p:nvSpPr>
          <p:spPr>
            <a:xfrm rot="-5400000">
              <a:off x="1348425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95" name="tx394"/>
            <p:cNvSpPr/>
            <p:nvPr/>
          </p:nvSpPr>
          <p:spPr>
            <a:xfrm rot="-5400000">
              <a:off x="13744553"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96" name="tx395"/>
            <p:cNvSpPr/>
            <p:nvPr/>
          </p:nvSpPr>
          <p:spPr>
            <a:xfrm rot="-5400000">
              <a:off x="14041311"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97" name="tx396"/>
            <p:cNvSpPr/>
            <p:nvPr/>
          </p:nvSpPr>
          <p:spPr>
            <a:xfrm rot="-5400000">
              <a:off x="1428302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98" name="tx397"/>
            <p:cNvSpPr/>
            <p:nvPr/>
          </p:nvSpPr>
          <p:spPr>
            <a:xfrm rot="-5400000">
              <a:off x="1454336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99" name="pl398"/>
            <p:cNvSpPr/>
            <p:nvPr/>
          </p:nvSpPr>
          <p:spPr>
            <a:xfrm>
              <a:off x="149512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0" name="pl399"/>
            <p:cNvSpPr/>
            <p:nvPr/>
          </p:nvSpPr>
          <p:spPr>
            <a:xfrm>
              <a:off x="152116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1" name="pl400"/>
            <p:cNvSpPr/>
            <p:nvPr/>
          </p:nvSpPr>
          <p:spPr>
            <a:xfrm>
              <a:off x="154719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2" name="pl401"/>
            <p:cNvSpPr/>
            <p:nvPr/>
          </p:nvSpPr>
          <p:spPr>
            <a:xfrm>
              <a:off x="157322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3" name="pl402"/>
            <p:cNvSpPr/>
            <p:nvPr/>
          </p:nvSpPr>
          <p:spPr>
            <a:xfrm>
              <a:off x="159926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4" name="pl403"/>
            <p:cNvSpPr/>
            <p:nvPr/>
          </p:nvSpPr>
          <p:spPr>
            <a:xfrm>
              <a:off x="1625296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5" name="pl404"/>
            <p:cNvSpPr/>
            <p:nvPr/>
          </p:nvSpPr>
          <p:spPr>
            <a:xfrm>
              <a:off x="165133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6" name="pl405"/>
            <p:cNvSpPr/>
            <p:nvPr/>
          </p:nvSpPr>
          <p:spPr>
            <a:xfrm>
              <a:off x="167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7" name="pl406"/>
            <p:cNvSpPr/>
            <p:nvPr/>
          </p:nvSpPr>
          <p:spPr>
            <a:xfrm>
              <a:off x="1703398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8" name="pl407"/>
            <p:cNvSpPr/>
            <p:nvPr/>
          </p:nvSpPr>
          <p:spPr>
            <a:xfrm>
              <a:off x="17294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9" name="pl408"/>
            <p:cNvSpPr/>
            <p:nvPr/>
          </p:nvSpPr>
          <p:spPr>
            <a:xfrm>
              <a:off x="17554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0" name="pl409"/>
            <p:cNvSpPr/>
            <p:nvPr/>
          </p:nvSpPr>
          <p:spPr>
            <a:xfrm>
              <a:off x="1781500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1" name="tx410"/>
            <p:cNvSpPr/>
            <p:nvPr/>
          </p:nvSpPr>
          <p:spPr>
            <a:xfrm rot="-5400000">
              <a:off x="1487049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412" name="tx411"/>
            <p:cNvSpPr/>
            <p:nvPr/>
          </p:nvSpPr>
          <p:spPr>
            <a:xfrm rot="-5400000">
              <a:off x="151210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413" name="tx412"/>
            <p:cNvSpPr/>
            <p:nvPr/>
          </p:nvSpPr>
          <p:spPr>
            <a:xfrm rot="-5400000">
              <a:off x="15381445"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414" name="tx413"/>
            <p:cNvSpPr/>
            <p:nvPr/>
          </p:nvSpPr>
          <p:spPr>
            <a:xfrm rot="-5400000">
              <a:off x="15639918"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15" name="tx414"/>
            <p:cNvSpPr/>
            <p:nvPr/>
          </p:nvSpPr>
          <p:spPr>
            <a:xfrm rot="-5400000">
              <a:off x="1586961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16" name="tx415"/>
            <p:cNvSpPr/>
            <p:nvPr/>
          </p:nvSpPr>
          <p:spPr>
            <a:xfrm rot="-5400000">
              <a:off x="1617218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17" name="tx416"/>
            <p:cNvSpPr/>
            <p:nvPr/>
          </p:nvSpPr>
          <p:spPr>
            <a:xfrm rot="-5400000">
              <a:off x="1646221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18" name="tx417"/>
            <p:cNvSpPr/>
            <p:nvPr/>
          </p:nvSpPr>
          <p:spPr>
            <a:xfrm rot="-5400000">
              <a:off x="1666039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19" name="tx418"/>
            <p:cNvSpPr/>
            <p:nvPr/>
          </p:nvSpPr>
          <p:spPr>
            <a:xfrm rot="-5400000">
              <a:off x="1692069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20" name="tx419"/>
            <p:cNvSpPr/>
            <p:nvPr/>
          </p:nvSpPr>
          <p:spPr>
            <a:xfrm rot="-5400000">
              <a:off x="1721744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21" name="tx420"/>
            <p:cNvSpPr/>
            <p:nvPr/>
          </p:nvSpPr>
          <p:spPr>
            <a:xfrm rot="-5400000">
              <a:off x="17459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22" name="tx421"/>
            <p:cNvSpPr/>
            <p:nvPr/>
          </p:nvSpPr>
          <p:spPr>
            <a:xfrm rot="-5400000">
              <a:off x="1771950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23" name="tx422"/>
            <p:cNvSpPr/>
            <p:nvPr/>
          </p:nvSpPr>
          <p:spPr>
            <a:xfrm>
              <a:off x="1421486" y="5200079"/>
              <a:ext cx="381186"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24" name="tx423"/>
            <p:cNvSpPr/>
            <p:nvPr/>
          </p:nvSpPr>
          <p:spPr>
            <a:xfrm>
              <a:off x="1294238" y="4495672"/>
              <a:ext cx="508434"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500</a:t>
              </a:r>
            </a:p>
          </p:txBody>
        </p:sp>
        <p:sp>
          <p:nvSpPr>
            <p:cNvPr id="425" name="tx424"/>
            <p:cNvSpPr/>
            <p:nvPr/>
          </p:nvSpPr>
          <p:spPr>
            <a:xfrm>
              <a:off x="1230614" y="3761685"/>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1,000</a:t>
              </a:r>
            </a:p>
          </p:txBody>
        </p:sp>
        <p:sp>
          <p:nvSpPr>
            <p:cNvPr id="426" name="tx425"/>
            <p:cNvSpPr/>
            <p:nvPr/>
          </p:nvSpPr>
          <p:spPr>
            <a:xfrm>
              <a:off x="1230614" y="3057278"/>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1,500</a:t>
              </a:r>
            </a:p>
          </p:txBody>
        </p:sp>
        <p:sp>
          <p:nvSpPr>
            <p:cNvPr id="427" name="tx426"/>
            <p:cNvSpPr/>
            <p:nvPr/>
          </p:nvSpPr>
          <p:spPr>
            <a:xfrm>
              <a:off x="1230614" y="2352871"/>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2,000</a:t>
              </a:r>
            </a:p>
          </p:txBody>
        </p:sp>
        <p:sp>
          <p:nvSpPr>
            <p:cNvPr id="428" name="pl427"/>
            <p:cNvSpPr/>
            <p:nvPr/>
          </p:nvSpPr>
          <p:spPr>
            <a:xfrm>
              <a:off x="2055723"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9" name="pl428"/>
            <p:cNvSpPr/>
            <p:nvPr/>
          </p:nvSpPr>
          <p:spPr>
            <a:xfrm>
              <a:off x="2055723" y="458095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0" name="pl429"/>
            <p:cNvSpPr/>
            <p:nvPr/>
          </p:nvSpPr>
          <p:spPr>
            <a:xfrm>
              <a:off x="2055723" y="387654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1" name="pl430"/>
            <p:cNvSpPr/>
            <p:nvPr/>
          </p:nvSpPr>
          <p:spPr>
            <a:xfrm>
              <a:off x="2055723" y="317213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2" name="pl431"/>
            <p:cNvSpPr/>
            <p:nvPr/>
          </p:nvSpPr>
          <p:spPr>
            <a:xfrm>
              <a:off x="2055723" y="246772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3" name="tx432"/>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34" name="rc433"/>
            <p:cNvSpPr/>
            <p:nvPr/>
          </p:nvSpPr>
          <p:spPr>
            <a:xfrm>
              <a:off x="18110385" y="2153563"/>
              <a:ext cx="1240079" cy="413498"/>
            </a:xfrm>
            <a:prstGeom prst="rect">
              <a:avLst/>
            </a:prstGeom>
            <a:solidFill>
              <a:srgbClr val="FFFFFF">
                <a:alpha val="100000"/>
              </a:srgbClr>
            </a:solidFill>
          </p:spPr>
          <p:txBody>
            <a:bodyPr/>
            <a:lstStyle/>
            <a:p/>
          </p:txBody>
        </p:sp>
        <p:sp>
          <p:nvSpPr>
            <p:cNvPr id="435" name="rc434"/>
            <p:cNvSpPr/>
            <p:nvPr/>
          </p:nvSpPr>
          <p:spPr>
            <a:xfrm>
              <a:off x="18179974" y="2223153"/>
              <a:ext cx="274319" cy="274319"/>
            </a:xfrm>
            <a:prstGeom prst="rect">
              <a:avLst/>
            </a:prstGeom>
            <a:solidFill>
              <a:srgbClr val="FFFFFF">
                <a:alpha val="100000"/>
              </a:srgbClr>
            </a:solidFill>
          </p:spPr>
          <p:txBody>
            <a:bodyPr/>
            <a:lstStyle/>
            <a:p/>
          </p:txBody>
        </p:sp>
        <p:sp>
          <p:nvSpPr>
            <p:cNvPr id="436" name="pg435"/>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437" name="tx436"/>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438" name="rc437"/>
            <p:cNvSpPr/>
            <p:nvPr/>
          </p:nvSpPr>
          <p:spPr>
            <a:xfrm>
              <a:off x="18110385" y="2706240"/>
              <a:ext cx="1753945" cy="1236458"/>
            </a:xfrm>
            <a:prstGeom prst="rect">
              <a:avLst/>
            </a:prstGeom>
            <a:solidFill>
              <a:srgbClr val="FFFFFF">
                <a:alpha val="100000"/>
              </a:srgbClr>
            </a:solidFill>
          </p:spPr>
          <p:txBody>
            <a:bodyPr/>
            <a:lstStyle/>
            <a:p/>
          </p:txBody>
        </p:sp>
        <p:sp>
          <p:nvSpPr>
            <p:cNvPr id="439" name="rc438"/>
            <p:cNvSpPr/>
            <p:nvPr/>
          </p:nvSpPr>
          <p:spPr>
            <a:xfrm>
              <a:off x="18179974" y="2775829"/>
              <a:ext cx="274319" cy="274319"/>
            </a:xfrm>
            <a:prstGeom prst="rect">
              <a:avLst/>
            </a:prstGeom>
            <a:solidFill>
              <a:srgbClr val="FFFFFF">
                <a:alpha val="100000"/>
              </a:srgbClr>
            </a:solidFill>
          </p:spPr>
          <p:txBody>
            <a:bodyPr/>
            <a:lstStyle/>
            <a:p/>
          </p:txBody>
        </p:sp>
        <p:sp>
          <p:nvSpPr>
            <p:cNvPr id="440" name="rc439"/>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41" name="rc440"/>
            <p:cNvSpPr/>
            <p:nvPr/>
          </p:nvSpPr>
          <p:spPr>
            <a:xfrm>
              <a:off x="18179974" y="3050149"/>
              <a:ext cx="274319" cy="274319"/>
            </a:xfrm>
            <a:prstGeom prst="rect">
              <a:avLst/>
            </a:prstGeom>
            <a:solidFill>
              <a:srgbClr val="FFFFFF">
                <a:alpha val="100000"/>
              </a:srgbClr>
            </a:solidFill>
          </p:spPr>
          <p:txBody>
            <a:bodyPr/>
            <a:lstStyle/>
            <a:p/>
          </p:txBody>
        </p:sp>
        <p:sp>
          <p:nvSpPr>
            <p:cNvPr id="442" name="rc441"/>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43" name="rc442"/>
            <p:cNvSpPr/>
            <p:nvPr/>
          </p:nvSpPr>
          <p:spPr>
            <a:xfrm>
              <a:off x="18179974" y="3324469"/>
              <a:ext cx="274319" cy="274320"/>
            </a:xfrm>
            <a:prstGeom prst="rect">
              <a:avLst/>
            </a:prstGeom>
            <a:solidFill>
              <a:srgbClr val="FFFFFF">
                <a:alpha val="100000"/>
              </a:srgbClr>
            </a:solidFill>
          </p:spPr>
          <p:txBody>
            <a:bodyPr/>
            <a:lstStyle/>
            <a:p/>
          </p:txBody>
        </p:sp>
        <p:sp>
          <p:nvSpPr>
            <p:cNvPr id="444" name="rc443"/>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5" name="rc444"/>
            <p:cNvSpPr/>
            <p:nvPr/>
          </p:nvSpPr>
          <p:spPr>
            <a:xfrm>
              <a:off x="18179974" y="3598789"/>
              <a:ext cx="274319" cy="274320"/>
            </a:xfrm>
            <a:prstGeom prst="rect">
              <a:avLst/>
            </a:prstGeom>
            <a:solidFill>
              <a:srgbClr val="FFFFFF">
                <a:alpha val="100000"/>
              </a:srgbClr>
            </a:solidFill>
          </p:spPr>
          <p:txBody>
            <a:bodyPr/>
            <a:lstStyle/>
            <a:p/>
          </p:txBody>
        </p:sp>
        <p:sp>
          <p:nvSpPr>
            <p:cNvPr id="446" name="rc445"/>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47" name="tx446"/>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48" name="tx447"/>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49" name="tx448"/>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50" name="tx449"/>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51" name=""/>
          <p:cNvGrpSpPr/>
          <p:nvPr/>
        </p:nvGrpSpPr>
        <p:grpSpPr>
          <a:xfrm>
            <a:off x="6400800" y="6217920"/>
            <a:ext cx="5486400" cy="4251960"/>
            <a:chOff x="6400800" y="6217920"/>
            <a:chExt cx="5486400" cy="4251960"/>
          </a:xfrm>
        </p:grpSpPr>
        <p:sp>
          <p:nvSpPr>
            <p:cNvPr id="452"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53"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54" name="rc5"/>
            <p:cNvSpPr/>
            <p:nvPr/>
          </p:nvSpPr>
          <p:spPr>
            <a:xfrm>
              <a:off x="7280770" y="6510025"/>
              <a:ext cx="3980084" cy="2788960"/>
            </a:xfrm>
            <a:prstGeom prst="rect">
              <a:avLst/>
            </a:prstGeom>
            <a:solidFill>
              <a:srgbClr val="FFFFFF">
                <a:alpha val="100000"/>
              </a:srgbClr>
            </a:solidFill>
          </p:spPr>
          <p:txBody>
            <a:bodyPr/>
            <a:lstStyle/>
            <a:p/>
          </p:txBody>
        </p:sp>
        <p:sp>
          <p:nvSpPr>
            <p:cNvPr id="455" name="pl6"/>
            <p:cNvSpPr/>
            <p:nvPr/>
          </p:nvSpPr>
          <p:spPr>
            <a:xfrm>
              <a:off x="7280770" y="8753690"/>
              <a:ext cx="3980084" cy="0"/>
            </a:xfrm>
            <a:custGeom>
              <a:avLst/>
              <a:pathLst>
                <a:path w="3980084" h="0">
                  <a:moveTo>
                    <a:pt x="0" y="0"/>
                  </a:moveTo>
                  <a:lnTo>
                    <a:pt x="3980084" y="0"/>
                  </a:lnTo>
                  <a:lnTo>
                    <a:pt x="3980084" y="0"/>
                  </a:lnTo>
                </a:path>
              </a:pathLst>
            </a:custGeom>
            <a:ln w="6775" cap="flat">
              <a:solidFill>
                <a:srgbClr val="EBEBEB">
                  <a:alpha val="100000"/>
                </a:srgbClr>
              </a:solidFill>
              <a:prstDash val="solid"/>
              <a:round/>
            </a:ln>
          </p:spPr>
          <p:txBody>
            <a:bodyPr/>
            <a:lstStyle/>
            <a:p/>
          </p:txBody>
        </p:sp>
        <p:sp>
          <p:nvSpPr>
            <p:cNvPr id="456" name="pl7"/>
            <p:cNvSpPr/>
            <p:nvPr/>
          </p:nvSpPr>
          <p:spPr>
            <a:xfrm>
              <a:off x="7280770" y="7916642"/>
              <a:ext cx="3980084" cy="0"/>
            </a:xfrm>
            <a:custGeom>
              <a:avLst/>
              <a:pathLst>
                <a:path w="3980084" h="0">
                  <a:moveTo>
                    <a:pt x="0" y="0"/>
                  </a:moveTo>
                  <a:lnTo>
                    <a:pt x="3980084" y="0"/>
                  </a:lnTo>
                  <a:lnTo>
                    <a:pt x="3980084" y="0"/>
                  </a:lnTo>
                </a:path>
              </a:pathLst>
            </a:custGeom>
            <a:ln w="6775" cap="flat">
              <a:solidFill>
                <a:srgbClr val="EBEBEB">
                  <a:alpha val="100000"/>
                </a:srgbClr>
              </a:solidFill>
              <a:prstDash val="solid"/>
              <a:round/>
            </a:ln>
          </p:spPr>
          <p:txBody>
            <a:bodyPr/>
            <a:lstStyle/>
            <a:p/>
          </p:txBody>
        </p:sp>
        <p:sp>
          <p:nvSpPr>
            <p:cNvPr id="457" name="pl8"/>
            <p:cNvSpPr/>
            <p:nvPr/>
          </p:nvSpPr>
          <p:spPr>
            <a:xfrm>
              <a:off x="7280770" y="7079594"/>
              <a:ext cx="3980084" cy="0"/>
            </a:xfrm>
            <a:custGeom>
              <a:avLst/>
              <a:pathLst>
                <a:path w="3980084" h="0">
                  <a:moveTo>
                    <a:pt x="0" y="0"/>
                  </a:moveTo>
                  <a:lnTo>
                    <a:pt x="3980084" y="0"/>
                  </a:lnTo>
                  <a:lnTo>
                    <a:pt x="3980084" y="0"/>
                  </a:lnTo>
                </a:path>
              </a:pathLst>
            </a:custGeom>
            <a:ln w="6775" cap="flat">
              <a:solidFill>
                <a:srgbClr val="EBEBEB">
                  <a:alpha val="100000"/>
                </a:srgbClr>
              </a:solidFill>
              <a:prstDash val="solid"/>
              <a:round/>
            </a:ln>
          </p:spPr>
          <p:txBody>
            <a:bodyPr/>
            <a:lstStyle/>
            <a:p/>
          </p:txBody>
        </p:sp>
        <p:sp>
          <p:nvSpPr>
            <p:cNvPr id="458" name="pl9"/>
            <p:cNvSpPr/>
            <p:nvPr/>
          </p:nvSpPr>
          <p:spPr>
            <a:xfrm>
              <a:off x="7280770" y="9172214"/>
              <a:ext cx="3980084" cy="0"/>
            </a:xfrm>
            <a:custGeom>
              <a:avLst/>
              <a:pathLst>
                <a:path w="3980084" h="0">
                  <a:moveTo>
                    <a:pt x="0" y="0"/>
                  </a:moveTo>
                  <a:lnTo>
                    <a:pt x="3980084" y="0"/>
                  </a:lnTo>
                  <a:lnTo>
                    <a:pt x="3980084" y="0"/>
                  </a:lnTo>
                </a:path>
              </a:pathLst>
            </a:custGeom>
            <a:ln w="13550" cap="flat">
              <a:solidFill>
                <a:srgbClr val="EBEBEB">
                  <a:alpha val="100000"/>
                </a:srgbClr>
              </a:solidFill>
              <a:prstDash val="solid"/>
              <a:round/>
            </a:ln>
          </p:spPr>
          <p:txBody>
            <a:bodyPr/>
            <a:lstStyle/>
            <a:p/>
          </p:txBody>
        </p:sp>
        <p:sp>
          <p:nvSpPr>
            <p:cNvPr id="459" name="pl10"/>
            <p:cNvSpPr/>
            <p:nvPr/>
          </p:nvSpPr>
          <p:spPr>
            <a:xfrm>
              <a:off x="7280770" y="8335166"/>
              <a:ext cx="3980084" cy="0"/>
            </a:xfrm>
            <a:custGeom>
              <a:avLst/>
              <a:pathLst>
                <a:path w="3980084" h="0">
                  <a:moveTo>
                    <a:pt x="0" y="0"/>
                  </a:moveTo>
                  <a:lnTo>
                    <a:pt x="3980084" y="0"/>
                  </a:lnTo>
                  <a:lnTo>
                    <a:pt x="3980084" y="0"/>
                  </a:lnTo>
                </a:path>
              </a:pathLst>
            </a:custGeom>
            <a:ln w="13550" cap="flat">
              <a:solidFill>
                <a:srgbClr val="EBEBEB">
                  <a:alpha val="100000"/>
                </a:srgbClr>
              </a:solidFill>
              <a:prstDash val="solid"/>
              <a:round/>
            </a:ln>
          </p:spPr>
          <p:txBody>
            <a:bodyPr/>
            <a:lstStyle/>
            <a:p/>
          </p:txBody>
        </p:sp>
        <p:sp>
          <p:nvSpPr>
            <p:cNvPr id="460" name="pl11"/>
            <p:cNvSpPr/>
            <p:nvPr/>
          </p:nvSpPr>
          <p:spPr>
            <a:xfrm>
              <a:off x="7280770" y="7498118"/>
              <a:ext cx="3980084" cy="0"/>
            </a:xfrm>
            <a:custGeom>
              <a:avLst/>
              <a:pathLst>
                <a:path w="3980084" h="0">
                  <a:moveTo>
                    <a:pt x="0" y="0"/>
                  </a:moveTo>
                  <a:lnTo>
                    <a:pt x="3980084" y="0"/>
                  </a:lnTo>
                  <a:lnTo>
                    <a:pt x="3980084" y="0"/>
                  </a:lnTo>
                </a:path>
              </a:pathLst>
            </a:custGeom>
            <a:ln w="13550" cap="flat">
              <a:solidFill>
                <a:srgbClr val="EBEBEB">
                  <a:alpha val="100000"/>
                </a:srgbClr>
              </a:solidFill>
              <a:prstDash val="solid"/>
              <a:round/>
            </a:ln>
          </p:spPr>
          <p:txBody>
            <a:bodyPr/>
            <a:lstStyle/>
            <a:p/>
          </p:txBody>
        </p:sp>
        <p:sp>
          <p:nvSpPr>
            <p:cNvPr id="461" name="pl12"/>
            <p:cNvSpPr/>
            <p:nvPr/>
          </p:nvSpPr>
          <p:spPr>
            <a:xfrm>
              <a:off x="7280770" y="6661070"/>
              <a:ext cx="3980084" cy="0"/>
            </a:xfrm>
            <a:custGeom>
              <a:avLst/>
              <a:pathLst>
                <a:path w="3980084" h="0">
                  <a:moveTo>
                    <a:pt x="0" y="0"/>
                  </a:moveTo>
                  <a:lnTo>
                    <a:pt x="3980084" y="0"/>
                  </a:lnTo>
                  <a:lnTo>
                    <a:pt x="3980084" y="0"/>
                  </a:lnTo>
                </a:path>
              </a:pathLst>
            </a:custGeom>
            <a:ln w="13550" cap="flat">
              <a:solidFill>
                <a:srgbClr val="EBEBEB">
                  <a:alpha val="100000"/>
                </a:srgbClr>
              </a:solidFill>
              <a:prstDash val="solid"/>
              <a:round/>
            </a:ln>
          </p:spPr>
          <p:txBody>
            <a:bodyPr/>
            <a:lstStyle/>
            <a:p/>
          </p:txBody>
        </p:sp>
        <p:sp>
          <p:nvSpPr>
            <p:cNvPr id="462" name="rc13"/>
            <p:cNvSpPr/>
            <p:nvPr/>
          </p:nvSpPr>
          <p:spPr>
            <a:xfrm>
              <a:off x="7418967" y="8978019"/>
              <a:ext cx="386952" cy="5022"/>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3" name="rc14"/>
            <p:cNvSpPr/>
            <p:nvPr/>
          </p:nvSpPr>
          <p:spPr>
            <a:xfrm>
              <a:off x="7971757" y="6788301"/>
              <a:ext cx="386952" cy="31807"/>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4" name="rc15"/>
            <p:cNvSpPr/>
            <p:nvPr/>
          </p:nvSpPr>
          <p:spPr>
            <a:xfrm>
              <a:off x="8524546" y="7418599"/>
              <a:ext cx="386952" cy="1422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5" name="rc16"/>
            <p:cNvSpPr/>
            <p:nvPr/>
          </p:nvSpPr>
          <p:spPr>
            <a:xfrm>
              <a:off x="9077336" y="8705141"/>
              <a:ext cx="386952" cy="1674"/>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6" name="rc17"/>
            <p:cNvSpPr/>
            <p:nvPr/>
          </p:nvSpPr>
          <p:spPr>
            <a:xfrm>
              <a:off x="9630125" y="8605533"/>
              <a:ext cx="386952" cy="4185"/>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7" name="rc18"/>
            <p:cNvSpPr/>
            <p:nvPr/>
          </p:nvSpPr>
          <p:spPr>
            <a:xfrm>
              <a:off x="10182915" y="8926959"/>
              <a:ext cx="386952" cy="837"/>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8" name="rc19"/>
            <p:cNvSpPr/>
            <p:nvPr/>
          </p:nvSpPr>
          <p:spPr>
            <a:xfrm>
              <a:off x="7418967" y="8962952"/>
              <a:ext cx="386952" cy="1506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9" name="rc20"/>
            <p:cNvSpPr/>
            <p:nvPr/>
          </p:nvSpPr>
          <p:spPr>
            <a:xfrm>
              <a:off x="7971757" y="6661070"/>
              <a:ext cx="386952" cy="12723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0" name="rc21"/>
            <p:cNvSpPr/>
            <p:nvPr/>
          </p:nvSpPr>
          <p:spPr>
            <a:xfrm>
              <a:off x="8524546" y="7356657"/>
              <a:ext cx="386952" cy="6194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1" name="rc22"/>
            <p:cNvSpPr/>
            <p:nvPr/>
          </p:nvSpPr>
          <p:spPr>
            <a:xfrm>
              <a:off x="9077336" y="8678356"/>
              <a:ext cx="386952" cy="2678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2" name="rc23"/>
            <p:cNvSpPr/>
            <p:nvPr/>
          </p:nvSpPr>
          <p:spPr>
            <a:xfrm>
              <a:off x="9630125" y="8582932"/>
              <a:ext cx="386952" cy="2260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3" name="rc24"/>
            <p:cNvSpPr/>
            <p:nvPr/>
          </p:nvSpPr>
          <p:spPr>
            <a:xfrm>
              <a:off x="10182915" y="8919426"/>
              <a:ext cx="386952" cy="753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4" name="rc25"/>
            <p:cNvSpPr/>
            <p:nvPr/>
          </p:nvSpPr>
          <p:spPr>
            <a:xfrm>
              <a:off x="10735704" y="9100228"/>
              <a:ext cx="386952" cy="251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5" name="rc26"/>
            <p:cNvSpPr/>
            <p:nvPr/>
          </p:nvSpPr>
          <p:spPr>
            <a:xfrm>
              <a:off x="7418967" y="8962115"/>
              <a:ext cx="386952" cy="837"/>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6" name="rc27"/>
            <p:cNvSpPr/>
            <p:nvPr/>
          </p:nvSpPr>
          <p:spPr>
            <a:xfrm>
              <a:off x="7971757" y="6636796"/>
              <a:ext cx="386952" cy="24274"/>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7" name="rc28"/>
            <p:cNvSpPr/>
            <p:nvPr/>
          </p:nvSpPr>
          <p:spPr>
            <a:xfrm>
              <a:off x="8524546" y="7331546"/>
              <a:ext cx="386952" cy="25111"/>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8" name="rc29"/>
            <p:cNvSpPr/>
            <p:nvPr/>
          </p:nvSpPr>
          <p:spPr>
            <a:xfrm>
              <a:off x="9077336" y="8674171"/>
              <a:ext cx="386952" cy="4185"/>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9" name="rc30"/>
            <p:cNvSpPr/>
            <p:nvPr/>
          </p:nvSpPr>
          <p:spPr>
            <a:xfrm>
              <a:off x="9630125" y="8581258"/>
              <a:ext cx="386952" cy="1674"/>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80" name="rc31"/>
            <p:cNvSpPr/>
            <p:nvPr/>
          </p:nvSpPr>
          <p:spPr>
            <a:xfrm>
              <a:off x="7418967" y="8983041"/>
              <a:ext cx="386952" cy="189172"/>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1" name="rc32"/>
            <p:cNvSpPr/>
            <p:nvPr/>
          </p:nvSpPr>
          <p:spPr>
            <a:xfrm>
              <a:off x="7971757" y="6820109"/>
              <a:ext cx="386952" cy="2352105"/>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2" name="rc33"/>
            <p:cNvSpPr/>
            <p:nvPr/>
          </p:nvSpPr>
          <p:spPr>
            <a:xfrm>
              <a:off x="8524546" y="7432828"/>
              <a:ext cx="386952" cy="1739385"/>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3" name="rc34"/>
            <p:cNvSpPr/>
            <p:nvPr/>
          </p:nvSpPr>
          <p:spPr>
            <a:xfrm>
              <a:off x="9077336" y="8706816"/>
              <a:ext cx="386952" cy="46539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4" name="rc35"/>
            <p:cNvSpPr/>
            <p:nvPr/>
          </p:nvSpPr>
          <p:spPr>
            <a:xfrm>
              <a:off x="9630125" y="8609718"/>
              <a:ext cx="386952" cy="56249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5" name="rc36"/>
            <p:cNvSpPr/>
            <p:nvPr/>
          </p:nvSpPr>
          <p:spPr>
            <a:xfrm>
              <a:off x="10182915" y="8927796"/>
              <a:ext cx="386952" cy="24441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6" name="rc37"/>
            <p:cNvSpPr/>
            <p:nvPr/>
          </p:nvSpPr>
          <p:spPr>
            <a:xfrm>
              <a:off x="10735704" y="9102739"/>
              <a:ext cx="386952" cy="69474"/>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7" name="pl38"/>
            <p:cNvSpPr/>
            <p:nvPr/>
          </p:nvSpPr>
          <p:spPr>
            <a:xfrm>
              <a:off x="7612443" y="6867288"/>
              <a:ext cx="3316737" cy="2267690"/>
            </a:xfrm>
            <a:custGeom>
              <a:avLst/>
              <a:pathLst>
                <a:path w="3316737" h="2267690">
                  <a:moveTo>
                    <a:pt x="0" y="1578116"/>
                  </a:moveTo>
                  <a:lnTo>
                    <a:pt x="552789" y="0"/>
                  </a:lnTo>
                  <a:lnTo>
                    <a:pt x="1105579" y="826294"/>
                  </a:lnTo>
                  <a:lnTo>
                    <a:pt x="1658368" y="1860370"/>
                  </a:lnTo>
                  <a:lnTo>
                    <a:pt x="2211158" y="1999649"/>
                  </a:lnTo>
                  <a:lnTo>
                    <a:pt x="2763947" y="2179859"/>
                  </a:lnTo>
                  <a:lnTo>
                    <a:pt x="3316737" y="2267690"/>
                  </a:lnTo>
                </a:path>
              </a:pathLst>
            </a:custGeom>
            <a:ln w="40651" cap="flat">
              <a:solidFill>
                <a:srgbClr val="000000">
                  <a:alpha val="100000"/>
                </a:srgbClr>
              </a:solidFill>
              <a:prstDash val="solid"/>
              <a:round/>
            </a:ln>
          </p:spPr>
          <p:txBody>
            <a:bodyPr/>
            <a:lstStyle/>
            <a:p/>
          </p:txBody>
        </p:sp>
        <p:sp>
          <p:nvSpPr>
            <p:cNvPr id="488" name="rc39"/>
            <p:cNvSpPr/>
            <p:nvPr/>
          </p:nvSpPr>
          <p:spPr>
            <a:xfrm>
              <a:off x="7280770" y="6510025"/>
              <a:ext cx="3980084" cy="2788960"/>
            </a:xfrm>
            <a:prstGeom prst="rect">
              <a:avLst/>
            </a:prstGeom>
            <a:ln w="13550" cap="rnd">
              <a:solidFill>
                <a:srgbClr val="333333">
                  <a:alpha val="100000"/>
                </a:srgbClr>
              </a:solidFill>
              <a:prstDash val="solid"/>
              <a:round/>
            </a:ln>
          </p:spPr>
          <p:txBody>
            <a:bodyPr/>
            <a:lstStyle/>
            <a:p/>
          </p:txBody>
        </p:sp>
        <p:sp>
          <p:nvSpPr>
            <p:cNvPr id="489" name="tx40"/>
            <p:cNvSpPr/>
            <p:nvPr/>
          </p:nvSpPr>
          <p:spPr>
            <a:xfrm>
              <a:off x="6928588" y="9169908"/>
              <a:ext cx="25412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90" name="tx41"/>
            <p:cNvSpPr/>
            <p:nvPr/>
          </p:nvSpPr>
          <p:spPr>
            <a:xfrm>
              <a:off x="6801340" y="8313140"/>
              <a:ext cx="381372" cy="13111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1,000</a:t>
              </a:r>
            </a:p>
          </p:txBody>
        </p:sp>
        <p:sp>
          <p:nvSpPr>
            <p:cNvPr id="491" name="tx42"/>
            <p:cNvSpPr/>
            <p:nvPr/>
          </p:nvSpPr>
          <p:spPr>
            <a:xfrm>
              <a:off x="6801340" y="7476092"/>
              <a:ext cx="381372" cy="13111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492" name="tx43"/>
            <p:cNvSpPr/>
            <p:nvPr/>
          </p:nvSpPr>
          <p:spPr>
            <a:xfrm>
              <a:off x="6801340" y="6639043"/>
              <a:ext cx="381372" cy="13111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3,000</a:t>
              </a:r>
            </a:p>
          </p:txBody>
        </p:sp>
        <p:sp>
          <p:nvSpPr>
            <p:cNvPr id="493" name="pl44"/>
            <p:cNvSpPr/>
            <p:nvPr/>
          </p:nvSpPr>
          <p:spPr>
            <a:xfrm>
              <a:off x="7245975"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4" name="pl45"/>
            <p:cNvSpPr/>
            <p:nvPr/>
          </p:nvSpPr>
          <p:spPr>
            <a:xfrm>
              <a:off x="7245975" y="833516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5" name="pl46"/>
            <p:cNvSpPr/>
            <p:nvPr/>
          </p:nvSpPr>
          <p:spPr>
            <a:xfrm>
              <a:off x="7245975" y="749811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6" name="pl47"/>
            <p:cNvSpPr/>
            <p:nvPr/>
          </p:nvSpPr>
          <p:spPr>
            <a:xfrm>
              <a:off x="7245975" y="666107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7" name="pl48"/>
            <p:cNvSpPr/>
            <p:nvPr/>
          </p:nvSpPr>
          <p:spPr>
            <a:xfrm>
              <a:off x="11260854"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8" name="pl49"/>
            <p:cNvSpPr/>
            <p:nvPr/>
          </p:nvSpPr>
          <p:spPr>
            <a:xfrm>
              <a:off x="11260854" y="8461607"/>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9" name="pl50"/>
            <p:cNvSpPr/>
            <p:nvPr/>
          </p:nvSpPr>
          <p:spPr>
            <a:xfrm>
              <a:off x="11260854" y="7751000"/>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500" name="pl51"/>
            <p:cNvSpPr/>
            <p:nvPr/>
          </p:nvSpPr>
          <p:spPr>
            <a:xfrm>
              <a:off x="11260854" y="7040392"/>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501" name="tx52"/>
            <p:cNvSpPr/>
            <p:nvPr/>
          </p:nvSpPr>
          <p:spPr>
            <a:xfrm>
              <a:off x="11358911"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02" name="tx53"/>
            <p:cNvSpPr/>
            <p:nvPr/>
          </p:nvSpPr>
          <p:spPr>
            <a:xfrm>
              <a:off x="11358911" y="845930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250</a:t>
              </a:r>
            </a:p>
          </p:txBody>
        </p:sp>
        <p:sp>
          <p:nvSpPr>
            <p:cNvPr id="503" name="tx54"/>
            <p:cNvSpPr/>
            <p:nvPr/>
          </p:nvSpPr>
          <p:spPr>
            <a:xfrm>
              <a:off x="11358911" y="7748693"/>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500</a:t>
              </a:r>
            </a:p>
          </p:txBody>
        </p:sp>
        <p:sp>
          <p:nvSpPr>
            <p:cNvPr id="504" name="tx55"/>
            <p:cNvSpPr/>
            <p:nvPr/>
          </p:nvSpPr>
          <p:spPr>
            <a:xfrm>
              <a:off x="11358911" y="7038085"/>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750</a:t>
              </a:r>
            </a:p>
          </p:txBody>
        </p:sp>
        <p:sp>
          <p:nvSpPr>
            <p:cNvPr id="505" name="pl56"/>
            <p:cNvSpPr/>
            <p:nvPr/>
          </p:nvSpPr>
          <p:spPr>
            <a:xfrm>
              <a:off x="761244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6" name="pl57"/>
            <p:cNvSpPr/>
            <p:nvPr/>
          </p:nvSpPr>
          <p:spPr>
            <a:xfrm>
              <a:off x="816523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7" name="pl58"/>
            <p:cNvSpPr/>
            <p:nvPr/>
          </p:nvSpPr>
          <p:spPr>
            <a:xfrm>
              <a:off x="871802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8" name="pl59"/>
            <p:cNvSpPr/>
            <p:nvPr/>
          </p:nvSpPr>
          <p:spPr>
            <a:xfrm>
              <a:off x="927081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9" name="pl60"/>
            <p:cNvSpPr/>
            <p:nvPr/>
          </p:nvSpPr>
          <p:spPr>
            <a:xfrm>
              <a:off x="982360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0" name="pl61"/>
            <p:cNvSpPr/>
            <p:nvPr/>
          </p:nvSpPr>
          <p:spPr>
            <a:xfrm>
              <a:off x="1037639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1" name="pl62"/>
            <p:cNvSpPr/>
            <p:nvPr/>
          </p:nvSpPr>
          <p:spPr>
            <a:xfrm>
              <a:off x="1092918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2" name="tx63"/>
            <p:cNvSpPr/>
            <p:nvPr/>
          </p:nvSpPr>
          <p:spPr>
            <a:xfrm rot="-2700000">
              <a:off x="7502544"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513" name="tx64"/>
            <p:cNvSpPr/>
            <p:nvPr/>
          </p:nvSpPr>
          <p:spPr>
            <a:xfrm rot="-2700000">
              <a:off x="8015636"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514" name="tx65"/>
            <p:cNvSpPr/>
            <p:nvPr/>
          </p:nvSpPr>
          <p:spPr>
            <a:xfrm rot="-2700000">
              <a:off x="8567768"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515" name="tx66"/>
            <p:cNvSpPr/>
            <p:nvPr/>
          </p:nvSpPr>
          <p:spPr>
            <a:xfrm rot="-2700000">
              <a:off x="897586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516" name="tx67"/>
            <p:cNvSpPr/>
            <p:nvPr/>
          </p:nvSpPr>
          <p:spPr>
            <a:xfrm rot="-2700000">
              <a:off x="952865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517" name="tx68"/>
            <p:cNvSpPr/>
            <p:nvPr/>
          </p:nvSpPr>
          <p:spPr>
            <a:xfrm rot="-2700000">
              <a:off x="10081420"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518" name="tx69"/>
            <p:cNvSpPr/>
            <p:nvPr/>
          </p:nvSpPr>
          <p:spPr>
            <a:xfrm rot="-2700000">
              <a:off x="10746278"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19" name="tx70"/>
            <p:cNvSpPr/>
            <p:nvPr/>
          </p:nvSpPr>
          <p:spPr>
            <a:xfrm>
              <a:off x="9270812"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520" name="tx71"/>
            <p:cNvSpPr/>
            <p:nvPr/>
          </p:nvSpPr>
          <p:spPr>
            <a:xfrm>
              <a:off x="8453559"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521" name="tx72"/>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522" name="tx73"/>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523" name="rc74"/>
            <p:cNvSpPr/>
            <p:nvPr/>
          </p:nvSpPr>
          <p:spPr>
            <a:xfrm>
              <a:off x="6628303" y="10217410"/>
              <a:ext cx="1051268" cy="182880"/>
            </a:xfrm>
            <a:prstGeom prst="rect">
              <a:avLst/>
            </a:prstGeom>
            <a:solidFill>
              <a:srgbClr val="FFFFFF">
                <a:alpha val="100000"/>
              </a:srgbClr>
            </a:solidFill>
          </p:spPr>
          <p:txBody>
            <a:bodyPr/>
            <a:lstStyle/>
            <a:p/>
          </p:txBody>
        </p:sp>
        <p:sp>
          <p:nvSpPr>
            <p:cNvPr id="524" name="rc75"/>
            <p:cNvSpPr/>
            <p:nvPr/>
          </p:nvSpPr>
          <p:spPr>
            <a:xfrm>
              <a:off x="6628303" y="10217410"/>
              <a:ext cx="182879" cy="182880"/>
            </a:xfrm>
            <a:prstGeom prst="rect">
              <a:avLst/>
            </a:prstGeom>
            <a:solidFill>
              <a:srgbClr val="FFFFFF">
                <a:alpha val="100000"/>
              </a:srgbClr>
            </a:solidFill>
          </p:spPr>
          <p:txBody>
            <a:bodyPr/>
            <a:lstStyle/>
            <a:p/>
          </p:txBody>
        </p:sp>
        <p:sp>
          <p:nvSpPr>
            <p:cNvPr id="525" name="pl76"/>
            <p:cNvSpPr/>
            <p:nvPr/>
          </p:nvSpPr>
          <p:spPr>
            <a:xfrm>
              <a:off x="6646591"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526" name="tx77"/>
            <p:cNvSpPr/>
            <p:nvPr/>
          </p:nvSpPr>
          <p:spPr>
            <a:xfrm>
              <a:off x="6919183"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527" name="rc78"/>
            <p:cNvSpPr/>
            <p:nvPr/>
          </p:nvSpPr>
          <p:spPr>
            <a:xfrm>
              <a:off x="7859571" y="10217410"/>
              <a:ext cx="4027628" cy="182880"/>
            </a:xfrm>
            <a:prstGeom prst="rect">
              <a:avLst/>
            </a:prstGeom>
            <a:solidFill>
              <a:srgbClr val="FFFFFF">
                <a:alpha val="100000"/>
              </a:srgbClr>
            </a:solidFill>
          </p:spPr>
          <p:txBody>
            <a:bodyPr/>
            <a:lstStyle/>
            <a:p/>
          </p:txBody>
        </p:sp>
        <p:sp>
          <p:nvSpPr>
            <p:cNvPr id="528" name="rc79"/>
            <p:cNvSpPr/>
            <p:nvPr/>
          </p:nvSpPr>
          <p:spPr>
            <a:xfrm>
              <a:off x="7859571" y="10217410"/>
              <a:ext cx="182879" cy="182880"/>
            </a:xfrm>
            <a:prstGeom prst="rect">
              <a:avLst/>
            </a:prstGeom>
            <a:solidFill>
              <a:srgbClr val="FFFFFF">
                <a:alpha val="100000"/>
              </a:srgbClr>
            </a:solidFill>
          </p:spPr>
          <p:txBody>
            <a:bodyPr/>
            <a:lstStyle/>
            <a:p/>
          </p:txBody>
        </p:sp>
        <p:sp>
          <p:nvSpPr>
            <p:cNvPr id="529" name="rc80"/>
            <p:cNvSpPr/>
            <p:nvPr/>
          </p:nvSpPr>
          <p:spPr>
            <a:xfrm>
              <a:off x="7868571"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530" name="rc81"/>
            <p:cNvSpPr/>
            <p:nvPr/>
          </p:nvSpPr>
          <p:spPr>
            <a:xfrm>
              <a:off x="8950811" y="10217410"/>
              <a:ext cx="182879" cy="182880"/>
            </a:xfrm>
            <a:prstGeom prst="rect">
              <a:avLst/>
            </a:prstGeom>
            <a:solidFill>
              <a:srgbClr val="FFFFFF">
                <a:alpha val="100000"/>
              </a:srgbClr>
            </a:solidFill>
          </p:spPr>
          <p:txBody>
            <a:bodyPr/>
            <a:lstStyle/>
            <a:p/>
          </p:txBody>
        </p:sp>
        <p:sp>
          <p:nvSpPr>
            <p:cNvPr id="531" name="rc82"/>
            <p:cNvSpPr/>
            <p:nvPr/>
          </p:nvSpPr>
          <p:spPr>
            <a:xfrm>
              <a:off x="8959811" y="10226410"/>
              <a:ext cx="164879"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32" name="rc83"/>
            <p:cNvSpPr/>
            <p:nvPr/>
          </p:nvSpPr>
          <p:spPr>
            <a:xfrm>
              <a:off x="9876852" y="10217410"/>
              <a:ext cx="182879" cy="182880"/>
            </a:xfrm>
            <a:prstGeom prst="rect">
              <a:avLst/>
            </a:prstGeom>
            <a:solidFill>
              <a:srgbClr val="FFFFFF">
                <a:alpha val="100000"/>
              </a:srgbClr>
            </a:solidFill>
          </p:spPr>
          <p:txBody>
            <a:bodyPr/>
            <a:lstStyle/>
            <a:p/>
          </p:txBody>
        </p:sp>
        <p:sp>
          <p:nvSpPr>
            <p:cNvPr id="533" name="rc84"/>
            <p:cNvSpPr/>
            <p:nvPr/>
          </p:nvSpPr>
          <p:spPr>
            <a:xfrm>
              <a:off x="9885852" y="10226410"/>
              <a:ext cx="164880"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534" name="rc85"/>
            <p:cNvSpPr/>
            <p:nvPr/>
          </p:nvSpPr>
          <p:spPr>
            <a:xfrm>
              <a:off x="10879094" y="10217410"/>
              <a:ext cx="182879" cy="182880"/>
            </a:xfrm>
            <a:prstGeom prst="rect">
              <a:avLst/>
            </a:prstGeom>
            <a:solidFill>
              <a:srgbClr val="FFFFFF">
                <a:alpha val="100000"/>
              </a:srgbClr>
            </a:solidFill>
          </p:spPr>
          <p:txBody>
            <a:bodyPr/>
            <a:lstStyle/>
            <a:p/>
          </p:txBody>
        </p:sp>
        <p:sp>
          <p:nvSpPr>
            <p:cNvPr id="535" name="rc86"/>
            <p:cNvSpPr/>
            <p:nvPr/>
          </p:nvSpPr>
          <p:spPr>
            <a:xfrm>
              <a:off x="10888094"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36" name="tx87"/>
            <p:cNvSpPr/>
            <p:nvPr/>
          </p:nvSpPr>
          <p:spPr>
            <a:xfrm>
              <a:off x="8150451"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37" name="tx88"/>
            <p:cNvSpPr/>
            <p:nvPr/>
          </p:nvSpPr>
          <p:spPr>
            <a:xfrm>
              <a:off x="9241691"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38" name="tx89"/>
            <p:cNvSpPr/>
            <p:nvPr/>
          </p:nvSpPr>
          <p:spPr>
            <a:xfrm>
              <a:off x="10167732"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539" name="tx90"/>
            <p:cNvSpPr/>
            <p:nvPr/>
          </p:nvSpPr>
          <p:spPr>
            <a:xfrm>
              <a:off x="11169974"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40" name="tx91"/>
            <p:cNvSpPr/>
            <p:nvPr/>
          </p:nvSpPr>
          <p:spPr>
            <a:xfrm>
              <a:off x="6642513"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41" name=""/>
          <p:cNvGrpSpPr/>
          <p:nvPr/>
        </p:nvGrpSpPr>
        <p:grpSpPr>
          <a:xfrm>
            <a:off x="12527280" y="6217920"/>
            <a:ext cx="5486400" cy="4297680"/>
            <a:chOff x="12527280" y="6217920"/>
            <a:chExt cx="5486400" cy="4297680"/>
          </a:xfrm>
        </p:grpSpPr>
        <p:sp>
          <p:nvSpPr>
            <p:cNvPr id="542"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43"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44"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45"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6"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7"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8"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9"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50"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1"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2"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3"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4"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5"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6" name="pl17"/>
            <p:cNvSpPr/>
            <p:nvPr/>
          </p:nvSpPr>
          <p:spPr>
            <a:xfrm>
              <a:off x="13329440" y="7124605"/>
              <a:ext cx="4502097" cy="973084"/>
            </a:xfrm>
            <a:custGeom>
              <a:avLst/>
              <a:pathLst>
                <a:path w="4502097" h="973084">
                  <a:moveTo>
                    <a:pt x="0" y="614579"/>
                  </a:moveTo>
                  <a:lnTo>
                    <a:pt x="187587" y="563364"/>
                  </a:lnTo>
                  <a:lnTo>
                    <a:pt x="375174" y="512149"/>
                  </a:lnTo>
                  <a:lnTo>
                    <a:pt x="562762" y="409719"/>
                  </a:lnTo>
                  <a:lnTo>
                    <a:pt x="750349" y="51214"/>
                  </a:lnTo>
                  <a:lnTo>
                    <a:pt x="937937" y="179252"/>
                  </a:lnTo>
                  <a:lnTo>
                    <a:pt x="1125524" y="256074"/>
                  </a:lnTo>
                  <a:lnTo>
                    <a:pt x="1313111" y="0"/>
                  </a:lnTo>
                  <a:lnTo>
                    <a:pt x="1500699" y="281682"/>
                  </a:lnTo>
                  <a:lnTo>
                    <a:pt x="1688286" y="460934"/>
                  </a:lnTo>
                  <a:lnTo>
                    <a:pt x="1875874" y="384112"/>
                  </a:lnTo>
                  <a:lnTo>
                    <a:pt x="2063461" y="486542"/>
                  </a:lnTo>
                  <a:lnTo>
                    <a:pt x="2251048" y="460934"/>
                  </a:lnTo>
                  <a:lnTo>
                    <a:pt x="2438636" y="435327"/>
                  </a:lnTo>
                  <a:lnTo>
                    <a:pt x="2626223" y="384112"/>
                  </a:lnTo>
                  <a:lnTo>
                    <a:pt x="2813811" y="537757"/>
                  </a:lnTo>
                  <a:lnTo>
                    <a:pt x="3001398" y="486542"/>
                  </a:lnTo>
                  <a:lnTo>
                    <a:pt x="3188985" y="665794"/>
                  </a:lnTo>
                  <a:lnTo>
                    <a:pt x="3376573" y="332897"/>
                  </a:lnTo>
                  <a:lnTo>
                    <a:pt x="3564160" y="537757"/>
                  </a:lnTo>
                  <a:lnTo>
                    <a:pt x="3751748" y="665794"/>
                  </a:lnTo>
                  <a:lnTo>
                    <a:pt x="3939335" y="973084"/>
                  </a:lnTo>
                  <a:lnTo>
                    <a:pt x="4126923" y="947477"/>
                  </a:lnTo>
                  <a:lnTo>
                    <a:pt x="4314510" y="768224"/>
                  </a:lnTo>
                  <a:lnTo>
                    <a:pt x="4502097" y="896262"/>
                  </a:lnTo>
                </a:path>
              </a:pathLst>
            </a:custGeom>
            <a:ln w="32521" cap="flat">
              <a:solidFill>
                <a:srgbClr val="5EB0E8">
                  <a:alpha val="100000"/>
                </a:srgbClr>
              </a:solidFill>
              <a:prstDash val="solid"/>
              <a:round/>
            </a:ln>
          </p:spPr>
          <p:txBody>
            <a:bodyPr/>
            <a:lstStyle/>
            <a:p/>
          </p:txBody>
        </p:sp>
        <p:sp>
          <p:nvSpPr>
            <p:cNvPr id="557" name="pl18"/>
            <p:cNvSpPr/>
            <p:nvPr/>
          </p:nvSpPr>
          <p:spPr>
            <a:xfrm>
              <a:off x="17081188" y="7995259"/>
              <a:ext cx="750349" cy="845047"/>
            </a:xfrm>
            <a:custGeom>
              <a:avLst/>
              <a:pathLst>
                <a:path w="750349" h="845047">
                  <a:moveTo>
                    <a:pt x="0" y="845047"/>
                  </a:moveTo>
                  <a:lnTo>
                    <a:pt x="187587" y="588972"/>
                  </a:lnTo>
                  <a:lnTo>
                    <a:pt x="375174" y="384112"/>
                  </a:lnTo>
                  <a:lnTo>
                    <a:pt x="562762" y="0"/>
                  </a:lnTo>
                  <a:lnTo>
                    <a:pt x="750349" y="25607"/>
                  </a:lnTo>
                </a:path>
              </a:pathLst>
            </a:custGeom>
            <a:ln w="32521" cap="flat">
              <a:solidFill>
                <a:srgbClr val="00A173">
                  <a:alpha val="100000"/>
                </a:srgbClr>
              </a:solidFill>
              <a:prstDash val="solid"/>
              <a:round/>
            </a:ln>
          </p:spPr>
          <p:txBody>
            <a:bodyPr/>
            <a:lstStyle/>
            <a:p/>
          </p:txBody>
        </p:sp>
        <p:sp>
          <p:nvSpPr>
            <p:cNvPr id="558"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59"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60"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61"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62"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63"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64"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5"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6"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7"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8"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9"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70"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1"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2"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3"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4"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5"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6"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7"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8"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9"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0"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1"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2"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3"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4"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5"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6"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7"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8"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9"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0"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1"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2"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3"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4"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5"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96"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97"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98"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99"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600"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601"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602"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603"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604"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605"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606"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607"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608"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609"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610"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611"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612"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613"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614"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615"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616"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617"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618"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619"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620"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621" name="rc82"/>
            <p:cNvSpPr/>
            <p:nvPr/>
          </p:nvSpPr>
          <p:spPr>
            <a:xfrm>
              <a:off x="14005791" y="9941072"/>
              <a:ext cx="3149396" cy="504938"/>
            </a:xfrm>
            <a:prstGeom prst="rect">
              <a:avLst/>
            </a:prstGeom>
            <a:solidFill>
              <a:srgbClr val="FFFFFF">
                <a:alpha val="100000"/>
              </a:srgbClr>
            </a:solidFill>
          </p:spPr>
          <p:txBody>
            <a:bodyPr/>
            <a:lstStyle/>
            <a:p/>
          </p:txBody>
        </p:sp>
        <p:sp>
          <p:nvSpPr>
            <p:cNvPr id="622"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623"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624"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625"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626"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627" name=""/>
          <p:cNvGrpSpPr/>
          <p:nvPr/>
        </p:nvGrpSpPr>
        <p:grpSpPr>
          <a:xfrm>
            <a:off x="594360" y="6217920"/>
            <a:ext cx="5562295" cy="4320959"/>
            <a:chOff x="594360" y="6217920"/>
            <a:chExt cx="5562295" cy="4320959"/>
          </a:xfrm>
        </p:grpSpPr>
        <p:sp>
          <p:nvSpPr>
            <p:cNvPr id="628" name="rc3"/>
            <p:cNvSpPr/>
            <p:nvPr/>
          </p:nvSpPr>
          <p:spPr>
            <a:xfrm>
              <a:off x="594360" y="6217920"/>
              <a:ext cx="5562295" cy="432095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629" name="rc4"/>
            <p:cNvSpPr/>
            <p:nvPr/>
          </p:nvSpPr>
          <p:spPr>
            <a:xfrm>
              <a:off x="2469871" y="6516351"/>
              <a:ext cx="3361457" cy="2810398"/>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630" name="rc5"/>
            <p:cNvSpPr/>
            <p:nvPr/>
          </p:nvSpPr>
          <p:spPr>
            <a:xfrm>
              <a:off x="2497423" y="6543904"/>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31" name="rc6"/>
            <p:cNvSpPr/>
            <p:nvPr/>
          </p:nvSpPr>
          <p:spPr>
            <a:xfrm>
              <a:off x="2772953" y="6543904"/>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32" name="rc7"/>
            <p:cNvSpPr/>
            <p:nvPr/>
          </p:nvSpPr>
          <p:spPr>
            <a:xfrm>
              <a:off x="3048482" y="6543904"/>
              <a:ext cx="275529" cy="275529"/>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633" name="rc8"/>
            <p:cNvSpPr/>
            <p:nvPr/>
          </p:nvSpPr>
          <p:spPr>
            <a:xfrm>
              <a:off x="3324011" y="6543904"/>
              <a:ext cx="275529" cy="275529"/>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634" name="rc9"/>
            <p:cNvSpPr/>
            <p:nvPr/>
          </p:nvSpPr>
          <p:spPr>
            <a:xfrm>
              <a:off x="3599541" y="6543904"/>
              <a:ext cx="275529" cy="275529"/>
            </a:xfrm>
            <a:prstGeom prst="rect">
              <a:avLst/>
            </a:prstGeom>
            <a:solidFill>
              <a:srgbClr val="FED2C0">
                <a:alpha val="100000"/>
              </a:srgbClr>
            </a:solidFill>
            <a:ln w="5420" cap="flat">
              <a:solidFill>
                <a:srgbClr val="FFFFFF">
                  <a:alpha val="100000"/>
                </a:srgbClr>
              </a:solidFill>
              <a:prstDash val="solid"/>
              <a:miter/>
            </a:ln>
          </p:spPr>
          <p:txBody>
            <a:bodyPr/>
            <a:lstStyle/>
            <a:p/>
          </p:txBody>
        </p:sp>
        <p:sp>
          <p:nvSpPr>
            <p:cNvPr id="635" name="rc10"/>
            <p:cNvSpPr/>
            <p:nvPr/>
          </p:nvSpPr>
          <p:spPr>
            <a:xfrm>
              <a:off x="3875070" y="6543904"/>
              <a:ext cx="275529" cy="275529"/>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636" name="rc11"/>
            <p:cNvSpPr/>
            <p:nvPr/>
          </p:nvSpPr>
          <p:spPr>
            <a:xfrm>
              <a:off x="4150599" y="6543904"/>
              <a:ext cx="275529" cy="275529"/>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637" name="rc12"/>
            <p:cNvSpPr/>
            <p:nvPr/>
          </p:nvSpPr>
          <p:spPr>
            <a:xfrm>
              <a:off x="4426128" y="6543904"/>
              <a:ext cx="275529" cy="275529"/>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638" name="rc13"/>
            <p:cNvSpPr/>
            <p:nvPr/>
          </p:nvSpPr>
          <p:spPr>
            <a:xfrm>
              <a:off x="4701658" y="6543904"/>
              <a:ext cx="275529" cy="275529"/>
            </a:xfrm>
            <a:prstGeom prst="rect">
              <a:avLst/>
            </a:prstGeom>
            <a:solidFill>
              <a:srgbClr val="E83529">
                <a:alpha val="100000"/>
              </a:srgbClr>
            </a:solidFill>
            <a:ln w="5420" cap="flat">
              <a:solidFill>
                <a:srgbClr val="FFFFFF">
                  <a:alpha val="100000"/>
                </a:srgbClr>
              </a:solidFill>
              <a:prstDash val="solid"/>
              <a:miter/>
            </a:ln>
          </p:spPr>
          <p:txBody>
            <a:bodyPr/>
            <a:lstStyle/>
            <a:p/>
          </p:txBody>
        </p:sp>
        <p:sp>
          <p:nvSpPr>
            <p:cNvPr id="639" name="rc14"/>
            <p:cNvSpPr/>
            <p:nvPr/>
          </p:nvSpPr>
          <p:spPr>
            <a:xfrm>
              <a:off x="4977187" y="6543904"/>
              <a:ext cx="275529" cy="275529"/>
            </a:xfrm>
            <a:prstGeom prst="rect">
              <a:avLst/>
            </a:prstGeom>
            <a:solidFill>
              <a:srgbClr val="FC7B5A">
                <a:alpha val="100000"/>
              </a:srgbClr>
            </a:solidFill>
            <a:ln w="5420" cap="flat">
              <a:solidFill>
                <a:srgbClr val="FFFFFF">
                  <a:alpha val="100000"/>
                </a:srgbClr>
              </a:solidFill>
              <a:prstDash val="solid"/>
              <a:miter/>
            </a:ln>
          </p:spPr>
          <p:txBody>
            <a:bodyPr/>
            <a:lstStyle/>
            <a:p/>
          </p:txBody>
        </p:sp>
        <p:sp>
          <p:nvSpPr>
            <p:cNvPr id="640" name="rc15"/>
            <p:cNvSpPr/>
            <p:nvPr/>
          </p:nvSpPr>
          <p:spPr>
            <a:xfrm>
              <a:off x="5252716" y="6543904"/>
              <a:ext cx="275529" cy="275529"/>
            </a:xfrm>
            <a:prstGeom prst="rect">
              <a:avLst/>
            </a:prstGeom>
            <a:solidFill>
              <a:srgbClr val="FDA688">
                <a:alpha val="100000"/>
              </a:srgbClr>
            </a:solidFill>
            <a:ln w="5420" cap="flat">
              <a:solidFill>
                <a:srgbClr val="FFFFFF">
                  <a:alpha val="100000"/>
                </a:srgbClr>
              </a:solidFill>
              <a:prstDash val="solid"/>
              <a:miter/>
            </a:ln>
          </p:spPr>
          <p:txBody>
            <a:bodyPr/>
            <a:lstStyle/>
            <a:p/>
          </p:txBody>
        </p:sp>
        <p:sp>
          <p:nvSpPr>
            <p:cNvPr id="641" name="rc16"/>
            <p:cNvSpPr/>
            <p:nvPr/>
          </p:nvSpPr>
          <p:spPr>
            <a:xfrm>
              <a:off x="5528246" y="6543904"/>
              <a:ext cx="275529" cy="275529"/>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642" name="rc17"/>
            <p:cNvSpPr/>
            <p:nvPr/>
          </p:nvSpPr>
          <p:spPr>
            <a:xfrm>
              <a:off x="2497423" y="6819433"/>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3" name="rc18"/>
            <p:cNvSpPr/>
            <p:nvPr/>
          </p:nvSpPr>
          <p:spPr>
            <a:xfrm>
              <a:off x="2772953" y="6819433"/>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4" name="rc19"/>
            <p:cNvSpPr/>
            <p:nvPr/>
          </p:nvSpPr>
          <p:spPr>
            <a:xfrm>
              <a:off x="3048482" y="6819433"/>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5" name="rc20"/>
            <p:cNvSpPr/>
            <p:nvPr/>
          </p:nvSpPr>
          <p:spPr>
            <a:xfrm>
              <a:off x="3324011" y="6819433"/>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6" name="rc21"/>
            <p:cNvSpPr/>
            <p:nvPr/>
          </p:nvSpPr>
          <p:spPr>
            <a:xfrm>
              <a:off x="3599541" y="6819433"/>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47" name="rc22"/>
            <p:cNvSpPr/>
            <p:nvPr/>
          </p:nvSpPr>
          <p:spPr>
            <a:xfrm>
              <a:off x="3875070" y="6819433"/>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8" name="rc23"/>
            <p:cNvSpPr/>
            <p:nvPr/>
          </p:nvSpPr>
          <p:spPr>
            <a:xfrm>
              <a:off x="4150599" y="6819433"/>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9" name="rc24"/>
            <p:cNvSpPr/>
            <p:nvPr/>
          </p:nvSpPr>
          <p:spPr>
            <a:xfrm>
              <a:off x="4426128" y="6819433"/>
              <a:ext cx="275529" cy="275529"/>
            </a:xfrm>
            <a:prstGeom prst="rect">
              <a:avLst/>
            </a:prstGeom>
            <a:solidFill>
              <a:srgbClr val="FED6C5">
                <a:alpha val="100000"/>
              </a:srgbClr>
            </a:solidFill>
            <a:ln w="5420" cap="flat">
              <a:solidFill>
                <a:srgbClr val="FFFFFF">
                  <a:alpha val="100000"/>
                </a:srgbClr>
              </a:solidFill>
              <a:prstDash val="solid"/>
              <a:miter/>
            </a:ln>
          </p:spPr>
          <p:txBody>
            <a:bodyPr/>
            <a:lstStyle/>
            <a:p/>
          </p:txBody>
        </p:sp>
        <p:sp>
          <p:nvSpPr>
            <p:cNvPr id="650" name="rc25"/>
            <p:cNvSpPr/>
            <p:nvPr/>
          </p:nvSpPr>
          <p:spPr>
            <a:xfrm>
              <a:off x="4701658" y="6819433"/>
              <a:ext cx="275529" cy="275529"/>
            </a:xfrm>
            <a:prstGeom prst="rect">
              <a:avLst/>
            </a:prstGeom>
            <a:solidFill>
              <a:srgbClr val="FC7353">
                <a:alpha val="100000"/>
              </a:srgbClr>
            </a:solidFill>
            <a:ln w="5420" cap="flat">
              <a:solidFill>
                <a:srgbClr val="FFFFFF">
                  <a:alpha val="100000"/>
                </a:srgbClr>
              </a:solidFill>
              <a:prstDash val="solid"/>
              <a:miter/>
            </a:ln>
          </p:spPr>
          <p:txBody>
            <a:bodyPr/>
            <a:lstStyle/>
            <a:p/>
          </p:txBody>
        </p:sp>
        <p:sp>
          <p:nvSpPr>
            <p:cNvPr id="651" name="rc26"/>
            <p:cNvSpPr/>
            <p:nvPr/>
          </p:nvSpPr>
          <p:spPr>
            <a:xfrm>
              <a:off x="4977187" y="6819433"/>
              <a:ext cx="275529" cy="275529"/>
            </a:xfrm>
            <a:prstGeom prst="rect">
              <a:avLst/>
            </a:prstGeom>
            <a:solidFill>
              <a:srgbClr val="A60611">
                <a:alpha val="100000"/>
              </a:srgbClr>
            </a:solidFill>
            <a:ln w="5420" cap="flat">
              <a:solidFill>
                <a:srgbClr val="FFFFFF">
                  <a:alpha val="100000"/>
                </a:srgbClr>
              </a:solidFill>
              <a:prstDash val="solid"/>
              <a:miter/>
            </a:ln>
          </p:spPr>
          <p:txBody>
            <a:bodyPr/>
            <a:lstStyle/>
            <a:p/>
          </p:txBody>
        </p:sp>
        <p:sp>
          <p:nvSpPr>
            <p:cNvPr id="652" name="rc27"/>
            <p:cNvSpPr/>
            <p:nvPr/>
          </p:nvSpPr>
          <p:spPr>
            <a:xfrm>
              <a:off x="5252716" y="6819433"/>
              <a:ext cx="275529" cy="275529"/>
            </a:xfrm>
            <a:prstGeom prst="rect">
              <a:avLst/>
            </a:prstGeom>
            <a:solidFill>
              <a:srgbClr val="FC7756">
                <a:alpha val="100000"/>
              </a:srgbClr>
            </a:solidFill>
            <a:ln w="5420" cap="flat">
              <a:solidFill>
                <a:srgbClr val="FFFFFF">
                  <a:alpha val="100000"/>
                </a:srgbClr>
              </a:solidFill>
              <a:prstDash val="solid"/>
              <a:miter/>
            </a:ln>
          </p:spPr>
          <p:txBody>
            <a:bodyPr/>
            <a:lstStyle/>
            <a:p/>
          </p:txBody>
        </p:sp>
        <p:sp>
          <p:nvSpPr>
            <p:cNvPr id="653" name="rc28"/>
            <p:cNvSpPr/>
            <p:nvPr/>
          </p:nvSpPr>
          <p:spPr>
            <a:xfrm>
              <a:off x="5528246" y="6819433"/>
              <a:ext cx="275529" cy="275529"/>
            </a:xfrm>
            <a:prstGeom prst="rect">
              <a:avLst/>
            </a:prstGeom>
            <a:solidFill>
              <a:srgbClr val="FEDDCF">
                <a:alpha val="100000"/>
              </a:srgbClr>
            </a:solidFill>
            <a:ln w="5420" cap="flat">
              <a:solidFill>
                <a:srgbClr val="FFFFFF">
                  <a:alpha val="100000"/>
                </a:srgbClr>
              </a:solidFill>
              <a:prstDash val="solid"/>
              <a:miter/>
            </a:ln>
          </p:spPr>
          <p:txBody>
            <a:bodyPr/>
            <a:lstStyle/>
            <a:p/>
          </p:txBody>
        </p:sp>
        <p:sp>
          <p:nvSpPr>
            <p:cNvPr id="654" name="rc29"/>
            <p:cNvSpPr/>
            <p:nvPr/>
          </p:nvSpPr>
          <p:spPr>
            <a:xfrm>
              <a:off x="2497423" y="7094962"/>
              <a:ext cx="275529" cy="275529"/>
            </a:xfrm>
            <a:prstGeom prst="rect">
              <a:avLst/>
            </a:prstGeom>
            <a:solidFill>
              <a:srgbClr val="FCBFA6">
                <a:alpha val="100000"/>
              </a:srgbClr>
            </a:solidFill>
            <a:ln w="5420" cap="flat">
              <a:solidFill>
                <a:srgbClr val="FFFFFF">
                  <a:alpha val="100000"/>
                </a:srgbClr>
              </a:solidFill>
              <a:prstDash val="solid"/>
              <a:miter/>
            </a:ln>
          </p:spPr>
          <p:txBody>
            <a:bodyPr/>
            <a:lstStyle/>
            <a:p/>
          </p:txBody>
        </p:sp>
        <p:sp>
          <p:nvSpPr>
            <p:cNvPr id="655" name="rc30"/>
            <p:cNvSpPr/>
            <p:nvPr/>
          </p:nvSpPr>
          <p:spPr>
            <a:xfrm>
              <a:off x="2772953" y="7094962"/>
              <a:ext cx="275529" cy="275529"/>
            </a:xfrm>
            <a:prstGeom prst="rect">
              <a:avLst/>
            </a:prstGeom>
            <a:solidFill>
              <a:srgbClr val="FDB094">
                <a:alpha val="100000"/>
              </a:srgbClr>
            </a:solidFill>
            <a:ln w="5420" cap="flat">
              <a:solidFill>
                <a:srgbClr val="FFFFFF">
                  <a:alpha val="100000"/>
                </a:srgbClr>
              </a:solidFill>
              <a:prstDash val="solid"/>
              <a:miter/>
            </a:ln>
          </p:spPr>
          <p:txBody>
            <a:bodyPr/>
            <a:lstStyle/>
            <a:p/>
          </p:txBody>
        </p:sp>
        <p:sp>
          <p:nvSpPr>
            <p:cNvPr id="656" name="rc31"/>
            <p:cNvSpPr/>
            <p:nvPr/>
          </p:nvSpPr>
          <p:spPr>
            <a:xfrm>
              <a:off x="3048482" y="7094962"/>
              <a:ext cx="275529" cy="275529"/>
            </a:xfrm>
            <a:prstGeom prst="rect">
              <a:avLst/>
            </a:prstGeom>
            <a:solidFill>
              <a:srgbClr val="FCB89D">
                <a:alpha val="100000"/>
              </a:srgbClr>
            </a:solidFill>
            <a:ln w="5420" cap="flat">
              <a:solidFill>
                <a:srgbClr val="FFFFFF">
                  <a:alpha val="100000"/>
                </a:srgbClr>
              </a:solidFill>
              <a:prstDash val="solid"/>
              <a:miter/>
            </a:ln>
          </p:spPr>
          <p:txBody>
            <a:bodyPr/>
            <a:lstStyle/>
            <a:p/>
          </p:txBody>
        </p:sp>
        <p:sp>
          <p:nvSpPr>
            <p:cNvPr id="657" name="rc32"/>
            <p:cNvSpPr/>
            <p:nvPr/>
          </p:nvSpPr>
          <p:spPr>
            <a:xfrm>
              <a:off x="3324011" y="7094962"/>
              <a:ext cx="275529" cy="275529"/>
            </a:xfrm>
            <a:prstGeom prst="rect">
              <a:avLst/>
            </a:prstGeom>
            <a:solidFill>
              <a:srgbClr val="FEDACB">
                <a:alpha val="100000"/>
              </a:srgbClr>
            </a:solidFill>
            <a:ln w="5420" cap="flat">
              <a:solidFill>
                <a:srgbClr val="FFFFFF">
                  <a:alpha val="100000"/>
                </a:srgbClr>
              </a:solidFill>
              <a:prstDash val="solid"/>
              <a:miter/>
            </a:ln>
          </p:spPr>
          <p:txBody>
            <a:bodyPr/>
            <a:lstStyle/>
            <a:p/>
          </p:txBody>
        </p:sp>
        <p:sp>
          <p:nvSpPr>
            <p:cNvPr id="658" name="rc33"/>
            <p:cNvSpPr/>
            <p:nvPr/>
          </p:nvSpPr>
          <p:spPr>
            <a:xfrm>
              <a:off x="3599541" y="7094962"/>
              <a:ext cx="275529" cy="275529"/>
            </a:xfrm>
            <a:prstGeom prst="rect">
              <a:avLst/>
            </a:prstGeom>
            <a:solidFill>
              <a:srgbClr val="FC9979">
                <a:alpha val="100000"/>
              </a:srgbClr>
            </a:solidFill>
            <a:ln w="5420" cap="flat">
              <a:solidFill>
                <a:srgbClr val="FFFFFF">
                  <a:alpha val="100000"/>
                </a:srgbClr>
              </a:solidFill>
              <a:prstDash val="solid"/>
              <a:miter/>
            </a:ln>
          </p:spPr>
          <p:txBody>
            <a:bodyPr/>
            <a:lstStyle/>
            <a:p/>
          </p:txBody>
        </p:sp>
        <p:sp>
          <p:nvSpPr>
            <p:cNvPr id="659" name="rc34"/>
            <p:cNvSpPr/>
            <p:nvPr/>
          </p:nvSpPr>
          <p:spPr>
            <a:xfrm>
              <a:off x="3875070" y="7094962"/>
              <a:ext cx="275529" cy="275529"/>
            </a:xfrm>
            <a:prstGeom prst="rect">
              <a:avLst/>
            </a:prstGeom>
            <a:solidFill>
              <a:srgbClr val="FED9C9">
                <a:alpha val="100000"/>
              </a:srgbClr>
            </a:solidFill>
            <a:ln w="5420" cap="flat">
              <a:solidFill>
                <a:srgbClr val="FFFFFF">
                  <a:alpha val="100000"/>
                </a:srgbClr>
              </a:solidFill>
              <a:prstDash val="solid"/>
              <a:miter/>
            </a:ln>
          </p:spPr>
          <p:txBody>
            <a:bodyPr/>
            <a:lstStyle/>
            <a:p/>
          </p:txBody>
        </p:sp>
        <p:sp>
          <p:nvSpPr>
            <p:cNvPr id="660" name="rc35"/>
            <p:cNvSpPr/>
            <p:nvPr/>
          </p:nvSpPr>
          <p:spPr>
            <a:xfrm>
              <a:off x="4150599" y="709496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1" name="rc36"/>
            <p:cNvSpPr/>
            <p:nvPr/>
          </p:nvSpPr>
          <p:spPr>
            <a:xfrm>
              <a:off x="4426128" y="709496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2" name="rc37"/>
            <p:cNvSpPr/>
            <p:nvPr/>
          </p:nvSpPr>
          <p:spPr>
            <a:xfrm>
              <a:off x="4701658" y="709496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3" name="rc38"/>
            <p:cNvSpPr/>
            <p:nvPr/>
          </p:nvSpPr>
          <p:spPr>
            <a:xfrm>
              <a:off x="4977187" y="709496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4" name="rc39"/>
            <p:cNvSpPr/>
            <p:nvPr/>
          </p:nvSpPr>
          <p:spPr>
            <a:xfrm>
              <a:off x="5252716" y="709496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5" name="rc40"/>
            <p:cNvSpPr/>
            <p:nvPr/>
          </p:nvSpPr>
          <p:spPr>
            <a:xfrm>
              <a:off x="5528246" y="7094962"/>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6" name="rc41"/>
            <p:cNvSpPr/>
            <p:nvPr/>
          </p:nvSpPr>
          <p:spPr>
            <a:xfrm>
              <a:off x="2497423" y="7370492"/>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7" name="rc42"/>
            <p:cNvSpPr/>
            <p:nvPr/>
          </p:nvSpPr>
          <p:spPr>
            <a:xfrm>
              <a:off x="2772953" y="7370492"/>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8" name="rc43"/>
            <p:cNvSpPr/>
            <p:nvPr/>
          </p:nvSpPr>
          <p:spPr>
            <a:xfrm>
              <a:off x="3048482" y="737049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9" name="rc44"/>
            <p:cNvSpPr/>
            <p:nvPr/>
          </p:nvSpPr>
          <p:spPr>
            <a:xfrm>
              <a:off x="3324011" y="7370492"/>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0" name="rc45"/>
            <p:cNvSpPr/>
            <p:nvPr/>
          </p:nvSpPr>
          <p:spPr>
            <a:xfrm>
              <a:off x="3599541" y="7370492"/>
              <a:ext cx="275529" cy="275529"/>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671" name="rc46"/>
            <p:cNvSpPr/>
            <p:nvPr/>
          </p:nvSpPr>
          <p:spPr>
            <a:xfrm>
              <a:off x="3875070" y="7370492"/>
              <a:ext cx="275529" cy="275529"/>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672" name="rc47"/>
            <p:cNvSpPr/>
            <p:nvPr/>
          </p:nvSpPr>
          <p:spPr>
            <a:xfrm>
              <a:off x="4150599" y="7370492"/>
              <a:ext cx="275529" cy="275529"/>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73" name="rc48"/>
            <p:cNvSpPr/>
            <p:nvPr/>
          </p:nvSpPr>
          <p:spPr>
            <a:xfrm>
              <a:off x="4426128" y="7370492"/>
              <a:ext cx="275529" cy="275529"/>
            </a:xfrm>
            <a:prstGeom prst="rect">
              <a:avLst/>
            </a:prstGeom>
            <a:solidFill>
              <a:srgbClr val="FECFBB">
                <a:alpha val="100000"/>
              </a:srgbClr>
            </a:solidFill>
            <a:ln w="5420" cap="flat">
              <a:solidFill>
                <a:srgbClr val="FFFFFF">
                  <a:alpha val="100000"/>
                </a:srgbClr>
              </a:solidFill>
              <a:prstDash val="solid"/>
              <a:miter/>
            </a:ln>
          </p:spPr>
          <p:txBody>
            <a:bodyPr/>
            <a:lstStyle/>
            <a:p/>
          </p:txBody>
        </p:sp>
        <p:sp>
          <p:nvSpPr>
            <p:cNvPr id="674" name="rc49"/>
            <p:cNvSpPr/>
            <p:nvPr/>
          </p:nvSpPr>
          <p:spPr>
            <a:xfrm>
              <a:off x="4701658" y="7370492"/>
              <a:ext cx="275529" cy="275529"/>
            </a:xfrm>
            <a:prstGeom prst="rect">
              <a:avLst/>
            </a:prstGeom>
            <a:solidFill>
              <a:srgbClr val="FED0BD">
                <a:alpha val="100000"/>
              </a:srgbClr>
            </a:solidFill>
            <a:ln w="5420" cap="flat">
              <a:solidFill>
                <a:srgbClr val="FFFFFF">
                  <a:alpha val="100000"/>
                </a:srgbClr>
              </a:solidFill>
              <a:prstDash val="solid"/>
              <a:miter/>
            </a:ln>
          </p:spPr>
          <p:txBody>
            <a:bodyPr/>
            <a:lstStyle/>
            <a:p/>
          </p:txBody>
        </p:sp>
        <p:sp>
          <p:nvSpPr>
            <p:cNvPr id="675" name="rc50"/>
            <p:cNvSpPr/>
            <p:nvPr/>
          </p:nvSpPr>
          <p:spPr>
            <a:xfrm>
              <a:off x="4977187" y="7370492"/>
              <a:ext cx="275529" cy="275529"/>
            </a:xfrm>
            <a:prstGeom prst="rect">
              <a:avLst/>
            </a:prstGeom>
            <a:solidFill>
              <a:srgbClr val="FCBBA1">
                <a:alpha val="100000"/>
              </a:srgbClr>
            </a:solidFill>
            <a:ln w="5420" cap="flat">
              <a:solidFill>
                <a:srgbClr val="FFFFFF">
                  <a:alpha val="100000"/>
                </a:srgbClr>
              </a:solidFill>
              <a:prstDash val="solid"/>
              <a:miter/>
            </a:ln>
          </p:spPr>
          <p:txBody>
            <a:bodyPr/>
            <a:lstStyle/>
            <a:p/>
          </p:txBody>
        </p:sp>
        <p:sp>
          <p:nvSpPr>
            <p:cNvPr id="676" name="rc51"/>
            <p:cNvSpPr/>
            <p:nvPr/>
          </p:nvSpPr>
          <p:spPr>
            <a:xfrm>
              <a:off x="5252716" y="7370492"/>
              <a:ext cx="275529" cy="275529"/>
            </a:xfrm>
            <a:prstGeom prst="rect">
              <a:avLst/>
            </a:prstGeom>
            <a:solidFill>
              <a:srgbClr val="FDC5AE">
                <a:alpha val="100000"/>
              </a:srgbClr>
            </a:solidFill>
            <a:ln w="5420" cap="flat">
              <a:solidFill>
                <a:srgbClr val="FFFFFF">
                  <a:alpha val="100000"/>
                </a:srgbClr>
              </a:solidFill>
              <a:prstDash val="solid"/>
              <a:miter/>
            </a:ln>
          </p:spPr>
          <p:txBody>
            <a:bodyPr/>
            <a:lstStyle/>
            <a:p/>
          </p:txBody>
        </p:sp>
        <p:sp>
          <p:nvSpPr>
            <p:cNvPr id="677" name="rc52"/>
            <p:cNvSpPr/>
            <p:nvPr/>
          </p:nvSpPr>
          <p:spPr>
            <a:xfrm>
              <a:off x="5528246" y="7370492"/>
              <a:ext cx="275529" cy="275529"/>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78" name="rc53"/>
            <p:cNvSpPr/>
            <p:nvPr/>
          </p:nvSpPr>
          <p:spPr>
            <a:xfrm>
              <a:off x="2497423" y="7646021"/>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9" name="rc54"/>
            <p:cNvSpPr/>
            <p:nvPr/>
          </p:nvSpPr>
          <p:spPr>
            <a:xfrm>
              <a:off x="2772953" y="7646021"/>
              <a:ext cx="275529" cy="275529"/>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80" name="rc55"/>
            <p:cNvSpPr/>
            <p:nvPr/>
          </p:nvSpPr>
          <p:spPr>
            <a:xfrm>
              <a:off x="3048482" y="7646021"/>
              <a:ext cx="275529" cy="275529"/>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81" name="rc56"/>
            <p:cNvSpPr/>
            <p:nvPr/>
          </p:nvSpPr>
          <p:spPr>
            <a:xfrm>
              <a:off x="3324011" y="7646021"/>
              <a:ext cx="275529" cy="275529"/>
            </a:xfrm>
            <a:prstGeom prst="rect">
              <a:avLst/>
            </a:prstGeom>
            <a:solidFill>
              <a:srgbClr val="FED7C6">
                <a:alpha val="100000"/>
              </a:srgbClr>
            </a:solidFill>
            <a:ln w="5420" cap="flat">
              <a:solidFill>
                <a:srgbClr val="FFFFFF">
                  <a:alpha val="100000"/>
                </a:srgbClr>
              </a:solidFill>
              <a:prstDash val="solid"/>
              <a:miter/>
            </a:ln>
          </p:spPr>
          <p:txBody>
            <a:bodyPr/>
            <a:lstStyle/>
            <a:p/>
          </p:txBody>
        </p:sp>
        <p:sp>
          <p:nvSpPr>
            <p:cNvPr id="682" name="rc57"/>
            <p:cNvSpPr/>
            <p:nvPr/>
          </p:nvSpPr>
          <p:spPr>
            <a:xfrm>
              <a:off x="3599541" y="7646021"/>
              <a:ext cx="275529" cy="275529"/>
            </a:xfrm>
            <a:prstGeom prst="rect">
              <a:avLst/>
            </a:prstGeom>
            <a:solidFill>
              <a:srgbClr val="FDC0A8">
                <a:alpha val="100000"/>
              </a:srgbClr>
            </a:solidFill>
            <a:ln w="5420" cap="flat">
              <a:solidFill>
                <a:srgbClr val="FFFFFF">
                  <a:alpha val="100000"/>
                </a:srgbClr>
              </a:solidFill>
              <a:prstDash val="solid"/>
              <a:miter/>
            </a:ln>
          </p:spPr>
          <p:txBody>
            <a:bodyPr/>
            <a:lstStyle/>
            <a:p/>
          </p:txBody>
        </p:sp>
        <p:sp>
          <p:nvSpPr>
            <p:cNvPr id="683" name="rc58"/>
            <p:cNvSpPr/>
            <p:nvPr/>
          </p:nvSpPr>
          <p:spPr>
            <a:xfrm>
              <a:off x="3875070" y="7646021"/>
              <a:ext cx="275529" cy="275529"/>
            </a:xfrm>
            <a:prstGeom prst="rect">
              <a:avLst/>
            </a:prstGeom>
            <a:solidFill>
              <a:srgbClr val="FECDB9">
                <a:alpha val="100000"/>
              </a:srgbClr>
            </a:solidFill>
            <a:ln w="5420" cap="flat">
              <a:solidFill>
                <a:srgbClr val="FFFFFF">
                  <a:alpha val="100000"/>
                </a:srgbClr>
              </a:solidFill>
              <a:prstDash val="solid"/>
              <a:miter/>
            </a:ln>
          </p:spPr>
          <p:txBody>
            <a:bodyPr/>
            <a:lstStyle/>
            <a:p/>
          </p:txBody>
        </p:sp>
        <p:sp>
          <p:nvSpPr>
            <p:cNvPr id="684" name="rc59"/>
            <p:cNvSpPr/>
            <p:nvPr/>
          </p:nvSpPr>
          <p:spPr>
            <a:xfrm>
              <a:off x="4150599" y="7646021"/>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5" name="rc60"/>
            <p:cNvSpPr/>
            <p:nvPr/>
          </p:nvSpPr>
          <p:spPr>
            <a:xfrm>
              <a:off x="4426128" y="7646021"/>
              <a:ext cx="275529" cy="275529"/>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686" name="rc61"/>
            <p:cNvSpPr/>
            <p:nvPr/>
          </p:nvSpPr>
          <p:spPr>
            <a:xfrm>
              <a:off x="4701658" y="7646021"/>
              <a:ext cx="275529" cy="275529"/>
            </a:xfrm>
            <a:prstGeom prst="rect">
              <a:avLst/>
            </a:prstGeom>
            <a:solidFill>
              <a:srgbClr val="FEDECF">
                <a:alpha val="100000"/>
              </a:srgbClr>
            </a:solidFill>
            <a:ln w="5420" cap="flat">
              <a:solidFill>
                <a:srgbClr val="FFFFFF">
                  <a:alpha val="100000"/>
                </a:srgbClr>
              </a:solidFill>
              <a:prstDash val="solid"/>
              <a:miter/>
            </a:ln>
          </p:spPr>
          <p:txBody>
            <a:bodyPr/>
            <a:lstStyle/>
            <a:p/>
          </p:txBody>
        </p:sp>
        <p:sp>
          <p:nvSpPr>
            <p:cNvPr id="687" name="rc62"/>
            <p:cNvSpPr/>
            <p:nvPr/>
          </p:nvSpPr>
          <p:spPr>
            <a:xfrm>
              <a:off x="4977187" y="7646021"/>
              <a:ext cx="275529" cy="275529"/>
            </a:xfrm>
            <a:prstGeom prst="rect">
              <a:avLst/>
            </a:prstGeom>
            <a:solidFill>
              <a:srgbClr val="FEDFD1">
                <a:alpha val="100000"/>
              </a:srgbClr>
            </a:solidFill>
            <a:ln w="5420" cap="flat">
              <a:solidFill>
                <a:srgbClr val="FFFFFF">
                  <a:alpha val="100000"/>
                </a:srgbClr>
              </a:solidFill>
              <a:prstDash val="solid"/>
              <a:miter/>
            </a:ln>
          </p:spPr>
          <p:txBody>
            <a:bodyPr/>
            <a:lstStyle/>
            <a:p/>
          </p:txBody>
        </p:sp>
        <p:sp>
          <p:nvSpPr>
            <p:cNvPr id="688" name="rc63"/>
            <p:cNvSpPr/>
            <p:nvPr/>
          </p:nvSpPr>
          <p:spPr>
            <a:xfrm>
              <a:off x="5252716" y="7646021"/>
              <a:ext cx="275529" cy="275529"/>
            </a:xfrm>
            <a:prstGeom prst="rect">
              <a:avLst/>
            </a:prstGeom>
            <a:solidFill>
              <a:srgbClr val="FED4C2">
                <a:alpha val="100000"/>
              </a:srgbClr>
            </a:solidFill>
            <a:ln w="5420" cap="flat">
              <a:solidFill>
                <a:srgbClr val="FFFFFF">
                  <a:alpha val="100000"/>
                </a:srgbClr>
              </a:solidFill>
              <a:prstDash val="solid"/>
              <a:miter/>
            </a:ln>
          </p:spPr>
          <p:txBody>
            <a:bodyPr/>
            <a:lstStyle/>
            <a:p/>
          </p:txBody>
        </p:sp>
        <p:sp>
          <p:nvSpPr>
            <p:cNvPr id="689" name="rc64"/>
            <p:cNvSpPr/>
            <p:nvPr/>
          </p:nvSpPr>
          <p:spPr>
            <a:xfrm>
              <a:off x="5528246" y="7646021"/>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0" name="rc65"/>
            <p:cNvSpPr/>
            <p:nvPr/>
          </p:nvSpPr>
          <p:spPr>
            <a:xfrm>
              <a:off x="2497423" y="7921550"/>
              <a:ext cx="275529" cy="275529"/>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91" name="rc66"/>
            <p:cNvSpPr/>
            <p:nvPr/>
          </p:nvSpPr>
          <p:spPr>
            <a:xfrm>
              <a:off x="2772953" y="7921550"/>
              <a:ext cx="275529" cy="275529"/>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692" name="rc67"/>
            <p:cNvSpPr/>
            <p:nvPr/>
          </p:nvSpPr>
          <p:spPr>
            <a:xfrm>
              <a:off x="3048482" y="7921550"/>
              <a:ext cx="275529" cy="275529"/>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693" name="rc68"/>
            <p:cNvSpPr/>
            <p:nvPr/>
          </p:nvSpPr>
          <p:spPr>
            <a:xfrm>
              <a:off x="3324011" y="7921550"/>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4" name="rc69"/>
            <p:cNvSpPr/>
            <p:nvPr/>
          </p:nvSpPr>
          <p:spPr>
            <a:xfrm>
              <a:off x="3599541" y="7921550"/>
              <a:ext cx="275529" cy="275529"/>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95" name="rc70"/>
            <p:cNvSpPr/>
            <p:nvPr/>
          </p:nvSpPr>
          <p:spPr>
            <a:xfrm>
              <a:off x="3875070" y="7921550"/>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6" name="rc71"/>
            <p:cNvSpPr/>
            <p:nvPr/>
          </p:nvSpPr>
          <p:spPr>
            <a:xfrm>
              <a:off x="4150599" y="7921550"/>
              <a:ext cx="275529" cy="275529"/>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697" name="rc72"/>
            <p:cNvSpPr/>
            <p:nvPr/>
          </p:nvSpPr>
          <p:spPr>
            <a:xfrm>
              <a:off x="4426128" y="7921550"/>
              <a:ext cx="275529" cy="275529"/>
            </a:xfrm>
            <a:prstGeom prst="rect">
              <a:avLst/>
            </a:prstGeom>
            <a:solidFill>
              <a:srgbClr val="FDAF92">
                <a:alpha val="100000"/>
              </a:srgbClr>
            </a:solidFill>
            <a:ln w="5420" cap="flat">
              <a:solidFill>
                <a:srgbClr val="FFFFFF">
                  <a:alpha val="100000"/>
                </a:srgbClr>
              </a:solidFill>
              <a:prstDash val="solid"/>
              <a:miter/>
            </a:ln>
          </p:spPr>
          <p:txBody>
            <a:bodyPr/>
            <a:lstStyle/>
            <a:p/>
          </p:txBody>
        </p:sp>
        <p:sp>
          <p:nvSpPr>
            <p:cNvPr id="698" name="rc73"/>
            <p:cNvSpPr/>
            <p:nvPr/>
          </p:nvSpPr>
          <p:spPr>
            <a:xfrm>
              <a:off x="4701658" y="7921550"/>
              <a:ext cx="275529" cy="275529"/>
            </a:xfrm>
            <a:prstGeom prst="rect">
              <a:avLst/>
            </a:prstGeom>
            <a:solidFill>
              <a:srgbClr val="FED1BE">
                <a:alpha val="100000"/>
              </a:srgbClr>
            </a:solidFill>
            <a:ln w="5420" cap="flat">
              <a:solidFill>
                <a:srgbClr val="FFFFFF">
                  <a:alpha val="100000"/>
                </a:srgbClr>
              </a:solidFill>
              <a:prstDash val="solid"/>
              <a:miter/>
            </a:ln>
          </p:spPr>
          <p:txBody>
            <a:bodyPr/>
            <a:lstStyle/>
            <a:p/>
          </p:txBody>
        </p:sp>
        <p:sp>
          <p:nvSpPr>
            <p:cNvPr id="699" name="rc74"/>
            <p:cNvSpPr/>
            <p:nvPr/>
          </p:nvSpPr>
          <p:spPr>
            <a:xfrm>
              <a:off x="4977187" y="7921550"/>
              <a:ext cx="275529" cy="275529"/>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700" name="rc75"/>
            <p:cNvSpPr/>
            <p:nvPr/>
          </p:nvSpPr>
          <p:spPr>
            <a:xfrm>
              <a:off x="5252716"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1" name="rc76"/>
            <p:cNvSpPr/>
            <p:nvPr/>
          </p:nvSpPr>
          <p:spPr>
            <a:xfrm>
              <a:off x="5528246" y="7921550"/>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02" name="rc77"/>
            <p:cNvSpPr/>
            <p:nvPr/>
          </p:nvSpPr>
          <p:spPr>
            <a:xfrm>
              <a:off x="2497423" y="8197080"/>
              <a:ext cx="275529" cy="275529"/>
            </a:xfrm>
            <a:prstGeom prst="rect">
              <a:avLst/>
            </a:prstGeom>
            <a:solidFill>
              <a:srgbClr val="FEDCCD">
                <a:alpha val="100000"/>
              </a:srgbClr>
            </a:solidFill>
            <a:ln w="5420" cap="flat">
              <a:solidFill>
                <a:srgbClr val="FFFFFF">
                  <a:alpha val="100000"/>
                </a:srgbClr>
              </a:solidFill>
              <a:prstDash val="solid"/>
              <a:miter/>
            </a:ln>
          </p:spPr>
          <p:txBody>
            <a:bodyPr/>
            <a:lstStyle/>
            <a:p/>
          </p:txBody>
        </p:sp>
        <p:sp>
          <p:nvSpPr>
            <p:cNvPr id="703" name="rc78"/>
            <p:cNvSpPr/>
            <p:nvPr/>
          </p:nvSpPr>
          <p:spPr>
            <a:xfrm>
              <a:off x="2772953" y="8197080"/>
              <a:ext cx="275529" cy="275529"/>
            </a:xfrm>
            <a:prstGeom prst="rect">
              <a:avLst/>
            </a:prstGeom>
            <a:solidFill>
              <a:srgbClr val="FEDDCE">
                <a:alpha val="100000"/>
              </a:srgbClr>
            </a:solidFill>
            <a:ln w="5420" cap="flat">
              <a:solidFill>
                <a:srgbClr val="FFFFFF">
                  <a:alpha val="100000"/>
                </a:srgbClr>
              </a:solidFill>
              <a:prstDash val="solid"/>
              <a:miter/>
            </a:ln>
          </p:spPr>
          <p:txBody>
            <a:bodyPr/>
            <a:lstStyle/>
            <a:p/>
          </p:txBody>
        </p:sp>
        <p:sp>
          <p:nvSpPr>
            <p:cNvPr id="704" name="rc79"/>
            <p:cNvSpPr/>
            <p:nvPr/>
          </p:nvSpPr>
          <p:spPr>
            <a:xfrm>
              <a:off x="3048482" y="8197080"/>
              <a:ext cx="275529" cy="275529"/>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705" name="rc80"/>
            <p:cNvSpPr/>
            <p:nvPr/>
          </p:nvSpPr>
          <p:spPr>
            <a:xfrm>
              <a:off x="3324011" y="8197080"/>
              <a:ext cx="275529" cy="275529"/>
            </a:xfrm>
            <a:prstGeom prst="rect">
              <a:avLst/>
            </a:prstGeom>
            <a:solidFill>
              <a:srgbClr val="FEDDCE">
                <a:alpha val="100000"/>
              </a:srgbClr>
            </a:solidFill>
            <a:ln w="5420" cap="flat">
              <a:solidFill>
                <a:srgbClr val="FFFFFF">
                  <a:alpha val="100000"/>
                </a:srgbClr>
              </a:solidFill>
              <a:prstDash val="solid"/>
              <a:miter/>
            </a:ln>
          </p:spPr>
          <p:txBody>
            <a:bodyPr/>
            <a:lstStyle/>
            <a:p/>
          </p:txBody>
        </p:sp>
        <p:sp>
          <p:nvSpPr>
            <p:cNvPr id="706" name="rc81"/>
            <p:cNvSpPr/>
            <p:nvPr/>
          </p:nvSpPr>
          <p:spPr>
            <a:xfrm>
              <a:off x="3599541" y="8197080"/>
              <a:ext cx="275529" cy="275529"/>
            </a:xfrm>
            <a:prstGeom prst="rect">
              <a:avLst/>
            </a:prstGeom>
            <a:solidFill>
              <a:srgbClr val="FDC8B2">
                <a:alpha val="100000"/>
              </a:srgbClr>
            </a:solidFill>
            <a:ln w="5420" cap="flat">
              <a:solidFill>
                <a:srgbClr val="FFFFFF">
                  <a:alpha val="100000"/>
                </a:srgbClr>
              </a:solidFill>
              <a:prstDash val="solid"/>
              <a:miter/>
            </a:ln>
          </p:spPr>
          <p:txBody>
            <a:bodyPr/>
            <a:lstStyle/>
            <a:p/>
          </p:txBody>
        </p:sp>
        <p:sp>
          <p:nvSpPr>
            <p:cNvPr id="707" name="rc82"/>
            <p:cNvSpPr/>
            <p:nvPr/>
          </p:nvSpPr>
          <p:spPr>
            <a:xfrm>
              <a:off x="3875070" y="8197080"/>
              <a:ext cx="275529" cy="275529"/>
            </a:xfrm>
            <a:prstGeom prst="rect">
              <a:avLst/>
            </a:prstGeom>
            <a:solidFill>
              <a:srgbClr val="FEDCCD">
                <a:alpha val="100000"/>
              </a:srgbClr>
            </a:solidFill>
            <a:ln w="5420" cap="flat">
              <a:solidFill>
                <a:srgbClr val="FFFFFF">
                  <a:alpha val="100000"/>
                </a:srgbClr>
              </a:solidFill>
              <a:prstDash val="solid"/>
              <a:miter/>
            </a:ln>
          </p:spPr>
          <p:txBody>
            <a:bodyPr/>
            <a:lstStyle/>
            <a:p/>
          </p:txBody>
        </p:sp>
        <p:sp>
          <p:nvSpPr>
            <p:cNvPr id="708" name="rc83"/>
            <p:cNvSpPr/>
            <p:nvPr/>
          </p:nvSpPr>
          <p:spPr>
            <a:xfrm>
              <a:off x="4150599" y="819708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9" name="rc84"/>
            <p:cNvSpPr/>
            <p:nvPr/>
          </p:nvSpPr>
          <p:spPr>
            <a:xfrm>
              <a:off x="4426128" y="8197080"/>
              <a:ext cx="275529" cy="275529"/>
            </a:xfrm>
            <a:prstGeom prst="rect">
              <a:avLst/>
            </a:prstGeom>
            <a:solidFill>
              <a:srgbClr val="FED8C8">
                <a:alpha val="100000"/>
              </a:srgbClr>
            </a:solidFill>
            <a:ln w="5420" cap="flat">
              <a:solidFill>
                <a:srgbClr val="FFFFFF">
                  <a:alpha val="100000"/>
                </a:srgbClr>
              </a:solidFill>
              <a:prstDash val="solid"/>
              <a:miter/>
            </a:ln>
          </p:spPr>
          <p:txBody>
            <a:bodyPr/>
            <a:lstStyle/>
            <a:p/>
          </p:txBody>
        </p:sp>
        <p:sp>
          <p:nvSpPr>
            <p:cNvPr id="710" name="rc85"/>
            <p:cNvSpPr/>
            <p:nvPr/>
          </p:nvSpPr>
          <p:spPr>
            <a:xfrm>
              <a:off x="4701658" y="8197080"/>
              <a:ext cx="275529" cy="275529"/>
            </a:xfrm>
            <a:prstGeom prst="rect">
              <a:avLst/>
            </a:prstGeom>
            <a:solidFill>
              <a:srgbClr val="FEDECF">
                <a:alpha val="100000"/>
              </a:srgbClr>
            </a:solidFill>
            <a:ln w="5420" cap="flat">
              <a:solidFill>
                <a:srgbClr val="FFFFFF">
                  <a:alpha val="100000"/>
                </a:srgbClr>
              </a:solidFill>
              <a:prstDash val="solid"/>
              <a:miter/>
            </a:ln>
          </p:spPr>
          <p:txBody>
            <a:bodyPr/>
            <a:lstStyle/>
            <a:p/>
          </p:txBody>
        </p:sp>
        <p:sp>
          <p:nvSpPr>
            <p:cNvPr id="711" name="rc86"/>
            <p:cNvSpPr/>
            <p:nvPr/>
          </p:nvSpPr>
          <p:spPr>
            <a:xfrm>
              <a:off x="4977187" y="8197080"/>
              <a:ext cx="275529" cy="275529"/>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712" name="rc87"/>
            <p:cNvSpPr/>
            <p:nvPr/>
          </p:nvSpPr>
          <p:spPr>
            <a:xfrm>
              <a:off x="5252716" y="819708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3" name="rc88"/>
            <p:cNvSpPr/>
            <p:nvPr/>
          </p:nvSpPr>
          <p:spPr>
            <a:xfrm>
              <a:off x="5528246" y="8197080"/>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14" name="rc89"/>
            <p:cNvSpPr/>
            <p:nvPr/>
          </p:nvSpPr>
          <p:spPr>
            <a:xfrm>
              <a:off x="2497423"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5" name="rc90"/>
            <p:cNvSpPr/>
            <p:nvPr/>
          </p:nvSpPr>
          <p:spPr>
            <a:xfrm>
              <a:off x="2772953" y="8472609"/>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16" name="rc91"/>
            <p:cNvSpPr/>
            <p:nvPr/>
          </p:nvSpPr>
          <p:spPr>
            <a:xfrm>
              <a:off x="3048482" y="8472609"/>
              <a:ext cx="275529" cy="275529"/>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717" name="rc92"/>
            <p:cNvSpPr/>
            <p:nvPr/>
          </p:nvSpPr>
          <p:spPr>
            <a:xfrm>
              <a:off x="3324011" y="8472609"/>
              <a:ext cx="275529" cy="275529"/>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718" name="rc93"/>
            <p:cNvSpPr/>
            <p:nvPr/>
          </p:nvSpPr>
          <p:spPr>
            <a:xfrm>
              <a:off x="3599541" y="8472609"/>
              <a:ext cx="275529" cy="275529"/>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719" name="rc94"/>
            <p:cNvSpPr/>
            <p:nvPr/>
          </p:nvSpPr>
          <p:spPr>
            <a:xfrm>
              <a:off x="3875070" y="8472609"/>
              <a:ext cx="275529" cy="275529"/>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720" name="rc95"/>
            <p:cNvSpPr/>
            <p:nvPr/>
          </p:nvSpPr>
          <p:spPr>
            <a:xfrm>
              <a:off x="4150599" y="8472609"/>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21" name="rc96"/>
            <p:cNvSpPr/>
            <p:nvPr/>
          </p:nvSpPr>
          <p:spPr>
            <a:xfrm>
              <a:off x="4426128" y="8472609"/>
              <a:ext cx="275529" cy="275529"/>
            </a:xfrm>
            <a:prstGeom prst="rect">
              <a:avLst/>
            </a:prstGeom>
            <a:solidFill>
              <a:srgbClr val="FEDACA">
                <a:alpha val="100000"/>
              </a:srgbClr>
            </a:solidFill>
            <a:ln w="5420" cap="flat">
              <a:solidFill>
                <a:srgbClr val="FFFFFF">
                  <a:alpha val="100000"/>
                </a:srgbClr>
              </a:solidFill>
              <a:prstDash val="solid"/>
              <a:miter/>
            </a:ln>
          </p:spPr>
          <p:txBody>
            <a:bodyPr/>
            <a:lstStyle/>
            <a:p/>
          </p:txBody>
        </p:sp>
        <p:sp>
          <p:nvSpPr>
            <p:cNvPr id="722" name="rc97"/>
            <p:cNvSpPr/>
            <p:nvPr/>
          </p:nvSpPr>
          <p:spPr>
            <a:xfrm>
              <a:off x="4701658" y="8472609"/>
              <a:ext cx="275529" cy="275529"/>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723" name="rc98"/>
            <p:cNvSpPr/>
            <p:nvPr/>
          </p:nvSpPr>
          <p:spPr>
            <a:xfrm>
              <a:off x="4977187" y="8472609"/>
              <a:ext cx="275529" cy="275529"/>
            </a:xfrm>
            <a:prstGeom prst="rect">
              <a:avLst/>
            </a:prstGeom>
            <a:solidFill>
              <a:srgbClr val="FEDFD2">
                <a:alpha val="100000"/>
              </a:srgbClr>
            </a:solidFill>
            <a:ln w="5420" cap="flat">
              <a:solidFill>
                <a:srgbClr val="FFFFFF">
                  <a:alpha val="100000"/>
                </a:srgbClr>
              </a:solidFill>
              <a:prstDash val="solid"/>
              <a:miter/>
            </a:ln>
          </p:spPr>
          <p:txBody>
            <a:bodyPr/>
            <a:lstStyle/>
            <a:p/>
          </p:txBody>
        </p:sp>
        <p:sp>
          <p:nvSpPr>
            <p:cNvPr id="724" name="rc99"/>
            <p:cNvSpPr/>
            <p:nvPr/>
          </p:nvSpPr>
          <p:spPr>
            <a:xfrm>
              <a:off x="5252716" y="8472609"/>
              <a:ext cx="275529" cy="275529"/>
            </a:xfrm>
            <a:prstGeom prst="rect">
              <a:avLst/>
            </a:prstGeom>
            <a:solidFill>
              <a:srgbClr val="FEDACA">
                <a:alpha val="100000"/>
              </a:srgbClr>
            </a:solidFill>
            <a:ln w="5420" cap="flat">
              <a:solidFill>
                <a:srgbClr val="FFFFFF">
                  <a:alpha val="100000"/>
                </a:srgbClr>
              </a:solidFill>
              <a:prstDash val="solid"/>
              <a:miter/>
            </a:ln>
          </p:spPr>
          <p:txBody>
            <a:bodyPr/>
            <a:lstStyle/>
            <a:p/>
          </p:txBody>
        </p:sp>
        <p:sp>
          <p:nvSpPr>
            <p:cNvPr id="725" name="rc100"/>
            <p:cNvSpPr/>
            <p:nvPr/>
          </p:nvSpPr>
          <p:spPr>
            <a:xfrm>
              <a:off x="5528246" y="8472609"/>
              <a:ext cx="275529" cy="275529"/>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726" name="rc101"/>
            <p:cNvSpPr/>
            <p:nvPr/>
          </p:nvSpPr>
          <p:spPr>
            <a:xfrm>
              <a:off x="2497423" y="8748138"/>
              <a:ext cx="275529" cy="275529"/>
            </a:xfrm>
            <a:prstGeom prst="rect">
              <a:avLst/>
            </a:prstGeom>
            <a:solidFill>
              <a:srgbClr val="FEE1D3">
                <a:alpha val="100000"/>
              </a:srgbClr>
            </a:solidFill>
            <a:ln w="5420" cap="flat">
              <a:solidFill>
                <a:srgbClr val="FFFFFF">
                  <a:alpha val="100000"/>
                </a:srgbClr>
              </a:solidFill>
              <a:prstDash val="solid"/>
              <a:miter/>
            </a:ln>
          </p:spPr>
          <p:txBody>
            <a:bodyPr/>
            <a:lstStyle/>
            <a:p/>
          </p:txBody>
        </p:sp>
        <p:sp>
          <p:nvSpPr>
            <p:cNvPr id="727" name="rc102"/>
            <p:cNvSpPr/>
            <p:nvPr/>
          </p:nvSpPr>
          <p:spPr>
            <a:xfrm>
              <a:off x="2772953" y="8748138"/>
              <a:ext cx="275529" cy="275529"/>
            </a:xfrm>
            <a:prstGeom prst="rect">
              <a:avLst/>
            </a:prstGeom>
            <a:solidFill>
              <a:srgbClr val="FED6C5">
                <a:alpha val="100000"/>
              </a:srgbClr>
            </a:solidFill>
            <a:ln w="5420" cap="flat">
              <a:solidFill>
                <a:srgbClr val="FFFFFF">
                  <a:alpha val="100000"/>
                </a:srgbClr>
              </a:solidFill>
              <a:prstDash val="solid"/>
              <a:miter/>
            </a:ln>
          </p:spPr>
          <p:txBody>
            <a:bodyPr/>
            <a:lstStyle/>
            <a:p/>
          </p:txBody>
        </p:sp>
        <p:sp>
          <p:nvSpPr>
            <p:cNvPr id="728" name="rc103"/>
            <p:cNvSpPr/>
            <p:nvPr/>
          </p:nvSpPr>
          <p:spPr>
            <a:xfrm>
              <a:off x="3048482" y="8748138"/>
              <a:ext cx="275529" cy="275529"/>
            </a:xfrm>
            <a:prstGeom prst="rect">
              <a:avLst/>
            </a:prstGeom>
            <a:solidFill>
              <a:srgbClr val="FDC9B3">
                <a:alpha val="100000"/>
              </a:srgbClr>
            </a:solidFill>
            <a:ln w="5420" cap="flat">
              <a:solidFill>
                <a:srgbClr val="FFFFFF">
                  <a:alpha val="100000"/>
                </a:srgbClr>
              </a:solidFill>
              <a:prstDash val="solid"/>
              <a:miter/>
            </a:ln>
          </p:spPr>
          <p:txBody>
            <a:bodyPr/>
            <a:lstStyle/>
            <a:p/>
          </p:txBody>
        </p:sp>
        <p:sp>
          <p:nvSpPr>
            <p:cNvPr id="729" name="rc104"/>
            <p:cNvSpPr/>
            <p:nvPr/>
          </p:nvSpPr>
          <p:spPr>
            <a:xfrm>
              <a:off x="3324011" y="8748138"/>
              <a:ext cx="275529" cy="275529"/>
            </a:xfrm>
            <a:prstGeom prst="rect">
              <a:avLst/>
            </a:prstGeom>
            <a:solidFill>
              <a:srgbClr val="FDB296">
                <a:alpha val="100000"/>
              </a:srgbClr>
            </a:solidFill>
            <a:ln w="5420" cap="flat">
              <a:solidFill>
                <a:srgbClr val="FFFFFF">
                  <a:alpha val="100000"/>
                </a:srgbClr>
              </a:solidFill>
              <a:prstDash val="solid"/>
              <a:miter/>
            </a:ln>
          </p:spPr>
          <p:txBody>
            <a:bodyPr/>
            <a:lstStyle/>
            <a:p/>
          </p:txBody>
        </p:sp>
        <p:sp>
          <p:nvSpPr>
            <p:cNvPr id="730" name="rc105"/>
            <p:cNvSpPr/>
            <p:nvPr/>
          </p:nvSpPr>
          <p:spPr>
            <a:xfrm>
              <a:off x="3599541" y="8748138"/>
              <a:ext cx="275529" cy="275529"/>
            </a:xfrm>
            <a:prstGeom prst="rect">
              <a:avLst/>
            </a:prstGeom>
            <a:solidFill>
              <a:srgbClr val="FED2C0">
                <a:alpha val="100000"/>
              </a:srgbClr>
            </a:solidFill>
            <a:ln w="5420" cap="flat">
              <a:solidFill>
                <a:srgbClr val="FFFFFF">
                  <a:alpha val="100000"/>
                </a:srgbClr>
              </a:solidFill>
              <a:prstDash val="solid"/>
              <a:miter/>
            </a:ln>
          </p:spPr>
          <p:txBody>
            <a:bodyPr/>
            <a:lstStyle/>
            <a:p/>
          </p:txBody>
        </p:sp>
        <p:sp>
          <p:nvSpPr>
            <p:cNvPr id="731" name="rc106"/>
            <p:cNvSpPr/>
            <p:nvPr/>
          </p:nvSpPr>
          <p:spPr>
            <a:xfrm>
              <a:off x="3875070" y="8748138"/>
              <a:ext cx="275529" cy="275529"/>
            </a:xfrm>
            <a:prstGeom prst="rect">
              <a:avLst/>
            </a:prstGeom>
            <a:solidFill>
              <a:srgbClr val="FED6C5">
                <a:alpha val="100000"/>
              </a:srgbClr>
            </a:solidFill>
            <a:ln w="5420" cap="flat">
              <a:solidFill>
                <a:srgbClr val="FFFFFF">
                  <a:alpha val="100000"/>
                </a:srgbClr>
              </a:solidFill>
              <a:prstDash val="solid"/>
              <a:miter/>
            </a:ln>
          </p:spPr>
          <p:txBody>
            <a:bodyPr/>
            <a:lstStyle/>
            <a:p/>
          </p:txBody>
        </p:sp>
        <p:sp>
          <p:nvSpPr>
            <p:cNvPr id="732" name="rc107"/>
            <p:cNvSpPr/>
            <p:nvPr/>
          </p:nvSpPr>
          <p:spPr>
            <a:xfrm>
              <a:off x="4150599" y="8748138"/>
              <a:ext cx="275529" cy="275529"/>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733" name="rc108"/>
            <p:cNvSpPr/>
            <p:nvPr/>
          </p:nvSpPr>
          <p:spPr>
            <a:xfrm>
              <a:off x="4426128" y="8748138"/>
              <a:ext cx="275529" cy="275529"/>
            </a:xfrm>
            <a:prstGeom prst="rect">
              <a:avLst/>
            </a:prstGeom>
            <a:solidFill>
              <a:srgbClr val="FED3C1">
                <a:alpha val="100000"/>
              </a:srgbClr>
            </a:solidFill>
            <a:ln w="5420" cap="flat">
              <a:solidFill>
                <a:srgbClr val="FFFFFF">
                  <a:alpha val="100000"/>
                </a:srgbClr>
              </a:solidFill>
              <a:prstDash val="solid"/>
              <a:miter/>
            </a:ln>
          </p:spPr>
          <p:txBody>
            <a:bodyPr/>
            <a:lstStyle/>
            <a:p/>
          </p:txBody>
        </p:sp>
        <p:sp>
          <p:nvSpPr>
            <p:cNvPr id="734" name="rc109"/>
            <p:cNvSpPr/>
            <p:nvPr/>
          </p:nvSpPr>
          <p:spPr>
            <a:xfrm>
              <a:off x="4701658" y="8748138"/>
              <a:ext cx="275529" cy="275529"/>
            </a:xfrm>
            <a:prstGeom prst="rect">
              <a:avLst/>
            </a:prstGeom>
            <a:solidFill>
              <a:srgbClr val="FED3C1">
                <a:alpha val="100000"/>
              </a:srgbClr>
            </a:solidFill>
            <a:ln w="5420" cap="flat">
              <a:solidFill>
                <a:srgbClr val="FFFFFF">
                  <a:alpha val="100000"/>
                </a:srgbClr>
              </a:solidFill>
              <a:prstDash val="solid"/>
              <a:miter/>
            </a:ln>
          </p:spPr>
          <p:txBody>
            <a:bodyPr/>
            <a:lstStyle/>
            <a:p/>
          </p:txBody>
        </p:sp>
        <p:sp>
          <p:nvSpPr>
            <p:cNvPr id="735" name="rc110"/>
            <p:cNvSpPr/>
            <p:nvPr/>
          </p:nvSpPr>
          <p:spPr>
            <a:xfrm>
              <a:off x="4977187" y="8748138"/>
              <a:ext cx="275529" cy="275529"/>
            </a:xfrm>
            <a:prstGeom prst="rect">
              <a:avLst/>
            </a:prstGeom>
            <a:solidFill>
              <a:srgbClr val="FDB398">
                <a:alpha val="100000"/>
              </a:srgbClr>
            </a:solidFill>
            <a:ln w="5420" cap="flat">
              <a:solidFill>
                <a:srgbClr val="FFFFFF">
                  <a:alpha val="100000"/>
                </a:srgbClr>
              </a:solidFill>
              <a:prstDash val="solid"/>
              <a:miter/>
            </a:ln>
          </p:spPr>
          <p:txBody>
            <a:bodyPr/>
            <a:lstStyle/>
            <a:p/>
          </p:txBody>
        </p:sp>
        <p:sp>
          <p:nvSpPr>
            <p:cNvPr id="736" name="rc111"/>
            <p:cNvSpPr/>
            <p:nvPr/>
          </p:nvSpPr>
          <p:spPr>
            <a:xfrm>
              <a:off x="5252716" y="8748138"/>
              <a:ext cx="275529" cy="275529"/>
            </a:xfrm>
            <a:prstGeom prst="rect">
              <a:avLst/>
            </a:prstGeom>
            <a:solidFill>
              <a:srgbClr val="FDAA8D">
                <a:alpha val="100000"/>
              </a:srgbClr>
            </a:solidFill>
            <a:ln w="5420" cap="flat">
              <a:solidFill>
                <a:srgbClr val="FFFFFF">
                  <a:alpha val="100000"/>
                </a:srgbClr>
              </a:solidFill>
              <a:prstDash val="solid"/>
              <a:miter/>
            </a:ln>
          </p:spPr>
          <p:txBody>
            <a:bodyPr/>
            <a:lstStyle/>
            <a:p/>
          </p:txBody>
        </p:sp>
        <p:sp>
          <p:nvSpPr>
            <p:cNvPr id="737" name="rc112"/>
            <p:cNvSpPr/>
            <p:nvPr/>
          </p:nvSpPr>
          <p:spPr>
            <a:xfrm>
              <a:off x="5528246" y="8748138"/>
              <a:ext cx="275529" cy="275529"/>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738" name="rc113"/>
            <p:cNvSpPr/>
            <p:nvPr/>
          </p:nvSpPr>
          <p:spPr>
            <a:xfrm>
              <a:off x="2497423"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39" name="rc114"/>
            <p:cNvSpPr/>
            <p:nvPr/>
          </p:nvSpPr>
          <p:spPr>
            <a:xfrm>
              <a:off x="2772953"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40" name="rc115"/>
            <p:cNvSpPr/>
            <p:nvPr/>
          </p:nvSpPr>
          <p:spPr>
            <a:xfrm>
              <a:off x="3048482"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41" name="rc116"/>
            <p:cNvSpPr/>
            <p:nvPr/>
          </p:nvSpPr>
          <p:spPr>
            <a:xfrm>
              <a:off x="3324011"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42" name="rc117"/>
            <p:cNvSpPr/>
            <p:nvPr/>
          </p:nvSpPr>
          <p:spPr>
            <a:xfrm>
              <a:off x="3599541" y="9023667"/>
              <a:ext cx="275529" cy="275529"/>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743" name="rc118"/>
            <p:cNvSpPr/>
            <p:nvPr/>
          </p:nvSpPr>
          <p:spPr>
            <a:xfrm>
              <a:off x="3875070" y="9023667"/>
              <a:ext cx="275529" cy="275529"/>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744" name="rc119"/>
            <p:cNvSpPr/>
            <p:nvPr/>
          </p:nvSpPr>
          <p:spPr>
            <a:xfrm>
              <a:off x="4150599"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45" name="rc120"/>
            <p:cNvSpPr/>
            <p:nvPr/>
          </p:nvSpPr>
          <p:spPr>
            <a:xfrm>
              <a:off x="4426128"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46" name="rc121"/>
            <p:cNvSpPr/>
            <p:nvPr/>
          </p:nvSpPr>
          <p:spPr>
            <a:xfrm>
              <a:off x="4701658"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47" name="rc122"/>
            <p:cNvSpPr/>
            <p:nvPr/>
          </p:nvSpPr>
          <p:spPr>
            <a:xfrm>
              <a:off x="4977187"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48" name="rc123"/>
            <p:cNvSpPr/>
            <p:nvPr/>
          </p:nvSpPr>
          <p:spPr>
            <a:xfrm>
              <a:off x="5252716"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49" name="rc124"/>
            <p:cNvSpPr/>
            <p:nvPr/>
          </p:nvSpPr>
          <p:spPr>
            <a:xfrm>
              <a:off x="5528246"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50" name="tx125"/>
            <p:cNvSpPr/>
            <p:nvPr/>
          </p:nvSpPr>
          <p:spPr>
            <a:xfrm>
              <a:off x="1512246" y="9074740"/>
              <a:ext cx="796304" cy="1412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Unspecified</a:t>
              </a:r>
            </a:p>
          </p:txBody>
        </p:sp>
        <p:sp>
          <p:nvSpPr>
            <p:cNvPr id="751" name="tx126"/>
            <p:cNvSpPr/>
            <p:nvPr/>
          </p:nvSpPr>
          <p:spPr>
            <a:xfrm>
              <a:off x="1851202" y="8827562"/>
              <a:ext cx="45734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Others</a:t>
              </a:r>
            </a:p>
          </p:txBody>
        </p:sp>
        <p:sp>
          <p:nvSpPr>
            <p:cNvPr id="752" name="tx127"/>
            <p:cNvSpPr/>
            <p:nvPr/>
          </p:nvSpPr>
          <p:spPr>
            <a:xfrm>
              <a:off x="919686" y="8555828"/>
              <a:ext cx="1388864"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VAKINANKARATRA</a:t>
              </a:r>
            </a:p>
          </p:txBody>
        </p:sp>
        <p:sp>
          <p:nvSpPr>
            <p:cNvPr id="753" name="tx128"/>
            <p:cNvSpPr/>
            <p:nvPr/>
          </p:nvSpPr>
          <p:spPr>
            <a:xfrm>
              <a:off x="1656534" y="8276504"/>
              <a:ext cx="652016"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ANDROY</a:t>
              </a:r>
            </a:p>
          </p:txBody>
        </p:sp>
        <p:sp>
          <p:nvSpPr>
            <p:cNvPr id="754" name="tx129"/>
            <p:cNvSpPr/>
            <p:nvPr/>
          </p:nvSpPr>
          <p:spPr>
            <a:xfrm>
              <a:off x="1842793" y="8004769"/>
              <a:ext cx="465757"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DIANA</a:t>
              </a:r>
            </a:p>
          </p:txBody>
        </p:sp>
        <p:sp>
          <p:nvSpPr>
            <p:cNvPr id="755" name="tx130"/>
            <p:cNvSpPr/>
            <p:nvPr/>
          </p:nvSpPr>
          <p:spPr>
            <a:xfrm>
              <a:off x="1664943" y="7729240"/>
              <a:ext cx="643607"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MENABE</a:t>
              </a:r>
            </a:p>
          </p:txBody>
        </p:sp>
        <p:sp>
          <p:nvSpPr>
            <p:cNvPr id="756" name="tx131"/>
            <p:cNvSpPr/>
            <p:nvPr/>
          </p:nvSpPr>
          <p:spPr>
            <a:xfrm>
              <a:off x="1334694" y="7449990"/>
              <a:ext cx="973856"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ATSINANANA</a:t>
              </a:r>
            </a:p>
          </p:txBody>
        </p:sp>
        <p:sp>
          <p:nvSpPr>
            <p:cNvPr id="757" name="tx132"/>
            <p:cNvSpPr/>
            <p:nvPr/>
          </p:nvSpPr>
          <p:spPr>
            <a:xfrm>
              <a:off x="1411042" y="7174386"/>
              <a:ext cx="89750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SUD-OUEST</a:t>
              </a:r>
            </a:p>
          </p:txBody>
        </p:sp>
        <p:sp>
          <p:nvSpPr>
            <p:cNvPr id="758" name="tx133"/>
            <p:cNvSpPr/>
            <p:nvPr/>
          </p:nvSpPr>
          <p:spPr>
            <a:xfrm>
              <a:off x="1901952" y="6898932"/>
              <a:ext cx="406598"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SAVA</a:t>
              </a:r>
            </a:p>
          </p:txBody>
        </p:sp>
        <p:sp>
          <p:nvSpPr>
            <p:cNvPr id="759" name="tx134"/>
            <p:cNvSpPr/>
            <p:nvPr/>
          </p:nvSpPr>
          <p:spPr>
            <a:xfrm>
              <a:off x="1249936" y="6623402"/>
              <a:ext cx="1058614"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ANALAMANGA</a:t>
              </a:r>
            </a:p>
          </p:txBody>
        </p:sp>
        <p:sp>
          <p:nvSpPr>
            <p:cNvPr id="760" name="tx135"/>
            <p:cNvSpPr/>
            <p:nvPr/>
          </p:nvSpPr>
          <p:spPr>
            <a:xfrm rot="-2700000">
              <a:off x="2195553"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761" name="tx136"/>
            <p:cNvSpPr/>
            <p:nvPr/>
          </p:nvSpPr>
          <p:spPr>
            <a:xfrm rot="-2700000">
              <a:off x="2471082"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762" name="tx137"/>
            <p:cNvSpPr/>
            <p:nvPr/>
          </p:nvSpPr>
          <p:spPr>
            <a:xfrm rot="-2700000">
              <a:off x="2746612"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763" name="tx138"/>
            <p:cNvSpPr/>
            <p:nvPr/>
          </p:nvSpPr>
          <p:spPr>
            <a:xfrm rot="-2700000">
              <a:off x="3022141"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764" name="tx139"/>
            <p:cNvSpPr/>
            <p:nvPr/>
          </p:nvSpPr>
          <p:spPr>
            <a:xfrm rot="-2700000">
              <a:off x="3297670"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765" name="tx140"/>
            <p:cNvSpPr/>
            <p:nvPr/>
          </p:nvSpPr>
          <p:spPr>
            <a:xfrm rot="-2700000">
              <a:off x="3573199"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766" name="tx141"/>
            <p:cNvSpPr/>
            <p:nvPr/>
          </p:nvSpPr>
          <p:spPr>
            <a:xfrm rot="-2700000">
              <a:off x="3848729"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767" name="tx142"/>
            <p:cNvSpPr/>
            <p:nvPr/>
          </p:nvSpPr>
          <p:spPr>
            <a:xfrm rot="-2700000">
              <a:off x="4124258"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768" name="tx143"/>
            <p:cNvSpPr/>
            <p:nvPr/>
          </p:nvSpPr>
          <p:spPr>
            <a:xfrm rot="-2700000">
              <a:off x="4399787"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769" name="tx144"/>
            <p:cNvSpPr/>
            <p:nvPr/>
          </p:nvSpPr>
          <p:spPr>
            <a:xfrm rot="-2700000">
              <a:off x="4675290" y="9642497"/>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770" name="tx145"/>
            <p:cNvSpPr/>
            <p:nvPr/>
          </p:nvSpPr>
          <p:spPr>
            <a:xfrm rot="-2700000">
              <a:off x="4950846"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771" name="tx146"/>
            <p:cNvSpPr/>
            <p:nvPr/>
          </p:nvSpPr>
          <p:spPr>
            <a:xfrm rot="-2700000">
              <a:off x="5226375"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772" name="pic147"/>
            <p:cNvPicPr/>
            <p:nvPr/>
          </p:nvPicPr>
          <p:blipFill>
            <a:blip r:embed="rId2" cstate="print"/>
            <a:stretch>
              <a:fillRect/>
            </a:stretch>
          </p:blipFill>
          <p:spPr>
            <a:xfrm>
              <a:off x="3070599" y="10138064"/>
              <a:ext cx="2160000" cy="144000"/>
            </a:xfrm>
            <a:prstGeom prst="rect">
              <a:avLst/>
            </a:prstGeom>
          </p:spPr>
        </p:pic>
        <p:sp>
          <p:nvSpPr>
            <p:cNvPr id="773" name="pl148"/>
            <p:cNvSpPr/>
            <p:nvPr/>
          </p:nvSpPr>
          <p:spPr>
            <a:xfrm>
              <a:off x="3540874" y="1023817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74" name="pl149"/>
            <p:cNvSpPr/>
            <p:nvPr/>
          </p:nvSpPr>
          <p:spPr>
            <a:xfrm>
              <a:off x="4009893" y="1023817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75" name="pl150"/>
            <p:cNvSpPr/>
            <p:nvPr/>
          </p:nvSpPr>
          <p:spPr>
            <a:xfrm>
              <a:off x="4478913" y="1023817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76" name="pl151"/>
            <p:cNvSpPr/>
            <p:nvPr/>
          </p:nvSpPr>
          <p:spPr>
            <a:xfrm>
              <a:off x="4947932" y="1023817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77" name="pl152"/>
            <p:cNvSpPr/>
            <p:nvPr/>
          </p:nvSpPr>
          <p:spPr>
            <a:xfrm>
              <a:off x="3540874" y="1013806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78" name="pl153"/>
            <p:cNvSpPr/>
            <p:nvPr/>
          </p:nvSpPr>
          <p:spPr>
            <a:xfrm>
              <a:off x="4009893" y="1013806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79" name="pl154"/>
            <p:cNvSpPr/>
            <p:nvPr/>
          </p:nvSpPr>
          <p:spPr>
            <a:xfrm>
              <a:off x="4478913" y="1013806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80" name="pl155"/>
            <p:cNvSpPr/>
            <p:nvPr/>
          </p:nvSpPr>
          <p:spPr>
            <a:xfrm>
              <a:off x="4947932" y="1013806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81" name="tx156"/>
            <p:cNvSpPr/>
            <p:nvPr/>
          </p:nvSpPr>
          <p:spPr>
            <a:xfrm>
              <a:off x="3434927" y="1034973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200</a:t>
              </a:r>
            </a:p>
          </p:txBody>
        </p:sp>
        <p:sp>
          <p:nvSpPr>
            <p:cNvPr id="782" name="tx157"/>
            <p:cNvSpPr/>
            <p:nvPr/>
          </p:nvSpPr>
          <p:spPr>
            <a:xfrm>
              <a:off x="3903946" y="1034973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400</a:t>
              </a:r>
            </a:p>
          </p:txBody>
        </p:sp>
        <p:sp>
          <p:nvSpPr>
            <p:cNvPr id="783" name="tx158"/>
            <p:cNvSpPr/>
            <p:nvPr/>
          </p:nvSpPr>
          <p:spPr>
            <a:xfrm>
              <a:off x="4372966" y="1034973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600</a:t>
              </a:r>
            </a:p>
          </p:txBody>
        </p:sp>
        <p:sp>
          <p:nvSpPr>
            <p:cNvPr id="784" name="tx159"/>
            <p:cNvSpPr/>
            <p:nvPr/>
          </p:nvSpPr>
          <p:spPr>
            <a:xfrm>
              <a:off x="4841985" y="1034973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800</a:t>
              </a:r>
            </a:p>
          </p:txBody>
        </p:sp>
        <p:sp>
          <p:nvSpPr>
            <p:cNvPr id="785" name="tx160"/>
            <p:cNvSpPr/>
            <p:nvPr/>
          </p:nvSpPr>
          <p:spPr>
            <a:xfrm>
              <a:off x="1187650" y="6250748"/>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786"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787"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788"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Malawi</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3214267" cy="3131794"/>
            </a:xfrm>
            <a:prstGeom prst="rect">
              <a:avLst/>
            </a:prstGeom>
            <a:solidFill>
              <a:srgbClr val="FFFFFF">
                <a:alpha val="100000"/>
              </a:srgbClr>
            </a:solidFill>
          </p:spPr>
          <p:txBody>
            <a:bodyPr/>
            <a:lstStyle/>
            <a:p/>
          </p:txBody>
        </p:sp>
        <p:sp>
          <p:nvSpPr>
            <p:cNvPr id="7" name="pl6"/>
            <p:cNvSpPr/>
            <p:nvPr/>
          </p:nvSpPr>
          <p:spPr>
            <a:xfrm>
              <a:off x="1899869" y="483757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8" name="pl7"/>
            <p:cNvSpPr/>
            <p:nvPr/>
          </p:nvSpPr>
          <p:spPr>
            <a:xfrm>
              <a:off x="1899869" y="394200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9" name="pl8"/>
            <p:cNvSpPr/>
            <p:nvPr/>
          </p:nvSpPr>
          <p:spPr>
            <a:xfrm>
              <a:off x="1899869" y="304644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 name="pl9"/>
            <p:cNvSpPr/>
            <p:nvPr/>
          </p:nvSpPr>
          <p:spPr>
            <a:xfrm>
              <a:off x="189986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1" name="pl10"/>
            <p:cNvSpPr/>
            <p:nvPr/>
          </p:nvSpPr>
          <p:spPr>
            <a:xfrm>
              <a:off x="1899869" y="438979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 name="pl11"/>
            <p:cNvSpPr/>
            <p:nvPr/>
          </p:nvSpPr>
          <p:spPr>
            <a:xfrm>
              <a:off x="1899869" y="349422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 name="pl12"/>
            <p:cNvSpPr/>
            <p:nvPr/>
          </p:nvSpPr>
          <p:spPr>
            <a:xfrm>
              <a:off x="1899869" y="259866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 name="rc13"/>
            <p:cNvSpPr/>
            <p:nvPr/>
          </p:nvSpPr>
          <p:spPr>
            <a:xfrm>
              <a:off x="193938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 name="rc14"/>
            <p:cNvSpPr/>
            <p:nvPr/>
          </p:nvSpPr>
          <p:spPr>
            <a:xfrm>
              <a:off x="193938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 name="rc15"/>
            <p:cNvSpPr/>
            <p:nvPr/>
          </p:nvSpPr>
          <p:spPr>
            <a:xfrm>
              <a:off x="1939388" y="5258491"/>
              <a:ext cx="237118" cy="2686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 name="rc16"/>
            <p:cNvSpPr/>
            <p:nvPr/>
          </p:nvSpPr>
          <p:spPr>
            <a:xfrm>
              <a:off x="1939388" y="5249535"/>
              <a:ext cx="237118" cy="895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 name="rc17"/>
            <p:cNvSpPr/>
            <p:nvPr/>
          </p:nvSpPr>
          <p:spPr>
            <a:xfrm>
              <a:off x="220285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 name="rc18"/>
            <p:cNvSpPr/>
            <p:nvPr/>
          </p:nvSpPr>
          <p:spPr>
            <a:xfrm>
              <a:off x="220285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 name="rc19"/>
            <p:cNvSpPr/>
            <p:nvPr/>
          </p:nvSpPr>
          <p:spPr>
            <a:xfrm>
              <a:off x="2202853" y="5267446"/>
              <a:ext cx="237118" cy="1791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 name="rc20"/>
            <p:cNvSpPr/>
            <p:nvPr/>
          </p:nvSpPr>
          <p:spPr>
            <a:xfrm>
              <a:off x="2202853" y="5186845"/>
              <a:ext cx="237118" cy="8060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 name="rc21"/>
            <p:cNvSpPr/>
            <p:nvPr/>
          </p:nvSpPr>
          <p:spPr>
            <a:xfrm>
              <a:off x="246631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 name="rc22"/>
            <p:cNvSpPr/>
            <p:nvPr/>
          </p:nvSpPr>
          <p:spPr>
            <a:xfrm>
              <a:off x="246631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 name="rc23"/>
            <p:cNvSpPr/>
            <p:nvPr/>
          </p:nvSpPr>
          <p:spPr>
            <a:xfrm>
              <a:off x="2466318" y="5240579"/>
              <a:ext cx="237118" cy="4477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 name="rc24"/>
            <p:cNvSpPr/>
            <p:nvPr/>
          </p:nvSpPr>
          <p:spPr>
            <a:xfrm>
              <a:off x="2466318" y="5151023"/>
              <a:ext cx="237118" cy="895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 name="rc25"/>
            <p:cNvSpPr/>
            <p:nvPr/>
          </p:nvSpPr>
          <p:spPr>
            <a:xfrm>
              <a:off x="2729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 name="rc26"/>
            <p:cNvSpPr/>
            <p:nvPr/>
          </p:nvSpPr>
          <p:spPr>
            <a:xfrm>
              <a:off x="2729782" y="5276402"/>
              <a:ext cx="237118" cy="895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 name="rc27"/>
            <p:cNvSpPr/>
            <p:nvPr/>
          </p:nvSpPr>
          <p:spPr>
            <a:xfrm>
              <a:off x="2729782" y="5213712"/>
              <a:ext cx="237118" cy="6268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 name="rc28"/>
            <p:cNvSpPr/>
            <p:nvPr/>
          </p:nvSpPr>
          <p:spPr>
            <a:xfrm>
              <a:off x="2729782" y="5106245"/>
              <a:ext cx="237118" cy="1074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0" name="rc29"/>
            <p:cNvSpPr/>
            <p:nvPr/>
          </p:nvSpPr>
          <p:spPr>
            <a:xfrm>
              <a:off x="299324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1" name="rc30"/>
            <p:cNvSpPr/>
            <p:nvPr/>
          </p:nvSpPr>
          <p:spPr>
            <a:xfrm>
              <a:off x="299324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2" name="rc31"/>
            <p:cNvSpPr/>
            <p:nvPr/>
          </p:nvSpPr>
          <p:spPr>
            <a:xfrm>
              <a:off x="2993247" y="5115200"/>
              <a:ext cx="237118" cy="17015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3" name="rc32"/>
            <p:cNvSpPr/>
            <p:nvPr/>
          </p:nvSpPr>
          <p:spPr>
            <a:xfrm>
              <a:off x="2993247" y="5052511"/>
              <a:ext cx="237118" cy="626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4" name="rc33"/>
            <p:cNvSpPr/>
            <p:nvPr/>
          </p:nvSpPr>
          <p:spPr>
            <a:xfrm>
              <a:off x="325671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5" name="rc34"/>
            <p:cNvSpPr/>
            <p:nvPr/>
          </p:nvSpPr>
          <p:spPr>
            <a:xfrm>
              <a:off x="325671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6" name="rc35"/>
            <p:cNvSpPr/>
            <p:nvPr/>
          </p:nvSpPr>
          <p:spPr>
            <a:xfrm>
              <a:off x="3256711" y="5231624"/>
              <a:ext cx="237118" cy="5373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7" name="rc36"/>
            <p:cNvSpPr/>
            <p:nvPr/>
          </p:nvSpPr>
          <p:spPr>
            <a:xfrm>
              <a:off x="3256711" y="5133112"/>
              <a:ext cx="237118" cy="985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8" name="rc37"/>
            <p:cNvSpPr/>
            <p:nvPr/>
          </p:nvSpPr>
          <p:spPr>
            <a:xfrm>
              <a:off x="352017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9" name="rc38"/>
            <p:cNvSpPr/>
            <p:nvPr/>
          </p:nvSpPr>
          <p:spPr>
            <a:xfrm>
              <a:off x="352017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 name="rc39"/>
            <p:cNvSpPr/>
            <p:nvPr/>
          </p:nvSpPr>
          <p:spPr>
            <a:xfrm>
              <a:off x="3520176" y="5249535"/>
              <a:ext cx="237118" cy="3582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1" name="rc40"/>
            <p:cNvSpPr/>
            <p:nvPr/>
          </p:nvSpPr>
          <p:spPr>
            <a:xfrm>
              <a:off x="3520176" y="5222668"/>
              <a:ext cx="237118" cy="2686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 name="rc41"/>
            <p:cNvSpPr/>
            <p:nvPr/>
          </p:nvSpPr>
          <p:spPr>
            <a:xfrm>
              <a:off x="378364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3" name="rc42"/>
            <p:cNvSpPr/>
            <p:nvPr/>
          </p:nvSpPr>
          <p:spPr>
            <a:xfrm>
              <a:off x="378364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 name="rc43"/>
            <p:cNvSpPr/>
            <p:nvPr/>
          </p:nvSpPr>
          <p:spPr>
            <a:xfrm>
              <a:off x="3783640" y="5249535"/>
              <a:ext cx="237118" cy="3582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5" name="rc44"/>
            <p:cNvSpPr/>
            <p:nvPr/>
          </p:nvSpPr>
          <p:spPr>
            <a:xfrm>
              <a:off x="3783640" y="5115200"/>
              <a:ext cx="237118" cy="1343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6" name="rc45"/>
            <p:cNvSpPr/>
            <p:nvPr/>
          </p:nvSpPr>
          <p:spPr>
            <a:xfrm>
              <a:off x="404710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7" name="rc46"/>
            <p:cNvSpPr/>
            <p:nvPr/>
          </p:nvSpPr>
          <p:spPr>
            <a:xfrm>
              <a:off x="404710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 name="rc47"/>
            <p:cNvSpPr/>
            <p:nvPr/>
          </p:nvSpPr>
          <p:spPr>
            <a:xfrm>
              <a:off x="4047105" y="5267446"/>
              <a:ext cx="237118" cy="1791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9" name="rc48"/>
            <p:cNvSpPr/>
            <p:nvPr/>
          </p:nvSpPr>
          <p:spPr>
            <a:xfrm>
              <a:off x="4047105" y="5159978"/>
              <a:ext cx="237118" cy="1074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0" name="rc49"/>
            <p:cNvSpPr/>
            <p:nvPr/>
          </p:nvSpPr>
          <p:spPr>
            <a:xfrm>
              <a:off x="431057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1" name="rc50"/>
            <p:cNvSpPr/>
            <p:nvPr/>
          </p:nvSpPr>
          <p:spPr>
            <a:xfrm>
              <a:off x="431057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2" name="rc51"/>
            <p:cNvSpPr/>
            <p:nvPr/>
          </p:nvSpPr>
          <p:spPr>
            <a:xfrm>
              <a:off x="431057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3" name="rc52"/>
            <p:cNvSpPr/>
            <p:nvPr/>
          </p:nvSpPr>
          <p:spPr>
            <a:xfrm>
              <a:off x="4310570" y="5159978"/>
              <a:ext cx="237118" cy="12537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4" name="rc53"/>
            <p:cNvSpPr/>
            <p:nvPr/>
          </p:nvSpPr>
          <p:spPr>
            <a:xfrm>
              <a:off x="457403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5" name="rc54"/>
            <p:cNvSpPr/>
            <p:nvPr/>
          </p:nvSpPr>
          <p:spPr>
            <a:xfrm>
              <a:off x="457403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6" name="rc55"/>
            <p:cNvSpPr/>
            <p:nvPr/>
          </p:nvSpPr>
          <p:spPr>
            <a:xfrm>
              <a:off x="457403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7" name="rc56"/>
            <p:cNvSpPr/>
            <p:nvPr/>
          </p:nvSpPr>
          <p:spPr>
            <a:xfrm>
              <a:off x="4574034" y="5151023"/>
              <a:ext cx="237118" cy="1343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8" name="rc57"/>
            <p:cNvSpPr/>
            <p:nvPr/>
          </p:nvSpPr>
          <p:spPr>
            <a:xfrm>
              <a:off x="483749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9" name="rc58"/>
            <p:cNvSpPr/>
            <p:nvPr/>
          </p:nvSpPr>
          <p:spPr>
            <a:xfrm>
              <a:off x="483749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0" name="rc59"/>
            <p:cNvSpPr/>
            <p:nvPr/>
          </p:nvSpPr>
          <p:spPr>
            <a:xfrm>
              <a:off x="4837499" y="5276402"/>
              <a:ext cx="237118" cy="895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1" name="rc60"/>
            <p:cNvSpPr/>
            <p:nvPr/>
          </p:nvSpPr>
          <p:spPr>
            <a:xfrm>
              <a:off x="4837499" y="5267446"/>
              <a:ext cx="237118" cy="895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2" name="pg61"/>
            <p:cNvSpPr/>
            <p:nvPr/>
          </p:nvSpPr>
          <p:spPr>
            <a:xfrm>
              <a:off x="2678419" y="2153563"/>
              <a:ext cx="1657166" cy="373922"/>
            </a:xfrm>
            <a:custGeom>
              <a:avLst/>
              <a:pathLst>
                <a:path w="1657166" h="373922">
                  <a:moveTo>
                    <a:pt x="31220" y="373922"/>
                  </a:moveTo>
                  <a:lnTo>
                    <a:pt x="1625946" y="373922"/>
                  </a:lnTo>
                  <a:lnTo>
                    <a:pt x="1624689" y="373897"/>
                  </a:lnTo>
                  <a:lnTo>
                    <a:pt x="1629709" y="373695"/>
                  </a:lnTo>
                  <a:lnTo>
                    <a:pt x="1634632" y="372690"/>
                  </a:lnTo>
                  <a:lnTo>
                    <a:pt x="1639330" y="370908"/>
                  </a:lnTo>
                  <a:lnTo>
                    <a:pt x="1643681" y="368396"/>
                  </a:lnTo>
                  <a:lnTo>
                    <a:pt x="1647573" y="365218"/>
                  </a:lnTo>
                  <a:lnTo>
                    <a:pt x="1650905" y="361457"/>
                  </a:lnTo>
                  <a:lnTo>
                    <a:pt x="1653590" y="357211"/>
                  </a:lnTo>
                  <a:lnTo>
                    <a:pt x="1655560" y="352588"/>
                  </a:lnTo>
                  <a:lnTo>
                    <a:pt x="1656762" y="347710"/>
                  </a:lnTo>
                  <a:lnTo>
                    <a:pt x="1657166" y="342702"/>
                  </a:lnTo>
                  <a:lnTo>
                    <a:pt x="1657166" y="31220"/>
                  </a:lnTo>
                  <a:lnTo>
                    <a:pt x="1656762" y="26212"/>
                  </a:lnTo>
                  <a:lnTo>
                    <a:pt x="1655560" y="21334"/>
                  </a:lnTo>
                  <a:lnTo>
                    <a:pt x="1653590" y="16711"/>
                  </a:lnTo>
                  <a:lnTo>
                    <a:pt x="1650905" y="12465"/>
                  </a:lnTo>
                  <a:lnTo>
                    <a:pt x="1647573" y="8704"/>
                  </a:lnTo>
                  <a:lnTo>
                    <a:pt x="1643681" y="5526"/>
                  </a:lnTo>
                  <a:lnTo>
                    <a:pt x="1639330" y="3014"/>
                  </a:lnTo>
                  <a:lnTo>
                    <a:pt x="1634632" y="1232"/>
                  </a:lnTo>
                  <a:lnTo>
                    <a:pt x="1629709" y="227"/>
                  </a:lnTo>
                  <a:lnTo>
                    <a:pt x="162594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3" name="tx62"/>
            <p:cNvSpPr/>
            <p:nvPr/>
          </p:nvSpPr>
          <p:spPr>
            <a:xfrm>
              <a:off x="2803302" y="2239827"/>
              <a:ext cx="1407401"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54 case(s)</a:t>
              </a:r>
            </a:p>
          </p:txBody>
        </p:sp>
        <p:sp>
          <p:nvSpPr>
            <p:cNvPr id="64" name="pg63"/>
            <p:cNvSpPr/>
            <p:nvPr/>
          </p:nvSpPr>
          <p:spPr>
            <a:xfrm>
              <a:off x="2832678" y="2394471"/>
              <a:ext cx="1348648" cy="311602"/>
            </a:xfrm>
            <a:custGeom>
              <a:avLst/>
              <a:pathLst>
                <a:path w="1348648" h="311602">
                  <a:moveTo>
                    <a:pt x="26017" y="311602"/>
                  </a:moveTo>
                  <a:lnTo>
                    <a:pt x="1322631" y="311602"/>
                  </a:lnTo>
                  <a:lnTo>
                    <a:pt x="1321583" y="311581"/>
                  </a:lnTo>
                  <a:lnTo>
                    <a:pt x="1325767" y="311412"/>
                  </a:lnTo>
                  <a:lnTo>
                    <a:pt x="1329869" y="310575"/>
                  </a:lnTo>
                  <a:lnTo>
                    <a:pt x="1333784" y="309090"/>
                  </a:lnTo>
                  <a:lnTo>
                    <a:pt x="1337410" y="306996"/>
                  </a:lnTo>
                  <a:lnTo>
                    <a:pt x="1340654" y="304348"/>
                  </a:lnTo>
                  <a:lnTo>
                    <a:pt x="1343430" y="301214"/>
                  </a:lnTo>
                  <a:lnTo>
                    <a:pt x="1345668" y="297675"/>
                  </a:lnTo>
                  <a:lnTo>
                    <a:pt x="1347309" y="293823"/>
                  </a:lnTo>
                  <a:lnTo>
                    <a:pt x="1348311" y="289758"/>
                  </a:lnTo>
                  <a:lnTo>
                    <a:pt x="1348648" y="285585"/>
                  </a:lnTo>
                  <a:lnTo>
                    <a:pt x="1348648" y="26017"/>
                  </a:lnTo>
                  <a:lnTo>
                    <a:pt x="1348311" y="21843"/>
                  </a:lnTo>
                  <a:lnTo>
                    <a:pt x="1347309" y="17778"/>
                  </a:lnTo>
                  <a:lnTo>
                    <a:pt x="1345668" y="13926"/>
                  </a:lnTo>
                  <a:lnTo>
                    <a:pt x="1343430" y="10387"/>
                  </a:lnTo>
                  <a:lnTo>
                    <a:pt x="1340654" y="7253"/>
                  </a:lnTo>
                  <a:lnTo>
                    <a:pt x="1337410" y="4605"/>
                  </a:lnTo>
                  <a:lnTo>
                    <a:pt x="1333784" y="2511"/>
                  </a:lnTo>
                  <a:lnTo>
                    <a:pt x="1329869" y="1027"/>
                  </a:lnTo>
                  <a:lnTo>
                    <a:pt x="1325767" y="189"/>
                  </a:lnTo>
                  <a:lnTo>
                    <a:pt x="132263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5" name="tx64"/>
            <p:cNvSpPr/>
            <p:nvPr/>
          </p:nvSpPr>
          <p:spPr>
            <a:xfrm>
              <a:off x="2936747" y="2466357"/>
              <a:ext cx="1140510"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29 case(s)</a:t>
              </a:r>
            </a:p>
          </p:txBody>
        </p:sp>
        <p:sp>
          <p:nvSpPr>
            <p:cNvPr id="66" name="rc65"/>
            <p:cNvSpPr/>
            <p:nvPr/>
          </p:nvSpPr>
          <p:spPr>
            <a:xfrm>
              <a:off x="1899869" y="2153563"/>
              <a:ext cx="3214267" cy="3131794"/>
            </a:xfrm>
            <a:prstGeom prst="rect">
              <a:avLst/>
            </a:prstGeom>
            <a:ln w="13550" cap="rnd">
              <a:solidFill>
                <a:srgbClr val="333333">
                  <a:alpha val="100000"/>
                </a:srgbClr>
              </a:solidFill>
              <a:prstDash val="solid"/>
              <a:round/>
            </a:ln>
          </p:spPr>
          <p:txBody>
            <a:bodyPr/>
            <a:lstStyle/>
            <a:p/>
          </p:txBody>
        </p:sp>
        <p:sp>
          <p:nvSpPr>
            <p:cNvPr id="67" name="rc66"/>
            <p:cNvSpPr/>
            <p:nvPr/>
          </p:nvSpPr>
          <p:spPr>
            <a:xfrm>
              <a:off x="5114136" y="2153563"/>
              <a:ext cx="3214267" cy="3131794"/>
            </a:xfrm>
            <a:prstGeom prst="rect">
              <a:avLst/>
            </a:prstGeom>
            <a:solidFill>
              <a:srgbClr val="FFFFFF">
                <a:alpha val="100000"/>
              </a:srgbClr>
            </a:solidFill>
          </p:spPr>
          <p:txBody>
            <a:bodyPr/>
            <a:lstStyle/>
            <a:p/>
          </p:txBody>
        </p:sp>
        <p:sp>
          <p:nvSpPr>
            <p:cNvPr id="68" name="pl67"/>
            <p:cNvSpPr/>
            <p:nvPr/>
          </p:nvSpPr>
          <p:spPr>
            <a:xfrm>
              <a:off x="5114136" y="483757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9" name="pl68"/>
            <p:cNvSpPr/>
            <p:nvPr/>
          </p:nvSpPr>
          <p:spPr>
            <a:xfrm>
              <a:off x="5114136" y="394200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0" name="pl69"/>
            <p:cNvSpPr/>
            <p:nvPr/>
          </p:nvSpPr>
          <p:spPr>
            <a:xfrm>
              <a:off x="5114136" y="304644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1" name="pl70"/>
            <p:cNvSpPr/>
            <p:nvPr/>
          </p:nvSpPr>
          <p:spPr>
            <a:xfrm>
              <a:off x="5114136"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2" name="pl71"/>
            <p:cNvSpPr/>
            <p:nvPr/>
          </p:nvSpPr>
          <p:spPr>
            <a:xfrm>
              <a:off x="5114136" y="438979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3" name="pl72"/>
            <p:cNvSpPr/>
            <p:nvPr/>
          </p:nvSpPr>
          <p:spPr>
            <a:xfrm>
              <a:off x="5114136" y="349422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4" name="pl73"/>
            <p:cNvSpPr/>
            <p:nvPr/>
          </p:nvSpPr>
          <p:spPr>
            <a:xfrm>
              <a:off x="5114136" y="259866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5" name="rc74"/>
            <p:cNvSpPr/>
            <p:nvPr/>
          </p:nvSpPr>
          <p:spPr>
            <a:xfrm>
              <a:off x="5153656" y="5249535"/>
              <a:ext cx="237118" cy="3582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6" name="rc75"/>
            <p:cNvSpPr/>
            <p:nvPr/>
          </p:nvSpPr>
          <p:spPr>
            <a:xfrm>
              <a:off x="5153656" y="524953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7" name="rc76"/>
            <p:cNvSpPr/>
            <p:nvPr/>
          </p:nvSpPr>
          <p:spPr>
            <a:xfrm>
              <a:off x="5153656" y="524953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8" name="rc77"/>
            <p:cNvSpPr/>
            <p:nvPr/>
          </p:nvSpPr>
          <p:spPr>
            <a:xfrm>
              <a:off x="5153656" y="5124156"/>
              <a:ext cx="237118" cy="12537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9" name="rc78"/>
            <p:cNvSpPr/>
            <p:nvPr/>
          </p:nvSpPr>
          <p:spPr>
            <a:xfrm>
              <a:off x="5417121" y="5204757"/>
              <a:ext cx="237118" cy="8060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0" name="rc79"/>
            <p:cNvSpPr/>
            <p:nvPr/>
          </p:nvSpPr>
          <p:spPr>
            <a:xfrm>
              <a:off x="5417121" y="520475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1" name="rc80"/>
            <p:cNvSpPr/>
            <p:nvPr/>
          </p:nvSpPr>
          <p:spPr>
            <a:xfrm>
              <a:off x="5417121" y="520475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2" name="rc81"/>
            <p:cNvSpPr/>
            <p:nvPr/>
          </p:nvSpPr>
          <p:spPr>
            <a:xfrm>
              <a:off x="5417121" y="5106245"/>
              <a:ext cx="237118" cy="985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3" name="rc82"/>
            <p:cNvSpPr/>
            <p:nvPr/>
          </p:nvSpPr>
          <p:spPr>
            <a:xfrm>
              <a:off x="5680585" y="5231624"/>
              <a:ext cx="237118" cy="5373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5680585" y="523162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5680585" y="523162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5680585" y="5088333"/>
              <a:ext cx="237118" cy="14329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5944050" y="5258491"/>
              <a:ext cx="237118" cy="2686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5944050" y="525849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5944050" y="525849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5944050" y="5106245"/>
              <a:ext cx="237118" cy="15224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6207514" y="5258491"/>
              <a:ext cx="237118" cy="2686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6207514" y="525849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6207514" y="5249535"/>
              <a:ext cx="237118" cy="895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6207514" y="4998777"/>
              <a:ext cx="237118" cy="2507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6470979" y="5240579"/>
              <a:ext cx="237118" cy="4477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6470979" y="524057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6470979" y="5231624"/>
              <a:ext cx="237118" cy="895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6470979" y="5043555"/>
              <a:ext cx="237118" cy="1880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rc98"/>
            <p:cNvSpPr/>
            <p:nvPr/>
          </p:nvSpPr>
          <p:spPr>
            <a:xfrm>
              <a:off x="6734443" y="5168934"/>
              <a:ext cx="237118" cy="11642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6734443" y="516893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6734443" y="5159978"/>
              <a:ext cx="237118" cy="895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6734443" y="4971910"/>
              <a:ext cx="237118" cy="1880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rc102"/>
            <p:cNvSpPr/>
            <p:nvPr/>
          </p:nvSpPr>
          <p:spPr>
            <a:xfrm>
              <a:off x="6997908" y="5186845"/>
              <a:ext cx="237118" cy="985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4" name="rc103"/>
            <p:cNvSpPr/>
            <p:nvPr/>
          </p:nvSpPr>
          <p:spPr>
            <a:xfrm>
              <a:off x="6997908" y="518684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5" name="rc104"/>
            <p:cNvSpPr/>
            <p:nvPr/>
          </p:nvSpPr>
          <p:spPr>
            <a:xfrm>
              <a:off x="6997908" y="5177890"/>
              <a:ext cx="237118" cy="895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6" name="rc105"/>
            <p:cNvSpPr/>
            <p:nvPr/>
          </p:nvSpPr>
          <p:spPr>
            <a:xfrm>
              <a:off x="6997908" y="5052511"/>
              <a:ext cx="237118" cy="12537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7" name="rc106"/>
            <p:cNvSpPr/>
            <p:nvPr/>
          </p:nvSpPr>
          <p:spPr>
            <a:xfrm>
              <a:off x="7261373" y="5151023"/>
              <a:ext cx="237118" cy="13433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8" name="rc107"/>
            <p:cNvSpPr/>
            <p:nvPr/>
          </p:nvSpPr>
          <p:spPr>
            <a:xfrm>
              <a:off x="7261373" y="515102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9" name="rc108"/>
            <p:cNvSpPr/>
            <p:nvPr/>
          </p:nvSpPr>
          <p:spPr>
            <a:xfrm>
              <a:off x="7261373" y="5142067"/>
              <a:ext cx="237118" cy="895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0" name="rc109"/>
            <p:cNvSpPr/>
            <p:nvPr/>
          </p:nvSpPr>
          <p:spPr>
            <a:xfrm>
              <a:off x="7261373" y="4980865"/>
              <a:ext cx="237118" cy="16120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1" name="rc110"/>
            <p:cNvSpPr/>
            <p:nvPr/>
          </p:nvSpPr>
          <p:spPr>
            <a:xfrm>
              <a:off x="7524837" y="5106245"/>
              <a:ext cx="237118" cy="17911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2" name="rc111"/>
            <p:cNvSpPr/>
            <p:nvPr/>
          </p:nvSpPr>
          <p:spPr>
            <a:xfrm>
              <a:off x="7524837" y="510624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3" name="rc112"/>
            <p:cNvSpPr/>
            <p:nvPr/>
          </p:nvSpPr>
          <p:spPr>
            <a:xfrm>
              <a:off x="7524837" y="5097289"/>
              <a:ext cx="237118" cy="895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4" name="rc113"/>
            <p:cNvSpPr/>
            <p:nvPr/>
          </p:nvSpPr>
          <p:spPr>
            <a:xfrm>
              <a:off x="7524837" y="4945043"/>
              <a:ext cx="237118" cy="15224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5" name="rc114"/>
            <p:cNvSpPr/>
            <p:nvPr/>
          </p:nvSpPr>
          <p:spPr>
            <a:xfrm>
              <a:off x="7788302" y="5043555"/>
              <a:ext cx="237118" cy="24180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6" name="rc115"/>
            <p:cNvSpPr/>
            <p:nvPr/>
          </p:nvSpPr>
          <p:spPr>
            <a:xfrm>
              <a:off x="7788302" y="4792796"/>
              <a:ext cx="237118" cy="25075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7" name="rc116"/>
            <p:cNvSpPr/>
            <p:nvPr/>
          </p:nvSpPr>
          <p:spPr>
            <a:xfrm>
              <a:off x="7788302" y="4783841"/>
              <a:ext cx="237118" cy="895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8" name="rc117"/>
            <p:cNvSpPr/>
            <p:nvPr/>
          </p:nvSpPr>
          <p:spPr>
            <a:xfrm>
              <a:off x="7788302" y="4327102"/>
              <a:ext cx="237118" cy="4567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9" name="rc118"/>
            <p:cNvSpPr/>
            <p:nvPr/>
          </p:nvSpPr>
          <p:spPr>
            <a:xfrm>
              <a:off x="8051766" y="5213712"/>
              <a:ext cx="237118" cy="7164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0" name="rc119"/>
            <p:cNvSpPr/>
            <p:nvPr/>
          </p:nvSpPr>
          <p:spPr>
            <a:xfrm>
              <a:off x="8051766" y="521371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1" name="rc120"/>
            <p:cNvSpPr/>
            <p:nvPr/>
          </p:nvSpPr>
          <p:spPr>
            <a:xfrm>
              <a:off x="8051766" y="5195801"/>
              <a:ext cx="237118" cy="1791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2" name="rc121"/>
            <p:cNvSpPr/>
            <p:nvPr/>
          </p:nvSpPr>
          <p:spPr>
            <a:xfrm>
              <a:off x="8051766" y="4756974"/>
              <a:ext cx="237118" cy="43882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3" name="pg122"/>
            <p:cNvSpPr/>
            <p:nvPr/>
          </p:nvSpPr>
          <p:spPr>
            <a:xfrm>
              <a:off x="5868550"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4" name="tx123"/>
            <p:cNvSpPr/>
            <p:nvPr/>
          </p:nvSpPr>
          <p:spPr>
            <a:xfrm>
              <a:off x="5993432"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161 case(s)</a:t>
              </a:r>
            </a:p>
          </p:txBody>
        </p:sp>
        <p:sp>
          <p:nvSpPr>
            <p:cNvPr id="125" name="pg124"/>
            <p:cNvSpPr/>
            <p:nvPr/>
          </p:nvSpPr>
          <p:spPr>
            <a:xfrm>
              <a:off x="6026832" y="2394471"/>
              <a:ext cx="1388876" cy="311602"/>
            </a:xfrm>
            <a:custGeom>
              <a:avLst/>
              <a:pathLst>
                <a:path w="1388876" h="311602">
                  <a:moveTo>
                    <a:pt x="26017" y="311602"/>
                  </a:moveTo>
                  <a:lnTo>
                    <a:pt x="1362859" y="311602"/>
                  </a:lnTo>
                  <a:lnTo>
                    <a:pt x="1361812" y="311581"/>
                  </a:lnTo>
                  <a:lnTo>
                    <a:pt x="1365995" y="311412"/>
                  </a:lnTo>
                  <a:lnTo>
                    <a:pt x="1370098" y="310575"/>
                  </a:lnTo>
                  <a:lnTo>
                    <a:pt x="1374013" y="309090"/>
                  </a:lnTo>
                  <a:lnTo>
                    <a:pt x="1377639" y="306996"/>
                  </a:lnTo>
                  <a:lnTo>
                    <a:pt x="1380882" y="304348"/>
                  </a:lnTo>
                  <a:lnTo>
                    <a:pt x="1383659" y="301214"/>
                  </a:lnTo>
                  <a:lnTo>
                    <a:pt x="1385896" y="297675"/>
                  </a:lnTo>
                  <a:lnTo>
                    <a:pt x="1387538" y="293823"/>
                  </a:lnTo>
                  <a:lnTo>
                    <a:pt x="1388540" y="289758"/>
                  </a:lnTo>
                  <a:lnTo>
                    <a:pt x="1388876" y="285585"/>
                  </a:lnTo>
                  <a:lnTo>
                    <a:pt x="1388876" y="26017"/>
                  </a:lnTo>
                  <a:lnTo>
                    <a:pt x="1388540" y="21843"/>
                  </a:lnTo>
                  <a:lnTo>
                    <a:pt x="1387538" y="17778"/>
                  </a:lnTo>
                  <a:lnTo>
                    <a:pt x="1385896" y="13926"/>
                  </a:lnTo>
                  <a:lnTo>
                    <a:pt x="1383659" y="10387"/>
                  </a:lnTo>
                  <a:lnTo>
                    <a:pt x="1380882" y="7253"/>
                  </a:lnTo>
                  <a:lnTo>
                    <a:pt x="1377639" y="4605"/>
                  </a:lnTo>
                  <a:lnTo>
                    <a:pt x="1374013" y="2511"/>
                  </a:lnTo>
                  <a:lnTo>
                    <a:pt x="1370098" y="1027"/>
                  </a:lnTo>
                  <a:lnTo>
                    <a:pt x="1365995" y="189"/>
                  </a:lnTo>
                  <a:lnTo>
                    <a:pt x="13628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6" name="tx125"/>
            <p:cNvSpPr/>
            <p:nvPr/>
          </p:nvSpPr>
          <p:spPr>
            <a:xfrm>
              <a:off x="6130901" y="2466357"/>
              <a:ext cx="1180739"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173 case(s)</a:t>
              </a:r>
            </a:p>
          </p:txBody>
        </p:sp>
        <p:sp>
          <p:nvSpPr>
            <p:cNvPr id="127" name="rc126"/>
            <p:cNvSpPr/>
            <p:nvPr/>
          </p:nvSpPr>
          <p:spPr>
            <a:xfrm>
              <a:off x="5114136" y="2153563"/>
              <a:ext cx="3214267" cy="3131794"/>
            </a:xfrm>
            <a:prstGeom prst="rect">
              <a:avLst/>
            </a:prstGeom>
            <a:ln w="13550" cap="rnd">
              <a:solidFill>
                <a:srgbClr val="333333">
                  <a:alpha val="100000"/>
                </a:srgbClr>
              </a:solidFill>
              <a:prstDash val="solid"/>
              <a:round/>
            </a:ln>
          </p:spPr>
          <p:txBody>
            <a:bodyPr/>
            <a:lstStyle/>
            <a:p/>
          </p:txBody>
        </p:sp>
        <p:sp>
          <p:nvSpPr>
            <p:cNvPr id="128" name="rc127"/>
            <p:cNvSpPr/>
            <p:nvPr/>
          </p:nvSpPr>
          <p:spPr>
            <a:xfrm>
              <a:off x="8328404" y="2153563"/>
              <a:ext cx="3214267" cy="3131794"/>
            </a:xfrm>
            <a:prstGeom prst="rect">
              <a:avLst/>
            </a:prstGeom>
            <a:solidFill>
              <a:srgbClr val="FFFFFF">
                <a:alpha val="100000"/>
              </a:srgbClr>
            </a:solidFill>
          </p:spPr>
          <p:txBody>
            <a:bodyPr/>
            <a:lstStyle/>
            <a:p/>
          </p:txBody>
        </p:sp>
        <p:sp>
          <p:nvSpPr>
            <p:cNvPr id="129" name="pl128"/>
            <p:cNvSpPr/>
            <p:nvPr/>
          </p:nvSpPr>
          <p:spPr>
            <a:xfrm>
              <a:off x="8328404" y="483757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0" name="pl129"/>
            <p:cNvSpPr/>
            <p:nvPr/>
          </p:nvSpPr>
          <p:spPr>
            <a:xfrm>
              <a:off x="8328404" y="394200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1" name="pl130"/>
            <p:cNvSpPr/>
            <p:nvPr/>
          </p:nvSpPr>
          <p:spPr>
            <a:xfrm>
              <a:off x="8328404" y="304644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2" name="pl131"/>
            <p:cNvSpPr/>
            <p:nvPr/>
          </p:nvSpPr>
          <p:spPr>
            <a:xfrm>
              <a:off x="8328404"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3" name="pl132"/>
            <p:cNvSpPr/>
            <p:nvPr/>
          </p:nvSpPr>
          <p:spPr>
            <a:xfrm>
              <a:off x="8328404" y="438979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4" name="pl133"/>
            <p:cNvSpPr/>
            <p:nvPr/>
          </p:nvSpPr>
          <p:spPr>
            <a:xfrm>
              <a:off x="8328404" y="349422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5" name="pl134"/>
            <p:cNvSpPr/>
            <p:nvPr/>
          </p:nvSpPr>
          <p:spPr>
            <a:xfrm>
              <a:off x="8328404" y="259866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6" name="rc135"/>
            <p:cNvSpPr/>
            <p:nvPr/>
          </p:nvSpPr>
          <p:spPr>
            <a:xfrm>
              <a:off x="8367924" y="5240579"/>
              <a:ext cx="237118" cy="4477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7" name="rc136"/>
            <p:cNvSpPr/>
            <p:nvPr/>
          </p:nvSpPr>
          <p:spPr>
            <a:xfrm>
              <a:off x="8367924" y="524057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8" name="rc137"/>
            <p:cNvSpPr/>
            <p:nvPr/>
          </p:nvSpPr>
          <p:spPr>
            <a:xfrm>
              <a:off x="8367924" y="524057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9" name="rc138"/>
            <p:cNvSpPr/>
            <p:nvPr/>
          </p:nvSpPr>
          <p:spPr>
            <a:xfrm>
              <a:off x="8367924" y="4828619"/>
              <a:ext cx="237118" cy="41196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0" name="rc139"/>
            <p:cNvSpPr/>
            <p:nvPr/>
          </p:nvSpPr>
          <p:spPr>
            <a:xfrm>
              <a:off x="8631388" y="5267446"/>
              <a:ext cx="237118" cy="1791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1" name="rc140"/>
            <p:cNvSpPr/>
            <p:nvPr/>
          </p:nvSpPr>
          <p:spPr>
            <a:xfrm>
              <a:off x="8631388" y="526744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2" name="rc141"/>
            <p:cNvSpPr/>
            <p:nvPr/>
          </p:nvSpPr>
          <p:spPr>
            <a:xfrm>
              <a:off x="8631388" y="5258491"/>
              <a:ext cx="237118" cy="895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3" name="rc142"/>
            <p:cNvSpPr/>
            <p:nvPr/>
          </p:nvSpPr>
          <p:spPr>
            <a:xfrm>
              <a:off x="8631388" y="4936087"/>
              <a:ext cx="237118" cy="32240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4" name="rc143"/>
            <p:cNvSpPr/>
            <p:nvPr/>
          </p:nvSpPr>
          <p:spPr>
            <a:xfrm>
              <a:off x="8894853" y="5213712"/>
              <a:ext cx="237118" cy="7164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5" name="rc144"/>
            <p:cNvSpPr/>
            <p:nvPr/>
          </p:nvSpPr>
          <p:spPr>
            <a:xfrm>
              <a:off x="8894853" y="4927131"/>
              <a:ext cx="237118" cy="28658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6" name="rc145"/>
            <p:cNvSpPr/>
            <p:nvPr/>
          </p:nvSpPr>
          <p:spPr>
            <a:xfrm>
              <a:off x="8894853" y="4918176"/>
              <a:ext cx="237118" cy="895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7" name="rc146"/>
            <p:cNvSpPr/>
            <p:nvPr/>
          </p:nvSpPr>
          <p:spPr>
            <a:xfrm>
              <a:off x="8894853" y="4479348"/>
              <a:ext cx="237118" cy="43882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8" name="rc147"/>
            <p:cNvSpPr/>
            <p:nvPr/>
          </p:nvSpPr>
          <p:spPr>
            <a:xfrm>
              <a:off x="9158317" y="5097289"/>
              <a:ext cx="237118" cy="18806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9" name="rc148"/>
            <p:cNvSpPr/>
            <p:nvPr/>
          </p:nvSpPr>
          <p:spPr>
            <a:xfrm>
              <a:off x="9158317" y="509728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0" name="rc149"/>
            <p:cNvSpPr/>
            <p:nvPr/>
          </p:nvSpPr>
          <p:spPr>
            <a:xfrm>
              <a:off x="9158317" y="5070422"/>
              <a:ext cx="237118" cy="2686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1" name="rc150"/>
            <p:cNvSpPr/>
            <p:nvPr/>
          </p:nvSpPr>
          <p:spPr>
            <a:xfrm>
              <a:off x="9158317" y="4497260"/>
              <a:ext cx="237118" cy="57316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2" name="rc151"/>
            <p:cNvSpPr/>
            <p:nvPr/>
          </p:nvSpPr>
          <p:spPr>
            <a:xfrm>
              <a:off x="9421782" y="5124156"/>
              <a:ext cx="237118" cy="16120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3" name="rc152"/>
            <p:cNvSpPr/>
            <p:nvPr/>
          </p:nvSpPr>
          <p:spPr>
            <a:xfrm>
              <a:off x="9421782" y="512415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4" name="rc153"/>
            <p:cNvSpPr/>
            <p:nvPr/>
          </p:nvSpPr>
          <p:spPr>
            <a:xfrm>
              <a:off x="9421782" y="5088333"/>
              <a:ext cx="237118" cy="3582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5" name="rc154"/>
            <p:cNvSpPr/>
            <p:nvPr/>
          </p:nvSpPr>
          <p:spPr>
            <a:xfrm>
              <a:off x="9421782" y="4416659"/>
              <a:ext cx="237118" cy="6716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6" name="rc155"/>
            <p:cNvSpPr/>
            <p:nvPr/>
          </p:nvSpPr>
          <p:spPr>
            <a:xfrm>
              <a:off x="9685247" y="5151023"/>
              <a:ext cx="237118" cy="13433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7" name="rc156"/>
            <p:cNvSpPr/>
            <p:nvPr/>
          </p:nvSpPr>
          <p:spPr>
            <a:xfrm>
              <a:off x="9685247" y="515102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8" name="rc157"/>
            <p:cNvSpPr/>
            <p:nvPr/>
          </p:nvSpPr>
          <p:spPr>
            <a:xfrm>
              <a:off x="9685247" y="515102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9" name="rc158"/>
            <p:cNvSpPr/>
            <p:nvPr/>
          </p:nvSpPr>
          <p:spPr>
            <a:xfrm>
              <a:off x="9685247" y="4712195"/>
              <a:ext cx="237118" cy="43882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0" name="rc159"/>
            <p:cNvSpPr/>
            <p:nvPr/>
          </p:nvSpPr>
          <p:spPr>
            <a:xfrm>
              <a:off x="9948711" y="5052511"/>
              <a:ext cx="237118" cy="2328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1" name="rc160"/>
            <p:cNvSpPr/>
            <p:nvPr/>
          </p:nvSpPr>
          <p:spPr>
            <a:xfrm>
              <a:off x="9948711" y="505251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2" name="rc161"/>
            <p:cNvSpPr/>
            <p:nvPr/>
          </p:nvSpPr>
          <p:spPr>
            <a:xfrm>
              <a:off x="9948711" y="5043555"/>
              <a:ext cx="237118" cy="895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3" name="rc162"/>
            <p:cNvSpPr/>
            <p:nvPr/>
          </p:nvSpPr>
          <p:spPr>
            <a:xfrm>
              <a:off x="9948711" y="4174856"/>
              <a:ext cx="237118" cy="86869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4" name="rc163"/>
            <p:cNvSpPr/>
            <p:nvPr/>
          </p:nvSpPr>
          <p:spPr>
            <a:xfrm>
              <a:off x="10212176" y="4953998"/>
              <a:ext cx="237118" cy="33135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5" name="rc164"/>
            <p:cNvSpPr/>
            <p:nvPr/>
          </p:nvSpPr>
          <p:spPr>
            <a:xfrm>
              <a:off x="10212176" y="495399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6" name="rc165"/>
            <p:cNvSpPr/>
            <p:nvPr/>
          </p:nvSpPr>
          <p:spPr>
            <a:xfrm>
              <a:off x="10212176" y="4936087"/>
              <a:ext cx="237118" cy="1791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7" name="rc166"/>
            <p:cNvSpPr/>
            <p:nvPr/>
          </p:nvSpPr>
          <p:spPr>
            <a:xfrm>
              <a:off x="10212176" y="4300235"/>
              <a:ext cx="237118" cy="63585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8" name="rc167"/>
            <p:cNvSpPr/>
            <p:nvPr/>
          </p:nvSpPr>
          <p:spPr>
            <a:xfrm>
              <a:off x="10475640" y="5249535"/>
              <a:ext cx="237118" cy="3582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9" name="rc168"/>
            <p:cNvSpPr/>
            <p:nvPr/>
          </p:nvSpPr>
          <p:spPr>
            <a:xfrm>
              <a:off x="10475640" y="524953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0" name="rc169"/>
            <p:cNvSpPr/>
            <p:nvPr/>
          </p:nvSpPr>
          <p:spPr>
            <a:xfrm>
              <a:off x="10475640" y="524953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1" name="rc170"/>
            <p:cNvSpPr/>
            <p:nvPr/>
          </p:nvSpPr>
          <p:spPr>
            <a:xfrm>
              <a:off x="10475640" y="5222668"/>
              <a:ext cx="237118" cy="2686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2" name="pg171"/>
            <p:cNvSpPr/>
            <p:nvPr/>
          </p:nvSpPr>
          <p:spPr>
            <a:xfrm>
              <a:off x="9082817"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73" name="tx172"/>
            <p:cNvSpPr/>
            <p:nvPr/>
          </p:nvSpPr>
          <p:spPr>
            <a:xfrm>
              <a:off x="9207700"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180 case(s)</a:t>
              </a:r>
            </a:p>
          </p:txBody>
        </p:sp>
        <p:sp>
          <p:nvSpPr>
            <p:cNvPr id="174" name="pg173"/>
            <p:cNvSpPr/>
            <p:nvPr/>
          </p:nvSpPr>
          <p:spPr>
            <a:xfrm>
              <a:off x="9241099" y="2394471"/>
              <a:ext cx="1388876" cy="311602"/>
            </a:xfrm>
            <a:custGeom>
              <a:avLst/>
              <a:pathLst>
                <a:path w="1388876" h="311602">
                  <a:moveTo>
                    <a:pt x="26017" y="311602"/>
                  </a:moveTo>
                  <a:lnTo>
                    <a:pt x="1362859" y="311602"/>
                  </a:lnTo>
                  <a:lnTo>
                    <a:pt x="1361812" y="311581"/>
                  </a:lnTo>
                  <a:lnTo>
                    <a:pt x="1365995" y="311412"/>
                  </a:lnTo>
                  <a:lnTo>
                    <a:pt x="1370098" y="310575"/>
                  </a:lnTo>
                  <a:lnTo>
                    <a:pt x="1374013" y="309090"/>
                  </a:lnTo>
                  <a:lnTo>
                    <a:pt x="1377639" y="306996"/>
                  </a:lnTo>
                  <a:lnTo>
                    <a:pt x="1380882" y="304348"/>
                  </a:lnTo>
                  <a:lnTo>
                    <a:pt x="1383659" y="301214"/>
                  </a:lnTo>
                  <a:lnTo>
                    <a:pt x="1385896" y="297675"/>
                  </a:lnTo>
                  <a:lnTo>
                    <a:pt x="1387538" y="293823"/>
                  </a:lnTo>
                  <a:lnTo>
                    <a:pt x="1388540" y="289758"/>
                  </a:lnTo>
                  <a:lnTo>
                    <a:pt x="1388876" y="285585"/>
                  </a:lnTo>
                  <a:lnTo>
                    <a:pt x="1388876" y="26017"/>
                  </a:lnTo>
                  <a:lnTo>
                    <a:pt x="1388540" y="21843"/>
                  </a:lnTo>
                  <a:lnTo>
                    <a:pt x="1387538" y="17778"/>
                  </a:lnTo>
                  <a:lnTo>
                    <a:pt x="1385896" y="13926"/>
                  </a:lnTo>
                  <a:lnTo>
                    <a:pt x="1383659" y="10387"/>
                  </a:lnTo>
                  <a:lnTo>
                    <a:pt x="1380882" y="7253"/>
                  </a:lnTo>
                  <a:lnTo>
                    <a:pt x="1377639" y="4605"/>
                  </a:lnTo>
                  <a:lnTo>
                    <a:pt x="1374013" y="2511"/>
                  </a:lnTo>
                  <a:lnTo>
                    <a:pt x="1370098" y="1027"/>
                  </a:lnTo>
                  <a:lnTo>
                    <a:pt x="1365995" y="189"/>
                  </a:lnTo>
                  <a:lnTo>
                    <a:pt x="13628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75" name="tx174"/>
            <p:cNvSpPr/>
            <p:nvPr/>
          </p:nvSpPr>
          <p:spPr>
            <a:xfrm>
              <a:off x="9345168" y="2466357"/>
              <a:ext cx="1180739"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958 case(s)</a:t>
              </a:r>
            </a:p>
          </p:txBody>
        </p:sp>
        <p:sp>
          <p:nvSpPr>
            <p:cNvPr id="176" name="rc175"/>
            <p:cNvSpPr/>
            <p:nvPr/>
          </p:nvSpPr>
          <p:spPr>
            <a:xfrm>
              <a:off x="8328404" y="2153563"/>
              <a:ext cx="3214267" cy="3131794"/>
            </a:xfrm>
            <a:prstGeom prst="rect">
              <a:avLst/>
            </a:prstGeom>
            <a:ln w="13550" cap="rnd">
              <a:solidFill>
                <a:srgbClr val="333333">
                  <a:alpha val="100000"/>
                </a:srgbClr>
              </a:solidFill>
              <a:prstDash val="solid"/>
              <a:round/>
            </a:ln>
          </p:spPr>
          <p:txBody>
            <a:bodyPr/>
            <a:lstStyle/>
            <a:p/>
          </p:txBody>
        </p:sp>
        <p:sp>
          <p:nvSpPr>
            <p:cNvPr id="177" name="rc176"/>
            <p:cNvSpPr/>
            <p:nvPr/>
          </p:nvSpPr>
          <p:spPr>
            <a:xfrm>
              <a:off x="11542672" y="2153563"/>
              <a:ext cx="3214267" cy="3131794"/>
            </a:xfrm>
            <a:prstGeom prst="rect">
              <a:avLst/>
            </a:prstGeom>
            <a:solidFill>
              <a:srgbClr val="FFFFFF">
                <a:alpha val="100000"/>
              </a:srgbClr>
            </a:solidFill>
          </p:spPr>
          <p:txBody>
            <a:bodyPr/>
            <a:lstStyle/>
            <a:p/>
          </p:txBody>
        </p:sp>
        <p:sp>
          <p:nvSpPr>
            <p:cNvPr id="178" name="pl177"/>
            <p:cNvSpPr/>
            <p:nvPr/>
          </p:nvSpPr>
          <p:spPr>
            <a:xfrm>
              <a:off x="11542672" y="483757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79" name="pl178"/>
            <p:cNvSpPr/>
            <p:nvPr/>
          </p:nvSpPr>
          <p:spPr>
            <a:xfrm>
              <a:off x="11542672" y="394200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80" name="pl179"/>
            <p:cNvSpPr/>
            <p:nvPr/>
          </p:nvSpPr>
          <p:spPr>
            <a:xfrm>
              <a:off x="11542672" y="304644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81" name="pl180"/>
            <p:cNvSpPr/>
            <p:nvPr/>
          </p:nvSpPr>
          <p:spPr>
            <a:xfrm>
              <a:off x="11542672"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82" name="pl181"/>
            <p:cNvSpPr/>
            <p:nvPr/>
          </p:nvSpPr>
          <p:spPr>
            <a:xfrm>
              <a:off x="11542672" y="438979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83" name="pl182"/>
            <p:cNvSpPr/>
            <p:nvPr/>
          </p:nvSpPr>
          <p:spPr>
            <a:xfrm>
              <a:off x="11542672" y="349422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84" name="pl183"/>
            <p:cNvSpPr/>
            <p:nvPr/>
          </p:nvSpPr>
          <p:spPr>
            <a:xfrm>
              <a:off x="11542672" y="259866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85" name="rc184"/>
            <p:cNvSpPr/>
            <p:nvPr/>
          </p:nvSpPr>
          <p:spPr>
            <a:xfrm>
              <a:off x="11582191" y="4730107"/>
              <a:ext cx="237118" cy="55525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6" name="rc185"/>
            <p:cNvSpPr/>
            <p:nvPr/>
          </p:nvSpPr>
          <p:spPr>
            <a:xfrm>
              <a:off x="11582191" y="3395713"/>
              <a:ext cx="237118" cy="133439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7" name="rc186"/>
            <p:cNvSpPr/>
            <p:nvPr/>
          </p:nvSpPr>
          <p:spPr>
            <a:xfrm>
              <a:off x="11582191" y="3377802"/>
              <a:ext cx="237118" cy="1791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8" name="rc187"/>
            <p:cNvSpPr/>
            <p:nvPr/>
          </p:nvSpPr>
          <p:spPr>
            <a:xfrm>
              <a:off x="11582191" y="2876285"/>
              <a:ext cx="237118" cy="5015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9" name="rc188"/>
            <p:cNvSpPr/>
            <p:nvPr/>
          </p:nvSpPr>
          <p:spPr>
            <a:xfrm>
              <a:off x="11845656" y="4739062"/>
              <a:ext cx="237118" cy="54629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0" name="rc189"/>
            <p:cNvSpPr/>
            <p:nvPr/>
          </p:nvSpPr>
          <p:spPr>
            <a:xfrm>
              <a:off x="11845656" y="3933053"/>
              <a:ext cx="237118" cy="80600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1" name="rc190"/>
            <p:cNvSpPr/>
            <p:nvPr/>
          </p:nvSpPr>
          <p:spPr>
            <a:xfrm>
              <a:off x="11845656" y="3897230"/>
              <a:ext cx="237118" cy="3582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2" name="rc191"/>
            <p:cNvSpPr/>
            <p:nvPr/>
          </p:nvSpPr>
          <p:spPr>
            <a:xfrm>
              <a:off x="11845656" y="3485270"/>
              <a:ext cx="237118" cy="41196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3" name="rc192"/>
            <p:cNvSpPr/>
            <p:nvPr/>
          </p:nvSpPr>
          <p:spPr>
            <a:xfrm>
              <a:off x="12109121" y="4998777"/>
              <a:ext cx="237118" cy="28658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4" name="rc193"/>
            <p:cNvSpPr/>
            <p:nvPr/>
          </p:nvSpPr>
          <p:spPr>
            <a:xfrm>
              <a:off x="12109121" y="3377802"/>
              <a:ext cx="237118" cy="162097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5" name="rc194"/>
            <p:cNvSpPr/>
            <p:nvPr/>
          </p:nvSpPr>
          <p:spPr>
            <a:xfrm>
              <a:off x="12109121" y="3350935"/>
              <a:ext cx="237118" cy="2686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6" name="rc195"/>
            <p:cNvSpPr/>
            <p:nvPr/>
          </p:nvSpPr>
          <p:spPr>
            <a:xfrm>
              <a:off x="12109121" y="3100177"/>
              <a:ext cx="237118" cy="2507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7" name="rc196"/>
            <p:cNvSpPr/>
            <p:nvPr/>
          </p:nvSpPr>
          <p:spPr>
            <a:xfrm>
              <a:off x="12372585" y="5142067"/>
              <a:ext cx="237118" cy="14329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8" name="rc197"/>
            <p:cNvSpPr/>
            <p:nvPr/>
          </p:nvSpPr>
          <p:spPr>
            <a:xfrm>
              <a:off x="12372585" y="3780807"/>
              <a:ext cx="237118" cy="136126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9" name="rc198"/>
            <p:cNvSpPr/>
            <p:nvPr/>
          </p:nvSpPr>
          <p:spPr>
            <a:xfrm>
              <a:off x="12372585" y="3762896"/>
              <a:ext cx="237118" cy="1791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0" name="rc199"/>
            <p:cNvSpPr/>
            <p:nvPr/>
          </p:nvSpPr>
          <p:spPr>
            <a:xfrm>
              <a:off x="12372585" y="3503181"/>
              <a:ext cx="237118" cy="2597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1" name="rc200"/>
            <p:cNvSpPr/>
            <p:nvPr/>
          </p:nvSpPr>
          <p:spPr>
            <a:xfrm>
              <a:off x="12636050" y="5106245"/>
              <a:ext cx="237118" cy="17911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2" name="rc201"/>
            <p:cNvSpPr/>
            <p:nvPr/>
          </p:nvSpPr>
          <p:spPr>
            <a:xfrm>
              <a:off x="12636050" y="4945043"/>
              <a:ext cx="237118" cy="16120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3" name="rc202"/>
            <p:cNvSpPr/>
            <p:nvPr/>
          </p:nvSpPr>
          <p:spPr>
            <a:xfrm>
              <a:off x="12636050" y="4936087"/>
              <a:ext cx="237118" cy="895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4" name="rc203"/>
            <p:cNvSpPr/>
            <p:nvPr/>
          </p:nvSpPr>
          <p:spPr>
            <a:xfrm>
              <a:off x="12636050" y="4604728"/>
              <a:ext cx="237118" cy="33135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5" name="rc204"/>
            <p:cNvSpPr/>
            <p:nvPr/>
          </p:nvSpPr>
          <p:spPr>
            <a:xfrm>
              <a:off x="12899514" y="5213712"/>
              <a:ext cx="237118" cy="7164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6" name="rc205"/>
            <p:cNvSpPr/>
            <p:nvPr/>
          </p:nvSpPr>
          <p:spPr>
            <a:xfrm>
              <a:off x="12899514" y="5168934"/>
              <a:ext cx="237118" cy="4477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7" name="rc206"/>
            <p:cNvSpPr/>
            <p:nvPr/>
          </p:nvSpPr>
          <p:spPr>
            <a:xfrm>
              <a:off x="12899514" y="516893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8" name="rc207"/>
            <p:cNvSpPr/>
            <p:nvPr/>
          </p:nvSpPr>
          <p:spPr>
            <a:xfrm>
              <a:off x="12899514" y="4649506"/>
              <a:ext cx="237118" cy="51942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9" name="rc208"/>
            <p:cNvSpPr/>
            <p:nvPr/>
          </p:nvSpPr>
          <p:spPr>
            <a:xfrm>
              <a:off x="13162979" y="5142067"/>
              <a:ext cx="237118" cy="14329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3162979" y="514206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3162979" y="514206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3162979" y="4685329"/>
              <a:ext cx="237118" cy="4567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3426443" y="5061466"/>
              <a:ext cx="237118" cy="22389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3426443" y="506146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3426443" y="506146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3426443" y="4568905"/>
              <a:ext cx="237118" cy="49256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3689908" y="4945043"/>
              <a:ext cx="237118" cy="34031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3689908" y="494504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3689908" y="494504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3689908" y="4533082"/>
              <a:ext cx="237118" cy="41196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3953372" y="4694284"/>
              <a:ext cx="237118" cy="59107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3953372" y="4559949"/>
              <a:ext cx="237118" cy="13433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3953372" y="455994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3953372" y="3780807"/>
              <a:ext cx="237118" cy="77914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rc224"/>
            <p:cNvSpPr/>
            <p:nvPr/>
          </p:nvSpPr>
          <p:spPr>
            <a:xfrm>
              <a:off x="14216837" y="5088333"/>
              <a:ext cx="237118" cy="19702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6" name="rc225"/>
            <p:cNvSpPr/>
            <p:nvPr/>
          </p:nvSpPr>
          <p:spPr>
            <a:xfrm>
              <a:off x="14216837" y="5007732"/>
              <a:ext cx="237118" cy="8060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7" name="rc226"/>
            <p:cNvSpPr/>
            <p:nvPr/>
          </p:nvSpPr>
          <p:spPr>
            <a:xfrm>
              <a:off x="14216837" y="4998777"/>
              <a:ext cx="237118" cy="895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8" name="rc227"/>
            <p:cNvSpPr/>
            <p:nvPr/>
          </p:nvSpPr>
          <p:spPr>
            <a:xfrm>
              <a:off x="14216837" y="4649506"/>
              <a:ext cx="237118" cy="3492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9" name="pg228"/>
            <p:cNvSpPr/>
            <p:nvPr/>
          </p:nvSpPr>
          <p:spPr>
            <a:xfrm>
              <a:off x="12957264"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230" name="pg229"/>
            <p:cNvSpPr/>
            <p:nvPr/>
          </p:nvSpPr>
          <p:spPr>
            <a:xfrm>
              <a:off x="12297085"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31" name="tx230"/>
            <p:cNvSpPr/>
            <p:nvPr/>
          </p:nvSpPr>
          <p:spPr>
            <a:xfrm>
              <a:off x="12421968"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998 case(s)</a:t>
              </a:r>
            </a:p>
          </p:txBody>
        </p:sp>
        <p:sp>
          <p:nvSpPr>
            <p:cNvPr id="232" name="pg231"/>
            <p:cNvSpPr/>
            <p:nvPr/>
          </p:nvSpPr>
          <p:spPr>
            <a:xfrm>
              <a:off x="12435253" y="2394471"/>
              <a:ext cx="1429105" cy="311602"/>
            </a:xfrm>
            <a:custGeom>
              <a:avLst/>
              <a:pathLst>
                <a:path w="1429105" h="311602">
                  <a:moveTo>
                    <a:pt x="26017" y="311602"/>
                  </a:moveTo>
                  <a:lnTo>
                    <a:pt x="1403088" y="311602"/>
                  </a:lnTo>
                  <a:lnTo>
                    <a:pt x="1402040" y="311581"/>
                  </a:lnTo>
                  <a:lnTo>
                    <a:pt x="1406224" y="311412"/>
                  </a:lnTo>
                  <a:lnTo>
                    <a:pt x="1410326" y="310575"/>
                  </a:lnTo>
                  <a:lnTo>
                    <a:pt x="1414241" y="309090"/>
                  </a:lnTo>
                  <a:lnTo>
                    <a:pt x="1417867" y="306996"/>
                  </a:lnTo>
                  <a:lnTo>
                    <a:pt x="1421110" y="304348"/>
                  </a:lnTo>
                  <a:lnTo>
                    <a:pt x="1423887" y="301214"/>
                  </a:lnTo>
                  <a:lnTo>
                    <a:pt x="1426125" y="297675"/>
                  </a:lnTo>
                  <a:lnTo>
                    <a:pt x="1427766" y="293823"/>
                  </a:lnTo>
                  <a:lnTo>
                    <a:pt x="1428768" y="289758"/>
                  </a:lnTo>
                  <a:lnTo>
                    <a:pt x="1429105" y="285585"/>
                  </a:lnTo>
                  <a:lnTo>
                    <a:pt x="1429105" y="26017"/>
                  </a:lnTo>
                  <a:lnTo>
                    <a:pt x="1428768" y="21843"/>
                  </a:lnTo>
                  <a:lnTo>
                    <a:pt x="1427766" y="17778"/>
                  </a:lnTo>
                  <a:lnTo>
                    <a:pt x="1426125" y="13926"/>
                  </a:lnTo>
                  <a:lnTo>
                    <a:pt x="1423887" y="10387"/>
                  </a:lnTo>
                  <a:lnTo>
                    <a:pt x="1421110" y="7253"/>
                  </a:lnTo>
                  <a:lnTo>
                    <a:pt x="1417867" y="4605"/>
                  </a:lnTo>
                  <a:lnTo>
                    <a:pt x="1414241" y="2511"/>
                  </a:lnTo>
                  <a:lnTo>
                    <a:pt x="1410326" y="1027"/>
                  </a:lnTo>
                  <a:lnTo>
                    <a:pt x="1406224" y="189"/>
                  </a:lnTo>
                  <a:lnTo>
                    <a:pt x="1403088"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33" name="tx232"/>
            <p:cNvSpPr/>
            <p:nvPr/>
          </p:nvSpPr>
          <p:spPr>
            <a:xfrm>
              <a:off x="12539322" y="2466357"/>
              <a:ext cx="122096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1,158 case(s)</a:t>
              </a:r>
            </a:p>
          </p:txBody>
        </p:sp>
        <p:sp>
          <p:nvSpPr>
            <p:cNvPr id="234" name="rc233"/>
            <p:cNvSpPr/>
            <p:nvPr/>
          </p:nvSpPr>
          <p:spPr>
            <a:xfrm>
              <a:off x="11542672" y="2153563"/>
              <a:ext cx="3214267" cy="3131794"/>
            </a:xfrm>
            <a:prstGeom prst="rect">
              <a:avLst/>
            </a:prstGeom>
            <a:ln w="13550" cap="rnd">
              <a:solidFill>
                <a:srgbClr val="333333">
                  <a:alpha val="100000"/>
                </a:srgbClr>
              </a:solidFill>
              <a:prstDash val="solid"/>
              <a:round/>
            </a:ln>
          </p:spPr>
          <p:txBody>
            <a:bodyPr/>
            <a:lstStyle/>
            <a:p/>
          </p:txBody>
        </p:sp>
        <p:sp>
          <p:nvSpPr>
            <p:cNvPr id="235" name="rc234"/>
            <p:cNvSpPr/>
            <p:nvPr/>
          </p:nvSpPr>
          <p:spPr>
            <a:xfrm>
              <a:off x="14756939" y="2153563"/>
              <a:ext cx="3214267" cy="3131794"/>
            </a:xfrm>
            <a:prstGeom prst="rect">
              <a:avLst/>
            </a:prstGeom>
            <a:solidFill>
              <a:srgbClr val="FFFFFF">
                <a:alpha val="100000"/>
              </a:srgbClr>
            </a:solidFill>
          </p:spPr>
          <p:txBody>
            <a:bodyPr/>
            <a:lstStyle/>
            <a:p/>
          </p:txBody>
        </p:sp>
        <p:sp>
          <p:nvSpPr>
            <p:cNvPr id="236" name="pl235"/>
            <p:cNvSpPr/>
            <p:nvPr/>
          </p:nvSpPr>
          <p:spPr>
            <a:xfrm>
              <a:off x="14756939" y="483757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37" name="pl236"/>
            <p:cNvSpPr/>
            <p:nvPr/>
          </p:nvSpPr>
          <p:spPr>
            <a:xfrm>
              <a:off x="14756939" y="394200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38" name="pl237"/>
            <p:cNvSpPr/>
            <p:nvPr/>
          </p:nvSpPr>
          <p:spPr>
            <a:xfrm>
              <a:off x="14756939" y="304644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39" name="pl238"/>
            <p:cNvSpPr/>
            <p:nvPr/>
          </p:nvSpPr>
          <p:spPr>
            <a:xfrm>
              <a:off x="1475693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40" name="pl239"/>
            <p:cNvSpPr/>
            <p:nvPr/>
          </p:nvSpPr>
          <p:spPr>
            <a:xfrm>
              <a:off x="14756939" y="438979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41" name="pl240"/>
            <p:cNvSpPr/>
            <p:nvPr/>
          </p:nvSpPr>
          <p:spPr>
            <a:xfrm>
              <a:off x="14756939" y="349422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42" name="pl241"/>
            <p:cNvSpPr/>
            <p:nvPr/>
          </p:nvSpPr>
          <p:spPr>
            <a:xfrm>
              <a:off x="14756939" y="259866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43" name="rc242"/>
            <p:cNvSpPr/>
            <p:nvPr/>
          </p:nvSpPr>
          <p:spPr>
            <a:xfrm>
              <a:off x="14796459" y="4855486"/>
              <a:ext cx="237118" cy="42987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4" name="rc243"/>
            <p:cNvSpPr/>
            <p:nvPr/>
          </p:nvSpPr>
          <p:spPr>
            <a:xfrm>
              <a:off x="14796459" y="4676373"/>
              <a:ext cx="237118" cy="17911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5" name="rc244"/>
            <p:cNvSpPr/>
            <p:nvPr/>
          </p:nvSpPr>
          <p:spPr>
            <a:xfrm>
              <a:off x="14796459" y="4667417"/>
              <a:ext cx="237118" cy="895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6" name="rc245"/>
            <p:cNvSpPr/>
            <p:nvPr/>
          </p:nvSpPr>
          <p:spPr>
            <a:xfrm>
              <a:off x="14796459" y="4201723"/>
              <a:ext cx="237118" cy="46569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7" name="rc246"/>
            <p:cNvSpPr/>
            <p:nvPr/>
          </p:nvSpPr>
          <p:spPr>
            <a:xfrm>
              <a:off x="15059924" y="4864442"/>
              <a:ext cx="237118" cy="42091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8" name="rc247"/>
            <p:cNvSpPr/>
            <p:nvPr/>
          </p:nvSpPr>
          <p:spPr>
            <a:xfrm>
              <a:off x="15059924" y="486444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9" name="rc248"/>
            <p:cNvSpPr/>
            <p:nvPr/>
          </p:nvSpPr>
          <p:spPr>
            <a:xfrm>
              <a:off x="15059924" y="486444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0" name="rc249"/>
            <p:cNvSpPr/>
            <p:nvPr/>
          </p:nvSpPr>
          <p:spPr>
            <a:xfrm>
              <a:off x="15059924" y="4300235"/>
              <a:ext cx="237118" cy="56420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1" name="rc250"/>
            <p:cNvSpPr/>
            <p:nvPr/>
          </p:nvSpPr>
          <p:spPr>
            <a:xfrm>
              <a:off x="15323388" y="4882353"/>
              <a:ext cx="237118" cy="40300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2" name="rc251"/>
            <p:cNvSpPr/>
            <p:nvPr/>
          </p:nvSpPr>
          <p:spPr>
            <a:xfrm>
              <a:off x="15323388" y="488235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3" name="rc252"/>
            <p:cNvSpPr/>
            <p:nvPr/>
          </p:nvSpPr>
          <p:spPr>
            <a:xfrm>
              <a:off x="15323388" y="488235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4" name="rc253"/>
            <p:cNvSpPr/>
            <p:nvPr/>
          </p:nvSpPr>
          <p:spPr>
            <a:xfrm>
              <a:off x="15323388" y="4255457"/>
              <a:ext cx="237118" cy="6268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5" name="rc254"/>
            <p:cNvSpPr/>
            <p:nvPr/>
          </p:nvSpPr>
          <p:spPr>
            <a:xfrm>
              <a:off x="15586853" y="5151023"/>
              <a:ext cx="237118" cy="13433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6" name="rc255"/>
            <p:cNvSpPr/>
            <p:nvPr/>
          </p:nvSpPr>
          <p:spPr>
            <a:xfrm>
              <a:off x="15586853" y="515102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7" name="rc256"/>
            <p:cNvSpPr/>
            <p:nvPr/>
          </p:nvSpPr>
          <p:spPr>
            <a:xfrm>
              <a:off x="15586853" y="515102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8" name="rc257"/>
            <p:cNvSpPr/>
            <p:nvPr/>
          </p:nvSpPr>
          <p:spPr>
            <a:xfrm>
              <a:off x="15586853" y="4694284"/>
              <a:ext cx="237118" cy="4567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9" name="rc258"/>
            <p:cNvSpPr/>
            <p:nvPr/>
          </p:nvSpPr>
          <p:spPr>
            <a:xfrm>
              <a:off x="15850317" y="4855486"/>
              <a:ext cx="237118" cy="42987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0" name="rc259"/>
            <p:cNvSpPr/>
            <p:nvPr/>
          </p:nvSpPr>
          <p:spPr>
            <a:xfrm>
              <a:off x="15850317" y="485548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1" name="rc260"/>
            <p:cNvSpPr/>
            <p:nvPr/>
          </p:nvSpPr>
          <p:spPr>
            <a:xfrm>
              <a:off x="15850317" y="485548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2" name="rc261"/>
            <p:cNvSpPr/>
            <p:nvPr/>
          </p:nvSpPr>
          <p:spPr>
            <a:xfrm>
              <a:off x="15850317" y="4174856"/>
              <a:ext cx="237118" cy="6806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3" name="rc262"/>
            <p:cNvSpPr/>
            <p:nvPr/>
          </p:nvSpPr>
          <p:spPr>
            <a:xfrm>
              <a:off x="16113782" y="4989821"/>
              <a:ext cx="237118" cy="2955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4" name="rc263"/>
            <p:cNvSpPr/>
            <p:nvPr/>
          </p:nvSpPr>
          <p:spPr>
            <a:xfrm>
              <a:off x="16113782" y="498982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5" name="rc264"/>
            <p:cNvSpPr/>
            <p:nvPr/>
          </p:nvSpPr>
          <p:spPr>
            <a:xfrm>
              <a:off x="16113782" y="498982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6" name="rc265"/>
            <p:cNvSpPr/>
            <p:nvPr/>
          </p:nvSpPr>
          <p:spPr>
            <a:xfrm>
              <a:off x="16113782" y="4506215"/>
              <a:ext cx="237118" cy="48360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7" name="pg266"/>
            <p:cNvSpPr/>
            <p:nvPr/>
          </p:nvSpPr>
          <p:spPr>
            <a:xfrm>
              <a:off x="15511353"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68" name="tx267"/>
            <p:cNvSpPr/>
            <p:nvPr/>
          </p:nvSpPr>
          <p:spPr>
            <a:xfrm>
              <a:off x="15636235"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257 case(s)</a:t>
              </a:r>
            </a:p>
          </p:txBody>
        </p:sp>
        <p:sp>
          <p:nvSpPr>
            <p:cNvPr id="269" name="pg268"/>
            <p:cNvSpPr/>
            <p:nvPr/>
          </p:nvSpPr>
          <p:spPr>
            <a:xfrm>
              <a:off x="16260004"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70" name="rc269"/>
            <p:cNvSpPr/>
            <p:nvPr/>
          </p:nvSpPr>
          <p:spPr>
            <a:xfrm>
              <a:off x="14756939" y="2153563"/>
              <a:ext cx="3214267" cy="3131794"/>
            </a:xfrm>
            <a:prstGeom prst="rect">
              <a:avLst/>
            </a:prstGeom>
            <a:ln w="13550" cap="rnd">
              <a:solidFill>
                <a:srgbClr val="333333">
                  <a:alpha val="100000"/>
                </a:srgbClr>
              </a:solidFill>
              <a:prstDash val="solid"/>
              <a:round/>
            </a:ln>
          </p:spPr>
          <p:txBody>
            <a:bodyPr/>
            <a:lstStyle/>
            <a:p/>
          </p:txBody>
        </p:sp>
        <p:sp>
          <p:nvSpPr>
            <p:cNvPr id="271" name="tx270"/>
            <p:cNvSpPr/>
            <p:nvPr/>
          </p:nvSpPr>
          <p:spPr>
            <a:xfrm>
              <a:off x="322447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72" name="tx271"/>
            <p:cNvSpPr/>
            <p:nvPr/>
          </p:nvSpPr>
          <p:spPr>
            <a:xfrm>
              <a:off x="64387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73" name="tx272"/>
            <p:cNvSpPr/>
            <p:nvPr/>
          </p:nvSpPr>
          <p:spPr>
            <a:xfrm>
              <a:off x="96530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74" name="tx273"/>
            <p:cNvSpPr/>
            <p:nvPr/>
          </p:nvSpPr>
          <p:spPr>
            <a:xfrm>
              <a:off x="128672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75" name="tx274"/>
            <p:cNvSpPr/>
            <p:nvPr/>
          </p:nvSpPr>
          <p:spPr>
            <a:xfrm>
              <a:off x="1608154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76" name="pl275"/>
            <p:cNvSpPr/>
            <p:nvPr/>
          </p:nvSpPr>
          <p:spPr>
            <a:xfrm>
              <a:off x="20579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7" name="pl276"/>
            <p:cNvSpPr/>
            <p:nvPr/>
          </p:nvSpPr>
          <p:spPr>
            <a:xfrm>
              <a:off x="2321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8" name="pl277"/>
            <p:cNvSpPr/>
            <p:nvPr/>
          </p:nvSpPr>
          <p:spPr>
            <a:xfrm>
              <a:off x="2584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9" name="pl278"/>
            <p:cNvSpPr/>
            <p:nvPr/>
          </p:nvSpPr>
          <p:spPr>
            <a:xfrm>
              <a:off x="2848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0" name="pl279"/>
            <p:cNvSpPr/>
            <p:nvPr/>
          </p:nvSpPr>
          <p:spPr>
            <a:xfrm>
              <a:off x="3111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1" name="pl280"/>
            <p:cNvSpPr/>
            <p:nvPr/>
          </p:nvSpPr>
          <p:spPr>
            <a:xfrm>
              <a:off x="3375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2" name="pl281"/>
            <p:cNvSpPr/>
            <p:nvPr/>
          </p:nvSpPr>
          <p:spPr>
            <a:xfrm>
              <a:off x="3638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3" name="pl282"/>
            <p:cNvSpPr/>
            <p:nvPr/>
          </p:nvSpPr>
          <p:spPr>
            <a:xfrm>
              <a:off x="3902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4" name="pl283"/>
            <p:cNvSpPr/>
            <p:nvPr/>
          </p:nvSpPr>
          <p:spPr>
            <a:xfrm>
              <a:off x="4165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5" name="pl284"/>
            <p:cNvSpPr/>
            <p:nvPr/>
          </p:nvSpPr>
          <p:spPr>
            <a:xfrm>
              <a:off x="4429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6" name="pl285"/>
            <p:cNvSpPr/>
            <p:nvPr/>
          </p:nvSpPr>
          <p:spPr>
            <a:xfrm>
              <a:off x="4692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7" name="pl286"/>
            <p:cNvSpPr/>
            <p:nvPr/>
          </p:nvSpPr>
          <p:spPr>
            <a:xfrm>
              <a:off x="4956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8" name="tx287"/>
            <p:cNvSpPr/>
            <p:nvPr/>
          </p:nvSpPr>
          <p:spPr>
            <a:xfrm rot="-5400000">
              <a:off x="197716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89" name="tx288"/>
            <p:cNvSpPr/>
            <p:nvPr/>
          </p:nvSpPr>
          <p:spPr>
            <a:xfrm rot="-5400000">
              <a:off x="22308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90" name="tx289"/>
            <p:cNvSpPr/>
            <p:nvPr/>
          </p:nvSpPr>
          <p:spPr>
            <a:xfrm rot="-5400000">
              <a:off x="249437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91" name="tx290"/>
            <p:cNvSpPr/>
            <p:nvPr/>
          </p:nvSpPr>
          <p:spPr>
            <a:xfrm rot="-5400000">
              <a:off x="27559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92" name="tx291"/>
            <p:cNvSpPr/>
            <p:nvPr/>
          </p:nvSpPr>
          <p:spPr>
            <a:xfrm rot="-5400000">
              <a:off x="298878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93" name="tx292"/>
            <p:cNvSpPr/>
            <p:nvPr/>
          </p:nvSpPr>
          <p:spPr>
            <a:xfrm rot="-5400000">
              <a:off x="32944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94" name="tx293"/>
            <p:cNvSpPr/>
            <p:nvPr/>
          </p:nvSpPr>
          <p:spPr>
            <a:xfrm rot="-5400000">
              <a:off x="358764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95" name="tx294"/>
            <p:cNvSpPr/>
            <p:nvPr/>
          </p:nvSpPr>
          <p:spPr>
            <a:xfrm rot="-5400000">
              <a:off x="378894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96" name="tx295"/>
            <p:cNvSpPr/>
            <p:nvPr/>
          </p:nvSpPr>
          <p:spPr>
            <a:xfrm rot="-5400000">
              <a:off x="405236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97" name="tx296"/>
            <p:cNvSpPr/>
            <p:nvPr/>
          </p:nvSpPr>
          <p:spPr>
            <a:xfrm rot="-5400000">
              <a:off x="43522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98" name="tx297"/>
            <p:cNvSpPr/>
            <p:nvPr/>
          </p:nvSpPr>
          <p:spPr>
            <a:xfrm rot="-5400000">
              <a:off x="4597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99" name="tx298"/>
            <p:cNvSpPr/>
            <p:nvPr/>
          </p:nvSpPr>
          <p:spPr>
            <a:xfrm rot="-5400000">
              <a:off x="4860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00" name="pl299"/>
            <p:cNvSpPr/>
            <p:nvPr/>
          </p:nvSpPr>
          <p:spPr>
            <a:xfrm>
              <a:off x="5272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1" name="pl300"/>
            <p:cNvSpPr/>
            <p:nvPr/>
          </p:nvSpPr>
          <p:spPr>
            <a:xfrm>
              <a:off x="5535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2" name="pl301"/>
            <p:cNvSpPr/>
            <p:nvPr/>
          </p:nvSpPr>
          <p:spPr>
            <a:xfrm>
              <a:off x="5799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pl302"/>
            <p:cNvSpPr/>
            <p:nvPr/>
          </p:nvSpPr>
          <p:spPr>
            <a:xfrm>
              <a:off x="6062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pl303"/>
            <p:cNvSpPr/>
            <p:nvPr/>
          </p:nvSpPr>
          <p:spPr>
            <a:xfrm>
              <a:off x="6326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6589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pl305"/>
            <p:cNvSpPr/>
            <p:nvPr/>
          </p:nvSpPr>
          <p:spPr>
            <a:xfrm>
              <a:off x="6853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7116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73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308"/>
            <p:cNvSpPr/>
            <p:nvPr/>
          </p:nvSpPr>
          <p:spPr>
            <a:xfrm>
              <a:off x="7643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309"/>
            <p:cNvSpPr/>
            <p:nvPr/>
          </p:nvSpPr>
          <p:spPr>
            <a:xfrm>
              <a:off x="7906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8170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tx311"/>
            <p:cNvSpPr/>
            <p:nvPr/>
          </p:nvSpPr>
          <p:spPr>
            <a:xfrm rot="-5400000">
              <a:off x="519143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13" name="tx312"/>
            <p:cNvSpPr/>
            <p:nvPr/>
          </p:nvSpPr>
          <p:spPr>
            <a:xfrm rot="-5400000">
              <a:off x="544508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14" name="tx313"/>
            <p:cNvSpPr/>
            <p:nvPr/>
          </p:nvSpPr>
          <p:spPr>
            <a:xfrm rot="-5400000">
              <a:off x="57086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15" name="tx314"/>
            <p:cNvSpPr/>
            <p:nvPr/>
          </p:nvSpPr>
          <p:spPr>
            <a:xfrm rot="-5400000">
              <a:off x="597023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16" name="tx315"/>
            <p:cNvSpPr/>
            <p:nvPr/>
          </p:nvSpPr>
          <p:spPr>
            <a:xfrm rot="-5400000">
              <a:off x="620305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17" name="tx316"/>
            <p:cNvSpPr/>
            <p:nvPr/>
          </p:nvSpPr>
          <p:spPr>
            <a:xfrm rot="-5400000">
              <a:off x="650875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18" name="tx317"/>
            <p:cNvSpPr/>
            <p:nvPr/>
          </p:nvSpPr>
          <p:spPr>
            <a:xfrm rot="-5400000">
              <a:off x="680191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19" name="tx318"/>
            <p:cNvSpPr/>
            <p:nvPr/>
          </p:nvSpPr>
          <p:spPr>
            <a:xfrm rot="-5400000">
              <a:off x="70032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20" name="tx319"/>
            <p:cNvSpPr/>
            <p:nvPr/>
          </p:nvSpPr>
          <p:spPr>
            <a:xfrm rot="-5400000">
              <a:off x="72666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21" name="tx320"/>
            <p:cNvSpPr/>
            <p:nvPr/>
          </p:nvSpPr>
          <p:spPr>
            <a:xfrm rot="-5400000">
              <a:off x="75665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22" name="tx321"/>
            <p:cNvSpPr/>
            <p:nvPr/>
          </p:nvSpPr>
          <p:spPr>
            <a:xfrm rot="-5400000">
              <a:off x="7811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23" name="tx322"/>
            <p:cNvSpPr/>
            <p:nvPr/>
          </p:nvSpPr>
          <p:spPr>
            <a:xfrm rot="-5400000">
              <a:off x="80748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24" name="pl323"/>
            <p:cNvSpPr/>
            <p:nvPr/>
          </p:nvSpPr>
          <p:spPr>
            <a:xfrm>
              <a:off x="8486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5" name="pl324"/>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6" name="pl325"/>
            <p:cNvSpPr/>
            <p:nvPr/>
          </p:nvSpPr>
          <p:spPr>
            <a:xfrm>
              <a:off x="90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pl326"/>
            <p:cNvSpPr/>
            <p:nvPr/>
          </p:nvSpPr>
          <p:spPr>
            <a:xfrm>
              <a:off x="9276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327"/>
            <p:cNvSpPr/>
            <p:nvPr/>
          </p:nvSpPr>
          <p:spPr>
            <a:xfrm>
              <a:off x="9540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28"/>
            <p:cNvSpPr/>
            <p:nvPr/>
          </p:nvSpPr>
          <p:spPr>
            <a:xfrm>
              <a:off x="9803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329"/>
            <p:cNvSpPr/>
            <p:nvPr/>
          </p:nvSpPr>
          <p:spPr>
            <a:xfrm>
              <a:off x="10067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30"/>
            <p:cNvSpPr/>
            <p:nvPr/>
          </p:nvSpPr>
          <p:spPr>
            <a:xfrm>
              <a:off x="10330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31"/>
            <p:cNvSpPr/>
            <p:nvPr/>
          </p:nvSpPr>
          <p:spPr>
            <a:xfrm>
              <a:off x="10594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332"/>
            <p:cNvSpPr/>
            <p:nvPr/>
          </p:nvSpPr>
          <p:spPr>
            <a:xfrm>
              <a:off x="10857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pl333"/>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334"/>
            <p:cNvSpPr/>
            <p:nvPr/>
          </p:nvSpPr>
          <p:spPr>
            <a:xfrm>
              <a:off x="11384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tx335"/>
            <p:cNvSpPr/>
            <p:nvPr/>
          </p:nvSpPr>
          <p:spPr>
            <a:xfrm rot="-5400000">
              <a:off x="8405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37" name="tx336"/>
            <p:cNvSpPr/>
            <p:nvPr/>
          </p:nvSpPr>
          <p:spPr>
            <a:xfrm rot="-5400000">
              <a:off x="865935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38" name="tx337"/>
            <p:cNvSpPr/>
            <p:nvPr/>
          </p:nvSpPr>
          <p:spPr>
            <a:xfrm rot="-5400000">
              <a:off x="892290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39" name="tx338"/>
            <p:cNvSpPr/>
            <p:nvPr/>
          </p:nvSpPr>
          <p:spPr>
            <a:xfrm rot="-5400000">
              <a:off x="9184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40" name="tx339"/>
            <p:cNvSpPr/>
            <p:nvPr/>
          </p:nvSpPr>
          <p:spPr>
            <a:xfrm rot="-5400000">
              <a:off x="941732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41" name="tx340"/>
            <p:cNvSpPr/>
            <p:nvPr/>
          </p:nvSpPr>
          <p:spPr>
            <a:xfrm rot="-5400000">
              <a:off x="9723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42" name="tx341"/>
            <p:cNvSpPr/>
            <p:nvPr/>
          </p:nvSpPr>
          <p:spPr>
            <a:xfrm rot="-5400000">
              <a:off x="1001617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43" name="tx342"/>
            <p:cNvSpPr/>
            <p:nvPr/>
          </p:nvSpPr>
          <p:spPr>
            <a:xfrm rot="-5400000">
              <a:off x="1021748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44" name="tx343"/>
            <p:cNvSpPr/>
            <p:nvPr/>
          </p:nvSpPr>
          <p:spPr>
            <a:xfrm rot="-5400000">
              <a:off x="1048090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45" name="tx344"/>
            <p:cNvSpPr/>
            <p:nvPr/>
          </p:nvSpPr>
          <p:spPr>
            <a:xfrm rot="-5400000">
              <a:off x="1078078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46" name="tx345"/>
            <p:cNvSpPr/>
            <p:nvPr/>
          </p:nvSpPr>
          <p:spPr>
            <a:xfrm rot="-5400000">
              <a:off x="11025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47" name="tx346"/>
            <p:cNvSpPr/>
            <p:nvPr/>
          </p:nvSpPr>
          <p:spPr>
            <a:xfrm rot="-5400000">
              <a:off x="11289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48" name="pl347"/>
            <p:cNvSpPr/>
            <p:nvPr/>
          </p:nvSpPr>
          <p:spPr>
            <a:xfrm>
              <a:off x="1170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9" name="pl348"/>
            <p:cNvSpPr/>
            <p:nvPr/>
          </p:nvSpPr>
          <p:spPr>
            <a:xfrm>
              <a:off x="11964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0" name="pl349"/>
            <p:cNvSpPr/>
            <p:nvPr/>
          </p:nvSpPr>
          <p:spPr>
            <a:xfrm>
              <a:off x="12227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pl350"/>
            <p:cNvSpPr/>
            <p:nvPr/>
          </p:nvSpPr>
          <p:spPr>
            <a:xfrm>
              <a:off x="12491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pl351"/>
            <p:cNvSpPr/>
            <p:nvPr/>
          </p:nvSpPr>
          <p:spPr>
            <a:xfrm>
              <a:off x="12754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pl352"/>
            <p:cNvSpPr/>
            <p:nvPr/>
          </p:nvSpPr>
          <p:spPr>
            <a:xfrm>
              <a:off x="13018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4" name="pl353"/>
            <p:cNvSpPr/>
            <p:nvPr/>
          </p:nvSpPr>
          <p:spPr>
            <a:xfrm>
              <a:off x="1328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5" name="pl354"/>
            <p:cNvSpPr/>
            <p:nvPr/>
          </p:nvSpPr>
          <p:spPr>
            <a:xfrm>
              <a:off x="13545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6" name="pl355"/>
            <p:cNvSpPr/>
            <p:nvPr/>
          </p:nvSpPr>
          <p:spPr>
            <a:xfrm>
              <a:off x="13808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7" name="pl356"/>
            <p:cNvSpPr/>
            <p:nvPr/>
          </p:nvSpPr>
          <p:spPr>
            <a:xfrm>
              <a:off x="14071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8" name="pl357"/>
            <p:cNvSpPr/>
            <p:nvPr/>
          </p:nvSpPr>
          <p:spPr>
            <a:xfrm>
              <a:off x="14335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9" name="pl358"/>
            <p:cNvSpPr/>
            <p:nvPr/>
          </p:nvSpPr>
          <p:spPr>
            <a:xfrm>
              <a:off x="14598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tx359"/>
            <p:cNvSpPr/>
            <p:nvPr/>
          </p:nvSpPr>
          <p:spPr>
            <a:xfrm rot="-5400000">
              <a:off x="116199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61" name="tx360"/>
            <p:cNvSpPr/>
            <p:nvPr/>
          </p:nvSpPr>
          <p:spPr>
            <a:xfrm rot="-5400000">
              <a:off x="1187362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62" name="tx361"/>
            <p:cNvSpPr/>
            <p:nvPr/>
          </p:nvSpPr>
          <p:spPr>
            <a:xfrm rot="-5400000">
              <a:off x="1213717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63" name="tx362"/>
            <p:cNvSpPr/>
            <p:nvPr/>
          </p:nvSpPr>
          <p:spPr>
            <a:xfrm rot="-5400000">
              <a:off x="1239877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64" name="tx363"/>
            <p:cNvSpPr/>
            <p:nvPr/>
          </p:nvSpPr>
          <p:spPr>
            <a:xfrm rot="-5400000">
              <a:off x="1263159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65" name="tx364"/>
            <p:cNvSpPr/>
            <p:nvPr/>
          </p:nvSpPr>
          <p:spPr>
            <a:xfrm rot="-5400000">
              <a:off x="129372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66" name="tx365"/>
            <p:cNvSpPr/>
            <p:nvPr/>
          </p:nvSpPr>
          <p:spPr>
            <a:xfrm rot="-5400000">
              <a:off x="1323044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67" name="tx366"/>
            <p:cNvSpPr/>
            <p:nvPr/>
          </p:nvSpPr>
          <p:spPr>
            <a:xfrm rot="-5400000">
              <a:off x="134317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68" name="tx367"/>
            <p:cNvSpPr/>
            <p:nvPr/>
          </p:nvSpPr>
          <p:spPr>
            <a:xfrm rot="-5400000">
              <a:off x="1369517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69" name="tx368"/>
            <p:cNvSpPr/>
            <p:nvPr/>
          </p:nvSpPr>
          <p:spPr>
            <a:xfrm rot="-5400000">
              <a:off x="1399505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70" name="tx369"/>
            <p:cNvSpPr/>
            <p:nvPr/>
          </p:nvSpPr>
          <p:spPr>
            <a:xfrm rot="-5400000">
              <a:off x="142398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71" name="tx370"/>
            <p:cNvSpPr/>
            <p:nvPr/>
          </p:nvSpPr>
          <p:spPr>
            <a:xfrm rot="-5400000">
              <a:off x="14503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72" name="pl371"/>
            <p:cNvSpPr/>
            <p:nvPr/>
          </p:nvSpPr>
          <p:spPr>
            <a:xfrm>
              <a:off x="14915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3" name="pl372"/>
            <p:cNvSpPr/>
            <p:nvPr/>
          </p:nvSpPr>
          <p:spPr>
            <a:xfrm>
              <a:off x="15178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4" name="pl373"/>
            <p:cNvSpPr/>
            <p:nvPr/>
          </p:nvSpPr>
          <p:spPr>
            <a:xfrm>
              <a:off x="15441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5" name="pl374"/>
            <p:cNvSpPr/>
            <p:nvPr/>
          </p:nvSpPr>
          <p:spPr>
            <a:xfrm>
              <a:off x="15705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6" name="pl375"/>
            <p:cNvSpPr/>
            <p:nvPr/>
          </p:nvSpPr>
          <p:spPr>
            <a:xfrm>
              <a:off x="159688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7" name="pl376"/>
            <p:cNvSpPr/>
            <p:nvPr/>
          </p:nvSpPr>
          <p:spPr>
            <a:xfrm>
              <a:off x="16232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8" name="pl377"/>
            <p:cNvSpPr/>
            <p:nvPr/>
          </p:nvSpPr>
          <p:spPr>
            <a:xfrm>
              <a:off x="16495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9" name="pl378"/>
            <p:cNvSpPr/>
            <p:nvPr/>
          </p:nvSpPr>
          <p:spPr>
            <a:xfrm>
              <a:off x="16759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0" name="pl379"/>
            <p:cNvSpPr/>
            <p:nvPr/>
          </p:nvSpPr>
          <p:spPr>
            <a:xfrm>
              <a:off x="17022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1" name="pl380"/>
            <p:cNvSpPr/>
            <p:nvPr/>
          </p:nvSpPr>
          <p:spPr>
            <a:xfrm>
              <a:off x="17286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2" name="pl381"/>
            <p:cNvSpPr/>
            <p:nvPr/>
          </p:nvSpPr>
          <p:spPr>
            <a:xfrm>
              <a:off x="17549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3" name="pl382"/>
            <p:cNvSpPr/>
            <p:nvPr/>
          </p:nvSpPr>
          <p:spPr>
            <a:xfrm>
              <a:off x="178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4" name="tx383"/>
            <p:cNvSpPr/>
            <p:nvPr/>
          </p:nvSpPr>
          <p:spPr>
            <a:xfrm rot="-5400000">
              <a:off x="148342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85" name="tx384"/>
            <p:cNvSpPr/>
            <p:nvPr/>
          </p:nvSpPr>
          <p:spPr>
            <a:xfrm rot="-5400000">
              <a:off x="150878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86" name="tx385"/>
            <p:cNvSpPr/>
            <p:nvPr/>
          </p:nvSpPr>
          <p:spPr>
            <a:xfrm rot="-5400000">
              <a:off x="153514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87" name="tx386"/>
            <p:cNvSpPr/>
            <p:nvPr/>
          </p:nvSpPr>
          <p:spPr>
            <a:xfrm rot="-5400000">
              <a:off x="1561303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88" name="tx387"/>
            <p:cNvSpPr/>
            <p:nvPr/>
          </p:nvSpPr>
          <p:spPr>
            <a:xfrm rot="-5400000">
              <a:off x="1584585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89" name="tx388"/>
            <p:cNvSpPr/>
            <p:nvPr/>
          </p:nvSpPr>
          <p:spPr>
            <a:xfrm rot="-5400000">
              <a:off x="1615155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90" name="tx389"/>
            <p:cNvSpPr/>
            <p:nvPr/>
          </p:nvSpPr>
          <p:spPr>
            <a:xfrm rot="-5400000">
              <a:off x="1644471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91" name="tx390"/>
            <p:cNvSpPr/>
            <p:nvPr/>
          </p:nvSpPr>
          <p:spPr>
            <a:xfrm rot="-5400000">
              <a:off x="1664601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92" name="tx391"/>
            <p:cNvSpPr/>
            <p:nvPr/>
          </p:nvSpPr>
          <p:spPr>
            <a:xfrm rot="-5400000">
              <a:off x="169094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93" name="tx392"/>
            <p:cNvSpPr/>
            <p:nvPr/>
          </p:nvSpPr>
          <p:spPr>
            <a:xfrm rot="-5400000">
              <a:off x="1720932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94" name="tx393"/>
            <p:cNvSpPr/>
            <p:nvPr/>
          </p:nvSpPr>
          <p:spPr>
            <a:xfrm rot="-5400000">
              <a:off x="17454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95" name="tx394"/>
            <p:cNvSpPr/>
            <p:nvPr/>
          </p:nvSpPr>
          <p:spPr>
            <a:xfrm rot="-5400000">
              <a:off x="17717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96" name="tx395"/>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397" name="tx396"/>
            <p:cNvSpPr/>
            <p:nvPr/>
          </p:nvSpPr>
          <p:spPr>
            <a:xfrm>
              <a:off x="1230614" y="4304513"/>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a:t>
              </a:r>
            </a:p>
          </p:txBody>
        </p:sp>
        <p:sp>
          <p:nvSpPr>
            <p:cNvPr id="398" name="tx397"/>
            <p:cNvSpPr/>
            <p:nvPr/>
          </p:nvSpPr>
          <p:spPr>
            <a:xfrm>
              <a:off x="1230614" y="3408947"/>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a:t>
              </a:r>
            </a:p>
          </p:txBody>
        </p:sp>
        <p:sp>
          <p:nvSpPr>
            <p:cNvPr id="399" name="tx398"/>
            <p:cNvSpPr/>
            <p:nvPr/>
          </p:nvSpPr>
          <p:spPr>
            <a:xfrm>
              <a:off x="1230614" y="2513270"/>
              <a:ext cx="381409" cy="167208"/>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300</a:t>
              </a:r>
            </a:p>
          </p:txBody>
        </p:sp>
        <p:sp>
          <p:nvSpPr>
            <p:cNvPr id="400" name="pl399"/>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1" name="pl400"/>
            <p:cNvSpPr/>
            <p:nvPr/>
          </p:nvSpPr>
          <p:spPr>
            <a:xfrm>
              <a:off x="1865074" y="438979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2" name="pl401"/>
            <p:cNvSpPr/>
            <p:nvPr/>
          </p:nvSpPr>
          <p:spPr>
            <a:xfrm>
              <a:off x="1865074" y="349422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3" name="pl402"/>
            <p:cNvSpPr/>
            <p:nvPr/>
          </p:nvSpPr>
          <p:spPr>
            <a:xfrm>
              <a:off x="1865074" y="259866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4" name="tx403"/>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05" name="rc404"/>
            <p:cNvSpPr/>
            <p:nvPr/>
          </p:nvSpPr>
          <p:spPr>
            <a:xfrm>
              <a:off x="18110385" y="2153563"/>
              <a:ext cx="1240079" cy="413498"/>
            </a:xfrm>
            <a:prstGeom prst="rect">
              <a:avLst/>
            </a:prstGeom>
            <a:solidFill>
              <a:srgbClr val="FFFFFF">
                <a:alpha val="100000"/>
              </a:srgbClr>
            </a:solidFill>
          </p:spPr>
          <p:txBody>
            <a:bodyPr/>
            <a:lstStyle/>
            <a:p/>
          </p:txBody>
        </p:sp>
        <p:sp>
          <p:nvSpPr>
            <p:cNvPr id="406" name="rc405"/>
            <p:cNvSpPr/>
            <p:nvPr/>
          </p:nvSpPr>
          <p:spPr>
            <a:xfrm>
              <a:off x="18179974" y="2223153"/>
              <a:ext cx="274319" cy="274319"/>
            </a:xfrm>
            <a:prstGeom prst="rect">
              <a:avLst/>
            </a:prstGeom>
            <a:solidFill>
              <a:srgbClr val="FFFFFF">
                <a:alpha val="100000"/>
              </a:srgbClr>
            </a:solidFill>
          </p:spPr>
          <p:txBody>
            <a:bodyPr/>
            <a:lstStyle/>
            <a:p/>
          </p:txBody>
        </p:sp>
        <p:sp>
          <p:nvSpPr>
            <p:cNvPr id="407" name="pg406"/>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408" name="tx407"/>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409" name="rc408"/>
            <p:cNvSpPr/>
            <p:nvPr/>
          </p:nvSpPr>
          <p:spPr>
            <a:xfrm>
              <a:off x="18110385" y="2706240"/>
              <a:ext cx="1753945" cy="1236458"/>
            </a:xfrm>
            <a:prstGeom prst="rect">
              <a:avLst/>
            </a:prstGeom>
            <a:solidFill>
              <a:srgbClr val="FFFFFF">
                <a:alpha val="100000"/>
              </a:srgbClr>
            </a:solidFill>
          </p:spPr>
          <p:txBody>
            <a:bodyPr/>
            <a:lstStyle/>
            <a:p/>
          </p:txBody>
        </p:sp>
        <p:sp>
          <p:nvSpPr>
            <p:cNvPr id="410" name="rc409"/>
            <p:cNvSpPr/>
            <p:nvPr/>
          </p:nvSpPr>
          <p:spPr>
            <a:xfrm>
              <a:off x="18179974" y="2775829"/>
              <a:ext cx="274319" cy="274319"/>
            </a:xfrm>
            <a:prstGeom prst="rect">
              <a:avLst/>
            </a:prstGeom>
            <a:solidFill>
              <a:srgbClr val="FFFFFF">
                <a:alpha val="100000"/>
              </a:srgbClr>
            </a:solidFill>
          </p:spPr>
          <p:txBody>
            <a:bodyPr/>
            <a:lstStyle/>
            <a:p/>
          </p:txBody>
        </p:sp>
        <p:sp>
          <p:nvSpPr>
            <p:cNvPr id="411" name="rc410"/>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12" name="rc411"/>
            <p:cNvSpPr/>
            <p:nvPr/>
          </p:nvSpPr>
          <p:spPr>
            <a:xfrm>
              <a:off x="18179974" y="3050149"/>
              <a:ext cx="274319" cy="274319"/>
            </a:xfrm>
            <a:prstGeom prst="rect">
              <a:avLst/>
            </a:prstGeom>
            <a:solidFill>
              <a:srgbClr val="FFFFFF">
                <a:alpha val="100000"/>
              </a:srgbClr>
            </a:solidFill>
          </p:spPr>
          <p:txBody>
            <a:bodyPr/>
            <a:lstStyle/>
            <a:p/>
          </p:txBody>
        </p:sp>
        <p:sp>
          <p:nvSpPr>
            <p:cNvPr id="413" name="rc412"/>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14" name="rc413"/>
            <p:cNvSpPr/>
            <p:nvPr/>
          </p:nvSpPr>
          <p:spPr>
            <a:xfrm>
              <a:off x="18179974" y="3324469"/>
              <a:ext cx="274319" cy="274320"/>
            </a:xfrm>
            <a:prstGeom prst="rect">
              <a:avLst/>
            </a:prstGeom>
            <a:solidFill>
              <a:srgbClr val="FFFFFF">
                <a:alpha val="100000"/>
              </a:srgbClr>
            </a:solidFill>
          </p:spPr>
          <p:txBody>
            <a:bodyPr/>
            <a:lstStyle/>
            <a:p/>
          </p:txBody>
        </p:sp>
        <p:sp>
          <p:nvSpPr>
            <p:cNvPr id="415" name="rc414"/>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16" name="rc415"/>
            <p:cNvSpPr/>
            <p:nvPr/>
          </p:nvSpPr>
          <p:spPr>
            <a:xfrm>
              <a:off x="18179974" y="3598789"/>
              <a:ext cx="274319" cy="274320"/>
            </a:xfrm>
            <a:prstGeom prst="rect">
              <a:avLst/>
            </a:prstGeom>
            <a:solidFill>
              <a:srgbClr val="FFFFFF">
                <a:alpha val="100000"/>
              </a:srgbClr>
            </a:solidFill>
          </p:spPr>
          <p:txBody>
            <a:bodyPr/>
            <a:lstStyle/>
            <a:p/>
          </p:txBody>
        </p:sp>
        <p:sp>
          <p:nvSpPr>
            <p:cNvPr id="417" name="rc416"/>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18" name="tx417"/>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19" name="tx418"/>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20" name="tx419"/>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21" name="tx420"/>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22" name=""/>
          <p:cNvGrpSpPr/>
          <p:nvPr/>
        </p:nvGrpSpPr>
        <p:grpSpPr>
          <a:xfrm>
            <a:off x="6400800" y="6217920"/>
            <a:ext cx="5486400" cy="4251960"/>
            <a:chOff x="6400800" y="6217920"/>
            <a:chExt cx="5486400" cy="4251960"/>
          </a:xfrm>
        </p:grpSpPr>
        <p:sp>
          <p:nvSpPr>
            <p:cNvPr id="423"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24"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25" name="rc5"/>
            <p:cNvSpPr/>
            <p:nvPr/>
          </p:nvSpPr>
          <p:spPr>
            <a:xfrm>
              <a:off x="7153670" y="6510025"/>
              <a:ext cx="4191941" cy="2788960"/>
            </a:xfrm>
            <a:prstGeom prst="rect">
              <a:avLst/>
            </a:prstGeom>
            <a:solidFill>
              <a:srgbClr val="FFFFFF">
                <a:alpha val="100000"/>
              </a:srgbClr>
            </a:solidFill>
          </p:spPr>
          <p:txBody>
            <a:bodyPr/>
            <a:lstStyle/>
            <a:p/>
          </p:txBody>
        </p:sp>
        <p:sp>
          <p:nvSpPr>
            <p:cNvPr id="426" name="pl6"/>
            <p:cNvSpPr/>
            <p:nvPr/>
          </p:nvSpPr>
          <p:spPr>
            <a:xfrm>
              <a:off x="7153670" y="8803694"/>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27" name="pl7"/>
            <p:cNvSpPr/>
            <p:nvPr/>
          </p:nvSpPr>
          <p:spPr>
            <a:xfrm>
              <a:off x="7153670" y="8066654"/>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28" name="pl8"/>
            <p:cNvSpPr/>
            <p:nvPr/>
          </p:nvSpPr>
          <p:spPr>
            <a:xfrm>
              <a:off x="7153670" y="7329614"/>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29" name="pl9"/>
            <p:cNvSpPr/>
            <p:nvPr/>
          </p:nvSpPr>
          <p:spPr>
            <a:xfrm>
              <a:off x="7153670" y="6592573"/>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30" name="pl10"/>
            <p:cNvSpPr/>
            <p:nvPr/>
          </p:nvSpPr>
          <p:spPr>
            <a:xfrm>
              <a:off x="7153670" y="9172214"/>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31" name="pl11"/>
            <p:cNvSpPr/>
            <p:nvPr/>
          </p:nvSpPr>
          <p:spPr>
            <a:xfrm>
              <a:off x="7153670" y="8435174"/>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32" name="pl12"/>
            <p:cNvSpPr/>
            <p:nvPr/>
          </p:nvSpPr>
          <p:spPr>
            <a:xfrm>
              <a:off x="7153670" y="7698134"/>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33" name="pl13"/>
            <p:cNvSpPr/>
            <p:nvPr/>
          </p:nvSpPr>
          <p:spPr>
            <a:xfrm>
              <a:off x="7153670" y="6961093"/>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34" name="rc14"/>
            <p:cNvSpPr/>
            <p:nvPr/>
          </p:nvSpPr>
          <p:spPr>
            <a:xfrm>
              <a:off x="7299224" y="8995325"/>
              <a:ext cx="407549" cy="14740"/>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35" name="rc15"/>
            <p:cNvSpPr/>
            <p:nvPr/>
          </p:nvSpPr>
          <p:spPr>
            <a:xfrm>
              <a:off x="7881438" y="7270650"/>
              <a:ext cx="407549" cy="221112"/>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36" name="rc16"/>
            <p:cNvSpPr/>
            <p:nvPr/>
          </p:nvSpPr>
          <p:spPr>
            <a:xfrm>
              <a:off x="8463652" y="7300132"/>
              <a:ext cx="407549" cy="73704"/>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37" name="rc17"/>
            <p:cNvSpPr/>
            <p:nvPr/>
          </p:nvSpPr>
          <p:spPr>
            <a:xfrm>
              <a:off x="9045866" y="8597323"/>
              <a:ext cx="407549" cy="58963"/>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38" name="rc18"/>
            <p:cNvSpPr/>
            <p:nvPr/>
          </p:nvSpPr>
          <p:spPr>
            <a:xfrm>
              <a:off x="9628080" y="8965843"/>
              <a:ext cx="407549" cy="14740"/>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39" name="rc19"/>
            <p:cNvSpPr/>
            <p:nvPr/>
          </p:nvSpPr>
          <p:spPr>
            <a:xfrm>
              <a:off x="7299224" y="8980584"/>
              <a:ext cx="407549" cy="14740"/>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40" name="rc20"/>
            <p:cNvSpPr/>
            <p:nvPr/>
          </p:nvSpPr>
          <p:spPr>
            <a:xfrm>
              <a:off x="7881438" y="6739981"/>
              <a:ext cx="407549" cy="280075"/>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41" name="rc21"/>
            <p:cNvSpPr/>
            <p:nvPr/>
          </p:nvSpPr>
          <p:spPr>
            <a:xfrm>
              <a:off x="8463652" y="6636796"/>
              <a:ext cx="407549" cy="427483"/>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42" name="rc22"/>
            <p:cNvSpPr/>
            <p:nvPr/>
          </p:nvSpPr>
          <p:spPr>
            <a:xfrm>
              <a:off x="9045866" y="8449915"/>
              <a:ext cx="407549" cy="73704"/>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43" name="rc23"/>
            <p:cNvSpPr/>
            <p:nvPr/>
          </p:nvSpPr>
          <p:spPr>
            <a:xfrm>
              <a:off x="10210294" y="9039547"/>
              <a:ext cx="407549" cy="14740"/>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44" name="rc24"/>
            <p:cNvSpPr/>
            <p:nvPr/>
          </p:nvSpPr>
          <p:spPr>
            <a:xfrm>
              <a:off x="7299224" y="9010065"/>
              <a:ext cx="407549" cy="16214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45" name="rc25"/>
            <p:cNvSpPr/>
            <p:nvPr/>
          </p:nvSpPr>
          <p:spPr>
            <a:xfrm>
              <a:off x="7881438" y="7491762"/>
              <a:ext cx="407549" cy="1680451"/>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46" name="rc26"/>
            <p:cNvSpPr/>
            <p:nvPr/>
          </p:nvSpPr>
          <p:spPr>
            <a:xfrm>
              <a:off x="8463652" y="7373836"/>
              <a:ext cx="407549" cy="179837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47" name="rc27"/>
            <p:cNvSpPr/>
            <p:nvPr/>
          </p:nvSpPr>
          <p:spPr>
            <a:xfrm>
              <a:off x="9045866" y="8656286"/>
              <a:ext cx="407549" cy="51592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48" name="rc28"/>
            <p:cNvSpPr/>
            <p:nvPr/>
          </p:nvSpPr>
          <p:spPr>
            <a:xfrm>
              <a:off x="9628080" y="8980584"/>
              <a:ext cx="407549" cy="191630"/>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49" name="rc29"/>
            <p:cNvSpPr/>
            <p:nvPr/>
          </p:nvSpPr>
          <p:spPr>
            <a:xfrm>
              <a:off x="10210294" y="9069029"/>
              <a:ext cx="407549" cy="103185"/>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0" name="rc30"/>
            <p:cNvSpPr/>
            <p:nvPr/>
          </p:nvSpPr>
          <p:spPr>
            <a:xfrm>
              <a:off x="10792508" y="9098510"/>
              <a:ext cx="407549" cy="73704"/>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1" name="rc31"/>
            <p:cNvSpPr/>
            <p:nvPr/>
          </p:nvSpPr>
          <p:spPr>
            <a:xfrm>
              <a:off x="7881438" y="7020057"/>
              <a:ext cx="407549" cy="25059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2" name="rc32"/>
            <p:cNvSpPr/>
            <p:nvPr/>
          </p:nvSpPr>
          <p:spPr>
            <a:xfrm>
              <a:off x="8463652" y="7064279"/>
              <a:ext cx="407549" cy="23585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3" name="rc33"/>
            <p:cNvSpPr/>
            <p:nvPr/>
          </p:nvSpPr>
          <p:spPr>
            <a:xfrm>
              <a:off x="9045866" y="8523619"/>
              <a:ext cx="407549" cy="7370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4" name="rc34"/>
            <p:cNvSpPr/>
            <p:nvPr/>
          </p:nvSpPr>
          <p:spPr>
            <a:xfrm>
              <a:off x="10210294" y="9054288"/>
              <a:ext cx="407549" cy="1474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5" name="rc35"/>
            <p:cNvSpPr/>
            <p:nvPr/>
          </p:nvSpPr>
          <p:spPr>
            <a:xfrm>
              <a:off x="10792508" y="9083769"/>
              <a:ext cx="407549" cy="1474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6" name="pl36"/>
            <p:cNvSpPr/>
            <p:nvPr/>
          </p:nvSpPr>
          <p:spPr>
            <a:xfrm>
              <a:off x="7502999" y="6867288"/>
              <a:ext cx="3493284" cy="2248622"/>
            </a:xfrm>
            <a:custGeom>
              <a:avLst/>
              <a:pathLst>
                <a:path w="3493284" h="2248622">
                  <a:moveTo>
                    <a:pt x="0" y="1615207"/>
                  </a:moveTo>
                  <a:lnTo>
                    <a:pt x="582214" y="0"/>
                  </a:lnTo>
                  <a:lnTo>
                    <a:pt x="1164428" y="228733"/>
                  </a:lnTo>
                  <a:lnTo>
                    <a:pt x="1746642" y="1692625"/>
                  </a:lnTo>
                  <a:lnTo>
                    <a:pt x="2328856" y="2202875"/>
                  </a:lnTo>
                  <a:lnTo>
                    <a:pt x="2911070" y="2238065"/>
                  </a:lnTo>
                  <a:lnTo>
                    <a:pt x="3493284" y="2248622"/>
                  </a:lnTo>
                </a:path>
              </a:pathLst>
            </a:custGeom>
            <a:ln w="40651" cap="flat">
              <a:solidFill>
                <a:srgbClr val="000000">
                  <a:alpha val="100000"/>
                </a:srgbClr>
              </a:solidFill>
              <a:prstDash val="solid"/>
              <a:round/>
            </a:ln>
          </p:spPr>
          <p:txBody>
            <a:bodyPr/>
            <a:lstStyle/>
            <a:p/>
          </p:txBody>
        </p:sp>
        <p:sp>
          <p:nvSpPr>
            <p:cNvPr id="457" name="rc37"/>
            <p:cNvSpPr/>
            <p:nvPr/>
          </p:nvSpPr>
          <p:spPr>
            <a:xfrm>
              <a:off x="7153670" y="6510025"/>
              <a:ext cx="4191941" cy="2788960"/>
            </a:xfrm>
            <a:prstGeom prst="rect">
              <a:avLst/>
            </a:prstGeom>
            <a:ln w="13550" cap="rnd">
              <a:solidFill>
                <a:srgbClr val="333333">
                  <a:alpha val="100000"/>
                </a:srgbClr>
              </a:solidFill>
              <a:prstDash val="solid"/>
              <a:round/>
            </a:ln>
          </p:spPr>
          <p:txBody>
            <a:bodyPr/>
            <a:lstStyle/>
            <a:p/>
          </p:txBody>
        </p:sp>
        <p:sp>
          <p:nvSpPr>
            <p:cNvPr id="458" name="tx38"/>
            <p:cNvSpPr/>
            <p:nvPr/>
          </p:nvSpPr>
          <p:spPr>
            <a:xfrm>
              <a:off x="6886172" y="9169908"/>
              <a:ext cx="16944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59" name="tx39"/>
            <p:cNvSpPr/>
            <p:nvPr/>
          </p:nvSpPr>
          <p:spPr>
            <a:xfrm>
              <a:off x="6843756" y="8432867"/>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50</a:t>
              </a:r>
            </a:p>
          </p:txBody>
        </p:sp>
        <p:sp>
          <p:nvSpPr>
            <p:cNvPr id="460" name="tx40"/>
            <p:cNvSpPr/>
            <p:nvPr/>
          </p:nvSpPr>
          <p:spPr>
            <a:xfrm>
              <a:off x="6801340" y="7695827"/>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61" name="tx41"/>
            <p:cNvSpPr/>
            <p:nvPr/>
          </p:nvSpPr>
          <p:spPr>
            <a:xfrm>
              <a:off x="6801340" y="6958787"/>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150</a:t>
              </a:r>
            </a:p>
          </p:txBody>
        </p:sp>
        <p:sp>
          <p:nvSpPr>
            <p:cNvPr id="462" name="pl42"/>
            <p:cNvSpPr/>
            <p:nvPr/>
          </p:nvSpPr>
          <p:spPr>
            <a:xfrm>
              <a:off x="7118876"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3" name="pl43"/>
            <p:cNvSpPr/>
            <p:nvPr/>
          </p:nvSpPr>
          <p:spPr>
            <a:xfrm>
              <a:off x="7118876" y="843517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4" name="pl44"/>
            <p:cNvSpPr/>
            <p:nvPr/>
          </p:nvSpPr>
          <p:spPr>
            <a:xfrm>
              <a:off x="7118876" y="769813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5" name="pl45"/>
            <p:cNvSpPr/>
            <p:nvPr/>
          </p:nvSpPr>
          <p:spPr>
            <a:xfrm>
              <a:off x="7118876" y="696109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6" name="pl46"/>
            <p:cNvSpPr/>
            <p:nvPr/>
          </p:nvSpPr>
          <p:spPr>
            <a:xfrm>
              <a:off x="11345612"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67" name="pl47"/>
            <p:cNvSpPr/>
            <p:nvPr/>
          </p:nvSpPr>
          <p:spPr>
            <a:xfrm>
              <a:off x="11345612" y="8468420"/>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68" name="pl48"/>
            <p:cNvSpPr/>
            <p:nvPr/>
          </p:nvSpPr>
          <p:spPr>
            <a:xfrm>
              <a:off x="11345612" y="7764626"/>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69" name="pl49"/>
            <p:cNvSpPr/>
            <p:nvPr/>
          </p:nvSpPr>
          <p:spPr>
            <a:xfrm>
              <a:off x="11345612" y="7060832"/>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0" name="tx50"/>
            <p:cNvSpPr/>
            <p:nvPr/>
          </p:nvSpPr>
          <p:spPr>
            <a:xfrm>
              <a:off x="11443669"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71" name="tx51"/>
            <p:cNvSpPr/>
            <p:nvPr/>
          </p:nvSpPr>
          <p:spPr>
            <a:xfrm>
              <a:off x="11443669" y="8466113"/>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72" name="tx52"/>
            <p:cNvSpPr/>
            <p:nvPr/>
          </p:nvSpPr>
          <p:spPr>
            <a:xfrm>
              <a:off x="11443669" y="776231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73" name="tx53"/>
            <p:cNvSpPr/>
            <p:nvPr/>
          </p:nvSpPr>
          <p:spPr>
            <a:xfrm>
              <a:off x="11443669" y="7058525"/>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474" name="pl54"/>
            <p:cNvSpPr/>
            <p:nvPr/>
          </p:nvSpPr>
          <p:spPr>
            <a:xfrm>
              <a:off x="750299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5" name="pl55"/>
            <p:cNvSpPr/>
            <p:nvPr/>
          </p:nvSpPr>
          <p:spPr>
            <a:xfrm>
              <a:off x="808521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6" name="pl56"/>
            <p:cNvSpPr/>
            <p:nvPr/>
          </p:nvSpPr>
          <p:spPr>
            <a:xfrm>
              <a:off x="8667427"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7" name="pl57"/>
            <p:cNvSpPr/>
            <p:nvPr/>
          </p:nvSpPr>
          <p:spPr>
            <a:xfrm>
              <a:off x="924964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8" name="pl58"/>
            <p:cNvSpPr/>
            <p:nvPr/>
          </p:nvSpPr>
          <p:spPr>
            <a:xfrm>
              <a:off x="9831855"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9" name="pl59"/>
            <p:cNvSpPr/>
            <p:nvPr/>
          </p:nvSpPr>
          <p:spPr>
            <a:xfrm>
              <a:off x="1041406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0" name="pl60"/>
            <p:cNvSpPr/>
            <p:nvPr/>
          </p:nvSpPr>
          <p:spPr>
            <a:xfrm>
              <a:off x="1099628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1" name="tx61"/>
            <p:cNvSpPr/>
            <p:nvPr/>
          </p:nvSpPr>
          <p:spPr>
            <a:xfrm rot="-2700000">
              <a:off x="7393100"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82" name="tx62"/>
            <p:cNvSpPr/>
            <p:nvPr/>
          </p:nvSpPr>
          <p:spPr>
            <a:xfrm rot="-2700000">
              <a:off x="7935616"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83" name="tx63"/>
            <p:cNvSpPr/>
            <p:nvPr/>
          </p:nvSpPr>
          <p:spPr>
            <a:xfrm rot="-2700000">
              <a:off x="8517172"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84" name="tx64"/>
            <p:cNvSpPr/>
            <p:nvPr/>
          </p:nvSpPr>
          <p:spPr>
            <a:xfrm rot="-2700000">
              <a:off x="8954696"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85" name="tx65"/>
            <p:cNvSpPr/>
            <p:nvPr/>
          </p:nvSpPr>
          <p:spPr>
            <a:xfrm rot="-2700000">
              <a:off x="9536910"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86" name="tx66"/>
            <p:cNvSpPr/>
            <p:nvPr/>
          </p:nvSpPr>
          <p:spPr>
            <a:xfrm rot="-2700000">
              <a:off x="10119098"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487" name="tx67"/>
            <p:cNvSpPr/>
            <p:nvPr/>
          </p:nvSpPr>
          <p:spPr>
            <a:xfrm rot="-2700000">
              <a:off x="10813381"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88" name="tx68"/>
            <p:cNvSpPr/>
            <p:nvPr/>
          </p:nvSpPr>
          <p:spPr>
            <a:xfrm>
              <a:off x="9249641"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489" name="tx69"/>
            <p:cNvSpPr/>
            <p:nvPr/>
          </p:nvSpPr>
          <p:spPr>
            <a:xfrm>
              <a:off x="8432389"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490" name="tx70"/>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491" name="tx71"/>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492" name="rc72"/>
            <p:cNvSpPr/>
            <p:nvPr/>
          </p:nvSpPr>
          <p:spPr>
            <a:xfrm>
              <a:off x="6607132" y="10217410"/>
              <a:ext cx="1051268" cy="182880"/>
            </a:xfrm>
            <a:prstGeom prst="rect">
              <a:avLst/>
            </a:prstGeom>
            <a:solidFill>
              <a:srgbClr val="FFFFFF">
                <a:alpha val="100000"/>
              </a:srgbClr>
            </a:solidFill>
          </p:spPr>
          <p:txBody>
            <a:bodyPr/>
            <a:lstStyle/>
            <a:p/>
          </p:txBody>
        </p:sp>
        <p:sp>
          <p:nvSpPr>
            <p:cNvPr id="493" name="rc73"/>
            <p:cNvSpPr/>
            <p:nvPr/>
          </p:nvSpPr>
          <p:spPr>
            <a:xfrm>
              <a:off x="6607132" y="10217410"/>
              <a:ext cx="182879" cy="182880"/>
            </a:xfrm>
            <a:prstGeom prst="rect">
              <a:avLst/>
            </a:prstGeom>
            <a:solidFill>
              <a:srgbClr val="FFFFFF">
                <a:alpha val="100000"/>
              </a:srgbClr>
            </a:solidFill>
          </p:spPr>
          <p:txBody>
            <a:bodyPr/>
            <a:lstStyle/>
            <a:p/>
          </p:txBody>
        </p:sp>
        <p:sp>
          <p:nvSpPr>
            <p:cNvPr id="494" name="pl74"/>
            <p:cNvSpPr/>
            <p:nvPr/>
          </p:nvSpPr>
          <p:spPr>
            <a:xfrm>
              <a:off x="6625420"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495" name="tx75"/>
            <p:cNvSpPr/>
            <p:nvPr/>
          </p:nvSpPr>
          <p:spPr>
            <a:xfrm>
              <a:off x="6898012"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496" name="rc76"/>
            <p:cNvSpPr/>
            <p:nvPr/>
          </p:nvSpPr>
          <p:spPr>
            <a:xfrm>
              <a:off x="7838400" y="10217410"/>
              <a:ext cx="4048799" cy="182880"/>
            </a:xfrm>
            <a:prstGeom prst="rect">
              <a:avLst/>
            </a:prstGeom>
            <a:solidFill>
              <a:srgbClr val="FFFFFF">
                <a:alpha val="100000"/>
              </a:srgbClr>
            </a:solidFill>
          </p:spPr>
          <p:txBody>
            <a:bodyPr/>
            <a:lstStyle/>
            <a:p/>
          </p:txBody>
        </p:sp>
        <p:sp>
          <p:nvSpPr>
            <p:cNvPr id="497" name="rc77"/>
            <p:cNvSpPr/>
            <p:nvPr/>
          </p:nvSpPr>
          <p:spPr>
            <a:xfrm>
              <a:off x="7838400" y="10217410"/>
              <a:ext cx="182879" cy="182880"/>
            </a:xfrm>
            <a:prstGeom prst="rect">
              <a:avLst/>
            </a:prstGeom>
            <a:solidFill>
              <a:srgbClr val="FFFFFF">
                <a:alpha val="100000"/>
              </a:srgbClr>
            </a:solidFill>
          </p:spPr>
          <p:txBody>
            <a:bodyPr/>
            <a:lstStyle/>
            <a:p/>
          </p:txBody>
        </p:sp>
        <p:sp>
          <p:nvSpPr>
            <p:cNvPr id="498" name="rc78"/>
            <p:cNvSpPr/>
            <p:nvPr/>
          </p:nvSpPr>
          <p:spPr>
            <a:xfrm>
              <a:off x="7847400" y="10226410"/>
              <a:ext cx="164880"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99" name="rc79"/>
            <p:cNvSpPr/>
            <p:nvPr/>
          </p:nvSpPr>
          <p:spPr>
            <a:xfrm>
              <a:off x="8929641" y="10217410"/>
              <a:ext cx="182879" cy="182880"/>
            </a:xfrm>
            <a:prstGeom prst="rect">
              <a:avLst/>
            </a:prstGeom>
            <a:solidFill>
              <a:srgbClr val="FFFFFF">
                <a:alpha val="100000"/>
              </a:srgbClr>
            </a:solidFill>
          </p:spPr>
          <p:txBody>
            <a:bodyPr/>
            <a:lstStyle/>
            <a:p/>
          </p:txBody>
        </p:sp>
        <p:sp>
          <p:nvSpPr>
            <p:cNvPr id="500" name="rc80"/>
            <p:cNvSpPr/>
            <p:nvPr/>
          </p:nvSpPr>
          <p:spPr>
            <a:xfrm>
              <a:off x="8938641" y="10226410"/>
              <a:ext cx="164880"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01" name="rc81"/>
            <p:cNvSpPr/>
            <p:nvPr/>
          </p:nvSpPr>
          <p:spPr>
            <a:xfrm>
              <a:off x="9855682" y="10217410"/>
              <a:ext cx="182879" cy="182880"/>
            </a:xfrm>
            <a:prstGeom prst="rect">
              <a:avLst/>
            </a:prstGeom>
            <a:solidFill>
              <a:srgbClr val="FFFFFF">
                <a:alpha val="100000"/>
              </a:srgbClr>
            </a:solidFill>
          </p:spPr>
          <p:txBody>
            <a:bodyPr/>
            <a:lstStyle/>
            <a:p/>
          </p:txBody>
        </p:sp>
        <p:sp>
          <p:nvSpPr>
            <p:cNvPr id="502" name="rc82"/>
            <p:cNvSpPr/>
            <p:nvPr/>
          </p:nvSpPr>
          <p:spPr>
            <a:xfrm>
              <a:off x="9864682" y="10226410"/>
              <a:ext cx="164879"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503" name="rc83"/>
            <p:cNvSpPr/>
            <p:nvPr/>
          </p:nvSpPr>
          <p:spPr>
            <a:xfrm>
              <a:off x="10857923" y="10217410"/>
              <a:ext cx="182880" cy="182880"/>
            </a:xfrm>
            <a:prstGeom prst="rect">
              <a:avLst/>
            </a:prstGeom>
            <a:solidFill>
              <a:srgbClr val="FFFFFF">
                <a:alpha val="100000"/>
              </a:srgbClr>
            </a:solidFill>
          </p:spPr>
          <p:txBody>
            <a:bodyPr/>
            <a:lstStyle/>
            <a:p/>
          </p:txBody>
        </p:sp>
        <p:sp>
          <p:nvSpPr>
            <p:cNvPr id="504" name="rc84"/>
            <p:cNvSpPr/>
            <p:nvPr/>
          </p:nvSpPr>
          <p:spPr>
            <a:xfrm>
              <a:off x="10866923"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05" name="tx85"/>
            <p:cNvSpPr/>
            <p:nvPr/>
          </p:nvSpPr>
          <p:spPr>
            <a:xfrm>
              <a:off x="8129280"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06" name="tx86"/>
            <p:cNvSpPr/>
            <p:nvPr/>
          </p:nvSpPr>
          <p:spPr>
            <a:xfrm>
              <a:off x="9220521"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07" name="tx87"/>
            <p:cNvSpPr/>
            <p:nvPr/>
          </p:nvSpPr>
          <p:spPr>
            <a:xfrm>
              <a:off x="10146562"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508" name="tx88"/>
            <p:cNvSpPr/>
            <p:nvPr/>
          </p:nvSpPr>
          <p:spPr>
            <a:xfrm>
              <a:off x="11148803"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09" name="tx89"/>
            <p:cNvSpPr/>
            <p:nvPr/>
          </p:nvSpPr>
          <p:spPr>
            <a:xfrm>
              <a:off x="6621343"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10" name=""/>
          <p:cNvGrpSpPr/>
          <p:nvPr/>
        </p:nvGrpSpPr>
        <p:grpSpPr>
          <a:xfrm>
            <a:off x="12527280" y="6217920"/>
            <a:ext cx="5486400" cy="4297680"/>
            <a:chOff x="12527280" y="6217920"/>
            <a:chExt cx="5486400" cy="4297680"/>
          </a:xfrm>
        </p:grpSpPr>
        <p:sp>
          <p:nvSpPr>
            <p:cNvPr id="511"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12"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13"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14"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15"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16"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17"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18"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19"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0"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1"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2"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3"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4"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5" name="pl17"/>
            <p:cNvSpPr/>
            <p:nvPr/>
          </p:nvSpPr>
          <p:spPr>
            <a:xfrm>
              <a:off x="13329440" y="6740492"/>
              <a:ext cx="4502097" cy="691402"/>
            </a:xfrm>
            <a:custGeom>
              <a:avLst/>
              <a:pathLst>
                <a:path w="4502097" h="691402">
                  <a:moveTo>
                    <a:pt x="0" y="588972"/>
                  </a:moveTo>
                  <a:lnTo>
                    <a:pt x="187587" y="384112"/>
                  </a:lnTo>
                  <a:lnTo>
                    <a:pt x="375174" y="691402"/>
                  </a:lnTo>
                  <a:lnTo>
                    <a:pt x="562762" y="486542"/>
                  </a:lnTo>
                  <a:lnTo>
                    <a:pt x="750349" y="409719"/>
                  </a:lnTo>
                  <a:lnTo>
                    <a:pt x="937937" y="358504"/>
                  </a:lnTo>
                  <a:lnTo>
                    <a:pt x="1125524" y="281682"/>
                  </a:lnTo>
                  <a:lnTo>
                    <a:pt x="1313111" y="332897"/>
                  </a:lnTo>
                  <a:lnTo>
                    <a:pt x="1500699" y="204859"/>
                  </a:lnTo>
                  <a:lnTo>
                    <a:pt x="1688286" y="102429"/>
                  </a:lnTo>
                  <a:lnTo>
                    <a:pt x="1875874" y="76822"/>
                  </a:lnTo>
                  <a:lnTo>
                    <a:pt x="2063461" y="0"/>
                  </a:lnTo>
                  <a:lnTo>
                    <a:pt x="2251048" y="153644"/>
                  </a:lnTo>
                  <a:lnTo>
                    <a:pt x="2438636" y="204859"/>
                  </a:lnTo>
                  <a:lnTo>
                    <a:pt x="2626223" y="281682"/>
                  </a:lnTo>
                  <a:lnTo>
                    <a:pt x="2813811" y="230467"/>
                  </a:lnTo>
                  <a:lnTo>
                    <a:pt x="3001398" y="384112"/>
                  </a:lnTo>
                  <a:lnTo>
                    <a:pt x="3188985" y="332897"/>
                  </a:lnTo>
                  <a:lnTo>
                    <a:pt x="3376573" y="230467"/>
                  </a:lnTo>
                  <a:lnTo>
                    <a:pt x="3564160" y="102429"/>
                  </a:lnTo>
                  <a:lnTo>
                    <a:pt x="3751748" y="153644"/>
                  </a:lnTo>
                  <a:lnTo>
                    <a:pt x="3939335" y="153644"/>
                  </a:lnTo>
                  <a:lnTo>
                    <a:pt x="4126923" y="358504"/>
                  </a:lnTo>
                  <a:lnTo>
                    <a:pt x="4314510" y="230467"/>
                  </a:lnTo>
                  <a:lnTo>
                    <a:pt x="4502097" y="179252"/>
                  </a:lnTo>
                </a:path>
              </a:pathLst>
            </a:custGeom>
            <a:ln w="32521" cap="flat">
              <a:solidFill>
                <a:srgbClr val="5EB0E8">
                  <a:alpha val="100000"/>
                </a:srgbClr>
              </a:solidFill>
              <a:prstDash val="solid"/>
              <a:round/>
            </a:ln>
          </p:spPr>
          <p:txBody>
            <a:bodyPr/>
            <a:lstStyle/>
            <a:p/>
          </p:txBody>
        </p:sp>
        <p:sp>
          <p:nvSpPr>
            <p:cNvPr id="526" name="pl18"/>
            <p:cNvSpPr/>
            <p:nvPr/>
          </p:nvSpPr>
          <p:spPr>
            <a:xfrm>
              <a:off x="16143251" y="7278249"/>
              <a:ext cx="1688286" cy="1715702"/>
            </a:xfrm>
            <a:custGeom>
              <a:avLst/>
              <a:pathLst>
                <a:path w="1688286" h="1715702">
                  <a:moveTo>
                    <a:pt x="0" y="1715702"/>
                  </a:moveTo>
                  <a:lnTo>
                    <a:pt x="187587" y="358504"/>
                  </a:lnTo>
                  <a:lnTo>
                    <a:pt x="375174" y="204859"/>
                  </a:lnTo>
                  <a:lnTo>
                    <a:pt x="562762" y="76822"/>
                  </a:lnTo>
                  <a:lnTo>
                    <a:pt x="750349" y="0"/>
                  </a:lnTo>
                  <a:lnTo>
                    <a:pt x="937937" y="0"/>
                  </a:lnTo>
                  <a:lnTo>
                    <a:pt x="1125524" y="25607"/>
                  </a:lnTo>
                  <a:lnTo>
                    <a:pt x="1313111" y="384112"/>
                  </a:lnTo>
                  <a:lnTo>
                    <a:pt x="1500699" y="256074"/>
                  </a:lnTo>
                  <a:lnTo>
                    <a:pt x="1688286" y="153644"/>
                  </a:lnTo>
                </a:path>
              </a:pathLst>
            </a:custGeom>
            <a:ln w="32521" cap="flat">
              <a:solidFill>
                <a:srgbClr val="00A173">
                  <a:alpha val="100000"/>
                </a:srgbClr>
              </a:solidFill>
              <a:prstDash val="solid"/>
              <a:round/>
            </a:ln>
          </p:spPr>
          <p:txBody>
            <a:bodyPr/>
            <a:lstStyle/>
            <a:p/>
          </p:txBody>
        </p:sp>
        <p:sp>
          <p:nvSpPr>
            <p:cNvPr id="527"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28"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29"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30"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31"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32"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33"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4"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5"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6"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7"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8"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9"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0"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1"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2"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3"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4"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5"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6"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7"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8"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9"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0"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1"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2"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3"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4"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5"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6"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7"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8"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9"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0"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1"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2"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3"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4"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65"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66"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67"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68"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69"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70"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71"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72"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73"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74"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75"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76"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77"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78"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79"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80"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81"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82"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83"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84"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85"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86"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87"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88"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89"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90" name="rc82"/>
            <p:cNvSpPr/>
            <p:nvPr/>
          </p:nvSpPr>
          <p:spPr>
            <a:xfrm>
              <a:off x="14005791" y="9941072"/>
              <a:ext cx="3149396" cy="504938"/>
            </a:xfrm>
            <a:prstGeom prst="rect">
              <a:avLst/>
            </a:prstGeom>
            <a:solidFill>
              <a:srgbClr val="FFFFFF">
                <a:alpha val="100000"/>
              </a:srgbClr>
            </a:solidFill>
          </p:spPr>
          <p:txBody>
            <a:bodyPr/>
            <a:lstStyle/>
            <a:p/>
          </p:txBody>
        </p:sp>
        <p:sp>
          <p:nvSpPr>
            <p:cNvPr id="591"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92"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93"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94"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95"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96" name=""/>
          <p:cNvGrpSpPr/>
          <p:nvPr/>
        </p:nvGrpSpPr>
        <p:grpSpPr>
          <a:xfrm>
            <a:off x="594360" y="6217920"/>
            <a:ext cx="5562295" cy="2832480"/>
            <a:chOff x="594360" y="6217920"/>
            <a:chExt cx="5562295" cy="2832480"/>
          </a:xfrm>
        </p:grpSpPr>
        <p:sp>
          <p:nvSpPr>
            <p:cNvPr id="597" name="rc3"/>
            <p:cNvSpPr/>
            <p:nvPr/>
          </p:nvSpPr>
          <p:spPr>
            <a:xfrm>
              <a:off x="594360" y="6217920"/>
              <a:ext cx="5562295" cy="283247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98" name="rc4"/>
            <p:cNvSpPr/>
            <p:nvPr/>
          </p:nvSpPr>
          <p:spPr>
            <a:xfrm>
              <a:off x="1688844" y="6600495"/>
              <a:ext cx="4398221" cy="1153631"/>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99" name="rc5"/>
            <p:cNvSpPr/>
            <p:nvPr/>
          </p:nvSpPr>
          <p:spPr>
            <a:xfrm>
              <a:off x="1724895" y="6636546"/>
              <a:ext cx="360509" cy="360509"/>
            </a:xfrm>
            <a:prstGeom prst="rect">
              <a:avLst/>
            </a:prstGeom>
            <a:solidFill>
              <a:srgbClr val="FDC3AB">
                <a:alpha val="100000"/>
              </a:srgbClr>
            </a:solidFill>
            <a:ln w="5420" cap="flat">
              <a:solidFill>
                <a:srgbClr val="FFFFFF">
                  <a:alpha val="100000"/>
                </a:srgbClr>
              </a:solidFill>
              <a:prstDash val="solid"/>
              <a:miter/>
            </a:ln>
          </p:spPr>
          <p:txBody>
            <a:bodyPr/>
            <a:lstStyle/>
            <a:p/>
          </p:txBody>
        </p:sp>
        <p:sp>
          <p:nvSpPr>
            <p:cNvPr id="600" name="rc6"/>
            <p:cNvSpPr/>
            <p:nvPr/>
          </p:nvSpPr>
          <p:spPr>
            <a:xfrm>
              <a:off x="2085405" y="6636546"/>
              <a:ext cx="360509" cy="360509"/>
            </a:xfrm>
            <a:prstGeom prst="rect">
              <a:avLst/>
            </a:prstGeom>
            <a:solidFill>
              <a:srgbClr val="FDC6B0">
                <a:alpha val="100000"/>
              </a:srgbClr>
            </a:solidFill>
            <a:ln w="5420" cap="flat">
              <a:solidFill>
                <a:srgbClr val="FFFFFF">
                  <a:alpha val="100000"/>
                </a:srgbClr>
              </a:solidFill>
              <a:prstDash val="solid"/>
              <a:miter/>
            </a:ln>
          </p:spPr>
          <p:txBody>
            <a:bodyPr/>
            <a:lstStyle/>
            <a:p/>
          </p:txBody>
        </p:sp>
        <p:sp>
          <p:nvSpPr>
            <p:cNvPr id="601" name="rc7"/>
            <p:cNvSpPr/>
            <p:nvPr/>
          </p:nvSpPr>
          <p:spPr>
            <a:xfrm>
              <a:off x="2445915" y="6636546"/>
              <a:ext cx="360509" cy="360509"/>
            </a:xfrm>
            <a:prstGeom prst="rect">
              <a:avLst/>
            </a:prstGeom>
            <a:solidFill>
              <a:srgbClr val="FD9D7F">
                <a:alpha val="100000"/>
              </a:srgbClr>
            </a:solidFill>
            <a:ln w="5420" cap="flat">
              <a:solidFill>
                <a:srgbClr val="FFFFFF">
                  <a:alpha val="100000"/>
                </a:srgbClr>
              </a:solidFill>
              <a:prstDash val="solid"/>
              <a:miter/>
            </a:ln>
          </p:spPr>
          <p:txBody>
            <a:bodyPr/>
            <a:lstStyle/>
            <a:p/>
          </p:txBody>
        </p:sp>
        <p:sp>
          <p:nvSpPr>
            <p:cNvPr id="602" name="rc8"/>
            <p:cNvSpPr/>
            <p:nvPr/>
          </p:nvSpPr>
          <p:spPr>
            <a:xfrm>
              <a:off x="2806425" y="6636546"/>
              <a:ext cx="360509" cy="360509"/>
            </a:xfrm>
            <a:prstGeom prst="rect">
              <a:avLst/>
            </a:prstGeom>
            <a:solidFill>
              <a:srgbClr val="FC7958">
                <a:alpha val="100000"/>
              </a:srgbClr>
            </a:solidFill>
            <a:ln w="5420" cap="flat">
              <a:solidFill>
                <a:srgbClr val="FFFFFF">
                  <a:alpha val="100000"/>
                </a:srgbClr>
              </a:solidFill>
              <a:prstDash val="solid"/>
              <a:miter/>
            </a:ln>
          </p:spPr>
          <p:txBody>
            <a:bodyPr/>
            <a:lstStyle/>
            <a:p/>
          </p:txBody>
        </p:sp>
        <p:sp>
          <p:nvSpPr>
            <p:cNvPr id="603" name="rc9"/>
            <p:cNvSpPr/>
            <p:nvPr/>
          </p:nvSpPr>
          <p:spPr>
            <a:xfrm>
              <a:off x="3166935" y="6636546"/>
              <a:ext cx="360509" cy="360509"/>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604" name="rc10"/>
            <p:cNvSpPr/>
            <p:nvPr/>
          </p:nvSpPr>
          <p:spPr>
            <a:xfrm>
              <a:off x="3527445" y="6636546"/>
              <a:ext cx="360509" cy="360509"/>
            </a:xfrm>
            <a:prstGeom prst="rect">
              <a:avLst/>
            </a:prstGeom>
            <a:solidFill>
              <a:srgbClr val="FDA587">
                <a:alpha val="100000"/>
              </a:srgbClr>
            </a:solidFill>
            <a:ln w="5420" cap="flat">
              <a:solidFill>
                <a:srgbClr val="FFFFFF">
                  <a:alpha val="100000"/>
                </a:srgbClr>
              </a:solidFill>
              <a:prstDash val="solid"/>
              <a:miter/>
            </a:ln>
          </p:spPr>
          <p:txBody>
            <a:bodyPr/>
            <a:lstStyle/>
            <a:p/>
          </p:txBody>
        </p:sp>
        <p:sp>
          <p:nvSpPr>
            <p:cNvPr id="605" name="rc11"/>
            <p:cNvSpPr/>
            <p:nvPr/>
          </p:nvSpPr>
          <p:spPr>
            <a:xfrm>
              <a:off x="3887955" y="6636546"/>
              <a:ext cx="360509" cy="36050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6" name="rc12"/>
            <p:cNvSpPr/>
            <p:nvPr/>
          </p:nvSpPr>
          <p:spPr>
            <a:xfrm>
              <a:off x="4248465" y="6636546"/>
              <a:ext cx="360509" cy="360509"/>
            </a:xfrm>
            <a:prstGeom prst="rect">
              <a:avLst/>
            </a:prstGeom>
            <a:solidFill>
              <a:srgbClr val="DB2A24">
                <a:alpha val="100000"/>
              </a:srgbClr>
            </a:solidFill>
            <a:ln w="5420" cap="flat">
              <a:solidFill>
                <a:srgbClr val="FFFFFF">
                  <a:alpha val="100000"/>
                </a:srgbClr>
              </a:solidFill>
              <a:prstDash val="solid"/>
              <a:miter/>
            </a:ln>
          </p:spPr>
          <p:txBody>
            <a:bodyPr/>
            <a:lstStyle/>
            <a:p/>
          </p:txBody>
        </p:sp>
        <p:sp>
          <p:nvSpPr>
            <p:cNvPr id="607" name="rc13"/>
            <p:cNvSpPr/>
            <p:nvPr/>
          </p:nvSpPr>
          <p:spPr>
            <a:xfrm>
              <a:off x="4608975" y="6636546"/>
              <a:ext cx="360509" cy="360509"/>
            </a:xfrm>
            <a:prstGeom prst="rect">
              <a:avLst/>
            </a:prstGeom>
            <a:solidFill>
              <a:srgbClr val="FC8060">
                <a:alpha val="100000"/>
              </a:srgbClr>
            </a:solidFill>
            <a:ln w="5420" cap="flat">
              <a:solidFill>
                <a:srgbClr val="FFFFFF">
                  <a:alpha val="100000"/>
                </a:srgbClr>
              </a:solidFill>
              <a:prstDash val="solid"/>
              <a:miter/>
            </a:ln>
          </p:spPr>
          <p:txBody>
            <a:bodyPr/>
            <a:lstStyle/>
            <a:p/>
          </p:txBody>
        </p:sp>
        <p:sp>
          <p:nvSpPr>
            <p:cNvPr id="608" name="rc14"/>
            <p:cNvSpPr/>
            <p:nvPr/>
          </p:nvSpPr>
          <p:spPr>
            <a:xfrm>
              <a:off x="4969485" y="6636546"/>
              <a:ext cx="360509" cy="360509"/>
            </a:xfrm>
            <a:prstGeom prst="rect">
              <a:avLst/>
            </a:prstGeom>
            <a:solidFill>
              <a:srgbClr val="F44E37">
                <a:alpha val="100000"/>
              </a:srgbClr>
            </a:solidFill>
            <a:ln w="5420" cap="flat">
              <a:solidFill>
                <a:srgbClr val="FFFFFF">
                  <a:alpha val="100000"/>
                </a:srgbClr>
              </a:solidFill>
              <a:prstDash val="solid"/>
              <a:miter/>
            </a:ln>
          </p:spPr>
          <p:txBody>
            <a:bodyPr/>
            <a:lstStyle/>
            <a:p/>
          </p:txBody>
        </p:sp>
        <p:sp>
          <p:nvSpPr>
            <p:cNvPr id="609" name="rc15"/>
            <p:cNvSpPr/>
            <p:nvPr/>
          </p:nvSpPr>
          <p:spPr>
            <a:xfrm>
              <a:off x="5329995" y="6636546"/>
              <a:ext cx="360509" cy="360509"/>
            </a:xfrm>
            <a:prstGeom prst="rect">
              <a:avLst/>
            </a:prstGeom>
            <a:solidFill>
              <a:srgbClr val="FCB79D">
                <a:alpha val="100000"/>
              </a:srgbClr>
            </a:solidFill>
            <a:ln w="5420" cap="flat">
              <a:solidFill>
                <a:srgbClr val="FFFFFF">
                  <a:alpha val="100000"/>
                </a:srgbClr>
              </a:solidFill>
              <a:prstDash val="solid"/>
              <a:miter/>
            </a:ln>
          </p:spPr>
          <p:txBody>
            <a:bodyPr/>
            <a:lstStyle/>
            <a:p/>
          </p:txBody>
        </p:sp>
        <p:sp>
          <p:nvSpPr>
            <p:cNvPr id="610" name="rc16"/>
            <p:cNvSpPr/>
            <p:nvPr/>
          </p:nvSpPr>
          <p:spPr>
            <a:xfrm>
              <a:off x="5690505" y="6636546"/>
              <a:ext cx="360509" cy="360509"/>
            </a:xfrm>
            <a:prstGeom prst="rect">
              <a:avLst/>
            </a:prstGeom>
            <a:solidFill>
              <a:srgbClr val="F96244">
                <a:alpha val="100000"/>
              </a:srgbClr>
            </a:solidFill>
            <a:ln w="5420" cap="flat">
              <a:solidFill>
                <a:srgbClr val="FFFFFF">
                  <a:alpha val="100000"/>
                </a:srgbClr>
              </a:solidFill>
              <a:prstDash val="solid"/>
              <a:miter/>
            </a:ln>
          </p:spPr>
          <p:txBody>
            <a:bodyPr/>
            <a:lstStyle/>
            <a:p/>
          </p:txBody>
        </p:sp>
        <p:sp>
          <p:nvSpPr>
            <p:cNvPr id="611" name="rc17"/>
            <p:cNvSpPr/>
            <p:nvPr/>
          </p:nvSpPr>
          <p:spPr>
            <a:xfrm>
              <a:off x="1724895" y="6997056"/>
              <a:ext cx="360509" cy="360509"/>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612" name="rc18"/>
            <p:cNvSpPr/>
            <p:nvPr/>
          </p:nvSpPr>
          <p:spPr>
            <a:xfrm>
              <a:off x="2085405" y="6997056"/>
              <a:ext cx="360509" cy="360509"/>
            </a:xfrm>
            <a:prstGeom prst="rect">
              <a:avLst/>
            </a:prstGeom>
            <a:solidFill>
              <a:srgbClr val="FECEBA">
                <a:alpha val="100000"/>
              </a:srgbClr>
            </a:solidFill>
            <a:ln w="5420" cap="flat">
              <a:solidFill>
                <a:srgbClr val="FFFFFF">
                  <a:alpha val="100000"/>
                </a:srgbClr>
              </a:solidFill>
              <a:prstDash val="solid"/>
              <a:miter/>
            </a:ln>
          </p:spPr>
          <p:txBody>
            <a:bodyPr/>
            <a:lstStyle/>
            <a:p/>
          </p:txBody>
        </p:sp>
        <p:sp>
          <p:nvSpPr>
            <p:cNvPr id="613" name="rc19"/>
            <p:cNvSpPr/>
            <p:nvPr/>
          </p:nvSpPr>
          <p:spPr>
            <a:xfrm>
              <a:off x="2445915" y="6997056"/>
              <a:ext cx="360509" cy="360509"/>
            </a:xfrm>
            <a:prstGeom prst="rect">
              <a:avLst/>
            </a:prstGeom>
            <a:solidFill>
              <a:srgbClr val="FED6C4">
                <a:alpha val="100000"/>
              </a:srgbClr>
            </a:solidFill>
            <a:ln w="5420" cap="flat">
              <a:solidFill>
                <a:srgbClr val="FFFFFF">
                  <a:alpha val="100000"/>
                </a:srgbClr>
              </a:solidFill>
              <a:prstDash val="solid"/>
              <a:miter/>
            </a:ln>
          </p:spPr>
          <p:txBody>
            <a:bodyPr/>
            <a:lstStyle/>
            <a:p/>
          </p:txBody>
        </p:sp>
        <p:sp>
          <p:nvSpPr>
            <p:cNvPr id="614" name="rc20"/>
            <p:cNvSpPr/>
            <p:nvPr/>
          </p:nvSpPr>
          <p:spPr>
            <a:xfrm>
              <a:off x="2806425" y="6997056"/>
              <a:ext cx="360509" cy="360509"/>
            </a:xfrm>
            <a:prstGeom prst="rect">
              <a:avLst/>
            </a:prstGeom>
            <a:solidFill>
              <a:srgbClr val="FECAB5">
                <a:alpha val="100000"/>
              </a:srgbClr>
            </a:solidFill>
            <a:ln w="5420" cap="flat">
              <a:solidFill>
                <a:srgbClr val="FFFFFF">
                  <a:alpha val="100000"/>
                </a:srgbClr>
              </a:solidFill>
              <a:prstDash val="solid"/>
              <a:miter/>
            </a:ln>
          </p:spPr>
          <p:txBody>
            <a:bodyPr/>
            <a:lstStyle/>
            <a:p/>
          </p:txBody>
        </p:sp>
        <p:sp>
          <p:nvSpPr>
            <p:cNvPr id="615" name="rc21"/>
            <p:cNvSpPr/>
            <p:nvPr/>
          </p:nvSpPr>
          <p:spPr>
            <a:xfrm>
              <a:off x="3166935" y="6997056"/>
              <a:ext cx="360509" cy="360509"/>
            </a:xfrm>
            <a:prstGeom prst="rect">
              <a:avLst/>
            </a:prstGeom>
            <a:solidFill>
              <a:srgbClr val="FCB498">
                <a:alpha val="100000"/>
              </a:srgbClr>
            </a:solidFill>
            <a:ln w="5420" cap="flat">
              <a:solidFill>
                <a:srgbClr val="FFFFFF">
                  <a:alpha val="100000"/>
                </a:srgbClr>
              </a:solidFill>
              <a:prstDash val="solid"/>
              <a:miter/>
            </a:ln>
          </p:spPr>
          <p:txBody>
            <a:bodyPr/>
            <a:lstStyle/>
            <a:p/>
          </p:txBody>
        </p:sp>
        <p:sp>
          <p:nvSpPr>
            <p:cNvPr id="616" name="rc22"/>
            <p:cNvSpPr/>
            <p:nvPr/>
          </p:nvSpPr>
          <p:spPr>
            <a:xfrm>
              <a:off x="3527445" y="6997056"/>
              <a:ext cx="360509" cy="360509"/>
            </a:xfrm>
            <a:prstGeom prst="rect">
              <a:avLst/>
            </a:prstGeom>
            <a:solidFill>
              <a:srgbClr val="FCB498">
                <a:alpha val="100000"/>
              </a:srgbClr>
            </a:solidFill>
            <a:ln w="5420" cap="flat">
              <a:solidFill>
                <a:srgbClr val="FFFFFF">
                  <a:alpha val="100000"/>
                </a:srgbClr>
              </a:solidFill>
              <a:prstDash val="solid"/>
              <a:miter/>
            </a:ln>
          </p:spPr>
          <p:txBody>
            <a:bodyPr/>
            <a:lstStyle/>
            <a:p/>
          </p:txBody>
        </p:sp>
        <p:sp>
          <p:nvSpPr>
            <p:cNvPr id="617" name="rc23"/>
            <p:cNvSpPr/>
            <p:nvPr/>
          </p:nvSpPr>
          <p:spPr>
            <a:xfrm>
              <a:off x="3887955" y="6997056"/>
              <a:ext cx="360509" cy="36050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8" name="rc24"/>
            <p:cNvSpPr/>
            <p:nvPr/>
          </p:nvSpPr>
          <p:spPr>
            <a:xfrm>
              <a:off x="4248465" y="6997056"/>
              <a:ext cx="360509" cy="360509"/>
            </a:xfrm>
            <a:prstGeom prst="rect">
              <a:avLst/>
            </a:prstGeom>
            <a:solidFill>
              <a:srgbClr val="FDB094">
                <a:alpha val="100000"/>
              </a:srgbClr>
            </a:solidFill>
            <a:ln w="5420" cap="flat">
              <a:solidFill>
                <a:srgbClr val="FFFFFF">
                  <a:alpha val="100000"/>
                </a:srgbClr>
              </a:solidFill>
              <a:prstDash val="solid"/>
              <a:miter/>
            </a:ln>
          </p:spPr>
          <p:txBody>
            <a:bodyPr/>
            <a:lstStyle/>
            <a:p/>
          </p:txBody>
        </p:sp>
        <p:sp>
          <p:nvSpPr>
            <p:cNvPr id="619" name="rc25"/>
            <p:cNvSpPr/>
            <p:nvPr/>
          </p:nvSpPr>
          <p:spPr>
            <a:xfrm>
              <a:off x="4608975" y="6997056"/>
              <a:ext cx="360509" cy="360509"/>
            </a:xfrm>
            <a:prstGeom prst="rect">
              <a:avLst/>
            </a:prstGeom>
            <a:solidFill>
              <a:srgbClr val="FDA587">
                <a:alpha val="100000"/>
              </a:srgbClr>
            </a:solidFill>
            <a:ln w="5420" cap="flat">
              <a:solidFill>
                <a:srgbClr val="FFFFFF">
                  <a:alpha val="100000"/>
                </a:srgbClr>
              </a:solidFill>
              <a:prstDash val="solid"/>
              <a:miter/>
            </a:ln>
          </p:spPr>
          <p:txBody>
            <a:bodyPr/>
            <a:lstStyle/>
            <a:p/>
          </p:txBody>
        </p:sp>
        <p:sp>
          <p:nvSpPr>
            <p:cNvPr id="620" name="rc26"/>
            <p:cNvSpPr/>
            <p:nvPr/>
          </p:nvSpPr>
          <p:spPr>
            <a:xfrm>
              <a:off x="4969485" y="6997056"/>
              <a:ext cx="360509" cy="360509"/>
            </a:xfrm>
            <a:prstGeom prst="rect">
              <a:avLst/>
            </a:prstGeom>
            <a:solidFill>
              <a:srgbClr val="FEDAC9">
                <a:alpha val="100000"/>
              </a:srgbClr>
            </a:solidFill>
            <a:ln w="5420" cap="flat">
              <a:solidFill>
                <a:srgbClr val="FFFFFF">
                  <a:alpha val="100000"/>
                </a:srgbClr>
              </a:solidFill>
              <a:prstDash val="solid"/>
              <a:miter/>
            </a:ln>
          </p:spPr>
          <p:txBody>
            <a:bodyPr/>
            <a:lstStyle/>
            <a:p/>
          </p:txBody>
        </p:sp>
        <p:sp>
          <p:nvSpPr>
            <p:cNvPr id="621" name="rc27"/>
            <p:cNvSpPr/>
            <p:nvPr/>
          </p:nvSpPr>
          <p:spPr>
            <a:xfrm>
              <a:off x="5329995" y="6997056"/>
              <a:ext cx="360509" cy="360509"/>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622" name="rc28"/>
            <p:cNvSpPr/>
            <p:nvPr/>
          </p:nvSpPr>
          <p:spPr>
            <a:xfrm>
              <a:off x="5690505" y="6997056"/>
              <a:ext cx="360509" cy="360509"/>
            </a:xfrm>
            <a:prstGeom prst="rect">
              <a:avLst/>
            </a:prstGeom>
            <a:solidFill>
              <a:srgbClr val="FDC3AB">
                <a:alpha val="100000"/>
              </a:srgbClr>
            </a:solidFill>
            <a:ln w="5420" cap="flat">
              <a:solidFill>
                <a:srgbClr val="FFFFFF">
                  <a:alpha val="100000"/>
                </a:srgbClr>
              </a:solidFill>
              <a:prstDash val="solid"/>
              <a:miter/>
            </a:ln>
          </p:spPr>
          <p:txBody>
            <a:bodyPr/>
            <a:lstStyle/>
            <a:p/>
          </p:txBody>
        </p:sp>
        <p:sp>
          <p:nvSpPr>
            <p:cNvPr id="623" name="rc29"/>
            <p:cNvSpPr/>
            <p:nvPr/>
          </p:nvSpPr>
          <p:spPr>
            <a:xfrm>
              <a:off x="1724895" y="7357566"/>
              <a:ext cx="360509" cy="36050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24" name="rc30"/>
            <p:cNvSpPr/>
            <p:nvPr/>
          </p:nvSpPr>
          <p:spPr>
            <a:xfrm>
              <a:off x="2085405" y="7357566"/>
              <a:ext cx="360509" cy="36050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5" name="rc31"/>
            <p:cNvSpPr/>
            <p:nvPr/>
          </p:nvSpPr>
          <p:spPr>
            <a:xfrm>
              <a:off x="2445915" y="7357566"/>
              <a:ext cx="360509" cy="36050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6" name="rc32"/>
            <p:cNvSpPr/>
            <p:nvPr/>
          </p:nvSpPr>
          <p:spPr>
            <a:xfrm>
              <a:off x="2806425" y="7357566"/>
              <a:ext cx="360509" cy="36050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7" name="rc33"/>
            <p:cNvSpPr/>
            <p:nvPr/>
          </p:nvSpPr>
          <p:spPr>
            <a:xfrm>
              <a:off x="3166935" y="7357566"/>
              <a:ext cx="360509" cy="36050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8" name="rc34"/>
            <p:cNvSpPr/>
            <p:nvPr/>
          </p:nvSpPr>
          <p:spPr>
            <a:xfrm>
              <a:off x="3527445" y="7357566"/>
              <a:ext cx="360509" cy="36050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9" name="rc35"/>
            <p:cNvSpPr/>
            <p:nvPr/>
          </p:nvSpPr>
          <p:spPr>
            <a:xfrm>
              <a:off x="3887955" y="7357566"/>
              <a:ext cx="360509" cy="36050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0" name="rc36"/>
            <p:cNvSpPr/>
            <p:nvPr/>
          </p:nvSpPr>
          <p:spPr>
            <a:xfrm>
              <a:off x="4248465" y="7357566"/>
              <a:ext cx="360509" cy="360509"/>
            </a:xfrm>
            <a:prstGeom prst="rect">
              <a:avLst/>
            </a:prstGeom>
            <a:solidFill>
              <a:srgbClr val="FEDDCF">
                <a:alpha val="100000"/>
              </a:srgbClr>
            </a:solidFill>
            <a:ln w="5420" cap="flat">
              <a:solidFill>
                <a:srgbClr val="FFFFFF">
                  <a:alpha val="100000"/>
                </a:srgbClr>
              </a:solidFill>
              <a:prstDash val="solid"/>
              <a:miter/>
            </a:ln>
          </p:spPr>
          <p:txBody>
            <a:bodyPr/>
            <a:lstStyle/>
            <a:p/>
          </p:txBody>
        </p:sp>
        <p:sp>
          <p:nvSpPr>
            <p:cNvPr id="631" name="rc37"/>
            <p:cNvSpPr/>
            <p:nvPr/>
          </p:nvSpPr>
          <p:spPr>
            <a:xfrm>
              <a:off x="4608975" y="7357566"/>
              <a:ext cx="360509" cy="36050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32" name="rc38"/>
            <p:cNvSpPr/>
            <p:nvPr/>
          </p:nvSpPr>
          <p:spPr>
            <a:xfrm>
              <a:off x="4969485" y="7357566"/>
              <a:ext cx="360509" cy="36050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3" name="rc39"/>
            <p:cNvSpPr/>
            <p:nvPr/>
          </p:nvSpPr>
          <p:spPr>
            <a:xfrm>
              <a:off x="5329995" y="7357566"/>
              <a:ext cx="360509" cy="36050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4" name="rc40"/>
            <p:cNvSpPr/>
            <p:nvPr/>
          </p:nvSpPr>
          <p:spPr>
            <a:xfrm>
              <a:off x="5690505" y="7357566"/>
              <a:ext cx="360509" cy="360509"/>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635" name="tx41"/>
            <p:cNvSpPr/>
            <p:nvPr/>
          </p:nvSpPr>
          <p:spPr>
            <a:xfrm>
              <a:off x="663949" y="7479480"/>
              <a:ext cx="863575"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NORTHERN</a:t>
              </a:r>
            </a:p>
          </p:txBody>
        </p:sp>
        <p:sp>
          <p:nvSpPr>
            <p:cNvPr id="636" name="tx42"/>
            <p:cNvSpPr/>
            <p:nvPr/>
          </p:nvSpPr>
          <p:spPr>
            <a:xfrm>
              <a:off x="816200" y="7119044"/>
              <a:ext cx="711324"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CENTRAL</a:t>
              </a:r>
            </a:p>
          </p:txBody>
        </p:sp>
        <p:sp>
          <p:nvSpPr>
            <p:cNvPr id="637" name="tx43"/>
            <p:cNvSpPr/>
            <p:nvPr/>
          </p:nvSpPr>
          <p:spPr>
            <a:xfrm>
              <a:off x="672357" y="6758460"/>
              <a:ext cx="855166"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SOUTHERN</a:t>
              </a:r>
            </a:p>
          </p:txBody>
        </p:sp>
        <p:sp>
          <p:nvSpPr>
            <p:cNvPr id="638" name="tx44"/>
            <p:cNvSpPr/>
            <p:nvPr/>
          </p:nvSpPr>
          <p:spPr>
            <a:xfrm rot="-2700000">
              <a:off x="1465515" y="8069938"/>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639" name="tx45"/>
            <p:cNvSpPr/>
            <p:nvPr/>
          </p:nvSpPr>
          <p:spPr>
            <a:xfrm rot="-2700000">
              <a:off x="1826025" y="8069938"/>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640" name="tx46"/>
            <p:cNvSpPr/>
            <p:nvPr/>
          </p:nvSpPr>
          <p:spPr>
            <a:xfrm rot="-2700000">
              <a:off x="2186535" y="8069938"/>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641" name="tx47"/>
            <p:cNvSpPr/>
            <p:nvPr/>
          </p:nvSpPr>
          <p:spPr>
            <a:xfrm rot="-2700000">
              <a:off x="2547045" y="8069938"/>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642" name="tx48"/>
            <p:cNvSpPr/>
            <p:nvPr/>
          </p:nvSpPr>
          <p:spPr>
            <a:xfrm rot="-2700000">
              <a:off x="2907555" y="8069938"/>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643" name="tx49"/>
            <p:cNvSpPr/>
            <p:nvPr/>
          </p:nvSpPr>
          <p:spPr>
            <a:xfrm rot="-2700000">
              <a:off x="3268065" y="8069938"/>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644" name="tx50"/>
            <p:cNvSpPr/>
            <p:nvPr/>
          </p:nvSpPr>
          <p:spPr>
            <a:xfrm rot="-2700000">
              <a:off x="3628575" y="8069938"/>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645" name="tx51"/>
            <p:cNvSpPr/>
            <p:nvPr/>
          </p:nvSpPr>
          <p:spPr>
            <a:xfrm rot="-2700000">
              <a:off x="3989085" y="8069938"/>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646" name="tx52"/>
            <p:cNvSpPr/>
            <p:nvPr/>
          </p:nvSpPr>
          <p:spPr>
            <a:xfrm rot="-2700000">
              <a:off x="4349595" y="8069938"/>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647" name="tx53"/>
            <p:cNvSpPr/>
            <p:nvPr/>
          </p:nvSpPr>
          <p:spPr>
            <a:xfrm rot="-2700000">
              <a:off x="4710078" y="8069874"/>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648" name="tx54"/>
            <p:cNvSpPr/>
            <p:nvPr/>
          </p:nvSpPr>
          <p:spPr>
            <a:xfrm rot="-2700000">
              <a:off x="5070615" y="8069938"/>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649" name="tx55"/>
            <p:cNvSpPr/>
            <p:nvPr/>
          </p:nvSpPr>
          <p:spPr>
            <a:xfrm rot="-2700000">
              <a:off x="5431124" y="8069938"/>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650" name="pic56"/>
            <p:cNvPicPr/>
            <p:nvPr/>
          </p:nvPicPr>
          <p:blipFill>
            <a:blip r:embed="rId2" cstate="print"/>
            <a:stretch>
              <a:fillRect/>
            </a:stretch>
          </p:blipFill>
          <p:spPr>
            <a:xfrm>
              <a:off x="2807955" y="8565441"/>
              <a:ext cx="2160000" cy="144000"/>
            </a:xfrm>
            <a:prstGeom prst="rect">
              <a:avLst/>
            </a:prstGeom>
          </p:spPr>
        </p:pic>
        <p:sp>
          <p:nvSpPr>
            <p:cNvPr id="651" name="pl57"/>
            <p:cNvSpPr/>
            <p:nvPr/>
          </p:nvSpPr>
          <p:spPr>
            <a:xfrm>
              <a:off x="3105118" y="8665550"/>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52" name="pl58"/>
            <p:cNvSpPr/>
            <p:nvPr/>
          </p:nvSpPr>
          <p:spPr>
            <a:xfrm>
              <a:off x="3431300" y="8665550"/>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53" name="pl59"/>
            <p:cNvSpPr/>
            <p:nvPr/>
          </p:nvSpPr>
          <p:spPr>
            <a:xfrm>
              <a:off x="3757482" y="8665550"/>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54" name="pl60"/>
            <p:cNvSpPr/>
            <p:nvPr/>
          </p:nvSpPr>
          <p:spPr>
            <a:xfrm>
              <a:off x="4083664" y="8665550"/>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55" name="pl61"/>
            <p:cNvSpPr/>
            <p:nvPr/>
          </p:nvSpPr>
          <p:spPr>
            <a:xfrm>
              <a:off x="4409846" y="8665550"/>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56" name="pl62"/>
            <p:cNvSpPr/>
            <p:nvPr/>
          </p:nvSpPr>
          <p:spPr>
            <a:xfrm>
              <a:off x="4736027" y="8665550"/>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57" name="pl63"/>
            <p:cNvSpPr/>
            <p:nvPr/>
          </p:nvSpPr>
          <p:spPr>
            <a:xfrm>
              <a:off x="3105118" y="8565441"/>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58" name="pl64"/>
            <p:cNvSpPr/>
            <p:nvPr/>
          </p:nvSpPr>
          <p:spPr>
            <a:xfrm>
              <a:off x="3431300" y="8565441"/>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59" name="pl65"/>
            <p:cNvSpPr/>
            <p:nvPr/>
          </p:nvSpPr>
          <p:spPr>
            <a:xfrm>
              <a:off x="3757482" y="8565441"/>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60" name="pl66"/>
            <p:cNvSpPr/>
            <p:nvPr/>
          </p:nvSpPr>
          <p:spPr>
            <a:xfrm>
              <a:off x="4083664" y="8565441"/>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61" name="pl67"/>
            <p:cNvSpPr/>
            <p:nvPr/>
          </p:nvSpPr>
          <p:spPr>
            <a:xfrm>
              <a:off x="4409846" y="8565441"/>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62" name="pl68"/>
            <p:cNvSpPr/>
            <p:nvPr/>
          </p:nvSpPr>
          <p:spPr>
            <a:xfrm>
              <a:off x="4736027" y="8565441"/>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63" name="tx69"/>
            <p:cNvSpPr/>
            <p:nvPr/>
          </p:nvSpPr>
          <p:spPr>
            <a:xfrm>
              <a:off x="3034487" y="8777108"/>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10</a:t>
              </a:r>
            </a:p>
          </p:txBody>
        </p:sp>
        <p:sp>
          <p:nvSpPr>
            <p:cNvPr id="664" name="tx70"/>
            <p:cNvSpPr/>
            <p:nvPr/>
          </p:nvSpPr>
          <p:spPr>
            <a:xfrm>
              <a:off x="3360669" y="8777108"/>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20</a:t>
              </a:r>
            </a:p>
          </p:txBody>
        </p:sp>
        <p:sp>
          <p:nvSpPr>
            <p:cNvPr id="665" name="tx71"/>
            <p:cNvSpPr/>
            <p:nvPr/>
          </p:nvSpPr>
          <p:spPr>
            <a:xfrm>
              <a:off x="3686851" y="8777046"/>
              <a:ext cx="141262" cy="92893"/>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30</a:t>
              </a:r>
            </a:p>
          </p:txBody>
        </p:sp>
        <p:sp>
          <p:nvSpPr>
            <p:cNvPr id="666" name="tx72"/>
            <p:cNvSpPr/>
            <p:nvPr/>
          </p:nvSpPr>
          <p:spPr>
            <a:xfrm>
              <a:off x="4013032" y="8777108"/>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40</a:t>
              </a:r>
            </a:p>
          </p:txBody>
        </p:sp>
        <p:sp>
          <p:nvSpPr>
            <p:cNvPr id="667" name="tx73"/>
            <p:cNvSpPr/>
            <p:nvPr/>
          </p:nvSpPr>
          <p:spPr>
            <a:xfrm>
              <a:off x="4339214" y="8777108"/>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50</a:t>
              </a:r>
            </a:p>
          </p:txBody>
        </p:sp>
        <p:sp>
          <p:nvSpPr>
            <p:cNvPr id="668" name="tx74"/>
            <p:cNvSpPr/>
            <p:nvPr/>
          </p:nvSpPr>
          <p:spPr>
            <a:xfrm>
              <a:off x="4665396" y="8777108"/>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60</a:t>
              </a:r>
            </a:p>
          </p:txBody>
        </p:sp>
        <p:sp>
          <p:nvSpPr>
            <p:cNvPr id="669" name="tx75"/>
            <p:cNvSpPr/>
            <p:nvPr/>
          </p:nvSpPr>
          <p:spPr>
            <a:xfrm>
              <a:off x="1187650" y="6334892"/>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670"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671"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672"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Malaysia</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399"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2090518" y="2153563"/>
              <a:ext cx="3176137" cy="3131794"/>
            </a:xfrm>
            <a:prstGeom prst="rect">
              <a:avLst/>
            </a:prstGeom>
            <a:solidFill>
              <a:srgbClr val="FFFFFF">
                <a:alpha val="100000"/>
              </a:srgbClr>
            </a:solidFill>
          </p:spPr>
          <p:txBody>
            <a:bodyPr/>
            <a:lstStyle/>
            <a:p/>
          </p:txBody>
        </p:sp>
        <p:sp>
          <p:nvSpPr>
            <p:cNvPr id="7" name="pl6"/>
            <p:cNvSpPr/>
            <p:nvPr/>
          </p:nvSpPr>
          <p:spPr>
            <a:xfrm>
              <a:off x="2090518" y="4926438"/>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8" name="pl7"/>
            <p:cNvSpPr/>
            <p:nvPr/>
          </p:nvSpPr>
          <p:spPr>
            <a:xfrm>
              <a:off x="2090518" y="420859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9" name="pl8"/>
            <p:cNvSpPr/>
            <p:nvPr/>
          </p:nvSpPr>
          <p:spPr>
            <a:xfrm>
              <a:off x="2090518" y="349075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0" name="pl9"/>
            <p:cNvSpPr/>
            <p:nvPr/>
          </p:nvSpPr>
          <p:spPr>
            <a:xfrm>
              <a:off x="2090518" y="277291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1" name="pl10"/>
            <p:cNvSpPr/>
            <p:nvPr/>
          </p:nvSpPr>
          <p:spPr>
            <a:xfrm>
              <a:off x="2090518"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2" name="pl11"/>
            <p:cNvSpPr/>
            <p:nvPr/>
          </p:nvSpPr>
          <p:spPr>
            <a:xfrm>
              <a:off x="2090518" y="4567517"/>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 name="pl12"/>
            <p:cNvSpPr/>
            <p:nvPr/>
          </p:nvSpPr>
          <p:spPr>
            <a:xfrm>
              <a:off x="2090518" y="3849677"/>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 name="pl13"/>
            <p:cNvSpPr/>
            <p:nvPr/>
          </p:nvSpPr>
          <p:spPr>
            <a:xfrm>
              <a:off x="2090518" y="313183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5" name="pl14"/>
            <p:cNvSpPr/>
            <p:nvPr/>
          </p:nvSpPr>
          <p:spPr>
            <a:xfrm>
              <a:off x="2090518" y="241399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6" name="rc15"/>
            <p:cNvSpPr/>
            <p:nvPr/>
          </p:nvSpPr>
          <p:spPr>
            <a:xfrm>
              <a:off x="2129569" y="5268130"/>
              <a:ext cx="234305" cy="1722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 name="rc16"/>
            <p:cNvSpPr/>
            <p:nvPr/>
          </p:nvSpPr>
          <p:spPr>
            <a:xfrm>
              <a:off x="2129569" y="526813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 name="rc17"/>
            <p:cNvSpPr/>
            <p:nvPr/>
          </p:nvSpPr>
          <p:spPr>
            <a:xfrm>
              <a:off x="2129569" y="5268130"/>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 name="rc18"/>
            <p:cNvSpPr/>
            <p:nvPr/>
          </p:nvSpPr>
          <p:spPr>
            <a:xfrm>
              <a:off x="2129569" y="4903467"/>
              <a:ext cx="234305" cy="36466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 name="rc19"/>
            <p:cNvSpPr/>
            <p:nvPr/>
          </p:nvSpPr>
          <p:spPr>
            <a:xfrm>
              <a:off x="2389908" y="5275308"/>
              <a:ext cx="234305" cy="1004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 name="rc20"/>
            <p:cNvSpPr/>
            <p:nvPr/>
          </p:nvSpPr>
          <p:spPr>
            <a:xfrm>
              <a:off x="2389908" y="527530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 name="rc21"/>
            <p:cNvSpPr/>
            <p:nvPr/>
          </p:nvSpPr>
          <p:spPr>
            <a:xfrm>
              <a:off x="2389908" y="527530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 name="rc22"/>
            <p:cNvSpPr/>
            <p:nvPr/>
          </p:nvSpPr>
          <p:spPr>
            <a:xfrm>
              <a:off x="2389908" y="4991043"/>
              <a:ext cx="234305" cy="28426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 name="rc23"/>
            <p:cNvSpPr/>
            <p:nvPr/>
          </p:nvSpPr>
          <p:spPr>
            <a:xfrm>
              <a:off x="2650247" y="5269565"/>
              <a:ext cx="234305" cy="1579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 name="rc24"/>
            <p:cNvSpPr/>
            <p:nvPr/>
          </p:nvSpPr>
          <p:spPr>
            <a:xfrm>
              <a:off x="2650247" y="526956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 name="rc25"/>
            <p:cNvSpPr/>
            <p:nvPr/>
          </p:nvSpPr>
          <p:spPr>
            <a:xfrm>
              <a:off x="2650247" y="526956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 name="rc26"/>
            <p:cNvSpPr/>
            <p:nvPr/>
          </p:nvSpPr>
          <p:spPr>
            <a:xfrm>
              <a:off x="2650247" y="4935052"/>
              <a:ext cx="234305" cy="3345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 name="rc27"/>
            <p:cNvSpPr/>
            <p:nvPr/>
          </p:nvSpPr>
          <p:spPr>
            <a:xfrm>
              <a:off x="2910586" y="5272437"/>
              <a:ext cx="234305" cy="1292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 name="rc28"/>
            <p:cNvSpPr/>
            <p:nvPr/>
          </p:nvSpPr>
          <p:spPr>
            <a:xfrm>
              <a:off x="2910586" y="5272437"/>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0" name="rc29"/>
            <p:cNvSpPr/>
            <p:nvPr/>
          </p:nvSpPr>
          <p:spPr>
            <a:xfrm>
              <a:off x="2910586" y="5272437"/>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1" name="rc30"/>
            <p:cNvSpPr/>
            <p:nvPr/>
          </p:nvSpPr>
          <p:spPr>
            <a:xfrm>
              <a:off x="2910586" y="4834554"/>
              <a:ext cx="234305" cy="43788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2" name="rc31"/>
            <p:cNvSpPr/>
            <p:nvPr/>
          </p:nvSpPr>
          <p:spPr>
            <a:xfrm>
              <a:off x="3170925" y="5262387"/>
              <a:ext cx="234305" cy="2297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3" name="rc32"/>
            <p:cNvSpPr/>
            <p:nvPr/>
          </p:nvSpPr>
          <p:spPr>
            <a:xfrm>
              <a:off x="3170925" y="5262387"/>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4" name="rc33"/>
            <p:cNvSpPr/>
            <p:nvPr/>
          </p:nvSpPr>
          <p:spPr>
            <a:xfrm>
              <a:off x="3170925" y="5260951"/>
              <a:ext cx="234305" cy="143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5" name="rc34"/>
            <p:cNvSpPr/>
            <p:nvPr/>
          </p:nvSpPr>
          <p:spPr>
            <a:xfrm>
              <a:off x="3170925" y="4686679"/>
              <a:ext cx="234305" cy="5742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6" name="rc35"/>
            <p:cNvSpPr/>
            <p:nvPr/>
          </p:nvSpPr>
          <p:spPr>
            <a:xfrm>
              <a:off x="3431264" y="5266694"/>
              <a:ext cx="234305" cy="1866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7" name="rc36"/>
            <p:cNvSpPr/>
            <p:nvPr/>
          </p:nvSpPr>
          <p:spPr>
            <a:xfrm>
              <a:off x="3431264" y="526669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8" name="rc37"/>
            <p:cNvSpPr/>
            <p:nvPr/>
          </p:nvSpPr>
          <p:spPr>
            <a:xfrm>
              <a:off x="3431264" y="5266694"/>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9" name="rc38"/>
            <p:cNvSpPr/>
            <p:nvPr/>
          </p:nvSpPr>
          <p:spPr>
            <a:xfrm>
              <a:off x="3431264" y="4712521"/>
              <a:ext cx="234305" cy="5541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0" name="rc39"/>
            <p:cNvSpPr/>
            <p:nvPr/>
          </p:nvSpPr>
          <p:spPr>
            <a:xfrm>
              <a:off x="3691604" y="5269565"/>
              <a:ext cx="234305" cy="1579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1" name="rc40"/>
            <p:cNvSpPr/>
            <p:nvPr/>
          </p:nvSpPr>
          <p:spPr>
            <a:xfrm>
              <a:off x="3691604" y="526956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 name="rc41"/>
            <p:cNvSpPr/>
            <p:nvPr/>
          </p:nvSpPr>
          <p:spPr>
            <a:xfrm>
              <a:off x="3691604" y="526956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3" name="rc42"/>
            <p:cNvSpPr/>
            <p:nvPr/>
          </p:nvSpPr>
          <p:spPr>
            <a:xfrm>
              <a:off x="3691604" y="4797226"/>
              <a:ext cx="234305" cy="4723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4" name="rc43"/>
            <p:cNvSpPr/>
            <p:nvPr/>
          </p:nvSpPr>
          <p:spPr>
            <a:xfrm>
              <a:off x="3951943" y="5248030"/>
              <a:ext cx="234305" cy="3732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5" name="rc44"/>
            <p:cNvSpPr/>
            <p:nvPr/>
          </p:nvSpPr>
          <p:spPr>
            <a:xfrm>
              <a:off x="3951943" y="524803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 name="rc45"/>
            <p:cNvSpPr/>
            <p:nvPr/>
          </p:nvSpPr>
          <p:spPr>
            <a:xfrm>
              <a:off x="3951943" y="5246594"/>
              <a:ext cx="234305" cy="143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7" name="rc46"/>
            <p:cNvSpPr/>
            <p:nvPr/>
          </p:nvSpPr>
          <p:spPr>
            <a:xfrm>
              <a:off x="3951943" y="4686679"/>
              <a:ext cx="234305" cy="55991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8" name="rc47"/>
            <p:cNvSpPr/>
            <p:nvPr/>
          </p:nvSpPr>
          <p:spPr>
            <a:xfrm>
              <a:off x="4212282" y="5258080"/>
              <a:ext cx="234305" cy="2727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9" name="rc48"/>
            <p:cNvSpPr/>
            <p:nvPr/>
          </p:nvSpPr>
          <p:spPr>
            <a:xfrm>
              <a:off x="4212282" y="525808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0" name="rc49"/>
            <p:cNvSpPr/>
            <p:nvPr/>
          </p:nvSpPr>
          <p:spPr>
            <a:xfrm>
              <a:off x="4212282" y="5258080"/>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1" name="rc50"/>
            <p:cNvSpPr/>
            <p:nvPr/>
          </p:nvSpPr>
          <p:spPr>
            <a:xfrm>
              <a:off x="4212282" y="4634994"/>
              <a:ext cx="234305" cy="62308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2" name="rc51"/>
            <p:cNvSpPr/>
            <p:nvPr/>
          </p:nvSpPr>
          <p:spPr>
            <a:xfrm>
              <a:off x="4472621" y="5240852"/>
              <a:ext cx="234305" cy="4450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3" name="rc52"/>
            <p:cNvSpPr/>
            <p:nvPr/>
          </p:nvSpPr>
          <p:spPr>
            <a:xfrm>
              <a:off x="4472621" y="524085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4" name="rc53"/>
            <p:cNvSpPr/>
            <p:nvPr/>
          </p:nvSpPr>
          <p:spPr>
            <a:xfrm>
              <a:off x="4472621" y="5237980"/>
              <a:ext cx="234305" cy="287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5" name="rc54"/>
            <p:cNvSpPr/>
            <p:nvPr/>
          </p:nvSpPr>
          <p:spPr>
            <a:xfrm>
              <a:off x="4472621" y="4534497"/>
              <a:ext cx="234305" cy="7034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6" name="rc55"/>
            <p:cNvSpPr/>
            <p:nvPr/>
          </p:nvSpPr>
          <p:spPr>
            <a:xfrm>
              <a:off x="4732960" y="5246594"/>
              <a:ext cx="234305" cy="3876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7" name="rc56"/>
            <p:cNvSpPr/>
            <p:nvPr/>
          </p:nvSpPr>
          <p:spPr>
            <a:xfrm>
              <a:off x="4732960" y="524659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8" name="rc57"/>
            <p:cNvSpPr/>
            <p:nvPr/>
          </p:nvSpPr>
          <p:spPr>
            <a:xfrm>
              <a:off x="4732960" y="5246594"/>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9" name="rc58"/>
            <p:cNvSpPr/>
            <p:nvPr/>
          </p:nvSpPr>
          <p:spPr>
            <a:xfrm>
              <a:off x="4732960" y="4650787"/>
              <a:ext cx="234305" cy="59580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0" name="rc59"/>
            <p:cNvSpPr/>
            <p:nvPr/>
          </p:nvSpPr>
          <p:spPr>
            <a:xfrm>
              <a:off x="4993299" y="5256644"/>
              <a:ext cx="234305" cy="2871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1" name="rc60"/>
            <p:cNvSpPr/>
            <p:nvPr/>
          </p:nvSpPr>
          <p:spPr>
            <a:xfrm>
              <a:off x="4993299" y="525664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2" name="rc61"/>
            <p:cNvSpPr/>
            <p:nvPr/>
          </p:nvSpPr>
          <p:spPr>
            <a:xfrm>
              <a:off x="4993299" y="5252337"/>
              <a:ext cx="234305" cy="430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3" name="rc62"/>
            <p:cNvSpPr/>
            <p:nvPr/>
          </p:nvSpPr>
          <p:spPr>
            <a:xfrm>
              <a:off x="4993299" y="4797226"/>
              <a:ext cx="234305" cy="4551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4" name="pg63"/>
            <p:cNvSpPr/>
            <p:nvPr/>
          </p:nvSpPr>
          <p:spPr>
            <a:xfrm>
              <a:off x="2777677"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5" name="tx64"/>
            <p:cNvSpPr/>
            <p:nvPr/>
          </p:nvSpPr>
          <p:spPr>
            <a:xfrm>
              <a:off x="2902559"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209 case(s)</a:t>
              </a:r>
            </a:p>
          </p:txBody>
        </p:sp>
        <p:sp>
          <p:nvSpPr>
            <p:cNvPr id="66" name="pg65"/>
            <p:cNvSpPr/>
            <p:nvPr/>
          </p:nvSpPr>
          <p:spPr>
            <a:xfrm>
              <a:off x="2984148" y="2394471"/>
              <a:ext cx="1388876" cy="311602"/>
            </a:xfrm>
            <a:custGeom>
              <a:avLst/>
              <a:pathLst>
                <a:path w="1388876" h="311602">
                  <a:moveTo>
                    <a:pt x="26017" y="311602"/>
                  </a:moveTo>
                  <a:lnTo>
                    <a:pt x="1362859" y="311602"/>
                  </a:lnTo>
                  <a:lnTo>
                    <a:pt x="1361812" y="311581"/>
                  </a:lnTo>
                  <a:lnTo>
                    <a:pt x="1365995" y="311412"/>
                  </a:lnTo>
                  <a:lnTo>
                    <a:pt x="1370098" y="310575"/>
                  </a:lnTo>
                  <a:lnTo>
                    <a:pt x="1374013" y="309090"/>
                  </a:lnTo>
                  <a:lnTo>
                    <a:pt x="1377639" y="306996"/>
                  </a:lnTo>
                  <a:lnTo>
                    <a:pt x="1380882" y="304348"/>
                  </a:lnTo>
                  <a:lnTo>
                    <a:pt x="1383659" y="301214"/>
                  </a:lnTo>
                  <a:lnTo>
                    <a:pt x="1385896" y="297675"/>
                  </a:lnTo>
                  <a:lnTo>
                    <a:pt x="1387538" y="293823"/>
                  </a:lnTo>
                  <a:lnTo>
                    <a:pt x="1388540" y="289758"/>
                  </a:lnTo>
                  <a:lnTo>
                    <a:pt x="1388876" y="285585"/>
                  </a:lnTo>
                  <a:lnTo>
                    <a:pt x="1388876" y="26017"/>
                  </a:lnTo>
                  <a:lnTo>
                    <a:pt x="1388540" y="21843"/>
                  </a:lnTo>
                  <a:lnTo>
                    <a:pt x="1387538" y="17778"/>
                  </a:lnTo>
                  <a:lnTo>
                    <a:pt x="1385896" y="13926"/>
                  </a:lnTo>
                  <a:lnTo>
                    <a:pt x="1383659" y="10387"/>
                  </a:lnTo>
                  <a:lnTo>
                    <a:pt x="1380882" y="7253"/>
                  </a:lnTo>
                  <a:lnTo>
                    <a:pt x="1377639" y="4605"/>
                  </a:lnTo>
                  <a:lnTo>
                    <a:pt x="1374013" y="2511"/>
                  </a:lnTo>
                  <a:lnTo>
                    <a:pt x="1370098" y="1027"/>
                  </a:lnTo>
                  <a:lnTo>
                    <a:pt x="1365995" y="189"/>
                  </a:lnTo>
                  <a:lnTo>
                    <a:pt x="13628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7" name="tx66"/>
            <p:cNvSpPr/>
            <p:nvPr/>
          </p:nvSpPr>
          <p:spPr>
            <a:xfrm>
              <a:off x="3088217" y="2466357"/>
              <a:ext cx="1180739"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209 case(s)</a:t>
              </a:r>
            </a:p>
          </p:txBody>
        </p:sp>
        <p:sp>
          <p:nvSpPr>
            <p:cNvPr id="68" name="rc67"/>
            <p:cNvSpPr/>
            <p:nvPr/>
          </p:nvSpPr>
          <p:spPr>
            <a:xfrm>
              <a:off x="2090518" y="2153563"/>
              <a:ext cx="3176137" cy="3131794"/>
            </a:xfrm>
            <a:prstGeom prst="rect">
              <a:avLst/>
            </a:prstGeom>
            <a:ln w="13550" cap="rnd">
              <a:solidFill>
                <a:srgbClr val="333333">
                  <a:alpha val="100000"/>
                </a:srgbClr>
              </a:solidFill>
              <a:prstDash val="solid"/>
              <a:round/>
            </a:ln>
          </p:spPr>
          <p:txBody>
            <a:bodyPr/>
            <a:lstStyle/>
            <a:p/>
          </p:txBody>
        </p:sp>
        <p:sp>
          <p:nvSpPr>
            <p:cNvPr id="69" name="rc68"/>
            <p:cNvSpPr/>
            <p:nvPr/>
          </p:nvSpPr>
          <p:spPr>
            <a:xfrm>
              <a:off x="5266656" y="2153563"/>
              <a:ext cx="3176137" cy="3131794"/>
            </a:xfrm>
            <a:prstGeom prst="rect">
              <a:avLst/>
            </a:prstGeom>
            <a:solidFill>
              <a:srgbClr val="FFFFFF">
                <a:alpha val="100000"/>
              </a:srgbClr>
            </a:solidFill>
          </p:spPr>
          <p:txBody>
            <a:bodyPr/>
            <a:lstStyle/>
            <a:p/>
          </p:txBody>
        </p:sp>
        <p:sp>
          <p:nvSpPr>
            <p:cNvPr id="70" name="pl69"/>
            <p:cNvSpPr/>
            <p:nvPr/>
          </p:nvSpPr>
          <p:spPr>
            <a:xfrm>
              <a:off x="5266656" y="4926438"/>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1" name="pl70"/>
            <p:cNvSpPr/>
            <p:nvPr/>
          </p:nvSpPr>
          <p:spPr>
            <a:xfrm>
              <a:off x="5266656" y="420859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2" name="pl71"/>
            <p:cNvSpPr/>
            <p:nvPr/>
          </p:nvSpPr>
          <p:spPr>
            <a:xfrm>
              <a:off x="5266656" y="349075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3" name="pl72"/>
            <p:cNvSpPr/>
            <p:nvPr/>
          </p:nvSpPr>
          <p:spPr>
            <a:xfrm>
              <a:off x="5266656" y="277291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4" name="pl73"/>
            <p:cNvSpPr/>
            <p:nvPr/>
          </p:nvSpPr>
          <p:spPr>
            <a:xfrm>
              <a:off x="5266656"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5" name="pl74"/>
            <p:cNvSpPr/>
            <p:nvPr/>
          </p:nvSpPr>
          <p:spPr>
            <a:xfrm>
              <a:off x="5266656" y="4567517"/>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6" name="pl75"/>
            <p:cNvSpPr/>
            <p:nvPr/>
          </p:nvSpPr>
          <p:spPr>
            <a:xfrm>
              <a:off x="5266656" y="3849677"/>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7" name="pl76"/>
            <p:cNvSpPr/>
            <p:nvPr/>
          </p:nvSpPr>
          <p:spPr>
            <a:xfrm>
              <a:off x="5266656" y="313183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8" name="pl77"/>
            <p:cNvSpPr/>
            <p:nvPr/>
          </p:nvSpPr>
          <p:spPr>
            <a:xfrm>
              <a:off x="5266656" y="241399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9" name="rc78"/>
            <p:cNvSpPr/>
            <p:nvPr/>
          </p:nvSpPr>
          <p:spPr>
            <a:xfrm>
              <a:off x="5305706" y="5268130"/>
              <a:ext cx="234305" cy="1722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0" name="rc79"/>
            <p:cNvSpPr/>
            <p:nvPr/>
          </p:nvSpPr>
          <p:spPr>
            <a:xfrm>
              <a:off x="5305706" y="526813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1" name="rc80"/>
            <p:cNvSpPr/>
            <p:nvPr/>
          </p:nvSpPr>
          <p:spPr>
            <a:xfrm>
              <a:off x="5305706" y="5268130"/>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2" name="rc81"/>
            <p:cNvSpPr/>
            <p:nvPr/>
          </p:nvSpPr>
          <p:spPr>
            <a:xfrm>
              <a:off x="5305706" y="4696729"/>
              <a:ext cx="234305" cy="57140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3" name="rc82"/>
            <p:cNvSpPr/>
            <p:nvPr/>
          </p:nvSpPr>
          <p:spPr>
            <a:xfrm>
              <a:off x="5566046" y="5232238"/>
              <a:ext cx="234305" cy="531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5566046" y="5227930"/>
              <a:ext cx="234305" cy="430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5566046" y="5227930"/>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5566046" y="4622073"/>
              <a:ext cx="234305" cy="60585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5826385" y="5213574"/>
              <a:ext cx="234305" cy="7178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5826385" y="521357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5826385" y="5210702"/>
              <a:ext cx="234305" cy="287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5826385" y="4561775"/>
              <a:ext cx="234305" cy="64892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6086724" y="5190603"/>
              <a:ext cx="234305" cy="9475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6086724" y="5150404"/>
              <a:ext cx="234305" cy="4019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6086724" y="5150404"/>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6086724" y="4545982"/>
              <a:ext cx="234305" cy="60442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6347063" y="5176246"/>
              <a:ext cx="234305" cy="10911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6347063" y="5170503"/>
              <a:ext cx="234305" cy="574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6347063" y="517050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6347063" y="4191369"/>
              <a:ext cx="234305" cy="9791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rc98"/>
            <p:cNvSpPr/>
            <p:nvPr/>
          </p:nvSpPr>
          <p:spPr>
            <a:xfrm>
              <a:off x="6607402" y="5150404"/>
              <a:ext cx="234305" cy="13495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6607402" y="515040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6607402" y="5150404"/>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6607402" y="4070772"/>
              <a:ext cx="234305" cy="107963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rc102"/>
            <p:cNvSpPr/>
            <p:nvPr/>
          </p:nvSpPr>
          <p:spPr>
            <a:xfrm>
              <a:off x="6867741" y="5091541"/>
              <a:ext cx="234305" cy="19381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4" name="rc103"/>
            <p:cNvSpPr/>
            <p:nvPr/>
          </p:nvSpPr>
          <p:spPr>
            <a:xfrm>
              <a:off x="6867741" y="5085798"/>
              <a:ext cx="234305" cy="574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5" name="rc104"/>
            <p:cNvSpPr/>
            <p:nvPr/>
          </p:nvSpPr>
          <p:spPr>
            <a:xfrm>
              <a:off x="6867741" y="508579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6" name="rc105"/>
            <p:cNvSpPr/>
            <p:nvPr/>
          </p:nvSpPr>
          <p:spPr>
            <a:xfrm>
              <a:off x="6867741" y="3586947"/>
              <a:ext cx="234305" cy="14988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7" name="rc106"/>
            <p:cNvSpPr/>
            <p:nvPr/>
          </p:nvSpPr>
          <p:spPr>
            <a:xfrm>
              <a:off x="7128081" y="5051342"/>
              <a:ext cx="234305" cy="23401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8" name="rc107"/>
            <p:cNvSpPr/>
            <p:nvPr/>
          </p:nvSpPr>
          <p:spPr>
            <a:xfrm>
              <a:off x="7128081" y="505134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9" name="rc108"/>
            <p:cNvSpPr/>
            <p:nvPr/>
          </p:nvSpPr>
          <p:spPr>
            <a:xfrm>
              <a:off x="7128081" y="5045599"/>
              <a:ext cx="234305" cy="574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0" name="rc109"/>
            <p:cNvSpPr/>
            <p:nvPr/>
          </p:nvSpPr>
          <p:spPr>
            <a:xfrm>
              <a:off x="7128081" y="3719030"/>
              <a:ext cx="234305" cy="13265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1" name="rc110"/>
            <p:cNvSpPr/>
            <p:nvPr/>
          </p:nvSpPr>
          <p:spPr>
            <a:xfrm>
              <a:off x="7388420" y="4883367"/>
              <a:ext cx="234305" cy="40199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2" name="rc111"/>
            <p:cNvSpPr/>
            <p:nvPr/>
          </p:nvSpPr>
          <p:spPr>
            <a:xfrm>
              <a:off x="7388420" y="4838861"/>
              <a:ext cx="234305" cy="4450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3" name="rc112"/>
            <p:cNvSpPr/>
            <p:nvPr/>
          </p:nvSpPr>
          <p:spPr>
            <a:xfrm>
              <a:off x="7388420" y="4835990"/>
              <a:ext cx="234305" cy="287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4" name="rc113"/>
            <p:cNvSpPr/>
            <p:nvPr/>
          </p:nvSpPr>
          <p:spPr>
            <a:xfrm>
              <a:off x="7388420" y="3327089"/>
              <a:ext cx="234305" cy="150890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5" name="rc114"/>
            <p:cNvSpPr/>
            <p:nvPr/>
          </p:nvSpPr>
          <p:spPr>
            <a:xfrm>
              <a:off x="7648759" y="4922130"/>
              <a:ext cx="234305" cy="36322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6" name="rc115"/>
            <p:cNvSpPr/>
            <p:nvPr/>
          </p:nvSpPr>
          <p:spPr>
            <a:xfrm>
              <a:off x="7648759" y="4847475"/>
              <a:ext cx="234305" cy="7465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7" name="rc116"/>
            <p:cNvSpPr/>
            <p:nvPr/>
          </p:nvSpPr>
          <p:spPr>
            <a:xfrm>
              <a:off x="7648759" y="4844604"/>
              <a:ext cx="234305" cy="287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8" name="rc117"/>
            <p:cNvSpPr/>
            <p:nvPr/>
          </p:nvSpPr>
          <p:spPr>
            <a:xfrm>
              <a:off x="7648759" y="3217977"/>
              <a:ext cx="234305" cy="16266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9" name="rc118"/>
            <p:cNvSpPr/>
            <p:nvPr/>
          </p:nvSpPr>
          <p:spPr>
            <a:xfrm>
              <a:off x="7909098" y="4815890"/>
              <a:ext cx="234305" cy="46946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0" name="rc119"/>
            <p:cNvSpPr/>
            <p:nvPr/>
          </p:nvSpPr>
          <p:spPr>
            <a:xfrm>
              <a:off x="7909098" y="4774255"/>
              <a:ext cx="234305" cy="4163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1" name="rc120"/>
            <p:cNvSpPr/>
            <p:nvPr/>
          </p:nvSpPr>
          <p:spPr>
            <a:xfrm>
              <a:off x="7909098" y="4755591"/>
              <a:ext cx="234305" cy="1866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2" name="rc121"/>
            <p:cNvSpPr/>
            <p:nvPr/>
          </p:nvSpPr>
          <p:spPr>
            <a:xfrm>
              <a:off x="7909098" y="3351496"/>
              <a:ext cx="234305" cy="140409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3" name="rc122"/>
            <p:cNvSpPr/>
            <p:nvPr/>
          </p:nvSpPr>
          <p:spPr>
            <a:xfrm>
              <a:off x="8169437" y="4863268"/>
              <a:ext cx="234305" cy="42209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4" name="rc123"/>
            <p:cNvSpPr/>
            <p:nvPr/>
          </p:nvSpPr>
          <p:spPr>
            <a:xfrm>
              <a:off x="8169437" y="4820197"/>
              <a:ext cx="234305" cy="4307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5" name="rc124"/>
            <p:cNvSpPr/>
            <p:nvPr/>
          </p:nvSpPr>
          <p:spPr>
            <a:xfrm>
              <a:off x="8169437" y="4804405"/>
              <a:ext cx="234305" cy="1579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6" name="rc125"/>
            <p:cNvSpPr/>
            <p:nvPr/>
          </p:nvSpPr>
          <p:spPr>
            <a:xfrm>
              <a:off x="8169437" y="3640067"/>
              <a:ext cx="234305" cy="116433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7" name="pg126"/>
            <p:cNvSpPr/>
            <p:nvPr/>
          </p:nvSpPr>
          <p:spPr>
            <a:xfrm>
              <a:off x="5929677"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8" name="tx127"/>
            <p:cNvSpPr/>
            <p:nvPr/>
          </p:nvSpPr>
          <p:spPr>
            <a:xfrm>
              <a:off x="6054560"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2,002 case(s)</a:t>
              </a:r>
            </a:p>
          </p:txBody>
        </p:sp>
        <p:sp>
          <p:nvSpPr>
            <p:cNvPr id="129" name="pg128"/>
            <p:cNvSpPr/>
            <p:nvPr/>
          </p:nvSpPr>
          <p:spPr>
            <a:xfrm>
              <a:off x="6140172" y="2394471"/>
              <a:ext cx="1429105" cy="311602"/>
            </a:xfrm>
            <a:custGeom>
              <a:avLst/>
              <a:pathLst>
                <a:path w="1429105" h="311602">
                  <a:moveTo>
                    <a:pt x="26017" y="311602"/>
                  </a:moveTo>
                  <a:lnTo>
                    <a:pt x="1403088" y="311602"/>
                  </a:lnTo>
                  <a:lnTo>
                    <a:pt x="1402040" y="311581"/>
                  </a:lnTo>
                  <a:lnTo>
                    <a:pt x="1406224" y="311412"/>
                  </a:lnTo>
                  <a:lnTo>
                    <a:pt x="1410326" y="310575"/>
                  </a:lnTo>
                  <a:lnTo>
                    <a:pt x="1414241" y="309090"/>
                  </a:lnTo>
                  <a:lnTo>
                    <a:pt x="1417867" y="306996"/>
                  </a:lnTo>
                  <a:lnTo>
                    <a:pt x="1421110" y="304348"/>
                  </a:lnTo>
                  <a:lnTo>
                    <a:pt x="1423887" y="301214"/>
                  </a:lnTo>
                  <a:lnTo>
                    <a:pt x="1426125" y="297675"/>
                  </a:lnTo>
                  <a:lnTo>
                    <a:pt x="1427766" y="293823"/>
                  </a:lnTo>
                  <a:lnTo>
                    <a:pt x="1428768" y="289758"/>
                  </a:lnTo>
                  <a:lnTo>
                    <a:pt x="1429105" y="285585"/>
                  </a:lnTo>
                  <a:lnTo>
                    <a:pt x="1429105" y="26017"/>
                  </a:lnTo>
                  <a:lnTo>
                    <a:pt x="1428768" y="21843"/>
                  </a:lnTo>
                  <a:lnTo>
                    <a:pt x="1427766" y="17778"/>
                  </a:lnTo>
                  <a:lnTo>
                    <a:pt x="1426125" y="13926"/>
                  </a:lnTo>
                  <a:lnTo>
                    <a:pt x="1423887" y="10387"/>
                  </a:lnTo>
                  <a:lnTo>
                    <a:pt x="1421110" y="7253"/>
                  </a:lnTo>
                  <a:lnTo>
                    <a:pt x="1417867" y="4605"/>
                  </a:lnTo>
                  <a:lnTo>
                    <a:pt x="1414241" y="2511"/>
                  </a:lnTo>
                  <a:lnTo>
                    <a:pt x="1410326" y="1027"/>
                  </a:lnTo>
                  <a:lnTo>
                    <a:pt x="1406224" y="189"/>
                  </a:lnTo>
                  <a:lnTo>
                    <a:pt x="1403088"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30" name="tx129"/>
            <p:cNvSpPr/>
            <p:nvPr/>
          </p:nvSpPr>
          <p:spPr>
            <a:xfrm>
              <a:off x="6244241" y="2466357"/>
              <a:ext cx="122096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2,002 case(s)</a:t>
              </a:r>
            </a:p>
          </p:txBody>
        </p:sp>
        <p:sp>
          <p:nvSpPr>
            <p:cNvPr id="131" name="rc130"/>
            <p:cNvSpPr/>
            <p:nvPr/>
          </p:nvSpPr>
          <p:spPr>
            <a:xfrm>
              <a:off x="5266656" y="2153563"/>
              <a:ext cx="3176137" cy="3131794"/>
            </a:xfrm>
            <a:prstGeom prst="rect">
              <a:avLst/>
            </a:prstGeom>
            <a:ln w="13550" cap="rnd">
              <a:solidFill>
                <a:srgbClr val="333333">
                  <a:alpha val="100000"/>
                </a:srgbClr>
              </a:solidFill>
              <a:prstDash val="solid"/>
              <a:round/>
            </a:ln>
          </p:spPr>
          <p:txBody>
            <a:bodyPr/>
            <a:lstStyle/>
            <a:p/>
          </p:txBody>
        </p:sp>
        <p:sp>
          <p:nvSpPr>
            <p:cNvPr id="132" name="rc131"/>
            <p:cNvSpPr/>
            <p:nvPr/>
          </p:nvSpPr>
          <p:spPr>
            <a:xfrm>
              <a:off x="8442793" y="2153563"/>
              <a:ext cx="3176137" cy="3131794"/>
            </a:xfrm>
            <a:prstGeom prst="rect">
              <a:avLst/>
            </a:prstGeom>
            <a:solidFill>
              <a:srgbClr val="FFFFFF">
                <a:alpha val="100000"/>
              </a:srgbClr>
            </a:solidFill>
          </p:spPr>
          <p:txBody>
            <a:bodyPr/>
            <a:lstStyle/>
            <a:p/>
          </p:txBody>
        </p:sp>
        <p:sp>
          <p:nvSpPr>
            <p:cNvPr id="133" name="pl132"/>
            <p:cNvSpPr/>
            <p:nvPr/>
          </p:nvSpPr>
          <p:spPr>
            <a:xfrm>
              <a:off x="8442793" y="4926438"/>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4" name="pl133"/>
            <p:cNvSpPr/>
            <p:nvPr/>
          </p:nvSpPr>
          <p:spPr>
            <a:xfrm>
              <a:off x="8442793" y="420859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5" name="pl134"/>
            <p:cNvSpPr/>
            <p:nvPr/>
          </p:nvSpPr>
          <p:spPr>
            <a:xfrm>
              <a:off x="8442793" y="349075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6" name="pl135"/>
            <p:cNvSpPr/>
            <p:nvPr/>
          </p:nvSpPr>
          <p:spPr>
            <a:xfrm>
              <a:off x="8442793" y="277291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7" name="pl136"/>
            <p:cNvSpPr/>
            <p:nvPr/>
          </p:nvSpPr>
          <p:spPr>
            <a:xfrm>
              <a:off x="8442793"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8" name="pl137"/>
            <p:cNvSpPr/>
            <p:nvPr/>
          </p:nvSpPr>
          <p:spPr>
            <a:xfrm>
              <a:off x="8442793" y="4567517"/>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9" name="pl138"/>
            <p:cNvSpPr/>
            <p:nvPr/>
          </p:nvSpPr>
          <p:spPr>
            <a:xfrm>
              <a:off x="8442793" y="3849677"/>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0" name="pl139"/>
            <p:cNvSpPr/>
            <p:nvPr/>
          </p:nvSpPr>
          <p:spPr>
            <a:xfrm>
              <a:off x="8442793" y="313183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1" name="pl140"/>
            <p:cNvSpPr/>
            <p:nvPr/>
          </p:nvSpPr>
          <p:spPr>
            <a:xfrm>
              <a:off x="8442793" y="241399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2" name="rc141"/>
            <p:cNvSpPr/>
            <p:nvPr/>
          </p:nvSpPr>
          <p:spPr>
            <a:xfrm>
              <a:off x="8481844" y="4432563"/>
              <a:ext cx="234305" cy="8527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3" name="rc142"/>
            <p:cNvSpPr/>
            <p:nvPr/>
          </p:nvSpPr>
          <p:spPr>
            <a:xfrm>
              <a:off x="8481844" y="4365086"/>
              <a:ext cx="234305" cy="6747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4" name="rc143"/>
            <p:cNvSpPr/>
            <p:nvPr/>
          </p:nvSpPr>
          <p:spPr>
            <a:xfrm>
              <a:off x="8481844" y="4313402"/>
              <a:ext cx="234305" cy="5168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5" name="rc144"/>
            <p:cNvSpPr/>
            <p:nvPr/>
          </p:nvSpPr>
          <p:spPr>
            <a:xfrm>
              <a:off x="8481844" y="2876285"/>
              <a:ext cx="234305" cy="14371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6" name="rc145"/>
            <p:cNvSpPr/>
            <p:nvPr/>
          </p:nvSpPr>
          <p:spPr>
            <a:xfrm>
              <a:off x="8742183" y="4567517"/>
              <a:ext cx="234305" cy="71784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7" name="rc146"/>
            <p:cNvSpPr/>
            <p:nvPr/>
          </p:nvSpPr>
          <p:spPr>
            <a:xfrm>
              <a:off x="8742183" y="4472762"/>
              <a:ext cx="234305" cy="9475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8" name="rc147"/>
            <p:cNvSpPr/>
            <p:nvPr/>
          </p:nvSpPr>
          <p:spPr>
            <a:xfrm>
              <a:off x="8742183" y="4399543"/>
              <a:ext cx="234305" cy="7321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9" name="rc148"/>
            <p:cNvSpPr/>
            <p:nvPr/>
          </p:nvSpPr>
          <p:spPr>
            <a:xfrm>
              <a:off x="8742183" y="3019853"/>
              <a:ext cx="234305" cy="13796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0" name="rc149"/>
            <p:cNvSpPr/>
            <p:nvPr/>
          </p:nvSpPr>
          <p:spPr>
            <a:xfrm>
              <a:off x="9002523" y="4594795"/>
              <a:ext cx="234305" cy="69056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1" name="rc150"/>
            <p:cNvSpPr/>
            <p:nvPr/>
          </p:nvSpPr>
          <p:spPr>
            <a:xfrm>
              <a:off x="9002523" y="4528754"/>
              <a:ext cx="234305" cy="6604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2" name="rc151"/>
            <p:cNvSpPr/>
            <p:nvPr/>
          </p:nvSpPr>
          <p:spPr>
            <a:xfrm>
              <a:off x="9002523" y="4481376"/>
              <a:ext cx="234305" cy="4737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3" name="rc152"/>
            <p:cNvSpPr/>
            <p:nvPr/>
          </p:nvSpPr>
          <p:spPr>
            <a:xfrm>
              <a:off x="9002523" y="3062924"/>
              <a:ext cx="234305" cy="141845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4" name="rc153"/>
            <p:cNvSpPr/>
            <p:nvPr/>
          </p:nvSpPr>
          <p:spPr>
            <a:xfrm>
              <a:off x="9262862" y="4860396"/>
              <a:ext cx="234305" cy="42496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5" name="rc154"/>
            <p:cNvSpPr/>
            <p:nvPr/>
          </p:nvSpPr>
          <p:spPr>
            <a:xfrm>
              <a:off x="9262862" y="4811583"/>
              <a:ext cx="234305" cy="4881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6" name="rc155"/>
            <p:cNvSpPr/>
            <p:nvPr/>
          </p:nvSpPr>
          <p:spPr>
            <a:xfrm>
              <a:off x="9262862" y="4774255"/>
              <a:ext cx="234305" cy="3732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7" name="rc156"/>
            <p:cNvSpPr/>
            <p:nvPr/>
          </p:nvSpPr>
          <p:spPr>
            <a:xfrm>
              <a:off x="9262862" y="3535263"/>
              <a:ext cx="234305" cy="123899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8" name="rc157"/>
            <p:cNvSpPr/>
            <p:nvPr/>
          </p:nvSpPr>
          <p:spPr>
            <a:xfrm>
              <a:off x="9523201" y="4746977"/>
              <a:ext cx="234305" cy="53838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9" name="rc158"/>
            <p:cNvSpPr/>
            <p:nvPr/>
          </p:nvSpPr>
          <p:spPr>
            <a:xfrm>
              <a:off x="9523201" y="4726878"/>
              <a:ext cx="234305" cy="2009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0" name="rc159"/>
            <p:cNvSpPr/>
            <p:nvPr/>
          </p:nvSpPr>
          <p:spPr>
            <a:xfrm>
              <a:off x="9523201" y="4690986"/>
              <a:ext cx="234305" cy="3589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1" name="rc160"/>
            <p:cNvSpPr/>
            <p:nvPr/>
          </p:nvSpPr>
          <p:spPr>
            <a:xfrm>
              <a:off x="9523201" y="3124658"/>
              <a:ext cx="234305" cy="156632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2" name="rc161"/>
            <p:cNvSpPr/>
            <p:nvPr/>
          </p:nvSpPr>
          <p:spPr>
            <a:xfrm>
              <a:off x="9783540" y="5034114"/>
              <a:ext cx="234305" cy="25124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3" name="rc162"/>
            <p:cNvSpPr/>
            <p:nvPr/>
          </p:nvSpPr>
          <p:spPr>
            <a:xfrm>
              <a:off x="9783540" y="5028371"/>
              <a:ext cx="234305" cy="574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4" name="rc163"/>
            <p:cNvSpPr/>
            <p:nvPr/>
          </p:nvSpPr>
          <p:spPr>
            <a:xfrm>
              <a:off x="9783540" y="5011143"/>
              <a:ext cx="234305" cy="1722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5" name="rc164"/>
            <p:cNvSpPr/>
            <p:nvPr/>
          </p:nvSpPr>
          <p:spPr>
            <a:xfrm>
              <a:off x="9783540" y="3961660"/>
              <a:ext cx="234305" cy="104948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6" name="rc165"/>
            <p:cNvSpPr/>
            <p:nvPr/>
          </p:nvSpPr>
          <p:spPr>
            <a:xfrm>
              <a:off x="10043879" y="5014014"/>
              <a:ext cx="234305" cy="27134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7" name="rc166"/>
            <p:cNvSpPr/>
            <p:nvPr/>
          </p:nvSpPr>
          <p:spPr>
            <a:xfrm>
              <a:off x="10043879" y="5009707"/>
              <a:ext cx="234305" cy="430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8" name="rc167"/>
            <p:cNvSpPr/>
            <p:nvPr/>
          </p:nvSpPr>
          <p:spPr>
            <a:xfrm>
              <a:off x="10043879" y="4995350"/>
              <a:ext cx="234305" cy="1435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9" name="rc168"/>
            <p:cNvSpPr/>
            <p:nvPr/>
          </p:nvSpPr>
          <p:spPr>
            <a:xfrm>
              <a:off x="10043879" y="3839627"/>
              <a:ext cx="234305" cy="115572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0" name="rc169"/>
            <p:cNvSpPr/>
            <p:nvPr/>
          </p:nvSpPr>
          <p:spPr>
            <a:xfrm>
              <a:off x="10304218" y="5054213"/>
              <a:ext cx="234305" cy="23114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1" name="rc170"/>
            <p:cNvSpPr/>
            <p:nvPr/>
          </p:nvSpPr>
          <p:spPr>
            <a:xfrm>
              <a:off x="10304218" y="5049906"/>
              <a:ext cx="234305" cy="430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2" name="rc171"/>
            <p:cNvSpPr/>
            <p:nvPr/>
          </p:nvSpPr>
          <p:spPr>
            <a:xfrm>
              <a:off x="10304218" y="5041292"/>
              <a:ext cx="234305" cy="861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3" name="rc172"/>
            <p:cNvSpPr/>
            <p:nvPr/>
          </p:nvSpPr>
          <p:spPr>
            <a:xfrm>
              <a:off x="10304218" y="3724773"/>
              <a:ext cx="234305" cy="131651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4" name="rc173"/>
            <p:cNvSpPr/>
            <p:nvPr/>
          </p:nvSpPr>
          <p:spPr>
            <a:xfrm>
              <a:off x="10564558" y="5130304"/>
              <a:ext cx="234305" cy="15505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5" name="rc174"/>
            <p:cNvSpPr/>
            <p:nvPr/>
          </p:nvSpPr>
          <p:spPr>
            <a:xfrm>
              <a:off x="10564558" y="513030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6" name="rc175"/>
            <p:cNvSpPr/>
            <p:nvPr/>
          </p:nvSpPr>
          <p:spPr>
            <a:xfrm>
              <a:off x="10564558" y="5127433"/>
              <a:ext cx="234305" cy="287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7" name="rc176"/>
            <p:cNvSpPr/>
            <p:nvPr/>
          </p:nvSpPr>
          <p:spPr>
            <a:xfrm>
              <a:off x="10564558" y="4001859"/>
              <a:ext cx="234305" cy="11255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8" name="rc177"/>
            <p:cNvSpPr/>
            <p:nvPr/>
          </p:nvSpPr>
          <p:spPr>
            <a:xfrm>
              <a:off x="10824897" y="5100155"/>
              <a:ext cx="234305" cy="18520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9" name="rc178"/>
            <p:cNvSpPr/>
            <p:nvPr/>
          </p:nvSpPr>
          <p:spPr>
            <a:xfrm>
              <a:off x="10824897" y="5092976"/>
              <a:ext cx="234305" cy="717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0" name="rc179"/>
            <p:cNvSpPr/>
            <p:nvPr/>
          </p:nvSpPr>
          <p:spPr>
            <a:xfrm>
              <a:off x="10824897" y="5091541"/>
              <a:ext cx="234305" cy="143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1" name="rc180"/>
            <p:cNvSpPr/>
            <p:nvPr/>
          </p:nvSpPr>
          <p:spPr>
            <a:xfrm>
              <a:off x="10824897" y="4079386"/>
              <a:ext cx="234305" cy="101215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2" name="rc181"/>
            <p:cNvSpPr/>
            <p:nvPr/>
          </p:nvSpPr>
          <p:spPr>
            <a:xfrm>
              <a:off x="11085236" y="5029807"/>
              <a:ext cx="234305" cy="2555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3" name="rc182"/>
            <p:cNvSpPr/>
            <p:nvPr/>
          </p:nvSpPr>
          <p:spPr>
            <a:xfrm>
              <a:off x="11085236" y="4982429"/>
              <a:ext cx="234305" cy="4737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4" name="rc183"/>
            <p:cNvSpPr/>
            <p:nvPr/>
          </p:nvSpPr>
          <p:spPr>
            <a:xfrm>
              <a:off x="11085236" y="4980993"/>
              <a:ext cx="234305" cy="143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5" name="rc184"/>
            <p:cNvSpPr/>
            <p:nvPr/>
          </p:nvSpPr>
          <p:spPr>
            <a:xfrm>
              <a:off x="11085236" y="3884133"/>
              <a:ext cx="234305" cy="109686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6" name="rc185"/>
            <p:cNvSpPr/>
            <p:nvPr/>
          </p:nvSpPr>
          <p:spPr>
            <a:xfrm>
              <a:off x="11345575" y="5103026"/>
              <a:ext cx="234305" cy="18233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7" name="rc186"/>
            <p:cNvSpPr/>
            <p:nvPr/>
          </p:nvSpPr>
          <p:spPr>
            <a:xfrm>
              <a:off x="11345575" y="5094412"/>
              <a:ext cx="234305" cy="861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8" name="rc187"/>
            <p:cNvSpPr/>
            <p:nvPr/>
          </p:nvSpPr>
          <p:spPr>
            <a:xfrm>
              <a:off x="11345575" y="5074313"/>
              <a:ext cx="234305" cy="2009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9" name="rc188"/>
            <p:cNvSpPr/>
            <p:nvPr/>
          </p:nvSpPr>
          <p:spPr>
            <a:xfrm>
              <a:off x="11345575" y="4159784"/>
              <a:ext cx="234305" cy="91452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0" name="pg189"/>
            <p:cNvSpPr/>
            <p:nvPr/>
          </p:nvSpPr>
          <p:spPr>
            <a:xfrm>
              <a:off x="9839883"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91" name="pg190"/>
            <p:cNvSpPr/>
            <p:nvPr/>
          </p:nvSpPr>
          <p:spPr>
            <a:xfrm>
              <a:off x="10360562"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92" name="pg191"/>
            <p:cNvSpPr/>
            <p:nvPr/>
          </p:nvSpPr>
          <p:spPr>
            <a:xfrm>
              <a:off x="10881240"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93" name="pg192"/>
            <p:cNvSpPr/>
            <p:nvPr/>
          </p:nvSpPr>
          <p:spPr>
            <a:xfrm>
              <a:off x="8538188"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94" name="pg193"/>
            <p:cNvSpPr/>
            <p:nvPr/>
          </p:nvSpPr>
          <p:spPr>
            <a:xfrm>
              <a:off x="8538188"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95" name="pg194"/>
            <p:cNvSpPr/>
            <p:nvPr/>
          </p:nvSpPr>
          <p:spPr>
            <a:xfrm>
              <a:off x="11401918"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96" name="pg195"/>
            <p:cNvSpPr/>
            <p:nvPr/>
          </p:nvSpPr>
          <p:spPr>
            <a:xfrm>
              <a:off x="10100223"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97" name="pg196"/>
            <p:cNvSpPr/>
            <p:nvPr/>
          </p:nvSpPr>
          <p:spPr>
            <a:xfrm>
              <a:off x="9579544"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98" name="pg197"/>
            <p:cNvSpPr/>
            <p:nvPr/>
          </p:nvSpPr>
          <p:spPr>
            <a:xfrm>
              <a:off x="8538188"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99" name="pg198"/>
            <p:cNvSpPr/>
            <p:nvPr/>
          </p:nvSpPr>
          <p:spPr>
            <a:xfrm>
              <a:off x="10620901"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200" name="pg199"/>
            <p:cNvSpPr/>
            <p:nvPr/>
          </p:nvSpPr>
          <p:spPr>
            <a:xfrm>
              <a:off x="8538188"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201" name="pg200"/>
            <p:cNvSpPr/>
            <p:nvPr/>
          </p:nvSpPr>
          <p:spPr>
            <a:xfrm>
              <a:off x="8798527"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202" name="pg201"/>
            <p:cNvSpPr/>
            <p:nvPr/>
          </p:nvSpPr>
          <p:spPr>
            <a:xfrm>
              <a:off x="10620901"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203" name="pg202"/>
            <p:cNvSpPr/>
            <p:nvPr/>
          </p:nvSpPr>
          <p:spPr>
            <a:xfrm>
              <a:off x="9319205"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204" name="pg203"/>
            <p:cNvSpPr/>
            <p:nvPr/>
          </p:nvSpPr>
          <p:spPr>
            <a:xfrm>
              <a:off x="9105815"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05" name="tx204"/>
            <p:cNvSpPr/>
            <p:nvPr/>
          </p:nvSpPr>
          <p:spPr>
            <a:xfrm>
              <a:off x="9230698"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3,791 case(s)</a:t>
              </a:r>
            </a:p>
          </p:txBody>
        </p:sp>
        <p:sp>
          <p:nvSpPr>
            <p:cNvPr id="206" name="pg205"/>
            <p:cNvSpPr/>
            <p:nvPr/>
          </p:nvSpPr>
          <p:spPr>
            <a:xfrm>
              <a:off x="9316310" y="2394471"/>
              <a:ext cx="1429105" cy="311602"/>
            </a:xfrm>
            <a:custGeom>
              <a:avLst/>
              <a:pathLst>
                <a:path w="1429105" h="311602">
                  <a:moveTo>
                    <a:pt x="26017" y="311602"/>
                  </a:moveTo>
                  <a:lnTo>
                    <a:pt x="1403088" y="311602"/>
                  </a:lnTo>
                  <a:lnTo>
                    <a:pt x="1402040" y="311581"/>
                  </a:lnTo>
                  <a:lnTo>
                    <a:pt x="1406224" y="311412"/>
                  </a:lnTo>
                  <a:lnTo>
                    <a:pt x="1410326" y="310575"/>
                  </a:lnTo>
                  <a:lnTo>
                    <a:pt x="1414241" y="309090"/>
                  </a:lnTo>
                  <a:lnTo>
                    <a:pt x="1417867" y="306996"/>
                  </a:lnTo>
                  <a:lnTo>
                    <a:pt x="1421110" y="304348"/>
                  </a:lnTo>
                  <a:lnTo>
                    <a:pt x="1423887" y="301214"/>
                  </a:lnTo>
                  <a:lnTo>
                    <a:pt x="1426125" y="297675"/>
                  </a:lnTo>
                  <a:lnTo>
                    <a:pt x="1427766" y="293823"/>
                  </a:lnTo>
                  <a:lnTo>
                    <a:pt x="1428768" y="289758"/>
                  </a:lnTo>
                  <a:lnTo>
                    <a:pt x="1429105" y="285585"/>
                  </a:lnTo>
                  <a:lnTo>
                    <a:pt x="1429105" y="26017"/>
                  </a:lnTo>
                  <a:lnTo>
                    <a:pt x="1428768" y="21843"/>
                  </a:lnTo>
                  <a:lnTo>
                    <a:pt x="1427766" y="17778"/>
                  </a:lnTo>
                  <a:lnTo>
                    <a:pt x="1426125" y="13926"/>
                  </a:lnTo>
                  <a:lnTo>
                    <a:pt x="1423887" y="10387"/>
                  </a:lnTo>
                  <a:lnTo>
                    <a:pt x="1421110" y="7253"/>
                  </a:lnTo>
                  <a:lnTo>
                    <a:pt x="1417867" y="4605"/>
                  </a:lnTo>
                  <a:lnTo>
                    <a:pt x="1414241" y="2511"/>
                  </a:lnTo>
                  <a:lnTo>
                    <a:pt x="1410326" y="1027"/>
                  </a:lnTo>
                  <a:lnTo>
                    <a:pt x="1406224" y="189"/>
                  </a:lnTo>
                  <a:lnTo>
                    <a:pt x="1403088"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07" name="tx206"/>
            <p:cNvSpPr/>
            <p:nvPr/>
          </p:nvSpPr>
          <p:spPr>
            <a:xfrm>
              <a:off x="9420378" y="2466357"/>
              <a:ext cx="122096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3,791 case(s)</a:t>
              </a:r>
            </a:p>
          </p:txBody>
        </p:sp>
        <p:sp>
          <p:nvSpPr>
            <p:cNvPr id="208" name="rc207"/>
            <p:cNvSpPr/>
            <p:nvPr/>
          </p:nvSpPr>
          <p:spPr>
            <a:xfrm>
              <a:off x="8442793" y="2153563"/>
              <a:ext cx="3176137" cy="3131794"/>
            </a:xfrm>
            <a:prstGeom prst="rect">
              <a:avLst/>
            </a:prstGeom>
            <a:ln w="13550" cap="rnd">
              <a:solidFill>
                <a:srgbClr val="333333">
                  <a:alpha val="100000"/>
                </a:srgbClr>
              </a:solidFill>
              <a:prstDash val="solid"/>
              <a:round/>
            </a:ln>
          </p:spPr>
          <p:txBody>
            <a:bodyPr/>
            <a:lstStyle/>
            <a:p/>
          </p:txBody>
        </p:sp>
        <p:sp>
          <p:nvSpPr>
            <p:cNvPr id="209" name="rc208"/>
            <p:cNvSpPr/>
            <p:nvPr/>
          </p:nvSpPr>
          <p:spPr>
            <a:xfrm>
              <a:off x="11618931" y="2153563"/>
              <a:ext cx="3176137" cy="3131794"/>
            </a:xfrm>
            <a:prstGeom prst="rect">
              <a:avLst/>
            </a:prstGeom>
            <a:solidFill>
              <a:srgbClr val="FFFFFF">
                <a:alpha val="100000"/>
              </a:srgbClr>
            </a:solidFill>
          </p:spPr>
          <p:txBody>
            <a:bodyPr/>
            <a:lstStyle/>
            <a:p/>
          </p:txBody>
        </p:sp>
        <p:sp>
          <p:nvSpPr>
            <p:cNvPr id="210" name="pl209"/>
            <p:cNvSpPr/>
            <p:nvPr/>
          </p:nvSpPr>
          <p:spPr>
            <a:xfrm>
              <a:off x="11618931" y="4926438"/>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11" name="pl210"/>
            <p:cNvSpPr/>
            <p:nvPr/>
          </p:nvSpPr>
          <p:spPr>
            <a:xfrm>
              <a:off x="11618931" y="420859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12" name="pl211"/>
            <p:cNvSpPr/>
            <p:nvPr/>
          </p:nvSpPr>
          <p:spPr>
            <a:xfrm>
              <a:off x="11618931" y="349075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13" name="pl212"/>
            <p:cNvSpPr/>
            <p:nvPr/>
          </p:nvSpPr>
          <p:spPr>
            <a:xfrm>
              <a:off x="11618931" y="277291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14" name="pl213"/>
            <p:cNvSpPr/>
            <p:nvPr/>
          </p:nvSpPr>
          <p:spPr>
            <a:xfrm>
              <a:off x="11618931"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15" name="pl214"/>
            <p:cNvSpPr/>
            <p:nvPr/>
          </p:nvSpPr>
          <p:spPr>
            <a:xfrm>
              <a:off x="11618931" y="4567517"/>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16" name="pl215"/>
            <p:cNvSpPr/>
            <p:nvPr/>
          </p:nvSpPr>
          <p:spPr>
            <a:xfrm>
              <a:off x="11618931" y="3849677"/>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17" name="pl216"/>
            <p:cNvSpPr/>
            <p:nvPr/>
          </p:nvSpPr>
          <p:spPr>
            <a:xfrm>
              <a:off x="11618931" y="313183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18" name="pl217"/>
            <p:cNvSpPr/>
            <p:nvPr/>
          </p:nvSpPr>
          <p:spPr>
            <a:xfrm>
              <a:off x="11618931" y="241399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19" name="rc218"/>
            <p:cNvSpPr/>
            <p:nvPr/>
          </p:nvSpPr>
          <p:spPr>
            <a:xfrm>
              <a:off x="11657982" y="5190603"/>
              <a:ext cx="234305" cy="9475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0" name="rc219"/>
            <p:cNvSpPr/>
            <p:nvPr/>
          </p:nvSpPr>
          <p:spPr>
            <a:xfrm>
              <a:off x="11657982" y="5180553"/>
              <a:ext cx="234305" cy="1004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1" name="rc220"/>
            <p:cNvSpPr/>
            <p:nvPr/>
          </p:nvSpPr>
          <p:spPr>
            <a:xfrm>
              <a:off x="11657982" y="5144661"/>
              <a:ext cx="234305" cy="3589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2" name="rc221"/>
            <p:cNvSpPr/>
            <p:nvPr/>
          </p:nvSpPr>
          <p:spPr>
            <a:xfrm>
              <a:off x="11657982" y="4346422"/>
              <a:ext cx="234305" cy="7982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3" name="rc222"/>
            <p:cNvSpPr/>
            <p:nvPr/>
          </p:nvSpPr>
          <p:spPr>
            <a:xfrm>
              <a:off x="11918321" y="5194910"/>
              <a:ext cx="234305" cy="904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4" name="rc223"/>
            <p:cNvSpPr/>
            <p:nvPr/>
          </p:nvSpPr>
          <p:spPr>
            <a:xfrm>
              <a:off x="11918321" y="5193474"/>
              <a:ext cx="234305" cy="143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5" name="rc224"/>
            <p:cNvSpPr/>
            <p:nvPr/>
          </p:nvSpPr>
          <p:spPr>
            <a:xfrm>
              <a:off x="11918321" y="5154711"/>
              <a:ext cx="234305" cy="3876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6" name="rc225"/>
            <p:cNvSpPr/>
            <p:nvPr/>
          </p:nvSpPr>
          <p:spPr>
            <a:xfrm>
              <a:off x="11918321" y="4293302"/>
              <a:ext cx="234305" cy="8614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7" name="rc226"/>
            <p:cNvSpPr/>
            <p:nvPr/>
          </p:nvSpPr>
          <p:spPr>
            <a:xfrm>
              <a:off x="12178660" y="5199217"/>
              <a:ext cx="234305" cy="8614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8" name="rc227"/>
            <p:cNvSpPr/>
            <p:nvPr/>
          </p:nvSpPr>
          <p:spPr>
            <a:xfrm>
              <a:off x="12178660" y="5199217"/>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9" name="rc228"/>
            <p:cNvSpPr/>
            <p:nvPr/>
          </p:nvSpPr>
          <p:spPr>
            <a:xfrm>
              <a:off x="12178660" y="5163325"/>
              <a:ext cx="234305" cy="3589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0" name="rc229"/>
            <p:cNvSpPr/>
            <p:nvPr/>
          </p:nvSpPr>
          <p:spPr>
            <a:xfrm>
              <a:off x="12178660" y="4281817"/>
              <a:ext cx="234305" cy="8815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1" name="rc230"/>
            <p:cNvSpPr/>
            <p:nvPr/>
          </p:nvSpPr>
          <p:spPr>
            <a:xfrm>
              <a:off x="12439000" y="5216445"/>
              <a:ext cx="234305" cy="689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2" name="rc231"/>
            <p:cNvSpPr/>
            <p:nvPr/>
          </p:nvSpPr>
          <p:spPr>
            <a:xfrm>
              <a:off x="12439000" y="521644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3" name="rc232"/>
            <p:cNvSpPr/>
            <p:nvPr/>
          </p:nvSpPr>
          <p:spPr>
            <a:xfrm>
              <a:off x="12439000" y="5161889"/>
              <a:ext cx="234305" cy="5455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4" name="rc233"/>
            <p:cNvSpPr/>
            <p:nvPr/>
          </p:nvSpPr>
          <p:spPr>
            <a:xfrm>
              <a:off x="12439000" y="4021959"/>
              <a:ext cx="234305" cy="11399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5" name="rc234"/>
            <p:cNvSpPr/>
            <p:nvPr/>
          </p:nvSpPr>
          <p:spPr>
            <a:xfrm>
              <a:off x="12699339" y="5199217"/>
              <a:ext cx="234305" cy="8614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6" name="rc235"/>
            <p:cNvSpPr/>
            <p:nvPr/>
          </p:nvSpPr>
          <p:spPr>
            <a:xfrm>
              <a:off x="12699339" y="5199217"/>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7" name="rc236"/>
            <p:cNvSpPr/>
            <p:nvPr/>
          </p:nvSpPr>
          <p:spPr>
            <a:xfrm>
              <a:off x="12699339" y="5160453"/>
              <a:ext cx="234305" cy="3876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8" name="rc237"/>
            <p:cNvSpPr/>
            <p:nvPr/>
          </p:nvSpPr>
          <p:spPr>
            <a:xfrm>
              <a:off x="12699339" y="3881262"/>
              <a:ext cx="234305" cy="127919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9" name="rc238"/>
            <p:cNvSpPr/>
            <p:nvPr/>
          </p:nvSpPr>
          <p:spPr>
            <a:xfrm>
              <a:off x="12959678" y="5197781"/>
              <a:ext cx="234305" cy="8757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0" name="rc239"/>
            <p:cNvSpPr/>
            <p:nvPr/>
          </p:nvSpPr>
          <p:spPr>
            <a:xfrm>
              <a:off x="12959678" y="519778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1" name="rc240"/>
            <p:cNvSpPr/>
            <p:nvPr/>
          </p:nvSpPr>
          <p:spPr>
            <a:xfrm>
              <a:off x="12959678" y="5170503"/>
              <a:ext cx="234305" cy="2727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2" name="rc241"/>
            <p:cNvSpPr/>
            <p:nvPr/>
          </p:nvSpPr>
          <p:spPr>
            <a:xfrm>
              <a:off x="12959678" y="4156913"/>
              <a:ext cx="234305" cy="101359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3" name="rc242"/>
            <p:cNvSpPr/>
            <p:nvPr/>
          </p:nvSpPr>
          <p:spPr>
            <a:xfrm>
              <a:off x="13220017" y="5200653"/>
              <a:ext cx="234305" cy="8470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4" name="rc243"/>
            <p:cNvSpPr/>
            <p:nvPr/>
          </p:nvSpPr>
          <p:spPr>
            <a:xfrm>
              <a:off x="13220017" y="520065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5" name="rc244"/>
            <p:cNvSpPr/>
            <p:nvPr/>
          </p:nvSpPr>
          <p:spPr>
            <a:xfrm>
              <a:off x="13220017" y="5180553"/>
              <a:ext cx="234305" cy="2009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6" name="rc245"/>
            <p:cNvSpPr/>
            <p:nvPr/>
          </p:nvSpPr>
          <p:spPr>
            <a:xfrm>
              <a:off x="13220017" y="3909975"/>
              <a:ext cx="234305" cy="127057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7" name="rc246"/>
            <p:cNvSpPr/>
            <p:nvPr/>
          </p:nvSpPr>
          <p:spPr>
            <a:xfrm>
              <a:off x="13480356" y="5196346"/>
              <a:ext cx="234305" cy="890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8" name="rc247"/>
            <p:cNvSpPr/>
            <p:nvPr/>
          </p:nvSpPr>
          <p:spPr>
            <a:xfrm>
              <a:off x="13480356" y="5163325"/>
              <a:ext cx="234305" cy="330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9" name="rc248"/>
            <p:cNvSpPr/>
            <p:nvPr/>
          </p:nvSpPr>
          <p:spPr>
            <a:xfrm>
              <a:off x="13480356" y="5131740"/>
              <a:ext cx="234305" cy="3158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0" name="rc249"/>
            <p:cNvSpPr/>
            <p:nvPr/>
          </p:nvSpPr>
          <p:spPr>
            <a:xfrm>
              <a:off x="13480356" y="3667345"/>
              <a:ext cx="234305" cy="146439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1" name="rc250"/>
            <p:cNvSpPr/>
            <p:nvPr/>
          </p:nvSpPr>
          <p:spPr>
            <a:xfrm>
              <a:off x="13740696" y="5200653"/>
              <a:ext cx="234305" cy="8470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2" name="rc251"/>
            <p:cNvSpPr/>
            <p:nvPr/>
          </p:nvSpPr>
          <p:spPr>
            <a:xfrm>
              <a:off x="13740696" y="5159018"/>
              <a:ext cx="234305" cy="4163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3" name="rc252"/>
            <p:cNvSpPr/>
            <p:nvPr/>
          </p:nvSpPr>
          <p:spPr>
            <a:xfrm>
              <a:off x="13740696" y="5148968"/>
              <a:ext cx="234305" cy="1004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4" name="rc253"/>
            <p:cNvSpPr/>
            <p:nvPr/>
          </p:nvSpPr>
          <p:spPr>
            <a:xfrm>
              <a:off x="13740696" y="4030573"/>
              <a:ext cx="234305" cy="111839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5" name="rc254"/>
            <p:cNvSpPr/>
            <p:nvPr/>
          </p:nvSpPr>
          <p:spPr>
            <a:xfrm>
              <a:off x="14001035" y="5235109"/>
              <a:ext cx="234305" cy="5024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6" name="rc255"/>
            <p:cNvSpPr/>
            <p:nvPr/>
          </p:nvSpPr>
          <p:spPr>
            <a:xfrm>
              <a:off x="14001035" y="5229366"/>
              <a:ext cx="234305" cy="574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7" name="rc256"/>
            <p:cNvSpPr/>
            <p:nvPr/>
          </p:nvSpPr>
          <p:spPr>
            <a:xfrm>
              <a:off x="14001035" y="5219316"/>
              <a:ext cx="234305" cy="1004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8" name="rc257"/>
            <p:cNvSpPr/>
            <p:nvPr/>
          </p:nvSpPr>
          <p:spPr>
            <a:xfrm>
              <a:off x="14001035" y="4353601"/>
              <a:ext cx="234305" cy="86571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9" name="rc258"/>
            <p:cNvSpPr/>
            <p:nvPr/>
          </p:nvSpPr>
          <p:spPr>
            <a:xfrm>
              <a:off x="14261374" y="5240852"/>
              <a:ext cx="234305" cy="4450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0" name="rc259"/>
            <p:cNvSpPr/>
            <p:nvPr/>
          </p:nvSpPr>
          <p:spPr>
            <a:xfrm>
              <a:off x="14261374" y="524085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1" name="rc260"/>
            <p:cNvSpPr/>
            <p:nvPr/>
          </p:nvSpPr>
          <p:spPr>
            <a:xfrm>
              <a:off x="14261374" y="5235109"/>
              <a:ext cx="234305" cy="574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2" name="rc261"/>
            <p:cNvSpPr/>
            <p:nvPr/>
          </p:nvSpPr>
          <p:spPr>
            <a:xfrm>
              <a:off x="14261374" y="4524447"/>
              <a:ext cx="234305" cy="71066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3" name="rc262"/>
            <p:cNvSpPr/>
            <p:nvPr/>
          </p:nvSpPr>
          <p:spPr>
            <a:xfrm>
              <a:off x="14521713" y="5262387"/>
              <a:ext cx="234305" cy="2297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4" name="rc263"/>
            <p:cNvSpPr/>
            <p:nvPr/>
          </p:nvSpPr>
          <p:spPr>
            <a:xfrm>
              <a:off x="14521713" y="5262387"/>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5" name="rc264"/>
            <p:cNvSpPr/>
            <p:nvPr/>
          </p:nvSpPr>
          <p:spPr>
            <a:xfrm>
              <a:off x="14521713" y="5259515"/>
              <a:ext cx="234305" cy="287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6" name="rc265"/>
            <p:cNvSpPr/>
            <p:nvPr/>
          </p:nvSpPr>
          <p:spPr>
            <a:xfrm>
              <a:off x="14521713" y="4881931"/>
              <a:ext cx="234305" cy="3775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7" name="pg266"/>
            <p:cNvSpPr/>
            <p:nvPr/>
          </p:nvSpPr>
          <p:spPr>
            <a:xfrm>
              <a:off x="11714325"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268" name="pg267"/>
            <p:cNvSpPr/>
            <p:nvPr/>
          </p:nvSpPr>
          <p:spPr>
            <a:xfrm>
              <a:off x="12755682"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269" name="pg268"/>
            <p:cNvSpPr/>
            <p:nvPr/>
          </p:nvSpPr>
          <p:spPr>
            <a:xfrm>
              <a:off x="13536700"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270" name="pg269"/>
            <p:cNvSpPr/>
            <p:nvPr/>
          </p:nvSpPr>
          <p:spPr>
            <a:xfrm>
              <a:off x="11714325"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271" name="pg270"/>
            <p:cNvSpPr/>
            <p:nvPr/>
          </p:nvSpPr>
          <p:spPr>
            <a:xfrm>
              <a:off x="14578056"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272" name="pg271"/>
            <p:cNvSpPr/>
            <p:nvPr/>
          </p:nvSpPr>
          <p:spPr>
            <a:xfrm>
              <a:off x="13276360"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273" name="pg272"/>
            <p:cNvSpPr/>
            <p:nvPr/>
          </p:nvSpPr>
          <p:spPr>
            <a:xfrm>
              <a:off x="12306090"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74" name="tx273"/>
            <p:cNvSpPr/>
            <p:nvPr/>
          </p:nvSpPr>
          <p:spPr>
            <a:xfrm>
              <a:off x="12430973"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901 case(s)</a:t>
              </a:r>
            </a:p>
          </p:txBody>
        </p:sp>
        <p:sp>
          <p:nvSpPr>
            <p:cNvPr id="275" name="pg274"/>
            <p:cNvSpPr/>
            <p:nvPr/>
          </p:nvSpPr>
          <p:spPr>
            <a:xfrm>
              <a:off x="12512562" y="2394471"/>
              <a:ext cx="1388876" cy="311602"/>
            </a:xfrm>
            <a:custGeom>
              <a:avLst/>
              <a:pathLst>
                <a:path w="1388876" h="311602">
                  <a:moveTo>
                    <a:pt x="26017" y="311602"/>
                  </a:moveTo>
                  <a:lnTo>
                    <a:pt x="1362859" y="311602"/>
                  </a:lnTo>
                  <a:lnTo>
                    <a:pt x="1361812" y="311581"/>
                  </a:lnTo>
                  <a:lnTo>
                    <a:pt x="1365995" y="311412"/>
                  </a:lnTo>
                  <a:lnTo>
                    <a:pt x="1370098" y="310575"/>
                  </a:lnTo>
                  <a:lnTo>
                    <a:pt x="1374013" y="309090"/>
                  </a:lnTo>
                  <a:lnTo>
                    <a:pt x="1377639" y="306996"/>
                  </a:lnTo>
                  <a:lnTo>
                    <a:pt x="1380882" y="304348"/>
                  </a:lnTo>
                  <a:lnTo>
                    <a:pt x="1383659" y="301214"/>
                  </a:lnTo>
                  <a:lnTo>
                    <a:pt x="1385896" y="297675"/>
                  </a:lnTo>
                  <a:lnTo>
                    <a:pt x="1387538" y="293823"/>
                  </a:lnTo>
                  <a:lnTo>
                    <a:pt x="1388540" y="289758"/>
                  </a:lnTo>
                  <a:lnTo>
                    <a:pt x="1388876" y="285585"/>
                  </a:lnTo>
                  <a:lnTo>
                    <a:pt x="1388876" y="26017"/>
                  </a:lnTo>
                  <a:lnTo>
                    <a:pt x="1388540" y="21843"/>
                  </a:lnTo>
                  <a:lnTo>
                    <a:pt x="1387538" y="17778"/>
                  </a:lnTo>
                  <a:lnTo>
                    <a:pt x="1385896" y="13926"/>
                  </a:lnTo>
                  <a:lnTo>
                    <a:pt x="1383659" y="10387"/>
                  </a:lnTo>
                  <a:lnTo>
                    <a:pt x="1380882" y="7253"/>
                  </a:lnTo>
                  <a:lnTo>
                    <a:pt x="1377639" y="4605"/>
                  </a:lnTo>
                  <a:lnTo>
                    <a:pt x="1374013" y="2511"/>
                  </a:lnTo>
                  <a:lnTo>
                    <a:pt x="1370098" y="1027"/>
                  </a:lnTo>
                  <a:lnTo>
                    <a:pt x="1365995" y="189"/>
                  </a:lnTo>
                  <a:lnTo>
                    <a:pt x="13628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76" name="tx275"/>
            <p:cNvSpPr/>
            <p:nvPr/>
          </p:nvSpPr>
          <p:spPr>
            <a:xfrm>
              <a:off x="12616631" y="2466357"/>
              <a:ext cx="1180739"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917 case(s)</a:t>
              </a:r>
            </a:p>
          </p:txBody>
        </p:sp>
        <p:sp>
          <p:nvSpPr>
            <p:cNvPr id="277" name="rc276"/>
            <p:cNvSpPr/>
            <p:nvPr/>
          </p:nvSpPr>
          <p:spPr>
            <a:xfrm>
              <a:off x="11618931" y="2153563"/>
              <a:ext cx="3176137" cy="3131794"/>
            </a:xfrm>
            <a:prstGeom prst="rect">
              <a:avLst/>
            </a:prstGeom>
            <a:ln w="13550" cap="rnd">
              <a:solidFill>
                <a:srgbClr val="333333">
                  <a:alpha val="100000"/>
                </a:srgbClr>
              </a:solidFill>
              <a:prstDash val="solid"/>
              <a:round/>
            </a:ln>
          </p:spPr>
          <p:txBody>
            <a:bodyPr/>
            <a:lstStyle/>
            <a:p/>
          </p:txBody>
        </p:sp>
        <p:sp>
          <p:nvSpPr>
            <p:cNvPr id="278" name="rc277"/>
            <p:cNvSpPr/>
            <p:nvPr/>
          </p:nvSpPr>
          <p:spPr>
            <a:xfrm>
              <a:off x="14795069" y="2153563"/>
              <a:ext cx="3176137" cy="3131794"/>
            </a:xfrm>
            <a:prstGeom prst="rect">
              <a:avLst/>
            </a:prstGeom>
            <a:solidFill>
              <a:srgbClr val="FFFFFF">
                <a:alpha val="100000"/>
              </a:srgbClr>
            </a:solidFill>
          </p:spPr>
          <p:txBody>
            <a:bodyPr/>
            <a:lstStyle/>
            <a:p/>
          </p:txBody>
        </p:sp>
        <p:sp>
          <p:nvSpPr>
            <p:cNvPr id="279" name="pl278"/>
            <p:cNvSpPr/>
            <p:nvPr/>
          </p:nvSpPr>
          <p:spPr>
            <a:xfrm>
              <a:off x="14795069" y="4926438"/>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80" name="pl279"/>
            <p:cNvSpPr/>
            <p:nvPr/>
          </p:nvSpPr>
          <p:spPr>
            <a:xfrm>
              <a:off x="14795069" y="420859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81" name="pl280"/>
            <p:cNvSpPr/>
            <p:nvPr/>
          </p:nvSpPr>
          <p:spPr>
            <a:xfrm>
              <a:off x="14795069" y="349075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82" name="pl281"/>
            <p:cNvSpPr/>
            <p:nvPr/>
          </p:nvSpPr>
          <p:spPr>
            <a:xfrm>
              <a:off x="14795069" y="277291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83" name="pl282"/>
            <p:cNvSpPr/>
            <p:nvPr/>
          </p:nvSpPr>
          <p:spPr>
            <a:xfrm>
              <a:off x="14795069"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84" name="pl283"/>
            <p:cNvSpPr/>
            <p:nvPr/>
          </p:nvSpPr>
          <p:spPr>
            <a:xfrm>
              <a:off x="14795069" y="4567517"/>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85" name="pl284"/>
            <p:cNvSpPr/>
            <p:nvPr/>
          </p:nvSpPr>
          <p:spPr>
            <a:xfrm>
              <a:off x="14795069" y="3849677"/>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86" name="pl285"/>
            <p:cNvSpPr/>
            <p:nvPr/>
          </p:nvSpPr>
          <p:spPr>
            <a:xfrm>
              <a:off x="14795069" y="313183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87" name="pl286"/>
            <p:cNvSpPr/>
            <p:nvPr/>
          </p:nvSpPr>
          <p:spPr>
            <a:xfrm>
              <a:off x="14795069" y="241399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88" name="rc287"/>
            <p:cNvSpPr/>
            <p:nvPr/>
          </p:nvSpPr>
          <p:spPr>
            <a:xfrm>
              <a:off x="14834120" y="5219316"/>
              <a:ext cx="234305" cy="6604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9" name="rc288"/>
            <p:cNvSpPr/>
            <p:nvPr/>
          </p:nvSpPr>
          <p:spPr>
            <a:xfrm>
              <a:off x="14834120" y="5216445"/>
              <a:ext cx="234305" cy="287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0" name="rc289"/>
            <p:cNvSpPr/>
            <p:nvPr/>
          </p:nvSpPr>
          <p:spPr>
            <a:xfrm>
              <a:off x="14834120" y="5199217"/>
              <a:ext cx="234305" cy="1722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1" name="rc290"/>
            <p:cNvSpPr/>
            <p:nvPr/>
          </p:nvSpPr>
          <p:spPr>
            <a:xfrm>
              <a:off x="14834120" y="4560339"/>
              <a:ext cx="234305" cy="63887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2" name="rc291"/>
            <p:cNvSpPr/>
            <p:nvPr/>
          </p:nvSpPr>
          <p:spPr>
            <a:xfrm>
              <a:off x="15094459" y="5180553"/>
              <a:ext cx="234305" cy="10480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3" name="rc292"/>
            <p:cNvSpPr/>
            <p:nvPr/>
          </p:nvSpPr>
          <p:spPr>
            <a:xfrm>
              <a:off x="15094459" y="5176246"/>
              <a:ext cx="234305" cy="430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4" name="rc293"/>
            <p:cNvSpPr/>
            <p:nvPr/>
          </p:nvSpPr>
          <p:spPr>
            <a:xfrm>
              <a:off x="15094459" y="5171939"/>
              <a:ext cx="234305" cy="430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5" name="rc294"/>
            <p:cNvSpPr/>
            <p:nvPr/>
          </p:nvSpPr>
          <p:spPr>
            <a:xfrm>
              <a:off x="15094459" y="4489991"/>
              <a:ext cx="234305" cy="68194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6" name="rc295"/>
            <p:cNvSpPr/>
            <p:nvPr/>
          </p:nvSpPr>
          <p:spPr>
            <a:xfrm>
              <a:off x="15354798" y="5193474"/>
              <a:ext cx="234305" cy="9188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7" name="rc296"/>
            <p:cNvSpPr/>
            <p:nvPr/>
          </p:nvSpPr>
          <p:spPr>
            <a:xfrm>
              <a:off x="15354798" y="5192038"/>
              <a:ext cx="234305" cy="143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8" name="rc297"/>
            <p:cNvSpPr/>
            <p:nvPr/>
          </p:nvSpPr>
          <p:spPr>
            <a:xfrm>
              <a:off x="15354798" y="5190603"/>
              <a:ext cx="234305" cy="143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9" name="rc298"/>
            <p:cNvSpPr/>
            <p:nvPr/>
          </p:nvSpPr>
          <p:spPr>
            <a:xfrm>
              <a:off x="15354798" y="4614895"/>
              <a:ext cx="234305" cy="5757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00" name="rc299"/>
            <p:cNvSpPr/>
            <p:nvPr/>
          </p:nvSpPr>
          <p:spPr>
            <a:xfrm>
              <a:off x="15615138" y="5189167"/>
              <a:ext cx="234305" cy="9619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01" name="rc300"/>
            <p:cNvSpPr/>
            <p:nvPr/>
          </p:nvSpPr>
          <p:spPr>
            <a:xfrm>
              <a:off x="15615138" y="5189167"/>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02" name="rc301"/>
            <p:cNvSpPr/>
            <p:nvPr/>
          </p:nvSpPr>
          <p:spPr>
            <a:xfrm>
              <a:off x="15615138" y="5177682"/>
              <a:ext cx="234305" cy="1148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03" name="rc302"/>
            <p:cNvSpPr/>
            <p:nvPr/>
          </p:nvSpPr>
          <p:spPr>
            <a:xfrm>
              <a:off x="15615138" y="4580438"/>
              <a:ext cx="234305" cy="59724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04" name="rc303"/>
            <p:cNvSpPr/>
            <p:nvPr/>
          </p:nvSpPr>
          <p:spPr>
            <a:xfrm>
              <a:off x="15875477" y="5200653"/>
              <a:ext cx="234305" cy="8470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05" name="rc304"/>
            <p:cNvSpPr/>
            <p:nvPr/>
          </p:nvSpPr>
          <p:spPr>
            <a:xfrm>
              <a:off x="15875477" y="520065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06" name="rc305"/>
            <p:cNvSpPr/>
            <p:nvPr/>
          </p:nvSpPr>
          <p:spPr>
            <a:xfrm>
              <a:off x="15875477" y="5190603"/>
              <a:ext cx="234305" cy="1004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07" name="rc306"/>
            <p:cNvSpPr/>
            <p:nvPr/>
          </p:nvSpPr>
          <p:spPr>
            <a:xfrm>
              <a:off x="15875477" y="4896288"/>
              <a:ext cx="234305" cy="2943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08" name="pg307"/>
            <p:cNvSpPr/>
            <p:nvPr/>
          </p:nvSpPr>
          <p:spPr>
            <a:xfrm>
              <a:off x="15482228"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309" name="tx308"/>
            <p:cNvSpPr/>
            <p:nvPr/>
          </p:nvSpPr>
          <p:spPr>
            <a:xfrm>
              <a:off x="15607111"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346 case(s)</a:t>
              </a:r>
            </a:p>
          </p:txBody>
        </p:sp>
        <p:sp>
          <p:nvSpPr>
            <p:cNvPr id="310" name="pg309"/>
            <p:cNvSpPr/>
            <p:nvPr/>
          </p:nvSpPr>
          <p:spPr>
            <a:xfrm>
              <a:off x="16279069"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311" name="rc310"/>
            <p:cNvSpPr/>
            <p:nvPr/>
          </p:nvSpPr>
          <p:spPr>
            <a:xfrm>
              <a:off x="14795069" y="2153563"/>
              <a:ext cx="3176137" cy="3131794"/>
            </a:xfrm>
            <a:prstGeom prst="rect">
              <a:avLst/>
            </a:prstGeom>
            <a:ln w="13550" cap="rnd">
              <a:solidFill>
                <a:srgbClr val="333333">
                  <a:alpha val="100000"/>
                </a:srgbClr>
              </a:solidFill>
              <a:prstDash val="solid"/>
              <a:round/>
            </a:ln>
          </p:spPr>
          <p:txBody>
            <a:bodyPr/>
            <a:lstStyle/>
            <a:p/>
          </p:txBody>
        </p:sp>
        <p:sp>
          <p:nvSpPr>
            <p:cNvPr id="312" name="tx311"/>
            <p:cNvSpPr/>
            <p:nvPr/>
          </p:nvSpPr>
          <p:spPr>
            <a:xfrm>
              <a:off x="3396061"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313" name="tx312"/>
            <p:cNvSpPr/>
            <p:nvPr/>
          </p:nvSpPr>
          <p:spPr>
            <a:xfrm>
              <a:off x="657219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314" name="tx313"/>
            <p:cNvSpPr/>
            <p:nvPr/>
          </p:nvSpPr>
          <p:spPr>
            <a:xfrm>
              <a:off x="974833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315" name="tx314"/>
            <p:cNvSpPr/>
            <p:nvPr/>
          </p:nvSpPr>
          <p:spPr>
            <a:xfrm>
              <a:off x="1292447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316" name="tx315"/>
            <p:cNvSpPr/>
            <p:nvPr/>
          </p:nvSpPr>
          <p:spPr>
            <a:xfrm>
              <a:off x="161006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317" name="pl316"/>
            <p:cNvSpPr/>
            <p:nvPr/>
          </p:nvSpPr>
          <p:spPr>
            <a:xfrm>
              <a:off x="224672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8" name="pl317"/>
            <p:cNvSpPr/>
            <p:nvPr/>
          </p:nvSpPr>
          <p:spPr>
            <a:xfrm>
              <a:off x="250706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pl318"/>
            <p:cNvSpPr/>
            <p:nvPr/>
          </p:nvSpPr>
          <p:spPr>
            <a:xfrm>
              <a:off x="27673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pl319"/>
            <p:cNvSpPr/>
            <p:nvPr/>
          </p:nvSpPr>
          <p:spPr>
            <a:xfrm>
              <a:off x="30277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1" name="pl320"/>
            <p:cNvSpPr/>
            <p:nvPr/>
          </p:nvSpPr>
          <p:spPr>
            <a:xfrm>
              <a:off x="32880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pl321"/>
            <p:cNvSpPr/>
            <p:nvPr/>
          </p:nvSpPr>
          <p:spPr>
            <a:xfrm>
              <a:off x="354841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3" name="pl322"/>
            <p:cNvSpPr/>
            <p:nvPr/>
          </p:nvSpPr>
          <p:spPr>
            <a:xfrm>
              <a:off x="380875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4" name="pl323"/>
            <p:cNvSpPr/>
            <p:nvPr/>
          </p:nvSpPr>
          <p:spPr>
            <a:xfrm>
              <a:off x="40690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5" name="pl324"/>
            <p:cNvSpPr/>
            <p:nvPr/>
          </p:nvSpPr>
          <p:spPr>
            <a:xfrm>
              <a:off x="43294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6" name="pl325"/>
            <p:cNvSpPr/>
            <p:nvPr/>
          </p:nvSpPr>
          <p:spPr>
            <a:xfrm>
              <a:off x="45897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pl326"/>
            <p:cNvSpPr/>
            <p:nvPr/>
          </p:nvSpPr>
          <p:spPr>
            <a:xfrm>
              <a:off x="48501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327"/>
            <p:cNvSpPr/>
            <p:nvPr/>
          </p:nvSpPr>
          <p:spPr>
            <a:xfrm>
              <a:off x="5110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tx328"/>
            <p:cNvSpPr/>
            <p:nvPr/>
          </p:nvSpPr>
          <p:spPr>
            <a:xfrm rot="-5400000">
              <a:off x="216593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30" name="tx329"/>
            <p:cNvSpPr/>
            <p:nvPr/>
          </p:nvSpPr>
          <p:spPr>
            <a:xfrm rot="-5400000">
              <a:off x="241646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31" name="tx330"/>
            <p:cNvSpPr/>
            <p:nvPr/>
          </p:nvSpPr>
          <p:spPr>
            <a:xfrm rot="-5400000">
              <a:off x="267689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32" name="tx331"/>
            <p:cNvSpPr/>
            <p:nvPr/>
          </p:nvSpPr>
          <p:spPr>
            <a:xfrm rot="-5400000">
              <a:off x="293536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33" name="tx332"/>
            <p:cNvSpPr/>
            <p:nvPr/>
          </p:nvSpPr>
          <p:spPr>
            <a:xfrm rot="-5400000">
              <a:off x="3165059"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34" name="tx333"/>
            <p:cNvSpPr/>
            <p:nvPr/>
          </p:nvSpPr>
          <p:spPr>
            <a:xfrm rot="-5400000">
              <a:off x="346763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35" name="tx334"/>
            <p:cNvSpPr/>
            <p:nvPr/>
          </p:nvSpPr>
          <p:spPr>
            <a:xfrm rot="-5400000">
              <a:off x="3757665"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36" name="tx335"/>
            <p:cNvSpPr/>
            <p:nvPr/>
          </p:nvSpPr>
          <p:spPr>
            <a:xfrm rot="-5400000">
              <a:off x="395584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37" name="tx336"/>
            <p:cNvSpPr/>
            <p:nvPr/>
          </p:nvSpPr>
          <p:spPr>
            <a:xfrm rot="-5400000">
              <a:off x="42161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38" name="tx337"/>
            <p:cNvSpPr/>
            <p:nvPr/>
          </p:nvSpPr>
          <p:spPr>
            <a:xfrm rot="-5400000">
              <a:off x="451289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39" name="tx338"/>
            <p:cNvSpPr/>
            <p:nvPr/>
          </p:nvSpPr>
          <p:spPr>
            <a:xfrm rot="-5400000">
              <a:off x="475461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40" name="tx339"/>
            <p:cNvSpPr/>
            <p:nvPr/>
          </p:nvSpPr>
          <p:spPr>
            <a:xfrm rot="-5400000">
              <a:off x="501495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41" name="pl340"/>
            <p:cNvSpPr/>
            <p:nvPr/>
          </p:nvSpPr>
          <p:spPr>
            <a:xfrm>
              <a:off x="54228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pl341"/>
            <p:cNvSpPr/>
            <p:nvPr/>
          </p:nvSpPr>
          <p:spPr>
            <a:xfrm>
              <a:off x="56831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3" name="pl342"/>
            <p:cNvSpPr/>
            <p:nvPr/>
          </p:nvSpPr>
          <p:spPr>
            <a:xfrm>
              <a:off x="5943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4" name="pl343"/>
            <p:cNvSpPr/>
            <p:nvPr/>
          </p:nvSpPr>
          <p:spPr>
            <a:xfrm>
              <a:off x="6203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5" name="pl344"/>
            <p:cNvSpPr/>
            <p:nvPr/>
          </p:nvSpPr>
          <p:spPr>
            <a:xfrm>
              <a:off x="646421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pl345"/>
            <p:cNvSpPr/>
            <p:nvPr/>
          </p:nvSpPr>
          <p:spPr>
            <a:xfrm>
              <a:off x="672455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7" name="pl346"/>
            <p:cNvSpPr/>
            <p:nvPr/>
          </p:nvSpPr>
          <p:spPr>
            <a:xfrm>
              <a:off x="69848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8" name="pl347"/>
            <p:cNvSpPr/>
            <p:nvPr/>
          </p:nvSpPr>
          <p:spPr>
            <a:xfrm>
              <a:off x="724523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9" name="pl348"/>
            <p:cNvSpPr/>
            <p:nvPr/>
          </p:nvSpPr>
          <p:spPr>
            <a:xfrm>
              <a:off x="750557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0" name="pl349"/>
            <p:cNvSpPr/>
            <p:nvPr/>
          </p:nvSpPr>
          <p:spPr>
            <a:xfrm>
              <a:off x="77659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pl350"/>
            <p:cNvSpPr/>
            <p:nvPr/>
          </p:nvSpPr>
          <p:spPr>
            <a:xfrm>
              <a:off x="80262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pl351"/>
            <p:cNvSpPr/>
            <p:nvPr/>
          </p:nvSpPr>
          <p:spPr>
            <a:xfrm>
              <a:off x="82865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tx352"/>
            <p:cNvSpPr/>
            <p:nvPr/>
          </p:nvSpPr>
          <p:spPr>
            <a:xfrm rot="-5400000">
              <a:off x="534207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54" name="tx353"/>
            <p:cNvSpPr/>
            <p:nvPr/>
          </p:nvSpPr>
          <p:spPr>
            <a:xfrm rot="-5400000">
              <a:off x="5592605"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55" name="tx354"/>
            <p:cNvSpPr/>
            <p:nvPr/>
          </p:nvSpPr>
          <p:spPr>
            <a:xfrm rot="-5400000">
              <a:off x="585303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56" name="tx355"/>
            <p:cNvSpPr/>
            <p:nvPr/>
          </p:nvSpPr>
          <p:spPr>
            <a:xfrm rot="-5400000">
              <a:off x="6111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57" name="tx356"/>
            <p:cNvSpPr/>
            <p:nvPr/>
          </p:nvSpPr>
          <p:spPr>
            <a:xfrm rot="-5400000">
              <a:off x="634119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58" name="tx357"/>
            <p:cNvSpPr/>
            <p:nvPr/>
          </p:nvSpPr>
          <p:spPr>
            <a:xfrm rot="-5400000">
              <a:off x="664377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59" name="tx358"/>
            <p:cNvSpPr/>
            <p:nvPr/>
          </p:nvSpPr>
          <p:spPr>
            <a:xfrm rot="-5400000">
              <a:off x="693380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60" name="tx359"/>
            <p:cNvSpPr/>
            <p:nvPr/>
          </p:nvSpPr>
          <p:spPr>
            <a:xfrm rot="-5400000">
              <a:off x="713198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61" name="tx360"/>
            <p:cNvSpPr/>
            <p:nvPr/>
          </p:nvSpPr>
          <p:spPr>
            <a:xfrm rot="-5400000">
              <a:off x="7392277"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62" name="tx361"/>
            <p:cNvSpPr/>
            <p:nvPr/>
          </p:nvSpPr>
          <p:spPr>
            <a:xfrm rot="-5400000">
              <a:off x="768903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63" name="tx362"/>
            <p:cNvSpPr/>
            <p:nvPr/>
          </p:nvSpPr>
          <p:spPr>
            <a:xfrm rot="-5400000">
              <a:off x="793075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64" name="tx363"/>
            <p:cNvSpPr/>
            <p:nvPr/>
          </p:nvSpPr>
          <p:spPr>
            <a:xfrm rot="-5400000">
              <a:off x="8191092"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65" name="pl364"/>
            <p:cNvSpPr/>
            <p:nvPr/>
          </p:nvSpPr>
          <p:spPr>
            <a:xfrm>
              <a:off x="859899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6" name="pl365"/>
            <p:cNvSpPr/>
            <p:nvPr/>
          </p:nvSpPr>
          <p:spPr>
            <a:xfrm>
              <a:off x="88593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7" name="pl366"/>
            <p:cNvSpPr/>
            <p:nvPr/>
          </p:nvSpPr>
          <p:spPr>
            <a:xfrm>
              <a:off x="911967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8" name="pl367"/>
            <p:cNvSpPr/>
            <p:nvPr/>
          </p:nvSpPr>
          <p:spPr>
            <a:xfrm>
              <a:off x="938001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9" name="pl368"/>
            <p:cNvSpPr/>
            <p:nvPr/>
          </p:nvSpPr>
          <p:spPr>
            <a:xfrm>
              <a:off x="9640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0" name="pl369"/>
            <p:cNvSpPr/>
            <p:nvPr/>
          </p:nvSpPr>
          <p:spPr>
            <a:xfrm>
              <a:off x="99006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1" name="pl370"/>
            <p:cNvSpPr/>
            <p:nvPr/>
          </p:nvSpPr>
          <p:spPr>
            <a:xfrm>
              <a:off x="101610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2" name="pl371"/>
            <p:cNvSpPr/>
            <p:nvPr/>
          </p:nvSpPr>
          <p:spPr>
            <a:xfrm>
              <a:off x="1042137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3" name="pl372"/>
            <p:cNvSpPr/>
            <p:nvPr/>
          </p:nvSpPr>
          <p:spPr>
            <a:xfrm>
              <a:off x="106817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4" name="pl373"/>
            <p:cNvSpPr/>
            <p:nvPr/>
          </p:nvSpPr>
          <p:spPr>
            <a:xfrm>
              <a:off x="10942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5" name="pl374"/>
            <p:cNvSpPr/>
            <p:nvPr/>
          </p:nvSpPr>
          <p:spPr>
            <a:xfrm>
              <a:off x="1120238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6" name="pl375"/>
            <p:cNvSpPr/>
            <p:nvPr/>
          </p:nvSpPr>
          <p:spPr>
            <a:xfrm>
              <a:off x="114627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7" name="tx376"/>
            <p:cNvSpPr/>
            <p:nvPr/>
          </p:nvSpPr>
          <p:spPr>
            <a:xfrm rot="-5400000">
              <a:off x="851821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78" name="tx377"/>
            <p:cNvSpPr/>
            <p:nvPr/>
          </p:nvSpPr>
          <p:spPr>
            <a:xfrm rot="-5400000">
              <a:off x="8768743"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79" name="tx378"/>
            <p:cNvSpPr/>
            <p:nvPr/>
          </p:nvSpPr>
          <p:spPr>
            <a:xfrm rot="-5400000">
              <a:off x="9029169"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80" name="tx379"/>
            <p:cNvSpPr/>
            <p:nvPr/>
          </p:nvSpPr>
          <p:spPr>
            <a:xfrm rot="-5400000">
              <a:off x="928764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81" name="tx380"/>
            <p:cNvSpPr/>
            <p:nvPr/>
          </p:nvSpPr>
          <p:spPr>
            <a:xfrm rot="-5400000">
              <a:off x="951733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82" name="tx381"/>
            <p:cNvSpPr/>
            <p:nvPr/>
          </p:nvSpPr>
          <p:spPr>
            <a:xfrm rot="-5400000">
              <a:off x="981991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83" name="tx382"/>
            <p:cNvSpPr/>
            <p:nvPr/>
          </p:nvSpPr>
          <p:spPr>
            <a:xfrm rot="-5400000">
              <a:off x="10109940"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84" name="tx383"/>
            <p:cNvSpPr/>
            <p:nvPr/>
          </p:nvSpPr>
          <p:spPr>
            <a:xfrm rot="-5400000">
              <a:off x="10308119"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85" name="tx384"/>
            <p:cNvSpPr/>
            <p:nvPr/>
          </p:nvSpPr>
          <p:spPr>
            <a:xfrm rot="-5400000">
              <a:off x="10568415"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86" name="tx385"/>
            <p:cNvSpPr/>
            <p:nvPr/>
          </p:nvSpPr>
          <p:spPr>
            <a:xfrm rot="-5400000">
              <a:off x="1086517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87" name="tx386"/>
            <p:cNvSpPr/>
            <p:nvPr/>
          </p:nvSpPr>
          <p:spPr>
            <a:xfrm rot="-5400000">
              <a:off x="1110689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88" name="tx387"/>
            <p:cNvSpPr/>
            <p:nvPr/>
          </p:nvSpPr>
          <p:spPr>
            <a:xfrm rot="-5400000">
              <a:off x="113672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89" name="pl388"/>
            <p:cNvSpPr/>
            <p:nvPr/>
          </p:nvSpPr>
          <p:spPr>
            <a:xfrm>
              <a:off x="117751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0" name="pl389"/>
            <p:cNvSpPr/>
            <p:nvPr/>
          </p:nvSpPr>
          <p:spPr>
            <a:xfrm>
              <a:off x="120354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1" name="pl390"/>
            <p:cNvSpPr/>
            <p:nvPr/>
          </p:nvSpPr>
          <p:spPr>
            <a:xfrm>
              <a:off x="122958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2" name="pl391"/>
            <p:cNvSpPr/>
            <p:nvPr/>
          </p:nvSpPr>
          <p:spPr>
            <a:xfrm>
              <a:off x="125561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3" name="pl392"/>
            <p:cNvSpPr/>
            <p:nvPr/>
          </p:nvSpPr>
          <p:spPr>
            <a:xfrm>
              <a:off x="1281649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4" name="pl393"/>
            <p:cNvSpPr/>
            <p:nvPr/>
          </p:nvSpPr>
          <p:spPr>
            <a:xfrm>
              <a:off x="130768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5" name="pl394"/>
            <p:cNvSpPr/>
            <p:nvPr/>
          </p:nvSpPr>
          <p:spPr>
            <a:xfrm>
              <a:off x="133371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6" name="pl395"/>
            <p:cNvSpPr/>
            <p:nvPr/>
          </p:nvSpPr>
          <p:spPr>
            <a:xfrm>
              <a:off x="135975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7" name="pl396"/>
            <p:cNvSpPr/>
            <p:nvPr/>
          </p:nvSpPr>
          <p:spPr>
            <a:xfrm>
              <a:off x="138578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8" name="pl397"/>
            <p:cNvSpPr/>
            <p:nvPr/>
          </p:nvSpPr>
          <p:spPr>
            <a:xfrm>
              <a:off x="1411818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9" name="pl398"/>
            <p:cNvSpPr/>
            <p:nvPr/>
          </p:nvSpPr>
          <p:spPr>
            <a:xfrm>
              <a:off x="1437852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0" name="pl399"/>
            <p:cNvSpPr/>
            <p:nvPr/>
          </p:nvSpPr>
          <p:spPr>
            <a:xfrm>
              <a:off x="1463886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1" name="tx400"/>
            <p:cNvSpPr/>
            <p:nvPr/>
          </p:nvSpPr>
          <p:spPr>
            <a:xfrm rot="-5400000">
              <a:off x="1169435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402" name="tx401"/>
            <p:cNvSpPr/>
            <p:nvPr/>
          </p:nvSpPr>
          <p:spPr>
            <a:xfrm rot="-5400000">
              <a:off x="11944881"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403" name="tx402"/>
            <p:cNvSpPr/>
            <p:nvPr/>
          </p:nvSpPr>
          <p:spPr>
            <a:xfrm rot="-5400000">
              <a:off x="12205307"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404" name="tx403"/>
            <p:cNvSpPr/>
            <p:nvPr/>
          </p:nvSpPr>
          <p:spPr>
            <a:xfrm rot="-5400000">
              <a:off x="1246378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05" name="tx404"/>
            <p:cNvSpPr/>
            <p:nvPr/>
          </p:nvSpPr>
          <p:spPr>
            <a:xfrm rot="-5400000">
              <a:off x="1269347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06" name="tx405"/>
            <p:cNvSpPr/>
            <p:nvPr/>
          </p:nvSpPr>
          <p:spPr>
            <a:xfrm rot="-5400000">
              <a:off x="1299604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07" name="tx406"/>
            <p:cNvSpPr/>
            <p:nvPr/>
          </p:nvSpPr>
          <p:spPr>
            <a:xfrm rot="-5400000">
              <a:off x="1328607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08" name="tx407"/>
            <p:cNvSpPr/>
            <p:nvPr/>
          </p:nvSpPr>
          <p:spPr>
            <a:xfrm rot="-5400000">
              <a:off x="1348425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09" name="tx408"/>
            <p:cNvSpPr/>
            <p:nvPr/>
          </p:nvSpPr>
          <p:spPr>
            <a:xfrm rot="-5400000">
              <a:off x="13744553"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10" name="tx409"/>
            <p:cNvSpPr/>
            <p:nvPr/>
          </p:nvSpPr>
          <p:spPr>
            <a:xfrm rot="-5400000">
              <a:off x="14041311"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11" name="tx410"/>
            <p:cNvSpPr/>
            <p:nvPr/>
          </p:nvSpPr>
          <p:spPr>
            <a:xfrm rot="-5400000">
              <a:off x="1428302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12" name="tx411"/>
            <p:cNvSpPr/>
            <p:nvPr/>
          </p:nvSpPr>
          <p:spPr>
            <a:xfrm rot="-5400000">
              <a:off x="1454336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13" name="pl412"/>
            <p:cNvSpPr/>
            <p:nvPr/>
          </p:nvSpPr>
          <p:spPr>
            <a:xfrm>
              <a:off x="149512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4" name="pl413"/>
            <p:cNvSpPr/>
            <p:nvPr/>
          </p:nvSpPr>
          <p:spPr>
            <a:xfrm>
              <a:off x="152116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5" name="pl414"/>
            <p:cNvSpPr/>
            <p:nvPr/>
          </p:nvSpPr>
          <p:spPr>
            <a:xfrm>
              <a:off x="154719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6" name="pl415"/>
            <p:cNvSpPr/>
            <p:nvPr/>
          </p:nvSpPr>
          <p:spPr>
            <a:xfrm>
              <a:off x="157322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7" name="pl416"/>
            <p:cNvSpPr/>
            <p:nvPr/>
          </p:nvSpPr>
          <p:spPr>
            <a:xfrm>
              <a:off x="159926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8" name="pl417"/>
            <p:cNvSpPr/>
            <p:nvPr/>
          </p:nvSpPr>
          <p:spPr>
            <a:xfrm>
              <a:off x="1625296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9" name="pl418"/>
            <p:cNvSpPr/>
            <p:nvPr/>
          </p:nvSpPr>
          <p:spPr>
            <a:xfrm>
              <a:off x="165133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0" name="pl419"/>
            <p:cNvSpPr/>
            <p:nvPr/>
          </p:nvSpPr>
          <p:spPr>
            <a:xfrm>
              <a:off x="167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1" name="pl420"/>
            <p:cNvSpPr/>
            <p:nvPr/>
          </p:nvSpPr>
          <p:spPr>
            <a:xfrm>
              <a:off x="1703398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2" name="pl421"/>
            <p:cNvSpPr/>
            <p:nvPr/>
          </p:nvSpPr>
          <p:spPr>
            <a:xfrm>
              <a:off x="17294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3" name="pl422"/>
            <p:cNvSpPr/>
            <p:nvPr/>
          </p:nvSpPr>
          <p:spPr>
            <a:xfrm>
              <a:off x="17554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4" name="pl423"/>
            <p:cNvSpPr/>
            <p:nvPr/>
          </p:nvSpPr>
          <p:spPr>
            <a:xfrm>
              <a:off x="1781500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5" name="tx424"/>
            <p:cNvSpPr/>
            <p:nvPr/>
          </p:nvSpPr>
          <p:spPr>
            <a:xfrm rot="-5400000">
              <a:off x="1487049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426" name="tx425"/>
            <p:cNvSpPr/>
            <p:nvPr/>
          </p:nvSpPr>
          <p:spPr>
            <a:xfrm rot="-5400000">
              <a:off x="151210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427" name="tx426"/>
            <p:cNvSpPr/>
            <p:nvPr/>
          </p:nvSpPr>
          <p:spPr>
            <a:xfrm rot="-5400000">
              <a:off x="15381445"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428" name="tx427"/>
            <p:cNvSpPr/>
            <p:nvPr/>
          </p:nvSpPr>
          <p:spPr>
            <a:xfrm rot="-5400000">
              <a:off x="15639918"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29" name="tx428"/>
            <p:cNvSpPr/>
            <p:nvPr/>
          </p:nvSpPr>
          <p:spPr>
            <a:xfrm rot="-5400000">
              <a:off x="1586961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30" name="tx429"/>
            <p:cNvSpPr/>
            <p:nvPr/>
          </p:nvSpPr>
          <p:spPr>
            <a:xfrm rot="-5400000">
              <a:off x="1617218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31" name="tx430"/>
            <p:cNvSpPr/>
            <p:nvPr/>
          </p:nvSpPr>
          <p:spPr>
            <a:xfrm rot="-5400000">
              <a:off x="1646221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32" name="tx431"/>
            <p:cNvSpPr/>
            <p:nvPr/>
          </p:nvSpPr>
          <p:spPr>
            <a:xfrm rot="-5400000">
              <a:off x="1666039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33" name="tx432"/>
            <p:cNvSpPr/>
            <p:nvPr/>
          </p:nvSpPr>
          <p:spPr>
            <a:xfrm rot="-5400000">
              <a:off x="1692069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34" name="tx433"/>
            <p:cNvSpPr/>
            <p:nvPr/>
          </p:nvSpPr>
          <p:spPr>
            <a:xfrm rot="-5400000">
              <a:off x="1721744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35" name="tx434"/>
            <p:cNvSpPr/>
            <p:nvPr/>
          </p:nvSpPr>
          <p:spPr>
            <a:xfrm rot="-5400000">
              <a:off x="17459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36" name="tx435"/>
            <p:cNvSpPr/>
            <p:nvPr/>
          </p:nvSpPr>
          <p:spPr>
            <a:xfrm rot="-5400000">
              <a:off x="1771950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37" name="tx436"/>
            <p:cNvSpPr/>
            <p:nvPr/>
          </p:nvSpPr>
          <p:spPr>
            <a:xfrm>
              <a:off x="1421486" y="5200079"/>
              <a:ext cx="381186"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38" name="tx437"/>
            <p:cNvSpPr/>
            <p:nvPr/>
          </p:nvSpPr>
          <p:spPr>
            <a:xfrm>
              <a:off x="1294238" y="4482239"/>
              <a:ext cx="508434"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500</a:t>
              </a:r>
            </a:p>
          </p:txBody>
        </p:sp>
        <p:sp>
          <p:nvSpPr>
            <p:cNvPr id="439" name="tx438"/>
            <p:cNvSpPr/>
            <p:nvPr/>
          </p:nvSpPr>
          <p:spPr>
            <a:xfrm>
              <a:off x="1230614" y="3734819"/>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1,000</a:t>
              </a:r>
            </a:p>
          </p:txBody>
        </p:sp>
        <p:sp>
          <p:nvSpPr>
            <p:cNvPr id="440" name="tx439"/>
            <p:cNvSpPr/>
            <p:nvPr/>
          </p:nvSpPr>
          <p:spPr>
            <a:xfrm>
              <a:off x="1230614" y="3016978"/>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1,500</a:t>
              </a:r>
            </a:p>
          </p:txBody>
        </p:sp>
        <p:sp>
          <p:nvSpPr>
            <p:cNvPr id="441" name="tx440"/>
            <p:cNvSpPr/>
            <p:nvPr/>
          </p:nvSpPr>
          <p:spPr>
            <a:xfrm>
              <a:off x="1230614" y="2299138"/>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2,000</a:t>
              </a:r>
            </a:p>
          </p:txBody>
        </p:sp>
        <p:sp>
          <p:nvSpPr>
            <p:cNvPr id="442" name="pl441"/>
            <p:cNvSpPr/>
            <p:nvPr/>
          </p:nvSpPr>
          <p:spPr>
            <a:xfrm>
              <a:off x="2055723"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3" name="pl442"/>
            <p:cNvSpPr/>
            <p:nvPr/>
          </p:nvSpPr>
          <p:spPr>
            <a:xfrm>
              <a:off x="2055723" y="456751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4" name="pl443"/>
            <p:cNvSpPr/>
            <p:nvPr/>
          </p:nvSpPr>
          <p:spPr>
            <a:xfrm>
              <a:off x="2055723" y="384967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5" name="pl444"/>
            <p:cNvSpPr/>
            <p:nvPr/>
          </p:nvSpPr>
          <p:spPr>
            <a:xfrm>
              <a:off x="2055723" y="313183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6" name="pl445"/>
            <p:cNvSpPr/>
            <p:nvPr/>
          </p:nvSpPr>
          <p:spPr>
            <a:xfrm>
              <a:off x="2055723" y="241399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7" name="tx446"/>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48" name="rc447"/>
            <p:cNvSpPr/>
            <p:nvPr/>
          </p:nvSpPr>
          <p:spPr>
            <a:xfrm>
              <a:off x="18110385" y="2153563"/>
              <a:ext cx="1240079" cy="413498"/>
            </a:xfrm>
            <a:prstGeom prst="rect">
              <a:avLst/>
            </a:prstGeom>
            <a:solidFill>
              <a:srgbClr val="FFFFFF">
                <a:alpha val="100000"/>
              </a:srgbClr>
            </a:solidFill>
          </p:spPr>
          <p:txBody>
            <a:bodyPr/>
            <a:lstStyle/>
            <a:p/>
          </p:txBody>
        </p:sp>
        <p:sp>
          <p:nvSpPr>
            <p:cNvPr id="449" name="rc448"/>
            <p:cNvSpPr/>
            <p:nvPr/>
          </p:nvSpPr>
          <p:spPr>
            <a:xfrm>
              <a:off x="18179974" y="2223153"/>
              <a:ext cx="274319" cy="274319"/>
            </a:xfrm>
            <a:prstGeom prst="rect">
              <a:avLst/>
            </a:prstGeom>
            <a:solidFill>
              <a:srgbClr val="FFFFFF">
                <a:alpha val="100000"/>
              </a:srgbClr>
            </a:solidFill>
          </p:spPr>
          <p:txBody>
            <a:bodyPr/>
            <a:lstStyle/>
            <a:p/>
          </p:txBody>
        </p:sp>
        <p:sp>
          <p:nvSpPr>
            <p:cNvPr id="450" name="pg449"/>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451" name="tx450"/>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452" name="rc451"/>
            <p:cNvSpPr/>
            <p:nvPr/>
          </p:nvSpPr>
          <p:spPr>
            <a:xfrm>
              <a:off x="18110385" y="2706240"/>
              <a:ext cx="1753945" cy="1236458"/>
            </a:xfrm>
            <a:prstGeom prst="rect">
              <a:avLst/>
            </a:prstGeom>
            <a:solidFill>
              <a:srgbClr val="FFFFFF">
                <a:alpha val="100000"/>
              </a:srgbClr>
            </a:solidFill>
          </p:spPr>
          <p:txBody>
            <a:bodyPr/>
            <a:lstStyle/>
            <a:p/>
          </p:txBody>
        </p:sp>
        <p:sp>
          <p:nvSpPr>
            <p:cNvPr id="453" name="rc452"/>
            <p:cNvSpPr/>
            <p:nvPr/>
          </p:nvSpPr>
          <p:spPr>
            <a:xfrm>
              <a:off x="18179974" y="2775829"/>
              <a:ext cx="274319" cy="274319"/>
            </a:xfrm>
            <a:prstGeom prst="rect">
              <a:avLst/>
            </a:prstGeom>
            <a:solidFill>
              <a:srgbClr val="FFFFFF">
                <a:alpha val="100000"/>
              </a:srgbClr>
            </a:solidFill>
          </p:spPr>
          <p:txBody>
            <a:bodyPr/>
            <a:lstStyle/>
            <a:p/>
          </p:txBody>
        </p:sp>
        <p:sp>
          <p:nvSpPr>
            <p:cNvPr id="454" name="rc453"/>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55" name="rc454"/>
            <p:cNvSpPr/>
            <p:nvPr/>
          </p:nvSpPr>
          <p:spPr>
            <a:xfrm>
              <a:off x="18179974" y="3050149"/>
              <a:ext cx="274319" cy="274319"/>
            </a:xfrm>
            <a:prstGeom prst="rect">
              <a:avLst/>
            </a:prstGeom>
            <a:solidFill>
              <a:srgbClr val="FFFFFF">
                <a:alpha val="100000"/>
              </a:srgbClr>
            </a:solidFill>
          </p:spPr>
          <p:txBody>
            <a:bodyPr/>
            <a:lstStyle/>
            <a:p/>
          </p:txBody>
        </p:sp>
        <p:sp>
          <p:nvSpPr>
            <p:cNvPr id="456" name="rc455"/>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57" name="rc456"/>
            <p:cNvSpPr/>
            <p:nvPr/>
          </p:nvSpPr>
          <p:spPr>
            <a:xfrm>
              <a:off x="18179974" y="3324469"/>
              <a:ext cx="274319" cy="274320"/>
            </a:xfrm>
            <a:prstGeom prst="rect">
              <a:avLst/>
            </a:prstGeom>
            <a:solidFill>
              <a:srgbClr val="FFFFFF">
                <a:alpha val="100000"/>
              </a:srgbClr>
            </a:solidFill>
          </p:spPr>
          <p:txBody>
            <a:bodyPr/>
            <a:lstStyle/>
            <a:p/>
          </p:txBody>
        </p:sp>
        <p:sp>
          <p:nvSpPr>
            <p:cNvPr id="458" name="rc457"/>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9" name="rc458"/>
            <p:cNvSpPr/>
            <p:nvPr/>
          </p:nvSpPr>
          <p:spPr>
            <a:xfrm>
              <a:off x="18179974" y="3598789"/>
              <a:ext cx="274319" cy="274320"/>
            </a:xfrm>
            <a:prstGeom prst="rect">
              <a:avLst/>
            </a:prstGeom>
            <a:solidFill>
              <a:srgbClr val="FFFFFF">
                <a:alpha val="100000"/>
              </a:srgbClr>
            </a:solidFill>
          </p:spPr>
          <p:txBody>
            <a:bodyPr/>
            <a:lstStyle/>
            <a:p/>
          </p:txBody>
        </p:sp>
        <p:sp>
          <p:nvSpPr>
            <p:cNvPr id="460" name="rc459"/>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61" name="tx460"/>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62" name="tx461"/>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63" name="tx462"/>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64" name="tx463"/>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65" name=""/>
          <p:cNvGrpSpPr/>
          <p:nvPr/>
        </p:nvGrpSpPr>
        <p:grpSpPr>
          <a:xfrm>
            <a:off x="6400800" y="6217920"/>
            <a:ext cx="5486400" cy="4251960"/>
            <a:chOff x="6400800" y="6217920"/>
            <a:chExt cx="5486400" cy="4251960"/>
          </a:xfrm>
        </p:grpSpPr>
        <p:sp>
          <p:nvSpPr>
            <p:cNvPr id="466"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67"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68" name="rc5"/>
            <p:cNvSpPr/>
            <p:nvPr/>
          </p:nvSpPr>
          <p:spPr>
            <a:xfrm>
              <a:off x="7153670" y="6510025"/>
              <a:ext cx="4107183" cy="2788960"/>
            </a:xfrm>
            <a:prstGeom prst="rect">
              <a:avLst/>
            </a:prstGeom>
            <a:solidFill>
              <a:srgbClr val="FFFFFF">
                <a:alpha val="100000"/>
              </a:srgbClr>
            </a:solidFill>
          </p:spPr>
          <p:txBody>
            <a:bodyPr/>
            <a:lstStyle/>
            <a:p/>
          </p:txBody>
        </p:sp>
        <p:sp>
          <p:nvSpPr>
            <p:cNvPr id="469" name="pl6"/>
            <p:cNvSpPr/>
            <p:nvPr/>
          </p:nvSpPr>
          <p:spPr>
            <a:xfrm>
              <a:off x="7153670" y="8677015"/>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70" name="pl7"/>
            <p:cNvSpPr/>
            <p:nvPr/>
          </p:nvSpPr>
          <p:spPr>
            <a:xfrm>
              <a:off x="7153670" y="7686617"/>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71" name="pl8"/>
            <p:cNvSpPr/>
            <p:nvPr/>
          </p:nvSpPr>
          <p:spPr>
            <a:xfrm>
              <a:off x="7153670" y="6696219"/>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72" name="pl9"/>
            <p:cNvSpPr/>
            <p:nvPr/>
          </p:nvSpPr>
          <p:spPr>
            <a:xfrm>
              <a:off x="7153670" y="9172214"/>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73" name="pl10"/>
            <p:cNvSpPr/>
            <p:nvPr/>
          </p:nvSpPr>
          <p:spPr>
            <a:xfrm>
              <a:off x="7153670" y="8181816"/>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74" name="pl11"/>
            <p:cNvSpPr/>
            <p:nvPr/>
          </p:nvSpPr>
          <p:spPr>
            <a:xfrm>
              <a:off x="7153670" y="7191418"/>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75" name="rc12"/>
            <p:cNvSpPr/>
            <p:nvPr/>
          </p:nvSpPr>
          <p:spPr>
            <a:xfrm>
              <a:off x="7296281" y="7389498"/>
              <a:ext cx="399309" cy="1772812"/>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76" name="rc13"/>
            <p:cNvSpPr/>
            <p:nvPr/>
          </p:nvSpPr>
          <p:spPr>
            <a:xfrm>
              <a:off x="7866723" y="8716631"/>
              <a:ext cx="399309" cy="326831"/>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77" name="rc14"/>
            <p:cNvSpPr/>
            <p:nvPr/>
          </p:nvSpPr>
          <p:spPr>
            <a:xfrm>
              <a:off x="8437165" y="8607688"/>
              <a:ext cx="399309" cy="515006"/>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78" name="rc15"/>
            <p:cNvSpPr/>
            <p:nvPr/>
          </p:nvSpPr>
          <p:spPr>
            <a:xfrm>
              <a:off x="9007608" y="8855287"/>
              <a:ext cx="399309" cy="237695"/>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79" name="rc16"/>
            <p:cNvSpPr/>
            <p:nvPr/>
          </p:nvSpPr>
          <p:spPr>
            <a:xfrm>
              <a:off x="9578050" y="8884999"/>
              <a:ext cx="399309" cy="118847"/>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80" name="rc17"/>
            <p:cNvSpPr/>
            <p:nvPr/>
          </p:nvSpPr>
          <p:spPr>
            <a:xfrm>
              <a:off x="10148492" y="8667111"/>
              <a:ext cx="399309" cy="69327"/>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81" name="rc18"/>
            <p:cNvSpPr/>
            <p:nvPr/>
          </p:nvSpPr>
          <p:spPr>
            <a:xfrm>
              <a:off x="10718934" y="9053367"/>
              <a:ext cx="399309" cy="19807"/>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82" name="rc19"/>
            <p:cNvSpPr/>
            <p:nvPr/>
          </p:nvSpPr>
          <p:spPr>
            <a:xfrm>
              <a:off x="7296281" y="6666508"/>
              <a:ext cx="399309" cy="72299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3" name="rc20"/>
            <p:cNvSpPr/>
            <p:nvPr/>
          </p:nvSpPr>
          <p:spPr>
            <a:xfrm>
              <a:off x="7866723" y="8429416"/>
              <a:ext cx="399309" cy="28721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4" name="rc21"/>
            <p:cNvSpPr/>
            <p:nvPr/>
          </p:nvSpPr>
          <p:spPr>
            <a:xfrm>
              <a:off x="8437165" y="8548264"/>
              <a:ext cx="399309" cy="5942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5" name="rc22"/>
            <p:cNvSpPr/>
            <p:nvPr/>
          </p:nvSpPr>
          <p:spPr>
            <a:xfrm>
              <a:off x="9007608" y="8627495"/>
              <a:ext cx="399309" cy="22779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6" name="rc23"/>
            <p:cNvSpPr/>
            <p:nvPr/>
          </p:nvSpPr>
          <p:spPr>
            <a:xfrm>
              <a:off x="9578050" y="8865191"/>
              <a:ext cx="399309" cy="1980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7" name="rc24"/>
            <p:cNvSpPr/>
            <p:nvPr/>
          </p:nvSpPr>
          <p:spPr>
            <a:xfrm>
              <a:off x="10148492" y="8617591"/>
              <a:ext cx="399309" cy="4951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8" name="rc25"/>
            <p:cNvSpPr/>
            <p:nvPr/>
          </p:nvSpPr>
          <p:spPr>
            <a:xfrm>
              <a:off x="10718934" y="9043463"/>
              <a:ext cx="399309" cy="990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9" name="rc26"/>
            <p:cNvSpPr/>
            <p:nvPr/>
          </p:nvSpPr>
          <p:spPr>
            <a:xfrm>
              <a:off x="7296281" y="6636796"/>
              <a:ext cx="399309" cy="29711"/>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90" name="rc27"/>
            <p:cNvSpPr/>
            <p:nvPr/>
          </p:nvSpPr>
          <p:spPr>
            <a:xfrm>
              <a:off x="7866723" y="6824971"/>
              <a:ext cx="399309" cy="1604444"/>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91" name="rc28"/>
            <p:cNvSpPr/>
            <p:nvPr/>
          </p:nvSpPr>
          <p:spPr>
            <a:xfrm>
              <a:off x="8437165" y="7963929"/>
              <a:ext cx="399309" cy="584334"/>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92" name="rc29"/>
            <p:cNvSpPr/>
            <p:nvPr/>
          </p:nvSpPr>
          <p:spPr>
            <a:xfrm>
              <a:off x="9007608" y="8498744"/>
              <a:ext cx="399309" cy="128751"/>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93" name="rc30"/>
            <p:cNvSpPr/>
            <p:nvPr/>
          </p:nvSpPr>
          <p:spPr>
            <a:xfrm>
              <a:off x="9578050" y="8785959"/>
              <a:ext cx="399309" cy="79231"/>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94" name="rc31"/>
            <p:cNvSpPr/>
            <p:nvPr/>
          </p:nvSpPr>
          <p:spPr>
            <a:xfrm>
              <a:off x="10148492" y="8538360"/>
              <a:ext cx="399309" cy="79231"/>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95" name="rc32"/>
            <p:cNvSpPr/>
            <p:nvPr/>
          </p:nvSpPr>
          <p:spPr>
            <a:xfrm>
              <a:off x="10718934" y="9033559"/>
              <a:ext cx="399309" cy="9903"/>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96" name="rc33"/>
            <p:cNvSpPr/>
            <p:nvPr/>
          </p:nvSpPr>
          <p:spPr>
            <a:xfrm>
              <a:off x="7296281" y="9162310"/>
              <a:ext cx="399309" cy="9903"/>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97" name="rc34"/>
            <p:cNvSpPr/>
            <p:nvPr/>
          </p:nvSpPr>
          <p:spPr>
            <a:xfrm>
              <a:off x="7866723" y="9043463"/>
              <a:ext cx="399309" cy="128751"/>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98" name="rc35"/>
            <p:cNvSpPr/>
            <p:nvPr/>
          </p:nvSpPr>
          <p:spPr>
            <a:xfrm>
              <a:off x="8437165" y="9122694"/>
              <a:ext cx="399309" cy="4951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99" name="rc36"/>
            <p:cNvSpPr/>
            <p:nvPr/>
          </p:nvSpPr>
          <p:spPr>
            <a:xfrm>
              <a:off x="9007608" y="9092983"/>
              <a:ext cx="399309" cy="79231"/>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00" name="rc37"/>
            <p:cNvSpPr/>
            <p:nvPr/>
          </p:nvSpPr>
          <p:spPr>
            <a:xfrm>
              <a:off x="9578050" y="9003847"/>
              <a:ext cx="399309" cy="168367"/>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01" name="rc38"/>
            <p:cNvSpPr/>
            <p:nvPr/>
          </p:nvSpPr>
          <p:spPr>
            <a:xfrm>
              <a:off x="10148492" y="8736439"/>
              <a:ext cx="399309" cy="435775"/>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02" name="rc39"/>
            <p:cNvSpPr/>
            <p:nvPr/>
          </p:nvSpPr>
          <p:spPr>
            <a:xfrm>
              <a:off x="10718934" y="9073175"/>
              <a:ext cx="399309" cy="9903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03" name="pl40"/>
            <p:cNvSpPr/>
            <p:nvPr/>
          </p:nvSpPr>
          <p:spPr>
            <a:xfrm>
              <a:off x="7495936" y="6867288"/>
              <a:ext cx="3422653" cy="2300548"/>
            </a:xfrm>
            <a:custGeom>
              <a:avLst/>
              <a:pathLst>
                <a:path w="3422653" h="2300548">
                  <a:moveTo>
                    <a:pt x="0" y="0"/>
                  </a:moveTo>
                  <a:lnTo>
                    <a:pt x="570442" y="1770877"/>
                  </a:lnTo>
                  <a:lnTo>
                    <a:pt x="1140884" y="2120675"/>
                  </a:lnTo>
                  <a:lnTo>
                    <a:pt x="1711326" y="2209020"/>
                  </a:lnTo>
                  <a:lnTo>
                    <a:pt x="2281768" y="2278661"/>
                  </a:lnTo>
                  <a:lnTo>
                    <a:pt x="2852210" y="2277865"/>
                  </a:lnTo>
                  <a:lnTo>
                    <a:pt x="3422653" y="2300548"/>
                  </a:lnTo>
                </a:path>
              </a:pathLst>
            </a:custGeom>
            <a:ln w="40651" cap="flat">
              <a:solidFill>
                <a:srgbClr val="000000">
                  <a:alpha val="100000"/>
                </a:srgbClr>
              </a:solidFill>
              <a:prstDash val="solid"/>
              <a:round/>
            </a:ln>
          </p:spPr>
          <p:txBody>
            <a:bodyPr/>
            <a:lstStyle/>
            <a:p/>
          </p:txBody>
        </p:sp>
        <p:sp>
          <p:nvSpPr>
            <p:cNvPr id="504" name="rc41"/>
            <p:cNvSpPr/>
            <p:nvPr/>
          </p:nvSpPr>
          <p:spPr>
            <a:xfrm>
              <a:off x="7153670" y="6510025"/>
              <a:ext cx="4107183" cy="2788960"/>
            </a:xfrm>
            <a:prstGeom prst="rect">
              <a:avLst/>
            </a:prstGeom>
            <a:ln w="13550" cap="rnd">
              <a:solidFill>
                <a:srgbClr val="333333">
                  <a:alpha val="100000"/>
                </a:srgbClr>
              </a:solidFill>
              <a:prstDash val="solid"/>
              <a:round/>
            </a:ln>
          </p:spPr>
          <p:txBody>
            <a:bodyPr/>
            <a:lstStyle/>
            <a:p/>
          </p:txBody>
        </p:sp>
        <p:sp>
          <p:nvSpPr>
            <p:cNvPr id="505" name="tx42"/>
            <p:cNvSpPr/>
            <p:nvPr/>
          </p:nvSpPr>
          <p:spPr>
            <a:xfrm>
              <a:off x="6886172" y="9169908"/>
              <a:ext cx="16944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506" name="tx43"/>
            <p:cNvSpPr/>
            <p:nvPr/>
          </p:nvSpPr>
          <p:spPr>
            <a:xfrm>
              <a:off x="6801340" y="81795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07" name="tx44"/>
            <p:cNvSpPr/>
            <p:nvPr/>
          </p:nvSpPr>
          <p:spPr>
            <a:xfrm>
              <a:off x="6801340" y="7189112"/>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a:t>
              </a:r>
            </a:p>
          </p:txBody>
        </p:sp>
        <p:sp>
          <p:nvSpPr>
            <p:cNvPr id="508" name="pl45"/>
            <p:cNvSpPr/>
            <p:nvPr/>
          </p:nvSpPr>
          <p:spPr>
            <a:xfrm>
              <a:off x="7118876"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9" name="pl46"/>
            <p:cNvSpPr/>
            <p:nvPr/>
          </p:nvSpPr>
          <p:spPr>
            <a:xfrm>
              <a:off x="7118876" y="818181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10" name="pl47"/>
            <p:cNvSpPr/>
            <p:nvPr/>
          </p:nvSpPr>
          <p:spPr>
            <a:xfrm>
              <a:off x="7118876" y="719141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11" name="pl48"/>
            <p:cNvSpPr/>
            <p:nvPr/>
          </p:nvSpPr>
          <p:spPr>
            <a:xfrm>
              <a:off x="11260854"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512" name="pl49"/>
            <p:cNvSpPr/>
            <p:nvPr/>
          </p:nvSpPr>
          <p:spPr>
            <a:xfrm>
              <a:off x="11260854" y="83763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513" name="pl50"/>
            <p:cNvSpPr/>
            <p:nvPr/>
          </p:nvSpPr>
          <p:spPr>
            <a:xfrm>
              <a:off x="11260854" y="7580415"/>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514" name="pl51"/>
            <p:cNvSpPr/>
            <p:nvPr/>
          </p:nvSpPr>
          <p:spPr>
            <a:xfrm>
              <a:off x="11260854" y="6784515"/>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515" name="tx52"/>
            <p:cNvSpPr/>
            <p:nvPr/>
          </p:nvSpPr>
          <p:spPr>
            <a:xfrm>
              <a:off x="11358911"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16" name="tx53"/>
            <p:cNvSpPr/>
            <p:nvPr/>
          </p:nvSpPr>
          <p:spPr>
            <a:xfrm>
              <a:off x="11358911" y="8374008"/>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a:t>
              </a:r>
            </a:p>
          </p:txBody>
        </p:sp>
        <p:sp>
          <p:nvSpPr>
            <p:cNvPr id="517" name="tx54"/>
            <p:cNvSpPr/>
            <p:nvPr/>
          </p:nvSpPr>
          <p:spPr>
            <a:xfrm>
              <a:off x="11358911" y="7578108"/>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400</a:t>
              </a:r>
            </a:p>
          </p:txBody>
        </p:sp>
        <p:sp>
          <p:nvSpPr>
            <p:cNvPr id="518" name="tx55"/>
            <p:cNvSpPr/>
            <p:nvPr/>
          </p:nvSpPr>
          <p:spPr>
            <a:xfrm>
              <a:off x="11358911" y="6782208"/>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600</a:t>
              </a:r>
            </a:p>
          </p:txBody>
        </p:sp>
        <p:sp>
          <p:nvSpPr>
            <p:cNvPr id="519" name="pl56"/>
            <p:cNvSpPr/>
            <p:nvPr/>
          </p:nvSpPr>
          <p:spPr>
            <a:xfrm>
              <a:off x="749593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0" name="pl57"/>
            <p:cNvSpPr/>
            <p:nvPr/>
          </p:nvSpPr>
          <p:spPr>
            <a:xfrm>
              <a:off x="806637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1" name="pl58"/>
            <p:cNvSpPr/>
            <p:nvPr/>
          </p:nvSpPr>
          <p:spPr>
            <a:xfrm>
              <a:off x="863682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2" name="pl59"/>
            <p:cNvSpPr/>
            <p:nvPr/>
          </p:nvSpPr>
          <p:spPr>
            <a:xfrm>
              <a:off x="920726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3" name="pl60"/>
            <p:cNvSpPr/>
            <p:nvPr/>
          </p:nvSpPr>
          <p:spPr>
            <a:xfrm>
              <a:off x="977770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4" name="pl61"/>
            <p:cNvSpPr/>
            <p:nvPr/>
          </p:nvSpPr>
          <p:spPr>
            <a:xfrm>
              <a:off x="10348147"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5" name="pl62"/>
            <p:cNvSpPr/>
            <p:nvPr/>
          </p:nvSpPr>
          <p:spPr>
            <a:xfrm>
              <a:off x="1091858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6" name="tx63"/>
            <p:cNvSpPr/>
            <p:nvPr/>
          </p:nvSpPr>
          <p:spPr>
            <a:xfrm rot="-2700000">
              <a:off x="7386037"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527" name="tx64"/>
            <p:cNvSpPr/>
            <p:nvPr/>
          </p:nvSpPr>
          <p:spPr>
            <a:xfrm rot="-2700000">
              <a:off x="7916781"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528" name="tx65"/>
            <p:cNvSpPr/>
            <p:nvPr/>
          </p:nvSpPr>
          <p:spPr>
            <a:xfrm rot="-2700000">
              <a:off x="8486566"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529" name="tx66"/>
            <p:cNvSpPr/>
            <p:nvPr/>
          </p:nvSpPr>
          <p:spPr>
            <a:xfrm rot="-2700000">
              <a:off x="891231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530" name="tx67"/>
            <p:cNvSpPr/>
            <p:nvPr/>
          </p:nvSpPr>
          <p:spPr>
            <a:xfrm rot="-2700000">
              <a:off x="9482760"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531" name="tx68"/>
            <p:cNvSpPr/>
            <p:nvPr/>
          </p:nvSpPr>
          <p:spPr>
            <a:xfrm rot="-2700000">
              <a:off x="10053175"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532" name="tx69"/>
            <p:cNvSpPr/>
            <p:nvPr/>
          </p:nvSpPr>
          <p:spPr>
            <a:xfrm rot="-2700000">
              <a:off x="10735687"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33" name="tx70"/>
            <p:cNvSpPr/>
            <p:nvPr/>
          </p:nvSpPr>
          <p:spPr>
            <a:xfrm>
              <a:off x="9207262"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534" name="tx71"/>
            <p:cNvSpPr/>
            <p:nvPr/>
          </p:nvSpPr>
          <p:spPr>
            <a:xfrm>
              <a:off x="8390010"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535" name="tx72"/>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536" name="tx73"/>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537" name="rc74"/>
            <p:cNvSpPr/>
            <p:nvPr/>
          </p:nvSpPr>
          <p:spPr>
            <a:xfrm>
              <a:off x="6564753" y="10217410"/>
              <a:ext cx="1051268" cy="182880"/>
            </a:xfrm>
            <a:prstGeom prst="rect">
              <a:avLst/>
            </a:prstGeom>
            <a:solidFill>
              <a:srgbClr val="FFFFFF">
                <a:alpha val="100000"/>
              </a:srgbClr>
            </a:solidFill>
          </p:spPr>
          <p:txBody>
            <a:bodyPr/>
            <a:lstStyle/>
            <a:p/>
          </p:txBody>
        </p:sp>
        <p:sp>
          <p:nvSpPr>
            <p:cNvPr id="538" name="rc75"/>
            <p:cNvSpPr/>
            <p:nvPr/>
          </p:nvSpPr>
          <p:spPr>
            <a:xfrm>
              <a:off x="6564753" y="10217410"/>
              <a:ext cx="182879" cy="182880"/>
            </a:xfrm>
            <a:prstGeom prst="rect">
              <a:avLst/>
            </a:prstGeom>
            <a:solidFill>
              <a:srgbClr val="FFFFFF">
                <a:alpha val="100000"/>
              </a:srgbClr>
            </a:solidFill>
          </p:spPr>
          <p:txBody>
            <a:bodyPr/>
            <a:lstStyle/>
            <a:p/>
          </p:txBody>
        </p:sp>
        <p:sp>
          <p:nvSpPr>
            <p:cNvPr id="539" name="pl76"/>
            <p:cNvSpPr/>
            <p:nvPr/>
          </p:nvSpPr>
          <p:spPr>
            <a:xfrm>
              <a:off x="6583041"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540" name="tx77"/>
            <p:cNvSpPr/>
            <p:nvPr/>
          </p:nvSpPr>
          <p:spPr>
            <a:xfrm>
              <a:off x="6855633"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541" name="rc78"/>
            <p:cNvSpPr/>
            <p:nvPr/>
          </p:nvSpPr>
          <p:spPr>
            <a:xfrm>
              <a:off x="7796021" y="10217410"/>
              <a:ext cx="4053749" cy="182880"/>
            </a:xfrm>
            <a:prstGeom prst="rect">
              <a:avLst/>
            </a:prstGeom>
            <a:solidFill>
              <a:srgbClr val="FFFFFF">
                <a:alpha val="100000"/>
              </a:srgbClr>
            </a:solidFill>
          </p:spPr>
          <p:txBody>
            <a:bodyPr/>
            <a:lstStyle/>
            <a:p/>
          </p:txBody>
        </p:sp>
        <p:sp>
          <p:nvSpPr>
            <p:cNvPr id="542" name="rc79"/>
            <p:cNvSpPr/>
            <p:nvPr/>
          </p:nvSpPr>
          <p:spPr>
            <a:xfrm>
              <a:off x="7796021" y="10217410"/>
              <a:ext cx="182879" cy="182880"/>
            </a:xfrm>
            <a:prstGeom prst="rect">
              <a:avLst/>
            </a:prstGeom>
            <a:solidFill>
              <a:srgbClr val="FFFFFF">
                <a:alpha val="100000"/>
              </a:srgbClr>
            </a:solidFill>
          </p:spPr>
          <p:txBody>
            <a:bodyPr/>
            <a:lstStyle/>
            <a:p/>
          </p:txBody>
        </p:sp>
        <p:sp>
          <p:nvSpPr>
            <p:cNvPr id="543" name="rc80"/>
            <p:cNvSpPr/>
            <p:nvPr/>
          </p:nvSpPr>
          <p:spPr>
            <a:xfrm>
              <a:off x="7805021"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544" name="rc81"/>
            <p:cNvSpPr/>
            <p:nvPr/>
          </p:nvSpPr>
          <p:spPr>
            <a:xfrm>
              <a:off x="8887262" y="10217410"/>
              <a:ext cx="182879" cy="182880"/>
            </a:xfrm>
            <a:prstGeom prst="rect">
              <a:avLst/>
            </a:prstGeom>
            <a:solidFill>
              <a:srgbClr val="FFFFFF">
                <a:alpha val="100000"/>
              </a:srgbClr>
            </a:solidFill>
          </p:spPr>
          <p:txBody>
            <a:bodyPr/>
            <a:lstStyle/>
            <a:p/>
          </p:txBody>
        </p:sp>
        <p:sp>
          <p:nvSpPr>
            <p:cNvPr id="545" name="rc82"/>
            <p:cNvSpPr/>
            <p:nvPr/>
          </p:nvSpPr>
          <p:spPr>
            <a:xfrm>
              <a:off x="8896262" y="10226410"/>
              <a:ext cx="164879"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46" name="rc83"/>
            <p:cNvSpPr/>
            <p:nvPr/>
          </p:nvSpPr>
          <p:spPr>
            <a:xfrm>
              <a:off x="9813303" y="10217410"/>
              <a:ext cx="182879" cy="182880"/>
            </a:xfrm>
            <a:prstGeom prst="rect">
              <a:avLst/>
            </a:prstGeom>
            <a:solidFill>
              <a:srgbClr val="FFFFFF">
                <a:alpha val="100000"/>
              </a:srgbClr>
            </a:solidFill>
          </p:spPr>
          <p:txBody>
            <a:bodyPr/>
            <a:lstStyle/>
            <a:p/>
          </p:txBody>
        </p:sp>
        <p:sp>
          <p:nvSpPr>
            <p:cNvPr id="547" name="rc84"/>
            <p:cNvSpPr/>
            <p:nvPr/>
          </p:nvSpPr>
          <p:spPr>
            <a:xfrm>
              <a:off x="9822303" y="10226410"/>
              <a:ext cx="164880"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548" name="rc85"/>
            <p:cNvSpPr/>
            <p:nvPr/>
          </p:nvSpPr>
          <p:spPr>
            <a:xfrm>
              <a:off x="10815544" y="10217410"/>
              <a:ext cx="182880" cy="182880"/>
            </a:xfrm>
            <a:prstGeom prst="rect">
              <a:avLst/>
            </a:prstGeom>
            <a:solidFill>
              <a:srgbClr val="FFFFFF">
                <a:alpha val="100000"/>
              </a:srgbClr>
            </a:solidFill>
          </p:spPr>
          <p:txBody>
            <a:bodyPr/>
            <a:lstStyle/>
            <a:p/>
          </p:txBody>
        </p:sp>
        <p:sp>
          <p:nvSpPr>
            <p:cNvPr id="549" name="rc86"/>
            <p:cNvSpPr/>
            <p:nvPr/>
          </p:nvSpPr>
          <p:spPr>
            <a:xfrm>
              <a:off x="10824544"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50" name="tx87"/>
            <p:cNvSpPr/>
            <p:nvPr/>
          </p:nvSpPr>
          <p:spPr>
            <a:xfrm>
              <a:off x="8086901"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51" name="tx88"/>
            <p:cNvSpPr/>
            <p:nvPr/>
          </p:nvSpPr>
          <p:spPr>
            <a:xfrm>
              <a:off x="9178142"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52" name="tx89"/>
            <p:cNvSpPr/>
            <p:nvPr/>
          </p:nvSpPr>
          <p:spPr>
            <a:xfrm>
              <a:off x="10104183"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553" name="tx90"/>
            <p:cNvSpPr/>
            <p:nvPr/>
          </p:nvSpPr>
          <p:spPr>
            <a:xfrm>
              <a:off x="11106424"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54" name="tx91"/>
            <p:cNvSpPr/>
            <p:nvPr/>
          </p:nvSpPr>
          <p:spPr>
            <a:xfrm>
              <a:off x="6578964"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55" name=""/>
          <p:cNvGrpSpPr/>
          <p:nvPr/>
        </p:nvGrpSpPr>
        <p:grpSpPr>
          <a:xfrm>
            <a:off x="12527280" y="6217920"/>
            <a:ext cx="5486400" cy="4297680"/>
            <a:chOff x="12527280" y="6217920"/>
            <a:chExt cx="5486400" cy="4297680"/>
          </a:xfrm>
        </p:grpSpPr>
        <p:sp>
          <p:nvSpPr>
            <p:cNvPr id="556"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57"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58"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59"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60"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61"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62"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63"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64"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65"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66"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67"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68"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69"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70" name="pl17"/>
            <p:cNvSpPr/>
            <p:nvPr/>
          </p:nvSpPr>
          <p:spPr>
            <a:xfrm>
              <a:off x="13329440" y="6689277"/>
              <a:ext cx="4502097" cy="153644"/>
            </a:xfrm>
            <a:custGeom>
              <a:avLst/>
              <a:pathLst>
                <a:path w="4502097" h="153644">
                  <a:moveTo>
                    <a:pt x="0" y="51214"/>
                  </a:moveTo>
                  <a:lnTo>
                    <a:pt x="187587" y="76822"/>
                  </a:lnTo>
                  <a:lnTo>
                    <a:pt x="375174" y="102429"/>
                  </a:lnTo>
                  <a:lnTo>
                    <a:pt x="562762" y="128037"/>
                  </a:lnTo>
                  <a:lnTo>
                    <a:pt x="750349" y="76822"/>
                  </a:lnTo>
                  <a:lnTo>
                    <a:pt x="937937" y="51214"/>
                  </a:lnTo>
                  <a:lnTo>
                    <a:pt x="1125524" y="76822"/>
                  </a:lnTo>
                  <a:lnTo>
                    <a:pt x="1313111" y="76822"/>
                  </a:lnTo>
                  <a:lnTo>
                    <a:pt x="1500699" y="76822"/>
                  </a:lnTo>
                  <a:lnTo>
                    <a:pt x="1688286" y="76822"/>
                  </a:lnTo>
                  <a:lnTo>
                    <a:pt x="1875874" y="76822"/>
                  </a:lnTo>
                  <a:lnTo>
                    <a:pt x="2063461" y="76822"/>
                  </a:lnTo>
                  <a:lnTo>
                    <a:pt x="2251048" y="76822"/>
                  </a:lnTo>
                  <a:lnTo>
                    <a:pt x="2438636" y="76822"/>
                  </a:lnTo>
                  <a:lnTo>
                    <a:pt x="2626223" y="153644"/>
                  </a:lnTo>
                  <a:lnTo>
                    <a:pt x="2813811" y="128037"/>
                  </a:lnTo>
                  <a:lnTo>
                    <a:pt x="3001398" y="51214"/>
                  </a:lnTo>
                  <a:lnTo>
                    <a:pt x="3188985" y="51214"/>
                  </a:lnTo>
                  <a:lnTo>
                    <a:pt x="3376573" y="0"/>
                  </a:lnTo>
                  <a:lnTo>
                    <a:pt x="3564160" y="25607"/>
                  </a:lnTo>
                  <a:lnTo>
                    <a:pt x="3751748" y="76822"/>
                  </a:lnTo>
                  <a:lnTo>
                    <a:pt x="3939335" y="51214"/>
                  </a:lnTo>
                  <a:lnTo>
                    <a:pt x="4126923" y="51214"/>
                  </a:lnTo>
                  <a:lnTo>
                    <a:pt x="4314510" y="51214"/>
                  </a:lnTo>
                  <a:lnTo>
                    <a:pt x="4502097" y="51214"/>
                  </a:lnTo>
                </a:path>
              </a:pathLst>
            </a:custGeom>
            <a:ln w="32521" cap="flat">
              <a:solidFill>
                <a:srgbClr val="5EB0E8">
                  <a:alpha val="100000"/>
                </a:srgbClr>
              </a:solidFill>
              <a:prstDash val="solid"/>
              <a:round/>
            </a:ln>
          </p:spPr>
          <p:txBody>
            <a:bodyPr/>
            <a:lstStyle/>
            <a:p/>
          </p:txBody>
        </p:sp>
        <p:sp>
          <p:nvSpPr>
            <p:cNvPr id="571" name="pl18"/>
            <p:cNvSpPr/>
            <p:nvPr/>
          </p:nvSpPr>
          <p:spPr>
            <a:xfrm>
              <a:off x="14267377" y="6663670"/>
              <a:ext cx="3564160" cy="384112"/>
            </a:xfrm>
            <a:custGeom>
              <a:avLst/>
              <a:pathLst>
                <a:path w="3564160" h="384112">
                  <a:moveTo>
                    <a:pt x="0" y="204859"/>
                  </a:moveTo>
                  <a:lnTo>
                    <a:pt x="187587" y="230467"/>
                  </a:lnTo>
                  <a:lnTo>
                    <a:pt x="375174" y="179252"/>
                  </a:lnTo>
                  <a:lnTo>
                    <a:pt x="562762" y="153644"/>
                  </a:lnTo>
                  <a:lnTo>
                    <a:pt x="750349" y="102429"/>
                  </a:lnTo>
                  <a:lnTo>
                    <a:pt x="937937" y="102429"/>
                  </a:lnTo>
                  <a:lnTo>
                    <a:pt x="1125524" y="102429"/>
                  </a:lnTo>
                  <a:lnTo>
                    <a:pt x="1313111" y="0"/>
                  </a:lnTo>
                  <a:lnTo>
                    <a:pt x="1500699" y="0"/>
                  </a:lnTo>
                  <a:lnTo>
                    <a:pt x="1688286" y="0"/>
                  </a:lnTo>
                  <a:lnTo>
                    <a:pt x="1875874" y="0"/>
                  </a:lnTo>
                  <a:lnTo>
                    <a:pt x="2063461" y="0"/>
                  </a:lnTo>
                  <a:lnTo>
                    <a:pt x="2251048" y="0"/>
                  </a:lnTo>
                  <a:lnTo>
                    <a:pt x="2438636" y="281682"/>
                  </a:lnTo>
                  <a:lnTo>
                    <a:pt x="2626223" y="307289"/>
                  </a:lnTo>
                  <a:lnTo>
                    <a:pt x="2813811" y="384112"/>
                  </a:lnTo>
                  <a:lnTo>
                    <a:pt x="3001398" y="25607"/>
                  </a:lnTo>
                  <a:lnTo>
                    <a:pt x="3188985" y="76822"/>
                  </a:lnTo>
                  <a:lnTo>
                    <a:pt x="3376573" y="102429"/>
                  </a:lnTo>
                  <a:lnTo>
                    <a:pt x="3564160" y="153644"/>
                  </a:lnTo>
                </a:path>
              </a:pathLst>
            </a:custGeom>
            <a:ln w="32521" cap="flat">
              <a:solidFill>
                <a:srgbClr val="00A173">
                  <a:alpha val="100000"/>
                </a:srgbClr>
              </a:solidFill>
              <a:prstDash val="solid"/>
              <a:round/>
            </a:ln>
          </p:spPr>
          <p:txBody>
            <a:bodyPr/>
            <a:lstStyle/>
            <a:p/>
          </p:txBody>
        </p:sp>
        <p:sp>
          <p:nvSpPr>
            <p:cNvPr id="572"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73"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74"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75"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76"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77"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78"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79"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80"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81"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82"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83"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84"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5"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6"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7"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8"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9"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0"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1"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2"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3"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4"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5"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6"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7"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8"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9"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00"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01"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02"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03"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04"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05"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06"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07"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08"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09"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610"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611"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612"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613"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614"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615"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616"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617"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618"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619"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620"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621"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622"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623"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624"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625"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626"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627"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628"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629"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630"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631"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632"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633"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634"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635" name="rc82"/>
            <p:cNvSpPr/>
            <p:nvPr/>
          </p:nvSpPr>
          <p:spPr>
            <a:xfrm>
              <a:off x="14005791" y="9941072"/>
              <a:ext cx="3149396" cy="504938"/>
            </a:xfrm>
            <a:prstGeom prst="rect">
              <a:avLst/>
            </a:prstGeom>
            <a:solidFill>
              <a:srgbClr val="FFFFFF">
                <a:alpha val="100000"/>
              </a:srgbClr>
            </a:solidFill>
          </p:spPr>
          <p:txBody>
            <a:bodyPr/>
            <a:lstStyle/>
            <a:p/>
          </p:txBody>
        </p:sp>
        <p:sp>
          <p:nvSpPr>
            <p:cNvPr id="636"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637"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638"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639"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640"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641" name=""/>
          <p:cNvGrpSpPr/>
          <p:nvPr/>
        </p:nvGrpSpPr>
        <p:grpSpPr>
          <a:xfrm>
            <a:off x="594360" y="6217920"/>
            <a:ext cx="5562295" cy="4108319"/>
            <a:chOff x="594360" y="6217920"/>
            <a:chExt cx="5562295" cy="4108319"/>
          </a:xfrm>
        </p:grpSpPr>
        <p:sp>
          <p:nvSpPr>
            <p:cNvPr id="642" name="rc3"/>
            <p:cNvSpPr/>
            <p:nvPr/>
          </p:nvSpPr>
          <p:spPr>
            <a:xfrm>
              <a:off x="594360" y="6217920"/>
              <a:ext cx="5562295" cy="410831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643" name="rc4"/>
            <p:cNvSpPr/>
            <p:nvPr/>
          </p:nvSpPr>
          <p:spPr>
            <a:xfrm>
              <a:off x="2491647" y="6516351"/>
              <a:ext cx="3444854" cy="2597758"/>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644" name="rc5"/>
            <p:cNvSpPr/>
            <p:nvPr/>
          </p:nvSpPr>
          <p:spPr>
            <a:xfrm>
              <a:off x="2519884" y="6544587"/>
              <a:ext cx="282365" cy="282365"/>
            </a:xfrm>
            <a:prstGeom prst="rect">
              <a:avLst/>
            </a:prstGeom>
            <a:solidFill>
              <a:srgbClr val="FC8C6B">
                <a:alpha val="100000"/>
              </a:srgbClr>
            </a:solidFill>
            <a:ln w="5420" cap="flat">
              <a:solidFill>
                <a:srgbClr val="FFFFFF">
                  <a:alpha val="100000"/>
                </a:srgbClr>
              </a:solidFill>
              <a:prstDash val="solid"/>
              <a:miter/>
            </a:ln>
          </p:spPr>
          <p:txBody>
            <a:bodyPr/>
            <a:lstStyle/>
            <a:p/>
          </p:txBody>
        </p:sp>
        <p:sp>
          <p:nvSpPr>
            <p:cNvPr id="645" name="rc6"/>
            <p:cNvSpPr/>
            <p:nvPr/>
          </p:nvSpPr>
          <p:spPr>
            <a:xfrm>
              <a:off x="2802249" y="6544587"/>
              <a:ext cx="282365" cy="282365"/>
            </a:xfrm>
            <a:prstGeom prst="rect">
              <a:avLst/>
            </a:prstGeom>
            <a:solidFill>
              <a:srgbClr val="FDAE91">
                <a:alpha val="100000"/>
              </a:srgbClr>
            </a:solidFill>
            <a:ln w="5420" cap="flat">
              <a:solidFill>
                <a:srgbClr val="FFFFFF">
                  <a:alpha val="100000"/>
                </a:srgbClr>
              </a:solidFill>
              <a:prstDash val="solid"/>
              <a:miter/>
            </a:ln>
          </p:spPr>
          <p:txBody>
            <a:bodyPr/>
            <a:lstStyle/>
            <a:p/>
          </p:txBody>
        </p:sp>
        <p:sp>
          <p:nvSpPr>
            <p:cNvPr id="646" name="rc7"/>
            <p:cNvSpPr/>
            <p:nvPr/>
          </p:nvSpPr>
          <p:spPr>
            <a:xfrm>
              <a:off x="3084614" y="6544587"/>
              <a:ext cx="282365" cy="282365"/>
            </a:xfrm>
            <a:prstGeom prst="rect">
              <a:avLst/>
            </a:prstGeom>
            <a:solidFill>
              <a:srgbClr val="FC9272">
                <a:alpha val="100000"/>
              </a:srgbClr>
            </a:solidFill>
            <a:ln w="5420" cap="flat">
              <a:solidFill>
                <a:srgbClr val="FFFFFF">
                  <a:alpha val="100000"/>
                </a:srgbClr>
              </a:solidFill>
              <a:prstDash val="solid"/>
              <a:miter/>
            </a:ln>
          </p:spPr>
          <p:txBody>
            <a:bodyPr/>
            <a:lstStyle/>
            <a:p/>
          </p:txBody>
        </p:sp>
        <p:sp>
          <p:nvSpPr>
            <p:cNvPr id="647" name="rc8"/>
            <p:cNvSpPr/>
            <p:nvPr/>
          </p:nvSpPr>
          <p:spPr>
            <a:xfrm>
              <a:off x="3366979" y="6544587"/>
              <a:ext cx="282365" cy="282365"/>
            </a:xfrm>
            <a:prstGeom prst="rect">
              <a:avLst/>
            </a:prstGeom>
            <a:solidFill>
              <a:srgbClr val="FDA789">
                <a:alpha val="100000"/>
              </a:srgbClr>
            </a:solidFill>
            <a:ln w="5420" cap="flat">
              <a:solidFill>
                <a:srgbClr val="FFFFFF">
                  <a:alpha val="100000"/>
                </a:srgbClr>
              </a:solidFill>
              <a:prstDash val="solid"/>
              <a:miter/>
            </a:ln>
          </p:spPr>
          <p:txBody>
            <a:bodyPr/>
            <a:lstStyle/>
            <a:p/>
          </p:txBody>
        </p:sp>
        <p:sp>
          <p:nvSpPr>
            <p:cNvPr id="648" name="rc9"/>
            <p:cNvSpPr/>
            <p:nvPr/>
          </p:nvSpPr>
          <p:spPr>
            <a:xfrm>
              <a:off x="3649344" y="6544587"/>
              <a:ext cx="282365" cy="282365"/>
            </a:xfrm>
            <a:prstGeom prst="rect">
              <a:avLst/>
            </a:prstGeom>
            <a:solidFill>
              <a:srgbClr val="FDC2AA">
                <a:alpha val="100000"/>
              </a:srgbClr>
            </a:solidFill>
            <a:ln w="5420" cap="flat">
              <a:solidFill>
                <a:srgbClr val="FFFFFF">
                  <a:alpha val="100000"/>
                </a:srgbClr>
              </a:solidFill>
              <a:prstDash val="solid"/>
              <a:miter/>
            </a:ln>
          </p:spPr>
          <p:txBody>
            <a:bodyPr/>
            <a:lstStyle/>
            <a:p/>
          </p:txBody>
        </p:sp>
        <p:sp>
          <p:nvSpPr>
            <p:cNvPr id="649" name="rc10"/>
            <p:cNvSpPr/>
            <p:nvPr/>
          </p:nvSpPr>
          <p:spPr>
            <a:xfrm>
              <a:off x="3931709" y="6544587"/>
              <a:ext cx="282365" cy="282365"/>
            </a:xfrm>
            <a:prstGeom prst="rect">
              <a:avLst/>
            </a:prstGeom>
            <a:solidFill>
              <a:srgbClr val="FEDED0">
                <a:alpha val="100000"/>
              </a:srgbClr>
            </a:solidFill>
            <a:ln w="5420" cap="flat">
              <a:solidFill>
                <a:srgbClr val="FFFFFF">
                  <a:alpha val="100000"/>
                </a:srgbClr>
              </a:solidFill>
              <a:prstDash val="solid"/>
              <a:miter/>
            </a:ln>
          </p:spPr>
          <p:txBody>
            <a:bodyPr/>
            <a:lstStyle/>
            <a:p/>
          </p:txBody>
        </p:sp>
        <p:sp>
          <p:nvSpPr>
            <p:cNvPr id="650" name="rc11"/>
            <p:cNvSpPr/>
            <p:nvPr/>
          </p:nvSpPr>
          <p:spPr>
            <a:xfrm>
              <a:off x="4214074" y="6544587"/>
              <a:ext cx="282365" cy="282365"/>
            </a:xfrm>
            <a:prstGeom prst="rect">
              <a:avLst/>
            </a:prstGeom>
            <a:solidFill>
              <a:srgbClr val="FDC9B3">
                <a:alpha val="100000"/>
              </a:srgbClr>
            </a:solidFill>
            <a:ln w="5420" cap="flat">
              <a:solidFill>
                <a:srgbClr val="FFFFFF">
                  <a:alpha val="100000"/>
                </a:srgbClr>
              </a:solidFill>
              <a:prstDash val="solid"/>
              <a:miter/>
            </a:ln>
          </p:spPr>
          <p:txBody>
            <a:bodyPr/>
            <a:lstStyle/>
            <a:p/>
          </p:txBody>
        </p:sp>
        <p:sp>
          <p:nvSpPr>
            <p:cNvPr id="651" name="rc12"/>
            <p:cNvSpPr/>
            <p:nvPr/>
          </p:nvSpPr>
          <p:spPr>
            <a:xfrm>
              <a:off x="4496439" y="6544587"/>
              <a:ext cx="282365" cy="282365"/>
            </a:xfrm>
            <a:prstGeom prst="rect">
              <a:avLst/>
            </a:prstGeom>
            <a:solidFill>
              <a:srgbClr val="FC7F5E">
                <a:alpha val="100000"/>
              </a:srgbClr>
            </a:solidFill>
            <a:ln w="5420" cap="flat">
              <a:solidFill>
                <a:srgbClr val="FFFFFF">
                  <a:alpha val="100000"/>
                </a:srgbClr>
              </a:solidFill>
              <a:prstDash val="solid"/>
              <a:miter/>
            </a:ln>
          </p:spPr>
          <p:txBody>
            <a:bodyPr/>
            <a:lstStyle/>
            <a:p/>
          </p:txBody>
        </p:sp>
        <p:sp>
          <p:nvSpPr>
            <p:cNvPr id="652" name="rc13"/>
            <p:cNvSpPr/>
            <p:nvPr/>
          </p:nvSpPr>
          <p:spPr>
            <a:xfrm>
              <a:off x="4778805" y="6544587"/>
              <a:ext cx="282365" cy="282365"/>
            </a:xfrm>
            <a:prstGeom prst="rect">
              <a:avLst/>
            </a:prstGeom>
            <a:solidFill>
              <a:srgbClr val="FB6A4A">
                <a:alpha val="100000"/>
              </a:srgbClr>
            </a:solidFill>
            <a:ln w="5420" cap="flat">
              <a:solidFill>
                <a:srgbClr val="FFFFFF">
                  <a:alpha val="100000"/>
                </a:srgbClr>
              </a:solidFill>
              <a:prstDash val="solid"/>
              <a:miter/>
            </a:ln>
          </p:spPr>
          <p:txBody>
            <a:bodyPr/>
            <a:lstStyle/>
            <a:p/>
          </p:txBody>
        </p:sp>
        <p:sp>
          <p:nvSpPr>
            <p:cNvPr id="653" name="rc14"/>
            <p:cNvSpPr/>
            <p:nvPr/>
          </p:nvSpPr>
          <p:spPr>
            <a:xfrm>
              <a:off x="5061170" y="6544587"/>
              <a:ext cx="282365" cy="282365"/>
            </a:xfrm>
            <a:prstGeom prst="rect">
              <a:avLst/>
            </a:prstGeom>
            <a:solidFill>
              <a:srgbClr val="EF3B2C">
                <a:alpha val="100000"/>
              </a:srgbClr>
            </a:solidFill>
            <a:ln w="5420" cap="flat">
              <a:solidFill>
                <a:srgbClr val="FFFFFF">
                  <a:alpha val="100000"/>
                </a:srgbClr>
              </a:solidFill>
              <a:prstDash val="solid"/>
              <a:miter/>
            </a:ln>
          </p:spPr>
          <p:txBody>
            <a:bodyPr/>
            <a:lstStyle/>
            <a:p/>
          </p:txBody>
        </p:sp>
        <p:sp>
          <p:nvSpPr>
            <p:cNvPr id="654" name="rc15"/>
            <p:cNvSpPr/>
            <p:nvPr/>
          </p:nvSpPr>
          <p:spPr>
            <a:xfrm>
              <a:off x="5343535" y="6544587"/>
              <a:ext cx="282365" cy="282365"/>
            </a:xfrm>
            <a:prstGeom prst="rect">
              <a:avLst/>
            </a:prstGeom>
            <a:solidFill>
              <a:srgbClr val="E93629">
                <a:alpha val="100000"/>
              </a:srgbClr>
            </a:solidFill>
            <a:ln w="5420" cap="flat">
              <a:solidFill>
                <a:srgbClr val="FFFFFF">
                  <a:alpha val="100000"/>
                </a:srgbClr>
              </a:solidFill>
              <a:prstDash val="solid"/>
              <a:miter/>
            </a:ln>
          </p:spPr>
          <p:txBody>
            <a:bodyPr/>
            <a:lstStyle/>
            <a:p/>
          </p:txBody>
        </p:sp>
        <p:sp>
          <p:nvSpPr>
            <p:cNvPr id="655" name="rc16"/>
            <p:cNvSpPr/>
            <p:nvPr/>
          </p:nvSpPr>
          <p:spPr>
            <a:xfrm>
              <a:off x="5625900" y="6544587"/>
              <a:ext cx="282365" cy="282365"/>
            </a:xfrm>
            <a:prstGeom prst="rect">
              <a:avLst/>
            </a:prstGeom>
            <a:solidFill>
              <a:srgbClr val="F75C40">
                <a:alpha val="100000"/>
              </a:srgbClr>
            </a:solidFill>
            <a:ln w="5420" cap="flat">
              <a:solidFill>
                <a:srgbClr val="FFFFFF">
                  <a:alpha val="100000"/>
                </a:srgbClr>
              </a:solidFill>
              <a:prstDash val="solid"/>
              <a:miter/>
            </a:ln>
          </p:spPr>
          <p:txBody>
            <a:bodyPr/>
            <a:lstStyle/>
            <a:p/>
          </p:txBody>
        </p:sp>
        <p:sp>
          <p:nvSpPr>
            <p:cNvPr id="656" name="rc17"/>
            <p:cNvSpPr/>
            <p:nvPr/>
          </p:nvSpPr>
          <p:spPr>
            <a:xfrm>
              <a:off x="2519884" y="6826953"/>
              <a:ext cx="282365" cy="282365"/>
            </a:xfrm>
            <a:prstGeom prst="rect">
              <a:avLst/>
            </a:prstGeom>
            <a:solidFill>
              <a:srgbClr val="FEDED0">
                <a:alpha val="100000"/>
              </a:srgbClr>
            </a:solidFill>
            <a:ln w="5420" cap="flat">
              <a:solidFill>
                <a:srgbClr val="FFFFFF">
                  <a:alpha val="100000"/>
                </a:srgbClr>
              </a:solidFill>
              <a:prstDash val="solid"/>
              <a:miter/>
            </a:ln>
          </p:spPr>
          <p:txBody>
            <a:bodyPr/>
            <a:lstStyle/>
            <a:p/>
          </p:txBody>
        </p:sp>
        <p:sp>
          <p:nvSpPr>
            <p:cNvPr id="657" name="rc18"/>
            <p:cNvSpPr/>
            <p:nvPr/>
          </p:nvSpPr>
          <p:spPr>
            <a:xfrm>
              <a:off x="2802249" y="6826953"/>
              <a:ext cx="282365" cy="282365"/>
            </a:xfrm>
            <a:prstGeom prst="rect">
              <a:avLst/>
            </a:prstGeom>
            <a:solidFill>
              <a:srgbClr val="FEDED0">
                <a:alpha val="100000"/>
              </a:srgbClr>
            </a:solidFill>
            <a:ln w="5420" cap="flat">
              <a:solidFill>
                <a:srgbClr val="FFFFFF">
                  <a:alpha val="100000"/>
                </a:srgbClr>
              </a:solidFill>
              <a:prstDash val="solid"/>
              <a:miter/>
            </a:ln>
          </p:spPr>
          <p:txBody>
            <a:bodyPr/>
            <a:lstStyle/>
            <a:p/>
          </p:txBody>
        </p:sp>
        <p:sp>
          <p:nvSpPr>
            <p:cNvPr id="658" name="rc19"/>
            <p:cNvSpPr/>
            <p:nvPr/>
          </p:nvSpPr>
          <p:spPr>
            <a:xfrm>
              <a:off x="3084614" y="6826953"/>
              <a:ext cx="282365" cy="282365"/>
            </a:xfrm>
            <a:prstGeom prst="rect">
              <a:avLst/>
            </a:prstGeom>
            <a:solidFill>
              <a:srgbClr val="EF3B2C">
                <a:alpha val="100000"/>
              </a:srgbClr>
            </a:solidFill>
            <a:ln w="5420" cap="flat">
              <a:solidFill>
                <a:srgbClr val="FFFFFF">
                  <a:alpha val="100000"/>
                </a:srgbClr>
              </a:solidFill>
              <a:prstDash val="solid"/>
              <a:miter/>
            </a:ln>
          </p:spPr>
          <p:txBody>
            <a:bodyPr/>
            <a:lstStyle/>
            <a:p/>
          </p:txBody>
        </p:sp>
        <p:sp>
          <p:nvSpPr>
            <p:cNvPr id="659" name="rc20"/>
            <p:cNvSpPr/>
            <p:nvPr/>
          </p:nvSpPr>
          <p:spPr>
            <a:xfrm>
              <a:off x="3366979" y="6826953"/>
              <a:ext cx="282365" cy="282365"/>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660" name="rc21"/>
            <p:cNvSpPr/>
            <p:nvPr/>
          </p:nvSpPr>
          <p:spPr>
            <a:xfrm>
              <a:off x="3649344" y="6826953"/>
              <a:ext cx="282365" cy="282365"/>
            </a:xfrm>
            <a:prstGeom prst="rect">
              <a:avLst/>
            </a:prstGeom>
            <a:solidFill>
              <a:srgbClr val="FDA789">
                <a:alpha val="100000"/>
              </a:srgbClr>
            </a:solidFill>
            <a:ln w="5420" cap="flat">
              <a:solidFill>
                <a:srgbClr val="FFFFFF">
                  <a:alpha val="100000"/>
                </a:srgbClr>
              </a:solidFill>
              <a:prstDash val="solid"/>
              <a:miter/>
            </a:ln>
          </p:spPr>
          <p:txBody>
            <a:bodyPr/>
            <a:lstStyle/>
            <a:p/>
          </p:txBody>
        </p:sp>
        <p:sp>
          <p:nvSpPr>
            <p:cNvPr id="661" name="rc22"/>
            <p:cNvSpPr/>
            <p:nvPr/>
          </p:nvSpPr>
          <p:spPr>
            <a:xfrm>
              <a:off x="3931709" y="6826953"/>
              <a:ext cx="282365" cy="282365"/>
            </a:xfrm>
            <a:prstGeom prst="rect">
              <a:avLst/>
            </a:prstGeom>
            <a:solidFill>
              <a:srgbClr val="FCB499">
                <a:alpha val="100000"/>
              </a:srgbClr>
            </a:solidFill>
            <a:ln w="5420" cap="flat">
              <a:solidFill>
                <a:srgbClr val="FFFFFF">
                  <a:alpha val="100000"/>
                </a:srgbClr>
              </a:solidFill>
              <a:prstDash val="solid"/>
              <a:miter/>
            </a:ln>
          </p:spPr>
          <p:txBody>
            <a:bodyPr/>
            <a:lstStyle/>
            <a:p/>
          </p:txBody>
        </p:sp>
        <p:sp>
          <p:nvSpPr>
            <p:cNvPr id="662" name="rc23"/>
            <p:cNvSpPr/>
            <p:nvPr/>
          </p:nvSpPr>
          <p:spPr>
            <a:xfrm>
              <a:off x="4214074" y="682695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3" name="rc24"/>
            <p:cNvSpPr/>
            <p:nvPr/>
          </p:nvSpPr>
          <p:spPr>
            <a:xfrm>
              <a:off x="4496439"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4" name="rc25"/>
            <p:cNvSpPr/>
            <p:nvPr/>
          </p:nvSpPr>
          <p:spPr>
            <a:xfrm>
              <a:off x="4778805" y="682695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5" name="rc26"/>
            <p:cNvSpPr/>
            <p:nvPr/>
          </p:nvSpPr>
          <p:spPr>
            <a:xfrm>
              <a:off x="5061170" y="682695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6" name="rc27"/>
            <p:cNvSpPr/>
            <p:nvPr/>
          </p:nvSpPr>
          <p:spPr>
            <a:xfrm>
              <a:off x="5343535" y="6826953"/>
              <a:ext cx="282365" cy="282365"/>
            </a:xfrm>
            <a:prstGeom prst="rect">
              <a:avLst/>
            </a:prstGeom>
            <a:solidFill>
              <a:srgbClr val="FED0BD">
                <a:alpha val="100000"/>
              </a:srgbClr>
            </a:solidFill>
            <a:ln w="5420" cap="flat">
              <a:solidFill>
                <a:srgbClr val="FFFFFF">
                  <a:alpha val="100000"/>
                </a:srgbClr>
              </a:solidFill>
              <a:prstDash val="solid"/>
              <a:miter/>
            </a:ln>
          </p:spPr>
          <p:txBody>
            <a:bodyPr/>
            <a:lstStyle/>
            <a:p/>
          </p:txBody>
        </p:sp>
        <p:sp>
          <p:nvSpPr>
            <p:cNvPr id="667" name="rc28"/>
            <p:cNvSpPr/>
            <p:nvPr/>
          </p:nvSpPr>
          <p:spPr>
            <a:xfrm>
              <a:off x="5625900" y="6826953"/>
              <a:ext cx="282365" cy="282365"/>
            </a:xfrm>
            <a:prstGeom prst="rect">
              <a:avLst/>
            </a:prstGeom>
            <a:solidFill>
              <a:srgbClr val="FEDED0">
                <a:alpha val="100000"/>
              </a:srgbClr>
            </a:solidFill>
            <a:ln w="5420" cap="flat">
              <a:solidFill>
                <a:srgbClr val="FFFFFF">
                  <a:alpha val="100000"/>
                </a:srgbClr>
              </a:solidFill>
              <a:prstDash val="solid"/>
              <a:miter/>
            </a:ln>
          </p:spPr>
          <p:txBody>
            <a:bodyPr/>
            <a:lstStyle/>
            <a:p/>
          </p:txBody>
        </p:sp>
        <p:sp>
          <p:nvSpPr>
            <p:cNvPr id="668" name="rc29"/>
            <p:cNvSpPr/>
            <p:nvPr/>
          </p:nvSpPr>
          <p:spPr>
            <a:xfrm>
              <a:off x="2519884" y="7109318"/>
              <a:ext cx="282365" cy="282365"/>
            </a:xfrm>
            <a:prstGeom prst="rect">
              <a:avLst/>
            </a:prstGeom>
            <a:solidFill>
              <a:srgbClr val="FC7857">
                <a:alpha val="100000"/>
              </a:srgbClr>
            </a:solidFill>
            <a:ln w="5420" cap="flat">
              <a:solidFill>
                <a:srgbClr val="FFFFFF">
                  <a:alpha val="100000"/>
                </a:srgbClr>
              </a:solidFill>
              <a:prstDash val="solid"/>
              <a:miter/>
            </a:ln>
          </p:spPr>
          <p:txBody>
            <a:bodyPr/>
            <a:lstStyle/>
            <a:p/>
          </p:txBody>
        </p:sp>
        <p:sp>
          <p:nvSpPr>
            <p:cNvPr id="669" name="rc30"/>
            <p:cNvSpPr/>
            <p:nvPr/>
          </p:nvSpPr>
          <p:spPr>
            <a:xfrm>
              <a:off x="2802249" y="7109318"/>
              <a:ext cx="282365" cy="282365"/>
            </a:xfrm>
            <a:prstGeom prst="rect">
              <a:avLst/>
            </a:prstGeom>
            <a:solidFill>
              <a:srgbClr val="FDA789">
                <a:alpha val="100000"/>
              </a:srgbClr>
            </a:solidFill>
            <a:ln w="5420" cap="flat">
              <a:solidFill>
                <a:srgbClr val="FFFFFF">
                  <a:alpha val="100000"/>
                </a:srgbClr>
              </a:solidFill>
              <a:prstDash val="solid"/>
              <a:miter/>
            </a:ln>
          </p:spPr>
          <p:txBody>
            <a:bodyPr/>
            <a:lstStyle/>
            <a:p/>
          </p:txBody>
        </p:sp>
        <p:sp>
          <p:nvSpPr>
            <p:cNvPr id="670" name="rc31"/>
            <p:cNvSpPr/>
            <p:nvPr/>
          </p:nvSpPr>
          <p:spPr>
            <a:xfrm>
              <a:off x="3084614" y="7109318"/>
              <a:ext cx="282365" cy="282365"/>
            </a:xfrm>
            <a:prstGeom prst="rect">
              <a:avLst/>
            </a:prstGeom>
            <a:solidFill>
              <a:srgbClr val="FDA789">
                <a:alpha val="100000"/>
              </a:srgbClr>
            </a:solidFill>
            <a:ln w="5420" cap="flat">
              <a:solidFill>
                <a:srgbClr val="FFFFFF">
                  <a:alpha val="100000"/>
                </a:srgbClr>
              </a:solidFill>
              <a:prstDash val="solid"/>
              <a:miter/>
            </a:ln>
          </p:spPr>
          <p:txBody>
            <a:bodyPr/>
            <a:lstStyle/>
            <a:p/>
          </p:txBody>
        </p:sp>
        <p:sp>
          <p:nvSpPr>
            <p:cNvPr id="671" name="rc32"/>
            <p:cNvSpPr/>
            <p:nvPr/>
          </p:nvSpPr>
          <p:spPr>
            <a:xfrm>
              <a:off x="3366979" y="7109318"/>
              <a:ext cx="282365" cy="282365"/>
            </a:xfrm>
            <a:prstGeom prst="rect">
              <a:avLst/>
            </a:prstGeom>
            <a:solidFill>
              <a:srgbClr val="FEDED0">
                <a:alpha val="100000"/>
              </a:srgbClr>
            </a:solidFill>
            <a:ln w="5420" cap="flat">
              <a:solidFill>
                <a:srgbClr val="FFFFFF">
                  <a:alpha val="100000"/>
                </a:srgbClr>
              </a:solidFill>
              <a:prstDash val="solid"/>
              <a:miter/>
            </a:ln>
          </p:spPr>
          <p:txBody>
            <a:bodyPr/>
            <a:lstStyle/>
            <a:p/>
          </p:txBody>
        </p:sp>
        <p:sp>
          <p:nvSpPr>
            <p:cNvPr id="672" name="rc33"/>
            <p:cNvSpPr/>
            <p:nvPr/>
          </p:nvSpPr>
          <p:spPr>
            <a:xfrm>
              <a:off x="3649344" y="7109318"/>
              <a:ext cx="282365" cy="282365"/>
            </a:xfrm>
            <a:prstGeom prst="rect">
              <a:avLst/>
            </a:prstGeom>
            <a:solidFill>
              <a:srgbClr val="FED7C6">
                <a:alpha val="100000"/>
              </a:srgbClr>
            </a:solidFill>
            <a:ln w="5420" cap="flat">
              <a:solidFill>
                <a:srgbClr val="FFFFFF">
                  <a:alpha val="100000"/>
                </a:srgbClr>
              </a:solidFill>
              <a:prstDash val="solid"/>
              <a:miter/>
            </a:ln>
          </p:spPr>
          <p:txBody>
            <a:bodyPr/>
            <a:lstStyle/>
            <a:p/>
          </p:txBody>
        </p:sp>
        <p:sp>
          <p:nvSpPr>
            <p:cNvPr id="673" name="rc34"/>
            <p:cNvSpPr/>
            <p:nvPr/>
          </p:nvSpPr>
          <p:spPr>
            <a:xfrm>
              <a:off x="3931709" y="7109318"/>
              <a:ext cx="282365" cy="282365"/>
            </a:xfrm>
            <a:prstGeom prst="rect">
              <a:avLst/>
            </a:prstGeom>
            <a:solidFill>
              <a:srgbClr val="FEDED0">
                <a:alpha val="100000"/>
              </a:srgbClr>
            </a:solidFill>
            <a:ln w="5420" cap="flat">
              <a:solidFill>
                <a:srgbClr val="FFFFFF">
                  <a:alpha val="100000"/>
                </a:srgbClr>
              </a:solidFill>
              <a:prstDash val="solid"/>
              <a:miter/>
            </a:ln>
          </p:spPr>
          <p:txBody>
            <a:bodyPr/>
            <a:lstStyle/>
            <a:p/>
          </p:txBody>
        </p:sp>
        <p:sp>
          <p:nvSpPr>
            <p:cNvPr id="674" name="rc35"/>
            <p:cNvSpPr/>
            <p:nvPr/>
          </p:nvSpPr>
          <p:spPr>
            <a:xfrm>
              <a:off x="4214074"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5" name="rc36"/>
            <p:cNvSpPr/>
            <p:nvPr/>
          </p:nvSpPr>
          <p:spPr>
            <a:xfrm>
              <a:off x="4496439" y="7109318"/>
              <a:ext cx="282365" cy="282365"/>
            </a:xfrm>
            <a:prstGeom prst="rect">
              <a:avLst/>
            </a:prstGeom>
            <a:solidFill>
              <a:srgbClr val="FDC2AA">
                <a:alpha val="100000"/>
              </a:srgbClr>
            </a:solidFill>
            <a:ln w="5420" cap="flat">
              <a:solidFill>
                <a:srgbClr val="FFFFFF">
                  <a:alpha val="100000"/>
                </a:srgbClr>
              </a:solidFill>
              <a:prstDash val="solid"/>
              <a:miter/>
            </a:ln>
          </p:spPr>
          <p:txBody>
            <a:bodyPr/>
            <a:lstStyle/>
            <a:p/>
          </p:txBody>
        </p:sp>
        <p:sp>
          <p:nvSpPr>
            <p:cNvPr id="676" name="rc37"/>
            <p:cNvSpPr/>
            <p:nvPr/>
          </p:nvSpPr>
          <p:spPr>
            <a:xfrm>
              <a:off x="4778805" y="7109318"/>
              <a:ext cx="282365" cy="282365"/>
            </a:xfrm>
            <a:prstGeom prst="rect">
              <a:avLst/>
            </a:prstGeom>
            <a:solidFill>
              <a:srgbClr val="F96345">
                <a:alpha val="100000"/>
              </a:srgbClr>
            </a:solidFill>
            <a:ln w="5420" cap="flat">
              <a:solidFill>
                <a:srgbClr val="FFFFFF">
                  <a:alpha val="100000"/>
                </a:srgbClr>
              </a:solidFill>
              <a:prstDash val="solid"/>
              <a:miter/>
            </a:ln>
          </p:spPr>
          <p:txBody>
            <a:bodyPr/>
            <a:lstStyle/>
            <a:p/>
          </p:txBody>
        </p:sp>
        <p:sp>
          <p:nvSpPr>
            <p:cNvPr id="677" name="rc38"/>
            <p:cNvSpPr/>
            <p:nvPr/>
          </p:nvSpPr>
          <p:spPr>
            <a:xfrm>
              <a:off x="5061170" y="7109318"/>
              <a:ext cx="282365" cy="282365"/>
            </a:xfrm>
            <a:prstGeom prst="rect">
              <a:avLst/>
            </a:prstGeom>
            <a:solidFill>
              <a:srgbClr val="FC997A">
                <a:alpha val="100000"/>
              </a:srgbClr>
            </a:solidFill>
            <a:ln w="5420" cap="flat">
              <a:solidFill>
                <a:srgbClr val="FFFFFF">
                  <a:alpha val="100000"/>
                </a:srgbClr>
              </a:solidFill>
              <a:prstDash val="solid"/>
              <a:miter/>
            </a:ln>
          </p:spPr>
          <p:txBody>
            <a:bodyPr/>
            <a:lstStyle/>
            <a:p/>
          </p:txBody>
        </p:sp>
        <p:sp>
          <p:nvSpPr>
            <p:cNvPr id="678" name="rc39"/>
            <p:cNvSpPr/>
            <p:nvPr/>
          </p:nvSpPr>
          <p:spPr>
            <a:xfrm>
              <a:off x="5343535" y="7109318"/>
              <a:ext cx="282365" cy="282365"/>
            </a:xfrm>
            <a:prstGeom prst="rect">
              <a:avLst/>
            </a:prstGeom>
            <a:solidFill>
              <a:srgbClr val="FDC9B3">
                <a:alpha val="100000"/>
              </a:srgbClr>
            </a:solidFill>
            <a:ln w="5420" cap="flat">
              <a:solidFill>
                <a:srgbClr val="FFFFFF">
                  <a:alpha val="100000"/>
                </a:srgbClr>
              </a:solidFill>
              <a:prstDash val="solid"/>
              <a:miter/>
            </a:ln>
          </p:spPr>
          <p:txBody>
            <a:bodyPr/>
            <a:lstStyle/>
            <a:p/>
          </p:txBody>
        </p:sp>
        <p:sp>
          <p:nvSpPr>
            <p:cNvPr id="679" name="rc40"/>
            <p:cNvSpPr/>
            <p:nvPr/>
          </p:nvSpPr>
          <p:spPr>
            <a:xfrm>
              <a:off x="5625900" y="7109318"/>
              <a:ext cx="282365" cy="282365"/>
            </a:xfrm>
            <a:prstGeom prst="rect">
              <a:avLst/>
            </a:prstGeom>
            <a:solidFill>
              <a:srgbClr val="FED7C6">
                <a:alpha val="100000"/>
              </a:srgbClr>
            </a:solidFill>
            <a:ln w="5420" cap="flat">
              <a:solidFill>
                <a:srgbClr val="FFFFFF">
                  <a:alpha val="100000"/>
                </a:srgbClr>
              </a:solidFill>
              <a:prstDash val="solid"/>
              <a:miter/>
            </a:ln>
          </p:spPr>
          <p:txBody>
            <a:bodyPr/>
            <a:lstStyle/>
            <a:p/>
          </p:txBody>
        </p:sp>
        <p:sp>
          <p:nvSpPr>
            <p:cNvPr id="680" name="rc41"/>
            <p:cNvSpPr/>
            <p:nvPr/>
          </p:nvSpPr>
          <p:spPr>
            <a:xfrm>
              <a:off x="2519884" y="7391683"/>
              <a:ext cx="282365" cy="282365"/>
            </a:xfrm>
            <a:prstGeom prst="rect">
              <a:avLst/>
            </a:prstGeom>
            <a:solidFill>
              <a:srgbClr val="FB7151">
                <a:alpha val="100000"/>
              </a:srgbClr>
            </a:solidFill>
            <a:ln w="5420" cap="flat">
              <a:solidFill>
                <a:srgbClr val="FFFFFF">
                  <a:alpha val="100000"/>
                </a:srgbClr>
              </a:solidFill>
              <a:prstDash val="solid"/>
              <a:miter/>
            </a:ln>
          </p:spPr>
          <p:txBody>
            <a:bodyPr/>
            <a:lstStyle/>
            <a:p/>
          </p:txBody>
        </p:sp>
        <p:sp>
          <p:nvSpPr>
            <p:cNvPr id="681" name="rc42"/>
            <p:cNvSpPr/>
            <p:nvPr/>
          </p:nvSpPr>
          <p:spPr>
            <a:xfrm>
              <a:off x="2802249" y="7391683"/>
              <a:ext cx="282365" cy="282365"/>
            </a:xfrm>
            <a:prstGeom prst="rect">
              <a:avLst/>
            </a:prstGeom>
            <a:solidFill>
              <a:srgbClr val="FDA789">
                <a:alpha val="100000"/>
              </a:srgbClr>
            </a:solidFill>
            <a:ln w="5420" cap="flat">
              <a:solidFill>
                <a:srgbClr val="FFFFFF">
                  <a:alpha val="100000"/>
                </a:srgbClr>
              </a:solidFill>
              <a:prstDash val="solid"/>
              <a:miter/>
            </a:ln>
          </p:spPr>
          <p:txBody>
            <a:bodyPr/>
            <a:lstStyle/>
            <a:p/>
          </p:txBody>
        </p:sp>
        <p:sp>
          <p:nvSpPr>
            <p:cNvPr id="682" name="rc43"/>
            <p:cNvSpPr/>
            <p:nvPr/>
          </p:nvSpPr>
          <p:spPr>
            <a:xfrm>
              <a:off x="3084614" y="7391683"/>
              <a:ext cx="282365" cy="282365"/>
            </a:xfrm>
            <a:prstGeom prst="rect">
              <a:avLst/>
            </a:prstGeom>
            <a:solidFill>
              <a:srgbClr val="FC997A">
                <a:alpha val="100000"/>
              </a:srgbClr>
            </a:solidFill>
            <a:ln w="5420" cap="flat">
              <a:solidFill>
                <a:srgbClr val="FFFFFF">
                  <a:alpha val="100000"/>
                </a:srgbClr>
              </a:solidFill>
              <a:prstDash val="solid"/>
              <a:miter/>
            </a:ln>
          </p:spPr>
          <p:txBody>
            <a:bodyPr/>
            <a:lstStyle/>
            <a:p/>
          </p:txBody>
        </p:sp>
        <p:sp>
          <p:nvSpPr>
            <p:cNvPr id="683" name="rc44"/>
            <p:cNvSpPr/>
            <p:nvPr/>
          </p:nvSpPr>
          <p:spPr>
            <a:xfrm>
              <a:off x="3366979" y="7391683"/>
              <a:ext cx="282365" cy="282365"/>
            </a:xfrm>
            <a:prstGeom prst="rect">
              <a:avLst/>
            </a:prstGeom>
            <a:solidFill>
              <a:srgbClr val="FCB499">
                <a:alpha val="100000"/>
              </a:srgbClr>
            </a:solidFill>
            <a:ln w="5420" cap="flat">
              <a:solidFill>
                <a:srgbClr val="FFFFFF">
                  <a:alpha val="100000"/>
                </a:srgbClr>
              </a:solidFill>
              <a:prstDash val="solid"/>
              <a:miter/>
            </a:ln>
          </p:spPr>
          <p:txBody>
            <a:bodyPr/>
            <a:lstStyle/>
            <a:p/>
          </p:txBody>
        </p:sp>
        <p:sp>
          <p:nvSpPr>
            <p:cNvPr id="684" name="rc45"/>
            <p:cNvSpPr/>
            <p:nvPr/>
          </p:nvSpPr>
          <p:spPr>
            <a:xfrm>
              <a:off x="3649344" y="7391683"/>
              <a:ext cx="282365" cy="282365"/>
            </a:xfrm>
            <a:prstGeom prst="rect">
              <a:avLst/>
            </a:prstGeom>
            <a:solidFill>
              <a:srgbClr val="FED7C6">
                <a:alpha val="100000"/>
              </a:srgbClr>
            </a:solidFill>
            <a:ln w="5420" cap="flat">
              <a:solidFill>
                <a:srgbClr val="FFFFFF">
                  <a:alpha val="100000"/>
                </a:srgbClr>
              </a:solidFill>
              <a:prstDash val="solid"/>
              <a:miter/>
            </a:ln>
          </p:spPr>
          <p:txBody>
            <a:bodyPr/>
            <a:lstStyle/>
            <a:p/>
          </p:txBody>
        </p:sp>
        <p:sp>
          <p:nvSpPr>
            <p:cNvPr id="685" name="rc46"/>
            <p:cNvSpPr/>
            <p:nvPr/>
          </p:nvSpPr>
          <p:spPr>
            <a:xfrm>
              <a:off x="3931709" y="739168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86" name="rc47"/>
            <p:cNvSpPr/>
            <p:nvPr/>
          </p:nvSpPr>
          <p:spPr>
            <a:xfrm>
              <a:off x="4214074" y="739168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87" name="rc48"/>
            <p:cNvSpPr/>
            <p:nvPr/>
          </p:nvSpPr>
          <p:spPr>
            <a:xfrm>
              <a:off x="4496439" y="7391683"/>
              <a:ext cx="282365" cy="282365"/>
            </a:xfrm>
            <a:prstGeom prst="rect">
              <a:avLst/>
            </a:prstGeom>
            <a:solidFill>
              <a:srgbClr val="FED7C6">
                <a:alpha val="100000"/>
              </a:srgbClr>
            </a:solidFill>
            <a:ln w="5420" cap="flat">
              <a:solidFill>
                <a:srgbClr val="FFFFFF">
                  <a:alpha val="100000"/>
                </a:srgbClr>
              </a:solidFill>
              <a:prstDash val="solid"/>
              <a:miter/>
            </a:ln>
          </p:spPr>
          <p:txBody>
            <a:bodyPr/>
            <a:lstStyle/>
            <a:p/>
          </p:txBody>
        </p:sp>
        <p:sp>
          <p:nvSpPr>
            <p:cNvPr id="688" name="rc49"/>
            <p:cNvSpPr/>
            <p:nvPr/>
          </p:nvSpPr>
          <p:spPr>
            <a:xfrm>
              <a:off x="4778805" y="7391683"/>
              <a:ext cx="282365" cy="282365"/>
            </a:xfrm>
            <a:prstGeom prst="rect">
              <a:avLst/>
            </a:prstGeom>
            <a:solidFill>
              <a:srgbClr val="FED7C6">
                <a:alpha val="100000"/>
              </a:srgbClr>
            </a:solidFill>
            <a:ln w="5420" cap="flat">
              <a:solidFill>
                <a:srgbClr val="FFFFFF">
                  <a:alpha val="100000"/>
                </a:srgbClr>
              </a:solidFill>
              <a:prstDash val="solid"/>
              <a:miter/>
            </a:ln>
          </p:spPr>
          <p:txBody>
            <a:bodyPr/>
            <a:lstStyle/>
            <a:p/>
          </p:txBody>
        </p:sp>
        <p:sp>
          <p:nvSpPr>
            <p:cNvPr id="689" name="rc50"/>
            <p:cNvSpPr/>
            <p:nvPr/>
          </p:nvSpPr>
          <p:spPr>
            <a:xfrm>
              <a:off x="5061170" y="7391683"/>
              <a:ext cx="282365" cy="282365"/>
            </a:xfrm>
            <a:prstGeom prst="rect">
              <a:avLst/>
            </a:prstGeom>
            <a:solidFill>
              <a:srgbClr val="FDC2AA">
                <a:alpha val="100000"/>
              </a:srgbClr>
            </a:solidFill>
            <a:ln w="5420" cap="flat">
              <a:solidFill>
                <a:srgbClr val="FFFFFF">
                  <a:alpha val="100000"/>
                </a:srgbClr>
              </a:solidFill>
              <a:prstDash val="solid"/>
              <a:miter/>
            </a:ln>
          </p:spPr>
          <p:txBody>
            <a:bodyPr/>
            <a:lstStyle/>
            <a:p/>
          </p:txBody>
        </p:sp>
        <p:sp>
          <p:nvSpPr>
            <p:cNvPr id="690" name="rc51"/>
            <p:cNvSpPr/>
            <p:nvPr/>
          </p:nvSpPr>
          <p:spPr>
            <a:xfrm>
              <a:off x="5343535" y="7391683"/>
              <a:ext cx="282365" cy="282365"/>
            </a:xfrm>
            <a:prstGeom prst="rect">
              <a:avLst/>
            </a:prstGeom>
            <a:solidFill>
              <a:srgbClr val="FED0BD">
                <a:alpha val="100000"/>
              </a:srgbClr>
            </a:solidFill>
            <a:ln w="5420" cap="flat">
              <a:solidFill>
                <a:srgbClr val="FFFFFF">
                  <a:alpha val="100000"/>
                </a:srgbClr>
              </a:solidFill>
              <a:prstDash val="solid"/>
              <a:miter/>
            </a:ln>
          </p:spPr>
          <p:txBody>
            <a:bodyPr/>
            <a:lstStyle/>
            <a:p/>
          </p:txBody>
        </p:sp>
        <p:sp>
          <p:nvSpPr>
            <p:cNvPr id="691" name="rc52"/>
            <p:cNvSpPr/>
            <p:nvPr/>
          </p:nvSpPr>
          <p:spPr>
            <a:xfrm>
              <a:off x="5625900"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2" name="rc53"/>
            <p:cNvSpPr/>
            <p:nvPr/>
          </p:nvSpPr>
          <p:spPr>
            <a:xfrm>
              <a:off x="2519884" y="7674048"/>
              <a:ext cx="282365" cy="282365"/>
            </a:xfrm>
            <a:prstGeom prst="rect">
              <a:avLst/>
            </a:prstGeom>
            <a:solidFill>
              <a:srgbClr val="FDC2AA">
                <a:alpha val="100000"/>
              </a:srgbClr>
            </a:solidFill>
            <a:ln w="5420" cap="flat">
              <a:solidFill>
                <a:srgbClr val="FFFFFF">
                  <a:alpha val="100000"/>
                </a:srgbClr>
              </a:solidFill>
              <a:prstDash val="solid"/>
              <a:miter/>
            </a:ln>
          </p:spPr>
          <p:txBody>
            <a:bodyPr/>
            <a:lstStyle/>
            <a:p/>
          </p:txBody>
        </p:sp>
        <p:sp>
          <p:nvSpPr>
            <p:cNvPr id="693" name="rc54"/>
            <p:cNvSpPr/>
            <p:nvPr/>
          </p:nvSpPr>
          <p:spPr>
            <a:xfrm>
              <a:off x="2802249" y="7674048"/>
              <a:ext cx="282365" cy="282365"/>
            </a:xfrm>
            <a:prstGeom prst="rect">
              <a:avLst/>
            </a:prstGeom>
            <a:solidFill>
              <a:srgbClr val="FDC2AA">
                <a:alpha val="100000"/>
              </a:srgbClr>
            </a:solidFill>
            <a:ln w="5420" cap="flat">
              <a:solidFill>
                <a:srgbClr val="FFFFFF">
                  <a:alpha val="100000"/>
                </a:srgbClr>
              </a:solidFill>
              <a:prstDash val="solid"/>
              <a:miter/>
            </a:ln>
          </p:spPr>
          <p:txBody>
            <a:bodyPr/>
            <a:lstStyle/>
            <a:p/>
          </p:txBody>
        </p:sp>
        <p:sp>
          <p:nvSpPr>
            <p:cNvPr id="694" name="rc55"/>
            <p:cNvSpPr/>
            <p:nvPr/>
          </p:nvSpPr>
          <p:spPr>
            <a:xfrm>
              <a:off x="3084614" y="7674048"/>
              <a:ext cx="282365" cy="282365"/>
            </a:xfrm>
            <a:prstGeom prst="rect">
              <a:avLst/>
            </a:prstGeom>
            <a:solidFill>
              <a:srgbClr val="FDAE91">
                <a:alpha val="100000"/>
              </a:srgbClr>
            </a:solidFill>
            <a:ln w="5420" cap="flat">
              <a:solidFill>
                <a:srgbClr val="FFFFFF">
                  <a:alpha val="100000"/>
                </a:srgbClr>
              </a:solidFill>
              <a:prstDash val="solid"/>
              <a:miter/>
            </a:ln>
          </p:spPr>
          <p:txBody>
            <a:bodyPr/>
            <a:lstStyle/>
            <a:p/>
          </p:txBody>
        </p:sp>
        <p:sp>
          <p:nvSpPr>
            <p:cNvPr id="695" name="rc56"/>
            <p:cNvSpPr/>
            <p:nvPr/>
          </p:nvSpPr>
          <p:spPr>
            <a:xfrm>
              <a:off x="3366979" y="7674048"/>
              <a:ext cx="282365" cy="282365"/>
            </a:xfrm>
            <a:prstGeom prst="rect">
              <a:avLst/>
            </a:prstGeom>
            <a:solidFill>
              <a:srgbClr val="FDC9B3">
                <a:alpha val="100000"/>
              </a:srgbClr>
            </a:solidFill>
            <a:ln w="5420" cap="flat">
              <a:solidFill>
                <a:srgbClr val="FFFFFF">
                  <a:alpha val="100000"/>
                </a:srgbClr>
              </a:solidFill>
              <a:prstDash val="solid"/>
              <a:miter/>
            </a:ln>
          </p:spPr>
          <p:txBody>
            <a:bodyPr/>
            <a:lstStyle/>
            <a:p/>
          </p:txBody>
        </p:sp>
        <p:sp>
          <p:nvSpPr>
            <p:cNvPr id="696" name="rc57"/>
            <p:cNvSpPr/>
            <p:nvPr/>
          </p:nvSpPr>
          <p:spPr>
            <a:xfrm>
              <a:off x="3649344" y="767404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7" name="rc58"/>
            <p:cNvSpPr/>
            <p:nvPr/>
          </p:nvSpPr>
          <p:spPr>
            <a:xfrm>
              <a:off x="3931709" y="7674048"/>
              <a:ext cx="282365" cy="282365"/>
            </a:xfrm>
            <a:prstGeom prst="rect">
              <a:avLst/>
            </a:prstGeom>
            <a:solidFill>
              <a:srgbClr val="FED0BD">
                <a:alpha val="100000"/>
              </a:srgbClr>
            </a:solidFill>
            <a:ln w="5420" cap="flat">
              <a:solidFill>
                <a:srgbClr val="FFFFFF">
                  <a:alpha val="100000"/>
                </a:srgbClr>
              </a:solidFill>
              <a:prstDash val="solid"/>
              <a:miter/>
            </a:ln>
          </p:spPr>
          <p:txBody>
            <a:bodyPr/>
            <a:lstStyle/>
            <a:p/>
          </p:txBody>
        </p:sp>
        <p:sp>
          <p:nvSpPr>
            <p:cNvPr id="698" name="rc59"/>
            <p:cNvSpPr/>
            <p:nvPr/>
          </p:nvSpPr>
          <p:spPr>
            <a:xfrm>
              <a:off x="4214074" y="7674048"/>
              <a:ext cx="282365" cy="282365"/>
            </a:xfrm>
            <a:prstGeom prst="rect">
              <a:avLst/>
            </a:prstGeom>
            <a:solidFill>
              <a:srgbClr val="FED7C6">
                <a:alpha val="100000"/>
              </a:srgbClr>
            </a:solidFill>
            <a:ln w="5420" cap="flat">
              <a:solidFill>
                <a:srgbClr val="FFFFFF">
                  <a:alpha val="100000"/>
                </a:srgbClr>
              </a:solidFill>
              <a:prstDash val="solid"/>
              <a:miter/>
            </a:ln>
          </p:spPr>
          <p:txBody>
            <a:bodyPr/>
            <a:lstStyle/>
            <a:p/>
          </p:txBody>
        </p:sp>
        <p:sp>
          <p:nvSpPr>
            <p:cNvPr id="699" name="rc60"/>
            <p:cNvSpPr/>
            <p:nvPr/>
          </p:nvSpPr>
          <p:spPr>
            <a:xfrm>
              <a:off x="4496439" y="767404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00" name="rc61"/>
            <p:cNvSpPr/>
            <p:nvPr/>
          </p:nvSpPr>
          <p:spPr>
            <a:xfrm>
              <a:off x="4778805" y="7674048"/>
              <a:ext cx="282365" cy="282365"/>
            </a:xfrm>
            <a:prstGeom prst="rect">
              <a:avLst/>
            </a:prstGeom>
            <a:solidFill>
              <a:srgbClr val="FDC9B3">
                <a:alpha val="100000"/>
              </a:srgbClr>
            </a:solidFill>
            <a:ln w="5420" cap="flat">
              <a:solidFill>
                <a:srgbClr val="FFFFFF">
                  <a:alpha val="100000"/>
                </a:srgbClr>
              </a:solidFill>
              <a:prstDash val="solid"/>
              <a:miter/>
            </a:ln>
          </p:spPr>
          <p:txBody>
            <a:bodyPr/>
            <a:lstStyle/>
            <a:p/>
          </p:txBody>
        </p:sp>
        <p:sp>
          <p:nvSpPr>
            <p:cNvPr id="701" name="rc62"/>
            <p:cNvSpPr/>
            <p:nvPr/>
          </p:nvSpPr>
          <p:spPr>
            <a:xfrm>
              <a:off x="5061170" y="7674048"/>
              <a:ext cx="282365" cy="282365"/>
            </a:xfrm>
            <a:prstGeom prst="rect">
              <a:avLst/>
            </a:prstGeom>
            <a:solidFill>
              <a:srgbClr val="FEDED0">
                <a:alpha val="100000"/>
              </a:srgbClr>
            </a:solidFill>
            <a:ln w="5420" cap="flat">
              <a:solidFill>
                <a:srgbClr val="FFFFFF">
                  <a:alpha val="100000"/>
                </a:srgbClr>
              </a:solidFill>
              <a:prstDash val="solid"/>
              <a:miter/>
            </a:ln>
          </p:spPr>
          <p:txBody>
            <a:bodyPr/>
            <a:lstStyle/>
            <a:p/>
          </p:txBody>
        </p:sp>
        <p:sp>
          <p:nvSpPr>
            <p:cNvPr id="702" name="rc63"/>
            <p:cNvSpPr/>
            <p:nvPr/>
          </p:nvSpPr>
          <p:spPr>
            <a:xfrm>
              <a:off x="5343535" y="7674048"/>
              <a:ext cx="282365" cy="282365"/>
            </a:xfrm>
            <a:prstGeom prst="rect">
              <a:avLst/>
            </a:prstGeom>
            <a:solidFill>
              <a:srgbClr val="FDC9B3">
                <a:alpha val="100000"/>
              </a:srgbClr>
            </a:solidFill>
            <a:ln w="5420" cap="flat">
              <a:solidFill>
                <a:srgbClr val="FFFFFF">
                  <a:alpha val="100000"/>
                </a:srgbClr>
              </a:solidFill>
              <a:prstDash val="solid"/>
              <a:miter/>
            </a:ln>
          </p:spPr>
          <p:txBody>
            <a:bodyPr/>
            <a:lstStyle/>
            <a:p/>
          </p:txBody>
        </p:sp>
        <p:sp>
          <p:nvSpPr>
            <p:cNvPr id="703" name="rc64"/>
            <p:cNvSpPr/>
            <p:nvPr/>
          </p:nvSpPr>
          <p:spPr>
            <a:xfrm>
              <a:off x="5625900" y="7674048"/>
              <a:ext cx="282365" cy="282365"/>
            </a:xfrm>
            <a:prstGeom prst="rect">
              <a:avLst/>
            </a:prstGeom>
            <a:solidFill>
              <a:srgbClr val="FB6A4A">
                <a:alpha val="100000"/>
              </a:srgbClr>
            </a:solidFill>
            <a:ln w="5420" cap="flat">
              <a:solidFill>
                <a:srgbClr val="FFFFFF">
                  <a:alpha val="100000"/>
                </a:srgbClr>
              </a:solidFill>
              <a:prstDash val="solid"/>
              <a:miter/>
            </a:ln>
          </p:spPr>
          <p:txBody>
            <a:bodyPr/>
            <a:lstStyle/>
            <a:p/>
          </p:txBody>
        </p:sp>
        <p:sp>
          <p:nvSpPr>
            <p:cNvPr id="704" name="rc65"/>
            <p:cNvSpPr/>
            <p:nvPr/>
          </p:nvSpPr>
          <p:spPr>
            <a:xfrm>
              <a:off x="2519884" y="7956413"/>
              <a:ext cx="282365" cy="282365"/>
            </a:xfrm>
            <a:prstGeom prst="rect">
              <a:avLst/>
            </a:prstGeom>
            <a:solidFill>
              <a:srgbClr val="FEDED0">
                <a:alpha val="100000"/>
              </a:srgbClr>
            </a:solidFill>
            <a:ln w="5420" cap="flat">
              <a:solidFill>
                <a:srgbClr val="FFFFFF">
                  <a:alpha val="100000"/>
                </a:srgbClr>
              </a:solidFill>
              <a:prstDash val="solid"/>
              <a:miter/>
            </a:ln>
          </p:spPr>
          <p:txBody>
            <a:bodyPr/>
            <a:lstStyle/>
            <a:p/>
          </p:txBody>
        </p:sp>
        <p:sp>
          <p:nvSpPr>
            <p:cNvPr id="705" name="rc66"/>
            <p:cNvSpPr/>
            <p:nvPr/>
          </p:nvSpPr>
          <p:spPr>
            <a:xfrm>
              <a:off x="2802249" y="7956413"/>
              <a:ext cx="282365" cy="282365"/>
            </a:xfrm>
            <a:prstGeom prst="rect">
              <a:avLst/>
            </a:prstGeom>
            <a:solidFill>
              <a:srgbClr val="FED7C6">
                <a:alpha val="100000"/>
              </a:srgbClr>
            </a:solidFill>
            <a:ln w="5420" cap="flat">
              <a:solidFill>
                <a:srgbClr val="FFFFFF">
                  <a:alpha val="100000"/>
                </a:srgbClr>
              </a:solidFill>
              <a:prstDash val="solid"/>
              <a:miter/>
            </a:ln>
          </p:spPr>
          <p:txBody>
            <a:bodyPr/>
            <a:lstStyle/>
            <a:p/>
          </p:txBody>
        </p:sp>
        <p:sp>
          <p:nvSpPr>
            <p:cNvPr id="706" name="rc67"/>
            <p:cNvSpPr/>
            <p:nvPr/>
          </p:nvSpPr>
          <p:spPr>
            <a:xfrm>
              <a:off x="3084614" y="7956413"/>
              <a:ext cx="282365" cy="282365"/>
            </a:xfrm>
            <a:prstGeom prst="rect">
              <a:avLst/>
            </a:prstGeom>
            <a:solidFill>
              <a:srgbClr val="FDAE91">
                <a:alpha val="100000"/>
              </a:srgbClr>
            </a:solidFill>
            <a:ln w="5420" cap="flat">
              <a:solidFill>
                <a:srgbClr val="FFFFFF">
                  <a:alpha val="100000"/>
                </a:srgbClr>
              </a:solidFill>
              <a:prstDash val="solid"/>
              <a:miter/>
            </a:ln>
          </p:spPr>
          <p:txBody>
            <a:bodyPr/>
            <a:lstStyle/>
            <a:p/>
          </p:txBody>
        </p:sp>
        <p:sp>
          <p:nvSpPr>
            <p:cNvPr id="707" name="rc68"/>
            <p:cNvSpPr/>
            <p:nvPr/>
          </p:nvSpPr>
          <p:spPr>
            <a:xfrm>
              <a:off x="3366979" y="7956413"/>
              <a:ext cx="282365" cy="282365"/>
            </a:xfrm>
            <a:prstGeom prst="rect">
              <a:avLst/>
            </a:prstGeom>
            <a:solidFill>
              <a:srgbClr val="FCB499">
                <a:alpha val="100000"/>
              </a:srgbClr>
            </a:solidFill>
            <a:ln w="5420" cap="flat">
              <a:solidFill>
                <a:srgbClr val="FFFFFF">
                  <a:alpha val="100000"/>
                </a:srgbClr>
              </a:solidFill>
              <a:prstDash val="solid"/>
              <a:miter/>
            </a:ln>
          </p:spPr>
          <p:txBody>
            <a:bodyPr/>
            <a:lstStyle/>
            <a:p/>
          </p:txBody>
        </p:sp>
        <p:sp>
          <p:nvSpPr>
            <p:cNvPr id="708" name="rc69"/>
            <p:cNvSpPr/>
            <p:nvPr/>
          </p:nvSpPr>
          <p:spPr>
            <a:xfrm>
              <a:off x="3649344" y="7956413"/>
              <a:ext cx="282365" cy="282365"/>
            </a:xfrm>
            <a:prstGeom prst="rect">
              <a:avLst/>
            </a:prstGeom>
            <a:solidFill>
              <a:srgbClr val="FDC2AA">
                <a:alpha val="100000"/>
              </a:srgbClr>
            </a:solidFill>
            <a:ln w="5420" cap="flat">
              <a:solidFill>
                <a:srgbClr val="FFFFFF">
                  <a:alpha val="100000"/>
                </a:srgbClr>
              </a:solidFill>
              <a:prstDash val="solid"/>
              <a:miter/>
            </a:ln>
          </p:spPr>
          <p:txBody>
            <a:bodyPr/>
            <a:lstStyle/>
            <a:p/>
          </p:txBody>
        </p:sp>
        <p:sp>
          <p:nvSpPr>
            <p:cNvPr id="709" name="rc70"/>
            <p:cNvSpPr/>
            <p:nvPr/>
          </p:nvSpPr>
          <p:spPr>
            <a:xfrm>
              <a:off x="3931709" y="7956413"/>
              <a:ext cx="282365" cy="282365"/>
            </a:xfrm>
            <a:prstGeom prst="rect">
              <a:avLst/>
            </a:prstGeom>
            <a:solidFill>
              <a:srgbClr val="FEDED0">
                <a:alpha val="100000"/>
              </a:srgbClr>
            </a:solidFill>
            <a:ln w="5420" cap="flat">
              <a:solidFill>
                <a:srgbClr val="FFFFFF">
                  <a:alpha val="100000"/>
                </a:srgbClr>
              </a:solidFill>
              <a:prstDash val="solid"/>
              <a:miter/>
            </a:ln>
          </p:spPr>
          <p:txBody>
            <a:bodyPr/>
            <a:lstStyle/>
            <a:p/>
          </p:txBody>
        </p:sp>
        <p:sp>
          <p:nvSpPr>
            <p:cNvPr id="710" name="rc71"/>
            <p:cNvSpPr/>
            <p:nvPr/>
          </p:nvSpPr>
          <p:spPr>
            <a:xfrm>
              <a:off x="4214074" y="795641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11" name="rc72"/>
            <p:cNvSpPr/>
            <p:nvPr/>
          </p:nvSpPr>
          <p:spPr>
            <a:xfrm>
              <a:off x="4496439" y="7956413"/>
              <a:ext cx="282365" cy="282365"/>
            </a:xfrm>
            <a:prstGeom prst="rect">
              <a:avLst/>
            </a:prstGeom>
            <a:solidFill>
              <a:srgbClr val="FCB499">
                <a:alpha val="100000"/>
              </a:srgbClr>
            </a:solidFill>
            <a:ln w="5420" cap="flat">
              <a:solidFill>
                <a:srgbClr val="FFFFFF">
                  <a:alpha val="100000"/>
                </a:srgbClr>
              </a:solidFill>
              <a:prstDash val="solid"/>
              <a:miter/>
            </a:ln>
          </p:spPr>
          <p:txBody>
            <a:bodyPr/>
            <a:lstStyle/>
            <a:p/>
          </p:txBody>
        </p:sp>
        <p:sp>
          <p:nvSpPr>
            <p:cNvPr id="712" name="rc73"/>
            <p:cNvSpPr/>
            <p:nvPr/>
          </p:nvSpPr>
          <p:spPr>
            <a:xfrm>
              <a:off x="4778805" y="7956413"/>
              <a:ext cx="282365" cy="282365"/>
            </a:xfrm>
            <a:prstGeom prst="rect">
              <a:avLst/>
            </a:prstGeom>
            <a:solidFill>
              <a:srgbClr val="FDC2AA">
                <a:alpha val="100000"/>
              </a:srgbClr>
            </a:solidFill>
            <a:ln w="5420" cap="flat">
              <a:solidFill>
                <a:srgbClr val="FFFFFF">
                  <a:alpha val="100000"/>
                </a:srgbClr>
              </a:solidFill>
              <a:prstDash val="solid"/>
              <a:miter/>
            </a:ln>
          </p:spPr>
          <p:txBody>
            <a:bodyPr/>
            <a:lstStyle/>
            <a:p/>
          </p:txBody>
        </p:sp>
        <p:sp>
          <p:nvSpPr>
            <p:cNvPr id="713" name="rc74"/>
            <p:cNvSpPr/>
            <p:nvPr/>
          </p:nvSpPr>
          <p:spPr>
            <a:xfrm>
              <a:off x="5061170" y="7956413"/>
              <a:ext cx="282365" cy="282365"/>
            </a:xfrm>
            <a:prstGeom prst="rect">
              <a:avLst/>
            </a:prstGeom>
            <a:solidFill>
              <a:srgbClr val="FEDED0">
                <a:alpha val="100000"/>
              </a:srgbClr>
            </a:solidFill>
            <a:ln w="5420" cap="flat">
              <a:solidFill>
                <a:srgbClr val="FFFFFF">
                  <a:alpha val="100000"/>
                </a:srgbClr>
              </a:solidFill>
              <a:prstDash val="solid"/>
              <a:miter/>
            </a:ln>
          </p:spPr>
          <p:txBody>
            <a:bodyPr/>
            <a:lstStyle/>
            <a:p/>
          </p:txBody>
        </p:sp>
        <p:sp>
          <p:nvSpPr>
            <p:cNvPr id="714" name="rc75"/>
            <p:cNvSpPr/>
            <p:nvPr/>
          </p:nvSpPr>
          <p:spPr>
            <a:xfrm>
              <a:off x="5343535" y="7956413"/>
              <a:ext cx="282365" cy="282365"/>
            </a:xfrm>
            <a:prstGeom prst="rect">
              <a:avLst/>
            </a:prstGeom>
            <a:solidFill>
              <a:srgbClr val="FED0BD">
                <a:alpha val="100000"/>
              </a:srgbClr>
            </a:solidFill>
            <a:ln w="5420" cap="flat">
              <a:solidFill>
                <a:srgbClr val="FFFFFF">
                  <a:alpha val="100000"/>
                </a:srgbClr>
              </a:solidFill>
              <a:prstDash val="solid"/>
              <a:miter/>
            </a:ln>
          </p:spPr>
          <p:txBody>
            <a:bodyPr/>
            <a:lstStyle/>
            <a:p/>
          </p:txBody>
        </p:sp>
        <p:sp>
          <p:nvSpPr>
            <p:cNvPr id="715" name="rc76"/>
            <p:cNvSpPr/>
            <p:nvPr/>
          </p:nvSpPr>
          <p:spPr>
            <a:xfrm>
              <a:off x="5625900"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6" name="rc77"/>
            <p:cNvSpPr/>
            <p:nvPr/>
          </p:nvSpPr>
          <p:spPr>
            <a:xfrm>
              <a:off x="2519884" y="8238778"/>
              <a:ext cx="282365" cy="282365"/>
            </a:xfrm>
            <a:prstGeom prst="rect">
              <a:avLst/>
            </a:prstGeom>
            <a:solidFill>
              <a:srgbClr val="FDC2AA">
                <a:alpha val="100000"/>
              </a:srgbClr>
            </a:solidFill>
            <a:ln w="5420" cap="flat">
              <a:solidFill>
                <a:srgbClr val="FFFFFF">
                  <a:alpha val="100000"/>
                </a:srgbClr>
              </a:solidFill>
              <a:prstDash val="solid"/>
              <a:miter/>
            </a:ln>
          </p:spPr>
          <p:txBody>
            <a:bodyPr/>
            <a:lstStyle/>
            <a:p/>
          </p:txBody>
        </p:sp>
        <p:sp>
          <p:nvSpPr>
            <p:cNvPr id="717" name="rc78"/>
            <p:cNvSpPr/>
            <p:nvPr/>
          </p:nvSpPr>
          <p:spPr>
            <a:xfrm>
              <a:off x="2802249" y="8238778"/>
              <a:ext cx="282365" cy="282365"/>
            </a:xfrm>
            <a:prstGeom prst="rect">
              <a:avLst/>
            </a:prstGeom>
            <a:solidFill>
              <a:srgbClr val="FDC2AA">
                <a:alpha val="100000"/>
              </a:srgbClr>
            </a:solidFill>
            <a:ln w="5420" cap="flat">
              <a:solidFill>
                <a:srgbClr val="FFFFFF">
                  <a:alpha val="100000"/>
                </a:srgbClr>
              </a:solidFill>
              <a:prstDash val="solid"/>
              <a:miter/>
            </a:ln>
          </p:spPr>
          <p:txBody>
            <a:bodyPr/>
            <a:lstStyle/>
            <a:p/>
          </p:txBody>
        </p:sp>
        <p:sp>
          <p:nvSpPr>
            <p:cNvPr id="718" name="rc79"/>
            <p:cNvSpPr/>
            <p:nvPr/>
          </p:nvSpPr>
          <p:spPr>
            <a:xfrm>
              <a:off x="3084614" y="8238778"/>
              <a:ext cx="282365" cy="282365"/>
            </a:xfrm>
            <a:prstGeom prst="rect">
              <a:avLst/>
            </a:prstGeom>
            <a:solidFill>
              <a:srgbClr val="FCB499">
                <a:alpha val="100000"/>
              </a:srgbClr>
            </a:solidFill>
            <a:ln w="5420" cap="flat">
              <a:solidFill>
                <a:srgbClr val="FFFFFF">
                  <a:alpha val="100000"/>
                </a:srgbClr>
              </a:solidFill>
              <a:prstDash val="solid"/>
              <a:miter/>
            </a:ln>
          </p:spPr>
          <p:txBody>
            <a:bodyPr/>
            <a:lstStyle/>
            <a:p/>
          </p:txBody>
        </p:sp>
        <p:sp>
          <p:nvSpPr>
            <p:cNvPr id="719" name="rc80"/>
            <p:cNvSpPr/>
            <p:nvPr/>
          </p:nvSpPr>
          <p:spPr>
            <a:xfrm>
              <a:off x="3366979" y="8238778"/>
              <a:ext cx="282365" cy="282365"/>
            </a:xfrm>
            <a:prstGeom prst="rect">
              <a:avLst/>
            </a:prstGeom>
            <a:solidFill>
              <a:srgbClr val="FDC2AA">
                <a:alpha val="100000"/>
              </a:srgbClr>
            </a:solidFill>
            <a:ln w="5420" cap="flat">
              <a:solidFill>
                <a:srgbClr val="FFFFFF">
                  <a:alpha val="100000"/>
                </a:srgbClr>
              </a:solidFill>
              <a:prstDash val="solid"/>
              <a:miter/>
            </a:ln>
          </p:spPr>
          <p:txBody>
            <a:bodyPr/>
            <a:lstStyle/>
            <a:p/>
          </p:txBody>
        </p:sp>
        <p:sp>
          <p:nvSpPr>
            <p:cNvPr id="720" name="rc81"/>
            <p:cNvSpPr/>
            <p:nvPr/>
          </p:nvSpPr>
          <p:spPr>
            <a:xfrm>
              <a:off x="3649344" y="823877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21" name="rc82"/>
            <p:cNvSpPr/>
            <p:nvPr/>
          </p:nvSpPr>
          <p:spPr>
            <a:xfrm>
              <a:off x="3931709" y="8238778"/>
              <a:ext cx="282365" cy="282365"/>
            </a:xfrm>
            <a:prstGeom prst="rect">
              <a:avLst/>
            </a:prstGeom>
            <a:solidFill>
              <a:srgbClr val="FED0BD">
                <a:alpha val="100000"/>
              </a:srgbClr>
            </a:solidFill>
            <a:ln w="5420" cap="flat">
              <a:solidFill>
                <a:srgbClr val="FFFFFF">
                  <a:alpha val="100000"/>
                </a:srgbClr>
              </a:solidFill>
              <a:prstDash val="solid"/>
              <a:miter/>
            </a:ln>
          </p:spPr>
          <p:txBody>
            <a:bodyPr/>
            <a:lstStyle/>
            <a:p/>
          </p:txBody>
        </p:sp>
        <p:sp>
          <p:nvSpPr>
            <p:cNvPr id="722" name="rc83"/>
            <p:cNvSpPr/>
            <p:nvPr/>
          </p:nvSpPr>
          <p:spPr>
            <a:xfrm>
              <a:off x="4214074"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3" name="rc84"/>
            <p:cNvSpPr/>
            <p:nvPr/>
          </p:nvSpPr>
          <p:spPr>
            <a:xfrm>
              <a:off x="4496439" y="8238778"/>
              <a:ext cx="282365" cy="282365"/>
            </a:xfrm>
            <a:prstGeom prst="rect">
              <a:avLst/>
            </a:prstGeom>
            <a:solidFill>
              <a:srgbClr val="FEDED0">
                <a:alpha val="100000"/>
              </a:srgbClr>
            </a:solidFill>
            <a:ln w="5420" cap="flat">
              <a:solidFill>
                <a:srgbClr val="FFFFFF">
                  <a:alpha val="100000"/>
                </a:srgbClr>
              </a:solidFill>
              <a:prstDash val="solid"/>
              <a:miter/>
            </a:ln>
          </p:spPr>
          <p:txBody>
            <a:bodyPr/>
            <a:lstStyle/>
            <a:p/>
          </p:txBody>
        </p:sp>
        <p:sp>
          <p:nvSpPr>
            <p:cNvPr id="724" name="rc85"/>
            <p:cNvSpPr/>
            <p:nvPr/>
          </p:nvSpPr>
          <p:spPr>
            <a:xfrm>
              <a:off x="4778805" y="8238778"/>
              <a:ext cx="282365" cy="282365"/>
            </a:xfrm>
            <a:prstGeom prst="rect">
              <a:avLst/>
            </a:prstGeom>
            <a:solidFill>
              <a:srgbClr val="FDC9B3">
                <a:alpha val="100000"/>
              </a:srgbClr>
            </a:solidFill>
            <a:ln w="5420" cap="flat">
              <a:solidFill>
                <a:srgbClr val="FFFFFF">
                  <a:alpha val="100000"/>
                </a:srgbClr>
              </a:solidFill>
              <a:prstDash val="solid"/>
              <a:miter/>
            </a:ln>
          </p:spPr>
          <p:txBody>
            <a:bodyPr/>
            <a:lstStyle/>
            <a:p/>
          </p:txBody>
        </p:sp>
        <p:sp>
          <p:nvSpPr>
            <p:cNvPr id="725" name="rc86"/>
            <p:cNvSpPr/>
            <p:nvPr/>
          </p:nvSpPr>
          <p:spPr>
            <a:xfrm>
              <a:off x="5061170" y="8238778"/>
              <a:ext cx="282365" cy="282365"/>
            </a:xfrm>
            <a:prstGeom prst="rect">
              <a:avLst/>
            </a:prstGeom>
            <a:solidFill>
              <a:srgbClr val="FEDED0">
                <a:alpha val="100000"/>
              </a:srgbClr>
            </a:solidFill>
            <a:ln w="5420" cap="flat">
              <a:solidFill>
                <a:srgbClr val="FFFFFF">
                  <a:alpha val="100000"/>
                </a:srgbClr>
              </a:solidFill>
              <a:prstDash val="solid"/>
              <a:miter/>
            </a:ln>
          </p:spPr>
          <p:txBody>
            <a:bodyPr/>
            <a:lstStyle/>
            <a:p/>
          </p:txBody>
        </p:sp>
        <p:sp>
          <p:nvSpPr>
            <p:cNvPr id="726" name="rc87"/>
            <p:cNvSpPr/>
            <p:nvPr/>
          </p:nvSpPr>
          <p:spPr>
            <a:xfrm>
              <a:off x="5343535" y="8238778"/>
              <a:ext cx="282365" cy="282365"/>
            </a:xfrm>
            <a:prstGeom prst="rect">
              <a:avLst/>
            </a:prstGeom>
            <a:solidFill>
              <a:srgbClr val="FDC9B3">
                <a:alpha val="100000"/>
              </a:srgbClr>
            </a:solidFill>
            <a:ln w="5420" cap="flat">
              <a:solidFill>
                <a:srgbClr val="FFFFFF">
                  <a:alpha val="100000"/>
                </a:srgbClr>
              </a:solidFill>
              <a:prstDash val="solid"/>
              <a:miter/>
            </a:ln>
          </p:spPr>
          <p:txBody>
            <a:bodyPr/>
            <a:lstStyle/>
            <a:p/>
          </p:txBody>
        </p:sp>
        <p:sp>
          <p:nvSpPr>
            <p:cNvPr id="727" name="rc88"/>
            <p:cNvSpPr/>
            <p:nvPr/>
          </p:nvSpPr>
          <p:spPr>
            <a:xfrm>
              <a:off x="5625900" y="8238778"/>
              <a:ext cx="282365" cy="282365"/>
            </a:xfrm>
            <a:prstGeom prst="rect">
              <a:avLst/>
            </a:prstGeom>
            <a:solidFill>
              <a:srgbClr val="FED0BD">
                <a:alpha val="100000"/>
              </a:srgbClr>
            </a:solidFill>
            <a:ln w="5420" cap="flat">
              <a:solidFill>
                <a:srgbClr val="FFFFFF">
                  <a:alpha val="100000"/>
                </a:srgbClr>
              </a:solidFill>
              <a:prstDash val="solid"/>
              <a:miter/>
            </a:ln>
          </p:spPr>
          <p:txBody>
            <a:bodyPr/>
            <a:lstStyle/>
            <a:p/>
          </p:txBody>
        </p:sp>
        <p:sp>
          <p:nvSpPr>
            <p:cNvPr id="728" name="rc89"/>
            <p:cNvSpPr/>
            <p:nvPr/>
          </p:nvSpPr>
          <p:spPr>
            <a:xfrm>
              <a:off x="2519884"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29" name="rc90"/>
            <p:cNvSpPr/>
            <p:nvPr/>
          </p:nvSpPr>
          <p:spPr>
            <a:xfrm>
              <a:off x="2802249" y="8521143"/>
              <a:ext cx="282365" cy="282365"/>
            </a:xfrm>
            <a:prstGeom prst="rect">
              <a:avLst/>
            </a:prstGeom>
            <a:solidFill>
              <a:srgbClr val="FEDED0">
                <a:alpha val="100000"/>
              </a:srgbClr>
            </a:solidFill>
            <a:ln w="5420" cap="flat">
              <a:solidFill>
                <a:srgbClr val="FFFFFF">
                  <a:alpha val="100000"/>
                </a:srgbClr>
              </a:solidFill>
              <a:prstDash val="solid"/>
              <a:miter/>
            </a:ln>
          </p:spPr>
          <p:txBody>
            <a:bodyPr/>
            <a:lstStyle/>
            <a:p/>
          </p:txBody>
        </p:sp>
        <p:sp>
          <p:nvSpPr>
            <p:cNvPr id="730" name="rc91"/>
            <p:cNvSpPr/>
            <p:nvPr/>
          </p:nvSpPr>
          <p:spPr>
            <a:xfrm>
              <a:off x="3084614" y="8521143"/>
              <a:ext cx="282365" cy="282365"/>
            </a:xfrm>
            <a:prstGeom prst="rect">
              <a:avLst/>
            </a:prstGeom>
            <a:solidFill>
              <a:srgbClr val="FEDED0">
                <a:alpha val="100000"/>
              </a:srgbClr>
            </a:solidFill>
            <a:ln w="5420" cap="flat">
              <a:solidFill>
                <a:srgbClr val="FFFFFF">
                  <a:alpha val="100000"/>
                </a:srgbClr>
              </a:solidFill>
              <a:prstDash val="solid"/>
              <a:miter/>
            </a:ln>
          </p:spPr>
          <p:txBody>
            <a:bodyPr/>
            <a:lstStyle/>
            <a:p/>
          </p:txBody>
        </p:sp>
        <p:sp>
          <p:nvSpPr>
            <p:cNvPr id="731" name="rc92"/>
            <p:cNvSpPr/>
            <p:nvPr/>
          </p:nvSpPr>
          <p:spPr>
            <a:xfrm>
              <a:off x="3366979" y="8521143"/>
              <a:ext cx="282365" cy="282365"/>
            </a:xfrm>
            <a:prstGeom prst="rect">
              <a:avLst/>
            </a:prstGeom>
            <a:solidFill>
              <a:srgbClr val="FEDED0">
                <a:alpha val="100000"/>
              </a:srgbClr>
            </a:solidFill>
            <a:ln w="5420" cap="flat">
              <a:solidFill>
                <a:srgbClr val="FFFFFF">
                  <a:alpha val="100000"/>
                </a:srgbClr>
              </a:solidFill>
              <a:prstDash val="solid"/>
              <a:miter/>
            </a:ln>
          </p:spPr>
          <p:txBody>
            <a:bodyPr/>
            <a:lstStyle/>
            <a:p/>
          </p:txBody>
        </p:sp>
        <p:sp>
          <p:nvSpPr>
            <p:cNvPr id="732" name="rc93"/>
            <p:cNvSpPr/>
            <p:nvPr/>
          </p:nvSpPr>
          <p:spPr>
            <a:xfrm>
              <a:off x="3649344" y="8521143"/>
              <a:ext cx="282365" cy="282365"/>
            </a:xfrm>
            <a:prstGeom prst="rect">
              <a:avLst/>
            </a:prstGeom>
            <a:solidFill>
              <a:srgbClr val="FED7C6">
                <a:alpha val="100000"/>
              </a:srgbClr>
            </a:solidFill>
            <a:ln w="5420" cap="flat">
              <a:solidFill>
                <a:srgbClr val="FFFFFF">
                  <a:alpha val="100000"/>
                </a:srgbClr>
              </a:solidFill>
              <a:prstDash val="solid"/>
              <a:miter/>
            </a:ln>
          </p:spPr>
          <p:txBody>
            <a:bodyPr/>
            <a:lstStyle/>
            <a:p/>
          </p:txBody>
        </p:sp>
        <p:sp>
          <p:nvSpPr>
            <p:cNvPr id="733" name="rc94"/>
            <p:cNvSpPr/>
            <p:nvPr/>
          </p:nvSpPr>
          <p:spPr>
            <a:xfrm>
              <a:off x="3931709"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34" name="rc95"/>
            <p:cNvSpPr/>
            <p:nvPr/>
          </p:nvSpPr>
          <p:spPr>
            <a:xfrm>
              <a:off x="4214074"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35" name="rc96"/>
            <p:cNvSpPr/>
            <p:nvPr/>
          </p:nvSpPr>
          <p:spPr>
            <a:xfrm>
              <a:off x="4496439"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36" name="rc97"/>
            <p:cNvSpPr/>
            <p:nvPr/>
          </p:nvSpPr>
          <p:spPr>
            <a:xfrm>
              <a:off x="4778805" y="8521143"/>
              <a:ext cx="282365" cy="282365"/>
            </a:xfrm>
            <a:prstGeom prst="rect">
              <a:avLst/>
            </a:prstGeom>
            <a:solidFill>
              <a:srgbClr val="FDC9B3">
                <a:alpha val="100000"/>
              </a:srgbClr>
            </a:solidFill>
            <a:ln w="5420" cap="flat">
              <a:solidFill>
                <a:srgbClr val="FFFFFF">
                  <a:alpha val="100000"/>
                </a:srgbClr>
              </a:solidFill>
              <a:prstDash val="solid"/>
              <a:miter/>
            </a:ln>
          </p:spPr>
          <p:txBody>
            <a:bodyPr/>
            <a:lstStyle/>
            <a:p/>
          </p:txBody>
        </p:sp>
        <p:sp>
          <p:nvSpPr>
            <p:cNvPr id="737" name="rc98"/>
            <p:cNvSpPr/>
            <p:nvPr/>
          </p:nvSpPr>
          <p:spPr>
            <a:xfrm>
              <a:off x="5061170" y="8521143"/>
              <a:ext cx="282365" cy="282365"/>
            </a:xfrm>
            <a:prstGeom prst="rect">
              <a:avLst/>
            </a:prstGeom>
            <a:solidFill>
              <a:srgbClr val="FDC9B3">
                <a:alpha val="100000"/>
              </a:srgbClr>
            </a:solidFill>
            <a:ln w="5420" cap="flat">
              <a:solidFill>
                <a:srgbClr val="FFFFFF">
                  <a:alpha val="100000"/>
                </a:srgbClr>
              </a:solidFill>
              <a:prstDash val="solid"/>
              <a:miter/>
            </a:ln>
          </p:spPr>
          <p:txBody>
            <a:bodyPr/>
            <a:lstStyle/>
            <a:p/>
          </p:txBody>
        </p:sp>
        <p:sp>
          <p:nvSpPr>
            <p:cNvPr id="738" name="rc99"/>
            <p:cNvSpPr/>
            <p:nvPr/>
          </p:nvSpPr>
          <p:spPr>
            <a:xfrm>
              <a:off x="5343535" y="8521143"/>
              <a:ext cx="282365" cy="282365"/>
            </a:xfrm>
            <a:prstGeom prst="rect">
              <a:avLst/>
            </a:prstGeom>
            <a:solidFill>
              <a:srgbClr val="FDC2AA">
                <a:alpha val="100000"/>
              </a:srgbClr>
            </a:solidFill>
            <a:ln w="5420" cap="flat">
              <a:solidFill>
                <a:srgbClr val="FFFFFF">
                  <a:alpha val="100000"/>
                </a:srgbClr>
              </a:solidFill>
              <a:prstDash val="solid"/>
              <a:miter/>
            </a:ln>
          </p:spPr>
          <p:txBody>
            <a:bodyPr/>
            <a:lstStyle/>
            <a:p/>
          </p:txBody>
        </p:sp>
        <p:sp>
          <p:nvSpPr>
            <p:cNvPr id="739" name="rc100"/>
            <p:cNvSpPr/>
            <p:nvPr/>
          </p:nvSpPr>
          <p:spPr>
            <a:xfrm>
              <a:off x="5625900" y="8521143"/>
              <a:ext cx="282365" cy="282365"/>
            </a:xfrm>
            <a:prstGeom prst="rect">
              <a:avLst/>
            </a:prstGeom>
            <a:solidFill>
              <a:srgbClr val="FC997A">
                <a:alpha val="100000"/>
              </a:srgbClr>
            </a:solidFill>
            <a:ln w="5420" cap="flat">
              <a:solidFill>
                <a:srgbClr val="FFFFFF">
                  <a:alpha val="100000"/>
                </a:srgbClr>
              </a:solidFill>
              <a:prstDash val="solid"/>
              <a:miter/>
            </a:ln>
          </p:spPr>
          <p:txBody>
            <a:bodyPr/>
            <a:lstStyle/>
            <a:p/>
          </p:txBody>
        </p:sp>
        <p:sp>
          <p:nvSpPr>
            <p:cNvPr id="740" name="rc101"/>
            <p:cNvSpPr/>
            <p:nvPr/>
          </p:nvSpPr>
          <p:spPr>
            <a:xfrm>
              <a:off x="2519884" y="8803508"/>
              <a:ext cx="282365" cy="282365"/>
            </a:xfrm>
            <a:prstGeom prst="rect">
              <a:avLst/>
            </a:prstGeom>
            <a:solidFill>
              <a:srgbClr val="FC8C6B">
                <a:alpha val="100000"/>
              </a:srgbClr>
            </a:solidFill>
            <a:ln w="5420" cap="flat">
              <a:solidFill>
                <a:srgbClr val="FFFFFF">
                  <a:alpha val="100000"/>
                </a:srgbClr>
              </a:solidFill>
              <a:prstDash val="solid"/>
              <a:miter/>
            </a:ln>
          </p:spPr>
          <p:txBody>
            <a:bodyPr/>
            <a:lstStyle/>
            <a:p/>
          </p:txBody>
        </p:sp>
        <p:sp>
          <p:nvSpPr>
            <p:cNvPr id="741" name="rc102"/>
            <p:cNvSpPr/>
            <p:nvPr/>
          </p:nvSpPr>
          <p:spPr>
            <a:xfrm>
              <a:off x="2802249" y="8803508"/>
              <a:ext cx="282365" cy="282365"/>
            </a:xfrm>
            <a:prstGeom prst="rect">
              <a:avLst/>
            </a:prstGeom>
            <a:solidFill>
              <a:srgbClr val="EF3B2C">
                <a:alpha val="100000"/>
              </a:srgbClr>
            </a:solidFill>
            <a:ln w="5420" cap="flat">
              <a:solidFill>
                <a:srgbClr val="FFFFFF">
                  <a:alpha val="100000"/>
                </a:srgbClr>
              </a:solidFill>
              <a:prstDash val="solid"/>
              <a:miter/>
            </a:ln>
          </p:spPr>
          <p:txBody>
            <a:bodyPr/>
            <a:lstStyle/>
            <a:p/>
          </p:txBody>
        </p:sp>
        <p:sp>
          <p:nvSpPr>
            <p:cNvPr id="742" name="rc103"/>
            <p:cNvSpPr/>
            <p:nvPr/>
          </p:nvSpPr>
          <p:spPr>
            <a:xfrm>
              <a:off x="3084614" y="8803508"/>
              <a:ext cx="282365" cy="282365"/>
            </a:xfrm>
            <a:prstGeom prst="rect">
              <a:avLst/>
            </a:prstGeom>
            <a:solidFill>
              <a:srgbClr val="FB6A4A">
                <a:alpha val="100000"/>
              </a:srgbClr>
            </a:solidFill>
            <a:ln w="5420" cap="flat">
              <a:solidFill>
                <a:srgbClr val="FFFFFF">
                  <a:alpha val="100000"/>
                </a:srgbClr>
              </a:solidFill>
              <a:prstDash val="solid"/>
              <a:miter/>
            </a:ln>
          </p:spPr>
          <p:txBody>
            <a:bodyPr/>
            <a:lstStyle/>
            <a:p/>
          </p:txBody>
        </p:sp>
        <p:sp>
          <p:nvSpPr>
            <p:cNvPr id="743" name="rc104"/>
            <p:cNvSpPr/>
            <p:nvPr/>
          </p:nvSpPr>
          <p:spPr>
            <a:xfrm>
              <a:off x="3366979" y="8803508"/>
              <a:ext cx="282365" cy="282365"/>
            </a:xfrm>
            <a:prstGeom prst="rect">
              <a:avLst/>
            </a:prstGeom>
            <a:solidFill>
              <a:srgbClr val="FC7857">
                <a:alpha val="100000"/>
              </a:srgbClr>
            </a:solidFill>
            <a:ln w="5420" cap="flat">
              <a:solidFill>
                <a:srgbClr val="FFFFFF">
                  <a:alpha val="100000"/>
                </a:srgbClr>
              </a:solidFill>
              <a:prstDash val="solid"/>
              <a:miter/>
            </a:ln>
          </p:spPr>
          <p:txBody>
            <a:bodyPr/>
            <a:lstStyle/>
            <a:p/>
          </p:txBody>
        </p:sp>
        <p:sp>
          <p:nvSpPr>
            <p:cNvPr id="744" name="rc105"/>
            <p:cNvSpPr/>
            <p:nvPr/>
          </p:nvSpPr>
          <p:spPr>
            <a:xfrm>
              <a:off x="3649344" y="8803508"/>
              <a:ext cx="282365" cy="282365"/>
            </a:xfrm>
            <a:prstGeom prst="rect">
              <a:avLst/>
            </a:prstGeom>
            <a:solidFill>
              <a:srgbClr val="FC9272">
                <a:alpha val="100000"/>
              </a:srgbClr>
            </a:solidFill>
            <a:ln w="5420" cap="flat">
              <a:solidFill>
                <a:srgbClr val="FFFFFF">
                  <a:alpha val="100000"/>
                </a:srgbClr>
              </a:solidFill>
              <a:prstDash val="solid"/>
              <a:miter/>
            </a:ln>
          </p:spPr>
          <p:txBody>
            <a:bodyPr/>
            <a:lstStyle/>
            <a:p/>
          </p:txBody>
        </p:sp>
        <p:sp>
          <p:nvSpPr>
            <p:cNvPr id="745" name="rc106"/>
            <p:cNvSpPr/>
            <p:nvPr/>
          </p:nvSpPr>
          <p:spPr>
            <a:xfrm>
              <a:off x="3931709" y="8803508"/>
              <a:ext cx="282365" cy="282365"/>
            </a:xfrm>
            <a:prstGeom prst="rect">
              <a:avLst/>
            </a:prstGeom>
            <a:solidFill>
              <a:srgbClr val="FDA081">
                <a:alpha val="100000"/>
              </a:srgbClr>
            </a:solidFill>
            <a:ln w="5420" cap="flat">
              <a:solidFill>
                <a:srgbClr val="FFFFFF">
                  <a:alpha val="100000"/>
                </a:srgbClr>
              </a:solidFill>
              <a:prstDash val="solid"/>
              <a:miter/>
            </a:ln>
          </p:spPr>
          <p:txBody>
            <a:bodyPr/>
            <a:lstStyle/>
            <a:p/>
          </p:txBody>
        </p:sp>
        <p:sp>
          <p:nvSpPr>
            <p:cNvPr id="746" name="rc107"/>
            <p:cNvSpPr/>
            <p:nvPr/>
          </p:nvSpPr>
          <p:spPr>
            <a:xfrm>
              <a:off x="4214074" y="8803508"/>
              <a:ext cx="282365" cy="282365"/>
            </a:xfrm>
            <a:prstGeom prst="rect">
              <a:avLst/>
            </a:prstGeom>
            <a:solidFill>
              <a:srgbClr val="FDC2AA">
                <a:alpha val="100000"/>
              </a:srgbClr>
            </a:solidFill>
            <a:ln w="5420" cap="flat">
              <a:solidFill>
                <a:srgbClr val="FFFFFF">
                  <a:alpha val="100000"/>
                </a:srgbClr>
              </a:solidFill>
              <a:prstDash val="solid"/>
              <a:miter/>
            </a:ln>
          </p:spPr>
          <p:txBody>
            <a:bodyPr/>
            <a:lstStyle/>
            <a:p/>
          </p:txBody>
        </p:sp>
        <p:sp>
          <p:nvSpPr>
            <p:cNvPr id="747" name="rc108"/>
            <p:cNvSpPr/>
            <p:nvPr/>
          </p:nvSpPr>
          <p:spPr>
            <a:xfrm>
              <a:off x="4496439" y="8803508"/>
              <a:ext cx="282365" cy="282365"/>
            </a:xfrm>
            <a:prstGeom prst="rect">
              <a:avLst/>
            </a:prstGeom>
            <a:solidFill>
              <a:srgbClr val="F34D36">
                <a:alpha val="100000"/>
              </a:srgbClr>
            </a:solidFill>
            <a:ln w="5420" cap="flat">
              <a:solidFill>
                <a:srgbClr val="FFFFFF">
                  <a:alpha val="100000"/>
                </a:srgbClr>
              </a:solidFill>
              <a:prstDash val="solid"/>
              <a:miter/>
            </a:ln>
          </p:spPr>
          <p:txBody>
            <a:bodyPr/>
            <a:lstStyle/>
            <a:p/>
          </p:txBody>
        </p:sp>
        <p:sp>
          <p:nvSpPr>
            <p:cNvPr id="748" name="rc109"/>
            <p:cNvSpPr/>
            <p:nvPr/>
          </p:nvSpPr>
          <p:spPr>
            <a:xfrm>
              <a:off x="4778805" y="8803508"/>
              <a:ext cx="282365" cy="282365"/>
            </a:xfrm>
            <a:prstGeom prst="rect">
              <a:avLst/>
            </a:prstGeom>
            <a:solidFill>
              <a:srgbClr val="FC8565">
                <a:alpha val="100000"/>
              </a:srgbClr>
            </a:solidFill>
            <a:ln w="5420" cap="flat">
              <a:solidFill>
                <a:srgbClr val="FFFFFF">
                  <a:alpha val="100000"/>
                </a:srgbClr>
              </a:solidFill>
              <a:prstDash val="solid"/>
              <a:miter/>
            </a:ln>
          </p:spPr>
          <p:txBody>
            <a:bodyPr/>
            <a:lstStyle/>
            <a:p/>
          </p:txBody>
        </p:sp>
        <p:sp>
          <p:nvSpPr>
            <p:cNvPr id="749" name="rc110"/>
            <p:cNvSpPr/>
            <p:nvPr/>
          </p:nvSpPr>
          <p:spPr>
            <a:xfrm>
              <a:off x="5061170" y="8803508"/>
              <a:ext cx="282365" cy="282365"/>
            </a:xfrm>
            <a:prstGeom prst="rect">
              <a:avLst/>
            </a:prstGeom>
            <a:solidFill>
              <a:srgbClr val="FDA081">
                <a:alpha val="100000"/>
              </a:srgbClr>
            </a:solidFill>
            <a:ln w="5420" cap="flat">
              <a:solidFill>
                <a:srgbClr val="FFFFFF">
                  <a:alpha val="100000"/>
                </a:srgbClr>
              </a:solidFill>
              <a:prstDash val="solid"/>
              <a:miter/>
            </a:ln>
          </p:spPr>
          <p:txBody>
            <a:bodyPr/>
            <a:lstStyle/>
            <a:p/>
          </p:txBody>
        </p:sp>
        <p:sp>
          <p:nvSpPr>
            <p:cNvPr id="750" name="rc111"/>
            <p:cNvSpPr/>
            <p:nvPr/>
          </p:nvSpPr>
          <p:spPr>
            <a:xfrm>
              <a:off x="5343535" y="8803508"/>
              <a:ext cx="282365" cy="282365"/>
            </a:xfrm>
            <a:prstGeom prst="rect">
              <a:avLst/>
            </a:prstGeom>
            <a:solidFill>
              <a:srgbClr val="FC7F5E">
                <a:alpha val="100000"/>
              </a:srgbClr>
            </a:solidFill>
            <a:ln w="5420" cap="flat">
              <a:solidFill>
                <a:srgbClr val="FFFFFF">
                  <a:alpha val="100000"/>
                </a:srgbClr>
              </a:solidFill>
              <a:prstDash val="solid"/>
              <a:miter/>
            </a:ln>
          </p:spPr>
          <p:txBody>
            <a:bodyPr/>
            <a:lstStyle/>
            <a:p/>
          </p:txBody>
        </p:sp>
        <p:sp>
          <p:nvSpPr>
            <p:cNvPr id="751" name="rc112"/>
            <p:cNvSpPr/>
            <p:nvPr/>
          </p:nvSpPr>
          <p:spPr>
            <a:xfrm>
              <a:off x="5625900" y="8803508"/>
              <a:ext cx="282365" cy="282365"/>
            </a:xfrm>
            <a:prstGeom prst="rect">
              <a:avLst/>
            </a:prstGeom>
            <a:solidFill>
              <a:srgbClr val="FDC9B3">
                <a:alpha val="100000"/>
              </a:srgbClr>
            </a:solidFill>
            <a:ln w="5420" cap="flat">
              <a:solidFill>
                <a:srgbClr val="FFFFFF">
                  <a:alpha val="100000"/>
                </a:srgbClr>
              </a:solidFill>
              <a:prstDash val="solid"/>
              <a:miter/>
            </a:ln>
          </p:spPr>
          <p:txBody>
            <a:bodyPr/>
            <a:lstStyle/>
            <a:p/>
          </p:txBody>
        </p:sp>
        <p:sp>
          <p:nvSpPr>
            <p:cNvPr id="752" name="tx113"/>
            <p:cNvSpPr/>
            <p:nvPr/>
          </p:nvSpPr>
          <p:spPr>
            <a:xfrm>
              <a:off x="1872978" y="8886350"/>
              <a:ext cx="45734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Others</a:t>
              </a:r>
            </a:p>
          </p:txBody>
        </p:sp>
        <p:sp>
          <p:nvSpPr>
            <p:cNvPr id="753" name="tx114"/>
            <p:cNvSpPr/>
            <p:nvPr/>
          </p:nvSpPr>
          <p:spPr>
            <a:xfrm>
              <a:off x="1254970" y="8604059"/>
              <a:ext cx="1075357"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TERENGGANU</a:t>
              </a:r>
            </a:p>
          </p:txBody>
        </p:sp>
        <p:sp>
          <p:nvSpPr>
            <p:cNvPr id="754" name="tx115"/>
            <p:cNvSpPr/>
            <p:nvPr/>
          </p:nvSpPr>
          <p:spPr>
            <a:xfrm>
              <a:off x="1686720" y="8321694"/>
              <a:ext cx="643607"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PAHANG</a:t>
              </a:r>
            </a:p>
          </p:txBody>
        </p:sp>
        <p:sp>
          <p:nvSpPr>
            <p:cNvPr id="755" name="tx116"/>
            <p:cNvSpPr/>
            <p:nvPr/>
          </p:nvSpPr>
          <p:spPr>
            <a:xfrm>
              <a:off x="814513" y="8041190"/>
              <a:ext cx="1515814"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W.P.KUALA LUMPUR</a:t>
              </a:r>
            </a:p>
          </p:txBody>
        </p:sp>
        <p:sp>
          <p:nvSpPr>
            <p:cNvPr id="756" name="tx117"/>
            <p:cNvSpPr/>
            <p:nvPr/>
          </p:nvSpPr>
          <p:spPr>
            <a:xfrm>
              <a:off x="1525762" y="7760685"/>
              <a:ext cx="804564"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KELANTAN</a:t>
              </a:r>
            </a:p>
          </p:txBody>
        </p:sp>
        <p:sp>
          <p:nvSpPr>
            <p:cNvPr id="757" name="tx118"/>
            <p:cNvSpPr/>
            <p:nvPr/>
          </p:nvSpPr>
          <p:spPr>
            <a:xfrm>
              <a:off x="1813670" y="7478320"/>
              <a:ext cx="516656"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PERAK</a:t>
              </a:r>
            </a:p>
          </p:txBody>
        </p:sp>
        <p:sp>
          <p:nvSpPr>
            <p:cNvPr id="758" name="tx119"/>
            <p:cNvSpPr/>
            <p:nvPr/>
          </p:nvSpPr>
          <p:spPr>
            <a:xfrm>
              <a:off x="1796927" y="7192160"/>
              <a:ext cx="533400"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JOHOR</a:t>
              </a:r>
            </a:p>
          </p:txBody>
        </p:sp>
        <p:sp>
          <p:nvSpPr>
            <p:cNvPr id="759" name="tx120"/>
            <p:cNvSpPr/>
            <p:nvPr/>
          </p:nvSpPr>
          <p:spPr>
            <a:xfrm>
              <a:off x="1568178" y="6909869"/>
              <a:ext cx="762148"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SARAWAK</a:t>
              </a:r>
            </a:p>
          </p:txBody>
        </p:sp>
        <p:sp>
          <p:nvSpPr>
            <p:cNvPr id="760" name="tx121"/>
            <p:cNvSpPr/>
            <p:nvPr/>
          </p:nvSpPr>
          <p:spPr>
            <a:xfrm>
              <a:off x="1483421" y="6627429"/>
              <a:ext cx="846906"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SELANGOR</a:t>
              </a:r>
            </a:p>
          </p:txBody>
        </p:sp>
        <p:sp>
          <p:nvSpPr>
            <p:cNvPr id="761" name="tx122"/>
            <p:cNvSpPr/>
            <p:nvPr/>
          </p:nvSpPr>
          <p:spPr>
            <a:xfrm rot="-2700000">
              <a:off x="2221431"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762" name="tx123"/>
            <p:cNvSpPr/>
            <p:nvPr/>
          </p:nvSpPr>
          <p:spPr>
            <a:xfrm rot="-2700000">
              <a:off x="2503796"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763" name="tx124"/>
            <p:cNvSpPr/>
            <p:nvPr/>
          </p:nvSpPr>
          <p:spPr>
            <a:xfrm rot="-2700000">
              <a:off x="2786161"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764" name="tx125"/>
            <p:cNvSpPr/>
            <p:nvPr/>
          </p:nvSpPr>
          <p:spPr>
            <a:xfrm rot="-2700000">
              <a:off x="3068526"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765" name="tx126"/>
            <p:cNvSpPr/>
            <p:nvPr/>
          </p:nvSpPr>
          <p:spPr>
            <a:xfrm rot="-2700000">
              <a:off x="3350892"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766" name="tx127"/>
            <p:cNvSpPr/>
            <p:nvPr/>
          </p:nvSpPr>
          <p:spPr>
            <a:xfrm rot="-2700000">
              <a:off x="3633257"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767" name="tx128"/>
            <p:cNvSpPr/>
            <p:nvPr/>
          </p:nvSpPr>
          <p:spPr>
            <a:xfrm rot="-2700000">
              <a:off x="3915622"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768" name="tx129"/>
            <p:cNvSpPr/>
            <p:nvPr/>
          </p:nvSpPr>
          <p:spPr>
            <a:xfrm rot="-2700000">
              <a:off x="4197987"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769" name="tx130"/>
            <p:cNvSpPr/>
            <p:nvPr/>
          </p:nvSpPr>
          <p:spPr>
            <a:xfrm rot="-2700000">
              <a:off x="4480352"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770" name="tx131"/>
            <p:cNvSpPr/>
            <p:nvPr/>
          </p:nvSpPr>
          <p:spPr>
            <a:xfrm rot="-2700000">
              <a:off x="4762691" y="9429857"/>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771" name="tx132"/>
            <p:cNvSpPr/>
            <p:nvPr/>
          </p:nvSpPr>
          <p:spPr>
            <a:xfrm rot="-2700000">
              <a:off x="5045082"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772" name="tx133"/>
            <p:cNvSpPr/>
            <p:nvPr/>
          </p:nvSpPr>
          <p:spPr>
            <a:xfrm rot="-2700000">
              <a:off x="5327447"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773" name="pic134"/>
            <p:cNvPicPr/>
            <p:nvPr/>
          </p:nvPicPr>
          <p:blipFill>
            <a:blip r:embed="rId2" cstate="print"/>
            <a:stretch>
              <a:fillRect/>
            </a:stretch>
          </p:blipFill>
          <p:spPr>
            <a:xfrm>
              <a:off x="3134074" y="9925424"/>
              <a:ext cx="2160000" cy="144000"/>
            </a:xfrm>
            <a:prstGeom prst="rect">
              <a:avLst/>
            </a:prstGeom>
          </p:spPr>
        </p:pic>
        <p:sp>
          <p:nvSpPr>
            <p:cNvPr id="774" name="pl135"/>
            <p:cNvSpPr/>
            <p:nvPr/>
          </p:nvSpPr>
          <p:spPr>
            <a:xfrm>
              <a:off x="3675874"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75" name="pl136"/>
            <p:cNvSpPr/>
            <p:nvPr/>
          </p:nvSpPr>
          <p:spPr>
            <a:xfrm>
              <a:off x="4273874"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76" name="pl137"/>
            <p:cNvSpPr/>
            <p:nvPr/>
          </p:nvSpPr>
          <p:spPr>
            <a:xfrm>
              <a:off x="4871874"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77" name="pl138"/>
            <p:cNvSpPr/>
            <p:nvPr/>
          </p:nvSpPr>
          <p:spPr>
            <a:xfrm>
              <a:off x="3675874"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78" name="pl139"/>
            <p:cNvSpPr/>
            <p:nvPr/>
          </p:nvSpPr>
          <p:spPr>
            <a:xfrm>
              <a:off x="4273874"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79" name="pl140"/>
            <p:cNvSpPr/>
            <p:nvPr/>
          </p:nvSpPr>
          <p:spPr>
            <a:xfrm>
              <a:off x="4871874"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80" name="tx141"/>
            <p:cNvSpPr/>
            <p:nvPr/>
          </p:nvSpPr>
          <p:spPr>
            <a:xfrm>
              <a:off x="3605243" y="1013709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10</a:t>
              </a:r>
            </a:p>
          </p:txBody>
        </p:sp>
        <p:sp>
          <p:nvSpPr>
            <p:cNvPr id="781" name="tx142"/>
            <p:cNvSpPr/>
            <p:nvPr/>
          </p:nvSpPr>
          <p:spPr>
            <a:xfrm>
              <a:off x="4203243" y="1013709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20</a:t>
              </a:r>
            </a:p>
          </p:txBody>
        </p:sp>
        <p:sp>
          <p:nvSpPr>
            <p:cNvPr id="782" name="tx143"/>
            <p:cNvSpPr/>
            <p:nvPr/>
          </p:nvSpPr>
          <p:spPr>
            <a:xfrm>
              <a:off x="4801243" y="10137029"/>
              <a:ext cx="141262" cy="92893"/>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30</a:t>
              </a:r>
            </a:p>
          </p:txBody>
        </p:sp>
        <p:sp>
          <p:nvSpPr>
            <p:cNvPr id="783" name="tx144"/>
            <p:cNvSpPr/>
            <p:nvPr/>
          </p:nvSpPr>
          <p:spPr>
            <a:xfrm>
              <a:off x="1187650" y="6250748"/>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784"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785"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786"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Maldives</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3214267" cy="3131794"/>
            </a:xfrm>
            <a:prstGeom prst="rect">
              <a:avLst/>
            </a:prstGeom>
            <a:solidFill>
              <a:srgbClr val="FFFFFF">
                <a:alpha val="100000"/>
              </a:srgbClr>
            </a:solidFill>
          </p:spPr>
          <p:txBody>
            <a:bodyPr/>
            <a:lstStyle/>
            <a:p/>
          </p:txBody>
        </p:sp>
        <p:sp>
          <p:nvSpPr>
            <p:cNvPr id="7" name="pl6"/>
            <p:cNvSpPr/>
            <p:nvPr/>
          </p:nvSpPr>
          <p:spPr>
            <a:xfrm>
              <a:off x="1899869" y="483923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8" name="pl7"/>
            <p:cNvSpPr/>
            <p:nvPr/>
          </p:nvSpPr>
          <p:spPr>
            <a:xfrm>
              <a:off x="1899869" y="394698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9" name="pl8"/>
            <p:cNvSpPr/>
            <p:nvPr/>
          </p:nvSpPr>
          <p:spPr>
            <a:xfrm>
              <a:off x="1899869" y="305473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 name="pl9"/>
            <p:cNvSpPr/>
            <p:nvPr/>
          </p:nvSpPr>
          <p:spPr>
            <a:xfrm>
              <a:off x="1899869" y="216248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1" name="pl10"/>
            <p:cNvSpPr/>
            <p:nvPr/>
          </p:nvSpPr>
          <p:spPr>
            <a:xfrm>
              <a:off x="189986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 name="pl11"/>
            <p:cNvSpPr/>
            <p:nvPr/>
          </p:nvSpPr>
          <p:spPr>
            <a:xfrm>
              <a:off x="1899869" y="439310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 name="pl12"/>
            <p:cNvSpPr/>
            <p:nvPr/>
          </p:nvSpPr>
          <p:spPr>
            <a:xfrm>
              <a:off x="1899869" y="350086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 name="pl13"/>
            <p:cNvSpPr/>
            <p:nvPr/>
          </p:nvSpPr>
          <p:spPr>
            <a:xfrm>
              <a:off x="1899869" y="260861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5" name="rc14"/>
            <p:cNvSpPr/>
            <p:nvPr/>
          </p:nvSpPr>
          <p:spPr>
            <a:xfrm>
              <a:off x="193938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 name="rc15"/>
            <p:cNvSpPr/>
            <p:nvPr/>
          </p:nvSpPr>
          <p:spPr>
            <a:xfrm>
              <a:off x="193938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 name="rc16"/>
            <p:cNvSpPr/>
            <p:nvPr/>
          </p:nvSpPr>
          <p:spPr>
            <a:xfrm>
              <a:off x="193938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 name="rc17"/>
            <p:cNvSpPr/>
            <p:nvPr/>
          </p:nvSpPr>
          <p:spPr>
            <a:xfrm>
              <a:off x="1939388" y="5249668"/>
              <a:ext cx="237118" cy="356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 name="rc18"/>
            <p:cNvSpPr/>
            <p:nvPr/>
          </p:nvSpPr>
          <p:spPr>
            <a:xfrm>
              <a:off x="220285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 name="rc19"/>
            <p:cNvSpPr/>
            <p:nvPr/>
          </p:nvSpPr>
          <p:spPr>
            <a:xfrm>
              <a:off x="220285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 name="rc20"/>
            <p:cNvSpPr/>
            <p:nvPr/>
          </p:nvSpPr>
          <p:spPr>
            <a:xfrm>
              <a:off x="220285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 name="rc21"/>
            <p:cNvSpPr/>
            <p:nvPr/>
          </p:nvSpPr>
          <p:spPr>
            <a:xfrm>
              <a:off x="2202853" y="5267513"/>
              <a:ext cx="237118" cy="1784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 name="rc22"/>
            <p:cNvSpPr/>
            <p:nvPr/>
          </p:nvSpPr>
          <p:spPr>
            <a:xfrm>
              <a:off x="246631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 name="rc23"/>
            <p:cNvSpPr/>
            <p:nvPr/>
          </p:nvSpPr>
          <p:spPr>
            <a:xfrm>
              <a:off x="246631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 name="rc24"/>
            <p:cNvSpPr/>
            <p:nvPr/>
          </p:nvSpPr>
          <p:spPr>
            <a:xfrm>
              <a:off x="246631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 name="rc25"/>
            <p:cNvSpPr/>
            <p:nvPr/>
          </p:nvSpPr>
          <p:spPr>
            <a:xfrm>
              <a:off x="2466318" y="5231823"/>
              <a:ext cx="237118" cy="535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 name="rc26"/>
            <p:cNvSpPr/>
            <p:nvPr/>
          </p:nvSpPr>
          <p:spPr>
            <a:xfrm>
              <a:off x="2729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 name="rc27"/>
            <p:cNvSpPr/>
            <p:nvPr/>
          </p:nvSpPr>
          <p:spPr>
            <a:xfrm>
              <a:off x="272978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 name="rc28"/>
            <p:cNvSpPr/>
            <p:nvPr/>
          </p:nvSpPr>
          <p:spPr>
            <a:xfrm>
              <a:off x="272978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0" name="rc29"/>
            <p:cNvSpPr/>
            <p:nvPr/>
          </p:nvSpPr>
          <p:spPr>
            <a:xfrm>
              <a:off x="2729782" y="5267513"/>
              <a:ext cx="237118" cy="1784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1" name="rc30"/>
            <p:cNvSpPr/>
            <p:nvPr/>
          </p:nvSpPr>
          <p:spPr>
            <a:xfrm>
              <a:off x="299324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2" name="rc31"/>
            <p:cNvSpPr/>
            <p:nvPr/>
          </p:nvSpPr>
          <p:spPr>
            <a:xfrm>
              <a:off x="299324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3" name="rc32"/>
            <p:cNvSpPr/>
            <p:nvPr/>
          </p:nvSpPr>
          <p:spPr>
            <a:xfrm>
              <a:off x="299324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4" name="rc33"/>
            <p:cNvSpPr/>
            <p:nvPr/>
          </p:nvSpPr>
          <p:spPr>
            <a:xfrm>
              <a:off x="2993247" y="5249668"/>
              <a:ext cx="237118" cy="356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5" name="rc34"/>
            <p:cNvSpPr/>
            <p:nvPr/>
          </p:nvSpPr>
          <p:spPr>
            <a:xfrm>
              <a:off x="325671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6" name="rc35"/>
            <p:cNvSpPr/>
            <p:nvPr/>
          </p:nvSpPr>
          <p:spPr>
            <a:xfrm>
              <a:off x="325671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7" name="rc36"/>
            <p:cNvSpPr/>
            <p:nvPr/>
          </p:nvSpPr>
          <p:spPr>
            <a:xfrm>
              <a:off x="325671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8" name="rc37"/>
            <p:cNvSpPr/>
            <p:nvPr/>
          </p:nvSpPr>
          <p:spPr>
            <a:xfrm>
              <a:off x="3256711" y="5231823"/>
              <a:ext cx="237118" cy="535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9" name="rc38"/>
            <p:cNvSpPr/>
            <p:nvPr/>
          </p:nvSpPr>
          <p:spPr>
            <a:xfrm>
              <a:off x="378364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0" name="rc39"/>
            <p:cNvSpPr/>
            <p:nvPr/>
          </p:nvSpPr>
          <p:spPr>
            <a:xfrm>
              <a:off x="378364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1" name="rc40"/>
            <p:cNvSpPr/>
            <p:nvPr/>
          </p:nvSpPr>
          <p:spPr>
            <a:xfrm>
              <a:off x="378364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2" name="rc41"/>
            <p:cNvSpPr/>
            <p:nvPr/>
          </p:nvSpPr>
          <p:spPr>
            <a:xfrm>
              <a:off x="3783640" y="5160443"/>
              <a:ext cx="237118" cy="1249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3" name="rc42"/>
            <p:cNvSpPr/>
            <p:nvPr/>
          </p:nvSpPr>
          <p:spPr>
            <a:xfrm>
              <a:off x="404710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4" name="rc43"/>
            <p:cNvSpPr/>
            <p:nvPr/>
          </p:nvSpPr>
          <p:spPr>
            <a:xfrm>
              <a:off x="404710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 name="rc44"/>
            <p:cNvSpPr/>
            <p:nvPr/>
          </p:nvSpPr>
          <p:spPr>
            <a:xfrm>
              <a:off x="404710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6" name="rc45"/>
            <p:cNvSpPr/>
            <p:nvPr/>
          </p:nvSpPr>
          <p:spPr>
            <a:xfrm>
              <a:off x="4047105" y="5142598"/>
              <a:ext cx="237118" cy="14275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7" name="rc46"/>
            <p:cNvSpPr/>
            <p:nvPr/>
          </p:nvSpPr>
          <p:spPr>
            <a:xfrm>
              <a:off x="431057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8" name="rc47"/>
            <p:cNvSpPr/>
            <p:nvPr/>
          </p:nvSpPr>
          <p:spPr>
            <a:xfrm>
              <a:off x="431057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9" name="rc48"/>
            <p:cNvSpPr/>
            <p:nvPr/>
          </p:nvSpPr>
          <p:spPr>
            <a:xfrm>
              <a:off x="431057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0" name="rc49"/>
            <p:cNvSpPr/>
            <p:nvPr/>
          </p:nvSpPr>
          <p:spPr>
            <a:xfrm>
              <a:off x="4310570" y="5017683"/>
              <a:ext cx="237118" cy="2676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1" name="rc50"/>
            <p:cNvSpPr/>
            <p:nvPr/>
          </p:nvSpPr>
          <p:spPr>
            <a:xfrm>
              <a:off x="457403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2" name="rc51"/>
            <p:cNvSpPr/>
            <p:nvPr/>
          </p:nvSpPr>
          <p:spPr>
            <a:xfrm>
              <a:off x="457403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3" name="rc52"/>
            <p:cNvSpPr/>
            <p:nvPr/>
          </p:nvSpPr>
          <p:spPr>
            <a:xfrm>
              <a:off x="457403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4" name="rc53"/>
            <p:cNvSpPr/>
            <p:nvPr/>
          </p:nvSpPr>
          <p:spPr>
            <a:xfrm>
              <a:off x="4574034" y="5124753"/>
              <a:ext cx="237118" cy="16060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5" name="rc54"/>
            <p:cNvSpPr/>
            <p:nvPr/>
          </p:nvSpPr>
          <p:spPr>
            <a:xfrm>
              <a:off x="483749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6" name="rc55"/>
            <p:cNvSpPr/>
            <p:nvPr/>
          </p:nvSpPr>
          <p:spPr>
            <a:xfrm>
              <a:off x="483749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7" name="rc56"/>
            <p:cNvSpPr/>
            <p:nvPr/>
          </p:nvSpPr>
          <p:spPr>
            <a:xfrm>
              <a:off x="483749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8" name="rc57"/>
            <p:cNvSpPr/>
            <p:nvPr/>
          </p:nvSpPr>
          <p:spPr>
            <a:xfrm>
              <a:off x="4837499" y="5196133"/>
              <a:ext cx="237118" cy="892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9" name="pg58"/>
            <p:cNvSpPr/>
            <p:nvPr/>
          </p:nvSpPr>
          <p:spPr>
            <a:xfrm>
              <a:off x="2726651"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0" name="tx59"/>
            <p:cNvSpPr/>
            <p:nvPr/>
          </p:nvSpPr>
          <p:spPr>
            <a:xfrm>
              <a:off x="2851533"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61" name="pg60"/>
            <p:cNvSpPr/>
            <p:nvPr/>
          </p:nvSpPr>
          <p:spPr>
            <a:xfrm>
              <a:off x="2933108"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2" name="tx61"/>
            <p:cNvSpPr/>
            <p:nvPr/>
          </p:nvSpPr>
          <p:spPr>
            <a:xfrm>
              <a:off x="3037177"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63" name="rc62"/>
            <p:cNvSpPr/>
            <p:nvPr/>
          </p:nvSpPr>
          <p:spPr>
            <a:xfrm>
              <a:off x="1899869" y="2153563"/>
              <a:ext cx="3214267" cy="3131794"/>
            </a:xfrm>
            <a:prstGeom prst="rect">
              <a:avLst/>
            </a:prstGeom>
            <a:ln w="13550" cap="rnd">
              <a:solidFill>
                <a:srgbClr val="333333">
                  <a:alpha val="100000"/>
                </a:srgbClr>
              </a:solidFill>
              <a:prstDash val="solid"/>
              <a:round/>
            </a:ln>
          </p:spPr>
          <p:txBody>
            <a:bodyPr/>
            <a:lstStyle/>
            <a:p/>
          </p:txBody>
        </p:sp>
        <p:sp>
          <p:nvSpPr>
            <p:cNvPr id="64" name="rc63"/>
            <p:cNvSpPr/>
            <p:nvPr/>
          </p:nvSpPr>
          <p:spPr>
            <a:xfrm>
              <a:off x="5114136" y="2153563"/>
              <a:ext cx="3214267" cy="3131794"/>
            </a:xfrm>
            <a:prstGeom prst="rect">
              <a:avLst/>
            </a:prstGeom>
            <a:solidFill>
              <a:srgbClr val="FFFFFF">
                <a:alpha val="100000"/>
              </a:srgbClr>
            </a:solidFill>
          </p:spPr>
          <p:txBody>
            <a:bodyPr/>
            <a:lstStyle/>
            <a:p/>
          </p:txBody>
        </p:sp>
        <p:sp>
          <p:nvSpPr>
            <p:cNvPr id="65" name="pl64"/>
            <p:cNvSpPr/>
            <p:nvPr/>
          </p:nvSpPr>
          <p:spPr>
            <a:xfrm>
              <a:off x="5114136" y="483923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6" name="pl65"/>
            <p:cNvSpPr/>
            <p:nvPr/>
          </p:nvSpPr>
          <p:spPr>
            <a:xfrm>
              <a:off x="5114136" y="394698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7" name="pl66"/>
            <p:cNvSpPr/>
            <p:nvPr/>
          </p:nvSpPr>
          <p:spPr>
            <a:xfrm>
              <a:off x="5114136" y="305473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8" name="pl67"/>
            <p:cNvSpPr/>
            <p:nvPr/>
          </p:nvSpPr>
          <p:spPr>
            <a:xfrm>
              <a:off x="5114136" y="216248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9" name="pl68"/>
            <p:cNvSpPr/>
            <p:nvPr/>
          </p:nvSpPr>
          <p:spPr>
            <a:xfrm>
              <a:off x="5114136"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0" name="pl69"/>
            <p:cNvSpPr/>
            <p:nvPr/>
          </p:nvSpPr>
          <p:spPr>
            <a:xfrm>
              <a:off x="5114136" y="439310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1" name="pl70"/>
            <p:cNvSpPr/>
            <p:nvPr/>
          </p:nvSpPr>
          <p:spPr>
            <a:xfrm>
              <a:off x="5114136" y="350086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2" name="pl71"/>
            <p:cNvSpPr/>
            <p:nvPr/>
          </p:nvSpPr>
          <p:spPr>
            <a:xfrm>
              <a:off x="5114136" y="260861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3" name="rc72"/>
            <p:cNvSpPr/>
            <p:nvPr/>
          </p:nvSpPr>
          <p:spPr>
            <a:xfrm>
              <a:off x="515365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4" name="rc73"/>
            <p:cNvSpPr/>
            <p:nvPr/>
          </p:nvSpPr>
          <p:spPr>
            <a:xfrm>
              <a:off x="515365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5" name="rc74"/>
            <p:cNvSpPr/>
            <p:nvPr/>
          </p:nvSpPr>
          <p:spPr>
            <a:xfrm>
              <a:off x="515365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6" name="rc75"/>
            <p:cNvSpPr/>
            <p:nvPr/>
          </p:nvSpPr>
          <p:spPr>
            <a:xfrm>
              <a:off x="5153656" y="5267513"/>
              <a:ext cx="237118" cy="1784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7" name="rc76"/>
            <p:cNvSpPr/>
            <p:nvPr/>
          </p:nvSpPr>
          <p:spPr>
            <a:xfrm>
              <a:off x="541712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8" name="rc77"/>
            <p:cNvSpPr/>
            <p:nvPr/>
          </p:nvSpPr>
          <p:spPr>
            <a:xfrm>
              <a:off x="541712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9" name="rc78"/>
            <p:cNvSpPr/>
            <p:nvPr/>
          </p:nvSpPr>
          <p:spPr>
            <a:xfrm>
              <a:off x="541712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0" name="rc79"/>
            <p:cNvSpPr/>
            <p:nvPr/>
          </p:nvSpPr>
          <p:spPr>
            <a:xfrm>
              <a:off x="5417121" y="5249668"/>
              <a:ext cx="237118" cy="356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1" name="rc80"/>
            <p:cNvSpPr/>
            <p:nvPr/>
          </p:nvSpPr>
          <p:spPr>
            <a:xfrm>
              <a:off x="5680585" y="5267513"/>
              <a:ext cx="237118" cy="1784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2" name="rc81"/>
            <p:cNvSpPr/>
            <p:nvPr/>
          </p:nvSpPr>
          <p:spPr>
            <a:xfrm>
              <a:off x="5680585" y="526751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3" name="rc82"/>
            <p:cNvSpPr/>
            <p:nvPr/>
          </p:nvSpPr>
          <p:spPr>
            <a:xfrm>
              <a:off x="5680585" y="526751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4" name="rc83"/>
            <p:cNvSpPr/>
            <p:nvPr/>
          </p:nvSpPr>
          <p:spPr>
            <a:xfrm>
              <a:off x="5680585" y="5160443"/>
              <a:ext cx="237118" cy="1070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5" name="rc84"/>
            <p:cNvSpPr/>
            <p:nvPr/>
          </p:nvSpPr>
          <p:spPr>
            <a:xfrm>
              <a:off x="594405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594405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594405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5944050" y="4981993"/>
              <a:ext cx="237118" cy="30336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620751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620751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620751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6207514" y="5142598"/>
              <a:ext cx="237118" cy="14275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647097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647097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647097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6470979" y="5213978"/>
              <a:ext cx="237118" cy="7137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rc96"/>
            <p:cNvSpPr/>
            <p:nvPr/>
          </p:nvSpPr>
          <p:spPr>
            <a:xfrm>
              <a:off x="6734443" y="5267513"/>
              <a:ext cx="237118" cy="1784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6734443" y="526751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6734443" y="526751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6734443" y="5071218"/>
              <a:ext cx="237118" cy="19629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rc100"/>
            <p:cNvSpPr/>
            <p:nvPr/>
          </p:nvSpPr>
          <p:spPr>
            <a:xfrm>
              <a:off x="6997908" y="5249668"/>
              <a:ext cx="237118" cy="3568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2" name="rc101"/>
            <p:cNvSpPr/>
            <p:nvPr/>
          </p:nvSpPr>
          <p:spPr>
            <a:xfrm>
              <a:off x="6997908" y="524966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3" name="rc102"/>
            <p:cNvSpPr/>
            <p:nvPr/>
          </p:nvSpPr>
          <p:spPr>
            <a:xfrm>
              <a:off x="6997908" y="5231823"/>
              <a:ext cx="237118" cy="1784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4" name="rc103"/>
            <p:cNvSpPr/>
            <p:nvPr/>
          </p:nvSpPr>
          <p:spPr>
            <a:xfrm>
              <a:off x="6997908" y="4500179"/>
              <a:ext cx="237118" cy="73164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5" name="rc104"/>
            <p:cNvSpPr/>
            <p:nvPr/>
          </p:nvSpPr>
          <p:spPr>
            <a:xfrm>
              <a:off x="726137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6" name="rc105"/>
            <p:cNvSpPr/>
            <p:nvPr/>
          </p:nvSpPr>
          <p:spPr>
            <a:xfrm>
              <a:off x="726137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7" name="rc106"/>
            <p:cNvSpPr/>
            <p:nvPr/>
          </p:nvSpPr>
          <p:spPr>
            <a:xfrm>
              <a:off x="726137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8" name="rc107"/>
            <p:cNvSpPr/>
            <p:nvPr/>
          </p:nvSpPr>
          <p:spPr>
            <a:xfrm>
              <a:off x="7261373" y="5053373"/>
              <a:ext cx="237118" cy="2319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9" name="rc108"/>
            <p:cNvSpPr/>
            <p:nvPr/>
          </p:nvSpPr>
          <p:spPr>
            <a:xfrm>
              <a:off x="752483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0" name="rc109"/>
            <p:cNvSpPr/>
            <p:nvPr/>
          </p:nvSpPr>
          <p:spPr>
            <a:xfrm>
              <a:off x="752483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1" name="rc110"/>
            <p:cNvSpPr/>
            <p:nvPr/>
          </p:nvSpPr>
          <p:spPr>
            <a:xfrm>
              <a:off x="752483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2" name="rc111"/>
            <p:cNvSpPr/>
            <p:nvPr/>
          </p:nvSpPr>
          <p:spPr>
            <a:xfrm>
              <a:off x="7524837" y="4874923"/>
              <a:ext cx="237118" cy="4104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3" name="rc112"/>
            <p:cNvSpPr/>
            <p:nvPr/>
          </p:nvSpPr>
          <p:spPr>
            <a:xfrm>
              <a:off x="778830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4" name="rc113"/>
            <p:cNvSpPr/>
            <p:nvPr/>
          </p:nvSpPr>
          <p:spPr>
            <a:xfrm>
              <a:off x="778830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5" name="rc114"/>
            <p:cNvSpPr/>
            <p:nvPr/>
          </p:nvSpPr>
          <p:spPr>
            <a:xfrm>
              <a:off x="778830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6" name="rc115"/>
            <p:cNvSpPr/>
            <p:nvPr/>
          </p:nvSpPr>
          <p:spPr>
            <a:xfrm>
              <a:off x="7788302" y="4946303"/>
              <a:ext cx="237118" cy="3390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7" name="rc116"/>
            <p:cNvSpPr/>
            <p:nvPr/>
          </p:nvSpPr>
          <p:spPr>
            <a:xfrm>
              <a:off x="8051766" y="5267513"/>
              <a:ext cx="237118" cy="1784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8" name="rc117"/>
            <p:cNvSpPr/>
            <p:nvPr/>
          </p:nvSpPr>
          <p:spPr>
            <a:xfrm>
              <a:off x="8051766" y="526751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9" name="rc118"/>
            <p:cNvSpPr/>
            <p:nvPr/>
          </p:nvSpPr>
          <p:spPr>
            <a:xfrm>
              <a:off x="8051766" y="526751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0" name="rc119"/>
            <p:cNvSpPr/>
            <p:nvPr/>
          </p:nvSpPr>
          <p:spPr>
            <a:xfrm>
              <a:off x="8051766" y="4767853"/>
              <a:ext cx="237118" cy="49965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1" name="pg120"/>
            <p:cNvSpPr/>
            <p:nvPr/>
          </p:nvSpPr>
          <p:spPr>
            <a:xfrm>
              <a:off x="5940919"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2" name="tx121"/>
            <p:cNvSpPr/>
            <p:nvPr/>
          </p:nvSpPr>
          <p:spPr>
            <a:xfrm>
              <a:off x="6065801"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6 case(s)</a:t>
              </a:r>
            </a:p>
          </p:txBody>
        </p:sp>
        <p:sp>
          <p:nvSpPr>
            <p:cNvPr id="123" name="pg122"/>
            <p:cNvSpPr/>
            <p:nvPr/>
          </p:nvSpPr>
          <p:spPr>
            <a:xfrm>
              <a:off x="6147376"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4" name="tx123"/>
            <p:cNvSpPr/>
            <p:nvPr/>
          </p:nvSpPr>
          <p:spPr>
            <a:xfrm>
              <a:off x="6251445"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5 case(s)</a:t>
              </a:r>
            </a:p>
          </p:txBody>
        </p:sp>
        <p:sp>
          <p:nvSpPr>
            <p:cNvPr id="125" name="rc124"/>
            <p:cNvSpPr/>
            <p:nvPr/>
          </p:nvSpPr>
          <p:spPr>
            <a:xfrm>
              <a:off x="5114136" y="2153563"/>
              <a:ext cx="3214267" cy="3131794"/>
            </a:xfrm>
            <a:prstGeom prst="rect">
              <a:avLst/>
            </a:prstGeom>
            <a:ln w="13550" cap="rnd">
              <a:solidFill>
                <a:srgbClr val="333333">
                  <a:alpha val="100000"/>
                </a:srgbClr>
              </a:solidFill>
              <a:prstDash val="solid"/>
              <a:round/>
            </a:ln>
          </p:spPr>
          <p:txBody>
            <a:bodyPr/>
            <a:lstStyle/>
            <a:p/>
          </p:txBody>
        </p:sp>
        <p:sp>
          <p:nvSpPr>
            <p:cNvPr id="126" name="rc125"/>
            <p:cNvSpPr/>
            <p:nvPr/>
          </p:nvSpPr>
          <p:spPr>
            <a:xfrm>
              <a:off x="8328404" y="2153563"/>
              <a:ext cx="3214267" cy="3131794"/>
            </a:xfrm>
            <a:prstGeom prst="rect">
              <a:avLst/>
            </a:prstGeom>
            <a:solidFill>
              <a:srgbClr val="FFFFFF">
                <a:alpha val="100000"/>
              </a:srgbClr>
            </a:solidFill>
          </p:spPr>
          <p:txBody>
            <a:bodyPr/>
            <a:lstStyle/>
            <a:p/>
          </p:txBody>
        </p:sp>
        <p:sp>
          <p:nvSpPr>
            <p:cNvPr id="127" name="pl126"/>
            <p:cNvSpPr/>
            <p:nvPr/>
          </p:nvSpPr>
          <p:spPr>
            <a:xfrm>
              <a:off x="8328404" y="483923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8" name="pl127"/>
            <p:cNvSpPr/>
            <p:nvPr/>
          </p:nvSpPr>
          <p:spPr>
            <a:xfrm>
              <a:off x="8328404" y="394698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9" name="pl128"/>
            <p:cNvSpPr/>
            <p:nvPr/>
          </p:nvSpPr>
          <p:spPr>
            <a:xfrm>
              <a:off x="8328404" y="305473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0" name="pl129"/>
            <p:cNvSpPr/>
            <p:nvPr/>
          </p:nvSpPr>
          <p:spPr>
            <a:xfrm>
              <a:off x="8328404" y="216248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1" name="pl130"/>
            <p:cNvSpPr/>
            <p:nvPr/>
          </p:nvSpPr>
          <p:spPr>
            <a:xfrm>
              <a:off x="8328404"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2" name="pl131"/>
            <p:cNvSpPr/>
            <p:nvPr/>
          </p:nvSpPr>
          <p:spPr>
            <a:xfrm>
              <a:off x="8328404" y="439310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3" name="pl132"/>
            <p:cNvSpPr/>
            <p:nvPr/>
          </p:nvSpPr>
          <p:spPr>
            <a:xfrm>
              <a:off x="8328404" y="350086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4" name="pl133"/>
            <p:cNvSpPr/>
            <p:nvPr/>
          </p:nvSpPr>
          <p:spPr>
            <a:xfrm>
              <a:off x="8328404" y="260861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5" name="rc134"/>
            <p:cNvSpPr/>
            <p:nvPr/>
          </p:nvSpPr>
          <p:spPr>
            <a:xfrm>
              <a:off x="836792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6" name="rc135"/>
            <p:cNvSpPr/>
            <p:nvPr/>
          </p:nvSpPr>
          <p:spPr>
            <a:xfrm>
              <a:off x="836792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7" name="rc136"/>
            <p:cNvSpPr/>
            <p:nvPr/>
          </p:nvSpPr>
          <p:spPr>
            <a:xfrm>
              <a:off x="836792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8" name="rc137"/>
            <p:cNvSpPr/>
            <p:nvPr/>
          </p:nvSpPr>
          <p:spPr>
            <a:xfrm>
              <a:off x="8367924" y="4981993"/>
              <a:ext cx="237118" cy="30336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9" name="rc138"/>
            <p:cNvSpPr/>
            <p:nvPr/>
          </p:nvSpPr>
          <p:spPr>
            <a:xfrm>
              <a:off x="863138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0" name="rc139"/>
            <p:cNvSpPr/>
            <p:nvPr/>
          </p:nvSpPr>
          <p:spPr>
            <a:xfrm>
              <a:off x="863138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1" name="rc140"/>
            <p:cNvSpPr/>
            <p:nvPr/>
          </p:nvSpPr>
          <p:spPr>
            <a:xfrm>
              <a:off x="863138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2" name="rc141"/>
            <p:cNvSpPr/>
            <p:nvPr/>
          </p:nvSpPr>
          <p:spPr>
            <a:xfrm>
              <a:off x="8631388" y="5142598"/>
              <a:ext cx="237118" cy="14275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3" name="rc142"/>
            <p:cNvSpPr/>
            <p:nvPr/>
          </p:nvSpPr>
          <p:spPr>
            <a:xfrm>
              <a:off x="889485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4" name="rc143"/>
            <p:cNvSpPr/>
            <p:nvPr/>
          </p:nvSpPr>
          <p:spPr>
            <a:xfrm>
              <a:off x="889485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5" name="rc144"/>
            <p:cNvSpPr/>
            <p:nvPr/>
          </p:nvSpPr>
          <p:spPr>
            <a:xfrm>
              <a:off x="889485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6" name="rc145"/>
            <p:cNvSpPr/>
            <p:nvPr/>
          </p:nvSpPr>
          <p:spPr>
            <a:xfrm>
              <a:off x="8894853" y="5035528"/>
              <a:ext cx="237118" cy="24982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7" name="rc146"/>
            <p:cNvSpPr/>
            <p:nvPr/>
          </p:nvSpPr>
          <p:spPr>
            <a:xfrm>
              <a:off x="9158317" y="5249668"/>
              <a:ext cx="237118" cy="3568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8" name="rc147"/>
            <p:cNvSpPr/>
            <p:nvPr/>
          </p:nvSpPr>
          <p:spPr>
            <a:xfrm>
              <a:off x="9158317" y="524966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9" name="rc148"/>
            <p:cNvSpPr/>
            <p:nvPr/>
          </p:nvSpPr>
          <p:spPr>
            <a:xfrm>
              <a:off x="9158317" y="524966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0" name="rc149"/>
            <p:cNvSpPr/>
            <p:nvPr/>
          </p:nvSpPr>
          <p:spPr>
            <a:xfrm>
              <a:off x="9158317" y="4625093"/>
              <a:ext cx="237118" cy="6245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1" name="rc150"/>
            <p:cNvSpPr/>
            <p:nvPr/>
          </p:nvSpPr>
          <p:spPr>
            <a:xfrm>
              <a:off x="9421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2" name="rc151"/>
            <p:cNvSpPr/>
            <p:nvPr/>
          </p:nvSpPr>
          <p:spPr>
            <a:xfrm>
              <a:off x="942178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3" name="rc152"/>
            <p:cNvSpPr/>
            <p:nvPr/>
          </p:nvSpPr>
          <p:spPr>
            <a:xfrm>
              <a:off x="942178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4" name="rc153"/>
            <p:cNvSpPr/>
            <p:nvPr/>
          </p:nvSpPr>
          <p:spPr>
            <a:xfrm>
              <a:off x="9421782" y="4964148"/>
              <a:ext cx="237118" cy="32120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5" name="rc154"/>
            <p:cNvSpPr/>
            <p:nvPr/>
          </p:nvSpPr>
          <p:spPr>
            <a:xfrm>
              <a:off x="968524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6" name="rc155"/>
            <p:cNvSpPr/>
            <p:nvPr/>
          </p:nvSpPr>
          <p:spPr>
            <a:xfrm>
              <a:off x="968524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7" name="rc156"/>
            <p:cNvSpPr/>
            <p:nvPr/>
          </p:nvSpPr>
          <p:spPr>
            <a:xfrm>
              <a:off x="968524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8" name="rc157"/>
            <p:cNvSpPr/>
            <p:nvPr/>
          </p:nvSpPr>
          <p:spPr>
            <a:xfrm>
              <a:off x="9685247" y="5160443"/>
              <a:ext cx="237118" cy="1249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9" name="rc158"/>
            <p:cNvSpPr/>
            <p:nvPr/>
          </p:nvSpPr>
          <p:spPr>
            <a:xfrm>
              <a:off x="994871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0" name="rc159"/>
            <p:cNvSpPr/>
            <p:nvPr/>
          </p:nvSpPr>
          <p:spPr>
            <a:xfrm>
              <a:off x="994871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1" name="rc160"/>
            <p:cNvSpPr/>
            <p:nvPr/>
          </p:nvSpPr>
          <p:spPr>
            <a:xfrm>
              <a:off x="994871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2" name="rc161"/>
            <p:cNvSpPr/>
            <p:nvPr/>
          </p:nvSpPr>
          <p:spPr>
            <a:xfrm>
              <a:off x="9948711" y="5106908"/>
              <a:ext cx="237118" cy="1784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3" name="rc162"/>
            <p:cNvSpPr/>
            <p:nvPr/>
          </p:nvSpPr>
          <p:spPr>
            <a:xfrm>
              <a:off x="1021217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4" name="rc163"/>
            <p:cNvSpPr/>
            <p:nvPr/>
          </p:nvSpPr>
          <p:spPr>
            <a:xfrm>
              <a:off x="1021217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5" name="rc164"/>
            <p:cNvSpPr/>
            <p:nvPr/>
          </p:nvSpPr>
          <p:spPr>
            <a:xfrm>
              <a:off x="1021217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6" name="rc165"/>
            <p:cNvSpPr/>
            <p:nvPr/>
          </p:nvSpPr>
          <p:spPr>
            <a:xfrm>
              <a:off x="10212176" y="5267513"/>
              <a:ext cx="237118" cy="1784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7" name="rc166"/>
            <p:cNvSpPr/>
            <p:nvPr/>
          </p:nvSpPr>
          <p:spPr>
            <a:xfrm>
              <a:off x="1047564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8" name="rc167"/>
            <p:cNvSpPr/>
            <p:nvPr/>
          </p:nvSpPr>
          <p:spPr>
            <a:xfrm>
              <a:off x="1047564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9" name="rc168"/>
            <p:cNvSpPr/>
            <p:nvPr/>
          </p:nvSpPr>
          <p:spPr>
            <a:xfrm>
              <a:off x="1047564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0" name="rc169"/>
            <p:cNvSpPr/>
            <p:nvPr/>
          </p:nvSpPr>
          <p:spPr>
            <a:xfrm>
              <a:off x="10475640" y="5213978"/>
              <a:ext cx="237118" cy="7137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1" name="rc170"/>
            <p:cNvSpPr/>
            <p:nvPr/>
          </p:nvSpPr>
          <p:spPr>
            <a:xfrm>
              <a:off x="1073910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2" name="rc171"/>
            <p:cNvSpPr/>
            <p:nvPr/>
          </p:nvSpPr>
          <p:spPr>
            <a:xfrm>
              <a:off x="1073910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3" name="rc172"/>
            <p:cNvSpPr/>
            <p:nvPr/>
          </p:nvSpPr>
          <p:spPr>
            <a:xfrm>
              <a:off x="1073910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4" name="rc173"/>
            <p:cNvSpPr/>
            <p:nvPr/>
          </p:nvSpPr>
          <p:spPr>
            <a:xfrm>
              <a:off x="10739105" y="5124753"/>
              <a:ext cx="237118" cy="16060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5" name="rc174"/>
            <p:cNvSpPr/>
            <p:nvPr/>
          </p:nvSpPr>
          <p:spPr>
            <a:xfrm>
              <a:off x="1100256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6" name="rc175"/>
            <p:cNvSpPr/>
            <p:nvPr/>
          </p:nvSpPr>
          <p:spPr>
            <a:xfrm>
              <a:off x="1100256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7" name="rc176"/>
            <p:cNvSpPr/>
            <p:nvPr/>
          </p:nvSpPr>
          <p:spPr>
            <a:xfrm>
              <a:off x="1100256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8" name="rc177"/>
            <p:cNvSpPr/>
            <p:nvPr/>
          </p:nvSpPr>
          <p:spPr>
            <a:xfrm>
              <a:off x="11002569" y="5267513"/>
              <a:ext cx="237118" cy="1784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9" name="rc178"/>
            <p:cNvSpPr/>
            <p:nvPr/>
          </p:nvSpPr>
          <p:spPr>
            <a:xfrm>
              <a:off x="1126603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0" name="rc179"/>
            <p:cNvSpPr/>
            <p:nvPr/>
          </p:nvSpPr>
          <p:spPr>
            <a:xfrm>
              <a:off x="1126603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1" name="rc180"/>
            <p:cNvSpPr/>
            <p:nvPr/>
          </p:nvSpPr>
          <p:spPr>
            <a:xfrm>
              <a:off x="1126603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2" name="rc181"/>
            <p:cNvSpPr/>
            <p:nvPr/>
          </p:nvSpPr>
          <p:spPr>
            <a:xfrm>
              <a:off x="11266034" y="5196133"/>
              <a:ext cx="237118" cy="892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3" name="pg182"/>
            <p:cNvSpPr/>
            <p:nvPr/>
          </p:nvSpPr>
          <p:spPr>
            <a:xfrm>
              <a:off x="9155186"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84" name="tx183"/>
            <p:cNvSpPr/>
            <p:nvPr/>
          </p:nvSpPr>
          <p:spPr>
            <a:xfrm>
              <a:off x="9280069"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 case(s)</a:t>
              </a:r>
            </a:p>
          </p:txBody>
        </p:sp>
        <p:sp>
          <p:nvSpPr>
            <p:cNvPr id="185" name="pg184"/>
            <p:cNvSpPr/>
            <p:nvPr/>
          </p:nvSpPr>
          <p:spPr>
            <a:xfrm>
              <a:off x="9361644"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86" name="tx185"/>
            <p:cNvSpPr/>
            <p:nvPr/>
          </p:nvSpPr>
          <p:spPr>
            <a:xfrm>
              <a:off x="9465712"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 case(s)</a:t>
              </a:r>
            </a:p>
          </p:txBody>
        </p:sp>
        <p:sp>
          <p:nvSpPr>
            <p:cNvPr id="187" name="rc186"/>
            <p:cNvSpPr/>
            <p:nvPr/>
          </p:nvSpPr>
          <p:spPr>
            <a:xfrm>
              <a:off x="8328404" y="2153563"/>
              <a:ext cx="3214267" cy="3131794"/>
            </a:xfrm>
            <a:prstGeom prst="rect">
              <a:avLst/>
            </a:prstGeom>
            <a:ln w="13550" cap="rnd">
              <a:solidFill>
                <a:srgbClr val="333333">
                  <a:alpha val="100000"/>
                </a:srgbClr>
              </a:solidFill>
              <a:prstDash val="solid"/>
              <a:round/>
            </a:ln>
          </p:spPr>
          <p:txBody>
            <a:bodyPr/>
            <a:lstStyle/>
            <a:p/>
          </p:txBody>
        </p:sp>
        <p:sp>
          <p:nvSpPr>
            <p:cNvPr id="188" name="rc187"/>
            <p:cNvSpPr/>
            <p:nvPr/>
          </p:nvSpPr>
          <p:spPr>
            <a:xfrm>
              <a:off x="11542672" y="2153563"/>
              <a:ext cx="3214267" cy="3131794"/>
            </a:xfrm>
            <a:prstGeom prst="rect">
              <a:avLst/>
            </a:prstGeom>
            <a:solidFill>
              <a:srgbClr val="FFFFFF">
                <a:alpha val="100000"/>
              </a:srgbClr>
            </a:solidFill>
          </p:spPr>
          <p:txBody>
            <a:bodyPr/>
            <a:lstStyle/>
            <a:p/>
          </p:txBody>
        </p:sp>
        <p:sp>
          <p:nvSpPr>
            <p:cNvPr id="189" name="pl188"/>
            <p:cNvSpPr/>
            <p:nvPr/>
          </p:nvSpPr>
          <p:spPr>
            <a:xfrm>
              <a:off x="11542672" y="483923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0" name="pl189"/>
            <p:cNvSpPr/>
            <p:nvPr/>
          </p:nvSpPr>
          <p:spPr>
            <a:xfrm>
              <a:off x="11542672" y="394698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1" name="pl190"/>
            <p:cNvSpPr/>
            <p:nvPr/>
          </p:nvSpPr>
          <p:spPr>
            <a:xfrm>
              <a:off x="11542672" y="305473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2" name="pl191"/>
            <p:cNvSpPr/>
            <p:nvPr/>
          </p:nvSpPr>
          <p:spPr>
            <a:xfrm>
              <a:off x="11542672" y="216248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3" name="pl192"/>
            <p:cNvSpPr/>
            <p:nvPr/>
          </p:nvSpPr>
          <p:spPr>
            <a:xfrm>
              <a:off x="11542672"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4" name="pl193"/>
            <p:cNvSpPr/>
            <p:nvPr/>
          </p:nvSpPr>
          <p:spPr>
            <a:xfrm>
              <a:off x="11542672" y="439310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5" name="pl194"/>
            <p:cNvSpPr/>
            <p:nvPr/>
          </p:nvSpPr>
          <p:spPr>
            <a:xfrm>
              <a:off x="11542672" y="350086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6" name="pl195"/>
            <p:cNvSpPr/>
            <p:nvPr/>
          </p:nvSpPr>
          <p:spPr>
            <a:xfrm>
              <a:off x="11542672" y="260861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7" name="rc196"/>
            <p:cNvSpPr/>
            <p:nvPr/>
          </p:nvSpPr>
          <p:spPr>
            <a:xfrm>
              <a:off x="1184565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8" name="rc197"/>
            <p:cNvSpPr/>
            <p:nvPr/>
          </p:nvSpPr>
          <p:spPr>
            <a:xfrm>
              <a:off x="1184565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9" name="rc198"/>
            <p:cNvSpPr/>
            <p:nvPr/>
          </p:nvSpPr>
          <p:spPr>
            <a:xfrm>
              <a:off x="1184565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0" name="rc199"/>
            <p:cNvSpPr/>
            <p:nvPr/>
          </p:nvSpPr>
          <p:spPr>
            <a:xfrm>
              <a:off x="11845656" y="5231823"/>
              <a:ext cx="237118" cy="535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1" name="rc200"/>
            <p:cNvSpPr/>
            <p:nvPr/>
          </p:nvSpPr>
          <p:spPr>
            <a:xfrm>
              <a:off x="1210912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2" name="rc201"/>
            <p:cNvSpPr/>
            <p:nvPr/>
          </p:nvSpPr>
          <p:spPr>
            <a:xfrm>
              <a:off x="1210912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3" name="rc202"/>
            <p:cNvSpPr/>
            <p:nvPr/>
          </p:nvSpPr>
          <p:spPr>
            <a:xfrm>
              <a:off x="1210912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4" name="rc203"/>
            <p:cNvSpPr/>
            <p:nvPr/>
          </p:nvSpPr>
          <p:spPr>
            <a:xfrm>
              <a:off x="12109121" y="5231823"/>
              <a:ext cx="237118" cy="535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5" name="rc204"/>
            <p:cNvSpPr/>
            <p:nvPr/>
          </p:nvSpPr>
          <p:spPr>
            <a:xfrm>
              <a:off x="1237258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6" name="rc205"/>
            <p:cNvSpPr/>
            <p:nvPr/>
          </p:nvSpPr>
          <p:spPr>
            <a:xfrm>
              <a:off x="1237258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7" name="rc206"/>
            <p:cNvSpPr/>
            <p:nvPr/>
          </p:nvSpPr>
          <p:spPr>
            <a:xfrm>
              <a:off x="1237258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8" name="rc207"/>
            <p:cNvSpPr/>
            <p:nvPr/>
          </p:nvSpPr>
          <p:spPr>
            <a:xfrm>
              <a:off x="12372585" y="5196133"/>
              <a:ext cx="237118" cy="892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9" name="rc208"/>
            <p:cNvSpPr/>
            <p:nvPr/>
          </p:nvSpPr>
          <p:spPr>
            <a:xfrm>
              <a:off x="1263605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263605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263605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2636050" y="5160443"/>
              <a:ext cx="237118" cy="1249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289951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289951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289951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2899514" y="5213978"/>
              <a:ext cx="237118" cy="7137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316297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316297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316297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3162979" y="5196133"/>
              <a:ext cx="237118" cy="892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342644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342644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342644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3426443" y="5178288"/>
              <a:ext cx="237118" cy="1070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rc224"/>
            <p:cNvSpPr/>
            <p:nvPr/>
          </p:nvSpPr>
          <p:spPr>
            <a:xfrm>
              <a:off x="1368990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6" name="rc225"/>
            <p:cNvSpPr/>
            <p:nvPr/>
          </p:nvSpPr>
          <p:spPr>
            <a:xfrm>
              <a:off x="1368990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7" name="rc226"/>
            <p:cNvSpPr/>
            <p:nvPr/>
          </p:nvSpPr>
          <p:spPr>
            <a:xfrm>
              <a:off x="1368990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8" name="rc227"/>
            <p:cNvSpPr/>
            <p:nvPr/>
          </p:nvSpPr>
          <p:spPr>
            <a:xfrm>
              <a:off x="13689908" y="5231823"/>
              <a:ext cx="237118" cy="535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9" name="rc228"/>
            <p:cNvSpPr/>
            <p:nvPr/>
          </p:nvSpPr>
          <p:spPr>
            <a:xfrm>
              <a:off x="1395337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0" name="rc229"/>
            <p:cNvSpPr/>
            <p:nvPr/>
          </p:nvSpPr>
          <p:spPr>
            <a:xfrm>
              <a:off x="1395337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1" name="rc230"/>
            <p:cNvSpPr/>
            <p:nvPr/>
          </p:nvSpPr>
          <p:spPr>
            <a:xfrm>
              <a:off x="1395337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2" name="rc231"/>
            <p:cNvSpPr/>
            <p:nvPr/>
          </p:nvSpPr>
          <p:spPr>
            <a:xfrm>
              <a:off x="13953372" y="5249668"/>
              <a:ext cx="237118" cy="356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3" name="rc232"/>
            <p:cNvSpPr/>
            <p:nvPr/>
          </p:nvSpPr>
          <p:spPr>
            <a:xfrm>
              <a:off x="1421683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4" name="rc233"/>
            <p:cNvSpPr/>
            <p:nvPr/>
          </p:nvSpPr>
          <p:spPr>
            <a:xfrm>
              <a:off x="1421683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5" name="rc234"/>
            <p:cNvSpPr/>
            <p:nvPr/>
          </p:nvSpPr>
          <p:spPr>
            <a:xfrm>
              <a:off x="1421683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6" name="rc235"/>
            <p:cNvSpPr/>
            <p:nvPr/>
          </p:nvSpPr>
          <p:spPr>
            <a:xfrm>
              <a:off x="14216837" y="5089063"/>
              <a:ext cx="237118" cy="19629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7" name="rc236"/>
            <p:cNvSpPr/>
            <p:nvPr/>
          </p:nvSpPr>
          <p:spPr>
            <a:xfrm>
              <a:off x="1448030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8" name="rc237"/>
            <p:cNvSpPr/>
            <p:nvPr/>
          </p:nvSpPr>
          <p:spPr>
            <a:xfrm>
              <a:off x="1448030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9" name="rc238"/>
            <p:cNvSpPr/>
            <p:nvPr/>
          </p:nvSpPr>
          <p:spPr>
            <a:xfrm>
              <a:off x="1448030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0" name="rc239"/>
            <p:cNvSpPr/>
            <p:nvPr/>
          </p:nvSpPr>
          <p:spPr>
            <a:xfrm>
              <a:off x="14480302" y="5213978"/>
              <a:ext cx="237118" cy="7137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1" name="pg240"/>
            <p:cNvSpPr/>
            <p:nvPr/>
          </p:nvSpPr>
          <p:spPr>
            <a:xfrm>
              <a:off x="12369454"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42" name="tx241"/>
            <p:cNvSpPr/>
            <p:nvPr/>
          </p:nvSpPr>
          <p:spPr>
            <a:xfrm>
              <a:off x="12494336"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243" name="pg242"/>
            <p:cNvSpPr/>
            <p:nvPr/>
          </p:nvSpPr>
          <p:spPr>
            <a:xfrm>
              <a:off x="12575911"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44" name="tx243"/>
            <p:cNvSpPr/>
            <p:nvPr/>
          </p:nvSpPr>
          <p:spPr>
            <a:xfrm>
              <a:off x="12679980"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245" name="rc244"/>
            <p:cNvSpPr/>
            <p:nvPr/>
          </p:nvSpPr>
          <p:spPr>
            <a:xfrm>
              <a:off x="11542672" y="2153563"/>
              <a:ext cx="3214267" cy="3131794"/>
            </a:xfrm>
            <a:prstGeom prst="rect">
              <a:avLst/>
            </a:prstGeom>
            <a:ln w="13550" cap="rnd">
              <a:solidFill>
                <a:srgbClr val="333333">
                  <a:alpha val="100000"/>
                </a:srgbClr>
              </a:solidFill>
              <a:prstDash val="solid"/>
              <a:round/>
            </a:ln>
          </p:spPr>
          <p:txBody>
            <a:bodyPr/>
            <a:lstStyle/>
            <a:p/>
          </p:txBody>
        </p:sp>
        <p:sp>
          <p:nvSpPr>
            <p:cNvPr id="246" name="rc245"/>
            <p:cNvSpPr/>
            <p:nvPr/>
          </p:nvSpPr>
          <p:spPr>
            <a:xfrm>
              <a:off x="14756939" y="2153563"/>
              <a:ext cx="3214267" cy="3131794"/>
            </a:xfrm>
            <a:prstGeom prst="rect">
              <a:avLst/>
            </a:prstGeom>
            <a:solidFill>
              <a:srgbClr val="FFFFFF">
                <a:alpha val="100000"/>
              </a:srgbClr>
            </a:solidFill>
          </p:spPr>
          <p:txBody>
            <a:bodyPr/>
            <a:lstStyle/>
            <a:p/>
          </p:txBody>
        </p:sp>
        <p:sp>
          <p:nvSpPr>
            <p:cNvPr id="247" name="pl246"/>
            <p:cNvSpPr/>
            <p:nvPr/>
          </p:nvSpPr>
          <p:spPr>
            <a:xfrm>
              <a:off x="14756939" y="483923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48" name="pl247"/>
            <p:cNvSpPr/>
            <p:nvPr/>
          </p:nvSpPr>
          <p:spPr>
            <a:xfrm>
              <a:off x="14756939" y="394698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49" name="pl248"/>
            <p:cNvSpPr/>
            <p:nvPr/>
          </p:nvSpPr>
          <p:spPr>
            <a:xfrm>
              <a:off x="14756939" y="305473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0" name="pl249"/>
            <p:cNvSpPr/>
            <p:nvPr/>
          </p:nvSpPr>
          <p:spPr>
            <a:xfrm>
              <a:off x="14756939" y="216248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1" name="pl250"/>
            <p:cNvSpPr/>
            <p:nvPr/>
          </p:nvSpPr>
          <p:spPr>
            <a:xfrm>
              <a:off x="1475693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52" name="pl251"/>
            <p:cNvSpPr/>
            <p:nvPr/>
          </p:nvSpPr>
          <p:spPr>
            <a:xfrm>
              <a:off x="14756939" y="439310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53" name="pl252"/>
            <p:cNvSpPr/>
            <p:nvPr/>
          </p:nvSpPr>
          <p:spPr>
            <a:xfrm>
              <a:off x="14756939" y="350086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54" name="pl253"/>
            <p:cNvSpPr/>
            <p:nvPr/>
          </p:nvSpPr>
          <p:spPr>
            <a:xfrm>
              <a:off x="14756939" y="260861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55" name="rc254"/>
            <p:cNvSpPr/>
            <p:nvPr/>
          </p:nvSpPr>
          <p:spPr>
            <a:xfrm>
              <a:off x="14796459" y="5267513"/>
              <a:ext cx="237118" cy="1784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6" name="rc255"/>
            <p:cNvSpPr/>
            <p:nvPr/>
          </p:nvSpPr>
          <p:spPr>
            <a:xfrm>
              <a:off x="14796459" y="526751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7" name="rc256"/>
            <p:cNvSpPr/>
            <p:nvPr/>
          </p:nvSpPr>
          <p:spPr>
            <a:xfrm>
              <a:off x="14796459" y="526751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8" name="rc257"/>
            <p:cNvSpPr/>
            <p:nvPr/>
          </p:nvSpPr>
          <p:spPr>
            <a:xfrm>
              <a:off x="14796459" y="5213978"/>
              <a:ext cx="237118" cy="535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9" name="rc258"/>
            <p:cNvSpPr/>
            <p:nvPr/>
          </p:nvSpPr>
          <p:spPr>
            <a:xfrm>
              <a:off x="15059924" y="5267513"/>
              <a:ext cx="237118" cy="1784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0" name="rc259"/>
            <p:cNvSpPr/>
            <p:nvPr/>
          </p:nvSpPr>
          <p:spPr>
            <a:xfrm>
              <a:off x="15059924" y="526751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1" name="rc260"/>
            <p:cNvSpPr/>
            <p:nvPr/>
          </p:nvSpPr>
          <p:spPr>
            <a:xfrm>
              <a:off x="15059924" y="526751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2" name="rc261"/>
            <p:cNvSpPr/>
            <p:nvPr/>
          </p:nvSpPr>
          <p:spPr>
            <a:xfrm>
              <a:off x="15059924" y="5196133"/>
              <a:ext cx="237118" cy="7137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3" name="rc262"/>
            <p:cNvSpPr/>
            <p:nvPr/>
          </p:nvSpPr>
          <p:spPr>
            <a:xfrm>
              <a:off x="15586853" y="5267513"/>
              <a:ext cx="237118" cy="1784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4" name="rc263"/>
            <p:cNvSpPr/>
            <p:nvPr/>
          </p:nvSpPr>
          <p:spPr>
            <a:xfrm>
              <a:off x="15586853" y="526751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5" name="rc264"/>
            <p:cNvSpPr/>
            <p:nvPr/>
          </p:nvSpPr>
          <p:spPr>
            <a:xfrm>
              <a:off x="15586853" y="5249668"/>
              <a:ext cx="237118" cy="1784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6" name="rc265"/>
            <p:cNvSpPr/>
            <p:nvPr/>
          </p:nvSpPr>
          <p:spPr>
            <a:xfrm>
              <a:off x="15586853" y="5124753"/>
              <a:ext cx="237118" cy="1249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7" name="rc266"/>
            <p:cNvSpPr/>
            <p:nvPr/>
          </p:nvSpPr>
          <p:spPr>
            <a:xfrm>
              <a:off x="15850317" y="5160443"/>
              <a:ext cx="237118" cy="12491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8" name="rc267"/>
            <p:cNvSpPr/>
            <p:nvPr/>
          </p:nvSpPr>
          <p:spPr>
            <a:xfrm>
              <a:off x="15850317" y="516044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9" name="rc268"/>
            <p:cNvSpPr/>
            <p:nvPr/>
          </p:nvSpPr>
          <p:spPr>
            <a:xfrm>
              <a:off x="15850317" y="5106908"/>
              <a:ext cx="237118" cy="5353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0" name="rc269"/>
            <p:cNvSpPr/>
            <p:nvPr/>
          </p:nvSpPr>
          <p:spPr>
            <a:xfrm>
              <a:off x="15850317" y="2876285"/>
              <a:ext cx="237118" cy="223062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1" name="pg270"/>
            <p:cNvSpPr/>
            <p:nvPr/>
          </p:nvSpPr>
          <p:spPr>
            <a:xfrm>
              <a:off x="15559584" y="2153563"/>
              <a:ext cx="1608977" cy="373922"/>
            </a:xfrm>
            <a:custGeom>
              <a:avLst/>
              <a:pathLst>
                <a:path w="1608977" h="373922">
                  <a:moveTo>
                    <a:pt x="31220" y="373922"/>
                  </a:moveTo>
                  <a:lnTo>
                    <a:pt x="1577756" y="373922"/>
                  </a:lnTo>
                  <a:lnTo>
                    <a:pt x="1576499" y="373897"/>
                  </a:lnTo>
                  <a:lnTo>
                    <a:pt x="1581520" y="373695"/>
                  </a:lnTo>
                  <a:lnTo>
                    <a:pt x="1586442" y="372690"/>
                  </a:lnTo>
                  <a:lnTo>
                    <a:pt x="1591140" y="370908"/>
                  </a:lnTo>
                  <a:lnTo>
                    <a:pt x="1595492" y="368396"/>
                  </a:lnTo>
                  <a:lnTo>
                    <a:pt x="1599384" y="365218"/>
                  </a:lnTo>
                  <a:lnTo>
                    <a:pt x="1602715" y="361457"/>
                  </a:lnTo>
                  <a:lnTo>
                    <a:pt x="1605401" y="357211"/>
                  </a:lnTo>
                  <a:lnTo>
                    <a:pt x="1607370" y="352588"/>
                  </a:lnTo>
                  <a:lnTo>
                    <a:pt x="1608573" y="347710"/>
                  </a:lnTo>
                  <a:lnTo>
                    <a:pt x="1608977" y="342702"/>
                  </a:lnTo>
                  <a:lnTo>
                    <a:pt x="1608977" y="31220"/>
                  </a:lnTo>
                  <a:lnTo>
                    <a:pt x="1608573" y="26212"/>
                  </a:lnTo>
                  <a:lnTo>
                    <a:pt x="1607370" y="21334"/>
                  </a:lnTo>
                  <a:lnTo>
                    <a:pt x="1605401" y="16711"/>
                  </a:lnTo>
                  <a:lnTo>
                    <a:pt x="1602715" y="12465"/>
                  </a:lnTo>
                  <a:lnTo>
                    <a:pt x="1599384" y="8704"/>
                  </a:lnTo>
                  <a:lnTo>
                    <a:pt x="1595492" y="5526"/>
                  </a:lnTo>
                  <a:lnTo>
                    <a:pt x="1591140" y="3014"/>
                  </a:lnTo>
                  <a:lnTo>
                    <a:pt x="1586442" y="1232"/>
                  </a:lnTo>
                  <a:lnTo>
                    <a:pt x="1581520" y="227"/>
                  </a:lnTo>
                  <a:lnTo>
                    <a:pt x="157775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72" name="tx271"/>
            <p:cNvSpPr/>
            <p:nvPr/>
          </p:nvSpPr>
          <p:spPr>
            <a:xfrm>
              <a:off x="15684467" y="2239827"/>
              <a:ext cx="135921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14 case(s)</a:t>
              </a:r>
            </a:p>
          </p:txBody>
        </p:sp>
        <p:sp>
          <p:nvSpPr>
            <p:cNvPr id="273" name="pg272"/>
            <p:cNvSpPr/>
            <p:nvPr/>
          </p:nvSpPr>
          <p:spPr>
            <a:xfrm>
              <a:off x="16260004"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74" name="rc273"/>
            <p:cNvSpPr/>
            <p:nvPr/>
          </p:nvSpPr>
          <p:spPr>
            <a:xfrm>
              <a:off x="14756939" y="2153563"/>
              <a:ext cx="3214267" cy="3131794"/>
            </a:xfrm>
            <a:prstGeom prst="rect">
              <a:avLst/>
            </a:prstGeom>
            <a:ln w="13550" cap="rnd">
              <a:solidFill>
                <a:srgbClr val="333333">
                  <a:alpha val="100000"/>
                </a:srgbClr>
              </a:solidFill>
              <a:prstDash val="solid"/>
              <a:round/>
            </a:ln>
          </p:spPr>
          <p:txBody>
            <a:bodyPr/>
            <a:lstStyle/>
            <a:p/>
          </p:txBody>
        </p:sp>
        <p:sp>
          <p:nvSpPr>
            <p:cNvPr id="275" name="tx274"/>
            <p:cNvSpPr/>
            <p:nvPr/>
          </p:nvSpPr>
          <p:spPr>
            <a:xfrm>
              <a:off x="322447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76" name="tx275"/>
            <p:cNvSpPr/>
            <p:nvPr/>
          </p:nvSpPr>
          <p:spPr>
            <a:xfrm>
              <a:off x="64387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77" name="tx276"/>
            <p:cNvSpPr/>
            <p:nvPr/>
          </p:nvSpPr>
          <p:spPr>
            <a:xfrm>
              <a:off x="96530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78" name="tx277"/>
            <p:cNvSpPr/>
            <p:nvPr/>
          </p:nvSpPr>
          <p:spPr>
            <a:xfrm>
              <a:off x="128672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79" name="tx278"/>
            <p:cNvSpPr/>
            <p:nvPr/>
          </p:nvSpPr>
          <p:spPr>
            <a:xfrm>
              <a:off x="1608154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80" name="pl279"/>
            <p:cNvSpPr/>
            <p:nvPr/>
          </p:nvSpPr>
          <p:spPr>
            <a:xfrm>
              <a:off x="20579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1" name="pl280"/>
            <p:cNvSpPr/>
            <p:nvPr/>
          </p:nvSpPr>
          <p:spPr>
            <a:xfrm>
              <a:off x="2321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2" name="pl281"/>
            <p:cNvSpPr/>
            <p:nvPr/>
          </p:nvSpPr>
          <p:spPr>
            <a:xfrm>
              <a:off x="2584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3" name="pl282"/>
            <p:cNvSpPr/>
            <p:nvPr/>
          </p:nvSpPr>
          <p:spPr>
            <a:xfrm>
              <a:off x="2848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4" name="pl283"/>
            <p:cNvSpPr/>
            <p:nvPr/>
          </p:nvSpPr>
          <p:spPr>
            <a:xfrm>
              <a:off x="3111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5" name="pl284"/>
            <p:cNvSpPr/>
            <p:nvPr/>
          </p:nvSpPr>
          <p:spPr>
            <a:xfrm>
              <a:off x="3375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6" name="pl285"/>
            <p:cNvSpPr/>
            <p:nvPr/>
          </p:nvSpPr>
          <p:spPr>
            <a:xfrm>
              <a:off x="3638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7" name="pl286"/>
            <p:cNvSpPr/>
            <p:nvPr/>
          </p:nvSpPr>
          <p:spPr>
            <a:xfrm>
              <a:off x="3902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8" name="pl287"/>
            <p:cNvSpPr/>
            <p:nvPr/>
          </p:nvSpPr>
          <p:spPr>
            <a:xfrm>
              <a:off x="4165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9" name="pl288"/>
            <p:cNvSpPr/>
            <p:nvPr/>
          </p:nvSpPr>
          <p:spPr>
            <a:xfrm>
              <a:off x="4429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0" name="pl289"/>
            <p:cNvSpPr/>
            <p:nvPr/>
          </p:nvSpPr>
          <p:spPr>
            <a:xfrm>
              <a:off x="4692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1" name="pl290"/>
            <p:cNvSpPr/>
            <p:nvPr/>
          </p:nvSpPr>
          <p:spPr>
            <a:xfrm>
              <a:off x="4956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2" name="tx291"/>
            <p:cNvSpPr/>
            <p:nvPr/>
          </p:nvSpPr>
          <p:spPr>
            <a:xfrm rot="-5400000">
              <a:off x="197716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93" name="tx292"/>
            <p:cNvSpPr/>
            <p:nvPr/>
          </p:nvSpPr>
          <p:spPr>
            <a:xfrm rot="-5400000">
              <a:off x="22308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94" name="tx293"/>
            <p:cNvSpPr/>
            <p:nvPr/>
          </p:nvSpPr>
          <p:spPr>
            <a:xfrm rot="-5400000">
              <a:off x="249437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95" name="tx294"/>
            <p:cNvSpPr/>
            <p:nvPr/>
          </p:nvSpPr>
          <p:spPr>
            <a:xfrm rot="-5400000">
              <a:off x="27559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96" name="tx295"/>
            <p:cNvSpPr/>
            <p:nvPr/>
          </p:nvSpPr>
          <p:spPr>
            <a:xfrm rot="-5400000">
              <a:off x="298878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97" name="tx296"/>
            <p:cNvSpPr/>
            <p:nvPr/>
          </p:nvSpPr>
          <p:spPr>
            <a:xfrm rot="-5400000">
              <a:off x="32944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98" name="tx297"/>
            <p:cNvSpPr/>
            <p:nvPr/>
          </p:nvSpPr>
          <p:spPr>
            <a:xfrm rot="-5400000">
              <a:off x="358764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99" name="tx298"/>
            <p:cNvSpPr/>
            <p:nvPr/>
          </p:nvSpPr>
          <p:spPr>
            <a:xfrm rot="-5400000">
              <a:off x="378894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00" name="tx299"/>
            <p:cNvSpPr/>
            <p:nvPr/>
          </p:nvSpPr>
          <p:spPr>
            <a:xfrm rot="-5400000">
              <a:off x="405236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01" name="tx300"/>
            <p:cNvSpPr/>
            <p:nvPr/>
          </p:nvSpPr>
          <p:spPr>
            <a:xfrm rot="-5400000">
              <a:off x="43522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02" name="tx301"/>
            <p:cNvSpPr/>
            <p:nvPr/>
          </p:nvSpPr>
          <p:spPr>
            <a:xfrm rot="-5400000">
              <a:off x="4597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03" name="tx302"/>
            <p:cNvSpPr/>
            <p:nvPr/>
          </p:nvSpPr>
          <p:spPr>
            <a:xfrm rot="-5400000">
              <a:off x="4860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04" name="pl303"/>
            <p:cNvSpPr/>
            <p:nvPr/>
          </p:nvSpPr>
          <p:spPr>
            <a:xfrm>
              <a:off x="5272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5535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pl305"/>
            <p:cNvSpPr/>
            <p:nvPr/>
          </p:nvSpPr>
          <p:spPr>
            <a:xfrm>
              <a:off x="5799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6062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6326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308"/>
            <p:cNvSpPr/>
            <p:nvPr/>
          </p:nvSpPr>
          <p:spPr>
            <a:xfrm>
              <a:off x="6589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309"/>
            <p:cNvSpPr/>
            <p:nvPr/>
          </p:nvSpPr>
          <p:spPr>
            <a:xfrm>
              <a:off x="6853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7116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73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7643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pl313"/>
            <p:cNvSpPr/>
            <p:nvPr/>
          </p:nvSpPr>
          <p:spPr>
            <a:xfrm>
              <a:off x="7906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pl314"/>
            <p:cNvSpPr/>
            <p:nvPr/>
          </p:nvSpPr>
          <p:spPr>
            <a:xfrm>
              <a:off x="8170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tx315"/>
            <p:cNvSpPr/>
            <p:nvPr/>
          </p:nvSpPr>
          <p:spPr>
            <a:xfrm rot="-5400000">
              <a:off x="519143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17" name="tx316"/>
            <p:cNvSpPr/>
            <p:nvPr/>
          </p:nvSpPr>
          <p:spPr>
            <a:xfrm rot="-5400000">
              <a:off x="544508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18" name="tx317"/>
            <p:cNvSpPr/>
            <p:nvPr/>
          </p:nvSpPr>
          <p:spPr>
            <a:xfrm rot="-5400000">
              <a:off x="57086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19" name="tx318"/>
            <p:cNvSpPr/>
            <p:nvPr/>
          </p:nvSpPr>
          <p:spPr>
            <a:xfrm rot="-5400000">
              <a:off x="597023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20" name="tx319"/>
            <p:cNvSpPr/>
            <p:nvPr/>
          </p:nvSpPr>
          <p:spPr>
            <a:xfrm rot="-5400000">
              <a:off x="620305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21" name="tx320"/>
            <p:cNvSpPr/>
            <p:nvPr/>
          </p:nvSpPr>
          <p:spPr>
            <a:xfrm rot="-5400000">
              <a:off x="650875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22" name="tx321"/>
            <p:cNvSpPr/>
            <p:nvPr/>
          </p:nvSpPr>
          <p:spPr>
            <a:xfrm rot="-5400000">
              <a:off x="680191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23" name="tx322"/>
            <p:cNvSpPr/>
            <p:nvPr/>
          </p:nvSpPr>
          <p:spPr>
            <a:xfrm rot="-5400000">
              <a:off x="70032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24" name="tx323"/>
            <p:cNvSpPr/>
            <p:nvPr/>
          </p:nvSpPr>
          <p:spPr>
            <a:xfrm rot="-5400000">
              <a:off x="72666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25" name="tx324"/>
            <p:cNvSpPr/>
            <p:nvPr/>
          </p:nvSpPr>
          <p:spPr>
            <a:xfrm rot="-5400000">
              <a:off x="75665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26" name="tx325"/>
            <p:cNvSpPr/>
            <p:nvPr/>
          </p:nvSpPr>
          <p:spPr>
            <a:xfrm rot="-5400000">
              <a:off x="7811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27" name="tx326"/>
            <p:cNvSpPr/>
            <p:nvPr/>
          </p:nvSpPr>
          <p:spPr>
            <a:xfrm rot="-5400000">
              <a:off x="80748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28" name="pl327"/>
            <p:cNvSpPr/>
            <p:nvPr/>
          </p:nvSpPr>
          <p:spPr>
            <a:xfrm>
              <a:off x="8486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28"/>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329"/>
            <p:cNvSpPr/>
            <p:nvPr/>
          </p:nvSpPr>
          <p:spPr>
            <a:xfrm>
              <a:off x="90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30"/>
            <p:cNvSpPr/>
            <p:nvPr/>
          </p:nvSpPr>
          <p:spPr>
            <a:xfrm>
              <a:off x="9276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31"/>
            <p:cNvSpPr/>
            <p:nvPr/>
          </p:nvSpPr>
          <p:spPr>
            <a:xfrm>
              <a:off x="9540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332"/>
            <p:cNvSpPr/>
            <p:nvPr/>
          </p:nvSpPr>
          <p:spPr>
            <a:xfrm>
              <a:off x="9803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pl333"/>
            <p:cNvSpPr/>
            <p:nvPr/>
          </p:nvSpPr>
          <p:spPr>
            <a:xfrm>
              <a:off x="10067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334"/>
            <p:cNvSpPr/>
            <p:nvPr/>
          </p:nvSpPr>
          <p:spPr>
            <a:xfrm>
              <a:off x="10330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10594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10857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337"/>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pl338"/>
            <p:cNvSpPr/>
            <p:nvPr/>
          </p:nvSpPr>
          <p:spPr>
            <a:xfrm>
              <a:off x="11384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tx339"/>
            <p:cNvSpPr/>
            <p:nvPr/>
          </p:nvSpPr>
          <p:spPr>
            <a:xfrm rot="-5400000">
              <a:off x="8405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41" name="tx340"/>
            <p:cNvSpPr/>
            <p:nvPr/>
          </p:nvSpPr>
          <p:spPr>
            <a:xfrm rot="-5400000">
              <a:off x="865935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42" name="tx341"/>
            <p:cNvSpPr/>
            <p:nvPr/>
          </p:nvSpPr>
          <p:spPr>
            <a:xfrm rot="-5400000">
              <a:off x="892290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43" name="tx342"/>
            <p:cNvSpPr/>
            <p:nvPr/>
          </p:nvSpPr>
          <p:spPr>
            <a:xfrm rot="-5400000">
              <a:off x="9184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44" name="tx343"/>
            <p:cNvSpPr/>
            <p:nvPr/>
          </p:nvSpPr>
          <p:spPr>
            <a:xfrm rot="-5400000">
              <a:off x="941732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45" name="tx344"/>
            <p:cNvSpPr/>
            <p:nvPr/>
          </p:nvSpPr>
          <p:spPr>
            <a:xfrm rot="-5400000">
              <a:off x="9723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46" name="tx345"/>
            <p:cNvSpPr/>
            <p:nvPr/>
          </p:nvSpPr>
          <p:spPr>
            <a:xfrm rot="-5400000">
              <a:off x="1001617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47" name="tx346"/>
            <p:cNvSpPr/>
            <p:nvPr/>
          </p:nvSpPr>
          <p:spPr>
            <a:xfrm rot="-5400000">
              <a:off x="1021748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48" name="tx347"/>
            <p:cNvSpPr/>
            <p:nvPr/>
          </p:nvSpPr>
          <p:spPr>
            <a:xfrm rot="-5400000">
              <a:off x="1048090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49" name="tx348"/>
            <p:cNvSpPr/>
            <p:nvPr/>
          </p:nvSpPr>
          <p:spPr>
            <a:xfrm rot="-5400000">
              <a:off x="1078078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50" name="tx349"/>
            <p:cNvSpPr/>
            <p:nvPr/>
          </p:nvSpPr>
          <p:spPr>
            <a:xfrm rot="-5400000">
              <a:off x="11025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51" name="tx350"/>
            <p:cNvSpPr/>
            <p:nvPr/>
          </p:nvSpPr>
          <p:spPr>
            <a:xfrm rot="-5400000">
              <a:off x="11289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52" name="pl351"/>
            <p:cNvSpPr/>
            <p:nvPr/>
          </p:nvSpPr>
          <p:spPr>
            <a:xfrm>
              <a:off x="1170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pl352"/>
            <p:cNvSpPr/>
            <p:nvPr/>
          </p:nvSpPr>
          <p:spPr>
            <a:xfrm>
              <a:off x="11964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4" name="pl353"/>
            <p:cNvSpPr/>
            <p:nvPr/>
          </p:nvSpPr>
          <p:spPr>
            <a:xfrm>
              <a:off x="12227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5" name="pl354"/>
            <p:cNvSpPr/>
            <p:nvPr/>
          </p:nvSpPr>
          <p:spPr>
            <a:xfrm>
              <a:off x="12491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6" name="pl355"/>
            <p:cNvSpPr/>
            <p:nvPr/>
          </p:nvSpPr>
          <p:spPr>
            <a:xfrm>
              <a:off x="12754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7" name="pl356"/>
            <p:cNvSpPr/>
            <p:nvPr/>
          </p:nvSpPr>
          <p:spPr>
            <a:xfrm>
              <a:off x="13018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8" name="pl357"/>
            <p:cNvSpPr/>
            <p:nvPr/>
          </p:nvSpPr>
          <p:spPr>
            <a:xfrm>
              <a:off x="1328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9" name="pl358"/>
            <p:cNvSpPr/>
            <p:nvPr/>
          </p:nvSpPr>
          <p:spPr>
            <a:xfrm>
              <a:off x="13545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pl359"/>
            <p:cNvSpPr/>
            <p:nvPr/>
          </p:nvSpPr>
          <p:spPr>
            <a:xfrm>
              <a:off x="13808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360"/>
            <p:cNvSpPr/>
            <p:nvPr/>
          </p:nvSpPr>
          <p:spPr>
            <a:xfrm>
              <a:off x="14071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pl361"/>
            <p:cNvSpPr/>
            <p:nvPr/>
          </p:nvSpPr>
          <p:spPr>
            <a:xfrm>
              <a:off x="14335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3" name="pl362"/>
            <p:cNvSpPr/>
            <p:nvPr/>
          </p:nvSpPr>
          <p:spPr>
            <a:xfrm>
              <a:off x="14598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4" name="tx363"/>
            <p:cNvSpPr/>
            <p:nvPr/>
          </p:nvSpPr>
          <p:spPr>
            <a:xfrm rot="-5400000">
              <a:off x="116199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65" name="tx364"/>
            <p:cNvSpPr/>
            <p:nvPr/>
          </p:nvSpPr>
          <p:spPr>
            <a:xfrm rot="-5400000">
              <a:off x="1187362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66" name="tx365"/>
            <p:cNvSpPr/>
            <p:nvPr/>
          </p:nvSpPr>
          <p:spPr>
            <a:xfrm rot="-5400000">
              <a:off x="1213717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67" name="tx366"/>
            <p:cNvSpPr/>
            <p:nvPr/>
          </p:nvSpPr>
          <p:spPr>
            <a:xfrm rot="-5400000">
              <a:off x="1239877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68" name="tx367"/>
            <p:cNvSpPr/>
            <p:nvPr/>
          </p:nvSpPr>
          <p:spPr>
            <a:xfrm rot="-5400000">
              <a:off x="1263159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69" name="tx368"/>
            <p:cNvSpPr/>
            <p:nvPr/>
          </p:nvSpPr>
          <p:spPr>
            <a:xfrm rot="-5400000">
              <a:off x="129372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70" name="tx369"/>
            <p:cNvSpPr/>
            <p:nvPr/>
          </p:nvSpPr>
          <p:spPr>
            <a:xfrm rot="-5400000">
              <a:off x="1323044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71" name="tx370"/>
            <p:cNvSpPr/>
            <p:nvPr/>
          </p:nvSpPr>
          <p:spPr>
            <a:xfrm rot="-5400000">
              <a:off x="134317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72" name="tx371"/>
            <p:cNvSpPr/>
            <p:nvPr/>
          </p:nvSpPr>
          <p:spPr>
            <a:xfrm rot="-5400000">
              <a:off x="1369517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73" name="tx372"/>
            <p:cNvSpPr/>
            <p:nvPr/>
          </p:nvSpPr>
          <p:spPr>
            <a:xfrm rot="-5400000">
              <a:off x="1399505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74" name="tx373"/>
            <p:cNvSpPr/>
            <p:nvPr/>
          </p:nvSpPr>
          <p:spPr>
            <a:xfrm rot="-5400000">
              <a:off x="142398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75" name="tx374"/>
            <p:cNvSpPr/>
            <p:nvPr/>
          </p:nvSpPr>
          <p:spPr>
            <a:xfrm rot="-5400000">
              <a:off x="14503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76" name="pl375"/>
            <p:cNvSpPr/>
            <p:nvPr/>
          </p:nvSpPr>
          <p:spPr>
            <a:xfrm>
              <a:off x="14915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7" name="pl376"/>
            <p:cNvSpPr/>
            <p:nvPr/>
          </p:nvSpPr>
          <p:spPr>
            <a:xfrm>
              <a:off x="15178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8" name="pl377"/>
            <p:cNvSpPr/>
            <p:nvPr/>
          </p:nvSpPr>
          <p:spPr>
            <a:xfrm>
              <a:off x="15441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9" name="pl378"/>
            <p:cNvSpPr/>
            <p:nvPr/>
          </p:nvSpPr>
          <p:spPr>
            <a:xfrm>
              <a:off x="15705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0" name="pl379"/>
            <p:cNvSpPr/>
            <p:nvPr/>
          </p:nvSpPr>
          <p:spPr>
            <a:xfrm>
              <a:off x="159688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1" name="pl380"/>
            <p:cNvSpPr/>
            <p:nvPr/>
          </p:nvSpPr>
          <p:spPr>
            <a:xfrm>
              <a:off x="16232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2" name="pl381"/>
            <p:cNvSpPr/>
            <p:nvPr/>
          </p:nvSpPr>
          <p:spPr>
            <a:xfrm>
              <a:off x="16495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3" name="pl382"/>
            <p:cNvSpPr/>
            <p:nvPr/>
          </p:nvSpPr>
          <p:spPr>
            <a:xfrm>
              <a:off x="16759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4" name="pl383"/>
            <p:cNvSpPr/>
            <p:nvPr/>
          </p:nvSpPr>
          <p:spPr>
            <a:xfrm>
              <a:off x="17022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5" name="pl384"/>
            <p:cNvSpPr/>
            <p:nvPr/>
          </p:nvSpPr>
          <p:spPr>
            <a:xfrm>
              <a:off x="17286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6" name="pl385"/>
            <p:cNvSpPr/>
            <p:nvPr/>
          </p:nvSpPr>
          <p:spPr>
            <a:xfrm>
              <a:off x="17549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7" name="pl386"/>
            <p:cNvSpPr/>
            <p:nvPr/>
          </p:nvSpPr>
          <p:spPr>
            <a:xfrm>
              <a:off x="178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8" name="tx387"/>
            <p:cNvSpPr/>
            <p:nvPr/>
          </p:nvSpPr>
          <p:spPr>
            <a:xfrm rot="-5400000">
              <a:off x="148342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89" name="tx388"/>
            <p:cNvSpPr/>
            <p:nvPr/>
          </p:nvSpPr>
          <p:spPr>
            <a:xfrm rot="-5400000">
              <a:off x="150878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90" name="tx389"/>
            <p:cNvSpPr/>
            <p:nvPr/>
          </p:nvSpPr>
          <p:spPr>
            <a:xfrm rot="-5400000">
              <a:off x="153514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91" name="tx390"/>
            <p:cNvSpPr/>
            <p:nvPr/>
          </p:nvSpPr>
          <p:spPr>
            <a:xfrm rot="-5400000">
              <a:off x="1561303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92" name="tx391"/>
            <p:cNvSpPr/>
            <p:nvPr/>
          </p:nvSpPr>
          <p:spPr>
            <a:xfrm rot="-5400000">
              <a:off x="1584585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93" name="tx392"/>
            <p:cNvSpPr/>
            <p:nvPr/>
          </p:nvSpPr>
          <p:spPr>
            <a:xfrm rot="-5400000">
              <a:off x="1615155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94" name="tx393"/>
            <p:cNvSpPr/>
            <p:nvPr/>
          </p:nvSpPr>
          <p:spPr>
            <a:xfrm rot="-5400000">
              <a:off x="1644471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95" name="tx394"/>
            <p:cNvSpPr/>
            <p:nvPr/>
          </p:nvSpPr>
          <p:spPr>
            <a:xfrm rot="-5400000">
              <a:off x="1664601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96" name="tx395"/>
            <p:cNvSpPr/>
            <p:nvPr/>
          </p:nvSpPr>
          <p:spPr>
            <a:xfrm rot="-5400000">
              <a:off x="169094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97" name="tx396"/>
            <p:cNvSpPr/>
            <p:nvPr/>
          </p:nvSpPr>
          <p:spPr>
            <a:xfrm rot="-5400000">
              <a:off x="1720932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98" name="tx397"/>
            <p:cNvSpPr/>
            <p:nvPr/>
          </p:nvSpPr>
          <p:spPr>
            <a:xfrm rot="-5400000">
              <a:off x="17454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99" name="tx398"/>
            <p:cNvSpPr/>
            <p:nvPr/>
          </p:nvSpPr>
          <p:spPr>
            <a:xfrm rot="-5400000">
              <a:off x="17717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00" name="tx399"/>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01" name="tx400"/>
            <p:cNvSpPr/>
            <p:nvPr/>
          </p:nvSpPr>
          <p:spPr>
            <a:xfrm>
              <a:off x="1294238" y="4307830"/>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50</a:t>
              </a:r>
            </a:p>
          </p:txBody>
        </p:sp>
        <p:sp>
          <p:nvSpPr>
            <p:cNvPr id="402" name="tx401"/>
            <p:cNvSpPr/>
            <p:nvPr/>
          </p:nvSpPr>
          <p:spPr>
            <a:xfrm>
              <a:off x="1230614" y="3415581"/>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a:t>
              </a:r>
            </a:p>
          </p:txBody>
        </p:sp>
        <p:sp>
          <p:nvSpPr>
            <p:cNvPr id="403" name="tx402"/>
            <p:cNvSpPr/>
            <p:nvPr/>
          </p:nvSpPr>
          <p:spPr>
            <a:xfrm>
              <a:off x="1230614" y="2523332"/>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150</a:t>
              </a:r>
            </a:p>
          </p:txBody>
        </p:sp>
        <p:sp>
          <p:nvSpPr>
            <p:cNvPr id="404" name="pl403"/>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5" name="pl404"/>
            <p:cNvSpPr/>
            <p:nvPr/>
          </p:nvSpPr>
          <p:spPr>
            <a:xfrm>
              <a:off x="1865074" y="439310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6" name="pl405"/>
            <p:cNvSpPr/>
            <p:nvPr/>
          </p:nvSpPr>
          <p:spPr>
            <a:xfrm>
              <a:off x="1865074" y="350086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7" name="pl406"/>
            <p:cNvSpPr/>
            <p:nvPr/>
          </p:nvSpPr>
          <p:spPr>
            <a:xfrm>
              <a:off x="1865074" y="260861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8" name="tx407"/>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09" name="rc408"/>
            <p:cNvSpPr/>
            <p:nvPr/>
          </p:nvSpPr>
          <p:spPr>
            <a:xfrm>
              <a:off x="18110385" y="2153563"/>
              <a:ext cx="1753945" cy="1236458"/>
            </a:xfrm>
            <a:prstGeom prst="rect">
              <a:avLst/>
            </a:prstGeom>
            <a:solidFill>
              <a:srgbClr val="FFFFFF">
                <a:alpha val="100000"/>
              </a:srgbClr>
            </a:solidFill>
          </p:spPr>
          <p:txBody>
            <a:bodyPr/>
            <a:lstStyle/>
            <a:p/>
          </p:txBody>
        </p:sp>
        <p:sp>
          <p:nvSpPr>
            <p:cNvPr id="410" name="rc409"/>
            <p:cNvSpPr/>
            <p:nvPr/>
          </p:nvSpPr>
          <p:spPr>
            <a:xfrm>
              <a:off x="18179974" y="2223153"/>
              <a:ext cx="274319" cy="274319"/>
            </a:xfrm>
            <a:prstGeom prst="rect">
              <a:avLst/>
            </a:prstGeom>
            <a:solidFill>
              <a:srgbClr val="FFFFFF">
                <a:alpha val="100000"/>
              </a:srgbClr>
            </a:solidFill>
          </p:spPr>
          <p:txBody>
            <a:bodyPr/>
            <a:lstStyle/>
            <a:p/>
          </p:txBody>
        </p:sp>
        <p:sp>
          <p:nvSpPr>
            <p:cNvPr id="411" name="rc410"/>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12" name="rc411"/>
            <p:cNvSpPr/>
            <p:nvPr/>
          </p:nvSpPr>
          <p:spPr>
            <a:xfrm>
              <a:off x="18179974" y="2497473"/>
              <a:ext cx="274319" cy="274319"/>
            </a:xfrm>
            <a:prstGeom prst="rect">
              <a:avLst/>
            </a:prstGeom>
            <a:solidFill>
              <a:srgbClr val="FFFFFF">
                <a:alpha val="100000"/>
              </a:srgbClr>
            </a:solidFill>
          </p:spPr>
          <p:txBody>
            <a:bodyPr/>
            <a:lstStyle/>
            <a:p/>
          </p:txBody>
        </p:sp>
        <p:sp>
          <p:nvSpPr>
            <p:cNvPr id="413" name="rc412"/>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14" name="rc413"/>
            <p:cNvSpPr/>
            <p:nvPr/>
          </p:nvSpPr>
          <p:spPr>
            <a:xfrm>
              <a:off x="18179974" y="2771793"/>
              <a:ext cx="274319" cy="274319"/>
            </a:xfrm>
            <a:prstGeom prst="rect">
              <a:avLst/>
            </a:prstGeom>
            <a:solidFill>
              <a:srgbClr val="FFFFFF">
                <a:alpha val="100000"/>
              </a:srgbClr>
            </a:solidFill>
          </p:spPr>
          <p:txBody>
            <a:bodyPr/>
            <a:lstStyle/>
            <a:p/>
          </p:txBody>
        </p:sp>
        <p:sp>
          <p:nvSpPr>
            <p:cNvPr id="415" name="rc414"/>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16" name="rc415"/>
            <p:cNvSpPr/>
            <p:nvPr/>
          </p:nvSpPr>
          <p:spPr>
            <a:xfrm>
              <a:off x="18179974" y="3046113"/>
              <a:ext cx="274319" cy="274319"/>
            </a:xfrm>
            <a:prstGeom prst="rect">
              <a:avLst/>
            </a:prstGeom>
            <a:solidFill>
              <a:srgbClr val="FFFFFF">
                <a:alpha val="100000"/>
              </a:srgbClr>
            </a:solidFill>
          </p:spPr>
          <p:txBody>
            <a:bodyPr/>
            <a:lstStyle/>
            <a:p/>
          </p:txBody>
        </p:sp>
        <p:sp>
          <p:nvSpPr>
            <p:cNvPr id="417" name="rc416"/>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18" name="tx417"/>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19" name="tx418"/>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20" name="tx419"/>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21" name="tx420"/>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22" name=""/>
          <p:cNvGrpSpPr/>
          <p:nvPr/>
        </p:nvGrpSpPr>
        <p:grpSpPr>
          <a:xfrm>
            <a:off x="6400800" y="6217920"/>
            <a:ext cx="5486400" cy="4251960"/>
            <a:chOff x="6400800" y="6217920"/>
            <a:chExt cx="5486400" cy="4251960"/>
          </a:xfrm>
        </p:grpSpPr>
        <p:sp>
          <p:nvSpPr>
            <p:cNvPr id="423"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24" name="rc4"/>
            <p:cNvSpPr/>
            <p:nvPr/>
          </p:nvSpPr>
          <p:spPr>
            <a:xfrm>
              <a:off x="6400800" y="6217920"/>
              <a:ext cx="5486399"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25" name="rc5"/>
            <p:cNvSpPr/>
            <p:nvPr/>
          </p:nvSpPr>
          <p:spPr>
            <a:xfrm>
              <a:off x="6984155" y="6510025"/>
              <a:ext cx="4276698" cy="2788960"/>
            </a:xfrm>
            <a:prstGeom prst="rect">
              <a:avLst/>
            </a:prstGeom>
            <a:solidFill>
              <a:srgbClr val="FFFFFF">
                <a:alpha val="100000"/>
              </a:srgbClr>
            </a:solidFill>
          </p:spPr>
          <p:txBody>
            <a:bodyPr/>
            <a:lstStyle/>
            <a:p/>
          </p:txBody>
        </p:sp>
        <p:sp>
          <p:nvSpPr>
            <p:cNvPr id="426" name="pl6"/>
            <p:cNvSpPr/>
            <p:nvPr/>
          </p:nvSpPr>
          <p:spPr>
            <a:xfrm>
              <a:off x="6984155" y="8749645"/>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427" name="pl7"/>
            <p:cNvSpPr/>
            <p:nvPr/>
          </p:nvSpPr>
          <p:spPr>
            <a:xfrm>
              <a:off x="6984155" y="7904505"/>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428" name="pl8"/>
            <p:cNvSpPr/>
            <p:nvPr/>
          </p:nvSpPr>
          <p:spPr>
            <a:xfrm>
              <a:off x="6984155" y="7059365"/>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429" name="pl9"/>
            <p:cNvSpPr/>
            <p:nvPr/>
          </p:nvSpPr>
          <p:spPr>
            <a:xfrm>
              <a:off x="6984155" y="9172214"/>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30" name="pl10"/>
            <p:cNvSpPr/>
            <p:nvPr/>
          </p:nvSpPr>
          <p:spPr>
            <a:xfrm>
              <a:off x="6984155" y="8327075"/>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31" name="pl11"/>
            <p:cNvSpPr/>
            <p:nvPr/>
          </p:nvSpPr>
          <p:spPr>
            <a:xfrm>
              <a:off x="6984155" y="7481935"/>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32" name="pl12"/>
            <p:cNvSpPr/>
            <p:nvPr/>
          </p:nvSpPr>
          <p:spPr>
            <a:xfrm>
              <a:off x="6984155" y="6636796"/>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33" name="rc13"/>
            <p:cNvSpPr/>
            <p:nvPr/>
          </p:nvSpPr>
          <p:spPr>
            <a:xfrm>
              <a:off x="7132652" y="6636796"/>
              <a:ext cx="415790" cy="253541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34" name="rc14"/>
            <p:cNvSpPr/>
            <p:nvPr/>
          </p:nvSpPr>
          <p:spPr>
            <a:xfrm>
              <a:off x="9508596" y="8327075"/>
              <a:ext cx="415790" cy="84513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35" name="rc15"/>
            <p:cNvSpPr/>
            <p:nvPr/>
          </p:nvSpPr>
          <p:spPr>
            <a:xfrm>
              <a:off x="10102581" y="7481935"/>
              <a:ext cx="415790" cy="16902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36" name="rc16"/>
            <p:cNvSpPr/>
            <p:nvPr/>
          </p:nvSpPr>
          <p:spPr>
            <a:xfrm>
              <a:off x="7726638" y="8327075"/>
              <a:ext cx="415790" cy="84513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7" name="rc17"/>
            <p:cNvSpPr/>
            <p:nvPr/>
          </p:nvSpPr>
          <p:spPr>
            <a:xfrm>
              <a:off x="10102581" y="6636796"/>
              <a:ext cx="415790" cy="84513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8" name="rc18"/>
            <p:cNvSpPr/>
            <p:nvPr/>
          </p:nvSpPr>
          <p:spPr>
            <a:xfrm>
              <a:off x="8914610" y="8327075"/>
              <a:ext cx="415790" cy="84513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39" name="rc19"/>
            <p:cNvSpPr/>
            <p:nvPr/>
          </p:nvSpPr>
          <p:spPr>
            <a:xfrm>
              <a:off x="9508596" y="6636796"/>
              <a:ext cx="415790" cy="16902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40" name="pl20"/>
            <p:cNvSpPr/>
            <p:nvPr/>
          </p:nvSpPr>
          <p:spPr>
            <a:xfrm>
              <a:off x="7340547" y="6867288"/>
              <a:ext cx="593985" cy="2125174"/>
            </a:xfrm>
            <a:custGeom>
              <a:avLst/>
              <a:pathLst>
                <a:path w="593985" h="2125174">
                  <a:moveTo>
                    <a:pt x="0" y="0"/>
                  </a:moveTo>
                  <a:lnTo>
                    <a:pt x="593985" y="2125174"/>
                  </a:lnTo>
                </a:path>
              </a:pathLst>
            </a:custGeom>
            <a:ln w="40651" cap="flat">
              <a:solidFill>
                <a:srgbClr val="000000">
                  <a:alpha val="100000"/>
                </a:srgbClr>
              </a:solidFill>
              <a:prstDash val="solid"/>
              <a:round/>
            </a:ln>
          </p:spPr>
          <p:txBody>
            <a:bodyPr/>
            <a:lstStyle/>
            <a:p/>
          </p:txBody>
        </p:sp>
        <p:sp>
          <p:nvSpPr>
            <p:cNvPr id="441" name="pl21"/>
            <p:cNvSpPr/>
            <p:nvPr/>
          </p:nvSpPr>
          <p:spPr>
            <a:xfrm>
              <a:off x="9122505" y="8978217"/>
              <a:ext cx="1187971" cy="126538"/>
            </a:xfrm>
            <a:custGeom>
              <a:avLst/>
              <a:pathLst>
                <a:path w="1187971" h="126538">
                  <a:moveTo>
                    <a:pt x="0" y="85476"/>
                  </a:moveTo>
                  <a:lnTo>
                    <a:pt x="593985" y="0"/>
                  </a:lnTo>
                  <a:lnTo>
                    <a:pt x="1187971" y="126538"/>
                  </a:lnTo>
                </a:path>
              </a:pathLst>
            </a:custGeom>
            <a:ln w="40651" cap="flat">
              <a:solidFill>
                <a:srgbClr val="000000">
                  <a:alpha val="100000"/>
                </a:srgbClr>
              </a:solidFill>
              <a:prstDash val="solid"/>
              <a:round/>
            </a:ln>
          </p:spPr>
          <p:txBody>
            <a:bodyPr/>
            <a:lstStyle/>
            <a:p/>
          </p:txBody>
        </p:sp>
        <p:sp>
          <p:nvSpPr>
            <p:cNvPr id="442" name="rc22"/>
            <p:cNvSpPr/>
            <p:nvPr/>
          </p:nvSpPr>
          <p:spPr>
            <a:xfrm>
              <a:off x="6984155" y="6510025"/>
              <a:ext cx="4276698" cy="2788960"/>
            </a:xfrm>
            <a:prstGeom prst="rect">
              <a:avLst/>
            </a:prstGeom>
            <a:ln w="13550" cap="rnd">
              <a:solidFill>
                <a:srgbClr val="333333">
                  <a:alpha val="100000"/>
                </a:srgbClr>
              </a:solidFill>
              <a:prstDash val="solid"/>
              <a:round/>
            </a:ln>
          </p:spPr>
          <p:txBody>
            <a:bodyPr/>
            <a:lstStyle/>
            <a:p/>
          </p:txBody>
        </p:sp>
        <p:sp>
          <p:nvSpPr>
            <p:cNvPr id="443" name="tx23"/>
            <p:cNvSpPr/>
            <p:nvPr/>
          </p:nvSpPr>
          <p:spPr>
            <a:xfrm>
              <a:off x="6801340"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44" name="tx24"/>
            <p:cNvSpPr/>
            <p:nvPr/>
          </p:nvSpPr>
          <p:spPr>
            <a:xfrm>
              <a:off x="6801340" y="8326628"/>
              <a:ext cx="84757"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a:t>
              </a:r>
            </a:p>
          </p:txBody>
        </p:sp>
        <p:sp>
          <p:nvSpPr>
            <p:cNvPr id="445" name="tx25"/>
            <p:cNvSpPr/>
            <p:nvPr/>
          </p:nvSpPr>
          <p:spPr>
            <a:xfrm>
              <a:off x="6801340" y="7481489"/>
              <a:ext cx="84757"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a:t>
              </a:r>
            </a:p>
          </p:txBody>
        </p:sp>
        <p:sp>
          <p:nvSpPr>
            <p:cNvPr id="446" name="tx26"/>
            <p:cNvSpPr/>
            <p:nvPr/>
          </p:nvSpPr>
          <p:spPr>
            <a:xfrm>
              <a:off x="6801340" y="6634414"/>
              <a:ext cx="84757"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a:t>
              </a:r>
            </a:p>
          </p:txBody>
        </p:sp>
        <p:sp>
          <p:nvSpPr>
            <p:cNvPr id="447" name="pl27"/>
            <p:cNvSpPr/>
            <p:nvPr/>
          </p:nvSpPr>
          <p:spPr>
            <a:xfrm>
              <a:off x="6949361"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8" name="pl28"/>
            <p:cNvSpPr/>
            <p:nvPr/>
          </p:nvSpPr>
          <p:spPr>
            <a:xfrm>
              <a:off x="6949361" y="832707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9" name="pl29"/>
            <p:cNvSpPr/>
            <p:nvPr/>
          </p:nvSpPr>
          <p:spPr>
            <a:xfrm>
              <a:off x="6949361" y="748193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50" name="pl30"/>
            <p:cNvSpPr/>
            <p:nvPr/>
          </p:nvSpPr>
          <p:spPr>
            <a:xfrm>
              <a:off x="6949361" y="663679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51" name="pl31"/>
            <p:cNvSpPr/>
            <p:nvPr/>
          </p:nvSpPr>
          <p:spPr>
            <a:xfrm>
              <a:off x="11260854"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52" name="pl32"/>
            <p:cNvSpPr/>
            <p:nvPr/>
          </p:nvSpPr>
          <p:spPr>
            <a:xfrm>
              <a:off x="11260854" y="8334212"/>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53" name="pl33"/>
            <p:cNvSpPr/>
            <p:nvPr/>
          </p:nvSpPr>
          <p:spPr>
            <a:xfrm>
              <a:off x="11260854" y="7496209"/>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54" name="pl34"/>
            <p:cNvSpPr/>
            <p:nvPr/>
          </p:nvSpPr>
          <p:spPr>
            <a:xfrm>
              <a:off x="11260854" y="6658207"/>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55" name="tx35"/>
            <p:cNvSpPr/>
            <p:nvPr/>
          </p:nvSpPr>
          <p:spPr>
            <a:xfrm>
              <a:off x="11358911"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56" name="tx36"/>
            <p:cNvSpPr/>
            <p:nvPr/>
          </p:nvSpPr>
          <p:spPr>
            <a:xfrm>
              <a:off x="11358911" y="8331905"/>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a:t>
              </a:r>
            </a:p>
          </p:txBody>
        </p:sp>
        <p:sp>
          <p:nvSpPr>
            <p:cNvPr id="457" name="tx37"/>
            <p:cNvSpPr/>
            <p:nvPr/>
          </p:nvSpPr>
          <p:spPr>
            <a:xfrm>
              <a:off x="11358911" y="7493902"/>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400</a:t>
              </a:r>
            </a:p>
          </p:txBody>
        </p:sp>
        <p:sp>
          <p:nvSpPr>
            <p:cNvPr id="458" name="tx38"/>
            <p:cNvSpPr/>
            <p:nvPr/>
          </p:nvSpPr>
          <p:spPr>
            <a:xfrm>
              <a:off x="11358911" y="665590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600</a:t>
              </a:r>
            </a:p>
          </p:txBody>
        </p:sp>
        <p:sp>
          <p:nvSpPr>
            <p:cNvPr id="459" name="pl39"/>
            <p:cNvSpPr/>
            <p:nvPr/>
          </p:nvSpPr>
          <p:spPr>
            <a:xfrm>
              <a:off x="7340547"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0" name="pl40"/>
            <p:cNvSpPr/>
            <p:nvPr/>
          </p:nvSpPr>
          <p:spPr>
            <a:xfrm>
              <a:off x="793453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1" name="pl41"/>
            <p:cNvSpPr/>
            <p:nvPr/>
          </p:nvSpPr>
          <p:spPr>
            <a:xfrm>
              <a:off x="852851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2" name="pl42"/>
            <p:cNvSpPr/>
            <p:nvPr/>
          </p:nvSpPr>
          <p:spPr>
            <a:xfrm>
              <a:off x="9122505"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3" name="pl43"/>
            <p:cNvSpPr/>
            <p:nvPr/>
          </p:nvSpPr>
          <p:spPr>
            <a:xfrm>
              <a:off x="971649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4" name="pl44"/>
            <p:cNvSpPr/>
            <p:nvPr/>
          </p:nvSpPr>
          <p:spPr>
            <a:xfrm>
              <a:off x="10310477"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5" name="pl45"/>
            <p:cNvSpPr/>
            <p:nvPr/>
          </p:nvSpPr>
          <p:spPr>
            <a:xfrm>
              <a:off x="1090446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6" name="tx46"/>
            <p:cNvSpPr/>
            <p:nvPr/>
          </p:nvSpPr>
          <p:spPr>
            <a:xfrm rot="-2700000">
              <a:off x="7230648"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67" name="tx47"/>
            <p:cNvSpPr/>
            <p:nvPr/>
          </p:nvSpPr>
          <p:spPr>
            <a:xfrm rot="-2700000">
              <a:off x="7784936"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68" name="tx48"/>
            <p:cNvSpPr/>
            <p:nvPr/>
          </p:nvSpPr>
          <p:spPr>
            <a:xfrm rot="-2700000">
              <a:off x="8378264"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69" name="tx49"/>
            <p:cNvSpPr/>
            <p:nvPr/>
          </p:nvSpPr>
          <p:spPr>
            <a:xfrm rot="-2700000">
              <a:off x="8827560"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70" name="tx50"/>
            <p:cNvSpPr/>
            <p:nvPr/>
          </p:nvSpPr>
          <p:spPr>
            <a:xfrm rot="-2700000">
              <a:off x="9421546"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71" name="tx51"/>
            <p:cNvSpPr/>
            <p:nvPr/>
          </p:nvSpPr>
          <p:spPr>
            <a:xfrm rot="-2700000">
              <a:off x="10015505"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472" name="tx52"/>
            <p:cNvSpPr/>
            <p:nvPr/>
          </p:nvSpPr>
          <p:spPr>
            <a:xfrm rot="-2700000">
              <a:off x="10721561"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73" name="tx53"/>
            <p:cNvSpPr/>
            <p:nvPr/>
          </p:nvSpPr>
          <p:spPr>
            <a:xfrm>
              <a:off x="9122505"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474" name="tx54"/>
            <p:cNvSpPr/>
            <p:nvPr/>
          </p:nvSpPr>
          <p:spPr>
            <a:xfrm>
              <a:off x="8305252"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475" name="tx55"/>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476" name="tx56"/>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477" name="rc57"/>
            <p:cNvSpPr/>
            <p:nvPr/>
          </p:nvSpPr>
          <p:spPr>
            <a:xfrm>
              <a:off x="6981116" y="10217410"/>
              <a:ext cx="1051268" cy="182880"/>
            </a:xfrm>
            <a:prstGeom prst="rect">
              <a:avLst/>
            </a:prstGeom>
            <a:solidFill>
              <a:srgbClr val="FFFFFF">
                <a:alpha val="100000"/>
              </a:srgbClr>
            </a:solidFill>
          </p:spPr>
          <p:txBody>
            <a:bodyPr/>
            <a:lstStyle/>
            <a:p/>
          </p:txBody>
        </p:sp>
        <p:sp>
          <p:nvSpPr>
            <p:cNvPr id="478" name="rc58"/>
            <p:cNvSpPr/>
            <p:nvPr/>
          </p:nvSpPr>
          <p:spPr>
            <a:xfrm>
              <a:off x="6981116" y="10217410"/>
              <a:ext cx="182879" cy="182880"/>
            </a:xfrm>
            <a:prstGeom prst="rect">
              <a:avLst/>
            </a:prstGeom>
            <a:solidFill>
              <a:srgbClr val="FFFFFF">
                <a:alpha val="100000"/>
              </a:srgbClr>
            </a:solidFill>
          </p:spPr>
          <p:txBody>
            <a:bodyPr/>
            <a:lstStyle/>
            <a:p/>
          </p:txBody>
        </p:sp>
        <p:sp>
          <p:nvSpPr>
            <p:cNvPr id="479" name="pl59"/>
            <p:cNvSpPr/>
            <p:nvPr/>
          </p:nvSpPr>
          <p:spPr>
            <a:xfrm>
              <a:off x="6999404"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480" name="tx60"/>
            <p:cNvSpPr/>
            <p:nvPr/>
          </p:nvSpPr>
          <p:spPr>
            <a:xfrm>
              <a:off x="7271996"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481" name="rc61"/>
            <p:cNvSpPr/>
            <p:nvPr/>
          </p:nvSpPr>
          <p:spPr>
            <a:xfrm>
              <a:off x="8212384" y="10217410"/>
              <a:ext cx="3051508" cy="182880"/>
            </a:xfrm>
            <a:prstGeom prst="rect">
              <a:avLst/>
            </a:prstGeom>
            <a:solidFill>
              <a:srgbClr val="FFFFFF">
                <a:alpha val="100000"/>
              </a:srgbClr>
            </a:solidFill>
          </p:spPr>
          <p:txBody>
            <a:bodyPr/>
            <a:lstStyle/>
            <a:p/>
          </p:txBody>
        </p:sp>
        <p:sp>
          <p:nvSpPr>
            <p:cNvPr id="482" name="rc62"/>
            <p:cNvSpPr/>
            <p:nvPr/>
          </p:nvSpPr>
          <p:spPr>
            <a:xfrm>
              <a:off x="8212384" y="10217410"/>
              <a:ext cx="182879" cy="182880"/>
            </a:xfrm>
            <a:prstGeom prst="rect">
              <a:avLst/>
            </a:prstGeom>
            <a:solidFill>
              <a:srgbClr val="FFFFFF">
                <a:alpha val="100000"/>
              </a:srgbClr>
            </a:solidFill>
          </p:spPr>
          <p:txBody>
            <a:bodyPr/>
            <a:lstStyle/>
            <a:p/>
          </p:txBody>
        </p:sp>
        <p:sp>
          <p:nvSpPr>
            <p:cNvPr id="483" name="rc63"/>
            <p:cNvSpPr/>
            <p:nvPr/>
          </p:nvSpPr>
          <p:spPr>
            <a:xfrm>
              <a:off x="8221384" y="10226410"/>
              <a:ext cx="164880"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84" name="rc64"/>
            <p:cNvSpPr/>
            <p:nvPr/>
          </p:nvSpPr>
          <p:spPr>
            <a:xfrm>
              <a:off x="9303625" y="10217410"/>
              <a:ext cx="182879" cy="182880"/>
            </a:xfrm>
            <a:prstGeom prst="rect">
              <a:avLst/>
            </a:prstGeom>
            <a:solidFill>
              <a:srgbClr val="FFFFFF">
                <a:alpha val="100000"/>
              </a:srgbClr>
            </a:solidFill>
          </p:spPr>
          <p:txBody>
            <a:bodyPr/>
            <a:lstStyle/>
            <a:p/>
          </p:txBody>
        </p:sp>
        <p:sp>
          <p:nvSpPr>
            <p:cNvPr id="485" name="rc65"/>
            <p:cNvSpPr/>
            <p:nvPr/>
          </p:nvSpPr>
          <p:spPr>
            <a:xfrm>
              <a:off x="9312625" y="10226410"/>
              <a:ext cx="164879"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6" name="rc66"/>
            <p:cNvSpPr/>
            <p:nvPr/>
          </p:nvSpPr>
          <p:spPr>
            <a:xfrm>
              <a:off x="10229666" y="10217410"/>
              <a:ext cx="182880" cy="182880"/>
            </a:xfrm>
            <a:prstGeom prst="rect">
              <a:avLst/>
            </a:prstGeom>
            <a:solidFill>
              <a:srgbClr val="FFFFFF">
                <a:alpha val="100000"/>
              </a:srgbClr>
            </a:solidFill>
          </p:spPr>
          <p:txBody>
            <a:bodyPr/>
            <a:lstStyle/>
            <a:p/>
          </p:txBody>
        </p:sp>
        <p:sp>
          <p:nvSpPr>
            <p:cNvPr id="487" name="rc67"/>
            <p:cNvSpPr/>
            <p:nvPr/>
          </p:nvSpPr>
          <p:spPr>
            <a:xfrm>
              <a:off x="10238666"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8" name="tx68"/>
            <p:cNvSpPr/>
            <p:nvPr/>
          </p:nvSpPr>
          <p:spPr>
            <a:xfrm>
              <a:off x="8503264"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489" name="tx69"/>
            <p:cNvSpPr/>
            <p:nvPr/>
          </p:nvSpPr>
          <p:spPr>
            <a:xfrm>
              <a:off x="9594505"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490" name="tx70"/>
            <p:cNvSpPr/>
            <p:nvPr/>
          </p:nvSpPr>
          <p:spPr>
            <a:xfrm>
              <a:off x="10520546"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491" name="tx71"/>
            <p:cNvSpPr/>
            <p:nvPr/>
          </p:nvSpPr>
          <p:spPr>
            <a:xfrm>
              <a:off x="6494206"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92" name=""/>
          <p:cNvGrpSpPr/>
          <p:nvPr/>
        </p:nvGrpSpPr>
        <p:grpSpPr>
          <a:xfrm>
            <a:off x="12527280" y="6217920"/>
            <a:ext cx="5486400" cy="4297680"/>
            <a:chOff x="12527280" y="6217920"/>
            <a:chExt cx="5486400" cy="4297680"/>
          </a:xfrm>
        </p:grpSpPr>
        <p:sp>
          <p:nvSpPr>
            <p:cNvPr id="493"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94"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95"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496"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97"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98"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99"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00"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01"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02"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03"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04"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05"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06"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07" name="pl17"/>
            <p:cNvSpPr/>
            <p:nvPr/>
          </p:nvSpPr>
          <p:spPr>
            <a:xfrm>
              <a:off x="13329440" y="6663670"/>
              <a:ext cx="4502097" cy="76822"/>
            </a:xfrm>
            <a:custGeom>
              <a:avLst/>
              <a:pathLst>
                <a:path w="4502097" h="76822">
                  <a:moveTo>
                    <a:pt x="0" y="0"/>
                  </a:moveTo>
                  <a:lnTo>
                    <a:pt x="187587" y="25607"/>
                  </a:lnTo>
                  <a:lnTo>
                    <a:pt x="375174" y="51214"/>
                  </a:lnTo>
                  <a:lnTo>
                    <a:pt x="562762" y="76822"/>
                  </a:lnTo>
                  <a:lnTo>
                    <a:pt x="750349" y="51214"/>
                  </a:lnTo>
                  <a:lnTo>
                    <a:pt x="937937" y="51214"/>
                  </a:lnTo>
                  <a:lnTo>
                    <a:pt x="1125524" y="51214"/>
                  </a:lnTo>
                  <a:lnTo>
                    <a:pt x="1313111" y="51214"/>
                  </a:lnTo>
                  <a:lnTo>
                    <a:pt x="1500699" y="51214"/>
                  </a:lnTo>
                  <a:lnTo>
                    <a:pt x="1688286" y="25607"/>
                  </a:lnTo>
                  <a:lnTo>
                    <a:pt x="1875874" y="51214"/>
                  </a:lnTo>
                  <a:lnTo>
                    <a:pt x="2063461" y="76822"/>
                  </a:lnTo>
                  <a:lnTo>
                    <a:pt x="2251048" y="25607"/>
                  </a:lnTo>
                  <a:lnTo>
                    <a:pt x="2438636" y="0"/>
                  </a:lnTo>
                  <a:lnTo>
                    <a:pt x="2626223" y="0"/>
                  </a:lnTo>
                  <a:lnTo>
                    <a:pt x="2813811" y="0"/>
                  </a:lnTo>
                  <a:lnTo>
                    <a:pt x="3001398" y="0"/>
                  </a:lnTo>
                  <a:lnTo>
                    <a:pt x="3188985" y="0"/>
                  </a:lnTo>
                  <a:lnTo>
                    <a:pt x="3376573" y="0"/>
                  </a:lnTo>
                  <a:lnTo>
                    <a:pt x="3564160" y="0"/>
                  </a:lnTo>
                  <a:lnTo>
                    <a:pt x="3751748" y="25607"/>
                  </a:lnTo>
                  <a:lnTo>
                    <a:pt x="3939335" y="51214"/>
                  </a:lnTo>
                  <a:lnTo>
                    <a:pt x="4126923" y="25607"/>
                  </a:lnTo>
                  <a:lnTo>
                    <a:pt x="4314510" y="0"/>
                  </a:lnTo>
                  <a:lnTo>
                    <a:pt x="4502097" y="0"/>
                  </a:lnTo>
                </a:path>
              </a:pathLst>
            </a:custGeom>
            <a:ln w="32521" cap="flat">
              <a:solidFill>
                <a:srgbClr val="5EB0E8">
                  <a:alpha val="100000"/>
                </a:srgbClr>
              </a:solidFill>
              <a:prstDash val="solid"/>
              <a:round/>
            </a:ln>
          </p:spPr>
          <p:txBody>
            <a:bodyPr/>
            <a:lstStyle/>
            <a:p/>
          </p:txBody>
        </p:sp>
        <p:sp>
          <p:nvSpPr>
            <p:cNvPr id="508" name="pl18"/>
            <p:cNvSpPr/>
            <p:nvPr/>
          </p:nvSpPr>
          <p:spPr>
            <a:xfrm>
              <a:off x="14642552" y="6663670"/>
              <a:ext cx="3188985" cy="1101122"/>
            </a:xfrm>
            <a:custGeom>
              <a:avLst/>
              <a:pathLst>
                <a:path w="3188985" h="1101122">
                  <a:moveTo>
                    <a:pt x="0" y="1101122"/>
                  </a:moveTo>
                  <a:lnTo>
                    <a:pt x="187587" y="588972"/>
                  </a:lnTo>
                  <a:lnTo>
                    <a:pt x="375174" y="76822"/>
                  </a:lnTo>
                  <a:lnTo>
                    <a:pt x="562762" y="76822"/>
                  </a:lnTo>
                  <a:lnTo>
                    <a:pt x="750349" y="76822"/>
                  </a:lnTo>
                  <a:lnTo>
                    <a:pt x="937937" y="0"/>
                  </a:lnTo>
                  <a:lnTo>
                    <a:pt x="1125524" y="0"/>
                  </a:lnTo>
                  <a:lnTo>
                    <a:pt x="1313111" y="51214"/>
                  </a:lnTo>
                  <a:lnTo>
                    <a:pt x="1500699" y="0"/>
                  </a:lnTo>
                  <a:lnTo>
                    <a:pt x="1688286" y="0"/>
                  </a:lnTo>
                  <a:lnTo>
                    <a:pt x="1875874" y="0"/>
                  </a:lnTo>
                  <a:lnTo>
                    <a:pt x="2063461" y="0"/>
                  </a:lnTo>
                  <a:lnTo>
                    <a:pt x="2251048" y="76822"/>
                  </a:lnTo>
                  <a:lnTo>
                    <a:pt x="2438636" y="51214"/>
                  </a:lnTo>
                  <a:lnTo>
                    <a:pt x="2626223" y="25607"/>
                  </a:lnTo>
                  <a:lnTo>
                    <a:pt x="2813811" y="25607"/>
                  </a:lnTo>
                  <a:lnTo>
                    <a:pt x="3001398" y="0"/>
                  </a:lnTo>
                  <a:lnTo>
                    <a:pt x="3188985" y="0"/>
                  </a:lnTo>
                </a:path>
              </a:pathLst>
            </a:custGeom>
            <a:ln w="32521" cap="flat">
              <a:solidFill>
                <a:srgbClr val="00A173">
                  <a:alpha val="100000"/>
                </a:srgbClr>
              </a:solidFill>
              <a:prstDash val="solid"/>
              <a:round/>
            </a:ln>
          </p:spPr>
          <p:txBody>
            <a:bodyPr/>
            <a:lstStyle/>
            <a:p/>
          </p:txBody>
        </p:sp>
        <p:sp>
          <p:nvSpPr>
            <p:cNvPr id="509"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10"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11"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12"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13"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14"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15"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16"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17"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18"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19"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20"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21"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2"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3"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4"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5"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6"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7"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8"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9"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0"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1"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2"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3"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4"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5"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6"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7"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8"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9"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0"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1"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2"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3"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4"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5"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6"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47"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48"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49"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50"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51"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52"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53"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54"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55"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56"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57"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58"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59"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60"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61"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62"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63"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64"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65"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66"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67"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68"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69"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70"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71"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72" name="rc82"/>
            <p:cNvSpPr/>
            <p:nvPr/>
          </p:nvSpPr>
          <p:spPr>
            <a:xfrm>
              <a:off x="14005791" y="9941072"/>
              <a:ext cx="3149396" cy="504938"/>
            </a:xfrm>
            <a:prstGeom prst="rect">
              <a:avLst/>
            </a:prstGeom>
            <a:solidFill>
              <a:srgbClr val="FFFFFF">
                <a:alpha val="100000"/>
              </a:srgbClr>
            </a:solidFill>
          </p:spPr>
          <p:txBody>
            <a:bodyPr/>
            <a:lstStyle/>
            <a:p/>
          </p:txBody>
        </p:sp>
        <p:sp>
          <p:nvSpPr>
            <p:cNvPr id="573"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74"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75"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76"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77"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78" name=""/>
          <p:cNvGrpSpPr/>
          <p:nvPr/>
        </p:nvGrpSpPr>
        <p:grpSpPr>
          <a:xfrm>
            <a:off x="594360" y="6217920"/>
            <a:ext cx="5562295" cy="3257760"/>
            <a:chOff x="594360" y="6217920"/>
            <a:chExt cx="5562295" cy="3257760"/>
          </a:xfrm>
        </p:grpSpPr>
        <p:sp>
          <p:nvSpPr>
            <p:cNvPr id="579" name="rc3"/>
            <p:cNvSpPr/>
            <p:nvPr/>
          </p:nvSpPr>
          <p:spPr>
            <a:xfrm>
              <a:off x="594360" y="6217920"/>
              <a:ext cx="5562295" cy="325775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80" name="rc4"/>
            <p:cNvSpPr/>
            <p:nvPr/>
          </p:nvSpPr>
          <p:spPr>
            <a:xfrm>
              <a:off x="2535973" y="6633160"/>
              <a:ext cx="3551092" cy="1513580"/>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81" name="rc5"/>
            <p:cNvSpPr/>
            <p:nvPr/>
          </p:nvSpPr>
          <p:spPr>
            <a:xfrm>
              <a:off x="2565081" y="6662268"/>
              <a:ext cx="291073" cy="29107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2" name="rc6"/>
            <p:cNvSpPr/>
            <p:nvPr/>
          </p:nvSpPr>
          <p:spPr>
            <a:xfrm>
              <a:off x="2856154" y="6662268"/>
              <a:ext cx="291073" cy="29107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3" name="rc7"/>
            <p:cNvSpPr/>
            <p:nvPr/>
          </p:nvSpPr>
          <p:spPr>
            <a:xfrm>
              <a:off x="3147227" y="6662268"/>
              <a:ext cx="291073" cy="29107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4" name="rc8"/>
            <p:cNvSpPr/>
            <p:nvPr/>
          </p:nvSpPr>
          <p:spPr>
            <a:xfrm>
              <a:off x="3438300" y="6662268"/>
              <a:ext cx="291073" cy="29107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5" name="rc9"/>
            <p:cNvSpPr/>
            <p:nvPr/>
          </p:nvSpPr>
          <p:spPr>
            <a:xfrm>
              <a:off x="3729373" y="6662268"/>
              <a:ext cx="291073" cy="29107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6" name="rc10"/>
            <p:cNvSpPr/>
            <p:nvPr/>
          </p:nvSpPr>
          <p:spPr>
            <a:xfrm>
              <a:off x="4020446" y="6662268"/>
              <a:ext cx="291073" cy="29107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7" name="rc11"/>
            <p:cNvSpPr/>
            <p:nvPr/>
          </p:nvSpPr>
          <p:spPr>
            <a:xfrm>
              <a:off x="4311520" y="6662268"/>
              <a:ext cx="291073" cy="29107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8" name="rc12"/>
            <p:cNvSpPr/>
            <p:nvPr/>
          </p:nvSpPr>
          <p:spPr>
            <a:xfrm>
              <a:off x="4602593" y="6662268"/>
              <a:ext cx="291073" cy="29107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589" name="rc13"/>
            <p:cNvSpPr/>
            <p:nvPr/>
          </p:nvSpPr>
          <p:spPr>
            <a:xfrm>
              <a:off x="4893666" y="6662268"/>
              <a:ext cx="291073" cy="29107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590" name="rc14"/>
            <p:cNvSpPr/>
            <p:nvPr/>
          </p:nvSpPr>
          <p:spPr>
            <a:xfrm>
              <a:off x="5184739" y="6662268"/>
              <a:ext cx="291073" cy="29107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1" name="rc15"/>
            <p:cNvSpPr/>
            <p:nvPr/>
          </p:nvSpPr>
          <p:spPr>
            <a:xfrm>
              <a:off x="5475812" y="6662268"/>
              <a:ext cx="291073" cy="29107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2" name="rc16"/>
            <p:cNvSpPr/>
            <p:nvPr/>
          </p:nvSpPr>
          <p:spPr>
            <a:xfrm>
              <a:off x="5766885" y="6662268"/>
              <a:ext cx="291073" cy="291073"/>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593" name="rc17"/>
            <p:cNvSpPr/>
            <p:nvPr/>
          </p:nvSpPr>
          <p:spPr>
            <a:xfrm>
              <a:off x="2565081" y="6953341"/>
              <a:ext cx="291073" cy="29107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4" name="rc18"/>
            <p:cNvSpPr/>
            <p:nvPr/>
          </p:nvSpPr>
          <p:spPr>
            <a:xfrm>
              <a:off x="2856154" y="6953341"/>
              <a:ext cx="291073" cy="29107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5" name="rc19"/>
            <p:cNvSpPr/>
            <p:nvPr/>
          </p:nvSpPr>
          <p:spPr>
            <a:xfrm>
              <a:off x="3147227" y="6953341"/>
              <a:ext cx="291073" cy="29107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6" name="rc20"/>
            <p:cNvSpPr/>
            <p:nvPr/>
          </p:nvSpPr>
          <p:spPr>
            <a:xfrm>
              <a:off x="3438300" y="6953341"/>
              <a:ext cx="291073" cy="29107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7" name="rc21"/>
            <p:cNvSpPr/>
            <p:nvPr/>
          </p:nvSpPr>
          <p:spPr>
            <a:xfrm>
              <a:off x="3729373" y="6953341"/>
              <a:ext cx="291073" cy="29107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8" name="rc22"/>
            <p:cNvSpPr/>
            <p:nvPr/>
          </p:nvSpPr>
          <p:spPr>
            <a:xfrm>
              <a:off x="4020446" y="6953341"/>
              <a:ext cx="291073" cy="29107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9" name="rc23"/>
            <p:cNvSpPr/>
            <p:nvPr/>
          </p:nvSpPr>
          <p:spPr>
            <a:xfrm>
              <a:off x="4311520" y="6953341"/>
              <a:ext cx="291073" cy="29107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0" name="rc24"/>
            <p:cNvSpPr/>
            <p:nvPr/>
          </p:nvSpPr>
          <p:spPr>
            <a:xfrm>
              <a:off x="4602593" y="6953341"/>
              <a:ext cx="291073" cy="29107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1" name="rc25"/>
            <p:cNvSpPr/>
            <p:nvPr/>
          </p:nvSpPr>
          <p:spPr>
            <a:xfrm>
              <a:off x="4893666" y="6953341"/>
              <a:ext cx="291073" cy="29107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2" name="rc26"/>
            <p:cNvSpPr/>
            <p:nvPr/>
          </p:nvSpPr>
          <p:spPr>
            <a:xfrm>
              <a:off x="5184739" y="6953341"/>
              <a:ext cx="291073" cy="29107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3" name="rc27"/>
            <p:cNvSpPr/>
            <p:nvPr/>
          </p:nvSpPr>
          <p:spPr>
            <a:xfrm>
              <a:off x="5475812" y="6953341"/>
              <a:ext cx="291073" cy="29107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04" name="rc28"/>
            <p:cNvSpPr/>
            <p:nvPr/>
          </p:nvSpPr>
          <p:spPr>
            <a:xfrm>
              <a:off x="5766885" y="6953341"/>
              <a:ext cx="291073" cy="29107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05" name="rc29"/>
            <p:cNvSpPr/>
            <p:nvPr/>
          </p:nvSpPr>
          <p:spPr>
            <a:xfrm>
              <a:off x="2565081" y="7244414"/>
              <a:ext cx="291073" cy="29107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6" name="rc30"/>
            <p:cNvSpPr/>
            <p:nvPr/>
          </p:nvSpPr>
          <p:spPr>
            <a:xfrm>
              <a:off x="2856154" y="7244414"/>
              <a:ext cx="291073" cy="29107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7" name="rc31"/>
            <p:cNvSpPr/>
            <p:nvPr/>
          </p:nvSpPr>
          <p:spPr>
            <a:xfrm>
              <a:off x="3147227" y="7244414"/>
              <a:ext cx="291073" cy="29107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8" name="rc32"/>
            <p:cNvSpPr/>
            <p:nvPr/>
          </p:nvSpPr>
          <p:spPr>
            <a:xfrm>
              <a:off x="3438300" y="7244414"/>
              <a:ext cx="291073" cy="29107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9" name="rc33"/>
            <p:cNvSpPr/>
            <p:nvPr/>
          </p:nvSpPr>
          <p:spPr>
            <a:xfrm>
              <a:off x="3729373" y="7244414"/>
              <a:ext cx="291073" cy="29107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0" name="rc34"/>
            <p:cNvSpPr/>
            <p:nvPr/>
          </p:nvSpPr>
          <p:spPr>
            <a:xfrm>
              <a:off x="4020446" y="7244414"/>
              <a:ext cx="291073" cy="29107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1" name="rc35"/>
            <p:cNvSpPr/>
            <p:nvPr/>
          </p:nvSpPr>
          <p:spPr>
            <a:xfrm>
              <a:off x="4311520" y="7244414"/>
              <a:ext cx="291073" cy="29107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2" name="rc36"/>
            <p:cNvSpPr/>
            <p:nvPr/>
          </p:nvSpPr>
          <p:spPr>
            <a:xfrm>
              <a:off x="4602593" y="7244414"/>
              <a:ext cx="291073" cy="29107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3" name="rc37"/>
            <p:cNvSpPr/>
            <p:nvPr/>
          </p:nvSpPr>
          <p:spPr>
            <a:xfrm>
              <a:off x="4893666" y="7244414"/>
              <a:ext cx="291073" cy="29107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4" name="rc38"/>
            <p:cNvSpPr/>
            <p:nvPr/>
          </p:nvSpPr>
          <p:spPr>
            <a:xfrm>
              <a:off x="5184739" y="7244414"/>
              <a:ext cx="291073" cy="29107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5" name="rc39"/>
            <p:cNvSpPr/>
            <p:nvPr/>
          </p:nvSpPr>
          <p:spPr>
            <a:xfrm>
              <a:off x="5475812" y="7244414"/>
              <a:ext cx="291073" cy="29107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16" name="rc40"/>
            <p:cNvSpPr/>
            <p:nvPr/>
          </p:nvSpPr>
          <p:spPr>
            <a:xfrm>
              <a:off x="5766885" y="7244414"/>
              <a:ext cx="291073" cy="29107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7" name="rc41"/>
            <p:cNvSpPr/>
            <p:nvPr/>
          </p:nvSpPr>
          <p:spPr>
            <a:xfrm>
              <a:off x="2565081" y="7535487"/>
              <a:ext cx="291073" cy="29107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8" name="rc42"/>
            <p:cNvSpPr/>
            <p:nvPr/>
          </p:nvSpPr>
          <p:spPr>
            <a:xfrm>
              <a:off x="2856154" y="7535487"/>
              <a:ext cx="291073" cy="29107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9" name="rc43"/>
            <p:cNvSpPr/>
            <p:nvPr/>
          </p:nvSpPr>
          <p:spPr>
            <a:xfrm>
              <a:off x="3147227" y="7535487"/>
              <a:ext cx="291073" cy="29107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0" name="rc44"/>
            <p:cNvSpPr/>
            <p:nvPr/>
          </p:nvSpPr>
          <p:spPr>
            <a:xfrm>
              <a:off x="3438300" y="7535487"/>
              <a:ext cx="291073" cy="29107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1" name="rc45"/>
            <p:cNvSpPr/>
            <p:nvPr/>
          </p:nvSpPr>
          <p:spPr>
            <a:xfrm>
              <a:off x="3729373" y="7535487"/>
              <a:ext cx="291073" cy="29107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2" name="rc46"/>
            <p:cNvSpPr/>
            <p:nvPr/>
          </p:nvSpPr>
          <p:spPr>
            <a:xfrm>
              <a:off x="4020446" y="7535487"/>
              <a:ext cx="291073" cy="29107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3" name="rc47"/>
            <p:cNvSpPr/>
            <p:nvPr/>
          </p:nvSpPr>
          <p:spPr>
            <a:xfrm>
              <a:off x="4311520" y="7535487"/>
              <a:ext cx="291073" cy="29107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4" name="rc48"/>
            <p:cNvSpPr/>
            <p:nvPr/>
          </p:nvSpPr>
          <p:spPr>
            <a:xfrm>
              <a:off x="4602593" y="7535487"/>
              <a:ext cx="291073" cy="29107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5" name="rc49"/>
            <p:cNvSpPr/>
            <p:nvPr/>
          </p:nvSpPr>
          <p:spPr>
            <a:xfrm>
              <a:off x="4893666" y="7535487"/>
              <a:ext cx="291073" cy="29107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6" name="rc50"/>
            <p:cNvSpPr/>
            <p:nvPr/>
          </p:nvSpPr>
          <p:spPr>
            <a:xfrm>
              <a:off x="5184739" y="7535487"/>
              <a:ext cx="291073" cy="29107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7" name="rc51"/>
            <p:cNvSpPr/>
            <p:nvPr/>
          </p:nvSpPr>
          <p:spPr>
            <a:xfrm>
              <a:off x="5475812" y="7535487"/>
              <a:ext cx="291073" cy="29107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8" name="rc52"/>
            <p:cNvSpPr/>
            <p:nvPr/>
          </p:nvSpPr>
          <p:spPr>
            <a:xfrm>
              <a:off x="5766885" y="7535487"/>
              <a:ext cx="291073" cy="29107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29" name="rc53"/>
            <p:cNvSpPr/>
            <p:nvPr/>
          </p:nvSpPr>
          <p:spPr>
            <a:xfrm>
              <a:off x="2565081" y="7826560"/>
              <a:ext cx="291073" cy="29107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0" name="rc54"/>
            <p:cNvSpPr/>
            <p:nvPr/>
          </p:nvSpPr>
          <p:spPr>
            <a:xfrm>
              <a:off x="2856154" y="7826560"/>
              <a:ext cx="291073" cy="29107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1" name="rc55"/>
            <p:cNvSpPr/>
            <p:nvPr/>
          </p:nvSpPr>
          <p:spPr>
            <a:xfrm>
              <a:off x="3147227" y="7826560"/>
              <a:ext cx="291073" cy="29107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2" name="rc56"/>
            <p:cNvSpPr/>
            <p:nvPr/>
          </p:nvSpPr>
          <p:spPr>
            <a:xfrm>
              <a:off x="3438300" y="7826560"/>
              <a:ext cx="291073" cy="29107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3" name="rc57"/>
            <p:cNvSpPr/>
            <p:nvPr/>
          </p:nvSpPr>
          <p:spPr>
            <a:xfrm>
              <a:off x="3729373" y="7826560"/>
              <a:ext cx="291073" cy="29107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4" name="rc58"/>
            <p:cNvSpPr/>
            <p:nvPr/>
          </p:nvSpPr>
          <p:spPr>
            <a:xfrm>
              <a:off x="4020446" y="7826560"/>
              <a:ext cx="291073" cy="29107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5" name="rc59"/>
            <p:cNvSpPr/>
            <p:nvPr/>
          </p:nvSpPr>
          <p:spPr>
            <a:xfrm>
              <a:off x="4311520" y="7826560"/>
              <a:ext cx="291073" cy="29107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6" name="rc60"/>
            <p:cNvSpPr/>
            <p:nvPr/>
          </p:nvSpPr>
          <p:spPr>
            <a:xfrm>
              <a:off x="4602593" y="7826560"/>
              <a:ext cx="291073" cy="29107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7" name="rc61"/>
            <p:cNvSpPr/>
            <p:nvPr/>
          </p:nvSpPr>
          <p:spPr>
            <a:xfrm>
              <a:off x="4893666" y="7826560"/>
              <a:ext cx="291073" cy="29107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8" name="rc62"/>
            <p:cNvSpPr/>
            <p:nvPr/>
          </p:nvSpPr>
          <p:spPr>
            <a:xfrm>
              <a:off x="5184739" y="7826560"/>
              <a:ext cx="291073" cy="29107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9" name="rc63"/>
            <p:cNvSpPr/>
            <p:nvPr/>
          </p:nvSpPr>
          <p:spPr>
            <a:xfrm>
              <a:off x="5475812" y="7826560"/>
              <a:ext cx="291073" cy="29107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0" name="rc64"/>
            <p:cNvSpPr/>
            <p:nvPr/>
          </p:nvSpPr>
          <p:spPr>
            <a:xfrm>
              <a:off x="5766885" y="7826560"/>
              <a:ext cx="291073" cy="29107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41" name="tx65"/>
            <p:cNvSpPr/>
            <p:nvPr/>
          </p:nvSpPr>
          <p:spPr>
            <a:xfrm>
              <a:off x="833464" y="7913756"/>
              <a:ext cx="1541189"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NORTH ALIFU ATOLL</a:t>
              </a:r>
            </a:p>
          </p:txBody>
        </p:sp>
        <p:sp>
          <p:nvSpPr>
            <p:cNvPr id="642" name="tx66"/>
            <p:cNvSpPr/>
            <p:nvPr/>
          </p:nvSpPr>
          <p:spPr>
            <a:xfrm>
              <a:off x="663949" y="7622683"/>
              <a:ext cx="1710704"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GAAFU DHAALU ATOLL</a:t>
              </a:r>
            </a:p>
          </p:txBody>
        </p:sp>
        <p:sp>
          <p:nvSpPr>
            <p:cNvPr id="643" name="tx67"/>
            <p:cNvSpPr/>
            <p:nvPr/>
          </p:nvSpPr>
          <p:spPr>
            <a:xfrm>
              <a:off x="850281" y="7331610"/>
              <a:ext cx="1524372"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GAAFU ALIFU ATOLL</a:t>
              </a:r>
            </a:p>
          </p:txBody>
        </p:sp>
        <p:sp>
          <p:nvSpPr>
            <p:cNvPr id="644" name="tx68"/>
            <p:cNvSpPr/>
            <p:nvPr/>
          </p:nvSpPr>
          <p:spPr>
            <a:xfrm>
              <a:off x="1324448" y="7040537"/>
              <a:ext cx="1050205"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SEENU ATOLL</a:t>
              </a:r>
            </a:p>
          </p:txBody>
        </p:sp>
        <p:sp>
          <p:nvSpPr>
            <p:cNvPr id="645" name="tx69"/>
            <p:cNvSpPr/>
            <p:nvPr/>
          </p:nvSpPr>
          <p:spPr>
            <a:xfrm>
              <a:off x="1341414" y="6749464"/>
              <a:ext cx="1033239"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KAAFU ATOLL</a:t>
              </a:r>
            </a:p>
          </p:txBody>
        </p:sp>
        <p:sp>
          <p:nvSpPr>
            <p:cNvPr id="646" name="tx70"/>
            <p:cNvSpPr/>
            <p:nvPr/>
          </p:nvSpPr>
          <p:spPr>
            <a:xfrm rot="-2700000">
              <a:off x="2270982" y="8462552"/>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647" name="tx71"/>
            <p:cNvSpPr/>
            <p:nvPr/>
          </p:nvSpPr>
          <p:spPr>
            <a:xfrm rot="-2700000">
              <a:off x="2562055" y="8462552"/>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648" name="tx72"/>
            <p:cNvSpPr/>
            <p:nvPr/>
          </p:nvSpPr>
          <p:spPr>
            <a:xfrm rot="-2700000">
              <a:off x="2853128" y="8462552"/>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649" name="tx73"/>
            <p:cNvSpPr/>
            <p:nvPr/>
          </p:nvSpPr>
          <p:spPr>
            <a:xfrm rot="-2700000">
              <a:off x="3144202" y="8462552"/>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650" name="tx74"/>
            <p:cNvSpPr/>
            <p:nvPr/>
          </p:nvSpPr>
          <p:spPr>
            <a:xfrm rot="-2700000">
              <a:off x="3435275" y="8462552"/>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651" name="tx75"/>
            <p:cNvSpPr/>
            <p:nvPr/>
          </p:nvSpPr>
          <p:spPr>
            <a:xfrm rot="-2700000">
              <a:off x="3726348" y="8462552"/>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652" name="tx76"/>
            <p:cNvSpPr/>
            <p:nvPr/>
          </p:nvSpPr>
          <p:spPr>
            <a:xfrm rot="-2700000">
              <a:off x="4017421" y="8462552"/>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653" name="tx77"/>
            <p:cNvSpPr/>
            <p:nvPr/>
          </p:nvSpPr>
          <p:spPr>
            <a:xfrm rot="-2700000">
              <a:off x="4308494" y="8462552"/>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654" name="tx78"/>
            <p:cNvSpPr/>
            <p:nvPr/>
          </p:nvSpPr>
          <p:spPr>
            <a:xfrm rot="-2700000">
              <a:off x="4599567" y="8462552"/>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655" name="tx79"/>
            <p:cNvSpPr/>
            <p:nvPr/>
          </p:nvSpPr>
          <p:spPr>
            <a:xfrm rot="-2700000">
              <a:off x="4890614" y="8462488"/>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656" name="tx80"/>
            <p:cNvSpPr/>
            <p:nvPr/>
          </p:nvSpPr>
          <p:spPr>
            <a:xfrm rot="-2700000">
              <a:off x="5181713" y="8462552"/>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657" name="tx81"/>
            <p:cNvSpPr/>
            <p:nvPr/>
          </p:nvSpPr>
          <p:spPr>
            <a:xfrm rot="-2700000">
              <a:off x="5472787" y="8462552"/>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658" name="pic82"/>
            <p:cNvPicPr/>
            <p:nvPr/>
          </p:nvPicPr>
          <p:blipFill>
            <a:blip r:embed="rId2" cstate="print"/>
            <a:stretch>
              <a:fillRect/>
            </a:stretch>
          </p:blipFill>
          <p:spPr>
            <a:xfrm>
              <a:off x="3231520" y="8958055"/>
              <a:ext cx="2160000" cy="144000"/>
            </a:xfrm>
            <a:prstGeom prst="rect">
              <a:avLst/>
            </a:prstGeom>
          </p:spPr>
        </p:pic>
        <p:sp>
          <p:nvSpPr>
            <p:cNvPr id="659" name="pl83"/>
            <p:cNvSpPr/>
            <p:nvPr/>
          </p:nvSpPr>
          <p:spPr>
            <a:xfrm>
              <a:off x="3235120" y="9058164"/>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60" name="pl84"/>
            <p:cNvSpPr/>
            <p:nvPr/>
          </p:nvSpPr>
          <p:spPr>
            <a:xfrm>
              <a:off x="3593920" y="9058164"/>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61" name="pl85"/>
            <p:cNvSpPr/>
            <p:nvPr/>
          </p:nvSpPr>
          <p:spPr>
            <a:xfrm>
              <a:off x="3952720" y="9058164"/>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62" name="pl86"/>
            <p:cNvSpPr/>
            <p:nvPr/>
          </p:nvSpPr>
          <p:spPr>
            <a:xfrm>
              <a:off x="4311520" y="9058164"/>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63" name="pl87"/>
            <p:cNvSpPr/>
            <p:nvPr/>
          </p:nvSpPr>
          <p:spPr>
            <a:xfrm>
              <a:off x="4670320" y="9058164"/>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64" name="pl88"/>
            <p:cNvSpPr/>
            <p:nvPr/>
          </p:nvSpPr>
          <p:spPr>
            <a:xfrm>
              <a:off x="5029120" y="9058164"/>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65" name="pl89"/>
            <p:cNvSpPr/>
            <p:nvPr/>
          </p:nvSpPr>
          <p:spPr>
            <a:xfrm>
              <a:off x="5387920" y="9058164"/>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66" name="pl90"/>
            <p:cNvSpPr/>
            <p:nvPr/>
          </p:nvSpPr>
          <p:spPr>
            <a:xfrm>
              <a:off x="3235120" y="8958055"/>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67" name="pl91"/>
            <p:cNvSpPr/>
            <p:nvPr/>
          </p:nvSpPr>
          <p:spPr>
            <a:xfrm>
              <a:off x="3593920" y="8958055"/>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68" name="pl92"/>
            <p:cNvSpPr/>
            <p:nvPr/>
          </p:nvSpPr>
          <p:spPr>
            <a:xfrm>
              <a:off x="3952720" y="8958055"/>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69" name="pl93"/>
            <p:cNvSpPr/>
            <p:nvPr/>
          </p:nvSpPr>
          <p:spPr>
            <a:xfrm>
              <a:off x="4311520" y="8958055"/>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70" name="pl94"/>
            <p:cNvSpPr/>
            <p:nvPr/>
          </p:nvSpPr>
          <p:spPr>
            <a:xfrm>
              <a:off x="4670320" y="8958055"/>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71" name="pl95"/>
            <p:cNvSpPr/>
            <p:nvPr/>
          </p:nvSpPr>
          <p:spPr>
            <a:xfrm>
              <a:off x="5029120" y="8958055"/>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72" name="pl96"/>
            <p:cNvSpPr/>
            <p:nvPr/>
          </p:nvSpPr>
          <p:spPr>
            <a:xfrm>
              <a:off x="5387920" y="8958055"/>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73" name="tx97"/>
            <p:cNvSpPr/>
            <p:nvPr/>
          </p:nvSpPr>
          <p:spPr>
            <a:xfrm>
              <a:off x="3199804" y="9171272"/>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a:t>
              </a:r>
            </a:p>
          </p:txBody>
        </p:sp>
        <p:sp>
          <p:nvSpPr>
            <p:cNvPr id="674" name="tx98"/>
            <p:cNvSpPr/>
            <p:nvPr/>
          </p:nvSpPr>
          <p:spPr>
            <a:xfrm>
              <a:off x="3558604" y="9171272"/>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a:t>
              </a:r>
            </a:p>
          </p:txBody>
        </p:sp>
        <p:sp>
          <p:nvSpPr>
            <p:cNvPr id="675" name="tx99"/>
            <p:cNvSpPr/>
            <p:nvPr/>
          </p:nvSpPr>
          <p:spPr>
            <a:xfrm>
              <a:off x="3917404" y="9169660"/>
              <a:ext cx="70631" cy="92893"/>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3</a:t>
              </a:r>
            </a:p>
          </p:txBody>
        </p:sp>
        <p:sp>
          <p:nvSpPr>
            <p:cNvPr id="676" name="tx100"/>
            <p:cNvSpPr/>
            <p:nvPr/>
          </p:nvSpPr>
          <p:spPr>
            <a:xfrm>
              <a:off x="4276204" y="9171644"/>
              <a:ext cx="70631" cy="90909"/>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4</a:t>
              </a:r>
            </a:p>
          </p:txBody>
        </p:sp>
        <p:sp>
          <p:nvSpPr>
            <p:cNvPr id="677" name="tx101"/>
            <p:cNvSpPr/>
            <p:nvPr/>
          </p:nvSpPr>
          <p:spPr>
            <a:xfrm>
              <a:off x="4635004" y="9171334"/>
              <a:ext cx="70631" cy="91219"/>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5</a:t>
              </a:r>
            </a:p>
          </p:txBody>
        </p:sp>
        <p:sp>
          <p:nvSpPr>
            <p:cNvPr id="678" name="tx102"/>
            <p:cNvSpPr/>
            <p:nvPr/>
          </p:nvSpPr>
          <p:spPr>
            <a:xfrm>
              <a:off x="4993804" y="9169722"/>
              <a:ext cx="70631"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6</a:t>
              </a:r>
            </a:p>
          </p:txBody>
        </p:sp>
        <p:sp>
          <p:nvSpPr>
            <p:cNvPr id="679" name="tx103"/>
            <p:cNvSpPr/>
            <p:nvPr/>
          </p:nvSpPr>
          <p:spPr>
            <a:xfrm>
              <a:off x="5352604" y="9172823"/>
              <a:ext cx="70631" cy="89730"/>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7</a:t>
              </a:r>
            </a:p>
          </p:txBody>
        </p:sp>
        <p:sp>
          <p:nvSpPr>
            <p:cNvPr id="680" name="tx104"/>
            <p:cNvSpPr/>
            <p:nvPr/>
          </p:nvSpPr>
          <p:spPr>
            <a:xfrm>
              <a:off x="1187650" y="6367557"/>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681"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682"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683"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Mali</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3214267" cy="3131794"/>
            </a:xfrm>
            <a:prstGeom prst="rect">
              <a:avLst/>
            </a:prstGeom>
            <a:solidFill>
              <a:srgbClr val="FFFFFF">
                <a:alpha val="100000"/>
              </a:srgbClr>
            </a:solidFill>
          </p:spPr>
          <p:txBody>
            <a:bodyPr/>
            <a:lstStyle/>
            <a:p/>
          </p:txBody>
        </p:sp>
        <p:sp>
          <p:nvSpPr>
            <p:cNvPr id="7" name="pl6"/>
            <p:cNvSpPr/>
            <p:nvPr/>
          </p:nvSpPr>
          <p:spPr>
            <a:xfrm>
              <a:off x="1899869" y="478761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8" name="pl7"/>
            <p:cNvSpPr/>
            <p:nvPr/>
          </p:nvSpPr>
          <p:spPr>
            <a:xfrm>
              <a:off x="1899869" y="379213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9" name="pl8"/>
            <p:cNvSpPr/>
            <p:nvPr/>
          </p:nvSpPr>
          <p:spPr>
            <a:xfrm>
              <a:off x="1899869" y="279664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 name="pl9"/>
            <p:cNvSpPr/>
            <p:nvPr/>
          </p:nvSpPr>
          <p:spPr>
            <a:xfrm>
              <a:off x="189986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1" name="pl10"/>
            <p:cNvSpPr/>
            <p:nvPr/>
          </p:nvSpPr>
          <p:spPr>
            <a:xfrm>
              <a:off x="1899869" y="428987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 name="pl11"/>
            <p:cNvSpPr/>
            <p:nvPr/>
          </p:nvSpPr>
          <p:spPr>
            <a:xfrm>
              <a:off x="1899869" y="329438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 name="pl12"/>
            <p:cNvSpPr/>
            <p:nvPr/>
          </p:nvSpPr>
          <p:spPr>
            <a:xfrm>
              <a:off x="1899869" y="229890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 name="rc13"/>
            <p:cNvSpPr/>
            <p:nvPr/>
          </p:nvSpPr>
          <p:spPr>
            <a:xfrm>
              <a:off x="1939388" y="4070867"/>
              <a:ext cx="237118" cy="121449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 name="rc14"/>
            <p:cNvSpPr/>
            <p:nvPr/>
          </p:nvSpPr>
          <p:spPr>
            <a:xfrm>
              <a:off x="1939388" y="407086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 name="rc15"/>
            <p:cNvSpPr/>
            <p:nvPr/>
          </p:nvSpPr>
          <p:spPr>
            <a:xfrm>
              <a:off x="1939388" y="3812041"/>
              <a:ext cx="237118" cy="25882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 name="rc16"/>
            <p:cNvSpPr/>
            <p:nvPr/>
          </p:nvSpPr>
          <p:spPr>
            <a:xfrm>
              <a:off x="1939388" y="3458644"/>
              <a:ext cx="237118" cy="35339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 name="rc17"/>
            <p:cNvSpPr/>
            <p:nvPr/>
          </p:nvSpPr>
          <p:spPr>
            <a:xfrm>
              <a:off x="2202853" y="5111148"/>
              <a:ext cx="237118" cy="17420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 name="rc18"/>
            <p:cNvSpPr/>
            <p:nvPr/>
          </p:nvSpPr>
          <p:spPr>
            <a:xfrm>
              <a:off x="2202853" y="511114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 name="rc19"/>
            <p:cNvSpPr/>
            <p:nvPr/>
          </p:nvSpPr>
          <p:spPr>
            <a:xfrm>
              <a:off x="2202853" y="3921544"/>
              <a:ext cx="237118" cy="118960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 name="rc20"/>
            <p:cNvSpPr/>
            <p:nvPr/>
          </p:nvSpPr>
          <p:spPr>
            <a:xfrm>
              <a:off x="2202853" y="2876285"/>
              <a:ext cx="237118" cy="10452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 name="rc21"/>
            <p:cNvSpPr/>
            <p:nvPr/>
          </p:nvSpPr>
          <p:spPr>
            <a:xfrm>
              <a:off x="2466318" y="4757751"/>
              <a:ext cx="237118" cy="52760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 name="rc22"/>
            <p:cNvSpPr/>
            <p:nvPr/>
          </p:nvSpPr>
          <p:spPr>
            <a:xfrm>
              <a:off x="2466318" y="475775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 name="rc23"/>
            <p:cNvSpPr/>
            <p:nvPr/>
          </p:nvSpPr>
          <p:spPr>
            <a:xfrm>
              <a:off x="2466318" y="4050957"/>
              <a:ext cx="237118" cy="70679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 name="rc24"/>
            <p:cNvSpPr/>
            <p:nvPr/>
          </p:nvSpPr>
          <p:spPr>
            <a:xfrm>
              <a:off x="2466318" y="2940992"/>
              <a:ext cx="237118" cy="110996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 name="rc25"/>
            <p:cNvSpPr/>
            <p:nvPr/>
          </p:nvSpPr>
          <p:spPr>
            <a:xfrm>
              <a:off x="2729782" y="4578564"/>
              <a:ext cx="237118" cy="7067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 name="rc26"/>
            <p:cNvSpPr/>
            <p:nvPr/>
          </p:nvSpPr>
          <p:spPr>
            <a:xfrm>
              <a:off x="2729782" y="457856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 name="rc27"/>
            <p:cNvSpPr/>
            <p:nvPr/>
          </p:nvSpPr>
          <p:spPr>
            <a:xfrm>
              <a:off x="2729782" y="4414309"/>
              <a:ext cx="237118" cy="16425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 name="rc28"/>
            <p:cNvSpPr/>
            <p:nvPr/>
          </p:nvSpPr>
          <p:spPr>
            <a:xfrm>
              <a:off x="2729782" y="3896657"/>
              <a:ext cx="237118" cy="51765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0" name="rc29"/>
            <p:cNvSpPr/>
            <p:nvPr/>
          </p:nvSpPr>
          <p:spPr>
            <a:xfrm>
              <a:off x="2993247" y="4902096"/>
              <a:ext cx="237118" cy="38326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1" name="rc30"/>
            <p:cNvSpPr/>
            <p:nvPr/>
          </p:nvSpPr>
          <p:spPr>
            <a:xfrm>
              <a:off x="2993247" y="490209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2" name="rc31"/>
            <p:cNvSpPr/>
            <p:nvPr/>
          </p:nvSpPr>
          <p:spPr>
            <a:xfrm>
              <a:off x="2993247" y="4832412"/>
              <a:ext cx="237118" cy="6968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3" name="rc32"/>
            <p:cNvSpPr/>
            <p:nvPr/>
          </p:nvSpPr>
          <p:spPr>
            <a:xfrm>
              <a:off x="2993247" y="4563631"/>
              <a:ext cx="237118" cy="26878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4" name="rc33"/>
            <p:cNvSpPr/>
            <p:nvPr/>
          </p:nvSpPr>
          <p:spPr>
            <a:xfrm>
              <a:off x="3256711" y="5150967"/>
              <a:ext cx="237118" cy="13439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5" name="rc34"/>
            <p:cNvSpPr/>
            <p:nvPr/>
          </p:nvSpPr>
          <p:spPr>
            <a:xfrm>
              <a:off x="3256711" y="515096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6" name="rc35"/>
            <p:cNvSpPr/>
            <p:nvPr/>
          </p:nvSpPr>
          <p:spPr>
            <a:xfrm>
              <a:off x="3256711" y="5126080"/>
              <a:ext cx="237118" cy="2488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7" name="rc36"/>
            <p:cNvSpPr/>
            <p:nvPr/>
          </p:nvSpPr>
          <p:spPr>
            <a:xfrm>
              <a:off x="3256711" y="5026532"/>
              <a:ext cx="237118" cy="9954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8" name="rc37"/>
            <p:cNvSpPr/>
            <p:nvPr/>
          </p:nvSpPr>
          <p:spPr>
            <a:xfrm>
              <a:off x="3520176" y="5155945"/>
              <a:ext cx="237118" cy="1294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9" name="rc38"/>
            <p:cNvSpPr/>
            <p:nvPr/>
          </p:nvSpPr>
          <p:spPr>
            <a:xfrm>
              <a:off x="3520176" y="515594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 name="rc39"/>
            <p:cNvSpPr/>
            <p:nvPr/>
          </p:nvSpPr>
          <p:spPr>
            <a:xfrm>
              <a:off x="3520176" y="5141012"/>
              <a:ext cx="237118" cy="1493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1" name="rc40"/>
            <p:cNvSpPr/>
            <p:nvPr/>
          </p:nvSpPr>
          <p:spPr>
            <a:xfrm>
              <a:off x="3520176" y="5101193"/>
              <a:ext cx="237118" cy="3981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 name="rc41"/>
            <p:cNvSpPr/>
            <p:nvPr/>
          </p:nvSpPr>
          <p:spPr>
            <a:xfrm>
              <a:off x="3783640" y="5160922"/>
              <a:ext cx="237118" cy="12443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3" name="rc42"/>
            <p:cNvSpPr/>
            <p:nvPr/>
          </p:nvSpPr>
          <p:spPr>
            <a:xfrm>
              <a:off x="3783640" y="516092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 name="rc43"/>
            <p:cNvSpPr/>
            <p:nvPr/>
          </p:nvSpPr>
          <p:spPr>
            <a:xfrm>
              <a:off x="3783640" y="5116125"/>
              <a:ext cx="237118" cy="4479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5" name="rc44"/>
            <p:cNvSpPr/>
            <p:nvPr/>
          </p:nvSpPr>
          <p:spPr>
            <a:xfrm>
              <a:off x="3783640" y="5036487"/>
              <a:ext cx="237118" cy="796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6" name="rc45"/>
            <p:cNvSpPr/>
            <p:nvPr/>
          </p:nvSpPr>
          <p:spPr>
            <a:xfrm>
              <a:off x="4047105" y="5160922"/>
              <a:ext cx="237118" cy="12443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7" name="rc46"/>
            <p:cNvSpPr/>
            <p:nvPr/>
          </p:nvSpPr>
          <p:spPr>
            <a:xfrm>
              <a:off x="4047105" y="516092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 name="rc47"/>
            <p:cNvSpPr/>
            <p:nvPr/>
          </p:nvSpPr>
          <p:spPr>
            <a:xfrm>
              <a:off x="4047105" y="5145990"/>
              <a:ext cx="237118" cy="1493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9" name="rc48"/>
            <p:cNvSpPr/>
            <p:nvPr/>
          </p:nvSpPr>
          <p:spPr>
            <a:xfrm>
              <a:off x="4047105" y="5086261"/>
              <a:ext cx="237118" cy="5972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0" name="rc49"/>
            <p:cNvSpPr/>
            <p:nvPr/>
          </p:nvSpPr>
          <p:spPr>
            <a:xfrm>
              <a:off x="4310570" y="5180832"/>
              <a:ext cx="237118" cy="10452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1" name="rc50"/>
            <p:cNvSpPr/>
            <p:nvPr/>
          </p:nvSpPr>
          <p:spPr>
            <a:xfrm>
              <a:off x="4310570" y="518083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2" name="rc51"/>
            <p:cNvSpPr/>
            <p:nvPr/>
          </p:nvSpPr>
          <p:spPr>
            <a:xfrm>
              <a:off x="4310570" y="5175854"/>
              <a:ext cx="237118" cy="497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3" name="rc52"/>
            <p:cNvSpPr/>
            <p:nvPr/>
          </p:nvSpPr>
          <p:spPr>
            <a:xfrm>
              <a:off x="4310570" y="5111148"/>
              <a:ext cx="237118" cy="6470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4" name="rc53"/>
            <p:cNvSpPr/>
            <p:nvPr/>
          </p:nvSpPr>
          <p:spPr>
            <a:xfrm>
              <a:off x="4574034" y="5180832"/>
              <a:ext cx="237118" cy="10452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5" name="rc54"/>
            <p:cNvSpPr/>
            <p:nvPr/>
          </p:nvSpPr>
          <p:spPr>
            <a:xfrm>
              <a:off x="4574034" y="518083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6" name="rc55"/>
            <p:cNvSpPr/>
            <p:nvPr/>
          </p:nvSpPr>
          <p:spPr>
            <a:xfrm>
              <a:off x="4574034" y="5170877"/>
              <a:ext cx="237118" cy="995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7" name="rc56"/>
            <p:cNvSpPr/>
            <p:nvPr/>
          </p:nvSpPr>
          <p:spPr>
            <a:xfrm>
              <a:off x="4574034" y="5136035"/>
              <a:ext cx="237118" cy="3484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8" name="rc57"/>
            <p:cNvSpPr/>
            <p:nvPr/>
          </p:nvSpPr>
          <p:spPr>
            <a:xfrm>
              <a:off x="4837499" y="5240561"/>
              <a:ext cx="237118" cy="447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9" name="rc58"/>
            <p:cNvSpPr/>
            <p:nvPr/>
          </p:nvSpPr>
          <p:spPr>
            <a:xfrm>
              <a:off x="4837499" y="524056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0" name="rc59"/>
            <p:cNvSpPr/>
            <p:nvPr/>
          </p:nvSpPr>
          <p:spPr>
            <a:xfrm>
              <a:off x="4837499" y="5215674"/>
              <a:ext cx="237118" cy="2488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1" name="rc60"/>
            <p:cNvSpPr/>
            <p:nvPr/>
          </p:nvSpPr>
          <p:spPr>
            <a:xfrm>
              <a:off x="4837499" y="5150967"/>
              <a:ext cx="237118" cy="6470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2" name="pg61"/>
            <p:cNvSpPr/>
            <p:nvPr/>
          </p:nvSpPr>
          <p:spPr>
            <a:xfrm>
              <a:off x="2581956"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3" name="tx62"/>
            <p:cNvSpPr/>
            <p:nvPr/>
          </p:nvSpPr>
          <p:spPr>
            <a:xfrm>
              <a:off x="2706838"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1,266 case(s)</a:t>
              </a:r>
            </a:p>
          </p:txBody>
        </p:sp>
        <p:sp>
          <p:nvSpPr>
            <p:cNvPr id="64" name="pg63"/>
            <p:cNvSpPr/>
            <p:nvPr/>
          </p:nvSpPr>
          <p:spPr>
            <a:xfrm>
              <a:off x="2852722"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5" name="tx64"/>
            <p:cNvSpPr/>
            <p:nvPr/>
          </p:nvSpPr>
          <p:spPr>
            <a:xfrm>
              <a:off x="2956791"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765 case(s)</a:t>
              </a:r>
            </a:p>
          </p:txBody>
        </p:sp>
        <p:sp>
          <p:nvSpPr>
            <p:cNvPr id="66" name="rc65"/>
            <p:cNvSpPr/>
            <p:nvPr/>
          </p:nvSpPr>
          <p:spPr>
            <a:xfrm>
              <a:off x="1899869" y="2153563"/>
              <a:ext cx="3214267" cy="3131794"/>
            </a:xfrm>
            <a:prstGeom prst="rect">
              <a:avLst/>
            </a:prstGeom>
            <a:ln w="13550" cap="rnd">
              <a:solidFill>
                <a:srgbClr val="333333">
                  <a:alpha val="100000"/>
                </a:srgbClr>
              </a:solidFill>
              <a:prstDash val="solid"/>
              <a:round/>
            </a:ln>
          </p:spPr>
          <p:txBody>
            <a:bodyPr/>
            <a:lstStyle/>
            <a:p/>
          </p:txBody>
        </p:sp>
        <p:sp>
          <p:nvSpPr>
            <p:cNvPr id="67" name="rc66"/>
            <p:cNvSpPr/>
            <p:nvPr/>
          </p:nvSpPr>
          <p:spPr>
            <a:xfrm>
              <a:off x="5114136" y="2153563"/>
              <a:ext cx="3214267" cy="3131794"/>
            </a:xfrm>
            <a:prstGeom prst="rect">
              <a:avLst/>
            </a:prstGeom>
            <a:solidFill>
              <a:srgbClr val="FFFFFF">
                <a:alpha val="100000"/>
              </a:srgbClr>
            </a:solidFill>
          </p:spPr>
          <p:txBody>
            <a:bodyPr/>
            <a:lstStyle/>
            <a:p/>
          </p:txBody>
        </p:sp>
        <p:sp>
          <p:nvSpPr>
            <p:cNvPr id="68" name="pl67"/>
            <p:cNvSpPr/>
            <p:nvPr/>
          </p:nvSpPr>
          <p:spPr>
            <a:xfrm>
              <a:off x="5114136" y="478761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9" name="pl68"/>
            <p:cNvSpPr/>
            <p:nvPr/>
          </p:nvSpPr>
          <p:spPr>
            <a:xfrm>
              <a:off x="5114136" y="379213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0" name="pl69"/>
            <p:cNvSpPr/>
            <p:nvPr/>
          </p:nvSpPr>
          <p:spPr>
            <a:xfrm>
              <a:off x="5114136" y="279664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1" name="pl70"/>
            <p:cNvSpPr/>
            <p:nvPr/>
          </p:nvSpPr>
          <p:spPr>
            <a:xfrm>
              <a:off x="5114136"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2" name="pl71"/>
            <p:cNvSpPr/>
            <p:nvPr/>
          </p:nvSpPr>
          <p:spPr>
            <a:xfrm>
              <a:off x="5114136" y="428987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3" name="pl72"/>
            <p:cNvSpPr/>
            <p:nvPr/>
          </p:nvSpPr>
          <p:spPr>
            <a:xfrm>
              <a:off x="5114136" y="329438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4" name="pl73"/>
            <p:cNvSpPr/>
            <p:nvPr/>
          </p:nvSpPr>
          <p:spPr>
            <a:xfrm>
              <a:off x="5114136" y="229890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5" name="rc74"/>
            <p:cNvSpPr/>
            <p:nvPr/>
          </p:nvSpPr>
          <p:spPr>
            <a:xfrm>
              <a:off x="5153656" y="5041464"/>
              <a:ext cx="237118" cy="24389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6" name="rc75"/>
            <p:cNvSpPr/>
            <p:nvPr/>
          </p:nvSpPr>
          <p:spPr>
            <a:xfrm>
              <a:off x="5153656" y="504146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7" name="rc76"/>
            <p:cNvSpPr/>
            <p:nvPr/>
          </p:nvSpPr>
          <p:spPr>
            <a:xfrm>
              <a:off x="5153656" y="4946893"/>
              <a:ext cx="237118" cy="9457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8" name="rc77"/>
            <p:cNvSpPr/>
            <p:nvPr/>
          </p:nvSpPr>
          <p:spPr>
            <a:xfrm>
              <a:off x="5153656" y="4653225"/>
              <a:ext cx="237118" cy="2936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9" name="rc78"/>
            <p:cNvSpPr/>
            <p:nvPr/>
          </p:nvSpPr>
          <p:spPr>
            <a:xfrm>
              <a:off x="5417121" y="5061374"/>
              <a:ext cx="237118" cy="22398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0" name="rc79"/>
            <p:cNvSpPr/>
            <p:nvPr/>
          </p:nvSpPr>
          <p:spPr>
            <a:xfrm>
              <a:off x="5417121" y="506137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1" name="rc80"/>
            <p:cNvSpPr/>
            <p:nvPr/>
          </p:nvSpPr>
          <p:spPr>
            <a:xfrm>
              <a:off x="5417121" y="4996667"/>
              <a:ext cx="237118" cy="6470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2" name="rc81"/>
            <p:cNvSpPr/>
            <p:nvPr/>
          </p:nvSpPr>
          <p:spPr>
            <a:xfrm>
              <a:off x="5417121" y="4658202"/>
              <a:ext cx="237118" cy="33846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3" name="rc82"/>
            <p:cNvSpPr/>
            <p:nvPr/>
          </p:nvSpPr>
          <p:spPr>
            <a:xfrm>
              <a:off x="5680585" y="5051419"/>
              <a:ext cx="237118" cy="23393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5680585" y="505141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5680585" y="4996667"/>
              <a:ext cx="237118" cy="5475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5680585" y="4508880"/>
              <a:ext cx="237118" cy="48778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5944050" y="4956848"/>
              <a:ext cx="237118" cy="32850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5944050" y="495684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5944050" y="4892141"/>
              <a:ext cx="237118" cy="6470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5944050" y="4688067"/>
              <a:ext cx="237118" cy="2040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6207514" y="4872232"/>
              <a:ext cx="237118" cy="41312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6207514" y="487223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6207514" y="4827435"/>
              <a:ext cx="237118" cy="4479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6207514" y="4593496"/>
              <a:ext cx="237118" cy="2339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6470979" y="5180832"/>
              <a:ext cx="237118" cy="10452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6470979" y="518083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6470979" y="5175854"/>
              <a:ext cx="237118" cy="497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6470979" y="5111148"/>
              <a:ext cx="237118" cy="6470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rc98"/>
            <p:cNvSpPr/>
            <p:nvPr/>
          </p:nvSpPr>
          <p:spPr>
            <a:xfrm>
              <a:off x="6734443" y="5210696"/>
              <a:ext cx="237118" cy="7466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6734443" y="521069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6734443" y="5195764"/>
              <a:ext cx="237118" cy="1493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6734443" y="5136035"/>
              <a:ext cx="237118" cy="5972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rc102"/>
            <p:cNvSpPr/>
            <p:nvPr/>
          </p:nvSpPr>
          <p:spPr>
            <a:xfrm>
              <a:off x="6997908" y="5255493"/>
              <a:ext cx="237118" cy="2986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4" name="rc103"/>
            <p:cNvSpPr/>
            <p:nvPr/>
          </p:nvSpPr>
          <p:spPr>
            <a:xfrm>
              <a:off x="6997908" y="525549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5" name="rc104"/>
            <p:cNvSpPr/>
            <p:nvPr/>
          </p:nvSpPr>
          <p:spPr>
            <a:xfrm>
              <a:off x="6997908" y="5250516"/>
              <a:ext cx="237118" cy="497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6" name="rc105"/>
            <p:cNvSpPr/>
            <p:nvPr/>
          </p:nvSpPr>
          <p:spPr>
            <a:xfrm>
              <a:off x="6997908" y="5230606"/>
              <a:ext cx="237118" cy="1990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7" name="rc106"/>
            <p:cNvSpPr/>
            <p:nvPr/>
          </p:nvSpPr>
          <p:spPr>
            <a:xfrm>
              <a:off x="7261373" y="5260471"/>
              <a:ext cx="237118" cy="2488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8" name="rc107"/>
            <p:cNvSpPr/>
            <p:nvPr/>
          </p:nvSpPr>
          <p:spPr>
            <a:xfrm>
              <a:off x="7261373" y="526047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9" name="rc108"/>
            <p:cNvSpPr/>
            <p:nvPr/>
          </p:nvSpPr>
          <p:spPr>
            <a:xfrm>
              <a:off x="7261373" y="526047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0" name="rc109"/>
            <p:cNvSpPr/>
            <p:nvPr/>
          </p:nvSpPr>
          <p:spPr>
            <a:xfrm>
              <a:off x="7261373" y="5200742"/>
              <a:ext cx="237118" cy="5972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1" name="rc110"/>
            <p:cNvSpPr/>
            <p:nvPr/>
          </p:nvSpPr>
          <p:spPr>
            <a:xfrm>
              <a:off x="7524837" y="5265448"/>
              <a:ext cx="237118" cy="1990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2" name="rc111"/>
            <p:cNvSpPr/>
            <p:nvPr/>
          </p:nvSpPr>
          <p:spPr>
            <a:xfrm>
              <a:off x="7524837" y="526544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3" name="rc112"/>
            <p:cNvSpPr/>
            <p:nvPr/>
          </p:nvSpPr>
          <p:spPr>
            <a:xfrm>
              <a:off x="7524837" y="526544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4" name="rc113"/>
            <p:cNvSpPr/>
            <p:nvPr/>
          </p:nvSpPr>
          <p:spPr>
            <a:xfrm>
              <a:off x="7524837" y="5255493"/>
              <a:ext cx="237118" cy="99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5" name="rc114"/>
            <p:cNvSpPr/>
            <p:nvPr/>
          </p:nvSpPr>
          <p:spPr>
            <a:xfrm>
              <a:off x="7788302" y="5270425"/>
              <a:ext cx="237118" cy="1493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6" name="rc115"/>
            <p:cNvSpPr/>
            <p:nvPr/>
          </p:nvSpPr>
          <p:spPr>
            <a:xfrm>
              <a:off x="7788302" y="527042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7" name="rc116"/>
            <p:cNvSpPr/>
            <p:nvPr/>
          </p:nvSpPr>
          <p:spPr>
            <a:xfrm>
              <a:off x="7788302" y="5265448"/>
              <a:ext cx="237118" cy="497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8" name="rc117"/>
            <p:cNvSpPr/>
            <p:nvPr/>
          </p:nvSpPr>
          <p:spPr>
            <a:xfrm>
              <a:off x="7788302" y="5250516"/>
              <a:ext cx="237118" cy="1493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9" name="rc118"/>
            <p:cNvSpPr/>
            <p:nvPr/>
          </p:nvSpPr>
          <p:spPr>
            <a:xfrm>
              <a:off x="8051766" y="5205719"/>
              <a:ext cx="237118" cy="7963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0" name="rc119"/>
            <p:cNvSpPr/>
            <p:nvPr/>
          </p:nvSpPr>
          <p:spPr>
            <a:xfrm>
              <a:off x="8051766" y="5200742"/>
              <a:ext cx="237118" cy="497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1" name="rc120"/>
            <p:cNvSpPr/>
            <p:nvPr/>
          </p:nvSpPr>
          <p:spPr>
            <a:xfrm>
              <a:off x="8051766" y="520074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2" name="rc121"/>
            <p:cNvSpPr/>
            <p:nvPr/>
          </p:nvSpPr>
          <p:spPr>
            <a:xfrm>
              <a:off x="8051766" y="5175854"/>
              <a:ext cx="237118" cy="2488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3" name="pg122"/>
            <p:cNvSpPr/>
            <p:nvPr/>
          </p:nvSpPr>
          <p:spPr>
            <a:xfrm>
              <a:off x="5820360"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4" name="tx123"/>
            <p:cNvSpPr/>
            <p:nvPr/>
          </p:nvSpPr>
          <p:spPr>
            <a:xfrm>
              <a:off x="5945243"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432 case(s)</a:t>
              </a:r>
            </a:p>
          </p:txBody>
        </p:sp>
        <p:sp>
          <p:nvSpPr>
            <p:cNvPr id="125" name="pg124"/>
            <p:cNvSpPr/>
            <p:nvPr/>
          </p:nvSpPr>
          <p:spPr>
            <a:xfrm>
              <a:off x="6066990"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6" name="tx125"/>
            <p:cNvSpPr/>
            <p:nvPr/>
          </p:nvSpPr>
          <p:spPr>
            <a:xfrm>
              <a:off x="6171058"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364 case(s)</a:t>
              </a:r>
            </a:p>
          </p:txBody>
        </p:sp>
        <p:sp>
          <p:nvSpPr>
            <p:cNvPr id="127" name="rc126"/>
            <p:cNvSpPr/>
            <p:nvPr/>
          </p:nvSpPr>
          <p:spPr>
            <a:xfrm>
              <a:off x="5114136" y="2153563"/>
              <a:ext cx="3214267" cy="3131794"/>
            </a:xfrm>
            <a:prstGeom prst="rect">
              <a:avLst/>
            </a:prstGeom>
            <a:ln w="13550" cap="rnd">
              <a:solidFill>
                <a:srgbClr val="333333">
                  <a:alpha val="100000"/>
                </a:srgbClr>
              </a:solidFill>
              <a:prstDash val="solid"/>
              <a:round/>
            </a:ln>
          </p:spPr>
          <p:txBody>
            <a:bodyPr/>
            <a:lstStyle/>
            <a:p/>
          </p:txBody>
        </p:sp>
        <p:sp>
          <p:nvSpPr>
            <p:cNvPr id="128" name="rc127"/>
            <p:cNvSpPr/>
            <p:nvPr/>
          </p:nvSpPr>
          <p:spPr>
            <a:xfrm>
              <a:off x="8328404" y="2153563"/>
              <a:ext cx="3214267" cy="3131794"/>
            </a:xfrm>
            <a:prstGeom prst="rect">
              <a:avLst/>
            </a:prstGeom>
            <a:solidFill>
              <a:srgbClr val="FFFFFF">
                <a:alpha val="100000"/>
              </a:srgbClr>
            </a:solidFill>
          </p:spPr>
          <p:txBody>
            <a:bodyPr/>
            <a:lstStyle/>
            <a:p/>
          </p:txBody>
        </p:sp>
        <p:sp>
          <p:nvSpPr>
            <p:cNvPr id="129" name="pl128"/>
            <p:cNvSpPr/>
            <p:nvPr/>
          </p:nvSpPr>
          <p:spPr>
            <a:xfrm>
              <a:off x="8328404" y="478761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0" name="pl129"/>
            <p:cNvSpPr/>
            <p:nvPr/>
          </p:nvSpPr>
          <p:spPr>
            <a:xfrm>
              <a:off x="8328404" y="379213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1" name="pl130"/>
            <p:cNvSpPr/>
            <p:nvPr/>
          </p:nvSpPr>
          <p:spPr>
            <a:xfrm>
              <a:off x="8328404" y="279664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2" name="pl131"/>
            <p:cNvSpPr/>
            <p:nvPr/>
          </p:nvSpPr>
          <p:spPr>
            <a:xfrm>
              <a:off x="8328404"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3" name="pl132"/>
            <p:cNvSpPr/>
            <p:nvPr/>
          </p:nvSpPr>
          <p:spPr>
            <a:xfrm>
              <a:off x="8328404" y="428987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4" name="pl133"/>
            <p:cNvSpPr/>
            <p:nvPr/>
          </p:nvSpPr>
          <p:spPr>
            <a:xfrm>
              <a:off x="8328404" y="329438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5" name="pl134"/>
            <p:cNvSpPr/>
            <p:nvPr/>
          </p:nvSpPr>
          <p:spPr>
            <a:xfrm>
              <a:off x="8328404" y="229890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6" name="rc135"/>
            <p:cNvSpPr/>
            <p:nvPr/>
          </p:nvSpPr>
          <p:spPr>
            <a:xfrm>
              <a:off x="8367924" y="5026532"/>
              <a:ext cx="237118" cy="25882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7" name="rc136"/>
            <p:cNvSpPr/>
            <p:nvPr/>
          </p:nvSpPr>
          <p:spPr>
            <a:xfrm>
              <a:off x="8367924" y="502653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8" name="rc137"/>
            <p:cNvSpPr/>
            <p:nvPr/>
          </p:nvSpPr>
          <p:spPr>
            <a:xfrm>
              <a:off x="8367924" y="5001645"/>
              <a:ext cx="237118" cy="2488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9" name="rc138"/>
            <p:cNvSpPr/>
            <p:nvPr/>
          </p:nvSpPr>
          <p:spPr>
            <a:xfrm>
              <a:off x="8367924" y="4917028"/>
              <a:ext cx="237118" cy="846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0" name="rc139"/>
            <p:cNvSpPr/>
            <p:nvPr/>
          </p:nvSpPr>
          <p:spPr>
            <a:xfrm>
              <a:off x="8631388" y="4787615"/>
              <a:ext cx="237118" cy="49774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1" name="rc140"/>
            <p:cNvSpPr/>
            <p:nvPr/>
          </p:nvSpPr>
          <p:spPr>
            <a:xfrm>
              <a:off x="8631388" y="478761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2" name="rc141"/>
            <p:cNvSpPr/>
            <p:nvPr/>
          </p:nvSpPr>
          <p:spPr>
            <a:xfrm>
              <a:off x="8631388" y="4707977"/>
              <a:ext cx="237118" cy="7963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3" name="rc142"/>
            <p:cNvSpPr/>
            <p:nvPr/>
          </p:nvSpPr>
          <p:spPr>
            <a:xfrm>
              <a:off x="8631388" y="4449151"/>
              <a:ext cx="237118" cy="25882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4" name="rc143"/>
            <p:cNvSpPr/>
            <p:nvPr/>
          </p:nvSpPr>
          <p:spPr>
            <a:xfrm>
              <a:off x="8894853" y="4757751"/>
              <a:ext cx="237118" cy="52760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5" name="rc144"/>
            <p:cNvSpPr/>
            <p:nvPr/>
          </p:nvSpPr>
          <p:spPr>
            <a:xfrm>
              <a:off x="8894853" y="475775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6" name="rc145"/>
            <p:cNvSpPr/>
            <p:nvPr/>
          </p:nvSpPr>
          <p:spPr>
            <a:xfrm>
              <a:off x="8894853" y="4737841"/>
              <a:ext cx="237118" cy="1990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7" name="rc146"/>
            <p:cNvSpPr/>
            <p:nvPr/>
          </p:nvSpPr>
          <p:spPr>
            <a:xfrm>
              <a:off x="8894853" y="4260009"/>
              <a:ext cx="237118" cy="47783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8" name="rc147"/>
            <p:cNvSpPr/>
            <p:nvPr/>
          </p:nvSpPr>
          <p:spPr>
            <a:xfrm>
              <a:off x="9158317" y="5255493"/>
              <a:ext cx="237118" cy="2986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9" name="rc148"/>
            <p:cNvSpPr/>
            <p:nvPr/>
          </p:nvSpPr>
          <p:spPr>
            <a:xfrm>
              <a:off x="9158317" y="525549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0" name="rc149"/>
            <p:cNvSpPr/>
            <p:nvPr/>
          </p:nvSpPr>
          <p:spPr>
            <a:xfrm>
              <a:off x="9158317" y="525549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1" name="rc150"/>
            <p:cNvSpPr/>
            <p:nvPr/>
          </p:nvSpPr>
          <p:spPr>
            <a:xfrm>
              <a:off x="9158317" y="5190787"/>
              <a:ext cx="237118" cy="6470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2" name="rc151"/>
            <p:cNvSpPr/>
            <p:nvPr/>
          </p:nvSpPr>
          <p:spPr>
            <a:xfrm>
              <a:off x="9421782" y="5220651"/>
              <a:ext cx="237118" cy="6470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3" name="rc152"/>
            <p:cNvSpPr/>
            <p:nvPr/>
          </p:nvSpPr>
          <p:spPr>
            <a:xfrm>
              <a:off x="9421782" y="522065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4" name="rc153"/>
            <p:cNvSpPr/>
            <p:nvPr/>
          </p:nvSpPr>
          <p:spPr>
            <a:xfrm>
              <a:off x="9421782" y="5205719"/>
              <a:ext cx="237118" cy="1493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5" name="rc154"/>
            <p:cNvSpPr/>
            <p:nvPr/>
          </p:nvSpPr>
          <p:spPr>
            <a:xfrm>
              <a:off x="9421782" y="5136035"/>
              <a:ext cx="237118" cy="696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6" name="rc155"/>
            <p:cNvSpPr/>
            <p:nvPr/>
          </p:nvSpPr>
          <p:spPr>
            <a:xfrm>
              <a:off x="9685247" y="5225629"/>
              <a:ext cx="237118" cy="5972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7" name="rc156"/>
            <p:cNvSpPr/>
            <p:nvPr/>
          </p:nvSpPr>
          <p:spPr>
            <a:xfrm>
              <a:off x="9685247" y="522562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8" name="rc157"/>
            <p:cNvSpPr/>
            <p:nvPr/>
          </p:nvSpPr>
          <p:spPr>
            <a:xfrm>
              <a:off x="9685247" y="5215674"/>
              <a:ext cx="237118" cy="995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9" name="rc158"/>
            <p:cNvSpPr/>
            <p:nvPr/>
          </p:nvSpPr>
          <p:spPr>
            <a:xfrm>
              <a:off x="9685247" y="5121103"/>
              <a:ext cx="237118" cy="9457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0" name="rc159"/>
            <p:cNvSpPr/>
            <p:nvPr/>
          </p:nvSpPr>
          <p:spPr>
            <a:xfrm>
              <a:off x="9948711" y="5250516"/>
              <a:ext cx="237118" cy="3484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1" name="rc160"/>
            <p:cNvSpPr/>
            <p:nvPr/>
          </p:nvSpPr>
          <p:spPr>
            <a:xfrm>
              <a:off x="9948711" y="525051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2" name="rc161"/>
            <p:cNvSpPr/>
            <p:nvPr/>
          </p:nvSpPr>
          <p:spPr>
            <a:xfrm>
              <a:off x="9948711" y="525051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3" name="rc162"/>
            <p:cNvSpPr/>
            <p:nvPr/>
          </p:nvSpPr>
          <p:spPr>
            <a:xfrm>
              <a:off x="9948711" y="5220651"/>
              <a:ext cx="237118" cy="2986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4" name="rc163"/>
            <p:cNvSpPr/>
            <p:nvPr/>
          </p:nvSpPr>
          <p:spPr>
            <a:xfrm>
              <a:off x="10212176" y="5260471"/>
              <a:ext cx="237118" cy="2488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5" name="rc164"/>
            <p:cNvSpPr/>
            <p:nvPr/>
          </p:nvSpPr>
          <p:spPr>
            <a:xfrm>
              <a:off x="10212176" y="526047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6" name="rc165"/>
            <p:cNvSpPr/>
            <p:nvPr/>
          </p:nvSpPr>
          <p:spPr>
            <a:xfrm>
              <a:off x="10212176" y="526047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7" name="rc166"/>
            <p:cNvSpPr/>
            <p:nvPr/>
          </p:nvSpPr>
          <p:spPr>
            <a:xfrm>
              <a:off x="10212176" y="5190787"/>
              <a:ext cx="237118" cy="696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8" name="rc167"/>
            <p:cNvSpPr/>
            <p:nvPr/>
          </p:nvSpPr>
          <p:spPr>
            <a:xfrm>
              <a:off x="10475640" y="5270425"/>
              <a:ext cx="237118" cy="1493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9" name="rc168"/>
            <p:cNvSpPr/>
            <p:nvPr/>
          </p:nvSpPr>
          <p:spPr>
            <a:xfrm>
              <a:off x="10475640" y="527042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0" name="rc169"/>
            <p:cNvSpPr/>
            <p:nvPr/>
          </p:nvSpPr>
          <p:spPr>
            <a:xfrm>
              <a:off x="10475640" y="527042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1" name="rc170"/>
            <p:cNvSpPr/>
            <p:nvPr/>
          </p:nvSpPr>
          <p:spPr>
            <a:xfrm>
              <a:off x="10475640" y="5225629"/>
              <a:ext cx="237118" cy="447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2" name="rc171"/>
            <p:cNvSpPr/>
            <p:nvPr/>
          </p:nvSpPr>
          <p:spPr>
            <a:xfrm>
              <a:off x="10739105" y="5240561"/>
              <a:ext cx="237118" cy="447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3" name="rc172"/>
            <p:cNvSpPr/>
            <p:nvPr/>
          </p:nvSpPr>
          <p:spPr>
            <a:xfrm>
              <a:off x="10739105" y="524056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4" name="rc173"/>
            <p:cNvSpPr/>
            <p:nvPr/>
          </p:nvSpPr>
          <p:spPr>
            <a:xfrm>
              <a:off x="10739105" y="5235584"/>
              <a:ext cx="237118" cy="497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5" name="rc174"/>
            <p:cNvSpPr/>
            <p:nvPr/>
          </p:nvSpPr>
          <p:spPr>
            <a:xfrm>
              <a:off x="10739105" y="5131058"/>
              <a:ext cx="237118" cy="10452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6" name="rc175"/>
            <p:cNvSpPr/>
            <p:nvPr/>
          </p:nvSpPr>
          <p:spPr>
            <a:xfrm>
              <a:off x="11002569" y="5250516"/>
              <a:ext cx="237118" cy="3484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7" name="rc176"/>
            <p:cNvSpPr/>
            <p:nvPr/>
          </p:nvSpPr>
          <p:spPr>
            <a:xfrm>
              <a:off x="11002569" y="525051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8" name="rc177"/>
            <p:cNvSpPr/>
            <p:nvPr/>
          </p:nvSpPr>
          <p:spPr>
            <a:xfrm>
              <a:off x="11002569" y="5245538"/>
              <a:ext cx="237118" cy="497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9" name="rc178"/>
            <p:cNvSpPr/>
            <p:nvPr/>
          </p:nvSpPr>
          <p:spPr>
            <a:xfrm>
              <a:off x="11002569" y="5170877"/>
              <a:ext cx="237118" cy="7466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0" name="rc179"/>
            <p:cNvSpPr/>
            <p:nvPr/>
          </p:nvSpPr>
          <p:spPr>
            <a:xfrm>
              <a:off x="11266034" y="5230606"/>
              <a:ext cx="237118" cy="547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1" name="rc180"/>
            <p:cNvSpPr/>
            <p:nvPr/>
          </p:nvSpPr>
          <p:spPr>
            <a:xfrm>
              <a:off x="11266034" y="523060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2" name="rc181"/>
            <p:cNvSpPr/>
            <p:nvPr/>
          </p:nvSpPr>
          <p:spPr>
            <a:xfrm>
              <a:off x="11266034" y="5195764"/>
              <a:ext cx="237118" cy="3484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3" name="rc182"/>
            <p:cNvSpPr/>
            <p:nvPr/>
          </p:nvSpPr>
          <p:spPr>
            <a:xfrm>
              <a:off x="11266034" y="5145990"/>
              <a:ext cx="237118" cy="497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4" name="pg183"/>
            <p:cNvSpPr/>
            <p:nvPr/>
          </p:nvSpPr>
          <p:spPr>
            <a:xfrm>
              <a:off x="8952603"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85" name="pg184"/>
            <p:cNvSpPr/>
            <p:nvPr/>
          </p:nvSpPr>
          <p:spPr>
            <a:xfrm>
              <a:off x="9034628"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86" name="tx185"/>
            <p:cNvSpPr/>
            <p:nvPr/>
          </p:nvSpPr>
          <p:spPr>
            <a:xfrm>
              <a:off x="9159511"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370 case(s)</a:t>
              </a:r>
            </a:p>
          </p:txBody>
        </p:sp>
        <p:sp>
          <p:nvSpPr>
            <p:cNvPr id="187" name="pg186"/>
            <p:cNvSpPr/>
            <p:nvPr/>
          </p:nvSpPr>
          <p:spPr>
            <a:xfrm>
              <a:off x="9281257"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88" name="tx187"/>
            <p:cNvSpPr/>
            <p:nvPr/>
          </p:nvSpPr>
          <p:spPr>
            <a:xfrm>
              <a:off x="9385326"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368 case(s)</a:t>
              </a:r>
            </a:p>
          </p:txBody>
        </p:sp>
        <p:sp>
          <p:nvSpPr>
            <p:cNvPr id="189" name="rc188"/>
            <p:cNvSpPr/>
            <p:nvPr/>
          </p:nvSpPr>
          <p:spPr>
            <a:xfrm>
              <a:off x="8328404" y="2153563"/>
              <a:ext cx="3214267" cy="3131794"/>
            </a:xfrm>
            <a:prstGeom prst="rect">
              <a:avLst/>
            </a:prstGeom>
            <a:ln w="13550" cap="rnd">
              <a:solidFill>
                <a:srgbClr val="333333">
                  <a:alpha val="100000"/>
                </a:srgbClr>
              </a:solidFill>
              <a:prstDash val="solid"/>
              <a:round/>
            </a:ln>
          </p:spPr>
          <p:txBody>
            <a:bodyPr/>
            <a:lstStyle/>
            <a:p/>
          </p:txBody>
        </p:sp>
        <p:sp>
          <p:nvSpPr>
            <p:cNvPr id="190" name="rc189"/>
            <p:cNvSpPr/>
            <p:nvPr/>
          </p:nvSpPr>
          <p:spPr>
            <a:xfrm>
              <a:off x="11542672" y="2153563"/>
              <a:ext cx="3214267" cy="3131794"/>
            </a:xfrm>
            <a:prstGeom prst="rect">
              <a:avLst/>
            </a:prstGeom>
            <a:solidFill>
              <a:srgbClr val="FFFFFF">
                <a:alpha val="100000"/>
              </a:srgbClr>
            </a:solidFill>
          </p:spPr>
          <p:txBody>
            <a:bodyPr/>
            <a:lstStyle/>
            <a:p/>
          </p:txBody>
        </p:sp>
        <p:sp>
          <p:nvSpPr>
            <p:cNvPr id="191" name="pl190"/>
            <p:cNvSpPr/>
            <p:nvPr/>
          </p:nvSpPr>
          <p:spPr>
            <a:xfrm>
              <a:off x="11542672" y="478761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2" name="pl191"/>
            <p:cNvSpPr/>
            <p:nvPr/>
          </p:nvSpPr>
          <p:spPr>
            <a:xfrm>
              <a:off x="11542672" y="379213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3" name="pl192"/>
            <p:cNvSpPr/>
            <p:nvPr/>
          </p:nvSpPr>
          <p:spPr>
            <a:xfrm>
              <a:off x="11542672" y="279664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4" name="pl193"/>
            <p:cNvSpPr/>
            <p:nvPr/>
          </p:nvSpPr>
          <p:spPr>
            <a:xfrm>
              <a:off x="11542672"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5" name="pl194"/>
            <p:cNvSpPr/>
            <p:nvPr/>
          </p:nvSpPr>
          <p:spPr>
            <a:xfrm>
              <a:off x="11542672" y="428987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6" name="pl195"/>
            <p:cNvSpPr/>
            <p:nvPr/>
          </p:nvSpPr>
          <p:spPr>
            <a:xfrm>
              <a:off x="11542672" y="329438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7" name="pl196"/>
            <p:cNvSpPr/>
            <p:nvPr/>
          </p:nvSpPr>
          <p:spPr>
            <a:xfrm>
              <a:off x="11542672" y="229890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8" name="rc197"/>
            <p:cNvSpPr/>
            <p:nvPr/>
          </p:nvSpPr>
          <p:spPr>
            <a:xfrm>
              <a:off x="11582191" y="5175854"/>
              <a:ext cx="237118" cy="10950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9" name="rc198"/>
            <p:cNvSpPr/>
            <p:nvPr/>
          </p:nvSpPr>
          <p:spPr>
            <a:xfrm>
              <a:off x="11582191" y="517585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0" name="rc199"/>
            <p:cNvSpPr/>
            <p:nvPr/>
          </p:nvSpPr>
          <p:spPr>
            <a:xfrm>
              <a:off x="11582191" y="517585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1" name="rc200"/>
            <p:cNvSpPr/>
            <p:nvPr/>
          </p:nvSpPr>
          <p:spPr>
            <a:xfrm>
              <a:off x="11582191" y="4991690"/>
              <a:ext cx="237118" cy="18416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2" name="rc201"/>
            <p:cNvSpPr/>
            <p:nvPr/>
          </p:nvSpPr>
          <p:spPr>
            <a:xfrm>
              <a:off x="11845656" y="5170877"/>
              <a:ext cx="237118" cy="11448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3" name="rc202"/>
            <p:cNvSpPr/>
            <p:nvPr/>
          </p:nvSpPr>
          <p:spPr>
            <a:xfrm>
              <a:off x="11845656" y="517087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4" name="rc203"/>
            <p:cNvSpPr/>
            <p:nvPr/>
          </p:nvSpPr>
          <p:spPr>
            <a:xfrm>
              <a:off x="11845656" y="5155945"/>
              <a:ext cx="237118" cy="1493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5" name="rc204"/>
            <p:cNvSpPr/>
            <p:nvPr/>
          </p:nvSpPr>
          <p:spPr>
            <a:xfrm>
              <a:off x="11845656" y="4832412"/>
              <a:ext cx="237118" cy="32353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6" name="rc205"/>
            <p:cNvSpPr/>
            <p:nvPr/>
          </p:nvSpPr>
          <p:spPr>
            <a:xfrm>
              <a:off x="12109121" y="5165900"/>
              <a:ext cx="237118" cy="11945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7" name="rc206"/>
            <p:cNvSpPr/>
            <p:nvPr/>
          </p:nvSpPr>
          <p:spPr>
            <a:xfrm>
              <a:off x="12109121" y="516590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8" name="rc207"/>
            <p:cNvSpPr/>
            <p:nvPr/>
          </p:nvSpPr>
          <p:spPr>
            <a:xfrm>
              <a:off x="12109121" y="5145990"/>
              <a:ext cx="237118" cy="1990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9" name="rc208"/>
            <p:cNvSpPr/>
            <p:nvPr/>
          </p:nvSpPr>
          <p:spPr>
            <a:xfrm>
              <a:off x="12109121" y="4707977"/>
              <a:ext cx="237118" cy="4380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0" name="rc209"/>
            <p:cNvSpPr/>
            <p:nvPr/>
          </p:nvSpPr>
          <p:spPr>
            <a:xfrm>
              <a:off x="12372585" y="5086261"/>
              <a:ext cx="237118" cy="1990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1" name="rc210"/>
            <p:cNvSpPr/>
            <p:nvPr/>
          </p:nvSpPr>
          <p:spPr>
            <a:xfrm>
              <a:off x="12372585" y="508626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2" name="rc211"/>
            <p:cNvSpPr/>
            <p:nvPr/>
          </p:nvSpPr>
          <p:spPr>
            <a:xfrm>
              <a:off x="12372585" y="5081283"/>
              <a:ext cx="237118" cy="497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3" name="rc212"/>
            <p:cNvSpPr/>
            <p:nvPr/>
          </p:nvSpPr>
          <p:spPr>
            <a:xfrm>
              <a:off x="12372585" y="4782638"/>
              <a:ext cx="237118" cy="29864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4" name="rc213"/>
            <p:cNvSpPr/>
            <p:nvPr/>
          </p:nvSpPr>
          <p:spPr>
            <a:xfrm>
              <a:off x="12636050" y="5170877"/>
              <a:ext cx="237118" cy="11448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5" name="rc214"/>
            <p:cNvSpPr/>
            <p:nvPr/>
          </p:nvSpPr>
          <p:spPr>
            <a:xfrm>
              <a:off x="12636050" y="517087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6" name="rc215"/>
            <p:cNvSpPr/>
            <p:nvPr/>
          </p:nvSpPr>
          <p:spPr>
            <a:xfrm>
              <a:off x="12636050" y="5160922"/>
              <a:ext cx="237118" cy="995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7" name="rc216"/>
            <p:cNvSpPr/>
            <p:nvPr/>
          </p:nvSpPr>
          <p:spPr>
            <a:xfrm>
              <a:off x="12636050" y="4917028"/>
              <a:ext cx="237118" cy="24389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8" name="rc217"/>
            <p:cNvSpPr/>
            <p:nvPr/>
          </p:nvSpPr>
          <p:spPr>
            <a:xfrm>
              <a:off x="12899514" y="5235584"/>
              <a:ext cx="237118" cy="4977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9" name="rc218"/>
            <p:cNvSpPr/>
            <p:nvPr/>
          </p:nvSpPr>
          <p:spPr>
            <a:xfrm>
              <a:off x="12899514" y="523558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0" name="rc219"/>
            <p:cNvSpPr/>
            <p:nvPr/>
          </p:nvSpPr>
          <p:spPr>
            <a:xfrm>
              <a:off x="12899514" y="523558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1" name="rc220"/>
            <p:cNvSpPr/>
            <p:nvPr/>
          </p:nvSpPr>
          <p:spPr>
            <a:xfrm>
              <a:off x="12899514" y="5036487"/>
              <a:ext cx="237118" cy="1990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2" name="rc221"/>
            <p:cNvSpPr/>
            <p:nvPr/>
          </p:nvSpPr>
          <p:spPr>
            <a:xfrm>
              <a:off x="13162979" y="5240561"/>
              <a:ext cx="237118" cy="447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3" name="rc222"/>
            <p:cNvSpPr/>
            <p:nvPr/>
          </p:nvSpPr>
          <p:spPr>
            <a:xfrm>
              <a:off x="13162979" y="524056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4" name="rc223"/>
            <p:cNvSpPr/>
            <p:nvPr/>
          </p:nvSpPr>
          <p:spPr>
            <a:xfrm>
              <a:off x="13162979" y="524056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5" name="rc224"/>
            <p:cNvSpPr/>
            <p:nvPr/>
          </p:nvSpPr>
          <p:spPr>
            <a:xfrm>
              <a:off x="13162979" y="5066351"/>
              <a:ext cx="237118" cy="17420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6" name="rc225"/>
            <p:cNvSpPr/>
            <p:nvPr/>
          </p:nvSpPr>
          <p:spPr>
            <a:xfrm>
              <a:off x="13426443" y="5195764"/>
              <a:ext cx="237118" cy="8959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7" name="rc226"/>
            <p:cNvSpPr/>
            <p:nvPr/>
          </p:nvSpPr>
          <p:spPr>
            <a:xfrm>
              <a:off x="13426443" y="519576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8" name="rc227"/>
            <p:cNvSpPr/>
            <p:nvPr/>
          </p:nvSpPr>
          <p:spPr>
            <a:xfrm>
              <a:off x="13426443" y="5190787"/>
              <a:ext cx="237118" cy="497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9" name="rc228"/>
            <p:cNvSpPr/>
            <p:nvPr/>
          </p:nvSpPr>
          <p:spPr>
            <a:xfrm>
              <a:off x="13426443" y="5046441"/>
              <a:ext cx="237118" cy="14434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0" name="rc229"/>
            <p:cNvSpPr/>
            <p:nvPr/>
          </p:nvSpPr>
          <p:spPr>
            <a:xfrm>
              <a:off x="13689908" y="5270425"/>
              <a:ext cx="237118" cy="1493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1" name="rc230"/>
            <p:cNvSpPr/>
            <p:nvPr/>
          </p:nvSpPr>
          <p:spPr>
            <a:xfrm>
              <a:off x="13689908" y="527042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2" name="rc231"/>
            <p:cNvSpPr/>
            <p:nvPr/>
          </p:nvSpPr>
          <p:spPr>
            <a:xfrm>
              <a:off x="13689908" y="5265448"/>
              <a:ext cx="237118" cy="497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3" name="rc232"/>
            <p:cNvSpPr/>
            <p:nvPr/>
          </p:nvSpPr>
          <p:spPr>
            <a:xfrm>
              <a:off x="13689908" y="5185809"/>
              <a:ext cx="237118" cy="796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4" name="rc233"/>
            <p:cNvSpPr/>
            <p:nvPr/>
          </p:nvSpPr>
          <p:spPr>
            <a:xfrm>
              <a:off x="13953372" y="5250516"/>
              <a:ext cx="237118" cy="3484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5" name="rc234"/>
            <p:cNvSpPr/>
            <p:nvPr/>
          </p:nvSpPr>
          <p:spPr>
            <a:xfrm>
              <a:off x="13953372" y="525051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6" name="rc235"/>
            <p:cNvSpPr/>
            <p:nvPr/>
          </p:nvSpPr>
          <p:spPr>
            <a:xfrm>
              <a:off x="13953372" y="525051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7" name="rc236"/>
            <p:cNvSpPr/>
            <p:nvPr/>
          </p:nvSpPr>
          <p:spPr>
            <a:xfrm>
              <a:off x="13953372" y="5136035"/>
              <a:ext cx="237118" cy="11448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8" name="rc237"/>
            <p:cNvSpPr/>
            <p:nvPr/>
          </p:nvSpPr>
          <p:spPr>
            <a:xfrm>
              <a:off x="14216837" y="5280380"/>
              <a:ext cx="237118" cy="497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9" name="rc238"/>
            <p:cNvSpPr/>
            <p:nvPr/>
          </p:nvSpPr>
          <p:spPr>
            <a:xfrm>
              <a:off x="14216837" y="528038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0" name="rc239"/>
            <p:cNvSpPr/>
            <p:nvPr/>
          </p:nvSpPr>
          <p:spPr>
            <a:xfrm>
              <a:off x="14216837" y="528038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1" name="rc240"/>
            <p:cNvSpPr/>
            <p:nvPr/>
          </p:nvSpPr>
          <p:spPr>
            <a:xfrm>
              <a:off x="14216837" y="5200742"/>
              <a:ext cx="237118" cy="796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2" name="rc241"/>
            <p:cNvSpPr/>
            <p:nvPr/>
          </p:nvSpPr>
          <p:spPr>
            <a:xfrm>
              <a:off x="14480302" y="5265448"/>
              <a:ext cx="237118" cy="1990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3" name="rc242"/>
            <p:cNvSpPr/>
            <p:nvPr/>
          </p:nvSpPr>
          <p:spPr>
            <a:xfrm>
              <a:off x="14480302" y="526544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4" name="rc243"/>
            <p:cNvSpPr/>
            <p:nvPr/>
          </p:nvSpPr>
          <p:spPr>
            <a:xfrm>
              <a:off x="14480302" y="5260471"/>
              <a:ext cx="237118" cy="497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5" name="rc244"/>
            <p:cNvSpPr/>
            <p:nvPr/>
          </p:nvSpPr>
          <p:spPr>
            <a:xfrm>
              <a:off x="14480302" y="5116125"/>
              <a:ext cx="237118" cy="14434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6" name="pg245"/>
            <p:cNvSpPr/>
            <p:nvPr/>
          </p:nvSpPr>
          <p:spPr>
            <a:xfrm>
              <a:off x="12248896"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47" name="tx246"/>
            <p:cNvSpPr/>
            <p:nvPr/>
          </p:nvSpPr>
          <p:spPr>
            <a:xfrm>
              <a:off x="12373778"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197 case(s)</a:t>
              </a:r>
            </a:p>
          </p:txBody>
        </p:sp>
        <p:sp>
          <p:nvSpPr>
            <p:cNvPr id="248" name="pg247"/>
            <p:cNvSpPr/>
            <p:nvPr/>
          </p:nvSpPr>
          <p:spPr>
            <a:xfrm>
              <a:off x="12495525"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49" name="tx248"/>
            <p:cNvSpPr/>
            <p:nvPr/>
          </p:nvSpPr>
          <p:spPr>
            <a:xfrm>
              <a:off x="12599594"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251 case(s)</a:t>
              </a:r>
            </a:p>
          </p:txBody>
        </p:sp>
        <p:sp>
          <p:nvSpPr>
            <p:cNvPr id="250" name="rc249"/>
            <p:cNvSpPr/>
            <p:nvPr/>
          </p:nvSpPr>
          <p:spPr>
            <a:xfrm>
              <a:off x="11542672" y="2153563"/>
              <a:ext cx="3214267" cy="3131794"/>
            </a:xfrm>
            <a:prstGeom prst="rect">
              <a:avLst/>
            </a:prstGeom>
            <a:ln w="13550" cap="rnd">
              <a:solidFill>
                <a:srgbClr val="333333">
                  <a:alpha val="100000"/>
                </a:srgbClr>
              </a:solidFill>
              <a:prstDash val="solid"/>
              <a:round/>
            </a:ln>
          </p:spPr>
          <p:txBody>
            <a:bodyPr/>
            <a:lstStyle/>
            <a:p/>
          </p:txBody>
        </p:sp>
        <p:sp>
          <p:nvSpPr>
            <p:cNvPr id="251" name="rc250"/>
            <p:cNvSpPr/>
            <p:nvPr/>
          </p:nvSpPr>
          <p:spPr>
            <a:xfrm>
              <a:off x="14756939" y="2153563"/>
              <a:ext cx="3214267" cy="3131794"/>
            </a:xfrm>
            <a:prstGeom prst="rect">
              <a:avLst/>
            </a:prstGeom>
            <a:solidFill>
              <a:srgbClr val="FFFFFF">
                <a:alpha val="100000"/>
              </a:srgbClr>
            </a:solidFill>
          </p:spPr>
          <p:txBody>
            <a:bodyPr/>
            <a:lstStyle/>
            <a:p/>
          </p:txBody>
        </p:sp>
        <p:sp>
          <p:nvSpPr>
            <p:cNvPr id="252" name="pl251"/>
            <p:cNvSpPr/>
            <p:nvPr/>
          </p:nvSpPr>
          <p:spPr>
            <a:xfrm>
              <a:off x="14756939" y="478761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3" name="pl252"/>
            <p:cNvSpPr/>
            <p:nvPr/>
          </p:nvSpPr>
          <p:spPr>
            <a:xfrm>
              <a:off x="14756939" y="379213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4" name="pl253"/>
            <p:cNvSpPr/>
            <p:nvPr/>
          </p:nvSpPr>
          <p:spPr>
            <a:xfrm>
              <a:off x="14756939" y="279664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5" name="pl254"/>
            <p:cNvSpPr/>
            <p:nvPr/>
          </p:nvSpPr>
          <p:spPr>
            <a:xfrm>
              <a:off x="1475693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56" name="pl255"/>
            <p:cNvSpPr/>
            <p:nvPr/>
          </p:nvSpPr>
          <p:spPr>
            <a:xfrm>
              <a:off x="14756939" y="428987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57" name="pl256"/>
            <p:cNvSpPr/>
            <p:nvPr/>
          </p:nvSpPr>
          <p:spPr>
            <a:xfrm>
              <a:off x="14756939" y="329438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58" name="pl257"/>
            <p:cNvSpPr/>
            <p:nvPr/>
          </p:nvSpPr>
          <p:spPr>
            <a:xfrm>
              <a:off x="14756939" y="229890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59" name="rc258"/>
            <p:cNvSpPr/>
            <p:nvPr/>
          </p:nvSpPr>
          <p:spPr>
            <a:xfrm>
              <a:off x="14796459" y="5180832"/>
              <a:ext cx="237118" cy="10452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0" name="rc259"/>
            <p:cNvSpPr/>
            <p:nvPr/>
          </p:nvSpPr>
          <p:spPr>
            <a:xfrm>
              <a:off x="14796459" y="518083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1" name="rc260"/>
            <p:cNvSpPr/>
            <p:nvPr/>
          </p:nvSpPr>
          <p:spPr>
            <a:xfrm>
              <a:off x="14796459" y="5165900"/>
              <a:ext cx="237118" cy="1493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2" name="rc261"/>
            <p:cNvSpPr/>
            <p:nvPr/>
          </p:nvSpPr>
          <p:spPr>
            <a:xfrm>
              <a:off x="14796459" y="4867254"/>
              <a:ext cx="237118" cy="29864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3" name="rc262"/>
            <p:cNvSpPr/>
            <p:nvPr/>
          </p:nvSpPr>
          <p:spPr>
            <a:xfrm>
              <a:off x="15059924" y="5081283"/>
              <a:ext cx="237118" cy="20407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4" name="rc263"/>
            <p:cNvSpPr/>
            <p:nvPr/>
          </p:nvSpPr>
          <p:spPr>
            <a:xfrm>
              <a:off x="15059924" y="508128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5" name="rc264"/>
            <p:cNvSpPr/>
            <p:nvPr/>
          </p:nvSpPr>
          <p:spPr>
            <a:xfrm>
              <a:off x="15059924" y="5056396"/>
              <a:ext cx="237118" cy="2488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6" name="rc265"/>
            <p:cNvSpPr/>
            <p:nvPr/>
          </p:nvSpPr>
          <p:spPr>
            <a:xfrm>
              <a:off x="15059924" y="4693044"/>
              <a:ext cx="237118" cy="36335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7" name="rc266"/>
            <p:cNvSpPr/>
            <p:nvPr/>
          </p:nvSpPr>
          <p:spPr>
            <a:xfrm>
              <a:off x="15323388" y="5066351"/>
              <a:ext cx="237118" cy="21900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8" name="rc267"/>
            <p:cNvSpPr/>
            <p:nvPr/>
          </p:nvSpPr>
          <p:spPr>
            <a:xfrm>
              <a:off x="15323388" y="506635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9" name="rc268"/>
            <p:cNvSpPr/>
            <p:nvPr/>
          </p:nvSpPr>
          <p:spPr>
            <a:xfrm>
              <a:off x="15323388" y="5056396"/>
              <a:ext cx="237118" cy="995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0" name="rc269"/>
            <p:cNvSpPr/>
            <p:nvPr/>
          </p:nvSpPr>
          <p:spPr>
            <a:xfrm>
              <a:off x="15323388" y="4464083"/>
              <a:ext cx="237118" cy="5923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1" name="rc270"/>
            <p:cNvSpPr/>
            <p:nvPr/>
          </p:nvSpPr>
          <p:spPr>
            <a:xfrm>
              <a:off x="15586853" y="5041464"/>
              <a:ext cx="237118" cy="24389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2" name="rc271"/>
            <p:cNvSpPr/>
            <p:nvPr/>
          </p:nvSpPr>
          <p:spPr>
            <a:xfrm>
              <a:off x="15586853" y="504146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3" name="rc272"/>
            <p:cNvSpPr/>
            <p:nvPr/>
          </p:nvSpPr>
          <p:spPr>
            <a:xfrm>
              <a:off x="15586853" y="5016577"/>
              <a:ext cx="237118" cy="2488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4" name="rc273"/>
            <p:cNvSpPr/>
            <p:nvPr/>
          </p:nvSpPr>
          <p:spPr>
            <a:xfrm>
              <a:off x="15586853" y="4668157"/>
              <a:ext cx="237118" cy="34841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5" name="rc274"/>
            <p:cNvSpPr/>
            <p:nvPr/>
          </p:nvSpPr>
          <p:spPr>
            <a:xfrm>
              <a:off x="15850317" y="5220651"/>
              <a:ext cx="237118" cy="6470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6" name="rc275"/>
            <p:cNvSpPr/>
            <p:nvPr/>
          </p:nvSpPr>
          <p:spPr>
            <a:xfrm>
              <a:off x="15850317" y="522065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7" name="rc276"/>
            <p:cNvSpPr/>
            <p:nvPr/>
          </p:nvSpPr>
          <p:spPr>
            <a:xfrm>
              <a:off x="15850317" y="5210696"/>
              <a:ext cx="237118" cy="995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8" name="rc277"/>
            <p:cNvSpPr/>
            <p:nvPr/>
          </p:nvSpPr>
          <p:spPr>
            <a:xfrm>
              <a:off x="15850317" y="4971780"/>
              <a:ext cx="237118" cy="2389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9" name="pg278"/>
            <p:cNvSpPr/>
            <p:nvPr/>
          </p:nvSpPr>
          <p:spPr>
            <a:xfrm>
              <a:off x="15463163"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80" name="tx279"/>
            <p:cNvSpPr/>
            <p:nvPr/>
          </p:nvSpPr>
          <p:spPr>
            <a:xfrm>
              <a:off x="15588046"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185 case(s)</a:t>
              </a:r>
            </a:p>
          </p:txBody>
        </p:sp>
        <p:sp>
          <p:nvSpPr>
            <p:cNvPr id="281" name="pg280"/>
            <p:cNvSpPr/>
            <p:nvPr/>
          </p:nvSpPr>
          <p:spPr>
            <a:xfrm>
              <a:off x="16260004"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82" name="rc281"/>
            <p:cNvSpPr/>
            <p:nvPr/>
          </p:nvSpPr>
          <p:spPr>
            <a:xfrm>
              <a:off x="14756939" y="2153563"/>
              <a:ext cx="3214267" cy="3131794"/>
            </a:xfrm>
            <a:prstGeom prst="rect">
              <a:avLst/>
            </a:prstGeom>
            <a:ln w="13550" cap="rnd">
              <a:solidFill>
                <a:srgbClr val="333333">
                  <a:alpha val="100000"/>
                </a:srgbClr>
              </a:solidFill>
              <a:prstDash val="solid"/>
              <a:round/>
            </a:ln>
          </p:spPr>
          <p:txBody>
            <a:bodyPr/>
            <a:lstStyle/>
            <a:p/>
          </p:txBody>
        </p:sp>
        <p:sp>
          <p:nvSpPr>
            <p:cNvPr id="283" name="tx282"/>
            <p:cNvSpPr/>
            <p:nvPr/>
          </p:nvSpPr>
          <p:spPr>
            <a:xfrm>
              <a:off x="322447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84" name="tx283"/>
            <p:cNvSpPr/>
            <p:nvPr/>
          </p:nvSpPr>
          <p:spPr>
            <a:xfrm>
              <a:off x="64387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85" name="tx284"/>
            <p:cNvSpPr/>
            <p:nvPr/>
          </p:nvSpPr>
          <p:spPr>
            <a:xfrm>
              <a:off x="96530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86" name="tx285"/>
            <p:cNvSpPr/>
            <p:nvPr/>
          </p:nvSpPr>
          <p:spPr>
            <a:xfrm>
              <a:off x="128672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87" name="tx286"/>
            <p:cNvSpPr/>
            <p:nvPr/>
          </p:nvSpPr>
          <p:spPr>
            <a:xfrm>
              <a:off x="1608154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88" name="pl287"/>
            <p:cNvSpPr/>
            <p:nvPr/>
          </p:nvSpPr>
          <p:spPr>
            <a:xfrm>
              <a:off x="20579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9" name="pl288"/>
            <p:cNvSpPr/>
            <p:nvPr/>
          </p:nvSpPr>
          <p:spPr>
            <a:xfrm>
              <a:off x="2321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0" name="pl289"/>
            <p:cNvSpPr/>
            <p:nvPr/>
          </p:nvSpPr>
          <p:spPr>
            <a:xfrm>
              <a:off x="2584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1" name="pl290"/>
            <p:cNvSpPr/>
            <p:nvPr/>
          </p:nvSpPr>
          <p:spPr>
            <a:xfrm>
              <a:off x="2848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2" name="pl291"/>
            <p:cNvSpPr/>
            <p:nvPr/>
          </p:nvSpPr>
          <p:spPr>
            <a:xfrm>
              <a:off x="3111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3" name="pl292"/>
            <p:cNvSpPr/>
            <p:nvPr/>
          </p:nvSpPr>
          <p:spPr>
            <a:xfrm>
              <a:off x="3375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4" name="pl293"/>
            <p:cNvSpPr/>
            <p:nvPr/>
          </p:nvSpPr>
          <p:spPr>
            <a:xfrm>
              <a:off x="3638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5" name="pl294"/>
            <p:cNvSpPr/>
            <p:nvPr/>
          </p:nvSpPr>
          <p:spPr>
            <a:xfrm>
              <a:off x="3902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6" name="pl295"/>
            <p:cNvSpPr/>
            <p:nvPr/>
          </p:nvSpPr>
          <p:spPr>
            <a:xfrm>
              <a:off x="4165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7" name="pl296"/>
            <p:cNvSpPr/>
            <p:nvPr/>
          </p:nvSpPr>
          <p:spPr>
            <a:xfrm>
              <a:off x="4429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8" name="pl297"/>
            <p:cNvSpPr/>
            <p:nvPr/>
          </p:nvSpPr>
          <p:spPr>
            <a:xfrm>
              <a:off x="4692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9" name="pl298"/>
            <p:cNvSpPr/>
            <p:nvPr/>
          </p:nvSpPr>
          <p:spPr>
            <a:xfrm>
              <a:off x="4956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0" name="tx299"/>
            <p:cNvSpPr/>
            <p:nvPr/>
          </p:nvSpPr>
          <p:spPr>
            <a:xfrm rot="-5400000">
              <a:off x="197716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01" name="tx300"/>
            <p:cNvSpPr/>
            <p:nvPr/>
          </p:nvSpPr>
          <p:spPr>
            <a:xfrm rot="-5400000">
              <a:off x="22308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02" name="tx301"/>
            <p:cNvSpPr/>
            <p:nvPr/>
          </p:nvSpPr>
          <p:spPr>
            <a:xfrm rot="-5400000">
              <a:off x="249437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03" name="tx302"/>
            <p:cNvSpPr/>
            <p:nvPr/>
          </p:nvSpPr>
          <p:spPr>
            <a:xfrm rot="-5400000">
              <a:off x="27559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04" name="tx303"/>
            <p:cNvSpPr/>
            <p:nvPr/>
          </p:nvSpPr>
          <p:spPr>
            <a:xfrm rot="-5400000">
              <a:off x="298878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05" name="tx304"/>
            <p:cNvSpPr/>
            <p:nvPr/>
          </p:nvSpPr>
          <p:spPr>
            <a:xfrm rot="-5400000">
              <a:off x="32944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06" name="tx305"/>
            <p:cNvSpPr/>
            <p:nvPr/>
          </p:nvSpPr>
          <p:spPr>
            <a:xfrm rot="-5400000">
              <a:off x="358764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07" name="tx306"/>
            <p:cNvSpPr/>
            <p:nvPr/>
          </p:nvSpPr>
          <p:spPr>
            <a:xfrm rot="-5400000">
              <a:off x="378894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08" name="tx307"/>
            <p:cNvSpPr/>
            <p:nvPr/>
          </p:nvSpPr>
          <p:spPr>
            <a:xfrm rot="-5400000">
              <a:off x="405236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09" name="tx308"/>
            <p:cNvSpPr/>
            <p:nvPr/>
          </p:nvSpPr>
          <p:spPr>
            <a:xfrm rot="-5400000">
              <a:off x="43522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10" name="tx309"/>
            <p:cNvSpPr/>
            <p:nvPr/>
          </p:nvSpPr>
          <p:spPr>
            <a:xfrm rot="-5400000">
              <a:off x="4597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11" name="tx310"/>
            <p:cNvSpPr/>
            <p:nvPr/>
          </p:nvSpPr>
          <p:spPr>
            <a:xfrm rot="-5400000">
              <a:off x="4860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12" name="pl311"/>
            <p:cNvSpPr/>
            <p:nvPr/>
          </p:nvSpPr>
          <p:spPr>
            <a:xfrm>
              <a:off x="5272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5535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pl313"/>
            <p:cNvSpPr/>
            <p:nvPr/>
          </p:nvSpPr>
          <p:spPr>
            <a:xfrm>
              <a:off x="5799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pl314"/>
            <p:cNvSpPr/>
            <p:nvPr/>
          </p:nvSpPr>
          <p:spPr>
            <a:xfrm>
              <a:off x="6062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pl315"/>
            <p:cNvSpPr/>
            <p:nvPr/>
          </p:nvSpPr>
          <p:spPr>
            <a:xfrm>
              <a:off x="6326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pl316"/>
            <p:cNvSpPr/>
            <p:nvPr/>
          </p:nvSpPr>
          <p:spPr>
            <a:xfrm>
              <a:off x="6589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8" name="pl317"/>
            <p:cNvSpPr/>
            <p:nvPr/>
          </p:nvSpPr>
          <p:spPr>
            <a:xfrm>
              <a:off x="6853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pl318"/>
            <p:cNvSpPr/>
            <p:nvPr/>
          </p:nvSpPr>
          <p:spPr>
            <a:xfrm>
              <a:off x="7116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pl319"/>
            <p:cNvSpPr/>
            <p:nvPr/>
          </p:nvSpPr>
          <p:spPr>
            <a:xfrm>
              <a:off x="73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1" name="pl320"/>
            <p:cNvSpPr/>
            <p:nvPr/>
          </p:nvSpPr>
          <p:spPr>
            <a:xfrm>
              <a:off x="7643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pl321"/>
            <p:cNvSpPr/>
            <p:nvPr/>
          </p:nvSpPr>
          <p:spPr>
            <a:xfrm>
              <a:off x="7906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3" name="pl322"/>
            <p:cNvSpPr/>
            <p:nvPr/>
          </p:nvSpPr>
          <p:spPr>
            <a:xfrm>
              <a:off x="8170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4" name="tx323"/>
            <p:cNvSpPr/>
            <p:nvPr/>
          </p:nvSpPr>
          <p:spPr>
            <a:xfrm rot="-5400000">
              <a:off x="519143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25" name="tx324"/>
            <p:cNvSpPr/>
            <p:nvPr/>
          </p:nvSpPr>
          <p:spPr>
            <a:xfrm rot="-5400000">
              <a:off x="544508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26" name="tx325"/>
            <p:cNvSpPr/>
            <p:nvPr/>
          </p:nvSpPr>
          <p:spPr>
            <a:xfrm rot="-5400000">
              <a:off x="57086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27" name="tx326"/>
            <p:cNvSpPr/>
            <p:nvPr/>
          </p:nvSpPr>
          <p:spPr>
            <a:xfrm rot="-5400000">
              <a:off x="597023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28" name="tx327"/>
            <p:cNvSpPr/>
            <p:nvPr/>
          </p:nvSpPr>
          <p:spPr>
            <a:xfrm rot="-5400000">
              <a:off x="620305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29" name="tx328"/>
            <p:cNvSpPr/>
            <p:nvPr/>
          </p:nvSpPr>
          <p:spPr>
            <a:xfrm rot="-5400000">
              <a:off x="650875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30" name="tx329"/>
            <p:cNvSpPr/>
            <p:nvPr/>
          </p:nvSpPr>
          <p:spPr>
            <a:xfrm rot="-5400000">
              <a:off x="680191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31" name="tx330"/>
            <p:cNvSpPr/>
            <p:nvPr/>
          </p:nvSpPr>
          <p:spPr>
            <a:xfrm rot="-5400000">
              <a:off x="70032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32" name="tx331"/>
            <p:cNvSpPr/>
            <p:nvPr/>
          </p:nvSpPr>
          <p:spPr>
            <a:xfrm rot="-5400000">
              <a:off x="72666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33" name="tx332"/>
            <p:cNvSpPr/>
            <p:nvPr/>
          </p:nvSpPr>
          <p:spPr>
            <a:xfrm rot="-5400000">
              <a:off x="75665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34" name="tx333"/>
            <p:cNvSpPr/>
            <p:nvPr/>
          </p:nvSpPr>
          <p:spPr>
            <a:xfrm rot="-5400000">
              <a:off x="7811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35" name="tx334"/>
            <p:cNvSpPr/>
            <p:nvPr/>
          </p:nvSpPr>
          <p:spPr>
            <a:xfrm rot="-5400000">
              <a:off x="80748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36" name="pl335"/>
            <p:cNvSpPr/>
            <p:nvPr/>
          </p:nvSpPr>
          <p:spPr>
            <a:xfrm>
              <a:off x="8486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337"/>
            <p:cNvSpPr/>
            <p:nvPr/>
          </p:nvSpPr>
          <p:spPr>
            <a:xfrm>
              <a:off x="90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pl338"/>
            <p:cNvSpPr/>
            <p:nvPr/>
          </p:nvSpPr>
          <p:spPr>
            <a:xfrm>
              <a:off x="9276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pl339"/>
            <p:cNvSpPr/>
            <p:nvPr/>
          </p:nvSpPr>
          <p:spPr>
            <a:xfrm>
              <a:off x="9540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pl340"/>
            <p:cNvSpPr/>
            <p:nvPr/>
          </p:nvSpPr>
          <p:spPr>
            <a:xfrm>
              <a:off x="9803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pl341"/>
            <p:cNvSpPr/>
            <p:nvPr/>
          </p:nvSpPr>
          <p:spPr>
            <a:xfrm>
              <a:off x="10067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3" name="pl342"/>
            <p:cNvSpPr/>
            <p:nvPr/>
          </p:nvSpPr>
          <p:spPr>
            <a:xfrm>
              <a:off x="10330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4" name="pl343"/>
            <p:cNvSpPr/>
            <p:nvPr/>
          </p:nvSpPr>
          <p:spPr>
            <a:xfrm>
              <a:off x="10594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5" name="pl344"/>
            <p:cNvSpPr/>
            <p:nvPr/>
          </p:nvSpPr>
          <p:spPr>
            <a:xfrm>
              <a:off x="10857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pl345"/>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7" name="pl346"/>
            <p:cNvSpPr/>
            <p:nvPr/>
          </p:nvSpPr>
          <p:spPr>
            <a:xfrm>
              <a:off x="11384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8" name="tx347"/>
            <p:cNvSpPr/>
            <p:nvPr/>
          </p:nvSpPr>
          <p:spPr>
            <a:xfrm rot="-5400000">
              <a:off x="8405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49" name="tx348"/>
            <p:cNvSpPr/>
            <p:nvPr/>
          </p:nvSpPr>
          <p:spPr>
            <a:xfrm rot="-5400000">
              <a:off x="865935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50" name="tx349"/>
            <p:cNvSpPr/>
            <p:nvPr/>
          </p:nvSpPr>
          <p:spPr>
            <a:xfrm rot="-5400000">
              <a:off x="892290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51" name="tx350"/>
            <p:cNvSpPr/>
            <p:nvPr/>
          </p:nvSpPr>
          <p:spPr>
            <a:xfrm rot="-5400000">
              <a:off x="9184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52" name="tx351"/>
            <p:cNvSpPr/>
            <p:nvPr/>
          </p:nvSpPr>
          <p:spPr>
            <a:xfrm rot="-5400000">
              <a:off x="941732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53" name="tx352"/>
            <p:cNvSpPr/>
            <p:nvPr/>
          </p:nvSpPr>
          <p:spPr>
            <a:xfrm rot="-5400000">
              <a:off x="9723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54" name="tx353"/>
            <p:cNvSpPr/>
            <p:nvPr/>
          </p:nvSpPr>
          <p:spPr>
            <a:xfrm rot="-5400000">
              <a:off x="1001617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55" name="tx354"/>
            <p:cNvSpPr/>
            <p:nvPr/>
          </p:nvSpPr>
          <p:spPr>
            <a:xfrm rot="-5400000">
              <a:off x="1021748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56" name="tx355"/>
            <p:cNvSpPr/>
            <p:nvPr/>
          </p:nvSpPr>
          <p:spPr>
            <a:xfrm rot="-5400000">
              <a:off x="1048090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57" name="tx356"/>
            <p:cNvSpPr/>
            <p:nvPr/>
          </p:nvSpPr>
          <p:spPr>
            <a:xfrm rot="-5400000">
              <a:off x="1078078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58" name="tx357"/>
            <p:cNvSpPr/>
            <p:nvPr/>
          </p:nvSpPr>
          <p:spPr>
            <a:xfrm rot="-5400000">
              <a:off x="11025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59" name="tx358"/>
            <p:cNvSpPr/>
            <p:nvPr/>
          </p:nvSpPr>
          <p:spPr>
            <a:xfrm rot="-5400000">
              <a:off x="11289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60" name="pl359"/>
            <p:cNvSpPr/>
            <p:nvPr/>
          </p:nvSpPr>
          <p:spPr>
            <a:xfrm>
              <a:off x="1170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360"/>
            <p:cNvSpPr/>
            <p:nvPr/>
          </p:nvSpPr>
          <p:spPr>
            <a:xfrm>
              <a:off x="11964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pl361"/>
            <p:cNvSpPr/>
            <p:nvPr/>
          </p:nvSpPr>
          <p:spPr>
            <a:xfrm>
              <a:off x="12227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3" name="pl362"/>
            <p:cNvSpPr/>
            <p:nvPr/>
          </p:nvSpPr>
          <p:spPr>
            <a:xfrm>
              <a:off x="12491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4" name="pl363"/>
            <p:cNvSpPr/>
            <p:nvPr/>
          </p:nvSpPr>
          <p:spPr>
            <a:xfrm>
              <a:off x="12754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5" name="pl364"/>
            <p:cNvSpPr/>
            <p:nvPr/>
          </p:nvSpPr>
          <p:spPr>
            <a:xfrm>
              <a:off x="13018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6" name="pl365"/>
            <p:cNvSpPr/>
            <p:nvPr/>
          </p:nvSpPr>
          <p:spPr>
            <a:xfrm>
              <a:off x="1328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7" name="pl366"/>
            <p:cNvSpPr/>
            <p:nvPr/>
          </p:nvSpPr>
          <p:spPr>
            <a:xfrm>
              <a:off x="13545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8" name="pl367"/>
            <p:cNvSpPr/>
            <p:nvPr/>
          </p:nvSpPr>
          <p:spPr>
            <a:xfrm>
              <a:off x="13808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9" name="pl368"/>
            <p:cNvSpPr/>
            <p:nvPr/>
          </p:nvSpPr>
          <p:spPr>
            <a:xfrm>
              <a:off x="14071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0" name="pl369"/>
            <p:cNvSpPr/>
            <p:nvPr/>
          </p:nvSpPr>
          <p:spPr>
            <a:xfrm>
              <a:off x="14335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1" name="pl370"/>
            <p:cNvSpPr/>
            <p:nvPr/>
          </p:nvSpPr>
          <p:spPr>
            <a:xfrm>
              <a:off x="14598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2" name="tx371"/>
            <p:cNvSpPr/>
            <p:nvPr/>
          </p:nvSpPr>
          <p:spPr>
            <a:xfrm rot="-5400000">
              <a:off x="116199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73" name="tx372"/>
            <p:cNvSpPr/>
            <p:nvPr/>
          </p:nvSpPr>
          <p:spPr>
            <a:xfrm rot="-5400000">
              <a:off x="1187362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74" name="tx373"/>
            <p:cNvSpPr/>
            <p:nvPr/>
          </p:nvSpPr>
          <p:spPr>
            <a:xfrm rot="-5400000">
              <a:off x="1213717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75" name="tx374"/>
            <p:cNvSpPr/>
            <p:nvPr/>
          </p:nvSpPr>
          <p:spPr>
            <a:xfrm rot="-5400000">
              <a:off x="1239877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76" name="tx375"/>
            <p:cNvSpPr/>
            <p:nvPr/>
          </p:nvSpPr>
          <p:spPr>
            <a:xfrm rot="-5400000">
              <a:off x="1263159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77" name="tx376"/>
            <p:cNvSpPr/>
            <p:nvPr/>
          </p:nvSpPr>
          <p:spPr>
            <a:xfrm rot="-5400000">
              <a:off x="129372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78" name="tx377"/>
            <p:cNvSpPr/>
            <p:nvPr/>
          </p:nvSpPr>
          <p:spPr>
            <a:xfrm rot="-5400000">
              <a:off x="1323044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79" name="tx378"/>
            <p:cNvSpPr/>
            <p:nvPr/>
          </p:nvSpPr>
          <p:spPr>
            <a:xfrm rot="-5400000">
              <a:off x="134317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80" name="tx379"/>
            <p:cNvSpPr/>
            <p:nvPr/>
          </p:nvSpPr>
          <p:spPr>
            <a:xfrm rot="-5400000">
              <a:off x="1369517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81" name="tx380"/>
            <p:cNvSpPr/>
            <p:nvPr/>
          </p:nvSpPr>
          <p:spPr>
            <a:xfrm rot="-5400000">
              <a:off x="1399505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82" name="tx381"/>
            <p:cNvSpPr/>
            <p:nvPr/>
          </p:nvSpPr>
          <p:spPr>
            <a:xfrm rot="-5400000">
              <a:off x="142398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83" name="tx382"/>
            <p:cNvSpPr/>
            <p:nvPr/>
          </p:nvSpPr>
          <p:spPr>
            <a:xfrm rot="-5400000">
              <a:off x="14503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84" name="pl383"/>
            <p:cNvSpPr/>
            <p:nvPr/>
          </p:nvSpPr>
          <p:spPr>
            <a:xfrm>
              <a:off x="14915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5" name="pl384"/>
            <p:cNvSpPr/>
            <p:nvPr/>
          </p:nvSpPr>
          <p:spPr>
            <a:xfrm>
              <a:off x="15178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6" name="pl385"/>
            <p:cNvSpPr/>
            <p:nvPr/>
          </p:nvSpPr>
          <p:spPr>
            <a:xfrm>
              <a:off x="15441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7" name="pl386"/>
            <p:cNvSpPr/>
            <p:nvPr/>
          </p:nvSpPr>
          <p:spPr>
            <a:xfrm>
              <a:off x="15705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8" name="pl387"/>
            <p:cNvSpPr/>
            <p:nvPr/>
          </p:nvSpPr>
          <p:spPr>
            <a:xfrm>
              <a:off x="159688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9" name="pl388"/>
            <p:cNvSpPr/>
            <p:nvPr/>
          </p:nvSpPr>
          <p:spPr>
            <a:xfrm>
              <a:off x="16232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0" name="pl389"/>
            <p:cNvSpPr/>
            <p:nvPr/>
          </p:nvSpPr>
          <p:spPr>
            <a:xfrm>
              <a:off x="16495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1" name="pl390"/>
            <p:cNvSpPr/>
            <p:nvPr/>
          </p:nvSpPr>
          <p:spPr>
            <a:xfrm>
              <a:off x="16759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2" name="pl391"/>
            <p:cNvSpPr/>
            <p:nvPr/>
          </p:nvSpPr>
          <p:spPr>
            <a:xfrm>
              <a:off x="17022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3" name="pl392"/>
            <p:cNvSpPr/>
            <p:nvPr/>
          </p:nvSpPr>
          <p:spPr>
            <a:xfrm>
              <a:off x="17286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4" name="pl393"/>
            <p:cNvSpPr/>
            <p:nvPr/>
          </p:nvSpPr>
          <p:spPr>
            <a:xfrm>
              <a:off x="17549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5" name="pl394"/>
            <p:cNvSpPr/>
            <p:nvPr/>
          </p:nvSpPr>
          <p:spPr>
            <a:xfrm>
              <a:off x="178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6" name="tx395"/>
            <p:cNvSpPr/>
            <p:nvPr/>
          </p:nvSpPr>
          <p:spPr>
            <a:xfrm rot="-5400000">
              <a:off x="148342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97" name="tx396"/>
            <p:cNvSpPr/>
            <p:nvPr/>
          </p:nvSpPr>
          <p:spPr>
            <a:xfrm rot="-5400000">
              <a:off x="150878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98" name="tx397"/>
            <p:cNvSpPr/>
            <p:nvPr/>
          </p:nvSpPr>
          <p:spPr>
            <a:xfrm rot="-5400000">
              <a:off x="153514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99" name="tx398"/>
            <p:cNvSpPr/>
            <p:nvPr/>
          </p:nvSpPr>
          <p:spPr>
            <a:xfrm rot="-5400000">
              <a:off x="1561303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00" name="tx399"/>
            <p:cNvSpPr/>
            <p:nvPr/>
          </p:nvSpPr>
          <p:spPr>
            <a:xfrm rot="-5400000">
              <a:off x="1584585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01" name="tx400"/>
            <p:cNvSpPr/>
            <p:nvPr/>
          </p:nvSpPr>
          <p:spPr>
            <a:xfrm rot="-5400000">
              <a:off x="1615155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02" name="tx401"/>
            <p:cNvSpPr/>
            <p:nvPr/>
          </p:nvSpPr>
          <p:spPr>
            <a:xfrm rot="-5400000">
              <a:off x="1644471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03" name="tx402"/>
            <p:cNvSpPr/>
            <p:nvPr/>
          </p:nvSpPr>
          <p:spPr>
            <a:xfrm rot="-5400000">
              <a:off x="1664601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04" name="tx403"/>
            <p:cNvSpPr/>
            <p:nvPr/>
          </p:nvSpPr>
          <p:spPr>
            <a:xfrm rot="-5400000">
              <a:off x="169094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05" name="tx404"/>
            <p:cNvSpPr/>
            <p:nvPr/>
          </p:nvSpPr>
          <p:spPr>
            <a:xfrm rot="-5400000">
              <a:off x="1720932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06" name="tx405"/>
            <p:cNvSpPr/>
            <p:nvPr/>
          </p:nvSpPr>
          <p:spPr>
            <a:xfrm rot="-5400000">
              <a:off x="17454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07" name="tx406"/>
            <p:cNvSpPr/>
            <p:nvPr/>
          </p:nvSpPr>
          <p:spPr>
            <a:xfrm rot="-5400000">
              <a:off x="17717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08" name="tx407"/>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09" name="tx408"/>
            <p:cNvSpPr/>
            <p:nvPr/>
          </p:nvSpPr>
          <p:spPr>
            <a:xfrm>
              <a:off x="1230614" y="4204595"/>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a:t>
              </a:r>
            </a:p>
          </p:txBody>
        </p:sp>
        <p:sp>
          <p:nvSpPr>
            <p:cNvPr id="410" name="tx409"/>
            <p:cNvSpPr/>
            <p:nvPr/>
          </p:nvSpPr>
          <p:spPr>
            <a:xfrm>
              <a:off x="1230614" y="3209110"/>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400</a:t>
              </a:r>
            </a:p>
          </p:txBody>
        </p:sp>
        <p:sp>
          <p:nvSpPr>
            <p:cNvPr id="411" name="tx410"/>
            <p:cNvSpPr/>
            <p:nvPr/>
          </p:nvSpPr>
          <p:spPr>
            <a:xfrm>
              <a:off x="1230614" y="2213626"/>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600</a:t>
              </a:r>
            </a:p>
          </p:txBody>
        </p:sp>
        <p:sp>
          <p:nvSpPr>
            <p:cNvPr id="412" name="pl411"/>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3" name="pl412"/>
            <p:cNvSpPr/>
            <p:nvPr/>
          </p:nvSpPr>
          <p:spPr>
            <a:xfrm>
              <a:off x="1865074" y="428987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4" name="pl413"/>
            <p:cNvSpPr/>
            <p:nvPr/>
          </p:nvSpPr>
          <p:spPr>
            <a:xfrm>
              <a:off x="1865074" y="329438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5" name="pl414"/>
            <p:cNvSpPr/>
            <p:nvPr/>
          </p:nvSpPr>
          <p:spPr>
            <a:xfrm>
              <a:off x="1865074" y="229890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6" name="tx415"/>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17" name="rc416"/>
            <p:cNvSpPr/>
            <p:nvPr/>
          </p:nvSpPr>
          <p:spPr>
            <a:xfrm>
              <a:off x="18110385" y="2153563"/>
              <a:ext cx="1240079" cy="413498"/>
            </a:xfrm>
            <a:prstGeom prst="rect">
              <a:avLst/>
            </a:prstGeom>
            <a:solidFill>
              <a:srgbClr val="FFFFFF">
                <a:alpha val="100000"/>
              </a:srgbClr>
            </a:solidFill>
          </p:spPr>
          <p:txBody>
            <a:bodyPr/>
            <a:lstStyle/>
            <a:p/>
          </p:txBody>
        </p:sp>
        <p:sp>
          <p:nvSpPr>
            <p:cNvPr id="418" name="rc417"/>
            <p:cNvSpPr/>
            <p:nvPr/>
          </p:nvSpPr>
          <p:spPr>
            <a:xfrm>
              <a:off x="18179974" y="2223153"/>
              <a:ext cx="274319" cy="274319"/>
            </a:xfrm>
            <a:prstGeom prst="rect">
              <a:avLst/>
            </a:prstGeom>
            <a:solidFill>
              <a:srgbClr val="FFFFFF">
                <a:alpha val="100000"/>
              </a:srgbClr>
            </a:solidFill>
          </p:spPr>
          <p:txBody>
            <a:bodyPr/>
            <a:lstStyle/>
            <a:p/>
          </p:txBody>
        </p:sp>
        <p:sp>
          <p:nvSpPr>
            <p:cNvPr id="419" name="pg418"/>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420" name="tx419"/>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421" name="rc420"/>
            <p:cNvSpPr/>
            <p:nvPr/>
          </p:nvSpPr>
          <p:spPr>
            <a:xfrm>
              <a:off x="18110385" y="2706240"/>
              <a:ext cx="1753945" cy="1236458"/>
            </a:xfrm>
            <a:prstGeom prst="rect">
              <a:avLst/>
            </a:prstGeom>
            <a:solidFill>
              <a:srgbClr val="FFFFFF">
                <a:alpha val="100000"/>
              </a:srgbClr>
            </a:solidFill>
          </p:spPr>
          <p:txBody>
            <a:bodyPr/>
            <a:lstStyle/>
            <a:p/>
          </p:txBody>
        </p:sp>
        <p:sp>
          <p:nvSpPr>
            <p:cNvPr id="422" name="rc421"/>
            <p:cNvSpPr/>
            <p:nvPr/>
          </p:nvSpPr>
          <p:spPr>
            <a:xfrm>
              <a:off x="18179974" y="2775829"/>
              <a:ext cx="274319" cy="274319"/>
            </a:xfrm>
            <a:prstGeom prst="rect">
              <a:avLst/>
            </a:prstGeom>
            <a:solidFill>
              <a:srgbClr val="FFFFFF">
                <a:alpha val="100000"/>
              </a:srgbClr>
            </a:solidFill>
          </p:spPr>
          <p:txBody>
            <a:bodyPr/>
            <a:lstStyle/>
            <a:p/>
          </p:txBody>
        </p:sp>
        <p:sp>
          <p:nvSpPr>
            <p:cNvPr id="423" name="rc422"/>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4" name="rc423"/>
            <p:cNvSpPr/>
            <p:nvPr/>
          </p:nvSpPr>
          <p:spPr>
            <a:xfrm>
              <a:off x="18179974" y="3050149"/>
              <a:ext cx="274319" cy="274319"/>
            </a:xfrm>
            <a:prstGeom prst="rect">
              <a:avLst/>
            </a:prstGeom>
            <a:solidFill>
              <a:srgbClr val="FFFFFF">
                <a:alpha val="100000"/>
              </a:srgbClr>
            </a:solidFill>
          </p:spPr>
          <p:txBody>
            <a:bodyPr/>
            <a:lstStyle/>
            <a:p/>
          </p:txBody>
        </p:sp>
        <p:sp>
          <p:nvSpPr>
            <p:cNvPr id="425" name="rc424"/>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26" name="rc425"/>
            <p:cNvSpPr/>
            <p:nvPr/>
          </p:nvSpPr>
          <p:spPr>
            <a:xfrm>
              <a:off x="18179974" y="3324469"/>
              <a:ext cx="274319" cy="274320"/>
            </a:xfrm>
            <a:prstGeom prst="rect">
              <a:avLst/>
            </a:prstGeom>
            <a:solidFill>
              <a:srgbClr val="FFFFFF">
                <a:alpha val="100000"/>
              </a:srgbClr>
            </a:solidFill>
          </p:spPr>
          <p:txBody>
            <a:bodyPr/>
            <a:lstStyle/>
            <a:p/>
          </p:txBody>
        </p:sp>
        <p:sp>
          <p:nvSpPr>
            <p:cNvPr id="427" name="rc426"/>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8" name="rc427"/>
            <p:cNvSpPr/>
            <p:nvPr/>
          </p:nvSpPr>
          <p:spPr>
            <a:xfrm>
              <a:off x="18179974" y="3598789"/>
              <a:ext cx="274319" cy="274320"/>
            </a:xfrm>
            <a:prstGeom prst="rect">
              <a:avLst/>
            </a:prstGeom>
            <a:solidFill>
              <a:srgbClr val="FFFFFF">
                <a:alpha val="100000"/>
              </a:srgbClr>
            </a:solidFill>
          </p:spPr>
          <p:txBody>
            <a:bodyPr/>
            <a:lstStyle/>
            <a:p/>
          </p:txBody>
        </p:sp>
        <p:sp>
          <p:nvSpPr>
            <p:cNvPr id="429" name="rc428"/>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30" name="tx429"/>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31" name="tx430"/>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32" name="tx431"/>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33" name="tx432"/>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34" name=""/>
          <p:cNvGrpSpPr/>
          <p:nvPr/>
        </p:nvGrpSpPr>
        <p:grpSpPr>
          <a:xfrm>
            <a:off x="6400800" y="6217920"/>
            <a:ext cx="5486400" cy="4251960"/>
            <a:chOff x="6400800" y="6217920"/>
            <a:chExt cx="5486400" cy="4251960"/>
          </a:xfrm>
        </p:grpSpPr>
        <p:sp>
          <p:nvSpPr>
            <p:cNvPr id="435"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36"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37" name="rc5"/>
            <p:cNvSpPr/>
            <p:nvPr/>
          </p:nvSpPr>
          <p:spPr>
            <a:xfrm>
              <a:off x="7068913" y="6510025"/>
              <a:ext cx="4276698" cy="2788960"/>
            </a:xfrm>
            <a:prstGeom prst="rect">
              <a:avLst/>
            </a:prstGeom>
            <a:solidFill>
              <a:srgbClr val="FFFFFF">
                <a:alpha val="100000"/>
              </a:srgbClr>
            </a:solidFill>
          </p:spPr>
          <p:txBody>
            <a:bodyPr/>
            <a:lstStyle/>
            <a:p/>
          </p:txBody>
        </p:sp>
        <p:sp>
          <p:nvSpPr>
            <p:cNvPr id="438" name="pl6"/>
            <p:cNvSpPr/>
            <p:nvPr/>
          </p:nvSpPr>
          <p:spPr>
            <a:xfrm>
              <a:off x="7068913" y="8820073"/>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439" name="pl7"/>
            <p:cNvSpPr/>
            <p:nvPr/>
          </p:nvSpPr>
          <p:spPr>
            <a:xfrm>
              <a:off x="7068913" y="8115790"/>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440" name="pl8"/>
            <p:cNvSpPr/>
            <p:nvPr/>
          </p:nvSpPr>
          <p:spPr>
            <a:xfrm>
              <a:off x="7068913" y="7411507"/>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441" name="pl9"/>
            <p:cNvSpPr/>
            <p:nvPr/>
          </p:nvSpPr>
          <p:spPr>
            <a:xfrm>
              <a:off x="7068913" y="6707224"/>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442" name="pl10"/>
            <p:cNvSpPr/>
            <p:nvPr/>
          </p:nvSpPr>
          <p:spPr>
            <a:xfrm>
              <a:off x="7068913" y="9172214"/>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43" name="pl11"/>
            <p:cNvSpPr/>
            <p:nvPr/>
          </p:nvSpPr>
          <p:spPr>
            <a:xfrm>
              <a:off x="7068913" y="8467931"/>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44" name="pl12"/>
            <p:cNvSpPr/>
            <p:nvPr/>
          </p:nvSpPr>
          <p:spPr>
            <a:xfrm>
              <a:off x="7068913" y="7763648"/>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45" name="pl13"/>
            <p:cNvSpPr/>
            <p:nvPr/>
          </p:nvSpPr>
          <p:spPr>
            <a:xfrm>
              <a:off x="7068913" y="7059365"/>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46" name="rc14"/>
            <p:cNvSpPr/>
            <p:nvPr/>
          </p:nvSpPr>
          <p:spPr>
            <a:xfrm>
              <a:off x="7217409" y="8796597"/>
              <a:ext cx="415790" cy="328665"/>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47" name="rc15"/>
            <p:cNvSpPr/>
            <p:nvPr/>
          </p:nvSpPr>
          <p:spPr>
            <a:xfrm>
              <a:off x="7811395" y="7599316"/>
              <a:ext cx="415790" cy="1432042"/>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48" name="rc16"/>
            <p:cNvSpPr/>
            <p:nvPr/>
          </p:nvSpPr>
          <p:spPr>
            <a:xfrm>
              <a:off x="8405381" y="8139266"/>
              <a:ext cx="415790" cy="939043"/>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49" name="rc17"/>
            <p:cNvSpPr/>
            <p:nvPr/>
          </p:nvSpPr>
          <p:spPr>
            <a:xfrm>
              <a:off x="8999367" y="8796597"/>
              <a:ext cx="415790" cy="352141"/>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0" name="rc18"/>
            <p:cNvSpPr/>
            <p:nvPr/>
          </p:nvSpPr>
          <p:spPr>
            <a:xfrm>
              <a:off x="9593353" y="8984406"/>
              <a:ext cx="415790" cy="164332"/>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1" name="rc19"/>
            <p:cNvSpPr/>
            <p:nvPr/>
          </p:nvSpPr>
          <p:spPr>
            <a:xfrm>
              <a:off x="10187339" y="9078310"/>
              <a:ext cx="415790" cy="70428"/>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2" name="rc20"/>
            <p:cNvSpPr/>
            <p:nvPr/>
          </p:nvSpPr>
          <p:spPr>
            <a:xfrm>
              <a:off x="10781325" y="9054834"/>
              <a:ext cx="415790" cy="117380"/>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3" name="rc21"/>
            <p:cNvSpPr/>
            <p:nvPr/>
          </p:nvSpPr>
          <p:spPr>
            <a:xfrm>
              <a:off x="7217409" y="8608788"/>
              <a:ext cx="415790" cy="18780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4" name="rc22"/>
            <p:cNvSpPr/>
            <p:nvPr/>
          </p:nvSpPr>
          <p:spPr>
            <a:xfrm>
              <a:off x="7811395" y="6730700"/>
              <a:ext cx="415790" cy="86861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5" name="rc23"/>
            <p:cNvSpPr/>
            <p:nvPr/>
          </p:nvSpPr>
          <p:spPr>
            <a:xfrm>
              <a:off x="8405381" y="7693220"/>
              <a:ext cx="415790" cy="44604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6" name="rc24"/>
            <p:cNvSpPr/>
            <p:nvPr/>
          </p:nvSpPr>
          <p:spPr>
            <a:xfrm>
              <a:off x="8999367" y="8702692"/>
              <a:ext cx="415790" cy="9390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7" name="rc25"/>
            <p:cNvSpPr/>
            <p:nvPr/>
          </p:nvSpPr>
          <p:spPr>
            <a:xfrm>
              <a:off x="9593353" y="8913977"/>
              <a:ext cx="415790" cy="7042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8" name="rc26"/>
            <p:cNvSpPr/>
            <p:nvPr/>
          </p:nvSpPr>
          <p:spPr>
            <a:xfrm>
              <a:off x="10187339" y="9031358"/>
              <a:ext cx="415790" cy="4695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9" name="rc27"/>
            <p:cNvSpPr/>
            <p:nvPr/>
          </p:nvSpPr>
          <p:spPr>
            <a:xfrm>
              <a:off x="7217409" y="8585312"/>
              <a:ext cx="415790" cy="23476"/>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0" name="rc28"/>
            <p:cNvSpPr/>
            <p:nvPr/>
          </p:nvSpPr>
          <p:spPr>
            <a:xfrm>
              <a:off x="7811395" y="6636796"/>
              <a:ext cx="415790" cy="93904"/>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1" name="rc29"/>
            <p:cNvSpPr/>
            <p:nvPr/>
          </p:nvSpPr>
          <p:spPr>
            <a:xfrm>
              <a:off x="8405381" y="7669744"/>
              <a:ext cx="415790" cy="23476"/>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2" name="rc30"/>
            <p:cNvSpPr/>
            <p:nvPr/>
          </p:nvSpPr>
          <p:spPr>
            <a:xfrm>
              <a:off x="8999367" y="8679216"/>
              <a:ext cx="415790" cy="23476"/>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3" name="rc31"/>
            <p:cNvSpPr/>
            <p:nvPr/>
          </p:nvSpPr>
          <p:spPr>
            <a:xfrm>
              <a:off x="7217409" y="9125262"/>
              <a:ext cx="415790" cy="46952"/>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4" name="rc32"/>
            <p:cNvSpPr/>
            <p:nvPr/>
          </p:nvSpPr>
          <p:spPr>
            <a:xfrm>
              <a:off x="7811395" y="9031358"/>
              <a:ext cx="415790" cy="14085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5" name="rc33"/>
            <p:cNvSpPr/>
            <p:nvPr/>
          </p:nvSpPr>
          <p:spPr>
            <a:xfrm>
              <a:off x="8405381" y="9078310"/>
              <a:ext cx="415790" cy="93904"/>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6" name="rc34"/>
            <p:cNvSpPr/>
            <p:nvPr/>
          </p:nvSpPr>
          <p:spPr>
            <a:xfrm>
              <a:off x="8999367" y="9148738"/>
              <a:ext cx="415790" cy="2347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7" name="rc35"/>
            <p:cNvSpPr/>
            <p:nvPr/>
          </p:nvSpPr>
          <p:spPr>
            <a:xfrm>
              <a:off x="9593353" y="9148738"/>
              <a:ext cx="415790" cy="2347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8" name="rc36"/>
            <p:cNvSpPr/>
            <p:nvPr/>
          </p:nvSpPr>
          <p:spPr>
            <a:xfrm>
              <a:off x="10187339" y="9148738"/>
              <a:ext cx="415790" cy="2347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9" name="pl37"/>
            <p:cNvSpPr/>
            <p:nvPr/>
          </p:nvSpPr>
          <p:spPr>
            <a:xfrm>
              <a:off x="7425304" y="6867288"/>
              <a:ext cx="3563915" cy="2210103"/>
            </a:xfrm>
            <a:custGeom>
              <a:avLst/>
              <a:pathLst>
                <a:path w="3563915" h="2210103">
                  <a:moveTo>
                    <a:pt x="0" y="342821"/>
                  </a:moveTo>
                  <a:lnTo>
                    <a:pt x="593985" y="0"/>
                  </a:lnTo>
                  <a:lnTo>
                    <a:pt x="1187971" y="1079522"/>
                  </a:lnTo>
                  <a:lnTo>
                    <a:pt x="1781957" y="1852693"/>
                  </a:lnTo>
                  <a:lnTo>
                    <a:pt x="2375943" y="2151750"/>
                  </a:lnTo>
                  <a:lnTo>
                    <a:pt x="2969929" y="2210103"/>
                  </a:lnTo>
                  <a:lnTo>
                    <a:pt x="3563915" y="2210103"/>
                  </a:lnTo>
                </a:path>
              </a:pathLst>
            </a:custGeom>
            <a:ln w="40651" cap="flat">
              <a:solidFill>
                <a:srgbClr val="000000">
                  <a:alpha val="100000"/>
                </a:srgbClr>
              </a:solidFill>
              <a:prstDash val="solid"/>
              <a:round/>
            </a:ln>
          </p:spPr>
          <p:txBody>
            <a:bodyPr/>
            <a:lstStyle/>
            <a:p/>
          </p:txBody>
        </p:sp>
        <p:sp>
          <p:nvSpPr>
            <p:cNvPr id="470" name="rc38"/>
            <p:cNvSpPr/>
            <p:nvPr/>
          </p:nvSpPr>
          <p:spPr>
            <a:xfrm>
              <a:off x="7068913" y="6510025"/>
              <a:ext cx="4276698" cy="2788960"/>
            </a:xfrm>
            <a:prstGeom prst="rect">
              <a:avLst/>
            </a:prstGeom>
            <a:ln w="13550" cap="rnd">
              <a:solidFill>
                <a:srgbClr val="333333">
                  <a:alpha val="100000"/>
                </a:srgbClr>
              </a:solidFill>
              <a:prstDash val="solid"/>
              <a:round/>
            </a:ln>
          </p:spPr>
          <p:txBody>
            <a:bodyPr/>
            <a:lstStyle/>
            <a:p/>
          </p:txBody>
        </p:sp>
        <p:sp>
          <p:nvSpPr>
            <p:cNvPr id="471" name="tx39"/>
            <p:cNvSpPr/>
            <p:nvPr/>
          </p:nvSpPr>
          <p:spPr>
            <a:xfrm>
              <a:off x="6843756" y="9169908"/>
              <a:ext cx="127099"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72" name="tx40"/>
            <p:cNvSpPr/>
            <p:nvPr/>
          </p:nvSpPr>
          <p:spPr>
            <a:xfrm>
              <a:off x="6801340" y="8465550"/>
              <a:ext cx="169515"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30</a:t>
              </a:r>
            </a:p>
          </p:txBody>
        </p:sp>
        <p:sp>
          <p:nvSpPr>
            <p:cNvPr id="473" name="tx41"/>
            <p:cNvSpPr/>
            <p:nvPr/>
          </p:nvSpPr>
          <p:spPr>
            <a:xfrm>
              <a:off x="6801340" y="7761342"/>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474" name="tx42"/>
            <p:cNvSpPr/>
            <p:nvPr/>
          </p:nvSpPr>
          <p:spPr>
            <a:xfrm>
              <a:off x="6801340" y="70570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90</a:t>
              </a:r>
            </a:p>
          </p:txBody>
        </p:sp>
        <p:sp>
          <p:nvSpPr>
            <p:cNvPr id="475" name="pl43"/>
            <p:cNvSpPr/>
            <p:nvPr/>
          </p:nvSpPr>
          <p:spPr>
            <a:xfrm>
              <a:off x="7034118"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6" name="pl44"/>
            <p:cNvSpPr/>
            <p:nvPr/>
          </p:nvSpPr>
          <p:spPr>
            <a:xfrm>
              <a:off x="7034118" y="846793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7" name="pl45"/>
            <p:cNvSpPr/>
            <p:nvPr/>
          </p:nvSpPr>
          <p:spPr>
            <a:xfrm>
              <a:off x="7034118" y="776364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8" name="pl46"/>
            <p:cNvSpPr/>
            <p:nvPr/>
          </p:nvSpPr>
          <p:spPr>
            <a:xfrm>
              <a:off x="7034118" y="705936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9" name="pl47"/>
            <p:cNvSpPr/>
            <p:nvPr/>
          </p:nvSpPr>
          <p:spPr>
            <a:xfrm>
              <a:off x="11345612"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0" name="pl48"/>
            <p:cNvSpPr/>
            <p:nvPr/>
          </p:nvSpPr>
          <p:spPr>
            <a:xfrm>
              <a:off x="11345612" y="8442807"/>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1" name="pl49"/>
            <p:cNvSpPr/>
            <p:nvPr/>
          </p:nvSpPr>
          <p:spPr>
            <a:xfrm>
              <a:off x="11345612" y="7713400"/>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2" name="pl50"/>
            <p:cNvSpPr/>
            <p:nvPr/>
          </p:nvSpPr>
          <p:spPr>
            <a:xfrm>
              <a:off x="11345612" y="6983993"/>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3" name="tx51"/>
            <p:cNvSpPr/>
            <p:nvPr/>
          </p:nvSpPr>
          <p:spPr>
            <a:xfrm>
              <a:off x="11443669"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84" name="tx52"/>
            <p:cNvSpPr/>
            <p:nvPr/>
          </p:nvSpPr>
          <p:spPr>
            <a:xfrm>
              <a:off x="11443669" y="8440501"/>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a:t>
              </a:r>
            </a:p>
          </p:txBody>
        </p:sp>
        <p:sp>
          <p:nvSpPr>
            <p:cNvPr id="485" name="tx53"/>
            <p:cNvSpPr/>
            <p:nvPr/>
          </p:nvSpPr>
          <p:spPr>
            <a:xfrm>
              <a:off x="11443669" y="7711094"/>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86" name="tx54"/>
            <p:cNvSpPr/>
            <p:nvPr/>
          </p:nvSpPr>
          <p:spPr>
            <a:xfrm>
              <a:off x="11443669" y="6981612"/>
              <a:ext cx="169515"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30</a:t>
              </a:r>
            </a:p>
          </p:txBody>
        </p:sp>
        <p:sp>
          <p:nvSpPr>
            <p:cNvPr id="487" name="pl55"/>
            <p:cNvSpPr/>
            <p:nvPr/>
          </p:nvSpPr>
          <p:spPr>
            <a:xfrm>
              <a:off x="742530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8" name="pl56"/>
            <p:cNvSpPr/>
            <p:nvPr/>
          </p:nvSpPr>
          <p:spPr>
            <a:xfrm>
              <a:off x="801929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9" name="pl57"/>
            <p:cNvSpPr/>
            <p:nvPr/>
          </p:nvSpPr>
          <p:spPr>
            <a:xfrm>
              <a:off x="861327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0" name="pl58"/>
            <p:cNvSpPr/>
            <p:nvPr/>
          </p:nvSpPr>
          <p:spPr>
            <a:xfrm>
              <a:off x="920726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1" name="pl59"/>
            <p:cNvSpPr/>
            <p:nvPr/>
          </p:nvSpPr>
          <p:spPr>
            <a:xfrm>
              <a:off x="980124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2" name="pl60"/>
            <p:cNvSpPr/>
            <p:nvPr/>
          </p:nvSpPr>
          <p:spPr>
            <a:xfrm>
              <a:off x="1039523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3" name="pl61"/>
            <p:cNvSpPr/>
            <p:nvPr/>
          </p:nvSpPr>
          <p:spPr>
            <a:xfrm>
              <a:off x="1098922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4" name="tx62"/>
            <p:cNvSpPr/>
            <p:nvPr/>
          </p:nvSpPr>
          <p:spPr>
            <a:xfrm rot="-2700000">
              <a:off x="7315405"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95" name="tx63"/>
            <p:cNvSpPr/>
            <p:nvPr/>
          </p:nvSpPr>
          <p:spPr>
            <a:xfrm rot="-2700000">
              <a:off x="7869694"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96" name="tx64"/>
            <p:cNvSpPr/>
            <p:nvPr/>
          </p:nvSpPr>
          <p:spPr>
            <a:xfrm rot="-2700000">
              <a:off x="8463022"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97" name="tx65"/>
            <p:cNvSpPr/>
            <p:nvPr/>
          </p:nvSpPr>
          <p:spPr>
            <a:xfrm rot="-2700000">
              <a:off x="891231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98" name="tx66"/>
            <p:cNvSpPr/>
            <p:nvPr/>
          </p:nvSpPr>
          <p:spPr>
            <a:xfrm rot="-2700000">
              <a:off x="9506303"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99" name="tx67"/>
            <p:cNvSpPr/>
            <p:nvPr/>
          </p:nvSpPr>
          <p:spPr>
            <a:xfrm rot="-2700000">
              <a:off x="10100263"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500" name="tx68"/>
            <p:cNvSpPr/>
            <p:nvPr/>
          </p:nvSpPr>
          <p:spPr>
            <a:xfrm rot="-2700000">
              <a:off x="10806318"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01" name="tx69"/>
            <p:cNvSpPr/>
            <p:nvPr/>
          </p:nvSpPr>
          <p:spPr>
            <a:xfrm>
              <a:off x="9207262"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502" name="tx70"/>
            <p:cNvSpPr/>
            <p:nvPr/>
          </p:nvSpPr>
          <p:spPr>
            <a:xfrm>
              <a:off x="8390010"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503" name="tx71"/>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504" name="tx72"/>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505" name="rc73"/>
            <p:cNvSpPr/>
            <p:nvPr/>
          </p:nvSpPr>
          <p:spPr>
            <a:xfrm>
              <a:off x="6564753" y="10217410"/>
              <a:ext cx="1051268" cy="182880"/>
            </a:xfrm>
            <a:prstGeom prst="rect">
              <a:avLst/>
            </a:prstGeom>
            <a:solidFill>
              <a:srgbClr val="FFFFFF">
                <a:alpha val="100000"/>
              </a:srgbClr>
            </a:solidFill>
          </p:spPr>
          <p:txBody>
            <a:bodyPr/>
            <a:lstStyle/>
            <a:p/>
          </p:txBody>
        </p:sp>
        <p:sp>
          <p:nvSpPr>
            <p:cNvPr id="506" name="rc74"/>
            <p:cNvSpPr/>
            <p:nvPr/>
          </p:nvSpPr>
          <p:spPr>
            <a:xfrm>
              <a:off x="6564753" y="10217410"/>
              <a:ext cx="182879" cy="182880"/>
            </a:xfrm>
            <a:prstGeom prst="rect">
              <a:avLst/>
            </a:prstGeom>
            <a:solidFill>
              <a:srgbClr val="FFFFFF">
                <a:alpha val="100000"/>
              </a:srgbClr>
            </a:solidFill>
          </p:spPr>
          <p:txBody>
            <a:bodyPr/>
            <a:lstStyle/>
            <a:p/>
          </p:txBody>
        </p:sp>
        <p:sp>
          <p:nvSpPr>
            <p:cNvPr id="507" name="pl75"/>
            <p:cNvSpPr/>
            <p:nvPr/>
          </p:nvSpPr>
          <p:spPr>
            <a:xfrm>
              <a:off x="6583041"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508" name="tx76"/>
            <p:cNvSpPr/>
            <p:nvPr/>
          </p:nvSpPr>
          <p:spPr>
            <a:xfrm>
              <a:off x="6855633"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509" name="rc77"/>
            <p:cNvSpPr/>
            <p:nvPr/>
          </p:nvSpPr>
          <p:spPr>
            <a:xfrm>
              <a:off x="7796021" y="10217410"/>
              <a:ext cx="4053749" cy="182880"/>
            </a:xfrm>
            <a:prstGeom prst="rect">
              <a:avLst/>
            </a:prstGeom>
            <a:solidFill>
              <a:srgbClr val="FFFFFF">
                <a:alpha val="100000"/>
              </a:srgbClr>
            </a:solidFill>
          </p:spPr>
          <p:txBody>
            <a:bodyPr/>
            <a:lstStyle/>
            <a:p/>
          </p:txBody>
        </p:sp>
        <p:sp>
          <p:nvSpPr>
            <p:cNvPr id="510" name="rc78"/>
            <p:cNvSpPr/>
            <p:nvPr/>
          </p:nvSpPr>
          <p:spPr>
            <a:xfrm>
              <a:off x="7796021" y="10217410"/>
              <a:ext cx="182879" cy="182880"/>
            </a:xfrm>
            <a:prstGeom prst="rect">
              <a:avLst/>
            </a:prstGeom>
            <a:solidFill>
              <a:srgbClr val="FFFFFF">
                <a:alpha val="100000"/>
              </a:srgbClr>
            </a:solidFill>
          </p:spPr>
          <p:txBody>
            <a:bodyPr/>
            <a:lstStyle/>
            <a:p/>
          </p:txBody>
        </p:sp>
        <p:sp>
          <p:nvSpPr>
            <p:cNvPr id="511" name="rc79"/>
            <p:cNvSpPr/>
            <p:nvPr/>
          </p:nvSpPr>
          <p:spPr>
            <a:xfrm>
              <a:off x="7805021"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512" name="rc80"/>
            <p:cNvSpPr/>
            <p:nvPr/>
          </p:nvSpPr>
          <p:spPr>
            <a:xfrm>
              <a:off x="8887262" y="10217410"/>
              <a:ext cx="182879" cy="182880"/>
            </a:xfrm>
            <a:prstGeom prst="rect">
              <a:avLst/>
            </a:prstGeom>
            <a:solidFill>
              <a:srgbClr val="FFFFFF">
                <a:alpha val="100000"/>
              </a:srgbClr>
            </a:solidFill>
          </p:spPr>
          <p:txBody>
            <a:bodyPr/>
            <a:lstStyle/>
            <a:p/>
          </p:txBody>
        </p:sp>
        <p:sp>
          <p:nvSpPr>
            <p:cNvPr id="513" name="rc81"/>
            <p:cNvSpPr/>
            <p:nvPr/>
          </p:nvSpPr>
          <p:spPr>
            <a:xfrm>
              <a:off x="8896262" y="10226410"/>
              <a:ext cx="164879"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14" name="rc82"/>
            <p:cNvSpPr/>
            <p:nvPr/>
          </p:nvSpPr>
          <p:spPr>
            <a:xfrm>
              <a:off x="9813303" y="10217410"/>
              <a:ext cx="182879" cy="182880"/>
            </a:xfrm>
            <a:prstGeom prst="rect">
              <a:avLst/>
            </a:prstGeom>
            <a:solidFill>
              <a:srgbClr val="FFFFFF">
                <a:alpha val="100000"/>
              </a:srgbClr>
            </a:solidFill>
          </p:spPr>
          <p:txBody>
            <a:bodyPr/>
            <a:lstStyle/>
            <a:p/>
          </p:txBody>
        </p:sp>
        <p:sp>
          <p:nvSpPr>
            <p:cNvPr id="515" name="rc83"/>
            <p:cNvSpPr/>
            <p:nvPr/>
          </p:nvSpPr>
          <p:spPr>
            <a:xfrm>
              <a:off x="9822303" y="10226410"/>
              <a:ext cx="164880"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516" name="rc84"/>
            <p:cNvSpPr/>
            <p:nvPr/>
          </p:nvSpPr>
          <p:spPr>
            <a:xfrm>
              <a:off x="10815544" y="10217410"/>
              <a:ext cx="182880" cy="182880"/>
            </a:xfrm>
            <a:prstGeom prst="rect">
              <a:avLst/>
            </a:prstGeom>
            <a:solidFill>
              <a:srgbClr val="FFFFFF">
                <a:alpha val="100000"/>
              </a:srgbClr>
            </a:solidFill>
          </p:spPr>
          <p:txBody>
            <a:bodyPr/>
            <a:lstStyle/>
            <a:p/>
          </p:txBody>
        </p:sp>
        <p:sp>
          <p:nvSpPr>
            <p:cNvPr id="517" name="rc85"/>
            <p:cNvSpPr/>
            <p:nvPr/>
          </p:nvSpPr>
          <p:spPr>
            <a:xfrm>
              <a:off x="10824544"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18" name="tx86"/>
            <p:cNvSpPr/>
            <p:nvPr/>
          </p:nvSpPr>
          <p:spPr>
            <a:xfrm>
              <a:off x="8086901"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19" name="tx87"/>
            <p:cNvSpPr/>
            <p:nvPr/>
          </p:nvSpPr>
          <p:spPr>
            <a:xfrm>
              <a:off x="9178142"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20" name="tx88"/>
            <p:cNvSpPr/>
            <p:nvPr/>
          </p:nvSpPr>
          <p:spPr>
            <a:xfrm>
              <a:off x="10104183"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521" name="tx89"/>
            <p:cNvSpPr/>
            <p:nvPr/>
          </p:nvSpPr>
          <p:spPr>
            <a:xfrm>
              <a:off x="11106424"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22" name="tx90"/>
            <p:cNvSpPr/>
            <p:nvPr/>
          </p:nvSpPr>
          <p:spPr>
            <a:xfrm>
              <a:off x="6578964"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23" name=""/>
          <p:cNvGrpSpPr/>
          <p:nvPr/>
        </p:nvGrpSpPr>
        <p:grpSpPr>
          <a:xfrm>
            <a:off x="12527280" y="6217920"/>
            <a:ext cx="5486400" cy="4297680"/>
            <a:chOff x="12527280" y="6217920"/>
            <a:chExt cx="5486400" cy="4297680"/>
          </a:xfrm>
        </p:grpSpPr>
        <p:sp>
          <p:nvSpPr>
            <p:cNvPr id="524"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25"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26"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27"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8"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9"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30"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31"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32"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3"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4"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5"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6"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7"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8" name="pl17"/>
            <p:cNvSpPr/>
            <p:nvPr/>
          </p:nvSpPr>
          <p:spPr>
            <a:xfrm>
              <a:off x="13329440" y="7201427"/>
              <a:ext cx="4502097" cy="742617"/>
            </a:xfrm>
            <a:custGeom>
              <a:avLst/>
              <a:pathLst>
                <a:path w="4502097" h="742617">
                  <a:moveTo>
                    <a:pt x="0" y="742617"/>
                  </a:moveTo>
                  <a:lnTo>
                    <a:pt x="187587" y="614579"/>
                  </a:lnTo>
                  <a:lnTo>
                    <a:pt x="375174" y="563364"/>
                  </a:lnTo>
                  <a:lnTo>
                    <a:pt x="562762" y="537757"/>
                  </a:lnTo>
                  <a:lnTo>
                    <a:pt x="750349" y="384112"/>
                  </a:lnTo>
                  <a:lnTo>
                    <a:pt x="937937" y="128037"/>
                  </a:lnTo>
                  <a:lnTo>
                    <a:pt x="1125524" y="256074"/>
                  </a:lnTo>
                  <a:lnTo>
                    <a:pt x="1313111" y="307289"/>
                  </a:lnTo>
                  <a:lnTo>
                    <a:pt x="1500699" y="179252"/>
                  </a:lnTo>
                  <a:lnTo>
                    <a:pt x="1688286" y="128037"/>
                  </a:lnTo>
                  <a:lnTo>
                    <a:pt x="1875874" y="0"/>
                  </a:lnTo>
                  <a:lnTo>
                    <a:pt x="2063461" y="153644"/>
                  </a:lnTo>
                  <a:lnTo>
                    <a:pt x="2251048" y="281682"/>
                  </a:lnTo>
                  <a:lnTo>
                    <a:pt x="2438636" y="409719"/>
                  </a:lnTo>
                  <a:lnTo>
                    <a:pt x="2626223" y="332897"/>
                  </a:lnTo>
                  <a:lnTo>
                    <a:pt x="2813811" y="281682"/>
                  </a:lnTo>
                  <a:lnTo>
                    <a:pt x="3001398" y="204859"/>
                  </a:lnTo>
                  <a:lnTo>
                    <a:pt x="3188985" y="204859"/>
                  </a:lnTo>
                  <a:lnTo>
                    <a:pt x="3376573" y="179252"/>
                  </a:lnTo>
                  <a:lnTo>
                    <a:pt x="3564160" y="179252"/>
                  </a:lnTo>
                  <a:lnTo>
                    <a:pt x="3751748" y="409719"/>
                  </a:lnTo>
                  <a:lnTo>
                    <a:pt x="3939335" y="153644"/>
                  </a:lnTo>
                  <a:lnTo>
                    <a:pt x="4126923" y="230467"/>
                  </a:lnTo>
                  <a:lnTo>
                    <a:pt x="4314510" y="256074"/>
                  </a:lnTo>
                  <a:lnTo>
                    <a:pt x="4502097" y="153644"/>
                  </a:lnTo>
                </a:path>
              </a:pathLst>
            </a:custGeom>
            <a:ln w="32521" cap="flat">
              <a:solidFill>
                <a:srgbClr val="5EB0E8">
                  <a:alpha val="100000"/>
                </a:srgbClr>
              </a:solidFill>
              <a:prstDash val="solid"/>
              <a:round/>
            </a:ln>
          </p:spPr>
          <p:txBody>
            <a:bodyPr/>
            <a:lstStyle/>
            <a:p/>
          </p:txBody>
        </p:sp>
        <p:sp>
          <p:nvSpPr>
            <p:cNvPr id="539" name="pl18"/>
            <p:cNvSpPr/>
            <p:nvPr/>
          </p:nvSpPr>
          <p:spPr>
            <a:xfrm>
              <a:off x="16893601" y="7662362"/>
              <a:ext cx="937937" cy="1434019"/>
            </a:xfrm>
            <a:custGeom>
              <a:avLst/>
              <a:pathLst>
                <a:path w="937937" h="1434019">
                  <a:moveTo>
                    <a:pt x="0" y="1434019"/>
                  </a:moveTo>
                  <a:lnTo>
                    <a:pt x="187587" y="870654"/>
                  </a:lnTo>
                  <a:lnTo>
                    <a:pt x="375174" y="691402"/>
                  </a:lnTo>
                  <a:lnTo>
                    <a:pt x="562762" y="614579"/>
                  </a:lnTo>
                  <a:lnTo>
                    <a:pt x="750349" y="0"/>
                  </a:lnTo>
                  <a:lnTo>
                    <a:pt x="937937" y="0"/>
                  </a:lnTo>
                </a:path>
              </a:pathLst>
            </a:custGeom>
            <a:ln w="32521" cap="flat">
              <a:solidFill>
                <a:srgbClr val="00A173">
                  <a:alpha val="100000"/>
                </a:srgbClr>
              </a:solidFill>
              <a:prstDash val="solid"/>
              <a:round/>
            </a:ln>
          </p:spPr>
          <p:txBody>
            <a:bodyPr/>
            <a:lstStyle/>
            <a:p/>
          </p:txBody>
        </p:sp>
        <p:sp>
          <p:nvSpPr>
            <p:cNvPr id="540"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41"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42"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43"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44"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45"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46"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7"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8"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9"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0"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1"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2"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3"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4"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5"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6"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7"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8"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9"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0"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1"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2"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3"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4"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5"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6"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7"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8"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9"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0"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1"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2"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3"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4"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5"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6"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7"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78"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79"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80"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81"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82"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83"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84"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85"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86"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87"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88"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89"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90"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91"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92"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93"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94"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95"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96"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97"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98"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99"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600"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601"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602"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603" name="rc82"/>
            <p:cNvSpPr/>
            <p:nvPr/>
          </p:nvSpPr>
          <p:spPr>
            <a:xfrm>
              <a:off x="14005791" y="9941072"/>
              <a:ext cx="3149396" cy="504938"/>
            </a:xfrm>
            <a:prstGeom prst="rect">
              <a:avLst/>
            </a:prstGeom>
            <a:solidFill>
              <a:srgbClr val="FFFFFF">
                <a:alpha val="100000"/>
              </a:srgbClr>
            </a:solidFill>
          </p:spPr>
          <p:txBody>
            <a:bodyPr/>
            <a:lstStyle/>
            <a:p/>
          </p:txBody>
        </p:sp>
        <p:sp>
          <p:nvSpPr>
            <p:cNvPr id="604"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605"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606"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607"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608"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609" name=""/>
          <p:cNvGrpSpPr/>
          <p:nvPr/>
        </p:nvGrpSpPr>
        <p:grpSpPr>
          <a:xfrm>
            <a:off x="594360" y="6217920"/>
            <a:ext cx="5562295" cy="4108319"/>
            <a:chOff x="594360" y="6217920"/>
            <a:chExt cx="5562295" cy="4108319"/>
          </a:xfrm>
        </p:grpSpPr>
        <p:sp>
          <p:nvSpPr>
            <p:cNvPr id="610" name="rc3"/>
            <p:cNvSpPr/>
            <p:nvPr/>
          </p:nvSpPr>
          <p:spPr>
            <a:xfrm>
              <a:off x="594360" y="6217920"/>
              <a:ext cx="5562295" cy="410831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611" name="rc4"/>
            <p:cNvSpPr/>
            <p:nvPr/>
          </p:nvSpPr>
          <p:spPr>
            <a:xfrm>
              <a:off x="2284032" y="6516351"/>
              <a:ext cx="3444854" cy="2597758"/>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612" name="rc5"/>
            <p:cNvSpPr/>
            <p:nvPr/>
          </p:nvSpPr>
          <p:spPr>
            <a:xfrm>
              <a:off x="2312269" y="6544587"/>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13" name="rc6"/>
            <p:cNvSpPr/>
            <p:nvPr/>
          </p:nvSpPr>
          <p:spPr>
            <a:xfrm>
              <a:off x="2594634" y="6544587"/>
              <a:ext cx="282365" cy="282365"/>
            </a:xfrm>
            <a:prstGeom prst="rect">
              <a:avLst/>
            </a:prstGeom>
            <a:solidFill>
              <a:srgbClr val="FCBBA1">
                <a:alpha val="100000"/>
              </a:srgbClr>
            </a:solidFill>
            <a:ln w="5420" cap="flat">
              <a:solidFill>
                <a:srgbClr val="FFFFFF">
                  <a:alpha val="100000"/>
                </a:srgbClr>
              </a:solidFill>
              <a:prstDash val="solid"/>
              <a:miter/>
            </a:ln>
          </p:spPr>
          <p:txBody>
            <a:bodyPr/>
            <a:lstStyle/>
            <a:p/>
          </p:txBody>
        </p:sp>
        <p:sp>
          <p:nvSpPr>
            <p:cNvPr id="614" name="rc7"/>
            <p:cNvSpPr/>
            <p:nvPr/>
          </p:nvSpPr>
          <p:spPr>
            <a:xfrm>
              <a:off x="2876999" y="6544587"/>
              <a:ext cx="282365" cy="282365"/>
            </a:xfrm>
            <a:prstGeom prst="rect">
              <a:avLst/>
            </a:prstGeom>
            <a:solidFill>
              <a:srgbClr val="FB6A4A">
                <a:alpha val="100000"/>
              </a:srgbClr>
            </a:solidFill>
            <a:ln w="5420" cap="flat">
              <a:solidFill>
                <a:srgbClr val="FFFFFF">
                  <a:alpha val="100000"/>
                </a:srgbClr>
              </a:solidFill>
              <a:prstDash val="solid"/>
              <a:miter/>
            </a:ln>
          </p:spPr>
          <p:txBody>
            <a:bodyPr/>
            <a:lstStyle/>
            <a:p/>
          </p:txBody>
        </p:sp>
        <p:sp>
          <p:nvSpPr>
            <p:cNvPr id="615" name="rc8"/>
            <p:cNvSpPr/>
            <p:nvPr/>
          </p:nvSpPr>
          <p:spPr>
            <a:xfrm>
              <a:off x="3159364" y="6544587"/>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16" name="rc9"/>
            <p:cNvSpPr/>
            <p:nvPr/>
          </p:nvSpPr>
          <p:spPr>
            <a:xfrm>
              <a:off x="3441729" y="6544587"/>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17" name="rc10"/>
            <p:cNvSpPr/>
            <p:nvPr/>
          </p:nvSpPr>
          <p:spPr>
            <a:xfrm>
              <a:off x="3724094"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8" name="rc11"/>
            <p:cNvSpPr/>
            <p:nvPr/>
          </p:nvSpPr>
          <p:spPr>
            <a:xfrm>
              <a:off x="4006459" y="6544587"/>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19" name="rc12"/>
            <p:cNvSpPr/>
            <p:nvPr/>
          </p:nvSpPr>
          <p:spPr>
            <a:xfrm>
              <a:off x="4288824" y="6544587"/>
              <a:ext cx="282365" cy="282365"/>
            </a:xfrm>
            <a:prstGeom prst="rect">
              <a:avLst/>
            </a:prstGeom>
            <a:solidFill>
              <a:srgbClr val="FCBBA1">
                <a:alpha val="100000"/>
              </a:srgbClr>
            </a:solidFill>
            <a:ln w="5420" cap="flat">
              <a:solidFill>
                <a:srgbClr val="FFFFFF">
                  <a:alpha val="100000"/>
                </a:srgbClr>
              </a:solidFill>
              <a:prstDash val="solid"/>
              <a:miter/>
            </a:ln>
          </p:spPr>
          <p:txBody>
            <a:bodyPr/>
            <a:lstStyle/>
            <a:p/>
          </p:txBody>
        </p:sp>
        <p:sp>
          <p:nvSpPr>
            <p:cNvPr id="620" name="rc13"/>
            <p:cNvSpPr/>
            <p:nvPr/>
          </p:nvSpPr>
          <p:spPr>
            <a:xfrm>
              <a:off x="4571189" y="6544587"/>
              <a:ext cx="282365" cy="282365"/>
            </a:xfrm>
            <a:prstGeom prst="rect">
              <a:avLst/>
            </a:prstGeom>
            <a:solidFill>
              <a:srgbClr val="CB181D">
                <a:alpha val="100000"/>
              </a:srgbClr>
            </a:solidFill>
            <a:ln w="5420" cap="flat">
              <a:solidFill>
                <a:srgbClr val="FFFFFF">
                  <a:alpha val="100000"/>
                </a:srgbClr>
              </a:solidFill>
              <a:prstDash val="solid"/>
              <a:miter/>
            </a:ln>
          </p:spPr>
          <p:txBody>
            <a:bodyPr/>
            <a:lstStyle/>
            <a:p/>
          </p:txBody>
        </p:sp>
        <p:sp>
          <p:nvSpPr>
            <p:cNvPr id="621" name="rc14"/>
            <p:cNvSpPr/>
            <p:nvPr/>
          </p:nvSpPr>
          <p:spPr>
            <a:xfrm>
              <a:off x="4853554" y="6544587"/>
              <a:ext cx="282365" cy="282365"/>
            </a:xfrm>
            <a:prstGeom prst="rect">
              <a:avLst/>
            </a:prstGeom>
            <a:solidFill>
              <a:srgbClr val="DD2B24">
                <a:alpha val="100000"/>
              </a:srgbClr>
            </a:solidFill>
            <a:ln w="5420" cap="flat">
              <a:solidFill>
                <a:srgbClr val="FFFFFF">
                  <a:alpha val="100000"/>
                </a:srgbClr>
              </a:solidFill>
              <a:prstDash val="solid"/>
              <a:miter/>
            </a:ln>
          </p:spPr>
          <p:txBody>
            <a:bodyPr/>
            <a:lstStyle/>
            <a:p/>
          </p:txBody>
        </p:sp>
        <p:sp>
          <p:nvSpPr>
            <p:cNvPr id="622" name="rc15"/>
            <p:cNvSpPr/>
            <p:nvPr/>
          </p:nvSpPr>
          <p:spPr>
            <a:xfrm>
              <a:off x="5135919" y="6544587"/>
              <a:ext cx="282365" cy="282365"/>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623" name="rc16"/>
            <p:cNvSpPr/>
            <p:nvPr/>
          </p:nvSpPr>
          <p:spPr>
            <a:xfrm>
              <a:off x="5418285" y="6544587"/>
              <a:ext cx="282365" cy="282365"/>
            </a:xfrm>
            <a:prstGeom prst="rect">
              <a:avLst/>
            </a:prstGeom>
            <a:solidFill>
              <a:srgbClr val="FC7F5E">
                <a:alpha val="100000"/>
              </a:srgbClr>
            </a:solidFill>
            <a:ln w="5420" cap="flat">
              <a:solidFill>
                <a:srgbClr val="FFFFFF">
                  <a:alpha val="100000"/>
                </a:srgbClr>
              </a:solidFill>
              <a:prstDash val="solid"/>
              <a:miter/>
            </a:ln>
          </p:spPr>
          <p:txBody>
            <a:bodyPr/>
            <a:lstStyle/>
            <a:p/>
          </p:txBody>
        </p:sp>
        <p:sp>
          <p:nvSpPr>
            <p:cNvPr id="624" name="rc17"/>
            <p:cNvSpPr/>
            <p:nvPr/>
          </p:nvSpPr>
          <p:spPr>
            <a:xfrm>
              <a:off x="2312269"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5" name="rc18"/>
            <p:cNvSpPr/>
            <p:nvPr/>
          </p:nvSpPr>
          <p:spPr>
            <a:xfrm>
              <a:off x="2594634"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6" name="rc19"/>
            <p:cNvSpPr/>
            <p:nvPr/>
          </p:nvSpPr>
          <p:spPr>
            <a:xfrm>
              <a:off x="2876999" y="6826953"/>
              <a:ext cx="282365" cy="282365"/>
            </a:xfrm>
            <a:prstGeom prst="rect">
              <a:avLst/>
            </a:prstGeom>
            <a:solidFill>
              <a:srgbClr val="EF3B2C">
                <a:alpha val="100000"/>
              </a:srgbClr>
            </a:solidFill>
            <a:ln w="5420" cap="flat">
              <a:solidFill>
                <a:srgbClr val="FFFFFF">
                  <a:alpha val="100000"/>
                </a:srgbClr>
              </a:solidFill>
              <a:prstDash val="solid"/>
              <a:miter/>
            </a:ln>
          </p:spPr>
          <p:txBody>
            <a:bodyPr/>
            <a:lstStyle/>
            <a:p/>
          </p:txBody>
        </p:sp>
        <p:sp>
          <p:nvSpPr>
            <p:cNvPr id="627" name="rc20"/>
            <p:cNvSpPr/>
            <p:nvPr/>
          </p:nvSpPr>
          <p:spPr>
            <a:xfrm>
              <a:off x="3159364" y="682695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28" name="rc21"/>
            <p:cNvSpPr/>
            <p:nvPr/>
          </p:nvSpPr>
          <p:spPr>
            <a:xfrm>
              <a:off x="3441729" y="6826953"/>
              <a:ext cx="282365" cy="282365"/>
            </a:xfrm>
            <a:prstGeom prst="rect">
              <a:avLst/>
            </a:prstGeom>
            <a:solidFill>
              <a:srgbClr val="FC9272">
                <a:alpha val="100000"/>
              </a:srgbClr>
            </a:solidFill>
            <a:ln w="5420" cap="flat">
              <a:solidFill>
                <a:srgbClr val="FFFFFF">
                  <a:alpha val="100000"/>
                </a:srgbClr>
              </a:solidFill>
              <a:prstDash val="solid"/>
              <a:miter/>
            </a:ln>
          </p:spPr>
          <p:txBody>
            <a:bodyPr/>
            <a:lstStyle/>
            <a:p/>
          </p:txBody>
        </p:sp>
        <p:sp>
          <p:nvSpPr>
            <p:cNvPr id="629" name="rc22"/>
            <p:cNvSpPr/>
            <p:nvPr/>
          </p:nvSpPr>
          <p:spPr>
            <a:xfrm>
              <a:off x="3724094"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0" name="rc23"/>
            <p:cNvSpPr/>
            <p:nvPr/>
          </p:nvSpPr>
          <p:spPr>
            <a:xfrm>
              <a:off x="4006459"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1" name="rc24"/>
            <p:cNvSpPr/>
            <p:nvPr/>
          </p:nvSpPr>
          <p:spPr>
            <a:xfrm>
              <a:off x="4288824" y="6826953"/>
              <a:ext cx="282365" cy="282365"/>
            </a:xfrm>
            <a:prstGeom prst="rect">
              <a:avLst/>
            </a:prstGeom>
            <a:solidFill>
              <a:srgbClr val="FDA789">
                <a:alpha val="100000"/>
              </a:srgbClr>
            </a:solidFill>
            <a:ln w="5420" cap="flat">
              <a:solidFill>
                <a:srgbClr val="FFFFFF">
                  <a:alpha val="100000"/>
                </a:srgbClr>
              </a:solidFill>
              <a:prstDash val="solid"/>
              <a:miter/>
            </a:ln>
          </p:spPr>
          <p:txBody>
            <a:bodyPr/>
            <a:lstStyle/>
            <a:p/>
          </p:txBody>
        </p:sp>
        <p:sp>
          <p:nvSpPr>
            <p:cNvPr id="632" name="rc25"/>
            <p:cNvSpPr/>
            <p:nvPr/>
          </p:nvSpPr>
          <p:spPr>
            <a:xfrm>
              <a:off x="4571189" y="6826953"/>
              <a:ext cx="282365" cy="282365"/>
            </a:xfrm>
            <a:prstGeom prst="rect">
              <a:avLst/>
            </a:prstGeom>
            <a:solidFill>
              <a:srgbClr val="CB181D">
                <a:alpha val="100000"/>
              </a:srgbClr>
            </a:solidFill>
            <a:ln w="5420" cap="flat">
              <a:solidFill>
                <a:srgbClr val="FFFFFF">
                  <a:alpha val="100000"/>
                </a:srgbClr>
              </a:solidFill>
              <a:prstDash val="solid"/>
              <a:miter/>
            </a:ln>
          </p:spPr>
          <p:txBody>
            <a:bodyPr/>
            <a:lstStyle/>
            <a:p/>
          </p:txBody>
        </p:sp>
        <p:sp>
          <p:nvSpPr>
            <p:cNvPr id="633" name="rc26"/>
            <p:cNvSpPr/>
            <p:nvPr/>
          </p:nvSpPr>
          <p:spPr>
            <a:xfrm>
              <a:off x="4853554" y="6826953"/>
              <a:ext cx="282365" cy="282365"/>
            </a:xfrm>
            <a:prstGeom prst="rect">
              <a:avLst/>
            </a:prstGeom>
            <a:solidFill>
              <a:srgbClr val="FDA789">
                <a:alpha val="100000"/>
              </a:srgbClr>
            </a:solidFill>
            <a:ln w="5420" cap="flat">
              <a:solidFill>
                <a:srgbClr val="FFFFFF">
                  <a:alpha val="100000"/>
                </a:srgbClr>
              </a:solidFill>
              <a:prstDash val="solid"/>
              <a:miter/>
            </a:ln>
          </p:spPr>
          <p:txBody>
            <a:bodyPr/>
            <a:lstStyle/>
            <a:p/>
          </p:txBody>
        </p:sp>
        <p:sp>
          <p:nvSpPr>
            <p:cNvPr id="634" name="rc27"/>
            <p:cNvSpPr/>
            <p:nvPr/>
          </p:nvSpPr>
          <p:spPr>
            <a:xfrm>
              <a:off x="5135919" y="6826953"/>
              <a:ext cx="282365" cy="282365"/>
            </a:xfrm>
            <a:prstGeom prst="rect">
              <a:avLst/>
            </a:prstGeom>
            <a:solidFill>
              <a:srgbClr val="F5543B">
                <a:alpha val="100000"/>
              </a:srgbClr>
            </a:solidFill>
            <a:ln w="5420" cap="flat">
              <a:solidFill>
                <a:srgbClr val="FFFFFF">
                  <a:alpha val="100000"/>
                </a:srgbClr>
              </a:solidFill>
              <a:prstDash val="solid"/>
              <a:miter/>
            </a:ln>
          </p:spPr>
          <p:txBody>
            <a:bodyPr/>
            <a:lstStyle/>
            <a:p/>
          </p:txBody>
        </p:sp>
        <p:sp>
          <p:nvSpPr>
            <p:cNvPr id="635" name="rc28"/>
            <p:cNvSpPr/>
            <p:nvPr/>
          </p:nvSpPr>
          <p:spPr>
            <a:xfrm>
              <a:off x="5418285" y="682695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36" name="rc29"/>
            <p:cNvSpPr/>
            <p:nvPr/>
          </p:nvSpPr>
          <p:spPr>
            <a:xfrm>
              <a:off x="2312269" y="710931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37" name="rc30"/>
            <p:cNvSpPr/>
            <p:nvPr/>
          </p:nvSpPr>
          <p:spPr>
            <a:xfrm>
              <a:off x="2594634" y="7109318"/>
              <a:ext cx="282365" cy="282365"/>
            </a:xfrm>
            <a:prstGeom prst="rect">
              <a:avLst/>
            </a:prstGeom>
            <a:solidFill>
              <a:srgbClr val="FCBBA1">
                <a:alpha val="100000"/>
              </a:srgbClr>
            </a:solidFill>
            <a:ln w="5420" cap="flat">
              <a:solidFill>
                <a:srgbClr val="FFFFFF">
                  <a:alpha val="100000"/>
                </a:srgbClr>
              </a:solidFill>
              <a:prstDash val="solid"/>
              <a:miter/>
            </a:ln>
          </p:spPr>
          <p:txBody>
            <a:bodyPr/>
            <a:lstStyle/>
            <a:p/>
          </p:txBody>
        </p:sp>
        <p:sp>
          <p:nvSpPr>
            <p:cNvPr id="638" name="rc31"/>
            <p:cNvSpPr/>
            <p:nvPr/>
          </p:nvSpPr>
          <p:spPr>
            <a:xfrm>
              <a:off x="2876999" y="7109318"/>
              <a:ext cx="282365" cy="282365"/>
            </a:xfrm>
            <a:prstGeom prst="rect">
              <a:avLst/>
            </a:prstGeom>
            <a:solidFill>
              <a:srgbClr val="FED0BD">
                <a:alpha val="100000"/>
              </a:srgbClr>
            </a:solidFill>
            <a:ln w="5420" cap="flat">
              <a:solidFill>
                <a:srgbClr val="FFFFFF">
                  <a:alpha val="100000"/>
                </a:srgbClr>
              </a:solidFill>
              <a:prstDash val="solid"/>
              <a:miter/>
            </a:ln>
          </p:spPr>
          <p:txBody>
            <a:bodyPr/>
            <a:lstStyle/>
            <a:p/>
          </p:txBody>
        </p:sp>
        <p:sp>
          <p:nvSpPr>
            <p:cNvPr id="639" name="rc32"/>
            <p:cNvSpPr/>
            <p:nvPr/>
          </p:nvSpPr>
          <p:spPr>
            <a:xfrm>
              <a:off x="3159364"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0" name="rc33"/>
            <p:cNvSpPr/>
            <p:nvPr/>
          </p:nvSpPr>
          <p:spPr>
            <a:xfrm>
              <a:off x="3441729" y="710931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41" name="rc34"/>
            <p:cNvSpPr/>
            <p:nvPr/>
          </p:nvSpPr>
          <p:spPr>
            <a:xfrm>
              <a:off x="3724094"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2" name="rc35"/>
            <p:cNvSpPr/>
            <p:nvPr/>
          </p:nvSpPr>
          <p:spPr>
            <a:xfrm>
              <a:off x="4006459"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3" name="rc36"/>
            <p:cNvSpPr/>
            <p:nvPr/>
          </p:nvSpPr>
          <p:spPr>
            <a:xfrm>
              <a:off x="4288824" y="7109318"/>
              <a:ext cx="282365" cy="282365"/>
            </a:xfrm>
            <a:prstGeom prst="rect">
              <a:avLst/>
            </a:prstGeom>
            <a:solidFill>
              <a:srgbClr val="FC9272">
                <a:alpha val="100000"/>
              </a:srgbClr>
            </a:solidFill>
            <a:ln w="5420" cap="flat">
              <a:solidFill>
                <a:srgbClr val="FFFFFF">
                  <a:alpha val="100000"/>
                </a:srgbClr>
              </a:solidFill>
              <a:prstDash val="solid"/>
              <a:miter/>
            </a:ln>
          </p:spPr>
          <p:txBody>
            <a:bodyPr/>
            <a:lstStyle/>
            <a:p/>
          </p:txBody>
        </p:sp>
        <p:sp>
          <p:nvSpPr>
            <p:cNvPr id="644" name="rc37"/>
            <p:cNvSpPr/>
            <p:nvPr/>
          </p:nvSpPr>
          <p:spPr>
            <a:xfrm>
              <a:off x="4571189" y="7109318"/>
              <a:ext cx="282365" cy="282365"/>
            </a:xfrm>
            <a:prstGeom prst="rect">
              <a:avLst/>
            </a:prstGeom>
            <a:solidFill>
              <a:srgbClr val="FC9272">
                <a:alpha val="100000"/>
              </a:srgbClr>
            </a:solidFill>
            <a:ln w="5420" cap="flat">
              <a:solidFill>
                <a:srgbClr val="FFFFFF">
                  <a:alpha val="100000"/>
                </a:srgbClr>
              </a:solidFill>
              <a:prstDash val="solid"/>
              <a:miter/>
            </a:ln>
          </p:spPr>
          <p:txBody>
            <a:bodyPr/>
            <a:lstStyle/>
            <a:p/>
          </p:txBody>
        </p:sp>
        <p:sp>
          <p:nvSpPr>
            <p:cNvPr id="645" name="rc38"/>
            <p:cNvSpPr/>
            <p:nvPr/>
          </p:nvSpPr>
          <p:spPr>
            <a:xfrm>
              <a:off x="4853554" y="7109318"/>
              <a:ext cx="282365" cy="282365"/>
            </a:xfrm>
            <a:prstGeom prst="rect">
              <a:avLst/>
            </a:prstGeom>
            <a:solidFill>
              <a:srgbClr val="CB181D">
                <a:alpha val="100000"/>
              </a:srgbClr>
            </a:solidFill>
            <a:ln w="5420" cap="flat">
              <a:solidFill>
                <a:srgbClr val="FFFFFF">
                  <a:alpha val="100000"/>
                </a:srgbClr>
              </a:solidFill>
              <a:prstDash val="solid"/>
              <a:miter/>
            </a:ln>
          </p:spPr>
          <p:txBody>
            <a:bodyPr/>
            <a:lstStyle/>
            <a:p/>
          </p:txBody>
        </p:sp>
        <p:sp>
          <p:nvSpPr>
            <p:cNvPr id="646" name="rc39"/>
            <p:cNvSpPr/>
            <p:nvPr/>
          </p:nvSpPr>
          <p:spPr>
            <a:xfrm>
              <a:off x="5135919" y="7109318"/>
              <a:ext cx="282365" cy="282365"/>
            </a:xfrm>
            <a:prstGeom prst="rect">
              <a:avLst/>
            </a:prstGeom>
            <a:solidFill>
              <a:srgbClr val="FC9272">
                <a:alpha val="100000"/>
              </a:srgbClr>
            </a:solidFill>
            <a:ln w="5420" cap="flat">
              <a:solidFill>
                <a:srgbClr val="FFFFFF">
                  <a:alpha val="100000"/>
                </a:srgbClr>
              </a:solidFill>
              <a:prstDash val="solid"/>
              <a:miter/>
            </a:ln>
          </p:spPr>
          <p:txBody>
            <a:bodyPr/>
            <a:lstStyle/>
            <a:p/>
          </p:txBody>
        </p:sp>
        <p:sp>
          <p:nvSpPr>
            <p:cNvPr id="647" name="rc40"/>
            <p:cNvSpPr/>
            <p:nvPr/>
          </p:nvSpPr>
          <p:spPr>
            <a:xfrm>
              <a:off x="5418285" y="7109318"/>
              <a:ext cx="282365" cy="282365"/>
            </a:xfrm>
            <a:prstGeom prst="rect">
              <a:avLst/>
            </a:prstGeom>
            <a:solidFill>
              <a:srgbClr val="FDA789">
                <a:alpha val="100000"/>
              </a:srgbClr>
            </a:solidFill>
            <a:ln w="5420" cap="flat">
              <a:solidFill>
                <a:srgbClr val="FFFFFF">
                  <a:alpha val="100000"/>
                </a:srgbClr>
              </a:solidFill>
              <a:prstDash val="solid"/>
              <a:miter/>
            </a:ln>
          </p:spPr>
          <p:txBody>
            <a:bodyPr/>
            <a:lstStyle/>
            <a:p/>
          </p:txBody>
        </p:sp>
        <p:sp>
          <p:nvSpPr>
            <p:cNvPr id="648" name="rc41"/>
            <p:cNvSpPr/>
            <p:nvPr/>
          </p:nvSpPr>
          <p:spPr>
            <a:xfrm>
              <a:off x="2312269" y="7391683"/>
              <a:ext cx="282365" cy="282365"/>
            </a:xfrm>
            <a:prstGeom prst="rect">
              <a:avLst/>
            </a:prstGeom>
            <a:solidFill>
              <a:srgbClr val="FB6A4A">
                <a:alpha val="100000"/>
              </a:srgbClr>
            </a:solidFill>
            <a:ln w="5420" cap="flat">
              <a:solidFill>
                <a:srgbClr val="FFFFFF">
                  <a:alpha val="100000"/>
                </a:srgbClr>
              </a:solidFill>
              <a:prstDash val="solid"/>
              <a:miter/>
            </a:ln>
          </p:spPr>
          <p:txBody>
            <a:bodyPr/>
            <a:lstStyle/>
            <a:p/>
          </p:txBody>
        </p:sp>
        <p:sp>
          <p:nvSpPr>
            <p:cNvPr id="649" name="rc42"/>
            <p:cNvSpPr/>
            <p:nvPr/>
          </p:nvSpPr>
          <p:spPr>
            <a:xfrm>
              <a:off x="2594634" y="739168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50" name="rc43"/>
            <p:cNvSpPr/>
            <p:nvPr/>
          </p:nvSpPr>
          <p:spPr>
            <a:xfrm>
              <a:off x="2876999"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1" name="rc44"/>
            <p:cNvSpPr/>
            <p:nvPr/>
          </p:nvSpPr>
          <p:spPr>
            <a:xfrm>
              <a:off x="3159364" y="7391683"/>
              <a:ext cx="282365" cy="282365"/>
            </a:xfrm>
            <a:prstGeom prst="rect">
              <a:avLst/>
            </a:prstGeom>
            <a:solidFill>
              <a:srgbClr val="FED0BD">
                <a:alpha val="100000"/>
              </a:srgbClr>
            </a:solidFill>
            <a:ln w="5420" cap="flat">
              <a:solidFill>
                <a:srgbClr val="FFFFFF">
                  <a:alpha val="100000"/>
                </a:srgbClr>
              </a:solidFill>
              <a:prstDash val="solid"/>
              <a:miter/>
            </a:ln>
          </p:spPr>
          <p:txBody>
            <a:bodyPr/>
            <a:lstStyle/>
            <a:p/>
          </p:txBody>
        </p:sp>
        <p:sp>
          <p:nvSpPr>
            <p:cNvPr id="652" name="rc45"/>
            <p:cNvSpPr/>
            <p:nvPr/>
          </p:nvSpPr>
          <p:spPr>
            <a:xfrm>
              <a:off x="3441729"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3" name="rc46"/>
            <p:cNvSpPr/>
            <p:nvPr/>
          </p:nvSpPr>
          <p:spPr>
            <a:xfrm>
              <a:off x="3724094"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4" name="rc47"/>
            <p:cNvSpPr/>
            <p:nvPr/>
          </p:nvSpPr>
          <p:spPr>
            <a:xfrm>
              <a:off x="4006459" y="7391683"/>
              <a:ext cx="282365" cy="282365"/>
            </a:xfrm>
            <a:prstGeom prst="rect">
              <a:avLst/>
            </a:prstGeom>
            <a:solidFill>
              <a:srgbClr val="FED0BD">
                <a:alpha val="100000"/>
              </a:srgbClr>
            </a:solidFill>
            <a:ln w="5420" cap="flat">
              <a:solidFill>
                <a:srgbClr val="FFFFFF">
                  <a:alpha val="100000"/>
                </a:srgbClr>
              </a:solidFill>
              <a:prstDash val="solid"/>
              <a:miter/>
            </a:ln>
          </p:spPr>
          <p:txBody>
            <a:bodyPr/>
            <a:lstStyle/>
            <a:p/>
          </p:txBody>
        </p:sp>
        <p:sp>
          <p:nvSpPr>
            <p:cNvPr id="655" name="rc48"/>
            <p:cNvSpPr/>
            <p:nvPr/>
          </p:nvSpPr>
          <p:spPr>
            <a:xfrm>
              <a:off x="4288824" y="7391683"/>
              <a:ext cx="282365" cy="282365"/>
            </a:xfrm>
            <a:prstGeom prst="rect">
              <a:avLst/>
            </a:prstGeom>
            <a:solidFill>
              <a:srgbClr val="FDA789">
                <a:alpha val="100000"/>
              </a:srgbClr>
            </a:solidFill>
            <a:ln w="5420" cap="flat">
              <a:solidFill>
                <a:srgbClr val="FFFFFF">
                  <a:alpha val="100000"/>
                </a:srgbClr>
              </a:solidFill>
              <a:prstDash val="solid"/>
              <a:miter/>
            </a:ln>
          </p:spPr>
          <p:txBody>
            <a:bodyPr/>
            <a:lstStyle/>
            <a:p/>
          </p:txBody>
        </p:sp>
        <p:sp>
          <p:nvSpPr>
            <p:cNvPr id="656" name="rc49"/>
            <p:cNvSpPr/>
            <p:nvPr/>
          </p:nvSpPr>
          <p:spPr>
            <a:xfrm>
              <a:off x="4571189" y="7391683"/>
              <a:ext cx="282365" cy="282365"/>
            </a:xfrm>
            <a:prstGeom prst="rect">
              <a:avLst/>
            </a:prstGeom>
            <a:solidFill>
              <a:srgbClr val="FC9272">
                <a:alpha val="100000"/>
              </a:srgbClr>
            </a:solidFill>
            <a:ln w="5420" cap="flat">
              <a:solidFill>
                <a:srgbClr val="FFFFFF">
                  <a:alpha val="100000"/>
                </a:srgbClr>
              </a:solidFill>
              <a:prstDash val="solid"/>
              <a:miter/>
            </a:ln>
          </p:spPr>
          <p:txBody>
            <a:bodyPr/>
            <a:lstStyle/>
            <a:p/>
          </p:txBody>
        </p:sp>
        <p:sp>
          <p:nvSpPr>
            <p:cNvPr id="657" name="rc50"/>
            <p:cNvSpPr/>
            <p:nvPr/>
          </p:nvSpPr>
          <p:spPr>
            <a:xfrm>
              <a:off x="4853554" y="7391683"/>
              <a:ext cx="282365" cy="282365"/>
            </a:xfrm>
            <a:prstGeom prst="rect">
              <a:avLst/>
            </a:prstGeom>
            <a:solidFill>
              <a:srgbClr val="FCBBA1">
                <a:alpha val="100000"/>
              </a:srgbClr>
            </a:solidFill>
            <a:ln w="5420" cap="flat">
              <a:solidFill>
                <a:srgbClr val="FFFFFF">
                  <a:alpha val="100000"/>
                </a:srgbClr>
              </a:solidFill>
              <a:prstDash val="solid"/>
              <a:miter/>
            </a:ln>
          </p:spPr>
          <p:txBody>
            <a:bodyPr/>
            <a:lstStyle/>
            <a:p/>
          </p:txBody>
        </p:sp>
        <p:sp>
          <p:nvSpPr>
            <p:cNvPr id="658" name="rc51"/>
            <p:cNvSpPr/>
            <p:nvPr/>
          </p:nvSpPr>
          <p:spPr>
            <a:xfrm>
              <a:off x="5135919" y="7391683"/>
              <a:ext cx="282365" cy="282365"/>
            </a:xfrm>
            <a:prstGeom prst="rect">
              <a:avLst/>
            </a:prstGeom>
            <a:solidFill>
              <a:srgbClr val="EF3B2C">
                <a:alpha val="100000"/>
              </a:srgbClr>
            </a:solidFill>
            <a:ln w="5420" cap="flat">
              <a:solidFill>
                <a:srgbClr val="FFFFFF">
                  <a:alpha val="100000"/>
                </a:srgbClr>
              </a:solidFill>
              <a:prstDash val="solid"/>
              <a:miter/>
            </a:ln>
          </p:spPr>
          <p:txBody>
            <a:bodyPr/>
            <a:lstStyle/>
            <a:p/>
          </p:txBody>
        </p:sp>
        <p:sp>
          <p:nvSpPr>
            <p:cNvPr id="659" name="rc52"/>
            <p:cNvSpPr/>
            <p:nvPr/>
          </p:nvSpPr>
          <p:spPr>
            <a:xfrm>
              <a:off x="5418285"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0" name="rc53"/>
            <p:cNvSpPr/>
            <p:nvPr/>
          </p:nvSpPr>
          <p:spPr>
            <a:xfrm>
              <a:off x="2312269"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1" name="rc54"/>
            <p:cNvSpPr/>
            <p:nvPr/>
          </p:nvSpPr>
          <p:spPr>
            <a:xfrm>
              <a:off x="2594634"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2" name="rc55"/>
            <p:cNvSpPr/>
            <p:nvPr/>
          </p:nvSpPr>
          <p:spPr>
            <a:xfrm>
              <a:off x="2876999"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3" name="rc56"/>
            <p:cNvSpPr/>
            <p:nvPr/>
          </p:nvSpPr>
          <p:spPr>
            <a:xfrm>
              <a:off x="3159364"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4" name="rc57"/>
            <p:cNvSpPr/>
            <p:nvPr/>
          </p:nvSpPr>
          <p:spPr>
            <a:xfrm>
              <a:off x="3441729"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5" name="rc58"/>
            <p:cNvSpPr/>
            <p:nvPr/>
          </p:nvSpPr>
          <p:spPr>
            <a:xfrm>
              <a:off x="3724094"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6" name="rc59"/>
            <p:cNvSpPr/>
            <p:nvPr/>
          </p:nvSpPr>
          <p:spPr>
            <a:xfrm>
              <a:off x="4006459" y="7674048"/>
              <a:ext cx="282365" cy="282365"/>
            </a:xfrm>
            <a:prstGeom prst="rect">
              <a:avLst/>
            </a:prstGeom>
            <a:solidFill>
              <a:srgbClr val="FED0BD">
                <a:alpha val="100000"/>
              </a:srgbClr>
            </a:solidFill>
            <a:ln w="5420" cap="flat">
              <a:solidFill>
                <a:srgbClr val="FFFFFF">
                  <a:alpha val="100000"/>
                </a:srgbClr>
              </a:solidFill>
              <a:prstDash val="solid"/>
              <a:miter/>
            </a:ln>
          </p:spPr>
          <p:txBody>
            <a:bodyPr/>
            <a:lstStyle/>
            <a:p/>
          </p:txBody>
        </p:sp>
        <p:sp>
          <p:nvSpPr>
            <p:cNvPr id="667" name="rc60"/>
            <p:cNvSpPr/>
            <p:nvPr/>
          </p:nvSpPr>
          <p:spPr>
            <a:xfrm>
              <a:off x="4288824"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8" name="rc61"/>
            <p:cNvSpPr/>
            <p:nvPr/>
          </p:nvSpPr>
          <p:spPr>
            <a:xfrm>
              <a:off x="4571189" y="7674048"/>
              <a:ext cx="282365" cy="282365"/>
            </a:xfrm>
            <a:prstGeom prst="rect">
              <a:avLst/>
            </a:prstGeom>
            <a:solidFill>
              <a:srgbClr val="F5543B">
                <a:alpha val="100000"/>
              </a:srgbClr>
            </a:solidFill>
            <a:ln w="5420" cap="flat">
              <a:solidFill>
                <a:srgbClr val="FFFFFF">
                  <a:alpha val="100000"/>
                </a:srgbClr>
              </a:solidFill>
              <a:prstDash val="solid"/>
              <a:miter/>
            </a:ln>
          </p:spPr>
          <p:txBody>
            <a:bodyPr/>
            <a:lstStyle/>
            <a:p/>
          </p:txBody>
        </p:sp>
        <p:sp>
          <p:nvSpPr>
            <p:cNvPr id="669" name="rc62"/>
            <p:cNvSpPr/>
            <p:nvPr/>
          </p:nvSpPr>
          <p:spPr>
            <a:xfrm>
              <a:off x="4853554" y="7674048"/>
              <a:ext cx="282365" cy="282365"/>
            </a:xfrm>
            <a:prstGeom prst="rect">
              <a:avLst/>
            </a:prstGeom>
            <a:solidFill>
              <a:srgbClr val="CB181D">
                <a:alpha val="100000"/>
              </a:srgbClr>
            </a:solidFill>
            <a:ln w="5420" cap="flat">
              <a:solidFill>
                <a:srgbClr val="FFFFFF">
                  <a:alpha val="100000"/>
                </a:srgbClr>
              </a:solidFill>
              <a:prstDash val="solid"/>
              <a:miter/>
            </a:ln>
          </p:spPr>
          <p:txBody>
            <a:bodyPr/>
            <a:lstStyle/>
            <a:p/>
          </p:txBody>
        </p:sp>
        <p:sp>
          <p:nvSpPr>
            <p:cNvPr id="670" name="rc63"/>
            <p:cNvSpPr/>
            <p:nvPr/>
          </p:nvSpPr>
          <p:spPr>
            <a:xfrm>
              <a:off x="5135919"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1" name="rc64"/>
            <p:cNvSpPr/>
            <p:nvPr/>
          </p:nvSpPr>
          <p:spPr>
            <a:xfrm>
              <a:off x="5418285" y="7674048"/>
              <a:ext cx="282365" cy="282365"/>
            </a:xfrm>
            <a:prstGeom prst="rect">
              <a:avLst/>
            </a:prstGeom>
            <a:solidFill>
              <a:srgbClr val="FDA789">
                <a:alpha val="100000"/>
              </a:srgbClr>
            </a:solidFill>
            <a:ln w="5420" cap="flat">
              <a:solidFill>
                <a:srgbClr val="FFFFFF">
                  <a:alpha val="100000"/>
                </a:srgbClr>
              </a:solidFill>
              <a:prstDash val="solid"/>
              <a:miter/>
            </a:ln>
          </p:spPr>
          <p:txBody>
            <a:bodyPr/>
            <a:lstStyle/>
            <a:p/>
          </p:txBody>
        </p:sp>
        <p:sp>
          <p:nvSpPr>
            <p:cNvPr id="672" name="rc65"/>
            <p:cNvSpPr/>
            <p:nvPr/>
          </p:nvSpPr>
          <p:spPr>
            <a:xfrm>
              <a:off x="2312269"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3" name="rc66"/>
            <p:cNvSpPr/>
            <p:nvPr/>
          </p:nvSpPr>
          <p:spPr>
            <a:xfrm>
              <a:off x="2594634"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4" name="rc67"/>
            <p:cNvSpPr/>
            <p:nvPr/>
          </p:nvSpPr>
          <p:spPr>
            <a:xfrm>
              <a:off x="2876999"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5" name="rc68"/>
            <p:cNvSpPr/>
            <p:nvPr/>
          </p:nvSpPr>
          <p:spPr>
            <a:xfrm>
              <a:off x="3159364"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6" name="rc69"/>
            <p:cNvSpPr/>
            <p:nvPr/>
          </p:nvSpPr>
          <p:spPr>
            <a:xfrm>
              <a:off x="3441729"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7" name="rc70"/>
            <p:cNvSpPr/>
            <p:nvPr/>
          </p:nvSpPr>
          <p:spPr>
            <a:xfrm>
              <a:off x="3724094"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8" name="rc71"/>
            <p:cNvSpPr/>
            <p:nvPr/>
          </p:nvSpPr>
          <p:spPr>
            <a:xfrm>
              <a:off x="4006459"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9" name="rc72"/>
            <p:cNvSpPr/>
            <p:nvPr/>
          </p:nvSpPr>
          <p:spPr>
            <a:xfrm>
              <a:off x="4288824" y="7956413"/>
              <a:ext cx="282365" cy="282365"/>
            </a:xfrm>
            <a:prstGeom prst="rect">
              <a:avLst/>
            </a:prstGeom>
            <a:solidFill>
              <a:srgbClr val="FB6A4A">
                <a:alpha val="100000"/>
              </a:srgbClr>
            </a:solidFill>
            <a:ln w="5420" cap="flat">
              <a:solidFill>
                <a:srgbClr val="FFFFFF">
                  <a:alpha val="100000"/>
                </a:srgbClr>
              </a:solidFill>
              <a:prstDash val="solid"/>
              <a:miter/>
            </a:ln>
          </p:spPr>
          <p:txBody>
            <a:bodyPr/>
            <a:lstStyle/>
            <a:p/>
          </p:txBody>
        </p:sp>
        <p:sp>
          <p:nvSpPr>
            <p:cNvPr id="680" name="rc73"/>
            <p:cNvSpPr/>
            <p:nvPr/>
          </p:nvSpPr>
          <p:spPr>
            <a:xfrm>
              <a:off x="4571189" y="7956413"/>
              <a:ext cx="282365" cy="282365"/>
            </a:xfrm>
            <a:prstGeom prst="rect">
              <a:avLst/>
            </a:prstGeom>
            <a:solidFill>
              <a:srgbClr val="FED0BD">
                <a:alpha val="100000"/>
              </a:srgbClr>
            </a:solidFill>
            <a:ln w="5420" cap="flat">
              <a:solidFill>
                <a:srgbClr val="FFFFFF">
                  <a:alpha val="100000"/>
                </a:srgbClr>
              </a:solidFill>
              <a:prstDash val="solid"/>
              <a:miter/>
            </a:ln>
          </p:spPr>
          <p:txBody>
            <a:bodyPr/>
            <a:lstStyle/>
            <a:p/>
          </p:txBody>
        </p:sp>
        <p:sp>
          <p:nvSpPr>
            <p:cNvPr id="681" name="rc74"/>
            <p:cNvSpPr/>
            <p:nvPr/>
          </p:nvSpPr>
          <p:spPr>
            <a:xfrm>
              <a:off x="4853554" y="7956413"/>
              <a:ext cx="282365" cy="282365"/>
            </a:xfrm>
            <a:prstGeom prst="rect">
              <a:avLst/>
            </a:prstGeom>
            <a:solidFill>
              <a:srgbClr val="FCBBA1">
                <a:alpha val="100000"/>
              </a:srgbClr>
            </a:solidFill>
            <a:ln w="5420" cap="flat">
              <a:solidFill>
                <a:srgbClr val="FFFFFF">
                  <a:alpha val="100000"/>
                </a:srgbClr>
              </a:solidFill>
              <a:prstDash val="solid"/>
              <a:miter/>
            </a:ln>
          </p:spPr>
          <p:txBody>
            <a:bodyPr/>
            <a:lstStyle/>
            <a:p/>
          </p:txBody>
        </p:sp>
        <p:sp>
          <p:nvSpPr>
            <p:cNvPr id="682" name="rc75"/>
            <p:cNvSpPr/>
            <p:nvPr/>
          </p:nvSpPr>
          <p:spPr>
            <a:xfrm>
              <a:off x="5135919" y="7956413"/>
              <a:ext cx="282365" cy="282365"/>
            </a:xfrm>
            <a:prstGeom prst="rect">
              <a:avLst/>
            </a:prstGeom>
            <a:solidFill>
              <a:srgbClr val="EF3B2C">
                <a:alpha val="100000"/>
              </a:srgbClr>
            </a:solidFill>
            <a:ln w="5420" cap="flat">
              <a:solidFill>
                <a:srgbClr val="FFFFFF">
                  <a:alpha val="100000"/>
                </a:srgbClr>
              </a:solidFill>
              <a:prstDash val="solid"/>
              <a:miter/>
            </a:ln>
          </p:spPr>
          <p:txBody>
            <a:bodyPr/>
            <a:lstStyle/>
            <a:p/>
          </p:txBody>
        </p:sp>
        <p:sp>
          <p:nvSpPr>
            <p:cNvPr id="683" name="rc76"/>
            <p:cNvSpPr/>
            <p:nvPr/>
          </p:nvSpPr>
          <p:spPr>
            <a:xfrm>
              <a:off x="5418285"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4" name="rc77"/>
            <p:cNvSpPr/>
            <p:nvPr/>
          </p:nvSpPr>
          <p:spPr>
            <a:xfrm>
              <a:off x="2312269"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5" name="rc78"/>
            <p:cNvSpPr/>
            <p:nvPr/>
          </p:nvSpPr>
          <p:spPr>
            <a:xfrm>
              <a:off x="2594634"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6" name="rc79"/>
            <p:cNvSpPr/>
            <p:nvPr/>
          </p:nvSpPr>
          <p:spPr>
            <a:xfrm>
              <a:off x="2876999"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7" name="rc80"/>
            <p:cNvSpPr/>
            <p:nvPr/>
          </p:nvSpPr>
          <p:spPr>
            <a:xfrm>
              <a:off x="3159364"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8" name="rc81"/>
            <p:cNvSpPr/>
            <p:nvPr/>
          </p:nvSpPr>
          <p:spPr>
            <a:xfrm>
              <a:off x="3441729"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9" name="rc82"/>
            <p:cNvSpPr/>
            <p:nvPr/>
          </p:nvSpPr>
          <p:spPr>
            <a:xfrm>
              <a:off x="3724094" y="823877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0" name="rc83"/>
            <p:cNvSpPr/>
            <p:nvPr/>
          </p:nvSpPr>
          <p:spPr>
            <a:xfrm>
              <a:off x="4006459"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1" name="rc84"/>
            <p:cNvSpPr/>
            <p:nvPr/>
          </p:nvSpPr>
          <p:spPr>
            <a:xfrm>
              <a:off x="4288824"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2" name="rc85"/>
            <p:cNvSpPr/>
            <p:nvPr/>
          </p:nvSpPr>
          <p:spPr>
            <a:xfrm>
              <a:off x="4571189" y="8238778"/>
              <a:ext cx="282365" cy="282365"/>
            </a:xfrm>
            <a:prstGeom prst="rect">
              <a:avLst/>
            </a:prstGeom>
            <a:solidFill>
              <a:srgbClr val="FDA789">
                <a:alpha val="100000"/>
              </a:srgbClr>
            </a:solidFill>
            <a:ln w="5420" cap="flat">
              <a:solidFill>
                <a:srgbClr val="FFFFFF">
                  <a:alpha val="100000"/>
                </a:srgbClr>
              </a:solidFill>
              <a:prstDash val="solid"/>
              <a:miter/>
            </a:ln>
          </p:spPr>
          <p:txBody>
            <a:bodyPr/>
            <a:lstStyle/>
            <a:p/>
          </p:txBody>
        </p:sp>
        <p:sp>
          <p:nvSpPr>
            <p:cNvPr id="693" name="rc86"/>
            <p:cNvSpPr/>
            <p:nvPr/>
          </p:nvSpPr>
          <p:spPr>
            <a:xfrm>
              <a:off x="4853554" y="8238778"/>
              <a:ext cx="282365" cy="282365"/>
            </a:xfrm>
            <a:prstGeom prst="rect">
              <a:avLst/>
            </a:prstGeom>
            <a:solidFill>
              <a:srgbClr val="FCBBA1">
                <a:alpha val="100000"/>
              </a:srgbClr>
            </a:solidFill>
            <a:ln w="5420" cap="flat">
              <a:solidFill>
                <a:srgbClr val="FFFFFF">
                  <a:alpha val="100000"/>
                </a:srgbClr>
              </a:solidFill>
              <a:prstDash val="solid"/>
              <a:miter/>
            </a:ln>
          </p:spPr>
          <p:txBody>
            <a:bodyPr/>
            <a:lstStyle/>
            <a:p/>
          </p:txBody>
        </p:sp>
        <p:sp>
          <p:nvSpPr>
            <p:cNvPr id="694" name="rc87"/>
            <p:cNvSpPr/>
            <p:nvPr/>
          </p:nvSpPr>
          <p:spPr>
            <a:xfrm>
              <a:off x="5135919" y="8238778"/>
              <a:ext cx="282365" cy="282365"/>
            </a:xfrm>
            <a:prstGeom prst="rect">
              <a:avLst/>
            </a:prstGeom>
            <a:solidFill>
              <a:srgbClr val="EF3B2C">
                <a:alpha val="100000"/>
              </a:srgbClr>
            </a:solidFill>
            <a:ln w="5420" cap="flat">
              <a:solidFill>
                <a:srgbClr val="FFFFFF">
                  <a:alpha val="100000"/>
                </a:srgbClr>
              </a:solidFill>
              <a:prstDash val="solid"/>
              <a:miter/>
            </a:ln>
          </p:spPr>
          <p:txBody>
            <a:bodyPr/>
            <a:lstStyle/>
            <a:p/>
          </p:txBody>
        </p:sp>
        <p:sp>
          <p:nvSpPr>
            <p:cNvPr id="695" name="rc88"/>
            <p:cNvSpPr/>
            <p:nvPr/>
          </p:nvSpPr>
          <p:spPr>
            <a:xfrm>
              <a:off x="5418285"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6" name="rc89"/>
            <p:cNvSpPr/>
            <p:nvPr/>
          </p:nvSpPr>
          <p:spPr>
            <a:xfrm>
              <a:off x="2312269"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7" name="rc90"/>
            <p:cNvSpPr/>
            <p:nvPr/>
          </p:nvSpPr>
          <p:spPr>
            <a:xfrm>
              <a:off x="2594634" y="8521143"/>
              <a:ext cx="282365" cy="282365"/>
            </a:xfrm>
            <a:prstGeom prst="rect">
              <a:avLst/>
            </a:prstGeom>
            <a:solidFill>
              <a:srgbClr val="FED0BD">
                <a:alpha val="100000"/>
              </a:srgbClr>
            </a:solidFill>
            <a:ln w="5420" cap="flat">
              <a:solidFill>
                <a:srgbClr val="FFFFFF">
                  <a:alpha val="100000"/>
                </a:srgbClr>
              </a:solidFill>
              <a:prstDash val="solid"/>
              <a:miter/>
            </a:ln>
          </p:spPr>
          <p:txBody>
            <a:bodyPr/>
            <a:lstStyle/>
            <a:p/>
          </p:txBody>
        </p:sp>
        <p:sp>
          <p:nvSpPr>
            <p:cNvPr id="698" name="rc91"/>
            <p:cNvSpPr/>
            <p:nvPr/>
          </p:nvSpPr>
          <p:spPr>
            <a:xfrm>
              <a:off x="2876999"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9" name="rc92"/>
            <p:cNvSpPr/>
            <p:nvPr/>
          </p:nvSpPr>
          <p:spPr>
            <a:xfrm>
              <a:off x="3159364"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0" name="rc93"/>
            <p:cNvSpPr/>
            <p:nvPr/>
          </p:nvSpPr>
          <p:spPr>
            <a:xfrm>
              <a:off x="3441729"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1" name="rc94"/>
            <p:cNvSpPr/>
            <p:nvPr/>
          </p:nvSpPr>
          <p:spPr>
            <a:xfrm>
              <a:off x="3724094"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2" name="rc95"/>
            <p:cNvSpPr/>
            <p:nvPr/>
          </p:nvSpPr>
          <p:spPr>
            <a:xfrm>
              <a:off x="4006459"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3" name="rc96"/>
            <p:cNvSpPr/>
            <p:nvPr/>
          </p:nvSpPr>
          <p:spPr>
            <a:xfrm>
              <a:off x="4288824"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04" name="rc97"/>
            <p:cNvSpPr/>
            <p:nvPr/>
          </p:nvSpPr>
          <p:spPr>
            <a:xfrm>
              <a:off x="4571189"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5" name="rc98"/>
            <p:cNvSpPr/>
            <p:nvPr/>
          </p:nvSpPr>
          <p:spPr>
            <a:xfrm>
              <a:off x="4853554"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06" name="rc99"/>
            <p:cNvSpPr/>
            <p:nvPr/>
          </p:nvSpPr>
          <p:spPr>
            <a:xfrm>
              <a:off x="5135919"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7" name="rc100"/>
            <p:cNvSpPr/>
            <p:nvPr/>
          </p:nvSpPr>
          <p:spPr>
            <a:xfrm>
              <a:off x="5418285"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8" name="rc101"/>
            <p:cNvSpPr/>
            <p:nvPr/>
          </p:nvSpPr>
          <p:spPr>
            <a:xfrm>
              <a:off x="2312269"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9" name="rc102"/>
            <p:cNvSpPr/>
            <p:nvPr/>
          </p:nvSpPr>
          <p:spPr>
            <a:xfrm>
              <a:off x="2594634"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0" name="rc103"/>
            <p:cNvSpPr/>
            <p:nvPr/>
          </p:nvSpPr>
          <p:spPr>
            <a:xfrm>
              <a:off x="2876999"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1" name="rc104"/>
            <p:cNvSpPr/>
            <p:nvPr/>
          </p:nvSpPr>
          <p:spPr>
            <a:xfrm>
              <a:off x="3159364"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2" name="rc105"/>
            <p:cNvSpPr/>
            <p:nvPr/>
          </p:nvSpPr>
          <p:spPr>
            <a:xfrm>
              <a:off x="3441729"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3" name="rc106"/>
            <p:cNvSpPr/>
            <p:nvPr/>
          </p:nvSpPr>
          <p:spPr>
            <a:xfrm>
              <a:off x="3724094"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4" name="rc107"/>
            <p:cNvSpPr/>
            <p:nvPr/>
          </p:nvSpPr>
          <p:spPr>
            <a:xfrm>
              <a:off x="4006459"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5" name="rc108"/>
            <p:cNvSpPr/>
            <p:nvPr/>
          </p:nvSpPr>
          <p:spPr>
            <a:xfrm>
              <a:off x="4288824"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6" name="rc109"/>
            <p:cNvSpPr/>
            <p:nvPr/>
          </p:nvSpPr>
          <p:spPr>
            <a:xfrm>
              <a:off x="4571189"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7" name="rc110"/>
            <p:cNvSpPr/>
            <p:nvPr/>
          </p:nvSpPr>
          <p:spPr>
            <a:xfrm>
              <a:off x="4853554"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8" name="rc111"/>
            <p:cNvSpPr/>
            <p:nvPr/>
          </p:nvSpPr>
          <p:spPr>
            <a:xfrm>
              <a:off x="5135919" y="880350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19" name="rc112"/>
            <p:cNvSpPr/>
            <p:nvPr/>
          </p:nvSpPr>
          <p:spPr>
            <a:xfrm>
              <a:off x="5418285"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0" name="tx113"/>
            <p:cNvSpPr/>
            <p:nvPr/>
          </p:nvSpPr>
          <p:spPr>
            <a:xfrm>
              <a:off x="1326407" y="8857998"/>
              <a:ext cx="796304" cy="1412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Unspecified</a:t>
              </a:r>
            </a:p>
          </p:txBody>
        </p:sp>
        <p:sp>
          <p:nvSpPr>
            <p:cNvPr id="721" name="tx114"/>
            <p:cNvSpPr/>
            <p:nvPr/>
          </p:nvSpPr>
          <p:spPr>
            <a:xfrm>
              <a:off x="1572271" y="8578387"/>
              <a:ext cx="550440" cy="13848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SÉGOU</a:t>
              </a:r>
            </a:p>
          </p:txBody>
        </p:sp>
        <p:sp>
          <p:nvSpPr>
            <p:cNvPr id="722" name="tx115"/>
            <p:cNvSpPr/>
            <p:nvPr/>
          </p:nvSpPr>
          <p:spPr>
            <a:xfrm>
              <a:off x="1022128" y="8321620"/>
              <a:ext cx="1100583"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TOMBOUCTOU</a:t>
              </a:r>
            </a:p>
          </p:txBody>
        </p:sp>
        <p:sp>
          <p:nvSpPr>
            <p:cNvPr id="723" name="tx116"/>
            <p:cNvSpPr/>
            <p:nvPr/>
          </p:nvSpPr>
          <p:spPr>
            <a:xfrm>
              <a:off x="1783979" y="8039255"/>
              <a:ext cx="338732"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GAO</a:t>
              </a:r>
            </a:p>
          </p:txBody>
        </p:sp>
        <p:sp>
          <p:nvSpPr>
            <p:cNvPr id="724" name="tx117"/>
            <p:cNvSpPr/>
            <p:nvPr/>
          </p:nvSpPr>
          <p:spPr>
            <a:xfrm>
              <a:off x="1640137" y="7756890"/>
              <a:ext cx="482575"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MOPTI</a:t>
              </a:r>
            </a:p>
          </p:txBody>
        </p:sp>
        <p:sp>
          <p:nvSpPr>
            <p:cNvPr id="725" name="tx118"/>
            <p:cNvSpPr/>
            <p:nvPr/>
          </p:nvSpPr>
          <p:spPr>
            <a:xfrm>
              <a:off x="1453581" y="7474525"/>
              <a:ext cx="669131"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SIKASSO</a:t>
              </a:r>
            </a:p>
          </p:txBody>
        </p:sp>
        <p:sp>
          <p:nvSpPr>
            <p:cNvPr id="726" name="tx119"/>
            <p:cNvSpPr/>
            <p:nvPr/>
          </p:nvSpPr>
          <p:spPr>
            <a:xfrm>
              <a:off x="1470622" y="7192160"/>
              <a:ext cx="652090"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BAMAKO</a:t>
              </a:r>
            </a:p>
          </p:txBody>
        </p:sp>
        <p:sp>
          <p:nvSpPr>
            <p:cNvPr id="727" name="tx120"/>
            <p:cNvSpPr/>
            <p:nvPr/>
          </p:nvSpPr>
          <p:spPr>
            <a:xfrm>
              <a:off x="1614464" y="6909869"/>
              <a:ext cx="508248"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KAYES</a:t>
              </a:r>
            </a:p>
          </p:txBody>
        </p:sp>
        <p:sp>
          <p:nvSpPr>
            <p:cNvPr id="728" name="tx121"/>
            <p:cNvSpPr/>
            <p:nvPr/>
          </p:nvSpPr>
          <p:spPr>
            <a:xfrm>
              <a:off x="1216572" y="6627429"/>
              <a:ext cx="906140"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KOULIKORO</a:t>
              </a:r>
            </a:p>
          </p:txBody>
        </p:sp>
        <p:sp>
          <p:nvSpPr>
            <p:cNvPr id="729" name="tx122"/>
            <p:cNvSpPr/>
            <p:nvPr/>
          </p:nvSpPr>
          <p:spPr>
            <a:xfrm rot="-2700000">
              <a:off x="2013816"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730" name="tx123"/>
            <p:cNvSpPr/>
            <p:nvPr/>
          </p:nvSpPr>
          <p:spPr>
            <a:xfrm rot="-2700000">
              <a:off x="2296181"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731" name="tx124"/>
            <p:cNvSpPr/>
            <p:nvPr/>
          </p:nvSpPr>
          <p:spPr>
            <a:xfrm rot="-2700000">
              <a:off x="2578546"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732" name="tx125"/>
            <p:cNvSpPr/>
            <p:nvPr/>
          </p:nvSpPr>
          <p:spPr>
            <a:xfrm rot="-2700000">
              <a:off x="2860911"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733" name="tx126"/>
            <p:cNvSpPr/>
            <p:nvPr/>
          </p:nvSpPr>
          <p:spPr>
            <a:xfrm rot="-2700000">
              <a:off x="3143276"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734" name="tx127"/>
            <p:cNvSpPr/>
            <p:nvPr/>
          </p:nvSpPr>
          <p:spPr>
            <a:xfrm rot="-2700000">
              <a:off x="3425641"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735" name="tx128"/>
            <p:cNvSpPr/>
            <p:nvPr/>
          </p:nvSpPr>
          <p:spPr>
            <a:xfrm rot="-2700000">
              <a:off x="3708006"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736" name="tx129"/>
            <p:cNvSpPr/>
            <p:nvPr/>
          </p:nvSpPr>
          <p:spPr>
            <a:xfrm rot="-2700000">
              <a:off x="3990372"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737" name="tx130"/>
            <p:cNvSpPr/>
            <p:nvPr/>
          </p:nvSpPr>
          <p:spPr>
            <a:xfrm rot="-2700000">
              <a:off x="4272737"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738" name="tx131"/>
            <p:cNvSpPr/>
            <p:nvPr/>
          </p:nvSpPr>
          <p:spPr>
            <a:xfrm rot="-2700000">
              <a:off x="4555075" y="9429857"/>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739" name="tx132"/>
            <p:cNvSpPr/>
            <p:nvPr/>
          </p:nvSpPr>
          <p:spPr>
            <a:xfrm rot="-2700000">
              <a:off x="4837467"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740" name="tx133"/>
            <p:cNvSpPr/>
            <p:nvPr/>
          </p:nvSpPr>
          <p:spPr>
            <a:xfrm rot="-2700000">
              <a:off x="5119832"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741" name="pic134"/>
            <p:cNvPicPr/>
            <p:nvPr/>
          </p:nvPicPr>
          <p:blipFill>
            <a:blip r:embed="rId2" cstate="print"/>
            <a:stretch>
              <a:fillRect/>
            </a:stretch>
          </p:blipFill>
          <p:spPr>
            <a:xfrm>
              <a:off x="2926459" y="9925424"/>
              <a:ext cx="2160000" cy="144000"/>
            </a:xfrm>
            <a:prstGeom prst="rect">
              <a:avLst/>
            </a:prstGeom>
          </p:spPr>
        </p:pic>
        <p:sp>
          <p:nvSpPr>
            <p:cNvPr id="742" name="pl135"/>
            <p:cNvSpPr/>
            <p:nvPr/>
          </p:nvSpPr>
          <p:spPr>
            <a:xfrm>
              <a:off x="3109459"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43" name="pl136"/>
            <p:cNvSpPr/>
            <p:nvPr/>
          </p:nvSpPr>
          <p:spPr>
            <a:xfrm>
              <a:off x="3468259"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44" name="pl137"/>
            <p:cNvSpPr/>
            <p:nvPr/>
          </p:nvSpPr>
          <p:spPr>
            <a:xfrm>
              <a:off x="3827059"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45" name="pl138"/>
            <p:cNvSpPr/>
            <p:nvPr/>
          </p:nvSpPr>
          <p:spPr>
            <a:xfrm>
              <a:off x="4185859"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46" name="pl139"/>
            <p:cNvSpPr/>
            <p:nvPr/>
          </p:nvSpPr>
          <p:spPr>
            <a:xfrm>
              <a:off x="4544659"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47" name="pl140"/>
            <p:cNvSpPr/>
            <p:nvPr/>
          </p:nvSpPr>
          <p:spPr>
            <a:xfrm>
              <a:off x="4903459"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48" name="pl141"/>
            <p:cNvSpPr/>
            <p:nvPr/>
          </p:nvSpPr>
          <p:spPr>
            <a:xfrm>
              <a:off x="3109459"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49" name="pl142"/>
            <p:cNvSpPr/>
            <p:nvPr/>
          </p:nvSpPr>
          <p:spPr>
            <a:xfrm>
              <a:off x="3468259"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50" name="pl143"/>
            <p:cNvSpPr/>
            <p:nvPr/>
          </p:nvSpPr>
          <p:spPr>
            <a:xfrm>
              <a:off x="3827059"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51" name="pl144"/>
            <p:cNvSpPr/>
            <p:nvPr/>
          </p:nvSpPr>
          <p:spPr>
            <a:xfrm>
              <a:off x="4185859"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52" name="pl145"/>
            <p:cNvSpPr/>
            <p:nvPr/>
          </p:nvSpPr>
          <p:spPr>
            <a:xfrm>
              <a:off x="4544659"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53" name="pl146"/>
            <p:cNvSpPr/>
            <p:nvPr/>
          </p:nvSpPr>
          <p:spPr>
            <a:xfrm>
              <a:off x="4903459"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54" name="tx147"/>
            <p:cNvSpPr/>
            <p:nvPr/>
          </p:nvSpPr>
          <p:spPr>
            <a:xfrm>
              <a:off x="3074143" y="10138641"/>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a:t>
              </a:r>
            </a:p>
          </p:txBody>
        </p:sp>
        <p:sp>
          <p:nvSpPr>
            <p:cNvPr id="755" name="tx148"/>
            <p:cNvSpPr/>
            <p:nvPr/>
          </p:nvSpPr>
          <p:spPr>
            <a:xfrm>
              <a:off x="3432943" y="10139013"/>
              <a:ext cx="70631" cy="90909"/>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4</a:t>
              </a:r>
            </a:p>
          </p:txBody>
        </p:sp>
        <p:sp>
          <p:nvSpPr>
            <p:cNvPr id="756" name="tx149"/>
            <p:cNvSpPr/>
            <p:nvPr/>
          </p:nvSpPr>
          <p:spPr>
            <a:xfrm>
              <a:off x="3791743" y="10137091"/>
              <a:ext cx="70631"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6</a:t>
              </a:r>
            </a:p>
          </p:txBody>
        </p:sp>
        <p:sp>
          <p:nvSpPr>
            <p:cNvPr id="757" name="tx150"/>
            <p:cNvSpPr/>
            <p:nvPr/>
          </p:nvSpPr>
          <p:spPr>
            <a:xfrm>
              <a:off x="4150543" y="10137091"/>
              <a:ext cx="70631"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8</a:t>
              </a:r>
            </a:p>
          </p:txBody>
        </p:sp>
        <p:sp>
          <p:nvSpPr>
            <p:cNvPr id="758" name="tx151"/>
            <p:cNvSpPr/>
            <p:nvPr/>
          </p:nvSpPr>
          <p:spPr>
            <a:xfrm>
              <a:off x="4474028" y="1013709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10</a:t>
              </a:r>
            </a:p>
          </p:txBody>
        </p:sp>
        <p:sp>
          <p:nvSpPr>
            <p:cNvPr id="759" name="tx152"/>
            <p:cNvSpPr/>
            <p:nvPr/>
          </p:nvSpPr>
          <p:spPr>
            <a:xfrm>
              <a:off x="4832828" y="10138641"/>
              <a:ext cx="141262"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12</a:t>
              </a:r>
            </a:p>
          </p:txBody>
        </p:sp>
        <p:sp>
          <p:nvSpPr>
            <p:cNvPr id="760" name="tx153"/>
            <p:cNvSpPr/>
            <p:nvPr/>
          </p:nvSpPr>
          <p:spPr>
            <a:xfrm>
              <a:off x="1187650" y="6250748"/>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761"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762"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763"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Malta</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399"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36245" y="2153563"/>
              <a:ext cx="5378320" cy="3131794"/>
            </a:xfrm>
            <a:prstGeom prst="rect">
              <a:avLst/>
            </a:prstGeom>
            <a:solidFill>
              <a:srgbClr val="FFFFFF">
                <a:alpha val="100000"/>
              </a:srgbClr>
            </a:solidFill>
          </p:spPr>
          <p:txBody>
            <a:bodyPr/>
            <a:lstStyle/>
            <a:p/>
          </p:txBody>
        </p:sp>
        <p:sp>
          <p:nvSpPr>
            <p:cNvPr id="7" name="pl6"/>
            <p:cNvSpPr/>
            <p:nvPr/>
          </p:nvSpPr>
          <p:spPr>
            <a:xfrm>
              <a:off x="1836245" y="4984224"/>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8" name="pl7"/>
            <p:cNvSpPr/>
            <p:nvPr/>
          </p:nvSpPr>
          <p:spPr>
            <a:xfrm>
              <a:off x="1836245" y="4381956"/>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9" name="pl8"/>
            <p:cNvSpPr/>
            <p:nvPr/>
          </p:nvSpPr>
          <p:spPr>
            <a:xfrm>
              <a:off x="1836245" y="3779687"/>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10" name="pl9"/>
            <p:cNvSpPr/>
            <p:nvPr/>
          </p:nvSpPr>
          <p:spPr>
            <a:xfrm>
              <a:off x="1836245" y="3177419"/>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11" name="pl10"/>
            <p:cNvSpPr/>
            <p:nvPr/>
          </p:nvSpPr>
          <p:spPr>
            <a:xfrm>
              <a:off x="1836245" y="2575151"/>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12" name="pl11"/>
            <p:cNvSpPr/>
            <p:nvPr/>
          </p:nvSpPr>
          <p:spPr>
            <a:xfrm>
              <a:off x="1836245" y="5285358"/>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13" name="pl12"/>
            <p:cNvSpPr/>
            <p:nvPr/>
          </p:nvSpPr>
          <p:spPr>
            <a:xfrm>
              <a:off x="1836245" y="4683090"/>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14" name="pl13"/>
            <p:cNvSpPr/>
            <p:nvPr/>
          </p:nvSpPr>
          <p:spPr>
            <a:xfrm>
              <a:off x="1836245" y="4080821"/>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15" name="pl14"/>
            <p:cNvSpPr/>
            <p:nvPr/>
          </p:nvSpPr>
          <p:spPr>
            <a:xfrm>
              <a:off x="1836245" y="3478553"/>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16" name="pl15"/>
            <p:cNvSpPr/>
            <p:nvPr/>
          </p:nvSpPr>
          <p:spPr>
            <a:xfrm>
              <a:off x="1836245" y="2876285"/>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17" name="pl16"/>
            <p:cNvSpPr/>
            <p:nvPr/>
          </p:nvSpPr>
          <p:spPr>
            <a:xfrm>
              <a:off x="1836245" y="2274017"/>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18" name="rc17"/>
            <p:cNvSpPr/>
            <p:nvPr/>
          </p:nvSpPr>
          <p:spPr>
            <a:xfrm>
              <a:off x="1902372" y="4080821"/>
              <a:ext cx="396761" cy="12045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 name="rc18"/>
            <p:cNvSpPr/>
            <p:nvPr/>
          </p:nvSpPr>
          <p:spPr>
            <a:xfrm>
              <a:off x="1902372" y="4080821"/>
              <a:ext cx="396761"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 name="rc19"/>
            <p:cNvSpPr/>
            <p:nvPr/>
          </p:nvSpPr>
          <p:spPr>
            <a:xfrm>
              <a:off x="1902372" y="4080821"/>
              <a:ext cx="396761"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 name="rc20"/>
            <p:cNvSpPr/>
            <p:nvPr/>
          </p:nvSpPr>
          <p:spPr>
            <a:xfrm>
              <a:off x="1902372" y="4080821"/>
              <a:ext cx="396761"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 name="rc21"/>
            <p:cNvSpPr/>
            <p:nvPr/>
          </p:nvSpPr>
          <p:spPr>
            <a:xfrm>
              <a:off x="2343218" y="4080821"/>
              <a:ext cx="396761" cy="12045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 name="rc22"/>
            <p:cNvSpPr/>
            <p:nvPr/>
          </p:nvSpPr>
          <p:spPr>
            <a:xfrm>
              <a:off x="2343218" y="4080821"/>
              <a:ext cx="396761"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 name="rc23"/>
            <p:cNvSpPr/>
            <p:nvPr/>
          </p:nvSpPr>
          <p:spPr>
            <a:xfrm>
              <a:off x="2343218" y="4080821"/>
              <a:ext cx="396761"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 name="rc24"/>
            <p:cNvSpPr/>
            <p:nvPr/>
          </p:nvSpPr>
          <p:spPr>
            <a:xfrm>
              <a:off x="2343218" y="4080821"/>
              <a:ext cx="396761"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 name="rc25"/>
            <p:cNvSpPr/>
            <p:nvPr/>
          </p:nvSpPr>
          <p:spPr>
            <a:xfrm>
              <a:off x="2784064" y="2876285"/>
              <a:ext cx="396761" cy="24090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 name="rc26"/>
            <p:cNvSpPr/>
            <p:nvPr/>
          </p:nvSpPr>
          <p:spPr>
            <a:xfrm>
              <a:off x="2784064" y="2876285"/>
              <a:ext cx="396761"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 name="rc27"/>
            <p:cNvSpPr/>
            <p:nvPr/>
          </p:nvSpPr>
          <p:spPr>
            <a:xfrm>
              <a:off x="2784064" y="2876285"/>
              <a:ext cx="396761"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 name="rc28"/>
            <p:cNvSpPr/>
            <p:nvPr/>
          </p:nvSpPr>
          <p:spPr>
            <a:xfrm>
              <a:off x="2784064" y="2876285"/>
              <a:ext cx="396761"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0" name="rc29"/>
            <p:cNvSpPr/>
            <p:nvPr/>
          </p:nvSpPr>
          <p:spPr>
            <a:xfrm>
              <a:off x="4547447" y="4080821"/>
              <a:ext cx="396761" cy="12045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1" name="rc30"/>
            <p:cNvSpPr/>
            <p:nvPr/>
          </p:nvSpPr>
          <p:spPr>
            <a:xfrm>
              <a:off x="4547447" y="4080821"/>
              <a:ext cx="396761"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2" name="rc31"/>
            <p:cNvSpPr/>
            <p:nvPr/>
          </p:nvSpPr>
          <p:spPr>
            <a:xfrm>
              <a:off x="4547447" y="4080821"/>
              <a:ext cx="396761"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3" name="rc32"/>
            <p:cNvSpPr/>
            <p:nvPr/>
          </p:nvSpPr>
          <p:spPr>
            <a:xfrm>
              <a:off x="4547447" y="4080821"/>
              <a:ext cx="396761"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4" name="rc33"/>
            <p:cNvSpPr/>
            <p:nvPr/>
          </p:nvSpPr>
          <p:spPr>
            <a:xfrm>
              <a:off x="4988293" y="2876285"/>
              <a:ext cx="396761" cy="24090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5" name="rc34"/>
            <p:cNvSpPr/>
            <p:nvPr/>
          </p:nvSpPr>
          <p:spPr>
            <a:xfrm>
              <a:off x="4988293" y="2876285"/>
              <a:ext cx="396761"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6" name="rc35"/>
            <p:cNvSpPr/>
            <p:nvPr/>
          </p:nvSpPr>
          <p:spPr>
            <a:xfrm>
              <a:off x="4988293" y="2876285"/>
              <a:ext cx="396761"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7" name="rc36"/>
            <p:cNvSpPr/>
            <p:nvPr/>
          </p:nvSpPr>
          <p:spPr>
            <a:xfrm>
              <a:off x="4988293" y="2876285"/>
              <a:ext cx="396761"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8" name="rc37"/>
            <p:cNvSpPr/>
            <p:nvPr/>
          </p:nvSpPr>
          <p:spPr>
            <a:xfrm>
              <a:off x="5429139" y="2876285"/>
              <a:ext cx="396761" cy="24090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9" name="rc38"/>
            <p:cNvSpPr/>
            <p:nvPr/>
          </p:nvSpPr>
          <p:spPr>
            <a:xfrm>
              <a:off x="5429139" y="2876285"/>
              <a:ext cx="396761"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 name="rc39"/>
            <p:cNvSpPr/>
            <p:nvPr/>
          </p:nvSpPr>
          <p:spPr>
            <a:xfrm>
              <a:off x="5429139" y="2876285"/>
              <a:ext cx="396761"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1" name="rc40"/>
            <p:cNvSpPr/>
            <p:nvPr/>
          </p:nvSpPr>
          <p:spPr>
            <a:xfrm>
              <a:off x="5429139" y="2876285"/>
              <a:ext cx="396761"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 name="pg41"/>
            <p:cNvSpPr/>
            <p:nvPr/>
          </p:nvSpPr>
          <p:spPr>
            <a:xfrm>
              <a:off x="3769148"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43" name="tx42"/>
            <p:cNvSpPr/>
            <p:nvPr/>
          </p:nvSpPr>
          <p:spPr>
            <a:xfrm>
              <a:off x="3894031"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9 case(s)</a:t>
              </a:r>
            </a:p>
          </p:txBody>
        </p:sp>
        <p:sp>
          <p:nvSpPr>
            <p:cNvPr id="44" name="pg43"/>
            <p:cNvSpPr/>
            <p:nvPr/>
          </p:nvSpPr>
          <p:spPr>
            <a:xfrm>
              <a:off x="3911318" y="2394471"/>
              <a:ext cx="1228175" cy="311602"/>
            </a:xfrm>
            <a:custGeom>
              <a:avLst/>
              <a:pathLst>
                <a:path w="1228175" h="311602">
                  <a:moveTo>
                    <a:pt x="26017" y="311602"/>
                  </a:moveTo>
                  <a:lnTo>
                    <a:pt x="1202157" y="311602"/>
                  </a:lnTo>
                  <a:lnTo>
                    <a:pt x="1201110" y="311581"/>
                  </a:lnTo>
                  <a:lnTo>
                    <a:pt x="1205293" y="311412"/>
                  </a:lnTo>
                  <a:lnTo>
                    <a:pt x="1209396" y="310575"/>
                  </a:lnTo>
                  <a:lnTo>
                    <a:pt x="1213311" y="309090"/>
                  </a:lnTo>
                  <a:lnTo>
                    <a:pt x="1216937" y="306996"/>
                  </a:lnTo>
                  <a:lnTo>
                    <a:pt x="1220180" y="304348"/>
                  </a:lnTo>
                  <a:lnTo>
                    <a:pt x="1222957" y="301214"/>
                  </a:lnTo>
                  <a:lnTo>
                    <a:pt x="1225194" y="297675"/>
                  </a:lnTo>
                  <a:lnTo>
                    <a:pt x="1226836" y="293823"/>
                  </a:lnTo>
                  <a:lnTo>
                    <a:pt x="1227838" y="289758"/>
                  </a:lnTo>
                  <a:lnTo>
                    <a:pt x="1228175" y="285585"/>
                  </a:lnTo>
                  <a:lnTo>
                    <a:pt x="1228175" y="26017"/>
                  </a:lnTo>
                  <a:lnTo>
                    <a:pt x="1227838" y="21843"/>
                  </a:lnTo>
                  <a:lnTo>
                    <a:pt x="1226836" y="17778"/>
                  </a:lnTo>
                  <a:lnTo>
                    <a:pt x="1225194" y="13926"/>
                  </a:lnTo>
                  <a:lnTo>
                    <a:pt x="1222957" y="10387"/>
                  </a:lnTo>
                  <a:lnTo>
                    <a:pt x="1220180" y="7253"/>
                  </a:lnTo>
                  <a:lnTo>
                    <a:pt x="1216937" y="4605"/>
                  </a:lnTo>
                  <a:lnTo>
                    <a:pt x="1213311" y="2511"/>
                  </a:lnTo>
                  <a:lnTo>
                    <a:pt x="1209396" y="1027"/>
                  </a:lnTo>
                  <a:lnTo>
                    <a:pt x="1205293" y="189"/>
                  </a:lnTo>
                  <a:lnTo>
                    <a:pt x="120215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45" name="tx44"/>
            <p:cNvSpPr/>
            <p:nvPr/>
          </p:nvSpPr>
          <p:spPr>
            <a:xfrm>
              <a:off x="4015386" y="2466357"/>
              <a:ext cx="102003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10 case(s)</a:t>
              </a:r>
            </a:p>
          </p:txBody>
        </p:sp>
        <p:sp>
          <p:nvSpPr>
            <p:cNvPr id="46" name="rc45"/>
            <p:cNvSpPr/>
            <p:nvPr/>
          </p:nvSpPr>
          <p:spPr>
            <a:xfrm>
              <a:off x="1836245" y="2153563"/>
              <a:ext cx="5378320" cy="3131794"/>
            </a:xfrm>
            <a:prstGeom prst="rect">
              <a:avLst/>
            </a:prstGeom>
            <a:ln w="13550" cap="rnd">
              <a:solidFill>
                <a:srgbClr val="333333">
                  <a:alpha val="100000"/>
                </a:srgbClr>
              </a:solidFill>
              <a:prstDash val="solid"/>
              <a:round/>
            </a:ln>
          </p:spPr>
          <p:txBody>
            <a:bodyPr/>
            <a:lstStyle/>
            <a:p/>
          </p:txBody>
        </p:sp>
        <p:sp>
          <p:nvSpPr>
            <p:cNvPr id="47" name="rc46"/>
            <p:cNvSpPr/>
            <p:nvPr/>
          </p:nvSpPr>
          <p:spPr>
            <a:xfrm>
              <a:off x="7214566" y="2153563"/>
              <a:ext cx="5378320" cy="3131794"/>
            </a:xfrm>
            <a:prstGeom prst="rect">
              <a:avLst/>
            </a:prstGeom>
            <a:solidFill>
              <a:srgbClr val="FFFFFF">
                <a:alpha val="100000"/>
              </a:srgbClr>
            </a:solidFill>
          </p:spPr>
          <p:txBody>
            <a:bodyPr/>
            <a:lstStyle/>
            <a:p/>
          </p:txBody>
        </p:sp>
        <p:sp>
          <p:nvSpPr>
            <p:cNvPr id="48" name="pl47"/>
            <p:cNvSpPr/>
            <p:nvPr/>
          </p:nvSpPr>
          <p:spPr>
            <a:xfrm>
              <a:off x="7214566" y="4984224"/>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49" name="pl48"/>
            <p:cNvSpPr/>
            <p:nvPr/>
          </p:nvSpPr>
          <p:spPr>
            <a:xfrm>
              <a:off x="7214566" y="4381956"/>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50" name="pl49"/>
            <p:cNvSpPr/>
            <p:nvPr/>
          </p:nvSpPr>
          <p:spPr>
            <a:xfrm>
              <a:off x="7214566" y="3779687"/>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51" name="pl50"/>
            <p:cNvSpPr/>
            <p:nvPr/>
          </p:nvSpPr>
          <p:spPr>
            <a:xfrm>
              <a:off x="7214566" y="3177419"/>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52" name="pl51"/>
            <p:cNvSpPr/>
            <p:nvPr/>
          </p:nvSpPr>
          <p:spPr>
            <a:xfrm>
              <a:off x="7214566" y="2575151"/>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53" name="pl52"/>
            <p:cNvSpPr/>
            <p:nvPr/>
          </p:nvSpPr>
          <p:spPr>
            <a:xfrm>
              <a:off x="7214566" y="5285358"/>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54" name="pl53"/>
            <p:cNvSpPr/>
            <p:nvPr/>
          </p:nvSpPr>
          <p:spPr>
            <a:xfrm>
              <a:off x="7214566" y="4683090"/>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55" name="pl54"/>
            <p:cNvSpPr/>
            <p:nvPr/>
          </p:nvSpPr>
          <p:spPr>
            <a:xfrm>
              <a:off x="7214566" y="4080821"/>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56" name="pl55"/>
            <p:cNvSpPr/>
            <p:nvPr/>
          </p:nvSpPr>
          <p:spPr>
            <a:xfrm>
              <a:off x="7214566" y="3478553"/>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57" name="pl56"/>
            <p:cNvSpPr/>
            <p:nvPr/>
          </p:nvSpPr>
          <p:spPr>
            <a:xfrm>
              <a:off x="7214566" y="2876285"/>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58" name="pl57"/>
            <p:cNvSpPr/>
            <p:nvPr/>
          </p:nvSpPr>
          <p:spPr>
            <a:xfrm>
              <a:off x="7214566" y="2274017"/>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59" name="rc58"/>
            <p:cNvSpPr/>
            <p:nvPr/>
          </p:nvSpPr>
          <p:spPr>
            <a:xfrm>
              <a:off x="7214566" y="2153563"/>
              <a:ext cx="5378320" cy="3131794"/>
            </a:xfrm>
            <a:prstGeom prst="rect">
              <a:avLst/>
            </a:prstGeom>
            <a:ln w="13550" cap="rnd">
              <a:solidFill>
                <a:srgbClr val="333333">
                  <a:alpha val="100000"/>
                </a:srgbClr>
              </a:solidFill>
              <a:prstDash val="solid"/>
              <a:round/>
            </a:ln>
          </p:spPr>
          <p:txBody>
            <a:bodyPr/>
            <a:lstStyle/>
            <a:p/>
          </p:txBody>
        </p:sp>
        <p:sp>
          <p:nvSpPr>
            <p:cNvPr id="60" name="rc59"/>
            <p:cNvSpPr/>
            <p:nvPr/>
          </p:nvSpPr>
          <p:spPr>
            <a:xfrm>
              <a:off x="12592886" y="2153563"/>
              <a:ext cx="5378320" cy="3131794"/>
            </a:xfrm>
            <a:prstGeom prst="rect">
              <a:avLst/>
            </a:prstGeom>
            <a:solidFill>
              <a:srgbClr val="FFFFFF">
                <a:alpha val="100000"/>
              </a:srgbClr>
            </a:solidFill>
          </p:spPr>
          <p:txBody>
            <a:bodyPr/>
            <a:lstStyle/>
            <a:p/>
          </p:txBody>
        </p:sp>
        <p:sp>
          <p:nvSpPr>
            <p:cNvPr id="61" name="pl60"/>
            <p:cNvSpPr/>
            <p:nvPr/>
          </p:nvSpPr>
          <p:spPr>
            <a:xfrm>
              <a:off x="12592886" y="4984224"/>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62" name="pl61"/>
            <p:cNvSpPr/>
            <p:nvPr/>
          </p:nvSpPr>
          <p:spPr>
            <a:xfrm>
              <a:off x="12592886" y="4381956"/>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63" name="pl62"/>
            <p:cNvSpPr/>
            <p:nvPr/>
          </p:nvSpPr>
          <p:spPr>
            <a:xfrm>
              <a:off x="12592886" y="3779687"/>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64" name="pl63"/>
            <p:cNvSpPr/>
            <p:nvPr/>
          </p:nvSpPr>
          <p:spPr>
            <a:xfrm>
              <a:off x="12592886" y="3177419"/>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65" name="pl64"/>
            <p:cNvSpPr/>
            <p:nvPr/>
          </p:nvSpPr>
          <p:spPr>
            <a:xfrm>
              <a:off x="12592886" y="2575151"/>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66" name="pl65"/>
            <p:cNvSpPr/>
            <p:nvPr/>
          </p:nvSpPr>
          <p:spPr>
            <a:xfrm>
              <a:off x="12592886" y="5285358"/>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67" name="pl66"/>
            <p:cNvSpPr/>
            <p:nvPr/>
          </p:nvSpPr>
          <p:spPr>
            <a:xfrm>
              <a:off x="12592886" y="4683090"/>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68" name="pl67"/>
            <p:cNvSpPr/>
            <p:nvPr/>
          </p:nvSpPr>
          <p:spPr>
            <a:xfrm>
              <a:off x="12592886" y="4080821"/>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69" name="pl68"/>
            <p:cNvSpPr/>
            <p:nvPr/>
          </p:nvSpPr>
          <p:spPr>
            <a:xfrm>
              <a:off x="12592886" y="3478553"/>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70" name="pl69"/>
            <p:cNvSpPr/>
            <p:nvPr/>
          </p:nvSpPr>
          <p:spPr>
            <a:xfrm>
              <a:off x="12592886" y="2876285"/>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71" name="pl70"/>
            <p:cNvSpPr/>
            <p:nvPr/>
          </p:nvSpPr>
          <p:spPr>
            <a:xfrm>
              <a:off x="12592886" y="2274017"/>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72" name="rc71"/>
            <p:cNvSpPr/>
            <p:nvPr/>
          </p:nvSpPr>
          <p:spPr>
            <a:xfrm>
              <a:off x="12592886" y="2153563"/>
              <a:ext cx="5378320" cy="3131794"/>
            </a:xfrm>
            <a:prstGeom prst="rect">
              <a:avLst/>
            </a:prstGeom>
            <a:ln w="13550" cap="rnd">
              <a:solidFill>
                <a:srgbClr val="333333">
                  <a:alpha val="100000"/>
                </a:srgbClr>
              </a:solidFill>
              <a:prstDash val="solid"/>
              <a:round/>
            </a:ln>
          </p:spPr>
          <p:txBody>
            <a:bodyPr/>
            <a:lstStyle/>
            <a:p/>
          </p:txBody>
        </p:sp>
        <p:sp>
          <p:nvSpPr>
            <p:cNvPr id="73" name="tx72"/>
            <p:cNvSpPr/>
            <p:nvPr/>
          </p:nvSpPr>
          <p:spPr>
            <a:xfrm>
              <a:off x="42428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74" name="tx73"/>
            <p:cNvSpPr/>
            <p:nvPr/>
          </p:nvSpPr>
          <p:spPr>
            <a:xfrm>
              <a:off x="9621201"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75" name="tx74"/>
            <p:cNvSpPr/>
            <p:nvPr/>
          </p:nvSpPr>
          <p:spPr>
            <a:xfrm>
              <a:off x="14999521"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76" name="pl75"/>
            <p:cNvSpPr/>
            <p:nvPr/>
          </p:nvSpPr>
          <p:spPr>
            <a:xfrm>
              <a:off x="21007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77" name="pl76"/>
            <p:cNvSpPr/>
            <p:nvPr/>
          </p:nvSpPr>
          <p:spPr>
            <a:xfrm>
              <a:off x="25415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78" name="pl77"/>
            <p:cNvSpPr/>
            <p:nvPr/>
          </p:nvSpPr>
          <p:spPr>
            <a:xfrm>
              <a:off x="29824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79" name="pl78"/>
            <p:cNvSpPr/>
            <p:nvPr/>
          </p:nvSpPr>
          <p:spPr>
            <a:xfrm>
              <a:off x="34232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80" name="pl79"/>
            <p:cNvSpPr/>
            <p:nvPr/>
          </p:nvSpPr>
          <p:spPr>
            <a:xfrm>
              <a:off x="38641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81" name="pl80"/>
            <p:cNvSpPr/>
            <p:nvPr/>
          </p:nvSpPr>
          <p:spPr>
            <a:xfrm>
              <a:off x="430498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82" name="pl81"/>
            <p:cNvSpPr/>
            <p:nvPr/>
          </p:nvSpPr>
          <p:spPr>
            <a:xfrm>
              <a:off x="47458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83" name="pl82"/>
            <p:cNvSpPr/>
            <p:nvPr/>
          </p:nvSpPr>
          <p:spPr>
            <a:xfrm>
              <a:off x="51866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84" name="pl83"/>
            <p:cNvSpPr/>
            <p:nvPr/>
          </p:nvSpPr>
          <p:spPr>
            <a:xfrm>
              <a:off x="562752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85" name="pl84"/>
            <p:cNvSpPr/>
            <p:nvPr/>
          </p:nvSpPr>
          <p:spPr>
            <a:xfrm>
              <a:off x="606836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86" name="pl85"/>
            <p:cNvSpPr/>
            <p:nvPr/>
          </p:nvSpPr>
          <p:spPr>
            <a:xfrm>
              <a:off x="65092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87" name="pl86"/>
            <p:cNvSpPr/>
            <p:nvPr/>
          </p:nvSpPr>
          <p:spPr>
            <a:xfrm>
              <a:off x="6950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88" name="tx87"/>
            <p:cNvSpPr/>
            <p:nvPr/>
          </p:nvSpPr>
          <p:spPr>
            <a:xfrm rot="-5400000">
              <a:off x="201997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89" name="tx88"/>
            <p:cNvSpPr/>
            <p:nvPr/>
          </p:nvSpPr>
          <p:spPr>
            <a:xfrm rot="-5400000">
              <a:off x="2451005"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90" name="tx89"/>
            <p:cNvSpPr/>
            <p:nvPr/>
          </p:nvSpPr>
          <p:spPr>
            <a:xfrm rot="-5400000">
              <a:off x="28919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91" name="tx90"/>
            <p:cNvSpPr/>
            <p:nvPr/>
          </p:nvSpPr>
          <p:spPr>
            <a:xfrm rot="-5400000">
              <a:off x="3330918"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92" name="tx91"/>
            <p:cNvSpPr/>
            <p:nvPr/>
          </p:nvSpPr>
          <p:spPr>
            <a:xfrm rot="-5400000">
              <a:off x="374111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93" name="tx92"/>
            <p:cNvSpPr/>
            <p:nvPr/>
          </p:nvSpPr>
          <p:spPr>
            <a:xfrm rot="-5400000">
              <a:off x="42242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94" name="tx93"/>
            <p:cNvSpPr/>
            <p:nvPr/>
          </p:nvSpPr>
          <p:spPr>
            <a:xfrm rot="-5400000">
              <a:off x="4694737"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95" name="tx94"/>
            <p:cNvSpPr/>
            <p:nvPr/>
          </p:nvSpPr>
          <p:spPr>
            <a:xfrm rot="-5400000">
              <a:off x="5073422"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96" name="tx95"/>
            <p:cNvSpPr/>
            <p:nvPr/>
          </p:nvSpPr>
          <p:spPr>
            <a:xfrm rot="-5400000">
              <a:off x="5514225"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97" name="tx96"/>
            <p:cNvSpPr/>
            <p:nvPr/>
          </p:nvSpPr>
          <p:spPr>
            <a:xfrm rot="-5400000">
              <a:off x="599149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98" name="tx97"/>
            <p:cNvSpPr/>
            <p:nvPr/>
          </p:nvSpPr>
          <p:spPr>
            <a:xfrm rot="-5400000">
              <a:off x="641371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99" name="tx98"/>
            <p:cNvSpPr/>
            <p:nvPr/>
          </p:nvSpPr>
          <p:spPr>
            <a:xfrm rot="-5400000">
              <a:off x="6854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00" name="pl99"/>
            <p:cNvSpPr/>
            <p:nvPr/>
          </p:nvSpPr>
          <p:spPr>
            <a:xfrm>
              <a:off x="7479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1" name="pl100"/>
            <p:cNvSpPr/>
            <p:nvPr/>
          </p:nvSpPr>
          <p:spPr>
            <a:xfrm>
              <a:off x="791991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2" name="pl101"/>
            <p:cNvSpPr/>
            <p:nvPr/>
          </p:nvSpPr>
          <p:spPr>
            <a:xfrm>
              <a:off x="836076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3" name="pl102"/>
            <p:cNvSpPr/>
            <p:nvPr/>
          </p:nvSpPr>
          <p:spPr>
            <a:xfrm>
              <a:off x="880161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4" name="pl103"/>
            <p:cNvSpPr/>
            <p:nvPr/>
          </p:nvSpPr>
          <p:spPr>
            <a:xfrm>
              <a:off x="92424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5" name="pl104"/>
            <p:cNvSpPr/>
            <p:nvPr/>
          </p:nvSpPr>
          <p:spPr>
            <a:xfrm>
              <a:off x="96833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6" name="pl105"/>
            <p:cNvSpPr/>
            <p:nvPr/>
          </p:nvSpPr>
          <p:spPr>
            <a:xfrm>
              <a:off x="101241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7" name="pl106"/>
            <p:cNvSpPr/>
            <p:nvPr/>
          </p:nvSpPr>
          <p:spPr>
            <a:xfrm>
              <a:off x="105649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8" name="pl107"/>
            <p:cNvSpPr/>
            <p:nvPr/>
          </p:nvSpPr>
          <p:spPr>
            <a:xfrm>
              <a:off x="110058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9" name="pl108"/>
            <p:cNvSpPr/>
            <p:nvPr/>
          </p:nvSpPr>
          <p:spPr>
            <a:xfrm>
              <a:off x="1144668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10" name="pl109"/>
            <p:cNvSpPr/>
            <p:nvPr/>
          </p:nvSpPr>
          <p:spPr>
            <a:xfrm>
              <a:off x="1188753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11" name="pl110"/>
            <p:cNvSpPr/>
            <p:nvPr/>
          </p:nvSpPr>
          <p:spPr>
            <a:xfrm>
              <a:off x="1232837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12" name="tx111"/>
            <p:cNvSpPr/>
            <p:nvPr/>
          </p:nvSpPr>
          <p:spPr>
            <a:xfrm rot="-5400000">
              <a:off x="739829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13" name="tx112"/>
            <p:cNvSpPr/>
            <p:nvPr/>
          </p:nvSpPr>
          <p:spPr>
            <a:xfrm rot="-5400000">
              <a:off x="7829326"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14" name="tx113"/>
            <p:cNvSpPr/>
            <p:nvPr/>
          </p:nvSpPr>
          <p:spPr>
            <a:xfrm rot="-5400000">
              <a:off x="8270259"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15" name="tx114"/>
            <p:cNvSpPr/>
            <p:nvPr/>
          </p:nvSpPr>
          <p:spPr>
            <a:xfrm rot="-5400000">
              <a:off x="8709238"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16" name="tx115"/>
            <p:cNvSpPr/>
            <p:nvPr/>
          </p:nvSpPr>
          <p:spPr>
            <a:xfrm rot="-5400000">
              <a:off x="911943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17" name="tx116"/>
            <p:cNvSpPr/>
            <p:nvPr/>
          </p:nvSpPr>
          <p:spPr>
            <a:xfrm rot="-5400000">
              <a:off x="960252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18" name="tx117"/>
            <p:cNvSpPr/>
            <p:nvPr/>
          </p:nvSpPr>
          <p:spPr>
            <a:xfrm rot="-5400000">
              <a:off x="10073057"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19" name="tx118"/>
            <p:cNvSpPr/>
            <p:nvPr/>
          </p:nvSpPr>
          <p:spPr>
            <a:xfrm rot="-5400000">
              <a:off x="1045174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20" name="tx119"/>
            <p:cNvSpPr/>
            <p:nvPr/>
          </p:nvSpPr>
          <p:spPr>
            <a:xfrm rot="-5400000">
              <a:off x="10892545"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21" name="tx120"/>
            <p:cNvSpPr/>
            <p:nvPr/>
          </p:nvSpPr>
          <p:spPr>
            <a:xfrm rot="-5400000">
              <a:off x="11369811"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22" name="tx121"/>
            <p:cNvSpPr/>
            <p:nvPr/>
          </p:nvSpPr>
          <p:spPr>
            <a:xfrm rot="-5400000">
              <a:off x="1179203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23" name="tx122"/>
            <p:cNvSpPr/>
            <p:nvPr/>
          </p:nvSpPr>
          <p:spPr>
            <a:xfrm rot="-5400000">
              <a:off x="1223288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24" name="pl123"/>
            <p:cNvSpPr/>
            <p:nvPr/>
          </p:nvSpPr>
          <p:spPr>
            <a:xfrm>
              <a:off x="128573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5" name="pl124"/>
            <p:cNvSpPr/>
            <p:nvPr/>
          </p:nvSpPr>
          <p:spPr>
            <a:xfrm>
              <a:off x="1329824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6" name="pl125"/>
            <p:cNvSpPr/>
            <p:nvPr/>
          </p:nvSpPr>
          <p:spPr>
            <a:xfrm>
              <a:off x="1373908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7" name="pl126"/>
            <p:cNvSpPr/>
            <p:nvPr/>
          </p:nvSpPr>
          <p:spPr>
            <a:xfrm>
              <a:off x="141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8" name="pl127"/>
            <p:cNvSpPr/>
            <p:nvPr/>
          </p:nvSpPr>
          <p:spPr>
            <a:xfrm>
              <a:off x="146207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9" name="pl128"/>
            <p:cNvSpPr/>
            <p:nvPr/>
          </p:nvSpPr>
          <p:spPr>
            <a:xfrm>
              <a:off x="1506162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0" name="pl129"/>
            <p:cNvSpPr/>
            <p:nvPr/>
          </p:nvSpPr>
          <p:spPr>
            <a:xfrm>
              <a:off x="155024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1" name="pl130"/>
            <p:cNvSpPr/>
            <p:nvPr/>
          </p:nvSpPr>
          <p:spPr>
            <a:xfrm>
              <a:off x="1594331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2" name="pl131"/>
            <p:cNvSpPr/>
            <p:nvPr/>
          </p:nvSpPr>
          <p:spPr>
            <a:xfrm>
              <a:off x="1638416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3" name="pl132"/>
            <p:cNvSpPr/>
            <p:nvPr/>
          </p:nvSpPr>
          <p:spPr>
            <a:xfrm>
              <a:off x="168250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4" name="pl133"/>
            <p:cNvSpPr/>
            <p:nvPr/>
          </p:nvSpPr>
          <p:spPr>
            <a:xfrm>
              <a:off x="1726585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5" name="pl134"/>
            <p:cNvSpPr/>
            <p:nvPr/>
          </p:nvSpPr>
          <p:spPr>
            <a:xfrm>
              <a:off x="177066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6" name="tx135"/>
            <p:cNvSpPr/>
            <p:nvPr/>
          </p:nvSpPr>
          <p:spPr>
            <a:xfrm rot="-5400000">
              <a:off x="1277661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37" name="tx136"/>
            <p:cNvSpPr/>
            <p:nvPr/>
          </p:nvSpPr>
          <p:spPr>
            <a:xfrm rot="-5400000">
              <a:off x="1320764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38" name="tx137"/>
            <p:cNvSpPr/>
            <p:nvPr/>
          </p:nvSpPr>
          <p:spPr>
            <a:xfrm rot="-5400000">
              <a:off x="13648580"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39" name="tx138"/>
            <p:cNvSpPr/>
            <p:nvPr/>
          </p:nvSpPr>
          <p:spPr>
            <a:xfrm rot="-5400000">
              <a:off x="1408755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40" name="tx139"/>
            <p:cNvSpPr/>
            <p:nvPr/>
          </p:nvSpPr>
          <p:spPr>
            <a:xfrm rot="-5400000">
              <a:off x="14497759"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41" name="tx140"/>
            <p:cNvSpPr/>
            <p:nvPr/>
          </p:nvSpPr>
          <p:spPr>
            <a:xfrm rot="-5400000">
              <a:off x="1498084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42" name="tx141"/>
            <p:cNvSpPr/>
            <p:nvPr/>
          </p:nvSpPr>
          <p:spPr>
            <a:xfrm rot="-5400000">
              <a:off x="1545137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43" name="tx142"/>
            <p:cNvSpPr/>
            <p:nvPr/>
          </p:nvSpPr>
          <p:spPr>
            <a:xfrm rot="-5400000">
              <a:off x="15830064"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44" name="tx143"/>
            <p:cNvSpPr/>
            <p:nvPr/>
          </p:nvSpPr>
          <p:spPr>
            <a:xfrm rot="-5400000">
              <a:off x="1627086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45" name="tx144"/>
            <p:cNvSpPr/>
            <p:nvPr/>
          </p:nvSpPr>
          <p:spPr>
            <a:xfrm rot="-5400000">
              <a:off x="16748132"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46" name="tx145"/>
            <p:cNvSpPr/>
            <p:nvPr/>
          </p:nvSpPr>
          <p:spPr>
            <a:xfrm rot="-5400000">
              <a:off x="1717035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47" name="tx146"/>
            <p:cNvSpPr/>
            <p:nvPr/>
          </p:nvSpPr>
          <p:spPr>
            <a:xfrm rot="-5400000">
              <a:off x="1761120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48" name="tx147"/>
            <p:cNvSpPr/>
            <p:nvPr/>
          </p:nvSpPr>
          <p:spPr>
            <a:xfrm>
              <a:off x="1230614" y="5200079"/>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0.0</a:t>
              </a:r>
            </a:p>
          </p:txBody>
        </p:sp>
        <p:sp>
          <p:nvSpPr>
            <p:cNvPr id="149" name="tx148"/>
            <p:cNvSpPr/>
            <p:nvPr/>
          </p:nvSpPr>
          <p:spPr>
            <a:xfrm>
              <a:off x="1230614" y="4597811"/>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0.5</a:t>
              </a:r>
            </a:p>
          </p:txBody>
        </p:sp>
        <p:sp>
          <p:nvSpPr>
            <p:cNvPr id="150" name="tx149"/>
            <p:cNvSpPr/>
            <p:nvPr/>
          </p:nvSpPr>
          <p:spPr>
            <a:xfrm>
              <a:off x="1230614" y="3995543"/>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a:t>
              </a:r>
            </a:p>
          </p:txBody>
        </p:sp>
        <p:sp>
          <p:nvSpPr>
            <p:cNvPr id="151" name="tx150"/>
            <p:cNvSpPr/>
            <p:nvPr/>
          </p:nvSpPr>
          <p:spPr>
            <a:xfrm>
              <a:off x="1230614" y="3393275"/>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1.5</a:t>
              </a:r>
            </a:p>
          </p:txBody>
        </p:sp>
        <p:sp>
          <p:nvSpPr>
            <p:cNvPr id="152" name="tx151"/>
            <p:cNvSpPr/>
            <p:nvPr/>
          </p:nvSpPr>
          <p:spPr>
            <a:xfrm>
              <a:off x="1230614" y="2791007"/>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a:t>
              </a:r>
            </a:p>
          </p:txBody>
        </p:sp>
        <p:sp>
          <p:nvSpPr>
            <p:cNvPr id="153" name="tx152"/>
            <p:cNvSpPr/>
            <p:nvPr/>
          </p:nvSpPr>
          <p:spPr>
            <a:xfrm>
              <a:off x="1230614" y="2188739"/>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2.5</a:t>
              </a:r>
            </a:p>
          </p:txBody>
        </p:sp>
        <p:sp>
          <p:nvSpPr>
            <p:cNvPr id="154" name="pl153"/>
            <p:cNvSpPr/>
            <p:nvPr/>
          </p:nvSpPr>
          <p:spPr>
            <a:xfrm>
              <a:off x="1801450"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55" name="pl154"/>
            <p:cNvSpPr/>
            <p:nvPr/>
          </p:nvSpPr>
          <p:spPr>
            <a:xfrm>
              <a:off x="1801450" y="468309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56" name="pl155"/>
            <p:cNvSpPr/>
            <p:nvPr/>
          </p:nvSpPr>
          <p:spPr>
            <a:xfrm>
              <a:off x="1801450" y="408082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57" name="pl156"/>
            <p:cNvSpPr/>
            <p:nvPr/>
          </p:nvSpPr>
          <p:spPr>
            <a:xfrm>
              <a:off x="1801450" y="347855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58" name="pl157"/>
            <p:cNvSpPr/>
            <p:nvPr/>
          </p:nvSpPr>
          <p:spPr>
            <a:xfrm>
              <a:off x="1801450" y="287628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59" name="pl158"/>
            <p:cNvSpPr/>
            <p:nvPr/>
          </p:nvSpPr>
          <p:spPr>
            <a:xfrm>
              <a:off x="1801450" y="227401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60" name="tx159"/>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161" name="rc160"/>
            <p:cNvSpPr/>
            <p:nvPr/>
          </p:nvSpPr>
          <p:spPr>
            <a:xfrm>
              <a:off x="18110385" y="2153563"/>
              <a:ext cx="1753945" cy="1236458"/>
            </a:xfrm>
            <a:prstGeom prst="rect">
              <a:avLst/>
            </a:prstGeom>
            <a:solidFill>
              <a:srgbClr val="FFFFFF">
                <a:alpha val="100000"/>
              </a:srgbClr>
            </a:solidFill>
          </p:spPr>
          <p:txBody>
            <a:bodyPr/>
            <a:lstStyle/>
            <a:p/>
          </p:txBody>
        </p:sp>
        <p:sp>
          <p:nvSpPr>
            <p:cNvPr id="162" name="rc161"/>
            <p:cNvSpPr/>
            <p:nvPr/>
          </p:nvSpPr>
          <p:spPr>
            <a:xfrm>
              <a:off x="18179974" y="2223153"/>
              <a:ext cx="274319" cy="274319"/>
            </a:xfrm>
            <a:prstGeom prst="rect">
              <a:avLst/>
            </a:prstGeom>
            <a:solidFill>
              <a:srgbClr val="FFFFFF">
                <a:alpha val="100000"/>
              </a:srgbClr>
            </a:solidFill>
          </p:spPr>
          <p:txBody>
            <a:bodyPr/>
            <a:lstStyle/>
            <a:p/>
          </p:txBody>
        </p:sp>
        <p:sp>
          <p:nvSpPr>
            <p:cNvPr id="163" name="rc162"/>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4" name="rc163"/>
            <p:cNvSpPr/>
            <p:nvPr/>
          </p:nvSpPr>
          <p:spPr>
            <a:xfrm>
              <a:off x="18179974" y="2497473"/>
              <a:ext cx="274319" cy="274319"/>
            </a:xfrm>
            <a:prstGeom prst="rect">
              <a:avLst/>
            </a:prstGeom>
            <a:solidFill>
              <a:srgbClr val="FFFFFF">
                <a:alpha val="100000"/>
              </a:srgbClr>
            </a:solidFill>
          </p:spPr>
          <p:txBody>
            <a:bodyPr/>
            <a:lstStyle/>
            <a:p/>
          </p:txBody>
        </p:sp>
        <p:sp>
          <p:nvSpPr>
            <p:cNvPr id="165" name="rc164"/>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6" name="rc165"/>
            <p:cNvSpPr/>
            <p:nvPr/>
          </p:nvSpPr>
          <p:spPr>
            <a:xfrm>
              <a:off x="18179974" y="2771793"/>
              <a:ext cx="274319" cy="274319"/>
            </a:xfrm>
            <a:prstGeom prst="rect">
              <a:avLst/>
            </a:prstGeom>
            <a:solidFill>
              <a:srgbClr val="FFFFFF">
                <a:alpha val="100000"/>
              </a:srgbClr>
            </a:solidFill>
          </p:spPr>
          <p:txBody>
            <a:bodyPr/>
            <a:lstStyle/>
            <a:p/>
          </p:txBody>
        </p:sp>
        <p:sp>
          <p:nvSpPr>
            <p:cNvPr id="167" name="rc166"/>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8" name="rc167"/>
            <p:cNvSpPr/>
            <p:nvPr/>
          </p:nvSpPr>
          <p:spPr>
            <a:xfrm>
              <a:off x="18179974" y="3046113"/>
              <a:ext cx="274319" cy="274319"/>
            </a:xfrm>
            <a:prstGeom prst="rect">
              <a:avLst/>
            </a:prstGeom>
            <a:solidFill>
              <a:srgbClr val="FFFFFF">
                <a:alpha val="100000"/>
              </a:srgbClr>
            </a:solidFill>
          </p:spPr>
          <p:txBody>
            <a:bodyPr/>
            <a:lstStyle/>
            <a:p/>
          </p:txBody>
        </p:sp>
        <p:sp>
          <p:nvSpPr>
            <p:cNvPr id="169" name="rc168"/>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0" name="tx169"/>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171" name="tx170"/>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172" name="tx171"/>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173" name="tx172"/>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sp xmlns:a="http://schemas.openxmlformats.org/drawingml/2006/main" xmlns:r="http://schemas.openxmlformats.org/officeDocument/2006/relationships" xmlns:p="http://schemas.openxmlformats.org/presentationml/2006/main">
        <p:nvSpPr>
          <p:cNvPr id="174" name=""/>
          <p:cNvSpPr>
            <a:spLocks noGrp="1"/>
          </p:cNvSpPr>
          <p:nvPr>
            <p:ph/>
          </p:nvPr>
        </p:nvSpPr>
        <p:spPr>
          <a:xfrm>
            <a:off x="7772400" y="7772400"/>
            <a:ext cx="54864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age distribution data available
for the past 12 months</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175" name=""/>
          <p:cNvGrpSpPr/>
          <p:nvPr/>
        </p:nvGrpSpPr>
        <p:grpSpPr>
          <a:xfrm>
            <a:off x="12527280" y="6217920"/>
            <a:ext cx="5486400" cy="4297680"/>
            <a:chOff x="12527280" y="6217920"/>
            <a:chExt cx="5486400" cy="4297680"/>
          </a:xfrm>
        </p:grpSpPr>
        <p:sp>
          <p:nvSpPr>
            <p:cNvPr id="176"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177"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178"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179"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180"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181"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182"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183"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184"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185"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186"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187"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188"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189"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190" name="pl17"/>
            <p:cNvSpPr/>
            <p:nvPr/>
          </p:nvSpPr>
          <p:spPr>
            <a:xfrm>
              <a:off x="13329440" y="6663670"/>
              <a:ext cx="4502097" cy="870654"/>
            </a:xfrm>
            <a:custGeom>
              <a:avLst/>
              <a:pathLst>
                <a:path w="4502097" h="870654">
                  <a:moveTo>
                    <a:pt x="0" y="640187"/>
                  </a:moveTo>
                  <a:lnTo>
                    <a:pt x="187587" y="742617"/>
                  </a:lnTo>
                  <a:lnTo>
                    <a:pt x="375174" y="870654"/>
                  </a:lnTo>
                  <a:lnTo>
                    <a:pt x="562762" y="230467"/>
                  </a:lnTo>
                  <a:lnTo>
                    <a:pt x="750349" y="128037"/>
                  </a:lnTo>
                  <a:lnTo>
                    <a:pt x="937937" y="332897"/>
                  </a:lnTo>
                  <a:lnTo>
                    <a:pt x="1125524" y="128037"/>
                  </a:lnTo>
                  <a:lnTo>
                    <a:pt x="1313111" y="512149"/>
                  </a:lnTo>
                  <a:lnTo>
                    <a:pt x="1500699" y="537757"/>
                  </a:lnTo>
                  <a:lnTo>
                    <a:pt x="1688286" y="435327"/>
                  </a:lnTo>
                  <a:lnTo>
                    <a:pt x="1875874" y="665794"/>
                  </a:lnTo>
                  <a:lnTo>
                    <a:pt x="2063461" y="384112"/>
                  </a:lnTo>
                  <a:lnTo>
                    <a:pt x="2251048" y="153644"/>
                  </a:lnTo>
                  <a:lnTo>
                    <a:pt x="2438636" y="0"/>
                  </a:lnTo>
                  <a:lnTo>
                    <a:pt x="2626223" y="25607"/>
                  </a:lnTo>
                  <a:lnTo>
                    <a:pt x="2813811" y="256074"/>
                  </a:lnTo>
                  <a:lnTo>
                    <a:pt x="3001398" y="153644"/>
                  </a:lnTo>
                  <a:lnTo>
                    <a:pt x="3188985" y="204859"/>
                  </a:lnTo>
                  <a:lnTo>
                    <a:pt x="3376573" y="76822"/>
                  </a:lnTo>
                  <a:lnTo>
                    <a:pt x="3564160" y="76822"/>
                  </a:lnTo>
                  <a:lnTo>
                    <a:pt x="3751748" y="102429"/>
                  </a:lnTo>
                  <a:lnTo>
                    <a:pt x="3939335" y="230467"/>
                  </a:lnTo>
                  <a:lnTo>
                    <a:pt x="4126923" y="76822"/>
                  </a:lnTo>
                  <a:lnTo>
                    <a:pt x="4314510" y="102429"/>
                  </a:lnTo>
                  <a:lnTo>
                    <a:pt x="4502097" y="281682"/>
                  </a:lnTo>
                </a:path>
              </a:pathLst>
            </a:custGeom>
            <a:ln w="32521" cap="flat">
              <a:solidFill>
                <a:srgbClr val="5EB0E8">
                  <a:alpha val="100000"/>
                </a:srgbClr>
              </a:solidFill>
              <a:prstDash val="solid"/>
              <a:round/>
            </a:ln>
          </p:spPr>
          <p:txBody>
            <a:bodyPr/>
            <a:lstStyle/>
            <a:p/>
          </p:txBody>
        </p:sp>
        <p:sp>
          <p:nvSpPr>
            <p:cNvPr id="191" name="pl18"/>
            <p:cNvSpPr/>
            <p:nvPr/>
          </p:nvSpPr>
          <p:spPr>
            <a:xfrm>
              <a:off x="13892202" y="6663670"/>
              <a:ext cx="3939335" cy="2483926"/>
            </a:xfrm>
            <a:custGeom>
              <a:avLst/>
              <a:pathLst>
                <a:path w="3939335" h="2483926">
                  <a:moveTo>
                    <a:pt x="0" y="2483926"/>
                  </a:moveTo>
                  <a:lnTo>
                    <a:pt x="187587" y="1741309"/>
                  </a:lnTo>
                  <a:lnTo>
                    <a:pt x="375174" y="998692"/>
                  </a:lnTo>
                  <a:lnTo>
                    <a:pt x="562762" y="332897"/>
                  </a:lnTo>
                  <a:lnTo>
                    <a:pt x="750349" y="563364"/>
                  </a:lnTo>
                  <a:lnTo>
                    <a:pt x="937937" y="409719"/>
                  </a:lnTo>
                  <a:lnTo>
                    <a:pt x="1125524" y="358504"/>
                  </a:lnTo>
                  <a:lnTo>
                    <a:pt x="1313111" y="358504"/>
                  </a:lnTo>
                  <a:lnTo>
                    <a:pt x="1500699" y="358504"/>
                  </a:lnTo>
                  <a:lnTo>
                    <a:pt x="1688286" y="204859"/>
                  </a:lnTo>
                  <a:lnTo>
                    <a:pt x="1875874" y="281682"/>
                  </a:lnTo>
                  <a:lnTo>
                    <a:pt x="2063461" y="128037"/>
                  </a:lnTo>
                  <a:lnTo>
                    <a:pt x="2251048" y="204859"/>
                  </a:lnTo>
                  <a:lnTo>
                    <a:pt x="2438636" y="332897"/>
                  </a:lnTo>
                  <a:lnTo>
                    <a:pt x="2626223" y="409719"/>
                  </a:lnTo>
                  <a:lnTo>
                    <a:pt x="2813811" y="102429"/>
                  </a:lnTo>
                  <a:lnTo>
                    <a:pt x="3001398" y="102429"/>
                  </a:lnTo>
                  <a:lnTo>
                    <a:pt x="3188985" y="0"/>
                  </a:lnTo>
                  <a:lnTo>
                    <a:pt x="3376573" y="153644"/>
                  </a:lnTo>
                  <a:lnTo>
                    <a:pt x="3564160" y="102429"/>
                  </a:lnTo>
                  <a:lnTo>
                    <a:pt x="3751748" y="384112"/>
                  </a:lnTo>
                  <a:lnTo>
                    <a:pt x="3939335" y="332897"/>
                  </a:lnTo>
                </a:path>
              </a:pathLst>
            </a:custGeom>
            <a:ln w="32521" cap="flat">
              <a:solidFill>
                <a:srgbClr val="00A173">
                  <a:alpha val="100000"/>
                </a:srgbClr>
              </a:solidFill>
              <a:prstDash val="solid"/>
              <a:round/>
            </a:ln>
          </p:spPr>
          <p:txBody>
            <a:bodyPr/>
            <a:lstStyle/>
            <a:p/>
          </p:txBody>
        </p:sp>
        <p:sp>
          <p:nvSpPr>
            <p:cNvPr id="192"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193"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194"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195"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196"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197"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198"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99"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00"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01"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02"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03"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04"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5"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6"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7"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8"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9"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0"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1"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2"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3"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4"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5"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6"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7"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8"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9"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0"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1"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2"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3"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4"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5"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6"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7"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8"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9"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230"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231"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232"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233"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234"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235"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236"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237"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238"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239"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240"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241"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242"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243"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244"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245"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246"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247"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248"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249"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250"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251"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252"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253"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254"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255" name="rc82"/>
            <p:cNvSpPr/>
            <p:nvPr/>
          </p:nvSpPr>
          <p:spPr>
            <a:xfrm>
              <a:off x="14005791" y="9941072"/>
              <a:ext cx="3149396" cy="504938"/>
            </a:xfrm>
            <a:prstGeom prst="rect">
              <a:avLst/>
            </a:prstGeom>
            <a:solidFill>
              <a:srgbClr val="FFFFFF">
                <a:alpha val="100000"/>
              </a:srgbClr>
            </a:solidFill>
          </p:spPr>
          <p:txBody>
            <a:bodyPr/>
            <a:lstStyle/>
            <a:p/>
          </p:txBody>
        </p:sp>
        <p:sp>
          <p:nvSpPr>
            <p:cNvPr id="256"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257"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258"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259"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260"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261"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262"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263"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264"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Coverage data from WHO/UNICEF Estimates of National Immunization Coverage (WUENIC)</a:t>
            </a:r>
          </a:p>
        </p:txBody>
      </p:sp>
    </p:spTree>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Mauritania</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3214267" cy="3131794"/>
            </a:xfrm>
            <a:prstGeom prst="rect">
              <a:avLst/>
            </a:prstGeom>
            <a:solidFill>
              <a:srgbClr val="FFFFFF">
                <a:alpha val="100000"/>
              </a:srgbClr>
            </a:solidFill>
          </p:spPr>
          <p:txBody>
            <a:bodyPr/>
            <a:lstStyle/>
            <a:p/>
          </p:txBody>
        </p:sp>
        <p:sp>
          <p:nvSpPr>
            <p:cNvPr id="7" name="pl6"/>
            <p:cNvSpPr/>
            <p:nvPr/>
          </p:nvSpPr>
          <p:spPr>
            <a:xfrm>
              <a:off x="1899869" y="498572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8" name="pl7"/>
            <p:cNvSpPr/>
            <p:nvPr/>
          </p:nvSpPr>
          <p:spPr>
            <a:xfrm>
              <a:off x="1899869" y="438645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9" name="pl8"/>
            <p:cNvSpPr/>
            <p:nvPr/>
          </p:nvSpPr>
          <p:spPr>
            <a:xfrm>
              <a:off x="1899869" y="378717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 name="pl9"/>
            <p:cNvSpPr/>
            <p:nvPr/>
          </p:nvSpPr>
          <p:spPr>
            <a:xfrm>
              <a:off x="1899869" y="318790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1" name="pl10"/>
            <p:cNvSpPr/>
            <p:nvPr/>
          </p:nvSpPr>
          <p:spPr>
            <a:xfrm>
              <a:off x="1899869" y="258863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 name="pl11"/>
            <p:cNvSpPr/>
            <p:nvPr/>
          </p:nvSpPr>
          <p:spPr>
            <a:xfrm>
              <a:off x="189986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 name="pl12"/>
            <p:cNvSpPr/>
            <p:nvPr/>
          </p:nvSpPr>
          <p:spPr>
            <a:xfrm>
              <a:off x="1899869" y="468608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 name="pl13"/>
            <p:cNvSpPr/>
            <p:nvPr/>
          </p:nvSpPr>
          <p:spPr>
            <a:xfrm>
              <a:off x="1899869" y="408681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5" name="pl14"/>
            <p:cNvSpPr/>
            <p:nvPr/>
          </p:nvSpPr>
          <p:spPr>
            <a:xfrm>
              <a:off x="1899869" y="348754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6" name="pl15"/>
            <p:cNvSpPr/>
            <p:nvPr/>
          </p:nvSpPr>
          <p:spPr>
            <a:xfrm>
              <a:off x="1899869" y="288827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7" name="pl16"/>
            <p:cNvSpPr/>
            <p:nvPr/>
          </p:nvSpPr>
          <p:spPr>
            <a:xfrm>
              <a:off x="1899869" y="228899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8" name="rc17"/>
            <p:cNvSpPr/>
            <p:nvPr/>
          </p:nvSpPr>
          <p:spPr>
            <a:xfrm>
              <a:off x="220285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 name="rc18"/>
            <p:cNvSpPr/>
            <p:nvPr/>
          </p:nvSpPr>
          <p:spPr>
            <a:xfrm>
              <a:off x="220285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 name="rc19"/>
            <p:cNvSpPr/>
            <p:nvPr/>
          </p:nvSpPr>
          <p:spPr>
            <a:xfrm>
              <a:off x="220285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 name="rc20"/>
            <p:cNvSpPr/>
            <p:nvPr/>
          </p:nvSpPr>
          <p:spPr>
            <a:xfrm>
              <a:off x="2202853" y="5273372"/>
              <a:ext cx="237118" cy="1198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 name="rc21"/>
            <p:cNvSpPr/>
            <p:nvPr/>
          </p:nvSpPr>
          <p:spPr>
            <a:xfrm>
              <a:off x="246631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 name="rc22"/>
            <p:cNvSpPr/>
            <p:nvPr/>
          </p:nvSpPr>
          <p:spPr>
            <a:xfrm>
              <a:off x="246631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 name="rc23"/>
            <p:cNvSpPr/>
            <p:nvPr/>
          </p:nvSpPr>
          <p:spPr>
            <a:xfrm>
              <a:off x="246631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 name="rc24"/>
            <p:cNvSpPr/>
            <p:nvPr/>
          </p:nvSpPr>
          <p:spPr>
            <a:xfrm>
              <a:off x="2466318" y="5237416"/>
              <a:ext cx="237118" cy="4794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 name="rc25"/>
            <p:cNvSpPr/>
            <p:nvPr/>
          </p:nvSpPr>
          <p:spPr>
            <a:xfrm>
              <a:off x="2729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 name="rc26"/>
            <p:cNvSpPr/>
            <p:nvPr/>
          </p:nvSpPr>
          <p:spPr>
            <a:xfrm>
              <a:off x="272978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 name="rc27"/>
            <p:cNvSpPr/>
            <p:nvPr/>
          </p:nvSpPr>
          <p:spPr>
            <a:xfrm>
              <a:off x="272978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 name="rc28"/>
            <p:cNvSpPr/>
            <p:nvPr/>
          </p:nvSpPr>
          <p:spPr>
            <a:xfrm>
              <a:off x="2729782" y="4746013"/>
              <a:ext cx="237118" cy="53934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0" name="rc29"/>
            <p:cNvSpPr/>
            <p:nvPr/>
          </p:nvSpPr>
          <p:spPr>
            <a:xfrm>
              <a:off x="299324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1" name="rc30"/>
            <p:cNvSpPr/>
            <p:nvPr/>
          </p:nvSpPr>
          <p:spPr>
            <a:xfrm>
              <a:off x="299324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2" name="rc31"/>
            <p:cNvSpPr/>
            <p:nvPr/>
          </p:nvSpPr>
          <p:spPr>
            <a:xfrm>
              <a:off x="299324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3" name="rc32"/>
            <p:cNvSpPr/>
            <p:nvPr/>
          </p:nvSpPr>
          <p:spPr>
            <a:xfrm>
              <a:off x="2993247" y="4302552"/>
              <a:ext cx="237118" cy="98280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4" name="rc33"/>
            <p:cNvSpPr/>
            <p:nvPr/>
          </p:nvSpPr>
          <p:spPr>
            <a:xfrm>
              <a:off x="325671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5" name="rc34"/>
            <p:cNvSpPr/>
            <p:nvPr/>
          </p:nvSpPr>
          <p:spPr>
            <a:xfrm>
              <a:off x="325671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6" name="rc35"/>
            <p:cNvSpPr/>
            <p:nvPr/>
          </p:nvSpPr>
          <p:spPr>
            <a:xfrm>
              <a:off x="325671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7" name="rc36"/>
            <p:cNvSpPr/>
            <p:nvPr/>
          </p:nvSpPr>
          <p:spPr>
            <a:xfrm>
              <a:off x="3256711" y="4829911"/>
              <a:ext cx="237118" cy="45544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8" name="rc37"/>
            <p:cNvSpPr/>
            <p:nvPr/>
          </p:nvSpPr>
          <p:spPr>
            <a:xfrm>
              <a:off x="352017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9" name="rc38"/>
            <p:cNvSpPr/>
            <p:nvPr/>
          </p:nvSpPr>
          <p:spPr>
            <a:xfrm>
              <a:off x="352017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 name="rc39"/>
            <p:cNvSpPr/>
            <p:nvPr/>
          </p:nvSpPr>
          <p:spPr>
            <a:xfrm>
              <a:off x="352017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1" name="rc40"/>
            <p:cNvSpPr/>
            <p:nvPr/>
          </p:nvSpPr>
          <p:spPr>
            <a:xfrm>
              <a:off x="3520176" y="5009693"/>
              <a:ext cx="237118" cy="27566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 name="rc41"/>
            <p:cNvSpPr/>
            <p:nvPr/>
          </p:nvSpPr>
          <p:spPr>
            <a:xfrm>
              <a:off x="378364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3" name="rc42"/>
            <p:cNvSpPr/>
            <p:nvPr/>
          </p:nvSpPr>
          <p:spPr>
            <a:xfrm>
              <a:off x="378364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 name="rc43"/>
            <p:cNvSpPr/>
            <p:nvPr/>
          </p:nvSpPr>
          <p:spPr>
            <a:xfrm>
              <a:off x="378364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5" name="rc44"/>
            <p:cNvSpPr/>
            <p:nvPr/>
          </p:nvSpPr>
          <p:spPr>
            <a:xfrm>
              <a:off x="3783640" y="5225431"/>
              <a:ext cx="237118" cy="5992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6" name="rc45"/>
            <p:cNvSpPr/>
            <p:nvPr/>
          </p:nvSpPr>
          <p:spPr>
            <a:xfrm>
              <a:off x="404710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7" name="rc46"/>
            <p:cNvSpPr/>
            <p:nvPr/>
          </p:nvSpPr>
          <p:spPr>
            <a:xfrm>
              <a:off x="404710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 name="rc47"/>
            <p:cNvSpPr/>
            <p:nvPr/>
          </p:nvSpPr>
          <p:spPr>
            <a:xfrm>
              <a:off x="404710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9" name="rc48"/>
            <p:cNvSpPr/>
            <p:nvPr/>
          </p:nvSpPr>
          <p:spPr>
            <a:xfrm>
              <a:off x="4047105" y="5189474"/>
              <a:ext cx="237118" cy="958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0" name="rc49"/>
            <p:cNvSpPr/>
            <p:nvPr/>
          </p:nvSpPr>
          <p:spPr>
            <a:xfrm>
              <a:off x="431057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1" name="rc50"/>
            <p:cNvSpPr/>
            <p:nvPr/>
          </p:nvSpPr>
          <p:spPr>
            <a:xfrm>
              <a:off x="431057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2" name="rc51"/>
            <p:cNvSpPr/>
            <p:nvPr/>
          </p:nvSpPr>
          <p:spPr>
            <a:xfrm>
              <a:off x="431057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3" name="rc52"/>
            <p:cNvSpPr/>
            <p:nvPr/>
          </p:nvSpPr>
          <p:spPr>
            <a:xfrm>
              <a:off x="4310570" y="5129547"/>
              <a:ext cx="237118" cy="1558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4" name="rc53"/>
            <p:cNvSpPr/>
            <p:nvPr/>
          </p:nvSpPr>
          <p:spPr>
            <a:xfrm>
              <a:off x="457403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5" name="rc54"/>
            <p:cNvSpPr/>
            <p:nvPr/>
          </p:nvSpPr>
          <p:spPr>
            <a:xfrm>
              <a:off x="4574034" y="5201460"/>
              <a:ext cx="237118" cy="8389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6" name="rc55"/>
            <p:cNvSpPr/>
            <p:nvPr/>
          </p:nvSpPr>
          <p:spPr>
            <a:xfrm>
              <a:off x="4574034" y="520146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7" name="rc56"/>
            <p:cNvSpPr/>
            <p:nvPr/>
          </p:nvSpPr>
          <p:spPr>
            <a:xfrm>
              <a:off x="4574034" y="5093591"/>
              <a:ext cx="237118" cy="1078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8" name="rc57"/>
            <p:cNvSpPr/>
            <p:nvPr/>
          </p:nvSpPr>
          <p:spPr>
            <a:xfrm>
              <a:off x="483749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9" name="rc58"/>
            <p:cNvSpPr/>
            <p:nvPr/>
          </p:nvSpPr>
          <p:spPr>
            <a:xfrm>
              <a:off x="4837499" y="5273372"/>
              <a:ext cx="237118" cy="1198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0" name="rc59"/>
            <p:cNvSpPr/>
            <p:nvPr/>
          </p:nvSpPr>
          <p:spPr>
            <a:xfrm>
              <a:off x="4837499" y="527337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1" name="rc60"/>
            <p:cNvSpPr/>
            <p:nvPr/>
          </p:nvSpPr>
          <p:spPr>
            <a:xfrm>
              <a:off x="4837499" y="5237416"/>
              <a:ext cx="237118" cy="359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2" name="pg61"/>
            <p:cNvSpPr/>
            <p:nvPr/>
          </p:nvSpPr>
          <p:spPr>
            <a:xfrm>
              <a:off x="2702556" y="2153563"/>
              <a:ext cx="1608892" cy="373922"/>
            </a:xfrm>
            <a:custGeom>
              <a:avLst/>
              <a:pathLst>
                <a:path w="1608892" h="373922">
                  <a:moveTo>
                    <a:pt x="31220" y="373922"/>
                  </a:moveTo>
                  <a:lnTo>
                    <a:pt x="1577672" y="373922"/>
                  </a:lnTo>
                  <a:lnTo>
                    <a:pt x="1576415" y="373897"/>
                  </a:lnTo>
                  <a:lnTo>
                    <a:pt x="1581435" y="373695"/>
                  </a:lnTo>
                  <a:lnTo>
                    <a:pt x="1586358" y="372690"/>
                  </a:lnTo>
                  <a:lnTo>
                    <a:pt x="1591056" y="370908"/>
                  </a:lnTo>
                  <a:lnTo>
                    <a:pt x="1595407" y="368396"/>
                  </a:lnTo>
                  <a:lnTo>
                    <a:pt x="1599299" y="365218"/>
                  </a:lnTo>
                  <a:lnTo>
                    <a:pt x="1602631" y="361457"/>
                  </a:lnTo>
                  <a:lnTo>
                    <a:pt x="1605316" y="357211"/>
                  </a:lnTo>
                  <a:lnTo>
                    <a:pt x="1607286" y="352588"/>
                  </a:lnTo>
                  <a:lnTo>
                    <a:pt x="1608488" y="347710"/>
                  </a:lnTo>
                  <a:lnTo>
                    <a:pt x="1608892" y="342702"/>
                  </a:lnTo>
                  <a:lnTo>
                    <a:pt x="1608892" y="31220"/>
                  </a:lnTo>
                  <a:lnTo>
                    <a:pt x="1608488" y="26212"/>
                  </a:lnTo>
                  <a:lnTo>
                    <a:pt x="1607286" y="21334"/>
                  </a:lnTo>
                  <a:lnTo>
                    <a:pt x="1605316" y="16711"/>
                  </a:lnTo>
                  <a:lnTo>
                    <a:pt x="1602631" y="12465"/>
                  </a:lnTo>
                  <a:lnTo>
                    <a:pt x="1599299" y="8704"/>
                  </a:lnTo>
                  <a:lnTo>
                    <a:pt x="1595407" y="5526"/>
                  </a:lnTo>
                  <a:lnTo>
                    <a:pt x="1591056" y="3014"/>
                  </a:lnTo>
                  <a:lnTo>
                    <a:pt x="1586358" y="1232"/>
                  </a:lnTo>
                  <a:lnTo>
                    <a:pt x="1581435" y="227"/>
                  </a:lnTo>
                  <a:lnTo>
                    <a:pt x="157767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3" name="tx62"/>
            <p:cNvSpPr/>
            <p:nvPr/>
          </p:nvSpPr>
          <p:spPr>
            <a:xfrm>
              <a:off x="2827439" y="2239827"/>
              <a:ext cx="1359127"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8 case(s)</a:t>
              </a:r>
            </a:p>
          </p:txBody>
        </p:sp>
        <p:sp>
          <p:nvSpPr>
            <p:cNvPr id="64" name="pg63"/>
            <p:cNvSpPr/>
            <p:nvPr/>
          </p:nvSpPr>
          <p:spPr>
            <a:xfrm>
              <a:off x="2832678" y="2394471"/>
              <a:ext cx="1348648" cy="311602"/>
            </a:xfrm>
            <a:custGeom>
              <a:avLst/>
              <a:pathLst>
                <a:path w="1348648" h="311602">
                  <a:moveTo>
                    <a:pt x="26017" y="311602"/>
                  </a:moveTo>
                  <a:lnTo>
                    <a:pt x="1322631" y="311602"/>
                  </a:lnTo>
                  <a:lnTo>
                    <a:pt x="1321583" y="311581"/>
                  </a:lnTo>
                  <a:lnTo>
                    <a:pt x="1325767" y="311412"/>
                  </a:lnTo>
                  <a:lnTo>
                    <a:pt x="1329869" y="310575"/>
                  </a:lnTo>
                  <a:lnTo>
                    <a:pt x="1333784" y="309090"/>
                  </a:lnTo>
                  <a:lnTo>
                    <a:pt x="1337410" y="306996"/>
                  </a:lnTo>
                  <a:lnTo>
                    <a:pt x="1340654" y="304348"/>
                  </a:lnTo>
                  <a:lnTo>
                    <a:pt x="1343430" y="301214"/>
                  </a:lnTo>
                  <a:lnTo>
                    <a:pt x="1345668" y="297675"/>
                  </a:lnTo>
                  <a:lnTo>
                    <a:pt x="1347309" y="293823"/>
                  </a:lnTo>
                  <a:lnTo>
                    <a:pt x="1348311" y="289758"/>
                  </a:lnTo>
                  <a:lnTo>
                    <a:pt x="1348648" y="285585"/>
                  </a:lnTo>
                  <a:lnTo>
                    <a:pt x="1348648" y="26017"/>
                  </a:lnTo>
                  <a:lnTo>
                    <a:pt x="1348311" y="21843"/>
                  </a:lnTo>
                  <a:lnTo>
                    <a:pt x="1347309" y="17778"/>
                  </a:lnTo>
                  <a:lnTo>
                    <a:pt x="1345668" y="13926"/>
                  </a:lnTo>
                  <a:lnTo>
                    <a:pt x="1343430" y="10387"/>
                  </a:lnTo>
                  <a:lnTo>
                    <a:pt x="1340654" y="7253"/>
                  </a:lnTo>
                  <a:lnTo>
                    <a:pt x="1337410" y="4605"/>
                  </a:lnTo>
                  <a:lnTo>
                    <a:pt x="1333784" y="2511"/>
                  </a:lnTo>
                  <a:lnTo>
                    <a:pt x="1329869" y="1027"/>
                  </a:lnTo>
                  <a:lnTo>
                    <a:pt x="1325767" y="189"/>
                  </a:lnTo>
                  <a:lnTo>
                    <a:pt x="132263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5" name="tx64"/>
            <p:cNvSpPr/>
            <p:nvPr/>
          </p:nvSpPr>
          <p:spPr>
            <a:xfrm>
              <a:off x="2936747" y="2466357"/>
              <a:ext cx="1140510"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96 case(s)</a:t>
              </a:r>
            </a:p>
          </p:txBody>
        </p:sp>
        <p:sp>
          <p:nvSpPr>
            <p:cNvPr id="66" name="rc65"/>
            <p:cNvSpPr/>
            <p:nvPr/>
          </p:nvSpPr>
          <p:spPr>
            <a:xfrm>
              <a:off x="1899869" y="2153563"/>
              <a:ext cx="3214267" cy="3131794"/>
            </a:xfrm>
            <a:prstGeom prst="rect">
              <a:avLst/>
            </a:prstGeom>
            <a:ln w="13550" cap="rnd">
              <a:solidFill>
                <a:srgbClr val="333333">
                  <a:alpha val="100000"/>
                </a:srgbClr>
              </a:solidFill>
              <a:prstDash val="solid"/>
              <a:round/>
            </a:ln>
          </p:spPr>
          <p:txBody>
            <a:bodyPr/>
            <a:lstStyle/>
            <a:p/>
          </p:txBody>
        </p:sp>
        <p:sp>
          <p:nvSpPr>
            <p:cNvPr id="67" name="rc66"/>
            <p:cNvSpPr/>
            <p:nvPr/>
          </p:nvSpPr>
          <p:spPr>
            <a:xfrm>
              <a:off x="5114136" y="2153563"/>
              <a:ext cx="3214267" cy="3131794"/>
            </a:xfrm>
            <a:prstGeom prst="rect">
              <a:avLst/>
            </a:prstGeom>
            <a:solidFill>
              <a:srgbClr val="FFFFFF">
                <a:alpha val="100000"/>
              </a:srgbClr>
            </a:solidFill>
          </p:spPr>
          <p:txBody>
            <a:bodyPr/>
            <a:lstStyle/>
            <a:p/>
          </p:txBody>
        </p:sp>
        <p:sp>
          <p:nvSpPr>
            <p:cNvPr id="68" name="pl67"/>
            <p:cNvSpPr/>
            <p:nvPr/>
          </p:nvSpPr>
          <p:spPr>
            <a:xfrm>
              <a:off x="5114136" y="498572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9" name="pl68"/>
            <p:cNvSpPr/>
            <p:nvPr/>
          </p:nvSpPr>
          <p:spPr>
            <a:xfrm>
              <a:off x="5114136" y="438645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0" name="pl69"/>
            <p:cNvSpPr/>
            <p:nvPr/>
          </p:nvSpPr>
          <p:spPr>
            <a:xfrm>
              <a:off x="5114136" y="378717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1" name="pl70"/>
            <p:cNvSpPr/>
            <p:nvPr/>
          </p:nvSpPr>
          <p:spPr>
            <a:xfrm>
              <a:off x="5114136" y="318790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2" name="pl71"/>
            <p:cNvSpPr/>
            <p:nvPr/>
          </p:nvSpPr>
          <p:spPr>
            <a:xfrm>
              <a:off x="5114136" y="258863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3" name="pl72"/>
            <p:cNvSpPr/>
            <p:nvPr/>
          </p:nvSpPr>
          <p:spPr>
            <a:xfrm>
              <a:off x="5114136"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4" name="pl73"/>
            <p:cNvSpPr/>
            <p:nvPr/>
          </p:nvSpPr>
          <p:spPr>
            <a:xfrm>
              <a:off x="5114136" y="468608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5" name="pl74"/>
            <p:cNvSpPr/>
            <p:nvPr/>
          </p:nvSpPr>
          <p:spPr>
            <a:xfrm>
              <a:off x="5114136" y="408681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6" name="pl75"/>
            <p:cNvSpPr/>
            <p:nvPr/>
          </p:nvSpPr>
          <p:spPr>
            <a:xfrm>
              <a:off x="5114136" y="348754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7" name="pl76"/>
            <p:cNvSpPr/>
            <p:nvPr/>
          </p:nvSpPr>
          <p:spPr>
            <a:xfrm>
              <a:off x="5114136" y="288827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8" name="pl77"/>
            <p:cNvSpPr/>
            <p:nvPr/>
          </p:nvSpPr>
          <p:spPr>
            <a:xfrm>
              <a:off x="5114136" y="228899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9" name="rc78"/>
            <p:cNvSpPr/>
            <p:nvPr/>
          </p:nvSpPr>
          <p:spPr>
            <a:xfrm>
              <a:off x="5153656" y="4817926"/>
              <a:ext cx="237118" cy="46743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0" name="rc79"/>
            <p:cNvSpPr/>
            <p:nvPr/>
          </p:nvSpPr>
          <p:spPr>
            <a:xfrm>
              <a:off x="5153656" y="4805940"/>
              <a:ext cx="237118" cy="1198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1" name="rc80"/>
            <p:cNvSpPr/>
            <p:nvPr/>
          </p:nvSpPr>
          <p:spPr>
            <a:xfrm>
              <a:off x="5153656" y="480594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2" name="rc81"/>
            <p:cNvSpPr/>
            <p:nvPr/>
          </p:nvSpPr>
          <p:spPr>
            <a:xfrm>
              <a:off x="5153656" y="4554246"/>
              <a:ext cx="237118" cy="25169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3" name="rc82"/>
            <p:cNvSpPr/>
            <p:nvPr/>
          </p:nvSpPr>
          <p:spPr>
            <a:xfrm>
              <a:off x="5417121" y="4722042"/>
              <a:ext cx="237118" cy="56331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5417121" y="4614173"/>
              <a:ext cx="237118" cy="10786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5417121" y="461417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5417121" y="4242625"/>
              <a:ext cx="237118" cy="37154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5680585" y="5009693"/>
              <a:ext cx="237118" cy="27566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5680585" y="4901824"/>
              <a:ext cx="237118" cy="10786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5680585" y="490182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5680585" y="4722042"/>
              <a:ext cx="237118" cy="1797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5944050" y="5153518"/>
              <a:ext cx="237118" cy="13183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5944050" y="4913809"/>
              <a:ext cx="237118" cy="23970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5944050" y="491380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5944050" y="4757999"/>
              <a:ext cx="237118" cy="1558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6207514" y="5165503"/>
              <a:ext cx="237118" cy="11985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6207514" y="4985722"/>
              <a:ext cx="237118" cy="17978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6207514" y="498572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6207514" y="4817926"/>
              <a:ext cx="237118" cy="1677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rc98"/>
            <p:cNvSpPr/>
            <p:nvPr/>
          </p:nvSpPr>
          <p:spPr>
            <a:xfrm>
              <a:off x="6470979" y="5177489"/>
              <a:ext cx="237118" cy="10786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6470979" y="5117562"/>
              <a:ext cx="237118" cy="5992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6470979" y="511756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6470979" y="5105576"/>
              <a:ext cx="237118" cy="1198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rc102"/>
            <p:cNvSpPr/>
            <p:nvPr/>
          </p:nvSpPr>
          <p:spPr>
            <a:xfrm>
              <a:off x="6734443" y="5225431"/>
              <a:ext cx="237118" cy="5992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4" name="rc103"/>
            <p:cNvSpPr/>
            <p:nvPr/>
          </p:nvSpPr>
          <p:spPr>
            <a:xfrm>
              <a:off x="6734443" y="522543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5" name="rc104"/>
            <p:cNvSpPr/>
            <p:nvPr/>
          </p:nvSpPr>
          <p:spPr>
            <a:xfrm>
              <a:off x="6734443" y="522543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6" name="rc105"/>
            <p:cNvSpPr/>
            <p:nvPr/>
          </p:nvSpPr>
          <p:spPr>
            <a:xfrm>
              <a:off x="6734443" y="5189474"/>
              <a:ext cx="237118" cy="359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7" name="rc106"/>
            <p:cNvSpPr/>
            <p:nvPr/>
          </p:nvSpPr>
          <p:spPr>
            <a:xfrm>
              <a:off x="6997908" y="5021678"/>
              <a:ext cx="237118" cy="26367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8" name="rc107"/>
            <p:cNvSpPr/>
            <p:nvPr/>
          </p:nvSpPr>
          <p:spPr>
            <a:xfrm>
              <a:off x="6997908" y="502167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9" name="rc108"/>
            <p:cNvSpPr/>
            <p:nvPr/>
          </p:nvSpPr>
          <p:spPr>
            <a:xfrm>
              <a:off x="6997908" y="502167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0" name="rc109"/>
            <p:cNvSpPr/>
            <p:nvPr/>
          </p:nvSpPr>
          <p:spPr>
            <a:xfrm>
              <a:off x="6997908" y="4925795"/>
              <a:ext cx="237118" cy="958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1" name="rc110"/>
            <p:cNvSpPr/>
            <p:nvPr/>
          </p:nvSpPr>
          <p:spPr>
            <a:xfrm>
              <a:off x="7261373" y="5033664"/>
              <a:ext cx="237118" cy="2516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2" name="rc111"/>
            <p:cNvSpPr/>
            <p:nvPr/>
          </p:nvSpPr>
          <p:spPr>
            <a:xfrm>
              <a:off x="7261373" y="5021678"/>
              <a:ext cx="237118" cy="1198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3" name="rc112"/>
            <p:cNvSpPr/>
            <p:nvPr/>
          </p:nvSpPr>
          <p:spPr>
            <a:xfrm>
              <a:off x="7261373" y="5009693"/>
              <a:ext cx="237118" cy="1198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4" name="rc113"/>
            <p:cNvSpPr/>
            <p:nvPr/>
          </p:nvSpPr>
          <p:spPr>
            <a:xfrm>
              <a:off x="7261373" y="4817926"/>
              <a:ext cx="237118" cy="19176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5" name="rc114"/>
            <p:cNvSpPr/>
            <p:nvPr/>
          </p:nvSpPr>
          <p:spPr>
            <a:xfrm>
              <a:off x="7524837" y="4841897"/>
              <a:ext cx="237118" cy="44346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6" name="rc115"/>
            <p:cNvSpPr/>
            <p:nvPr/>
          </p:nvSpPr>
          <p:spPr>
            <a:xfrm>
              <a:off x="7524837" y="484189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7" name="rc116"/>
            <p:cNvSpPr/>
            <p:nvPr/>
          </p:nvSpPr>
          <p:spPr>
            <a:xfrm>
              <a:off x="7524837" y="484189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8" name="rc117"/>
            <p:cNvSpPr/>
            <p:nvPr/>
          </p:nvSpPr>
          <p:spPr>
            <a:xfrm>
              <a:off x="7524837" y="4734028"/>
              <a:ext cx="237118" cy="1078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9" name="rc118"/>
            <p:cNvSpPr/>
            <p:nvPr/>
          </p:nvSpPr>
          <p:spPr>
            <a:xfrm>
              <a:off x="7788302" y="5105576"/>
              <a:ext cx="237118" cy="17978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0" name="rc119"/>
            <p:cNvSpPr/>
            <p:nvPr/>
          </p:nvSpPr>
          <p:spPr>
            <a:xfrm>
              <a:off x="7788302" y="510557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1" name="rc120"/>
            <p:cNvSpPr/>
            <p:nvPr/>
          </p:nvSpPr>
          <p:spPr>
            <a:xfrm>
              <a:off x="7788302" y="510557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2" name="rc121"/>
            <p:cNvSpPr/>
            <p:nvPr/>
          </p:nvSpPr>
          <p:spPr>
            <a:xfrm>
              <a:off x="7788302" y="5021678"/>
              <a:ext cx="237118" cy="838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3" name="rc122"/>
            <p:cNvSpPr/>
            <p:nvPr/>
          </p:nvSpPr>
          <p:spPr>
            <a:xfrm>
              <a:off x="8051766" y="4973736"/>
              <a:ext cx="237118" cy="31162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4" name="rc123"/>
            <p:cNvSpPr/>
            <p:nvPr/>
          </p:nvSpPr>
          <p:spPr>
            <a:xfrm>
              <a:off x="8051766" y="4925795"/>
              <a:ext cx="237118" cy="4794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5" name="rc124"/>
            <p:cNvSpPr/>
            <p:nvPr/>
          </p:nvSpPr>
          <p:spPr>
            <a:xfrm>
              <a:off x="8051766" y="492579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6" name="rc125"/>
            <p:cNvSpPr/>
            <p:nvPr/>
          </p:nvSpPr>
          <p:spPr>
            <a:xfrm>
              <a:off x="8051766" y="4793955"/>
              <a:ext cx="237118" cy="1318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7" name="pg126"/>
            <p:cNvSpPr/>
            <p:nvPr/>
          </p:nvSpPr>
          <p:spPr>
            <a:xfrm>
              <a:off x="5868550"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8" name="tx127"/>
            <p:cNvSpPr/>
            <p:nvPr/>
          </p:nvSpPr>
          <p:spPr>
            <a:xfrm>
              <a:off x="5993432"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330 case(s)</a:t>
              </a:r>
            </a:p>
          </p:txBody>
        </p:sp>
        <p:sp>
          <p:nvSpPr>
            <p:cNvPr id="129" name="pg128"/>
            <p:cNvSpPr/>
            <p:nvPr/>
          </p:nvSpPr>
          <p:spPr>
            <a:xfrm>
              <a:off x="6026832" y="2394471"/>
              <a:ext cx="1388876" cy="311602"/>
            </a:xfrm>
            <a:custGeom>
              <a:avLst/>
              <a:pathLst>
                <a:path w="1388876" h="311602">
                  <a:moveTo>
                    <a:pt x="26017" y="311602"/>
                  </a:moveTo>
                  <a:lnTo>
                    <a:pt x="1362859" y="311602"/>
                  </a:lnTo>
                  <a:lnTo>
                    <a:pt x="1361812" y="311581"/>
                  </a:lnTo>
                  <a:lnTo>
                    <a:pt x="1365995" y="311412"/>
                  </a:lnTo>
                  <a:lnTo>
                    <a:pt x="1370098" y="310575"/>
                  </a:lnTo>
                  <a:lnTo>
                    <a:pt x="1374013" y="309090"/>
                  </a:lnTo>
                  <a:lnTo>
                    <a:pt x="1377639" y="306996"/>
                  </a:lnTo>
                  <a:lnTo>
                    <a:pt x="1380882" y="304348"/>
                  </a:lnTo>
                  <a:lnTo>
                    <a:pt x="1383659" y="301214"/>
                  </a:lnTo>
                  <a:lnTo>
                    <a:pt x="1385896" y="297675"/>
                  </a:lnTo>
                  <a:lnTo>
                    <a:pt x="1387538" y="293823"/>
                  </a:lnTo>
                  <a:lnTo>
                    <a:pt x="1388540" y="289758"/>
                  </a:lnTo>
                  <a:lnTo>
                    <a:pt x="1388876" y="285585"/>
                  </a:lnTo>
                  <a:lnTo>
                    <a:pt x="1388876" y="26017"/>
                  </a:lnTo>
                  <a:lnTo>
                    <a:pt x="1388540" y="21843"/>
                  </a:lnTo>
                  <a:lnTo>
                    <a:pt x="1387538" y="17778"/>
                  </a:lnTo>
                  <a:lnTo>
                    <a:pt x="1385896" y="13926"/>
                  </a:lnTo>
                  <a:lnTo>
                    <a:pt x="1383659" y="10387"/>
                  </a:lnTo>
                  <a:lnTo>
                    <a:pt x="1380882" y="7253"/>
                  </a:lnTo>
                  <a:lnTo>
                    <a:pt x="1377639" y="4605"/>
                  </a:lnTo>
                  <a:lnTo>
                    <a:pt x="1374013" y="2511"/>
                  </a:lnTo>
                  <a:lnTo>
                    <a:pt x="1370098" y="1027"/>
                  </a:lnTo>
                  <a:lnTo>
                    <a:pt x="1365995" y="189"/>
                  </a:lnTo>
                  <a:lnTo>
                    <a:pt x="13628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30" name="tx129"/>
            <p:cNvSpPr/>
            <p:nvPr/>
          </p:nvSpPr>
          <p:spPr>
            <a:xfrm>
              <a:off x="6130901" y="2466357"/>
              <a:ext cx="1180739"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339 case(s)</a:t>
              </a:r>
            </a:p>
          </p:txBody>
        </p:sp>
        <p:sp>
          <p:nvSpPr>
            <p:cNvPr id="131" name="rc130"/>
            <p:cNvSpPr/>
            <p:nvPr/>
          </p:nvSpPr>
          <p:spPr>
            <a:xfrm>
              <a:off x="5114136" y="2153563"/>
              <a:ext cx="3214267" cy="3131794"/>
            </a:xfrm>
            <a:prstGeom prst="rect">
              <a:avLst/>
            </a:prstGeom>
            <a:ln w="13550" cap="rnd">
              <a:solidFill>
                <a:srgbClr val="333333">
                  <a:alpha val="100000"/>
                </a:srgbClr>
              </a:solidFill>
              <a:prstDash val="solid"/>
              <a:round/>
            </a:ln>
          </p:spPr>
          <p:txBody>
            <a:bodyPr/>
            <a:lstStyle/>
            <a:p/>
          </p:txBody>
        </p:sp>
        <p:sp>
          <p:nvSpPr>
            <p:cNvPr id="132" name="rc131"/>
            <p:cNvSpPr/>
            <p:nvPr/>
          </p:nvSpPr>
          <p:spPr>
            <a:xfrm>
              <a:off x="8328404" y="2153563"/>
              <a:ext cx="3214267" cy="3131794"/>
            </a:xfrm>
            <a:prstGeom prst="rect">
              <a:avLst/>
            </a:prstGeom>
            <a:solidFill>
              <a:srgbClr val="FFFFFF">
                <a:alpha val="100000"/>
              </a:srgbClr>
            </a:solidFill>
          </p:spPr>
          <p:txBody>
            <a:bodyPr/>
            <a:lstStyle/>
            <a:p/>
          </p:txBody>
        </p:sp>
        <p:sp>
          <p:nvSpPr>
            <p:cNvPr id="133" name="pl132"/>
            <p:cNvSpPr/>
            <p:nvPr/>
          </p:nvSpPr>
          <p:spPr>
            <a:xfrm>
              <a:off x="8328404" y="498572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4" name="pl133"/>
            <p:cNvSpPr/>
            <p:nvPr/>
          </p:nvSpPr>
          <p:spPr>
            <a:xfrm>
              <a:off x="8328404" y="438645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5" name="pl134"/>
            <p:cNvSpPr/>
            <p:nvPr/>
          </p:nvSpPr>
          <p:spPr>
            <a:xfrm>
              <a:off x="8328404" y="378717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6" name="pl135"/>
            <p:cNvSpPr/>
            <p:nvPr/>
          </p:nvSpPr>
          <p:spPr>
            <a:xfrm>
              <a:off x="8328404" y="318790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7" name="pl136"/>
            <p:cNvSpPr/>
            <p:nvPr/>
          </p:nvSpPr>
          <p:spPr>
            <a:xfrm>
              <a:off x="8328404" y="258863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8" name="pl137"/>
            <p:cNvSpPr/>
            <p:nvPr/>
          </p:nvSpPr>
          <p:spPr>
            <a:xfrm>
              <a:off x="8328404"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9" name="pl138"/>
            <p:cNvSpPr/>
            <p:nvPr/>
          </p:nvSpPr>
          <p:spPr>
            <a:xfrm>
              <a:off x="8328404" y="468608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0" name="pl139"/>
            <p:cNvSpPr/>
            <p:nvPr/>
          </p:nvSpPr>
          <p:spPr>
            <a:xfrm>
              <a:off x="8328404" y="408681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1" name="pl140"/>
            <p:cNvSpPr/>
            <p:nvPr/>
          </p:nvSpPr>
          <p:spPr>
            <a:xfrm>
              <a:off x="8328404" y="348754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2" name="pl141"/>
            <p:cNvSpPr/>
            <p:nvPr/>
          </p:nvSpPr>
          <p:spPr>
            <a:xfrm>
              <a:off x="8328404" y="288827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3" name="pl142"/>
            <p:cNvSpPr/>
            <p:nvPr/>
          </p:nvSpPr>
          <p:spPr>
            <a:xfrm>
              <a:off x="8328404" y="228899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4" name="rc143"/>
            <p:cNvSpPr/>
            <p:nvPr/>
          </p:nvSpPr>
          <p:spPr>
            <a:xfrm>
              <a:off x="8367924" y="4158727"/>
              <a:ext cx="237118" cy="112663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5" name="rc144"/>
            <p:cNvSpPr/>
            <p:nvPr/>
          </p:nvSpPr>
          <p:spPr>
            <a:xfrm>
              <a:off x="8367924" y="4086814"/>
              <a:ext cx="237118" cy="7191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6" name="rc145"/>
            <p:cNvSpPr/>
            <p:nvPr/>
          </p:nvSpPr>
          <p:spPr>
            <a:xfrm>
              <a:off x="8367924" y="408681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7" name="rc146"/>
            <p:cNvSpPr/>
            <p:nvPr/>
          </p:nvSpPr>
          <p:spPr>
            <a:xfrm>
              <a:off x="8367924" y="3151950"/>
              <a:ext cx="237118" cy="93486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8" name="rc147"/>
            <p:cNvSpPr/>
            <p:nvPr/>
          </p:nvSpPr>
          <p:spPr>
            <a:xfrm>
              <a:off x="8631388" y="3954974"/>
              <a:ext cx="237118" cy="133038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9" name="rc148"/>
            <p:cNvSpPr/>
            <p:nvPr/>
          </p:nvSpPr>
          <p:spPr>
            <a:xfrm>
              <a:off x="8631388" y="3559455"/>
              <a:ext cx="237118" cy="39551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0" name="rc149"/>
            <p:cNvSpPr/>
            <p:nvPr/>
          </p:nvSpPr>
          <p:spPr>
            <a:xfrm>
              <a:off x="8631388" y="355945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1" name="rc150"/>
            <p:cNvSpPr/>
            <p:nvPr/>
          </p:nvSpPr>
          <p:spPr>
            <a:xfrm>
              <a:off x="8631388" y="2876285"/>
              <a:ext cx="237118" cy="6831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2" name="rc151"/>
            <p:cNvSpPr/>
            <p:nvPr/>
          </p:nvSpPr>
          <p:spPr>
            <a:xfrm>
              <a:off x="8894853" y="4865867"/>
              <a:ext cx="237118" cy="41949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3" name="rc152"/>
            <p:cNvSpPr/>
            <p:nvPr/>
          </p:nvSpPr>
          <p:spPr>
            <a:xfrm>
              <a:off x="8894853" y="4422406"/>
              <a:ext cx="237118" cy="44346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4" name="rc153"/>
            <p:cNvSpPr/>
            <p:nvPr/>
          </p:nvSpPr>
          <p:spPr>
            <a:xfrm>
              <a:off x="8894853" y="442240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5" name="rc154"/>
            <p:cNvSpPr/>
            <p:nvPr/>
          </p:nvSpPr>
          <p:spPr>
            <a:xfrm>
              <a:off x="8894853" y="4146741"/>
              <a:ext cx="237118" cy="27566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6" name="rc155"/>
            <p:cNvSpPr/>
            <p:nvPr/>
          </p:nvSpPr>
          <p:spPr>
            <a:xfrm>
              <a:off x="9158317" y="5189474"/>
              <a:ext cx="237118" cy="9588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7" name="rc156"/>
            <p:cNvSpPr/>
            <p:nvPr/>
          </p:nvSpPr>
          <p:spPr>
            <a:xfrm>
              <a:off x="9158317" y="5009693"/>
              <a:ext cx="237118" cy="17978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8" name="rc157"/>
            <p:cNvSpPr/>
            <p:nvPr/>
          </p:nvSpPr>
          <p:spPr>
            <a:xfrm>
              <a:off x="9158317" y="500969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9" name="rc158"/>
            <p:cNvSpPr/>
            <p:nvPr/>
          </p:nvSpPr>
          <p:spPr>
            <a:xfrm>
              <a:off x="9158317" y="4734028"/>
              <a:ext cx="237118" cy="27566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0" name="rc159"/>
            <p:cNvSpPr/>
            <p:nvPr/>
          </p:nvSpPr>
          <p:spPr>
            <a:xfrm>
              <a:off x="9421782" y="5237416"/>
              <a:ext cx="237118" cy="4794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1" name="rc160"/>
            <p:cNvSpPr/>
            <p:nvPr/>
          </p:nvSpPr>
          <p:spPr>
            <a:xfrm>
              <a:off x="9421782" y="5105576"/>
              <a:ext cx="237118" cy="13183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2" name="rc161"/>
            <p:cNvSpPr/>
            <p:nvPr/>
          </p:nvSpPr>
          <p:spPr>
            <a:xfrm>
              <a:off x="9421782" y="510557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3" name="rc162"/>
            <p:cNvSpPr/>
            <p:nvPr/>
          </p:nvSpPr>
          <p:spPr>
            <a:xfrm>
              <a:off x="9421782" y="5021678"/>
              <a:ext cx="237118" cy="838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4" name="rc163"/>
            <p:cNvSpPr/>
            <p:nvPr/>
          </p:nvSpPr>
          <p:spPr>
            <a:xfrm>
              <a:off x="968524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5" name="rc164"/>
            <p:cNvSpPr/>
            <p:nvPr/>
          </p:nvSpPr>
          <p:spPr>
            <a:xfrm>
              <a:off x="968524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6" name="rc165"/>
            <p:cNvSpPr/>
            <p:nvPr/>
          </p:nvSpPr>
          <p:spPr>
            <a:xfrm>
              <a:off x="968524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7" name="rc166"/>
            <p:cNvSpPr/>
            <p:nvPr/>
          </p:nvSpPr>
          <p:spPr>
            <a:xfrm>
              <a:off x="9685247" y="5273372"/>
              <a:ext cx="237118" cy="1198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8" name="rc167"/>
            <p:cNvSpPr/>
            <p:nvPr/>
          </p:nvSpPr>
          <p:spPr>
            <a:xfrm>
              <a:off x="10212176" y="5273372"/>
              <a:ext cx="237118" cy="1198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9" name="rc168"/>
            <p:cNvSpPr/>
            <p:nvPr/>
          </p:nvSpPr>
          <p:spPr>
            <a:xfrm>
              <a:off x="10212176" y="527337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0" name="rc169"/>
            <p:cNvSpPr/>
            <p:nvPr/>
          </p:nvSpPr>
          <p:spPr>
            <a:xfrm>
              <a:off x="10212176" y="527337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1" name="rc170"/>
            <p:cNvSpPr/>
            <p:nvPr/>
          </p:nvSpPr>
          <p:spPr>
            <a:xfrm>
              <a:off x="10212176" y="5273372"/>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2" name="rc171"/>
            <p:cNvSpPr/>
            <p:nvPr/>
          </p:nvSpPr>
          <p:spPr>
            <a:xfrm>
              <a:off x="1100256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3" name="rc172"/>
            <p:cNvSpPr/>
            <p:nvPr/>
          </p:nvSpPr>
          <p:spPr>
            <a:xfrm>
              <a:off x="1100256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4" name="rc173"/>
            <p:cNvSpPr/>
            <p:nvPr/>
          </p:nvSpPr>
          <p:spPr>
            <a:xfrm>
              <a:off x="1100256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5" name="rc174"/>
            <p:cNvSpPr/>
            <p:nvPr/>
          </p:nvSpPr>
          <p:spPr>
            <a:xfrm>
              <a:off x="11002569" y="5273372"/>
              <a:ext cx="237118" cy="1198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6" name="rc175"/>
            <p:cNvSpPr/>
            <p:nvPr/>
          </p:nvSpPr>
          <p:spPr>
            <a:xfrm>
              <a:off x="11266034" y="5261387"/>
              <a:ext cx="237118" cy="2397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7" name="rc176"/>
            <p:cNvSpPr/>
            <p:nvPr/>
          </p:nvSpPr>
          <p:spPr>
            <a:xfrm>
              <a:off x="11266034" y="5225431"/>
              <a:ext cx="237118" cy="3595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8" name="rc177"/>
            <p:cNvSpPr/>
            <p:nvPr/>
          </p:nvSpPr>
          <p:spPr>
            <a:xfrm>
              <a:off x="11266034" y="522543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9" name="rc178"/>
            <p:cNvSpPr/>
            <p:nvPr/>
          </p:nvSpPr>
          <p:spPr>
            <a:xfrm>
              <a:off x="11266034" y="5177489"/>
              <a:ext cx="237118" cy="4794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0" name="pg179"/>
            <p:cNvSpPr/>
            <p:nvPr/>
          </p:nvSpPr>
          <p:spPr>
            <a:xfrm>
              <a:off x="11323784"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81" name="pg180"/>
            <p:cNvSpPr/>
            <p:nvPr/>
          </p:nvSpPr>
          <p:spPr>
            <a:xfrm>
              <a:off x="9082817"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82" name="tx181"/>
            <p:cNvSpPr/>
            <p:nvPr/>
          </p:nvSpPr>
          <p:spPr>
            <a:xfrm>
              <a:off x="9207700"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360 case(s)</a:t>
              </a:r>
            </a:p>
          </p:txBody>
        </p:sp>
        <p:sp>
          <p:nvSpPr>
            <p:cNvPr id="183" name="pg182"/>
            <p:cNvSpPr/>
            <p:nvPr/>
          </p:nvSpPr>
          <p:spPr>
            <a:xfrm>
              <a:off x="9220985" y="2394471"/>
              <a:ext cx="1429105" cy="311602"/>
            </a:xfrm>
            <a:custGeom>
              <a:avLst/>
              <a:pathLst>
                <a:path w="1429105" h="311602">
                  <a:moveTo>
                    <a:pt x="26017" y="311602"/>
                  </a:moveTo>
                  <a:lnTo>
                    <a:pt x="1403088" y="311602"/>
                  </a:lnTo>
                  <a:lnTo>
                    <a:pt x="1402040" y="311581"/>
                  </a:lnTo>
                  <a:lnTo>
                    <a:pt x="1406224" y="311412"/>
                  </a:lnTo>
                  <a:lnTo>
                    <a:pt x="1410326" y="310575"/>
                  </a:lnTo>
                  <a:lnTo>
                    <a:pt x="1414241" y="309090"/>
                  </a:lnTo>
                  <a:lnTo>
                    <a:pt x="1417867" y="306996"/>
                  </a:lnTo>
                  <a:lnTo>
                    <a:pt x="1421110" y="304348"/>
                  </a:lnTo>
                  <a:lnTo>
                    <a:pt x="1423887" y="301214"/>
                  </a:lnTo>
                  <a:lnTo>
                    <a:pt x="1426125" y="297675"/>
                  </a:lnTo>
                  <a:lnTo>
                    <a:pt x="1427766" y="293823"/>
                  </a:lnTo>
                  <a:lnTo>
                    <a:pt x="1428768" y="289758"/>
                  </a:lnTo>
                  <a:lnTo>
                    <a:pt x="1429105" y="285585"/>
                  </a:lnTo>
                  <a:lnTo>
                    <a:pt x="1429105" y="26017"/>
                  </a:lnTo>
                  <a:lnTo>
                    <a:pt x="1428768" y="21843"/>
                  </a:lnTo>
                  <a:lnTo>
                    <a:pt x="1427766" y="17778"/>
                  </a:lnTo>
                  <a:lnTo>
                    <a:pt x="1426125" y="13926"/>
                  </a:lnTo>
                  <a:lnTo>
                    <a:pt x="1423887" y="10387"/>
                  </a:lnTo>
                  <a:lnTo>
                    <a:pt x="1421110" y="7253"/>
                  </a:lnTo>
                  <a:lnTo>
                    <a:pt x="1417867" y="4605"/>
                  </a:lnTo>
                  <a:lnTo>
                    <a:pt x="1414241" y="2511"/>
                  </a:lnTo>
                  <a:lnTo>
                    <a:pt x="1410326" y="1027"/>
                  </a:lnTo>
                  <a:lnTo>
                    <a:pt x="1406224" y="189"/>
                  </a:lnTo>
                  <a:lnTo>
                    <a:pt x="1403088"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84" name="tx183"/>
            <p:cNvSpPr/>
            <p:nvPr/>
          </p:nvSpPr>
          <p:spPr>
            <a:xfrm>
              <a:off x="9325054" y="2466357"/>
              <a:ext cx="122096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1,107 case(s)</a:t>
              </a:r>
            </a:p>
          </p:txBody>
        </p:sp>
        <p:sp>
          <p:nvSpPr>
            <p:cNvPr id="185" name="rc184"/>
            <p:cNvSpPr/>
            <p:nvPr/>
          </p:nvSpPr>
          <p:spPr>
            <a:xfrm>
              <a:off x="8328404" y="2153563"/>
              <a:ext cx="3214267" cy="3131794"/>
            </a:xfrm>
            <a:prstGeom prst="rect">
              <a:avLst/>
            </a:prstGeom>
            <a:ln w="13550" cap="rnd">
              <a:solidFill>
                <a:srgbClr val="333333">
                  <a:alpha val="100000"/>
                </a:srgbClr>
              </a:solidFill>
              <a:prstDash val="solid"/>
              <a:round/>
            </a:ln>
          </p:spPr>
          <p:txBody>
            <a:bodyPr/>
            <a:lstStyle/>
            <a:p/>
          </p:txBody>
        </p:sp>
        <p:sp>
          <p:nvSpPr>
            <p:cNvPr id="186" name="rc185"/>
            <p:cNvSpPr/>
            <p:nvPr/>
          </p:nvSpPr>
          <p:spPr>
            <a:xfrm>
              <a:off x="11542672" y="2153563"/>
              <a:ext cx="3214267" cy="3131794"/>
            </a:xfrm>
            <a:prstGeom prst="rect">
              <a:avLst/>
            </a:prstGeom>
            <a:solidFill>
              <a:srgbClr val="FFFFFF">
                <a:alpha val="100000"/>
              </a:srgbClr>
            </a:solidFill>
          </p:spPr>
          <p:txBody>
            <a:bodyPr/>
            <a:lstStyle/>
            <a:p/>
          </p:txBody>
        </p:sp>
        <p:sp>
          <p:nvSpPr>
            <p:cNvPr id="187" name="pl186"/>
            <p:cNvSpPr/>
            <p:nvPr/>
          </p:nvSpPr>
          <p:spPr>
            <a:xfrm>
              <a:off x="11542672" y="498572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88" name="pl187"/>
            <p:cNvSpPr/>
            <p:nvPr/>
          </p:nvSpPr>
          <p:spPr>
            <a:xfrm>
              <a:off x="11542672" y="438645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89" name="pl188"/>
            <p:cNvSpPr/>
            <p:nvPr/>
          </p:nvSpPr>
          <p:spPr>
            <a:xfrm>
              <a:off x="11542672" y="378717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0" name="pl189"/>
            <p:cNvSpPr/>
            <p:nvPr/>
          </p:nvSpPr>
          <p:spPr>
            <a:xfrm>
              <a:off x="11542672" y="318790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1" name="pl190"/>
            <p:cNvSpPr/>
            <p:nvPr/>
          </p:nvSpPr>
          <p:spPr>
            <a:xfrm>
              <a:off x="11542672" y="258863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2" name="pl191"/>
            <p:cNvSpPr/>
            <p:nvPr/>
          </p:nvSpPr>
          <p:spPr>
            <a:xfrm>
              <a:off x="11542672"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3" name="pl192"/>
            <p:cNvSpPr/>
            <p:nvPr/>
          </p:nvSpPr>
          <p:spPr>
            <a:xfrm>
              <a:off x="11542672" y="468608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4" name="pl193"/>
            <p:cNvSpPr/>
            <p:nvPr/>
          </p:nvSpPr>
          <p:spPr>
            <a:xfrm>
              <a:off x="11542672" y="408681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5" name="pl194"/>
            <p:cNvSpPr/>
            <p:nvPr/>
          </p:nvSpPr>
          <p:spPr>
            <a:xfrm>
              <a:off x="11542672" y="348754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6" name="pl195"/>
            <p:cNvSpPr/>
            <p:nvPr/>
          </p:nvSpPr>
          <p:spPr>
            <a:xfrm>
              <a:off x="11542672" y="288827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7" name="pl196"/>
            <p:cNvSpPr/>
            <p:nvPr/>
          </p:nvSpPr>
          <p:spPr>
            <a:xfrm>
              <a:off x="11542672" y="228899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8" name="rc197"/>
            <p:cNvSpPr/>
            <p:nvPr/>
          </p:nvSpPr>
          <p:spPr>
            <a:xfrm>
              <a:off x="11582191" y="5177489"/>
              <a:ext cx="237118" cy="10786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9" name="rc198"/>
            <p:cNvSpPr/>
            <p:nvPr/>
          </p:nvSpPr>
          <p:spPr>
            <a:xfrm>
              <a:off x="11582191" y="517748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0" name="rc199"/>
            <p:cNvSpPr/>
            <p:nvPr/>
          </p:nvSpPr>
          <p:spPr>
            <a:xfrm>
              <a:off x="11582191" y="517748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1" name="rc200"/>
            <p:cNvSpPr/>
            <p:nvPr/>
          </p:nvSpPr>
          <p:spPr>
            <a:xfrm>
              <a:off x="11582191" y="5081605"/>
              <a:ext cx="237118" cy="958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2" name="rc201"/>
            <p:cNvSpPr/>
            <p:nvPr/>
          </p:nvSpPr>
          <p:spPr>
            <a:xfrm>
              <a:off x="11845656" y="5189474"/>
              <a:ext cx="237118" cy="9588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3" name="rc202"/>
            <p:cNvSpPr/>
            <p:nvPr/>
          </p:nvSpPr>
          <p:spPr>
            <a:xfrm>
              <a:off x="11845656" y="518947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4" name="rc203"/>
            <p:cNvSpPr/>
            <p:nvPr/>
          </p:nvSpPr>
          <p:spPr>
            <a:xfrm>
              <a:off x="11845656" y="518947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5" name="rc204"/>
            <p:cNvSpPr/>
            <p:nvPr/>
          </p:nvSpPr>
          <p:spPr>
            <a:xfrm>
              <a:off x="11845656" y="5129547"/>
              <a:ext cx="237118" cy="5992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6" name="rc205"/>
            <p:cNvSpPr/>
            <p:nvPr/>
          </p:nvSpPr>
          <p:spPr>
            <a:xfrm>
              <a:off x="12109121" y="5141533"/>
              <a:ext cx="237118" cy="14382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7" name="rc206"/>
            <p:cNvSpPr/>
            <p:nvPr/>
          </p:nvSpPr>
          <p:spPr>
            <a:xfrm>
              <a:off x="12109121" y="514153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8" name="rc207"/>
            <p:cNvSpPr/>
            <p:nvPr/>
          </p:nvSpPr>
          <p:spPr>
            <a:xfrm>
              <a:off x="12109121" y="514153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9" name="rc208"/>
            <p:cNvSpPr/>
            <p:nvPr/>
          </p:nvSpPr>
          <p:spPr>
            <a:xfrm>
              <a:off x="12109121" y="4901824"/>
              <a:ext cx="237118" cy="2397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0" name="rc209"/>
            <p:cNvSpPr/>
            <p:nvPr/>
          </p:nvSpPr>
          <p:spPr>
            <a:xfrm>
              <a:off x="12372585" y="5237416"/>
              <a:ext cx="237118" cy="4794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1" name="rc210"/>
            <p:cNvSpPr/>
            <p:nvPr/>
          </p:nvSpPr>
          <p:spPr>
            <a:xfrm>
              <a:off x="12372585" y="523741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2" name="rc211"/>
            <p:cNvSpPr/>
            <p:nvPr/>
          </p:nvSpPr>
          <p:spPr>
            <a:xfrm>
              <a:off x="12372585" y="523741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3" name="rc212"/>
            <p:cNvSpPr/>
            <p:nvPr/>
          </p:nvSpPr>
          <p:spPr>
            <a:xfrm>
              <a:off x="12372585" y="5165503"/>
              <a:ext cx="237118" cy="719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4" name="rc213"/>
            <p:cNvSpPr/>
            <p:nvPr/>
          </p:nvSpPr>
          <p:spPr>
            <a:xfrm>
              <a:off x="12636050" y="5237416"/>
              <a:ext cx="237118" cy="4794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5" name="rc214"/>
            <p:cNvSpPr/>
            <p:nvPr/>
          </p:nvSpPr>
          <p:spPr>
            <a:xfrm>
              <a:off x="12636050" y="523741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6" name="rc215"/>
            <p:cNvSpPr/>
            <p:nvPr/>
          </p:nvSpPr>
          <p:spPr>
            <a:xfrm>
              <a:off x="12636050" y="523741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7" name="rc216"/>
            <p:cNvSpPr/>
            <p:nvPr/>
          </p:nvSpPr>
          <p:spPr>
            <a:xfrm>
              <a:off x="12636050" y="5057634"/>
              <a:ext cx="237118" cy="1797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8" name="rc217"/>
            <p:cNvSpPr/>
            <p:nvPr/>
          </p:nvSpPr>
          <p:spPr>
            <a:xfrm>
              <a:off x="12899514" y="5237416"/>
              <a:ext cx="237118" cy="4794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9" name="rc218"/>
            <p:cNvSpPr/>
            <p:nvPr/>
          </p:nvSpPr>
          <p:spPr>
            <a:xfrm>
              <a:off x="12899514" y="523741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0" name="rc219"/>
            <p:cNvSpPr/>
            <p:nvPr/>
          </p:nvSpPr>
          <p:spPr>
            <a:xfrm>
              <a:off x="12899514" y="523741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1" name="rc220"/>
            <p:cNvSpPr/>
            <p:nvPr/>
          </p:nvSpPr>
          <p:spPr>
            <a:xfrm>
              <a:off x="12899514" y="5165503"/>
              <a:ext cx="237118" cy="719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2" name="rc221"/>
            <p:cNvSpPr/>
            <p:nvPr/>
          </p:nvSpPr>
          <p:spPr>
            <a:xfrm>
              <a:off x="13426443" y="5273372"/>
              <a:ext cx="237118" cy="1198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3" name="rc222"/>
            <p:cNvSpPr/>
            <p:nvPr/>
          </p:nvSpPr>
          <p:spPr>
            <a:xfrm>
              <a:off x="13426443" y="527337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4" name="rc223"/>
            <p:cNvSpPr/>
            <p:nvPr/>
          </p:nvSpPr>
          <p:spPr>
            <a:xfrm>
              <a:off x="13426443" y="527337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5" name="rc224"/>
            <p:cNvSpPr/>
            <p:nvPr/>
          </p:nvSpPr>
          <p:spPr>
            <a:xfrm>
              <a:off x="13426443" y="5273372"/>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6" name="pg225"/>
            <p:cNvSpPr/>
            <p:nvPr/>
          </p:nvSpPr>
          <p:spPr>
            <a:xfrm>
              <a:off x="12321222" y="2153563"/>
              <a:ext cx="1657166" cy="373922"/>
            </a:xfrm>
            <a:custGeom>
              <a:avLst/>
              <a:pathLst>
                <a:path w="1657166" h="373922">
                  <a:moveTo>
                    <a:pt x="31220" y="373922"/>
                  </a:moveTo>
                  <a:lnTo>
                    <a:pt x="1625946" y="373922"/>
                  </a:lnTo>
                  <a:lnTo>
                    <a:pt x="1624689" y="373897"/>
                  </a:lnTo>
                  <a:lnTo>
                    <a:pt x="1629709" y="373695"/>
                  </a:lnTo>
                  <a:lnTo>
                    <a:pt x="1634632" y="372690"/>
                  </a:lnTo>
                  <a:lnTo>
                    <a:pt x="1639330" y="370908"/>
                  </a:lnTo>
                  <a:lnTo>
                    <a:pt x="1643681" y="368396"/>
                  </a:lnTo>
                  <a:lnTo>
                    <a:pt x="1647573" y="365218"/>
                  </a:lnTo>
                  <a:lnTo>
                    <a:pt x="1650905" y="361457"/>
                  </a:lnTo>
                  <a:lnTo>
                    <a:pt x="1653590" y="357211"/>
                  </a:lnTo>
                  <a:lnTo>
                    <a:pt x="1655560" y="352588"/>
                  </a:lnTo>
                  <a:lnTo>
                    <a:pt x="1656762" y="347710"/>
                  </a:lnTo>
                  <a:lnTo>
                    <a:pt x="1657166" y="342702"/>
                  </a:lnTo>
                  <a:lnTo>
                    <a:pt x="1657166" y="31220"/>
                  </a:lnTo>
                  <a:lnTo>
                    <a:pt x="1656762" y="26212"/>
                  </a:lnTo>
                  <a:lnTo>
                    <a:pt x="1655560" y="21334"/>
                  </a:lnTo>
                  <a:lnTo>
                    <a:pt x="1653590" y="16711"/>
                  </a:lnTo>
                  <a:lnTo>
                    <a:pt x="1650905" y="12465"/>
                  </a:lnTo>
                  <a:lnTo>
                    <a:pt x="1647573" y="8704"/>
                  </a:lnTo>
                  <a:lnTo>
                    <a:pt x="1643681" y="5526"/>
                  </a:lnTo>
                  <a:lnTo>
                    <a:pt x="1639330" y="3014"/>
                  </a:lnTo>
                  <a:lnTo>
                    <a:pt x="1634632" y="1232"/>
                  </a:lnTo>
                  <a:lnTo>
                    <a:pt x="1629709" y="227"/>
                  </a:lnTo>
                  <a:lnTo>
                    <a:pt x="162594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27" name="tx226"/>
            <p:cNvSpPr/>
            <p:nvPr/>
          </p:nvSpPr>
          <p:spPr>
            <a:xfrm>
              <a:off x="12446105" y="2239827"/>
              <a:ext cx="1407401"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42 case(s)</a:t>
              </a:r>
            </a:p>
          </p:txBody>
        </p:sp>
        <p:sp>
          <p:nvSpPr>
            <p:cNvPr id="228" name="pg227"/>
            <p:cNvSpPr/>
            <p:nvPr/>
          </p:nvSpPr>
          <p:spPr>
            <a:xfrm>
              <a:off x="12455367" y="2394471"/>
              <a:ext cx="1388876" cy="311602"/>
            </a:xfrm>
            <a:custGeom>
              <a:avLst/>
              <a:pathLst>
                <a:path w="1388876" h="311602">
                  <a:moveTo>
                    <a:pt x="26017" y="311602"/>
                  </a:moveTo>
                  <a:lnTo>
                    <a:pt x="1362859" y="311602"/>
                  </a:lnTo>
                  <a:lnTo>
                    <a:pt x="1361812" y="311581"/>
                  </a:lnTo>
                  <a:lnTo>
                    <a:pt x="1365995" y="311412"/>
                  </a:lnTo>
                  <a:lnTo>
                    <a:pt x="1370098" y="310575"/>
                  </a:lnTo>
                  <a:lnTo>
                    <a:pt x="1374013" y="309090"/>
                  </a:lnTo>
                  <a:lnTo>
                    <a:pt x="1377639" y="306996"/>
                  </a:lnTo>
                  <a:lnTo>
                    <a:pt x="1380882" y="304348"/>
                  </a:lnTo>
                  <a:lnTo>
                    <a:pt x="1383659" y="301214"/>
                  </a:lnTo>
                  <a:lnTo>
                    <a:pt x="1385896" y="297675"/>
                  </a:lnTo>
                  <a:lnTo>
                    <a:pt x="1387538" y="293823"/>
                  </a:lnTo>
                  <a:lnTo>
                    <a:pt x="1388540" y="289758"/>
                  </a:lnTo>
                  <a:lnTo>
                    <a:pt x="1388876" y="285585"/>
                  </a:lnTo>
                  <a:lnTo>
                    <a:pt x="1388876" y="26017"/>
                  </a:lnTo>
                  <a:lnTo>
                    <a:pt x="1388540" y="21843"/>
                  </a:lnTo>
                  <a:lnTo>
                    <a:pt x="1387538" y="17778"/>
                  </a:lnTo>
                  <a:lnTo>
                    <a:pt x="1385896" y="13926"/>
                  </a:lnTo>
                  <a:lnTo>
                    <a:pt x="1383659" y="10387"/>
                  </a:lnTo>
                  <a:lnTo>
                    <a:pt x="1380882" y="7253"/>
                  </a:lnTo>
                  <a:lnTo>
                    <a:pt x="1377639" y="4605"/>
                  </a:lnTo>
                  <a:lnTo>
                    <a:pt x="1374013" y="2511"/>
                  </a:lnTo>
                  <a:lnTo>
                    <a:pt x="1370098" y="1027"/>
                  </a:lnTo>
                  <a:lnTo>
                    <a:pt x="1365995" y="189"/>
                  </a:lnTo>
                  <a:lnTo>
                    <a:pt x="13628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29" name="tx228"/>
            <p:cNvSpPr/>
            <p:nvPr/>
          </p:nvSpPr>
          <p:spPr>
            <a:xfrm>
              <a:off x="12559436" y="2466357"/>
              <a:ext cx="1180739"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102 case(s)</a:t>
              </a:r>
            </a:p>
          </p:txBody>
        </p:sp>
        <p:sp>
          <p:nvSpPr>
            <p:cNvPr id="230" name="rc229"/>
            <p:cNvSpPr/>
            <p:nvPr/>
          </p:nvSpPr>
          <p:spPr>
            <a:xfrm>
              <a:off x="11542672" y="2153563"/>
              <a:ext cx="3214267" cy="3131794"/>
            </a:xfrm>
            <a:prstGeom prst="rect">
              <a:avLst/>
            </a:prstGeom>
            <a:ln w="13550" cap="rnd">
              <a:solidFill>
                <a:srgbClr val="333333">
                  <a:alpha val="100000"/>
                </a:srgbClr>
              </a:solidFill>
              <a:prstDash val="solid"/>
              <a:round/>
            </a:ln>
          </p:spPr>
          <p:txBody>
            <a:bodyPr/>
            <a:lstStyle/>
            <a:p/>
          </p:txBody>
        </p:sp>
        <p:sp>
          <p:nvSpPr>
            <p:cNvPr id="231" name="rc230"/>
            <p:cNvSpPr/>
            <p:nvPr/>
          </p:nvSpPr>
          <p:spPr>
            <a:xfrm>
              <a:off x="14756939" y="2153563"/>
              <a:ext cx="3214267" cy="3131794"/>
            </a:xfrm>
            <a:prstGeom prst="rect">
              <a:avLst/>
            </a:prstGeom>
            <a:solidFill>
              <a:srgbClr val="FFFFFF">
                <a:alpha val="100000"/>
              </a:srgbClr>
            </a:solidFill>
          </p:spPr>
          <p:txBody>
            <a:bodyPr/>
            <a:lstStyle/>
            <a:p/>
          </p:txBody>
        </p:sp>
        <p:sp>
          <p:nvSpPr>
            <p:cNvPr id="232" name="pl231"/>
            <p:cNvSpPr/>
            <p:nvPr/>
          </p:nvSpPr>
          <p:spPr>
            <a:xfrm>
              <a:off x="14756939" y="498572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33" name="pl232"/>
            <p:cNvSpPr/>
            <p:nvPr/>
          </p:nvSpPr>
          <p:spPr>
            <a:xfrm>
              <a:off x="14756939" y="438645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34" name="pl233"/>
            <p:cNvSpPr/>
            <p:nvPr/>
          </p:nvSpPr>
          <p:spPr>
            <a:xfrm>
              <a:off x="14756939" y="378717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35" name="pl234"/>
            <p:cNvSpPr/>
            <p:nvPr/>
          </p:nvSpPr>
          <p:spPr>
            <a:xfrm>
              <a:off x="14756939" y="318790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36" name="pl235"/>
            <p:cNvSpPr/>
            <p:nvPr/>
          </p:nvSpPr>
          <p:spPr>
            <a:xfrm>
              <a:off x="14756939" y="258863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37" name="pl236"/>
            <p:cNvSpPr/>
            <p:nvPr/>
          </p:nvSpPr>
          <p:spPr>
            <a:xfrm>
              <a:off x="1475693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38" name="pl237"/>
            <p:cNvSpPr/>
            <p:nvPr/>
          </p:nvSpPr>
          <p:spPr>
            <a:xfrm>
              <a:off x="14756939" y="468608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39" name="pl238"/>
            <p:cNvSpPr/>
            <p:nvPr/>
          </p:nvSpPr>
          <p:spPr>
            <a:xfrm>
              <a:off x="14756939" y="408681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40" name="pl239"/>
            <p:cNvSpPr/>
            <p:nvPr/>
          </p:nvSpPr>
          <p:spPr>
            <a:xfrm>
              <a:off x="14756939" y="348754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41" name="pl240"/>
            <p:cNvSpPr/>
            <p:nvPr/>
          </p:nvSpPr>
          <p:spPr>
            <a:xfrm>
              <a:off x="14756939" y="288827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42" name="pl241"/>
            <p:cNvSpPr/>
            <p:nvPr/>
          </p:nvSpPr>
          <p:spPr>
            <a:xfrm>
              <a:off x="14756939" y="228899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43" name="rc242"/>
            <p:cNvSpPr/>
            <p:nvPr/>
          </p:nvSpPr>
          <p:spPr>
            <a:xfrm>
              <a:off x="15323388" y="5261387"/>
              <a:ext cx="237118" cy="2397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4" name="rc243"/>
            <p:cNvSpPr/>
            <p:nvPr/>
          </p:nvSpPr>
          <p:spPr>
            <a:xfrm>
              <a:off x="15323388" y="526138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5" name="rc244"/>
            <p:cNvSpPr/>
            <p:nvPr/>
          </p:nvSpPr>
          <p:spPr>
            <a:xfrm>
              <a:off x="15323388" y="526138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6" name="rc245"/>
            <p:cNvSpPr/>
            <p:nvPr/>
          </p:nvSpPr>
          <p:spPr>
            <a:xfrm>
              <a:off x="15323388" y="5189474"/>
              <a:ext cx="237118" cy="719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7" name="pg246"/>
            <p:cNvSpPr/>
            <p:nvPr/>
          </p:nvSpPr>
          <p:spPr>
            <a:xfrm>
              <a:off x="15559627" y="2153563"/>
              <a:ext cx="1608892" cy="373922"/>
            </a:xfrm>
            <a:custGeom>
              <a:avLst/>
              <a:pathLst>
                <a:path w="1608892" h="373922">
                  <a:moveTo>
                    <a:pt x="31220" y="373922"/>
                  </a:moveTo>
                  <a:lnTo>
                    <a:pt x="1577672" y="373922"/>
                  </a:lnTo>
                  <a:lnTo>
                    <a:pt x="1576415" y="373897"/>
                  </a:lnTo>
                  <a:lnTo>
                    <a:pt x="1581435" y="373695"/>
                  </a:lnTo>
                  <a:lnTo>
                    <a:pt x="1586358" y="372690"/>
                  </a:lnTo>
                  <a:lnTo>
                    <a:pt x="1591056" y="370908"/>
                  </a:lnTo>
                  <a:lnTo>
                    <a:pt x="1595407" y="368396"/>
                  </a:lnTo>
                  <a:lnTo>
                    <a:pt x="1599299" y="365218"/>
                  </a:lnTo>
                  <a:lnTo>
                    <a:pt x="1602631" y="361457"/>
                  </a:lnTo>
                  <a:lnTo>
                    <a:pt x="1605316" y="357211"/>
                  </a:lnTo>
                  <a:lnTo>
                    <a:pt x="1607286" y="352588"/>
                  </a:lnTo>
                  <a:lnTo>
                    <a:pt x="1608488" y="347710"/>
                  </a:lnTo>
                  <a:lnTo>
                    <a:pt x="1608892" y="342702"/>
                  </a:lnTo>
                  <a:lnTo>
                    <a:pt x="1608892" y="31220"/>
                  </a:lnTo>
                  <a:lnTo>
                    <a:pt x="1608488" y="26212"/>
                  </a:lnTo>
                  <a:lnTo>
                    <a:pt x="1607286" y="21334"/>
                  </a:lnTo>
                  <a:lnTo>
                    <a:pt x="1605316" y="16711"/>
                  </a:lnTo>
                  <a:lnTo>
                    <a:pt x="1602631" y="12465"/>
                  </a:lnTo>
                  <a:lnTo>
                    <a:pt x="1599299" y="8704"/>
                  </a:lnTo>
                  <a:lnTo>
                    <a:pt x="1595407" y="5526"/>
                  </a:lnTo>
                  <a:lnTo>
                    <a:pt x="1591056" y="3014"/>
                  </a:lnTo>
                  <a:lnTo>
                    <a:pt x="1586358" y="1232"/>
                  </a:lnTo>
                  <a:lnTo>
                    <a:pt x="1581435" y="227"/>
                  </a:lnTo>
                  <a:lnTo>
                    <a:pt x="157767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48" name="tx247"/>
            <p:cNvSpPr/>
            <p:nvPr/>
          </p:nvSpPr>
          <p:spPr>
            <a:xfrm>
              <a:off x="15684509" y="2239827"/>
              <a:ext cx="1359127"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 case(s)</a:t>
              </a:r>
            </a:p>
          </p:txBody>
        </p:sp>
        <p:sp>
          <p:nvSpPr>
            <p:cNvPr id="249" name="pg248"/>
            <p:cNvSpPr/>
            <p:nvPr/>
          </p:nvSpPr>
          <p:spPr>
            <a:xfrm>
              <a:off x="16260004"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50" name="rc249"/>
            <p:cNvSpPr/>
            <p:nvPr/>
          </p:nvSpPr>
          <p:spPr>
            <a:xfrm>
              <a:off x="14756939" y="2153563"/>
              <a:ext cx="3214267" cy="3131794"/>
            </a:xfrm>
            <a:prstGeom prst="rect">
              <a:avLst/>
            </a:prstGeom>
            <a:ln w="13550" cap="rnd">
              <a:solidFill>
                <a:srgbClr val="333333">
                  <a:alpha val="100000"/>
                </a:srgbClr>
              </a:solidFill>
              <a:prstDash val="solid"/>
              <a:round/>
            </a:ln>
          </p:spPr>
          <p:txBody>
            <a:bodyPr/>
            <a:lstStyle/>
            <a:p/>
          </p:txBody>
        </p:sp>
        <p:sp>
          <p:nvSpPr>
            <p:cNvPr id="251" name="tx250"/>
            <p:cNvSpPr/>
            <p:nvPr/>
          </p:nvSpPr>
          <p:spPr>
            <a:xfrm>
              <a:off x="322447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52" name="tx251"/>
            <p:cNvSpPr/>
            <p:nvPr/>
          </p:nvSpPr>
          <p:spPr>
            <a:xfrm>
              <a:off x="64387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53" name="tx252"/>
            <p:cNvSpPr/>
            <p:nvPr/>
          </p:nvSpPr>
          <p:spPr>
            <a:xfrm>
              <a:off x="96530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54" name="tx253"/>
            <p:cNvSpPr/>
            <p:nvPr/>
          </p:nvSpPr>
          <p:spPr>
            <a:xfrm>
              <a:off x="128672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55" name="tx254"/>
            <p:cNvSpPr/>
            <p:nvPr/>
          </p:nvSpPr>
          <p:spPr>
            <a:xfrm>
              <a:off x="1608154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56" name="pl255"/>
            <p:cNvSpPr/>
            <p:nvPr/>
          </p:nvSpPr>
          <p:spPr>
            <a:xfrm>
              <a:off x="20579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7" name="pl256"/>
            <p:cNvSpPr/>
            <p:nvPr/>
          </p:nvSpPr>
          <p:spPr>
            <a:xfrm>
              <a:off x="2321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8" name="pl257"/>
            <p:cNvSpPr/>
            <p:nvPr/>
          </p:nvSpPr>
          <p:spPr>
            <a:xfrm>
              <a:off x="2584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9" name="pl258"/>
            <p:cNvSpPr/>
            <p:nvPr/>
          </p:nvSpPr>
          <p:spPr>
            <a:xfrm>
              <a:off x="2848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0" name="pl259"/>
            <p:cNvSpPr/>
            <p:nvPr/>
          </p:nvSpPr>
          <p:spPr>
            <a:xfrm>
              <a:off x="3111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1" name="pl260"/>
            <p:cNvSpPr/>
            <p:nvPr/>
          </p:nvSpPr>
          <p:spPr>
            <a:xfrm>
              <a:off x="3375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2" name="pl261"/>
            <p:cNvSpPr/>
            <p:nvPr/>
          </p:nvSpPr>
          <p:spPr>
            <a:xfrm>
              <a:off x="3638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3" name="pl262"/>
            <p:cNvSpPr/>
            <p:nvPr/>
          </p:nvSpPr>
          <p:spPr>
            <a:xfrm>
              <a:off x="3902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4" name="pl263"/>
            <p:cNvSpPr/>
            <p:nvPr/>
          </p:nvSpPr>
          <p:spPr>
            <a:xfrm>
              <a:off x="4165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5" name="pl264"/>
            <p:cNvSpPr/>
            <p:nvPr/>
          </p:nvSpPr>
          <p:spPr>
            <a:xfrm>
              <a:off x="4429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6" name="pl265"/>
            <p:cNvSpPr/>
            <p:nvPr/>
          </p:nvSpPr>
          <p:spPr>
            <a:xfrm>
              <a:off x="4692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7" name="pl266"/>
            <p:cNvSpPr/>
            <p:nvPr/>
          </p:nvSpPr>
          <p:spPr>
            <a:xfrm>
              <a:off x="4956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8" name="tx267"/>
            <p:cNvSpPr/>
            <p:nvPr/>
          </p:nvSpPr>
          <p:spPr>
            <a:xfrm rot="-5400000">
              <a:off x="197716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69" name="tx268"/>
            <p:cNvSpPr/>
            <p:nvPr/>
          </p:nvSpPr>
          <p:spPr>
            <a:xfrm rot="-5400000">
              <a:off x="22308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70" name="tx269"/>
            <p:cNvSpPr/>
            <p:nvPr/>
          </p:nvSpPr>
          <p:spPr>
            <a:xfrm rot="-5400000">
              <a:off x="249437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71" name="tx270"/>
            <p:cNvSpPr/>
            <p:nvPr/>
          </p:nvSpPr>
          <p:spPr>
            <a:xfrm rot="-5400000">
              <a:off x="27559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72" name="tx271"/>
            <p:cNvSpPr/>
            <p:nvPr/>
          </p:nvSpPr>
          <p:spPr>
            <a:xfrm rot="-5400000">
              <a:off x="298878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73" name="tx272"/>
            <p:cNvSpPr/>
            <p:nvPr/>
          </p:nvSpPr>
          <p:spPr>
            <a:xfrm rot="-5400000">
              <a:off x="32944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74" name="tx273"/>
            <p:cNvSpPr/>
            <p:nvPr/>
          </p:nvSpPr>
          <p:spPr>
            <a:xfrm rot="-5400000">
              <a:off x="358764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75" name="tx274"/>
            <p:cNvSpPr/>
            <p:nvPr/>
          </p:nvSpPr>
          <p:spPr>
            <a:xfrm rot="-5400000">
              <a:off x="378894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76" name="tx275"/>
            <p:cNvSpPr/>
            <p:nvPr/>
          </p:nvSpPr>
          <p:spPr>
            <a:xfrm rot="-5400000">
              <a:off x="405236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77" name="tx276"/>
            <p:cNvSpPr/>
            <p:nvPr/>
          </p:nvSpPr>
          <p:spPr>
            <a:xfrm rot="-5400000">
              <a:off x="43522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78" name="tx277"/>
            <p:cNvSpPr/>
            <p:nvPr/>
          </p:nvSpPr>
          <p:spPr>
            <a:xfrm rot="-5400000">
              <a:off x="4597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79" name="tx278"/>
            <p:cNvSpPr/>
            <p:nvPr/>
          </p:nvSpPr>
          <p:spPr>
            <a:xfrm rot="-5400000">
              <a:off x="4860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80" name="pl279"/>
            <p:cNvSpPr/>
            <p:nvPr/>
          </p:nvSpPr>
          <p:spPr>
            <a:xfrm>
              <a:off x="5272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1" name="pl280"/>
            <p:cNvSpPr/>
            <p:nvPr/>
          </p:nvSpPr>
          <p:spPr>
            <a:xfrm>
              <a:off x="5535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2" name="pl281"/>
            <p:cNvSpPr/>
            <p:nvPr/>
          </p:nvSpPr>
          <p:spPr>
            <a:xfrm>
              <a:off x="5799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3" name="pl282"/>
            <p:cNvSpPr/>
            <p:nvPr/>
          </p:nvSpPr>
          <p:spPr>
            <a:xfrm>
              <a:off x="6062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4" name="pl283"/>
            <p:cNvSpPr/>
            <p:nvPr/>
          </p:nvSpPr>
          <p:spPr>
            <a:xfrm>
              <a:off x="6326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5" name="pl284"/>
            <p:cNvSpPr/>
            <p:nvPr/>
          </p:nvSpPr>
          <p:spPr>
            <a:xfrm>
              <a:off x="6589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6" name="pl285"/>
            <p:cNvSpPr/>
            <p:nvPr/>
          </p:nvSpPr>
          <p:spPr>
            <a:xfrm>
              <a:off x="6853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7" name="pl286"/>
            <p:cNvSpPr/>
            <p:nvPr/>
          </p:nvSpPr>
          <p:spPr>
            <a:xfrm>
              <a:off x="7116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8" name="pl287"/>
            <p:cNvSpPr/>
            <p:nvPr/>
          </p:nvSpPr>
          <p:spPr>
            <a:xfrm>
              <a:off x="73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9" name="pl288"/>
            <p:cNvSpPr/>
            <p:nvPr/>
          </p:nvSpPr>
          <p:spPr>
            <a:xfrm>
              <a:off x="7643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0" name="pl289"/>
            <p:cNvSpPr/>
            <p:nvPr/>
          </p:nvSpPr>
          <p:spPr>
            <a:xfrm>
              <a:off x="7906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1" name="pl290"/>
            <p:cNvSpPr/>
            <p:nvPr/>
          </p:nvSpPr>
          <p:spPr>
            <a:xfrm>
              <a:off x="8170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2" name="tx291"/>
            <p:cNvSpPr/>
            <p:nvPr/>
          </p:nvSpPr>
          <p:spPr>
            <a:xfrm rot="-5400000">
              <a:off x="519143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93" name="tx292"/>
            <p:cNvSpPr/>
            <p:nvPr/>
          </p:nvSpPr>
          <p:spPr>
            <a:xfrm rot="-5400000">
              <a:off x="544508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94" name="tx293"/>
            <p:cNvSpPr/>
            <p:nvPr/>
          </p:nvSpPr>
          <p:spPr>
            <a:xfrm rot="-5400000">
              <a:off x="57086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95" name="tx294"/>
            <p:cNvSpPr/>
            <p:nvPr/>
          </p:nvSpPr>
          <p:spPr>
            <a:xfrm rot="-5400000">
              <a:off x="597023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96" name="tx295"/>
            <p:cNvSpPr/>
            <p:nvPr/>
          </p:nvSpPr>
          <p:spPr>
            <a:xfrm rot="-5400000">
              <a:off x="620305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97" name="tx296"/>
            <p:cNvSpPr/>
            <p:nvPr/>
          </p:nvSpPr>
          <p:spPr>
            <a:xfrm rot="-5400000">
              <a:off x="650875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98" name="tx297"/>
            <p:cNvSpPr/>
            <p:nvPr/>
          </p:nvSpPr>
          <p:spPr>
            <a:xfrm rot="-5400000">
              <a:off x="680191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99" name="tx298"/>
            <p:cNvSpPr/>
            <p:nvPr/>
          </p:nvSpPr>
          <p:spPr>
            <a:xfrm rot="-5400000">
              <a:off x="70032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00" name="tx299"/>
            <p:cNvSpPr/>
            <p:nvPr/>
          </p:nvSpPr>
          <p:spPr>
            <a:xfrm rot="-5400000">
              <a:off x="72666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01" name="tx300"/>
            <p:cNvSpPr/>
            <p:nvPr/>
          </p:nvSpPr>
          <p:spPr>
            <a:xfrm rot="-5400000">
              <a:off x="75665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02" name="tx301"/>
            <p:cNvSpPr/>
            <p:nvPr/>
          </p:nvSpPr>
          <p:spPr>
            <a:xfrm rot="-5400000">
              <a:off x="7811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03" name="tx302"/>
            <p:cNvSpPr/>
            <p:nvPr/>
          </p:nvSpPr>
          <p:spPr>
            <a:xfrm rot="-5400000">
              <a:off x="80748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04" name="pl303"/>
            <p:cNvSpPr/>
            <p:nvPr/>
          </p:nvSpPr>
          <p:spPr>
            <a:xfrm>
              <a:off x="8486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pl305"/>
            <p:cNvSpPr/>
            <p:nvPr/>
          </p:nvSpPr>
          <p:spPr>
            <a:xfrm>
              <a:off x="90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9276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9540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308"/>
            <p:cNvSpPr/>
            <p:nvPr/>
          </p:nvSpPr>
          <p:spPr>
            <a:xfrm>
              <a:off x="9803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309"/>
            <p:cNvSpPr/>
            <p:nvPr/>
          </p:nvSpPr>
          <p:spPr>
            <a:xfrm>
              <a:off x="10067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10330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10594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10857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pl313"/>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pl314"/>
            <p:cNvSpPr/>
            <p:nvPr/>
          </p:nvSpPr>
          <p:spPr>
            <a:xfrm>
              <a:off x="11384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tx315"/>
            <p:cNvSpPr/>
            <p:nvPr/>
          </p:nvSpPr>
          <p:spPr>
            <a:xfrm rot="-5400000">
              <a:off x="8405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17" name="tx316"/>
            <p:cNvSpPr/>
            <p:nvPr/>
          </p:nvSpPr>
          <p:spPr>
            <a:xfrm rot="-5400000">
              <a:off x="865935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18" name="tx317"/>
            <p:cNvSpPr/>
            <p:nvPr/>
          </p:nvSpPr>
          <p:spPr>
            <a:xfrm rot="-5400000">
              <a:off x="892290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19" name="tx318"/>
            <p:cNvSpPr/>
            <p:nvPr/>
          </p:nvSpPr>
          <p:spPr>
            <a:xfrm rot="-5400000">
              <a:off x="9184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20" name="tx319"/>
            <p:cNvSpPr/>
            <p:nvPr/>
          </p:nvSpPr>
          <p:spPr>
            <a:xfrm rot="-5400000">
              <a:off x="941732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21" name="tx320"/>
            <p:cNvSpPr/>
            <p:nvPr/>
          </p:nvSpPr>
          <p:spPr>
            <a:xfrm rot="-5400000">
              <a:off x="9723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22" name="tx321"/>
            <p:cNvSpPr/>
            <p:nvPr/>
          </p:nvSpPr>
          <p:spPr>
            <a:xfrm rot="-5400000">
              <a:off x="1001617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23" name="tx322"/>
            <p:cNvSpPr/>
            <p:nvPr/>
          </p:nvSpPr>
          <p:spPr>
            <a:xfrm rot="-5400000">
              <a:off x="1021748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24" name="tx323"/>
            <p:cNvSpPr/>
            <p:nvPr/>
          </p:nvSpPr>
          <p:spPr>
            <a:xfrm rot="-5400000">
              <a:off x="1048090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25" name="tx324"/>
            <p:cNvSpPr/>
            <p:nvPr/>
          </p:nvSpPr>
          <p:spPr>
            <a:xfrm rot="-5400000">
              <a:off x="1078078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26" name="tx325"/>
            <p:cNvSpPr/>
            <p:nvPr/>
          </p:nvSpPr>
          <p:spPr>
            <a:xfrm rot="-5400000">
              <a:off x="11025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27" name="tx326"/>
            <p:cNvSpPr/>
            <p:nvPr/>
          </p:nvSpPr>
          <p:spPr>
            <a:xfrm rot="-5400000">
              <a:off x="11289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28" name="pl327"/>
            <p:cNvSpPr/>
            <p:nvPr/>
          </p:nvSpPr>
          <p:spPr>
            <a:xfrm>
              <a:off x="1170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28"/>
            <p:cNvSpPr/>
            <p:nvPr/>
          </p:nvSpPr>
          <p:spPr>
            <a:xfrm>
              <a:off x="11964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329"/>
            <p:cNvSpPr/>
            <p:nvPr/>
          </p:nvSpPr>
          <p:spPr>
            <a:xfrm>
              <a:off x="12227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30"/>
            <p:cNvSpPr/>
            <p:nvPr/>
          </p:nvSpPr>
          <p:spPr>
            <a:xfrm>
              <a:off x="12491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31"/>
            <p:cNvSpPr/>
            <p:nvPr/>
          </p:nvSpPr>
          <p:spPr>
            <a:xfrm>
              <a:off x="12754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332"/>
            <p:cNvSpPr/>
            <p:nvPr/>
          </p:nvSpPr>
          <p:spPr>
            <a:xfrm>
              <a:off x="13018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pl333"/>
            <p:cNvSpPr/>
            <p:nvPr/>
          </p:nvSpPr>
          <p:spPr>
            <a:xfrm>
              <a:off x="1328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334"/>
            <p:cNvSpPr/>
            <p:nvPr/>
          </p:nvSpPr>
          <p:spPr>
            <a:xfrm>
              <a:off x="13545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13808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14071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337"/>
            <p:cNvSpPr/>
            <p:nvPr/>
          </p:nvSpPr>
          <p:spPr>
            <a:xfrm>
              <a:off x="14335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pl338"/>
            <p:cNvSpPr/>
            <p:nvPr/>
          </p:nvSpPr>
          <p:spPr>
            <a:xfrm>
              <a:off x="14598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tx339"/>
            <p:cNvSpPr/>
            <p:nvPr/>
          </p:nvSpPr>
          <p:spPr>
            <a:xfrm rot="-5400000">
              <a:off x="116199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41" name="tx340"/>
            <p:cNvSpPr/>
            <p:nvPr/>
          </p:nvSpPr>
          <p:spPr>
            <a:xfrm rot="-5400000">
              <a:off x="1187362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42" name="tx341"/>
            <p:cNvSpPr/>
            <p:nvPr/>
          </p:nvSpPr>
          <p:spPr>
            <a:xfrm rot="-5400000">
              <a:off x="1213717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43" name="tx342"/>
            <p:cNvSpPr/>
            <p:nvPr/>
          </p:nvSpPr>
          <p:spPr>
            <a:xfrm rot="-5400000">
              <a:off x="1239877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44" name="tx343"/>
            <p:cNvSpPr/>
            <p:nvPr/>
          </p:nvSpPr>
          <p:spPr>
            <a:xfrm rot="-5400000">
              <a:off x="1263159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45" name="tx344"/>
            <p:cNvSpPr/>
            <p:nvPr/>
          </p:nvSpPr>
          <p:spPr>
            <a:xfrm rot="-5400000">
              <a:off x="129372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46" name="tx345"/>
            <p:cNvSpPr/>
            <p:nvPr/>
          </p:nvSpPr>
          <p:spPr>
            <a:xfrm rot="-5400000">
              <a:off x="1323044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47" name="tx346"/>
            <p:cNvSpPr/>
            <p:nvPr/>
          </p:nvSpPr>
          <p:spPr>
            <a:xfrm rot="-5400000">
              <a:off x="134317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48" name="tx347"/>
            <p:cNvSpPr/>
            <p:nvPr/>
          </p:nvSpPr>
          <p:spPr>
            <a:xfrm rot="-5400000">
              <a:off x="1369517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49" name="tx348"/>
            <p:cNvSpPr/>
            <p:nvPr/>
          </p:nvSpPr>
          <p:spPr>
            <a:xfrm rot="-5400000">
              <a:off x="1399505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50" name="tx349"/>
            <p:cNvSpPr/>
            <p:nvPr/>
          </p:nvSpPr>
          <p:spPr>
            <a:xfrm rot="-5400000">
              <a:off x="142398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51" name="tx350"/>
            <p:cNvSpPr/>
            <p:nvPr/>
          </p:nvSpPr>
          <p:spPr>
            <a:xfrm rot="-5400000">
              <a:off x="14503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52" name="pl351"/>
            <p:cNvSpPr/>
            <p:nvPr/>
          </p:nvSpPr>
          <p:spPr>
            <a:xfrm>
              <a:off x="14915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pl352"/>
            <p:cNvSpPr/>
            <p:nvPr/>
          </p:nvSpPr>
          <p:spPr>
            <a:xfrm>
              <a:off x="15178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4" name="pl353"/>
            <p:cNvSpPr/>
            <p:nvPr/>
          </p:nvSpPr>
          <p:spPr>
            <a:xfrm>
              <a:off x="15441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5" name="pl354"/>
            <p:cNvSpPr/>
            <p:nvPr/>
          </p:nvSpPr>
          <p:spPr>
            <a:xfrm>
              <a:off x="15705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6" name="pl355"/>
            <p:cNvSpPr/>
            <p:nvPr/>
          </p:nvSpPr>
          <p:spPr>
            <a:xfrm>
              <a:off x="159688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7" name="pl356"/>
            <p:cNvSpPr/>
            <p:nvPr/>
          </p:nvSpPr>
          <p:spPr>
            <a:xfrm>
              <a:off x="16232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8" name="pl357"/>
            <p:cNvSpPr/>
            <p:nvPr/>
          </p:nvSpPr>
          <p:spPr>
            <a:xfrm>
              <a:off x="16495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9" name="pl358"/>
            <p:cNvSpPr/>
            <p:nvPr/>
          </p:nvSpPr>
          <p:spPr>
            <a:xfrm>
              <a:off x="16759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pl359"/>
            <p:cNvSpPr/>
            <p:nvPr/>
          </p:nvSpPr>
          <p:spPr>
            <a:xfrm>
              <a:off x="17022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360"/>
            <p:cNvSpPr/>
            <p:nvPr/>
          </p:nvSpPr>
          <p:spPr>
            <a:xfrm>
              <a:off x="17286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pl361"/>
            <p:cNvSpPr/>
            <p:nvPr/>
          </p:nvSpPr>
          <p:spPr>
            <a:xfrm>
              <a:off x="17549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3" name="pl362"/>
            <p:cNvSpPr/>
            <p:nvPr/>
          </p:nvSpPr>
          <p:spPr>
            <a:xfrm>
              <a:off x="178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4" name="tx363"/>
            <p:cNvSpPr/>
            <p:nvPr/>
          </p:nvSpPr>
          <p:spPr>
            <a:xfrm rot="-5400000">
              <a:off x="148342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65" name="tx364"/>
            <p:cNvSpPr/>
            <p:nvPr/>
          </p:nvSpPr>
          <p:spPr>
            <a:xfrm rot="-5400000">
              <a:off x="150878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66" name="tx365"/>
            <p:cNvSpPr/>
            <p:nvPr/>
          </p:nvSpPr>
          <p:spPr>
            <a:xfrm rot="-5400000">
              <a:off x="153514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67" name="tx366"/>
            <p:cNvSpPr/>
            <p:nvPr/>
          </p:nvSpPr>
          <p:spPr>
            <a:xfrm rot="-5400000">
              <a:off x="1561303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68" name="tx367"/>
            <p:cNvSpPr/>
            <p:nvPr/>
          </p:nvSpPr>
          <p:spPr>
            <a:xfrm rot="-5400000">
              <a:off x="1584585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69" name="tx368"/>
            <p:cNvSpPr/>
            <p:nvPr/>
          </p:nvSpPr>
          <p:spPr>
            <a:xfrm rot="-5400000">
              <a:off x="1615155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70" name="tx369"/>
            <p:cNvSpPr/>
            <p:nvPr/>
          </p:nvSpPr>
          <p:spPr>
            <a:xfrm rot="-5400000">
              <a:off x="1644471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71" name="tx370"/>
            <p:cNvSpPr/>
            <p:nvPr/>
          </p:nvSpPr>
          <p:spPr>
            <a:xfrm rot="-5400000">
              <a:off x="1664601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72" name="tx371"/>
            <p:cNvSpPr/>
            <p:nvPr/>
          </p:nvSpPr>
          <p:spPr>
            <a:xfrm rot="-5400000">
              <a:off x="169094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73" name="tx372"/>
            <p:cNvSpPr/>
            <p:nvPr/>
          </p:nvSpPr>
          <p:spPr>
            <a:xfrm rot="-5400000">
              <a:off x="1720932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74" name="tx373"/>
            <p:cNvSpPr/>
            <p:nvPr/>
          </p:nvSpPr>
          <p:spPr>
            <a:xfrm rot="-5400000">
              <a:off x="17454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75" name="tx374"/>
            <p:cNvSpPr/>
            <p:nvPr/>
          </p:nvSpPr>
          <p:spPr>
            <a:xfrm rot="-5400000">
              <a:off x="17717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76" name="tx375"/>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377" name="tx376"/>
            <p:cNvSpPr/>
            <p:nvPr/>
          </p:nvSpPr>
          <p:spPr>
            <a:xfrm>
              <a:off x="1294238" y="4600807"/>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50</a:t>
              </a:r>
            </a:p>
          </p:txBody>
        </p:sp>
        <p:sp>
          <p:nvSpPr>
            <p:cNvPr id="378" name="tx377"/>
            <p:cNvSpPr/>
            <p:nvPr/>
          </p:nvSpPr>
          <p:spPr>
            <a:xfrm>
              <a:off x="1230614" y="4001536"/>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a:t>
              </a:r>
            </a:p>
          </p:txBody>
        </p:sp>
        <p:sp>
          <p:nvSpPr>
            <p:cNvPr id="379" name="tx378"/>
            <p:cNvSpPr/>
            <p:nvPr/>
          </p:nvSpPr>
          <p:spPr>
            <a:xfrm>
              <a:off x="1230614" y="3402264"/>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150</a:t>
              </a:r>
            </a:p>
          </p:txBody>
        </p:sp>
        <p:sp>
          <p:nvSpPr>
            <p:cNvPr id="380" name="tx379"/>
            <p:cNvSpPr/>
            <p:nvPr/>
          </p:nvSpPr>
          <p:spPr>
            <a:xfrm>
              <a:off x="1230614" y="2802992"/>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a:t>
              </a:r>
            </a:p>
          </p:txBody>
        </p:sp>
        <p:sp>
          <p:nvSpPr>
            <p:cNvPr id="381" name="tx380"/>
            <p:cNvSpPr/>
            <p:nvPr/>
          </p:nvSpPr>
          <p:spPr>
            <a:xfrm>
              <a:off x="1230614" y="2203720"/>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250</a:t>
              </a:r>
            </a:p>
          </p:txBody>
        </p:sp>
        <p:sp>
          <p:nvSpPr>
            <p:cNvPr id="382" name="pl381"/>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83" name="pl382"/>
            <p:cNvSpPr/>
            <p:nvPr/>
          </p:nvSpPr>
          <p:spPr>
            <a:xfrm>
              <a:off x="1865074" y="468608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84" name="pl383"/>
            <p:cNvSpPr/>
            <p:nvPr/>
          </p:nvSpPr>
          <p:spPr>
            <a:xfrm>
              <a:off x="1865074" y="40868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85" name="pl384"/>
            <p:cNvSpPr/>
            <p:nvPr/>
          </p:nvSpPr>
          <p:spPr>
            <a:xfrm>
              <a:off x="1865074" y="348754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86" name="pl385"/>
            <p:cNvSpPr/>
            <p:nvPr/>
          </p:nvSpPr>
          <p:spPr>
            <a:xfrm>
              <a:off x="1865074" y="288827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87" name="pl386"/>
            <p:cNvSpPr/>
            <p:nvPr/>
          </p:nvSpPr>
          <p:spPr>
            <a:xfrm>
              <a:off x="1865074" y="228899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88" name="tx387"/>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389" name="rc388"/>
            <p:cNvSpPr/>
            <p:nvPr/>
          </p:nvSpPr>
          <p:spPr>
            <a:xfrm>
              <a:off x="18110385" y="2153563"/>
              <a:ext cx="1240079" cy="413498"/>
            </a:xfrm>
            <a:prstGeom prst="rect">
              <a:avLst/>
            </a:prstGeom>
            <a:solidFill>
              <a:srgbClr val="FFFFFF">
                <a:alpha val="100000"/>
              </a:srgbClr>
            </a:solidFill>
          </p:spPr>
          <p:txBody>
            <a:bodyPr/>
            <a:lstStyle/>
            <a:p/>
          </p:txBody>
        </p:sp>
        <p:sp>
          <p:nvSpPr>
            <p:cNvPr id="390" name="rc389"/>
            <p:cNvSpPr/>
            <p:nvPr/>
          </p:nvSpPr>
          <p:spPr>
            <a:xfrm>
              <a:off x="18179974" y="2223153"/>
              <a:ext cx="274319" cy="274319"/>
            </a:xfrm>
            <a:prstGeom prst="rect">
              <a:avLst/>
            </a:prstGeom>
            <a:solidFill>
              <a:srgbClr val="FFFFFF">
                <a:alpha val="100000"/>
              </a:srgbClr>
            </a:solidFill>
          </p:spPr>
          <p:txBody>
            <a:bodyPr/>
            <a:lstStyle/>
            <a:p/>
          </p:txBody>
        </p:sp>
        <p:sp>
          <p:nvSpPr>
            <p:cNvPr id="391" name="pg390"/>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392" name="tx391"/>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393" name="rc392"/>
            <p:cNvSpPr/>
            <p:nvPr/>
          </p:nvSpPr>
          <p:spPr>
            <a:xfrm>
              <a:off x="18110385" y="2706240"/>
              <a:ext cx="1753945" cy="1236458"/>
            </a:xfrm>
            <a:prstGeom prst="rect">
              <a:avLst/>
            </a:prstGeom>
            <a:solidFill>
              <a:srgbClr val="FFFFFF">
                <a:alpha val="100000"/>
              </a:srgbClr>
            </a:solidFill>
          </p:spPr>
          <p:txBody>
            <a:bodyPr/>
            <a:lstStyle/>
            <a:p/>
          </p:txBody>
        </p:sp>
        <p:sp>
          <p:nvSpPr>
            <p:cNvPr id="394" name="rc393"/>
            <p:cNvSpPr/>
            <p:nvPr/>
          </p:nvSpPr>
          <p:spPr>
            <a:xfrm>
              <a:off x="18179974" y="2775829"/>
              <a:ext cx="274319" cy="274319"/>
            </a:xfrm>
            <a:prstGeom prst="rect">
              <a:avLst/>
            </a:prstGeom>
            <a:solidFill>
              <a:srgbClr val="FFFFFF">
                <a:alpha val="100000"/>
              </a:srgbClr>
            </a:solidFill>
          </p:spPr>
          <p:txBody>
            <a:bodyPr/>
            <a:lstStyle/>
            <a:p/>
          </p:txBody>
        </p:sp>
        <p:sp>
          <p:nvSpPr>
            <p:cNvPr id="395" name="rc394"/>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96" name="rc395"/>
            <p:cNvSpPr/>
            <p:nvPr/>
          </p:nvSpPr>
          <p:spPr>
            <a:xfrm>
              <a:off x="18179974" y="3050149"/>
              <a:ext cx="274319" cy="274319"/>
            </a:xfrm>
            <a:prstGeom prst="rect">
              <a:avLst/>
            </a:prstGeom>
            <a:solidFill>
              <a:srgbClr val="FFFFFF">
                <a:alpha val="100000"/>
              </a:srgbClr>
            </a:solidFill>
          </p:spPr>
          <p:txBody>
            <a:bodyPr/>
            <a:lstStyle/>
            <a:p/>
          </p:txBody>
        </p:sp>
        <p:sp>
          <p:nvSpPr>
            <p:cNvPr id="397" name="rc396"/>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98" name="rc397"/>
            <p:cNvSpPr/>
            <p:nvPr/>
          </p:nvSpPr>
          <p:spPr>
            <a:xfrm>
              <a:off x="18179974" y="3324469"/>
              <a:ext cx="274319" cy="274320"/>
            </a:xfrm>
            <a:prstGeom prst="rect">
              <a:avLst/>
            </a:prstGeom>
            <a:solidFill>
              <a:srgbClr val="FFFFFF">
                <a:alpha val="100000"/>
              </a:srgbClr>
            </a:solidFill>
          </p:spPr>
          <p:txBody>
            <a:bodyPr/>
            <a:lstStyle/>
            <a:p/>
          </p:txBody>
        </p:sp>
        <p:sp>
          <p:nvSpPr>
            <p:cNvPr id="399" name="rc398"/>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0" name="rc399"/>
            <p:cNvSpPr/>
            <p:nvPr/>
          </p:nvSpPr>
          <p:spPr>
            <a:xfrm>
              <a:off x="18179974" y="3598789"/>
              <a:ext cx="274319" cy="274320"/>
            </a:xfrm>
            <a:prstGeom prst="rect">
              <a:avLst/>
            </a:prstGeom>
            <a:solidFill>
              <a:srgbClr val="FFFFFF">
                <a:alpha val="100000"/>
              </a:srgbClr>
            </a:solidFill>
          </p:spPr>
          <p:txBody>
            <a:bodyPr/>
            <a:lstStyle/>
            <a:p/>
          </p:txBody>
        </p:sp>
        <p:sp>
          <p:nvSpPr>
            <p:cNvPr id="401" name="rc400"/>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02" name="tx401"/>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03" name="tx402"/>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04" name="tx403"/>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05" name="tx404"/>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06" name=""/>
          <p:cNvGrpSpPr/>
          <p:nvPr/>
        </p:nvGrpSpPr>
        <p:grpSpPr>
          <a:xfrm>
            <a:off x="6400800" y="6217920"/>
            <a:ext cx="5486400" cy="4251960"/>
            <a:chOff x="6400800" y="6217920"/>
            <a:chExt cx="5486400" cy="4251960"/>
          </a:xfrm>
        </p:grpSpPr>
        <p:sp>
          <p:nvSpPr>
            <p:cNvPr id="407"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08" name="rc4"/>
            <p:cNvSpPr/>
            <p:nvPr/>
          </p:nvSpPr>
          <p:spPr>
            <a:xfrm>
              <a:off x="6400800" y="6217920"/>
              <a:ext cx="5486399"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09" name="rc5"/>
            <p:cNvSpPr/>
            <p:nvPr/>
          </p:nvSpPr>
          <p:spPr>
            <a:xfrm>
              <a:off x="6984155" y="6510025"/>
              <a:ext cx="4446214" cy="2788960"/>
            </a:xfrm>
            <a:prstGeom prst="rect">
              <a:avLst/>
            </a:prstGeom>
            <a:solidFill>
              <a:srgbClr val="FFFFFF">
                <a:alpha val="100000"/>
              </a:srgbClr>
            </a:solidFill>
          </p:spPr>
          <p:txBody>
            <a:bodyPr/>
            <a:lstStyle/>
            <a:p/>
          </p:txBody>
        </p:sp>
        <p:sp>
          <p:nvSpPr>
            <p:cNvPr id="410" name="pl6"/>
            <p:cNvSpPr/>
            <p:nvPr/>
          </p:nvSpPr>
          <p:spPr>
            <a:xfrm>
              <a:off x="6984155" y="8749645"/>
              <a:ext cx="4446214" cy="0"/>
            </a:xfrm>
            <a:custGeom>
              <a:avLst/>
              <a:pathLst>
                <a:path w="4446214" h="0">
                  <a:moveTo>
                    <a:pt x="0" y="0"/>
                  </a:moveTo>
                  <a:lnTo>
                    <a:pt x="4446214" y="0"/>
                  </a:lnTo>
                  <a:lnTo>
                    <a:pt x="4446214" y="0"/>
                  </a:lnTo>
                </a:path>
              </a:pathLst>
            </a:custGeom>
            <a:ln w="6775" cap="flat">
              <a:solidFill>
                <a:srgbClr val="EBEBEB">
                  <a:alpha val="100000"/>
                </a:srgbClr>
              </a:solidFill>
              <a:prstDash val="solid"/>
              <a:round/>
            </a:ln>
          </p:spPr>
          <p:txBody>
            <a:bodyPr/>
            <a:lstStyle/>
            <a:p/>
          </p:txBody>
        </p:sp>
        <p:sp>
          <p:nvSpPr>
            <p:cNvPr id="411" name="pl7"/>
            <p:cNvSpPr/>
            <p:nvPr/>
          </p:nvSpPr>
          <p:spPr>
            <a:xfrm>
              <a:off x="6984155" y="7904505"/>
              <a:ext cx="4446214" cy="0"/>
            </a:xfrm>
            <a:custGeom>
              <a:avLst/>
              <a:pathLst>
                <a:path w="4446214" h="0">
                  <a:moveTo>
                    <a:pt x="0" y="0"/>
                  </a:moveTo>
                  <a:lnTo>
                    <a:pt x="4446214" y="0"/>
                  </a:lnTo>
                  <a:lnTo>
                    <a:pt x="4446214" y="0"/>
                  </a:lnTo>
                </a:path>
              </a:pathLst>
            </a:custGeom>
            <a:ln w="6775" cap="flat">
              <a:solidFill>
                <a:srgbClr val="EBEBEB">
                  <a:alpha val="100000"/>
                </a:srgbClr>
              </a:solidFill>
              <a:prstDash val="solid"/>
              <a:round/>
            </a:ln>
          </p:spPr>
          <p:txBody>
            <a:bodyPr/>
            <a:lstStyle/>
            <a:p/>
          </p:txBody>
        </p:sp>
        <p:sp>
          <p:nvSpPr>
            <p:cNvPr id="412" name="pl8"/>
            <p:cNvSpPr/>
            <p:nvPr/>
          </p:nvSpPr>
          <p:spPr>
            <a:xfrm>
              <a:off x="6984155" y="7059365"/>
              <a:ext cx="4446214" cy="0"/>
            </a:xfrm>
            <a:custGeom>
              <a:avLst/>
              <a:pathLst>
                <a:path w="4446214" h="0">
                  <a:moveTo>
                    <a:pt x="0" y="0"/>
                  </a:moveTo>
                  <a:lnTo>
                    <a:pt x="4446214" y="0"/>
                  </a:lnTo>
                  <a:lnTo>
                    <a:pt x="4446214" y="0"/>
                  </a:lnTo>
                </a:path>
              </a:pathLst>
            </a:custGeom>
            <a:ln w="6775" cap="flat">
              <a:solidFill>
                <a:srgbClr val="EBEBEB">
                  <a:alpha val="100000"/>
                </a:srgbClr>
              </a:solidFill>
              <a:prstDash val="solid"/>
              <a:round/>
            </a:ln>
          </p:spPr>
          <p:txBody>
            <a:bodyPr/>
            <a:lstStyle/>
            <a:p/>
          </p:txBody>
        </p:sp>
        <p:sp>
          <p:nvSpPr>
            <p:cNvPr id="413" name="pl9"/>
            <p:cNvSpPr/>
            <p:nvPr/>
          </p:nvSpPr>
          <p:spPr>
            <a:xfrm>
              <a:off x="6984155" y="9172214"/>
              <a:ext cx="4446214" cy="0"/>
            </a:xfrm>
            <a:custGeom>
              <a:avLst/>
              <a:pathLst>
                <a:path w="4446214" h="0">
                  <a:moveTo>
                    <a:pt x="0" y="0"/>
                  </a:moveTo>
                  <a:lnTo>
                    <a:pt x="4446214" y="0"/>
                  </a:lnTo>
                  <a:lnTo>
                    <a:pt x="4446214" y="0"/>
                  </a:lnTo>
                </a:path>
              </a:pathLst>
            </a:custGeom>
            <a:ln w="13550" cap="flat">
              <a:solidFill>
                <a:srgbClr val="EBEBEB">
                  <a:alpha val="100000"/>
                </a:srgbClr>
              </a:solidFill>
              <a:prstDash val="solid"/>
              <a:round/>
            </a:ln>
          </p:spPr>
          <p:txBody>
            <a:bodyPr/>
            <a:lstStyle/>
            <a:p/>
          </p:txBody>
        </p:sp>
        <p:sp>
          <p:nvSpPr>
            <p:cNvPr id="414" name="pl10"/>
            <p:cNvSpPr/>
            <p:nvPr/>
          </p:nvSpPr>
          <p:spPr>
            <a:xfrm>
              <a:off x="6984155" y="8327075"/>
              <a:ext cx="4446214" cy="0"/>
            </a:xfrm>
            <a:custGeom>
              <a:avLst/>
              <a:pathLst>
                <a:path w="4446214" h="0">
                  <a:moveTo>
                    <a:pt x="0" y="0"/>
                  </a:moveTo>
                  <a:lnTo>
                    <a:pt x="4446214" y="0"/>
                  </a:lnTo>
                  <a:lnTo>
                    <a:pt x="4446214" y="0"/>
                  </a:lnTo>
                </a:path>
              </a:pathLst>
            </a:custGeom>
            <a:ln w="13550" cap="flat">
              <a:solidFill>
                <a:srgbClr val="EBEBEB">
                  <a:alpha val="100000"/>
                </a:srgbClr>
              </a:solidFill>
              <a:prstDash val="solid"/>
              <a:round/>
            </a:ln>
          </p:spPr>
          <p:txBody>
            <a:bodyPr/>
            <a:lstStyle/>
            <a:p/>
          </p:txBody>
        </p:sp>
        <p:sp>
          <p:nvSpPr>
            <p:cNvPr id="415" name="pl11"/>
            <p:cNvSpPr/>
            <p:nvPr/>
          </p:nvSpPr>
          <p:spPr>
            <a:xfrm>
              <a:off x="6984155" y="7481935"/>
              <a:ext cx="4446214" cy="0"/>
            </a:xfrm>
            <a:custGeom>
              <a:avLst/>
              <a:pathLst>
                <a:path w="4446214" h="0">
                  <a:moveTo>
                    <a:pt x="0" y="0"/>
                  </a:moveTo>
                  <a:lnTo>
                    <a:pt x="4446214" y="0"/>
                  </a:lnTo>
                  <a:lnTo>
                    <a:pt x="4446214" y="0"/>
                  </a:lnTo>
                </a:path>
              </a:pathLst>
            </a:custGeom>
            <a:ln w="13550" cap="flat">
              <a:solidFill>
                <a:srgbClr val="EBEBEB">
                  <a:alpha val="100000"/>
                </a:srgbClr>
              </a:solidFill>
              <a:prstDash val="solid"/>
              <a:round/>
            </a:ln>
          </p:spPr>
          <p:txBody>
            <a:bodyPr/>
            <a:lstStyle/>
            <a:p/>
          </p:txBody>
        </p:sp>
        <p:sp>
          <p:nvSpPr>
            <p:cNvPr id="416" name="pl12"/>
            <p:cNvSpPr/>
            <p:nvPr/>
          </p:nvSpPr>
          <p:spPr>
            <a:xfrm>
              <a:off x="6984155" y="6636796"/>
              <a:ext cx="4446214" cy="0"/>
            </a:xfrm>
            <a:custGeom>
              <a:avLst/>
              <a:pathLst>
                <a:path w="4446214" h="0">
                  <a:moveTo>
                    <a:pt x="0" y="0"/>
                  </a:moveTo>
                  <a:lnTo>
                    <a:pt x="4446214" y="0"/>
                  </a:lnTo>
                  <a:lnTo>
                    <a:pt x="4446214" y="0"/>
                  </a:lnTo>
                </a:path>
              </a:pathLst>
            </a:custGeom>
            <a:ln w="13550" cap="flat">
              <a:solidFill>
                <a:srgbClr val="EBEBEB">
                  <a:alpha val="100000"/>
                </a:srgbClr>
              </a:solidFill>
              <a:prstDash val="solid"/>
              <a:round/>
            </a:ln>
          </p:spPr>
          <p:txBody>
            <a:bodyPr/>
            <a:lstStyle/>
            <a:p/>
          </p:txBody>
        </p:sp>
        <p:sp>
          <p:nvSpPr>
            <p:cNvPr id="417" name="rc13"/>
            <p:cNvSpPr/>
            <p:nvPr/>
          </p:nvSpPr>
          <p:spPr>
            <a:xfrm>
              <a:off x="8373597" y="8327075"/>
              <a:ext cx="432270" cy="84513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18" name="rc14"/>
            <p:cNvSpPr/>
            <p:nvPr/>
          </p:nvSpPr>
          <p:spPr>
            <a:xfrm>
              <a:off x="10843716" y="7481935"/>
              <a:ext cx="432270" cy="16902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19" name="rc15"/>
            <p:cNvSpPr/>
            <p:nvPr/>
          </p:nvSpPr>
          <p:spPr>
            <a:xfrm>
              <a:off x="9608657" y="8327075"/>
              <a:ext cx="432270" cy="84513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0" name="rc16"/>
            <p:cNvSpPr/>
            <p:nvPr/>
          </p:nvSpPr>
          <p:spPr>
            <a:xfrm>
              <a:off x="10226186" y="6636796"/>
              <a:ext cx="432270" cy="253541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1" name="pl17"/>
            <p:cNvSpPr/>
            <p:nvPr/>
          </p:nvSpPr>
          <p:spPr>
            <a:xfrm>
              <a:off x="9824792" y="6867288"/>
              <a:ext cx="1235059" cy="1589604"/>
            </a:xfrm>
            <a:custGeom>
              <a:avLst/>
              <a:pathLst>
                <a:path w="1235059" h="1589604">
                  <a:moveTo>
                    <a:pt x="0" y="1589604"/>
                  </a:moveTo>
                  <a:lnTo>
                    <a:pt x="617529" y="0"/>
                  </a:lnTo>
                  <a:lnTo>
                    <a:pt x="1235059" y="715321"/>
                  </a:lnTo>
                </a:path>
              </a:pathLst>
            </a:custGeom>
            <a:ln w="40651" cap="flat">
              <a:solidFill>
                <a:srgbClr val="000000">
                  <a:alpha val="100000"/>
                </a:srgbClr>
              </a:solidFill>
              <a:prstDash val="solid"/>
              <a:round/>
            </a:ln>
          </p:spPr>
          <p:txBody>
            <a:bodyPr/>
            <a:lstStyle/>
            <a:p/>
          </p:txBody>
        </p:sp>
        <p:sp>
          <p:nvSpPr>
            <p:cNvPr id="422" name="rc18"/>
            <p:cNvSpPr/>
            <p:nvPr/>
          </p:nvSpPr>
          <p:spPr>
            <a:xfrm>
              <a:off x="6984155" y="6510025"/>
              <a:ext cx="4446214" cy="2788960"/>
            </a:xfrm>
            <a:prstGeom prst="rect">
              <a:avLst/>
            </a:prstGeom>
            <a:ln w="13550" cap="rnd">
              <a:solidFill>
                <a:srgbClr val="333333">
                  <a:alpha val="100000"/>
                </a:srgbClr>
              </a:solidFill>
              <a:prstDash val="solid"/>
              <a:round/>
            </a:ln>
          </p:spPr>
          <p:txBody>
            <a:bodyPr/>
            <a:lstStyle/>
            <a:p/>
          </p:txBody>
        </p:sp>
        <p:sp>
          <p:nvSpPr>
            <p:cNvPr id="423" name="tx19"/>
            <p:cNvSpPr/>
            <p:nvPr/>
          </p:nvSpPr>
          <p:spPr>
            <a:xfrm>
              <a:off x="6801340"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24" name="tx20"/>
            <p:cNvSpPr/>
            <p:nvPr/>
          </p:nvSpPr>
          <p:spPr>
            <a:xfrm>
              <a:off x="6801340" y="8326628"/>
              <a:ext cx="84757"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a:t>
              </a:r>
            </a:p>
          </p:txBody>
        </p:sp>
        <p:sp>
          <p:nvSpPr>
            <p:cNvPr id="425" name="tx21"/>
            <p:cNvSpPr/>
            <p:nvPr/>
          </p:nvSpPr>
          <p:spPr>
            <a:xfrm>
              <a:off x="6801340" y="7481489"/>
              <a:ext cx="84757"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a:t>
              </a:r>
            </a:p>
          </p:txBody>
        </p:sp>
        <p:sp>
          <p:nvSpPr>
            <p:cNvPr id="426" name="tx22"/>
            <p:cNvSpPr/>
            <p:nvPr/>
          </p:nvSpPr>
          <p:spPr>
            <a:xfrm>
              <a:off x="6801340" y="6634414"/>
              <a:ext cx="84757"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a:t>
              </a:r>
            </a:p>
          </p:txBody>
        </p:sp>
        <p:sp>
          <p:nvSpPr>
            <p:cNvPr id="427" name="pl23"/>
            <p:cNvSpPr/>
            <p:nvPr/>
          </p:nvSpPr>
          <p:spPr>
            <a:xfrm>
              <a:off x="6949361"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8" name="pl24"/>
            <p:cNvSpPr/>
            <p:nvPr/>
          </p:nvSpPr>
          <p:spPr>
            <a:xfrm>
              <a:off x="6949361" y="832707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9" name="pl25"/>
            <p:cNvSpPr/>
            <p:nvPr/>
          </p:nvSpPr>
          <p:spPr>
            <a:xfrm>
              <a:off x="6949361" y="748193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0" name="pl26"/>
            <p:cNvSpPr/>
            <p:nvPr/>
          </p:nvSpPr>
          <p:spPr>
            <a:xfrm>
              <a:off x="6949361" y="663679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1" name="pl27"/>
            <p:cNvSpPr/>
            <p:nvPr/>
          </p:nvSpPr>
          <p:spPr>
            <a:xfrm>
              <a:off x="11430369"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32" name="pl28"/>
            <p:cNvSpPr/>
            <p:nvPr/>
          </p:nvSpPr>
          <p:spPr>
            <a:xfrm>
              <a:off x="11430369" y="8377412"/>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33" name="pl29"/>
            <p:cNvSpPr/>
            <p:nvPr/>
          </p:nvSpPr>
          <p:spPr>
            <a:xfrm>
              <a:off x="11430369" y="7582610"/>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34" name="pl30"/>
            <p:cNvSpPr/>
            <p:nvPr/>
          </p:nvSpPr>
          <p:spPr>
            <a:xfrm>
              <a:off x="11430369" y="6787808"/>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35" name="tx31"/>
            <p:cNvSpPr/>
            <p:nvPr/>
          </p:nvSpPr>
          <p:spPr>
            <a:xfrm>
              <a:off x="11528427"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36" name="tx32"/>
            <p:cNvSpPr/>
            <p:nvPr/>
          </p:nvSpPr>
          <p:spPr>
            <a:xfrm>
              <a:off x="11528427" y="8376966"/>
              <a:ext cx="84757"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a:t>
              </a:r>
            </a:p>
          </p:txBody>
        </p:sp>
        <p:sp>
          <p:nvSpPr>
            <p:cNvPr id="437" name="tx33"/>
            <p:cNvSpPr/>
            <p:nvPr/>
          </p:nvSpPr>
          <p:spPr>
            <a:xfrm>
              <a:off x="11528427" y="7582164"/>
              <a:ext cx="84757"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a:t>
              </a:r>
            </a:p>
          </p:txBody>
        </p:sp>
        <p:sp>
          <p:nvSpPr>
            <p:cNvPr id="438" name="tx34"/>
            <p:cNvSpPr/>
            <p:nvPr/>
          </p:nvSpPr>
          <p:spPr>
            <a:xfrm>
              <a:off x="11528427" y="6785427"/>
              <a:ext cx="84757"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a:t>
              </a:r>
            </a:p>
          </p:txBody>
        </p:sp>
        <p:sp>
          <p:nvSpPr>
            <p:cNvPr id="439" name="pl35"/>
            <p:cNvSpPr/>
            <p:nvPr/>
          </p:nvSpPr>
          <p:spPr>
            <a:xfrm>
              <a:off x="735467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0" name="pl36"/>
            <p:cNvSpPr/>
            <p:nvPr/>
          </p:nvSpPr>
          <p:spPr>
            <a:xfrm>
              <a:off x="797220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1" name="pl37"/>
            <p:cNvSpPr/>
            <p:nvPr/>
          </p:nvSpPr>
          <p:spPr>
            <a:xfrm>
              <a:off x="858973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2" name="pl38"/>
            <p:cNvSpPr/>
            <p:nvPr/>
          </p:nvSpPr>
          <p:spPr>
            <a:xfrm>
              <a:off x="920726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3" name="pl39"/>
            <p:cNvSpPr/>
            <p:nvPr/>
          </p:nvSpPr>
          <p:spPr>
            <a:xfrm>
              <a:off x="982479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4" name="pl40"/>
            <p:cNvSpPr/>
            <p:nvPr/>
          </p:nvSpPr>
          <p:spPr>
            <a:xfrm>
              <a:off x="1044232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5" name="pl41"/>
            <p:cNvSpPr/>
            <p:nvPr/>
          </p:nvSpPr>
          <p:spPr>
            <a:xfrm>
              <a:off x="1105985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6" name="tx42"/>
            <p:cNvSpPr/>
            <p:nvPr/>
          </p:nvSpPr>
          <p:spPr>
            <a:xfrm rot="-2700000">
              <a:off x="7244774"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47" name="tx43"/>
            <p:cNvSpPr/>
            <p:nvPr/>
          </p:nvSpPr>
          <p:spPr>
            <a:xfrm rot="-2700000">
              <a:off x="7822606"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48" name="tx44"/>
            <p:cNvSpPr/>
            <p:nvPr/>
          </p:nvSpPr>
          <p:spPr>
            <a:xfrm rot="-2700000">
              <a:off x="8439478"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49" name="tx45"/>
            <p:cNvSpPr/>
            <p:nvPr/>
          </p:nvSpPr>
          <p:spPr>
            <a:xfrm rot="-2700000">
              <a:off x="891231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50" name="tx46"/>
            <p:cNvSpPr/>
            <p:nvPr/>
          </p:nvSpPr>
          <p:spPr>
            <a:xfrm rot="-2700000">
              <a:off x="952984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51" name="tx47"/>
            <p:cNvSpPr/>
            <p:nvPr/>
          </p:nvSpPr>
          <p:spPr>
            <a:xfrm rot="-2700000">
              <a:off x="10147351"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452" name="tx48"/>
            <p:cNvSpPr/>
            <p:nvPr/>
          </p:nvSpPr>
          <p:spPr>
            <a:xfrm rot="-2700000">
              <a:off x="10876949"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53" name="tx49"/>
            <p:cNvSpPr/>
            <p:nvPr/>
          </p:nvSpPr>
          <p:spPr>
            <a:xfrm>
              <a:off x="9207262"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454" name="tx50"/>
            <p:cNvSpPr/>
            <p:nvPr/>
          </p:nvSpPr>
          <p:spPr>
            <a:xfrm>
              <a:off x="8390010"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455" name="tx51"/>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456" name="tx52"/>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457" name="rc53"/>
            <p:cNvSpPr/>
            <p:nvPr/>
          </p:nvSpPr>
          <p:spPr>
            <a:xfrm>
              <a:off x="7662282" y="10217410"/>
              <a:ext cx="1051268" cy="182880"/>
            </a:xfrm>
            <a:prstGeom prst="rect">
              <a:avLst/>
            </a:prstGeom>
            <a:solidFill>
              <a:srgbClr val="FFFFFF">
                <a:alpha val="100000"/>
              </a:srgbClr>
            </a:solidFill>
          </p:spPr>
          <p:txBody>
            <a:bodyPr/>
            <a:lstStyle/>
            <a:p/>
          </p:txBody>
        </p:sp>
        <p:sp>
          <p:nvSpPr>
            <p:cNvPr id="458" name="rc54"/>
            <p:cNvSpPr/>
            <p:nvPr/>
          </p:nvSpPr>
          <p:spPr>
            <a:xfrm>
              <a:off x="7662282" y="10217410"/>
              <a:ext cx="182880" cy="182880"/>
            </a:xfrm>
            <a:prstGeom prst="rect">
              <a:avLst/>
            </a:prstGeom>
            <a:solidFill>
              <a:srgbClr val="FFFFFF">
                <a:alpha val="100000"/>
              </a:srgbClr>
            </a:solidFill>
          </p:spPr>
          <p:txBody>
            <a:bodyPr/>
            <a:lstStyle/>
            <a:p/>
          </p:txBody>
        </p:sp>
        <p:sp>
          <p:nvSpPr>
            <p:cNvPr id="459" name="pl55"/>
            <p:cNvSpPr/>
            <p:nvPr/>
          </p:nvSpPr>
          <p:spPr>
            <a:xfrm>
              <a:off x="7680570"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460" name="tx56"/>
            <p:cNvSpPr/>
            <p:nvPr/>
          </p:nvSpPr>
          <p:spPr>
            <a:xfrm>
              <a:off x="7953162"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461" name="rc57"/>
            <p:cNvSpPr/>
            <p:nvPr/>
          </p:nvSpPr>
          <p:spPr>
            <a:xfrm>
              <a:off x="8893550" y="10217410"/>
              <a:ext cx="1858693" cy="182880"/>
            </a:xfrm>
            <a:prstGeom prst="rect">
              <a:avLst/>
            </a:prstGeom>
            <a:solidFill>
              <a:srgbClr val="FFFFFF">
                <a:alpha val="100000"/>
              </a:srgbClr>
            </a:solidFill>
          </p:spPr>
          <p:txBody>
            <a:bodyPr/>
            <a:lstStyle/>
            <a:p/>
          </p:txBody>
        </p:sp>
        <p:sp>
          <p:nvSpPr>
            <p:cNvPr id="462" name="rc58"/>
            <p:cNvSpPr/>
            <p:nvPr/>
          </p:nvSpPr>
          <p:spPr>
            <a:xfrm>
              <a:off x="8893550" y="10217410"/>
              <a:ext cx="182879" cy="182880"/>
            </a:xfrm>
            <a:prstGeom prst="rect">
              <a:avLst/>
            </a:prstGeom>
            <a:solidFill>
              <a:srgbClr val="FFFFFF">
                <a:alpha val="100000"/>
              </a:srgbClr>
            </a:solidFill>
          </p:spPr>
          <p:txBody>
            <a:bodyPr/>
            <a:lstStyle/>
            <a:p/>
          </p:txBody>
        </p:sp>
        <p:sp>
          <p:nvSpPr>
            <p:cNvPr id="463" name="rc59"/>
            <p:cNvSpPr/>
            <p:nvPr/>
          </p:nvSpPr>
          <p:spPr>
            <a:xfrm>
              <a:off x="8902550" y="10226410"/>
              <a:ext cx="164880"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4" name="rc60"/>
            <p:cNvSpPr/>
            <p:nvPr/>
          </p:nvSpPr>
          <p:spPr>
            <a:xfrm>
              <a:off x="9819591" y="10217410"/>
              <a:ext cx="182880" cy="182880"/>
            </a:xfrm>
            <a:prstGeom prst="rect">
              <a:avLst/>
            </a:prstGeom>
            <a:solidFill>
              <a:srgbClr val="FFFFFF">
                <a:alpha val="100000"/>
              </a:srgbClr>
            </a:solidFill>
          </p:spPr>
          <p:txBody>
            <a:bodyPr/>
            <a:lstStyle/>
            <a:p/>
          </p:txBody>
        </p:sp>
        <p:sp>
          <p:nvSpPr>
            <p:cNvPr id="465" name="rc61"/>
            <p:cNvSpPr/>
            <p:nvPr/>
          </p:nvSpPr>
          <p:spPr>
            <a:xfrm>
              <a:off x="9828591" y="10226410"/>
              <a:ext cx="164879"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6" name="tx62"/>
            <p:cNvSpPr/>
            <p:nvPr/>
          </p:nvSpPr>
          <p:spPr>
            <a:xfrm>
              <a:off x="9184430"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467" name="tx63"/>
            <p:cNvSpPr/>
            <p:nvPr/>
          </p:nvSpPr>
          <p:spPr>
            <a:xfrm>
              <a:off x="10110471"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468" name="tx64"/>
            <p:cNvSpPr/>
            <p:nvPr/>
          </p:nvSpPr>
          <p:spPr>
            <a:xfrm>
              <a:off x="6578964"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69" name=""/>
          <p:cNvGrpSpPr/>
          <p:nvPr/>
        </p:nvGrpSpPr>
        <p:grpSpPr>
          <a:xfrm>
            <a:off x="12527280" y="6217920"/>
            <a:ext cx="5486400" cy="4297680"/>
            <a:chOff x="12527280" y="6217920"/>
            <a:chExt cx="5486400" cy="4297680"/>
          </a:xfrm>
        </p:grpSpPr>
        <p:sp>
          <p:nvSpPr>
            <p:cNvPr id="470"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71"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72"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473"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74"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75"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76"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77"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78"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79"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80"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81"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82"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83"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84" name="pl17"/>
            <p:cNvSpPr/>
            <p:nvPr/>
          </p:nvSpPr>
          <p:spPr>
            <a:xfrm>
              <a:off x="13329440" y="6817315"/>
              <a:ext cx="4502097" cy="1203552"/>
            </a:xfrm>
            <a:custGeom>
              <a:avLst/>
              <a:pathLst>
                <a:path w="4502097" h="1203552">
                  <a:moveTo>
                    <a:pt x="0" y="1203552"/>
                  </a:moveTo>
                  <a:lnTo>
                    <a:pt x="187587" y="896262"/>
                  </a:lnTo>
                  <a:lnTo>
                    <a:pt x="375174" y="153644"/>
                  </a:lnTo>
                  <a:lnTo>
                    <a:pt x="562762" y="230467"/>
                  </a:lnTo>
                  <a:lnTo>
                    <a:pt x="750349" y="512149"/>
                  </a:lnTo>
                  <a:lnTo>
                    <a:pt x="937937" y="717009"/>
                  </a:lnTo>
                  <a:lnTo>
                    <a:pt x="1125524" y="793832"/>
                  </a:lnTo>
                  <a:lnTo>
                    <a:pt x="1313111" y="665794"/>
                  </a:lnTo>
                  <a:lnTo>
                    <a:pt x="1500699" y="717009"/>
                  </a:lnTo>
                  <a:lnTo>
                    <a:pt x="1688286" y="870654"/>
                  </a:lnTo>
                  <a:lnTo>
                    <a:pt x="1875874" y="665794"/>
                  </a:lnTo>
                  <a:lnTo>
                    <a:pt x="2063461" y="665794"/>
                  </a:lnTo>
                  <a:lnTo>
                    <a:pt x="2251048" y="460934"/>
                  </a:lnTo>
                  <a:lnTo>
                    <a:pt x="2438636" y="332897"/>
                  </a:lnTo>
                  <a:lnTo>
                    <a:pt x="2626223" y="460934"/>
                  </a:lnTo>
                  <a:lnTo>
                    <a:pt x="2813811" y="588972"/>
                  </a:lnTo>
                  <a:lnTo>
                    <a:pt x="3001398" y="512149"/>
                  </a:lnTo>
                  <a:lnTo>
                    <a:pt x="3188985" y="460934"/>
                  </a:lnTo>
                  <a:lnTo>
                    <a:pt x="3376573" y="384112"/>
                  </a:lnTo>
                  <a:lnTo>
                    <a:pt x="3564160" y="460934"/>
                  </a:lnTo>
                  <a:lnTo>
                    <a:pt x="3751748" y="281682"/>
                  </a:lnTo>
                  <a:lnTo>
                    <a:pt x="3939335" y="460934"/>
                  </a:lnTo>
                  <a:lnTo>
                    <a:pt x="4126923" y="230467"/>
                  </a:lnTo>
                  <a:lnTo>
                    <a:pt x="4314510" y="25607"/>
                  </a:lnTo>
                  <a:lnTo>
                    <a:pt x="4502097" y="0"/>
                  </a:lnTo>
                </a:path>
              </a:pathLst>
            </a:custGeom>
            <a:ln w="32521" cap="flat">
              <a:solidFill>
                <a:srgbClr val="5EB0E8">
                  <a:alpha val="100000"/>
                </a:srgbClr>
              </a:solidFill>
              <a:prstDash val="solid"/>
              <a:round/>
            </a:ln>
          </p:spPr>
          <p:txBody>
            <a:bodyPr/>
            <a:lstStyle/>
            <a:p/>
          </p:txBody>
        </p:sp>
        <p:sp>
          <p:nvSpPr>
            <p:cNvPr id="485" name="pl18"/>
            <p:cNvSpPr/>
            <p:nvPr/>
          </p:nvSpPr>
          <p:spPr>
            <a:xfrm>
              <a:off x="17643951" y="7687969"/>
              <a:ext cx="187587" cy="896262"/>
            </a:xfrm>
            <a:custGeom>
              <a:avLst/>
              <a:pathLst>
                <a:path w="187587" h="896262">
                  <a:moveTo>
                    <a:pt x="0" y="896262"/>
                  </a:moveTo>
                  <a:lnTo>
                    <a:pt x="187587" y="0"/>
                  </a:lnTo>
                </a:path>
              </a:pathLst>
            </a:custGeom>
            <a:ln w="32521" cap="flat">
              <a:solidFill>
                <a:srgbClr val="00A173">
                  <a:alpha val="100000"/>
                </a:srgbClr>
              </a:solidFill>
              <a:prstDash val="solid"/>
              <a:round/>
            </a:ln>
          </p:spPr>
          <p:txBody>
            <a:bodyPr/>
            <a:lstStyle/>
            <a:p/>
          </p:txBody>
        </p:sp>
        <p:sp>
          <p:nvSpPr>
            <p:cNvPr id="486"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87"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88"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89"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490"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491"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92"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3"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4"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5"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6"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7"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8"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9"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0"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1"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2"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3"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4"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5"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6"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7"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8"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9"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0"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1"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2"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3"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4"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5"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6"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7"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8"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9"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0"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1"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2"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3"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24"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25"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26"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27"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28"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29"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30"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31"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32"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33"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34"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35"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36"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37"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38"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39"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40"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41"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42"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43"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44"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45"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46"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47"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48"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49" name="rc82"/>
            <p:cNvSpPr/>
            <p:nvPr/>
          </p:nvSpPr>
          <p:spPr>
            <a:xfrm>
              <a:off x="14005791" y="9941072"/>
              <a:ext cx="3149396" cy="504938"/>
            </a:xfrm>
            <a:prstGeom prst="rect">
              <a:avLst/>
            </a:prstGeom>
            <a:solidFill>
              <a:srgbClr val="FFFFFF">
                <a:alpha val="100000"/>
              </a:srgbClr>
            </a:solidFill>
          </p:spPr>
          <p:txBody>
            <a:bodyPr/>
            <a:lstStyle/>
            <a:p/>
          </p:txBody>
        </p:sp>
        <p:sp>
          <p:nvSpPr>
            <p:cNvPr id="550"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51"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52"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53"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54"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55" name=""/>
          <p:cNvGrpSpPr/>
          <p:nvPr/>
        </p:nvGrpSpPr>
        <p:grpSpPr>
          <a:xfrm>
            <a:off x="594360" y="6217920"/>
            <a:ext cx="5562295" cy="3257760"/>
            <a:chOff x="594360" y="6217920"/>
            <a:chExt cx="5562295" cy="3257760"/>
          </a:xfrm>
        </p:grpSpPr>
        <p:sp>
          <p:nvSpPr>
            <p:cNvPr id="556" name="rc3"/>
            <p:cNvSpPr/>
            <p:nvPr/>
          </p:nvSpPr>
          <p:spPr>
            <a:xfrm>
              <a:off x="594360" y="6217920"/>
              <a:ext cx="5562295" cy="325775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57" name="rc4"/>
            <p:cNvSpPr/>
            <p:nvPr/>
          </p:nvSpPr>
          <p:spPr>
            <a:xfrm>
              <a:off x="2459401" y="6616842"/>
              <a:ext cx="3627664" cy="1546217"/>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58" name="rc5"/>
            <p:cNvSpPr/>
            <p:nvPr/>
          </p:nvSpPr>
          <p:spPr>
            <a:xfrm>
              <a:off x="2489136" y="6646577"/>
              <a:ext cx="297349" cy="297349"/>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559" name="rc6"/>
            <p:cNvSpPr/>
            <p:nvPr/>
          </p:nvSpPr>
          <p:spPr>
            <a:xfrm>
              <a:off x="2786486" y="6646577"/>
              <a:ext cx="297349" cy="297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60" name="rc7"/>
            <p:cNvSpPr/>
            <p:nvPr/>
          </p:nvSpPr>
          <p:spPr>
            <a:xfrm>
              <a:off x="3083835" y="6646577"/>
              <a:ext cx="297349" cy="297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61" name="rc8"/>
            <p:cNvSpPr/>
            <p:nvPr/>
          </p:nvSpPr>
          <p:spPr>
            <a:xfrm>
              <a:off x="3381185" y="6646577"/>
              <a:ext cx="297349" cy="297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62" name="rc9"/>
            <p:cNvSpPr/>
            <p:nvPr/>
          </p:nvSpPr>
          <p:spPr>
            <a:xfrm>
              <a:off x="3678534" y="6646577"/>
              <a:ext cx="297349" cy="297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63" name="rc10"/>
            <p:cNvSpPr/>
            <p:nvPr/>
          </p:nvSpPr>
          <p:spPr>
            <a:xfrm>
              <a:off x="3975884" y="6646577"/>
              <a:ext cx="297349" cy="297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64" name="rc11"/>
            <p:cNvSpPr/>
            <p:nvPr/>
          </p:nvSpPr>
          <p:spPr>
            <a:xfrm>
              <a:off x="4273234" y="6646577"/>
              <a:ext cx="297349" cy="297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65" name="rc12"/>
            <p:cNvSpPr/>
            <p:nvPr/>
          </p:nvSpPr>
          <p:spPr>
            <a:xfrm>
              <a:off x="4570583" y="6646577"/>
              <a:ext cx="297349" cy="297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66" name="rc13"/>
            <p:cNvSpPr/>
            <p:nvPr/>
          </p:nvSpPr>
          <p:spPr>
            <a:xfrm>
              <a:off x="4867933" y="6646577"/>
              <a:ext cx="297349" cy="297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67" name="rc14"/>
            <p:cNvSpPr/>
            <p:nvPr/>
          </p:nvSpPr>
          <p:spPr>
            <a:xfrm>
              <a:off x="5165282" y="6646577"/>
              <a:ext cx="297349" cy="297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68" name="rc15"/>
            <p:cNvSpPr/>
            <p:nvPr/>
          </p:nvSpPr>
          <p:spPr>
            <a:xfrm>
              <a:off x="5462632" y="6646577"/>
              <a:ext cx="297349" cy="297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69" name="rc16"/>
            <p:cNvSpPr/>
            <p:nvPr/>
          </p:nvSpPr>
          <p:spPr>
            <a:xfrm>
              <a:off x="5759981" y="6646577"/>
              <a:ext cx="297349" cy="297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0" name="rc17"/>
            <p:cNvSpPr/>
            <p:nvPr/>
          </p:nvSpPr>
          <p:spPr>
            <a:xfrm>
              <a:off x="2489136" y="6943926"/>
              <a:ext cx="297349" cy="297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1" name="rc18"/>
            <p:cNvSpPr/>
            <p:nvPr/>
          </p:nvSpPr>
          <p:spPr>
            <a:xfrm>
              <a:off x="2786486" y="6943926"/>
              <a:ext cx="297349" cy="297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2" name="rc19"/>
            <p:cNvSpPr/>
            <p:nvPr/>
          </p:nvSpPr>
          <p:spPr>
            <a:xfrm>
              <a:off x="3083835" y="6943926"/>
              <a:ext cx="297349" cy="297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3" name="rc20"/>
            <p:cNvSpPr/>
            <p:nvPr/>
          </p:nvSpPr>
          <p:spPr>
            <a:xfrm>
              <a:off x="3381185" y="6943926"/>
              <a:ext cx="297349" cy="297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4" name="rc21"/>
            <p:cNvSpPr/>
            <p:nvPr/>
          </p:nvSpPr>
          <p:spPr>
            <a:xfrm>
              <a:off x="3678534" y="6943926"/>
              <a:ext cx="297349" cy="297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5" name="rc22"/>
            <p:cNvSpPr/>
            <p:nvPr/>
          </p:nvSpPr>
          <p:spPr>
            <a:xfrm>
              <a:off x="3975884" y="6943926"/>
              <a:ext cx="297349" cy="297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6" name="rc23"/>
            <p:cNvSpPr/>
            <p:nvPr/>
          </p:nvSpPr>
          <p:spPr>
            <a:xfrm>
              <a:off x="4273234" y="6943926"/>
              <a:ext cx="297349" cy="297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7" name="rc24"/>
            <p:cNvSpPr/>
            <p:nvPr/>
          </p:nvSpPr>
          <p:spPr>
            <a:xfrm>
              <a:off x="4570583" y="6943926"/>
              <a:ext cx="297349" cy="297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8" name="rc25"/>
            <p:cNvSpPr/>
            <p:nvPr/>
          </p:nvSpPr>
          <p:spPr>
            <a:xfrm>
              <a:off x="4867933" y="6943926"/>
              <a:ext cx="297349" cy="297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9" name="rc26"/>
            <p:cNvSpPr/>
            <p:nvPr/>
          </p:nvSpPr>
          <p:spPr>
            <a:xfrm>
              <a:off x="5165282" y="6943926"/>
              <a:ext cx="297349" cy="297349"/>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580" name="rc27"/>
            <p:cNvSpPr/>
            <p:nvPr/>
          </p:nvSpPr>
          <p:spPr>
            <a:xfrm>
              <a:off x="5462632" y="6943926"/>
              <a:ext cx="297349" cy="297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1" name="rc28"/>
            <p:cNvSpPr/>
            <p:nvPr/>
          </p:nvSpPr>
          <p:spPr>
            <a:xfrm>
              <a:off x="5759981" y="6943926"/>
              <a:ext cx="297349" cy="297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2" name="rc29"/>
            <p:cNvSpPr/>
            <p:nvPr/>
          </p:nvSpPr>
          <p:spPr>
            <a:xfrm>
              <a:off x="2489136" y="7241276"/>
              <a:ext cx="297349" cy="29734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583" name="rc30"/>
            <p:cNvSpPr/>
            <p:nvPr/>
          </p:nvSpPr>
          <p:spPr>
            <a:xfrm>
              <a:off x="2786486" y="7241276"/>
              <a:ext cx="297349" cy="297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4" name="rc31"/>
            <p:cNvSpPr/>
            <p:nvPr/>
          </p:nvSpPr>
          <p:spPr>
            <a:xfrm>
              <a:off x="3083835" y="7241276"/>
              <a:ext cx="297349" cy="297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5" name="rc32"/>
            <p:cNvSpPr/>
            <p:nvPr/>
          </p:nvSpPr>
          <p:spPr>
            <a:xfrm>
              <a:off x="3381185" y="7241276"/>
              <a:ext cx="297349" cy="297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6" name="rc33"/>
            <p:cNvSpPr/>
            <p:nvPr/>
          </p:nvSpPr>
          <p:spPr>
            <a:xfrm>
              <a:off x="3678534" y="7241276"/>
              <a:ext cx="297349" cy="297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7" name="rc34"/>
            <p:cNvSpPr/>
            <p:nvPr/>
          </p:nvSpPr>
          <p:spPr>
            <a:xfrm>
              <a:off x="3975884" y="7241276"/>
              <a:ext cx="297349" cy="297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8" name="rc35"/>
            <p:cNvSpPr/>
            <p:nvPr/>
          </p:nvSpPr>
          <p:spPr>
            <a:xfrm>
              <a:off x="4273234" y="7241276"/>
              <a:ext cx="297349" cy="297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9" name="rc36"/>
            <p:cNvSpPr/>
            <p:nvPr/>
          </p:nvSpPr>
          <p:spPr>
            <a:xfrm>
              <a:off x="4570583" y="7241276"/>
              <a:ext cx="297349" cy="297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0" name="rc37"/>
            <p:cNvSpPr/>
            <p:nvPr/>
          </p:nvSpPr>
          <p:spPr>
            <a:xfrm>
              <a:off x="4867933" y="7241276"/>
              <a:ext cx="297349" cy="297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1" name="rc38"/>
            <p:cNvSpPr/>
            <p:nvPr/>
          </p:nvSpPr>
          <p:spPr>
            <a:xfrm>
              <a:off x="5165282" y="7241276"/>
              <a:ext cx="297349" cy="297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2" name="rc39"/>
            <p:cNvSpPr/>
            <p:nvPr/>
          </p:nvSpPr>
          <p:spPr>
            <a:xfrm>
              <a:off x="5462632" y="7241276"/>
              <a:ext cx="297349" cy="297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3" name="rc40"/>
            <p:cNvSpPr/>
            <p:nvPr/>
          </p:nvSpPr>
          <p:spPr>
            <a:xfrm>
              <a:off x="5759981" y="7241276"/>
              <a:ext cx="297349" cy="297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4" name="rc41"/>
            <p:cNvSpPr/>
            <p:nvPr/>
          </p:nvSpPr>
          <p:spPr>
            <a:xfrm>
              <a:off x="2489136" y="7538625"/>
              <a:ext cx="297349" cy="29734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595" name="rc42"/>
            <p:cNvSpPr/>
            <p:nvPr/>
          </p:nvSpPr>
          <p:spPr>
            <a:xfrm>
              <a:off x="2786486" y="7538625"/>
              <a:ext cx="297349" cy="297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6" name="rc43"/>
            <p:cNvSpPr/>
            <p:nvPr/>
          </p:nvSpPr>
          <p:spPr>
            <a:xfrm>
              <a:off x="3083835" y="7538625"/>
              <a:ext cx="297349" cy="297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7" name="rc44"/>
            <p:cNvSpPr/>
            <p:nvPr/>
          </p:nvSpPr>
          <p:spPr>
            <a:xfrm>
              <a:off x="3381185" y="7538625"/>
              <a:ext cx="297349" cy="297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8" name="rc45"/>
            <p:cNvSpPr/>
            <p:nvPr/>
          </p:nvSpPr>
          <p:spPr>
            <a:xfrm>
              <a:off x="3678534" y="7538625"/>
              <a:ext cx="297349" cy="297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9" name="rc46"/>
            <p:cNvSpPr/>
            <p:nvPr/>
          </p:nvSpPr>
          <p:spPr>
            <a:xfrm>
              <a:off x="3975884" y="7538625"/>
              <a:ext cx="297349" cy="297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0" name="rc47"/>
            <p:cNvSpPr/>
            <p:nvPr/>
          </p:nvSpPr>
          <p:spPr>
            <a:xfrm>
              <a:off x="4273234" y="7538625"/>
              <a:ext cx="297349" cy="297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1" name="rc48"/>
            <p:cNvSpPr/>
            <p:nvPr/>
          </p:nvSpPr>
          <p:spPr>
            <a:xfrm>
              <a:off x="4570583" y="7538625"/>
              <a:ext cx="297349" cy="297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2" name="rc49"/>
            <p:cNvSpPr/>
            <p:nvPr/>
          </p:nvSpPr>
          <p:spPr>
            <a:xfrm>
              <a:off x="4867933" y="7538625"/>
              <a:ext cx="297349" cy="297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3" name="rc50"/>
            <p:cNvSpPr/>
            <p:nvPr/>
          </p:nvSpPr>
          <p:spPr>
            <a:xfrm>
              <a:off x="5165282" y="7538625"/>
              <a:ext cx="297349" cy="297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4" name="rc51"/>
            <p:cNvSpPr/>
            <p:nvPr/>
          </p:nvSpPr>
          <p:spPr>
            <a:xfrm>
              <a:off x="5462632" y="7538625"/>
              <a:ext cx="297349" cy="297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5" name="rc52"/>
            <p:cNvSpPr/>
            <p:nvPr/>
          </p:nvSpPr>
          <p:spPr>
            <a:xfrm>
              <a:off x="5759981" y="7538625"/>
              <a:ext cx="297349" cy="297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6" name="rc53"/>
            <p:cNvSpPr/>
            <p:nvPr/>
          </p:nvSpPr>
          <p:spPr>
            <a:xfrm>
              <a:off x="2489136" y="7835975"/>
              <a:ext cx="297349" cy="297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7" name="rc54"/>
            <p:cNvSpPr/>
            <p:nvPr/>
          </p:nvSpPr>
          <p:spPr>
            <a:xfrm>
              <a:off x="2786486" y="7835975"/>
              <a:ext cx="297349" cy="297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8" name="rc55"/>
            <p:cNvSpPr/>
            <p:nvPr/>
          </p:nvSpPr>
          <p:spPr>
            <a:xfrm>
              <a:off x="3083835" y="7835975"/>
              <a:ext cx="297349" cy="29734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09" name="rc56"/>
            <p:cNvSpPr/>
            <p:nvPr/>
          </p:nvSpPr>
          <p:spPr>
            <a:xfrm>
              <a:off x="3381185" y="7835975"/>
              <a:ext cx="297349" cy="297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0" name="rc57"/>
            <p:cNvSpPr/>
            <p:nvPr/>
          </p:nvSpPr>
          <p:spPr>
            <a:xfrm>
              <a:off x="3678534" y="7835975"/>
              <a:ext cx="297349" cy="297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1" name="rc58"/>
            <p:cNvSpPr/>
            <p:nvPr/>
          </p:nvSpPr>
          <p:spPr>
            <a:xfrm>
              <a:off x="3975884" y="7835975"/>
              <a:ext cx="297349" cy="297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2" name="rc59"/>
            <p:cNvSpPr/>
            <p:nvPr/>
          </p:nvSpPr>
          <p:spPr>
            <a:xfrm>
              <a:off x="4273234" y="7835975"/>
              <a:ext cx="297349" cy="297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3" name="rc60"/>
            <p:cNvSpPr/>
            <p:nvPr/>
          </p:nvSpPr>
          <p:spPr>
            <a:xfrm>
              <a:off x="4570583" y="7835975"/>
              <a:ext cx="297349" cy="297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4" name="rc61"/>
            <p:cNvSpPr/>
            <p:nvPr/>
          </p:nvSpPr>
          <p:spPr>
            <a:xfrm>
              <a:off x="4867933" y="7835975"/>
              <a:ext cx="297349" cy="297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5" name="rc62"/>
            <p:cNvSpPr/>
            <p:nvPr/>
          </p:nvSpPr>
          <p:spPr>
            <a:xfrm>
              <a:off x="5165282" y="7835975"/>
              <a:ext cx="297349" cy="297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6" name="rc63"/>
            <p:cNvSpPr/>
            <p:nvPr/>
          </p:nvSpPr>
          <p:spPr>
            <a:xfrm>
              <a:off x="5462632" y="7835975"/>
              <a:ext cx="297349" cy="297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7" name="rc64"/>
            <p:cNvSpPr/>
            <p:nvPr/>
          </p:nvSpPr>
          <p:spPr>
            <a:xfrm>
              <a:off x="5759981" y="7835975"/>
              <a:ext cx="297349" cy="29734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8" name="tx65"/>
            <p:cNvSpPr/>
            <p:nvPr/>
          </p:nvSpPr>
          <p:spPr>
            <a:xfrm>
              <a:off x="1764607" y="7930104"/>
              <a:ext cx="533474"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ADRAR</a:t>
              </a:r>
            </a:p>
          </p:txBody>
        </p:sp>
        <p:sp>
          <p:nvSpPr>
            <p:cNvPr id="619" name="tx66"/>
            <p:cNvSpPr/>
            <p:nvPr/>
          </p:nvSpPr>
          <p:spPr>
            <a:xfrm>
              <a:off x="663949" y="7628959"/>
              <a:ext cx="1634132"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NOUAKCHOTT OUEST</a:t>
              </a:r>
            </a:p>
          </p:txBody>
        </p:sp>
        <p:sp>
          <p:nvSpPr>
            <p:cNvPr id="620" name="tx67"/>
            <p:cNvSpPr/>
            <p:nvPr/>
          </p:nvSpPr>
          <p:spPr>
            <a:xfrm>
              <a:off x="1679998" y="7331684"/>
              <a:ext cx="618083"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TAGANT</a:t>
              </a:r>
            </a:p>
          </p:txBody>
        </p:sp>
        <p:sp>
          <p:nvSpPr>
            <p:cNvPr id="621" name="tx68"/>
            <p:cNvSpPr/>
            <p:nvPr/>
          </p:nvSpPr>
          <p:spPr>
            <a:xfrm>
              <a:off x="1002607" y="7034260"/>
              <a:ext cx="1295474"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HODH ECHARGUI</a:t>
              </a:r>
            </a:p>
          </p:txBody>
        </p:sp>
        <p:sp>
          <p:nvSpPr>
            <p:cNvPr id="622" name="tx69"/>
            <p:cNvSpPr/>
            <p:nvPr/>
          </p:nvSpPr>
          <p:spPr>
            <a:xfrm>
              <a:off x="740223" y="6736911"/>
              <a:ext cx="155785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NOUAKCHOTT NORD</a:t>
              </a:r>
            </a:p>
          </p:txBody>
        </p:sp>
        <p:sp>
          <p:nvSpPr>
            <p:cNvPr id="623" name="tx70"/>
            <p:cNvSpPr/>
            <p:nvPr/>
          </p:nvSpPr>
          <p:spPr>
            <a:xfrm rot="-2700000">
              <a:off x="2198176" y="8478870"/>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624" name="tx71"/>
            <p:cNvSpPr/>
            <p:nvPr/>
          </p:nvSpPr>
          <p:spPr>
            <a:xfrm rot="-2700000">
              <a:off x="2495525" y="8478870"/>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625" name="tx72"/>
            <p:cNvSpPr/>
            <p:nvPr/>
          </p:nvSpPr>
          <p:spPr>
            <a:xfrm rot="-2700000">
              <a:off x="2792875" y="8478870"/>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626" name="tx73"/>
            <p:cNvSpPr/>
            <p:nvPr/>
          </p:nvSpPr>
          <p:spPr>
            <a:xfrm rot="-2700000">
              <a:off x="3090225" y="8478870"/>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627" name="tx74"/>
            <p:cNvSpPr/>
            <p:nvPr/>
          </p:nvSpPr>
          <p:spPr>
            <a:xfrm rot="-2700000">
              <a:off x="3387574" y="8478870"/>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628" name="tx75"/>
            <p:cNvSpPr/>
            <p:nvPr/>
          </p:nvSpPr>
          <p:spPr>
            <a:xfrm rot="-2700000">
              <a:off x="3684924" y="8478870"/>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629" name="tx76"/>
            <p:cNvSpPr/>
            <p:nvPr/>
          </p:nvSpPr>
          <p:spPr>
            <a:xfrm rot="-2700000">
              <a:off x="3982273" y="8478870"/>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630" name="tx77"/>
            <p:cNvSpPr/>
            <p:nvPr/>
          </p:nvSpPr>
          <p:spPr>
            <a:xfrm rot="-2700000">
              <a:off x="4279623" y="8478870"/>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631" name="tx78"/>
            <p:cNvSpPr/>
            <p:nvPr/>
          </p:nvSpPr>
          <p:spPr>
            <a:xfrm rot="-2700000">
              <a:off x="4576972" y="8478870"/>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632" name="tx79"/>
            <p:cNvSpPr/>
            <p:nvPr/>
          </p:nvSpPr>
          <p:spPr>
            <a:xfrm rot="-2700000">
              <a:off x="4874295" y="8478807"/>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633" name="tx80"/>
            <p:cNvSpPr/>
            <p:nvPr/>
          </p:nvSpPr>
          <p:spPr>
            <a:xfrm rot="-2700000">
              <a:off x="5171671" y="8478870"/>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634" name="tx81"/>
            <p:cNvSpPr/>
            <p:nvPr/>
          </p:nvSpPr>
          <p:spPr>
            <a:xfrm rot="-2700000">
              <a:off x="5469021" y="8478870"/>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635" name="pic82"/>
            <p:cNvPicPr/>
            <p:nvPr/>
          </p:nvPicPr>
          <p:blipFill>
            <a:blip r:embed="rId2" cstate="print"/>
            <a:stretch>
              <a:fillRect/>
            </a:stretch>
          </p:blipFill>
          <p:spPr>
            <a:xfrm>
              <a:off x="3193234" y="8974374"/>
              <a:ext cx="2160000" cy="144000"/>
            </a:xfrm>
            <a:prstGeom prst="rect">
              <a:avLst/>
            </a:prstGeom>
          </p:spPr>
        </p:pic>
        <p:sp>
          <p:nvSpPr>
            <p:cNvPr id="636" name="pl83"/>
            <p:cNvSpPr/>
            <p:nvPr/>
          </p:nvSpPr>
          <p:spPr>
            <a:xfrm>
              <a:off x="3196834" y="907448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37" name="pl84"/>
            <p:cNvSpPr/>
            <p:nvPr/>
          </p:nvSpPr>
          <p:spPr>
            <a:xfrm>
              <a:off x="3196834" y="907448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38" name="pl85"/>
            <p:cNvSpPr/>
            <p:nvPr/>
          </p:nvSpPr>
          <p:spPr>
            <a:xfrm>
              <a:off x="3196834" y="907448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39" name="pl86"/>
            <p:cNvSpPr/>
            <p:nvPr/>
          </p:nvSpPr>
          <p:spPr>
            <a:xfrm>
              <a:off x="5349634" y="907448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40" name="pl87"/>
            <p:cNvSpPr/>
            <p:nvPr/>
          </p:nvSpPr>
          <p:spPr>
            <a:xfrm>
              <a:off x="5349634" y="907448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41" name="pl88"/>
            <p:cNvSpPr/>
            <p:nvPr/>
          </p:nvSpPr>
          <p:spPr>
            <a:xfrm>
              <a:off x="5349634" y="907448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42" name="pl89"/>
            <p:cNvSpPr/>
            <p:nvPr/>
          </p:nvSpPr>
          <p:spPr>
            <a:xfrm>
              <a:off x="3196834" y="897437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43" name="pl90"/>
            <p:cNvSpPr/>
            <p:nvPr/>
          </p:nvSpPr>
          <p:spPr>
            <a:xfrm>
              <a:off x="3196834" y="897437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44" name="pl91"/>
            <p:cNvSpPr/>
            <p:nvPr/>
          </p:nvSpPr>
          <p:spPr>
            <a:xfrm>
              <a:off x="3196834" y="897437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45" name="pl92"/>
            <p:cNvSpPr/>
            <p:nvPr/>
          </p:nvSpPr>
          <p:spPr>
            <a:xfrm>
              <a:off x="5349634" y="897437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46" name="pl93"/>
            <p:cNvSpPr/>
            <p:nvPr/>
          </p:nvSpPr>
          <p:spPr>
            <a:xfrm>
              <a:off x="5349634" y="897437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47" name="pl94"/>
            <p:cNvSpPr/>
            <p:nvPr/>
          </p:nvSpPr>
          <p:spPr>
            <a:xfrm>
              <a:off x="5349634" y="897437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48" name="tx95"/>
            <p:cNvSpPr/>
            <p:nvPr/>
          </p:nvSpPr>
          <p:spPr>
            <a:xfrm>
              <a:off x="3161518" y="9187591"/>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a:t>
              </a:r>
            </a:p>
          </p:txBody>
        </p:sp>
        <p:sp>
          <p:nvSpPr>
            <p:cNvPr id="649" name="tx96"/>
            <p:cNvSpPr/>
            <p:nvPr/>
          </p:nvSpPr>
          <p:spPr>
            <a:xfrm>
              <a:off x="3161518" y="9187591"/>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a:t>
              </a:r>
            </a:p>
          </p:txBody>
        </p:sp>
        <p:sp>
          <p:nvSpPr>
            <p:cNvPr id="650" name="tx97"/>
            <p:cNvSpPr/>
            <p:nvPr/>
          </p:nvSpPr>
          <p:spPr>
            <a:xfrm>
              <a:off x="3161518" y="9187591"/>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a:t>
              </a:r>
            </a:p>
          </p:txBody>
        </p:sp>
        <p:sp>
          <p:nvSpPr>
            <p:cNvPr id="651" name="tx98"/>
            <p:cNvSpPr/>
            <p:nvPr/>
          </p:nvSpPr>
          <p:spPr>
            <a:xfrm>
              <a:off x="5314318" y="9187591"/>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a:t>
              </a:r>
            </a:p>
          </p:txBody>
        </p:sp>
        <p:sp>
          <p:nvSpPr>
            <p:cNvPr id="652" name="tx99"/>
            <p:cNvSpPr/>
            <p:nvPr/>
          </p:nvSpPr>
          <p:spPr>
            <a:xfrm>
              <a:off x="5314318" y="9187591"/>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a:t>
              </a:r>
            </a:p>
          </p:txBody>
        </p:sp>
        <p:sp>
          <p:nvSpPr>
            <p:cNvPr id="653" name="tx100"/>
            <p:cNvSpPr/>
            <p:nvPr/>
          </p:nvSpPr>
          <p:spPr>
            <a:xfrm>
              <a:off x="5314318" y="9187591"/>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a:t>
              </a:r>
            </a:p>
          </p:txBody>
        </p:sp>
        <p:sp>
          <p:nvSpPr>
            <p:cNvPr id="654" name="tx101"/>
            <p:cNvSpPr/>
            <p:nvPr/>
          </p:nvSpPr>
          <p:spPr>
            <a:xfrm>
              <a:off x="1187650" y="6351239"/>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655"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656"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657"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Mexico</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2217654" y="2153563"/>
              <a:ext cx="3150710" cy="3131794"/>
            </a:xfrm>
            <a:prstGeom prst="rect">
              <a:avLst/>
            </a:prstGeom>
            <a:solidFill>
              <a:srgbClr val="FFFFFF">
                <a:alpha val="100000"/>
              </a:srgbClr>
            </a:solidFill>
          </p:spPr>
          <p:txBody>
            <a:bodyPr/>
            <a:lstStyle/>
            <a:p/>
          </p:txBody>
        </p:sp>
        <p:sp>
          <p:nvSpPr>
            <p:cNvPr id="7" name="pl6"/>
            <p:cNvSpPr/>
            <p:nvPr/>
          </p:nvSpPr>
          <p:spPr>
            <a:xfrm>
              <a:off x="2217654" y="4711878"/>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8" name="pl7"/>
            <p:cNvSpPr/>
            <p:nvPr/>
          </p:nvSpPr>
          <p:spPr>
            <a:xfrm>
              <a:off x="2217654" y="3564919"/>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9" name="pl8"/>
            <p:cNvSpPr/>
            <p:nvPr/>
          </p:nvSpPr>
          <p:spPr>
            <a:xfrm>
              <a:off x="2217654" y="2417960"/>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10" name="pl9"/>
            <p:cNvSpPr/>
            <p:nvPr/>
          </p:nvSpPr>
          <p:spPr>
            <a:xfrm>
              <a:off x="2217654" y="5285358"/>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1" name="pl10"/>
            <p:cNvSpPr/>
            <p:nvPr/>
          </p:nvSpPr>
          <p:spPr>
            <a:xfrm>
              <a:off x="2217654" y="4138399"/>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2" name="pl11"/>
            <p:cNvSpPr/>
            <p:nvPr/>
          </p:nvSpPr>
          <p:spPr>
            <a:xfrm>
              <a:off x="2217654" y="2991440"/>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3" name="rc12"/>
            <p:cNvSpPr/>
            <p:nvPr/>
          </p:nvSpPr>
          <p:spPr>
            <a:xfrm>
              <a:off x="2256392"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 name="rc13"/>
            <p:cNvSpPr/>
            <p:nvPr/>
          </p:nvSpPr>
          <p:spPr>
            <a:xfrm>
              <a:off x="2256392"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 name="rc14"/>
            <p:cNvSpPr/>
            <p:nvPr/>
          </p:nvSpPr>
          <p:spPr>
            <a:xfrm>
              <a:off x="2256392" y="528535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 name="rc15"/>
            <p:cNvSpPr/>
            <p:nvPr/>
          </p:nvSpPr>
          <p:spPr>
            <a:xfrm>
              <a:off x="2256392" y="5269988"/>
              <a:ext cx="232429" cy="153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 name="rc16"/>
            <p:cNvSpPr/>
            <p:nvPr/>
          </p:nvSpPr>
          <p:spPr>
            <a:xfrm>
              <a:off x="2514647"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 name="rc17"/>
            <p:cNvSpPr/>
            <p:nvPr/>
          </p:nvSpPr>
          <p:spPr>
            <a:xfrm>
              <a:off x="2514647"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 name="rc18"/>
            <p:cNvSpPr/>
            <p:nvPr/>
          </p:nvSpPr>
          <p:spPr>
            <a:xfrm>
              <a:off x="2514647" y="528535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 name="rc19"/>
            <p:cNvSpPr/>
            <p:nvPr/>
          </p:nvSpPr>
          <p:spPr>
            <a:xfrm>
              <a:off x="2514647" y="5260354"/>
              <a:ext cx="232429" cy="2500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 name="rc20"/>
            <p:cNvSpPr/>
            <p:nvPr/>
          </p:nvSpPr>
          <p:spPr>
            <a:xfrm>
              <a:off x="2772902"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 name="rc21"/>
            <p:cNvSpPr/>
            <p:nvPr/>
          </p:nvSpPr>
          <p:spPr>
            <a:xfrm>
              <a:off x="2772902"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 name="rc22"/>
            <p:cNvSpPr/>
            <p:nvPr/>
          </p:nvSpPr>
          <p:spPr>
            <a:xfrm>
              <a:off x="2772902" y="528535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 name="rc23"/>
            <p:cNvSpPr/>
            <p:nvPr/>
          </p:nvSpPr>
          <p:spPr>
            <a:xfrm>
              <a:off x="2772902" y="5240856"/>
              <a:ext cx="232429" cy="4450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 name="rc24"/>
            <p:cNvSpPr/>
            <p:nvPr/>
          </p:nvSpPr>
          <p:spPr>
            <a:xfrm>
              <a:off x="3031157"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 name="rc25"/>
            <p:cNvSpPr/>
            <p:nvPr/>
          </p:nvSpPr>
          <p:spPr>
            <a:xfrm>
              <a:off x="3031157"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 name="rc26"/>
            <p:cNvSpPr/>
            <p:nvPr/>
          </p:nvSpPr>
          <p:spPr>
            <a:xfrm>
              <a:off x="3031157" y="528535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 name="rc27"/>
            <p:cNvSpPr/>
            <p:nvPr/>
          </p:nvSpPr>
          <p:spPr>
            <a:xfrm>
              <a:off x="3031157" y="5231909"/>
              <a:ext cx="232429" cy="5344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 name="rc28"/>
            <p:cNvSpPr/>
            <p:nvPr/>
          </p:nvSpPr>
          <p:spPr>
            <a:xfrm>
              <a:off x="3289412"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0" name="rc29"/>
            <p:cNvSpPr/>
            <p:nvPr/>
          </p:nvSpPr>
          <p:spPr>
            <a:xfrm>
              <a:off x="3289412"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1" name="rc30"/>
            <p:cNvSpPr/>
            <p:nvPr/>
          </p:nvSpPr>
          <p:spPr>
            <a:xfrm>
              <a:off x="3289412" y="528535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2" name="rc31"/>
            <p:cNvSpPr/>
            <p:nvPr/>
          </p:nvSpPr>
          <p:spPr>
            <a:xfrm>
              <a:off x="3289412" y="5208053"/>
              <a:ext cx="232429" cy="7730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3" name="rc32"/>
            <p:cNvSpPr/>
            <p:nvPr/>
          </p:nvSpPr>
          <p:spPr>
            <a:xfrm>
              <a:off x="3547667"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4" name="rc33"/>
            <p:cNvSpPr/>
            <p:nvPr/>
          </p:nvSpPr>
          <p:spPr>
            <a:xfrm>
              <a:off x="3547667"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5" name="rc34"/>
            <p:cNvSpPr/>
            <p:nvPr/>
          </p:nvSpPr>
          <p:spPr>
            <a:xfrm>
              <a:off x="3547667" y="528535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6" name="rc35"/>
            <p:cNvSpPr/>
            <p:nvPr/>
          </p:nvSpPr>
          <p:spPr>
            <a:xfrm>
              <a:off x="3547667" y="5213329"/>
              <a:ext cx="232429" cy="7202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7" name="rc36"/>
            <p:cNvSpPr/>
            <p:nvPr/>
          </p:nvSpPr>
          <p:spPr>
            <a:xfrm>
              <a:off x="3805922"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8" name="rc37"/>
            <p:cNvSpPr/>
            <p:nvPr/>
          </p:nvSpPr>
          <p:spPr>
            <a:xfrm>
              <a:off x="3805922"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9" name="rc38"/>
            <p:cNvSpPr/>
            <p:nvPr/>
          </p:nvSpPr>
          <p:spPr>
            <a:xfrm>
              <a:off x="3805922" y="528535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0" name="rc39"/>
            <p:cNvSpPr/>
            <p:nvPr/>
          </p:nvSpPr>
          <p:spPr>
            <a:xfrm>
              <a:off x="3805922" y="5228698"/>
              <a:ext cx="232429" cy="5665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1" name="rc40"/>
            <p:cNvSpPr/>
            <p:nvPr/>
          </p:nvSpPr>
          <p:spPr>
            <a:xfrm>
              <a:off x="4064177"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 name="rc41"/>
            <p:cNvSpPr/>
            <p:nvPr/>
          </p:nvSpPr>
          <p:spPr>
            <a:xfrm>
              <a:off x="4064177"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 name="rc42"/>
            <p:cNvSpPr/>
            <p:nvPr/>
          </p:nvSpPr>
          <p:spPr>
            <a:xfrm>
              <a:off x="4064177" y="528535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4" name="rc43"/>
            <p:cNvSpPr/>
            <p:nvPr/>
          </p:nvSpPr>
          <p:spPr>
            <a:xfrm>
              <a:off x="4064177" y="5222963"/>
              <a:ext cx="232429" cy="6239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5" name="rc44"/>
            <p:cNvSpPr/>
            <p:nvPr/>
          </p:nvSpPr>
          <p:spPr>
            <a:xfrm>
              <a:off x="4322432"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6" name="rc45"/>
            <p:cNvSpPr/>
            <p:nvPr/>
          </p:nvSpPr>
          <p:spPr>
            <a:xfrm>
              <a:off x="4322432"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 name="rc46"/>
            <p:cNvSpPr/>
            <p:nvPr/>
          </p:nvSpPr>
          <p:spPr>
            <a:xfrm>
              <a:off x="4322432" y="528535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8" name="rc47"/>
            <p:cNvSpPr/>
            <p:nvPr/>
          </p:nvSpPr>
          <p:spPr>
            <a:xfrm>
              <a:off x="4322432" y="5213787"/>
              <a:ext cx="232429" cy="715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9" name="rc48"/>
            <p:cNvSpPr/>
            <p:nvPr/>
          </p:nvSpPr>
          <p:spPr>
            <a:xfrm>
              <a:off x="4580687"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0" name="rc49"/>
            <p:cNvSpPr/>
            <p:nvPr/>
          </p:nvSpPr>
          <p:spPr>
            <a:xfrm>
              <a:off x="4580687"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1" name="rc50"/>
            <p:cNvSpPr/>
            <p:nvPr/>
          </p:nvSpPr>
          <p:spPr>
            <a:xfrm>
              <a:off x="4580687" y="528535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2" name="rc51"/>
            <p:cNvSpPr/>
            <p:nvPr/>
          </p:nvSpPr>
          <p:spPr>
            <a:xfrm>
              <a:off x="4580687" y="5239250"/>
              <a:ext cx="232429" cy="4610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3" name="rc52"/>
            <p:cNvSpPr/>
            <p:nvPr/>
          </p:nvSpPr>
          <p:spPr>
            <a:xfrm>
              <a:off x="4838942"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4" name="rc53"/>
            <p:cNvSpPr/>
            <p:nvPr/>
          </p:nvSpPr>
          <p:spPr>
            <a:xfrm>
              <a:off x="4838942"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5" name="rc54"/>
            <p:cNvSpPr/>
            <p:nvPr/>
          </p:nvSpPr>
          <p:spPr>
            <a:xfrm>
              <a:off x="4838942" y="528535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6" name="rc55"/>
            <p:cNvSpPr/>
            <p:nvPr/>
          </p:nvSpPr>
          <p:spPr>
            <a:xfrm>
              <a:off x="4838942" y="5243150"/>
              <a:ext cx="232429" cy="422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7" name="rc56"/>
            <p:cNvSpPr/>
            <p:nvPr/>
          </p:nvSpPr>
          <p:spPr>
            <a:xfrm>
              <a:off x="5097197"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8" name="rc57"/>
            <p:cNvSpPr/>
            <p:nvPr/>
          </p:nvSpPr>
          <p:spPr>
            <a:xfrm>
              <a:off x="5097197"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9" name="rc58"/>
            <p:cNvSpPr/>
            <p:nvPr/>
          </p:nvSpPr>
          <p:spPr>
            <a:xfrm>
              <a:off x="5097197" y="528535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0" name="rc59"/>
            <p:cNvSpPr/>
            <p:nvPr/>
          </p:nvSpPr>
          <p:spPr>
            <a:xfrm>
              <a:off x="5097197" y="5269988"/>
              <a:ext cx="232429" cy="153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1" name="pg60"/>
            <p:cNvSpPr/>
            <p:nvPr/>
          </p:nvSpPr>
          <p:spPr>
            <a:xfrm>
              <a:off x="2916279" y="2153563"/>
              <a:ext cx="1753461" cy="373922"/>
            </a:xfrm>
            <a:custGeom>
              <a:avLst/>
              <a:pathLst>
                <a:path w="1753461" h="373922">
                  <a:moveTo>
                    <a:pt x="31220" y="373922"/>
                  </a:moveTo>
                  <a:lnTo>
                    <a:pt x="1722240" y="373922"/>
                  </a:lnTo>
                  <a:lnTo>
                    <a:pt x="1720983" y="373897"/>
                  </a:lnTo>
                  <a:lnTo>
                    <a:pt x="1726003" y="373695"/>
                  </a:lnTo>
                  <a:lnTo>
                    <a:pt x="1730926" y="372690"/>
                  </a:lnTo>
                  <a:lnTo>
                    <a:pt x="1735624" y="370908"/>
                  </a:lnTo>
                  <a:lnTo>
                    <a:pt x="1739975" y="368396"/>
                  </a:lnTo>
                  <a:lnTo>
                    <a:pt x="1743867" y="365218"/>
                  </a:lnTo>
                  <a:lnTo>
                    <a:pt x="1747199" y="361457"/>
                  </a:lnTo>
                  <a:lnTo>
                    <a:pt x="1749884" y="357211"/>
                  </a:lnTo>
                  <a:lnTo>
                    <a:pt x="1751854" y="352588"/>
                  </a:lnTo>
                  <a:lnTo>
                    <a:pt x="1753056" y="347710"/>
                  </a:lnTo>
                  <a:lnTo>
                    <a:pt x="1753461" y="342702"/>
                  </a:lnTo>
                  <a:lnTo>
                    <a:pt x="1753461" y="31220"/>
                  </a:lnTo>
                  <a:lnTo>
                    <a:pt x="1753056" y="26212"/>
                  </a:lnTo>
                  <a:lnTo>
                    <a:pt x="1751854" y="21334"/>
                  </a:lnTo>
                  <a:lnTo>
                    <a:pt x="1749884" y="16711"/>
                  </a:lnTo>
                  <a:lnTo>
                    <a:pt x="1747199" y="12465"/>
                  </a:lnTo>
                  <a:lnTo>
                    <a:pt x="1743867" y="8704"/>
                  </a:lnTo>
                  <a:lnTo>
                    <a:pt x="1739975" y="5526"/>
                  </a:lnTo>
                  <a:lnTo>
                    <a:pt x="1735624" y="3014"/>
                  </a:lnTo>
                  <a:lnTo>
                    <a:pt x="1730926" y="1232"/>
                  </a:lnTo>
                  <a:lnTo>
                    <a:pt x="1726003" y="227"/>
                  </a:lnTo>
                  <a:lnTo>
                    <a:pt x="172224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2" name="tx61"/>
            <p:cNvSpPr/>
            <p:nvPr/>
          </p:nvSpPr>
          <p:spPr>
            <a:xfrm>
              <a:off x="3041161" y="2239827"/>
              <a:ext cx="150369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63" name="pg62"/>
            <p:cNvSpPr/>
            <p:nvPr/>
          </p:nvSpPr>
          <p:spPr>
            <a:xfrm>
              <a:off x="3138799" y="2394471"/>
              <a:ext cx="1308420" cy="311602"/>
            </a:xfrm>
            <a:custGeom>
              <a:avLst/>
              <a:pathLst>
                <a:path w="1308420" h="311602">
                  <a:moveTo>
                    <a:pt x="26017" y="311602"/>
                  </a:moveTo>
                  <a:lnTo>
                    <a:pt x="1282402" y="311602"/>
                  </a:lnTo>
                  <a:lnTo>
                    <a:pt x="1281355" y="311581"/>
                  </a:lnTo>
                  <a:lnTo>
                    <a:pt x="1285538" y="311412"/>
                  </a:lnTo>
                  <a:lnTo>
                    <a:pt x="1289641" y="310575"/>
                  </a:lnTo>
                  <a:lnTo>
                    <a:pt x="1293556" y="309090"/>
                  </a:lnTo>
                  <a:lnTo>
                    <a:pt x="1297182" y="306996"/>
                  </a:lnTo>
                  <a:lnTo>
                    <a:pt x="1300425" y="304348"/>
                  </a:lnTo>
                  <a:lnTo>
                    <a:pt x="1303202" y="301214"/>
                  </a:lnTo>
                  <a:lnTo>
                    <a:pt x="1305440" y="297675"/>
                  </a:lnTo>
                  <a:lnTo>
                    <a:pt x="1307081" y="293823"/>
                  </a:lnTo>
                  <a:lnTo>
                    <a:pt x="1308083" y="289758"/>
                  </a:lnTo>
                  <a:lnTo>
                    <a:pt x="1308420" y="285585"/>
                  </a:lnTo>
                  <a:lnTo>
                    <a:pt x="1308420" y="26017"/>
                  </a:lnTo>
                  <a:lnTo>
                    <a:pt x="1308083" y="21843"/>
                  </a:lnTo>
                  <a:lnTo>
                    <a:pt x="1307081" y="17778"/>
                  </a:lnTo>
                  <a:lnTo>
                    <a:pt x="1305440" y="13926"/>
                  </a:lnTo>
                  <a:lnTo>
                    <a:pt x="1303202" y="10387"/>
                  </a:lnTo>
                  <a:lnTo>
                    <a:pt x="1300425" y="7253"/>
                  </a:lnTo>
                  <a:lnTo>
                    <a:pt x="1297182" y="4605"/>
                  </a:lnTo>
                  <a:lnTo>
                    <a:pt x="1293556" y="2511"/>
                  </a:lnTo>
                  <a:lnTo>
                    <a:pt x="1289641" y="1027"/>
                  </a:lnTo>
                  <a:lnTo>
                    <a:pt x="1285538" y="189"/>
                  </a:lnTo>
                  <a:lnTo>
                    <a:pt x="1282402"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4" name="tx63"/>
            <p:cNvSpPr/>
            <p:nvPr/>
          </p:nvSpPr>
          <p:spPr>
            <a:xfrm>
              <a:off x="3242868" y="2466357"/>
              <a:ext cx="1100282"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65" name="rc64"/>
            <p:cNvSpPr/>
            <p:nvPr/>
          </p:nvSpPr>
          <p:spPr>
            <a:xfrm>
              <a:off x="2217654" y="2153563"/>
              <a:ext cx="3150710" cy="3131794"/>
            </a:xfrm>
            <a:prstGeom prst="rect">
              <a:avLst/>
            </a:prstGeom>
            <a:ln w="13550" cap="rnd">
              <a:solidFill>
                <a:srgbClr val="333333">
                  <a:alpha val="100000"/>
                </a:srgbClr>
              </a:solidFill>
              <a:prstDash val="solid"/>
              <a:round/>
            </a:ln>
          </p:spPr>
          <p:txBody>
            <a:bodyPr/>
            <a:lstStyle/>
            <a:p/>
          </p:txBody>
        </p:sp>
        <p:sp>
          <p:nvSpPr>
            <p:cNvPr id="66" name="rc65"/>
            <p:cNvSpPr/>
            <p:nvPr/>
          </p:nvSpPr>
          <p:spPr>
            <a:xfrm>
              <a:off x="5368365" y="2153563"/>
              <a:ext cx="3150710" cy="3131794"/>
            </a:xfrm>
            <a:prstGeom prst="rect">
              <a:avLst/>
            </a:prstGeom>
            <a:solidFill>
              <a:srgbClr val="FFFFFF">
                <a:alpha val="100000"/>
              </a:srgbClr>
            </a:solidFill>
          </p:spPr>
          <p:txBody>
            <a:bodyPr/>
            <a:lstStyle/>
            <a:p/>
          </p:txBody>
        </p:sp>
        <p:sp>
          <p:nvSpPr>
            <p:cNvPr id="67" name="pl66"/>
            <p:cNvSpPr/>
            <p:nvPr/>
          </p:nvSpPr>
          <p:spPr>
            <a:xfrm>
              <a:off x="5368365" y="4711878"/>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68" name="pl67"/>
            <p:cNvSpPr/>
            <p:nvPr/>
          </p:nvSpPr>
          <p:spPr>
            <a:xfrm>
              <a:off x="5368365" y="3564919"/>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69" name="pl68"/>
            <p:cNvSpPr/>
            <p:nvPr/>
          </p:nvSpPr>
          <p:spPr>
            <a:xfrm>
              <a:off x="5368365" y="2417960"/>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70" name="pl69"/>
            <p:cNvSpPr/>
            <p:nvPr/>
          </p:nvSpPr>
          <p:spPr>
            <a:xfrm>
              <a:off x="5368365" y="5285358"/>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71" name="pl70"/>
            <p:cNvSpPr/>
            <p:nvPr/>
          </p:nvSpPr>
          <p:spPr>
            <a:xfrm>
              <a:off x="5368365" y="4138399"/>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72" name="pl71"/>
            <p:cNvSpPr/>
            <p:nvPr/>
          </p:nvSpPr>
          <p:spPr>
            <a:xfrm>
              <a:off x="5368365" y="2991440"/>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73" name="rc72"/>
            <p:cNvSpPr/>
            <p:nvPr/>
          </p:nvSpPr>
          <p:spPr>
            <a:xfrm>
              <a:off x="5407103"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4" name="rc73"/>
            <p:cNvSpPr/>
            <p:nvPr/>
          </p:nvSpPr>
          <p:spPr>
            <a:xfrm>
              <a:off x="5407103"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5" name="rc74"/>
            <p:cNvSpPr/>
            <p:nvPr/>
          </p:nvSpPr>
          <p:spPr>
            <a:xfrm>
              <a:off x="5407103" y="528535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6" name="rc75"/>
            <p:cNvSpPr/>
            <p:nvPr/>
          </p:nvSpPr>
          <p:spPr>
            <a:xfrm>
              <a:off x="5407103" y="5254619"/>
              <a:ext cx="232429" cy="307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7" name="rc76"/>
            <p:cNvSpPr/>
            <p:nvPr/>
          </p:nvSpPr>
          <p:spPr>
            <a:xfrm>
              <a:off x="5665358"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8" name="rc77"/>
            <p:cNvSpPr/>
            <p:nvPr/>
          </p:nvSpPr>
          <p:spPr>
            <a:xfrm>
              <a:off x="5665358"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9" name="rc78"/>
            <p:cNvSpPr/>
            <p:nvPr/>
          </p:nvSpPr>
          <p:spPr>
            <a:xfrm>
              <a:off x="5665358" y="528535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0" name="rc79"/>
            <p:cNvSpPr/>
            <p:nvPr/>
          </p:nvSpPr>
          <p:spPr>
            <a:xfrm>
              <a:off x="5665358" y="5253472"/>
              <a:ext cx="232429" cy="3188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1" name="rc80"/>
            <p:cNvSpPr/>
            <p:nvPr/>
          </p:nvSpPr>
          <p:spPr>
            <a:xfrm>
              <a:off x="5923613"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2" name="rc81"/>
            <p:cNvSpPr/>
            <p:nvPr/>
          </p:nvSpPr>
          <p:spPr>
            <a:xfrm>
              <a:off x="5923613"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3" name="rc82"/>
            <p:cNvSpPr/>
            <p:nvPr/>
          </p:nvSpPr>
          <p:spPr>
            <a:xfrm>
              <a:off x="5923613" y="528535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4" name="rc83"/>
            <p:cNvSpPr/>
            <p:nvPr/>
          </p:nvSpPr>
          <p:spPr>
            <a:xfrm>
              <a:off x="5923613" y="5239479"/>
              <a:ext cx="232429" cy="458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5" name="rc84"/>
            <p:cNvSpPr/>
            <p:nvPr/>
          </p:nvSpPr>
          <p:spPr>
            <a:xfrm>
              <a:off x="6181868"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6181868"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6181868" y="528535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6181868" y="5243150"/>
              <a:ext cx="232429" cy="422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6440123"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6440123"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6440123" y="528535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6440123" y="5235809"/>
              <a:ext cx="232429" cy="4954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6698378"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6698378"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6698378" y="528535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6698378" y="5223193"/>
              <a:ext cx="232429" cy="6216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rc96"/>
            <p:cNvSpPr/>
            <p:nvPr/>
          </p:nvSpPr>
          <p:spPr>
            <a:xfrm>
              <a:off x="6956633"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6956633"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6956633" y="528535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6956633" y="5237185"/>
              <a:ext cx="232429" cy="481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rc100"/>
            <p:cNvSpPr/>
            <p:nvPr/>
          </p:nvSpPr>
          <p:spPr>
            <a:xfrm>
              <a:off x="7214888"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2" name="rc101"/>
            <p:cNvSpPr/>
            <p:nvPr/>
          </p:nvSpPr>
          <p:spPr>
            <a:xfrm>
              <a:off x="7214888"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3" name="rc102"/>
            <p:cNvSpPr/>
            <p:nvPr/>
          </p:nvSpPr>
          <p:spPr>
            <a:xfrm>
              <a:off x="7214888" y="528535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4" name="rc103"/>
            <p:cNvSpPr/>
            <p:nvPr/>
          </p:nvSpPr>
          <p:spPr>
            <a:xfrm>
              <a:off x="7214888" y="5243379"/>
              <a:ext cx="232429" cy="419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5" name="rc104"/>
            <p:cNvSpPr/>
            <p:nvPr/>
          </p:nvSpPr>
          <p:spPr>
            <a:xfrm>
              <a:off x="7473143"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6" name="rc105"/>
            <p:cNvSpPr/>
            <p:nvPr/>
          </p:nvSpPr>
          <p:spPr>
            <a:xfrm>
              <a:off x="7473143"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7" name="rc106"/>
            <p:cNvSpPr/>
            <p:nvPr/>
          </p:nvSpPr>
          <p:spPr>
            <a:xfrm>
              <a:off x="7473143" y="528535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8" name="rc107"/>
            <p:cNvSpPr/>
            <p:nvPr/>
          </p:nvSpPr>
          <p:spPr>
            <a:xfrm>
              <a:off x="7473143" y="5237185"/>
              <a:ext cx="232429" cy="481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9" name="rc108"/>
            <p:cNvSpPr/>
            <p:nvPr/>
          </p:nvSpPr>
          <p:spPr>
            <a:xfrm>
              <a:off x="7731398"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0" name="rc109"/>
            <p:cNvSpPr/>
            <p:nvPr/>
          </p:nvSpPr>
          <p:spPr>
            <a:xfrm>
              <a:off x="7731398"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1" name="rc110"/>
            <p:cNvSpPr/>
            <p:nvPr/>
          </p:nvSpPr>
          <p:spPr>
            <a:xfrm>
              <a:off x="7731398" y="528535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2" name="rc111"/>
            <p:cNvSpPr/>
            <p:nvPr/>
          </p:nvSpPr>
          <p:spPr>
            <a:xfrm>
              <a:off x="7731398" y="5236268"/>
              <a:ext cx="232429" cy="490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3" name="rc112"/>
            <p:cNvSpPr/>
            <p:nvPr/>
          </p:nvSpPr>
          <p:spPr>
            <a:xfrm>
              <a:off x="7989653"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4" name="rc113"/>
            <p:cNvSpPr/>
            <p:nvPr/>
          </p:nvSpPr>
          <p:spPr>
            <a:xfrm>
              <a:off x="7989653"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5" name="rc114"/>
            <p:cNvSpPr/>
            <p:nvPr/>
          </p:nvSpPr>
          <p:spPr>
            <a:xfrm>
              <a:off x="7989653" y="528535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6" name="rc115"/>
            <p:cNvSpPr/>
            <p:nvPr/>
          </p:nvSpPr>
          <p:spPr>
            <a:xfrm>
              <a:off x="7989653" y="5243838"/>
              <a:ext cx="232429" cy="4151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7" name="rc116"/>
            <p:cNvSpPr/>
            <p:nvPr/>
          </p:nvSpPr>
          <p:spPr>
            <a:xfrm>
              <a:off x="8247908"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8" name="rc117"/>
            <p:cNvSpPr/>
            <p:nvPr/>
          </p:nvSpPr>
          <p:spPr>
            <a:xfrm>
              <a:off x="8247908"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9" name="rc118"/>
            <p:cNvSpPr/>
            <p:nvPr/>
          </p:nvSpPr>
          <p:spPr>
            <a:xfrm>
              <a:off x="8247908" y="528535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0" name="rc119"/>
            <p:cNvSpPr/>
            <p:nvPr/>
          </p:nvSpPr>
          <p:spPr>
            <a:xfrm>
              <a:off x="8247908" y="5270218"/>
              <a:ext cx="232429" cy="151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1" name="pg120"/>
            <p:cNvSpPr/>
            <p:nvPr/>
          </p:nvSpPr>
          <p:spPr>
            <a:xfrm>
              <a:off x="6066989" y="2153563"/>
              <a:ext cx="1753461" cy="373922"/>
            </a:xfrm>
            <a:custGeom>
              <a:avLst/>
              <a:pathLst>
                <a:path w="1753461" h="373922">
                  <a:moveTo>
                    <a:pt x="31220" y="373922"/>
                  </a:moveTo>
                  <a:lnTo>
                    <a:pt x="1722240" y="373922"/>
                  </a:lnTo>
                  <a:lnTo>
                    <a:pt x="1720983" y="373897"/>
                  </a:lnTo>
                  <a:lnTo>
                    <a:pt x="1726003" y="373695"/>
                  </a:lnTo>
                  <a:lnTo>
                    <a:pt x="1730926" y="372690"/>
                  </a:lnTo>
                  <a:lnTo>
                    <a:pt x="1735624" y="370908"/>
                  </a:lnTo>
                  <a:lnTo>
                    <a:pt x="1739975" y="368396"/>
                  </a:lnTo>
                  <a:lnTo>
                    <a:pt x="1743867" y="365218"/>
                  </a:lnTo>
                  <a:lnTo>
                    <a:pt x="1747199" y="361457"/>
                  </a:lnTo>
                  <a:lnTo>
                    <a:pt x="1749884" y="357211"/>
                  </a:lnTo>
                  <a:lnTo>
                    <a:pt x="1751854" y="352588"/>
                  </a:lnTo>
                  <a:lnTo>
                    <a:pt x="1753056" y="347710"/>
                  </a:lnTo>
                  <a:lnTo>
                    <a:pt x="1753461" y="342702"/>
                  </a:lnTo>
                  <a:lnTo>
                    <a:pt x="1753461" y="31220"/>
                  </a:lnTo>
                  <a:lnTo>
                    <a:pt x="1753056" y="26212"/>
                  </a:lnTo>
                  <a:lnTo>
                    <a:pt x="1751854" y="21334"/>
                  </a:lnTo>
                  <a:lnTo>
                    <a:pt x="1749884" y="16711"/>
                  </a:lnTo>
                  <a:lnTo>
                    <a:pt x="1747199" y="12465"/>
                  </a:lnTo>
                  <a:lnTo>
                    <a:pt x="1743867" y="8704"/>
                  </a:lnTo>
                  <a:lnTo>
                    <a:pt x="1739975" y="5526"/>
                  </a:lnTo>
                  <a:lnTo>
                    <a:pt x="1735624" y="3014"/>
                  </a:lnTo>
                  <a:lnTo>
                    <a:pt x="1730926" y="1232"/>
                  </a:lnTo>
                  <a:lnTo>
                    <a:pt x="1726003" y="227"/>
                  </a:lnTo>
                  <a:lnTo>
                    <a:pt x="172224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2" name="tx121"/>
            <p:cNvSpPr/>
            <p:nvPr/>
          </p:nvSpPr>
          <p:spPr>
            <a:xfrm>
              <a:off x="6191872" y="2239827"/>
              <a:ext cx="150369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123" name="pg122"/>
            <p:cNvSpPr/>
            <p:nvPr/>
          </p:nvSpPr>
          <p:spPr>
            <a:xfrm>
              <a:off x="6289510" y="2394471"/>
              <a:ext cx="1308420" cy="311602"/>
            </a:xfrm>
            <a:custGeom>
              <a:avLst/>
              <a:pathLst>
                <a:path w="1308420" h="311602">
                  <a:moveTo>
                    <a:pt x="26017" y="311602"/>
                  </a:moveTo>
                  <a:lnTo>
                    <a:pt x="1282402" y="311602"/>
                  </a:lnTo>
                  <a:lnTo>
                    <a:pt x="1281355" y="311581"/>
                  </a:lnTo>
                  <a:lnTo>
                    <a:pt x="1285538" y="311412"/>
                  </a:lnTo>
                  <a:lnTo>
                    <a:pt x="1289641" y="310575"/>
                  </a:lnTo>
                  <a:lnTo>
                    <a:pt x="1293556" y="309090"/>
                  </a:lnTo>
                  <a:lnTo>
                    <a:pt x="1297182" y="306996"/>
                  </a:lnTo>
                  <a:lnTo>
                    <a:pt x="1300425" y="304348"/>
                  </a:lnTo>
                  <a:lnTo>
                    <a:pt x="1303202" y="301214"/>
                  </a:lnTo>
                  <a:lnTo>
                    <a:pt x="1305440" y="297675"/>
                  </a:lnTo>
                  <a:lnTo>
                    <a:pt x="1307081" y="293823"/>
                  </a:lnTo>
                  <a:lnTo>
                    <a:pt x="1308083" y="289758"/>
                  </a:lnTo>
                  <a:lnTo>
                    <a:pt x="1308420" y="285585"/>
                  </a:lnTo>
                  <a:lnTo>
                    <a:pt x="1308420" y="26017"/>
                  </a:lnTo>
                  <a:lnTo>
                    <a:pt x="1308083" y="21843"/>
                  </a:lnTo>
                  <a:lnTo>
                    <a:pt x="1307081" y="17778"/>
                  </a:lnTo>
                  <a:lnTo>
                    <a:pt x="1305440" y="13926"/>
                  </a:lnTo>
                  <a:lnTo>
                    <a:pt x="1303202" y="10387"/>
                  </a:lnTo>
                  <a:lnTo>
                    <a:pt x="1300425" y="7253"/>
                  </a:lnTo>
                  <a:lnTo>
                    <a:pt x="1297182" y="4605"/>
                  </a:lnTo>
                  <a:lnTo>
                    <a:pt x="1293556" y="2511"/>
                  </a:lnTo>
                  <a:lnTo>
                    <a:pt x="1289641" y="1027"/>
                  </a:lnTo>
                  <a:lnTo>
                    <a:pt x="1285538" y="189"/>
                  </a:lnTo>
                  <a:lnTo>
                    <a:pt x="1282402"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4" name="tx123"/>
            <p:cNvSpPr/>
            <p:nvPr/>
          </p:nvSpPr>
          <p:spPr>
            <a:xfrm>
              <a:off x="6393579" y="2466357"/>
              <a:ext cx="1100282"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125" name="rc124"/>
            <p:cNvSpPr/>
            <p:nvPr/>
          </p:nvSpPr>
          <p:spPr>
            <a:xfrm>
              <a:off x="5368365" y="2153563"/>
              <a:ext cx="3150710" cy="3131794"/>
            </a:xfrm>
            <a:prstGeom prst="rect">
              <a:avLst/>
            </a:prstGeom>
            <a:ln w="13550" cap="rnd">
              <a:solidFill>
                <a:srgbClr val="333333">
                  <a:alpha val="100000"/>
                </a:srgbClr>
              </a:solidFill>
              <a:prstDash val="solid"/>
              <a:round/>
            </a:ln>
          </p:spPr>
          <p:txBody>
            <a:bodyPr/>
            <a:lstStyle/>
            <a:p/>
          </p:txBody>
        </p:sp>
        <p:sp>
          <p:nvSpPr>
            <p:cNvPr id="126" name="rc125"/>
            <p:cNvSpPr/>
            <p:nvPr/>
          </p:nvSpPr>
          <p:spPr>
            <a:xfrm>
              <a:off x="8519075" y="2153563"/>
              <a:ext cx="3150710" cy="3131794"/>
            </a:xfrm>
            <a:prstGeom prst="rect">
              <a:avLst/>
            </a:prstGeom>
            <a:solidFill>
              <a:srgbClr val="FFFFFF">
                <a:alpha val="100000"/>
              </a:srgbClr>
            </a:solidFill>
          </p:spPr>
          <p:txBody>
            <a:bodyPr/>
            <a:lstStyle/>
            <a:p/>
          </p:txBody>
        </p:sp>
        <p:sp>
          <p:nvSpPr>
            <p:cNvPr id="127" name="pl126"/>
            <p:cNvSpPr/>
            <p:nvPr/>
          </p:nvSpPr>
          <p:spPr>
            <a:xfrm>
              <a:off x="8519075" y="4711878"/>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128" name="pl127"/>
            <p:cNvSpPr/>
            <p:nvPr/>
          </p:nvSpPr>
          <p:spPr>
            <a:xfrm>
              <a:off x="8519075" y="3564919"/>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129" name="pl128"/>
            <p:cNvSpPr/>
            <p:nvPr/>
          </p:nvSpPr>
          <p:spPr>
            <a:xfrm>
              <a:off x="8519075" y="2417960"/>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130" name="pl129"/>
            <p:cNvSpPr/>
            <p:nvPr/>
          </p:nvSpPr>
          <p:spPr>
            <a:xfrm>
              <a:off x="8519075" y="5285358"/>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31" name="pl130"/>
            <p:cNvSpPr/>
            <p:nvPr/>
          </p:nvSpPr>
          <p:spPr>
            <a:xfrm>
              <a:off x="8519075" y="4138399"/>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32" name="pl131"/>
            <p:cNvSpPr/>
            <p:nvPr/>
          </p:nvSpPr>
          <p:spPr>
            <a:xfrm>
              <a:off x="8519075" y="2991440"/>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33" name="rc132"/>
            <p:cNvSpPr/>
            <p:nvPr/>
          </p:nvSpPr>
          <p:spPr>
            <a:xfrm>
              <a:off x="8557813"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4" name="rc133"/>
            <p:cNvSpPr/>
            <p:nvPr/>
          </p:nvSpPr>
          <p:spPr>
            <a:xfrm>
              <a:off x="8557813"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5" name="rc134"/>
            <p:cNvSpPr/>
            <p:nvPr/>
          </p:nvSpPr>
          <p:spPr>
            <a:xfrm>
              <a:off x="8557813" y="528535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6" name="rc135"/>
            <p:cNvSpPr/>
            <p:nvPr/>
          </p:nvSpPr>
          <p:spPr>
            <a:xfrm>
              <a:off x="8557813" y="5251637"/>
              <a:ext cx="232429" cy="337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7" name="rc136"/>
            <p:cNvSpPr/>
            <p:nvPr/>
          </p:nvSpPr>
          <p:spPr>
            <a:xfrm>
              <a:off x="8816068"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8" name="rc137"/>
            <p:cNvSpPr/>
            <p:nvPr/>
          </p:nvSpPr>
          <p:spPr>
            <a:xfrm>
              <a:off x="8816068"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9" name="rc138"/>
            <p:cNvSpPr/>
            <p:nvPr/>
          </p:nvSpPr>
          <p:spPr>
            <a:xfrm>
              <a:off x="8816068" y="528535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0" name="rc139"/>
            <p:cNvSpPr/>
            <p:nvPr/>
          </p:nvSpPr>
          <p:spPr>
            <a:xfrm>
              <a:off x="8816068" y="5217917"/>
              <a:ext cx="232429" cy="6744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1" name="rc140"/>
            <p:cNvSpPr/>
            <p:nvPr/>
          </p:nvSpPr>
          <p:spPr>
            <a:xfrm>
              <a:off x="9074323" y="5284440"/>
              <a:ext cx="232429" cy="91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2" name="rc141"/>
            <p:cNvSpPr/>
            <p:nvPr/>
          </p:nvSpPr>
          <p:spPr>
            <a:xfrm>
              <a:off x="9074323" y="5284211"/>
              <a:ext cx="232429" cy="22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3" name="rc142"/>
            <p:cNvSpPr/>
            <p:nvPr/>
          </p:nvSpPr>
          <p:spPr>
            <a:xfrm>
              <a:off x="9074323" y="5284211"/>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4" name="rc143"/>
            <p:cNvSpPr/>
            <p:nvPr/>
          </p:nvSpPr>
          <p:spPr>
            <a:xfrm>
              <a:off x="9074323" y="5173644"/>
              <a:ext cx="232429" cy="11056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5" name="rc144"/>
            <p:cNvSpPr/>
            <p:nvPr/>
          </p:nvSpPr>
          <p:spPr>
            <a:xfrm>
              <a:off x="9332578" y="5285128"/>
              <a:ext cx="232429" cy="22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6" name="rc145"/>
            <p:cNvSpPr/>
            <p:nvPr/>
          </p:nvSpPr>
          <p:spPr>
            <a:xfrm>
              <a:off x="9332578" y="528512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7" name="rc146"/>
            <p:cNvSpPr/>
            <p:nvPr/>
          </p:nvSpPr>
          <p:spPr>
            <a:xfrm>
              <a:off x="9332578" y="528512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8" name="rc147"/>
            <p:cNvSpPr/>
            <p:nvPr/>
          </p:nvSpPr>
          <p:spPr>
            <a:xfrm>
              <a:off x="9332578" y="5145888"/>
              <a:ext cx="232429" cy="13924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9" name="rc148"/>
            <p:cNvSpPr/>
            <p:nvPr/>
          </p:nvSpPr>
          <p:spPr>
            <a:xfrm>
              <a:off x="9590833" y="5285128"/>
              <a:ext cx="232429" cy="22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0" name="rc149"/>
            <p:cNvSpPr/>
            <p:nvPr/>
          </p:nvSpPr>
          <p:spPr>
            <a:xfrm>
              <a:off x="9590833" y="528512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1" name="rc150"/>
            <p:cNvSpPr/>
            <p:nvPr/>
          </p:nvSpPr>
          <p:spPr>
            <a:xfrm>
              <a:off x="9590833" y="528512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2" name="rc151"/>
            <p:cNvSpPr/>
            <p:nvPr/>
          </p:nvSpPr>
          <p:spPr>
            <a:xfrm>
              <a:off x="9590833" y="5175708"/>
              <a:ext cx="232429" cy="10941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3" name="rc152"/>
            <p:cNvSpPr/>
            <p:nvPr/>
          </p:nvSpPr>
          <p:spPr>
            <a:xfrm>
              <a:off x="9849088"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4" name="rc153"/>
            <p:cNvSpPr/>
            <p:nvPr/>
          </p:nvSpPr>
          <p:spPr>
            <a:xfrm>
              <a:off x="9849088"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5" name="rc154"/>
            <p:cNvSpPr/>
            <p:nvPr/>
          </p:nvSpPr>
          <p:spPr>
            <a:xfrm>
              <a:off x="9849088" y="528535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6" name="rc155"/>
            <p:cNvSpPr/>
            <p:nvPr/>
          </p:nvSpPr>
          <p:spPr>
            <a:xfrm>
              <a:off x="9849088" y="5203694"/>
              <a:ext cx="232429" cy="8166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7" name="rc156"/>
            <p:cNvSpPr/>
            <p:nvPr/>
          </p:nvSpPr>
          <p:spPr>
            <a:xfrm>
              <a:off x="10107343"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8" name="rc157"/>
            <p:cNvSpPr/>
            <p:nvPr/>
          </p:nvSpPr>
          <p:spPr>
            <a:xfrm>
              <a:off x="10107343"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9" name="rc158"/>
            <p:cNvSpPr/>
            <p:nvPr/>
          </p:nvSpPr>
          <p:spPr>
            <a:xfrm>
              <a:off x="10107343" y="528535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0" name="rc159"/>
            <p:cNvSpPr/>
            <p:nvPr/>
          </p:nvSpPr>
          <p:spPr>
            <a:xfrm>
              <a:off x="10107343" y="5232827"/>
              <a:ext cx="232429" cy="525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1" name="rc160"/>
            <p:cNvSpPr/>
            <p:nvPr/>
          </p:nvSpPr>
          <p:spPr>
            <a:xfrm>
              <a:off x="10365598"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2" name="rc161"/>
            <p:cNvSpPr/>
            <p:nvPr/>
          </p:nvSpPr>
          <p:spPr>
            <a:xfrm>
              <a:off x="10365598"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3" name="rc162"/>
            <p:cNvSpPr/>
            <p:nvPr/>
          </p:nvSpPr>
          <p:spPr>
            <a:xfrm>
              <a:off x="10365598" y="528535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4" name="rc163"/>
            <p:cNvSpPr/>
            <p:nvPr/>
          </p:nvSpPr>
          <p:spPr>
            <a:xfrm>
              <a:off x="10365598" y="5233745"/>
              <a:ext cx="232429" cy="516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5" name="rc164"/>
            <p:cNvSpPr/>
            <p:nvPr/>
          </p:nvSpPr>
          <p:spPr>
            <a:xfrm>
              <a:off x="10623853"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6" name="rc165"/>
            <p:cNvSpPr/>
            <p:nvPr/>
          </p:nvSpPr>
          <p:spPr>
            <a:xfrm>
              <a:off x="10623853"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7" name="rc166"/>
            <p:cNvSpPr/>
            <p:nvPr/>
          </p:nvSpPr>
          <p:spPr>
            <a:xfrm>
              <a:off x="10623853" y="528535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8" name="rc167"/>
            <p:cNvSpPr/>
            <p:nvPr/>
          </p:nvSpPr>
          <p:spPr>
            <a:xfrm>
              <a:off x="10623853" y="5239479"/>
              <a:ext cx="232429" cy="458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9" name="rc168"/>
            <p:cNvSpPr/>
            <p:nvPr/>
          </p:nvSpPr>
          <p:spPr>
            <a:xfrm>
              <a:off x="10882108"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0" name="rc169"/>
            <p:cNvSpPr/>
            <p:nvPr/>
          </p:nvSpPr>
          <p:spPr>
            <a:xfrm>
              <a:off x="10882108"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1" name="rc170"/>
            <p:cNvSpPr/>
            <p:nvPr/>
          </p:nvSpPr>
          <p:spPr>
            <a:xfrm>
              <a:off x="10882108" y="528535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2" name="rc171"/>
            <p:cNvSpPr/>
            <p:nvPr/>
          </p:nvSpPr>
          <p:spPr>
            <a:xfrm>
              <a:off x="10882108" y="5249802"/>
              <a:ext cx="232429" cy="3555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3" name="rc172"/>
            <p:cNvSpPr/>
            <p:nvPr/>
          </p:nvSpPr>
          <p:spPr>
            <a:xfrm>
              <a:off x="11140363"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4" name="rc173"/>
            <p:cNvSpPr/>
            <p:nvPr/>
          </p:nvSpPr>
          <p:spPr>
            <a:xfrm>
              <a:off x="11140363"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5" name="rc174"/>
            <p:cNvSpPr/>
            <p:nvPr/>
          </p:nvSpPr>
          <p:spPr>
            <a:xfrm>
              <a:off x="11140363" y="528535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6" name="rc175"/>
            <p:cNvSpPr/>
            <p:nvPr/>
          </p:nvSpPr>
          <p:spPr>
            <a:xfrm>
              <a:off x="11140363" y="5247737"/>
              <a:ext cx="232429" cy="376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7" name="rc176"/>
            <p:cNvSpPr/>
            <p:nvPr/>
          </p:nvSpPr>
          <p:spPr>
            <a:xfrm>
              <a:off x="11398618"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8" name="rc177"/>
            <p:cNvSpPr/>
            <p:nvPr/>
          </p:nvSpPr>
          <p:spPr>
            <a:xfrm>
              <a:off x="11398618"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9" name="rc178"/>
            <p:cNvSpPr/>
            <p:nvPr/>
          </p:nvSpPr>
          <p:spPr>
            <a:xfrm>
              <a:off x="11398618" y="528535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0" name="rc179"/>
            <p:cNvSpPr/>
            <p:nvPr/>
          </p:nvSpPr>
          <p:spPr>
            <a:xfrm>
              <a:off x="11398618" y="5261272"/>
              <a:ext cx="232429" cy="2408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1" name="pg180"/>
            <p:cNvSpPr/>
            <p:nvPr/>
          </p:nvSpPr>
          <p:spPr>
            <a:xfrm>
              <a:off x="9217700" y="2153563"/>
              <a:ext cx="1753461" cy="373922"/>
            </a:xfrm>
            <a:custGeom>
              <a:avLst/>
              <a:pathLst>
                <a:path w="1753461" h="373922">
                  <a:moveTo>
                    <a:pt x="31220" y="373922"/>
                  </a:moveTo>
                  <a:lnTo>
                    <a:pt x="1722240" y="373922"/>
                  </a:lnTo>
                  <a:lnTo>
                    <a:pt x="1720983" y="373897"/>
                  </a:lnTo>
                  <a:lnTo>
                    <a:pt x="1726003" y="373695"/>
                  </a:lnTo>
                  <a:lnTo>
                    <a:pt x="1730926" y="372690"/>
                  </a:lnTo>
                  <a:lnTo>
                    <a:pt x="1735624" y="370908"/>
                  </a:lnTo>
                  <a:lnTo>
                    <a:pt x="1739975" y="368396"/>
                  </a:lnTo>
                  <a:lnTo>
                    <a:pt x="1743867" y="365218"/>
                  </a:lnTo>
                  <a:lnTo>
                    <a:pt x="1747199" y="361457"/>
                  </a:lnTo>
                  <a:lnTo>
                    <a:pt x="1749884" y="357211"/>
                  </a:lnTo>
                  <a:lnTo>
                    <a:pt x="1751854" y="352588"/>
                  </a:lnTo>
                  <a:lnTo>
                    <a:pt x="1753056" y="347710"/>
                  </a:lnTo>
                  <a:lnTo>
                    <a:pt x="1753461" y="342702"/>
                  </a:lnTo>
                  <a:lnTo>
                    <a:pt x="1753461" y="31220"/>
                  </a:lnTo>
                  <a:lnTo>
                    <a:pt x="1753056" y="26212"/>
                  </a:lnTo>
                  <a:lnTo>
                    <a:pt x="1751854" y="21334"/>
                  </a:lnTo>
                  <a:lnTo>
                    <a:pt x="1749884" y="16711"/>
                  </a:lnTo>
                  <a:lnTo>
                    <a:pt x="1747199" y="12465"/>
                  </a:lnTo>
                  <a:lnTo>
                    <a:pt x="1743867" y="8704"/>
                  </a:lnTo>
                  <a:lnTo>
                    <a:pt x="1739975" y="5526"/>
                  </a:lnTo>
                  <a:lnTo>
                    <a:pt x="1735624" y="3014"/>
                  </a:lnTo>
                  <a:lnTo>
                    <a:pt x="1730926" y="1232"/>
                  </a:lnTo>
                  <a:lnTo>
                    <a:pt x="1726003" y="227"/>
                  </a:lnTo>
                  <a:lnTo>
                    <a:pt x="172224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82" name="tx181"/>
            <p:cNvSpPr/>
            <p:nvPr/>
          </p:nvSpPr>
          <p:spPr>
            <a:xfrm>
              <a:off x="9342583" y="2239827"/>
              <a:ext cx="150369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7 case(s)</a:t>
              </a:r>
            </a:p>
          </p:txBody>
        </p:sp>
        <p:sp>
          <p:nvSpPr>
            <p:cNvPr id="183" name="pg182"/>
            <p:cNvSpPr/>
            <p:nvPr/>
          </p:nvSpPr>
          <p:spPr>
            <a:xfrm>
              <a:off x="9440220" y="2394471"/>
              <a:ext cx="1308420" cy="311602"/>
            </a:xfrm>
            <a:custGeom>
              <a:avLst/>
              <a:pathLst>
                <a:path w="1308420" h="311602">
                  <a:moveTo>
                    <a:pt x="26017" y="311602"/>
                  </a:moveTo>
                  <a:lnTo>
                    <a:pt x="1282402" y="311602"/>
                  </a:lnTo>
                  <a:lnTo>
                    <a:pt x="1281355" y="311581"/>
                  </a:lnTo>
                  <a:lnTo>
                    <a:pt x="1285538" y="311412"/>
                  </a:lnTo>
                  <a:lnTo>
                    <a:pt x="1289641" y="310575"/>
                  </a:lnTo>
                  <a:lnTo>
                    <a:pt x="1293556" y="309090"/>
                  </a:lnTo>
                  <a:lnTo>
                    <a:pt x="1297182" y="306996"/>
                  </a:lnTo>
                  <a:lnTo>
                    <a:pt x="1300425" y="304348"/>
                  </a:lnTo>
                  <a:lnTo>
                    <a:pt x="1303202" y="301214"/>
                  </a:lnTo>
                  <a:lnTo>
                    <a:pt x="1305440" y="297675"/>
                  </a:lnTo>
                  <a:lnTo>
                    <a:pt x="1307081" y="293823"/>
                  </a:lnTo>
                  <a:lnTo>
                    <a:pt x="1308083" y="289758"/>
                  </a:lnTo>
                  <a:lnTo>
                    <a:pt x="1308420" y="285585"/>
                  </a:lnTo>
                  <a:lnTo>
                    <a:pt x="1308420" y="26017"/>
                  </a:lnTo>
                  <a:lnTo>
                    <a:pt x="1308083" y="21843"/>
                  </a:lnTo>
                  <a:lnTo>
                    <a:pt x="1307081" y="17778"/>
                  </a:lnTo>
                  <a:lnTo>
                    <a:pt x="1305440" y="13926"/>
                  </a:lnTo>
                  <a:lnTo>
                    <a:pt x="1303202" y="10387"/>
                  </a:lnTo>
                  <a:lnTo>
                    <a:pt x="1300425" y="7253"/>
                  </a:lnTo>
                  <a:lnTo>
                    <a:pt x="1297182" y="4605"/>
                  </a:lnTo>
                  <a:lnTo>
                    <a:pt x="1293556" y="2511"/>
                  </a:lnTo>
                  <a:lnTo>
                    <a:pt x="1289641" y="1027"/>
                  </a:lnTo>
                  <a:lnTo>
                    <a:pt x="1285538" y="189"/>
                  </a:lnTo>
                  <a:lnTo>
                    <a:pt x="1282402"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84" name="tx183"/>
            <p:cNvSpPr/>
            <p:nvPr/>
          </p:nvSpPr>
          <p:spPr>
            <a:xfrm>
              <a:off x="9544289" y="2466357"/>
              <a:ext cx="1100282"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7 case(s)</a:t>
              </a:r>
            </a:p>
          </p:txBody>
        </p:sp>
        <p:sp>
          <p:nvSpPr>
            <p:cNvPr id="185" name="rc184"/>
            <p:cNvSpPr/>
            <p:nvPr/>
          </p:nvSpPr>
          <p:spPr>
            <a:xfrm>
              <a:off x="8519075" y="2153563"/>
              <a:ext cx="3150710" cy="3131794"/>
            </a:xfrm>
            <a:prstGeom prst="rect">
              <a:avLst/>
            </a:prstGeom>
            <a:ln w="13550" cap="rnd">
              <a:solidFill>
                <a:srgbClr val="333333">
                  <a:alpha val="100000"/>
                </a:srgbClr>
              </a:solidFill>
              <a:prstDash val="solid"/>
              <a:round/>
            </a:ln>
          </p:spPr>
          <p:txBody>
            <a:bodyPr/>
            <a:lstStyle/>
            <a:p/>
          </p:txBody>
        </p:sp>
        <p:sp>
          <p:nvSpPr>
            <p:cNvPr id="186" name="rc185"/>
            <p:cNvSpPr/>
            <p:nvPr/>
          </p:nvSpPr>
          <p:spPr>
            <a:xfrm>
              <a:off x="11669786" y="2153563"/>
              <a:ext cx="3150710" cy="3131794"/>
            </a:xfrm>
            <a:prstGeom prst="rect">
              <a:avLst/>
            </a:prstGeom>
            <a:solidFill>
              <a:srgbClr val="FFFFFF">
                <a:alpha val="100000"/>
              </a:srgbClr>
            </a:solidFill>
          </p:spPr>
          <p:txBody>
            <a:bodyPr/>
            <a:lstStyle/>
            <a:p/>
          </p:txBody>
        </p:sp>
        <p:sp>
          <p:nvSpPr>
            <p:cNvPr id="187" name="pl186"/>
            <p:cNvSpPr/>
            <p:nvPr/>
          </p:nvSpPr>
          <p:spPr>
            <a:xfrm>
              <a:off x="11669786" y="4711878"/>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188" name="pl187"/>
            <p:cNvSpPr/>
            <p:nvPr/>
          </p:nvSpPr>
          <p:spPr>
            <a:xfrm>
              <a:off x="11669786" y="3564919"/>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189" name="pl188"/>
            <p:cNvSpPr/>
            <p:nvPr/>
          </p:nvSpPr>
          <p:spPr>
            <a:xfrm>
              <a:off x="11669786" y="2417960"/>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190" name="pl189"/>
            <p:cNvSpPr/>
            <p:nvPr/>
          </p:nvSpPr>
          <p:spPr>
            <a:xfrm>
              <a:off x="11669786" y="5285358"/>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91" name="pl190"/>
            <p:cNvSpPr/>
            <p:nvPr/>
          </p:nvSpPr>
          <p:spPr>
            <a:xfrm>
              <a:off x="11669786" y="4138399"/>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92" name="pl191"/>
            <p:cNvSpPr/>
            <p:nvPr/>
          </p:nvSpPr>
          <p:spPr>
            <a:xfrm>
              <a:off x="11669786" y="2991440"/>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93" name="rc192"/>
            <p:cNvSpPr/>
            <p:nvPr/>
          </p:nvSpPr>
          <p:spPr>
            <a:xfrm>
              <a:off x="11708524" y="5285358"/>
              <a:ext cx="232429"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4" name="rc193"/>
            <p:cNvSpPr/>
            <p:nvPr/>
          </p:nvSpPr>
          <p:spPr>
            <a:xfrm>
              <a:off x="11708524" y="52853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5" name="rc194"/>
            <p:cNvSpPr/>
            <p:nvPr/>
          </p:nvSpPr>
          <p:spPr>
            <a:xfrm>
              <a:off x="11708524" y="528535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6" name="rc195"/>
            <p:cNvSpPr/>
            <p:nvPr/>
          </p:nvSpPr>
          <p:spPr>
            <a:xfrm>
              <a:off x="11708524" y="5257143"/>
              <a:ext cx="232429" cy="2821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7" name="rc196"/>
            <p:cNvSpPr/>
            <p:nvPr/>
          </p:nvSpPr>
          <p:spPr>
            <a:xfrm>
              <a:off x="11966779" y="5280311"/>
              <a:ext cx="232429" cy="504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8" name="rc197"/>
            <p:cNvSpPr/>
            <p:nvPr/>
          </p:nvSpPr>
          <p:spPr>
            <a:xfrm>
              <a:off x="11966779" y="5279394"/>
              <a:ext cx="232429" cy="91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9" name="rc198"/>
            <p:cNvSpPr/>
            <p:nvPr/>
          </p:nvSpPr>
          <p:spPr>
            <a:xfrm>
              <a:off x="11966779" y="5279394"/>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0" name="rc199"/>
            <p:cNvSpPr/>
            <p:nvPr/>
          </p:nvSpPr>
          <p:spPr>
            <a:xfrm>
              <a:off x="11966779" y="5229157"/>
              <a:ext cx="232429" cy="502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1" name="rc200"/>
            <p:cNvSpPr/>
            <p:nvPr/>
          </p:nvSpPr>
          <p:spPr>
            <a:xfrm>
              <a:off x="12225034" y="5234892"/>
              <a:ext cx="232429" cy="5046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2" name="rc201"/>
            <p:cNvSpPr/>
            <p:nvPr/>
          </p:nvSpPr>
          <p:spPr>
            <a:xfrm>
              <a:off x="12225034" y="5219752"/>
              <a:ext cx="232429" cy="1513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3" name="rc202"/>
            <p:cNvSpPr/>
            <p:nvPr/>
          </p:nvSpPr>
          <p:spPr>
            <a:xfrm>
              <a:off x="12225034" y="5219752"/>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4" name="rc203"/>
            <p:cNvSpPr/>
            <p:nvPr/>
          </p:nvSpPr>
          <p:spPr>
            <a:xfrm>
              <a:off x="12225034" y="5094504"/>
              <a:ext cx="232429" cy="12524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5" name="rc204"/>
            <p:cNvSpPr/>
            <p:nvPr/>
          </p:nvSpPr>
          <p:spPr>
            <a:xfrm>
              <a:off x="12483289" y="5052296"/>
              <a:ext cx="232429" cy="23306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6" name="rc205"/>
            <p:cNvSpPr/>
            <p:nvPr/>
          </p:nvSpPr>
          <p:spPr>
            <a:xfrm>
              <a:off x="12483289" y="5016740"/>
              <a:ext cx="232429" cy="3555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7" name="rc206"/>
            <p:cNvSpPr/>
            <p:nvPr/>
          </p:nvSpPr>
          <p:spPr>
            <a:xfrm>
              <a:off x="12483289" y="5016740"/>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8" name="rc207"/>
            <p:cNvSpPr/>
            <p:nvPr/>
          </p:nvSpPr>
          <p:spPr>
            <a:xfrm>
              <a:off x="12483289" y="4810517"/>
              <a:ext cx="232429" cy="20622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9" name="rc208"/>
            <p:cNvSpPr/>
            <p:nvPr/>
          </p:nvSpPr>
          <p:spPr>
            <a:xfrm>
              <a:off x="12741544" y="5090604"/>
              <a:ext cx="232429" cy="19475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2741544" y="5077299"/>
              <a:ext cx="232429" cy="1330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2741544" y="5077299"/>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2741544" y="4817628"/>
              <a:ext cx="232429" cy="25967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2999799" y="5088540"/>
              <a:ext cx="232429" cy="19681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2999799" y="5073400"/>
              <a:ext cx="232429" cy="1513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2999799" y="5073400"/>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2999799" y="4856624"/>
              <a:ext cx="232429" cy="2167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3258054" y="5130289"/>
              <a:ext cx="232429" cy="15506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3258054" y="5118590"/>
              <a:ext cx="232429" cy="1169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3258054" y="5118590"/>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3258054" y="4937600"/>
              <a:ext cx="232429" cy="18099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3516309" y="5187178"/>
              <a:ext cx="232429" cy="9817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3516309" y="5179608"/>
              <a:ext cx="232429" cy="756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3516309" y="517960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3516309" y="5006188"/>
              <a:ext cx="232429" cy="1734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rc224"/>
            <p:cNvSpPr/>
            <p:nvPr/>
          </p:nvSpPr>
          <p:spPr>
            <a:xfrm>
              <a:off x="13774564" y="5201630"/>
              <a:ext cx="232429" cy="8372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6" name="rc225"/>
            <p:cNvSpPr/>
            <p:nvPr/>
          </p:nvSpPr>
          <p:spPr>
            <a:xfrm>
              <a:off x="13774564" y="5193830"/>
              <a:ext cx="232429" cy="779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7" name="rc226"/>
            <p:cNvSpPr/>
            <p:nvPr/>
          </p:nvSpPr>
          <p:spPr>
            <a:xfrm>
              <a:off x="13774564" y="5193830"/>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8" name="rc227"/>
            <p:cNvSpPr/>
            <p:nvPr/>
          </p:nvSpPr>
          <p:spPr>
            <a:xfrm>
              <a:off x="13774564" y="4952740"/>
              <a:ext cx="232429" cy="24109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9" name="rc228"/>
            <p:cNvSpPr/>
            <p:nvPr/>
          </p:nvSpPr>
          <p:spPr>
            <a:xfrm>
              <a:off x="14032819" y="5208741"/>
              <a:ext cx="232429" cy="7661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0" name="rc229"/>
            <p:cNvSpPr/>
            <p:nvPr/>
          </p:nvSpPr>
          <p:spPr>
            <a:xfrm>
              <a:off x="14032819" y="5203235"/>
              <a:ext cx="232429" cy="550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1" name="rc230"/>
            <p:cNvSpPr/>
            <p:nvPr/>
          </p:nvSpPr>
          <p:spPr>
            <a:xfrm>
              <a:off x="14032819" y="5203235"/>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2" name="rc231"/>
            <p:cNvSpPr/>
            <p:nvPr/>
          </p:nvSpPr>
          <p:spPr>
            <a:xfrm>
              <a:off x="14032819" y="4975449"/>
              <a:ext cx="232429" cy="22778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3" name="rc232"/>
            <p:cNvSpPr/>
            <p:nvPr/>
          </p:nvSpPr>
          <p:spPr>
            <a:xfrm>
              <a:off x="14291074" y="5202547"/>
              <a:ext cx="232429" cy="8281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4" name="rc233"/>
            <p:cNvSpPr/>
            <p:nvPr/>
          </p:nvSpPr>
          <p:spPr>
            <a:xfrm>
              <a:off x="14291074" y="5195207"/>
              <a:ext cx="232429" cy="734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5" name="rc234"/>
            <p:cNvSpPr/>
            <p:nvPr/>
          </p:nvSpPr>
          <p:spPr>
            <a:xfrm>
              <a:off x="14291074" y="5195207"/>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6" name="rc235"/>
            <p:cNvSpPr/>
            <p:nvPr/>
          </p:nvSpPr>
          <p:spPr>
            <a:xfrm>
              <a:off x="14291074" y="5017428"/>
              <a:ext cx="232429" cy="1777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7" name="rc236"/>
            <p:cNvSpPr/>
            <p:nvPr/>
          </p:nvSpPr>
          <p:spPr>
            <a:xfrm>
              <a:off x="14549329" y="5085557"/>
              <a:ext cx="232429" cy="19980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8" name="rc237"/>
            <p:cNvSpPr/>
            <p:nvPr/>
          </p:nvSpPr>
          <p:spPr>
            <a:xfrm>
              <a:off x="14549329" y="5069729"/>
              <a:ext cx="232429" cy="1582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9" name="rc238"/>
            <p:cNvSpPr/>
            <p:nvPr/>
          </p:nvSpPr>
          <p:spPr>
            <a:xfrm>
              <a:off x="14549329" y="5069729"/>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0" name="rc239"/>
            <p:cNvSpPr/>
            <p:nvPr/>
          </p:nvSpPr>
          <p:spPr>
            <a:xfrm>
              <a:off x="14549329" y="4874746"/>
              <a:ext cx="232429" cy="1949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1" name="pg240"/>
            <p:cNvSpPr/>
            <p:nvPr/>
          </p:nvSpPr>
          <p:spPr>
            <a:xfrm>
              <a:off x="12796949"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242" name="pg241"/>
            <p:cNvSpPr/>
            <p:nvPr/>
          </p:nvSpPr>
          <p:spPr>
            <a:xfrm>
              <a:off x="12295999" y="2153563"/>
              <a:ext cx="1898283" cy="373922"/>
            </a:xfrm>
            <a:custGeom>
              <a:avLst/>
              <a:pathLst>
                <a:path w="1898283" h="373922">
                  <a:moveTo>
                    <a:pt x="31220" y="373922"/>
                  </a:moveTo>
                  <a:lnTo>
                    <a:pt x="1867062" y="373922"/>
                  </a:lnTo>
                  <a:lnTo>
                    <a:pt x="1865805" y="373897"/>
                  </a:lnTo>
                  <a:lnTo>
                    <a:pt x="1870825" y="373695"/>
                  </a:lnTo>
                  <a:lnTo>
                    <a:pt x="1875748" y="372690"/>
                  </a:lnTo>
                  <a:lnTo>
                    <a:pt x="1880446" y="370908"/>
                  </a:lnTo>
                  <a:lnTo>
                    <a:pt x="1884798" y="368396"/>
                  </a:lnTo>
                  <a:lnTo>
                    <a:pt x="1888690" y="365218"/>
                  </a:lnTo>
                  <a:lnTo>
                    <a:pt x="1892021" y="361457"/>
                  </a:lnTo>
                  <a:lnTo>
                    <a:pt x="1894707" y="357211"/>
                  </a:lnTo>
                  <a:lnTo>
                    <a:pt x="1896676" y="352588"/>
                  </a:lnTo>
                  <a:lnTo>
                    <a:pt x="1897879" y="347710"/>
                  </a:lnTo>
                  <a:lnTo>
                    <a:pt x="1898283" y="342702"/>
                  </a:lnTo>
                  <a:lnTo>
                    <a:pt x="1898283" y="31220"/>
                  </a:lnTo>
                  <a:lnTo>
                    <a:pt x="1897879" y="26212"/>
                  </a:lnTo>
                  <a:lnTo>
                    <a:pt x="1896676" y="21334"/>
                  </a:lnTo>
                  <a:lnTo>
                    <a:pt x="1894707" y="16711"/>
                  </a:lnTo>
                  <a:lnTo>
                    <a:pt x="1892021" y="12465"/>
                  </a:lnTo>
                  <a:lnTo>
                    <a:pt x="1888690" y="8704"/>
                  </a:lnTo>
                  <a:lnTo>
                    <a:pt x="1884798" y="5526"/>
                  </a:lnTo>
                  <a:lnTo>
                    <a:pt x="1880446" y="3014"/>
                  </a:lnTo>
                  <a:lnTo>
                    <a:pt x="1875748" y="1232"/>
                  </a:lnTo>
                  <a:lnTo>
                    <a:pt x="1870825" y="227"/>
                  </a:lnTo>
                  <a:lnTo>
                    <a:pt x="186706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43" name="tx242"/>
            <p:cNvSpPr/>
            <p:nvPr/>
          </p:nvSpPr>
          <p:spPr>
            <a:xfrm>
              <a:off x="12420882" y="2239827"/>
              <a:ext cx="164851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6,592 case(s)</a:t>
              </a:r>
            </a:p>
          </p:txBody>
        </p:sp>
        <p:sp>
          <p:nvSpPr>
            <p:cNvPr id="244" name="pg243"/>
            <p:cNvSpPr/>
            <p:nvPr/>
          </p:nvSpPr>
          <p:spPr>
            <a:xfrm>
              <a:off x="12530588" y="2394471"/>
              <a:ext cx="1429105" cy="311602"/>
            </a:xfrm>
            <a:custGeom>
              <a:avLst/>
              <a:pathLst>
                <a:path w="1429105" h="311602">
                  <a:moveTo>
                    <a:pt x="26017" y="311602"/>
                  </a:moveTo>
                  <a:lnTo>
                    <a:pt x="1403088" y="311602"/>
                  </a:lnTo>
                  <a:lnTo>
                    <a:pt x="1402040" y="311581"/>
                  </a:lnTo>
                  <a:lnTo>
                    <a:pt x="1406224" y="311412"/>
                  </a:lnTo>
                  <a:lnTo>
                    <a:pt x="1410326" y="310575"/>
                  </a:lnTo>
                  <a:lnTo>
                    <a:pt x="1414241" y="309090"/>
                  </a:lnTo>
                  <a:lnTo>
                    <a:pt x="1417867" y="306996"/>
                  </a:lnTo>
                  <a:lnTo>
                    <a:pt x="1421110" y="304348"/>
                  </a:lnTo>
                  <a:lnTo>
                    <a:pt x="1423887" y="301214"/>
                  </a:lnTo>
                  <a:lnTo>
                    <a:pt x="1426125" y="297675"/>
                  </a:lnTo>
                  <a:lnTo>
                    <a:pt x="1427766" y="293823"/>
                  </a:lnTo>
                  <a:lnTo>
                    <a:pt x="1428768" y="289758"/>
                  </a:lnTo>
                  <a:lnTo>
                    <a:pt x="1429105" y="285585"/>
                  </a:lnTo>
                  <a:lnTo>
                    <a:pt x="1429105" y="26017"/>
                  </a:lnTo>
                  <a:lnTo>
                    <a:pt x="1428768" y="21843"/>
                  </a:lnTo>
                  <a:lnTo>
                    <a:pt x="1427766" y="17778"/>
                  </a:lnTo>
                  <a:lnTo>
                    <a:pt x="1426125" y="13926"/>
                  </a:lnTo>
                  <a:lnTo>
                    <a:pt x="1423887" y="10387"/>
                  </a:lnTo>
                  <a:lnTo>
                    <a:pt x="1421110" y="7253"/>
                  </a:lnTo>
                  <a:lnTo>
                    <a:pt x="1417867" y="4605"/>
                  </a:lnTo>
                  <a:lnTo>
                    <a:pt x="1414241" y="2511"/>
                  </a:lnTo>
                  <a:lnTo>
                    <a:pt x="1410326" y="1027"/>
                  </a:lnTo>
                  <a:lnTo>
                    <a:pt x="1406224" y="189"/>
                  </a:lnTo>
                  <a:lnTo>
                    <a:pt x="1403088"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45" name="tx244"/>
            <p:cNvSpPr/>
            <p:nvPr/>
          </p:nvSpPr>
          <p:spPr>
            <a:xfrm>
              <a:off x="12634657" y="2466357"/>
              <a:ext cx="122096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6,579 case(s)</a:t>
              </a:r>
            </a:p>
          </p:txBody>
        </p:sp>
        <p:sp>
          <p:nvSpPr>
            <p:cNvPr id="246" name="rc245"/>
            <p:cNvSpPr/>
            <p:nvPr/>
          </p:nvSpPr>
          <p:spPr>
            <a:xfrm>
              <a:off x="11669786" y="2153563"/>
              <a:ext cx="3150710" cy="3131794"/>
            </a:xfrm>
            <a:prstGeom prst="rect">
              <a:avLst/>
            </a:prstGeom>
            <a:ln w="13550" cap="rnd">
              <a:solidFill>
                <a:srgbClr val="333333">
                  <a:alpha val="100000"/>
                </a:srgbClr>
              </a:solidFill>
              <a:prstDash val="solid"/>
              <a:round/>
            </a:ln>
          </p:spPr>
          <p:txBody>
            <a:bodyPr/>
            <a:lstStyle/>
            <a:p/>
          </p:txBody>
        </p:sp>
        <p:sp>
          <p:nvSpPr>
            <p:cNvPr id="247" name="rc246"/>
            <p:cNvSpPr/>
            <p:nvPr/>
          </p:nvSpPr>
          <p:spPr>
            <a:xfrm>
              <a:off x="14820496" y="2153563"/>
              <a:ext cx="3150710" cy="3131794"/>
            </a:xfrm>
            <a:prstGeom prst="rect">
              <a:avLst/>
            </a:prstGeom>
            <a:solidFill>
              <a:srgbClr val="FFFFFF">
                <a:alpha val="100000"/>
              </a:srgbClr>
            </a:solidFill>
          </p:spPr>
          <p:txBody>
            <a:bodyPr/>
            <a:lstStyle/>
            <a:p/>
          </p:txBody>
        </p:sp>
        <p:sp>
          <p:nvSpPr>
            <p:cNvPr id="248" name="pl247"/>
            <p:cNvSpPr/>
            <p:nvPr/>
          </p:nvSpPr>
          <p:spPr>
            <a:xfrm>
              <a:off x="14820496" y="4711878"/>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249" name="pl248"/>
            <p:cNvSpPr/>
            <p:nvPr/>
          </p:nvSpPr>
          <p:spPr>
            <a:xfrm>
              <a:off x="14820496" y="3564919"/>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250" name="pl249"/>
            <p:cNvSpPr/>
            <p:nvPr/>
          </p:nvSpPr>
          <p:spPr>
            <a:xfrm>
              <a:off x="14820496" y="2417960"/>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251" name="pl250"/>
            <p:cNvSpPr/>
            <p:nvPr/>
          </p:nvSpPr>
          <p:spPr>
            <a:xfrm>
              <a:off x="14820496" y="5285358"/>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252" name="pl251"/>
            <p:cNvSpPr/>
            <p:nvPr/>
          </p:nvSpPr>
          <p:spPr>
            <a:xfrm>
              <a:off x="14820496" y="4138399"/>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253" name="pl252"/>
            <p:cNvSpPr/>
            <p:nvPr/>
          </p:nvSpPr>
          <p:spPr>
            <a:xfrm>
              <a:off x="14820496" y="2991440"/>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254" name="rc253"/>
            <p:cNvSpPr/>
            <p:nvPr/>
          </p:nvSpPr>
          <p:spPr>
            <a:xfrm>
              <a:off x="14859235" y="4770144"/>
              <a:ext cx="232429" cy="51521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5" name="rc254"/>
            <p:cNvSpPr/>
            <p:nvPr/>
          </p:nvSpPr>
          <p:spPr>
            <a:xfrm>
              <a:off x="14859235" y="4764638"/>
              <a:ext cx="232429" cy="550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6" name="rc255"/>
            <p:cNvSpPr/>
            <p:nvPr/>
          </p:nvSpPr>
          <p:spPr>
            <a:xfrm>
              <a:off x="14859235" y="476463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7" name="rc256"/>
            <p:cNvSpPr/>
            <p:nvPr/>
          </p:nvSpPr>
          <p:spPr>
            <a:xfrm>
              <a:off x="14859235" y="4131288"/>
              <a:ext cx="232429" cy="6333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8" name="rc257"/>
            <p:cNvSpPr/>
            <p:nvPr/>
          </p:nvSpPr>
          <p:spPr>
            <a:xfrm>
              <a:off x="15117490" y="4406099"/>
              <a:ext cx="232429" cy="87925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9" name="rc258"/>
            <p:cNvSpPr/>
            <p:nvPr/>
          </p:nvSpPr>
          <p:spPr>
            <a:xfrm>
              <a:off x="15117490" y="4399217"/>
              <a:ext cx="232429" cy="688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0" name="rc259"/>
            <p:cNvSpPr/>
            <p:nvPr/>
          </p:nvSpPr>
          <p:spPr>
            <a:xfrm>
              <a:off x="15117490" y="4399217"/>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1" name="rc260"/>
            <p:cNvSpPr/>
            <p:nvPr/>
          </p:nvSpPr>
          <p:spPr>
            <a:xfrm>
              <a:off x="15117490" y="2876285"/>
              <a:ext cx="232429" cy="152293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2" name="rc261"/>
            <p:cNvSpPr/>
            <p:nvPr/>
          </p:nvSpPr>
          <p:spPr>
            <a:xfrm>
              <a:off x="15375745" y="4624939"/>
              <a:ext cx="232429" cy="66041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3" name="rc262"/>
            <p:cNvSpPr/>
            <p:nvPr/>
          </p:nvSpPr>
          <p:spPr>
            <a:xfrm>
              <a:off x="15375745" y="4623104"/>
              <a:ext cx="232429" cy="183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4" name="rc263"/>
            <p:cNvSpPr/>
            <p:nvPr/>
          </p:nvSpPr>
          <p:spPr>
            <a:xfrm>
              <a:off x="15375745" y="4623104"/>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5" name="rc264"/>
            <p:cNvSpPr/>
            <p:nvPr/>
          </p:nvSpPr>
          <p:spPr>
            <a:xfrm>
              <a:off x="15375745" y="3965437"/>
              <a:ext cx="232429" cy="65766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6" name="rc265"/>
            <p:cNvSpPr/>
            <p:nvPr/>
          </p:nvSpPr>
          <p:spPr>
            <a:xfrm>
              <a:off x="15634000" y="4924983"/>
              <a:ext cx="232429" cy="36037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7" name="rc266"/>
            <p:cNvSpPr/>
            <p:nvPr/>
          </p:nvSpPr>
          <p:spPr>
            <a:xfrm>
              <a:off x="15634000" y="4924524"/>
              <a:ext cx="232429" cy="45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8" name="rc267"/>
            <p:cNvSpPr/>
            <p:nvPr/>
          </p:nvSpPr>
          <p:spPr>
            <a:xfrm>
              <a:off x="15634000" y="4924524"/>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9" name="rc268"/>
            <p:cNvSpPr/>
            <p:nvPr/>
          </p:nvSpPr>
          <p:spPr>
            <a:xfrm>
              <a:off x="15634000" y="4559333"/>
              <a:ext cx="232429" cy="36519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0" name="rc269"/>
            <p:cNvSpPr/>
            <p:nvPr/>
          </p:nvSpPr>
          <p:spPr>
            <a:xfrm>
              <a:off x="15892255" y="5064912"/>
              <a:ext cx="232429" cy="22044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1" name="rc270"/>
            <p:cNvSpPr/>
            <p:nvPr/>
          </p:nvSpPr>
          <p:spPr>
            <a:xfrm>
              <a:off x="15892255" y="5064683"/>
              <a:ext cx="232429" cy="22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2" name="rc271"/>
            <p:cNvSpPr/>
            <p:nvPr/>
          </p:nvSpPr>
          <p:spPr>
            <a:xfrm>
              <a:off x="15892255" y="5064683"/>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3" name="rc272"/>
            <p:cNvSpPr/>
            <p:nvPr/>
          </p:nvSpPr>
          <p:spPr>
            <a:xfrm>
              <a:off x="15892255" y="4780925"/>
              <a:ext cx="232429" cy="28375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4" name="rc273"/>
            <p:cNvSpPr/>
            <p:nvPr/>
          </p:nvSpPr>
          <p:spPr>
            <a:xfrm>
              <a:off x="16150510" y="5191307"/>
              <a:ext cx="232429" cy="9405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5" name="rc274"/>
            <p:cNvSpPr/>
            <p:nvPr/>
          </p:nvSpPr>
          <p:spPr>
            <a:xfrm>
              <a:off x="16150510" y="5190160"/>
              <a:ext cx="232429" cy="114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6" name="rc275"/>
            <p:cNvSpPr/>
            <p:nvPr/>
          </p:nvSpPr>
          <p:spPr>
            <a:xfrm>
              <a:off x="16150510" y="5190160"/>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7" name="rc276"/>
            <p:cNvSpPr/>
            <p:nvPr/>
          </p:nvSpPr>
          <p:spPr>
            <a:xfrm>
              <a:off x="16150510" y="5019722"/>
              <a:ext cx="232429" cy="1704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8" name="pg277"/>
            <p:cNvSpPr/>
            <p:nvPr/>
          </p:nvSpPr>
          <p:spPr>
            <a:xfrm>
              <a:off x="15422573" y="2153563"/>
              <a:ext cx="1946557" cy="373922"/>
            </a:xfrm>
            <a:custGeom>
              <a:avLst/>
              <a:pathLst>
                <a:path w="1946557" h="373922">
                  <a:moveTo>
                    <a:pt x="31220" y="373922"/>
                  </a:moveTo>
                  <a:lnTo>
                    <a:pt x="1915336" y="373922"/>
                  </a:lnTo>
                  <a:lnTo>
                    <a:pt x="1914079" y="373897"/>
                  </a:lnTo>
                  <a:lnTo>
                    <a:pt x="1919100" y="373695"/>
                  </a:lnTo>
                  <a:lnTo>
                    <a:pt x="1924022" y="372690"/>
                  </a:lnTo>
                  <a:lnTo>
                    <a:pt x="1928720" y="370908"/>
                  </a:lnTo>
                  <a:lnTo>
                    <a:pt x="1933072" y="368396"/>
                  </a:lnTo>
                  <a:lnTo>
                    <a:pt x="1936964" y="365218"/>
                  </a:lnTo>
                  <a:lnTo>
                    <a:pt x="1940295" y="361457"/>
                  </a:lnTo>
                  <a:lnTo>
                    <a:pt x="1942981" y="357211"/>
                  </a:lnTo>
                  <a:lnTo>
                    <a:pt x="1944950" y="352588"/>
                  </a:lnTo>
                  <a:lnTo>
                    <a:pt x="1946153" y="347710"/>
                  </a:lnTo>
                  <a:lnTo>
                    <a:pt x="1946557" y="342702"/>
                  </a:lnTo>
                  <a:lnTo>
                    <a:pt x="1946557" y="31220"/>
                  </a:lnTo>
                  <a:lnTo>
                    <a:pt x="1946153" y="26212"/>
                  </a:lnTo>
                  <a:lnTo>
                    <a:pt x="1944950" y="21334"/>
                  </a:lnTo>
                  <a:lnTo>
                    <a:pt x="1942981" y="16711"/>
                  </a:lnTo>
                  <a:lnTo>
                    <a:pt x="1940295" y="12465"/>
                  </a:lnTo>
                  <a:lnTo>
                    <a:pt x="1936964" y="8704"/>
                  </a:lnTo>
                  <a:lnTo>
                    <a:pt x="1933072" y="5526"/>
                  </a:lnTo>
                  <a:lnTo>
                    <a:pt x="1928720" y="3014"/>
                  </a:lnTo>
                  <a:lnTo>
                    <a:pt x="1924022" y="1232"/>
                  </a:lnTo>
                  <a:lnTo>
                    <a:pt x="1919100" y="227"/>
                  </a:lnTo>
                  <a:lnTo>
                    <a:pt x="191533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79" name="tx278"/>
            <p:cNvSpPr/>
            <p:nvPr/>
          </p:nvSpPr>
          <p:spPr>
            <a:xfrm>
              <a:off x="15547456" y="2239827"/>
              <a:ext cx="169679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11,970 case(s)</a:t>
              </a:r>
            </a:p>
          </p:txBody>
        </p:sp>
        <p:sp>
          <p:nvSpPr>
            <p:cNvPr id="280" name="pg279"/>
            <p:cNvSpPr/>
            <p:nvPr/>
          </p:nvSpPr>
          <p:spPr>
            <a:xfrm>
              <a:off x="16291783"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81" name="rc280"/>
            <p:cNvSpPr/>
            <p:nvPr/>
          </p:nvSpPr>
          <p:spPr>
            <a:xfrm>
              <a:off x="14820496" y="2153563"/>
              <a:ext cx="3150710" cy="3131794"/>
            </a:xfrm>
            <a:prstGeom prst="rect">
              <a:avLst/>
            </a:prstGeom>
            <a:ln w="13550" cap="rnd">
              <a:solidFill>
                <a:srgbClr val="333333">
                  <a:alpha val="100000"/>
                </a:srgbClr>
              </a:solidFill>
              <a:prstDash val="solid"/>
              <a:round/>
            </a:ln>
          </p:spPr>
          <p:txBody>
            <a:bodyPr/>
            <a:lstStyle/>
            <a:p/>
          </p:txBody>
        </p:sp>
        <p:sp>
          <p:nvSpPr>
            <p:cNvPr id="282" name="tx281"/>
            <p:cNvSpPr/>
            <p:nvPr/>
          </p:nvSpPr>
          <p:spPr>
            <a:xfrm>
              <a:off x="351048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83" name="tx282"/>
            <p:cNvSpPr/>
            <p:nvPr/>
          </p:nvSpPr>
          <p:spPr>
            <a:xfrm>
              <a:off x="666119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84" name="tx283"/>
            <p:cNvSpPr/>
            <p:nvPr/>
          </p:nvSpPr>
          <p:spPr>
            <a:xfrm>
              <a:off x="981190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85" name="tx284"/>
            <p:cNvSpPr/>
            <p:nvPr/>
          </p:nvSpPr>
          <p:spPr>
            <a:xfrm>
              <a:off x="12962616"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86" name="tx285"/>
            <p:cNvSpPr/>
            <p:nvPr/>
          </p:nvSpPr>
          <p:spPr>
            <a:xfrm>
              <a:off x="16113326"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87" name="pl286"/>
            <p:cNvSpPr/>
            <p:nvPr/>
          </p:nvSpPr>
          <p:spPr>
            <a:xfrm>
              <a:off x="237260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8" name="pl287"/>
            <p:cNvSpPr/>
            <p:nvPr/>
          </p:nvSpPr>
          <p:spPr>
            <a:xfrm>
              <a:off x="263086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9" name="pl288"/>
            <p:cNvSpPr/>
            <p:nvPr/>
          </p:nvSpPr>
          <p:spPr>
            <a:xfrm>
              <a:off x="288911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0" name="pl289"/>
            <p:cNvSpPr/>
            <p:nvPr/>
          </p:nvSpPr>
          <p:spPr>
            <a:xfrm>
              <a:off x="314737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1" name="pl290"/>
            <p:cNvSpPr/>
            <p:nvPr/>
          </p:nvSpPr>
          <p:spPr>
            <a:xfrm>
              <a:off x="340562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2" name="pl291"/>
            <p:cNvSpPr/>
            <p:nvPr/>
          </p:nvSpPr>
          <p:spPr>
            <a:xfrm>
              <a:off x="366388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3" name="pl292"/>
            <p:cNvSpPr/>
            <p:nvPr/>
          </p:nvSpPr>
          <p:spPr>
            <a:xfrm>
              <a:off x="39221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4" name="pl293"/>
            <p:cNvSpPr/>
            <p:nvPr/>
          </p:nvSpPr>
          <p:spPr>
            <a:xfrm>
              <a:off x="418039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5" name="pl294"/>
            <p:cNvSpPr/>
            <p:nvPr/>
          </p:nvSpPr>
          <p:spPr>
            <a:xfrm>
              <a:off x="4438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6" name="pl295"/>
            <p:cNvSpPr/>
            <p:nvPr/>
          </p:nvSpPr>
          <p:spPr>
            <a:xfrm>
              <a:off x="46969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7" name="pl296"/>
            <p:cNvSpPr/>
            <p:nvPr/>
          </p:nvSpPr>
          <p:spPr>
            <a:xfrm>
              <a:off x="49551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8" name="pl297"/>
            <p:cNvSpPr/>
            <p:nvPr/>
          </p:nvSpPr>
          <p:spPr>
            <a:xfrm>
              <a:off x="52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9" name="tx298"/>
            <p:cNvSpPr/>
            <p:nvPr/>
          </p:nvSpPr>
          <p:spPr>
            <a:xfrm rot="-5400000">
              <a:off x="229182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00" name="tx299"/>
            <p:cNvSpPr/>
            <p:nvPr/>
          </p:nvSpPr>
          <p:spPr>
            <a:xfrm rot="-5400000">
              <a:off x="254026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01" name="tx300"/>
            <p:cNvSpPr/>
            <p:nvPr/>
          </p:nvSpPr>
          <p:spPr>
            <a:xfrm rot="-5400000">
              <a:off x="279861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02" name="tx301"/>
            <p:cNvSpPr/>
            <p:nvPr/>
          </p:nvSpPr>
          <p:spPr>
            <a:xfrm rot="-5400000">
              <a:off x="305499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03" name="tx302"/>
            <p:cNvSpPr/>
            <p:nvPr/>
          </p:nvSpPr>
          <p:spPr>
            <a:xfrm rot="-5400000">
              <a:off x="328260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04" name="tx303"/>
            <p:cNvSpPr/>
            <p:nvPr/>
          </p:nvSpPr>
          <p:spPr>
            <a:xfrm rot="-5400000">
              <a:off x="358309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05" name="tx304"/>
            <p:cNvSpPr/>
            <p:nvPr/>
          </p:nvSpPr>
          <p:spPr>
            <a:xfrm rot="-5400000">
              <a:off x="3871045"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06" name="tx305"/>
            <p:cNvSpPr/>
            <p:nvPr/>
          </p:nvSpPr>
          <p:spPr>
            <a:xfrm rot="-5400000">
              <a:off x="406714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07" name="tx306"/>
            <p:cNvSpPr/>
            <p:nvPr/>
          </p:nvSpPr>
          <p:spPr>
            <a:xfrm rot="-5400000">
              <a:off x="432535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08" name="tx307"/>
            <p:cNvSpPr/>
            <p:nvPr/>
          </p:nvSpPr>
          <p:spPr>
            <a:xfrm rot="-5400000">
              <a:off x="462002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09" name="tx308"/>
            <p:cNvSpPr/>
            <p:nvPr/>
          </p:nvSpPr>
          <p:spPr>
            <a:xfrm rot="-5400000">
              <a:off x="4859659"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10" name="tx309"/>
            <p:cNvSpPr/>
            <p:nvPr/>
          </p:nvSpPr>
          <p:spPr>
            <a:xfrm rot="-5400000">
              <a:off x="511791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11" name="pl310"/>
            <p:cNvSpPr/>
            <p:nvPr/>
          </p:nvSpPr>
          <p:spPr>
            <a:xfrm>
              <a:off x="55233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57815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60398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pl313"/>
            <p:cNvSpPr/>
            <p:nvPr/>
          </p:nvSpPr>
          <p:spPr>
            <a:xfrm>
              <a:off x="62980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pl314"/>
            <p:cNvSpPr/>
            <p:nvPr/>
          </p:nvSpPr>
          <p:spPr>
            <a:xfrm>
              <a:off x="65563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pl315"/>
            <p:cNvSpPr/>
            <p:nvPr/>
          </p:nvSpPr>
          <p:spPr>
            <a:xfrm>
              <a:off x="681459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pl316"/>
            <p:cNvSpPr/>
            <p:nvPr/>
          </p:nvSpPr>
          <p:spPr>
            <a:xfrm>
              <a:off x="70728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8" name="pl317"/>
            <p:cNvSpPr/>
            <p:nvPr/>
          </p:nvSpPr>
          <p:spPr>
            <a:xfrm>
              <a:off x="73311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pl318"/>
            <p:cNvSpPr/>
            <p:nvPr/>
          </p:nvSpPr>
          <p:spPr>
            <a:xfrm>
              <a:off x="75893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pl319"/>
            <p:cNvSpPr/>
            <p:nvPr/>
          </p:nvSpPr>
          <p:spPr>
            <a:xfrm>
              <a:off x="78476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1" name="pl320"/>
            <p:cNvSpPr/>
            <p:nvPr/>
          </p:nvSpPr>
          <p:spPr>
            <a:xfrm>
              <a:off x="81058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pl321"/>
            <p:cNvSpPr/>
            <p:nvPr/>
          </p:nvSpPr>
          <p:spPr>
            <a:xfrm>
              <a:off x="836412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3" name="tx322"/>
            <p:cNvSpPr/>
            <p:nvPr/>
          </p:nvSpPr>
          <p:spPr>
            <a:xfrm rot="-5400000">
              <a:off x="54425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24" name="tx323"/>
            <p:cNvSpPr/>
            <p:nvPr/>
          </p:nvSpPr>
          <p:spPr>
            <a:xfrm rot="-5400000">
              <a:off x="569098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25" name="tx324"/>
            <p:cNvSpPr/>
            <p:nvPr/>
          </p:nvSpPr>
          <p:spPr>
            <a:xfrm rot="-5400000">
              <a:off x="594932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26" name="tx325"/>
            <p:cNvSpPr/>
            <p:nvPr/>
          </p:nvSpPr>
          <p:spPr>
            <a:xfrm rot="-5400000">
              <a:off x="620571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27" name="tx326"/>
            <p:cNvSpPr/>
            <p:nvPr/>
          </p:nvSpPr>
          <p:spPr>
            <a:xfrm rot="-5400000">
              <a:off x="6433319"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28" name="tx327"/>
            <p:cNvSpPr/>
            <p:nvPr/>
          </p:nvSpPr>
          <p:spPr>
            <a:xfrm rot="-5400000">
              <a:off x="673381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29" name="tx328"/>
            <p:cNvSpPr/>
            <p:nvPr/>
          </p:nvSpPr>
          <p:spPr>
            <a:xfrm rot="-5400000">
              <a:off x="702175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30" name="tx329"/>
            <p:cNvSpPr/>
            <p:nvPr/>
          </p:nvSpPr>
          <p:spPr>
            <a:xfrm rot="-5400000">
              <a:off x="72178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31" name="tx330"/>
            <p:cNvSpPr/>
            <p:nvPr/>
          </p:nvSpPr>
          <p:spPr>
            <a:xfrm rot="-5400000">
              <a:off x="747606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32" name="tx331"/>
            <p:cNvSpPr/>
            <p:nvPr/>
          </p:nvSpPr>
          <p:spPr>
            <a:xfrm rot="-5400000">
              <a:off x="777073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33" name="tx332"/>
            <p:cNvSpPr/>
            <p:nvPr/>
          </p:nvSpPr>
          <p:spPr>
            <a:xfrm rot="-5400000">
              <a:off x="8010369"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34" name="tx333"/>
            <p:cNvSpPr/>
            <p:nvPr/>
          </p:nvSpPr>
          <p:spPr>
            <a:xfrm rot="-5400000">
              <a:off x="826862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35" name="pl334"/>
            <p:cNvSpPr/>
            <p:nvPr/>
          </p:nvSpPr>
          <p:spPr>
            <a:xfrm>
              <a:off x="86740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89322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9190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337"/>
            <p:cNvSpPr/>
            <p:nvPr/>
          </p:nvSpPr>
          <p:spPr>
            <a:xfrm>
              <a:off x="9448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pl338"/>
            <p:cNvSpPr/>
            <p:nvPr/>
          </p:nvSpPr>
          <p:spPr>
            <a:xfrm>
              <a:off x="97070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pl339"/>
            <p:cNvSpPr/>
            <p:nvPr/>
          </p:nvSpPr>
          <p:spPr>
            <a:xfrm>
              <a:off x="99653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pl340"/>
            <p:cNvSpPr/>
            <p:nvPr/>
          </p:nvSpPr>
          <p:spPr>
            <a:xfrm>
              <a:off x="102235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pl341"/>
            <p:cNvSpPr/>
            <p:nvPr/>
          </p:nvSpPr>
          <p:spPr>
            <a:xfrm>
              <a:off x="104818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3" name="pl342"/>
            <p:cNvSpPr/>
            <p:nvPr/>
          </p:nvSpPr>
          <p:spPr>
            <a:xfrm>
              <a:off x="1074006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4" name="pl343"/>
            <p:cNvSpPr/>
            <p:nvPr/>
          </p:nvSpPr>
          <p:spPr>
            <a:xfrm>
              <a:off x="1099832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5" name="pl344"/>
            <p:cNvSpPr/>
            <p:nvPr/>
          </p:nvSpPr>
          <p:spPr>
            <a:xfrm>
              <a:off x="112565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pl345"/>
            <p:cNvSpPr/>
            <p:nvPr/>
          </p:nvSpPr>
          <p:spPr>
            <a:xfrm>
              <a:off x="1151483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7" name="tx346"/>
            <p:cNvSpPr/>
            <p:nvPr/>
          </p:nvSpPr>
          <p:spPr>
            <a:xfrm rot="-5400000">
              <a:off x="859324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48" name="tx347"/>
            <p:cNvSpPr/>
            <p:nvPr/>
          </p:nvSpPr>
          <p:spPr>
            <a:xfrm rot="-5400000">
              <a:off x="88416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49" name="tx348"/>
            <p:cNvSpPr/>
            <p:nvPr/>
          </p:nvSpPr>
          <p:spPr>
            <a:xfrm rot="-5400000">
              <a:off x="9100032"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50" name="tx349"/>
            <p:cNvSpPr/>
            <p:nvPr/>
          </p:nvSpPr>
          <p:spPr>
            <a:xfrm rot="-5400000">
              <a:off x="935642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51" name="tx350"/>
            <p:cNvSpPr/>
            <p:nvPr/>
          </p:nvSpPr>
          <p:spPr>
            <a:xfrm rot="-5400000">
              <a:off x="9584029"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52" name="tx351"/>
            <p:cNvSpPr/>
            <p:nvPr/>
          </p:nvSpPr>
          <p:spPr>
            <a:xfrm rot="-5400000">
              <a:off x="988452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53" name="tx352"/>
            <p:cNvSpPr/>
            <p:nvPr/>
          </p:nvSpPr>
          <p:spPr>
            <a:xfrm rot="-5400000">
              <a:off x="10172467"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54" name="tx353"/>
            <p:cNvSpPr/>
            <p:nvPr/>
          </p:nvSpPr>
          <p:spPr>
            <a:xfrm rot="-5400000">
              <a:off x="1036856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55" name="tx354"/>
            <p:cNvSpPr/>
            <p:nvPr/>
          </p:nvSpPr>
          <p:spPr>
            <a:xfrm rot="-5400000">
              <a:off x="10626773"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56" name="tx355"/>
            <p:cNvSpPr/>
            <p:nvPr/>
          </p:nvSpPr>
          <p:spPr>
            <a:xfrm rot="-5400000">
              <a:off x="10921447"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57" name="tx356"/>
            <p:cNvSpPr/>
            <p:nvPr/>
          </p:nvSpPr>
          <p:spPr>
            <a:xfrm rot="-5400000">
              <a:off x="1116108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58" name="tx357"/>
            <p:cNvSpPr/>
            <p:nvPr/>
          </p:nvSpPr>
          <p:spPr>
            <a:xfrm rot="-5400000">
              <a:off x="1141933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59" name="pl358"/>
            <p:cNvSpPr/>
            <p:nvPr/>
          </p:nvSpPr>
          <p:spPr>
            <a:xfrm>
              <a:off x="118247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pl359"/>
            <p:cNvSpPr/>
            <p:nvPr/>
          </p:nvSpPr>
          <p:spPr>
            <a:xfrm>
              <a:off x="120829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360"/>
            <p:cNvSpPr/>
            <p:nvPr/>
          </p:nvSpPr>
          <p:spPr>
            <a:xfrm>
              <a:off x="123412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pl361"/>
            <p:cNvSpPr/>
            <p:nvPr/>
          </p:nvSpPr>
          <p:spPr>
            <a:xfrm>
              <a:off x="1259950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3" name="pl362"/>
            <p:cNvSpPr/>
            <p:nvPr/>
          </p:nvSpPr>
          <p:spPr>
            <a:xfrm>
              <a:off x="128577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4" name="pl363"/>
            <p:cNvSpPr/>
            <p:nvPr/>
          </p:nvSpPr>
          <p:spPr>
            <a:xfrm>
              <a:off x="1311601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5" name="pl364"/>
            <p:cNvSpPr/>
            <p:nvPr/>
          </p:nvSpPr>
          <p:spPr>
            <a:xfrm>
              <a:off x="1337426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6" name="pl365"/>
            <p:cNvSpPr/>
            <p:nvPr/>
          </p:nvSpPr>
          <p:spPr>
            <a:xfrm>
              <a:off x="1363252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7" name="pl366"/>
            <p:cNvSpPr/>
            <p:nvPr/>
          </p:nvSpPr>
          <p:spPr>
            <a:xfrm>
              <a:off x="1389077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8" name="pl367"/>
            <p:cNvSpPr/>
            <p:nvPr/>
          </p:nvSpPr>
          <p:spPr>
            <a:xfrm>
              <a:off x="141490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9" name="pl368"/>
            <p:cNvSpPr/>
            <p:nvPr/>
          </p:nvSpPr>
          <p:spPr>
            <a:xfrm>
              <a:off x="144072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0" name="pl369"/>
            <p:cNvSpPr/>
            <p:nvPr/>
          </p:nvSpPr>
          <p:spPr>
            <a:xfrm>
              <a:off x="1466554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1" name="tx370"/>
            <p:cNvSpPr/>
            <p:nvPr/>
          </p:nvSpPr>
          <p:spPr>
            <a:xfrm rot="-5400000">
              <a:off x="1174395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72" name="tx371"/>
            <p:cNvSpPr/>
            <p:nvPr/>
          </p:nvSpPr>
          <p:spPr>
            <a:xfrm rot="-5400000">
              <a:off x="11992401"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73" name="tx372"/>
            <p:cNvSpPr/>
            <p:nvPr/>
          </p:nvSpPr>
          <p:spPr>
            <a:xfrm rot="-5400000">
              <a:off x="1225074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74" name="tx373"/>
            <p:cNvSpPr/>
            <p:nvPr/>
          </p:nvSpPr>
          <p:spPr>
            <a:xfrm rot="-5400000">
              <a:off x="12507131"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75" name="tx374"/>
            <p:cNvSpPr/>
            <p:nvPr/>
          </p:nvSpPr>
          <p:spPr>
            <a:xfrm rot="-5400000">
              <a:off x="1273474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76" name="tx375"/>
            <p:cNvSpPr/>
            <p:nvPr/>
          </p:nvSpPr>
          <p:spPr>
            <a:xfrm rot="-5400000">
              <a:off x="1303523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77" name="tx376"/>
            <p:cNvSpPr/>
            <p:nvPr/>
          </p:nvSpPr>
          <p:spPr>
            <a:xfrm rot="-5400000">
              <a:off x="13323177"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78" name="tx377"/>
            <p:cNvSpPr/>
            <p:nvPr/>
          </p:nvSpPr>
          <p:spPr>
            <a:xfrm rot="-5400000">
              <a:off x="13519272"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79" name="tx378"/>
            <p:cNvSpPr/>
            <p:nvPr/>
          </p:nvSpPr>
          <p:spPr>
            <a:xfrm rot="-5400000">
              <a:off x="13777483"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80" name="tx379"/>
            <p:cNvSpPr/>
            <p:nvPr/>
          </p:nvSpPr>
          <p:spPr>
            <a:xfrm rot="-5400000">
              <a:off x="1407215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81" name="tx380"/>
            <p:cNvSpPr/>
            <p:nvPr/>
          </p:nvSpPr>
          <p:spPr>
            <a:xfrm rot="-5400000">
              <a:off x="1431179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82" name="tx381"/>
            <p:cNvSpPr/>
            <p:nvPr/>
          </p:nvSpPr>
          <p:spPr>
            <a:xfrm rot="-5400000">
              <a:off x="1457004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83" name="pl382"/>
            <p:cNvSpPr/>
            <p:nvPr/>
          </p:nvSpPr>
          <p:spPr>
            <a:xfrm>
              <a:off x="149754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4" name="pl383"/>
            <p:cNvSpPr/>
            <p:nvPr/>
          </p:nvSpPr>
          <p:spPr>
            <a:xfrm>
              <a:off x="1523370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5" name="pl384"/>
            <p:cNvSpPr/>
            <p:nvPr/>
          </p:nvSpPr>
          <p:spPr>
            <a:xfrm>
              <a:off x="154919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6" name="pl385"/>
            <p:cNvSpPr/>
            <p:nvPr/>
          </p:nvSpPr>
          <p:spPr>
            <a:xfrm>
              <a:off x="1575021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7" name="pl386"/>
            <p:cNvSpPr/>
            <p:nvPr/>
          </p:nvSpPr>
          <p:spPr>
            <a:xfrm>
              <a:off x="1600846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8" name="pl387"/>
            <p:cNvSpPr/>
            <p:nvPr/>
          </p:nvSpPr>
          <p:spPr>
            <a:xfrm>
              <a:off x="1626672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9" name="pl388"/>
            <p:cNvSpPr/>
            <p:nvPr/>
          </p:nvSpPr>
          <p:spPr>
            <a:xfrm>
              <a:off x="1652497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0" name="pl389"/>
            <p:cNvSpPr/>
            <p:nvPr/>
          </p:nvSpPr>
          <p:spPr>
            <a:xfrm>
              <a:off x="167832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1" name="pl390"/>
            <p:cNvSpPr/>
            <p:nvPr/>
          </p:nvSpPr>
          <p:spPr>
            <a:xfrm>
              <a:off x="1704148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2" name="pl391"/>
            <p:cNvSpPr/>
            <p:nvPr/>
          </p:nvSpPr>
          <p:spPr>
            <a:xfrm>
              <a:off x="172997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3" name="pl392"/>
            <p:cNvSpPr/>
            <p:nvPr/>
          </p:nvSpPr>
          <p:spPr>
            <a:xfrm>
              <a:off x="175579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4" name="pl393"/>
            <p:cNvSpPr/>
            <p:nvPr/>
          </p:nvSpPr>
          <p:spPr>
            <a:xfrm>
              <a:off x="178162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5" name="tx394"/>
            <p:cNvSpPr/>
            <p:nvPr/>
          </p:nvSpPr>
          <p:spPr>
            <a:xfrm rot="-5400000">
              <a:off x="14894667"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96" name="tx395"/>
            <p:cNvSpPr/>
            <p:nvPr/>
          </p:nvSpPr>
          <p:spPr>
            <a:xfrm rot="-5400000">
              <a:off x="15143111"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97" name="tx396"/>
            <p:cNvSpPr/>
            <p:nvPr/>
          </p:nvSpPr>
          <p:spPr>
            <a:xfrm rot="-5400000">
              <a:off x="1540145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98" name="tx397"/>
            <p:cNvSpPr/>
            <p:nvPr/>
          </p:nvSpPr>
          <p:spPr>
            <a:xfrm rot="-5400000">
              <a:off x="1565784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99" name="tx398"/>
            <p:cNvSpPr/>
            <p:nvPr/>
          </p:nvSpPr>
          <p:spPr>
            <a:xfrm rot="-5400000">
              <a:off x="1588545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00" name="tx399"/>
            <p:cNvSpPr/>
            <p:nvPr/>
          </p:nvSpPr>
          <p:spPr>
            <a:xfrm rot="-5400000">
              <a:off x="1618594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01" name="tx400"/>
            <p:cNvSpPr/>
            <p:nvPr/>
          </p:nvSpPr>
          <p:spPr>
            <a:xfrm rot="-5400000">
              <a:off x="1647388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02" name="tx401"/>
            <p:cNvSpPr/>
            <p:nvPr/>
          </p:nvSpPr>
          <p:spPr>
            <a:xfrm rot="-5400000">
              <a:off x="16669982"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03" name="tx402"/>
            <p:cNvSpPr/>
            <p:nvPr/>
          </p:nvSpPr>
          <p:spPr>
            <a:xfrm rot="-5400000">
              <a:off x="1692819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04" name="tx403"/>
            <p:cNvSpPr/>
            <p:nvPr/>
          </p:nvSpPr>
          <p:spPr>
            <a:xfrm rot="-5400000">
              <a:off x="1722286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05" name="tx404"/>
            <p:cNvSpPr/>
            <p:nvPr/>
          </p:nvSpPr>
          <p:spPr>
            <a:xfrm rot="-5400000">
              <a:off x="1746250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06" name="tx405"/>
            <p:cNvSpPr/>
            <p:nvPr/>
          </p:nvSpPr>
          <p:spPr>
            <a:xfrm rot="-5400000">
              <a:off x="1772075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07" name="tx406"/>
            <p:cNvSpPr/>
            <p:nvPr/>
          </p:nvSpPr>
          <p:spPr>
            <a:xfrm>
              <a:off x="1485110" y="5200079"/>
              <a:ext cx="444698"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08" name="tx407"/>
            <p:cNvSpPr/>
            <p:nvPr/>
          </p:nvSpPr>
          <p:spPr>
            <a:xfrm>
              <a:off x="1294238" y="4023541"/>
              <a:ext cx="635570"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5,000</a:t>
              </a:r>
            </a:p>
          </p:txBody>
        </p:sp>
        <p:sp>
          <p:nvSpPr>
            <p:cNvPr id="409" name="tx408"/>
            <p:cNvSpPr/>
            <p:nvPr/>
          </p:nvSpPr>
          <p:spPr>
            <a:xfrm>
              <a:off x="1230614" y="2876582"/>
              <a:ext cx="699194"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10,000</a:t>
              </a:r>
            </a:p>
          </p:txBody>
        </p:sp>
        <p:sp>
          <p:nvSpPr>
            <p:cNvPr id="410" name="pl409"/>
            <p:cNvSpPr/>
            <p:nvPr/>
          </p:nvSpPr>
          <p:spPr>
            <a:xfrm>
              <a:off x="2182860"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1" name="pl410"/>
            <p:cNvSpPr/>
            <p:nvPr/>
          </p:nvSpPr>
          <p:spPr>
            <a:xfrm>
              <a:off x="2182860" y="413839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2" name="pl411"/>
            <p:cNvSpPr/>
            <p:nvPr/>
          </p:nvSpPr>
          <p:spPr>
            <a:xfrm>
              <a:off x="2182860" y="299144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3" name="tx412"/>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14" name="rc413"/>
            <p:cNvSpPr/>
            <p:nvPr/>
          </p:nvSpPr>
          <p:spPr>
            <a:xfrm>
              <a:off x="18110385" y="2153563"/>
              <a:ext cx="1240079" cy="413498"/>
            </a:xfrm>
            <a:prstGeom prst="rect">
              <a:avLst/>
            </a:prstGeom>
            <a:solidFill>
              <a:srgbClr val="FFFFFF">
                <a:alpha val="100000"/>
              </a:srgbClr>
            </a:solidFill>
          </p:spPr>
          <p:txBody>
            <a:bodyPr/>
            <a:lstStyle/>
            <a:p/>
          </p:txBody>
        </p:sp>
        <p:sp>
          <p:nvSpPr>
            <p:cNvPr id="415" name="rc414"/>
            <p:cNvSpPr/>
            <p:nvPr/>
          </p:nvSpPr>
          <p:spPr>
            <a:xfrm>
              <a:off x="18179974" y="2223153"/>
              <a:ext cx="274319" cy="274319"/>
            </a:xfrm>
            <a:prstGeom prst="rect">
              <a:avLst/>
            </a:prstGeom>
            <a:solidFill>
              <a:srgbClr val="FFFFFF">
                <a:alpha val="100000"/>
              </a:srgbClr>
            </a:solidFill>
          </p:spPr>
          <p:txBody>
            <a:bodyPr/>
            <a:lstStyle/>
            <a:p/>
          </p:txBody>
        </p:sp>
        <p:sp>
          <p:nvSpPr>
            <p:cNvPr id="416" name="pg415"/>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417" name="tx416"/>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418" name="rc417"/>
            <p:cNvSpPr/>
            <p:nvPr/>
          </p:nvSpPr>
          <p:spPr>
            <a:xfrm>
              <a:off x="18110385" y="2706240"/>
              <a:ext cx="1753945" cy="1236458"/>
            </a:xfrm>
            <a:prstGeom prst="rect">
              <a:avLst/>
            </a:prstGeom>
            <a:solidFill>
              <a:srgbClr val="FFFFFF">
                <a:alpha val="100000"/>
              </a:srgbClr>
            </a:solidFill>
          </p:spPr>
          <p:txBody>
            <a:bodyPr/>
            <a:lstStyle/>
            <a:p/>
          </p:txBody>
        </p:sp>
        <p:sp>
          <p:nvSpPr>
            <p:cNvPr id="419" name="rc418"/>
            <p:cNvSpPr/>
            <p:nvPr/>
          </p:nvSpPr>
          <p:spPr>
            <a:xfrm>
              <a:off x="18179974" y="2775829"/>
              <a:ext cx="274319" cy="274319"/>
            </a:xfrm>
            <a:prstGeom prst="rect">
              <a:avLst/>
            </a:prstGeom>
            <a:solidFill>
              <a:srgbClr val="FFFFFF">
                <a:alpha val="100000"/>
              </a:srgbClr>
            </a:solidFill>
          </p:spPr>
          <p:txBody>
            <a:bodyPr/>
            <a:lstStyle/>
            <a:p/>
          </p:txBody>
        </p:sp>
        <p:sp>
          <p:nvSpPr>
            <p:cNvPr id="420" name="rc419"/>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1" name="rc420"/>
            <p:cNvSpPr/>
            <p:nvPr/>
          </p:nvSpPr>
          <p:spPr>
            <a:xfrm>
              <a:off x="18179974" y="3050149"/>
              <a:ext cx="274319" cy="274319"/>
            </a:xfrm>
            <a:prstGeom prst="rect">
              <a:avLst/>
            </a:prstGeom>
            <a:solidFill>
              <a:srgbClr val="FFFFFF">
                <a:alpha val="100000"/>
              </a:srgbClr>
            </a:solidFill>
          </p:spPr>
          <p:txBody>
            <a:bodyPr/>
            <a:lstStyle/>
            <a:p/>
          </p:txBody>
        </p:sp>
        <p:sp>
          <p:nvSpPr>
            <p:cNvPr id="422" name="rc421"/>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23" name="rc422"/>
            <p:cNvSpPr/>
            <p:nvPr/>
          </p:nvSpPr>
          <p:spPr>
            <a:xfrm>
              <a:off x="18179974" y="3324469"/>
              <a:ext cx="274319" cy="274320"/>
            </a:xfrm>
            <a:prstGeom prst="rect">
              <a:avLst/>
            </a:prstGeom>
            <a:solidFill>
              <a:srgbClr val="FFFFFF">
                <a:alpha val="100000"/>
              </a:srgbClr>
            </a:solidFill>
          </p:spPr>
          <p:txBody>
            <a:bodyPr/>
            <a:lstStyle/>
            <a:p/>
          </p:txBody>
        </p:sp>
        <p:sp>
          <p:nvSpPr>
            <p:cNvPr id="424" name="rc423"/>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5" name="rc424"/>
            <p:cNvSpPr/>
            <p:nvPr/>
          </p:nvSpPr>
          <p:spPr>
            <a:xfrm>
              <a:off x="18179974" y="3598789"/>
              <a:ext cx="274319" cy="274320"/>
            </a:xfrm>
            <a:prstGeom prst="rect">
              <a:avLst/>
            </a:prstGeom>
            <a:solidFill>
              <a:srgbClr val="FFFFFF">
                <a:alpha val="100000"/>
              </a:srgbClr>
            </a:solidFill>
          </p:spPr>
          <p:txBody>
            <a:bodyPr/>
            <a:lstStyle/>
            <a:p/>
          </p:txBody>
        </p:sp>
        <p:sp>
          <p:nvSpPr>
            <p:cNvPr id="426" name="rc425"/>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7" name="tx426"/>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28" name="tx427"/>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29" name="tx428"/>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30" name="tx429"/>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31" name=""/>
          <p:cNvGrpSpPr/>
          <p:nvPr/>
        </p:nvGrpSpPr>
        <p:grpSpPr>
          <a:xfrm>
            <a:off x="6400800" y="6217920"/>
            <a:ext cx="5486400" cy="4251960"/>
            <a:chOff x="6400800" y="6217920"/>
            <a:chExt cx="5486400" cy="4251960"/>
          </a:xfrm>
        </p:grpSpPr>
        <p:sp>
          <p:nvSpPr>
            <p:cNvPr id="432"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33"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34" name="rc5"/>
            <p:cNvSpPr/>
            <p:nvPr/>
          </p:nvSpPr>
          <p:spPr>
            <a:xfrm>
              <a:off x="7280770" y="6510025"/>
              <a:ext cx="3980084" cy="2788960"/>
            </a:xfrm>
            <a:prstGeom prst="rect">
              <a:avLst/>
            </a:prstGeom>
            <a:solidFill>
              <a:srgbClr val="FFFFFF">
                <a:alpha val="100000"/>
              </a:srgbClr>
            </a:solidFill>
          </p:spPr>
          <p:txBody>
            <a:bodyPr/>
            <a:lstStyle/>
            <a:p/>
          </p:txBody>
        </p:sp>
        <p:sp>
          <p:nvSpPr>
            <p:cNvPr id="435" name="pl6"/>
            <p:cNvSpPr/>
            <p:nvPr/>
          </p:nvSpPr>
          <p:spPr>
            <a:xfrm>
              <a:off x="7280770" y="8892799"/>
              <a:ext cx="3980084" cy="0"/>
            </a:xfrm>
            <a:custGeom>
              <a:avLst/>
              <a:pathLst>
                <a:path w="3980084" h="0">
                  <a:moveTo>
                    <a:pt x="0" y="0"/>
                  </a:moveTo>
                  <a:lnTo>
                    <a:pt x="3980084" y="0"/>
                  </a:lnTo>
                  <a:lnTo>
                    <a:pt x="3980084" y="0"/>
                  </a:lnTo>
                </a:path>
              </a:pathLst>
            </a:custGeom>
            <a:ln w="6775" cap="flat">
              <a:solidFill>
                <a:srgbClr val="EBEBEB">
                  <a:alpha val="100000"/>
                </a:srgbClr>
              </a:solidFill>
              <a:prstDash val="solid"/>
              <a:round/>
            </a:ln>
          </p:spPr>
          <p:txBody>
            <a:bodyPr/>
            <a:lstStyle/>
            <a:p/>
          </p:txBody>
        </p:sp>
        <p:sp>
          <p:nvSpPr>
            <p:cNvPr id="436" name="pl7"/>
            <p:cNvSpPr/>
            <p:nvPr/>
          </p:nvSpPr>
          <p:spPr>
            <a:xfrm>
              <a:off x="7280770" y="8333967"/>
              <a:ext cx="3980084" cy="0"/>
            </a:xfrm>
            <a:custGeom>
              <a:avLst/>
              <a:pathLst>
                <a:path w="3980084" h="0">
                  <a:moveTo>
                    <a:pt x="0" y="0"/>
                  </a:moveTo>
                  <a:lnTo>
                    <a:pt x="3980084" y="0"/>
                  </a:lnTo>
                  <a:lnTo>
                    <a:pt x="3980084" y="0"/>
                  </a:lnTo>
                </a:path>
              </a:pathLst>
            </a:custGeom>
            <a:ln w="6775" cap="flat">
              <a:solidFill>
                <a:srgbClr val="EBEBEB">
                  <a:alpha val="100000"/>
                </a:srgbClr>
              </a:solidFill>
              <a:prstDash val="solid"/>
              <a:round/>
            </a:ln>
          </p:spPr>
          <p:txBody>
            <a:bodyPr/>
            <a:lstStyle/>
            <a:p/>
          </p:txBody>
        </p:sp>
        <p:sp>
          <p:nvSpPr>
            <p:cNvPr id="437" name="pl8"/>
            <p:cNvSpPr/>
            <p:nvPr/>
          </p:nvSpPr>
          <p:spPr>
            <a:xfrm>
              <a:off x="7280770" y="7775135"/>
              <a:ext cx="3980084" cy="0"/>
            </a:xfrm>
            <a:custGeom>
              <a:avLst/>
              <a:pathLst>
                <a:path w="3980084" h="0">
                  <a:moveTo>
                    <a:pt x="0" y="0"/>
                  </a:moveTo>
                  <a:lnTo>
                    <a:pt x="3980084" y="0"/>
                  </a:lnTo>
                  <a:lnTo>
                    <a:pt x="3980084" y="0"/>
                  </a:lnTo>
                </a:path>
              </a:pathLst>
            </a:custGeom>
            <a:ln w="6775" cap="flat">
              <a:solidFill>
                <a:srgbClr val="EBEBEB">
                  <a:alpha val="100000"/>
                </a:srgbClr>
              </a:solidFill>
              <a:prstDash val="solid"/>
              <a:round/>
            </a:ln>
          </p:spPr>
          <p:txBody>
            <a:bodyPr/>
            <a:lstStyle/>
            <a:p/>
          </p:txBody>
        </p:sp>
        <p:sp>
          <p:nvSpPr>
            <p:cNvPr id="438" name="pl9"/>
            <p:cNvSpPr/>
            <p:nvPr/>
          </p:nvSpPr>
          <p:spPr>
            <a:xfrm>
              <a:off x="7280770" y="7216304"/>
              <a:ext cx="3980084" cy="0"/>
            </a:xfrm>
            <a:custGeom>
              <a:avLst/>
              <a:pathLst>
                <a:path w="3980084" h="0">
                  <a:moveTo>
                    <a:pt x="0" y="0"/>
                  </a:moveTo>
                  <a:lnTo>
                    <a:pt x="3980084" y="0"/>
                  </a:lnTo>
                  <a:lnTo>
                    <a:pt x="3980084" y="0"/>
                  </a:lnTo>
                </a:path>
              </a:pathLst>
            </a:custGeom>
            <a:ln w="6775" cap="flat">
              <a:solidFill>
                <a:srgbClr val="EBEBEB">
                  <a:alpha val="100000"/>
                </a:srgbClr>
              </a:solidFill>
              <a:prstDash val="solid"/>
              <a:round/>
            </a:ln>
          </p:spPr>
          <p:txBody>
            <a:bodyPr/>
            <a:lstStyle/>
            <a:p/>
          </p:txBody>
        </p:sp>
        <p:sp>
          <p:nvSpPr>
            <p:cNvPr id="439" name="pl10"/>
            <p:cNvSpPr/>
            <p:nvPr/>
          </p:nvSpPr>
          <p:spPr>
            <a:xfrm>
              <a:off x="7280770" y="6657472"/>
              <a:ext cx="3980084" cy="0"/>
            </a:xfrm>
            <a:custGeom>
              <a:avLst/>
              <a:pathLst>
                <a:path w="3980084" h="0">
                  <a:moveTo>
                    <a:pt x="0" y="0"/>
                  </a:moveTo>
                  <a:lnTo>
                    <a:pt x="3980084" y="0"/>
                  </a:lnTo>
                  <a:lnTo>
                    <a:pt x="3980084" y="0"/>
                  </a:lnTo>
                </a:path>
              </a:pathLst>
            </a:custGeom>
            <a:ln w="6775" cap="flat">
              <a:solidFill>
                <a:srgbClr val="EBEBEB">
                  <a:alpha val="100000"/>
                </a:srgbClr>
              </a:solidFill>
              <a:prstDash val="solid"/>
              <a:round/>
            </a:ln>
          </p:spPr>
          <p:txBody>
            <a:bodyPr/>
            <a:lstStyle/>
            <a:p/>
          </p:txBody>
        </p:sp>
        <p:sp>
          <p:nvSpPr>
            <p:cNvPr id="440" name="pl11"/>
            <p:cNvSpPr/>
            <p:nvPr/>
          </p:nvSpPr>
          <p:spPr>
            <a:xfrm>
              <a:off x="7280770" y="9172214"/>
              <a:ext cx="3980084" cy="0"/>
            </a:xfrm>
            <a:custGeom>
              <a:avLst/>
              <a:pathLst>
                <a:path w="3980084" h="0">
                  <a:moveTo>
                    <a:pt x="0" y="0"/>
                  </a:moveTo>
                  <a:lnTo>
                    <a:pt x="3980084" y="0"/>
                  </a:lnTo>
                  <a:lnTo>
                    <a:pt x="3980084" y="0"/>
                  </a:lnTo>
                </a:path>
              </a:pathLst>
            </a:custGeom>
            <a:ln w="13550" cap="flat">
              <a:solidFill>
                <a:srgbClr val="EBEBEB">
                  <a:alpha val="100000"/>
                </a:srgbClr>
              </a:solidFill>
              <a:prstDash val="solid"/>
              <a:round/>
            </a:ln>
          </p:spPr>
          <p:txBody>
            <a:bodyPr/>
            <a:lstStyle/>
            <a:p/>
          </p:txBody>
        </p:sp>
        <p:sp>
          <p:nvSpPr>
            <p:cNvPr id="441" name="pl12"/>
            <p:cNvSpPr/>
            <p:nvPr/>
          </p:nvSpPr>
          <p:spPr>
            <a:xfrm>
              <a:off x="7280770" y="8613383"/>
              <a:ext cx="3980084" cy="0"/>
            </a:xfrm>
            <a:custGeom>
              <a:avLst/>
              <a:pathLst>
                <a:path w="3980084" h="0">
                  <a:moveTo>
                    <a:pt x="0" y="0"/>
                  </a:moveTo>
                  <a:lnTo>
                    <a:pt x="3980084" y="0"/>
                  </a:lnTo>
                  <a:lnTo>
                    <a:pt x="3980084" y="0"/>
                  </a:lnTo>
                </a:path>
              </a:pathLst>
            </a:custGeom>
            <a:ln w="13550" cap="flat">
              <a:solidFill>
                <a:srgbClr val="EBEBEB">
                  <a:alpha val="100000"/>
                </a:srgbClr>
              </a:solidFill>
              <a:prstDash val="solid"/>
              <a:round/>
            </a:ln>
          </p:spPr>
          <p:txBody>
            <a:bodyPr/>
            <a:lstStyle/>
            <a:p/>
          </p:txBody>
        </p:sp>
        <p:sp>
          <p:nvSpPr>
            <p:cNvPr id="442" name="pl13"/>
            <p:cNvSpPr/>
            <p:nvPr/>
          </p:nvSpPr>
          <p:spPr>
            <a:xfrm>
              <a:off x="7280770" y="8054551"/>
              <a:ext cx="3980084" cy="0"/>
            </a:xfrm>
            <a:custGeom>
              <a:avLst/>
              <a:pathLst>
                <a:path w="3980084" h="0">
                  <a:moveTo>
                    <a:pt x="0" y="0"/>
                  </a:moveTo>
                  <a:lnTo>
                    <a:pt x="3980084" y="0"/>
                  </a:lnTo>
                  <a:lnTo>
                    <a:pt x="3980084" y="0"/>
                  </a:lnTo>
                </a:path>
              </a:pathLst>
            </a:custGeom>
            <a:ln w="13550" cap="flat">
              <a:solidFill>
                <a:srgbClr val="EBEBEB">
                  <a:alpha val="100000"/>
                </a:srgbClr>
              </a:solidFill>
              <a:prstDash val="solid"/>
              <a:round/>
            </a:ln>
          </p:spPr>
          <p:txBody>
            <a:bodyPr/>
            <a:lstStyle/>
            <a:p/>
          </p:txBody>
        </p:sp>
        <p:sp>
          <p:nvSpPr>
            <p:cNvPr id="443" name="pl14"/>
            <p:cNvSpPr/>
            <p:nvPr/>
          </p:nvSpPr>
          <p:spPr>
            <a:xfrm>
              <a:off x="7280770" y="7495720"/>
              <a:ext cx="3980084" cy="0"/>
            </a:xfrm>
            <a:custGeom>
              <a:avLst/>
              <a:pathLst>
                <a:path w="3980084" h="0">
                  <a:moveTo>
                    <a:pt x="0" y="0"/>
                  </a:moveTo>
                  <a:lnTo>
                    <a:pt x="3980084" y="0"/>
                  </a:lnTo>
                  <a:lnTo>
                    <a:pt x="3980084" y="0"/>
                  </a:lnTo>
                </a:path>
              </a:pathLst>
            </a:custGeom>
            <a:ln w="13550" cap="flat">
              <a:solidFill>
                <a:srgbClr val="EBEBEB">
                  <a:alpha val="100000"/>
                </a:srgbClr>
              </a:solidFill>
              <a:prstDash val="solid"/>
              <a:round/>
            </a:ln>
          </p:spPr>
          <p:txBody>
            <a:bodyPr/>
            <a:lstStyle/>
            <a:p/>
          </p:txBody>
        </p:sp>
        <p:sp>
          <p:nvSpPr>
            <p:cNvPr id="444" name="pl15"/>
            <p:cNvSpPr/>
            <p:nvPr/>
          </p:nvSpPr>
          <p:spPr>
            <a:xfrm>
              <a:off x="7280770" y="6936888"/>
              <a:ext cx="3980084" cy="0"/>
            </a:xfrm>
            <a:custGeom>
              <a:avLst/>
              <a:pathLst>
                <a:path w="3980084" h="0">
                  <a:moveTo>
                    <a:pt x="0" y="0"/>
                  </a:moveTo>
                  <a:lnTo>
                    <a:pt x="3980084" y="0"/>
                  </a:lnTo>
                  <a:lnTo>
                    <a:pt x="3980084" y="0"/>
                  </a:lnTo>
                </a:path>
              </a:pathLst>
            </a:custGeom>
            <a:ln w="13550" cap="flat">
              <a:solidFill>
                <a:srgbClr val="EBEBEB">
                  <a:alpha val="100000"/>
                </a:srgbClr>
              </a:solidFill>
              <a:prstDash val="solid"/>
              <a:round/>
            </a:ln>
          </p:spPr>
          <p:txBody>
            <a:bodyPr/>
            <a:lstStyle/>
            <a:p/>
          </p:txBody>
        </p:sp>
        <p:sp>
          <p:nvSpPr>
            <p:cNvPr id="445" name="rc16"/>
            <p:cNvSpPr/>
            <p:nvPr/>
          </p:nvSpPr>
          <p:spPr>
            <a:xfrm>
              <a:off x="7418967" y="8453557"/>
              <a:ext cx="386952" cy="5532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6" name="rc17"/>
            <p:cNvSpPr/>
            <p:nvPr/>
          </p:nvSpPr>
          <p:spPr>
            <a:xfrm>
              <a:off x="7971757" y="8021580"/>
              <a:ext cx="386952" cy="1821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7" name="rc18"/>
            <p:cNvSpPr/>
            <p:nvPr/>
          </p:nvSpPr>
          <p:spPr>
            <a:xfrm>
              <a:off x="8524546" y="8146200"/>
              <a:ext cx="386952" cy="15870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8" name="rc19"/>
            <p:cNvSpPr/>
            <p:nvPr/>
          </p:nvSpPr>
          <p:spPr>
            <a:xfrm>
              <a:off x="9077336" y="8319996"/>
              <a:ext cx="386952" cy="12853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9" name="rc20"/>
            <p:cNvSpPr/>
            <p:nvPr/>
          </p:nvSpPr>
          <p:spPr>
            <a:xfrm>
              <a:off x="9630125" y="7678458"/>
              <a:ext cx="386952" cy="14250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0" name="rc21"/>
            <p:cNvSpPr/>
            <p:nvPr/>
          </p:nvSpPr>
          <p:spPr>
            <a:xfrm>
              <a:off x="10182915" y="6801092"/>
              <a:ext cx="386952" cy="27941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1" name="rc22"/>
            <p:cNvSpPr/>
            <p:nvPr/>
          </p:nvSpPr>
          <p:spPr>
            <a:xfrm>
              <a:off x="10735704" y="8363026"/>
              <a:ext cx="386952" cy="10673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2" name="rc23"/>
            <p:cNvSpPr/>
            <p:nvPr/>
          </p:nvSpPr>
          <p:spPr>
            <a:xfrm>
              <a:off x="7418967" y="8452439"/>
              <a:ext cx="386952" cy="1117"/>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53" name="rc24"/>
            <p:cNvSpPr/>
            <p:nvPr/>
          </p:nvSpPr>
          <p:spPr>
            <a:xfrm>
              <a:off x="7971757" y="8000903"/>
              <a:ext cx="386952" cy="20676"/>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54" name="rc25"/>
            <p:cNvSpPr/>
            <p:nvPr/>
          </p:nvSpPr>
          <p:spPr>
            <a:xfrm>
              <a:off x="8524546" y="8112111"/>
              <a:ext cx="386952" cy="34088"/>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55" name="rc26"/>
            <p:cNvSpPr/>
            <p:nvPr/>
          </p:nvSpPr>
          <p:spPr>
            <a:xfrm>
              <a:off x="9077336" y="8268584"/>
              <a:ext cx="386952" cy="51412"/>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56" name="rc27"/>
            <p:cNvSpPr/>
            <p:nvPr/>
          </p:nvSpPr>
          <p:spPr>
            <a:xfrm>
              <a:off x="9630125" y="7600221"/>
              <a:ext cx="386952" cy="78236"/>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57" name="rc28"/>
            <p:cNvSpPr/>
            <p:nvPr/>
          </p:nvSpPr>
          <p:spPr>
            <a:xfrm>
              <a:off x="10182915" y="6636796"/>
              <a:ext cx="386952" cy="164296"/>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58" name="rc29"/>
            <p:cNvSpPr/>
            <p:nvPr/>
          </p:nvSpPr>
          <p:spPr>
            <a:xfrm>
              <a:off x="10735704" y="8328938"/>
              <a:ext cx="386952" cy="34088"/>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59" name="rc30"/>
            <p:cNvSpPr/>
            <p:nvPr/>
          </p:nvSpPr>
          <p:spPr>
            <a:xfrm>
              <a:off x="7418967" y="8508881"/>
              <a:ext cx="386952" cy="663333"/>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0" name="rc31"/>
            <p:cNvSpPr/>
            <p:nvPr/>
          </p:nvSpPr>
          <p:spPr>
            <a:xfrm>
              <a:off x="7971757" y="8203759"/>
              <a:ext cx="386952" cy="968455"/>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1" name="rc32"/>
            <p:cNvSpPr/>
            <p:nvPr/>
          </p:nvSpPr>
          <p:spPr>
            <a:xfrm>
              <a:off x="8524546" y="8304908"/>
              <a:ext cx="386952" cy="86730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2" name="rc33"/>
            <p:cNvSpPr/>
            <p:nvPr/>
          </p:nvSpPr>
          <p:spPr>
            <a:xfrm>
              <a:off x="9077336" y="8448527"/>
              <a:ext cx="386952" cy="72368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3" name="rc34"/>
            <p:cNvSpPr/>
            <p:nvPr/>
          </p:nvSpPr>
          <p:spPr>
            <a:xfrm>
              <a:off x="9630125" y="7820960"/>
              <a:ext cx="386952" cy="1351254"/>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4" name="rc35"/>
            <p:cNvSpPr/>
            <p:nvPr/>
          </p:nvSpPr>
          <p:spPr>
            <a:xfrm>
              <a:off x="10182915" y="7080508"/>
              <a:ext cx="386952" cy="209170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5" name="rc36"/>
            <p:cNvSpPr/>
            <p:nvPr/>
          </p:nvSpPr>
          <p:spPr>
            <a:xfrm>
              <a:off x="10735704" y="8469763"/>
              <a:ext cx="386952" cy="702451"/>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6" name="pl37"/>
            <p:cNvSpPr/>
            <p:nvPr/>
          </p:nvSpPr>
          <p:spPr>
            <a:xfrm>
              <a:off x="7612443" y="6867288"/>
              <a:ext cx="3316737" cy="2190785"/>
            </a:xfrm>
            <a:custGeom>
              <a:avLst/>
              <a:pathLst>
                <a:path w="3316737" h="2190785">
                  <a:moveTo>
                    <a:pt x="0" y="0"/>
                  </a:moveTo>
                  <a:lnTo>
                    <a:pt x="552789" y="1385381"/>
                  </a:lnTo>
                  <a:lnTo>
                    <a:pt x="1105579" y="1658605"/>
                  </a:lnTo>
                  <a:lnTo>
                    <a:pt x="1658368" y="1789510"/>
                  </a:lnTo>
                  <a:lnTo>
                    <a:pt x="2211158" y="1854070"/>
                  </a:lnTo>
                  <a:lnTo>
                    <a:pt x="2763947" y="1777382"/>
                  </a:lnTo>
                  <a:lnTo>
                    <a:pt x="3316737" y="2190785"/>
                  </a:lnTo>
                </a:path>
              </a:pathLst>
            </a:custGeom>
            <a:ln w="40651" cap="flat">
              <a:solidFill>
                <a:srgbClr val="000000">
                  <a:alpha val="100000"/>
                </a:srgbClr>
              </a:solidFill>
              <a:prstDash val="solid"/>
              <a:round/>
            </a:ln>
          </p:spPr>
          <p:txBody>
            <a:bodyPr/>
            <a:lstStyle/>
            <a:p/>
          </p:txBody>
        </p:sp>
        <p:sp>
          <p:nvSpPr>
            <p:cNvPr id="467" name="rc38"/>
            <p:cNvSpPr/>
            <p:nvPr/>
          </p:nvSpPr>
          <p:spPr>
            <a:xfrm>
              <a:off x="7280770" y="6510025"/>
              <a:ext cx="3980084" cy="2788960"/>
            </a:xfrm>
            <a:prstGeom prst="rect">
              <a:avLst/>
            </a:prstGeom>
            <a:ln w="13550" cap="rnd">
              <a:solidFill>
                <a:srgbClr val="333333">
                  <a:alpha val="100000"/>
                </a:srgbClr>
              </a:solidFill>
              <a:prstDash val="solid"/>
              <a:round/>
            </a:ln>
          </p:spPr>
          <p:txBody>
            <a:bodyPr/>
            <a:lstStyle/>
            <a:p/>
          </p:txBody>
        </p:sp>
        <p:sp>
          <p:nvSpPr>
            <p:cNvPr id="468" name="tx39"/>
            <p:cNvSpPr/>
            <p:nvPr/>
          </p:nvSpPr>
          <p:spPr>
            <a:xfrm>
              <a:off x="6928588" y="9169908"/>
              <a:ext cx="25412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69" name="tx40"/>
            <p:cNvSpPr/>
            <p:nvPr/>
          </p:nvSpPr>
          <p:spPr>
            <a:xfrm>
              <a:off x="6801340" y="8591356"/>
              <a:ext cx="381372" cy="13111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1,000</a:t>
              </a:r>
            </a:p>
          </p:txBody>
        </p:sp>
        <p:sp>
          <p:nvSpPr>
            <p:cNvPr id="470" name="tx41"/>
            <p:cNvSpPr/>
            <p:nvPr/>
          </p:nvSpPr>
          <p:spPr>
            <a:xfrm>
              <a:off x="6801340" y="8032525"/>
              <a:ext cx="381372" cy="13111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471" name="tx42"/>
            <p:cNvSpPr/>
            <p:nvPr/>
          </p:nvSpPr>
          <p:spPr>
            <a:xfrm>
              <a:off x="6801340" y="7473693"/>
              <a:ext cx="381372" cy="13111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3,000</a:t>
              </a:r>
            </a:p>
          </p:txBody>
        </p:sp>
        <p:sp>
          <p:nvSpPr>
            <p:cNvPr id="472" name="tx43"/>
            <p:cNvSpPr/>
            <p:nvPr/>
          </p:nvSpPr>
          <p:spPr>
            <a:xfrm>
              <a:off x="6801340" y="6914862"/>
              <a:ext cx="381372" cy="13111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4,000</a:t>
              </a:r>
            </a:p>
          </p:txBody>
        </p:sp>
        <p:sp>
          <p:nvSpPr>
            <p:cNvPr id="473" name="pl44"/>
            <p:cNvSpPr/>
            <p:nvPr/>
          </p:nvSpPr>
          <p:spPr>
            <a:xfrm>
              <a:off x="7245975"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4" name="pl45"/>
            <p:cNvSpPr/>
            <p:nvPr/>
          </p:nvSpPr>
          <p:spPr>
            <a:xfrm>
              <a:off x="7245975" y="861338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5" name="pl46"/>
            <p:cNvSpPr/>
            <p:nvPr/>
          </p:nvSpPr>
          <p:spPr>
            <a:xfrm>
              <a:off x="7245975" y="805455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6" name="pl47"/>
            <p:cNvSpPr/>
            <p:nvPr/>
          </p:nvSpPr>
          <p:spPr>
            <a:xfrm>
              <a:off x="7245975" y="749572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7" name="pl48"/>
            <p:cNvSpPr/>
            <p:nvPr/>
          </p:nvSpPr>
          <p:spPr>
            <a:xfrm>
              <a:off x="7245975" y="693688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8" name="pl49"/>
            <p:cNvSpPr/>
            <p:nvPr/>
          </p:nvSpPr>
          <p:spPr>
            <a:xfrm>
              <a:off x="11260854"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9" name="pl50"/>
            <p:cNvSpPr/>
            <p:nvPr/>
          </p:nvSpPr>
          <p:spPr>
            <a:xfrm>
              <a:off x="11260854" y="8458836"/>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0" name="pl51"/>
            <p:cNvSpPr/>
            <p:nvPr/>
          </p:nvSpPr>
          <p:spPr>
            <a:xfrm>
              <a:off x="11260854" y="7745457"/>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1" name="pl52"/>
            <p:cNvSpPr/>
            <p:nvPr/>
          </p:nvSpPr>
          <p:spPr>
            <a:xfrm>
              <a:off x="11260854" y="7032079"/>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2" name="tx53"/>
            <p:cNvSpPr/>
            <p:nvPr/>
          </p:nvSpPr>
          <p:spPr>
            <a:xfrm>
              <a:off x="11358911"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83" name="tx54"/>
            <p:cNvSpPr/>
            <p:nvPr/>
          </p:nvSpPr>
          <p:spPr>
            <a:xfrm>
              <a:off x="11358911" y="8456529"/>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a:t>
              </a:r>
            </a:p>
          </p:txBody>
        </p:sp>
        <p:sp>
          <p:nvSpPr>
            <p:cNvPr id="484" name="tx55"/>
            <p:cNvSpPr/>
            <p:nvPr/>
          </p:nvSpPr>
          <p:spPr>
            <a:xfrm>
              <a:off x="11358911" y="774315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400</a:t>
              </a:r>
            </a:p>
          </p:txBody>
        </p:sp>
        <p:sp>
          <p:nvSpPr>
            <p:cNvPr id="485" name="tx56"/>
            <p:cNvSpPr/>
            <p:nvPr/>
          </p:nvSpPr>
          <p:spPr>
            <a:xfrm>
              <a:off x="11358911" y="7029772"/>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600</a:t>
              </a:r>
            </a:p>
          </p:txBody>
        </p:sp>
        <p:sp>
          <p:nvSpPr>
            <p:cNvPr id="486" name="pl57"/>
            <p:cNvSpPr/>
            <p:nvPr/>
          </p:nvSpPr>
          <p:spPr>
            <a:xfrm>
              <a:off x="761244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7" name="pl58"/>
            <p:cNvSpPr/>
            <p:nvPr/>
          </p:nvSpPr>
          <p:spPr>
            <a:xfrm>
              <a:off x="816523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8" name="pl59"/>
            <p:cNvSpPr/>
            <p:nvPr/>
          </p:nvSpPr>
          <p:spPr>
            <a:xfrm>
              <a:off x="871802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9" name="pl60"/>
            <p:cNvSpPr/>
            <p:nvPr/>
          </p:nvSpPr>
          <p:spPr>
            <a:xfrm>
              <a:off x="927081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0" name="pl61"/>
            <p:cNvSpPr/>
            <p:nvPr/>
          </p:nvSpPr>
          <p:spPr>
            <a:xfrm>
              <a:off x="982360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1" name="pl62"/>
            <p:cNvSpPr/>
            <p:nvPr/>
          </p:nvSpPr>
          <p:spPr>
            <a:xfrm>
              <a:off x="1037639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2" name="pl63"/>
            <p:cNvSpPr/>
            <p:nvPr/>
          </p:nvSpPr>
          <p:spPr>
            <a:xfrm>
              <a:off x="1092918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3" name="tx64"/>
            <p:cNvSpPr/>
            <p:nvPr/>
          </p:nvSpPr>
          <p:spPr>
            <a:xfrm rot="-2700000">
              <a:off x="7502544"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94" name="tx65"/>
            <p:cNvSpPr/>
            <p:nvPr/>
          </p:nvSpPr>
          <p:spPr>
            <a:xfrm rot="-2700000">
              <a:off x="8015636"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95" name="tx66"/>
            <p:cNvSpPr/>
            <p:nvPr/>
          </p:nvSpPr>
          <p:spPr>
            <a:xfrm rot="-2700000">
              <a:off x="8567768"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96" name="tx67"/>
            <p:cNvSpPr/>
            <p:nvPr/>
          </p:nvSpPr>
          <p:spPr>
            <a:xfrm rot="-2700000">
              <a:off x="897586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97" name="tx68"/>
            <p:cNvSpPr/>
            <p:nvPr/>
          </p:nvSpPr>
          <p:spPr>
            <a:xfrm rot="-2700000">
              <a:off x="952865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98" name="tx69"/>
            <p:cNvSpPr/>
            <p:nvPr/>
          </p:nvSpPr>
          <p:spPr>
            <a:xfrm rot="-2700000">
              <a:off x="10081420"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499" name="tx70"/>
            <p:cNvSpPr/>
            <p:nvPr/>
          </p:nvSpPr>
          <p:spPr>
            <a:xfrm rot="-2700000">
              <a:off x="10746278"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00" name="tx71"/>
            <p:cNvSpPr/>
            <p:nvPr/>
          </p:nvSpPr>
          <p:spPr>
            <a:xfrm>
              <a:off x="9270812"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501" name="tx72"/>
            <p:cNvSpPr/>
            <p:nvPr/>
          </p:nvSpPr>
          <p:spPr>
            <a:xfrm>
              <a:off x="8453559"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502" name="tx73"/>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503" name="tx74"/>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504" name="rc75"/>
            <p:cNvSpPr/>
            <p:nvPr/>
          </p:nvSpPr>
          <p:spPr>
            <a:xfrm>
              <a:off x="7129423" y="10217410"/>
              <a:ext cx="1051268" cy="182880"/>
            </a:xfrm>
            <a:prstGeom prst="rect">
              <a:avLst/>
            </a:prstGeom>
            <a:solidFill>
              <a:srgbClr val="FFFFFF">
                <a:alpha val="100000"/>
              </a:srgbClr>
            </a:solidFill>
          </p:spPr>
          <p:txBody>
            <a:bodyPr/>
            <a:lstStyle/>
            <a:p/>
          </p:txBody>
        </p:sp>
        <p:sp>
          <p:nvSpPr>
            <p:cNvPr id="505" name="rc76"/>
            <p:cNvSpPr/>
            <p:nvPr/>
          </p:nvSpPr>
          <p:spPr>
            <a:xfrm>
              <a:off x="7129423" y="10217410"/>
              <a:ext cx="182879" cy="182880"/>
            </a:xfrm>
            <a:prstGeom prst="rect">
              <a:avLst/>
            </a:prstGeom>
            <a:solidFill>
              <a:srgbClr val="FFFFFF">
                <a:alpha val="100000"/>
              </a:srgbClr>
            </a:solidFill>
          </p:spPr>
          <p:txBody>
            <a:bodyPr/>
            <a:lstStyle/>
            <a:p/>
          </p:txBody>
        </p:sp>
        <p:sp>
          <p:nvSpPr>
            <p:cNvPr id="506" name="pl77"/>
            <p:cNvSpPr/>
            <p:nvPr/>
          </p:nvSpPr>
          <p:spPr>
            <a:xfrm>
              <a:off x="7147711"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507" name="tx78"/>
            <p:cNvSpPr/>
            <p:nvPr/>
          </p:nvSpPr>
          <p:spPr>
            <a:xfrm>
              <a:off x="7420303"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508" name="rc79"/>
            <p:cNvSpPr/>
            <p:nvPr/>
          </p:nvSpPr>
          <p:spPr>
            <a:xfrm>
              <a:off x="8360692" y="10217410"/>
              <a:ext cx="3051508" cy="182880"/>
            </a:xfrm>
            <a:prstGeom prst="rect">
              <a:avLst/>
            </a:prstGeom>
            <a:solidFill>
              <a:srgbClr val="FFFFFF">
                <a:alpha val="100000"/>
              </a:srgbClr>
            </a:solidFill>
          </p:spPr>
          <p:txBody>
            <a:bodyPr/>
            <a:lstStyle/>
            <a:p/>
          </p:txBody>
        </p:sp>
        <p:sp>
          <p:nvSpPr>
            <p:cNvPr id="509" name="rc80"/>
            <p:cNvSpPr/>
            <p:nvPr/>
          </p:nvSpPr>
          <p:spPr>
            <a:xfrm>
              <a:off x="8360692" y="10217410"/>
              <a:ext cx="182879" cy="182880"/>
            </a:xfrm>
            <a:prstGeom prst="rect">
              <a:avLst/>
            </a:prstGeom>
            <a:solidFill>
              <a:srgbClr val="FFFFFF">
                <a:alpha val="100000"/>
              </a:srgbClr>
            </a:solidFill>
          </p:spPr>
          <p:txBody>
            <a:bodyPr/>
            <a:lstStyle/>
            <a:p/>
          </p:txBody>
        </p:sp>
        <p:sp>
          <p:nvSpPr>
            <p:cNvPr id="510" name="rc81"/>
            <p:cNvSpPr/>
            <p:nvPr/>
          </p:nvSpPr>
          <p:spPr>
            <a:xfrm>
              <a:off x="8369692"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511" name="rc82"/>
            <p:cNvSpPr/>
            <p:nvPr/>
          </p:nvSpPr>
          <p:spPr>
            <a:xfrm>
              <a:off x="9451932" y="10217410"/>
              <a:ext cx="182879" cy="182880"/>
            </a:xfrm>
            <a:prstGeom prst="rect">
              <a:avLst/>
            </a:prstGeom>
            <a:solidFill>
              <a:srgbClr val="FFFFFF">
                <a:alpha val="100000"/>
              </a:srgbClr>
            </a:solidFill>
          </p:spPr>
          <p:txBody>
            <a:bodyPr/>
            <a:lstStyle/>
            <a:p/>
          </p:txBody>
        </p:sp>
        <p:sp>
          <p:nvSpPr>
            <p:cNvPr id="512" name="rc83"/>
            <p:cNvSpPr/>
            <p:nvPr/>
          </p:nvSpPr>
          <p:spPr>
            <a:xfrm>
              <a:off x="9460932" y="10226410"/>
              <a:ext cx="164879"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13" name="rc84"/>
            <p:cNvSpPr/>
            <p:nvPr/>
          </p:nvSpPr>
          <p:spPr>
            <a:xfrm>
              <a:off x="10377973" y="10217410"/>
              <a:ext cx="182879" cy="182880"/>
            </a:xfrm>
            <a:prstGeom prst="rect">
              <a:avLst/>
            </a:prstGeom>
            <a:solidFill>
              <a:srgbClr val="FFFFFF">
                <a:alpha val="100000"/>
              </a:srgbClr>
            </a:solidFill>
          </p:spPr>
          <p:txBody>
            <a:bodyPr/>
            <a:lstStyle/>
            <a:p/>
          </p:txBody>
        </p:sp>
        <p:sp>
          <p:nvSpPr>
            <p:cNvPr id="514" name="rc85"/>
            <p:cNvSpPr/>
            <p:nvPr/>
          </p:nvSpPr>
          <p:spPr>
            <a:xfrm>
              <a:off x="10386973" y="10226410"/>
              <a:ext cx="164880"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15" name="tx86"/>
            <p:cNvSpPr/>
            <p:nvPr/>
          </p:nvSpPr>
          <p:spPr>
            <a:xfrm>
              <a:off x="8651572"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16" name="tx87"/>
            <p:cNvSpPr/>
            <p:nvPr/>
          </p:nvSpPr>
          <p:spPr>
            <a:xfrm>
              <a:off x="9742812"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17" name="tx88"/>
            <p:cNvSpPr/>
            <p:nvPr/>
          </p:nvSpPr>
          <p:spPr>
            <a:xfrm>
              <a:off x="10668853"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18" name="tx89"/>
            <p:cNvSpPr/>
            <p:nvPr/>
          </p:nvSpPr>
          <p:spPr>
            <a:xfrm>
              <a:off x="6642513"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19" name=""/>
          <p:cNvGrpSpPr/>
          <p:nvPr/>
        </p:nvGrpSpPr>
        <p:grpSpPr>
          <a:xfrm>
            <a:off x="12527280" y="6217920"/>
            <a:ext cx="5486400" cy="4297680"/>
            <a:chOff x="12527280" y="6217920"/>
            <a:chExt cx="5486400" cy="4297680"/>
          </a:xfrm>
        </p:grpSpPr>
        <p:sp>
          <p:nvSpPr>
            <p:cNvPr id="520"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21"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22"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23"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4"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5"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6"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7"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8"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9"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0"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1"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2"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3"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4" name="pl17"/>
            <p:cNvSpPr/>
            <p:nvPr/>
          </p:nvSpPr>
          <p:spPr>
            <a:xfrm>
              <a:off x="13329440" y="6663670"/>
              <a:ext cx="4502097" cy="665794"/>
            </a:xfrm>
            <a:custGeom>
              <a:avLst/>
              <a:pathLst>
                <a:path w="4502097" h="665794">
                  <a:moveTo>
                    <a:pt x="0" y="76822"/>
                  </a:moveTo>
                  <a:lnTo>
                    <a:pt x="187587" y="102429"/>
                  </a:lnTo>
                  <a:lnTo>
                    <a:pt x="375174" y="76822"/>
                  </a:lnTo>
                  <a:lnTo>
                    <a:pt x="562762" y="76822"/>
                  </a:lnTo>
                  <a:lnTo>
                    <a:pt x="750349" y="76822"/>
                  </a:lnTo>
                  <a:lnTo>
                    <a:pt x="937937" y="76822"/>
                  </a:lnTo>
                  <a:lnTo>
                    <a:pt x="1125524" y="76822"/>
                  </a:lnTo>
                  <a:lnTo>
                    <a:pt x="1313111" y="76822"/>
                  </a:lnTo>
                  <a:lnTo>
                    <a:pt x="1500699" y="76822"/>
                  </a:lnTo>
                  <a:lnTo>
                    <a:pt x="1688286" y="76822"/>
                  </a:lnTo>
                  <a:lnTo>
                    <a:pt x="1875874" y="102429"/>
                  </a:lnTo>
                  <a:lnTo>
                    <a:pt x="2063461" y="25607"/>
                  </a:lnTo>
                  <a:lnTo>
                    <a:pt x="2251048" y="0"/>
                  </a:lnTo>
                  <a:lnTo>
                    <a:pt x="2438636" y="256074"/>
                  </a:lnTo>
                  <a:lnTo>
                    <a:pt x="2626223" y="25607"/>
                  </a:lnTo>
                  <a:lnTo>
                    <a:pt x="2813811" y="25607"/>
                  </a:lnTo>
                  <a:lnTo>
                    <a:pt x="3001398" y="51214"/>
                  </a:lnTo>
                  <a:lnTo>
                    <a:pt x="3188985" y="588972"/>
                  </a:lnTo>
                  <a:lnTo>
                    <a:pt x="3376573" y="51214"/>
                  </a:lnTo>
                  <a:lnTo>
                    <a:pt x="3564160" y="665794"/>
                  </a:lnTo>
                  <a:lnTo>
                    <a:pt x="3751748" y="179252"/>
                  </a:lnTo>
                  <a:lnTo>
                    <a:pt x="3939335" y="0"/>
                  </a:lnTo>
                  <a:lnTo>
                    <a:pt x="4126923" y="332897"/>
                  </a:lnTo>
                  <a:lnTo>
                    <a:pt x="4314510" y="588972"/>
                  </a:lnTo>
                  <a:lnTo>
                    <a:pt x="4502097" y="486542"/>
                  </a:lnTo>
                </a:path>
              </a:pathLst>
            </a:custGeom>
            <a:ln w="32521" cap="flat">
              <a:solidFill>
                <a:srgbClr val="5EB0E8">
                  <a:alpha val="100000"/>
                </a:srgbClr>
              </a:solidFill>
              <a:prstDash val="solid"/>
              <a:round/>
            </a:ln>
          </p:spPr>
          <p:txBody>
            <a:bodyPr/>
            <a:lstStyle/>
            <a:p/>
          </p:txBody>
        </p:sp>
        <p:sp>
          <p:nvSpPr>
            <p:cNvPr id="535" name="pl18"/>
            <p:cNvSpPr/>
            <p:nvPr/>
          </p:nvSpPr>
          <p:spPr>
            <a:xfrm>
              <a:off x="13329440" y="6663670"/>
              <a:ext cx="4502097" cy="1126729"/>
            </a:xfrm>
            <a:custGeom>
              <a:avLst/>
              <a:pathLst>
                <a:path w="4502097" h="1126729">
                  <a:moveTo>
                    <a:pt x="0" y="25607"/>
                  </a:moveTo>
                  <a:lnTo>
                    <a:pt x="187587" y="0"/>
                  </a:lnTo>
                  <a:lnTo>
                    <a:pt x="375174" y="256074"/>
                  </a:lnTo>
                  <a:lnTo>
                    <a:pt x="562762" y="76822"/>
                  </a:lnTo>
                  <a:lnTo>
                    <a:pt x="750349" y="51214"/>
                  </a:lnTo>
                  <a:lnTo>
                    <a:pt x="937937" y="51214"/>
                  </a:lnTo>
                  <a:lnTo>
                    <a:pt x="1125524" y="204859"/>
                  </a:lnTo>
                  <a:lnTo>
                    <a:pt x="1313111" y="358504"/>
                  </a:lnTo>
                  <a:lnTo>
                    <a:pt x="1500699" y="128037"/>
                  </a:lnTo>
                  <a:lnTo>
                    <a:pt x="1688286" y="179252"/>
                  </a:lnTo>
                  <a:lnTo>
                    <a:pt x="1875874" y="204859"/>
                  </a:lnTo>
                  <a:lnTo>
                    <a:pt x="2063461" y="51214"/>
                  </a:lnTo>
                  <a:lnTo>
                    <a:pt x="2251048" y="179252"/>
                  </a:lnTo>
                  <a:lnTo>
                    <a:pt x="2438636" y="588972"/>
                  </a:lnTo>
                  <a:lnTo>
                    <a:pt x="2626223" y="76822"/>
                  </a:lnTo>
                  <a:lnTo>
                    <a:pt x="2813811" y="76822"/>
                  </a:lnTo>
                  <a:lnTo>
                    <a:pt x="3001398" y="25607"/>
                  </a:lnTo>
                  <a:lnTo>
                    <a:pt x="3188985" y="947477"/>
                  </a:lnTo>
                  <a:lnTo>
                    <a:pt x="3376573" y="0"/>
                  </a:lnTo>
                  <a:lnTo>
                    <a:pt x="3564160" y="1126729"/>
                  </a:lnTo>
                  <a:lnTo>
                    <a:pt x="3751748" y="512149"/>
                  </a:lnTo>
                  <a:lnTo>
                    <a:pt x="3939335" y="51214"/>
                  </a:lnTo>
                  <a:lnTo>
                    <a:pt x="4126923" y="409719"/>
                  </a:lnTo>
                  <a:lnTo>
                    <a:pt x="4314510" y="640187"/>
                  </a:lnTo>
                  <a:lnTo>
                    <a:pt x="4502097" y="768224"/>
                  </a:lnTo>
                </a:path>
              </a:pathLst>
            </a:custGeom>
            <a:ln w="32521" cap="flat">
              <a:solidFill>
                <a:srgbClr val="00A173">
                  <a:alpha val="100000"/>
                </a:srgbClr>
              </a:solidFill>
              <a:prstDash val="solid"/>
              <a:round/>
            </a:ln>
          </p:spPr>
          <p:txBody>
            <a:bodyPr/>
            <a:lstStyle/>
            <a:p/>
          </p:txBody>
        </p:sp>
        <p:sp>
          <p:nvSpPr>
            <p:cNvPr id="536"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37"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38"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39"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40"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41"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42"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3"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4"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5"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6"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7"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8"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9"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0"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1"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2"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3"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4"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5"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6"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7"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8"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9"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0"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1"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2"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3"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4"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5"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6"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7"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8"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9"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0"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1"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2"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3"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74"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75"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76"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77"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78"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79"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80"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81"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82"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83"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84"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85"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86"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87"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88"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89"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90"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91"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92"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93"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94"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95"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96"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97"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98"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99" name="rc82"/>
            <p:cNvSpPr/>
            <p:nvPr/>
          </p:nvSpPr>
          <p:spPr>
            <a:xfrm>
              <a:off x="14005791" y="9941072"/>
              <a:ext cx="3149396" cy="504938"/>
            </a:xfrm>
            <a:prstGeom prst="rect">
              <a:avLst/>
            </a:prstGeom>
            <a:solidFill>
              <a:srgbClr val="FFFFFF">
                <a:alpha val="100000"/>
              </a:srgbClr>
            </a:solidFill>
          </p:spPr>
          <p:txBody>
            <a:bodyPr/>
            <a:lstStyle/>
            <a:p/>
          </p:txBody>
        </p:sp>
        <p:sp>
          <p:nvSpPr>
            <p:cNvPr id="600"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601"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602"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603"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604"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605" name=""/>
          <p:cNvGrpSpPr/>
          <p:nvPr/>
        </p:nvGrpSpPr>
        <p:grpSpPr>
          <a:xfrm>
            <a:off x="594360" y="6217920"/>
            <a:ext cx="5562295" cy="4108319"/>
            <a:chOff x="594360" y="6217920"/>
            <a:chExt cx="5562295" cy="4108319"/>
          </a:xfrm>
        </p:grpSpPr>
        <p:sp>
          <p:nvSpPr>
            <p:cNvPr id="606" name="rc3"/>
            <p:cNvSpPr/>
            <p:nvPr/>
          </p:nvSpPr>
          <p:spPr>
            <a:xfrm>
              <a:off x="594360" y="6217920"/>
              <a:ext cx="5562295" cy="410831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607" name="rc4"/>
            <p:cNvSpPr/>
            <p:nvPr/>
          </p:nvSpPr>
          <p:spPr>
            <a:xfrm>
              <a:off x="2474644" y="6516351"/>
              <a:ext cx="3444854" cy="2597758"/>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608" name="rc5"/>
            <p:cNvSpPr/>
            <p:nvPr/>
          </p:nvSpPr>
          <p:spPr>
            <a:xfrm>
              <a:off x="2502880"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9" name="rc6"/>
            <p:cNvSpPr/>
            <p:nvPr/>
          </p:nvSpPr>
          <p:spPr>
            <a:xfrm>
              <a:off x="2785245"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0" name="rc7"/>
            <p:cNvSpPr/>
            <p:nvPr/>
          </p:nvSpPr>
          <p:spPr>
            <a:xfrm>
              <a:off x="3067610" y="6544587"/>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11" name="rc8"/>
            <p:cNvSpPr/>
            <p:nvPr/>
          </p:nvSpPr>
          <p:spPr>
            <a:xfrm>
              <a:off x="3349975" y="6544587"/>
              <a:ext cx="282365" cy="282365"/>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612" name="rc9"/>
            <p:cNvSpPr/>
            <p:nvPr/>
          </p:nvSpPr>
          <p:spPr>
            <a:xfrm>
              <a:off x="3632341" y="6544587"/>
              <a:ext cx="282365" cy="282365"/>
            </a:xfrm>
            <a:prstGeom prst="rect">
              <a:avLst/>
            </a:prstGeom>
            <a:solidFill>
              <a:srgbClr val="FED8C7">
                <a:alpha val="100000"/>
              </a:srgbClr>
            </a:solidFill>
            <a:ln w="5420" cap="flat">
              <a:solidFill>
                <a:srgbClr val="FFFFFF">
                  <a:alpha val="100000"/>
                </a:srgbClr>
              </a:solidFill>
              <a:prstDash val="solid"/>
              <a:miter/>
            </a:ln>
          </p:spPr>
          <p:txBody>
            <a:bodyPr/>
            <a:lstStyle/>
            <a:p/>
          </p:txBody>
        </p:sp>
        <p:sp>
          <p:nvSpPr>
            <p:cNvPr id="613" name="rc10"/>
            <p:cNvSpPr/>
            <p:nvPr/>
          </p:nvSpPr>
          <p:spPr>
            <a:xfrm>
              <a:off x="3914706" y="6544587"/>
              <a:ext cx="282365" cy="282365"/>
            </a:xfrm>
            <a:prstGeom prst="rect">
              <a:avLst/>
            </a:prstGeom>
            <a:solidFill>
              <a:srgbClr val="FED0BC">
                <a:alpha val="100000"/>
              </a:srgbClr>
            </a:solidFill>
            <a:ln w="5420" cap="flat">
              <a:solidFill>
                <a:srgbClr val="FFFFFF">
                  <a:alpha val="100000"/>
                </a:srgbClr>
              </a:solidFill>
              <a:prstDash val="solid"/>
              <a:miter/>
            </a:ln>
          </p:spPr>
          <p:txBody>
            <a:bodyPr/>
            <a:lstStyle/>
            <a:p/>
          </p:txBody>
        </p:sp>
        <p:sp>
          <p:nvSpPr>
            <p:cNvPr id="614" name="rc11"/>
            <p:cNvSpPr/>
            <p:nvPr/>
          </p:nvSpPr>
          <p:spPr>
            <a:xfrm>
              <a:off x="4197071" y="6544587"/>
              <a:ext cx="282365" cy="282365"/>
            </a:xfrm>
            <a:prstGeom prst="rect">
              <a:avLst/>
            </a:prstGeom>
            <a:solidFill>
              <a:srgbClr val="FCBDA4">
                <a:alpha val="100000"/>
              </a:srgbClr>
            </a:solidFill>
            <a:ln w="5420" cap="flat">
              <a:solidFill>
                <a:srgbClr val="FFFFFF">
                  <a:alpha val="100000"/>
                </a:srgbClr>
              </a:solidFill>
              <a:prstDash val="solid"/>
              <a:miter/>
            </a:ln>
          </p:spPr>
          <p:txBody>
            <a:bodyPr/>
            <a:lstStyle/>
            <a:p/>
          </p:txBody>
        </p:sp>
        <p:sp>
          <p:nvSpPr>
            <p:cNvPr id="615" name="rc12"/>
            <p:cNvSpPr/>
            <p:nvPr/>
          </p:nvSpPr>
          <p:spPr>
            <a:xfrm>
              <a:off x="4479436" y="6544587"/>
              <a:ext cx="282365" cy="282365"/>
            </a:xfrm>
            <a:prstGeom prst="rect">
              <a:avLst/>
            </a:prstGeom>
            <a:solidFill>
              <a:srgbClr val="F5543A">
                <a:alpha val="100000"/>
              </a:srgbClr>
            </a:solidFill>
            <a:ln w="5420" cap="flat">
              <a:solidFill>
                <a:srgbClr val="FFFFFF">
                  <a:alpha val="100000"/>
                </a:srgbClr>
              </a:solidFill>
              <a:prstDash val="solid"/>
              <a:miter/>
            </a:ln>
          </p:spPr>
          <p:txBody>
            <a:bodyPr/>
            <a:lstStyle/>
            <a:p/>
          </p:txBody>
        </p:sp>
        <p:sp>
          <p:nvSpPr>
            <p:cNvPr id="616" name="rc13"/>
            <p:cNvSpPr/>
            <p:nvPr/>
          </p:nvSpPr>
          <p:spPr>
            <a:xfrm>
              <a:off x="4761801" y="6544587"/>
              <a:ext cx="282365" cy="282365"/>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617" name="rc14"/>
            <p:cNvSpPr/>
            <p:nvPr/>
          </p:nvSpPr>
          <p:spPr>
            <a:xfrm>
              <a:off x="5044166" y="6544587"/>
              <a:ext cx="282365" cy="282365"/>
            </a:xfrm>
            <a:prstGeom prst="rect">
              <a:avLst/>
            </a:prstGeom>
            <a:solidFill>
              <a:srgbClr val="E83529">
                <a:alpha val="100000"/>
              </a:srgbClr>
            </a:solidFill>
            <a:ln w="5420" cap="flat">
              <a:solidFill>
                <a:srgbClr val="FFFFFF">
                  <a:alpha val="100000"/>
                </a:srgbClr>
              </a:solidFill>
              <a:prstDash val="solid"/>
              <a:miter/>
            </a:ln>
          </p:spPr>
          <p:txBody>
            <a:bodyPr/>
            <a:lstStyle/>
            <a:p/>
          </p:txBody>
        </p:sp>
        <p:sp>
          <p:nvSpPr>
            <p:cNvPr id="618" name="rc15"/>
            <p:cNvSpPr/>
            <p:nvPr/>
          </p:nvSpPr>
          <p:spPr>
            <a:xfrm>
              <a:off x="5326531" y="6544587"/>
              <a:ext cx="282365" cy="282365"/>
            </a:xfrm>
            <a:prstGeom prst="rect">
              <a:avLst/>
            </a:prstGeom>
            <a:solidFill>
              <a:srgbClr val="FC8E6E">
                <a:alpha val="100000"/>
              </a:srgbClr>
            </a:solidFill>
            <a:ln w="5420" cap="flat">
              <a:solidFill>
                <a:srgbClr val="FFFFFF">
                  <a:alpha val="100000"/>
                </a:srgbClr>
              </a:solidFill>
              <a:prstDash val="solid"/>
              <a:miter/>
            </a:ln>
          </p:spPr>
          <p:txBody>
            <a:bodyPr/>
            <a:lstStyle/>
            <a:p/>
          </p:txBody>
        </p:sp>
        <p:sp>
          <p:nvSpPr>
            <p:cNvPr id="619" name="rc16"/>
            <p:cNvSpPr/>
            <p:nvPr/>
          </p:nvSpPr>
          <p:spPr>
            <a:xfrm>
              <a:off x="5608896" y="6544587"/>
              <a:ext cx="282365" cy="282365"/>
            </a:xfrm>
            <a:prstGeom prst="rect">
              <a:avLst/>
            </a:prstGeom>
            <a:solidFill>
              <a:srgbClr val="FCB89D">
                <a:alpha val="100000"/>
              </a:srgbClr>
            </a:solidFill>
            <a:ln w="5420" cap="flat">
              <a:solidFill>
                <a:srgbClr val="FFFFFF">
                  <a:alpha val="100000"/>
                </a:srgbClr>
              </a:solidFill>
              <a:prstDash val="solid"/>
              <a:miter/>
            </a:ln>
          </p:spPr>
          <p:txBody>
            <a:bodyPr/>
            <a:lstStyle/>
            <a:p/>
          </p:txBody>
        </p:sp>
        <p:sp>
          <p:nvSpPr>
            <p:cNvPr id="620" name="rc17"/>
            <p:cNvSpPr/>
            <p:nvPr/>
          </p:nvSpPr>
          <p:spPr>
            <a:xfrm>
              <a:off x="2502880" y="6826953"/>
              <a:ext cx="282365" cy="282365"/>
            </a:xfrm>
            <a:prstGeom prst="rect">
              <a:avLst/>
            </a:prstGeom>
            <a:solidFill>
              <a:srgbClr val="FC8968">
                <a:alpha val="100000"/>
              </a:srgbClr>
            </a:solidFill>
            <a:ln w="5420" cap="flat">
              <a:solidFill>
                <a:srgbClr val="FFFFFF">
                  <a:alpha val="100000"/>
                </a:srgbClr>
              </a:solidFill>
              <a:prstDash val="solid"/>
              <a:miter/>
            </a:ln>
          </p:spPr>
          <p:txBody>
            <a:bodyPr/>
            <a:lstStyle/>
            <a:p/>
          </p:txBody>
        </p:sp>
        <p:sp>
          <p:nvSpPr>
            <p:cNvPr id="621" name="rc18"/>
            <p:cNvSpPr/>
            <p:nvPr/>
          </p:nvSpPr>
          <p:spPr>
            <a:xfrm>
              <a:off x="2785245" y="6826953"/>
              <a:ext cx="282365" cy="282365"/>
            </a:xfrm>
            <a:prstGeom prst="rect">
              <a:avLst/>
            </a:prstGeom>
            <a:solidFill>
              <a:srgbClr val="FD9E7F">
                <a:alpha val="100000"/>
              </a:srgbClr>
            </a:solidFill>
            <a:ln w="5420" cap="flat">
              <a:solidFill>
                <a:srgbClr val="FFFFFF">
                  <a:alpha val="100000"/>
                </a:srgbClr>
              </a:solidFill>
              <a:prstDash val="solid"/>
              <a:miter/>
            </a:ln>
          </p:spPr>
          <p:txBody>
            <a:bodyPr/>
            <a:lstStyle/>
            <a:p/>
          </p:txBody>
        </p:sp>
        <p:sp>
          <p:nvSpPr>
            <p:cNvPr id="622" name="rc19"/>
            <p:cNvSpPr/>
            <p:nvPr/>
          </p:nvSpPr>
          <p:spPr>
            <a:xfrm>
              <a:off x="3067610" y="6826953"/>
              <a:ext cx="282365" cy="282365"/>
            </a:xfrm>
            <a:prstGeom prst="rect">
              <a:avLst/>
            </a:prstGeom>
            <a:solidFill>
              <a:srgbClr val="FCB79C">
                <a:alpha val="100000"/>
              </a:srgbClr>
            </a:solidFill>
            <a:ln w="5420" cap="flat">
              <a:solidFill>
                <a:srgbClr val="FFFFFF">
                  <a:alpha val="100000"/>
                </a:srgbClr>
              </a:solidFill>
              <a:prstDash val="solid"/>
              <a:miter/>
            </a:ln>
          </p:spPr>
          <p:txBody>
            <a:bodyPr/>
            <a:lstStyle/>
            <a:p/>
          </p:txBody>
        </p:sp>
        <p:sp>
          <p:nvSpPr>
            <p:cNvPr id="623" name="rc20"/>
            <p:cNvSpPr/>
            <p:nvPr/>
          </p:nvSpPr>
          <p:spPr>
            <a:xfrm>
              <a:off x="3349975" y="6826953"/>
              <a:ext cx="282365" cy="282365"/>
            </a:xfrm>
            <a:prstGeom prst="rect">
              <a:avLst/>
            </a:prstGeom>
            <a:solidFill>
              <a:srgbClr val="FECBB5">
                <a:alpha val="100000"/>
              </a:srgbClr>
            </a:solidFill>
            <a:ln w="5420" cap="flat">
              <a:solidFill>
                <a:srgbClr val="FFFFFF">
                  <a:alpha val="100000"/>
                </a:srgbClr>
              </a:solidFill>
              <a:prstDash val="solid"/>
              <a:miter/>
            </a:ln>
          </p:spPr>
          <p:txBody>
            <a:bodyPr/>
            <a:lstStyle/>
            <a:p/>
          </p:txBody>
        </p:sp>
        <p:sp>
          <p:nvSpPr>
            <p:cNvPr id="624" name="rc21"/>
            <p:cNvSpPr/>
            <p:nvPr/>
          </p:nvSpPr>
          <p:spPr>
            <a:xfrm>
              <a:off x="3632341" y="6826953"/>
              <a:ext cx="282365" cy="282365"/>
            </a:xfrm>
            <a:prstGeom prst="rect">
              <a:avLst/>
            </a:prstGeom>
            <a:solidFill>
              <a:srgbClr val="FEDED0">
                <a:alpha val="100000"/>
              </a:srgbClr>
            </a:solidFill>
            <a:ln w="5420" cap="flat">
              <a:solidFill>
                <a:srgbClr val="FFFFFF">
                  <a:alpha val="100000"/>
                </a:srgbClr>
              </a:solidFill>
              <a:prstDash val="solid"/>
              <a:miter/>
            </a:ln>
          </p:spPr>
          <p:txBody>
            <a:bodyPr/>
            <a:lstStyle/>
            <a:p/>
          </p:txBody>
        </p:sp>
        <p:sp>
          <p:nvSpPr>
            <p:cNvPr id="625" name="rc22"/>
            <p:cNvSpPr/>
            <p:nvPr/>
          </p:nvSpPr>
          <p:spPr>
            <a:xfrm>
              <a:off x="3914706" y="6826953"/>
              <a:ext cx="282365" cy="282365"/>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626" name="rc23"/>
            <p:cNvSpPr/>
            <p:nvPr/>
          </p:nvSpPr>
          <p:spPr>
            <a:xfrm>
              <a:off x="4197071" y="6826953"/>
              <a:ext cx="282365" cy="282365"/>
            </a:xfrm>
            <a:prstGeom prst="rect">
              <a:avLst/>
            </a:prstGeom>
            <a:solidFill>
              <a:srgbClr val="FEE2D4">
                <a:alpha val="100000"/>
              </a:srgbClr>
            </a:solidFill>
            <a:ln w="5420" cap="flat">
              <a:solidFill>
                <a:srgbClr val="FFFFFF">
                  <a:alpha val="100000"/>
                </a:srgbClr>
              </a:solidFill>
              <a:prstDash val="solid"/>
              <a:miter/>
            </a:ln>
          </p:spPr>
          <p:txBody>
            <a:bodyPr/>
            <a:lstStyle/>
            <a:p/>
          </p:txBody>
        </p:sp>
        <p:sp>
          <p:nvSpPr>
            <p:cNvPr id="627" name="rc24"/>
            <p:cNvSpPr/>
            <p:nvPr/>
          </p:nvSpPr>
          <p:spPr>
            <a:xfrm>
              <a:off x="4479436" y="6826953"/>
              <a:ext cx="282365" cy="282365"/>
            </a:xfrm>
            <a:prstGeom prst="rect">
              <a:avLst/>
            </a:prstGeom>
            <a:solidFill>
              <a:srgbClr val="FEE4D7">
                <a:alpha val="100000"/>
              </a:srgbClr>
            </a:solidFill>
            <a:ln w="5420" cap="flat">
              <a:solidFill>
                <a:srgbClr val="FFFFFF">
                  <a:alpha val="100000"/>
                </a:srgbClr>
              </a:solidFill>
              <a:prstDash val="solid"/>
              <a:miter/>
            </a:ln>
          </p:spPr>
          <p:txBody>
            <a:bodyPr/>
            <a:lstStyle/>
            <a:p/>
          </p:txBody>
        </p:sp>
        <p:sp>
          <p:nvSpPr>
            <p:cNvPr id="628" name="rc25"/>
            <p:cNvSpPr/>
            <p:nvPr/>
          </p:nvSpPr>
          <p:spPr>
            <a:xfrm>
              <a:off x="4761801" y="6826953"/>
              <a:ext cx="282365" cy="282365"/>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629" name="rc26"/>
            <p:cNvSpPr/>
            <p:nvPr/>
          </p:nvSpPr>
          <p:spPr>
            <a:xfrm>
              <a:off x="5044166" y="6826953"/>
              <a:ext cx="282365" cy="282365"/>
            </a:xfrm>
            <a:prstGeom prst="rect">
              <a:avLst/>
            </a:prstGeom>
            <a:solidFill>
              <a:srgbClr val="FEE1D3">
                <a:alpha val="100000"/>
              </a:srgbClr>
            </a:solidFill>
            <a:ln w="5420" cap="flat">
              <a:solidFill>
                <a:srgbClr val="FFFFFF">
                  <a:alpha val="100000"/>
                </a:srgbClr>
              </a:solidFill>
              <a:prstDash val="solid"/>
              <a:miter/>
            </a:ln>
          </p:spPr>
          <p:txBody>
            <a:bodyPr/>
            <a:lstStyle/>
            <a:p/>
          </p:txBody>
        </p:sp>
        <p:sp>
          <p:nvSpPr>
            <p:cNvPr id="630" name="rc27"/>
            <p:cNvSpPr/>
            <p:nvPr/>
          </p:nvSpPr>
          <p:spPr>
            <a:xfrm>
              <a:off x="5326531" y="6826953"/>
              <a:ext cx="282365" cy="282365"/>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631" name="rc28"/>
            <p:cNvSpPr/>
            <p:nvPr/>
          </p:nvSpPr>
          <p:spPr>
            <a:xfrm>
              <a:off x="5608896" y="6826953"/>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32" name="rc29"/>
            <p:cNvSpPr/>
            <p:nvPr/>
          </p:nvSpPr>
          <p:spPr>
            <a:xfrm>
              <a:off x="2502880"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3" name="rc30"/>
            <p:cNvSpPr/>
            <p:nvPr/>
          </p:nvSpPr>
          <p:spPr>
            <a:xfrm>
              <a:off x="2785245" y="710931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34" name="rc31"/>
            <p:cNvSpPr/>
            <p:nvPr/>
          </p:nvSpPr>
          <p:spPr>
            <a:xfrm>
              <a:off x="3067610"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5" name="rc32"/>
            <p:cNvSpPr/>
            <p:nvPr/>
          </p:nvSpPr>
          <p:spPr>
            <a:xfrm>
              <a:off x="3349975"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6" name="rc33"/>
            <p:cNvSpPr/>
            <p:nvPr/>
          </p:nvSpPr>
          <p:spPr>
            <a:xfrm>
              <a:off x="3632341"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7" name="rc34"/>
            <p:cNvSpPr/>
            <p:nvPr/>
          </p:nvSpPr>
          <p:spPr>
            <a:xfrm>
              <a:off x="3914706" y="7109318"/>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38" name="rc35"/>
            <p:cNvSpPr/>
            <p:nvPr/>
          </p:nvSpPr>
          <p:spPr>
            <a:xfrm>
              <a:off x="4197071" y="7109318"/>
              <a:ext cx="282365" cy="282365"/>
            </a:xfrm>
            <a:prstGeom prst="rect">
              <a:avLst/>
            </a:prstGeom>
            <a:solidFill>
              <a:srgbClr val="FDC8B2">
                <a:alpha val="100000"/>
              </a:srgbClr>
            </a:solidFill>
            <a:ln w="5420" cap="flat">
              <a:solidFill>
                <a:srgbClr val="FFFFFF">
                  <a:alpha val="100000"/>
                </a:srgbClr>
              </a:solidFill>
              <a:prstDash val="solid"/>
              <a:miter/>
            </a:ln>
          </p:spPr>
          <p:txBody>
            <a:bodyPr/>
            <a:lstStyle/>
            <a:p/>
          </p:txBody>
        </p:sp>
        <p:sp>
          <p:nvSpPr>
            <p:cNvPr id="639" name="rc36"/>
            <p:cNvSpPr/>
            <p:nvPr/>
          </p:nvSpPr>
          <p:spPr>
            <a:xfrm>
              <a:off x="4479436" y="7109318"/>
              <a:ext cx="282365" cy="282365"/>
            </a:xfrm>
            <a:prstGeom prst="rect">
              <a:avLst/>
            </a:prstGeom>
            <a:solidFill>
              <a:srgbClr val="FDC8B3">
                <a:alpha val="100000"/>
              </a:srgbClr>
            </a:solidFill>
            <a:ln w="5420" cap="flat">
              <a:solidFill>
                <a:srgbClr val="FFFFFF">
                  <a:alpha val="100000"/>
                </a:srgbClr>
              </a:solidFill>
              <a:prstDash val="solid"/>
              <a:miter/>
            </a:ln>
          </p:spPr>
          <p:txBody>
            <a:bodyPr/>
            <a:lstStyle/>
            <a:p/>
          </p:txBody>
        </p:sp>
        <p:sp>
          <p:nvSpPr>
            <p:cNvPr id="640" name="rc37"/>
            <p:cNvSpPr/>
            <p:nvPr/>
          </p:nvSpPr>
          <p:spPr>
            <a:xfrm>
              <a:off x="4761801" y="7109318"/>
              <a:ext cx="282365" cy="282365"/>
            </a:xfrm>
            <a:prstGeom prst="rect">
              <a:avLst/>
            </a:prstGeom>
            <a:solidFill>
              <a:srgbClr val="FDC3AB">
                <a:alpha val="100000"/>
              </a:srgbClr>
            </a:solidFill>
            <a:ln w="5420" cap="flat">
              <a:solidFill>
                <a:srgbClr val="FFFFFF">
                  <a:alpha val="100000"/>
                </a:srgbClr>
              </a:solidFill>
              <a:prstDash val="solid"/>
              <a:miter/>
            </a:ln>
          </p:spPr>
          <p:txBody>
            <a:bodyPr/>
            <a:lstStyle/>
            <a:p/>
          </p:txBody>
        </p:sp>
        <p:sp>
          <p:nvSpPr>
            <p:cNvPr id="641" name="rc38"/>
            <p:cNvSpPr/>
            <p:nvPr/>
          </p:nvSpPr>
          <p:spPr>
            <a:xfrm>
              <a:off x="5044166" y="7109318"/>
              <a:ext cx="282365" cy="282365"/>
            </a:xfrm>
            <a:prstGeom prst="rect">
              <a:avLst/>
            </a:prstGeom>
            <a:solidFill>
              <a:srgbClr val="FED0BD">
                <a:alpha val="100000"/>
              </a:srgbClr>
            </a:solidFill>
            <a:ln w="5420" cap="flat">
              <a:solidFill>
                <a:srgbClr val="FFFFFF">
                  <a:alpha val="100000"/>
                </a:srgbClr>
              </a:solidFill>
              <a:prstDash val="solid"/>
              <a:miter/>
            </a:ln>
          </p:spPr>
          <p:txBody>
            <a:bodyPr/>
            <a:lstStyle/>
            <a:p/>
          </p:txBody>
        </p:sp>
        <p:sp>
          <p:nvSpPr>
            <p:cNvPr id="642" name="rc39"/>
            <p:cNvSpPr/>
            <p:nvPr/>
          </p:nvSpPr>
          <p:spPr>
            <a:xfrm>
              <a:off x="5326531" y="7109318"/>
              <a:ext cx="282365" cy="282365"/>
            </a:xfrm>
            <a:prstGeom prst="rect">
              <a:avLst/>
            </a:prstGeom>
            <a:solidFill>
              <a:srgbClr val="FEDFD1">
                <a:alpha val="100000"/>
              </a:srgbClr>
            </a:solidFill>
            <a:ln w="5420" cap="flat">
              <a:solidFill>
                <a:srgbClr val="FFFFFF">
                  <a:alpha val="100000"/>
                </a:srgbClr>
              </a:solidFill>
              <a:prstDash val="solid"/>
              <a:miter/>
            </a:ln>
          </p:spPr>
          <p:txBody>
            <a:bodyPr/>
            <a:lstStyle/>
            <a:p/>
          </p:txBody>
        </p:sp>
        <p:sp>
          <p:nvSpPr>
            <p:cNvPr id="643" name="rc40"/>
            <p:cNvSpPr/>
            <p:nvPr/>
          </p:nvSpPr>
          <p:spPr>
            <a:xfrm>
              <a:off x="5608896" y="7109318"/>
              <a:ext cx="282365" cy="282365"/>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644" name="rc41"/>
            <p:cNvSpPr/>
            <p:nvPr/>
          </p:nvSpPr>
          <p:spPr>
            <a:xfrm>
              <a:off x="2502880"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5" name="rc42"/>
            <p:cNvSpPr/>
            <p:nvPr/>
          </p:nvSpPr>
          <p:spPr>
            <a:xfrm>
              <a:off x="2785245"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6" name="rc43"/>
            <p:cNvSpPr/>
            <p:nvPr/>
          </p:nvSpPr>
          <p:spPr>
            <a:xfrm>
              <a:off x="3067610" y="7391683"/>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47" name="rc44"/>
            <p:cNvSpPr/>
            <p:nvPr/>
          </p:nvSpPr>
          <p:spPr>
            <a:xfrm>
              <a:off x="3349975"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8" name="rc45"/>
            <p:cNvSpPr/>
            <p:nvPr/>
          </p:nvSpPr>
          <p:spPr>
            <a:xfrm>
              <a:off x="3632341" y="739168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49" name="rc46"/>
            <p:cNvSpPr/>
            <p:nvPr/>
          </p:nvSpPr>
          <p:spPr>
            <a:xfrm>
              <a:off x="3914706" y="7391683"/>
              <a:ext cx="282365" cy="282365"/>
            </a:xfrm>
            <a:prstGeom prst="rect">
              <a:avLst/>
            </a:prstGeom>
            <a:solidFill>
              <a:srgbClr val="FEE5D8">
                <a:alpha val="100000"/>
              </a:srgbClr>
            </a:solidFill>
            <a:ln w="5420" cap="flat">
              <a:solidFill>
                <a:srgbClr val="FFFFFF">
                  <a:alpha val="100000"/>
                </a:srgbClr>
              </a:solidFill>
              <a:prstDash val="solid"/>
              <a:miter/>
            </a:ln>
          </p:spPr>
          <p:txBody>
            <a:bodyPr/>
            <a:lstStyle/>
            <a:p/>
          </p:txBody>
        </p:sp>
        <p:sp>
          <p:nvSpPr>
            <p:cNvPr id="650" name="rc47"/>
            <p:cNvSpPr/>
            <p:nvPr/>
          </p:nvSpPr>
          <p:spPr>
            <a:xfrm>
              <a:off x="4197071" y="7391683"/>
              <a:ext cx="282365" cy="282365"/>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651" name="rc48"/>
            <p:cNvSpPr/>
            <p:nvPr/>
          </p:nvSpPr>
          <p:spPr>
            <a:xfrm>
              <a:off x="4479436" y="7391683"/>
              <a:ext cx="282365" cy="282365"/>
            </a:xfrm>
            <a:prstGeom prst="rect">
              <a:avLst/>
            </a:prstGeom>
            <a:solidFill>
              <a:srgbClr val="FEDACA">
                <a:alpha val="100000"/>
              </a:srgbClr>
            </a:solidFill>
            <a:ln w="5420" cap="flat">
              <a:solidFill>
                <a:srgbClr val="FFFFFF">
                  <a:alpha val="100000"/>
                </a:srgbClr>
              </a:solidFill>
              <a:prstDash val="solid"/>
              <a:miter/>
            </a:ln>
          </p:spPr>
          <p:txBody>
            <a:bodyPr/>
            <a:lstStyle/>
            <a:p/>
          </p:txBody>
        </p:sp>
        <p:sp>
          <p:nvSpPr>
            <p:cNvPr id="652" name="rc49"/>
            <p:cNvSpPr/>
            <p:nvPr/>
          </p:nvSpPr>
          <p:spPr>
            <a:xfrm>
              <a:off x="4761801" y="7391683"/>
              <a:ext cx="282365" cy="282365"/>
            </a:xfrm>
            <a:prstGeom prst="rect">
              <a:avLst/>
            </a:prstGeom>
            <a:solidFill>
              <a:srgbClr val="FEC9B4">
                <a:alpha val="100000"/>
              </a:srgbClr>
            </a:solidFill>
            <a:ln w="5420" cap="flat">
              <a:solidFill>
                <a:srgbClr val="FFFFFF">
                  <a:alpha val="100000"/>
                </a:srgbClr>
              </a:solidFill>
              <a:prstDash val="solid"/>
              <a:miter/>
            </a:ln>
          </p:spPr>
          <p:txBody>
            <a:bodyPr/>
            <a:lstStyle/>
            <a:p/>
          </p:txBody>
        </p:sp>
        <p:sp>
          <p:nvSpPr>
            <p:cNvPr id="653" name="rc50"/>
            <p:cNvSpPr/>
            <p:nvPr/>
          </p:nvSpPr>
          <p:spPr>
            <a:xfrm>
              <a:off x="5044166" y="7391683"/>
              <a:ext cx="282365" cy="282365"/>
            </a:xfrm>
            <a:prstGeom prst="rect">
              <a:avLst/>
            </a:prstGeom>
            <a:solidFill>
              <a:srgbClr val="FDC8B3">
                <a:alpha val="100000"/>
              </a:srgbClr>
            </a:solidFill>
            <a:ln w="5420" cap="flat">
              <a:solidFill>
                <a:srgbClr val="FFFFFF">
                  <a:alpha val="100000"/>
                </a:srgbClr>
              </a:solidFill>
              <a:prstDash val="solid"/>
              <a:miter/>
            </a:ln>
          </p:spPr>
          <p:txBody>
            <a:bodyPr/>
            <a:lstStyle/>
            <a:p/>
          </p:txBody>
        </p:sp>
        <p:sp>
          <p:nvSpPr>
            <p:cNvPr id="654" name="rc51"/>
            <p:cNvSpPr/>
            <p:nvPr/>
          </p:nvSpPr>
          <p:spPr>
            <a:xfrm>
              <a:off x="5326531" y="7391683"/>
              <a:ext cx="282365" cy="282365"/>
            </a:xfrm>
            <a:prstGeom prst="rect">
              <a:avLst/>
            </a:prstGeom>
            <a:solidFill>
              <a:srgbClr val="FED2BF">
                <a:alpha val="100000"/>
              </a:srgbClr>
            </a:solidFill>
            <a:ln w="5420" cap="flat">
              <a:solidFill>
                <a:srgbClr val="FFFFFF">
                  <a:alpha val="100000"/>
                </a:srgbClr>
              </a:solidFill>
              <a:prstDash val="solid"/>
              <a:miter/>
            </a:ln>
          </p:spPr>
          <p:txBody>
            <a:bodyPr/>
            <a:lstStyle/>
            <a:p/>
          </p:txBody>
        </p:sp>
        <p:sp>
          <p:nvSpPr>
            <p:cNvPr id="655" name="rc52"/>
            <p:cNvSpPr/>
            <p:nvPr/>
          </p:nvSpPr>
          <p:spPr>
            <a:xfrm>
              <a:off x="5608896" y="7391683"/>
              <a:ext cx="282365" cy="282365"/>
            </a:xfrm>
            <a:prstGeom prst="rect">
              <a:avLst/>
            </a:prstGeom>
            <a:solidFill>
              <a:srgbClr val="FEDECF">
                <a:alpha val="100000"/>
              </a:srgbClr>
            </a:solidFill>
            <a:ln w="5420" cap="flat">
              <a:solidFill>
                <a:srgbClr val="FFFFFF">
                  <a:alpha val="100000"/>
                </a:srgbClr>
              </a:solidFill>
              <a:prstDash val="solid"/>
              <a:miter/>
            </a:ln>
          </p:spPr>
          <p:txBody>
            <a:bodyPr/>
            <a:lstStyle/>
            <a:p/>
          </p:txBody>
        </p:sp>
        <p:sp>
          <p:nvSpPr>
            <p:cNvPr id="656" name="rc53"/>
            <p:cNvSpPr/>
            <p:nvPr/>
          </p:nvSpPr>
          <p:spPr>
            <a:xfrm>
              <a:off x="2502880"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7" name="rc54"/>
            <p:cNvSpPr/>
            <p:nvPr/>
          </p:nvSpPr>
          <p:spPr>
            <a:xfrm>
              <a:off x="2785245"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8" name="rc55"/>
            <p:cNvSpPr/>
            <p:nvPr/>
          </p:nvSpPr>
          <p:spPr>
            <a:xfrm>
              <a:off x="3067610" y="767404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59" name="rc56"/>
            <p:cNvSpPr/>
            <p:nvPr/>
          </p:nvSpPr>
          <p:spPr>
            <a:xfrm>
              <a:off x="3349975" y="767404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0" name="rc57"/>
            <p:cNvSpPr/>
            <p:nvPr/>
          </p:nvSpPr>
          <p:spPr>
            <a:xfrm>
              <a:off x="3632341" y="7674048"/>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61" name="rc58"/>
            <p:cNvSpPr/>
            <p:nvPr/>
          </p:nvSpPr>
          <p:spPr>
            <a:xfrm>
              <a:off x="3914706" y="767404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2" name="rc59"/>
            <p:cNvSpPr/>
            <p:nvPr/>
          </p:nvSpPr>
          <p:spPr>
            <a:xfrm>
              <a:off x="4197071" y="767404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3" name="rc60"/>
            <p:cNvSpPr/>
            <p:nvPr/>
          </p:nvSpPr>
          <p:spPr>
            <a:xfrm>
              <a:off x="4479436" y="7674048"/>
              <a:ext cx="282365" cy="282365"/>
            </a:xfrm>
            <a:prstGeom prst="rect">
              <a:avLst/>
            </a:prstGeom>
            <a:solidFill>
              <a:srgbClr val="FEDECF">
                <a:alpha val="100000"/>
              </a:srgbClr>
            </a:solidFill>
            <a:ln w="5420" cap="flat">
              <a:solidFill>
                <a:srgbClr val="FFFFFF">
                  <a:alpha val="100000"/>
                </a:srgbClr>
              </a:solidFill>
              <a:prstDash val="solid"/>
              <a:miter/>
            </a:ln>
          </p:spPr>
          <p:txBody>
            <a:bodyPr/>
            <a:lstStyle/>
            <a:p/>
          </p:txBody>
        </p:sp>
        <p:sp>
          <p:nvSpPr>
            <p:cNvPr id="664" name="rc61"/>
            <p:cNvSpPr/>
            <p:nvPr/>
          </p:nvSpPr>
          <p:spPr>
            <a:xfrm>
              <a:off x="4761801" y="7674048"/>
              <a:ext cx="282365" cy="282365"/>
            </a:xfrm>
            <a:prstGeom prst="rect">
              <a:avLst/>
            </a:prstGeom>
            <a:solidFill>
              <a:srgbClr val="FED1BE">
                <a:alpha val="100000"/>
              </a:srgbClr>
            </a:solidFill>
            <a:ln w="5420" cap="flat">
              <a:solidFill>
                <a:srgbClr val="FFFFFF">
                  <a:alpha val="100000"/>
                </a:srgbClr>
              </a:solidFill>
              <a:prstDash val="solid"/>
              <a:miter/>
            </a:ln>
          </p:spPr>
          <p:txBody>
            <a:bodyPr/>
            <a:lstStyle/>
            <a:p/>
          </p:txBody>
        </p:sp>
        <p:sp>
          <p:nvSpPr>
            <p:cNvPr id="665" name="rc62"/>
            <p:cNvSpPr/>
            <p:nvPr/>
          </p:nvSpPr>
          <p:spPr>
            <a:xfrm>
              <a:off x="5044166" y="7674048"/>
              <a:ext cx="282365" cy="282365"/>
            </a:xfrm>
            <a:prstGeom prst="rect">
              <a:avLst/>
            </a:prstGeom>
            <a:solidFill>
              <a:srgbClr val="FED6C5">
                <a:alpha val="100000"/>
              </a:srgbClr>
            </a:solidFill>
            <a:ln w="5420" cap="flat">
              <a:solidFill>
                <a:srgbClr val="FFFFFF">
                  <a:alpha val="100000"/>
                </a:srgbClr>
              </a:solidFill>
              <a:prstDash val="solid"/>
              <a:miter/>
            </a:ln>
          </p:spPr>
          <p:txBody>
            <a:bodyPr/>
            <a:lstStyle/>
            <a:p/>
          </p:txBody>
        </p:sp>
        <p:sp>
          <p:nvSpPr>
            <p:cNvPr id="666" name="rc63"/>
            <p:cNvSpPr/>
            <p:nvPr/>
          </p:nvSpPr>
          <p:spPr>
            <a:xfrm>
              <a:off x="5326531" y="7674048"/>
              <a:ext cx="282365" cy="282365"/>
            </a:xfrm>
            <a:prstGeom prst="rect">
              <a:avLst/>
            </a:prstGeom>
            <a:solidFill>
              <a:srgbClr val="FEDFD1">
                <a:alpha val="100000"/>
              </a:srgbClr>
            </a:solidFill>
            <a:ln w="5420" cap="flat">
              <a:solidFill>
                <a:srgbClr val="FFFFFF">
                  <a:alpha val="100000"/>
                </a:srgbClr>
              </a:solidFill>
              <a:prstDash val="solid"/>
              <a:miter/>
            </a:ln>
          </p:spPr>
          <p:txBody>
            <a:bodyPr/>
            <a:lstStyle/>
            <a:p/>
          </p:txBody>
        </p:sp>
        <p:sp>
          <p:nvSpPr>
            <p:cNvPr id="667" name="rc64"/>
            <p:cNvSpPr/>
            <p:nvPr/>
          </p:nvSpPr>
          <p:spPr>
            <a:xfrm>
              <a:off x="5608896" y="7674048"/>
              <a:ext cx="282365" cy="282365"/>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668" name="rc65"/>
            <p:cNvSpPr/>
            <p:nvPr/>
          </p:nvSpPr>
          <p:spPr>
            <a:xfrm>
              <a:off x="2502880" y="7956413"/>
              <a:ext cx="282365" cy="282365"/>
            </a:xfrm>
            <a:prstGeom prst="rect">
              <a:avLst/>
            </a:prstGeom>
            <a:solidFill>
              <a:srgbClr val="FEE4D7">
                <a:alpha val="100000"/>
              </a:srgbClr>
            </a:solidFill>
            <a:ln w="5420" cap="flat">
              <a:solidFill>
                <a:srgbClr val="FFFFFF">
                  <a:alpha val="100000"/>
                </a:srgbClr>
              </a:solidFill>
              <a:prstDash val="solid"/>
              <a:miter/>
            </a:ln>
          </p:spPr>
          <p:txBody>
            <a:bodyPr/>
            <a:lstStyle/>
            <a:p/>
          </p:txBody>
        </p:sp>
        <p:sp>
          <p:nvSpPr>
            <p:cNvPr id="669" name="rc66"/>
            <p:cNvSpPr/>
            <p:nvPr/>
          </p:nvSpPr>
          <p:spPr>
            <a:xfrm>
              <a:off x="2785245" y="795641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0" name="rc67"/>
            <p:cNvSpPr/>
            <p:nvPr/>
          </p:nvSpPr>
          <p:spPr>
            <a:xfrm>
              <a:off x="3067610"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1" name="rc68"/>
            <p:cNvSpPr/>
            <p:nvPr/>
          </p:nvSpPr>
          <p:spPr>
            <a:xfrm>
              <a:off x="3349975" y="7956413"/>
              <a:ext cx="282365" cy="282365"/>
            </a:xfrm>
            <a:prstGeom prst="rect">
              <a:avLst/>
            </a:prstGeom>
            <a:solidFill>
              <a:srgbClr val="FEE4D7">
                <a:alpha val="100000"/>
              </a:srgbClr>
            </a:solidFill>
            <a:ln w="5420" cap="flat">
              <a:solidFill>
                <a:srgbClr val="FFFFFF">
                  <a:alpha val="100000"/>
                </a:srgbClr>
              </a:solidFill>
              <a:prstDash val="solid"/>
              <a:miter/>
            </a:ln>
          </p:spPr>
          <p:txBody>
            <a:bodyPr/>
            <a:lstStyle/>
            <a:p/>
          </p:txBody>
        </p:sp>
        <p:sp>
          <p:nvSpPr>
            <p:cNvPr id="672" name="rc69"/>
            <p:cNvSpPr/>
            <p:nvPr/>
          </p:nvSpPr>
          <p:spPr>
            <a:xfrm>
              <a:off x="3632341"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3" name="rc70"/>
            <p:cNvSpPr/>
            <p:nvPr/>
          </p:nvSpPr>
          <p:spPr>
            <a:xfrm>
              <a:off x="3914706"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4" name="rc71"/>
            <p:cNvSpPr/>
            <p:nvPr/>
          </p:nvSpPr>
          <p:spPr>
            <a:xfrm>
              <a:off x="4197071"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5" name="rc72"/>
            <p:cNvSpPr/>
            <p:nvPr/>
          </p:nvSpPr>
          <p:spPr>
            <a:xfrm>
              <a:off x="4479436" y="7956413"/>
              <a:ext cx="282365" cy="282365"/>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676" name="rc73"/>
            <p:cNvSpPr/>
            <p:nvPr/>
          </p:nvSpPr>
          <p:spPr>
            <a:xfrm>
              <a:off x="4761801" y="7956413"/>
              <a:ext cx="282365" cy="282365"/>
            </a:xfrm>
            <a:prstGeom prst="rect">
              <a:avLst/>
            </a:prstGeom>
            <a:solidFill>
              <a:srgbClr val="FEDACA">
                <a:alpha val="100000"/>
              </a:srgbClr>
            </a:solidFill>
            <a:ln w="5420" cap="flat">
              <a:solidFill>
                <a:srgbClr val="FFFFFF">
                  <a:alpha val="100000"/>
                </a:srgbClr>
              </a:solidFill>
              <a:prstDash val="solid"/>
              <a:miter/>
            </a:ln>
          </p:spPr>
          <p:txBody>
            <a:bodyPr/>
            <a:lstStyle/>
            <a:p/>
          </p:txBody>
        </p:sp>
        <p:sp>
          <p:nvSpPr>
            <p:cNvPr id="677" name="rc74"/>
            <p:cNvSpPr/>
            <p:nvPr/>
          </p:nvSpPr>
          <p:spPr>
            <a:xfrm>
              <a:off x="5044166" y="7956413"/>
              <a:ext cx="282365" cy="282365"/>
            </a:xfrm>
            <a:prstGeom prst="rect">
              <a:avLst/>
            </a:prstGeom>
            <a:solidFill>
              <a:srgbClr val="FEDCCD">
                <a:alpha val="100000"/>
              </a:srgbClr>
            </a:solidFill>
            <a:ln w="5420" cap="flat">
              <a:solidFill>
                <a:srgbClr val="FFFFFF">
                  <a:alpha val="100000"/>
                </a:srgbClr>
              </a:solidFill>
              <a:prstDash val="solid"/>
              <a:miter/>
            </a:ln>
          </p:spPr>
          <p:txBody>
            <a:bodyPr/>
            <a:lstStyle/>
            <a:p/>
          </p:txBody>
        </p:sp>
        <p:sp>
          <p:nvSpPr>
            <p:cNvPr id="678" name="rc75"/>
            <p:cNvSpPr/>
            <p:nvPr/>
          </p:nvSpPr>
          <p:spPr>
            <a:xfrm>
              <a:off x="5326531" y="7956413"/>
              <a:ext cx="282365" cy="282365"/>
            </a:xfrm>
            <a:prstGeom prst="rect">
              <a:avLst/>
            </a:prstGeom>
            <a:solidFill>
              <a:srgbClr val="FEDBCB">
                <a:alpha val="100000"/>
              </a:srgbClr>
            </a:solidFill>
            <a:ln w="5420" cap="flat">
              <a:solidFill>
                <a:srgbClr val="FFFFFF">
                  <a:alpha val="100000"/>
                </a:srgbClr>
              </a:solidFill>
              <a:prstDash val="solid"/>
              <a:miter/>
            </a:ln>
          </p:spPr>
          <p:txBody>
            <a:bodyPr/>
            <a:lstStyle/>
            <a:p/>
          </p:txBody>
        </p:sp>
        <p:sp>
          <p:nvSpPr>
            <p:cNvPr id="679" name="rc76"/>
            <p:cNvSpPr/>
            <p:nvPr/>
          </p:nvSpPr>
          <p:spPr>
            <a:xfrm>
              <a:off x="5608896" y="7956413"/>
              <a:ext cx="282365" cy="282365"/>
            </a:xfrm>
            <a:prstGeom prst="rect">
              <a:avLst/>
            </a:prstGeom>
            <a:solidFill>
              <a:srgbClr val="FED4C2">
                <a:alpha val="100000"/>
              </a:srgbClr>
            </a:solidFill>
            <a:ln w="5420" cap="flat">
              <a:solidFill>
                <a:srgbClr val="FFFFFF">
                  <a:alpha val="100000"/>
                </a:srgbClr>
              </a:solidFill>
              <a:prstDash val="solid"/>
              <a:miter/>
            </a:ln>
          </p:spPr>
          <p:txBody>
            <a:bodyPr/>
            <a:lstStyle/>
            <a:p/>
          </p:txBody>
        </p:sp>
        <p:sp>
          <p:nvSpPr>
            <p:cNvPr id="680" name="rc77"/>
            <p:cNvSpPr/>
            <p:nvPr/>
          </p:nvSpPr>
          <p:spPr>
            <a:xfrm>
              <a:off x="2502880" y="8238778"/>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81" name="rc78"/>
            <p:cNvSpPr/>
            <p:nvPr/>
          </p:nvSpPr>
          <p:spPr>
            <a:xfrm>
              <a:off x="2785245"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2" name="rc79"/>
            <p:cNvSpPr/>
            <p:nvPr/>
          </p:nvSpPr>
          <p:spPr>
            <a:xfrm>
              <a:off x="3067610" y="823877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83" name="rc80"/>
            <p:cNvSpPr/>
            <p:nvPr/>
          </p:nvSpPr>
          <p:spPr>
            <a:xfrm>
              <a:off x="3349975" y="8238778"/>
              <a:ext cx="282365" cy="282365"/>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684" name="rc81"/>
            <p:cNvSpPr/>
            <p:nvPr/>
          </p:nvSpPr>
          <p:spPr>
            <a:xfrm>
              <a:off x="3632341" y="8238778"/>
              <a:ext cx="282365" cy="282365"/>
            </a:xfrm>
            <a:prstGeom prst="rect">
              <a:avLst/>
            </a:prstGeom>
            <a:solidFill>
              <a:srgbClr val="FEDBCB">
                <a:alpha val="100000"/>
              </a:srgbClr>
            </a:solidFill>
            <a:ln w="5420" cap="flat">
              <a:solidFill>
                <a:srgbClr val="FFFFFF">
                  <a:alpha val="100000"/>
                </a:srgbClr>
              </a:solidFill>
              <a:prstDash val="solid"/>
              <a:miter/>
            </a:ln>
          </p:spPr>
          <p:txBody>
            <a:bodyPr/>
            <a:lstStyle/>
            <a:p/>
          </p:txBody>
        </p:sp>
        <p:sp>
          <p:nvSpPr>
            <p:cNvPr id="685" name="rc82"/>
            <p:cNvSpPr/>
            <p:nvPr/>
          </p:nvSpPr>
          <p:spPr>
            <a:xfrm>
              <a:off x="3914706" y="8238778"/>
              <a:ext cx="282365" cy="282365"/>
            </a:xfrm>
            <a:prstGeom prst="rect">
              <a:avLst/>
            </a:prstGeom>
            <a:solidFill>
              <a:srgbClr val="FEDFD1">
                <a:alpha val="100000"/>
              </a:srgbClr>
            </a:solidFill>
            <a:ln w="5420" cap="flat">
              <a:solidFill>
                <a:srgbClr val="FFFFFF">
                  <a:alpha val="100000"/>
                </a:srgbClr>
              </a:solidFill>
              <a:prstDash val="solid"/>
              <a:miter/>
            </a:ln>
          </p:spPr>
          <p:txBody>
            <a:bodyPr/>
            <a:lstStyle/>
            <a:p/>
          </p:txBody>
        </p:sp>
        <p:sp>
          <p:nvSpPr>
            <p:cNvPr id="686" name="rc83"/>
            <p:cNvSpPr/>
            <p:nvPr/>
          </p:nvSpPr>
          <p:spPr>
            <a:xfrm>
              <a:off x="4197071" y="8238778"/>
              <a:ext cx="282365" cy="282365"/>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687" name="rc84"/>
            <p:cNvSpPr/>
            <p:nvPr/>
          </p:nvSpPr>
          <p:spPr>
            <a:xfrm>
              <a:off x="4479436" y="8238778"/>
              <a:ext cx="282365" cy="282365"/>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688" name="rc85"/>
            <p:cNvSpPr/>
            <p:nvPr/>
          </p:nvSpPr>
          <p:spPr>
            <a:xfrm>
              <a:off x="4761801" y="8238778"/>
              <a:ext cx="282365" cy="282365"/>
            </a:xfrm>
            <a:prstGeom prst="rect">
              <a:avLst/>
            </a:prstGeom>
            <a:solidFill>
              <a:srgbClr val="FEDDCE">
                <a:alpha val="100000"/>
              </a:srgbClr>
            </a:solidFill>
            <a:ln w="5420" cap="flat">
              <a:solidFill>
                <a:srgbClr val="FFFFFF">
                  <a:alpha val="100000"/>
                </a:srgbClr>
              </a:solidFill>
              <a:prstDash val="solid"/>
              <a:miter/>
            </a:ln>
          </p:spPr>
          <p:txBody>
            <a:bodyPr/>
            <a:lstStyle/>
            <a:p/>
          </p:txBody>
        </p:sp>
        <p:sp>
          <p:nvSpPr>
            <p:cNvPr id="689" name="rc86"/>
            <p:cNvSpPr/>
            <p:nvPr/>
          </p:nvSpPr>
          <p:spPr>
            <a:xfrm>
              <a:off x="5044166" y="8238778"/>
              <a:ext cx="282365" cy="282365"/>
            </a:xfrm>
            <a:prstGeom prst="rect">
              <a:avLst/>
            </a:prstGeom>
            <a:solidFill>
              <a:srgbClr val="FEDFD1">
                <a:alpha val="100000"/>
              </a:srgbClr>
            </a:solidFill>
            <a:ln w="5420" cap="flat">
              <a:solidFill>
                <a:srgbClr val="FFFFFF">
                  <a:alpha val="100000"/>
                </a:srgbClr>
              </a:solidFill>
              <a:prstDash val="solid"/>
              <a:miter/>
            </a:ln>
          </p:spPr>
          <p:txBody>
            <a:bodyPr/>
            <a:lstStyle/>
            <a:p/>
          </p:txBody>
        </p:sp>
        <p:sp>
          <p:nvSpPr>
            <p:cNvPr id="690" name="rc87"/>
            <p:cNvSpPr/>
            <p:nvPr/>
          </p:nvSpPr>
          <p:spPr>
            <a:xfrm>
              <a:off x="5326531" y="8238778"/>
              <a:ext cx="282365" cy="282365"/>
            </a:xfrm>
            <a:prstGeom prst="rect">
              <a:avLst/>
            </a:prstGeom>
            <a:solidFill>
              <a:srgbClr val="FEE4D7">
                <a:alpha val="100000"/>
              </a:srgbClr>
            </a:solidFill>
            <a:ln w="5420" cap="flat">
              <a:solidFill>
                <a:srgbClr val="FFFFFF">
                  <a:alpha val="100000"/>
                </a:srgbClr>
              </a:solidFill>
              <a:prstDash val="solid"/>
              <a:miter/>
            </a:ln>
          </p:spPr>
          <p:txBody>
            <a:bodyPr/>
            <a:lstStyle/>
            <a:p/>
          </p:txBody>
        </p:sp>
        <p:sp>
          <p:nvSpPr>
            <p:cNvPr id="691" name="rc88"/>
            <p:cNvSpPr/>
            <p:nvPr/>
          </p:nvSpPr>
          <p:spPr>
            <a:xfrm>
              <a:off x="5608896" y="8238778"/>
              <a:ext cx="282365" cy="282365"/>
            </a:xfrm>
            <a:prstGeom prst="rect">
              <a:avLst/>
            </a:prstGeom>
            <a:solidFill>
              <a:srgbClr val="FEE4D7">
                <a:alpha val="100000"/>
              </a:srgbClr>
            </a:solidFill>
            <a:ln w="5420" cap="flat">
              <a:solidFill>
                <a:srgbClr val="FFFFFF">
                  <a:alpha val="100000"/>
                </a:srgbClr>
              </a:solidFill>
              <a:prstDash val="solid"/>
              <a:miter/>
            </a:ln>
          </p:spPr>
          <p:txBody>
            <a:bodyPr/>
            <a:lstStyle/>
            <a:p/>
          </p:txBody>
        </p:sp>
        <p:sp>
          <p:nvSpPr>
            <p:cNvPr id="692" name="rc89"/>
            <p:cNvSpPr/>
            <p:nvPr/>
          </p:nvSpPr>
          <p:spPr>
            <a:xfrm>
              <a:off x="2502880" y="8521143"/>
              <a:ext cx="282365" cy="282365"/>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693" name="rc90"/>
            <p:cNvSpPr/>
            <p:nvPr/>
          </p:nvSpPr>
          <p:spPr>
            <a:xfrm>
              <a:off x="2785245"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4" name="rc91"/>
            <p:cNvSpPr/>
            <p:nvPr/>
          </p:nvSpPr>
          <p:spPr>
            <a:xfrm>
              <a:off x="3067610"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5" name="rc92"/>
            <p:cNvSpPr/>
            <p:nvPr/>
          </p:nvSpPr>
          <p:spPr>
            <a:xfrm>
              <a:off x="3349975" y="8521143"/>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96" name="rc93"/>
            <p:cNvSpPr/>
            <p:nvPr/>
          </p:nvSpPr>
          <p:spPr>
            <a:xfrm>
              <a:off x="3632341"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7" name="rc94"/>
            <p:cNvSpPr/>
            <p:nvPr/>
          </p:nvSpPr>
          <p:spPr>
            <a:xfrm>
              <a:off x="3914706"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8" name="rc95"/>
            <p:cNvSpPr/>
            <p:nvPr/>
          </p:nvSpPr>
          <p:spPr>
            <a:xfrm>
              <a:off x="4197071" y="8521143"/>
              <a:ext cx="282365" cy="282365"/>
            </a:xfrm>
            <a:prstGeom prst="rect">
              <a:avLst/>
            </a:prstGeom>
            <a:solidFill>
              <a:srgbClr val="FEE4D7">
                <a:alpha val="100000"/>
              </a:srgbClr>
            </a:solidFill>
            <a:ln w="5420" cap="flat">
              <a:solidFill>
                <a:srgbClr val="FFFFFF">
                  <a:alpha val="100000"/>
                </a:srgbClr>
              </a:solidFill>
              <a:prstDash val="solid"/>
              <a:miter/>
            </a:ln>
          </p:spPr>
          <p:txBody>
            <a:bodyPr/>
            <a:lstStyle/>
            <a:p/>
          </p:txBody>
        </p:sp>
        <p:sp>
          <p:nvSpPr>
            <p:cNvPr id="699" name="rc96"/>
            <p:cNvSpPr/>
            <p:nvPr/>
          </p:nvSpPr>
          <p:spPr>
            <a:xfrm>
              <a:off x="4479436" y="8521143"/>
              <a:ext cx="282365" cy="282365"/>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700" name="rc97"/>
            <p:cNvSpPr/>
            <p:nvPr/>
          </p:nvSpPr>
          <p:spPr>
            <a:xfrm>
              <a:off x="4761801" y="8521143"/>
              <a:ext cx="282365" cy="282365"/>
            </a:xfrm>
            <a:prstGeom prst="rect">
              <a:avLst/>
            </a:prstGeom>
            <a:solidFill>
              <a:srgbClr val="FEDBCB">
                <a:alpha val="100000"/>
              </a:srgbClr>
            </a:solidFill>
            <a:ln w="5420" cap="flat">
              <a:solidFill>
                <a:srgbClr val="FFFFFF">
                  <a:alpha val="100000"/>
                </a:srgbClr>
              </a:solidFill>
              <a:prstDash val="solid"/>
              <a:miter/>
            </a:ln>
          </p:spPr>
          <p:txBody>
            <a:bodyPr/>
            <a:lstStyle/>
            <a:p/>
          </p:txBody>
        </p:sp>
        <p:sp>
          <p:nvSpPr>
            <p:cNvPr id="701" name="rc98"/>
            <p:cNvSpPr/>
            <p:nvPr/>
          </p:nvSpPr>
          <p:spPr>
            <a:xfrm>
              <a:off x="5044166" y="8521143"/>
              <a:ext cx="282365" cy="282365"/>
            </a:xfrm>
            <a:prstGeom prst="rect">
              <a:avLst/>
            </a:prstGeom>
            <a:solidFill>
              <a:srgbClr val="FED8C7">
                <a:alpha val="100000"/>
              </a:srgbClr>
            </a:solidFill>
            <a:ln w="5420" cap="flat">
              <a:solidFill>
                <a:srgbClr val="FFFFFF">
                  <a:alpha val="100000"/>
                </a:srgbClr>
              </a:solidFill>
              <a:prstDash val="solid"/>
              <a:miter/>
            </a:ln>
          </p:spPr>
          <p:txBody>
            <a:bodyPr/>
            <a:lstStyle/>
            <a:p/>
          </p:txBody>
        </p:sp>
        <p:sp>
          <p:nvSpPr>
            <p:cNvPr id="702" name="rc99"/>
            <p:cNvSpPr/>
            <p:nvPr/>
          </p:nvSpPr>
          <p:spPr>
            <a:xfrm>
              <a:off x="5326531" y="8521143"/>
              <a:ext cx="282365" cy="282365"/>
            </a:xfrm>
            <a:prstGeom prst="rect">
              <a:avLst/>
            </a:prstGeom>
            <a:solidFill>
              <a:srgbClr val="FEDCCC">
                <a:alpha val="100000"/>
              </a:srgbClr>
            </a:solidFill>
            <a:ln w="5420" cap="flat">
              <a:solidFill>
                <a:srgbClr val="FFFFFF">
                  <a:alpha val="100000"/>
                </a:srgbClr>
              </a:solidFill>
              <a:prstDash val="solid"/>
              <a:miter/>
            </a:ln>
          </p:spPr>
          <p:txBody>
            <a:bodyPr/>
            <a:lstStyle/>
            <a:p/>
          </p:txBody>
        </p:sp>
        <p:sp>
          <p:nvSpPr>
            <p:cNvPr id="703" name="rc100"/>
            <p:cNvSpPr/>
            <p:nvPr/>
          </p:nvSpPr>
          <p:spPr>
            <a:xfrm>
              <a:off x="5608896" y="8521143"/>
              <a:ext cx="282365" cy="282365"/>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704" name="rc101"/>
            <p:cNvSpPr/>
            <p:nvPr/>
          </p:nvSpPr>
          <p:spPr>
            <a:xfrm>
              <a:off x="2502880" y="8803508"/>
              <a:ext cx="282365" cy="282365"/>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705" name="rc102"/>
            <p:cNvSpPr/>
            <p:nvPr/>
          </p:nvSpPr>
          <p:spPr>
            <a:xfrm>
              <a:off x="2785245" y="8803508"/>
              <a:ext cx="282365" cy="282365"/>
            </a:xfrm>
            <a:prstGeom prst="rect">
              <a:avLst/>
            </a:prstGeom>
            <a:solidFill>
              <a:srgbClr val="FEDDCF">
                <a:alpha val="100000"/>
              </a:srgbClr>
            </a:solidFill>
            <a:ln w="5420" cap="flat">
              <a:solidFill>
                <a:srgbClr val="FFFFFF">
                  <a:alpha val="100000"/>
                </a:srgbClr>
              </a:solidFill>
              <a:prstDash val="solid"/>
              <a:miter/>
            </a:ln>
          </p:spPr>
          <p:txBody>
            <a:bodyPr/>
            <a:lstStyle/>
            <a:p/>
          </p:txBody>
        </p:sp>
        <p:sp>
          <p:nvSpPr>
            <p:cNvPr id="706" name="rc103"/>
            <p:cNvSpPr/>
            <p:nvPr/>
          </p:nvSpPr>
          <p:spPr>
            <a:xfrm>
              <a:off x="3067610" y="8803508"/>
              <a:ext cx="282365" cy="282365"/>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707" name="rc104"/>
            <p:cNvSpPr/>
            <p:nvPr/>
          </p:nvSpPr>
          <p:spPr>
            <a:xfrm>
              <a:off x="3349975" y="8803508"/>
              <a:ext cx="282365" cy="282365"/>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708" name="rc105"/>
            <p:cNvSpPr/>
            <p:nvPr/>
          </p:nvSpPr>
          <p:spPr>
            <a:xfrm>
              <a:off x="3632341" y="8803508"/>
              <a:ext cx="282365" cy="282365"/>
            </a:xfrm>
            <a:prstGeom prst="rect">
              <a:avLst/>
            </a:prstGeom>
            <a:solidFill>
              <a:srgbClr val="FEDDCE">
                <a:alpha val="100000"/>
              </a:srgbClr>
            </a:solidFill>
            <a:ln w="5420" cap="flat">
              <a:solidFill>
                <a:srgbClr val="FFFFFF">
                  <a:alpha val="100000"/>
                </a:srgbClr>
              </a:solidFill>
              <a:prstDash val="solid"/>
              <a:miter/>
            </a:ln>
          </p:spPr>
          <p:txBody>
            <a:bodyPr/>
            <a:lstStyle/>
            <a:p/>
          </p:txBody>
        </p:sp>
        <p:sp>
          <p:nvSpPr>
            <p:cNvPr id="709" name="rc106"/>
            <p:cNvSpPr/>
            <p:nvPr/>
          </p:nvSpPr>
          <p:spPr>
            <a:xfrm>
              <a:off x="3914706" y="8803508"/>
              <a:ext cx="282365" cy="282365"/>
            </a:xfrm>
            <a:prstGeom prst="rect">
              <a:avLst/>
            </a:prstGeom>
            <a:solidFill>
              <a:srgbClr val="FED9C9">
                <a:alpha val="100000"/>
              </a:srgbClr>
            </a:solidFill>
            <a:ln w="5420" cap="flat">
              <a:solidFill>
                <a:srgbClr val="FFFFFF">
                  <a:alpha val="100000"/>
                </a:srgbClr>
              </a:solidFill>
              <a:prstDash val="solid"/>
              <a:miter/>
            </a:ln>
          </p:spPr>
          <p:txBody>
            <a:bodyPr/>
            <a:lstStyle/>
            <a:p/>
          </p:txBody>
        </p:sp>
        <p:sp>
          <p:nvSpPr>
            <p:cNvPr id="710" name="rc107"/>
            <p:cNvSpPr/>
            <p:nvPr/>
          </p:nvSpPr>
          <p:spPr>
            <a:xfrm>
              <a:off x="4197071" y="8803508"/>
              <a:ext cx="282365" cy="282365"/>
            </a:xfrm>
            <a:prstGeom prst="rect">
              <a:avLst/>
            </a:prstGeom>
            <a:solidFill>
              <a:srgbClr val="FED0BC">
                <a:alpha val="100000"/>
              </a:srgbClr>
            </a:solidFill>
            <a:ln w="5420" cap="flat">
              <a:solidFill>
                <a:srgbClr val="FFFFFF">
                  <a:alpha val="100000"/>
                </a:srgbClr>
              </a:solidFill>
              <a:prstDash val="solid"/>
              <a:miter/>
            </a:ln>
          </p:spPr>
          <p:txBody>
            <a:bodyPr/>
            <a:lstStyle/>
            <a:p/>
          </p:txBody>
        </p:sp>
        <p:sp>
          <p:nvSpPr>
            <p:cNvPr id="711" name="rc108"/>
            <p:cNvSpPr/>
            <p:nvPr/>
          </p:nvSpPr>
          <p:spPr>
            <a:xfrm>
              <a:off x="4479436" y="8803508"/>
              <a:ext cx="282365" cy="282365"/>
            </a:xfrm>
            <a:prstGeom prst="rect">
              <a:avLst/>
            </a:prstGeom>
            <a:solidFill>
              <a:srgbClr val="FCB99F">
                <a:alpha val="100000"/>
              </a:srgbClr>
            </a:solidFill>
            <a:ln w="5420" cap="flat">
              <a:solidFill>
                <a:srgbClr val="FFFFFF">
                  <a:alpha val="100000"/>
                </a:srgbClr>
              </a:solidFill>
              <a:prstDash val="solid"/>
              <a:miter/>
            </a:ln>
          </p:spPr>
          <p:txBody>
            <a:bodyPr/>
            <a:lstStyle/>
            <a:p/>
          </p:txBody>
        </p:sp>
        <p:sp>
          <p:nvSpPr>
            <p:cNvPr id="712" name="rc109"/>
            <p:cNvSpPr/>
            <p:nvPr/>
          </p:nvSpPr>
          <p:spPr>
            <a:xfrm>
              <a:off x="4761801" y="8803508"/>
              <a:ext cx="282365" cy="282365"/>
            </a:xfrm>
            <a:prstGeom prst="rect">
              <a:avLst/>
            </a:prstGeom>
            <a:solidFill>
              <a:srgbClr val="FDA98C">
                <a:alpha val="100000"/>
              </a:srgbClr>
            </a:solidFill>
            <a:ln w="5420" cap="flat">
              <a:solidFill>
                <a:srgbClr val="FFFFFF">
                  <a:alpha val="100000"/>
                </a:srgbClr>
              </a:solidFill>
              <a:prstDash val="solid"/>
              <a:miter/>
            </a:ln>
          </p:spPr>
          <p:txBody>
            <a:bodyPr/>
            <a:lstStyle/>
            <a:p/>
          </p:txBody>
        </p:sp>
        <p:sp>
          <p:nvSpPr>
            <p:cNvPr id="713" name="rc110"/>
            <p:cNvSpPr/>
            <p:nvPr/>
          </p:nvSpPr>
          <p:spPr>
            <a:xfrm>
              <a:off x="5044166" y="8803508"/>
              <a:ext cx="282365" cy="282365"/>
            </a:xfrm>
            <a:prstGeom prst="rect">
              <a:avLst/>
            </a:prstGeom>
            <a:solidFill>
              <a:srgbClr val="FCB79D">
                <a:alpha val="100000"/>
              </a:srgbClr>
            </a:solidFill>
            <a:ln w="5420" cap="flat">
              <a:solidFill>
                <a:srgbClr val="FFFFFF">
                  <a:alpha val="100000"/>
                </a:srgbClr>
              </a:solidFill>
              <a:prstDash val="solid"/>
              <a:miter/>
            </a:ln>
          </p:spPr>
          <p:txBody>
            <a:bodyPr/>
            <a:lstStyle/>
            <a:p/>
          </p:txBody>
        </p:sp>
        <p:sp>
          <p:nvSpPr>
            <p:cNvPr id="714" name="rc111"/>
            <p:cNvSpPr/>
            <p:nvPr/>
          </p:nvSpPr>
          <p:spPr>
            <a:xfrm>
              <a:off x="5326531" y="8803508"/>
              <a:ext cx="282365" cy="282365"/>
            </a:xfrm>
            <a:prstGeom prst="rect">
              <a:avLst/>
            </a:prstGeom>
            <a:solidFill>
              <a:srgbClr val="FDC6AF">
                <a:alpha val="100000"/>
              </a:srgbClr>
            </a:solidFill>
            <a:ln w="5420" cap="flat">
              <a:solidFill>
                <a:srgbClr val="FFFFFF">
                  <a:alpha val="100000"/>
                </a:srgbClr>
              </a:solidFill>
              <a:prstDash val="solid"/>
              <a:miter/>
            </a:ln>
          </p:spPr>
          <p:txBody>
            <a:bodyPr/>
            <a:lstStyle/>
            <a:p/>
          </p:txBody>
        </p:sp>
        <p:sp>
          <p:nvSpPr>
            <p:cNvPr id="715" name="rc112"/>
            <p:cNvSpPr/>
            <p:nvPr/>
          </p:nvSpPr>
          <p:spPr>
            <a:xfrm>
              <a:off x="5608896" y="8803508"/>
              <a:ext cx="282365" cy="282365"/>
            </a:xfrm>
            <a:prstGeom prst="rect">
              <a:avLst/>
            </a:prstGeom>
            <a:solidFill>
              <a:srgbClr val="FECEBA">
                <a:alpha val="100000"/>
              </a:srgbClr>
            </a:solidFill>
            <a:ln w="5420" cap="flat">
              <a:solidFill>
                <a:srgbClr val="FFFFFF">
                  <a:alpha val="100000"/>
                </a:srgbClr>
              </a:solidFill>
              <a:prstDash val="solid"/>
              <a:miter/>
            </a:ln>
          </p:spPr>
          <p:txBody>
            <a:bodyPr/>
            <a:lstStyle/>
            <a:p/>
          </p:txBody>
        </p:sp>
        <p:sp>
          <p:nvSpPr>
            <p:cNvPr id="716" name="tx113"/>
            <p:cNvSpPr/>
            <p:nvPr/>
          </p:nvSpPr>
          <p:spPr>
            <a:xfrm>
              <a:off x="1855975" y="8886350"/>
              <a:ext cx="45734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Others</a:t>
              </a:r>
            </a:p>
          </p:txBody>
        </p:sp>
        <p:sp>
          <p:nvSpPr>
            <p:cNvPr id="717" name="tx114"/>
            <p:cNvSpPr/>
            <p:nvPr/>
          </p:nvSpPr>
          <p:spPr>
            <a:xfrm>
              <a:off x="1652824" y="8603985"/>
              <a:ext cx="660499"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SONORA</a:t>
              </a:r>
            </a:p>
          </p:txBody>
        </p:sp>
        <p:sp>
          <p:nvSpPr>
            <p:cNvPr id="718" name="tx115"/>
            <p:cNvSpPr/>
            <p:nvPr/>
          </p:nvSpPr>
          <p:spPr>
            <a:xfrm>
              <a:off x="1127908" y="8213725"/>
              <a:ext cx="1185416" cy="13848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MICHOACÁN DE</a:t>
              </a:r>
            </a:p>
          </p:txBody>
        </p:sp>
        <p:sp>
          <p:nvSpPr>
            <p:cNvPr id="719" name="tx116"/>
            <p:cNvSpPr/>
            <p:nvPr/>
          </p:nvSpPr>
          <p:spPr>
            <a:xfrm>
              <a:off x="1635932" y="8403916"/>
              <a:ext cx="677391"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OCAMPO</a:t>
              </a:r>
            </a:p>
          </p:txBody>
        </p:sp>
        <p:sp>
          <p:nvSpPr>
            <p:cNvPr id="720" name="tx117"/>
            <p:cNvSpPr/>
            <p:nvPr/>
          </p:nvSpPr>
          <p:spPr>
            <a:xfrm>
              <a:off x="1534357" y="8039255"/>
              <a:ext cx="778966"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DURANGO</a:t>
              </a:r>
            </a:p>
          </p:txBody>
        </p:sp>
        <p:sp>
          <p:nvSpPr>
            <p:cNvPr id="721" name="tx118"/>
            <p:cNvSpPr/>
            <p:nvPr/>
          </p:nvSpPr>
          <p:spPr>
            <a:xfrm>
              <a:off x="1712132" y="7731291"/>
              <a:ext cx="601191" cy="13848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MÉXICO</a:t>
              </a:r>
            </a:p>
          </p:txBody>
        </p:sp>
        <p:sp>
          <p:nvSpPr>
            <p:cNvPr id="722" name="tx119"/>
            <p:cNvSpPr/>
            <p:nvPr/>
          </p:nvSpPr>
          <p:spPr>
            <a:xfrm>
              <a:off x="831516" y="7448926"/>
              <a:ext cx="1481807" cy="13848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CIUDAD DE MÉXICO</a:t>
              </a:r>
            </a:p>
          </p:txBody>
        </p:sp>
        <p:sp>
          <p:nvSpPr>
            <p:cNvPr id="723" name="tx120"/>
            <p:cNvSpPr/>
            <p:nvPr/>
          </p:nvSpPr>
          <p:spPr>
            <a:xfrm>
              <a:off x="1644267" y="7192234"/>
              <a:ext cx="669056"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CHIAPAS</a:t>
              </a:r>
            </a:p>
          </p:txBody>
        </p:sp>
        <p:sp>
          <p:nvSpPr>
            <p:cNvPr id="724" name="tx121"/>
            <p:cNvSpPr/>
            <p:nvPr/>
          </p:nvSpPr>
          <p:spPr>
            <a:xfrm>
              <a:off x="1407332" y="6909869"/>
              <a:ext cx="905991"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CHIHUAHUA</a:t>
              </a:r>
            </a:p>
          </p:txBody>
        </p:sp>
        <p:sp>
          <p:nvSpPr>
            <p:cNvPr id="725" name="tx122"/>
            <p:cNvSpPr/>
            <p:nvPr/>
          </p:nvSpPr>
          <p:spPr>
            <a:xfrm>
              <a:off x="1678125" y="6627429"/>
              <a:ext cx="63519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JALISCO</a:t>
              </a:r>
            </a:p>
          </p:txBody>
        </p:sp>
        <p:sp>
          <p:nvSpPr>
            <p:cNvPr id="726" name="tx123"/>
            <p:cNvSpPr/>
            <p:nvPr/>
          </p:nvSpPr>
          <p:spPr>
            <a:xfrm rot="-2700000">
              <a:off x="2204428"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727" name="tx124"/>
            <p:cNvSpPr/>
            <p:nvPr/>
          </p:nvSpPr>
          <p:spPr>
            <a:xfrm rot="-2700000">
              <a:off x="2486793"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728" name="tx125"/>
            <p:cNvSpPr/>
            <p:nvPr/>
          </p:nvSpPr>
          <p:spPr>
            <a:xfrm rot="-2700000">
              <a:off x="2769158"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729" name="tx126"/>
            <p:cNvSpPr/>
            <p:nvPr/>
          </p:nvSpPr>
          <p:spPr>
            <a:xfrm rot="-2700000">
              <a:off x="3051523"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730" name="tx127"/>
            <p:cNvSpPr/>
            <p:nvPr/>
          </p:nvSpPr>
          <p:spPr>
            <a:xfrm rot="-2700000">
              <a:off x="3333888"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731" name="tx128"/>
            <p:cNvSpPr/>
            <p:nvPr/>
          </p:nvSpPr>
          <p:spPr>
            <a:xfrm rot="-2700000">
              <a:off x="3616253"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732" name="tx129"/>
            <p:cNvSpPr/>
            <p:nvPr/>
          </p:nvSpPr>
          <p:spPr>
            <a:xfrm rot="-2700000">
              <a:off x="3898618"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733" name="tx130"/>
            <p:cNvSpPr/>
            <p:nvPr/>
          </p:nvSpPr>
          <p:spPr>
            <a:xfrm rot="-2700000">
              <a:off x="4180983"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734" name="tx131"/>
            <p:cNvSpPr/>
            <p:nvPr/>
          </p:nvSpPr>
          <p:spPr>
            <a:xfrm rot="-2700000">
              <a:off x="4463348"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735" name="tx132"/>
            <p:cNvSpPr/>
            <p:nvPr/>
          </p:nvSpPr>
          <p:spPr>
            <a:xfrm rot="-2700000">
              <a:off x="4745687" y="9429857"/>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736" name="tx133"/>
            <p:cNvSpPr/>
            <p:nvPr/>
          </p:nvSpPr>
          <p:spPr>
            <a:xfrm rot="-2700000">
              <a:off x="5028078"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737" name="tx134"/>
            <p:cNvSpPr/>
            <p:nvPr/>
          </p:nvSpPr>
          <p:spPr>
            <a:xfrm rot="-2700000">
              <a:off x="5310444"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738" name="pic135"/>
            <p:cNvPicPr/>
            <p:nvPr/>
          </p:nvPicPr>
          <p:blipFill>
            <a:blip r:embed="rId2" cstate="print"/>
            <a:stretch>
              <a:fillRect/>
            </a:stretch>
          </p:blipFill>
          <p:spPr>
            <a:xfrm>
              <a:off x="3117071" y="9925424"/>
              <a:ext cx="2160000" cy="144000"/>
            </a:xfrm>
            <a:prstGeom prst="rect">
              <a:avLst/>
            </a:prstGeom>
          </p:spPr>
        </p:pic>
        <p:sp>
          <p:nvSpPr>
            <p:cNvPr id="739" name="pl136"/>
            <p:cNvSpPr/>
            <p:nvPr/>
          </p:nvSpPr>
          <p:spPr>
            <a:xfrm>
              <a:off x="3592039"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40" name="pl137"/>
            <p:cNvSpPr/>
            <p:nvPr/>
          </p:nvSpPr>
          <p:spPr>
            <a:xfrm>
              <a:off x="4064351"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41" name="pl138"/>
            <p:cNvSpPr/>
            <p:nvPr/>
          </p:nvSpPr>
          <p:spPr>
            <a:xfrm>
              <a:off x="4536663"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42" name="pl139"/>
            <p:cNvSpPr/>
            <p:nvPr/>
          </p:nvSpPr>
          <p:spPr>
            <a:xfrm>
              <a:off x="5008976"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43" name="pl140"/>
            <p:cNvSpPr/>
            <p:nvPr/>
          </p:nvSpPr>
          <p:spPr>
            <a:xfrm>
              <a:off x="3592039"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44" name="pl141"/>
            <p:cNvSpPr/>
            <p:nvPr/>
          </p:nvSpPr>
          <p:spPr>
            <a:xfrm>
              <a:off x="4064351"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45" name="pl142"/>
            <p:cNvSpPr/>
            <p:nvPr/>
          </p:nvSpPr>
          <p:spPr>
            <a:xfrm>
              <a:off x="4536663"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46" name="pl143"/>
            <p:cNvSpPr/>
            <p:nvPr/>
          </p:nvSpPr>
          <p:spPr>
            <a:xfrm>
              <a:off x="5008976"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47" name="tx144"/>
            <p:cNvSpPr/>
            <p:nvPr/>
          </p:nvSpPr>
          <p:spPr>
            <a:xfrm>
              <a:off x="3486092" y="1013709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500</a:t>
              </a:r>
            </a:p>
          </p:txBody>
        </p:sp>
        <p:sp>
          <p:nvSpPr>
            <p:cNvPr id="748" name="tx145"/>
            <p:cNvSpPr/>
            <p:nvPr/>
          </p:nvSpPr>
          <p:spPr>
            <a:xfrm>
              <a:off x="3923088" y="10137091"/>
              <a:ext cx="282525"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1000</a:t>
              </a:r>
            </a:p>
          </p:txBody>
        </p:sp>
        <p:sp>
          <p:nvSpPr>
            <p:cNvPr id="749" name="tx146"/>
            <p:cNvSpPr/>
            <p:nvPr/>
          </p:nvSpPr>
          <p:spPr>
            <a:xfrm>
              <a:off x="4395401" y="10137091"/>
              <a:ext cx="282525"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1500</a:t>
              </a:r>
            </a:p>
          </p:txBody>
        </p:sp>
        <p:sp>
          <p:nvSpPr>
            <p:cNvPr id="750" name="tx147"/>
            <p:cNvSpPr/>
            <p:nvPr/>
          </p:nvSpPr>
          <p:spPr>
            <a:xfrm>
              <a:off x="4867713" y="10137091"/>
              <a:ext cx="282525"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2000</a:t>
              </a:r>
            </a:p>
          </p:txBody>
        </p:sp>
        <p:sp>
          <p:nvSpPr>
            <p:cNvPr id="751" name="tx148"/>
            <p:cNvSpPr/>
            <p:nvPr/>
          </p:nvSpPr>
          <p:spPr>
            <a:xfrm>
              <a:off x="1187650" y="6250748"/>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752"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753"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754"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Monaco</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399"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36245" y="2153563"/>
              <a:ext cx="5378320" cy="3131794"/>
            </a:xfrm>
            <a:prstGeom prst="rect">
              <a:avLst/>
            </a:prstGeom>
            <a:solidFill>
              <a:srgbClr val="FFFFFF">
                <a:alpha val="100000"/>
              </a:srgbClr>
            </a:solidFill>
          </p:spPr>
          <p:txBody>
            <a:bodyPr/>
            <a:lstStyle/>
            <a:p/>
          </p:txBody>
        </p:sp>
        <p:sp>
          <p:nvSpPr>
            <p:cNvPr id="7" name="pl6"/>
            <p:cNvSpPr/>
            <p:nvPr/>
          </p:nvSpPr>
          <p:spPr>
            <a:xfrm>
              <a:off x="1836245" y="4683090"/>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8" name="pl7"/>
            <p:cNvSpPr/>
            <p:nvPr/>
          </p:nvSpPr>
          <p:spPr>
            <a:xfrm>
              <a:off x="1836245" y="3478553"/>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9" name="pl8"/>
            <p:cNvSpPr/>
            <p:nvPr/>
          </p:nvSpPr>
          <p:spPr>
            <a:xfrm>
              <a:off x="1836245" y="2274017"/>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10" name="pl9"/>
            <p:cNvSpPr/>
            <p:nvPr/>
          </p:nvSpPr>
          <p:spPr>
            <a:xfrm>
              <a:off x="1836245" y="5285358"/>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11" name="pl10"/>
            <p:cNvSpPr/>
            <p:nvPr/>
          </p:nvSpPr>
          <p:spPr>
            <a:xfrm>
              <a:off x="1836245" y="4080821"/>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12" name="pl11"/>
            <p:cNvSpPr/>
            <p:nvPr/>
          </p:nvSpPr>
          <p:spPr>
            <a:xfrm>
              <a:off x="1836245" y="2876285"/>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13" name="rc12"/>
            <p:cNvSpPr/>
            <p:nvPr/>
          </p:nvSpPr>
          <p:spPr>
            <a:xfrm>
              <a:off x="2784064" y="2876285"/>
              <a:ext cx="396761" cy="24090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 name="rc13"/>
            <p:cNvSpPr/>
            <p:nvPr/>
          </p:nvSpPr>
          <p:spPr>
            <a:xfrm>
              <a:off x="2784064" y="2876285"/>
              <a:ext cx="396761"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 name="rc14"/>
            <p:cNvSpPr/>
            <p:nvPr/>
          </p:nvSpPr>
          <p:spPr>
            <a:xfrm>
              <a:off x="2784064" y="2876285"/>
              <a:ext cx="396761"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 name="rc15"/>
            <p:cNvSpPr/>
            <p:nvPr/>
          </p:nvSpPr>
          <p:spPr>
            <a:xfrm>
              <a:off x="2784064" y="2876285"/>
              <a:ext cx="396761"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 name="rc16"/>
            <p:cNvSpPr/>
            <p:nvPr/>
          </p:nvSpPr>
          <p:spPr>
            <a:xfrm>
              <a:off x="3224910" y="2876285"/>
              <a:ext cx="396761" cy="24090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 name="rc17"/>
            <p:cNvSpPr/>
            <p:nvPr/>
          </p:nvSpPr>
          <p:spPr>
            <a:xfrm>
              <a:off x="3224910" y="2876285"/>
              <a:ext cx="396761"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 name="rc18"/>
            <p:cNvSpPr/>
            <p:nvPr/>
          </p:nvSpPr>
          <p:spPr>
            <a:xfrm>
              <a:off x="3224910" y="2876285"/>
              <a:ext cx="396761"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 name="rc19"/>
            <p:cNvSpPr/>
            <p:nvPr/>
          </p:nvSpPr>
          <p:spPr>
            <a:xfrm>
              <a:off x="3224910" y="2876285"/>
              <a:ext cx="396761"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 name="pg20"/>
            <p:cNvSpPr/>
            <p:nvPr/>
          </p:nvSpPr>
          <p:spPr>
            <a:xfrm>
              <a:off x="3769148"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2" name="tx21"/>
            <p:cNvSpPr/>
            <p:nvPr/>
          </p:nvSpPr>
          <p:spPr>
            <a:xfrm>
              <a:off x="3894031"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 case(s)</a:t>
              </a:r>
            </a:p>
          </p:txBody>
        </p:sp>
        <p:sp>
          <p:nvSpPr>
            <p:cNvPr id="23" name="pg22"/>
            <p:cNvSpPr/>
            <p:nvPr/>
          </p:nvSpPr>
          <p:spPr>
            <a:xfrm>
              <a:off x="3951511"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4" name="tx23"/>
            <p:cNvSpPr/>
            <p:nvPr/>
          </p:nvSpPr>
          <p:spPr>
            <a:xfrm>
              <a:off x="4055580"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 case(s)</a:t>
              </a:r>
            </a:p>
          </p:txBody>
        </p:sp>
        <p:sp>
          <p:nvSpPr>
            <p:cNvPr id="25" name="rc24"/>
            <p:cNvSpPr/>
            <p:nvPr/>
          </p:nvSpPr>
          <p:spPr>
            <a:xfrm>
              <a:off x="1836245" y="2153563"/>
              <a:ext cx="5378320" cy="3131794"/>
            </a:xfrm>
            <a:prstGeom prst="rect">
              <a:avLst/>
            </a:prstGeom>
            <a:ln w="13550" cap="rnd">
              <a:solidFill>
                <a:srgbClr val="333333">
                  <a:alpha val="100000"/>
                </a:srgbClr>
              </a:solidFill>
              <a:prstDash val="solid"/>
              <a:round/>
            </a:ln>
          </p:spPr>
          <p:txBody>
            <a:bodyPr/>
            <a:lstStyle/>
            <a:p/>
          </p:txBody>
        </p:sp>
        <p:sp>
          <p:nvSpPr>
            <p:cNvPr id="26" name="rc25"/>
            <p:cNvSpPr/>
            <p:nvPr/>
          </p:nvSpPr>
          <p:spPr>
            <a:xfrm>
              <a:off x="7214566" y="2153563"/>
              <a:ext cx="5378320" cy="3131794"/>
            </a:xfrm>
            <a:prstGeom prst="rect">
              <a:avLst/>
            </a:prstGeom>
            <a:solidFill>
              <a:srgbClr val="FFFFFF">
                <a:alpha val="100000"/>
              </a:srgbClr>
            </a:solidFill>
          </p:spPr>
          <p:txBody>
            <a:bodyPr/>
            <a:lstStyle/>
            <a:p/>
          </p:txBody>
        </p:sp>
        <p:sp>
          <p:nvSpPr>
            <p:cNvPr id="27" name="pl26"/>
            <p:cNvSpPr/>
            <p:nvPr/>
          </p:nvSpPr>
          <p:spPr>
            <a:xfrm>
              <a:off x="7214566" y="4683090"/>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28" name="pl27"/>
            <p:cNvSpPr/>
            <p:nvPr/>
          </p:nvSpPr>
          <p:spPr>
            <a:xfrm>
              <a:off x="7214566" y="3478553"/>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29" name="pl28"/>
            <p:cNvSpPr/>
            <p:nvPr/>
          </p:nvSpPr>
          <p:spPr>
            <a:xfrm>
              <a:off x="7214566" y="2274017"/>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30" name="pl29"/>
            <p:cNvSpPr/>
            <p:nvPr/>
          </p:nvSpPr>
          <p:spPr>
            <a:xfrm>
              <a:off x="7214566" y="5285358"/>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31" name="pl30"/>
            <p:cNvSpPr/>
            <p:nvPr/>
          </p:nvSpPr>
          <p:spPr>
            <a:xfrm>
              <a:off x="7214566" y="4080821"/>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32" name="pl31"/>
            <p:cNvSpPr/>
            <p:nvPr/>
          </p:nvSpPr>
          <p:spPr>
            <a:xfrm>
              <a:off x="7214566" y="2876285"/>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33" name="rc32"/>
            <p:cNvSpPr/>
            <p:nvPr/>
          </p:nvSpPr>
          <p:spPr>
            <a:xfrm>
              <a:off x="7214566" y="2153563"/>
              <a:ext cx="5378320" cy="3131794"/>
            </a:xfrm>
            <a:prstGeom prst="rect">
              <a:avLst/>
            </a:prstGeom>
            <a:ln w="13550" cap="rnd">
              <a:solidFill>
                <a:srgbClr val="333333">
                  <a:alpha val="100000"/>
                </a:srgbClr>
              </a:solidFill>
              <a:prstDash val="solid"/>
              <a:round/>
            </a:ln>
          </p:spPr>
          <p:txBody>
            <a:bodyPr/>
            <a:lstStyle/>
            <a:p/>
          </p:txBody>
        </p:sp>
        <p:sp>
          <p:nvSpPr>
            <p:cNvPr id="34" name="rc33"/>
            <p:cNvSpPr/>
            <p:nvPr/>
          </p:nvSpPr>
          <p:spPr>
            <a:xfrm>
              <a:off x="12592886" y="2153563"/>
              <a:ext cx="5378320" cy="3131794"/>
            </a:xfrm>
            <a:prstGeom prst="rect">
              <a:avLst/>
            </a:prstGeom>
            <a:solidFill>
              <a:srgbClr val="FFFFFF">
                <a:alpha val="100000"/>
              </a:srgbClr>
            </a:solidFill>
          </p:spPr>
          <p:txBody>
            <a:bodyPr/>
            <a:lstStyle/>
            <a:p/>
          </p:txBody>
        </p:sp>
        <p:sp>
          <p:nvSpPr>
            <p:cNvPr id="35" name="pl34"/>
            <p:cNvSpPr/>
            <p:nvPr/>
          </p:nvSpPr>
          <p:spPr>
            <a:xfrm>
              <a:off x="12592886" y="4683090"/>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36" name="pl35"/>
            <p:cNvSpPr/>
            <p:nvPr/>
          </p:nvSpPr>
          <p:spPr>
            <a:xfrm>
              <a:off x="12592886" y="3478553"/>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37" name="pl36"/>
            <p:cNvSpPr/>
            <p:nvPr/>
          </p:nvSpPr>
          <p:spPr>
            <a:xfrm>
              <a:off x="12592886" y="2274017"/>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38" name="pl37"/>
            <p:cNvSpPr/>
            <p:nvPr/>
          </p:nvSpPr>
          <p:spPr>
            <a:xfrm>
              <a:off x="12592886" y="5285358"/>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39" name="pl38"/>
            <p:cNvSpPr/>
            <p:nvPr/>
          </p:nvSpPr>
          <p:spPr>
            <a:xfrm>
              <a:off x="12592886" y="4080821"/>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40" name="pl39"/>
            <p:cNvSpPr/>
            <p:nvPr/>
          </p:nvSpPr>
          <p:spPr>
            <a:xfrm>
              <a:off x="12592886" y="2876285"/>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41" name="rc40"/>
            <p:cNvSpPr/>
            <p:nvPr/>
          </p:nvSpPr>
          <p:spPr>
            <a:xfrm>
              <a:off x="12592886" y="2153563"/>
              <a:ext cx="5378320" cy="3131794"/>
            </a:xfrm>
            <a:prstGeom prst="rect">
              <a:avLst/>
            </a:prstGeom>
            <a:ln w="13550" cap="rnd">
              <a:solidFill>
                <a:srgbClr val="333333">
                  <a:alpha val="100000"/>
                </a:srgbClr>
              </a:solidFill>
              <a:prstDash val="solid"/>
              <a:round/>
            </a:ln>
          </p:spPr>
          <p:txBody>
            <a:bodyPr/>
            <a:lstStyle/>
            <a:p/>
          </p:txBody>
        </p:sp>
        <p:sp>
          <p:nvSpPr>
            <p:cNvPr id="42" name="tx41"/>
            <p:cNvSpPr/>
            <p:nvPr/>
          </p:nvSpPr>
          <p:spPr>
            <a:xfrm>
              <a:off x="42428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43" name="tx42"/>
            <p:cNvSpPr/>
            <p:nvPr/>
          </p:nvSpPr>
          <p:spPr>
            <a:xfrm>
              <a:off x="9621201"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44" name="tx43"/>
            <p:cNvSpPr/>
            <p:nvPr/>
          </p:nvSpPr>
          <p:spPr>
            <a:xfrm>
              <a:off x="14999521"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45" name="pl44"/>
            <p:cNvSpPr/>
            <p:nvPr/>
          </p:nvSpPr>
          <p:spPr>
            <a:xfrm>
              <a:off x="21007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 name="pl45"/>
            <p:cNvSpPr/>
            <p:nvPr/>
          </p:nvSpPr>
          <p:spPr>
            <a:xfrm>
              <a:off x="25415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 name="pl46"/>
            <p:cNvSpPr/>
            <p:nvPr/>
          </p:nvSpPr>
          <p:spPr>
            <a:xfrm>
              <a:off x="29824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 name="pl47"/>
            <p:cNvSpPr/>
            <p:nvPr/>
          </p:nvSpPr>
          <p:spPr>
            <a:xfrm>
              <a:off x="34232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 name="pl48"/>
            <p:cNvSpPr/>
            <p:nvPr/>
          </p:nvSpPr>
          <p:spPr>
            <a:xfrm>
              <a:off x="38641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 name="pl49"/>
            <p:cNvSpPr/>
            <p:nvPr/>
          </p:nvSpPr>
          <p:spPr>
            <a:xfrm>
              <a:off x="430498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 name="pl50"/>
            <p:cNvSpPr/>
            <p:nvPr/>
          </p:nvSpPr>
          <p:spPr>
            <a:xfrm>
              <a:off x="47458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 name="pl51"/>
            <p:cNvSpPr/>
            <p:nvPr/>
          </p:nvSpPr>
          <p:spPr>
            <a:xfrm>
              <a:off x="51866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 name="pl52"/>
            <p:cNvSpPr/>
            <p:nvPr/>
          </p:nvSpPr>
          <p:spPr>
            <a:xfrm>
              <a:off x="562752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 name="pl53"/>
            <p:cNvSpPr/>
            <p:nvPr/>
          </p:nvSpPr>
          <p:spPr>
            <a:xfrm>
              <a:off x="606836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 name="pl54"/>
            <p:cNvSpPr/>
            <p:nvPr/>
          </p:nvSpPr>
          <p:spPr>
            <a:xfrm>
              <a:off x="65092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 name="pl55"/>
            <p:cNvSpPr/>
            <p:nvPr/>
          </p:nvSpPr>
          <p:spPr>
            <a:xfrm>
              <a:off x="6950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 name="tx56"/>
            <p:cNvSpPr/>
            <p:nvPr/>
          </p:nvSpPr>
          <p:spPr>
            <a:xfrm rot="-5400000">
              <a:off x="201997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58" name="tx57"/>
            <p:cNvSpPr/>
            <p:nvPr/>
          </p:nvSpPr>
          <p:spPr>
            <a:xfrm rot="-5400000">
              <a:off x="2451005"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59" name="tx58"/>
            <p:cNvSpPr/>
            <p:nvPr/>
          </p:nvSpPr>
          <p:spPr>
            <a:xfrm rot="-5400000">
              <a:off x="28919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60" name="tx59"/>
            <p:cNvSpPr/>
            <p:nvPr/>
          </p:nvSpPr>
          <p:spPr>
            <a:xfrm rot="-5400000">
              <a:off x="3330918"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61" name="tx60"/>
            <p:cNvSpPr/>
            <p:nvPr/>
          </p:nvSpPr>
          <p:spPr>
            <a:xfrm rot="-5400000">
              <a:off x="374111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62" name="tx61"/>
            <p:cNvSpPr/>
            <p:nvPr/>
          </p:nvSpPr>
          <p:spPr>
            <a:xfrm rot="-5400000">
              <a:off x="42242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63" name="tx62"/>
            <p:cNvSpPr/>
            <p:nvPr/>
          </p:nvSpPr>
          <p:spPr>
            <a:xfrm rot="-5400000">
              <a:off x="4694737"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64" name="tx63"/>
            <p:cNvSpPr/>
            <p:nvPr/>
          </p:nvSpPr>
          <p:spPr>
            <a:xfrm rot="-5400000">
              <a:off x="5073422"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65" name="tx64"/>
            <p:cNvSpPr/>
            <p:nvPr/>
          </p:nvSpPr>
          <p:spPr>
            <a:xfrm rot="-5400000">
              <a:off x="5514225"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66" name="tx65"/>
            <p:cNvSpPr/>
            <p:nvPr/>
          </p:nvSpPr>
          <p:spPr>
            <a:xfrm rot="-5400000">
              <a:off x="599149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67" name="tx66"/>
            <p:cNvSpPr/>
            <p:nvPr/>
          </p:nvSpPr>
          <p:spPr>
            <a:xfrm rot="-5400000">
              <a:off x="641371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68" name="tx67"/>
            <p:cNvSpPr/>
            <p:nvPr/>
          </p:nvSpPr>
          <p:spPr>
            <a:xfrm rot="-5400000">
              <a:off x="6854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69" name="pl68"/>
            <p:cNvSpPr/>
            <p:nvPr/>
          </p:nvSpPr>
          <p:spPr>
            <a:xfrm>
              <a:off x="7479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70" name="pl69"/>
            <p:cNvSpPr/>
            <p:nvPr/>
          </p:nvSpPr>
          <p:spPr>
            <a:xfrm>
              <a:off x="791991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71" name="pl70"/>
            <p:cNvSpPr/>
            <p:nvPr/>
          </p:nvSpPr>
          <p:spPr>
            <a:xfrm>
              <a:off x="836076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72" name="pl71"/>
            <p:cNvSpPr/>
            <p:nvPr/>
          </p:nvSpPr>
          <p:spPr>
            <a:xfrm>
              <a:off x="880161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73" name="pl72"/>
            <p:cNvSpPr/>
            <p:nvPr/>
          </p:nvSpPr>
          <p:spPr>
            <a:xfrm>
              <a:off x="92424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74" name="pl73"/>
            <p:cNvSpPr/>
            <p:nvPr/>
          </p:nvSpPr>
          <p:spPr>
            <a:xfrm>
              <a:off x="96833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75" name="pl74"/>
            <p:cNvSpPr/>
            <p:nvPr/>
          </p:nvSpPr>
          <p:spPr>
            <a:xfrm>
              <a:off x="101241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76" name="pl75"/>
            <p:cNvSpPr/>
            <p:nvPr/>
          </p:nvSpPr>
          <p:spPr>
            <a:xfrm>
              <a:off x="105649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77" name="pl76"/>
            <p:cNvSpPr/>
            <p:nvPr/>
          </p:nvSpPr>
          <p:spPr>
            <a:xfrm>
              <a:off x="110058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78" name="pl77"/>
            <p:cNvSpPr/>
            <p:nvPr/>
          </p:nvSpPr>
          <p:spPr>
            <a:xfrm>
              <a:off x="1144668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79" name="pl78"/>
            <p:cNvSpPr/>
            <p:nvPr/>
          </p:nvSpPr>
          <p:spPr>
            <a:xfrm>
              <a:off x="1188753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80" name="pl79"/>
            <p:cNvSpPr/>
            <p:nvPr/>
          </p:nvSpPr>
          <p:spPr>
            <a:xfrm>
              <a:off x="1232837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81" name="tx80"/>
            <p:cNvSpPr/>
            <p:nvPr/>
          </p:nvSpPr>
          <p:spPr>
            <a:xfrm rot="-5400000">
              <a:off x="739829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82" name="tx81"/>
            <p:cNvSpPr/>
            <p:nvPr/>
          </p:nvSpPr>
          <p:spPr>
            <a:xfrm rot="-5400000">
              <a:off x="7829326"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83" name="tx82"/>
            <p:cNvSpPr/>
            <p:nvPr/>
          </p:nvSpPr>
          <p:spPr>
            <a:xfrm rot="-5400000">
              <a:off x="8270259"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84" name="tx83"/>
            <p:cNvSpPr/>
            <p:nvPr/>
          </p:nvSpPr>
          <p:spPr>
            <a:xfrm rot="-5400000">
              <a:off x="8709238"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85" name="tx84"/>
            <p:cNvSpPr/>
            <p:nvPr/>
          </p:nvSpPr>
          <p:spPr>
            <a:xfrm rot="-5400000">
              <a:off x="911943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86" name="tx85"/>
            <p:cNvSpPr/>
            <p:nvPr/>
          </p:nvSpPr>
          <p:spPr>
            <a:xfrm rot="-5400000">
              <a:off x="960252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87" name="tx86"/>
            <p:cNvSpPr/>
            <p:nvPr/>
          </p:nvSpPr>
          <p:spPr>
            <a:xfrm rot="-5400000">
              <a:off x="10073057"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88" name="tx87"/>
            <p:cNvSpPr/>
            <p:nvPr/>
          </p:nvSpPr>
          <p:spPr>
            <a:xfrm rot="-5400000">
              <a:off x="1045174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89" name="tx88"/>
            <p:cNvSpPr/>
            <p:nvPr/>
          </p:nvSpPr>
          <p:spPr>
            <a:xfrm rot="-5400000">
              <a:off x="10892545"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90" name="tx89"/>
            <p:cNvSpPr/>
            <p:nvPr/>
          </p:nvSpPr>
          <p:spPr>
            <a:xfrm rot="-5400000">
              <a:off x="11369811"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91" name="tx90"/>
            <p:cNvSpPr/>
            <p:nvPr/>
          </p:nvSpPr>
          <p:spPr>
            <a:xfrm rot="-5400000">
              <a:off x="1179203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92" name="tx91"/>
            <p:cNvSpPr/>
            <p:nvPr/>
          </p:nvSpPr>
          <p:spPr>
            <a:xfrm rot="-5400000">
              <a:off x="1223288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93" name="pl92"/>
            <p:cNvSpPr/>
            <p:nvPr/>
          </p:nvSpPr>
          <p:spPr>
            <a:xfrm>
              <a:off x="128573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94" name="pl93"/>
            <p:cNvSpPr/>
            <p:nvPr/>
          </p:nvSpPr>
          <p:spPr>
            <a:xfrm>
              <a:off x="1329824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95" name="pl94"/>
            <p:cNvSpPr/>
            <p:nvPr/>
          </p:nvSpPr>
          <p:spPr>
            <a:xfrm>
              <a:off x="1373908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96" name="pl95"/>
            <p:cNvSpPr/>
            <p:nvPr/>
          </p:nvSpPr>
          <p:spPr>
            <a:xfrm>
              <a:off x="141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97" name="pl96"/>
            <p:cNvSpPr/>
            <p:nvPr/>
          </p:nvSpPr>
          <p:spPr>
            <a:xfrm>
              <a:off x="146207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98" name="pl97"/>
            <p:cNvSpPr/>
            <p:nvPr/>
          </p:nvSpPr>
          <p:spPr>
            <a:xfrm>
              <a:off x="1506162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99" name="pl98"/>
            <p:cNvSpPr/>
            <p:nvPr/>
          </p:nvSpPr>
          <p:spPr>
            <a:xfrm>
              <a:off x="155024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0" name="pl99"/>
            <p:cNvSpPr/>
            <p:nvPr/>
          </p:nvSpPr>
          <p:spPr>
            <a:xfrm>
              <a:off x="1594331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1" name="pl100"/>
            <p:cNvSpPr/>
            <p:nvPr/>
          </p:nvSpPr>
          <p:spPr>
            <a:xfrm>
              <a:off x="1638416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2" name="pl101"/>
            <p:cNvSpPr/>
            <p:nvPr/>
          </p:nvSpPr>
          <p:spPr>
            <a:xfrm>
              <a:off x="168250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3" name="pl102"/>
            <p:cNvSpPr/>
            <p:nvPr/>
          </p:nvSpPr>
          <p:spPr>
            <a:xfrm>
              <a:off x="1726585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4" name="pl103"/>
            <p:cNvSpPr/>
            <p:nvPr/>
          </p:nvSpPr>
          <p:spPr>
            <a:xfrm>
              <a:off x="177066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5" name="tx104"/>
            <p:cNvSpPr/>
            <p:nvPr/>
          </p:nvSpPr>
          <p:spPr>
            <a:xfrm rot="-5400000">
              <a:off x="1277661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06" name="tx105"/>
            <p:cNvSpPr/>
            <p:nvPr/>
          </p:nvSpPr>
          <p:spPr>
            <a:xfrm rot="-5400000">
              <a:off x="1320764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07" name="tx106"/>
            <p:cNvSpPr/>
            <p:nvPr/>
          </p:nvSpPr>
          <p:spPr>
            <a:xfrm rot="-5400000">
              <a:off x="13648580"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08" name="tx107"/>
            <p:cNvSpPr/>
            <p:nvPr/>
          </p:nvSpPr>
          <p:spPr>
            <a:xfrm rot="-5400000">
              <a:off x="1408755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09" name="tx108"/>
            <p:cNvSpPr/>
            <p:nvPr/>
          </p:nvSpPr>
          <p:spPr>
            <a:xfrm rot="-5400000">
              <a:off x="14497759"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10" name="tx109"/>
            <p:cNvSpPr/>
            <p:nvPr/>
          </p:nvSpPr>
          <p:spPr>
            <a:xfrm rot="-5400000">
              <a:off x="1498084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11" name="tx110"/>
            <p:cNvSpPr/>
            <p:nvPr/>
          </p:nvSpPr>
          <p:spPr>
            <a:xfrm rot="-5400000">
              <a:off x="1545137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12" name="tx111"/>
            <p:cNvSpPr/>
            <p:nvPr/>
          </p:nvSpPr>
          <p:spPr>
            <a:xfrm rot="-5400000">
              <a:off x="15830064"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13" name="tx112"/>
            <p:cNvSpPr/>
            <p:nvPr/>
          </p:nvSpPr>
          <p:spPr>
            <a:xfrm rot="-5400000">
              <a:off x="1627086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14" name="tx113"/>
            <p:cNvSpPr/>
            <p:nvPr/>
          </p:nvSpPr>
          <p:spPr>
            <a:xfrm rot="-5400000">
              <a:off x="16748132"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15" name="tx114"/>
            <p:cNvSpPr/>
            <p:nvPr/>
          </p:nvSpPr>
          <p:spPr>
            <a:xfrm rot="-5400000">
              <a:off x="1717035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16" name="tx115"/>
            <p:cNvSpPr/>
            <p:nvPr/>
          </p:nvSpPr>
          <p:spPr>
            <a:xfrm rot="-5400000">
              <a:off x="1761120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17" name="tx116"/>
            <p:cNvSpPr/>
            <p:nvPr/>
          </p:nvSpPr>
          <p:spPr>
            <a:xfrm>
              <a:off x="1230614" y="5200079"/>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0.0</a:t>
              </a:r>
            </a:p>
          </p:txBody>
        </p:sp>
        <p:sp>
          <p:nvSpPr>
            <p:cNvPr id="118" name="tx117"/>
            <p:cNvSpPr/>
            <p:nvPr/>
          </p:nvSpPr>
          <p:spPr>
            <a:xfrm>
              <a:off x="1230614" y="3995543"/>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0.5</a:t>
              </a:r>
            </a:p>
          </p:txBody>
        </p:sp>
        <p:sp>
          <p:nvSpPr>
            <p:cNvPr id="119" name="tx118"/>
            <p:cNvSpPr/>
            <p:nvPr/>
          </p:nvSpPr>
          <p:spPr>
            <a:xfrm>
              <a:off x="1230614" y="2791007"/>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a:t>
              </a:r>
            </a:p>
          </p:txBody>
        </p:sp>
        <p:sp>
          <p:nvSpPr>
            <p:cNvPr id="120" name="pl119"/>
            <p:cNvSpPr/>
            <p:nvPr/>
          </p:nvSpPr>
          <p:spPr>
            <a:xfrm>
              <a:off x="1801450"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21" name="pl120"/>
            <p:cNvSpPr/>
            <p:nvPr/>
          </p:nvSpPr>
          <p:spPr>
            <a:xfrm>
              <a:off x="1801450" y="408082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22" name="pl121"/>
            <p:cNvSpPr/>
            <p:nvPr/>
          </p:nvSpPr>
          <p:spPr>
            <a:xfrm>
              <a:off x="1801450" y="287628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23" name="tx122"/>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124" name="rc123"/>
            <p:cNvSpPr/>
            <p:nvPr/>
          </p:nvSpPr>
          <p:spPr>
            <a:xfrm>
              <a:off x="18110385" y="2153563"/>
              <a:ext cx="1753945" cy="1236458"/>
            </a:xfrm>
            <a:prstGeom prst="rect">
              <a:avLst/>
            </a:prstGeom>
            <a:solidFill>
              <a:srgbClr val="FFFFFF">
                <a:alpha val="100000"/>
              </a:srgbClr>
            </a:solidFill>
          </p:spPr>
          <p:txBody>
            <a:bodyPr/>
            <a:lstStyle/>
            <a:p/>
          </p:txBody>
        </p:sp>
        <p:sp>
          <p:nvSpPr>
            <p:cNvPr id="125" name="rc124"/>
            <p:cNvSpPr/>
            <p:nvPr/>
          </p:nvSpPr>
          <p:spPr>
            <a:xfrm>
              <a:off x="18179974" y="2223153"/>
              <a:ext cx="274319" cy="274319"/>
            </a:xfrm>
            <a:prstGeom prst="rect">
              <a:avLst/>
            </a:prstGeom>
            <a:solidFill>
              <a:srgbClr val="FFFFFF">
                <a:alpha val="100000"/>
              </a:srgbClr>
            </a:solidFill>
          </p:spPr>
          <p:txBody>
            <a:bodyPr/>
            <a:lstStyle/>
            <a:p/>
          </p:txBody>
        </p:sp>
        <p:sp>
          <p:nvSpPr>
            <p:cNvPr id="126" name="rc125"/>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7" name="rc126"/>
            <p:cNvSpPr/>
            <p:nvPr/>
          </p:nvSpPr>
          <p:spPr>
            <a:xfrm>
              <a:off x="18179974" y="2497473"/>
              <a:ext cx="274319" cy="274319"/>
            </a:xfrm>
            <a:prstGeom prst="rect">
              <a:avLst/>
            </a:prstGeom>
            <a:solidFill>
              <a:srgbClr val="FFFFFF">
                <a:alpha val="100000"/>
              </a:srgbClr>
            </a:solidFill>
          </p:spPr>
          <p:txBody>
            <a:bodyPr/>
            <a:lstStyle/>
            <a:p/>
          </p:txBody>
        </p:sp>
        <p:sp>
          <p:nvSpPr>
            <p:cNvPr id="128" name="rc127"/>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9" name="rc128"/>
            <p:cNvSpPr/>
            <p:nvPr/>
          </p:nvSpPr>
          <p:spPr>
            <a:xfrm>
              <a:off x="18179974" y="2771793"/>
              <a:ext cx="274319" cy="274319"/>
            </a:xfrm>
            <a:prstGeom prst="rect">
              <a:avLst/>
            </a:prstGeom>
            <a:solidFill>
              <a:srgbClr val="FFFFFF">
                <a:alpha val="100000"/>
              </a:srgbClr>
            </a:solidFill>
          </p:spPr>
          <p:txBody>
            <a:bodyPr/>
            <a:lstStyle/>
            <a:p/>
          </p:txBody>
        </p:sp>
        <p:sp>
          <p:nvSpPr>
            <p:cNvPr id="130" name="rc129"/>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1" name="rc130"/>
            <p:cNvSpPr/>
            <p:nvPr/>
          </p:nvSpPr>
          <p:spPr>
            <a:xfrm>
              <a:off x="18179974" y="3046113"/>
              <a:ext cx="274319" cy="274319"/>
            </a:xfrm>
            <a:prstGeom prst="rect">
              <a:avLst/>
            </a:prstGeom>
            <a:solidFill>
              <a:srgbClr val="FFFFFF">
                <a:alpha val="100000"/>
              </a:srgbClr>
            </a:solidFill>
          </p:spPr>
          <p:txBody>
            <a:bodyPr/>
            <a:lstStyle/>
            <a:p/>
          </p:txBody>
        </p:sp>
        <p:sp>
          <p:nvSpPr>
            <p:cNvPr id="132" name="rc131"/>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3" name="tx132"/>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134" name="tx133"/>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135" name="tx134"/>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136" name="tx135"/>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sp xmlns:a="http://schemas.openxmlformats.org/drawingml/2006/main" xmlns:r="http://schemas.openxmlformats.org/officeDocument/2006/relationships" xmlns:p="http://schemas.openxmlformats.org/presentationml/2006/main">
        <p:nvSpPr>
          <p:cNvPr id="137" name=""/>
          <p:cNvSpPr>
            <a:spLocks noGrp="1"/>
          </p:cNvSpPr>
          <p:nvPr>
            <p:ph/>
          </p:nvPr>
        </p:nvSpPr>
        <p:spPr>
          <a:xfrm>
            <a:off x="7772400" y="7772400"/>
            <a:ext cx="54864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age distribution data available
for the past 12 months</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138" name=""/>
          <p:cNvGrpSpPr/>
          <p:nvPr/>
        </p:nvGrpSpPr>
        <p:grpSpPr>
          <a:xfrm>
            <a:off x="12527280" y="6217920"/>
            <a:ext cx="5486400" cy="4297680"/>
            <a:chOff x="12527280" y="6217920"/>
            <a:chExt cx="5486400" cy="4297680"/>
          </a:xfrm>
        </p:grpSpPr>
        <p:sp>
          <p:nvSpPr>
            <p:cNvPr id="139"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140"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141"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142"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143"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144"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145"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146"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147"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148"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149"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150"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151"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152"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153" name="pl17"/>
            <p:cNvSpPr/>
            <p:nvPr/>
          </p:nvSpPr>
          <p:spPr>
            <a:xfrm>
              <a:off x="13329440" y="6689277"/>
              <a:ext cx="4502097" cy="256074"/>
            </a:xfrm>
            <a:custGeom>
              <a:avLst/>
              <a:pathLst>
                <a:path w="4502097" h="256074">
                  <a:moveTo>
                    <a:pt x="0" y="0"/>
                  </a:moveTo>
                  <a:lnTo>
                    <a:pt x="187587" y="0"/>
                  </a:lnTo>
                  <a:lnTo>
                    <a:pt x="375174" y="25607"/>
                  </a:lnTo>
                  <a:lnTo>
                    <a:pt x="562762" y="25607"/>
                  </a:lnTo>
                  <a:lnTo>
                    <a:pt x="750349" y="51214"/>
                  </a:lnTo>
                  <a:lnTo>
                    <a:pt x="937937" y="51214"/>
                  </a:lnTo>
                  <a:lnTo>
                    <a:pt x="1125524" y="102429"/>
                  </a:lnTo>
                  <a:lnTo>
                    <a:pt x="1313111" y="76822"/>
                  </a:lnTo>
                  <a:lnTo>
                    <a:pt x="1500699" y="102429"/>
                  </a:lnTo>
                  <a:lnTo>
                    <a:pt x="1688286" y="153644"/>
                  </a:lnTo>
                  <a:lnTo>
                    <a:pt x="1875874" y="128037"/>
                  </a:lnTo>
                  <a:lnTo>
                    <a:pt x="2063461" y="179252"/>
                  </a:lnTo>
                  <a:lnTo>
                    <a:pt x="2251048" y="179252"/>
                  </a:lnTo>
                  <a:lnTo>
                    <a:pt x="2438636" y="179252"/>
                  </a:lnTo>
                  <a:lnTo>
                    <a:pt x="2626223" y="204859"/>
                  </a:lnTo>
                  <a:lnTo>
                    <a:pt x="2813811" y="230467"/>
                  </a:lnTo>
                  <a:lnTo>
                    <a:pt x="3001398" y="230467"/>
                  </a:lnTo>
                  <a:lnTo>
                    <a:pt x="3188985" y="256074"/>
                  </a:lnTo>
                  <a:lnTo>
                    <a:pt x="3376573" y="256074"/>
                  </a:lnTo>
                  <a:lnTo>
                    <a:pt x="3564160" y="256074"/>
                  </a:lnTo>
                  <a:lnTo>
                    <a:pt x="3751748" y="256074"/>
                  </a:lnTo>
                  <a:lnTo>
                    <a:pt x="3939335" y="256074"/>
                  </a:lnTo>
                  <a:lnTo>
                    <a:pt x="4126923" y="256074"/>
                  </a:lnTo>
                  <a:lnTo>
                    <a:pt x="4314510" y="256074"/>
                  </a:lnTo>
                  <a:lnTo>
                    <a:pt x="4502097" y="256074"/>
                  </a:lnTo>
                </a:path>
              </a:pathLst>
            </a:custGeom>
            <a:ln w="32521" cap="flat">
              <a:solidFill>
                <a:srgbClr val="5EB0E8">
                  <a:alpha val="100000"/>
                </a:srgbClr>
              </a:solidFill>
              <a:prstDash val="solid"/>
              <a:round/>
            </a:ln>
          </p:spPr>
          <p:txBody>
            <a:bodyPr/>
            <a:lstStyle/>
            <a:p/>
          </p:txBody>
        </p:sp>
        <p:sp>
          <p:nvSpPr>
            <p:cNvPr id="154" name="pl18"/>
            <p:cNvSpPr/>
            <p:nvPr/>
          </p:nvSpPr>
          <p:spPr>
            <a:xfrm>
              <a:off x="15955664" y="7150212"/>
              <a:ext cx="1875874" cy="25607"/>
            </a:xfrm>
            <a:custGeom>
              <a:avLst/>
              <a:pathLst>
                <a:path w="1875874" h="25607">
                  <a:moveTo>
                    <a:pt x="0" y="25607"/>
                  </a:moveTo>
                  <a:lnTo>
                    <a:pt x="187587" y="25607"/>
                  </a:lnTo>
                  <a:lnTo>
                    <a:pt x="375174" y="25607"/>
                  </a:lnTo>
                  <a:lnTo>
                    <a:pt x="562762" y="25607"/>
                  </a:lnTo>
                  <a:lnTo>
                    <a:pt x="750349" y="25607"/>
                  </a:lnTo>
                  <a:lnTo>
                    <a:pt x="937937" y="25607"/>
                  </a:lnTo>
                  <a:lnTo>
                    <a:pt x="1125524" y="0"/>
                  </a:lnTo>
                  <a:lnTo>
                    <a:pt x="1313111" y="0"/>
                  </a:lnTo>
                  <a:lnTo>
                    <a:pt x="1500699" y="0"/>
                  </a:lnTo>
                  <a:lnTo>
                    <a:pt x="1688286" y="0"/>
                  </a:lnTo>
                  <a:lnTo>
                    <a:pt x="1875874" y="0"/>
                  </a:lnTo>
                </a:path>
              </a:pathLst>
            </a:custGeom>
            <a:ln w="32521" cap="flat">
              <a:solidFill>
                <a:srgbClr val="00A173">
                  <a:alpha val="100000"/>
                </a:srgbClr>
              </a:solidFill>
              <a:prstDash val="solid"/>
              <a:round/>
            </a:ln>
          </p:spPr>
          <p:txBody>
            <a:bodyPr/>
            <a:lstStyle/>
            <a:p/>
          </p:txBody>
        </p:sp>
        <p:sp>
          <p:nvSpPr>
            <p:cNvPr id="155"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156"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157"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158"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159"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160"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161"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62"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63"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64"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65"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66"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67"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8"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9"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0"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1"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2"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3"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4"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5"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6"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7"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8"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9"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0"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1"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2"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3"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4"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5"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6"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7"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8"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9"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0"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1"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2"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193"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194"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195"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196"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197"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198"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199"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200"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201"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202"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203"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204"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205"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206"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207"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208"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209"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210"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211"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212"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213"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214"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215"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216"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217"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218" name="rc82"/>
            <p:cNvSpPr/>
            <p:nvPr/>
          </p:nvSpPr>
          <p:spPr>
            <a:xfrm>
              <a:off x="14005791" y="9941072"/>
              <a:ext cx="3149396" cy="504938"/>
            </a:xfrm>
            <a:prstGeom prst="rect">
              <a:avLst/>
            </a:prstGeom>
            <a:solidFill>
              <a:srgbClr val="FFFFFF">
                <a:alpha val="100000"/>
              </a:srgbClr>
            </a:solidFill>
          </p:spPr>
          <p:txBody>
            <a:bodyPr/>
            <a:lstStyle/>
            <a:p/>
          </p:txBody>
        </p:sp>
        <p:sp>
          <p:nvSpPr>
            <p:cNvPr id="219"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220"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221"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222"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223"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224"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225"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226"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227"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Coverage data from WHO/UNICEF Estimates of National Immunization Coverage (WUENIC)</a:t>
            </a:r>
          </a:p>
        </p:txBody>
      </p:sp>
    </p:spTree>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Mongolia</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399"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2090518" y="2153563"/>
              <a:ext cx="3176137" cy="3131794"/>
            </a:xfrm>
            <a:prstGeom prst="rect">
              <a:avLst/>
            </a:prstGeom>
            <a:solidFill>
              <a:srgbClr val="FFFFFF">
                <a:alpha val="100000"/>
              </a:srgbClr>
            </a:solidFill>
          </p:spPr>
          <p:txBody>
            <a:bodyPr/>
            <a:lstStyle/>
            <a:p/>
          </p:txBody>
        </p:sp>
        <p:sp>
          <p:nvSpPr>
            <p:cNvPr id="7" name="pl6"/>
            <p:cNvSpPr/>
            <p:nvPr/>
          </p:nvSpPr>
          <p:spPr>
            <a:xfrm>
              <a:off x="2090518" y="488438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8" name="pl7"/>
            <p:cNvSpPr/>
            <p:nvPr/>
          </p:nvSpPr>
          <p:spPr>
            <a:xfrm>
              <a:off x="2090518" y="4082425"/>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9" name="pl8"/>
            <p:cNvSpPr/>
            <p:nvPr/>
          </p:nvSpPr>
          <p:spPr>
            <a:xfrm>
              <a:off x="2090518" y="328047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0" name="pl9"/>
            <p:cNvSpPr/>
            <p:nvPr/>
          </p:nvSpPr>
          <p:spPr>
            <a:xfrm>
              <a:off x="2090518" y="247851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1" name="pl10"/>
            <p:cNvSpPr/>
            <p:nvPr/>
          </p:nvSpPr>
          <p:spPr>
            <a:xfrm>
              <a:off x="2090518"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2" name="pl11"/>
            <p:cNvSpPr/>
            <p:nvPr/>
          </p:nvSpPr>
          <p:spPr>
            <a:xfrm>
              <a:off x="2090518" y="4483403"/>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 name="pl12"/>
            <p:cNvSpPr/>
            <p:nvPr/>
          </p:nvSpPr>
          <p:spPr>
            <a:xfrm>
              <a:off x="2090518" y="368144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 name="pl13"/>
            <p:cNvSpPr/>
            <p:nvPr/>
          </p:nvSpPr>
          <p:spPr>
            <a:xfrm>
              <a:off x="2090518" y="2879493"/>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5" name="rc14"/>
            <p:cNvSpPr/>
            <p:nvPr/>
          </p:nvSpPr>
          <p:spPr>
            <a:xfrm>
              <a:off x="2129569"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 name="rc15"/>
            <p:cNvSpPr/>
            <p:nvPr/>
          </p:nvSpPr>
          <p:spPr>
            <a:xfrm>
              <a:off x="2129569"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 name="rc16"/>
            <p:cNvSpPr/>
            <p:nvPr/>
          </p:nvSpPr>
          <p:spPr>
            <a:xfrm>
              <a:off x="2129569"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 name="rc17"/>
            <p:cNvSpPr/>
            <p:nvPr/>
          </p:nvSpPr>
          <p:spPr>
            <a:xfrm>
              <a:off x="2129569" y="5284155"/>
              <a:ext cx="234305" cy="120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 name="rc18"/>
            <p:cNvSpPr/>
            <p:nvPr/>
          </p:nvSpPr>
          <p:spPr>
            <a:xfrm>
              <a:off x="2389908"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 name="rc19"/>
            <p:cNvSpPr/>
            <p:nvPr/>
          </p:nvSpPr>
          <p:spPr>
            <a:xfrm>
              <a:off x="2389908"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 name="rc20"/>
            <p:cNvSpPr/>
            <p:nvPr/>
          </p:nvSpPr>
          <p:spPr>
            <a:xfrm>
              <a:off x="2389908"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 name="rc21"/>
            <p:cNvSpPr/>
            <p:nvPr/>
          </p:nvSpPr>
          <p:spPr>
            <a:xfrm>
              <a:off x="2389908" y="5284957"/>
              <a:ext cx="234305" cy="40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 name="rc22"/>
            <p:cNvSpPr/>
            <p:nvPr/>
          </p:nvSpPr>
          <p:spPr>
            <a:xfrm>
              <a:off x="2650247"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 name="rc23"/>
            <p:cNvSpPr/>
            <p:nvPr/>
          </p:nvSpPr>
          <p:spPr>
            <a:xfrm>
              <a:off x="2650247"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 name="rc24"/>
            <p:cNvSpPr/>
            <p:nvPr/>
          </p:nvSpPr>
          <p:spPr>
            <a:xfrm>
              <a:off x="2650247"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 name="rc25"/>
            <p:cNvSpPr/>
            <p:nvPr/>
          </p:nvSpPr>
          <p:spPr>
            <a:xfrm>
              <a:off x="2650247" y="5282150"/>
              <a:ext cx="234305" cy="320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 name="rc26"/>
            <p:cNvSpPr/>
            <p:nvPr/>
          </p:nvSpPr>
          <p:spPr>
            <a:xfrm>
              <a:off x="2910586"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 name="rc27"/>
            <p:cNvSpPr/>
            <p:nvPr/>
          </p:nvSpPr>
          <p:spPr>
            <a:xfrm>
              <a:off x="2910586"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 name="rc28"/>
            <p:cNvSpPr/>
            <p:nvPr/>
          </p:nvSpPr>
          <p:spPr>
            <a:xfrm>
              <a:off x="2910586"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0" name="rc29"/>
            <p:cNvSpPr/>
            <p:nvPr/>
          </p:nvSpPr>
          <p:spPr>
            <a:xfrm>
              <a:off x="2910586" y="5281348"/>
              <a:ext cx="234305" cy="400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1" name="rc30"/>
            <p:cNvSpPr/>
            <p:nvPr/>
          </p:nvSpPr>
          <p:spPr>
            <a:xfrm>
              <a:off x="3170925"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2" name="rc31"/>
            <p:cNvSpPr/>
            <p:nvPr/>
          </p:nvSpPr>
          <p:spPr>
            <a:xfrm>
              <a:off x="3170925"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3" name="rc32"/>
            <p:cNvSpPr/>
            <p:nvPr/>
          </p:nvSpPr>
          <p:spPr>
            <a:xfrm>
              <a:off x="3170925"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4" name="rc33"/>
            <p:cNvSpPr/>
            <p:nvPr/>
          </p:nvSpPr>
          <p:spPr>
            <a:xfrm>
              <a:off x="3170925" y="5282952"/>
              <a:ext cx="234305" cy="240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5" name="rc34"/>
            <p:cNvSpPr/>
            <p:nvPr/>
          </p:nvSpPr>
          <p:spPr>
            <a:xfrm>
              <a:off x="4472621"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6" name="rc35"/>
            <p:cNvSpPr/>
            <p:nvPr/>
          </p:nvSpPr>
          <p:spPr>
            <a:xfrm>
              <a:off x="4472621"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7" name="rc36"/>
            <p:cNvSpPr/>
            <p:nvPr/>
          </p:nvSpPr>
          <p:spPr>
            <a:xfrm>
              <a:off x="4472621"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8" name="rc37"/>
            <p:cNvSpPr/>
            <p:nvPr/>
          </p:nvSpPr>
          <p:spPr>
            <a:xfrm>
              <a:off x="4472621" y="5283353"/>
              <a:ext cx="234305" cy="200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9" name="rc38"/>
            <p:cNvSpPr/>
            <p:nvPr/>
          </p:nvSpPr>
          <p:spPr>
            <a:xfrm>
              <a:off x="4732960"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0" name="rc39"/>
            <p:cNvSpPr/>
            <p:nvPr/>
          </p:nvSpPr>
          <p:spPr>
            <a:xfrm>
              <a:off x="4732960"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1" name="rc40"/>
            <p:cNvSpPr/>
            <p:nvPr/>
          </p:nvSpPr>
          <p:spPr>
            <a:xfrm>
              <a:off x="4732960"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2" name="rc41"/>
            <p:cNvSpPr/>
            <p:nvPr/>
          </p:nvSpPr>
          <p:spPr>
            <a:xfrm>
              <a:off x="4732960" y="5284155"/>
              <a:ext cx="234305" cy="120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3" name="rc42"/>
            <p:cNvSpPr/>
            <p:nvPr/>
          </p:nvSpPr>
          <p:spPr>
            <a:xfrm>
              <a:off x="4993299"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4" name="rc43"/>
            <p:cNvSpPr/>
            <p:nvPr/>
          </p:nvSpPr>
          <p:spPr>
            <a:xfrm>
              <a:off x="4993299"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 name="rc44"/>
            <p:cNvSpPr/>
            <p:nvPr/>
          </p:nvSpPr>
          <p:spPr>
            <a:xfrm>
              <a:off x="4993299"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6" name="rc45"/>
            <p:cNvSpPr/>
            <p:nvPr/>
          </p:nvSpPr>
          <p:spPr>
            <a:xfrm>
              <a:off x="4993299" y="5284556"/>
              <a:ext cx="234305" cy="80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7" name="pg46"/>
            <p:cNvSpPr/>
            <p:nvPr/>
          </p:nvSpPr>
          <p:spPr>
            <a:xfrm>
              <a:off x="2801856" y="2153563"/>
              <a:ext cx="1753461" cy="373922"/>
            </a:xfrm>
            <a:custGeom>
              <a:avLst/>
              <a:pathLst>
                <a:path w="1753461" h="373922">
                  <a:moveTo>
                    <a:pt x="31220" y="373922"/>
                  </a:moveTo>
                  <a:lnTo>
                    <a:pt x="1722240" y="373922"/>
                  </a:lnTo>
                  <a:lnTo>
                    <a:pt x="1720983" y="373897"/>
                  </a:lnTo>
                  <a:lnTo>
                    <a:pt x="1726003" y="373695"/>
                  </a:lnTo>
                  <a:lnTo>
                    <a:pt x="1730926" y="372690"/>
                  </a:lnTo>
                  <a:lnTo>
                    <a:pt x="1735624" y="370908"/>
                  </a:lnTo>
                  <a:lnTo>
                    <a:pt x="1739975" y="368396"/>
                  </a:lnTo>
                  <a:lnTo>
                    <a:pt x="1743867" y="365218"/>
                  </a:lnTo>
                  <a:lnTo>
                    <a:pt x="1747199" y="361457"/>
                  </a:lnTo>
                  <a:lnTo>
                    <a:pt x="1749884" y="357211"/>
                  </a:lnTo>
                  <a:lnTo>
                    <a:pt x="1751854" y="352588"/>
                  </a:lnTo>
                  <a:lnTo>
                    <a:pt x="1753056" y="347710"/>
                  </a:lnTo>
                  <a:lnTo>
                    <a:pt x="1753461" y="342702"/>
                  </a:lnTo>
                  <a:lnTo>
                    <a:pt x="1753461" y="31220"/>
                  </a:lnTo>
                  <a:lnTo>
                    <a:pt x="1753056" y="26212"/>
                  </a:lnTo>
                  <a:lnTo>
                    <a:pt x="1751854" y="21334"/>
                  </a:lnTo>
                  <a:lnTo>
                    <a:pt x="1749884" y="16711"/>
                  </a:lnTo>
                  <a:lnTo>
                    <a:pt x="1747199" y="12465"/>
                  </a:lnTo>
                  <a:lnTo>
                    <a:pt x="1743867" y="8704"/>
                  </a:lnTo>
                  <a:lnTo>
                    <a:pt x="1739975" y="5526"/>
                  </a:lnTo>
                  <a:lnTo>
                    <a:pt x="1735624" y="3014"/>
                  </a:lnTo>
                  <a:lnTo>
                    <a:pt x="1730926" y="1232"/>
                  </a:lnTo>
                  <a:lnTo>
                    <a:pt x="1726003" y="227"/>
                  </a:lnTo>
                  <a:lnTo>
                    <a:pt x="172224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48" name="tx47"/>
            <p:cNvSpPr/>
            <p:nvPr/>
          </p:nvSpPr>
          <p:spPr>
            <a:xfrm>
              <a:off x="2926739" y="2239827"/>
              <a:ext cx="150369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49" name="pg48"/>
            <p:cNvSpPr/>
            <p:nvPr/>
          </p:nvSpPr>
          <p:spPr>
            <a:xfrm>
              <a:off x="2984183" y="2394471"/>
              <a:ext cx="1388806" cy="311602"/>
            </a:xfrm>
            <a:custGeom>
              <a:avLst/>
              <a:pathLst>
                <a:path w="1388806" h="311602">
                  <a:moveTo>
                    <a:pt x="26017" y="311602"/>
                  </a:moveTo>
                  <a:lnTo>
                    <a:pt x="1362789" y="311602"/>
                  </a:lnTo>
                  <a:lnTo>
                    <a:pt x="1361741" y="311581"/>
                  </a:lnTo>
                  <a:lnTo>
                    <a:pt x="1365925" y="311412"/>
                  </a:lnTo>
                  <a:lnTo>
                    <a:pt x="1370027" y="310575"/>
                  </a:lnTo>
                  <a:lnTo>
                    <a:pt x="1373942" y="309090"/>
                  </a:lnTo>
                  <a:lnTo>
                    <a:pt x="1377568" y="306996"/>
                  </a:lnTo>
                  <a:lnTo>
                    <a:pt x="1380811" y="304348"/>
                  </a:lnTo>
                  <a:lnTo>
                    <a:pt x="1383588" y="301214"/>
                  </a:lnTo>
                  <a:lnTo>
                    <a:pt x="1385826" y="297675"/>
                  </a:lnTo>
                  <a:lnTo>
                    <a:pt x="1387467" y="293823"/>
                  </a:lnTo>
                  <a:lnTo>
                    <a:pt x="1388469" y="289758"/>
                  </a:lnTo>
                  <a:lnTo>
                    <a:pt x="1388806" y="285585"/>
                  </a:lnTo>
                  <a:lnTo>
                    <a:pt x="1388806" y="26017"/>
                  </a:lnTo>
                  <a:lnTo>
                    <a:pt x="1388469" y="21843"/>
                  </a:lnTo>
                  <a:lnTo>
                    <a:pt x="1387467" y="17778"/>
                  </a:lnTo>
                  <a:lnTo>
                    <a:pt x="1385826" y="13926"/>
                  </a:lnTo>
                  <a:lnTo>
                    <a:pt x="1383588" y="10387"/>
                  </a:lnTo>
                  <a:lnTo>
                    <a:pt x="1380811" y="7253"/>
                  </a:lnTo>
                  <a:lnTo>
                    <a:pt x="1377568" y="4605"/>
                  </a:lnTo>
                  <a:lnTo>
                    <a:pt x="1373942" y="2511"/>
                  </a:lnTo>
                  <a:lnTo>
                    <a:pt x="1370027" y="1027"/>
                  </a:lnTo>
                  <a:lnTo>
                    <a:pt x="1365925" y="189"/>
                  </a:lnTo>
                  <a:lnTo>
                    <a:pt x="136278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50" name="tx49"/>
            <p:cNvSpPr/>
            <p:nvPr/>
          </p:nvSpPr>
          <p:spPr>
            <a:xfrm>
              <a:off x="3088252" y="2466357"/>
              <a:ext cx="118066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46 case(s)</a:t>
              </a:r>
            </a:p>
          </p:txBody>
        </p:sp>
        <p:sp>
          <p:nvSpPr>
            <p:cNvPr id="51" name="rc50"/>
            <p:cNvSpPr/>
            <p:nvPr/>
          </p:nvSpPr>
          <p:spPr>
            <a:xfrm>
              <a:off x="2090518" y="2153563"/>
              <a:ext cx="3176137" cy="3131794"/>
            </a:xfrm>
            <a:prstGeom prst="rect">
              <a:avLst/>
            </a:prstGeom>
            <a:ln w="13550" cap="rnd">
              <a:solidFill>
                <a:srgbClr val="333333">
                  <a:alpha val="100000"/>
                </a:srgbClr>
              </a:solidFill>
              <a:prstDash val="solid"/>
              <a:round/>
            </a:ln>
          </p:spPr>
          <p:txBody>
            <a:bodyPr/>
            <a:lstStyle/>
            <a:p/>
          </p:txBody>
        </p:sp>
        <p:sp>
          <p:nvSpPr>
            <p:cNvPr id="52" name="rc51"/>
            <p:cNvSpPr/>
            <p:nvPr/>
          </p:nvSpPr>
          <p:spPr>
            <a:xfrm>
              <a:off x="5266656" y="2153563"/>
              <a:ext cx="3176137" cy="3131794"/>
            </a:xfrm>
            <a:prstGeom prst="rect">
              <a:avLst/>
            </a:prstGeom>
            <a:solidFill>
              <a:srgbClr val="FFFFFF">
                <a:alpha val="100000"/>
              </a:srgbClr>
            </a:solidFill>
          </p:spPr>
          <p:txBody>
            <a:bodyPr/>
            <a:lstStyle/>
            <a:p/>
          </p:txBody>
        </p:sp>
        <p:sp>
          <p:nvSpPr>
            <p:cNvPr id="53" name="pl52"/>
            <p:cNvSpPr/>
            <p:nvPr/>
          </p:nvSpPr>
          <p:spPr>
            <a:xfrm>
              <a:off x="5266656" y="488438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54" name="pl53"/>
            <p:cNvSpPr/>
            <p:nvPr/>
          </p:nvSpPr>
          <p:spPr>
            <a:xfrm>
              <a:off x="5266656" y="4082425"/>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55" name="pl54"/>
            <p:cNvSpPr/>
            <p:nvPr/>
          </p:nvSpPr>
          <p:spPr>
            <a:xfrm>
              <a:off x="5266656" y="328047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56" name="pl55"/>
            <p:cNvSpPr/>
            <p:nvPr/>
          </p:nvSpPr>
          <p:spPr>
            <a:xfrm>
              <a:off x="5266656" y="247851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57" name="pl56"/>
            <p:cNvSpPr/>
            <p:nvPr/>
          </p:nvSpPr>
          <p:spPr>
            <a:xfrm>
              <a:off x="5266656"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58" name="pl57"/>
            <p:cNvSpPr/>
            <p:nvPr/>
          </p:nvSpPr>
          <p:spPr>
            <a:xfrm>
              <a:off x="5266656" y="4483403"/>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59" name="pl58"/>
            <p:cNvSpPr/>
            <p:nvPr/>
          </p:nvSpPr>
          <p:spPr>
            <a:xfrm>
              <a:off x="5266656" y="368144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60" name="pl59"/>
            <p:cNvSpPr/>
            <p:nvPr/>
          </p:nvSpPr>
          <p:spPr>
            <a:xfrm>
              <a:off x="5266656" y="2879493"/>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61" name="rc60"/>
            <p:cNvSpPr/>
            <p:nvPr/>
          </p:nvSpPr>
          <p:spPr>
            <a:xfrm>
              <a:off x="5305706"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2" name="rc61"/>
            <p:cNvSpPr/>
            <p:nvPr/>
          </p:nvSpPr>
          <p:spPr>
            <a:xfrm>
              <a:off x="5305706"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3" name="rc62"/>
            <p:cNvSpPr/>
            <p:nvPr/>
          </p:nvSpPr>
          <p:spPr>
            <a:xfrm>
              <a:off x="5305706"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4" name="rc63"/>
            <p:cNvSpPr/>
            <p:nvPr/>
          </p:nvSpPr>
          <p:spPr>
            <a:xfrm>
              <a:off x="5305706" y="5281348"/>
              <a:ext cx="234305" cy="400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5" name="rc64"/>
            <p:cNvSpPr/>
            <p:nvPr/>
          </p:nvSpPr>
          <p:spPr>
            <a:xfrm>
              <a:off x="5566046"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6" name="rc65"/>
            <p:cNvSpPr/>
            <p:nvPr/>
          </p:nvSpPr>
          <p:spPr>
            <a:xfrm>
              <a:off x="5566046"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7" name="rc66"/>
            <p:cNvSpPr/>
            <p:nvPr/>
          </p:nvSpPr>
          <p:spPr>
            <a:xfrm>
              <a:off x="5566046"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8" name="rc67"/>
            <p:cNvSpPr/>
            <p:nvPr/>
          </p:nvSpPr>
          <p:spPr>
            <a:xfrm>
              <a:off x="5566046" y="5284155"/>
              <a:ext cx="234305" cy="120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9" name="rc68"/>
            <p:cNvSpPr/>
            <p:nvPr/>
          </p:nvSpPr>
          <p:spPr>
            <a:xfrm>
              <a:off x="5826385"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0" name="rc69"/>
            <p:cNvSpPr/>
            <p:nvPr/>
          </p:nvSpPr>
          <p:spPr>
            <a:xfrm>
              <a:off x="5826385"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1" name="rc70"/>
            <p:cNvSpPr/>
            <p:nvPr/>
          </p:nvSpPr>
          <p:spPr>
            <a:xfrm>
              <a:off x="5826385"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2" name="rc71"/>
            <p:cNvSpPr/>
            <p:nvPr/>
          </p:nvSpPr>
          <p:spPr>
            <a:xfrm>
              <a:off x="5826385" y="5282952"/>
              <a:ext cx="234305" cy="240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3" name="rc72"/>
            <p:cNvSpPr/>
            <p:nvPr/>
          </p:nvSpPr>
          <p:spPr>
            <a:xfrm>
              <a:off x="6086724"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4" name="rc73"/>
            <p:cNvSpPr/>
            <p:nvPr/>
          </p:nvSpPr>
          <p:spPr>
            <a:xfrm>
              <a:off x="6086724"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5" name="rc74"/>
            <p:cNvSpPr/>
            <p:nvPr/>
          </p:nvSpPr>
          <p:spPr>
            <a:xfrm>
              <a:off x="6086724"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6" name="rc75"/>
            <p:cNvSpPr/>
            <p:nvPr/>
          </p:nvSpPr>
          <p:spPr>
            <a:xfrm>
              <a:off x="6086724" y="5273729"/>
              <a:ext cx="234305" cy="1162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7" name="rc76"/>
            <p:cNvSpPr/>
            <p:nvPr/>
          </p:nvSpPr>
          <p:spPr>
            <a:xfrm>
              <a:off x="6347063"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8" name="rc77"/>
            <p:cNvSpPr/>
            <p:nvPr/>
          </p:nvSpPr>
          <p:spPr>
            <a:xfrm>
              <a:off x="6347063"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9" name="rc78"/>
            <p:cNvSpPr/>
            <p:nvPr/>
          </p:nvSpPr>
          <p:spPr>
            <a:xfrm>
              <a:off x="6347063"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0" name="rc79"/>
            <p:cNvSpPr/>
            <p:nvPr/>
          </p:nvSpPr>
          <p:spPr>
            <a:xfrm>
              <a:off x="6347063" y="5279744"/>
              <a:ext cx="234305" cy="56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1" name="rc80"/>
            <p:cNvSpPr/>
            <p:nvPr/>
          </p:nvSpPr>
          <p:spPr>
            <a:xfrm>
              <a:off x="6607402"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2" name="rc81"/>
            <p:cNvSpPr/>
            <p:nvPr/>
          </p:nvSpPr>
          <p:spPr>
            <a:xfrm>
              <a:off x="6607402"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3" name="rc82"/>
            <p:cNvSpPr/>
            <p:nvPr/>
          </p:nvSpPr>
          <p:spPr>
            <a:xfrm>
              <a:off x="6607402"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4" name="rc83"/>
            <p:cNvSpPr/>
            <p:nvPr/>
          </p:nvSpPr>
          <p:spPr>
            <a:xfrm>
              <a:off x="6607402" y="5278140"/>
              <a:ext cx="234305" cy="721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5" name="rc84"/>
            <p:cNvSpPr/>
            <p:nvPr/>
          </p:nvSpPr>
          <p:spPr>
            <a:xfrm>
              <a:off x="6867741"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6867741"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6867741"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6867741" y="5284556"/>
              <a:ext cx="234305" cy="80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7128081"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7128081"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7128081"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7128081" y="5283754"/>
              <a:ext cx="234305" cy="160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7388420"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7388420"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7388420"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7388420" y="5282952"/>
              <a:ext cx="234305" cy="240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rc96"/>
            <p:cNvSpPr/>
            <p:nvPr/>
          </p:nvSpPr>
          <p:spPr>
            <a:xfrm>
              <a:off x="7648759"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7648759"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7648759"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7648759" y="5282551"/>
              <a:ext cx="234305" cy="280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rc100"/>
            <p:cNvSpPr/>
            <p:nvPr/>
          </p:nvSpPr>
          <p:spPr>
            <a:xfrm>
              <a:off x="7909098"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2" name="rc101"/>
            <p:cNvSpPr/>
            <p:nvPr/>
          </p:nvSpPr>
          <p:spPr>
            <a:xfrm>
              <a:off x="7909098"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3" name="rc102"/>
            <p:cNvSpPr/>
            <p:nvPr/>
          </p:nvSpPr>
          <p:spPr>
            <a:xfrm>
              <a:off x="7909098"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4" name="rc103"/>
            <p:cNvSpPr/>
            <p:nvPr/>
          </p:nvSpPr>
          <p:spPr>
            <a:xfrm>
              <a:off x="7909098" y="5282952"/>
              <a:ext cx="234305" cy="240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5" name="rc104"/>
            <p:cNvSpPr/>
            <p:nvPr/>
          </p:nvSpPr>
          <p:spPr>
            <a:xfrm>
              <a:off x="8169437"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6" name="rc105"/>
            <p:cNvSpPr/>
            <p:nvPr/>
          </p:nvSpPr>
          <p:spPr>
            <a:xfrm>
              <a:off x="8169437"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7" name="rc106"/>
            <p:cNvSpPr/>
            <p:nvPr/>
          </p:nvSpPr>
          <p:spPr>
            <a:xfrm>
              <a:off x="8169437"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8" name="rc107"/>
            <p:cNvSpPr/>
            <p:nvPr/>
          </p:nvSpPr>
          <p:spPr>
            <a:xfrm>
              <a:off x="8169437" y="5282952"/>
              <a:ext cx="234305" cy="240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9" name="pg108"/>
            <p:cNvSpPr/>
            <p:nvPr/>
          </p:nvSpPr>
          <p:spPr>
            <a:xfrm>
              <a:off x="5977994" y="2153563"/>
              <a:ext cx="1753461" cy="373922"/>
            </a:xfrm>
            <a:custGeom>
              <a:avLst/>
              <a:pathLst>
                <a:path w="1753461" h="373922">
                  <a:moveTo>
                    <a:pt x="31220" y="373922"/>
                  </a:moveTo>
                  <a:lnTo>
                    <a:pt x="1722240" y="373922"/>
                  </a:lnTo>
                  <a:lnTo>
                    <a:pt x="1720983" y="373897"/>
                  </a:lnTo>
                  <a:lnTo>
                    <a:pt x="1726003" y="373695"/>
                  </a:lnTo>
                  <a:lnTo>
                    <a:pt x="1730926" y="372690"/>
                  </a:lnTo>
                  <a:lnTo>
                    <a:pt x="1735624" y="370908"/>
                  </a:lnTo>
                  <a:lnTo>
                    <a:pt x="1739975" y="368396"/>
                  </a:lnTo>
                  <a:lnTo>
                    <a:pt x="1743867" y="365218"/>
                  </a:lnTo>
                  <a:lnTo>
                    <a:pt x="1747199" y="361457"/>
                  </a:lnTo>
                  <a:lnTo>
                    <a:pt x="1749884" y="357211"/>
                  </a:lnTo>
                  <a:lnTo>
                    <a:pt x="1751854" y="352588"/>
                  </a:lnTo>
                  <a:lnTo>
                    <a:pt x="1753056" y="347710"/>
                  </a:lnTo>
                  <a:lnTo>
                    <a:pt x="1753461" y="342702"/>
                  </a:lnTo>
                  <a:lnTo>
                    <a:pt x="1753461" y="31220"/>
                  </a:lnTo>
                  <a:lnTo>
                    <a:pt x="1753056" y="26212"/>
                  </a:lnTo>
                  <a:lnTo>
                    <a:pt x="1751854" y="21334"/>
                  </a:lnTo>
                  <a:lnTo>
                    <a:pt x="1749884" y="16711"/>
                  </a:lnTo>
                  <a:lnTo>
                    <a:pt x="1747199" y="12465"/>
                  </a:lnTo>
                  <a:lnTo>
                    <a:pt x="1743867" y="8704"/>
                  </a:lnTo>
                  <a:lnTo>
                    <a:pt x="1739975" y="5526"/>
                  </a:lnTo>
                  <a:lnTo>
                    <a:pt x="1735624" y="3014"/>
                  </a:lnTo>
                  <a:lnTo>
                    <a:pt x="1730926" y="1232"/>
                  </a:lnTo>
                  <a:lnTo>
                    <a:pt x="1726003" y="227"/>
                  </a:lnTo>
                  <a:lnTo>
                    <a:pt x="172224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10" name="tx109"/>
            <p:cNvSpPr/>
            <p:nvPr/>
          </p:nvSpPr>
          <p:spPr>
            <a:xfrm>
              <a:off x="6102876" y="2239827"/>
              <a:ext cx="150369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111" name="pg110"/>
            <p:cNvSpPr/>
            <p:nvPr/>
          </p:nvSpPr>
          <p:spPr>
            <a:xfrm>
              <a:off x="6180435" y="2394471"/>
              <a:ext cx="1348577" cy="311602"/>
            </a:xfrm>
            <a:custGeom>
              <a:avLst/>
              <a:pathLst>
                <a:path w="1348577" h="311602">
                  <a:moveTo>
                    <a:pt x="26017" y="311602"/>
                  </a:moveTo>
                  <a:lnTo>
                    <a:pt x="1322560" y="311602"/>
                  </a:lnTo>
                  <a:lnTo>
                    <a:pt x="1321513" y="311581"/>
                  </a:lnTo>
                  <a:lnTo>
                    <a:pt x="1325696" y="311412"/>
                  </a:lnTo>
                  <a:lnTo>
                    <a:pt x="1329799" y="310575"/>
                  </a:lnTo>
                  <a:lnTo>
                    <a:pt x="1333714" y="309090"/>
                  </a:lnTo>
                  <a:lnTo>
                    <a:pt x="1337340" y="306996"/>
                  </a:lnTo>
                  <a:lnTo>
                    <a:pt x="1340583" y="304348"/>
                  </a:lnTo>
                  <a:lnTo>
                    <a:pt x="1343360" y="301214"/>
                  </a:lnTo>
                  <a:lnTo>
                    <a:pt x="1345597" y="297675"/>
                  </a:lnTo>
                  <a:lnTo>
                    <a:pt x="1347239" y="293823"/>
                  </a:lnTo>
                  <a:lnTo>
                    <a:pt x="1348241" y="289758"/>
                  </a:lnTo>
                  <a:lnTo>
                    <a:pt x="1348577" y="285585"/>
                  </a:lnTo>
                  <a:lnTo>
                    <a:pt x="1348577" y="26017"/>
                  </a:lnTo>
                  <a:lnTo>
                    <a:pt x="1348241" y="21843"/>
                  </a:lnTo>
                  <a:lnTo>
                    <a:pt x="1347239" y="17778"/>
                  </a:lnTo>
                  <a:lnTo>
                    <a:pt x="1345597" y="13926"/>
                  </a:lnTo>
                  <a:lnTo>
                    <a:pt x="1343360" y="10387"/>
                  </a:lnTo>
                  <a:lnTo>
                    <a:pt x="1340583" y="7253"/>
                  </a:lnTo>
                  <a:lnTo>
                    <a:pt x="1337340" y="4605"/>
                  </a:lnTo>
                  <a:lnTo>
                    <a:pt x="1333714" y="2511"/>
                  </a:lnTo>
                  <a:lnTo>
                    <a:pt x="1329799" y="1027"/>
                  </a:lnTo>
                  <a:lnTo>
                    <a:pt x="1325696" y="189"/>
                  </a:lnTo>
                  <a:lnTo>
                    <a:pt x="132256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12" name="tx111"/>
            <p:cNvSpPr/>
            <p:nvPr/>
          </p:nvSpPr>
          <p:spPr>
            <a:xfrm>
              <a:off x="6284504" y="2466357"/>
              <a:ext cx="1140440"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113" name="rc112"/>
            <p:cNvSpPr/>
            <p:nvPr/>
          </p:nvSpPr>
          <p:spPr>
            <a:xfrm>
              <a:off x="5266656" y="2153563"/>
              <a:ext cx="3176137" cy="3131794"/>
            </a:xfrm>
            <a:prstGeom prst="rect">
              <a:avLst/>
            </a:prstGeom>
            <a:ln w="13550" cap="rnd">
              <a:solidFill>
                <a:srgbClr val="333333">
                  <a:alpha val="100000"/>
                </a:srgbClr>
              </a:solidFill>
              <a:prstDash val="solid"/>
              <a:round/>
            </a:ln>
          </p:spPr>
          <p:txBody>
            <a:bodyPr/>
            <a:lstStyle/>
            <a:p/>
          </p:txBody>
        </p:sp>
        <p:sp>
          <p:nvSpPr>
            <p:cNvPr id="114" name="rc113"/>
            <p:cNvSpPr/>
            <p:nvPr/>
          </p:nvSpPr>
          <p:spPr>
            <a:xfrm>
              <a:off x="8442793" y="2153563"/>
              <a:ext cx="3176137" cy="3131794"/>
            </a:xfrm>
            <a:prstGeom prst="rect">
              <a:avLst/>
            </a:prstGeom>
            <a:solidFill>
              <a:srgbClr val="FFFFFF">
                <a:alpha val="100000"/>
              </a:srgbClr>
            </a:solidFill>
          </p:spPr>
          <p:txBody>
            <a:bodyPr/>
            <a:lstStyle/>
            <a:p/>
          </p:txBody>
        </p:sp>
        <p:sp>
          <p:nvSpPr>
            <p:cNvPr id="115" name="pl114"/>
            <p:cNvSpPr/>
            <p:nvPr/>
          </p:nvSpPr>
          <p:spPr>
            <a:xfrm>
              <a:off x="8442793" y="488438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16" name="pl115"/>
            <p:cNvSpPr/>
            <p:nvPr/>
          </p:nvSpPr>
          <p:spPr>
            <a:xfrm>
              <a:off x="8442793" y="4082425"/>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17" name="pl116"/>
            <p:cNvSpPr/>
            <p:nvPr/>
          </p:nvSpPr>
          <p:spPr>
            <a:xfrm>
              <a:off x="8442793" y="328047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18" name="pl117"/>
            <p:cNvSpPr/>
            <p:nvPr/>
          </p:nvSpPr>
          <p:spPr>
            <a:xfrm>
              <a:off x="8442793" y="247851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19" name="pl118"/>
            <p:cNvSpPr/>
            <p:nvPr/>
          </p:nvSpPr>
          <p:spPr>
            <a:xfrm>
              <a:off x="8442793"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20" name="pl119"/>
            <p:cNvSpPr/>
            <p:nvPr/>
          </p:nvSpPr>
          <p:spPr>
            <a:xfrm>
              <a:off x="8442793" y="4483403"/>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21" name="pl120"/>
            <p:cNvSpPr/>
            <p:nvPr/>
          </p:nvSpPr>
          <p:spPr>
            <a:xfrm>
              <a:off x="8442793" y="368144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22" name="pl121"/>
            <p:cNvSpPr/>
            <p:nvPr/>
          </p:nvSpPr>
          <p:spPr>
            <a:xfrm>
              <a:off x="8442793" y="2879493"/>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23" name="rc122"/>
            <p:cNvSpPr/>
            <p:nvPr/>
          </p:nvSpPr>
          <p:spPr>
            <a:xfrm>
              <a:off x="8481844"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4" name="rc123"/>
            <p:cNvSpPr/>
            <p:nvPr/>
          </p:nvSpPr>
          <p:spPr>
            <a:xfrm>
              <a:off x="8481844"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5" name="rc124"/>
            <p:cNvSpPr/>
            <p:nvPr/>
          </p:nvSpPr>
          <p:spPr>
            <a:xfrm>
              <a:off x="8481844"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6" name="rc125"/>
            <p:cNvSpPr/>
            <p:nvPr/>
          </p:nvSpPr>
          <p:spPr>
            <a:xfrm>
              <a:off x="8481844" y="5282952"/>
              <a:ext cx="234305" cy="240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7" name="rc126"/>
            <p:cNvSpPr/>
            <p:nvPr/>
          </p:nvSpPr>
          <p:spPr>
            <a:xfrm>
              <a:off x="8742183"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8" name="rc127"/>
            <p:cNvSpPr/>
            <p:nvPr/>
          </p:nvSpPr>
          <p:spPr>
            <a:xfrm>
              <a:off x="8742183"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9" name="rc128"/>
            <p:cNvSpPr/>
            <p:nvPr/>
          </p:nvSpPr>
          <p:spPr>
            <a:xfrm>
              <a:off x="8742183"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0" name="rc129"/>
            <p:cNvSpPr/>
            <p:nvPr/>
          </p:nvSpPr>
          <p:spPr>
            <a:xfrm>
              <a:off x="8742183" y="5283353"/>
              <a:ext cx="234305" cy="200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1" name="rc130"/>
            <p:cNvSpPr/>
            <p:nvPr/>
          </p:nvSpPr>
          <p:spPr>
            <a:xfrm>
              <a:off x="9002523"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2" name="rc131"/>
            <p:cNvSpPr/>
            <p:nvPr/>
          </p:nvSpPr>
          <p:spPr>
            <a:xfrm>
              <a:off x="9002523"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3" name="rc132"/>
            <p:cNvSpPr/>
            <p:nvPr/>
          </p:nvSpPr>
          <p:spPr>
            <a:xfrm>
              <a:off x="9002523"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4" name="rc133"/>
            <p:cNvSpPr/>
            <p:nvPr/>
          </p:nvSpPr>
          <p:spPr>
            <a:xfrm>
              <a:off x="9002523" y="5283754"/>
              <a:ext cx="234305" cy="160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5" name="rc134"/>
            <p:cNvSpPr/>
            <p:nvPr/>
          </p:nvSpPr>
          <p:spPr>
            <a:xfrm>
              <a:off x="9262862"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6" name="rc135"/>
            <p:cNvSpPr/>
            <p:nvPr/>
          </p:nvSpPr>
          <p:spPr>
            <a:xfrm>
              <a:off x="9262862"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7" name="rc136"/>
            <p:cNvSpPr/>
            <p:nvPr/>
          </p:nvSpPr>
          <p:spPr>
            <a:xfrm>
              <a:off x="9262862"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8" name="rc137"/>
            <p:cNvSpPr/>
            <p:nvPr/>
          </p:nvSpPr>
          <p:spPr>
            <a:xfrm>
              <a:off x="9262862" y="5280546"/>
              <a:ext cx="234305" cy="481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9" name="rc138"/>
            <p:cNvSpPr/>
            <p:nvPr/>
          </p:nvSpPr>
          <p:spPr>
            <a:xfrm>
              <a:off x="9523201"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0" name="rc139"/>
            <p:cNvSpPr/>
            <p:nvPr/>
          </p:nvSpPr>
          <p:spPr>
            <a:xfrm>
              <a:off x="9523201"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1" name="rc140"/>
            <p:cNvSpPr/>
            <p:nvPr/>
          </p:nvSpPr>
          <p:spPr>
            <a:xfrm>
              <a:off x="9523201"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2" name="rc141"/>
            <p:cNvSpPr/>
            <p:nvPr/>
          </p:nvSpPr>
          <p:spPr>
            <a:xfrm>
              <a:off x="9523201" y="5283353"/>
              <a:ext cx="234305" cy="200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3" name="rc142"/>
            <p:cNvSpPr/>
            <p:nvPr/>
          </p:nvSpPr>
          <p:spPr>
            <a:xfrm>
              <a:off x="9783540"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4" name="rc143"/>
            <p:cNvSpPr/>
            <p:nvPr/>
          </p:nvSpPr>
          <p:spPr>
            <a:xfrm>
              <a:off x="9783540"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5" name="rc144"/>
            <p:cNvSpPr/>
            <p:nvPr/>
          </p:nvSpPr>
          <p:spPr>
            <a:xfrm>
              <a:off x="9783540"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6" name="rc145"/>
            <p:cNvSpPr/>
            <p:nvPr/>
          </p:nvSpPr>
          <p:spPr>
            <a:xfrm>
              <a:off x="9783540" y="5280145"/>
              <a:ext cx="234305" cy="52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7" name="rc146"/>
            <p:cNvSpPr/>
            <p:nvPr/>
          </p:nvSpPr>
          <p:spPr>
            <a:xfrm>
              <a:off x="10043879" y="5284155"/>
              <a:ext cx="234305" cy="120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8" name="rc147"/>
            <p:cNvSpPr/>
            <p:nvPr/>
          </p:nvSpPr>
          <p:spPr>
            <a:xfrm>
              <a:off x="10043879" y="528415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9" name="rc148"/>
            <p:cNvSpPr/>
            <p:nvPr/>
          </p:nvSpPr>
          <p:spPr>
            <a:xfrm>
              <a:off x="10043879" y="528415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0" name="rc149"/>
            <p:cNvSpPr/>
            <p:nvPr/>
          </p:nvSpPr>
          <p:spPr>
            <a:xfrm>
              <a:off x="10043879" y="5281348"/>
              <a:ext cx="234305" cy="280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1" name="rc150"/>
            <p:cNvSpPr/>
            <p:nvPr/>
          </p:nvSpPr>
          <p:spPr>
            <a:xfrm>
              <a:off x="10304218" y="5281749"/>
              <a:ext cx="234305" cy="360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2" name="rc151"/>
            <p:cNvSpPr/>
            <p:nvPr/>
          </p:nvSpPr>
          <p:spPr>
            <a:xfrm>
              <a:off x="10304218" y="528174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3" name="rc152"/>
            <p:cNvSpPr/>
            <p:nvPr/>
          </p:nvSpPr>
          <p:spPr>
            <a:xfrm>
              <a:off x="10304218" y="528174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4" name="rc153"/>
            <p:cNvSpPr/>
            <p:nvPr/>
          </p:nvSpPr>
          <p:spPr>
            <a:xfrm>
              <a:off x="10304218" y="5244458"/>
              <a:ext cx="234305" cy="3729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5" name="rc154"/>
            <p:cNvSpPr/>
            <p:nvPr/>
          </p:nvSpPr>
          <p:spPr>
            <a:xfrm>
              <a:off x="10564558"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6" name="rc155"/>
            <p:cNvSpPr/>
            <p:nvPr/>
          </p:nvSpPr>
          <p:spPr>
            <a:xfrm>
              <a:off x="10564558"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7" name="rc156"/>
            <p:cNvSpPr/>
            <p:nvPr/>
          </p:nvSpPr>
          <p:spPr>
            <a:xfrm>
              <a:off x="10564558"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8" name="rc157"/>
            <p:cNvSpPr/>
            <p:nvPr/>
          </p:nvSpPr>
          <p:spPr>
            <a:xfrm>
              <a:off x="10564558" y="5279343"/>
              <a:ext cx="234305" cy="60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9" name="rc158"/>
            <p:cNvSpPr/>
            <p:nvPr/>
          </p:nvSpPr>
          <p:spPr>
            <a:xfrm>
              <a:off x="10824897"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0" name="rc159"/>
            <p:cNvSpPr/>
            <p:nvPr/>
          </p:nvSpPr>
          <p:spPr>
            <a:xfrm>
              <a:off x="10824897"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1" name="rc160"/>
            <p:cNvSpPr/>
            <p:nvPr/>
          </p:nvSpPr>
          <p:spPr>
            <a:xfrm>
              <a:off x="10824897"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2" name="rc161"/>
            <p:cNvSpPr/>
            <p:nvPr/>
          </p:nvSpPr>
          <p:spPr>
            <a:xfrm>
              <a:off x="10824897" y="5279343"/>
              <a:ext cx="234305" cy="60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3" name="rc162"/>
            <p:cNvSpPr/>
            <p:nvPr/>
          </p:nvSpPr>
          <p:spPr>
            <a:xfrm>
              <a:off x="11085236"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4" name="rc163"/>
            <p:cNvSpPr/>
            <p:nvPr/>
          </p:nvSpPr>
          <p:spPr>
            <a:xfrm>
              <a:off x="11085236"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5" name="rc164"/>
            <p:cNvSpPr/>
            <p:nvPr/>
          </p:nvSpPr>
          <p:spPr>
            <a:xfrm>
              <a:off x="11085236"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6" name="rc165"/>
            <p:cNvSpPr/>
            <p:nvPr/>
          </p:nvSpPr>
          <p:spPr>
            <a:xfrm>
              <a:off x="11085236" y="5278541"/>
              <a:ext cx="234305" cy="68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7" name="rc166"/>
            <p:cNvSpPr/>
            <p:nvPr/>
          </p:nvSpPr>
          <p:spPr>
            <a:xfrm>
              <a:off x="11345575"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8" name="rc167"/>
            <p:cNvSpPr/>
            <p:nvPr/>
          </p:nvSpPr>
          <p:spPr>
            <a:xfrm>
              <a:off x="11345575"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9" name="rc168"/>
            <p:cNvSpPr/>
            <p:nvPr/>
          </p:nvSpPr>
          <p:spPr>
            <a:xfrm>
              <a:off x="11345575"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0" name="rc169"/>
            <p:cNvSpPr/>
            <p:nvPr/>
          </p:nvSpPr>
          <p:spPr>
            <a:xfrm>
              <a:off x="11345575" y="5276135"/>
              <a:ext cx="234305" cy="922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1" name="pg170"/>
            <p:cNvSpPr/>
            <p:nvPr/>
          </p:nvSpPr>
          <p:spPr>
            <a:xfrm>
              <a:off x="9129995" y="2153563"/>
              <a:ext cx="1801735" cy="373922"/>
            </a:xfrm>
            <a:custGeom>
              <a:avLst/>
              <a:pathLst>
                <a:path w="1801735" h="373922">
                  <a:moveTo>
                    <a:pt x="31220" y="373922"/>
                  </a:moveTo>
                  <a:lnTo>
                    <a:pt x="1770514" y="373922"/>
                  </a:lnTo>
                  <a:lnTo>
                    <a:pt x="1769257" y="373897"/>
                  </a:lnTo>
                  <a:lnTo>
                    <a:pt x="1774277" y="373695"/>
                  </a:lnTo>
                  <a:lnTo>
                    <a:pt x="1779200" y="372690"/>
                  </a:lnTo>
                  <a:lnTo>
                    <a:pt x="1783898" y="370908"/>
                  </a:lnTo>
                  <a:lnTo>
                    <a:pt x="1788249" y="368396"/>
                  </a:lnTo>
                  <a:lnTo>
                    <a:pt x="1792141" y="365218"/>
                  </a:lnTo>
                  <a:lnTo>
                    <a:pt x="1795473" y="361457"/>
                  </a:lnTo>
                  <a:lnTo>
                    <a:pt x="1798159" y="357211"/>
                  </a:lnTo>
                  <a:lnTo>
                    <a:pt x="1800128" y="352588"/>
                  </a:lnTo>
                  <a:lnTo>
                    <a:pt x="1801330" y="347710"/>
                  </a:lnTo>
                  <a:lnTo>
                    <a:pt x="1801735" y="342702"/>
                  </a:lnTo>
                  <a:lnTo>
                    <a:pt x="1801735" y="31220"/>
                  </a:lnTo>
                  <a:lnTo>
                    <a:pt x="1801330" y="26212"/>
                  </a:lnTo>
                  <a:lnTo>
                    <a:pt x="1800128" y="21334"/>
                  </a:lnTo>
                  <a:lnTo>
                    <a:pt x="1798159" y="16711"/>
                  </a:lnTo>
                  <a:lnTo>
                    <a:pt x="1795473" y="12465"/>
                  </a:lnTo>
                  <a:lnTo>
                    <a:pt x="1792141" y="8704"/>
                  </a:lnTo>
                  <a:lnTo>
                    <a:pt x="1788249" y="5526"/>
                  </a:lnTo>
                  <a:lnTo>
                    <a:pt x="1783898" y="3014"/>
                  </a:lnTo>
                  <a:lnTo>
                    <a:pt x="1779200" y="1232"/>
                  </a:lnTo>
                  <a:lnTo>
                    <a:pt x="1774277" y="227"/>
                  </a:lnTo>
                  <a:lnTo>
                    <a:pt x="1770514"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72" name="tx171"/>
            <p:cNvSpPr/>
            <p:nvPr/>
          </p:nvSpPr>
          <p:spPr>
            <a:xfrm>
              <a:off x="9254877" y="2239827"/>
              <a:ext cx="1551970"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12 case(s)</a:t>
              </a:r>
            </a:p>
          </p:txBody>
        </p:sp>
        <p:sp>
          <p:nvSpPr>
            <p:cNvPr id="173" name="pg172"/>
            <p:cNvSpPr/>
            <p:nvPr/>
          </p:nvSpPr>
          <p:spPr>
            <a:xfrm>
              <a:off x="9336459" y="2394471"/>
              <a:ext cx="1388806" cy="311602"/>
            </a:xfrm>
            <a:custGeom>
              <a:avLst/>
              <a:pathLst>
                <a:path w="1388806" h="311602">
                  <a:moveTo>
                    <a:pt x="26017" y="311602"/>
                  </a:moveTo>
                  <a:lnTo>
                    <a:pt x="1362789" y="311602"/>
                  </a:lnTo>
                  <a:lnTo>
                    <a:pt x="1361741" y="311581"/>
                  </a:lnTo>
                  <a:lnTo>
                    <a:pt x="1365925" y="311412"/>
                  </a:lnTo>
                  <a:lnTo>
                    <a:pt x="1370027" y="310575"/>
                  </a:lnTo>
                  <a:lnTo>
                    <a:pt x="1373942" y="309090"/>
                  </a:lnTo>
                  <a:lnTo>
                    <a:pt x="1377568" y="306996"/>
                  </a:lnTo>
                  <a:lnTo>
                    <a:pt x="1380811" y="304348"/>
                  </a:lnTo>
                  <a:lnTo>
                    <a:pt x="1383588" y="301214"/>
                  </a:lnTo>
                  <a:lnTo>
                    <a:pt x="1385826" y="297675"/>
                  </a:lnTo>
                  <a:lnTo>
                    <a:pt x="1387467" y="293823"/>
                  </a:lnTo>
                  <a:lnTo>
                    <a:pt x="1388469" y="289758"/>
                  </a:lnTo>
                  <a:lnTo>
                    <a:pt x="1388806" y="285585"/>
                  </a:lnTo>
                  <a:lnTo>
                    <a:pt x="1388806" y="26017"/>
                  </a:lnTo>
                  <a:lnTo>
                    <a:pt x="1388469" y="21843"/>
                  </a:lnTo>
                  <a:lnTo>
                    <a:pt x="1387467" y="17778"/>
                  </a:lnTo>
                  <a:lnTo>
                    <a:pt x="1385826" y="13926"/>
                  </a:lnTo>
                  <a:lnTo>
                    <a:pt x="1383588" y="10387"/>
                  </a:lnTo>
                  <a:lnTo>
                    <a:pt x="1380811" y="7253"/>
                  </a:lnTo>
                  <a:lnTo>
                    <a:pt x="1377568" y="4605"/>
                  </a:lnTo>
                  <a:lnTo>
                    <a:pt x="1373942" y="2511"/>
                  </a:lnTo>
                  <a:lnTo>
                    <a:pt x="1370027" y="1027"/>
                  </a:lnTo>
                  <a:lnTo>
                    <a:pt x="1365925" y="189"/>
                  </a:lnTo>
                  <a:lnTo>
                    <a:pt x="136278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74" name="tx173"/>
            <p:cNvSpPr/>
            <p:nvPr/>
          </p:nvSpPr>
          <p:spPr>
            <a:xfrm>
              <a:off x="9440528" y="2466357"/>
              <a:ext cx="118066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12 case(s)</a:t>
              </a:r>
            </a:p>
          </p:txBody>
        </p:sp>
        <p:sp>
          <p:nvSpPr>
            <p:cNvPr id="175" name="rc174"/>
            <p:cNvSpPr/>
            <p:nvPr/>
          </p:nvSpPr>
          <p:spPr>
            <a:xfrm>
              <a:off x="8442793" y="2153563"/>
              <a:ext cx="3176137" cy="3131794"/>
            </a:xfrm>
            <a:prstGeom prst="rect">
              <a:avLst/>
            </a:prstGeom>
            <a:ln w="13550" cap="rnd">
              <a:solidFill>
                <a:srgbClr val="333333">
                  <a:alpha val="100000"/>
                </a:srgbClr>
              </a:solidFill>
              <a:prstDash val="solid"/>
              <a:round/>
            </a:ln>
          </p:spPr>
          <p:txBody>
            <a:bodyPr/>
            <a:lstStyle/>
            <a:p/>
          </p:txBody>
        </p:sp>
        <p:sp>
          <p:nvSpPr>
            <p:cNvPr id="176" name="rc175"/>
            <p:cNvSpPr/>
            <p:nvPr/>
          </p:nvSpPr>
          <p:spPr>
            <a:xfrm>
              <a:off x="11618931" y="2153563"/>
              <a:ext cx="3176137" cy="3131794"/>
            </a:xfrm>
            <a:prstGeom prst="rect">
              <a:avLst/>
            </a:prstGeom>
            <a:solidFill>
              <a:srgbClr val="FFFFFF">
                <a:alpha val="100000"/>
              </a:srgbClr>
            </a:solidFill>
          </p:spPr>
          <p:txBody>
            <a:bodyPr/>
            <a:lstStyle/>
            <a:p/>
          </p:txBody>
        </p:sp>
        <p:sp>
          <p:nvSpPr>
            <p:cNvPr id="177" name="pl176"/>
            <p:cNvSpPr/>
            <p:nvPr/>
          </p:nvSpPr>
          <p:spPr>
            <a:xfrm>
              <a:off x="11618931" y="488438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78" name="pl177"/>
            <p:cNvSpPr/>
            <p:nvPr/>
          </p:nvSpPr>
          <p:spPr>
            <a:xfrm>
              <a:off x="11618931" y="4082425"/>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79" name="pl178"/>
            <p:cNvSpPr/>
            <p:nvPr/>
          </p:nvSpPr>
          <p:spPr>
            <a:xfrm>
              <a:off x="11618931" y="328047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80" name="pl179"/>
            <p:cNvSpPr/>
            <p:nvPr/>
          </p:nvSpPr>
          <p:spPr>
            <a:xfrm>
              <a:off x="11618931" y="247851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81" name="pl180"/>
            <p:cNvSpPr/>
            <p:nvPr/>
          </p:nvSpPr>
          <p:spPr>
            <a:xfrm>
              <a:off x="11618931"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82" name="pl181"/>
            <p:cNvSpPr/>
            <p:nvPr/>
          </p:nvSpPr>
          <p:spPr>
            <a:xfrm>
              <a:off x="11618931" y="4483403"/>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83" name="pl182"/>
            <p:cNvSpPr/>
            <p:nvPr/>
          </p:nvSpPr>
          <p:spPr>
            <a:xfrm>
              <a:off x="11618931" y="368144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84" name="pl183"/>
            <p:cNvSpPr/>
            <p:nvPr/>
          </p:nvSpPr>
          <p:spPr>
            <a:xfrm>
              <a:off x="11618931" y="2879493"/>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85" name="rc184"/>
            <p:cNvSpPr/>
            <p:nvPr/>
          </p:nvSpPr>
          <p:spPr>
            <a:xfrm>
              <a:off x="11657982"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6" name="rc185"/>
            <p:cNvSpPr/>
            <p:nvPr/>
          </p:nvSpPr>
          <p:spPr>
            <a:xfrm>
              <a:off x="11657982"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7" name="rc186"/>
            <p:cNvSpPr/>
            <p:nvPr/>
          </p:nvSpPr>
          <p:spPr>
            <a:xfrm>
              <a:off x="11657982"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8" name="rc187"/>
            <p:cNvSpPr/>
            <p:nvPr/>
          </p:nvSpPr>
          <p:spPr>
            <a:xfrm>
              <a:off x="11657982" y="5279343"/>
              <a:ext cx="234305" cy="60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9" name="rc188"/>
            <p:cNvSpPr/>
            <p:nvPr/>
          </p:nvSpPr>
          <p:spPr>
            <a:xfrm>
              <a:off x="11918321" y="5281749"/>
              <a:ext cx="234305" cy="360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0" name="rc189"/>
            <p:cNvSpPr/>
            <p:nvPr/>
          </p:nvSpPr>
          <p:spPr>
            <a:xfrm>
              <a:off x="11918321" y="528174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1" name="rc190"/>
            <p:cNvSpPr/>
            <p:nvPr/>
          </p:nvSpPr>
          <p:spPr>
            <a:xfrm>
              <a:off x="11918321" y="528174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2" name="rc191"/>
            <p:cNvSpPr/>
            <p:nvPr/>
          </p:nvSpPr>
          <p:spPr>
            <a:xfrm>
              <a:off x="11918321" y="5256086"/>
              <a:ext cx="234305" cy="2566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3" name="rc192"/>
            <p:cNvSpPr/>
            <p:nvPr/>
          </p:nvSpPr>
          <p:spPr>
            <a:xfrm>
              <a:off x="12178660" y="5189925"/>
              <a:ext cx="234305" cy="9543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4" name="rc193"/>
            <p:cNvSpPr/>
            <p:nvPr/>
          </p:nvSpPr>
          <p:spPr>
            <a:xfrm>
              <a:off x="12178660" y="5164664"/>
              <a:ext cx="234305" cy="2526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5" name="rc194"/>
            <p:cNvSpPr/>
            <p:nvPr/>
          </p:nvSpPr>
          <p:spPr>
            <a:xfrm>
              <a:off x="12178660" y="5164664"/>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6" name="rc195"/>
            <p:cNvSpPr/>
            <p:nvPr/>
          </p:nvSpPr>
          <p:spPr>
            <a:xfrm>
              <a:off x="12178660" y="5161055"/>
              <a:ext cx="234305" cy="36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7" name="rc196"/>
            <p:cNvSpPr/>
            <p:nvPr/>
          </p:nvSpPr>
          <p:spPr>
            <a:xfrm>
              <a:off x="12439000" y="5027128"/>
              <a:ext cx="234305" cy="25822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8" name="rc197"/>
            <p:cNvSpPr/>
            <p:nvPr/>
          </p:nvSpPr>
          <p:spPr>
            <a:xfrm>
              <a:off x="12439000" y="4972996"/>
              <a:ext cx="234305" cy="5413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9" name="rc198"/>
            <p:cNvSpPr/>
            <p:nvPr/>
          </p:nvSpPr>
          <p:spPr>
            <a:xfrm>
              <a:off x="12439000" y="497299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0" name="rc199"/>
            <p:cNvSpPr/>
            <p:nvPr/>
          </p:nvSpPr>
          <p:spPr>
            <a:xfrm>
              <a:off x="12439000" y="4972996"/>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1" name="rc200"/>
            <p:cNvSpPr/>
            <p:nvPr/>
          </p:nvSpPr>
          <p:spPr>
            <a:xfrm>
              <a:off x="12699339" y="4655021"/>
              <a:ext cx="234305" cy="6303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2" name="rc201"/>
            <p:cNvSpPr/>
            <p:nvPr/>
          </p:nvSpPr>
          <p:spPr>
            <a:xfrm>
              <a:off x="12699339" y="3766856"/>
              <a:ext cx="234305" cy="88816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3" name="rc202"/>
            <p:cNvSpPr/>
            <p:nvPr/>
          </p:nvSpPr>
          <p:spPr>
            <a:xfrm>
              <a:off x="12699339" y="376685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4" name="rc203"/>
            <p:cNvSpPr/>
            <p:nvPr/>
          </p:nvSpPr>
          <p:spPr>
            <a:xfrm>
              <a:off x="12699339" y="3766856"/>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5" name="rc204"/>
            <p:cNvSpPr/>
            <p:nvPr/>
          </p:nvSpPr>
          <p:spPr>
            <a:xfrm>
              <a:off x="12959678" y="4734415"/>
              <a:ext cx="234305" cy="55094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6" name="rc205"/>
            <p:cNvSpPr/>
            <p:nvPr/>
          </p:nvSpPr>
          <p:spPr>
            <a:xfrm>
              <a:off x="12959678" y="2876285"/>
              <a:ext cx="234305" cy="185812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7" name="rc206"/>
            <p:cNvSpPr/>
            <p:nvPr/>
          </p:nvSpPr>
          <p:spPr>
            <a:xfrm>
              <a:off x="12959678" y="287628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8" name="rc207"/>
            <p:cNvSpPr/>
            <p:nvPr/>
          </p:nvSpPr>
          <p:spPr>
            <a:xfrm>
              <a:off x="12959678" y="2876285"/>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9" name="rc208"/>
            <p:cNvSpPr/>
            <p:nvPr/>
          </p:nvSpPr>
          <p:spPr>
            <a:xfrm>
              <a:off x="13220017" y="5135392"/>
              <a:ext cx="234305" cy="14996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3220017" y="4540342"/>
              <a:ext cx="234305" cy="59505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3220017" y="4540342"/>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3220017" y="4540342"/>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3480356" y="5265309"/>
              <a:ext cx="234305" cy="2004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3480356" y="5152233"/>
              <a:ext cx="234305" cy="11307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3480356" y="515223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3480356" y="5152233"/>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3740696" y="5278140"/>
              <a:ext cx="234305" cy="721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3740696" y="5249270"/>
              <a:ext cx="234305" cy="2887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3740696" y="5249270"/>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3740696" y="5249270"/>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4001035" y="5277739"/>
              <a:ext cx="234305" cy="761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4001035" y="5240849"/>
              <a:ext cx="234305" cy="3688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4001035" y="524084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4001035" y="5240849"/>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rc224"/>
            <p:cNvSpPr/>
            <p:nvPr/>
          </p:nvSpPr>
          <p:spPr>
            <a:xfrm>
              <a:off x="14261374" y="5270121"/>
              <a:ext cx="234305" cy="1523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6" name="rc225"/>
            <p:cNvSpPr/>
            <p:nvPr/>
          </p:nvSpPr>
          <p:spPr>
            <a:xfrm>
              <a:off x="14261374" y="5243255"/>
              <a:ext cx="234305" cy="2686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7" name="rc226"/>
            <p:cNvSpPr/>
            <p:nvPr/>
          </p:nvSpPr>
          <p:spPr>
            <a:xfrm>
              <a:off x="14261374" y="524325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8" name="rc227"/>
            <p:cNvSpPr/>
            <p:nvPr/>
          </p:nvSpPr>
          <p:spPr>
            <a:xfrm>
              <a:off x="14261374" y="5243255"/>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9" name="rc228"/>
            <p:cNvSpPr/>
            <p:nvPr/>
          </p:nvSpPr>
          <p:spPr>
            <a:xfrm>
              <a:off x="14521713"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0" name="rc229"/>
            <p:cNvSpPr/>
            <p:nvPr/>
          </p:nvSpPr>
          <p:spPr>
            <a:xfrm>
              <a:off x="14521713" y="5263304"/>
              <a:ext cx="234305" cy="2205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1" name="rc230"/>
            <p:cNvSpPr/>
            <p:nvPr/>
          </p:nvSpPr>
          <p:spPr>
            <a:xfrm>
              <a:off x="14521713" y="5263304"/>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2" name="rc231"/>
            <p:cNvSpPr/>
            <p:nvPr/>
          </p:nvSpPr>
          <p:spPr>
            <a:xfrm>
              <a:off x="14521713" y="5263304"/>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3" name="pg232"/>
            <p:cNvSpPr/>
            <p:nvPr/>
          </p:nvSpPr>
          <p:spPr>
            <a:xfrm>
              <a:off x="11974665"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234" name="pg233"/>
            <p:cNvSpPr/>
            <p:nvPr/>
          </p:nvSpPr>
          <p:spPr>
            <a:xfrm>
              <a:off x="12233721" y="2153563"/>
              <a:ext cx="1946557" cy="373922"/>
            </a:xfrm>
            <a:custGeom>
              <a:avLst/>
              <a:pathLst>
                <a:path w="1946557" h="373922">
                  <a:moveTo>
                    <a:pt x="31220" y="373922"/>
                  </a:moveTo>
                  <a:lnTo>
                    <a:pt x="1915336" y="373922"/>
                  </a:lnTo>
                  <a:lnTo>
                    <a:pt x="1914079" y="373897"/>
                  </a:lnTo>
                  <a:lnTo>
                    <a:pt x="1919100" y="373695"/>
                  </a:lnTo>
                  <a:lnTo>
                    <a:pt x="1924022" y="372690"/>
                  </a:lnTo>
                  <a:lnTo>
                    <a:pt x="1928720" y="370908"/>
                  </a:lnTo>
                  <a:lnTo>
                    <a:pt x="1933072" y="368396"/>
                  </a:lnTo>
                  <a:lnTo>
                    <a:pt x="1936964" y="365218"/>
                  </a:lnTo>
                  <a:lnTo>
                    <a:pt x="1940295" y="361457"/>
                  </a:lnTo>
                  <a:lnTo>
                    <a:pt x="1942981" y="357211"/>
                  </a:lnTo>
                  <a:lnTo>
                    <a:pt x="1944950" y="352588"/>
                  </a:lnTo>
                  <a:lnTo>
                    <a:pt x="1946153" y="347710"/>
                  </a:lnTo>
                  <a:lnTo>
                    <a:pt x="1946557" y="342702"/>
                  </a:lnTo>
                  <a:lnTo>
                    <a:pt x="1946557" y="31220"/>
                  </a:lnTo>
                  <a:lnTo>
                    <a:pt x="1946153" y="26212"/>
                  </a:lnTo>
                  <a:lnTo>
                    <a:pt x="1944950" y="21334"/>
                  </a:lnTo>
                  <a:lnTo>
                    <a:pt x="1942981" y="16711"/>
                  </a:lnTo>
                  <a:lnTo>
                    <a:pt x="1940295" y="12465"/>
                  </a:lnTo>
                  <a:lnTo>
                    <a:pt x="1936964" y="8704"/>
                  </a:lnTo>
                  <a:lnTo>
                    <a:pt x="1933072" y="5526"/>
                  </a:lnTo>
                  <a:lnTo>
                    <a:pt x="1928720" y="3014"/>
                  </a:lnTo>
                  <a:lnTo>
                    <a:pt x="1924022" y="1232"/>
                  </a:lnTo>
                  <a:lnTo>
                    <a:pt x="1919100" y="227"/>
                  </a:lnTo>
                  <a:lnTo>
                    <a:pt x="191533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35" name="tx234"/>
            <p:cNvSpPr/>
            <p:nvPr/>
          </p:nvSpPr>
          <p:spPr>
            <a:xfrm>
              <a:off x="12358604" y="2239827"/>
              <a:ext cx="169679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13,435 case(s)</a:t>
              </a:r>
            </a:p>
          </p:txBody>
        </p:sp>
        <p:sp>
          <p:nvSpPr>
            <p:cNvPr id="236" name="pg235"/>
            <p:cNvSpPr/>
            <p:nvPr/>
          </p:nvSpPr>
          <p:spPr>
            <a:xfrm>
              <a:off x="12452254" y="2394471"/>
              <a:ext cx="1509491" cy="311602"/>
            </a:xfrm>
            <a:custGeom>
              <a:avLst/>
              <a:pathLst>
                <a:path w="1509491" h="311602">
                  <a:moveTo>
                    <a:pt x="26017" y="311602"/>
                  </a:moveTo>
                  <a:lnTo>
                    <a:pt x="1483474" y="311602"/>
                  </a:lnTo>
                  <a:lnTo>
                    <a:pt x="1482426" y="311581"/>
                  </a:lnTo>
                  <a:lnTo>
                    <a:pt x="1486610" y="311412"/>
                  </a:lnTo>
                  <a:lnTo>
                    <a:pt x="1490712" y="310575"/>
                  </a:lnTo>
                  <a:lnTo>
                    <a:pt x="1494627" y="309090"/>
                  </a:lnTo>
                  <a:lnTo>
                    <a:pt x="1498253" y="306996"/>
                  </a:lnTo>
                  <a:lnTo>
                    <a:pt x="1501497" y="304348"/>
                  </a:lnTo>
                  <a:lnTo>
                    <a:pt x="1504273" y="301214"/>
                  </a:lnTo>
                  <a:lnTo>
                    <a:pt x="1506511" y="297675"/>
                  </a:lnTo>
                  <a:lnTo>
                    <a:pt x="1508152" y="293823"/>
                  </a:lnTo>
                  <a:lnTo>
                    <a:pt x="1509154" y="289758"/>
                  </a:lnTo>
                  <a:lnTo>
                    <a:pt x="1509491" y="285585"/>
                  </a:lnTo>
                  <a:lnTo>
                    <a:pt x="1509491" y="26017"/>
                  </a:lnTo>
                  <a:lnTo>
                    <a:pt x="1509154" y="21843"/>
                  </a:lnTo>
                  <a:lnTo>
                    <a:pt x="1508152" y="17778"/>
                  </a:lnTo>
                  <a:lnTo>
                    <a:pt x="1506511" y="13926"/>
                  </a:lnTo>
                  <a:lnTo>
                    <a:pt x="1504273" y="10387"/>
                  </a:lnTo>
                  <a:lnTo>
                    <a:pt x="1501497" y="7253"/>
                  </a:lnTo>
                  <a:lnTo>
                    <a:pt x="1498253" y="4605"/>
                  </a:lnTo>
                  <a:lnTo>
                    <a:pt x="1494627" y="2511"/>
                  </a:lnTo>
                  <a:lnTo>
                    <a:pt x="1490712" y="1027"/>
                  </a:lnTo>
                  <a:lnTo>
                    <a:pt x="1486610" y="189"/>
                  </a:lnTo>
                  <a:lnTo>
                    <a:pt x="148347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37" name="tx236"/>
            <p:cNvSpPr/>
            <p:nvPr/>
          </p:nvSpPr>
          <p:spPr>
            <a:xfrm>
              <a:off x="12556323" y="2466357"/>
              <a:ext cx="1301354"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13,846 case(s)</a:t>
              </a:r>
            </a:p>
          </p:txBody>
        </p:sp>
        <p:sp>
          <p:nvSpPr>
            <p:cNvPr id="238" name="rc237"/>
            <p:cNvSpPr/>
            <p:nvPr/>
          </p:nvSpPr>
          <p:spPr>
            <a:xfrm>
              <a:off x="11618931" y="2153563"/>
              <a:ext cx="3176137" cy="3131794"/>
            </a:xfrm>
            <a:prstGeom prst="rect">
              <a:avLst/>
            </a:prstGeom>
            <a:ln w="13550" cap="rnd">
              <a:solidFill>
                <a:srgbClr val="333333">
                  <a:alpha val="100000"/>
                </a:srgbClr>
              </a:solidFill>
              <a:prstDash val="solid"/>
              <a:round/>
            </a:ln>
          </p:spPr>
          <p:txBody>
            <a:bodyPr/>
            <a:lstStyle/>
            <a:p/>
          </p:txBody>
        </p:sp>
        <p:sp>
          <p:nvSpPr>
            <p:cNvPr id="239" name="rc238"/>
            <p:cNvSpPr/>
            <p:nvPr/>
          </p:nvSpPr>
          <p:spPr>
            <a:xfrm>
              <a:off x="14795069" y="2153563"/>
              <a:ext cx="3176137" cy="3131794"/>
            </a:xfrm>
            <a:prstGeom prst="rect">
              <a:avLst/>
            </a:prstGeom>
            <a:solidFill>
              <a:srgbClr val="FFFFFF">
                <a:alpha val="100000"/>
              </a:srgbClr>
            </a:solidFill>
          </p:spPr>
          <p:txBody>
            <a:bodyPr/>
            <a:lstStyle/>
            <a:p/>
          </p:txBody>
        </p:sp>
        <p:sp>
          <p:nvSpPr>
            <p:cNvPr id="240" name="pl239"/>
            <p:cNvSpPr/>
            <p:nvPr/>
          </p:nvSpPr>
          <p:spPr>
            <a:xfrm>
              <a:off x="14795069" y="488438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41" name="pl240"/>
            <p:cNvSpPr/>
            <p:nvPr/>
          </p:nvSpPr>
          <p:spPr>
            <a:xfrm>
              <a:off x="14795069" y="4082425"/>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42" name="pl241"/>
            <p:cNvSpPr/>
            <p:nvPr/>
          </p:nvSpPr>
          <p:spPr>
            <a:xfrm>
              <a:off x="14795069" y="328047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43" name="pl242"/>
            <p:cNvSpPr/>
            <p:nvPr/>
          </p:nvSpPr>
          <p:spPr>
            <a:xfrm>
              <a:off x="14795069" y="247851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44" name="pl243"/>
            <p:cNvSpPr/>
            <p:nvPr/>
          </p:nvSpPr>
          <p:spPr>
            <a:xfrm>
              <a:off x="14795069"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45" name="pl244"/>
            <p:cNvSpPr/>
            <p:nvPr/>
          </p:nvSpPr>
          <p:spPr>
            <a:xfrm>
              <a:off x="14795069" y="4483403"/>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46" name="pl245"/>
            <p:cNvSpPr/>
            <p:nvPr/>
          </p:nvSpPr>
          <p:spPr>
            <a:xfrm>
              <a:off x="14795069" y="368144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47" name="pl246"/>
            <p:cNvSpPr/>
            <p:nvPr/>
          </p:nvSpPr>
          <p:spPr>
            <a:xfrm>
              <a:off x="14795069" y="2879493"/>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48" name="rc247"/>
            <p:cNvSpPr/>
            <p:nvPr/>
          </p:nvSpPr>
          <p:spPr>
            <a:xfrm>
              <a:off x="14834120" y="5219998"/>
              <a:ext cx="234305" cy="6535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9" name="rc248"/>
            <p:cNvSpPr/>
            <p:nvPr/>
          </p:nvSpPr>
          <p:spPr>
            <a:xfrm>
              <a:off x="14834120" y="5188321"/>
              <a:ext cx="234305" cy="3167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0" name="rc249"/>
            <p:cNvSpPr/>
            <p:nvPr/>
          </p:nvSpPr>
          <p:spPr>
            <a:xfrm>
              <a:off x="14834120" y="5188321"/>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1" name="rc250"/>
            <p:cNvSpPr/>
            <p:nvPr/>
          </p:nvSpPr>
          <p:spPr>
            <a:xfrm>
              <a:off x="14834120" y="5188321"/>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2" name="rc251"/>
            <p:cNvSpPr/>
            <p:nvPr/>
          </p:nvSpPr>
          <p:spPr>
            <a:xfrm>
              <a:off x="15094459" y="5199549"/>
              <a:ext cx="234305" cy="8580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3" name="rc252"/>
            <p:cNvSpPr/>
            <p:nvPr/>
          </p:nvSpPr>
          <p:spPr>
            <a:xfrm>
              <a:off x="15094459" y="5179500"/>
              <a:ext cx="234305" cy="2004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4" name="rc253"/>
            <p:cNvSpPr/>
            <p:nvPr/>
          </p:nvSpPr>
          <p:spPr>
            <a:xfrm>
              <a:off x="15094459" y="5179500"/>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5" name="rc254"/>
            <p:cNvSpPr/>
            <p:nvPr/>
          </p:nvSpPr>
          <p:spPr>
            <a:xfrm>
              <a:off x="15094459" y="5179500"/>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6" name="rc255"/>
            <p:cNvSpPr/>
            <p:nvPr/>
          </p:nvSpPr>
          <p:spPr>
            <a:xfrm>
              <a:off x="15354798" y="5228018"/>
              <a:ext cx="234305" cy="5733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7" name="rc256"/>
            <p:cNvSpPr/>
            <p:nvPr/>
          </p:nvSpPr>
          <p:spPr>
            <a:xfrm>
              <a:off x="15354798" y="5201152"/>
              <a:ext cx="234305" cy="2686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8" name="rc257"/>
            <p:cNvSpPr/>
            <p:nvPr/>
          </p:nvSpPr>
          <p:spPr>
            <a:xfrm>
              <a:off x="15354798" y="5201152"/>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9" name="rc258"/>
            <p:cNvSpPr/>
            <p:nvPr/>
          </p:nvSpPr>
          <p:spPr>
            <a:xfrm>
              <a:off x="15354798" y="5201152"/>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0" name="rc259"/>
            <p:cNvSpPr/>
            <p:nvPr/>
          </p:nvSpPr>
          <p:spPr>
            <a:xfrm>
              <a:off x="15615138" y="5184311"/>
              <a:ext cx="234305" cy="10104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1" name="rc260"/>
            <p:cNvSpPr/>
            <p:nvPr/>
          </p:nvSpPr>
          <p:spPr>
            <a:xfrm>
              <a:off x="15615138" y="5148624"/>
              <a:ext cx="234305" cy="3568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2" name="rc261"/>
            <p:cNvSpPr/>
            <p:nvPr/>
          </p:nvSpPr>
          <p:spPr>
            <a:xfrm>
              <a:off x="15615138" y="5148624"/>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3" name="rc262"/>
            <p:cNvSpPr/>
            <p:nvPr/>
          </p:nvSpPr>
          <p:spPr>
            <a:xfrm>
              <a:off x="15615138" y="5148624"/>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4" name="rc263"/>
            <p:cNvSpPr/>
            <p:nvPr/>
          </p:nvSpPr>
          <p:spPr>
            <a:xfrm>
              <a:off x="15875477" y="5232028"/>
              <a:ext cx="234305" cy="5333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5" name="rc264"/>
            <p:cNvSpPr/>
            <p:nvPr/>
          </p:nvSpPr>
          <p:spPr>
            <a:xfrm>
              <a:off x="15875477" y="5219597"/>
              <a:ext cx="234305" cy="1243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6" name="rc265"/>
            <p:cNvSpPr/>
            <p:nvPr/>
          </p:nvSpPr>
          <p:spPr>
            <a:xfrm>
              <a:off x="15875477" y="5219597"/>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7" name="rc266"/>
            <p:cNvSpPr/>
            <p:nvPr/>
          </p:nvSpPr>
          <p:spPr>
            <a:xfrm>
              <a:off x="15875477" y="5219597"/>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8" name="pg267"/>
            <p:cNvSpPr/>
            <p:nvPr/>
          </p:nvSpPr>
          <p:spPr>
            <a:xfrm>
              <a:off x="15433996" y="2153563"/>
              <a:ext cx="1898283" cy="373922"/>
            </a:xfrm>
            <a:custGeom>
              <a:avLst/>
              <a:pathLst>
                <a:path w="1898283" h="373922">
                  <a:moveTo>
                    <a:pt x="31220" y="373922"/>
                  </a:moveTo>
                  <a:lnTo>
                    <a:pt x="1867062" y="373922"/>
                  </a:lnTo>
                  <a:lnTo>
                    <a:pt x="1865805" y="373897"/>
                  </a:lnTo>
                  <a:lnTo>
                    <a:pt x="1870825" y="373695"/>
                  </a:lnTo>
                  <a:lnTo>
                    <a:pt x="1875748" y="372690"/>
                  </a:lnTo>
                  <a:lnTo>
                    <a:pt x="1880446" y="370908"/>
                  </a:lnTo>
                  <a:lnTo>
                    <a:pt x="1884798" y="368396"/>
                  </a:lnTo>
                  <a:lnTo>
                    <a:pt x="1888690" y="365218"/>
                  </a:lnTo>
                  <a:lnTo>
                    <a:pt x="1892021" y="361457"/>
                  </a:lnTo>
                  <a:lnTo>
                    <a:pt x="1894707" y="357211"/>
                  </a:lnTo>
                  <a:lnTo>
                    <a:pt x="1896676" y="352588"/>
                  </a:lnTo>
                  <a:lnTo>
                    <a:pt x="1897879" y="347710"/>
                  </a:lnTo>
                  <a:lnTo>
                    <a:pt x="1898283" y="342702"/>
                  </a:lnTo>
                  <a:lnTo>
                    <a:pt x="1898283" y="31220"/>
                  </a:lnTo>
                  <a:lnTo>
                    <a:pt x="1897879" y="26212"/>
                  </a:lnTo>
                  <a:lnTo>
                    <a:pt x="1896676" y="21334"/>
                  </a:lnTo>
                  <a:lnTo>
                    <a:pt x="1894707" y="16711"/>
                  </a:lnTo>
                  <a:lnTo>
                    <a:pt x="1892021" y="12465"/>
                  </a:lnTo>
                  <a:lnTo>
                    <a:pt x="1888690" y="8704"/>
                  </a:lnTo>
                  <a:lnTo>
                    <a:pt x="1884798" y="5526"/>
                  </a:lnTo>
                  <a:lnTo>
                    <a:pt x="1880446" y="3014"/>
                  </a:lnTo>
                  <a:lnTo>
                    <a:pt x="1875748" y="1232"/>
                  </a:lnTo>
                  <a:lnTo>
                    <a:pt x="1870825" y="227"/>
                  </a:lnTo>
                  <a:lnTo>
                    <a:pt x="186706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69" name="tx268"/>
            <p:cNvSpPr/>
            <p:nvPr/>
          </p:nvSpPr>
          <p:spPr>
            <a:xfrm>
              <a:off x="15558879" y="2239827"/>
              <a:ext cx="164851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1,221 case(s)</a:t>
              </a:r>
            </a:p>
          </p:txBody>
        </p:sp>
        <p:sp>
          <p:nvSpPr>
            <p:cNvPr id="270" name="pg269"/>
            <p:cNvSpPr/>
            <p:nvPr/>
          </p:nvSpPr>
          <p:spPr>
            <a:xfrm>
              <a:off x="16279069"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71" name="rc270"/>
            <p:cNvSpPr/>
            <p:nvPr/>
          </p:nvSpPr>
          <p:spPr>
            <a:xfrm>
              <a:off x="14795069" y="2153563"/>
              <a:ext cx="3176137" cy="3131794"/>
            </a:xfrm>
            <a:prstGeom prst="rect">
              <a:avLst/>
            </a:prstGeom>
            <a:ln w="13550" cap="rnd">
              <a:solidFill>
                <a:srgbClr val="333333">
                  <a:alpha val="100000"/>
                </a:srgbClr>
              </a:solidFill>
              <a:prstDash val="solid"/>
              <a:round/>
            </a:ln>
          </p:spPr>
          <p:txBody>
            <a:bodyPr/>
            <a:lstStyle/>
            <a:p/>
          </p:txBody>
        </p:sp>
        <p:sp>
          <p:nvSpPr>
            <p:cNvPr id="272" name="tx271"/>
            <p:cNvSpPr/>
            <p:nvPr/>
          </p:nvSpPr>
          <p:spPr>
            <a:xfrm>
              <a:off x="3396061"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73" name="tx272"/>
            <p:cNvSpPr/>
            <p:nvPr/>
          </p:nvSpPr>
          <p:spPr>
            <a:xfrm>
              <a:off x="657219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74" name="tx273"/>
            <p:cNvSpPr/>
            <p:nvPr/>
          </p:nvSpPr>
          <p:spPr>
            <a:xfrm>
              <a:off x="974833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75" name="tx274"/>
            <p:cNvSpPr/>
            <p:nvPr/>
          </p:nvSpPr>
          <p:spPr>
            <a:xfrm>
              <a:off x="1292447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76" name="tx275"/>
            <p:cNvSpPr/>
            <p:nvPr/>
          </p:nvSpPr>
          <p:spPr>
            <a:xfrm>
              <a:off x="161006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77" name="pl276"/>
            <p:cNvSpPr/>
            <p:nvPr/>
          </p:nvSpPr>
          <p:spPr>
            <a:xfrm>
              <a:off x="224672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8" name="pl277"/>
            <p:cNvSpPr/>
            <p:nvPr/>
          </p:nvSpPr>
          <p:spPr>
            <a:xfrm>
              <a:off x="250706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9" name="pl278"/>
            <p:cNvSpPr/>
            <p:nvPr/>
          </p:nvSpPr>
          <p:spPr>
            <a:xfrm>
              <a:off x="27673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0" name="pl279"/>
            <p:cNvSpPr/>
            <p:nvPr/>
          </p:nvSpPr>
          <p:spPr>
            <a:xfrm>
              <a:off x="30277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1" name="pl280"/>
            <p:cNvSpPr/>
            <p:nvPr/>
          </p:nvSpPr>
          <p:spPr>
            <a:xfrm>
              <a:off x="32880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2" name="pl281"/>
            <p:cNvSpPr/>
            <p:nvPr/>
          </p:nvSpPr>
          <p:spPr>
            <a:xfrm>
              <a:off x="354841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3" name="pl282"/>
            <p:cNvSpPr/>
            <p:nvPr/>
          </p:nvSpPr>
          <p:spPr>
            <a:xfrm>
              <a:off x="380875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4" name="pl283"/>
            <p:cNvSpPr/>
            <p:nvPr/>
          </p:nvSpPr>
          <p:spPr>
            <a:xfrm>
              <a:off x="40690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5" name="pl284"/>
            <p:cNvSpPr/>
            <p:nvPr/>
          </p:nvSpPr>
          <p:spPr>
            <a:xfrm>
              <a:off x="43294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6" name="pl285"/>
            <p:cNvSpPr/>
            <p:nvPr/>
          </p:nvSpPr>
          <p:spPr>
            <a:xfrm>
              <a:off x="45897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7" name="pl286"/>
            <p:cNvSpPr/>
            <p:nvPr/>
          </p:nvSpPr>
          <p:spPr>
            <a:xfrm>
              <a:off x="48501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8" name="pl287"/>
            <p:cNvSpPr/>
            <p:nvPr/>
          </p:nvSpPr>
          <p:spPr>
            <a:xfrm>
              <a:off x="5110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9" name="tx288"/>
            <p:cNvSpPr/>
            <p:nvPr/>
          </p:nvSpPr>
          <p:spPr>
            <a:xfrm rot="-5400000">
              <a:off x="216593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90" name="tx289"/>
            <p:cNvSpPr/>
            <p:nvPr/>
          </p:nvSpPr>
          <p:spPr>
            <a:xfrm rot="-5400000">
              <a:off x="241646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91" name="tx290"/>
            <p:cNvSpPr/>
            <p:nvPr/>
          </p:nvSpPr>
          <p:spPr>
            <a:xfrm rot="-5400000">
              <a:off x="267689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92" name="tx291"/>
            <p:cNvSpPr/>
            <p:nvPr/>
          </p:nvSpPr>
          <p:spPr>
            <a:xfrm rot="-5400000">
              <a:off x="293536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93" name="tx292"/>
            <p:cNvSpPr/>
            <p:nvPr/>
          </p:nvSpPr>
          <p:spPr>
            <a:xfrm rot="-5400000">
              <a:off x="3165059"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94" name="tx293"/>
            <p:cNvSpPr/>
            <p:nvPr/>
          </p:nvSpPr>
          <p:spPr>
            <a:xfrm rot="-5400000">
              <a:off x="346763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95" name="tx294"/>
            <p:cNvSpPr/>
            <p:nvPr/>
          </p:nvSpPr>
          <p:spPr>
            <a:xfrm rot="-5400000">
              <a:off x="3757665"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96" name="tx295"/>
            <p:cNvSpPr/>
            <p:nvPr/>
          </p:nvSpPr>
          <p:spPr>
            <a:xfrm rot="-5400000">
              <a:off x="395584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97" name="tx296"/>
            <p:cNvSpPr/>
            <p:nvPr/>
          </p:nvSpPr>
          <p:spPr>
            <a:xfrm rot="-5400000">
              <a:off x="42161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98" name="tx297"/>
            <p:cNvSpPr/>
            <p:nvPr/>
          </p:nvSpPr>
          <p:spPr>
            <a:xfrm rot="-5400000">
              <a:off x="451289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99" name="tx298"/>
            <p:cNvSpPr/>
            <p:nvPr/>
          </p:nvSpPr>
          <p:spPr>
            <a:xfrm rot="-5400000">
              <a:off x="475461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00" name="tx299"/>
            <p:cNvSpPr/>
            <p:nvPr/>
          </p:nvSpPr>
          <p:spPr>
            <a:xfrm rot="-5400000">
              <a:off x="501495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01" name="pl300"/>
            <p:cNvSpPr/>
            <p:nvPr/>
          </p:nvSpPr>
          <p:spPr>
            <a:xfrm>
              <a:off x="54228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2" name="pl301"/>
            <p:cNvSpPr/>
            <p:nvPr/>
          </p:nvSpPr>
          <p:spPr>
            <a:xfrm>
              <a:off x="56831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pl302"/>
            <p:cNvSpPr/>
            <p:nvPr/>
          </p:nvSpPr>
          <p:spPr>
            <a:xfrm>
              <a:off x="5943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pl303"/>
            <p:cNvSpPr/>
            <p:nvPr/>
          </p:nvSpPr>
          <p:spPr>
            <a:xfrm>
              <a:off x="6203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646421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pl305"/>
            <p:cNvSpPr/>
            <p:nvPr/>
          </p:nvSpPr>
          <p:spPr>
            <a:xfrm>
              <a:off x="672455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69848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724523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308"/>
            <p:cNvSpPr/>
            <p:nvPr/>
          </p:nvSpPr>
          <p:spPr>
            <a:xfrm>
              <a:off x="750557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309"/>
            <p:cNvSpPr/>
            <p:nvPr/>
          </p:nvSpPr>
          <p:spPr>
            <a:xfrm>
              <a:off x="77659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80262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82865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tx312"/>
            <p:cNvSpPr/>
            <p:nvPr/>
          </p:nvSpPr>
          <p:spPr>
            <a:xfrm rot="-5400000">
              <a:off x="534207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14" name="tx313"/>
            <p:cNvSpPr/>
            <p:nvPr/>
          </p:nvSpPr>
          <p:spPr>
            <a:xfrm rot="-5400000">
              <a:off x="5592605"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15" name="tx314"/>
            <p:cNvSpPr/>
            <p:nvPr/>
          </p:nvSpPr>
          <p:spPr>
            <a:xfrm rot="-5400000">
              <a:off x="585303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16" name="tx315"/>
            <p:cNvSpPr/>
            <p:nvPr/>
          </p:nvSpPr>
          <p:spPr>
            <a:xfrm rot="-5400000">
              <a:off x="6111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17" name="tx316"/>
            <p:cNvSpPr/>
            <p:nvPr/>
          </p:nvSpPr>
          <p:spPr>
            <a:xfrm rot="-5400000">
              <a:off x="634119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18" name="tx317"/>
            <p:cNvSpPr/>
            <p:nvPr/>
          </p:nvSpPr>
          <p:spPr>
            <a:xfrm rot="-5400000">
              <a:off x="664377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19" name="tx318"/>
            <p:cNvSpPr/>
            <p:nvPr/>
          </p:nvSpPr>
          <p:spPr>
            <a:xfrm rot="-5400000">
              <a:off x="693380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20" name="tx319"/>
            <p:cNvSpPr/>
            <p:nvPr/>
          </p:nvSpPr>
          <p:spPr>
            <a:xfrm rot="-5400000">
              <a:off x="713198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21" name="tx320"/>
            <p:cNvSpPr/>
            <p:nvPr/>
          </p:nvSpPr>
          <p:spPr>
            <a:xfrm rot="-5400000">
              <a:off x="7392277"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22" name="tx321"/>
            <p:cNvSpPr/>
            <p:nvPr/>
          </p:nvSpPr>
          <p:spPr>
            <a:xfrm rot="-5400000">
              <a:off x="768903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23" name="tx322"/>
            <p:cNvSpPr/>
            <p:nvPr/>
          </p:nvSpPr>
          <p:spPr>
            <a:xfrm rot="-5400000">
              <a:off x="793075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24" name="tx323"/>
            <p:cNvSpPr/>
            <p:nvPr/>
          </p:nvSpPr>
          <p:spPr>
            <a:xfrm rot="-5400000">
              <a:off x="8191092"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25" name="pl324"/>
            <p:cNvSpPr/>
            <p:nvPr/>
          </p:nvSpPr>
          <p:spPr>
            <a:xfrm>
              <a:off x="859899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6" name="pl325"/>
            <p:cNvSpPr/>
            <p:nvPr/>
          </p:nvSpPr>
          <p:spPr>
            <a:xfrm>
              <a:off x="88593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pl326"/>
            <p:cNvSpPr/>
            <p:nvPr/>
          </p:nvSpPr>
          <p:spPr>
            <a:xfrm>
              <a:off x="911967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327"/>
            <p:cNvSpPr/>
            <p:nvPr/>
          </p:nvSpPr>
          <p:spPr>
            <a:xfrm>
              <a:off x="938001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28"/>
            <p:cNvSpPr/>
            <p:nvPr/>
          </p:nvSpPr>
          <p:spPr>
            <a:xfrm>
              <a:off x="9640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329"/>
            <p:cNvSpPr/>
            <p:nvPr/>
          </p:nvSpPr>
          <p:spPr>
            <a:xfrm>
              <a:off x="99006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30"/>
            <p:cNvSpPr/>
            <p:nvPr/>
          </p:nvSpPr>
          <p:spPr>
            <a:xfrm>
              <a:off x="101610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31"/>
            <p:cNvSpPr/>
            <p:nvPr/>
          </p:nvSpPr>
          <p:spPr>
            <a:xfrm>
              <a:off x="1042137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332"/>
            <p:cNvSpPr/>
            <p:nvPr/>
          </p:nvSpPr>
          <p:spPr>
            <a:xfrm>
              <a:off x="106817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pl333"/>
            <p:cNvSpPr/>
            <p:nvPr/>
          </p:nvSpPr>
          <p:spPr>
            <a:xfrm>
              <a:off x="10942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334"/>
            <p:cNvSpPr/>
            <p:nvPr/>
          </p:nvSpPr>
          <p:spPr>
            <a:xfrm>
              <a:off x="1120238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114627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tx336"/>
            <p:cNvSpPr/>
            <p:nvPr/>
          </p:nvSpPr>
          <p:spPr>
            <a:xfrm rot="-5400000">
              <a:off x="851821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38" name="tx337"/>
            <p:cNvSpPr/>
            <p:nvPr/>
          </p:nvSpPr>
          <p:spPr>
            <a:xfrm rot="-5400000">
              <a:off x="8768743"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39" name="tx338"/>
            <p:cNvSpPr/>
            <p:nvPr/>
          </p:nvSpPr>
          <p:spPr>
            <a:xfrm rot="-5400000">
              <a:off x="9029169"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40" name="tx339"/>
            <p:cNvSpPr/>
            <p:nvPr/>
          </p:nvSpPr>
          <p:spPr>
            <a:xfrm rot="-5400000">
              <a:off x="928764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41" name="tx340"/>
            <p:cNvSpPr/>
            <p:nvPr/>
          </p:nvSpPr>
          <p:spPr>
            <a:xfrm rot="-5400000">
              <a:off x="951733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42" name="tx341"/>
            <p:cNvSpPr/>
            <p:nvPr/>
          </p:nvSpPr>
          <p:spPr>
            <a:xfrm rot="-5400000">
              <a:off x="981991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43" name="tx342"/>
            <p:cNvSpPr/>
            <p:nvPr/>
          </p:nvSpPr>
          <p:spPr>
            <a:xfrm rot="-5400000">
              <a:off x="10109940"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44" name="tx343"/>
            <p:cNvSpPr/>
            <p:nvPr/>
          </p:nvSpPr>
          <p:spPr>
            <a:xfrm rot="-5400000">
              <a:off x="10308119"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45" name="tx344"/>
            <p:cNvSpPr/>
            <p:nvPr/>
          </p:nvSpPr>
          <p:spPr>
            <a:xfrm rot="-5400000">
              <a:off x="10568415"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46" name="tx345"/>
            <p:cNvSpPr/>
            <p:nvPr/>
          </p:nvSpPr>
          <p:spPr>
            <a:xfrm rot="-5400000">
              <a:off x="1086517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47" name="tx346"/>
            <p:cNvSpPr/>
            <p:nvPr/>
          </p:nvSpPr>
          <p:spPr>
            <a:xfrm rot="-5400000">
              <a:off x="1110689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48" name="tx347"/>
            <p:cNvSpPr/>
            <p:nvPr/>
          </p:nvSpPr>
          <p:spPr>
            <a:xfrm rot="-5400000">
              <a:off x="113672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49" name="pl348"/>
            <p:cNvSpPr/>
            <p:nvPr/>
          </p:nvSpPr>
          <p:spPr>
            <a:xfrm>
              <a:off x="117751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0" name="pl349"/>
            <p:cNvSpPr/>
            <p:nvPr/>
          </p:nvSpPr>
          <p:spPr>
            <a:xfrm>
              <a:off x="120354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pl350"/>
            <p:cNvSpPr/>
            <p:nvPr/>
          </p:nvSpPr>
          <p:spPr>
            <a:xfrm>
              <a:off x="122958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pl351"/>
            <p:cNvSpPr/>
            <p:nvPr/>
          </p:nvSpPr>
          <p:spPr>
            <a:xfrm>
              <a:off x="125561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pl352"/>
            <p:cNvSpPr/>
            <p:nvPr/>
          </p:nvSpPr>
          <p:spPr>
            <a:xfrm>
              <a:off x="1281649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4" name="pl353"/>
            <p:cNvSpPr/>
            <p:nvPr/>
          </p:nvSpPr>
          <p:spPr>
            <a:xfrm>
              <a:off x="130768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5" name="pl354"/>
            <p:cNvSpPr/>
            <p:nvPr/>
          </p:nvSpPr>
          <p:spPr>
            <a:xfrm>
              <a:off x="133371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6" name="pl355"/>
            <p:cNvSpPr/>
            <p:nvPr/>
          </p:nvSpPr>
          <p:spPr>
            <a:xfrm>
              <a:off x="135975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7" name="pl356"/>
            <p:cNvSpPr/>
            <p:nvPr/>
          </p:nvSpPr>
          <p:spPr>
            <a:xfrm>
              <a:off x="138578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8" name="pl357"/>
            <p:cNvSpPr/>
            <p:nvPr/>
          </p:nvSpPr>
          <p:spPr>
            <a:xfrm>
              <a:off x="1411818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9" name="pl358"/>
            <p:cNvSpPr/>
            <p:nvPr/>
          </p:nvSpPr>
          <p:spPr>
            <a:xfrm>
              <a:off x="1437852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pl359"/>
            <p:cNvSpPr/>
            <p:nvPr/>
          </p:nvSpPr>
          <p:spPr>
            <a:xfrm>
              <a:off x="1463886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tx360"/>
            <p:cNvSpPr/>
            <p:nvPr/>
          </p:nvSpPr>
          <p:spPr>
            <a:xfrm rot="-5400000">
              <a:off x="1169435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62" name="tx361"/>
            <p:cNvSpPr/>
            <p:nvPr/>
          </p:nvSpPr>
          <p:spPr>
            <a:xfrm rot="-5400000">
              <a:off x="11944881"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63" name="tx362"/>
            <p:cNvSpPr/>
            <p:nvPr/>
          </p:nvSpPr>
          <p:spPr>
            <a:xfrm rot="-5400000">
              <a:off x="12205307"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64" name="tx363"/>
            <p:cNvSpPr/>
            <p:nvPr/>
          </p:nvSpPr>
          <p:spPr>
            <a:xfrm rot="-5400000">
              <a:off x="1246378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65" name="tx364"/>
            <p:cNvSpPr/>
            <p:nvPr/>
          </p:nvSpPr>
          <p:spPr>
            <a:xfrm rot="-5400000">
              <a:off x="1269347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66" name="tx365"/>
            <p:cNvSpPr/>
            <p:nvPr/>
          </p:nvSpPr>
          <p:spPr>
            <a:xfrm rot="-5400000">
              <a:off x="1299604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67" name="tx366"/>
            <p:cNvSpPr/>
            <p:nvPr/>
          </p:nvSpPr>
          <p:spPr>
            <a:xfrm rot="-5400000">
              <a:off x="1328607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68" name="tx367"/>
            <p:cNvSpPr/>
            <p:nvPr/>
          </p:nvSpPr>
          <p:spPr>
            <a:xfrm rot="-5400000">
              <a:off x="1348425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69" name="tx368"/>
            <p:cNvSpPr/>
            <p:nvPr/>
          </p:nvSpPr>
          <p:spPr>
            <a:xfrm rot="-5400000">
              <a:off x="13744553"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70" name="tx369"/>
            <p:cNvSpPr/>
            <p:nvPr/>
          </p:nvSpPr>
          <p:spPr>
            <a:xfrm rot="-5400000">
              <a:off x="14041311"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71" name="tx370"/>
            <p:cNvSpPr/>
            <p:nvPr/>
          </p:nvSpPr>
          <p:spPr>
            <a:xfrm rot="-5400000">
              <a:off x="1428302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72" name="tx371"/>
            <p:cNvSpPr/>
            <p:nvPr/>
          </p:nvSpPr>
          <p:spPr>
            <a:xfrm rot="-5400000">
              <a:off x="1454336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73" name="pl372"/>
            <p:cNvSpPr/>
            <p:nvPr/>
          </p:nvSpPr>
          <p:spPr>
            <a:xfrm>
              <a:off x="149512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4" name="pl373"/>
            <p:cNvSpPr/>
            <p:nvPr/>
          </p:nvSpPr>
          <p:spPr>
            <a:xfrm>
              <a:off x="152116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5" name="pl374"/>
            <p:cNvSpPr/>
            <p:nvPr/>
          </p:nvSpPr>
          <p:spPr>
            <a:xfrm>
              <a:off x="154719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6" name="pl375"/>
            <p:cNvSpPr/>
            <p:nvPr/>
          </p:nvSpPr>
          <p:spPr>
            <a:xfrm>
              <a:off x="157322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7" name="pl376"/>
            <p:cNvSpPr/>
            <p:nvPr/>
          </p:nvSpPr>
          <p:spPr>
            <a:xfrm>
              <a:off x="159926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8" name="pl377"/>
            <p:cNvSpPr/>
            <p:nvPr/>
          </p:nvSpPr>
          <p:spPr>
            <a:xfrm>
              <a:off x="1625296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9" name="pl378"/>
            <p:cNvSpPr/>
            <p:nvPr/>
          </p:nvSpPr>
          <p:spPr>
            <a:xfrm>
              <a:off x="165133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0" name="pl379"/>
            <p:cNvSpPr/>
            <p:nvPr/>
          </p:nvSpPr>
          <p:spPr>
            <a:xfrm>
              <a:off x="167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1" name="pl380"/>
            <p:cNvSpPr/>
            <p:nvPr/>
          </p:nvSpPr>
          <p:spPr>
            <a:xfrm>
              <a:off x="1703398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2" name="pl381"/>
            <p:cNvSpPr/>
            <p:nvPr/>
          </p:nvSpPr>
          <p:spPr>
            <a:xfrm>
              <a:off x="17294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3" name="pl382"/>
            <p:cNvSpPr/>
            <p:nvPr/>
          </p:nvSpPr>
          <p:spPr>
            <a:xfrm>
              <a:off x="17554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4" name="pl383"/>
            <p:cNvSpPr/>
            <p:nvPr/>
          </p:nvSpPr>
          <p:spPr>
            <a:xfrm>
              <a:off x="1781500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5" name="tx384"/>
            <p:cNvSpPr/>
            <p:nvPr/>
          </p:nvSpPr>
          <p:spPr>
            <a:xfrm rot="-5400000">
              <a:off x="1487049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86" name="tx385"/>
            <p:cNvSpPr/>
            <p:nvPr/>
          </p:nvSpPr>
          <p:spPr>
            <a:xfrm rot="-5400000">
              <a:off x="151210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87" name="tx386"/>
            <p:cNvSpPr/>
            <p:nvPr/>
          </p:nvSpPr>
          <p:spPr>
            <a:xfrm rot="-5400000">
              <a:off x="15381445"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88" name="tx387"/>
            <p:cNvSpPr/>
            <p:nvPr/>
          </p:nvSpPr>
          <p:spPr>
            <a:xfrm rot="-5400000">
              <a:off x="15639918"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89" name="tx388"/>
            <p:cNvSpPr/>
            <p:nvPr/>
          </p:nvSpPr>
          <p:spPr>
            <a:xfrm rot="-5400000">
              <a:off x="1586961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90" name="tx389"/>
            <p:cNvSpPr/>
            <p:nvPr/>
          </p:nvSpPr>
          <p:spPr>
            <a:xfrm rot="-5400000">
              <a:off x="1617218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91" name="tx390"/>
            <p:cNvSpPr/>
            <p:nvPr/>
          </p:nvSpPr>
          <p:spPr>
            <a:xfrm rot="-5400000">
              <a:off x="1646221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92" name="tx391"/>
            <p:cNvSpPr/>
            <p:nvPr/>
          </p:nvSpPr>
          <p:spPr>
            <a:xfrm rot="-5400000">
              <a:off x="1666039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93" name="tx392"/>
            <p:cNvSpPr/>
            <p:nvPr/>
          </p:nvSpPr>
          <p:spPr>
            <a:xfrm rot="-5400000">
              <a:off x="1692069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94" name="tx393"/>
            <p:cNvSpPr/>
            <p:nvPr/>
          </p:nvSpPr>
          <p:spPr>
            <a:xfrm rot="-5400000">
              <a:off x="1721744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95" name="tx394"/>
            <p:cNvSpPr/>
            <p:nvPr/>
          </p:nvSpPr>
          <p:spPr>
            <a:xfrm rot="-5400000">
              <a:off x="17459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96" name="tx395"/>
            <p:cNvSpPr/>
            <p:nvPr/>
          </p:nvSpPr>
          <p:spPr>
            <a:xfrm rot="-5400000">
              <a:off x="1771950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97" name="tx396"/>
            <p:cNvSpPr/>
            <p:nvPr/>
          </p:nvSpPr>
          <p:spPr>
            <a:xfrm>
              <a:off x="1421486" y="5200079"/>
              <a:ext cx="381186"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398" name="tx397"/>
            <p:cNvSpPr/>
            <p:nvPr/>
          </p:nvSpPr>
          <p:spPr>
            <a:xfrm>
              <a:off x="1230614" y="4368545"/>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2,000</a:t>
              </a:r>
            </a:p>
          </p:txBody>
        </p:sp>
        <p:sp>
          <p:nvSpPr>
            <p:cNvPr id="399" name="tx398"/>
            <p:cNvSpPr/>
            <p:nvPr/>
          </p:nvSpPr>
          <p:spPr>
            <a:xfrm>
              <a:off x="1230614" y="3566590"/>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4,000</a:t>
              </a:r>
            </a:p>
          </p:txBody>
        </p:sp>
        <p:sp>
          <p:nvSpPr>
            <p:cNvPr id="400" name="tx399"/>
            <p:cNvSpPr/>
            <p:nvPr/>
          </p:nvSpPr>
          <p:spPr>
            <a:xfrm>
              <a:off x="1230614" y="2764635"/>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6,000</a:t>
              </a:r>
            </a:p>
          </p:txBody>
        </p:sp>
        <p:sp>
          <p:nvSpPr>
            <p:cNvPr id="401" name="pl400"/>
            <p:cNvSpPr/>
            <p:nvPr/>
          </p:nvSpPr>
          <p:spPr>
            <a:xfrm>
              <a:off x="2055723"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2" name="pl401"/>
            <p:cNvSpPr/>
            <p:nvPr/>
          </p:nvSpPr>
          <p:spPr>
            <a:xfrm>
              <a:off x="2055723" y="448340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3" name="pl402"/>
            <p:cNvSpPr/>
            <p:nvPr/>
          </p:nvSpPr>
          <p:spPr>
            <a:xfrm>
              <a:off x="2055723" y="368144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4" name="pl403"/>
            <p:cNvSpPr/>
            <p:nvPr/>
          </p:nvSpPr>
          <p:spPr>
            <a:xfrm>
              <a:off x="2055723" y="287949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5" name="tx404"/>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06" name="rc405"/>
            <p:cNvSpPr/>
            <p:nvPr/>
          </p:nvSpPr>
          <p:spPr>
            <a:xfrm>
              <a:off x="18110385" y="2153563"/>
              <a:ext cx="1240079" cy="413498"/>
            </a:xfrm>
            <a:prstGeom prst="rect">
              <a:avLst/>
            </a:prstGeom>
            <a:solidFill>
              <a:srgbClr val="FFFFFF">
                <a:alpha val="100000"/>
              </a:srgbClr>
            </a:solidFill>
          </p:spPr>
          <p:txBody>
            <a:bodyPr/>
            <a:lstStyle/>
            <a:p/>
          </p:txBody>
        </p:sp>
        <p:sp>
          <p:nvSpPr>
            <p:cNvPr id="407" name="rc406"/>
            <p:cNvSpPr/>
            <p:nvPr/>
          </p:nvSpPr>
          <p:spPr>
            <a:xfrm>
              <a:off x="18179974" y="2223153"/>
              <a:ext cx="274319" cy="274319"/>
            </a:xfrm>
            <a:prstGeom prst="rect">
              <a:avLst/>
            </a:prstGeom>
            <a:solidFill>
              <a:srgbClr val="FFFFFF">
                <a:alpha val="100000"/>
              </a:srgbClr>
            </a:solidFill>
          </p:spPr>
          <p:txBody>
            <a:bodyPr/>
            <a:lstStyle/>
            <a:p/>
          </p:txBody>
        </p:sp>
        <p:sp>
          <p:nvSpPr>
            <p:cNvPr id="408" name="pg407"/>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409" name="tx408"/>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410" name="rc409"/>
            <p:cNvSpPr/>
            <p:nvPr/>
          </p:nvSpPr>
          <p:spPr>
            <a:xfrm>
              <a:off x="18110385" y="2706240"/>
              <a:ext cx="1753945" cy="1236458"/>
            </a:xfrm>
            <a:prstGeom prst="rect">
              <a:avLst/>
            </a:prstGeom>
            <a:solidFill>
              <a:srgbClr val="FFFFFF">
                <a:alpha val="100000"/>
              </a:srgbClr>
            </a:solidFill>
          </p:spPr>
          <p:txBody>
            <a:bodyPr/>
            <a:lstStyle/>
            <a:p/>
          </p:txBody>
        </p:sp>
        <p:sp>
          <p:nvSpPr>
            <p:cNvPr id="411" name="rc410"/>
            <p:cNvSpPr/>
            <p:nvPr/>
          </p:nvSpPr>
          <p:spPr>
            <a:xfrm>
              <a:off x="18179974" y="2775829"/>
              <a:ext cx="274319" cy="274319"/>
            </a:xfrm>
            <a:prstGeom prst="rect">
              <a:avLst/>
            </a:prstGeom>
            <a:solidFill>
              <a:srgbClr val="FFFFFF">
                <a:alpha val="100000"/>
              </a:srgbClr>
            </a:solidFill>
          </p:spPr>
          <p:txBody>
            <a:bodyPr/>
            <a:lstStyle/>
            <a:p/>
          </p:txBody>
        </p:sp>
        <p:sp>
          <p:nvSpPr>
            <p:cNvPr id="412" name="rc411"/>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13" name="rc412"/>
            <p:cNvSpPr/>
            <p:nvPr/>
          </p:nvSpPr>
          <p:spPr>
            <a:xfrm>
              <a:off x="18179974" y="3050149"/>
              <a:ext cx="274319" cy="274319"/>
            </a:xfrm>
            <a:prstGeom prst="rect">
              <a:avLst/>
            </a:prstGeom>
            <a:solidFill>
              <a:srgbClr val="FFFFFF">
                <a:alpha val="100000"/>
              </a:srgbClr>
            </a:solidFill>
          </p:spPr>
          <p:txBody>
            <a:bodyPr/>
            <a:lstStyle/>
            <a:p/>
          </p:txBody>
        </p:sp>
        <p:sp>
          <p:nvSpPr>
            <p:cNvPr id="414" name="rc413"/>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15" name="rc414"/>
            <p:cNvSpPr/>
            <p:nvPr/>
          </p:nvSpPr>
          <p:spPr>
            <a:xfrm>
              <a:off x="18179974" y="3324469"/>
              <a:ext cx="274319" cy="274320"/>
            </a:xfrm>
            <a:prstGeom prst="rect">
              <a:avLst/>
            </a:prstGeom>
            <a:solidFill>
              <a:srgbClr val="FFFFFF">
                <a:alpha val="100000"/>
              </a:srgbClr>
            </a:solidFill>
          </p:spPr>
          <p:txBody>
            <a:bodyPr/>
            <a:lstStyle/>
            <a:p/>
          </p:txBody>
        </p:sp>
        <p:sp>
          <p:nvSpPr>
            <p:cNvPr id="416" name="rc415"/>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17" name="rc416"/>
            <p:cNvSpPr/>
            <p:nvPr/>
          </p:nvSpPr>
          <p:spPr>
            <a:xfrm>
              <a:off x="18179974" y="3598789"/>
              <a:ext cx="274319" cy="274320"/>
            </a:xfrm>
            <a:prstGeom prst="rect">
              <a:avLst/>
            </a:prstGeom>
            <a:solidFill>
              <a:srgbClr val="FFFFFF">
                <a:alpha val="100000"/>
              </a:srgbClr>
            </a:solidFill>
          </p:spPr>
          <p:txBody>
            <a:bodyPr/>
            <a:lstStyle/>
            <a:p/>
          </p:txBody>
        </p:sp>
        <p:sp>
          <p:nvSpPr>
            <p:cNvPr id="418" name="rc417"/>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19" name="tx418"/>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20" name="tx419"/>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21" name="tx420"/>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22" name="tx421"/>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23" name=""/>
          <p:cNvGrpSpPr/>
          <p:nvPr/>
        </p:nvGrpSpPr>
        <p:grpSpPr>
          <a:xfrm>
            <a:off x="6400800" y="6217920"/>
            <a:ext cx="5486400" cy="4251960"/>
            <a:chOff x="6400800" y="6217920"/>
            <a:chExt cx="5486400" cy="4251960"/>
          </a:xfrm>
        </p:grpSpPr>
        <p:sp>
          <p:nvSpPr>
            <p:cNvPr id="424"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25"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26" name="rc5"/>
            <p:cNvSpPr/>
            <p:nvPr/>
          </p:nvSpPr>
          <p:spPr>
            <a:xfrm>
              <a:off x="7280770" y="6510025"/>
              <a:ext cx="3810569" cy="2788960"/>
            </a:xfrm>
            <a:prstGeom prst="rect">
              <a:avLst/>
            </a:prstGeom>
            <a:solidFill>
              <a:srgbClr val="FFFFFF">
                <a:alpha val="100000"/>
              </a:srgbClr>
            </a:solidFill>
          </p:spPr>
          <p:txBody>
            <a:bodyPr/>
            <a:lstStyle/>
            <a:p/>
          </p:txBody>
        </p:sp>
        <p:sp>
          <p:nvSpPr>
            <p:cNvPr id="427" name="pl6"/>
            <p:cNvSpPr/>
            <p:nvPr/>
          </p:nvSpPr>
          <p:spPr>
            <a:xfrm>
              <a:off x="7280770" y="8772054"/>
              <a:ext cx="3810569" cy="0"/>
            </a:xfrm>
            <a:custGeom>
              <a:avLst/>
              <a:pathLst>
                <a:path w="3810569" h="0">
                  <a:moveTo>
                    <a:pt x="0" y="0"/>
                  </a:moveTo>
                  <a:lnTo>
                    <a:pt x="3810569" y="0"/>
                  </a:lnTo>
                  <a:lnTo>
                    <a:pt x="3810569" y="0"/>
                  </a:lnTo>
                </a:path>
              </a:pathLst>
            </a:custGeom>
            <a:ln w="6775" cap="flat">
              <a:solidFill>
                <a:srgbClr val="EBEBEB">
                  <a:alpha val="100000"/>
                </a:srgbClr>
              </a:solidFill>
              <a:prstDash val="solid"/>
              <a:round/>
            </a:ln>
          </p:spPr>
          <p:txBody>
            <a:bodyPr/>
            <a:lstStyle/>
            <a:p/>
          </p:txBody>
        </p:sp>
        <p:sp>
          <p:nvSpPr>
            <p:cNvPr id="428" name="pl7"/>
            <p:cNvSpPr/>
            <p:nvPr/>
          </p:nvSpPr>
          <p:spPr>
            <a:xfrm>
              <a:off x="7280770" y="7971732"/>
              <a:ext cx="3810569" cy="0"/>
            </a:xfrm>
            <a:custGeom>
              <a:avLst/>
              <a:pathLst>
                <a:path w="3810569" h="0">
                  <a:moveTo>
                    <a:pt x="0" y="0"/>
                  </a:moveTo>
                  <a:lnTo>
                    <a:pt x="3810569" y="0"/>
                  </a:lnTo>
                  <a:lnTo>
                    <a:pt x="3810569" y="0"/>
                  </a:lnTo>
                </a:path>
              </a:pathLst>
            </a:custGeom>
            <a:ln w="6775" cap="flat">
              <a:solidFill>
                <a:srgbClr val="EBEBEB">
                  <a:alpha val="100000"/>
                </a:srgbClr>
              </a:solidFill>
              <a:prstDash val="solid"/>
              <a:round/>
            </a:ln>
          </p:spPr>
          <p:txBody>
            <a:bodyPr/>
            <a:lstStyle/>
            <a:p/>
          </p:txBody>
        </p:sp>
        <p:sp>
          <p:nvSpPr>
            <p:cNvPr id="429" name="pl8"/>
            <p:cNvSpPr/>
            <p:nvPr/>
          </p:nvSpPr>
          <p:spPr>
            <a:xfrm>
              <a:off x="7280770" y="7171410"/>
              <a:ext cx="3810569" cy="0"/>
            </a:xfrm>
            <a:custGeom>
              <a:avLst/>
              <a:pathLst>
                <a:path w="3810569" h="0">
                  <a:moveTo>
                    <a:pt x="0" y="0"/>
                  </a:moveTo>
                  <a:lnTo>
                    <a:pt x="3810569" y="0"/>
                  </a:lnTo>
                  <a:lnTo>
                    <a:pt x="3810569" y="0"/>
                  </a:lnTo>
                </a:path>
              </a:pathLst>
            </a:custGeom>
            <a:ln w="6775" cap="flat">
              <a:solidFill>
                <a:srgbClr val="EBEBEB">
                  <a:alpha val="100000"/>
                </a:srgbClr>
              </a:solidFill>
              <a:prstDash val="solid"/>
              <a:round/>
            </a:ln>
          </p:spPr>
          <p:txBody>
            <a:bodyPr/>
            <a:lstStyle/>
            <a:p/>
          </p:txBody>
        </p:sp>
        <p:sp>
          <p:nvSpPr>
            <p:cNvPr id="430" name="pl9"/>
            <p:cNvSpPr/>
            <p:nvPr/>
          </p:nvSpPr>
          <p:spPr>
            <a:xfrm>
              <a:off x="7280770" y="9172214"/>
              <a:ext cx="3810569" cy="0"/>
            </a:xfrm>
            <a:custGeom>
              <a:avLst/>
              <a:pathLst>
                <a:path w="3810569" h="0">
                  <a:moveTo>
                    <a:pt x="0" y="0"/>
                  </a:moveTo>
                  <a:lnTo>
                    <a:pt x="3810569" y="0"/>
                  </a:lnTo>
                  <a:lnTo>
                    <a:pt x="3810569" y="0"/>
                  </a:lnTo>
                </a:path>
              </a:pathLst>
            </a:custGeom>
            <a:ln w="13550" cap="flat">
              <a:solidFill>
                <a:srgbClr val="EBEBEB">
                  <a:alpha val="100000"/>
                </a:srgbClr>
              </a:solidFill>
              <a:prstDash val="solid"/>
              <a:round/>
            </a:ln>
          </p:spPr>
          <p:txBody>
            <a:bodyPr/>
            <a:lstStyle/>
            <a:p/>
          </p:txBody>
        </p:sp>
        <p:sp>
          <p:nvSpPr>
            <p:cNvPr id="431" name="pl10"/>
            <p:cNvSpPr/>
            <p:nvPr/>
          </p:nvSpPr>
          <p:spPr>
            <a:xfrm>
              <a:off x="7280770" y="8371893"/>
              <a:ext cx="3810569" cy="0"/>
            </a:xfrm>
            <a:custGeom>
              <a:avLst/>
              <a:pathLst>
                <a:path w="3810569" h="0">
                  <a:moveTo>
                    <a:pt x="0" y="0"/>
                  </a:moveTo>
                  <a:lnTo>
                    <a:pt x="3810569" y="0"/>
                  </a:lnTo>
                  <a:lnTo>
                    <a:pt x="3810569" y="0"/>
                  </a:lnTo>
                </a:path>
              </a:pathLst>
            </a:custGeom>
            <a:ln w="13550" cap="flat">
              <a:solidFill>
                <a:srgbClr val="EBEBEB">
                  <a:alpha val="100000"/>
                </a:srgbClr>
              </a:solidFill>
              <a:prstDash val="solid"/>
              <a:round/>
            </a:ln>
          </p:spPr>
          <p:txBody>
            <a:bodyPr/>
            <a:lstStyle/>
            <a:p/>
          </p:txBody>
        </p:sp>
        <p:sp>
          <p:nvSpPr>
            <p:cNvPr id="432" name="pl11"/>
            <p:cNvSpPr/>
            <p:nvPr/>
          </p:nvSpPr>
          <p:spPr>
            <a:xfrm>
              <a:off x="7280770" y="7571571"/>
              <a:ext cx="3810569" cy="0"/>
            </a:xfrm>
            <a:custGeom>
              <a:avLst/>
              <a:pathLst>
                <a:path w="3810569" h="0">
                  <a:moveTo>
                    <a:pt x="0" y="0"/>
                  </a:moveTo>
                  <a:lnTo>
                    <a:pt x="3810569" y="0"/>
                  </a:lnTo>
                  <a:lnTo>
                    <a:pt x="3810569" y="0"/>
                  </a:lnTo>
                </a:path>
              </a:pathLst>
            </a:custGeom>
            <a:ln w="13550" cap="flat">
              <a:solidFill>
                <a:srgbClr val="EBEBEB">
                  <a:alpha val="100000"/>
                </a:srgbClr>
              </a:solidFill>
              <a:prstDash val="solid"/>
              <a:round/>
            </a:ln>
          </p:spPr>
          <p:txBody>
            <a:bodyPr/>
            <a:lstStyle/>
            <a:p/>
          </p:txBody>
        </p:sp>
        <p:sp>
          <p:nvSpPr>
            <p:cNvPr id="433" name="pl12"/>
            <p:cNvSpPr/>
            <p:nvPr/>
          </p:nvSpPr>
          <p:spPr>
            <a:xfrm>
              <a:off x="7280770" y="6771250"/>
              <a:ext cx="3810569" cy="0"/>
            </a:xfrm>
            <a:custGeom>
              <a:avLst/>
              <a:pathLst>
                <a:path w="3810569" h="0">
                  <a:moveTo>
                    <a:pt x="0" y="0"/>
                  </a:moveTo>
                  <a:lnTo>
                    <a:pt x="3810569" y="0"/>
                  </a:lnTo>
                  <a:lnTo>
                    <a:pt x="3810569" y="0"/>
                  </a:lnTo>
                </a:path>
              </a:pathLst>
            </a:custGeom>
            <a:ln w="13550" cap="flat">
              <a:solidFill>
                <a:srgbClr val="EBEBEB">
                  <a:alpha val="100000"/>
                </a:srgbClr>
              </a:solidFill>
              <a:prstDash val="solid"/>
              <a:round/>
            </a:ln>
          </p:spPr>
          <p:txBody>
            <a:bodyPr/>
            <a:lstStyle/>
            <a:p/>
          </p:txBody>
        </p:sp>
        <p:sp>
          <p:nvSpPr>
            <p:cNvPr id="434" name="rc13"/>
            <p:cNvSpPr/>
            <p:nvPr/>
          </p:nvSpPr>
          <p:spPr>
            <a:xfrm>
              <a:off x="7413081" y="8050964"/>
              <a:ext cx="370472" cy="191276"/>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35" name="rc14"/>
            <p:cNvSpPr/>
            <p:nvPr/>
          </p:nvSpPr>
          <p:spPr>
            <a:xfrm>
              <a:off x="7942327" y="8348683"/>
              <a:ext cx="370472" cy="93637"/>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36" name="rc15"/>
            <p:cNvSpPr/>
            <p:nvPr/>
          </p:nvSpPr>
          <p:spPr>
            <a:xfrm>
              <a:off x="8471573" y="8562369"/>
              <a:ext cx="370472" cy="41616"/>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37" name="rc16"/>
            <p:cNvSpPr/>
            <p:nvPr/>
          </p:nvSpPr>
          <p:spPr>
            <a:xfrm>
              <a:off x="9000818" y="7249042"/>
              <a:ext cx="370472" cy="80832"/>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38" name="rc17"/>
            <p:cNvSpPr/>
            <p:nvPr/>
          </p:nvSpPr>
          <p:spPr>
            <a:xfrm>
              <a:off x="9530064" y="8299064"/>
              <a:ext cx="370472" cy="66426"/>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39" name="rc18"/>
            <p:cNvSpPr/>
            <p:nvPr/>
          </p:nvSpPr>
          <p:spPr>
            <a:xfrm>
              <a:off x="10059310" y="8566371"/>
              <a:ext cx="370472" cy="58423"/>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40" name="rc19"/>
            <p:cNvSpPr/>
            <p:nvPr/>
          </p:nvSpPr>
          <p:spPr>
            <a:xfrm>
              <a:off x="10588555" y="8905707"/>
              <a:ext cx="370472" cy="42417"/>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41" name="rc20"/>
            <p:cNvSpPr/>
            <p:nvPr/>
          </p:nvSpPr>
          <p:spPr>
            <a:xfrm>
              <a:off x="7413081" y="7966130"/>
              <a:ext cx="370472" cy="8483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2" name="rc21"/>
            <p:cNvSpPr/>
            <p:nvPr/>
          </p:nvSpPr>
          <p:spPr>
            <a:xfrm>
              <a:off x="7942327" y="8171812"/>
              <a:ext cx="370472" cy="17687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3" name="rc22"/>
            <p:cNvSpPr/>
            <p:nvPr/>
          </p:nvSpPr>
          <p:spPr>
            <a:xfrm>
              <a:off x="8471573" y="8411109"/>
              <a:ext cx="370472" cy="15126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4" name="rc23"/>
            <p:cNvSpPr/>
            <p:nvPr/>
          </p:nvSpPr>
          <p:spPr>
            <a:xfrm>
              <a:off x="9000818" y="7046560"/>
              <a:ext cx="370472" cy="20248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5" name="rc24"/>
            <p:cNvSpPr/>
            <p:nvPr/>
          </p:nvSpPr>
          <p:spPr>
            <a:xfrm>
              <a:off x="9530064" y="8243841"/>
              <a:ext cx="370472" cy="5522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6" name="rc25"/>
            <p:cNvSpPr/>
            <p:nvPr/>
          </p:nvSpPr>
          <p:spPr>
            <a:xfrm>
              <a:off x="10059310" y="8543162"/>
              <a:ext cx="370472" cy="2320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7" name="rc26"/>
            <p:cNvSpPr/>
            <p:nvPr/>
          </p:nvSpPr>
          <p:spPr>
            <a:xfrm>
              <a:off x="10588555" y="8895303"/>
              <a:ext cx="370472" cy="1040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8" name="rc27"/>
            <p:cNvSpPr/>
            <p:nvPr/>
          </p:nvSpPr>
          <p:spPr>
            <a:xfrm>
              <a:off x="7413081" y="7954925"/>
              <a:ext cx="370472" cy="11204"/>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49" name="rc28"/>
            <p:cNvSpPr/>
            <p:nvPr/>
          </p:nvSpPr>
          <p:spPr>
            <a:xfrm>
              <a:off x="7942327" y="8085378"/>
              <a:ext cx="370472" cy="86434"/>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50" name="rc29"/>
            <p:cNvSpPr/>
            <p:nvPr/>
          </p:nvSpPr>
          <p:spPr>
            <a:xfrm>
              <a:off x="8471573" y="8108587"/>
              <a:ext cx="370472" cy="302521"/>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51" name="rc30"/>
            <p:cNvSpPr/>
            <p:nvPr/>
          </p:nvSpPr>
          <p:spPr>
            <a:xfrm>
              <a:off x="9000818" y="6636796"/>
              <a:ext cx="370472" cy="409764"/>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52" name="rc31"/>
            <p:cNvSpPr/>
            <p:nvPr/>
          </p:nvSpPr>
          <p:spPr>
            <a:xfrm>
              <a:off x="9530064" y="8167811"/>
              <a:ext cx="370472" cy="76030"/>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53" name="rc32"/>
            <p:cNvSpPr/>
            <p:nvPr/>
          </p:nvSpPr>
          <p:spPr>
            <a:xfrm>
              <a:off x="7413081" y="8242241"/>
              <a:ext cx="370472" cy="929973"/>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4" name="rc33"/>
            <p:cNvSpPr/>
            <p:nvPr/>
          </p:nvSpPr>
          <p:spPr>
            <a:xfrm>
              <a:off x="7942327" y="8442321"/>
              <a:ext cx="370472" cy="729893"/>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5" name="rc34"/>
            <p:cNvSpPr/>
            <p:nvPr/>
          </p:nvSpPr>
          <p:spPr>
            <a:xfrm>
              <a:off x="8471573" y="8603986"/>
              <a:ext cx="370472" cy="56822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6" name="rc35"/>
            <p:cNvSpPr/>
            <p:nvPr/>
          </p:nvSpPr>
          <p:spPr>
            <a:xfrm>
              <a:off x="9000818" y="7329874"/>
              <a:ext cx="370472" cy="1842340"/>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7" name="rc36"/>
            <p:cNvSpPr/>
            <p:nvPr/>
          </p:nvSpPr>
          <p:spPr>
            <a:xfrm>
              <a:off x="9530064" y="8365490"/>
              <a:ext cx="370472" cy="806724"/>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8" name="rc37"/>
            <p:cNvSpPr/>
            <p:nvPr/>
          </p:nvSpPr>
          <p:spPr>
            <a:xfrm>
              <a:off x="10059310" y="8624794"/>
              <a:ext cx="370472" cy="54741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9" name="rc38"/>
            <p:cNvSpPr/>
            <p:nvPr/>
          </p:nvSpPr>
          <p:spPr>
            <a:xfrm>
              <a:off x="10588555" y="8948124"/>
              <a:ext cx="370472" cy="224090"/>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0" name="pl39"/>
            <p:cNvSpPr/>
            <p:nvPr/>
          </p:nvSpPr>
          <p:spPr>
            <a:xfrm>
              <a:off x="7598317" y="6867288"/>
              <a:ext cx="3175474" cy="2275929"/>
            </a:xfrm>
            <a:custGeom>
              <a:avLst/>
              <a:pathLst>
                <a:path w="3175474" h="2275929">
                  <a:moveTo>
                    <a:pt x="0" y="0"/>
                  </a:moveTo>
                  <a:lnTo>
                    <a:pt x="529245" y="1829523"/>
                  </a:lnTo>
                  <a:lnTo>
                    <a:pt x="1058491" y="1984002"/>
                  </a:lnTo>
                  <a:lnTo>
                    <a:pt x="1587737" y="1550237"/>
                  </a:lnTo>
                  <a:lnTo>
                    <a:pt x="2116982" y="2077659"/>
                  </a:lnTo>
                  <a:lnTo>
                    <a:pt x="2646228" y="2209714"/>
                  </a:lnTo>
                  <a:lnTo>
                    <a:pt x="3175474" y="2275929"/>
                  </a:lnTo>
                </a:path>
              </a:pathLst>
            </a:custGeom>
            <a:ln w="40651" cap="flat">
              <a:solidFill>
                <a:srgbClr val="000000">
                  <a:alpha val="100000"/>
                </a:srgbClr>
              </a:solidFill>
              <a:prstDash val="solid"/>
              <a:round/>
            </a:ln>
          </p:spPr>
          <p:txBody>
            <a:bodyPr/>
            <a:lstStyle/>
            <a:p/>
          </p:txBody>
        </p:sp>
        <p:sp>
          <p:nvSpPr>
            <p:cNvPr id="461" name="rc40"/>
            <p:cNvSpPr/>
            <p:nvPr/>
          </p:nvSpPr>
          <p:spPr>
            <a:xfrm>
              <a:off x="7280770" y="6510025"/>
              <a:ext cx="3810569" cy="2788960"/>
            </a:xfrm>
            <a:prstGeom prst="rect">
              <a:avLst/>
            </a:prstGeom>
            <a:ln w="13550" cap="rnd">
              <a:solidFill>
                <a:srgbClr val="333333">
                  <a:alpha val="100000"/>
                </a:srgbClr>
              </a:solidFill>
              <a:prstDash val="solid"/>
              <a:round/>
            </a:ln>
          </p:spPr>
          <p:txBody>
            <a:bodyPr/>
            <a:lstStyle/>
            <a:p/>
          </p:txBody>
        </p:sp>
        <p:sp>
          <p:nvSpPr>
            <p:cNvPr id="462" name="tx41"/>
            <p:cNvSpPr/>
            <p:nvPr/>
          </p:nvSpPr>
          <p:spPr>
            <a:xfrm>
              <a:off x="6928588" y="9169908"/>
              <a:ext cx="25412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63" name="tx42"/>
            <p:cNvSpPr/>
            <p:nvPr/>
          </p:nvSpPr>
          <p:spPr>
            <a:xfrm>
              <a:off x="6801340" y="8349866"/>
              <a:ext cx="381372" cy="13111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1,000</a:t>
              </a:r>
            </a:p>
          </p:txBody>
        </p:sp>
        <p:sp>
          <p:nvSpPr>
            <p:cNvPr id="464" name="tx43"/>
            <p:cNvSpPr/>
            <p:nvPr/>
          </p:nvSpPr>
          <p:spPr>
            <a:xfrm>
              <a:off x="6801340" y="7549545"/>
              <a:ext cx="381372" cy="13111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465" name="tx44"/>
            <p:cNvSpPr/>
            <p:nvPr/>
          </p:nvSpPr>
          <p:spPr>
            <a:xfrm>
              <a:off x="6801340" y="6749223"/>
              <a:ext cx="381372" cy="13111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3,000</a:t>
              </a:r>
            </a:p>
          </p:txBody>
        </p:sp>
        <p:sp>
          <p:nvSpPr>
            <p:cNvPr id="466" name="pl45"/>
            <p:cNvSpPr/>
            <p:nvPr/>
          </p:nvSpPr>
          <p:spPr>
            <a:xfrm>
              <a:off x="7245975"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7" name="pl46"/>
            <p:cNvSpPr/>
            <p:nvPr/>
          </p:nvSpPr>
          <p:spPr>
            <a:xfrm>
              <a:off x="7245975" y="837189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8" name="pl47"/>
            <p:cNvSpPr/>
            <p:nvPr/>
          </p:nvSpPr>
          <p:spPr>
            <a:xfrm>
              <a:off x="7245975" y="757157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9" name="pl48"/>
            <p:cNvSpPr/>
            <p:nvPr/>
          </p:nvSpPr>
          <p:spPr>
            <a:xfrm>
              <a:off x="7245975" y="677125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0" name="pl49"/>
            <p:cNvSpPr/>
            <p:nvPr/>
          </p:nvSpPr>
          <p:spPr>
            <a:xfrm>
              <a:off x="11091339"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1" name="pl50"/>
            <p:cNvSpPr/>
            <p:nvPr/>
          </p:nvSpPr>
          <p:spPr>
            <a:xfrm>
              <a:off x="11091339" y="8235922"/>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2" name="pl51"/>
            <p:cNvSpPr/>
            <p:nvPr/>
          </p:nvSpPr>
          <p:spPr>
            <a:xfrm>
              <a:off x="11091339" y="7299630"/>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3" name="tx52"/>
            <p:cNvSpPr/>
            <p:nvPr/>
          </p:nvSpPr>
          <p:spPr>
            <a:xfrm>
              <a:off x="11189396"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74" name="tx53"/>
            <p:cNvSpPr/>
            <p:nvPr/>
          </p:nvSpPr>
          <p:spPr>
            <a:xfrm>
              <a:off x="11189396" y="8233616"/>
              <a:ext cx="423788"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10000</a:t>
              </a:r>
            </a:p>
          </p:txBody>
        </p:sp>
        <p:sp>
          <p:nvSpPr>
            <p:cNvPr id="475" name="tx54"/>
            <p:cNvSpPr/>
            <p:nvPr/>
          </p:nvSpPr>
          <p:spPr>
            <a:xfrm>
              <a:off x="11189396" y="7297324"/>
              <a:ext cx="423788"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20000</a:t>
              </a:r>
            </a:p>
          </p:txBody>
        </p:sp>
        <p:sp>
          <p:nvSpPr>
            <p:cNvPr id="476" name="pl55"/>
            <p:cNvSpPr/>
            <p:nvPr/>
          </p:nvSpPr>
          <p:spPr>
            <a:xfrm>
              <a:off x="7598317"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7" name="pl56"/>
            <p:cNvSpPr/>
            <p:nvPr/>
          </p:nvSpPr>
          <p:spPr>
            <a:xfrm>
              <a:off x="812756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8" name="pl57"/>
            <p:cNvSpPr/>
            <p:nvPr/>
          </p:nvSpPr>
          <p:spPr>
            <a:xfrm>
              <a:off x="865680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9" name="pl58"/>
            <p:cNvSpPr/>
            <p:nvPr/>
          </p:nvSpPr>
          <p:spPr>
            <a:xfrm>
              <a:off x="918605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0" name="pl59"/>
            <p:cNvSpPr/>
            <p:nvPr/>
          </p:nvSpPr>
          <p:spPr>
            <a:xfrm>
              <a:off x="971530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1" name="pl60"/>
            <p:cNvSpPr/>
            <p:nvPr/>
          </p:nvSpPr>
          <p:spPr>
            <a:xfrm>
              <a:off x="1024454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2" name="pl61"/>
            <p:cNvSpPr/>
            <p:nvPr/>
          </p:nvSpPr>
          <p:spPr>
            <a:xfrm>
              <a:off x="1077379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3" name="tx62"/>
            <p:cNvSpPr/>
            <p:nvPr/>
          </p:nvSpPr>
          <p:spPr>
            <a:xfrm rot="-2700000">
              <a:off x="7488418"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84" name="tx63"/>
            <p:cNvSpPr/>
            <p:nvPr/>
          </p:nvSpPr>
          <p:spPr>
            <a:xfrm rot="-2700000">
              <a:off x="7977966"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85" name="tx64"/>
            <p:cNvSpPr/>
            <p:nvPr/>
          </p:nvSpPr>
          <p:spPr>
            <a:xfrm rot="-2700000">
              <a:off x="8506554"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86" name="tx65"/>
            <p:cNvSpPr/>
            <p:nvPr/>
          </p:nvSpPr>
          <p:spPr>
            <a:xfrm rot="-2700000">
              <a:off x="8891109"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87" name="tx66"/>
            <p:cNvSpPr/>
            <p:nvPr/>
          </p:nvSpPr>
          <p:spPr>
            <a:xfrm rot="-2700000">
              <a:off x="9420355"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88" name="tx67"/>
            <p:cNvSpPr/>
            <p:nvPr/>
          </p:nvSpPr>
          <p:spPr>
            <a:xfrm rot="-2700000">
              <a:off x="9949575"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489" name="tx68"/>
            <p:cNvSpPr/>
            <p:nvPr/>
          </p:nvSpPr>
          <p:spPr>
            <a:xfrm rot="-2700000">
              <a:off x="10590889"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90" name="tx69"/>
            <p:cNvSpPr/>
            <p:nvPr/>
          </p:nvSpPr>
          <p:spPr>
            <a:xfrm>
              <a:off x="9186054"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491" name="tx70"/>
            <p:cNvSpPr/>
            <p:nvPr/>
          </p:nvSpPr>
          <p:spPr>
            <a:xfrm>
              <a:off x="8368802"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492" name="tx71"/>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493" name="tx72"/>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494" name="rc73"/>
            <p:cNvSpPr/>
            <p:nvPr/>
          </p:nvSpPr>
          <p:spPr>
            <a:xfrm>
              <a:off x="6543545" y="10217410"/>
              <a:ext cx="1051268" cy="182880"/>
            </a:xfrm>
            <a:prstGeom prst="rect">
              <a:avLst/>
            </a:prstGeom>
            <a:solidFill>
              <a:srgbClr val="FFFFFF">
                <a:alpha val="100000"/>
              </a:srgbClr>
            </a:solidFill>
          </p:spPr>
          <p:txBody>
            <a:bodyPr/>
            <a:lstStyle/>
            <a:p/>
          </p:txBody>
        </p:sp>
        <p:sp>
          <p:nvSpPr>
            <p:cNvPr id="495" name="rc74"/>
            <p:cNvSpPr/>
            <p:nvPr/>
          </p:nvSpPr>
          <p:spPr>
            <a:xfrm>
              <a:off x="6543545" y="10217410"/>
              <a:ext cx="182879" cy="182880"/>
            </a:xfrm>
            <a:prstGeom prst="rect">
              <a:avLst/>
            </a:prstGeom>
            <a:solidFill>
              <a:srgbClr val="FFFFFF">
                <a:alpha val="100000"/>
              </a:srgbClr>
            </a:solidFill>
          </p:spPr>
          <p:txBody>
            <a:bodyPr/>
            <a:lstStyle/>
            <a:p/>
          </p:txBody>
        </p:sp>
        <p:sp>
          <p:nvSpPr>
            <p:cNvPr id="496" name="pl75"/>
            <p:cNvSpPr/>
            <p:nvPr/>
          </p:nvSpPr>
          <p:spPr>
            <a:xfrm>
              <a:off x="6561833"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497" name="tx76"/>
            <p:cNvSpPr/>
            <p:nvPr/>
          </p:nvSpPr>
          <p:spPr>
            <a:xfrm>
              <a:off x="6834425"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498" name="rc77"/>
            <p:cNvSpPr/>
            <p:nvPr/>
          </p:nvSpPr>
          <p:spPr>
            <a:xfrm>
              <a:off x="7774813" y="10217410"/>
              <a:ext cx="4053749" cy="182880"/>
            </a:xfrm>
            <a:prstGeom prst="rect">
              <a:avLst/>
            </a:prstGeom>
            <a:solidFill>
              <a:srgbClr val="FFFFFF">
                <a:alpha val="100000"/>
              </a:srgbClr>
            </a:solidFill>
          </p:spPr>
          <p:txBody>
            <a:bodyPr/>
            <a:lstStyle/>
            <a:p/>
          </p:txBody>
        </p:sp>
        <p:sp>
          <p:nvSpPr>
            <p:cNvPr id="499" name="rc78"/>
            <p:cNvSpPr/>
            <p:nvPr/>
          </p:nvSpPr>
          <p:spPr>
            <a:xfrm>
              <a:off x="7774813" y="10217410"/>
              <a:ext cx="182880" cy="182880"/>
            </a:xfrm>
            <a:prstGeom prst="rect">
              <a:avLst/>
            </a:prstGeom>
            <a:solidFill>
              <a:srgbClr val="FFFFFF">
                <a:alpha val="100000"/>
              </a:srgbClr>
            </a:solidFill>
          </p:spPr>
          <p:txBody>
            <a:bodyPr/>
            <a:lstStyle/>
            <a:p/>
          </p:txBody>
        </p:sp>
        <p:sp>
          <p:nvSpPr>
            <p:cNvPr id="500" name="rc79"/>
            <p:cNvSpPr/>
            <p:nvPr/>
          </p:nvSpPr>
          <p:spPr>
            <a:xfrm>
              <a:off x="7783813"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501" name="rc80"/>
            <p:cNvSpPr/>
            <p:nvPr/>
          </p:nvSpPr>
          <p:spPr>
            <a:xfrm>
              <a:off x="8866054" y="10217410"/>
              <a:ext cx="182879" cy="182880"/>
            </a:xfrm>
            <a:prstGeom prst="rect">
              <a:avLst/>
            </a:prstGeom>
            <a:solidFill>
              <a:srgbClr val="FFFFFF">
                <a:alpha val="100000"/>
              </a:srgbClr>
            </a:solidFill>
          </p:spPr>
          <p:txBody>
            <a:bodyPr/>
            <a:lstStyle/>
            <a:p/>
          </p:txBody>
        </p:sp>
        <p:sp>
          <p:nvSpPr>
            <p:cNvPr id="502" name="rc81"/>
            <p:cNvSpPr/>
            <p:nvPr/>
          </p:nvSpPr>
          <p:spPr>
            <a:xfrm>
              <a:off x="8875054" y="10226410"/>
              <a:ext cx="164880"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03" name="rc82"/>
            <p:cNvSpPr/>
            <p:nvPr/>
          </p:nvSpPr>
          <p:spPr>
            <a:xfrm>
              <a:off x="9792095" y="10217410"/>
              <a:ext cx="182879" cy="182880"/>
            </a:xfrm>
            <a:prstGeom prst="rect">
              <a:avLst/>
            </a:prstGeom>
            <a:solidFill>
              <a:srgbClr val="FFFFFF">
                <a:alpha val="100000"/>
              </a:srgbClr>
            </a:solidFill>
          </p:spPr>
          <p:txBody>
            <a:bodyPr/>
            <a:lstStyle/>
            <a:p/>
          </p:txBody>
        </p:sp>
        <p:sp>
          <p:nvSpPr>
            <p:cNvPr id="504" name="rc83"/>
            <p:cNvSpPr/>
            <p:nvPr/>
          </p:nvSpPr>
          <p:spPr>
            <a:xfrm>
              <a:off x="9801095" y="10226410"/>
              <a:ext cx="164880"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505" name="rc84"/>
            <p:cNvSpPr/>
            <p:nvPr/>
          </p:nvSpPr>
          <p:spPr>
            <a:xfrm>
              <a:off x="10794336" y="10217410"/>
              <a:ext cx="182880" cy="182880"/>
            </a:xfrm>
            <a:prstGeom prst="rect">
              <a:avLst/>
            </a:prstGeom>
            <a:solidFill>
              <a:srgbClr val="FFFFFF">
                <a:alpha val="100000"/>
              </a:srgbClr>
            </a:solidFill>
          </p:spPr>
          <p:txBody>
            <a:bodyPr/>
            <a:lstStyle/>
            <a:p/>
          </p:txBody>
        </p:sp>
        <p:sp>
          <p:nvSpPr>
            <p:cNvPr id="506" name="rc85"/>
            <p:cNvSpPr/>
            <p:nvPr/>
          </p:nvSpPr>
          <p:spPr>
            <a:xfrm>
              <a:off x="10803336"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07" name="tx86"/>
            <p:cNvSpPr/>
            <p:nvPr/>
          </p:nvSpPr>
          <p:spPr>
            <a:xfrm>
              <a:off x="8065693"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08" name="tx87"/>
            <p:cNvSpPr/>
            <p:nvPr/>
          </p:nvSpPr>
          <p:spPr>
            <a:xfrm>
              <a:off x="9156934"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09" name="tx88"/>
            <p:cNvSpPr/>
            <p:nvPr/>
          </p:nvSpPr>
          <p:spPr>
            <a:xfrm>
              <a:off x="10082975"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510" name="tx89"/>
            <p:cNvSpPr/>
            <p:nvPr/>
          </p:nvSpPr>
          <p:spPr>
            <a:xfrm>
              <a:off x="11085216"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11" name="tx90"/>
            <p:cNvSpPr/>
            <p:nvPr/>
          </p:nvSpPr>
          <p:spPr>
            <a:xfrm>
              <a:off x="6557756"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12" name=""/>
          <p:cNvGrpSpPr/>
          <p:nvPr/>
        </p:nvGrpSpPr>
        <p:grpSpPr>
          <a:xfrm>
            <a:off x="12527280" y="6217920"/>
            <a:ext cx="5486400" cy="4297680"/>
            <a:chOff x="12527280" y="6217920"/>
            <a:chExt cx="5486400" cy="4297680"/>
          </a:xfrm>
        </p:grpSpPr>
        <p:sp>
          <p:nvSpPr>
            <p:cNvPr id="513"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14"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15"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16"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17"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18"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19"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0"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1"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2"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3"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4"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5"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6"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7" name="pl17"/>
            <p:cNvSpPr/>
            <p:nvPr/>
          </p:nvSpPr>
          <p:spPr>
            <a:xfrm>
              <a:off x="13329440" y="6663670"/>
              <a:ext cx="4502097" cy="179252"/>
            </a:xfrm>
            <a:custGeom>
              <a:avLst/>
              <a:pathLst>
                <a:path w="4502097" h="179252">
                  <a:moveTo>
                    <a:pt x="0" y="179252"/>
                  </a:moveTo>
                  <a:lnTo>
                    <a:pt x="187587" y="102429"/>
                  </a:lnTo>
                  <a:lnTo>
                    <a:pt x="375174" y="25607"/>
                  </a:lnTo>
                  <a:lnTo>
                    <a:pt x="562762" y="25607"/>
                  </a:lnTo>
                  <a:lnTo>
                    <a:pt x="750349" y="0"/>
                  </a:lnTo>
                  <a:lnTo>
                    <a:pt x="937937" y="51214"/>
                  </a:lnTo>
                  <a:lnTo>
                    <a:pt x="1125524" y="0"/>
                  </a:lnTo>
                  <a:lnTo>
                    <a:pt x="1313111" y="25607"/>
                  </a:lnTo>
                  <a:lnTo>
                    <a:pt x="1500699" y="51214"/>
                  </a:lnTo>
                  <a:lnTo>
                    <a:pt x="1688286" y="128037"/>
                  </a:lnTo>
                  <a:lnTo>
                    <a:pt x="1875874" y="51214"/>
                  </a:lnTo>
                  <a:lnTo>
                    <a:pt x="2063461" y="25607"/>
                  </a:lnTo>
                  <a:lnTo>
                    <a:pt x="2251048" y="0"/>
                  </a:lnTo>
                  <a:lnTo>
                    <a:pt x="2438636" y="51214"/>
                  </a:lnTo>
                  <a:lnTo>
                    <a:pt x="2626223" y="25607"/>
                  </a:lnTo>
                  <a:lnTo>
                    <a:pt x="2813811" y="25607"/>
                  </a:lnTo>
                  <a:lnTo>
                    <a:pt x="3001398" y="0"/>
                  </a:lnTo>
                  <a:lnTo>
                    <a:pt x="3188985" y="0"/>
                  </a:lnTo>
                  <a:lnTo>
                    <a:pt x="3376573" y="0"/>
                  </a:lnTo>
                  <a:lnTo>
                    <a:pt x="3564160" y="25607"/>
                  </a:lnTo>
                  <a:lnTo>
                    <a:pt x="3751748" y="51214"/>
                  </a:lnTo>
                  <a:lnTo>
                    <a:pt x="3939335" y="102429"/>
                  </a:lnTo>
                  <a:lnTo>
                    <a:pt x="4126923" y="128037"/>
                  </a:lnTo>
                  <a:lnTo>
                    <a:pt x="4314510" y="76822"/>
                  </a:lnTo>
                  <a:lnTo>
                    <a:pt x="4502097" y="76822"/>
                  </a:lnTo>
                </a:path>
              </a:pathLst>
            </a:custGeom>
            <a:ln w="32521" cap="flat">
              <a:solidFill>
                <a:srgbClr val="5EB0E8">
                  <a:alpha val="100000"/>
                </a:srgbClr>
              </a:solidFill>
              <a:prstDash val="solid"/>
              <a:round/>
            </a:ln>
          </p:spPr>
          <p:txBody>
            <a:bodyPr/>
            <a:lstStyle/>
            <a:p/>
          </p:txBody>
        </p:sp>
        <p:sp>
          <p:nvSpPr>
            <p:cNvPr id="528" name="pl18"/>
            <p:cNvSpPr/>
            <p:nvPr/>
          </p:nvSpPr>
          <p:spPr>
            <a:xfrm>
              <a:off x="13329440" y="6663670"/>
              <a:ext cx="4502097" cy="614579"/>
            </a:xfrm>
            <a:custGeom>
              <a:avLst/>
              <a:pathLst>
                <a:path w="4502097" h="614579">
                  <a:moveTo>
                    <a:pt x="0" y="614579"/>
                  </a:moveTo>
                  <a:lnTo>
                    <a:pt x="187587" y="102429"/>
                  </a:lnTo>
                  <a:lnTo>
                    <a:pt x="375174" y="76822"/>
                  </a:lnTo>
                  <a:lnTo>
                    <a:pt x="562762" y="25607"/>
                  </a:lnTo>
                  <a:lnTo>
                    <a:pt x="750349" y="25607"/>
                  </a:lnTo>
                  <a:lnTo>
                    <a:pt x="937937" y="25607"/>
                  </a:lnTo>
                  <a:lnTo>
                    <a:pt x="1125524" y="76822"/>
                  </a:lnTo>
                  <a:lnTo>
                    <a:pt x="1313111" y="51214"/>
                  </a:lnTo>
                  <a:lnTo>
                    <a:pt x="1500699" y="76822"/>
                  </a:lnTo>
                  <a:lnTo>
                    <a:pt x="1688286" y="51214"/>
                  </a:lnTo>
                  <a:lnTo>
                    <a:pt x="1875874" y="102429"/>
                  </a:lnTo>
                  <a:lnTo>
                    <a:pt x="2063461" y="25607"/>
                  </a:lnTo>
                  <a:lnTo>
                    <a:pt x="2251048" y="25607"/>
                  </a:lnTo>
                  <a:lnTo>
                    <a:pt x="2438636" y="51214"/>
                  </a:lnTo>
                  <a:lnTo>
                    <a:pt x="2626223" y="25607"/>
                  </a:lnTo>
                  <a:lnTo>
                    <a:pt x="2813811" y="25607"/>
                  </a:lnTo>
                  <a:lnTo>
                    <a:pt x="3001398" y="0"/>
                  </a:lnTo>
                  <a:lnTo>
                    <a:pt x="3188985" y="25607"/>
                  </a:lnTo>
                  <a:lnTo>
                    <a:pt x="3376573" y="25607"/>
                  </a:lnTo>
                  <a:lnTo>
                    <a:pt x="3564160" y="0"/>
                  </a:lnTo>
                  <a:lnTo>
                    <a:pt x="3751748" y="76822"/>
                  </a:lnTo>
                  <a:lnTo>
                    <a:pt x="3939335" y="128037"/>
                  </a:lnTo>
                  <a:lnTo>
                    <a:pt x="4126923" y="153644"/>
                  </a:lnTo>
                  <a:lnTo>
                    <a:pt x="4314510" y="76822"/>
                  </a:lnTo>
                  <a:lnTo>
                    <a:pt x="4502097" y="102429"/>
                  </a:lnTo>
                </a:path>
              </a:pathLst>
            </a:custGeom>
            <a:ln w="32521" cap="flat">
              <a:solidFill>
                <a:srgbClr val="00A173">
                  <a:alpha val="100000"/>
                </a:srgbClr>
              </a:solidFill>
              <a:prstDash val="solid"/>
              <a:round/>
            </a:ln>
          </p:spPr>
          <p:txBody>
            <a:bodyPr/>
            <a:lstStyle/>
            <a:p/>
          </p:txBody>
        </p:sp>
        <p:sp>
          <p:nvSpPr>
            <p:cNvPr id="529"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30"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31"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32"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33"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34"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35"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6"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7"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8"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9"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0"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1"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2"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3"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4"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5"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6"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7"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8"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9"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0"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1"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2"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3"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4"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5"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6"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7"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8"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9"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0"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1"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2"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3"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4"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5"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6"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67"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68"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69"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70"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71"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72"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73"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74"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75"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76"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77"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78"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79"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80"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81"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82"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83"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84"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85"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86"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87"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88"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89"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90"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91"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92" name="rc82"/>
            <p:cNvSpPr/>
            <p:nvPr/>
          </p:nvSpPr>
          <p:spPr>
            <a:xfrm>
              <a:off x="14005791" y="9941072"/>
              <a:ext cx="3149396" cy="504938"/>
            </a:xfrm>
            <a:prstGeom prst="rect">
              <a:avLst/>
            </a:prstGeom>
            <a:solidFill>
              <a:srgbClr val="FFFFFF">
                <a:alpha val="100000"/>
              </a:srgbClr>
            </a:solidFill>
          </p:spPr>
          <p:txBody>
            <a:bodyPr/>
            <a:lstStyle/>
            <a:p/>
          </p:txBody>
        </p:sp>
        <p:sp>
          <p:nvSpPr>
            <p:cNvPr id="593"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94"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95"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96"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97"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98" name=""/>
          <p:cNvGrpSpPr/>
          <p:nvPr/>
        </p:nvGrpSpPr>
        <p:grpSpPr>
          <a:xfrm>
            <a:off x="594360" y="6217920"/>
            <a:ext cx="5562295" cy="4108319"/>
            <a:chOff x="594360" y="6217920"/>
            <a:chExt cx="5562295" cy="4108319"/>
          </a:xfrm>
        </p:grpSpPr>
        <p:sp>
          <p:nvSpPr>
            <p:cNvPr id="599" name="rc3"/>
            <p:cNvSpPr/>
            <p:nvPr/>
          </p:nvSpPr>
          <p:spPr>
            <a:xfrm>
              <a:off x="594360" y="6217920"/>
              <a:ext cx="5562295" cy="410831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600" name="rc4"/>
            <p:cNvSpPr/>
            <p:nvPr/>
          </p:nvSpPr>
          <p:spPr>
            <a:xfrm>
              <a:off x="2301110" y="6516351"/>
              <a:ext cx="3444854" cy="2597758"/>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601" name="rc5"/>
            <p:cNvSpPr/>
            <p:nvPr/>
          </p:nvSpPr>
          <p:spPr>
            <a:xfrm>
              <a:off x="2329347" y="6544587"/>
              <a:ext cx="282365" cy="282365"/>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602" name="rc6"/>
            <p:cNvSpPr/>
            <p:nvPr/>
          </p:nvSpPr>
          <p:spPr>
            <a:xfrm>
              <a:off x="2611712" y="6544587"/>
              <a:ext cx="282365" cy="282365"/>
            </a:xfrm>
            <a:prstGeom prst="rect">
              <a:avLst/>
            </a:prstGeom>
            <a:solidFill>
              <a:srgbClr val="FDA789">
                <a:alpha val="100000"/>
              </a:srgbClr>
            </a:solidFill>
            <a:ln w="5420" cap="flat">
              <a:solidFill>
                <a:srgbClr val="FFFFFF">
                  <a:alpha val="100000"/>
                </a:srgbClr>
              </a:solidFill>
              <a:prstDash val="solid"/>
              <a:miter/>
            </a:ln>
          </p:spPr>
          <p:txBody>
            <a:bodyPr/>
            <a:lstStyle/>
            <a:p/>
          </p:txBody>
        </p:sp>
        <p:sp>
          <p:nvSpPr>
            <p:cNvPr id="603" name="rc7"/>
            <p:cNvSpPr/>
            <p:nvPr/>
          </p:nvSpPr>
          <p:spPr>
            <a:xfrm>
              <a:off x="2894077" y="6544587"/>
              <a:ext cx="282365" cy="282365"/>
            </a:xfrm>
            <a:prstGeom prst="rect">
              <a:avLst/>
            </a:prstGeom>
            <a:solidFill>
              <a:srgbClr val="FEDFD1">
                <a:alpha val="100000"/>
              </a:srgbClr>
            </a:solidFill>
            <a:ln w="5420" cap="flat">
              <a:solidFill>
                <a:srgbClr val="FFFFFF">
                  <a:alpha val="100000"/>
                </a:srgbClr>
              </a:solidFill>
              <a:prstDash val="solid"/>
              <a:miter/>
            </a:ln>
          </p:spPr>
          <p:txBody>
            <a:bodyPr/>
            <a:lstStyle/>
            <a:p/>
          </p:txBody>
        </p:sp>
        <p:sp>
          <p:nvSpPr>
            <p:cNvPr id="604" name="rc8"/>
            <p:cNvSpPr/>
            <p:nvPr/>
          </p:nvSpPr>
          <p:spPr>
            <a:xfrm>
              <a:off x="3176442" y="6544587"/>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05" name="rc9"/>
            <p:cNvSpPr/>
            <p:nvPr/>
          </p:nvSpPr>
          <p:spPr>
            <a:xfrm>
              <a:off x="3458807" y="6544587"/>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06" name="rc10"/>
            <p:cNvSpPr/>
            <p:nvPr/>
          </p:nvSpPr>
          <p:spPr>
            <a:xfrm>
              <a:off x="3741172" y="6544587"/>
              <a:ext cx="282365" cy="282365"/>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607" name="rc11"/>
            <p:cNvSpPr/>
            <p:nvPr/>
          </p:nvSpPr>
          <p:spPr>
            <a:xfrm>
              <a:off x="4023537"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8" name="rc12"/>
            <p:cNvSpPr/>
            <p:nvPr/>
          </p:nvSpPr>
          <p:spPr>
            <a:xfrm>
              <a:off x="4305902" y="6544587"/>
              <a:ext cx="282365" cy="282365"/>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609" name="rc13"/>
            <p:cNvSpPr/>
            <p:nvPr/>
          </p:nvSpPr>
          <p:spPr>
            <a:xfrm>
              <a:off x="4588267" y="6544587"/>
              <a:ext cx="282365" cy="282365"/>
            </a:xfrm>
            <a:prstGeom prst="rect">
              <a:avLst/>
            </a:prstGeom>
            <a:solidFill>
              <a:srgbClr val="FEDECF">
                <a:alpha val="100000"/>
              </a:srgbClr>
            </a:solidFill>
            <a:ln w="5420" cap="flat">
              <a:solidFill>
                <a:srgbClr val="FFFFFF">
                  <a:alpha val="100000"/>
                </a:srgbClr>
              </a:solidFill>
              <a:prstDash val="solid"/>
              <a:miter/>
            </a:ln>
          </p:spPr>
          <p:txBody>
            <a:bodyPr/>
            <a:lstStyle/>
            <a:p/>
          </p:txBody>
        </p:sp>
        <p:sp>
          <p:nvSpPr>
            <p:cNvPr id="610" name="rc14"/>
            <p:cNvSpPr/>
            <p:nvPr/>
          </p:nvSpPr>
          <p:spPr>
            <a:xfrm>
              <a:off x="4870632" y="6544587"/>
              <a:ext cx="282365" cy="282365"/>
            </a:xfrm>
            <a:prstGeom prst="rect">
              <a:avLst/>
            </a:prstGeom>
            <a:solidFill>
              <a:srgbClr val="FEE1D3">
                <a:alpha val="100000"/>
              </a:srgbClr>
            </a:solidFill>
            <a:ln w="5420" cap="flat">
              <a:solidFill>
                <a:srgbClr val="FFFFFF">
                  <a:alpha val="100000"/>
                </a:srgbClr>
              </a:solidFill>
              <a:prstDash val="solid"/>
              <a:miter/>
            </a:ln>
          </p:spPr>
          <p:txBody>
            <a:bodyPr/>
            <a:lstStyle/>
            <a:p/>
          </p:txBody>
        </p:sp>
        <p:sp>
          <p:nvSpPr>
            <p:cNvPr id="611" name="rc15"/>
            <p:cNvSpPr/>
            <p:nvPr/>
          </p:nvSpPr>
          <p:spPr>
            <a:xfrm>
              <a:off x="5152997" y="6544587"/>
              <a:ext cx="282365" cy="282365"/>
            </a:xfrm>
            <a:prstGeom prst="rect">
              <a:avLst/>
            </a:prstGeom>
            <a:solidFill>
              <a:srgbClr val="FEDCCD">
                <a:alpha val="100000"/>
              </a:srgbClr>
            </a:solidFill>
            <a:ln w="5420" cap="flat">
              <a:solidFill>
                <a:srgbClr val="FFFFFF">
                  <a:alpha val="100000"/>
                </a:srgbClr>
              </a:solidFill>
              <a:prstDash val="solid"/>
              <a:miter/>
            </a:ln>
          </p:spPr>
          <p:txBody>
            <a:bodyPr/>
            <a:lstStyle/>
            <a:p/>
          </p:txBody>
        </p:sp>
        <p:sp>
          <p:nvSpPr>
            <p:cNvPr id="612" name="rc16"/>
            <p:cNvSpPr/>
            <p:nvPr/>
          </p:nvSpPr>
          <p:spPr>
            <a:xfrm>
              <a:off x="5435363" y="6544587"/>
              <a:ext cx="282365" cy="282365"/>
            </a:xfrm>
            <a:prstGeom prst="rect">
              <a:avLst/>
            </a:prstGeom>
            <a:solidFill>
              <a:srgbClr val="FEE0D3">
                <a:alpha val="100000"/>
              </a:srgbClr>
            </a:solidFill>
            <a:ln w="5420" cap="flat">
              <a:solidFill>
                <a:srgbClr val="FFFFFF">
                  <a:alpha val="100000"/>
                </a:srgbClr>
              </a:solidFill>
              <a:prstDash val="solid"/>
              <a:miter/>
            </a:ln>
          </p:spPr>
          <p:txBody>
            <a:bodyPr/>
            <a:lstStyle/>
            <a:p/>
          </p:txBody>
        </p:sp>
        <p:sp>
          <p:nvSpPr>
            <p:cNvPr id="613" name="rc17"/>
            <p:cNvSpPr/>
            <p:nvPr/>
          </p:nvSpPr>
          <p:spPr>
            <a:xfrm>
              <a:off x="2329347" y="6826953"/>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14" name="rc18"/>
            <p:cNvSpPr/>
            <p:nvPr/>
          </p:nvSpPr>
          <p:spPr>
            <a:xfrm>
              <a:off x="2611712" y="6826953"/>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15" name="rc19"/>
            <p:cNvSpPr/>
            <p:nvPr/>
          </p:nvSpPr>
          <p:spPr>
            <a:xfrm>
              <a:off x="2894077" y="682695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16" name="rc20"/>
            <p:cNvSpPr/>
            <p:nvPr/>
          </p:nvSpPr>
          <p:spPr>
            <a:xfrm>
              <a:off x="3176442"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7" name="rc21"/>
            <p:cNvSpPr/>
            <p:nvPr/>
          </p:nvSpPr>
          <p:spPr>
            <a:xfrm>
              <a:off x="3458807"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8" name="rc22"/>
            <p:cNvSpPr/>
            <p:nvPr/>
          </p:nvSpPr>
          <p:spPr>
            <a:xfrm>
              <a:off x="3741172"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9" name="rc23"/>
            <p:cNvSpPr/>
            <p:nvPr/>
          </p:nvSpPr>
          <p:spPr>
            <a:xfrm>
              <a:off x="4023537" y="6826953"/>
              <a:ext cx="282365" cy="282365"/>
            </a:xfrm>
            <a:prstGeom prst="rect">
              <a:avLst/>
            </a:prstGeom>
            <a:solidFill>
              <a:srgbClr val="FEE4D7">
                <a:alpha val="100000"/>
              </a:srgbClr>
            </a:solidFill>
            <a:ln w="5420" cap="flat">
              <a:solidFill>
                <a:srgbClr val="FFFFFF">
                  <a:alpha val="100000"/>
                </a:srgbClr>
              </a:solidFill>
              <a:prstDash val="solid"/>
              <a:miter/>
            </a:ln>
          </p:spPr>
          <p:txBody>
            <a:bodyPr/>
            <a:lstStyle/>
            <a:p/>
          </p:txBody>
        </p:sp>
        <p:sp>
          <p:nvSpPr>
            <p:cNvPr id="620" name="rc24"/>
            <p:cNvSpPr/>
            <p:nvPr/>
          </p:nvSpPr>
          <p:spPr>
            <a:xfrm>
              <a:off x="4305902" y="6826953"/>
              <a:ext cx="282365" cy="282365"/>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621" name="rc25"/>
            <p:cNvSpPr/>
            <p:nvPr/>
          </p:nvSpPr>
          <p:spPr>
            <a:xfrm>
              <a:off x="4588267" y="6826953"/>
              <a:ext cx="282365" cy="282365"/>
            </a:xfrm>
            <a:prstGeom prst="rect">
              <a:avLst/>
            </a:prstGeom>
            <a:solidFill>
              <a:srgbClr val="FEE2D4">
                <a:alpha val="100000"/>
              </a:srgbClr>
            </a:solidFill>
            <a:ln w="5420" cap="flat">
              <a:solidFill>
                <a:srgbClr val="FFFFFF">
                  <a:alpha val="100000"/>
                </a:srgbClr>
              </a:solidFill>
              <a:prstDash val="solid"/>
              <a:miter/>
            </a:ln>
          </p:spPr>
          <p:txBody>
            <a:bodyPr/>
            <a:lstStyle/>
            <a:p/>
          </p:txBody>
        </p:sp>
        <p:sp>
          <p:nvSpPr>
            <p:cNvPr id="622" name="rc26"/>
            <p:cNvSpPr/>
            <p:nvPr/>
          </p:nvSpPr>
          <p:spPr>
            <a:xfrm>
              <a:off x="4870632" y="6826953"/>
              <a:ext cx="282365" cy="282365"/>
            </a:xfrm>
            <a:prstGeom prst="rect">
              <a:avLst/>
            </a:prstGeom>
            <a:solidFill>
              <a:srgbClr val="FEE4D7">
                <a:alpha val="100000"/>
              </a:srgbClr>
            </a:solidFill>
            <a:ln w="5420" cap="flat">
              <a:solidFill>
                <a:srgbClr val="FFFFFF">
                  <a:alpha val="100000"/>
                </a:srgbClr>
              </a:solidFill>
              <a:prstDash val="solid"/>
              <a:miter/>
            </a:ln>
          </p:spPr>
          <p:txBody>
            <a:bodyPr/>
            <a:lstStyle/>
            <a:p/>
          </p:txBody>
        </p:sp>
        <p:sp>
          <p:nvSpPr>
            <p:cNvPr id="623" name="rc27"/>
            <p:cNvSpPr/>
            <p:nvPr/>
          </p:nvSpPr>
          <p:spPr>
            <a:xfrm>
              <a:off x="5152997" y="682695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24" name="rc28"/>
            <p:cNvSpPr/>
            <p:nvPr/>
          </p:nvSpPr>
          <p:spPr>
            <a:xfrm>
              <a:off x="5435363"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5" name="rc29"/>
            <p:cNvSpPr/>
            <p:nvPr/>
          </p:nvSpPr>
          <p:spPr>
            <a:xfrm>
              <a:off x="2329347" y="7109318"/>
              <a:ext cx="282365" cy="282365"/>
            </a:xfrm>
            <a:prstGeom prst="rect">
              <a:avLst/>
            </a:prstGeom>
            <a:solidFill>
              <a:srgbClr val="FEE4D7">
                <a:alpha val="100000"/>
              </a:srgbClr>
            </a:solidFill>
            <a:ln w="5420" cap="flat">
              <a:solidFill>
                <a:srgbClr val="FFFFFF">
                  <a:alpha val="100000"/>
                </a:srgbClr>
              </a:solidFill>
              <a:prstDash val="solid"/>
              <a:miter/>
            </a:ln>
          </p:spPr>
          <p:txBody>
            <a:bodyPr/>
            <a:lstStyle/>
            <a:p/>
          </p:txBody>
        </p:sp>
        <p:sp>
          <p:nvSpPr>
            <p:cNvPr id="626" name="rc30"/>
            <p:cNvSpPr/>
            <p:nvPr/>
          </p:nvSpPr>
          <p:spPr>
            <a:xfrm>
              <a:off x="2611712" y="710931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27" name="rc31"/>
            <p:cNvSpPr/>
            <p:nvPr/>
          </p:nvSpPr>
          <p:spPr>
            <a:xfrm>
              <a:off x="2894077" y="7109318"/>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28" name="rc32"/>
            <p:cNvSpPr/>
            <p:nvPr/>
          </p:nvSpPr>
          <p:spPr>
            <a:xfrm>
              <a:off x="3176442" y="7109318"/>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29" name="rc33"/>
            <p:cNvSpPr/>
            <p:nvPr/>
          </p:nvSpPr>
          <p:spPr>
            <a:xfrm>
              <a:off x="3458807" y="7109318"/>
              <a:ext cx="282365" cy="282365"/>
            </a:xfrm>
            <a:prstGeom prst="rect">
              <a:avLst/>
            </a:prstGeom>
            <a:solidFill>
              <a:srgbClr val="FEE1D3">
                <a:alpha val="100000"/>
              </a:srgbClr>
            </a:solidFill>
            <a:ln w="5420" cap="flat">
              <a:solidFill>
                <a:srgbClr val="FFFFFF">
                  <a:alpha val="100000"/>
                </a:srgbClr>
              </a:solidFill>
              <a:prstDash val="solid"/>
              <a:miter/>
            </a:ln>
          </p:spPr>
          <p:txBody>
            <a:bodyPr/>
            <a:lstStyle/>
            <a:p/>
          </p:txBody>
        </p:sp>
        <p:sp>
          <p:nvSpPr>
            <p:cNvPr id="630" name="rc34"/>
            <p:cNvSpPr/>
            <p:nvPr/>
          </p:nvSpPr>
          <p:spPr>
            <a:xfrm>
              <a:off x="3741172" y="7109318"/>
              <a:ext cx="282365" cy="282365"/>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631" name="rc35"/>
            <p:cNvSpPr/>
            <p:nvPr/>
          </p:nvSpPr>
          <p:spPr>
            <a:xfrm>
              <a:off x="4023537" y="7109318"/>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32" name="rc36"/>
            <p:cNvSpPr/>
            <p:nvPr/>
          </p:nvSpPr>
          <p:spPr>
            <a:xfrm>
              <a:off x="4305902" y="7109318"/>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33" name="rc37"/>
            <p:cNvSpPr/>
            <p:nvPr/>
          </p:nvSpPr>
          <p:spPr>
            <a:xfrm>
              <a:off x="4588267" y="710931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34" name="rc38"/>
            <p:cNvSpPr/>
            <p:nvPr/>
          </p:nvSpPr>
          <p:spPr>
            <a:xfrm>
              <a:off x="4870632" y="710931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35" name="rc39"/>
            <p:cNvSpPr/>
            <p:nvPr/>
          </p:nvSpPr>
          <p:spPr>
            <a:xfrm>
              <a:off x="5152997"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6" name="rc40"/>
            <p:cNvSpPr/>
            <p:nvPr/>
          </p:nvSpPr>
          <p:spPr>
            <a:xfrm>
              <a:off x="5435363" y="710931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37" name="rc41"/>
            <p:cNvSpPr/>
            <p:nvPr/>
          </p:nvSpPr>
          <p:spPr>
            <a:xfrm>
              <a:off x="2329347" y="7391683"/>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38" name="rc42"/>
            <p:cNvSpPr/>
            <p:nvPr/>
          </p:nvSpPr>
          <p:spPr>
            <a:xfrm>
              <a:off x="2611712" y="7391683"/>
              <a:ext cx="282365" cy="282365"/>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639" name="rc43"/>
            <p:cNvSpPr/>
            <p:nvPr/>
          </p:nvSpPr>
          <p:spPr>
            <a:xfrm>
              <a:off x="2894077" y="7391683"/>
              <a:ext cx="282365" cy="282365"/>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640" name="rc44"/>
            <p:cNvSpPr/>
            <p:nvPr/>
          </p:nvSpPr>
          <p:spPr>
            <a:xfrm>
              <a:off x="3176442" y="7391683"/>
              <a:ext cx="282365" cy="282365"/>
            </a:xfrm>
            <a:prstGeom prst="rect">
              <a:avLst/>
            </a:prstGeom>
            <a:solidFill>
              <a:srgbClr val="FEE4D7">
                <a:alpha val="100000"/>
              </a:srgbClr>
            </a:solidFill>
            <a:ln w="5420" cap="flat">
              <a:solidFill>
                <a:srgbClr val="FFFFFF">
                  <a:alpha val="100000"/>
                </a:srgbClr>
              </a:solidFill>
              <a:prstDash val="solid"/>
              <a:miter/>
            </a:ln>
          </p:spPr>
          <p:txBody>
            <a:bodyPr/>
            <a:lstStyle/>
            <a:p/>
          </p:txBody>
        </p:sp>
        <p:sp>
          <p:nvSpPr>
            <p:cNvPr id="641" name="rc45"/>
            <p:cNvSpPr/>
            <p:nvPr/>
          </p:nvSpPr>
          <p:spPr>
            <a:xfrm>
              <a:off x="3458807"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2" name="rc46"/>
            <p:cNvSpPr/>
            <p:nvPr/>
          </p:nvSpPr>
          <p:spPr>
            <a:xfrm>
              <a:off x="3741172"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3" name="rc47"/>
            <p:cNvSpPr/>
            <p:nvPr/>
          </p:nvSpPr>
          <p:spPr>
            <a:xfrm>
              <a:off x="4023537"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4" name="rc48"/>
            <p:cNvSpPr/>
            <p:nvPr/>
          </p:nvSpPr>
          <p:spPr>
            <a:xfrm>
              <a:off x="4305902"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5" name="rc49"/>
            <p:cNvSpPr/>
            <p:nvPr/>
          </p:nvSpPr>
          <p:spPr>
            <a:xfrm>
              <a:off x="4588267" y="739168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46" name="rc50"/>
            <p:cNvSpPr/>
            <p:nvPr/>
          </p:nvSpPr>
          <p:spPr>
            <a:xfrm>
              <a:off x="4870632" y="7391683"/>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47" name="rc51"/>
            <p:cNvSpPr/>
            <p:nvPr/>
          </p:nvSpPr>
          <p:spPr>
            <a:xfrm>
              <a:off x="5152997" y="7391683"/>
              <a:ext cx="282365" cy="282365"/>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648" name="rc52"/>
            <p:cNvSpPr/>
            <p:nvPr/>
          </p:nvSpPr>
          <p:spPr>
            <a:xfrm>
              <a:off x="5435363" y="739168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49" name="rc53"/>
            <p:cNvSpPr/>
            <p:nvPr/>
          </p:nvSpPr>
          <p:spPr>
            <a:xfrm>
              <a:off x="2329347" y="7674048"/>
              <a:ext cx="282365" cy="282365"/>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650" name="rc54"/>
            <p:cNvSpPr/>
            <p:nvPr/>
          </p:nvSpPr>
          <p:spPr>
            <a:xfrm>
              <a:off x="2611712" y="7674048"/>
              <a:ext cx="282365" cy="282365"/>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651" name="rc55"/>
            <p:cNvSpPr/>
            <p:nvPr/>
          </p:nvSpPr>
          <p:spPr>
            <a:xfrm>
              <a:off x="2894077" y="767404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52" name="rc56"/>
            <p:cNvSpPr/>
            <p:nvPr/>
          </p:nvSpPr>
          <p:spPr>
            <a:xfrm>
              <a:off x="3176442" y="767404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53" name="rc57"/>
            <p:cNvSpPr/>
            <p:nvPr/>
          </p:nvSpPr>
          <p:spPr>
            <a:xfrm>
              <a:off x="3458807"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4" name="rc58"/>
            <p:cNvSpPr/>
            <p:nvPr/>
          </p:nvSpPr>
          <p:spPr>
            <a:xfrm>
              <a:off x="3741172"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5" name="rc59"/>
            <p:cNvSpPr/>
            <p:nvPr/>
          </p:nvSpPr>
          <p:spPr>
            <a:xfrm>
              <a:off x="4023537"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6" name="rc60"/>
            <p:cNvSpPr/>
            <p:nvPr/>
          </p:nvSpPr>
          <p:spPr>
            <a:xfrm>
              <a:off x="4305902"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7" name="rc61"/>
            <p:cNvSpPr/>
            <p:nvPr/>
          </p:nvSpPr>
          <p:spPr>
            <a:xfrm>
              <a:off x="4588267" y="767404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58" name="rc62"/>
            <p:cNvSpPr/>
            <p:nvPr/>
          </p:nvSpPr>
          <p:spPr>
            <a:xfrm>
              <a:off x="4870632" y="767404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59" name="rc63"/>
            <p:cNvSpPr/>
            <p:nvPr/>
          </p:nvSpPr>
          <p:spPr>
            <a:xfrm>
              <a:off x="5152997" y="7674048"/>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60" name="rc64"/>
            <p:cNvSpPr/>
            <p:nvPr/>
          </p:nvSpPr>
          <p:spPr>
            <a:xfrm>
              <a:off x="5435363" y="767404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1" name="rc65"/>
            <p:cNvSpPr/>
            <p:nvPr/>
          </p:nvSpPr>
          <p:spPr>
            <a:xfrm>
              <a:off x="2329347" y="795641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2" name="rc66"/>
            <p:cNvSpPr/>
            <p:nvPr/>
          </p:nvSpPr>
          <p:spPr>
            <a:xfrm>
              <a:off x="2611712" y="7956413"/>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63" name="rc67"/>
            <p:cNvSpPr/>
            <p:nvPr/>
          </p:nvSpPr>
          <p:spPr>
            <a:xfrm>
              <a:off x="2894077" y="795641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4" name="rc68"/>
            <p:cNvSpPr/>
            <p:nvPr/>
          </p:nvSpPr>
          <p:spPr>
            <a:xfrm>
              <a:off x="3176442"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5" name="rc69"/>
            <p:cNvSpPr/>
            <p:nvPr/>
          </p:nvSpPr>
          <p:spPr>
            <a:xfrm>
              <a:off x="3458807"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6" name="rc70"/>
            <p:cNvSpPr/>
            <p:nvPr/>
          </p:nvSpPr>
          <p:spPr>
            <a:xfrm>
              <a:off x="3741172" y="795641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7" name="rc71"/>
            <p:cNvSpPr/>
            <p:nvPr/>
          </p:nvSpPr>
          <p:spPr>
            <a:xfrm>
              <a:off x="4023537"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8" name="rc72"/>
            <p:cNvSpPr/>
            <p:nvPr/>
          </p:nvSpPr>
          <p:spPr>
            <a:xfrm>
              <a:off x="4305902" y="7956413"/>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69" name="rc73"/>
            <p:cNvSpPr/>
            <p:nvPr/>
          </p:nvSpPr>
          <p:spPr>
            <a:xfrm>
              <a:off x="4588267" y="795641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0" name="rc74"/>
            <p:cNvSpPr/>
            <p:nvPr/>
          </p:nvSpPr>
          <p:spPr>
            <a:xfrm>
              <a:off x="4870632" y="7956413"/>
              <a:ext cx="282365" cy="282365"/>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671" name="rc75"/>
            <p:cNvSpPr/>
            <p:nvPr/>
          </p:nvSpPr>
          <p:spPr>
            <a:xfrm>
              <a:off x="5152997" y="7956413"/>
              <a:ext cx="282365" cy="282365"/>
            </a:xfrm>
            <a:prstGeom prst="rect">
              <a:avLst/>
            </a:prstGeom>
            <a:solidFill>
              <a:srgbClr val="FEE4D7">
                <a:alpha val="100000"/>
              </a:srgbClr>
            </a:solidFill>
            <a:ln w="5420" cap="flat">
              <a:solidFill>
                <a:srgbClr val="FFFFFF">
                  <a:alpha val="100000"/>
                </a:srgbClr>
              </a:solidFill>
              <a:prstDash val="solid"/>
              <a:miter/>
            </a:ln>
          </p:spPr>
          <p:txBody>
            <a:bodyPr/>
            <a:lstStyle/>
            <a:p/>
          </p:txBody>
        </p:sp>
        <p:sp>
          <p:nvSpPr>
            <p:cNvPr id="672" name="rc76"/>
            <p:cNvSpPr/>
            <p:nvPr/>
          </p:nvSpPr>
          <p:spPr>
            <a:xfrm>
              <a:off x="5435363" y="795641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3" name="rc77"/>
            <p:cNvSpPr/>
            <p:nvPr/>
          </p:nvSpPr>
          <p:spPr>
            <a:xfrm>
              <a:off x="2329347" y="823877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4" name="rc78"/>
            <p:cNvSpPr/>
            <p:nvPr/>
          </p:nvSpPr>
          <p:spPr>
            <a:xfrm>
              <a:off x="2611712" y="8238778"/>
              <a:ext cx="282365" cy="282365"/>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675" name="rc79"/>
            <p:cNvSpPr/>
            <p:nvPr/>
          </p:nvSpPr>
          <p:spPr>
            <a:xfrm>
              <a:off x="2894077" y="823877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6" name="rc80"/>
            <p:cNvSpPr/>
            <p:nvPr/>
          </p:nvSpPr>
          <p:spPr>
            <a:xfrm>
              <a:off x="3176442"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7" name="rc81"/>
            <p:cNvSpPr/>
            <p:nvPr/>
          </p:nvSpPr>
          <p:spPr>
            <a:xfrm>
              <a:off x="3458807"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8" name="rc82"/>
            <p:cNvSpPr/>
            <p:nvPr/>
          </p:nvSpPr>
          <p:spPr>
            <a:xfrm>
              <a:off x="3741172" y="823877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9" name="rc83"/>
            <p:cNvSpPr/>
            <p:nvPr/>
          </p:nvSpPr>
          <p:spPr>
            <a:xfrm>
              <a:off x="4023537"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0" name="rc84"/>
            <p:cNvSpPr/>
            <p:nvPr/>
          </p:nvSpPr>
          <p:spPr>
            <a:xfrm>
              <a:off x="4305902"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1" name="rc85"/>
            <p:cNvSpPr/>
            <p:nvPr/>
          </p:nvSpPr>
          <p:spPr>
            <a:xfrm>
              <a:off x="4588267" y="823877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82" name="rc86"/>
            <p:cNvSpPr/>
            <p:nvPr/>
          </p:nvSpPr>
          <p:spPr>
            <a:xfrm>
              <a:off x="4870632"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3" name="rc87"/>
            <p:cNvSpPr/>
            <p:nvPr/>
          </p:nvSpPr>
          <p:spPr>
            <a:xfrm>
              <a:off x="5152997" y="823877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84" name="rc88"/>
            <p:cNvSpPr/>
            <p:nvPr/>
          </p:nvSpPr>
          <p:spPr>
            <a:xfrm>
              <a:off x="5435363" y="8238778"/>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85" name="rc89"/>
            <p:cNvSpPr/>
            <p:nvPr/>
          </p:nvSpPr>
          <p:spPr>
            <a:xfrm>
              <a:off x="2329347" y="8521143"/>
              <a:ext cx="282365" cy="282365"/>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686" name="rc90"/>
            <p:cNvSpPr/>
            <p:nvPr/>
          </p:nvSpPr>
          <p:spPr>
            <a:xfrm>
              <a:off x="2611712" y="8521143"/>
              <a:ext cx="282365" cy="282365"/>
            </a:xfrm>
            <a:prstGeom prst="rect">
              <a:avLst/>
            </a:prstGeom>
            <a:solidFill>
              <a:srgbClr val="FEE4D7">
                <a:alpha val="100000"/>
              </a:srgbClr>
            </a:solidFill>
            <a:ln w="5420" cap="flat">
              <a:solidFill>
                <a:srgbClr val="FFFFFF">
                  <a:alpha val="100000"/>
                </a:srgbClr>
              </a:solidFill>
              <a:prstDash val="solid"/>
              <a:miter/>
            </a:ln>
          </p:spPr>
          <p:txBody>
            <a:bodyPr/>
            <a:lstStyle/>
            <a:p/>
          </p:txBody>
        </p:sp>
        <p:sp>
          <p:nvSpPr>
            <p:cNvPr id="687" name="rc91"/>
            <p:cNvSpPr/>
            <p:nvPr/>
          </p:nvSpPr>
          <p:spPr>
            <a:xfrm>
              <a:off x="2894077"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88" name="rc92"/>
            <p:cNvSpPr/>
            <p:nvPr/>
          </p:nvSpPr>
          <p:spPr>
            <a:xfrm>
              <a:off x="3176442"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89" name="rc93"/>
            <p:cNvSpPr/>
            <p:nvPr/>
          </p:nvSpPr>
          <p:spPr>
            <a:xfrm>
              <a:off x="3458807"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0" name="rc94"/>
            <p:cNvSpPr/>
            <p:nvPr/>
          </p:nvSpPr>
          <p:spPr>
            <a:xfrm>
              <a:off x="3741172"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1" name="rc95"/>
            <p:cNvSpPr/>
            <p:nvPr/>
          </p:nvSpPr>
          <p:spPr>
            <a:xfrm>
              <a:off x="4023537"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2" name="rc96"/>
            <p:cNvSpPr/>
            <p:nvPr/>
          </p:nvSpPr>
          <p:spPr>
            <a:xfrm>
              <a:off x="4305902"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3" name="rc97"/>
            <p:cNvSpPr/>
            <p:nvPr/>
          </p:nvSpPr>
          <p:spPr>
            <a:xfrm>
              <a:off x="4588267"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4" name="rc98"/>
            <p:cNvSpPr/>
            <p:nvPr/>
          </p:nvSpPr>
          <p:spPr>
            <a:xfrm>
              <a:off x="4870632"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5" name="rc99"/>
            <p:cNvSpPr/>
            <p:nvPr/>
          </p:nvSpPr>
          <p:spPr>
            <a:xfrm>
              <a:off x="5152997"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6" name="rc100"/>
            <p:cNvSpPr/>
            <p:nvPr/>
          </p:nvSpPr>
          <p:spPr>
            <a:xfrm>
              <a:off x="5435363"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7" name="rc101"/>
            <p:cNvSpPr/>
            <p:nvPr/>
          </p:nvSpPr>
          <p:spPr>
            <a:xfrm>
              <a:off x="2329347" y="8803508"/>
              <a:ext cx="282365" cy="282365"/>
            </a:xfrm>
            <a:prstGeom prst="rect">
              <a:avLst/>
            </a:prstGeom>
            <a:solidFill>
              <a:srgbClr val="FED7C7">
                <a:alpha val="100000"/>
              </a:srgbClr>
            </a:solidFill>
            <a:ln w="5420" cap="flat">
              <a:solidFill>
                <a:srgbClr val="FFFFFF">
                  <a:alpha val="100000"/>
                </a:srgbClr>
              </a:solidFill>
              <a:prstDash val="solid"/>
              <a:miter/>
            </a:ln>
          </p:spPr>
          <p:txBody>
            <a:bodyPr/>
            <a:lstStyle/>
            <a:p/>
          </p:txBody>
        </p:sp>
        <p:sp>
          <p:nvSpPr>
            <p:cNvPr id="698" name="rc102"/>
            <p:cNvSpPr/>
            <p:nvPr/>
          </p:nvSpPr>
          <p:spPr>
            <a:xfrm>
              <a:off x="2611712" y="8803508"/>
              <a:ext cx="282365" cy="282365"/>
            </a:xfrm>
            <a:prstGeom prst="rect">
              <a:avLst/>
            </a:prstGeom>
            <a:solidFill>
              <a:srgbClr val="FEDBCC">
                <a:alpha val="100000"/>
              </a:srgbClr>
            </a:solidFill>
            <a:ln w="5420" cap="flat">
              <a:solidFill>
                <a:srgbClr val="FFFFFF">
                  <a:alpha val="100000"/>
                </a:srgbClr>
              </a:solidFill>
              <a:prstDash val="solid"/>
              <a:miter/>
            </a:ln>
          </p:spPr>
          <p:txBody>
            <a:bodyPr/>
            <a:lstStyle/>
            <a:p/>
          </p:txBody>
        </p:sp>
        <p:sp>
          <p:nvSpPr>
            <p:cNvPr id="699" name="rc103"/>
            <p:cNvSpPr/>
            <p:nvPr/>
          </p:nvSpPr>
          <p:spPr>
            <a:xfrm>
              <a:off x="2894077" y="8803508"/>
              <a:ext cx="282365" cy="282365"/>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700" name="rc104"/>
            <p:cNvSpPr/>
            <p:nvPr/>
          </p:nvSpPr>
          <p:spPr>
            <a:xfrm>
              <a:off x="3176442" y="8803508"/>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701" name="rc105"/>
            <p:cNvSpPr/>
            <p:nvPr/>
          </p:nvSpPr>
          <p:spPr>
            <a:xfrm>
              <a:off x="3458807" y="880350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02" name="rc106"/>
            <p:cNvSpPr/>
            <p:nvPr/>
          </p:nvSpPr>
          <p:spPr>
            <a:xfrm>
              <a:off x="3741172"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3" name="rc107"/>
            <p:cNvSpPr/>
            <p:nvPr/>
          </p:nvSpPr>
          <p:spPr>
            <a:xfrm>
              <a:off x="4023537"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4" name="rc108"/>
            <p:cNvSpPr/>
            <p:nvPr/>
          </p:nvSpPr>
          <p:spPr>
            <a:xfrm>
              <a:off x="4305902" y="880350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05" name="rc109"/>
            <p:cNvSpPr/>
            <p:nvPr/>
          </p:nvSpPr>
          <p:spPr>
            <a:xfrm>
              <a:off x="4588267" y="8803508"/>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706" name="rc110"/>
            <p:cNvSpPr/>
            <p:nvPr/>
          </p:nvSpPr>
          <p:spPr>
            <a:xfrm>
              <a:off x="4870632" y="8803508"/>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707" name="rc111"/>
            <p:cNvSpPr/>
            <p:nvPr/>
          </p:nvSpPr>
          <p:spPr>
            <a:xfrm>
              <a:off x="5152997" y="8803508"/>
              <a:ext cx="282365" cy="282365"/>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708" name="rc112"/>
            <p:cNvSpPr/>
            <p:nvPr/>
          </p:nvSpPr>
          <p:spPr>
            <a:xfrm>
              <a:off x="5435363" y="8803508"/>
              <a:ext cx="282365" cy="282365"/>
            </a:xfrm>
            <a:prstGeom prst="rect">
              <a:avLst/>
            </a:prstGeom>
            <a:solidFill>
              <a:srgbClr val="FEE5D8">
                <a:alpha val="100000"/>
              </a:srgbClr>
            </a:solidFill>
            <a:ln w="5420" cap="flat">
              <a:solidFill>
                <a:srgbClr val="FFFFFF">
                  <a:alpha val="100000"/>
                </a:srgbClr>
              </a:solidFill>
              <a:prstDash val="solid"/>
              <a:miter/>
            </a:ln>
          </p:spPr>
          <p:txBody>
            <a:bodyPr/>
            <a:lstStyle/>
            <a:p/>
          </p:txBody>
        </p:sp>
        <p:sp>
          <p:nvSpPr>
            <p:cNvPr id="709" name="tx113"/>
            <p:cNvSpPr/>
            <p:nvPr/>
          </p:nvSpPr>
          <p:spPr>
            <a:xfrm>
              <a:off x="1682441" y="8886350"/>
              <a:ext cx="45734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Others</a:t>
              </a:r>
            </a:p>
          </p:txBody>
        </p:sp>
        <p:sp>
          <p:nvSpPr>
            <p:cNvPr id="710" name="tx114"/>
            <p:cNvSpPr/>
            <p:nvPr/>
          </p:nvSpPr>
          <p:spPr>
            <a:xfrm>
              <a:off x="1038983" y="8605920"/>
              <a:ext cx="110080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DARKHAN-UUL</a:t>
              </a:r>
            </a:p>
          </p:txBody>
        </p:sp>
        <p:sp>
          <p:nvSpPr>
            <p:cNvPr id="711" name="tx115"/>
            <p:cNvSpPr/>
            <p:nvPr/>
          </p:nvSpPr>
          <p:spPr>
            <a:xfrm>
              <a:off x="1597832" y="8321620"/>
              <a:ext cx="541957"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KHOVD</a:t>
              </a:r>
            </a:p>
          </p:txBody>
        </p:sp>
        <p:sp>
          <p:nvSpPr>
            <p:cNvPr id="712" name="tx116"/>
            <p:cNvSpPr/>
            <p:nvPr/>
          </p:nvSpPr>
          <p:spPr>
            <a:xfrm>
              <a:off x="1284400" y="8039255"/>
              <a:ext cx="855389"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KHOVSGOL</a:t>
              </a:r>
            </a:p>
          </p:txBody>
        </p:sp>
        <p:sp>
          <p:nvSpPr>
            <p:cNvPr id="713" name="tx117"/>
            <p:cNvSpPr/>
            <p:nvPr/>
          </p:nvSpPr>
          <p:spPr>
            <a:xfrm>
              <a:off x="1005050" y="7756890"/>
              <a:ext cx="1134740"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OVORKHANGAI</a:t>
              </a:r>
            </a:p>
          </p:txBody>
        </p:sp>
        <p:sp>
          <p:nvSpPr>
            <p:cNvPr id="714" name="tx118"/>
            <p:cNvSpPr/>
            <p:nvPr/>
          </p:nvSpPr>
          <p:spPr>
            <a:xfrm>
              <a:off x="1797411" y="7474525"/>
              <a:ext cx="342379"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TO'V</a:t>
              </a:r>
            </a:p>
          </p:txBody>
        </p:sp>
        <p:sp>
          <p:nvSpPr>
            <p:cNvPr id="715" name="tx119"/>
            <p:cNvSpPr/>
            <p:nvPr/>
          </p:nvSpPr>
          <p:spPr>
            <a:xfrm>
              <a:off x="1640248" y="7195955"/>
              <a:ext cx="499541"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HENTII</a:t>
              </a:r>
            </a:p>
          </p:txBody>
        </p:sp>
        <p:sp>
          <p:nvSpPr>
            <p:cNvPr id="716" name="tx120"/>
            <p:cNvSpPr/>
            <p:nvPr/>
          </p:nvSpPr>
          <p:spPr>
            <a:xfrm>
              <a:off x="1462473" y="6909794"/>
              <a:ext cx="677316"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DORNOD</a:t>
              </a:r>
            </a:p>
          </p:txBody>
        </p:sp>
        <p:sp>
          <p:nvSpPr>
            <p:cNvPr id="717" name="tx121"/>
            <p:cNvSpPr/>
            <p:nvPr/>
          </p:nvSpPr>
          <p:spPr>
            <a:xfrm>
              <a:off x="1021868" y="6629364"/>
              <a:ext cx="1117922"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ULAANBAATAR</a:t>
              </a:r>
            </a:p>
          </p:txBody>
        </p:sp>
        <p:sp>
          <p:nvSpPr>
            <p:cNvPr id="718" name="tx122"/>
            <p:cNvSpPr/>
            <p:nvPr/>
          </p:nvSpPr>
          <p:spPr>
            <a:xfrm rot="-2700000">
              <a:off x="2030894"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719" name="tx123"/>
            <p:cNvSpPr/>
            <p:nvPr/>
          </p:nvSpPr>
          <p:spPr>
            <a:xfrm rot="-2700000">
              <a:off x="2313259"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720" name="tx124"/>
            <p:cNvSpPr/>
            <p:nvPr/>
          </p:nvSpPr>
          <p:spPr>
            <a:xfrm rot="-2700000">
              <a:off x="2595624"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721" name="tx125"/>
            <p:cNvSpPr/>
            <p:nvPr/>
          </p:nvSpPr>
          <p:spPr>
            <a:xfrm rot="-2700000">
              <a:off x="2877989"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722" name="tx126"/>
            <p:cNvSpPr/>
            <p:nvPr/>
          </p:nvSpPr>
          <p:spPr>
            <a:xfrm rot="-2700000">
              <a:off x="3160354"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723" name="tx127"/>
            <p:cNvSpPr/>
            <p:nvPr/>
          </p:nvSpPr>
          <p:spPr>
            <a:xfrm rot="-2700000">
              <a:off x="3442719"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724" name="tx128"/>
            <p:cNvSpPr/>
            <p:nvPr/>
          </p:nvSpPr>
          <p:spPr>
            <a:xfrm rot="-2700000">
              <a:off x="3725085"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725" name="tx129"/>
            <p:cNvSpPr/>
            <p:nvPr/>
          </p:nvSpPr>
          <p:spPr>
            <a:xfrm rot="-2700000">
              <a:off x="4007450"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726" name="tx130"/>
            <p:cNvSpPr/>
            <p:nvPr/>
          </p:nvSpPr>
          <p:spPr>
            <a:xfrm rot="-2700000">
              <a:off x="4289815"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727" name="tx131"/>
            <p:cNvSpPr/>
            <p:nvPr/>
          </p:nvSpPr>
          <p:spPr>
            <a:xfrm rot="-2700000">
              <a:off x="4572153" y="9429857"/>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728" name="tx132"/>
            <p:cNvSpPr/>
            <p:nvPr/>
          </p:nvSpPr>
          <p:spPr>
            <a:xfrm rot="-2700000">
              <a:off x="4854545"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729" name="tx133"/>
            <p:cNvSpPr/>
            <p:nvPr/>
          </p:nvSpPr>
          <p:spPr>
            <a:xfrm rot="-2700000">
              <a:off x="5136910"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730" name="pic134"/>
            <p:cNvPicPr/>
            <p:nvPr/>
          </p:nvPicPr>
          <p:blipFill>
            <a:blip r:embed="rId2" cstate="print"/>
            <a:stretch>
              <a:fillRect/>
            </a:stretch>
          </p:blipFill>
          <p:spPr>
            <a:xfrm>
              <a:off x="2943537" y="9925424"/>
              <a:ext cx="2160000" cy="144000"/>
            </a:xfrm>
            <a:prstGeom prst="rect">
              <a:avLst/>
            </a:prstGeom>
          </p:spPr>
        </p:pic>
        <p:sp>
          <p:nvSpPr>
            <p:cNvPr id="731" name="pl135"/>
            <p:cNvSpPr/>
            <p:nvPr/>
          </p:nvSpPr>
          <p:spPr>
            <a:xfrm>
              <a:off x="3338520"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32" name="pl136"/>
            <p:cNvSpPr/>
            <p:nvPr/>
          </p:nvSpPr>
          <p:spPr>
            <a:xfrm>
              <a:off x="3730294"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33" name="pl137"/>
            <p:cNvSpPr/>
            <p:nvPr/>
          </p:nvSpPr>
          <p:spPr>
            <a:xfrm>
              <a:off x="4122068"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34" name="pl138"/>
            <p:cNvSpPr/>
            <p:nvPr/>
          </p:nvSpPr>
          <p:spPr>
            <a:xfrm>
              <a:off x="4513843"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35" name="pl139"/>
            <p:cNvSpPr/>
            <p:nvPr/>
          </p:nvSpPr>
          <p:spPr>
            <a:xfrm>
              <a:off x="4905617"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36" name="pl140"/>
            <p:cNvSpPr/>
            <p:nvPr/>
          </p:nvSpPr>
          <p:spPr>
            <a:xfrm>
              <a:off x="3338520"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37" name="pl141"/>
            <p:cNvSpPr/>
            <p:nvPr/>
          </p:nvSpPr>
          <p:spPr>
            <a:xfrm>
              <a:off x="3730294"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38" name="pl142"/>
            <p:cNvSpPr/>
            <p:nvPr/>
          </p:nvSpPr>
          <p:spPr>
            <a:xfrm>
              <a:off x="4122068"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39" name="pl143"/>
            <p:cNvSpPr/>
            <p:nvPr/>
          </p:nvSpPr>
          <p:spPr>
            <a:xfrm>
              <a:off x="4513843"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40" name="pl144"/>
            <p:cNvSpPr/>
            <p:nvPr/>
          </p:nvSpPr>
          <p:spPr>
            <a:xfrm>
              <a:off x="4905617"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41" name="tx145"/>
            <p:cNvSpPr/>
            <p:nvPr/>
          </p:nvSpPr>
          <p:spPr>
            <a:xfrm>
              <a:off x="3197257" y="10137091"/>
              <a:ext cx="282525"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1000</a:t>
              </a:r>
            </a:p>
          </p:txBody>
        </p:sp>
        <p:sp>
          <p:nvSpPr>
            <p:cNvPr id="742" name="tx146"/>
            <p:cNvSpPr/>
            <p:nvPr/>
          </p:nvSpPr>
          <p:spPr>
            <a:xfrm>
              <a:off x="3589031" y="10137091"/>
              <a:ext cx="282525"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2000</a:t>
              </a:r>
            </a:p>
          </p:txBody>
        </p:sp>
        <p:sp>
          <p:nvSpPr>
            <p:cNvPr id="743" name="tx147"/>
            <p:cNvSpPr/>
            <p:nvPr/>
          </p:nvSpPr>
          <p:spPr>
            <a:xfrm>
              <a:off x="3980806" y="10137029"/>
              <a:ext cx="282525" cy="92893"/>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3000</a:t>
              </a:r>
            </a:p>
          </p:txBody>
        </p:sp>
        <p:sp>
          <p:nvSpPr>
            <p:cNvPr id="744" name="tx148"/>
            <p:cNvSpPr/>
            <p:nvPr/>
          </p:nvSpPr>
          <p:spPr>
            <a:xfrm>
              <a:off x="4372580" y="10137091"/>
              <a:ext cx="282525"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4000</a:t>
              </a:r>
            </a:p>
          </p:txBody>
        </p:sp>
        <p:sp>
          <p:nvSpPr>
            <p:cNvPr id="745" name="tx149"/>
            <p:cNvSpPr/>
            <p:nvPr/>
          </p:nvSpPr>
          <p:spPr>
            <a:xfrm>
              <a:off x="4764354" y="10137091"/>
              <a:ext cx="282525"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5000</a:t>
              </a:r>
            </a:p>
          </p:txBody>
        </p:sp>
        <p:sp>
          <p:nvSpPr>
            <p:cNvPr id="746" name="tx150"/>
            <p:cNvSpPr/>
            <p:nvPr/>
          </p:nvSpPr>
          <p:spPr>
            <a:xfrm>
              <a:off x="1187650" y="6250748"/>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747"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748"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RE-ESTABLISHED</a:t>
            </a:r>
          </a:p>
        </p:txBody>
      </p:sp>
      <p:sp xmlns:a="http://schemas.openxmlformats.org/drawingml/2006/main" xmlns:r="http://schemas.openxmlformats.org/officeDocument/2006/relationships" xmlns:p="http://schemas.openxmlformats.org/presentationml/2006/main">
        <p:nvSpPr>
          <p:cNvPr id="749"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Montenegro</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772732" y="2153563"/>
              <a:ext cx="3239694" cy="3131794"/>
            </a:xfrm>
            <a:prstGeom prst="rect">
              <a:avLst/>
            </a:prstGeom>
            <a:solidFill>
              <a:srgbClr val="FFFFFF">
                <a:alpha val="100000"/>
              </a:srgbClr>
            </a:solidFill>
          </p:spPr>
          <p:txBody>
            <a:bodyPr/>
            <a:lstStyle/>
            <a:p/>
          </p:txBody>
        </p:sp>
        <p:sp>
          <p:nvSpPr>
            <p:cNvPr id="7" name="pl6"/>
            <p:cNvSpPr/>
            <p:nvPr/>
          </p:nvSpPr>
          <p:spPr>
            <a:xfrm>
              <a:off x="1772732" y="482207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8" name="pl7"/>
            <p:cNvSpPr/>
            <p:nvPr/>
          </p:nvSpPr>
          <p:spPr>
            <a:xfrm>
              <a:off x="1772732" y="389550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9" name="pl8"/>
            <p:cNvSpPr/>
            <p:nvPr/>
          </p:nvSpPr>
          <p:spPr>
            <a:xfrm>
              <a:off x="1772732" y="296894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0" name="pl9"/>
            <p:cNvSpPr/>
            <p:nvPr/>
          </p:nvSpPr>
          <p:spPr>
            <a:xfrm>
              <a:off x="177273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1" name="pl10"/>
            <p:cNvSpPr/>
            <p:nvPr/>
          </p:nvSpPr>
          <p:spPr>
            <a:xfrm>
              <a:off x="1772732" y="4358791"/>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2" name="pl11"/>
            <p:cNvSpPr/>
            <p:nvPr/>
          </p:nvSpPr>
          <p:spPr>
            <a:xfrm>
              <a:off x="1772732" y="343222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3" name="pl12"/>
            <p:cNvSpPr/>
            <p:nvPr/>
          </p:nvSpPr>
          <p:spPr>
            <a:xfrm>
              <a:off x="1772732" y="2505659"/>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4" name="rc13"/>
            <p:cNvSpPr/>
            <p:nvPr/>
          </p:nvSpPr>
          <p:spPr>
            <a:xfrm>
              <a:off x="181256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 name="rc14"/>
            <p:cNvSpPr/>
            <p:nvPr/>
          </p:nvSpPr>
          <p:spPr>
            <a:xfrm>
              <a:off x="181256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 name="rc15"/>
            <p:cNvSpPr/>
            <p:nvPr/>
          </p:nvSpPr>
          <p:spPr>
            <a:xfrm>
              <a:off x="181256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 name="rc16"/>
            <p:cNvSpPr/>
            <p:nvPr/>
          </p:nvSpPr>
          <p:spPr>
            <a:xfrm>
              <a:off x="1812565" y="4914731"/>
              <a:ext cx="238993" cy="3706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 name="rc17"/>
            <p:cNvSpPr/>
            <p:nvPr/>
          </p:nvSpPr>
          <p:spPr>
            <a:xfrm>
              <a:off x="287476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 name="rc18"/>
            <p:cNvSpPr/>
            <p:nvPr/>
          </p:nvSpPr>
          <p:spPr>
            <a:xfrm>
              <a:off x="287476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 name="rc19"/>
            <p:cNvSpPr/>
            <p:nvPr/>
          </p:nvSpPr>
          <p:spPr>
            <a:xfrm>
              <a:off x="287476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 name="rc20"/>
            <p:cNvSpPr/>
            <p:nvPr/>
          </p:nvSpPr>
          <p:spPr>
            <a:xfrm>
              <a:off x="2874760" y="4914731"/>
              <a:ext cx="238993" cy="3706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 name="rc21"/>
            <p:cNvSpPr/>
            <p:nvPr/>
          </p:nvSpPr>
          <p:spPr>
            <a:xfrm>
              <a:off x="473360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 name="rc22"/>
            <p:cNvSpPr/>
            <p:nvPr/>
          </p:nvSpPr>
          <p:spPr>
            <a:xfrm>
              <a:off x="473360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 name="rc23"/>
            <p:cNvSpPr/>
            <p:nvPr/>
          </p:nvSpPr>
          <p:spPr>
            <a:xfrm>
              <a:off x="473360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 name="rc24"/>
            <p:cNvSpPr/>
            <p:nvPr/>
          </p:nvSpPr>
          <p:spPr>
            <a:xfrm>
              <a:off x="4733601" y="5100044"/>
              <a:ext cx="238993" cy="1853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 name="pg25"/>
            <p:cNvSpPr/>
            <p:nvPr/>
          </p:nvSpPr>
          <p:spPr>
            <a:xfrm>
              <a:off x="2612228"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7" name="tx26"/>
            <p:cNvSpPr/>
            <p:nvPr/>
          </p:nvSpPr>
          <p:spPr>
            <a:xfrm>
              <a:off x="2737111"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28" name="pg27"/>
            <p:cNvSpPr/>
            <p:nvPr/>
          </p:nvSpPr>
          <p:spPr>
            <a:xfrm>
              <a:off x="2798607" y="2394471"/>
              <a:ext cx="1187946" cy="311602"/>
            </a:xfrm>
            <a:custGeom>
              <a:avLst/>
              <a:pathLst>
                <a:path w="1187946" h="311602">
                  <a:moveTo>
                    <a:pt x="26017" y="311602"/>
                  </a:moveTo>
                  <a:lnTo>
                    <a:pt x="1161929" y="311602"/>
                  </a:lnTo>
                  <a:lnTo>
                    <a:pt x="1160881" y="311581"/>
                  </a:lnTo>
                  <a:lnTo>
                    <a:pt x="1165065" y="311412"/>
                  </a:lnTo>
                  <a:lnTo>
                    <a:pt x="1169167" y="310575"/>
                  </a:lnTo>
                  <a:lnTo>
                    <a:pt x="1173082" y="309090"/>
                  </a:lnTo>
                  <a:lnTo>
                    <a:pt x="1176708" y="306996"/>
                  </a:lnTo>
                  <a:lnTo>
                    <a:pt x="1179952" y="304348"/>
                  </a:lnTo>
                  <a:lnTo>
                    <a:pt x="1182728" y="301214"/>
                  </a:lnTo>
                  <a:lnTo>
                    <a:pt x="1184966" y="297675"/>
                  </a:lnTo>
                  <a:lnTo>
                    <a:pt x="1186607" y="293823"/>
                  </a:lnTo>
                  <a:lnTo>
                    <a:pt x="1187609" y="289758"/>
                  </a:lnTo>
                  <a:lnTo>
                    <a:pt x="1187946" y="285585"/>
                  </a:lnTo>
                  <a:lnTo>
                    <a:pt x="1187946" y="26017"/>
                  </a:lnTo>
                  <a:lnTo>
                    <a:pt x="1187609" y="21843"/>
                  </a:lnTo>
                  <a:lnTo>
                    <a:pt x="1186607" y="17778"/>
                  </a:lnTo>
                  <a:lnTo>
                    <a:pt x="1184966" y="13926"/>
                  </a:lnTo>
                  <a:lnTo>
                    <a:pt x="1182728" y="10387"/>
                  </a:lnTo>
                  <a:lnTo>
                    <a:pt x="1179952" y="7253"/>
                  </a:lnTo>
                  <a:lnTo>
                    <a:pt x="1176708" y="4605"/>
                  </a:lnTo>
                  <a:lnTo>
                    <a:pt x="1173082" y="2511"/>
                  </a:lnTo>
                  <a:lnTo>
                    <a:pt x="1169167" y="1027"/>
                  </a:lnTo>
                  <a:lnTo>
                    <a:pt x="1165065" y="189"/>
                  </a:lnTo>
                  <a:lnTo>
                    <a:pt x="116192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9" name="tx28"/>
            <p:cNvSpPr/>
            <p:nvPr/>
          </p:nvSpPr>
          <p:spPr>
            <a:xfrm>
              <a:off x="2902675" y="2466357"/>
              <a:ext cx="97980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30" name="rc29"/>
            <p:cNvSpPr/>
            <p:nvPr/>
          </p:nvSpPr>
          <p:spPr>
            <a:xfrm>
              <a:off x="1772732" y="2153563"/>
              <a:ext cx="3239694" cy="3131794"/>
            </a:xfrm>
            <a:prstGeom prst="rect">
              <a:avLst/>
            </a:prstGeom>
            <a:ln w="13550" cap="rnd">
              <a:solidFill>
                <a:srgbClr val="333333">
                  <a:alpha val="100000"/>
                </a:srgbClr>
              </a:solidFill>
              <a:prstDash val="solid"/>
              <a:round/>
            </a:ln>
          </p:spPr>
          <p:txBody>
            <a:bodyPr/>
            <a:lstStyle/>
            <a:p/>
          </p:txBody>
        </p:sp>
        <p:sp>
          <p:nvSpPr>
            <p:cNvPr id="31" name="rc30"/>
            <p:cNvSpPr/>
            <p:nvPr/>
          </p:nvSpPr>
          <p:spPr>
            <a:xfrm>
              <a:off x="5012427" y="2153563"/>
              <a:ext cx="3239694" cy="3131794"/>
            </a:xfrm>
            <a:prstGeom prst="rect">
              <a:avLst/>
            </a:prstGeom>
            <a:solidFill>
              <a:srgbClr val="FFFFFF">
                <a:alpha val="100000"/>
              </a:srgbClr>
            </a:solidFill>
          </p:spPr>
          <p:txBody>
            <a:bodyPr/>
            <a:lstStyle/>
            <a:p/>
          </p:txBody>
        </p:sp>
        <p:sp>
          <p:nvSpPr>
            <p:cNvPr id="32" name="pl31"/>
            <p:cNvSpPr/>
            <p:nvPr/>
          </p:nvSpPr>
          <p:spPr>
            <a:xfrm>
              <a:off x="5012427" y="482207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33" name="pl32"/>
            <p:cNvSpPr/>
            <p:nvPr/>
          </p:nvSpPr>
          <p:spPr>
            <a:xfrm>
              <a:off x="5012427" y="389550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34" name="pl33"/>
            <p:cNvSpPr/>
            <p:nvPr/>
          </p:nvSpPr>
          <p:spPr>
            <a:xfrm>
              <a:off x="5012427" y="296894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35" name="pl34"/>
            <p:cNvSpPr/>
            <p:nvPr/>
          </p:nvSpPr>
          <p:spPr>
            <a:xfrm>
              <a:off x="5012427"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36" name="pl35"/>
            <p:cNvSpPr/>
            <p:nvPr/>
          </p:nvSpPr>
          <p:spPr>
            <a:xfrm>
              <a:off x="5012427" y="4358791"/>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37" name="pl36"/>
            <p:cNvSpPr/>
            <p:nvPr/>
          </p:nvSpPr>
          <p:spPr>
            <a:xfrm>
              <a:off x="5012427" y="343222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38" name="pl37"/>
            <p:cNvSpPr/>
            <p:nvPr/>
          </p:nvSpPr>
          <p:spPr>
            <a:xfrm>
              <a:off x="5012427" y="2505659"/>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39" name="rc38"/>
            <p:cNvSpPr/>
            <p:nvPr/>
          </p:nvSpPr>
          <p:spPr>
            <a:xfrm>
              <a:off x="505226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0" name="rc39"/>
            <p:cNvSpPr/>
            <p:nvPr/>
          </p:nvSpPr>
          <p:spPr>
            <a:xfrm>
              <a:off x="505226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1" name="rc40"/>
            <p:cNvSpPr/>
            <p:nvPr/>
          </p:nvSpPr>
          <p:spPr>
            <a:xfrm>
              <a:off x="505226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2" name="rc41"/>
            <p:cNvSpPr/>
            <p:nvPr/>
          </p:nvSpPr>
          <p:spPr>
            <a:xfrm>
              <a:off x="5052260" y="4358791"/>
              <a:ext cx="238993" cy="92656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3" name="rc42"/>
            <p:cNvSpPr/>
            <p:nvPr/>
          </p:nvSpPr>
          <p:spPr>
            <a:xfrm>
              <a:off x="531780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4" name="rc43"/>
            <p:cNvSpPr/>
            <p:nvPr/>
          </p:nvSpPr>
          <p:spPr>
            <a:xfrm>
              <a:off x="531780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 name="rc44"/>
            <p:cNvSpPr/>
            <p:nvPr/>
          </p:nvSpPr>
          <p:spPr>
            <a:xfrm>
              <a:off x="531780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6" name="rc45"/>
            <p:cNvSpPr/>
            <p:nvPr/>
          </p:nvSpPr>
          <p:spPr>
            <a:xfrm>
              <a:off x="5317808" y="5100044"/>
              <a:ext cx="238993" cy="1853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7" name="rc46"/>
            <p:cNvSpPr/>
            <p:nvPr/>
          </p:nvSpPr>
          <p:spPr>
            <a:xfrm>
              <a:off x="611445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8" name="rc47"/>
            <p:cNvSpPr/>
            <p:nvPr/>
          </p:nvSpPr>
          <p:spPr>
            <a:xfrm>
              <a:off x="611445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9" name="rc48"/>
            <p:cNvSpPr/>
            <p:nvPr/>
          </p:nvSpPr>
          <p:spPr>
            <a:xfrm>
              <a:off x="611445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0" name="rc49"/>
            <p:cNvSpPr/>
            <p:nvPr/>
          </p:nvSpPr>
          <p:spPr>
            <a:xfrm>
              <a:off x="6114455" y="5100044"/>
              <a:ext cx="238993" cy="1853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1" name="rc50"/>
            <p:cNvSpPr/>
            <p:nvPr/>
          </p:nvSpPr>
          <p:spPr>
            <a:xfrm>
              <a:off x="664555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2" name="rc51"/>
            <p:cNvSpPr/>
            <p:nvPr/>
          </p:nvSpPr>
          <p:spPr>
            <a:xfrm>
              <a:off x="664555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3" name="rc52"/>
            <p:cNvSpPr/>
            <p:nvPr/>
          </p:nvSpPr>
          <p:spPr>
            <a:xfrm>
              <a:off x="664555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4" name="rc53"/>
            <p:cNvSpPr/>
            <p:nvPr/>
          </p:nvSpPr>
          <p:spPr>
            <a:xfrm>
              <a:off x="6645552" y="4914731"/>
              <a:ext cx="238993" cy="3706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5" name="rc54"/>
            <p:cNvSpPr/>
            <p:nvPr/>
          </p:nvSpPr>
          <p:spPr>
            <a:xfrm>
              <a:off x="7442199"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6" name="rc55"/>
            <p:cNvSpPr/>
            <p:nvPr/>
          </p:nvSpPr>
          <p:spPr>
            <a:xfrm>
              <a:off x="7442199"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7" name="rc56"/>
            <p:cNvSpPr/>
            <p:nvPr/>
          </p:nvSpPr>
          <p:spPr>
            <a:xfrm>
              <a:off x="7442199"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8" name="rc57"/>
            <p:cNvSpPr/>
            <p:nvPr/>
          </p:nvSpPr>
          <p:spPr>
            <a:xfrm>
              <a:off x="7442199" y="5100044"/>
              <a:ext cx="238993" cy="1853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9" name="pg58"/>
            <p:cNvSpPr/>
            <p:nvPr/>
          </p:nvSpPr>
          <p:spPr>
            <a:xfrm>
              <a:off x="5851923"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0" name="tx59"/>
            <p:cNvSpPr/>
            <p:nvPr/>
          </p:nvSpPr>
          <p:spPr>
            <a:xfrm>
              <a:off x="5976806"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61" name="pg60"/>
            <p:cNvSpPr/>
            <p:nvPr/>
          </p:nvSpPr>
          <p:spPr>
            <a:xfrm>
              <a:off x="6038301" y="2394471"/>
              <a:ext cx="1187946" cy="311602"/>
            </a:xfrm>
            <a:custGeom>
              <a:avLst/>
              <a:pathLst>
                <a:path w="1187946" h="311602">
                  <a:moveTo>
                    <a:pt x="26017" y="311602"/>
                  </a:moveTo>
                  <a:lnTo>
                    <a:pt x="1161929" y="311602"/>
                  </a:lnTo>
                  <a:lnTo>
                    <a:pt x="1160881" y="311581"/>
                  </a:lnTo>
                  <a:lnTo>
                    <a:pt x="1165065" y="311412"/>
                  </a:lnTo>
                  <a:lnTo>
                    <a:pt x="1169167" y="310575"/>
                  </a:lnTo>
                  <a:lnTo>
                    <a:pt x="1173082" y="309090"/>
                  </a:lnTo>
                  <a:lnTo>
                    <a:pt x="1176708" y="306996"/>
                  </a:lnTo>
                  <a:lnTo>
                    <a:pt x="1179952" y="304348"/>
                  </a:lnTo>
                  <a:lnTo>
                    <a:pt x="1182728" y="301214"/>
                  </a:lnTo>
                  <a:lnTo>
                    <a:pt x="1184966" y="297675"/>
                  </a:lnTo>
                  <a:lnTo>
                    <a:pt x="1186607" y="293823"/>
                  </a:lnTo>
                  <a:lnTo>
                    <a:pt x="1187609" y="289758"/>
                  </a:lnTo>
                  <a:lnTo>
                    <a:pt x="1187946" y="285585"/>
                  </a:lnTo>
                  <a:lnTo>
                    <a:pt x="1187946" y="26017"/>
                  </a:lnTo>
                  <a:lnTo>
                    <a:pt x="1187609" y="21843"/>
                  </a:lnTo>
                  <a:lnTo>
                    <a:pt x="1186607" y="17778"/>
                  </a:lnTo>
                  <a:lnTo>
                    <a:pt x="1184966" y="13926"/>
                  </a:lnTo>
                  <a:lnTo>
                    <a:pt x="1182728" y="10387"/>
                  </a:lnTo>
                  <a:lnTo>
                    <a:pt x="1179952" y="7253"/>
                  </a:lnTo>
                  <a:lnTo>
                    <a:pt x="1176708" y="4605"/>
                  </a:lnTo>
                  <a:lnTo>
                    <a:pt x="1173082" y="2511"/>
                  </a:lnTo>
                  <a:lnTo>
                    <a:pt x="1169167" y="1027"/>
                  </a:lnTo>
                  <a:lnTo>
                    <a:pt x="1165065" y="189"/>
                  </a:lnTo>
                  <a:lnTo>
                    <a:pt x="116192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2" name="tx61"/>
            <p:cNvSpPr/>
            <p:nvPr/>
          </p:nvSpPr>
          <p:spPr>
            <a:xfrm>
              <a:off x="6142370" y="2466357"/>
              <a:ext cx="97980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63" name="rc62"/>
            <p:cNvSpPr/>
            <p:nvPr/>
          </p:nvSpPr>
          <p:spPr>
            <a:xfrm>
              <a:off x="5012427" y="2153563"/>
              <a:ext cx="3239694" cy="3131794"/>
            </a:xfrm>
            <a:prstGeom prst="rect">
              <a:avLst/>
            </a:prstGeom>
            <a:ln w="13550" cap="rnd">
              <a:solidFill>
                <a:srgbClr val="333333">
                  <a:alpha val="100000"/>
                </a:srgbClr>
              </a:solidFill>
              <a:prstDash val="solid"/>
              <a:round/>
            </a:ln>
          </p:spPr>
          <p:txBody>
            <a:bodyPr/>
            <a:lstStyle/>
            <a:p/>
          </p:txBody>
        </p:sp>
        <p:sp>
          <p:nvSpPr>
            <p:cNvPr id="64" name="rc63"/>
            <p:cNvSpPr/>
            <p:nvPr/>
          </p:nvSpPr>
          <p:spPr>
            <a:xfrm>
              <a:off x="8252122" y="2153563"/>
              <a:ext cx="3239694" cy="3131794"/>
            </a:xfrm>
            <a:prstGeom prst="rect">
              <a:avLst/>
            </a:prstGeom>
            <a:solidFill>
              <a:srgbClr val="FFFFFF">
                <a:alpha val="100000"/>
              </a:srgbClr>
            </a:solidFill>
          </p:spPr>
          <p:txBody>
            <a:bodyPr/>
            <a:lstStyle/>
            <a:p/>
          </p:txBody>
        </p:sp>
        <p:sp>
          <p:nvSpPr>
            <p:cNvPr id="65" name="pl64"/>
            <p:cNvSpPr/>
            <p:nvPr/>
          </p:nvSpPr>
          <p:spPr>
            <a:xfrm>
              <a:off x="8252122" y="482207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66" name="pl65"/>
            <p:cNvSpPr/>
            <p:nvPr/>
          </p:nvSpPr>
          <p:spPr>
            <a:xfrm>
              <a:off x="8252122" y="389550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67" name="pl66"/>
            <p:cNvSpPr/>
            <p:nvPr/>
          </p:nvSpPr>
          <p:spPr>
            <a:xfrm>
              <a:off x="8252122" y="296894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68" name="pl67"/>
            <p:cNvSpPr/>
            <p:nvPr/>
          </p:nvSpPr>
          <p:spPr>
            <a:xfrm>
              <a:off x="825212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69" name="pl68"/>
            <p:cNvSpPr/>
            <p:nvPr/>
          </p:nvSpPr>
          <p:spPr>
            <a:xfrm>
              <a:off x="8252122" y="4358791"/>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0" name="pl69"/>
            <p:cNvSpPr/>
            <p:nvPr/>
          </p:nvSpPr>
          <p:spPr>
            <a:xfrm>
              <a:off x="8252122" y="343222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1" name="pl70"/>
            <p:cNvSpPr/>
            <p:nvPr/>
          </p:nvSpPr>
          <p:spPr>
            <a:xfrm>
              <a:off x="8252122" y="2505659"/>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2" name="rc71"/>
            <p:cNvSpPr/>
            <p:nvPr/>
          </p:nvSpPr>
          <p:spPr>
            <a:xfrm>
              <a:off x="8823052" y="5100044"/>
              <a:ext cx="238993" cy="18531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3" name="rc72"/>
            <p:cNvSpPr/>
            <p:nvPr/>
          </p:nvSpPr>
          <p:spPr>
            <a:xfrm>
              <a:off x="8823052" y="5100044"/>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4" name="rc73"/>
            <p:cNvSpPr/>
            <p:nvPr/>
          </p:nvSpPr>
          <p:spPr>
            <a:xfrm>
              <a:off x="8823052" y="5100044"/>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5" name="rc74"/>
            <p:cNvSpPr/>
            <p:nvPr/>
          </p:nvSpPr>
          <p:spPr>
            <a:xfrm>
              <a:off x="8823052" y="4358791"/>
              <a:ext cx="238993" cy="7412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6" name="rc75"/>
            <p:cNvSpPr/>
            <p:nvPr/>
          </p:nvSpPr>
          <p:spPr>
            <a:xfrm>
              <a:off x="9088601" y="4914731"/>
              <a:ext cx="238993" cy="37062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7" name="rc76"/>
            <p:cNvSpPr/>
            <p:nvPr/>
          </p:nvSpPr>
          <p:spPr>
            <a:xfrm>
              <a:off x="9088601" y="4914731"/>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8" name="rc77"/>
            <p:cNvSpPr/>
            <p:nvPr/>
          </p:nvSpPr>
          <p:spPr>
            <a:xfrm>
              <a:off x="9088601" y="4914731"/>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9" name="rc78"/>
            <p:cNvSpPr/>
            <p:nvPr/>
          </p:nvSpPr>
          <p:spPr>
            <a:xfrm>
              <a:off x="9088601" y="4729418"/>
              <a:ext cx="238993" cy="1853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0" name="rc79"/>
            <p:cNvSpPr/>
            <p:nvPr/>
          </p:nvSpPr>
          <p:spPr>
            <a:xfrm>
              <a:off x="9354150" y="4729418"/>
              <a:ext cx="238993" cy="55593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1" name="rc80"/>
            <p:cNvSpPr/>
            <p:nvPr/>
          </p:nvSpPr>
          <p:spPr>
            <a:xfrm>
              <a:off x="9354150" y="472941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2" name="rc81"/>
            <p:cNvSpPr/>
            <p:nvPr/>
          </p:nvSpPr>
          <p:spPr>
            <a:xfrm>
              <a:off x="9354150" y="472941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3" name="rc82"/>
            <p:cNvSpPr/>
            <p:nvPr/>
          </p:nvSpPr>
          <p:spPr>
            <a:xfrm>
              <a:off x="9354150" y="4173478"/>
              <a:ext cx="238993" cy="5559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4" name="rc83"/>
            <p:cNvSpPr/>
            <p:nvPr/>
          </p:nvSpPr>
          <p:spPr>
            <a:xfrm>
              <a:off x="9619698" y="4914731"/>
              <a:ext cx="238993" cy="37062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5" name="rc84"/>
            <p:cNvSpPr/>
            <p:nvPr/>
          </p:nvSpPr>
          <p:spPr>
            <a:xfrm>
              <a:off x="9619698" y="4914731"/>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6" name="rc85"/>
            <p:cNvSpPr/>
            <p:nvPr/>
          </p:nvSpPr>
          <p:spPr>
            <a:xfrm>
              <a:off x="9619698" y="4914731"/>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7" name="rc86"/>
            <p:cNvSpPr/>
            <p:nvPr/>
          </p:nvSpPr>
          <p:spPr>
            <a:xfrm>
              <a:off x="9619698" y="4358791"/>
              <a:ext cx="238993" cy="5559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8" name="rc87"/>
            <p:cNvSpPr/>
            <p:nvPr/>
          </p:nvSpPr>
          <p:spPr>
            <a:xfrm>
              <a:off x="9885247" y="4358791"/>
              <a:ext cx="238993" cy="92656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9" name="rc88"/>
            <p:cNvSpPr/>
            <p:nvPr/>
          </p:nvSpPr>
          <p:spPr>
            <a:xfrm>
              <a:off x="9885247" y="4358791"/>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0" name="rc89"/>
            <p:cNvSpPr/>
            <p:nvPr/>
          </p:nvSpPr>
          <p:spPr>
            <a:xfrm>
              <a:off x="9885247" y="4358791"/>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1" name="rc90"/>
            <p:cNvSpPr/>
            <p:nvPr/>
          </p:nvSpPr>
          <p:spPr>
            <a:xfrm>
              <a:off x="9885247" y="3802852"/>
              <a:ext cx="238993" cy="5559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2" name="rc91"/>
            <p:cNvSpPr/>
            <p:nvPr/>
          </p:nvSpPr>
          <p:spPr>
            <a:xfrm>
              <a:off x="10150796" y="3432225"/>
              <a:ext cx="238993" cy="185313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3" name="rc92"/>
            <p:cNvSpPr/>
            <p:nvPr/>
          </p:nvSpPr>
          <p:spPr>
            <a:xfrm>
              <a:off x="10150796" y="3432225"/>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4" name="rc93"/>
            <p:cNvSpPr/>
            <p:nvPr/>
          </p:nvSpPr>
          <p:spPr>
            <a:xfrm>
              <a:off x="10150796" y="3432225"/>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5" name="rc94"/>
            <p:cNvSpPr/>
            <p:nvPr/>
          </p:nvSpPr>
          <p:spPr>
            <a:xfrm>
              <a:off x="10150796" y="2876285"/>
              <a:ext cx="238993" cy="5559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6" name="rc95"/>
            <p:cNvSpPr/>
            <p:nvPr/>
          </p:nvSpPr>
          <p:spPr>
            <a:xfrm>
              <a:off x="10416345" y="4544105"/>
              <a:ext cx="238993" cy="74125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7" name="rc96"/>
            <p:cNvSpPr/>
            <p:nvPr/>
          </p:nvSpPr>
          <p:spPr>
            <a:xfrm>
              <a:off x="10416345" y="4544105"/>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8" name="rc97"/>
            <p:cNvSpPr/>
            <p:nvPr/>
          </p:nvSpPr>
          <p:spPr>
            <a:xfrm>
              <a:off x="10416345" y="4544105"/>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9" name="rc98"/>
            <p:cNvSpPr/>
            <p:nvPr/>
          </p:nvSpPr>
          <p:spPr>
            <a:xfrm>
              <a:off x="10416345" y="3988165"/>
              <a:ext cx="238993" cy="5559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0" name="rc99"/>
            <p:cNvSpPr/>
            <p:nvPr/>
          </p:nvSpPr>
          <p:spPr>
            <a:xfrm>
              <a:off x="1068189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1" name="rc100"/>
            <p:cNvSpPr/>
            <p:nvPr/>
          </p:nvSpPr>
          <p:spPr>
            <a:xfrm>
              <a:off x="1068189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2" name="rc101"/>
            <p:cNvSpPr/>
            <p:nvPr/>
          </p:nvSpPr>
          <p:spPr>
            <a:xfrm>
              <a:off x="1068189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3" name="rc102"/>
            <p:cNvSpPr/>
            <p:nvPr/>
          </p:nvSpPr>
          <p:spPr>
            <a:xfrm>
              <a:off x="10681893" y="4729418"/>
              <a:ext cx="238993" cy="5559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4" name="rc103"/>
            <p:cNvSpPr/>
            <p:nvPr/>
          </p:nvSpPr>
          <p:spPr>
            <a:xfrm>
              <a:off x="10947442" y="4173478"/>
              <a:ext cx="238993" cy="111187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5" name="rc104"/>
            <p:cNvSpPr/>
            <p:nvPr/>
          </p:nvSpPr>
          <p:spPr>
            <a:xfrm>
              <a:off x="10947442" y="417347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6" name="rc105"/>
            <p:cNvSpPr/>
            <p:nvPr/>
          </p:nvSpPr>
          <p:spPr>
            <a:xfrm>
              <a:off x="10947442" y="417347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7" name="rc106"/>
            <p:cNvSpPr/>
            <p:nvPr/>
          </p:nvSpPr>
          <p:spPr>
            <a:xfrm>
              <a:off x="10947442" y="3802852"/>
              <a:ext cx="238993" cy="3706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8" name="rc107"/>
            <p:cNvSpPr/>
            <p:nvPr/>
          </p:nvSpPr>
          <p:spPr>
            <a:xfrm>
              <a:off x="11212991" y="4914731"/>
              <a:ext cx="238993" cy="37062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9" name="rc108"/>
            <p:cNvSpPr/>
            <p:nvPr/>
          </p:nvSpPr>
          <p:spPr>
            <a:xfrm>
              <a:off x="11212991" y="4914731"/>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0" name="rc109"/>
            <p:cNvSpPr/>
            <p:nvPr/>
          </p:nvSpPr>
          <p:spPr>
            <a:xfrm>
              <a:off x="11212991" y="4914731"/>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1" name="rc110"/>
            <p:cNvSpPr/>
            <p:nvPr/>
          </p:nvSpPr>
          <p:spPr>
            <a:xfrm>
              <a:off x="11212991" y="4729418"/>
              <a:ext cx="238993" cy="1853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2" name="pg111"/>
            <p:cNvSpPr/>
            <p:nvPr/>
          </p:nvSpPr>
          <p:spPr>
            <a:xfrm>
              <a:off x="8350642"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13" name="pg112"/>
            <p:cNvSpPr/>
            <p:nvPr/>
          </p:nvSpPr>
          <p:spPr>
            <a:xfrm>
              <a:off x="9067481" y="2153563"/>
              <a:ext cx="1608977" cy="373922"/>
            </a:xfrm>
            <a:custGeom>
              <a:avLst/>
              <a:pathLst>
                <a:path w="1608977" h="373922">
                  <a:moveTo>
                    <a:pt x="31220" y="373922"/>
                  </a:moveTo>
                  <a:lnTo>
                    <a:pt x="1577756" y="373922"/>
                  </a:lnTo>
                  <a:lnTo>
                    <a:pt x="1576499" y="373897"/>
                  </a:lnTo>
                  <a:lnTo>
                    <a:pt x="1581520" y="373695"/>
                  </a:lnTo>
                  <a:lnTo>
                    <a:pt x="1586442" y="372690"/>
                  </a:lnTo>
                  <a:lnTo>
                    <a:pt x="1591140" y="370908"/>
                  </a:lnTo>
                  <a:lnTo>
                    <a:pt x="1595492" y="368396"/>
                  </a:lnTo>
                  <a:lnTo>
                    <a:pt x="1599384" y="365218"/>
                  </a:lnTo>
                  <a:lnTo>
                    <a:pt x="1602715" y="361457"/>
                  </a:lnTo>
                  <a:lnTo>
                    <a:pt x="1605401" y="357211"/>
                  </a:lnTo>
                  <a:lnTo>
                    <a:pt x="1607370" y="352588"/>
                  </a:lnTo>
                  <a:lnTo>
                    <a:pt x="1608573" y="347710"/>
                  </a:lnTo>
                  <a:lnTo>
                    <a:pt x="1608977" y="342702"/>
                  </a:lnTo>
                  <a:lnTo>
                    <a:pt x="1608977" y="31220"/>
                  </a:lnTo>
                  <a:lnTo>
                    <a:pt x="1608573" y="26212"/>
                  </a:lnTo>
                  <a:lnTo>
                    <a:pt x="1607370" y="21334"/>
                  </a:lnTo>
                  <a:lnTo>
                    <a:pt x="1605401" y="16711"/>
                  </a:lnTo>
                  <a:lnTo>
                    <a:pt x="1602715" y="12465"/>
                  </a:lnTo>
                  <a:lnTo>
                    <a:pt x="1599384" y="8704"/>
                  </a:lnTo>
                  <a:lnTo>
                    <a:pt x="1595492" y="5526"/>
                  </a:lnTo>
                  <a:lnTo>
                    <a:pt x="1591140" y="3014"/>
                  </a:lnTo>
                  <a:lnTo>
                    <a:pt x="1586442" y="1232"/>
                  </a:lnTo>
                  <a:lnTo>
                    <a:pt x="1581520" y="227"/>
                  </a:lnTo>
                  <a:lnTo>
                    <a:pt x="157775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14" name="tx113"/>
            <p:cNvSpPr/>
            <p:nvPr/>
          </p:nvSpPr>
          <p:spPr>
            <a:xfrm>
              <a:off x="9192364" y="2239827"/>
              <a:ext cx="135921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35 case(s)</a:t>
              </a:r>
            </a:p>
          </p:txBody>
        </p:sp>
        <p:sp>
          <p:nvSpPr>
            <p:cNvPr id="115" name="pg114"/>
            <p:cNvSpPr/>
            <p:nvPr/>
          </p:nvSpPr>
          <p:spPr>
            <a:xfrm>
              <a:off x="9257882" y="2394471"/>
              <a:ext cx="1228175" cy="311602"/>
            </a:xfrm>
            <a:custGeom>
              <a:avLst/>
              <a:pathLst>
                <a:path w="1228175" h="311602">
                  <a:moveTo>
                    <a:pt x="26017" y="311602"/>
                  </a:moveTo>
                  <a:lnTo>
                    <a:pt x="1202157" y="311602"/>
                  </a:lnTo>
                  <a:lnTo>
                    <a:pt x="1201110" y="311581"/>
                  </a:lnTo>
                  <a:lnTo>
                    <a:pt x="1205293" y="311412"/>
                  </a:lnTo>
                  <a:lnTo>
                    <a:pt x="1209396" y="310575"/>
                  </a:lnTo>
                  <a:lnTo>
                    <a:pt x="1213311" y="309090"/>
                  </a:lnTo>
                  <a:lnTo>
                    <a:pt x="1216937" y="306996"/>
                  </a:lnTo>
                  <a:lnTo>
                    <a:pt x="1220180" y="304348"/>
                  </a:lnTo>
                  <a:lnTo>
                    <a:pt x="1222957" y="301214"/>
                  </a:lnTo>
                  <a:lnTo>
                    <a:pt x="1225194" y="297675"/>
                  </a:lnTo>
                  <a:lnTo>
                    <a:pt x="1226836" y="293823"/>
                  </a:lnTo>
                  <a:lnTo>
                    <a:pt x="1227838" y="289758"/>
                  </a:lnTo>
                  <a:lnTo>
                    <a:pt x="1228175" y="285585"/>
                  </a:lnTo>
                  <a:lnTo>
                    <a:pt x="1228175" y="26017"/>
                  </a:lnTo>
                  <a:lnTo>
                    <a:pt x="1227838" y="21843"/>
                  </a:lnTo>
                  <a:lnTo>
                    <a:pt x="1226836" y="17778"/>
                  </a:lnTo>
                  <a:lnTo>
                    <a:pt x="1225194" y="13926"/>
                  </a:lnTo>
                  <a:lnTo>
                    <a:pt x="1222957" y="10387"/>
                  </a:lnTo>
                  <a:lnTo>
                    <a:pt x="1220180" y="7253"/>
                  </a:lnTo>
                  <a:lnTo>
                    <a:pt x="1216937" y="4605"/>
                  </a:lnTo>
                  <a:lnTo>
                    <a:pt x="1213311" y="2511"/>
                  </a:lnTo>
                  <a:lnTo>
                    <a:pt x="1209396" y="1027"/>
                  </a:lnTo>
                  <a:lnTo>
                    <a:pt x="1205293" y="189"/>
                  </a:lnTo>
                  <a:lnTo>
                    <a:pt x="120215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16" name="tx115"/>
            <p:cNvSpPr/>
            <p:nvPr/>
          </p:nvSpPr>
          <p:spPr>
            <a:xfrm>
              <a:off x="9361951" y="2466357"/>
              <a:ext cx="102003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35 case(s)</a:t>
              </a:r>
            </a:p>
          </p:txBody>
        </p:sp>
        <p:sp>
          <p:nvSpPr>
            <p:cNvPr id="117" name="rc116"/>
            <p:cNvSpPr/>
            <p:nvPr/>
          </p:nvSpPr>
          <p:spPr>
            <a:xfrm>
              <a:off x="8252122" y="2153563"/>
              <a:ext cx="3239694" cy="3131794"/>
            </a:xfrm>
            <a:prstGeom prst="rect">
              <a:avLst/>
            </a:prstGeom>
            <a:ln w="13550" cap="rnd">
              <a:solidFill>
                <a:srgbClr val="333333">
                  <a:alpha val="100000"/>
                </a:srgbClr>
              </a:solidFill>
              <a:prstDash val="solid"/>
              <a:round/>
            </a:ln>
          </p:spPr>
          <p:txBody>
            <a:bodyPr/>
            <a:lstStyle/>
            <a:p/>
          </p:txBody>
        </p:sp>
        <p:sp>
          <p:nvSpPr>
            <p:cNvPr id="118" name="rc117"/>
            <p:cNvSpPr/>
            <p:nvPr/>
          </p:nvSpPr>
          <p:spPr>
            <a:xfrm>
              <a:off x="11491817" y="2153563"/>
              <a:ext cx="3239694" cy="3131794"/>
            </a:xfrm>
            <a:prstGeom prst="rect">
              <a:avLst/>
            </a:prstGeom>
            <a:solidFill>
              <a:srgbClr val="FFFFFF">
                <a:alpha val="100000"/>
              </a:srgbClr>
            </a:solidFill>
          </p:spPr>
          <p:txBody>
            <a:bodyPr/>
            <a:lstStyle/>
            <a:p/>
          </p:txBody>
        </p:sp>
        <p:sp>
          <p:nvSpPr>
            <p:cNvPr id="119" name="pl118"/>
            <p:cNvSpPr/>
            <p:nvPr/>
          </p:nvSpPr>
          <p:spPr>
            <a:xfrm>
              <a:off x="11491817" y="482207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20" name="pl119"/>
            <p:cNvSpPr/>
            <p:nvPr/>
          </p:nvSpPr>
          <p:spPr>
            <a:xfrm>
              <a:off x="11491817" y="389550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21" name="pl120"/>
            <p:cNvSpPr/>
            <p:nvPr/>
          </p:nvSpPr>
          <p:spPr>
            <a:xfrm>
              <a:off x="11491817" y="296894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22" name="pl121"/>
            <p:cNvSpPr/>
            <p:nvPr/>
          </p:nvSpPr>
          <p:spPr>
            <a:xfrm>
              <a:off x="11491817"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23" name="pl122"/>
            <p:cNvSpPr/>
            <p:nvPr/>
          </p:nvSpPr>
          <p:spPr>
            <a:xfrm>
              <a:off x="11491817" y="4358791"/>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24" name="pl123"/>
            <p:cNvSpPr/>
            <p:nvPr/>
          </p:nvSpPr>
          <p:spPr>
            <a:xfrm>
              <a:off x="11491817" y="343222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25" name="pl124"/>
            <p:cNvSpPr/>
            <p:nvPr/>
          </p:nvSpPr>
          <p:spPr>
            <a:xfrm>
              <a:off x="11491817" y="2505659"/>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26" name="rc125"/>
            <p:cNvSpPr/>
            <p:nvPr/>
          </p:nvSpPr>
          <p:spPr>
            <a:xfrm>
              <a:off x="11531649" y="4358791"/>
              <a:ext cx="238993" cy="92656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7" name="rc126"/>
            <p:cNvSpPr/>
            <p:nvPr/>
          </p:nvSpPr>
          <p:spPr>
            <a:xfrm>
              <a:off x="11531649" y="4358791"/>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8" name="rc127"/>
            <p:cNvSpPr/>
            <p:nvPr/>
          </p:nvSpPr>
          <p:spPr>
            <a:xfrm>
              <a:off x="11531649" y="4358791"/>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9" name="rc128"/>
            <p:cNvSpPr/>
            <p:nvPr/>
          </p:nvSpPr>
          <p:spPr>
            <a:xfrm>
              <a:off x="11531649" y="3802852"/>
              <a:ext cx="238993" cy="5559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0" name="rc129"/>
            <p:cNvSpPr/>
            <p:nvPr/>
          </p:nvSpPr>
          <p:spPr>
            <a:xfrm>
              <a:off x="11797198" y="5100044"/>
              <a:ext cx="238993" cy="18531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1" name="rc130"/>
            <p:cNvSpPr/>
            <p:nvPr/>
          </p:nvSpPr>
          <p:spPr>
            <a:xfrm>
              <a:off x="11797198" y="5100044"/>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2" name="rc131"/>
            <p:cNvSpPr/>
            <p:nvPr/>
          </p:nvSpPr>
          <p:spPr>
            <a:xfrm>
              <a:off x="11797198" y="5100044"/>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3" name="rc132"/>
            <p:cNvSpPr/>
            <p:nvPr/>
          </p:nvSpPr>
          <p:spPr>
            <a:xfrm>
              <a:off x="11797198" y="4914731"/>
              <a:ext cx="238993" cy="1853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4" name="rc133"/>
            <p:cNvSpPr/>
            <p:nvPr/>
          </p:nvSpPr>
          <p:spPr>
            <a:xfrm>
              <a:off x="12062747" y="4173478"/>
              <a:ext cx="238993" cy="111187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5" name="rc134"/>
            <p:cNvSpPr/>
            <p:nvPr/>
          </p:nvSpPr>
          <p:spPr>
            <a:xfrm>
              <a:off x="12062747" y="417347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6" name="rc135"/>
            <p:cNvSpPr/>
            <p:nvPr/>
          </p:nvSpPr>
          <p:spPr>
            <a:xfrm>
              <a:off x="12062747" y="417347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7" name="rc136"/>
            <p:cNvSpPr/>
            <p:nvPr/>
          </p:nvSpPr>
          <p:spPr>
            <a:xfrm>
              <a:off x="12062747" y="3988165"/>
              <a:ext cx="238993" cy="1853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8" name="rc137"/>
            <p:cNvSpPr/>
            <p:nvPr/>
          </p:nvSpPr>
          <p:spPr>
            <a:xfrm>
              <a:off x="1232829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9" name="rc138"/>
            <p:cNvSpPr/>
            <p:nvPr/>
          </p:nvSpPr>
          <p:spPr>
            <a:xfrm>
              <a:off x="1232829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0" name="rc139"/>
            <p:cNvSpPr/>
            <p:nvPr/>
          </p:nvSpPr>
          <p:spPr>
            <a:xfrm>
              <a:off x="1232829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1" name="rc140"/>
            <p:cNvSpPr/>
            <p:nvPr/>
          </p:nvSpPr>
          <p:spPr>
            <a:xfrm>
              <a:off x="12328296" y="5100044"/>
              <a:ext cx="238993" cy="1853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2" name="rc141"/>
            <p:cNvSpPr/>
            <p:nvPr/>
          </p:nvSpPr>
          <p:spPr>
            <a:xfrm>
              <a:off x="1259384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3" name="rc142"/>
            <p:cNvSpPr/>
            <p:nvPr/>
          </p:nvSpPr>
          <p:spPr>
            <a:xfrm>
              <a:off x="1259384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4" name="rc143"/>
            <p:cNvSpPr/>
            <p:nvPr/>
          </p:nvSpPr>
          <p:spPr>
            <a:xfrm>
              <a:off x="1259384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5" name="rc144"/>
            <p:cNvSpPr/>
            <p:nvPr/>
          </p:nvSpPr>
          <p:spPr>
            <a:xfrm>
              <a:off x="12593845" y="4914731"/>
              <a:ext cx="238993" cy="3706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6" name="rc145"/>
            <p:cNvSpPr/>
            <p:nvPr/>
          </p:nvSpPr>
          <p:spPr>
            <a:xfrm>
              <a:off x="1285939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7" name="rc146"/>
            <p:cNvSpPr/>
            <p:nvPr/>
          </p:nvSpPr>
          <p:spPr>
            <a:xfrm>
              <a:off x="1285939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8" name="rc147"/>
            <p:cNvSpPr/>
            <p:nvPr/>
          </p:nvSpPr>
          <p:spPr>
            <a:xfrm>
              <a:off x="1285939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9" name="rc148"/>
            <p:cNvSpPr/>
            <p:nvPr/>
          </p:nvSpPr>
          <p:spPr>
            <a:xfrm>
              <a:off x="12859393" y="4729418"/>
              <a:ext cx="238993" cy="5559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0" name="rc149"/>
            <p:cNvSpPr/>
            <p:nvPr/>
          </p:nvSpPr>
          <p:spPr>
            <a:xfrm>
              <a:off x="1312494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1" name="rc150"/>
            <p:cNvSpPr/>
            <p:nvPr/>
          </p:nvSpPr>
          <p:spPr>
            <a:xfrm>
              <a:off x="1312494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2" name="rc151"/>
            <p:cNvSpPr/>
            <p:nvPr/>
          </p:nvSpPr>
          <p:spPr>
            <a:xfrm>
              <a:off x="1312494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3" name="rc152"/>
            <p:cNvSpPr/>
            <p:nvPr/>
          </p:nvSpPr>
          <p:spPr>
            <a:xfrm>
              <a:off x="13124942" y="5100044"/>
              <a:ext cx="238993" cy="1853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4" name="rc153"/>
            <p:cNvSpPr/>
            <p:nvPr/>
          </p:nvSpPr>
          <p:spPr>
            <a:xfrm>
              <a:off x="1339049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5" name="rc154"/>
            <p:cNvSpPr/>
            <p:nvPr/>
          </p:nvSpPr>
          <p:spPr>
            <a:xfrm>
              <a:off x="1339049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6" name="rc155"/>
            <p:cNvSpPr/>
            <p:nvPr/>
          </p:nvSpPr>
          <p:spPr>
            <a:xfrm>
              <a:off x="1339049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7" name="rc156"/>
            <p:cNvSpPr/>
            <p:nvPr/>
          </p:nvSpPr>
          <p:spPr>
            <a:xfrm>
              <a:off x="13390491" y="5100044"/>
              <a:ext cx="238993" cy="1853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8" name="rc157"/>
            <p:cNvSpPr/>
            <p:nvPr/>
          </p:nvSpPr>
          <p:spPr>
            <a:xfrm>
              <a:off x="1365604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9" name="rc158"/>
            <p:cNvSpPr/>
            <p:nvPr/>
          </p:nvSpPr>
          <p:spPr>
            <a:xfrm>
              <a:off x="1365604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0" name="rc159"/>
            <p:cNvSpPr/>
            <p:nvPr/>
          </p:nvSpPr>
          <p:spPr>
            <a:xfrm>
              <a:off x="1365604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1" name="rc160"/>
            <p:cNvSpPr/>
            <p:nvPr/>
          </p:nvSpPr>
          <p:spPr>
            <a:xfrm>
              <a:off x="13656040" y="5100044"/>
              <a:ext cx="238993" cy="1853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2" name="rc161"/>
            <p:cNvSpPr/>
            <p:nvPr/>
          </p:nvSpPr>
          <p:spPr>
            <a:xfrm>
              <a:off x="1392158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3" name="rc162"/>
            <p:cNvSpPr/>
            <p:nvPr/>
          </p:nvSpPr>
          <p:spPr>
            <a:xfrm>
              <a:off x="1392158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4" name="rc163"/>
            <p:cNvSpPr/>
            <p:nvPr/>
          </p:nvSpPr>
          <p:spPr>
            <a:xfrm>
              <a:off x="1392158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5" name="rc164"/>
            <p:cNvSpPr/>
            <p:nvPr/>
          </p:nvSpPr>
          <p:spPr>
            <a:xfrm>
              <a:off x="13921588" y="5100044"/>
              <a:ext cx="238993" cy="1853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6" name="rc165"/>
            <p:cNvSpPr/>
            <p:nvPr/>
          </p:nvSpPr>
          <p:spPr>
            <a:xfrm>
              <a:off x="1418713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7" name="rc166"/>
            <p:cNvSpPr/>
            <p:nvPr/>
          </p:nvSpPr>
          <p:spPr>
            <a:xfrm>
              <a:off x="1418713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8" name="rc167"/>
            <p:cNvSpPr/>
            <p:nvPr/>
          </p:nvSpPr>
          <p:spPr>
            <a:xfrm>
              <a:off x="1418713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9" name="rc168"/>
            <p:cNvSpPr/>
            <p:nvPr/>
          </p:nvSpPr>
          <p:spPr>
            <a:xfrm>
              <a:off x="14187137" y="4729418"/>
              <a:ext cx="238993" cy="5559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0" name="rc169"/>
            <p:cNvSpPr/>
            <p:nvPr/>
          </p:nvSpPr>
          <p:spPr>
            <a:xfrm>
              <a:off x="1445268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1" name="rc170"/>
            <p:cNvSpPr/>
            <p:nvPr/>
          </p:nvSpPr>
          <p:spPr>
            <a:xfrm>
              <a:off x="1445268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2" name="rc171"/>
            <p:cNvSpPr/>
            <p:nvPr/>
          </p:nvSpPr>
          <p:spPr>
            <a:xfrm>
              <a:off x="1445268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3" name="rc172"/>
            <p:cNvSpPr/>
            <p:nvPr/>
          </p:nvSpPr>
          <p:spPr>
            <a:xfrm>
              <a:off x="14452686" y="5100044"/>
              <a:ext cx="238993" cy="1853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4" name="pg173"/>
            <p:cNvSpPr/>
            <p:nvPr/>
          </p:nvSpPr>
          <p:spPr>
            <a:xfrm>
              <a:off x="11590337"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75" name="pg174"/>
            <p:cNvSpPr/>
            <p:nvPr/>
          </p:nvSpPr>
          <p:spPr>
            <a:xfrm>
              <a:off x="12307176" y="2153563"/>
              <a:ext cx="1608977" cy="373922"/>
            </a:xfrm>
            <a:custGeom>
              <a:avLst/>
              <a:pathLst>
                <a:path w="1608977" h="373922">
                  <a:moveTo>
                    <a:pt x="31220" y="373922"/>
                  </a:moveTo>
                  <a:lnTo>
                    <a:pt x="1577756" y="373922"/>
                  </a:lnTo>
                  <a:lnTo>
                    <a:pt x="1576499" y="373897"/>
                  </a:lnTo>
                  <a:lnTo>
                    <a:pt x="1581520" y="373695"/>
                  </a:lnTo>
                  <a:lnTo>
                    <a:pt x="1586442" y="372690"/>
                  </a:lnTo>
                  <a:lnTo>
                    <a:pt x="1591140" y="370908"/>
                  </a:lnTo>
                  <a:lnTo>
                    <a:pt x="1595492" y="368396"/>
                  </a:lnTo>
                  <a:lnTo>
                    <a:pt x="1599384" y="365218"/>
                  </a:lnTo>
                  <a:lnTo>
                    <a:pt x="1602715" y="361457"/>
                  </a:lnTo>
                  <a:lnTo>
                    <a:pt x="1605401" y="357211"/>
                  </a:lnTo>
                  <a:lnTo>
                    <a:pt x="1607370" y="352588"/>
                  </a:lnTo>
                  <a:lnTo>
                    <a:pt x="1608573" y="347710"/>
                  </a:lnTo>
                  <a:lnTo>
                    <a:pt x="1608977" y="342702"/>
                  </a:lnTo>
                  <a:lnTo>
                    <a:pt x="1608977" y="31220"/>
                  </a:lnTo>
                  <a:lnTo>
                    <a:pt x="1608573" y="26212"/>
                  </a:lnTo>
                  <a:lnTo>
                    <a:pt x="1607370" y="21334"/>
                  </a:lnTo>
                  <a:lnTo>
                    <a:pt x="1605401" y="16711"/>
                  </a:lnTo>
                  <a:lnTo>
                    <a:pt x="1602715" y="12465"/>
                  </a:lnTo>
                  <a:lnTo>
                    <a:pt x="1599384" y="8704"/>
                  </a:lnTo>
                  <a:lnTo>
                    <a:pt x="1595492" y="5526"/>
                  </a:lnTo>
                  <a:lnTo>
                    <a:pt x="1591140" y="3014"/>
                  </a:lnTo>
                  <a:lnTo>
                    <a:pt x="1586442" y="1232"/>
                  </a:lnTo>
                  <a:lnTo>
                    <a:pt x="1581520" y="227"/>
                  </a:lnTo>
                  <a:lnTo>
                    <a:pt x="157775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76" name="tx175"/>
            <p:cNvSpPr/>
            <p:nvPr/>
          </p:nvSpPr>
          <p:spPr>
            <a:xfrm>
              <a:off x="12432058" y="2239827"/>
              <a:ext cx="135921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12 case(s)</a:t>
              </a:r>
            </a:p>
          </p:txBody>
        </p:sp>
        <p:sp>
          <p:nvSpPr>
            <p:cNvPr id="177" name="pg176"/>
            <p:cNvSpPr/>
            <p:nvPr/>
          </p:nvSpPr>
          <p:spPr>
            <a:xfrm>
              <a:off x="12497577" y="2394471"/>
              <a:ext cx="1228175" cy="311602"/>
            </a:xfrm>
            <a:custGeom>
              <a:avLst/>
              <a:pathLst>
                <a:path w="1228175" h="311602">
                  <a:moveTo>
                    <a:pt x="26017" y="311602"/>
                  </a:moveTo>
                  <a:lnTo>
                    <a:pt x="1202157" y="311602"/>
                  </a:lnTo>
                  <a:lnTo>
                    <a:pt x="1201110" y="311581"/>
                  </a:lnTo>
                  <a:lnTo>
                    <a:pt x="1205293" y="311412"/>
                  </a:lnTo>
                  <a:lnTo>
                    <a:pt x="1209396" y="310575"/>
                  </a:lnTo>
                  <a:lnTo>
                    <a:pt x="1213311" y="309090"/>
                  </a:lnTo>
                  <a:lnTo>
                    <a:pt x="1216937" y="306996"/>
                  </a:lnTo>
                  <a:lnTo>
                    <a:pt x="1220180" y="304348"/>
                  </a:lnTo>
                  <a:lnTo>
                    <a:pt x="1222957" y="301214"/>
                  </a:lnTo>
                  <a:lnTo>
                    <a:pt x="1225194" y="297675"/>
                  </a:lnTo>
                  <a:lnTo>
                    <a:pt x="1226836" y="293823"/>
                  </a:lnTo>
                  <a:lnTo>
                    <a:pt x="1227838" y="289758"/>
                  </a:lnTo>
                  <a:lnTo>
                    <a:pt x="1228175" y="285585"/>
                  </a:lnTo>
                  <a:lnTo>
                    <a:pt x="1228175" y="26017"/>
                  </a:lnTo>
                  <a:lnTo>
                    <a:pt x="1227838" y="21843"/>
                  </a:lnTo>
                  <a:lnTo>
                    <a:pt x="1226836" y="17778"/>
                  </a:lnTo>
                  <a:lnTo>
                    <a:pt x="1225194" y="13926"/>
                  </a:lnTo>
                  <a:lnTo>
                    <a:pt x="1222957" y="10387"/>
                  </a:lnTo>
                  <a:lnTo>
                    <a:pt x="1220180" y="7253"/>
                  </a:lnTo>
                  <a:lnTo>
                    <a:pt x="1216937" y="4605"/>
                  </a:lnTo>
                  <a:lnTo>
                    <a:pt x="1213311" y="2511"/>
                  </a:lnTo>
                  <a:lnTo>
                    <a:pt x="1209396" y="1027"/>
                  </a:lnTo>
                  <a:lnTo>
                    <a:pt x="1205293" y="189"/>
                  </a:lnTo>
                  <a:lnTo>
                    <a:pt x="120215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78" name="tx177"/>
            <p:cNvSpPr/>
            <p:nvPr/>
          </p:nvSpPr>
          <p:spPr>
            <a:xfrm>
              <a:off x="12601646" y="2466357"/>
              <a:ext cx="102003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12 case(s)</a:t>
              </a:r>
            </a:p>
          </p:txBody>
        </p:sp>
        <p:sp>
          <p:nvSpPr>
            <p:cNvPr id="179" name="rc178"/>
            <p:cNvSpPr/>
            <p:nvPr/>
          </p:nvSpPr>
          <p:spPr>
            <a:xfrm>
              <a:off x="11491817" y="2153563"/>
              <a:ext cx="3239694" cy="3131794"/>
            </a:xfrm>
            <a:prstGeom prst="rect">
              <a:avLst/>
            </a:prstGeom>
            <a:ln w="13550" cap="rnd">
              <a:solidFill>
                <a:srgbClr val="333333">
                  <a:alpha val="100000"/>
                </a:srgbClr>
              </a:solidFill>
              <a:prstDash val="solid"/>
              <a:round/>
            </a:ln>
          </p:spPr>
          <p:txBody>
            <a:bodyPr/>
            <a:lstStyle/>
            <a:p/>
          </p:txBody>
        </p:sp>
        <p:sp>
          <p:nvSpPr>
            <p:cNvPr id="180" name="rc179"/>
            <p:cNvSpPr/>
            <p:nvPr/>
          </p:nvSpPr>
          <p:spPr>
            <a:xfrm>
              <a:off x="14731512" y="2153563"/>
              <a:ext cx="3239694" cy="3131794"/>
            </a:xfrm>
            <a:prstGeom prst="rect">
              <a:avLst/>
            </a:prstGeom>
            <a:solidFill>
              <a:srgbClr val="FFFFFF">
                <a:alpha val="100000"/>
              </a:srgbClr>
            </a:solidFill>
          </p:spPr>
          <p:txBody>
            <a:bodyPr/>
            <a:lstStyle/>
            <a:p/>
          </p:txBody>
        </p:sp>
        <p:sp>
          <p:nvSpPr>
            <p:cNvPr id="181" name="pl180"/>
            <p:cNvSpPr/>
            <p:nvPr/>
          </p:nvSpPr>
          <p:spPr>
            <a:xfrm>
              <a:off x="14731512" y="482207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82" name="pl181"/>
            <p:cNvSpPr/>
            <p:nvPr/>
          </p:nvSpPr>
          <p:spPr>
            <a:xfrm>
              <a:off x="14731512" y="389550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83" name="pl182"/>
            <p:cNvSpPr/>
            <p:nvPr/>
          </p:nvSpPr>
          <p:spPr>
            <a:xfrm>
              <a:off x="14731512" y="296894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84" name="pl183"/>
            <p:cNvSpPr/>
            <p:nvPr/>
          </p:nvSpPr>
          <p:spPr>
            <a:xfrm>
              <a:off x="1473151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85" name="pl184"/>
            <p:cNvSpPr/>
            <p:nvPr/>
          </p:nvSpPr>
          <p:spPr>
            <a:xfrm>
              <a:off x="14731512" y="4358791"/>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86" name="pl185"/>
            <p:cNvSpPr/>
            <p:nvPr/>
          </p:nvSpPr>
          <p:spPr>
            <a:xfrm>
              <a:off x="14731512" y="343222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87" name="pl186"/>
            <p:cNvSpPr/>
            <p:nvPr/>
          </p:nvSpPr>
          <p:spPr>
            <a:xfrm>
              <a:off x="14731512" y="2505659"/>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88" name="rc187"/>
            <p:cNvSpPr/>
            <p:nvPr/>
          </p:nvSpPr>
          <p:spPr>
            <a:xfrm>
              <a:off x="1530244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9" name="rc188"/>
            <p:cNvSpPr/>
            <p:nvPr/>
          </p:nvSpPr>
          <p:spPr>
            <a:xfrm>
              <a:off x="1530244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0" name="rc189"/>
            <p:cNvSpPr/>
            <p:nvPr/>
          </p:nvSpPr>
          <p:spPr>
            <a:xfrm>
              <a:off x="1530244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1" name="rc190"/>
            <p:cNvSpPr/>
            <p:nvPr/>
          </p:nvSpPr>
          <p:spPr>
            <a:xfrm>
              <a:off x="15302442" y="4914731"/>
              <a:ext cx="238993" cy="3706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2" name="rc191"/>
            <p:cNvSpPr/>
            <p:nvPr/>
          </p:nvSpPr>
          <p:spPr>
            <a:xfrm>
              <a:off x="15833539"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3" name="rc192"/>
            <p:cNvSpPr/>
            <p:nvPr/>
          </p:nvSpPr>
          <p:spPr>
            <a:xfrm>
              <a:off x="15833539"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4" name="rc193"/>
            <p:cNvSpPr/>
            <p:nvPr/>
          </p:nvSpPr>
          <p:spPr>
            <a:xfrm>
              <a:off x="15833539"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5" name="rc194"/>
            <p:cNvSpPr/>
            <p:nvPr/>
          </p:nvSpPr>
          <p:spPr>
            <a:xfrm>
              <a:off x="15833539" y="5100044"/>
              <a:ext cx="238993" cy="1853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6" name="pg195"/>
            <p:cNvSpPr/>
            <p:nvPr/>
          </p:nvSpPr>
          <p:spPr>
            <a:xfrm>
              <a:off x="15571008"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97" name="tx196"/>
            <p:cNvSpPr/>
            <p:nvPr/>
          </p:nvSpPr>
          <p:spPr>
            <a:xfrm>
              <a:off x="15695890"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198" name="pg197"/>
            <p:cNvSpPr/>
            <p:nvPr/>
          </p:nvSpPr>
          <p:spPr>
            <a:xfrm>
              <a:off x="16247291"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99" name="rc198"/>
            <p:cNvSpPr/>
            <p:nvPr/>
          </p:nvSpPr>
          <p:spPr>
            <a:xfrm>
              <a:off x="14731512" y="2153563"/>
              <a:ext cx="3239694" cy="3131794"/>
            </a:xfrm>
            <a:prstGeom prst="rect">
              <a:avLst/>
            </a:prstGeom>
            <a:ln w="13550" cap="rnd">
              <a:solidFill>
                <a:srgbClr val="333333">
                  <a:alpha val="100000"/>
                </a:srgbClr>
              </a:solidFill>
              <a:prstDash val="solid"/>
              <a:round/>
            </a:ln>
          </p:spPr>
          <p:txBody>
            <a:bodyPr/>
            <a:lstStyle/>
            <a:p/>
          </p:txBody>
        </p:sp>
        <p:sp>
          <p:nvSpPr>
            <p:cNvPr id="200" name="tx199"/>
            <p:cNvSpPr/>
            <p:nvPr/>
          </p:nvSpPr>
          <p:spPr>
            <a:xfrm>
              <a:off x="311005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01" name="tx200"/>
            <p:cNvSpPr/>
            <p:nvPr/>
          </p:nvSpPr>
          <p:spPr>
            <a:xfrm>
              <a:off x="634974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02" name="tx201"/>
            <p:cNvSpPr/>
            <p:nvPr/>
          </p:nvSpPr>
          <p:spPr>
            <a:xfrm>
              <a:off x="958944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03" name="tx202"/>
            <p:cNvSpPr/>
            <p:nvPr/>
          </p:nvSpPr>
          <p:spPr>
            <a:xfrm>
              <a:off x="1282913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04" name="tx203"/>
            <p:cNvSpPr/>
            <p:nvPr/>
          </p:nvSpPr>
          <p:spPr>
            <a:xfrm>
              <a:off x="1606883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05" name="pl204"/>
            <p:cNvSpPr/>
            <p:nvPr/>
          </p:nvSpPr>
          <p:spPr>
            <a:xfrm>
              <a:off x="193206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6" name="pl205"/>
            <p:cNvSpPr/>
            <p:nvPr/>
          </p:nvSpPr>
          <p:spPr>
            <a:xfrm>
              <a:off x="21976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7" name="pl206"/>
            <p:cNvSpPr/>
            <p:nvPr/>
          </p:nvSpPr>
          <p:spPr>
            <a:xfrm>
              <a:off x="24631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8" name="pl207"/>
            <p:cNvSpPr/>
            <p:nvPr/>
          </p:nvSpPr>
          <p:spPr>
            <a:xfrm>
              <a:off x="27287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9" name="pl208"/>
            <p:cNvSpPr/>
            <p:nvPr/>
          </p:nvSpPr>
          <p:spPr>
            <a:xfrm>
              <a:off x="29942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0" name="pl209"/>
            <p:cNvSpPr/>
            <p:nvPr/>
          </p:nvSpPr>
          <p:spPr>
            <a:xfrm>
              <a:off x="3259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1" name="pl210"/>
            <p:cNvSpPr/>
            <p:nvPr/>
          </p:nvSpPr>
          <p:spPr>
            <a:xfrm>
              <a:off x="3525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2" name="pl211"/>
            <p:cNvSpPr/>
            <p:nvPr/>
          </p:nvSpPr>
          <p:spPr>
            <a:xfrm>
              <a:off x="37909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3" name="pl212"/>
            <p:cNvSpPr/>
            <p:nvPr/>
          </p:nvSpPr>
          <p:spPr>
            <a:xfrm>
              <a:off x="4056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4" name="pl213"/>
            <p:cNvSpPr/>
            <p:nvPr/>
          </p:nvSpPr>
          <p:spPr>
            <a:xfrm>
              <a:off x="432200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5" name="pl214"/>
            <p:cNvSpPr/>
            <p:nvPr/>
          </p:nvSpPr>
          <p:spPr>
            <a:xfrm>
              <a:off x="45875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6" name="pl215"/>
            <p:cNvSpPr/>
            <p:nvPr/>
          </p:nvSpPr>
          <p:spPr>
            <a:xfrm>
              <a:off x="4853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7" name="tx216"/>
            <p:cNvSpPr/>
            <p:nvPr/>
          </p:nvSpPr>
          <p:spPr>
            <a:xfrm rot="-5400000">
              <a:off x="185127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18" name="tx217"/>
            <p:cNvSpPr/>
            <p:nvPr/>
          </p:nvSpPr>
          <p:spPr>
            <a:xfrm rot="-5400000">
              <a:off x="210701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19" name="tx218"/>
            <p:cNvSpPr/>
            <p:nvPr/>
          </p:nvSpPr>
          <p:spPr>
            <a:xfrm rot="-5400000">
              <a:off x="237265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20" name="tx219"/>
            <p:cNvSpPr/>
            <p:nvPr/>
          </p:nvSpPr>
          <p:spPr>
            <a:xfrm rot="-5400000">
              <a:off x="263633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21" name="tx220"/>
            <p:cNvSpPr/>
            <p:nvPr/>
          </p:nvSpPr>
          <p:spPr>
            <a:xfrm rot="-5400000">
              <a:off x="287123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22" name="tx221"/>
            <p:cNvSpPr/>
            <p:nvPr/>
          </p:nvSpPr>
          <p:spPr>
            <a:xfrm rot="-5400000">
              <a:off x="3179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23" name="tx222"/>
            <p:cNvSpPr/>
            <p:nvPr/>
          </p:nvSpPr>
          <p:spPr>
            <a:xfrm rot="-5400000">
              <a:off x="347426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24" name="tx223"/>
            <p:cNvSpPr/>
            <p:nvPr/>
          </p:nvSpPr>
          <p:spPr>
            <a:xfrm rot="-5400000">
              <a:off x="367765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25" name="tx224"/>
            <p:cNvSpPr/>
            <p:nvPr/>
          </p:nvSpPr>
          <p:spPr>
            <a:xfrm rot="-5400000">
              <a:off x="394315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26" name="tx225"/>
            <p:cNvSpPr/>
            <p:nvPr/>
          </p:nvSpPr>
          <p:spPr>
            <a:xfrm rot="-5400000">
              <a:off x="4245125"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27" name="tx226"/>
            <p:cNvSpPr/>
            <p:nvPr/>
          </p:nvSpPr>
          <p:spPr>
            <a:xfrm rot="-5400000">
              <a:off x="449205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28" name="tx227"/>
            <p:cNvSpPr/>
            <p:nvPr/>
          </p:nvSpPr>
          <p:spPr>
            <a:xfrm rot="-5400000">
              <a:off x="475760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29" name="pl228"/>
            <p:cNvSpPr/>
            <p:nvPr/>
          </p:nvSpPr>
          <p:spPr>
            <a:xfrm>
              <a:off x="51717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0" name="pl229"/>
            <p:cNvSpPr/>
            <p:nvPr/>
          </p:nvSpPr>
          <p:spPr>
            <a:xfrm>
              <a:off x="54373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1" name="pl230"/>
            <p:cNvSpPr/>
            <p:nvPr/>
          </p:nvSpPr>
          <p:spPr>
            <a:xfrm>
              <a:off x="57028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2" name="pl231"/>
            <p:cNvSpPr/>
            <p:nvPr/>
          </p:nvSpPr>
          <p:spPr>
            <a:xfrm>
              <a:off x="59684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3" name="pl232"/>
            <p:cNvSpPr/>
            <p:nvPr/>
          </p:nvSpPr>
          <p:spPr>
            <a:xfrm>
              <a:off x="62339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4" name="pl233"/>
            <p:cNvSpPr/>
            <p:nvPr/>
          </p:nvSpPr>
          <p:spPr>
            <a:xfrm>
              <a:off x="64995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5" name="pl234"/>
            <p:cNvSpPr/>
            <p:nvPr/>
          </p:nvSpPr>
          <p:spPr>
            <a:xfrm>
              <a:off x="6765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6" name="pl235"/>
            <p:cNvSpPr/>
            <p:nvPr/>
          </p:nvSpPr>
          <p:spPr>
            <a:xfrm>
              <a:off x="70305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7" name="pl236"/>
            <p:cNvSpPr/>
            <p:nvPr/>
          </p:nvSpPr>
          <p:spPr>
            <a:xfrm>
              <a:off x="72961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8" name="pl237"/>
            <p:cNvSpPr/>
            <p:nvPr/>
          </p:nvSpPr>
          <p:spPr>
            <a:xfrm>
              <a:off x="75616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9" name="pl238"/>
            <p:cNvSpPr/>
            <p:nvPr/>
          </p:nvSpPr>
          <p:spPr>
            <a:xfrm>
              <a:off x="78272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0" name="pl239"/>
            <p:cNvSpPr/>
            <p:nvPr/>
          </p:nvSpPr>
          <p:spPr>
            <a:xfrm>
              <a:off x="8092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1" name="tx240"/>
            <p:cNvSpPr/>
            <p:nvPr/>
          </p:nvSpPr>
          <p:spPr>
            <a:xfrm rot="-5400000">
              <a:off x="509097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42" name="tx241"/>
            <p:cNvSpPr/>
            <p:nvPr/>
          </p:nvSpPr>
          <p:spPr>
            <a:xfrm rot="-5400000">
              <a:off x="534671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43" name="tx242"/>
            <p:cNvSpPr/>
            <p:nvPr/>
          </p:nvSpPr>
          <p:spPr>
            <a:xfrm rot="-5400000">
              <a:off x="561234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44" name="tx243"/>
            <p:cNvSpPr/>
            <p:nvPr/>
          </p:nvSpPr>
          <p:spPr>
            <a:xfrm rot="-5400000">
              <a:off x="587603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45" name="tx244"/>
            <p:cNvSpPr/>
            <p:nvPr/>
          </p:nvSpPr>
          <p:spPr>
            <a:xfrm rot="-5400000">
              <a:off x="611093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46" name="tx245"/>
            <p:cNvSpPr/>
            <p:nvPr/>
          </p:nvSpPr>
          <p:spPr>
            <a:xfrm rot="-5400000">
              <a:off x="641871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47" name="tx246"/>
            <p:cNvSpPr/>
            <p:nvPr/>
          </p:nvSpPr>
          <p:spPr>
            <a:xfrm rot="-5400000">
              <a:off x="671395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48" name="tx247"/>
            <p:cNvSpPr/>
            <p:nvPr/>
          </p:nvSpPr>
          <p:spPr>
            <a:xfrm rot="-5400000">
              <a:off x="691734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49" name="tx248"/>
            <p:cNvSpPr/>
            <p:nvPr/>
          </p:nvSpPr>
          <p:spPr>
            <a:xfrm rot="-5400000">
              <a:off x="718285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50" name="tx249"/>
            <p:cNvSpPr/>
            <p:nvPr/>
          </p:nvSpPr>
          <p:spPr>
            <a:xfrm rot="-5400000">
              <a:off x="74848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51" name="tx250"/>
            <p:cNvSpPr/>
            <p:nvPr/>
          </p:nvSpPr>
          <p:spPr>
            <a:xfrm rot="-5400000">
              <a:off x="773174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52" name="tx251"/>
            <p:cNvSpPr/>
            <p:nvPr/>
          </p:nvSpPr>
          <p:spPr>
            <a:xfrm rot="-5400000">
              <a:off x="79972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53" name="pl252"/>
            <p:cNvSpPr/>
            <p:nvPr/>
          </p:nvSpPr>
          <p:spPr>
            <a:xfrm>
              <a:off x="84114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4" name="pl253"/>
            <p:cNvSpPr/>
            <p:nvPr/>
          </p:nvSpPr>
          <p:spPr>
            <a:xfrm>
              <a:off x="86770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5" name="pl254"/>
            <p:cNvSpPr/>
            <p:nvPr/>
          </p:nvSpPr>
          <p:spPr>
            <a:xfrm>
              <a:off x="89425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6" name="pl255"/>
            <p:cNvSpPr/>
            <p:nvPr/>
          </p:nvSpPr>
          <p:spPr>
            <a:xfrm>
              <a:off x="9208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7" name="pl256"/>
            <p:cNvSpPr/>
            <p:nvPr/>
          </p:nvSpPr>
          <p:spPr>
            <a:xfrm>
              <a:off x="94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8" name="pl257"/>
            <p:cNvSpPr/>
            <p:nvPr/>
          </p:nvSpPr>
          <p:spPr>
            <a:xfrm>
              <a:off x="97391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9" name="pl258"/>
            <p:cNvSpPr/>
            <p:nvPr/>
          </p:nvSpPr>
          <p:spPr>
            <a:xfrm>
              <a:off x="100047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0" name="pl259"/>
            <p:cNvSpPr/>
            <p:nvPr/>
          </p:nvSpPr>
          <p:spPr>
            <a:xfrm>
              <a:off x="102702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1" name="pl260"/>
            <p:cNvSpPr/>
            <p:nvPr/>
          </p:nvSpPr>
          <p:spPr>
            <a:xfrm>
              <a:off x="1053584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2" name="pl261"/>
            <p:cNvSpPr/>
            <p:nvPr/>
          </p:nvSpPr>
          <p:spPr>
            <a:xfrm>
              <a:off x="108013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3" name="pl262"/>
            <p:cNvSpPr/>
            <p:nvPr/>
          </p:nvSpPr>
          <p:spPr>
            <a:xfrm>
              <a:off x="11066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4" name="pl263"/>
            <p:cNvSpPr/>
            <p:nvPr/>
          </p:nvSpPr>
          <p:spPr>
            <a:xfrm>
              <a:off x="113324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5" name="tx264"/>
            <p:cNvSpPr/>
            <p:nvPr/>
          </p:nvSpPr>
          <p:spPr>
            <a:xfrm rot="-5400000">
              <a:off x="833066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66" name="tx265"/>
            <p:cNvSpPr/>
            <p:nvPr/>
          </p:nvSpPr>
          <p:spPr>
            <a:xfrm rot="-5400000">
              <a:off x="858640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67" name="tx266"/>
            <p:cNvSpPr/>
            <p:nvPr/>
          </p:nvSpPr>
          <p:spPr>
            <a:xfrm rot="-5400000">
              <a:off x="885204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68" name="tx267"/>
            <p:cNvSpPr/>
            <p:nvPr/>
          </p:nvSpPr>
          <p:spPr>
            <a:xfrm rot="-5400000">
              <a:off x="911572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69" name="tx268"/>
            <p:cNvSpPr/>
            <p:nvPr/>
          </p:nvSpPr>
          <p:spPr>
            <a:xfrm rot="-5400000">
              <a:off x="935062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70" name="tx269"/>
            <p:cNvSpPr/>
            <p:nvPr/>
          </p:nvSpPr>
          <p:spPr>
            <a:xfrm rot="-5400000">
              <a:off x="965841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71" name="tx270"/>
            <p:cNvSpPr/>
            <p:nvPr/>
          </p:nvSpPr>
          <p:spPr>
            <a:xfrm rot="-5400000">
              <a:off x="995365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72" name="tx271"/>
            <p:cNvSpPr/>
            <p:nvPr/>
          </p:nvSpPr>
          <p:spPr>
            <a:xfrm rot="-5400000">
              <a:off x="1015704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73" name="tx272"/>
            <p:cNvSpPr/>
            <p:nvPr/>
          </p:nvSpPr>
          <p:spPr>
            <a:xfrm rot="-5400000">
              <a:off x="1042254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74" name="tx273"/>
            <p:cNvSpPr/>
            <p:nvPr/>
          </p:nvSpPr>
          <p:spPr>
            <a:xfrm rot="-5400000">
              <a:off x="1072451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75" name="tx274"/>
            <p:cNvSpPr/>
            <p:nvPr/>
          </p:nvSpPr>
          <p:spPr>
            <a:xfrm rot="-5400000">
              <a:off x="1097144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76" name="tx275"/>
            <p:cNvSpPr/>
            <p:nvPr/>
          </p:nvSpPr>
          <p:spPr>
            <a:xfrm rot="-5400000">
              <a:off x="1123699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77" name="pl276"/>
            <p:cNvSpPr/>
            <p:nvPr/>
          </p:nvSpPr>
          <p:spPr>
            <a:xfrm>
              <a:off x="1165114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8" name="pl277"/>
            <p:cNvSpPr/>
            <p:nvPr/>
          </p:nvSpPr>
          <p:spPr>
            <a:xfrm>
              <a:off x="119166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9" name="pl278"/>
            <p:cNvSpPr/>
            <p:nvPr/>
          </p:nvSpPr>
          <p:spPr>
            <a:xfrm>
              <a:off x="121822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0" name="pl279"/>
            <p:cNvSpPr/>
            <p:nvPr/>
          </p:nvSpPr>
          <p:spPr>
            <a:xfrm>
              <a:off x="12447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1" name="pl280"/>
            <p:cNvSpPr/>
            <p:nvPr/>
          </p:nvSpPr>
          <p:spPr>
            <a:xfrm>
              <a:off x="12713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2" name="pl281"/>
            <p:cNvSpPr/>
            <p:nvPr/>
          </p:nvSpPr>
          <p:spPr>
            <a:xfrm>
              <a:off x="129788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3" name="pl282"/>
            <p:cNvSpPr/>
            <p:nvPr/>
          </p:nvSpPr>
          <p:spPr>
            <a:xfrm>
              <a:off x="132444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4" name="pl283"/>
            <p:cNvSpPr/>
            <p:nvPr/>
          </p:nvSpPr>
          <p:spPr>
            <a:xfrm>
              <a:off x="135099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5" name="pl284"/>
            <p:cNvSpPr/>
            <p:nvPr/>
          </p:nvSpPr>
          <p:spPr>
            <a:xfrm>
              <a:off x="13775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6" name="pl285"/>
            <p:cNvSpPr/>
            <p:nvPr/>
          </p:nvSpPr>
          <p:spPr>
            <a:xfrm>
              <a:off x="140410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7" name="pl286"/>
            <p:cNvSpPr/>
            <p:nvPr/>
          </p:nvSpPr>
          <p:spPr>
            <a:xfrm>
              <a:off x="143066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8" name="pl287"/>
            <p:cNvSpPr/>
            <p:nvPr/>
          </p:nvSpPr>
          <p:spPr>
            <a:xfrm>
              <a:off x="145721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9" name="tx288"/>
            <p:cNvSpPr/>
            <p:nvPr/>
          </p:nvSpPr>
          <p:spPr>
            <a:xfrm rot="-5400000">
              <a:off x="1157036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90" name="tx289"/>
            <p:cNvSpPr/>
            <p:nvPr/>
          </p:nvSpPr>
          <p:spPr>
            <a:xfrm rot="-5400000">
              <a:off x="1182610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91" name="tx290"/>
            <p:cNvSpPr/>
            <p:nvPr/>
          </p:nvSpPr>
          <p:spPr>
            <a:xfrm rot="-5400000">
              <a:off x="120917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92" name="tx291"/>
            <p:cNvSpPr/>
            <p:nvPr/>
          </p:nvSpPr>
          <p:spPr>
            <a:xfrm rot="-5400000">
              <a:off x="1235542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93" name="tx292"/>
            <p:cNvSpPr/>
            <p:nvPr/>
          </p:nvSpPr>
          <p:spPr>
            <a:xfrm rot="-5400000">
              <a:off x="1259032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94" name="tx293"/>
            <p:cNvSpPr/>
            <p:nvPr/>
          </p:nvSpPr>
          <p:spPr>
            <a:xfrm rot="-5400000">
              <a:off x="1289810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95" name="tx294"/>
            <p:cNvSpPr/>
            <p:nvPr/>
          </p:nvSpPr>
          <p:spPr>
            <a:xfrm rot="-5400000">
              <a:off x="1319334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96" name="tx295"/>
            <p:cNvSpPr/>
            <p:nvPr/>
          </p:nvSpPr>
          <p:spPr>
            <a:xfrm rot="-5400000">
              <a:off x="1339673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97" name="tx296"/>
            <p:cNvSpPr/>
            <p:nvPr/>
          </p:nvSpPr>
          <p:spPr>
            <a:xfrm rot="-5400000">
              <a:off x="1366224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98" name="tx297"/>
            <p:cNvSpPr/>
            <p:nvPr/>
          </p:nvSpPr>
          <p:spPr>
            <a:xfrm rot="-5400000">
              <a:off x="1396420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99" name="tx298"/>
            <p:cNvSpPr/>
            <p:nvPr/>
          </p:nvSpPr>
          <p:spPr>
            <a:xfrm rot="-5400000">
              <a:off x="1421113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00" name="tx299"/>
            <p:cNvSpPr/>
            <p:nvPr/>
          </p:nvSpPr>
          <p:spPr>
            <a:xfrm rot="-5400000">
              <a:off x="1447668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01" name="pl300"/>
            <p:cNvSpPr/>
            <p:nvPr/>
          </p:nvSpPr>
          <p:spPr>
            <a:xfrm>
              <a:off x="148908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2" name="pl301"/>
            <p:cNvSpPr/>
            <p:nvPr/>
          </p:nvSpPr>
          <p:spPr>
            <a:xfrm>
              <a:off x="151563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pl302"/>
            <p:cNvSpPr/>
            <p:nvPr/>
          </p:nvSpPr>
          <p:spPr>
            <a:xfrm>
              <a:off x="15421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pl303"/>
            <p:cNvSpPr/>
            <p:nvPr/>
          </p:nvSpPr>
          <p:spPr>
            <a:xfrm>
              <a:off x="156874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159530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pl305"/>
            <p:cNvSpPr/>
            <p:nvPr/>
          </p:nvSpPr>
          <p:spPr>
            <a:xfrm>
              <a:off x="162185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164841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167496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308"/>
            <p:cNvSpPr/>
            <p:nvPr/>
          </p:nvSpPr>
          <p:spPr>
            <a:xfrm>
              <a:off x="170152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309"/>
            <p:cNvSpPr/>
            <p:nvPr/>
          </p:nvSpPr>
          <p:spPr>
            <a:xfrm>
              <a:off x="172807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175463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178118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tx312"/>
            <p:cNvSpPr/>
            <p:nvPr/>
          </p:nvSpPr>
          <p:spPr>
            <a:xfrm rot="-5400000">
              <a:off x="1481005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14" name="tx313"/>
            <p:cNvSpPr/>
            <p:nvPr/>
          </p:nvSpPr>
          <p:spPr>
            <a:xfrm rot="-5400000">
              <a:off x="1506579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15" name="tx314"/>
            <p:cNvSpPr/>
            <p:nvPr/>
          </p:nvSpPr>
          <p:spPr>
            <a:xfrm rot="-5400000">
              <a:off x="1533143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16" name="tx315"/>
            <p:cNvSpPr/>
            <p:nvPr/>
          </p:nvSpPr>
          <p:spPr>
            <a:xfrm rot="-5400000">
              <a:off x="1559511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17" name="tx316"/>
            <p:cNvSpPr/>
            <p:nvPr/>
          </p:nvSpPr>
          <p:spPr>
            <a:xfrm rot="-5400000">
              <a:off x="1583001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18" name="tx317"/>
            <p:cNvSpPr/>
            <p:nvPr/>
          </p:nvSpPr>
          <p:spPr>
            <a:xfrm rot="-5400000">
              <a:off x="1613780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19" name="tx318"/>
            <p:cNvSpPr/>
            <p:nvPr/>
          </p:nvSpPr>
          <p:spPr>
            <a:xfrm rot="-5400000">
              <a:off x="16433042"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20" name="tx319"/>
            <p:cNvSpPr/>
            <p:nvPr/>
          </p:nvSpPr>
          <p:spPr>
            <a:xfrm rot="-5400000">
              <a:off x="1663643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21" name="tx320"/>
            <p:cNvSpPr/>
            <p:nvPr/>
          </p:nvSpPr>
          <p:spPr>
            <a:xfrm rot="-5400000">
              <a:off x="169019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22" name="tx321"/>
            <p:cNvSpPr/>
            <p:nvPr/>
          </p:nvSpPr>
          <p:spPr>
            <a:xfrm rot="-5400000">
              <a:off x="1720390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23" name="tx322"/>
            <p:cNvSpPr/>
            <p:nvPr/>
          </p:nvSpPr>
          <p:spPr>
            <a:xfrm rot="-5400000">
              <a:off x="1745083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24" name="tx323"/>
            <p:cNvSpPr/>
            <p:nvPr/>
          </p:nvSpPr>
          <p:spPr>
            <a:xfrm rot="-5400000">
              <a:off x="1771638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25" name="tx324"/>
            <p:cNvSpPr/>
            <p:nvPr/>
          </p:nvSpPr>
          <p:spPr>
            <a:xfrm>
              <a:off x="1294238" y="5200079"/>
              <a:ext cx="190648"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326" name="tx325"/>
            <p:cNvSpPr/>
            <p:nvPr/>
          </p:nvSpPr>
          <p:spPr>
            <a:xfrm>
              <a:off x="1294238" y="4276415"/>
              <a:ext cx="190648" cy="164194"/>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5</a:t>
              </a:r>
            </a:p>
          </p:txBody>
        </p:sp>
        <p:sp>
          <p:nvSpPr>
            <p:cNvPr id="327" name="tx326"/>
            <p:cNvSpPr/>
            <p:nvPr/>
          </p:nvSpPr>
          <p:spPr>
            <a:xfrm>
              <a:off x="1230614" y="3346947"/>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a:t>
              </a:r>
            </a:p>
          </p:txBody>
        </p:sp>
        <p:sp>
          <p:nvSpPr>
            <p:cNvPr id="328" name="tx327"/>
            <p:cNvSpPr/>
            <p:nvPr/>
          </p:nvSpPr>
          <p:spPr>
            <a:xfrm>
              <a:off x="1230614" y="2420380"/>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15</a:t>
              </a:r>
            </a:p>
          </p:txBody>
        </p:sp>
        <p:sp>
          <p:nvSpPr>
            <p:cNvPr id="329" name="pl328"/>
            <p:cNvSpPr/>
            <p:nvPr/>
          </p:nvSpPr>
          <p:spPr>
            <a:xfrm>
              <a:off x="1737938"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30" name="pl329"/>
            <p:cNvSpPr/>
            <p:nvPr/>
          </p:nvSpPr>
          <p:spPr>
            <a:xfrm>
              <a:off x="1737938" y="435879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31" name="pl330"/>
            <p:cNvSpPr/>
            <p:nvPr/>
          </p:nvSpPr>
          <p:spPr>
            <a:xfrm>
              <a:off x="1737938" y="343222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32" name="pl331"/>
            <p:cNvSpPr/>
            <p:nvPr/>
          </p:nvSpPr>
          <p:spPr>
            <a:xfrm>
              <a:off x="1737938" y="250565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33" name="tx332"/>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334" name="rc333"/>
            <p:cNvSpPr/>
            <p:nvPr/>
          </p:nvSpPr>
          <p:spPr>
            <a:xfrm>
              <a:off x="18110385" y="2153563"/>
              <a:ext cx="1240079" cy="413498"/>
            </a:xfrm>
            <a:prstGeom prst="rect">
              <a:avLst/>
            </a:prstGeom>
            <a:solidFill>
              <a:srgbClr val="FFFFFF">
                <a:alpha val="100000"/>
              </a:srgbClr>
            </a:solidFill>
          </p:spPr>
          <p:txBody>
            <a:bodyPr/>
            <a:lstStyle/>
            <a:p/>
          </p:txBody>
        </p:sp>
        <p:sp>
          <p:nvSpPr>
            <p:cNvPr id="335" name="rc334"/>
            <p:cNvSpPr/>
            <p:nvPr/>
          </p:nvSpPr>
          <p:spPr>
            <a:xfrm>
              <a:off x="18179974" y="2223153"/>
              <a:ext cx="274319" cy="274319"/>
            </a:xfrm>
            <a:prstGeom prst="rect">
              <a:avLst/>
            </a:prstGeom>
            <a:solidFill>
              <a:srgbClr val="FFFFFF">
                <a:alpha val="100000"/>
              </a:srgbClr>
            </a:solidFill>
          </p:spPr>
          <p:txBody>
            <a:bodyPr/>
            <a:lstStyle/>
            <a:p/>
          </p:txBody>
        </p:sp>
        <p:sp>
          <p:nvSpPr>
            <p:cNvPr id="336" name="pg335"/>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337" name="tx336"/>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338" name="rc337"/>
            <p:cNvSpPr/>
            <p:nvPr/>
          </p:nvSpPr>
          <p:spPr>
            <a:xfrm>
              <a:off x="18110385" y="2706240"/>
              <a:ext cx="1753945" cy="1236458"/>
            </a:xfrm>
            <a:prstGeom prst="rect">
              <a:avLst/>
            </a:prstGeom>
            <a:solidFill>
              <a:srgbClr val="FFFFFF">
                <a:alpha val="100000"/>
              </a:srgbClr>
            </a:solidFill>
          </p:spPr>
          <p:txBody>
            <a:bodyPr/>
            <a:lstStyle/>
            <a:p/>
          </p:txBody>
        </p:sp>
        <p:sp>
          <p:nvSpPr>
            <p:cNvPr id="339" name="rc338"/>
            <p:cNvSpPr/>
            <p:nvPr/>
          </p:nvSpPr>
          <p:spPr>
            <a:xfrm>
              <a:off x="18179974" y="2775829"/>
              <a:ext cx="274319" cy="274319"/>
            </a:xfrm>
            <a:prstGeom prst="rect">
              <a:avLst/>
            </a:prstGeom>
            <a:solidFill>
              <a:srgbClr val="FFFFFF">
                <a:alpha val="100000"/>
              </a:srgbClr>
            </a:solidFill>
          </p:spPr>
          <p:txBody>
            <a:bodyPr/>
            <a:lstStyle/>
            <a:p/>
          </p:txBody>
        </p:sp>
        <p:sp>
          <p:nvSpPr>
            <p:cNvPr id="340" name="rc339"/>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41" name="rc340"/>
            <p:cNvSpPr/>
            <p:nvPr/>
          </p:nvSpPr>
          <p:spPr>
            <a:xfrm>
              <a:off x="18179974" y="3050149"/>
              <a:ext cx="274319" cy="274319"/>
            </a:xfrm>
            <a:prstGeom prst="rect">
              <a:avLst/>
            </a:prstGeom>
            <a:solidFill>
              <a:srgbClr val="FFFFFF">
                <a:alpha val="100000"/>
              </a:srgbClr>
            </a:solidFill>
          </p:spPr>
          <p:txBody>
            <a:bodyPr/>
            <a:lstStyle/>
            <a:p/>
          </p:txBody>
        </p:sp>
        <p:sp>
          <p:nvSpPr>
            <p:cNvPr id="342" name="rc341"/>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43" name="rc342"/>
            <p:cNvSpPr/>
            <p:nvPr/>
          </p:nvSpPr>
          <p:spPr>
            <a:xfrm>
              <a:off x="18179974" y="3324469"/>
              <a:ext cx="274319" cy="274320"/>
            </a:xfrm>
            <a:prstGeom prst="rect">
              <a:avLst/>
            </a:prstGeom>
            <a:solidFill>
              <a:srgbClr val="FFFFFF">
                <a:alpha val="100000"/>
              </a:srgbClr>
            </a:solidFill>
          </p:spPr>
          <p:txBody>
            <a:bodyPr/>
            <a:lstStyle/>
            <a:p/>
          </p:txBody>
        </p:sp>
        <p:sp>
          <p:nvSpPr>
            <p:cNvPr id="344" name="rc343"/>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45" name="rc344"/>
            <p:cNvSpPr/>
            <p:nvPr/>
          </p:nvSpPr>
          <p:spPr>
            <a:xfrm>
              <a:off x="18179974" y="3598789"/>
              <a:ext cx="274319" cy="274320"/>
            </a:xfrm>
            <a:prstGeom prst="rect">
              <a:avLst/>
            </a:prstGeom>
            <a:solidFill>
              <a:srgbClr val="FFFFFF">
                <a:alpha val="100000"/>
              </a:srgbClr>
            </a:solidFill>
          </p:spPr>
          <p:txBody>
            <a:bodyPr/>
            <a:lstStyle/>
            <a:p/>
          </p:txBody>
        </p:sp>
        <p:sp>
          <p:nvSpPr>
            <p:cNvPr id="346" name="rc345"/>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47" name="tx346"/>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348" name="tx347"/>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349" name="tx348"/>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350" name="tx349"/>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sp xmlns:a="http://schemas.openxmlformats.org/drawingml/2006/main" xmlns:r="http://schemas.openxmlformats.org/officeDocument/2006/relationships" xmlns:p="http://schemas.openxmlformats.org/presentationml/2006/main">
        <p:nvSpPr>
          <p:cNvPr id="351" name=""/>
          <p:cNvSpPr>
            <a:spLocks noGrp="1"/>
          </p:cNvSpPr>
          <p:nvPr>
            <p:ph/>
          </p:nvPr>
        </p:nvSpPr>
        <p:spPr>
          <a:xfrm>
            <a:off x="7772400" y="7772400"/>
            <a:ext cx="54864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age distribution data available
for the past 12 months</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52" name=""/>
          <p:cNvGrpSpPr/>
          <p:nvPr/>
        </p:nvGrpSpPr>
        <p:grpSpPr>
          <a:xfrm>
            <a:off x="12527280" y="6217920"/>
            <a:ext cx="5486400" cy="4297680"/>
            <a:chOff x="12527280" y="6217920"/>
            <a:chExt cx="5486400" cy="4297680"/>
          </a:xfrm>
        </p:grpSpPr>
        <p:sp>
          <p:nvSpPr>
            <p:cNvPr id="353"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354"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355"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356"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57"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58"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59"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60"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61"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62"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63"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64"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65"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66"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67" name="pl17"/>
            <p:cNvSpPr/>
            <p:nvPr/>
          </p:nvSpPr>
          <p:spPr>
            <a:xfrm>
              <a:off x="13364613" y="6868530"/>
              <a:ext cx="4431752" cy="1869346"/>
            </a:xfrm>
            <a:custGeom>
              <a:avLst/>
              <a:pathLst>
                <a:path w="4431752" h="1869346">
                  <a:moveTo>
                    <a:pt x="0" y="25607"/>
                  </a:moveTo>
                  <a:lnTo>
                    <a:pt x="246208" y="25607"/>
                  </a:lnTo>
                  <a:lnTo>
                    <a:pt x="492416" y="51214"/>
                  </a:lnTo>
                  <a:lnTo>
                    <a:pt x="738625" y="128037"/>
                  </a:lnTo>
                  <a:lnTo>
                    <a:pt x="984833" y="25607"/>
                  </a:lnTo>
                  <a:lnTo>
                    <a:pt x="1231042" y="0"/>
                  </a:lnTo>
                  <a:lnTo>
                    <a:pt x="1477250" y="25607"/>
                  </a:lnTo>
                  <a:lnTo>
                    <a:pt x="1723459" y="76822"/>
                  </a:lnTo>
                  <a:lnTo>
                    <a:pt x="1969667" y="384112"/>
                  </a:lnTo>
                  <a:lnTo>
                    <a:pt x="2215876" y="691402"/>
                  </a:lnTo>
                  <a:lnTo>
                    <a:pt x="2462084" y="1126729"/>
                  </a:lnTo>
                  <a:lnTo>
                    <a:pt x="2708293" y="845047"/>
                  </a:lnTo>
                  <a:lnTo>
                    <a:pt x="2954501" y="1254767"/>
                  </a:lnTo>
                  <a:lnTo>
                    <a:pt x="3200710" y="1382804"/>
                  </a:lnTo>
                  <a:lnTo>
                    <a:pt x="3446918" y="1715702"/>
                  </a:lnTo>
                  <a:lnTo>
                    <a:pt x="3693127" y="1869346"/>
                  </a:lnTo>
                  <a:lnTo>
                    <a:pt x="3939335" y="1485234"/>
                  </a:lnTo>
                  <a:lnTo>
                    <a:pt x="4185544" y="1715702"/>
                  </a:lnTo>
                  <a:lnTo>
                    <a:pt x="4431752" y="1741309"/>
                  </a:lnTo>
                </a:path>
              </a:pathLst>
            </a:custGeom>
            <a:ln w="32521" cap="flat">
              <a:solidFill>
                <a:srgbClr val="5EB0E8">
                  <a:alpha val="100000"/>
                </a:srgbClr>
              </a:solidFill>
              <a:prstDash val="solid"/>
              <a:round/>
            </a:ln>
          </p:spPr>
          <p:txBody>
            <a:bodyPr/>
            <a:lstStyle/>
            <a:p/>
          </p:txBody>
        </p:sp>
        <p:sp>
          <p:nvSpPr>
            <p:cNvPr id="368" name="pl18"/>
            <p:cNvSpPr/>
            <p:nvPr/>
          </p:nvSpPr>
          <p:spPr>
            <a:xfrm>
              <a:off x="13610821" y="6714885"/>
              <a:ext cx="4185544" cy="742617"/>
            </a:xfrm>
            <a:custGeom>
              <a:avLst/>
              <a:pathLst>
                <a:path w="4185544" h="742617">
                  <a:moveTo>
                    <a:pt x="0" y="51214"/>
                  </a:moveTo>
                  <a:lnTo>
                    <a:pt x="246208" y="25607"/>
                  </a:lnTo>
                  <a:lnTo>
                    <a:pt x="492416" y="25607"/>
                  </a:lnTo>
                  <a:lnTo>
                    <a:pt x="738625" y="0"/>
                  </a:lnTo>
                  <a:lnTo>
                    <a:pt x="984833" y="0"/>
                  </a:lnTo>
                  <a:lnTo>
                    <a:pt x="1231042" y="0"/>
                  </a:lnTo>
                  <a:lnTo>
                    <a:pt x="1477250" y="0"/>
                  </a:lnTo>
                  <a:lnTo>
                    <a:pt x="1723459" y="51214"/>
                  </a:lnTo>
                  <a:lnTo>
                    <a:pt x="1969667" y="76822"/>
                  </a:lnTo>
                  <a:lnTo>
                    <a:pt x="2215876" y="281682"/>
                  </a:lnTo>
                  <a:lnTo>
                    <a:pt x="2462084" y="358504"/>
                  </a:lnTo>
                  <a:lnTo>
                    <a:pt x="2708293" y="281682"/>
                  </a:lnTo>
                  <a:lnTo>
                    <a:pt x="2954501" y="460934"/>
                  </a:lnTo>
                  <a:lnTo>
                    <a:pt x="3200710" y="537757"/>
                  </a:lnTo>
                  <a:lnTo>
                    <a:pt x="3446918" y="460934"/>
                  </a:lnTo>
                  <a:lnTo>
                    <a:pt x="3693127" y="691402"/>
                  </a:lnTo>
                  <a:lnTo>
                    <a:pt x="3939335" y="717009"/>
                  </a:lnTo>
                  <a:lnTo>
                    <a:pt x="4185544" y="742617"/>
                  </a:lnTo>
                </a:path>
              </a:pathLst>
            </a:custGeom>
            <a:ln w="32521" cap="flat">
              <a:solidFill>
                <a:srgbClr val="00A173">
                  <a:alpha val="100000"/>
                </a:srgbClr>
              </a:solidFill>
              <a:prstDash val="solid"/>
              <a:round/>
            </a:ln>
          </p:spPr>
          <p:txBody>
            <a:bodyPr/>
            <a:lstStyle/>
            <a:p/>
          </p:txBody>
        </p:sp>
        <p:sp>
          <p:nvSpPr>
            <p:cNvPr id="369"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370"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371"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372"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373"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374"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375"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76"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77"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78"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79"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80"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81" name="pl31"/>
            <p:cNvSpPr/>
            <p:nvPr/>
          </p:nvSpPr>
          <p:spPr>
            <a:xfrm>
              <a:off x="1336461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2" name="pl32"/>
            <p:cNvSpPr/>
            <p:nvPr/>
          </p:nvSpPr>
          <p:spPr>
            <a:xfrm>
              <a:off x="1361082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3" name="pl33"/>
            <p:cNvSpPr/>
            <p:nvPr/>
          </p:nvSpPr>
          <p:spPr>
            <a:xfrm>
              <a:off x="1385703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4" name="pl34"/>
            <p:cNvSpPr/>
            <p:nvPr/>
          </p:nvSpPr>
          <p:spPr>
            <a:xfrm>
              <a:off x="141032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5" name="pl35"/>
            <p:cNvSpPr/>
            <p:nvPr/>
          </p:nvSpPr>
          <p:spPr>
            <a:xfrm>
              <a:off x="1434944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6" name="pl36"/>
            <p:cNvSpPr/>
            <p:nvPr/>
          </p:nvSpPr>
          <p:spPr>
            <a:xfrm>
              <a:off x="1459565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7" name="pl37"/>
            <p:cNvSpPr/>
            <p:nvPr/>
          </p:nvSpPr>
          <p:spPr>
            <a:xfrm>
              <a:off x="148418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8" name="pl38"/>
            <p:cNvSpPr/>
            <p:nvPr/>
          </p:nvSpPr>
          <p:spPr>
            <a:xfrm>
              <a:off x="1508807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9" name="pl39"/>
            <p:cNvSpPr/>
            <p:nvPr/>
          </p:nvSpPr>
          <p:spPr>
            <a:xfrm>
              <a:off x="1533428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0" name="pl40"/>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1" name="pl41"/>
            <p:cNvSpPr/>
            <p:nvPr/>
          </p:nvSpPr>
          <p:spPr>
            <a:xfrm>
              <a:off x="1582669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2" name="pl42"/>
            <p:cNvSpPr/>
            <p:nvPr/>
          </p:nvSpPr>
          <p:spPr>
            <a:xfrm>
              <a:off x="1607290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3" name="pl43"/>
            <p:cNvSpPr/>
            <p:nvPr/>
          </p:nvSpPr>
          <p:spPr>
            <a:xfrm>
              <a:off x="163191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4" name="pl44"/>
            <p:cNvSpPr/>
            <p:nvPr/>
          </p:nvSpPr>
          <p:spPr>
            <a:xfrm>
              <a:off x="1656532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5" name="pl45"/>
            <p:cNvSpPr/>
            <p:nvPr/>
          </p:nvSpPr>
          <p:spPr>
            <a:xfrm>
              <a:off x="1681153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6" name="pl46"/>
            <p:cNvSpPr/>
            <p:nvPr/>
          </p:nvSpPr>
          <p:spPr>
            <a:xfrm>
              <a:off x="170577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7" name="pl47"/>
            <p:cNvSpPr/>
            <p:nvPr/>
          </p:nvSpPr>
          <p:spPr>
            <a:xfrm>
              <a:off x="1730394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8" name="pl48"/>
            <p:cNvSpPr/>
            <p:nvPr/>
          </p:nvSpPr>
          <p:spPr>
            <a:xfrm>
              <a:off x="1755015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9" name="pl49"/>
            <p:cNvSpPr/>
            <p:nvPr/>
          </p:nvSpPr>
          <p:spPr>
            <a:xfrm>
              <a:off x="177963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0" name="tx50"/>
            <p:cNvSpPr/>
            <p:nvPr/>
          </p:nvSpPr>
          <p:spPr>
            <a:xfrm rot="-5400000">
              <a:off x="13193944"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401" name="tx51"/>
            <p:cNvSpPr/>
            <p:nvPr/>
          </p:nvSpPr>
          <p:spPr>
            <a:xfrm rot="-5400000">
              <a:off x="1344015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402" name="tx52"/>
            <p:cNvSpPr/>
            <p:nvPr/>
          </p:nvSpPr>
          <p:spPr>
            <a:xfrm rot="-5400000">
              <a:off x="1368636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403" name="tx53"/>
            <p:cNvSpPr/>
            <p:nvPr/>
          </p:nvSpPr>
          <p:spPr>
            <a:xfrm rot="-5400000">
              <a:off x="139325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404" name="tx54"/>
            <p:cNvSpPr/>
            <p:nvPr/>
          </p:nvSpPr>
          <p:spPr>
            <a:xfrm rot="-5400000">
              <a:off x="1417877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405" name="tx55"/>
            <p:cNvSpPr/>
            <p:nvPr/>
          </p:nvSpPr>
          <p:spPr>
            <a:xfrm rot="-5400000">
              <a:off x="1442498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406" name="tx56"/>
            <p:cNvSpPr/>
            <p:nvPr/>
          </p:nvSpPr>
          <p:spPr>
            <a:xfrm rot="-5400000">
              <a:off x="146711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407" name="tx57"/>
            <p:cNvSpPr/>
            <p:nvPr/>
          </p:nvSpPr>
          <p:spPr>
            <a:xfrm rot="-5400000">
              <a:off x="14917366"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408" name="tx58"/>
            <p:cNvSpPr/>
            <p:nvPr/>
          </p:nvSpPr>
          <p:spPr>
            <a:xfrm rot="-5400000">
              <a:off x="1516361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409" name="tx59"/>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410" name="tx60"/>
            <p:cNvSpPr/>
            <p:nvPr/>
          </p:nvSpPr>
          <p:spPr>
            <a:xfrm rot="-5400000">
              <a:off x="1565602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411" name="tx61"/>
            <p:cNvSpPr/>
            <p:nvPr/>
          </p:nvSpPr>
          <p:spPr>
            <a:xfrm rot="-5400000">
              <a:off x="1590223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412" name="tx62"/>
            <p:cNvSpPr/>
            <p:nvPr/>
          </p:nvSpPr>
          <p:spPr>
            <a:xfrm rot="-5400000">
              <a:off x="161484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413" name="tx63"/>
            <p:cNvSpPr/>
            <p:nvPr/>
          </p:nvSpPr>
          <p:spPr>
            <a:xfrm rot="-5400000">
              <a:off x="16394654"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414" name="tx64"/>
            <p:cNvSpPr/>
            <p:nvPr/>
          </p:nvSpPr>
          <p:spPr>
            <a:xfrm rot="-5400000">
              <a:off x="1664086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415" name="tx65"/>
            <p:cNvSpPr/>
            <p:nvPr/>
          </p:nvSpPr>
          <p:spPr>
            <a:xfrm rot="-5400000">
              <a:off x="168870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416" name="tx66"/>
            <p:cNvSpPr/>
            <p:nvPr/>
          </p:nvSpPr>
          <p:spPr>
            <a:xfrm rot="-5400000">
              <a:off x="1713328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417" name="tx67"/>
            <p:cNvSpPr/>
            <p:nvPr/>
          </p:nvSpPr>
          <p:spPr>
            <a:xfrm rot="-5400000">
              <a:off x="1737945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418" name="tx68"/>
            <p:cNvSpPr/>
            <p:nvPr/>
          </p:nvSpPr>
          <p:spPr>
            <a:xfrm rot="-5400000">
              <a:off x="1762569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419" name="tx69"/>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420" name="rc70"/>
            <p:cNvSpPr/>
            <p:nvPr/>
          </p:nvSpPr>
          <p:spPr>
            <a:xfrm>
              <a:off x="14005791" y="9941072"/>
              <a:ext cx="3149396" cy="504938"/>
            </a:xfrm>
            <a:prstGeom prst="rect">
              <a:avLst/>
            </a:prstGeom>
            <a:solidFill>
              <a:srgbClr val="FFFFFF">
                <a:alpha val="100000"/>
              </a:srgbClr>
            </a:solidFill>
          </p:spPr>
          <p:txBody>
            <a:bodyPr/>
            <a:lstStyle/>
            <a:p/>
          </p:txBody>
        </p:sp>
        <p:sp>
          <p:nvSpPr>
            <p:cNvPr id="421" name="pl71"/>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422" name="pl72"/>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423" name="tx73"/>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424" name="tx74"/>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425" name="tx75"/>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426"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427"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428"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429"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Coverage data from WHO/UNICEF Estimates of National Immunization Coverage (WUENIC)</a:t>
            </a:r>
          </a:p>
        </p:txBody>
      </p:sp>
    </p:spTree>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Morocco</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399"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2090518" y="2153563"/>
              <a:ext cx="3176137" cy="3131794"/>
            </a:xfrm>
            <a:prstGeom prst="rect">
              <a:avLst/>
            </a:prstGeom>
            <a:solidFill>
              <a:srgbClr val="FFFFFF">
                <a:alpha val="100000"/>
              </a:srgbClr>
            </a:solidFill>
          </p:spPr>
          <p:txBody>
            <a:bodyPr/>
            <a:lstStyle/>
            <a:p/>
          </p:txBody>
        </p:sp>
        <p:sp>
          <p:nvSpPr>
            <p:cNvPr id="7" name="pl6"/>
            <p:cNvSpPr/>
            <p:nvPr/>
          </p:nvSpPr>
          <p:spPr>
            <a:xfrm>
              <a:off x="2090518" y="4734335"/>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8" name="pl7"/>
            <p:cNvSpPr/>
            <p:nvPr/>
          </p:nvSpPr>
          <p:spPr>
            <a:xfrm>
              <a:off x="2090518" y="3632289"/>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9" name="pl8"/>
            <p:cNvSpPr/>
            <p:nvPr/>
          </p:nvSpPr>
          <p:spPr>
            <a:xfrm>
              <a:off x="2090518" y="2530243"/>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0" name="pl9"/>
            <p:cNvSpPr/>
            <p:nvPr/>
          </p:nvSpPr>
          <p:spPr>
            <a:xfrm>
              <a:off x="2090518"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1" name="pl10"/>
            <p:cNvSpPr/>
            <p:nvPr/>
          </p:nvSpPr>
          <p:spPr>
            <a:xfrm>
              <a:off x="2090518" y="418331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2" name="pl11"/>
            <p:cNvSpPr/>
            <p:nvPr/>
          </p:nvSpPr>
          <p:spPr>
            <a:xfrm>
              <a:off x="2090518" y="308126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 name="rc12"/>
            <p:cNvSpPr/>
            <p:nvPr/>
          </p:nvSpPr>
          <p:spPr>
            <a:xfrm>
              <a:off x="2129569"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 name="rc13"/>
            <p:cNvSpPr/>
            <p:nvPr/>
          </p:nvSpPr>
          <p:spPr>
            <a:xfrm>
              <a:off x="2129569"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 name="rc14"/>
            <p:cNvSpPr/>
            <p:nvPr/>
          </p:nvSpPr>
          <p:spPr>
            <a:xfrm>
              <a:off x="2129569"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 name="rc15"/>
            <p:cNvSpPr/>
            <p:nvPr/>
          </p:nvSpPr>
          <p:spPr>
            <a:xfrm>
              <a:off x="2129569" y="5280950"/>
              <a:ext cx="234305" cy="44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 name="rc16"/>
            <p:cNvSpPr/>
            <p:nvPr/>
          </p:nvSpPr>
          <p:spPr>
            <a:xfrm>
              <a:off x="2389908"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 name="rc17"/>
            <p:cNvSpPr/>
            <p:nvPr/>
          </p:nvSpPr>
          <p:spPr>
            <a:xfrm>
              <a:off x="2389908"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 name="rc18"/>
            <p:cNvSpPr/>
            <p:nvPr/>
          </p:nvSpPr>
          <p:spPr>
            <a:xfrm>
              <a:off x="2389908"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 name="rc19"/>
            <p:cNvSpPr/>
            <p:nvPr/>
          </p:nvSpPr>
          <p:spPr>
            <a:xfrm>
              <a:off x="2389908" y="5258909"/>
              <a:ext cx="234305" cy="264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 name="rc20"/>
            <p:cNvSpPr/>
            <p:nvPr/>
          </p:nvSpPr>
          <p:spPr>
            <a:xfrm>
              <a:off x="2910586"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 name="rc21"/>
            <p:cNvSpPr/>
            <p:nvPr/>
          </p:nvSpPr>
          <p:spPr>
            <a:xfrm>
              <a:off x="2910586"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 name="rc22"/>
            <p:cNvSpPr/>
            <p:nvPr/>
          </p:nvSpPr>
          <p:spPr>
            <a:xfrm>
              <a:off x="2910586"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 name="rc23"/>
            <p:cNvSpPr/>
            <p:nvPr/>
          </p:nvSpPr>
          <p:spPr>
            <a:xfrm>
              <a:off x="2910586" y="5280950"/>
              <a:ext cx="234305" cy="44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 name="rc24"/>
            <p:cNvSpPr/>
            <p:nvPr/>
          </p:nvSpPr>
          <p:spPr>
            <a:xfrm>
              <a:off x="3170925"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 name="rc25"/>
            <p:cNvSpPr/>
            <p:nvPr/>
          </p:nvSpPr>
          <p:spPr>
            <a:xfrm>
              <a:off x="3170925"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 name="rc26"/>
            <p:cNvSpPr/>
            <p:nvPr/>
          </p:nvSpPr>
          <p:spPr>
            <a:xfrm>
              <a:off x="3170925" y="5280950"/>
              <a:ext cx="234305" cy="440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 name="rc27"/>
            <p:cNvSpPr/>
            <p:nvPr/>
          </p:nvSpPr>
          <p:spPr>
            <a:xfrm>
              <a:off x="3170925" y="5234664"/>
              <a:ext cx="234305" cy="4628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 name="rc28"/>
            <p:cNvSpPr/>
            <p:nvPr/>
          </p:nvSpPr>
          <p:spPr>
            <a:xfrm>
              <a:off x="3431264"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0" name="rc29"/>
            <p:cNvSpPr/>
            <p:nvPr/>
          </p:nvSpPr>
          <p:spPr>
            <a:xfrm>
              <a:off x="3431264"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1" name="rc30"/>
            <p:cNvSpPr/>
            <p:nvPr/>
          </p:nvSpPr>
          <p:spPr>
            <a:xfrm>
              <a:off x="3431264" y="5280950"/>
              <a:ext cx="234305" cy="440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2" name="rc31"/>
            <p:cNvSpPr/>
            <p:nvPr/>
          </p:nvSpPr>
          <p:spPr>
            <a:xfrm>
              <a:off x="3431264" y="5250092"/>
              <a:ext cx="234305" cy="3085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3" name="rc32"/>
            <p:cNvSpPr/>
            <p:nvPr/>
          </p:nvSpPr>
          <p:spPr>
            <a:xfrm>
              <a:off x="3691604"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4" name="rc33"/>
            <p:cNvSpPr/>
            <p:nvPr/>
          </p:nvSpPr>
          <p:spPr>
            <a:xfrm>
              <a:off x="3691604"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5" name="rc34"/>
            <p:cNvSpPr/>
            <p:nvPr/>
          </p:nvSpPr>
          <p:spPr>
            <a:xfrm>
              <a:off x="3691604"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6" name="rc35"/>
            <p:cNvSpPr/>
            <p:nvPr/>
          </p:nvSpPr>
          <p:spPr>
            <a:xfrm>
              <a:off x="3691604" y="5261113"/>
              <a:ext cx="234305" cy="2424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7" name="rc36"/>
            <p:cNvSpPr/>
            <p:nvPr/>
          </p:nvSpPr>
          <p:spPr>
            <a:xfrm>
              <a:off x="3951943"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8" name="rc37"/>
            <p:cNvSpPr/>
            <p:nvPr/>
          </p:nvSpPr>
          <p:spPr>
            <a:xfrm>
              <a:off x="3951943"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9" name="rc38"/>
            <p:cNvSpPr/>
            <p:nvPr/>
          </p:nvSpPr>
          <p:spPr>
            <a:xfrm>
              <a:off x="3951943"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0" name="rc39"/>
            <p:cNvSpPr/>
            <p:nvPr/>
          </p:nvSpPr>
          <p:spPr>
            <a:xfrm>
              <a:off x="3951943" y="5267725"/>
              <a:ext cx="234305" cy="1763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1" name="rc40"/>
            <p:cNvSpPr/>
            <p:nvPr/>
          </p:nvSpPr>
          <p:spPr>
            <a:xfrm>
              <a:off x="4212282"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 name="rc41"/>
            <p:cNvSpPr/>
            <p:nvPr/>
          </p:nvSpPr>
          <p:spPr>
            <a:xfrm>
              <a:off x="4212282"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 name="rc42"/>
            <p:cNvSpPr/>
            <p:nvPr/>
          </p:nvSpPr>
          <p:spPr>
            <a:xfrm>
              <a:off x="4212282" y="5283154"/>
              <a:ext cx="234305" cy="220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4" name="rc43"/>
            <p:cNvSpPr/>
            <p:nvPr/>
          </p:nvSpPr>
          <p:spPr>
            <a:xfrm>
              <a:off x="4212282" y="5239072"/>
              <a:ext cx="234305" cy="440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5" name="rc44"/>
            <p:cNvSpPr/>
            <p:nvPr/>
          </p:nvSpPr>
          <p:spPr>
            <a:xfrm>
              <a:off x="4472621"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6" name="rc45"/>
            <p:cNvSpPr/>
            <p:nvPr/>
          </p:nvSpPr>
          <p:spPr>
            <a:xfrm>
              <a:off x="4472621"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 name="rc46"/>
            <p:cNvSpPr/>
            <p:nvPr/>
          </p:nvSpPr>
          <p:spPr>
            <a:xfrm>
              <a:off x="4472621" y="5280950"/>
              <a:ext cx="234305" cy="440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8" name="rc47"/>
            <p:cNvSpPr/>
            <p:nvPr/>
          </p:nvSpPr>
          <p:spPr>
            <a:xfrm>
              <a:off x="4472621" y="5241276"/>
              <a:ext cx="234305" cy="396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9" name="rc48"/>
            <p:cNvSpPr/>
            <p:nvPr/>
          </p:nvSpPr>
          <p:spPr>
            <a:xfrm>
              <a:off x="4732960"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0" name="rc49"/>
            <p:cNvSpPr/>
            <p:nvPr/>
          </p:nvSpPr>
          <p:spPr>
            <a:xfrm>
              <a:off x="4732960"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1" name="rc50"/>
            <p:cNvSpPr/>
            <p:nvPr/>
          </p:nvSpPr>
          <p:spPr>
            <a:xfrm>
              <a:off x="4732960" y="5283154"/>
              <a:ext cx="234305" cy="220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2" name="rc51"/>
            <p:cNvSpPr/>
            <p:nvPr/>
          </p:nvSpPr>
          <p:spPr>
            <a:xfrm>
              <a:off x="4732960" y="5254500"/>
              <a:ext cx="234305" cy="286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3" name="rc52"/>
            <p:cNvSpPr/>
            <p:nvPr/>
          </p:nvSpPr>
          <p:spPr>
            <a:xfrm>
              <a:off x="4993299" y="5280950"/>
              <a:ext cx="234305" cy="440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4" name="rc53"/>
            <p:cNvSpPr/>
            <p:nvPr/>
          </p:nvSpPr>
          <p:spPr>
            <a:xfrm>
              <a:off x="4993299" y="528095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5" name="rc54"/>
            <p:cNvSpPr/>
            <p:nvPr/>
          </p:nvSpPr>
          <p:spPr>
            <a:xfrm>
              <a:off x="4993299" y="5280950"/>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6" name="rc55"/>
            <p:cNvSpPr/>
            <p:nvPr/>
          </p:nvSpPr>
          <p:spPr>
            <a:xfrm>
              <a:off x="4993299" y="5276541"/>
              <a:ext cx="234305" cy="44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7" name="pg56"/>
            <p:cNvSpPr/>
            <p:nvPr/>
          </p:nvSpPr>
          <p:spPr>
            <a:xfrm>
              <a:off x="2850003" y="2153563"/>
              <a:ext cx="1657166" cy="373922"/>
            </a:xfrm>
            <a:custGeom>
              <a:avLst/>
              <a:pathLst>
                <a:path w="1657166" h="373922">
                  <a:moveTo>
                    <a:pt x="31220" y="373922"/>
                  </a:moveTo>
                  <a:lnTo>
                    <a:pt x="1625946" y="373922"/>
                  </a:lnTo>
                  <a:lnTo>
                    <a:pt x="1624689" y="373897"/>
                  </a:lnTo>
                  <a:lnTo>
                    <a:pt x="1629709" y="373695"/>
                  </a:lnTo>
                  <a:lnTo>
                    <a:pt x="1634632" y="372690"/>
                  </a:lnTo>
                  <a:lnTo>
                    <a:pt x="1639330" y="370908"/>
                  </a:lnTo>
                  <a:lnTo>
                    <a:pt x="1643681" y="368396"/>
                  </a:lnTo>
                  <a:lnTo>
                    <a:pt x="1647573" y="365218"/>
                  </a:lnTo>
                  <a:lnTo>
                    <a:pt x="1650905" y="361457"/>
                  </a:lnTo>
                  <a:lnTo>
                    <a:pt x="1653590" y="357211"/>
                  </a:lnTo>
                  <a:lnTo>
                    <a:pt x="1655560" y="352588"/>
                  </a:lnTo>
                  <a:lnTo>
                    <a:pt x="1656762" y="347710"/>
                  </a:lnTo>
                  <a:lnTo>
                    <a:pt x="1657166" y="342702"/>
                  </a:lnTo>
                  <a:lnTo>
                    <a:pt x="1657166" y="31220"/>
                  </a:lnTo>
                  <a:lnTo>
                    <a:pt x="1656762" y="26212"/>
                  </a:lnTo>
                  <a:lnTo>
                    <a:pt x="1655560" y="21334"/>
                  </a:lnTo>
                  <a:lnTo>
                    <a:pt x="1653590" y="16711"/>
                  </a:lnTo>
                  <a:lnTo>
                    <a:pt x="1650905" y="12465"/>
                  </a:lnTo>
                  <a:lnTo>
                    <a:pt x="1647573" y="8704"/>
                  </a:lnTo>
                  <a:lnTo>
                    <a:pt x="1643681" y="5526"/>
                  </a:lnTo>
                  <a:lnTo>
                    <a:pt x="1639330" y="3014"/>
                  </a:lnTo>
                  <a:lnTo>
                    <a:pt x="1634632" y="1232"/>
                  </a:lnTo>
                  <a:lnTo>
                    <a:pt x="1629709" y="227"/>
                  </a:lnTo>
                  <a:lnTo>
                    <a:pt x="162594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58" name="tx57"/>
            <p:cNvSpPr/>
            <p:nvPr/>
          </p:nvSpPr>
          <p:spPr>
            <a:xfrm>
              <a:off x="2974886" y="2239827"/>
              <a:ext cx="1407401"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10 case(s)</a:t>
              </a:r>
            </a:p>
          </p:txBody>
        </p:sp>
        <p:sp>
          <p:nvSpPr>
            <p:cNvPr id="59" name="pg58"/>
            <p:cNvSpPr/>
            <p:nvPr/>
          </p:nvSpPr>
          <p:spPr>
            <a:xfrm>
              <a:off x="3172798" y="2394471"/>
              <a:ext cx="1011576" cy="311602"/>
            </a:xfrm>
            <a:custGeom>
              <a:avLst/>
              <a:pathLst>
                <a:path w="1011576" h="311602">
                  <a:moveTo>
                    <a:pt x="26017" y="311602"/>
                  </a:moveTo>
                  <a:lnTo>
                    <a:pt x="985559" y="311602"/>
                  </a:lnTo>
                  <a:lnTo>
                    <a:pt x="984511" y="311581"/>
                  </a:lnTo>
                  <a:lnTo>
                    <a:pt x="988695" y="311412"/>
                  </a:lnTo>
                  <a:lnTo>
                    <a:pt x="992797" y="310575"/>
                  </a:lnTo>
                  <a:lnTo>
                    <a:pt x="996712" y="309090"/>
                  </a:lnTo>
                  <a:lnTo>
                    <a:pt x="1000338" y="306996"/>
                  </a:lnTo>
                  <a:lnTo>
                    <a:pt x="1003582" y="304348"/>
                  </a:lnTo>
                  <a:lnTo>
                    <a:pt x="1006358" y="301214"/>
                  </a:lnTo>
                  <a:lnTo>
                    <a:pt x="1008596" y="297675"/>
                  </a:lnTo>
                  <a:lnTo>
                    <a:pt x="1010237" y="293823"/>
                  </a:lnTo>
                  <a:lnTo>
                    <a:pt x="1011239" y="289758"/>
                  </a:lnTo>
                  <a:lnTo>
                    <a:pt x="1011576" y="285585"/>
                  </a:lnTo>
                  <a:lnTo>
                    <a:pt x="1011576" y="26017"/>
                  </a:lnTo>
                  <a:lnTo>
                    <a:pt x="1011239" y="21843"/>
                  </a:lnTo>
                  <a:lnTo>
                    <a:pt x="1010237" y="17778"/>
                  </a:lnTo>
                  <a:lnTo>
                    <a:pt x="1008596" y="13926"/>
                  </a:lnTo>
                  <a:lnTo>
                    <a:pt x="1006358" y="10387"/>
                  </a:lnTo>
                  <a:lnTo>
                    <a:pt x="1003582" y="7253"/>
                  </a:lnTo>
                  <a:lnTo>
                    <a:pt x="1000338" y="4605"/>
                  </a:lnTo>
                  <a:lnTo>
                    <a:pt x="996712" y="2511"/>
                  </a:lnTo>
                  <a:lnTo>
                    <a:pt x="992797" y="1027"/>
                  </a:lnTo>
                  <a:lnTo>
                    <a:pt x="988695" y="189"/>
                  </a:lnTo>
                  <a:lnTo>
                    <a:pt x="9855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0" name="tx59"/>
            <p:cNvSpPr/>
            <p:nvPr/>
          </p:nvSpPr>
          <p:spPr>
            <a:xfrm>
              <a:off x="3276867" y="2469815"/>
              <a:ext cx="803439" cy="132189"/>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Not reported</a:t>
              </a:r>
            </a:p>
          </p:txBody>
        </p:sp>
        <p:sp>
          <p:nvSpPr>
            <p:cNvPr id="61" name="rc60"/>
            <p:cNvSpPr/>
            <p:nvPr/>
          </p:nvSpPr>
          <p:spPr>
            <a:xfrm>
              <a:off x="2090518" y="2153563"/>
              <a:ext cx="3176137" cy="3131794"/>
            </a:xfrm>
            <a:prstGeom prst="rect">
              <a:avLst/>
            </a:prstGeom>
            <a:ln w="13550" cap="rnd">
              <a:solidFill>
                <a:srgbClr val="333333">
                  <a:alpha val="100000"/>
                </a:srgbClr>
              </a:solidFill>
              <a:prstDash val="solid"/>
              <a:round/>
            </a:ln>
          </p:spPr>
          <p:txBody>
            <a:bodyPr/>
            <a:lstStyle/>
            <a:p/>
          </p:txBody>
        </p:sp>
        <p:sp>
          <p:nvSpPr>
            <p:cNvPr id="62" name="rc61"/>
            <p:cNvSpPr/>
            <p:nvPr/>
          </p:nvSpPr>
          <p:spPr>
            <a:xfrm>
              <a:off x="5266656" y="2153563"/>
              <a:ext cx="3176137" cy="3131794"/>
            </a:xfrm>
            <a:prstGeom prst="rect">
              <a:avLst/>
            </a:prstGeom>
            <a:solidFill>
              <a:srgbClr val="FFFFFF">
                <a:alpha val="100000"/>
              </a:srgbClr>
            </a:solidFill>
          </p:spPr>
          <p:txBody>
            <a:bodyPr/>
            <a:lstStyle/>
            <a:p/>
          </p:txBody>
        </p:sp>
        <p:sp>
          <p:nvSpPr>
            <p:cNvPr id="63" name="pl62"/>
            <p:cNvSpPr/>
            <p:nvPr/>
          </p:nvSpPr>
          <p:spPr>
            <a:xfrm>
              <a:off x="5266656" y="4734335"/>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64" name="pl63"/>
            <p:cNvSpPr/>
            <p:nvPr/>
          </p:nvSpPr>
          <p:spPr>
            <a:xfrm>
              <a:off x="5266656" y="3632289"/>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65" name="pl64"/>
            <p:cNvSpPr/>
            <p:nvPr/>
          </p:nvSpPr>
          <p:spPr>
            <a:xfrm>
              <a:off x="5266656" y="2530243"/>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66" name="pl65"/>
            <p:cNvSpPr/>
            <p:nvPr/>
          </p:nvSpPr>
          <p:spPr>
            <a:xfrm>
              <a:off x="5266656"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67" name="pl66"/>
            <p:cNvSpPr/>
            <p:nvPr/>
          </p:nvSpPr>
          <p:spPr>
            <a:xfrm>
              <a:off x="5266656" y="418331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68" name="pl67"/>
            <p:cNvSpPr/>
            <p:nvPr/>
          </p:nvSpPr>
          <p:spPr>
            <a:xfrm>
              <a:off x="5266656" y="308126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69" name="rc68"/>
            <p:cNvSpPr/>
            <p:nvPr/>
          </p:nvSpPr>
          <p:spPr>
            <a:xfrm>
              <a:off x="5305706"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0" name="rc69"/>
            <p:cNvSpPr/>
            <p:nvPr/>
          </p:nvSpPr>
          <p:spPr>
            <a:xfrm>
              <a:off x="5305706"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1" name="rc70"/>
            <p:cNvSpPr/>
            <p:nvPr/>
          </p:nvSpPr>
          <p:spPr>
            <a:xfrm>
              <a:off x="5305706" y="5280950"/>
              <a:ext cx="234305" cy="440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2" name="rc71"/>
            <p:cNvSpPr/>
            <p:nvPr/>
          </p:nvSpPr>
          <p:spPr>
            <a:xfrm>
              <a:off x="5305706" y="5252296"/>
              <a:ext cx="234305" cy="286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3" name="rc72"/>
            <p:cNvSpPr/>
            <p:nvPr/>
          </p:nvSpPr>
          <p:spPr>
            <a:xfrm>
              <a:off x="5566046"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4" name="rc73"/>
            <p:cNvSpPr/>
            <p:nvPr/>
          </p:nvSpPr>
          <p:spPr>
            <a:xfrm>
              <a:off x="5566046"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5" name="rc74"/>
            <p:cNvSpPr/>
            <p:nvPr/>
          </p:nvSpPr>
          <p:spPr>
            <a:xfrm>
              <a:off x="5566046" y="5283154"/>
              <a:ext cx="234305" cy="220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6" name="rc75"/>
            <p:cNvSpPr/>
            <p:nvPr/>
          </p:nvSpPr>
          <p:spPr>
            <a:xfrm>
              <a:off x="5566046" y="5252296"/>
              <a:ext cx="234305" cy="3085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7" name="rc76"/>
            <p:cNvSpPr/>
            <p:nvPr/>
          </p:nvSpPr>
          <p:spPr>
            <a:xfrm>
              <a:off x="5826385"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8" name="rc77"/>
            <p:cNvSpPr/>
            <p:nvPr/>
          </p:nvSpPr>
          <p:spPr>
            <a:xfrm>
              <a:off x="5826385"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9" name="rc78"/>
            <p:cNvSpPr/>
            <p:nvPr/>
          </p:nvSpPr>
          <p:spPr>
            <a:xfrm>
              <a:off x="5826385" y="5274337"/>
              <a:ext cx="234305" cy="110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0" name="rc79"/>
            <p:cNvSpPr/>
            <p:nvPr/>
          </p:nvSpPr>
          <p:spPr>
            <a:xfrm>
              <a:off x="5826385" y="5243480"/>
              <a:ext cx="234305" cy="3085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1" name="rc80"/>
            <p:cNvSpPr/>
            <p:nvPr/>
          </p:nvSpPr>
          <p:spPr>
            <a:xfrm>
              <a:off x="6086724" y="5283154"/>
              <a:ext cx="234305" cy="220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2" name="rc81"/>
            <p:cNvSpPr/>
            <p:nvPr/>
          </p:nvSpPr>
          <p:spPr>
            <a:xfrm>
              <a:off x="6086724" y="528315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3" name="rc82"/>
            <p:cNvSpPr/>
            <p:nvPr/>
          </p:nvSpPr>
          <p:spPr>
            <a:xfrm>
              <a:off x="6086724" y="5263317"/>
              <a:ext cx="234305" cy="1983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4" name="rc83"/>
            <p:cNvSpPr/>
            <p:nvPr/>
          </p:nvSpPr>
          <p:spPr>
            <a:xfrm>
              <a:off x="6086724" y="5217031"/>
              <a:ext cx="234305" cy="4628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5" name="rc84"/>
            <p:cNvSpPr/>
            <p:nvPr/>
          </p:nvSpPr>
          <p:spPr>
            <a:xfrm>
              <a:off x="6347063" y="5280950"/>
              <a:ext cx="234305" cy="440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6347063" y="528095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6347063" y="5267725"/>
              <a:ext cx="234305" cy="1322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6347063" y="5111234"/>
              <a:ext cx="234305" cy="15649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6607402" y="5280950"/>
              <a:ext cx="234305" cy="440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6607402" y="528095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6607402" y="5272133"/>
              <a:ext cx="234305" cy="881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6607402" y="5155316"/>
              <a:ext cx="234305" cy="1168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6867741"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6867741"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6867741" y="5278745"/>
              <a:ext cx="234305" cy="661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6867741" y="5219235"/>
              <a:ext cx="234305" cy="595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rc96"/>
            <p:cNvSpPr/>
            <p:nvPr/>
          </p:nvSpPr>
          <p:spPr>
            <a:xfrm>
              <a:off x="7128081"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7128081"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7128081" y="5280950"/>
              <a:ext cx="234305" cy="440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7128081" y="5241276"/>
              <a:ext cx="234305" cy="396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rc100"/>
            <p:cNvSpPr/>
            <p:nvPr/>
          </p:nvSpPr>
          <p:spPr>
            <a:xfrm>
              <a:off x="7388420"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2" name="rc101"/>
            <p:cNvSpPr/>
            <p:nvPr/>
          </p:nvSpPr>
          <p:spPr>
            <a:xfrm>
              <a:off x="7388420"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3" name="rc102"/>
            <p:cNvSpPr/>
            <p:nvPr/>
          </p:nvSpPr>
          <p:spPr>
            <a:xfrm>
              <a:off x="7388420" y="5274337"/>
              <a:ext cx="234305" cy="110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4" name="rc103"/>
            <p:cNvSpPr/>
            <p:nvPr/>
          </p:nvSpPr>
          <p:spPr>
            <a:xfrm>
              <a:off x="7388420" y="5212623"/>
              <a:ext cx="234305" cy="617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5" name="rc104"/>
            <p:cNvSpPr/>
            <p:nvPr/>
          </p:nvSpPr>
          <p:spPr>
            <a:xfrm>
              <a:off x="7648759" y="5212623"/>
              <a:ext cx="234305" cy="7273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6" name="rc105"/>
            <p:cNvSpPr/>
            <p:nvPr/>
          </p:nvSpPr>
          <p:spPr>
            <a:xfrm>
              <a:off x="7648759" y="521262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7" name="rc106"/>
            <p:cNvSpPr/>
            <p:nvPr/>
          </p:nvSpPr>
          <p:spPr>
            <a:xfrm>
              <a:off x="7648759" y="5201602"/>
              <a:ext cx="234305" cy="110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8" name="rc107"/>
            <p:cNvSpPr/>
            <p:nvPr/>
          </p:nvSpPr>
          <p:spPr>
            <a:xfrm>
              <a:off x="7648759" y="5091398"/>
              <a:ext cx="234305" cy="11020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9" name="rc108"/>
            <p:cNvSpPr/>
            <p:nvPr/>
          </p:nvSpPr>
          <p:spPr>
            <a:xfrm>
              <a:off x="7909098" y="5247888"/>
              <a:ext cx="234305" cy="3746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0" name="rc109"/>
            <p:cNvSpPr/>
            <p:nvPr/>
          </p:nvSpPr>
          <p:spPr>
            <a:xfrm>
              <a:off x="7909098" y="524788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1" name="rc110"/>
            <p:cNvSpPr/>
            <p:nvPr/>
          </p:nvSpPr>
          <p:spPr>
            <a:xfrm>
              <a:off x="7909098" y="5221439"/>
              <a:ext cx="234305" cy="2644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2" name="rc111"/>
            <p:cNvSpPr/>
            <p:nvPr/>
          </p:nvSpPr>
          <p:spPr>
            <a:xfrm>
              <a:off x="7909098" y="5027479"/>
              <a:ext cx="234305" cy="19396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3" name="rc112"/>
            <p:cNvSpPr/>
            <p:nvPr/>
          </p:nvSpPr>
          <p:spPr>
            <a:xfrm>
              <a:off x="8169437" y="5239072"/>
              <a:ext cx="234305" cy="4628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4" name="rc113"/>
            <p:cNvSpPr/>
            <p:nvPr/>
          </p:nvSpPr>
          <p:spPr>
            <a:xfrm>
              <a:off x="8169437" y="523907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5" name="rc114"/>
            <p:cNvSpPr/>
            <p:nvPr/>
          </p:nvSpPr>
          <p:spPr>
            <a:xfrm>
              <a:off x="8169437" y="5230255"/>
              <a:ext cx="234305" cy="881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6" name="rc115"/>
            <p:cNvSpPr/>
            <p:nvPr/>
          </p:nvSpPr>
          <p:spPr>
            <a:xfrm>
              <a:off x="8169437" y="5073765"/>
              <a:ext cx="234305" cy="15649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7" name="pg116"/>
            <p:cNvSpPr/>
            <p:nvPr/>
          </p:nvSpPr>
          <p:spPr>
            <a:xfrm>
              <a:off x="6002004"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18" name="tx117"/>
            <p:cNvSpPr/>
            <p:nvPr/>
          </p:nvSpPr>
          <p:spPr>
            <a:xfrm>
              <a:off x="6126887"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134 case(s)</a:t>
              </a:r>
            </a:p>
          </p:txBody>
        </p:sp>
        <p:sp>
          <p:nvSpPr>
            <p:cNvPr id="119" name="pg118"/>
            <p:cNvSpPr/>
            <p:nvPr/>
          </p:nvSpPr>
          <p:spPr>
            <a:xfrm>
              <a:off x="6348936" y="2394471"/>
              <a:ext cx="1011576" cy="311602"/>
            </a:xfrm>
            <a:custGeom>
              <a:avLst/>
              <a:pathLst>
                <a:path w="1011576" h="311602">
                  <a:moveTo>
                    <a:pt x="26017" y="311602"/>
                  </a:moveTo>
                  <a:lnTo>
                    <a:pt x="985559" y="311602"/>
                  </a:lnTo>
                  <a:lnTo>
                    <a:pt x="984511" y="311581"/>
                  </a:lnTo>
                  <a:lnTo>
                    <a:pt x="988695" y="311412"/>
                  </a:lnTo>
                  <a:lnTo>
                    <a:pt x="992797" y="310575"/>
                  </a:lnTo>
                  <a:lnTo>
                    <a:pt x="996712" y="309090"/>
                  </a:lnTo>
                  <a:lnTo>
                    <a:pt x="1000338" y="306996"/>
                  </a:lnTo>
                  <a:lnTo>
                    <a:pt x="1003582" y="304348"/>
                  </a:lnTo>
                  <a:lnTo>
                    <a:pt x="1006358" y="301214"/>
                  </a:lnTo>
                  <a:lnTo>
                    <a:pt x="1008596" y="297675"/>
                  </a:lnTo>
                  <a:lnTo>
                    <a:pt x="1010237" y="293823"/>
                  </a:lnTo>
                  <a:lnTo>
                    <a:pt x="1011239" y="289758"/>
                  </a:lnTo>
                  <a:lnTo>
                    <a:pt x="1011576" y="285585"/>
                  </a:lnTo>
                  <a:lnTo>
                    <a:pt x="1011576" y="26017"/>
                  </a:lnTo>
                  <a:lnTo>
                    <a:pt x="1011239" y="21843"/>
                  </a:lnTo>
                  <a:lnTo>
                    <a:pt x="1010237" y="17778"/>
                  </a:lnTo>
                  <a:lnTo>
                    <a:pt x="1008596" y="13926"/>
                  </a:lnTo>
                  <a:lnTo>
                    <a:pt x="1006358" y="10387"/>
                  </a:lnTo>
                  <a:lnTo>
                    <a:pt x="1003582" y="7253"/>
                  </a:lnTo>
                  <a:lnTo>
                    <a:pt x="1000338" y="4605"/>
                  </a:lnTo>
                  <a:lnTo>
                    <a:pt x="996712" y="2511"/>
                  </a:lnTo>
                  <a:lnTo>
                    <a:pt x="992797" y="1027"/>
                  </a:lnTo>
                  <a:lnTo>
                    <a:pt x="988695" y="189"/>
                  </a:lnTo>
                  <a:lnTo>
                    <a:pt x="9855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0" name="tx119"/>
            <p:cNvSpPr/>
            <p:nvPr/>
          </p:nvSpPr>
          <p:spPr>
            <a:xfrm>
              <a:off x="6453005" y="2469815"/>
              <a:ext cx="803439" cy="132189"/>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Not reported</a:t>
              </a:r>
            </a:p>
          </p:txBody>
        </p:sp>
        <p:sp>
          <p:nvSpPr>
            <p:cNvPr id="121" name="rc120"/>
            <p:cNvSpPr/>
            <p:nvPr/>
          </p:nvSpPr>
          <p:spPr>
            <a:xfrm>
              <a:off x="5266656" y="2153563"/>
              <a:ext cx="3176137" cy="3131794"/>
            </a:xfrm>
            <a:prstGeom prst="rect">
              <a:avLst/>
            </a:prstGeom>
            <a:ln w="13550" cap="rnd">
              <a:solidFill>
                <a:srgbClr val="333333">
                  <a:alpha val="100000"/>
                </a:srgbClr>
              </a:solidFill>
              <a:prstDash val="solid"/>
              <a:round/>
            </a:ln>
          </p:spPr>
          <p:txBody>
            <a:bodyPr/>
            <a:lstStyle/>
            <a:p/>
          </p:txBody>
        </p:sp>
        <p:sp>
          <p:nvSpPr>
            <p:cNvPr id="122" name="rc121"/>
            <p:cNvSpPr/>
            <p:nvPr/>
          </p:nvSpPr>
          <p:spPr>
            <a:xfrm>
              <a:off x="8442793" y="2153563"/>
              <a:ext cx="3176137" cy="3131794"/>
            </a:xfrm>
            <a:prstGeom prst="rect">
              <a:avLst/>
            </a:prstGeom>
            <a:solidFill>
              <a:srgbClr val="FFFFFF">
                <a:alpha val="100000"/>
              </a:srgbClr>
            </a:solidFill>
          </p:spPr>
          <p:txBody>
            <a:bodyPr/>
            <a:lstStyle/>
            <a:p/>
          </p:txBody>
        </p:sp>
        <p:sp>
          <p:nvSpPr>
            <p:cNvPr id="123" name="pl122"/>
            <p:cNvSpPr/>
            <p:nvPr/>
          </p:nvSpPr>
          <p:spPr>
            <a:xfrm>
              <a:off x="8442793" y="4734335"/>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24" name="pl123"/>
            <p:cNvSpPr/>
            <p:nvPr/>
          </p:nvSpPr>
          <p:spPr>
            <a:xfrm>
              <a:off x="8442793" y="3632289"/>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25" name="pl124"/>
            <p:cNvSpPr/>
            <p:nvPr/>
          </p:nvSpPr>
          <p:spPr>
            <a:xfrm>
              <a:off x="8442793" y="2530243"/>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26" name="pl125"/>
            <p:cNvSpPr/>
            <p:nvPr/>
          </p:nvSpPr>
          <p:spPr>
            <a:xfrm>
              <a:off x="8442793"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27" name="pl126"/>
            <p:cNvSpPr/>
            <p:nvPr/>
          </p:nvSpPr>
          <p:spPr>
            <a:xfrm>
              <a:off x="8442793" y="418331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28" name="pl127"/>
            <p:cNvSpPr/>
            <p:nvPr/>
          </p:nvSpPr>
          <p:spPr>
            <a:xfrm>
              <a:off x="8442793" y="308126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29" name="rc128"/>
            <p:cNvSpPr/>
            <p:nvPr/>
          </p:nvSpPr>
          <p:spPr>
            <a:xfrm>
              <a:off x="8481844" y="5177357"/>
              <a:ext cx="234305" cy="10800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0" name="rc129"/>
            <p:cNvSpPr/>
            <p:nvPr/>
          </p:nvSpPr>
          <p:spPr>
            <a:xfrm>
              <a:off x="8481844" y="5177357"/>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1" name="rc130"/>
            <p:cNvSpPr/>
            <p:nvPr/>
          </p:nvSpPr>
          <p:spPr>
            <a:xfrm>
              <a:off x="8481844" y="5177357"/>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2" name="rc131"/>
            <p:cNvSpPr/>
            <p:nvPr/>
          </p:nvSpPr>
          <p:spPr>
            <a:xfrm>
              <a:off x="8481844" y="5047316"/>
              <a:ext cx="234305" cy="13004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3" name="rc132"/>
            <p:cNvSpPr/>
            <p:nvPr/>
          </p:nvSpPr>
          <p:spPr>
            <a:xfrm>
              <a:off x="8742183" y="5280950"/>
              <a:ext cx="234305" cy="440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4" name="rc133"/>
            <p:cNvSpPr/>
            <p:nvPr/>
          </p:nvSpPr>
          <p:spPr>
            <a:xfrm>
              <a:off x="8742183" y="528095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5" name="rc134"/>
            <p:cNvSpPr/>
            <p:nvPr/>
          </p:nvSpPr>
          <p:spPr>
            <a:xfrm>
              <a:off x="8742183" y="5280950"/>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6" name="rc135"/>
            <p:cNvSpPr/>
            <p:nvPr/>
          </p:nvSpPr>
          <p:spPr>
            <a:xfrm>
              <a:off x="8742183" y="4727722"/>
              <a:ext cx="234305" cy="55322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7" name="rc136"/>
            <p:cNvSpPr/>
            <p:nvPr/>
          </p:nvSpPr>
          <p:spPr>
            <a:xfrm>
              <a:off x="9002523" y="5100214"/>
              <a:ext cx="234305" cy="18514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8" name="rc137"/>
            <p:cNvSpPr/>
            <p:nvPr/>
          </p:nvSpPr>
          <p:spPr>
            <a:xfrm>
              <a:off x="9002523" y="510021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9" name="rc138"/>
            <p:cNvSpPr/>
            <p:nvPr/>
          </p:nvSpPr>
          <p:spPr>
            <a:xfrm>
              <a:off x="9002523" y="5100214"/>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0" name="rc139"/>
            <p:cNvSpPr/>
            <p:nvPr/>
          </p:nvSpPr>
          <p:spPr>
            <a:xfrm>
              <a:off x="9002523" y="3211307"/>
              <a:ext cx="234305" cy="188890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1" name="rc140"/>
            <p:cNvSpPr/>
            <p:nvPr/>
          </p:nvSpPr>
          <p:spPr>
            <a:xfrm>
              <a:off x="9262862" y="5219235"/>
              <a:ext cx="234305" cy="6612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2" name="rc141"/>
            <p:cNvSpPr/>
            <p:nvPr/>
          </p:nvSpPr>
          <p:spPr>
            <a:xfrm>
              <a:off x="9262862" y="521923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3" name="rc142"/>
            <p:cNvSpPr/>
            <p:nvPr/>
          </p:nvSpPr>
          <p:spPr>
            <a:xfrm>
              <a:off x="9262862" y="521923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4" name="rc143"/>
            <p:cNvSpPr/>
            <p:nvPr/>
          </p:nvSpPr>
          <p:spPr>
            <a:xfrm>
              <a:off x="9262862" y="2876285"/>
              <a:ext cx="234305" cy="23429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5" name="rc144"/>
            <p:cNvSpPr/>
            <p:nvPr/>
          </p:nvSpPr>
          <p:spPr>
            <a:xfrm>
              <a:off x="9523201" y="5225847"/>
              <a:ext cx="234305" cy="5951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6" name="rc145"/>
            <p:cNvSpPr/>
            <p:nvPr/>
          </p:nvSpPr>
          <p:spPr>
            <a:xfrm>
              <a:off x="9523201" y="5225847"/>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7" name="rc146"/>
            <p:cNvSpPr/>
            <p:nvPr/>
          </p:nvSpPr>
          <p:spPr>
            <a:xfrm>
              <a:off x="9523201" y="5225847"/>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8" name="rc147"/>
            <p:cNvSpPr/>
            <p:nvPr/>
          </p:nvSpPr>
          <p:spPr>
            <a:xfrm>
              <a:off x="9523201" y="4062087"/>
              <a:ext cx="234305" cy="116376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9" name="rc148"/>
            <p:cNvSpPr/>
            <p:nvPr/>
          </p:nvSpPr>
          <p:spPr>
            <a:xfrm>
              <a:off x="9783540" y="5254500"/>
              <a:ext cx="234305" cy="3085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0" name="rc149"/>
            <p:cNvSpPr/>
            <p:nvPr/>
          </p:nvSpPr>
          <p:spPr>
            <a:xfrm>
              <a:off x="9783540" y="525450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1" name="rc150"/>
            <p:cNvSpPr/>
            <p:nvPr/>
          </p:nvSpPr>
          <p:spPr>
            <a:xfrm>
              <a:off x="9783540" y="5254500"/>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2" name="rc151"/>
            <p:cNvSpPr/>
            <p:nvPr/>
          </p:nvSpPr>
          <p:spPr>
            <a:xfrm>
              <a:off x="9783540" y="4628538"/>
              <a:ext cx="234305" cy="62596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3" name="rc152"/>
            <p:cNvSpPr/>
            <p:nvPr/>
          </p:nvSpPr>
          <p:spPr>
            <a:xfrm>
              <a:off x="10043879" y="5201602"/>
              <a:ext cx="234305" cy="8375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4" name="rc153"/>
            <p:cNvSpPr/>
            <p:nvPr/>
          </p:nvSpPr>
          <p:spPr>
            <a:xfrm>
              <a:off x="10043879" y="520160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5" name="rc154"/>
            <p:cNvSpPr/>
            <p:nvPr/>
          </p:nvSpPr>
          <p:spPr>
            <a:xfrm>
              <a:off x="10043879" y="5201602"/>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6" name="rc155"/>
            <p:cNvSpPr/>
            <p:nvPr/>
          </p:nvSpPr>
          <p:spPr>
            <a:xfrm>
              <a:off x="10043879" y="4718906"/>
              <a:ext cx="234305" cy="4826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7" name="rc156"/>
            <p:cNvSpPr/>
            <p:nvPr/>
          </p:nvSpPr>
          <p:spPr>
            <a:xfrm>
              <a:off x="10304218" y="5258909"/>
              <a:ext cx="234305" cy="2644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8" name="rc157"/>
            <p:cNvSpPr/>
            <p:nvPr/>
          </p:nvSpPr>
          <p:spPr>
            <a:xfrm>
              <a:off x="10304218" y="525890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9" name="rc158"/>
            <p:cNvSpPr/>
            <p:nvPr/>
          </p:nvSpPr>
          <p:spPr>
            <a:xfrm>
              <a:off x="10304218" y="525890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0" name="rc159"/>
            <p:cNvSpPr/>
            <p:nvPr/>
          </p:nvSpPr>
          <p:spPr>
            <a:xfrm>
              <a:off x="10304218" y="4621926"/>
              <a:ext cx="234305" cy="63698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1" name="rc160"/>
            <p:cNvSpPr/>
            <p:nvPr/>
          </p:nvSpPr>
          <p:spPr>
            <a:xfrm>
              <a:off x="10564558" y="5219235"/>
              <a:ext cx="234305" cy="6612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2" name="rc161"/>
            <p:cNvSpPr/>
            <p:nvPr/>
          </p:nvSpPr>
          <p:spPr>
            <a:xfrm>
              <a:off x="10564558" y="521923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3" name="rc162"/>
            <p:cNvSpPr/>
            <p:nvPr/>
          </p:nvSpPr>
          <p:spPr>
            <a:xfrm>
              <a:off x="10564558" y="521923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4" name="rc163"/>
            <p:cNvSpPr/>
            <p:nvPr/>
          </p:nvSpPr>
          <p:spPr>
            <a:xfrm>
              <a:off x="10564558" y="5003234"/>
              <a:ext cx="234305" cy="21600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5" name="rc164"/>
            <p:cNvSpPr/>
            <p:nvPr/>
          </p:nvSpPr>
          <p:spPr>
            <a:xfrm>
              <a:off x="10824897" y="5181765"/>
              <a:ext cx="234305" cy="10359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6" name="rc165"/>
            <p:cNvSpPr/>
            <p:nvPr/>
          </p:nvSpPr>
          <p:spPr>
            <a:xfrm>
              <a:off x="10824897" y="518176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7" name="rc166"/>
            <p:cNvSpPr/>
            <p:nvPr/>
          </p:nvSpPr>
          <p:spPr>
            <a:xfrm>
              <a:off x="10824897" y="518176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8" name="rc167"/>
            <p:cNvSpPr/>
            <p:nvPr/>
          </p:nvSpPr>
          <p:spPr>
            <a:xfrm>
              <a:off x="10824897" y="5133275"/>
              <a:ext cx="234305" cy="4849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9" name="rc168"/>
            <p:cNvSpPr/>
            <p:nvPr/>
          </p:nvSpPr>
          <p:spPr>
            <a:xfrm>
              <a:off x="11085236" y="5117847"/>
              <a:ext cx="234305" cy="16751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0" name="rc169"/>
            <p:cNvSpPr/>
            <p:nvPr/>
          </p:nvSpPr>
          <p:spPr>
            <a:xfrm>
              <a:off x="11085236" y="5117847"/>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1" name="rc170"/>
            <p:cNvSpPr/>
            <p:nvPr/>
          </p:nvSpPr>
          <p:spPr>
            <a:xfrm>
              <a:off x="11085236" y="5117847"/>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2" name="rc171"/>
            <p:cNvSpPr/>
            <p:nvPr/>
          </p:nvSpPr>
          <p:spPr>
            <a:xfrm>
              <a:off x="11085236" y="5064949"/>
              <a:ext cx="234305" cy="528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3" name="rc172"/>
            <p:cNvSpPr/>
            <p:nvPr/>
          </p:nvSpPr>
          <p:spPr>
            <a:xfrm>
              <a:off x="11345575"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4" name="rc173"/>
            <p:cNvSpPr/>
            <p:nvPr/>
          </p:nvSpPr>
          <p:spPr>
            <a:xfrm>
              <a:off x="11345575"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5" name="rc174"/>
            <p:cNvSpPr/>
            <p:nvPr/>
          </p:nvSpPr>
          <p:spPr>
            <a:xfrm>
              <a:off x="11345575"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6" name="rc175"/>
            <p:cNvSpPr/>
            <p:nvPr/>
          </p:nvSpPr>
          <p:spPr>
            <a:xfrm>
              <a:off x="11345575" y="5278745"/>
              <a:ext cx="234305" cy="66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7" name="pg176"/>
            <p:cNvSpPr/>
            <p:nvPr/>
          </p:nvSpPr>
          <p:spPr>
            <a:xfrm>
              <a:off x="9178142"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78" name="tx177"/>
            <p:cNvSpPr/>
            <p:nvPr/>
          </p:nvSpPr>
          <p:spPr>
            <a:xfrm>
              <a:off x="9303024"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409 case(s)</a:t>
              </a:r>
            </a:p>
          </p:txBody>
        </p:sp>
        <p:sp>
          <p:nvSpPr>
            <p:cNvPr id="179" name="pg178"/>
            <p:cNvSpPr/>
            <p:nvPr/>
          </p:nvSpPr>
          <p:spPr>
            <a:xfrm>
              <a:off x="9525074" y="2394471"/>
              <a:ext cx="1011576" cy="311602"/>
            </a:xfrm>
            <a:custGeom>
              <a:avLst/>
              <a:pathLst>
                <a:path w="1011576" h="311602">
                  <a:moveTo>
                    <a:pt x="26017" y="311602"/>
                  </a:moveTo>
                  <a:lnTo>
                    <a:pt x="985559" y="311602"/>
                  </a:lnTo>
                  <a:lnTo>
                    <a:pt x="984511" y="311581"/>
                  </a:lnTo>
                  <a:lnTo>
                    <a:pt x="988695" y="311412"/>
                  </a:lnTo>
                  <a:lnTo>
                    <a:pt x="992797" y="310575"/>
                  </a:lnTo>
                  <a:lnTo>
                    <a:pt x="996712" y="309090"/>
                  </a:lnTo>
                  <a:lnTo>
                    <a:pt x="1000338" y="306996"/>
                  </a:lnTo>
                  <a:lnTo>
                    <a:pt x="1003582" y="304348"/>
                  </a:lnTo>
                  <a:lnTo>
                    <a:pt x="1006358" y="301214"/>
                  </a:lnTo>
                  <a:lnTo>
                    <a:pt x="1008596" y="297675"/>
                  </a:lnTo>
                  <a:lnTo>
                    <a:pt x="1010237" y="293823"/>
                  </a:lnTo>
                  <a:lnTo>
                    <a:pt x="1011239" y="289758"/>
                  </a:lnTo>
                  <a:lnTo>
                    <a:pt x="1011576" y="285585"/>
                  </a:lnTo>
                  <a:lnTo>
                    <a:pt x="1011576" y="26017"/>
                  </a:lnTo>
                  <a:lnTo>
                    <a:pt x="1011239" y="21843"/>
                  </a:lnTo>
                  <a:lnTo>
                    <a:pt x="1010237" y="17778"/>
                  </a:lnTo>
                  <a:lnTo>
                    <a:pt x="1008596" y="13926"/>
                  </a:lnTo>
                  <a:lnTo>
                    <a:pt x="1006358" y="10387"/>
                  </a:lnTo>
                  <a:lnTo>
                    <a:pt x="1003582" y="7253"/>
                  </a:lnTo>
                  <a:lnTo>
                    <a:pt x="1000338" y="4605"/>
                  </a:lnTo>
                  <a:lnTo>
                    <a:pt x="996712" y="2511"/>
                  </a:lnTo>
                  <a:lnTo>
                    <a:pt x="992797" y="1027"/>
                  </a:lnTo>
                  <a:lnTo>
                    <a:pt x="988695" y="189"/>
                  </a:lnTo>
                  <a:lnTo>
                    <a:pt x="9855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80" name="tx179"/>
            <p:cNvSpPr/>
            <p:nvPr/>
          </p:nvSpPr>
          <p:spPr>
            <a:xfrm>
              <a:off x="9629143" y="2469815"/>
              <a:ext cx="803439" cy="132189"/>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Not reported</a:t>
              </a:r>
            </a:p>
          </p:txBody>
        </p:sp>
        <p:sp>
          <p:nvSpPr>
            <p:cNvPr id="181" name="rc180"/>
            <p:cNvSpPr/>
            <p:nvPr/>
          </p:nvSpPr>
          <p:spPr>
            <a:xfrm>
              <a:off x="8442793" y="2153563"/>
              <a:ext cx="3176137" cy="3131794"/>
            </a:xfrm>
            <a:prstGeom prst="rect">
              <a:avLst/>
            </a:prstGeom>
            <a:ln w="13550" cap="rnd">
              <a:solidFill>
                <a:srgbClr val="333333">
                  <a:alpha val="100000"/>
                </a:srgbClr>
              </a:solidFill>
              <a:prstDash val="solid"/>
              <a:round/>
            </a:ln>
          </p:spPr>
          <p:txBody>
            <a:bodyPr/>
            <a:lstStyle/>
            <a:p/>
          </p:txBody>
        </p:sp>
        <p:sp>
          <p:nvSpPr>
            <p:cNvPr id="182" name="rc181"/>
            <p:cNvSpPr/>
            <p:nvPr/>
          </p:nvSpPr>
          <p:spPr>
            <a:xfrm>
              <a:off x="11618931" y="2153563"/>
              <a:ext cx="3176137" cy="3131794"/>
            </a:xfrm>
            <a:prstGeom prst="rect">
              <a:avLst/>
            </a:prstGeom>
            <a:solidFill>
              <a:srgbClr val="FFFFFF">
                <a:alpha val="100000"/>
              </a:srgbClr>
            </a:solidFill>
          </p:spPr>
          <p:txBody>
            <a:bodyPr/>
            <a:lstStyle/>
            <a:p/>
          </p:txBody>
        </p:sp>
        <p:sp>
          <p:nvSpPr>
            <p:cNvPr id="183" name="pl182"/>
            <p:cNvSpPr/>
            <p:nvPr/>
          </p:nvSpPr>
          <p:spPr>
            <a:xfrm>
              <a:off x="11618931" y="4734335"/>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84" name="pl183"/>
            <p:cNvSpPr/>
            <p:nvPr/>
          </p:nvSpPr>
          <p:spPr>
            <a:xfrm>
              <a:off x="11618931" y="3632289"/>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85" name="pl184"/>
            <p:cNvSpPr/>
            <p:nvPr/>
          </p:nvSpPr>
          <p:spPr>
            <a:xfrm>
              <a:off x="11618931" y="2530243"/>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86" name="pl185"/>
            <p:cNvSpPr/>
            <p:nvPr/>
          </p:nvSpPr>
          <p:spPr>
            <a:xfrm>
              <a:off x="11618931"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87" name="pl186"/>
            <p:cNvSpPr/>
            <p:nvPr/>
          </p:nvSpPr>
          <p:spPr>
            <a:xfrm>
              <a:off x="11618931" y="418331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88" name="pl187"/>
            <p:cNvSpPr/>
            <p:nvPr/>
          </p:nvSpPr>
          <p:spPr>
            <a:xfrm>
              <a:off x="11618931" y="308126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89" name="rc188"/>
            <p:cNvSpPr/>
            <p:nvPr/>
          </p:nvSpPr>
          <p:spPr>
            <a:xfrm>
              <a:off x="11657982" y="5047316"/>
              <a:ext cx="234305" cy="23804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0" name="rc189"/>
            <p:cNvSpPr/>
            <p:nvPr/>
          </p:nvSpPr>
          <p:spPr>
            <a:xfrm>
              <a:off x="11657982" y="504731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1" name="rc190"/>
            <p:cNvSpPr/>
            <p:nvPr/>
          </p:nvSpPr>
          <p:spPr>
            <a:xfrm>
              <a:off x="11657982" y="4796049"/>
              <a:ext cx="234305" cy="25126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2" name="rc191"/>
            <p:cNvSpPr/>
            <p:nvPr/>
          </p:nvSpPr>
          <p:spPr>
            <a:xfrm>
              <a:off x="11657982" y="4553599"/>
              <a:ext cx="234305" cy="2424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3" name="rc192"/>
            <p:cNvSpPr/>
            <p:nvPr/>
          </p:nvSpPr>
          <p:spPr>
            <a:xfrm>
              <a:off x="11918321" y="5003234"/>
              <a:ext cx="234305" cy="28212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4" name="rc193"/>
            <p:cNvSpPr/>
            <p:nvPr/>
          </p:nvSpPr>
          <p:spPr>
            <a:xfrm>
              <a:off x="11918321" y="500323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5" name="rc194"/>
            <p:cNvSpPr/>
            <p:nvPr/>
          </p:nvSpPr>
          <p:spPr>
            <a:xfrm>
              <a:off x="11918321" y="5003234"/>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6" name="rc195"/>
            <p:cNvSpPr/>
            <p:nvPr/>
          </p:nvSpPr>
          <p:spPr>
            <a:xfrm>
              <a:off x="11918321" y="4749763"/>
              <a:ext cx="234305" cy="2534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7" name="rc196"/>
            <p:cNvSpPr/>
            <p:nvPr/>
          </p:nvSpPr>
          <p:spPr>
            <a:xfrm>
              <a:off x="12178660" y="5084785"/>
              <a:ext cx="234305" cy="2005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8" name="rc197"/>
            <p:cNvSpPr/>
            <p:nvPr/>
          </p:nvSpPr>
          <p:spPr>
            <a:xfrm>
              <a:off x="12178660" y="508478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9" name="rc198"/>
            <p:cNvSpPr/>
            <p:nvPr/>
          </p:nvSpPr>
          <p:spPr>
            <a:xfrm>
              <a:off x="12178660" y="508478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0" name="rc199"/>
            <p:cNvSpPr/>
            <p:nvPr/>
          </p:nvSpPr>
          <p:spPr>
            <a:xfrm>
              <a:off x="12178660" y="4952540"/>
              <a:ext cx="234305" cy="13224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1" name="rc200"/>
            <p:cNvSpPr/>
            <p:nvPr/>
          </p:nvSpPr>
          <p:spPr>
            <a:xfrm>
              <a:off x="12439000" y="5128867"/>
              <a:ext cx="234305" cy="15649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2" name="rc201"/>
            <p:cNvSpPr/>
            <p:nvPr/>
          </p:nvSpPr>
          <p:spPr>
            <a:xfrm>
              <a:off x="12439000" y="5128867"/>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3" name="rc202"/>
            <p:cNvSpPr/>
            <p:nvPr/>
          </p:nvSpPr>
          <p:spPr>
            <a:xfrm>
              <a:off x="12439000" y="5128867"/>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4" name="rc203"/>
            <p:cNvSpPr/>
            <p:nvPr/>
          </p:nvSpPr>
          <p:spPr>
            <a:xfrm>
              <a:off x="12439000" y="5036295"/>
              <a:ext cx="234305" cy="9257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5" name="rc204"/>
            <p:cNvSpPr/>
            <p:nvPr/>
          </p:nvSpPr>
          <p:spPr>
            <a:xfrm>
              <a:off x="12699339" y="5161929"/>
              <a:ext cx="234305" cy="12342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6" name="rc205"/>
            <p:cNvSpPr/>
            <p:nvPr/>
          </p:nvSpPr>
          <p:spPr>
            <a:xfrm>
              <a:off x="12699339" y="516192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7" name="rc206"/>
            <p:cNvSpPr/>
            <p:nvPr/>
          </p:nvSpPr>
          <p:spPr>
            <a:xfrm>
              <a:off x="12699339" y="516192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8" name="rc207"/>
            <p:cNvSpPr/>
            <p:nvPr/>
          </p:nvSpPr>
          <p:spPr>
            <a:xfrm>
              <a:off x="12699339" y="5089194"/>
              <a:ext cx="234305" cy="7273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9" name="rc208"/>
            <p:cNvSpPr/>
            <p:nvPr/>
          </p:nvSpPr>
          <p:spPr>
            <a:xfrm>
              <a:off x="12959678" y="5177357"/>
              <a:ext cx="234305" cy="10800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2959678" y="5177357"/>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2959678" y="5177357"/>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2959678" y="5146500"/>
              <a:ext cx="234305" cy="3085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3220017" y="5186174"/>
              <a:ext cx="234305" cy="9918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3220017" y="518617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3220017" y="5186174"/>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3220017" y="5164133"/>
              <a:ext cx="234305" cy="2204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3480356" y="5276541"/>
              <a:ext cx="234305" cy="881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3480356" y="527654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3480356" y="5276541"/>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3480356" y="5267725"/>
              <a:ext cx="234305" cy="88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3740696" y="5283154"/>
              <a:ext cx="234305" cy="220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3740696" y="528315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3740696" y="5283154"/>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3740696" y="5269929"/>
              <a:ext cx="234305" cy="132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rc224"/>
            <p:cNvSpPr/>
            <p:nvPr/>
          </p:nvSpPr>
          <p:spPr>
            <a:xfrm>
              <a:off x="14001035" y="5276541"/>
              <a:ext cx="234305" cy="881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6" name="rc225"/>
            <p:cNvSpPr/>
            <p:nvPr/>
          </p:nvSpPr>
          <p:spPr>
            <a:xfrm>
              <a:off x="14001035" y="527654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7" name="rc226"/>
            <p:cNvSpPr/>
            <p:nvPr/>
          </p:nvSpPr>
          <p:spPr>
            <a:xfrm>
              <a:off x="14001035" y="5276541"/>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8" name="rc227"/>
            <p:cNvSpPr/>
            <p:nvPr/>
          </p:nvSpPr>
          <p:spPr>
            <a:xfrm>
              <a:off x="14001035" y="5267725"/>
              <a:ext cx="234305" cy="88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9" name="rc228"/>
            <p:cNvSpPr/>
            <p:nvPr/>
          </p:nvSpPr>
          <p:spPr>
            <a:xfrm>
              <a:off x="14261374" y="5269929"/>
              <a:ext cx="234305" cy="1542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0" name="rc229"/>
            <p:cNvSpPr/>
            <p:nvPr/>
          </p:nvSpPr>
          <p:spPr>
            <a:xfrm>
              <a:off x="14261374" y="526992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1" name="rc230"/>
            <p:cNvSpPr/>
            <p:nvPr/>
          </p:nvSpPr>
          <p:spPr>
            <a:xfrm>
              <a:off x="14261374" y="526992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2" name="rc231"/>
            <p:cNvSpPr/>
            <p:nvPr/>
          </p:nvSpPr>
          <p:spPr>
            <a:xfrm>
              <a:off x="14261374" y="5234664"/>
              <a:ext cx="234305" cy="3526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3" name="rc232"/>
            <p:cNvSpPr/>
            <p:nvPr/>
          </p:nvSpPr>
          <p:spPr>
            <a:xfrm>
              <a:off x="14521713"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4" name="rc233"/>
            <p:cNvSpPr/>
            <p:nvPr/>
          </p:nvSpPr>
          <p:spPr>
            <a:xfrm>
              <a:off x="14521713"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5" name="rc234"/>
            <p:cNvSpPr/>
            <p:nvPr/>
          </p:nvSpPr>
          <p:spPr>
            <a:xfrm>
              <a:off x="14521713"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6" name="rc235"/>
            <p:cNvSpPr/>
            <p:nvPr/>
          </p:nvSpPr>
          <p:spPr>
            <a:xfrm>
              <a:off x="14521713" y="5265521"/>
              <a:ext cx="234305" cy="198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7" name="pg236"/>
            <p:cNvSpPr/>
            <p:nvPr/>
          </p:nvSpPr>
          <p:spPr>
            <a:xfrm>
              <a:off x="12354280"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38" name="tx237"/>
            <p:cNvSpPr/>
            <p:nvPr/>
          </p:nvSpPr>
          <p:spPr>
            <a:xfrm>
              <a:off x="12479162"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678 case(s)</a:t>
              </a:r>
            </a:p>
          </p:txBody>
        </p:sp>
        <p:sp>
          <p:nvSpPr>
            <p:cNvPr id="239" name="pg238"/>
            <p:cNvSpPr/>
            <p:nvPr/>
          </p:nvSpPr>
          <p:spPr>
            <a:xfrm>
              <a:off x="12701212" y="2394471"/>
              <a:ext cx="1011576" cy="311602"/>
            </a:xfrm>
            <a:custGeom>
              <a:avLst/>
              <a:pathLst>
                <a:path w="1011576" h="311602">
                  <a:moveTo>
                    <a:pt x="26017" y="311602"/>
                  </a:moveTo>
                  <a:lnTo>
                    <a:pt x="985559" y="311602"/>
                  </a:lnTo>
                  <a:lnTo>
                    <a:pt x="984511" y="311581"/>
                  </a:lnTo>
                  <a:lnTo>
                    <a:pt x="988695" y="311412"/>
                  </a:lnTo>
                  <a:lnTo>
                    <a:pt x="992797" y="310575"/>
                  </a:lnTo>
                  <a:lnTo>
                    <a:pt x="996712" y="309090"/>
                  </a:lnTo>
                  <a:lnTo>
                    <a:pt x="1000338" y="306996"/>
                  </a:lnTo>
                  <a:lnTo>
                    <a:pt x="1003582" y="304348"/>
                  </a:lnTo>
                  <a:lnTo>
                    <a:pt x="1006358" y="301214"/>
                  </a:lnTo>
                  <a:lnTo>
                    <a:pt x="1008596" y="297675"/>
                  </a:lnTo>
                  <a:lnTo>
                    <a:pt x="1010237" y="293823"/>
                  </a:lnTo>
                  <a:lnTo>
                    <a:pt x="1011239" y="289758"/>
                  </a:lnTo>
                  <a:lnTo>
                    <a:pt x="1011576" y="285585"/>
                  </a:lnTo>
                  <a:lnTo>
                    <a:pt x="1011576" y="26017"/>
                  </a:lnTo>
                  <a:lnTo>
                    <a:pt x="1011239" y="21843"/>
                  </a:lnTo>
                  <a:lnTo>
                    <a:pt x="1010237" y="17778"/>
                  </a:lnTo>
                  <a:lnTo>
                    <a:pt x="1008596" y="13926"/>
                  </a:lnTo>
                  <a:lnTo>
                    <a:pt x="1006358" y="10387"/>
                  </a:lnTo>
                  <a:lnTo>
                    <a:pt x="1003582" y="7253"/>
                  </a:lnTo>
                  <a:lnTo>
                    <a:pt x="1000338" y="4605"/>
                  </a:lnTo>
                  <a:lnTo>
                    <a:pt x="996712" y="2511"/>
                  </a:lnTo>
                  <a:lnTo>
                    <a:pt x="992797" y="1027"/>
                  </a:lnTo>
                  <a:lnTo>
                    <a:pt x="988695" y="189"/>
                  </a:lnTo>
                  <a:lnTo>
                    <a:pt x="9855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40" name="tx239"/>
            <p:cNvSpPr/>
            <p:nvPr/>
          </p:nvSpPr>
          <p:spPr>
            <a:xfrm>
              <a:off x="12805281" y="2469815"/>
              <a:ext cx="803439" cy="132189"/>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Not reported</a:t>
              </a:r>
            </a:p>
          </p:txBody>
        </p:sp>
        <p:sp>
          <p:nvSpPr>
            <p:cNvPr id="241" name="rc240"/>
            <p:cNvSpPr/>
            <p:nvPr/>
          </p:nvSpPr>
          <p:spPr>
            <a:xfrm>
              <a:off x="11618931" y="2153563"/>
              <a:ext cx="3176137" cy="3131794"/>
            </a:xfrm>
            <a:prstGeom prst="rect">
              <a:avLst/>
            </a:prstGeom>
            <a:ln w="13550" cap="rnd">
              <a:solidFill>
                <a:srgbClr val="333333">
                  <a:alpha val="100000"/>
                </a:srgbClr>
              </a:solidFill>
              <a:prstDash val="solid"/>
              <a:round/>
            </a:ln>
          </p:spPr>
          <p:txBody>
            <a:bodyPr/>
            <a:lstStyle/>
            <a:p/>
          </p:txBody>
        </p:sp>
        <p:sp>
          <p:nvSpPr>
            <p:cNvPr id="242" name="rc241"/>
            <p:cNvSpPr/>
            <p:nvPr/>
          </p:nvSpPr>
          <p:spPr>
            <a:xfrm>
              <a:off x="14795069" y="2153563"/>
              <a:ext cx="3176137" cy="3131794"/>
            </a:xfrm>
            <a:prstGeom prst="rect">
              <a:avLst/>
            </a:prstGeom>
            <a:solidFill>
              <a:srgbClr val="FFFFFF">
                <a:alpha val="100000"/>
              </a:srgbClr>
            </a:solidFill>
          </p:spPr>
          <p:txBody>
            <a:bodyPr/>
            <a:lstStyle/>
            <a:p/>
          </p:txBody>
        </p:sp>
        <p:sp>
          <p:nvSpPr>
            <p:cNvPr id="243" name="pl242"/>
            <p:cNvSpPr/>
            <p:nvPr/>
          </p:nvSpPr>
          <p:spPr>
            <a:xfrm>
              <a:off x="14795069" y="4734335"/>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44" name="pl243"/>
            <p:cNvSpPr/>
            <p:nvPr/>
          </p:nvSpPr>
          <p:spPr>
            <a:xfrm>
              <a:off x="14795069" y="3632289"/>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45" name="pl244"/>
            <p:cNvSpPr/>
            <p:nvPr/>
          </p:nvSpPr>
          <p:spPr>
            <a:xfrm>
              <a:off x="14795069" y="2530243"/>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46" name="pl245"/>
            <p:cNvSpPr/>
            <p:nvPr/>
          </p:nvSpPr>
          <p:spPr>
            <a:xfrm>
              <a:off x="14795069"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47" name="pl246"/>
            <p:cNvSpPr/>
            <p:nvPr/>
          </p:nvSpPr>
          <p:spPr>
            <a:xfrm>
              <a:off x="14795069" y="418331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48" name="pl247"/>
            <p:cNvSpPr/>
            <p:nvPr/>
          </p:nvSpPr>
          <p:spPr>
            <a:xfrm>
              <a:off x="14795069" y="308126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49" name="rc248"/>
            <p:cNvSpPr/>
            <p:nvPr/>
          </p:nvSpPr>
          <p:spPr>
            <a:xfrm>
              <a:off x="14834120" y="5274337"/>
              <a:ext cx="234305" cy="110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0" name="rc249"/>
            <p:cNvSpPr/>
            <p:nvPr/>
          </p:nvSpPr>
          <p:spPr>
            <a:xfrm>
              <a:off x="14834120" y="5274337"/>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1" name="rc250"/>
            <p:cNvSpPr/>
            <p:nvPr/>
          </p:nvSpPr>
          <p:spPr>
            <a:xfrm>
              <a:off x="14834120" y="5274337"/>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2" name="rc251"/>
            <p:cNvSpPr/>
            <p:nvPr/>
          </p:nvSpPr>
          <p:spPr>
            <a:xfrm>
              <a:off x="14834120" y="5254500"/>
              <a:ext cx="234305" cy="198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3" name="rc252"/>
            <p:cNvSpPr/>
            <p:nvPr/>
          </p:nvSpPr>
          <p:spPr>
            <a:xfrm>
              <a:off x="15094459"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4" name="rc253"/>
            <p:cNvSpPr/>
            <p:nvPr/>
          </p:nvSpPr>
          <p:spPr>
            <a:xfrm>
              <a:off x="15094459"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5" name="rc254"/>
            <p:cNvSpPr/>
            <p:nvPr/>
          </p:nvSpPr>
          <p:spPr>
            <a:xfrm>
              <a:off x="15094459"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6" name="rc255"/>
            <p:cNvSpPr/>
            <p:nvPr/>
          </p:nvSpPr>
          <p:spPr>
            <a:xfrm>
              <a:off x="15094459" y="5272133"/>
              <a:ext cx="234305" cy="132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7" name="rc256"/>
            <p:cNvSpPr/>
            <p:nvPr/>
          </p:nvSpPr>
          <p:spPr>
            <a:xfrm>
              <a:off x="15354798" y="5283154"/>
              <a:ext cx="234305" cy="220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8" name="rc257"/>
            <p:cNvSpPr/>
            <p:nvPr/>
          </p:nvSpPr>
          <p:spPr>
            <a:xfrm>
              <a:off x="15354798" y="528315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9" name="rc258"/>
            <p:cNvSpPr/>
            <p:nvPr/>
          </p:nvSpPr>
          <p:spPr>
            <a:xfrm>
              <a:off x="15354798" y="5283154"/>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0" name="rc259"/>
            <p:cNvSpPr/>
            <p:nvPr/>
          </p:nvSpPr>
          <p:spPr>
            <a:xfrm>
              <a:off x="15354798" y="5283154"/>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1" name="rc260"/>
            <p:cNvSpPr/>
            <p:nvPr/>
          </p:nvSpPr>
          <p:spPr>
            <a:xfrm>
              <a:off x="15615138"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2" name="rc261"/>
            <p:cNvSpPr/>
            <p:nvPr/>
          </p:nvSpPr>
          <p:spPr>
            <a:xfrm>
              <a:off x="15615138"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3" name="rc262"/>
            <p:cNvSpPr/>
            <p:nvPr/>
          </p:nvSpPr>
          <p:spPr>
            <a:xfrm>
              <a:off x="15615138"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4" name="rc263"/>
            <p:cNvSpPr/>
            <p:nvPr/>
          </p:nvSpPr>
          <p:spPr>
            <a:xfrm>
              <a:off x="15615138" y="5225847"/>
              <a:ext cx="234305" cy="595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5" name="rc264"/>
            <p:cNvSpPr/>
            <p:nvPr/>
          </p:nvSpPr>
          <p:spPr>
            <a:xfrm>
              <a:off x="15875477"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6" name="rc265"/>
            <p:cNvSpPr/>
            <p:nvPr/>
          </p:nvSpPr>
          <p:spPr>
            <a:xfrm>
              <a:off x="15875477"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7" name="rc266"/>
            <p:cNvSpPr/>
            <p:nvPr/>
          </p:nvSpPr>
          <p:spPr>
            <a:xfrm>
              <a:off x="15875477"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8" name="rc267"/>
            <p:cNvSpPr/>
            <p:nvPr/>
          </p:nvSpPr>
          <p:spPr>
            <a:xfrm>
              <a:off x="15875477" y="5250092"/>
              <a:ext cx="234305" cy="3526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9" name="rc268"/>
            <p:cNvSpPr/>
            <p:nvPr/>
          </p:nvSpPr>
          <p:spPr>
            <a:xfrm>
              <a:off x="16135816"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0" name="rc269"/>
            <p:cNvSpPr/>
            <p:nvPr/>
          </p:nvSpPr>
          <p:spPr>
            <a:xfrm>
              <a:off x="16135816"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1" name="rc270"/>
            <p:cNvSpPr/>
            <p:nvPr/>
          </p:nvSpPr>
          <p:spPr>
            <a:xfrm>
              <a:off x="16135816"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2" name="rc271"/>
            <p:cNvSpPr/>
            <p:nvPr/>
          </p:nvSpPr>
          <p:spPr>
            <a:xfrm>
              <a:off x="16135816" y="5263317"/>
              <a:ext cx="234305" cy="2204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3" name="pg272"/>
            <p:cNvSpPr/>
            <p:nvPr/>
          </p:nvSpPr>
          <p:spPr>
            <a:xfrm>
              <a:off x="15578692" y="2153563"/>
              <a:ext cx="1608892" cy="373922"/>
            </a:xfrm>
            <a:custGeom>
              <a:avLst/>
              <a:pathLst>
                <a:path w="1608892" h="373922">
                  <a:moveTo>
                    <a:pt x="31220" y="373922"/>
                  </a:moveTo>
                  <a:lnTo>
                    <a:pt x="1577672" y="373922"/>
                  </a:lnTo>
                  <a:lnTo>
                    <a:pt x="1576415" y="373897"/>
                  </a:lnTo>
                  <a:lnTo>
                    <a:pt x="1581435" y="373695"/>
                  </a:lnTo>
                  <a:lnTo>
                    <a:pt x="1586358" y="372690"/>
                  </a:lnTo>
                  <a:lnTo>
                    <a:pt x="1591056" y="370908"/>
                  </a:lnTo>
                  <a:lnTo>
                    <a:pt x="1595407" y="368396"/>
                  </a:lnTo>
                  <a:lnTo>
                    <a:pt x="1599299" y="365218"/>
                  </a:lnTo>
                  <a:lnTo>
                    <a:pt x="1602631" y="361457"/>
                  </a:lnTo>
                  <a:lnTo>
                    <a:pt x="1605316" y="357211"/>
                  </a:lnTo>
                  <a:lnTo>
                    <a:pt x="1607286" y="352588"/>
                  </a:lnTo>
                  <a:lnTo>
                    <a:pt x="1608488" y="347710"/>
                  </a:lnTo>
                  <a:lnTo>
                    <a:pt x="1608892" y="342702"/>
                  </a:lnTo>
                  <a:lnTo>
                    <a:pt x="1608892" y="31220"/>
                  </a:lnTo>
                  <a:lnTo>
                    <a:pt x="1608488" y="26212"/>
                  </a:lnTo>
                  <a:lnTo>
                    <a:pt x="1607286" y="21334"/>
                  </a:lnTo>
                  <a:lnTo>
                    <a:pt x="1605316" y="16711"/>
                  </a:lnTo>
                  <a:lnTo>
                    <a:pt x="1602631" y="12465"/>
                  </a:lnTo>
                  <a:lnTo>
                    <a:pt x="1599299" y="8704"/>
                  </a:lnTo>
                  <a:lnTo>
                    <a:pt x="1595407" y="5526"/>
                  </a:lnTo>
                  <a:lnTo>
                    <a:pt x="1591056" y="3014"/>
                  </a:lnTo>
                  <a:lnTo>
                    <a:pt x="1586358" y="1232"/>
                  </a:lnTo>
                  <a:lnTo>
                    <a:pt x="1581435" y="227"/>
                  </a:lnTo>
                  <a:lnTo>
                    <a:pt x="157767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74" name="tx273"/>
            <p:cNvSpPr/>
            <p:nvPr/>
          </p:nvSpPr>
          <p:spPr>
            <a:xfrm>
              <a:off x="15703574" y="2239827"/>
              <a:ext cx="1359127"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6 case(s)</a:t>
              </a:r>
            </a:p>
          </p:txBody>
        </p:sp>
        <p:sp>
          <p:nvSpPr>
            <p:cNvPr id="275" name="pg274"/>
            <p:cNvSpPr/>
            <p:nvPr/>
          </p:nvSpPr>
          <p:spPr>
            <a:xfrm>
              <a:off x="16279069"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76" name="rc275"/>
            <p:cNvSpPr/>
            <p:nvPr/>
          </p:nvSpPr>
          <p:spPr>
            <a:xfrm>
              <a:off x="14795069" y="2153563"/>
              <a:ext cx="3176137" cy="3131794"/>
            </a:xfrm>
            <a:prstGeom prst="rect">
              <a:avLst/>
            </a:prstGeom>
            <a:ln w="13550" cap="rnd">
              <a:solidFill>
                <a:srgbClr val="333333">
                  <a:alpha val="100000"/>
                </a:srgbClr>
              </a:solidFill>
              <a:prstDash val="solid"/>
              <a:round/>
            </a:ln>
          </p:spPr>
          <p:txBody>
            <a:bodyPr/>
            <a:lstStyle/>
            <a:p/>
          </p:txBody>
        </p:sp>
        <p:sp>
          <p:nvSpPr>
            <p:cNvPr id="277" name="tx276"/>
            <p:cNvSpPr/>
            <p:nvPr/>
          </p:nvSpPr>
          <p:spPr>
            <a:xfrm>
              <a:off x="3396061"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78" name="tx277"/>
            <p:cNvSpPr/>
            <p:nvPr/>
          </p:nvSpPr>
          <p:spPr>
            <a:xfrm>
              <a:off x="657219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79" name="tx278"/>
            <p:cNvSpPr/>
            <p:nvPr/>
          </p:nvSpPr>
          <p:spPr>
            <a:xfrm>
              <a:off x="974833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80" name="tx279"/>
            <p:cNvSpPr/>
            <p:nvPr/>
          </p:nvSpPr>
          <p:spPr>
            <a:xfrm>
              <a:off x="1292447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81" name="tx280"/>
            <p:cNvSpPr/>
            <p:nvPr/>
          </p:nvSpPr>
          <p:spPr>
            <a:xfrm>
              <a:off x="161006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82" name="pl281"/>
            <p:cNvSpPr/>
            <p:nvPr/>
          </p:nvSpPr>
          <p:spPr>
            <a:xfrm>
              <a:off x="224672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3" name="pl282"/>
            <p:cNvSpPr/>
            <p:nvPr/>
          </p:nvSpPr>
          <p:spPr>
            <a:xfrm>
              <a:off x="250706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4" name="pl283"/>
            <p:cNvSpPr/>
            <p:nvPr/>
          </p:nvSpPr>
          <p:spPr>
            <a:xfrm>
              <a:off x="27673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5" name="pl284"/>
            <p:cNvSpPr/>
            <p:nvPr/>
          </p:nvSpPr>
          <p:spPr>
            <a:xfrm>
              <a:off x="30277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6" name="pl285"/>
            <p:cNvSpPr/>
            <p:nvPr/>
          </p:nvSpPr>
          <p:spPr>
            <a:xfrm>
              <a:off x="32880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7" name="pl286"/>
            <p:cNvSpPr/>
            <p:nvPr/>
          </p:nvSpPr>
          <p:spPr>
            <a:xfrm>
              <a:off x="354841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8" name="pl287"/>
            <p:cNvSpPr/>
            <p:nvPr/>
          </p:nvSpPr>
          <p:spPr>
            <a:xfrm>
              <a:off x="380875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9" name="pl288"/>
            <p:cNvSpPr/>
            <p:nvPr/>
          </p:nvSpPr>
          <p:spPr>
            <a:xfrm>
              <a:off x="40690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0" name="pl289"/>
            <p:cNvSpPr/>
            <p:nvPr/>
          </p:nvSpPr>
          <p:spPr>
            <a:xfrm>
              <a:off x="43294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1" name="pl290"/>
            <p:cNvSpPr/>
            <p:nvPr/>
          </p:nvSpPr>
          <p:spPr>
            <a:xfrm>
              <a:off x="45897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2" name="pl291"/>
            <p:cNvSpPr/>
            <p:nvPr/>
          </p:nvSpPr>
          <p:spPr>
            <a:xfrm>
              <a:off x="48501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3" name="pl292"/>
            <p:cNvSpPr/>
            <p:nvPr/>
          </p:nvSpPr>
          <p:spPr>
            <a:xfrm>
              <a:off x="5110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4" name="tx293"/>
            <p:cNvSpPr/>
            <p:nvPr/>
          </p:nvSpPr>
          <p:spPr>
            <a:xfrm rot="-5400000">
              <a:off x="216593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95" name="tx294"/>
            <p:cNvSpPr/>
            <p:nvPr/>
          </p:nvSpPr>
          <p:spPr>
            <a:xfrm rot="-5400000">
              <a:off x="241646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96" name="tx295"/>
            <p:cNvSpPr/>
            <p:nvPr/>
          </p:nvSpPr>
          <p:spPr>
            <a:xfrm rot="-5400000">
              <a:off x="267689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97" name="tx296"/>
            <p:cNvSpPr/>
            <p:nvPr/>
          </p:nvSpPr>
          <p:spPr>
            <a:xfrm rot="-5400000">
              <a:off x="293536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98" name="tx297"/>
            <p:cNvSpPr/>
            <p:nvPr/>
          </p:nvSpPr>
          <p:spPr>
            <a:xfrm rot="-5400000">
              <a:off x="3165059"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99" name="tx298"/>
            <p:cNvSpPr/>
            <p:nvPr/>
          </p:nvSpPr>
          <p:spPr>
            <a:xfrm rot="-5400000">
              <a:off x="346763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00" name="tx299"/>
            <p:cNvSpPr/>
            <p:nvPr/>
          </p:nvSpPr>
          <p:spPr>
            <a:xfrm rot="-5400000">
              <a:off x="3757665"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01" name="tx300"/>
            <p:cNvSpPr/>
            <p:nvPr/>
          </p:nvSpPr>
          <p:spPr>
            <a:xfrm rot="-5400000">
              <a:off x="395584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02" name="tx301"/>
            <p:cNvSpPr/>
            <p:nvPr/>
          </p:nvSpPr>
          <p:spPr>
            <a:xfrm rot="-5400000">
              <a:off x="42161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03" name="tx302"/>
            <p:cNvSpPr/>
            <p:nvPr/>
          </p:nvSpPr>
          <p:spPr>
            <a:xfrm rot="-5400000">
              <a:off x="451289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04" name="tx303"/>
            <p:cNvSpPr/>
            <p:nvPr/>
          </p:nvSpPr>
          <p:spPr>
            <a:xfrm rot="-5400000">
              <a:off x="475461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05" name="tx304"/>
            <p:cNvSpPr/>
            <p:nvPr/>
          </p:nvSpPr>
          <p:spPr>
            <a:xfrm rot="-5400000">
              <a:off x="501495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06" name="pl305"/>
            <p:cNvSpPr/>
            <p:nvPr/>
          </p:nvSpPr>
          <p:spPr>
            <a:xfrm>
              <a:off x="54228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56831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5943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308"/>
            <p:cNvSpPr/>
            <p:nvPr/>
          </p:nvSpPr>
          <p:spPr>
            <a:xfrm>
              <a:off x="6203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309"/>
            <p:cNvSpPr/>
            <p:nvPr/>
          </p:nvSpPr>
          <p:spPr>
            <a:xfrm>
              <a:off x="646421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672455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69848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724523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pl313"/>
            <p:cNvSpPr/>
            <p:nvPr/>
          </p:nvSpPr>
          <p:spPr>
            <a:xfrm>
              <a:off x="750557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pl314"/>
            <p:cNvSpPr/>
            <p:nvPr/>
          </p:nvSpPr>
          <p:spPr>
            <a:xfrm>
              <a:off x="77659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pl315"/>
            <p:cNvSpPr/>
            <p:nvPr/>
          </p:nvSpPr>
          <p:spPr>
            <a:xfrm>
              <a:off x="80262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pl316"/>
            <p:cNvSpPr/>
            <p:nvPr/>
          </p:nvSpPr>
          <p:spPr>
            <a:xfrm>
              <a:off x="82865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8" name="tx317"/>
            <p:cNvSpPr/>
            <p:nvPr/>
          </p:nvSpPr>
          <p:spPr>
            <a:xfrm rot="-5400000">
              <a:off x="534207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19" name="tx318"/>
            <p:cNvSpPr/>
            <p:nvPr/>
          </p:nvSpPr>
          <p:spPr>
            <a:xfrm rot="-5400000">
              <a:off x="5592605"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20" name="tx319"/>
            <p:cNvSpPr/>
            <p:nvPr/>
          </p:nvSpPr>
          <p:spPr>
            <a:xfrm rot="-5400000">
              <a:off x="585303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21" name="tx320"/>
            <p:cNvSpPr/>
            <p:nvPr/>
          </p:nvSpPr>
          <p:spPr>
            <a:xfrm rot="-5400000">
              <a:off x="6111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22" name="tx321"/>
            <p:cNvSpPr/>
            <p:nvPr/>
          </p:nvSpPr>
          <p:spPr>
            <a:xfrm rot="-5400000">
              <a:off x="634119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23" name="tx322"/>
            <p:cNvSpPr/>
            <p:nvPr/>
          </p:nvSpPr>
          <p:spPr>
            <a:xfrm rot="-5400000">
              <a:off x="664377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24" name="tx323"/>
            <p:cNvSpPr/>
            <p:nvPr/>
          </p:nvSpPr>
          <p:spPr>
            <a:xfrm rot="-5400000">
              <a:off x="693380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25" name="tx324"/>
            <p:cNvSpPr/>
            <p:nvPr/>
          </p:nvSpPr>
          <p:spPr>
            <a:xfrm rot="-5400000">
              <a:off x="713198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26" name="tx325"/>
            <p:cNvSpPr/>
            <p:nvPr/>
          </p:nvSpPr>
          <p:spPr>
            <a:xfrm rot="-5400000">
              <a:off x="7392277"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27" name="tx326"/>
            <p:cNvSpPr/>
            <p:nvPr/>
          </p:nvSpPr>
          <p:spPr>
            <a:xfrm rot="-5400000">
              <a:off x="768903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28" name="tx327"/>
            <p:cNvSpPr/>
            <p:nvPr/>
          </p:nvSpPr>
          <p:spPr>
            <a:xfrm rot="-5400000">
              <a:off x="793075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29" name="tx328"/>
            <p:cNvSpPr/>
            <p:nvPr/>
          </p:nvSpPr>
          <p:spPr>
            <a:xfrm rot="-5400000">
              <a:off x="8191092"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30" name="pl329"/>
            <p:cNvSpPr/>
            <p:nvPr/>
          </p:nvSpPr>
          <p:spPr>
            <a:xfrm>
              <a:off x="859899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30"/>
            <p:cNvSpPr/>
            <p:nvPr/>
          </p:nvSpPr>
          <p:spPr>
            <a:xfrm>
              <a:off x="88593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31"/>
            <p:cNvSpPr/>
            <p:nvPr/>
          </p:nvSpPr>
          <p:spPr>
            <a:xfrm>
              <a:off x="911967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332"/>
            <p:cNvSpPr/>
            <p:nvPr/>
          </p:nvSpPr>
          <p:spPr>
            <a:xfrm>
              <a:off x="938001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pl333"/>
            <p:cNvSpPr/>
            <p:nvPr/>
          </p:nvSpPr>
          <p:spPr>
            <a:xfrm>
              <a:off x="9640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334"/>
            <p:cNvSpPr/>
            <p:nvPr/>
          </p:nvSpPr>
          <p:spPr>
            <a:xfrm>
              <a:off x="99006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101610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1042137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337"/>
            <p:cNvSpPr/>
            <p:nvPr/>
          </p:nvSpPr>
          <p:spPr>
            <a:xfrm>
              <a:off x="106817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pl338"/>
            <p:cNvSpPr/>
            <p:nvPr/>
          </p:nvSpPr>
          <p:spPr>
            <a:xfrm>
              <a:off x="10942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pl339"/>
            <p:cNvSpPr/>
            <p:nvPr/>
          </p:nvSpPr>
          <p:spPr>
            <a:xfrm>
              <a:off x="1120238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pl340"/>
            <p:cNvSpPr/>
            <p:nvPr/>
          </p:nvSpPr>
          <p:spPr>
            <a:xfrm>
              <a:off x="114627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tx341"/>
            <p:cNvSpPr/>
            <p:nvPr/>
          </p:nvSpPr>
          <p:spPr>
            <a:xfrm rot="-5400000">
              <a:off x="851821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43" name="tx342"/>
            <p:cNvSpPr/>
            <p:nvPr/>
          </p:nvSpPr>
          <p:spPr>
            <a:xfrm rot="-5400000">
              <a:off x="8768743"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44" name="tx343"/>
            <p:cNvSpPr/>
            <p:nvPr/>
          </p:nvSpPr>
          <p:spPr>
            <a:xfrm rot="-5400000">
              <a:off x="9029169"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45" name="tx344"/>
            <p:cNvSpPr/>
            <p:nvPr/>
          </p:nvSpPr>
          <p:spPr>
            <a:xfrm rot="-5400000">
              <a:off x="928764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46" name="tx345"/>
            <p:cNvSpPr/>
            <p:nvPr/>
          </p:nvSpPr>
          <p:spPr>
            <a:xfrm rot="-5400000">
              <a:off x="951733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47" name="tx346"/>
            <p:cNvSpPr/>
            <p:nvPr/>
          </p:nvSpPr>
          <p:spPr>
            <a:xfrm rot="-5400000">
              <a:off x="981991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48" name="tx347"/>
            <p:cNvSpPr/>
            <p:nvPr/>
          </p:nvSpPr>
          <p:spPr>
            <a:xfrm rot="-5400000">
              <a:off x="10109940"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49" name="tx348"/>
            <p:cNvSpPr/>
            <p:nvPr/>
          </p:nvSpPr>
          <p:spPr>
            <a:xfrm rot="-5400000">
              <a:off x="10308119"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50" name="tx349"/>
            <p:cNvSpPr/>
            <p:nvPr/>
          </p:nvSpPr>
          <p:spPr>
            <a:xfrm rot="-5400000">
              <a:off x="10568415"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51" name="tx350"/>
            <p:cNvSpPr/>
            <p:nvPr/>
          </p:nvSpPr>
          <p:spPr>
            <a:xfrm rot="-5400000">
              <a:off x="1086517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52" name="tx351"/>
            <p:cNvSpPr/>
            <p:nvPr/>
          </p:nvSpPr>
          <p:spPr>
            <a:xfrm rot="-5400000">
              <a:off x="1110689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53" name="tx352"/>
            <p:cNvSpPr/>
            <p:nvPr/>
          </p:nvSpPr>
          <p:spPr>
            <a:xfrm rot="-5400000">
              <a:off x="113672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54" name="pl353"/>
            <p:cNvSpPr/>
            <p:nvPr/>
          </p:nvSpPr>
          <p:spPr>
            <a:xfrm>
              <a:off x="117751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5" name="pl354"/>
            <p:cNvSpPr/>
            <p:nvPr/>
          </p:nvSpPr>
          <p:spPr>
            <a:xfrm>
              <a:off x="120354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6" name="pl355"/>
            <p:cNvSpPr/>
            <p:nvPr/>
          </p:nvSpPr>
          <p:spPr>
            <a:xfrm>
              <a:off x="122958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7" name="pl356"/>
            <p:cNvSpPr/>
            <p:nvPr/>
          </p:nvSpPr>
          <p:spPr>
            <a:xfrm>
              <a:off x="125561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8" name="pl357"/>
            <p:cNvSpPr/>
            <p:nvPr/>
          </p:nvSpPr>
          <p:spPr>
            <a:xfrm>
              <a:off x="1281649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9" name="pl358"/>
            <p:cNvSpPr/>
            <p:nvPr/>
          </p:nvSpPr>
          <p:spPr>
            <a:xfrm>
              <a:off x="130768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pl359"/>
            <p:cNvSpPr/>
            <p:nvPr/>
          </p:nvSpPr>
          <p:spPr>
            <a:xfrm>
              <a:off x="133371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360"/>
            <p:cNvSpPr/>
            <p:nvPr/>
          </p:nvSpPr>
          <p:spPr>
            <a:xfrm>
              <a:off x="135975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pl361"/>
            <p:cNvSpPr/>
            <p:nvPr/>
          </p:nvSpPr>
          <p:spPr>
            <a:xfrm>
              <a:off x="138578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3" name="pl362"/>
            <p:cNvSpPr/>
            <p:nvPr/>
          </p:nvSpPr>
          <p:spPr>
            <a:xfrm>
              <a:off x="1411818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4" name="pl363"/>
            <p:cNvSpPr/>
            <p:nvPr/>
          </p:nvSpPr>
          <p:spPr>
            <a:xfrm>
              <a:off x="1437852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5" name="pl364"/>
            <p:cNvSpPr/>
            <p:nvPr/>
          </p:nvSpPr>
          <p:spPr>
            <a:xfrm>
              <a:off x="1463886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6" name="tx365"/>
            <p:cNvSpPr/>
            <p:nvPr/>
          </p:nvSpPr>
          <p:spPr>
            <a:xfrm rot="-5400000">
              <a:off x="1169435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67" name="tx366"/>
            <p:cNvSpPr/>
            <p:nvPr/>
          </p:nvSpPr>
          <p:spPr>
            <a:xfrm rot="-5400000">
              <a:off x="11944881"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68" name="tx367"/>
            <p:cNvSpPr/>
            <p:nvPr/>
          </p:nvSpPr>
          <p:spPr>
            <a:xfrm rot="-5400000">
              <a:off x="12205307"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69" name="tx368"/>
            <p:cNvSpPr/>
            <p:nvPr/>
          </p:nvSpPr>
          <p:spPr>
            <a:xfrm rot="-5400000">
              <a:off x="1246378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70" name="tx369"/>
            <p:cNvSpPr/>
            <p:nvPr/>
          </p:nvSpPr>
          <p:spPr>
            <a:xfrm rot="-5400000">
              <a:off x="1269347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71" name="tx370"/>
            <p:cNvSpPr/>
            <p:nvPr/>
          </p:nvSpPr>
          <p:spPr>
            <a:xfrm rot="-5400000">
              <a:off x="1299604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72" name="tx371"/>
            <p:cNvSpPr/>
            <p:nvPr/>
          </p:nvSpPr>
          <p:spPr>
            <a:xfrm rot="-5400000">
              <a:off x="1328607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73" name="tx372"/>
            <p:cNvSpPr/>
            <p:nvPr/>
          </p:nvSpPr>
          <p:spPr>
            <a:xfrm rot="-5400000">
              <a:off x="1348425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74" name="tx373"/>
            <p:cNvSpPr/>
            <p:nvPr/>
          </p:nvSpPr>
          <p:spPr>
            <a:xfrm rot="-5400000">
              <a:off x="13744553"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75" name="tx374"/>
            <p:cNvSpPr/>
            <p:nvPr/>
          </p:nvSpPr>
          <p:spPr>
            <a:xfrm rot="-5400000">
              <a:off x="14041311"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76" name="tx375"/>
            <p:cNvSpPr/>
            <p:nvPr/>
          </p:nvSpPr>
          <p:spPr>
            <a:xfrm rot="-5400000">
              <a:off x="1428302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77" name="tx376"/>
            <p:cNvSpPr/>
            <p:nvPr/>
          </p:nvSpPr>
          <p:spPr>
            <a:xfrm rot="-5400000">
              <a:off x="1454336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78" name="pl377"/>
            <p:cNvSpPr/>
            <p:nvPr/>
          </p:nvSpPr>
          <p:spPr>
            <a:xfrm>
              <a:off x="149512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9" name="pl378"/>
            <p:cNvSpPr/>
            <p:nvPr/>
          </p:nvSpPr>
          <p:spPr>
            <a:xfrm>
              <a:off x="152116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0" name="pl379"/>
            <p:cNvSpPr/>
            <p:nvPr/>
          </p:nvSpPr>
          <p:spPr>
            <a:xfrm>
              <a:off x="154719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1" name="pl380"/>
            <p:cNvSpPr/>
            <p:nvPr/>
          </p:nvSpPr>
          <p:spPr>
            <a:xfrm>
              <a:off x="157322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2" name="pl381"/>
            <p:cNvSpPr/>
            <p:nvPr/>
          </p:nvSpPr>
          <p:spPr>
            <a:xfrm>
              <a:off x="159926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3" name="pl382"/>
            <p:cNvSpPr/>
            <p:nvPr/>
          </p:nvSpPr>
          <p:spPr>
            <a:xfrm>
              <a:off x="1625296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4" name="pl383"/>
            <p:cNvSpPr/>
            <p:nvPr/>
          </p:nvSpPr>
          <p:spPr>
            <a:xfrm>
              <a:off x="165133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5" name="pl384"/>
            <p:cNvSpPr/>
            <p:nvPr/>
          </p:nvSpPr>
          <p:spPr>
            <a:xfrm>
              <a:off x="167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6" name="pl385"/>
            <p:cNvSpPr/>
            <p:nvPr/>
          </p:nvSpPr>
          <p:spPr>
            <a:xfrm>
              <a:off x="1703398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7" name="pl386"/>
            <p:cNvSpPr/>
            <p:nvPr/>
          </p:nvSpPr>
          <p:spPr>
            <a:xfrm>
              <a:off x="17294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8" name="pl387"/>
            <p:cNvSpPr/>
            <p:nvPr/>
          </p:nvSpPr>
          <p:spPr>
            <a:xfrm>
              <a:off x="17554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9" name="pl388"/>
            <p:cNvSpPr/>
            <p:nvPr/>
          </p:nvSpPr>
          <p:spPr>
            <a:xfrm>
              <a:off x="1781500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0" name="tx389"/>
            <p:cNvSpPr/>
            <p:nvPr/>
          </p:nvSpPr>
          <p:spPr>
            <a:xfrm rot="-5400000">
              <a:off x="1487049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91" name="tx390"/>
            <p:cNvSpPr/>
            <p:nvPr/>
          </p:nvSpPr>
          <p:spPr>
            <a:xfrm rot="-5400000">
              <a:off x="151210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92" name="tx391"/>
            <p:cNvSpPr/>
            <p:nvPr/>
          </p:nvSpPr>
          <p:spPr>
            <a:xfrm rot="-5400000">
              <a:off x="15381445"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93" name="tx392"/>
            <p:cNvSpPr/>
            <p:nvPr/>
          </p:nvSpPr>
          <p:spPr>
            <a:xfrm rot="-5400000">
              <a:off x="15639918"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94" name="tx393"/>
            <p:cNvSpPr/>
            <p:nvPr/>
          </p:nvSpPr>
          <p:spPr>
            <a:xfrm rot="-5400000">
              <a:off x="1586961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95" name="tx394"/>
            <p:cNvSpPr/>
            <p:nvPr/>
          </p:nvSpPr>
          <p:spPr>
            <a:xfrm rot="-5400000">
              <a:off x="1617218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96" name="tx395"/>
            <p:cNvSpPr/>
            <p:nvPr/>
          </p:nvSpPr>
          <p:spPr>
            <a:xfrm rot="-5400000">
              <a:off x="1646221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97" name="tx396"/>
            <p:cNvSpPr/>
            <p:nvPr/>
          </p:nvSpPr>
          <p:spPr>
            <a:xfrm rot="-5400000">
              <a:off x="1666039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98" name="tx397"/>
            <p:cNvSpPr/>
            <p:nvPr/>
          </p:nvSpPr>
          <p:spPr>
            <a:xfrm rot="-5400000">
              <a:off x="1692069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99" name="tx398"/>
            <p:cNvSpPr/>
            <p:nvPr/>
          </p:nvSpPr>
          <p:spPr>
            <a:xfrm rot="-5400000">
              <a:off x="1721744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00" name="tx399"/>
            <p:cNvSpPr/>
            <p:nvPr/>
          </p:nvSpPr>
          <p:spPr>
            <a:xfrm rot="-5400000">
              <a:off x="17459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01" name="tx400"/>
            <p:cNvSpPr/>
            <p:nvPr/>
          </p:nvSpPr>
          <p:spPr>
            <a:xfrm rot="-5400000">
              <a:off x="1771950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02" name="tx401"/>
            <p:cNvSpPr/>
            <p:nvPr/>
          </p:nvSpPr>
          <p:spPr>
            <a:xfrm>
              <a:off x="1421486" y="5200079"/>
              <a:ext cx="381186"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03" name="tx402"/>
            <p:cNvSpPr/>
            <p:nvPr/>
          </p:nvSpPr>
          <p:spPr>
            <a:xfrm>
              <a:off x="1294238" y="4098033"/>
              <a:ext cx="508434"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500</a:t>
              </a:r>
            </a:p>
          </p:txBody>
        </p:sp>
        <p:sp>
          <p:nvSpPr>
            <p:cNvPr id="404" name="tx403"/>
            <p:cNvSpPr/>
            <p:nvPr/>
          </p:nvSpPr>
          <p:spPr>
            <a:xfrm>
              <a:off x="1230614" y="2966408"/>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1,000</a:t>
              </a:r>
            </a:p>
          </p:txBody>
        </p:sp>
        <p:sp>
          <p:nvSpPr>
            <p:cNvPr id="405" name="pl404"/>
            <p:cNvSpPr/>
            <p:nvPr/>
          </p:nvSpPr>
          <p:spPr>
            <a:xfrm>
              <a:off x="2055723"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6" name="pl405"/>
            <p:cNvSpPr/>
            <p:nvPr/>
          </p:nvSpPr>
          <p:spPr>
            <a:xfrm>
              <a:off x="2055723" y="41833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7" name="pl406"/>
            <p:cNvSpPr/>
            <p:nvPr/>
          </p:nvSpPr>
          <p:spPr>
            <a:xfrm>
              <a:off x="2055723" y="308126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8" name="tx407"/>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09" name="rc408"/>
            <p:cNvSpPr/>
            <p:nvPr/>
          </p:nvSpPr>
          <p:spPr>
            <a:xfrm>
              <a:off x="18110385" y="2153563"/>
              <a:ext cx="1753945" cy="1236458"/>
            </a:xfrm>
            <a:prstGeom prst="rect">
              <a:avLst/>
            </a:prstGeom>
            <a:solidFill>
              <a:srgbClr val="FFFFFF">
                <a:alpha val="100000"/>
              </a:srgbClr>
            </a:solidFill>
          </p:spPr>
          <p:txBody>
            <a:bodyPr/>
            <a:lstStyle/>
            <a:p/>
          </p:txBody>
        </p:sp>
        <p:sp>
          <p:nvSpPr>
            <p:cNvPr id="410" name="rc409"/>
            <p:cNvSpPr/>
            <p:nvPr/>
          </p:nvSpPr>
          <p:spPr>
            <a:xfrm>
              <a:off x="18179974" y="2223153"/>
              <a:ext cx="274319" cy="274319"/>
            </a:xfrm>
            <a:prstGeom prst="rect">
              <a:avLst/>
            </a:prstGeom>
            <a:solidFill>
              <a:srgbClr val="FFFFFF">
                <a:alpha val="100000"/>
              </a:srgbClr>
            </a:solidFill>
          </p:spPr>
          <p:txBody>
            <a:bodyPr/>
            <a:lstStyle/>
            <a:p/>
          </p:txBody>
        </p:sp>
        <p:sp>
          <p:nvSpPr>
            <p:cNvPr id="411" name="rc410"/>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12" name="rc411"/>
            <p:cNvSpPr/>
            <p:nvPr/>
          </p:nvSpPr>
          <p:spPr>
            <a:xfrm>
              <a:off x="18179974" y="2497473"/>
              <a:ext cx="274319" cy="274319"/>
            </a:xfrm>
            <a:prstGeom prst="rect">
              <a:avLst/>
            </a:prstGeom>
            <a:solidFill>
              <a:srgbClr val="FFFFFF">
                <a:alpha val="100000"/>
              </a:srgbClr>
            </a:solidFill>
          </p:spPr>
          <p:txBody>
            <a:bodyPr/>
            <a:lstStyle/>
            <a:p/>
          </p:txBody>
        </p:sp>
        <p:sp>
          <p:nvSpPr>
            <p:cNvPr id="413" name="rc412"/>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14" name="rc413"/>
            <p:cNvSpPr/>
            <p:nvPr/>
          </p:nvSpPr>
          <p:spPr>
            <a:xfrm>
              <a:off x="18179974" y="2771793"/>
              <a:ext cx="274319" cy="274319"/>
            </a:xfrm>
            <a:prstGeom prst="rect">
              <a:avLst/>
            </a:prstGeom>
            <a:solidFill>
              <a:srgbClr val="FFFFFF">
                <a:alpha val="100000"/>
              </a:srgbClr>
            </a:solidFill>
          </p:spPr>
          <p:txBody>
            <a:bodyPr/>
            <a:lstStyle/>
            <a:p/>
          </p:txBody>
        </p:sp>
        <p:sp>
          <p:nvSpPr>
            <p:cNvPr id="415" name="rc414"/>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16" name="rc415"/>
            <p:cNvSpPr/>
            <p:nvPr/>
          </p:nvSpPr>
          <p:spPr>
            <a:xfrm>
              <a:off x="18179974" y="3046113"/>
              <a:ext cx="274319" cy="274319"/>
            </a:xfrm>
            <a:prstGeom prst="rect">
              <a:avLst/>
            </a:prstGeom>
            <a:solidFill>
              <a:srgbClr val="FFFFFF">
                <a:alpha val="100000"/>
              </a:srgbClr>
            </a:solidFill>
          </p:spPr>
          <p:txBody>
            <a:bodyPr/>
            <a:lstStyle/>
            <a:p/>
          </p:txBody>
        </p:sp>
        <p:sp>
          <p:nvSpPr>
            <p:cNvPr id="417" name="rc416"/>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18" name="tx417"/>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19" name="tx418"/>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20" name="tx419"/>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21" name="tx420"/>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22" name=""/>
          <p:cNvGrpSpPr/>
          <p:nvPr/>
        </p:nvGrpSpPr>
        <p:grpSpPr>
          <a:xfrm>
            <a:off x="6400800" y="6217920"/>
            <a:ext cx="5486400" cy="4251960"/>
            <a:chOff x="6400800" y="6217920"/>
            <a:chExt cx="5486400" cy="4251960"/>
          </a:xfrm>
        </p:grpSpPr>
        <p:sp>
          <p:nvSpPr>
            <p:cNvPr id="423"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24"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25" name="rc5"/>
            <p:cNvSpPr/>
            <p:nvPr/>
          </p:nvSpPr>
          <p:spPr>
            <a:xfrm>
              <a:off x="7068913" y="6510025"/>
              <a:ext cx="4276698" cy="2788960"/>
            </a:xfrm>
            <a:prstGeom prst="rect">
              <a:avLst/>
            </a:prstGeom>
            <a:solidFill>
              <a:srgbClr val="FFFFFF">
                <a:alpha val="100000"/>
              </a:srgbClr>
            </a:solidFill>
          </p:spPr>
          <p:txBody>
            <a:bodyPr/>
            <a:lstStyle/>
            <a:p/>
          </p:txBody>
        </p:sp>
        <p:sp>
          <p:nvSpPr>
            <p:cNvPr id="426" name="pl6"/>
            <p:cNvSpPr/>
            <p:nvPr/>
          </p:nvSpPr>
          <p:spPr>
            <a:xfrm>
              <a:off x="7068913" y="8763276"/>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427" name="pl7"/>
            <p:cNvSpPr/>
            <p:nvPr/>
          </p:nvSpPr>
          <p:spPr>
            <a:xfrm>
              <a:off x="7068913" y="7945399"/>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428" name="pl8"/>
            <p:cNvSpPr/>
            <p:nvPr/>
          </p:nvSpPr>
          <p:spPr>
            <a:xfrm>
              <a:off x="7068913" y="7127522"/>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429" name="pl9"/>
            <p:cNvSpPr/>
            <p:nvPr/>
          </p:nvSpPr>
          <p:spPr>
            <a:xfrm>
              <a:off x="7068913" y="9172214"/>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30" name="pl10"/>
            <p:cNvSpPr/>
            <p:nvPr/>
          </p:nvSpPr>
          <p:spPr>
            <a:xfrm>
              <a:off x="7068913" y="8354337"/>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31" name="pl11"/>
            <p:cNvSpPr/>
            <p:nvPr/>
          </p:nvSpPr>
          <p:spPr>
            <a:xfrm>
              <a:off x="7068913" y="7536460"/>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32" name="pl12"/>
            <p:cNvSpPr/>
            <p:nvPr/>
          </p:nvSpPr>
          <p:spPr>
            <a:xfrm>
              <a:off x="7068913" y="6718583"/>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33" name="rc13"/>
            <p:cNvSpPr/>
            <p:nvPr/>
          </p:nvSpPr>
          <p:spPr>
            <a:xfrm>
              <a:off x="7217409" y="7618248"/>
              <a:ext cx="415790" cy="155396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34" name="rc14"/>
            <p:cNvSpPr/>
            <p:nvPr/>
          </p:nvSpPr>
          <p:spPr>
            <a:xfrm>
              <a:off x="7811395" y="8681488"/>
              <a:ext cx="415790" cy="49072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35" name="rc15"/>
            <p:cNvSpPr/>
            <p:nvPr/>
          </p:nvSpPr>
          <p:spPr>
            <a:xfrm>
              <a:off x="8405381" y="8436125"/>
              <a:ext cx="415790" cy="73608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36" name="rc16"/>
            <p:cNvSpPr/>
            <p:nvPr/>
          </p:nvSpPr>
          <p:spPr>
            <a:xfrm>
              <a:off x="8999367" y="9090427"/>
              <a:ext cx="415790" cy="81787"/>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37" name="rc17"/>
            <p:cNvSpPr/>
            <p:nvPr/>
          </p:nvSpPr>
          <p:spPr>
            <a:xfrm>
              <a:off x="9593353" y="8272550"/>
              <a:ext cx="415790" cy="899664"/>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38" name="rc18"/>
            <p:cNvSpPr/>
            <p:nvPr/>
          </p:nvSpPr>
          <p:spPr>
            <a:xfrm>
              <a:off x="10187339" y="6882159"/>
              <a:ext cx="415790" cy="2290055"/>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39" name="rc19"/>
            <p:cNvSpPr/>
            <p:nvPr/>
          </p:nvSpPr>
          <p:spPr>
            <a:xfrm>
              <a:off x="10781325" y="6636796"/>
              <a:ext cx="415790" cy="253541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40" name="rc20"/>
            <p:cNvSpPr/>
            <p:nvPr/>
          </p:nvSpPr>
          <p:spPr>
            <a:xfrm>
              <a:off x="7811395" y="8599700"/>
              <a:ext cx="415790" cy="81787"/>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41" name="rc21"/>
            <p:cNvSpPr/>
            <p:nvPr/>
          </p:nvSpPr>
          <p:spPr>
            <a:xfrm>
              <a:off x="8405381" y="8190762"/>
              <a:ext cx="415790" cy="245363"/>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42" name="rc22"/>
            <p:cNvSpPr/>
            <p:nvPr/>
          </p:nvSpPr>
          <p:spPr>
            <a:xfrm>
              <a:off x="7811395" y="8517913"/>
              <a:ext cx="415790" cy="8178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3" name="rc23"/>
            <p:cNvSpPr/>
            <p:nvPr/>
          </p:nvSpPr>
          <p:spPr>
            <a:xfrm>
              <a:off x="10187339" y="6800371"/>
              <a:ext cx="415790" cy="8178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4" name="rc24"/>
            <p:cNvSpPr/>
            <p:nvPr/>
          </p:nvSpPr>
          <p:spPr>
            <a:xfrm>
              <a:off x="7811395" y="8436125"/>
              <a:ext cx="415790" cy="81787"/>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45" name="rc25"/>
            <p:cNvSpPr/>
            <p:nvPr/>
          </p:nvSpPr>
          <p:spPr>
            <a:xfrm>
              <a:off x="8405381" y="7945399"/>
              <a:ext cx="415790" cy="245363"/>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46" name="pl26"/>
            <p:cNvSpPr/>
            <p:nvPr/>
          </p:nvSpPr>
          <p:spPr>
            <a:xfrm>
              <a:off x="7425304" y="6867288"/>
              <a:ext cx="3563915" cy="2282620"/>
            </a:xfrm>
            <a:custGeom>
              <a:avLst/>
              <a:pathLst>
                <a:path w="3563915" h="2282620">
                  <a:moveTo>
                    <a:pt x="0" y="0"/>
                  </a:moveTo>
                  <a:lnTo>
                    <a:pt x="593985" y="2037257"/>
                  </a:lnTo>
                  <a:lnTo>
                    <a:pt x="1187971" y="1962904"/>
                  </a:lnTo>
                  <a:lnTo>
                    <a:pt x="1781957" y="2282620"/>
                  </a:lnTo>
                  <a:lnTo>
                    <a:pt x="2375943" y="2171091"/>
                  </a:lnTo>
                  <a:lnTo>
                    <a:pt x="2969929" y="2052127"/>
                  </a:lnTo>
                  <a:lnTo>
                    <a:pt x="3563915" y="2141350"/>
                  </a:lnTo>
                </a:path>
              </a:pathLst>
            </a:custGeom>
            <a:ln w="40651" cap="flat">
              <a:solidFill>
                <a:srgbClr val="000000">
                  <a:alpha val="100000"/>
                </a:srgbClr>
              </a:solidFill>
              <a:prstDash val="solid"/>
              <a:round/>
            </a:ln>
          </p:spPr>
          <p:txBody>
            <a:bodyPr/>
            <a:lstStyle/>
            <a:p/>
          </p:txBody>
        </p:sp>
        <p:sp>
          <p:nvSpPr>
            <p:cNvPr id="447" name="rc27"/>
            <p:cNvSpPr/>
            <p:nvPr/>
          </p:nvSpPr>
          <p:spPr>
            <a:xfrm>
              <a:off x="7068913" y="6510025"/>
              <a:ext cx="4276698" cy="2788960"/>
            </a:xfrm>
            <a:prstGeom prst="rect">
              <a:avLst/>
            </a:prstGeom>
            <a:ln w="13550" cap="rnd">
              <a:solidFill>
                <a:srgbClr val="333333">
                  <a:alpha val="100000"/>
                </a:srgbClr>
              </a:solidFill>
              <a:prstDash val="solid"/>
              <a:round/>
            </a:ln>
          </p:spPr>
          <p:txBody>
            <a:bodyPr/>
            <a:lstStyle/>
            <a:p/>
          </p:txBody>
        </p:sp>
        <p:sp>
          <p:nvSpPr>
            <p:cNvPr id="448" name="tx28"/>
            <p:cNvSpPr/>
            <p:nvPr/>
          </p:nvSpPr>
          <p:spPr>
            <a:xfrm>
              <a:off x="6843756" y="9169908"/>
              <a:ext cx="127099"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49" name="tx29"/>
            <p:cNvSpPr/>
            <p:nvPr/>
          </p:nvSpPr>
          <p:spPr>
            <a:xfrm>
              <a:off x="6801340" y="835203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a:t>
              </a:r>
            </a:p>
          </p:txBody>
        </p:sp>
        <p:sp>
          <p:nvSpPr>
            <p:cNvPr id="450" name="tx30"/>
            <p:cNvSpPr/>
            <p:nvPr/>
          </p:nvSpPr>
          <p:spPr>
            <a:xfrm>
              <a:off x="6801340" y="7534153"/>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51" name="tx31"/>
            <p:cNvSpPr/>
            <p:nvPr/>
          </p:nvSpPr>
          <p:spPr>
            <a:xfrm>
              <a:off x="6801340" y="6716202"/>
              <a:ext cx="169515"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30</a:t>
              </a:r>
            </a:p>
          </p:txBody>
        </p:sp>
        <p:sp>
          <p:nvSpPr>
            <p:cNvPr id="452" name="pl32"/>
            <p:cNvSpPr/>
            <p:nvPr/>
          </p:nvSpPr>
          <p:spPr>
            <a:xfrm>
              <a:off x="7034118"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53" name="pl33"/>
            <p:cNvSpPr/>
            <p:nvPr/>
          </p:nvSpPr>
          <p:spPr>
            <a:xfrm>
              <a:off x="7034118" y="835433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54" name="pl34"/>
            <p:cNvSpPr/>
            <p:nvPr/>
          </p:nvSpPr>
          <p:spPr>
            <a:xfrm>
              <a:off x="7034118" y="753646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55" name="pl35"/>
            <p:cNvSpPr/>
            <p:nvPr/>
          </p:nvSpPr>
          <p:spPr>
            <a:xfrm>
              <a:off x="7034118" y="671858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56" name="pl36"/>
            <p:cNvSpPr/>
            <p:nvPr/>
          </p:nvSpPr>
          <p:spPr>
            <a:xfrm>
              <a:off x="11345612"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57" name="pl37"/>
            <p:cNvSpPr/>
            <p:nvPr/>
          </p:nvSpPr>
          <p:spPr>
            <a:xfrm>
              <a:off x="11345612" y="8428690"/>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58" name="pl38"/>
            <p:cNvSpPr/>
            <p:nvPr/>
          </p:nvSpPr>
          <p:spPr>
            <a:xfrm>
              <a:off x="11345612" y="7685165"/>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59" name="pl39"/>
            <p:cNvSpPr/>
            <p:nvPr/>
          </p:nvSpPr>
          <p:spPr>
            <a:xfrm>
              <a:off x="11345612" y="6941641"/>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60" name="tx40"/>
            <p:cNvSpPr/>
            <p:nvPr/>
          </p:nvSpPr>
          <p:spPr>
            <a:xfrm>
              <a:off x="11443669"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61" name="tx41"/>
            <p:cNvSpPr/>
            <p:nvPr/>
          </p:nvSpPr>
          <p:spPr>
            <a:xfrm>
              <a:off x="11443669" y="8426383"/>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a:t>
              </a:r>
            </a:p>
          </p:txBody>
        </p:sp>
        <p:sp>
          <p:nvSpPr>
            <p:cNvPr id="462" name="tx42"/>
            <p:cNvSpPr/>
            <p:nvPr/>
          </p:nvSpPr>
          <p:spPr>
            <a:xfrm>
              <a:off x="11443669" y="7682858"/>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63" name="tx43"/>
            <p:cNvSpPr/>
            <p:nvPr/>
          </p:nvSpPr>
          <p:spPr>
            <a:xfrm>
              <a:off x="11443669" y="6939259"/>
              <a:ext cx="169515"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30</a:t>
              </a:r>
            </a:p>
          </p:txBody>
        </p:sp>
        <p:sp>
          <p:nvSpPr>
            <p:cNvPr id="464" name="pl44"/>
            <p:cNvSpPr/>
            <p:nvPr/>
          </p:nvSpPr>
          <p:spPr>
            <a:xfrm>
              <a:off x="742530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5" name="pl45"/>
            <p:cNvSpPr/>
            <p:nvPr/>
          </p:nvSpPr>
          <p:spPr>
            <a:xfrm>
              <a:off x="801929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6" name="pl46"/>
            <p:cNvSpPr/>
            <p:nvPr/>
          </p:nvSpPr>
          <p:spPr>
            <a:xfrm>
              <a:off x="861327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7" name="pl47"/>
            <p:cNvSpPr/>
            <p:nvPr/>
          </p:nvSpPr>
          <p:spPr>
            <a:xfrm>
              <a:off x="920726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8" name="pl48"/>
            <p:cNvSpPr/>
            <p:nvPr/>
          </p:nvSpPr>
          <p:spPr>
            <a:xfrm>
              <a:off x="980124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9" name="pl49"/>
            <p:cNvSpPr/>
            <p:nvPr/>
          </p:nvSpPr>
          <p:spPr>
            <a:xfrm>
              <a:off x="1039523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0" name="pl50"/>
            <p:cNvSpPr/>
            <p:nvPr/>
          </p:nvSpPr>
          <p:spPr>
            <a:xfrm>
              <a:off x="1098922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1" name="tx51"/>
            <p:cNvSpPr/>
            <p:nvPr/>
          </p:nvSpPr>
          <p:spPr>
            <a:xfrm rot="-2700000">
              <a:off x="7315405"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72" name="tx52"/>
            <p:cNvSpPr/>
            <p:nvPr/>
          </p:nvSpPr>
          <p:spPr>
            <a:xfrm rot="-2700000">
              <a:off x="7869694"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73" name="tx53"/>
            <p:cNvSpPr/>
            <p:nvPr/>
          </p:nvSpPr>
          <p:spPr>
            <a:xfrm rot="-2700000">
              <a:off x="8463022"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74" name="tx54"/>
            <p:cNvSpPr/>
            <p:nvPr/>
          </p:nvSpPr>
          <p:spPr>
            <a:xfrm rot="-2700000">
              <a:off x="891231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75" name="tx55"/>
            <p:cNvSpPr/>
            <p:nvPr/>
          </p:nvSpPr>
          <p:spPr>
            <a:xfrm rot="-2700000">
              <a:off x="9506303"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76" name="tx56"/>
            <p:cNvSpPr/>
            <p:nvPr/>
          </p:nvSpPr>
          <p:spPr>
            <a:xfrm rot="-2700000">
              <a:off x="10100263"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477" name="tx57"/>
            <p:cNvSpPr/>
            <p:nvPr/>
          </p:nvSpPr>
          <p:spPr>
            <a:xfrm rot="-2700000">
              <a:off x="10806318"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78" name="tx58"/>
            <p:cNvSpPr/>
            <p:nvPr/>
          </p:nvSpPr>
          <p:spPr>
            <a:xfrm>
              <a:off x="9207262"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479" name="tx59"/>
            <p:cNvSpPr/>
            <p:nvPr/>
          </p:nvSpPr>
          <p:spPr>
            <a:xfrm>
              <a:off x="8390010"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480" name="tx60"/>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481" name="tx61"/>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482" name="rc62"/>
            <p:cNvSpPr/>
            <p:nvPr/>
          </p:nvSpPr>
          <p:spPr>
            <a:xfrm>
              <a:off x="6564753" y="10217410"/>
              <a:ext cx="1051268" cy="182880"/>
            </a:xfrm>
            <a:prstGeom prst="rect">
              <a:avLst/>
            </a:prstGeom>
            <a:solidFill>
              <a:srgbClr val="FFFFFF">
                <a:alpha val="100000"/>
              </a:srgbClr>
            </a:solidFill>
          </p:spPr>
          <p:txBody>
            <a:bodyPr/>
            <a:lstStyle/>
            <a:p/>
          </p:txBody>
        </p:sp>
        <p:sp>
          <p:nvSpPr>
            <p:cNvPr id="483" name="rc63"/>
            <p:cNvSpPr/>
            <p:nvPr/>
          </p:nvSpPr>
          <p:spPr>
            <a:xfrm>
              <a:off x="6564753" y="10217410"/>
              <a:ext cx="182879" cy="182880"/>
            </a:xfrm>
            <a:prstGeom prst="rect">
              <a:avLst/>
            </a:prstGeom>
            <a:solidFill>
              <a:srgbClr val="FFFFFF">
                <a:alpha val="100000"/>
              </a:srgbClr>
            </a:solidFill>
          </p:spPr>
          <p:txBody>
            <a:bodyPr/>
            <a:lstStyle/>
            <a:p/>
          </p:txBody>
        </p:sp>
        <p:sp>
          <p:nvSpPr>
            <p:cNvPr id="484" name="pl64"/>
            <p:cNvSpPr/>
            <p:nvPr/>
          </p:nvSpPr>
          <p:spPr>
            <a:xfrm>
              <a:off x="6583041"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485" name="tx65"/>
            <p:cNvSpPr/>
            <p:nvPr/>
          </p:nvSpPr>
          <p:spPr>
            <a:xfrm>
              <a:off x="6855633"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486" name="rc66"/>
            <p:cNvSpPr/>
            <p:nvPr/>
          </p:nvSpPr>
          <p:spPr>
            <a:xfrm>
              <a:off x="7796021" y="10217410"/>
              <a:ext cx="4053749" cy="182880"/>
            </a:xfrm>
            <a:prstGeom prst="rect">
              <a:avLst/>
            </a:prstGeom>
            <a:solidFill>
              <a:srgbClr val="FFFFFF">
                <a:alpha val="100000"/>
              </a:srgbClr>
            </a:solidFill>
          </p:spPr>
          <p:txBody>
            <a:bodyPr/>
            <a:lstStyle/>
            <a:p/>
          </p:txBody>
        </p:sp>
        <p:sp>
          <p:nvSpPr>
            <p:cNvPr id="487" name="rc67"/>
            <p:cNvSpPr/>
            <p:nvPr/>
          </p:nvSpPr>
          <p:spPr>
            <a:xfrm>
              <a:off x="7796021" y="10217410"/>
              <a:ext cx="182879" cy="182880"/>
            </a:xfrm>
            <a:prstGeom prst="rect">
              <a:avLst/>
            </a:prstGeom>
            <a:solidFill>
              <a:srgbClr val="FFFFFF">
                <a:alpha val="100000"/>
              </a:srgbClr>
            </a:solidFill>
          </p:spPr>
          <p:txBody>
            <a:bodyPr/>
            <a:lstStyle/>
            <a:p/>
          </p:txBody>
        </p:sp>
        <p:sp>
          <p:nvSpPr>
            <p:cNvPr id="488" name="rc68"/>
            <p:cNvSpPr/>
            <p:nvPr/>
          </p:nvSpPr>
          <p:spPr>
            <a:xfrm>
              <a:off x="7805021"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89" name="rc69"/>
            <p:cNvSpPr/>
            <p:nvPr/>
          </p:nvSpPr>
          <p:spPr>
            <a:xfrm>
              <a:off x="8887262" y="10217410"/>
              <a:ext cx="182879" cy="182880"/>
            </a:xfrm>
            <a:prstGeom prst="rect">
              <a:avLst/>
            </a:prstGeom>
            <a:solidFill>
              <a:srgbClr val="FFFFFF">
                <a:alpha val="100000"/>
              </a:srgbClr>
            </a:solidFill>
          </p:spPr>
          <p:txBody>
            <a:bodyPr/>
            <a:lstStyle/>
            <a:p/>
          </p:txBody>
        </p:sp>
        <p:sp>
          <p:nvSpPr>
            <p:cNvPr id="490" name="rc70"/>
            <p:cNvSpPr/>
            <p:nvPr/>
          </p:nvSpPr>
          <p:spPr>
            <a:xfrm>
              <a:off x="8896262" y="10226410"/>
              <a:ext cx="164879"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91" name="rc71"/>
            <p:cNvSpPr/>
            <p:nvPr/>
          </p:nvSpPr>
          <p:spPr>
            <a:xfrm>
              <a:off x="9813303" y="10217410"/>
              <a:ext cx="182879" cy="182880"/>
            </a:xfrm>
            <a:prstGeom prst="rect">
              <a:avLst/>
            </a:prstGeom>
            <a:solidFill>
              <a:srgbClr val="FFFFFF">
                <a:alpha val="100000"/>
              </a:srgbClr>
            </a:solidFill>
          </p:spPr>
          <p:txBody>
            <a:bodyPr/>
            <a:lstStyle/>
            <a:p/>
          </p:txBody>
        </p:sp>
        <p:sp>
          <p:nvSpPr>
            <p:cNvPr id="492" name="rc72"/>
            <p:cNvSpPr/>
            <p:nvPr/>
          </p:nvSpPr>
          <p:spPr>
            <a:xfrm>
              <a:off x="9822303" y="10226410"/>
              <a:ext cx="164880"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93" name="rc73"/>
            <p:cNvSpPr/>
            <p:nvPr/>
          </p:nvSpPr>
          <p:spPr>
            <a:xfrm>
              <a:off x="10815544" y="10217410"/>
              <a:ext cx="182880" cy="182880"/>
            </a:xfrm>
            <a:prstGeom prst="rect">
              <a:avLst/>
            </a:prstGeom>
            <a:solidFill>
              <a:srgbClr val="FFFFFF">
                <a:alpha val="100000"/>
              </a:srgbClr>
            </a:solidFill>
          </p:spPr>
          <p:txBody>
            <a:bodyPr/>
            <a:lstStyle/>
            <a:p/>
          </p:txBody>
        </p:sp>
        <p:sp>
          <p:nvSpPr>
            <p:cNvPr id="494" name="rc74"/>
            <p:cNvSpPr/>
            <p:nvPr/>
          </p:nvSpPr>
          <p:spPr>
            <a:xfrm>
              <a:off x="10824544"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95" name="tx75"/>
            <p:cNvSpPr/>
            <p:nvPr/>
          </p:nvSpPr>
          <p:spPr>
            <a:xfrm>
              <a:off x="8086901"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496" name="tx76"/>
            <p:cNvSpPr/>
            <p:nvPr/>
          </p:nvSpPr>
          <p:spPr>
            <a:xfrm>
              <a:off x="9178142"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497" name="tx77"/>
            <p:cNvSpPr/>
            <p:nvPr/>
          </p:nvSpPr>
          <p:spPr>
            <a:xfrm>
              <a:off x="10104183"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498" name="tx78"/>
            <p:cNvSpPr/>
            <p:nvPr/>
          </p:nvSpPr>
          <p:spPr>
            <a:xfrm>
              <a:off x="11106424"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499" name="tx79"/>
            <p:cNvSpPr/>
            <p:nvPr/>
          </p:nvSpPr>
          <p:spPr>
            <a:xfrm>
              <a:off x="6578964"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00" name=""/>
          <p:cNvGrpSpPr/>
          <p:nvPr/>
        </p:nvGrpSpPr>
        <p:grpSpPr>
          <a:xfrm>
            <a:off x="12527280" y="6217920"/>
            <a:ext cx="5486400" cy="4297680"/>
            <a:chOff x="12527280" y="6217920"/>
            <a:chExt cx="5486400" cy="4297680"/>
          </a:xfrm>
        </p:grpSpPr>
        <p:sp>
          <p:nvSpPr>
            <p:cNvPr id="501"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02"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03"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04"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05"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06"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07"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08"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09"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10"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11"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12"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13"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14"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15" name="pl17"/>
            <p:cNvSpPr/>
            <p:nvPr/>
          </p:nvSpPr>
          <p:spPr>
            <a:xfrm>
              <a:off x="13329440" y="6663670"/>
              <a:ext cx="4502097" cy="230467"/>
            </a:xfrm>
            <a:custGeom>
              <a:avLst/>
              <a:pathLst>
                <a:path w="4502097" h="230467">
                  <a:moveTo>
                    <a:pt x="0" y="153644"/>
                  </a:moveTo>
                  <a:lnTo>
                    <a:pt x="187587" y="76822"/>
                  </a:lnTo>
                  <a:lnTo>
                    <a:pt x="375174" y="128037"/>
                  </a:lnTo>
                  <a:lnTo>
                    <a:pt x="562762" y="230467"/>
                  </a:lnTo>
                  <a:lnTo>
                    <a:pt x="750349" y="102429"/>
                  </a:lnTo>
                  <a:lnTo>
                    <a:pt x="937937" y="51214"/>
                  </a:lnTo>
                  <a:lnTo>
                    <a:pt x="1125524" y="102429"/>
                  </a:lnTo>
                  <a:lnTo>
                    <a:pt x="1313111" y="102429"/>
                  </a:lnTo>
                  <a:lnTo>
                    <a:pt x="1500699" y="76822"/>
                  </a:lnTo>
                  <a:lnTo>
                    <a:pt x="1688286" y="25607"/>
                  </a:lnTo>
                  <a:lnTo>
                    <a:pt x="1875874" y="25607"/>
                  </a:lnTo>
                  <a:lnTo>
                    <a:pt x="2063461" y="0"/>
                  </a:lnTo>
                  <a:lnTo>
                    <a:pt x="2251048" y="0"/>
                  </a:lnTo>
                  <a:lnTo>
                    <a:pt x="2438636" y="0"/>
                  </a:lnTo>
                  <a:lnTo>
                    <a:pt x="2626223" y="0"/>
                  </a:lnTo>
                  <a:lnTo>
                    <a:pt x="2813811" y="0"/>
                  </a:lnTo>
                  <a:lnTo>
                    <a:pt x="3001398" y="0"/>
                  </a:lnTo>
                  <a:lnTo>
                    <a:pt x="3188985" y="0"/>
                  </a:lnTo>
                  <a:lnTo>
                    <a:pt x="3376573" y="0"/>
                  </a:lnTo>
                  <a:lnTo>
                    <a:pt x="3564160" y="0"/>
                  </a:lnTo>
                  <a:lnTo>
                    <a:pt x="3751748" y="0"/>
                  </a:lnTo>
                  <a:lnTo>
                    <a:pt x="3939335" y="0"/>
                  </a:lnTo>
                  <a:lnTo>
                    <a:pt x="4126923" y="0"/>
                  </a:lnTo>
                  <a:lnTo>
                    <a:pt x="4314510" y="25607"/>
                  </a:lnTo>
                  <a:lnTo>
                    <a:pt x="4502097" y="25607"/>
                  </a:lnTo>
                </a:path>
              </a:pathLst>
            </a:custGeom>
            <a:ln w="32521" cap="flat">
              <a:solidFill>
                <a:srgbClr val="5EB0E8">
                  <a:alpha val="100000"/>
                </a:srgbClr>
              </a:solidFill>
              <a:prstDash val="solid"/>
              <a:round/>
            </a:ln>
          </p:spPr>
          <p:txBody>
            <a:bodyPr/>
            <a:lstStyle/>
            <a:p/>
          </p:txBody>
        </p:sp>
        <p:sp>
          <p:nvSpPr>
            <p:cNvPr id="516" name="pl18"/>
            <p:cNvSpPr/>
            <p:nvPr/>
          </p:nvSpPr>
          <p:spPr>
            <a:xfrm>
              <a:off x="14079790" y="6842922"/>
              <a:ext cx="562762" cy="25607"/>
            </a:xfrm>
            <a:custGeom>
              <a:avLst/>
              <a:pathLst>
                <a:path w="562762" h="25607">
                  <a:moveTo>
                    <a:pt x="0" y="25607"/>
                  </a:moveTo>
                  <a:lnTo>
                    <a:pt x="187587" y="0"/>
                  </a:lnTo>
                  <a:lnTo>
                    <a:pt x="375174" y="0"/>
                  </a:lnTo>
                  <a:lnTo>
                    <a:pt x="562762" y="0"/>
                  </a:lnTo>
                </a:path>
              </a:pathLst>
            </a:custGeom>
            <a:ln w="32521" cap="flat">
              <a:solidFill>
                <a:srgbClr val="00A173">
                  <a:alpha val="100000"/>
                </a:srgbClr>
              </a:solidFill>
              <a:prstDash val="solid"/>
              <a:round/>
            </a:ln>
          </p:spPr>
          <p:txBody>
            <a:bodyPr/>
            <a:lstStyle/>
            <a:p/>
          </p:txBody>
        </p:sp>
        <p:sp>
          <p:nvSpPr>
            <p:cNvPr id="517" name="pl19"/>
            <p:cNvSpPr/>
            <p:nvPr/>
          </p:nvSpPr>
          <p:spPr>
            <a:xfrm>
              <a:off x="15955664" y="6663670"/>
              <a:ext cx="1875874" cy="1152337"/>
            </a:xfrm>
            <a:custGeom>
              <a:avLst/>
              <a:pathLst>
                <a:path w="1875874" h="1152337">
                  <a:moveTo>
                    <a:pt x="0" y="1152337"/>
                  </a:moveTo>
                  <a:lnTo>
                    <a:pt x="187587" y="102429"/>
                  </a:lnTo>
                  <a:lnTo>
                    <a:pt x="375174" y="0"/>
                  </a:lnTo>
                  <a:lnTo>
                    <a:pt x="562762" y="0"/>
                  </a:lnTo>
                  <a:lnTo>
                    <a:pt x="750349" y="0"/>
                  </a:lnTo>
                  <a:lnTo>
                    <a:pt x="937937" y="0"/>
                  </a:lnTo>
                  <a:lnTo>
                    <a:pt x="1125524" y="0"/>
                  </a:lnTo>
                  <a:lnTo>
                    <a:pt x="1313111" y="0"/>
                  </a:lnTo>
                  <a:lnTo>
                    <a:pt x="1500699" y="25607"/>
                  </a:lnTo>
                  <a:lnTo>
                    <a:pt x="1688286" y="25607"/>
                  </a:lnTo>
                  <a:lnTo>
                    <a:pt x="1875874" y="25607"/>
                  </a:lnTo>
                </a:path>
              </a:pathLst>
            </a:custGeom>
            <a:ln w="32521" cap="flat">
              <a:solidFill>
                <a:srgbClr val="00A173">
                  <a:alpha val="100000"/>
                </a:srgbClr>
              </a:solidFill>
              <a:prstDash val="solid"/>
              <a:round/>
            </a:ln>
          </p:spPr>
          <p:txBody>
            <a:bodyPr/>
            <a:lstStyle/>
            <a:p/>
          </p:txBody>
        </p:sp>
        <p:sp>
          <p:nvSpPr>
            <p:cNvPr id="518" name="tx20"/>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19" name="tx21"/>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20" name="tx22"/>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21" name="tx23"/>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22" name="tx24"/>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23" name="tx25"/>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24" name="pl26"/>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25" name="pl27"/>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26" name="pl28"/>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27" name="pl29"/>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28" name="pl30"/>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29" name="pl31"/>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0" name="pl32"/>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1" name="pl33"/>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2" name="pl34"/>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3" name="pl35"/>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4" name="pl36"/>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5" name="pl37"/>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6" name="pl38"/>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7" name="pl39"/>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8" name="pl40"/>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9" name="pl41"/>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0" name="pl42"/>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1" name="pl43"/>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2" name="pl44"/>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3" name="pl45"/>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4" name="pl46"/>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5" name="pl47"/>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6" name="pl48"/>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7" name="pl49"/>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8" name="pl50"/>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9" name="pl51"/>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0" name="pl52"/>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1" name="pl53"/>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2" name="pl54"/>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3" name="pl55"/>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4" name="pl56"/>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5" name="tx57"/>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56" name="tx58"/>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57" name="tx59"/>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58" name="tx60"/>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59" name="tx61"/>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60" name="tx62"/>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61" name="tx63"/>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62" name="tx64"/>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63" name="tx65"/>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64" name="tx66"/>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65" name="tx67"/>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66" name="tx68"/>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67" name="tx69"/>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68" name="tx70"/>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69" name="tx71"/>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70" name="tx72"/>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71" name="tx73"/>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72" name="tx74"/>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73" name="tx75"/>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74" name="tx76"/>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75" name="tx77"/>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76" name="tx78"/>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77" name="tx79"/>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78" name="tx80"/>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79" name="tx81"/>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80" name="tx82"/>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81" name="rc83"/>
            <p:cNvSpPr/>
            <p:nvPr/>
          </p:nvSpPr>
          <p:spPr>
            <a:xfrm>
              <a:off x="14005791" y="9941072"/>
              <a:ext cx="3149396" cy="504938"/>
            </a:xfrm>
            <a:prstGeom prst="rect">
              <a:avLst/>
            </a:prstGeom>
            <a:solidFill>
              <a:srgbClr val="FFFFFF">
                <a:alpha val="100000"/>
              </a:srgbClr>
            </a:solidFill>
          </p:spPr>
          <p:txBody>
            <a:bodyPr/>
            <a:lstStyle/>
            <a:p/>
          </p:txBody>
        </p:sp>
        <p:sp>
          <p:nvSpPr>
            <p:cNvPr id="582" name="pl84"/>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83" name="pl85"/>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84" name="tx86"/>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85" name="tx87"/>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86" name="tx88"/>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87" name=""/>
          <p:cNvGrpSpPr/>
          <p:nvPr/>
        </p:nvGrpSpPr>
        <p:grpSpPr>
          <a:xfrm>
            <a:off x="594360" y="6217920"/>
            <a:ext cx="5562295" cy="3895679"/>
            <a:chOff x="594360" y="6217920"/>
            <a:chExt cx="5562295" cy="3895679"/>
          </a:xfrm>
        </p:grpSpPr>
        <p:sp>
          <p:nvSpPr>
            <p:cNvPr id="588" name="rc3"/>
            <p:cNvSpPr/>
            <p:nvPr/>
          </p:nvSpPr>
          <p:spPr>
            <a:xfrm>
              <a:off x="594360" y="6217920"/>
              <a:ext cx="5562295" cy="389567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89" name="rc4"/>
            <p:cNvSpPr/>
            <p:nvPr/>
          </p:nvSpPr>
          <p:spPr>
            <a:xfrm>
              <a:off x="2363504" y="6516351"/>
              <a:ext cx="3548591" cy="2385118"/>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90" name="rc5"/>
            <p:cNvSpPr/>
            <p:nvPr/>
          </p:nvSpPr>
          <p:spPr>
            <a:xfrm>
              <a:off x="2392591" y="6545438"/>
              <a:ext cx="290868" cy="290868"/>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591" name="rc6"/>
            <p:cNvSpPr/>
            <p:nvPr/>
          </p:nvSpPr>
          <p:spPr>
            <a:xfrm>
              <a:off x="2683459" y="6545438"/>
              <a:ext cx="290868" cy="290868"/>
            </a:xfrm>
            <a:prstGeom prst="rect">
              <a:avLst/>
            </a:prstGeom>
            <a:solidFill>
              <a:srgbClr val="C1131A">
                <a:alpha val="100000"/>
              </a:srgbClr>
            </a:solidFill>
            <a:ln w="5420" cap="flat">
              <a:solidFill>
                <a:srgbClr val="FFFFFF">
                  <a:alpha val="100000"/>
                </a:srgbClr>
              </a:solidFill>
              <a:prstDash val="solid"/>
              <a:miter/>
            </a:ln>
          </p:spPr>
          <p:txBody>
            <a:bodyPr/>
            <a:lstStyle/>
            <a:p/>
          </p:txBody>
        </p:sp>
        <p:sp>
          <p:nvSpPr>
            <p:cNvPr id="592" name="rc7"/>
            <p:cNvSpPr/>
            <p:nvPr/>
          </p:nvSpPr>
          <p:spPr>
            <a:xfrm>
              <a:off x="2974327" y="6545438"/>
              <a:ext cx="290868" cy="290868"/>
            </a:xfrm>
            <a:prstGeom prst="rect">
              <a:avLst/>
            </a:prstGeom>
            <a:solidFill>
              <a:srgbClr val="FED4C2">
                <a:alpha val="100000"/>
              </a:srgbClr>
            </a:solidFill>
            <a:ln w="5420" cap="flat">
              <a:solidFill>
                <a:srgbClr val="FFFFFF">
                  <a:alpha val="100000"/>
                </a:srgbClr>
              </a:solidFill>
              <a:prstDash val="solid"/>
              <a:miter/>
            </a:ln>
          </p:spPr>
          <p:txBody>
            <a:bodyPr/>
            <a:lstStyle/>
            <a:p/>
          </p:txBody>
        </p:sp>
        <p:sp>
          <p:nvSpPr>
            <p:cNvPr id="593" name="rc8"/>
            <p:cNvSpPr/>
            <p:nvPr/>
          </p:nvSpPr>
          <p:spPr>
            <a:xfrm>
              <a:off x="3265195" y="6545438"/>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594" name="rc9"/>
            <p:cNvSpPr/>
            <p:nvPr/>
          </p:nvSpPr>
          <p:spPr>
            <a:xfrm>
              <a:off x="3556064" y="6545438"/>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595" name="rc10"/>
            <p:cNvSpPr/>
            <p:nvPr/>
          </p:nvSpPr>
          <p:spPr>
            <a:xfrm>
              <a:off x="3846932" y="6545438"/>
              <a:ext cx="290868" cy="290868"/>
            </a:xfrm>
            <a:prstGeom prst="rect">
              <a:avLst/>
            </a:prstGeom>
            <a:solidFill>
              <a:srgbClr val="FED4C2">
                <a:alpha val="100000"/>
              </a:srgbClr>
            </a:solidFill>
            <a:ln w="5420" cap="flat">
              <a:solidFill>
                <a:srgbClr val="FFFFFF">
                  <a:alpha val="100000"/>
                </a:srgbClr>
              </a:solidFill>
              <a:prstDash val="solid"/>
              <a:miter/>
            </a:ln>
          </p:spPr>
          <p:txBody>
            <a:bodyPr/>
            <a:lstStyle/>
            <a:p/>
          </p:txBody>
        </p:sp>
        <p:sp>
          <p:nvSpPr>
            <p:cNvPr id="596" name="rc11"/>
            <p:cNvSpPr/>
            <p:nvPr/>
          </p:nvSpPr>
          <p:spPr>
            <a:xfrm>
              <a:off x="4137800" y="6545438"/>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7" name="rc12"/>
            <p:cNvSpPr/>
            <p:nvPr/>
          </p:nvSpPr>
          <p:spPr>
            <a:xfrm>
              <a:off x="4428668" y="6545438"/>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8" name="rc13"/>
            <p:cNvSpPr/>
            <p:nvPr/>
          </p:nvSpPr>
          <p:spPr>
            <a:xfrm>
              <a:off x="4719536" y="6545438"/>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9" name="rc14"/>
            <p:cNvSpPr/>
            <p:nvPr/>
          </p:nvSpPr>
          <p:spPr>
            <a:xfrm>
              <a:off x="5010404" y="6545438"/>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0" name="rc15"/>
            <p:cNvSpPr/>
            <p:nvPr/>
          </p:nvSpPr>
          <p:spPr>
            <a:xfrm>
              <a:off x="5301273" y="6545438"/>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1" name="rc16"/>
            <p:cNvSpPr/>
            <p:nvPr/>
          </p:nvSpPr>
          <p:spPr>
            <a:xfrm>
              <a:off x="5592141" y="6545438"/>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2" name="rc17"/>
            <p:cNvSpPr/>
            <p:nvPr/>
          </p:nvSpPr>
          <p:spPr>
            <a:xfrm>
              <a:off x="2392591" y="6836306"/>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03" name="rc18"/>
            <p:cNvSpPr/>
            <p:nvPr/>
          </p:nvSpPr>
          <p:spPr>
            <a:xfrm>
              <a:off x="2683459" y="6836306"/>
              <a:ext cx="290868" cy="290868"/>
            </a:xfrm>
            <a:prstGeom prst="rect">
              <a:avLst/>
            </a:prstGeom>
            <a:solidFill>
              <a:srgbClr val="FEDFD1">
                <a:alpha val="100000"/>
              </a:srgbClr>
            </a:solidFill>
            <a:ln w="5420" cap="flat">
              <a:solidFill>
                <a:srgbClr val="FFFFFF">
                  <a:alpha val="100000"/>
                </a:srgbClr>
              </a:solidFill>
              <a:prstDash val="solid"/>
              <a:miter/>
            </a:ln>
          </p:spPr>
          <p:txBody>
            <a:bodyPr/>
            <a:lstStyle/>
            <a:p/>
          </p:txBody>
        </p:sp>
        <p:sp>
          <p:nvSpPr>
            <p:cNvPr id="604" name="rc19"/>
            <p:cNvSpPr/>
            <p:nvPr/>
          </p:nvSpPr>
          <p:spPr>
            <a:xfrm>
              <a:off x="2974327" y="6836306"/>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5" name="rc20"/>
            <p:cNvSpPr/>
            <p:nvPr/>
          </p:nvSpPr>
          <p:spPr>
            <a:xfrm>
              <a:off x="3265195" y="6836306"/>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6" name="rc21"/>
            <p:cNvSpPr/>
            <p:nvPr/>
          </p:nvSpPr>
          <p:spPr>
            <a:xfrm>
              <a:off x="3556064" y="6836306"/>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7" name="rc22"/>
            <p:cNvSpPr/>
            <p:nvPr/>
          </p:nvSpPr>
          <p:spPr>
            <a:xfrm>
              <a:off x="3846932" y="6836306"/>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8" name="rc23"/>
            <p:cNvSpPr/>
            <p:nvPr/>
          </p:nvSpPr>
          <p:spPr>
            <a:xfrm>
              <a:off x="4137800" y="6836306"/>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9" name="rc24"/>
            <p:cNvSpPr/>
            <p:nvPr/>
          </p:nvSpPr>
          <p:spPr>
            <a:xfrm>
              <a:off x="4428668" y="6836306"/>
              <a:ext cx="290868" cy="290868"/>
            </a:xfrm>
            <a:prstGeom prst="rect">
              <a:avLst/>
            </a:prstGeom>
            <a:solidFill>
              <a:srgbClr val="FED4C2">
                <a:alpha val="100000"/>
              </a:srgbClr>
            </a:solidFill>
            <a:ln w="5420" cap="flat">
              <a:solidFill>
                <a:srgbClr val="FFFFFF">
                  <a:alpha val="100000"/>
                </a:srgbClr>
              </a:solidFill>
              <a:prstDash val="solid"/>
              <a:miter/>
            </a:ln>
          </p:spPr>
          <p:txBody>
            <a:bodyPr/>
            <a:lstStyle/>
            <a:p/>
          </p:txBody>
        </p:sp>
        <p:sp>
          <p:nvSpPr>
            <p:cNvPr id="610" name="rc25"/>
            <p:cNvSpPr/>
            <p:nvPr/>
          </p:nvSpPr>
          <p:spPr>
            <a:xfrm>
              <a:off x="4719536" y="6836306"/>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1" name="rc26"/>
            <p:cNvSpPr/>
            <p:nvPr/>
          </p:nvSpPr>
          <p:spPr>
            <a:xfrm>
              <a:off x="5010404" y="6836306"/>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2" name="rc27"/>
            <p:cNvSpPr/>
            <p:nvPr/>
          </p:nvSpPr>
          <p:spPr>
            <a:xfrm>
              <a:off x="5301273" y="6836306"/>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3" name="rc28"/>
            <p:cNvSpPr/>
            <p:nvPr/>
          </p:nvSpPr>
          <p:spPr>
            <a:xfrm>
              <a:off x="5592141" y="6836306"/>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4" name="rc29"/>
            <p:cNvSpPr/>
            <p:nvPr/>
          </p:nvSpPr>
          <p:spPr>
            <a:xfrm>
              <a:off x="2392591" y="7127174"/>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5" name="rc30"/>
            <p:cNvSpPr/>
            <p:nvPr/>
          </p:nvSpPr>
          <p:spPr>
            <a:xfrm>
              <a:off x="2683459" y="7127174"/>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16" name="rc31"/>
            <p:cNvSpPr/>
            <p:nvPr/>
          </p:nvSpPr>
          <p:spPr>
            <a:xfrm>
              <a:off x="2974327" y="7127174"/>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7" name="rc32"/>
            <p:cNvSpPr/>
            <p:nvPr/>
          </p:nvSpPr>
          <p:spPr>
            <a:xfrm>
              <a:off x="3265195" y="7127174"/>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8" name="rc33"/>
            <p:cNvSpPr/>
            <p:nvPr/>
          </p:nvSpPr>
          <p:spPr>
            <a:xfrm>
              <a:off x="3556064" y="7127174"/>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9" name="rc34"/>
            <p:cNvSpPr/>
            <p:nvPr/>
          </p:nvSpPr>
          <p:spPr>
            <a:xfrm>
              <a:off x="3846932" y="7127174"/>
              <a:ext cx="290868" cy="290868"/>
            </a:xfrm>
            <a:prstGeom prst="rect">
              <a:avLst/>
            </a:prstGeom>
            <a:solidFill>
              <a:srgbClr val="FEDACA">
                <a:alpha val="100000"/>
              </a:srgbClr>
            </a:solidFill>
            <a:ln w="5420" cap="flat">
              <a:solidFill>
                <a:srgbClr val="FFFFFF">
                  <a:alpha val="100000"/>
                </a:srgbClr>
              </a:solidFill>
              <a:prstDash val="solid"/>
              <a:miter/>
            </a:ln>
          </p:spPr>
          <p:txBody>
            <a:bodyPr/>
            <a:lstStyle/>
            <a:p/>
          </p:txBody>
        </p:sp>
        <p:sp>
          <p:nvSpPr>
            <p:cNvPr id="620" name="rc35"/>
            <p:cNvSpPr/>
            <p:nvPr/>
          </p:nvSpPr>
          <p:spPr>
            <a:xfrm>
              <a:off x="4137800" y="7127174"/>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1" name="rc36"/>
            <p:cNvSpPr/>
            <p:nvPr/>
          </p:nvSpPr>
          <p:spPr>
            <a:xfrm>
              <a:off x="4428668" y="7127174"/>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2" name="rc37"/>
            <p:cNvSpPr/>
            <p:nvPr/>
          </p:nvSpPr>
          <p:spPr>
            <a:xfrm>
              <a:off x="4719536" y="7127174"/>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3" name="rc38"/>
            <p:cNvSpPr/>
            <p:nvPr/>
          </p:nvSpPr>
          <p:spPr>
            <a:xfrm>
              <a:off x="5010404" y="7127174"/>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4" name="rc39"/>
            <p:cNvSpPr/>
            <p:nvPr/>
          </p:nvSpPr>
          <p:spPr>
            <a:xfrm>
              <a:off x="5301273" y="7127174"/>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5" name="rc40"/>
            <p:cNvSpPr/>
            <p:nvPr/>
          </p:nvSpPr>
          <p:spPr>
            <a:xfrm>
              <a:off x="5592141" y="7127174"/>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6" name="rc41"/>
            <p:cNvSpPr/>
            <p:nvPr/>
          </p:nvSpPr>
          <p:spPr>
            <a:xfrm>
              <a:off x="2392591" y="7418042"/>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7" name="rc42"/>
            <p:cNvSpPr/>
            <p:nvPr/>
          </p:nvSpPr>
          <p:spPr>
            <a:xfrm>
              <a:off x="2683459" y="7418042"/>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28" name="rc43"/>
            <p:cNvSpPr/>
            <p:nvPr/>
          </p:nvSpPr>
          <p:spPr>
            <a:xfrm>
              <a:off x="2974327" y="7418042"/>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9" name="rc44"/>
            <p:cNvSpPr/>
            <p:nvPr/>
          </p:nvSpPr>
          <p:spPr>
            <a:xfrm>
              <a:off x="3265195" y="7418042"/>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0" name="rc45"/>
            <p:cNvSpPr/>
            <p:nvPr/>
          </p:nvSpPr>
          <p:spPr>
            <a:xfrm>
              <a:off x="3556064" y="7418042"/>
              <a:ext cx="290868" cy="290868"/>
            </a:xfrm>
            <a:prstGeom prst="rect">
              <a:avLst/>
            </a:prstGeom>
            <a:solidFill>
              <a:srgbClr val="FEDFD1">
                <a:alpha val="100000"/>
              </a:srgbClr>
            </a:solidFill>
            <a:ln w="5420" cap="flat">
              <a:solidFill>
                <a:srgbClr val="FFFFFF">
                  <a:alpha val="100000"/>
                </a:srgbClr>
              </a:solidFill>
              <a:prstDash val="solid"/>
              <a:miter/>
            </a:ln>
          </p:spPr>
          <p:txBody>
            <a:bodyPr/>
            <a:lstStyle/>
            <a:p/>
          </p:txBody>
        </p:sp>
        <p:sp>
          <p:nvSpPr>
            <p:cNvPr id="631" name="rc46"/>
            <p:cNvSpPr/>
            <p:nvPr/>
          </p:nvSpPr>
          <p:spPr>
            <a:xfrm>
              <a:off x="3846932" y="7418042"/>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2" name="rc47"/>
            <p:cNvSpPr/>
            <p:nvPr/>
          </p:nvSpPr>
          <p:spPr>
            <a:xfrm>
              <a:off x="4137800" y="7418042"/>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3" name="rc48"/>
            <p:cNvSpPr/>
            <p:nvPr/>
          </p:nvSpPr>
          <p:spPr>
            <a:xfrm>
              <a:off x="4428668" y="7418042"/>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4" name="rc49"/>
            <p:cNvSpPr/>
            <p:nvPr/>
          </p:nvSpPr>
          <p:spPr>
            <a:xfrm>
              <a:off x="4719536" y="7418042"/>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5" name="rc50"/>
            <p:cNvSpPr/>
            <p:nvPr/>
          </p:nvSpPr>
          <p:spPr>
            <a:xfrm>
              <a:off x="5010404" y="7418042"/>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6" name="rc51"/>
            <p:cNvSpPr/>
            <p:nvPr/>
          </p:nvSpPr>
          <p:spPr>
            <a:xfrm>
              <a:off x="5301273" y="7418042"/>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7" name="rc52"/>
            <p:cNvSpPr/>
            <p:nvPr/>
          </p:nvSpPr>
          <p:spPr>
            <a:xfrm>
              <a:off x="5592141" y="7418042"/>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8" name="rc53"/>
            <p:cNvSpPr/>
            <p:nvPr/>
          </p:nvSpPr>
          <p:spPr>
            <a:xfrm>
              <a:off x="2392591" y="7708910"/>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39" name="rc54"/>
            <p:cNvSpPr/>
            <p:nvPr/>
          </p:nvSpPr>
          <p:spPr>
            <a:xfrm>
              <a:off x="2683459"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0" name="rc55"/>
            <p:cNvSpPr/>
            <p:nvPr/>
          </p:nvSpPr>
          <p:spPr>
            <a:xfrm>
              <a:off x="2974327"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1" name="rc56"/>
            <p:cNvSpPr/>
            <p:nvPr/>
          </p:nvSpPr>
          <p:spPr>
            <a:xfrm>
              <a:off x="3265195"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2" name="rc57"/>
            <p:cNvSpPr/>
            <p:nvPr/>
          </p:nvSpPr>
          <p:spPr>
            <a:xfrm>
              <a:off x="3556064" y="7708910"/>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43" name="rc58"/>
            <p:cNvSpPr/>
            <p:nvPr/>
          </p:nvSpPr>
          <p:spPr>
            <a:xfrm>
              <a:off x="3846932"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4" name="rc59"/>
            <p:cNvSpPr/>
            <p:nvPr/>
          </p:nvSpPr>
          <p:spPr>
            <a:xfrm>
              <a:off x="4137800"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5" name="rc60"/>
            <p:cNvSpPr/>
            <p:nvPr/>
          </p:nvSpPr>
          <p:spPr>
            <a:xfrm>
              <a:off x="4428668"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6" name="rc61"/>
            <p:cNvSpPr/>
            <p:nvPr/>
          </p:nvSpPr>
          <p:spPr>
            <a:xfrm>
              <a:off x="4719536"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7" name="rc62"/>
            <p:cNvSpPr/>
            <p:nvPr/>
          </p:nvSpPr>
          <p:spPr>
            <a:xfrm>
              <a:off x="5010404"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8" name="rc63"/>
            <p:cNvSpPr/>
            <p:nvPr/>
          </p:nvSpPr>
          <p:spPr>
            <a:xfrm>
              <a:off x="5301273"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9" name="rc64"/>
            <p:cNvSpPr/>
            <p:nvPr/>
          </p:nvSpPr>
          <p:spPr>
            <a:xfrm>
              <a:off x="5592141"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0" name="rc65"/>
            <p:cNvSpPr/>
            <p:nvPr/>
          </p:nvSpPr>
          <p:spPr>
            <a:xfrm>
              <a:off x="2392591"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1" name="rc66"/>
            <p:cNvSpPr/>
            <p:nvPr/>
          </p:nvSpPr>
          <p:spPr>
            <a:xfrm>
              <a:off x="2683459" y="7999779"/>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52" name="rc67"/>
            <p:cNvSpPr/>
            <p:nvPr/>
          </p:nvSpPr>
          <p:spPr>
            <a:xfrm>
              <a:off x="2974327"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3" name="rc68"/>
            <p:cNvSpPr/>
            <p:nvPr/>
          </p:nvSpPr>
          <p:spPr>
            <a:xfrm>
              <a:off x="3265195"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4" name="rc69"/>
            <p:cNvSpPr/>
            <p:nvPr/>
          </p:nvSpPr>
          <p:spPr>
            <a:xfrm>
              <a:off x="3556064"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5" name="rc70"/>
            <p:cNvSpPr/>
            <p:nvPr/>
          </p:nvSpPr>
          <p:spPr>
            <a:xfrm>
              <a:off x="3846932"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6" name="rc71"/>
            <p:cNvSpPr/>
            <p:nvPr/>
          </p:nvSpPr>
          <p:spPr>
            <a:xfrm>
              <a:off x="4137800"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7" name="rc72"/>
            <p:cNvSpPr/>
            <p:nvPr/>
          </p:nvSpPr>
          <p:spPr>
            <a:xfrm>
              <a:off x="4428668"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8" name="rc73"/>
            <p:cNvSpPr/>
            <p:nvPr/>
          </p:nvSpPr>
          <p:spPr>
            <a:xfrm>
              <a:off x="4719536"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9" name="rc74"/>
            <p:cNvSpPr/>
            <p:nvPr/>
          </p:nvSpPr>
          <p:spPr>
            <a:xfrm>
              <a:off x="5010404" y="7999779"/>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0" name="rc75"/>
            <p:cNvSpPr/>
            <p:nvPr/>
          </p:nvSpPr>
          <p:spPr>
            <a:xfrm>
              <a:off x="5301273"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1" name="rc76"/>
            <p:cNvSpPr/>
            <p:nvPr/>
          </p:nvSpPr>
          <p:spPr>
            <a:xfrm>
              <a:off x="5592141"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2" name="rc77"/>
            <p:cNvSpPr/>
            <p:nvPr/>
          </p:nvSpPr>
          <p:spPr>
            <a:xfrm>
              <a:off x="2392591" y="8290647"/>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3" name="rc78"/>
            <p:cNvSpPr/>
            <p:nvPr/>
          </p:nvSpPr>
          <p:spPr>
            <a:xfrm>
              <a:off x="2683459"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4" name="rc79"/>
            <p:cNvSpPr/>
            <p:nvPr/>
          </p:nvSpPr>
          <p:spPr>
            <a:xfrm>
              <a:off x="2974327"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5" name="rc80"/>
            <p:cNvSpPr/>
            <p:nvPr/>
          </p:nvSpPr>
          <p:spPr>
            <a:xfrm>
              <a:off x="3265195"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6" name="rc81"/>
            <p:cNvSpPr/>
            <p:nvPr/>
          </p:nvSpPr>
          <p:spPr>
            <a:xfrm>
              <a:off x="3556064"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7" name="rc82"/>
            <p:cNvSpPr/>
            <p:nvPr/>
          </p:nvSpPr>
          <p:spPr>
            <a:xfrm>
              <a:off x="3846932"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8" name="rc83"/>
            <p:cNvSpPr/>
            <p:nvPr/>
          </p:nvSpPr>
          <p:spPr>
            <a:xfrm>
              <a:off x="4137800"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9" name="rc84"/>
            <p:cNvSpPr/>
            <p:nvPr/>
          </p:nvSpPr>
          <p:spPr>
            <a:xfrm>
              <a:off x="4428668"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0" name="rc85"/>
            <p:cNvSpPr/>
            <p:nvPr/>
          </p:nvSpPr>
          <p:spPr>
            <a:xfrm>
              <a:off x="4719536"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1" name="rc86"/>
            <p:cNvSpPr/>
            <p:nvPr/>
          </p:nvSpPr>
          <p:spPr>
            <a:xfrm>
              <a:off x="5010404"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2" name="rc87"/>
            <p:cNvSpPr/>
            <p:nvPr/>
          </p:nvSpPr>
          <p:spPr>
            <a:xfrm>
              <a:off x="5301273"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3" name="rc88"/>
            <p:cNvSpPr/>
            <p:nvPr/>
          </p:nvSpPr>
          <p:spPr>
            <a:xfrm>
              <a:off x="5592141"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4" name="rc89"/>
            <p:cNvSpPr/>
            <p:nvPr/>
          </p:nvSpPr>
          <p:spPr>
            <a:xfrm>
              <a:off x="2392591"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5" name="rc90"/>
            <p:cNvSpPr/>
            <p:nvPr/>
          </p:nvSpPr>
          <p:spPr>
            <a:xfrm>
              <a:off x="2683459"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6" name="rc91"/>
            <p:cNvSpPr/>
            <p:nvPr/>
          </p:nvSpPr>
          <p:spPr>
            <a:xfrm>
              <a:off x="2974327"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7" name="rc92"/>
            <p:cNvSpPr/>
            <p:nvPr/>
          </p:nvSpPr>
          <p:spPr>
            <a:xfrm>
              <a:off x="3265195"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8" name="rc93"/>
            <p:cNvSpPr/>
            <p:nvPr/>
          </p:nvSpPr>
          <p:spPr>
            <a:xfrm>
              <a:off x="3556064"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9" name="rc94"/>
            <p:cNvSpPr/>
            <p:nvPr/>
          </p:nvSpPr>
          <p:spPr>
            <a:xfrm>
              <a:off x="3846932"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0" name="rc95"/>
            <p:cNvSpPr/>
            <p:nvPr/>
          </p:nvSpPr>
          <p:spPr>
            <a:xfrm>
              <a:off x="4137800"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1" name="rc96"/>
            <p:cNvSpPr/>
            <p:nvPr/>
          </p:nvSpPr>
          <p:spPr>
            <a:xfrm>
              <a:off x="4428668" y="8581515"/>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82" name="rc97"/>
            <p:cNvSpPr/>
            <p:nvPr/>
          </p:nvSpPr>
          <p:spPr>
            <a:xfrm>
              <a:off x="4719536"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3" name="rc98"/>
            <p:cNvSpPr/>
            <p:nvPr/>
          </p:nvSpPr>
          <p:spPr>
            <a:xfrm>
              <a:off x="5010404"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4" name="rc99"/>
            <p:cNvSpPr/>
            <p:nvPr/>
          </p:nvSpPr>
          <p:spPr>
            <a:xfrm>
              <a:off x="5301273"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5" name="rc100"/>
            <p:cNvSpPr/>
            <p:nvPr/>
          </p:nvSpPr>
          <p:spPr>
            <a:xfrm>
              <a:off x="5592141"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6" name="tx101"/>
            <p:cNvSpPr/>
            <p:nvPr/>
          </p:nvSpPr>
          <p:spPr>
            <a:xfrm>
              <a:off x="1440035" y="8668608"/>
              <a:ext cx="76214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ORIENTAL</a:t>
              </a:r>
            </a:p>
          </p:txBody>
        </p:sp>
        <p:sp>
          <p:nvSpPr>
            <p:cNvPr id="687" name="tx102"/>
            <p:cNvSpPr/>
            <p:nvPr/>
          </p:nvSpPr>
          <p:spPr>
            <a:xfrm>
              <a:off x="915044" y="8377815"/>
              <a:ext cx="1287140"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G. CASA. SETTAT</a:t>
              </a:r>
            </a:p>
          </p:txBody>
        </p:sp>
        <p:sp>
          <p:nvSpPr>
            <p:cNvPr id="688" name="tx103"/>
            <p:cNvSpPr/>
            <p:nvPr/>
          </p:nvSpPr>
          <p:spPr>
            <a:xfrm>
              <a:off x="838919" y="8086946"/>
              <a:ext cx="1363265"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MARRAKECH-SAFI</a:t>
              </a:r>
            </a:p>
          </p:txBody>
        </p:sp>
        <p:sp>
          <p:nvSpPr>
            <p:cNvPr id="689" name="tx104"/>
            <p:cNvSpPr/>
            <p:nvPr/>
          </p:nvSpPr>
          <p:spPr>
            <a:xfrm>
              <a:off x="1084336" y="7796004"/>
              <a:ext cx="111784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SOUSS-MASSA</a:t>
              </a:r>
            </a:p>
          </p:txBody>
        </p:sp>
        <p:sp>
          <p:nvSpPr>
            <p:cNvPr id="690" name="tx105"/>
            <p:cNvSpPr/>
            <p:nvPr/>
          </p:nvSpPr>
          <p:spPr>
            <a:xfrm>
              <a:off x="1211435" y="7505210"/>
              <a:ext cx="990748"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FES-MEKNES</a:t>
              </a:r>
            </a:p>
          </p:txBody>
        </p:sp>
        <p:sp>
          <p:nvSpPr>
            <p:cNvPr id="691" name="tx106"/>
            <p:cNvSpPr/>
            <p:nvPr/>
          </p:nvSpPr>
          <p:spPr>
            <a:xfrm>
              <a:off x="931936" y="7218063"/>
              <a:ext cx="1270248"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DRAA-TAFILALET</a:t>
              </a:r>
            </a:p>
          </p:txBody>
        </p:sp>
        <p:sp>
          <p:nvSpPr>
            <p:cNvPr id="692" name="tx107"/>
            <p:cNvSpPr/>
            <p:nvPr/>
          </p:nvSpPr>
          <p:spPr>
            <a:xfrm>
              <a:off x="1202878" y="6841178"/>
              <a:ext cx="999306"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RABAT-SALE-</a:t>
              </a:r>
            </a:p>
          </p:txBody>
        </p:sp>
        <p:sp>
          <p:nvSpPr>
            <p:cNvPr id="693" name="tx108"/>
            <p:cNvSpPr/>
            <p:nvPr/>
          </p:nvSpPr>
          <p:spPr>
            <a:xfrm>
              <a:off x="1541685" y="7009490"/>
              <a:ext cx="660499"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KENITRA</a:t>
              </a:r>
            </a:p>
          </p:txBody>
        </p:sp>
        <p:sp>
          <p:nvSpPr>
            <p:cNvPr id="694" name="tx109"/>
            <p:cNvSpPr/>
            <p:nvPr/>
          </p:nvSpPr>
          <p:spPr>
            <a:xfrm>
              <a:off x="1380578" y="6554030"/>
              <a:ext cx="821605"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B. MELLAL-</a:t>
              </a:r>
            </a:p>
          </p:txBody>
        </p:sp>
        <p:sp>
          <p:nvSpPr>
            <p:cNvPr id="695" name="tx110"/>
            <p:cNvSpPr/>
            <p:nvPr/>
          </p:nvSpPr>
          <p:spPr>
            <a:xfrm>
              <a:off x="1431627" y="6718622"/>
              <a:ext cx="770557"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KHENIFRA</a:t>
              </a:r>
            </a:p>
          </p:txBody>
        </p:sp>
        <p:sp>
          <p:nvSpPr>
            <p:cNvPr id="696" name="tx111"/>
            <p:cNvSpPr/>
            <p:nvPr/>
          </p:nvSpPr>
          <p:spPr>
            <a:xfrm rot="-2700000">
              <a:off x="2098390"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697" name="tx112"/>
            <p:cNvSpPr/>
            <p:nvPr/>
          </p:nvSpPr>
          <p:spPr>
            <a:xfrm rot="-2700000">
              <a:off x="2389258"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698" name="tx113"/>
            <p:cNvSpPr/>
            <p:nvPr/>
          </p:nvSpPr>
          <p:spPr>
            <a:xfrm rot="-2700000">
              <a:off x="2680126"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699" name="tx114"/>
            <p:cNvSpPr/>
            <p:nvPr/>
          </p:nvSpPr>
          <p:spPr>
            <a:xfrm rot="-2700000">
              <a:off x="2970994"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700" name="tx115"/>
            <p:cNvSpPr/>
            <p:nvPr/>
          </p:nvSpPr>
          <p:spPr>
            <a:xfrm rot="-2700000">
              <a:off x="3261863"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701" name="tx116"/>
            <p:cNvSpPr/>
            <p:nvPr/>
          </p:nvSpPr>
          <p:spPr>
            <a:xfrm rot="-2700000">
              <a:off x="3552731"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702" name="tx117"/>
            <p:cNvSpPr/>
            <p:nvPr/>
          </p:nvSpPr>
          <p:spPr>
            <a:xfrm rot="-2700000">
              <a:off x="3843599"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703" name="tx118"/>
            <p:cNvSpPr/>
            <p:nvPr/>
          </p:nvSpPr>
          <p:spPr>
            <a:xfrm rot="-2700000">
              <a:off x="4134467"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704" name="tx119"/>
            <p:cNvSpPr/>
            <p:nvPr/>
          </p:nvSpPr>
          <p:spPr>
            <a:xfrm rot="-2700000">
              <a:off x="4425335"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705" name="tx120"/>
            <p:cNvSpPr/>
            <p:nvPr/>
          </p:nvSpPr>
          <p:spPr>
            <a:xfrm rot="-2700000">
              <a:off x="4716177" y="9217217"/>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706" name="tx121"/>
            <p:cNvSpPr/>
            <p:nvPr/>
          </p:nvSpPr>
          <p:spPr>
            <a:xfrm rot="-2700000">
              <a:off x="5007071"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707" name="tx122"/>
            <p:cNvSpPr/>
            <p:nvPr/>
          </p:nvSpPr>
          <p:spPr>
            <a:xfrm rot="-2700000">
              <a:off x="5297940"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708" name="pic123"/>
            <p:cNvPicPr/>
            <p:nvPr/>
          </p:nvPicPr>
          <p:blipFill>
            <a:blip r:embed="rId2" cstate="print"/>
            <a:stretch>
              <a:fillRect/>
            </a:stretch>
          </p:blipFill>
          <p:spPr>
            <a:xfrm>
              <a:off x="3057800" y="9712784"/>
              <a:ext cx="2160000" cy="144000"/>
            </a:xfrm>
            <a:prstGeom prst="rect">
              <a:avLst/>
            </a:prstGeom>
          </p:spPr>
        </p:pic>
        <p:sp>
          <p:nvSpPr>
            <p:cNvPr id="709" name="pl124"/>
            <p:cNvSpPr/>
            <p:nvPr/>
          </p:nvSpPr>
          <p:spPr>
            <a:xfrm>
              <a:off x="3491960" y="981289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10" name="pl125"/>
            <p:cNvSpPr/>
            <p:nvPr/>
          </p:nvSpPr>
          <p:spPr>
            <a:xfrm>
              <a:off x="3970360" y="981289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11" name="pl126"/>
            <p:cNvSpPr/>
            <p:nvPr/>
          </p:nvSpPr>
          <p:spPr>
            <a:xfrm>
              <a:off x="4448760" y="981289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12" name="pl127"/>
            <p:cNvSpPr/>
            <p:nvPr/>
          </p:nvSpPr>
          <p:spPr>
            <a:xfrm>
              <a:off x="4927160" y="981289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13" name="pl128"/>
            <p:cNvSpPr/>
            <p:nvPr/>
          </p:nvSpPr>
          <p:spPr>
            <a:xfrm>
              <a:off x="3491960" y="971278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14" name="pl129"/>
            <p:cNvSpPr/>
            <p:nvPr/>
          </p:nvSpPr>
          <p:spPr>
            <a:xfrm>
              <a:off x="3970360" y="971278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15" name="pl130"/>
            <p:cNvSpPr/>
            <p:nvPr/>
          </p:nvSpPr>
          <p:spPr>
            <a:xfrm>
              <a:off x="4448760" y="971278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16" name="pl131"/>
            <p:cNvSpPr/>
            <p:nvPr/>
          </p:nvSpPr>
          <p:spPr>
            <a:xfrm>
              <a:off x="4927160" y="971278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17" name="tx132"/>
            <p:cNvSpPr/>
            <p:nvPr/>
          </p:nvSpPr>
          <p:spPr>
            <a:xfrm>
              <a:off x="3421329" y="992445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10</a:t>
              </a:r>
            </a:p>
          </p:txBody>
        </p:sp>
        <p:sp>
          <p:nvSpPr>
            <p:cNvPr id="718" name="tx133"/>
            <p:cNvSpPr/>
            <p:nvPr/>
          </p:nvSpPr>
          <p:spPr>
            <a:xfrm>
              <a:off x="3899729" y="992445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20</a:t>
              </a:r>
            </a:p>
          </p:txBody>
        </p:sp>
        <p:sp>
          <p:nvSpPr>
            <p:cNvPr id="719" name="tx134"/>
            <p:cNvSpPr/>
            <p:nvPr/>
          </p:nvSpPr>
          <p:spPr>
            <a:xfrm>
              <a:off x="4378129" y="9924389"/>
              <a:ext cx="141262" cy="92893"/>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30</a:t>
              </a:r>
            </a:p>
          </p:txBody>
        </p:sp>
        <p:sp>
          <p:nvSpPr>
            <p:cNvPr id="720" name="tx135"/>
            <p:cNvSpPr/>
            <p:nvPr/>
          </p:nvSpPr>
          <p:spPr>
            <a:xfrm>
              <a:off x="4856529" y="992445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40</a:t>
              </a:r>
            </a:p>
          </p:txBody>
        </p:sp>
        <p:sp>
          <p:nvSpPr>
            <p:cNvPr id="721" name="tx136"/>
            <p:cNvSpPr/>
            <p:nvPr/>
          </p:nvSpPr>
          <p:spPr>
            <a:xfrm>
              <a:off x="1187650" y="6250748"/>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722"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723"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724"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Mozambique</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3214267" cy="3131794"/>
            </a:xfrm>
            <a:prstGeom prst="rect">
              <a:avLst/>
            </a:prstGeom>
            <a:solidFill>
              <a:srgbClr val="FFFFFF">
                <a:alpha val="100000"/>
              </a:srgbClr>
            </a:solidFill>
          </p:spPr>
          <p:txBody>
            <a:bodyPr/>
            <a:lstStyle/>
            <a:p/>
          </p:txBody>
        </p:sp>
        <p:sp>
          <p:nvSpPr>
            <p:cNvPr id="7" name="pl6"/>
            <p:cNvSpPr/>
            <p:nvPr/>
          </p:nvSpPr>
          <p:spPr>
            <a:xfrm>
              <a:off x="1899869" y="494700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8" name="pl7"/>
            <p:cNvSpPr/>
            <p:nvPr/>
          </p:nvSpPr>
          <p:spPr>
            <a:xfrm>
              <a:off x="1899869" y="427029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9" name="pl8"/>
            <p:cNvSpPr/>
            <p:nvPr/>
          </p:nvSpPr>
          <p:spPr>
            <a:xfrm>
              <a:off x="1899869" y="359359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 name="pl9"/>
            <p:cNvSpPr/>
            <p:nvPr/>
          </p:nvSpPr>
          <p:spPr>
            <a:xfrm>
              <a:off x="1899869" y="291688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1" name="pl10"/>
            <p:cNvSpPr/>
            <p:nvPr/>
          </p:nvSpPr>
          <p:spPr>
            <a:xfrm>
              <a:off x="1899869" y="224018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 name="pl11"/>
            <p:cNvSpPr/>
            <p:nvPr/>
          </p:nvSpPr>
          <p:spPr>
            <a:xfrm>
              <a:off x="189986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 name="pl12"/>
            <p:cNvSpPr/>
            <p:nvPr/>
          </p:nvSpPr>
          <p:spPr>
            <a:xfrm>
              <a:off x="1899869" y="460865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 name="pl13"/>
            <p:cNvSpPr/>
            <p:nvPr/>
          </p:nvSpPr>
          <p:spPr>
            <a:xfrm>
              <a:off x="1899869" y="393194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5" name="pl14"/>
            <p:cNvSpPr/>
            <p:nvPr/>
          </p:nvSpPr>
          <p:spPr>
            <a:xfrm>
              <a:off x="1899869" y="325524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6" name="pl15"/>
            <p:cNvSpPr/>
            <p:nvPr/>
          </p:nvSpPr>
          <p:spPr>
            <a:xfrm>
              <a:off x="1899869" y="257853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7" name="rc16"/>
            <p:cNvSpPr/>
            <p:nvPr/>
          </p:nvSpPr>
          <p:spPr>
            <a:xfrm>
              <a:off x="1939388" y="5166934"/>
              <a:ext cx="237118" cy="11842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 name="rc17"/>
            <p:cNvSpPr/>
            <p:nvPr/>
          </p:nvSpPr>
          <p:spPr>
            <a:xfrm>
              <a:off x="1939388" y="516693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 name="rc18"/>
            <p:cNvSpPr/>
            <p:nvPr/>
          </p:nvSpPr>
          <p:spPr>
            <a:xfrm>
              <a:off x="1939388" y="5163551"/>
              <a:ext cx="237118" cy="338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 name="rc19"/>
            <p:cNvSpPr/>
            <p:nvPr/>
          </p:nvSpPr>
          <p:spPr>
            <a:xfrm>
              <a:off x="1939388" y="4845499"/>
              <a:ext cx="237118" cy="31805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 name="rc20"/>
            <p:cNvSpPr/>
            <p:nvPr/>
          </p:nvSpPr>
          <p:spPr>
            <a:xfrm>
              <a:off x="2202853" y="5068812"/>
              <a:ext cx="237118" cy="21654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 name="rc21"/>
            <p:cNvSpPr/>
            <p:nvPr/>
          </p:nvSpPr>
          <p:spPr>
            <a:xfrm>
              <a:off x="2202853" y="506881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 name="rc22"/>
            <p:cNvSpPr/>
            <p:nvPr/>
          </p:nvSpPr>
          <p:spPr>
            <a:xfrm>
              <a:off x="2202853" y="5028210"/>
              <a:ext cx="237118" cy="4060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 name="rc23"/>
            <p:cNvSpPr/>
            <p:nvPr/>
          </p:nvSpPr>
          <p:spPr>
            <a:xfrm>
              <a:off x="2202853" y="4429325"/>
              <a:ext cx="237118" cy="5988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 name="rc24"/>
            <p:cNvSpPr/>
            <p:nvPr/>
          </p:nvSpPr>
          <p:spPr>
            <a:xfrm>
              <a:off x="2466318" y="5210920"/>
              <a:ext cx="237118" cy="7443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 name="rc25"/>
            <p:cNvSpPr/>
            <p:nvPr/>
          </p:nvSpPr>
          <p:spPr>
            <a:xfrm>
              <a:off x="2466318" y="521092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 name="rc26"/>
            <p:cNvSpPr/>
            <p:nvPr/>
          </p:nvSpPr>
          <p:spPr>
            <a:xfrm>
              <a:off x="2466318" y="5204153"/>
              <a:ext cx="237118" cy="676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 name="rc27"/>
            <p:cNvSpPr/>
            <p:nvPr/>
          </p:nvSpPr>
          <p:spPr>
            <a:xfrm>
              <a:off x="2466318" y="4825198"/>
              <a:ext cx="237118" cy="37895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 name="rc28"/>
            <p:cNvSpPr/>
            <p:nvPr/>
          </p:nvSpPr>
          <p:spPr>
            <a:xfrm>
              <a:off x="2729782" y="5160167"/>
              <a:ext cx="237118" cy="12519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0" name="rc29"/>
            <p:cNvSpPr/>
            <p:nvPr/>
          </p:nvSpPr>
          <p:spPr>
            <a:xfrm>
              <a:off x="2729782" y="516016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1" name="rc30"/>
            <p:cNvSpPr/>
            <p:nvPr/>
          </p:nvSpPr>
          <p:spPr>
            <a:xfrm>
              <a:off x="2729782" y="5153400"/>
              <a:ext cx="237118" cy="676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2" name="rc31"/>
            <p:cNvSpPr/>
            <p:nvPr/>
          </p:nvSpPr>
          <p:spPr>
            <a:xfrm>
              <a:off x="2729782" y="4953772"/>
              <a:ext cx="237118" cy="19962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3" name="rc32"/>
            <p:cNvSpPr/>
            <p:nvPr/>
          </p:nvSpPr>
          <p:spPr>
            <a:xfrm>
              <a:off x="2993247" y="5048511"/>
              <a:ext cx="237118" cy="2368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4" name="rc33"/>
            <p:cNvSpPr/>
            <p:nvPr/>
          </p:nvSpPr>
          <p:spPr>
            <a:xfrm>
              <a:off x="2993247" y="504851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5" name="rc34"/>
            <p:cNvSpPr/>
            <p:nvPr/>
          </p:nvSpPr>
          <p:spPr>
            <a:xfrm>
              <a:off x="2993247" y="5045127"/>
              <a:ext cx="237118" cy="338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6" name="rc35"/>
            <p:cNvSpPr/>
            <p:nvPr/>
          </p:nvSpPr>
          <p:spPr>
            <a:xfrm>
              <a:off x="2993247" y="4496996"/>
              <a:ext cx="237118" cy="54813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7" name="rc36"/>
            <p:cNvSpPr/>
            <p:nvPr/>
          </p:nvSpPr>
          <p:spPr>
            <a:xfrm>
              <a:off x="3256711" y="5011292"/>
              <a:ext cx="237118" cy="27406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8" name="rc37"/>
            <p:cNvSpPr/>
            <p:nvPr/>
          </p:nvSpPr>
          <p:spPr>
            <a:xfrm>
              <a:off x="3256711" y="501129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9" name="rc38"/>
            <p:cNvSpPr/>
            <p:nvPr/>
          </p:nvSpPr>
          <p:spPr>
            <a:xfrm>
              <a:off x="3256711" y="5001141"/>
              <a:ext cx="237118" cy="1015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0" name="rc39"/>
            <p:cNvSpPr/>
            <p:nvPr/>
          </p:nvSpPr>
          <p:spPr>
            <a:xfrm>
              <a:off x="3256711" y="4618803"/>
              <a:ext cx="237118" cy="3823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1" name="rc40"/>
            <p:cNvSpPr/>
            <p:nvPr/>
          </p:nvSpPr>
          <p:spPr>
            <a:xfrm>
              <a:off x="3520176" y="4642487"/>
              <a:ext cx="237118" cy="64287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 name="rc41"/>
            <p:cNvSpPr/>
            <p:nvPr/>
          </p:nvSpPr>
          <p:spPr>
            <a:xfrm>
              <a:off x="3520176" y="464248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 name="rc42"/>
            <p:cNvSpPr/>
            <p:nvPr/>
          </p:nvSpPr>
          <p:spPr>
            <a:xfrm>
              <a:off x="3520176" y="4622186"/>
              <a:ext cx="237118" cy="2030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4" name="rc43"/>
            <p:cNvSpPr/>
            <p:nvPr/>
          </p:nvSpPr>
          <p:spPr>
            <a:xfrm>
              <a:off x="3520176" y="4351504"/>
              <a:ext cx="237118" cy="27068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5" name="rc44"/>
            <p:cNvSpPr/>
            <p:nvPr/>
          </p:nvSpPr>
          <p:spPr>
            <a:xfrm>
              <a:off x="3783640" y="4869184"/>
              <a:ext cx="237118" cy="41617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6" name="rc45"/>
            <p:cNvSpPr/>
            <p:nvPr/>
          </p:nvSpPr>
          <p:spPr>
            <a:xfrm>
              <a:off x="3783640" y="486918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 name="rc46"/>
            <p:cNvSpPr/>
            <p:nvPr/>
          </p:nvSpPr>
          <p:spPr>
            <a:xfrm>
              <a:off x="3783640" y="4845499"/>
              <a:ext cx="237118" cy="2368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8" name="rc47"/>
            <p:cNvSpPr/>
            <p:nvPr/>
          </p:nvSpPr>
          <p:spPr>
            <a:xfrm>
              <a:off x="3783640" y="4392106"/>
              <a:ext cx="237118" cy="45339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9" name="rc48"/>
            <p:cNvSpPr/>
            <p:nvPr/>
          </p:nvSpPr>
          <p:spPr>
            <a:xfrm>
              <a:off x="4047105" y="4537598"/>
              <a:ext cx="237118" cy="74775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0" name="rc49"/>
            <p:cNvSpPr/>
            <p:nvPr/>
          </p:nvSpPr>
          <p:spPr>
            <a:xfrm>
              <a:off x="4047105" y="453759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1" name="rc50"/>
            <p:cNvSpPr/>
            <p:nvPr/>
          </p:nvSpPr>
          <p:spPr>
            <a:xfrm>
              <a:off x="4047105" y="4517297"/>
              <a:ext cx="237118" cy="2030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2" name="rc51"/>
            <p:cNvSpPr/>
            <p:nvPr/>
          </p:nvSpPr>
          <p:spPr>
            <a:xfrm>
              <a:off x="4047105" y="3481937"/>
              <a:ext cx="237118" cy="103535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3" name="rc52"/>
            <p:cNvSpPr/>
            <p:nvPr/>
          </p:nvSpPr>
          <p:spPr>
            <a:xfrm>
              <a:off x="4310570" y="4425941"/>
              <a:ext cx="237118" cy="85941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4" name="rc53"/>
            <p:cNvSpPr/>
            <p:nvPr/>
          </p:nvSpPr>
          <p:spPr>
            <a:xfrm>
              <a:off x="4310570" y="442594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5" name="rc54"/>
            <p:cNvSpPr/>
            <p:nvPr/>
          </p:nvSpPr>
          <p:spPr>
            <a:xfrm>
              <a:off x="4310570" y="4402257"/>
              <a:ext cx="237118" cy="2368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6" name="rc55"/>
            <p:cNvSpPr/>
            <p:nvPr/>
          </p:nvSpPr>
          <p:spPr>
            <a:xfrm>
              <a:off x="4310570" y="3637579"/>
              <a:ext cx="237118" cy="76467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7" name="rc56"/>
            <p:cNvSpPr/>
            <p:nvPr/>
          </p:nvSpPr>
          <p:spPr>
            <a:xfrm>
              <a:off x="4574034" y="4980840"/>
              <a:ext cx="237118" cy="30451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8" name="rc57"/>
            <p:cNvSpPr/>
            <p:nvPr/>
          </p:nvSpPr>
          <p:spPr>
            <a:xfrm>
              <a:off x="4574034" y="498084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9" name="rc58"/>
            <p:cNvSpPr/>
            <p:nvPr/>
          </p:nvSpPr>
          <p:spPr>
            <a:xfrm>
              <a:off x="4574034" y="4970690"/>
              <a:ext cx="237118" cy="1015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0" name="rc59"/>
            <p:cNvSpPr/>
            <p:nvPr/>
          </p:nvSpPr>
          <p:spPr>
            <a:xfrm>
              <a:off x="4574034" y="4683090"/>
              <a:ext cx="237118" cy="28759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1" name="rc60"/>
            <p:cNvSpPr/>
            <p:nvPr/>
          </p:nvSpPr>
          <p:spPr>
            <a:xfrm>
              <a:off x="4837499" y="5163551"/>
              <a:ext cx="237118" cy="12180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2" name="rc61"/>
            <p:cNvSpPr/>
            <p:nvPr/>
          </p:nvSpPr>
          <p:spPr>
            <a:xfrm>
              <a:off x="4837499" y="516355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3" name="rc62"/>
            <p:cNvSpPr/>
            <p:nvPr/>
          </p:nvSpPr>
          <p:spPr>
            <a:xfrm>
              <a:off x="4837499" y="516355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4" name="rc63"/>
            <p:cNvSpPr/>
            <p:nvPr/>
          </p:nvSpPr>
          <p:spPr>
            <a:xfrm>
              <a:off x="4837499" y="4919937"/>
              <a:ext cx="237118" cy="2436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5" name="pg64"/>
            <p:cNvSpPr/>
            <p:nvPr/>
          </p:nvSpPr>
          <p:spPr>
            <a:xfrm>
              <a:off x="2581956"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6" name="tx65"/>
            <p:cNvSpPr/>
            <p:nvPr/>
          </p:nvSpPr>
          <p:spPr>
            <a:xfrm>
              <a:off x="2706838"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1,273 case(s)</a:t>
              </a:r>
            </a:p>
          </p:txBody>
        </p:sp>
        <p:sp>
          <p:nvSpPr>
            <p:cNvPr id="67" name="pg66"/>
            <p:cNvSpPr/>
            <p:nvPr/>
          </p:nvSpPr>
          <p:spPr>
            <a:xfrm>
              <a:off x="2792450" y="2394471"/>
              <a:ext cx="1429105" cy="311602"/>
            </a:xfrm>
            <a:custGeom>
              <a:avLst/>
              <a:pathLst>
                <a:path w="1429105" h="311602">
                  <a:moveTo>
                    <a:pt x="26017" y="311602"/>
                  </a:moveTo>
                  <a:lnTo>
                    <a:pt x="1403088" y="311602"/>
                  </a:lnTo>
                  <a:lnTo>
                    <a:pt x="1402040" y="311581"/>
                  </a:lnTo>
                  <a:lnTo>
                    <a:pt x="1406224" y="311412"/>
                  </a:lnTo>
                  <a:lnTo>
                    <a:pt x="1410326" y="310575"/>
                  </a:lnTo>
                  <a:lnTo>
                    <a:pt x="1414241" y="309090"/>
                  </a:lnTo>
                  <a:lnTo>
                    <a:pt x="1417867" y="306996"/>
                  </a:lnTo>
                  <a:lnTo>
                    <a:pt x="1421110" y="304348"/>
                  </a:lnTo>
                  <a:lnTo>
                    <a:pt x="1423887" y="301214"/>
                  </a:lnTo>
                  <a:lnTo>
                    <a:pt x="1426125" y="297675"/>
                  </a:lnTo>
                  <a:lnTo>
                    <a:pt x="1427766" y="293823"/>
                  </a:lnTo>
                  <a:lnTo>
                    <a:pt x="1428768" y="289758"/>
                  </a:lnTo>
                  <a:lnTo>
                    <a:pt x="1429105" y="285585"/>
                  </a:lnTo>
                  <a:lnTo>
                    <a:pt x="1429105" y="26017"/>
                  </a:lnTo>
                  <a:lnTo>
                    <a:pt x="1428768" y="21843"/>
                  </a:lnTo>
                  <a:lnTo>
                    <a:pt x="1427766" y="17778"/>
                  </a:lnTo>
                  <a:lnTo>
                    <a:pt x="1426125" y="13926"/>
                  </a:lnTo>
                  <a:lnTo>
                    <a:pt x="1423887" y="10387"/>
                  </a:lnTo>
                  <a:lnTo>
                    <a:pt x="1421110" y="7253"/>
                  </a:lnTo>
                  <a:lnTo>
                    <a:pt x="1417867" y="4605"/>
                  </a:lnTo>
                  <a:lnTo>
                    <a:pt x="1414241" y="2511"/>
                  </a:lnTo>
                  <a:lnTo>
                    <a:pt x="1410326" y="1027"/>
                  </a:lnTo>
                  <a:lnTo>
                    <a:pt x="1406224" y="189"/>
                  </a:lnTo>
                  <a:lnTo>
                    <a:pt x="1403088"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8" name="tx67"/>
            <p:cNvSpPr/>
            <p:nvPr/>
          </p:nvSpPr>
          <p:spPr>
            <a:xfrm>
              <a:off x="2896519" y="2466357"/>
              <a:ext cx="122096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1,047 case(s)</a:t>
              </a:r>
            </a:p>
          </p:txBody>
        </p:sp>
        <p:sp>
          <p:nvSpPr>
            <p:cNvPr id="69" name="rc68"/>
            <p:cNvSpPr/>
            <p:nvPr/>
          </p:nvSpPr>
          <p:spPr>
            <a:xfrm>
              <a:off x="1899869" y="2153563"/>
              <a:ext cx="3214267" cy="3131794"/>
            </a:xfrm>
            <a:prstGeom prst="rect">
              <a:avLst/>
            </a:prstGeom>
            <a:ln w="13550" cap="rnd">
              <a:solidFill>
                <a:srgbClr val="333333">
                  <a:alpha val="100000"/>
                </a:srgbClr>
              </a:solidFill>
              <a:prstDash val="solid"/>
              <a:round/>
            </a:ln>
          </p:spPr>
          <p:txBody>
            <a:bodyPr/>
            <a:lstStyle/>
            <a:p/>
          </p:txBody>
        </p:sp>
        <p:sp>
          <p:nvSpPr>
            <p:cNvPr id="70" name="rc69"/>
            <p:cNvSpPr/>
            <p:nvPr/>
          </p:nvSpPr>
          <p:spPr>
            <a:xfrm>
              <a:off x="5114136" y="2153563"/>
              <a:ext cx="3214267" cy="3131794"/>
            </a:xfrm>
            <a:prstGeom prst="rect">
              <a:avLst/>
            </a:prstGeom>
            <a:solidFill>
              <a:srgbClr val="FFFFFF">
                <a:alpha val="100000"/>
              </a:srgbClr>
            </a:solidFill>
          </p:spPr>
          <p:txBody>
            <a:bodyPr/>
            <a:lstStyle/>
            <a:p/>
          </p:txBody>
        </p:sp>
        <p:sp>
          <p:nvSpPr>
            <p:cNvPr id="71" name="pl70"/>
            <p:cNvSpPr/>
            <p:nvPr/>
          </p:nvSpPr>
          <p:spPr>
            <a:xfrm>
              <a:off x="5114136" y="494700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2" name="pl71"/>
            <p:cNvSpPr/>
            <p:nvPr/>
          </p:nvSpPr>
          <p:spPr>
            <a:xfrm>
              <a:off x="5114136" y="427029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3" name="pl72"/>
            <p:cNvSpPr/>
            <p:nvPr/>
          </p:nvSpPr>
          <p:spPr>
            <a:xfrm>
              <a:off x="5114136" y="359359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4" name="pl73"/>
            <p:cNvSpPr/>
            <p:nvPr/>
          </p:nvSpPr>
          <p:spPr>
            <a:xfrm>
              <a:off x="5114136" y="291688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5" name="pl74"/>
            <p:cNvSpPr/>
            <p:nvPr/>
          </p:nvSpPr>
          <p:spPr>
            <a:xfrm>
              <a:off x="5114136" y="224018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6" name="pl75"/>
            <p:cNvSpPr/>
            <p:nvPr/>
          </p:nvSpPr>
          <p:spPr>
            <a:xfrm>
              <a:off x="5114136"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7" name="pl76"/>
            <p:cNvSpPr/>
            <p:nvPr/>
          </p:nvSpPr>
          <p:spPr>
            <a:xfrm>
              <a:off x="5114136" y="460865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8" name="pl77"/>
            <p:cNvSpPr/>
            <p:nvPr/>
          </p:nvSpPr>
          <p:spPr>
            <a:xfrm>
              <a:off x="5114136" y="393194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9" name="pl78"/>
            <p:cNvSpPr/>
            <p:nvPr/>
          </p:nvSpPr>
          <p:spPr>
            <a:xfrm>
              <a:off x="5114136" y="325524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80" name="pl79"/>
            <p:cNvSpPr/>
            <p:nvPr/>
          </p:nvSpPr>
          <p:spPr>
            <a:xfrm>
              <a:off x="5114136" y="257853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81" name="rc80"/>
            <p:cNvSpPr/>
            <p:nvPr/>
          </p:nvSpPr>
          <p:spPr>
            <a:xfrm>
              <a:off x="5153656" y="5241372"/>
              <a:ext cx="237118" cy="4398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2" name="rc81"/>
            <p:cNvSpPr/>
            <p:nvPr/>
          </p:nvSpPr>
          <p:spPr>
            <a:xfrm>
              <a:off x="5153656" y="524137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3" name="rc82"/>
            <p:cNvSpPr/>
            <p:nvPr/>
          </p:nvSpPr>
          <p:spPr>
            <a:xfrm>
              <a:off x="5153656" y="524137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4" name="rc83"/>
            <p:cNvSpPr/>
            <p:nvPr/>
          </p:nvSpPr>
          <p:spPr>
            <a:xfrm>
              <a:off x="5153656" y="4950388"/>
              <a:ext cx="237118" cy="2909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5" name="rc84"/>
            <p:cNvSpPr/>
            <p:nvPr/>
          </p:nvSpPr>
          <p:spPr>
            <a:xfrm>
              <a:off x="5417121" y="5194002"/>
              <a:ext cx="237118" cy="9135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5417121" y="519400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5417121" y="5187235"/>
              <a:ext cx="237118" cy="676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5417121" y="4622186"/>
              <a:ext cx="237118" cy="5650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5680585" y="5143250"/>
              <a:ext cx="237118" cy="14210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5680585" y="514325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5680585" y="5136482"/>
              <a:ext cx="237118" cy="676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5680585" y="4236464"/>
              <a:ext cx="237118" cy="90001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5944050" y="5116181"/>
              <a:ext cx="237118" cy="16917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5944050" y="511618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5944050" y="5112798"/>
              <a:ext cx="237118" cy="338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5944050" y="4134958"/>
              <a:ext cx="237118" cy="9778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rc96"/>
            <p:cNvSpPr/>
            <p:nvPr/>
          </p:nvSpPr>
          <p:spPr>
            <a:xfrm>
              <a:off x="6207514" y="5045127"/>
              <a:ext cx="237118" cy="24023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6207514" y="504512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6207514" y="5038360"/>
              <a:ext cx="237118" cy="676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6207514" y="3965781"/>
              <a:ext cx="237118" cy="10725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rc100"/>
            <p:cNvSpPr/>
            <p:nvPr/>
          </p:nvSpPr>
          <p:spPr>
            <a:xfrm>
              <a:off x="6470979" y="4916553"/>
              <a:ext cx="237118" cy="36880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2" name="rc101"/>
            <p:cNvSpPr/>
            <p:nvPr/>
          </p:nvSpPr>
          <p:spPr>
            <a:xfrm>
              <a:off x="6470979" y="491655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3" name="rc102"/>
            <p:cNvSpPr/>
            <p:nvPr/>
          </p:nvSpPr>
          <p:spPr>
            <a:xfrm>
              <a:off x="6470979" y="4903019"/>
              <a:ext cx="237118" cy="1353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4" name="rc103"/>
            <p:cNvSpPr/>
            <p:nvPr/>
          </p:nvSpPr>
          <p:spPr>
            <a:xfrm>
              <a:off x="6470979" y="3854125"/>
              <a:ext cx="237118" cy="104889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5" name="rc104"/>
            <p:cNvSpPr/>
            <p:nvPr/>
          </p:nvSpPr>
          <p:spPr>
            <a:xfrm>
              <a:off x="6734443" y="4980840"/>
              <a:ext cx="237118" cy="30451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6" name="rc105"/>
            <p:cNvSpPr/>
            <p:nvPr/>
          </p:nvSpPr>
          <p:spPr>
            <a:xfrm>
              <a:off x="6734443" y="498084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7" name="rc106"/>
            <p:cNvSpPr/>
            <p:nvPr/>
          </p:nvSpPr>
          <p:spPr>
            <a:xfrm>
              <a:off x="6734443" y="4974073"/>
              <a:ext cx="237118" cy="676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8" name="rc107"/>
            <p:cNvSpPr/>
            <p:nvPr/>
          </p:nvSpPr>
          <p:spPr>
            <a:xfrm>
              <a:off x="6734443" y="3745852"/>
              <a:ext cx="237118" cy="12282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9" name="rc108"/>
            <p:cNvSpPr/>
            <p:nvPr/>
          </p:nvSpPr>
          <p:spPr>
            <a:xfrm>
              <a:off x="699790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0" name="rc109"/>
            <p:cNvSpPr/>
            <p:nvPr/>
          </p:nvSpPr>
          <p:spPr>
            <a:xfrm>
              <a:off x="699790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1" name="rc110"/>
            <p:cNvSpPr/>
            <p:nvPr/>
          </p:nvSpPr>
          <p:spPr>
            <a:xfrm>
              <a:off x="699790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2" name="rc111"/>
            <p:cNvSpPr/>
            <p:nvPr/>
          </p:nvSpPr>
          <p:spPr>
            <a:xfrm>
              <a:off x="6997908" y="4429325"/>
              <a:ext cx="237118" cy="85603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3" name="rc112"/>
            <p:cNvSpPr/>
            <p:nvPr/>
          </p:nvSpPr>
          <p:spPr>
            <a:xfrm>
              <a:off x="7261373" y="5248139"/>
              <a:ext cx="237118" cy="3721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4" name="rc113"/>
            <p:cNvSpPr/>
            <p:nvPr/>
          </p:nvSpPr>
          <p:spPr>
            <a:xfrm>
              <a:off x="7261373" y="524813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5" name="rc114"/>
            <p:cNvSpPr/>
            <p:nvPr/>
          </p:nvSpPr>
          <p:spPr>
            <a:xfrm>
              <a:off x="7261373" y="524813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6" name="rc115"/>
            <p:cNvSpPr/>
            <p:nvPr/>
          </p:nvSpPr>
          <p:spPr>
            <a:xfrm>
              <a:off x="7261373" y="4936854"/>
              <a:ext cx="237118" cy="3112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7" name="rc116"/>
            <p:cNvSpPr/>
            <p:nvPr/>
          </p:nvSpPr>
          <p:spPr>
            <a:xfrm>
              <a:off x="7524837" y="4936854"/>
              <a:ext cx="237118" cy="34850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8" name="rc117"/>
            <p:cNvSpPr/>
            <p:nvPr/>
          </p:nvSpPr>
          <p:spPr>
            <a:xfrm>
              <a:off x="7524837" y="493685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9" name="rc118"/>
            <p:cNvSpPr/>
            <p:nvPr/>
          </p:nvSpPr>
          <p:spPr>
            <a:xfrm>
              <a:off x="7524837" y="4933471"/>
              <a:ext cx="237118" cy="338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0" name="rc119"/>
            <p:cNvSpPr/>
            <p:nvPr/>
          </p:nvSpPr>
          <p:spPr>
            <a:xfrm>
              <a:off x="7524837" y="3783071"/>
              <a:ext cx="237118" cy="115039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1" name="rc120"/>
            <p:cNvSpPr/>
            <p:nvPr/>
          </p:nvSpPr>
          <p:spPr>
            <a:xfrm>
              <a:off x="7788302" y="4930087"/>
              <a:ext cx="237118" cy="35527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2" name="rc121"/>
            <p:cNvSpPr/>
            <p:nvPr/>
          </p:nvSpPr>
          <p:spPr>
            <a:xfrm>
              <a:off x="7788302" y="493008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3" name="rc122"/>
            <p:cNvSpPr/>
            <p:nvPr/>
          </p:nvSpPr>
          <p:spPr>
            <a:xfrm>
              <a:off x="7788302" y="493008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4" name="rc123"/>
            <p:cNvSpPr/>
            <p:nvPr/>
          </p:nvSpPr>
          <p:spPr>
            <a:xfrm>
              <a:off x="7788302" y="3955631"/>
              <a:ext cx="237118" cy="9744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5" name="rc124"/>
            <p:cNvSpPr/>
            <p:nvPr/>
          </p:nvSpPr>
          <p:spPr>
            <a:xfrm>
              <a:off x="8051766" y="5207537"/>
              <a:ext cx="237118" cy="7782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6" name="rc125"/>
            <p:cNvSpPr/>
            <p:nvPr/>
          </p:nvSpPr>
          <p:spPr>
            <a:xfrm>
              <a:off x="8051766" y="520753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7" name="rc126"/>
            <p:cNvSpPr/>
            <p:nvPr/>
          </p:nvSpPr>
          <p:spPr>
            <a:xfrm>
              <a:off x="8051766" y="5187235"/>
              <a:ext cx="237118" cy="2030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8" name="rc127"/>
            <p:cNvSpPr/>
            <p:nvPr/>
          </p:nvSpPr>
          <p:spPr>
            <a:xfrm>
              <a:off x="8051766" y="4527447"/>
              <a:ext cx="237118" cy="65978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9" name="pg128"/>
            <p:cNvSpPr/>
            <p:nvPr/>
          </p:nvSpPr>
          <p:spPr>
            <a:xfrm>
              <a:off x="6792193"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30" name="pg129"/>
            <p:cNvSpPr/>
            <p:nvPr/>
          </p:nvSpPr>
          <p:spPr>
            <a:xfrm>
              <a:off x="5820360"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31" name="tx130"/>
            <p:cNvSpPr/>
            <p:nvPr/>
          </p:nvSpPr>
          <p:spPr>
            <a:xfrm>
              <a:off x="5945243"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664 case(s)</a:t>
              </a:r>
            </a:p>
          </p:txBody>
        </p:sp>
        <p:sp>
          <p:nvSpPr>
            <p:cNvPr id="132" name="pg131"/>
            <p:cNvSpPr/>
            <p:nvPr/>
          </p:nvSpPr>
          <p:spPr>
            <a:xfrm>
              <a:off x="6026832" y="2394471"/>
              <a:ext cx="1388876" cy="311602"/>
            </a:xfrm>
            <a:custGeom>
              <a:avLst/>
              <a:pathLst>
                <a:path w="1388876" h="311602">
                  <a:moveTo>
                    <a:pt x="26017" y="311602"/>
                  </a:moveTo>
                  <a:lnTo>
                    <a:pt x="1362859" y="311602"/>
                  </a:lnTo>
                  <a:lnTo>
                    <a:pt x="1361812" y="311581"/>
                  </a:lnTo>
                  <a:lnTo>
                    <a:pt x="1365995" y="311412"/>
                  </a:lnTo>
                  <a:lnTo>
                    <a:pt x="1370098" y="310575"/>
                  </a:lnTo>
                  <a:lnTo>
                    <a:pt x="1374013" y="309090"/>
                  </a:lnTo>
                  <a:lnTo>
                    <a:pt x="1377639" y="306996"/>
                  </a:lnTo>
                  <a:lnTo>
                    <a:pt x="1380882" y="304348"/>
                  </a:lnTo>
                  <a:lnTo>
                    <a:pt x="1383659" y="301214"/>
                  </a:lnTo>
                  <a:lnTo>
                    <a:pt x="1385896" y="297675"/>
                  </a:lnTo>
                  <a:lnTo>
                    <a:pt x="1387538" y="293823"/>
                  </a:lnTo>
                  <a:lnTo>
                    <a:pt x="1388540" y="289758"/>
                  </a:lnTo>
                  <a:lnTo>
                    <a:pt x="1388876" y="285585"/>
                  </a:lnTo>
                  <a:lnTo>
                    <a:pt x="1388876" y="26017"/>
                  </a:lnTo>
                  <a:lnTo>
                    <a:pt x="1388540" y="21843"/>
                  </a:lnTo>
                  <a:lnTo>
                    <a:pt x="1387538" y="17778"/>
                  </a:lnTo>
                  <a:lnTo>
                    <a:pt x="1385896" y="13926"/>
                  </a:lnTo>
                  <a:lnTo>
                    <a:pt x="1383659" y="10387"/>
                  </a:lnTo>
                  <a:lnTo>
                    <a:pt x="1380882" y="7253"/>
                  </a:lnTo>
                  <a:lnTo>
                    <a:pt x="1377639" y="4605"/>
                  </a:lnTo>
                  <a:lnTo>
                    <a:pt x="1374013" y="2511"/>
                  </a:lnTo>
                  <a:lnTo>
                    <a:pt x="1370098" y="1027"/>
                  </a:lnTo>
                  <a:lnTo>
                    <a:pt x="1365995" y="189"/>
                  </a:lnTo>
                  <a:lnTo>
                    <a:pt x="13628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33" name="tx132"/>
            <p:cNvSpPr/>
            <p:nvPr/>
          </p:nvSpPr>
          <p:spPr>
            <a:xfrm>
              <a:off x="6130901" y="2466357"/>
              <a:ext cx="1180739"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656 case(s)</a:t>
              </a:r>
            </a:p>
          </p:txBody>
        </p:sp>
        <p:sp>
          <p:nvSpPr>
            <p:cNvPr id="134" name="rc133"/>
            <p:cNvSpPr/>
            <p:nvPr/>
          </p:nvSpPr>
          <p:spPr>
            <a:xfrm>
              <a:off x="5114136" y="2153563"/>
              <a:ext cx="3214267" cy="3131794"/>
            </a:xfrm>
            <a:prstGeom prst="rect">
              <a:avLst/>
            </a:prstGeom>
            <a:ln w="13550" cap="rnd">
              <a:solidFill>
                <a:srgbClr val="333333">
                  <a:alpha val="100000"/>
                </a:srgbClr>
              </a:solidFill>
              <a:prstDash val="solid"/>
              <a:round/>
            </a:ln>
          </p:spPr>
          <p:txBody>
            <a:bodyPr/>
            <a:lstStyle/>
            <a:p/>
          </p:txBody>
        </p:sp>
        <p:sp>
          <p:nvSpPr>
            <p:cNvPr id="135" name="rc134"/>
            <p:cNvSpPr/>
            <p:nvPr/>
          </p:nvSpPr>
          <p:spPr>
            <a:xfrm>
              <a:off x="8328404" y="2153563"/>
              <a:ext cx="3214267" cy="3131794"/>
            </a:xfrm>
            <a:prstGeom prst="rect">
              <a:avLst/>
            </a:prstGeom>
            <a:solidFill>
              <a:srgbClr val="FFFFFF">
                <a:alpha val="100000"/>
              </a:srgbClr>
            </a:solidFill>
          </p:spPr>
          <p:txBody>
            <a:bodyPr/>
            <a:lstStyle/>
            <a:p/>
          </p:txBody>
        </p:sp>
        <p:sp>
          <p:nvSpPr>
            <p:cNvPr id="136" name="pl135"/>
            <p:cNvSpPr/>
            <p:nvPr/>
          </p:nvSpPr>
          <p:spPr>
            <a:xfrm>
              <a:off x="8328404" y="494700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7" name="pl136"/>
            <p:cNvSpPr/>
            <p:nvPr/>
          </p:nvSpPr>
          <p:spPr>
            <a:xfrm>
              <a:off x="8328404" y="427029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8" name="pl137"/>
            <p:cNvSpPr/>
            <p:nvPr/>
          </p:nvSpPr>
          <p:spPr>
            <a:xfrm>
              <a:off x="8328404" y="359359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9" name="pl138"/>
            <p:cNvSpPr/>
            <p:nvPr/>
          </p:nvSpPr>
          <p:spPr>
            <a:xfrm>
              <a:off x="8328404" y="291688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40" name="pl139"/>
            <p:cNvSpPr/>
            <p:nvPr/>
          </p:nvSpPr>
          <p:spPr>
            <a:xfrm>
              <a:off x="8328404" y="224018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41" name="pl140"/>
            <p:cNvSpPr/>
            <p:nvPr/>
          </p:nvSpPr>
          <p:spPr>
            <a:xfrm>
              <a:off x="8328404"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2" name="pl141"/>
            <p:cNvSpPr/>
            <p:nvPr/>
          </p:nvSpPr>
          <p:spPr>
            <a:xfrm>
              <a:off x="8328404" y="460865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3" name="pl142"/>
            <p:cNvSpPr/>
            <p:nvPr/>
          </p:nvSpPr>
          <p:spPr>
            <a:xfrm>
              <a:off x="8328404" y="393194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4" name="pl143"/>
            <p:cNvSpPr/>
            <p:nvPr/>
          </p:nvSpPr>
          <p:spPr>
            <a:xfrm>
              <a:off x="8328404" y="325524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5" name="pl144"/>
            <p:cNvSpPr/>
            <p:nvPr/>
          </p:nvSpPr>
          <p:spPr>
            <a:xfrm>
              <a:off x="8328404" y="257853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6" name="rc145"/>
            <p:cNvSpPr/>
            <p:nvPr/>
          </p:nvSpPr>
          <p:spPr>
            <a:xfrm>
              <a:off x="836792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7" name="rc146"/>
            <p:cNvSpPr/>
            <p:nvPr/>
          </p:nvSpPr>
          <p:spPr>
            <a:xfrm>
              <a:off x="8367924" y="5275207"/>
              <a:ext cx="237118" cy="1015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8" name="rc147"/>
            <p:cNvSpPr/>
            <p:nvPr/>
          </p:nvSpPr>
          <p:spPr>
            <a:xfrm>
              <a:off x="8367924" y="5173701"/>
              <a:ext cx="237118" cy="10150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9" name="rc148"/>
            <p:cNvSpPr/>
            <p:nvPr/>
          </p:nvSpPr>
          <p:spPr>
            <a:xfrm>
              <a:off x="8367924" y="4490228"/>
              <a:ext cx="237118" cy="6834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0" name="rc149"/>
            <p:cNvSpPr/>
            <p:nvPr/>
          </p:nvSpPr>
          <p:spPr>
            <a:xfrm>
              <a:off x="863138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1" name="rc150"/>
            <p:cNvSpPr/>
            <p:nvPr/>
          </p:nvSpPr>
          <p:spPr>
            <a:xfrm>
              <a:off x="8631388" y="5275207"/>
              <a:ext cx="237118" cy="1015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2" name="rc151"/>
            <p:cNvSpPr/>
            <p:nvPr/>
          </p:nvSpPr>
          <p:spPr>
            <a:xfrm>
              <a:off x="8631388" y="5166934"/>
              <a:ext cx="237118" cy="10827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3" name="rc152"/>
            <p:cNvSpPr/>
            <p:nvPr/>
          </p:nvSpPr>
          <p:spPr>
            <a:xfrm>
              <a:off x="8631388" y="4625570"/>
              <a:ext cx="237118" cy="54136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4" name="rc153"/>
            <p:cNvSpPr/>
            <p:nvPr/>
          </p:nvSpPr>
          <p:spPr>
            <a:xfrm>
              <a:off x="889485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5" name="rc154"/>
            <p:cNvSpPr/>
            <p:nvPr/>
          </p:nvSpPr>
          <p:spPr>
            <a:xfrm>
              <a:off x="889485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6" name="rc155"/>
            <p:cNvSpPr/>
            <p:nvPr/>
          </p:nvSpPr>
          <p:spPr>
            <a:xfrm>
              <a:off x="8894853" y="5170318"/>
              <a:ext cx="237118" cy="11503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7" name="rc156"/>
            <p:cNvSpPr/>
            <p:nvPr/>
          </p:nvSpPr>
          <p:spPr>
            <a:xfrm>
              <a:off x="8894853" y="4774445"/>
              <a:ext cx="237118" cy="3958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8" name="rc157"/>
            <p:cNvSpPr/>
            <p:nvPr/>
          </p:nvSpPr>
          <p:spPr>
            <a:xfrm>
              <a:off x="9158317" y="5281974"/>
              <a:ext cx="237118" cy="338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9" name="rc158"/>
            <p:cNvSpPr/>
            <p:nvPr/>
          </p:nvSpPr>
          <p:spPr>
            <a:xfrm>
              <a:off x="9158317" y="528197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0" name="rc159"/>
            <p:cNvSpPr/>
            <p:nvPr/>
          </p:nvSpPr>
          <p:spPr>
            <a:xfrm>
              <a:off x="9158317" y="5180468"/>
              <a:ext cx="237118" cy="10150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1" name="rc160"/>
            <p:cNvSpPr/>
            <p:nvPr/>
          </p:nvSpPr>
          <p:spPr>
            <a:xfrm>
              <a:off x="9158317" y="4994374"/>
              <a:ext cx="237118" cy="18609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2" name="rc161"/>
            <p:cNvSpPr/>
            <p:nvPr/>
          </p:nvSpPr>
          <p:spPr>
            <a:xfrm>
              <a:off x="9421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3" name="rc162"/>
            <p:cNvSpPr/>
            <p:nvPr/>
          </p:nvSpPr>
          <p:spPr>
            <a:xfrm>
              <a:off x="942178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4" name="rc163"/>
            <p:cNvSpPr/>
            <p:nvPr/>
          </p:nvSpPr>
          <p:spPr>
            <a:xfrm>
              <a:off x="9421782" y="5261673"/>
              <a:ext cx="237118" cy="2368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5" name="rc164"/>
            <p:cNvSpPr/>
            <p:nvPr/>
          </p:nvSpPr>
          <p:spPr>
            <a:xfrm>
              <a:off x="9421782" y="5210920"/>
              <a:ext cx="237118" cy="5075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6" name="rc165"/>
            <p:cNvSpPr/>
            <p:nvPr/>
          </p:nvSpPr>
          <p:spPr>
            <a:xfrm>
              <a:off x="9685247" y="5278591"/>
              <a:ext cx="237118" cy="676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7" name="rc166"/>
            <p:cNvSpPr/>
            <p:nvPr/>
          </p:nvSpPr>
          <p:spPr>
            <a:xfrm>
              <a:off x="9685247" y="5275207"/>
              <a:ext cx="237118" cy="338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8" name="rc167"/>
            <p:cNvSpPr/>
            <p:nvPr/>
          </p:nvSpPr>
          <p:spPr>
            <a:xfrm>
              <a:off x="9685247" y="527520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9" name="rc168"/>
            <p:cNvSpPr/>
            <p:nvPr/>
          </p:nvSpPr>
          <p:spPr>
            <a:xfrm>
              <a:off x="9685247" y="5146633"/>
              <a:ext cx="237118" cy="1285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0" name="rc169"/>
            <p:cNvSpPr/>
            <p:nvPr/>
          </p:nvSpPr>
          <p:spPr>
            <a:xfrm>
              <a:off x="9948711" y="4700007"/>
              <a:ext cx="237118" cy="58535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1" name="rc170"/>
            <p:cNvSpPr/>
            <p:nvPr/>
          </p:nvSpPr>
          <p:spPr>
            <a:xfrm>
              <a:off x="9948711" y="4693240"/>
              <a:ext cx="237118" cy="676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2" name="rc171"/>
            <p:cNvSpPr/>
            <p:nvPr/>
          </p:nvSpPr>
          <p:spPr>
            <a:xfrm>
              <a:off x="9948711" y="4669555"/>
              <a:ext cx="237118" cy="2368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3" name="rc172"/>
            <p:cNvSpPr/>
            <p:nvPr/>
          </p:nvSpPr>
          <p:spPr>
            <a:xfrm>
              <a:off x="9948711" y="4067287"/>
              <a:ext cx="237118" cy="602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4" name="rc173"/>
            <p:cNvSpPr/>
            <p:nvPr/>
          </p:nvSpPr>
          <p:spPr>
            <a:xfrm>
              <a:off x="10212176" y="5146633"/>
              <a:ext cx="237118" cy="13872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5" name="rc174"/>
            <p:cNvSpPr/>
            <p:nvPr/>
          </p:nvSpPr>
          <p:spPr>
            <a:xfrm>
              <a:off x="10212176" y="5112798"/>
              <a:ext cx="237118" cy="3383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6" name="rc175"/>
            <p:cNvSpPr/>
            <p:nvPr/>
          </p:nvSpPr>
          <p:spPr>
            <a:xfrm>
              <a:off x="10212176" y="4713541"/>
              <a:ext cx="237118" cy="39925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7" name="rc176"/>
            <p:cNvSpPr/>
            <p:nvPr/>
          </p:nvSpPr>
          <p:spPr>
            <a:xfrm>
              <a:off x="10212176" y="4473311"/>
              <a:ext cx="237118" cy="2402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8" name="rc177"/>
            <p:cNvSpPr/>
            <p:nvPr/>
          </p:nvSpPr>
          <p:spPr>
            <a:xfrm>
              <a:off x="10475640" y="4960539"/>
              <a:ext cx="237118" cy="32481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9" name="rc178"/>
            <p:cNvSpPr/>
            <p:nvPr/>
          </p:nvSpPr>
          <p:spPr>
            <a:xfrm>
              <a:off x="10475640" y="4747377"/>
              <a:ext cx="237118" cy="21316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0" name="rc179"/>
            <p:cNvSpPr/>
            <p:nvPr/>
          </p:nvSpPr>
          <p:spPr>
            <a:xfrm>
              <a:off x="10475640" y="4733843"/>
              <a:ext cx="237118" cy="1353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1" name="rc180"/>
            <p:cNvSpPr/>
            <p:nvPr/>
          </p:nvSpPr>
          <p:spPr>
            <a:xfrm>
              <a:off x="10475640" y="4121424"/>
              <a:ext cx="237118" cy="61241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2" name="rc181"/>
            <p:cNvSpPr/>
            <p:nvPr/>
          </p:nvSpPr>
          <p:spPr>
            <a:xfrm>
              <a:off x="10739105" y="5173701"/>
              <a:ext cx="237118" cy="11165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3" name="rc182"/>
            <p:cNvSpPr/>
            <p:nvPr/>
          </p:nvSpPr>
          <p:spPr>
            <a:xfrm>
              <a:off x="10739105" y="5153400"/>
              <a:ext cx="237118" cy="2030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4" name="rc183"/>
            <p:cNvSpPr/>
            <p:nvPr/>
          </p:nvSpPr>
          <p:spPr>
            <a:xfrm>
              <a:off x="10739105" y="5146633"/>
              <a:ext cx="237118" cy="676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5" name="rc184"/>
            <p:cNvSpPr/>
            <p:nvPr/>
          </p:nvSpPr>
          <p:spPr>
            <a:xfrm>
              <a:off x="10739105" y="4960539"/>
              <a:ext cx="237118" cy="18609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6" name="rc185"/>
            <p:cNvSpPr/>
            <p:nvPr/>
          </p:nvSpPr>
          <p:spPr>
            <a:xfrm>
              <a:off x="11002569" y="5265057"/>
              <a:ext cx="237118" cy="2030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7" name="rc186"/>
            <p:cNvSpPr/>
            <p:nvPr/>
          </p:nvSpPr>
          <p:spPr>
            <a:xfrm>
              <a:off x="11002569" y="526505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8" name="rc187"/>
            <p:cNvSpPr/>
            <p:nvPr/>
          </p:nvSpPr>
          <p:spPr>
            <a:xfrm>
              <a:off x="11002569" y="526505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9" name="rc188"/>
            <p:cNvSpPr/>
            <p:nvPr/>
          </p:nvSpPr>
          <p:spPr>
            <a:xfrm>
              <a:off x="11002569" y="5068812"/>
              <a:ext cx="237118" cy="19624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0" name="rc189"/>
            <p:cNvSpPr/>
            <p:nvPr/>
          </p:nvSpPr>
          <p:spPr>
            <a:xfrm>
              <a:off x="11266034" y="5278591"/>
              <a:ext cx="237118" cy="676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1" name="rc190"/>
            <p:cNvSpPr/>
            <p:nvPr/>
          </p:nvSpPr>
          <p:spPr>
            <a:xfrm>
              <a:off x="11266034" y="527859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2" name="rc191"/>
            <p:cNvSpPr/>
            <p:nvPr/>
          </p:nvSpPr>
          <p:spPr>
            <a:xfrm>
              <a:off x="11266034" y="527859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3" name="rc192"/>
            <p:cNvSpPr/>
            <p:nvPr/>
          </p:nvSpPr>
          <p:spPr>
            <a:xfrm>
              <a:off x="11266034" y="5210920"/>
              <a:ext cx="237118" cy="676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4" name="pg193"/>
            <p:cNvSpPr/>
            <p:nvPr/>
          </p:nvSpPr>
          <p:spPr>
            <a:xfrm>
              <a:off x="10533390"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95" name="pg194"/>
            <p:cNvSpPr/>
            <p:nvPr/>
          </p:nvSpPr>
          <p:spPr>
            <a:xfrm>
              <a:off x="11323784"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96" name="pg195"/>
            <p:cNvSpPr/>
            <p:nvPr/>
          </p:nvSpPr>
          <p:spPr>
            <a:xfrm>
              <a:off x="9034628"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97" name="tx196"/>
            <p:cNvSpPr/>
            <p:nvPr/>
          </p:nvSpPr>
          <p:spPr>
            <a:xfrm>
              <a:off x="9159511"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706 case(s)</a:t>
              </a:r>
            </a:p>
          </p:txBody>
        </p:sp>
        <p:sp>
          <p:nvSpPr>
            <p:cNvPr id="198" name="pg197"/>
            <p:cNvSpPr/>
            <p:nvPr/>
          </p:nvSpPr>
          <p:spPr>
            <a:xfrm>
              <a:off x="9220985" y="2394471"/>
              <a:ext cx="1429105" cy="311602"/>
            </a:xfrm>
            <a:custGeom>
              <a:avLst/>
              <a:pathLst>
                <a:path w="1429105" h="311602">
                  <a:moveTo>
                    <a:pt x="26017" y="311602"/>
                  </a:moveTo>
                  <a:lnTo>
                    <a:pt x="1403088" y="311602"/>
                  </a:lnTo>
                  <a:lnTo>
                    <a:pt x="1402040" y="311581"/>
                  </a:lnTo>
                  <a:lnTo>
                    <a:pt x="1406224" y="311412"/>
                  </a:lnTo>
                  <a:lnTo>
                    <a:pt x="1410326" y="310575"/>
                  </a:lnTo>
                  <a:lnTo>
                    <a:pt x="1414241" y="309090"/>
                  </a:lnTo>
                  <a:lnTo>
                    <a:pt x="1417867" y="306996"/>
                  </a:lnTo>
                  <a:lnTo>
                    <a:pt x="1421110" y="304348"/>
                  </a:lnTo>
                  <a:lnTo>
                    <a:pt x="1423887" y="301214"/>
                  </a:lnTo>
                  <a:lnTo>
                    <a:pt x="1426125" y="297675"/>
                  </a:lnTo>
                  <a:lnTo>
                    <a:pt x="1427766" y="293823"/>
                  </a:lnTo>
                  <a:lnTo>
                    <a:pt x="1428768" y="289758"/>
                  </a:lnTo>
                  <a:lnTo>
                    <a:pt x="1429105" y="285585"/>
                  </a:lnTo>
                  <a:lnTo>
                    <a:pt x="1429105" y="26017"/>
                  </a:lnTo>
                  <a:lnTo>
                    <a:pt x="1428768" y="21843"/>
                  </a:lnTo>
                  <a:lnTo>
                    <a:pt x="1427766" y="17778"/>
                  </a:lnTo>
                  <a:lnTo>
                    <a:pt x="1426125" y="13926"/>
                  </a:lnTo>
                  <a:lnTo>
                    <a:pt x="1423887" y="10387"/>
                  </a:lnTo>
                  <a:lnTo>
                    <a:pt x="1421110" y="7253"/>
                  </a:lnTo>
                  <a:lnTo>
                    <a:pt x="1417867" y="4605"/>
                  </a:lnTo>
                  <a:lnTo>
                    <a:pt x="1414241" y="2511"/>
                  </a:lnTo>
                  <a:lnTo>
                    <a:pt x="1410326" y="1027"/>
                  </a:lnTo>
                  <a:lnTo>
                    <a:pt x="1406224" y="189"/>
                  </a:lnTo>
                  <a:lnTo>
                    <a:pt x="1403088"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99" name="tx198"/>
            <p:cNvSpPr/>
            <p:nvPr/>
          </p:nvSpPr>
          <p:spPr>
            <a:xfrm>
              <a:off x="9325054" y="2466357"/>
              <a:ext cx="122096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1,237 case(s)</a:t>
              </a:r>
            </a:p>
          </p:txBody>
        </p:sp>
        <p:sp>
          <p:nvSpPr>
            <p:cNvPr id="200" name="rc199"/>
            <p:cNvSpPr/>
            <p:nvPr/>
          </p:nvSpPr>
          <p:spPr>
            <a:xfrm>
              <a:off x="8328404" y="2153563"/>
              <a:ext cx="3214267" cy="3131794"/>
            </a:xfrm>
            <a:prstGeom prst="rect">
              <a:avLst/>
            </a:prstGeom>
            <a:ln w="13550" cap="rnd">
              <a:solidFill>
                <a:srgbClr val="333333">
                  <a:alpha val="100000"/>
                </a:srgbClr>
              </a:solidFill>
              <a:prstDash val="solid"/>
              <a:round/>
            </a:ln>
          </p:spPr>
          <p:txBody>
            <a:bodyPr/>
            <a:lstStyle/>
            <a:p/>
          </p:txBody>
        </p:sp>
        <p:sp>
          <p:nvSpPr>
            <p:cNvPr id="201" name="rc200"/>
            <p:cNvSpPr/>
            <p:nvPr/>
          </p:nvSpPr>
          <p:spPr>
            <a:xfrm>
              <a:off x="11542672" y="2153563"/>
              <a:ext cx="3214267" cy="3131794"/>
            </a:xfrm>
            <a:prstGeom prst="rect">
              <a:avLst/>
            </a:prstGeom>
            <a:solidFill>
              <a:srgbClr val="FFFFFF">
                <a:alpha val="100000"/>
              </a:srgbClr>
            </a:solidFill>
          </p:spPr>
          <p:txBody>
            <a:bodyPr/>
            <a:lstStyle/>
            <a:p/>
          </p:txBody>
        </p:sp>
        <p:sp>
          <p:nvSpPr>
            <p:cNvPr id="202" name="pl201"/>
            <p:cNvSpPr/>
            <p:nvPr/>
          </p:nvSpPr>
          <p:spPr>
            <a:xfrm>
              <a:off x="11542672" y="494700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3" name="pl202"/>
            <p:cNvSpPr/>
            <p:nvPr/>
          </p:nvSpPr>
          <p:spPr>
            <a:xfrm>
              <a:off x="11542672" y="427029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4" name="pl203"/>
            <p:cNvSpPr/>
            <p:nvPr/>
          </p:nvSpPr>
          <p:spPr>
            <a:xfrm>
              <a:off x="11542672" y="359359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5" name="pl204"/>
            <p:cNvSpPr/>
            <p:nvPr/>
          </p:nvSpPr>
          <p:spPr>
            <a:xfrm>
              <a:off x="11542672" y="291688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6" name="pl205"/>
            <p:cNvSpPr/>
            <p:nvPr/>
          </p:nvSpPr>
          <p:spPr>
            <a:xfrm>
              <a:off x="11542672" y="224018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7" name="pl206"/>
            <p:cNvSpPr/>
            <p:nvPr/>
          </p:nvSpPr>
          <p:spPr>
            <a:xfrm>
              <a:off x="11542672"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8" name="pl207"/>
            <p:cNvSpPr/>
            <p:nvPr/>
          </p:nvSpPr>
          <p:spPr>
            <a:xfrm>
              <a:off x="11542672" y="460865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9" name="pl208"/>
            <p:cNvSpPr/>
            <p:nvPr/>
          </p:nvSpPr>
          <p:spPr>
            <a:xfrm>
              <a:off x="11542672" y="393194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10" name="pl209"/>
            <p:cNvSpPr/>
            <p:nvPr/>
          </p:nvSpPr>
          <p:spPr>
            <a:xfrm>
              <a:off x="11542672" y="325524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11" name="pl210"/>
            <p:cNvSpPr/>
            <p:nvPr/>
          </p:nvSpPr>
          <p:spPr>
            <a:xfrm>
              <a:off x="11542672" y="257853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12" name="rc211"/>
            <p:cNvSpPr/>
            <p:nvPr/>
          </p:nvSpPr>
          <p:spPr>
            <a:xfrm>
              <a:off x="11582191" y="5234605"/>
              <a:ext cx="237118" cy="5075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3" name="rc212"/>
            <p:cNvSpPr/>
            <p:nvPr/>
          </p:nvSpPr>
          <p:spPr>
            <a:xfrm>
              <a:off x="11582191" y="523460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4" name="rc213"/>
            <p:cNvSpPr/>
            <p:nvPr/>
          </p:nvSpPr>
          <p:spPr>
            <a:xfrm>
              <a:off x="11582191" y="5231221"/>
              <a:ext cx="237118" cy="338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5" name="rc214"/>
            <p:cNvSpPr/>
            <p:nvPr/>
          </p:nvSpPr>
          <p:spPr>
            <a:xfrm>
              <a:off x="11582191" y="4615419"/>
              <a:ext cx="237118" cy="61580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6" name="rc215"/>
            <p:cNvSpPr/>
            <p:nvPr/>
          </p:nvSpPr>
          <p:spPr>
            <a:xfrm>
              <a:off x="11845656" y="5231221"/>
              <a:ext cx="237118" cy="541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7" name="rc216"/>
            <p:cNvSpPr/>
            <p:nvPr/>
          </p:nvSpPr>
          <p:spPr>
            <a:xfrm>
              <a:off x="11845656" y="523122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8" name="rc217"/>
            <p:cNvSpPr/>
            <p:nvPr/>
          </p:nvSpPr>
          <p:spPr>
            <a:xfrm>
              <a:off x="11845656" y="523122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9" name="rc218"/>
            <p:cNvSpPr/>
            <p:nvPr/>
          </p:nvSpPr>
          <p:spPr>
            <a:xfrm>
              <a:off x="11845656" y="4182327"/>
              <a:ext cx="237118" cy="104889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0" name="rc219"/>
            <p:cNvSpPr/>
            <p:nvPr/>
          </p:nvSpPr>
          <p:spPr>
            <a:xfrm>
              <a:off x="12109121" y="5207537"/>
              <a:ext cx="237118" cy="7782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1" name="rc220"/>
            <p:cNvSpPr/>
            <p:nvPr/>
          </p:nvSpPr>
          <p:spPr>
            <a:xfrm>
              <a:off x="12109121" y="5204153"/>
              <a:ext cx="237118" cy="338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2" name="rc221"/>
            <p:cNvSpPr/>
            <p:nvPr/>
          </p:nvSpPr>
          <p:spPr>
            <a:xfrm>
              <a:off x="12109121" y="5194002"/>
              <a:ext cx="237118" cy="1015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3" name="rc222"/>
            <p:cNvSpPr/>
            <p:nvPr/>
          </p:nvSpPr>
          <p:spPr>
            <a:xfrm>
              <a:off x="12109121" y="4192478"/>
              <a:ext cx="237118" cy="10015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4" name="rc223"/>
            <p:cNvSpPr/>
            <p:nvPr/>
          </p:nvSpPr>
          <p:spPr>
            <a:xfrm>
              <a:off x="12372585" y="5207537"/>
              <a:ext cx="237118" cy="7782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5" name="rc224"/>
            <p:cNvSpPr/>
            <p:nvPr/>
          </p:nvSpPr>
          <p:spPr>
            <a:xfrm>
              <a:off x="12372585" y="5197386"/>
              <a:ext cx="237118" cy="1015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6" name="rc225"/>
            <p:cNvSpPr/>
            <p:nvPr/>
          </p:nvSpPr>
          <p:spPr>
            <a:xfrm>
              <a:off x="12372585" y="5183852"/>
              <a:ext cx="237118" cy="1353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7" name="rc226"/>
            <p:cNvSpPr/>
            <p:nvPr/>
          </p:nvSpPr>
          <p:spPr>
            <a:xfrm>
              <a:off x="12372585" y="4517297"/>
              <a:ext cx="237118" cy="66655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8" name="rc227"/>
            <p:cNvSpPr/>
            <p:nvPr/>
          </p:nvSpPr>
          <p:spPr>
            <a:xfrm>
              <a:off x="12636050" y="5241372"/>
              <a:ext cx="237118" cy="4398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9" name="rc228"/>
            <p:cNvSpPr/>
            <p:nvPr/>
          </p:nvSpPr>
          <p:spPr>
            <a:xfrm>
              <a:off x="12636050" y="524137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0" name="rc229"/>
            <p:cNvSpPr/>
            <p:nvPr/>
          </p:nvSpPr>
          <p:spPr>
            <a:xfrm>
              <a:off x="12636050" y="5231221"/>
              <a:ext cx="237118" cy="1015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1" name="rc230"/>
            <p:cNvSpPr/>
            <p:nvPr/>
          </p:nvSpPr>
          <p:spPr>
            <a:xfrm>
              <a:off x="12636050" y="4642487"/>
              <a:ext cx="237118" cy="5887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2" name="rc231"/>
            <p:cNvSpPr/>
            <p:nvPr/>
          </p:nvSpPr>
          <p:spPr>
            <a:xfrm>
              <a:off x="12899514" y="5237988"/>
              <a:ext cx="237118" cy="4736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3" name="rc232"/>
            <p:cNvSpPr/>
            <p:nvPr/>
          </p:nvSpPr>
          <p:spPr>
            <a:xfrm>
              <a:off x="12899514" y="5224454"/>
              <a:ext cx="237118" cy="1353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4" name="rc233"/>
            <p:cNvSpPr/>
            <p:nvPr/>
          </p:nvSpPr>
          <p:spPr>
            <a:xfrm>
              <a:off x="12899514" y="522445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5" name="rc234"/>
            <p:cNvSpPr/>
            <p:nvPr/>
          </p:nvSpPr>
          <p:spPr>
            <a:xfrm>
              <a:off x="12899514" y="4561283"/>
              <a:ext cx="237118" cy="66317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6" name="rc235"/>
            <p:cNvSpPr/>
            <p:nvPr/>
          </p:nvSpPr>
          <p:spPr>
            <a:xfrm>
              <a:off x="13162979" y="5078962"/>
              <a:ext cx="237118" cy="20639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7" name="rc236"/>
            <p:cNvSpPr/>
            <p:nvPr/>
          </p:nvSpPr>
          <p:spPr>
            <a:xfrm>
              <a:off x="13162979" y="5045127"/>
              <a:ext cx="237118" cy="3383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8" name="rc237"/>
            <p:cNvSpPr/>
            <p:nvPr/>
          </p:nvSpPr>
          <p:spPr>
            <a:xfrm>
              <a:off x="13162979" y="5041744"/>
              <a:ext cx="237118" cy="338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9" name="rc238"/>
            <p:cNvSpPr/>
            <p:nvPr/>
          </p:nvSpPr>
          <p:spPr>
            <a:xfrm>
              <a:off x="13162979" y="4040219"/>
              <a:ext cx="237118" cy="10015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0" name="rc239"/>
            <p:cNvSpPr/>
            <p:nvPr/>
          </p:nvSpPr>
          <p:spPr>
            <a:xfrm>
              <a:off x="13426443" y="5102647"/>
              <a:ext cx="237118" cy="18271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1" name="rc240"/>
            <p:cNvSpPr/>
            <p:nvPr/>
          </p:nvSpPr>
          <p:spPr>
            <a:xfrm>
              <a:off x="13426443" y="4936854"/>
              <a:ext cx="237118" cy="16579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2" name="rc241"/>
            <p:cNvSpPr/>
            <p:nvPr/>
          </p:nvSpPr>
          <p:spPr>
            <a:xfrm>
              <a:off x="13426443" y="4919937"/>
              <a:ext cx="237118" cy="1691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3" name="rc242"/>
            <p:cNvSpPr/>
            <p:nvPr/>
          </p:nvSpPr>
          <p:spPr>
            <a:xfrm>
              <a:off x="13426443" y="2876285"/>
              <a:ext cx="237118" cy="204365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4" name="rc243"/>
            <p:cNvSpPr/>
            <p:nvPr/>
          </p:nvSpPr>
          <p:spPr>
            <a:xfrm>
              <a:off x="13689908" y="5194002"/>
              <a:ext cx="237118" cy="9135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5" name="rc244"/>
            <p:cNvSpPr/>
            <p:nvPr/>
          </p:nvSpPr>
          <p:spPr>
            <a:xfrm>
              <a:off x="13689908" y="4906403"/>
              <a:ext cx="237118" cy="28759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6" name="rc245"/>
            <p:cNvSpPr/>
            <p:nvPr/>
          </p:nvSpPr>
          <p:spPr>
            <a:xfrm>
              <a:off x="13689908" y="4899635"/>
              <a:ext cx="237118" cy="676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7" name="rc246"/>
            <p:cNvSpPr/>
            <p:nvPr/>
          </p:nvSpPr>
          <p:spPr>
            <a:xfrm>
              <a:off x="13689908" y="3664647"/>
              <a:ext cx="237118" cy="123498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8" name="rc247"/>
            <p:cNvSpPr/>
            <p:nvPr/>
          </p:nvSpPr>
          <p:spPr>
            <a:xfrm>
              <a:off x="13953372" y="5163551"/>
              <a:ext cx="237118" cy="12180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9" name="rc248"/>
            <p:cNvSpPr/>
            <p:nvPr/>
          </p:nvSpPr>
          <p:spPr>
            <a:xfrm>
              <a:off x="13953372" y="5004525"/>
              <a:ext cx="237118" cy="15902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0" name="rc249"/>
            <p:cNvSpPr/>
            <p:nvPr/>
          </p:nvSpPr>
          <p:spPr>
            <a:xfrm>
              <a:off x="13953372" y="500452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1" name="rc250"/>
            <p:cNvSpPr/>
            <p:nvPr/>
          </p:nvSpPr>
          <p:spPr>
            <a:xfrm>
              <a:off x="13953372" y="4354887"/>
              <a:ext cx="237118" cy="64963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2" name="rc251"/>
            <p:cNvSpPr/>
            <p:nvPr/>
          </p:nvSpPr>
          <p:spPr>
            <a:xfrm>
              <a:off x="14216837" y="5251522"/>
              <a:ext cx="237118" cy="3383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3" name="rc252"/>
            <p:cNvSpPr/>
            <p:nvPr/>
          </p:nvSpPr>
          <p:spPr>
            <a:xfrm>
              <a:off x="14216837" y="5194002"/>
              <a:ext cx="237118" cy="5751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4" name="rc253"/>
            <p:cNvSpPr/>
            <p:nvPr/>
          </p:nvSpPr>
          <p:spPr>
            <a:xfrm>
              <a:off x="14216837" y="519400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5" name="rc254"/>
            <p:cNvSpPr/>
            <p:nvPr/>
          </p:nvSpPr>
          <p:spPr>
            <a:xfrm>
              <a:off x="14216837" y="4913170"/>
              <a:ext cx="237118" cy="28083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6" name="rc255"/>
            <p:cNvSpPr/>
            <p:nvPr/>
          </p:nvSpPr>
          <p:spPr>
            <a:xfrm>
              <a:off x="14480302" y="5268440"/>
              <a:ext cx="237118" cy="1691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7" name="rc256"/>
            <p:cNvSpPr/>
            <p:nvPr/>
          </p:nvSpPr>
          <p:spPr>
            <a:xfrm>
              <a:off x="14480302" y="5197386"/>
              <a:ext cx="237118" cy="7105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8" name="rc257"/>
            <p:cNvSpPr/>
            <p:nvPr/>
          </p:nvSpPr>
          <p:spPr>
            <a:xfrm>
              <a:off x="14480302" y="519738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9" name="rc258"/>
            <p:cNvSpPr/>
            <p:nvPr/>
          </p:nvSpPr>
          <p:spPr>
            <a:xfrm>
              <a:off x="14480302" y="5163551"/>
              <a:ext cx="237118" cy="3383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0" name="pg259"/>
            <p:cNvSpPr/>
            <p:nvPr/>
          </p:nvSpPr>
          <p:spPr>
            <a:xfrm>
              <a:off x="12430335"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261" name="pg260"/>
            <p:cNvSpPr/>
            <p:nvPr/>
          </p:nvSpPr>
          <p:spPr>
            <a:xfrm>
              <a:off x="12248896"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62" name="tx261"/>
            <p:cNvSpPr/>
            <p:nvPr/>
          </p:nvSpPr>
          <p:spPr>
            <a:xfrm>
              <a:off x="12373778"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553 case(s)</a:t>
              </a:r>
            </a:p>
          </p:txBody>
        </p:sp>
        <p:sp>
          <p:nvSpPr>
            <p:cNvPr id="263" name="pg262"/>
            <p:cNvSpPr/>
            <p:nvPr/>
          </p:nvSpPr>
          <p:spPr>
            <a:xfrm>
              <a:off x="12455367" y="2394471"/>
              <a:ext cx="1388876" cy="311602"/>
            </a:xfrm>
            <a:custGeom>
              <a:avLst/>
              <a:pathLst>
                <a:path w="1388876" h="311602">
                  <a:moveTo>
                    <a:pt x="26017" y="311602"/>
                  </a:moveTo>
                  <a:lnTo>
                    <a:pt x="1362859" y="311602"/>
                  </a:lnTo>
                  <a:lnTo>
                    <a:pt x="1361812" y="311581"/>
                  </a:lnTo>
                  <a:lnTo>
                    <a:pt x="1365995" y="311412"/>
                  </a:lnTo>
                  <a:lnTo>
                    <a:pt x="1370098" y="310575"/>
                  </a:lnTo>
                  <a:lnTo>
                    <a:pt x="1374013" y="309090"/>
                  </a:lnTo>
                  <a:lnTo>
                    <a:pt x="1377639" y="306996"/>
                  </a:lnTo>
                  <a:lnTo>
                    <a:pt x="1380882" y="304348"/>
                  </a:lnTo>
                  <a:lnTo>
                    <a:pt x="1383659" y="301214"/>
                  </a:lnTo>
                  <a:lnTo>
                    <a:pt x="1385896" y="297675"/>
                  </a:lnTo>
                  <a:lnTo>
                    <a:pt x="1387538" y="293823"/>
                  </a:lnTo>
                  <a:lnTo>
                    <a:pt x="1388540" y="289758"/>
                  </a:lnTo>
                  <a:lnTo>
                    <a:pt x="1388876" y="285585"/>
                  </a:lnTo>
                  <a:lnTo>
                    <a:pt x="1388876" y="26017"/>
                  </a:lnTo>
                  <a:lnTo>
                    <a:pt x="1388540" y="21843"/>
                  </a:lnTo>
                  <a:lnTo>
                    <a:pt x="1387538" y="17778"/>
                  </a:lnTo>
                  <a:lnTo>
                    <a:pt x="1385896" y="13926"/>
                  </a:lnTo>
                  <a:lnTo>
                    <a:pt x="1383659" y="10387"/>
                  </a:lnTo>
                  <a:lnTo>
                    <a:pt x="1380882" y="7253"/>
                  </a:lnTo>
                  <a:lnTo>
                    <a:pt x="1377639" y="4605"/>
                  </a:lnTo>
                  <a:lnTo>
                    <a:pt x="1374013" y="2511"/>
                  </a:lnTo>
                  <a:lnTo>
                    <a:pt x="1370098" y="1027"/>
                  </a:lnTo>
                  <a:lnTo>
                    <a:pt x="1365995" y="189"/>
                  </a:lnTo>
                  <a:lnTo>
                    <a:pt x="13628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64" name="tx263"/>
            <p:cNvSpPr/>
            <p:nvPr/>
          </p:nvSpPr>
          <p:spPr>
            <a:xfrm>
              <a:off x="12559436" y="2466357"/>
              <a:ext cx="1180739"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823 case(s)</a:t>
              </a:r>
            </a:p>
          </p:txBody>
        </p:sp>
        <p:sp>
          <p:nvSpPr>
            <p:cNvPr id="265" name="rc264"/>
            <p:cNvSpPr/>
            <p:nvPr/>
          </p:nvSpPr>
          <p:spPr>
            <a:xfrm>
              <a:off x="11542672" y="2153563"/>
              <a:ext cx="3214267" cy="3131794"/>
            </a:xfrm>
            <a:prstGeom prst="rect">
              <a:avLst/>
            </a:prstGeom>
            <a:ln w="13550" cap="rnd">
              <a:solidFill>
                <a:srgbClr val="333333">
                  <a:alpha val="100000"/>
                </a:srgbClr>
              </a:solidFill>
              <a:prstDash val="solid"/>
              <a:round/>
            </a:ln>
          </p:spPr>
          <p:txBody>
            <a:bodyPr/>
            <a:lstStyle/>
            <a:p/>
          </p:txBody>
        </p:sp>
        <p:sp>
          <p:nvSpPr>
            <p:cNvPr id="266" name="rc265"/>
            <p:cNvSpPr/>
            <p:nvPr/>
          </p:nvSpPr>
          <p:spPr>
            <a:xfrm>
              <a:off x="14756939" y="2153563"/>
              <a:ext cx="3214267" cy="3131794"/>
            </a:xfrm>
            <a:prstGeom prst="rect">
              <a:avLst/>
            </a:prstGeom>
            <a:solidFill>
              <a:srgbClr val="FFFFFF">
                <a:alpha val="100000"/>
              </a:srgbClr>
            </a:solidFill>
          </p:spPr>
          <p:txBody>
            <a:bodyPr/>
            <a:lstStyle/>
            <a:p/>
          </p:txBody>
        </p:sp>
        <p:sp>
          <p:nvSpPr>
            <p:cNvPr id="267" name="pl266"/>
            <p:cNvSpPr/>
            <p:nvPr/>
          </p:nvSpPr>
          <p:spPr>
            <a:xfrm>
              <a:off x="14756939" y="494700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8" name="pl267"/>
            <p:cNvSpPr/>
            <p:nvPr/>
          </p:nvSpPr>
          <p:spPr>
            <a:xfrm>
              <a:off x="14756939" y="427029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9" name="pl268"/>
            <p:cNvSpPr/>
            <p:nvPr/>
          </p:nvSpPr>
          <p:spPr>
            <a:xfrm>
              <a:off x="14756939" y="359359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70" name="pl269"/>
            <p:cNvSpPr/>
            <p:nvPr/>
          </p:nvSpPr>
          <p:spPr>
            <a:xfrm>
              <a:off x="14756939" y="291688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71" name="pl270"/>
            <p:cNvSpPr/>
            <p:nvPr/>
          </p:nvSpPr>
          <p:spPr>
            <a:xfrm>
              <a:off x="14756939" y="224018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72" name="pl271"/>
            <p:cNvSpPr/>
            <p:nvPr/>
          </p:nvSpPr>
          <p:spPr>
            <a:xfrm>
              <a:off x="1475693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73" name="pl272"/>
            <p:cNvSpPr/>
            <p:nvPr/>
          </p:nvSpPr>
          <p:spPr>
            <a:xfrm>
              <a:off x="14756939" y="460865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74" name="pl273"/>
            <p:cNvSpPr/>
            <p:nvPr/>
          </p:nvSpPr>
          <p:spPr>
            <a:xfrm>
              <a:off x="14756939" y="393194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75" name="pl274"/>
            <p:cNvSpPr/>
            <p:nvPr/>
          </p:nvSpPr>
          <p:spPr>
            <a:xfrm>
              <a:off x="14756939" y="325524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76" name="pl275"/>
            <p:cNvSpPr/>
            <p:nvPr/>
          </p:nvSpPr>
          <p:spPr>
            <a:xfrm>
              <a:off x="14756939" y="257853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77" name="rc276"/>
            <p:cNvSpPr/>
            <p:nvPr/>
          </p:nvSpPr>
          <p:spPr>
            <a:xfrm>
              <a:off x="14796459" y="5234605"/>
              <a:ext cx="237118" cy="5075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8" name="rc277"/>
            <p:cNvSpPr/>
            <p:nvPr/>
          </p:nvSpPr>
          <p:spPr>
            <a:xfrm>
              <a:off x="14796459" y="5231221"/>
              <a:ext cx="237118" cy="338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9" name="rc278"/>
            <p:cNvSpPr/>
            <p:nvPr/>
          </p:nvSpPr>
          <p:spPr>
            <a:xfrm>
              <a:off x="14796459" y="5224454"/>
              <a:ext cx="237118" cy="676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0" name="rc279"/>
            <p:cNvSpPr/>
            <p:nvPr/>
          </p:nvSpPr>
          <p:spPr>
            <a:xfrm>
              <a:off x="14796459" y="4757527"/>
              <a:ext cx="237118" cy="4669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1" name="rc280"/>
            <p:cNvSpPr/>
            <p:nvPr/>
          </p:nvSpPr>
          <p:spPr>
            <a:xfrm>
              <a:off x="15059924" y="5011292"/>
              <a:ext cx="237118" cy="27406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2" name="rc281"/>
            <p:cNvSpPr/>
            <p:nvPr/>
          </p:nvSpPr>
          <p:spPr>
            <a:xfrm>
              <a:off x="15059924" y="501129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3" name="rc282"/>
            <p:cNvSpPr/>
            <p:nvPr/>
          </p:nvSpPr>
          <p:spPr>
            <a:xfrm>
              <a:off x="15059924" y="5001141"/>
              <a:ext cx="237118" cy="1015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4" name="rc283"/>
            <p:cNvSpPr/>
            <p:nvPr/>
          </p:nvSpPr>
          <p:spPr>
            <a:xfrm>
              <a:off x="15059924" y="4409024"/>
              <a:ext cx="237118" cy="59211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5" name="rc284"/>
            <p:cNvSpPr/>
            <p:nvPr/>
          </p:nvSpPr>
          <p:spPr>
            <a:xfrm>
              <a:off x="15323388" y="5153400"/>
              <a:ext cx="237118" cy="13195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6" name="rc285"/>
            <p:cNvSpPr/>
            <p:nvPr/>
          </p:nvSpPr>
          <p:spPr>
            <a:xfrm>
              <a:off x="15323388" y="4997758"/>
              <a:ext cx="237118" cy="15564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7" name="rc286"/>
            <p:cNvSpPr/>
            <p:nvPr/>
          </p:nvSpPr>
          <p:spPr>
            <a:xfrm>
              <a:off x="15323388" y="4987607"/>
              <a:ext cx="237118" cy="1015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8" name="rc287"/>
            <p:cNvSpPr/>
            <p:nvPr/>
          </p:nvSpPr>
          <p:spPr>
            <a:xfrm>
              <a:off x="15323388" y="4287217"/>
              <a:ext cx="237118" cy="70039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9" name="rc288"/>
            <p:cNvSpPr/>
            <p:nvPr/>
          </p:nvSpPr>
          <p:spPr>
            <a:xfrm>
              <a:off x="15586853" y="5129715"/>
              <a:ext cx="237118" cy="15564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0" name="rc289"/>
            <p:cNvSpPr/>
            <p:nvPr/>
          </p:nvSpPr>
          <p:spPr>
            <a:xfrm>
              <a:off x="15586853" y="4310901"/>
              <a:ext cx="237118" cy="81881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1" name="rc290"/>
            <p:cNvSpPr/>
            <p:nvPr/>
          </p:nvSpPr>
          <p:spPr>
            <a:xfrm>
              <a:off x="15586853" y="4304134"/>
              <a:ext cx="237118" cy="676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2" name="rc291"/>
            <p:cNvSpPr/>
            <p:nvPr/>
          </p:nvSpPr>
          <p:spPr>
            <a:xfrm>
              <a:off x="15586853" y="3769537"/>
              <a:ext cx="237118" cy="53459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3" name="rc292"/>
            <p:cNvSpPr/>
            <p:nvPr/>
          </p:nvSpPr>
          <p:spPr>
            <a:xfrm>
              <a:off x="15850317" y="5163551"/>
              <a:ext cx="237118" cy="12180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4" name="rc293"/>
            <p:cNvSpPr/>
            <p:nvPr/>
          </p:nvSpPr>
          <p:spPr>
            <a:xfrm>
              <a:off x="15850317" y="4493612"/>
              <a:ext cx="237118" cy="66993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5" name="rc294"/>
            <p:cNvSpPr/>
            <p:nvPr/>
          </p:nvSpPr>
          <p:spPr>
            <a:xfrm>
              <a:off x="15850317" y="449361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6" name="rc295"/>
            <p:cNvSpPr/>
            <p:nvPr/>
          </p:nvSpPr>
          <p:spPr>
            <a:xfrm>
              <a:off x="15850317" y="4172177"/>
              <a:ext cx="237118" cy="32143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7" name="rc296"/>
            <p:cNvSpPr/>
            <p:nvPr/>
          </p:nvSpPr>
          <p:spPr>
            <a:xfrm>
              <a:off x="16113782" y="5275207"/>
              <a:ext cx="237118" cy="1015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8" name="rc297"/>
            <p:cNvSpPr/>
            <p:nvPr/>
          </p:nvSpPr>
          <p:spPr>
            <a:xfrm>
              <a:off x="16113782" y="4875951"/>
              <a:ext cx="237118" cy="39925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9" name="rc298"/>
            <p:cNvSpPr/>
            <p:nvPr/>
          </p:nvSpPr>
          <p:spPr>
            <a:xfrm>
              <a:off x="16113782" y="487595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00" name="rc299"/>
            <p:cNvSpPr/>
            <p:nvPr/>
          </p:nvSpPr>
          <p:spPr>
            <a:xfrm>
              <a:off x="16113782" y="4750760"/>
              <a:ext cx="237118" cy="12519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01" name="rc300"/>
            <p:cNvSpPr/>
            <p:nvPr/>
          </p:nvSpPr>
          <p:spPr>
            <a:xfrm>
              <a:off x="1637724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02" name="rc301"/>
            <p:cNvSpPr/>
            <p:nvPr/>
          </p:nvSpPr>
          <p:spPr>
            <a:xfrm>
              <a:off x="16377246" y="5271824"/>
              <a:ext cx="237118" cy="1353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03" name="rc302"/>
            <p:cNvSpPr/>
            <p:nvPr/>
          </p:nvSpPr>
          <p:spPr>
            <a:xfrm>
              <a:off x="16377246" y="527182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04" name="rc303"/>
            <p:cNvSpPr/>
            <p:nvPr/>
          </p:nvSpPr>
          <p:spPr>
            <a:xfrm>
              <a:off x="16377246" y="5271824"/>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05" name="pg304"/>
            <p:cNvSpPr/>
            <p:nvPr/>
          </p:nvSpPr>
          <p:spPr>
            <a:xfrm>
              <a:off x="15463163"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306" name="tx305"/>
            <p:cNvSpPr/>
            <p:nvPr/>
          </p:nvSpPr>
          <p:spPr>
            <a:xfrm>
              <a:off x="15588046"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839 case(s)</a:t>
              </a:r>
            </a:p>
          </p:txBody>
        </p:sp>
        <p:sp>
          <p:nvSpPr>
            <p:cNvPr id="307" name="pg306"/>
            <p:cNvSpPr/>
            <p:nvPr/>
          </p:nvSpPr>
          <p:spPr>
            <a:xfrm>
              <a:off x="16260004"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308" name="rc307"/>
            <p:cNvSpPr/>
            <p:nvPr/>
          </p:nvSpPr>
          <p:spPr>
            <a:xfrm>
              <a:off x="14756939" y="2153563"/>
              <a:ext cx="3214267" cy="3131794"/>
            </a:xfrm>
            <a:prstGeom prst="rect">
              <a:avLst/>
            </a:prstGeom>
            <a:ln w="13550" cap="rnd">
              <a:solidFill>
                <a:srgbClr val="333333">
                  <a:alpha val="100000"/>
                </a:srgbClr>
              </a:solidFill>
              <a:prstDash val="solid"/>
              <a:round/>
            </a:ln>
          </p:spPr>
          <p:txBody>
            <a:bodyPr/>
            <a:lstStyle/>
            <a:p/>
          </p:txBody>
        </p:sp>
        <p:sp>
          <p:nvSpPr>
            <p:cNvPr id="309" name="tx308"/>
            <p:cNvSpPr/>
            <p:nvPr/>
          </p:nvSpPr>
          <p:spPr>
            <a:xfrm>
              <a:off x="322447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310" name="tx309"/>
            <p:cNvSpPr/>
            <p:nvPr/>
          </p:nvSpPr>
          <p:spPr>
            <a:xfrm>
              <a:off x="64387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311" name="tx310"/>
            <p:cNvSpPr/>
            <p:nvPr/>
          </p:nvSpPr>
          <p:spPr>
            <a:xfrm>
              <a:off x="96530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312" name="tx311"/>
            <p:cNvSpPr/>
            <p:nvPr/>
          </p:nvSpPr>
          <p:spPr>
            <a:xfrm>
              <a:off x="128672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313" name="tx312"/>
            <p:cNvSpPr/>
            <p:nvPr/>
          </p:nvSpPr>
          <p:spPr>
            <a:xfrm>
              <a:off x="1608154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314" name="pl313"/>
            <p:cNvSpPr/>
            <p:nvPr/>
          </p:nvSpPr>
          <p:spPr>
            <a:xfrm>
              <a:off x="20579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pl314"/>
            <p:cNvSpPr/>
            <p:nvPr/>
          </p:nvSpPr>
          <p:spPr>
            <a:xfrm>
              <a:off x="2321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pl315"/>
            <p:cNvSpPr/>
            <p:nvPr/>
          </p:nvSpPr>
          <p:spPr>
            <a:xfrm>
              <a:off x="2584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pl316"/>
            <p:cNvSpPr/>
            <p:nvPr/>
          </p:nvSpPr>
          <p:spPr>
            <a:xfrm>
              <a:off x="2848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8" name="pl317"/>
            <p:cNvSpPr/>
            <p:nvPr/>
          </p:nvSpPr>
          <p:spPr>
            <a:xfrm>
              <a:off x="3111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pl318"/>
            <p:cNvSpPr/>
            <p:nvPr/>
          </p:nvSpPr>
          <p:spPr>
            <a:xfrm>
              <a:off x="3375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pl319"/>
            <p:cNvSpPr/>
            <p:nvPr/>
          </p:nvSpPr>
          <p:spPr>
            <a:xfrm>
              <a:off x="3638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1" name="pl320"/>
            <p:cNvSpPr/>
            <p:nvPr/>
          </p:nvSpPr>
          <p:spPr>
            <a:xfrm>
              <a:off x="3902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pl321"/>
            <p:cNvSpPr/>
            <p:nvPr/>
          </p:nvSpPr>
          <p:spPr>
            <a:xfrm>
              <a:off x="4165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3" name="pl322"/>
            <p:cNvSpPr/>
            <p:nvPr/>
          </p:nvSpPr>
          <p:spPr>
            <a:xfrm>
              <a:off x="4429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4" name="pl323"/>
            <p:cNvSpPr/>
            <p:nvPr/>
          </p:nvSpPr>
          <p:spPr>
            <a:xfrm>
              <a:off x="4692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5" name="pl324"/>
            <p:cNvSpPr/>
            <p:nvPr/>
          </p:nvSpPr>
          <p:spPr>
            <a:xfrm>
              <a:off x="4956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6" name="tx325"/>
            <p:cNvSpPr/>
            <p:nvPr/>
          </p:nvSpPr>
          <p:spPr>
            <a:xfrm rot="-5400000">
              <a:off x="197716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27" name="tx326"/>
            <p:cNvSpPr/>
            <p:nvPr/>
          </p:nvSpPr>
          <p:spPr>
            <a:xfrm rot="-5400000">
              <a:off x="22308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28" name="tx327"/>
            <p:cNvSpPr/>
            <p:nvPr/>
          </p:nvSpPr>
          <p:spPr>
            <a:xfrm rot="-5400000">
              <a:off x="249437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29" name="tx328"/>
            <p:cNvSpPr/>
            <p:nvPr/>
          </p:nvSpPr>
          <p:spPr>
            <a:xfrm rot="-5400000">
              <a:off x="27559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30" name="tx329"/>
            <p:cNvSpPr/>
            <p:nvPr/>
          </p:nvSpPr>
          <p:spPr>
            <a:xfrm rot="-5400000">
              <a:off x="298878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31" name="tx330"/>
            <p:cNvSpPr/>
            <p:nvPr/>
          </p:nvSpPr>
          <p:spPr>
            <a:xfrm rot="-5400000">
              <a:off x="32944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32" name="tx331"/>
            <p:cNvSpPr/>
            <p:nvPr/>
          </p:nvSpPr>
          <p:spPr>
            <a:xfrm rot="-5400000">
              <a:off x="358764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33" name="tx332"/>
            <p:cNvSpPr/>
            <p:nvPr/>
          </p:nvSpPr>
          <p:spPr>
            <a:xfrm rot="-5400000">
              <a:off x="378894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34" name="tx333"/>
            <p:cNvSpPr/>
            <p:nvPr/>
          </p:nvSpPr>
          <p:spPr>
            <a:xfrm rot="-5400000">
              <a:off x="405236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35" name="tx334"/>
            <p:cNvSpPr/>
            <p:nvPr/>
          </p:nvSpPr>
          <p:spPr>
            <a:xfrm rot="-5400000">
              <a:off x="43522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36" name="tx335"/>
            <p:cNvSpPr/>
            <p:nvPr/>
          </p:nvSpPr>
          <p:spPr>
            <a:xfrm rot="-5400000">
              <a:off x="4597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37" name="tx336"/>
            <p:cNvSpPr/>
            <p:nvPr/>
          </p:nvSpPr>
          <p:spPr>
            <a:xfrm rot="-5400000">
              <a:off x="4860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38" name="pl337"/>
            <p:cNvSpPr/>
            <p:nvPr/>
          </p:nvSpPr>
          <p:spPr>
            <a:xfrm>
              <a:off x="5272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pl338"/>
            <p:cNvSpPr/>
            <p:nvPr/>
          </p:nvSpPr>
          <p:spPr>
            <a:xfrm>
              <a:off x="5535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pl339"/>
            <p:cNvSpPr/>
            <p:nvPr/>
          </p:nvSpPr>
          <p:spPr>
            <a:xfrm>
              <a:off x="5799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pl340"/>
            <p:cNvSpPr/>
            <p:nvPr/>
          </p:nvSpPr>
          <p:spPr>
            <a:xfrm>
              <a:off x="6062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pl341"/>
            <p:cNvSpPr/>
            <p:nvPr/>
          </p:nvSpPr>
          <p:spPr>
            <a:xfrm>
              <a:off x="6326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3" name="pl342"/>
            <p:cNvSpPr/>
            <p:nvPr/>
          </p:nvSpPr>
          <p:spPr>
            <a:xfrm>
              <a:off x="6589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4" name="pl343"/>
            <p:cNvSpPr/>
            <p:nvPr/>
          </p:nvSpPr>
          <p:spPr>
            <a:xfrm>
              <a:off x="6853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5" name="pl344"/>
            <p:cNvSpPr/>
            <p:nvPr/>
          </p:nvSpPr>
          <p:spPr>
            <a:xfrm>
              <a:off x="7116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pl345"/>
            <p:cNvSpPr/>
            <p:nvPr/>
          </p:nvSpPr>
          <p:spPr>
            <a:xfrm>
              <a:off x="73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7" name="pl346"/>
            <p:cNvSpPr/>
            <p:nvPr/>
          </p:nvSpPr>
          <p:spPr>
            <a:xfrm>
              <a:off x="7643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8" name="pl347"/>
            <p:cNvSpPr/>
            <p:nvPr/>
          </p:nvSpPr>
          <p:spPr>
            <a:xfrm>
              <a:off x="7906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9" name="pl348"/>
            <p:cNvSpPr/>
            <p:nvPr/>
          </p:nvSpPr>
          <p:spPr>
            <a:xfrm>
              <a:off x="8170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0" name="tx349"/>
            <p:cNvSpPr/>
            <p:nvPr/>
          </p:nvSpPr>
          <p:spPr>
            <a:xfrm rot="-5400000">
              <a:off x="519143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51" name="tx350"/>
            <p:cNvSpPr/>
            <p:nvPr/>
          </p:nvSpPr>
          <p:spPr>
            <a:xfrm rot="-5400000">
              <a:off x="544508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52" name="tx351"/>
            <p:cNvSpPr/>
            <p:nvPr/>
          </p:nvSpPr>
          <p:spPr>
            <a:xfrm rot="-5400000">
              <a:off x="57086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53" name="tx352"/>
            <p:cNvSpPr/>
            <p:nvPr/>
          </p:nvSpPr>
          <p:spPr>
            <a:xfrm rot="-5400000">
              <a:off x="597023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54" name="tx353"/>
            <p:cNvSpPr/>
            <p:nvPr/>
          </p:nvSpPr>
          <p:spPr>
            <a:xfrm rot="-5400000">
              <a:off x="620305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55" name="tx354"/>
            <p:cNvSpPr/>
            <p:nvPr/>
          </p:nvSpPr>
          <p:spPr>
            <a:xfrm rot="-5400000">
              <a:off x="650875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56" name="tx355"/>
            <p:cNvSpPr/>
            <p:nvPr/>
          </p:nvSpPr>
          <p:spPr>
            <a:xfrm rot="-5400000">
              <a:off x="680191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57" name="tx356"/>
            <p:cNvSpPr/>
            <p:nvPr/>
          </p:nvSpPr>
          <p:spPr>
            <a:xfrm rot="-5400000">
              <a:off x="70032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58" name="tx357"/>
            <p:cNvSpPr/>
            <p:nvPr/>
          </p:nvSpPr>
          <p:spPr>
            <a:xfrm rot="-5400000">
              <a:off x="72666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59" name="tx358"/>
            <p:cNvSpPr/>
            <p:nvPr/>
          </p:nvSpPr>
          <p:spPr>
            <a:xfrm rot="-5400000">
              <a:off x="75665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60" name="tx359"/>
            <p:cNvSpPr/>
            <p:nvPr/>
          </p:nvSpPr>
          <p:spPr>
            <a:xfrm rot="-5400000">
              <a:off x="7811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61" name="tx360"/>
            <p:cNvSpPr/>
            <p:nvPr/>
          </p:nvSpPr>
          <p:spPr>
            <a:xfrm rot="-5400000">
              <a:off x="80748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62" name="pl361"/>
            <p:cNvSpPr/>
            <p:nvPr/>
          </p:nvSpPr>
          <p:spPr>
            <a:xfrm>
              <a:off x="8486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3" name="pl362"/>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4" name="pl363"/>
            <p:cNvSpPr/>
            <p:nvPr/>
          </p:nvSpPr>
          <p:spPr>
            <a:xfrm>
              <a:off x="90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5" name="pl364"/>
            <p:cNvSpPr/>
            <p:nvPr/>
          </p:nvSpPr>
          <p:spPr>
            <a:xfrm>
              <a:off x="9276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6" name="pl365"/>
            <p:cNvSpPr/>
            <p:nvPr/>
          </p:nvSpPr>
          <p:spPr>
            <a:xfrm>
              <a:off x="9540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7" name="pl366"/>
            <p:cNvSpPr/>
            <p:nvPr/>
          </p:nvSpPr>
          <p:spPr>
            <a:xfrm>
              <a:off x="9803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8" name="pl367"/>
            <p:cNvSpPr/>
            <p:nvPr/>
          </p:nvSpPr>
          <p:spPr>
            <a:xfrm>
              <a:off x="10067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9" name="pl368"/>
            <p:cNvSpPr/>
            <p:nvPr/>
          </p:nvSpPr>
          <p:spPr>
            <a:xfrm>
              <a:off x="10330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0" name="pl369"/>
            <p:cNvSpPr/>
            <p:nvPr/>
          </p:nvSpPr>
          <p:spPr>
            <a:xfrm>
              <a:off x="10594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1" name="pl370"/>
            <p:cNvSpPr/>
            <p:nvPr/>
          </p:nvSpPr>
          <p:spPr>
            <a:xfrm>
              <a:off x="10857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2" name="pl371"/>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3" name="pl372"/>
            <p:cNvSpPr/>
            <p:nvPr/>
          </p:nvSpPr>
          <p:spPr>
            <a:xfrm>
              <a:off x="11384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4" name="tx373"/>
            <p:cNvSpPr/>
            <p:nvPr/>
          </p:nvSpPr>
          <p:spPr>
            <a:xfrm rot="-5400000">
              <a:off x="8405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75" name="tx374"/>
            <p:cNvSpPr/>
            <p:nvPr/>
          </p:nvSpPr>
          <p:spPr>
            <a:xfrm rot="-5400000">
              <a:off x="865935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76" name="tx375"/>
            <p:cNvSpPr/>
            <p:nvPr/>
          </p:nvSpPr>
          <p:spPr>
            <a:xfrm rot="-5400000">
              <a:off x="892290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77" name="tx376"/>
            <p:cNvSpPr/>
            <p:nvPr/>
          </p:nvSpPr>
          <p:spPr>
            <a:xfrm rot="-5400000">
              <a:off x="9184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78" name="tx377"/>
            <p:cNvSpPr/>
            <p:nvPr/>
          </p:nvSpPr>
          <p:spPr>
            <a:xfrm rot="-5400000">
              <a:off x="941732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79" name="tx378"/>
            <p:cNvSpPr/>
            <p:nvPr/>
          </p:nvSpPr>
          <p:spPr>
            <a:xfrm rot="-5400000">
              <a:off x="9723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80" name="tx379"/>
            <p:cNvSpPr/>
            <p:nvPr/>
          </p:nvSpPr>
          <p:spPr>
            <a:xfrm rot="-5400000">
              <a:off x="1001617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81" name="tx380"/>
            <p:cNvSpPr/>
            <p:nvPr/>
          </p:nvSpPr>
          <p:spPr>
            <a:xfrm rot="-5400000">
              <a:off x="1021748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82" name="tx381"/>
            <p:cNvSpPr/>
            <p:nvPr/>
          </p:nvSpPr>
          <p:spPr>
            <a:xfrm rot="-5400000">
              <a:off x="1048090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83" name="tx382"/>
            <p:cNvSpPr/>
            <p:nvPr/>
          </p:nvSpPr>
          <p:spPr>
            <a:xfrm rot="-5400000">
              <a:off x="1078078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84" name="tx383"/>
            <p:cNvSpPr/>
            <p:nvPr/>
          </p:nvSpPr>
          <p:spPr>
            <a:xfrm rot="-5400000">
              <a:off x="11025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85" name="tx384"/>
            <p:cNvSpPr/>
            <p:nvPr/>
          </p:nvSpPr>
          <p:spPr>
            <a:xfrm rot="-5400000">
              <a:off x="11289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86" name="pl385"/>
            <p:cNvSpPr/>
            <p:nvPr/>
          </p:nvSpPr>
          <p:spPr>
            <a:xfrm>
              <a:off x="1170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7" name="pl386"/>
            <p:cNvSpPr/>
            <p:nvPr/>
          </p:nvSpPr>
          <p:spPr>
            <a:xfrm>
              <a:off x="11964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8" name="pl387"/>
            <p:cNvSpPr/>
            <p:nvPr/>
          </p:nvSpPr>
          <p:spPr>
            <a:xfrm>
              <a:off x="12227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9" name="pl388"/>
            <p:cNvSpPr/>
            <p:nvPr/>
          </p:nvSpPr>
          <p:spPr>
            <a:xfrm>
              <a:off x="12491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0" name="pl389"/>
            <p:cNvSpPr/>
            <p:nvPr/>
          </p:nvSpPr>
          <p:spPr>
            <a:xfrm>
              <a:off x="12754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1" name="pl390"/>
            <p:cNvSpPr/>
            <p:nvPr/>
          </p:nvSpPr>
          <p:spPr>
            <a:xfrm>
              <a:off x="13018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2" name="pl391"/>
            <p:cNvSpPr/>
            <p:nvPr/>
          </p:nvSpPr>
          <p:spPr>
            <a:xfrm>
              <a:off x="1328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3" name="pl392"/>
            <p:cNvSpPr/>
            <p:nvPr/>
          </p:nvSpPr>
          <p:spPr>
            <a:xfrm>
              <a:off x="13545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4" name="pl393"/>
            <p:cNvSpPr/>
            <p:nvPr/>
          </p:nvSpPr>
          <p:spPr>
            <a:xfrm>
              <a:off x="13808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5" name="pl394"/>
            <p:cNvSpPr/>
            <p:nvPr/>
          </p:nvSpPr>
          <p:spPr>
            <a:xfrm>
              <a:off x="14071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6" name="pl395"/>
            <p:cNvSpPr/>
            <p:nvPr/>
          </p:nvSpPr>
          <p:spPr>
            <a:xfrm>
              <a:off x="14335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7" name="pl396"/>
            <p:cNvSpPr/>
            <p:nvPr/>
          </p:nvSpPr>
          <p:spPr>
            <a:xfrm>
              <a:off x="14598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8" name="tx397"/>
            <p:cNvSpPr/>
            <p:nvPr/>
          </p:nvSpPr>
          <p:spPr>
            <a:xfrm rot="-5400000">
              <a:off x="116199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99" name="tx398"/>
            <p:cNvSpPr/>
            <p:nvPr/>
          </p:nvSpPr>
          <p:spPr>
            <a:xfrm rot="-5400000">
              <a:off x="1187362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400" name="tx399"/>
            <p:cNvSpPr/>
            <p:nvPr/>
          </p:nvSpPr>
          <p:spPr>
            <a:xfrm rot="-5400000">
              <a:off x="1213717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401" name="tx400"/>
            <p:cNvSpPr/>
            <p:nvPr/>
          </p:nvSpPr>
          <p:spPr>
            <a:xfrm rot="-5400000">
              <a:off x="1239877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02" name="tx401"/>
            <p:cNvSpPr/>
            <p:nvPr/>
          </p:nvSpPr>
          <p:spPr>
            <a:xfrm rot="-5400000">
              <a:off x="1263159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03" name="tx402"/>
            <p:cNvSpPr/>
            <p:nvPr/>
          </p:nvSpPr>
          <p:spPr>
            <a:xfrm rot="-5400000">
              <a:off x="129372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04" name="tx403"/>
            <p:cNvSpPr/>
            <p:nvPr/>
          </p:nvSpPr>
          <p:spPr>
            <a:xfrm rot="-5400000">
              <a:off x="1323044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05" name="tx404"/>
            <p:cNvSpPr/>
            <p:nvPr/>
          </p:nvSpPr>
          <p:spPr>
            <a:xfrm rot="-5400000">
              <a:off x="134317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06" name="tx405"/>
            <p:cNvSpPr/>
            <p:nvPr/>
          </p:nvSpPr>
          <p:spPr>
            <a:xfrm rot="-5400000">
              <a:off x="1369517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07" name="tx406"/>
            <p:cNvSpPr/>
            <p:nvPr/>
          </p:nvSpPr>
          <p:spPr>
            <a:xfrm rot="-5400000">
              <a:off x="1399505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08" name="tx407"/>
            <p:cNvSpPr/>
            <p:nvPr/>
          </p:nvSpPr>
          <p:spPr>
            <a:xfrm rot="-5400000">
              <a:off x="142398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09" name="tx408"/>
            <p:cNvSpPr/>
            <p:nvPr/>
          </p:nvSpPr>
          <p:spPr>
            <a:xfrm rot="-5400000">
              <a:off x="14503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10" name="pl409"/>
            <p:cNvSpPr/>
            <p:nvPr/>
          </p:nvSpPr>
          <p:spPr>
            <a:xfrm>
              <a:off x="14915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1" name="pl410"/>
            <p:cNvSpPr/>
            <p:nvPr/>
          </p:nvSpPr>
          <p:spPr>
            <a:xfrm>
              <a:off x="15178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2" name="pl411"/>
            <p:cNvSpPr/>
            <p:nvPr/>
          </p:nvSpPr>
          <p:spPr>
            <a:xfrm>
              <a:off x="15441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3" name="pl412"/>
            <p:cNvSpPr/>
            <p:nvPr/>
          </p:nvSpPr>
          <p:spPr>
            <a:xfrm>
              <a:off x="15705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4" name="pl413"/>
            <p:cNvSpPr/>
            <p:nvPr/>
          </p:nvSpPr>
          <p:spPr>
            <a:xfrm>
              <a:off x="159688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5" name="pl414"/>
            <p:cNvSpPr/>
            <p:nvPr/>
          </p:nvSpPr>
          <p:spPr>
            <a:xfrm>
              <a:off x="16232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6" name="pl415"/>
            <p:cNvSpPr/>
            <p:nvPr/>
          </p:nvSpPr>
          <p:spPr>
            <a:xfrm>
              <a:off x="16495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7" name="pl416"/>
            <p:cNvSpPr/>
            <p:nvPr/>
          </p:nvSpPr>
          <p:spPr>
            <a:xfrm>
              <a:off x="16759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8" name="pl417"/>
            <p:cNvSpPr/>
            <p:nvPr/>
          </p:nvSpPr>
          <p:spPr>
            <a:xfrm>
              <a:off x="17022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9" name="pl418"/>
            <p:cNvSpPr/>
            <p:nvPr/>
          </p:nvSpPr>
          <p:spPr>
            <a:xfrm>
              <a:off x="17286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0" name="pl419"/>
            <p:cNvSpPr/>
            <p:nvPr/>
          </p:nvSpPr>
          <p:spPr>
            <a:xfrm>
              <a:off x="17549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1" name="pl420"/>
            <p:cNvSpPr/>
            <p:nvPr/>
          </p:nvSpPr>
          <p:spPr>
            <a:xfrm>
              <a:off x="178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2" name="tx421"/>
            <p:cNvSpPr/>
            <p:nvPr/>
          </p:nvSpPr>
          <p:spPr>
            <a:xfrm rot="-5400000">
              <a:off x="148342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423" name="tx422"/>
            <p:cNvSpPr/>
            <p:nvPr/>
          </p:nvSpPr>
          <p:spPr>
            <a:xfrm rot="-5400000">
              <a:off x="150878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424" name="tx423"/>
            <p:cNvSpPr/>
            <p:nvPr/>
          </p:nvSpPr>
          <p:spPr>
            <a:xfrm rot="-5400000">
              <a:off x="153514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425" name="tx424"/>
            <p:cNvSpPr/>
            <p:nvPr/>
          </p:nvSpPr>
          <p:spPr>
            <a:xfrm rot="-5400000">
              <a:off x="1561303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26" name="tx425"/>
            <p:cNvSpPr/>
            <p:nvPr/>
          </p:nvSpPr>
          <p:spPr>
            <a:xfrm rot="-5400000">
              <a:off x="1584585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27" name="tx426"/>
            <p:cNvSpPr/>
            <p:nvPr/>
          </p:nvSpPr>
          <p:spPr>
            <a:xfrm rot="-5400000">
              <a:off x="1615155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28" name="tx427"/>
            <p:cNvSpPr/>
            <p:nvPr/>
          </p:nvSpPr>
          <p:spPr>
            <a:xfrm rot="-5400000">
              <a:off x="1644471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29" name="tx428"/>
            <p:cNvSpPr/>
            <p:nvPr/>
          </p:nvSpPr>
          <p:spPr>
            <a:xfrm rot="-5400000">
              <a:off x="1664601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30" name="tx429"/>
            <p:cNvSpPr/>
            <p:nvPr/>
          </p:nvSpPr>
          <p:spPr>
            <a:xfrm rot="-5400000">
              <a:off x="169094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31" name="tx430"/>
            <p:cNvSpPr/>
            <p:nvPr/>
          </p:nvSpPr>
          <p:spPr>
            <a:xfrm rot="-5400000">
              <a:off x="1720932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32" name="tx431"/>
            <p:cNvSpPr/>
            <p:nvPr/>
          </p:nvSpPr>
          <p:spPr>
            <a:xfrm rot="-5400000">
              <a:off x="17454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33" name="tx432"/>
            <p:cNvSpPr/>
            <p:nvPr/>
          </p:nvSpPr>
          <p:spPr>
            <a:xfrm rot="-5400000">
              <a:off x="17717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34" name="tx433"/>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35" name="tx434"/>
            <p:cNvSpPr/>
            <p:nvPr/>
          </p:nvSpPr>
          <p:spPr>
            <a:xfrm>
              <a:off x="1230614" y="4523373"/>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a:t>
              </a:r>
            </a:p>
          </p:txBody>
        </p:sp>
        <p:sp>
          <p:nvSpPr>
            <p:cNvPr id="436" name="tx435"/>
            <p:cNvSpPr/>
            <p:nvPr/>
          </p:nvSpPr>
          <p:spPr>
            <a:xfrm>
              <a:off x="1230614" y="3846668"/>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400</a:t>
              </a:r>
            </a:p>
          </p:txBody>
        </p:sp>
        <p:sp>
          <p:nvSpPr>
            <p:cNvPr id="437" name="tx436"/>
            <p:cNvSpPr/>
            <p:nvPr/>
          </p:nvSpPr>
          <p:spPr>
            <a:xfrm>
              <a:off x="1230614" y="3169962"/>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600</a:t>
              </a:r>
            </a:p>
          </p:txBody>
        </p:sp>
        <p:sp>
          <p:nvSpPr>
            <p:cNvPr id="438" name="tx437"/>
            <p:cNvSpPr/>
            <p:nvPr/>
          </p:nvSpPr>
          <p:spPr>
            <a:xfrm>
              <a:off x="1230614" y="2493256"/>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800</a:t>
              </a:r>
            </a:p>
          </p:txBody>
        </p:sp>
        <p:sp>
          <p:nvSpPr>
            <p:cNvPr id="439" name="pl438"/>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0" name="pl439"/>
            <p:cNvSpPr/>
            <p:nvPr/>
          </p:nvSpPr>
          <p:spPr>
            <a:xfrm>
              <a:off x="1865074" y="460865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1" name="pl440"/>
            <p:cNvSpPr/>
            <p:nvPr/>
          </p:nvSpPr>
          <p:spPr>
            <a:xfrm>
              <a:off x="1865074" y="393194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2" name="pl441"/>
            <p:cNvSpPr/>
            <p:nvPr/>
          </p:nvSpPr>
          <p:spPr>
            <a:xfrm>
              <a:off x="1865074" y="325524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3" name="pl442"/>
            <p:cNvSpPr/>
            <p:nvPr/>
          </p:nvSpPr>
          <p:spPr>
            <a:xfrm>
              <a:off x="1865074" y="257853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4" name="tx443"/>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45" name="rc444"/>
            <p:cNvSpPr/>
            <p:nvPr/>
          </p:nvSpPr>
          <p:spPr>
            <a:xfrm>
              <a:off x="18110385" y="2153563"/>
              <a:ext cx="1240079" cy="413498"/>
            </a:xfrm>
            <a:prstGeom prst="rect">
              <a:avLst/>
            </a:prstGeom>
            <a:solidFill>
              <a:srgbClr val="FFFFFF">
                <a:alpha val="100000"/>
              </a:srgbClr>
            </a:solidFill>
          </p:spPr>
          <p:txBody>
            <a:bodyPr/>
            <a:lstStyle/>
            <a:p/>
          </p:txBody>
        </p:sp>
        <p:sp>
          <p:nvSpPr>
            <p:cNvPr id="446" name="rc445"/>
            <p:cNvSpPr/>
            <p:nvPr/>
          </p:nvSpPr>
          <p:spPr>
            <a:xfrm>
              <a:off x="18179974" y="2223153"/>
              <a:ext cx="274319" cy="274319"/>
            </a:xfrm>
            <a:prstGeom prst="rect">
              <a:avLst/>
            </a:prstGeom>
            <a:solidFill>
              <a:srgbClr val="FFFFFF">
                <a:alpha val="100000"/>
              </a:srgbClr>
            </a:solidFill>
          </p:spPr>
          <p:txBody>
            <a:bodyPr/>
            <a:lstStyle/>
            <a:p/>
          </p:txBody>
        </p:sp>
        <p:sp>
          <p:nvSpPr>
            <p:cNvPr id="447" name="pg446"/>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448" name="tx447"/>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449" name="rc448"/>
            <p:cNvSpPr/>
            <p:nvPr/>
          </p:nvSpPr>
          <p:spPr>
            <a:xfrm>
              <a:off x="18110385" y="2706240"/>
              <a:ext cx="1753945" cy="1236458"/>
            </a:xfrm>
            <a:prstGeom prst="rect">
              <a:avLst/>
            </a:prstGeom>
            <a:solidFill>
              <a:srgbClr val="FFFFFF">
                <a:alpha val="100000"/>
              </a:srgbClr>
            </a:solidFill>
          </p:spPr>
          <p:txBody>
            <a:bodyPr/>
            <a:lstStyle/>
            <a:p/>
          </p:txBody>
        </p:sp>
        <p:sp>
          <p:nvSpPr>
            <p:cNvPr id="450" name="rc449"/>
            <p:cNvSpPr/>
            <p:nvPr/>
          </p:nvSpPr>
          <p:spPr>
            <a:xfrm>
              <a:off x="18179974" y="2775829"/>
              <a:ext cx="274319" cy="274319"/>
            </a:xfrm>
            <a:prstGeom prst="rect">
              <a:avLst/>
            </a:prstGeom>
            <a:solidFill>
              <a:srgbClr val="FFFFFF">
                <a:alpha val="100000"/>
              </a:srgbClr>
            </a:solidFill>
          </p:spPr>
          <p:txBody>
            <a:bodyPr/>
            <a:lstStyle/>
            <a:p/>
          </p:txBody>
        </p:sp>
        <p:sp>
          <p:nvSpPr>
            <p:cNvPr id="451" name="rc450"/>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52" name="rc451"/>
            <p:cNvSpPr/>
            <p:nvPr/>
          </p:nvSpPr>
          <p:spPr>
            <a:xfrm>
              <a:off x="18179974" y="3050149"/>
              <a:ext cx="274319" cy="274319"/>
            </a:xfrm>
            <a:prstGeom prst="rect">
              <a:avLst/>
            </a:prstGeom>
            <a:solidFill>
              <a:srgbClr val="FFFFFF">
                <a:alpha val="100000"/>
              </a:srgbClr>
            </a:solidFill>
          </p:spPr>
          <p:txBody>
            <a:bodyPr/>
            <a:lstStyle/>
            <a:p/>
          </p:txBody>
        </p:sp>
        <p:sp>
          <p:nvSpPr>
            <p:cNvPr id="453" name="rc452"/>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54" name="rc453"/>
            <p:cNvSpPr/>
            <p:nvPr/>
          </p:nvSpPr>
          <p:spPr>
            <a:xfrm>
              <a:off x="18179974" y="3324469"/>
              <a:ext cx="274319" cy="274320"/>
            </a:xfrm>
            <a:prstGeom prst="rect">
              <a:avLst/>
            </a:prstGeom>
            <a:solidFill>
              <a:srgbClr val="FFFFFF">
                <a:alpha val="100000"/>
              </a:srgbClr>
            </a:solidFill>
          </p:spPr>
          <p:txBody>
            <a:bodyPr/>
            <a:lstStyle/>
            <a:p/>
          </p:txBody>
        </p:sp>
        <p:sp>
          <p:nvSpPr>
            <p:cNvPr id="455" name="rc454"/>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6" name="rc455"/>
            <p:cNvSpPr/>
            <p:nvPr/>
          </p:nvSpPr>
          <p:spPr>
            <a:xfrm>
              <a:off x="18179974" y="3598789"/>
              <a:ext cx="274319" cy="274320"/>
            </a:xfrm>
            <a:prstGeom prst="rect">
              <a:avLst/>
            </a:prstGeom>
            <a:solidFill>
              <a:srgbClr val="FFFFFF">
                <a:alpha val="100000"/>
              </a:srgbClr>
            </a:solidFill>
          </p:spPr>
          <p:txBody>
            <a:bodyPr/>
            <a:lstStyle/>
            <a:p/>
          </p:txBody>
        </p:sp>
        <p:sp>
          <p:nvSpPr>
            <p:cNvPr id="457" name="rc456"/>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58" name="tx457"/>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59" name="tx458"/>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60" name="tx459"/>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61" name="tx460"/>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62" name=""/>
          <p:cNvGrpSpPr/>
          <p:nvPr/>
        </p:nvGrpSpPr>
        <p:grpSpPr>
          <a:xfrm>
            <a:off x="6400800" y="6217920"/>
            <a:ext cx="5486400" cy="4251960"/>
            <a:chOff x="6400800" y="6217920"/>
            <a:chExt cx="5486400" cy="4251960"/>
          </a:xfrm>
        </p:grpSpPr>
        <p:sp>
          <p:nvSpPr>
            <p:cNvPr id="463"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64"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65" name="rc5"/>
            <p:cNvSpPr/>
            <p:nvPr/>
          </p:nvSpPr>
          <p:spPr>
            <a:xfrm>
              <a:off x="7153670" y="6510025"/>
              <a:ext cx="4107183" cy="2788960"/>
            </a:xfrm>
            <a:prstGeom prst="rect">
              <a:avLst/>
            </a:prstGeom>
            <a:solidFill>
              <a:srgbClr val="FFFFFF">
                <a:alpha val="100000"/>
              </a:srgbClr>
            </a:solidFill>
          </p:spPr>
          <p:txBody>
            <a:bodyPr/>
            <a:lstStyle/>
            <a:p/>
          </p:txBody>
        </p:sp>
        <p:sp>
          <p:nvSpPr>
            <p:cNvPr id="466" name="pl6"/>
            <p:cNvSpPr/>
            <p:nvPr/>
          </p:nvSpPr>
          <p:spPr>
            <a:xfrm>
              <a:off x="7153670" y="8713730"/>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67" name="pl7"/>
            <p:cNvSpPr/>
            <p:nvPr/>
          </p:nvSpPr>
          <p:spPr>
            <a:xfrm>
              <a:off x="7153670" y="7796761"/>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68" name="pl8"/>
            <p:cNvSpPr/>
            <p:nvPr/>
          </p:nvSpPr>
          <p:spPr>
            <a:xfrm>
              <a:off x="7153670" y="6879792"/>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69" name="pl9"/>
            <p:cNvSpPr/>
            <p:nvPr/>
          </p:nvSpPr>
          <p:spPr>
            <a:xfrm>
              <a:off x="7153670" y="9172214"/>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70" name="pl10"/>
            <p:cNvSpPr/>
            <p:nvPr/>
          </p:nvSpPr>
          <p:spPr>
            <a:xfrm>
              <a:off x="7153670" y="8255246"/>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71" name="pl11"/>
            <p:cNvSpPr/>
            <p:nvPr/>
          </p:nvSpPr>
          <p:spPr>
            <a:xfrm>
              <a:off x="7153670" y="7338277"/>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72" name="rc12"/>
            <p:cNvSpPr/>
            <p:nvPr/>
          </p:nvSpPr>
          <p:spPr>
            <a:xfrm>
              <a:off x="7296281" y="8874199"/>
              <a:ext cx="399309" cy="119205"/>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73" name="rc13"/>
            <p:cNvSpPr/>
            <p:nvPr/>
          </p:nvSpPr>
          <p:spPr>
            <a:xfrm>
              <a:off x="7866723" y="7627122"/>
              <a:ext cx="399309" cy="298014"/>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74" name="rc14"/>
            <p:cNvSpPr/>
            <p:nvPr/>
          </p:nvSpPr>
          <p:spPr>
            <a:xfrm>
              <a:off x="8437165" y="8053512"/>
              <a:ext cx="399309" cy="119205"/>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75" name="rc15"/>
            <p:cNvSpPr/>
            <p:nvPr/>
          </p:nvSpPr>
          <p:spPr>
            <a:xfrm>
              <a:off x="9007608" y="8585354"/>
              <a:ext cx="399309" cy="87112"/>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76" name="rc16"/>
            <p:cNvSpPr/>
            <p:nvPr/>
          </p:nvSpPr>
          <p:spPr>
            <a:xfrm>
              <a:off x="9578050" y="8933802"/>
              <a:ext cx="399309" cy="22924"/>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77" name="rc17"/>
            <p:cNvSpPr/>
            <p:nvPr/>
          </p:nvSpPr>
          <p:spPr>
            <a:xfrm>
              <a:off x="10148492" y="8993405"/>
              <a:ext cx="399309" cy="22924"/>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78" name="rc18"/>
            <p:cNvSpPr/>
            <p:nvPr/>
          </p:nvSpPr>
          <p:spPr>
            <a:xfrm>
              <a:off x="7296281" y="8865030"/>
              <a:ext cx="399309" cy="916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9" name="rc19"/>
            <p:cNvSpPr/>
            <p:nvPr/>
          </p:nvSpPr>
          <p:spPr>
            <a:xfrm>
              <a:off x="7866723" y="6746832"/>
              <a:ext cx="399309" cy="88029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0" name="rc20"/>
            <p:cNvSpPr/>
            <p:nvPr/>
          </p:nvSpPr>
          <p:spPr>
            <a:xfrm>
              <a:off x="8437165" y="7815101"/>
              <a:ext cx="399309" cy="23841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1" name="rc21"/>
            <p:cNvSpPr/>
            <p:nvPr/>
          </p:nvSpPr>
          <p:spPr>
            <a:xfrm>
              <a:off x="9007608" y="8562430"/>
              <a:ext cx="399309" cy="2292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2" name="rc22"/>
            <p:cNvSpPr/>
            <p:nvPr/>
          </p:nvSpPr>
          <p:spPr>
            <a:xfrm>
              <a:off x="9578050" y="8924633"/>
              <a:ext cx="399309" cy="916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3" name="rc23"/>
            <p:cNvSpPr/>
            <p:nvPr/>
          </p:nvSpPr>
          <p:spPr>
            <a:xfrm>
              <a:off x="10718934" y="9121781"/>
              <a:ext cx="399309" cy="458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4" name="rc24"/>
            <p:cNvSpPr/>
            <p:nvPr/>
          </p:nvSpPr>
          <p:spPr>
            <a:xfrm>
              <a:off x="7296281" y="8993405"/>
              <a:ext cx="399309" cy="17880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5" name="rc25"/>
            <p:cNvSpPr/>
            <p:nvPr/>
          </p:nvSpPr>
          <p:spPr>
            <a:xfrm>
              <a:off x="7866723" y="7925137"/>
              <a:ext cx="399309" cy="1247077"/>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6" name="rc26"/>
            <p:cNvSpPr/>
            <p:nvPr/>
          </p:nvSpPr>
          <p:spPr>
            <a:xfrm>
              <a:off x="8437165" y="8172718"/>
              <a:ext cx="399309" cy="999495"/>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7" name="rc27"/>
            <p:cNvSpPr/>
            <p:nvPr/>
          </p:nvSpPr>
          <p:spPr>
            <a:xfrm>
              <a:off x="9007608" y="8672466"/>
              <a:ext cx="399309" cy="499747"/>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8" name="rc28"/>
            <p:cNvSpPr/>
            <p:nvPr/>
          </p:nvSpPr>
          <p:spPr>
            <a:xfrm>
              <a:off x="9578050" y="8956727"/>
              <a:ext cx="399309" cy="215487"/>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9" name="rc29"/>
            <p:cNvSpPr/>
            <p:nvPr/>
          </p:nvSpPr>
          <p:spPr>
            <a:xfrm>
              <a:off x="10148492" y="9016330"/>
              <a:ext cx="399309" cy="155884"/>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90" name="rc30"/>
            <p:cNvSpPr/>
            <p:nvPr/>
          </p:nvSpPr>
          <p:spPr>
            <a:xfrm>
              <a:off x="10718934" y="9126366"/>
              <a:ext cx="399309" cy="4584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91" name="rc31"/>
            <p:cNvSpPr/>
            <p:nvPr/>
          </p:nvSpPr>
          <p:spPr>
            <a:xfrm>
              <a:off x="7866723" y="6636796"/>
              <a:ext cx="399309" cy="110036"/>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92" name="rc32"/>
            <p:cNvSpPr/>
            <p:nvPr/>
          </p:nvSpPr>
          <p:spPr>
            <a:xfrm>
              <a:off x="8437165" y="7787591"/>
              <a:ext cx="399309" cy="2750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93" name="rc33"/>
            <p:cNvSpPr/>
            <p:nvPr/>
          </p:nvSpPr>
          <p:spPr>
            <a:xfrm>
              <a:off x="9007608" y="8553260"/>
              <a:ext cx="399309" cy="916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94" name="rc34"/>
            <p:cNvSpPr/>
            <p:nvPr/>
          </p:nvSpPr>
          <p:spPr>
            <a:xfrm>
              <a:off x="10148492" y="8988821"/>
              <a:ext cx="399309" cy="4584"/>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95" name="pl35"/>
            <p:cNvSpPr/>
            <p:nvPr/>
          </p:nvSpPr>
          <p:spPr>
            <a:xfrm>
              <a:off x="7495936" y="6867288"/>
              <a:ext cx="3422653" cy="2268062"/>
            </a:xfrm>
            <a:custGeom>
              <a:avLst/>
              <a:pathLst>
                <a:path w="3422653" h="2268062">
                  <a:moveTo>
                    <a:pt x="0" y="1259172"/>
                  </a:moveTo>
                  <a:lnTo>
                    <a:pt x="570442" y="0"/>
                  </a:lnTo>
                  <a:lnTo>
                    <a:pt x="1140884" y="1181565"/>
                  </a:lnTo>
                  <a:lnTo>
                    <a:pt x="1711326" y="1738395"/>
                  </a:lnTo>
                  <a:lnTo>
                    <a:pt x="2281768" y="2159413"/>
                  </a:lnTo>
                  <a:lnTo>
                    <a:pt x="2852210" y="2194336"/>
                  </a:lnTo>
                  <a:lnTo>
                    <a:pt x="3422653" y="2268062"/>
                  </a:lnTo>
                </a:path>
              </a:pathLst>
            </a:custGeom>
            <a:ln w="40651" cap="flat">
              <a:solidFill>
                <a:srgbClr val="000000">
                  <a:alpha val="100000"/>
                </a:srgbClr>
              </a:solidFill>
              <a:prstDash val="solid"/>
              <a:round/>
            </a:ln>
          </p:spPr>
          <p:txBody>
            <a:bodyPr/>
            <a:lstStyle/>
            <a:p/>
          </p:txBody>
        </p:sp>
        <p:sp>
          <p:nvSpPr>
            <p:cNvPr id="496" name="rc36"/>
            <p:cNvSpPr/>
            <p:nvPr/>
          </p:nvSpPr>
          <p:spPr>
            <a:xfrm>
              <a:off x="7153670" y="6510025"/>
              <a:ext cx="4107183" cy="2788960"/>
            </a:xfrm>
            <a:prstGeom prst="rect">
              <a:avLst/>
            </a:prstGeom>
            <a:ln w="13550" cap="rnd">
              <a:solidFill>
                <a:srgbClr val="333333">
                  <a:alpha val="100000"/>
                </a:srgbClr>
              </a:solidFill>
              <a:prstDash val="solid"/>
              <a:round/>
            </a:ln>
          </p:spPr>
          <p:txBody>
            <a:bodyPr/>
            <a:lstStyle/>
            <a:p/>
          </p:txBody>
        </p:sp>
        <p:sp>
          <p:nvSpPr>
            <p:cNvPr id="497" name="tx37"/>
            <p:cNvSpPr/>
            <p:nvPr/>
          </p:nvSpPr>
          <p:spPr>
            <a:xfrm>
              <a:off x="6886172" y="9169908"/>
              <a:ext cx="16944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98" name="tx38"/>
            <p:cNvSpPr/>
            <p:nvPr/>
          </p:nvSpPr>
          <p:spPr>
            <a:xfrm>
              <a:off x="6801340" y="8252939"/>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a:t>
              </a:r>
            </a:p>
          </p:txBody>
        </p:sp>
        <p:sp>
          <p:nvSpPr>
            <p:cNvPr id="499" name="tx39"/>
            <p:cNvSpPr/>
            <p:nvPr/>
          </p:nvSpPr>
          <p:spPr>
            <a:xfrm>
              <a:off x="6801340" y="733597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400</a:t>
              </a:r>
            </a:p>
          </p:txBody>
        </p:sp>
        <p:sp>
          <p:nvSpPr>
            <p:cNvPr id="500" name="pl40"/>
            <p:cNvSpPr/>
            <p:nvPr/>
          </p:nvSpPr>
          <p:spPr>
            <a:xfrm>
              <a:off x="7118876"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1" name="pl41"/>
            <p:cNvSpPr/>
            <p:nvPr/>
          </p:nvSpPr>
          <p:spPr>
            <a:xfrm>
              <a:off x="7118876" y="825524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2" name="pl42"/>
            <p:cNvSpPr/>
            <p:nvPr/>
          </p:nvSpPr>
          <p:spPr>
            <a:xfrm>
              <a:off x="7118876" y="733827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3" name="pl43"/>
            <p:cNvSpPr/>
            <p:nvPr/>
          </p:nvSpPr>
          <p:spPr>
            <a:xfrm>
              <a:off x="11260854"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504" name="pl44"/>
            <p:cNvSpPr/>
            <p:nvPr/>
          </p:nvSpPr>
          <p:spPr>
            <a:xfrm>
              <a:off x="11260854" y="8202128"/>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505" name="pl45"/>
            <p:cNvSpPr/>
            <p:nvPr/>
          </p:nvSpPr>
          <p:spPr>
            <a:xfrm>
              <a:off x="11260854" y="7232041"/>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506" name="tx46"/>
            <p:cNvSpPr/>
            <p:nvPr/>
          </p:nvSpPr>
          <p:spPr>
            <a:xfrm>
              <a:off x="11358911"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07" name="tx47"/>
            <p:cNvSpPr/>
            <p:nvPr/>
          </p:nvSpPr>
          <p:spPr>
            <a:xfrm>
              <a:off x="11358911" y="8199821"/>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50</a:t>
              </a:r>
            </a:p>
          </p:txBody>
        </p:sp>
        <p:sp>
          <p:nvSpPr>
            <p:cNvPr id="508" name="tx48"/>
            <p:cNvSpPr/>
            <p:nvPr/>
          </p:nvSpPr>
          <p:spPr>
            <a:xfrm>
              <a:off x="11358911" y="7229734"/>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09" name="pl49"/>
            <p:cNvSpPr/>
            <p:nvPr/>
          </p:nvSpPr>
          <p:spPr>
            <a:xfrm>
              <a:off x="749593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0" name="pl50"/>
            <p:cNvSpPr/>
            <p:nvPr/>
          </p:nvSpPr>
          <p:spPr>
            <a:xfrm>
              <a:off x="806637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1" name="pl51"/>
            <p:cNvSpPr/>
            <p:nvPr/>
          </p:nvSpPr>
          <p:spPr>
            <a:xfrm>
              <a:off x="863682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2" name="pl52"/>
            <p:cNvSpPr/>
            <p:nvPr/>
          </p:nvSpPr>
          <p:spPr>
            <a:xfrm>
              <a:off x="920726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3" name="pl53"/>
            <p:cNvSpPr/>
            <p:nvPr/>
          </p:nvSpPr>
          <p:spPr>
            <a:xfrm>
              <a:off x="977770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4" name="pl54"/>
            <p:cNvSpPr/>
            <p:nvPr/>
          </p:nvSpPr>
          <p:spPr>
            <a:xfrm>
              <a:off x="10348147"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5" name="pl55"/>
            <p:cNvSpPr/>
            <p:nvPr/>
          </p:nvSpPr>
          <p:spPr>
            <a:xfrm>
              <a:off x="1091858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6" name="tx56"/>
            <p:cNvSpPr/>
            <p:nvPr/>
          </p:nvSpPr>
          <p:spPr>
            <a:xfrm rot="-2700000">
              <a:off x="7386037"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517" name="tx57"/>
            <p:cNvSpPr/>
            <p:nvPr/>
          </p:nvSpPr>
          <p:spPr>
            <a:xfrm rot="-2700000">
              <a:off x="7916781"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518" name="tx58"/>
            <p:cNvSpPr/>
            <p:nvPr/>
          </p:nvSpPr>
          <p:spPr>
            <a:xfrm rot="-2700000">
              <a:off x="8486566"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519" name="tx59"/>
            <p:cNvSpPr/>
            <p:nvPr/>
          </p:nvSpPr>
          <p:spPr>
            <a:xfrm rot="-2700000">
              <a:off x="891231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520" name="tx60"/>
            <p:cNvSpPr/>
            <p:nvPr/>
          </p:nvSpPr>
          <p:spPr>
            <a:xfrm rot="-2700000">
              <a:off x="9482760"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521" name="tx61"/>
            <p:cNvSpPr/>
            <p:nvPr/>
          </p:nvSpPr>
          <p:spPr>
            <a:xfrm rot="-2700000">
              <a:off x="10053175"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522" name="tx62"/>
            <p:cNvSpPr/>
            <p:nvPr/>
          </p:nvSpPr>
          <p:spPr>
            <a:xfrm rot="-2700000">
              <a:off x="10735687"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23" name="tx63"/>
            <p:cNvSpPr/>
            <p:nvPr/>
          </p:nvSpPr>
          <p:spPr>
            <a:xfrm>
              <a:off x="9207262"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524" name="tx64"/>
            <p:cNvSpPr/>
            <p:nvPr/>
          </p:nvSpPr>
          <p:spPr>
            <a:xfrm>
              <a:off x="8390010"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525" name="tx65"/>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526" name="tx66"/>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527" name="rc67"/>
            <p:cNvSpPr/>
            <p:nvPr/>
          </p:nvSpPr>
          <p:spPr>
            <a:xfrm>
              <a:off x="6564753" y="10217410"/>
              <a:ext cx="1051268" cy="182880"/>
            </a:xfrm>
            <a:prstGeom prst="rect">
              <a:avLst/>
            </a:prstGeom>
            <a:solidFill>
              <a:srgbClr val="FFFFFF">
                <a:alpha val="100000"/>
              </a:srgbClr>
            </a:solidFill>
          </p:spPr>
          <p:txBody>
            <a:bodyPr/>
            <a:lstStyle/>
            <a:p/>
          </p:txBody>
        </p:sp>
        <p:sp>
          <p:nvSpPr>
            <p:cNvPr id="528" name="rc68"/>
            <p:cNvSpPr/>
            <p:nvPr/>
          </p:nvSpPr>
          <p:spPr>
            <a:xfrm>
              <a:off x="6564753" y="10217410"/>
              <a:ext cx="182879" cy="182880"/>
            </a:xfrm>
            <a:prstGeom prst="rect">
              <a:avLst/>
            </a:prstGeom>
            <a:solidFill>
              <a:srgbClr val="FFFFFF">
                <a:alpha val="100000"/>
              </a:srgbClr>
            </a:solidFill>
          </p:spPr>
          <p:txBody>
            <a:bodyPr/>
            <a:lstStyle/>
            <a:p/>
          </p:txBody>
        </p:sp>
        <p:sp>
          <p:nvSpPr>
            <p:cNvPr id="529" name="pl69"/>
            <p:cNvSpPr/>
            <p:nvPr/>
          </p:nvSpPr>
          <p:spPr>
            <a:xfrm>
              <a:off x="6583041"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530" name="tx70"/>
            <p:cNvSpPr/>
            <p:nvPr/>
          </p:nvSpPr>
          <p:spPr>
            <a:xfrm>
              <a:off x="6855633"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531" name="rc71"/>
            <p:cNvSpPr/>
            <p:nvPr/>
          </p:nvSpPr>
          <p:spPr>
            <a:xfrm>
              <a:off x="7796021" y="10217410"/>
              <a:ext cx="4053749" cy="182880"/>
            </a:xfrm>
            <a:prstGeom prst="rect">
              <a:avLst/>
            </a:prstGeom>
            <a:solidFill>
              <a:srgbClr val="FFFFFF">
                <a:alpha val="100000"/>
              </a:srgbClr>
            </a:solidFill>
          </p:spPr>
          <p:txBody>
            <a:bodyPr/>
            <a:lstStyle/>
            <a:p/>
          </p:txBody>
        </p:sp>
        <p:sp>
          <p:nvSpPr>
            <p:cNvPr id="532" name="rc72"/>
            <p:cNvSpPr/>
            <p:nvPr/>
          </p:nvSpPr>
          <p:spPr>
            <a:xfrm>
              <a:off x="7796021" y="10217410"/>
              <a:ext cx="182879" cy="182880"/>
            </a:xfrm>
            <a:prstGeom prst="rect">
              <a:avLst/>
            </a:prstGeom>
            <a:solidFill>
              <a:srgbClr val="FFFFFF">
                <a:alpha val="100000"/>
              </a:srgbClr>
            </a:solidFill>
          </p:spPr>
          <p:txBody>
            <a:bodyPr/>
            <a:lstStyle/>
            <a:p/>
          </p:txBody>
        </p:sp>
        <p:sp>
          <p:nvSpPr>
            <p:cNvPr id="533" name="rc73"/>
            <p:cNvSpPr/>
            <p:nvPr/>
          </p:nvSpPr>
          <p:spPr>
            <a:xfrm>
              <a:off x="7805021"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534" name="rc74"/>
            <p:cNvSpPr/>
            <p:nvPr/>
          </p:nvSpPr>
          <p:spPr>
            <a:xfrm>
              <a:off x="8887262" y="10217410"/>
              <a:ext cx="182879" cy="182880"/>
            </a:xfrm>
            <a:prstGeom prst="rect">
              <a:avLst/>
            </a:prstGeom>
            <a:solidFill>
              <a:srgbClr val="FFFFFF">
                <a:alpha val="100000"/>
              </a:srgbClr>
            </a:solidFill>
          </p:spPr>
          <p:txBody>
            <a:bodyPr/>
            <a:lstStyle/>
            <a:p/>
          </p:txBody>
        </p:sp>
        <p:sp>
          <p:nvSpPr>
            <p:cNvPr id="535" name="rc75"/>
            <p:cNvSpPr/>
            <p:nvPr/>
          </p:nvSpPr>
          <p:spPr>
            <a:xfrm>
              <a:off x="8896262" y="10226410"/>
              <a:ext cx="164879"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36" name="rc76"/>
            <p:cNvSpPr/>
            <p:nvPr/>
          </p:nvSpPr>
          <p:spPr>
            <a:xfrm>
              <a:off x="9813303" y="10217410"/>
              <a:ext cx="182879" cy="182880"/>
            </a:xfrm>
            <a:prstGeom prst="rect">
              <a:avLst/>
            </a:prstGeom>
            <a:solidFill>
              <a:srgbClr val="FFFFFF">
                <a:alpha val="100000"/>
              </a:srgbClr>
            </a:solidFill>
          </p:spPr>
          <p:txBody>
            <a:bodyPr/>
            <a:lstStyle/>
            <a:p/>
          </p:txBody>
        </p:sp>
        <p:sp>
          <p:nvSpPr>
            <p:cNvPr id="537" name="rc77"/>
            <p:cNvSpPr/>
            <p:nvPr/>
          </p:nvSpPr>
          <p:spPr>
            <a:xfrm>
              <a:off x="9822303" y="10226410"/>
              <a:ext cx="164880"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538" name="rc78"/>
            <p:cNvSpPr/>
            <p:nvPr/>
          </p:nvSpPr>
          <p:spPr>
            <a:xfrm>
              <a:off x="10815544" y="10217410"/>
              <a:ext cx="182880" cy="182880"/>
            </a:xfrm>
            <a:prstGeom prst="rect">
              <a:avLst/>
            </a:prstGeom>
            <a:solidFill>
              <a:srgbClr val="FFFFFF">
                <a:alpha val="100000"/>
              </a:srgbClr>
            </a:solidFill>
          </p:spPr>
          <p:txBody>
            <a:bodyPr/>
            <a:lstStyle/>
            <a:p/>
          </p:txBody>
        </p:sp>
        <p:sp>
          <p:nvSpPr>
            <p:cNvPr id="539" name="rc79"/>
            <p:cNvSpPr/>
            <p:nvPr/>
          </p:nvSpPr>
          <p:spPr>
            <a:xfrm>
              <a:off x="10824544"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40" name="tx80"/>
            <p:cNvSpPr/>
            <p:nvPr/>
          </p:nvSpPr>
          <p:spPr>
            <a:xfrm>
              <a:off x="8086901"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41" name="tx81"/>
            <p:cNvSpPr/>
            <p:nvPr/>
          </p:nvSpPr>
          <p:spPr>
            <a:xfrm>
              <a:off x="9178142"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42" name="tx82"/>
            <p:cNvSpPr/>
            <p:nvPr/>
          </p:nvSpPr>
          <p:spPr>
            <a:xfrm>
              <a:off x="10104183"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543" name="tx83"/>
            <p:cNvSpPr/>
            <p:nvPr/>
          </p:nvSpPr>
          <p:spPr>
            <a:xfrm>
              <a:off x="11106424"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44" name="tx84"/>
            <p:cNvSpPr/>
            <p:nvPr/>
          </p:nvSpPr>
          <p:spPr>
            <a:xfrm>
              <a:off x="6578964"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45" name=""/>
          <p:cNvGrpSpPr/>
          <p:nvPr/>
        </p:nvGrpSpPr>
        <p:grpSpPr>
          <a:xfrm>
            <a:off x="12527280" y="6217920"/>
            <a:ext cx="5486400" cy="4297680"/>
            <a:chOff x="12527280" y="6217920"/>
            <a:chExt cx="5486400" cy="4297680"/>
          </a:xfrm>
        </p:grpSpPr>
        <p:sp>
          <p:nvSpPr>
            <p:cNvPr id="546"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47"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48"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49"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50"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51"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52"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53"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54"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5"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6"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7"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8"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9"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60" name="pl17"/>
            <p:cNvSpPr/>
            <p:nvPr/>
          </p:nvSpPr>
          <p:spPr>
            <a:xfrm>
              <a:off x="13329440" y="7073390"/>
              <a:ext cx="4502097" cy="537757"/>
            </a:xfrm>
            <a:custGeom>
              <a:avLst/>
              <a:pathLst>
                <a:path w="4502097" h="537757">
                  <a:moveTo>
                    <a:pt x="0" y="307289"/>
                  </a:moveTo>
                  <a:lnTo>
                    <a:pt x="187587" y="230467"/>
                  </a:lnTo>
                  <a:lnTo>
                    <a:pt x="375174" y="153644"/>
                  </a:lnTo>
                  <a:lnTo>
                    <a:pt x="562762" y="76822"/>
                  </a:lnTo>
                  <a:lnTo>
                    <a:pt x="750349" y="102429"/>
                  </a:lnTo>
                  <a:lnTo>
                    <a:pt x="937937" y="128037"/>
                  </a:lnTo>
                  <a:lnTo>
                    <a:pt x="1125524" y="179252"/>
                  </a:lnTo>
                  <a:lnTo>
                    <a:pt x="1313111" y="204859"/>
                  </a:lnTo>
                  <a:lnTo>
                    <a:pt x="1500699" y="153644"/>
                  </a:lnTo>
                  <a:lnTo>
                    <a:pt x="1688286" y="76822"/>
                  </a:lnTo>
                  <a:lnTo>
                    <a:pt x="1875874" y="25607"/>
                  </a:lnTo>
                  <a:lnTo>
                    <a:pt x="2063461" y="25607"/>
                  </a:lnTo>
                  <a:lnTo>
                    <a:pt x="2251048" y="0"/>
                  </a:lnTo>
                  <a:lnTo>
                    <a:pt x="2438636" y="0"/>
                  </a:lnTo>
                  <a:lnTo>
                    <a:pt x="2626223" y="0"/>
                  </a:lnTo>
                  <a:lnTo>
                    <a:pt x="2813811" y="0"/>
                  </a:lnTo>
                  <a:lnTo>
                    <a:pt x="3001398" y="0"/>
                  </a:lnTo>
                  <a:lnTo>
                    <a:pt x="3188985" y="0"/>
                  </a:lnTo>
                  <a:lnTo>
                    <a:pt x="3376573" y="0"/>
                  </a:lnTo>
                  <a:lnTo>
                    <a:pt x="3564160" y="0"/>
                  </a:lnTo>
                  <a:lnTo>
                    <a:pt x="3751748" y="256074"/>
                  </a:lnTo>
                  <a:lnTo>
                    <a:pt x="3939335" y="537757"/>
                  </a:lnTo>
                  <a:lnTo>
                    <a:pt x="4126923" y="512149"/>
                  </a:lnTo>
                  <a:lnTo>
                    <a:pt x="4314510" y="460934"/>
                  </a:lnTo>
                  <a:lnTo>
                    <a:pt x="4502097" y="460934"/>
                  </a:lnTo>
                </a:path>
              </a:pathLst>
            </a:custGeom>
            <a:ln w="32521" cap="flat">
              <a:solidFill>
                <a:srgbClr val="5EB0E8">
                  <a:alpha val="100000"/>
                </a:srgbClr>
              </a:solidFill>
              <a:prstDash val="solid"/>
              <a:round/>
            </a:ln>
          </p:spPr>
          <p:txBody>
            <a:bodyPr/>
            <a:lstStyle/>
            <a:p/>
          </p:txBody>
        </p:sp>
        <p:sp>
          <p:nvSpPr>
            <p:cNvPr id="561" name="pl18"/>
            <p:cNvSpPr/>
            <p:nvPr/>
          </p:nvSpPr>
          <p:spPr>
            <a:xfrm>
              <a:off x="16330839" y="7790399"/>
              <a:ext cx="1500699" cy="435327"/>
            </a:xfrm>
            <a:custGeom>
              <a:avLst/>
              <a:pathLst>
                <a:path w="1500699" h="435327">
                  <a:moveTo>
                    <a:pt x="0" y="409719"/>
                  </a:moveTo>
                  <a:lnTo>
                    <a:pt x="187587" y="307289"/>
                  </a:lnTo>
                  <a:lnTo>
                    <a:pt x="375174" y="179252"/>
                  </a:lnTo>
                  <a:lnTo>
                    <a:pt x="562762" y="0"/>
                  </a:lnTo>
                  <a:lnTo>
                    <a:pt x="750349" y="204859"/>
                  </a:lnTo>
                  <a:lnTo>
                    <a:pt x="937937" y="435327"/>
                  </a:lnTo>
                  <a:lnTo>
                    <a:pt x="1125524" y="435327"/>
                  </a:lnTo>
                  <a:lnTo>
                    <a:pt x="1313111" y="281682"/>
                  </a:lnTo>
                  <a:lnTo>
                    <a:pt x="1500699" y="281682"/>
                  </a:lnTo>
                </a:path>
              </a:pathLst>
            </a:custGeom>
            <a:ln w="32521" cap="flat">
              <a:solidFill>
                <a:srgbClr val="00A173">
                  <a:alpha val="100000"/>
                </a:srgbClr>
              </a:solidFill>
              <a:prstDash val="solid"/>
              <a:round/>
            </a:ln>
          </p:spPr>
          <p:txBody>
            <a:bodyPr/>
            <a:lstStyle/>
            <a:p/>
          </p:txBody>
        </p:sp>
        <p:sp>
          <p:nvSpPr>
            <p:cNvPr id="562"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63"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64"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65"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66"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67"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68"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9"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70"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71"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72"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73"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74"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5"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6"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7"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8"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9"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0"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1"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2"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3"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4"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5"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6"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7"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8"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9"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0"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1"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2"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3"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4"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5"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6"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7"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8"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9"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600"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601"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602"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603"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604"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605"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606"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607"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608"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609"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610"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611"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612"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613"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614"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615"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616"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617"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618"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619"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620"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621"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622"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623"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624"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625" name="rc82"/>
            <p:cNvSpPr/>
            <p:nvPr/>
          </p:nvSpPr>
          <p:spPr>
            <a:xfrm>
              <a:off x="14005791" y="9941072"/>
              <a:ext cx="3149396" cy="504938"/>
            </a:xfrm>
            <a:prstGeom prst="rect">
              <a:avLst/>
            </a:prstGeom>
            <a:solidFill>
              <a:srgbClr val="FFFFFF">
                <a:alpha val="100000"/>
              </a:srgbClr>
            </a:solidFill>
          </p:spPr>
          <p:txBody>
            <a:bodyPr/>
            <a:lstStyle/>
            <a:p/>
          </p:txBody>
        </p:sp>
        <p:sp>
          <p:nvSpPr>
            <p:cNvPr id="626"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627"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628"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629"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630"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631" name=""/>
          <p:cNvGrpSpPr/>
          <p:nvPr/>
        </p:nvGrpSpPr>
        <p:grpSpPr>
          <a:xfrm>
            <a:off x="594360" y="6217920"/>
            <a:ext cx="5562295" cy="4320959"/>
            <a:chOff x="594360" y="6217920"/>
            <a:chExt cx="5562295" cy="4320959"/>
          </a:xfrm>
        </p:grpSpPr>
        <p:sp>
          <p:nvSpPr>
            <p:cNvPr id="632" name="rc3"/>
            <p:cNvSpPr/>
            <p:nvPr/>
          </p:nvSpPr>
          <p:spPr>
            <a:xfrm>
              <a:off x="594360" y="6217920"/>
              <a:ext cx="5562295" cy="432095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633" name="rc4"/>
            <p:cNvSpPr/>
            <p:nvPr/>
          </p:nvSpPr>
          <p:spPr>
            <a:xfrm>
              <a:off x="2385187" y="6516351"/>
              <a:ext cx="3361457" cy="2810398"/>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634" name="rc5"/>
            <p:cNvSpPr/>
            <p:nvPr/>
          </p:nvSpPr>
          <p:spPr>
            <a:xfrm>
              <a:off x="2412740" y="6543904"/>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35" name="rc6"/>
            <p:cNvSpPr/>
            <p:nvPr/>
          </p:nvSpPr>
          <p:spPr>
            <a:xfrm>
              <a:off x="2688270" y="6543904"/>
              <a:ext cx="275529" cy="275529"/>
            </a:xfrm>
            <a:prstGeom prst="rect">
              <a:avLst/>
            </a:prstGeom>
            <a:solidFill>
              <a:srgbClr val="FDC3AC">
                <a:alpha val="100000"/>
              </a:srgbClr>
            </a:solidFill>
            <a:ln w="5420" cap="flat">
              <a:solidFill>
                <a:srgbClr val="FFFFFF">
                  <a:alpha val="100000"/>
                </a:srgbClr>
              </a:solidFill>
              <a:prstDash val="solid"/>
              <a:miter/>
            </a:ln>
          </p:spPr>
          <p:txBody>
            <a:bodyPr/>
            <a:lstStyle/>
            <a:p/>
          </p:txBody>
        </p:sp>
        <p:sp>
          <p:nvSpPr>
            <p:cNvPr id="636" name="rc7"/>
            <p:cNvSpPr/>
            <p:nvPr/>
          </p:nvSpPr>
          <p:spPr>
            <a:xfrm>
              <a:off x="2963799" y="6543904"/>
              <a:ext cx="275529" cy="275529"/>
            </a:xfrm>
            <a:prstGeom prst="rect">
              <a:avLst/>
            </a:prstGeom>
            <a:solidFill>
              <a:srgbClr val="FDC1A9">
                <a:alpha val="100000"/>
              </a:srgbClr>
            </a:solidFill>
            <a:ln w="5420" cap="flat">
              <a:solidFill>
                <a:srgbClr val="FFFFFF">
                  <a:alpha val="100000"/>
                </a:srgbClr>
              </a:solidFill>
              <a:prstDash val="solid"/>
              <a:miter/>
            </a:ln>
          </p:spPr>
          <p:txBody>
            <a:bodyPr/>
            <a:lstStyle/>
            <a:p/>
          </p:txBody>
        </p:sp>
        <p:sp>
          <p:nvSpPr>
            <p:cNvPr id="637" name="rc8"/>
            <p:cNvSpPr/>
            <p:nvPr/>
          </p:nvSpPr>
          <p:spPr>
            <a:xfrm>
              <a:off x="3239328" y="6543904"/>
              <a:ext cx="275529" cy="275529"/>
            </a:xfrm>
            <a:prstGeom prst="rect">
              <a:avLst/>
            </a:prstGeom>
            <a:solidFill>
              <a:srgbClr val="FDC6B0">
                <a:alpha val="100000"/>
              </a:srgbClr>
            </a:solidFill>
            <a:ln w="5420" cap="flat">
              <a:solidFill>
                <a:srgbClr val="FFFFFF">
                  <a:alpha val="100000"/>
                </a:srgbClr>
              </a:solidFill>
              <a:prstDash val="solid"/>
              <a:miter/>
            </a:ln>
          </p:spPr>
          <p:txBody>
            <a:bodyPr/>
            <a:lstStyle/>
            <a:p/>
          </p:txBody>
        </p:sp>
        <p:sp>
          <p:nvSpPr>
            <p:cNvPr id="638" name="rc9"/>
            <p:cNvSpPr/>
            <p:nvPr/>
          </p:nvSpPr>
          <p:spPr>
            <a:xfrm>
              <a:off x="3514857" y="6543904"/>
              <a:ext cx="275529" cy="275529"/>
            </a:xfrm>
            <a:prstGeom prst="rect">
              <a:avLst/>
            </a:prstGeom>
            <a:solidFill>
              <a:srgbClr val="FEDED0">
                <a:alpha val="100000"/>
              </a:srgbClr>
            </a:solidFill>
            <a:ln w="5420" cap="flat">
              <a:solidFill>
                <a:srgbClr val="FFFFFF">
                  <a:alpha val="100000"/>
                </a:srgbClr>
              </a:solidFill>
              <a:prstDash val="solid"/>
              <a:miter/>
            </a:ln>
          </p:spPr>
          <p:txBody>
            <a:bodyPr/>
            <a:lstStyle/>
            <a:p/>
          </p:txBody>
        </p:sp>
        <p:sp>
          <p:nvSpPr>
            <p:cNvPr id="639" name="rc10"/>
            <p:cNvSpPr/>
            <p:nvPr/>
          </p:nvSpPr>
          <p:spPr>
            <a:xfrm>
              <a:off x="3790387" y="6543904"/>
              <a:ext cx="275529" cy="275529"/>
            </a:xfrm>
            <a:prstGeom prst="rect">
              <a:avLst/>
            </a:prstGeom>
            <a:solidFill>
              <a:srgbClr val="FED7C6">
                <a:alpha val="100000"/>
              </a:srgbClr>
            </a:solidFill>
            <a:ln w="5420" cap="flat">
              <a:solidFill>
                <a:srgbClr val="FFFFFF">
                  <a:alpha val="100000"/>
                </a:srgbClr>
              </a:solidFill>
              <a:prstDash val="solid"/>
              <a:miter/>
            </a:ln>
          </p:spPr>
          <p:txBody>
            <a:bodyPr/>
            <a:lstStyle/>
            <a:p/>
          </p:txBody>
        </p:sp>
        <p:sp>
          <p:nvSpPr>
            <p:cNvPr id="640" name="rc11"/>
            <p:cNvSpPr/>
            <p:nvPr/>
          </p:nvSpPr>
          <p:spPr>
            <a:xfrm>
              <a:off x="4065916" y="6543904"/>
              <a:ext cx="275529" cy="275529"/>
            </a:xfrm>
            <a:prstGeom prst="rect">
              <a:avLst/>
            </a:prstGeom>
            <a:solidFill>
              <a:srgbClr val="FED5C3">
                <a:alpha val="100000"/>
              </a:srgbClr>
            </a:solidFill>
            <a:ln w="5420" cap="flat">
              <a:solidFill>
                <a:srgbClr val="FFFFFF">
                  <a:alpha val="100000"/>
                </a:srgbClr>
              </a:solidFill>
              <a:prstDash val="solid"/>
              <a:miter/>
            </a:ln>
          </p:spPr>
          <p:txBody>
            <a:bodyPr/>
            <a:lstStyle/>
            <a:p/>
          </p:txBody>
        </p:sp>
        <p:sp>
          <p:nvSpPr>
            <p:cNvPr id="641" name="rc12"/>
            <p:cNvSpPr/>
            <p:nvPr/>
          </p:nvSpPr>
          <p:spPr>
            <a:xfrm>
              <a:off x="4341445" y="6543904"/>
              <a:ext cx="275529" cy="275529"/>
            </a:xfrm>
            <a:prstGeom prst="rect">
              <a:avLst/>
            </a:prstGeom>
            <a:solidFill>
              <a:srgbClr val="FEDFD1">
                <a:alpha val="100000"/>
              </a:srgbClr>
            </a:solidFill>
            <a:ln w="5420" cap="flat">
              <a:solidFill>
                <a:srgbClr val="FFFFFF">
                  <a:alpha val="100000"/>
                </a:srgbClr>
              </a:solidFill>
              <a:prstDash val="solid"/>
              <a:miter/>
            </a:ln>
          </p:spPr>
          <p:txBody>
            <a:bodyPr/>
            <a:lstStyle/>
            <a:p/>
          </p:txBody>
        </p:sp>
        <p:sp>
          <p:nvSpPr>
            <p:cNvPr id="642" name="rc13"/>
            <p:cNvSpPr/>
            <p:nvPr/>
          </p:nvSpPr>
          <p:spPr>
            <a:xfrm>
              <a:off x="4616975" y="6543904"/>
              <a:ext cx="275529" cy="275529"/>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643" name="rc14"/>
            <p:cNvSpPr/>
            <p:nvPr/>
          </p:nvSpPr>
          <p:spPr>
            <a:xfrm>
              <a:off x="4892504" y="6543904"/>
              <a:ext cx="275529" cy="275529"/>
            </a:xfrm>
            <a:prstGeom prst="rect">
              <a:avLst/>
            </a:prstGeom>
            <a:solidFill>
              <a:srgbClr val="FCB69C">
                <a:alpha val="100000"/>
              </a:srgbClr>
            </a:solidFill>
            <a:ln w="5420" cap="flat">
              <a:solidFill>
                <a:srgbClr val="FFFFFF">
                  <a:alpha val="100000"/>
                </a:srgbClr>
              </a:solidFill>
              <a:prstDash val="solid"/>
              <a:miter/>
            </a:ln>
          </p:spPr>
          <p:txBody>
            <a:bodyPr/>
            <a:lstStyle/>
            <a:p/>
          </p:txBody>
        </p:sp>
        <p:sp>
          <p:nvSpPr>
            <p:cNvPr id="644" name="rc15"/>
            <p:cNvSpPr/>
            <p:nvPr/>
          </p:nvSpPr>
          <p:spPr>
            <a:xfrm>
              <a:off x="5168033" y="6543904"/>
              <a:ext cx="275529" cy="275529"/>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645" name="rc16"/>
            <p:cNvSpPr/>
            <p:nvPr/>
          </p:nvSpPr>
          <p:spPr>
            <a:xfrm>
              <a:off x="5443562" y="6543904"/>
              <a:ext cx="275529" cy="275529"/>
            </a:xfrm>
            <a:prstGeom prst="rect">
              <a:avLst/>
            </a:prstGeom>
            <a:solidFill>
              <a:srgbClr val="D01E1F">
                <a:alpha val="100000"/>
              </a:srgbClr>
            </a:solidFill>
            <a:ln w="5420" cap="flat">
              <a:solidFill>
                <a:srgbClr val="FFFFFF">
                  <a:alpha val="100000"/>
                </a:srgbClr>
              </a:solidFill>
              <a:prstDash val="solid"/>
              <a:miter/>
            </a:ln>
          </p:spPr>
          <p:txBody>
            <a:bodyPr/>
            <a:lstStyle/>
            <a:p/>
          </p:txBody>
        </p:sp>
        <p:sp>
          <p:nvSpPr>
            <p:cNvPr id="646" name="rc17"/>
            <p:cNvSpPr/>
            <p:nvPr/>
          </p:nvSpPr>
          <p:spPr>
            <a:xfrm>
              <a:off x="2412740" y="6819433"/>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7" name="rc18"/>
            <p:cNvSpPr/>
            <p:nvPr/>
          </p:nvSpPr>
          <p:spPr>
            <a:xfrm>
              <a:off x="2688270" y="6819433"/>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48" name="rc19"/>
            <p:cNvSpPr/>
            <p:nvPr/>
          </p:nvSpPr>
          <p:spPr>
            <a:xfrm>
              <a:off x="2963799" y="6819433"/>
              <a:ext cx="275529" cy="275529"/>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649" name="rc20"/>
            <p:cNvSpPr/>
            <p:nvPr/>
          </p:nvSpPr>
          <p:spPr>
            <a:xfrm>
              <a:off x="3239328" y="6819433"/>
              <a:ext cx="275529" cy="275529"/>
            </a:xfrm>
            <a:prstGeom prst="rect">
              <a:avLst/>
            </a:prstGeom>
            <a:solidFill>
              <a:srgbClr val="FDC8B2">
                <a:alpha val="100000"/>
              </a:srgbClr>
            </a:solidFill>
            <a:ln w="5420" cap="flat">
              <a:solidFill>
                <a:srgbClr val="FFFFFF">
                  <a:alpha val="100000"/>
                </a:srgbClr>
              </a:solidFill>
              <a:prstDash val="solid"/>
              <a:miter/>
            </a:ln>
          </p:spPr>
          <p:txBody>
            <a:bodyPr/>
            <a:lstStyle/>
            <a:p/>
          </p:txBody>
        </p:sp>
        <p:sp>
          <p:nvSpPr>
            <p:cNvPr id="650" name="rc21"/>
            <p:cNvSpPr/>
            <p:nvPr/>
          </p:nvSpPr>
          <p:spPr>
            <a:xfrm>
              <a:off x="3514857" y="6819433"/>
              <a:ext cx="275529" cy="275529"/>
            </a:xfrm>
            <a:prstGeom prst="rect">
              <a:avLst/>
            </a:prstGeom>
            <a:solidFill>
              <a:srgbClr val="FEDACA">
                <a:alpha val="100000"/>
              </a:srgbClr>
            </a:solidFill>
            <a:ln w="5420" cap="flat">
              <a:solidFill>
                <a:srgbClr val="FFFFFF">
                  <a:alpha val="100000"/>
                </a:srgbClr>
              </a:solidFill>
              <a:prstDash val="solid"/>
              <a:miter/>
            </a:ln>
          </p:spPr>
          <p:txBody>
            <a:bodyPr/>
            <a:lstStyle/>
            <a:p/>
          </p:txBody>
        </p:sp>
        <p:sp>
          <p:nvSpPr>
            <p:cNvPr id="651" name="rc22"/>
            <p:cNvSpPr/>
            <p:nvPr/>
          </p:nvSpPr>
          <p:spPr>
            <a:xfrm>
              <a:off x="3790387" y="6819433"/>
              <a:ext cx="275529" cy="275529"/>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652" name="rc23"/>
            <p:cNvSpPr/>
            <p:nvPr/>
          </p:nvSpPr>
          <p:spPr>
            <a:xfrm>
              <a:off x="4065916" y="6819433"/>
              <a:ext cx="275529" cy="275529"/>
            </a:xfrm>
            <a:prstGeom prst="rect">
              <a:avLst/>
            </a:prstGeom>
            <a:solidFill>
              <a:srgbClr val="FEDDCE">
                <a:alpha val="100000"/>
              </a:srgbClr>
            </a:solidFill>
            <a:ln w="5420" cap="flat">
              <a:solidFill>
                <a:srgbClr val="FFFFFF">
                  <a:alpha val="100000"/>
                </a:srgbClr>
              </a:solidFill>
              <a:prstDash val="solid"/>
              <a:miter/>
            </a:ln>
          </p:spPr>
          <p:txBody>
            <a:bodyPr/>
            <a:lstStyle/>
            <a:p/>
          </p:txBody>
        </p:sp>
        <p:sp>
          <p:nvSpPr>
            <p:cNvPr id="653" name="rc24"/>
            <p:cNvSpPr/>
            <p:nvPr/>
          </p:nvSpPr>
          <p:spPr>
            <a:xfrm>
              <a:off x="4341445" y="6819433"/>
              <a:ext cx="275529" cy="275529"/>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654" name="rc25"/>
            <p:cNvSpPr/>
            <p:nvPr/>
          </p:nvSpPr>
          <p:spPr>
            <a:xfrm>
              <a:off x="4616975" y="6819433"/>
              <a:ext cx="275529" cy="275529"/>
            </a:xfrm>
            <a:prstGeom prst="rect">
              <a:avLst/>
            </a:prstGeom>
            <a:solidFill>
              <a:srgbClr val="FDB195">
                <a:alpha val="100000"/>
              </a:srgbClr>
            </a:solidFill>
            <a:ln w="5420" cap="flat">
              <a:solidFill>
                <a:srgbClr val="FFFFFF">
                  <a:alpha val="100000"/>
                </a:srgbClr>
              </a:solidFill>
              <a:prstDash val="solid"/>
              <a:miter/>
            </a:ln>
          </p:spPr>
          <p:txBody>
            <a:bodyPr/>
            <a:lstStyle/>
            <a:p/>
          </p:txBody>
        </p:sp>
        <p:sp>
          <p:nvSpPr>
            <p:cNvPr id="655" name="rc26"/>
            <p:cNvSpPr/>
            <p:nvPr/>
          </p:nvSpPr>
          <p:spPr>
            <a:xfrm>
              <a:off x="4892504" y="6819433"/>
              <a:ext cx="275529" cy="275529"/>
            </a:xfrm>
            <a:prstGeom prst="rect">
              <a:avLst/>
            </a:prstGeom>
            <a:solidFill>
              <a:srgbClr val="FED4C2">
                <a:alpha val="100000"/>
              </a:srgbClr>
            </a:solidFill>
            <a:ln w="5420" cap="flat">
              <a:solidFill>
                <a:srgbClr val="FFFFFF">
                  <a:alpha val="100000"/>
                </a:srgbClr>
              </a:solidFill>
              <a:prstDash val="solid"/>
              <a:miter/>
            </a:ln>
          </p:spPr>
          <p:txBody>
            <a:bodyPr/>
            <a:lstStyle/>
            <a:p/>
          </p:txBody>
        </p:sp>
        <p:sp>
          <p:nvSpPr>
            <p:cNvPr id="656" name="rc27"/>
            <p:cNvSpPr/>
            <p:nvPr/>
          </p:nvSpPr>
          <p:spPr>
            <a:xfrm>
              <a:off x="5168033" y="6819433"/>
              <a:ext cx="275529" cy="275529"/>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657" name="rc28"/>
            <p:cNvSpPr/>
            <p:nvPr/>
          </p:nvSpPr>
          <p:spPr>
            <a:xfrm>
              <a:off x="5443562" y="6819433"/>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8" name="rc29"/>
            <p:cNvSpPr/>
            <p:nvPr/>
          </p:nvSpPr>
          <p:spPr>
            <a:xfrm>
              <a:off x="2412740" y="7094962"/>
              <a:ext cx="275529" cy="275529"/>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59" name="rc30"/>
            <p:cNvSpPr/>
            <p:nvPr/>
          </p:nvSpPr>
          <p:spPr>
            <a:xfrm>
              <a:off x="2688270" y="7094962"/>
              <a:ext cx="275529" cy="275529"/>
            </a:xfrm>
            <a:prstGeom prst="rect">
              <a:avLst/>
            </a:prstGeom>
            <a:solidFill>
              <a:srgbClr val="FED1BE">
                <a:alpha val="100000"/>
              </a:srgbClr>
            </a:solidFill>
            <a:ln w="5420" cap="flat">
              <a:solidFill>
                <a:srgbClr val="FFFFFF">
                  <a:alpha val="100000"/>
                </a:srgbClr>
              </a:solidFill>
              <a:prstDash val="solid"/>
              <a:miter/>
            </a:ln>
          </p:spPr>
          <p:txBody>
            <a:bodyPr/>
            <a:lstStyle/>
            <a:p/>
          </p:txBody>
        </p:sp>
        <p:sp>
          <p:nvSpPr>
            <p:cNvPr id="660" name="rc31"/>
            <p:cNvSpPr/>
            <p:nvPr/>
          </p:nvSpPr>
          <p:spPr>
            <a:xfrm>
              <a:off x="2963799" y="7094962"/>
              <a:ext cx="275529" cy="275529"/>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661" name="rc32"/>
            <p:cNvSpPr/>
            <p:nvPr/>
          </p:nvSpPr>
          <p:spPr>
            <a:xfrm>
              <a:off x="3239328" y="7094962"/>
              <a:ext cx="275529" cy="275529"/>
            </a:xfrm>
            <a:prstGeom prst="rect">
              <a:avLst/>
            </a:prstGeom>
            <a:solidFill>
              <a:srgbClr val="FEDDCE">
                <a:alpha val="100000"/>
              </a:srgbClr>
            </a:solidFill>
            <a:ln w="5420" cap="flat">
              <a:solidFill>
                <a:srgbClr val="FFFFFF">
                  <a:alpha val="100000"/>
                </a:srgbClr>
              </a:solidFill>
              <a:prstDash val="solid"/>
              <a:miter/>
            </a:ln>
          </p:spPr>
          <p:txBody>
            <a:bodyPr/>
            <a:lstStyle/>
            <a:p/>
          </p:txBody>
        </p:sp>
        <p:sp>
          <p:nvSpPr>
            <p:cNvPr id="662" name="rc33"/>
            <p:cNvSpPr/>
            <p:nvPr/>
          </p:nvSpPr>
          <p:spPr>
            <a:xfrm>
              <a:off x="3514857" y="7094962"/>
              <a:ext cx="275529" cy="275529"/>
            </a:xfrm>
            <a:prstGeom prst="rect">
              <a:avLst/>
            </a:prstGeom>
            <a:solidFill>
              <a:srgbClr val="FCB59A">
                <a:alpha val="100000"/>
              </a:srgbClr>
            </a:solidFill>
            <a:ln w="5420" cap="flat">
              <a:solidFill>
                <a:srgbClr val="FFFFFF">
                  <a:alpha val="100000"/>
                </a:srgbClr>
              </a:solidFill>
              <a:prstDash val="solid"/>
              <a:miter/>
            </a:ln>
          </p:spPr>
          <p:txBody>
            <a:bodyPr/>
            <a:lstStyle/>
            <a:p/>
          </p:txBody>
        </p:sp>
        <p:sp>
          <p:nvSpPr>
            <p:cNvPr id="663" name="rc34"/>
            <p:cNvSpPr/>
            <p:nvPr/>
          </p:nvSpPr>
          <p:spPr>
            <a:xfrm>
              <a:off x="3790387" y="709496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4" name="rc35"/>
            <p:cNvSpPr/>
            <p:nvPr/>
          </p:nvSpPr>
          <p:spPr>
            <a:xfrm>
              <a:off x="4065916" y="709496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5" name="rc36"/>
            <p:cNvSpPr/>
            <p:nvPr/>
          </p:nvSpPr>
          <p:spPr>
            <a:xfrm>
              <a:off x="4341445" y="7094962"/>
              <a:ext cx="275529" cy="275529"/>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666" name="rc37"/>
            <p:cNvSpPr/>
            <p:nvPr/>
          </p:nvSpPr>
          <p:spPr>
            <a:xfrm>
              <a:off x="4616975" y="7094962"/>
              <a:ext cx="275529" cy="275529"/>
            </a:xfrm>
            <a:prstGeom prst="rect">
              <a:avLst/>
            </a:prstGeom>
            <a:solidFill>
              <a:srgbClr val="FEDED0">
                <a:alpha val="100000"/>
              </a:srgbClr>
            </a:solidFill>
            <a:ln w="5420" cap="flat">
              <a:solidFill>
                <a:srgbClr val="FFFFFF">
                  <a:alpha val="100000"/>
                </a:srgbClr>
              </a:solidFill>
              <a:prstDash val="solid"/>
              <a:miter/>
            </a:ln>
          </p:spPr>
          <p:txBody>
            <a:bodyPr/>
            <a:lstStyle/>
            <a:p/>
          </p:txBody>
        </p:sp>
        <p:sp>
          <p:nvSpPr>
            <p:cNvPr id="667" name="rc38"/>
            <p:cNvSpPr/>
            <p:nvPr/>
          </p:nvSpPr>
          <p:spPr>
            <a:xfrm>
              <a:off x="4892504" y="7094962"/>
              <a:ext cx="275529" cy="275529"/>
            </a:xfrm>
            <a:prstGeom prst="rect">
              <a:avLst/>
            </a:prstGeom>
            <a:solidFill>
              <a:srgbClr val="FEDBCC">
                <a:alpha val="100000"/>
              </a:srgbClr>
            </a:solidFill>
            <a:ln w="5420" cap="flat">
              <a:solidFill>
                <a:srgbClr val="FFFFFF">
                  <a:alpha val="100000"/>
                </a:srgbClr>
              </a:solidFill>
              <a:prstDash val="solid"/>
              <a:miter/>
            </a:ln>
          </p:spPr>
          <p:txBody>
            <a:bodyPr/>
            <a:lstStyle/>
            <a:p/>
          </p:txBody>
        </p:sp>
        <p:sp>
          <p:nvSpPr>
            <p:cNvPr id="668" name="rc39"/>
            <p:cNvSpPr/>
            <p:nvPr/>
          </p:nvSpPr>
          <p:spPr>
            <a:xfrm>
              <a:off x="5168033" y="7094962"/>
              <a:ext cx="275529" cy="275529"/>
            </a:xfrm>
            <a:prstGeom prst="rect">
              <a:avLst/>
            </a:prstGeom>
            <a:solidFill>
              <a:srgbClr val="FEDCCD">
                <a:alpha val="100000"/>
              </a:srgbClr>
            </a:solidFill>
            <a:ln w="5420" cap="flat">
              <a:solidFill>
                <a:srgbClr val="FFFFFF">
                  <a:alpha val="100000"/>
                </a:srgbClr>
              </a:solidFill>
              <a:prstDash val="solid"/>
              <a:miter/>
            </a:ln>
          </p:spPr>
          <p:txBody>
            <a:bodyPr/>
            <a:lstStyle/>
            <a:p/>
          </p:txBody>
        </p:sp>
        <p:sp>
          <p:nvSpPr>
            <p:cNvPr id="669" name="rc40"/>
            <p:cNvSpPr/>
            <p:nvPr/>
          </p:nvSpPr>
          <p:spPr>
            <a:xfrm>
              <a:off x="5443562" y="709496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0" name="rc41"/>
            <p:cNvSpPr/>
            <p:nvPr/>
          </p:nvSpPr>
          <p:spPr>
            <a:xfrm>
              <a:off x="2412740" y="7370492"/>
              <a:ext cx="275529" cy="275529"/>
            </a:xfrm>
            <a:prstGeom prst="rect">
              <a:avLst/>
            </a:prstGeom>
            <a:solidFill>
              <a:srgbClr val="FEDFD1">
                <a:alpha val="100000"/>
              </a:srgbClr>
            </a:solidFill>
            <a:ln w="5420" cap="flat">
              <a:solidFill>
                <a:srgbClr val="FFFFFF">
                  <a:alpha val="100000"/>
                </a:srgbClr>
              </a:solidFill>
              <a:prstDash val="solid"/>
              <a:miter/>
            </a:ln>
          </p:spPr>
          <p:txBody>
            <a:bodyPr/>
            <a:lstStyle/>
            <a:p/>
          </p:txBody>
        </p:sp>
        <p:sp>
          <p:nvSpPr>
            <p:cNvPr id="671" name="rc42"/>
            <p:cNvSpPr/>
            <p:nvPr/>
          </p:nvSpPr>
          <p:spPr>
            <a:xfrm>
              <a:off x="2688270" y="7370492"/>
              <a:ext cx="275529" cy="275529"/>
            </a:xfrm>
            <a:prstGeom prst="rect">
              <a:avLst/>
            </a:prstGeom>
            <a:solidFill>
              <a:srgbClr val="FEDCCD">
                <a:alpha val="100000"/>
              </a:srgbClr>
            </a:solidFill>
            <a:ln w="5420" cap="flat">
              <a:solidFill>
                <a:srgbClr val="FFFFFF">
                  <a:alpha val="100000"/>
                </a:srgbClr>
              </a:solidFill>
              <a:prstDash val="solid"/>
              <a:miter/>
            </a:ln>
          </p:spPr>
          <p:txBody>
            <a:bodyPr/>
            <a:lstStyle/>
            <a:p/>
          </p:txBody>
        </p:sp>
        <p:sp>
          <p:nvSpPr>
            <p:cNvPr id="672" name="rc43"/>
            <p:cNvSpPr/>
            <p:nvPr/>
          </p:nvSpPr>
          <p:spPr>
            <a:xfrm>
              <a:off x="2963799" y="7370492"/>
              <a:ext cx="275529" cy="275529"/>
            </a:xfrm>
            <a:prstGeom prst="rect">
              <a:avLst/>
            </a:prstGeom>
            <a:solidFill>
              <a:srgbClr val="FCB498">
                <a:alpha val="100000"/>
              </a:srgbClr>
            </a:solidFill>
            <a:ln w="5420" cap="flat">
              <a:solidFill>
                <a:srgbClr val="FFFFFF">
                  <a:alpha val="100000"/>
                </a:srgbClr>
              </a:solidFill>
              <a:prstDash val="solid"/>
              <a:miter/>
            </a:ln>
          </p:spPr>
          <p:txBody>
            <a:bodyPr/>
            <a:lstStyle/>
            <a:p/>
          </p:txBody>
        </p:sp>
        <p:sp>
          <p:nvSpPr>
            <p:cNvPr id="673" name="rc44"/>
            <p:cNvSpPr/>
            <p:nvPr/>
          </p:nvSpPr>
          <p:spPr>
            <a:xfrm>
              <a:off x="3239328" y="7370492"/>
              <a:ext cx="275529" cy="275529"/>
            </a:xfrm>
            <a:prstGeom prst="rect">
              <a:avLst/>
            </a:prstGeom>
            <a:solidFill>
              <a:srgbClr val="FECDB9">
                <a:alpha val="100000"/>
              </a:srgbClr>
            </a:solidFill>
            <a:ln w="5420" cap="flat">
              <a:solidFill>
                <a:srgbClr val="FFFFFF">
                  <a:alpha val="100000"/>
                </a:srgbClr>
              </a:solidFill>
              <a:prstDash val="solid"/>
              <a:miter/>
            </a:ln>
          </p:spPr>
          <p:txBody>
            <a:bodyPr/>
            <a:lstStyle/>
            <a:p/>
          </p:txBody>
        </p:sp>
        <p:sp>
          <p:nvSpPr>
            <p:cNvPr id="674" name="rc45"/>
            <p:cNvSpPr/>
            <p:nvPr/>
          </p:nvSpPr>
          <p:spPr>
            <a:xfrm>
              <a:off x="3514857" y="7370492"/>
              <a:ext cx="275529" cy="275529"/>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675" name="rc46"/>
            <p:cNvSpPr/>
            <p:nvPr/>
          </p:nvSpPr>
          <p:spPr>
            <a:xfrm>
              <a:off x="3790387" y="737049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6" name="rc47"/>
            <p:cNvSpPr/>
            <p:nvPr/>
          </p:nvSpPr>
          <p:spPr>
            <a:xfrm>
              <a:off x="4065916" y="737049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7" name="rc48"/>
            <p:cNvSpPr/>
            <p:nvPr/>
          </p:nvSpPr>
          <p:spPr>
            <a:xfrm>
              <a:off x="4341445" y="737049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8" name="rc49"/>
            <p:cNvSpPr/>
            <p:nvPr/>
          </p:nvSpPr>
          <p:spPr>
            <a:xfrm>
              <a:off x="4616975" y="7370492"/>
              <a:ext cx="275529" cy="275529"/>
            </a:xfrm>
            <a:prstGeom prst="rect">
              <a:avLst/>
            </a:prstGeom>
            <a:solidFill>
              <a:srgbClr val="FEDFD1">
                <a:alpha val="100000"/>
              </a:srgbClr>
            </a:solidFill>
            <a:ln w="5420" cap="flat">
              <a:solidFill>
                <a:srgbClr val="FFFFFF">
                  <a:alpha val="100000"/>
                </a:srgbClr>
              </a:solidFill>
              <a:prstDash val="solid"/>
              <a:miter/>
            </a:ln>
          </p:spPr>
          <p:txBody>
            <a:bodyPr/>
            <a:lstStyle/>
            <a:p/>
          </p:txBody>
        </p:sp>
        <p:sp>
          <p:nvSpPr>
            <p:cNvPr id="679" name="rc50"/>
            <p:cNvSpPr/>
            <p:nvPr/>
          </p:nvSpPr>
          <p:spPr>
            <a:xfrm>
              <a:off x="4892504" y="7370492"/>
              <a:ext cx="275529" cy="275529"/>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680" name="rc51"/>
            <p:cNvSpPr/>
            <p:nvPr/>
          </p:nvSpPr>
          <p:spPr>
            <a:xfrm>
              <a:off x="5168033" y="7370492"/>
              <a:ext cx="275529" cy="275529"/>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681" name="rc52"/>
            <p:cNvSpPr/>
            <p:nvPr/>
          </p:nvSpPr>
          <p:spPr>
            <a:xfrm>
              <a:off x="5443562" y="737049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2" name="rc53"/>
            <p:cNvSpPr/>
            <p:nvPr/>
          </p:nvSpPr>
          <p:spPr>
            <a:xfrm>
              <a:off x="2412740" y="7646021"/>
              <a:ext cx="275529" cy="275529"/>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683" name="rc54"/>
            <p:cNvSpPr/>
            <p:nvPr/>
          </p:nvSpPr>
          <p:spPr>
            <a:xfrm>
              <a:off x="2688270" y="7646021"/>
              <a:ext cx="275529" cy="275529"/>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84" name="rc55"/>
            <p:cNvSpPr/>
            <p:nvPr/>
          </p:nvSpPr>
          <p:spPr>
            <a:xfrm>
              <a:off x="2963799" y="7646021"/>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5" name="rc56"/>
            <p:cNvSpPr/>
            <p:nvPr/>
          </p:nvSpPr>
          <p:spPr>
            <a:xfrm>
              <a:off x="3239328" y="7646021"/>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86" name="rc57"/>
            <p:cNvSpPr/>
            <p:nvPr/>
          </p:nvSpPr>
          <p:spPr>
            <a:xfrm>
              <a:off x="3514857" y="7646021"/>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7" name="rc58"/>
            <p:cNvSpPr/>
            <p:nvPr/>
          </p:nvSpPr>
          <p:spPr>
            <a:xfrm>
              <a:off x="3790387" y="7646021"/>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8" name="rc59"/>
            <p:cNvSpPr/>
            <p:nvPr/>
          </p:nvSpPr>
          <p:spPr>
            <a:xfrm>
              <a:off x="4065916" y="7646021"/>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9" name="rc60"/>
            <p:cNvSpPr/>
            <p:nvPr/>
          </p:nvSpPr>
          <p:spPr>
            <a:xfrm>
              <a:off x="4341445" y="7646021"/>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0" name="rc61"/>
            <p:cNvSpPr/>
            <p:nvPr/>
          </p:nvSpPr>
          <p:spPr>
            <a:xfrm>
              <a:off x="4616975" y="7646021"/>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1" name="rc62"/>
            <p:cNvSpPr/>
            <p:nvPr/>
          </p:nvSpPr>
          <p:spPr>
            <a:xfrm>
              <a:off x="4892504" y="7646021"/>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2" name="rc63"/>
            <p:cNvSpPr/>
            <p:nvPr/>
          </p:nvSpPr>
          <p:spPr>
            <a:xfrm>
              <a:off x="5168033" y="7646021"/>
              <a:ext cx="275529" cy="275529"/>
            </a:xfrm>
            <a:prstGeom prst="rect">
              <a:avLst/>
            </a:prstGeom>
            <a:solidFill>
              <a:srgbClr val="FED7C6">
                <a:alpha val="100000"/>
              </a:srgbClr>
            </a:solidFill>
            <a:ln w="5420" cap="flat">
              <a:solidFill>
                <a:srgbClr val="FFFFFF">
                  <a:alpha val="100000"/>
                </a:srgbClr>
              </a:solidFill>
              <a:prstDash val="solid"/>
              <a:miter/>
            </a:ln>
          </p:spPr>
          <p:txBody>
            <a:bodyPr/>
            <a:lstStyle/>
            <a:p/>
          </p:txBody>
        </p:sp>
        <p:sp>
          <p:nvSpPr>
            <p:cNvPr id="693" name="rc64"/>
            <p:cNvSpPr/>
            <p:nvPr/>
          </p:nvSpPr>
          <p:spPr>
            <a:xfrm>
              <a:off x="5443562" y="7646021"/>
              <a:ext cx="275529" cy="275529"/>
            </a:xfrm>
            <a:prstGeom prst="rect">
              <a:avLst/>
            </a:prstGeom>
            <a:solidFill>
              <a:srgbClr val="FECEBA">
                <a:alpha val="100000"/>
              </a:srgbClr>
            </a:solidFill>
            <a:ln w="5420" cap="flat">
              <a:solidFill>
                <a:srgbClr val="FFFFFF">
                  <a:alpha val="100000"/>
                </a:srgbClr>
              </a:solidFill>
              <a:prstDash val="solid"/>
              <a:miter/>
            </a:ln>
          </p:spPr>
          <p:txBody>
            <a:bodyPr/>
            <a:lstStyle/>
            <a:p/>
          </p:txBody>
        </p:sp>
        <p:sp>
          <p:nvSpPr>
            <p:cNvPr id="694" name="rc65"/>
            <p:cNvSpPr/>
            <p:nvPr/>
          </p:nvSpPr>
          <p:spPr>
            <a:xfrm>
              <a:off x="2412740" y="7921550"/>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5" name="rc66"/>
            <p:cNvSpPr/>
            <p:nvPr/>
          </p:nvSpPr>
          <p:spPr>
            <a:xfrm>
              <a:off x="2688270"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6" name="rc67"/>
            <p:cNvSpPr/>
            <p:nvPr/>
          </p:nvSpPr>
          <p:spPr>
            <a:xfrm>
              <a:off x="2963799" y="7921550"/>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7" name="rc68"/>
            <p:cNvSpPr/>
            <p:nvPr/>
          </p:nvSpPr>
          <p:spPr>
            <a:xfrm>
              <a:off x="3239328" y="7921550"/>
              <a:ext cx="275529" cy="275529"/>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98" name="rc69"/>
            <p:cNvSpPr/>
            <p:nvPr/>
          </p:nvSpPr>
          <p:spPr>
            <a:xfrm>
              <a:off x="3514857" y="7921550"/>
              <a:ext cx="275529" cy="275529"/>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699" name="rc70"/>
            <p:cNvSpPr/>
            <p:nvPr/>
          </p:nvSpPr>
          <p:spPr>
            <a:xfrm>
              <a:off x="3790387" y="7921550"/>
              <a:ext cx="275529" cy="275529"/>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700" name="rc71"/>
            <p:cNvSpPr/>
            <p:nvPr/>
          </p:nvSpPr>
          <p:spPr>
            <a:xfrm>
              <a:off x="4065916"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1" name="rc72"/>
            <p:cNvSpPr/>
            <p:nvPr/>
          </p:nvSpPr>
          <p:spPr>
            <a:xfrm>
              <a:off x="4341445"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2" name="rc73"/>
            <p:cNvSpPr/>
            <p:nvPr/>
          </p:nvSpPr>
          <p:spPr>
            <a:xfrm>
              <a:off x="4616975" y="7921550"/>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03" name="rc74"/>
            <p:cNvSpPr/>
            <p:nvPr/>
          </p:nvSpPr>
          <p:spPr>
            <a:xfrm>
              <a:off x="4892504" y="7921550"/>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04" name="rc75"/>
            <p:cNvSpPr/>
            <p:nvPr/>
          </p:nvSpPr>
          <p:spPr>
            <a:xfrm>
              <a:off x="5168033" y="7921550"/>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05" name="rc76"/>
            <p:cNvSpPr/>
            <p:nvPr/>
          </p:nvSpPr>
          <p:spPr>
            <a:xfrm>
              <a:off x="5443562"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6" name="rc77"/>
            <p:cNvSpPr/>
            <p:nvPr/>
          </p:nvSpPr>
          <p:spPr>
            <a:xfrm>
              <a:off x="2412740" y="8197080"/>
              <a:ext cx="275529" cy="275529"/>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707" name="rc78"/>
            <p:cNvSpPr/>
            <p:nvPr/>
          </p:nvSpPr>
          <p:spPr>
            <a:xfrm>
              <a:off x="2688270" y="8197080"/>
              <a:ext cx="275529" cy="275529"/>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708" name="rc79"/>
            <p:cNvSpPr/>
            <p:nvPr/>
          </p:nvSpPr>
          <p:spPr>
            <a:xfrm>
              <a:off x="2963799" y="8197080"/>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09" name="rc80"/>
            <p:cNvSpPr/>
            <p:nvPr/>
          </p:nvSpPr>
          <p:spPr>
            <a:xfrm>
              <a:off x="3239328" y="819708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0" name="rc81"/>
            <p:cNvSpPr/>
            <p:nvPr/>
          </p:nvSpPr>
          <p:spPr>
            <a:xfrm>
              <a:off x="3514857" y="819708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1" name="rc82"/>
            <p:cNvSpPr/>
            <p:nvPr/>
          </p:nvSpPr>
          <p:spPr>
            <a:xfrm>
              <a:off x="3790387" y="819708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2" name="rc83"/>
            <p:cNvSpPr/>
            <p:nvPr/>
          </p:nvSpPr>
          <p:spPr>
            <a:xfrm>
              <a:off x="4065916" y="819708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3" name="rc84"/>
            <p:cNvSpPr/>
            <p:nvPr/>
          </p:nvSpPr>
          <p:spPr>
            <a:xfrm>
              <a:off x="4341445" y="819708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4" name="rc85"/>
            <p:cNvSpPr/>
            <p:nvPr/>
          </p:nvSpPr>
          <p:spPr>
            <a:xfrm>
              <a:off x="4616975" y="8197080"/>
              <a:ext cx="275529" cy="275529"/>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715" name="rc86"/>
            <p:cNvSpPr/>
            <p:nvPr/>
          </p:nvSpPr>
          <p:spPr>
            <a:xfrm>
              <a:off x="4892504" y="8197080"/>
              <a:ext cx="275529" cy="275529"/>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716" name="rc87"/>
            <p:cNvSpPr/>
            <p:nvPr/>
          </p:nvSpPr>
          <p:spPr>
            <a:xfrm>
              <a:off x="5168033" y="819708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7" name="rc88"/>
            <p:cNvSpPr/>
            <p:nvPr/>
          </p:nvSpPr>
          <p:spPr>
            <a:xfrm>
              <a:off x="5443562" y="8197080"/>
              <a:ext cx="275529" cy="275529"/>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718" name="rc89"/>
            <p:cNvSpPr/>
            <p:nvPr/>
          </p:nvSpPr>
          <p:spPr>
            <a:xfrm>
              <a:off x="2412740"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9" name="rc90"/>
            <p:cNvSpPr/>
            <p:nvPr/>
          </p:nvSpPr>
          <p:spPr>
            <a:xfrm>
              <a:off x="2688270" y="8472609"/>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20" name="rc91"/>
            <p:cNvSpPr/>
            <p:nvPr/>
          </p:nvSpPr>
          <p:spPr>
            <a:xfrm>
              <a:off x="2963799" y="8472609"/>
              <a:ext cx="275529" cy="275529"/>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721" name="rc92"/>
            <p:cNvSpPr/>
            <p:nvPr/>
          </p:nvSpPr>
          <p:spPr>
            <a:xfrm>
              <a:off x="3239328"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2" name="rc93"/>
            <p:cNvSpPr/>
            <p:nvPr/>
          </p:nvSpPr>
          <p:spPr>
            <a:xfrm>
              <a:off x="3514857" y="8472609"/>
              <a:ext cx="275529" cy="275529"/>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723" name="rc94"/>
            <p:cNvSpPr/>
            <p:nvPr/>
          </p:nvSpPr>
          <p:spPr>
            <a:xfrm>
              <a:off x="3790387"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4" name="rc95"/>
            <p:cNvSpPr/>
            <p:nvPr/>
          </p:nvSpPr>
          <p:spPr>
            <a:xfrm>
              <a:off x="4065916"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5" name="rc96"/>
            <p:cNvSpPr/>
            <p:nvPr/>
          </p:nvSpPr>
          <p:spPr>
            <a:xfrm>
              <a:off x="4341445"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6" name="rc97"/>
            <p:cNvSpPr/>
            <p:nvPr/>
          </p:nvSpPr>
          <p:spPr>
            <a:xfrm>
              <a:off x="4616975" y="8472609"/>
              <a:ext cx="275529" cy="275529"/>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727" name="rc98"/>
            <p:cNvSpPr/>
            <p:nvPr/>
          </p:nvSpPr>
          <p:spPr>
            <a:xfrm>
              <a:off x="4892504"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8" name="rc99"/>
            <p:cNvSpPr/>
            <p:nvPr/>
          </p:nvSpPr>
          <p:spPr>
            <a:xfrm>
              <a:off x="5168033"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9" name="rc100"/>
            <p:cNvSpPr/>
            <p:nvPr/>
          </p:nvSpPr>
          <p:spPr>
            <a:xfrm>
              <a:off x="5443562"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30" name="rc101"/>
            <p:cNvSpPr/>
            <p:nvPr/>
          </p:nvSpPr>
          <p:spPr>
            <a:xfrm>
              <a:off x="2412740" y="8748138"/>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31" name="rc102"/>
            <p:cNvSpPr/>
            <p:nvPr/>
          </p:nvSpPr>
          <p:spPr>
            <a:xfrm>
              <a:off x="2688270" y="8748138"/>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32" name="rc103"/>
            <p:cNvSpPr/>
            <p:nvPr/>
          </p:nvSpPr>
          <p:spPr>
            <a:xfrm>
              <a:off x="2963799" y="8748138"/>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33" name="rc104"/>
            <p:cNvSpPr/>
            <p:nvPr/>
          </p:nvSpPr>
          <p:spPr>
            <a:xfrm>
              <a:off x="3239328" y="8748138"/>
              <a:ext cx="275529" cy="275529"/>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734" name="rc105"/>
            <p:cNvSpPr/>
            <p:nvPr/>
          </p:nvSpPr>
          <p:spPr>
            <a:xfrm>
              <a:off x="3514857" y="8748138"/>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35" name="rc106"/>
            <p:cNvSpPr/>
            <p:nvPr/>
          </p:nvSpPr>
          <p:spPr>
            <a:xfrm>
              <a:off x="3790387" y="8748138"/>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36" name="rc107"/>
            <p:cNvSpPr/>
            <p:nvPr/>
          </p:nvSpPr>
          <p:spPr>
            <a:xfrm>
              <a:off x="4065916" y="8748138"/>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37" name="rc108"/>
            <p:cNvSpPr/>
            <p:nvPr/>
          </p:nvSpPr>
          <p:spPr>
            <a:xfrm>
              <a:off x="4341445" y="8748138"/>
              <a:ext cx="275529" cy="275529"/>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738" name="rc109"/>
            <p:cNvSpPr/>
            <p:nvPr/>
          </p:nvSpPr>
          <p:spPr>
            <a:xfrm>
              <a:off x="4616975" y="8748138"/>
              <a:ext cx="275529" cy="275529"/>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739" name="rc110"/>
            <p:cNvSpPr/>
            <p:nvPr/>
          </p:nvSpPr>
          <p:spPr>
            <a:xfrm>
              <a:off x="4892504" y="8748138"/>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40" name="rc111"/>
            <p:cNvSpPr/>
            <p:nvPr/>
          </p:nvSpPr>
          <p:spPr>
            <a:xfrm>
              <a:off x="5168033" y="8748138"/>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41" name="rc112"/>
            <p:cNvSpPr/>
            <p:nvPr/>
          </p:nvSpPr>
          <p:spPr>
            <a:xfrm>
              <a:off x="5443562" y="8748138"/>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42" name="rc113"/>
            <p:cNvSpPr/>
            <p:nvPr/>
          </p:nvSpPr>
          <p:spPr>
            <a:xfrm>
              <a:off x="2412740"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43" name="rc114"/>
            <p:cNvSpPr/>
            <p:nvPr/>
          </p:nvSpPr>
          <p:spPr>
            <a:xfrm>
              <a:off x="2688270"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44" name="rc115"/>
            <p:cNvSpPr/>
            <p:nvPr/>
          </p:nvSpPr>
          <p:spPr>
            <a:xfrm>
              <a:off x="2963799" y="9023667"/>
              <a:ext cx="275529" cy="275529"/>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745" name="rc116"/>
            <p:cNvSpPr/>
            <p:nvPr/>
          </p:nvSpPr>
          <p:spPr>
            <a:xfrm>
              <a:off x="3239328" y="9023667"/>
              <a:ext cx="275529" cy="275529"/>
            </a:xfrm>
            <a:prstGeom prst="rect">
              <a:avLst/>
            </a:prstGeom>
            <a:solidFill>
              <a:srgbClr val="FED9C9">
                <a:alpha val="100000"/>
              </a:srgbClr>
            </a:solidFill>
            <a:ln w="5420" cap="flat">
              <a:solidFill>
                <a:srgbClr val="FFFFFF">
                  <a:alpha val="100000"/>
                </a:srgbClr>
              </a:solidFill>
              <a:prstDash val="solid"/>
              <a:miter/>
            </a:ln>
          </p:spPr>
          <p:txBody>
            <a:bodyPr/>
            <a:lstStyle/>
            <a:p/>
          </p:txBody>
        </p:sp>
        <p:sp>
          <p:nvSpPr>
            <p:cNvPr id="746" name="rc117"/>
            <p:cNvSpPr/>
            <p:nvPr/>
          </p:nvSpPr>
          <p:spPr>
            <a:xfrm>
              <a:off x="3514857"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47" name="rc118"/>
            <p:cNvSpPr/>
            <p:nvPr/>
          </p:nvSpPr>
          <p:spPr>
            <a:xfrm>
              <a:off x="3790387" y="9023667"/>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48" name="rc119"/>
            <p:cNvSpPr/>
            <p:nvPr/>
          </p:nvSpPr>
          <p:spPr>
            <a:xfrm>
              <a:off x="4065916"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49" name="rc120"/>
            <p:cNvSpPr/>
            <p:nvPr/>
          </p:nvSpPr>
          <p:spPr>
            <a:xfrm>
              <a:off x="4341445"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50" name="rc121"/>
            <p:cNvSpPr/>
            <p:nvPr/>
          </p:nvSpPr>
          <p:spPr>
            <a:xfrm>
              <a:off x="4616975" y="9023667"/>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51" name="rc122"/>
            <p:cNvSpPr/>
            <p:nvPr/>
          </p:nvSpPr>
          <p:spPr>
            <a:xfrm>
              <a:off x="4892504"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52" name="rc123"/>
            <p:cNvSpPr/>
            <p:nvPr/>
          </p:nvSpPr>
          <p:spPr>
            <a:xfrm>
              <a:off x="5168033"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53" name="rc124"/>
            <p:cNvSpPr/>
            <p:nvPr/>
          </p:nvSpPr>
          <p:spPr>
            <a:xfrm>
              <a:off x="5443562"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54" name="tx125"/>
            <p:cNvSpPr/>
            <p:nvPr/>
          </p:nvSpPr>
          <p:spPr>
            <a:xfrm>
              <a:off x="1427562" y="9074740"/>
              <a:ext cx="796304" cy="1412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Unspecified</a:t>
              </a:r>
            </a:p>
          </p:txBody>
        </p:sp>
        <p:sp>
          <p:nvSpPr>
            <p:cNvPr id="755" name="tx126"/>
            <p:cNvSpPr/>
            <p:nvPr/>
          </p:nvSpPr>
          <p:spPr>
            <a:xfrm>
              <a:off x="1766518" y="8827562"/>
              <a:ext cx="45734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Others</a:t>
              </a:r>
            </a:p>
          </p:txBody>
        </p:sp>
        <p:sp>
          <p:nvSpPr>
            <p:cNvPr id="756" name="tx127"/>
            <p:cNvSpPr/>
            <p:nvPr/>
          </p:nvSpPr>
          <p:spPr>
            <a:xfrm>
              <a:off x="1834384" y="8555828"/>
              <a:ext cx="389483"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TETE</a:t>
              </a:r>
            </a:p>
          </p:txBody>
        </p:sp>
        <p:sp>
          <p:nvSpPr>
            <p:cNvPr id="757" name="tx128"/>
            <p:cNvSpPr/>
            <p:nvPr/>
          </p:nvSpPr>
          <p:spPr>
            <a:xfrm>
              <a:off x="1631159" y="8276578"/>
              <a:ext cx="592708"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MANICA</a:t>
              </a:r>
            </a:p>
          </p:txBody>
        </p:sp>
        <p:sp>
          <p:nvSpPr>
            <p:cNvPr id="758" name="tx129"/>
            <p:cNvSpPr/>
            <p:nvPr/>
          </p:nvSpPr>
          <p:spPr>
            <a:xfrm>
              <a:off x="1571926" y="8000974"/>
              <a:ext cx="651941"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MAPUTO</a:t>
              </a:r>
            </a:p>
          </p:txBody>
        </p:sp>
        <p:sp>
          <p:nvSpPr>
            <p:cNvPr id="759" name="tx130"/>
            <p:cNvSpPr/>
            <p:nvPr/>
          </p:nvSpPr>
          <p:spPr>
            <a:xfrm>
              <a:off x="1004370" y="7725445"/>
              <a:ext cx="1219497"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CABO DELGADO</a:t>
              </a:r>
            </a:p>
          </p:txBody>
        </p:sp>
        <p:sp>
          <p:nvSpPr>
            <p:cNvPr id="760" name="tx131"/>
            <p:cNvSpPr/>
            <p:nvPr/>
          </p:nvSpPr>
          <p:spPr>
            <a:xfrm>
              <a:off x="1461793" y="7453711"/>
              <a:ext cx="762074"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ZAMBEZIA</a:t>
              </a:r>
            </a:p>
          </p:txBody>
        </p:sp>
        <p:sp>
          <p:nvSpPr>
            <p:cNvPr id="761" name="tx132"/>
            <p:cNvSpPr/>
            <p:nvPr/>
          </p:nvSpPr>
          <p:spPr>
            <a:xfrm>
              <a:off x="1707210" y="7174461"/>
              <a:ext cx="516656"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NASSA</a:t>
              </a:r>
            </a:p>
          </p:txBody>
        </p:sp>
        <p:sp>
          <p:nvSpPr>
            <p:cNvPr id="762" name="tx133"/>
            <p:cNvSpPr/>
            <p:nvPr/>
          </p:nvSpPr>
          <p:spPr>
            <a:xfrm>
              <a:off x="1622527" y="6898857"/>
              <a:ext cx="601340"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SOFALA</a:t>
              </a:r>
            </a:p>
          </p:txBody>
        </p:sp>
        <p:sp>
          <p:nvSpPr>
            <p:cNvPr id="763" name="tx134"/>
            <p:cNvSpPr/>
            <p:nvPr/>
          </p:nvSpPr>
          <p:spPr>
            <a:xfrm>
              <a:off x="1487094" y="6625263"/>
              <a:ext cx="736773"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NAMPULA</a:t>
              </a:r>
            </a:p>
          </p:txBody>
        </p:sp>
        <p:sp>
          <p:nvSpPr>
            <p:cNvPr id="764" name="tx135"/>
            <p:cNvSpPr/>
            <p:nvPr/>
          </p:nvSpPr>
          <p:spPr>
            <a:xfrm rot="-2700000">
              <a:off x="2110870"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765" name="tx136"/>
            <p:cNvSpPr/>
            <p:nvPr/>
          </p:nvSpPr>
          <p:spPr>
            <a:xfrm rot="-2700000">
              <a:off x="2386399"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766" name="tx137"/>
            <p:cNvSpPr/>
            <p:nvPr/>
          </p:nvSpPr>
          <p:spPr>
            <a:xfrm rot="-2700000">
              <a:off x="2661928"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767" name="tx138"/>
            <p:cNvSpPr/>
            <p:nvPr/>
          </p:nvSpPr>
          <p:spPr>
            <a:xfrm rot="-2700000">
              <a:off x="2937458"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768" name="tx139"/>
            <p:cNvSpPr/>
            <p:nvPr/>
          </p:nvSpPr>
          <p:spPr>
            <a:xfrm rot="-2700000">
              <a:off x="3212987"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769" name="tx140"/>
            <p:cNvSpPr/>
            <p:nvPr/>
          </p:nvSpPr>
          <p:spPr>
            <a:xfrm rot="-2700000">
              <a:off x="3488516"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770" name="tx141"/>
            <p:cNvSpPr/>
            <p:nvPr/>
          </p:nvSpPr>
          <p:spPr>
            <a:xfrm rot="-2700000">
              <a:off x="3764045"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771" name="tx142"/>
            <p:cNvSpPr/>
            <p:nvPr/>
          </p:nvSpPr>
          <p:spPr>
            <a:xfrm rot="-2700000">
              <a:off x="4039575"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772" name="tx143"/>
            <p:cNvSpPr/>
            <p:nvPr/>
          </p:nvSpPr>
          <p:spPr>
            <a:xfrm rot="-2700000">
              <a:off x="4315104"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773" name="tx144"/>
            <p:cNvSpPr/>
            <p:nvPr/>
          </p:nvSpPr>
          <p:spPr>
            <a:xfrm rot="-2700000">
              <a:off x="4590607" y="9642497"/>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774" name="tx145"/>
            <p:cNvSpPr/>
            <p:nvPr/>
          </p:nvSpPr>
          <p:spPr>
            <a:xfrm rot="-2700000">
              <a:off x="4866163"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775" name="tx146"/>
            <p:cNvSpPr/>
            <p:nvPr/>
          </p:nvSpPr>
          <p:spPr>
            <a:xfrm rot="-2700000">
              <a:off x="5141692"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776" name="pic147"/>
            <p:cNvPicPr/>
            <p:nvPr/>
          </p:nvPicPr>
          <p:blipFill>
            <a:blip r:embed="rId2" cstate="print"/>
            <a:stretch>
              <a:fillRect/>
            </a:stretch>
          </p:blipFill>
          <p:spPr>
            <a:xfrm>
              <a:off x="2985916" y="10138064"/>
              <a:ext cx="2160000" cy="144000"/>
            </a:xfrm>
            <a:prstGeom prst="rect">
              <a:avLst/>
            </a:prstGeom>
          </p:spPr>
        </p:pic>
        <p:sp>
          <p:nvSpPr>
            <p:cNvPr id="777" name="pl148"/>
            <p:cNvSpPr/>
            <p:nvPr/>
          </p:nvSpPr>
          <p:spPr>
            <a:xfrm>
              <a:off x="3406461" y="1023817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78" name="pl149"/>
            <p:cNvSpPr/>
            <p:nvPr/>
          </p:nvSpPr>
          <p:spPr>
            <a:xfrm>
              <a:off x="3831916" y="1023817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79" name="pl150"/>
            <p:cNvSpPr/>
            <p:nvPr/>
          </p:nvSpPr>
          <p:spPr>
            <a:xfrm>
              <a:off x="4257370" y="1023817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80" name="pl151"/>
            <p:cNvSpPr/>
            <p:nvPr/>
          </p:nvSpPr>
          <p:spPr>
            <a:xfrm>
              <a:off x="4682825" y="1023817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81" name="pl152"/>
            <p:cNvSpPr/>
            <p:nvPr/>
          </p:nvSpPr>
          <p:spPr>
            <a:xfrm>
              <a:off x="5108280" y="1023817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82" name="pl153"/>
            <p:cNvSpPr/>
            <p:nvPr/>
          </p:nvSpPr>
          <p:spPr>
            <a:xfrm>
              <a:off x="3406461" y="1013806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83" name="pl154"/>
            <p:cNvSpPr/>
            <p:nvPr/>
          </p:nvSpPr>
          <p:spPr>
            <a:xfrm>
              <a:off x="3831916" y="1013806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84" name="pl155"/>
            <p:cNvSpPr/>
            <p:nvPr/>
          </p:nvSpPr>
          <p:spPr>
            <a:xfrm>
              <a:off x="4257370" y="1013806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85" name="pl156"/>
            <p:cNvSpPr/>
            <p:nvPr/>
          </p:nvSpPr>
          <p:spPr>
            <a:xfrm>
              <a:off x="4682825" y="1013806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86" name="pl157"/>
            <p:cNvSpPr/>
            <p:nvPr/>
          </p:nvSpPr>
          <p:spPr>
            <a:xfrm>
              <a:off x="5108280" y="1013806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87" name="tx158"/>
            <p:cNvSpPr/>
            <p:nvPr/>
          </p:nvSpPr>
          <p:spPr>
            <a:xfrm>
              <a:off x="3335830" y="1034973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50</a:t>
              </a:r>
            </a:p>
          </p:txBody>
        </p:sp>
        <p:sp>
          <p:nvSpPr>
            <p:cNvPr id="788" name="tx159"/>
            <p:cNvSpPr/>
            <p:nvPr/>
          </p:nvSpPr>
          <p:spPr>
            <a:xfrm>
              <a:off x="3725969" y="1034973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100</a:t>
              </a:r>
            </a:p>
          </p:txBody>
        </p:sp>
        <p:sp>
          <p:nvSpPr>
            <p:cNvPr id="789" name="tx160"/>
            <p:cNvSpPr/>
            <p:nvPr/>
          </p:nvSpPr>
          <p:spPr>
            <a:xfrm>
              <a:off x="4151423" y="1034973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150</a:t>
              </a:r>
            </a:p>
          </p:txBody>
        </p:sp>
        <p:sp>
          <p:nvSpPr>
            <p:cNvPr id="790" name="tx161"/>
            <p:cNvSpPr/>
            <p:nvPr/>
          </p:nvSpPr>
          <p:spPr>
            <a:xfrm>
              <a:off x="4576878" y="1034973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200</a:t>
              </a:r>
            </a:p>
          </p:txBody>
        </p:sp>
        <p:sp>
          <p:nvSpPr>
            <p:cNvPr id="791" name="tx162"/>
            <p:cNvSpPr/>
            <p:nvPr/>
          </p:nvSpPr>
          <p:spPr>
            <a:xfrm>
              <a:off x="5002333" y="1034973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250</a:t>
              </a:r>
            </a:p>
          </p:txBody>
        </p:sp>
        <p:sp>
          <p:nvSpPr>
            <p:cNvPr id="792" name="tx163"/>
            <p:cNvSpPr/>
            <p:nvPr/>
          </p:nvSpPr>
          <p:spPr>
            <a:xfrm>
              <a:off x="1187650" y="6250748"/>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793"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794"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795"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Myanmar</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772732" y="2153563"/>
              <a:ext cx="3239694" cy="3131794"/>
            </a:xfrm>
            <a:prstGeom prst="rect">
              <a:avLst/>
            </a:prstGeom>
            <a:solidFill>
              <a:srgbClr val="FFFFFF">
                <a:alpha val="100000"/>
              </a:srgbClr>
            </a:solidFill>
          </p:spPr>
          <p:txBody>
            <a:bodyPr/>
            <a:lstStyle/>
            <a:p/>
          </p:txBody>
        </p:sp>
        <p:sp>
          <p:nvSpPr>
            <p:cNvPr id="7" name="pl6"/>
            <p:cNvSpPr/>
            <p:nvPr/>
          </p:nvSpPr>
          <p:spPr>
            <a:xfrm>
              <a:off x="1772732" y="496837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8" name="pl7"/>
            <p:cNvSpPr/>
            <p:nvPr/>
          </p:nvSpPr>
          <p:spPr>
            <a:xfrm>
              <a:off x="1772732" y="433440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9" name="pl8"/>
            <p:cNvSpPr/>
            <p:nvPr/>
          </p:nvSpPr>
          <p:spPr>
            <a:xfrm>
              <a:off x="1772732" y="370044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0" name="pl9"/>
            <p:cNvSpPr/>
            <p:nvPr/>
          </p:nvSpPr>
          <p:spPr>
            <a:xfrm>
              <a:off x="1772732" y="306647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1" name="pl10"/>
            <p:cNvSpPr/>
            <p:nvPr/>
          </p:nvSpPr>
          <p:spPr>
            <a:xfrm>
              <a:off x="1772732" y="2432509"/>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2" name="pl11"/>
            <p:cNvSpPr/>
            <p:nvPr/>
          </p:nvSpPr>
          <p:spPr>
            <a:xfrm>
              <a:off x="177273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3" name="pl12"/>
            <p:cNvSpPr/>
            <p:nvPr/>
          </p:nvSpPr>
          <p:spPr>
            <a:xfrm>
              <a:off x="1772732" y="4651391"/>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4" name="pl13"/>
            <p:cNvSpPr/>
            <p:nvPr/>
          </p:nvSpPr>
          <p:spPr>
            <a:xfrm>
              <a:off x="1772732" y="401742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5" name="pl14"/>
            <p:cNvSpPr/>
            <p:nvPr/>
          </p:nvSpPr>
          <p:spPr>
            <a:xfrm>
              <a:off x="1772732" y="33834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6" name="pl15"/>
            <p:cNvSpPr/>
            <p:nvPr/>
          </p:nvSpPr>
          <p:spPr>
            <a:xfrm>
              <a:off x="1772732" y="2749492"/>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7" name="rc16"/>
            <p:cNvSpPr/>
            <p:nvPr/>
          </p:nvSpPr>
          <p:spPr>
            <a:xfrm>
              <a:off x="1812565" y="5221961"/>
              <a:ext cx="238993" cy="633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 name="rc17"/>
            <p:cNvSpPr/>
            <p:nvPr/>
          </p:nvSpPr>
          <p:spPr>
            <a:xfrm>
              <a:off x="1812565" y="5221961"/>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 name="rc18"/>
            <p:cNvSpPr/>
            <p:nvPr/>
          </p:nvSpPr>
          <p:spPr>
            <a:xfrm>
              <a:off x="1812565" y="5221961"/>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 name="rc19"/>
            <p:cNvSpPr/>
            <p:nvPr/>
          </p:nvSpPr>
          <p:spPr>
            <a:xfrm>
              <a:off x="1812565" y="5126866"/>
              <a:ext cx="238993" cy="9509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 name="rc20"/>
            <p:cNvSpPr/>
            <p:nvPr/>
          </p:nvSpPr>
          <p:spPr>
            <a:xfrm>
              <a:off x="2343662" y="5221961"/>
              <a:ext cx="238993" cy="633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 name="rc21"/>
            <p:cNvSpPr/>
            <p:nvPr/>
          </p:nvSpPr>
          <p:spPr>
            <a:xfrm>
              <a:off x="2343662" y="5221961"/>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 name="rc22"/>
            <p:cNvSpPr/>
            <p:nvPr/>
          </p:nvSpPr>
          <p:spPr>
            <a:xfrm>
              <a:off x="2343662" y="5221961"/>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 name="rc23"/>
            <p:cNvSpPr/>
            <p:nvPr/>
          </p:nvSpPr>
          <p:spPr>
            <a:xfrm>
              <a:off x="2343662" y="5095168"/>
              <a:ext cx="238993" cy="12679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 name="rc24"/>
            <p:cNvSpPr/>
            <p:nvPr/>
          </p:nvSpPr>
          <p:spPr>
            <a:xfrm>
              <a:off x="2609211" y="5253659"/>
              <a:ext cx="238993" cy="3169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 name="rc25"/>
            <p:cNvSpPr/>
            <p:nvPr/>
          </p:nvSpPr>
          <p:spPr>
            <a:xfrm>
              <a:off x="2609211" y="5253659"/>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 name="rc26"/>
            <p:cNvSpPr/>
            <p:nvPr/>
          </p:nvSpPr>
          <p:spPr>
            <a:xfrm>
              <a:off x="2609211" y="5253659"/>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 name="rc27"/>
            <p:cNvSpPr/>
            <p:nvPr/>
          </p:nvSpPr>
          <p:spPr>
            <a:xfrm>
              <a:off x="2609211" y="5221961"/>
              <a:ext cx="238993" cy="316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 name="rc28"/>
            <p:cNvSpPr/>
            <p:nvPr/>
          </p:nvSpPr>
          <p:spPr>
            <a:xfrm>
              <a:off x="2874760" y="5221961"/>
              <a:ext cx="238993" cy="633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0" name="rc29"/>
            <p:cNvSpPr/>
            <p:nvPr/>
          </p:nvSpPr>
          <p:spPr>
            <a:xfrm>
              <a:off x="2874760" y="5221961"/>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1" name="rc30"/>
            <p:cNvSpPr/>
            <p:nvPr/>
          </p:nvSpPr>
          <p:spPr>
            <a:xfrm>
              <a:off x="2874760" y="5221961"/>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2" name="rc31"/>
            <p:cNvSpPr/>
            <p:nvPr/>
          </p:nvSpPr>
          <p:spPr>
            <a:xfrm>
              <a:off x="2874760" y="4968375"/>
              <a:ext cx="238993" cy="25358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3" name="rc32"/>
            <p:cNvSpPr/>
            <p:nvPr/>
          </p:nvSpPr>
          <p:spPr>
            <a:xfrm>
              <a:off x="3140309"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4" name="rc33"/>
            <p:cNvSpPr/>
            <p:nvPr/>
          </p:nvSpPr>
          <p:spPr>
            <a:xfrm>
              <a:off x="3140309"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5" name="rc34"/>
            <p:cNvSpPr/>
            <p:nvPr/>
          </p:nvSpPr>
          <p:spPr>
            <a:xfrm>
              <a:off x="3140309" y="5253659"/>
              <a:ext cx="238993" cy="3169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6" name="rc35"/>
            <p:cNvSpPr/>
            <p:nvPr/>
          </p:nvSpPr>
          <p:spPr>
            <a:xfrm>
              <a:off x="3140309" y="4968375"/>
              <a:ext cx="238993" cy="2852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7" name="rc36"/>
            <p:cNvSpPr/>
            <p:nvPr/>
          </p:nvSpPr>
          <p:spPr>
            <a:xfrm>
              <a:off x="340585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8" name="rc37"/>
            <p:cNvSpPr/>
            <p:nvPr/>
          </p:nvSpPr>
          <p:spPr>
            <a:xfrm>
              <a:off x="340585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9" name="rc38"/>
            <p:cNvSpPr/>
            <p:nvPr/>
          </p:nvSpPr>
          <p:spPr>
            <a:xfrm>
              <a:off x="3405857" y="5253659"/>
              <a:ext cx="238993" cy="3169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0" name="rc39"/>
            <p:cNvSpPr/>
            <p:nvPr/>
          </p:nvSpPr>
          <p:spPr>
            <a:xfrm>
              <a:off x="3405857" y="5031771"/>
              <a:ext cx="238993" cy="22188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1" name="rc40"/>
            <p:cNvSpPr/>
            <p:nvPr/>
          </p:nvSpPr>
          <p:spPr>
            <a:xfrm>
              <a:off x="367140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 name="rc41"/>
            <p:cNvSpPr/>
            <p:nvPr/>
          </p:nvSpPr>
          <p:spPr>
            <a:xfrm>
              <a:off x="367140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 name="rc42"/>
            <p:cNvSpPr/>
            <p:nvPr/>
          </p:nvSpPr>
          <p:spPr>
            <a:xfrm>
              <a:off x="3671406" y="5253659"/>
              <a:ext cx="238993" cy="3169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4" name="rc43"/>
            <p:cNvSpPr/>
            <p:nvPr/>
          </p:nvSpPr>
          <p:spPr>
            <a:xfrm>
              <a:off x="3671406" y="5158564"/>
              <a:ext cx="238993" cy="9509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5" name="rc44"/>
            <p:cNvSpPr/>
            <p:nvPr/>
          </p:nvSpPr>
          <p:spPr>
            <a:xfrm>
              <a:off x="393695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6" name="rc45"/>
            <p:cNvSpPr/>
            <p:nvPr/>
          </p:nvSpPr>
          <p:spPr>
            <a:xfrm>
              <a:off x="393695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 name="rc46"/>
            <p:cNvSpPr/>
            <p:nvPr/>
          </p:nvSpPr>
          <p:spPr>
            <a:xfrm>
              <a:off x="393695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8" name="rc47"/>
            <p:cNvSpPr/>
            <p:nvPr/>
          </p:nvSpPr>
          <p:spPr>
            <a:xfrm>
              <a:off x="3936955" y="5221961"/>
              <a:ext cx="238993" cy="633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9" name="rc48"/>
            <p:cNvSpPr/>
            <p:nvPr/>
          </p:nvSpPr>
          <p:spPr>
            <a:xfrm>
              <a:off x="4202504"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0" name="rc49"/>
            <p:cNvSpPr/>
            <p:nvPr/>
          </p:nvSpPr>
          <p:spPr>
            <a:xfrm>
              <a:off x="4202504"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1" name="rc50"/>
            <p:cNvSpPr/>
            <p:nvPr/>
          </p:nvSpPr>
          <p:spPr>
            <a:xfrm>
              <a:off x="4202504"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2" name="rc51"/>
            <p:cNvSpPr/>
            <p:nvPr/>
          </p:nvSpPr>
          <p:spPr>
            <a:xfrm>
              <a:off x="4202504" y="5158564"/>
              <a:ext cx="238993" cy="12679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3" name="rc52"/>
            <p:cNvSpPr/>
            <p:nvPr/>
          </p:nvSpPr>
          <p:spPr>
            <a:xfrm>
              <a:off x="446805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4" name="rc53"/>
            <p:cNvSpPr/>
            <p:nvPr/>
          </p:nvSpPr>
          <p:spPr>
            <a:xfrm>
              <a:off x="446805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5" name="rc54"/>
            <p:cNvSpPr/>
            <p:nvPr/>
          </p:nvSpPr>
          <p:spPr>
            <a:xfrm>
              <a:off x="446805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6" name="rc55"/>
            <p:cNvSpPr/>
            <p:nvPr/>
          </p:nvSpPr>
          <p:spPr>
            <a:xfrm>
              <a:off x="4468052" y="5158564"/>
              <a:ext cx="238993" cy="12679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7" name="rc56"/>
            <p:cNvSpPr/>
            <p:nvPr/>
          </p:nvSpPr>
          <p:spPr>
            <a:xfrm>
              <a:off x="473360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8" name="rc57"/>
            <p:cNvSpPr/>
            <p:nvPr/>
          </p:nvSpPr>
          <p:spPr>
            <a:xfrm>
              <a:off x="473360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9" name="rc58"/>
            <p:cNvSpPr/>
            <p:nvPr/>
          </p:nvSpPr>
          <p:spPr>
            <a:xfrm>
              <a:off x="473360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0" name="rc59"/>
            <p:cNvSpPr/>
            <p:nvPr/>
          </p:nvSpPr>
          <p:spPr>
            <a:xfrm>
              <a:off x="4733601" y="5221961"/>
              <a:ext cx="238993" cy="633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1" name="pg60"/>
            <p:cNvSpPr/>
            <p:nvPr/>
          </p:nvSpPr>
          <p:spPr>
            <a:xfrm>
              <a:off x="2588091" y="2153563"/>
              <a:ext cx="1608977" cy="373922"/>
            </a:xfrm>
            <a:custGeom>
              <a:avLst/>
              <a:pathLst>
                <a:path w="1608977" h="373922">
                  <a:moveTo>
                    <a:pt x="31220" y="373922"/>
                  </a:moveTo>
                  <a:lnTo>
                    <a:pt x="1577756" y="373922"/>
                  </a:lnTo>
                  <a:lnTo>
                    <a:pt x="1576499" y="373897"/>
                  </a:lnTo>
                  <a:lnTo>
                    <a:pt x="1581520" y="373695"/>
                  </a:lnTo>
                  <a:lnTo>
                    <a:pt x="1586442" y="372690"/>
                  </a:lnTo>
                  <a:lnTo>
                    <a:pt x="1591140" y="370908"/>
                  </a:lnTo>
                  <a:lnTo>
                    <a:pt x="1595492" y="368396"/>
                  </a:lnTo>
                  <a:lnTo>
                    <a:pt x="1599384" y="365218"/>
                  </a:lnTo>
                  <a:lnTo>
                    <a:pt x="1602715" y="361457"/>
                  </a:lnTo>
                  <a:lnTo>
                    <a:pt x="1605401" y="357211"/>
                  </a:lnTo>
                  <a:lnTo>
                    <a:pt x="1607370" y="352588"/>
                  </a:lnTo>
                  <a:lnTo>
                    <a:pt x="1608573" y="347710"/>
                  </a:lnTo>
                  <a:lnTo>
                    <a:pt x="1608977" y="342702"/>
                  </a:lnTo>
                  <a:lnTo>
                    <a:pt x="1608977" y="31220"/>
                  </a:lnTo>
                  <a:lnTo>
                    <a:pt x="1608573" y="26212"/>
                  </a:lnTo>
                  <a:lnTo>
                    <a:pt x="1607370" y="21334"/>
                  </a:lnTo>
                  <a:lnTo>
                    <a:pt x="1605401" y="16711"/>
                  </a:lnTo>
                  <a:lnTo>
                    <a:pt x="1602715" y="12465"/>
                  </a:lnTo>
                  <a:lnTo>
                    <a:pt x="1599384" y="8704"/>
                  </a:lnTo>
                  <a:lnTo>
                    <a:pt x="1595492" y="5526"/>
                  </a:lnTo>
                  <a:lnTo>
                    <a:pt x="1591140" y="3014"/>
                  </a:lnTo>
                  <a:lnTo>
                    <a:pt x="1586442" y="1232"/>
                  </a:lnTo>
                  <a:lnTo>
                    <a:pt x="1581520" y="227"/>
                  </a:lnTo>
                  <a:lnTo>
                    <a:pt x="157775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2" name="tx61"/>
            <p:cNvSpPr/>
            <p:nvPr/>
          </p:nvSpPr>
          <p:spPr>
            <a:xfrm>
              <a:off x="2712974" y="2239827"/>
              <a:ext cx="135921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10 case(s)</a:t>
              </a:r>
            </a:p>
          </p:txBody>
        </p:sp>
        <p:sp>
          <p:nvSpPr>
            <p:cNvPr id="63" name="pg62"/>
            <p:cNvSpPr/>
            <p:nvPr/>
          </p:nvSpPr>
          <p:spPr>
            <a:xfrm>
              <a:off x="2778492" y="2394471"/>
              <a:ext cx="1228175" cy="311602"/>
            </a:xfrm>
            <a:custGeom>
              <a:avLst/>
              <a:pathLst>
                <a:path w="1228175" h="311602">
                  <a:moveTo>
                    <a:pt x="26017" y="311602"/>
                  </a:moveTo>
                  <a:lnTo>
                    <a:pt x="1202157" y="311602"/>
                  </a:lnTo>
                  <a:lnTo>
                    <a:pt x="1201110" y="311581"/>
                  </a:lnTo>
                  <a:lnTo>
                    <a:pt x="1205293" y="311412"/>
                  </a:lnTo>
                  <a:lnTo>
                    <a:pt x="1209396" y="310575"/>
                  </a:lnTo>
                  <a:lnTo>
                    <a:pt x="1213311" y="309090"/>
                  </a:lnTo>
                  <a:lnTo>
                    <a:pt x="1216937" y="306996"/>
                  </a:lnTo>
                  <a:lnTo>
                    <a:pt x="1220180" y="304348"/>
                  </a:lnTo>
                  <a:lnTo>
                    <a:pt x="1222957" y="301214"/>
                  </a:lnTo>
                  <a:lnTo>
                    <a:pt x="1225194" y="297675"/>
                  </a:lnTo>
                  <a:lnTo>
                    <a:pt x="1226836" y="293823"/>
                  </a:lnTo>
                  <a:lnTo>
                    <a:pt x="1227838" y="289758"/>
                  </a:lnTo>
                  <a:lnTo>
                    <a:pt x="1228175" y="285585"/>
                  </a:lnTo>
                  <a:lnTo>
                    <a:pt x="1228175" y="26017"/>
                  </a:lnTo>
                  <a:lnTo>
                    <a:pt x="1227838" y="21843"/>
                  </a:lnTo>
                  <a:lnTo>
                    <a:pt x="1226836" y="17778"/>
                  </a:lnTo>
                  <a:lnTo>
                    <a:pt x="1225194" y="13926"/>
                  </a:lnTo>
                  <a:lnTo>
                    <a:pt x="1222957" y="10387"/>
                  </a:lnTo>
                  <a:lnTo>
                    <a:pt x="1220180" y="7253"/>
                  </a:lnTo>
                  <a:lnTo>
                    <a:pt x="1216937" y="4605"/>
                  </a:lnTo>
                  <a:lnTo>
                    <a:pt x="1213311" y="2511"/>
                  </a:lnTo>
                  <a:lnTo>
                    <a:pt x="1209396" y="1027"/>
                  </a:lnTo>
                  <a:lnTo>
                    <a:pt x="1205293" y="189"/>
                  </a:lnTo>
                  <a:lnTo>
                    <a:pt x="120215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4" name="tx63"/>
            <p:cNvSpPr/>
            <p:nvPr/>
          </p:nvSpPr>
          <p:spPr>
            <a:xfrm>
              <a:off x="2882561" y="2466357"/>
              <a:ext cx="102003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10 case(s)</a:t>
              </a:r>
            </a:p>
          </p:txBody>
        </p:sp>
        <p:sp>
          <p:nvSpPr>
            <p:cNvPr id="65" name="rc64"/>
            <p:cNvSpPr/>
            <p:nvPr/>
          </p:nvSpPr>
          <p:spPr>
            <a:xfrm>
              <a:off x="1772732" y="2153563"/>
              <a:ext cx="3239694" cy="3131794"/>
            </a:xfrm>
            <a:prstGeom prst="rect">
              <a:avLst/>
            </a:prstGeom>
            <a:ln w="13550" cap="rnd">
              <a:solidFill>
                <a:srgbClr val="333333">
                  <a:alpha val="100000"/>
                </a:srgbClr>
              </a:solidFill>
              <a:prstDash val="solid"/>
              <a:round/>
            </a:ln>
          </p:spPr>
          <p:txBody>
            <a:bodyPr/>
            <a:lstStyle/>
            <a:p/>
          </p:txBody>
        </p:sp>
        <p:sp>
          <p:nvSpPr>
            <p:cNvPr id="66" name="rc65"/>
            <p:cNvSpPr/>
            <p:nvPr/>
          </p:nvSpPr>
          <p:spPr>
            <a:xfrm>
              <a:off x="5012427" y="2153563"/>
              <a:ext cx="3239694" cy="3131794"/>
            </a:xfrm>
            <a:prstGeom prst="rect">
              <a:avLst/>
            </a:prstGeom>
            <a:solidFill>
              <a:srgbClr val="FFFFFF">
                <a:alpha val="100000"/>
              </a:srgbClr>
            </a:solidFill>
          </p:spPr>
          <p:txBody>
            <a:bodyPr/>
            <a:lstStyle/>
            <a:p/>
          </p:txBody>
        </p:sp>
        <p:sp>
          <p:nvSpPr>
            <p:cNvPr id="67" name="pl66"/>
            <p:cNvSpPr/>
            <p:nvPr/>
          </p:nvSpPr>
          <p:spPr>
            <a:xfrm>
              <a:off x="5012427" y="496837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68" name="pl67"/>
            <p:cNvSpPr/>
            <p:nvPr/>
          </p:nvSpPr>
          <p:spPr>
            <a:xfrm>
              <a:off x="5012427" y="433440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69" name="pl68"/>
            <p:cNvSpPr/>
            <p:nvPr/>
          </p:nvSpPr>
          <p:spPr>
            <a:xfrm>
              <a:off x="5012427" y="370044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70" name="pl69"/>
            <p:cNvSpPr/>
            <p:nvPr/>
          </p:nvSpPr>
          <p:spPr>
            <a:xfrm>
              <a:off x="5012427" y="306647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71" name="pl70"/>
            <p:cNvSpPr/>
            <p:nvPr/>
          </p:nvSpPr>
          <p:spPr>
            <a:xfrm>
              <a:off x="5012427" y="2432509"/>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72" name="pl71"/>
            <p:cNvSpPr/>
            <p:nvPr/>
          </p:nvSpPr>
          <p:spPr>
            <a:xfrm>
              <a:off x="5012427"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3" name="pl72"/>
            <p:cNvSpPr/>
            <p:nvPr/>
          </p:nvSpPr>
          <p:spPr>
            <a:xfrm>
              <a:off x="5012427" y="4651391"/>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4" name="pl73"/>
            <p:cNvSpPr/>
            <p:nvPr/>
          </p:nvSpPr>
          <p:spPr>
            <a:xfrm>
              <a:off x="5012427" y="401742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5" name="pl74"/>
            <p:cNvSpPr/>
            <p:nvPr/>
          </p:nvSpPr>
          <p:spPr>
            <a:xfrm>
              <a:off x="5012427" y="33834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6" name="pl75"/>
            <p:cNvSpPr/>
            <p:nvPr/>
          </p:nvSpPr>
          <p:spPr>
            <a:xfrm>
              <a:off x="5012427" y="2749492"/>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7" name="rc76"/>
            <p:cNvSpPr/>
            <p:nvPr/>
          </p:nvSpPr>
          <p:spPr>
            <a:xfrm>
              <a:off x="505226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8" name="rc77"/>
            <p:cNvSpPr/>
            <p:nvPr/>
          </p:nvSpPr>
          <p:spPr>
            <a:xfrm>
              <a:off x="505226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9" name="rc78"/>
            <p:cNvSpPr/>
            <p:nvPr/>
          </p:nvSpPr>
          <p:spPr>
            <a:xfrm>
              <a:off x="505226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0" name="rc79"/>
            <p:cNvSpPr/>
            <p:nvPr/>
          </p:nvSpPr>
          <p:spPr>
            <a:xfrm>
              <a:off x="5052260" y="5158564"/>
              <a:ext cx="238993" cy="12679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1" name="rc80"/>
            <p:cNvSpPr/>
            <p:nvPr/>
          </p:nvSpPr>
          <p:spPr>
            <a:xfrm>
              <a:off x="531780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2" name="rc81"/>
            <p:cNvSpPr/>
            <p:nvPr/>
          </p:nvSpPr>
          <p:spPr>
            <a:xfrm>
              <a:off x="531780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3" name="rc82"/>
            <p:cNvSpPr/>
            <p:nvPr/>
          </p:nvSpPr>
          <p:spPr>
            <a:xfrm>
              <a:off x="531780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4" name="rc83"/>
            <p:cNvSpPr/>
            <p:nvPr/>
          </p:nvSpPr>
          <p:spPr>
            <a:xfrm>
              <a:off x="5317808" y="5158564"/>
              <a:ext cx="238993" cy="12679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5" name="rc84"/>
            <p:cNvSpPr/>
            <p:nvPr/>
          </p:nvSpPr>
          <p:spPr>
            <a:xfrm>
              <a:off x="558335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558335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5583357" y="5253659"/>
              <a:ext cx="238993" cy="3169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5583357" y="5190263"/>
              <a:ext cx="238993" cy="633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584890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584890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5848906" y="5253659"/>
              <a:ext cx="238993" cy="3169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5848906" y="5126866"/>
              <a:ext cx="238993" cy="12679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611445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611445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6114455" y="5253659"/>
              <a:ext cx="238993" cy="3169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6114455" y="5063469"/>
              <a:ext cx="238993" cy="1901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rc96"/>
            <p:cNvSpPr/>
            <p:nvPr/>
          </p:nvSpPr>
          <p:spPr>
            <a:xfrm>
              <a:off x="638000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638000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6380003" y="5221961"/>
              <a:ext cx="238993" cy="6339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6380003" y="4936676"/>
              <a:ext cx="238993" cy="2852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rc100"/>
            <p:cNvSpPr/>
            <p:nvPr/>
          </p:nvSpPr>
          <p:spPr>
            <a:xfrm>
              <a:off x="6645552" y="5221961"/>
              <a:ext cx="238993" cy="633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2" name="rc101"/>
            <p:cNvSpPr/>
            <p:nvPr/>
          </p:nvSpPr>
          <p:spPr>
            <a:xfrm>
              <a:off x="6645552" y="5221961"/>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3" name="rc102"/>
            <p:cNvSpPr/>
            <p:nvPr/>
          </p:nvSpPr>
          <p:spPr>
            <a:xfrm>
              <a:off x="6645552" y="5221961"/>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4" name="rc103"/>
            <p:cNvSpPr/>
            <p:nvPr/>
          </p:nvSpPr>
          <p:spPr>
            <a:xfrm>
              <a:off x="6645552" y="5000073"/>
              <a:ext cx="238993" cy="22188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5" name="rc104"/>
            <p:cNvSpPr/>
            <p:nvPr/>
          </p:nvSpPr>
          <p:spPr>
            <a:xfrm>
              <a:off x="6911101" y="5158564"/>
              <a:ext cx="238993" cy="12679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6" name="rc105"/>
            <p:cNvSpPr/>
            <p:nvPr/>
          </p:nvSpPr>
          <p:spPr>
            <a:xfrm>
              <a:off x="6911101" y="5158564"/>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7" name="rc106"/>
            <p:cNvSpPr/>
            <p:nvPr/>
          </p:nvSpPr>
          <p:spPr>
            <a:xfrm>
              <a:off x="6911101" y="5126866"/>
              <a:ext cx="238993" cy="3169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8" name="rc107"/>
            <p:cNvSpPr/>
            <p:nvPr/>
          </p:nvSpPr>
          <p:spPr>
            <a:xfrm>
              <a:off x="6911101" y="4587995"/>
              <a:ext cx="238993" cy="53887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9" name="rc108"/>
            <p:cNvSpPr/>
            <p:nvPr/>
          </p:nvSpPr>
          <p:spPr>
            <a:xfrm>
              <a:off x="717665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0" name="rc109"/>
            <p:cNvSpPr/>
            <p:nvPr/>
          </p:nvSpPr>
          <p:spPr>
            <a:xfrm>
              <a:off x="717665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1" name="rc110"/>
            <p:cNvSpPr/>
            <p:nvPr/>
          </p:nvSpPr>
          <p:spPr>
            <a:xfrm>
              <a:off x="717665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2" name="rc111"/>
            <p:cNvSpPr/>
            <p:nvPr/>
          </p:nvSpPr>
          <p:spPr>
            <a:xfrm>
              <a:off x="7176650" y="4904978"/>
              <a:ext cx="238993" cy="38037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3" name="rc112"/>
            <p:cNvSpPr/>
            <p:nvPr/>
          </p:nvSpPr>
          <p:spPr>
            <a:xfrm>
              <a:off x="7442199"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4" name="rc113"/>
            <p:cNvSpPr/>
            <p:nvPr/>
          </p:nvSpPr>
          <p:spPr>
            <a:xfrm>
              <a:off x="7442199"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5" name="rc114"/>
            <p:cNvSpPr/>
            <p:nvPr/>
          </p:nvSpPr>
          <p:spPr>
            <a:xfrm>
              <a:off x="7442199"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6" name="rc115"/>
            <p:cNvSpPr/>
            <p:nvPr/>
          </p:nvSpPr>
          <p:spPr>
            <a:xfrm>
              <a:off x="7442199" y="4366106"/>
              <a:ext cx="238993" cy="91925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7" name="rc116"/>
            <p:cNvSpPr/>
            <p:nvPr/>
          </p:nvSpPr>
          <p:spPr>
            <a:xfrm>
              <a:off x="7707747" y="5221961"/>
              <a:ext cx="238993" cy="633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8" name="rc117"/>
            <p:cNvSpPr/>
            <p:nvPr/>
          </p:nvSpPr>
          <p:spPr>
            <a:xfrm>
              <a:off x="7707747" y="5221961"/>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9" name="rc118"/>
            <p:cNvSpPr/>
            <p:nvPr/>
          </p:nvSpPr>
          <p:spPr>
            <a:xfrm>
              <a:off x="7707747" y="5221961"/>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0" name="rc119"/>
            <p:cNvSpPr/>
            <p:nvPr/>
          </p:nvSpPr>
          <p:spPr>
            <a:xfrm>
              <a:off x="7707747" y="4144218"/>
              <a:ext cx="238993" cy="107774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1" name="rc120"/>
            <p:cNvSpPr/>
            <p:nvPr/>
          </p:nvSpPr>
          <p:spPr>
            <a:xfrm>
              <a:off x="7973296" y="5253659"/>
              <a:ext cx="238993" cy="3169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2" name="rc121"/>
            <p:cNvSpPr/>
            <p:nvPr/>
          </p:nvSpPr>
          <p:spPr>
            <a:xfrm>
              <a:off x="7973296" y="5253659"/>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3" name="rc122"/>
            <p:cNvSpPr/>
            <p:nvPr/>
          </p:nvSpPr>
          <p:spPr>
            <a:xfrm>
              <a:off x="7973296" y="5253659"/>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4" name="rc123"/>
            <p:cNvSpPr/>
            <p:nvPr/>
          </p:nvSpPr>
          <p:spPr>
            <a:xfrm>
              <a:off x="7973296" y="4080821"/>
              <a:ext cx="238993" cy="117283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5" name="pg124"/>
            <p:cNvSpPr/>
            <p:nvPr/>
          </p:nvSpPr>
          <p:spPr>
            <a:xfrm>
              <a:off x="5827786" y="2153563"/>
              <a:ext cx="1608977" cy="373922"/>
            </a:xfrm>
            <a:custGeom>
              <a:avLst/>
              <a:pathLst>
                <a:path w="1608977" h="373922">
                  <a:moveTo>
                    <a:pt x="31220" y="373922"/>
                  </a:moveTo>
                  <a:lnTo>
                    <a:pt x="1577756" y="373922"/>
                  </a:lnTo>
                  <a:lnTo>
                    <a:pt x="1576499" y="373897"/>
                  </a:lnTo>
                  <a:lnTo>
                    <a:pt x="1581520" y="373695"/>
                  </a:lnTo>
                  <a:lnTo>
                    <a:pt x="1586442" y="372690"/>
                  </a:lnTo>
                  <a:lnTo>
                    <a:pt x="1591140" y="370908"/>
                  </a:lnTo>
                  <a:lnTo>
                    <a:pt x="1595492" y="368396"/>
                  </a:lnTo>
                  <a:lnTo>
                    <a:pt x="1599384" y="365218"/>
                  </a:lnTo>
                  <a:lnTo>
                    <a:pt x="1602715" y="361457"/>
                  </a:lnTo>
                  <a:lnTo>
                    <a:pt x="1605401" y="357211"/>
                  </a:lnTo>
                  <a:lnTo>
                    <a:pt x="1607370" y="352588"/>
                  </a:lnTo>
                  <a:lnTo>
                    <a:pt x="1608573" y="347710"/>
                  </a:lnTo>
                  <a:lnTo>
                    <a:pt x="1608977" y="342702"/>
                  </a:lnTo>
                  <a:lnTo>
                    <a:pt x="1608977" y="31220"/>
                  </a:lnTo>
                  <a:lnTo>
                    <a:pt x="1608573" y="26212"/>
                  </a:lnTo>
                  <a:lnTo>
                    <a:pt x="1607370" y="21334"/>
                  </a:lnTo>
                  <a:lnTo>
                    <a:pt x="1605401" y="16711"/>
                  </a:lnTo>
                  <a:lnTo>
                    <a:pt x="1602715" y="12465"/>
                  </a:lnTo>
                  <a:lnTo>
                    <a:pt x="1599384" y="8704"/>
                  </a:lnTo>
                  <a:lnTo>
                    <a:pt x="1595492" y="5526"/>
                  </a:lnTo>
                  <a:lnTo>
                    <a:pt x="1591140" y="3014"/>
                  </a:lnTo>
                  <a:lnTo>
                    <a:pt x="1586442" y="1232"/>
                  </a:lnTo>
                  <a:lnTo>
                    <a:pt x="1581520" y="227"/>
                  </a:lnTo>
                  <a:lnTo>
                    <a:pt x="157775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6" name="tx125"/>
            <p:cNvSpPr/>
            <p:nvPr/>
          </p:nvSpPr>
          <p:spPr>
            <a:xfrm>
              <a:off x="5952669" y="2239827"/>
              <a:ext cx="135921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15 case(s)</a:t>
              </a:r>
            </a:p>
          </p:txBody>
        </p:sp>
        <p:sp>
          <p:nvSpPr>
            <p:cNvPr id="127" name="pg126"/>
            <p:cNvSpPr/>
            <p:nvPr/>
          </p:nvSpPr>
          <p:spPr>
            <a:xfrm>
              <a:off x="6018187" y="2394471"/>
              <a:ext cx="1228175" cy="311602"/>
            </a:xfrm>
            <a:custGeom>
              <a:avLst/>
              <a:pathLst>
                <a:path w="1228175" h="311602">
                  <a:moveTo>
                    <a:pt x="26017" y="311602"/>
                  </a:moveTo>
                  <a:lnTo>
                    <a:pt x="1202157" y="311602"/>
                  </a:lnTo>
                  <a:lnTo>
                    <a:pt x="1201110" y="311581"/>
                  </a:lnTo>
                  <a:lnTo>
                    <a:pt x="1205293" y="311412"/>
                  </a:lnTo>
                  <a:lnTo>
                    <a:pt x="1209396" y="310575"/>
                  </a:lnTo>
                  <a:lnTo>
                    <a:pt x="1213311" y="309090"/>
                  </a:lnTo>
                  <a:lnTo>
                    <a:pt x="1216937" y="306996"/>
                  </a:lnTo>
                  <a:lnTo>
                    <a:pt x="1220180" y="304348"/>
                  </a:lnTo>
                  <a:lnTo>
                    <a:pt x="1222957" y="301214"/>
                  </a:lnTo>
                  <a:lnTo>
                    <a:pt x="1225194" y="297675"/>
                  </a:lnTo>
                  <a:lnTo>
                    <a:pt x="1226836" y="293823"/>
                  </a:lnTo>
                  <a:lnTo>
                    <a:pt x="1227838" y="289758"/>
                  </a:lnTo>
                  <a:lnTo>
                    <a:pt x="1228175" y="285585"/>
                  </a:lnTo>
                  <a:lnTo>
                    <a:pt x="1228175" y="26017"/>
                  </a:lnTo>
                  <a:lnTo>
                    <a:pt x="1227838" y="21843"/>
                  </a:lnTo>
                  <a:lnTo>
                    <a:pt x="1226836" y="17778"/>
                  </a:lnTo>
                  <a:lnTo>
                    <a:pt x="1225194" y="13926"/>
                  </a:lnTo>
                  <a:lnTo>
                    <a:pt x="1222957" y="10387"/>
                  </a:lnTo>
                  <a:lnTo>
                    <a:pt x="1220180" y="7253"/>
                  </a:lnTo>
                  <a:lnTo>
                    <a:pt x="1216937" y="4605"/>
                  </a:lnTo>
                  <a:lnTo>
                    <a:pt x="1213311" y="2511"/>
                  </a:lnTo>
                  <a:lnTo>
                    <a:pt x="1209396" y="1027"/>
                  </a:lnTo>
                  <a:lnTo>
                    <a:pt x="1205293" y="189"/>
                  </a:lnTo>
                  <a:lnTo>
                    <a:pt x="120215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8" name="tx127"/>
            <p:cNvSpPr/>
            <p:nvPr/>
          </p:nvSpPr>
          <p:spPr>
            <a:xfrm>
              <a:off x="6122256" y="2466357"/>
              <a:ext cx="102003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15 case(s)</a:t>
              </a:r>
            </a:p>
          </p:txBody>
        </p:sp>
        <p:sp>
          <p:nvSpPr>
            <p:cNvPr id="129" name="rc128"/>
            <p:cNvSpPr/>
            <p:nvPr/>
          </p:nvSpPr>
          <p:spPr>
            <a:xfrm>
              <a:off x="5012427" y="2153563"/>
              <a:ext cx="3239694" cy="3131794"/>
            </a:xfrm>
            <a:prstGeom prst="rect">
              <a:avLst/>
            </a:prstGeom>
            <a:ln w="13550" cap="rnd">
              <a:solidFill>
                <a:srgbClr val="333333">
                  <a:alpha val="100000"/>
                </a:srgbClr>
              </a:solidFill>
              <a:prstDash val="solid"/>
              <a:round/>
            </a:ln>
          </p:spPr>
          <p:txBody>
            <a:bodyPr/>
            <a:lstStyle/>
            <a:p/>
          </p:txBody>
        </p:sp>
        <p:sp>
          <p:nvSpPr>
            <p:cNvPr id="130" name="rc129"/>
            <p:cNvSpPr/>
            <p:nvPr/>
          </p:nvSpPr>
          <p:spPr>
            <a:xfrm>
              <a:off x="8252122" y="2153563"/>
              <a:ext cx="3239694" cy="3131794"/>
            </a:xfrm>
            <a:prstGeom prst="rect">
              <a:avLst/>
            </a:prstGeom>
            <a:solidFill>
              <a:srgbClr val="FFFFFF">
                <a:alpha val="100000"/>
              </a:srgbClr>
            </a:solidFill>
          </p:spPr>
          <p:txBody>
            <a:bodyPr/>
            <a:lstStyle/>
            <a:p/>
          </p:txBody>
        </p:sp>
        <p:sp>
          <p:nvSpPr>
            <p:cNvPr id="131" name="pl130"/>
            <p:cNvSpPr/>
            <p:nvPr/>
          </p:nvSpPr>
          <p:spPr>
            <a:xfrm>
              <a:off x="8252122" y="496837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32" name="pl131"/>
            <p:cNvSpPr/>
            <p:nvPr/>
          </p:nvSpPr>
          <p:spPr>
            <a:xfrm>
              <a:off x="8252122" y="433440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33" name="pl132"/>
            <p:cNvSpPr/>
            <p:nvPr/>
          </p:nvSpPr>
          <p:spPr>
            <a:xfrm>
              <a:off x="8252122" y="370044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34" name="pl133"/>
            <p:cNvSpPr/>
            <p:nvPr/>
          </p:nvSpPr>
          <p:spPr>
            <a:xfrm>
              <a:off x="8252122" y="306647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35" name="pl134"/>
            <p:cNvSpPr/>
            <p:nvPr/>
          </p:nvSpPr>
          <p:spPr>
            <a:xfrm>
              <a:off x="8252122" y="2432509"/>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36" name="pl135"/>
            <p:cNvSpPr/>
            <p:nvPr/>
          </p:nvSpPr>
          <p:spPr>
            <a:xfrm>
              <a:off x="825212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37" name="pl136"/>
            <p:cNvSpPr/>
            <p:nvPr/>
          </p:nvSpPr>
          <p:spPr>
            <a:xfrm>
              <a:off x="8252122" y="4651391"/>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38" name="pl137"/>
            <p:cNvSpPr/>
            <p:nvPr/>
          </p:nvSpPr>
          <p:spPr>
            <a:xfrm>
              <a:off x="8252122" y="401742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39" name="pl138"/>
            <p:cNvSpPr/>
            <p:nvPr/>
          </p:nvSpPr>
          <p:spPr>
            <a:xfrm>
              <a:off x="8252122" y="33834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40" name="pl139"/>
            <p:cNvSpPr/>
            <p:nvPr/>
          </p:nvSpPr>
          <p:spPr>
            <a:xfrm>
              <a:off x="8252122" y="2749492"/>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41" name="rc140"/>
            <p:cNvSpPr/>
            <p:nvPr/>
          </p:nvSpPr>
          <p:spPr>
            <a:xfrm>
              <a:off x="8291955" y="5126866"/>
              <a:ext cx="238993" cy="15849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2" name="rc141"/>
            <p:cNvSpPr/>
            <p:nvPr/>
          </p:nvSpPr>
          <p:spPr>
            <a:xfrm>
              <a:off x="8291955" y="5126866"/>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3" name="rc142"/>
            <p:cNvSpPr/>
            <p:nvPr/>
          </p:nvSpPr>
          <p:spPr>
            <a:xfrm>
              <a:off x="8291955" y="5126866"/>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4" name="rc143"/>
            <p:cNvSpPr/>
            <p:nvPr/>
          </p:nvSpPr>
          <p:spPr>
            <a:xfrm>
              <a:off x="8291955" y="4746486"/>
              <a:ext cx="238993" cy="38037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5" name="rc144"/>
            <p:cNvSpPr/>
            <p:nvPr/>
          </p:nvSpPr>
          <p:spPr>
            <a:xfrm>
              <a:off x="8557503" y="5158564"/>
              <a:ext cx="238993" cy="12679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6" name="rc145"/>
            <p:cNvSpPr/>
            <p:nvPr/>
          </p:nvSpPr>
          <p:spPr>
            <a:xfrm>
              <a:off x="8557503" y="5158564"/>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7" name="rc146"/>
            <p:cNvSpPr/>
            <p:nvPr/>
          </p:nvSpPr>
          <p:spPr>
            <a:xfrm>
              <a:off x="8557503" y="5126866"/>
              <a:ext cx="238993" cy="3169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8" name="rc147"/>
            <p:cNvSpPr/>
            <p:nvPr/>
          </p:nvSpPr>
          <p:spPr>
            <a:xfrm>
              <a:off x="8557503" y="4587995"/>
              <a:ext cx="238993" cy="53887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9" name="rc148"/>
            <p:cNvSpPr/>
            <p:nvPr/>
          </p:nvSpPr>
          <p:spPr>
            <a:xfrm>
              <a:off x="8823052" y="5253659"/>
              <a:ext cx="238993" cy="3169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0" name="rc149"/>
            <p:cNvSpPr/>
            <p:nvPr/>
          </p:nvSpPr>
          <p:spPr>
            <a:xfrm>
              <a:off x="8823052" y="5000073"/>
              <a:ext cx="238993" cy="25358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1" name="rc150"/>
            <p:cNvSpPr/>
            <p:nvPr/>
          </p:nvSpPr>
          <p:spPr>
            <a:xfrm>
              <a:off x="8823052" y="5000073"/>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2" name="rc151"/>
            <p:cNvSpPr/>
            <p:nvPr/>
          </p:nvSpPr>
          <p:spPr>
            <a:xfrm>
              <a:off x="8823052" y="3827235"/>
              <a:ext cx="238993" cy="117283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3" name="rc152"/>
            <p:cNvSpPr/>
            <p:nvPr/>
          </p:nvSpPr>
          <p:spPr>
            <a:xfrm>
              <a:off x="9088601" y="5221961"/>
              <a:ext cx="238993" cy="633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4" name="rc153"/>
            <p:cNvSpPr/>
            <p:nvPr/>
          </p:nvSpPr>
          <p:spPr>
            <a:xfrm>
              <a:off x="9088601" y="5221961"/>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5" name="rc154"/>
            <p:cNvSpPr/>
            <p:nvPr/>
          </p:nvSpPr>
          <p:spPr>
            <a:xfrm>
              <a:off x="9088601" y="5221961"/>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6" name="rc155"/>
            <p:cNvSpPr/>
            <p:nvPr/>
          </p:nvSpPr>
          <p:spPr>
            <a:xfrm>
              <a:off x="9088601" y="4429503"/>
              <a:ext cx="238993" cy="7924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7" name="rc156"/>
            <p:cNvSpPr/>
            <p:nvPr/>
          </p:nvSpPr>
          <p:spPr>
            <a:xfrm>
              <a:off x="9354150" y="5253659"/>
              <a:ext cx="238993" cy="3169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8" name="rc157"/>
            <p:cNvSpPr/>
            <p:nvPr/>
          </p:nvSpPr>
          <p:spPr>
            <a:xfrm>
              <a:off x="9354150" y="5253659"/>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9" name="rc158"/>
            <p:cNvSpPr/>
            <p:nvPr/>
          </p:nvSpPr>
          <p:spPr>
            <a:xfrm>
              <a:off x="9354150" y="5221961"/>
              <a:ext cx="238993" cy="3169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0" name="rc159"/>
            <p:cNvSpPr/>
            <p:nvPr/>
          </p:nvSpPr>
          <p:spPr>
            <a:xfrm>
              <a:off x="9354150" y="4683090"/>
              <a:ext cx="238993" cy="53887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1" name="rc160"/>
            <p:cNvSpPr/>
            <p:nvPr/>
          </p:nvSpPr>
          <p:spPr>
            <a:xfrm>
              <a:off x="9619698" y="5253659"/>
              <a:ext cx="238993" cy="3169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2" name="rc161"/>
            <p:cNvSpPr/>
            <p:nvPr/>
          </p:nvSpPr>
          <p:spPr>
            <a:xfrm>
              <a:off x="9619698" y="5253659"/>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3" name="rc162"/>
            <p:cNvSpPr/>
            <p:nvPr/>
          </p:nvSpPr>
          <p:spPr>
            <a:xfrm>
              <a:off x="9619698" y="5253659"/>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4" name="rc163"/>
            <p:cNvSpPr/>
            <p:nvPr/>
          </p:nvSpPr>
          <p:spPr>
            <a:xfrm>
              <a:off x="9619698" y="4239313"/>
              <a:ext cx="238993" cy="101434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5" name="rc164"/>
            <p:cNvSpPr/>
            <p:nvPr/>
          </p:nvSpPr>
          <p:spPr>
            <a:xfrm>
              <a:off x="9885247" y="5221961"/>
              <a:ext cx="238993" cy="633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6" name="rc165"/>
            <p:cNvSpPr/>
            <p:nvPr/>
          </p:nvSpPr>
          <p:spPr>
            <a:xfrm>
              <a:off x="9885247" y="5221961"/>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7" name="rc166"/>
            <p:cNvSpPr/>
            <p:nvPr/>
          </p:nvSpPr>
          <p:spPr>
            <a:xfrm>
              <a:off x="9885247" y="5221961"/>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8" name="rc167"/>
            <p:cNvSpPr/>
            <p:nvPr/>
          </p:nvSpPr>
          <p:spPr>
            <a:xfrm>
              <a:off x="9885247" y="4366106"/>
              <a:ext cx="238993" cy="8558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9" name="rc168"/>
            <p:cNvSpPr/>
            <p:nvPr/>
          </p:nvSpPr>
          <p:spPr>
            <a:xfrm>
              <a:off x="10150796" y="5221961"/>
              <a:ext cx="238993" cy="633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0" name="rc169"/>
            <p:cNvSpPr/>
            <p:nvPr/>
          </p:nvSpPr>
          <p:spPr>
            <a:xfrm>
              <a:off x="10150796" y="5221961"/>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1" name="rc170"/>
            <p:cNvSpPr/>
            <p:nvPr/>
          </p:nvSpPr>
          <p:spPr>
            <a:xfrm>
              <a:off x="10150796" y="5221961"/>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2" name="rc171"/>
            <p:cNvSpPr/>
            <p:nvPr/>
          </p:nvSpPr>
          <p:spPr>
            <a:xfrm>
              <a:off x="10150796" y="4556296"/>
              <a:ext cx="238993" cy="66566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3" name="rc172"/>
            <p:cNvSpPr/>
            <p:nvPr/>
          </p:nvSpPr>
          <p:spPr>
            <a:xfrm>
              <a:off x="10416345" y="5253659"/>
              <a:ext cx="238993" cy="3169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4" name="rc173"/>
            <p:cNvSpPr/>
            <p:nvPr/>
          </p:nvSpPr>
          <p:spPr>
            <a:xfrm>
              <a:off x="10416345" y="5253659"/>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5" name="rc174"/>
            <p:cNvSpPr/>
            <p:nvPr/>
          </p:nvSpPr>
          <p:spPr>
            <a:xfrm>
              <a:off x="10416345" y="5253659"/>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6" name="rc175"/>
            <p:cNvSpPr/>
            <p:nvPr/>
          </p:nvSpPr>
          <p:spPr>
            <a:xfrm>
              <a:off x="10416345" y="4714788"/>
              <a:ext cx="238993" cy="53887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7" name="rc176"/>
            <p:cNvSpPr/>
            <p:nvPr/>
          </p:nvSpPr>
          <p:spPr>
            <a:xfrm>
              <a:off x="10681893" y="5253659"/>
              <a:ext cx="238993" cy="3169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8" name="rc177"/>
            <p:cNvSpPr/>
            <p:nvPr/>
          </p:nvSpPr>
          <p:spPr>
            <a:xfrm>
              <a:off x="10681893" y="5253659"/>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9" name="rc178"/>
            <p:cNvSpPr/>
            <p:nvPr/>
          </p:nvSpPr>
          <p:spPr>
            <a:xfrm>
              <a:off x="10681893" y="5253659"/>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0" name="rc179"/>
            <p:cNvSpPr/>
            <p:nvPr/>
          </p:nvSpPr>
          <p:spPr>
            <a:xfrm>
              <a:off x="10681893" y="5063469"/>
              <a:ext cx="238993" cy="1901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1" name="rc180"/>
            <p:cNvSpPr/>
            <p:nvPr/>
          </p:nvSpPr>
          <p:spPr>
            <a:xfrm>
              <a:off x="1094744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2" name="rc181"/>
            <p:cNvSpPr/>
            <p:nvPr/>
          </p:nvSpPr>
          <p:spPr>
            <a:xfrm>
              <a:off x="1094744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3" name="rc182"/>
            <p:cNvSpPr/>
            <p:nvPr/>
          </p:nvSpPr>
          <p:spPr>
            <a:xfrm>
              <a:off x="1094744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4" name="rc183"/>
            <p:cNvSpPr/>
            <p:nvPr/>
          </p:nvSpPr>
          <p:spPr>
            <a:xfrm>
              <a:off x="10947442" y="4841581"/>
              <a:ext cx="238993" cy="44377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5" name="rc184"/>
            <p:cNvSpPr/>
            <p:nvPr/>
          </p:nvSpPr>
          <p:spPr>
            <a:xfrm>
              <a:off x="1121299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6" name="rc185"/>
            <p:cNvSpPr/>
            <p:nvPr/>
          </p:nvSpPr>
          <p:spPr>
            <a:xfrm>
              <a:off x="1121299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7" name="rc186"/>
            <p:cNvSpPr/>
            <p:nvPr/>
          </p:nvSpPr>
          <p:spPr>
            <a:xfrm>
              <a:off x="1121299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8" name="rc187"/>
            <p:cNvSpPr/>
            <p:nvPr/>
          </p:nvSpPr>
          <p:spPr>
            <a:xfrm>
              <a:off x="11212991" y="4904978"/>
              <a:ext cx="238993" cy="38037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9" name="pg188"/>
            <p:cNvSpPr/>
            <p:nvPr/>
          </p:nvSpPr>
          <p:spPr>
            <a:xfrm>
              <a:off x="8881740"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90" name="pg189"/>
            <p:cNvSpPr/>
            <p:nvPr/>
          </p:nvSpPr>
          <p:spPr>
            <a:xfrm>
              <a:off x="9067481" y="2153563"/>
              <a:ext cx="1608977" cy="373922"/>
            </a:xfrm>
            <a:custGeom>
              <a:avLst/>
              <a:pathLst>
                <a:path w="1608977" h="373922">
                  <a:moveTo>
                    <a:pt x="31220" y="373922"/>
                  </a:moveTo>
                  <a:lnTo>
                    <a:pt x="1577756" y="373922"/>
                  </a:lnTo>
                  <a:lnTo>
                    <a:pt x="1576499" y="373897"/>
                  </a:lnTo>
                  <a:lnTo>
                    <a:pt x="1581520" y="373695"/>
                  </a:lnTo>
                  <a:lnTo>
                    <a:pt x="1586442" y="372690"/>
                  </a:lnTo>
                  <a:lnTo>
                    <a:pt x="1591140" y="370908"/>
                  </a:lnTo>
                  <a:lnTo>
                    <a:pt x="1595492" y="368396"/>
                  </a:lnTo>
                  <a:lnTo>
                    <a:pt x="1599384" y="365218"/>
                  </a:lnTo>
                  <a:lnTo>
                    <a:pt x="1602715" y="361457"/>
                  </a:lnTo>
                  <a:lnTo>
                    <a:pt x="1605401" y="357211"/>
                  </a:lnTo>
                  <a:lnTo>
                    <a:pt x="1607370" y="352588"/>
                  </a:lnTo>
                  <a:lnTo>
                    <a:pt x="1608573" y="347710"/>
                  </a:lnTo>
                  <a:lnTo>
                    <a:pt x="1608977" y="342702"/>
                  </a:lnTo>
                  <a:lnTo>
                    <a:pt x="1608977" y="31220"/>
                  </a:lnTo>
                  <a:lnTo>
                    <a:pt x="1608573" y="26212"/>
                  </a:lnTo>
                  <a:lnTo>
                    <a:pt x="1607370" y="21334"/>
                  </a:lnTo>
                  <a:lnTo>
                    <a:pt x="1605401" y="16711"/>
                  </a:lnTo>
                  <a:lnTo>
                    <a:pt x="1602715" y="12465"/>
                  </a:lnTo>
                  <a:lnTo>
                    <a:pt x="1599384" y="8704"/>
                  </a:lnTo>
                  <a:lnTo>
                    <a:pt x="1595492" y="5526"/>
                  </a:lnTo>
                  <a:lnTo>
                    <a:pt x="1591140" y="3014"/>
                  </a:lnTo>
                  <a:lnTo>
                    <a:pt x="1586442" y="1232"/>
                  </a:lnTo>
                  <a:lnTo>
                    <a:pt x="1581520" y="227"/>
                  </a:lnTo>
                  <a:lnTo>
                    <a:pt x="157775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91" name="tx190"/>
            <p:cNvSpPr/>
            <p:nvPr/>
          </p:nvSpPr>
          <p:spPr>
            <a:xfrm>
              <a:off x="9192364" y="2239827"/>
              <a:ext cx="135921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30 case(s)</a:t>
              </a:r>
            </a:p>
          </p:txBody>
        </p:sp>
        <p:sp>
          <p:nvSpPr>
            <p:cNvPr id="192" name="pg191"/>
            <p:cNvSpPr/>
            <p:nvPr/>
          </p:nvSpPr>
          <p:spPr>
            <a:xfrm>
              <a:off x="9257882" y="2394471"/>
              <a:ext cx="1228175" cy="311602"/>
            </a:xfrm>
            <a:custGeom>
              <a:avLst/>
              <a:pathLst>
                <a:path w="1228175" h="311602">
                  <a:moveTo>
                    <a:pt x="26017" y="311602"/>
                  </a:moveTo>
                  <a:lnTo>
                    <a:pt x="1202157" y="311602"/>
                  </a:lnTo>
                  <a:lnTo>
                    <a:pt x="1201110" y="311581"/>
                  </a:lnTo>
                  <a:lnTo>
                    <a:pt x="1205293" y="311412"/>
                  </a:lnTo>
                  <a:lnTo>
                    <a:pt x="1209396" y="310575"/>
                  </a:lnTo>
                  <a:lnTo>
                    <a:pt x="1213311" y="309090"/>
                  </a:lnTo>
                  <a:lnTo>
                    <a:pt x="1216937" y="306996"/>
                  </a:lnTo>
                  <a:lnTo>
                    <a:pt x="1220180" y="304348"/>
                  </a:lnTo>
                  <a:lnTo>
                    <a:pt x="1222957" y="301214"/>
                  </a:lnTo>
                  <a:lnTo>
                    <a:pt x="1225194" y="297675"/>
                  </a:lnTo>
                  <a:lnTo>
                    <a:pt x="1226836" y="293823"/>
                  </a:lnTo>
                  <a:lnTo>
                    <a:pt x="1227838" y="289758"/>
                  </a:lnTo>
                  <a:lnTo>
                    <a:pt x="1228175" y="285585"/>
                  </a:lnTo>
                  <a:lnTo>
                    <a:pt x="1228175" y="26017"/>
                  </a:lnTo>
                  <a:lnTo>
                    <a:pt x="1227838" y="21843"/>
                  </a:lnTo>
                  <a:lnTo>
                    <a:pt x="1226836" y="17778"/>
                  </a:lnTo>
                  <a:lnTo>
                    <a:pt x="1225194" y="13926"/>
                  </a:lnTo>
                  <a:lnTo>
                    <a:pt x="1222957" y="10387"/>
                  </a:lnTo>
                  <a:lnTo>
                    <a:pt x="1220180" y="7253"/>
                  </a:lnTo>
                  <a:lnTo>
                    <a:pt x="1216937" y="4605"/>
                  </a:lnTo>
                  <a:lnTo>
                    <a:pt x="1213311" y="2511"/>
                  </a:lnTo>
                  <a:lnTo>
                    <a:pt x="1209396" y="1027"/>
                  </a:lnTo>
                  <a:lnTo>
                    <a:pt x="1205293" y="189"/>
                  </a:lnTo>
                  <a:lnTo>
                    <a:pt x="120215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93" name="tx192"/>
            <p:cNvSpPr/>
            <p:nvPr/>
          </p:nvSpPr>
          <p:spPr>
            <a:xfrm>
              <a:off x="9361951" y="2466357"/>
              <a:ext cx="102003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30 case(s)</a:t>
              </a:r>
            </a:p>
          </p:txBody>
        </p:sp>
        <p:sp>
          <p:nvSpPr>
            <p:cNvPr id="194" name="rc193"/>
            <p:cNvSpPr/>
            <p:nvPr/>
          </p:nvSpPr>
          <p:spPr>
            <a:xfrm>
              <a:off x="8252122" y="2153563"/>
              <a:ext cx="3239694" cy="3131794"/>
            </a:xfrm>
            <a:prstGeom prst="rect">
              <a:avLst/>
            </a:prstGeom>
            <a:ln w="13550" cap="rnd">
              <a:solidFill>
                <a:srgbClr val="333333">
                  <a:alpha val="100000"/>
                </a:srgbClr>
              </a:solidFill>
              <a:prstDash val="solid"/>
              <a:round/>
            </a:ln>
          </p:spPr>
          <p:txBody>
            <a:bodyPr/>
            <a:lstStyle/>
            <a:p/>
          </p:txBody>
        </p:sp>
        <p:sp>
          <p:nvSpPr>
            <p:cNvPr id="195" name="rc194"/>
            <p:cNvSpPr/>
            <p:nvPr/>
          </p:nvSpPr>
          <p:spPr>
            <a:xfrm>
              <a:off x="11491817" y="2153563"/>
              <a:ext cx="3239694" cy="3131794"/>
            </a:xfrm>
            <a:prstGeom prst="rect">
              <a:avLst/>
            </a:prstGeom>
            <a:solidFill>
              <a:srgbClr val="FFFFFF">
                <a:alpha val="100000"/>
              </a:srgbClr>
            </a:solidFill>
          </p:spPr>
          <p:txBody>
            <a:bodyPr/>
            <a:lstStyle/>
            <a:p/>
          </p:txBody>
        </p:sp>
        <p:sp>
          <p:nvSpPr>
            <p:cNvPr id="196" name="pl195"/>
            <p:cNvSpPr/>
            <p:nvPr/>
          </p:nvSpPr>
          <p:spPr>
            <a:xfrm>
              <a:off x="11491817" y="496837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97" name="pl196"/>
            <p:cNvSpPr/>
            <p:nvPr/>
          </p:nvSpPr>
          <p:spPr>
            <a:xfrm>
              <a:off x="11491817" y="433440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98" name="pl197"/>
            <p:cNvSpPr/>
            <p:nvPr/>
          </p:nvSpPr>
          <p:spPr>
            <a:xfrm>
              <a:off x="11491817" y="370044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99" name="pl198"/>
            <p:cNvSpPr/>
            <p:nvPr/>
          </p:nvSpPr>
          <p:spPr>
            <a:xfrm>
              <a:off x="11491817" y="306647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00" name="pl199"/>
            <p:cNvSpPr/>
            <p:nvPr/>
          </p:nvSpPr>
          <p:spPr>
            <a:xfrm>
              <a:off x="11491817" y="2432509"/>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01" name="pl200"/>
            <p:cNvSpPr/>
            <p:nvPr/>
          </p:nvSpPr>
          <p:spPr>
            <a:xfrm>
              <a:off x="11491817"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02" name="pl201"/>
            <p:cNvSpPr/>
            <p:nvPr/>
          </p:nvSpPr>
          <p:spPr>
            <a:xfrm>
              <a:off x="11491817" y="4651391"/>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03" name="pl202"/>
            <p:cNvSpPr/>
            <p:nvPr/>
          </p:nvSpPr>
          <p:spPr>
            <a:xfrm>
              <a:off x="11491817" y="401742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04" name="pl203"/>
            <p:cNvSpPr/>
            <p:nvPr/>
          </p:nvSpPr>
          <p:spPr>
            <a:xfrm>
              <a:off x="11491817" y="33834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05" name="pl204"/>
            <p:cNvSpPr/>
            <p:nvPr/>
          </p:nvSpPr>
          <p:spPr>
            <a:xfrm>
              <a:off x="11491817" y="2749492"/>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06" name="rc205"/>
            <p:cNvSpPr/>
            <p:nvPr/>
          </p:nvSpPr>
          <p:spPr>
            <a:xfrm>
              <a:off x="11531649"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7" name="rc206"/>
            <p:cNvSpPr/>
            <p:nvPr/>
          </p:nvSpPr>
          <p:spPr>
            <a:xfrm>
              <a:off x="11531649"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8" name="rc207"/>
            <p:cNvSpPr/>
            <p:nvPr/>
          </p:nvSpPr>
          <p:spPr>
            <a:xfrm>
              <a:off x="11531649"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9" name="rc208"/>
            <p:cNvSpPr/>
            <p:nvPr/>
          </p:nvSpPr>
          <p:spPr>
            <a:xfrm>
              <a:off x="11531649" y="5095168"/>
              <a:ext cx="238993" cy="1901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0" name="rc209"/>
            <p:cNvSpPr/>
            <p:nvPr/>
          </p:nvSpPr>
          <p:spPr>
            <a:xfrm>
              <a:off x="1179719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1" name="rc210"/>
            <p:cNvSpPr/>
            <p:nvPr/>
          </p:nvSpPr>
          <p:spPr>
            <a:xfrm>
              <a:off x="1179719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2" name="rc211"/>
            <p:cNvSpPr/>
            <p:nvPr/>
          </p:nvSpPr>
          <p:spPr>
            <a:xfrm>
              <a:off x="1179719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3" name="rc212"/>
            <p:cNvSpPr/>
            <p:nvPr/>
          </p:nvSpPr>
          <p:spPr>
            <a:xfrm>
              <a:off x="11797198" y="4904978"/>
              <a:ext cx="238993" cy="38037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4" name="rc213"/>
            <p:cNvSpPr/>
            <p:nvPr/>
          </p:nvSpPr>
          <p:spPr>
            <a:xfrm>
              <a:off x="1206274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5" name="rc214"/>
            <p:cNvSpPr/>
            <p:nvPr/>
          </p:nvSpPr>
          <p:spPr>
            <a:xfrm>
              <a:off x="1206274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6" name="rc215"/>
            <p:cNvSpPr/>
            <p:nvPr/>
          </p:nvSpPr>
          <p:spPr>
            <a:xfrm>
              <a:off x="12062747" y="5221961"/>
              <a:ext cx="238993" cy="6339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7" name="rc216"/>
            <p:cNvSpPr/>
            <p:nvPr/>
          </p:nvSpPr>
          <p:spPr>
            <a:xfrm>
              <a:off x="12062747" y="4746486"/>
              <a:ext cx="238993" cy="4754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8" name="rc217"/>
            <p:cNvSpPr/>
            <p:nvPr/>
          </p:nvSpPr>
          <p:spPr>
            <a:xfrm>
              <a:off x="1232829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9" name="rc218"/>
            <p:cNvSpPr/>
            <p:nvPr/>
          </p:nvSpPr>
          <p:spPr>
            <a:xfrm>
              <a:off x="1232829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0" name="rc219"/>
            <p:cNvSpPr/>
            <p:nvPr/>
          </p:nvSpPr>
          <p:spPr>
            <a:xfrm>
              <a:off x="1232829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1" name="rc220"/>
            <p:cNvSpPr/>
            <p:nvPr/>
          </p:nvSpPr>
          <p:spPr>
            <a:xfrm>
              <a:off x="12328296" y="4524598"/>
              <a:ext cx="238993" cy="76075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2" name="rc221"/>
            <p:cNvSpPr/>
            <p:nvPr/>
          </p:nvSpPr>
          <p:spPr>
            <a:xfrm>
              <a:off x="12593845" y="5253659"/>
              <a:ext cx="238993" cy="3169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3" name="rc222"/>
            <p:cNvSpPr/>
            <p:nvPr/>
          </p:nvSpPr>
          <p:spPr>
            <a:xfrm>
              <a:off x="12593845" y="5253659"/>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4" name="rc223"/>
            <p:cNvSpPr/>
            <p:nvPr/>
          </p:nvSpPr>
          <p:spPr>
            <a:xfrm>
              <a:off x="12593845" y="5253659"/>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5" name="rc224"/>
            <p:cNvSpPr/>
            <p:nvPr/>
          </p:nvSpPr>
          <p:spPr>
            <a:xfrm>
              <a:off x="12593845" y="4334408"/>
              <a:ext cx="238993" cy="91925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6" name="rc225"/>
            <p:cNvSpPr/>
            <p:nvPr/>
          </p:nvSpPr>
          <p:spPr>
            <a:xfrm>
              <a:off x="12859393" y="5253659"/>
              <a:ext cx="238993" cy="3169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7" name="rc226"/>
            <p:cNvSpPr/>
            <p:nvPr/>
          </p:nvSpPr>
          <p:spPr>
            <a:xfrm>
              <a:off x="12859393" y="5253659"/>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8" name="rc227"/>
            <p:cNvSpPr/>
            <p:nvPr/>
          </p:nvSpPr>
          <p:spPr>
            <a:xfrm>
              <a:off x="12859393" y="5221961"/>
              <a:ext cx="238993" cy="3169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9" name="rc228"/>
            <p:cNvSpPr/>
            <p:nvPr/>
          </p:nvSpPr>
          <p:spPr>
            <a:xfrm>
              <a:off x="12859393" y="4334408"/>
              <a:ext cx="238993" cy="8875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0" name="rc229"/>
            <p:cNvSpPr/>
            <p:nvPr/>
          </p:nvSpPr>
          <p:spPr>
            <a:xfrm>
              <a:off x="1312494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1" name="rc230"/>
            <p:cNvSpPr/>
            <p:nvPr/>
          </p:nvSpPr>
          <p:spPr>
            <a:xfrm>
              <a:off x="1312494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2" name="rc231"/>
            <p:cNvSpPr/>
            <p:nvPr/>
          </p:nvSpPr>
          <p:spPr>
            <a:xfrm>
              <a:off x="1312494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3" name="rc232"/>
            <p:cNvSpPr/>
            <p:nvPr/>
          </p:nvSpPr>
          <p:spPr>
            <a:xfrm>
              <a:off x="13124942" y="4175916"/>
              <a:ext cx="238993" cy="110944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4" name="rc233"/>
            <p:cNvSpPr/>
            <p:nvPr/>
          </p:nvSpPr>
          <p:spPr>
            <a:xfrm>
              <a:off x="1339049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5" name="rc234"/>
            <p:cNvSpPr/>
            <p:nvPr/>
          </p:nvSpPr>
          <p:spPr>
            <a:xfrm>
              <a:off x="1339049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6" name="rc235"/>
            <p:cNvSpPr/>
            <p:nvPr/>
          </p:nvSpPr>
          <p:spPr>
            <a:xfrm>
              <a:off x="1339049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7" name="rc236"/>
            <p:cNvSpPr/>
            <p:nvPr/>
          </p:nvSpPr>
          <p:spPr>
            <a:xfrm>
              <a:off x="13390491" y="4366106"/>
              <a:ext cx="238993" cy="91925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8" name="rc237"/>
            <p:cNvSpPr/>
            <p:nvPr/>
          </p:nvSpPr>
          <p:spPr>
            <a:xfrm>
              <a:off x="1365604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9" name="rc238"/>
            <p:cNvSpPr/>
            <p:nvPr/>
          </p:nvSpPr>
          <p:spPr>
            <a:xfrm>
              <a:off x="1365604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0" name="rc239"/>
            <p:cNvSpPr/>
            <p:nvPr/>
          </p:nvSpPr>
          <p:spPr>
            <a:xfrm>
              <a:off x="1365604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1" name="rc240"/>
            <p:cNvSpPr/>
            <p:nvPr/>
          </p:nvSpPr>
          <p:spPr>
            <a:xfrm>
              <a:off x="13656040" y="3478553"/>
              <a:ext cx="238993" cy="180680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2" name="rc241"/>
            <p:cNvSpPr/>
            <p:nvPr/>
          </p:nvSpPr>
          <p:spPr>
            <a:xfrm>
              <a:off x="13921588" y="5221961"/>
              <a:ext cx="238993" cy="633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3" name="rc242"/>
            <p:cNvSpPr/>
            <p:nvPr/>
          </p:nvSpPr>
          <p:spPr>
            <a:xfrm>
              <a:off x="13921588" y="5221961"/>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4" name="rc243"/>
            <p:cNvSpPr/>
            <p:nvPr/>
          </p:nvSpPr>
          <p:spPr>
            <a:xfrm>
              <a:off x="13921588" y="5190263"/>
              <a:ext cx="238993" cy="3169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5" name="rc244"/>
            <p:cNvSpPr/>
            <p:nvPr/>
          </p:nvSpPr>
          <p:spPr>
            <a:xfrm>
              <a:off x="13921588" y="4429503"/>
              <a:ext cx="238993" cy="76075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6" name="rc245"/>
            <p:cNvSpPr/>
            <p:nvPr/>
          </p:nvSpPr>
          <p:spPr>
            <a:xfrm>
              <a:off x="1418713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7" name="rc246"/>
            <p:cNvSpPr/>
            <p:nvPr/>
          </p:nvSpPr>
          <p:spPr>
            <a:xfrm>
              <a:off x="1418713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8" name="rc247"/>
            <p:cNvSpPr/>
            <p:nvPr/>
          </p:nvSpPr>
          <p:spPr>
            <a:xfrm>
              <a:off x="1418713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9" name="rc248"/>
            <p:cNvSpPr/>
            <p:nvPr/>
          </p:nvSpPr>
          <p:spPr>
            <a:xfrm>
              <a:off x="14187137" y="4556296"/>
              <a:ext cx="238993" cy="72906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0" name="rc249"/>
            <p:cNvSpPr/>
            <p:nvPr/>
          </p:nvSpPr>
          <p:spPr>
            <a:xfrm>
              <a:off x="1445268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1" name="rc250"/>
            <p:cNvSpPr/>
            <p:nvPr/>
          </p:nvSpPr>
          <p:spPr>
            <a:xfrm>
              <a:off x="1445268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2" name="rc251"/>
            <p:cNvSpPr/>
            <p:nvPr/>
          </p:nvSpPr>
          <p:spPr>
            <a:xfrm>
              <a:off x="14452686" y="5253659"/>
              <a:ext cx="238993" cy="3169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3" name="rc252"/>
            <p:cNvSpPr/>
            <p:nvPr/>
          </p:nvSpPr>
          <p:spPr>
            <a:xfrm>
              <a:off x="14452686" y="4492900"/>
              <a:ext cx="238993" cy="76075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4" name="pg253"/>
            <p:cNvSpPr/>
            <p:nvPr/>
          </p:nvSpPr>
          <p:spPr>
            <a:xfrm>
              <a:off x="11590337"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255" name="pg254"/>
            <p:cNvSpPr/>
            <p:nvPr/>
          </p:nvSpPr>
          <p:spPr>
            <a:xfrm>
              <a:off x="12331313"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56" name="tx255"/>
            <p:cNvSpPr/>
            <p:nvPr/>
          </p:nvSpPr>
          <p:spPr>
            <a:xfrm>
              <a:off x="12456195"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9 case(s)</a:t>
              </a:r>
            </a:p>
          </p:txBody>
        </p:sp>
        <p:sp>
          <p:nvSpPr>
            <p:cNvPr id="257" name="pg256"/>
            <p:cNvSpPr/>
            <p:nvPr/>
          </p:nvSpPr>
          <p:spPr>
            <a:xfrm>
              <a:off x="12517691" y="2394471"/>
              <a:ext cx="1187946" cy="311602"/>
            </a:xfrm>
            <a:custGeom>
              <a:avLst/>
              <a:pathLst>
                <a:path w="1187946" h="311602">
                  <a:moveTo>
                    <a:pt x="26017" y="311602"/>
                  </a:moveTo>
                  <a:lnTo>
                    <a:pt x="1161929" y="311602"/>
                  </a:lnTo>
                  <a:lnTo>
                    <a:pt x="1160881" y="311581"/>
                  </a:lnTo>
                  <a:lnTo>
                    <a:pt x="1165065" y="311412"/>
                  </a:lnTo>
                  <a:lnTo>
                    <a:pt x="1169167" y="310575"/>
                  </a:lnTo>
                  <a:lnTo>
                    <a:pt x="1173082" y="309090"/>
                  </a:lnTo>
                  <a:lnTo>
                    <a:pt x="1176708" y="306996"/>
                  </a:lnTo>
                  <a:lnTo>
                    <a:pt x="1179952" y="304348"/>
                  </a:lnTo>
                  <a:lnTo>
                    <a:pt x="1182728" y="301214"/>
                  </a:lnTo>
                  <a:lnTo>
                    <a:pt x="1184966" y="297675"/>
                  </a:lnTo>
                  <a:lnTo>
                    <a:pt x="1186607" y="293823"/>
                  </a:lnTo>
                  <a:lnTo>
                    <a:pt x="1187609" y="289758"/>
                  </a:lnTo>
                  <a:lnTo>
                    <a:pt x="1187946" y="285585"/>
                  </a:lnTo>
                  <a:lnTo>
                    <a:pt x="1187946" y="26017"/>
                  </a:lnTo>
                  <a:lnTo>
                    <a:pt x="1187609" y="21843"/>
                  </a:lnTo>
                  <a:lnTo>
                    <a:pt x="1186607" y="17778"/>
                  </a:lnTo>
                  <a:lnTo>
                    <a:pt x="1184966" y="13926"/>
                  </a:lnTo>
                  <a:lnTo>
                    <a:pt x="1182728" y="10387"/>
                  </a:lnTo>
                  <a:lnTo>
                    <a:pt x="1179952" y="7253"/>
                  </a:lnTo>
                  <a:lnTo>
                    <a:pt x="1176708" y="4605"/>
                  </a:lnTo>
                  <a:lnTo>
                    <a:pt x="1173082" y="2511"/>
                  </a:lnTo>
                  <a:lnTo>
                    <a:pt x="1169167" y="1027"/>
                  </a:lnTo>
                  <a:lnTo>
                    <a:pt x="1165065" y="189"/>
                  </a:lnTo>
                  <a:lnTo>
                    <a:pt x="116192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58" name="tx257"/>
            <p:cNvSpPr/>
            <p:nvPr/>
          </p:nvSpPr>
          <p:spPr>
            <a:xfrm>
              <a:off x="12621760" y="2466357"/>
              <a:ext cx="97980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9 case(s)</a:t>
              </a:r>
            </a:p>
          </p:txBody>
        </p:sp>
        <p:sp>
          <p:nvSpPr>
            <p:cNvPr id="259" name="rc258"/>
            <p:cNvSpPr/>
            <p:nvPr/>
          </p:nvSpPr>
          <p:spPr>
            <a:xfrm>
              <a:off x="11491817" y="2153563"/>
              <a:ext cx="3239694" cy="3131794"/>
            </a:xfrm>
            <a:prstGeom prst="rect">
              <a:avLst/>
            </a:prstGeom>
            <a:ln w="13550" cap="rnd">
              <a:solidFill>
                <a:srgbClr val="333333">
                  <a:alpha val="100000"/>
                </a:srgbClr>
              </a:solidFill>
              <a:prstDash val="solid"/>
              <a:round/>
            </a:ln>
          </p:spPr>
          <p:txBody>
            <a:bodyPr/>
            <a:lstStyle/>
            <a:p/>
          </p:txBody>
        </p:sp>
        <p:sp>
          <p:nvSpPr>
            <p:cNvPr id="260" name="rc259"/>
            <p:cNvSpPr/>
            <p:nvPr/>
          </p:nvSpPr>
          <p:spPr>
            <a:xfrm>
              <a:off x="14731512" y="2153563"/>
              <a:ext cx="3239694" cy="3131794"/>
            </a:xfrm>
            <a:prstGeom prst="rect">
              <a:avLst/>
            </a:prstGeom>
            <a:solidFill>
              <a:srgbClr val="FFFFFF">
                <a:alpha val="100000"/>
              </a:srgbClr>
            </a:solidFill>
          </p:spPr>
          <p:txBody>
            <a:bodyPr/>
            <a:lstStyle/>
            <a:p/>
          </p:txBody>
        </p:sp>
        <p:sp>
          <p:nvSpPr>
            <p:cNvPr id="261" name="pl260"/>
            <p:cNvSpPr/>
            <p:nvPr/>
          </p:nvSpPr>
          <p:spPr>
            <a:xfrm>
              <a:off x="14731512" y="496837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62" name="pl261"/>
            <p:cNvSpPr/>
            <p:nvPr/>
          </p:nvSpPr>
          <p:spPr>
            <a:xfrm>
              <a:off x="14731512" y="433440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63" name="pl262"/>
            <p:cNvSpPr/>
            <p:nvPr/>
          </p:nvSpPr>
          <p:spPr>
            <a:xfrm>
              <a:off x="14731512" y="370044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64" name="pl263"/>
            <p:cNvSpPr/>
            <p:nvPr/>
          </p:nvSpPr>
          <p:spPr>
            <a:xfrm>
              <a:off x="14731512" y="306647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65" name="pl264"/>
            <p:cNvSpPr/>
            <p:nvPr/>
          </p:nvSpPr>
          <p:spPr>
            <a:xfrm>
              <a:off x="14731512" y="2432509"/>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66" name="pl265"/>
            <p:cNvSpPr/>
            <p:nvPr/>
          </p:nvSpPr>
          <p:spPr>
            <a:xfrm>
              <a:off x="1473151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67" name="pl266"/>
            <p:cNvSpPr/>
            <p:nvPr/>
          </p:nvSpPr>
          <p:spPr>
            <a:xfrm>
              <a:off x="14731512" y="4651391"/>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68" name="pl267"/>
            <p:cNvSpPr/>
            <p:nvPr/>
          </p:nvSpPr>
          <p:spPr>
            <a:xfrm>
              <a:off x="14731512" y="401742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69" name="pl268"/>
            <p:cNvSpPr/>
            <p:nvPr/>
          </p:nvSpPr>
          <p:spPr>
            <a:xfrm>
              <a:off x="14731512" y="33834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70" name="pl269"/>
            <p:cNvSpPr/>
            <p:nvPr/>
          </p:nvSpPr>
          <p:spPr>
            <a:xfrm>
              <a:off x="14731512" y="2749492"/>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71" name="rc270"/>
            <p:cNvSpPr/>
            <p:nvPr/>
          </p:nvSpPr>
          <p:spPr>
            <a:xfrm>
              <a:off x="14771344"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2" name="rc271"/>
            <p:cNvSpPr/>
            <p:nvPr/>
          </p:nvSpPr>
          <p:spPr>
            <a:xfrm>
              <a:off x="14771344"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3" name="rc272"/>
            <p:cNvSpPr/>
            <p:nvPr/>
          </p:nvSpPr>
          <p:spPr>
            <a:xfrm>
              <a:off x="14771344" y="5253659"/>
              <a:ext cx="238993" cy="3169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4" name="rc273"/>
            <p:cNvSpPr/>
            <p:nvPr/>
          </p:nvSpPr>
          <p:spPr>
            <a:xfrm>
              <a:off x="14771344" y="4461201"/>
              <a:ext cx="238993" cy="7924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5" name="rc274"/>
            <p:cNvSpPr/>
            <p:nvPr/>
          </p:nvSpPr>
          <p:spPr>
            <a:xfrm>
              <a:off x="15036893" y="5221961"/>
              <a:ext cx="238993" cy="633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6" name="rc275"/>
            <p:cNvSpPr/>
            <p:nvPr/>
          </p:nvSpPr>
          <p:spPr>
            <a:xfrm>
              <a:off x="15036893" y="5221961"/>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7" name="rc276"/>
            <p:cNvSpPr/>
            <p:nvPr/>
          </p:nvSpPr>
          <p:spPr>
            <a:xfrm>
              <a:off x="15036893" y="5190263"/>
              <a:ext cx="238993" cy="3169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8" name="rc277"/>
            <p:cNvSpPr/>
            <p:nvPr/>
          </p:nvSpPr>
          <p:spPr>
            <a:xfrm>
              <a:off x="15036893" y="3700442"/>
              <a:ext cx="238993" cy="148982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9" name="rc278"/>
            <p:cNvSpPr/>
            <p:nvPr/>
          </p:nvSpPr>
          <p:spPr>
            <a:xfrm>
              <a:off x="15302442" y="5221961"/>
              <a:ext cx="238993" cy="633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0" name="rc279"/>
            <p:cNvSpPr/>
            <p:nvPr/>
          </p:nvSpPr>
          <p:spPr>
            <a:xfrm>
              <a:off x="15302442" y="5221961"/>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1" name="rc280"/>
            <p:cNvSpPr/>
            <p:nvPr/>
          </p:nvSpPr>
          <p:spPr>
            <a:xfrm>
              <a:off x="15302442" y="5158564"/>
              <a:ext cx="238993" cy="6339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2" name="rc281"/>
            <p:cNvSpPr/>
            <p:nvPr/>
          </p:nvSpPr>
          <p:spPr>
            <a:xfrm>
              <a:off x="15302442" y="3066475"/>
              <a:ext cx="238993" cy="20920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3" name="rc282"/>
            <p:cNvSpPr/>
            <p:nvPr/>
          </p:nvSpPr>
          <p:spPr>
            <a:xfrm>
              <a:off x="1556799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4" name="rc283"/>
            <p:cNvSpPr/>
            <p:nvPr/>
          </p:nvSpPr>
          <p:spPr>
            <a:xfrm>
              <a:off x="1556799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5" name="rc284"/>
            <p:cNvSpPr/>
            <p:nvPr/>
          </p:nvSpPr>
          <p:spPr>
            <a:xfrm>
              <a:off x="1556799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6" name="rc285"/>
            <p:cNvSpPr/>
            <p:nvPr/>
          </p:nvSpPr>
          <p:spPr>
            <a:xfrm>
              <a:off x="15567991" y="3193268"/>
              <a:ext cx="238993" cy="20920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7" name="rc286"/>
            <p:cNvSpPr/>
            <p:nvPr/>
          </p:nvSpPr>
          <p:spPr>
            <a:xfrm>
              <a:off x="15833539"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8" name="rc287"/>
            <p:cNvSpPr/>
            <p:nvPr/>
          </p:nvSpPr>
          <p:spPr>
            <a:xfrm>
              <a:off x="15833539"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9" name="rc288"/>
            <p:cNvSpPr/>
            <p:nvPr/>
          </p:nvSpPr>
          <p:spPr>
            <a:xfrm>
              <a:off x="15833539" y="5063469"/>
              <a:ext cx="238993" cy="22188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0" name="rc289"/>
            <p:cNvSpPr/>
            <p:nvPr/>
          </p:nvSpPr>
          <p:spPr>
            <a:xfrm>
              <a:off x="15833539" y="2876285"/>
              <a:ext cx="238993" cy="21871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1" name="rc290"/>
            <p:cNvSpPr/>
            <p:nvPr/>
          </p:nvSpPr>
          <p:spPr>
            <a:xfrm>
              <a:off x="16099088" y="5221961"/>
              <a:ext cx="238993" cy="633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2" name="rc291"/>
            <p:cNvSpPr/>
            <p:nvPr/>
          </p:nvSpPr>
          <p:spPr>
            <a:xfrm>
              <a:off x="16099088" y="5221961"/>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3" name="rc292"/>
            <p:cNvSpPr/>
            <p:nvPr/>
          </p:nvSpPr>
          <p:spPr>
            <a:xfrm>
              <a:off x="16099088" y="5095168"/>
              <a:ext cx="238993" cy="12679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4" name="rc293"/>
            <p:cNvSpPr/>
            <p:nvPr/>
          </p:nvSpPr>
          <p:spPr>
            <a:xfrm>
              <a:off x="16099088" y="3763838"/>
              <a:ext cx="238993" cy="133132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5" name="pg294"/>
            <p:cNvSpPr/>
            <p:nvPr/>
          </p:nvSpPr>
          <p:spPr>
            <a:xfrm>
              <a:off x="15546871" y="2153563"/>
              <a:ext cx="1608977" cy="373922"/>
            </a:xfrm>
            <a:custGeom>
              <a:avLst/>
              <a:pathLst>
                <a:path w="1608977" h="373922">
                  <a:moveTo>
                    <a:pt x="31220" y="373922"/>
                  </a:moveTo>
                  <a:lnTo>
                    <a:pt x="1577756" y="373922"/>
                  </a:lnTo>
                  <a:lnTo>
                    <a:pt x="1576499" y="373897"/>
                  </a:lnTo>
                  <a:lnTo>
                    <a:pt x="1581520" y="373695"/>
                  </a:lnTo>
                  <a:lnTo>
                    <a:pt x="1586442" y="372690"/>
                  </a:lnTo>
                  <a:lnTo>
                    <a:pt x="1591140" y="370908"/>
                  </a:lnTo>
                  <a:lnTo>
                    <a:pt x="1595492" y="368396"/>
                  </a:lnTo>
                  <a:lnTo>
                    <a:pt x="1599384" y="365218"/>
                  </a:lnTo>
                  <a:lnTo>
                    <a:pt x="1602715" y="361457"/>
                  </a:lnTo>
                  <a:lnTo>
                    <a:pt x="1605401" y="357211"/>
                  </a:lnTo>
                  <a:lnTo>
                    <a:pt x="1607370" y="352588"/>
                  </a:lnTo>
                  <a:lnTo>
                    <a:pt x="1608573" y="347710"/>
                  </a:lnTo>
                  <a:lnTo>
                    <a:pt x="1608977" y="342702"/>
                  </a:lnTo>
                  <a:lnTo>
                    <a:pt x="1608977" y="31220"/>
                  </a:lnTo>
                  <a:lnTo>
                    <a:pt x="1608573" y="26212"/>
                  </a:lnTo>
                  <a:lnTo>
                    <a:pt x="1607370" y="21334"/>
                  </a:lnTo>
                  <a:lnTo>
                    <a:pt x="1605401" y="16711"/>
                  </a:lnTo>
                  <a:lnTo>
                    <a:pt x="1602715" y="12465"/>
                  </a:lnTo>
                  <a:lnTo>
                    <a:pt x="1599384" y="8704"/>
                  </a:lnTo>
                  <a:lnTo>
                    <a:pt x="1595492" y="5526"/>
                  </a:lnTo>
                  <a:lnTo>
                    <a:pt x="1591140" y="3014"/>
                  </a:lnTo>
                  <a:lnTo>
                    <a:pt x="1586442" y="1232"/>
                  </a:lnTo>
                  <a:lnTo>
                    <a:pt x="1581520" y="227"/>
                  </a:lnTo>
                  <a:lnTo>
                    <a:pt x="157775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96" name="tx295"/>
            <p:cNvSpPr/>
            <p:nvPr/>
          </p:nvSpPr>
          <p:spPr>
            <a:xfrm>
              <a:off x="15671753" y="2239827"/>
              <a:ext cx="135921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21 case(s)</a:t>
              </a:r>
            </a:p>
          </p:txBody>
        </p:sp>
        <p:sp>
          <p:nvSpPr>
            <p:cNvPr id="297" name="pg296"/>
            <p:cNvSpPr/>
            <p:nvPr/>
          </p:nvSpPr>
          <p:spPr>
            <a:xfrm>
              <a:off x="16247291"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98" name="rc297"/>
            <p:cNvSpPr/>
            <p:nvPr/>
          </p:nvSpPr>
          <p:spPr>
            <a:xfrm>
              <a:off x="14731512" y="2153563"/>
              <a:ext cx="3239694" cy="3131794"/>
            </a:xfrm>
            <a:prstGeom prst="rect">
              <a:avLst/>
            </a:prstGeom>
            <a:ln w="13550" cap="rnd">
              <a:solidFill>
                <a:srgbClr val="333333">
                  <a:alpha val="100000"/>
                </a:srgbClr>
              </a:solidFill>
              <a:prstDash val="solid"/>
              <a:round/>
            </a:ln>
          </p:spPr>
          <p:txBody>
            <a:bodyPr/>
            <a:lstStyle/>
            <a:p/>
          </p:txBody>
        </p:sp>
        <p:sp>
          <p:nvSpPr>
            <p:cNvPr id="299" name="tx298"/>
            <p:cNvSpPr/>
            <p:nvPr/>
          </p:nvSpPr>
          <p:spPr>
            <a:xfrm>
              <a:off x="311005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300" name="tx299"/>
            <p:cNvSpPr/>
            <p:nvPr/>
          </p:nvSpPr>
          <p:spPr>
            <a:xfrm>
              <a:off x="634974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301" name="tx300"/>
            <p:cNvSpPr/>
            <p:nvPr/>
          </p:nvSpPr>
          <p:spPr>
            <a:xfrm>
              <a:off x="958944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302" name="tx301"/>
            <p:cNvSpPr/>
            <p:nvPr/>
          </p:nvSpPr>
          <p:spPr>
            <a:xfrm>
              <a:off x="1282913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303" name="tx302"/>
            <p:cNvSpPr/>
            <p:nvPr/>
          </p:nvSpPr>
          <p:spPr>
            <a:xfrm>
              <a:off x="1606883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304" name="pl303"/>
            <p:cNvSpPr/>
            <p:nvPr/>
          </p:nvSpPr>
          <p:spPr>
            <a:xfrm>
              <a:off x="193206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21976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pl305"/>
            <p:cNvSpPr/>
            <p:nvPr/>
          </p:nvSpPr>
          <p:spPr>
            <a:xfrm>
              <a:off x="24631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27287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29942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308"/>
            <p:cNvSpPr/>
            <p:nvPr/>
          </p:nvSpPr>
          <p:spPr>
            <a:xfrm>
              <a:off x="3259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309"/>
            <p:cNvSpPr/>
            <p:nvPr/>
          </p:nvSpPr>
          <p:spPr>
            <a:xfrm>
              <a:off x="3525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37909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4056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432200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pl313"/>
            <p:cNvSpPr/>
            <p:nvPr/>
          </p:nvSpPr>
          <p:spPr>
            <a:xfrm>
              <a:off x="45875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pl314"/>
            <p:cNvSpPr/>
            <p:nvPr/>
          </p:nvSpPr>
          <p:spPr>
            <a:xfrm>
              <a:off x="4853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tx315"/>
            <p:cNvSpPr/>
            <p:nvPr/>
          </p:nvSpPr>
          <p:spPr>
            <a:xfrm rot="-5400000">
              <a:off x="185127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17" name="tx316"/>
            <p:cNvSpPr/>
            <p:nvPr/>
          </p:nvSpPr>
          <p:spPr>
            <a:xfrm rot="-5400000">
              <a:off x="210701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18" name="tx317"/>
            <p:cNvSpPr/>
            <p:nvPr/>
          </p:nvSpPr>
          <p:spPr>
            <a:xfrm rot="-5400000">
              <a:off x="237265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19" name="tx318"/>
            <p:cNvSpPr/>
            <p:nvPr/>
          </p:nvSpPr>
          <p:spPr>
            <a:xfrm rot="-5400000">
              <a:off x="263633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20" name="tx319"/>
            <p:cNvSpPr/>
            <p:nvPr/>
          </p:nvSpPr>
          <p:spPr>
            <a:xfrm rot="-5400000">
              <a:off x="287123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21" name="tx320"/>
            <p:cNvSpPr/>
            <p:nvPr/>
          </p:nvSpPr>
          <p:spPr>
            <a:xfrm rot="-5400000">
              <a:off x="3179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22" name="tx321"/>
            <p:cNvSpPr/>
            <p:nvPr/>
          </p:nvSpPr>
          <p:spPr>
            <a:xfrm rot="-5400000">
              <a:off x="347426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23" name="tx322"/>
            <p:cNvSpPr/>
            <p:nvPr/>
          </p:nvSpPr>
          <p:spPr>
            <a:xfrm rot="-5400000">
              <a:off x="367765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24" name="tx323"/>
            <p:cNvSpPr/>
            <p:nvPr/>
          </p:nvSpPr>
          <p:spPr>
            <a:xfrm rot="-5400000">
              <a:off x="394315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25" name="tx324"/>
            <p:cNvSpPr/>
            <p:nvPr/>
          </p:nvSpPr>
          <p:spPr>
            <a:xfrm rot="-5400000">
              <a:off x="4245125"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26" name="tx325"/>
            <p:cNvSpPr/>
            <p:nvPr/>
          </p:nvSpPr>
          <p:spPr>
            <a:xfrm rot="-5400000">
              <a:off x="449205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27" name="tx326"/>
            <p:cNvSpPr/>
            <p:nvPr/>
          </p:nvSpPr>
          <p:spPr>
            <a:xfrm rot="-5400000">
              <a:off x="475760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28" name="pl327"/>
            <p:cNvSpPr/>
            <p:nvPr/>
          </p:nvSpPr>
          <p:spPr>
            <a:xfrm>
              <a:off x="51717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28"/>
            <p:cNvSpPr/>
            <p:nvPr/>
          </p:nvSpPr>
          <p:spPr>
            <a:xfrm>
              <a:off x="54373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329"/>
            <p:cNvSpPr/>
            <p:nvPr/>
          </p:nvSpPr>
          <p:spPr>
            <a:xfrm>
              <a:off x="57028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30"/>
            <p:cNvSpPr/>
            <p:nvPr/>
          </p:nvSpPr>
          <p:spPr>
            <a:xfrm>
              <a:off x="59684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31"/>
            <p:cNvSpPr/>
            <p:nvPr/>
          </p:nvSpPr>
          <p:spPr>
            <a:xfrm>
              <a:off x="62339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332"/>
            <p:cNvSpPr/>
            <p:nvPr/>
          </p:nvSpPr>
          <p:spPr>
            <a:xfrm>
              <a:off x="64995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pl333"/>
            <p:cNvSpPr/>
            <p:nvPr/>
          </p:nvSpPr>
          <p:spPr>
            <a:xfrm>
              <a:off x="6765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334"/>
            <p:cNvSpPr/>
            <p:nvPr/>
          </p:nvSpPr>
          <p:spPr>
            <a:xfrm>
              <a:off x="70305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72961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75616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337"/>
            <p:cNvSpPr/>
            <p:nvPr/>
          </p:nvSpPr>
          <p:spPr>
            <a:xfrm>
              <a:off x="78272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pl338"/>
            <p:cNvSpPr/>
            <p:nvPr/>
          </p:nvSpPr>
          <p:spPr>
            <a:xfrm>
              <a:off x="8092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tx339"/>
            <p:cNvSpPr/>
            <p:nvPr/>
          </p:nvSpPr>
          <p:spPr>
            <a:xfrm rot="-5400000">
              <a:off x="509097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41" name="tx340"/>
            <p:cNvSpPr/>
            <p:nvPr/>
          </p:nvSpPr>
          <p:spPr>
            <a:xfrm rot="-5400000">
              <a:off x="534671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42" name="tx341"/>
            <p:cNvSpPr/>
            <p:nvPr/>
          </p:nvSpPr>
          <p:spPr>
            <a:xfrm rot="-5400000">
              <a:off x="561234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43" name="tx342"/>
            <p:cNvSpPr/>
            <p:nvPr/>
          </p:nvSpPr>
          <p:spPr>
            <a:xfrm rot="-5400000">
              <a:off x="587603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44" name="tx343"/>
            <p:cNvSpPr/>
            <p:nvPr/>
          </p:nvSpPr>
          <p:spPr>
            <a:xfrm rot="-5400000">
              <a:off x="611093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45" name="tx344"/>
            <p:cNvSpPr/>
            <p:nvPr/>
          </p:nvSpPr>
          <p:spPr>
            <a:xfrm rot="-5400000">
              <a:off x="641871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46" name="tx345"/>
            <p:cNvSpPr/>
            <p:nvPr/>
          </p:nvSpPr>
          <p:spPr>
            <a:xfrm rot="-5400000">
              <a:off x="671395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47" name="tx346"/>
            <p:cNvSpPr/>
            <p:nvPr/>
          </p:nvSpPr>
          <p:spPr>
            <a:xfrm rot="-5400000">
              <a:off x="691734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48" name="tx347"/>
            <p:cNvSpPr/>
            <p:nvPr/>
          </p:nvSpPr>
          <p:spPr>
            <a:xfrm rot="-5400000">
              <a:off x="718285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49" name="tx348"/>
            <p:cNvSpPr/>
            <p:nvPr/>
          </p:nvSpPr>
          <p:spPr>
            <a:xfrm rot="-5400000">
              <a:off x="74848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50" name="tx349"/>
            <p:cNvSpPr/>
            <p:nvPr/>
          </p:nvSpPr>
          <p:spPr>
            <a:xfrm rot="-5400000">
              <a:off x="773174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51" name="tx350"/>
            <p:cNvSpPr/>
            <p:nvPr/>
          </p:nvSpPr>
          <p:spPr>
            <a:xfrm rot="-5400000">
              <a:off x="79972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52" name="pl351"/>
            <p:cNvSpPr/>
            <p:nvPr/>
          </p:nvSpPr>
          <p:spPr>
            <a:xfrm>
              <a:off x="84114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pl352"/>
            <p:cNvSpPr/>
            <p:nvPr/>
          </p:nvSpPr>
          <p:spPr>
            <a:xfrm>
              <a:off x="86770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4" name="pl353"/>
            <p:cNvSpPr/>
            <p:nvPr/>
          </p:nvSpPr>
          <p:spPr>
            <a:xfrm>
              <a:off x="89425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5" name="pl354"/>
            <p:cNvSpPr/>
            <p:nvPr/>
          </p:nvSpPr>
          <p:spPr>
            <a:xfrm>
              <a:off x="9208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6" name="pl355"/>
            <p:cNvSpPr/>
            <p:nvPr/>
          </p:nvSpPr>
          <p:spPr>
            <a:xfrm>
              <a:off x="94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7" name="pl356"/>
            <p:cNvSpPr/>
            <p:nvPr/>
          </p:nvSpPr>
          <p:spPr>
            <a:xfrm>
              <a:off x="97391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8" name="pl357"/>
            <p:cNvSpPr/>
            <p:nvPr/>
          </p:nvSpPr>
          <p:spPr>
            <a:xfrm>
              <a:off x="100047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9" name="pl358"/>
            <p:cNvSpPr/>
            <p:nvPr/>
          </p:nvSpPr>
          <p:spPr>
            <a:xfrm>
              <a:off x="102702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pl359"/>
            <p:cNvSpPr/>
            <p:nvPr/>
          </p:nvSpPr>
          <p:spPr>
            <a:xfrm>
              <a:off x="1053584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360"/>
            <p:cNvSpPr/>
            <p:nvPr/>
          </p:nvSpPr>
          <p:spPr>
            <a:xfrm>
              <a:off x="108013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pl361"/>
            <p:cNvSpPr/>
            <p:nvPr/>
          </p:nvSpPr>
          <p:spPr>
            <a:xfrm>
              <a:off x="11066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3" name="pl362"/>
            <p:cNvSpPr/>
            <p:nvPr/>
          </p:nvSpPr>
          <p:spPr>
            <a:xfrm>
              <a:off x="113324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4" name="tx363"/>
            <p:cNvSpPr/>
            <p:nvPr/>
          </p:nvSpPr>
          <p:spPr>
            <a:xfrm rot="-5400000">
              <a:off x="833066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65" name="tx364"/>
            <p:cNvSpPr/>
            <p:nvPr/>
          </p:nvSpPr>
          <p:spPr>
            <a:xfrm rot="-5400000">
              <a:off x="858640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66" name="tx365"/>
            <p:cNvSpPr/>
            <p:nvPr/>
          </p:nvSpPr>
          <p:spPr>
            <a:xfrm rot="-5400000">
              <a:off x="885204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67" name="tx366"/>
            <p:cNvSpPr/>
            <p:nvPr/>
          </p:nvSpPr>
          <p:spPr>
            <a:xfrm rot="-5400000">
              <a:off x="911572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68" name="tx367"/>
            <p:cNvSpPr/>
            <p:nvPr/>
          </p:nvSpPr>
          <p:spPr>
            <a:xfrm rot="-5400000">
              <a:off x="935062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69" name="tx368"/>
            <p:cNvSpPr/>
            <p:nvPr/>
          </p:nvSpPr>
          <p:spPr>
            <a:xfrm rot="-5400000">
              <a:off x="965841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70" name="tx369"/>
            <p:cNvSpPr/>
            <p:nvPr/>
          </p:nvSpPr>
          <p:spPr>
            <a:xfrm rot="-5400000">
              <a:off x="995365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71" name="tx370"/>
            <p:cNvSpPr/>
            <p:nvPr/>
          </p:nvSpPr>
          <p:spPr>
            <a:xfrm rot="-5400000">
              <a:off x="1015704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72" name="tx371"/>
            <p:cNvSpPr/>
            <p:nvPr/>
          </p:nvSpPr>
          <p:spPr>
            <a:xfrm rot="-5400000">
              <a:off x="1042254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73" name="tx372"/>
            <p:cNvSpPr/>
            <p:nvPr/>
          </p:nvSpPr>
          <p:spPr>
            <a:xfrm rot="-5400000">
              <a:off x="1072451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74" name="tx373"/>
            <p:cNvSpPr/>
            <p:nvPr/>
          </p:nvSpPr>
          <p:spPr>
            <a:xfrm rot="-5400000">
              <a:off x="1097144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75" name="tx374"/>
            <p:cNvSpPr/>
            <p:nvPr/>
          </p:nvSpPr>
          <p:spPr>
            <a:xfrm rot="-5400000">
              <a:off x="1123699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76" name="pl375"/>
            <p:cNvSpPr/>
            <p:nvPr/>
          </p:nvSpPr>
          <p:spPr>
            <a:xfrm>
              <a:off x="1165114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7" name="pl376"/>
            <p:cNvSpPr/>
            <p:nvPr/>
          </p:nvSpPr>
          <p:spPr>
            <a:xfrm>
              <a:off x="119166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8" name="pl377"/>
            <p:cNvSpPr/>
            <p:nvPr/>
          </p:nvSpPr>
          <p:spPr>
            <a:xfrm>
              <a:off x="121822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9" name="pl378"/>
            <p:cNvSpPr/>
            <p:nvPr/>
          </p:nvSpPr>
          <p:spPr>
            <a:xfrm>
              <a:off x="12447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0" name="pl379"/>
            <p:cNvSpPr/>
            <p:nvPr/>
          </p:nvSpPr>
          <p:spPr>
            <a:xfrm>
              <a:off x="12713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1" name="pl380"/>
            <p:cNvSpPr/>
            <p:nvPr/>
          </p:nvSpPr>
          <p:spPr>
            <a:xfrm>
              <a:off x="129788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2" name="pl381"/>
            <p:cNvSpPr/>
            <p:nvPr/>
          </p:nvSpPr>
          <p:spPr>
            <a:xfrm>
              <a:off x="132444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3" name="pl382"/>
            <p:cNvSpPr/>
            <p:nvPr/>
          </p:nvSpPr>
          <p:spPr>
            <a:xfrm>
              <a:off x="135099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4" name="pl383"/>
            <p:cNvSpPr/>
            <p:nvPr/>
          </p:nvSpPr>
          <p:spPr>
            <a:xfrm>
              <a:off x="13775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5" name="pl384"/>
            <p:cNvSpPr/>
            <p:nvPr/>
          </p:nvSpPr>
          <p:spPr>
            <a:xfrm>
              <a:off x="140410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6" name="pl385"/>
            <p:cNvSpPr/>
            <p:nvPr/>
          </p:nvSpPr>
          <p:spPr>
            <a:xfrm>
              <a:off x="143066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7" name="pl386"/>
            <p:cNvSpPr/>
            <p:nvPr/>
          </p:nvSpPr>
          <p:spPr>
            <a:xfrm>
              <a:off x="145721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8" name="tx387"/>
            <p:cNvSpPr/>
            <p:nvPr/>
          </p:nvSpPr>
          <p:spPr>
            <a:xfrm rot="-5400000">
              <a:off x="1157036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89" name="tx388"/>
            <p:cNvSpPr/>
            <p:nvPr/>
          </p:nvSpPr>
          <p:spPr>
            <a:xfrm rot="-5400000">
              <a:off x="1182610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90" name="tx389"/>
            <p:cNvSpPr/>
            <p:nvPr/>
          </p:nvSpPr>
          <p:spPr>
            <a:xfrm rot="-5400000">
              <a:off x="120917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91" name="tx390"/>
            <p:cNvSpPr/>
            <p:nvPr/>
          </p:nvSpPr>
          <p:spPr>
            <a:xfrm rot="-5400000">
              <a:off x="1235542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92" name="tx391"/>
            <p:cNvSpPr/>
            <p:nvPr/>
          </p:nvSpPr>
          <p:spPr>
            <a:xfrm rot="-5400000">
              <a:off x="1259032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93" name="tx392"/>
            <p:cNvSpPr/>
            <p:nvPr/>
          </p:nvSpPr>
          <p:spPr>
            <a:xfrm rot="-5400000">
              <a:off x="1289810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94" name="tx393"/>
            <p:cNvSpPr/>
            <p:nvPr/>
          </p:nvSpPr>
          <p:spPr>
            <a:xfrm rot="-5400000">
              <a:off x="1319334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95" name="tx394"/>
            <p:cNvSpPr/>
            <p:nvPr/>
          </p:nvSpPr>
          <p:spPr>
            <a:xfrm rot="-5400000">
              <a:off x="1339673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96" name="tx395"/>
            <p:cNvSpPr/>
            <p:nvPr/>
          </p:nvSpPr>
          <p:spPr>
            <a:xfrm rot="-5400000">
              <a:off x="1366224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97" name="tx396"/>
            <p:cNvSpPr/>
            <p:nvPr/>
          </p:nvSpPr>
          <p:spPr>
            <a:xfrm rot="-5400000">
              <a:off x="1396420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98" name="tx397"/>
            <p:cNvSpPr/>
            <p:nvPr/>
          </p:nvSpPr>
          <p:spPr>
            <a:xfrm rot="-5400000">
              <a:off x="1421113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99" name="tx398"/>
            <p:cNvSpPr/>
            <p:nvPr/>
          </p:nvSpPr>
          <p:spPr>
            <a:xfrm rot="-5400000">
              <a:off x="1447668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00" name="pl399"/>
            <p:cNvSpPr/>
            <p:nvPr/>
          </p:nvSpPr>
          <p:spPr>
            <a:xfrm>
              <a:off x="148908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1" name="pl400"/>
            <p:cNvSpPr/>
            <p:nvPr/>
          </p:nvSpPr>
          <p:spPr>
            <a:xfrm>
              <a:off x="151563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2" name="pl401"/>
            <p:cNvSpPr/>
            <p:nvPr/>
          </p:nvSpPr>
          <p:spPr>
            <a:xfrm>
              <a:off x="15421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3" name="pl402"/>
            <p:cNvSpPr/>
            <p:nvPr/>
          </p:nvSpPr>
          <p:spPr>
            <a:xfrm>
              <a:off x="156874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4" name="pl403"/>
            <p:cNvSpPr/>
            <p:nvPr/>
          </p:nvSpPr>
          <p:spPr>
            <a:xfrm>
              <a:off x="159530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5" name="pl404"/>
            <p:cNvSpPr/>
            <p:nvPr/>
          </p:nvSpPr>
          <p:spPr>
            <a:xfrm>
              <a:off x="162185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6" name="pl405"/>
            <p:cNvSpPr/>
            <p:nvPr/>
          </p:nvSpPr>
          <p:spPr>
            <a:xfrm>
              <a:off x="164841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7" name="pl406"/>
            <p:cNvSpPr/>
            <p:nvPr/>
          </p:nvSpPr>
          <p:spPr>
            <a:xfrm>
              <a:off x="167496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8" name="pl407"/>
            <p:cNvSpPr/>
            <p:nvPr/>
          </p:nvSpPr>
          <p:spPr>
            <a:xfrm>
              <a:off x="170152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9" name="pl408"/>
            <p:cNvSpPr/>
            <p:nvPr/>
          </p:nvSpPr>
          <p:spPr>
            <a:xfrm>
              <a:off x="172807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0" name="pl409"/>
            <p:cNvSpPr/>
            <p:nvPr/>
          </p:nvSpPr>
          <p:spPr>
            <a:xfrm>
              <a:off x="175463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1" name="pl410"/>
            <p:cNvSpPr/>
            <p:nvPr/>
          </p:nvSpPr>
          <p:spPr>
            <a:xfrm>
              <a:off x="178118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2" name="tx411"/>
            <p:cNvSpPr/>
            <p:nvPr/>
          </p:nvSpPr>
          <p:spPr>
            <a:xfrm rot="-5400000">
              <a:off x="1481005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413" name="tx412"/>
            <p:cNvSpPr/>
            <p:nvPr/>
          </p:nvSpPr>
          <p:spPr>
            <a:xfrm rot="-5400000">
              <a:off x="1506579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414" name="tx413"/>
            <p:cNvSpPr/>
            <p:nvPr/>
          </p:nvSpPr>
          <p:spPr>
            <a:xfrm rot="-5400000">
              <a:off x="1533143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415" name="tx414"/>
            <p:cNvSpPr/>
            <p:nvPr/>
          </p:nvSpPr>
          <p:spPr>
            <a:xfrm rot="-5400000">
              <a:off x="1559511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16" name="tx415"/>
            <p:cNvSpPr/>
            <p:nvPr/>
          </p:nvSpPr>
          <p:spPr>
            <a:xfrm rot="-5400000">
              <a:off x="1583001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17" name="tx416"/>
            <p:cNvSpPr/>
            <p:nvPr/>
          </p:nvSpPr>
          <p:spPr>
            <a:xfrm rot="-5400000">
              <a:off x="1613780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18" name="tx417"/>
            <p:cNvSpPr/>
            <p:nvPr/>
          </p:nvSpPr>
          <p:spPr>
            <a:xfrm rot="-5400000">
              <a:off x="16433042"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19" name="tx418"/>
            <p:cNvSpPr/>
            <p:nvPr/>
          </p:nvSpPr>
          <p:spPr>
            <a:xfrm rot="-5400000">
              <a:off x="1663643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20" name="tx419"/>
            <p:cNvSpPr/>
            <p:nvPr/>
          </p:nvSpPr>
          <p:spPr>
            <a:xfrm rot="-5400000">
              <a:off x="169019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21" name="tx420"/>
            <p:cNvSpPr/>
            <p:nvPr/>
          </p:nvSpPr>
          <p:spPr>
            <a:xfrm rot="-5400000">
              <a:off x="1720390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22" name="tx421"/>
            <p:cNvSpPr/>
            <p:nvPr/>
          </p:nvSpPr>
          <p:spPr>
            <a:xfrm rot="-5400000">
              <a:off x="1745083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23" name="tx422"/>
            <p:cNvSpPr/>
            <p:nvPr/>
          </p:nvSpPr>
          <p:spPr>
            <a:xfrm rot="-5400000">
              <a:off x="1771638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24" name="tx423"/>
            <p:cNvSpPr/>
            <p:nvPr/>
          </p:nvSpPr>
          <p:spPr>
            <a:xfrm>
              <a:off x="1294238" y="5200079"/>
              <a:ext cx="190648"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25" name="tx424"/>
            <p:cNvSpPr/>
            <p:nvPr/>
          </p:nvSpPr>
          <p:spPr>
            <a:xfrm>
              <a:off x="1230614" y="4566113"/>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a:t>
              </a:r>
            </a:p>
          </p:txBody>
        </p:sp>
        <p:sp>
          <p:nvSpPr>
            <p:cNvPr id="426" name="tx425"/>
            <p:cNvSpPr/>
            <p:nvPr/>
          </p:nvSpPr>
          <p:spPr>
            <a:xfrm>
              <a:off x="1230614" y="3932146"/>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40</a:t>
              </a:r>
            </a:p>
          </p:txBody>
        </p:sp>
        <p:sp>
          <p:nvSpPr>
            <p:cNvPr id="427" name="tx426"/>
            <p:cNvSpPr/>
            <p:nvPr/>
          </p:nvSpPr>
          <p:spPr>
            <a:xfrm>
              <a:off x="1230614" y="3298180"/>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60</a:t>
              </a:r>
            </a:p>
          </p:txBody>
        </p:sp>
        <p:sp>
          <p:nvSpPr>
            <p:cNvPr id="428" name="tx427"/>
            <p:cNvSpPr/>
            <p:nvPr/>
          </p:nvSpPr>
          <p:spPr>
            <a:xfrm>
              <a:off x="1230614" y="2664213"/>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80</a:t>
              </a:r>
            </a:p>
          </p:txBody>
        </p:sp>
        <p:sp>
          <p:nvSpPr>
            <p:cNvPr id="429" name="pl428"/>
            <p:cNvSpPr/>
            <p:nvPr/>
          </p:nvSpPr>
          <p:spPr>
            <a:xfrm>
              <a:off x="1737938"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0" name="pl429"/>
            <p:cNvSpPr/>
            <p:nvPr/>
          </p:nvSpPr>
          <p:spPr>
            <a:xfrm>
              <a:off x="1737938" y="465139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1" name="pl430"/>
            <p:cNvSpPr/>
            <p:nvPr/>
          </p:nvSpPr>
          <p:spPr>
            <a:xfrm>
              <a:off x="1737938" y="401742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2" name="pl431"/>
            <p:cNvSpPr/>
            <p:nvPr/>
          </p:nvSpPr>
          <p:spPr>
            <a:xfrm>
              <a:off x="1737938" y="33834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3" name="pl432"/>
            <p:cNvSpPr/>
            <p:nvPr/>
          </p:nvSpPr>
          <p:spPr>
            <a:xfrm>
              <a:off x="1737938" y="274949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4" name="tx433"/>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35" name="rc434"/>
            <p:cNvSpPr/>
            <p:nvPr/>
          </p:nvSpPr>
          <p:spPr>
            <a:xfrm>
              <a:off x="18110385" y="2153563"/>
              <a:ext cx="1240079" cy="413498"/>
            </a:xfrm>
            <a:prstGeom prst="rect">
              <a:avLst/>
            </a:prstGeom>
            <a:solidFill>
              <a:srgbClr val="FFFFFF">
                <a:alpha val="100000"/>
              </a:srgbClr>
            </a:solidFill>
          </p:spPr>
          <p:txBody>
            <a:bodyPr/>
            <a:lstStyle/>
            <a:p/>
          </p:txBody>
        </p:sp>
        <p:sp>
          <p:nvSpPr>
            <p:cNvPr id="436" name="rc435"/>
            <p:cNvSpPr/>
            <p:nvPr/>
          </p:nvSpPr>
          <p:spPr>
            <a:xfrm>
              <a:off x="18179974" y="2223153"/>
              <a:ext cx="274319" cy="274319"/>
            </a:xfrm>
            <a:prstGeom prst="rect">
              <a:avLst/>
            </a:prstGeom>
            <a:solidFill>
              <a:srgbClr val="FFFFFF">
                <a:alpha val="100000"/>
              </a:srgbClr>
            </a:solidFill>
          </p:spPr>
          <p:txBody>
            <a:bodyPr/>
            <a:lstStyle/>
            <a:p/>
          </p:txBody>
        </p:sp>
        <p:sp>
          <p:nvSpPr>
            <p:cNvPr id="437" name="pg436"/>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438" name="tx437"/>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439" name="rc438"/>
            <p:cNvSpPr/>
            <p:nvPr/>
          </p:nvSpPr>
          <p:spPr>
            <a:xfrm>
              <a:off x="18110385" y="2706240"/>
              <a:ext cx="1753945" cy="1236458"/>
            </a:xfrm>
            <a:prstGeom prst="rect">
              <a:avLst/>
            </a:prstGeom>
            <a:solidFill>
              <a:srgbClr val="FFFFFF">
                <a:alpha val="100000"/>
              </a:srgbClr>
            </a:solidFill>
          </p:spPr>
          <p:txBody>
            <a:bodyPr/>
            <a:lstStyle/>
            <a:p/>
          </p:txBody>
        </p:sp>
        <p:sp>
          <p:nvSpPr>
            <p:cNvPr id="440" name="rc439"/>
            <p:cNvSpPr/>
            <p:nvPr/>
          </p:nvSpPr>
          <p:spPr>
            <a:xfrm>
              <a:off x="18179974" y="2775829"/>
              <a:ext cx="274319" cy="274319"/>
            </a:xfrm>
            <a:prstGeom prst="rect">
              <a:avLst/>
            </a:prstGeom>
            <a:solidFill>
              <a:srgbClr val="FFFFFF">
                <a:alpha val="100000"/>
              </a:srgbClr>
            </a:solidFill>
          </p:spPr>
          <p:txBody>
            <a:bodyPr/>
            <a:lstStyle/>
            <a:p/>
          </p:txBody>
        </p:sp>
        <p:sp>
          <p:nvSpPr>
            <p:cNvPr id="441" name="rc440"/>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42" name="rc441"/>
            <p:cNvSpPr/>
            <p:nvPr/>
          </p:nvSpPr>
          <p:spPr>
            <a:xfrm>
              <a:off x="18179974" y="3050149"/>
              <a:ext cx="274319" cy="274319"/>
            </a:xfrm>
            <a:prstGeom prst="rect">
              <a:avLst/>
            </a:prstGeom>
            <a:solidFill>
              <a:srgbClr val="FFFFFF">
                <a:alpha val="100000"/>
              </a:srgbClr>
            </a:solidFill>
          </p:spPr>
          <p:txBody>
            <a:bodyPr/>
            <a:lstStyle/>
            <a:p/>
          </p:txBody>
        </p:sp>
        <p:sp>
          <p:nvSpPr>
            <p:cNvPr id="443" name="rc442"/>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44" name="rc443"/>
            <p:cNvSpPr/>
            <p:nvPr/>
          </p:nvSpPr>
          <p:spPr>
            <a:xfrm>
              <a:off x="18179974" y="3324469"/>
              <a:ext cx="274319" cy="274320"/>
            </a:xfrm>
            <a:prstGeom prst="rect">
              <a:avLst/>
            </a:prstGeom>
            <a:solidFill>
              <a:srgbClr val="FFFFFF">
                <a:alpha val="100000"/>
              </a:srgbClr>
            </a:solidFill>
          </p:spPr>
          <p:txBody>
            <a:bodyPr/>
            <a:lstStyle/>
            <a:p/>
          </p:txBody>
        </p:sp>
        <p:sp>
          <p:nvSpPr>
            <p:cNvPr id="445" name="rc444"/>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6" name="rc445"/>
            <p:cNvSpPr/>
            <p:nvPr/>
          </p:nvSpPr>
          <p:spPr>
            <a:xfrm>
              <a:off x="18179974" y="3598789"/>
              <a:ext cx="274319" cy="274320"/>
            </a:xfrm>
            <a:prstGeom prst="rect">
              <a:avLst/>
            </a:prstGeom>
            <a:solidFill>
              <a:srgbClr val="FFFFFF">
                <a:alpha val="100000"/>
              </a:srgbClr>
            </a:solidFill>
          </p:spPr>
          <p:txBody>
            <a:bodyPr/>
            <a:lstStyle/>
            <a:p/>
          </p:txBody>
        </p:sp>
        <p:sp>
          <p:nvSpPr>
            <p:cNvPr id="447" name="rc446"/>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48" name="tx447"/>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49" name="tx448"/>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50" name="tx449"/>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51" name="tx450"/>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52" name=""/>
          <p:cNvGrpSpPr/>
          <p:nvPr/>
        </p:nvGrpSpPr>
        <p:grpSpPr>
          <a:xfrm>
            <a:off x="6400800" y="6217920"/>
            <a:ext cx="5486400" cy="4251960"/>
            <a:chOff x="6400800" y="6217920"/>
            <a:chExt cx="5486400" cy="4251960"/>
          </a:xfrm>
        </p:grpSpPr>
        <p:sp>
          <p:nvSpPr>
            <p:cNvPr id="453"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54"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55" name="rc5"/>
            <p:cNvSpPr/>
            <p:nvPr/>
          </p:nvSpPr>
          <p:spPr>
            <a:xfrm>
              <a:off x="7196012" y="6510025"/>
              <a:ext cx="4234357" cy="2788960"/>
            </a:xfrm>
            <a:prstGeom prst="rect">
              <a:avLst/>
            </a:prstGeom>
            <a:solidFill>
              <a:srgbClr val="FFFFFF">
                <a:alpha val="100000"/>
              </a:srgbClr>
            </a:solidFill>
          </p:spPr>
          <p:txBody>
            <a:bodyPr/>
            <a:lstStyle/>
            <a:p/>
          </p:txBody>
        </p:sp>
        <p:sp>
          <p:nvSpPr>
            <p:cNvPr id="456" name="pl6"/>
            <p:cNvSpPr/>
            <p:nvPr/>
          </p:nvSpPr>
          <p:spPr>
            <a:xfrm>
              <a:off x="7196012" y="8855287"/>
              <a:ext cx="4234357" cy="0"/>
            </a:xfrm>
            <a:custGeom>
              <a:avLst/>
              <a:pathLst>
                <a:path w="4234357" h="0">
                  <a:moveTo>
                    <a:pt x="0" y="0"/>
                  </a:moveTo>
                  <a:lnTo>
                    <a:pt x="4234357" y="0"/>
                  </a:lnTo>
                  <a:lnTo>
                    <a:pt x="4234357" y="0"/>
                  </a:lnTo>
                </a:path>
              </a:pathLst>
            </a:custGeom>
            <a:ln w="6775" cap="flat">
              <a:solidFill>
                <a:srgbClr val="EBEBEB">
                  <a:alpha val="100000"/>
                </a:srgbClr>
              </a:solidFill>
              <a:prstDash val="solid"/>
              <a:round/>
            </a:ln>
          </p:spPr>
          <p:txBody>
            <a:bodyPr/>
            <a:lstStyle/>
            <a:p/>
          </p:txBody>
        </p:sp>
        <p:sp>
          <p:nvSpPr>
            <p:cNvPr id="457" name="pl7"/>
            <p:cNvSpPr/>
            <p:nvPr/>
          </p:nvSpPr>
          <p:spPr>
            <a:xfrm>
              <a:off x="7196012" y="8221432"/>
              <a:ext cx="4234357" cy="0"/>
            </a:xfrm>
            <a:custGeom>
              <a:avLst/>
              <a:pathLst>
                <a:path w="4234357" h="0">
                  <a:moveTo>
                    <a:pt x="0" y="0"/>
                  </a:moveTo>
                  <a:lnTo>
                    <a:pt x="4234357" y="0"/>
                  </a:lnTo>
                  <a:lnTo>
                    <a:pt x="4234357" y="0"/>
                  </a:lnTo>
                </a:path>
              </a:pathLst>
            </a:custGeom>
            <a:ln w="6775" cap="flat">
              <a:solidFill>
                <a:srgbClr val="EBEBEB">
                  <a:alpha val="100000"/>
                </a:srgbClr>
              </a:solidFill>
              <a:prstDash val="solid"/>
              <a:round/>
            </a:ln>
          </p:spPr>
          <p:txBody>
            <a:bodyPr/>
            <a:lstStyle/>
            <a:p/>
          </p:txBody>
        </p:sp>
        <p:sp>
          <p:nvSpPr>
            <p:cNvPr id="458" name="pl8"/>
            <p:cNvSpPr/>
            <p:nvPr/>
          </p:nvSpPr>
          <p:spPr>
            <a:xfrm>
              <a:off x="7196012" y="7587578"/>
              <a:ext cx="4234357" cy="0"/>
            </a:xfrm>
            <a:custGeom>
              <a:avLst/>
              <a:pathLst>
                <a:path w="4234357" h="0">
                  <a:moveTo>
                    <a:pt x="0" y="0"/>
                  </a:moveTo>
                  <a:lnTo>
                    <a:pt x="4234357" y="0"/>
                  </a:lnTo>
                  <a:lnTo>
                    <a:pt x="4234357" y="0"/>
                  </a:lnTo>
                </a:path>
              </a:pathLst>
            </a:custGeom>
            <a:ln w="6775" cap="flat">
              <a:solidFill>
                <a:srgbClr val="EBEBEB">
                  <a:alpha val="100000"/>
                </a:srgbClr>
              </a:solidFill>
              <a:prstDash val="solid"/>
              <a:round/>
            </a:ln>
          </p:spPr>
          <p:txBody>
            <a:bodyPr/>
            <a:lstStyle/>
            <a:p/>
          </p:txBody>
        </p:sp>
        <p:sp>
          <p:nvSpPr>
            <p:cNvPr id="459" name="pl9"/>
            <p:cNvSpPr/>
            <p:nvPr/>
          </p:nvSpPr>
          <p:spPr>
            <a:xfrm>
              <a:off x="7196012" y="6953723"/>
              <a:ext cx="4234357" cy="0"/>
            </a:xfrm>
            <a:custGeom>
              <a:avLst/>
              <a:pathLst>
                <a:path w="4234357" h="0">
                  <a:moveTo>
                    <a:pt x="0" y="0"/>
                  </a:moveTo>
                  <a:lnTo>
                    <a:pt x="4234357" y="0"/>
                  </a:lnTo>
                  <a:lnTo>
                    <a:pt x="4234357" y="0"/>
                  </a:lnTo>
                </a:path>
              </a:pathLst>
            </a:custGeom>
            <a:ln w="6775" cap="flat">
              <a:solidFill>
                <a:srgbClr val="EBEBEB">
                  <a:alpha val="100000"/>
                </a:srgbClr>
              </a:solidFill>
              <a:prstDash val="solid"/>
              <a:round/>
            </a:ln>
          </p:spPr>
          <p:txBody>
            <a:bodyPr/>
            <a:lstStyle/>
            <a:p/>
          </p:txBody>
        </p:sp>
        <p:sp>
          <p:nvSpPr>
            <p:cNvPr id="460" name="pl10"/>
            <p:cNvSpPr/>
            <p:nvPr/>
          </p:nvSpPr>
          <p:spPr>
            <a:xfrm>
              <a:off x="7196012" y="9172214"/>
              <a:ext cx="4234357" cy="0"/>
            </a:xfrm>
            <a:custGeom>
              <a:avLst/>
              <a:pathLst>
                <a:path w="4234357" h="0">
                  <a:moveTo>
                    <a:pt x="0" y="0"/>
                  </a:moveTo>
                  <a:lnTo>
                    <a:pt x="4234357" y="0"/>
                  </a:lnTo>
                  <a:lnTo>
                    <a:pt x="4234357" y="0"/>
                  </a:lnTo>
                </a:path>
              </a:pathLst>
            </a:custGeom>
            <a:ln w="13550" cap="flat">
              <a:solidFill>
                <a:srgbClr val="EBEBEB">
                  <a:alpha val="100000"/>
                </a:srgbClr>
              </a:solidFill>
              <a:prstDash val="solid"/>
              <a:round/>
            </a:ln>
          </p:spPr>
          <p:txBody>
            <a:bodyPr/>
            <a:lstStyle/>
            <a:p/>
          </p:txBody>
        </p:sp>
        <p:sp>
          <p:nvSpPr>
            <p:cNvPr id="461" name="pl11"/>
            <p:cNvSpPr/>
            <p:nvPr/>
          </p:nvSpPr>
          <p:spPr>
            <a:xfrm>
              <a:off x="7196012" y="8538360"/>
              <a:ext cx="4234357" cy="0"/>
            </a:xfrm>
            <a:custGeom>
              <a:avLst/>
              <a:pathLst>
                <a:path w="4234357" h="0">
                  <a:moveTo>
                    <a:pt x="0" y="0"/>
                  </a:moveTo>
                  <a:lnTo>
                    <a:pt x="4234357" y="0"/>
                  </a:lnTo>
                  <a:lnTo>
                    <a:pt x="4234357" y="0"/>
                  </a:lnTo>
                </a:path>
              </a:pathLst>
            </a:custGeom>
            <a:ln w="13550" cap="flat">
              <a:solidFill>
                <a:srgbClr val="EBEBEB">
                  <a:alpha val="100000"/>
                </a:srgbClr>
              </a:solidFill>
              <a:prstDash val="solid"/>
              <a:round/>
            </a:ln>
          </p:spPr>
          <p:txBody>
            <a:bodyPr/>
            <a:lstStyle/>
            <a:p/>
          </p:txBody>
        </p:sp>
        <p:sp>
          <p:nvSpPr>
            <p:cNvPr id="462" name="pl12"/>
            <p:cNvSpPr/>
            <p:nvPr/>
          </p:nvSpPr>
          <p:spPr>
            <a:xfrm>
              <a:off x="7196012" y="7904505"/>
              <a:ext cx="4234357" cy="0"/>
            </a:xfrm>
            <a:custGeom>
              <a:avLst/>
              <a:pathLst>
                <a:path w="4234357" h="0">
                  <a:moveTo>
                    <a:pt x="0" y="0"/>
                  </a:moveTo>
                  <a:lnTo>
                    <a:pt x="4234357" y="0"/>
                  </a:lnTo>
                  <a:lnTo>
                    <a:pt x="4234357" y="0"/>
                  </a:lnTo>
                </a:path>
              </a:pathLst>
            </a:custGeom>
            <a:ln w="13550" cap="flat">
              <a:solidFill>
                <a:srgbClr val="EBEBEB">
                  <a:alpha val="100000"/>
                </a:srgbClr>
              </a:solidFill>
              <a:prstDash val="solid"/>
              <a:round/>
            </a:ln>
          </p:spPr>
          <p:txBody>
            <a:bodyPr/>
            <a:lstStyle/>
            <a:p/>
          </p:txBody>
        </p:sp>
        <p:sp>
          <p:nvSpPr>
            <p:cNvPr id="463" name="pl13"/>
            <p:cNvSpPr/>
            <p:nvPr/>
          </p:nvSpPr>
          <p:spPr>
            <a:xfrm>
              <a:off x="7196012" y="7270650"/>
              <a:ext cx="4234357" cy="0"/>
            </a:xfrm>
            <a:custGeom>
              <a:avLst/>
              <a:pathLst>
                <a:path w="4234357" h="0">
                  <a:moveTo>
                    <a:pt x="0" y="0"/>
                  </a:moveTo>
                  <a:lnTo>
                    <a:pt x="4234357" y="0"/>
                  </a:lnTo>
                  <a:lnTo>
                    <a:pt x="4234357" y="0"/>
                  </a:lnTo>
                </a:path>
              </a:pathLst>
            </a:custGeom>
            <a:ln w="13550" cap="flat">
              <a:solidFill>
                <a:srgbClr val="EBEBEB">
                  <a:alpha val="100000"/>
                </a:srgbClr>
              </a:solidFill>
              <a:prstDash val="solid"/>
              <a:round/>
            </a:ln>
          </p:spPr>
          <p:txBody>
            <a:bodyPr/>
            <a:lstStyle/>
            <a:p/>
          </p:txBody>
        </p:sp>
        <p:sp>
          <p:nvSpPr>
            <p:cNvPr id="464" name="pl14"/>
            <p:cNvSpPr/>
            <p:nvPr/>
          </p:nvSpPr>
          <p:spPr>
            <a:xfrm>
              <a:off x="7196012" y="6636796"/>
              <a:ext cx="4234357" cy="0"/>
            </a:xfrm>
            <a:custGeom>
              <a:avLst/>
              <a:pathLst>
                <a:path w="4234357" h="0">
                  <a:moveTo>
                    <a:pt x="0" y="0"/>
                  </a:moveTo>
                  <a:lnTo>
                    <a:pt x="4234357" y="0"/>
                  </a:lnTo>
                  <a:lnTo>
                    <a:pt x="4234357" y="0"/>
                  </a:lnTo>
                </a:path>
              </a:pathLst>
            </a:custGeom>
            <a:ln w="13550" cap="flat">
              <a:solidFill>
                <a:srgbClr val="EBEBEB">
                  <a:alpha val="100000"/>
                </a:srgbClr>
              </a:solidFill>
              <a:prstDash val="solid"/>
              <a:round/>
            </a:ln>
          </p:spPr>
          <p:txBody>
            <a:bodyPr/>
            <a:lstStyle/>
            <a:p/>
          </p:txBody>
        </p:sp>
        <p:sp>
          <p:nvSpPr>
            <p:cNvPr id="465" name="rc15"/>
            <p:cNvSpPr/>
            <p:nvPr/>
          </p:nvSpPr>
          <p:spPr>
            <a:xfrm>
              <a:off x="7343038" y="8158047"/>
              <a:ext cx="411673" cy="25354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6" name="rc16"/>
            <p:cNvSpPr/>
            <p:nvPr/>
          </p:nvSpPr>
          <p:spPr>
            <a:xfrm>
              <a:off x="7931144" y="7904505"/>
              <a:ext cx="411673" cy="101416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7" name="rc17"/>
            <p:cNvSpPr/>
            <p:nvPr/>
          </p:nvSpPr>
          <p:spPr>
            <a:xfrm>
              <a:off x="7343038" y="8411589"/>
              <a:ext cx="411673" cy="760625"/>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8" name="rc18"/>
            <p:cNvSpPr/>
            <p:nvPr/>
          </p:nvSpPr>
          <p:spPr>
            <a:xfrm>
              <a:off x="8519249" y="8918672"/>
              <a:ext cx="411673" cy="253541"/>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9" name="rc19"/>
            <p:cNvSpPr/>
            <p:nvPr/>
          </p:nvSpPr>
          <p:spPr>
            <a:xfrm>
              <a:off x="9695459" y="8918672"/>
              <a:ext cx="411673" cy="253541"/>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0" name="rc20"/>
            <p:cNvSpPr/>
            <p:nvPr/>
          </p:nvSpPr>
          <p:spPr>
            <a:xfrm>
              <a:off x="7931144" y="8918672"/>
              <a:ext cx="411673" cy="253541"/>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71" name="rc21"/>
            <p:cNvSpPr/>
            <p:nvPr/>
          </p:nvSpPr>
          <p:spPr>
            <a:xfrm>
              <a:off x="7931144" y="6636796"/>
              <a:ext cx="411673" cy="126770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2" name="rc22"/>
            <p:cNvSpPr/>
            <p:nvPr/>
          </p:nvSpPr>
          <p:spPr>
            <a:xfrm>
              <a:off x="8519249" y="8411589"/>
              <a:ext cx="411673" cy="507083"/>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3" name="rc23"/>
            <p:cNvSpPr/>
            <p:nvPr/>
          </p:nvSpPr>
          <p:spPr>
            <a:xfrm>
              <a:off x="9107354" y="8411589"/>
              <a:ext cx="411673" cy="760625"/>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4" name="pl24"/>
            <p:cNvSpPr/>
            <p:nvPr/>
          </p:nvSpPr>
          <p:spPr>
            <a:xfrm>
              <a:off x="7548875" y="6867288"/>
              <a:ext cx="2352420" cy="2254819"/>
            </a:xfrm>
            <a:custGeom>
              <a:avLst/>
              <a:pathLst>
                <a:path w="2352420" h="2254819">
                  <a:moveTo>
                    <a:pt x="0" y="0"/>
                  </a:moveTo>
                  <a:lnTo>
                    <a:pt x="588105" y="851820"/>
                  </a:lnTo>
                  <a:lnTo>
                    <a:pt x="1176210" y="1954176"/>
                  </a:lnTo>
                  <a:lnTo>
                    <a:pt x="1764315" y="1954176"/>
                  </a:lnTo>
                  <a:lnTo>
                    <a:pt x="2352420" y="2254819"/>
                  </a:lnTo>
                </a:path>
              </a:pathLst>
            </a:custGeom>
            <a:ln w="40651" cap="flat">
              <a:solidFill>
                <a:srgbClr val="000000">
                  <a:alpha val="100000"/>
                </a:srgbClr>
              </a:solidFill>
              <a:prstDash val="solid"/>
              <a:round/>
            </a:ln>
          </p:spPr>
          <p:txBody>
            <a:bodyPr/>
            <a:lstStyle/>
            <a:p/>
          </p:txBody>
        </p:sp>
        <p:sp>
          <p:nvSpPr>
            <p:cNvPr id="475" name="rc25"/>
            <p:cNvSpPr/>
            <p:nvPr/>
          </p:nvSpPr>
          <p:spPr>
            <a:xfrm>
              <a:off x="7196012" y="6510025"/>
              <a:ext cx="4234357" cy="2788960"/>
            </a:xfrm>
            <a:prstGeom prst="rect">
              <a:avLst/>
            </a:prstGeom>
            <a:ln w="13550" cap="rnd">
              <a:solidFill>
                <a:srgbClr val="333333">
                  <a:alpha val="100000"/>
                </a:srgbClr>
              </a:solidFill>
              <a:prstDash val="solid"/>
              <a:round/>
            </a:ln>
          </p:spPr>
          <p:txBody>
            <a:bodyPr/>
            <a:lstStyle/>
            <a:p/>
          </p:txBody>
        </p:sp>
        <p:sp>
          <p:nvSpPr>
            <p:cNvPr id="476" name="tx26"/>
            <p:cNvSpPr/>
            <p:nvPr/>
          </p:nvSpPr>
          <p:spPr>
            <a:xfrm>
              <a:off x="6843756" y="9169908"/>
              <a:ext cx="254198"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0.0</a:t>
              </a:r>
            </a:p>
          </p:txBody>
        </p:sp>
        <p:sp>
          <p:nvSpPr>
            <p:cNvPr id="477" name="tx27"/>
            <p:cNvSpPr/>
            <p:nvPr/>
          </p:nvSpPr>
          <p:spPr>
            <a:xfrm>
              <a:off x="6843756" y="8536053"/>
              <a:ext cx="254198"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2.5</a:t>
              </a:r>
            </a:p>
          </p:txBody>
        </p:sp>
        <p:sp>
          <p:nvSpPr>
            <p:cNvPr id="478" name="tx28"/>
            <p:cNvSpPr/>
            <p:nvPr/>
          </p:nvSpPr>
          <p:spPr>
            <a:xfrm>
              <a:off x="6843756" y="7902198"/>
              <a:ext cx="254198"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5.0</a:t>
              </a:r>
            </a:p>
          </p:txBody>
        </p:sp>
        <p:sp>
          <p:nvSpPr>
            <p:cNvPr id="479" name="tx29"/>
            <p:cNvSpPr/>
            <p:nvPr/>
          </p:nvSpPr>
          <p:spPr>
            <a:xfrm>
              <a:off x="6843756" y="7270204"/>
              <a:ext cx="254198"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7.5</a:t>
              </a:r>
            </a:p>
          </p:txBody>
        </p:sp>
        <p:sp>
          <p:nvSpPr>
            <p:cNvPr id="480" name="tx30"/>
            <p:cNvSpPr/>
            <p:nvPr/>
          </p:nvSpPr>
          <p:spPr>
            <a:xfrm>
              <a:off x="6801340" y="6634489"/>
              <a:ext cx="2966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81" name="pl31"/>
            <p:cNvSpPr/>
            <p:nvPr/>
          </p:nvSpPr>
          <p:spPr>
            <a:xfrm>
              <a:off x="7161218"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2" name="pl32"/>
            <p:cNvSpPr/>
            <p:nvPr/>
          </p:nvSpPr>
          <p:spPr>
            <a:xfrm>
              <a:off x="7161218" y="853836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3" name="pl33"/>
            <p:cNvSpPr/>
            <p:nvPr/>
          </p:nvSpPr>
          <p:spPr>
            <a:xfrm>
              <a:off x="7161218" y="790450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4" name="pl34"/>
            <p:cNvSpPr/>
            <p:nvPr/>
          </p:nvSpPr>
          <p:spPr>
            <a:xfrm>
              <a:off x="7161218" y="727065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5" name="pl35"/>
            <p:cNvSpPr/>
            <p:nvPr/>
          </p:nvSpPr>
          <p:spPr>
            <a:xfrm>
              <a:off x="7161218" y="663679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6" name="pl36"/>
            <p:cNvSpPr/>
            <p:nvPr/>
          </p:nvSpPr>
          <p:spPr>
            <a:xfrm>
              <a:off x="11430369"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7" name="pl37"/>
            <p:cNvSpPr/>
            <p:nvPr/>
          </p:nvSpPr>
          <p:spPr>
            <a:xfrm>
              <a:off x="11430369" y="8671143"/>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8" name="pl38"/>
            <p:cNvSpPr/>
            <p:nvPr/>
          </p:nvSpPr>
          <p:spPr>
            <a:xfrm>
              <a:off x="11430369" y="8170073"/>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9" name="pl39"/>
            <p:cNvSpPr/>
            <p:nvPr/>
          </p:nvSpPr>
          <p:spPr>
            <a:xfrm>
              <a:off x="11430369" y="7669002"/>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0" name="pl40"/>
            <p:cNvSpPr/>
            <p:nvPr/>
          </p:nvSpPr>
          <p:spPr>
            <a:xfrm>
              <a:off x="11430369" y="7167931"/>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1" name="pl41"/>
            <p:cNvSpPr/>
            <p:nvPr/>
          </p:nvSpPr>
          <p:spPr>
            <a:xfrm>
              <a:off x="11430369" y="6666860"/>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2" name="tx42"/>
            <p:cNvSpPr/>
            <p:nvPr/>
          </p:nvSpPr>
          <p:spPr>
            <a:xfrm>
              <a:off x="11528427"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93" name="tx43"/>
            <p:cNvSpPr/>
            <p:nvPr/>
          </p:nvSpPr>
          <p:spPr>
            <a:xfrm>
              <a:off x="11528427" y="8670697"/>
              <a:ext cx="84757"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a:t>
              </a:r>
            </a:p>
          </p:txBody>
        </p:sp>
        <p:sp>
          <p:nvSpPr>
            <p:cNvPr id="494" name="tx44"/>
            <p:cNvSpPr/>
            <p:nvPr/>
          </p:nvSpPr>
          <p:spPr>
            <a:xfrm>
              <a:off x="11528427" y="8169626"/>
              <a:ext cx="84757"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a:t>
              </a:r>
            </a:p>
          </p:txBody>
        </p:sp>
        <p:sp>
          <p:nvSpPr>
            <p:cNvPr id="495" name="tx45"/>
            <p:cNvSpPr/>
            <p:nvPr/>
          </p:nvSpPr>
          <p:spPr>
            <a:xfrm>
              <a:off x="11528427" y="7666620"/>
              <a:ext cx="84757"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a:t>
              </a:r>
            </a:p>
          </p:txBody>
        </p:sp>
        <p:sp>
          <p:nvSpPr>
            <p:cNvPr id="496" name="tx46"/>
            <p:cNvSpPr/>
            <p:nvPr/>
          </p:nvSpPr>
          <p:spPr>
            <a:xfrm>
              <a:off x="11528427" y="7167931"/>
              <a:ext cx="84757"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a:t>
              </a:r>
            </a:p>
          </p:txBody>
        </p:sp>
        <p:sp>
          <p:nvSpPr>
            <p:cNvPr id="497" name="tx47"/>
            <p:cNvSpPr/>
            <p:nvPr/>
          </p:nvSpPr>
          <p:spPr>
            <a:xfrm>
              <a:off x="11528427" y="6666488"/>
              <a:ext cx="84757" cy="10946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a:t>
              </a:r>
            </a:p>
          </p:txBody>
        </p:sp>
        <p:sp>
          <p:nvSpPr>
            <p:cNvPr id="498" name="pl48"/>
            <p:cNvSpPr/>
            <p:nvPr/>
          </p:nvSpPr>
          <p:spPr>
            <a:xfrm>
              <a:off x="7548875"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9" name="pl49"/>
            <p:cNvSpPr/>
            <p:nvPr/>
          </p:nvSpPr>
          <p:spPr>
            <a:xfrm>
              <a:off x="813698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0" name="pl50"/>
            <p:cNvSpPr/>
            <p:nvPr/>
          </p:nvSpPr>
          <p:spPr>
            <a:xfrm>
              <a:off x="872508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1" name="pl51"/>
            <p:cNvSpPr/>
            <p:nvPr/>
          </p:nvSpPr>
          <p:spPr>
            <a:xfrm>
              <a:off x="931319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2" name="pl52"/>
            <p:cNvSpPr/>
            <p:nvPr/>
          </p:nvSpPr>
          <p:spPr>
            <a:xfrm>
              <a:off x="990129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3" name="pl53"/>
            <p:cNvSpPr/>
            <p:nvPr/>
          </p:nvSpPr>
          <p:spPr>
            <a:xfrm>
              <a:off x="1048940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4" name="pl54"/>
            <p:cNvSpPr/>
            <p:nvPr/>
          </p:nvSpPr>
          <p:spPr>
            <a:xfrm>
              <a:off x="1107750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5" name="tx55"/>
            <p:cNvSpPr/>
            <p:nvPr/>
          </p:nvSpPr>
          <p:spPr>
            <a:xfrm rot="-2700000">
              <a:off x="7438976"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506" name="tx56"/>
            <p:cNvSpPr/>
            <p:nvPr/>
          </p:nvSpPr>
          <p:spPr>
            <a:xfrm rot="-2700000">
              <a:off x="7987384"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507" name="tx57"/>
            <p:cNvSpPr/>
            <p:nvPr/>
          </p:nvSpPr>
          <p:spPr>
            <a:xfrm rot="-2700000">
              <a:off x="8574831"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508" name="tx58"/>
            <p:cNvSpPr/>
            <p:nvPr/>
          </p:nvSpPr>
          <p:spPr>
            <a:xfrm rot="-2700000">
              <a:off x="9018246"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509" name="tx59"/>
            <p:cNvSpPr/>
            <p:nvPr/>
          </p:nvSpPr>
          <p:spPr>
            <a:xfrm rot="-2700000">
              <a:off x="9606351"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510" name="tx60"/>
            <p:cNvSpPr/>
            <p:nvPr/>
          </p:nvSpPr>
          <p:spPr>
            <a:xfrm rot="-2700000">
              <a:off x="10194430"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511" name="tx61"/>
            <p:cNvSpPr/>
            <p:nvPr/>
          </p:nvSpPr>
          <p:spPr>
            <a:xfrm rot="-2700000">
              <a:off x="10894604"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12" name="tx62"/>
            <p:cNvSpPr/>
            <p:nvPr/>
          </p:nvSpPr>
          <p:spPr>
            <a:xfrm>
              <a:off x="9313191"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513" name="tx63"/>
            <p:cNvSpPr/>
            <p:nvPr/>
          </p:nvSpPr>
          <p:spPr>
            <a:xfrm>
              <a:off x="8495938"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514" name="tx64"/>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515" name="tx65"/>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516" name="rc66"/>
            <p:cNvSpPr/>
            <p:nvPr/>
          </p:nvSpPr>
          <p:spPr>
            <a:xfrm>
              <a:off x="6670682" y="10217410"/>
              <a:ext cx="1051268" cy="182880"/>
            </a:xfrm>
            <a:prstGeom prst="rect">
              <a:avLst/>
            </a:prstGeom>
            <a:solidFill>
              <a:srgbClr val="FFFFFF">
                <a:alpha val="100000"/>
              </a:srgbClr>
            </a:solidFill>
          </p:spPr>
          <p:txBody>
            <a:bodyPr/>
            <a:lstStyle/>
            <a:p/>
          </p:txBody>
        </p:sp>
        <p:sp>
          <p:nvSpPr>
            <p:cNvPr id="517" name="rc67"/>
            <p:cNvSpPr/>
            <p:nvPr/>
          </p:nvSpPr>
          <p:spPr>
            <a:xfrm>
              <a:off x="6670682" y="10217410"/>
              <a:ext cx="182879" cy="182880"/>
            </a:xfrm>
            <a:prstGeom prst="rect">
              <a:avLst/>
            </a:prstGeom>
            <a:solidFill>
              <a:srgbClr val="FFFFFF">
                <a:alpha val="100000"/>
              </a:srgbClr>
            </a:solidFill>
          </p:spPr>
          <p:txBody>
            <a:bodyPr/>
            <a:lstStyle/>
            <a:p/>
          </p:txBody>
        </p:sp>
        <p:sp>
          <p:nvSpPr>
            <p:cNvPr id="518" name="pl68"/>
            <p:cNvSpPr/>
            <p:nvPr/>
          </p:nvSpPr>
          <p:spPr>
            <a:xfrm>
              <a:off x="6688970"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519" name="tx69"/>
            <p:cNvSpPr/>
            <p:nvPr/>
          </p:nvSpPr>
          <p:spPr>
            <a:xfrm>
              <a:off x="6961562"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520" name="rc70"/>
            <p:cNvSpPr/>
            <p:nvPr/>
          </p:nvSpPr>
          <p:spPr>
            <a:xfrm>
              <a:off x="7901950" y="10217410"/>
              <a:ext cx="3985249" cy="182880"/>
            </a:xfrm>
            <a:prstGeom prst="rect">
              <a:avLst/>
            </a:prstGeom>
            <a:solidFill>
              <a:srgbClr val="FFFFFF">
                <a:alpha val="100000"/>
              </a:srgbClr>
            </a:solidFill>
          </p:spPr>
          <p:txBody>
            <a:bodyPr/>
            <a:lstStyle/>
            <a:p/>
          </p:txBody>
        </p:sp>
        <p:sp>
          <p:nvSpPr>
            <p:cNvPr id="521" name="rc71"/>
            <p:cNvSpPr/>
            <p:nvPr/>
          </p:nvSpPr>
          <p:spPr>
            <a:xfrm>
              <a:off x="7901950" y="10217410"/>
              <a:ext cx="182879" cy="182880"/>
            </a:xfrm>
            <a:prstGeom prst="rect">
              <a:avLst/>
            </a:prstGeom>
            <a:solidFill>
              <a:srgbClr val="FFFFFF">
                <a:alpha val="100000"/>
              </a:srgbClr>
            </a:solidFill>
          </p:spPr>
          <p:txBody>
            <a:bodyPr/>
            <a:lstStyle/>
            <a:p/>
          </p:txBody>
        </p:sp>
        <p:sp>
          <p:nvSpPr>
            <p:cNvPr id="522" name="rc72"/>
            <p:cNvSpPr/>
            <p:nvPr/>
          </p:nvSpPr>
          <p:spPr>
            <a:xfrm>
              <a:off x="7910950"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523" name="rc73"/>
            <p:cNvSpPr/>
            <p:nvPr/>
          </p:nvSpPr>
          <p:spPr>
            <a:xfrm>
              <a:off x="8993190" y="10217410"/>
              <a:ext cx="182879" cy="182880"/>
            </a:xfrm>
            <a:prstGeom prst="rect">
              <a:avLst/>
            </a:prstGeom>
            <a:solidFill>
              <a:srgbClr val="FFFFFF">
                <a:alpha val="100000"/>
              </a:srgbClr>
            </a:solidFill>
          </p:spPr>
          <p:txBody>
            <a:bodyPr/>
            <a:lstStyle/>
            <a:p/>
          </p:txBody>
        </p:sp>
        <p:sp>
          <p:nvSpPr>
            <p:cNvPr id="524" name="rc74"/>
            <p:cNvSpPr/>
            <p:nvPr/>
          </p:nvSpPr>
          <p:spPr>
            <a:xfrm>
              <a:off x="9002190" y="10226410"/>
              <a:ext cx="164879"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25" name="rc75"/>
            <p:cNvSpPr/>
            <p:nvPr/>
          </p:nvSpPr>
          <p:spPr>
            <a:xfrm>
              <a:off x="9919231" y="10217410"/>
              <a:ext cx="182879" cy="182880"/>
            </a:xfrm>
            <a:prstGeom prst="rect">
              <a:avLst/>
            </a:prstGeom>
            <a:solidFill>
              <a:srgbClr val="FFFFFF">
                <a:alpha val="100000"/>
              </a:srgbClr>
            </a:solidFill>
          </p:spPr>
          <p:txBody>
            <a:bodyPr/>
            <a:lstStyle/>
            <a:p/>
          </p:txBody>
        </p:sp>
        <p:sp>
          <p:nvSpPr>
            <p:cNvPr id="526" name="rc76"/>
            <p:cNvSpPr/>
            <p:nvPr/>
          </p:nvSpPr>
          <p:spPr>
            <a:xfrm>
              <a:off x="9928231" y="10226410"/>
              <a:ext cx="164880"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527" name="rc77"/>
            <p:cNvSpPr/>
            <p:nvPr/>
          </p:nvSpPr>
          <p:spPr>
            <a:xfrm>
              <a:off x="10921472" y="10217410"/>
              <a:ext cx="182880" cy="182880"/>
            </a:xfrm>
            <a:prstGeom prst="rect">
              <a:avLst/>
            </a:prstGeom>
            <a:solidFill>
              <a:srgbClr val="FFFFFF">
                <a:alpha val="100000"/>
              </a:srgbClr>
            </a:solidFill>
          </p:spPr>
          <p:txBody>
            <a:bodyPr/>
            <a:lstStyle/>
            <a:p/>
          </p:txBody>
        </p:sp>
        <p:sp>
          <p:nvSpPr>
            <p:cNvPr id="528" name="rc78"/>
            <p:cNvSpPr/>
            <p:nvPr/>
          </p:nvSpPr>
          <p:spPr>
            <a:xfrm>
              <a:off x="10930472"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29" name="tx79"/>
            <p:cNvSpPr/>
            <p:nvPr/>
          </p:nvSpPr>
          <p:spPr>
            <a:xfrm>
              <a:off x="8192830"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30" name="tx80"/>
            <p:cNvSpPr/>
            <p:nvPr/>
          </p:nvSpPr>
          <p:spPr>
            <a:xfrm>
              <a:off x="9284070"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31" name="tx81"/>
            <p:cNvSpPr/>
            <p:nvPr/>
          </p:nvSpPr>
          <p:spPr>
            <a:xfrm>
              <a:off x="10210111"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532" name="tx82"/>
            <p:cNvSpPr/>
            <p:nvPr/>
          </p:nvSpPr>
          <p:spPr>
            <a:xfrm>
              <a:off x="11212352"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33" name="tx83"/>
            <p:cNvSpPr/>
            <p:nvPr/>
          </p:nvSpPr>
          <p:spPr>
            <a:xfrm>
              <a:off x="6684892"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34" name=""/>
          <p:cNvGrpSpPr/>
          <p:nvPr/>
        </p:nvGrpSpPr>
        <p:grpSpPr>
          <a:xfrm>
            <a:off x="12527280" y="6217920"/>
            <a:ext cx="5486400" cy="4297680"/>
            <a:chOff x="12527280" y="6217920"/>
            <a:chExt cx="5486400" cy="4297680"/>
          </a:xfrm>
        </p:grpSpPr>
        <p:sp>
          <p:nvSpPr>
            <p:cNvPr id="535"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36"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37"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38"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39"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0"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1"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2"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3"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4"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5"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6"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7"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8"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9" name="pl17"/>
            <p:cNvSpPr/>
            <p:nvPr/>
          </p:nvSpPr>
          <p:spPr>
            <a:xfrm>
              <a:off x="13329440" y="6817315"/>
              <a:ext cx="4502097" cy="1254767"/>
            </a:xfrm>
            <a:custGeom>
              <a:avLst/>
              <a:pathLst>
                <a:path w="4502097" h="1254767">
                  <a:moveTo>
                    <a:pt x="0" y="230467"/>
                  </a:moveTo>
                  <a:lnTo>
                    <a:pt x="187587" y="512149"/>
                  </a:lnTo>
                  <a:lnTo>
                    <a:pt x="375174" y="409719"/>
                  </a:lnTo>
                  <a:lnTo>
                    <a:pt x="562762" y="332897"/>
                  </a:lnTo>
                  <a:lnTo>
                    <a:pt x="750349" y="179252"/>
                  </a:lnTo>
                  <a:lnTo>
                    <a:pt x="937937" y="230467"/>
                  </a:lnTo>
                  <a:lnTo>
                    <a:pt x="1125524" y="384112"/>
                  </a:lnTo>
                  <a:lnTo>
                    <a:pt x="1313111" y="307289"/>
                  </a:lnTo>
                  <a:lnTo>
                    <a:pt x="1500699" y="281682"/>
                  </a:lnTo>
                  <a:lnTo>
                    <a:pt x="1688286" y="153644"/>
                  </a:lnTo>
                  <a:lnTo>
                    <a:pt x="1875874" y="128037"/>
                  </a:lnTo>
                  <a:lnTo>
                    <a:pt x="2063461" y="128037"/>
                  </a:lnTo>
                  <a:lnTo>
                    <a:pt x="2251048" y="230467"/>
                  </a:lnTo>
                  <a:lnTo>
                    <a:pt x="2438636" y="179252"/>
                  </a:lnTo>
                  <a:lnTo>
                    <a:pt x="2626223" y="128037"/>
                  </a:lnTo>
                  <a:lnTo>
                    <a:pt x="2813811" y="230467"/>
                  </a:lnTo>
                  <a:lnTo>
                    <a:pt x="3001398" y="51214"/>
                  </a:lnTo>
                  <a:lnTo>
                    <a:pt x="3188985" y="256074"/>
                  </a:lnTo>
                  <a:lnTo>
                    <a:pt x="3376573" y="0"/>
                  </a:lnTo>
                  <a:lnTo>
                    <a:pt x="3564160" y="230467"/>
                  </a:lnTo>
                  <a:lnTo>
                    <a:pt x="3751748" y="51214"/>
                  </a:lnTo>
                  <a:lnTo>
                    <a:pt x="3939335" y="1254767"/>
                  </a:lnTo>
                  <a:lnTo>
                    <a:pt x="4126923" y="460934"/>
                  </a:lnTo>
                  <a:lnTo>
                    <a:pt x="4314510" y="512149"/>
                  </a:lnTo>
                  <a:lnTo>
                    <a:pt x="4502097" y="563364"/>
                  </a:lnTo>
                </a:path>
              </a:pathLst>
            </a:custGeom>
            <a:ln w="32521" cap="flat">
              <a:solidFill>
                <a:srgbClr val="5EB0E8">
                  <a:alpha val="100000"/>
                </a:srgbClr>
              </a:solidFill>
              <a:prstDash val="solid"/>
              <a:round/>
            </a:ln>
          </p:spPr>
          <p:txBody>
            <a:bodyPr/>
            <a:lstStyle/>
            <a:p/>
          </p:txBody>
        </p:sp>
        <p:sp>
          <p:nvSpPr>
            <p:cNvPr id="550" name="pl18"/>
            <p:cNvSpPr/>
            <p:nvPr/>
          </p:nvSpPr>
          <p:spPr>
            <a:xfrm>
              <a:off x="14830139" y="6894137"/>
              <a:ext cx="3001398" cy="1229159"/>
            </a:xfrm>
            <a:custGeom>
              <a:avLst/>
              <a:pathLst>
                <a:path w="3001398" h="1229159">
                  <a:moveTo>
                    <a:pt x="0" y="845047"/>
                  </a:moveTo>
                  <a:lnTo>
                    <a:pt x="187587" y="640187"/>
                  </a:lnTo>
                  <a:lnTo>
                    <a:pt x="375174" y="384112"/>
                  </a:lnTo>
                  <a:lnTo>
                    <a:pt x="562762" y="256074"/>
                  </a:lnTo>
                  <a:lnTo>
                    <a:pt x="750349" y="358504"/>
                  </a:lnTo>
                  <a:lnTo>
                    <a:pt x="937937" y="256074"/>
                  </a:lnTo>
                  <a:lnTo>
                    <a:pt x="1125524" y="204859"/>
                  </a:lnTo>
                  <a:lnTo>
                    <a:pt x="1313111" y="307289"/>
                  </a:lnTo>
                  <a:lnTo>
                    <a:pt x="1500699" y="102429"/>
                  </a:lnTo>
                  <a:lnTo>
                    <a:pt x="1688286" y="256074"/>
                  </a:lnTo>
                  <a:lnTo>
                    <a:pt x="1875874" y="76822"/>
                  </a:lnTo>
                  <a:lnTo>
                    <a:pt x="2063461" y="256074"/>
                  </a:lnTo>
                  <a:lnTo>
                    <a:pt x="2251048" y="0"/>
                  </a:lnTo>
                  <a:lnTo>
                    <a:pt x="2438636" y="1229159"/>
                  </a:lnTo>
                  <a:lnTo>
                    <a:pt x="2626223" y="665794"/>
                  </a:lnTo>
                  <a:lnTo>
                    <a:pt x="2813811" y="614579"/>
                  </a:lnTo>
                  <a:lnTo>
                    <a:pt x="3001398" y="563364"/>
                  </a:lnTo>
                </a:path>
              </a:pathLst>
            </a:custGeom>
            <a:ln w="32521" cap="flat">
              <a:solidFill>
                <a:srgbClr val="00A173">
                  <a:alpha val="100000"/>
                </a:srgbClr>
              </a:solidFill>
              <a:prstDash val="solid"/>
              <a:round/>
            </a:ln>
          </p:spPr>
          <p:txBody>
            <a:bodyPr/>
            <a:lstStyle/>
            <a:p/>
          </p:txBody>
        </p:sp>
        <p:sp>
          <p:nvSpPr>
            <p:cNvPr id="551"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52"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53"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54"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55"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56"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57"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8"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9"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0"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1"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2"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3"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4"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5"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6"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7"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8"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9"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0"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1"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2"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3"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4"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5"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6"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7"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8"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9"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0"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1"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2"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3"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4"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5"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6"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7"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8"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89"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90"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91"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92"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93"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94"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95"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96"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97"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98"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99"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600"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601"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602"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603"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604"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605"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606"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607"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608"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609"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610"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611"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612"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613"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614" name="rc82"/>
            <p:cNvSpPr/>
            <p:nvPr/>
          </p:nvSpPr>
          <p:spPr>
            <a:xfrm>
              <a:off x="14005791" y="9941072"/>
              <a:ext cx="3149396" cy="504938"/>
            </a:xfrm>
            <a:prstGeom prst="rect">
              <a:avLst/>
            </a:prstGeom>
            <a:solidFill>
              <a:srgbClr val="FFFFFF">
                <a:alpha val="100000"/>
              </a:srgbClr>
            </a:solidFill>
          </p:spPr>
          <p:txBody>
            <a:bodyPr/>
            <a:lstStyle/>
            <a:p/>
          </p:txBody>
        </p:sp>
        <p:sp>
          <p:nvSpPr>
            <p:cNvPr id="615"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616"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617"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618"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619"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620" name=""/>
          <p:cNvGrpSpPr/>
          <p:nvPr/>
        </p:nvGrpSpPr>
        <p:grpSpPr>
          <a:xfrm>
            <a:off x="594360" y="6217920"/>
            <a:ext cx="5562295" cy="3895679"/>
            <a:chOff x="594360" y="6217920"/>
            <a:chExt cx="5562295" cy="3895679"/>
          </a:xfrm>
        </p:grpSpPr>
        <p:sp>
          <p:nvSpPr>
            <p:cNvPr id="621" name="rc3"/>
            <p:cNvSpPr/>
            <p:nvPr/>
          </p:nvSpPr>
          <p:spPr>
            <a:xfrm>
              <a:off x="594360" y="6217920"/>
              <a:ext cx="5562295" cy="389567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622" name="rc4"/>
            <p:cNvSpPr/>
            <p:nvPr/>
          </p:nvSpPr>
          <p:spPr>
            <a:xfrm>
              <a:off x="2219625" y="6516351"/>
              <a:ext cx="3548591" cy="2385118"/>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623" name="rc5"/>
            <p:cNvSpPr/>
            <p:nvPr/>
          </p:nvSpPr>
          <p:spPr>
            <a:xfrm>
              <a:off x="2248711" y="6545438"/>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4" name="rc6"/>
            <p:cNvSpPr/>
            <p:nvPr/>
          </p:nvSpPr>
          <p:spPr>
            <a:xfrm>
              <a:off x="2539580" y="6545438"/>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5" name="rc7"/>
            <p:cNvSpPr/>
            <p:nvPr/>
          </p:nvSpPr>
          <p:spPr>
            <a:xfrm>
              <a:off x="2830448" y="6545438"/>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6" name="rc8"/>
            <p:cNvSpPr/>
            <p:nvPr/>
          </p:nvSpPr>
          <p:spPr>
            <a:xfrm>
              <a:off x="3121316" y="6545438"/>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7" name="rc9"/>
            <p:cNvSpPr/>
            <p:nvPr/>
          </p:nvSpPr>
          <p:spPr>
            <a:xfrm>
              <a:off x="3412184" y="6545438"/>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8" name="rc10"/>
            <p:cNvSpPr/>
            <p:nvPr/>
          </p:nvSpPr>
          <p:spPr>
            <a:xfrm>
              <a:off x="3703052" y="6545438"/>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9" name="rc11"/>
            <p:cNvSpPr/>
            <p:nvPr/>
          </p:nvSpPr>
          <p:spPr>
            <a:xfrm>
              <a:off x="3993920" y="6545438"/>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0" name="rc12"/>
            <p:cNvSpPr/>
            <p:nvPr/>
          </p:nvSpPr>
          <p:spPr>
            <a:xfrm>
              <a:off x="4284789" y="6545438"/>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1" name="rc13"/>
            <p:cNvSpPr/>
            <p:nvPr/>
          </p:nvSpPr>
          <p:spPr>
            <a:xfrm>
              <a:off x="4575657" y="6545438"/>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2" name="rc14"/>
            <p:cNvSpPr/>
            <p:nvPr/>
          </p:nvSpPr>
          <p:spPr>
            <a:xfrm>
              <a:off x="4866525" y="6545438"/>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3" name="rc15"/>
            <p:cNvSpPr/>
            <p:nvPr/>
          </p:nvSpPr>
          <p:spPr>
            <a:xfrm>
              <a:off x="5157393" y="6545438"/>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4" name="rc16"/>
            <p:cNvSpPr/>
            <p:nvPr/>
          </p:nvSpPr>
          <p:spPr>
            <a:xfrm>
              <a:off x="5448261" y="6545438"/>
              <a:ext cx="290868" cy="290868"/>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635" name="rc17"/>
            <p:cNvSpPr/>
            <p:nvPr/>
          </p:nvSpPr>
          <p:spPr>
            <a:xfrm>
              <a:off x="2248711" y="6836306"/>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6" name="rc18"/>
            <p:cNvSpPr/>
            <p:nvPr/>
          </p:nvSpPr>
          <p:spPr>
            <a:xfrm>
              <a:off x="2539580" y="6836306"/>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7" name="rc19"/>
            <p:cNvSpPr/>
            <p:nvPr/>
          </p:nvSpPr>
          <p:spPr>
            <a:xfrm>
              <a:off x="2830448" y="6836306"/>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8" name="rc20"/>
            <p:cNvSpPr/>
            <p:nvPr/>
          </p:nvSpPr>
          <p:spPr>
            <a:xfrm>
              <a:off x="3121316" y="6836306"/>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9" name="rc21"/>
            <p:cNvSpPr/>
            <p:nvPr/>
          </p:nvSpPr>
          <p:spPr>
            <a:xfrm>
              <a:off x="3412184" y="6836306"/>
              <a:ext cx="290868" cy="290868"/>
            </a:xfrm>
            <a:prstGeom prst="rect">
              <a:avLst/>
            </a:prstGeom>
            <a:solidFill>
              <a:srgbClr val="FC8362">
                <a:alpha val="100000"/>
              </a:srgbClr>
            </a:solidFill>
            <a:ln w="5420" cap="flat">
              <a:solidFill>
                <a:srgbClr val="FFFFFF">
                  <a:alpha val="100000"/>
                </a:srgbClr>
              </a:solidFill>
              <a:prstDash val="solid"/>
              <a:miter/>
            </a:ln>
          </p:spPr>
          <p:txBody>
            <a:bodyPr/>
            <a:lstStyle/>
            <a:p/>
          </p:txBody>
        </p:sp>
        <p:sp>
          <p:nvSpPr>
            <p:cNvPr id="640" name="rc22"/>
            <p:cNvSpPr/>
            <p:nvPr/>
          </p:nvSpPr>
          <p:spPr>
            <a:xfrm>
              <a:off x="3703052" y="6836306"/>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1" name="rc23"/>
            <p:cNvSpPr/>
            <p:nvPr/>
          </p:nvSpPr>
          <p:spPr>
            <a:xfrm>
              <a:off x="3993920" y="6836306"/>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2" name="rc24"/>
            <p:cNvSpPr/>
            <p:nvPr/>
          </p:nvSpPr>
          <p:spPr>
            <a:xfrm>
              <a:off x="4284789" y="6836306"/>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3" name="rc25"/>
            <p:cNvSpPr/>
            <p:nvPr/>
          </p:nvSpPr>
          <p:spPr>
            <a:xfrm>
              <a:off x="4575657" y="6836306"/>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44" name="rc26"/>
            <p:cNvSpPr/>
            <p:nvPr/>
          </p:nvSpPr>
          <p:spPr>
            <a:xfrm>
              <a:off x="4866525" y="6836306"/>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45" name="rc27"/>
            <p:cNvSpPr/>
            <p:nvPr/>
          </p:nvSpPr>
          <p:spPr>
            <a:xfrm>
              <a:off x="5157393" y="6836306"/>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6" name="rc28"/>
            <p:cNvSpPr/>
            <p:nvPr/>
          </p:nvSpPr>
          <p:spPr>
            <a:xfrm>
              <a:off x="5448261" y="6836306"/>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7" name="rc29"/>
            <p:cNvSpPr/>
            <p:nvPr/>
          </p:nvSpPr>
          <p:spPr>
            <a:xfrm>
              <a:off x="2248711" y="7127174"/>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48" name="rc30"/>
            <p:cNvSpPr/>
            <p:nvPr/>
          </p:nvSpPr>
          <p:spPr>
            <a:xfrm>
              <a:off x="2539580" y="7127174"/>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9" name="rc31"/>
            <p:cNvSpPr/>
            <p:nvPr/>
          </p:nvSpPr>
          <p:spPr>
            <a:xfrm>
              <a:off x="2830448" y="7127174"/>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0" name="rc32"/>
            <p:cNvSpPr/>
            <p:nvPr/>
          </p:nvSpPr>
          <p:spPr>
            <a:xfrm>
              <a:off x="3121316" y="7127174"/>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1" name="rc33"/>
            <p:cNvSpPr/>
            <p:nvPr/>
          </p:nvSpPr>
          <p:spPr>
            <a:xfrm>
              <a:off x="3412184" y="7127174"/>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2" name="rc34"/>
            <p:cNvSpPr/>
            <p:nvPr/>
          </p:nvSpPr>
          <p:spPr>
            <a:xfrm>
              <a:off x="3703052" y="7127174"/>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3" name="rc35"/>
            <p:cNvSpPr/>
            <p:nvPr/>
          </p:nvSpPr>
          <p:spPr>
            <a:xfrm>
              <a:off x="3993920" y="7127174"/>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4" name="rc36"/>
            <p:cNvSpPr/>
            <p:nvPr/>
          </p:nvSpPr>
          <p:spPr>
            <a:xfrm>
              <a:off x="4284789" y="7127174"/>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5" name="rc37"/>
            <p:cNvSpPr/>
            <p:nvPr/>
          </p:nvSpPr>
          <p:spPr>
            <a:xfrm>
              <a:off x="4575657" y="7127174"/>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6" name="rc38"/>
            <p:cNvSpPr/>
            <p:nvPr/>
          </p:nvSpPr>
          <p:spPr>
            <a:xfrm>
              <a:off x="4866525" y="7127174"/>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7" name="rc39"/>
            <p:cNvSpPr/>
            <p:nvPr/>
          </p:nvSpPr>
          <p:spPr>
            <a:xfrm>
              <a:off x="5157393" y="7127174"/>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8" name="rc40"/>
            <p:cNvSpPr/>
            <p:nvPr/>
          </p:nvSpPr>
          <p:spPr>
            <a:xfrm>
              <a:off x="5448261" y="7127174"/>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9" name="rc41"/>
            <p:cNvSpPr/>
            <p:nvPr/>
          </p:nvSpPr>
          <p:spPr>
            <a:xfrm>
              <a:off x="2248711" y="7127174"/>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0" name="rc42"/>
            <p:cNvSpPr/>
            <p:nvPr/>
          </p:nvSpPr>
          <p:spPr>
            <a:xfrm>
              <a:off x="2539580" y="7127174"/>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1" name="rc43"/>
            <p:cNvSpPr/>
            <p:nvPr/>
          </p:nvSpPr>
          <p:spPr>
            <a:xfrm>
              <a:off x="2830448" y="7127174"/>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2" name="rc44"/>
            <p:cNvSpPr/>
            <p:nvPr/>
          </p:nvSpPr>
          <p:spPr>
            <a:xfrm>
              <a:off x="3121316" y="7127174"/>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3" name="rc45"/>
            <p:cNvSpPr/>
            <p:nvPr/>
          </p:nvSpPr>
          <p:spPr>
            <a:xfrm>
              <a:off x="3412184" y="7127174"/>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4" name="rc46"/>
            <p:cNvSpPr/>
            <p:nvPr/>
          </p:nvSpPr>
          <p:spPr>
            <a:xfrm>
              <a:off x="3703052" y="7127174"/>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5" name="rc47"/>
            <p:cNvSpPr/>
            <p:nvPr/>
          </p:nvSpPr>
          <p:spPr>
            <a:xfrm>
              <a:off x="3993920" y="7127174"/>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6" name="rc48"/>
            <p:cNvSpPr/>
            <p:nvPr/>
          </p:nvSpPr>
          <p:spPr>
            <a:xfrm>
              <a:off x="4284789" y="7127174"/>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7" name="rc49"/>
            <p:cNvSpPr/>
            <p:nvPr/>
          </p:nvSpPr>
          <p:spPr>
            <a:xfrm>
              <a:off x="4575657" y="7127174"/>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8" name="rc50"/>
            <p:cNvSpPr/>
            <p:nvPr/>
          </p:nvSpPr>
          <p:spPr>
            <a:xfrm>
              <a:off x="4866525" y="7127174"/>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9" name="rc51"/>
            <p:cNvSpPr/>
            <p:nvPr/>
          </p:nvSpPr>
          <p:spPr>
            <a:xfrm>
              <a:off x="5157393" y="7127174"/>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0" name="rc52"/>
            <p:cNvSpPr/>
            <p:nvPr/>
          </p:nvSpPr>
          <p:spPr>
            <a:xfrm>
              <a:off x="5448261" y="7127174"/>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1" name="rc53"/>
            <p:cNvSpPr/>
            <p:nvPr/>
          </p:nvSpPr>
          <p:spPr>
            <a:xfrm>
              <a:off x="2248711" y="7418042"/>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2" name="rc54"/>
            <p:cNvSpPr/>
            <p:nvPr/>
          </p:nvSpPr>
          <p:spPr>
            <a:xfrm>
              <a:off x="2539580" y="7418042"/>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3" name="rc55"/>
            <p:cNvSpPr/>
            <p:nvPr/>
          </p:nvSpPr>
          <p:spPr>
            <a:xfrm>
              <a:off x="2830448" y="7418042"/>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4" name="rc56"/>
            <p:cNvSpPr/>
            <p:nvPr/>
          </p:nvSpPr>
          <p:spPr>
            <a:xfrm>
              <a:off x="3121316" y="7418042"/>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5" name="rc57"/>
            <p:cNvSpPr/>
            <p:nvPr/>
          </p:nvSpPr>
          <p:spPr>
            <a:xfrm>
              <a:off x="3412184" y="7418042"/>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6" name="rc58"/>
            <p:cNvSpPr/>
            <p:nvPr/>
          </p:nvSpPr>
          <p:spPr>
            <a:xfrm>
              <a:off x="3703052" y="7418042"/>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7" name="rc59"/>
            <p:cNvSpPr/>
            <p:nvPr/>
          </p:nvSpPr>
          <p:spPr>
            <a:xfrm>
              <a:off x="3993920" y="7418042"/>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8" name="rc60"/>
            <p:cNvSpPr/>
            <p:nvPr/>
          </p:nvSpPr>
          <p:spPr>
            <a:xfrm>
              <a:off x="4284789" y="7418042"/>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9" name="rc61"/>
            <p:cNvSpPr/>
            <p:nvPr/>
          </p:nvSpPr>
          <p:spPr>
            <a:xfrm>
              <a:off x="4575657" y="7418042"/>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0" name="rc62"/>
            <p:cNvSpPr/>
            <p:nvPr/>
          </p:nvSpPr>
          <p:spPr>
            <a:xfrm>
              <a:off x="4866525" y="7418042"/>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81" name="rc63"/>
            <p:cNvSpPr/>
            <p:nvPr/>
          </p:nvSpPr>
          <p:spPr>
            <a:xfrm>
              <a:off x="5157393" y="7418042"/>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2" name="rc64"/>
            <p:cNvSpPr/>
            <p:nvPr/>
          </p:nvSpPr>
          <p:spPr>
            <a:xfrm>
              <a:off x="5448261" y="7418042"/>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3" name="rc65"/>
            <p:cNvSpPr/>
            <p:nvPr/>
          </p:nvSpPr>
          <p:spPr>
            <a:xfrm>
              <a:off x="2248711"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4" name="rc66"/>
            <p:cNvSpPr/>
            <p:nvPr/>
          </p:nvSpPr>
          <p:spPr>
            <a:xfrm>
              <a:off x="2539580"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5" name="rc67"/>
            <p:cNvSpPr/>
            <p:nvPr/>
          </p:nvSpPr>
          <p:spPr>
            <a:xfrm>
              <a:off x="2830448"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6" name="rc68"/>
            <p:cNvSpPr/>
            <p:nvPr/>
          </p:nvSpPr>
          <p:spPr>
            <a:xfrm>
              <a:off x="3121316"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7" name="rc69"/>
            <p:cNvSpPr/>
            <p:nvPr/>
          </p:nvSpPr>
          <p:spPr>
            <a:xfrm>
              <a:off x="3412184"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8" name="rc70"/>
            <p:cNvSpPr/>
            <p:nvPr/>
          </p:nvSpPr>
          <p:spPr>
            <a:xfrm>
              <a:off x="3703052"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9" name="rc71"/>
            <p:cNvSpPr/>
            <p:nvPr/>
          </p:nvSpPr>
          <p:spPr>
            <a:xfrm>
              <a:off x="3993920"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0" name="rc72"/>
            <p:cNvSpPr/>
            <p:nvPr/>
          </p:nvSpPr>
          <p:spPr>
            <a:xfrm>
              <a:off x="4284789"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1" name="rc73"/>
            <p:cNvSpPr/>
            <p:nvPr/>
          </p:nvSpPr>
          <p:spPr>
            <a:xfrm>
              <a:off x="4575657" y="7708910"/>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2" name="rc74"/>
            <p:cNvSpPr/>
            <p:nvPr/>
          </p:nvSpPr>
          <p:spPr>
            <a:xfrm>
              <a:off x="4866525"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3" name="rc75"/>
            <p:cNvSpPr/>
            <p:nvPr/>
          </p:nvSpPr>
          <p:spPr>
            <a:xfrm>
              <a:off x="5157393"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4" name="rc76"/>
            <p:cNvSpPr/>
            <p:nvPr/>
          </p:nvSpPr>
          <p:spPr>
            <a:xfrm>
              <a:off x="5448261"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5" name="rc77"/>
            <p:cNvSpPr/>
            <p:nvPr/>
          </p:nvSpPr>
          <p:spPr>
            <a:xfrm>
              <a:off x="2248711"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6" name="rc78"/>
            <p:cNvSpPr/>
            <p:nvPr/>
          </p:nvSpPr>
          <p:spPr>
            <a:xfrm>
              <a:off x="2539580"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7" name="rc79"/>
            <p:cNvSpPr/>
            <p:nvPr/>
          </p:nvSpPr>
          <p:spPr>
            <a:xfrm>
              <a:off x="2830448"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8" name="rc80"/>
            <p:cNvSpPr/>
            <p:nvPr/>
          </p:nvSpPr>
          <p:spPr>
            <a:xfrm>
              <a:off x="3121316"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9" name="rc81"/>
            <p:cNvSpPr/>
            <p:nvPr/>
          </p:nvSpPr>
          <p:spPr>
            <a:xfrm>
              <a:off x="3412184"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0" name="rc82"/>
            <p:cNvSpPr/>
            <p:nvPr/>
          </p:nvSpPr>
          <p:spPr>
            <a:xfrm>
              <a:off x="3703052"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1" name="rc83"/>
            <p:cNvSpPr/>
            <p:nvPr/>
          </p:nvSpPr>
          <p:spPr>
            <a:xfrm>
              <a:off x="3993920"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2" name="rc84"/>
            <p:cNvSpPr/>
            <p:nvPr/>
          </p:nvSpPr>
          <p:spPr>
            <a:xfrm>
              <a:off x="4284789"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3" name="rc85"/>
            <p:cNvSpPr/>
            <p:nvPr/>
          </p:nvSpPr>
          <p:spPr>
            <a:xfrm>
              <a:off x="4575657"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4" name="rc86"/>
            <p:cNvSpPr/>
            <p:nvPr/>
          </p:nvSpPr>
          <p:spPr>
            <a:xfrm>
              <a:off x="4866525" y="7708910"/>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05" name="rc87"/>
            <p:cNvSpPr/>
            <p:nvPr/>
          </p:nvSpPr>
          <p:spPr>
            <a:xfrm>
              <a:off x="5157393"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6" name="rc88"/>
            <p:cNvSpPr/>
            <p:nvPr/>
          </p:nvSpPr>
          <p:spPr>
            <a:xfrm>
              <a:off x="5448261"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7" name="rc89"/>
            <p:cNvSpPr/>
            <p:nvPr/>
          </p:nvSpPr>
          <p:spPr>
            <a:xfrm>
              <a:off x="2248711"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8" name="rc90"/>
            <p:cNvSpPr/>
            <p:nvPr/>
          </p:nvSpPr>
          <p:spPr>
            <a:xfrm>
              <a:off x="2539580"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9" name="rc91"/>
            <p:cNvSpPr/>
            <p:nvPr/>
          </p:nvSpPr>
          <p:spPr>
            <a:xfrm>
              <a:off x="2830448"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0" name="rc92"/>
            <p:cNvSpPr/>
            <p:nvPr/>
          </p:nvSpPr>
          <p:spPr>
            <a:xfrm>
              <a:off x="3121316"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1" name="rc93"/>
            <p:cNvSpPr/>
            <p:nvPr/>
          </p:nvSpPr>
          <p:spPr>
            <a:xfrm>
              <a:off x="3412184"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2" name="rc94"/>
            <p:cNvSpPr/>
            <p:nvPr/>
          </p:nvSpPr>
          <p:spPr>
            <a:xfrm>
              <a:off x="3703052"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3" name="rc95"/>
            <p:cNvSpPr/>
            <p:nvPr/>
          </p:nvSpPr>
          <p:spPr>
            <a:xfrm>
              <a:off x="3993920"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4" name="rc96"/>
            <p:cNvSpPr/>
            <p:nvPr/>
          </p:nvSpPr>
          <p:spPr>
            <a:xfrm>
              <a:off x="4284789" y="7999779"/>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15" name="rc97"/>
            <p:cNvSpPr/>
            <p:nvPr/>
          </p:nvSpPr>
          <p:spPr>
            <a:xfrm>
              <a:off x="4575657"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6" name="rc98"/>
            <p:cNvSpPr/>
            <p:nvPr/>
          </p:nvSpPr>
          <p:spPr>
            <a:xfrm>
              <a:off x="4866525"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7" name="rc99"/>
            <p:cNvSpPr/>
            <p:nvPr/>
          </p:nvSpPr>
          <p:spPr>
            <a:xfrm>
              <a:off x="5157393"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8" name="rc100"/>
            <p:cNvSpPr/>
            <p:nvPr/>
          </p:nvSpPr>
          <p:spPr>
            <a:xfrm>
              <a:off x="5448261"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9" name="rc101"/>
            <p:cNvSpPr/>
            <p:nvPr/>
          </p:nvSpPr>
          <p:spPr>
            <a:xfrm>
              <a:off x="2248711"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0" name="rc102"/>
            <p:cNvSpPr/>
            <p:nvPr/>
          </p:nvSpPr>
          <p:spPr>
            <a:xfrm>
              <a:off x="2539580"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1" name="rc103"/>
            <p:cNvSpPr/>
            <p:nvPr/>
          </p:nvSpPr>
          <p:spPr>
            <a:xfrm>
              <a:off x="2830448"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2" name="rc104"/>
            <p:cNvSpPr/>
            <p:nvPr/>
          </p:nvSpPr>
          <p:spPr>
            <a:xfrm>
              <a:off x="3121316"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3" name="rc105"/>
            <p:cNvSpPr/>
            <p:nvPr/>
          </p:nvSpPr>
          <p:spPr>
            <a:xfrm>
              <a:off x="3412184"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4" name="rc106"/>
            <p:cNvSpPr/>
            <p:nvPr/>
          </p:nvSpPr>
          <p:spPr>
            <a:xfrm>
              <a:off x="3703052"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5" name="rc107"/>
            <p:cNvSpPr/>
            <p:nvPr/>
          </p:nvSpPr>
          <p:spPr>
            <a:xfrm>
              <a:off x="3993920"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6" name="rc108"/>
            <p:cNvSpPr/>
            <p:nvPr/>
          </p:nvSpPr>
          <p:spPr>
            <a:xfrm>
              <a:off x="4284789"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7" name="rc109"/>
            <p:cNvSpPr/>
            <p:nvPr/>
          </p:nvSpPr>
          <p:spPr>
            <a:xfrm>
              <a:off x="4575657"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8" name="rc110"/>
            <p:cNvSpPr/>
            <p:nvPr/>
          </p:nvSpPr>
          <p:spPr>
            <a:xfrm>
              <a:off x="4866525" y="8290647"/>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29" name="rc111"/>
            <p:cNvSpPr/>
            <p:nvPr/>
          </p:nvSpPr>
          <p:spPr>
            <a:xfrm>
              <a:off x="5157393"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30" name="rc112"/>
            <p:cNvSpPr/>
            <p:nvPr/>
          </p:nvSpPr>
          <p:spPr>
            <a:xfrm>
              <a:off x="5448261"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31" name="rc113"/>
            <p:cNvSpPr/>
            <p:nvPr/>
          </p:nvSpPr>
          <p:spPr>
            <a:xfrm>
              <a:off x="2248711"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32" name="rc114"/>
            <p:cNvSpPr/>
            <p:nvPr/>
          </p:nvSpPr>
          <p:spPr>
            <a:xfrm>
              <a:off x="2539580"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33" name="rc115"/>
            <p:cNvSpPr/>
            <p:nvPr/>
          </p:nvSpPr>
          <p:spPr>
            <a:xfrm>
              <a:off x="2830448"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34" name="rc116"/>
            <p:cNvSpPr/>
            <p:nvPr/>
          </p:nvSpPr>
          <p:spPr>
            <a:xfrm>
              <a:off x="3121316"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35" name="rc117"/>
            <p:cNvSpPr/>
            <p:nvPr/>
          </p:nvSpPr>
          <p:spPr>
            <a:xfrm>
              <a:off x="3412184"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36" name="rc118"/>
            <p:cNvSpPr/>
            <p:nvPr/>
          </p:nvSpPr>
          <p:spPr>
            <a:xfrm>
              <a:off x="3703052"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37" name="rc119"/>
            <p:cNvSpPr/>
            <p:nvPr/>
          </p:nvSpPr>
          <p:spPr>
            <a:xfrm>
              <a:off x="3993920"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38" name="rc120"/>
            <p:cNvSpPr/>
            <p:nvPr/>
          </p:nvSpPr>
          <p:spPr>
            <a:xfrm>
              <a:off x="4284789"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39" name="rc121"/>
            <p:cNvSpPr/>
            <p:nvPr/>
          </p:nvSpPr>
          <p:spPr>
            <a:xfrm>
              <a:off x="4575657"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40" name="rc122"/>
            <p:cNvSpPr/>
            <p:nvPr/>
          </p:nvSpPr>
          <p:spPr>
            <a:xfrm>
              <a:off x="4866525"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41" name="rc123"/>
            <p:cNvSpPr/>
            <p:nvPr/>
          </p:nvSpPr>
          <p:spPr>
            <a:xfrm>
              <a:off x="5157393"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42" name="rc124"/>
            <p:cNvSpPr/>
            <p:nvPr/>
          </p:nvSpPr>
          <p:spPr>
            <a:xfrm>
              <a:off x="5448261" y="8581515"/>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43" name="tx125"/>
            <p:cNvSpPr/>
            <p:nvPr/>
          </p:nvSpPr>
          <p:spPr>
            <a:xfrm>
              <a:off x="1042255" y="8672403"/>
              <a:ext cx="1016049"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TANINTHARYI</a:t>
              </a:r>
            </a:p>
          </p:txBody>
        </p:sp>
        <p:sp>
          <p:nvSpPr>
            <p:cNvPr id="744" name="tx126"/>
            <p:cNvSpPr/>
            <p:nvPr/>
          </p:nvSpPr>
          <p:spPr>
            <a:xfrm>
              <a:off x="1702754" y="8377740"/>
              <a:ext cx="355550"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MON</a:t>
              </a:r>
            </a:p>
          </p:txBody>
        </p:sp>
        <p:sp>
          <p:nvSpPr>
            <p:cNvPr id="745" name="tx127"/>
            <p:cNvSpPr/>
            <p:nvPr/>
          </p:nvSpPr>
          <p:spPr>
            <a:xfrm>
              <a:off x="1364021" y="8086946"/>
              <a:ext cx="694283"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MAGWAY</a:t>
              </a:r>
            </a:p>
          </p:txBody>
        </p:sp>
        <p:sp>
          <p:nvSpPr>
            <p:cNvPr id="746" name="tx128"/>
            <p:cNvSpPr/>
            <p:nvPr/>
          </p:nvSpPr>
          <p:spPr>
            <a:xfrm>
              <a:off x="1634889" y="7796078"/>
              <a:ext cx="423416"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SHAN</a:t>
              </a:r>
            </a:p>
          </p:txBody>
        </p:sp>
        <p:sp>
          <p:nvSpPr>
            <p:cNvPr id="747" name="tx129"/>
            <p:cNvSpPr/>
            <p:nvPr/>
          </p:nvSpPr>
          <p:spPr>
            <a:xfrm>
              <a:off x="1397805" y="7505136"/>
              <a:ext cx="660499"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YANGON</a:t>
              </a:r>
            </a:p>
          </p:txBody>
        </p:sp>
        <p:sp>
          <p:nvSpPr>
            <p:cNvPr id="748" name="tx130"/>
            <p:cNvSpPr/>
            <p:nvPr/>
          </p:nvSpPr>
          <p:spPr>
            <a:xfrm>
              <a:off x="1617922" y="7214268"/>
              <a:ext cx="440382"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BAGO</a:t>
              </a:r>
            </a:p>
          </p:txBody>
        </p:sp>
        <p:sp>
          <p:nvSpPr>
            <p:cNvPr id="749" name="tx131"/>
            <p:cNvSpPr/>
            <p:nvPr/>
          </p:nvSpPr>
          <p:spPr>
            <a:xfrm>
              <a:off x="982798" y="6927194"/>
              <a:ext cx="1075506"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AYEYARWADY</a:t>
              </a:r>
            </a:p>
          </p:txBody>
        </p:sp>
        <p:sp>
          <p:nvSpPr>
            <p:cNvPr id="750" name="tx132"/>
            <p:cNvSpPr/>
            <p:nvPr/>
          </p:nvSpPr>
          <p:spPr>
            <a:xfrm>
              <a:off x="1482489" y="6632606"/>
              <a:ext cx="575816"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KACHIN</a:t>
              </a:r>
            </a:p>
          </p:txBody>
        </p:sp>
        <p:sp>
          <p:nvSpPr>
            <p:cNvPr id="751" name="tx133"/>
            <p:cNvSpPr/>
            <p:nvPr/>
          </p:nvSpPr>
          <p:spPr>
            <a:xfrm rot="-2700000">
              <a:off x="1954510"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752" name="tx134"/>
            <p:cNvSpPr/>
            <p:nvPr/>
          </p:nvSpPr>
          <p:spPr>
            <a:xfrm rot="-2700000">
              <a:off x="2245378"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753" name="tx135"/>
            <p:cNvSpPr/>
            <p:nvPr/>
          </p:nvSpPr>
          <p:spPr>
            <a:xfrm rot="-2700000">
              <a:off x="2536247"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754" name="tx136"/>
            <p:cNvSpPr/>
            <p:nvPr/>
          </p:nvSpPr>
          <p:spPr>
            <a:xfrm rot="-2700000">
              <a:off x="2827115"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755" name="tx137"/>
            <p:cNvSpPr/>
            <p:nvPr/>
          </p:nvSpPr>
          <p:spPr>
            <a:xfrm rot="-2700000">
              <a:off x="3117983"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756" name="tx138"/>
            <p:cNvSpPr/>
            <p:nvPr/>
          </p:nvSpPr>
          <p:spPr>
            <a:xfrm rot="-2700000">
              <a:off x="3408851"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757" name="tx139"/>
            <p:cNvSpPr/>
            <p:nvPr/>
          </p:nvSpPr>
          <p:spPr>
            <a:xfrm rot="-2700000">
              <a:off x="3699719"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758" name="tx140"/>
            <p:cNvSpPr/>
            <p:nvPr/>
          </p:nvSpPr>
          <p:spPr>
            <a:xfrm rot="-2700000">
              <a:off x="3990587"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759" name="tx141"/>
            <p:cNvSpPr/>
            <p:nvPr/>
          </p:nvSpPr>
          <p:spPr>
            <a:xfrm rot="-2700000">
              <a:off x="4281456"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760" name="tx142"/>
            <p:cNvSpPr/>
            <p:nvPr/>
          </p:nvSpPr>
          <p:spPr>
            <a:xfrm rot="-2700000">
              <a:off x="4572297" y="9217217"/>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761" name="tx143"/>
            <p:cNvSpPr/>
            <p:nvPr/>
          </p:nvSpPr>
          <p:spPr>
            <a:xfrm rot="-2700000">
              <a:off x="4863192"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762" name="tx144"/>
            <p:cNvSpPr/>
            <p:nvPr/>
          </p:nvSpPr>
          <p:spPr>
            <a:xfrm rot="-2700000">
              <a:off x="5154060"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763" name="pic145"/>
            <p:cNvPicPr/>
            <p:nvPr/>
          </p:nvPicPr>
          <p:blipFill>
            <a:blip r:embed="rId2" cstate="print"/>
            <a:stretch>
              <a:fillRect/>
            </a:stretch>
          </p:blipFill>
          <p:spPr>
            <a:xfrm>
              <a:off x="2913920" y="9712784"/>
              <a:ext cx="2160000" cy="144000"/>
            </a:xfrm>
            <a:prstGeom prst="rect">
              <a:avLst/>
            </a:prstGeom>
          </p:spPr>
        </p:pic>
        <p:sp>
          <p:nvSpPr>
            <p:cNvPr id="764" name="pl146"/>
            <p:cNvSpPr/>
            <p:nvPr/>
          </p:nvSpPr>
          <p:spPr>
            <a:xfrm>
              <a:off x="2917520" y="981289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65" name="pl147"/>
            <p:cNvSpPr/>
            <p:nvPr/>
          </p:nvSpPr>
          <p:spPr>
            <a:xfrm>
              <a:off x="3348080" y="981289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66" name="pl148"/>
            <p:cNvSpPr/>
            <p:nvPr/>
          </p:nvSpPr>
          <p:spPr>
            <a:xfrm>
              <a:off x="3778640" y="981289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67" name="pl149"/>
            <p:cNvSpPr/>
            <p:nvPr/>
          </p:nvSpPr>
          <p:spPr>
            <a:xfrm>
              <a:off x="4209200" y="981289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68" name="pl150"/>
            <p:cNvSpPr/>
            <p:nvPr/>
          </p:nvSpPr>
          <p:spPr>
            <a:xfrm>
              <a:off x="4639760" y="981289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69" name="pl151"/>
            <p:cNvSpPr/>
            <p:nvPr/>
          </p:nvSpPr>
          <p:spPr>
            <a:xfrm>
              <a:off x="5070320" y="981289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70" name="pl152"/>
            <p:cNvSpPr/>
            <p:nvPr/>
          </p:nvSpPr>
          <p:spPr>
            <a:xfrm>
              <a:off x="2917520" y="971278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71" name="pl153"/>
            <p:cNvSpPr/>
            <p:nvPr/>
          </p:nvSpPr>
          <p:spPr>
            <a:xfrm>
              <a:off x="3348080" y="971278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72" name="pl154"/>
            <p:cNvSpPr/>
            <p:nvPr/>
          </p:nvSpPr>
          <p:spPr>
            <a:xfrm>
              <a:off x="3778640" y="971278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73" name="pl155"/>
            <p:cNvSpPr/>
            <p:nvPr/>
          </p:nvSpPr>
          <p:spPr>
            <a:xfrm>
              <a:off x="4209200" y="971278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74" name="pl156"/>
            <p:cNvSpPr/>
            <p:nvPr/>
          </p:nvSpPr>
          <p:spPr>
            <a:xfrm>
              <a:off x="4639760" y="971278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75" name="pl157"/>
            <p:cNvSpPr/>
            <p:nvPr/>
          </p:nvSpPr>
          <p:spPr>
            <a:xfrm>
              <a:off x="5070320" y="971278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76" name="tx158"/>
            <p:cNvSpPr/>
            <p:nvPr/>
          </p:nvSpPr>
          <p:spPr>
            <a:xfrm>
              <a:off x="2882205" y="9926001"/>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a:t>
              </a:r>
            </a:p>
          </p:txBody>
        </p:sp>
        <p:sp>
          <p:nvSpPr>
            <p:cNvPr id="777" name="tx159"/>
            <p:cNvSpPr/>
            <p:nvPr/>
          </p:nvSpPr>
          <p:spPr>
            <a:xfrm>
              <a:off x="3312765" y="9926001"/>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a:t>
              </a:r>
            </a:p>
          </p:txBody>
        </p:sp>
        <p:sp>
          <p:nvSpPr>
            <p:cNvPr id="778" name="tx160"/>
            <p:cNvSpPr/>
            <p:nvPr/>
          </p:nvSpPr>
          <p:spPr>
            <a:xfrm>
              <a:off x="3743325" y="9924389"/>
              <a:ext cx="70631" cy="92893"/>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3</a:t>
              </a:r>
            </a:p>
          </p:txBody>
        </p:sp>
        <p:sp>
          <p:nvSpPr>
            <p:cNvPr id="779" name="tx161"/>
            <p:cNvSpPr/>
            <p:nvPr/>
          </p:nvSpPr>
          <p:spPr>
            <a:xfrm>
              <a:off x="4173885" y="9926374"/>
              <a:ext cx="70631" cy="90909"/>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4</a:t>
              </a:r>
            </a:p>
          </p:txBody>
        </p:sp>
        <p:sp>
          <p:nvSpPr>
            <p:cNvPr id="780" name="tx162"/>
            <p:cNvSpPr/>
            <p:nvPr/>
          </p:nvSpPr>
          <p:spPr>
            <a:xfrm>
              <a:off x="4604445" y="9926063"/>
              <a:ext cx="70631" cy="91219"/>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5</a:t>
              </a:r>
            </a:p>
          </p:txBody>
        </p:sp>
        <p:sp>
          <p:nvSpPr>
            <p:cNvPr id="781" name="tx163"/>
            <p:cNvSpPr/>
            <p:nvPr/>
          </p:nvSpPr>
          <p:spPr>
            <a:xfrm>
              <a:off x="5035005" y="9924451"/>
              <a:ext cx="70631"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6</a:t>
              </a:r>
            </a:p>
          </p:txBody>
        </p:sp>
        <p:sp>
          <p:nvSpPr>
            <p:cNvPr id="782" name="tx164"/>
            <p:cNvSpPr/>
            <p:nvPr/>
          </p:nvSpPr>
          <p:spPr>
            <a:xfrm>
              <a:off x="1187650" y="6250748"/>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783"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784"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785"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Namibia</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3214267" cy="3131794"/>
            </a:xfrm>
            <a:prstGeom prst="rect">
              <a:avLst/>
            </a:prstGeom>
            <a:solidFill>
              <a:srgbClr val="FFFFFF">
                <a:alpha val="100000"/>
              </a:srgbClr>
            </a:solidFill>
          </p:spPr>
          <p:txBody>
            <a:bodyPr/>
            <a:lstStyle/>
            <a:p/>
          </p:txBody>
        </p:sp>
        <p:sp>
          <p:nvSpPr>
            <p:cNvPr id="7" name="pl6"/>
            <p:cNvSpPr/>
            <p:nvPr/>
          </p:nvSpPr>
          <p:spPr>
            <a:xfrm>
              <a:off x="1899869" y="494795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8" name="pl7"/>
            <p:cNvSpPr/>
            <p:nvPr/>
          </p:nvSpPr>
          <p:spPr>
            <a:xfrm>
              <a:off x="1899869" y="427314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9" name="pl8"/>
            <p:cNvSpPr/>
            <p:nvPr/>
          </p:nvSpPr>
          <p:spPr>
            <a:xfrm>
              <a:off x="1899869" y="359833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 name="pl9"/>
            <p:cNvSpPr/>
            <p:nvPr/>
          </p:nvSpPr>
          <p:spPr>
            <a:xfrm>
              <a:off x="1899869" y="292352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1" name="pl10"/>
            <p:cNvSpPr/>
            <p:nvPr/>
          </p:nvSpPr>
          <p:spPr>
            <a:xfrm>
              <a:off x="1899869" y="224871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 name="pl11"/>
            <p:cNvSpPr/>
            <p:nvPr/>
          </p:nvSpPr>
          <p:spPr>
            <a:xfrm>
              <a:off x="189986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 name="pl12"/>
            <p:cNvSpPr/>
            <p:nvPr/>
          </p:nvSpPr>
          <p:spPr>
            <a:xfrm>
              <a:off x="1899869" y="461054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 name="pl13"/>
            <p:cNvSpPr/>
            <p:nvPr/>
          </p:nvSpPr>
          <p:spPr>
            <a:xfrm>
              <a:off x="1899869" y="393573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5" name="pl14"/>
            <p:cNvSpPr/>
            <p:nvPr/>
          </p:nvSpPr>
          <p:spPr>
            <a:xfrm>
              <a:off x="1899869" y="326092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6" name="pl15"/>
            <p:cNvSpPr/>
            <p:nvPr/>
          </p:nvSpPr>
          <p:spPr>
            <a:xfrm>
              <a:off x="1899869" y="258611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7" name="rc16"/>
            <p:cNvSpPr/>
            <p:nvPr/>
          </p:nvSpPr>
          <p:spPr>
            <a:xfrm>
              <a:off x="193938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 name="rc17"/>
            <p:cNvSpPr/>
            <p:nvPr/>
          </p:nvSpPr>
          <p:spPr>
            <a:xfrm>
              <a:off x="193938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 name="rc18"/>
            <p:cNvSpPr/>
            <p:nvPr/>
          </p:nvSpPr>
          <p:spPr>
            <a:xfrm>
              <a:off x="1939388" y="5278610"/>
              <a:ext cx="237118" cy="674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 name="rc19"/>
            <p:cNvSpPr/>
            <p:nvPr/>
          </p:nvSpPr>
          <p:spPr>
            <a:xfrm>
              <a:off x="1939388" y="5244869"/>
              <a:ext cx="237118" cy="3374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 name="rc20"/>
            <p:cNvSpPr/>
            <p:nvPr/>
          </p:nvSpPr>
          <p:spPr>
            <a:xfrm>
              <a:off x="2202853" y="5278610"/>
              <a:ext cx="237118" cy="674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 name="rc21"/>
            <p:cNvSpPr/>
            <p:nvPr/>
          </p:nvSpPr>
          <p:spPr>
            <a:xfrm>
              <a:off x="2202853" y="527861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 name="rc22"/>
            <p:cNvSpPr/>
            <p:nvPr/>
          </p:nvSpPr>
          <p:spPr>
            <a:xfrm>
              <a:off x="2202853" y="5258365"/>
              <a:ext cx="237118" cy="2024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 name="rc23"/>
            <p:cNvSpPr/>
            <p:nvPr/>
          </p:nvSpPr>
          <p:spPr>
            <a:xfrm>
              <a:off x="2202853" y="5163892"/>
              <a:ext cx="237118" cy="944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 name="rc24"/>
            <p:cNvSpPr/>
            <p:nvPr/>
          </p:nvSpPr>
          <p:spPr>
            <a:xfrm>
              <a:off x="246631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 name="rc25"/>
            <p:cNvSpPr/>
            <p:nvPr/>
          </p:nvSpPr>
          <p:spPr>
            <a:xfrm>
              <a:off x="246631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 name="rc26"/>
            <p:cNvSpPr/>
            <p:nvPr/>
          </p:nvSpPr>
          <p:spPr>
            <a:xfrm>
              <a:off x="2466318" y="5271862"/>
              <a:ext cx="237118" cy="1349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 name="rc27"/>
            <p:cNvSpPr/>
            <p:nvPr/>
          </p:nvSpPr>
          <p:spPr>
            <a:xfrm>
              <a:off x="2466318" y="5170640"/>
              <a:ext cx="237118" cy="10122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 name="rc28"/>
            <p:cNvSpPr/>
            <p:nvPr/>
          </p:nvSpPr>
          <p:spPr>
            <a:xfrm>
              <a:off x="2729782" y="5258365"/>
              <a:ext cx="237118" cy="2699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0" name="rc29"/>
            <p:cNvSpPr/>
            <p:nvPr/>
          </p:nvSpPr>
          <p:spPr>
            <a:xfrm>
              <a:off x="2729782" y="5244869"/>
              <a:ext cx="237118" cy="1349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1" name="rc30"/>
            <p:cNvSpPr/>
            <p:nvPr/>
          </p:nvSpPr>
          <p:spPr>
            <a:xfrm>
              <a:off x="2729782" y="5204381"/>
              <a:ext cx="237118" cy="4048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2" name="rc31"/>
            <p:cNvSpPr/>
            <p:nvPr/>
          </p:nvSpPr>
          <p:spPr>
            <a:xfrm>
              <a:off x="2729782" y="5089663"/>
              <a:ext cx="237118" cy="11471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3" name="rc32"/>
            <p:cNvSpPr/>
            <p:nvPr/>
          </p:nvSpPr>
          <p:spPr>
            <a:xfrm>
              <a:off x="2993247" y="5265113"/>
              <a:ext cx="237118" cy="2024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4" name="rc33"/>
            <p:cNvSpPr/>
            <p:nvPr/>
          </p:nvSpPr>
          <p:spPr>
            <a:xfrm>
              <a:off x="2993247" y="526511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5" name="rc34"/>
            <p:cNvSpPr/>
            <p:nvPr/>
          </p:nvSpPr>
          <p:spPr>
            <a:xfrm>
              <a:off x="2993247" y="5258365"/>
              <a:ext cx="237118" cy="674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6" name="rc35"/>
            <p:cNvSpPr/>
            <p:nvPr/>
          </p:nvSpPr>
          <p:spPr>
            <a:xfrm>
              <a:off x="2993247" y="5163892"/>
              <a:ext cx="237118" cy="944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7" name="rc36"/>
            <p:cNvSpPr/>
            <p:nvPr/>
          </p:nvSpPr>
          <p:spPr>
            <a:xfrm>
              <a:off x="3256711" y="5278610"/>
              <a:ext cx="237118" cy="674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8" name="rc37"/>
            <p:cNvSpPr/>
            <p:nvPr/>
          </p:nvSpPr>
          <p:spPr>
            <a:xfrm>
              <a:off x="3256711" y="527861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9" name="rc38"/>
            <p:cNvSpPr/>
            <p:nvPr/>
          </p:nvSpPr>
          <p:spPr>
            <a:xfrm>
              <a:off x="3256711" y="5251617"/>
              <a:ext cx="237118" cy="2699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0" name="rc39"/>
            <p:cNvSpPr/>
            <p:nvPr/>
          </p:nvSpPr>
          <p:spPr>
            <a:xfrm>
              <a:off x="3256711" y="4839983"/>
              <a:ext cx="237118" cy="4116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1" name="rc40"/>
            <p:cNvSpPr/>
            <p:nvPr/>
          </p:nvSpPr>
          <p:spPr>
            <a:xfrm>
              <a:off x="3520176" y="5271862"/>
              <a:ext cx="237118" cy="134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 name="rc41"/>
            <p:cNvSpPr/>
            <p:nvPr/>
          </p:nvSpPr>
          <p:spPr>
            <a:xfrm>
              <a:off x="3520176" y="527186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 name="rc42"/>
            <p:cNvSpPr/>
            <p:nvPr/>
          </p:nvSpPr>
          <p:spPr>
            <a:xfrm>
              <a:off x="3520176" y="5258365"/>
              <a:ext cx="237118" cy="1349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4" name="rc43"/>
            <p:cNvSpPr/>
            <p:nvPr/>
          </p:nvSpPr>
          <p:spPr>
            <a:xfrm>
              <a:off x="3520176" y="5103159"/>
              <a:ext cx="237118" cy="15520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5" name="rc44"/>
            <p:cNvSpPr/>
            <p:nvPr/>
          </p:nvSpPr>
          <p:spPr>
            <a:xfrm>
              <a:off x="3783640" y="5271862"/>
              <a:ext cx="237118" cy="134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6" name="rc45"/>
            <p:cNvSpPr/>
            <p:nvPr/>
          </p:nvSpPr>
          <p:spPr>
            <a:xfrm>
              <a:off x="3783640" y="527186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 name="rc46"/>
            <p:cNvSpPr/>
            <p:nvPr/>
          </p:nvSpPr>
          <p:spPr>
            <a:xfrm>
              <a:off x="3783640" y="5224625"/>
              <a:ext cx="237118" cy="4723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8" name="rc47"/>
            <p:cNvSpPr/>
            <p:nvPr/>
          </p:nvSpPr>
          <p:spPr>
            <a:xfrm>
              <a:off x="3783640" y="5157144"/>
              <a:ext cx="237118" cy="674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9" name="rc48"/>
            <p:cNvSpPr/>
            <p:nvPr/>
          </p:nvSpPr>
          <p:spPr>
            <a:xfrm>
              <a:off x="404710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0" name="rc49"/>
            <p:cNvSpPr/>
            <p:nvPr/>
          </p:nvSpPr>
          <p:spPr>
            <a:xfrm>
              <a:off x="404710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1" name="rc50"/>
            <p:cNvSpPr/>
            <p:nvPr/>
          </p:nvSpPr>
          <p:spPr>
            <a:xfrm>
              <a:off x="4047105" y="5211129"/>
              <a:ext cx="237118" cy="7422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2" name="rc51"/>
            <p:cNvSpPr/>
            <p:nvPr/>
          </p:nvSpPr>
          <p:spPr>
            <a:xfrm>
              <a:off x="4047105" y="5150396"/>
              <a:ext cx="237118" cy="6073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3" name="rc52"/>
            <p:cNvSpPr/>
            <p:nvPr/>
          </p:nvSpPr>
          <p:spPr>
            <a:xfrm>
              <a:off x="4310570" y="5265113"/>
              <a:ext cx="237118" cy="2024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4" name="rc53"/>
            <p:cNvSpPr/>
            <p:nvPr/>
          </p:nvSpPr>
          <p:spPr>
            <a:xfrm>
              <a:off x="4310570" y="526511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5" name="rc54"/>
            <p:cNvSpPr/>
            <p:nvPr/>
          </p:nvSpPr>
          <p:spPr>
            <a:xfrm>
              <a:off x="4310570" y="5258365"/>
              <a:ext cx="237118" cy="674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6" name="rc55"/>
            <p:cNvSpPr/>
            <p:nvPr/>
          </p:nvSpPr>
          <p:spPr>
            <a:xfrm>
              <a:off x="4310570" y="5217877"/>
              <a:ext cx="237118" cy="4048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7" name="rc56"/>
            <p:cNvSpPr/>
            <p:nvPr/>
          </p:nvSpPr>
          <p:spPr>
            <a:xfrm>
              <a:off x="4574034" y="5265113"/>
              <a:ext cx="237118" cy="2024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8" name="rc57"/>
            <p:cNvSpPr/>
            <p:nvPr/>
          </p:nvSpPr>
          <p:spPr>
            <a:xfrm>
              <a:off x="4574034" y="526511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9" name="rc58"/>
            <p:cNvSpPr/>
            <p:nvPr/>
          </p:nvSpPr>
          <p:spPr>
            <a:xfrm>
              <a:off x="4574034" y="526511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0" name="rc59"/>
            <p:cNvSpPr/>
            <p:nvPr/>
          </p:nvSpPr>
          <p:spPr>
            <a:xfrm>
              <a:off x="4574034" y="5170640"/>
              <a:ext cx="237118" cy="944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1" name="rc60"/>
            <p:cNvSpPr/>
            <p:nvPr/>
          </p:nvSpPr>
          <p:spPr>
            <a:xfrm>
              <a:off x="483749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2" name="rc61"/>
            <p:cNvSpPr/>
            <p:nvPr/>
          </p:nvSpPr>
          <p:spPr>
            <a:xfrm>
              <a:off x="483749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3" name="rc62"/>
            <p:cNvSpPr/>
            <p:nvPr/>
          </p:nvSpPr>
          <p:spPr>
            <a:xfrm>
              <a:off x="483749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4" name="rc63"/>
            <p:cNvSpPr/>
            <p:nvPr/>
          </p:nvSpPr>
          <p:spPr>
            <a:xfrm>
              <a:off x="4837499" y="5271862"/>
              <a:ext cx="237118" cy="134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5" name="pg64"/>
            <p:cNvSpPr/>
            <p:nvPr/>
          </p:nvSpPr>
          <p:spPr>
            <a:xfrm>
              <a:off x="2678419" y="2153563"/>
              <a:ext cx="1657166" cy="373922"/>
            </a:xfrm>
            <a:custGeom>
              <a:avLst/>
              <a:pathLst>
                <a:path w="1657166" h="373922">
                  <a:moveTo>
                    <a:pt x="31220" y="373922"/>
                  </a:moveTo>
                  <a:lnTo>
                    <a:pt x="1625946" y="373922"/>
                  </a:lnTo>
                  <a:lnTo>
                    <a:pt x="1624689" y="373897"/>
                  </a:lnTo>
                  <a:lnTo>
                    <a:pt x="1629709" y="373695"/>
                  </a:lnTo>
                  <a:lnTo>
                    <a:pt x="1634632" y="372690"/>
                  </a:lnTo>
                  <a:lnTo>
                    <a:pt x="1639330" y="370908"/>
                  </a:lnTo>
                  <a:lnTo>
                    <a:pt x="1643681" y="368396"/>
                  </a:lnTo>
                  <a:lnTo>
                    <a:pt x="1647573" y="365218"/>
                  </a:lnTo>
                  <a:lnTo>
                    <a:pt x="1650905" y="361457"/>
                  </a:lnTo>
                  <a:lnTo>
                    <a:pt x="1653590" y="357211"/>
                  </a:lnTo>
                  <a:lnTo>
                    <a:pt x="1655560" y="352588"/>
                  </a:lnTo>
                  <a:lnTo>
                    <a:pt x="1656762" y="347710"/>
                  </a:lnTo>
                  <a:lnTo>
                    <a:pt x="1657166" y="342702"/>
                  </a:lnTo>
                  <a:lnTo>
                    <a:pt x="1657166" y="31220"/>
                  </a:lnTo>
                  <a:lnTo>
                    <a:pt x="1656762" y="26212"/>
                  </a:lnTo>
                  <a:lnTo>
                    <a:pt x="1655560" y="21334"/>
                  </a:lnTo>
                  <a:lnTo>
                    <a:pt x="1653590" y="16711"/>
                  </a:lnTo>
                  <a:lnTo>
                    <a:pt x="1650905" y="12465"/>
                  </a:lnTo>
                  <a:lnTo>
                    <a:pt x="1647573" y="8704"/>
                  </a:lnTo>
                  <a:lnTo>
                    <a:pt x="1643681" y="5526"/>
                  </a:lnTo>
                  <a:lnTo>
                    <a:pt x="1639330" y="3014"/>
                  </a:lnTo>
                  <a:lnTo>
                    <a:pt x="1634632" y="1232"/>
                  </a:lnTo>
                  <a:lnTo>
                    <a:pt x="1629709" y="227"/>
                  </a:lnTo>
                  <a:lnTo>
                    <a:pt x="162594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6" name="tx65"/>
            <p:cNvSpPr/>
            <p:nvPr/>
          </p:nvSpPr>
          <p:spPr>
            <a:xfrm>
              <a:off x="2803302" y="2239827"/>
              <a:ext cx="1407401"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59 case(s)</a:t>
              </a:r>
            </a:p>
          </p:txBody>
        </p:sp>
        <p:sp>
          <p:nvSpPr>
            <p:cNvPr id="67" name="pg66"/>
            <p:cNvSpPr/>
            <p:nvPr/>
          </p:nvSpPr>
          <p:spPr>
            <a:xfrm>
              <a:off x="2872836" y="2394471"/>
              <a:ext cx="1268332" cy="311602"/>
            </a:xfrm>
            <a:custGeom>
              <a:avLst/>
              <a:pathLst>
                <a:path w="1268332" h="311602">
                  <a:moveTo>
                    <a:pt x="26017" y="311602"/>
                  </a:moveTo>
                  <a:lnTo>
                    <a:pt x="1242315" y="311602"/>
                  </a:lnTo>
                  <a:lnTo>
                    <a:pt x="1241268" y="311581"/>
                  </a:lnTo>
                  <a:lnTo>
                    <a:pt x="1245451" y="311412"/>
                  </a:lnTo>
                  <a:lnTo>
                    <a:pt x="1249554" y="310575"/>
                  </a:lnTo>
                  <a:lnTo>
                    <a:pt x="1253469" y="309090"/>
                  </a:lnTo>
                  <a:lnTo>
                    <a:pt x="1257095" y="306996"/>
                  </a:lnTo>
                  <a:lnTo>
                    <a:pt x="1260338" y="304348"/>
                  </a:lnTo>
                  <a:lnTo>
                    <a:pt x="1263114" y="301214"/>
                  </a:lnTo>
                  <a:lnTo>
                    <a:pt x="1265352" y="297675"/>
                  </a:lnTo>
                  <a:lnTo>
                    <a:pt x="1266993" y="293823"/>
                  </a:lnTo>
                  <a:lnTo>
                    <a:pt x="1267995" y="289758"/>
                  </a:lnTo>
                  <a:lnTo>
                    <a:pt x="1268332" y="285585"/>
                  </a:lnTo>
                  <a:lnTo>
                    <a:pt x="1268332" y="26017"/>
                  </a:lnTo>
                  <a:lnTo>
                    <a:pt x="1267995" y="21843"/>
                  </a:lnTo>
                  <a:lnTo>
                    <a:pt x="1266993" y="17778"/>
                  </a:lnTo>
                  <a:lnTo>
                    <a:pt x="1265352" y="13926"/>
                  </a:lnTo>
                  <a:lnTo>
                    <a:pt x="1263114" y="10387"/>
                  </a:lnTo>
                  <a:lnTo>
                    <a:pt x="1260338" y="7253"/>
                  </a:lnTo>
                  <a:lnTo>
                    <a:pt x="1257095" y="4605"/>
                  </a:lnTo>
                  <a:lnTo>
                    <a:pt x="1253469" y="2511"/>
                  </a:lnTo>
                  <a:lnTo>
                    <a:pt x="1249554" y="1027"/>
                  </a:lnTo>
                  <a:lnTo>
                    <a:pt x="1245451" y="189"/>
                  </a:lnTo>
                  <a:lnTo>
                    <a:pt x="1242315"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8" name="tx67"/>
            <p:cNvSpPr/>
            <p:nvPr/>
          </p:nvSpPr>
          <p:spPr>
            <a:xfrm>
              <a:off x="2976905" y="2466357"/>
              <a:ext cx="1060195"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31 case(s)</a:t>
              </a:r>
            </a:p>
          </p:txBody>
        </p:sp>
        <p:sp>
          <p:nvSpPr>
            <p:cNvPr id="69" name="rc68"/>
            <p:cNvSpPr/>
            <p:nvPr/>
          </p:nvSpPr>
          <p:spPr>
            <a:xfrm>
              <a:off x="1899869" y="2153563"/>
              <a:ext cx="3214267" cy="3131794"/>
            </a:xfrm>
            <a:prstGeom prst="rect">
              <a:avLst/>
            </a:prstGeom>
            <a:ln w="13550" cap="rnd">
              <a:solidFill>
                <a:srgbClr val="333333">
                  <a:alpha val="100000"/>
                </a:srgbClr>
              </a:solidFill>
              <a:prstDash val="solid"/>
              <a:round/>
            </a:ln>
          </p:spPr>
          <p:txBody>
            <a:bodyPr/>
            <a:lstStyle/>
            <a:p/>
          </p:txBody>
        </p:sp>
        <p:sp>
          <p:nvSpPr>
            <p:cNvPr id="70" name="rc69"/>
            <p:cNvSpPr/>
            <p:nvPr/>
          </p:nvSpPr>
          <p:spPr>
            <a:xfrm>
              <a:off x="5114136" y="2153563"/>
              <a:ext cx="3214267" cy="3131794"/>
            </a:xfrm>
            <a:prstGeom prst="rect">
              <a:avLst/>
            </a:prstGeom>
            <a:solidFill>
              <a:srgbClr val="FFFFFF">
                <a:alpha val="100000"/>
              </a:srgbClr>
            </a:solidFill>
          </p:spPr>
          <p:txBody>
            <a:bodyPr/>
            <a:lstStyle/>
            <a:p/>
          </p:txBody>
        </p:sp>
        <p:sp>
          <p:nvSpPr>
            <p:cNvPr id="71" name="pl70"/>
            <p:cNvSpPr/>
            <p:nvPr/>
          </p:nvSpPr>
          <p:spPr>
            <a:xfrm>
              <a:off x="5114136" y="494795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2" name="pl71"/>
            <p:cNvSpPr/>
            <p:nvPr/>
          </p:nvSpPr>
          <p:spPr>
            <a:xfrm>
              <a:off x="5114136" y="427314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3" name="pl72"/>
            <p:cNvSpPr/>
            <p:nvPr/>
          </p:nvSpPr>
          <p:spPr>
            <a:xfrm>
              <a:off x="5114136" y="359833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4" name="pl73"/>
            <p:cNvSpPr/>
            <p:nvPr/>
          </p:nvSpPr>
          <p:spPr>
            <a:xfrm>
              <a:off x="5114136" y="292352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5" name="pl74"/>
            <p:cNvSpPr/>
            <p:nvPr/>
          </p:nvSpPr>
          <p:spPr>
            <a:xfrm>
              <a:off x="5114136" y="224871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6" name="pl75"/>
            <p:cNvSpPr/>
            <p:nvPr/>
          </p:nvSpPr>
          <p:spPr>
            <a:xfrm>
              <a:off x="5114136"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7" name="pl76"/>
            <p:cNvSpPr/>
            <p:nvPr/>
          </p:nvSpPr>
          <p:spPr>
            <a:xfrm>
              <a:off x="5114136" y="461054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8" name="pl77"/>
            <p:cNvSpPr/>
            <p:nvPr/>
          </p:nvSpPr>
          <p:spPr>
            <a:xfrm>
              <a:off x="5114136" y="393573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9" name="pl78"/>
            <p:cNvSpPr/>
            <p:nvPr/>
          </p:nvSpPr>
          <p:spPr>
            <a:xfrm>
              <a:off x="5114136" y="326092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80" name="pl79"/>
            <p:cNvSpPr/>
            <p:nvPr/>
          </p:nvSpPr>
          <p:spPr>
            <a:xfrm>
              <a:off x="5114136" y="258611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81" name="rc80"/>
            <p:cNvSpPr/>
            <p:nvPr/>
          </p:nvSpPr>
          <p:spPr>
            <a:xfrm>
              <a:off x="5153656" y="5271862"/>
              <a:ext cx="237118" cy="134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2" name="rc81"/>
            <p:cNvSpPr/>
            <p:nvPr/>
          </p:nvSpPr>
          <p:spPr>
            <a:xfrm>
              <a:off x="5153656" y="527186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3" name="rc82"/>
            <p:cNvSpPr/>
            <p:nvPr/>
          </p:nvSpPr>
          <p:spPr>
            <a:xfrm>
              <a:off x="5153656" y="5251617"/>
              <a:ext cx="237118" cy="2024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4" name="rc83"/>
            <p:cNvSpPr/>
            <p:nvPr/>
          </p:nvSpPr>
          <p:spPr>
            <a:xfrm>
              <a:off x="5153656" y="4853479"/>
              <a:ext cx="237118" cy="3981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5" name="rc84"/>
            <p:cNvSpPr/>
            <p:nvPr/>
          </p:nvSpPr>
          <p:spPr>
            <a:xfrm>
              <a:off x="541712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541712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5417121" y="5278610"/>
              <a:ext cx="237118" cy="674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5417121" y="4981693"/>
              <a:ext cx="237118" cy="2969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5680585" y="5278610"/>
              <a:ext cx="237118" cy="674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5680585" y="527861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5680585" y="5265113"/>
              <a:ext cx="237118" cy="1349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5680585" y="5001937"/>
              <a:ext cx="237118" cy="2631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5944050" y="5271862"/>
              <a:ext cx="237118" cy="134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5944050" y="527186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5944050" y="5258365"/>
              <a:ext cx="237118" cy="1349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5944050" y="5103159"/>
              <a:ext cx="237118" cy="15520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rc96"/>
            <p:cNvSpPr/>
            <p:nvPr/>
          </p:nvSpPr>
          <p:spPr>
            <a:xfrm>
              <a:off x="6207514" y="5244869"/>
              <a:ext cx="237118" cy="4048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6207514" y="524486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6207514" y="5231373"/>
              <a:ext cx="237118" cy="1349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6207514" y="4799494"/>
              <a:ext cx="237118" cy="4318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rc100"/>
            <p:cNvSpPr/>
            <p:nvPr/>
          </p:nvSpPr>
          <p:spPr>
            <a:xfrm>
              <a:off x="647097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2" name="rc101"/>
            <p:cNvSpPr/>
            <p:nvPr/>
          </p:nvSpPr>
          <p:spPr>
            <a:xfrm>
              <a:off x="647097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3" name="rc102"/>
            <p:cNvSpPr/>
            <p:nvPr/>
          </p:nvSpPr>
          <p:spPr>
            <a:xfrm>
              <a:off x="6470979" y="5271862"/>
              <a:ext cx="237118" cy="1349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4" name="rc103"/>
            <p:cNvSpPr/>
            <p:nvPr/>
          </p:nvSpPr>
          <p:spPr>
            <a:xfrm>
              <a:off x="6470979" y="5069418"/>
              <a:ext cx="237118" cy="20244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5" name="rc104"/>
            <p:cNvSpPr/>
            <p:nvPr/>
          </p:nvSpPr>
          <p:spPr>
            <a:xfrm>
              <a:off x="6734443" y="5271862"/>
              <a:ext cx="237118" cy="134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6" name="rc105"/>
            <p:cNvSpPr/>
            <p:nvPr/>
          </p:nvSpPr>
          <p:spPr>
            <a:xfrm>
              <a:off x="6734443" y="527186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7" name="rc106"/>
            <p:cNvSpPr/>
            <p:nvPr/>
          </p:nvSpPr>
          <p:spPr>
            <a:xfrm>
              <a:off x="6734443" y="527186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8" name="rc107"/>
            <p:cNvSpPr/>
            <p:nvPr/>
          </p:nvSpPr>
          <p:spPr>
            <a:xfrm>
              <a:off x="6734443" y="5089663"/>
              <a:ext cx="237118" cy="1821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9" name="rc108"/>
            <p:cNvSpPr/>
            <p:nvPr/>
          </p:nvSpPr>
          <p:spPr>
            <a:xfrm>
              <a:off x="699790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0" name="rc109"/>
            <p:cNvSpPr/>
            <p:nvPr/>
          </p:nvSpPr>
          <p:spPr>
            <a:xfrm>
              <a:off x="699790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1" name="rc110"/>
            <p:cNvSpPr/>
            <p:nvPr/>
          </p:nvSpPr>
          <p:spPr>
            <a:xfrm>
              <a:off x="6997908" y="5251617"/>
              <a:ext cx="237118" cy="3374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2" name="rc111"/>
            <p:cNvSpPr/>
            <p:nvPr/>
          </p:nvSpPr>
          <p:spPr>
            <a:xfrm>
              <a:off x="6997908" y="5103159"/>
              <a:ext cx="237118" cy="1484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3" name="rc112"/>
            <p:cNvSpPr/>
            <p:nvPr/>
          </p:nvSpPr>
          <p:spPr>
            <a:xfrm>
              <a:off x="7261373" y="5258365"/>
              <a:ext cx="237118" cy="2699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4" name="rc113"/>
            <p:cNvSpPr/>
            <p:nvPr/>
          </p:nvSpPr>
          <p:spPr>
            <a:xfrm>
              <a:off x="7261373" y="525836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5" name="rc114"/>
            <p:cNvSpPr/>
            <p:nvPr/>
          </p:nvSpPr>
          <p:spPr>
            <a:xfrm>
              <a:off x="7261373" y="525836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6" name="rc115"/>
            <p:cNvSpPr/>
            <p:nvPr/>
          </p:nvSpPr>
          <p:spPr>
            <a:xfrm>
              <a:off x="7261373" y="5049174"/>
              <a:ext cx="237118" cy="20919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7" name="rc116"/>
            <p:cNvSpPr/>
            <p:nvPr/>
          </p:nvSpPr>
          <p:spPr>
            <a:xfrm>
              <a:off x="7524837" y="5271862"/>
              <a:ext cx="237118" cy="134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8" name="rc117"/>
            <p:cNvSpPr/>
            <p:nvPr/>
          </p:nvSpPr>
          <p:spPr>
            <a:xfrm>
              <a:off x="7524837" y="527186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9" name="rc118"/>
            <p:cNvSpPr/>
            <p:nvPr/>
          </p:nvSpPr>
          <p:spPr>
            <a:xfrm>
              <a:off x="7524837" y="5258365"/>
              <a:ext cx="237118" cy="1349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0" name="rc119"/>
            <p:cNvSpPr/>
            <p:nvPr/>
          </p:nvSpPr>
          <p:spPr>
            <a:xfrm>
              <a:off x="7524837" y="5123403"/>
              <a:ext cx="237118" cy="13496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1" name="rc120"/>
            <p:cNvSpPr/>
            <p:nvPr/>
          </p:nvSpPr>
          <p:spPr>
            <a:xfrm>
              <a:off x="7788302" y="5278610"/>
              <a:ext cx="237118" cy="674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2" name="rc121"/>
            <p:cNvSpPr/>
            <p:nvPr/>
          </p:nvSpPr>
          <p:spPr>
            <a:xfrm>
              <a:off x="7788302" y="527861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3" name="rc122"/>
            <p:cNvSpPr/>
            <p:nvPr/>
          </p:nvSpPr>
          <p:spPr>
            <a:xfrm>
              <a:off x="7788302" y="5265113"/>
              <a:ext cx="237118" cy="1349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4" name="rc123"/>
            <p:cNvSpPr/>
            <p:nvPr/>
          </p:nvSpPr>
          <p:spPr>
            <a:xfrm>
              <a:off x="7788302" y="5224625"/>
              <a:ext cx="237118" cy="4048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5" name="pg124"/>
            <p:cNvSpPr/>
            <p:nvPr/>
          </p:nvSpPr>
          <p:spPr>
            <a:xfrm>
              <a:off x="5892687" y="2153563"/>
              <a:ext cx="1657166" cy="373922"/>
            </a:xfrm>
            <a:custGeom>
              <a:avLst/>
              <a:pathLst>
                <a:path w="1657166" h="373922">
                  <a:moveTo>
                    <a:pt x="31220" y="373922"/>
                  </a:moveTo>
                  <a:lnTo>
                    <a:pt x="1625946" y="373922"/>
                  </a:lnTo>
                  <a:lnTo>
                    <a:pt x="1624689" y="373897"/>
                  </a:lnTo>
                  <a:lnTo>
                    <a:pt x="1629709" y="373695"/>
                  </a:lnTo>
                  <a:lnTo>
                    <a:pt x="1634632" y="372690"/>
                  </a:lnTo>
                  <a:lnTo>
                    <a:pt x="1639330" y="370908"/>
                  </a:lnTo>
                  <a:lnTo>
                    <a:pt x="1643681" y="368396"/>
                  </a:lnTo>
                  <a:lnTo>
                    <a:pt x="1647573" y="365218"/>
                  </a:lnTo>
                  <a:lnTo>
                    <a:pt x="1650905" y="361457"/>
                  </a:lnTo>
                  <a:lnTo>
                    <a:pt x="1653590" y="357211"/>
                  </a:lnTo>
                  <a:lnTo>
                    <a:pt x="1655560" y="352588"/>
                  </a:lnTo>
                  <a:lnTo>
                    <a:pt x="1656762" y="347710"/>
                  </a:lnTo>
                  <a:lnTo>
                    <a:pt x="1657166" y="342702"/>
                  </a:lnTo>
                  <a:lnTo>
                    <a:pt x="1657166" y="31220"/>
                  </a:lnTo>
                  <a:lnTo>
                    <a:pt x="1656762" y="26212"/>
                  </a:lnTo>
                  <a:lnTo>
                    <a:pt x="1655560" y="21334"/>
                  </a:lnTo>
                  <a:lnTo>
                    <a:pt x="1653590" y="16711"/>
                  </a:lnTo>
                  <a:lnTo>
                    <a:pt x="1650905" y="12465"/>
                  </a:lnTo>
                  <a:lnTo>
                    <a:pt x="1647573" y="8704"/>
                  </a:lnTo>
                  <a:lnTo>
                    <a:pt x="1643681" y="5526"/>
                  </a:lnTo>
                  <a:lnTo>
                    <a:pt x="1639330" y="3014"/>
                  </a:lnTo>
                  <a:lnTo>
                    <a:pt x="1634632" y="1232"/>
                  </a:lnTo>
                  <a:lnTo>
                    <a:pt x="1629709" y="227"/>
                  </a:lnTo>
                  <a:lnTo>
                    <a:pt x="162594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6" name="tx125"/>
            <p:cNvSpPr/>
            <p:nvPr/>
          </p:nvSpPr>
          <p:spPr>
            <a:xfrm>
              <a:off x="6017569" y="2239827"/>
              <a:ext cx="1407401"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41 case(s)</a:t>
              </a:r>
            </a:p>
          </p:txBody>
        </p:sp>
        <p:sp>
          <p:nvSpPr>
            <p:cNvPr id="127" name="pg126"/>
            <p:cNvSpPr/>
            <p:nvPr/>
          </p:nvSpPr>
          <p:spPr>
            <a:xfrm>
              <a:off x="6087104" y="2394471"/>
              <a:ext cx="1268332" cy="311602"/>
            </a:xfrm>
            <a:custGeom>
              <a:avLst/>
              <a:pathLst>
                <a:path w="1268332" h="311602">
                  <a:moveTo>
                    <a:pt x="26017" y="311602"/>
                  </a:moveTo>
                  <a:lnTo>
                    <a:pt x="1242315" y="311602"/>
                  </a:lnTo>
                  <a:lnTo>
                    <a:pt x="1241268" y="311581"/>
                  </a:lnTo>
                  <a:lnTo>
                    <a:pt x="1245451" y="311412"/>
                  </a:lnTo>
                  <a:lnTo>
                    <a:pt x="1249554" y="310575"/>
                  </a:lnTo>
                  <a:lnTo>
                    <a:pt x="1253469" y="309090"/>
                  </a:lnTo>
                  <a:lnTo>
                    <a:pt x="1257095" y="306996"/>
                  </a:lnTo>
                  <a:lnTo>
                    <a:pt x="1260338" y="304348"/>
                  </a:lnTo>
                  <a:lnTo>
                    <a:pt x="1263114" y="301214"/>
                  </a:lnTo>
                  <a:lnTo>
                    <a:pt x="1265352" y="297675"/>
                  </a:lnTo>
                  <a:lnTo>
                    <a:pt x="1266993" y="293823"/>
                  </a:lnTo>
                  <a:lnTo>
                    <a:pt x="1267995" y="289758"/>
                  </a:lnTo>
                  <a:lnTo>
                    <a:pt x="1268332" y="285585"/>
                  </a:lnTo>
                  <a:lnTo>
                    <a:pt x="1268332" y="26017"/>
                  </a:lnTo>
                  <a:lnTo>
                    <a:pt x="1267995" y="21843"/>
                  </a:lnTo>
                  <a:lnTo>
                    <a:pt x="1266993" y="17778"/>
                  </a:lnTo>
                  <a:lnTo>
                    <a:pt x="1265352" y="13926"/>
                  </a:lnTo>
                  <a:lnTo>
                    <a:pt x="1263114" y="10387"/>
                  </a:lnTo>
                  <a:lnTo>
                    <a:pt x="1260338" y="7253"/>
                  </a:lnTo>
                  <a:lnTo>
                    <a:pt x="1257095" y="4605"/>
                  </a:lnTo>
                  <a:lnTo>
                    <a:pt x="1253469" y="2511"/>
                  </a:lnTo>
                  <a:lnTo>
                    <a:pt x="1249554" y="1027"/>
                  </a:lnTo>
                  <a:lnTo>
                    <a:pt x="1245451" y="189"/>
                  </a:lnTo>
                  <a:lnTo>
                    <a:pt x="1242315"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8" name="tx127"/>
            <p:cNvSpPr/>
            <p:nvPr/>
          </p:nvSpPr>
          <p:spPr>
            <a:xfrm>
              <a:off x="6191173" y="2466357"/>
              <a:ext cx="1060195"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42 case(s)</a:t>
              </a:r>
            </a:p>
          </p:txBody>
        </p:sp>
        <p:sp>
          <p:nvSpPr>
            <p:cNvPr id="129" name="rc128"/>
            <p:cNvSpPr/>
            <p:nvPr/>
          </p:nvSpPr>
          <p:spPr>
            <a:xfrm>
              <a:off x="5114136" y="2153563"/>
              <a:ext cx="3214267" cy="3131794"/>
            </a:xfrm>
            <a:prstGeom prst="rect">
              <a:avLst/>
            </a:prstGeom>
            <a:ln w="13550" cap="rnd">
              <a:solidFill>
                <a:srgbClr val="333333">
                  <a:alpha val="100000"/>
                </a:srgbClr>
              </a:solidFill>
              <a:prstDash val="solid"/>
              <a:round/>
            </a:ln>
          </p:spPr>
          <p:txBody>
            <a:bodyPr/>
            <a:lstStyle/>
            <a:p/>
          </p:txBody>
        </p:sp>
        <p:sp>
          <p:nvSpPr>
            <p:cNvPr id="130" name="rc129"/>
            <p:cNvSpPr/>
            <p:nvPr/>
          </p:nvSpPr>
          <p:spPr>
            <a:xfrm>
              <a:off x="8328404" y="2153563"/>
              <a:ext cx="3214267" cy="3131794"/>
            </a:xfrm>
            <a:prstGeom prst="rect">
              <a:avLst/>
            </a:prstGeom>
            <a:solidFill>
              <a:srgbClr val="FFFFFF">
                <a:alpha val="100000"/>
              </a:srgbClr>
            </a:solidFill>
          </p:spPr>
          <p:txBody>
            <a:bodyPr/>
            <a:lstStyle/>
            <a:p/>
          </p:txBody>
        </p:sp>
        <p:sp>
          <p:nvSpPr>
            <p:cNvPr id="131" name="pl130"/>
            <p:cNvSpPr/>
            <p:nvPr/>
          </p:nvSpPr>
          <p:spPr>
            <a:xfrm>
              <a:off x="8328404" y="494795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2" name="pl131"/>
            <p:cNvSpPr/>
            <p:nvPr/>
          </p:nvSpPr>
          <p:spPr>
            <a:xfrm>
              <a:off x="8328404" y="427314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3" name="pl132"/>
            <p:cNvSpPr/>
            <p:nvPr/>
          </p:nvSpPr>
          <p:spPr>
            <a:xfrm>
              <a:off x="8328404" y="359833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4" name="pl133"/>
            <p:cNvSpPr/>
            <p:nvPr/>
          </p:nvSpPr>
          <p:spPr>
            <a:xfrm>
              <a:off x="8328404" y="292352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5" name="pl134"/>
            <p:cNvSpPr/>
            <p:nvPr/>
          </p:nvSpPr>
          <p:spPr>
            <a:xfrm>
              <a:off x="8328404" y="224871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6" name="pl135"/>
            <p:cNvSpPr/>
            <p:nvPr/>
          </p:nvSpPr>
          <p:spPr>
            <a:xfrm>
              <a:off x="8328404"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7" name="pl136"/>
            <p:cNvSpPr/>
            <p:nvPr/>
          </p:nvSpPr>
          <p:spPr>
            <a:xfrm>
              <a:off x="8328404" y="461054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8" name="pl137"/>
            <p:cNvSpPr/>
            <p:nvPr/>
          </p:nvSpPr>
          <p:spPr>
            <a:xfrm>
              <a:off x="8328404" y="393573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9" name="pl138"/>
            <p:cNvSpPr/>
            <p:nvPr/>
          </p:nvSpPr>
          <p:spPr>
            <a:xfrm>
              <a:off x="8328404" y="326092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0" name="pl139"/>
            <p:cNvSpPr/>
            <p:nvPr/>
          </p:nvSpPr>
          <p:spPr>
            <a:xfrm>
              <a:off x="8328404" y="258611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1" name="rc140"/>
            <p:cNvSpPr/>
            <p:nvPr/>
          </p:nvSpPr>
          <p:spPr>
            <a:xfrm>
              <a:off x="8367924" y="5265113"/>
              <a:ext cx="237118" cy="2024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2" name="rc141"/>
            <p:cNvSpPr/>
            <p:nvPr/>
          </p:nvSpPr>
          <p:spPr>
            <a:xfrm>
              <a:off x="8367924" y="526511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3" name="rc142"/>
            <p:cNvSpPr/>
            <p:nvPr/>
          </p:nvSpPr>
          <p:spPr>
            <a:xfrm>
              <a:off x="8367924" y="5116655"/>
              <a:ext cx="237118" cy="14845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4" name="rc143"/>
            <p:cNvSpPr/>
            <p:nvPr/>
          </p:nvSpPr>
          <p:spPr>
            <a:xfrm>
              <a:off x="8367924" y="4509326"/>
              <a:ext cx="237118" cy="60732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5" name="rc144"/>
            <p:cNvSpPr/>
            <p:nvPr/>
          </p:nvSpPr>
          <p:spPr>
            <a:xfrm>
              <a:off x="863138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6" name="rc145"/>
            <p:cNvSpPr/>
            <p:nvPr/>
          </p:nvSpPr>
          <p:spPr>
            <a:xfrm>
              <a:off x="863138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7" name="rc146"/>
            <p:cNvSpPr/>
            <p:nvPr/>
          </p:nvSpPr>
          <p:spPr>
            <a:xfrm>
              <a:off x="863138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8" name="rc147"/>
            <p:cNvSpPr/>
            <p:nvPr/>
          </p:nvSpPr>
          <p:spPr>
            <a:xfrm>
              <a:off x="8631388" y="4968197"/>
              <a:ext cx="237118" cy="31716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9" name="rc148"/>
            <p:cNvSpPr/>
            <p:nvPr/>
          </p:nvSpPr>
          <p:spPr>
            <a:xfrm>
              <a:off x="8894853" y="5271862"/>
              <a:ext cx="237118" cy="134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0" name="rc149"/>
            <p:cNvSpPr/>
            <p:nvPr/>
          </p:nvSpPr>
          <p:spPr>
            <a:xfrm>
              <a:off x="8894853" y="527186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1" name="rc150"/>
            <p:cNvSpPr/>
            <p:nvPr/>
          </p:nvSpPr>
          <p:spPr>
            <a:xfrm>
              <a:off x="8894853" y="5258365"/>
              <a:ext cx="237118" cy="1349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2" name="rc151"/>
            <p:cNvSpPr/>
            <p:nvPr/>
          </p:nvSpPr>
          <p:spPr>
            <a:xfrm>
              <a:off x="8894853" y="4968197"/>
              <a:ext cx="237118" cy="2901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3" name="rc152"/>
            <p:cNvSpPr/>
            <p:nvPr/>
          </p:nvSpPr>
          <p:spPr>
            <a:xfrm>
              <a:off x="9158317" y="5244869"/>
              <a:ext cx="237118" cy="4048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4" name="rc153"/>
            <p:cNvSpPr/>
            <p:nvPr/>
          </p:nvSpPr>
          <p:spPr>
            <a:xfrm>
              <a:off x="9158317" y="524486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5" name="rc154"/>
            <p:cNvSpPr/>
            <p:nvPr/>
          </p:nvSpPr>
          <p:spPr>
            <a:xfrm>
              <a:off x="9158317" y="5217877"/>
              <a:ext cx="237118" cy="2699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6" name="rc155"/>
            <p:cNvSpPr/>
            <p:nvPr/>
          </p:nvSpPr>
          <p:spPr>
            <a:xfrm>
              <a:off x="9158317" y="4651036"/>
              <a:ext cx="237118" cy="56684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7" name="rc156"/>
            <p:cNvSpPr/>
            <p:nvPr/>
          </p:nvSpPr>
          <p:spPr>
            <a:xfrm>
              <a:off x="9421782" y="5258365"/>
              <a:ext cx="237118" cy="2699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8" name="rc157"/>
            <p:cNvSpPr/>
            <p:nvPr/>
          </p:nvSpPr>
          <p:spPr>
            <a:xfrm>
              <a:off x="9421782" y="525836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9" name="rc158"/>
            <p:cNvSpPr/>
            <p:nvPr/>
          </p:nvSpPr>
          <p:spPr>
            <a:xfrm>
              <a:off x="9421782" y="5251617"/>
              <a:ext cx="237118" cy="674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0" name="rc159"/>
            <p:cNvSpPr/>
            <p:nvPr/>
          </p:nvSpPr>
          <p:spPr>
            <a:xfrm>
              <a:off x="9421782" y="4860227"/>
              <a:ext cx="237118" cy="3913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1" name="rc160"/>
            <p:cNvSpPr/>
            <p:nvPr/>
          </p:nvSpPr>
          <p:spPr>
            <a:xfrm>
              <a:off x="9685247" y="5258365"/>
              <a:ext cx="237118" cy="2699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2" name="rc161"/>
            <p:cNvSpPr/>
            <p:nvPr/>
          </p:nvSpPr>
          <p:spPr>
            <a:xfrm>
              <a:off x="9685247" y="525836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3" name="rc162"/>
            <p:cNvSpPr/>
            <p:nvPr/>
          </p:nvSpPr>
          <p:spPr>
            <a:xfrm>
              <a:off x="9685247" y="5204381"/>
              <a:ext cx="237118" cy="5398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4" name="rc163"/>
            <p:cNvSpPr/>
            <p:nvPr/>
          </p:nvSpPr>
          <p:spPr>
            <a:xfrm>
              <a:off x="9685247" y="4644288"/>
              <a:ext cx="237118" cy="56009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5" name="rc164"/>
            <p:cNvSpPr/>
            <p:nvPr/>
          </p:nvSpPr>
          <p:spPr>
            <a:xfrm>
              <a:off x="9948711" y="5258365"/>
              <a:ext cx="237118" cy="2699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6" name="rc165"/>
            <p:cNvSpPr/>
            <p:nvPr/>
          </p:nvSpPr>
          <p:spPr>
            <a:xfrm>
              <a:off x="9948711" y="525836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7" name="rc166"/>
            <p:cNvSpPr/>
            <p:nvPr/>
          </p:nvSpPr>
          <p:spPr>
            <a:xfrm>
              <a:off x="9948711" y="525836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8" name="rc167"/>
            <p:cNvSpPr/>
            <p:nvPr/>
          </p:nvSpPr>
          <p:spPr>
            <a:xfrm>
              <a:off x="9948711" y="4880472"/>
              <a:ext cx="237118" cy="37789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9" name="rc168"/>
            <p:cNvSpPr/>
            <p:nvPr/>
          </p:nvSpPr>
          <p:spPr>
            <a:xfrm>
              <a:off x="1021217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0" name="rc169"/>
            <p:cNvSpPr/>
            <p:nvPr/>
          </p:nvSpPr>
          <p:spPr>
            <a:xfrm>
              <a:off x="1021217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1" name="rc170"/>
            <p:cNvSpPr/>
            <p:nvPr/>
          </p:nvSpPr>
          <p:spPr>
            <a:xfrm>
              <a:off x="10212176" y="5251617"/>
              <a:ext cx="237118" cy="3374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2" name="rc171"/>
            <p:cNvSpPr/>
            <p:nvPr/>
          </p:nvSpPr>
          <p:spPr>
            <a:xfrm>
              <a:off x="10212176" y="5190884"/>
              <a:ext cx="237118" cy="6073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3" name="rc172"/>
            <p:cNvSpPr/>
            <p:nvPr/>
          </p:nvSpPr>
          <p:spPr>
            <a:xfrm>
              <a:off x="1047564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4" name="rc173"/>
            <p:cNvSpPr/>
            <p:nvPr/>
          </p:nvSpPr>
          <p:spPr>
            <a:xfrm>
              <a:off x="1047564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5" name="rc174"/>
            <p:cNvSpPr/>
            <p:nvPr/>
          </p:nvSpPr>
          <p:spPr>
            <a:xfrm>
              <a:off x="10475640" y="5265113"/>
              <a:ext cx="237118" cy="2024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6" name="rc175"/>
            <p:cNvSpPr/>
            <p:nvPr/>
          </p:nvSpPr>
          <p:spPr>
            <a:xfrm>
              <a:off x="10475640" y="5170640"/>
              <a:ext cx="237118" cy="944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7" name="rc176"/>
            <p:cNvSpPr/>
            <p:nvPr/>
          </p:nvSpPr>
          <p:spPr>
            <a:xfrm>
              <a:off x="1073910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8" name="rc177"/>
            <p:cNvSpPr/>
            <p:nvPr/>
          </p:nvSpPr>
          <p:spPr>
            <a:xfrm>
              <a:off x="1073910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9" name="rc178"/>
            <p:cNvSpPr/>
            <p:nvPr/>
          </p:nvSpPr>
          <p:spPr>
            <a:xfrm>
              <a:off x="10739105" y="5278610"/>
              <a:ext cx="237118" cy="674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0" name="rc179"/>
            <p:cNvSpPr/>
            <p:nvPr/>
          </p:nvSpPr>
          <p:spPr>
            <a:xfrm>
              <a:off x="10739105" y="5204381"/>
              <a:ext cx="237118" cy="7422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1" name="rc180"/>
            <p:cNvSpPr/>
            <p:nvPr/>
          </p:nvSpPr>
          <p:spPr>
            <a:xfrm>
              <a:off x="1100256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2" name="rc181"/>
            <p:cNvSpPr/>
            <p:nvPr/>
          </p:nvSpPr>
          <p:spPr>
            <a:xfrm>
              <a:off x="1100256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3" name="rc182"/>
            <p:cNvSpPr/>
            <p:nvPr/>
          </p:nvSpPr>
          <p:spPr>
            <a:xfrm>
              <a:off x="11002569" y="5278610"/>
              <a:ext cx="237118" cy="674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4" name="rc183"/>
            <p:cNvSpPr/>
            <p:nvPr/>
          </p:nvSpPr>
          <p:spPr>
            <a:xfrm>
              <a:off x="11002569" y="5177388"/>
              <a:ext cx="237118" cy="10122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5" name="rc184"/>
            <p:cNvSpPr/>
            <p:nvPr/>
          </p:nvSpPr>
          <p:spPr>
            <a:xfrm>
              <a:off x="1126603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6" name="rc185"/>
            <p:cNvSpPr/>
            <p:nvPr/>
          </p:nvSpPr>
          <p:spPr>
            <a:xfrm>
              <a:off x="1126603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7" name="rc186"/>
            <p:cNvSpPr/>
            <p:nvPr/>
          </p:nvSpPr>
          <p:spPr>
            <a:xfrm>
              <a:off x="11266034" y="5258365"/>
              <a:ext cx="237118" cy="2699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8" name="rc187"/>
            <p:cNvSpPr/>
            <p:nvPr/>
          </p:nvSpPr>
          <p:spPr>
            <a:xfrm>
              <a:off x="11266034" y="5238121"/>
              <a:ext cx="237118" cy="2024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9" name="pg188"/>
            <p:cNvSpPr/>
            <p:nvPr/>
          </p:nvSpPr>
          <p:spPr>
            <a:xfrm>
              <a:off x="9479532"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90" name="pg189"/>
            <p:cNvSpPr/>
            <p:nvPr/>
          </p:nvSpPr>
          <p:spPr>
            <a:xfrm>
              <a:off x="9106954" y="2153563"/>
              <a:ext cx="1657166" cy="373922"/>
            </a:xfrm>
            <a:custGeom>
              <a:avLst/>
              <a:pathLst>
                <a:path w="1657166" h="373922">
                  <a:moveTo>
                    <a:pt x="31220" y="373922"/>
                  </a:moveTo>
                  <a:lnTo>
                    <a:pt x="1625946" y="373922"/>
                  </a:lnTo>
                  <a:lnTo>
                    <a:pt x="1624689" y="373897"/>
                  </a:lnTo>
                  <a:lnTo>
                    <a:pt x="1629709" y="373695"/>
                  </a:lnTo>
                  <a:lnTo>
                    <a:pt x="1634632" y="372690"/>
                  </a:lnTo>
                  <a:lnTo>
                    <a:pt x="1639330" y="370908"/>
                  </a:lnTo>
                  <a:lnTo>
                    <a:pt x="1643681" y="368396"/>
                  </a:lnTo>
                  <a:lnTo>
                    <a:pt x="1647573" y="365218"/>
                  </a:lnTo>
                  <a:lnTo>
                    <a:pt x="1650905" y="361457"/>
                  </a:lnTo>
                  <a:lnTo>
                    <a:pt x="1653590" y="357211"/>
                  </a:lnTo>
                  <a:lnTo>
                    <a:pt x="1655560" y="352588"/>
                  </a:lnTo>
                  <a:lnTo>
                    <a:pt x="1656762" y="347710"/>
                  </a:lnTo>
                  <a:lnTo>
                    <a:pt x="1657166" y="342702"/>
                  </a:lnTo>
                  <a:lnTo>
                    <a:pt x="1657166" y="31220"/>
                  </a:lnTo>
                  <a:lnTo>
                    <a:pt x="1656762" y="26212"/>
                  </a:lnTo>
                  <a:lnTo>
                    <a:pt x="1655560" y="21334"/>
                  </a:lnTo>
                  <a:lnTo>
                    <a:pt x="1653590" y="16711"/>
                  </a:lnTo>
                  <a:lnTo>
                    <a:pt x="1650905" y="12465"/>
                  </a:lnTo>
                  <a:lnTo>
                    <a:pt x="1647573" y="8704"/>
                  </a:lnTo>
                  <a:lnTo>
                    <a:pt x="1643681" y="5526"/>
                  </a:lnTo>
                  <a:lnTo>
                    <a:pt x="1639330" y="3014"/>
                  </a:lnTo>
                  <a:lnTo>
                    <a:pt x="1634632" y="1232"/>
                  </a:lnTo>
                  <a:lnTo>
                    <a:pt x="1629709" y="227"/>
                  </a:lnTo>
                  <a:lnTo>
                    <a:pt x="162594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91" name="tx190"/>
            <p:cNvSpPr/>
            <p:nvPr/>
          </p:nvSpPr>
          <p:spPr>
            <a:xfrm>
              <a:off x="9231837" y="2239827"/>
              <a:ext cx="1407401"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74 case(s)</a:t>
              </a:r>
            </a:p>
          </p:txBody>
        </p:sp>
        <p:sp>
          <p:nvSpPr>
            <p:cNvPr id="192" name="pg191"/>
            <p:cNvSpPr/>
            <p:nvPr/>
          </p:nvSpPr>
          <p:spPr>
            <a:xfrm>
              <a:off x="9301371" y="2394471"/>
              <a:ext cx="1268332" cy="311602"/>
            </a:xfrm>
            <a:custGeom>
              <a:avLst/>
              <a:pathLst>
                <a:path w="1268332" h="311602">
                  <a:moveTo>
                    <a:pt x="26017" y="311602"/>
                  </a:moveTo>
                  <a:lnTo>
                    <a:pt x="1242315" y="311602"/>
                  </a:lnTo>
                  <a:lnTo>
                    <a:pt x="1241268" y="311581"/>
                  </a:lnTo>
                  <a:lnTo>
                    <a:pt x="1245451" y="311412"/>
                  </a:lnTo>
                  <a:lnTo>
                    <a:pt x="1249554" y="310575"/>
                  </a:lnTo>
                  <a:lnTo>
                    <a:pt x="1253469" y="309090"/>
                  </a:lnTo>
                  <a:lnTo>
                    <a:pt x="1257095" y="306996"/>
                  </a:lnTo>
                  <a:lnTo>
                    <a:pt x="1260338" y="304348"/>
                  </a:lnTo>
                  <a:lnTo>
                    <a:pt x="1263114" y="301214"/>
                  </a:lnTo>
                  <a:lnTo>
                    <a:pt x="1265352" y="297675"/>
                  </a:lnTo>
                  <a:lnTo>
                    <a:pt x="1266993" y="293823"/>
                  </a:lnTo>
                  <a:lnTo>
                    <a:pt x="1267995" y="289758"/>
                  </a:lnTo>
                  <a:lnTo>
                    <a:pt x="1268332" y="285585"/>
                  </a:lnTo>
                  <a:lnTo>
                    <a:pt x="1268332" y="26017"/>
                  </a:lnTo>
                  <a:lnTo>
                    <a:pt x="1267995" y="21843"/>
                  </a:lnTo>
                  <a:lnTo>
                    <a:pt x="1266993" y="17778"/>
                  </a:lnTo>
                  <a:lnTo>
                    <a:pt x="1265352" y="13926"/>
                  </a:lnTo>
                  <a:lnTo>
                    <a:pt x="1263114" y="10387"/>
                  </a:lnTo>
                  <a:lnTo>
                    <a:pt x="1260338" y="7253"/>
                  </a:lnTo>
                  <a:lnTo>
                    <a:pt x="1257095" y="4605"/>
                  </a:lnTo>
                  <a:lnTo>
                    <a:pt x="1253469" y="2511"/>
                  </a:lnTo>
                  <a:lnTo>
                    <a:pt x="1249554" y="1027"/>
                  </a:lnTo>
                  <a:lnTo>
                    <a:pt x="1245451" y="189"/>
                  </a:lnTo>
                  <a:lnTo>
                    <a:pt x="1242315"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93" name="tx192"/>
            <p:cNvSpPr/>
            <p:nvPr/>
          </p:nvSpPr>
          <p:spPr>
            <a:xfrm>
              <a:off x="9405440" y="2466357"/>
              <a:ext cx="1060195"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15 case(s)</a:t>
              </a:r>
            </a:p>
          </p:txBody>
        </p:sp>
        <p:sp>
          <p:nvSpPr>
            <p:cNvPr id="194" name="rc193"/>
            <p:cNvSpPr/>
            <p:nvPr/>
          </p:nvSpPr>
          <p:spPr>
            <a:xfrm>
              <a:off x="8328404" y="2153563"/>
              <a:ext cx="3214267" cy="3131794"/>
            </a:xfrm>
            <a:prstGeom prst="rect">
              <a:avLst/>
            </a:prstGeom>
            <a:ln w="13550" cap="rnd">
              <a:solidFill>
                <a:srgbClr val="333333">
                  <a:alpha val="100000"/>
                </a:srgbClr>
              </a:solidFill>
              <a:prstDash val="solid"/>
              <a:round/>
            </a:ln>
          </p:spPr>
          <p:txBody>
            <a:bodyPr/>
            <a:lstStyle/>
            <a:p/>
          </p:txBody>
        </p:sp>
        <p:sp>
          <p:nvSpPr>
            <p:cNvPr id="195" name="rc194"/>
            <p:cNvSpPr/>
            <p:nvPr/>
          </p:nvSpPr>
          <p:spPr>
            <a:xfrm>
              <a:off x="11542672" y="2153563"/>
              <a:ext cx="3214267" cy="3131794"/>
            </a:xfrm>
            <a:prstGeom prst="rect">
              <a:avLst/>
            </a:prstGeom>
            <a:solidFill>
              <a:srgbClr val="FFFFFF">
                <a:alpha val="100000"/>
              </a:srgbClr>
            </a:solidFill>
          </p:spPr>
          <p:txBody>
            <a:bodyPr/>
            <a:lstStyle/>
            <a:p/>
          </p:txBody>
        </p:sp>
        <p:sp>
          <p:nvSpPr>
            <p:cNvPr id="196" name="pl195"/>
            <p:cNvSpPr/>
            <p:nvPr/>
          </p:nvSpPr>
          <p:spPr>
            <a:xfrm>
              <a:off x="11542672" y="494795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7" name="pl196"/>
            <p:cNvSpPr/>
            <p:nvPr/>
          </p:nvSpPr>
          <p:spPr>
            <a:xfrm>
              <a:off x="11542672" y="427314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8" name="pl197"/>
            <p:cNvSpPr/>
            <p:nvPr/>
          </p:nvSpPr>
          <p:spPr>
            <a:xfrm>
              <a:off x="11542672" y="359833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9" name="pl198"/>
            <p:cNvSpPr/>
            <p:nvPr/>
          </p:nvSpPr>
          <p:spPr>
            <a:xfrm>
              <a:off x="11542672" y="292352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0" name="pl199"/>
            <p:cNvSpPr/>
            <p:nvPr/>
          </p:nvSpPr>
          <p:spPr>
            <a:xfrm>
              <a:off x="11542672" y="224871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1" name="pl200"/>
            <p:cNvSpPr/>
            <p:nvPr/>
          </p:nvSpPr>
          <p:spPr>
            <a:xfrm>
              <a:off x="11542672"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2" name="pl201"/>
            <p:cNvSpPr/>
            <p:nvPr/>
          </p:nvSpPr>
          <p:spPr>
            <a:xfrm>
              <a:off x="11542672" y="461054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3" name="pl202"/>
            <p:cNvSpPr/>
            <p:nvPr/>
          </p:nvSpPr>
          <p:spPr>
            <a:xfrm>
              <a:off x="11542672" y="393573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4" name="pl203"/>
            <p:cNvSpPr/>
            <p:nvPr/>
          </p:nvSpPr>
          <p:spPr>
            <a:xfrm>
              <a:off x="11542672" y="326092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5" name="pl204"/>
            <p:cNvSpPr/>
            <p:nvPr/>
          </p:nvSpPr>
          <p:spPr>
            <a:xfrm>
              <a:off x="11542672" y="258611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6" name="rc205"/>
            <p:cNvSpPr/>
            <p:nvPr/>
          </p:nvSpPr>
          <p:spPr>
            <a:xfrm>
              <a:off x="11582191" y="5251617"/>
              <a:ext cx="237118" cy="3374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7" name="rc206"/>
            <p:cNvSpPr/>
            <p:nvPr/>
          </p:nvSpPr>
          <p:spPr>
            <a:xfrm>
              <a:off x="11582191" y="525161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8" name="rc207"/>
            <p:cNvSpPr/>
            <p:nvPr/>
          </p:nvSpPr>
          <p:spPr>
            <a:xfrm>
              <a:off x="11582191" y="5231373"/>
              <a:ext cx="237118" cy="2024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9" name="rc208"/>
            <p:cNvSpPr/>
            <p:nvPr/>
          </p:nvSpPr>
          <p:spPr>
            <a:xfrm>
              <a:off x="11582191" y="4772502"/>
              <a:ext cx="237118" cy="4588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0" name="rc209"/>
            <p:cNvSpPr/>
            <p:nvPr/>
          </p:nvSpPr>
          <p:spPr>
            <a:xfrm>
              <a:off x="1184565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1" name="rc210"/>
            <p:cNvSpPr/>
            <p:nvPr/>
          </p:nvSpPr>
          <p:spPr>
            <a:xfrm>
              <a:off x="1184565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2" name="rc211"/>
            <p:cNvSpPr/>
            <p:nvPr/>
          </p:nvSpPr>
          <p:spPr>
            <a:xfrm>
              <a:off x="11845656" y="5258365"/>
              <a:ext cx="237118" cy="2699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3" name="rc212"/>
            <p:cNvSpPr/>
            <p:nvPr/>
          </p:nvSpPr>
          <p:spPr>
            <a:xfrm>
              <a:off x="11845656" y="4718517"/>
              <a:ext cx="237118" cy="53984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4" name="rc213"/>
            <p:cNvSpPr/>
            <p:nvPr/>
          </p:nvSpPr>
          <p:spPr>
            <a:xfrm>
              <a:off x="12109121" y="5271862"/>
              <a:ext cx="237118" cy="134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5" name="rc214"/>
            <p:cNvSpPr/>
            <p:nvPr/>
          </p:nvSpPr>
          <p:spPr>
            <a:xfrm>
              <a:off x="12109121" y="527186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6" name="rc215"/>
            <p:cNvSpPr/>
            <p:nvPr/>
          </p:nvSpPr>
          <p:spPr>
            <a:xfrm>
              <a:off x="12109121" y="5265113"/>
              <a:ext cx="237118" cy="674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7" name="rc216"/>
            <p:cNvSpPr/>
            <p:nvPr/>
          </p:nvSpPr>
          <p:spPr>
            <a:xfrm>
              <a:off x="12109121" y="4792746"/>
              <a:ext cx="237118" cy="4723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8" name="rc217"/>
            <p:cNvSpPr/>
            <p:nvPr/>
          </p:nvSpPr>
          <p:spPr>
            <a:xfrm>
              <a:off x="12372585" y="5244869"/>
              <a:ext cx="237118" cy="4048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9" name="rc218"/>
            <p:cNvSpPr/>
            <p:nvPr/>
          </p:nvSpPr>
          <p:spPr>
            <a:xfrm>
              <a:off x="12372585" y="524486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0" name="rc219"/>
            <p:cNvSpPr/>
            <p:nvPr/>
          </p:nvSpPr>
          <p:spPr>
            <a:xfrm>
              <a:off x="12372585" y="5217877"/>
              <a:ext cx="237118" cy="2699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1" name="rc220"/>
            <p:cNvSpPr/>
            <p:nvPr/>
          </p:nvSpPr>
          <p:spPr>
            <a:xfrm>
              <a:off x="12372585" y="4684777"/>
              <a:ext cx="237118" cy="53310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2" name="rc221"/>
            <p:cNvSpPr/>
            <p:nvPr/>
          </p:nvSpPr>
          <p:spPr>
            <a:xfrm>
              <a:off x="12636050" y="5278610"/>
              <a:ext cx="237118" cy="674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3" name="rc222"/>
            <p:cNvSpPr/>
            <p:nvPr/>
          </p:nvSpPr>
          <p:spPr>
            <a:xfrm>
              <a:off x="12636050" y="527861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4" name="rc223"/>
            <p:cNvSpPr/>
            <p:nvPr/>
          </p:nvSpPr>
          <p:spPr>
            <a:xfrm>
              <a:off x="12636050" y="5265113"/>
              <a:ext cx="237118" cy="1349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5" name="rc224"/>
            <p:cNvSpPr/>
            <p:nvPr/>
          </p:nvSpPr>
          <p:spPr>
            <a:xfrm>
              <a:off x="12636050" y="4812991"/>
              <a:ext cx="237118" cy="45212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6" name="rc225"/>
            <p:cNvSpPr/>
            <p:nvPr/>
          </p:nvSpPr>
          <p:spPr>
            <a:xfrm>
              <a:off x="12899514" y="5265113"/>
              <a:ext cx="237118" cy="2024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7" name="rc226"/>
            <p:cNvSpPr/>
            <p:nvPr/>
          </p:nvSpPr>
          <p:spPr>
            <a:xfrm>
              <a:off x="12899514" y="5258365"/>
              <a:ext cx="237118" cy="674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8" name="rc227"/>
            <p:cNvSpPr/>
            <p:nvPr/>
          </p:nvSpPr>
          <p:spPr>
            <a:xfrm>
              <a:off x="12899514" y="5244869"/>
              <a:ext cx="237118" cy="1349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9" name="rc228"/>
            <p:cNvSpPr/>
            <p:nvPr/>
          </p:nvSpPr>
          <p:spPr>
            <a:xfrm>
              <a:off x="12899514" y="4981693"/>
              <a:ext cx="237118" cy="2631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0" name="rc229"/>
            <p:cNvSpPr/>
            <p:nvPr/>
          </p:nvSpPr>
          <p:spPr>
            <a:xfrm>
              <a:off x="1316297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1" name="rc230"/>
            <p:cNvSpPr/>
            <p:nvPr/>
          </p:nvSpPr>
          <p:spPr>
            <a:xfrm>
              <a:off x="1316297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2" name="rc231"/>
            <p:cNvSpPr/>
            <p:nvPr/>
          </p:nvSpPr>
          <p:spPr>
            <a:xfrm>
              <a:off x="13162979" y="5278610"/>
              <a:ext cx="237118" cy="674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3" name="rc232"/>
            <p:cNvSpPr/>
            <p:nvPr/>
          </p:nvSpPr>
          <p:spPr>
            <a:xfrm>
              <a:off x="13162979" y="4974945"/>
              <a:ext cx="237118" cy="30366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4" name="rc233"/>
            <p:cNvSpPr/>
            <p:nvPr/>
          </p:nvSpPr>
          <p:spPr>
            <a:xfrm>
              <a:off x="13426443" y="5211129"/>
              <a:ext cx="237118" cy="7422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5" name="rc234"/>
            <p:cNvSpPr/>
            <p:nvPr/>
          </p:nvSpPr>
          <p:spPr>
            <a:xfrm>
              <a:off x="13426443" y="521112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6" name="rc235"/>
            <p:cNvSpPr/>
            <p:nvPr/>
          </p:nvSpPr>
          <p:spPr>
            <a:xfrm>
              <a:off x="13426443" y="5197632"/>
              <a:ext cx="237118" cy="1349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7" name="rc236"/>
            <p:cNvSpPr/>
            <p:nvPr/>
          </p:nvSpPr>
          <p:spPr>
            <a:xfrm>
              <a:off x="13426443" y="4968197"/>
              <a:ext cx="237118" cy="22943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8" name="rc237"/>
            <p:cNvSpPr/>
            <p:nvPr/>
          </p:nvSpPr>
          <p:spPr>
            <a:xfrm>
              <a:off x="13689908" y="4947953"/>
              <a:ext cx="237118" cy="33740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9" name="rc238"/>
            <p:cNvSpPr/>
            <p:nvPr/>
          </p:nvSpPr>
          <p:spPr>
            <a:xfrm>
              <a:off x="13689908" y="494795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0" name="rc239"/>
            <p:cNvSpPr/>
            <p:nvPr/>
          </p:nvSpPr>
          <p:spPr>
            <a:xfrm>
              <a:off x="13689908" y="4860227"/>
              <a:ext cx="237118" cy="8772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1" name="rc240"/>
            <p:cNvSpPr/>
            <p:nvPr/>
          </p:nvSpPr>
          <p:spPr>
            <a:xfrm>
              <a:off x="13689908" y="4104440"/>
              <a:ext cx="237118" cy="75578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2" name="rc241"/>
            <p:cNvSpPr/>
            <p:nvPr/>
          </p:nvSpPr>
          <p:spPr>
            <a:xfrm>
              <a:off x="13953372" y="4806242"/>
              <a:ext cx="237118" cy="47911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3" name="rc242"/>
            <p:cNvSpPr/>
            <p:nvPr/>
          </p:nvSpPr>
          <p:spPr>
            <a:xfrm>
              <a:off x="13953372" y="4752258"/>
              <a:ext cx="237118" cy="5398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4" name="rc243"/>
            <p:cNvSpPr/>
            <p:nvPr/>
          </p:nvSpPr>
          <p:spPr>
            <a:xfrm>
              <a:off x="13953372" y="4543066"/>
              <a:ext cx="237118" cy="20919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5" name="rc244"/>
            <p:cNvSpPr/>
            <p:nvPr/>
          </p:nvSpPr>
          <p:spPr>
            <a:xfrm>
              <a:off x="13953372" y="2876285"/>
              <a:ext cx="237118" cy="16667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6" name="rc245"/>
            <p:cNvSpPr/>
            <p:nvPr/>
          </p:nvSpPr>
          <p:spPr>
            <a:xfrm>
              <a:off x="14216837" y="5177388"/>
              <a:ext cx="237118" cy="10796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7" name="rc246"/>
            <p:cNvSpPr/>
            <p:nvPr/>
          </p:nvSpPr>
          <p:spPr>
            <a:xfrm>
              <a:off x="14216837" y="5150396"/>
              <a:ext cx="237118" cy="2699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8" name="rc247"/>
            <p:cNvSpPr/>
            <p:nvPr/>
          </p:nvSpPr>
          <p:spPr>
            <a:xfrm>
              <a:off x="14216837" y="5069418"/>
              <a:ext cx="237118" cy="8097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9" name="rc248"/>
            <p:cNvSpPr/>
            <p:nvPr/>
          </p:nvSpPr>
          <p:spPr>
            <a:xfrm>
              <a:off x="14216837" y="3767035"/>
              <a:ext cx="237118" cy="13023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0" name="rc249"/>
            <p:cNvSpPr/>
            <p:nvPr/>
          </p:nvSpPr>
          <p:spPr>
            <a:xfrm>
              <a:off x="14480302" y="5271862"/>
              <a:ext cx="237118" cy="134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1" name="rc250"/>
            <p:cNvSpPr/>
            <p:nvPr/>
          </p:nvSpPr>
          <p:spPr>
            <a:xfrm>
              <a:off x="14480302" y="5251617"/>
              <a:ext cx="237118" cy="2024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2" name="rc251"/>
            <p:cNvSpPr/>
            <p:nvPr/>
          </p:nvSpPr>
          <p:spPr>
            <a:xfrm>
              <a:off x="14480302" y="5244869"/>
              <a:ext cx="237118" cy="674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3" name="rc252"/>
            <p:cNvSpPr/>
            <p:nvPr/>
          </p:nvSpPr>
          <p:spPr>
            <a:xfrm>
              <a:off x="14480302" y="4583555"/>
              <a:ext cx="237118" cy="6613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4" name="pg253"/>
            <p:cNvSpPr/>
            <p:nvPr/>
          </p:nvSpPr>
          <p:spPr>
            <a:xfrm>
              <a:off x="12297085"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55" name="tx254"/>
            <p:cNvSpPr/>
            <p:nvPr/>
          </p:nvSpPr>
          <p:spPr>
            <a:xfrm>
              <a:off x="12421968"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259 case(s)</a:t>
              </a:r>
            </a:p>
          </p:txBody>
        </p:sp>
        <p:sp>
          <p:nvSpPr>
            <p:cNvPr id="256" name="pg255"/>
            <p:cNvSpPr/>
            <p:nvPr/>
          </p:nvSpPr>
          <p:spPr>
            <a:xfrm>
              <a:off x="12495525"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57" name="tx256"/>
            <p:cNvSpPr/>
            <p:nvPr/>
          </p:nvSpPr>
          <p:spPr>
            <a:xfrm>
              <a:off x="12599594"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264 case(s)</a:t>
              </a:r>
            </a:p>
          </p:txBody>
        </p:sp>
        <p:sp>
          <p:nvSpPr>
            <p:cNvPr id="258" name="rc257"/>
            <p:cNvSpPr/>
            <p:nvPr/>
          </p:nvSpPr>
          <p:spPr>
            <a:xfrm>
              <a:off x="11542672" y="2153563"/>
              <a:ext cx="3214267" cy="3131794"/>
            </a:xfrm>
            <a:prstGeom prst="rect">
              <a:avLst/>
            </a:prstGeom>
            <a:ln w="13550" cap="rnd">
              <a:solidFill>
                <a:srgbClr val="333333">
                  <a:alpha val="100000"/>
                </a:srgbClr>
              </a:solidFill>
              <a:prstDash val="solid"/>
              <a:round/>
            </a:ln>
          </p:spPr>
          <p:txBody>
            <a:bodyPr/>
            <a:lstStyle/>
            <a:p/>
          </p:txBody>
        </p:sp>
        <p:sp>
          <p:nvSpPr>
            <p:cNvPr id="259" name="rc258"/>
            <p:cNvSpPr/>
            <p:nvPr/>
          </p:nvSpPr>
          <p:spPr>
            <a:xfrm>
              <a:off x="14756939" y="2153563"/>
              <a:ext cx="3214267" cy="3131794"/>
            </a:xfrm>
            <a:prstGeom prst="rect">
              <a:avLst/>
            </a:prstGeom>
            <a:solidFill>
              <a:srgbClr val="FFFFFF">
                <a:alpha val="100000"/>
              </a:srgbClr>
            </a:solidFill>
          </p:spPr>
          <p:txBody>
            <a:bodyPr/>
            <a:lstStyle/>
            <a:p/>
          </p:txBody>
        </p:sp>
        <p:sp>
          <p:nvSpPr>
            <p:cNvPr id="260" name="pl259"/>
            <p:cNvSpPr/>
            <p:nvPr/>
          </p:nvSpPr>
          <p:spPr>
            <a:xfrm>
              <a:off x="14756939" y="494795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1" name="pl260"/>
            <p:cNvSpPr/>
            <p:nvPr/>
          </p:nvSpPr>
          <p:spPr>
            <a:xfrm>
              <a:off x="14756939" y="427314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2" name="pl261"/>
            <p:cNvSpPr/>
            <p:nvPr/>
          </p:nvSpPr>
          <p:spPr>
            <a:xfrm>
              <a:off x="14756939" y="359833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3" name="pl262"/>
            <p:cNvSpPr/>
            <p:nvPr/>
          </p:nvSpPr>
          <p:spPr>
            <a:xfrm>
              <a:off x="14756939" y="292352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4" name="pl263"/>
            <p:cNvSpPr/>
            <p:nvPr/>
          </p:nvSpPr>
          <p:spPr>
            <a:xfrm>
              <a:off x="14756939" y="224871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5" name="pl264"/>
            <p:cNvSpPr/>
            <p:nvPr/>
          </p:nvSpPr>
          <p:spPr>
            <a:xfrm>
              <a:off x="1475693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6" name="pl265"/>
            <p:cNvSpPr/>
            <p:nvPr/>
          </p:nvSpPr>
          <p:spPr>
            <a:xfrm>
              <a:off x="14756939" y="461054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7" name="pl266"/>
            <p:cNvSpPr/>
            <p:nvPr/>
          </p:nvSpPr>
          <p:spPr>
            <a:xfrm>
              <a:off x="14756939" y="393573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8" name="pl267"/>
            <p:cNvSpPr/>
            <p:nvPr/>
          </p:nvSpPr>
          <p:spPr>
            <a:xfrm>
              <a:off x="14756939" y="326092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9" name="pl268"/>
            <p:cNvSpPr/>
            <p:nvPr/>
          </p:nvSpPr>
          <p:spPr>
            <a:xfrm>
              <a:off x="14756939" y="258611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70" name="rc269"/>
            <p:cNvSpPr/>
            <p:nvPr/>
          </p:nvSpPr>
          <p:spPr>
            <a:xfrm>
              <a:off x="14796459" y="5197632"/>
              <a:ext cx="237118" cy="8772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1" name="rc270"/>
            <p:cNvSpPr/>
            <p:nvPr/>
          </p:nvSpPr>
          <p:spPr>
            <a:xfrm>
              <a:off x="14796459" y="519763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2" name="rc271"/>
            <p:cNvSpPr/>
            <p:nvPr/>
          </p:nvSpPr>
          <p:spPr>
            <a:xfrm>
              <a:off x="14796459" y="5177388"/>
              <a:ext cx="237118" cy="2024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3" name="rc272"/>
            <p:cNvSpPr/>
            <p:nvPr/>
          </p:nvSpPr>
          <p:spPr>
            <a:xfrm>
              <a:off x="14796459" y="4597051"/>
              <a:ext cx="237118" cy="5803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4" name="rc273"/>
            <p:cNvSpPr/>
            <p:nvPr/>
          </p:nvSpPr>
          <p:spPr>
            <a:xfrm>
              <a:off x="15059924" y="5231373"/>
              <a:ext cx="237118" cy="5398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5" name="rc274"/>
            <p:cNvSpPr/>
            <p:nvPr/>
          </p:nvSpPr>
          <p:spPr>
            <a:xfrm>
              <a:off x="15059924" y="523137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6" name="rc275"/>
            <p:cNvSpPr/>
            <p:nvPr/>
          </p:nvSpPr>
          <p:spPr>
            <a:xfrm>
              <a:off x="15059924" y="5217877"/>
              <a:ext cx="237118" cy="1349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7" name="rc276"/>
            <p:cNvSpPr/>
            <p:nvPr/>
          </p:nvSpPr>
          <p:spPr>
            <a:xfrm>
              <a:off x="15059924" y="4887220"/>
              <a:ext cx="237118" cy="33065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8" name="rc277"/>
            <p:cNvSpPr/>
            <p:nvPr/>
          </p:nvSpPr>
          <p:spPr>
            <a:xfrm>
              <a:off x="15323388" y="5265113"/>
              <a:ext cx="237118" cy="2024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9" name="rc278"/>
            <p:cNvSpPr/>
            <p:nvPr/>
          </p:nvSpPr>
          <p:spPr>
            <a:xfrm>
              <a:off x="15323388" y="526511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0" name="rc279"/>
            <p:cNvSpPr/>
            <p:nvPr/>
          </p:nvSpPr>
          <p:spPr>
            <a:xfrm>
              <a:off x="15323388" y="5258365"/>
              <a:ext cx="237118" cy="674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1" name="rc280"/>
            <p:cNvSpPr/>
            <p:nvPr/>
          </p:nvSpPr>
          <p:spPr>
            <a:xfrm>
              <a:off x="15323388" y="4914212"/>
              <a:ext cx="237118" cy="3441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2" name="rc281"/>
            <p:cNvSpPr/>
            <p:nvPr/>
          </p:nvSpPr>
          <p:spPr>
            <a:xfrm>
              <a:off x="1558685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3" name="rc282"/>
            <p:cNvSpPr/>
            <p:nvPr/>
          </p:nvSpPr>
          <p:spPr>
            <a:xfrm>
              <a:off x="1558685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4" name="rc283"/>
            <p:cNvSpPr/>
            <p:nvPr/>
          </p:nvSpPr>
          <p:spPr>
            <a:xfrm>
              <a:off x="1558685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5" name="rc284"/>
            <p:cNvSpPr/>
            <p:nvPr/>
          </p:nvSpPr>
          <p:spPr>
            <a:xfrm>
              <a:off x="15586853" y="5116655"/>
              <a:ext cx="237118" cy="16870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6" name="rc285"/>
            <p:cNvSpPr/>
            <p:nvPr/>
          </p:nvSpPr>
          <p:spPr>
            <a:xfrm>
              <a:off x="1585031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7" name="rc286"/>
            <p:cNvSpPr/>
            <p:nvPr/>
          </p:nvSpPr>
          <p:spPr>
            <a:xfrm>
              <a:off x="1585031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8" name="rc287"/>
            <p:cNvSpPr/>
            <p:nvPr/>
          </p:nvSpPr>
          <p:spPr>
            <a:xfrm>
              <a:off x="1585031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9" name="rc288"/>
            <p:cNvSpPr/>
            <p:nvPr/>
          </p:nvSpPr>
          <p:spPr>
            <a:xfrm>
              <a:off x="15850317" y="5238121"/>
              <a:ext cx="237118" cy="472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0" name="pg289"/>
            <p:cNvSpPr/>
            <p:nvPr/>
          </p:nvSpPr>
          <p:spPr>
            <a:xfrm>
              <a:off x="15535490" y="2153563"/>
              <a:ext cx="1657166" cy="373922"/>
            </a:xfrm>
            <a:custGeom>
              <a:avLst/>
              <a:pathLst>
                <a:path w="1657166" h="373922">
                  <a:moveTo>
                    <a:pt x="31220" y="373922"/>
                  </a:moveTo>
                  <a:lnTo>
                    <a:pt x="1625946" y="373922"/>
                  </a:lnTo>
                  <a:lnTo>
                    <a:pt x="1624689" y="373897"/>
                  </a:lnTo>
                  <a:lnTo>
                    <a:pt x="1629709" y="373695"/>
                  </a:lnTo>
                  <a:lnTo>
                    <a:pt x="1634632" y="372690"/>
                  </a:lnTo>
                  <a:lnTo>
                    <a:pt x="1639330" y="370908"/>
                  </a:lnTo>
                  <a:lnTo>
                    <a:pt x="1643681" y="368396"/>
                  </a:lnTo>
                  <a:lnTo>
                    <a:pt x="1647573" y="365218"/>
                  </a:lnTo>
                  <a:lnTo>
                    <a:pt x="1650905" y="361457"/>
                  </a:lnTo>
                  <a:lnTo>
                    <a:pt x="1653590" y="357211"/>
                  </a:lnTo>
                  <a:lnTo>
                    <a:pt x="1655560" y="352588"/>
                  </a:lnTo>
                  <a:lnTo>
                    <a:pt x="1656762" y="347710"/>
                  </a:lnTo>
                  <a:lnTo>
                    <a:pt x="1657166" y="342702"/>
                  </a:lnTo>
                  <a:lnTo>
                    <a:pt x="1657166" y="31220"/>
                  </a:lnTo>
                  <a:lnTo>
                    <a:pt x="1656762" y="26212"/>
                  </a:lnTo>
                  <a:lnTo>
                    <a:pt x="1655560" y="21334"/>
                  </a:lnTo>
                  <a:lnTo>
                    <a:pt x="1653590" y="16711"/>
                  </a:lnTo>
                  <a:lnTo>
                    <a:pt x="1650905" y="12465"/>
                  </a:lnTo>
                  <a:lnTo>
                    <a:pt x="1647573" y="8704"/>
                  </a:lnTo>
                  <a:lnTo>
                    <a:pt x="1643681" y="5526"/>
                  </a:lnTo>
                  <a:lnTo>
                    <a:pt x="1639330" y="3014"/>
                  </a:lnTo>
                  <a:lnTo>
                    <a:pt x="1634632" y="1232"/>
                  </a:lnTo>
                  <a:lnTo>
                    <a:pt x="1629709" y="227"/>
                  </a:lnTo>
                  <a:lnTo>
                    <a:pt x="162594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91" name="tx290"/>
            <p:cNvSpPr/>
            <p:nvPr/>
          </p:nvSpPr>
          <p:spPr>
            <a:xfrm>
              <a:off x="15660372" y="2239827"/>
              <a:ext cx="1407401"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30 case(s)</a:t>
              </a:r>
            </a:p>
          </p:txBody>
        </p:sp>
        <p:sp>
          <p:nvSpPr>
            <p:cNvPr id="292" name="pg291"/>
            <p:cNvSpPr/>
            <p:nvPr/>
          </p:nvSpPr>
          <p:spPr>
            <a:xfrm>
              <a:off x="16260004"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93" name="rc292"/>
            <p:cNvSpPr/>
            <p:nvPr/>
          </p:nvSpPr>
          <p:spPr>
            <a:xfrm>
              <a:off x="14756939" y="2153563"/>
              <a:ext cx="3214267" cy="3131794"/>
            </a:xfrm>
            <a:prstGeom prst="rect">
              <a:avLst/>
            </a:prstGeom>
            <a:ln w="13550" cap="rnd">
              <a:solidFill>
                <a:srgbClr val="333333">
                  <a:alpha val="100000"/>
                </a:srgbClr>
              </a:solidFill>
              <a:prstDash val="solid"/>
              <a:round/>
            </a:ln>
          </p:spPr>
          <p:txBody>
            <a:bodyPr/>
            <a:lstStyle/>
            <a:p/>
          </p:txBody>
        </p:sp>
        <p:sp>
          <p:nvSpPr>
            <p:cNvPr id="294" name="tx293"/>
            <p:cNvSpPr/>
            <p:nvPr/>
          </p:nvSpPr>
          <p:spPr>
            <a:xfrm>
              <a:off x="322447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95" name="tx294"/>
            <p:cNvSpPr/>
            <p:nvPr/>
          </p:nvSpPr>
          <p:spPr>
            <a:xfrm>
              <a:off x="64387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96" name="tx295"/>
            <p:cNvSpPr/>
            <p:nvPr/>
          </p:nvSpPr>
          <p:spPr>
            <a:xfrm>
              <a:off x="96530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97" name="tx296"/>
            <p:cNvSpPr/>
            <p:nvPr/>
          </p:nvSpPr>
          <p:spPr>
            <a:xfrm>
              <a:off x="128672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98" name="tx297"/>
            <p:cNvSpPr/>
            <p:nvPr/>
          </p:nvSpPr>
          <p:spPr>
            <a:xfrm>
              <a:off x="1608154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99" name="pl298"/>
            <p:cNvSpPr/>
            <p:nvPr/>
          </p:nvSpPr>
          <p:spPr>
            <a:xfrm>
              <a:off x="20579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0" name="pl299"/>
            <p:cNvSpPr/>
            <p:nvPr/>
          </p:nvSpPr>
          <p:spPr>
            <a:xfrm>
              <a:off x="2321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1" name="pl300"/>
            <p:cNvSpPr/>
            <p:nvPr/>
          </p:nvSpPr>
          <p:spPr>
            <a:xfrm>
              <a:off x="2584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2" name="pl301"/>
            <p:cNvSpPr/>
            <p:nvPr/>
          </p:nvSpPr>
          <p:spPr>
            <a:xfrm>
              <a:off x="2848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pl302"/>
            <p:cNvSpPr/>
            <p:nvPr/>
          </p:nvSpPr>
          <p:spPr>
            <a:xfrm>
              <a:off x="3111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pl303"/>
            <p:cNvSpPr/>
            <p:nvPr/>
          </p:nvSpPr>
          <p:spPr>
            <a:xfrm>
              <a:off x="3375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3638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pl305"/>
            <p:cNvSpPr/>
            <p:nvPr/>
          </p:nvSpPr>
          <p:spPr>
            <a:xfrm>
              <a:off x="3902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4165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4429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308"/>
            <p:cNvSpPr/>
            <p:nvPr/>
          </p:nvSpPr>
          <p:spPr>
            <a:xfrm>
              <a:off x="4692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309"/>
            <p:cNvSpPr/>
            <p:nvPr/>
          </p:nvSpPr>
          <p:spPr>
            <a:xfrm>
              <a:off x="4956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tx310"/>
            <p:cNvSpPr/>
            <p:nvPr/>
          </p:nvSpPr>
          <p:spPr>
            <a:xfrm rot="-5400000">
              <a:off x="197716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12" name="tx311"/>
            <p:cNvSpPr/>
            <p:nvPr/>
          </p:nvSpPr>
          <p:spPr>
            <a:xfrm rot="-5400000">
              <a:off x="22308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13" name="tx312"/>
            <p:cNvSpPr/>
            <p:nvPr/>
          </p:nvSpPr>
          <p:spPr>
            <a:xfrm rot="-5400000">
              <a:off x="249437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14" name="tx313"/>
            <p:cNvSpPr/>
            <p:nvPr/>
          </p:nvSpPr>
          <p:spPr>
            <a:xfrm rot="-5400000">
              <a:off x="27559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15" name="tx314"/>
            <p:cNvSpPr/>
            <p:nvPr/>
          </p:nvSpPr>
          <p:spPr>
            <a:xfrm rot="-5400000">
              <a:off x="298878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16" name="tx315"/>
            <p:cNvSpPr/>
            <p:nvPr/>
          </p:nvSpPr>
          <p:spPr>
            <a:xfrm rot="-5400000">
              <a:off x="32944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17" name="tx316"/>
            <p:cNvSpPr/>
            <p:nvPr/>
          </p:nvSpPr>
          <p:spPr>
            <a:xfrm rot="-5400000">
              <a:off x="358764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18" name="tx317"/>
            <p:cNvSpPr/>
            <p:nvPr/>
          </p:nvSpPr>
          <p:spPr>
            <a:xfrm rot="-5400000">
              <a:off x="378894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19" name="tx318"/>
            <p:cNvSpPr/>
            <p:nvPr/>
          </p:nvSpPr>
          <p:spPr>
            <a:xfrm rot="-5400000">
              <a:off x="405236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20" name="tx319"/>
            <p:cNvSpPr/>
            <p:nvPr/>
          </p:nvSpPr>
          <p:spPr>
            <a:xfrm rot="-5400000">
              <a:off x="43522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21" name="tx320"/>
            <p:cNvSpPr/>
            <p:nvPr/>
          </p:nvSpPr>
          <p:spPr>
            <a:xfrm rot="-5400000">
              <a:off x="4597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22" name="tx321"/>
            <p:cNvSpPr/>
            <p:nvPr/>
          </p:nvSpPr>
          <p:spPr>
            <a:xfrm rot="-5400000">
              <a:off x="4860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23" name="pl322"/>
            <p:cNvSpPr/>
            <p:nvPr/>
          </p:nvSpPr>
          <p:spPr>
            <a:xfrm>
              <a:off x="5272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4" name="pl323"/>
            <p:cNvSpPr/>
            <p:nvPr/>
          </p:nvSpPr>
          <p:spPr>
            <a:xfrm>
              <a:off x="5535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5" name="pl324"/>
            <p:cNvSpPr/>
            <p:nvPr/>
          </p:nvSpPr>
          <p:spPr>
            <a:xfrm>
              <a:off x="5799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6" name="pl325"/>
            <p:cNvSpPr/>
            <p:nvPr/>
          </p:nvSpPr>
          <p:spPr>
            <a:xfrm>
              <a:off x="6062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pl326"/>
            <p:cNvSpPr/>
            <p:nvPr/>
          </p:nvSpPr>
          <p:spPr>
            <a:xfrm>
              <a:off x="6326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327"/>
            <p:cNvSpPr/>
            <p:nvPr/>
          </p:nvSpPr>
          <p:spPr>
            <a:xfrm>
              <a:off x="6589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28"/>
            <p:cNvSpPr/>
            <p:nvPr/>
          </p:nvSpPr>
          <p:spPr>
            <a:xfrm>
              <a:off x="6853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329"/>
            <p:cNvSpPr/>
            <p:nvPr/>
          </p:nvSpPr>
          <p:spPr>
            <a:xfrm>
              <a:off x="7116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30"/>
            <p:cNvSpPr/>
            <p:nvPr/>
          </p:nvSpPr>
          <p:spPr>
            <a:xfrm>
              <a:off x="73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31"/>
            <p:cNvSpPr/>
            <p:nvPr/>
          </p:nvSpPr>
          <p:spPr>
            <a:xfrm>
              <a:off x="7643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332"/>
            <p:cNvSpPr/>
            <p:nvPr/>
          </p:nvSpPr>
          <p:spPr>
            <a:xfrm>
              <a:off x="7906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pl333"/>
            <p:cNvSpPr/>
            <p:nvPr/>
          </p:nvSpPr>
          <p:spPr>
            <a:xfrm>
              <a:off x="8170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tx334"/>
            <p:cNvSpPr/>
            <p:nvPr/>
          </p:nvSpPr>
          <p:spPr>
            <a:xfrm rot="-5400000">
              <a:off x="519143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36" name="tx335"/>
            <p:cNvSpPr/>
            <p:nvPr/>
          </p:nvSpPr>
          <p:spPr>
            <a:xfrm rot="-5400000">
              <a:off x="544508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37" name="tx336"/>
            <p:cNvSpPr/>
            <p:nvPr/>
          </p:nvSpPr>
          <p:spPr>
            <a:xfrm rot="-5400000">
              <a:off x="57086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38" name="tx337"/>
            <p:cNvSpPr/>
            <p:nvPr/>
          </p:nvSpPr>
          <p:spPr>
            <a:xfrm rot="-5400000">
              <a:off x="597023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39" name="tx338"/>
            <p:cNvSpPr/>
            <p:nvPr/>
          </p:nvSpPr>
          <p:spPr>
            <a:xfrm rot="-5400000">
              <a:off x="620305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40" name="tx339"/>
            <p:cNvSpPr/>
            <p:nvPr/>
          </p:nvSpPr>
          <p:spPr>
            <a:xfrm rot="-5400000">
              <a:off x="650875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41" name="tx340"/>
            <p:cNvSpPr/>
            <p:nvPr/>
          </p:nvSpPr>
          <p:spPr>
            <a:xfrm rot="-5400000">
              <a:off x="680191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42" name="tx341"/>
            <p:cNvSpPr/>
            <p:nvPr/>
          </p:nvSpPr>
          <p:spPr>
            <a:xfrm rot="-5400000">
              <a:off x="70032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43" name="tx342"/>
            <p:cNvSpPr/>
            <p:nvPr/>
          </p:nvSpPr>
          <p:spPr>
            <a:xfrm rot="-5400000">
              <a:off x="72666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44" name="tx343"/>
            <p:cNvSpPr/>
            <p:nvPr/>
          </p:nvSpPr>
          <p:spPr>
            <a:xfrm rot="-5400000">
              <a:off x="75665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45" name="tx344"/>
            <p:cNvSpPr/>
            <p:nvPr/>
          </p:nvSpPr>
          <p:spPr>
            <a:xfrm rot="-5400000">
              <a:off x="7811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46" name="tx345"/>
            <p:cNvSpPr/>
            <p:nvPr/>
          </p:nvSpPr>
          <p:spPr>
            <a:xfrm rot="-5400000">
              <a:off x="80748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47" name="pl346"/>
            <p:cNvSpPr/>
            <p:nvPr/>
          </p:nvSpPr>
          <p:spPr>
            <a:xfrm>
              <a:off x="8486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8" name="pl347"/>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9" name="pl348"/>
            <p:cNvSpPr/>
            <p:nvPr/>
          </p:nvSpPr>
          <p:spPr>
            <a:xfrm>
              <a:off x="90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0" name="pl349"/>
            <p:cNvSpPr/>
            <p:nvPr/>
          </p:nvSpPr>
          <p:spPr>
            <a:xfrm>
              <a:off x="9276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pl350"/>
            <p:cNvSpPr/>
            <p:nvPr/>
          </p:nvSpPr>
          <p:spPr>
            <a:xfrm>
              <a:off x="9540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pl351"/>
            <p:cNvSpPr/>
            <p:nvPr/>
          </p:nvSpPr>
          <p:spPr>
            <a:xfrm>
              <a:off x="9803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pl352"/>
            <p:cNvSpPr/>
            <p:nvPr/>
          </p:nvSpPr>
          <p:spPr>
            <a:xfrm>
              <a:off x="10067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4" name="pl353"/>
            <p:cNvSpPr/>
            <p:nvPr/>
          </p:nvSpPr>
          <p:spPr>
            <a:xfrm>
              <a:off x="10330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5" name="pl354"/>
            <p:cNvSpPr/>
            <p:nvPr/>
          </p:nvSpPr>
          <p:spPr>
            <a:xfrm>
              <a:off x="10594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6" name="pl355"/>
            <p:cNvSpPr/>
            <p:nvPr/>
          </p:nvSpPr>
          <p:spPr>
            <a:xfrm>
              <a:off x="10857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7" name="pl356"/>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8" name="pl357"/>
            <p:cNvSpPr/>
            <p:nvPr/>
          </p:nvSpPr>
          <p:spPr>
            <a:xfrm>
              <a:off x="11384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9" name="tx358"/>
            <p:cNvSpPr/>
            <p:nvPr/>
          </p:nvSpPr>
          <p:spPr>
            <a:xfrm rot="-5400000">
              <a:off x="8405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60" name="tx359"/>
            <p:cNvSpPr/>
            <p:nvPr/>
          </p:nvSpPr>
          <p:spPr>
            <a:xfrm rot="-5400000">
              <a:off x="865935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61" name="tx360"/>
            <p:cNvSpPr/>
            <p:nvPr/>
          </p:nvSpPr>
          <p:spPr>
            <a:xfrm rot="-5400000">
              <a:off x="892290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62" name="tx361"/>
            <p:cNvSpPr/>
            <p:nvPr/>
          </p:nvSpPr>
          <p:spPr>
            <a:xfrm rot="-5400000">
              <a:off x="9184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63" name="tx362"/>
            <p:cNvSpPr/>
            <p:nvPr/>
          </p:nvSpPr>
          <p:spPr>
            <a:xfrm rot="-5400000">
              <a:off x="941732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64" name="tx363"/>
            <p:cNvSpPr/>
            <p:nvPr/>
          </p:nvSpPr>
          <p:spPr>
            <a:xfrm rot="-5400000">
              <a:off x="9723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65" name="tx364"/>
            <p:cNvSpPr/>
            <p:nvPr/>
          </p:nvSpPr>
          <p:spPr>
            <a:xfrm rot="-5400000">
              <a:off x="1001617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66" name="tx365"/>
            <p:cNvSpPr/>
            <p:nvPr/>
          </p:nvSpPr>
          <p:spPr>
            <a:xfrm rot="-5400000">
              <a:off x="1021748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67" name="tx366"/>
            <p:cNvSpPr/>
            <p:nvPr/>
          </p:nvSpPr>
          <p:spPr>
            <a:xfrm rot="-5400000">
              <a:off x="1048090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68" name="tx367"/>
            <p:cNvSpPr/>
            <p:nvPr/>
          </p:nvSpPr>
          <p:spPr>
            <a:xfrm rot="-5400000">
              <a:off x="1078078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69" name="tx368"/>
            <p:cNvSpPr/>
            <p:nvPr/>
          </p:nvSpPr>
          <p:spPr>
            <a:xfrm rot="-5400000">
              <a:off x="11025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70" name="tx369"/>
            <p:cNvSpPr/>
            <p:nvPr/>
          </p:nvSpPr>
          <p:spPr>
            <a:xfrm rot="-5400000">
              <a:off x="11289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71" name="pl370"/>
            <p:cNvSpPr/>
            <p:nvPr/>
          </p:nvSpPr>
          <p:spPr>
            <a:xfrm>
              <a:off x="1170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2" name="pl371"/>
            <p:cNvSpPr/>
            <p:nvPr/>
          </p:nvSpPr>
          <p:spPr>
            <a:xfrm>
              <a:off x="11964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3" name="pl372"/>
            <p:cNvSpPr/>
            <p:nvPr/>
          </p:nvSpPr>
          <p:spPr>
            <a:xfrm>
              <a:off x="12227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4" name="pl373"/>
            <p:cNvSpPr/>
            <p:nvPr/>
          </p:nvSpPr>
          <p:spPr>
            <a:xfrm>
              <a:off x="12491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5" name="pl374"/>
            <p:cNvSpPr/>
            <p:nvPr/>
          </p:nvSpPr>
          <p:spPr>
            <a:xfrm>
              <a:off x="12754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6" name="pl375"/>
            <p:cNvSpPr/>
            <p:nvPr/>
          </p:nvSpPr>
          <p:spPr>
            <a:xfrm>
              <a:off x="13018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7" name="pl376"/>
            <p:cNvSpPr/>
            <p:nvPr/>
          </p:nvSpPr>
          <p:spPr>
            <a:xfrm>
              <a:off x="1328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8" name="pl377"/>
            <p:cNvSpPr/>
            <p:nvPr/>
          </p:nvSpPr>
          <p:spPr>
            <a:xfrm>
              <a:off x="13545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9" name="pl378"/>
            <p:cNvSpPr/>
            <p:nvPr/>
          </p:nvSpPr>
          <p:spPr>
            <a:xfrm>
              <a:off x="13808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0" name="pl379"/>
            <p:cNvSpPr/>
            <p:nvPr/>
          </p:nvSpPr>
          <p:spPr>
            <a:xfrm>
              <a:off x="14071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1" name="pl380"/>
            <p:cNvSpPr/>
            <p:nvPr/>
          </p:nvSpPr>
          <p:spPr>
            <a:xfrm>
              <a:off x="14335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2" name="pl381"/>
            <p:cNvSpPr/>
            <p:nvPr/>
          </p:nvSpPr>
          <p:spPr>
            <a:xfrm>
              <a:off x="14598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3" name="tx382"/>
            <p:cNvSpPr/>
            <p:nvPr/>
          </p:nvSpPr>
          <p:spPr>
            <a:xfrm rot="-5400000">
              <a:off x="116199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84" name="tx383"/>
            <p:cNvSpPr/>
            <p:nvPr/>
          </p:nvSpPr>
          <p:spPr>
            <a:xfrm rot="-5400000">
              <a:off x="1187362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85" name="tx384"/>
            <p:cNvSpPr/>
            <p:nvPr/>
          </p:nvSpPr>
          <p:spPr>
            <a:xfrm rot="-5400000">
              <a:off x="1213717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86" name="tx385"/>
            <p:cNvSpPr/>
            <p:nvPr/>
          </p:nvSpPr>
          <p:spPr>
            <a:xfrm rot="-5400000">
              <a:off x="1239877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87" name="tx386"/>
            <p:cNvSpPr/>
            <p:nvPr/>
          </p:nvSpPr>
          <p:spPr>
            <a:xfrm rot="-5400000">
              <a:off x="1263159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88" name="tx387"/>
            <p:cNvSpPr/>
            <p:nvPr/>
          </p:nvSpPr>
          <p:spPr>
            <a:xfrm rot="-5400000">
              <a:off x="129372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89" name="tx388"/>
            <p:cNvSpPr/>
            <p:nvPr/>
          </p:nvSpPr>
          <p:spPr>
            <a:xfrm rot="-5400000">
              <a:off x="1323044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90" name="tx389"/>
            <p:cNvSpPr/>
            <p:nvPr/>
          </p:nvSpPr>
          <p:spPr>
            <a:xfrm rot="-5400000">
              <a:off x="134317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91" name="tx390"/>
            <p:cNvSpPr/>
            <p:nvPr/>
          </p:nvSpPr>
          <p:spPr>
            <a:xfrm rot="-5400000">
              <a:off x="1369517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92" name="tx391"/>
            <p:cNvSpPr/>
            <p:nvPr/>
          </p:nvSpPr>
          <p:spPr>
            <a:xfrm rot="-5400000">
              <a:off x="1399505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93" name="tx392"/>
            <p:cNvSpPr/>
            <p:nvPr/>
          </p:nvSpPr>
          <p:spPr>
            <a:xfrm rot="-5400000">
              <a:off x="142398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94" name="tx393"/>
            <p:cNvSpPr/>
            <p:nvPr/>
          </p:nvSpPr>
          <p:spPr>
            <a:xfrm rot="-5400000">
              <a:off x="14503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95" name="pl394"/>
            <p:cNvSpPr/>
            <p:nvPr/>
          </p:nvSpPr>
          <p:spPr>
            <a:xfrm>
              <a:off x="14915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6" name="pl395"/>
            <p:cNvSpPr/>
            <p:nvPr/>
          </p:nvSpPr>
          <p:spPr>
            <a:xfrm>
              <a:off x="15178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7" name="pl396"/>
            <p:cNvSpPr/>
            <p:nvPr/>
          </p:nvSpPr>
          <p:spPr>
            <a:xfrm>
              <a:off x="15441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8" name="pl397"/>
            <p:cNvSpPr/>
            <p:nvPr/>
          </p:nvSpPr>
          <p:spPr>
            <a:xfrm>
              <a:off x="15705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9" name="pl398"/>
            <p:cNvSpPr/>
            <p:nvPr/>
          </p:nvSpPr>
          <p:spPr>
            <a:xfrm>
              <a:off x="159688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0" name="pl399"/>
            <p:cNvSpPr/>
            <p:nvPr/>
          </p:nvSpPr>
          <p:spPr>
            <a:xfrm>
              <a:off x="16232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1" name="pl400"/>
            <p:cNvSpPr/>
            <p:nvPr/>
          </p:nvSpPr>
          <p:spPr>
            <a:xfrm>
              <a:off x="16495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2" name="pl401"/>
            <p:cNvSpPr/>
            <p:nvPr/>
          </p:nvSpPr>
          <p:spPr>
            <a:xfrm>
              <a:off x="16759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3" name="pl402"/>
            <p:cNvSpPr/>
            <p:nvPr/>
          </p:nvSpPr>
          <p:spPr>
            <a:xfrm>
              <a:off x="17022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4" name="pl403"/>
            <p:cNvSpPr/>
            <p:nvPr/>
          </p:nvSpPr>
          <p:spPr>
            <a:xfrm>
              <a:off x="17286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5" name="pl404"/>
            <p:cNvSpPr/>
            <p:nvPr/>
          </p:nvSpPr>
          <p:spPr>
            <a:xfrm>
              <a:off x="17549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6" name="pl405"/>
            <p:cNvSpPr/>
            <p:nvPr/>
          </p:nvSpPr>
          <p:spPr>
            <a:xfrm>
              <a:off x="178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7" name="tx406"/>
            <p:cNvSpPr/>
            <p:nvPr/>
          </p:nvSpPr>
          <p:spPr>
            <a:xfrm rot="-5400000">
              <a:off x="148342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408" name="tx407"/>
            <p:cNvSpPr/>
            <p:nvPr/>
          </p:nvSpPr>
          <p:spPr>
            <a:xfrm rot="-5400000">
              <a:off x="150878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409" name="tx408"/>
            <p:cNvSpPr/>
            <p:nvPr/>
          </p:nvSpPr>
          <p:spPr>
            <a:xfrm rot="-5400000">
              <a:off x="153514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410" name="tx409"/>
            <p:cNvSpPr/>
            <p:nvPr/>
          </p:nvSpPr>
          <p:spPr>
            <a:xfrm rot="-5400000">
              <a:off x="1561303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11" name="tx410"/>
            <p:cNvSpPr/>
            <p:nvPr/>
          </p:nvSpPr>
          <p:spPr>
            <a:xfrm rot="-5400000">
              <a:off x="1584585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12" name="tx411"/>
            <p:cNvSpPr/>
            <p:nvPr/>
          </p:nvSpPr>
          <p:spPr>
            <a:xfrm rot="-5400000">
              <a:off x="1615155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13" name="tx412"/>
            <p:cNvSpPr/>
            <p:nvPr/>
          </p:nvSpPr>
          <p:spPr>
            <a:xfrm rot="-5400000">
              <a:off x="1644471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14" name="tx413"/>
            <p:cNvSpPr/>
            <p:nvPr/>
          </p:nvSpPr>
          <p:spPr>
            <a:xfrm rot="-5400000">
              <a:off x="1664601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15" name="tx414"/>
            <p:cNvSpPr/>
            <p:nvPr/>
          </p:nvSpPr>
          <p:spPr>
            <a:xfrm rot="-5400000">
              <a:off x="169094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16" name="tx415"/>
            <p:cNvSpPr/>
            <p:nvPr/>
          </p:nvSpPr>
          <p:spPr>
            <a:xfrm rot="-5400000">
              <a:off x="1720932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17" name="tx416"/>
            <p:cNvSpPr/>
            <p:nvPr/>
          </p:nvSpPr>
          <p:spPr>
            <a:xfrm rot="-5400000">
              <a:off x="17454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18" name="tx417"/>
            <p:cNvSpPr/>
            <p:nvPr/>
          </p:nvSpPr>
          <p:spPr>
            <a:xfrm rot="-5400000">
              <a:off x="17717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19" name="tx418"/>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20" name="tx419"/>
            <p:cNvSpPr/>
            <p:nvPr/>
          </p:nvSpPr>
          <p:spPr>
            <a:xfrm>
              <a:off x="1230614" y="4525269"/>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a:t>
              </a:r>
            </a:p>
          </p:txBody>
        </p:sp>
        <p:sp>
          <p:nvSpPr>
            <p:cNvPr id="421" name="tx420"/>
            <p:cNvSpPr/>
            <p:nvPr/>
          </p:nvSpPr>
          <p:spPr>
            <a:xfrm>
              <a:off x="1230614" y="3850459"/>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a:t>
              </a:r>
            </a:p>
          </p:txBody>
        </p:sp>
        <p:sp>
          <p:nvSpPr>
            <p:cNvPr id="422" name="tx421"/>
            <p:cNvSpPr/>
            <p:nvPr/>
          </p:nvSpPr>
          <p:spPr>
            <a:xfrm>
              <a:off x="1230614" y="3175537"/>
              <a:ext cx="381409" cy="167208"/>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300</a:t>
              </a:r>
            </a:p>
          </p:txBody>
        </p:sp>
        <p:sp>
          <p:nvSpPr>
            <p:cNvPr id="423" name="tx422"/>
            <p:cNvSpPr/>
            <p:nvPr/>
          </p:nvSpPr>
          <p:spPr>
            <a:xfrm>
              <a:off x="1230614" y="2500838"/>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400</a:t>
              </a:r>
            </a:p>
          </p:txBody>
        </p:sp>
        <p:sp>
          <p:nvSpPr>
            <p:cNvPr id="424" name="pl423"/>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5" name="pl424"/>
            <p:cNvSpPr/>
            <p:nvPr/>
          </p:nvSpPr>
          <p:spPr>
            <a:xfrm>
              <a:off x="1865074" y="461054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6" name="pl425"/>
            <p:cNvSpPr/>
            <p:nvPr/>
          </p:nvSpPr>
          <p:spPr>
            <a:xfrm>
              <a:off x="1865074" y="393573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7" name="pl426"/>
            <p:cNvSpPr/>
            <p:nvPr/>
          </p:nvSpPr>
          <p:spPr>
            <a:xfrm>
              <a:off x="1865074" y="326092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8" name="pl427"/>
            <p:cNvSpPr/>
            <p:nvPr/>
          </p:nvSpPr>
          <p:spPr>
            <a:xfrm>
              <a:off x="1865074" y="258611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9" name="tx428"/>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30" name="rc429"/>
            <p:cNvSpPr/>
            <p:nvPr/>
          </p:nvSpPr>
          <p:spPr>
            <a:xfrm>
              <a:off x="18110385" y="2153563"/>
              <a:ext cx="1240079" cy="413498"/>
            </a:xfrm>
            <a:prstGeom prst="rect">
              <a:avLst/>
            </a:prstGeom>
            <a:solidFill>
              <a:srgbClr val="FFFFFF">
                <a:alpha val="100000"/>
              </a:srgbClr>
            </a:solidFill>
          </p:spPr>
          <p:txBody>
            <a:bodyPr/>
            <a:lstStyle/>
            <a:p/>
          </p:txBody>
        </p:sp>
        <p:sp>
          <p:nvSpPr>
            <p:cNvPr id="431" name="rc430"/>
            <p:cNvSpPr/>
            <p:nvPr/>
          </p:nvSpPr>
          <p:spPr>
            <a:xfrm>
              <a:off x="18179974" y="2223153"/>
              <a:ext cx="274319" cy="274319"/>
            </a:xfrm>
            <a:prstGeom prst="rect">
              <a:avLst/>
            </a:prstGeom>
            <a:solidFill>
              <a:srgbClr val="FFFFFF">
                <a:alpha val="100000"/>
              </a:srgbClr>
            </a:solidFill>
          </p:spPr>
          <p:txBody>
            <a:bodyPr/>
            <a:lstStyle/>
            <a:p/>
          </p:txBody>
        </p:sp>
        <p:sp>
          <p:nvSpPr>
            <p:cNvPr id="432" name="pg431"/>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433" name="tx432"/>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434" name="rc433"/>
            <p:cNvSpPr/>
            <p:nvPr/>
          </p:nvSpPr>
          <p:spPr>
            <a:xfrm>
              <a:off x="18110385" y="2706240"/>
              <a:ext cx="1753945" cy="1236458"/>
            </a:xfrm>
            <a:prstGeom prst="rect">
              <a:avLst/>
            </a:prstGeom>
            <a:solidFill>
              <a:srgbClr val="FFFFFF">
                <a:alpha val="100000"/>
              </a:srgbClr>
            </a:solidFill>
          </p:spPr>
          <p:txBody>
            <a:bodyPr/>
            <a:lstStyle/>
            <a:p/>
          </p:txBody>
        </p:sp>
        <p:sp>
          <p:nvSpPr>
            <p:cNvPr id="435" name="rc434"/>
            <p:cNvSpPr/>
            <p:nvPr/>
          </p:nvSpPr>
          <p:spPr>
            <a:xfrm>
              <a:off x="18179974" y="2775829"/>
              <a:ext cx="274319" cy="274319"/>
            </a:xfrm>
            <a:prstGeom prst="rect">
              <a:avLst/>
            </a:prstGeom>
            <a:solidFill>
              <a:srgbClr val="FFFFFF">
                <a:alpha val="100000"/>
              </a:srgbClr>
            </a:solidFill>
          </p:spPr>
          <p:txBody>
            <a:bodyPr/>
            <a:lstStyle/>
            <a:p/>
          </p:txBody>
        </p:sp>
        <p:sp>
          <p:nvSpPr>
            <p:cNvPr id="436" name="rc435"/>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37" name="rc436"/>
            <p:cNvSpPr/>
            <p:nvPr/>
          </p:nvSpPr>
          <p:spPr>
            <a:xfrm>
              <a:off x="18179974" y="3050149"/>
              <a:ext cx="274319" cy="274319"/>
            </a:xfrm>
            <a:prstGeom prst="rect">
              <a:avLst/>
            </a:prstGeom>
            <a:solidFill>
              <a:srgbClr val="FFFFFF">
                <a:alpha val="100000"/>
              </a:srgbClr>
            </a:solidFill>
          </p:spPr>
          <p:txBody>
            <a:bodyPr/>
            <a:lstStyle/>
            <a:p/>
          </p:txBody>
        </p:sp>
        <p:sp>
          <p:nvSpPr>
            <p:cNvPr id="438" name="rc437"/>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39" name="rc438"/>
            <p:cNvSpPr/>
            <p:nvPr/>
          </p:nvSpPr>
          <p:spPr>
            <a:xfrm>
              <a:off x="18179974" y="3324469"/>
              <a:ext cx="274319" cy="274320"/>
            </a:xfrm>
            <a:prstGeom prst="rect">
              <a:avLst/>
            </a:prstGeom>
            <a:solidFill>
              <a:srgbClr val="FFFFFF">
                <a:alpha val="100000"/>
              </a:srgbClr>
            </a:solidFill>
          </p:spPr>
          <p:txBody>
            <a:bodyPr/>
            <a:lstStyle/>
            <a:p/>
          </p:txBody>
        </p:sp>
        <p:sp>
          <p:nvSpPr>
            <p:cNvPr id="440" name="rc439"/>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1" name="rc440"/>
            <p:cNvSpPr/>
            <p:nvPr/>
          </p:nvSpPr>
          <p:spPr>
            <a:xfrm>
              <a:off x="18179974" y="3598789"/>
              <a:ext cx="274319" cy="274320"/>
            </a:xfrm>
            <a:prstGeom prst="rect">
              <a:avLst/>
            </a:prstGeom>
            <a:solidFill>
              <a:srgbClr val="FFFFFF">
                <a:alpha val="100000"/>
              </a:srgbClr>
            </a:solidFill>
          </p:spPr>
          <p:txBody>
            <a:bodyPr/>
            <a:lstStyle/>
            <a:p/>
          </p:txBody>
        </p:sp>
        <p:sp>
          <p:nvSpPr>
            <p:cNvPr id="442" name="rc441"/>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43" name="tx442"/>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44" name="tx443"/>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45" name="tx444"/>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46" name="tx445"/>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47" name=""/>
          <p:cNvGrpSpPr/>
          <p:nvPr/>
        </p:nvGrpSpPr>
        <p:grpSpPr>
          <a:xfrm>
            <a:off x="6400800" y="6217920"/>
            <a:ext cx="5486400" cy="4251960"/>
            <a:chOff x="6400800" y="6217920"/>
            <a:chExt cx="5486400" cy="4251960"/>
          </a:xfrm>
        </p:grpSpPr>
        <p:sp>
          <p:nvSpPr>
            <p:cNvPr id="448"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49"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50" name="rc5"/>
            <p:cNvSpPr/>
            <p:nvPr/>
          </p:nvSpPr>
          <p:spPr>
            <a:xfrm>
              <a:off x="7153670" y="6510025"/>
              <a:ext cx="4107183" cy="2788960"/>
            </a:xfrm>
            <a:prstGeom prst="rect">
              <a:avLst/>
            </a:prstGeom>
            <a:solidFill>
              <a:srgbClr val="FFFFFF">
                <a:alpha val="100000"/>
              </a:srgbClr>
            </a:solidFill>
          </p:spPr>
          <p:txBody>
            <a:bodyPr/>
            <a:lstStyle/>
            <a:p/>
          </p:txBody>
        </p:sp>
        <p:sp>
          <p:nvSpPr>
            <p:cNvPr id="451" name="pl6"/>
            <p:cNvSpPr/>
            <p:nvPr/>
          </p:nvSpPr>
          <p:spPr>
            <a:xfrm>
              <a:off x="7153670" y="8867477"/>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52" name="pl7"/>
            <p:cNvSpPr/>
            <p:nvPr/>
          </p:nvSpPr>
          <p:spPr>
            <a:xfrm>
              <a:off x="7153670" y="8258001"/>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53" name="pl8"/>
            <p:cNvSpPr/>
            <p:nvPr/>
          </p:nvSpPr>
          <p:spPr>
            <a:xfrm>
              <a:off x="7153670" y="7648525"/>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54" name="pl9"/>
            <p:cNvSpPr/>
            <p:nvPr/>
          </p:nvSpPr>
          <p:spPr>
            <a:xfrm>
              <a:off x="7153670" y="7039050"/>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55" name="pl10"/>
            <p:cNvSpPr/>
            <p:nvPr/>
          </p:nvSpPr>
          <p:spPr>
            <a:xfrm>
              <a:off x="7153670" y="9172214"/>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56" name="pl11"/>
            <p:cNvSpPr/>
            <p:nvPr/>
          </p:nvSpPr>
          <p:spPr>
            <a:xfrm>
              <a:off x="7153670" y="8562739"/>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57" name="pl12"/>
            <p:cNvSpPr/>
            <p:nvPr/>
          </p:nvSpPr>
          <p:spPr>
            <a:xfrm>
              <a:off x="7153670" y="7953263"/>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58" name="pl13"/>
            <p:cNvSpPr/>
            <p:nvPr/>
          </p:nvSpPr>
          <p:spPr>
            <a:xfrm>
              <a:off x="7153670" y="7343787"/>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59" name="pl14"/>
            <p:cNvSpPr/>
            <p:nvPr/>
          </p:nvSpPr>
          <p:spPr>
            <a:xfrm>
              <a:off x="7153670" y="6734312"/>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60" name="rc15"/>
            <p:cNvSpPr/>
            <p:nvPr/>
          </p:nvSpPr>
          <p:spPr>
            <a:xfrm>
              <a:off x="7296281" y="8709013"/>
              <a:ext cx="399309" cy="365685"/>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1" name="rc16"/>
            <p:cNvSpPr/>
            <p:nvPr/>
          </p:nvSpPr>
          <p:spPr>
            <a:xfrm>
              <a:off x="7866723" y="7368166"/>
              <a:ext cx="399309" cy="1292088"/>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2" name="rc17"/>
            <p:cNvSpPr/>
            <p:nvPr/>
          </p:nvSpPr>
          <p:spPr>
            <a:xfrm>
              <a:off x="8437165" y="7782610"/>
              <a:ext cx="399309" cy="828886"/>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3" name="rc18"/>
            <p:cNvSpPr/>
            <p:nvPr/>
          </p:nvSpPr>
          <p:spPr>
            <a:xfrm>
              <a:off x="9007608" y="8635876"/>
              <a:ext cx="399309" cy="292548"/>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4" name="rc19"/>
            <p:cNvSpPr/>
            <p:nvPr/>
          </p:nvSpPr>
          <p:spPr>
            <a:xfrm>
              <a:off x="9578050" y="9050319"/>
              <a:ext cx="399309" cy="243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5" name="rc20"/>
            <p:cNvSpPr/>
            <p:nvPr/>
          </p:nvSpPr>
          <p:spPr>
            <a:xfrm>
              <a:off x="10148492" y="9025940"/>
              <a:ext cx="399309" cy="48758"/>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6" name="rc21"/>
            <p:cNvSpPr/>
            <p:nvPr/>
          </p:nvSpPr>
          <p:spPr>
            <a:xfrm>
              <a:off x="7296281" y="8660255"/>
              <a:ext cx="399309" cy="4875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7" name="rc22"/>
            <p:cNvSpPr/>
            <p:nvPr/>
          </p:nvSpPr>
          <p:spPr>
            <a:xfrm>
              <a:off x="7866723" y="7148755"/>
              <a:ext cx="399309" cy="21941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8" name="rc23"/>
            <p:cNvSpPr/>
            <p:nvPr/>
          </p:nvSpPr>
          <p:spPr>
            <a:xfrm>
              <a:off x="8437165" y="7538820"/>
              <a:ext cx="399309" cy="24379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9" name="rc24"/>
            <p:cNvSpPr/>
            <p:nvPr/>
          </p:nvSpPr>
          <p:spPr>
            <a:xfrm>
              <a:off x="9007608" y="8587118"/>
              <a:ext cx="399309" cy="4875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0" name="rc25"/>
            <p:cNvSpPr/>
            <p:nvPr/>
          </p:nvSpPr>
          <p:spPr>
            <a:xfrm>
              <a:off x="7296281" y="8635876"/>
              <a:ext cx="399309" cy="243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1" name="rc26"/>
            <p:cNvSpPr/>
            <p:nvPr/>
          </p:nvSpPr>
          <p:spPr>
            <a:xfrm>
              <a:off x="7866723" y="6636796"/>
              <a:ext cx="399309" cy="51195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2" name="rc27"/>
            <p:cNvSpPr/>
            <p:nvPr/>
          </p:nvSpPr>
          <p:spPr>
            <a:xfrm>
              <a:off x="8437165" y="6978102"/>
              <a:ext cx="399309" cy="560717"/>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3" name="rc28"/>
            <p:cNvSpPr/>
            <p:nvPr/>
          </p:nvSpPr>
          <p:spPr>
            <a:xfrm>
              <a:off x="9007608" y="8465223"/>
              <a:ext cx="399309" cy="121895"/>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4" name="rc29"/>
            <p:cNvSpPr/>
            <p:nvPr/>
          </p:nvSpPr>
          <p:spPr>
            <a:xfrm>
              <a:off x="9578050" y="9025940"/>
              <a:ext cx="399309" cy="243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5" name="rc30"/>
            <p:cNvSpPr/>
            <p:nvPr/>
          </p:nvSpPr>
          <p:spPr>
            <a:xfrm>
              <a:off x="10148492" y="9001561"/>
              <a:ext cx="399309" cy="243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6" name="rc31"/>
            <p:cNvSpPr/>
            <p:nvPr/>
          </p:nvSpPr>
          <p:spPr>
            <a:xfrm>
              <a:off x="7296281" y="9074698"/>
              <a:ext cx="399309" cy="9751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7" name="rc32"/>
            <p:cNvSpPr/>
            <p:nvPr/>
          </p:nvSpPr>
          <p:spPr>
            <a:xfrm>
              <a:off x="7866723" y="8660255"/>
              <a:ext cx="399309" cy="51195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8" name="rc33"/>
            <p:cNvSpPr/>
            <p:nvPr/>
          </p:nvSpPr>
          <p:spPr>
            <a:xfrm>
              <a:off x="8437165" y="8611497"/>
              <a:ext cx="399309" cy="560717"/>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9" name="rc34"/>
            <p:cNvSpPr/>
            <p:nvPr/>
          </p:nvSpPr>
          <p:spPr>
            <a:xfrm>
              <a:off x="9007608" y="8928424"/>
              <a:ext cx="399309" cy="243790"/>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0" name="rc35"/>
            <p:cNvSpPr/>
            <p:nvPr/>
          </p:nvSpPr>
          <p:spPr>
            <a:xfrm>
              <a:off x="9578050" y="9074698"/>
              <a:ext cx="399309" cy="9751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1" name="rc36"/>
            <p:cNvSpPr/>
            <p:nvPr/>
          </p:nvSpPr>
          <p:spPr>
            <a:xfrm>
              <a:off x="10148492" y="9074698"/>
              <a:ext cx="399309" cy="9751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2" name="rc37"/>
            <p:cNvSpPr/>
            <p:nvPr/>
          </p:nvSpPr>
          <p:spPr>
            <a:xfrm>
              <a:off x="10718934" y="9123456"/>
              <a:ext cx="399309" cy="4875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3" name="pl38"/>
            <p:cNvSpPr/>
            <p:nvPr/>
          </p:nvSpPr>
          <p:spPr>
            <a:xfrm>
              <a:off x="7495936" y="6867288"/>
              <a:ext cx="3422653" cy="2284225"/>
            </a:xfrm>
            <a:custGeom>
              <a:avLst/>
              <a:pathLst>
                <a:path w="3422653" h="2284225">
                  <a:moveTo>
                    <a:pt x="0" y="261258"/>
                  </a:moveTo>
                  <a:lnTo>
                    <a:pt x="570442" y="0"/>
                  </a:lnTo>
                  <a:lnTo>
                    <a:pt x="1140884" y="668135"/>
                  </a:lnTo>
                  <a:lnTo>
                    <a:pt x="1711326" y="1700320"/>
                  </a:lnTo>
                  <a:lnTo>
                    <a:pt x="2281768" y="2227119"/>
                  </a:lnTo>
                  <a:lnTo>
                    <a:pt x="2852210" y="2234971"/>
                  </a:lnTo>
                  <a:lnTo>
                    <a:pt x="3422653" y="2284225"/>
                  </a:lnTo>
                </a:path>
              </a:pathLst>
            </a:custGeom>
            <a:ln w="40651" cap="flat">
              <a:solidFill>
                <a:srgbClr val="000000">
                  <a:alpha val="100000"/>
                </a:srgbClr>
              </a:solidFill>
              <a:prstDash val="solid"/>
              <a:round/>
            </a:ln>
          </p:spPr>
          <p:txBody>
            <a:bodyPr/>
            <a:lstStyle/>
            <a:p/>
          </p:txBody>
        </p:sp>
        <p:sp>
          <p:nvSpPr>
            <p:cNvPr id="484" name="rc39"/>
            <p:cNvSpPr/>
            <p:nvPr/>
          </p:nvSpPr>
          <p:spPr>
            <a:xfrm>
              <a:off x="7153670" y="6510025"/>
              <a:ext cx="4107183" cy="2788960"/>
            </a:xfrm>
            <a:prstGeom prst="rect">
              <a:avLst/>
            </a:prstGeom>
            <a:ln w="13550" cap="rnd">
              <a:solidFill>
                <a:srgbClr val="333333">
                  <a:alpha val="100000"/>
                </a:srgbClr>
              </a:solidFill>
              <a:prstDash val="solid"/>
              <a:round/>
            </a:ln>
          </p:spPr>
          <p:txBody>
            <a:bodyPr/>
            <a:lstStyle/>
            <a:p/>
          </p:txBody>
        </p:sp>
        <p:sp>
          <p:nvSpPr>
            <p:cNvPr id="485" name="tx40"/>
            <p:cNvSpPr/>
            <p:nvPr/>
          </p:nvSpPr>
          <p:spPr>
            <a:xfrm>
              <a:off x="6886172" y="9169908"/>
              <a:ext cx="16944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86" name="tx41"/>
            <p:cNvSpPr/>
            <p:nvPr/>
          </p:nvSpPr>
          <p:spPr>
            <a:xfrm>
              <a:off x="6843756" y="8560432"/>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25</a:t>
              </a:r>
            </a:p>
          </p:txBody>
        </p:sp>
        <p:sp>
          <p:nvSpPr>
            <p:cNvPr id="487" name="tx42"/>
            <p:cNvSpPr/>
            <p:nvPr/>
          </p:nvSpPr>
          <p:spPr>
            <a:xfrm>
              <a:off x="6843756" y="7950956"/>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50</a:t>
              </a:r>
            </a:p>
          </p:txBody>
        </p:sp>
        <p:sp>
          <p:nvSpPr>
            <p:cNvPr id="488" name="tx43"/>
            <p:cNvSpPr/>
            <p:nvPr/>
          </p:nvSpPr>
          <p:spPr>
            <a:xfrm>
              <a:off x="6843756" y="7343341"/>
              <a:ext cx="2118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75</a:t>
              </a:r>
            </a:p>
          </p:txBody>
        </p:sp>
        <p:sp>
          <p:nvSpPr>
            <p:cNvPr id="489" name="tx44"/>
            <p:cNvSpPr/>
            <p:nvPr/>
          </p:nvSpPr>
          <p:spPr>
            <a:xfrm>
              <a:off x="6801340" y="6732005"/>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90" name="pl45"/>
            <p:cNvSpPr/>
            <p:nvPr/>
          </p:nvSpPr>
          <p:spPr>
            <a:xfrm>
              <a:off x="7118876"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1" name="pl46"/>
            <p:cNvSpPr/>
            <p:nvPr/>
          </p:nvSpPr>
          <p:spPr>
            <a:xfrm>
              <a:off x="7118876" y="856273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2" name="pl47"/>
            <p:cNvSpPr/>
            <p:nvPr/>
          </p:nvSpPr>
          <p:spPr>
            <a:xfrm>
              <a:off x="7118876" y="795326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3" name="pl48"/>
            <p:cNvSpPr/>
            <p:nvPr/>
          </p:nvSpPr>
          <p:spPr>
            <a:xfrm>
              <a:off x="7118876" y="734378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4" name="pl49"/>
            <p:cNvSpPr/>
            <p:nvPr/>
          </p:nvSpPr>
          <p:spPr>
            <a:xfrm>
              <a:off x="7118876" y="67343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5" name="pl50"/>
            <p:cNvSpPr/>
            <p:nvPr/>
          </p:nvSpPr>
          <p:spPr>
            <a:xfrm>
              <a:off x="11260854"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6" name="pl51"/>
            <p:cNvSpPr/>
            <p:nvPr/>
          </p:nvSpPr>
          <p:spPr>
            <a:xfrm>
              <a:off x="11260854" y="845839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7" name="pl52"/>
            <p:cNvSpPr/>
            <p:nvPr/>
          </p:nvSpPr>
          <p:spPr>
            <a:xfrm>
              <a:off x="11260854" y="774457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8" name="pl53"/>
            <p:cNvSpPr/>
            <p:nvPr/>
          </p:nvSpPr>
          <p:spPr>
            <a:xfrm>
              <a:off x="11260854" y="7030753"/>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9" name="tx54"/>
            <p:cNvSpPr/>
            <p:nvPr/>
          </p:nvSpPr>
          <p:spPr>
            <a:xfrm>
              <a:off x="11358911"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00" name="tx55"/>
            <p:cNvSpPr/>
            <p:nvPr/>
          </p:nvSpPr>
          <p:spPr>
            <a:xfrm>
              <a:off x="11358911" y="8456087"/>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01" name="tx56"/>
            <p:cNvSpPr/>
            <p:nvPr/>
          </p:nvSpPr>
          <p:spPr>
            <a:xfrm>
              <a:off x="11358911" y="7742267"/>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a:t>
              </a:r>
            </a:p>
          </p:txBody>
        </p:sp>
        <p:sp>
          <p:nvSpPr>
            <p:cNvPr id="502" name="tx57"/>
            <p:cNvSpPr/>
            <p:nvPr/>
          </p:nvSpPr>
          <p:spPr>
            <a:xfrm>
              <a:off x="11358911" y="7028372"/>
              <a:ext cx="254272"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300</a:t>
              </a:r>
            </a:p>
          </p:txBody>
        </p:sp>
        <p:sp>
          <p:nvSpPr>
            <p:cNvPr id="503" name="pl58"/>
            <p:cNvSpPr/>
            <p:nvPr/>
          </p:nvSpPr>
          <p:spPr>
            <a:xfrm>
              <a:off x="749593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4" name="pl59"/>
            <p:cNvSpPr/>
            <p:nvPr/>
          </p:nvSpPr>
          <p:spPr>
            <a:xfrm>
              <a:off x="806637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5" name="pl60"/>
            <p:cNvSpPr/>
            <p:nvPr/>
          </p:nvSpPr>
          <p:spPr>
            <a:xfrm>
              <a:off x="863682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6" name="pl61"/>
            <p:cNvSpPr/>
            <p:nvPr/>
          </p:nvSpPr>
          <p:spPr>
            <a:xfrm>
              <a:off x="920726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7" name="pl62"/>
            <p:cNvSpPr/>
            <p:nvPr/>
          </p:nvSpPr>
          <p:spPr>
            <a:xfrm>
              <a:off x="977770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8" name="pl63"/>
            <p:cNvSpPr/>
            <p:nvPr/>
          </p:nvSpPr>
          <p:spPr>
            <a:xfrm>
              <a:off x="10348147"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9" name="pl64"/>
            <p:cNvSpPr/>
            <p:nvPr/>
          </p:nvSpPr>
          <p:spPr>
            <a:xfrm>
              <a:off x="1091858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0" name="tx65"/>
            <p:cNvSpPr/>
            <p:nvPr/>
          </p:nvSpPr>
          <p:spPr>
            <a:xfrm rot="-2700000">
              <a:off x="7386037"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511" name="tx66"/>
            <p:cNvSpPr/>
            <p:nvPr/>
          </p:nvSpPr>
          <p:spPr>
            <a:xfrm rot="-2700000">
              <a:off x="7916781"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512" name="tx67"/>
            <p:cNvSpPr/>
            <p:nvPr/>
          </p:nvSpPr>
          <p:spPr>
            <a:xfrm rot="-2700000">
              <a:off x="8486566"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513" name="tx68"/>
            <p:cNvSpPr/>
            <p:nvPr/>
          </p:nvSpPr>
          <p:spPr>
            <a:xfrm rot="-2700000">
              <a:off x="891231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514" name="tx69"/>
            <p:cNvSpPr/>
            <p:nvPr/>
          </p:nvSpPr>
          <p:spPr>
            <a:xfrm rot="-2700000">
              <a:off x="9482760"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515" name="tx70"/>
            <p:cNvSpPr/>
            <p:nvPr/>
          </p:nvSpPr>
          <p:spPr>
            <a:xfrm rot="-2700000">
              <a:off x="10053175"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516" name="tx71"/>
            <p:cNvSpPr/>
            <p:nvPr/>
          </p:nvSpPr>
          <p:spPr>
            <a:xfrm rot="-2700000">
              <a:off x="10735687"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17" name="tx72"/>
            <p:cNvSpPr/>
            <p:nvPr/>
          </p:nvSpPr>
          <p:spPr>
            <a:xfrm>
              <a:off x="9207262"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518" name="tx73"/>
            <p:cNvSpPr/>
            <p:nvPr/>
          </p:nvSpPr>
          <p:spPr>
            <a:xfrm>
              <a:off x="8390010"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519" name="tx74"/>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520" name="tx75"/>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521" name="rc76"/>
            <p:cNvSpPr/>
            <p:nvPr/>
          </p:nvSpPr>
          <p:spPr>
            <a:xfrm>
              <a:off x="6564753" y="10217410"/>
              <a:ext cx="1051268" cy="182880"/>
            </a:xfrm>
            <a:prstGeom prst="rect">
              <a:avLst/>
            </a:prstGeom>
            <a:solidFill>
              <a:srgbClr val="FFFFFF">
                <a:alpha val="100000"/>
              </a:srgbClr>
            </a:solidFill>
          </p:spPr>
          <p:txBody>
            <a:bodyPr/>
            <a:lstStyle/>
            <a:p/>
          </p:txBody>
        </p:sp>
        <p:sp>
          <p:nvSpPr>
            <p:cNvPr id="522" name="rc77"/>
            <p:cNvSpPr/>
            <p:nvPr/>
          </p:nvSpPr>
          <p:spPr>
            <a:xfrm>
              <a:off x="6564753" y="10217410"/>
              <a:ext cx="182879" cy="182880"/>
            </a:xfrm>
            <a:prstGeom prst="rect">
              <a:avLst/>
            </a:prstGeom>
            <a:solidFill>
              <a:srgbClr val="FFFFFF">
                <a:alpha val="100000"/>
              </a:srgbClr>
            </a:solidFill>
          </p:spPr>
          <p:txBody>
            <a:bodyPr/>
            <a:lstStyle/>
            <a:p/>
          </p:txBody>
        </p:sp>
        <p:sp>
          <p:nvSpPr>
            <p:cNvPr id="523" name="pl78"/>
            <p:cNvSpPr/>
            <p:nvPr/>
          </p:nvSpPr>
          <p:spPr>
            <a:xfrm>
              <a:off x="6583041"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524" name="tx79"/>
            <p:cNvSpPr/>
            <p:nvPr/>
          </p:nvSpPr>
          <p:spPr>
            <a:xfrm>
              <a:off x="6855633"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525" name="rc80"/>
            <p:cNvSpPr/>
            <p:nvPr/>
          </p:nvSpPr>
          <p:spPr>
            <a:xfrm>
              <a:off x="7796021" y="10217410"/>
              <a:ext cx="4053749" cy="182880"/>
            </a:xfrm>
            <a:prstGeom prst="rect">
              <a:avLst/>
            </a:prstGeom>
            <a:solidFill>
              <a:srgbClr val="FFFFFF">
                <a:alpha val="100000"/>
              </a:srgbClr>
            </a:solidFill>
          </p:spPr>
          <p:txBody>
            <a:bodyPr/>
            <a:lstStyle/>
            <a:p/>
          </p:txBody>
        </p:sp>
        <p:sp>
          <p:nvSpPr>
            <p:cNvPr id="526" name="rc81"/>
            <p:cNvSpPr/>
            <p:nvPr/>
          </p:nvSpPr>
          <p:spPr>
            <a:xfrm>
              <a:off x="7796021" y="10217410"/>
              <a:ext cx="182879" cy="182880"/>
            </a:xfrm>
            <a:prstGeom prst="rect">
              <a:avLst/>
            </a:prstGeom>
            <a:solidFill>
              <a:srgbClr val="FFFFFF">
                <a:alpha val="100000"/>
              </a:srgbClr>
            </a:solidFill>
          </p:spPr>
          <p:txBody>
            <a:bodyPr/>
            <a:lstStyle/>
            <a:p/>
          </p:txBody>
        </p:sp>
        <p:sp>
          <p:nvSpPr>
            <p:cNvPr id="527" name="rc82"/>
            <p:cNvSpPr/>
            <p:nvPr/>
          </p:nvSpPr>
          <p:spPr>
            <a:xfrm>
              <a:off x="7805021"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528" name="rc83"/>
            <p:cNvSpPr/>
            <p:nvPr/>
          </p:nvSpPr>
          <p:spPr>
            <a:xfrm>
              <a:off x="8887262" y="10217410"/>
              <a:ext cx="182879" cy="182880"/>
            </a:xfrm>
            <a:prstGeom prst="rect">
              <a:avLst/>
            </a:prstGeom>
            <a:solidFill>
              <a:srgbClr val="FFFFFF">
                <a:alpha val="100000"/>
              </a:srgbClr>
            </a:solidFill>
          </p:spPr>
          <p:txBody>
            <a:bodyPr/>
            <a:lstStyle/>
            <a:p/>
          </p:txBody>
        </p:sp>
        <p:sp>
          <p:nvSpPr>
            <p:cNvPr id="529" name="rc84"/>
            <p:cNvSpPr/>
            <p:nvPr/>
          </p:nvSpPr>
          <p:spPr>
            <a:xfrm>
              <a:off x="8896262" y="10226410"/>
              <a:ext cx="164879"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30" name="rc85"/>
            <p:cNvSpPr/>
            <p:nvPr/>
          </p:nvSpPr>
          <p:spPr>
            <a:xfrm>
              <a:off x="9813303" y="10217410"/>
              <a:ext cx="182879" cy="182880"/>
            </a:xfrm>
            <a:prstGeom prst="rect">
              <a:avLst/>
            </a:prstGeom>
            <a:solidFill>
              <a:srgbClr val="FFFFFF">
                <a:alpha val="100000"/>
              </a:srgbClr>
            </a:solidFill>
          </p:spPr>
          <p:txBody>
            <a:bodyPr/>
            <a:lstStyle/>
            <a:p/>
          </p:txBody>
        </p:sp>
        <p:sp>
          <p:nvSpPr>
            <p:cNvPr id="531" name="rc86"/>
            <p:cNvSpPr/>
            <p:nvPr/>
          </p:nvSpPr>
          <p:spPr>
            <a:xfrm>
              <a:off x="9822303" y="10226410"/>
              <a:ext cx="164880"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532" name="rc87"/>
            <p:cNvSpPr/>
            <p:nvPr/>
          </p:nvSpPr>
          <p:spPr>
            <a:xfrm>
              <a:off x="10815544" y="10217410"/>
              <a:ext cx="182880" cy="182880"/>
            </a:xfrm>
            <a:prstGeom prst="rect">
              <a:avLst/>
            </a:prstGeom>
            <a:solidFill>
              <a:srgbClr val="FFFFFF">
                <a:alpha val="100000"/>
              </a:srgbClr>
            </a:solidFill>
          </p:spPr>
          <p:txBody>
            <a:bodyPr/>
            <a:lstStyle/>
            <a:p/>
          </p:txBody>
        </p:sp>
        <p:sp>
          <p:nvSpPr>
            <p:cNvPr id="533" name="rc88"/>
            <p:cNvSpPr/>
            <p:nvPr/>
          </p:nvSpPr>
          <p:spPr>
            <a:xfrm>
              <a:off x="10824544"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34" name="tx89"/>
            <p:cNvSpPr/>
            <p:nvPr/>
          </p:nvSpPr>
          <p:spPr>
            <a:xfrm>
              <a:off x="8086901"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35" name="tx90"/>
            <p:cNvSpPr/>
            <p:nvPr/>
          </p:nvSpPr>
          <p:spPr>
            <a:xfrm>
              <a:off x="9178142"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36" name="tx91"/>
            <p:cNvSpPr/>
            <p:nvPr/>
          </p:nvSpPr>
          <p:spPr>
            <a:xfrm>
              <a:off x="10104183"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537" name="tx92"/>
            <p:cNvSpPr/>
            <p:nvPr/>
          </p:nvSpPr>
          <p:spPr>
            <a:xfrm>
              <a:off x="11106424"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38" name="tx93"/>
            <p:cNvSpPr/>
            <p:nvPr/>
          </p:nvSpPr>
          <p:spPr>
            <a:xfrm>
              <a:off x="6578964"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39" name=""/>
          <p:cNvGrpSpPr/>
          <p:nvPr/>
        </p:nvGrpSpPr>
        <p:grpSpPr>
          <a:xfrm>
            <a:off x="12527280" y="6217920"/>
            <a:ext cx="5486400" cy="4297680"/>
            <a:chOff x="12527280" y="6217920"/>
            <a:chExt cx="5486400" cy="4297680"/>
          </a:xfrm>
        </p:grpSpPr>
        <p:sp>
          <p:nvSpPr>
            <p:cNvPr id="540"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41"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42"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43"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4"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5"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6"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7"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8"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9"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0"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1"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2"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3"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4" name="pl17"/>
            <p:cNvSpPr/>
            <p:nvPr/>
          </p:nvSpPr>
          <p:spPr>
            <a:xfrm>
              <a:off x="13329440" y="6868530"/>
              <a:ext cx="4502097" cy="845047"/>
            </a:xfrm>
            <a:custGeom>
              <a:avLst/>
              <a:pathLst>
                <a:path w="4502097" h="845047">
                  <a:moveTo>
                    <a:pt x="0" y="563364"/>
                  </a:moveTo>
                  <a:lnTo>
                    <a:pt x="187587" y="845047"/>
                  </a:lnTo>
                  <a:lnTo>
                    <a:pt x="375174" y="588972"/>
                  </a:lnTo>
                  <a:lnTo>
                    <a:pt x="562762" y="537757"/>
                  </a:lnTo>
                  <a:lnTo>
                    <a:pt x="750349" y="537757"/>
                  </a:lnTo>
                  <a:lnTo>
                    <a:pt x="937937" y="460934"/>
                  </a:lnTo>
                  <a:lnTo>
                    <a:pt x="1125524" y="717009"/>
                  </a:lnTo>
                  <a:lnTo>
                    <a:pt x="1313111" y="563364"/>
                  </a:lnTo>
                  <a:lnTo>
                    <a:pt x="1500699" y="460934"/>
                  </a:lnTo>
                  <a:lnTo>
                    <a:pt x="1688286" y="384112"/>
                  </a:lnTo>
                  <a:lnTo>
                    <a:pt x="1875874" y="409719"/>
                  </a:lnTo>
                  <a:lnTo>
                    <a:pt x="2063461" y="435327"/>
                  </a:lnTo>
                  <a:lnTo>
                    <a:pt x="2251048" y="384112"/>
                  </a:lnTo>
                  <a:lnTo>
                    <a:pt x="2438636" y="230467"/>
                  </a:lnTo>
                  <a:lnTo>
                    <a:pt x="2626223" y="204859"/>
                  </a:lnTo>
                  <a:lnTo>
                    <a:pt x="2813811" y="153644"/>
                  </a:lnTo>
                  <a:lnTo>
                    <a:pt x="3001398" y="409719"/>
                  </a:lnTo>
                  <a:lnTo>
                    <a:pt x="3188985" y="281682"/>
                  </a:lnTo>
                  <a:lnTo>
                    <a:pt x="3376573" y="230467"/>
                  </a:lnTo>
                  <a:lnTo>
                    <a:pt x="3564160" y="281682"/>
                  </a:lnTo>
                  <a:lnTo>
                    <a:pt x="3751748" y="25607"/>
                  </a:lnTo>
                  <a:lnTo>
                    <a:pt x="3939335" y="0"/>
                  </a:lnTo>
                  <a:lnTo>
                    <a:pt x="4126923" y="51214"/>
                  </a:lnTo>
                  <a:lnTo>
                    <a:pt x="4314510" y="128037"/>
                  </a:lnTo>
                  <a:lnTo>
                    <a:pt x="4502097" y="307289"/>
                  </a:lnTo>
                </a:path>
              </a:pathLst>
            </a:custGeom>
            <a:ln w="32521" cap="flat">
              <a:solidFill>
                <a:srgbClr val="5EB0E8">
                  <a:alpha val="100000"/>
                </a:srgbClr>
              </a:solidFill>
              <a:prstDash val="solid"/>
              <a:round/>
            </a:ln>
          </p:spPr>
          <p:txBody>
            <a:bodyPr/>
            <a:lstStyle/>
            <a:p/>
          </p:txBody>
        </p:sp>
        <p:sp>
          <p:nvSpPr>
            <p:cNvPr id="555" name="pl18"/>
            <p:cNvSpPr/>
            <p:nvPr/>
          </p:nvSpPr>
          <p:spPr>
            <a:xfrm>
              <a:off x="16518426" y="7175819"/>
              <a:ext cx="1313111" cy="1203552"/>
            </a:xfrm>
            <a:custGeom>
              <a:avLst/>
              <a:pathLst>
                <a:path w="1313111" h="1203552">
                  <a:moveTo>
                    <a:pt x="0" y="1203552"/>
                  </a:moveTo>
                  <a:lnTo>
                    <a:pt x="187587" y="742617"/>
                  </a:lnTo>
                  <a:lnTo>
                    <a:pt x="375174" y="588972"/>
                  </a:lnTo>
                  <a:lnTo>
                    <a:pt x="562762" y="409719"/>
                  </a:lnTo>
                  <a:lnTo>
                    <a:pt x="750349" y="588972"/>
                  </a:lnTo>
                  <a:lnTo>
                    <a:pt x="937937" y="0"/>
                  </a:lnTo>
                  <a:lnTo>
                    <a:pt x="1125524" y="435327"/>
                  </a:lnTo>
                  <a:lnTo>
                    <a:pt x="1313111" y="332897"/>
                  </a:lnTo>
                </a:path>
              </a:pathLst>
            </a:custGeom>
            <a:ln w="32521" cap="flat">
              <a:solidFill>
                <a:srgbClr val="00A173">
                  <a:alpha val="100000"/>
                </a:srgbClr>
              </a:solidFill>
              <a:prstDash val="solid"/>
              <a:round/>
            </a:ln>
          </p:spPr>
          <p:txBody>
            <a:bodyPr/>
            <a:lstStyle/>
            <a:p/>
          </p:txBody>
        </p:sp>
        <p:sp>
          <p:nvSpPr>
            <p:cNvPr id="556"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57"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58"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59"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60"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61"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62"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3"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4"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5"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6"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7"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8"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9"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0"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1"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2"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3"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4"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5"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6"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7"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8"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9"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0"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1"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2"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3"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4"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5"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6"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7"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8"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9"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0"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1"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2"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3"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94"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95"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96"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97"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98"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99"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600"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601"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602"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603"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604"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605"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606"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607"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608"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609"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610"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611"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612"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613"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614"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615"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616"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617"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618"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619" name="rc82"/>
            <p:cNvSpPr/>
            <p:nvPr/>
          </p:nvSpPr>
          <p:spPr>
            <a:xfrm>
              <a:off x="14005791" y="9941072"/>
              <a:ext cx="3149396" cy="504938"/>
            </a:xfrm>
            <a:prstGeom prst="rect">
              <a:avLst/>
            </a:prstGeom>
            <a:solidFill>
              <a:srgbClr val="FFFFFF">
                <a:alpha val="100000"/>
              </a:srgbClr>
            </a:solidFill>
          </p:spPr>
          <p:txBody>
            <a:bodyPr/>
            <a:lstStyle/>
            <a:p/>
          </p:txBody>
        </p:sp>
        <p:sp>
          <p:nvSpPr>
            <p:cNvPr id="620"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621"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622"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623"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624"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625" name=""/>
          <p:cNvGrpSpPr/>
          <p:nvPr/>
        </p:nvGrpSpPr>
        <p:grpSpPr>
          <a:xfrm>
            <a:off x="594360" y="6217920"/>
            <a:ext cx="5562295" cy="4108319"/>
            <a:chOff x="594360" y="6217920"/>
            <a:chExt cx="5562295" cy="4108319"/>
          </a:xfrm>
        </p:grpSpPr>
        <p:sp>
          <p:nvSpPr>
            <p:cNvPr id="626" name="rc3"/>
            <p:cNvSpPr/>
            <p:nvPr/>
          </p:nvSpPr>
          <p:spPr>
            <a:xfrm>
              <a:off x="594360" y="6217920"/>
              <a:ext cx="5562295" cy="410831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627" name="rc4"/>
            <p:cNvSpPr/>
            <p:nvPr/>
          </p:nvSpPr>
          <p:spPr>
            <a:xfrm>
              <a:off x="2347582" y="6516351"/>
              <a:ext cx="3444854" cy="2597758"/>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628" name="rc5"/>
            <p:cNvSpPr/>
            <p:nvPr/>
          </p:nvSpPr>
          <p:spPr>
            <a:xfrm>
              <a:off x="2375818" y="6544587"/>
              <a:ext cx="282365" cy="282365"/>
            </a:xfrm>
            <a:prstGeom prst="rect">
              <a:avLst/>
            </a:prstGeom>
            <a:solidFill>
              <a:srgbClr val="FEDFD1">
                <a:alpha val="100000"/>
              </a:srgbClr>
            </a:solidFill>
            <a:ln w="5420" cap="flat">
              <a:solidFill>
                <a:srgbClr val="FFFFFF">
                  <a:alpha val="100000"/>
                </a:srgbClr>
              </a:solidFill>
              <a:prstDash val="solid"/>
              <a:miter/>
            </a:ln>
          </p:spPr>
          <p:txBody>
            <a:bodyPr/>
            <a:lstStyle/>
            <a:p/>
          </p:txBody>
        </p:sp>
        <p:sp>
          <p:nvSpPr>
            <p:cNvPr id="629" name="rc6"/>
            <p:cNvSpPr/>
            <p:nvPr/>
          </p:nvSpPr>
          <p:spPr>
            <a:xfrm>
              <a:off x="2658183" y="6544587"/>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30" name="rc7"/>
            <p:cNvSpPr/>
            <p:nvPr/>
          </p:nvSpPr>
          <p:spPr>
            <a:xfrm>
              <a:off x="2940548" y="6544587"/>
              <a:ext cx="282365" cy="282365"/>
            </a:xfrm>
            <a:prstGeom prst="rect">
              <a:avLst/>
            </a:prstGeom>
            <a:solidFill>
              <a:srgbClr val="FDC0A8">
                <a:alpha val="100000"/>
              </a:srgbClr>
            </a:solidFill>
            <a:ln w="5420" cap="flat">
              <a:solidFill>
                <a:srgbClr val="FFFFFF">
                  <a:alpha val="100000"/>
                </a:srgbClr>
              </a:solidFill>
              <a:prstDash val="solid"/>
              <a:miter/>
            </a:ln>
          </p:spPr>
          <p:txBody>
            <a:bodyPr/>
            <a:lstStyle/>
            <a:p/>
          </p:txBody>
        </p:sp>
        <p:sp>
          <p:nvSpPr>
            <p:cNvPr id="631" name="rc8"/>
            <p:cNvSpPr/>
            <p:nvPr/>
          </p:nvSpPr>
          <p:spPr>
            <a:xfrm>
              <a:off x="3222913" y="6544587"/>
              <a:ext cx="282365" cy="282365"/>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632" name="rc9"/>
            <p:cNvSpPr/>
            <p:nvPr/>
          </p:nvSpPr>
          <p:spPr>
            <a:xfrm>
              <a:off x="3505279" y="6544587"/>
              <a:ext cx="282365" cy="282365"/>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633" name="rc10"/>
            <p:cNvSpPr/>
            <p:nvPr/>
          </p:nvSpPr>
          <p:spPr>
            <a:xfrm>
              <a:off x="3787644" y="6544587"/>
              <a:ext cx="282365" cy="282365"/>
            </a:xfrm>
            <a:prstGeom prst="rect">
              <a:avLst/>
            </a:prstGeom>
            <a:solidFill>
              <a:srgbClr val="FED9C8">
                <a:alpha val="100000"/>
              </a:srgbClr>
            </a:solidFill>
            <a:ln w="5420" cap="flat">
              <a:solidFill>
                <a:srgbClr val="FFFFFF">
                  <a:alpha val="100000"/>
                </a:srgbClr>
              </a:solidFill>
              <a:prstDash val="solid"/>
              <a:miter/>
            </a:ln>
          </p:spPr>
          <p:txBody>
            <a:bodyPr/>
            <a:lstStyle/>
            <a:p/>
          </p:txBody>
        </p:sp>
        <p:sp>
          <p:nvSpPr>
            <p:cNvPr id="634" name="rc11"/>
            <p:cNvSpPr/>
            <p:nvPr/>
          </p:nvSpPr>
          <p:spPr>
            <a:xfrm>
              <a:off x="4070009"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5" name="rc12"/>
            <p:cNvSpPr/>
            <p:nvPr/>
          </p:nvSpPr>
          <p:spPr>
            <a:xfrm>
              <a:off x="4352374"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6" name="rc13"/>
            <p:cNvSpPr/>
            <p:nvPr/>
          </p:nvSpPr>
          <p:spPr>
            <a:xfrm>
              <a:off x="4634739"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7" name="rc14"/>
            <p:cNvSpPr/>
            <p:nvPr/>
          </p:nvSpPr>
          <p:spPr>
            <a:xfrm>
              <a:off x="4917104"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8" name="rc15"/>
            <p:cNvSpPr/>
            <p:nvPr/>
          </p:nvSpPr>
          <p:spPr>
            <a:xfrm>
              <a:off x="5199469"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9" name="rc16"/>
            <p:cNvSpPr/>
            <p:nvPr/>
          </p:nvSpPr>
          <p:spPr>
            <a:xfrm>
              <a:off x="5481834"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0" name="rc17"/>
            <p:cNvSpPr/>
            <p:nvPr/>
          </p:nvSpPr>
          <p:spPr>
            <a:xfrm>
              <a:off x="2375818" y="682695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41" name="rc18"/>
            <p:cNvSpPr/>
            <p:nvPr/>
          </p:nvSpPr>
          <p:spPr>
            <a:xfrm>
              <a:off x="2658183"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2" name="rc19"/>
            <p:cNvSpPr/>
            <p:nvPr/>
          </p:nvSpPr>
          <p:spPr>
            <a:xfrm>
              <a:off x="2940548" y="6826953"/>
              <a:ext cx="282365" cy="282365"/>
            </a:xfrm>
            <a:prstGeom prst="rect">
              <a:avLst/>
            </a:prstGeom>
            <a:solidFill>
              <a:srgbClr val="FEDFD1">
                <a:alpha val="100000"/>
              </a:srgbClr>
            </a:solidFill>
            <a:ln w="5420" cap="flat">
              <a:solidFill>
                <a:srgbClr val="FFFFFF">
                  <a:alpha val="100000"/>
                </a:srgbClr>
              </a:solidFill>
              <a:prstDash val="solid"/>
              <a:miter/>
            </a:ln>
          </p:spPr>
          <p:txBody>
            <a:bodyPr/>
            <a:lstStyle/>
            <a:p/>
          </p:txBody>
        </p:sp>
        <p:sp>
          <p:nvSpPr>
            <p:cNvPr id="643" name="rc20"/>
            <p:cNvSpPr/>
            <p:nvPr/>
          </p:nvSpPr>
          <p:spPr>
            <a:xfrm>
              <a:off x="3222913" y="6826953"/>
              <a:ext cx="282365" cy="282365"/>
            </a:xfrm>
            <a:prstGeom prst="rect">
              <a:avLst/>
            </a:prstGeom>
            <a:solidFill>
              <a:srgbClr val="FD9C7D">
                <a:alpha val="100000"/>
              </a:srgbClr>
            </a:solidFill>
            <a:ln w="5420" cap="flat">
              <a:solidFill>
                <a:srgbClr val="FFFFFF">
                  <a:alpha val="100000"/>
                </a:srgbClr>
              </a:solidFill>
              <a:prstDash val="solid"/>
              <a:miter/>
            </a:ln>
          </p:spPr>
          <p:txBody>
            <a:bodyPr/>
            <a:lstStyle/>
            <a:p/>
          </p:txBody>
        </p:sp>
        <p:sp>
          <p:nvSpPr>
            <p:cNvPr id="644" name="rc21"/>
            <p:cNvSpPr/>
            <p:nvPr/>
          </p:nvSpPr>
          <p:spPr>
            <a:xfrm>
              <a:off x="3505279" y="6826953"/>
              <a:ext cx="282365" cy="282365"/>
            </a:xfrm>
            <a:prstGeom prst="rect">
              <a:avLst/>
            </a:prstGeom>
            <a:solidFill>
              <a:srgbClr val="D11F1F">
                <a:alpha val="100000"/>
              </a:srgbClr>
            </a:solidFill>
            <a:ln w="5420" cap="flat">
              <a:solidFill>
                <a:srgbClr val="FFFFFF">
                  <a:alpha val="100000"/>
                </a:srgbClr>
              </a:solidFill>
              <a:prstDash val="solid"/>
              <a:miter/>
            </a:ln>
          </p:spPr>
          <p:txBody>
            <a:bodyPr/>
            <a:lstStyle/>
            <a:p/>
          </p:txBody>
        </p:sp>
        <p:sp>
          <p:nvSpPr>
            <p:cNvPr id="645" name="rc22"/>
            <p:cNvSpPr/>
            <p:nvPr/>
          </p:nvSpPr>
          <p:spPr>
            <a:xfrm>
              <a:off x="3787644" y="6826953"/>
              <a:ext cx="282365" cy="282365"/>
            </a:xfrm>
            <a:prstGeom prst="rect">
              <a:avLst/>
            </a:prstGeom>
            <a:solidFill>
              <a:srgbClr val="FDA284">
                <a:alpha val="100000"/>
              </a:srgbClr>
            </a:solidFill>
            <a:ln w="5420" cap="flat">
              <a:solidFill>
                <a:srgbClr val="FFFFFF">
                  <a:alpha val="100000"/>
                </a:srgbClr>
              </a:solidFill>
              <a:prstDash val="solid"/>
              <a:miter/>
            </a:ln>
          </p:spPr>
          <p:txBody>
            <a:bodyPr/>
            <a:lstStyle/>
            <a:p/>
          </p:txBody>
        </p:sp>
        <p:sp>
          <p:nvSpPr>
            <p:cNvPr id="646" name="rc23"/>
            <p:cNvSpPr/>
            <p:nvPr/>
          </p:nvSpPr>
          <p:spPr>
            <a:xfrm>
              <a:off x="4070009" y="6826953"/>
              <a:ext cx="282365" cy="282365"/>
            </a:xfrm>
            <a:prstGeom prst="rect">
              <a:avLst/>
            </a:prstGeom>
            <a:solidFill>
              <a:srgbClr val="FED9C8">
                <a:alpha val="100000"/>
              </a:srgbClr>
            </a:solidFill>
            <a:ln w="5420" cap="flat">
              <a:solidFill>
                <a:srgbClr val="FFFFFF">
                  <a:alpha val="100000"/>
                </a:srgbClr>
              </a:solidFill>
              <a:prstDash val="solid"/>
              <a:miter/>
            </a:ln>
          </p:spPr>
          <p:txBody>
            <a:bodyPr/>
            <a:lstStyle/>
            <a:p/>
          </p:txBody>
        </p:sp>
        <p:sp>
          <p:nvSpPr>
            <p:cNvPr id="647" name="rc24"/>
            <p:cNvSpPr/>
            <p:nvPr/>
          </p:nvSpPr>
          <p:spPr>
            <a:xfrm>
              <a:off x="4352374"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8" name="rc25"/>
            <p:cNvSpPr/>
            <p:nvPr/>
          </p:nvSpPr>
          <p:spPr>
            <a:xfrm>
              <a:off x="4634739"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9" name="rc26"/>
            <p:cNvSpPr/>
            <p:nvPr/>
          </p:nvSpPr>
          <p:spPr>
            <a:xfrm>
              <a:off x="4917104" y="682695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50" name="rc27"/>
            <p:cNvSpPr/>
            <p:nvPr/>
          </p:nvSpPr>
          <p:spPr>
            <a:xfrm>
              <a:off x="5199469"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1" name="rc28"/>
            <p:cNvSpPr/>
            <p:nvPr/>
          </p:nvSpPr>
          <p:spPr>
            <a:xfrm>
              <a:off x="5481834"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2" name="rc29"/>
            <p:cNvSpPr/>
            <p:nvPr/>
          </p:nvSpPr>
          <p:spPr>
            <a:xfrm>
              <a:off x="2375818"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3" name="rc30"/>
            <p:cNvSpPr/>
            <p:nvPr/>
          </p:nvSpPr>
          <p:spPr>
            <a:xfrm>
              <a:off x="2658183"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4" name="rc31"/>
            <p:cNvSpPr/>
            <p:nvPr/>
          </p:nvSpPr>
          <p:spPr>
            <a:xfrm>
              <a:off x="2940548"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5" name="rc32"/>
            <p:cNvSpPr/>
            <p:nvPr/>
          </p:nvSpPr>
          <p:spPr>
            <a:xfrm>
              <a:off x="3222913" y="710931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56" name="rc33"/>
            <p:cNvSpPr/>
            <p:nvPr/>
          </p:nvSpPr>
          <p:spPr>
            <a:xfrm>
              <a:off x="3505279" y="7109318"/>
              <a:ext cx="282365" cy="282365"/>
            </a:xfrm>
            <a:prstGeom prst="rect">
              <a:avLst/>
            </a:prstGeom>
            <a:solidFill>
              <a:srgbClr val="FDC6B0">
                <a:alpha val="100000"/>
              </a:srgbClr>
            </a:solidFill>
            <a:ln w="5420" cap="flat">
              <a:solidFill>
                <a:srgbClr val="FFFFFF">
                  <a:alpha val="100000"/>
                </a:srgbClr>
              </a:solidFill>
              <a:prstDash val="solid"/>
              <a:miter/>
            </a:ln>
          </p:spPr>
          <p:txBody>
            <a:bodyPr/>
            <a:lstStyle/>
            <a:p/>
          </p:txBody>
        </p:sp>
        <p:sp>
          <p:nvSpPr>
            <p:cNvPr id="657" name="rc34"/>
            <p:cNvSpPr/>
            <p:nvPr/>
          </p:nvSpPr>
          <p:spPr>
            <a:xfrm>
              <a:off x="3787644" y="7109318"/>
              <a:ext cx="282365" cy="282365"/>
            </a:xfrm>
            <a:prstGeom prst="rect">
              <a:avLst/>
            </a:prstGeom>
            <a:solidFill>
              <a:srgbClr val="FDC0A8">
                <a:alpha val="100000"/>
              </a:srgbClr>
            </a:solidFill>
            <a:ln w="5420" cap="flat">
              <a:solidFill>
                <a:srgbClr val="FFFFFF">
                  <a:alpha val="100000"/>
                </a:srgbClr>
              </a:solidFill>
              <a:prstDash val="solid"/>
              <a:miter/>
            </a:ln>
          </p:spPr>
          <p:txBody>
            <a:bodyPr/>
            <a:lstStyle/>
            <a:p/>
          </p:txBody>
        </p:sp>
        <p:sp>
          <p:nvSpPr>
            <p:cNvPr id="658" name="rc35"/>
            <p:cNvSpPr/>
            <p:nvPr/>
          </p:nvSpPr>
          <p:spPr>
            <a:xfrm>
              <a:off x="4070009"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9" name="rc36"/>
            <p:cNvSpPr/>
            <p:nvPr/>
          </p:nvSpPr>
          <p:spPr>
            <a:xfrm>
              <a:off x="4352374" y="7109318"/>
              <a:ext cx="282365" cy="282365"/>
            </a:xfrm>
            <a:prstGeom prst="rect">
              <a:avLst/>
            </a:prstGeom>
            <a:solidFill>
              <a:srgbClr val="FED9C8">
                <a:alpha val="100000"/>
              </a:srgbClr>
            </a:solidFill>
            <a:ln w="5420" cap="flat">
              <a:solidFill>
                <a:srgbClr val="FFFFFF">
                  <a:alpha val="100000"/>
                </a:srgbClr>
              </a:solidFill>
              <a:prstDash val="solid"/>
              <a:miter/>
            </a:ln>
          </p:spPr>
          <p:txBody>
            <a:bodyPr/>
            <a:lstStyle/>
            <a:p/>
          </p:txBody>
        </p:sp>
        <p:sp>
          <p:nvSpPr>
            <p:cNvPr id="660" name="rc37"/>
            <p:cNvSpPr/>
            <p:nvPr/>
          </p:nvSpPr>
          <p:spPr>
            <a:xfrm>
              <a:off x="4634739" y="7109318"/>
              <a:ext cx="282365" cy="282365"/>
            </a:xfrm>
            <a:prstGeom prst="rect">
              <a:avLst/>
            </a:prstGeom>
            <a:solidFill>
              <a:srgbClr val="FECCB8">
                <a:alpha val="100000"/>
              </a:srgbClr>
            </a:solidFill>
            <a:ln w="5420" cap="flat">
              <a:solidFill>
                <a:srgbClr val="FFFFFF">
                  <a:alpha val="100000"/>
                </a:srgbClr>
              </a:solidFill>
              <a:prstDash val="solid"/>
              <a:miter/>
            </a:ln>
          </p:spPr>
          <p:txBody>
            <a:bodyPr/>
            <a:lstStyle/>
            <a:p/>
          </p:txBody>
        </p:sp>
        <p:sp>
          <p:nvSpPr>
            <p:cNvPr id="661" name="rc38"/>
            <p:cNvSpPr/>
            <p:nvPr/>
          </p:nvSpPr>
          <p:spPr>
            <a:xfrm>
              <a:off x="4917104"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2" name="rc39"/>
            <p:cNvSpPr/>
            <p:nvPr/>
          </p:nvSpPr>
          <p:spPr>
            <a:xfrm>
              <a:off x="5199469"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3" name="rc40"/>
            <p:cNvSpPr/>
            <p:nvPr/>
          </p:nvSpPr>
          <p:spPr>
            <a:xfrm>
              <a:off x="5481834"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4" name="rc41"/>
            <p:cNvSpPr/>
            <p:nvPr/>
          </p:nvSpPr>
          <p:spPr>
            <a:xfrm>
              <a:off x="2375818" y="739168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5" name="rc42"/>
            <p:cNvSpPr/>
            <p:nvPr/>
          </p:nvSpPr>
          <p:spPr>
            <a:xfrm>
              <a:off x="2658183"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6" name="rc43"/>
            <p:cNvSpPr/>
            <p:nvPr/>
          </p:nvSpPr>
          <p:spPr>
            <a:xfrm>
              <a:off x="2940548" y="739168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7" name="rc44"/>
            <p:cNvSpPr/>
            <p:nvPr/>
          </p:nvSpPr>
          <p:spPr>
            <a:xfrm>
              <a:off x="3222913"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8" name="rc45"/>
            <p:cNvSpPr/>
            <p:nvPr/>
          </p:nvSpPr>
          <p:spPr>
            <a:xfrm>
              <a:off x="3505279" y="7391683"/>
              <a:ext cx="282365" cy="282365"/>
            </a:xfrm>
            <a:prstGeom prst="rect">
              <a:avLst/>
            </a:prstGeom>
            <a:solidFill>
              <a:srgbClr val="FDAE92">
                <a:alpha val="100000"/>
              </a:srgbClr>
            </a:solidFill>
            <a:ln w="5420" cap="flat">
              <a:solidFill>
                <a:srgbClr val="FFFFFF">
                  <a:alpha val="100000"/>
                </a:srgbClr>
              </a:solidFill>
              <a:prstDash val="solid"/>
              <a:miter/>
            </a:ln>
          </p:spPr>
          <p:txBody>
            <a:bodyPr/>
            <a:lstStyle/>
            <a:p/>
          </p:txBody>
        </p:sp>
        <p:sp>
          <p:nvSpPr>
            <p:cNvPr id="669" name="rc46"/>
            <p:cNvSpPr/>
            <p:nvPr/>
          </p:nvSpPr>
          <p:spPr>
            <a:xfrm>
              <a:off x="3787644" y="7391683"/>
              <a:ext cx="282365" cy="282365"/>
            </a:xfrm>
            <a:prstGeom prst="rect">
              <a:avLst/>
            </a:prstGeom>
            <a:solidFill>
              <a:srgbClr val="FDC6B0">
                <a:alpha val="100000"/>
              </a:srgbClr>
            </a:solidFill>
            <a:ln w="5420" cap="flat">
              <a:solidFill>
                <a:srgbClr val="FFFFFF">
                  <a:alpha val="100000"/>
                </a:srgbClr>
              </a:solidFill>
              <a:prstDash val="solid"/>
              <a:miter/>
            </a:ln>
          </p:spPr>
          <p:txBody>
            <a:bodyPr/>
            <a:lstStyle/>
            <a:p/>
          </p:txBody>
        </p:sp>
        <p:sp>
          <p:nvSpPr>
            <p:cNvPr id="670" name="rc47"/>
            <p:cNvSpPr/>
            <p:nvPr/>
          </p:nvSpPr>
          <p:spPr>
            <a:xfrm>
              <a:off x="4070009"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1" name="rc48"/>
            <p:cNvSpPr/>
            <p:nvPr/>
          </p:nvSpPr>
          <p:spPr>
            <a:xfrm>
              <a:off x="4352374" y="739168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2" name="rc49"/>
            <p:cNvSpPr/>
            <p:nvPr/>
          </p:nvSpPr>
          <p:spPr>
            <a:xfrm>
              <a:off x="4634739"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3" name="rc50"/>
            <p:cNvSpPr/>
            <p:nvPr/>
          </p:nvSpPr>
          <p:spPr>
            <a:xfrm>
              <a:off x="4917104"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4" name="rc51"/>
            <p:cNvSpPr/>
            <p:nvPr/>
          </p:nvSpPr>
          <p:spPr>
            <a:xfrm>
              <a:off x="5199469"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5" name="rc52"/>
            <p:cNvSpPr/>
            <p:nvPr/>
          </p:nvSpPr>
          <p:spPr>
            <a:xfrm>
              <a:off x="5481834"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6" name="rc53"/>
            <p:cNvSpPr/>
            <p:nvPr/>
          </p:nvSpPr>
          <p:spPr>
            <a:xfrm>
              <a:off x="2375818"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7" name="rc54"/>
            <p:cNvSpPr/>
            <p:nvPr/>
          </p:nvSpPr>
          <p:spPr>
            <a:xfrm>
              <a:off x="2658183"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8" name="rc55"/>
            <p:cNvSpPr/>
            <p:nvPr/>
          </p:nvSpPr>
          <p:spPr>
            <a:xfrm>
              <a:off x="2940548" y="767404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9" name="rc56"/>
            <p:cNvSpPr/>
            <p:nvPr/>
          </p:nvSpPr>
          <p:spPr>
            <a:xfrm>
              <a:off x="3222913" y="7674048"/>
              <a:ext cx="282365" cy="282365"/>
            </a:xfrm>
            <a:prstGeom prst="rect">
              <a:avLst/>
            </a:prstGeom>
            <a:solidFill>
              <a:srgbClr val="FEDFD1">
                <a:alpha val="100000"/>
              </a:srgbClr>
            </a:solidFill>
            <a:ln w="5420" cap="flat">
              <a:solidFill>
                <a:srgbClr val="FFFFFF">
                  <a:alpha val="100000"/>
                </a:srgbClr>
              </a:solidFill>
              <a:prstDash val="solid"/>
              <a:miter/>
            </a:ln>
          </p:spPr>
          <p:txBody>
            <a:bodyPr/>
            <a:lstStyle/>
            <a:p/>
          </p:txBody>
        </p:sp>
        <p:sp>
          <p:nvSpPr>
            <p:cNvPr id="680" name="rc57"/>
            <p:cNvSpPr/>
            <p:nvPr/>
          </p:nvSpPr>
          <p:spPr>
            <a:xfrm>
              <a:off x="3505279" y="7674048"/>
              <a:ext cx="282365" cy="282365"/>
            </a:xfrm>
            <a:prstGeom prst="rect">
              <a:avLst/>
            </a:prstGeom>
            <a:solidFill>
              <a:srgbClr val="FECCB8">
                <a:alpha val="100000"/>
              </a:srgbClr>
            </a:solidFill>
            <a:ln w="5420" cap="flat">
              <a:solidFill>
                <a:srgbClr val="FFFFFF">
                  <a:alpha val="100000"/>
                </a:srgbClr>
              </a:solidFill>
              <a:prstDash val="solid"/>
              <a:miter/>
            </a:ln>
          </p:spPr>
          <p:txBody>
            <a:bodyPr/>
            <a:lstStyle/>
            <a:p/>
          </p:txBody>
        </p:sp>
        <p:sp>
          <p:nvSpPr>
            <p:cNvPr id="681" name="rc58"/>
            <p:cNvSpPr/>
            <p:nvPr/>
          </p:nvSpPr>
          <p:spPr>
            <a:xfrm>
              <a:off x="3787644" y="767404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82" name="rc59"/>
            <p:cNvSpPr/>
            <p:nvPr/>
          </p:nvSpPr>
          <p:spPr>
            <a:xfrm>
              <a:off x="4070009" y="767404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83" name="rc60"/>
            <p:cNvSpPr/>
            <p:nvPr/>
          </p:nvSpPr>
          <p:spPr>
            <a:xfrm>
              <a:off x="4352374" y="7674048"/>
              <a:ext cx="282365" cy="282365"/>
            </a:xfrm>
            <a:prstGeom prst="rect">
              <a:avLst/>
            </a:prstGeom>
            <a:solidFill>
              <a:srgbClr val="FECCB8">
                <a:alpha val="100000"/>
              </a:srgbClr>
            </a:solidFill>
            <a:ln w="5420" cap="flat">
              <a:solidFill>
                <a:srgbClr val="FFFFFF">
                  <a:alpha val="100000"/>
                </a:srgbClr>
              </a:solidFill>
              <a:prstDash val="solid"/>
              <a:miter/>
            </a:ln>
          </p:spPr>
          <p:txBody>
            <a:bodyPr/>
            <a:lstStyle/>
            <a:p/>
          </p:txBody>
        </p:sp>
        <p:sp>
          <p:nvSpPr>
            <p:cNvPr id="684" name="rc61"/>
            <p:cNvSpPr/>
            <p:nvPr/>
          </p:nvSpPr>
          <p:spPr>
            <a:xfrm>
              <a:off x="4634739" y="7674048"/>
              <a:ext cx="282365" cy="282365"/>
            </a:xfrm>
            <a:prstGeom prst="rect">
              <a:avLst/>
            </a:prstGeom>
            <a:solidFill>
              <a:srgbClr val="FEDFD1">
                <a:alpha val="100000"/>
              </a:srgbClr>
            </a:solidFill>
            <a:ln w="5420" cap="flat">
              <a:solidFill>
                <a:srgbClr val="FFFFFF">
                  <a:alpha val="100000"/>
                </a:srgbClr>
              </a:solidFill>
              <a:prstDash val="solid"/>
              <a:miter/>
            </a:ln>
          </p:spPr>
          <p:txBody>
            <a:bodyPr/>
            <a:lstStyle/>
            <a:p/>
          </p:txBody>
        </p:sp>
        <p:sp>
          <p:nvSpPr>
            <p:cNvPr id="685" name="rc62"/>
            <p:cNvSpPr/>
            <p:nvPr/>
          </p:nvSpPr>
          <p:spPr>
            <a:xfrm>
              <a:off x="4917104"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6" name="rc63"/>
            <p:cNvSpPr/>
            <p:nvPr/>
          </p:nvSpPr>
          <p:spPr>
            <a:xfrm>
              <a:off x="5199469"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7" name="rc64"/>
            <p:cNvSpPr/>
            <p:nvPr/>
          </p:nvSpPr>
          <p:spPr>
            <a:xfrm>
              <a:off x="5481834"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8" name="rc65"/>
            <p:cNvSpPr/>
            <p:nvPr/>
          </p:nvSpPr>
          <p:spPr>
            <a:xfrm>
              <a:off x="2375818"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9" name="rc66"/>
            <p:cNvSpPr/>
            <p:nvPr/>
          </p:nvSpPr>
          <p:spPr>
            <a:xfrm>
              <a:off x="2658183"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0" name="rc67"/>
            <p:cNvSpPr/>
            <p:nvPr/>
          </p:nvSpPr>
          <p:spPr>
            <a:xfrm>
              <a:off x="2940548" y="795641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1" name="rc68"/>
            <p:cNvSpPr/>
            <p:nvPr/>
          </p:nvSpPr>
          <p:spPr>
            <a:xfrm>
              <a:off x="3222913" y="7956413"/>
              <a:ext cx="282365" cy="282365"/>
            </a:xfrm>
            <a:prstGeom prst="rect">
              <a:avLst/>
            </a:prstGeom>
            <a:solidFill>
              <a:srgbClr val="FEDFD1">
                <a:alpha val="100000"/>
              </a:srgbClr>
            </a:solidFill>
            <a:ln w="5420" cap="flat">
              <a:solidFill>
                <a:srgbClr val="FFFFFF">
                  <a:alpha val="100000"/>
                </a:srgbClr>
              </a:solidFill>
              <a:prstDash val="solid"/>
              <a:miter/>
            </a:ln>
          </p:spPr>
          <p:txBody>
            <a:bodyPr/>
            <a:lstStyle/>
            <a:p/>
          </p:txBody>
        </p:sp>
        <p:sp>
          <p:nvSpPr>
            <p:cNvPr id="692" name="rc69"/>
            <p:cNvSpPr/>
            <p:nvPr/>
          </p:nvSpPr>
          <p:spPr>
            <a:xfrm>
              <a:off x="3505279" y="7956413"/>
              <a:ext cx="282365" cy="282365"/>
            </a:xfrm>
            <a:prstGeom prst="rect">
              <a:avLst/>
            </a:prstGeom>
            <a:solidFill>
              <a:srgbClr val="FCBAA0">
                <a:alpha val="100000"/>
              </a:srgbClr>
            </a:solidFill>
            <a:ln w="5420" cap="flat">
              <a:solidFill>
                <a:srgbClr val="FFFFFF">
                  <a:alpha val="100000"/>
                </a:srgbClr>
              </a:solidFill>
              <a:prstDash val="solid"/>
              <a:miter/>
            </a:ln>
          </p:spPr>
          <p:txBody>
            <a:bodyPr/>
            <a:lstStyle/>
            <a:p/>
          </p:txBody>
        </p:sp>
        <p:sp>
          <p:nvSpPr>
            <p:cNvPr id="693" name="rc70"/>
            <p:cNvSpPr/>
            <p:nvPr/>
          </p:nvSpPr>
          <p:spPr>
            <a:xfrm>
              <a:off x="3787644" y="795641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4" name="rc71"/>
            <p:cNvSpPr/>
            <p:nvPr/>
          </p:nvSpPr>
          <p:spPr>
            <a:xfrm>
              <a:off x="4070009" y="795641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5" name="rc72"/>
            <p:cNvSpPr/>
            <p:nvPr/>
          </p:nvSpPr>
          <p:spPr>
            <a:xfrm>
              <a:off x="4352374" y="7956413"/>
              <a:ext cx="282365" cy="282365"/>
            </a:xfrm>
            <a:prstGeom prst="rect">
              <a:avLst/>
            </a:prstGeom>
            <a:solidFill>
              <a:srgbClr val="FEDFD1">
                <a:alpha val="100000"/>
              </a:srgbClr>
            </a:solidFill>
            <a:ln w="5420" cap="flat">
              <a:solidFill>
                <a:srgbClr val="FFFFFF">
                  <a:alpha val="100000"/>
                </a:srgbClr>
              </a:solidFill>
              <a:prstDash val="solid"/>
              <a:miter/>
            </a:ln>
          </p:spPr>
          <p:txBody>
            <a:bodyPr/>
            <a:lstStyle/>
            <a:p/>
          </p:txBody>
        </p:sp>
        <p:sp>
          <p:nvSpPr>
            <p:cNvPr id="696" name="rc73"/>
            <p:cNvSpPr/>
            <p:nvPr/>
          </p:nvSpPr>
          <p:spPr>
            <a:xfrm>
              <a:off x="4634739" y="795641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7" name="rc74"/>
            <p:cNvSpPr/>
            <p:nvPr/>
          </p:nvSpPr>
          <p:spPr>
            <a:xfrm>
              <a:off x="4917104" y="795641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8" name="rc75"/>
            <p:cNvSpPr/>
            <p:nvPr/>
          </p:nvSpPr>
          <p:spPr>
            <a:xfrm>
              <a:off x="5199469"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9" name="rc76"/>
            <p:cNvSpPr/>
            <p:nvPr/>
          </p:nvSpPr>
          <p:spPr>
            <a:xfrm>
              <a:off x="5481834"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0" name="rc77"/>
            <p:cNvSpPr/>
            <p:nvPr/>
          </p:nvSpPr>
          <p:spPr>
            <a:xfrm>
              <a:off x="2375818"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1" name="rc78"/>
            <p:cNvSpPr/>
            <p:nvPr/>
          </p:nvSpPr>
          <p:spPr>
            <a:xfrm>
              <a:off x="2658183"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2" name="rc79"/>
            <p:cNvSpPr/>
            <p:nvPr/>
          </p:nvSpPr>
          <p:spPr>
            <a:xfrm>
              <a:off x="2940548"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3" name="rc80"/>
            <p:cNvSpPr/>
            <p:nvPr/>
          </p:nvSpPr>
          <p:spPr>
            <a:xfrm>
              <a:off x="3222913"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4" name="rc81"/>
            <p:cNvSpPr/>
            <p:nvPr/>
          </p:nvSpPr>
          <p:spPr>
            <a:xfrm>
              <a:off x="3505279" y="8238778"/>
              <a:ext cx="282365" cy="282365"/>
            </a:xfrm>
            <a:prstGeom prst="rect">
              <a:avLst/>
            </a:prstGeom>
            <a:solidFill>
              <a:srgbClr val="FEDFD1">
                <a:alpha val="100000"/>
              </a:srgbClr>
            </a:solidFill>
            <a:ln w="5420" cap="flat">
              <a:solidFill>
                <a:srgbClr val="FFFFFF">
                  <a:alpha val="100000"/>
                </a:srgbClr>
              </a:solidFill>
              <a:prstDash val="solid"/>
              <a:miter/>
            </a:ln>
          </p:spPr>
          <p:txBody>
            <a:bodyPr/>
            <a:lstStyle/>
            <a:p/>
          </p:txBody>
        </p:sp>
        <p:sp>
          <p:nvSpPr>
            <p:cNvPr id="705" name="rc82"/>
            <p:cNvSpPr/>
            <p:nvPr/>
          </p:nvSpPr>
          <p:spPr>
            <a:xfrm>
              <a:off x="3787644" y="823877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06" name="rc83"/>
            <p:cNvSpPr/>
            <p:nvPr/>
          </p:nvSpPr>
          <p:spPr>
            <a:xfrm>
              <a:off x="4070009"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7" name="rc84"/>
            <p:cNvSpPr/>
            <p:nvPr/>
          </p:nvSpPr>
          <p:spPr>
            <a:xfrm>
              <a:off x="4352374" y="8238778"/>
              <a:ext cx="282365" cy="282365"/>
            </a:xfrm>
            <a:prstGeom prst="rect">
              <a:avLst/>
            </a:prstGeom>
            <a:solidFill>
              <a:srgbClr val="FED3C0">
                <a:alpha val="100000"/>
              </a:srgbClr>
            </a:solidFill>
            <a:ln w="5420" cap="flat">
              <a:solidFill>
                <a:srgbClr val="FFFFFF">
                  <a:alpha val="100000"/>
                </a:srgbClr>
              </a:solidFill>
              <a:prstDash val="solid"/>
              <a:miter/>
            </a:ln>
          </p:spPr>
          <p:txBody>
            <a:bodyPr/>
            <a:lstStyle/>
            <a:p/>
          </p:txBody>
        </p:sp>
        <p:sp>
          <p:nvSpPr>
            <p:cNvPr id="708" name="rc85"/>
            <p:cNvSpPr/>
            <p:nvPr/>
          </p:nvSpPr>
          <p:spPr>
            <a:xfrm>
              <a:off x="4634739" y="8238778"/>
              <a:ext cx="282365" cy="282365"/>
            </a:xfrm>
            <a:prstGeom prst="rect">
              <a:avLst/>
            </a:prstGeom>
            <a:solidFill>
              <a:srgbClr val="FEDFD1">
                <a:alpha val="100000"/>
              </a:srgbClr>
            </a:solidFill>
            <a:ln w="5420" cap="flat">
              <a:solidFill>
                <a:srgbClr val="FFFFFF">
                  <a:alpha val="100000"/>
                </a:srgbClr>
              </a:solidFill>
              <a:prstDash val="solid"/>
              <a:miter/>
            </a:ln>
          </p:spPr>
          <p:txBody>
            <a:bodyPr/>
            <a:lstStyle/>
            <a:p/>
          </p:txBody>
        </p:sp>
        <p:sp>
          <p:nvSpPr>
            <p:cNvPr id="709" name="rc86"/>
            <p:cNvSpPr/>
            <p:nvPr/>
          </p:nvSpPr>
          <p:spPr>
            <a:xfrm>
              <a:off x="4917104"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0" name="rc87"/>
            <p:cNvSpPr/>
            <p:nvPr/>
          </p:nvSpPr>
          <p:spPr>
            <a:xfrm>
              <a:off x="5199469"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1" name="rc88"/>
            <p:cNvSpPr/>
            <p:nvPr/>
          </p:nvSpPr>
          <p:spPr>
            <a:xfrm>
              <a:off x="5481834"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2" name="rc89"/>
            <p:cNvSpPr/>
            <p:nvPr/>
          </p:nvSpPr>
          <p:spPr>
            <a:xfrm>
              <a:off x="2375818"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13" name="rc90"/>
            <p:cNvSpPr/>
            <p:nvPr/>
          </p:nvSpPr>
          <p:spPr>
            <a:xfrm>
              <a:off x="2658183"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4" name="rc91"/>
            <p:cNvSpPr/>
            <p:nvPr/>
          </p:nvSpPr>
          <p:spPr>
            <a:xfrm>
              <a:off x="2940548"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5" name="rc92"/>
            <p:cNvSpPr/>
            <p:nvPr/>
          </p:nvSpPr>
          <p:spPr>
            <a:xfrm>
              <a:off x="3222913"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16" name="rc93"/>
            <p:cNvSpPr/>
            <p:nvPr/>
          </p:nvSpPr>
          <p:spPr>
            <a:xfrm>
              <a:off x="3505279" y="8521143"/>
              <a:ext cx="282365" cy="282365"/>
            </a:xfrm>
            <a:prstGeom prst="rect">
              <a:avLst/>
            </a:prstGeom>
            <a:solidFill>
              <a:srgbClr val="FEDFD1">
                <a:alpha val="100000"/>
              </a:srgbClr>
            </a:solidFill>
            <a:ln w="5420" cap="flat">
              <a:solidFill>
                <a:srgbClr val="FFFFFF">
                  <a:alpha val="100000"/>
                </a:srgbClr>
              </a:solidFill>
              <a:prstDash val="solid"/>
              <a:miter/>
            </a:ln>
          </p:spPr>
          <p:txBody>
            <a:bodyPr/>
            <a:lstStyle/>
            <a:p/>
          </p:txBody>
        </p:sp>
        <p:sp>
          <p:nvSpPr>
            <p:cNvPr id="717" name="rc94"/>
            <p:cNvSpPr/>
            <p:nvPr/>
          </p:nvSpPr>
          <p:spPr>
            <a:xfrm>
              <a:off x="3787644"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18" name="rc95"/>
            <p:cNvSpPr/>
            <p:nvPr/>
          </p:nvSpPr>
          <p:spPr>
            <a:xfrm>
              <a:off x="4070009"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19" name="rc96"/>
            <p:cNvSpPr/>
            <p:nvPr/>
          </p:nvSpPr>
          <p:spPr>
            <a:xfrm>
              <a:off x="4352374"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20" name="rc97"/>
            <p:cNvSpPr/>
            <p:nvPr/>
          </p:nvSpPr>
          <p:spPr>
            <a:xfrm>
              <a:off x="4634739"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1" name="rc98"/>
            <p:cNvSpPr/>
            <p:nvPr/>
          </p:nvSpPr>
          <p:spPr>
            <a:xfrm>
              <a:off x="4917104"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2" name="rc99"/>
            <p:cNvSpPr/>
            <p:nvPr/>
          </p:nvSpPr>
          <p:spPr>
            <a:xfrm>
              <a:off x="5199469"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3" name="rc100"/>
            <p:cNvSpPr/>
            <p:nvPr/>
          </p:nvSpPr>
          <p:spPr>
            <a:xfrm>
              <a:off x="5481834"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4" name="rc101"/>
            <p:cNvSpPr/>
            <p:nvPr/>
          </p:nvSpPr>
          <p:spPr>
            <a:xfrm>
              <a:off x="2375818" y="880350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25" name="rc102"/>
            <p:cNvSpPr/>
            <p:nvPr/>
          </p:nvSpPr>
          <p:spPr>
            <a:xfrm>
              <a:off x="2658183"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6" name="rc103"/>
            <p:cNvSpPr/>
            <p:nvPr/>
          </p:nvSpPr>
          <p:spPr>
            <a:xfrm>
              <a:off x="2940548" y="880350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27" name="rc104"/>
            <p:cNvSpPr/>
            <p:nvPr/>
          </p:nvSpPr>
          <p:spPr>
            <a:xfrm>
              <a:off x="3222913" y="8803508"/>
              <a:ext cx="282365" cy="282365"/>
            </a:xfrm>
            <a:prstGeom prst="rect">
              <a:avLst/>
            </a:prstGeom>
            <a:solidFill>
              <a:srgbClr val="FEDFD1">
                <a:alpha val="100000"/>
              </a:srgbClr>
            </a:solidFill>
            <a:ln w="5420" cap="flat">
              <a:solidFill>
                <a:srgbClr val="FFFFFF">
                  <a:alpha val="100000"/>
                </a:srgbClr>
              </a:solidFill>
              <a:prstDash val="solid"/>
              <a:miter/>
            </a:ln>
          </p:spPr>
          <p:txBody>
            <a:bodyPr/>
            <a:lstStyle/>
            <a:p/>
          </p:txBody>
        </p:sp>
        <p:sp>
          <p:nvSpPr>
            <p:cNvPr id="728" name="rc105"/>
            <p:cNvSpPr/>
            <p:nvPr/>
          </p:nvSpPr>
          <p:spPr>
            <a:xfrm>
              <a:off x="3505279" y="880350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29" name="rc106"/>
            <p:cNvSpPr/>
            <p:nvPr/>
          </p:nvSpPr>
          <p:spPr>
            <a:xfrm>
              <a:off x="3787644"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30" name="rc107"/>
            <p:cNvSpPr/>
            <p:nvPr/>
          </p:nvSpPr>
          <p:spPr>
            <a:xfrm>
              <a:off x="4070009"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31" name="rc108"/>
            <p:cNvSpPr/>
            <p:nvPr/>
          </p:nvSpPr>
          <p:spPr>
            <a:xfrm>
              <a:off x="4352374"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32" name="rc109"/>
            <p:cNvSpPr/>
            <p:nvPr/>
          </p:nvSpPr>
          <p:spPr>
            <a:xfrm>
              <a:off x="4634739"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33" name="rc110"/>
            <p:cNvSpPr/>
            <p:nvPr/>
          </p:nvSpPr>
          <p:spPr>
            <a:xfrm>
              <a:off x="4917104" y="8803508"/>
              <a:ext cx="282365" cy="282365"/>
            </a:xfrm>
            <a:prstGeom prst="rect">
              <a:avLst/>
            </a:prstGeom>
            <a:solidFill>
              <a:srgbClr val="FEDFD1">
                <a:alpha val="100000"/>
              </a:srgbClr>
            </a:solidFill>
            <a:ln w="5420" cap="flat">
              <a:solidFill>
                <a:srgbClr val="FFFFFF">
                  <a:alpha val="100000"/>
                </a:srgbClr>
              </a:solidFill>
              <a:prstDash val="solid"/>
              <a:miter/>
            </a:ln>
          </p:spPr>
          <p:txBody>
            <a:bodyPr/>
            <a:lstStyle/>
            <a:p/>
          </p:txBody>
        </p:sp>
        <p:sp>
          <p:nvSpPr>
            <p:cNvPr id="734" name="rc111"/>
            <p:cNvSpPr/>
            <p:nvPr/>
          </p:nvSpPr>
          <p:spPr>
            <a:xfrm>
              <a:off x="5199469"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35" name="rc112"/>
            <p:cNvSpPr/>
            <p:nvPr/>
          </p:nvSpPr>
          <p:spPr>
            <a:xfrm>
              <a:off x="5481834"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36" name="tx113"/>
            <p:cNvSpPr/>
            <p:nvPr/>
          </p:nvSpPr>
          <p:spPr>
            <a:xfrm>
              <a:off x="1728913" y="8886350"/>
              <a:ext cx="45734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Others</a:t>
              </a:r>
            </a:p>
          </p:txBody>
        </p:sp>
        <p:sp>
          <p:nvSpPr>
            <p:cNvPr id="737" name="tx114"/>
            <p:cNvSpPr/>
            <p:nvPr/>
          </p:nvSpPr>
          <p:spPr>
            <a:xfrm>
              <a:off x="1381846" y="8603985"/>
              <a:ext cx="804416"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OSHIKOTO</a:t>
              </a:r>
            </a:p>
          </p:txBody>
        </p:sp>
        <p:sp>
          <p:nvSpPr>
            <p:cNvPr id="738" name="tx115"/>
            <p:cNvSpPr/>
            <p:nvPr/>
          </p:nvSpPr>
          <p:spPr>
            <a:xfrm>
              <a:off x="1525762" y="8321620"/>
              <a:ext cx="660499"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KHOMAS</a:t>
              </a:r>
            </a:p>
          </p:txBody>
        </p:sp>
        <p:sp>
          <p:nvSpPr>
            <p:cNvPr id="739" name="tx116"/>
            <p:cNvSpPr/>
            <p:nvPr/>
          </p:nvSpPr>
          <p:spPr>
            <a:xfrm>
              <a:off x="958578" y="8039255"/>
              <a:ext cx="1227683"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OTJOZONDJUPA</a:t>
              </a:r>
            </a:p>
          </p:txBody>
        </p:sp>
        <p:sp>
          <p:nvSpPr>
            <p:cNvPr id="740" name="tx117"/>
            <p:cNvSpPr/>
            <p:nvPr/>
          </p:nvSpPr>
          <p:spPr>
            <a:xfrm>
              <a:off x="1491978" y="7756890"/>
              <a:ext cx="694283"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OMUSATI</a:t>
              </a:r>
            </a:p>
          </p:txBody>
        </p:sp>
        <p:sp>
          <p:nvSpPr>
            <p:cNvPr id="741" name="tx118"/>
            <p:cNvSpPr/>
            <p:nvPr/>
          </p:nvSpPr>
          <p:spPr>
            <a:xfrm>
              <a:off x="1542654" y="7474525"/>
              <a:ext cx="643607"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OSHANA</a:t>
              </a:r>
            </a:p>
          </p:txBody>
        </p:sp>
        <p:sp>
          <p:nvSpPr>
            <p:cNvPr id="742" name="tx119"/>
            <p:cNvSpPr/>
            <p:nvPr/>
          </p:nvSpPr>
          <p:spPr>
            <a:xfrm>
              <a:off x="1170212" y="7192160"/>
              <a:ext cx="1016049"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OHANGWENA</a:t>
              </a:r>
            </a:p>
          </p:txBody>
        </p:sp>
        <p:sp>
          <p:nvSpPr>
            <p:cNvPr id="743" name="tx120"/>
            <p:cNvSpPr/>
            <p:nvPr/>
          </p:nvSpPr>
          <p:spPr>
            <a:xfrm>
              <a:off x="1432522" y="6909794"/>
              <a:ext cx="753740"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KAVANGO</a:t>
              </a:r>
            </a:p>
          </p:txBody>
        </p:sp>
        <p:sp>
          <p:nvSpPr>
            <p:cNvPr id="744" name="tx121"/>
            <p:cNvSpPr/>
            <p:nvPr/>
          </p:nvSpPr>
          <p:spPr>
            <a:xfrm>
              <a:off x="1551138" y="6629364"/>
              <a:ext cx="635124"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KUNENE</a:t>
              </a:r>
            </a:p>
          </p:txBody>
        </p:sp>
        <p:sp>
          <p:nvSpPr>
            <p:cNvPr id="745" name="tx122"/>
            <p:cNvSpPr/>
            <p:nvPr/>
          </p:nvSpPr>
          <p:spPr>
            <a:xfrm rot="-2700000">
              <a:off x="2077366"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746" name="tx123"/>
            <p:cNvSpPr/>
            <p:nvPr/>
          </p:nvSpPr>
          <p:spPr>
            <a:xfrm rot="-2700000">
              <a:off x="2359731"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747" name="tx124"/>
            <p:cNvSpPr/>
            <p:nvPr/>
          </p:nvSpPr>
          <p:spPr>
            <a:xfrm rot="-2700000">
              <a:off x="2642096"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748" name="tx125"/>
            <p:cNvSpPr/>
            <p:nvPr/>
          </p:nvSpPr>
          <p:spPr>
            <a:xfrm rot="-2700000">
              <a:off x="2924461"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749" name="tx126"/>
            <p:cNvSpPr/>
            <p:nvPr/>
          </p:nvSpPr>
          <p:spPr>
            <a:xfrm rot="-2700000">
              <a:off x="3206826"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750" name="tx127"/>
            <p:cNvSpPr/>
            <p:nvPr/>
          </p:nvSpPr>
          <p:spPr>
            <a:xfrm rot="-2700000">
              <a:off x="3489191"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751" name="tx128"/>
            <p:cNvSpPr/>
            <p:nvPr/>
          </p:nvSpPr>
          <p:spPr>
            <a:xfrm rot="-2700000">
              <a:off x="3771556"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752" name="tx129"/>
            <p:cNvSpPr/>
            <p:nvPr/>
          </p:nvSpPr>
          <p:spPr>
            <a:xfrm rot="-2700000">
              <a:off x="4053921"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753" name="tx130"/>
            <p:cNvSpPr/>
            <p:nvPr/>
          </p:nvSpPr>
          <p:spPr>
            <a:xfrm rot="-2700000">
              <a:off x="4336286"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754" name="tx131"/>
            <p:cNvSpPr/>
            <p:nvPr/>
          </p:nvSpPr>
          <p:spPr>
            <a:xfrm rot="-2700000">
              <a:off x="4618625" y="9429857"/>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755" name="tx132"/>
            <p:cNvSpPr/>
            <p:nvPr/>
          </p:nvSpPr>
          <p:spPr>
            <a:xfrm rot="-2700000">
              <a:off x="4901016"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756" name="tx133"/>
            <p:cNvSpPr/>
            <p:nvPr/>
          </p:nvSpPr>
          <p:spPr>
            <a:xfrm rot="-2700000">
              <a:off x="5183382"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757" name="pic134"/>
            <p:cNvPicPr/>
            <p:nvPr/>
          </p:nvPicPr>
          <p:blipFill>
            <a:blip r:embed="rId2" cstate="print"/>
            <a:stretch>
              <a:fillRect/>
            </a:stretch>
          </p:blipFill>
          <p:spPr>
            <a:xfrm>
              <a:off x="2990009" y="9925424"/>
              <a:ext cx="2160000" cy="144000"/>
            </a:xfrm>
            <a:prstGeom prst="rect">
              <a:avLst/>
            </a:prstGeom>
          </p:spPr>
        </p:pic>
        <p:sp>
          <p:nvSpPr>
            <p:cNvPr id="758" name="pl135"/>
            <p:cNvSpPr/>
            <p:nvPr/>
          </p:nvSpPr>
          <p:spPr>
            <a:xfrm>
              <a:off x="3466175"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59" name="pl136"/>
            <p:cNvSpPr/>
            <p:nvPr/>
          </p:nvSpPr>
          <p:spPr>
            <a:xfrm>
              <a:off x="3991248"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60" name="pl137"/>
            <p:cNvSpPr/>
            <p:nvPr/>
          </p:nvSpPr>
          <p:spPr>
            <a:xfrm>
              <a:off x="4516321"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61" name="pl138"/>
            <p:cNvSpPr/>
            <p:nvPr/>
          </p:nvSpPr>
          <p:spPr>
            <a:xfrm>
              <a:off x="5041394"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62" name="pl139"/>
            <p:cNvSpPr/>
            <p:nvPr/>
          </p:nvSpPr>
          <p:spPr>
            <a:xfrm>
              <a:off x="3466175"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63" name="pl140"/>
            <p:cNvSpPr/>
            <p:nvPr/>
          </p:nvSpPr>
          <p:spPr>
            <a:xfrm>
              <a:off x="3991248"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64" name="pl141"/>
            <p:cNvSpPr/>
            <p:nvPr/>
          </p:nvSpPr>
          <p:spPr>
            <a:xfrm>
              <a:off x="4516321"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65" name="pl142"/>
            <p:cNvSpPr/>
            <p:nvPr/>
          </p:nvSpPr>
          <p:spPr>
            <a:xfrm>
              <a:off x="5041394"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66" name="tx143"/>
            <p:cNvSpPr/>
            <p:nvPr/>
          </p:nvSpPr>
          <p:spPr>
            <a:xfrm>
              <a:off x="3395543" y="1013709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10</a:t>
              </a:r>
            </a:p>
          </p:txBody>
        </p:sp>
        <p:sp>
          <p:nvSpPr>
            <p:cNvPr id="767" name="tx144"/>
            <p:cNvSpPr/>
            <p:nvPr/>
          </p:nvSpPr>
          <p:spPr>
            <a:xfrm>
              <a:off x="3920616" y="1013709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20</a:t>
              </a:r>
            </a:p>
          </p:txBody>
        </p:sp>
        <p:sp>
          <p:nvSpPr>
            <p:cNvPr id="768" name="tx145"/>
            <p:cNvSpPr/>
            <p:nvPr/>
          </p:nvSpPr>
          <p:spPr>
            <a:xfrm>
              <a:off x="4445690" y="10137029"/>
              <a:ext cx="141262" cy="92893"/>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30</a:t>
              </a:r>
            </a:p>
          </p:txBody>
        </p:sp>
        <p:sp>
          <p:nvSpPr>
            <p:cNvPr id="769" name="tx146"/>
            <p:cNvSpPr/>
            <p:nvPr/>
          </p:nvSpPr>
          <p:spPr>
            <a:xfrm>
              <a:off x="4970763" y="1013709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40</a:t>
              </a:r>
            </a:p>
          </p:txBody>
        </p:sp>
        <p:sp>
          <p:nvSpPr>
            <p:cNvPr id="770" name="tx147"/>
            <p:cNvSpPr/>
            <p:nvPr/>
          </p:nvSpPr>
          <p:spPr>
            <a:xfrm>
              <a:off x="1187650" y="6250748"/>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771"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772"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773"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Nepal</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3214267" cy="3131794"/>
            </a:xfrm>
            <a:prstGeom prst="rect">
              <a:avLst/>
            </a:prstGeom>
            <a:solidFill>
              <a:srgbClr val="FFFFFF">
                <a:alpha val="100000"/>
              </a:srgbClr>
            </a:solidFill>
          </p:spPr>
          <p:txBody>
            <a:bodyPr/>
            <a:lstStyle/>
            <a:p/>
          </p:txBody>
        </p:sp>
        <p:sp>
          <p:nvSpPr>
            <p:cNvPr id="7" name="pl6"/>
            <p:cNvSpPr/>
            <p:nvPr/>
          </p:nvSpPr>
          <p:spPr>
            <a:xfrm>
              <a:off x="1899869" y="490537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8" name="pl7"/>
            <p:cNvSpPr/>
            <p:nvPr/>
          </p:nvSpPr>
          <p:spPr>
            <a:xfrm>
              <a:off x="1899869" y="414541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9" name="pl8"/>
            <p:cNvSpPr/>
            <p:nvPr/>
          </p:nvSpPr>
          <p:spPr>
            <a:xfrm>
              <a:off x="1899869" y="338545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 name="pl9"/>
            <p:cNvSpPr/>
            <p:nvPr/>
          </p:nvSpPr>
          <p:spPr>
            <a:xfrm>
              <a:off x="1899869" y="262549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1" name="pl10"/>
            <p:cNvSpPr/>
            <p:nvPr/>
          </p:nvSpPr>
          <p:spPr>
            <a:xfrm>
              <a:off x="189986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 name="pl11"/>
            <p:cNvSpPr/>
            <p:nvPr/>
          </p:nvSpPr>
          <p:spPr>
            <a:xfrm>
              <a:off x="1899869" y="452539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 name="pl12"/>
            <p:cNvSpPr/>
            <p:nvPr/>
          </p:nvSpPr>
          <p:spPr>
            <a:xfrm>
              <a:off x="1899869" y="376543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 name="pl13"/>
            <p:cNvSpPr/>
            <p:nvPr/>
          </p:nvSpPr>
          <p:spPr>
            <a:xfrm>
              <a:off x="1899869" y="300547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5" name="pl14"/>
            <p:cNvSpPr/>
            <p:nvPr/>
          </p:nvSpPr>
          <p:spPr>
            <a:xfrm>
              <a:off x="1899869" y="224551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6" name="rc15"/>
            <p:cNvSpPr/>
            <p:nvPr/>
          </p:nvSpPr>
          <p:spPr>
            <a:xfrm>
              <a:off x="1939388" y="5277758"/>
              <a:ext cx="237118" cy="759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 name="rc16"/>
            <p:cNvSpPr/>
            <p:nvPr/>
          </p:nvSpPr>
          <p:spPr>
            <a:xfrm>
              <a:off x="1939388" y="52777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 name="rc17"/>
            <p:cNvSpPr/>
            <p:nvPr/>
          </p:nvSpPr>
          <p:spPr>
            <a:xfrm>
              <a:off x="1939388" y="52777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 name="rc18"/>
            <p:cNvSpPr/>
            <p:nvPr/>
          </p:nvSpPr>
          <p:spPr>
            <a:xfrm>
              <a:off x="1939388" y="5019372"/>
              <a:ext cx="237118" cy="25838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 name="rc19"/>
            <p:cNvSpPr/>
            <p:nvPr/>
          </p:nvSpPr>
          <p:spPr>
            <a:xfrm>
              <a:off x="2202853" y="5281558"/>
              <a:ext cx="237118" cy="379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 name="rc20"/>
            <p:cNvSpPr/>
            <p:nvPr/>
          </p:nvSpPr>
          <p:spPr>
            <a:xfrm>
              <a:off x="2202853" y="52815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 name="rc21"/>
            <p:cNvSpPr/>
            <p:nvPr/>
          </p:nvSpPr>
          <p:spPr>
            <a:xfrm>
              <a:off x="2202853" y="5277758"/>
              <a:ext cx="237118" cy="379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 name="rc22"/>
            <p:cNvSpPr/>
            <p:nvPr/>
          </p:nvSpPr>
          <p:spPr>
            <a:xfrm>
              <a:off x="2202853" y="5099168"/>
              <a:ext cx="237118" cy="17859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 name="rc23"/>
            <p:cNvSpPr/>
            <p:nvPr/>
          </p:nvSpPr>
          <p:spPr>
            <a:xfrm>
              <a:off x="2466318" y="5281558"/>
              <a:ext cx="237118" cy="379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 name="rc24"/>
            <p:cNvSpPr/>
            <p:nvPr/>
          </p:nvSpPr>
          <p:spPr>
            <a:xfrm>
              <a:off x="2466318" y="52815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 name="rc25"/>
            <p:cNvSpPr/>
            <p:nvPr/>
          </p:nvSpPr>
          <p:spPr>
            <a:xfrm>
              <a:off x="2466318" y="52815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 name="rc26"/>
            <p:cNvSpPr/>
            <p:nvPr/>
          </p:nvSpPr>
          <p:spPr>
            <a:xfrm>
              <a:off x="2466318" y="4905378"/>
              <a:ext cx="237118" cy="37618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 name="rc27"/>
            <p:cNvSpPr/>
            <p:nvPr/>
          </p:nvSpPr>
          <p:spPr>
            <a:xfrm>
              <a:off x="2729782" y="5273958"/>
              <a:ext cx="237118" cy="1139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 name="rc28"/>
            <p:cNvSpPr/>
            <p:nvPr/>
          </p:nvSpPr>
          <p:spPr>
            <a:xfrm>
              <a:off x="2729782" y="52739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0" name="rc29"/>
            <p:cNvSpPr/>
            <p:nvPr/>
          </p:nvSpPr>
          <p:spPr>
            <a:xfrm>
              <a:off x="2729782" y="5270159"/>
              <a:ext cx="237118" cy="379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1" name="rc30"/>
            <p:cNvSpPr/>
            <p:nvPr/>
          </p:nvSpPr>
          <p:spPr>
            <a:xfrm>
              <a:off x="2729782" y="4935776"/>
              <a:ext cx="237118" cy="33438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2" name="rc31"/>
            <p:cNvSpPr/>
            <p:nvPr/>
          </p:nvSpPr>
          <p:spPr>
            <a:xfrm>
              <a:off x="2993247" y="5273958"/>
              <a:ext cx="237118" cy="1139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3" name="rc32"/>
            <p:cNvSpPr/>
            <p:nvPr/>
          </p:nvSpPr>
          <p:spPr>
            <a:xfrm>
              <a:off x="2993247" y="52739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4" name="rc33"/>
            <p:cNvSpPr/>
            <p:nvPr/>
          </p:nvSpPr>
          <p:spPr>
            <a:xfrm>
              <a:off x="2993247" y="52739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5" name="rc34"/>
            <p:cNvSpPr/>
            <p:nvPr/>
          </p:nvSpPr>
          <p:spPr>
            <a:xfrm>
              <a:off x="2993247" y="4988973"/>
              <a:ext cx="237118" cy="2849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6" name="rc35"/>
            <p:cNvSpPr/>
            <p:nvPr/>
          </p:nvSpPr>
          <p:spPr>
            <a:xfrm>
              <a:off x="325671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7" name="rc36"/>
            <p:cNvSpPr/>
            <p:nvPr/>
          </p:nvSpPr>
          <p:spPr>
            <a:xfrm>
              <a:off x="325671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8" name="rc37"/>
            <p:cNvSpPr/>
            <p:nvPr/>
          </p:nvSpPr>
          <p:spPr>
            <a:xfrm>
              <a:off x="325671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9" name="rc38"/>
            <p:cNvSpPr/>
            <p:nvPr/>
          </p:nvSpPr>
          <p:spPr>
            <a:xfrm>
              <a:off x="3256711" y="4844581"/>
              <a:ext cx="237118" cy="44077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0" name="rc39"/>
            <p:cNvSpPr/>
            <p:nvPr/>
          </p:nvSpPr>
          <p:spPr>
            <a:xfrm>
              <a:off x="3520176" y="5281558"/>
              <a:ext cx="237118" cy="379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1" name="rc40"/>
            <p:cNvSpPr/>
            <p:nvPr/>
          </p:nvSpPr>
          <p:spPr>
            <a:xfrm>
              <a:off x="3520176" y="52815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 name="rc41"/>
            <p:cNvSpPr/>
            <p:nvPr/>
          </p:nvSpPr>
          <p:spPr>
            <a:xfrm>
              <a:off x="3520176" y="5277758"/>
              <a:ext cx="237118" cy="379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3" name="rc42"/>
            <p:cNvSpPr/>
            <p:nvPr/>
          </p:nvSpPr>
          <p:spPr>
            <a:xfrm>
              <a:off x="3520176" y="4882579"/>
              <a:ext cx="237118" cy="39517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4" name="rc43"/>
            <p:cNvSpPr/>
            <p:nvPr/>
          </p:nvSpPr>
          <p:spPr>
            <a:xfrm>
              <a:off x="3783640" y="5281558"/>
              <a:ext cx="237118" cy="379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5" name="rc44"/>
            <p:cNvSpPr/>
            <p:nvPr/>
          </p:nvSpPr>
          <p:spPr>
            <a:xfrm>
              <a:off x="3783640" y="52815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 name="rc45"/>
            <p:cNvSpPr/>
            <p:nvPr/>
          </p:nvSpPr>
          <p:spPr>
            <a:xfrm>
              <a:off x="3783640" y="52815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7" name="rc46"/>
            <p:cNvSpPr/>
            <p:nvPr/>
          </p:nvSpPr>
          <p:spPr>
            <a:xfrm>
              <a:off x="3783640" y="4943376"/>
              <a:ext cx="237118" cy="33818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8" name="rc47"/>
            <p:cNvSpPr/>
            <p:nvPr/>
          </p:nvSpPr>
          <p:spPr>
            <a:xfrm>
              <a:off x="404710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9" name="rc48"/>
            <p:cNvSpPr/>
            <p:nvPr/>
          </p:nvSpPr>
          <p:spPr>
            <a:xfrm>
              <a:off x="404710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0" name="rc49"/>
            <p:cNvSpPr/>
            <p:nvPr/>
          </p:nvSpPr>
          <p:spPr>
            <a:xfrm>
              <a:off x="404710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1" name="rc50"/>
            <p:cNvSpPr/>
            <p:nvPr/>
          </p:nvSpPr>
          <p:spPr>
            <a:xfrm>
              <a:off x="4047105" y="4996573"/>
              <a:ext cx="237118" cy="2887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2" name="rc51"/>
            <p:cNvSpPr/>
            <p:nvPr/>
          </p:nvSpPr>
          <p:spPr>
            <a:xfrm>
              <a:off x="4310570" y="5281558"/>
              <a:ext cx="237118" cy="379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3" name="rc52"/>
            <p:cNvSpPr/>
            <p:nvPr/>
          </p:nvSpPr>
          <p:spPr>
            <a:xfrm>
              <a:off x="4310570" y="52815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4" name="rc53"/>
            <p:cNvSpPr/>
            <p:nvPr/>
          </p:nvSpPr>
          <p:spPr>
            <a:xfrm>
              <a:off x="4310570" y="5277758"/>
              <a:ext cx="237118" cy="379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5" name="rc54"/>
            <p:cNvSpPr/>
            <p:nvPr/>
          </p:nvSpPr>
          <p:spPr>
            <a:xfrm>
              <a:off x="4310570" y="5129566"/>
              <a:ext cx="237118" cy="14819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6" name="rc55"/>
            <p:cNvSpPr/>
            <p:nvPr/>
          </p:nvSpPr>
          <p:spPr>
            <a:xfrm>
              <a:off x="4574034" y="5277758"/>
              <a:ext cx="237118" cy="759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7" name="rc56"/>
            <p:cNvSpPr/>
            <p:nvPr/>
          </p:nvSpPr>
          <p:spPr>
            <a:xfrm>
              <a:off x="4574034" y="5258759"/>
              <a:ext cx="237118" cy="1899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8" name="rc57"/>
            <p:cNvSpPr/>
            <p:nvPr/>
          </p:nvSpPr>
          <p:spPr>
            <a:xfrm>
              <a:off x="4574034" y="5251160"/>
              <a:ext cx="237118" cy="759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9" name="rc58"/>
            <p:cNvSpPr/>
            <p:nvPr/>
          </p:nvSpPr>
          <p:spPr>
            <a:xfrm>
              <a:off x="4574034" y="4977574"/>
              <a:ext cx="237118" cy="27358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0" name="rc59"/>
            <p:cNvSpPr/>
            <p:nvPr/>
          </p:nvSpPr>
          <p:spPr>
            <a:xfrm>
              <a:off x="4837499" y="5239760"/>
              <a:ext cx="237118" cy="4559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1" name="rc60"/>
            <p:cNvSpPr/>
            <p:nvPr/>
          </p:nvSpPr>
          <p:spPr>
            <a:xfrm>
              <a:off x="4837499" y="4897778"/>
              <a:ext cx="237118" cy="34198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2" name="rc61"/>
            <p:cNvSpPr/>
            <p:nvPr/>
          </p:nvSpPr>
          <p:spPr>
            <a:xfrm>
              <a:off x="4837499" y="4882579"/>
              <a:ext cx="237118" cy="1519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3" name="rc62"/>
            <p:cNvSpPr/>
            <p:nvPr/>
          </p:nvSpPr>
          <p:spPr>
            <a:xfrm>
              <a:off x="4837499" y="4502599"/>
              <a:ext cx="237118" cy="37997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4" name="pg63"/>
            <p:cNvSpPr/>
            <p:nvPr/>
          </p:nvSpPr>
          <p:spPr>
            <a:xfrm>
              <a:off x="2654282"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5" name="tx64"/>
            <p:cNvSpPr/>
            <p:nvPr/>
          </p:nvSpPr>
          <p:spPr>
            <a:xfrm>
              <a:off x="2779165"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132 case(s)</a:t>
              </a:r>
            </a:p>
          </p:txBody>
        </p:sp>
        <p:sp>
          <p:nvSpPr>
            <p:cNvPr id="66" name="pg65"/>
            <p:cNvSpPr/>
            <p:nvPr/>
          </p:nvSpPr>
          <p:spPr>
            <a:xfrm>
              <a:off x="2852722"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7" name="tx66"/>
            <p:cNvSpPr/>
            <p:nvPr/>
          </p:nvSpPr>
          <p:spPr>
            <a:xfrm>
              <a:off x="2956791"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130 case(s)</a:t>
              </a:r>
            </a:p>
          </p:txBody>
        </p:sp>
        <p:sp>
          <p:nvSpPr>
            <p:cNvPr id="68" name="rc67"/>
            <p:cNvSpPr/>
            <p:nvPr/>
          </p:nvSpPr>
          <p:spPr>
            <a:xfrm>
              <a:off x="1899869" y="2153563"/>
              <a:ext cx="3214267" cy="3131794"/>
            </a:xfrm>
            <a:prstGeom prst="rect">
              <a:avLst/>
            </a:prstGeom>
            <a:ln w="13550" cap="rnd">
              <a:solidFill>
                <a:srgbClr val="333333">
                  <a:alpha val="100000"/>
                </a:srgbClr>
              </a:solidFill>
              <a:prstDash val="solid"/>
              <a:round/>
            </a:ln>
          </p:spPr>
          <p:txBody>
            <a:bodyPr/>
            <a:lstStyle/>
            <a:p/>
          </p:txBody>
        </p:sp>
        <p:sp>
          <p:nvSpPr>
            <p:cNvPr id="69" name="rc68"/>
            <p:cNvSpPr/>
            <p:nvPr/>
          </p:nvSpPr>
          <p:spPr>
            <a:xfrm>
              <a:off x="5114136" y="2153563"/>
              <a:ext cx="3214267" cy="3131794"/>
            </a:xfrm>
            <a:prstGeom prst="rect">
              <a:avLst/>
            </a:prstGeom>
            <a:solidFill>
              <a:srgbClr val="FFFFFF">
                <a:alpha val="100000"/>
              </a:srgbClr>
            </a:solidFill>
          </p:spPr>
          <p:txBody>
            <a:bodyPr/>
            <a:lstStyle/>
            <a:p/>
          </p:txBody>
        </p:sp>
        <p:sp>
          <p:nvSpPr>
            <p:cNvPr id="70" name="pl69"/>
            <p:cNvSpPr/>
            <p:nvPr/>
          </p:nvSpPr>
          <p:spPr>
            <a:xfrm>
              <a:off x="5114136" y="490537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1" name="pl70"/>
            <p:cNvSpPr/>
            <p:nvPr/>
          </p:nvSpPr>
          <p:spPr>
            <a:xfrm>
              <a:off x="5114136" y="414541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2" name="pl71"/>
            <p:cNvSpPr/>
            <p:nvPr/>
          </p:nvSpPr>
          <p:spPr>
            <a:xfrm>
              <a:off x="5114136" y="338545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3" name="pl72"/>
            <p:cNvSpPr/>
            <p:nvPr/>
          </p:nvSpPr>
          <p:spPr>
            <a:xfrm>
              <a:off x="5114136" y="262549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4" name="pl73"/>
            <p:cNvSpPr/>
            <p:nvPr/>
          </p:nvSpPr>
          <p:spPr>
            <a:xfrm>
              <a:off x="5114136"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5" name="pl74"/>
            <p:cNvSpPr/>
            <p:nvPr/>
          </p:nvSpPr>
          <p:spPr>
            <a:xfrm>
              <a:off x="5114136" y="452539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6" name="pl75"/>
            <p:cNvSpPr/>
            <p:nvPr/>
          </p:nvSpPr>
          <p:spPr>
            <a:xfrm>
              <a:off x="5114136" y="376543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7" name="pl76"/>
            <p:cNvSpPr/>
            <p:nvPr/>
          </p:nvSpPr>
          <p:spPr>
            <a:xfrm>
              <a:off x="5114136" y="300547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8" name="pl77"/>
            <p:cNvSpPr/>
            <p:nvPr/>
          </p:nvSpPr>
          <p:spPr>
            <a:xfrm>
              <a:off x="5114136" y="224551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9" name="rc78"/>
            <p:cNvSpPr/>
            <p:nvPr/>
          </p:nvSpPr>
          <p:spPr>
            <a:xfrm>
              <a:off x="5153656" y="5121966"/>
              <a:ext cx="237118" cy="16339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0" name="rc79"/>
            <p:cNvSpPr/>
            <p:nvPr/>
          </p:nvSpPr>
          <p:spPr>
            <a:xfrm>
              <a:off x="5153656" y="3636245"/>
              <a:ext cx="237118" cy="148572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1" name="rc80"/>
            <p:cNvSpPr/>
            <p:nvPr/>
          </p:nvSpPr>
          <p:spPr>
            <a:xfrm>
              <a:off x="5153656" y="363624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2" name="rc81"/>
            <p:cNvSpPr/>
            <p:nvPr/>
          </p:nvSpPr>
          <p:spPr>
            <a:xfrm>
              <a:off x="5153656" y="3233466"/>
              <a:ext cx="237118" cy="4027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3" name="rc82"/>
            <p:cNvSpPr/>
            <p:nvPr/>
          </p:nvSpPr>
          <p:spPr>
            <a:xfrm>
              <a:off x="5417121" y="5114367"/>
              <a:ext cx="237118" cy="17099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5417121" y="4635592"/>
              <a:ext cx="237118" cy="47877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5417121" y="4627993"/>
              <a:ext cx="237118" cy="759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5417121" y="3932629"/>
              <a:ext cx="237118" cy="69536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5680585" y="5148565"/>
              <a:ext cx="237118" cy="13679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5680585" y="4912977"/>
              <a:ext cx="237118" cy="23558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5680585" y="4901578"/>
              <a:ext cx="237118" cy="1139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5680585" y="4050423"/>
              <a:ext cx="237118" cy="8511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5944050" y="5178963"/>
              <a:ext cx="237118" cy="1063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5944050" y="5091568"/>
              <a:ext cx="237118" cy="8739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5944050" y="5087768"/>
              <a:ext cx="237118" cy="379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5944050" y="4377206"/>
              <a:ext cx="237118" cy="71056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6207514" y="5216961"/>
              <a:ext cx="237118" cy="683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6207514" y="5057370"/>
              <a:ext cx="237118" cy="15959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6207514" y="5053570"/>
              <a:ext cx="237118" cy="379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6207514" y="4213814"/>
              <a:ext cx="237118" cy="83975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rc98"/>
            <p:cNvSpPr/>
            <p:nvPr/>
          </p:nvSpPr>
          <p:spPr>
            <a:xfrm>
              <a:off x="6470979" y="5178963"/>
              <a:ext cx="237118" cy="1063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6470979" y="4996573"/>
              <a:ext cx="237118" cy="18239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6470979" y="4992773"/>
              <a:ext cx="237118" cy="379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6470979" y="3727440"/>
              <a:ext cx="237118" cy="126533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rc102"/>
            <p:cNvSpPr/>
            <p:nvPr/>
          </p:nvSpPr>
          <p:spPr>
            <a:xfrm>
              <a:off x="6734443" y="5243560"/>
              <a:ext cx="237118" cy="4179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4" name="rc103"/>
            <p:cNvSpPr/>
            <p:nvPr/>
          </p:nvSpPr>
          <p:spPr>
            <a:xfrm>
              <a:off x="6734443" y="5239760"/>
              <a:ext cx="237118" cy="379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5" name="rc104"/>
            <p:cNvSpPr/>
            <p:nvPr/>
          </p:nvSpPr>
          <p:spPr>
            <a:xfrm>
              <a:off x="6734443" y="5235960"/>
              <a:ext cx="237118" cy="379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6" name="rc105"/>
            <p:cNvSpPr/>
            <p:nvPr/>
          </p:nvSpPr>
          <p:spPr>
            <a:xfrm>
              <a:off x="6734443" y="4308809"/>
              <a:ext cx="237118" cy="9271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7" name="rc106"/>
            <p:cNvSpPr/>
            <p:nvPr/>
          </p:nvSpPr>
          <p:spPr>
            <a:xfrm>
              <a:off x="6997908" y="5247360"/>
              <a:ext cx="237118" cy="3799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8" name="rc107"/>
            <p:cNvSpPr/>
            <p:nvPr/>
          </p:nvSpPr>
          <p:spPr>
            <a:xfrm>
              <a:off x="6997908" y="524736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9" name="rc108"/>
            <p:cNvSpPr/>
            <p:nvPr/>
          </p:nvSpPr>
          <p:spPr>
            <a:xfrm>
              <a:off x="6997908" y="5243560"/>
              <a:ext cx="237118" cy="379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0" name="rc109"/>
            <p:cNvSpPr/>
            <p:nvPr/>
          </p:nvSpPr>
          <p:spPr>
            <a:xfrm>
              <a:off x="6997908" y="4551997"/>
              <a:ext cx="237118" cy="69156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1" name="rc110"/>
            <p:cNvSpPr/>
            <p:nvPr/>
          </p:nvSpPr>
          <p:spPr>
            <a:xfrm>
              <a:off x="7261373" y="5266359"/>
              <a:ext cx="237118" cy="1899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2" name="rc111"/>
            <p:cNvSpPr/>
            <p:nvPr/>
          </p:nvSpPr>
          <p:spPr>
            <a:xfrm>
              <a:off x="7261373" y="5251160"/>
              <a:ext cx="237118" cy="1519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3" name="rc112"/>
            <p:cNvSpPr/>
            <p:nvPr/>
          </p:nvSpPr>
          <p:spPr>
            <a:xfrm>
              <a:off x="7261373" y="525116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4" name="rc113"/>
            <p:cNvSpPr/>
            <p:nvPr/>
          </p:nvSpPr>
          <p:spPr>
            <a:xfrm>
              <a:off x="7261373" y="4817982"/>
              <a:ext cx="237118" cy="43317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5" name="rc114"/>
            <p:cNvSpPr/>
            <p:nvPr/>
          </p:nvSpPr>
          <p:spPr>
            <a:xfrm>
              <a:off x="7524837" y="5277758"/>
              <a:ext cx="237118" cy="759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6" name="rc115"/>
            <p:cNvSpPr/>
            <p:nvPr/>
          </p:nvSpPr>
          <p:spPr>
            <a:xfrm>
              <a:off x="7524837" y="5266359"/>
              <a:ext cx="237118" cy="1139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7" name="rc116"/>
            <p:cNvSpPr/>
            <p:nvPr/>
          </p:nvSpPr>
          <p:spPr>
            <a:xfrm>
              <a:off x="7524837" y="5262559"/>
              <a:ext cx="237118" cy="379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8" name="rc117"/>
            <p:cNvSpPr/>
            <p:nvPr/>
          </p:nvSpPr>
          <p:spPr>
            <a:xfrm>
              <a:off x="7524837" y="4924377"/>
              <a:ext cx="237118" cy="33818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9" name="rc118"/>
            <p:cNvSpPr/>
            <p:nvPr/>
          </p:nvSpPr>
          <p:spPr>
            <a:xfrm>
              <a:off x="7788302" y="5273958"/>
              <a:ext cx="237118" cy="1139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0" name="rc119"/>
            <p:cNvSpPr/>
            <p:nvPr/>
          </p:nvSpPr>
          <p:spPr>
            <a:xfrm>
              <a:off x="7788302" y="5239760"/>
              <a:ext cx="237118" cy="3419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1" name="rc120"/>
            <p:cNvSpPr/>
            <p:nvPr/>
          </p:nvSpPr>
          <p:spPr>
            <a:xfrm>
              <a:off x="7788302" y="523976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2" name="rc121"/>
            <p:cNvSpPr/>
            <p:nvPr/>
          </p:nvSpPr>
          <p:spPr>
            <a:xfrm>
              <a:off x="7788302" y="4912977"/>
              <a:ext cx="237118" cy="32678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3" name="rc122"/>
            <p:cNvSpPr/>
            <p:nvPr/>
          </p:nvSpPr>
          <p:spPr>
            <a:xfrm>
              <a:off x="8051766" y="5243560"/>
              <a:ext cx="237118" cy="4179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4" name="rc123"/>
            <p:cNvSpPr/>
            <p:nvPr/>
          </p:nvSpPr>
          <p:spPr>
            <a:xfrm>
              <a:off x="8051766" y="5228361"/>
              <a:ext cx="237118" cy="1519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5" name="rc124"/>
            <p:cNvSpPr/>
            <p:nvPr/>
          </p:nvSpPr>
          <p:spPr>
            <a:xfrm>
              <a:off x="8051766" y="522836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6" name="rc125"/>
            <p:cNvSpPr/>
            <p:nvPr/>
          </p:nvSpPr>
          <p:spPr>
            <a:xfrm>
              <a:off x="8051766" y="4859780"/>
              <a:ext cx="237118" cy="36858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7" name="pg126"/>
            <p:cNvSpPr/>
            <p:nvPr/>
          </p:nvSpPr>
          <p:spPr>
            <a:xfrm>
              <a:off x="8109516"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28" name="pg127"/>
            <p:cNvSpPr/>
            <p:nvPr/>
          </p:nvSpPr>
          <p:spPr>
            <a:xfrm>
              <a:off x="5868550"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9" name="tx128"/>
            <p:cNvSpPr/>
            <p:nvPr/>
          </p:nvSpPr>
          <p:spPr>
            <a:xfrm>
              <a:off x="5993432"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964 case(s)</a:t>
              </a:r>
            </a:p>
          </p:txBody>
        </p:sp>
        <p:sp>
          <p:nvSpPr>
            <p:cNvPr id="130" name="pg129"/>
            <p:cNvSpPr/>
            <p:nvPr/>
          </p:nvSpPr>
          <p:spPr>
            <a:xfrm>
              <a:off x="6066990"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31" name="tx130"/>
            <p:cNvSpPr/>
            <p:nvPr/>
          </p:nvSpPr>
          <p:spPr>
            <a:xfrm>
              <a:off x="6171058"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963 case(s)</a:t>
              </a:r>
            </a:p>
          </p:txBody>
        </p:sp>
        <p:sp>
          <p:nvSpPr>
            <p:cNvPr id="132" name="rc131"/>
            <p:cNvSpPr/>
            <p:nvPr/>
          </p:nvSpPr>
          <p:spPr>
            <a:xfrm>
              <a:off x="5114136" y="2153563"/>
              <a:ext cx="3214267" cy="3131794"/>
            </a:xfrm>
            <a:prstGeom prst="rect">
              <a:avLst/>
            </a:prstGeom>
            <a:ln w="13550" cap="rnd">
              <a:solidFill>
                <a:srgbClr val="333333">
                  <a:alpha val="100000"/>
                </a:srgbClr>
              </a:solidFill>
              <a:prstDash val="solid"/>
              <a:round/>
            </a:ln>
          </p:spPr>
          <p:txBody>
            <a:bodyPr/>
            <a:lstStyle/>
            <a:p/>
          </p:txBody>
        </p:sp>
        <p:sp>
          <p:nvSpPr>
            <p:cNvPr id="133" name="rc132"/>
            <p:cNvSpPr/>
            <p:nvPr/>
          </p:nvSpPr>
          <p:spPr>
            <a:xfrm>
              <a:off x="8328404" y="2153563"/>
              <a:ext cx="3214267" cy="3131794"/>
            </a:xfrm>
            <a:prstGeom prst="rect">
              <a:avLst/>
            </a:prstGeom>
            <a:solidFill>
              <a:srgbClr val="FFFFFF">
                <a:alpha val="100000"/>
              </a:srgbClr>
            </a:solidFill>
          </p:spPr>
          <p:txBody>
            <a:bodyPr/>
            <a:lstStyle/>
            <a:p/>
          </p:txBody>
        </p:sp>
        <p:sp>
          <p:nvSpPr>
            <p:cNvPr id="134" name="pl133"/>
            <p:cNvSpPr/>
            <p:nvPr/>
          </p:nvSpPr>
          <p:spPr>
            <a:xfrm>
              <a:off x="8328404" y="490537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5" name="pl134"/>
            <p:cNvSpPr/>
            <p:nvPr/>
          </p:nvSpPr>
          <p:spPr>
            <a:xfrm>
              <a:off x="8328404" y="414541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6" name="pl135"/>
            <p:cNvSpPr/>
            <p:nvPr/>
          </p:nvSpPr>
          <p:spPr>
            <a:xfrm>
              <a:off x="8328404" y="338545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7" name="pl136"/>
            <p:cNvSpPr/>
            <p:nvPr/>
          </p:nvSpPr>
          <p:spPr>
            <a:xfrm>
              <a:off x="8328404" y="262549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8" name="pl137"/>
            <p:cNvSpPr/>
            <p:nvPr/>
          </p:nvSpPr>
          <p:spPr>
            <a:xfrm>
              <a:off x="8328404"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9" name="pl138"/>
            <p:cNvSpPr/>
            <p:nvPr/>
          </p:nvSpPr>
          <p:spPr>
            <a:xfrm>
              <a:off x="8328404" y="452539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0" name="pl139"/>
            <p:cNvSpPr/>
            <p:nvPr/>
          </p:nvSpPr>
          <p:spPr>
            <a:xfrm>
              <a:off x="8328404" y="376543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1" name="pl140"/>
            <p:cNvSpPr/>
            <p:nvPr/>
          </p:nvSpPr>
          <p:spPr>
            <a:xfrm>
              <a:off x="8328404" y="300547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2" name="pl141"/>
            <p:cNvSpPr/>
            <p:nvPr/>
          </p:nvSpPr>
          <p:spPr>
            <a:xfrm>
              <a:off x="8328404" y="224551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3" name="rc142"/>
            <p:cNvSpPr/>
            <p:nvPr/>
          </p:nvSpPr>
          <p:spPr>
            <a:xfrm>
              <a:off x="8367924" y="5201762"/>
              <a:ext cx="237118" cy="8359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4" name="rc143"/>
            <p:cNvSpPr/>
            <p:nvPr/>
          </p:nvSpPr>
          <p:spPr>
            <a:xfrm>
              <a:off x="8367924" y="5178963"/>
              <a:ext cx="237118" cy="2279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5" name="rc144"/>
            <p:cNvSpPr/>
            <p:nvPr/>
          </p:nvSpPr>
          <p:spPr>
            <a:xfrm>
              <a:off x="8367924" y="517896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6" name="rc145"/>
            <p:cNvSpPr/>
            <p:nvPr/>
          </p:nvSpPr>
          <p:spPr>
            <a:xfrm>
              <a:off x="8367924" y="4730587"/>
              <a:ext cx="237118" cy="44837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7" name="rc146"/>
            <p:cNvSpPr/>
            <p:nvPr/>
          </p:nvSpPr>
          <p:spPr>
            <a:xfrm>
              <a:off x="8631388" y="5232161"/>
              <a:ext cx="237118" cy="5319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8" name="rc147"/>
            <p:cNvSpPr/>
            <p:nvPr/>
          </p:nvSpPr>
          <p:spPr>
            <a:xfrm>
              <a:off x="8631388" y="5178963"/>
              <a:ext cx="237118" cy="5319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9" name="rc148"/>
            <p:cNvSpPr/>
            <p:nvPr/>
          </p:nvSpPr>
          <p:spPr>
            <a:xfrm>
              <a:off x="8631388" y="517896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0" name="rc149"/>
            <p:cNvSpPr/>
            <p:nvPr/>
          </p:nvSpPr>
          <p:spPr>
            <a:xfrm>
              <a:off x="8631388" y="4532998"/>
              <a:ext cx="237118" cy="64596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1" name="rc150"/>
            <p:cNvSpPr/>
            <p:nvPr/>
          </p:nvSpPr>
          <p:spPr>
            <a:xfrm>
              <a:off x="8894853" y="5228361"/>
              <a:ext cx="237118" cy="569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2" name="rc151"/>
            <p:cNvSpPr/>
            <p:nvPr/>
          </p:nvSpPr>
          <p:spPr>
            <a:xfrm>
              <a:off x="8894853" y="522836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3" name="rc152"/>
            <p:cNvSpPr/>
            <p:nvPr/>
          </p:nvSpPr>
          <p:spPr>
            <a:xfrm>
              <a:off x="8894853" y="522836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4" name="rc153"/>
            <p:cNvSpPr/>
            <p:nvPr/>
          </p:nvSpPr>
          <p:spPr>
            <a:xfrm>
              <a:off x="8894853" y="4506399"/>
              <a:ext cx="237118" cy="72196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5" name="rc154"/>
            <p:cNvSpPr/>
            <p:nvPr/>
          </p:nvSpPr>
          <p:spPr>
            <a:xfrm>
              <a:off x="9158317" y="5266359"/>
              <a:ext cx="237118" cy="1899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6" name="rc155"/>
            <p:cNvSpPr/>
            <p:nvPr/>
          </p:nvSpPr>
          <p:spPr>
            <a:xfrm>
              <a:off x="9158317" y="5239760"/>
              <a:ext cx="237118" cy="2659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7" name="rc156"/>
            <p:cNvSpPr/>
            <p:nvPr/>
          </p:nvSpPr>
          <p:spPr>
            <a:xfrm>
              <a:off x="9158317" y="523976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8" name="rc157"/>
            <p:cNvSpPr/>
            <p:nvPr/>
          </p:nvSpPr>
          <p:spPr>
            <a:xfrm>
              <a:off x="9158317" y="4555796"/>
              <a:ext cx="237118" cy="68396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9" name="rc158"/>
            <p:cNvSpPr/>
            <p:nvPr/>
          </p:nvSpPr>
          <p:spPr>
            <a:xfrm>
              <a:off x="9421782" y="5273958"/>
              <a:ext cx="237118" cy="1139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0" name="rc159"/>
            <p:cNvSpPr/>
            <p:nvPr/>
          </p:nvSpPr>
          <p:spPr>
            <a:xfrm>
              <a:off x="9421782" y="52739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1" name="rc160"/>
            <p:cNvSpPr/>
            <p:nvPr/>
          </p:nvSpPr>
          <p:spPr>
            <a:xfrm>
              <a:off x="9421782" y="52739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2" name="rc161"/>
            <p:cNvSpPr/>
            <p:nvPr/>
          </p:nvSpPr>
          <p:spPr>
            <a:xfrm>
              <a:off x="9421782" y="4381006"/>
              <a:ext cx="237118" cy="89295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3" name="rc162"/>
            <p:cNvSpPr/>
            <p:nvPr/>
          </p:nvSpPr>
          <p:spPr>
            <a:xfrm>
              <a:off x="9685247" y="5262559"/>
              <a:ext cx="237118" cy="2279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4" name="rc163"/>
            <p:cNvSpPr/>
            <p:nvPr/>
          </p:nvSpPr>
          <p:spPr>
            <a:xfrm>
              <a:off x="9685247" y="526255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5" name="rc164"/>
            <p:cNvSpPr/>
            <p:nvPr/>
          </p:nvSpPr>
          <p:spPr>
            <a:xfrm>
              <a:off x="9685247" y="526255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6" name="rc165"/>
            <p:cNvSpPr/>
            <p:nvPr/>
          </p:nvSpPr>
          <p:spPr>
            <a:xfrm>
              <a:off x="9685247" y="4183416"/>
              <a:ext cx="237118" cy="107914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7" name="rc166"/>
            <p:cNvSpPr/>
            <p:nvPr/>
          </p:nvSpPr>
          <p:spPr>
            <a:xfrm>
              <a:off x="9948711" y="5266359"/>
              <a:ext cx="237118" cy="1899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8" name="rc167"/>
            <p:cNvSpPr/>
            <p:nvPr/>
          </p:nvSpPr>
          <p:spPr>
            <a:xfrm>
              <a:off x="9948711" y="526635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9" name="rc168"/>
            <p:cNvSpPr/>
            <p:nvPr/>
          </p:nvSpPr>
          <p:spPr>
            <a:xfrm>
              <a:off x="9948711" y="526635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0" name="rc169"/>
            <p:cNvSpPr/>
            <p:nvPr/>
          </p:nvSpPr>
          <p:spPr>
            <a:xfrm>
              <a:off x="9948711" y="4153018"/>
              <a:ext cx="237118" cy="111334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1" name="rc170"/>
            <p:cNvSpPr/>
            <p:nvPr/>
          </p:nvSpPr>
          <p:spPr>
            <a:xfrm>
              <a:off x="10212176" y="5277758"/>
              <a:ext cx="237118" cy="759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2" name="rc171"/>
            <p:cNvSpPr/>
            <p:nvPr/>
          </p:nvSpPr>
          <p:spPr>
            <a:xfrm>
              <a:off x="10212176" y="52777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3" name="rc172"/>
            <p:cNvSpPr/>
            <p:nvPr/>
          </p:nvSpPr>
          <p:spPr>
            <a:xfrm>
              <a:off x="10212176" y="52777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4" name="rc173"/>
            <p:cNvSpPr/>
            <p:nvPr/>
          </p:nvSpPr>
          <p:spPr>
            <a:xfrm>
              <a:off x="10212176" y="4324009"/>
              <a:ext cx="237118" cy="9537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5" name="rc174"/>
            <p:cNvSpPr/>
            <p:nvPr/>
          </p:nvSpPr>
          <p:spPr>
            <a:xfrm>
              <a:off x="10475640" y="5281558"/>
              <a:ext cx="237118" cy="379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6" name="rc175"/>
            <p:cNvSpPr/>
            <p:nvPr/>
          </p:nvSpPr>
          <p:spPr>
            <a:xfrm>
              <a:off x="10475640" y="52815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7" name="rc176"/>
            <p:cNvSpPr/>
            <p:nvPr/>
          </p:nvSpPr>
          <p:spPr>
            <a:xfrm>
              <a:off x="10475640" y="5273958"/>
              <a:ext cx="237118" cy="759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8" name="rc177"/>
            <p:cNvSpPr/>
            <p:nvPr/>
          </p:nvSpPr>
          <p:spPr>
            <a:xfrm>
              <a:off x="10475640" y="4498799"/>
              <a:ext cx="237118" cy="7751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9" name="rc178"/>
            <p:cNvSpPr/>
            <p:nvPr/>
          </p:nvSpPr>
          <p:spPr>
            <a:xfrm>
              <a:off x="10739105" y="5277758"/>
              <a:ext cx="237118" cy="759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0" name="rc179"/>
            <p:cNvSpPr/>
            <p:nvPr/>
          </p:nvSpPr>
          <p:spPr>
            <a:xfrm>
              <a:off x="10739105" y="52777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1" name="rc180"/>
            <p:cNvSpPr/>
            <p:nvPr/>
          </p:nvSpPr>
          <p:spPr>
            <a:xfrm>
              <a:off x="10739105" y="52777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2" name="rc181"/>
            <p:cNvSpPr/>
            <p:nvPr/>
          </p:nvSpPr>
          <p:spPr>
            <a:xfrm>
              <a:off x="10739105" y="4776185"/>
              <a:ext cx="237118" cy="5015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3" name="rc182"/>
            <p:cNvSpPr/>
            <p:nvPr/>
          </p:nvSpPr>
          <p:spPr>
            <a:xfrm>
              <a:off x="11002569" y="5266359"/>
              <a:ext cx="237118" cy="1899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4" name="rc183"/>
            <p:cNvSpPr/>
            <p:nvPr/>
          </p:nvSpPr>
          <p:spPr>
            <a:xfrm>
              <a:off x="11002569" y="526635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5" name="rc184"/>
            <p:cNvSpPr/>
            <p:nvPr/>
          </p:nvSpPr>
          <p:spPr>
            <a:xfrm>
              <a:off x="11002569" y="5262559"/>
              <a:ext cx="237118" cy="379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6" name="rc185"/>
            <p:cNvSpPr/>
            <p:nvPr/>
          </p:nvSpPr>
          <p:spPr>
            <a:xfrm>
              <a:off x="11002569" y="4719188"/>
              <a:ext cx="237118" cy="54337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7" name="rc186"/>
            <p:cNvSpPr/>
            <p:nvPr/>
          </p:nvSpPr>
          <p:spPr>
            <a:xfrm>
              <a:off x="11266034" y="5270159"/>
              <a:ext cx="237118" cy="1519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8" name="rc187"/>
            <p:cNvSpPr/>
            <p:nvPr/>
          </p:nvSpPr>
          <p:spPr>
            <a:xfrm>
              <a:off x="11266034" y="527015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9" name="rc188"/>
            <p:cNvSpPr/>
            <p:nvPr/>
          </p:nvSpPr>
          <p:spPr>
            <a:xfrm>
              <a:off x="11266034" y="5266359"/>
              <a:ext cx="237118" cy="379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0" name="rc189"/>
            <p:cNvSpPr/>
            <p:nvPr/>
          </p:nvSpPr>
          <p:spPr>
            <a:xfrm>
              <a:off x="11266034" y="4658391"/>
              <a:ext cx="237118" cy="6079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1" name="pg190"/>
            <p:cNvSpPr/>
            <p:nvPr/>
          </p:nvSpPr>
          <p:spPr>
            <a:xfrm>
              <a:off x="8689138"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92" name="pg191"/>
            <p:cNvSpPr/>
            <p:nvPr/>
          </p:nvSpPr>
          <p:spPr>
            <a:xfrm>
              <a:off x="9082817"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93" name="tx192"/>
            <p:cNvSpPr/>
            <p:nvPr/>
          </p:nvSpPr>
          <p:spPr>
            <a:xfrm>
              <a:off x="9207700"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115 case(s)</a:t>
              </a:r>
            </a:p>
          </p:txBody>
        </p:sp>
        <p:sp>
          <p:nvSpPr>
            <p:cNvPr id="194" name="pg193"/>
            <p:cNvSpPr/>
            <p:nvPr/>
          </p:nvSpPr>
          <p:spPr>
            <a:xfrm>
              <a:off x="9281257"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95" name="tx194"/>
            <p:cNvSpPr/>
            <p:nvPr/>
          </p:nvSpPr>
          <p:spPr>
            <a:xfrm>
              <a:off x="9385326"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113 case(s)</a:t>
              </a:r>
            </a:p>
          </p:txBody>
        </p:sp>
        <p:sp>
          <p:nvSpPr>
            <p:cNvPr id="196" name="rc195"/>
            <p:cNvSpPr/>
            <p:nvPr/>
          </p:nvSpPr>
          <p:spPr>
            <a:xfrm>
              <a:off x="8328404" y="2153563"/>
              <a:ext cx="3214267" cy="3131794"/>
            </a:xfrm>
            <a:prstGeom prst="rect">
              <a:avLst/>
            </a:prstGeom>
            <a:ln w="13550" cap="rnd">
              <a:solidFill>
                <a:srgbClr val="333333">
                  <a:alpha val="100000"/>
                </a:srgbClr>
              </a:solidFill>
              <a:prstDash val="solid"/>
              <a:round/>
            </a:ln>
          </p:spPr>
          <p:txBody>
            <a:bodyPr/>
            <a:lstStyle/>
            <a:p/>
          </p:txBody>
        </p:sp>
        <p:sp>
          <p:nvSpPr>
            <p:cNvPr id="197" name="rc196"/>
            <p:cNvSpPr/>
            <p:nvPr/>
          </p:nvSpPr>
          <p:spPr>
            <a:xfrm>
              <a:off x="11542672" y="2153563"/>
              <a:ext cx="3214267" cy="3131794"/>
            </a:xfrm>
            <a:prstGeom prst="rect">
              <a:avLst/>
            </a:prstGeom>
            <a:solidFill>
              <a:srgbClr val="FFFFFF">
                <a:alpha val="100000"/>
              </a:srgbClr>
            </a:solidFill>
          </p:spPr>
          <p:txBody>
            <a:bodyPr/>
            <a:lstStyle/>
            <a:p/>
          </p:txBody>
        </p:sp>
        <p:sp>
          <p:nvSpPr>
            <p:cNvPr id="198" name="pl197"/>
            <p:cNvSpPr/>
            <p:nvPr/>
          </p:nvSpPr>
          <p:spPr>
            <a:xfrm>
              <a:off x="11542672" y="490537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9" name="pl198"/>
            <p:cNvSpPr/>
            <p:nvPr/>
          </p:nvSpPr>
          <p:spPr>
            <a:xfrm>
              <a:off x="11542672" y="414541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0" name="pl199"/>
            <p:cNvSpPr/>
            <p:nvPr/>
          </p:nvSpPr>
          <p:spPr>
            <a:xfrm>
              <a:off x="11542672" y="338545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1" name="pl200"/>
            <p:cNvSpPr/>
            <p:nvPr/>
          </p:nvSpPr>
          <p:spPr>
            <a:xfrm>
              <a:off x="11542672" y="262549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2" name="pl201"/>
            <p:cNvSpPr/>
            <p:nvPr/>
          </p:nvSpPr>
          <p:spPr>
            <a:xfrm>
              <a:off x="11542672"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3" name="pl202"/>
            <p:cNvSpPr/>
            <p:nvPr/>
          </p:nvSpPr>
          <p:spPr>
            <a:xfrm>
              <a:off x="11542672" y="452539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4" name="pl203"/>
            <p:cNvSpPr/>
            <p:nvPr/>
          </p:nvSpPr>
          <p:spPr>
            <a:xfrm>
              <a:off x="11542672" y="376543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5" name="pl204"/>
            <p:cNvSpPr/>
            <p:nvPr/>
          </p:nvSpPr>
          <p:spPr>
            <a:xfrm>
              <a:off x="11542672" y="300547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6" name="pl205"/>
            <p:cNvSpPr/>
            <p:nvPr/>
          </p:nvSpPr>
          <p:spPr>
            <a:xfrm>
              <a:off x="11542672" y="224551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7" name="rc206"/>
            <p:cNvSpPr/>
            <p:nvPr/>
          </p:nvSpPr>
          <p:spPr>
            <a:xfrm>
              <a:off x="11582191" y="5281558"/>
              <a:ext cx="237118" cy="379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8" name="rc207"/>
            <p:cNvSpPr/>
            <p:nvPr/>
          </p:nvSpPr>
          <p:spPr>
            <a:xfrm>
              <a:off x="11582191" y="52815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9" name="rc208"/>
            <p:cNvSpPr/>
            <p:nvPr/>
          </p:nvSpPr>
          <p:spPr>
            <a:xfrm>
              <a:off x="11582191" y="52815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0" name="rc209"/>
            <p:cNvSpPr/>
            <p:nvPr/>
          </p:nvSpPr>
          <p:spPr>
            <a:xfrm>
              <a:off x="11582191" y="4658391"/>
              <a:ext cx="237118" cy="6231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1" name="rc210"/>
            <p:cNvSpPr/>
            <p:nvPr/>
          </p:nvSpPr>
          <p:spPr>
            <a:xfrm>
              <a:off x="11845656" y="5277758"/>
              <a:ext cx="237118" cy="759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2" name="rc211"/>
            <p:cNvSpPr/>
            <p:nvPr/>
          </p:nvSpPr>
          <p:spPr>
            <a:xfrm>
              <a:off x="11845656" y="52777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3" name="rc212"/>
            <p:cNvSpPr/>
            <p:nvPr/>
          </p:nvSpPr>
          <p:spPr>
            <a:xfrm>
              <a:off x="11845656" y="52777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4" name="rc213"/>
            <p:cNvSpPr/>
            <p:nvPr/>
          </p:nvSpPr>
          <p:spPr>
            <a:xfrm>
              <a:off x="11845656" y="4817982"/>
              <a:ext cx="237118" cy="4597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5" name="rc214"/>
            <p:cNvSpPr/>
            <p:nvPr/>
          </p:nvSpPr>
          <p:spPr>
            <a:xfrm>
              <a:off x="1210912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6" name="rc215"/>
            <p:cNvSpPr/>
            <p:nvPr/>
          </p:nvSpPr>
          <p:spPr>
            <a:xfrm>
              <a:off x="1210912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7" name="rc216"/>
            <p:cNvSpPr/>
            <p:nvPr/>
          </p:nvSpPr>
          <p:spPr>
            <a:xfrm>
              <a:off x="1210912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8" name="rc217"/>
            <p:cNvSpPr/>
            <p:nvPr/>
          </p:nvSpPr>
          <p:spPr>
            <a:xfrm>
              <a:off x="12109121" y="4297410"/>
              <a:ext cx="237118" cy="98794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9" name="rc218"/>
            <p:cNvSpPr/>
            <p:nvPr/>
          </p:nvSpPr>
          <p:spPr>
            <a:xfrm>
              <a:off x="12372585" y="5281558"/>
              <a:ext cx="237118" cy="379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0" name="rc219"/>
            <p:cNvSpPr/>
            <p:nvPr/>
          </p:nvSpPr>
          <p:spPr>
            <a:xfrm>
              <a:off x="12372585" y="52815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1" name="rc220"/>
            <p:cNvSpPr/>
            <p:nvPr/>
          </p:nvSpPr>
          <p:spPr>
            <a:xfrm>
              <a:off x="12372585" y="5277758"/>
              <a:ext cx="237118" cy="379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2" name="rc221"/>
            <p:cNvSpPr/>
            <p:nvPr/>
          </p:nvSpPr>
          <p:spPr>
            <a:xfrm>
              <a:off x="12372585" y="4400005"/>
              <a:ext cx="237118" cy="8777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3" name="rc222"/>
            <p:cNvSpPr/>
            <p:nvPr/>
          </p:nvSpPr>
          <p:spPr>
            <a:xfrm>
              <a:off x="12636050" y="5270159"/>
              <a:ext cx="237118" cy="1519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4" name="rc223"/>
            <p:cNvSpPr/>
            <p:nvPr/>
          </p:nvSpPr>
          <p:spPr>
            <a:xfrm>
              <a:off x="12636050" y="527015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5" name="rc224"/>
            <p:cNvSpPr/>
            <p:nvPr/>
          </p:nvSpPr>
          <p:spPr>
            <a:xfrm>
              <a:off x="12636050" y="5251160"/>
              <a:ext cx="237118" cy="1899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6" name="rc225"/>
            <p:cNvSpPr/>
            <p:nvPr/>
          </p:nvSpPr>
          <p:spPr>
            <a:xfrm>
              <a:off x="12636050" y="3814836"/>
              <a:ext cx="237118" cy="143632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7" name="rc226"/>
            <p:cNvSpPr/>
            <p:nvPr/>
          </p:nvSpPr>
          <p:spPr>
            <a:xfrm>
              <a:off x="12899514" y="5254959"/>
              <a:ext cx="237118" cy="3039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8" name="rc227"/>
            <p:cNvSpPr/>
            <p:nvPr/>
          </p:nvSpPr>
          <p:spPr>
            <a:xfrm>
              <a:off x="12899514" y="525495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9" name="rc228"/>
            <p:cNvSpPr/>
            <p:nvPr/>
          </p:nvSpPr>
          <p:spPr>
            <a:xfrm>
              <a:off x="12899514" y="5228361"/>
              <a:ext cx="237118" cy="2659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0" name="rc229"/>
            <p:cNvSpPr/>
            <p:nvPr/>
          </p:nvSpPr>
          <p:spPr>
            <a:xfrm>
              <a:off x="12899514" y="3503252"/>
              <a:ext cx="237118" cy="17251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1" name="rc230"/>
            <p:cNvSpPr/>
            <p:nvPr/>
          </p:nvSpPr>
          <p:spPr>
            <a:xfrm>
              <a:off x="1316297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2" name="rc231"/>
            <p:cNvSpPr/>
            <p:nvPr/>
          </p:nvSpPr>
          <p:spPr>
            <a:xfrm>
              <a:off x="1316297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3" name="rc232"/>
            <p:cNvSpPr/>
            <p:nvPr/>
          </p:nvSpPr>
          <p:spPr>
            <a:xfrm>
              <a:off x="13162979" y="5270159"/>
              <a:ext cx="237118" cy="1519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4" name="rc233"/>
            <p:cNvSpPr/>
            <p:nvPr/>
          </p:nvSpPr>
          <p:spPr>
            <a:xfrm>
              <a:off x="13162979" y="3875632"/>
              <a:ext cx="237118" cy="13945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5" name="rc234"/>
            <p:cNvSpPr/>
            <p:nvPr/>
          </p:nvSpPr>
          <p:spPr>
            <a:xfrm>
              <a:off x="1342644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6" name="rc235"/>
            <p:cNvSpPr/>
            <p:nvPr/>
          </p:nvSpPr>
          <p:spPr>
            <a:xfrm>
              <a:off x="1342644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7" name="rc236"/>
            <p:cNvSpPr/>
            <p:nvPr/>
          </p:nvSpPr>
          <p:spPr>
            <a:xfrm>
              <a:off x="13426443" y="5281558"/>
              <a:ext cx="237118" cy="379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8" name="rc237"/>
            <p:cNvSpPr/>
            <p:nvPr/>
          </p:nvSpPr>
          <p:spPr>
            <a:xfrm>
              <a:off x="13426443" y="4031424"/>
              <a:ext cx="237118" cy="125013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9" name="rc238"/>
            <p:cNvSpPr/>
            <p:nvPr/>
          </p:nvSpPr>
          <p:spPr>
            <a:xfrm>
              <a:off x="13689908" y="5270159"/>
              <a:ext cx="237118" cy="1519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0" name="rc239"/>
            <p:cNvSpPr/>
            <p:nvPr/>
          </p:nvSpPr>
          <p:spPr>
            <a:xfrm>
              <a:off x="13689908" y="527015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1" name="rc240"/>
            <p:cNvSpPr/>
            <p:nvPr/>
          </p:nvSpPr>
          <p:spPr>
            <a:xfrm>
              <a:off x="13689908" y="5262559"/>
              <a:ext cx="237118" cy="759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2" name="rc241"/>
            <p:cNvSpPr/>
            <p:nvPr/>
          </p:nvSpPr>
          <p:spPr>
            <a:xfrm>
              <a:off x="13689908" y="4453202"/>
              <a:ext cx="237118" cy="80935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3" name="rc242"/>
            <p:cNvSpPr/>
            <p:nvPr/>
          </p:nvSpPr>
          <p:spPr>
            <a:xfrm>
              <a:off x="13953372" y="5277758"/>
              <a:ext cx="237118" cy="759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4" name="rc243"/>
            <p:cNvSpPr/>
            <p:nvPr/>
          </p:nvSpPr>
          <p:spPr>
            <a:xfrm>
              <a:off x="13953372" y="52777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5" name="rc244"/>
            <p:cNvSpPr/>
            <p:nvPr/>
          </p:nvSpPr>
          <p:spPr>
            <a:xfrm>
              <a:off x="13953372" y="5270159"/>
              <a:ext cx="237118" cy="759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6" name="rc245"/>
            <p:cNvSpPr/>
            <p:nvPr/>
          </p:nvSpPr>
          <p:spPr>
            <a:xfrm>
              <a:off x="13953372" y="4738187"/>
              <a:ext cx="237118" cy="53197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7" name="rc246"/>
            <p:cNvSpPr/>
            <p:nvPr/>
          </p:nvSpPr>
          <p:spPr>
            <a:xfrm>
              <a:off x="14216837" y="5277758"/>
              <a:ext cx="237118" cy="759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8" name="rc247"/>
            <p:cNvSpPr/>
            <p:nvPr/>
          </p:nvSpPr>
          <p:spPr>
            <a:xfrm>
              <a:off x="14216837" y="52777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9" name="rc248"/>
            <p:cNvSpPr/>
            <p:nvPr/>
          </p:nvSpPr>
          <p:spPr>
            <a:xfrm>
              <a:off x="14216837" y="5266359"/>
              <a:ext cx="237118" cy="1139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0" name="rc249"/>
            <p:cNvSpPr/>
            <p:nvPr/>
          </p:nvSpPr>
          <p:spPr>
            <a:xfrm>
              <a:off x="14216837" y="4517798"/>
              <a:ext cx="237118" cy="74856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1" name="rc250"/>
            <p:cNvSpPr/>
            <p:nvPr/>
          </p:nvSpPr>
          <p:spPr>
            <a:xfrm>
              <a:off x="14480302" y="5209362"/>
              <a:ext cx="237118" cy="7599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2" name="rc251"/>
            <p:cNvSpPr/>
            <p:nvPr/>
          </p:nvSpPr>
          <p:spPr>
            <a:xfrm>
              <a:off x="14480302" y="5197962"/>
              <a:ext cx="237118" cy="1139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3" name="rc252"/>
            <p:cNvSpPr/>
            <p:nvPr/>
          </p:nvSpPr>
          <p:spPr>
            <a:xfrm>
              <a:off x="14480302" y="5186563"/>
              <a:ext cx="237118" cy="1139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4" name="rc253"/>
            <p:cNvSpPr/>
            <p:nvPr/>
          </p:nvSpPr>
          <p:spPr>
            <a:xfrm>
              <a:off x="14480302" y="4624193"/>
              <a:ext cx="237118" cy="5623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5" name="pg254"/>
            <p:cNvSpPr/>
            <p:nvPr/>
          </p:nvSpPr>
          <p:spPr>
            <a:xfrm>
              <a:off x="12321222" y="2153563"/>
              <a:ext cx="1657166" cy="373922"/>
            </a:xfrm>
            <a:custGeom>
              <a:avLst/>
              <a:pathLst>
                <a:path w="1657166" h="373922">
                  <a:moveTo>
                    <a:pt x="31220" y="373922"/>
                  </a:moveTo>
                  <a:lnTo>
                    <a:pt x="1625946" y="373922"/>
                  </a:lnTo>
                  <a:lnTo>
                    <a:pt x="1624689" y="373897"/>
                  </a:lnTo>
                  <a:lnTo>
                    <a:pt x="1629709" y="373695"/>
                  </a:lnTo>
                  <a:lnTo>
                    <a:pt x="1634632" y="372690"/>
                  </a:lnTo>
                  <a:lnTo>
                    <a:pt x="1639330" y="370908"/>
                  </a:lnTo>
                  <a:lnTo>
                    <a:pt x="1643681" y="368396"/>
                  </a:lnTo>
                  <a:lnTo>
                    <a:pt x="1647573" y="365218"/>
                  </a:lnTo>
                  <a:lnTo>
                    <a:pt x="1650905" y="361457"/>
                  </a:lnTo>
                  <a:lnTo>
                    <a:pt x="1653590" y="357211"/>
                  </a:lnTo>
                  <a:lnTo>
                    <a:pt x="1655560" y="352588"/>
                  </a:lnTo>
                  <a:lnTo>
                    <a:pt x="1656762" y="347710"/>
                  </a:lnTo>
                  <a:lnTo>
                    <a:pt x="1657166" y="342702"/>
                  </a:lnTo>
                  <a:lnTo>
                    <a:pt x="1657166" y="31220"/>
                  </a:lnTo>
                  <a:lnTo>
                    <a:pt x="1656762" y="26212"/>
                  </a:lnTo>
                  <a:lnTo>
                    <a:pt x="1655560" y="21334"/>
                  </a:lnTo>
                  <a:lnTo>
                    <a:pt x="1653590" y="16711"/>
                  </a:lnTo>
                  <a:lnTo>
                    <a:pt x="1650905" y="12465"/>
                  </a:lnTo>
                  <a:lnTo>
                    <a:pt x="1647573" y="8704"/>
                  </a:lnTo>
                  <a:lnTo>
                    <a:pt x="1643681" y="5526"/>
                  </a:lnTo>
                  <a:lnTo>
                    <a:pt x="1639330" y="3014"/>
                  </a:lnTo>
                  <a:lnTo>
                    <a:pt x="1634632" y="1232"/>
                  </a:lnTo>
                  <a:lnTo>
                    <a:pt x="1629709" y="227"/>
                  </a:lnTo>
                  <a:lnTo>
                    <a:pt x="162594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56" name="tx255"/>
            <p:cNvSpPr/>
            <p:nvPr/>
          </p:nvSpPr>
          <p:spPr>
            <a:xfrm>
              <a:off x="12446105" y="2239827"/>
              <a:ext cx="1407401"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75 case(s)</a:t>
              </a:r>
            </a:p>
          </p:txBody>
        </p:sp>
        <p:sp>
          <p:nvSpPr>
            <p:cNvPr id="257" name="pg256"/>
            <p:cNvSpPr/>
            <p:nvPr/>
          </p:nvSpPr>
          <p:spPr>
            <a:xfrm>
              <a:off x="12515639" y="2394471"/>
              <a:ext cx="1268332" cy="311602"/>
            </a:xfrm>
            <a:custGeom>
              <a:avLst/>
              <a:pathLst>
                <a:path w="1268332" h="311602">
                  <a:moveTo>
                    <a:pt x="26017" y="311602"/>
                  </a:moveTo>
                  <a:lnTo>
                    <a:pt x="1242315" y="311602"/>
                  </a:lnTo>
                  <a:lnTo>
                    <a:pt x="1241268" y="311581"/>
                  </a:lnTo>
                  <a:lnTo>
                    <a:pt x="1245451" y="311412"/>
                  </a:lnTo>
                  <a:lnTo>
                    <a:pt x="1249554" y="310575"/>
                  </a:lnTo>
                  <a:lnTo>
                    <a:pt x="1253469" y="309090"/>
                  </a:lnTo>
                  <a:lnTo>
                    <a:pt x="1257095" y="306996"/>
                  </a:lnTo>
                  <a:lnTo>
                    <a:pt x="1260338" y="304348"/>
                  </a:lnTo>
                  <a:lnTo>
                    <a:pt x="1263114" y="301214"/>
                  </a:lnTo>
                  <a:lnTo>
                    <a:pt x="1265352" y="297675"/>
                  </a:lnTo>
                  <a:lnTo>
                    <a:pt x="1266993" y="293823"/>
                  </a:lnTo>
                  <a:lnTo>
                    <a:pt x="1267995" y="289758"/>
                  </a:lnTo>
                  <a:lnTo>
                    <a:pt x="1268332" y="285585"/>
                  </a:lnTo>
                  <a:lnTo>
                    <a:pt x="1268332" y="26017"/>
                  </a:lnTo>
                  <a:lnTo>
                    <a:pt x="1267995" y="21843"/>
                  </a:lnTo>
                  <a:lnTo>
                    <a:pt x="1266993" y="17778"/>
                  </a:lnTo>
                  <a:lnTo>
                    <a:pt x="1265352" y="13926"/>
                  </a:lnTo>
                  <a:lnTo>
                    <a:pt x="1263114" y="10387"/>
                  </a:lnTo>
                  <a:lnTo>
                    <a:pt x="1260338" y="7253"/>
                  </a:lnTo>
                  <a:lnTo>
                    <a:pt x="1257095" y="4605"/>
                  </a:lnTo>
                  <a:lnTo>
                    <a:pt x="1253469" y="2511"/>
                  </a:lnTo>
                  <a:lnTo>
                    <a:pt x="1249554" y="1027"/>
                  </a:lnTo>
                  <a:lnTo>
                    <a:pt x="1245451" y="189"/>
                  </a:lnTo>
                  <a:lnTo>
                    <a:pt x="1242315"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58" name="tx257"/>
            <p:cNvSpPr/>
            <p:nvPr/>
          </p:nvSpPr>
          <p:spPr>
            <a:xfrm>
              <a:off x="12619708" y="2466357"/>
              <a:ext cx="1060195"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24 case(s)</a:t>
              </a:r>
            </a:p>
          </p:txBody>
        </p:sp>
        <p:sp>
          <p:nvSpPr>
            <p:cNvPr id="259" name="rc258"/>
            <p:cNvSpPr/>
            <p:nvPr/>
          </p:nvSpPr>
          <p:spPr>
            <a:xfrm>
              <a:off x="11542672" y="2153563"/>
              <a:ext cx="3214267" cy="3131794"/>
            </a:xfrm>
            <a:prstGeom prst="rect">
              <a:avLst/>
            </a:prstGeom>
            <a:ln w="13550" cap="rnd">
              <a:solidFill>
                <a:srgbClr val="333333">
                  <a:alpha val="100000"/>
                </a:srgbClr>
              </a:solidFill>
              <a:prstDash val="solid"/>
              <a:round/>
            </a:ln>
          </p:spPr>
          <p:txBody>
            <a:bodyPr/>
            <a:lstStyle/>
            <a:p/>
          </p:txBody>
        </p:sp>
        <p:sp>
          <p:nvSpPr>
            <p:cNvPr id="260" name="rc259"/>
            <p:cNvSpPr/>
            <p:nvPr/>
          </p:nvSpPr>
          <p:spPr>
            <a:xfrm>
              <a:off x="14756939" y="2153563"/>
              <a:ext cx="3214267" cy="3131794"/>
            </a:xfrm>
            <a:prstGeom prst="rect">
              <a:avLst/>
            </a:prstGeom>
            <a:solidFill>
              <a:srgbClr val="FFFFFF">
                <a:alpha val="100000"/>
              </a:srgbClr>
            </a:solidFill>
          </p:spPr>
          <p:txBody>
            <a:bodyPr/>
            <a:lstStyle/>
            <a:p/>
          </p:txBody>
        </p:sp>
        <p:sp>
          <p:nvSpPr>
            <p:cNvPr id="261" name="pl260"/>
            <p:cNvSpPr/>
            <p:nvPr/>
          </p:nvSpPr>
          <p:spPr>
            <a:xfrm>
              <a:off x="14756939" y="490537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2" name="pl261"/>
            <p:cNvSpPr/>
            <p:nvPr/>
          </p:nvSpPr>
          <p:spPr>
            <a:xfrm>
              <a:off x="14756939" y="414541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3" name="pl262"/>
            <p:cNvSpPr/>
            <p:nvPr/>
          </p:nvSpPr>
          <p:spPr>
            <a:xfrm>
              <a:off x="14756939" y="338545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4" name="pl263"/>
            <p:cNvSpPr/>
            <p:nvPr/>
          </p:nvSpPr>
          <p:spPr>
            <a:xfrm>
              <a:off x="14756939" y="262549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5" name="pl264"/>
            <p:cNvSpPr/>
            <p:nvPr/>
          </p:nvSpPr>
          <p:spPr>
            <a:xfrm>
              <a:off x="1475693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6" name="pl265"/>
            <p:cNvSpPr/>
            <p:nvPr/>
          </p:nvSpPr>
          <p:spPr>
            <a:xfrm>
              <a:off x="14756939" y="452539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7" name="pl266"/>
            <p:cNvSpPr/>
            <p:nvPr/>
          </p:nvSpPr>
          <p:spPr>
            <a:xfrm>
              <a:off x="14756939" y="376543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8" name="pl267"/>
            <p:cNvSpPr/>
            <p:nvPr/>
          </p:nvSpPr>
          <p:spPr>
            <a:xfrm>
              <a:off x="14756939" y="300547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9" name="pl268"/>
            <p:cNvSpPr/>
            <p:nvPr/>
          </p:nvSpPr>
          <p:spPr>
            <a:xfrm>
              <a:off x="14756939" y="224551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70" name="rc269"/>
            <p:cNvSpPr/>
            <p:nvPr/>
          </p:nvSpPr>
          <p:spPr>
            <a:xfrm>
              <a:off x="14796459" y="5201762"/>
              <a:ext cx="237118" cy="8359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1" name="rc270"/>
            <p:cNvSpPr/>
            <p:nvPr/>
          </p:nvSpPr>
          <p:spPr>
            <a:xfrm>
              <a:off x="14796459" y="5118167"/>
              <a:ext cx="237118" cy="8359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2" name="rc271"/>
            <p:cNvSpPr/>
            <p:nvPr/>
          </p:nvSpPr>
          <p:spPr>
            <a:xfrm>
              <a:off x="14796459" y="5064969"/>
              <a:ext cx="237118" cy="5319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3" name="rc272"/>
            <p:cNvSpPr/>
            <p:nvPr/>
          </p:nvSpPr>
          <p:spPr>
            <a:xfrm>
              <a:off x="14796459" y="4160617"/>
              <a:ext cx="237118" cy="90435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4" name="rc273"/>
            <p:cNvSpPr/>
            <p:nvPr/>
          </p:nvSpPr>
          <p:spPr>
            <a:xfrm>
              <a:off x="15059924" y="5213162"/>
              <a:ext cx="237118" cy="721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5" name="rc274"/>
            <p:cNvSpPr/>
            <p:nvPr/>
          </p:nvSpPr>
          <p:spPr>
            <a:xfrm>
              <a:off x="15059924" y="5178963"/>
              <a:ext cx="237118" cy="3419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6" name="rc275"/>
            <p:cNvSpPr/>
            <p:nvPr/>
          </p:nvSpPr>
          <p:spPr>
            <a:xfrm>
              <a:off x="15059924" y="5133366"/>
              <a:ext cx="237118" cy="4559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7" name="rc276"/>
            <p:cNvSpPr/>
            <p:nvPr/>
          </p:nvSpPr>
          <p:spPr>
            <a:xfrm>
              <a:off x="15059924" y="4156817"/>
              <a:ext cx="237118" cy="97654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8" name="rc277"/>
            <p:cNvSpPr/>
            <p:nvPr/>
          </p:nvSpPr>
          <p:spPr>
            <a:xfrm>
              <a:off x="15323388" y="5178963"/>
              <a:ext cx="237118" cy="1063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9" name="rc278"/>
            <p:cNvSpPr/>
            <p:nvPr/>
          </p:nvSpPr>
          <p:spPr>
            <a:xfrm>
              <a:off x="15323388" y="4658391"/>
              <a:ext cx="237118" cy="52057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0" name="rc279"/>
            <p:cNvSpPr/>
            <p:nvPr/>
          </p:nvSpPr>
          <p:spPr>
            <a:xfrm>
              <a:off x="15323388" y="4593794"/>
              <a:ext cx="237118" cy="6459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1" name="rc280"/>
            <p:cNvSpPr/>
            <p:nvPr/>
          </p:nvSpPr>
          <p:spPr>
            <a:xfrm>
              <a:off x="15323388" y="3062475"/>
              <a:ext cx="237118" cy="153131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2" name="rc281"/>
            <p:cNvSpPr/>
            <p:nvPr/>
          </p:nvSpPr>
          <p:spPr>
            <a:xfrm>
              <a:off x="15586853" y="5152365"/>
              <a:ext cx="237118" cy="13299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3" name="rc282"/>
            <p:cNvSpPr/>
            <p:nvPr/>
          </p:nvSpPr>
          <p:spPr>
            <a:xfrm>
              <a:off x="15586853" y="5034571"/>
              <a:ext cx="237118" cy="11779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4" name="rc283"/>
            <p:cNvSpPr/>
            <p:nvPr/>
          </p:nvSpPr>
          <p:spPr>
            <a:xfrm>
              <a:off x="15586853" y="4863580"/>
              <a:ext cx="237118" cy="17099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5" name="rc284"/>
            <p:cNvSpPr/>
            <p:nvPr/>
          </p:nvSpPr>
          <p:spPr>
            <a:xfrm>
              <a:off x="15586853" y="3187869"/>
              <a:ext cx="237118" cy="167571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6" name="rc285"/>
            <p:cNvSpPr/>
            <p:nvPr/>
          </p:nvSpPr>
          <p:spPr>
            <a:xfrm>
              <a:off x="15850317" y="5190363"/>
              <a:ext cx="237118" cy="949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7" name="rc286"/>
            <p:cNvSpPr/>
            <p:nvPr/>
          </p:nvSpPr>
          <p:spPr>
            <a:xfrm>
              <a:off x="15850317" y="5080169"/>
              <a:ext cx="237118" cy="11019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8" name="rc287"/>
            <p:cNvSpPr/>
            <p:nvPr/>
          </p:nvSpPr>
          <p:spPr>
            <a:xfrm>
              <a:off x="15850317" y="4164417"/>
              <a:ext cx="237118" cy="91575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9" name="rc288"/>
            <p:cNvSpPr/>
            <p:nvPr/>
          </p:nvSpPr>
          <p:spPr>
            <a:xfrm>
              <a:off x="15850317" y="2876285"/>
              <a:ext cx="237118" cy="128813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0" name="rc289"/>
            <p:cNvSpPr/>
            <p:nvPr/>
          </p:nvSpPr>
          <p:spPr>
            <a:xfrm>
              <a:off x="16113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1" name="rc290"/>
            <p:cNvSpPr/>
            <p:nvPr/>
          </p:nvSpPr>
          <p:spPr>
            <a:xfrm>
              <a:off x="16113782" y="5281558"/>
              <a:ext cx="237118" cy="379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2" name="rc291"/>
            <p:cNvSpPr/>
            <p:nvPr/>
          </p:nvSpPr>
          <p:spPr>
            <a:xfrm>
              <a:off x="16113782" y="4874979"/>
              <a:ext cx="237118" cy="40657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3" name="rc292"/>
            <p:cNvSpPr/>
            <p:nvPr/>
          </p:nvSpPr>
          <p:spPr>
            <a:xfrm>
              <a:off x="16113782" y="4270811"/>
              <a:ext cx="237118" cy="6041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4" name="pg293"/>
            <p:cNvSpPr/>
            <p:nvPr/>
          </p:nvSpPr>
          <p:spPr>
            <a:xfrm>
              <a:off x="15511353"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95" name="tx294"/>
            <p:cNvSpPr/>
            <p:nvPr/>
          </p:nvSpPr>
          <p:spPr>
            <a:xfrm>
              <a:off x="15636235"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794 case(s)</a:t>
              </a:r>
            </a:p>
          </p:txBody>
        </p:sp>
        <p:sp>
          <p:nvSpPr>
            <p:cNvPr id="296" name="pg295"/>
            <p:cNvSpPr/>
            <p:nvPr/>
          </p:nvSpPr>
          <p:spPr>
            <a:xfrm>
              <a:off x="16260004"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97" name="rc296"/>
            <p:cNvSpPr/>
            <p:nvPr/>
          </p:nvSpPr>
          <p:spPr>
            <a:xfrm>
              <a:off x="14756939" y="2153563"/>
              <a:ext cx="3214267" cy="3131794"/>
            </a:xfrm>
            <a:prstGeom prst="rect">
              <a:avLst/>
            </a:prstGeom>
            <a:ln w="13550" cap="rnd">
              <a:solidFill>
                <a:srgbClr val="333333">
                  <a:alpha val="100000"/>
                </a:srgbClr>
              </a:solidFill>
              <a:prstDash val="solid"/>
              <a:round/>
            </a:ln>
          </p:spPr>
          <p:txBody>
            <a:bodyPr/>
            <a:lstStyle/>
            <a:p/>
          </p:txBody>
        </p:sp>
        <p:sp>
          <p:nvSpPr>
            <p:cNvPr id="298" name="tx297"/>
            <p:cNvSpPr/>
            <p:nvPr/>
          </p:nvSpPr>
          <p:spPr>
            <a:xfrm>
              <a:off x="322447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99" name="tx298"/>
            <p:cNvSpPr/>
            <p:nvPr/>
          </p:nvSpPr>
          <p:spPr>
            <a:xfrm>
              <a:off x="64387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300" name="tx299"/>
            <p:cNvSpPr/>
            <p:nvPr/>
          </p:nvSpPr>
          <p:spPr>
            <a:xfrm>
              <a:off x="96530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301" name="tx300"/>
            <p:cNvSpPr/>
            <p:nvPr/>
          </p:nvSpPr>
          <p:spPr>
            <a:xfrm>
              <a:off x="128672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302" name="tx301"/>
            <p:cNvSpPr/>
            <p:nvPr/>
          </p:nvSpPr>
          <p:spPr>
            <a:xfrm>
              <a:off x="1608154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303" name="pl302"/>
            <p:cNvSpPr/>
            <p:nvPr/>
          </p:nvSpPr>
          <p:spPr>
            <a:xfrm>
              <a:off x="20579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pl303"/>
            <p:cNvSpPr/>
            <p:nvPr/>
          </p:nvSpPr>
          <p:spPr>
            <a:xfrm>
              <a:off x="2321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2584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pl305"/>
            <p:cNvSpPr/>
            <p:nvPr/>
          </p:nvSpPr>
          <p:spPr>
            <a:xfrm>
              <a:off x="2848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3111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3375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308"/>
            <p:cNvSpPr/>
            <p:nvPr/>
          </p:nvSpPr>
          <p:spPr>
            <a:xfrm>
              <a:off x="3638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309"/>
            <p:cNvSpPr/>
            <p:nvPr/>
          </p:nvSpPr>
          <p:spPr>
            <a:xfrm>
              <a:off x="3902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4165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4429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4692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pl313"/>
            <p:cNvSpPr/>
            <p:nvPr/>
          </p:nvSpPr>
          <p:spPr>
            <a:xfrm>
              <a:off x="4956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tx314"/>
            <p:cNvSpPr/>
            <p:nvPr/>
          </p:nvSpPr>
          <p:spPr>
            <a:xfrm rot="-5400000">
              <a:off x="197716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16" name="tx315"/>
            <p:cNvSpPr/>
            <p:nvPr/>
          </p:nvSpPr>
          <p:spPr>
            <a:xfrm rot="-5400000">
              <a:off x="22308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17" name="tx316"/>
            <p:cNvSpPr/>
            <p:nvPr/>
          </p:nvSpPr>
          <p:spPr>
            <a:xfrm rot="-5400000">
              <a:off x="249437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18" name="tx317"/>
            <p:cNvSpPr/>
            <p:nvPr/>
          </p:nvSpPr>
          <p:spPr>
            <a:xfrm rot="-5400000">
              <a:off x="27559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19" name="tx318"/>
            <p:cNvSpPr/>
            <p:nvPr/>
          </p:nvSpPr>
          <p:spPr>
            <a:xfrm rot="-5400000">
              <a:off x="298878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20" name="tx319"/>
            <p:cNvSpPr/>
            <p:nvPr/>
          </p:nvSpPr>
          <p:spPr>
            <a:xfrm rot="-5400000">
              <a:off x="32944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21" name="tx320"/>
            <p:cNvSpPr/>
            <p:nvPr/>
          </p:nvSpPr>
          <p:spPr>
            <a:xfrm rot="-5400000">
              <a:off x="358764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22" name="tx321"/>
            <p:cNvSpPr/>
            <p:nvPr/>
          </p:nvSpPr>
          <p:spPr>
            <a:xfrm rot="-5400000">
              <a:off x="378894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23" name="tx322"/>
            <p:cNvSpPr/>
            <p:nvPr/>
          </p:nvSpPr>
          <p:spPr>
            <a:xfrm rot="-5400000">
              <a:off x="405236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24" name="tx323"/>
            <p:cNvSpPr/>
            <p:nvPr/>
          </p:nvSpPr>
          <p:spPr>
            <a:xfrm rot="-5400000">
              <a:off x="43522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25" name="tx324"/>
            <p:cNvSpPr/>
            <p:nvPr/>
          </p:nvSpPr>
          <p:spPr>
            <a:xfrm rot="-5400000">
              <a:off x="4597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26" name="tx325"/>
            <p:cNvSpPr/>
            <p:nvPr/>
          </p:nvSpPr>
          <p:spPr>
            <a:xfrm rot="-5400000">
              <a:off x="4860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27" name="pl326"/>
            <p:cNvSpPr/>
            <p:nvPr/>
          </p:nvSpPr>
          <p:spPr>
            <a:xfrm>
              <a:off x="5272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327"/>
            <p:cNvSpPr/>
            <p:nvPr/>
          </p:nvSpPr>
          <p:spPr>
            <a:xfrm>
              <a:off x="5535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28"/>
            <p:cNvSpPr/>
            <p:nvPr/>
          </p:nvSpPr>
          <p:spPr>
            <a:xfrm>
              <a:off x="5799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329"/>
            <p:cNvSpPr/>
            <p:nvPr/>
          </p:nvSpPr>
          <p:spPr>
            <a:xfrm>
              <a:off x="6062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30"/>
            <p:cNvSpPr/>
            <p:nvPr/>
          </p:nvSpPr>
          <p:spPr>
            <a:xfrm>
              <a:off x="6326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31"/>
            <p:cNvSpPr/>
            <p:nvPr/>
          </p:nvSpPr>
          <p:spPr>
            <a:xfrm>
              <a:off x="6589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332"/>
            <p:cNvSpPr/>
            <p:nvPr/>
          </p:nvSpPr>
          <p:spPr>
            <a:xfrm>
              <a:off x="6853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pl333"/>
            <p:cNvSpPr/>
            <p:nvPr/>
          </p:nvSpPr>
          <p:spPr>
            <a:xfrm>
              <a:off x="7116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334"/>
            <p:cNvSpPr/>
            <p:nvPr/>
          </p:nvSpPr>
          <p:spPr>
            <a:xfrm>
              <a:off x="73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7643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7906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337"/>
            <p:cNvSpPr/>
            <p:nvPr/>
          </p:nvSpPr>
          <p:spPr>
            <a:xfrm>
              <a:off x="8170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tx338"/>
            <p:cNvSpPr/>
            <p:nvPr/>
          </p:nvSpPr>
          <p:spPr>
            <a:xfrm rot="-5400000">
              <a:off x="519143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40" name="tx339"/>
            <p:cNvSpPr/>
            <p:nvPr/>
          </p:nvSpPr>
          <p:spPr>
            <a:xfrm rot="-5400000">
              <a:off x="544508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41" name="tx340"/>
            <p:cNvSpPr/>
            <p:nvPr/>
          </p:nvSpPr>
          <p:spPr>
            <a:xfrm rot="-5400000">
              <a:off x="57086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42" name="tx341"/>
            <p:cNvSpPr/>
            <p:nvPr/>
          </p:nvSpPr>
          <p:spPr>
            <a:xfrm rot="-5400000">
              <a:off x="597023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43" name="tx342"/>
            <p:cNvSpPr/>
            <p:nvPr/>
          </p:nvSpPr>
          <p:spPr>
            <a:xfrm rot="-5400000">
              <a:off x="620305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44" name="tx343"/>
            <p:cNvSpPr/>
            <p:nvPr/>
          </p:nvSpPr>
          <p:spPr>
            <a:xfrm rot="-5400000">
              <a:off x="650875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45" name="tx344"/>
            <p:cNvSpPr/>
            <p:nvPr/>
          </p:nvSpPr>
          <p:spPr>
            <a:xfrm rot="-5400000">
              <a:off x="680191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46" name="tx345"/>
            <p:cNvSpPr/>
            <p:nvPr/>
          </p:nvSpPr>
          <p:spPr>
            <a:xfrm rot="-5400000">
              <a:off x="70032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47" name="tx346"/>
            <p:cNvSpPr/>
            <p:nvPr/>
          </p:nvSpPr>
          <p:spPr>
            <a:xfrm rot="-5400000">
              <a:off x="72666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48" name="tx347"/>
            <p:cNvSpPr/>
            <p:nvPr/>
          </p:nvSpPr>
          <p:spPr>
            <a:xfrm rot="-5400000">
              <a:off x="75665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49" name="tx348"/>
            <p:cNvSpPr/>
            <p:nvPr/>
          </p:nvSpPr>
          <p:spPr>
            <a:xfrm rot="-5400000">
              <a:off x="7811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50" name="tx349"/>
            <p:cNvSpPr/>
            <p:nvPr/>
          </p:nvSpPr>
          <p:spPr>
            <a:xfrm rot="-5400000">
              <a:off x="80748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51" name="pl350"/>
            <p:cNvSpPr/>
            <p:nvPr/>
          </p:nvSpPr>
          <p:spPr>
            <a:xfrm>
              <a:off x="8486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pl351"/>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pl352"/>
            <p:cNvSpPr/>
            <p:nvPr/>
          </p:nvSpPr>
          <p:spPr>
            <a:xfrm>
              <a:off x="90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4" name="pl353"/>
            <p:cNvSpPr/>
            <p:nvPr/>
          </p:nvSpPr>
          <p:spPr>
            <a:xfrm>
              <a:off x="9276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5" name="pl354"/>
            <p:cNvSpPr/>
            <p:nvPr/>
          </p:nvSpPr>
          <p:spPr>
            <a:xfrm>
              <a:off x="9540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6" name="pl355"/>
            <p:cNvSpPr/>
            <p:nvPr/>
          </p:nvSpPr>
          <p:spPr>
            <a:xfrm>
              <a:off x="9803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7" name="pl356"/>
            <p:cNvSpPr/>
            <p:nvPr/>
          </p:nvSpPr>
          <p:spPr>
            <a:xfrm>
              <a:off x="10067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8" name="pl357"/>
            <p:cNvSpPr/>
            <p:nvPr/>
          </p:nvSpPr>
          <p:spPr>
            <a:xfrm>
              <a:off x="10330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9" name="pl358"/>
            <p:cNvSpPr/>
            <p:nvPr/>
          </p:nvSpPr>
          <p:spPr>
            <a:xfrm>
              <a:off x="10594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pl359"/>
            <p:cNvSpPr/>
            <p:nvPr/>
          </p:nvSpPr>
          <p:spPr>
            <a:xfrm>
              <a:off x="10857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360"/>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pl361"/>
            <p:cNvSpPr/>
            <p:nvPr/>
          </p:nvSpPr>
          <p:spPr>
            <a:xfrm>
              <a:off x="11384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3" name="tx362"/>
            <p:cNvSpPr/>
            <p:nvPr/>
          </p:nvSpPr>
          <p:spPr>
            <a:xfrm rot="-5400000">
              <a:off x="8405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64" name="tx363"/>
            <p:cNvSpPr/>
            <p:nvPr/>
          </p:nvSpPr>
          <p:spPr>
            <a:xfrm rot="-5400000">
              <a:off x="865935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65" name="tx364"/>
            <p:cNvSpPr/>
            <p:nvPr/>
          </p:nvSpPr>
          <p:spPr>
            <a:xfrm rot="-5400000">
              <a:off x="892290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66" name="tx365"/>
            <p:cNvSpPr/>
            <p:nvPr/>
          </p:nvSpPr>
          <p:spPr>
            <a:xfrm rot="-5400000">
              <a:off x="9184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67" name="tx366"/>
            <p:cNvSpPr/>
            <p:nvPr/>
          </p:nvSpPr>
          <p:spPr>
            <a:xfrm rot="-5400000">
              <a:off x="941732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68" name="tx367"/>
            <p:cNvSpPr/>
            <p:nvPr/>
          </p:nvSpPr>
          <p:spPr>
            <a:xfrm rot="-5400000">
              <a:off x="9723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69" name="tx368"/>
            <p:cNvSpPr/>
            <p:nvPr/>
          </p:nvSpPr>
          <p:spPr>
            <a:xfrm rot="-5400000">
              <a:off x="1001617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70" name="tx369"/>
            <p:cNvSpPr/>
            <p:nvPr/>
          </p:nvSpPr>
          <p:spPr>
            <a:xfrm rot="-5400000">
              <a:off x="1021748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71" name="tx370"/>
            <p:cNvSpPr/>
            <p:nvPr/>
          </p:nvSpPr>
          <p:spPr>
            <a:xfrm rot="-5400000">
              <a:off x="1048090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72" name="tx371"/>
            <p:cNvSpPr/>
            <p:nvPr/>
          </p:nvSpPr>
          <p:spPr>
            <a:xfrm rot="-5400000">
              <a:off x="1078078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73" name="tx372"/>
            <p:cNvSpPr/>
            <p:nvPr/>
          </p:nvSpPr>
          <p:spPr>
            <a:xfrm rot="-5400000">
              <a:off x="11025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74" name="tx373"/>
            <p:cNvSpPr/>
            <p:nvPr/>
          </p:nvSpPr>
          <p:spPr>
            <a:xfrm rot="-5400000">
              <a:off x="11289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75" name="pl374"/>
            <p:cNvSpPr/>
            <p:nvPr/>
          </p:nvSpPr>
          <p:spPr>
            <a:xfrm>
              <a:off x="1170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6" name="pl375"/>
            <p:cNvSpPr/>
            <p:nvPr/>
          </p:nvSpPr>
          <p:spPr>
            <a:xfrm>
              <a:off x="11964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7" name="pl376"/>
            <p:cNvSpPr/>
            <p:nvPr/>
          </p:nvSpPr>
          <p:spPr>
            <a:xfrm>
              <a:off x="12227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8" name="pl377"/>
            <p:cNvSpPr/>
            <p:nvPr/>
          </p:nvSpPr>
          <p:spPr>
            <a:xfrm>
              <a:off x="12491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9" name="pl378"/>
            <p:cNvSpPr/>
            <p:nvPr/>
          </p:nvSpPr>
          <p:spPr>
            <a:xfrm>
              <a:off x="12754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0" name="pl379"/>
            <p:cNvSpPr/>
            <p:nvPr/>
          </p:nvSpPr>
          <p:spPr>
            <a:xfrm>
              <a:off x="13018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1" name="pl380"/>
            <p:cNvSpPr/>
            <p:nvPr/>
          </p:nvSpPr>
          <p:spPr>
            <a:xfrm>
              <a:off x="1328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2" name="pl381"/>
            <p:cNvSpPr/>
            <p:nvPr/>
          </p:nvSpPr>
          <p:spPr>
            <a:xfrm>
              <a:off x="13545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3" name="pl382"/>
            <p:cNvSpPr/>
            <p:nvPr/>
          </p:nvSpPr>
          <p:spPr>
            <a:xfrm>
              <a:off x="13808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4" name="pl383"/>
            <p:cNvSpPr/>
            <p:nvPr/>
          </p:nvSpPr>
          <p:spPr>
            <a:xfrm>
              <a:off x="14071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5" name="pl384"/>
            <p:cNvSpPr/>
            <p:nvPr/>
          </p:nvSpPr>
          <p:spPr>
            <a:xfrm>
              <a:off x="14335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6" name="pl385"/>
            <p:cNvSpPr/>
            <p:nvPr/>
          </p:nvSpPr>
          <p:spPr>
            <a:xfrm>
              <a:off x="14598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7" name="tx386"/>
            <p:cNvSpPr/>
            <p:nvPr/>
          </p:nvSpPr>
          <p:spPr>
            <a:xfrm rot="-5400000">
              <a:off x="116199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88" name="tx387"/>
            <p:cNvSpPr/>
            <p:nvPr/>
          </p:nvSpPr>
          <p:spPr>
            <a:xfrm rot="-5400000">
              <a:off x="1187362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89" name="tx388"/>
            <p:cNvSpPr/>
            <p:nvPr/>
          </p:nvSpPr>
          <p:spPr>
            <a:xfrm rot="-5400000">
              <a:off x="1213717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90" name="tx389"/>
            <p:cNvSpPr/>
            <p:nvPr/>
          </p:nvSpPr>
          <p:spPr>
            <a:xfrm rot="-5400000">
              <a:off x="1239877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91" name="tx390"/>
            <p:cNvSpPr/>
            <p:nvPr/>
          </p:nvSpPr>
          <p:spPr>
            <a:xfrm rot="-5400000">
              <a:off x="1263159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92" name="tx391"/>
            <p:cNvSpPr/>
            <p:nvPr/>
          </p:nvSpPr>
          <p:spPr>
            <a:xfrm rot="-5400000">
              <a:off x="129372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93" name="tx392"/>
            <p:cNvSpPr/>
            <p:nvPr/>
          </p:nvSpPr>
          <p:spPr>
            <a:xfrm rot="-5400000">
              <a:off x="1323044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94" name="tx393"/>
            <p:cNvSpPr/>
            <p:nvPr/>
          </p:nvSpPr>
          <p:spPr>
            <a:xfrm rot="-5400000">
              <a:off x="134317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95" name="tx394"/>
            <p:cNvSpPr/>
            <p:nvPr/>
          </p:nvSpPr>
          <p:spPr>
            <a:xfrm rot="-5400000">
              <a:off x="1369517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96" name="tx395"/>
            <p:cNvSpPr/>
            <p:nvPr/>
          </p:nvSpPr>
          <p:spPr>
            <a:xfrm rot="-5400000">
              <a:off x="1399505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97" name="tx396"/>
            <p:cNvSpPr/>
            <p:nvPr/>
          </p:nvSpPr>
          <p:spPr>
            <a:xfrm rot="-5400000">
              <a:off x="142398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98" name="tx397"/>
            <p:cNvSpPr/>
            <p:nvPr/>
          </p:nvSpPr>
          <p:spPr>
            <a:xfrm rot="-5400000">
              <a:off x="14503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99" name="pl398"/>
            <p:cNvSpPr/>
            <p:nvPr/>
          </p:nvSpPr>
          <p:spPr>
            <a:xfrm>
              <a:off x="14915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0" name="pl399"/>
            <p:cNvSpPr/>
            <p:nvPr/>
          </p:nvSpPr>
          <p:spPr>
            <a:xfrm>
              <a:off x="15178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1" name="pl400"/>
            <p:cNvSpPr/>
            <p:nvPr/>
          </p:nvSpPr>
          <p:spPr>
            <a:xfrm>
              <a:off x="15441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2" name="pl401"/>
            <p:cNvSpPr/>
            <p:nvPr/>
          </p:nvSpPr>
          <p:spPr>
            <a:xfrm>
              <a:off x="15705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3" name="pl402"/>
            <p:cNvSpPr/>
            <p:nvPr/>
          </p:nvSpPr>
          <p:spPr>
            <a:xfrm>
              <a:off x="159688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4" name="pl403"/>
            <p:cNvSpPr/>
            <p:nvPr/>
          </p:nvSpPr>
          <p:spPr>
            <a:xfrm>
              <a:off x="16232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5" name="pl404"/>
            <p:cNvSpPr/>
            <p:nvPr/>
          </p:nvSpPr>
          <p:spPr>
            <a:xfrm>
              <a:off x="16495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6" name="pl405"/>
            <p:cNvSpPr/>
            <p:nvPr/>
          </p:nvSpPr>
          <p:spPr>
            <a:xfrm>
              <a:off x="16759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7" name="pl406"/>
            <p:cNvSpPr/>
            <p:nvPr/>
          </p:nvSpPr>
          <p:spPr>
            <a:xfrm>
              <a:off x="17022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8" name="pl407"/>
            <p:cNvSpPr/>
            <p:nvPr/>
          </p:nvSpPr>
          <p:spPr>
            <a:xfrm>
              <a:off x="17286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9" name="pl408"/>
            <p:cNvSpPr/>
            <p:nvPr/>
          </p:nvSpPr>
          <p:spPr>
            <a:xfrm>
              <a:off x="17549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0" name="pl409"/>
            <p:cNvSpPr/>
            <p:nvPr/>
          </p:nvSpPr>
          <p:spPr>
            <a:xfrm>
              <a:off x="178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1" name="tx410"/>
            <p:cNvSpPr/>
            <p:nvPr/>
          </p:nvSpPr>
          <p:spPr>
            <a:xfrm rot="-5400000">
              <a:off x="148342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412" name="tx411"/>
            <p:cNvSpPr/>
            <p:nvPr/>
          </p:nvSpPr>
          <p:spPr>
            <a:xfrm rot="-5400000">
              <a:off x="150878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413" name="tx412"/>
            <p:cNvSpPr/>
            <p:nvPr/>
          </p:nvSpPr>
          <p:spPr>
            <a:xfrm rot="-5400000">
              <a:off x="153514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414" name="tx413"/>
            <p:cNvSpPr/>
            <p:nvPr/>
          </p:nvSpPr>
          <p:spPr>
            <a:xfrm rot="-5400000">
              <a:off x="1561303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15" name="tx414"/>
            <p:cNvSpPr/>
            <p:nvPr/>
          </p:nvSpPr>
          <p:spPr>
            <a:xfrm rot="-5400000">
              <a:off x="1584585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16" name="tx415"/>
            <p:cNvSpPr/>
            <p:nvPr/>
          </p:nvSpPr>
          <p:spPr>
            <a:xfrm rot="-5400000">
              <a:off x="1615155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17" name="tx416"/>
            <p:cNvSpPr/>
            <p:nvPr/>
          </p:nvSpPr>
          <p:spPr>
            <a:xfrm rot="-5400000">
              <a:off x="1644471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18" name="tx417"/>
            <p:cNvSpPr/>
            <p:nvPr/>
          </p:nvSpPr>
          <p:spPr>
            <a:xfrm rot="-5400000">
              <a:off x="1664601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19" name="tx418"/>
            <p:cNvSpPr/>
            <p:nvPr/>
          </p:nvSpPr>
          <p:spPr>
            <a:xfrm rot="-5400000">
              <a:off x="169094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20" name="tx419"/>
            <p:cNvSpPr/>
            <p:nvPr/>
          </p:nvSpPr>
          <p:spPr>
            <a:xfrm rot="-5400000">
              <a:off x="1720932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21" name="tx420"/>
            <p:cNvSpPr/>
            <p:nvPr/>
          </p:nvSpPr>
          <p:spPr>
            <a:xfrm rot="-5400000">
              <a:off x="17454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22" name="tx421"/>
            <p:cNvSpPr/>
            <p:nvPr/>
          </p:nvSpPr>
          <p:spPr>
            <a:xfrm rot="-5400000">
              <a:off x="17717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23" name="tx422"/>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24" name="tx423"/>
            <p:cNvSpPr/>
            <p:nvPr/>
          </p:nvSpPr>
          <p:spPr>
            <a:xfrm>
              <a:off x="1230614" y="4440119"/>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a:t>
              </a:r>
            </a:p>
          </p:txBody>
        </p:sp>
        <p:sp>
          <p:nvSpPr>
            <p:cNvPr id="425" name="tx424"/>
            <p:cNvSpPr/>
            <p:nvPr/>
          </p:nvSpPr>
          <p:spPr>
            <a:xfrm>
              <a:off x="1230614" y="3680160"/>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400</a:t>
              </a:r>
            </a:p>
          </p:txBody>
        </p:sp>
        <p:sp>
          <p:nvSpPr>
            <p:cNvPr id="426" name="tx425"/>
            <p:cNvSpPr/>
            <p:nvPr/>
          </p:nvSpPr>
          <p:spPr>
            <a:xfrm>
              <a:off x="1230614" y="2920200"/>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600</a:t>
              </a:r>
            </a:p>
          </p:txBody>
        </p:sp>
        <p:sp>
          <p:nvSpPr>
            <p:cNvPr id="427" name="tx426"/>
            <p:cNvSpPr/>
            <p:nvPr/>
          </p:nvSpPr>
          <p:spPr>
            <a:xfrm>
              <a:off x="1230614" y="2160240"/>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800</a:t>
              </a:r>
            </a:p>
          </p:txBody>
        </p:sp>
        <p:sp>
          <p:nvSpPr>
            <p:cNvPr id="428" name="pl427"/>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9" name="pl428"/>
            <p:cNvSpPr/>
            <p:nvPr/>
          </p:nvSpPr>
          <p:spPr>
            <a:xfrm>
              <a:off x="1865074" y="452539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0" name="pl429"/>
            <p:cNvSpPr/>
            <p:nvPr/>
          </p:nvSpPr>
          <p:spPr>
            <a:xfrm>
              <a:off x="1865074" y="376543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1" name="pl430"/>
            <p:cNvSpPr/>
            <p:nvPr/>
          </p:nvSpPr>
          <p:spPr>
            <a:xfrm>
              <a:off x="1865074" y="300547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2" name="pl431"/>
            <p:cNvSpPr/>
            <p:nvPr/>
          </p:nvSpPr>
          <p:spPr>
            <a:xfrm>
              <a:off x="1865074" y="224551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3" name="tx432"/>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34" name="rc433"/>
            <p:cNvSpPr/>
            <p:nvPr/>
          </p:nvSpPr>
          <p:spPr>
            <a:xfrm>
              <a:off x="18110385" y="2153563"/>
              <a:ext cx="1240079" cy="413498"/>
            </a:xfrm>
            <a:prstGeom prst="rect">
              <a:avLst/>
            </a:prstGeom>
            <a:solidFill>
              <a:srgbClr val="FFFFFF">
                <a:alpha val="100000"/>
              </a:srgbClr>
            </a:solidFill>
          </p:spPr>
          <p:txBody>
            <a:bodyPr/>
            <a:lstStyle/>
            <a:p/>
          </p:txBody>
        </p:sp>
        <p:sp>
          <p:nvSpPr>
            <p:cNvPr id="435" name="rc434"/>
            <p:cNvSpPr/>
            <p:nvPr/>
          </p:nvSpPr>
          <p:spPr>
            <a:xfrm>
              <a:off x="18179974" y="2223153"/>
              <a:ext cx="274319" cy="274319"/>
            </a:xfrm>
            <a:prstGeom prst="rect">
              <a:avLst/>
            </a:prstGeom>
            <a:solidFill>
              <a:srgbClr val="FFFFFF">
                <a:alpha val="100000"/>
              </a:srgbClr>
            </a:solidFill>
          </p:spPr>
          <p:txBody>
            <a:bodyPr/>
            <a:lstStyle/>
            <a:p/>
          </p:txBody>
        </p:sp>
        <p:sp>
          <p:nvSpPr>
            <p:cNvPr id="436" name="pg435"/>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437" name="tx436"/>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438" name="rc437"/>
            <p:cNvSpPr/>
            <p:nvPr/>
          </p:nvSpPr>
          <p:spPr>
            <a:xfrm>
              <a:off x="18110385" y="2706240"/>
              <a:ext cx="1753945" cy="1236458"/>
            </a:xfrm>
            <a:prstGeom prst="rect">
              <a:avLst/>
            </a:prstGeom>
            <a:solidFill>
              <a:srgbClr val="FFFFFF">
                <a:alpha val="100000"/>
              </a:srgbClr>
            </a:solidFill>
          </p:spPr>
          <p:txBody>
            <a:bodyPr/>
            <a:lstStyle/>
            <a:p/>
          </p:txBody>
        </p:sp>
        <p:sp>
          <p:nvSpPr>
            <p:cNvPr id="439" name="rc438"/>
            <p:cNvSpPr/>
            <p:nvPr/>
          </p:nvSpPr>
          <p:spPr>
            <a:xfrm>
              <a:off x="18179974" y="2775829"/>
              <a:ext cx="274319" cy="274319"/>
            </a:xfrm>
            <a:prstGeom prst="rect">
              <a:avLst/>
            </a:prstGeom>
            <a:solidFill>
              <a:srgbClr val="FFFFFF">
                <a:alpha val="100000"/>
              </a:srgbClr>
            </a:solidFill>
          </p:spPr>
          <p:txBody>
            <a:bodyPr/>
            <a:lstStyle/>
            <a:p/>
          </p:txBody>
        </p:sp>
        <p:sp>
          <p:nvSpPr>
            <p:cNvPr id="440" name="rc439"/>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41" name="rc440"/>
            <p:cNvSpPr/>
            <p:nvPr/>
          </p:nvSpPr>
          <p:spPr>
            <a:xfrm>
              <a:off x="18179974" y="3050149"/>
              <a:ext cx="274319" cy="274319"/>
            </a:xfrm>
            <a:prstGeom prst="rect">
              <a:avLst/>
            </a:prstGeom>
            <a:solidFill>
              <a:srgbClr val="FFFFFF">
                <a:alpha val="100000"/>
              </a:srgbClr>
            </a:solidFill>
          </p:spPr>
          <p:txBody>
            <a:bodyPr/>
            <a:lstStyle/>
            <a:p/>
          </p:txBody>
        </p:sp>
        <p:sp>
          <p:nvSpPr>
            <p:cNvPr id="442" name="rc441"/>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43" name="rc442"/>
            <p:cNvSpPr/>
            <p:nvPr/>
          </p:nvSpPr>
          <p:spPr>
            <a:xfrm>
              <a:off x="18179974" y="3324469"/>
              <a:ext cx="274319" cy="274320"/>
            </a:xfrm>
            <a:prstGeom prst="rect">
              <a:avLst/>
            </a:prstGeom>
            <a:solidFill>
              <a:srgbClr val="FFFFFF">
                <a:alpha val="100000"/>
              </a:srgbClr>
            </a:solidFill>
          </p:spPr>
          <p:txBody>
            <a:bodyPr/>
            <a:lstStyle/>
            <a:p/>
          </p:txBody>
        </p:sp>
        <p:sp>
          <p:nvSpPr>
            <p:cNvPr id="444" name="rc443"/>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5" name="rc444"/>
            <p:cNvSpPr/>
            <p:nvPr/>
          </p:nvSpPr>
          <p:spPr>
            <a:xfrm>
              <a:off x="18179974" y="3598789"/>
              <a:ext cx="274319" cy="274320"/>
            </a:xfrm>
            <a:prstGeom prst="rect">
              <a:avLst/>
            </a:prstGeom>
            <a:solidFill>
              <a:srgbClr val="FFFFFF">
                <a:alpha val="100000"/>
              </a:srgbClr>
            </a:solidFill>
          </p:spPr>
          <p:txBody>
            <a:bodyPr/>
            <a:lstStyle/>
            <a:p/>
          </p:txBody>
        </p:sp>
        <p:sp>
          <p:nvSpPr>
            <p:cNvPr id="446" name="rc445"/>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47" name="tx446"/>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48" name="tx447"/>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49" name="tx448"/>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50" name="tx449"/>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51" name=""/>
          <p:cNvGrpSpPr/>
          <p:nvPr/>
        </p:nvGrpSpPr>
        <p:grpSpPr>
          <a:xfrm>
            <a:off x="6400800" y="6217920"/>
            <a:ext cx="5486400" cy="4251960"/>
            <a:chOff x="6400800" y="6217920"/>
            <a:chExt cx="5486400" cy="4251960"/>
          </a:xfrm>
        </p:grpSpPr>
        <p:sp>
          <p:nvSpPr>
            <p:cNvPr id="452"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53"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54" name="rc5"/>
            <p:cNvSpPr/>
            <p:nvPr/>
          </p:nvSpPr>
          <p:spPr>
            <a:xfrm>
              <a:off x="7153670" y="6510025"/>
              <a:ext cx="4107183" cy="2788960"/>
            </a:xfrm>
            <a:prstGeom prst="rect">
              <a:avLst/>
            </a:prstGeom>
            <a:solidFill>
              <a:srgbClr val="FFFFFF">
                <a:alpha val="100000"/>
              </a:srgbClr>
            </a:solidFill>
          </p:spPr>
          <p:txBody>
            <a:bodyPr/>
            <a:lstStyle/>
            <a:p/>
          </p:txBody>
        </p:sp>
        <p:sp>
          <p:nvSpPr>
            <p:cNvPr id="455" name="pl6"/>
            <p:cNvSpPr/>
            <p:nvPr/>
          </p:nvSpPr>
          <p:spPr>
            <a:xfrm>
              <a:off x="7153670" y="8799359"/>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56" name="pl7"/>
            <p:cNvSpPr/>
            <p:nvPr/>
          </p:nvSpPr>
          <p:spPr>
            <a:xfrm>
              <a:off x="7153670" y="8053647"/>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57" name="pl8"/>
            <p:cNvSpPr/>
            <p:nvPr/>
          </p:nvSpPr>
          <p:spPr>
            <a:xfrm>
              <a:off x="7153670" y="7307936"/>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58" name="pl9"/>
            <p:cNvSpPr/>
            <p:nvPr/>
          </p:nvSpPr>
          <p:spPr>
            <a:xfrm>
              <a:off x="7153670" y="6562224"/>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59" name="pl10"/>
            <p:cNvSpPr/>
            <p:nvPr/>
          </p:nvSpPr>
          <p:spPr>
            <a:xfrm>
              <a:off x="7153670" y="9172214"/>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60" name="pl11"/>
            <p:cNvSpPr/>
            <p:nvPr/>
          </p:nvSpPr>
          <p:spPr>
            <a:xfrm>
              <a:off x="7153670" y="8426503"/>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61" name="pl12"/>
            <p:cNvSpPr/>
            <p:nvPr/>
          </p:nvSpPr>
          <p:spPr>
            <a:xfrm>
              <a:off x="7153670" y="7680792"/>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62" name="pl13"/>
            <p:cNvSpPr/>
            <p:nvPr/>
          </p:nvSpPr>
          <p:spPr>
            <a:xfrm>
              <a:off x="7153670" y="6935080"/>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63" name="rc14"/>
            <p:cNvSpPr/>
            <p:nvPr/>
          </p:nvSpPr>
          <p:spPr>
            <a:xfrm>
              <a:off x="7296281" y="7248279"/>
              <a:ext cx="399309" cy="1864278"/>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4" name="rc15"/>
            <p:cNvSpPr/>
            <p:nvPr/>
          </p:nvSpPr>
          <p:spPr>
            <a:xfrm>
              <a:off x="7866723" y="8426503"/>
              <a:ext cx="399309" cy="671140"/>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5" name="rc16"/>
            <p:cNvSpPr/>
            <p:nvPr/>
          </p:nvSpPr>
          <p:spPr>
            <a:xfrm>
              <a:off x="8437165" y="8441417"/>
              <a:ext cx="399309" cy="507083"/>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6" name="rc17"/>
            <p:cNvSpPr/>
            <p:nvPr/>
          </p:nvSpPr>
          <p:spPr>
            <a:xfrm>
              <a:off x="9007608" y="8456331"/>
              <a:ext cx="399309" cy="238627"/>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7" name="rc18"/>
            <p:cNvSpPr/>
            <p:nvPr/>
          </p:nvSpPr>
          <p:spPr>
            <a:xfrm>
              <a:off x="9578050" y="7934333"/>
              <a:ext cx="399309" cy="611483"/>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8" name="rc19"/>
            <p:cNvSpPr/>
            <p:nvPr/>
          </p:nvSpPr>
          <p:spPr>
            <a:xfrm>
              <a:off x="10148492" y="8948501"/>
              <a:ext cx="399309" cy="44742"/>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9" name="rc20"/>
            <p:cNvSpPr/>
            <p:nvPr/>
          </p:nvSpPr>
          <p:spPr>
            <a:xfrm>
              <a:off x="10718934" y="9008158"/>
              <a:ext cx="399309" cy="149142"/>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70" name="rc21"/>
            <p:cNvSpPr/>
            <p:nvPr/>
          </p:nvSpPr>
          <p:spPr>
            <a:xfrm>
              <a:off x="7296281" y="6741195"/>
              <a:ext cx="399309" cy="50708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1" name="rc22"/>
            <p:cNvSpPr/>
            <p:nvPr/>
          </p:nvSpPr>
          <p:spPr>
            <a:xfrm>
              <a:off x="7866723" y="7785191"/>
              <a:ext cx="399309" cy="64131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2" name="rc23"/>
            <p:cNvSpPr/>
            <p:nvPr/>
          </p:nvSpPr>
          <p:spPr>
            <a:xfrm>
              <a:off x="8437165" y="8277361"/>
              <a:ext cx="399309" cy="16405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3" name="rc24"/>
            <p:cNvSpPr/>
            <p:nvPr/>
          </p:nvSpPr>
          <p:spPr>
            <a:xfrm>
              <a:off x="9007608" y="8262446"/>
              <a:ext cx="399309" cy="19388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4" name="rc25"/>
            <p:cNvSpPr/>
            <p:nvPr/>
          </p:nvSpPr>
          <p:spPr>
            <a:xfrm>
              <a:off x="9578050" y="7710620"/>
              <a:ext cx="399309" cy="22371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5" name="rc26"/>
            <p:cNvSpPr/>
            <p:nvPr/>
          </p:nvSpPr>
          <p:spPr>
            <a:xfrm>
              <a:off x="7296281" y="9112557"/>
              <a:ext cx="399309" cy="5965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6" name="rc27"/>
            <p:cNvSpPr/>
            <p:nvPr/>
          </p:nvSpPr>
          <p:spPr>
            <a:xfrm>
              <a:off x="7866723" y="9097643"/>
              <a:ext cx="399309" cy="74571"/>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7" name="rc28"/>
            <p:cNvSpPr/>
            <p:nvPr/>
          </p:nvSpPr>
          <p:spPr>
            <a:xfrm>
              <a:off x="8437165" y="8948501"/>
              <a:ext cx="399309" cy="223713"/>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8" name="rc29"/>
            <p:cNvSpPr/>
            <p:nvPr/>
          </p:nvSpPr>
          <p:spPr>
            <a:xfrm>
              <a:off x="9007608" y="8694959"/>
              <a:ext cx="399309" cy="477255"/>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9" name="rc30"/>
            <p:cNvSpPr/>
            <p:nvPr/>
          </p:nvSpPr>
          <p:spPr>
            <a:xfrm>
              <a:off x="9578050" y="8545817"/>
              <a:ext cx="399309" cy="626397"/>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0" name="rc31"/>
            <p:cNvSpPr/>
            <p:nvPr/>
          </p:nvSpPr>
          <p:spPr>
            <a:xfrm>
              <a:off x="10148492" y="8993244"/>
              <a:ext cx="399309" cy="178970"/>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1" name="rc32"/>
            <p:cNvSpPr/>
            <p:nvPr/>
          </p:nvSpPr>
          <p:spPr>
            <a:xfrm>
              <a:off x="10718934" y="9157300"/>
              <a:ext cx="399309" cy="14914"/>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2" name="rc33"/>
            <p:cNvSpPr/>
            <p:nvPr/>
          </p:nvSpPr>
          <p:spPr>
            <a:xfrm>
              <a:off x="7866723" y="6636796"/>
              <a:ext cx="399309" cy="1148395"/>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83" name="rc34"/>
            <p:cNvSpPr/>
            <p:nvPr/>
          </p:nvSpPr>
          <p:spPr>
            <a:xfrm>
              <a:off x="8437165" y="7650963"/>
              <a:ext cx="399309" cy="626397"/>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84" name="rc35"/>
            <p:cNvSpPr/>
            <p:nvPr/>
          </p:nvSpPr>
          <p:spPr>
            <a:xfrm>
              <a:off x="9007608" y="8083476"/>
              <a:ext cx="399309" cy="178970"/>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85" name="rc36"/>
            <p:cNvSpPr/>
            <p:nvPr/>
          </p:nvSpPr>
          <p:spPr>
            <a:xfrm>
              <a:off x="9578050" y="7606220"/>
              <a:ext cx="399309" cy="10439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86" name="pl37"/>
            <p:cNvSpPr/>
            <p:nvPr/>
          </p:nvSpPr>
          <p:spPr>
            <a:xfrm>
              <a:off x="7495936" y="6867288"/>
              <a:ext cx="3422653" cy="2295046"/>
            </a:xfrm>
            <a:custGeom>
              <a:avLst/>
              <a:pathLst>
                <a:path w="3422653" h="2295046">
                  <a:moveTo>
                    <a:pt x="0" y="0"/>
                  </a:moveTo>
                  <a:lnTo>
                    <a:pt x="570442" y="1712165"/>
                  </a:lnTo>
                  <a:lnTo>
                    <a:pt x="1140884" y="2022984"/>
                  </a:lnTo>
                  <a:lnTo>
                    <a:pt x="1711326" y="2109619"/>
                  </a:lnTo>
                  <a:lnTo>
                    <a:pt x="2281768" y="2166615"/>
                  </a:lnTo>
                  <a:lnTo>
                    <a:pt x="2852210" y="2288207"/>
                  </a:lnTo>
                  <a:lnTo>
                    <a:pt x="3422653" y="2295046"/>
                  </a:lnTo>
                </a:path>
              </a:pathLst>
            </a:custGeom>
            <a:ln w="40651" cap="flat">
              <a:solidFill>
                <a:srgbClr val="000000">
                  <a:alpha val="100000"/>
                </a:srgbClr>
              </a:solidFill>
              <a:prstDash val="solid"/>
              <a:round/>
            </a:ln>
          </p:spPr>
          <p:txBody>
            <a:bodyPr/>
            <a:lstStyle/>
            <a:p/>
          </p:txBody>
        </p:sp>
        <p:sp>
          <p:nvSpPr>
            <p:cNvPr id="487" name="rc38"/>
            <p:cNvSpPr/>
            <p:nvPr/>
          </p:nvSpPr>
          <p:spPr>
            <a:xfrm>
              <a:off x="7153670" y="6510025"/>
              <a:ext cx="4107183" cy="2788960"/>
            </a:xfrm>
            <a:prstGeom prst="rect">
              <a:avLst/>
            </a:prstGeom>
            <a:ln w="13550" cap="rnd">
              <a:solidFill>
                <a:srgbClr val="333333">
                  <a:alpha val="100000"/>
                </a:srgbClr>
              </a:solidFill>
              <a:prstDash val="solid"/>
              <a:round/>
            </a:ln>
          </p:spPr>
          <p:txBody>
            <a:bodyPr/>
            <a:lstStyle/>
            <a:p/>
          </p:txBody>
        </p:sp>
        <p:sp>
          <p:nvSpPr>
            <p:cNvPr id="488" name="tx39"/>
            <p:cNvSpPr/>
            <p:nvPr/>
          </p:nvSpPr>
          <p:spPr>
            <a:xfrm>
              <a:off x="6886172" y="9169908"/>
              <a:ext cx="16944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89" name="tx40"/>
            <p:cNvSpPr/>
            <p:nvPr/>
          </p:nvSpPr>
          <p:spPr>
            <a:xfrm>
              <a:off x="6843756" y="8424196"/>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50</a:t>
              </a:r>
            </a:p>
          </p:txBody>
        </p:sp>
        <p:sp>
          <p:nvSpPr>
            <p:cNvPr id="490" name="tx41"/>
            <p:cNvSpPr/>
            <p:nvPr/>
          </p:nvSpPr>
          <p:spPr>
            <a:xfrm>
              <a:off x="6801340" y="7678485"/>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91" name="tx42"/>
            <p:cNvSpPr/>
            <p:nvPr/>
          </p:nvSpPr>
          <p:spPr>
            <a:xfrm>
              <a:off x="6801340" y="6932773"/>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150</a:t>
              </a:r>
            </a:p>
          </p:txBody>
        </p:sp>
        <p:sp>
          <p:nvSpPr>
            <p:cNvPr id="492" name="pl43"/>
            <p:cNvSpPr/>
            <p:nvPr/>
          </p:nvSpPr>
          <p:spPr>
            <a:xfrm>
              <a:off x="7118876"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3" name="pl44"/>
            <p:cNvSpPr/>
            <p:nvPr/>
          </p:nvSpPr>
          <p:spPr>
            <a:xfrm>
              <a:off x="7118876" y="842650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4" name="pl45"/>
            <p:cNvSpPr/>
            <p:nvPr/>
          </p:nvSpPr>
          <p:spPr>
            <a:xfrm>
              <a:off x="7118876" y="768079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5" name="pl46"/>
            <p:cNvSpPr/>
            <p:nvPr/>
          </p:nvSpPr>
          <p:spPr>
            <a:xfrm>
              <a:off x="7118876" y="693508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6" name="pl47"/>
            <p:cNvSpPr/>
            <p:nvPr/>
          </p:nvSpPr>
          <p:spPr>
            <a:xfrm>
              <a:off x="11260854"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7" name="pl48"/>
            <p:cNvSpPr/>
            <p:nvPr/>
          </p:nvSpPr>
          <p:spPr>
            <a:xfrm>
              <a:off x="11260854" y="8412265"/>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8" name="pl49"/>
            <p:cNvSpPr/>
            <p:nvPr/>
          </p:nvSpPr>
          <p:spPr>
            <a:xfrm>
              <a:off x="11260854" y="7652316"/>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9" name="pl50"/>
            <p:cNvSpPr/>
            <p:nvPr/>
          </p:nvSpPr>
          <p:spPr>
            <a:xfrm>
              <a:off x="11260854" y="6892367"/>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500" name="tx51"/>
            <p:cNvSpPr/>
            <p:nvPr/>
          </p:nvSpPr>
          <p:spPr>
            <a:xfrm>
              <a:off x="11358911"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01" name="tx52"/>
            <p:cNvSpPr/>
            <p:nvPr/>
          </p:nvSpPr>
          <p:spPr>
            <a:xfrm>
              <a:off x="11358911" y="8409958"/>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02" name="tx53"/>
            <p:cNvSpPr/>
            <p:nvPr/>
          </p:nvSpPr>
          <p:spPr>
            <a:xfrm>
              <a:off x="11358911" y="7650009"/>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a:t>
              </a:r>
            </a:p>
          </p:txBody>
        </p:sp>
        <p:sp>
          <p:nvSpPr>
            <p:cNvPr id="503" name="tx54"/>
            <p:cNvSpPr/>
            <p:nvPr/>
          </p:nvSpPr>
          <p:spPr>
            <a:xfrm>
              <a:off x="11358911" y="6889985"/>
              <a:ext cx="254272"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300</a:t>
              </a:r>
            </a:p>
          </p:txBody>
        </p:sp>
        <p:sp>
          <p:nvSpPr>
            <p:cNvPr id="504" name="pl55"/>
            <p:cNvSpPr/>
            <p:nvPr/>
          </p:nvSpPr>
          <p:spPr>
            <a:xfrm>
              <a:off x="749593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5" name="pl56"/>
            <p:cNvSpPr/>
            <p:nvPr/>
          </p:nvSpPr>
          <p:spPr>
            <a:xfrm>
              <a:off x="806637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6" name="pl57"/>
            <p:cNvSpPr/>
            <p:nvPr/>
          </p:nvSpPr>
          <p:spPr>
            <a:xfrm>
              <a:off x="863682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7" name="pl58"/>
            <p:cNvSpPr/>
            <p:nvPr/>
          </p:nvSpPr>
          <p:spPr>
            <a:xfrm>
              <a:off x="920726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8" name="pl59"/>
            <p:cNvSpPr/>
            <p:nvPr/>
          </p:nvSpPr>
          <p:spPr>
            <a:xfrm>
              <a:off x="977770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9" name="pl60"/>
            <p:cNvSpPr/>
            <p:nvPr/>
          </p:nvSpPr>
          <p:spPr>
            <a:xfrm>
              <a:off x="10348147"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0" name="pl61"/>
            <p:cNvSpPr/>
            <p:nvPr/>
          </p:nvSpPr>
          <p:spPr>
            <a:xfrm>
              <a:off x="1091858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1" name="tx62"/>
            <p:cNvSpPr/>
            <p:nvPr/>
          </p:nvSpPr>
          <p:spPr>
            <a:xfrm rot="-2700000">
              <a:off x="7386037"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512" name="tx63"/>
            <p:cNvSpPr/>
            <p:nvPr/>
          </p:nvSpPr>
          <p:spPr>
            <a:xfrm rot="-2700000">
              <a:off x="7916781"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513" name="tx64"/>
            <p:cNvSpPr/>
            <p:nvPr/>
          </p:nvSpPr>
          <p:spPr>
            <a:xfrm rot="-2700000">
              <a:off x="8486566"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514" name="tx65"/>
            <p:cNvSpPr/>
            <p:nvPr/>
          </p:nvSpPr>
          <p:spPr>
            <a:xfrm rot="-2700000">
              <a:off x="891231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515" name="tx66"/>
            <p:cNvSpPr/>
            <p:nvPr/>
          </p:nvSpPr>
          <p:spPr>
            <a:xfrm rot="-2700000">
              <a:off x="9482760"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516" name="tx67"/>
            <p:cNvSpPr/>
            <p:nvPr/>
          </p:nvSpPr>
          <p:spPr>
            <a:xfrm rot="-2700000">
              <a:off x="10053175"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517" name="tx68"/>
            <p:cNvSpPr/>
            <p:nvPr/>
          </p:nvSpPr>
          <p:spPr>
            <a:xfrm rot="-2700000">
              <a:off x="10735687"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18" name="tx69"/>
            <p:cNvSpPr/>
            <p:nvPr/>
          </p:nvSpPr>
          <p:spPr>
            <a:xfrm>
              <a:off x="9207262"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519" name="tx70"/>
            <p:cNvSpPr/>
            <p:nvPr/>
          </p:nvSpPr>
          <p:spPr>
            <a:xfrm>
              <a:off x="8390010"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520" name="tx71"/>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521" name="tx72"/>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522" name="rc73"/>
            <p:cNvSpPr/>
            <p:nvPr/>
          </p:nvSpPr>
          <p:spPr>
            <a:xfrm>
              <a:off x="6564753" y="10217410"/>
              <a:ext cx="1051268" cy="182880"/>
            </a:xfrm>
            <a:prstGeom prst="rect">
              <a:avLst/>
            </a:prstGeom>
            <a:solidFill>
              <a:srgbClr val="FFFFFF">
                <a:alpha val="100000"/>
              </a:srgbClr>
            </a:solidFill>
          </p:spPr>
          <p:txBody>
            <a:bodyPr/>
            <a:lstStyle/>
            <a:p/>
          </p:txBody>
        </p:sp>
        <p:sp>
          <p:nvSpPr>
            <p:cNvPr id="523" name="rc74"/>
            <p:cNvSpPr/>
            <p:nvPr/>
          </p:nvSpPr>
          <p:spPr>
            <a:xfrm>
              <a:off x="6564753" y="10217410"/>
              <a:ext cx="182879" cy="182880"/>
            </a:xfrm>
            <a:prstGeom prst="rect">
              <a:avLst/>
            </a:prstGeom>
            <a:solidFill>
              <a:srgbClr val="FFFFFF">
                <a:alpha val="100000"/>
              </a:srgbClr>
            </a:solidFill>
          </p:spPr>
          <p:txBody>
            <a:bodyPr/>
            <a:lstStyle/>
            <a:p/>
          </p:txBody>
        </p:sp>
        <p:sp>
          <p:nvSpPr>
            <p:cNvPr id="524" name="pl75"/>
            <p:cNvSpPr/>
            <p:nvPr/>
          </p:nvSpPr>
          <p:spPr>
            <a:xfrm>
              <a:off x="6583041"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525" name="tx76"/>
            <p:cNvSpPr/>
            <p:nvPr/>
          </p:nvSpPr>
          <p:spPr>
            <a:xfrm>
              <a:off x="6855633"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526" name="rc77"/>
            <p:cNvSpPr/>
            <p:nvPr/>
          </p:nvSpPr>
          <p:spPr>
            <a:xfrm>
              <a:off x="7796021" y="10217410"/>
              <a:ext cx="4053749" cy="182880"/>
            </a:xfrm>
            <a:prstGeom prst="rect">
              <a:avLst/>
            </a:prstGeom>
            <a:solidFill>
              <a:srgbClr val="FFFFFF">
                <a:alpha val="100000"/>
              </a:srgbClr>
            </a:solidFill>
          </p:spPr>
          <p:txBody>
            <a:bodyPr/>
            <a:lstStyle/>
            <a:p/>
          </p:txBody>
        </p:sp>
        <p:sp>
          <p:nvSpPr>
            <p:cNvPr id="527" name="rc78"/>
            <p:cNvSpPr/>
            <p:nvPr/>
          </p:nvSpPr>
          <p:spPr>
            <a:xfrm>
              <a:off x="7796021" y="10217410"/>
              <a:ext cx="182879" cy="182880"/>
            </a:xfrm>
            <a:prstGeom prst="rect">
              <a:avLst/>
            </a:prstGeom>
            <a:solidFill>
              <a:srgbClr val="FFFFFF">
                <a:alpha val="100000"/>
              </a:srgbClr>
            </a:solidFill>
          </p:spPr>
          <p:txBody>
            <a:bodyPr/>
            <a:lstStyle/>
            <a:p/>
          </p:txBody>
        </p:sp>
        <p:sp>
          <p:nvSpPr>
            <p:cNvPr id="528" name="rc79"/>
            <p:cNvSpPr/>
            <p:nvPr/>
          </p:nvSpPr>
          <p:spPr>
            <a:xfrm>
              <a:off x="7805021"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529" name="rc80"/>
            <p:cNvSpPr/>
            <p:nvPr/>
          </p:nvSpPr>
          <p:spPr>
            <a:xfrm>
              <a:off x="8887262" y="10217410"/>
              <a:ext cx="182879" cy="182880"/>
            </a:xfrm>
            <a:prstGeom prst="rect">
              <a:avLst/>
            </a:prstGeom>
            <a:solidFill>
              <a:srgbClr val="FFFFFF">
                <a:alpha val="100000"/>
              </a:srgbClr>
            </a:solidFill>
          </p:spPr>
          <p:txBody>
            <a:bodyPr/>
            <a:lstStyle/>
            <a:p/>
          </p:txBody>
        </p:sp>
        <p:sp>
          <p:nvSpPr>
            <p:cNvPr id="530" name="rc81"/>
            <p:cNvSpPr/>
            <p:nvPr/>
          </p:nvSpPr>
          <p:spPr>
            <a:xfrm>
              <a:off x="8896262" y="10226410"/>
              <a:ext cx="164879"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31" name="rc82"/>
            <p:cNvSpPr/>
            <p:nvPr/>
          </p:nvSpPr>
          <p:spPr>
            <a:xfrm>
              <a:off x="9813303" y="10217410"/>
              <a:ext cx="182879" cy="182880"/>
            </a:xfrm>
            <a:prstGeom prst="rect">
              <a:avLst/>
            </a:prstGeom>
            <a:solidFill>
              <a:srgbClr val="FFFFFF">
                <a:alpha val="100000"/>
              </a:srgbClr>
            </a:solidFill>
          </p:spPr>
          <p:txBody>
            <a:bodyPr/>
            <a:lstStyle/>
            <a:p/>
          </p:txBody>
        </p:sp>
        <p:sp>
          <p:nvSpPr>
            <p:cNvPr id="532" name="rc83"/>
            <p:cNvSpPr/>
            <p:nvPr/>
          </p:nvSpPr>
          <p:spPr>
            <a:xfrm>
              <a:off x="9822303" y="10226410"/>
              <a:ext cx="164880"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533" name="rc84"/>
            <p:cNvSpPr/>
            <p:nvPr/>
          </p:nvSpPr>
          <p:spPr>
            <a:xfrm>
              <a:off x="10815544" y="10217410"/>
              <a:ext cx="182880" cy="182880"/>
            </a:xfrm>
            <a:prstGeom prst="rect">
              <a:avLst/>
            </a:prstGeom>
            <a:solidFill>
              <a:srgbClr val="FFFFFF">
                <a:alpha val="100000"/>
              </a:srgbClr>
            </a:solidFill>
          </p:spPr>
          <p:txBody>
            <a:bodyPr/>
            <a:lstStyle/>
            <a:p/>
          </p:txBody>
        </p:sp>
        <p:sp>
          <p:nvSpPr>
            <p:cNvPr id="534" name="rc85"/>
            <p:cNvSpPr/>
            <p:nvPr/>
          </p:nvSpPr>
          <p:spPr>
            <a:xfrm>
              <a:off x="10824544"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35" name="tx86"/>
            <p:cNvSpPr/>
            <p:nvPr/>
          </p:nvSpPr>
          <p:spPr>
            <a:xfrm>
              <a:off x="8086901"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36" name="tx87"/>
            <p:cNvSpPr/>
            <p:nvPr/>
          </p:nvSpPr>
          <p:spPr>
            <a:xfrm>
              <a:off x="9178142"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37" name="tx88"/>
            <p:cNvSpPr/>
            <p:nvPr/>
          </p:nvSpPr>
          <p:spPr>
            <a:xfrm>
              <a:off x="10104183"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538" name="tx89"/>
            <p:cNvSpPr/>
            <p:nvPr/>
          </p:nvSpPr>
          <p:spPr>
            <a:xfrm>
              <a:off x="11106424"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39" name="tx90"/>
            <p:cNvSpPr/>
            <p:nvPr/>
          </p:nvSpPr>
          <p:spPr>
            <a:xfrm>
              <a:off x="6578964"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40" name=""/>
          <p:cNvGrpSpPr/>
          <p:nvPr/>
        </p:nvGrpSpPr>
        <p:grpSpPr>
          <a:xfrm>
            <a:off x="12527280" y="6217920"/>
            <a:ext cx="5486400" cy="4297680"/>
            <a:chOff x="12527280" y="6217920"/>
            <a:chExt cx="5486400" cy="4297680"/>
          </a:xfrm>
        </p:grpSpPr>
        <p:sp>
          <p:nvSpPr>
            <p:cNvPr id="541"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42"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43"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44"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5"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6"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7"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8"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9"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0"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1"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2"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3"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4"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5" name="pl17"/>
            <p:cNvSpPr/>
            <p:nvPr/>
          </p:nvSpPr>
          <p:spPr>
            <a:xfrm>
              <a:off x="13329440" y="6714885"/>
              <a:ext cx="4502097" cy="665794"/>
            </a:xfrm>
            <a:custGeom>
              <a:avLst/>
              <a:pathLst>
                <a:path w="4502097" h="665794">
                  <a:moveTo>
                    <a:pt x="0" y="665794"/>
                  </a:moveTo>
                  <a:lnTo>
                    <a:pt x="187587" y="665794"/>
                  </a:lnTo>
                  <a:lnTo>
                    <a:pt x="375174" y="665794"/>
                  </a:lnTo>
                  <a:lnTo>
                    <a:pt x="562762" y="563364"/>
                  </a:lnTo>
                  <a:lnTo>
                    <a:pt x="750349" y="614579"/>
                  </a:lnTo>
                  <a:lnTo>
                    <a:pt x="937937" y="588972"/>
                  </a:lnTo>
                  <a:lnTo>
                    <a:pt x="1125524" y="307289"/>
                  </a:lnTo>
                  <a:lnTo>
                    <a:pt x="1313111" y="409719"/>
                  </a:lnTo>
                  <a:lnTo>
                    <a:pt x="1500699" y="460934"/>
                  </a:lnTo>
                  <a:lnTo>
                    <a:pt x="1688286" y="179252"/>
                  </a:lnTo>
                  <a:lnTo>
                    <a:pt x="1875874" y="281682"/>
                  </a:lnTo>
                  <a:lnTo>
                    <a:pt x="2063461" y="230467"/>
                  </a:lnTo>
                  <a:lnTo>
                    <a:pt x="2251048" y="281682"/>
                  </a:lnTo>
                  <a:lnTo>
                    <a:pt x="2438636" y="230467"/>
                  </a:lnTo>
                  <a:lnTo>
                    <a:pt x="2626223" y="230467"/>
                  </a:lnTo>
                  <a:lnTo>
                    <a:pt x="2813811" y="307289"/>
                  </a:lnTo>
                  <a:lnTo>
                    <a:pt x="3001398" y="358504"/>
                  </a:lnTo>
                  <a:lnTo>
                    <a:pt x="3188985" y="179252"/>
                  </a:lnTo>
                  <a:lnTo>
                    <a:pt x="3376573" y="153644"/>
                  </a:lnTo>
                  <a:lnTo>
                    <a:pt x="3564160" y="128037"/>
                  </a:lnTo>
                  <a:lnTo>
                    <a:pt x="3751748" y="256074"/>
                  </a:lnTo>
                  <a:lnTo>
                    <a:pt x="3939335" y="179252"/>
                  </a:lnTo>
                  <a:lnTo>
                    <a:pt x="4126923" y="179252"/>
                  </a:lnTo>
                  <a:lnTo>
                    <a:pt x="4314510" y="102429"/>
                  </a:lnTo>
                  <a:lnTo>
                    <a:pt x="4502097" y="0"/>
                  </a:lnTo>
                </a:path>
              </a:pathLst>
            </a:custGeom>
            <a:ln w="32521" cap="flat">
              <a:solidFill>
                <a:srgbClr val="5EB0E8">
                  <a:alpha val="100000"/>
                </a:srgbClr>
              </a:solidFill>
              <a:prstDash val="solid"/>
              <a:round/>
            </a:ln>
          </p:spPr>
          <p:txBody>
            <a:bodyPr/>
            <a:lstStyle/>
            <a:p/>
          </p:txBody>
        </p:sp>
        <p:sp>
          <p:nvSpPr>
            <p:cNvPr id="556" name="pl18"/>
            <p:cNvSpPr/>
            <p:nvPr/>
          </p:nvSpPr>
          <p:spPr>
            <a:xfrm>
              <a:off x="16330839" y="6817315"/>
              <a:ext cx="1500699" cy="1741309"/>
            </a:xfrm>
            <a:custGeom>
              <a:avLst/>
              <a:pathLst>
                <a:path w="1500699" h="1741309">
                  <a:moveTo>
                    <a:pt x="0" y="1741309"/>
                  </a:moveTo>
                  <a:lnTo>
                    <a:pt x="187587" y="870654"/>
                  </a:lnTo>
                  <a:lnTo>
                    <a:pt x="375174" y="614579"/>
                  </a:lnTo>
                  <a:lnTo>
                    <a:pt x="562762" y="435327"/>
                  </a:lnTo>
                  <a:lnTo>
                    <a:pt x="750349" y="486542"/>
                  </a:lnTo>
                  <a:lnTo>
                    <a:pt x="937937" y="153644"/>
                  </a:lnTo>
                  <a:lnTo>
                    <a:pt x="1125524" y="153644"/>
                  </a:lnTo>
                  <a:lnTo>
                    <a:pt x="1313111" y="102429"/>
                  </a:lnTo>
                  <a:lnTo>
                    <a:pt x="1500699" y="0"/>
                  </a:lnTo>
                </a:path>
              </a:pathLst>
            </a:custGeom>
            <a:ln w="32521" cap="flat">
              <a:solidFill>
                <a:srgbClr val="00A173">
                  <a:alpha val="100000"/>
                </a:srgbClr>
              </a:solidFill>
              <a:prstDash val="solid"/>
              <a:round/>
            </a:ln>
          </p:spPr>
          <p:txBody>
            <a:bodyPr/>
            <a:lstStyle/>
            <a:p/>
          </p:txBody>
        </p:sp>
        <p:sp>
          <p:nvSpPr>
            <p:cNvPr id="557"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58"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59"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60"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61"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62"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63"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4"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5"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6"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7"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8"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9"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0"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1"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2"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3"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4"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5"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6"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7"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8"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9"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0"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1"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2"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3"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4"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5"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6"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7"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8"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9"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0"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1"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2"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3"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4"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95"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96"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97"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98"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99"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600"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601"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602"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603"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604"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605"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606"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607"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608"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609"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610"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611"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612"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613"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614"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615"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616"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617"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618"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619"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620" name="rc82"/>
            <p:cNvSpPr/>
            <p:nvPr/>
          </p:nvSpPr>
          <p:spPr>
            <a:xfrm>
              <a:off x="14005791" y="9941072"/>
              <a:ext cx="3149396" cy="504938"/>
            </a:xfrm>
            <a:prstGeom prst="rect">
              <a:avLst/>
            </a:prstGeom>
            <a:solidFill>
              <a:srgbClr val="FFFFFF">
                <a:alpha val="100000"/>
              </a:srgbClr>
            </a:solidFill>
          </p:spPr>
          <p:txBody>
            <a:bodyPr/>
            <a:lstStyle/>
            <a:p/>
          </p:txBody>
        </p:sp>
        <p:sp>
          <p:nvSpPr>
            <p:cNvPr id="621"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622"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623"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624"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625"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626" name=""/>
          <p:cNvGrpSpPr/>
          <p:nvPr/>
        </p:nvGrpSpPr>
        <p:grpSpPr>
          <a:xfrm>
            <a:off x="594360" y="6217920"/>
            <a:ext cx="5562295" cy="3895679"/>
            <a:chOff x="594360" y="6217920"/>
            <a:chExt cx="5562295" cy="3895679"/>
          </a:xfrm>
        </p:grpSpPr>
        <p:sp>
          <p:nvSpPr>
            <p:cNvPr id="627" name="rc3"/>
            <p:cNvSpPr/>
            <p:nvPr/>
          </p:nvSpPr>
          <p:spPr>
            <a:xfrm>
              <a:off x="594360" y="6217920"/>
              <a:ext cx="5562295" cy="389567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628" name="rc4"/>
            <p:cNvSpPr/>
            <p:nvPr/>
          </p:nvSpPr>
          <p:spPr>
            <a:xfrm>
              <a:off x="2376192" y="6516351"/>
              <a:ext cx="3548591" cy="2385118"/>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629" name="rc5"/>
            <p:cNvSpPr/>
            <p:nvPr/>
          </p:nvSpPr>
          <p:spPr>
            <a:xfrm>
              <a:off x="2405279" y="6545438"/>
              <a:ext cx="290868" cy="290868"/>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630" name="rc6"/>
            <p:cNvSpPr/>
            <p:nvPr/>
          </p:nvSpPr>
          <p:spPr>
            <a:xfrm>
              <a:off x="2696147" y="6545438"/>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1" name="rc7"/>
            <p:cNvSpPr/>
            <p:nvPr/>
          </p:nvSpPr>
          <p:spPr>
            <a:xfrm>
              <a:off x="2987015" y="6545438"/>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32" name="rc8"/>
            <p:cNvSpPr/>
            <p:nvPr/>
          </p:nvSpPr>
          <p:spPr>
            <a:xfrm>
              <a:off x="3277883" y="6545438"/>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3" name="rc9"/>
            <p:cNvSpPr/>
            <p:nvPr/>
          </p:nvSpPr>
          <p:spPr>
            <a:xfrm>
              <a:off x="3568751" y="6545438"/>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4" name="rc10"/>
            <p:cNvSpPr/>
            <p:nvPr/>
          </p:nvSpPr>
          <p:spPr>
            <a:xfrm>
              <a:off x="3859619" y="6545438"/>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5" name="rc11"/>
            <p:cNvSpPr/>
            <p:nvPr/>
          </p:nvSpPr>
          <p:spPr>
            <a:xfrm>
              <a:off x="4150488" y="6545438"/>
              <a:ext cx="290868" cy="290868"/>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636" name="rc12"/>
            <p:cNvSpPr/>
            <p:nvPr/>
          </p:nvSpPr>
          <p:spPr>
            <a:xfrm>
              <a:off x="4441356" y="6545438"/>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37" name="rc13"/>
            <p:cNvSpPr/>
            <p:nvPr/>
          </p:nvSpPr>
          <p:spPr>
            <a:xfrm>
              <a:off x="4732224" y="6545438"/>
              <a:ext cx="290868" cy="290868"/>
            </a:xfrm>
            <a:prstGeom prst="rect">
              <a:avLst/>
            </a:prstGeom>
            <a:solidFill>
              <a:srgbClr val="FDC2AB">
                <a:alpha val="100000"/>
              </a:srgbClr>
            </a:solidFill>
            <a:ln w="5420" cap="flat">
              <a:solidFill>
                <a:srgbClr val="FFFFFF">
                  <a:alpha val="100000"/>
                </a:srgbClr>
              </a:solidFill>
              <a:prstDash val="solid"/>
              <a:miter/>
            </a:ln>
          </p:spPr>
          <p:txBody>
            <a:bodyPr/>
            <a:lstStyle/>
            <a:p/>
          </p:txBody>
        </p:sp>
        <p:sp>
          <p:nvSpPr>
            <p:cNvPr id="638" name="rc14"/>
            <p:cNvSpPr/>
            <p:nvPr/>
          </p:nvSpPr>
          <p:spPr>
            <a:xfrm>
              <a:off x="5023092" y="6545438"/>
              <a:ext cx="290868" cy="290868"/>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639" name="rc15"/>
            <p:cNvSpPr/>
            <p:nvPr/>
          </p:nvSpPr>
          <p:spPr>
            <a:xfrm>
              <a:off x="5313960" y="6545438"/>
              <a:ext cx="290868" cy="290868"/>
            </a:xfrm>
            <a:prstGeom prst="rect">
              <a:avLst/>
            </a:prstGeom>
            <a:solidFill>
              <a:srgbClr val="FDAA8D">
                <a:alpha val="100000"/>
              </a:srgbClr>
            </a:solidFill>
            <a:ln w="5420" cap="flat">
              <a:solidFill>
                <a:srgbClr val="FFFFFF">
                  <a:alpha val="100000"/>
                </a:srgbClr>
              </a:solidFill>
              <a:prstDash val="solid"/>
              <a:miter/>
            </a:ln>
          </p:spPr>
          <p:txBody>
            <a:bodyPr/>
            <a:lstStyle/>
            <a:p/>
          </p:txBody>
        </p:sp>
        <p:sp>
          <p:nvSpPr>
            <p:cNvPr id="640" name="rc16"/>
            <p:cNvSpPr/>
            <p:nvPr/>
          </p:nvSpPr>
          <p:spPr>
            <a:xfrm>
              <a:off x="5604828" y="6545438"/>
              <a:ext cx="290868" cy="290868"/>
            </a:xfrm>
            <a:prstGeom prst="rect">
              <a:avLst/>
            </a:prstGeom>
            <a:solidFill>
              <a:srgbClr val="FC9A7B">
                <a:alpha val="100000"/>
              </a:srgbClr>
            </a:solidFill>
            <a:ln w="5420" cap="flat">
              <a:solidFill>
                <a:srgbClr val="FFFFFF">
                  <a:alpha val="100000"/>
                </a:srgbClr>
              </a:solidFill>
              <a:prstDash val="solid"/>
              <a:miter/>
            </a:ln>
          </p:spPr>
          <p:txBody>
            <a:bodyPr/>
            <a:lstStyle/>
            <a:p/>
          </p:txBody>
        </p:sp>
        <p:sp>
          <p:nvSpPr>
            <p:cNvPr id="641" name="rc17"/>
            <p:cNvSpPr/>
            <p:nvPr/>
          </p:nvSpPr>
          <p:spPr>
            <a:xfrm>
              <a:off x="2405279" y="6836306"/>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2" name="rc18"/>
            <p:cNvSpPr/>
            <p:nvPr/>
          </p:nvSpPr>
          <p:spPr>
            <a:xfrm>
              <a:off x="2696147" y="6836306"/>
              <a:ext cx="290868" cy="290868"/>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643" name="rc19"/>
            <p:cNvSpPr/>
            <p:nvPr/>
          </p:nvSpPr>
          <p:spPr>
            <a:xfrm>
              <a:off x="2987015" y="6836306"/>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4" name="rc20"/>
            <p:cNvSpPr/>
            <p:nvPr/>
          </p:nvSpPr>
          <p:spPr>
            <a:xfrm>
              <a:off x="3277883" y="6836306"/>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45" name="rc21"/>
            <p:cNvSpPr/>
            <p:nvPr/>
          </p:nvSpPr>
          <p:spPr>
            <a:xfrm>
              <a:off x="3568751" y="6836306"/>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6" name="rc22"/>
            <p:cNvSpPr/>
            <p:nvPr/>
          </p:nvSpPr>
          <p:spPr>
            <a:xfrm>
              <a:off x="3859619" y="6836306"/>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7" name="rc23"/>
            <p:cNvSpPr/>
            <p:nvPr/>
          </p:nvSpPr>
          <p:spPr>
            <a:xfrm>
              <a:off x="4150488" y="6836306"/>
              <a:ext cx="290868" cy="290868"/>
            </a:xfrm>
            <a:prstGeom prst="rect">
              <a:avLst/>
            </a:prstGeom>
            <a:solidFill>
              <a:srgbClr val="FEDCCC">
                <a:alpha val="100000"/>
              </a:srgbClr>
            </a:solidFill>
            <a:ln w="5420" cap="flat">
              <a:solidFill>
                <a:srgbClr val="FFFFFF">
                  <a:alpha val="100000"/>
                </a:srgbClr>
              </a:solidFill>
              <a:prstDash val="solid"/>
              <a:miter/>
            </a:ln>
          </p:spPr>
          <p:txBody>
            <a:bodyPr/>
            <a:lstStyle/>
            <a:p/>
          </p:txBody>
        </p:sp>
        <p:sp>
          <p:nvSpPr>
            <p:cNvPr id="648" name="rc24"/>
            <p:cNvSpPr/>
            <p:nvPr/>
          </p:nvSpPr>
          <p:spPr>
            <a:xfrm>
              <a:off x="4441356" y="6836306"/>
              <a:ext cx="290868" cy="290868"/>
            </a:xfrm>
            <a:prstGeom prst="rect">
              <a:avLst/>
            </a:prstGeom>
            <a:solidFill>
              <a:srgbClr val="FDA789">
                <a:alpha val="100000"/>
              </a:srgbClr>
            </a:solidFill>
            <a:ln w="5420" cap="flat">
              <a:solidFill>
                <a:srgbClr val="FFFFFF">
                  <a:alpha val="100000"/>
                </a:srgbClr>
              </a:solidFill>
              <a:prstDash val="solid"/>
              <a:miter/>
            </a:ln>
          </p:spPr>
          <p:txBody>
            <a:bodyPr/>
            <a:lstStyle/>
            <a:p/>
          </p:txBody>
        </p:sp>
        <p:sp>
          <p:nvSpPr>
            <p:cNvPr id="649" name="rc25"/>
            <p:cNvSpPr/>
            <p:nvPr/>
          </p:nvSpPr>
          <p:spPr>
            <a:xfrm>
              <a:off x="4732224" y="6836306"/>
              <a:ext cx="290868" cy="290868"/>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650" name="rc26"/>
            <p:cNvSpPr/>
            <p:nvPr/>
          </p:nvSpPr>
          <p:spPr>
            <a:xfrm>
              <a:off x="5023092" y="6836306"/>
              <a:ext cx="290868" cy="290868"/>
            </a:xfrm>
            <a:prstGeom prst="rect">
              <a:avLst/>
            </a:prstGeom>
            <a:solidFill>
              <a:srgbClr val="FEDDCE">
                <a:alpha val="100000"/>
              </a:srgbClr>
            </a:solidFill>
            <a:ln w="5420" cap="flat">
              <a:solidFill>
                <a:srgbClr val="FFFFFF">
                  <a:alpha val="100000"/>
                </a:srgbClr>
              </a:solidFill>
              <a:prstDash val="solid"/>
              <a:miter/>
            </a:ln>
          </p:spPr>
          <p:txBody>
            <a:bodyPr/>
            <a:lstStyle/>
            <a:p/>
          </p:txBody>
        </p:sp>
        <p:sp>
          <p:nvSpPr>
            <p:cNvPr id="651" name="rc27"/>
            <p:cNvSpPr/>
            <p:nvPr/>
          </p:nvSpPr>
          <p:spPr>
            <a:xfrm>
              <a:off x="5313960" y="6836306"/>
              <a:ext cx="290868" cy="290868"/>
            </a:xfrm>
            <a:prstGeom prst="rect">
              <a:avLst/>
            </a:prstGeom>
            <a:solidFill>
              <a:srgbClr val="FCB99F">
                <a:alpha val="100000"/>
              </a:srgbClr>
            </a:solidFill>
            <a:ln w="5420" cap="flat">
              <a:solidFill>
                <a:srgbClr val="FFFFFF">
                  <a:alpha val="100000"/>
                </a:srgbClr>
              </a:solidFill>
              <a:prstDash val="solid"/>
              <a:miter/>
            </a:ln>
          </p:spPr>
          <p:txBody>
            <a:bodyPr/>
            <a:lstStyle/>
            <a:p/>
          </p:txBody>
        </p:sp>
        <p:sp>
          <p:nvSpPr>
            <p:cNvPr id="652" name="rc28"/>
            <p:cNvSpPr/>
            <p:nvPr/>
          </p:nvSpPr>
          <p:spPr>
            <a:xfrm>
              <a:off x="5604828" y="6836306"/>
              <a:ext cx="290868" cy="290868"/>
            </a:xfrm>
            <a:prstGeom prst="rect">
              <a:avLst/>
            </a:prstGeom>
            <a:solidFill>
              <a:srgbClr val="FDAB8F">
                <a:alpha val="100000"/>
              </a:srgbClr>
            </a:solidFill>
            <a:ln w="5420" cap="flat">
              <a:solidFill>
                <a:srgbClr val="FFFFFF">
                  <a:alpha val="100000"/>
                </a:srgbClr>
              </a:solidFill>
              <a:prstDash val="solid"/>
              <a:miter/>
            </a:ln>
          </p:spPr>
          <p:txBody>
            <a:bodyPr/>
            <a:lstStyle/>
            <a:p/>
          </p:txBody>
        </p:sp>
        <p:sp>
          <p:nvSpPr>
            <p:cNvPr id="653" name="rc29"/>
            <p:cNvSpPr/>
            <p:nvPr/>
          </p:nvSpPr>
          <p:spPr>
            <a:xfrm>
              <a:off x="2405279" y="7127174"/>
              <a:ext cx="290868" cy="290868"/>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654" name="rc30"/>
            <p:cNvSpPr/>
            <p:nvPr/>
          </p:nvSpPr>
          <p:spPr>
            <a:xfrm>
              <a:off x="2696147" y="7127174"/>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5" name="rc31"/>
            <p:cNvSpPr/>
            <p:nvPr/>
          </p:nvSpPr>
          <p:spPr>
            <a:xfrm>
              <a:off x="2987015" y="7127174"/>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6" name="rc32"/>
            <p:cNvSpPr/>
            <p:nvPr/>
          </p:nvSpPr>
          <p:spPr>
            <a:xfrm>
              <a:off x="3277883" y="7127174"/>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7" name="rc33"/>
            <p:cNvSpPr/>
            <p:nvPr/>
          </p:nvSpPr>
          <p:spPr>
            <a:xfrm>
              <a:off x="3568751" y="7127174"/>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8" name="rc34"/>
            <p:cNvSpPr/>
            <p:nvPr/>
          </p:nvSpPr>
          <p:spPr>
            <a:xfrm>
              <a:off x="3859619" y="7127174"/>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9" name="rc35"/>
            <p:cNvSpPr/>
            <p:nvPr/>
          </p:nvSpPr>
          <p:spPr>
            <a:xfrm>
              <a:off x="4150488" y="7127174"/>
              <a:ext cx="290868" cy="290868"/>
            </a:xfrm>
            <a:prstGeom prst="rect">
              <a:avLst/>
            </a:prstGeom>
            <a:solidFill>
              <a:srgbClr val="FEDDCE">
                <a:alpha val="100000"/>
              </a:srgbClr>
            </a:solidFill>
            <a:ln w="5420" cap="flat">
              <a:solidFill>
                <a:srgbClr val="FFFFFF">
                  <a:alpha val="100000"/>
                </a:srgbClr>
              </a:solidFill>
              <a:prstDash val="solid"/>
              <a:miter/>
            </a:ln>
          </p:spPr>
          <p:txBody>
            <a:bodyPr/>
            <a:lstStyle/>
            <a:p/>
          </p:txBody>
        </p:sp>
        <p:sp>
          <p:nvSpPr>
            <p:cNvPr id="660" name="rc36"/>
            <p:cNvSpPr/>
            <p:nvPr/>
          </p:nvSpPr>
          <p:spPr>
            <a:xfrm>
              <a:off x="4441356" y="7127174"/>
              <a:ext cx="290868" cy="290868"/>
            </a:xfrm>
            <a:prstGeom prst="rect">
              <a:avLst/>
            </a:prstGeom>
            <a:solidFill>
              <a:srgbClr val="FEDFD0">
                <a:alpha val="100000"/>
              </a:srgbClr>
            </a:solidFill>
            <a:ln w="5420" cap="flat">
              <a:solidFill>
                <a:srgbClr val="FFFFFF">
                  <a:alpha val="100000"/>
                </a:srgbClr>
              </a:solidFill>
              <a:prstDash val="solid"/>
              <a:miter/>
            </a:ln>
          </p:spPr>
          <p:txBody>
            <a:bodyPr/>
            <a:lstStyle/>
            <a:p/>
          </p:txBody>
        </p:sp>
        <p:sp>
          <p:nvSpPr>
            <p:cNvPr id="661" name="rc37"/>
            <p:cNvSpPr/>
            <p:nvPr/>
          </p:nvSpPr>
          <p:spPr>
            <a:xfrm>
              <a:off x="4732224" y="7127174"/>
              <a:ext cx="290868" cy="290868"/>
            </a:xfrm>
            <a:prstGeom prst="rect">
              <a:avLst/>
            </a:prstGeom>
            <a:solidFill>
              <a:srgbClr val="FEDFD0">
                <a:alpha val="100000"/>
              </a:srgbClr>
            </a:solidFill>
            <a:ln w="5420" cap="flat">
              <a:solidFill>
                <a:srgbClr val="FFFFFF">
                  <a:alpha val="100000"/>
                </a:srgbClr>
              </a:solidFill>
              <a:prstDash val="solid"/>
              <a:miter/>
            </a:ln>
          </p:spPr>
          <p:txBody>
            <a:bodyPr/>
            <a:lstStyle/>
            <a:p/>
          </p:txBody>
        </p:sp>
        <p:sp>
          <p:nvSpPr>
            <p:cNvPr id="662" name="rc38"/>
            <p:cNvSpPr/>
            <p:nvPr/>
          </p:nvSpPr>
          <p:spPr>
            <a:xfrm>
              <a:off x="5023092" y="7127174"/>
              <a:ext cx="290868" cy="290868"/>
            </a:xfrm>
            <a:prstGeom prst="rect">
              <a:avLst/>
            </a:prstGeom>
            <a:solidFill>
              <a:srgbClr val="FEE0D3">
                <a:alpha val="100000"/>
              </a:srgbClr>
            </a:solidFill>
            <a:ln w="5420" cap="flat">
              <a:solidFill>
                <a:srgbClr val="FFFFFF">
                  <a:alpha val="100000"/>
                </a:srgbClr>
              </a:solidFill>
              <a:prstDash val="solid"/>
              <a:miter/>
            </a:ln>
          </p:spPr>
          <p:txBody>
            <a:bodyPr/>
            <a:lstStyle/>
            <a:p/>
          </p:txBody>
        </p:sp>
        <p:sp>
          <p:nvSpPr>
            <p:cNvPr id="663" name="rc39"/>
            <p:cNvSpPr/>
            <p:nvPr/>
          </p:nvSpPr>
          <p:spPr>
            <a:xfrm>
              <a:off x="5313960" y="7127174"/>
              <a:ext cx="290868" cy="290868"/>
            </a:xfrm>
            <a:prstGeom prst="rect">
              <a:avLst/>
            </a:prstGeom>
            <a:solidFill>
              <a:srgbClr val="FECFBB">
                <a:alpha val="100000"/>
              </a:srgbClr>
            </a:solidFill>
            <a:ln w="5420" cap="flat">
              <a:solidFill>
                <a:srgbClr val="FFFFFF">
                  <a:alpha val="100000"/>
                </a:srgbClr>
              </a:solidFill>
              <a:prstDash val="solid"/>
              <a:miter/>
            </a:ln>
          </p:spPr>
          <p:txBody>
            <a:bodyPr/>
            <a:lstStyle/>
            <a:p/>
          </p:txBody>
        </p:sp>
        <p:sp>
          <p:nvSpPr>
            <p:cNvPr id="664" name="rc40"/>
            <p:cNvSpPr/>
            <p:nvPr/>
          </p:nvSpPr>
          <p:spPr>
            <a:xfrm>
              <a:off x="5604828" y="7127174"/>
              <a:ext cx="290868" cy="290868"/>
            </a:xfrm>
            <a:prstGeom prst="rect">
              <a:avLst/>
            </a:prstGeom>
            <a:solidFill>
              <a:srgbClr val="FA6748">
                <a:alpha val="100000"/>
              </a:srgbClr>
            </a:solidFill>
            <a:ln w="5420" cap="flat">
              <a:solidFill>
                <a:srgbClr val="FFFFFF">
                  <a:alpha val="100000"/>
                </a:srgbClr>
              </a:solidFill>
              <a:prstDash val="solid"/>
              <a:miter/>
            </a:ln>
          </p:spPr>
          <p:txBody>
            <a:bodyPr/>
            <a:lstStyle/>
            <a:p/>
          </p:txBody>
        </p:sp>
        <p:sp>
          <p:nvSpPr>
            <p:cNvPr id="665" name="rc41"/>
            <p:cNvSpPr/>
            <p:nvPr/>
          </p:nvSpPr>
          <p:spPr>
            <a:xfrm>
              <a:off x="2405279" y="7418042"/>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6" name="rc42"/>
            <p:cNvSpPr/>
            <p:nvPr/>
          </p:nvSpPr>
          <p:spPr>
            <a:xfrm>
              <a:off x="2696147" y="7418042"/>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7" name="rc43"/>
            <p:cNvSpPr/>
            <p:nvPr/>
          </p:nvSpPr>
          <p:spPr>
            <a:xfrm>
              <a:off x="2987015" y="7418042"/>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8" name="rc44"/>
            <p:cNvSpPr/>
            <p:nvPr/>
          </p:nvSpPr>
          <p:spPr>
            <a:xfrm>
              <a:off x="3277883" y="7418042"/>
              <a:ext cx="290868" cy="290868"/>
            </a:xfrm>
            <a:prstGeom prst="rect">
              <a:avLst/>
            </a:prstGeom>
            <a:solidFill>
              <a:srgbClr val="FEE0D3">
                <a:alpha val="100000"/>
              </a:srgbClr>
            </a:solidFill>
            <a:ln w="5420" cap="flat">
              <a:solidFill>
                <a:srgbClr val="FFFFFF">
                  <a:alpha val="100000"/>
                </a:srgbClr>
              </a:solidFill>
              <a:prstDash val="solid"/>
              <a:miter/>
            </a:ln>
          </p:spPr>
          <p:txBody>
            <a:bodyPr/>
            <a:lstStyle/>
            <a:p/>
          </p:txBody>
        </p:sp>
        <p:sp>
          <p:nvSpPr>
            <p:cNvPr id="669" name="rc45"/>
            <p:cNvSpPr/>
            <p:nvPr/>
          </p:nvSpPr>
          <p:spPr>
            <a:xfrm>
              <a:off x="3568751" y="7418042"/>
              <a:ext cx="290868" cy="290868"/>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670" name="rc46"/>
            <p:cNvSpPr/>
            <p:nvPr/>
          </p:nvSpPr>
          <p:spPr>
            <a:xfrm>
              <a:off x="3859619" y="7418042"/>
              <a:ext cx="290868" cy="290868"/>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671" name="rc47"/>
            <p:cNvSpPr/>
            <p:nvPr/>
          </p:nvSpPr>
          <p:spPr>
            <a:xfrm>
              <a:off x="4150488" y="7418042"/>
              <a:ext cx="290868" cy="290868"/>
            </a:xfrm>
            <a:prstGeom prst="rect">
              <a:avLst/>
            </a:prstGeom>
            <a:solidFill>
              <a:srgbClr val="FEE0D3">
                <a:alpha val="100000"/>
              </a:srgbClr>
            </a:solidFill>
            <a:ln w="5420" cap="flat">
              <a:solidFill>
                <a:srgbClr val="FFFFFF">
                  <a:alpha val="100000"/>
                </a:srgbClr>
              </a:solidFill>
              <a:prstDash val="solid"/>
              <a:miter/>
            </a:ln>
          </p:spPr>
          <p:txBody>
            <a:bodyPr/>
            <a:lstStyle/>
            <a:p/>
          </p:txBody>
        </p:sp>
        <p:sp>
          <p:nvSpPr>
            <p:cNvPr id="672" name="rc48"/>
            <p:cNvSpPr/>
            <p:nvPr/>
          </p:nvSpPr>
          <p:spPr>
            <a:xfrm>
              <a:off x="4441356" y="7418042"/>
              <a:ext cx="290868" cy="290868"/>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673" name="rc49"/>
            <p:cNvSpPr/>
            <p:nvPr/>
          </p:nvSpPr>
          <p:spPr>
            <a:xfrm>
              <a:off x="4732224" y="7418042"/>
              <a:ext cx="290868" cy="290868"/>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674" name="rc50"/>
            <p:cNvSpPr/>
            <p:nvPr/>
          </p:nvSpPr>
          <p:spPr>
            <a:xfrm>
              <a:off x="5023092" y="7418042"/>
              <a:ext cx="290868" cy="290868"/>
            </a:xfrm>
            <a:prstGeom prst="rect">
              <a:avLst/>
            </a:prstGeom>
            <a:solidFill>
              <a:srgbClr val="FEDFD0">
                <a:alpha val="100000"/>
              </a:srgbClr>
            </a:solidFill>
            <a:ln w="5420" cap="flat">
              <a:solidFill>
                <a:srgbClr val="FFFFFF">
                  <a:alpha val="100000"/>
                </a:srgbClr>
              </a:solidFill>
              <a:prstDash val="solid"/>
              <a:miter/>
            </a:ln>
          </p:spPr>
          <p:txBody>
            <a:bodyPr/>
            <a:lstStyle/>
            <a:p/>
          </p:txBody>
        </p:sp>
        <p:sp>
          <p:nvSpPr>
            <p:cNvPr id="675" name="rc51"/>
            <p:cNvSpPr/>
            <p:nvPr/>
          </p:nvSpPr>
          <p:spPr>
            <a:xfrm>
              <a:off x="5313960" y="7418042"/>
              <a:ext cx="290868" cy="290868"/>
            </a:xfrm>
            <a:prstGeom prst="rect">
              <a:avLst/>
            </a:prstGeom>
            <a:solidFill>
              <a:srgbClr val="FED5C4">
                <a:alpha val="100000"/>
              </a:srgbClr>
            </a:solidFill>
            <a:ln w="5420" cap="flat">
              <a:solidFill>
                <a:srgbClr val="FFFFFF">
                  <a:alpha val="100000"/>
                </a:srgbClr>
              </a:solidFill>
              <a:prstDash val="solid"/>
              <a:miter/>
            </a:ln>
          </p:spPr>
          <p:txBody>
            <a:bodyPr/>
            <a:lstStyle/>
            <a:p/>
          </p:txBody>
        </p:sp>
        <p:sp>
          <p:nvSpPr>
            <p:cNvPr id="676" name="rc52"/>
            <p:cNvSpPr/>
            <p:nvPr/>
          </p:nvSpPr>
          <p:spPr>
            <a:xfrm>
              <a:off x="5604828" y="7418042"/>
              <a:ext cx="290868" cy="290868"/>
            </a:xfrm>
            <a:prstGeom prst="rect">
              <a:avLst/>
            </a:prstGeom>
            <a:solidFill>
              <a:srgbClr val="FC997A">
                <a:alpha val="100000"/>
              </a:srgbClr>
            </a:solidFill>
            <a:ln w="5420" cap="flat">
              <a:solidFill>
                <a:srgbClr val="FFFFFF">
                  <a:alpha val="100000"/>
                </a:srgbClr>
              </a:solidFill>
              <a:prstDash val="solid"/>
              <a:miter/>
            </a:ln>
          </p:spPr>
          <p:txBody>
            <a:bodyPr/>
            <a:lstStyle/>
            <a:p/>
          </p:txBody>
        </p:sp>
        <p:sp>
          <p:nvSpPr>
            <p:cNvPr id="677" name="rc53"/>
            <p:cNvSpPr/>
            <p:nvPr/>
          </p:nvSpPr>
          <p:spPr>
            <a:xfrm>
              <a:off x="2405279" y="7708910"/>
              <a:ext cx="290868" cy="290868"/>
            </a:xfrm>
            <a:prstGeom prst="rect">
              <a:avLst/>
            </a:prstGeom>
            <a:solidFill>
              <a:srgbClr val="FEE0D3">
                <a:alpha val="100000"/>
              </a:srgbClr>
            </a:solidFill>
            <a:ln w="5420" cap="flat">
              <a:solidFill>
                <a:srgbClr val="FFFFFF">
                  <a:alpha val="100000"/>
                </a:srgbClr>
              </a:solidFill>
              <a:prstDash val="solid"/>
              <a:miter/>
            </a:ln>
          </p:spPr>
          <p:txBody>
            <a:bodyPr/>
            <a:lstStyle/>
            <a:p/>
          </p:txBody>
        </p:sp>
        <p:sp>
          <p:nvSpPr>
            <p:cNvPr id="678" name="rc54"/>
            <p:cNvSpPr/>
            <p:nvPr/>
          </p:nvSpPr>
          <p:spPr>
            <a:xfrm>
              <a:off x="2696147" y="7708910"/>
              <a:ext cx="290868" cy="290868"/>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679" name="rc55"/>
            <p:cNvSpPr/>
            <p:nvPr/>
          </p:nvSpPr>
          <p:spPr>
            <a:xfrm>
              <a:off x="2987015"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0" name="rc56"/>
            <p:cNvSpPr/>
            <p:nvPr/>
          </p:nvSpPr>
          <p:spPr>
            <a:xfrm>
              <a:off x="3277883"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1" name="rc57"/>
            <p:cNvSpPr/>
            <p:nvPr/>
          </p:nvSpPr>
          <p:spPr>
            <a:xfrm>
              <a:off x="3568751" y="7708910"/>
              <a:ext cx="290868" cy="290868"/>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682" name="rc58"/>
            <p:cNvSpPr/>
            <p:nvPr/>
          </p:nvSpPr>
          <p:spPr>
            <a:xfrm>
              <a:off x="3859619" y="7708910"/>
              <a:ext cx="290868" cy="290868"/>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683" name="rc59"/>
            <p:cNvSpPr/>
            <p:nvPr/>
          </p:nvSpPr>
          <p:spPr>
            <a:xfrm>
              <a:off x="4150488" y="7708910"/>
              <a:ext cx="290868" cy="290868"/>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684" name="rc60"/>
            <p:cNvSpPr/>
            <p:nvPr/>
          </p:nvSpPr>
          <p:spPr>
            <a:xfrm>
              <a:off x="4441356" y="7708910"/>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85" name="rc61"/>
            <p:cNvSpPr/>
            <p:nvPr/>
          </p:nvSpPr>
          <p:spPr>
            <a:xfrm>
              <a:off x="4732224" y="7708910"/>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86" name="rc62"/>
            <p:cNvSpPr/>
            <p:nvPr/>
          </p:nvSpPr>
          <p:spPr>
            <a:xfrm>
              <a:off x="5023092" y="7708910"/>
              <a:ext cx="290868" cy="290868"/>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687" name="rc63"/>
            <p:cNvSpPr/>
            <p:nvPr/>
          </p:nvSpPr>
          <p:spPr>
            <a:xfrm>
              <a:off x="5313960" y="7708910"/>
              <a:ext cx="290868" cy="290868"/>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688" name="rc64"/>
            <p:cNvSpPr/>
            <p:nvPr/>
          </p:nvSpPr>
          <p:spPr>
            <a:xfrm>
              <a:off x="5604828" y="7708910"/>
              <a:ext cx="290868" cy="290868"/>
            </a:xfrm>
            <a:prstGeom prst="rect">
              <a:avLst/>
            </a:prstGeom>
            <a:solidFill>
              <a:srgbClr val="FDB397">
                <a:alpha val="100000"/>
              </a:srgbClr>
            </a:solidFill>
            <a:ln w="5420" cap="flat">
              <a:solidFill>
                <a:srgbClr val="FFFFFF">
                  <a:alpha val="100000"/>
                </a:srgbClr>
              </a:solidFill>
              <a:prstDash val="solid"/>
              <a:miter/>
            </a:ln>
          </p:spPr>
          <p:txBody>
            <a:bodyPr/>
            <a:lstStyle/>
            <a:p/>
          </p:txBody>
        </p:sp>
        <p:sp>
          <p:nvSpPr>
            <p:cNvPr id="689" name="rc65"/>
            <p:cNvSpPr/>
            <p:nvPr/>
          </p:nvSpPr>
          <p:spPr>
            <a:xfrm>
              <a:off x="2405279" y="7999779"/>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0" name="rc66"/>
            <p:cNvSpPr/>
            <p:nvPr/>
          </p:nvSpPr>
          <p:spPr>
            <a:xfrm>
              <a:off x="2696147"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1" name="rc67"/>
            <p:cNvSpPr/>
            <p:nvPr/>
          </p:nvSpPr>
          <p:spPr>
            <a:xfrm>
              <a:off x="2987015"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2" name="rc68"/>
            <p:cNvSpPr/>
            <p:nvPr/>
          </p:nvSpPr>
          <p:spPr>
            <a:xfrm>
              <a:off x="3277883"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3" name="rc69"/>
            <p:cNvSpPr/>
            <p:nvPr/>
          </p:nvSpPr>
          <p:spPr>
            <a:xfrm>
              <a:off x="3568751"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4" name="rc70"/>
            <p:cNvSpPr/>
            <p:nvPr/>
          </p:nvSpPr>
          <p:spPr>
            <a:xfrm>
              <a:off x="3859619"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5" name="rc71"/>
            <p:cNvSpPr/>
            <p:nvPr/>
          </p:nvSpPr>
          <p:spPr>
            <a:xfrm>
              <a:off x="4150488" y="7999779"/>
              <a:ext cx="290868" cy="290868"/>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696" name="rc72"/>
            <p:cNvSpPr/>
            <p:nvPr/>
          </p:nvSpPr>
          <p:spPr>
            <a:xfrm>
              <a:off x="4441356" y="7999779"/>
              <a:ext cx="290868" cy="290868"/>
            </a:xfrm>
            <a:prstGeom prst="rect">
              <a:avLst/>
            </a:prstGeom>
            <a:solidFill>
              <a:srgbClr val="FEDFD0">
                <a:alpha val="100000"/>
              </a:srgbClr>
            </a:solidFill>
            <a:ln w="5420" cap="flat">
              <a:solidFill>
                <a:srgbClr val="FFFFFF">
                  <a:alpha val="100000"/>
                </a:srgbClr>
              </a:solidFill>
              <a:prstDash val="solid"/>
              <a:miter/>
            </a:ln>
          </p:spPr>
          <p:txBody>
            <a:bodyPr/>
            <a:lstStyle/>
            <a:p/>
          </p:txBody>
        </p:sp>
        <p:sp>
          <p:nvSpPr>
            <p:cNvPr id="697" name="rc73"/>
            <p:cNvSpPr/>
            <p:nvPr/>
          </p:nvSpPr>
          <p:spPr>
            <a:xfrm>
              <a:off x="4732224" y="7999779"/>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8" name="rc74"/>
            <p:cNvSpPr/>
            <p:nvPr/>
          </p:nvSpPr>
          <p:spPr>
            <a:xfrm>
              <a:off x="5023092" y="7999779"/>
              <a:ext cx="290868" cy="290868"/>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699" name="rc75"/>
            <p:cNvSpPr/>
            <p:nvPr/>
          </p:nvSpPr>
          <p:spPr>
            <a:xfrm>
              <a:off x="5313960" y="7999779"/>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00" name="rc76"/>
            <p:cNvSpPr/>
            <p:nvPr/>
          </p:nvSpPr>
          <p:spPr>
            <a:xfrm>
              <a:off x="5604828" y="7999779"/>
              <a:ext cx="290868" cy="290868"/>
            </a:xfrm>
            <a:prstGeom prst="rect">
              <a:avLst/>
            </a:prstGeom>
            <a:solidFill>
              <a:srgbClr val="FCB79D">
                <a:alpha val="100000"/>
              </a:srgbClr>
            </a:solidFill>
            <a:ln w="5420" cap="flat">
              <a:solidFill>
                <a:srgbClr val="FFFFFF">
                  <a:alpha val="100000"/>
                </a:srgbClr>
              </a:solidFill>
              <a:prstDash val="solid"/>
              <a:miter/>
            </a:ln>
          </p:spPr>
          <p:txBody>
            <a:bodyPr/>
            <a:lstStyle/>
            <a:p/>
          </p:txBody>
        </p:sp>
        <p:sp>
          <p:nvSpPr>
            <p:cNvPr id="701" name="rc77"/>
            <p:cNvSpPr/>
            <p:nvPr/>
          </p:nvSpPr>
          <p:spPr>
            <a:xfrm>
              <a:off x="2405279" y="8290647"/>
              <a:ext cx="290868" cy="290868"/>
            </a:xfrm>
            <a:prstGeom prst="rect">
              <a:avLst/>
            </a:prstGeom>
            <a:solidFill>
              <a:srgbClr val="FEDDCE">
                <a:alpha val="100000"/>
              </a:srgbClr>
            </a:solidFill>
            <a:ln w="5420" cap="flat">
              <a:solidFill>
                <a:srgbClr val="FFFFFF">
                  <a:alpha val="100000"/>
                </a:srgbClr>
              </a:solidFill>
              <a:prstDash val="solid"/>
              <a:miter/>
            </a:ln>
          </p:spPr>
          <p:txBody>
            <a:bodyPr/>
            <a:lstStyle/>
            <a:p/>
          </p:txBody>
        </p:sp>
        <p:sp>
          <p:nvSpPr>
            <p:cNvPr id="702" name="rc78"/>
            <p:cNvSpPr/>
            <p:nvPr/>
          </p:nvSpPr>
          <p:spPr>
            <a:xfrm>
              <a:off x="2696147"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3" name="rc79"/>
            <p:cNvSpPr/>
            <p:nvPr/>
          </p:nvSpPr>
          <p:spPr>
            <a:xfrm>
              <a:off x="2987015"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4" name="rc80"/>
            <p:cNvSpPr/>
            <p:nvPr/>
          </p:nvSpPr>
          <p:spPr>
            <a:xfrm>
              <a:off x="3277883" y="8290647"/>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05" name="rc81"/>
            <p:cNvSpPr/>
            <p:nvPr/>
          </p:nvSpPr>
          <p:spPr>
            <a:xfrm>
              <a:off x="3568751"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6" name="rc82"/>
            <p:cNvSpPr/>
            <p:nvPr/>
          </p:nvSpPr>
          <p:spPr>
            <a:xfrm>
              <a:off x="3859619"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7" name="rc83"/>
            <p:cNvSpPr/>
            <p:nvPr/>
          </p:nvSpPr>
          <p:spPr>
            <a:xfrm>
              <a:off x="4150488" y="8290647"/>
              <a:ext cx="290868" cy="290868"/>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708" name="rc84"/>
            <p:cNvSpPr/>
            <p:nvPr/>
          </p:nvSpPr>
          <p:spPr>
            <a:xfrm>
              <a:off x="4441356" y="8290647"/>
              <a:ext cx="290868" cy="290868"/>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709" name="rc85"/>
            <p:cNvSpPr/>
            <p:nvPr/>
          </p:nvSpPr>
          <p:spPr>
            <a:xfrm>
              <a:off x="4732224" y="8290647"/>
              <a:ext cx="290868" cy="290868"/>
            </a:xfrm>
            <a:prstGeom prst="rect">
              <a:avLst/>
            </a:prstGeom>
            <a:solidFill>
              <a:srgbClr val="FEDFD0">
                <a:alpha val="100000"/>
              </a:srgbClr>
            </a:solidFill>
            <a:ln w="5420" cap="flat">
              <a:solidFill>
                <a:srgbClr val="FFFFFF">
                  <a:alpha val="100000"/>
                </a:srgbClr>
              </a:solidFill>
              <a:prstDash val="solid"/>
              <a:miter/>
            </a:ln>
          </p:spPr>
          <p:txBody>
            <a:bodyPr/>
            <a:lstStyle/>
            <a:p/>
          </p:txBody>
        </p:sp>
        <p:sp>
          <p:nvSpPr>
            <p:cNvPr id="710" name="rc86"/>
            <p:cNvSpPr/>
            <p:nvPr/>
          </p:nvSpPr>
          <p:spPr>
            <a:xfrm>
              <a:off x="5023092"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1" name="rc87"/>
            <p:cNvSpPr/>
            <p:nvPr/>
          </p:nvSpPr>
          <p:spPr>
            <a:xfrm>
              <a:off x="5313960" y="8290647"/>
              <a:ext cx="290868" cy="290868"/>
            </a:xfrm>
            <a:prstGeom prst="rect">
              <a:avLst/>
            </a:prstGeom>
            <a:solidFill>
              <a:srgbClr val="FED2C0">
                <a:alpha val="100000"/>
              </a:srgbClr>
            </a:solidFill>
            <a:ln w="5420" cap="flat">
              <a:solidFill>
                <a:srgbClr val="FFFFFF">
                  <a:alpha val="100000"/>
                </a:srgbClr>
              </a:solidFill>
              <a:prstDash val="solid"/>
              <a:miter/>
            </a:ln>
          </p:spPr>
          <p:txBody>
            <a:bodyPr/>
            <a:lstStyle/>
            <a:p/>
          </p:txBody>
        </p:sp>
        <p:sp>
          <p:nvSpPr>
            <p:cNvPr id="712" name="rc88"/>
            <p:cNvSpPr/>
            <p:nvPr/>
          </p:nvSpPr>
          <p:spPr>
            <a:xfrm>
              <a:off x="5604828" y="8290647"/>
              <a:ext cx="290868" cy="290868"/>
            </a:xfrm>
            <a:prstGeom prst="rect">
              <a:avLst/>
            </a:prstGeom>
            <a:solidFill>
              <a:srgbClr val="FED4C2">
                <a:alpha val="100000"/>
              </a:srgbClr>
            </a:solidFill>
            <a:ln w="5420" cap="flat">
              <a:solidFill>
                <a:srgbClr val="FFFFFF">
                  <a:alpha val="100000"/>
                </a:srgbClr>
              </a:solidFill>
              <a:prstDash val="solid"/>
              <a:miter/>
            </a:ln>
          </p:spPr>
          <p:txBody>
            <a:bodyPr/>
            <a:lstStyle/>
            <a:p/>
          </p:txBody>
        </p:sp>
        <p:sp>
          <p:nvSpPr>
            <p:cNvPr id="713" name="rc89"/>
            <p:cNvSpPr/>
            <p:nvPr/>
          </p:nvSpPr>
          <p:spPr>
            <a:xfrm>
              <a:off x="2405279"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4" name="rc90"/>
            <p:cNvSpPr/>
            <p:nvPr/>
          </p:nvSpPr>
          <p:spPr>
            <a:xfrm>
              <a:off x="2696147"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5" name="rc91"/>
            <p:cNvSpPr/>
            <p:nvPr/>
          </p:nvSpPr>
          <p:spPr>
            <a:xfrm>
              <a:off x="2987015"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6" name="rc92"/>
            <p:cNvSpPr/>
            <p:nvPr/>
          </p:nvSpPr>
          <p:spPr>
            <a:xfrm>
              <a:off x="3277883"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7" name="rc93"/>
            <p:cNvSpPr/>
            <p:nvPr/>
          </p:nvSpPr>
          <p:spPr>
            <a:xfrm>
              <a:off x="3568751"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8" name="rc94"/>
            <p:cNvSpPr/>
            <p:nvPr/>
          </p:nvSpPr>
          <p:spPr>
            <a:xfrm>
              <a:off x="3859619"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9" name="rc95"/>
            <p:cNvSpPr/>
            <p:nvPr/>
          </p:nvSpPr>
          <p:spPr>
            <a:xfrm>
              <a:off x="4150488"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0" name="rc96"/>
            <p:cNvSpPr/>
            <p:nvPr/>
          </p:nvSpPr>
          <p:spPr>
            <a:xfrm>
              <a:off x="4441356" y="8581515"/>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21" name="rc97"/>
            <p:cNvSpPr/>
            <p:nvPr/>
          </p:nvSpPr>
          <p:spPr>
            <a:xfrm>
              <a:off x="4732224"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2" name="rc98"/>
            <p:cNvSpPr/>
            <p:nvPr/>
          </p:nvSpPr>
          <p:spPr>
            <a:xfrm>
              <a:off x="5023092"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3" name="rc99"/>
            <p:cNvSpPr/>
            <p:nvPr/>
          </p:nvSpPr>
          <p:spPr>
            <a:xfrm>
              <a:off x="5313960"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4" name="rc100"/>
            <p:cNvSpPr/>
            <p:nvPr/>
          </p:nvSpPr>
          <p:spPr>
            <a:xfrm>
              <a:off x="5604828"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5" name="tx101"/>
            <p:cNvSpPr/>
            <p:nvPr/>
          </p:nvSpPr>
          <p:spPr>
            <a:xfrm>
              <a:off x="1418567" y="8640257"/>
              <a:ext cx="796304" cy="1412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Unspecified</a:t>
              </a:r>
            </a:p>
          </p:txBody>
        </p:sp>
        <p:sp>
          <p:nvSpPr>
            <p:cNvPr id="726" name="tx102"/>
            <p:cNvSpPr/>
            <p:nvPr/>
          </p:nvSpPr>
          <p:spPr>
            <a:xfrm>
              <a:off x="826231" y="8377815"/>
              <a:ext cx="1388640"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SUDUR PASHCHIM</a:t>
              </a:r>
            </a:p>
          </p:txBody>
        </p:sp>
        <p:sp>
          <p:nvSpPr>
            <p:cNvPr id="727" name="tx103"/>
            <p:cNvSpPr/>
            <p:nvPr/>
          </p:nvSpPr>
          <p:spPr>
            <a:xfrm>
              <a:off x="1291765" y="8086872"/>
              <a:ext cx="923106"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PROVINCE 5</a:t>
              </a:r>
            </a:p>
          </p:txBody>
        </p:sp>
        <p:sp>
          <p:nvSpPr>
            <p:cNvPr id="728" name="tx104"/>
            <p:cNvSpPr/>
            <p:nvPr/>
          </p:nvSpPr>
          <p:spPr>
            <a:xfrm>
              <a:off x="1291765" y="7796004"/>
              <a:ext cx="923106"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PROVINCE 1</a:t>
              </a:r>
            </a:p>
          </p:txBody>
        </p:sp>
        <p:sp>
          <p:nvSpPr>
            <p:cNvPr id="729" name="tx105"/>
            <p:cNvSpPr/>
            <p:nvPr/>
          </p:nvSpPr>
          <p:spPr>
            <a:xfrm>
              <a:off x="1562707" y="7508931"/>
              <a:ext cx="652164"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KARNALI</a:t>
              </a:r>
            </a:p>
          </p:txBody>
        </p:sp>
        <p:sp>
          <p:nvSpPr>
            <p:cNvPr id="730" name="tx106"/>
            <p:cNvSpPr/>
            <p:nvPr/>
          </p:nvSpPr>
          <p:spPr>
            <a:xfrm>
              <a:off x="1528997" y="7214342"/>
              <a:ext cx="685874"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BAGMATI</a:t>
              </a:r>
            </a:p>
          </p:txBody>
        </p:sp>
        <p:sp>
          <p:nvSpPr>
            <p:cNvPr id="731" name="tx107"/>
            <p:cNvSpPr/>
            <p:nvPr/>
          </p:nvSpPr>
          <p:spPr>
            <a:xfrm>
              <a:off x="1291765" y="6923399"/>
              <a:ext cx="923106"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PROVINCE 2</a:t>
              </a:r>
            </a:p>
          </p:txBody>
        </p:sp>
        <p:sp>
          <p:nvSpPr>
            <p:cNvPr id="732" name="tx108"/>
            <p:cNvSpPr/>
            <p:nvPr/>
          </p:nvSpPr>
          <p:spPr>
            <a:xfrm>
              <a:off x="1528923" y="6632606"/>
              <a:ext cx="685948"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GANDAKI</a:t>
              </a:r>
            </a:p>
          </p:txBody>
        </p:sp>
        <p:sp>
          <p:nvSpPr>
            <p:cNvPr id="733" name="tx109"/>
            <p:cNvSpPr/>
            <p:nvPr/>
          </p:nvSpPr>
          <p:spPr>
            <a:xfrm rot="-2700000">
              <a:off x="2111078"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734" name="tx110"/>
            <p:cNvSpPr/>
            <p:nvPr/>
          </p:nvSpPr>
          <p:spPr>
            <a:xfrm rot="-2700000">
              <a:off x="2401946"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735" name="tx111"/>
            <p:cNvSpPr/>
            <p:nvPr/>
          </p:nvSpPr>
          <p:spPr>
            <a:xfrm rot="-2700000">
              <a:off x="2692814"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736" name="tx112"/>
            <p:cNvSpPr/>
            <p:nvPr/>
          </p:nvSpPr>
          <p:spPr>
            <a:xfrm rot="-2700000">
              <a:off x="2983682"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737" name="tx113"/>
            <p:cNvSpPr/>
            <p:nvPr/>
          </p:nvSpPr>
          <p:spPr>
            <a:xfrm rot="-2700000">
              <a:off x="3274550"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738" name="tx114"/>
            <p:cNvSpPr/>
            <p:nvPr/>
          </p:nvSpPr>
          <p:spPr>
            <a:xfrm rot="-2700000">
              <a:off x="3565418"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739" name="tx115"/>
            <p:cNvSpPr/>
            <p:nvPr/>
          </p:nvSpPr>
          <p:spPr>
            <a:xfrm rot="-2700000">
              <a:off x="3856286"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740" name="tx116"/>
            <p:cNvSpPr/>
            <p:nvPr/>
          </p:nvSpPr>
          <p:spPr>
            <a:xfrm rot="-2700000">
              <a:off x="4147155"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741" name="tx117"/>
            <p:cNvSpPr/>
            <p:nvPr/>
          </p:nvSpPr>
          <p:spPr>
            <a:xfrm rot="-2700000">
              <a:off x="4438023"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742" name="tx118"/>
            <p:cNvSpPr/>
            <p:nvPr/>
          </p:nvSpPr>
          <p:spPr>
            <a:xfrm rot="-2700000">
              <a:off x="4728865" y="9217217"/>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743" name="tx119"/>
            <p:cNvSpPr/>
            <p:nvPr/>
          </p:nvSpPr>
          <p:spPr>
            <a:xfrm rot="-2700000">
              <a:off x="5019759"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744" name="tx120"/>
            <p:cNvSpPr/>
            <p:nvPr/>
          </p:nvSpPr>
          <p:spPr>
            <a:xfrm rot="-2700000">
              <a:off x="5310627"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745" name="pic121"/>
            <p:cNvPicPr/>
            <p:nvPr/>
          </p:nvPicPr>
          <p:blipFill>
            <a:blip r:embed="rId2" cstate="print"/>
            <a:stretch>
              <a:fillRect/>
            </a:stretch>
          </p:blipFill>
          <p:spPr>
            <a:xfrm>
              <a:off x="3070488" y="9712784"/>
              <a:ext cx="2160000" cy="144000"/>
            </a:xfrm>
            <a:prstGeom prst="rect">
              <a:avLst/>
            </a:prstGeom>
          </p:spPr>
        </p:pic>
        <p:sp>
          <p:nvSpPr>
            <p:cNvPr id="746" name="pl122"/>
            <p:cNvSpPr/>
            <p:nvPr/>
          </p:nvSpPr>
          <p:spPr>
            <a:xfrm>
              <a:off x="3733383" y="981289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47" name="pl123"/>
            <p:cNvSpPr/>
            <p:nvPr/>
          </p:nvSpPr>
          <p:spPr>
            <a:xfrm>
              <a:off x="4406133" y="981289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48" name="pl124"/>
            <p:cNvSpPr/>
            <p:nvPr/>
          </p:nvSpPr>
          <p:spPr>
            <a:xfrm>
              <a:off x="5078883" y="981289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49" name="pl125"/>
            <p:cNvSpPr/>
            <p:nvPr/>
          </p:nvSpPr>
          <p:spPr>
            <a:xfrm>
              <a:off x="3733383" y="971278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50" name="pl126"/>
            <p:cNvSpPr/>
            <p:nvPr/>
          </p:nvSpPr>
          <p:spPr>
            <a:xfrm>
              <a:off x="4406133" y="971278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51" name="pl127"/>
            <p:cNvSpPr/>
            <p:nvPr/>
          </p:nvSpPr>
          <p:spPr>
            <a:xfrm>
              <a:off x="5078883" y="971278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52" name="tx128"/>
            <p:cNvSpPr/>
            <p:nvPr/>
          </p:nvSpPr>
          <p:spPr>
            <a:xfrm>
              <a:off x="3662751" y="992445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50</a:t>
              </a:r>
            </a:p>
          </p:txBody>
        </p:sp>
        <p:sp>
          <p:nvSpPr>
            <p:cNvPr id="753" name="tx129"/>
            <p:cNvSpPr/>
            <p:nvPr/>
          </p:nvSpPr>
          <p:spPr>
            <a:xfrm>
              <a:off x="4300186" y="992445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100</a:t>
              </a:r>
            </a:p>
          </p:txBody>
        </p:sp>
        <p:sp>
          <p:nvSpPr>
            <p:cNvPr id="754" name="tx130"/>
            <p:cNvSpPr/>
            <p:nvPr/>
          </p:nvSpPr>
          <p:spPr>
            <a:xfrm>
              <a:off x="4972936" y="992445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150</a:t>
              </a:r>
            </a:p>
          </p:txBody>
        </p:sp>
        <p:sp>
          <p:nvSpPr>
            <p:cNvPr id="755" name="tx131"/>
            <p:cNvSpPr/>
            <p:nvPr/>
          </p:nvSpPr>
          <p:spPr>
            <a:xfrm>
              <a:off x="1187650" y="6250748"/>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756"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757"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758"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Netherlands (Kingdom of the)</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3214267" cy="3131794"/>
            </a:xfrm>
            <a:prstGeom prst="rect">
              <a:avLst/>
            </a:prstGeom>
            <a:solidFill>
              <a:srgbClr val="FFFFFF">
                <a:alpha val="100000"/>
              </a:srgbClr>
            </a:solidFill>
          </p:spPr>
          <p:txBody>
            <a:bodyPr/>
            <a:lstStyle/>
            <a:p/>
          </p:txBody>
        </p:sp>
        <p:sp>
          <p:nvSpPr>
            <p:cNvPr id="7" name="pl6"/>
            <p:cNvSpPr/>
            <p:nvPr/>
          </p:nvSpPr>
          <p:spPr>
            <a:xfrm>
              <a:off x="1899869" y="496669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8" name="pl7"/>
            <p:cNvSpPr/>
            <p:nvPr/>
          </p:nvSpPr>
          <p:spPr>
            <a:xfrm>
              <a:off x="1899869" y="432937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9" name="pl8"/>
            <p:cNvSpPr/>
            <p:nvPr/>
          </p:nvSpPr>
          <p:spPr>
            <a:xfrm>
              <a:off x="1899869" y="369205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 name="pl9"/>
            <p:cNvSpPr/>
            <p:nvPr/>
          </p:nvSpPr>
          <p:spPr>
            <a:xfrm>
              <a:off x="1899869" y="305473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1" name="pl10"/>
            <p:cNvSpPr/>
            <p:nvPr/>
          </p:nvSpPr>
          <p:spPr>
            <a:xfrm>
              <a:off x="1899869" y="241741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 name="pl11"/>
            <p:cNvSpPr/>
            <p:nvPr/>
          </p:nvSpPr>
          <p:spPr>
            <a:xfrm>
              <a:off x="189986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 name="pl12"/>
            <p:cNvSpPr/>
            <p:nvPr/>
          </p:nvSpPr>
          <p:spPr>
            <a:xfrm>
              <a:off x="1899869" y="464803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 name="pl13"/>
            <p:cNvSpPr/>
            <p:nvPr/>
          </p:nvSpPr>
          <p:spPr>
            <a:xfrm>
              <a:off x="1899869" y="401071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5" name="pl14"/>
            <p:cNvSpPr/>
            <p:nvPr/>
          </p:nvSpPr>
          <p:spPr>
            <a:xfrm>
              <a:off x="1899869" y="337339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6" name="pl15"/>
            <p:cNvSpPr/>
            <p:nvPr/>
          </p:nvSpPr>
          <p:spPr>
            <a:xfrm>
              <a:off x="1899869" y="273607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7" name="rc16"/>
            <p:cNvSpPr/>
            <p:nvPr/>
          </p:nvSpPr>
          <p:spPr>
            <a:xfrm>
              <a:off x="3783640" y="5272611"/>
              <a:ext cx="237118" cy="1274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 name="rc17"/>
            <p:cNvSpPr/>
            <p:nvPr/>
          </p:nvSpPr>
          <p:spPr>
            <a:xfrm>
              <a:off x="3783640" y="527261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 name="rc18"/>
            <p:cNvSpPr/>
            <p:nvPr/>
          </p:nvSpPr>
          <p:spPr>
            <a:xfrm>
              <a:off x="3783640" y="527261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 name="rc19"/>
            <p:cNvSpPr/>
            <p:nvPr/>
          </p:nvSpPr>
          <p:spPr>
            <a:xfrm>
              <a:off x="3783640" y="5272611"/>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 name="rc20"/>
            <p:cNvSpPr/>
            <p:nvPr/>
          </p:nvSpPr>
          <p:spPr>
            <a:xfrm>
              <a:off x="4574034" y="5221626"/>
              <a:ext cx="237118" cy="6373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 name="rc21"/>
            <p:cNvSpPr/>
            <p:nvPr/>
          </p:nvSpPr>
          <p:spPr>
            <a:xfrm>
              <a:off x="4574034" y="522162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 name="rc22"/>
            <p:cNvSpPr/>
            <p:nvPr/>
          </p:nvSpPr>
          <p:spPr>
            <a:xfrm>
              <a:off x="4574034" y="522162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 name="rc23"/>
            <p:cNvSpPr/>
            <p:nvPr/>
          </p:nvSpPr>
          <p:spPr>
            <a:xfrm>
              <a:off x="4574034" y="5221626"/>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 name="pg24"/>
            <p:cNvSpPr/>
            <p:nvPr/>
          </p:nvSpPr>
          <p:spPr>
            <a:xfrm>
              <a:off x="2702556" y="2153563"/>
              <a:ext cx="1608892" cy="373922"/>
            </a:xfrm>
            <a:custGeom>
              <a:avLst/>
              <a:pathLst>
                <a:path w="1608892" h="373922">
                  <a:moveTo>
                    <a:pt x="31220" y="373922"/>
                  </a:moveTo>
                  <a:lnTo>
                    <a:pt x="1577672" y="373922"/>
                  </a:lnTo>
                  <a:lnTo>
                    <a:pt x="1576415" y="373897"/>
                  </a:lnTo>
                  <a:lnTo>
                    <a:pt x="1581435" y="373695"/>
                  </a:lnTo>
                  <a:lnTo>
                    <a:pt x="1586358" y="372690"/>
                  </a:lnTo>
                  <a:lnTo>
                    <a:pt x="1591056" y="370908"/>
                  </a:lnTo>
                  <a:lnTo>
                    <a:pt x="1595407" y="368396"/>
                  </a:lnTo>
                  <a:lnTo>
                    <a:pt x="1599299" y="365218"/>
                  </a:lnTo>
                  <a:lnTo>
                    <a:pt x="1602631" y="361457"/>
                  </a:lnTo>
                  <a:lnTo>
                    <a:pt x="1605316" y="357211"/>
                  </a:lnTo>
                  <a:lnTo>
                    <a:pt x="1607286" y="352588"/>
                  </a:lnTo>
                  <a:lnTo>
                    <a:pt x="1608488" y="347710"/>
                  </a:lnTo>
                  <a:lnTo>
                    <a:pt x="1608892" y="342702"/>
                  </a:lnTo>
                  <a:lnTo>
                    <a:pt x="1608892" y="31220"/>
                  </a:lnTo>
                  <a:lnTo>
                    <a:pt x="1608488" y="26212"/>
                  </a:lnTo>
                  <a:lnTo>
                    <a:pt x="1607286" y="21334"/>
                  </a:lnTo>
                  <a:lnTo>
                    <a:pt x="1605316" y="16711"/>
                  </a:lnTo>
                  <a:lnTo>
                    <a:pt x="1602631" y="12465"/>
                  </a:lnTo>
                  <a:lnTo>
                    <a:pt x="1599299" y="8704"/>
                  </a:lnTo>
                  <a:lnTo>
                    <a:pt x="1595407" y="5526"/>
                  </a:lnTo>
                  <a:lnTo>
                    <a:pt x="1591056" y="3014"/>
                  </a:lnTo>
                  <a:lnTo>
                    <a:pt x="1586358" y="1232"/>
                  </a:lnTo>
                  <a:lnTo>
                    <a:pt x="1581435" y="227"/>
                  </a:lnTo>
                  <a:lnTo>
                    <a:pt x="157767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6" name="tx25"/>
            <p:cNvSpPr/>
            <p:nvPr/>
          </p:nvSpPr>
          <p:spPr>
            <a:xfrm>
              <a:off x="2827439" y="2239827"/>
              <a:ext cx="1359127"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6 case(s)</a:t>
              </a:r>
            </a:p>
          </p:txBody>
        </p:sp>
        <p:sp>
          <p:nvSpPr>
            <p:cNvPr id="27" name="pg26"/>
            <p:cNvSpPr/>
            <p:nvPr/>
          </p:nvSpPr>
          <p:spPr>
            <a:xfrm>
              <a:off x="2892950" y="2394471"/>
              <a:ext cx="1228104" cy="311602"/>
            </a:xfrm>
            <a:custGeom>
              <a:avLst/>
              <a:pathLst>
                <a:path w="1228104" h="311602">
                  <a:moveTo>
                    <a:pt x="26017" y="311602"/>
                  </a:moveTo>
                  <a:lnTo>
                    <a:pt x="1202087" y="311602"/>
                  </a:lnTo>
                  <a:lnTo>
                    <a:pt x="1201039" y="311581"/>
                  </a:lnTo>
                  <a:lnTo>
                    <a:pt x="1205223" y="311412"/>
                  </a:lnTo>
                  <a:lnTo>
                    <a:pt x="1209325" y="310575"/>
                  </a:lnTo>
                  <a:lnTo>
                    <a:pt x="1213240" y="309090"/>
                  </a:lnTo>
                  <a:lnTo>
                    <a:pt x="1216866" y="306996"/>
                  </a:lnTo>
                  <a:lnTo>
                    <a:pt x="1220109" y="304348"/>
                  </a:lnTo>
                  <a:lnTo>
                    <a:pt x="1222886" y="301214"/>
                  </a:lnTo>
                  <a:lnTo>
                    <a:pt x="1225124" y="297675"/>
                  </a:lnTo>
                  <a:lnTo>
                    <a:pt x="1226765" y="293823"/>
                  </a:lnTo>
                  <a:lnTo>
                    <a:pt x="1227767" y="289758"/>
                  </a:lnTo>
                  <a:lnTo>
                    <a:pt x="1228104" y="285585"/>
                  </a:lnTo>
                  <a:lnTo>
                    <a:pt x="1228104" y="26017"/>
                  </a:lnTo>
                  <a:lnTo>
                    <a:pt x="1227767" y="21843"/>
                  </a:lnTo>
                  <a:lnTo>
                    <a:pt x="1226765" y="17778"/>
                  </a:lnTo>
                  <a:lnTo>
                    <a:pt x="1225124" y="13926"/>
                  </a:lnTo>
                  <a:lnTo>
                    <a:pt x="1222886" y="10387"/>
                  </a:lnTo>
                  <a:lnTo>
                    <a:pt x="1220109" y="7253"/>
                  </a:lnTo>
                  <a:lnTo>
                    <a:pt x="1216866" y="4605"/>
                  </a:lnTo>
                  <a:lnTo>
                    <a:pt x="1213240" y="2511"/>
                  </a:lnTo>
                  <a:lnTo>
                    <a:pt x="1209325" y="1027"/>
                  </a:lnTo>
                  <a:lnTo>
                    <a:pt x="1205223" y="189"/>
                  </a:lnTo>
                  <a:lnTo>
                    <a:pt x="120208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8" name="tx27"/>
            <p:cNvSpPr/>
            <p:nvPr/>
          </p:nvSpPr>
          <p:spPr>
            <a:xfrm>
              <a:off x="2997019" y="2466357"/>
              <a:ext cx="1019966"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6 case(s)</a:t>
              </a:r>
            </a:p>
          </p:txBody>
        </p:sp>
        <p:sp>
          <p:nvSpPr>
            <p:cNvPr id="29" name="rc28"/>
            <p:cNvSpPr/>
            <p:nvPr/>
          </p:nvSpPr>
          <p:spPr>
            <a:xfrm>
              <a:off x="1899869" y="2153563"/>
              <a:ext cx="3214267" cy="3131794"/>
            </a:xfrm>
            <a:prstGeom prst="rect">
              <a:avLst/>
            </a:prstGeom>
            <a:ln w="13550" cap="rnd">
              <a:solidFill>
                <a:srgbClr val="333333">
                  <a:alpha val="100000"/>
                </a:srgbClr>
              </a:solidFill>
              <a:prstDash val="solid"/>
              <a:round/>
            </a:ln>
          </p:spPr>
          <p:txBody>
            <a:bodyPr/>
            <a:lstStyle/>
            <a:p/>
          </p:txBody>
        </p:sp>
        <p:sp>
          <p:nvSpPr>
            <p:cNvPr id="30" name="rc29"/>
            <p:cNvSpPr/>
            <p:nvPr/>
          </p:nvSpPr>
          <p:spPr>
            <a:xfrm>
              <a:off x="5114136" y="2153563"/>
              <a:ext cx="3214267" cy="3131794"/>
            </a:xfrm>
            <a:prstGeom prst="rect">
              <a:avLst/>
            </a:prstGeom>
            <a:solidFill>
              <a:srgbClr val="FFFFFF">
                <a:alpha val="100000"/>
              </a:srgbClr>
            </a:solidFill>
          </p:spPr>
          <p:txBody>
            <a:bodyPr/>
            <a:lstStyle/>
            <a:p/>
          </p:txBody>
        </p:sp>
        <p:sp>
          <p:nvSpPr>
            <p:cNvPr id="31" name="pl30"/>
            <p:cNvSpPr/>
            <p:nvPr/>
          </p:nvSpPr>
          <p:spPr>
            <a:xfrm>
              <a:off x="5114136" y="496669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32" name="pl31"/>
            <p:cNvSpPr/>
            <p:nvPr/>
          </p:nvSpPr>
          <p:spPr>
            <a:xfrm>
              <a:off x="5114136" y="432937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33" name="pl32"/>
            <p:cNvSpPr/>
            <p:nvPr/>
          </p:nvSpPr>
          <p:spPr>
            <a:xfrm>
              <a:off x="5114136" y="369205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34" name="pl33"/>
            <p:cNvSpPr/>
            <p:nvPr/>
          </p:nvSpPr>
          <p:spPr>
            <a:xfrm>
              <a:off x="5114136" y="305473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35" name="pl34"/>
            <p:cNvSpPr/>
            <p:nvPr/>
          </p:nvSpPr>
          <p:spPr>
            <a:xfrm>
              <a:off x="5114136" y="241741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36" name="pl35"/>
            <p:cNvSpPr/>
            <p:nvPr/>
          </p:nvSpPr>
          <p:spPr>
            <a:xfrm>
              <a:off x="5114136"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37" name="pl36"/>
            <p:cNvSpPr/>
            <p:nvPr/>
          </p:nvSpPr>
          <p:spPr>
            <a:xfrm>
              <a:off x="5114136" y="464803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38" name="pl37"/>
            <p:cNvSpPr/>
            <p:nvPr/>
          </p:nvSpPr>
          <p:spPr>
            <a:xfrm>
              <a:off x="5114136" y="401071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39" name="pl38"/>
            <p:cNvSpPr/>
            <p:nvPr/>
          </p:nvSpPr>
          <p:spPr>
            <a:xfrm>
              <a:off x="5114136" y="337339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40" name="pl39"/>
            <p:cNvSpPr/>
            <p:nvPr/>
          </p:nvSpPr>
          <p:spPr>
            <a:xfrm>
              <a:off x="5114136" y="273607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41" name="rc40"/>
            <p:cNvSpPr/>
            <p:nvPr/>
          </p:nvSpPr>
          <p:spPr>
            <a:xfrm>
              <a:off x="6734443" y="5259865"/>
              <a:ext cx="237118" cy="2549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 name="rc41"/>
            <p:cNvSpPr/>
            <p:nvPr/>
          </p:nvSpPr>
          <p:spPr>
            <a:xfrm>
              <a:off x="6734443" y="525986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 name="rc42"/>
            <p:cNvSpPr/>
            <p:nvPr/>
          </p:nvSpPr>
          <p:spPr>
            <a:xfrm>
              <a:off x="6734443" y="525986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4" name="rc43"/>
            <p:cNvSpPr/>
            <p:nvPr/>
          </p:nvSpPr>
          <p:spPr>
            <a:xfrm>
              <a:off x="6734443" y="5259865"/>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5" name="rc44"/>
            <p:cNvSpPr/>
            <p:nvPr/>
          </p:nvSpPr>
          <p:spPr>
            <a:xfrm>
              <a:off x="6997908" y="5272611"/>
              <a:ext cx="237118" cy="1274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6" name="rc45"/>
            <p:cNvSpPr/>
            <p:nvPr/>
          </p:nvSpPr>
          <p:spPr>
            <a:xfrm>
              <a:off x="6997908" y="527261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 name="rc46"/>
            <p:cNvSpPr/>
            <p:nvPr/>
          </p:nvSpPr>
          <p:spPr>
            <a:xfrm>
              <a:off x="6997908" y="527261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8" name="rc47"/>
            <p:cNvSpPr/>
            <p:nvPr/>
          </p:nvSpPr>
          <p:spPr>
            <a:xfrm>
              <a:off x="6997908" y="5272611"/>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9" name="rc48"/>
            <p:cNvSpPr/>
            <p:nvPr/>
          </p:nvSpPr>
          <p:spPr>
            <a:xfrm>
              <a:off x="7524837" y="5259865"/>
              <a:ext cx="237118" cy="2549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0" name="rc49"/>
            <p:cNvSpPr/>
            <p:nvPr/>
          </p:nvSpPr>
          <p:spPr>
            <a:xfrm>
              <a:off x="7524837" y="5247118"/>
              <a:ext cx="237118" cy="1274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1" name="rc50"/>
            <p:cNvSpPr/>
            <p:nvPr/>
          </p:nvSpPr>
          <p:spPr>
            <a:xfrm>
              <a:off x="7524837" y="524711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2" name="rc51"/>
            <p:cNvSpPr/>
            <p:nvPr/>
          </p:nvSpPr>
          <p:spPr>
            <a:xfrm>
              <a:off x="7524837" y="5247118"/>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3" name="rc52"/>
            <p:cNvSpPr/>
            <p:nvPr/>
          </p:nvSpPr>
          <p:spPr>
            <a:xfrm>
              <a:off x="7788302" y="5272611"/>
              <a:ext cx="237118" cy="1274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4" name="rc53"/>
            <p:cNvSpPr/>
            <p:nvPr/>
          </p:nvSpPr>
          <p:spPr>
            <a:xfrm>
              <a:off x="7788302" y="527261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5" name="rc54"/>
            <p:cNvSpPr/>
            <p:nvPr/>
          </p:nvSpPr>
          <p:spPr>
            <a:xfrm>
              <a:off x="7788302" y="527261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6" name="rc55"/>
            <p:cNvSpPr/>
            <p:nvPr/>
          </p:nvSpPr>
          <p:spPr>
            <a:xfrm>
              <a:off x="7788302" y="5272611"/>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7" name="pg56"/>
            <p:cNvSpPr/>
            <p:nvPr/>
          </p:nvSpPr>
          <p:spPr>
            <a:xfrm>
              <a:off x="5916824" y="2153563"/>
              <a:ext cx="1608892" cy="373922"/>
            </a:xfrm>
            <a:custGeom>
              <a:avLst/>
              <a:pathLst>
                <a:path w="1608892" h="373922">
                  <a:moveTo>
                    <a:pt x="31220" y="373922"/>
                  </a:moveTo>
                  <a:lnTo>
                    <a:pt x="1577672" y="373922"/>
                  </a:lnTo>
                  <a:lnTo>
                    <a:pt x="1576415" y="373897"/>
                  </a:lnTo>
                  <a:lnTo>
                    <a:pt x="1581435" y="373695"/>
                  </a:lnTo>
                  <a:lnTo>
                    <a:pt x="1586358" y="372690"/>
                  </a:lnTo>
                  <a:lnTo>
                    <a:pt x="1591056" y="370908"/>
                  </a:lnTo>
                  <a:lnTo>
                    <a:pt x="1595407" y="368396"/>
                  </a:lnTo>
                  <a:lnTo>
                    <a:pt x="1599299" y="365218"/>
                  </a:lnTo>
                  <a:lnTo>
                    <a:pt x="1602631" y="361457"/>
                  </a:lnTo>
                  <a:lnTo>
                    <a:pt x="1605316" y="357211"/>
                  </a:lnTo>
                  <a:lnTo>
                    <a:pt x="1607286" y="352588"/>
                  </a:lnTo>
                  <a:lnTo>
                    <a:pt x="1608488" y="347710"/>
                  </a:lnTo>
                  <a:lnTo>
                    <a:pt x="1608892" y="342702"/>
                  </a:lnTo>
                  <a:lnTo>
                    <a:pt x="1608892" y="31220"/>
                  </a:lnTo>
                  <a:lnTo>
                    <a:pt x="1608488" y="26212"/>
                  </a:lnTo>
                  <a:lnTo>
                    <a:pt x="1607286" y="21334"/>
                  </a:lnTo>
                  <a:lnTo>
                    <a:pt x="1605316" y="16711"/>
                  </a:lnTo>
                  <a:lnTo>
                    <a:pt x="1602631" y="12465"/>
                  </a:lnTo>
                  <a:lnTo>
                    <a:pt x="1599299" y="8704"/>
                  </a:lnTo>
                  <a:lnTo>
                    <a:pt x="1595407" y="5526"/>
                  </a:lnTo>
                  <a:lnTo>
                    <a:pt x="1591056" y="3014"/>
                  </a:lnTo>
                  <a:lnTo>
                    <a:pt x="1586358" y="1232"/>
                  </a:lnTo>
                  <a:lnTo>
                    <a:pt x="1581435" y="227"/>
                  </a:lnTo>
                  <a:lnTo>
                    <a:pt x="157767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58" name="tx57"/>
            <p:cNvSpPr/>
            <p:nvPr/>
          </p:nvSpPr>
          <p:spPr>
            <a:xfrm>
              <a:off x="6041706" y="2239827"/>
              <a:ext cx="1359127"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7 case(s)</a:t>
              </a:r>
            </a:p>
          </p:txBody>
        </p:sp>
        <p:sp>
          <p:nvSpPr>
            <p:cNvPr id="59" name="pg58"/>
            <p:cNvSpPr/>
            <p:nvPr/>
          </p:nvSpPr>
          <p:spPr>
            <a:xfrm>
              <a:off x="6107218" y="2394471"/>
              <a:ext cx="1228104" cy="311602"/>
            </a:xfrm>
            <a:custGeom>
              <a:avLst/>
              <a:pathLst>
                <a:path w="1228104" h="311602">
                  <a:moveTo>
                    <a:pt x="26017" y="311602"/>
                  </a:moveTo>
                  <a:lnTo>
                    <a:pt x="1202087" y="311602"/>
                  </a:lnTo>
                  <a:lnTo>
                    <a:pt x="1201039" y="311581"/>
                  </a:lnTo>
                  <a:lnTo>
                    <a:pt x="1205223" y="311412"/>
                  </a:lnTo>
                  <a:lnTo>
                    <a:pt x="1209325" y="310575"/>
                  </a:lnTo>
                  <a:lnTo>
                    <a:pt x="1213240" y="309090"/>
                  </a:lnTo>
                  <a:lnTo>
                    <a:pt x="1216866" y="306996"/>
                  </a:lnTo>
                  <a:lnTo>
                    <a:pt x="1220109" y="304348"/>
                  </a:lnTo>
                  <a:lnTo>
                    <a:pt x="1222886" y="301214"/>
                  </a:lnTo>
                  <a:lnTo>
                    <a:pt x="1225124" y="297675"/>
                  </a:lnTo>
                  <a:lnTo>
                    <a:pt x="1226765" y="293823"/>
                  </a:lnTo>
                  <a:lnTo>
                    <a:pt x="1227767" y="289758"/>
                  </a:lnTo>
                  <a:lnTo>
                    <a:pt x="1228104" y="285585"/>
                  </a:lnTo>
                  <a:lnTo>
                    <a:pt x="1228104" y="26017"/>
                  </a:lnTo>
                  <a:lnTo>
                    <a:pt x="1227767" y="21843"/>
                  </a:lnTo>
                  <a:lnTo>
                    <a:pt x="1226765" y="17778"/>
                  </a:lnTo>
                  <a:lnTo>
                    <a:pt x="1225124" y="13926"/>
                  </a:lnTo>
                  <a:lnTo>
                    <a:pt x="1222886" y="10387"/>
                  </a:lnTo>
                  <a:lnTo>
                    <a:pt x="1220109" y="7253"/>
                  </a:lnTo>
                  <a:lnTo>
                    <a:pt x="1216866" y="4605"/>
                  </a:lnTo>
                  <a:lnTo>
                    <a:pt x="1213240" y="2511"/>
                  </a:lnTo>
                  <a:lnTo>
                    <a:pt x="1209325" y="1027"/>
                  </a:lnTo>
                  <a:lnTo>
                    <a:pt x="1205223" y="189"/>
                  </a:lnTo>
                  <a:lnTo>
                    <a:pt x="120208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0" name="tx59"/>
            <p:cNvSpPr/>
            <p:nvPr/>
          </p:nvSpPr>
          <p:spPr>
            <a:xfrm>
              <a:off x="6211287" y="2466357"/>
              <a:ext cx="1019966"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7 case(s)</a:t>
              </a:r>
            </a:p>
          </p:txBody>
        </p:sp>
        <p:sp>
          <p:nvSpPr>
            <p:cNvPr id="61" name="rc60"/>
            <p:cNvSpPr/>
            <p:nvPr/>
          </p:nvSpPr>
          <p:spPr>
            <a:xfrm>
              <a:off x="5114136" y="2153563"/>
              <a:ext cx="3214267" cy="3131794"/>
            </a:xfrm>
            <a:prstGeom prst="rect">
              <a:avLst/>
            </a:prstGeom>
            <a:ln w="13550" cap="rnd">
              <a:solidFill>
                <a:srgbClr val="333333">
                  <a:alpha val="100000"/>
                </a:srgbClr>
              </a:solidFill>
              <a:prstDash val="solid"/>
              <a:round/>
            </a:ln>
          </p:spPr>
          <p:txBody>
            <a:bodyPr/>
            <a:lstStyle/>
            <a:p/>
          </p:txBody>
        </p:sp>
        <p:sp>
          <p:nvSpPr>
            <p:cNvPr id="62" name="rc61"/>
            <p:cNvSpPr/>
            <p:nvPr/>
          </p:nvSpPr>
          <p:spPr>
            <a:xfrm>
              <a:off x="8328404" y="2153563"/>
              <a:ext cx="3214267" cy="3131794"/>
            </a:xfrm>
            <a:prstGeom prst="rect">
              <a:avLst/>
            </a:prstGeom>
            <a:solidFill>
              <a:srgbClr val="FFFFFF">
                <a:alpha val="100000"/>
              </a:srgbClr>
            </a:solidFill>
          </p:spPr>
          <p:txBody>
            <a:bodyPr/>
            <a:lstStyle/>
            <a:p/>
          </p:txBody>
        </p:sp>
        <p:sp>
          <p:nvSpPr>
            <p:cNvPr id="63" name="pl62"/>
            <p:cNvSpPr/>
            <p:nvPr/>
          </p:nvSpPr>
          <p:spPr>
            <a:xfrm>
              <a:off x="8328404" y="496669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4" name="pl63"/>
            <p:cNvSpPr/>
            <p:nvPr/>
          </p:nvSpPr>
          <p:spPr>
            <a:xfrm>
              <a:off x="8328404" y="432937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5" name="pl64"/>
            <p:cNvSpPr/>
            <p:nvPr/>
          </p:nvSpPr>
          <p:spPr>
            <a:xfrm>
              <a:off x="8328404" y="369205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6" name="pl65"/>
            <p:cNvSpPr/>
            <p:nvPr/>
          </p:nvSpPr>
          <p:spPr>
            <a:xfrm>
              <a:off x="8328404" y="305473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7" name="pl66"/>
            <p:cNvSpPr/>
            <p:nvPr/>
          </p:nvSpPr>
          <p:spPr>
            <a:xfrm>
              <a:off x="8328404" y="241741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8" name="pl67"/>
            <p:cNvSpPr/>
            <p:nvPr/>
          </p:nvSpPr>
          <p:spPr>
            <a:xfrm>
              <a:off x="8328404"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69" name="pl68"/>
            <p:cNvSpPr/>
            <p:nvPr/>
          </p:nvSpPr>
          <p:spPr>
            <a:xfrm>
              <a:off x="8328404" y="464803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0" name="pl69"/>
            <p:cNvSpPr/>
            <p:nvPr/>
          </p:nvSpPr>
          <p:spPr>
            <a:xfrm>
              <a:off x="8328404" y="401071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1" name="pl70"/>
            <p:cNvSpPr/>
            <p:nvPr/>
          </p:nvSpPr>
          <p:spPr>
            <a:xfrm>
              <a:off x="8328404" y="337339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2" name="pl71"/>
            <p:cNvSpPr/>
            <p:nvPr/>
          </p:nvSpPr>
          <p:spPr>
            <a:xfrm>
              <a:off x="8328404" y="273607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3" name="rc72"/>
            <p:cNvSpPr/>
            <p:nvPr/>
          </p:nvSpPr>
          <p:spPr>
            <a:xfrm>
              <a:off x="8367924" y="5272611"/>
              <a:ext cx="237118" cy="1274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4" name="rc73"/>
            <p:cNvSpPr/>
            <p:nvPr/>
          </p:nvSpPr>
          <p:spPr>
            <a:xfrm>
              <a:off x="8367924" y="527261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5" name="rc74"/>
            <p:cNvSpPr/>
            <p:nvPr/>
          </p:nvSpPr>
          <p:spPr>
            <a:xfrm>
              <a:off x="8367924" y="527261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6" name="rc75"/>
            <p:cNvSpPr/>
            <p:nvPr/>
          </p:nvSpPr>
          <p:spPr>
            <a:xfrm>
              <a:off x="8367924" y="5272611"/>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7" name="rc76"/>
            <p:cNvSpPr/>
            <p:nvPr/>
          </p:nvSpPr>
          <p:spPr>
            <a:xfrm>
              <a:off x="8631388" y="5196133"/>
              <a:ext cx="237118" cy="8922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8" name="rc77"/>
            <p:cNvSpPr/>
            <p:nvPr/>
          </p:nvSpPr>
          <p:spPr>
            <a:xfrm>
              <a:off x="8631388" y="5132401"/>
              <a:ext cx="237118" cy="6373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9" name="rc78"/>
            <p:cNvSpPr/>
            <p:nvPr/>
          </p:nvSpPr>
          <p:spPr>
            <a:xfrm>
              <a:off x="8631388" y="513240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0" name="rc79"/>
            <p:cNvSpPr/>
            <p:nvPr/>
          </p:nvSpPr>
          <p:spPr>
            <a:xfrm>
              <a:off x="8631388" y="5132401"/>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1" name="rc80"/>
            <p:cNvSpPr/>
            <p:nvPr/>
          </p:nvSpPr>
          <p:spPr>
            <a:xfrm>
              <a:off x="8894853" y="4928458"/>
              <a:ext cx="237118" cy="35689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2" name="rc81"/>
            <p:cNvSpPr/>
            <p:nvPr/>
          </p:nvSpPr>
          <p:spPr>
            <a:xfrm>
              <a:off x="8894853" y="4750008"/>
              <a:ext cx="237118" cy="17844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3" name="rc82"/>
            <p:cNvSpPr/>
            <p:nvPr/>
          </p:nvSpPr>
          <p:spPr>
            <a:xfrm>
              <a:off x="8894853" y="475000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4" name="rc83"/>
            <p:cNvSpPr/>
            <p:nvPr/>
          </p:nvSpPr>
          <p:spPr>
            <a:xfrm>
              <a:off x="8894853" y="4750008"/>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5" name="rc84"/>
            <p:cNvSpPr/>
            <p:nvPr/>
          </p:nvSpPr>
          <p:spPr>
            <a:xfrm>
              <a:off x="9158317" y="5170640"/>
              <a:ext cx="237118" cy="11471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9158317" y="5055922"/>
              <a:ext cx="237118" cy="11471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9158317" y="505592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9158317" y="5055922"/>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9421782" y="5132401"/>
              <a:ext cx="237118" cy="15295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9421782" y="513240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9421782" y="513240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9421782" y="5132401"/>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9685247" y="4953951"/>
              <a:ext cx="237118" cy="33140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9685247" y="4750008"/>
              <a:ext cx="237118" cy="20394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9685247" y="475000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9685247" y="4750008"/>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rc96"/>
            <p:cNvSpPr/>
            <p:nvPr/>
          </p:nvSpPr>
          <p:spPr>
            <a:xfrm>
              <a:off x="9948711" y="5119654"/>
              <a:ext cx="237118" cy="16570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9948711" y="4992190"/>
              <a:ext cx="237118" cy="12746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9948711" y="499219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9948711" y="4992190"/>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rc100"/>
            <p:cNvSpPr/>
            <p:nvPr/>
          </p:nvSpPr>
          <p:spPr>
            <a:xfrm>
              <a:off x="10212176" y="5183386"/>
              <a:ext cx="237118" cy="10197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2" name="rc101"/>
            <p:cNvSpPr/>
            <p:nvPr/>
          </p:nvSpPr>
          <p:spPr>
            <a:xfrm>
              <a:off x="10212176" y="5170640"/>
              <a:ext cx="237118" cy="1274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3" name="rc102"/>
            <p:cNvSpPr/>
            <p:nvPr/>
          </p:nvSpPr>
          <p:spPr>
            <a:xfrm>
              <a:off x="10212176" y="517064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4" name="rc103"/>
            <p:cNvSpPr/>
            <p:nvPr/>
          </p:nvSpPr>
          <p:spPr>
            <a:xfrm>
              <a:off x="10212176" y="5170640"/>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5" name="rc104"/>
            <p:cNvSpPr/>
            <p:nvPr/>
          </p:nvSpPr>
          <p:spPr>
            <a:xfrm>
              <a:off x="10475640" y="5221626"/>
              <a:ext cx="237118" cy="6373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6" name="rc105"/>
            <p:cNvSpPr/>
            <p:nvPr/>
          </p:nvSpPr>
          <p:spPr>
            <a:xfrm>
              <a:off x="10475640" y="522162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7" name="rc106"/>
            <p:cNvSpPr/>
            <p:nvPr/>
          </p:nvSpPr>
          <p:spPr>
            <a:xfrm>
              <a:off x="10475640" y="522162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8" name="rc107"/>
            <p:cNvSpPr/>
            <p:nvPr/>
          </p:nvSpPr>
          <p:spPr>
            <a:xfrm>
              <a:off x="10475640" y="5221626"/>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9" name="rc108"/>
            <p:cNvSpPr/>
            <p:nvPr/>
          </p:nvSpPr>
          <p:spPr>
            <a:xfrm>
              <a:off x="10739105" y="5247118"/>
              <a:ext cx="237118" cy="3823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0" name="rc109"/>
            <p:cNvSpPr/>
            <p:nvPr/>
          </p:nvSpPr>
          <p:spPr>
            <a:xfrm>
              <a:off x="10739105" y="524711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1" name="rc110"/>
            <p:cNvSpPr/>
            <p:nvPr/>
          </p:nvSpPr>
          <p:spPr>
            <a:xfrm>
              <a:off x="10739105" y="524711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2" name="rc111"/>
            <p:cNvSpPr/>
            <p:nvPr/>
          </p:nvSpPr>
          <p:spPr>
            <a:xfrm>
              <a:off x="10739105" y="5247118"/>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3" name="rc112"/>
            <p:cNvSpPr/>
            <p:nvPr/>
          </p:nvSpPr>
          <p:spPr>
            <a:xfrm>
              <a:off x="11002569" y="5106908"/>
              <a:ext cx="237118" cy="17844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4" name="rc113"/>
            <p:cNvSpPr/>
            <p:nvPr/>
          </p:nvSpPr>
          <p:spPr>
            <a:xfrm>
              <a:off x="11002569" y="5068669"/>
              <a:ext cx="237118" cy="3823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5" name="rc114"/>
            <p:cNvSpPr/>
            <p:nvPr/>
          </p:nvSpPr>
          <p:spPr>
            <a:xfrm>
              <a:off x="11002569" y="506866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6" name="rc115"/>
            <p:cNvSpPr/>
            <p:nvPr/>
          </p:nvSpPr>
          <p:spPr>
            <a:xfrm>
              <a:off x="11002569" y="5068669"/>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7" name="rc116"/>
            <p:cNvSpPr/>
            <p:nvPr/>
          </p:nvSpPr>
          <p:spPr>
            <a:xfrm>
              <a:off x="11266034" y="5145147"/>
              <a:ext cx="237118" cy="14021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8" name="rc117"/>
            <p:cNvSpPr/>
            <p:nvPr/>
          </p:nvSpPr>
          <p:spPr>
            <a:xfrm>
              <a:off x="11266034" y="5017683"/>
              <a:ext cx="237118" cy="12746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9" name="rc118"/>
            <p:cNvSpPr/>
            <p:nvPr/>
          </p:nvSpPr>
          <p:spPr>
            <a:xfrm>
              <a:off x="11266034" y="501768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0" name="rc119"/>
            <p:cNvSpPr/>
            <p:nvPr/>
          </p:nvSpPr>
          <p:spPr>
            <a:xfrm>
              <a:off x="11266034" y="5017683"/>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1" name="pg120"/>
            <p:cNvSpPr/>
            <p:nvPr/>
          </p:nvSpPr>
          <p:spPr>
            <a:xfrm>
              <a:off x="9082817"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2" name="tx121"/>
            <p:cNvSpPr/>
            <p:nvPr/>
          </p:nvSpPr>
          <p:spPr>
            <a:xfrm>
              <a:off x="9207700"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205 case(s)</a:t>
              </a:r>
            </a:p>
          </p:txBody>
        </p:sp>
        <p:sp>
          <p:nvSpPr>
            <p:cNvPr id="123" name="pg122"/>
            <p:cNvSpPr/>
            <p:nvPr/>
          </p:nvSpPr>
          <p:spPr>
            <a:xfrm>
              <a:off x="9281257"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4" name="tx123"/>
            <p:cNvSpPr/>
            <p:nvPr/>
          </p:nvSpPr>
          <p:spPr>
            <a:xfrm>
              <a:off x="9385326"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202 case(s)</a:t>
              </a:r>
            </a:p>
          </p:txBody>
        </p:sp>
        <p:sp>
          <p:nvSpPr>
            <p:cNvPr id="125" name="rc124"/>
            <p:cNvSpPr/>
            <p:nvPr/>
          </p:nvSpPr>
          <p:spPr>
            <a:xfrm>
              <a:off x="8328404" y="2153563"/>
              <a:ext cx="3214267" cy="3131794"/>
            </a:xfrm>
            <a:prstGeom prst="rect">
              <a:avLst/>
            </a:prstGeom>
            <a:ln w="13550" cap="rnd">
              <a:solidFill>
                <a:srgbClr val="333333">
                  <a:alpha val="100000"/>
                </a:srgbClr>
              </a:solidFill>
              <a:prstDash val="solid"/>
              <a:round/>
            </a:ln>
          </p:spPr>
          <p:txBody>
            <a:bodyPr/>
            <a:lstStyle/>
            <a:p/>
          </p:txBody>
        </p:sp>
        <p:sp>
          <p:nvSpPr>
            <p:cNvPr id="126" name="rc125"/>
            <p:cNvSpPr/>
            <p:nvPr/>
          </p:nvSpPr>
          <p:spPr>
            <a:xfrm>
              <a:off x="11542672" y="2153563"/>
              <a:ext cx="3214267" cy="3131794"/>
            </a:xfrm>
            <a:prstGeom prst="rect">
              <a:avLst/>
            </a:prstGeom>
            <a:solidFill>
              <a:srgbClr val="FFFFFF">
                <a:alpha val="100000"/>
              </a:srgbClr>
            </a:solidFill>
          </p:spPr>
          <p:txBody>
            <a:bodyPr/>
            <a:lstStyle/>
            <a:p/>
          </p:txBody>
        </p:sp>
        <p:sp>
          <p:nvSpPr>
            <p:cNvPr id="127" name="pl126"/>
            <p:cNvSpPr/>
            <p:nvPr/>
          </p:nvSpPr>
          <p:spPr>
            <a:xfrm>
              <a:off x="11542672" y="496669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8" name="pl127"/>
            <p:cNvSpPr/>
            <p:nvPr/>
          </p:nvSpPr>
          <p:spPr>
            <a:xfrm>
              <a:off x="11542672" y="432937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9" name="pl128"/>
            <p:cNvSpPr/>
            <p:nvPr/>
          </p:nvSpPr>
          <p:spPr>
            <a:xfrm>
              <a:off x="11542672" y="369205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0" name="pl129"/>
            <p:cNvSpPr/>
            <p:nvPr/>
          </p:nvSpPr>
          <p:spPr>
            <a:xfrm>
              <a:off x="11542672" y="305473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1" name="pl130"/>
            <p:cNvSpPr/>
            <p:nvPr/>
          </p:nvSpPr>
          <p:spPr>
            <a:xfrm>
              <a:off x="11542672" y="241741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2" name="pl131"/>
            <p:cNvSpPr/>
            <p:nvPr/>
          </p:nvSpPr>
          <p:spPr>
            <a:xfrm>
              <a:off x="11542672"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3" name="pl132"/>
            <p:cNvSpPr/>
            <p:nvPr/>
          </p:nvSpPr>
          <p:spPr>
            <a:xfrm>
              <a:off x="11542672" y="464803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4" name="pl133"/>
            <p:cNvSpPr/>
            <p:nvPr/>
          </p:nvSpPr>
          <p:spPr>
            <a:xfrm>
              <a:off x="11542672" y="401071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5" name="pl134"/>
            <p:cNvSpPr/>
            <p:nvPr/>
          </p:nvSpPr>
          <p:spPr>
            <a:xfrm>
              <a:off x="11542672" y="337339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6" name="pl135"/>
            <p:cNvSpPr/>
            <p:nvPr/>
          </p:nvSpPr>
          <p:spPr>
            <a:xfrm>
              <a:off x="11542672" y="273607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7" name="rc136"/>
            <p:cNvSpPr/>
            <p:nvPr/>
          </p:nvSpPr>
          <p:spPr>
            <a:xfrm>
              <a:off x="11582191" y="4979444"/>
              <a:ext cx="237118" cy="30591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8" name="rc137"/>
            <p:cNvSpPr/>
            <p:nvPr/>
          </p:nvSpPr>
          <p:spPr>
            <a:xfrm>
              <a:off x="11582191" y="4890219"/>
              <a:ext cx="237118" cy="8922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9" name="rc138"/>
            <p:cNvSpPr/>
            <p:nvPr/>
          </p:nvSpPr>
          <p:spPr>
            <a:xfrm>
              <a:off x="11582191" y="489021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0" name="rc139"/>
            <p:cNvSpPr/>
            <p:nvPr/>
          </p:nvSpPr>
          <p:spPr>
            <a:xfrm>
              <a:off x="11582191" y="4890219"/>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1" name="rc140"/>
            <p:cNvSpPr/>
            <p:nvPr/>
          </p:nvSpPr>
          <p:spPr>
            <a:xfrm>
              <a:off x="11845656" y="4890219"/>
              <a:ext cx="237118" cy="39513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2" name="rc141"/>
            <p:cNvSpPr/>
            <p:nvPr/>
          </p:nvSpPr>
          <p:spPr>
            <a:xfrm>
              <a:off x="11845656" y="4673530"/>
              <a:ext cx="237118" cy="21668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3" name="rc142"/>
            <p:cNvSpPr/>
            <p:nvPr/>
          </p:nvSpPr>
          <p:spPr>
            <a:xfrm>
              <a:off x="11845656" y="467353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4" name="rc143"/>
            <p:cNvSpPr/>
            <p:nvPr/>
          </p:nvSpPr>
          <p:spPr>
            <a:xfrm>
              <a:off x="11845656" y="4673530"/>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5" name="rc144"/>
            <p:cNvSpPr/>
            <p:nvPr/>
          </p:nvSpPr>
          <p:spPr>
            <a:xfrm>
              <a:off x="12109121" y="3577338"/>
              <a:ext cx="237118" cy="170801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6" name="rc145"/>
            <p:cNvSpPr/>
            <p:nvPr/>
          </p:nvSpPr>
          <p:spPr>
            <a:xfrm>
              <a:off x="12109121" y="2876285"/>
              <a:ext cx="237118" cy="70105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7" name="rc146"/>
            <p:cNvSpPr/>
            <p:nvPr/>
          </p:nvSpPr>
          <p:spPr>
            <a:xfrm>
              <a:off x="12109121" y="287628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8" name="rc147"/>
            <p:cNvSpPr/>
            <p:nvPr/>
          </p:nvSpPr>
          <p:spPr>
            <a:xfrm>
              <a:off x="12109121" y="2876285"/>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9" name="rc148"/>
            <p:cNvSpPr/>
            <p:nvPr/>
          </p:nvSpPr>
          <p:spPr>
            <a:xfrm>
              <a:off x="12372585" y="4214659"/>
              <a:ext cx="237118" cy="107069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0" name="rc149"/>
            <p:cNvSpPr/>
            <p:nvPr/>
          </p:nvSpPr>
          <p:spPr>
            <a:xfrm>
              <a:off x="12372585" y="3768534"/>
              <a:ext cx="237118" cy="44612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1" name="rc150"/>
            <p:cNvSpPr/>
            <p:nvPr/>
          </p:nvSpPr>
          <p:spPr>
            <a:xfrm>
              <a:off x="12372585" y="376853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2" name="rc151"/>
            <p:cNvSpPr/>
            <p:nvPr/>
          </p:nvSpPr>
          <p:spPr>
            <a:xfrm>
              <a:off x="12372585" y="3768534"/>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3" name="rc152"/>
            <p:cNvSpPr/>
            <p:nvPr/>
          </p:nvSpPr>
          <p:spPr>
            <a:xfrm>
              <a:off x="12636050" y="4660783"/>
              <a:ext cx="237118" cy="62457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4" name="rc153"/>
            <p:cNvSpPr/>
            <p:nvPr/>
          </p:nvSpPr>
          <p:spPr>
            <a:xfrm>
              <a:off x="12636050" y="4456841"/>
              <a:ext cx="237118" cy="20394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5" name="rc154"/>
            <p:cNvSpPr/>
            <p:nvPr/>
          </p:nvSpPr>
          <p:spPr>
            <a:xfrm>
              <a:off x="12636050" y="445684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6" name="rc155"/>
            <p:cNvSpPr/>
            <p:nvPr/>
          </p:nvSpPr>
          <p:spPr>
            <a:xfrm>
              <a:off x="12636050" y="4456841"/>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7" name="rc156"/>
            <p:cNvSpPr/>
            <p:nvPr/>
          </p:nvSpPr>
          <p:spPr>
            <a:xfrm>
              <a:off x="12899514" y="4941205"/>
              <a:ext cx="237118" cy="34415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8" name="rc157"/>
            <p:cNvSpPr/>
            <p:nvPr/>
          </p:nvSpPr>
          <p:spPr>
            <a:xfrm>
              <a:off x="12899514" y="4813740"/>
              <a:ext cx="237118" cy="12746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9" name="rc158"/>
            <p:cNvSpPr/>
            <p:nvPr/>
          </p:nvSpPr>
          <p:spPr>
            <a:xfrm>
              <a:off x="12899514" y="481374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0" name="rc159"/>
            <p:cNvSpPr/>
            <p:nvPr/>
          </p:nvSpPr>
          <p:spPr>
            <a:xfrm>
              <a:off x="12899514" y="4813740"/>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1" name="rc160"/>
            <p:cNvSpPr/>
            <p:nvPr/>
          </p:nvSpPr>
          <p:spPr>
            <a:xfrm>
              <a:off x="13162979" y="5157894"/>
              <a:ext cx="237118" cy="12746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2" name="rc161"/>
            <p:cNvSpPr/>
            <p:nvPr/>
          </p:nvSpPr>
          <p:spPr>
            <a:xfrm>
              <a:off x="13162979" y="5106908"/>
              <a:ext cx="237118" cy="5098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3" name="rc162"/>
            <p:cNvSpPr/>
            <p:nvPr/>
          </p:nvSpPr>
          <p:spPr>
            <a:xfrm>
              <a:off x="13162979" y="510690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4" name="rc163"/>
            <p:cNvSpPr/>
            <p:nvPr/>
          </p:nvSpPr>
          <p:spPr>
            <a:xfrm>
              <a:off x="13162979" y="5106908"/>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5" name="rc164"/>
            <p:cNvSpPr/>
            <p:nvPr/>
          </p:nvSpPr>
          <p:spPr>
            <a:xfrm>
              <a:off x="13426443" y="5234372"/>
              <a:ext cx="237118" cy="5098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6" name="rc165"/>
            <p:cNvSpPr/>
            <p:nvPr/>
          </p:nvSpPr>
          <p:spPr>
            <a:xfrm>
              <a:off x="13426443" y="5208879"/>
              <a:ext cx="237118" cy="2549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7" name="rc166"/>
            <p:cNvSpPr/>
            <p:nvPr/>
          </p:nvSpPr>
          <p:spPr>
            <a:xfrm>
              <a:off x="13426443" y="520887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8" name="rc167"/>
            <p:cNvSpPr/>
            <p:nvPr/>
          </p:nvSpPr>
          <p:spPr>
            <a:xfrm>
              <a:off x="13426443" y="5208879"/>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9" name="rc168"/>
            <p:cNvSpPr/>
            <p:nvPr/>
          </p:nvSpPr>
          <p:spPr>
            <a:xfrm>
              <a:off x="13689908" y="5145147"/>
              <a:ext cx="237118" cy="14021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0" name="rc169"/>
            <p:cNvSpPr/>
            <p:nvPr/>
          </p:nvSpPr>
          <p:spPr>
            <a:xfrm>
              <a:off x="13689908" y="5068669"/>
              <a:ext cx="237118" cy="7647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1" name="rc170"/>
            <p:cNvSpPr/>
            <p:nvPr/>
          </p:nvSpPr>
          <p:spPr>
            <a:xfrm>
              <a:off x="13689908" y="506866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2" name="rc171"/>
            <p:cNvSpPr/>
            <p:nvPr/>
          </p:nvSpPr>
          <p:spPr>
            <a:xfrm>
              <a:off x="13689908" y="5068669"/>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3" name="rc172"/>
            <p:cNvSpPr/>
            <p:nvPr/>
          </p:nvSpPr>
          <p:spPr>
            <a:xfrm>
              <a:off x="13953372" y="5259865"/>
              <a:ext cx="237118" cy="2549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4" name="rc173"/>
            <p:cNvSpPr/>
            <p:nvPr/>
          </p:nvSpPr>
          <p:spPr>
            <a:xfrm>
              <a:off x="13953372" y="5221626"/>
              <a:ext cx="237118" cy="3823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5" name="rc174"/>
            <p:cNvSpPr/>
            <p:nvPr/>
          </p:nvSpPr>
          <p:spPr>
            <a:xfrm>
              <a:off x="13953372" y="522162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6" name="rc175"/>
            <p:cNvSpPr/>
            <p:nvPr/>
          </p:nvSpPr>
          <p:spPr>
            <a:xfrm>
              <a:off x="13953372" y="5221626"/>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7" name="rc176"/>
            <p:cNvSpPr/>
            <p:nvPr/>
          </p:nvSpPr>
          <p:spPr>
            <a:xfrm>
              <a:off x="14216837" y="5259865"/>
              <a:ext cx="237118" cy="2549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8" name="rc177"/>
            <p:cNvSpPr/>
            <p:nvPr/>
          </p:nvSpPr>
          <p:spPr>
            <a:xfrm>
              <a:off x="14216837" y="5247118"/>
              <a:ext cx="237118" cy="1274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9" name="rc178"/>
            <p:cNvSpPr/>
            <p:nvPr/>
          </p:nvSpPr>
          <p:spPr>
            <a:xfrm>
              <a:off x="14216837" y="524711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0" name="rc179"/>
            <p:cNvSpPr/>
            <p:nvPr/>
          </p:nvSpPr>
          <p:spPr>
            <a:xfrm>
              <a:off x="14216837" y="5247118"/>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1" name="rc180"/>
            <p:cNvSpPr/>
            <p:nvPr/>
          </p:nvSpPr>
          <p:spPr>
            <a:xfrm>
              <a:off x="14480302" y="5272611"/>
              <a:ext cx="237118" cy="1274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2" name="rc181"/>
            <p:cNvSpPr/>
            <p:nvPr/>
          </p:nvSpPr>
          <p:spPr>
            <a:xfrm>
              <a:off x="14480302" y="527261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3" name="rc182"/>
            <p:cNvSpPr/>
            <p:nvPr/>
          </p:nvSpPr>
          <p:spPr>
            <a:xfrm>
              <a:off x="14480302" y="527261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4" name="rc183"/>
            <p:cNvSpPr/>
            <p:nvPr/>
          </p:nvSpPr>
          <p:spPr>
            <a:xfrm>
              <a:off x="14480302" y="5272611"/>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5" name="pg184"/>
            <p:cNvSpPr/>
            <p:nvPr/>
          </p:nvSpPr>
          <p:spPr>
            <a:xfrm>
              <a:off x="12297085"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86" name="tx185"/>
            <p:cNvSpPr/>
            <p:nvPr/>
          </p:nvSpPr>
          <p:spPr>
            <a:xfrm>
              <a:off x="12421968"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535 case(s)</a:t>
              </a:r>
            </a:p>
          </p:txBody>
        </p:sp>
        <p:sp>
          <p:nvSpPr>
            <p:cNvPr id="187" name="pg186"/>
            <p:cNvSpPr/>
            <p:nvPr/>
          </p:nvSpPr>
          <p:spPr>
            <a:xfrm>
              <a:off x="12495525"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88" name="tx187"/>
            <p:cNvSpPr/>
            <p:nvPr/>
          </p:nvSpPr>
          <p:spPr>
            <a:xfrm>
              <a:off x="12599594"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539 case(s)</a:t>
              </a:r>
            </a:p>
          </p:txBody>
        </p:sp>
        <p:sp>
          <p:nvSpPr>
            <p:cNvPr id="189" name="rc188"/>
            <p:cNvSpPr/>
            <p:nvPr/>
          </p:nvSpPr>
          <p:spPr>
            <a:xfrm>
              <a:off x="11542672" y="2153563"/>
              <a:ext cx="3214267" cy="3131794"/>
            </a:xfrm>
            <a:prstGeom prst="rect">
              <a:avLst/>
            </a:prstGeom>
            <a:ln w="13550" cap="rnd">
              <a:solidFill>
                <a:srgbClr val="333333">
                  <a:alpha val="100000"/>
                </a:srgbClr>
              </a:solidFill>
              <a:prstDash val="solid"/>
              <a:round/>
            </a:ln>
          </p:spPr>
          <p:txBody>
            <a:bodyPr/>
            <a:lstStyle/>
            <a:p/>
          </p:txBody>
        </p:sp>
        <p:sp>
          <p:nvSpPr>
            <p:cNvPr id="190" name="rc189"/>
            <p:cNvSpPr/>
            <p:nvPr/>
          </p:nvSpPr>
          <p:spPr>
            <a:xfrm>
              <a:off x="14756939" y="2153563"/>
              <a:ext cx="3214267" cy="3131794"/>
            </a:xfrm>
            <a:prstGeom prst="rect">
              <a:avLst/>
            </a:prstGeom>
            <a:solidFill>
              <a:srgbClr val="FFFFFF">
                <a:alpha val="100000"/>
              </a:srgbClr>
            </a:solidFill>
          </p:spPr>
          <p:txBody>
            <a:bodyPr/>
            <a:lstStyle/>
            <a:p/>
          </p:txBody>
        </p:sp>
        <p:sp>
          <p:nvSpPr>
            <p:cNvPr id="191" name="pl190"/>
            <p:cNvSpPr/>
            <p:nvPr/>
          </p:nvSpPr>
          <p:spPr>
            <a:xfrm>
              <a:off x="14756939" y="496669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2" name="pl191"/>
            <p:cNvSpPr/>
            <p:nvPr/>
          </p:nvSpPr>
          <p:spPr>
            <a:xfrm>
              <a:off x="14756939" y="432937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3" name="pl192"/>
            <p:cNvSpPr/>
            <p:nvPr/>
          </p:nvSpPr>
          <p:spPr>
            <a:xfrm>
              <a:off x="14756939" y="369205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4" name="pl193"/>
            <p:cNvSpPr/>
            <p:nvPr/>
          </p:nvSpPr>
          <p:spPr>
            <a:xfrm>
              <a:off x="14756939" y="305473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5" name="pl194"/>
            <p:cNvSpPr/>
            <p:nvPr/>
          </p:nvSpPr>
          <p:spPr>
            <a:xfrm>
              <a:off x="14756939" y="241741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6" name="pl195"/>
            <p:cNvSpPr/>
            <p:nvPr/>
          </p:nvSpPr>
          <p:spPr>
            <a:xfrm>
              <a:off x="1475693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7" name="pl196"/>
            <p:cNvSpPr/>
            <p:nvPr/>
          </p:nvSpPr>
          <p:spPr>
            <a:xfrm>
              <a:off x="14756939" y="464803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8" name="pl197"/>
            <p:cNvSpPr/>
            <p:nvPr/>
          </p:nvSpPr>
          <p:spPr>
            <a:xfrm>
              <a:off x="14756939" y="401071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9" name="pl198"/>
            <p:cNvSpPr/>
            <p:nvPr/>
          </p:nvSpPr>
          <p:spPr>
            <a:xfrm>
              <a:off x="14756939" y="337339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0" name="pl199"/>
            <p:cNvSpPr/>
            <p:nvPr/>
          </p:nvSpPr>
          <p:spPr>
            <a:xfrm>
              <a:off x="14756939" y="273607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1" name="rc200"/>
            <p:cNvSpPr/>
            <p:nvPr/>
          </p:nvSpPr>
          <p:spPr>
            <a:xfrm>
              <a:off x="14796459" y="5272611"/>
              <a:ext cx="237118" cy="1274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2" name="rc201"/>
            <p:cNvSpPr/>
            <p:nvPr/>
          </p:nvSpPr>
          <p:spPr>
            <a:xfrm>
              <a:off x="14796459" y="527261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3" name="rc202"/>
            <p:cNvSpPr/>
            <p:nvPr/>
          </p:nvSpPr>
          <p:spPr>
            <a:xfrm>
              <a:off x="14796459" y="527261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4" name="rc203"/>
            <p:cNvSpPr/>
            <p:nvPr/>
          </p:nvSpPr>
          <p:spPr>
            <a:xfrm>
              <a:off x="14796459" y="5272611"/>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5" name="rc204"/>
            <p:cNvSpPr/>
            <p:nvPr/>
          </p:nvSpPr>
          <p:spPr>
            <a:xfrm>
              <a:off x="15059924" y="5272611"/>
              <a:ext cx="237118" cy="1274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6" name="rc205"/>
            <p:cNvSpPr/>
            <p:nvPr/>
          </p:nvSpPr>
          <p:spPr>
            <a:xfrm>
              <a:off x="15059924" y="527261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7" name="rc206"/>
            <p:cNvSpPr/>
            <p:nvPr/>
          </p:nvSpPr>
          <p:spPr>
            <a:xfrm>
              <a:off x="15059924" y="527261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8" name="rc207"/>
            <p:cNvSpPr/>
            <p:nvPr/>
          </p:nvSpPr>
          <p:spPr>
            <a:xfrm>
              <a:off x="15059924" y="5272611"/>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9" name="rc208"/>
            <p:cNvSpPr/>
            <p:nvPr/>
          </p:nvSpPr>
          <p:spPr>
            <a:xfrm>
              <a:off x="15323388" y="5272611"/>
              <a:ext cx="237118" cy="1274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5323388" y="527261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5323388" y="527261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5323388" y="5272611"/>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5586853" y="5259865"/>
              <a:ext cx="237118" cy="2549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5586853" y="5247118"/>
              <a:ext cx="237118" cy="1274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5586853" y="524711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5586853" y="5247118"/>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5850317" y="5259865"/>
              <a:ext cx="237118" cy="2549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5850317" y="525986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5850317" y="525986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5850317" y="5259865"/>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pg220"/>
            <p:cNvSpPr/>
            <p:nvPr/>
          </p:nvSpPr>
          <p:spPr>
            <a:xfrm>
              <a:off x="15559627" y="2153563"/>
              <a:ext cx="1608892" cy="373922"/>
            </a:xfrm>
            <a:custGeom>
              <a:avLst/>
              <a:pathLst>
                <a:path w="1608892" h="373922">
                  <a:moveTo>
                    <a:pt x="31220" y="373922"/>
                  </a:moveTo>
                  <a:lnTo>
                    <a:pt x="1577672" y="373922"/>
                  </a:lnTo>
                  <a:lnTo>
                    <a:pt x="1576415" y="373897"/>
                  </a:lnTo>
                  <a:lnTo>
                    <a:pt x="1581435" y="373695"/>
                  </a:lnTo>
                  <a:lnTo>
                    <a:pt x="1586358" y="372690"/>
                  </a:lnTo>
                  <a:lnTo>
                    <a:pt x="1591056" y="370908"/>
                  </a:lnTo>
                  <a:lnTo>
                    <a:pt x="1595407" y="368396"/>
                  </a:lnTo>
                  <a:lnTo>
                    <a:pt x="1599299" y="365218"/>
                  </a:lnTo>
                  <a:lnTo>
                    <a:pt x="1602631" y="361457"/>
                  </a:lnTo>
                  <a:lnTo>
                    <a:pt x="1605316" y="357211"/>
                  </a:lnTo>
                  <a:lnTo>
                    <a:pt x="1607286" y="352588"/>
                  </a:lnTo>
                  <a:lnTo>
                    <a:pt x="1608488" y="347710"/>
                  </a:lnTo>
                  <a:lnTo>
                    <a:pt x="1608892" y="342702"/>
                  </a:lnTo>
                  <a:lnTo>
                    <a:pt x="1608892" y="31220"/>
                  </a:lnTo>
                  <a:lnTo>
                    <a:pt x="1608488" y="26212"/>
                  </a:lnTo>
                  <a:lnTo>
                    <a:pt x="1607286" y="21334"/>
                  </a:lnTo>
                  <a:lnTo>
                    <a:pt x="1605316" y="16711"/>
                  </a:lnTo>
                  <a:lnTo>
                    <a:pt x="1602631" y="12465"/>
                  </a:lnTo>
                  <a:lnTo>
                    <a:pt x="1599299" y="8704"/>
                  </a:lnTo>
                  <a:lnTo>
                    <a:pt x="1595407" y="5526"/>
                  </a:lnTo>
                  <a:lnTo>
                    <a:pt x="1591056" y="3014"/>
                  </a:lnTo>
                  <a:lnTo>
                    <a:pt x="1586358" y="1232"/>
                  </a:lnTo>
                  <a:lnTo>
                    <a:pt x="1581435" y="227"/>
                  </a:lnTo>
                  <a:lnTo>
                    <a:pt x="157767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22" name="tx221"/>
            <p:cNvSpPr/>
            <p:nvPr/>
          </p:nvSpPr>
          <p:spPr>
            <a:xfrm>
              <a:off x="15684509" y="2239827"/>
              <a:ext cx="1359127"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8 case(s)</a:t>
              </a:r>
            </a:p>
          </p:txBody>
        </p:sp>
        <p:sp>
          <p:nvSpPr>
            <p:cNvPr id="223" name="pg222"/>
            <p:cNvSpPr/>
            <p:nvPr/>
          </p:nvSpPr>
          <p:spPr>
            <a:xfrm>
              <a:off x="16260004"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24" name="rc223"/>
            <p:cNvSpPr/>
            <p:nvPr/>
          </p:nvSpPr>
          <p:spPr>
            <a:xfrm>
              <a:off x="14756939" y="2153563"/>
              <a:ext cx="3214267" cy="3131794"/>
            </a:xfrm>
            <a:prstGeom prst="rect">
              <a:avLst/>
            </a:prstGeom>
            <a:ln w="13550" cap="rnd">
              <a:solidFill>
                <a:srgbClr val="333333">
                  <a:alpha val="100000"/>
                </a:srgbClr>
              </a:solidFill>
              <a:prstDash val="solid"/>
              <a:round/>
            </a:ln>
          </p:spPr>
          <p:txBody>
            <a:bodyPr/>
            <a:lstStyle/>
            <a:p/>
          </p:txBody>
        </p:sp>
        <p:sp>
          <p:nvSpPr>
            <p:cNvPr id="225" name="tx224"/>
            <p:cNvSpPr/>
            <p:nvPr/>
          </p:nvSpPr>
          <p:spPr>
            <a:xfrm>
              <a:off x="322447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26" name="tx225"/>
            <p:cNvSpPr/>
            <p:nvPr/>
          </p:nvSpPr>
          <p:spPr>
            <a:xfrm>
              <a:off x="64387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27" name="tx226"/>
            <p:cNvSpPr/>
            <p:nvPr/>
          </p:nvSpPr>
          <p:spPr>
            <a:xfrm>
              <a:off x="96530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28" name="tx227"/>
            <p:cNvSpPr/>
            <p:nvPr/>
          </p:nvSpPr>
          <p:spPr>
            <a:xfrm>
              <a:off x="128672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29" name="tx228"/>
            <p:cNvSpPr/>
            <p:nvPr/>
          </p:nvSpPr>
          <p:spPr>
            <a:xfrm>
              <a:off x="1608154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30" name="pl229"/>
            <p:cNvSpPr/>
            <p:nvPr/>
          </p:nvSpPr>
          <p:spPr>
            <a:xfrm>
              <a:off x="20579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1" name="pl230"/>
            <p:cNvSpPr/>
            <p:nvPr/>
          </p:nvSpPr>
          <p:spPr>
            <a:xfrm>
              <a:off x="2321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2" name="pl231"/>
            <p:cNvSpPr/>
            <p:nvPr/>
          </p:nvSpPr>
          <p:spPr>
            <a:xfrm>
              <a:off x="2584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3" name="pl232"/>
            <p:cNvSpPr/>
            <p:nvPr/>
          </p:nvSpPr>
          <p:spPr>
            <a:xfrm>
              <a:off x="2848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4" name="pl233"/>
            <p:cNvSpPr/>
            <p:nvPr/>
          </p:nvSpPr>
          <p:spPr>
            <a:xfrm>
              <a:off x="3111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5" name="pl234"/>
            <p:cNvSpPr/>
            <p:nvPr/>
          </p:nvSpPr>
          <p:spPr>
            <a:xfrm>
              <a:off x="3375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6" name="pl235"/>
            <p:cNvSpPr/>
            <p:nvPr/>
          </p:nvSpPr>
          <p:spPr>
            <a:xfrm>
              <a:off x="3638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7" name="pl236"/>
            <p:cNvSpPr/>
            <p:nvPr/>
          </p:nvSpPr>
          <p:spPr>
            <a:xfrm>
              <a:off x="3902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8" name="pl237"/>
            <p:cNvSpPr/>
            <p:nvPr/>
          </p:nvSpPr>
          <p:spPr>
            <a:xfrm>
              <a:off x="4165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9" name="pl238"/>
            <p:cNvSpPr/>
            <p:nvPr/>
          </p:nvSpPr>
          <p:spPr>
            <a:xfrm>
              <a:off x="4429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0" name="pl239"/>
            <p:cNvSpPr/>
            <p:nvPr/>
          </p:nvSpPr>
          <p:spPr>
            <a:xfrm>
              <a:off x="4692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1" name="pl240"/>
            <p:cNvSpPr/>
            <p:nvPr/>
          </p:nvSpPr>
          <p:spPr>
            <a:xfrm>
              <a:off x="4956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2" name="tx241"/>
            <p:cNvSpPr/>
            <p:nvPr/>
          </p:nvSpPr>
          <p:spPr>
            <a:xfrm rot="-5400000">
              <a:off x="197716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43" name="tx242"/>
            <p:cNvSpPr/>
            <p:nvPr/>
          </p:nvSpPr>
          <p:spPr>
            <a:xfrm rot="-5400000">
              <a:off x="22308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44" name="tx243"/>
            <p:cNvSpPr/>
            <p:nvPr/>
          </p:nvSpPr>
          <p:spPr>
            <a:xfrm rot="-5400000">
              <a:off x="249437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45" name="tx244"/>
            <p:cNvSpPr/>
            <p:nvPr/>
          </p:nvSpPr>
          <p:spPr>
            <a:xfrm rot="-5400000">
              <a:off x="27559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46" name="tx245"/>
            <p:cNvSpPr/>
            <p:nvPr/>
          </p:nvSpPr>
          <p:spPr>
            <a:xfrm rot="-5400000">
              <a:off x="298878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47" name="tx246"/>
            <p:cNvSpPr/>
            <p:nvPr/>
          </p:nvSpPr>
          <p:spPr>
            <a:xfrm rot="-5400000">
              <a:off x="32944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48" name="tx247"/>
            <p:cNvSpPr/>
            <p:nvPr/>
          </p:nvSpPr>
          <p:spPr>
            <a:xfrm rot="-5400000">
              <a:off x="358764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49" name="tx248"/>
            <p:cNvSpPr/>
            <p:nvPr/>
          </p:nvSpPr>
          <p:spPr>
            <a:xfrm rot="-5400000">
              <a:off x="378894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50" name="tx249"/>
            <p:cNvSpPr/>
            <p:nvPr/>
          </p:nvSpPr>
          <p:spPr>
            <a:xfrm rot="-5400000">
              <a:off x="405236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51" name="tx250"/>
            <p:cNvSpPr/>
            <p:nvPr/>
          </p:nvSpPr>
          <p:spPr>
            <a:xfrm rot="-5400000">
              <a:off x="43522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52" name="tx251"/>
            <p:cNvSpPr/>
            <p:nvPr/>
          </p:nvSpPr>
          <p:spPr>
            <a:xfrm rot="-5400000">
              <a:off x="4597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53" name="tx252"/>
            <p:cNvSpPr/>
            <p:nvPr/>
          </p:nvSpPr>
          <p:spPr>
            <a:xfrm rot="-5400000">
              <a:off x="4860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54" name="pl253"/>
            <p:cNvSpPr/>
            <p:nvPr/>
          </p:nvSpPr>
          <p:spPr>
            <a:xfrm>
              <a:off x="5272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5" name="pl254"/>
            <p:cNvSpPr/>
            <p:nvPr/>
          </p:nvSpPr>
          <p:spPr>
            <a:xfrm>
              <a:off x="5535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6" name="pl255"/>
            <p:cNvSpPr/>
            <p:nvPr/>
          </p:nvSpPr>
          <p:spPr>
            <a:xfrm>
              <a:off x="5799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7" name="pl256"/>
            <p:cNvSpPr/>
            <p:nvPr/>
          </p:nvSpPr>
          <p:spPr>
            <a:xfrm>
              <a:off x="6062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8" name="pl257"/>
            <p:cNvSpPr/>
            <p:nvPr/>
          </p:nvSpPr>
          <p:spPr>
            <a:xfrm>
              <a:off x="6326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9" name="pl258"/>
            <p:cNvSpPr/>
            <p:nvPr/>
          </p:nvSpPr>
          <p:spPr>
            <a:xfrm>
              <a:off x="6589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0" name="pl259"/>
            <p:cNvSpPr/>
            <p:nvPr/>
          </p:nvSpPr>
          <p:spPr>
            <a:xfrm>
              <a:off x="6853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1" name="pl260"/>
            <p:cNvSpPr/>
            <p:nvPr/>
          </p:nvSpPr>
          <p:spPr>
            <a:xfrm>
              <a:off x="7116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2" name="pl261"/>
            <p:cNvSpPr/>
            <p:nvPr/>
          </p:nvSpPr>
          <p:spPr>
            <a:xfrm>
              <a:off x="73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3" name="pl262"/>
            <p:cNvSpPr/>
            <p:nvPr/>
          </p:nvSpPr>
          <p:spPr>
            <a:xfrm>
              <a:off x="7643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4" name="pl263"/>
            <p:cNvSpPr/>
            <p:nvPr/>
          </p:nvSpPr>
          <p:spPr>
            <a:xfrm>
              <a:off x="7906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5" name="pl264"/>
            <p:cNvSpPr/>
            <p:nvPr/>
          </p:nvSpPr>
          <p:spPr>
            <a:xfrm>
              <a:off x="8170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6" name="tx265"/>
            <p:cNvSpPr/>
            <p:nvPr/>
          </p:nvSpPr>
          <p:spPr>
            <a:xfrm rot="-5400000">
              <a:off x="519143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67" name="tx266"/>
            <p:cNvSpPr/>
            <p:nvPr/>
          </p:nvSpPr>
          <p:spPr>
            <a:xfrm rot="-5400000">
              <a:off x="544508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68" name="tx267"/>
            <p:cNvSpPr/>
            <p:nvPr/>
          </p:nvSpPr>
          <p:spPr>
            <a:xfrm rot="-5400000">
              <a:off x="57086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69" name="tx268"/>
            <p:cNvSpPr/>
            <p:nvPr/>
          </p:nvSpPr>
          <p:spPr>
            <a:xfrm rot="-5400000">
              <a:off x="597023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70" name="tx269"/>
            <p:cNvSpPr/>
            <p:nvPr/>
          </p:nvSpPr>
          <p:spPr>
            <a:xfrm rot="-5400000">
              <a:off x="620305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71" name="tx270"/>
            <p:cNvSpPr/>
            <p:nvPr/>
          </p:nvSpPr>
          <p:spPr>
            <a:xfrm rot="-5400000">
              <a:off x="650875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72" name="tx271"/>
            <p:cNvSpPr/>
            <p:nvPr/>
          </p:nvSpPr>
          <p:spPr>
            <a:xfrm rot="-5400000">
              <a:off x="680191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73" name="tx272"/>
            <p:cNvSpPr/>
            <p:nvPr/>
          </p:nvSpPr>
          <p:spPr>
            <a:xfrm rot="-5400000">
              <a:off x="70032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74" name="tx273"/>
            <p:cNvSpPr/>
            <p:nvPr/>
          </p:nvSpPr>
          <p:spPr>
            <a:xfrm rot="-5400000">
              <a:off x="72666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75" name="tx274"/>
            <p:cNvSpPr/>
            <p:nvPr/>
          </p:nvSpPr>
          <p:spPr>
            <a:xfrm rot="-5400000">
              <a:off x="75665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76" name="tx275"/>
            <p:cNvSpPr/>
            <p:nvPr/>
          </p:nvSpPr>
          <p:spPr>
            <a:xfrm rot="-5400000">
              <a:off x="7811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77" name="tx276"/>
            <p:cNvSpPr/>
            <p:nvPr/>
          </p:nvSpPr>
          <p:spPr>
            <a:xfrm rot="-5400000">
              <a:off x="80748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78" name="pl277"/>
            <p:cNvSpPr/>
            <p:nvPr/>
          </p:nvSpPr>
          <p:spPr>
            <a:xfrm>
              <a:off x="8486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9" name="pl278"/>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0" name="pl279"/>
            <p:cNvSpPr/>
            <p:nvPr/>
          </p:nvSpPr>
          <p:spPr>
            <a:xfrm>
              <a:off x="90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1" name="pl280"/>
            <p:cNvSpPr/>
            <p:nvPr/>
          </p:nvSpPr>
          <p:spPr>
            <a:xfrm>
              <a:off x="9276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2" name="pl281"/>
            <p:cNvSpPr/>
            <p:nvPr/>
          </p:nvSpPr>
          <p:spPr>
            <a:xfrm>
              <a:off x="9540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3" name="pl282"/>
            <p:cNvSpPr/>
            <p:nvPr/>
          </p:nvSpPr>
          <p:spPr>
            <a:xfrm>
              <a:off x="9803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4" name="pl283"/>
            <p:cNvSpPr/>
            <p:nvPr/>
          </p:nvSpPr>
          <p:spPr>
            <a:xfrm>
              <a:off x="10067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5" name="pl284"/>
            <p:cNvSpPr/>
            <p:nvPr/>
          </p:nvSpPr>
          <p:spPr>
            <a:xfrm>
              <a:off x="10330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6" name="pl285"/>
            <p:cNvSpPr/>
            <p:nvPr/>
          </p:nvSpPr>
          <p:spPr>
            <a:xfrm>
              <a:off x="10594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7" name="pl286"/>
            <p:cNvSpPr/>
            <p:nvPr/>
          </p:nvSpPr>
          <p:spPr>
            <a:xfrm>
              <a:off x="10857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8" name="pl287"/>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9" name="pl288"/>
            <p:cNvSpPr/>
            <p:nvPr/>
          </p:nvSpPr>
          <p:spPr>
            <a:xfrm>
              <a:off x="11384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0" name="tx289"/>
            <p:cNvSpPr/>
            <p:nvPr/>
          </p:nvSpPr>
          <p:spPr>
            <a:xfrm rot="-5400000">
              <a:off x="8405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91" name="tx290"/>
            <p:cNvSpPr/>
            <p:nvPr/>
          </p:nvSpPr>
          <p:spPr>
            <a:xfrm rot="-5400000">
              <a:off x="865935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92" name="tx291"/>
            <p:cNvSpPr/>
            <p:nvPr/>
          </p:nvSpPr>
          <p:spPr>
            <a:xfrm rot="-5400000">
              <a:off x="892290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93" name="tx292"/>
            <p:cNvSpPr/>
            <p:nvPr/>
          </p:nvSpPr>
          <p:spPr>
            <a:xfrm rot="-5400000">
              <a:off x="9184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94" name="tx293"/>
            <p:cNvSpPr/>
            <p:nvPr/>
          </p:nvSpPr>
          <p:spPr>
            <a:xfrm rot="-5400000">
              <a:off x="941732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95" name="tx294"/>
            <p:cNvSpPr/>
            <p:nvPr/>
          </p:nvSpPr>
          <p:spPr>
            <a:xfrm rot="-5400000">
              <a:off x="9723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96" name="tx295"/>
            <p:cNvSpPr/>
            <p:nvPr/>
          </p:nvSpPr>
          <p:spPr>
            <a:xfrm rot="-5400000">
              <a:off x="1001617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97" name="tx296"/>
            <p:cNvSpPr/>
            <p:nvPr/>
          </p:nvSpPr>
          <p:spPr>
            <a:xfrm rot="-5400000">
              <a:off x="1021748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98" name="tx297"/>
            <p:cNvSpPr/>
            <p:nvPr/>
          </p:nvSpPr>
          <p:spPr>
            <a:xfrm rot="-5400000">
              <a:off x="1048090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99" name="tx298"/>
            <p:cNvSpPr/>
            <p:nvPr/>
          </p:nvSpPr>
          <p:spPr>
            <a:xfrm rot="-5400000">
              <a:off x="1078078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00" name="tx299"/>
            <p:cNvSpPr/>
            <p:nvPr/>
          </p:nvSpPr>
          <p:spPr>
            <a:xfrm rot="-5400000">
              <a:off x="11025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01" name="tx300"/>
            <p:cNvSpPr/>
            <p:nvPr/>
          </p:nvSpPr>
          <p:spPr>
            <a:xfrm rot="-5400000">
              <a:off x="11289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02" name="pl301"/>
            <p:cNvSpPr/>
            <p:nvPr/>
          </p:nvSpPr>
          <p:spPr>
            <a:xfrm>
              <a:off x="1170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pl302"/>
            <p:cNvSpPr/>
            <p:nvPr/>
          </p:nvSpPr>
          <p:spPr>
            <a:xfrm>
              <a:off x="11964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pl303"/>
            <p:cNvSpPr/>
            <p:nvPr/>
          </p:nvSpPr>
          <p:spPr>
            <a:xfrm>
              <a:off x="12227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12491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pl305"/>
            <p:cNvSpPr/>
            <p:nvPr/>
          </p:nvSpPr>
          <p:spPr>
            <a:xfrm>
              <a:off x="12754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13018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1328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308"/>
            <p:cNvSpPr/>
            <p:nvPr/>
          </p:nvSpPr>
          <p:spPr>
            <a:xfrm>
              <a:off x="13545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309"/>
            <p:cNvSpPr/>
            <p:nvPr/>
          </p:nvSpPr>
          <p:spPr>
            <a:xfrm>
              <a:off x="13808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14071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14335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14598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tx313"/>
            <p:cNvSpPr/>
            <p:nvPr/>
          </p:nvSpPr>
          <p:spPr>
            <a:xfrm rot="-5400000">
              <a:off x="116199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15" name="tx314"/>
            <p:cNvSpPr/>
            <p:nvPr/>
          </p:nvSpPr>
          <p:spPr>
            <a:xfrm rot="-5400000">
              <a:off x="1187362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16" name="tx315"/>
            <p:cNvSpPr/>
            <p:nvPr/>
          </p:nvSpPr>
          <p:spPr>
            <a:xfrm rot="-5400000">
              <a:off x="1213717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17" name="tx316"/>
            <p:cNvSpPr/>
            <p:nvPr/>
          </p:nvSpPr>
          <p:spPr>
            <a:xfrm rot="-5400000">
              <a:off x="1239877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18" name="tx317"/>
            <p:cNvSpPr/>
            <p:nvPr/>
          </p:nvSpPr>
          <p:spPr>
            <a:xfrm rot="-5400000">
              <a:off x="1263159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19" name="tx318"/>
            <p:cNvSpPr/>
            <p:nvPr/>
          </p:nvSpPr>
          <p:spPr>
            <a:xfrm rot="-5400000">
              <a:off x="129372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20" name="tx319"/>
            <p:cNvSpPr/>
            <p:nvPr/>
          </p:nvSpPr>
          <p:spPr>
            <a:xfrm rot="-5400000">
              <a:off x="1323044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21" name="tx320"/>
            <p:cNvSpPr/>
            <p:nvPr/>
          </p:nvSpPr>
          <p:spPr>
            <a:xfrm rot="-5400000">
              <a:off x="134317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22" name="tx321"/>
            <p:cNvSpPr/>
            <p:nvPr/>
          </p:nvSpPr>
          <p:spPr>
            <a:xfrm rot="-5400000">
              <a:off x="1369517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23" name="tx322"/>
            <p:cNvSpPr/>
            <p:nvPr/>
          </p:nvSpPr>
          <p:spPr>
            <a:xfrm rot="-5400000">
              <a:off x="1399505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24" name="tx323"/>
            <p:cNvSpPr/>
            <p:nvPr/>
          </p:nvSpPr>
          <p:spPr>
            <a:xfrm rot="-5400000">
              <a:off x="142398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25" name="tx324"/>
            <p:cNvSpPr/>
            <p:nvPr/>
          </p:nvSpPr>
          <p:spPr>
            <a:xfrm rot="-5400000">
              <a:off x="14503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26" name="pl325"/>
            <p:cNvSpPr/>
            <p:nvPr/>
          </p:nvSpPr>
          <p:spPr>
            <a:xfrm>
              <a:off x="14915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pl326"/>
            <p:cNvSpPr/>
            <p:nvPr/>
          </p:nvSpPr>
          <p:spPr>
            <a:xfrm>
              <a:off x="15178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327"/>
            <p:cNvSpPr/>
            <p:nvPr/>
          </p:nvSpPr>
          <p:spPr>
            <a:xfrm>
              <a:off x="15441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28"/>
            <p:cNvSpPr/>
            <p:nvPr/>
          </p:nvSpPr>
          <p:spPr>
            <a:xfrm>
              <a:off x="15705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329"/>
            <p:cNvSpPr/>
            <p:nvPr/>
          </p:nvSpPr>
          <p:spPr>
            <a:xfrm>
              <a:off x="159688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30"/>
            <p:cNvSpPr/>
            <p:nvPr/>
          </p:nvSpPr>
          <p:spPr>
            <a:xfrm>
              <a:off x="16232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31"/>
            <p:cNvSpPr/>
            <p:nvPr/>
          </p:nvSpPr>
          <p:spPr>
            <a:xfrm>
              <a:off x="16495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332"/>
            <p:cNvSpPr/>
            <p:nvPr/>
          </p:nvSpPr>
          <p:spPr>
            <a:xfrm>
              <a:off x="16759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pl333"/>
            <p:cNvSpPr/>
            <p:nvPr/>
          </p:nvSpPr>
          <p:spPr>
            <a:xfrm>
              <a:off x="17022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334"/>
            <p:cNvSpPr/>
            <p:nvPr/>
          </p:nvSpPr>
          <p:spPr>
            <a:xfrm>
              <a:off x="17286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17549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178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tx337"/>
            <p:cNvSpPr/>
            <p:nvPr/>
          </p:nvSpPr>
          <p:spPr>
            <a:xfrm rot="-5400000">
              <a:off x="148342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39" name="tx338"/>
            <p:cNvSpPr/>
            <p:nvPr/>
          </p:nvSpPr>
          <p:spPr>
            <a:xfrm rot="-5400000">
              <a:off x="150878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40" name="tx339"/>
            <p:cNvSpPr/>
            <p:nvPr/>
          </p:nvSpPr>
          <p:spPr>
            <a:xfrm rot="-5400000">
              <a:off x="153514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41" name="tx340"/>
            <p:cNvSpPr/>
            <p:nvPr/>
          </p:nvSpPr>
          <p:spPr>
            <a:xfrm rot="-5400000">
              <a:off x="1561303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42" name="tx341"/>
            <p:cNvSpPr/>
            <p:nvPr/>
          </p:nvSpPr>
          <p:spPr>
            <a:xfrm rot="-5400000">
              <a:off x="1584585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43" name="tx342"/>
            <p:cNvSpPr/>
            <p:nvPr/>
          </p:nvSpPr>
          <p:spPr>
            <a:xfrm rot="-5400000">
              <a:off x="1615155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44" name="tx343"/>
            <p:cNvSpPr/>
            <p:nvPr/>
          </p:nvSpPr>
          <p:spPr>
            <a:xfrm rot="-5400000">
              <a:off x="1644471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45" name="tx344"/>
            <p:cNvSpPr/>
            <p:nvPr/>
          </p:nvSpPr>
          <p:spPr>
            <a:xfrm rot="-5400000">
              <a:off x="1664601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46" name="tx345"/>
            <p:cNvSpPr/>
            <p:nvPr/>
          </p:nvSpPr>
          <p:spPr>
            <a:xfrm rot="-5400000">
              <a:off x="169094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47" name="tx346"/>
            <p:cNvSpPr/>
            <p:nvPr/>
          </p:nvSpPr>
          <p:spPr>
            <a:xfrm rot="-5400000">
              <a:off x="1720932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48" name="tx347"/>
            <p:cNvSpPr/>
            <p:nvPr/>
          </p:nvSpPr>
          <p:spPr>
            <a:xfrm rot="-5400000">
              <a:off x="17454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49" name="tx348"/>
            <p:cNvSpPr/>
            <p:nvPr/>
          </p:nvSpPr>
          <p:spPr>
            <a:xfrm rot="-5400000">
              <a:off x="17717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50" name="tx349"/>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351" name="tx350"/>
            <p:cNvSpPr/>
            <p:nvPr/>
          </p:nvSpPr>
          <p:spPr>
            <a:xfrm>
              <a:off x="1294238" y="4562758"/>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50</a:t>
              </a:r>
            </a:p>
          </p:txBody>
        </p:sp>
        <p:sp>
          <p:nvSpPr>
            <p:cNvPr id="352" name="tx351"/>
            <p:cNvSpPr/>
            <p:nvPr/>
          </p:nvSpPr>
          <p:spPr>
            <a:xfrm>
              <a:off x="1230614" y="3925438"/>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a:t>
              </a:r>
            </a:p>
          </p:txBody>
        </p:sp>
        <p:sp>
          <p:nvSpPr>
            <p:cNvPr id="353" name="tx352"/>
            <p:cNvSpPr/>
            <p:nvPr/>
          </p:nvSpPr>
          <p:spPr>
            <a:xfrm>
              <a:off x="1230614" y="3288117"/>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150</a:t>
              </a:r>
            </a:p>
          </p:txBody>
        </p:sp>
        <p:sp>
          <p:nvSpPr>
            <p:cNvPr id="354" name="tx353"/>
            <p:cNvSpPr/>
            <p:nvPr/>
          </p:nvSpPr>
          <p:spPr>
            <a:xfrm>
              <a:off x="1230614" y="2650796"/>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a:t>
              </a:r>
            </a:p>
          </p:txBody>
        </p:sp>
        <p:sp>
          <p:nvSpPr>
            <p:cNvPr id="355" name="pl354"/>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56" name="pl355"/>
            <p:cNvSpPr/>
            <p:nvPr/>
          </p:nvSpPr>
          <p:spPr>
            <a:xfrm>
              <a:off x="1865074" y="464803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57" name="pl356"/>
            <p:cNvSpPr/>
            <p:nvPr/>
          </p:nvSpPr>
          <p:spPr>
            <a:xfrm>
              <a:off x="1865074" y="401071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58" name="pl357"/>
            <p:cNvSpPr/>
            <p:nvPr/>
          </p:nvSpPr>
          <p:spPr>
            <a:xfrm>
              <a:off x="1865074" y="337339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59" name="pl358"/>
            <p:cNvSpPr/>
            <p:nvPr/>
          </p:nvSpPr>
          <p:spPr>
            <a:xfrm>
              <a:off x="1865074" y="273607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60" name="tx359"/>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361" name="rc360"/>
            <p:cNvSpPr/>
            <p:nvPr/>
          </p:nvSpPr>
          <p:spPr>
            <a:xfrm>
              <a:off x="18110385" y="2153563"/>
              <a:ext cx="1753945" cy="1236458"/>
            </a:xfrm>
            <a:prstGeom prst="rect">
              <a:avLst/>
            </a:prstGeom>
            <a:solidFill>
              <a:srgbClr val="FFFFFF">
                <a:alpha val="100000"/>
              </a:srgbClr>
            </a:solidFill>
          </p:spPr>
          <p:txBody>
            <a:bodyPr/>
            <a:lstStyle/>
            <a:p/>
          </p:txBody>
        </p:sp>
        <p:sp>
          <p:nvSpPr>
            <p:cNvPr id="362" name="rc361"/>
            <p:cNvSpPr/>
            <p:nvPr/>
          </p:nvSpPr>
          <p:spPr>
            <a:xfrm>
              <a:off x="18179974" y="2223153"/>
              <a:ext cx="274319" cy="274319"/>
            </a:xfrm>
            <a:prstGeom prst="rect">
              <a:avLst/>
            </a:prstGeom>
            <a:solidFill>
              <a:srgbClr val="FFFFFF">
                <a:alpha val="100000"/>
              </a:srgbClr>
            </a:solidFill>
          </p:spPr>
          <p:txBody>
            <a:bodyPr/>
            <a:lstStyle/>
            <a:p/>
          </p:txBody>
        </p:sp>
        <p:sp>
          <p:nvSpPr>
            <p:cNvPr id="363" name="rc362"/>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64" name="rc363"/>
            <p:cNvSpPr/>
            <p:nvPr/>
          </p:nvSpPr>
          <p:spPr>
            <a:xfrm>
              <a:off x="18179974" y="2497473"/>
              <a:ext cx="274319" cy="274319"/>
            </a:xfrm>
            <a:prstGeom prst="rect">
              <a:avLst/>
            </a:prstGeom>
            <a:solidFill>
              <a:srgbClr val="FFFFFF">
                <a:alpha val="100000"/>
              </a:srgbClr>
            </a:solidFill>
          </p:spPr>
          <p:txBody>
            <a:bodyPr/>
            <a:lstStyle/>
            <a:p/>
          </p:txBody>
        </p:sp>
        <p:sp>
          <p:nvSpPr>
            <p:cNvPr id="365" name="rc364"/>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66" name="rc365"/>
            <p:cNvSpPr/>
            <p:nvPr/>
          </p:nvSpPr>
          <p:spPr>
            <a:xfrm>
              <a:off x="18179974" y="2771793"/>
              <a:ext cx="274319" cy="274319"/>
            </a:xfrm>
            <a:prstGeom prst="rect">
              <a:avLst/>
            </a:prstGeom>
            <a:solidFill>
              <a:srgbClr val="FFFFFF">
                <a:alpha val="100000"/>
              </a:srgbClr>
            </a:solidFill>
          </p:spPr>
          <p:txBody>
            <a:bodyPr/>
            <a:lstStyle/>
            <a:p/>
          </p:txBody>
        </p:sp>
        <p:sp>
          <p:nvSpPr>
            <p:cNvPr id="367" name="rc366"/>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68" name="rc367"/>
            <p:cNvSpPr/>
            <p:nvPr/>
          </p:nvSpPr>
          <p:spPr>
            <a:xfrm>
              <a:off x="18179974" y="3046113"/>
              <a:ext cx="274319" cy="274319"/>
            </a:xfrm>
            <a:prstGeom prst="rect">
              <a:avLst/>
            </a:prstGeom>
            <a:solidFill>
              <a:srgbClr val="FFFFFF">
                <a:alpha val="100000"/>
              </a:srgbClr>
            </a:solidFill>
          </p:spPr>
          <p:txBody>
            <a:bodyPr/>
            <a:lstStyle/>
            <a:p/>
          </p:txBody>
        </p:sp>
        <p:sp>
          <p:nvSpPr>
            <p:cNvPr id="369" name="rc368"/>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70" name="tx369"/>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371" name="tx370"/>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372" name="tx371"/>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373" name="tx372"/>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374" name=""/>
          <p:cNvGrpSpPr/>
          <p:nvPr/>
        </p:nvGrpSpPr>
        <p:grpSpPr>
          <a:xfrm>
            <a:off x="6400800" y="6217920"/>
            <a:ext cx="5486400" cy="4251960"/>
            <a:chOff x="6400800" y="6217920"/>
            <a:chExt cx="5486400" cy="4251960"/>
          </a:xfrm>
        </p:grpSpPr>
        <p:sp>
          <p:nvSpPr>
            <p:cNvPr id="375"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376"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377" name="rc5"/>
            <p:cNvSpPr/>
            <p:nvPr/>
          </p:nvSpPr>
          <p:spPr>
            <a:xfrm>
              <a:off x="7068913" y="6510025"/>
              <a:ext cx="4276698" cy="2788960"/>
            </a:xfrm>
            <a:prstGeom prst="rect">
              <a:avLst/>
            </a:prstGeom>
            <a:solidFill>
              <a:srgbClr val="FFFFFF">
                <a:alpha val="100000"/>
              </a:srgbClr>
            </a:solidFill>
          </p:spPr>
          <p:txBody>
            <a:bodyPr/>
            <a:lstStyle/>
            <a:p/>
          </p:txBody>
        </p:sp>
        <p:sp>
          <p:nvSpPr>
            <p:cNvPr id="378" name="pl6"/>
            <p:cNvSpPr/>
            <p:nvPr/>
          </p:nvSpPr>
          <p:spPr>
            <a:xfrm>
              <a:off x="7068913" y="8702692"/>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379" name="pl7"/>
            <p:cNvSpPr/>
            <p:nvPr/>
          </p:nvSpPr>
          <p:spPr>
            <a:xfrm>
              <a:off x="7068913" y="7763648"/>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380" name="pl8"/>
            <p:cNvSpPr/>
            <p:nvPr/>
          </p:nvSpPr>
          <p:spPr>
            <a:xfrm>
              <a:off x="7068913" y="6824604"/>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381" name="pl9"/>
            <p:cNvSpPr/>
            <p:nvPr/>
          </p:nvSpPr>
          <p:spPr>
            <a:xfrm>
              <a:off x="7068913" y="9172214"/>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382" name="pl10"/>
            <p:cNvSpPr/>
            <p:nvPr/>
          </p:nvSpPr>
          <p:spPr>
            <a:xfrm>
              <a:off x="7068913" y="8233170"/>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383" name="pl11"/>
            <p:cNvSpPr/>
            <p:nvPr/>
          </p:nvSpPr>
          <p:spPr>
            <a:xfrm>
              <a:off x="7068913" y="7294126"/>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384" name="rc12"/>
            <p:cNvSpPr/>
            <p:nvPr/>
          </p:nvSpPr>
          <p:spPr>
            <a:xfrm>
              <a:off x="7217409" y="8890501"/>
              <a:ext cx="415790" cy="281713"/>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385" name="rc13"/>
            <p:cNvSpPr/>
            <p:nvPr/>
          </p:nvSpPr>
          <p:spPr>
            <a:xfrm>
              <a:off x="7811395" y="7106318"/>
              <a:ext cx="415790" cy="1878087"/>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386" name="rc14"/>
            <p:cNvSpPr/>
            <p:nvPr/>
          </p:nvSpPr>
          <p:spPr>
            <a:xfrm>
              <a:off x="8405381" y="6636796"/>
              <a:ext cx="415790" cy="2441514"/>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387" name="rc15"/>
            <p:cNvSpPr/>
            <p:nvPr/>
          </p:nvSpPr>
          <p:spPr>
            <a:xfrm>
              <a:off x="8999367" y="8327075"/>
              <a:ext cx="415790" cy="751235"/>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388" name="rc16"/>
            <p:cNvSpPr/>
            <p:nvPr/>
          </p:nvSpPr>
          <p:spPr>
            <a:xfrm>
              <a:off x="9593353" y="8514884"/>
              <a:ext cx="415790" cy="281713"/>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389" name="rc17"/>
            <p:cNvSpPr/>
            <p:nvPr/>
          </p:nvSpPr>
          <p:spPr>
            <a:xfrm>
              <a:off x="10187339" y="7669744"/>
              <a:ext cx="415790" cy="751235"/>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390" name="rc18"/>
            <p:cNvSpPr/>
            <p:nvPr/>
          </p:nvSpPr>
          <p:spPr>
            <a:xfrm>
              <a:off x="10781325" y="8514884"/>
              <a:ext cx="415790" cy="187808"/>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391" name="rc19"/>
            <p:cNvSpPr/>
            <p:nvPr/>
          </p:nvSpPr>
          <p:spPr>
            <a:xfrm>
              <a:off x="7811395" y="8984406"/>
              <a:ext cx="415790" cy="18780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392" name="rc20"/>
            <p:cNvSpPr/>
            <p:nvPr/>
          </p:nvSpPr>
          <p:spPr>
            <a:xfrm>
              <a:off x="8405381" y="9078310"/>
              <a:ext cx="415790" cy="93904"/>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393" name="rc21"/>
            <p:cNvSpPr/>
            <p:nvPr/>
          </p:nvSpPr>
          <p:spPr>
            <a:xfrm>
              <a:off x="8999367" y="9078310"/>
              <a:ext cx="415790" cy="93904"/>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394" name="rc22"/>
            <p:cNvSpPr/>
            <p:nvPr/>
          </p:nvSpPr>
          <p:spPr>
            <a:xfrm>
              <a:off x="9593353" y="8796597"/>
              <a:ext cx="415790" cy="375617"/>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395" name="rc23"/>
            <p:cNvSpPr/>
            <p:nvPr/>
          </p:nvSpPr>
          <p:spPr>
            <a:xfrm>
              <a:off x="10187339" y="8420979"/>
              <a:ext cx="415790" cy="751235"/>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396" name="rc24"/>
            <p:cNvSpPr/>
            <p:nvPr/>
          </p:nvSpPr>
          <p:spPr>
            <a:xfrm>
              <a:off x="10781325" y="8702692"/>
              <a:ext cx="415790" cy="469521"/>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397" name="pl25"/>
            <p:cNvSpPr/>
            <p:nvPr/>
          </p:nvSpPr>
          <p:spPr>
            <a:xfrm>
              <a:off x="7425304" y="6867288"/>
              <a:ext cx="3563915" cy="2251852"/>
            </a:xfrm>
            <a:custGeom>
              <a:avLst/>
              <a:pathLst>
                <a:path w="3563915" h="2251852">
                  <a:moveTo>
                    <a:pt x="0" y="1008405"/>
                  </a:moveTo>
                  <a:lnTo>
                    <a:pt x="593985" y="0"/>
                  </a:lnTo>
                  <a:lnTo>
                    <a:pt x="1187971" y="45491"/>
                  </a:lnTo>
                  <a:lnTo>
                    <a:pt x="1781957" y="1577054"/>
                  </a:lnTo>
                  <a:lnTo>
                    <a:pt x="2375943" y="2062302"/>
                  </a:lnTo>
                  <a:lnTo>
                    <a:pt x="2969929" y="1978900"/>
                  </a:lnTo>
                  <a:lnTo>
                    <a:pt x="3563915" y="2251852"/>
                  </a:lnTo>
                </a:path>
              </a:pathLst>
            </a:custGeom>
            <a:ln w="40651" cap="flat">
              <a:solidFill>
                <a:srgbClr val="000000">
                  <a:alpha val="100000"/>
                </a:srgbClr>
              </a:solidFill>
              <a:prstDash val="solid"/>
              <a:round/>
            </a:ln>
          </p:spPr>
          <p:txBody>
            <a:bodyPr/>
            <a:lstStyle/>
            <a:p/>
          </p:txBody>
        </p:sp>
        <p:sp>
          <p:nvSpPr>
            <p:cNvPr id="398" name="rc26"/>
            <p:cNvSpPr/>
            <p:nvPr/>
          </p:nvSpPr>
          <p:spPr>
            <a:xfrm>
              <a:off x="7068913" y="6510025"/>
              <a:ext cx="4276698" cy="2788960"/>
            </a:xfrm>
            <a:prstGeom prst="rect">
              <a:avLst/>
            </a:prstGeom>
            <a:ln w="13550" cap="rnd">
              <a:solidFill>
                <a:srgbClr val="333333">
                  <a:alpha val="100000"/>
                </a:srgbClr>
              </a:solidFill>
              <a:prstDash val="solid"/>
              <a:round/>
            </a:ln>
          </p:spPr>
          <p:txBody>
            <a:bodyPr/>
            <a:lstStyle/>
            <a:p/>
          </p:txBody>
        </p:sp>
        <p:sp>
          <p:nvSpPr>
            <p:cNvPr id="399" name="tx27"/>
            <p:cNvSpPr/>
            <p:nvPr/>
          </p:nvSpPr>
          <p:spPr>
            <a:xfrm>
              <a:off x="6843756" y="9169908"/>
              <a:ext cx="127099"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00" name="tx28"/>
            <p:cNvSpPr/>
            <p:nvPr/>
          </p:nvSpPr>
          <p:spPr>
            <a:xfrm>
              <a:off x="6801340" y="8230864"/>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a:t>
              </a:r>
            </a:p>
          </p:txBody>
        </p:sp>
        <p:sp>
          <p:nvSpPr>
            <p:cNvPr id="401" name="tx29"/>
            <p:cNvSpPr/>
            <p:nvPr/>
          </p:nvSpPr>
          <p:spPr>
            <a:xfrm>
              <a:off x="6801340" y="729182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02" name="pl30"/>
            <p:cNvSpPr/>
            <p:nvPr/>
          </p:nvSpPr>
          <p:spPr>
            <a:xfrm>
              <a:off x="7034118"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3" name="pl31"/>
            <p:cNvSpPr/>
            <p:nvPr/>
          </p:nvSpPr>
          <p:spPr>
            <a:xfrm>
              <a:off x="7034118" y="823317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4" name="pl32"/>
            <p:cNvSpPr/>
            <p:nvPr/>
          </p:nvSpPr>
          <p:spPr>
            <a:xfrm>
              <a:off x="7034118" y="729412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5" name="pl33"/>
            <p:cNvSpPr/>
            <p:nvPr/>
          </p:nvSpPr>
          <p:spPr>
            <a:xfrm>
              <a:off x="11345612"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06" name="pl34"/>
            <p:cNvSpPr/>
            <p:nvPr/>
          </p:nvSpPr>
          <p:spPr>
            <a:xfrm>
              <a:off x="11345612" y="8414015"/>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07" name="pl35"/>
            <p:cNvSpPr/>
            <p:nvPr/>
          </p:nvSpPr>
          <p:spPr>
            <a:xfrm>
              <a:off x="11345612" y="7655816"/>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08" name="pl36"/>
            <p:cNvSpPr/>
            <p:nvPr/>
          </p:nvSpPr>
          <p:spPr>
            <a:xfrm>
              <a:off x="11345612" y="6897616"/>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09" name="tx37"/>
            <p:cNvSpPr/>
            <p:nvPr/>
          </p:nvSpPr>
          <p:spPr>
            <a:xfrm>
              <a:off x="11443669"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10" name="tx38"/>
            <p:cNvSpPr/>
            <p:nvPr/>
          </p:nvSpPr>
          <p:spPr>
            <a:xfrm>
              <a:off x="11443669" y="8411708"/>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a:t>
              </a:r>
            </a:p>
          </p:txBody>
        </p:sp>
        <p:sp>
          <p:nvSpPr>
            <p:cNvPr id="411" name="tx39"/>
            <p:cNvSpPr/>
            <p:nvPr/>
          </p:nvSpPr>
          <p:spPr>
            <a:xfrm>
              <a:off x="11443669" y="76535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12" name="tx40"/>
            <p:cNvSpPr/>
            <p:nvPr/>
          </p:nvSpPr>
          <p:spPr>
            <a:xfrm>
              <a:off x="11443669" y="6895235"/>
              <a:ext cx="169515"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30</a:t>
              </a:r>
            </a:p>
          </p:txBody>
        </p:sp>
        <p:sp>
          <p:nvSpPr>
            <p:cNvPr id="413" name="pl41"/>
            <p:cNvSpPr/>
            <p:nvPr/>
          </p:nvSpPr>
          <p:spPr>
            <a:xfrm>
              <a:off x="742530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4" name="pl42"/>
            <p:cNvSpPr/>
            <p:nvPr/>
          </p:nvSpPr>
          <p:spPr>
            <a:xfrm>
              <a:off x="801929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5" name="pl43"/>
            <p:cNvSpPr/>
            <p:nvPr/>
          </p:nvSpPr>
          <p:spPr>
            <a:xfrm>
              <a:off x="861327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6" name="pl44"/>
            <p:cNvSpPr/>
            <p:nvPr/>
          </p:nvSpPr>
          <p:spPr>
            <a:xfrm>
              <a:off x="920726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7" name="pl45"/>
            <p:cNvSpPr/>
            <p:nvPr/>
          </p:nvSpPr>
          <p:spPr>
            <a:xfrm>
              <a:off x="980124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8" name="pl46"/>
            <p:cNvSpPr/>
            <p:nvPr/>
          </p:nvSpPr>
          <p:spPr>
            <a:xfrm>
              <a:off x="1039523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9" name="pl47"/>
            <p:cNvSpPr/>
            <p:nvPr/>
          </p:nvSpPr>
          <p:spPr>
            <a:xfrm>
              <a:off x="1098922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0" name="tx48"/>
            <p:cNvSpPr/>
            <p:nvPr/>
          </p:nvSpPr>
          <p:spPr>
            <a:xfrm rot="-2700000">
              <a:off x="7315405"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21" name="tx49"/>
            <p:cNvSpPr/>
            <p:nvPr/>
          </p:nvSpPr>
          <p:spPr>
            <a:xfrm rot="-2700000">
              <a:off x="7869694"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22" name="tx50"/>
            <p:cNvSpPr/>
            <p:nvPr/>
          </p:nvSpPr>
          <p:spPr>
            <a:xfrm rot="-2700000">
              <a:off x="8463022"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23" name="tx51"/>
            <p:cNvSpPr/>
            <p:nvPr/>
          </p:nvSpPr>
          <p:spPr>
            <a:xfrm rot="-2700000">
              <a:off x="891231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24" name="tx52"/>
            <p:cNvSpPr/>
            <p:nvPr/>
          </p:nvSpPr>
          <p:spPr>
            <a:xfrm rot="-2700000">
              <a:off x="9506303"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25" name="tx53"/>
            <p:cNvSpPr/>
            <p:nvPr/>
          </p:nvSpPr>
          <p:spPr>
            <a:xfrm rot="-2700000">
              <a:off x="10100263"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426" name="tx54"/>
            <p:cNvSpPr/>
            <p:nvPr/>
          </p:nvSpPr>
          <p:spPr>
            <a:xfrm rot="-2700000">
              <a:off x="10806318"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27" name="tx55"/>
            <p:cNvSpPr/>
            <p:nvPr/>
          </p:nvSpPr>
          <p:spPr>
            <a:xfrm>
              <a:off x="9207262"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428" name="tx56"/>
            <p:cNvSpPr/>
            <p:nvPr/>
          </p:nvSpPr>
          <p:spPr>
            <a:xfrm>
              <a:off x="8390010"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429" name="tx57"/>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430" name="tx58"/>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431" name="rc59"/>
            <p:cNvSpPr/>
            <p:nvPr/>
          </p:nvSpPr>
          <p:spPr>
            <a:xfrm>
              <a:off x="7573394" y="10217410"/>
              <a:ext cx="1051268" cy="182880"/>
            </a:xfrm>
            <a:prstGeom prst="rect">
              <a:avLst/>
            </a:prstGeom>
            <a:solidFill>
              <a:srgbClr val="FFFFFF">
                <a:alpha val="100000"/>
              </a:srgbClr>
            </a:solidFill>
          </p:spPr>
          <p:txBody>
            <a:bodyPr/>
            <a:lstStyle/>
            <a:p/>
          </p:txBody>
        </p:sp>
        <p:sp>
          <p:nvSpPr>
            <p:cNvPr id="432" name="rc60"/>
            <p:cNvSpPr/>
            <p:nvPr/>
          </p:nvSpPr>
          <p:spPr>
            <a:xfrm>
              <a:off x="7573394" y="10217410"/>
              <a:ext cx="182879" cy="182880"/>
            </a:xfrm>
            <a:prstGeom prst="rect">
              <a:avLst/>
            </a:prstGeom>
            <a:solidFill>
              <a:srgbClr val="FFFFFF">
                <a:alpha val="100000"/>
              </a:srgbClr>
            </a:solidFill>
          </p:spPr>
          <p:txBody>
            <a:bodyPr/>
            <a:lstStyle/>
            <a:p/>
          </p:txBody>
        </p:sp>
        <p:sp>
          <p:nvSpPr>
            <p:cNvPr id="433" name="pl61"/>
            <p:cNvSpPr/>
            <p:nvPr/>
          </p:nvSpPr>
          <p:spPr>
            <a:xfrm>
              <a:off x="7591682"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434" name="tx62"/>
            <p:cNvSpPr/>
            <p:nvPr/>
          </p:nvSpPr>
          <p:spPr>
            <a:xfrm>
              <a:off x="7864274"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435" name="rc63"/>
            <p:cNvSpPr/>
            <p:nvPr/>
          </p:nvSpPr>
          <p:spPr>
            <a:xfrm>
              <a:off x="8804662" y="10217410"/>
              <a:ext cx="2036468" cy="182880"/>
            </a:xfrm>
            <a:prstGeom prst="rect">
              <a:avLst/>
            </a:prstGeom>
            <a:solidFill>
              <a:srgbClr val="FFFFFF">
                <a:alpha val="100000"/>
              </a:srgbClr>
            </a:solidFill>
          </p:spPr>
          <p:txBody>
            <a:bodyPr/>
            <a:lstStyle/>
            <a:p/>
          </p:txBody>
        </p:sp>
        <p:sp>
          <p:nvSpPr>
            <p:cNvPr id="436" name="rc64"/>
            <p:cNvSpPr/>
            <p:nvPr/>
          </p:nvSpPr>
          <p:spPr>
            <a:xfrm>
              <a:off x="8804662" y="10217410"/>
              <a:ext cx="182879" cy="182880"/>
            </a:xfrm>
            <a:prstGeom prst="rect">
              <a:avLst/>
            </a:prstGeom>
            <a:solidFill>
              <a:srgbClr val="FFFFFF">
                <a:alpha val="100000"/>
              </a:srgbClr>
            </a:solidFill>
          </p:spPr>
          <p:txBody>
            <a:bodyPr/>
            <a:lstStyle/>
            <a:p/>
          </p:txBody>
        </p:sp>
        <p:sp>
          <p:nvSpPr>
            <p:cNvPr id="437" name="rc65"/>
            <p:cNvSpPr/>
            <p:nvPr/>
          </p:nvSpPr>
          <p:spPr>
            <a:xfrm>
              <a:off x="8813662" y="10226410"/>
              <a:ext cx="164879"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38" name="rc66"/>
            <p:cNvSpPr/>
            <p:nvPr/>
          </p:nvSpPr>
          <p:spPr>
            <a:xfrm>
              <a:off x="9806903" y="10217410"/>
              <a:ext cx="182879" cy="182880"/>
            </a:xfrm>
            <a:prstGeom prst="rect">
              <a:avLst/>
            </a:prstGeom>
            <a:solidFill>
              <a:srgbClr val="FFFFFF">
                <a:alpha val="100000"/>
              </a:srgbClr>
            </a:solidFill>
          </p:spPr>
          <p:txBody>
            <a:bodyPr/>
            <a:lstStyle/>
            <a:p/>
          </p:txBody>
        </p:sp>
        <p:sp>
          <p:nvSpPr>
            <p:cNvPr id="439" name="rc67"/>
            <p:cNvSpPr/>
            <p:nvPr/>
          </p:nvSpPr>
          <p:spPr>
            <a:xfrm>
              <a:off x="9815903"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40" name="tx68"/>
            <p:cNvSpPr/>
            <p:nvPr/>
          </p:nvSpPr>
          <p:spPr>
            <a:xfrm>
              <a:off x="9095542"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441" name="tx69"/>
            <p:cNvSpPr/>
            <p:nvPr/>
          </p:nvSpPr>
          <p:spPr>
            <a:xfrm>
              <a:off x="10097783"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442" name="tx70"/>
            <p:cNvSpPr/>
            <p:nvPr/>
          </p:nvSpPr>
          <p:spPr>
            <a:xfrm>
              <a:off x="6578964"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43" name=""/>
          <p:cNvGrpSpPr/>
          <p:nvPr/>
        </p:nvGrpSpPr>
        <p:grpSpPr>
          <a:xfrm>
            <a:off x="12527280" y="6217920"/>
            <a:ext cx="5486400" cy="4297680"/>
            <a:chOff x="12527280" y="6217920"/>
            <a:chExt cx="5486400" cy="4297680"/>
          </a:xfrm>
        </p:grpSpPr>
        <p:sp>
          <p:nvSpPr>
            <p:cNvPr id="444"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45"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46"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447"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48"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49"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50"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51"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52"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53"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54"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55"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56"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57"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58" name="pl17"/>
            <p:cNvSpPr/>
            <p:nvPr/>
          </p:nvSpPr>
          <p:spPr>
            <a:xfrm>
              <a:off x="13329440" y="6740492"/>
              <a:ext cx="4502097" cy="179252"/>
            </a:xfrm>
            <a:custGeom>
              <a:avLst/>
              <a:pathLst>
                <a:path w="4502097" h="179252">
                  <a:moveTo>
                    <a:pt x="0" y="0"/>
                  </a:moveTo>
                  <a:lnTo>
                    <a:pt x="187587" y="25607"/>
                  </a:lnTo>
                  <a:lnTo>
                    <a:pt x="375174" y="25607"/>
                  </a:lnTo>
                  <a:lnTo>
                    <a:pt x="562762" y="0"/>
                  </a:lnTo>
                  <a:lnTo>
                    <a:pt x="750349" y="0"/>
                  </a:lnTo>
                  <a:lnTo>
                    <a:pt x="937937" y="25607"/>
                  </a:lnTo>
                  <a:lnTo>
                    <a:pt x="1125524" y="0"/>
                  </a:lnTo>
                  <a:lnTo>
                    <a:pt x="1313111" y="0"/>
                  </a:lnTo>
                  <a:lnTo>
                    <a:pt x="1500699" y="0"/>
                  </a:lnTo>
                  <a:lnTo>
                    <a:pt x="1688286" y="0"/>
                  </a:lnTo>
                  <a:lnTo>
                    <a:pt x="1875874" y="0"/>
                  </a:lnTo>
                  <a:lnTo>
                    <a:pt x="2063461" y="0"/>
                  </a:lnTo>
                  <a:lnTo>
                    <a:pt x="2251048" y="0"/>
                  </a:lnTo>
                  <a:lnTo>
                    <a:pt x="2438636" y="0"/>
                  </a:lnTo>
                  <a:lnTo>
                    <a:pt x="2626223" y="0"/>
                  </a:lnTo>
                  <a:lnTo>
                    <a:pt x="2813811" y="25607"/>
                  </a:lnTo>
                  <a:lnTo>
                    <a:pt x="3001398" y="51214"/>
                  </a:lnTo>
                  <a:lnTo>
                    <a:pt x="3188985" y="76822"/>
                  </a:lnTo>
                  <a:lnTo>
                    <a:pt x="3376573" y="76822"/>
                  </a:lnTo>
                  <a:lnTo>
                    <a:pt x="3564160" y="51214"/>
                  </a:lnTo>
                  <a:lnTo>
                    <a:pt x="3751748" y="51214"/>
                  </a:lnTo>
                  <a:lnTo>
                    <a:pt x="3939335" y="76822"/>
                  </a:lnTo>
                  <a:lnTo>
                    <a:pt x="4126923" y="179252"/>
                  </a:lnTo>
                  <a:lnTo>
                    <a:pt x="4314510" y="179252"/>
                  </a:lnTo>
                  <a:lnTo>
                    <a:pt x="4502097" y="179252"/>
                  </a:lnTo>
                </a:path>
              </a:pathLst>
            </a:custGeom>
            <a:ln w="32521" cap="flat">
              <a:solidFill>
                <a:srgbClr val="5EB0E8">
                  <a:alpha val="100000"/>
                </a:srgbClr>
              </a:solidFill>
              <a:prstDash val="solid"/>
              <a:round/>
            </a:ln>
          </p:spPr>
          <p:txBody>
            <a:bodyPr/>
            <a:lstStyle/>
            <a:p/>
          </p:txBody>
        </p:sp>
        <p:sp>
          <p:nvSpPr>
            <p:cNvPr id="459" name="pl18"/>
            <p:cNvSpPr/>
            <p:nvPr/>
          </p:nvSpPr>
          <p:spPr>
            <a:xfrm>
              <a:off x="13704615" y="6689277"/>
              <a:ext cx="4126923" cy="435327"/>
            </a:xfrm>
            <a:custGeom>
              <a:avLst/>
              <a:pathLst>
                <a:path w="4126923" h="435327">
                  <a:moveTo>
                    <a:pt x="0" y="51214"/>
                  </a:moveTo>
                  <a:lnTo>
                    <a:pt x="187587" y="0"/>
                  </a:lnTo>
                  <a:lnTo>
                    <a:pt x="375174" y="0"/>
                  </a:lnTo>
                  <a:lnTo>
                    <a:pt x="562762" y="128037"/>
                  </a:lnTo>
                  <a:lnTo>
                    <a:pt x="750349" y="153644"/>
                  </a:lnTo>
                  <a:lnTo>
                    <a:pt x="937937" y="153644"/>
                  </a:lnTo>
                  <a:lnTo>
                    <a:pt x="1125524" y="128037"/>
                  </a:lnTo>
                  <a:lnTo>
                    <a:pt x="1313111" y="128037"/>
                  </a:lnTo>
                  <a:lnTo>
                    <a:pt x="1500699" y="153644"/>
                  </a:lnTo>
                  <a:lnTo>
                    <a:pt x="1688286" y="128037"/>
                  </a:lnTo>
                  <a:lnTo>
                    <a:pt x="1875874" y="128037"/>
                  </a:lnTo>
                  <a:lnTo>
                    <a:pt x="2063461" y="153644"/>
                  </a:lnTo>
                  <a:lnTo>
                    <a:pt x="2251048" y="128037"/>
                  </a:lnTo>
                  <a:lnTo>
                    <a:pt x="2438636" y="153644"/>
                  </a:lnTo>
                  <a:lnTo>
                    <a:pt x="2626223" y="179252"/>
                  </a:lnTo>
                  <a:lnTo>
                    <a:pt x="2813811" y="204859"/>
                  </a:lnTo>
                  <a:lnTo>
                    <a:pt x="3001398" y="230467"/>
                  </a:lnTo>
                  <a:lnTo>
                    <a:pt x="3188985" y="204859"/>
                  </a:lnTo>
                  <a:lnTo>
                    <a:pt x="3376573" y="230467"/>
                  </a:lnTo>
                  <a:lnTo>
                    <a:pt x="3564160" y="204859"/>
                  </a:lnTo>
                  <a:lnTo>
                    <a:pt x="3751748" y="332897"/>
                  </a:lnTo>
                  <a:lnTo>
                    <a:pt x="3939335" y="435327"/>
                  </a:lnTo>
                  <a:lnTo>
                    <a:pt x="4126923" y="435327"/>
                  </a:lnTo>
                </a:path>
              </a:pathLst>
            </a:custGeom>
            <a:ln w="32521" cap="flat">
              <a:solidFill>
                <a:srgbClr val="00A173">
                  <a:alpha val="100000"/>
                </a:srgbClr>
              </a:solidFill>
              <a:prstDash val="solid"/>
              <a:round/>
            </a:ln>
          </p:spPr>
          <p:txBody>
            <a:bodyPr/>
            <a:lstStyle/>
            <a:p/>
          </p:txBody>
        </p:sp>
        <p:sp>
          <p:nvSpPr>
            <p:cNvPr id="460"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61"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62"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63"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464"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465"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66"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7"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8"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9"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0"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1"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2"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3"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4"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5"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6"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7"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8"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9"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0"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1"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2"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3"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4"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5"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6"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7"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8"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9"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0"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1"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2"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3"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4"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5"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6"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7"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498"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499"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00"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01"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02"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03"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04"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05"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06"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07"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08"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09"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10"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11"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12"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13"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14"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15"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16"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17"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18"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19"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20"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21"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22"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23" name="rc82"/>
            <p:cNvSpPr/>
            <p:nvPr/>
          </p:nvSpPr>
          <p:spPr>
            <a:xfrm>
              <a:off x="14005791" y="9941072"/>
              <a:ext cx="3149396" cy="504938"/>
            </a:xfrm>
            <a:prstGeom prst="rect">
              <a:avLst/>
            </a:prstGeom>
            <a:solidFill>
              <a:srgbClr val="FFFFFF">
                <a:alpha val="100000"/>
              </a:srgbClr>
            </a:solidFill>
          </p:spPr>
          <p:txBody>
            <a:bodyPr/>
            <a:lstStyle/>
            <a:p/>
          </p:txBody>
        </p:sp>
        <p:sp>
          <p:nvSpPr>
            <p:cNvPr id="524"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25"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26"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27"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28"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529"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530"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531"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532"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New Zealand</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3214267" cy="3131794"/>
            </a:xfrm>
            <a:prstGeom prst="rect">
              <a:avLst/>
            </a:prstGeom>
            <a:solidFill>
              <a:srgbClr val="FFFFFF">
                <a:alpha val="100000"/>
              </a:srgbClr>
            </a:solidFill>
          </p:spPr>
          <p:txBody>
            <a:bodyPr/>
            <a:lstStyle/>
            <a:p/>
          </p:txBody>
        </p:sp>
        <p:sp>
          <p:nvSpPr>
            <p:cNvPr id="7" name="pl6"/>
            <p:cNvSpPr/>
            <p:nvPr/>
          </p:nvSpPr>
          <p:spPr>
            <a:xfrm>
              <a:off x="1899869" y="499924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8" name="pl7"/>
            <p:cNvSpPr/>
            <p:nvPr/>
          </p:nvSpPr>
          <p:spPr>
            <a:xfrm>
              <a:off x="1899869" y="442701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9" name="pl8"/>
            <p:cNvSpPr/>
            <p:nvPr/>
          </p:nvSpPr>
          <p:spPr>
            <a:xfrm>
              <a:off x="1899869" y="385479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 name="pl9"/>
            <p:cNvSpPr/>
            <p:nvPr/>
          </p:nvSpPr>
          <p:spPr>
            <a:xfrm>
              <a:off x="1899869" y="328256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1" name="pl10"/>
            <p:cNvSpPr/>
            <p:nvPr/>
          </p:nvSpPr>
          <p:spPr>
            <a:xfrm>
              <a:off x="1899869" y="271034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 name="pl11"/>
            <p:cNvSpPr/>
            <p:nvPr/>
          </p:nvSpPr>
          <p:spPr>
            <a:xfrm>
              <a:off x="189986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 name="pl12"/>
            <p:cNvSpPr/>
            <p:nvPr/>
          </p:nvSpPr>
          <p:spPr>
            <a:xfrm>
              <a:off x="1899869" y="471313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 name="pl13"/>
            <p:cNvSpPr/>
            <p:nvPr/>
          </p:nvSpPr>
          <p:spPr>
            <a:xfrm>
              <a:off x="1899869" y="414090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5" name="pl14"/>
            <p:cNvSpPr/>
            <p:nvPr/>
          </p:nvSpPr>
          <p:spPr>
            <a:xfrm>
              <a:off x="1899869" y="356867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6" name="pl15"/>
            <p:cNvSpPr/>
            <p:nvPr/>
          </p:nvSpPr>
          <p:spPr>
            <a:xfrm>
              <a:off x="1899869" y="299645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7" name="pl16"/>
            <p:cNvSpPr/>
            <p:nvPr/>
          </p:nvSpPr>
          <p:spPr>
            <a:xfrm>
              <a:off x="1899869" y="242422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8" name="rc17"/>
            <p:cNvSpPr/>
            <p:nvPr/>
          </p:nvSpPr>
          <p:spPr>
            <a:xfrm>
              <a:off x="193938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 name="rc18"/>
            <p:cNvSpPr/>
            <p:nvPr/>
          </p:nvSpPr>
          <p:spPr>
            <a:xfrm>
              <a:off x="193938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 name="rc19"/>
            <p:cNvSpPr/>
            <p:nvPr/>
          </p:nvSpPr>
          <p:spPr>
            <a:xfrm>
              <a:off x="193938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 name="rc20"/>
            <p:cNvSpPr/>
            <p:nvPr/>
          </p:nvSpPr>
          <p:spPr>
            <a:xfrm>
              <a:off x="1939388" y="5245302"/>
              <a:ext cx="237118" cy="4005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 name="rc21"/>
            <p:cNvSpPr/>
            <p:nvPr/>
          </p:nvSpPr>
          <p:spPr>
            <a:xfrm>
              <a:off x="220285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 name="rc22"/>
            <p:cNvSpPr/>
            <p:nvPr/>
          </p:nvSpPr>
          <p:spPr>
            <a:xfrm>
              <a:off x="220285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 name="rc23"/>
            <p:cNvSpPr/>
            <p:nvPr/>
          </p:nvSpPr>
          <p:spPr>
            <a:xfrm>
              <a:off x="220285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 name="rc24"/>
            <p:cNvSpPr/>
            <p:nvPr/>
          </p:nvSpPr>
          <p:spPr>
            <a:xfrm>
              <a:off x="2202853" y="5262469"/>
              <a:ext cx="237118" cy="228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 name="rc25"/>
            <p:cNvSpPr/>
            <p:nvPr/>
          </p:nvSpPr>
          <p:spPr>
            <a:xfrm>
              <a:off x="2729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 name="rc26"/>
            <p:cNvSpPr/>
            <p:nvPr/>
          </p:nvSpPr>
          <p:spPr>
            <a:xfrm>
              <a:off x="272978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 name="rc27"/>
            <p:cNvSpPr/>
            <p:nvPr/>
          </p:nvSpPr>
          <p:spPr>
            <a:xfrm>
              <a:off x="272978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 name="rc28"/>
            <p:cNvSpPr/>
            <p:nvPr/>
          </p:nvSpPr>
          <p:spPr>
            <a:xfrm>
              <a:off x="2729782" y="5239580"/>
              <a:ext cx="237118" cy="457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0" name="rc29"/>
            <p:cNvSpPr/>
            <p:nvPr/>
          </p:nvSpPr>
          <p:spPr>
            <a:xfrm>
              <a:off x="299324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1" name="rc30"/>
            <p:cNvSpPr/>
            <p:nvPr/>
          </p:nvSpPr>
          <p:spPr>
            <a:xfrm>
              <a:off x="299324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2" name="rc31"/>
            <p:cNvSpPr/>
            <p:nvPr/>
          </p:nvSpPr>
          <p:spPr>
            <a:xfrm>
              <a:off x="299324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3" name="rc32"/>
            <p:cNvSpPr/>
            <p:nvPr/>
          </p:nvSpPr>
          <p:spPr>
            <a:xfrm>
              <a:off x="2993247" y="5239580"/>
              <a:ext cx="237118" cy="457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4" name="rc33"/>
            <p:cNvSpPr/>
            <p:nvPr/>
          </p:nvSpPr>
          <p:spPr>
            <a:xfrm>
              <a:off x="325671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5" name="rc34"/>
            <p:cNvSpPr/>
            <p:nvPr/>
          </p:nvSpPr>
          <p:spPr>
            <a:xfrm>
              <a:off x="325671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6" name="rc35"/>
            <p:cNvSpPr/>
            <p:nvPr/>
          </p:nvSpPr>
          <p:spPr>
            <a:xfrm>
              <a:off x="325671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7" name="rc36"/>
            <p:cNvSpPr/>
            <p:nvPr/>
          </p:nvSpPr>
          <p:spPr>
            <a:xfrm>
              <a:off x="3256711" y="5256746"/>
              <a:ext cx="237118" cy="2861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8" name="rc37"/>
            <p:cNvSpPr/>
            <p:nvPr/>
          </p:nvSpPr>
          <p:spPr>
            <a:xfrm>
              <a:off x="352017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9" name="rc38"/>
            <p:cNvSpPr/>
            <p:nvPr/>
          </p:nvSpPr>
          <p:spPr>
            <a:xfrm>
              <a:off x="352017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 name="rc39"/>
            <p:cNvSpPr/>
            <p:nvPr/>
          </p:nvSpPr>
          <p:spPr>
            <a:xfrm>
              <a:off x="352017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1" name="rc40"/>
            <p:cNvSpPr/>
            <p:nvPr/>
          </p:nvSpPr>
          <p:spPr>
            <a:xfrm>
              <a:off x="3520176" y="5228135"/>
              <a:ext cx="237118" cy="5722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 name="rc41"/>
            <p:cNvSpPr/>
            <p:nvPr/>
          </p:nvSpPr>
          <p:spPr>
            <a:xfrm>
              <a:off x="378364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3" name="rc42"/>
            <p:cNvSpPr/>
            <p:nvPr/>
          </p:nvSpPr>
          <p:spPr>
            <a:xfrm>
              <a:off x="378364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 name="rc43"/>
            <p:cNvSpPr/>
            <p:nvPr/>
          </p:nvSpPr>
          <p:spPr>
            <a:xfrm>
              <a:off x="378364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5" name="rc44"/>
            <p:cNvSpPr/>
            <p:nvPr/>
          </p:nvSpPr>
          <p:spPr>
            <a:xfrm>
              <a:off x="3783640" y="5176635"/>
              <a:ext cx="237118" cy="10872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6" name="rc45"/>
            <p:cNvSpPr/>
            <p:nvPr/>
          </p:nvSpPr>
          <p:spPr>
            <a:xfrm>
              <a:off x="404710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7" name="rc46"/>
            <p:cNvSpPr/>
            <p:nvPr/>
          </p:nvSpPr>
          <p:spPr>
            <a:xfrm>
              <a:off x="404710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 name="rc47"/>
            <p:cNvSpPr/>
            <p:nvPr/>
          </p:nvSpPr>
          <p:spPr>
            <a:xfrm>
              <a:off x="404710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9" name="rc48"/>
            <p:cNvSpPr/>
            <p:nvPr/>
          </p:nvSpPr>
          <p:spPr>
            <a:xfrm>
              <a:off x="4047105" y="5188079"/>
              <a:ext cx="237118" cy="972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0" name="rc49"/>
            <p:cNvSpPr/>
            <p:nvPr/>
          </p:nvSpPr>
          <p:spPr>
            <a:xfrm>
              <a:off x="431057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1" name="rc50"/>
            <p:cNvSpPr/>
            <p:nvPr/>
          </p:nvSpPr>
          <p:spPr>
            <a:xfrm>
              <a:off x="431057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2" name="rc51"/>
            <p:cNvSpPr/>
            <p:nvPr/>
          </p:nvSpPr>
          <p:spPr>
            <a:xfrm>
              <a:off x="431057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3" name="rc52"/>
            <p:cNvSpPr/>
            <p:nvPr/>
          </p:nvSpPr>
          <p:spPr>
            <a:xfrm>
              <a:off x="4310570" y="5210968"/>
              <a:ext cx="237118" cy="743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4" name="rc53"/>
            <p:cNvSpPr/>
            <p:nvPr/>
          </p:nvSpPr>
          <p:spPr>
            <a:xfrm>
              <a:off x="457403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5" name="rc54"/>
            <p:cNvSpPr/>
            <p:nvPr/>
          </p:nvSpPr>
          <p:spPr>
            <a:xfrm>
              <a:off x="457403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6" name="rc55"/>
            <p:cNvSpPr/>
            <p:nvPr/>
          </p:nvSpPr>
          <p:spPr>
            <a:xfrm>
              <a:off x="457403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7" name="rc56"/>
            <p:cNvSpPr/>
            <p:nvPr/>
          </p:nvSpPr>
          <p:spPr>
            <a:xfrm>
              <a:off x="4574034" y="5222413"/>
              <a:ext cx="237118" cy="6294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8" name="rc57"/>
            <p:cNvSpPr/>
            <p:nvPr/>
          </p:nvSpPr>
          <p:spPr>
            <a:xfrm>
              <a:off x="483749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9" name="rc58"/>
            <p:cNvSpPr/>
            <p:nvPr/>
          </p:nvSpPr>
          <p:spPr>
            <a:xfrm>
              <a:off x="483749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0" name="rc59"/>
            <p:cNvSpPr/>
            <p:nvPr/>
          </p:nvSpPr>
          <p:spPr>
            <a:xfrm>
              <a:off x="483749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1" name="rc60"/>
            <p:cNvSpPr/>
            <p:nvPr/>
          </p:nvSpPr>
          <p:spPr>
            <a:xfrm>
              <a:off x="4837499" y="5182357"/>
              <a:ext cx="237118" cy="10300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2" name="pg61"/>
            <p:cNvSpPr/>
            <p:nvPr/>
          </p:nvSpPr>
          <p:spPr>
            <a:xfrm>
              <a:off x="2726651"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3" name="tx62"/>
            <p:cNvSpPr/>
            <p:nvPr/>
          </p:nvSpPr>
          <p:spPr>
            <a:xfrm>
              <a:off x="2851533"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64" name="pg63"/>
            <p:cNvSpPr/>
            <p:nvPr/>
          </p:nvSpPr>
          <p:spPr>
            <a:xfrm>
              <a:off x="2913029" y="2394471"/>
              <a:ext cx="1187946" cy="311602"/>
            </a:xfrm>
            <a:custGeom>
              <a:avLst/>
              <a:pathLst>
                <a:path w="1187946" h="311602">
                  <a:moveTo>
                    <a:pt x="26017" y="311602"/>
                  </a:moveTo>
                  <a:lnTo>
                    <a:pt x="1161929" y="311602"/>
                  </a:lnTo>
                  <a:lnTo>
                    <a:pt x="1160881" y="311581"/>
                  </a:lnTo>
                  <a:lnTo>
                    <a:pt x="1165065" y="311412"/>
                  </a:lnTo>
                  <a:lnTo>
                    <a:pt x="1169167" y="310575"/>
                  </a:lnTo>
                  <a:lnTo>
                    <a:pt x="1173082" y="309090"/>
                  </a:lnTo>
                  <a:lnTo>
                    <a:pt x="1176708" y="306996"/>
                  </a:lnTo>
                  <a:lnTo>
                    <a:pt x="1179952" y="304348"/>
                  </a:lnTo>
                  <a:lnTo>
                    <a:pt x="1182728" y="301214"/>
                  </a:lnTo>
                  <a:lnTo>
                    <a:pt x="1184966" y="297675"/>
                  </a:lnTo>
                  <a:lnTo>
                    <a:pt x="1186607" y="293823"/>
                  </a:lnTo>
                  <a:lnTo>
                    <a:pt x="1187609" y="289758"/>
                  </a:lnTo>
                  <a:lnTo>
                    <a:pt x="1187946" y="285585"/>
                  </a:lnTo>
                  <a:lnTo>
                    <a:pt x="1187946" y="26017"/>
                  </a:lnTo>
                  <a:lnTo>
                    <a:pt x="1187609" y="21843"/>
                  </a:lnTo>
                  <a:lnTo>
                    <a:pt x="1186607" y="17778"/>
                  </a:lnTo>
                  <a:lnTo>
                    <a:pt x="1184966" y="13926"/>
                  </a:lnTo>
                  <a:lnTo>
                    <a:pt x="1182728" y="10387"/>
                  </a:lnTo>
                  <a:lnTo>
                    <a:pt x="1179952" y="7253"/>
                  </a:lnTo>
                  <a:lnTo>
                    <a:pt x="1176708" y="4605"/>
                  </a:lnTo>
                  <a:lnTo>
                    <a:pt x="1173082" y="2511"/>
                  </a:lnTo>
                  <a:lnTo>
                    <a:pt x="1169167" y="1027"/>
                  </a:lnTo>
                  <a:lnTo>
                    <a:pt x="1165065" y="189"/>
                  </a:lnTo>
                  <a:lnTo>
                    <a:pt x="116192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5" name="tx64"/>
            <p:cNvSpPr/>
            <p:nvPr/>
          </p:nvSpPr>
          <p:spPr>
            <a:xfrm>
              <a:off x="3017098" y="2466357"/>
              <a:ext cx="97980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66" name="rc65"/>
            <p:cNvSpPr/>
            <p:nvPr/>
          </p:nvSpPr>
          <p:spPr>
            <a:xfrm>
              <a:off x="1899869" y="2153563"/>
              <a:ext cx="3214267" cy="3131794"/>
            </a:xfrm>
            <a:prstGeom prst="rect">
              <a:avLst/>
            </a:prstGeom>
            <a:ln w="13550" cap="rnd">
              <a:solidFill>
                <a:srgbClr val="333333">
                  <a:alpha val="100000"/>
                </a:srgbClr>
              </a:solidFill>
              <a:prstDash val="solid"/>
              <a:round/>
            </a:ln>
          </p:spPr>
          <p:txBody>
            <a:bodyPr/>
            <a:lstStyle/>
            <a:p/>
          </p:txBody>
        </p:sp>
        <p:sp>
          <p:nvSpPr>
            <p:cNvPr id="67" name="rc66"/>
            <p:cNvSpPr/>
            <p:nvPr/>
          </p:nvSpPr>
          <p:spPr>
            <a:xfrm>
              <a:off x="5114136" y="2153563"/>
              <a:ext cx="3214267" cy="3131794"/>
            </a:xfrm>
            <a:prstGeom prst="rect">
              <a:avLst/>
            </a:prstGeom>
            <a:solidFill>
              <a:srgbClr val="FFFFFF">
                <a:alpha val="100000"/>
              </a:srgbClr>
            </a:solidFill>
          </p:spPr>
          <p:txBody>
            <a:bodyPr/>
            <a:lstStyle/>
            <a:p/>
          </p:txBody>
        </p:sp>
        <p:sp>
          <p:nvSpPr>
            <p:cNvPr id="68" name="pl67"/>
            <p:cNvSpPr/>
            <p:nvPr/>
          </p:nvSpPr>
          <p:spPr>
            <a:xfrm>
              <a:off x="5114136" y="499924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9" name="pl68"/>
            <p:cNvSpPr/>
            <p:nvPr/>
          </p:nvSpPr>
          <p:spPr>
            <a:xfrm>
              <a:off x="5114136" y="442701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0" name="pl69"/>
            <p:cNvSpPr/>
            <p:nvPr/>
          </p:nvSpPr>
          <p:spPr>
            <a:xfrm>
              <a:off x="5114136" y="385479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1" name="pl70"/>
            <p:cNvSpPr/>
            <p:nvPr/>
          </p:nvSpPr>
          <p:spPr>
            <a:xfrm>
              <a:off x="5114136" y="328256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2" name="pl71"/>
            <p:cNvSpPr/>
            <p:nvPr/>
          </p:nvSpPr>
          <p:spPr>
            <a:xfrm>
              <a:off x="5114136" y="271034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3" name="pl72"/>
            <p:cNvSpPr/>
            <p:nvPr/>
          </p:nvSpPr>
          <p:spPr>
            <a:xfrm>
              <a:off x="5114136"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4" name="pl73"/>
            <p:cNvSpPr/>
            <p:nvPr/>
          </p:nvSpPr>
          <p:spPr>
            <a:xfrm>
              <a:off x="5114136" y="471313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5" name="pl74"/>
            <p:cNvSpPr/>
            <p:nvPr/>
          </p:nvSpPr>
          <p:spPr>
            <a:xfrm>
              <a:off x="5114136" y="414090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6" name="pl75"/>
            <p:cNvSpPr/>
            <p:nvPr/>
          </p:nvSpPr>
          <p:spPr>
            <a:xfrm>
              <a:off x="5114136" y="356867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7" name="pl76"/>
            <p:cNvSpPr/>
            <p:nvPr/>
          </p:nvSpPr>
          <p:spPr>
            <a:xfrm>
              <a:off x="5114136" y="299645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8" name="pl77"/>
            <p:cNvSpPr/>
            <p:nvPr/>
          </p:nvSpPr>
          <p:spPr>
            <a:xfrm>
              <a:off x="5114136" y="242422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9" name="rc78"/>
            <p:cNvSpPr/>
            <p:nvPr/>
          </p:nvSpPr>
          <p:spPr>
            <a:xfrm>
              <a:off x="515365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0" name="rc79"/>
            <p:cNvSpPr/>
            <p:nvPr/>
          </p:nvSpPr>
          <p:spPr>
            <a:xfrm>
              <a:off x="515365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1" name="rc80"/>
            <p:cNvSpPr/>
            <p:nvPr/>
          </p:nvSpPr>
          <p:spPr>
            <a:xfrm>
              <a:off x="515365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2" name="rc81"/>
            <p:cNvSpPr/>
            <p:nvPr/>
          </p:nvSpPr>
          <p:spPr>
            <a:xfrm>
              <a:off x="5153656" y="5245302"/>
              <a:ext cx="237118" cy="4005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3" name="rc82"/>
            <p:cNvSpPr/>
            <p:nvPr/>
          </p:nvSpPr>
          <p:spPr>
            <a:xfrm>
              <a:off x="5417121" y="5279635"/>
              <a:ext cx="237118" cy="572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5417121" y="527963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5417121" y="527963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5417121" y="5130857"/>
              <a:ext cx="237118" cy="1487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568058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568058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568058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5680585" y="5125134"/>
              <a:ext cx="237118" cy="16022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5944050" y="5279635"/>
              <a:ext cx="237118" cy="572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5944050" y="527963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5944050" y="527963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5944050" y="5113690"/>
              <a:ext cx="237118" cy="16594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6207514" y="5279635"/>
              <a:ext cx="237118" cy="572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6207514" y="527963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6207514" y="527963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6207514" y="4781799"/>
              <a:ext cx="237118" cy="4978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rc98"/>
            <p:cNvSpPr/>
            <p:nvPr/>
          </p:nvSpPr>
          <p:spPr>
            <a:xfrm>
              <a:off x="647097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647097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647097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6470979" y="5170912"/>
              <a:ext cx="237118" cy="11444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rc102"/>
            <p:cNvSpPr/>
            <p:nvPr/>
          </p:nvSpPr>
          <p:spPr>
            <a:xfrm>
              <a:off x="673444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4" name="rc103"/>
            <p:cNvSpPr/>
            <p:nvPr/>
          </p:nvSpPr>
          <p:spPr>
            <a:xfrm>
              <a:off x="673444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5" name="rc104"/>
            <p:cNvSpPr/>
            <p:nvPr/>
          </p:nvSpPr>
          <p:spPr>
            <a:xfrm>
              <a:off x="673444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6" name="rc105"/>
            <p:cNvSpPr/>
            <p:nvPr/>
          </p:nvSpPr>
          <p:spPr>
            <a:xfrm>
              <a:off x="6734443" y="5067912"/>
              <a:ext cx="237118" cy="21744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7" name="rc106"/>
            <p:cNvSpPr/>
            <p:nvPr/>
          </p:nvSpPr>
          <p:spPr>
            <a:xfrm>
              <a:off x="699790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8" name="rc107"/>
            <p:cNvSpPr/>
            <p:nvPr/>
          </p:nvSpPr>
          <p:spPr>
            <a:xfrm>
              <a:off x="699790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9" name="rc108"/>
            <p:cNvSpPr/>
            <p:nvPr/>
          </p:nvSpPr>
          <p:spPr>
            <a:xfrm>
              <a:off x="699790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0" name="rc109"/>
            <p:cNvSpPr/>
            <p:nvPr/>
          </p:nvSpPr>
          <p:spPr>
            <a:xfrm>
              <a:off x="6997908" y="5142301"/>
              <a:ext cx="237118" cy="1430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1" name="rc110"/>
            <p:cNvSpPr/>
            <p:nvPr/>
          </p:nvSpPr>
          <p:spPr>
            <a:xfrm>
              <a:off x="7261373" y="5273913"/>
              <a:ext cx="237118" cy="1144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2" name="rc111"/>
            <p:cNvSpPr/>
            <p:nvPr/>
          </p:nvSpPr>
          <p:spPr>
            <a:xfrm>
              <a:off x="7261373" y="527391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3" name="rc112"/>
            <p:cNvSpPr/>
            <p:nvPr/>
          </p:nvSpPr>
          <p:spPr>
            <a:xfrm>
              <a:off x="7261373" y="527391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4" name="rc113"/>
            <p:cNvSpPr/>
            <p:nvPr/>
          </p:nvSpPr>
          <p:spPr>
            <a:xfrm>
              <a:off x="7261373" y="5045023"/>
              <a:ext cx="237118" cy="22889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5" name="rc114"/>
            <p:cNvSpPr/>
            <p:nvPr/>
          </p:nvSpPr>
          <p:spPr>
            <a:xfrm>
              <a:off x="7524837" y="5245302"/>
              <a:ext cx="237118" cy="4005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6" name="rc115"/>
            <p:cNvSpPr/>
            <p:nvPr/>
          </p:nvSpPr>
          <p:spPr>
            <a:xfrm>
              <a:off x="7524837" y="5233857"/>
              <a:ext cx="237118" cy="1144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7" name="rc116"/>
            <p:cNvSpPr/>
            <p:nvPr/>
          </p:nvSpPr>
          <p:spPr>
            <a:xfrm>
              <a:off x="7524837" y="523385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8" name="rc117"/>
            <p:cNvSpPr/>
            <p:nvPr/>
          </p:nvSpPr>
          <p:spPr>
            <a:xfrm>
              <a:off x="7524837" y="4764632"/>
              <a:ext cx="237118" cy="46922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9" name="rc118"/>
            <p:cNvSpPr/>
            <p:nvPr/>
          </p:nvSpPr>
          <p:spPr>
            <a:xfrm>
              <a:off x="778830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0" name="rc119"/>
            <p:cNvSpPr/>
            <p:nvPr/>
          </p:nvSpPr>
          <p:spPr>
            <a:xfrm>
              <a:off x="778830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1" name="rc120"/>
            <p:cNvSpPr/>
            <p:nvPr/>
          </p:nvSpPr>
          <p:spPr>
            <a:xfrm>
              <a:off x="778830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2" name="rc121"/>
            <p:cNvSpPr/>
            <p:nvPr/>
          </p:nvSpPr>
          <p:spPr>
            <a:xfrm>
              <a:off x="7788302" y="4993522"/>
              <a:ext cx="237118" cy="29183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3" name="rc122"/>
            <p:cNvSpPr/>
            <p:nvPr/>
          </p:nvSpPr>
          <p:spPr>
            <a:xfrm>
              <a:off x="805176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4" name="rc123"/>
            <p:cNvSpPr/>
            <p:nvPr/>
          </p:nvSpPr>
          <p:spPr>
            <a:xfrm>
              <a:off x="805176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5" name="rc124"/>
            <p:cNvSpPr/>
            <p:nvPr/>
          </p:nvSpPr>
          <p:spPr>
            <a:xfrm>
              <a:off x="805176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6" name="rc125"/>
            <p:cNvSpPr/>
            <p:nvPr/>
          </p:nvSpPr>
          <p:spPr>
            <a:xfrm>
              <a:off x="8051766" y="5119412"/>
              <a:ext cx="237118" cy="16594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7" name="pg126"/>
            <p:cNvSpPr/>
            <p:nvPr/>
          </p:nvSpPr>
          <p:spPr>
            <a:xfrm>
              <a:off x="5916782" y="2153563"/>
              <a:ext cx="1608977" cy="373922"/>
            </a:xfrm>
            <a:custGeom>
              <a:avLst/>
              <a:pathLst>
                <a:path w="1608977" h="373922">
                  <a:moveTo>
                    <a:pt x="31220" y="373922"/>
                  </a:moveTo>
                  <a:lnTo>
                    <a:pt x="1577756" y="373922"/>
                  </a:lnTo>
                  <a:lnTo>
                    <a:pt x="1576499" y="373897"/>
                  </a:lnTo>
                  <a:lnTo>
                    <a:pt x="1581520" y="373695"/>
                  </a:lnTo>
                  <a:lnTo>
                    <a:pt x="1586442" y="372690"/>
                  </a:lnTo>
                  <a:lnTo>
                    <a:pt x="1591140" y="370908"/>
                  </a:lnTo>
                  <a:lnTo>
                    <a:pt x="1595492" y="368396"/>
                  </a:lnTo>
                  <a:lnTo>
                    <a:pt x="1599384" y="365218"/>
                  </a:lnTo>
                  <a:lnTo>
                    <a:pt x="1602715" y="361457"/>
                  </a:lnTo>
                  <a:lnTo>
                    <a:pt x="1605401" y="357211"/>
                  </a:lnTo>
                  <a:lnTo>
                    <a:pt x="1607370" y="352588"/>
                  </a:lnTo>
                  <a:lnTo>
                    <a:pt x="1608573" y="347710"/>
                  </a:lnTo>
                  <a:lnTo>
                    <a:pt x="1608977" y="342702"/>
                  </a:lnTo>
                  <a:lnTo>
                    <a:pt x="1608977" y="31220"/>
                  </a:lnTo>
                  <a:lnTo>
                    <a:pt x="1608573" y="26212"/>
                  </a:lnTo>
                  <a:lnTo>
                    <a:pt x="1607370" y="21334"/>
                  </a:lnTo>
                  <a:lnTo>
                    <a:pt x="1605401" y="16711"/>
                  </a:lnTo>
                  <a:lnTo>
                    <a:pt x="1602715" y="12465"/>
                  </a:lnTo>
                  <a:lnTo>
                    <a:pt x="1599384" y="8704"/>
                  </a:lnTo>
                  <a:lnTo>
                    <a:pt x="1595492" y="5526"/>
                  </a:lnTo>
                  <a:lnTo>
                    <a:pt x="1591140" y="3014"/>
                  </a:lnTo>
                  <a:lnTo>
                    <a:pt x="1586442" y="1232"/>
                  </a:lnTo>
                  <a:lnTo>
                    <a:pt x="1581520" y="227"/>
                  </a:lnTo>
                  <a:lnTo>
                    <a:pt x="157775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8" name="tx127"/>
            <p:cNvSpPr/>
            <p:nvPr/>
          </p:nvSpPr>
          <p:spPr>
            <a:xfrm>
              <a:off x="6041664" y="2239827"/>
              <a:ext cx="135921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14 case(s)</a:t>
              </a:r>
            </a:p>
          </p:txBody>
        </p:sp>
        <p:sp>
          <p:nvSpPr>
            <p:cNvPr id="129" name="pg128"/>
            <p:cNvSpPr/>
            <p:nvPr/>
          </p:nvSpPr>
          <p:spPr>
            <a:xfrm>
              <a:off x="6215482" y="2394471"/>
              <a:ext cx="1011576" cy="311602"/>
            </a:xfrm>
            <a:custGeom>
              <a:avLst/>
              <a:pathLst>
                <a:path w="1011576" h="311602">
                  <a:moveTo>
                    <a:pt x="26017" y="311602"/>
                  </a:moveTo>
                  <a:lnTo>
                    <a:pt x="985559" y="311602"/>
                  </a:lnTo>
                  <a:lnTo>
                    <a:pt x="984511" y="311581"/>
                  </a:lnTo>
                  <a:lnTo>
                    <a:pt x="988695" y="311412"/>
                  </a:lnTo>
                  <a:lnTo>
                    <a:pt x="992797" y="310575"/>
                  </a:lnTo>
                  <a:lnTo>
                    <a:pt x="996712" y="309090"/>
                  </a:lnTo>
                  <a:lnTo>
                    <a:pt x="1000338" y="306996"/>
                  </a:lnTo>
                  <a:lnTo>
                    <a:pt x="1003582" y="304348"/>
                  </a:lnTo>
                  <a:lnTo>
                    <a:pt x="1006358" y="301214"/>
                  </a:lnTo>
                  <a:lnTo>
                    <a:pt x="1008596" y="297675"/>
                  </a:lnTo>
                  <a:lnTo>
                    <a:pt x="1010237" y="293823"/>
                  </a:lnTo>
                  <a:lnTo>
                    <a:pt x="1011239" y="289758"/>
                  </a:lnTo>
                  <a:lnTo>
                    <a:pt x="1011576" y="285585"/>
                  </a:lnTo>
                  <a:lnTo>
                    <a:pt x="1011576" y="26017"/>
                  </a:lnTo>
                  <a:lnTo>
                    <a:pt x="1011239" y="21843"/>
                  </a:lnTo>
                  <a:lnTo>
                    <a:pt x="1010237" y="17778"/>
                  </a:lnTo>
                  <a:lnTo>
                    <a:pt x="1008596" y="13926"/>
                  </a:lnTo>
                  <a:lnTo>
                    <a:pt x="1006358" y="10387"/>
                  </a:lnTo>
                  <a:lnTo>
                    <a:pt x="1003582" y="7253"/>
                  </a:lnTo>
                  <a:lnTo>
                    <a:pt x="1000338" y="4605"/>
                  </a:lnTo>
                  <a:lnTo>
                    <a:pt x="996712" y="2511"/>
                  </a:lnTo>
                  <a:lnTo>
                    <a:pt x="992797" y="1027"/>
                  </a:lnTo>
                  <a:lnTo>
                    <a:pt x="988695" y="189"/>
                  </a:lnTo>
                  <a:lnTo>
                    <a:pt x="9855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30" name="tx129"/>
            <p:cNvSpPr/>
            <p:nvPr/>
          </p:nvSpPr>
          <p:spPr>
            <a:xfrm>
              <a:off x="6319551" y="2469815"/>
              <a:ext cx="803439" cy="132189"/>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Not reported</a:t>
              </a:r>
            </a:p>
          </p:txBody>
        </p:sp>
        <p:sp>
          <p:nvSpPr>
            <p:cNvPr id="131" name="rc130"/>
            <p:cNvSpPr/>
            <p:nvPr/>
          </p:nvSpPr>
          <p:spPr>
            <a:xfrm>
              <a:off x="5114136" y="2153563"/>
              <a:ext cx="3214267" cy="3131794"/>
            </a:xfrm>
            <a:prstGeom prst="rect">
              <a:avLst/>
            </a:prstGeom>
            <a:ln w="13550" cap="rnd">
              <a:solidFill>
                <a:srgbClr val="333333">
                  <a:alpha val="100000"/>
                </a:srgbClr>
              </a:solidFill>
              <a:prstDash val="solid"/>
              <a:round/>
            </a:ln>
          </p:spPr>
          <p:txBody>
            <a:bodyPr/>
            <a:lstStyle/>
            <a:p/>
          </p:txBody>
        </p:sp>
        <p:sp>
          <p:nvSpPr>
            <p:cNvPr id="132" name="rc131"/>
            <p:cNvSpPr/>
            <p:nvPr/>
          </p:nvSpPr>
          <p:spPr>
            <a:xfrm>
              <a:off x="8328404" y="2153563"/>
              <a:ext cx="3214267" cy="3131794"/>
            </a:xfrm>
            <a:prstGeom prst="rect">
              <a:avLst/>
            </a:prstGeom>
            <a:solidFill>
              <a:srgbClr val="FFFFFF">
                <a:alpha val="100000"/>
              </a:srgbClr>
            </a:solidFill>
          </p:spPr>
          <p:txBody>
            <a:bodyPr/>
            <a:lstStyle/>
            <a:p/>
          </p:txBody>
        </p:sp>
        <p:sp>
          <p:nvSpPr>
            <p:cNvPr id="133" name="pl132"/>
            <p:cNvSpPr/>
            <p:nvPr/>
          </p:nvSpPr>
          <p:spPr>
            <a:xfrm>
              <a:off x="8328404" y="499924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4" name="pl133"/>
            <p:cNvSpPr/>
            <p:nvPr/>
          </p:nvSpPr>
          <p:spPr>
            <a:xfrm>
              <a:off x="8328404" y="442701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5" name="pl134"/>
            <p:cNvSpPr/>
            <p:nvPr/>
          </p:nvSpPr>
          <p:spPr>
            <a:xfrm>
              <a:off x="8328404" y="385479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6" name="pl135"/>
            <p:cNvSpPr/>
            <p:nvPr/>
          </p:nvSpPr>
          <p:spPr>
            <a:xfrm>
              <a:off x="8328404" y="328256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7" name="pl136"/>
            <p:cNvSpPr/>
            <p:nvPr/>
          </p:nvSpPr>
          <p:spPr>
            <a:xfrm>
              <a:off x="8328404" y="271034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8" name="pl137"/>
            <p:cNvSpPr/>
            <p:nvPr/>
          </p:nvSpPr>
          <p:spPr>
            <a:xfrm>
              <a:off x="8328404"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9" name="pl138"/>
            <p:cNvSpPr/>
            <p:nvPr/>
          </p:nvSpPr>
          <p:spPr>
            <a:xfrm>
              <a:off x="8328404" y="471313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0" name="pl139"/>
            <p:cNvSpPr/>
            <p:nvPr/>
          </p:nvSpPr>
          <p:spPr>
            <a:xfrm>
              <a:off x="8328404" y="414090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1" name="pl140"/>
            <p:cNvSpPr/>
            <p:nvPr/>
          </p:nvSpPr>
          <p:spPr>
            <a:xfrm>
              <a:off x="8328404" y="356867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2" name="pl141"/>
            <p:cNvSpPr/>
            <p:nvPr/>
          </p:nvSpPr>
          <p:spPr>
            <a:xfrm>
              <a:off x="8328404" y="299645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3" name="pl142"/>
            <p:cNvSpPr/>
            <p:nvPr/>
          </p:nvSpPr>
          <p:spPr>
            <a:xfrm>
              <a:off x="8328404" y="242422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4" name="rc143"/>
            <p:cNvSpPr/>
            <p:nvPr/>
          </p:nvSpPr>
          <p:spPr>
            <a:xfrm>
              <a:off x="836792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5" name="rc144"/>
            <p:cNvSpPr/>
            <p:nvPr/>
          </p:nvSpPr>
          <p:spPr>
            <a:xfrm>
              <a:off x="836792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6" name="rc145"/>
            <p:cNvSpPr/>
            <p:nvPr/>
          </p:nvSpPr>
          <p:spPr>
            <a:xfrm>
              <a:off x="836792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7" name="rc146"/>
            <p:cNvSpPr/>
            <p:nvPr/>
          </p:nvSpPr>
          <p:spPr>
            <a:xfrm>
              <a:off x="8367924" y="5148023"/>
              <a:ext cx="237118" cy="1373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8" name="rc147"/>
            <p:cNvSpPr/>
            <p:nvPr/>
          </p:nvSpPr>
          <p:spPr>
            <a:xfrm>
              <a:off x="863138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9" name="rc148"/>
            <p:cNvSpPr/>
            <p:nvPr/>
          </p:nvSpPr>
          <p:spPr>
            <a:xfrm>
              <a:off x="863138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0" name="rc149"/>
            <p:cNvSpPr/>
            <p:nvPr/>
          </p:nvSpPr>
          <p:spPr>
            <a:xfrm>
              <a:off x="863138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1" name="rc150"/>
            <p:cNvSpPr/>
            <p:nvPr/>
          </p:nvSpPr>
          <p:spPr>
            <a:xfrm>
              <a:off x="8631388" y="5193802"/>
              <a:ext cx="237118" cy="915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2" name="rc151"/>
            <p:cNvSpPr/>
            <p:nvPr/>
          </p:nvSpPr>
          <p:spPr>
            <a:xfrm>
              <a:off x="889485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3" name="rc152"/>
            <p:cNvSpPr/>
            <p:nvPr/>
          </p:nvSpPr>
          <p:spPr>
            <a:xfrm>
              <a:off x="889485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4" name="rc153"/>
            <p:cNvSpPr/>
            <p:nvPr/>
          </p:nvSpPr>
          <p:spPr>
            <a:xfrm>
              <a:off x="889485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5" name="rc154"/>
            <p:cNvSpPr/>
            <p:nvPr/>
          </p:nvSpPr>
          <p:spPr>
            <a:xfrm>
              <a:off x="8894853" y="5107968"/>
              <a:ext cx="237118" cy="17739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6" name="rc155"/>
            <p:cNvSpPr/>
            <p:nvPr/>
          </p:nvSpPr>
          <p:spPr>
            <a:xfrm>
              <a:off x="915831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7" name="rc156"/>
            <p:cNvSpPr/>
            <p:nvPr/>
          </p:nvSpPr>
          <p:spPr>
            <a:xfrm>
              <a:off x="915831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8" name="rc157"/>
            <p:cNvSpPr/>
            <p:nvPr/>
          </p:nvSpPr>
          <p:spPr>
            <a:xfrm>
              <a:off x="915831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9" name="rc158"/>
            <p:cNvSpPr/>
            <p:nvPr/>
          </p:nvSpPr>
          <p:spPr>
            <a:xfrm>
              <a:off x="9158317" y="5148023"/>
              <a:ext cx="237118" cy="1373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0" name="rc159"/>
            <p:cNvSpPr/>
            <p:nvPr/>
          </p:nvSpPr>
          <p:spPr>
            <a:xfrm>
              <a:off x="9421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1" name="rc160"/>
            <p:cNvSpPr/>
            <p:nvPr/>
          </p:nvSpPr>
          <p:spPr>
            <a:xfrm>
              <a:off x="942178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2" name="rc161"/>
            <p:cNvSpPr/>
            <p:nvPr/>
          </p:nvSpPr>
          <p:spPr>
            <a:xfrm>
              <a:off x="942178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3" name="rc162"/>
            <p:cNvSpPr/>
            <p:nvPr/>
          </p:nvSpPr>
          <p:spPr>
            <a:xfrm>
              <a:off x="9421782" y="5159468"/>
              <a:ext cx="237118" cy="1258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4" name="rc163"/>
            <p:cNvSpPr/>
            <p:nvPr/>
          </p:nvSpPr>
          <p:spPr>
            <a:xfrm>
              <a:off x="968524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5" name="rc164"/>
            <p:cNvSpPr/>
            <p:nvPr/>
          </p:nvSpPr>
          <p:spPr>
            <a:xfrm>
              <a:off x="968524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6" name="rc165"/>
            <p:cNvSpPr/>
            <p:nvPr/>
          </p:nvSpPr>
          <p:spPr>
            <a:xfrm>
              <a:off x="968524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7" name="rc166"/>
            <p:cNvSpPr/>
            <p:nvPr/>
          </p:nvSpPr>
          <p:spPr>
            <a:xfrm>
              <a:off x="9685247" y="5239580"/>
              <a:ext cx="237118" cy="457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8" name="rc167"/>
            <p:cNvSpPr/>
            <p:nvPr/>
          </p:nvSpPr>
          <p:spPr>
            <a:xfrm>
              <a:off x="994871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9" name="rc168"/>
            <p:cNvSpPr/>
            <p:nvPr/>
          </p:nvSpPr>
          <p:spPr>
            <a:xfrm>
              <a:off x="994871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0" name="rc169"/>
            <p:cNvSpPr/>
            <p:nvPr/>
          </p:nvSpPr>
          <p:spPr>
            <a:xfrm>
              <a:off x="994871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1" name="rc170"/>
            <p:cNvSpPr/>
            <p:nvPr/>
          </p:nvSpPr>
          <p:spPr>
            <a:xfrm>
              <a:off x="9948711" y="5170912"/>
              <a:ext cx="237118" cy="11444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2" name="rc171"/>
            <p:cNvSpPr/>
            <p:nvPr/>
          </p:nvSpPr>
          <p:spPr>
            <a:xfrm>
              <a:off x="1021217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3" name="rc172"/>
            <p:cNvSpPr/>
            <p:nvPr/>
          </p:nvSpPr>
          <p:spPr>
            <a:xfrm>
              <a:off x="1021217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4" name="rc173"/>
            <p:cNvSpPr/>
            <p:nvPr/>
          </p:nvSpPr>
          <p:spPr>
            <a:xfrm>
              <a:off x="1021217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5" name="rc174"/>
            <p:cNvSpPr/>
            <p:nvPr/>
          </p:nvSpPr>
          <p:spPr>
            <a:xfrm>
              <a:off x="10212176" y="5182357"/>
              <a:ext cx="237118" cy="10300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6" name="rc175"/>
            <p:cNvSpPr/>
            <p:nvPr/>
          </p:nvSpPr>
          <p:spPr>
            <a:xfrm>
              <a:off x="1047564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7" name="rc176"/>
            <p:cNvSpPr/>
            <p:nvPr/>
          </p:nvSpPr>
          <p:spPr>
            <a:xfrm>
              <a:off x="1047564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8" name="rc177"/>
            <p:cNvSpPr/>
            <p:nvPr/>
          </p:nvSpPr>
          <p:spPr>
            <a:xfrm>
              <a:off x="1047564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9" name="rc178"/>
            <p:cNvSpPr/>
            <p:nvPr/>
          </p:nvSpPr>
          <p:spPr>
            <a:xfrm>
              <a:off x="10475640" y="5216691"/>
              <a:ext cx="237118" cy="686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0" name="rc179"/>
            <p:cNvSpPr/>
            <p:nvPr/>
          </p:nvSpPr>
          <p:spPr>
            <a:xfrm>
              <a:off x="1073910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1" name="rc180"/>
            <p:cNvSpPr/>
            <p:nvPr/>
          </p:nvSpPr>
          <p:spPr>
            <a:xfrm>
              <a:off x="1073910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2" name="rc181"/>
            <p:cNvSpPr/>
            <p:nvPr/>
          </p:nvSpPr>
          <p:spPr>
            <a:xfrm>
              <a:off x="1073910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3" name="rc182"/>
            <p:cNvSpPr/>
            <p:nvPr/>
          </p:nvSpPr>
          <p:spPr>
            <a:xfrm>
              <a:off x="10739105" y="5239580"/>
              <a:ext cx="237118" cy="457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4" name="rc183"/>
            <p:cNvSpPr/>
            <p:nvPr/>
          </p:nvSpPr>
          <p:spPr>
            <a:xfrm>
              <a:off x="11002569" y="5279635"/>
              <a:ext cx="237118" cy="572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5" name="rc184"/>
            <p:cNvSpPr/>
            <p:nvPr/>
          </p:nvSpPr>
          <p:spPr>
            <a:xfrm>
              <a:off x="11002569" y="527963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6" name="rc185"/>
            <p:cNvSpPr/>
            <p:nvPr/>
          </p:nvSpPr>
          <p:spPr>
            <a:xfrm>
              <a:off x="11002569" y="527963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7" name="rc186"/>
            <p:cNvSpPr/>
            <p:nvPr/>
          </p:nvSpPr>
          <p:spPr>
            <a:xfrm>
              <a:off x="11002569" y="5136579"/>
              <a:ext cx="237118" cy="1430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8" name="rc187"/>
            <p:cNvSpPr/>
            <p:nvPr/>
          </p:nvSpPr>
          <p:spPr>
            <a:xfrm>
              <a:off x="1126603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9" name="rc188"/>
            <p:cNvSpPr/>
            <p:nvPr/>
          </p:nvSpPr>
          <p:spPr>
            <a:xfrm>
              <a:off x="1126603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0" name="rc189"/>
            <p:cNvSpPr/>
            <p:nvPr/>
          </p:nvSpPr>
          <p:spPr>
            <a:xfrm>
              <a:off x="1126603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1" name="rc190"/>
            <p:cNvSpPr/>
            <p:nvPr/>
          </p:nvSpPr>
          <p:spPr>
            <a:xfrm>
              <a:off x="11266034" y="5142301"/>
              <a:ext cx="237118" cy="1430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2" name="pg191"/>
            <p:cNvSpPr/>
            <p:nvPr/>
          </p:nvSpPr>
          <p:spPr>
            <a:xfrm>
              <a:off x="9155186"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93" name="tx192"/>
            <p:cNvSpPr/>
            <p:nvPr/>
          </p:nvSpPr>
          <p:spPr>
            <a:xfrm>
              <a:off x="9280069"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 case(s)</a:t>
              </a:r>
            </a:p>
          </p:txBody>
        </p:sp>
        <p:sp>
          <p:nvSpPr>
            <p:cNvPr id="194" name="pg193"/>
            <p:cNvSpPr/>
            <p:nvPr/>
          </p:nvSpPr>
          <p:spPr>
            <a:xfrm>
              <a:off x="9341565" y="2394471"/>
              <a:ext cx="1187946" cy="311602"/>
            </a:xfrm>
            <a:custGeom>
              <a:avLst/>
              <a:pathLst>
                <a:path w="1187946" h="311602">
                  <a:moveTo>
                    <a:pt x="26017" y="311602"/>
                  </a:moveTo>
                  <a:lnTo>
                    <a:pt x="1161929" y="311602"/>
                  </a:lnTo>
                  <a:lnTo>
                    <a:pt x="1160881" y="311581"/>
                  </a:lnTo>
                  <a:lnTo>
                    <a:pt x="1165065" y="311412"/>
                  </a:lnTo>
                  <a:lnTo>
                    <a:pt x="1169167" y="310575"/>
                  </a:lnTo>
                  <a:lnTo>
                    <a:pt x="1173082" y="309090"/>
                  </a:lnTo>
                  <a:lnTo>
                    <a:pt x="1176708" y="306996"/>
                  </a:lnTo>
                  <a:lnTo>
                    <a:pt x="1179952" y="304348"/>
                  </a:lnTo>
                  <a:lnTo>
                    <a:pt x="1182728" y="301214"/>
                  </a:lnTo>
                  <a:lnTo>
                    <a:pt x="1184966" y="297675"/>
                  </a:lnTo>
                  <a:lnTo>
                    <a:pt x="1186607" y="293823"/>
                  </a:lnTo>
                  <a:lnTo>
                    <a:pt x="1187609" y="289758"/>
                  </a:lnTo>
                  <a:lnTo>
                    <a:pt x="1187946" y="285585"/>
                  </a:lnTo>
                  <a:lnTo>
                    <a:pt x="1187946" y="26017"/>
                  </a:lnTo>
                  <a:lnTo>
                    <a:pt x="1187609" y="21843"/>
                  </a:lnTo>
                  <a:lnTo>
                    <a:pt x="1186607" y="17778"/>
                  </a:lnTo>
                  <a:lnTo>
                    <a:pt x="1184966" y="13926"/>
                  </a:lnTo>
                  <a:lnTo>
                    <a:pt x="1182728" y="10387"/>
                  </a:lnTo>
                  <a:lnTo>
                    <a:pt x="1179952" y="7253"/>
                  </a:lnTo>
                  <a:lnTo>
                    <a:pt x="1176708" y="4605"/>
                  </a:lnTo>
                  <a:lnTo>
                    <a:pt x="1173082" y="2511"/>
                  </a:lnTo>
                  <a:lnTo>
                    <a:pt x="1169167" y="1027"/>
                  </a:lnTo>
                  <a:lnTo>
                    <a:pt x="1165065" y="189"/>
                  </a:lnTo>
                  <a:lnTo>
                    <a:pt x="116192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95" name="tx194"/>
            <p:cNvSpPr/>
            <p:nvPr/>
          </p:nvSpPr>
          <p:spPr>
            <a:xfrm>
              <a:off x="9445633" y="2466357"/>
              <a:ext cx="97980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 case(s)</a:t>
              </a:r>
            </a:p>
          </p:txBody>
        </p:sp>
        <p:sp>
          <p:nvSpPr>
            <p:cNvPr id="196" name="rc195"/>
            <p:cNvSpPr/>
            <p:nvPr/>
          </p:nvSpPr>
          <p:spPr>
            <a:xfrm>
              <a:off x="8328404" y="2153563"/>
              <a:ext cx="3214267" cy="3131794"/>
            </a:xfrm>
            <a:prstGeom prst="rect">
              <a:avLst/>
            </a:prstGeom>
            <a:ln w="13550" cap="rnd">
              <a:solidFill>
                <a:srgbClr val="333333">
                  <a:alpha val="100000"/>
                </a:srgbClr>
              </a:solidFill>
              <a:prstDash val="solid"/>
              <a:round/>
            </a:ln>
          </p:spPr>
          <p:txBody>
            <a:bodyPr/>
            <a:lstStyle/>
            <a:p/>
          </p:txBody>
        </p:sp>
        <p:sp>
          <p:nvSpPr>
            <p:cNvPr id="197" name="rc196"/>
            <p:cNvSpPr/>
            <p:nvPr/>
          </p:nvSpPr>
          <p:spPr>
            <a:xfrm>
              <a:off x="11542672" y="2153563"/>
              <a:ext cx="3214267" cy="3131794"/>
            </a:xfrm>
            <a:prstGeom prst="rect">
              <a:avLst/>
            </a:prstGeom>
            <a:solidFill>
              <a:srgbClr val="FFFFFF">
                <a:alpha val="100000"/>
              </a:srgbClr>
            </a:solidFill>
          </p:spPr>
          <p:txBody>
            <a:bodyPr/>
            <a:lstStyle/>
            <a:p/>
          </p:txBody>
        </p:sp>
        <p:sp>
          <p:nvSpPr>
            <p:cNvPr id="198" name="pl197"/>
            <p:cNvSpPr/>
            <p:nvPr/>
          </p:nvSpPr>
          <p:spPr>
            <a:xfrm>
              <a:off x="11542672" y="499924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9" name="pl198"/>
            <p:cNvSpPr/>
            <p:nvPr/>
          </p:nvSpPr>
          <p:spPr>
            <a:xfrm>
              <a:off x="11542672" y="442701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0" name="pl199"/>
            <p:cNvSpPr/>
            <p:nvPr/>
          </p:nvSpPr>
          <p:spPr>
            <a:xfrm>
              <a:off x="11542672" y="385479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1" name="pl200"/>
            <p:cNvSpPr/>
            <p:nvPr/>
          </p:nvSpPr>
          <p:spPr>
            <a:xfrm>
              <a:off x="11542672" y="328256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2" name="pl201"/>
            <p:cNvSpPr/>
            <p:nvPr/>
          </p:nvSpPr>
          <p:spPr>
            <a:xfrm>
              <a:off x="11542672" y="271034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3" name="pl202"/>
            <p:cNvSpPr/>
            <p:nvPr/>
          </p:nvSpPr>
          <p:spPr>
            <a:xfrm>
              <a:off x="11542672"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4" name="pl203"/>
            <p:cNvSpPr/>
            <p:nvPr/>
          </p:nvSpPr>
          <p:spPr>
            <a:xfrm>
              <a:off x="11542672" y="471313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5" name="pl204"/>
            <p:cNvSpPr/>
            <p:nvPr/>
          </p:nvSpPr>
          <p:spPr>
            <a:xfrm>
              <a:off x="11542672" y="414090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6" name="pl205"/>
            <p:cNvSpPr/>
            <p:nvPr/>
          </p:nvSpPr>
          <p:spPr>
            <a:xfrm>
              <a:off x="11542672" y="356867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7" name="pl206"/>
            <p:cNvSpPr/>
            <p:nvPr/>
          </p:nvSpPr>
          <p:spPr>
            <a:xfrm>
              <a:off x="11542672" y="299645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8" name="pl207"/>
            <p:cNvSpPr/>
            <p:nvPr/>
          </p:nvSpPr>
          <p:spPr>
            <a:xfrm>
              <a:off x="11542672" y="242422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9" name="rc208"/>
            <p:cNvSpPr/>
            <p:nvPr/>
          </p:nvSpPr>
          <p:spPr>
            <a:xfrm>
              <a:off x="1158219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158219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158219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1582191" y="5233857"/>
              <a:ext cx="237118" cy="5150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184565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184565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184565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1845656" y="5170912"/>
              <a:ext cx="237118" cy="11444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210912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210912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210912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2109121" y="5279635"/>
              <a:ext cx="237118" cy="572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237258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237258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237258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2372585" y="5153746"/>
              <a:ext cx="237118" cy="1316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rc224"/>
            <p:cNvSpPr/>
            <p:nvPr/>
          </p:nvSpPr>
          <p:spPr>
            <a:xfrm>
              <a:off x="12636050" y="5279635"/>
              <a:ext cx="237118" cy="572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6" name="rc225"/>
            <p:cNvSpPr/>
            <p:nvPr/>
          </p:nvSpPr>
          <p:spPr>
            <a:xfrm>
              <a:off x="12636050" y="527963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7" name="rc226"/>
            <p:cNvSpPr/>
            <p:nvPr/>
          </p:nvSpPr>
          <p:spPr>
            <a:xfrm>
              <a:off x="12636050" y="527963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8" name="rc227"/>
            <p:cNvSpPr/>
            <p:nvPr/>
          </p:nvSpPr>
          <p:spPr>
            <a:xfrm>
              <a:off x="12636050" y="4970633"/>
              <a:ext cx="237118" cy="30900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9" name="rc228"/>
            <p:cNvSpPr/>
            <p:nvPr/>
          </p:nvSpPr>
          <p:spPr>
            <a:xfrm>
              <a:off x="1289951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0" name="rc229"/>
            <p:cNvSpPr/>
            <p:nvPr/>
          </p:nvSpPr>
          <p:spPr>
            <a:xfrm>
              <a:off x="1289951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1" name="rc230"/>
            <p:cNvSpPr/>
            <p:nvPr/>
          </p:nvSpPr>
          <p:spPr>
            <a:xfrm>
              <a:off x="1289951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2" name="rc231"/>
            <p:cNvSpPr/>
            <p:nvPr/>
          </p:nvSpPr>
          <p:spPr>
            <a:xfrm>
              <a:off x="12899514" y="5062189"/>
              <a:ext cx="237118" cy="2231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3" name="rc232"/>
            <p:cNvSpPr/>
            <p:nvPr/>
          </p:nvSpPr>
          <p:spPr>
            <a:xfrm>
              <a:off x="13162979" y="5262469"/>
              <a:ext cx="237118" cy="2288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4" name="rc233"/>
            <p:cNvSpPr/>
            <p:nvPr/>
          </p:nvSpPr>
          <p:spPr>
            <a:xfrm>
              <a:off x="13162979" y="5233857"/>
              <a:ext cx="237118" cy="2861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5" name="rc234"/>
            <p:cNvSpPr/>
            <p:nvPr/>
          </p:nvSpPr>
          <p:spPr>
            <a:xfrm>
              <a:off x="13162979" y="523385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6" name="rc235"/>
            <p:cNvSpPr/>
            <p:nvPr/>
          </p:nvSpPr>
          <p:spPr>
            <a:xfrm>
              <a:off x="13162979" y="4861910"/>
              <a:ext cx="237118" cy="37194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7" name="rc236"/>
            <p:cNvSpPr/>
            <p:nvPr/>
          </p:nvSpPr>
          <p:spPr>
            <a:xfrm>
              <a:off x="1342644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8" name="rc237"/>
            <p:cNvSpPr/>
            <p:nvPr/>
          </p:nvSpPr>
          <p:spPr>
            <a:xfrm>
              <a:off x="1342644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9" name="rc238"/>
            <p:cNvSpPr/>
            <p:nvPr/>
          </p:nvSpPr>
          <p:spPr>
            <a:xfrm>
              <a:off x="1342644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0" name="rc239"/>
            <p:cNvSpPr/>
            <p:nvPr/>
          </p:nvSpPr>
          <p:spPr>
            <a:xfrm>
              <a:off x="13426443" y="5056467"/>
              <a:ext cx="237118" cy="22889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1" name="rc240"/>
            <p:cNvSpPr/>
            <p:nvPr/>
          </p:nvSpPr>
          <p:spPr>
            <a:xfrm>
              <a:off x="13689908" y="5268191"/>
              <a:ext cx="237118" cy="1716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2" name="rc241"/>
            <p:cNvSpPr/>
            <p:nvPr/>
          </p:nvSpPr>
          <p:spPr>
            <a:xfrm>
              <a:off x="13689908" y="5256746"/>
              <a:ext cx="237118" cy="1144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3" name="rc242"/>
            <p:cNvSpPr/>
            <p:nvPr/>
          </p:nvSpPr>
          <p:spPr>
            <a:xfrm>
              <a:off x="13689908" y="525674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4" name="rc243"/>
            <p:cNvSpPr/>
            <p:nvPr/>
          </p:nvSpPr>
          <p:spPr>
            <a:xfrm>
              <a:off x="13689908" y="5079356"/>
              <a:ext cx="237118" cy="17739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5" name="rc244"/>
            <p:cNvSpPr/>
            <p:nvPr/>
          </p:nvSpPr>
          <p:spPr>
            <a:xfrm>
              <a:off x="13953372" y="5193802"/>
              <a:ext cx="237118" cy="9155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6" name="rc245"/>
            <p:cNvSpPr/>
            <p:nvPr/>
          </p:nvSpPr>
          <p:spPr>
            <a:xfrm>
              <a:off x="13953372" y="5165190"/>
              <a:ext cx="237118" cy="2861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7" name="rc246"/>
            <p:cNvSpPr/>
            <p:nvPr/>
          </p:nvSpPr>
          <p:spPr>
            <a:xfrm>
              <a:off x="13953372" y="516519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8" name="rc247"/>
            <p:cNvSpPr/>
            <p:nvPr/>
          </p:nvSpPr>
          <p:spPr>
            <a:xfrm>
              <a:off x="13953372" y="4627298"/>
              <a:ext cx="237118" cy="53789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9" name="rc248"/>
            <p:cNvSpPr/>
            <p:nvPr/>
          </p:nvSpPr>
          <p:spPr>
            <a:xfrm>
              <a:off x="14216837" y="5256746"/>
              <a:ext cx="237118" cy="2861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0" name="rc249"/>
            <p:cNvSpPr/>
            <p:nvPr/>
          </p:nvSpPr>
          <p:spPr>
            <a:xfrm>
              <a:off x="14216837" y="5245302"/>
              <a:ext cx="237118" cy="1144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1" name="rc250"/>
            <p:cNvSpPr/>
            <p:nvPr/>
          </p:nvSpPr>
          <p:spPr>
            <a:xfrm>
              <a:off x="14216837" y="524530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2" name="rc251"/>
            <p:cNvSpPr/>
            <p:nvPr/>
          </p:nvSpPr>
          <p:spPr>
            <a:xfrm>
              <a:off x="14216837" y="2876285"/>
              <a:ext cx="237118" cy="23690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3" name="rc252"/>
            <p:cNvSpPr/>
            <p:nvPr/>
          </p:nvSpPr>
          <p:spPr>
            <a:xfrm>
              <a:off x="14480302" y="5228135"/>
              <a:ext cx="237118" cy="5722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4" name="rc253"/>
            <p:cNvSpPr/>
            <p:nvPr/>
          </p:nvSpPr>
          <p:spPr>
            <a:xfrm>
              <a:off x="14480302" y="522813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5" name="rc254"/>
            <p:cNvSpPr/>
            <p:nvPr/>
          </p:nvSpPr>
          <p:spPr>
            <a:xfrm>
              <a:off x="14480302" y="5222413"/>
              <a:ext cx="237118" cy="572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6" name="rc255"/>
            <p:cNvSpPr/>
            <p:nvPr/>
          </p:nvSpPr>
          <p:spPr>
            <a:xfrm>
              <a:off x="14480302" y="4146627"/>
              <a:ext cx="237118" cy="107578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7" name="pg256"/>
            <p:cNvSpPr/>
            <p:nvPr/>
          </p:nvSpPr>
          <p:spPr>
            <a:xfrm>
              <a:off x="12345317" y="2153563"/>
              <a:ext cx="1608977" cy="373922"/>
            </a:xfrm>
            <a:custGeom>
              <a:avLst/>
              <a:pathLst>
                <a:path w="1608977" h="373922">
                  <a:moveTo>
                    <a:pt x="31220" y="373922"/>
                  </a:moveTo>
                  <a:lnTo>
                    <a:pt x="1577756" y="373922"/>
                  </a:lnTo>
                  <a:lnTo>
                    <a:pt x="1576499" y="373897"/>
                  </a:lnTo>
                  <a:lnTo>
                    <a:pt x="1581520" y="373695"/>
                  </a:lnTo>
                  <a:lnTo>
                    <a:pt x="1586442" y="372690"/>
                  </a:lnTo>
                  <a:lnTo>
                    <a:pt x="1591140" y="370908"/>
                  </a:lnTo>
                  <a:lnTo>
                    <a:pt x="1595492" y="368396"/>
                  </a:lnTo>
                  <a:lnTo>
                    <a:pt x="1599384" y="365218"/>
                  </a:lnTo>
                  <a:lnTo>
                    <a:pt x="1602715" y="361457"/>
                  </a:lnTo>
                  <a:lnTo>
                    <a:pt x="1605401" y="357211"/>
                  </a:lnTo>
                  <a:lnTo>
                    <a:pt x="1607370" y="352588"/>
                  </a:lnTo>
                  <a:lnTo>
                    <a:pt x="1608573" y="347710"/>
                  </a:lnTo>
                  <a:lnTo>
                    <a:pt x="1608977" y="342702"/>
                  </a:lnTo>
                  <a:lnTo>
                    <a:pt x="1608977" y="31220"/>
                  </a:lnTo>
                  <a:lnTo>
                    <a:pt x="1608573" y="26212"/>
                  </a:lnTo>
                  <a:lnTo>
                    <a:pt x="1607370" y="21334"/>
                  </a:lnTo>
                  <a:lnTo>
                    <a:pt x="1605401" y="16711"/>
                  </a:lnTo>
                  <a:lnTo>
                    <a:pt x="1602715" y="12465"/>
                  </a:lnTo>
                  <a:lnTo>
                    <a:pt x="1599384" y="8704"/>
                  </a:lnTo>
                  <a:lnTo>
                    <a:pt x="1595492" y="5526"/>
                  </a:lnTo>
                  <a:lnTo>
                    <a:pt x="1591140" y="3014"/>
                  </a:lnTo>
                  <a:lnTo>
                    <a:pt x="1586442" y="1232"/>
                  </a:lnTo>
                  <a:lnTo>
                    <a:pt x="1581520" y="227"/>
                  </a:lnTo>
                  <a:lnTo>
                    <a:pt x="157775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58" name="tx257"/>
            <p:cNvSpPr/>
            <p:nvPr/>
          </p:nvSpPr>
          <p:spPr>
            <a:xfrm>
              <a:off x="12470199" y="2239827"/>
              <a:ext cx="135921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54 case(s)</a:t>
              </a:r>
            </a:p>
          </p:txBody>
        </p:sp>
        <p:sp>
          <p:nvSpPr>
            <p:cNvPr id="259" name="pg258"/>
            <p:cNvSpPr/>
            <p:nvPr/>
          </p:nvSpPr>
          <p:spPr>
            <a:xfrm>
              <a:off x="12535718" y="2394471"/>
              <a:ext cx="1228175" cy="311602"/>
            </a:xfrm>
            <a:custGeom>
              <a:avLst/>
              <a:pathLst>
                <a:path w="1228175" h="311602">
                  <a:moveTo>
                    <a:pt x="26017" y="311602"/>
                  </a:moveTo>
                  <a:lnTo>
                    <a:pt x="1202157" y="311602"/>
                  </a:lnTo>
                  <a:lnTo>
                    <a:pt x="1201110" y="311581"/>
                  </a:lnTo>
                  <a:lnTo>
                    <a:pt x="1205293" y="311412"/>
                  </a:lnTo>
                  <a:lnTo>
                    <a:pt x="1209396" y="310575"/>
                  </a:lnTo>
                  <a:lnTo>
                    <a:pt x="1213311" y="309090"/>
                  </a:lnTo>
                  <a:lnTo>
                    <a:pt x="1216937" y="306996"/>
                  </a:lnTo>
                  <a:lnTo>
                    <a:pt x="1220180" y="304348"/>
                  </a:lnTo>
                  <a:lnTo>
                    <a:pt x="1222957" y="301214"/>
                  </a:lnTo>
                  <a:lnTo>
                    <a:pt x="1225194" y="297675"/>
                  </a:lnTo>
                  <a:lnTo>
                    <a:pt x="1226836" y="293823"/>
                  </a:lnTo>
                  <a:lnTo>
                    <a:pt x="1227838" y="289758"/>
                  </a:lnTo>
                  <a:lnTo>
                    <a:pt x="1228175" y="285585"/>
                  </a:lnTo>
                  <a:lnTo>
                    <a:pt x="1228175" y="26017"/>
                  </a:lnTo>
                  <a:lnTo>
                    <a:pt x="1227838" y="21843"/>
                  </a:lnTo>
                  <a:lnTo>
                    <a:pt x="1226836" y="17778"/>
                  </a:lnTo>
                  <a:lnTo>
                    <a:pt x="1225194" y="13926"/>
                  </a:lnTo>
                  <a:lnTo>
                    <a:pt x="1222957" y="10387"/>
                  </a:lnTo>
                  <a:lnTo>
                    <a:pt x="1220180" y="7253"/>
                  </a:lnTo>
                  <a:lnTo>
                    <a:pt x="1216937" y="4605"/>
                  </a:lnTo>
                  <a:lnTo>
                    <a:pt x="1213311" y="2511"/>
                  </a:lnTo>
                  <a:lnTo>
                    <a:pt x="1209396" y="1027"/>
                  </a:lnTo>
                  <a:lnTo>
                    <a:pt x="1205293" y="189"/>
                  </a:lnTo>
                  <a:lnTo>
                    <a:pt x="120215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60" name="tx259"/>
            <p:cNvSpPr/>
            <p:nvPr/>
          </p:nvSpPr>
          <p:spPr>
            <a:xfrm>
              <a:off x="12639787" y="2466357"/>
              <a:ext cx="102003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58 case(s)</a:t>
              </a:r>
            </a:p>
          </p:txBody>
        </p:sp>
        <p:sp>
          <p:nvSpPr>
            <p:cNvPr id="261" name="rc260"/>
            <p:cNvSpPr/>
            <p:nvPr/>
          </p:nvSpPr>
          <p:spPr>
            <a:xfrm>
              <a:off x="11542672" y="2153563"/>
              <a:ext cx="3214267" cy="3131794"/>
            </a:xfrm>
            <a:prstGeom prst="rect">
              <a:avLst/>
            </a:prstGeom>
            <a:ln w="13550" cap="rnd">
              <a:solidFill>
                <a:srgbClr val="333333">
                  <a:alpha val="100000"/>
                </a:srgbClr>
              </a:solidFill>
              <a:prstDash val="solid"/>
              <a:round/>
            </a:ln>
          </p:spPr>
          <p:txBody>
            <a:bodyPr/>
            <a:lstStyle/>
            <a:p/>
          </p:txBody>
        </p:sp>
        <p:sp>
          <p:nvSpPr>
            <p:cNvPr id="262" name="rc261"/>
            <p:cNvSpPr/>
            <p:nvPr/>
          </p:nvSpPr>
          <p:spPr>
            <a:xfrm>
              <a:off x="14756939" y="2153563"/>
              <a:ext cx="3214267" cy="3131794"/>
            </a:xfrm>
            <a:prstGeom prst="rect">
              <a:avLst/>
            </a:prstGeom>
            <a:solidFill>
              <a:srgbClr val="FFFFFF">
                <a:alpha val="100000"/>
              </a:srgbClr>
            </a:solidFill>
          </p:spPr>
          <p:txBody>
            <a:bodyPr/>
            <a:lstStyle/>
            <a:p/>
          </p:txBody>
        </p:sp>
        <p:sp>
          <p:nvSpPr>
            <p:cNvPr id="263" name="pl262"/>
            <p:cNvSpPr/>
            <p:nvPr/>
          </p:nvSpPr>
          <p:spPr>
            <a:xfrm>
              <a:off x="14756939" y="499924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4" name="pl263"/>
            <p:cNvSpPr/>
            <p:nvPr/>
          </p:nvSpPr>
          <p:spPr>
            <a:xfrm>
              <a:off x="14756939" y="442701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5" name="pl264"/>
            <p:cNvSpPr/>
            <p:nvPr/>
          </p:nvSpPr>
          <p:spPr>
            <a:xfrm>
              <a:off x="14756939" y="385479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6" name="pl265"/>
            <p:cNvSpPr/>
            <p:nvPr/>
          </p:nvSpPr>
          <p:spPr>
            <a:xfrm>
              <a:off x="14756939" y="328256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7" name="pl266"/>
            <p:cNvSpPr/>
            <p:nvPr/>
          </p:nvSpPr>
          <p:spPr>
            <a:xfrm>
              <a:off x="14756939" y="271034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8" name="pl267"/>
            <p:cNvSpPr/>
            <p:nvPr/>
          </p:nvSpPr>
          <p:spPr>
            <a:xfrm>
              <a:off x="1475693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9" name="pl268"/>
            <p:cNvSpPr/>
            <p:nvPr/>
          </p:nvSpPr>
          <p:spPr>
            <a:xfrm>
              <a:off x="14756939" y="471313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70" name="pl269"/>
            <p:cNvSpPr/>
            <p:nvPr/>
          </p:nvSpPr>
          <p:spPr>
            <a:xfrm>
              <a:off x="14756939" y="414090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71" name="pl270"/>
            <p:cNvSpPr/>
            <p:nvPr/>
          </p:nvSpPr>
          <p:spPr>
            <a:xfrm>
              <a:off x="14756939" y="356867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72" name="pl271"/>
            <p:cNvSpPr/>
            <p:nvPr/>
          </p:nvSpPr>
          <p:spPr>
            <a:xfrm>
              <a:off x="14756939" y="299645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73" name="pl272"/>
            <p:cNvSpPr/>
            <p:nvPr/>
          </p:nvSpPr>
          <p:spPr>
            <a:xfrm>
              <a:off x="14756939" y="242422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74" name="rc273"/>
            <p:cNvSpPr/>
            <p:nvPr/>
          </p:nvSpPr>
          <p:spPr>
            <a:xfrm>
              <a:off x="14796459" y="5279635"/>
              <a:ext cx="237118" cy="572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5" name="rc274"/>
            <p:cNvSpPr/>
            <p:nvPr/>
          </p:nvSpPr>
          <p:spPr>
            <a:xfrm>
              <a:off x="14796459" y="527963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6" name="rc275"/>
            <p:cNvSpPr/>
            <p:nvPr/>
          </p:nvSpPr>
          <p:spPr>
            <a:xfrm>
              <a:off x="14796459" y="527963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7" name="rc276"/>
            <p:cNvSpPr/>
            <p:nvPr/>
          </p:nvSpPr>
          <p:spPr>
            <a:xfrm>
              <a:off x="14796459" y="4896244"/>
              <a:ext cx="237118" cy="38339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8" name="rc277"/>
            <p:cNvSpPr/>
            <p:nvPr/>
          </p:nvSpPr>
          <p:spPr>
            <a:xfrm>
              <a:off x="15059924" y="5273913"/>
              <a:ext cx="237118" cy="1144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9" name="rc278"/>
            <p:cNvSpPr/>
            <p:nvPr/>
          </p:nvSpPr>
          <p:spPr>
            <a:xfrm>
              <a:off x="15059924" y="527391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0" name="rc279"/>
            <p:cNvSpPr/>
            <p:nvPr/>
          </p:nvSpPr>
          <p:spPr>
            <a:xfrm>
              <a:off x="15059924" y="527391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1" name="rc280"/>
            <p:cNvSpPr/>
            <p:nvPr/>
          </p:nvSpPr>
          <p:spPr>
            <a:xfrm>
              <a:off x="15059924" y="4999245"/>
              <a:ext cx="237118" cy="2746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2" name="rc281"/>
            <p:cNvSpPr/>
            <p:nvPr/>
          </p:nvSpPr>
          <p:spPr>
            <a:xfrm>
              <a:off x="1532338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3" name="rc282"/>
            <p:cNvSpPr/>
            <p:nvPr/>
          </p:nvSpPr>
          <p:spPr>
            <a:xfrm>
              <a:off x="1532338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4" name="rc283"/>
            <p:cNvSpPr/>
            <p:nvPr/>
          </p:nvSpPr>
          <p:spPr>
            <a:xfrm>
              <a:off x="1532338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5" name="rc284"/>
            <p:cNvSpPr/>
            <p:nvPr/>
          </p:nvSpPr>
          <p:spPr>
            <a:xfrm>
              <a:off x="15323388" y="5010689"/>
              <a:ext cx="237118" cy="2746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6" name="rc285"/>
            <p:cNvSpPr/>
            <p:nvPr/>
          </p:nvSpPr>
          <p:spPr>
            <a:xfrm>
              <a:off x="15586853" y="5273913"/>
              <a:ext cx="237118" cy="1144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7" name="rc286"/>
            <p:cNvSpPr/>
            <p:nvPr/>
          </p:nvSpPr>
          <p:spPr>
            <a:xfrm>
              <a:off x="15586853" y="527391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8" name="rc287"/>
            <p:cNvSpPr/>
            <p:nvPr/>
          </p:nvSpPr>
          <p:spPr>
            <a:xfrm>
              <a:off x="15586853" y="527391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9" name="rc288"/>
            <p:cNvSpPr/>
            <p:nvPr/>
          </p:nvSpPr>
          <p:spPr>
            <a:xfrm>
              <a:off x="15586853" y="5096523"/>
              <a:ext cx="237118" cy="17739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0" name="rc289"/>
            <p:cNvSpPr/>
            <p:nvPr/>
          </p:nvSpPr>
          <p:spPr>
            <a:xfrm>
              <a:off x="15850317" y="5273913"/>
              <a:ext cx="237118" cy="1144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1" name="rc290"/>
            <p:cNvSpPr/>
            <p:nvPr/>
          </p:nvSpPr>
          <p:spPr>
            <a:xfrm>
              <a:off x="15850317" y="527391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2" name="rc291"/>
            <p:cNvSpPr/>
            <p:nvPr/>
          </p:nvSpPr>
          <p:spPr>
            <a:xfrm>
              <a:off x="15850317" y="527391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3" name="rc292"/>
            <p:cNvSpPr/>
            <p:nvPr/>
          </p:nvSpPr>
          <p:spPr>
            <a:xfrm>
              <a:off x="15850317" y="5102245"/>
              <a:ext cx="237118" cy="1716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4" name="pg293"/>
            <p:cNvSpPr/>
            <p:nvPr/>
          </p:nvSpPr>
          <p:spPr>
            <a:xfrm>
              <a:off x="15583722"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95" name="tx294"/>
            <p:cNvSpPr/>
            <p:nvPr/>
          </p:nvSpPr>
          <p:spPr>
            <a:xfrm>
              <a:off x="15708604"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7 case(s)</a:t>
              </a:r>
            </a:p>
          </p:txBody>
        </p:sp>
        <p:sp>
          <p:nvSpPr>
            <p:cNvPr id="296" name="pg295"/>
            <p:cNvSpPr/>
            <p:nvPr/>
          </p:nvSpPr>
          <p:spPr>
            <a:xfrm>
              <a:off x="16260004"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97" name="rc296"/>
            <p:cNvSpPr/>
            <p:nvPr/>
          </p:nvSpPr>
          <p:spPr>
            <a:xfrm>
              <a:off x="14756939" y="2153563"/>
              <a:ext cx="3214267" cy="3131794"/>
            </a:xfrm>
            <a:prstGeom prst="rect">
              <a:avLst/>
            </a:prstGeom>
            <a:ln w="13550" cap="rnd">
              <a:solidFill>
                <a:srgbClr val="333333">
                  <a:alpha val="100000"/>
                </a:srgbClr>
              </a:solidFill>
              <a:prstDash val="solid"/>
              <a:round/>
            </a:ln>
          </p:spPr>
          <p:txBody>
            <a:bodyPr/>
            <a:lstStyle/>
            <a:p/>
          </p:txBody>
        </p:sp>
        <p:sp>
          <p:nvSpPr>
            <p:cNvPr id="298" name="tx297"/>
            <p:cNvSpPr/>
            <p:nvPr/>
          </p:nvSpPr>
          <p:spPr>
            <a:xfrm>
              <a:off x="322447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99" name="tx298"/>
            <p:cNvSpPr/>
            <p:nvPr/>
          </p:nvSpPr>
          <p:spPr>
            <a:xfrm>
              <a:off x="64387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300" name="tx299"/>
            <p:cNvSpPr/>
            <p:nvPr/>
          </p:nvSpPr>
          <p:spPr>
            <a:xfrm>
              <a:off x="96530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301" name="tx300"/>
            <p:cNvSpPr/>
            <p:nvPr/>
          </p:nvSpPr>
          <p:spPr>
            <a:xfrm>
              <a:off x="128672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302" name="tx301"/>
            <p:cNvSpPr/>
            <p:nvPr/>
          </p:nvSpPr>
          <p:spPr>
            <a:xfrm>
              <a:off x="1608154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303" name="pl302"/>
            <p:cNvSpPr/>
            <p:nvPr/>
          </p:nvSpPr>
          <p:spPr>
            <a:xfrm>
              <a:off x="20579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pl303"/>
            <p:cNvSpPr/>
            <p:nvPr/>
          </p:nvSpPr>
          <p:spPr>
            <a:xfrm>
              <a:off x="2321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2584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pl305"/>
            <p:cNvSpPr/>
            <p:nvPr/>
          </p:nvSpPr>
          <p:spPr>
            <a:xfrm>
              <a:off x="2848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3111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3375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308"/>
            <p:cNvSpPr/>
            <p:nvPr/>
          </p:nvSpPr>
          <p:spPr>
            <a:xfrm>
              <a:off x="3638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309"/>
            <p:cNvSpPr/>
            <p:nvPr/>
          </p:nvSpPr>
          <p:spPr>
            <a:xfrm>
              <a:off x="3902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4165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4429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4692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pl313"/>
            <p:cNvSpPr/>
            <p:nvPr/>
          </p:nvSpPr>
          <p:spPr>
            <a:xfrm>
              <a:off x="4956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tx314"/>
            <p:cNvSpPr/>
            <p:nvPr/>
          </p:nvSpPr>
          <p:spPr>
            <a:xfrm rot="-5400000">
              <a:off x="197716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16" name="tx315"/>
            <p:cNvSpPr/>
            <p:nvPr/>
          </p:nvSpPr>
          <p:spPr>
            <a:xfrm rot="-5400000">
              <a:off x="22308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17" name="tx316"/>
            <p:cNvSpPr/>
            <p:nvPr/>
          </p:nvSpPr>
          <p:spPr>
            <a:xfrm rot="-5400000">
              <a:off x="249437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18" name="tx317"/>
            <p:cNvSpPr/>
            <p:nvPr/>
          </p:nvSpPr>
          <p:spPr>
            <a:xfrm rot="-5400000">
              <a:off x="27559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19" name="tx318"/>
            <p:cNvSpPr/>
            <p:nvPr/>
          </p:nvSpPr>
          <p:spPr>
            <a:xfrm rot="-5400000">
              <a:off x="298878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20" name="tx319"/>
            <p:cNvSpPr/>
            <p:nvPr/>
          </p:nvSpPr>
          <p:spPr>
            <a:xfrm rot="-5400000">
              <a:off x="32944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21" name="tx320"/>
            <p:cNvSpPr/>
            <p:nvPr/>
          </p:nvSpPr>
          <p:spPr>
            <a:xfrm rot="-5400000">
              <a:off x="358764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22" name="tx321"/>
            <p:cNvSpPr/>
            <p:nvPr/>
          </p:nvSpPr>
          <p:spPr>
            <a:xfrm rot="-5400000">
              <a:off x="378894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23" name="tx322"/>
            <p:cNvSpPr/>
            <p:nvPr/>
          </p:nvSpPr>
          <p:spPr>
            <a:xfrm rot="-5400000">
              <a:off x="405236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24" name="tx323"/>
            <p:cNvSpPr/>
            <p:nvPr/>
          </p:nvSpPr>
          <p:spPr>
            <a:xfrm rot="-5400000">
              <a:off x="43522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25" name="tx324"/>
            <p:cNvSpPr/>
            <p:nvPr/>
          </p:nvSpPr>
          <p:spPr>
            <a:xfrm rot="-5400000">
              <a:off x="4597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26" name="tx325"/>
            <p:cNvSpPr/>
            <p:nvPr/>
          </p:nvSpPr>
          <p:spPr>
            <a:xfrm rot="-5400000">
              <a:off x="4860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27" name="pl326"/>
            <p:cNvSpPr/>
            <p:nvPr/>
          </p:nvSpPr>
          <p:spPr>
            <a:xfrm>
              <a:off x="5272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327"/>
            <p:cNvSpPr/>
            <p:nvPr/>
          </p:nvSpPr>
          <p:spPr>
            <a:xfrm>
              <a:off x="5535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28"/>
            <p:cNvSpPr/>
            <p:nvPr/>
          </p:nvSpPr>
          <p:spPr>
            <a:xfrm>
              <a:off x="5799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329"/>
            <p:cNvSpPr/>
            <p:nvPr/>
          </p:nvSpPr>
          <p:spPr>
            <a:xfrm>
              <a:off x="6062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30"/>
            <p:cNvSpPr/>
            <p:nvPr/>
          </p:nvSpPr>
          <p:spPr>
            <a:xfrm>
              <a:off x="6326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31"/>
            <p:cNvSpPr/>
            <p:nvPr/>
          </p:nvSpPr>
          <p:spPr>
            <a:xfrm>
              <a:off x="6589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332"/>
            <p:cNvSpPr/>
            <p:nvPr/>
          </p:nvSpPr>
          <p:spPr>
            <a:xfrm>
              <a:off x="6853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pl333"/>
            <p:cNvSpPr/>
            <p:nvPr/>
          </p:nvSpPr>
          <p:spPr>
            <a:xfrm>
              <a:off x="7116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334"/>
            <p:cNvSpPr/>
            <p:nvPr/>
          </p:nvSpPr>
          <p:spPr>
            <a:xfrm>
              <a:off x="73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7643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7906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337"/>
            <p:cNvSpPr/>
            <p:nvPr/>
          </p:nvSpPr>
          <p:spPr>
            <a:xfrm>
              <a:off x="8170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tx338"/>
            <p:cNvSpPr/>
            <p:nvPr/>
          </p:nvSpPr>
          <p:spPr>
            <a:xfrm rot="-5400000">
              <a:off x="519143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40" name="tx339"/>
            <p:cNvSpPr/>
            <p:nvPr/>
          </p:nvSpPr>
          <p:spPr>
            <a:xfrm rot="-5400000">
              <a:off x="544508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41" name="tx340"/>
            <p:cNvSpPr/>
            <p:nvPr/>
          </p:nvSpPr>
          <p:spPr>
            <a:xfrm rot="-5400000">
              <a:off x="57086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42" name="tx341"/>
            <p:cNvSpPr/>
            <p:nvPr/>
          </p:nvSpPr>
          <p:spPr>
            <a:xfrm rot="-5400000">
              <a:off x="597023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43" name="tx342"/>
            <p:cNvSpPr/>
            <p:nvPr/>
          </p:nvSpPr>
          <p:spPr>
            <a:xfrm rot="-5400000">
              <a:off x="620305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44" name="tx343"/>
            <p:cNvSpPr/>
            <p:nvPr/>
          </p:nvSpPr>
          <p:spPr>
            <a:xfrm rot="-5400000">
              <a:off x="650875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45" name="tx344"/>
            <p:cNvSpPr/>
            <p:nvPr/>
          </p:nvSpPr>
          <p:spPr>
            <a:xfrm rot="-5400000">
              <a:off x="680191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46" name="tx345"/>
            <p:cNvSpPr/>
            <p:nvPr/>
          </p:nvSpPr>
          <p:spPr>
            <a:xfrm rot="-5400000">
              <a:off x="70032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47" name="tx346"/>
            <p:cNvSpPr/>
            <p:nvPr/>
          </p:nvSpPr>
          <p:spPr>
            <a:xfrm rot="-5400000">
              <a:off x="72666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48" name="tx347"/>
            <p:cNvSpPr/>
            <p:nvPr/>
          </p:nvSpPr>
          <p:spPr>
            <a:xfrm rot="-5400000">
              <a:off x="75665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49" name="tx348"/>
            <p:cNvSpPr/>
            <p:nvPr/>
          </p:nvSpPr>
          <p:spPr>
            <a:xfrm rot="-5400000">
              <a:off x="7811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50" name="tx349"/>
            <p:cNvSpPr/>
            <p:nvPr/>
          </p:nvSpPr>
          <p:spPr>
            <a:xfrm rot="-5400000">
              <a:off x="80748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51" name="pl350"/>
            <p:cNvSpPr/>
            <p:nvPr/>
          </p:nvSpPr>
          <p:spPr>
            <a:xfrm>
              <a:off x="8486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pl351"/>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pl352"/>
            <p:cNvSpPr/>
            <p:nvPr/>
          </p:nvSpPr>
          <p:spPr>
            <a:xfrm>
              <a:off x="90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4" name="pl353"/>
            <p:cNvSpPr/>
            <p:nvPr/>
          </p:nvSpPr>
          <p:spPr>
            <a:xfrm>
              <a:off x="9276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5" name="pl354"/>
            <p:cNvSpPr/>
            <p:nvPr/>
          </p:nvSpPr>
          <p:spPr>
            <a:xfrm>
              <a:off x="9540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6" name="pl355"/>
            <p:cNvSpPr/>
            <p:nvPr/>
          </p:nvSpPr>
          <p:spPr>
            <a:xfrm>
              <a:off x="9803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7" name="pl356"/>
            <p:cNvSpPr/>
            <p:nvPr/>
          </p:nvSpPr>
          <p:spPr>
            <a:xfrm>
              <a:off x="10067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8" name="pl357"/>
            <p:cNvSpPr/>
            <p:nvPr/>
          </p:nvSpPr>
          <p:spPr>
            <a:xfrm>
              <a:off x="10330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9" name="pl358"/>
            <p:cNvSpPr/>
            <p:nvPr/>
          </p:nvSpPr>
          <p:spPr>
            <a:xfrm>
              <a:off x="10594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pl359"/>
            <p:cNvSpPr/>
            <p:nvPr/>
          </p:nvSpPr>
          <p:spPr>
            <a:xfrm>
              <a:off x="10857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360"/>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pl361"/>
            <p:cNvSpPr/>
            <p:nvPr/>
          </p:nvSpPr>
          <p:spPr>
            <a:xfrm>
              <a:off x="11384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3" name="tx362"/>
            <p:cNvSpPr/>
            <p:nvPr/>
          </p:nvSpPr>
          <p:spPr>
            <a:xfrm rot="-5400000">
              <a:off x="8405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64" name="tx363"/>
            <p:cNvSpPr/>
            <p:nvPr/>
          </p:nvSpPr>
          <p:spPr>
            <a:xfrm rot="-5400000">
              <a:off x="865935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65" name="tx364"/>
            <p:cNvSpPr/>
            <p:nvPr/>
          </p:nvSpPr>
          <p:spPr>
            <a:xfrm rot="-5400000">
              <a:off x="892290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66" name="tx365"/>
            <p:cNvSpPr/>
            <p:nvPr/>
          </p:nvSpPr>
          <p:spPr>
            <a:xfrm rot="-5400000">
              <a:off x="9184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67" name="tx366"/>
            <p:cNvSpPr/>
            <p:nvPr/>
          </p:nvSpPr>
          <p:spPr>
            <a:xfrm rot="-5400000">
              <a:off x="941732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68" name="tx367"/>
            <p:cNvSpPr/>
            <p:nvPr/>
          </p:nvSpPr>
          <p:spPr>
            <a:xfrm rot="-5400000">
              <a:off x="9723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69" name="tx368"/>
            <p:cNvSpPr/>
            <p:nvPr/>
          </p:nvSpPr>
          <p:spPr>
            <a:xfrm rot="-5400000">
              <a:off x="1001617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70" name="tx369"/>
            <p:cNvSpPr/>
            <p:nvPr/>
          </p:nvSpPr>
          <p:spPr>
            <a:xfrm rot="-5400000">
              <a:off x="1021748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71" name="tx370"/>
            <p:cNvSpPr/>
            <p:nvPr/>
          </p:nvSpPr>
          <p:spPr>
            <a:xfrm rot="-5400000">
              <a:off x="1048090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72" name="tx371"/>
            <p:cNvSpPr/>
            <p:nvPr/>
          </p:nvSpPr>
          <p:spPr>
            <a:xfrm rot="-5400000">
              <a:off x="1078078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73" name="tx372"/>
            <p:cNvSpPr/>
            <p:nvPr/>
          </p:nvSpPr>
          <p:spPr>
            <a:xfrm rot="-5400000">
              <a:off x="11025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74" name="tx373"/>
            <p:cNvSpPr/>
            <p:nvPr/>
          </p:nvSpPr>
          <p:spPr>
            <a:xfrm rot="-5400000">
              <a:off x="11289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75" name="pl374"/>
            <p:cNvSpPr/>
            <p:nvPr/>
          </p:nvSpPr>
          <p:spPr>
            <a:xfrm>
              <a:off x="1170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6" name="pl375"/>
            <p:cNvSpPr/>
            <p:nvPr/>
          </p:nvSpPr>
          <p:spPr>
            <a:xfrm>
              <a:off x="11964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7" name="pl376"/>
            <p:cNvSpPr/>
            <p:nvPr/>
          </p:nvSpPr>
          <p:spPr>
            <a:xfrm>
              <a:off x="12227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8" name="pl377"/>
            <p:cNvSpPr/>
            <p:nvPr/>
          </p:nvSpPr>
          <p:spPr>
            <a:xfrm>
              <a:off x="12491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9" name="pl378"/>
            <p:cNvSpPr/>
            <p:nvPr/>
          </p:nvSpPr>
          <p:spPr>
            <a:xfrm>
              <a:off x="12754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0" name="pl379"/>
            <p:cNvSpPr/>
            <p:nvPr/>
          </p:nvSpPr>
          <p:spPr>
            <a:xfrm>
              <a:off x="13018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1" name="pl380"/>
            <p:cNvSpPr/>
            <p:nvPr/>
          </p:nvSpPr>
          <p:spPr>
            <a:xfrm>
              <a:off x="1328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2" name="pl381"/>
            <p:cNvSpPr/>
            <p:nvPr/>
          </p:nvSpPr>
          <p:spPr>
            <a:xfrm>
              <a:off x="13545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3" name="pl382"/>
            <p:cNvSpPr/>
            <p:nvPr/>
          </p:nvSpPr>
          <p:spPr>
            <a:xfrm>
              <a:off x="13808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4" name="pl383"/>
            <p:cNvSpPr/>
            <p:nvPr/>
          </p:nvSpPr>
          <p:spPr>
            <a:xfrm>
              <a:off x="14071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5" name="pl384"/>
            <p:cNvSpPr/>
            <p:nvPr/>
          </p:nvSpPr>
          <p:spPr>
            <a:xfrm>
              <a:off x="14335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6" name="pl385"/>
            <p:cNvSpPr/>
            <p:nvPr/>
          </p:nvSpPr>
          <p:spPr>
            <a:xfrm>
              <a:off x="14598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7" name="tx386"/>
            <p:cNvSpPr/>
            <p:nvPr/>
          </p:nvSpPr>
          <p:spPr>
            <a:xfrm rot="-5400000">
              <a:off x="116199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88" name="tx387"/>
            <p:cNvSpPr/>
            <p:nvPr/>
          </p:nvSpPr>
          <p:spPr>
            <a:xfrm rot="-5400000">
              <a:off x="1187362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89" name="tx388"/>
            <p:cNvSpPr/>
            <p:nvPr/>
          </p:nvSpPr>
          <p:spPr>
            <a:xfrm rot="-5400000">
              <a:off x="1213717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90" name="tx389"/>
            <p:cNvSpPr/>
            <p:nvPr/>
          </p:nvSpPr>
          <p:spPr>
            <a:xfrm rot="-5400000">
              <a:off x="1239877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91" name="tx390"/>
            <p:cNvSpPr/>
            <p:nvPr/>
          </p:nvSpPr>
          <p:spPr>
            <a:xfrm rot="-5400000">
              <a:off x="1263159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92" name="tx391"/>
            <p:cNvSpPr/>
            <p:nvPr/>
          </p:nvSpPr>
          <p:spPr>
            <a:xfrm rot="-5400000">
              <a:off x="129372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93" name="tx392"/>
            <p:cNvSpPr/>
            <p:nvPr/>
          </p:nvSpPr>
          <p:spPr>
            <a:xfrm rot="-5400000">
              <a:off x="1323044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94" name="tx393"/>
            <p:cNvSpPr/>
            <p:nvPr/>
          </p:nvSpPr>
          <p:spPr>
            <a:xfrm rot="-5400000">
              <a:off x="134317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95" name="tx394"/>
            <p:cNvSpPr/>
            <p:nvPr/>
          </p:nvSpPr>
          <p:spPr>
            <a:xfrm rot="-5400000">
              <a:off x="1369517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96" name="tx395"/>
            <p:cNvSpPr/>
            <p:nvPr/>
          </p:nvSpPr>
          <p:spPr>
            <a:xfrm rot="-5400000">
              <a:off x="1399505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97" name="tx396"/>
            <p:cNvSpPr/>
            <p:nvPr/>
          </p:nvSpPr>
          <p:spPr>
            <a:xfrm rot="-5400000">
              <a:off x="142398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98" name="tx397"/>
            <p:cNvSpPr/>
            <p:nvPr/>
          </p:nvSpPr>
          <p:spPr>
            <a:xfrm rot="-5400000">
              <a:off x="14503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99" name="pl398"/>
            <p:cNvSpPr/>
            <p:nvPr/>
          </p:nvSpPr>
          <p:spPr>
            <a:xfrm>
              <a:off x="14915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0" name="pl399"/>
            <p:cNvSpPr/>
            <p:nvPr/>
          </p:nvSpPr>
          <p:spPr>
            <a:xfrm>
              <a:off x="15178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1" name="pl400"/>
            <p:cNvSpPr/>
            <p:nvPr/>
          </p:nvSpPr>
          <p:spPr>
            <a:xfrm>
              <a:off x="15441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2" name="pl401"/>
            <p:cNvSpPr/>
            <p:nvPr/>
          </p:nvSpPr>
          <p:spPr>
            <a:xfrm>
              <a:off x="15705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3" name="pl402"/>
            <p:cNvSpPr/>
            <p:nvPr/>
          </p:nvSpPr>
          <p:spPr>
            <a:xfrm>
              <a:off x="159688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4" name="pl403"/>
            <p:cNvSpPr/>
            <p:nvPr/>
          </p:nvSpPr>
          <p:spPr>
            <a:xfrm>
              <a:off x="16232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5" name="pl404"/>
            <p:cNvSpPr/>
            <p:nvPr/>
          </p:nvSpPr>
          <p:spPr>
            <a:xfrm>
              <a:off x="16495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6" name="pl405"/>
            <p:cNvSpPr/>
            <p:nvPr/>
          </p:nvSpPr>
          <p:spPr>
            <a:xfrm>
              <a:off x="16759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7" name="pl406"/>
            <p:cNvSpPr/>
            <p:nvPr/>
          </p:nvSpPr>
          <p:spPr>
            <a:xfrm>
              <a:off x="17022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8" name="pl407"/>
            <p:cNvSpPr/>
            <p:nvPr/>
          </p:nvSpPr>
          <p:spPr>
            <a:xfrm>
              <a:off x="17286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9" name="pl408"/>
            <p:cNvSpPr/>
            <p:nvPr/>
          </p:nvSpPr>
          <p:spPr>
            <a:xfrm>
              <a:off x="17549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0" name="pl409"/>
            <p:cNvSpPr/>
            <p:nvPr/>
          </p:nvSpPr>
          <p:spPr>
            <a:xfrm>
              <a:off x="178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1" name="tx410"/>
            <p:cNvSpPr/>
            <p:nvPr/>
          </p:nvSpPr>
          <p:spPr>
            <a:xfrm rot="-5400000">
              <a:off x="148342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412" name="tx411"/>
            <p:cNvSpPr/>
            <p:nvPr/>
          </p:nvSpPr>
          <p:spPr>
            <a:xfrm rot="-5400000">
              <a:off x="150878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413" name="tx412"/>
            <p:cNvSpPr/>
            <p:nvPr/>
          </p:nvSpPr>
          <p:spPr>
            <a:xfrm rot="-5400000">
              <a:off x="153514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414" name="tx413"/>
            <p:cNvSpPr/>
            <p:nvPr/>
          </p:nvSpPr>
          <p:spPr>
            <a:xfrm rot="-5400000">
              <a:off x="1561303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15" name="tx414"/>
            <p:cNvSpPr/>
            <p:nvPr/>
          </p:nvSpPr>
          <p:spPr>
            <a:xfrm rot="-5400000">
              <a:off x="1584585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16" name="tx415"/>
            <p:cNvSpPr/>
            <p:nvPr/>
          </p:nvSpPr>
          <p:spPr>
            <a:xfrm rot="-5400000">
              <a:off x="1615155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17" name="tx416"/>
            <p:cNvSpPr/>
            <p:nvPr/>
          </p:nvSpPr>
          <p:spPr>
            <a:xfrm rot="-5400000">
              <a:off x="1644471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18" name="tx417"/>
            <p:cNvSpPr/>
            <p:nvPr/>
          </p:nvSpPr>
          <p:spPr>
            <a:xfrm rot="-5400000">
              <a:off x="1664601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19" name="tx418"/>
            <p:cNvSpPr/>
            <p:nvPr/>
          </p:nvSpPr>
          <p:spPr>
            <a:xfrm rot="-5400000">
              <a:off x="169094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20" name="tx419"/>
            <p:cNvSpPr/>
            <p:nvPr/>
          </p:nvSpPr>
          <p:spPr>
            <a:xfrm rot="-5400000">
              <a:off x="1720932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21" name="tx420"/>
            <p:cNvSpPr/>
            <p:nvPr/>
          </p:nvSpPr>
          <p:spPr>
            <a:xfrm rot="-5400000">
              <a:off x="17454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22" name="tx421"/>
            <p:cNvSpPr/>
            <p:nvPr/>
          </p:nvSpPr>
          <p:spPr>
            <a:xfrm rot="-5400000">
              <a:off x="17717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23" name="tx422"/>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24" name="tx423"/>
            <p:cNvSpPr/>
            <p:nvPr/>
          </p:nvSpPr>
          <p:spPr>
            <a:xfrm>
              <a:off x="1230614" y="4627853"/>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a:t>
              </a:r>
            </a:p>
          </p:txBody>
        </p:sp>
        <p:sp>
          <p:nvSpPr>
            <p:cNvPr id="425" name="tx424"/>
            <p:cNvSpPr/>
            <p:nvPr/>
          </p:nvSpPr>
          <p:spPr>
            <a:xfrm>
              <a:off x="1230614" y="4055627"/>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a:t>
              </a:r>
            </a:p>
          </p:txBody>
        </p:sp>
        <p:sp>
          <p:nvSpPr>
            <p:cNvPr id="426" name="tx425"/>
            <p:cNvSpPr/>
            <p:nvPr/>
          </p:nvSpPr>
          <p:spPr>
            <a:xfrm>
              <a:off x="1230614" y="3483289"/>
              <a:ext cx="381409" cy="167208"/>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300</a:t>
              </a:r>
            </a:p>
          </p:txBody>
        </p:sp>
        <p:sp>
          <p:nvSpPr>
            <p:cNvPr id="427" name="tx426"/>
            <p:cNvSpPr/>
            <p:nvPr/>
          </p:nvSpPr>
          <p:spPr>
            <a:xfrm>
              <a:off x="1230614" y="2911174"/>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400</a:t>
              </a:r>
            </a:p>
          </p:txBody>
        </p:sp>
        <p:sp>
          <p:nvSpPr>
            <p:cNvPr id="428" name="tx427"/>
            <p:cNvSpPr/>
            <p:nvPr/>
          </p:nvSpPr>
          <p:spPr>
            <a:xfrm>
              <a:off x="1230614" y="2338948"/>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500</a:t>
              </a:r>
            </a:p>
          </p:txBody>
        </p:sp>
        <p:sp>
          <p:nvSpPr>
            <p:cNvPr id="429" name="pl428"/>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0" name="pl429"/>
            <p:cNvSpPr/>
            <p:nvPr/>
          </p:nvSpPr>
          <p:spPr>
            <a:xfrm>
              <a:off x="1865074" y="471313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1" name="pl430"/>
            <p:cNvSpPr/>
            <p:nvPr/>
          </p:nvSpPr>
          <p:spPr>
            <a:xfrm>
              <a:off x="1865074" y="414090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2" name="pl431"/>
            <p:cNvSpPr/>
            <p:nvPr/>
          </p:nvSpPr>
          <p:spPr>
            <a:xfrm>
              <a:off x="1865074" y="356867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3" name="pl432"/>
            <p:cNvSpPr/>
            <p:nvPr/>
          </p:nvSpPr>
          <p:spPr>
            <a:xfrm>
              <a:off x="1865074" y="299645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4" name="pl433"/>
            <p:cNvSpPr/>
            <p:nvPr/>
          </p:nvSpPr>
          <p:spPr>
            <a:xfrm>
              <a:off x="1865074" y="242422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5" name="tx434"/>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36" name="rc435"/>
            <p:cNvSpPr/>
            <p:nvPr/>
          </p:nvSpPr>
          <p:spPr>
            <a:xfrm>
              <a:off x="18110385" y="2153563"/>
              <a:ext cx="1753945" cy="1236458"/>
            </a:xfrm>
            <a:prstGeom prst="rect">
              <a:avLst/>
            </a:prstGeom>
            <a:solidFill>
              <a:srgbClr val="FFFFFF">
                <a:alpha val="100000"/>
              </a:srgbClr>
            </a:solidFill>
          </p:spPr>
          <p:txBody>
            <a:bodyPr/>
            <a:lstStyle/>
            <a:p/>
          </p:txBody>
        </p:sp>
        <p:sp>
          <p:nvSpPr>
            <p:cNvPr id="437" name="rc436"/>
            <p:cNvSpPr/>
            <p:nvPr/>
          </p:nvSpPr>
          <p:spPr>
            <a:xfrm>
              <a:off x="18179974" y="2223153"/>
              <a:ext cx="274319" cy="274319"/>
            </a:xfrm>
            <a:prstGeom prst="rect">
              <a:avLst/>
            </a:prstGeom>
            <a:solidFill>
              <a:srgbClr val="FFFFFF">
                <a:alpha val="100000"/>
              </a:srgbClr>
            </a:solidFill>
          </p:spPr>
          <p:txBody>
            <a:bodyPr/>
            <a:lstStyle/>
            <a:p/>
          </p:txBody>
        </p:sp>
        <p:sp>
          <p:nvSpPr>
            <p:cNvPr id="438" name="rc437"/>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39" name="rc438"/>
            <p:cNvSpPr/>
            <p:nvPr/>
          </p:nvSpPr>
          <p:spPr>
            <a:xfrm>
              <a:off x="18179974" y="2497473"/>
              <a:ext cx="274319" cy="274319"/>
            </a:xfrm>
            <a:prstGeom prst="rect">
              <a:avLst/>
            </a:prstGeom>
            <a:solidFill>
              <a:srgbClr val="FFFFFF">
                <a:alpha val="100000"/>
              </a:srgbClr>
            </a:solidFill>
          </p:spPr>
          <p:txBody>
            <a:bodyPr/>
            <a:lstStyle/>
            <a:p/>
          </p:txBody>
        </p:sp>
        <p:sp>
          <p:nvSpPr>
            <p:cNvPr id="440" name="rc439"/>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41" name="rc440"/>
            <p:cNvSpPr/>
            <p:nvPr/>
          </p:nvSpPr>
          <p:spPr>
            <a:xfrm>
              <a:off x="18179974" y="2771793"/>
              <a:ext cx="274319" cy="274319"/>
            </a:xfrm>
            <a:prstGeom prst="rect">
              <a:avLst/>
            </a:prstGeom>
            <a:solidFill>
              <a:srgbClr val="FFFFFF">
                <a:alpha val="100000"/>
              </a:srgbClr>
            </a:solidFill>
          </p:spPr>
          <p:txBody>
            <a:bodyPr/>
            <a:lstStyle/>
            <a:p/>
          </p:txBody>
        </p:sp>
        <p:sp>
          <p:nvSpPr>
            <p:cNvPr id="442" name="rc441"/>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3" name="rc442"/>
            <p:cNvSpPr/>
            <p:nvPr/>
          </p:nvSpPr>
          <p:spPr>
            <a:xfrm>
              <a:off x="18179974" y="3046113"/>
              <a:ext cx="274319" cy="274319"/>
            </a:xfrm>
            <a:prstGeom prst="rect">
              <a:avLst/>
            </a:prstGeom>
            <a:solidFill>
              <a:srgbClr val="FFFFFF">
                <a:alpha val="100000"/>
              </a:srgbClr>
            </a:solidFill>
          </p:spPr>
          <p:txBody>
            <a:bodyPr/>
            <a:lstStyle/>
            <a:p/>
          </p:txBody>
        </p:sp>
        <p:sp>
          <p:nvSpPr>
            <p:cNvPr id="444" name="rc443"/>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45" name="tx444"/>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46" name="tx445"/>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47" name="tx446"/>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48" name="tx447"/>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49" name=""/>
          <p:cNvGrpSpPr/>
          <p:nvPr/>
        </p:nvGrpSpPr>
        <p:grpSpPr>
          <a:xfrm>
            <a:off x="6400800" y="6217920"/>
            <a:ext cx="5486400" cy="4251960"/>
            <a:chOff x="6400800" y="6217920"/>
            <a:chExt cx="5486400" cy="4251960"/>
          </a:xfrm>
        </p:grpSpPr>
        <p:sp>
          <p:nvSpPr>
            <p:cNvPr id="450"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51"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52" name="rc5"/>
            <p:cNvSpPr/>
            <p:nvPr/>
          </p:nvSpPr>
          <p:spPr>
            <a:xfrm>
              <a:off x="7068913" y="6510025"/>
              <a:ext cx="4276698" cy="2788960"/>
            </a:xfrm>
            <a:prstGeom prst="rect">
              <a:avLst/>
            </a:prstGeom>
            <a:solidFill>
              <a:srgbClr val="FFFFFF">
                <a:alpha val="100000"/>
              </a:srgbClr>
            </a:solidFill>
          </p:spPr>
          <p:txBody>
            <a:bodyPr/>
            <a:lstStyle/>
            <a:p/>
          </p:txBody>
        </p:sp>
        <p:sp>
          <p:nvSpPr>
            <p:cNvPr id="453" name="pl6"/>
            <p:cNvSpPr/>
            <p:nvPr/>
          </p:nvSpPr>
          <p:spPr>
            <a:xfrm>
              <a:off x="7068913" y="8884099"/>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454" name="pl7"/>
            <p:cNvSpPr/>
            <p:nvPr/>
          </p:nvSpPr>
          <p:spPr>
            <a:xfrm>
              <a:off x="7068913" y="8307867"/>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455" name="pl8"/>
            <p:cNvSpPr/>
            <p:nvPr/>
          </p:nvSpPr>
          <p:spPr>
            <a:xfrm>
              <a:off x="7068913" y="7731636"/>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456" name="pl9"/>
            <p:cNvSpPr/>
            <p:nvPr/>
          </p:nvSpPr>
          <p:spPr>
            <a:xfrm>
              <a:off x="7068913" y="7155404"/>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457" name="pl10"/>
            <p:cNvSpPr/>
            <p:nvPr/>
          </p:nvSpPr>
          <p:spPr>
            <a:xfrm>
              <a:off x="7068913" y="6579172"/>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458" name="pl11"/>
            <p:cNvSpPr/>
            <p:nvPr/>
          </p:nvSpPr>
          <p:spPr>
            <a:xfrm>
              <a:off x="7068913" y="9172214"/>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59" name="pl12"/>
            <p:cNvSpPr/>
            <p:nvPr/>
          </p:nvSpPr>
          <p:spPr>
            <a:xfrm>
              <a:off x="7068913" y="8595983"/>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60" name="pl13"/>
            <p:cNvSpPr/>
            <p:nvPr/>
          </p:nvSpPr>
          <p:spPr>
            <a:xfrm>
              <a:off x="7068913" y="8019751"/>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61" name="pl14"/>
            <p:cNvSpPr/>
            <p:nvPr/>
          </p:nvSpPr>
          <p:spPr>
            <a:xfrm>
              <a:off x="7068913" y="7443520"/>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62" name="pl15"/>
            <p:cNvSpPr/>
            <p:nvPr/>
          </p:nvSpPr>
          <p:spPr>
            <a:xfrm>
              <a:off x="7068913" y="6867288"/>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63" name="rc16"/>
            <p:cNvSpPr/>
            <p:nvPr/>
          </p:nvSpPr>
          <p:spPr>
            <a:xfrm>
              <a:off x="7217409" y="8826475"/>
              <a:ext cx="415790" cy="345738"/>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4" name="rc17"/>
            <p:cNvSpPr/>
            <p:nvPr/>
          </p:nvSpPr>
          <p:spPr>
            <a:xfrm>
              <a:off x="7811395" y="8826475"/>
              <a:ext cx="415790" cy="345738"/>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5" name="rc18"/>
            <p:cNvSpPr/>
            <p:nvPr/>
          </p:nvSpPr>
          <p:spPr>
            <a:xfrm>
              <a:off x="8405381" y="9056968"/>
              <a:ext cx="415790" cy="115246"/>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6" name="rc19"/>
            <p:cNvSpPr/>
            <p:nvPr/>
          </p:nvSpPr>
          <p:spPr>
            <a:xfrm>
              <a:off x="8999367" y="8365490"/>
              <a:ext cx="415790" cy="806724"/>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7" name="rc20"/>
            <p:cNvSpPr/>
            <p:nvPr/>
          </p:nvSpPr>
          <p:spPr>
            <a:xfrm>
              <a:off x="9593353" y="7558766"/>
              <a:ext cx="415790" cy="1613448"/>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8" name="rc21"/>
            <p:cNvSpPr/>
            <p:nvPr/>
          </p:nvSpPr>
          <p:spPr>
            <a:xfrm>
              <a:off x="10187339" y="7328273"/>
              <a:ext cx="415790" cy="1843940"/>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9" name="rc22"/>
            <p:cNvSpPr/>
            <p:nvPr/>
          </p:nvSpPr>
          <p:spPr>
            <a:xfrm>
              <a:off x="10781325" y="8595983"/>
              <a:ext cx="415790" cy="576231"/>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70" name="rc23"/>
            <p:cNvSpPr/>
            <p:nvPr/>
          </p:nvSpPr>
          <p:spPr>
            <a:xfrm>
              <a:off x="8405381" y="8941722"/>
              <a:ext cx="415790" cy="11524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1" name="rc24"/>
            <p:cNvSpPr/>
            <p:nvPr/>
          </p:nvSpPr>
          <p:spPr>
            <a:xfrm>
              <a:off x="8999367" y="8250244"/>
              <a:ext cx="415790" cy="11524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2" name="rc25"/>
            <p:cNvSpPr/>
            <p:nvPr/>
          </p:nvSpPr>
          <p:spPr>
            <a:xfrm>
              <a:off x="8999367" y="8134998"/>
              <a:ext cx="415790" cy="115246"/>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3" name="rc26"/>
            <p:cNvSpPr/>
            <p:nvPr/>
          </p:nvSpPr>
          <p:spPr>
            <a:xfrm>
              <a:off x="9593353" y="7443520"/>
              <a:ext cx="415790" cy="115246"/>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4" name="rc27"/>
            <p:cNvSpPr/>
            <p:nvPr/>
          </p:nvSpPr>
          <p:spPr>
            <a:xfrm>
              <a:off x="10187339" y="6636796"/>
              <a:ext cx="415790" cy="691477"/>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5" name="rc28"/>
            <p:cNvSpPr/>
            <p:nvPr/>
          </p:nvSpPr>
          <p:spPr>
            <a:xfrm>
              <a:off x="10781325" y="8480737"/>
              <a:ext cx="415790" cy="115246"/>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6" name="pl29"/>
            <p:cNvSpPr/>
            <p:nvPr/>
          </p:nvSpPr>
          <p:spPr>
            <a:xfrm>
              <a:off x="7425304" y="6867288"/>
              <a:ext cx="3563915" cy="2196031"/>
            </a:xfrm>
            <a:custGeom>
              <a:avLst/>
              <a:pathLst>
                <a:path w="3563915" h="2196031">
                  <a:moveTo>
                    <a:pt x="0" y="0"/>
                  </a:moveTo>
                  <a:lnTo>
                    <a:pt x="593985" y="1737769"/>
                  </a:lnTo>
                  <a:lnTo>
                    <a:pt x="1187971" y="2010004"/>
                  </a:lnTo>
                  <a:lnTo>
                    <a:pt x="1781957" y="1070792"/>
                  </a:lnTo>
                  <a:lnTo>
                    <a:pt x="2375943" y="1288580"/>
                  </a:lnTo>
                  <a:lnTo>
                    <a:pt x="2969929" y="1402012"/>
                  </a:lnTo>
                  <a:lnTo>
                    <a:pt x="3563915" y="2196031"/>
                  </a:lnTo>
                </a:path>
              </a:pathLst>
            </a:custGeom>
            <a:ln w="40651" cap="flat">
              <a:solidFill>
                <a:srgbClr val="000000">
                  <a:alpha val="100000"/>
                </a:srgbClr>
              </a:solidFill>
              <a:prstDash val="solid"/>
              <a:round/>
            </a:ln>
          </p:spPr>
          <p:txBody>
            <a:bodyPr/>
            <a:lstStyle/>
            <a:p/>
          </p:txBody>
        </p:sp>
        <p:sp>
          <p:nvSpPr>
            <p:cNvPr id="477" name="rc30"/>
            <p:cNvSpPr/>
            <p:nvPr/>
          </p:nvSpPr>
          <p:spPr>
            <a:xfrm>
              <a:off x="7068913" y="6510025"/>
              <a:ext cx="4276698" cy="2788960"/>
            </a:xfrm>
            <a:prstGeom prst="rect">
              <a:avLst/>
            </a:prstGeom>
            <a:ln w="13550" cap="rnd">
              <a:solidFill>
                <a:srgbClr val="333333">
                  <a:alpha val="100000"/>
                </a:srgbClr>
              </a:solidFill>
              <a:prstDash val="solid"/>
              <a:round/>
            </a:ln>
          </p:spPr>
          <p:txBody>
            <a:bodyPr/>
            <a:lstStyle/>
            <a:p/>
          </p:txBody>
        </p:sp>
        <p:sp>
          <p:nvSpPr>
            <p:cNvPr id="478" name="tx31"/>
            <p:cNvSpPr/>
            <p:nvPr/>
          </p:nvSpPr>
          <p:spPr>
            <a:xfrm>
              <a:off x="6843756" y="9169908"/>
              <a:ext cx="127099"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79" name="tx32"/>
            <p:cNvSpPr/>
            <p:nvPr/>
          </p:nvSpPr>
          <p:spPr>
            <a:xfrm>
              <a:off x="6843756" y="8595611"/>
              <a:ext cx="127099" cy="10946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5</a:t>
              </a:r>
            </a:p>
          </p:txBody>
        </p:sp>
        <p:sp>
          <p:nvSpPr>
            <p:cNvPr id="480" name="tx33"/>
            <p:cNvSpPr/>
            <p:nvPr/>
          </p:nvSpPr>
          <p:spPr>
            <a:xfrm>
              <a:off x="6801340" y="8017444"/>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a:t>
              </a:r>
            </a:p>
          </p:txBody>
        </p:sp>
        <p:sp>
          <p:nvSpPr>
            <p:cNvPr id="481" name="tx34"/>
            <p:cNvSpPr/>
            <p:nvPr/>
          </p:nvSpPr>
          <p:spPr>
            <a:xfrm>
              <a:off x="6801340" y="7441213"/>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a:t>
              </a:r>
            </a:p>
          </p:txBody>
        </p:sp>
        <p:sp>
          <p:nvSpPr>
            <p:cNvPr id="482" name="tx35"/>
            <p:cNvSpPr/>
            <p:nvPr/>
          </p:nvSpPr>
          <p:spPr>
            <a:xfrm>
              <a:off x="6801340" y="6864981"/>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83" name="pl36"/>
            <p:cNvSpPr/>
            <p:nvPr/>
          </p:nvSpPr>
          <p:spPr>
            <a:xfrm>
              <a:off x="7034118"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4" name="pl37"/>
            <p:cNvSpPr/>
            <p:nvPr/>
          </p:nvSpPr>
          <p:spPr>
            <a:xfrm>
              <a:off x="7034118" y="859598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5" name="pl38"/>
            <p:cNvSpPr/>
            <p:nvPr/>
          </p:nvSpPr>
          <p:spPr>
            <a:xfrm>
              <a:off x="7034118" y="801975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6" name="pl39"/>
            <p:cNvSpPr/>
            <p:nvPr/>
          </p:nvSpPr>
          <p:spPr>
            <a:xfrm>
              <a:off x="7034118" y="744352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7" name="pl40"/>
            <p:cNvSpPr/>
            <p:nvPr/>
          </p:nvSpPr>
          <p:spPr>
            <a:xfrm>
              <a:off x="7034118" y="686728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8" name="pl41"/>
            <p:cNvSpPr/>
            <p:nvPr/>
          </p:nvSpPr>
          <p:spPr>
            <a:xfrm>
              <a:off x="11345612"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9" name="pl42"/>
            <p:cNvSpPr/>
            <p:nvPr/>
          </p:nvSpPr>
          <p:spPr>
            <a:xfrm>
              <a:off x="11345612" y="8264763"/>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0" name="pl43"/>
            <p:cNvSpPr/>
            <p:nvPr/>
          </p:nvSpPr>
          <p:spPr>
            <a:xfrm>
              <a:off x="11345612" y="7357312"/>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1" name="tx44"/>
            <p:cNvSpPr/>
            <p:nvPr/>
          </p:nvSpPr>
          <p:spPr>
            <a:xfrm>
              <a:off x="11443669"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92" name="tx45"/>
            <p:cNvSpPr/>
            <p:nvPr/>
          </p:nvSpPr>
          <p:spPr>
            <a:xfrm>
              <a:off x="11443669" y="8262456"/>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93" name="tx46"/>
            <p:cNvSpPr/>
            <p:nvPr/>
          </p:nvSpPr>
          <p:spPr>
            <a:xfrm>
              <a:off x="11443669" y="7355005"/>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94" name="pl47"/>
            <p:cNvSpPr/>
            <p:nvPr/>
          </p:nvSpPr>
          <p:spPr>
            <a:xfrm>
              <a:off x="742530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5" name="pl48"/>
            <p:cNvSpPr/>
            <p:nvPr/>
          </p:nvSpPr>
          <p:spPr>
            <a:xfrm>
              <a:off x="801929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6" name="pl49"/>
            <p:cNvSpPr/>
            <p:nvPr/>
          </p:nvSpPr>
          <p:spPr>
            <a:xfrm>
              <a:off x="861327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7" name="pl50"/>
            <p:cNvSpPr/>
            <p:nvPr/>
          </p:nvSpPr>
          <p:spPr>
            <a:xfrm>
              <a:off x="920726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8" name="pl51"/>
            <p:cNvSpPr/>
            <p:nvPr/>
          </p:nvSpPr>
          <p:spPr>
            <a:xfrm>
              <a:off x="980124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9" name="pl52"/>
            <p:cNvSpPr/>
            <p:nvPr/>
          </p:nvSpPr>
          <p:spPr>
            <a:xfrm>
              <a:off x="1039523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0" name="pl53"/>
            <p:cNvSpPr/>
            <p:nvPr/>
          </p:nvSpPr>
          <p:spPr>
            <a:xfrm>
              <a:off x="1098922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1" name="tx54"/>
            <p:cNvSpPr/>
            <p:nvPr/>
          </p:nvSpPr>
          <p:spPr>
            <a:xfrm rot="-2700000">
              <a:off x="7315405"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502" name="tx55"/>
            <p:cNvSpPr/>
            <p:nvPr/>
          </p:nvSpPr>
          <p:spPr>
            <a:xfrm rot="-2700000">
              <a:off x="7869694"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503" name="tx56"/>
            <p:cNvSpPr/>
            <p:nvPr/>
          </p:nvSpPr>
          <p:spPr>
            <a:xfrm rot="-2700000">
              <a:off x="8463022"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504" name="tx57"/>
            <p:cNvSpPr/>
            <p:nvPr/>
          </p:nvSpPr>
          <p:spPr>
            <a:xfrm rot="-2700000">
              <a:off x="891231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505" name="tx58"/>
            <p:cNvSpPr/>
            <p:nvPr/>
          </p:nvSpPr>
          <p:spPr>
            <a:xfrm rot="-2700000">
              <a:off x="9506303"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506" name="tx59"/>
            <p:cNvSpPr/>
            <p:nvPr/>
          </p:nvSpPr>
          <p:spPr>
            <a:xfrm rot="-2700000">
              <a:off x="10100263"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507" name="tx60"/>
            <p:cNvSpPr/>
            <p:nvPr/>
          </p:nvSpPr>
          <p:spPr>
            <a:xfrm rot="-2700000">
              <a:off x="10806318"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08" name="tx61"/>
            <p:cNvSpPr/>
            <p:nvPr/>
          </p:nvSpPr>
          <p:spPr>
            <a:xfrm>
              <a:off x="9207262"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509" name="tx62"/>
            <p:cNvSpPr/>
            <p:nvPr/>
          </p:nvSpPr>
          <p:spPr>
            <a:xfrm>
              <a:off x="8390010"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510" name="tx63"/>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511" name="tx64"/>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512" name="rc65"/>
            <p:cNvSpPr/>
            <p:nvPr/>
          </p:nvSpPr>
          <p:spPr>
            <a:xfrm>
              <a:off x="7116661" y="10217410"/>
              <a:ext cx="1051268" cy="182880"/>
            </a:xfrm>
            <a:prstGeom prst="rect">
              <a:avLst/>
            </a:prstGeom>
            <a:solidFill>
              <a:srgbClr val="FFFFFF">
                <a:alpha val="100000"/>
              </a:srgbClr>
            </a:solidFill>
          </p:spPr>
          <p:txBody>
            <a:bodyPr/>
            <a:lstStyle/>
            <a:p/>
          </p:txBody>
        </p:sp>
        <p:sp>
          <p:nvSpPr>
            <p:cNvPr id="513" name="rc66"/>
            <p:cNvSpPr/>
            <p:nvPr/>
          </p:nvSpPr>
          <p:spPr>
            <a:xfrm>
              <a:off x="7116661" y="10217410"/>
              <a:ext cx="182880" cy="182880"/>
            </a:xfrm>
            <a:prstGeom prst="rect">
              <a:avLst/>
            </a:prstGeom>
            <a:solidFill>
              <a:srgbClr val="FFFFFF">
                <a:alpha val="100000"/>
              </a:srgbClr>
            </a:solidFill>
          </p:spPr>
          <p:txBody>
            <a:bodyPr/>
            <a:lstStyle/>
            <a:p/>
          </p:txBody>
        </p:sp>
        <p:sp>
          <p:nvSpPr>
            <p:cNvPr id="514" name="pl67"/>
            <p:cNvSpPr/>
            <p:nvPr/>
          </p:nvSpPr>
          <p:spPr>
            <a:xfrm>
              <a:off x="7134949"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515" name="tx68"/>
            <p:cNvSpPr/>
            <p:nvPr/>
          </p:nvSpPr>
          <p:spPr>
            <a:xfrm>
              <a:off x="7407541"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516" name="rc69"/>
            <p:cNvSpPr/>
            <p:nvPr/>
          </p:nvSpPr>
          <p:spPr>
            <a:xfrm>
              <a:off x="8347930" y="10217410"/>
              <a:ext cx="2949933" cy="182880"/>
            </a:xfrm>
            <a:prstGeom prst="rect">
              <a:avLst/>
            </a:prstGeom>
            <a:solidFill>
              <a:srgbClr val="FFFFFF">
                <a:alpha val="100000"/>
              </a:srgbClr>
            </a:solidFill>
          </p:spPr>
          <p:txBody>
            <a:bodyPr/>
            <a:lstStyle/>
            <a:p/>
          </p:txBody>
        </p:sp>
        <p:sp>
          <p:nvSpPr>
            <p:cNvPr id="517" name="rc70"/>
            <p:cNvSpPr/>
            <p:nvPr/>
          </p:nvSpPr>
          <p:spPr>
            <a:xfrm>
              <a:off x="8347930" y="10217410"/>
              <a:ext cx="182880" cy="182880"/>
            </a:xfrm>
            <a:prstGeom prst="rect">
              <a:avLst/>
            </a:prstGeom>
            <a:solidFill>
              <a:srgbClr val="FFFFFF">
                <a:alpha val="100000"/>
              </a:srgbClr>
            </a:solidFill>
          </p:spPr>
          <p:txBody>
            <a:bodyPr/>
            <a:lstStyle/>
            <a:p/>
          </p:txBody>
        </p:sp>
        <p:sp>
          <p:nvSpPr>
            <p:cNvPr id="518" name="rc71"/>
            <p:cNvSpPr/>
            <p:nvPr/>
          </p:nvSpPr>
          <p:spPr>
            <a:xfrm>
              <a:off x="8356930"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519" name="rc72"/>
            <p:cNvSpPr/>
            <p:nvPr/>
          </p:nvSpPr>
          <p:spPr>
            <a:xfrm>
              <a:off x="9439170" y="10217410"/>
              <a:ext cx="182879" cy="182880"/>
            </a:xfrm>
            <a:prstGeom prst="rect">
              <a:avLst/>
            </a:prstGeom>
            <a:solidFill>
              <a:srgbClr val="FFFFFF">
                <a:alpha val="100000"/>
              </a:srgbClr>
            </a:solidFill>
          </p:spPr>
          <p:txBody>
            <a:bodyPr/>
            <a:lstStyle/>
            <a:p/>
          </p:txBody>
        </p:sp>
        <p:sp>
          <p:nvSpPr>
            <p:cNvPr id="520" name="rc73"/>
            <p:cNvSpPr/>
            <p:nvPr/>
          </p:nvSpPr>
          <p:spPr>
            <a:xfrm>
              <a:off x="9448170" y="10226410"/>
              <a:ext cx="164879"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21" name="rc74"/>
            <p:cNvSpPr/>
            <p:nvPr/>
          </p:nvSpPr>
          <p:spPr>
            <a:xfrm>
              <a:off x="10365211" y="10217410"/>
              <a:ext cx="182879" cy="182880"/>
            </a:xfrm>
            <a:prstGeom prst="rect">
              <a:avLst/>
            </a:prstGeom>
            <a:solidFill>
              <a:srgbClr val="FFFFFF">
                <a:alpha val="100000"/>
              </a:srgbClr>
            </a:solidFill>
          </p:spPr>
          <p:txBody>
            <a:bodyPr/>
            <a:lstStyle/>
            <a:p/>
          </p:txBody>
        </p:sp>
        <p:sp>
          <p:nvSpPr>
            <p:cNvPr id="522" name="rc75"/>
            <p:cNvSpPr/>
            <p:nvPr/>
          </p:nvSpPr>
          <p:spPr>
            <a:xfrm>
              <a:off x="10374211" y="10226410"/>
              <a:ext cx="164880"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523" name="tx76"/>
            <p:cNvSpPr/>
            <p:nvPr/>
          </p:nvSpPr>
          <p:spPr>
            <a:xfrm>
              <a:off x="8638810"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24" name="tx77"/>
            <p:cNvSpPr/>
            <p:nvPr/>
          </p:nvSpPr>
          <p:spPr>
            <a:xfrm>
              <a:off x="9730050"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25" name="tx78"/>
            <p:cNvSpPr/>
            <p:nvPr/>
          </p:nvSpPr>
          <p:spPr>
            <a:xfrm>
              <a:off x="10656091"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526" name="tx79"/>
            <p:cNvSpPr/>
            <p:nvPr/>
          </p:nvSpPr>
          <p:spPr>
            <a:xfrm>
              <a:off x="6578964"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27" name=""/>
          <p:cNvGrpSpPr/>
          <p:nvPr/>
        </p:nvGrpSpPr>
        <p:grpSpPr>
          <a:xfrm>
            <a:off x="12527280" y="6217920"/>
            <a:ext cx="5486400" cy="4297680"/>
            <a:chOff x="12527280" y="6217920"/>
            <a:chExt cx="5486400" cy="4297680"/>
          </a:xfrm>
        </p:grpSpPr>
        <p:sp>
          <p:nvSpPr>
            <p:cNvPr id="528"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29"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30"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31"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32"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33"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34"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35"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36"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7"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8"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9"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0"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1"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2" name="pl17"/>
            <p:cNvSpPr/>
            <p:nvPr/>
          </p:nvSpPr>
          <p:spPr>
            <a:xfrm>
              <a:off x="13329440" y="6817315"/>
              <a:ext cx="4502097" cy="358504"/>
            </a:xfrm>
            <a:custGeom>
              <a:avLst/>
              <a:pathLst>
                <a:path w="4502097" h="358504">
                  <a:moveTo>
                    <a:pt x="0" y="204859"/>
                  </a:moveTo>
                  <a:lnTo>
                    <a:pt x="187587" y="204859"/>
                  </a:lnTo>
                  <a:lnTo>
                    <a:pt x="375174" y="230467"/>
                  </a:lnTo>
                  <a:lnTo>
                    <a:pt x="562762" y="230467"/>
                  </a:lnTo>
                  <a:lnTo>
                    <a:pt x="750349" y="256074"/>
                  </a:lnTo>
                  <a:lnTo>
                    <a:pt x="937937" y="281682"/>
                  </a:lnTo>
                  <a:lnTo>
                    <a:pt x="1125524" y="281682"/>
                  </a:lnTo>
                  <a:lnTo>
                    <a:pt x="1313111" y="358504"/>
                  </a:lnTo>
                  <a:lnTo>
                    <a:pt x="1500699" y="179252"/>
                  </a:lnTo>
                  <a:lnTo>
                    <a:pt x="1688286" y="102429"/>
                  </a:lnTo>
                  <a:lnTo>
                    <a:pt x="1875874" y="51214"/>
                  </a:lnTo>
                  <a:lnTo>
                    <a:pt x="2063461" y="0"/>
                  </a:lnTo>
                  <a:lnTo>
                    <a:pt x="2251048" y="25607"/>
                  </a:lnTo>
                  <a:lnTo>
                    <a:pt x="2438636" y="25607"/>
                  </a:lnTo>
                  <a:lnTo>
                    <a:pt x="2626223" y="0"/>
                  </a:lnTo>
                  <a:lnTo>
                    <a:pt x="2813811" y="0"/>
                  </a:lnTo>
                  <a:lnTo>
                    <a:pt x="3001398" y="25607"/>
                  </a:lnTo>
                  <a:lnTo>
                    <a:pt x="3188985" y="0"/>
                  </a:lnTo>
                  <a:lnTo>
                    <a:pt x="3376573" y="25607"/>
                  </a:lnTo>
                  <a:lnTo>
                    <a:pt x="3564160" y="25607"/>
                  </a:lnTo>
                  <a:lnTo>
                    <a:pt x="3751748" y="51214"/>
                  </a:lnTo>
                  <a:lnTo>
                    <a:pt x="3939335" y="51214"/>
                  </a:lnTo>
                  <a:lnTo>
                    <a:pt x="4126923" y="76822"/>
                  </a:lnTo>
                  <a:lnTo>
                    <a:pt x="4314510" y="102429"/>
                  </a:lnTo>
                  <a:lnTo>
                    <a:pt x="4502097" y="102429"/>
                  </a:lnTo>
                </a:path>
              </a:pathLst>
            </a:custGeom>
            <a:ln w="32521" cap="flat">
              <a:solidFill>
                <a:srgbClr val="5EB0E8">
                  <a:alpha val="100000"/>
                </a:srgbClr>
              </a:solidFill>
              <a:prstDash val="solid"/>
              <a:round/>
            </a:ln>
          </p:spPr>
          <p:txBody>
            <a:bodyPr/>
            <a:lstStyle/>
            <a:p/>
          </p:txBody>
        </p:sp>
        <p:sp>
          <p:nvSpPr>
            <p:cNvPr id="543" name="pl18"/>
            <p:cNvSpPr/>
            <p:nvPr/>
          </p:nvSpPr>
          <p:spPr>
            <a:xfrm>
              <a:off x="15392902" y="6868530"/>
              <a:ext cx="2438636" cy="230467"/>
            </a:xfrm>
            <a:custGeom>
              <a:avLst/>
              <a:pathLst>
                <a:path w="2438636" h="230467">
                  <a:moveTo>
                    <a:pt x="0" y="128037"/>
                  </a:moveTo>
                  <a:lnTo>
                    <a:pt x="187587" y="153644"/>
                  </a:lnTo>
                  <a:lnTo>
                    <a:pt x="375174" y="128037"/>
                  </a:lnTo>
                  <a:lnTo>
                    <a:pt x="562762" y="128037"/>
                  </a:lnTo>
                  <a:lnTo>
                    <a:pt x="750349" y="102429"/>
                  </a:lnTo>
                  <a:lnTo>
                    <a:pt x="937937" y="51214"/>
                  </a:lnTo>
                  <a:lnTo>
                    <a:pt x="1125524" y="25607"/>
                  </a:lnTo>
                  <a:lnTo>
                    <a:pt x="1313111" y="25607"/>
                  </a:lnTo>
                  <a:lnTo>
                    <a:pt x="1500699" y="25607"/>
                  </a:lnTo>
                  <a:lnTo>
                    <a:pt x="1688286" y="0"/>
                  </a:lnTo>
                  <a:lnTo>
                    <a:pt x="1875874" y="230467"/>
                  </a:lnTo>
                  <a:lnTo>
                    <a:pt x="2063461" y="204859"/>
                  </a:lnTo>
                  <a:lnTo>
                    <a:pt x="2251048" y="179252"/>
                  </a:lnTo>
                  <a:lnTo>
                    <a:pt x="2438636" y="102429"/>
                  </a:lnTo>
                </a:path>
              </a:pathLst>
            </a:custGeom>
            <a:ln w="32521" cap="flat">
              <a:solidFill>
                <a:srgbClr val="00A173">
                  <a:alpha val="100000"/>
                </a:srgbClr>
              </a:solidFill>
              <a:prstDash val="solid"/>
              <a:round/>
            </a:ln>
          </p:spPr>
          <p:txBody>
            <a:bodyPr/>
            <a:lstStyle/>
            <a:p/>
          </p:txBody>
        </p:sp>
        <p:sp>
          <p:nvSpPr>
            <p:cNvPr id="544"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45"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46"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47"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48"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49"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50"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1"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2"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3"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4"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5"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6"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7"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8"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9"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0"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1"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2"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3"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4"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5"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6"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7"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8"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9"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0"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1"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2"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3"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4"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5"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6"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7"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8"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9"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0"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1"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82"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83"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84"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85"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86"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87"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88"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89"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90"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91"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92"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93"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94"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95"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96"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97"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98"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99"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600"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601"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602"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603"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604"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605"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606"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607" name="rc82"/>
            <p:cNvSpPr/>
            <p:nvPr/>
          </p:nvSpPr>
          <p:spPr>
            <a:xfrm>
              <a:off x="14005791" y="9941072"/>
              <a:ext cx="3149396" cy="504938"/>
            </a:xfrm>
            <a:prstGeom prst="rect">
              <a:avLst/>
            </a:prstGeom>
            <a:solidFill>
              <a:srgbClr val="FFFFFF">
                <a:alpha val="100000"/>
              </a:srgbClr>
            </a:solidFill>
          </p:spPr>
          <p:txBody>
            <a:bodyPr/>
            <a:lstStyle/>
            <a:p/>
          </p:txBody>
        </p:sp>
        <p:sp>
          <p:nvSpPr>
            <p:cNvPr id="608"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609"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610"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611"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612"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613"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614"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615"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616"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Nicaragua</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772732" y="2153563"/>
              <a:ext cx="3239694" cy="3131794"/>
            </a:xfrm>
            <a:prstGeom prst="rect">
              <a:avLst/>
            </a:prstGeom>
            <a:solidFill>
              <a:srgbClr val="FFFFFF">
                <a:alpha val="100000"/>
              </a:srgbClr>
            </a:solidFill>
          </p:spPr>
          <p:txBody>
            <a:bodyPr/>
            <a:lstStyle/>
            <a:p/>
          </p:txBody>
        </p:sp>
        <p:sp>
          <p:nvSpPr>
            <p:cNvPr id="7" name="pl6"/>
            <p:cNvSpPr/>
            <p:nvPr/>
          </p:nvSpPr>
          <p:spPr>
            <a:xfrm>
              <a:off x="1772732" y="4761646"/>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8" name="pl7"/>
            <p:cNvSpPr/>
            <p:nvPr/>
          </p:nvSpPr>
          <p:spPr>
            <a:xfrm>
              <a:off x="1772732" y="3714223"/>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9" name="pl8"/>
            <p:cNvSpPr/>
            <p:nvPr/>
          </p:nvSpPr>
          <p:spPr>
            <a:xfrm>
              <a:off x="1772732" y="266680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0" name="pl9"/>
            <p:cNvSpPr/>
            <p:nvPr/>
          </p:nvSpPr>
          <p:spPr>
            <a:xfrm>
              <a:off x="177273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1" name="pl10"/>
            <p:cNvSpPr/>
            <p:nvPr/>
          </p:nvSpPr>
          <p:spPr>
            <a:xfrm>
              <a:off x="1772732" y="423793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2" name="pl11"/>
            <p:cNvSpPr/>
            <p:nvPr/>
          </p:nvSpPr>
          <p:spPr>
            <a:xfrm>
              <a:off x="1772732" y="3190512"/>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3" name="rc12"/>
            <p:cNvSpPr/>
            <p:nvPr/>
          </p:nvSpPr>
          <p:spPr>
            <a:xfrm>
              <a:off x="181256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 name="rc13"/>
            <p:cNvSpPr/>
            <p:nvPr/>
          </p:nvSpPr>
          <p:spPr>
            <a:xfrm>
              <a:off x="181256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 name="rc14"/>
            <p:cNvSpPr/>
            <p:nvPr/>
          </p:nvSpPr>
          <p:spPr>
            <a:xfrm>
              <a:off x="181256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 name="rc15"/>
            <p:cNvSpPr/>
            <p:nvPr/>
          </p:nvSpPr>
          <p:spPr>
            <a:xfrm>
              <a:off x="1812565" y="4552162"/>
              <a:ext cx="238993" cy="73319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 name="rc16"/>
            <p:cNvSpPr/>
            <p:nvPr/>
          </p:nvSpPr>
          <p:spPr>
            <a:xfrm>
              <a:off x="207811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 name="rc17"/>
            <p:cNvSpPr/>
            <p:nvPr/>
          </p:nvSpPr>
          <p:spPr>
            <a:xfrm>
              <a:off x="207811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 name="rc18"/>
            <p:cNvSpPr/>
            <p:nvPr/>
          </p:nvSpPr>
          <p:spPr>
            <a:xfrm>
              <a:off x="207811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 name="rc19"/>
            <p:cNvSpPr/>
            <p:nvPr/>
          </p:nvSpPr>
          <p:spPr>
            <a:xfrm>
              <a:off x="2078113" y="4709275"/>
              <a:ext cx="238993" cy="57608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 name="rc20"/>
            <p:cNvSpPr/>
            <p:nvPr/>
          </p:nvSpPr>
          <p:spPr>
            <a:xfrm>
              <a:off x="234366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 name="rc21"/>
            <p:cNvSpPr/>
            <p:nvPr/>
          </p:nvSpPr>
          <p:spPr>
            <a:xfrm>
              <a:off x="234366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 name="rc22"/>
            <p:cNvSpPr/>
            <p:nvPr/>
          </p:nvSpPr>
          <p:spPr>
            <a:xfrm>
              <a:off x="234366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 name="rc23"/>
            <p:cNvSpPr/>
            <p:nvPr/>
          </p:nvSpPr>
          <p:spPr>
            <a:xfrm>
              <a:off x="2343662" y="4866389"/>
              <a:ext cx="238993" cy="4189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 name="rc24"/>
            <p:cNvSpPr/>
            <p:nvPr/>
          </p:nvSpPr>
          <p:spPr>
            <a:xfrm>
              <a:off x="260921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 name="rc25"/>
            <p:cNvSpPr/>
            <p:nvPr/>
          </p:nvSpPr>
          <p:spPr>
            <a:xfrm>
              <a:off x="260921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 name="rc26"/>
            <p:cNvSpPr/>
            <p:nvPr/>
          </p:nvSpPr>
          <p:spPr>
            <a:xfrm>
              <a:off x="260921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 name="rc27"/>
            <p:cNvSpPr/>
            <p:nvPr/>
          </p:nvSpPr>
          <p:spPr>
            <a:xfrm>
              <a:off x="2609211" y="5128244"/>
              <a:ext cx="238993" cy="1571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 name="rc28"/>
            <p:cNvSpPr/>
            <p:nvPr/>
          </p:nvSpPr>
          <p:spPr>
            <a:xfrm>
              <a:off x="287476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0" name="rc29"/>
            <p:cNvSpPr/>
            <p:nvPr/>
          </p:nvSpPr>
          <p:spPr>
            <a:xfrm>
              <a:off x="287476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1" name="rc30"/>
            <p:cNvSpPr/>
            <p:nvPr/>
          </p:nvSpPr>
          <p:spPr>
            <a:xfrm>
              <a:off x="287476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2" name="rc31"/>
            <p:cNvSpPr/>
            <p:nvPr/>
          </p:nvSpPr>
          <p:spPr>
            <a:xfrm>
              <a:off x="2874760" y="4499791"/>
              <a:ext cx="238993" cy="7855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3" name="rc32"/>
            <p:cNvSpPr/>
            <p:nvPr/>
          </p:nvSpPr>
          <p:spPr>
            <a:xfrm>
              <a:off x="3140309"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4" name="rc33"/>
            <p:cNvSpPr/>
            <p:nvPr/>
          </p:nvSpPr>
          <p:spPr>
            <a:xfrm>
              <a:off x="3140309"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5" name="rc34"/>
            <p:cNvSpPr/>
            <p:nvPr/>
          </p:nvSpPr>
          <p:spPr>
            <a:xfrm>
              <a:off x="3140309"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6" name="rc35"/>
            <p:cNvSpPr/>
            <p:nvPr/>
          </p:nvSpPr>
          <p:spPr>
            <a:xfrm>
              <a:off x="3140309" y="5128244"/>
              <a:ext cx="238993" cy="1571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7" name="rc36"/>
            <p:cNvSpPr/>
            <p:nvPr/>
          </p:nvSpPr>
          <p:spPr>
            <a:xfrm>
              <a:off x="340585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8" name="rc37"/>
            <p:cNvSpPr/>
            <p:nvPr/>
          </p:nvSpPr>
          <p:spPr>
            <a:xfrm>
              <a:off x="340585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9" name="rc38"/>
            <p:cNvSpPr/>
            <p:nvPr/>
          </p:nvSpPr>
          <p:spPr>
            <a:xfrm>
              <a:off x="340585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0" name="rc39"/>
            <p:cNvSpPr/>
            <p:nvPr/>
          </p:nvSpPr>
          <p:spPr>
            <a:xfrm>
              <a:off x="3405857" y="4866389"/>
              <a:ext cx="238993" cy="4189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1" name="rc40"/>
            <p:cNvSpPr/>
            <p:nvPr/>
          </p:nvSpPr>
          <p:spPr>
            <a:xfrm>
              <a:off x="367140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 name="rc41"/>
            <p:cNvSpPr/>
            <p:nvPr/>
          </p:nvSpPr>
          <p:spPr>
            <a:xfrm>
              <a:off x="367140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 name="rc42"/>
            <p:cNvSpPr/>
            <p:nvPr/>
          </p:nvSpPr>
          <p:spPr>
            <a:xfrm>
              <a:off x="367140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4" name="rc43"/>
            <p:cNvSpPr/>
            <p:nvPr/>
          </p:nvSpPr>
          <p:spPr>
            <a:xfrm>
              <a:off x="3671406" y="4656904"/>
              <a:ext cx="238993" cy="6284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5" name="rc44"/>
            <p:cNvSpPr/>
            <p:nvPr/>
          </p:nvSpPr>
          <p:spPr>
            <a:xfrm>
              <a:off x="393695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6" name="rc45"/>
            <p:cNvSpPr/>
            <p:nvPr/>
          </p:nvSpPr>
          <p:spPr>
            <a:xfrm>
              <a:off x="393695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 name="rc46"/>
            <p:cNvSpPr/>
            <p:nvPr/>
          </p:nvSpPr>
          <p:spPr>
            <a:xfrm>
              <a:off x="393695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8" name="rc47"/>
            <p:cNvSpPr/>
            <p:nvPr/>
          </p:nvSpPr>
          <p:spPr>
            <a:xfrm>
              <a:off x="3936955" y="4342677"/>
              <a:ext cx="238993" cy="94268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9" name="rc48"/>
            <p:cNvSpPr/>
            <p:nvPr/>
          </p:nvSpPr>
          <p:spPr>
            <a:xfrm>
              <a:off x="4202504"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0" name="rc49"/>
            <p:cNvSpPr/>
            <p:nvPr/>
          </p:nvSpPr>
          <p:spPr>
            <a:xfrm>
              <a:off x="4202504"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1" name="rc50"/>
            <p:cNvSpPr/>
            <p:nvPr/>
          </p:nvSpPr>
          <p:spPr>
            <a:xfrm>
              <a:off x="4202504"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2" name="rc51"/>
            <p:cNvSpPr/>
            <p:nvPr/>
          </p:nvSpPr>
          <p:spPr>
            <a:xfrm>
              <a:off x="4202504" y="4185564"/>
              <a:ext cx="238993" cy="109979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3" name="rc52"/>
            <p:cNvSpPr/>
            <p:nvPr/>
          </p:nvSpPr>
          <p:spPr>
            <a:xfrm>
              <a:off x="446805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4" name="rc53"/>
            <p:cNvSpPr/>
            <p:nvPr/>
          </p:nvSpPr>
          <p:spPr>
            <a:xfrm>
              <a:off x="446805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5" name="rc54"/>
            <p:cNvSpPr/>
            <p:nvPr/>
          </p:nvSpPr>
          <p:spPr>
            <a:xfrm>
              <a:off x="446805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6" name="rc55"/>
            <p:cNvSpPr/>
            <p:nvPr/>
          </p:nvSpPr>
          <p:spPr>
            <a:xfrm>
              <a:off x="4468052" y="5075873"/>
              <a:ext cx="238993" cy="2094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7" name="rc56"/>
            <p:cNvSpPr/>
            <p:nvPr/>
          </p:nvSpPr>
          <p:spPr>
            <a:xfrm>
              <a:off x="473360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8" name="rc57"/>
            <p:cNvSpPr/>
            <p:nvPr/>
          </p:nvSpPr>
          <p:spPr>
            <a:xfrm>
              <a:off x="473360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9" name="rc58"/>
            <p:cNvSpPr/>
            <p:nvPr/>
          </p:nvSpPr>
          <p:spPr>
            <a:xfrm>
              <a:off x="473360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0" name="rc59"/>
            <p:cNvSpPr/>
            <p:nvPr/>
          </p:nvSpPr>
          <p:spPr>
            <a:xfrm>
              <a:off x="4733601" y="3714223"/>
              <a:ext cx="238993" cy="15711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1" name="pg60"/>
            <p:cNvSpPr/>
            <p:nvPr/>
          </p:nvSpPr>
          <p:spPr>
            <a:xfrm>
              <a:off x="2636323"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2" name="tx61"/>
            <p:cNvSpPr/>
            <p:nvPr/>
          </p:nvSpPr>
          <p:spPr>
            <a:xfrm>
              <a:off x="2761205"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63" name="pg62"/>
            <p:cNvSpPr/>
            <p:nvPr/>
          </p:nvSpPr>
          <p:spPr>
            <a:xfrm>
              <a:off x="2818685"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4" name="tx63"/>
            <p:cNvSpPr/>
            <p:nvPr/>
          </p:nvSpPr>
          <p:spPr>
            <a:xfrm>
              <a:off x="2922754"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65" name="rc64"/>
            <p:cNvSpPr/>
            <p:nvPr/>
          </p:nvSpPr>
          <p:spPr>
            <a:xfrm>
              <a:off x="1772732" y="2153563"/>
              <a:ext cx="3239694" cy="3131794"/>
            </a:xfrm>
            <a:prstGeom prst="rect">
              <a:avLst/>
            </a:prstGeom>
            <a:ln w="13550" cap="rnd">
              <a:solidFill>
                <a:srgbClr val="333333">
                  <a:alpha val="100000"/>
                </a:srgbClr>
              </a:solidFill>
              <a:prstDash val="solid"/>
              <a:round/>
            </a:ln>
          </p:spPr>
          <p:txBody>
            <a:bodyPr/>
            <a:lstStyle/>
            <a:p/>
          </p:txBody>
        </p:sp>
        <p:sp>
          <p:nvSpPr>
            <p:cNvPr id="66" name="rc65"/>
            <p:cNvSpPr/>
            <p:nvPr/>
          </p:nvSpPr>
          <p:spPr>
            <a:xfrm>
              <a:off x="5012427" y="2153563"/>
              <a:ext cx="3239694" cy="3131794"/>
            </a:xfrm>
            <a:prstGeom prst="rect">
              <a:avLst/>
            </a:prstGeom>
            <a:solidFill>
              <a:srgbClr val="FFFFFF">
                <a:alpha val="100000"/>
              </a:srgbClr>
            </a:solidFill>
          </p:spPr>
          <p:txBody>
            <a:bodyPr/>
            <a:lstStyle/>
            <a:p/>
          </p:txBody>
        </p:sp>
        <p:sp>
          <p:nvSpPr>
            <p:cNvPr id="67" name="pl66"/>
            <p:cNvSpPr/>
            <p:nvPr/>
          </p:nvSpPr>
          <p:spPr>
            <a:xfrm>
              <a:off x="5012427" y="4761646"/>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68" name="pl67"/>
            <p:cNvSpPr/>
            <p:nvPr/>
          </p:nvSpPr>
          <p:spPr>
            <a:xfrm>
              <a:off x="5012427" y="3714223"/>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69" name="pl68"/>
            <p:cNvSpPr/>
            <p:nvPr/>
          </p:nvSpPr>
          <p:spPr>
            <a:xfrm>
              <a:off x="5012427" y="266680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70" name="pl69"/>
            <p:cNvSpPr/>
            <p:nvPr/>
          </p:nvSpPr>
          <p:spPr>
            <a:xfrm>
              <a:off x="5012427"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1" name="pl70"/>
            <p:cNvSpPr/>
            <p:nvPr/>
          </p:nvSpPr>
          <p:spPr>
            <a:xfrm>
              <a:off x="5012427" y="423793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2" name="pl71"/>
            <p:cNvSpPr/>
            <p:nvPr/>
          </p:nvSpPr>
          <p:spPr>
            <a:xfrm>
              <a:off x="5012427" y="3190512"/>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3" name="rc72"/>
            <p:cNvSpPr/>
            <p:nvPr/>
          </p:nvSpPr>
          <p:spPr>
            <a:xfrm>
              <a:off x="505226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4" name="rc73"/>
            <p:cNvSpPr/>
            <p:nvPr/>
          </p:nvSpPr>
          <p:spPr>
            <a:xfrm>
              <a:off x="505226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5" name="rc74"/>
            <p:cNvSpPr/>
            <p:nvPr/>
          </p:nvSpPr>
          <p:spPr>
            <a:xfrm>
              <a:off x="505226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6" name="rc75"/>
            <p:cNvSpPr/>
            <p:nvPr/>
          </p:nvSpPr>
          <p:spPr>
            <a:xfrm>
              <a:off x="5052260" y="4814017"/>
              <a:ext cx="238993" cy="47134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7" name="rc76"/>
            <p:cNvSpPr/>
            <p:nvPr/>
          </p:nvSpPr>
          <p:spPr>
            <a:xfrm>
              <a:off x="531780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8" name="rc77"/>
            <p:cNvSpPr/>
            <p:nvPr/>
          </p:nvSpPr>
          <p:spPr>
            <a:xfrm>
              <a:off x="531780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9" name="rc78"/>
            <p:cNvSpPr/>
            <p:nvPr/>
          </p:nvSpPr>
          <p:spPr>
            <a:xfrm>
              <a:off x="531780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0" name="rc79"/>
            <p:cNvSpPr/>
            <p:nvPr/>
          </p:nvSpPr>
          <p:spPr>
            <a:xfrm>
              <a:off x="5317808" y="4866389"/>
              <a:ext cx="238993" cy="4189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1" name="rc80"/>
            <p:cNvSpPr/>
            <p:nvPr/>
          </p:nvSpPr>
          <p:spPr>
            <a:xfrm>
              <a:off x="558335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2" name="rc81"/>
            <p:cNvSpPr/>
            <p:nvPr/>
          </p:nvSpPr>
          <p:spPr>
            <a:xfrm>
              <a:off x="558335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3" name="rc82"/>
            <p:cNvSpPr/>
            <p:nvPr/>
          </p:nvSpPr>
          <p:spPr>
            <a:xfrm>
              <a:off x="558335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4" name="rc83"/>
            <p:cNvSpPr/>
            <p:nvPr/>
          </p:nvSpPr>
          <p:spPr>
            <a:xfrm>
              <a:off x="5583357" y="4814017"/>
              <a:ext cx="238993" cy="47134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5" name="rc84"/>
            <p:cNvSpPr/>
            <p:nvPr/>
          </p:nvSpPr>
          <p:spPr>
            <a:xfrm>
              <a:off x="584890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584890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584890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5848906" y="4814017"/>
              <a:ext cx="238993" cy="47134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611445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611445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611445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6114455" y="4814017"/>
              <a:ext cx="238993" cy="47134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638000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638000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638000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6380003" y="4761646"/>
              <a:ext cx="238993" cy="52371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rc96"/>
            <p:cNvSpPr/>
            <p:nvPr/>
          </p:nvSpPr>
          <p:spPr>
            <a:xfrm>
              <a:off x="664555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664555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664555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6645552" y="3766595"/>
              <a:ext cx="238993" cy="151876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rc100"/>
            <p:cNvSpPr/>
            <p:nvPr/>
          </p:nvSpPr>
          <p:spPr>
            <a:xfrm>
              <a:off x="691110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2" name="rc101"/>
            <p:cNvSpPr/>
            <p:nvPr/>
          </p:nvSpPr>
          <p:spPr>
            <a:xfrm>
              <a:off x="691110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3" name="rc102"/>
            <p:cNvSpPr/>
            <p:nvPr/>
          </p:nvSpPr>
          <p:spPr>
            <a:xfrm>
              <a:off x="691110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4" name="rc103"/>
            <p:cNvSpPr/>
            <p:nvPr/>
          </p:nvSpPr>
          <p:spPr>
            <a:xfrm>
              <a:off x="6911101" y="3399997"/>
              <a:ext cx="238993" cy="188536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5" name="rc104"/>
            <p:cNvSpPr/>
            <p:nvPr/>
          </p:nvSpPr>
          <p:spPr>
            <a:xfrm>
              <a:off x="717665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6" name="rc105"/>
            <p:cNvSpPr/>
            <p:nvPr/>
          </p:nvSpPr>
          <p:spPr>
            <a:xfrm>
              <a:off x="717665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7" name="rc106"/>
            <p:cNvSpPr/>
            <p:nvPr/>
          </p:nvSpPr>
          <p:spPr>
            <a:xfrm>
              <a:off x="717665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8" name="rc107"/>
            <p:cNvSpPr/>
            <p:nvPr/>
          </p:nvSpPr>
          <p:spPr>
            <a:xfrm>
              <a:off x="7176650" y="4604533"/>
              <a:ext cx="238993" cy="6808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9" name="rc108"/>
            <p:cNvSpPr/>
            <p:nvPr/>
          </p:nvSpPr>
          <p:spPr>
            <a:xfrm>
              <a:off x="7442199"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0" name="rc109"/>
            <p:cNvSpPr/>
            <p:nvPr/>
          </p:nvSpPr>
          <p:spPr>
            <a:xfrm>
              <a:off x="7442199"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1" name="rc110"/>
            <p:cNvSpPr/>
            <p:nvPr/>
          </p:nvSpPr>
          <p:spPr>
            <a:xfrm>
              <a:off x="7442199"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2" name="rc111"/>
            <p:cNvSpPr/>
            <p:nvPr/>
          </p:nvSpPr>
          <p:spPr>
            <a:xfrm>
              <a:off x="7442199" y="4395048"/>
              <a:ext cx="238993" cy="89030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3" name="rc112"/>
            <p:cNvSpPr/>
            <p:nvPr/>
          </p:nvSpPr>
          <p:spPr>
            <a:xfrm>
              <a:off x="770774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4" name="rc113"/>
            <p:cNvSpPr/>
            <p:nvPr/>
          </p:nvSpPr>
          <p:spPr>
            <a:xfrm>
              <a:off x="770774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5" name="rc114"/>
            <p:cNvSpPr/>
            <p:nvPr/>
          </p:nvSpPr>
          <p:spPr>
            <a:xfrm>
              <a:off x="770774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6" name="rc115"/>
            <p:cNvSpPr/>
            <p:nvPr/>
          </p:nvSpPr>
          <p:spPr>
            <a:xfrm>
              <a:off x="7707747" y="5023502"/>
              <a:ext cx="238993" cy="26185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7" name="rc116"/>
            <p:cNvSpPr/>
            <p:nvPr/>
          </p:nvSpPr>
          <p:spPr>
            <a:xfrm>
              <a:off x="797329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8" name="rc117"/>
            <p:cNvSpPr/>
            <p:nvPr/>
          </p:nvSpPr>
          <p:spPr>
            <a:xfrm>
              <a:off x="797329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9" name="rc118"/>
            <p:cNvSpPr/>
            <p:nvPr/>
          </p:nvSpPr>
          <p:spPr>
            <a:xfrm>
              <a:off x="797329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0" name="rc119"/>
            <p:cNvSpPr/>
            <p:nvPr/>
          </p:nvSpPr>
          <p:spPr>
            <a:xfrm>
              <a:off x="7973296" y="4709275"/>
              <a:ext cx="238993" cy="57608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1" name="pg120"/>
            <p:cNvSpPr/>
            <p:nvPr/>
          </p:nvSpPr>
          <p:spPr>
            <a:xfrm>
              <a:off x="5876018"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2" name="tx121"/>
            <p:cNvSpPr/>
            <p:nvPr/>
          </p:nvSpPr>
          <p:spPr>
            <a:xfrm>
              <a:off x="6000900"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123" name="pg122"/>
            <p:cNvSpPr/>
            <p:nvPr/>
          </p:nvSpPr>
          <p:spPr>
            <a:xfrm>
              <a:off x="6058380"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4" name="tx123"/>
            <p:cNvSpPr/>
            <p:nvPr/>
          </p:nvSpPr>
          <p:spPr>
            <a:xfrm>
              <a:off x="6162449"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125" name="rc124"/>
            <p:cNvSpPr/>
            <p:nvPr/>
          </p:nvSpPr>
          <p:spPr>
            <a:xfrm>
              <a:off x="5012427" y="2153563"/>
              <a:ext cx="3239694" cy="3131794"/>
            </a:xfrm>
            <a:prstGeom prst="rect">
              <a:avLst/>
            </a:prstGeom>
            <a:ln w="13550" cap="rnd">
              <a:solidFill>
                <a:srgbClr val="333333">
                  <a:alpha val="100000"/>
                </a:srgbClr>
              </a:solidFill>
              <a:prstDash val="solid"/>
              <a:round/>
            </a:ln>
          </p:spPr>
          <p:txBody>
            <a:bodyPr/>
            <a:lstStyle/>
            <a:p/>
          </p:txBody>
        </p:sp>
        <p:sp>
          <p:nvSpPr>
            <p:cNvPr id="126" name="rc125"/>
            <p:cNvSpPr/>
            <p:nvPr/>
          </p:nvSpPr>
          <p:spPr>
            <a:xfrm>
              <a:off x="8252122" y="2153563"/>
              <a:ext cx="3239694" cy="3131794"/>
            </a:xfrm>
            <a:prstGeom prst="rect">
              <a:avLst/>
            </a:prstGeom>
            <a:solidFill>
              <a:srgbClr val="FFFFFF">
                <a:alpha val="100000"/>
              </a:srgbClr>
            </a:solidFill>
          </p:spPr>
          <p:txBody>
            <a:bodyPr/>
            <a:lstStyle/>
            <a:p/>
          </p:txBody>
        </p:sp>
        <p:sp>
          <p:nvSpPr>
            <p:cNvPr id="127" name="pl126"/>
            <p:cNvSpPr/>
            <p:nvPr/>
          </p:nvSpPr>
          <p:spPr>
            <a:xfrm>
              <a:off x="8252122" y="4761646"/>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28" name="pl127"/>
            <p:cNvSpPr/>
            <p:nvPr/>
          </p:nvSpPr>
          <p:spPr>
            <a:xfrm>
              <a:off x="8252122" y="3714223"/>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29" name="pl128"/>
            <p:cNvSpPr/>
            <p:nvPr/>
          </p:nvSpPr>
          <p:spPr>
            <a:xfrm>
              <a:off x="8252122" y="266680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30" name="pl129"/>
            <p:cNvSpPr/>
            <p:nvPr/>
          </p:nvSpPr>
          <p:spPr>
            <a:xfrm>
              <a:off x="825212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31" name="pl130"/>
            <p:cNvSpPr/>
            <p:nvPr/>
          </p:nvSpPr>
          <p:spPr>
            <a:xfrm>
              <a:off x="8252122" y="423793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32" name="pl131"/>
            <p:cNvSpPr/>
            <p:nvPr/>
          </p:nvSpPr>
          <p:spPr>
            <a:xfrm>
              <a:off x="8252122" y="3190512"/>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33" name="rc132"/>
            <p:cNvSpPr/>
            <p:nvPr/>
          </p:nvSpPr>
          <p:spPr>
            <a:xfrm>
              <a:off x="829195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4" name="rc133"/>
            <p:cNvSpPr/>
            <p:nvPr/>
          </p:nvSpPr>
          <p:spPr>
            <a:xfrm>
              <a:off x="829195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5" name="rc134"/>
            <p:cNvSpPr/>
            <p:nvPr/>
          </p:nvSpPr>
          <p:spPr>
            <a:xfrm>
              <a:off x="829195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6" name="rc135"/>
            <p:cNvSpPr/>
            <p:nvPr/>
          </p:nvSpPr>
          <p:spPr>
            <a:xfrm>
              <a:off x="8291955" y="4709275"/>
              <a:ext cx="238993" cy="57608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7" name="rc136"/>
            <p:cNvSpPr/>
            <p:nvPr/>
          </p:nvSpPr>
          <p:spPr>
            <a:xfrm>
              <a:off x="855750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8" name="rc137"/>
            <p:cNvSpPr/>
            <p:nvPr/>
          </p:nvSpPr>
          <p:spPr>
            <a:xfrm>
              <a:off x="855750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9" name="rc138"/>
            <p:cNvSpPr/>
            <p:nvPr/>
          </p:nvSpPr>
          <p:spPr>
            <a:xfrm>
              <a:off x="855750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0" name="rc139"/>
            <p:cNvSpPr/>
            <p:nvPr/>
          </p:nvSpPr>
          <p:spPr>
            <a:xfrm>
              <a:off x="8557503" y="4604533"/>
              <a:ext cx="238993" cy="6808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1" name="rc140"/>
            <p:cNvSpPr/>
            <p:nvPr/>
          </p:nvSpPr>
          <p:spPr>
            <a:xfrm>
              <a:off x="882305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2" name="rc141"/>
            <p:cNvSpPr/>
            <p:nvPr/>
          </p:nvSpPr>
          <p:spPr>
            <a:xfrm>
              <a:off x="882305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3" name="rc142"/>
            <p:cNvSpPr/>
            <p:nvPr/>
          </p:nvSpPr>
          <p:spPr>
            <a:xfrm>
              <a:off x="882305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4" name="rc143"/>
            <p:cNvSpPr/>
            <p:nvPr/>
          </p:nvSpPr>
          <p:spPr>
            <a:xfrm>
              <a:off x="8823052" y="4499791"/>
              <a:ext cx="238993" cy="7855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5" name="rc144"/>
            <p:cNvSpPr/>
            <p:nvPr/>
          </p:nvSpPr>
          <p:spPr>
            <a:xfrm>
              <a:off x="908860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6" name="rc145"/>
            <p:cNvSpPr/>
            <p:nvPr/>
          </p:nvSpPr>
          <p:spPr>
            <a:xfrm>
              <a:off x="908860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7" name="rc146"/>
            <p:cNvSpPr/>
            <p:nvPr/>
          </p:nvSpPr>
          <p:spPr>
            <a:xfrm>
              <a:off x="908860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8" name="rc147"/>
            <p:cNvSpPr/>
            <p:nvPr/>
          </p:nvSpPr>
          <p:spPr>
            <a:xfrm>
              <a:off x="9088601" y="4866389"/>
              <a:ext cx="238993" cy="4189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9" name="rc148"/>
            <p:cNvSpPr/>
            <p:nvPr/>
          </p:nvSpPr>
          <p:spPr>
            <a:xfrm>
              <a:off x="935415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0" name="rc149"/>
            <p:cNvSpPr/>
            <p:nvPr/>
          </p:nvSpPr>
          <p:spPr>
            <a:xfrm>
              <a:off x="935415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1" name="rc150"/>
            <p:cNvSpPr/>
            <p:nvPr/>
          </p:nvSpPr>
          <p:spPr>
            <a:xfrm>
              <a:off x="935415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2" name="rc151"/>
            <p:cNvSpPr/>
            <p:nvPr/>
          </p:nvSpPr>
          <p:spPr>
            <a:xfrm>
              <a:off x="9354150" y="4971131"/>
              <a:ext cx="238993" cy="3142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3" name="rc152"/>
            <p:cNvSpPr/>
            <p:nvPr/>
          </p:nvSpPr>
          <p:spPr>
            <a:xfrm>
              <a:off x="961969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4" name="rc153"/>
            <p:cNvSpPr/>
            <p:nvPr/>
          </p:nvSpPr>
          <p:spPr>
            <a:xfrm>
              <a:off x="961969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5" name="rc154"/>
            <p:cNvSpPr/>
            <p:nvPr/>
          </p:nvSpPr>
          <p:spPr>
            <a:xfrm>
              <a:off x="961969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6" name="rc155"/>
            <p:cNvSpPr/>
            <p:nvPr/>
          </p:nvSpPr>
          <p:spPr>
            <a:xfrm>
              <a:off x="9619698" y="4447419"/>
              <a:ext cx="238993" cy="8379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7" name="rc156"/>
            <p:cNvSpPr/>
            <p:nvPr/>
          </p:nvSpPr>
          <p:spPr>
            <a:xfrm>
              <a:off x="988524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8" name="rc157"/>
            <p:cNvSpPr/>
            <p:nvPr/>
          </p:nvSpPr>
          <p:spPr>
            <a:xfrm>
              <a:off x="988524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9" name="rc158"/>
            <p:cNvSpPr/>
            <p:nvPr/>
          </p:nvSpPr>
          <p:spPr>
            <a:xfrm>
              <a:off x="988524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0" name="rc159"/>
            <p:cNvSpPr/>
            <p:nvPr/>
          </p:nvSpPr>
          <p:spPr>
            <a:xfrm>
              <a:off x="9885247" y="4761646"/>
              <a:ext cx="238993" cy="52371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1" name="rc160"/>
            <p:cNvSpPr/>
            <p:nvPr/>
          </p:nvSpPr>
          <p:spPr>
            <a:xfrm>
              <a:off x="1015079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2" name="rc161"/>
            <p:cNvSpPr/>
            <p:nvPr/>
          </p:nvSpPr>
          <p:spPr>
            <a:xfrm>
              <a:off x="1015079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3" name="rc162"/>
            <p:cNvSpPr/>
            <p:nvPr/>
          </p:nvSpPr>
          <p:spPr>
            <a:xfrm>
              <a:off x="1015079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4" name="rc163"/>
            <p:cNvSpPr/>
            <p:nvPr/>
          </p:nvSpPr>
          <p:spPr>
            <a:xfrm>
              <a:off x="10150796" y="4656904"/>
              <a:ext cx="238993" cy="6284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5" name="rc164"/>
            <p:cNvSpPr/>
            <p:nvPr/>
          </p:nvSpPr>
          <p:spPr>
            <a:xfrm>
              <a:off x="1041634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6" name="rc165"/>
            <p:cNvSpPr/>
            <p:nvPr/>
          </p:nvSpPr>
          <p:spPr>
            <a:xfrm>
              <a:off x="1041634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7" name="rc166"/>
            <p:cNvSpPr/>
            <p:nvPr/>
          </p:nvSpPr>
          <p:spPr>
            <a:xfrm>
              <a:off x="1041634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8" name="rc167"/>
            <p:cNvSpPr/>
            <p:nvPr/>
          </p:nvSpPr>
          <p:spPr>
            <a:xfrm>
              <a:off x="10416345" y="4656904"/>
              <a:ext cx="238993" cy="6284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9" name="rc168"/>
            <p:cNvSpPr/>
            <p:nvPr/>
          </p:nvSpPr>
          <p:spPr>
            <a:xfrm>
              <a:off x="1068189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0" name="rc169"/>
            <p:cNvSpPr/>
            <p:nvPr/>
          </p:nvSpPr>
          <p:spPr>
            <a:xfrm>
              <a:off x="1068189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1" name="rc170"/>
            <p:cNvSpPr/>
            <p:nvPr/>
          </p:nvSpPr>
          <p:spPr>
            <a:xfrm>
              <a:off x="1068189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2" name="rc171"/>
            <p:cNvSpPr/>
            <p:nvPr/>
          </p:nvSpPr>
          <p:spPr>
            <a:xfrm>
              <a:off x="10681893" y="4447419"/>
              <a:ext cx="238993" cy="8379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3" name="rc172"/>
            <p:cNvSpPr/>
            <p:nvPr/>
          </p:nvSpPr>
          <p:spPr>
            <a:xfrm>
              <a:off x="1094744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4" name="rc173"/>
            <p:cNvSpPr/>
            <p:nvPr/>
          </p:nvSpPr>
          <p:spPr>
            <a:xfrm>
              <a:off x="1094744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5" name="rc174"/>
            <p:cNvSpPr/>
            <p:nvPr/>
          </p:nvSpPr>
          <p:spPr>
            <a:xfrm>
              <a:off x="1094744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6" name="rc175"/>
            <p:cNvSpPr/>
            <p:nvPr/>
          </p:nvSpPr>
          <p:spPr>
            <a:xfrm>
              <a:off x="10947442" y="2876285"/>
              <a:ext cx="238993" cy="24090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7" name="rc176"/>
            <p:cNvSpPr/>
            <p:nvPr/>
          </p:nvSpPr>
          <p:spPr>
            <a:xfrm>
              <a:off x="1121299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8" name="rc177"/>
            <p:cNvSpPr/>
            <p:nvPr/>
          </p:nvSpPr>
          <p:spPr>
            <a:xfrm>
              <a:off x="1121299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9" name="rc178"/>
            <p:cNvSpPr/>
            <p:nvPr/>
          </p:nvSpPr>
          <p:spPr>
            <a:xfrm>
              <a:off x="1121299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0" name="rc179"/>
            <p:cNvSpPr/>
            <p:nvPr/>
          </p:nvSpPr>
          <p:spPr>
            <a:xfrm>
              <a:off x="11212991" y="4761646"/>
              <a:ext cx="238993" cy="52371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1" name="pg180"/>
            <p:cNvSpPr/>
            <p:nvPr/>
          </p:nvSpPr>
          <p:spPr>
            <a:xfrm>
              <a:off x="9115713"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82" name="tx181"/>
            <p:cNvSpPr/>
            <p:nvPr/>
          </p:nvSpPr>
          <p:spPr>
            <a:xfrm>
              <a:off x="9240595"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183" name="pg182"/>
            <p:cNvSpPr/>
            <p:nvPr/>
          </p:nvSpPr>
          <p:spPr>
            <a:xfrm>
              <a:off x="9298075"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84" name="tx183"/>
            <p:cNvSpPr/>
            <p:nvPr/>
          </p:nvSpPr>
          <p:spPr>
            <a:xfrm>
              <a:off x="9402144"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185" name="rc184"/>
            <p:cNvSpPr/>
            <p:nvPr/>
          </p:nvSpPr>
          <p:spPr>
            <a:xfrm>
              <a:off x="8252122" y="2153563"/>
              <a:ext cx="3239694" cy="3131794"/>
            </a:xfrm>
            <a:prstGeom prst="rect">
              <a:avLst/>
            </a:prstGeom>
            <a:ln w="13550" cap="rnd">
              <a:solidFill>
                <a:srgbClr val="333333">
                  <a:alpha val="100000"/>
                </a:srgbClr>
              </a:solidFill>
              <a:prstDash val="solid"/>
              <a:round/>
            </a:ln>
          </p:spPr>
          <p:txBody>
            <a:bodyPr/>
            <a:lstStyle/>
            <a:p/>
          </p:txBody>
        </p:sp>
        <p:sp>
          <p:nvSpPr>
            <p:cNvPr id="186" name="rc185"/>
            <p:cNvSpPr/>
            <p:nvPr/>
          </p:nvSpPr>
          <p:spPr>
            <a:xfrm>
              <a:off x="11491817" y="2153563"/>
              <a:ext cx="3239694" cy="3131794"/>
            </a:xfrm>
            <a:prstGeom prst="rect">
              <a:avLst/>
            </a:prstGeom>
            <a:solidFill>
              <a:srgbClr val="FFFFFF">
                <a:alpha val="100000"/>
              </a:srgbClr>
            </a:solidFill>
          </p:spPr>
          <p:txBody>
            <a:bodyPr/>
            <a:lstStyle/>
            <a:p/>
          </p:txBody>
        </p:sp>
        <p:sp>
          <p:nvSpPr>
            <p:cNvPr id="187" name="pl186"/>
            <p:cNvSpPr/>
            <p:nvPr/>
          </p:nvSpPr>
          <p:spPr>
            <a:xfrm>
              <a:off x="11491817" y="4761646"/>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88" name="pl187"/>
            <p:cNvSpPr/>
            <p:nvPr/>
          </p:nvSpPr>
          <p:spPr>
            <a:xfrm>
              <a:off x="11491817" y="3714223"/>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89" name="pl188"/>
            <p:cNvSpPr/>
            <p:nvPr/>
          </p:nvSpPr>
          <p:spPr>
            <a:xfrm>
              <a:off x="11491817" y="266680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90" name="pl189"/>
            <p:cNvSpPr/>
            <p:nvPr/>
          </p:nvSpPr>
          <p:spPr>
            <a:xfrm>
              <a:off x="11491817"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91" name="pl190"/>
            <p:cNvSpPr/>
            <p:nvPr/>
          </p:nvSpPr>
          <p:spPr>
            <a:xfrm>
              <a:off x="11491817" y="423793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92" name="pl191"/>
            <p:cNvSpPr/>
            <p:nvPr/>
          </p:nvSpPr>
          <p:spPr>
            <a:xfrm>
              <a:off x="11491817" y="3190512"/>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93" name="rc192"/>
            <p:cNvSpPr/>
            <p:nvPr/>
          </p:nvSpPr>
          <p:spPr>
            <a:xfrm>
              <a:off x="11531649"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4" name="rc193"/>
            <p:cNvSpPr/>
            <p:nvPr/>
          </p:nvSpPr>
          <p:spPr>
            <a:xfrm>
              <a:off x="11531649"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5" name="rc194"/>
            <p:cNvSpPr/>
            <p:nvPr/>
          </p:nvSpPr>
          <p:spPr>
            <a:xfrm>
              <a:off x="11531649"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6" name="rc195"/>
            <p:cNvSpPr/>
            <p:nvPr/>
          </p:nvSpPr>
          <p:spPr>
            <a:xfrm>
              <a:off x="11531649" y="4761646"/>
              <a:ext cx="238993" cy="52371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7" name="rc196"/>
            <p:cNvSpPr/>
            <p:nvPr/>
          </p:nvSpPr>
          <p:spPr>
            <a:xfrm>
              <a:off x="1179719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8" name="rc197"/>
            <p:cNvSpPr/>
            <p:nvPr/>
          </p:nvSpPr>
          <p:spPr>
            <a:xfrm>
              <a:off x="1179719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9" name="rc198"/>
            <p:cNvSpPr/>
            <p:nvPr/>
          </p:nvSpPr>
          <p:spPr>
            <a:xfrm>
              <a:off x="1179719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0" name="rc199"/>
            <p:cNvSpPr/>
            <p:nvPr/>
          </p:nvSpPr>
          <p:spPr>
            <a:xfrm>
              <a:off x="11797198" y="4342677"/>
              <a:ext cx="238993" cy="94268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1" name="rc200"/>
            <p:cNvSpPr/>
            <p:nvPr/>
          </p:nvSpPr>
          <p:spPr>
            <a:xfrm>
              <a:off x="1206274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2" name="rc201"/>
            <p:cNvSpPr/>
            <p:nvPr/>
          </p:nvSpPr>
          <p:spPr>
            <a:xfrm>
              <a:off x="1206274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3" name="rc202"/>
            <p:cNvSpPr/>
            <p:nvPr/>
          </p:nvSpPr>
          <p:spPr>
            <a:xfrm>
              <a:off x="1206274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4" name="rc203"/>
            <p:cNvSpPr/>
            <p:nvPr/>
          </p:nvSpPr>
          <p:spPr>
            <a:xfrm>
              <a:off x="12062747" y="4133193"/>
              <a:ext cx="238993" cy="115216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5" name="rc204"/>
            <p:cNvSpPr/>
            <p:nvPr/>
          </p:nvSpPr>
          <p:spPr>
            <a:xfrm>
              <a:off x="1232829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6" name="rc205"/>
            <p:cNvSpPr/>
            <p:nvPr/>
          </p:nvSpPr>
          <p:spPr>
            <a:xfrm>
              <a:off x="1232829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7" name="rc206"/>
            <p:cNvSpPr/>
            <p:nvPr/>
          </p:nvSpPr>
          <p:spPr>
            <a:xfrm>
              <a:off x="1232829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8" name="rc207"/>
            <p:cNvSpPr/>
            <p:nvPr/>
          </p:nvSpPr>
          <p:spPr>
            <a:xfrm>
              <a:off x="12328296" y="4552162"/>
              <a:ext cx="238993" cy="73319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9" name="pg208"/>
            <p:cNvSpPr/>
            <p:nvPr/>
          </p:nvSpPr>
          <p:spPr>
            <a:xfrm>
              <a:off x="12355408"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10" name="tx209"/>
            <p:cNvSpPr/>
            <p:nvPr/>
          </p:nvSpPr>
          <p:spPr>
            <a:xfrm>
              <a:off x="12480290"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211" name="pg210"/>
            <p:cNvSpPr/>
            <p:nvPr/>
          </p:nvSpPr>
          <p:spPr>
            <a:xfrm>
              <a:off x="12537770"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12" name="tx211"/>
            <p:cNvSpPr/>
            <p:nvPr/>
          </p:nvSpPr>
          <p:spPr>
            <a:xfrm>
              <a:off x="12641839"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213" name="rc212"/>
            <p:cNvSpPr/>
            <p:nvPr/>
          </p:nvSpPr>
          <p:spPr>
            <a:xfrm>
              <a:off x="11491817" y="2153563"/>
              <a:ext cx="3239694" cy="3131794"/>
            </a:xfrm>
            <a:prstGeom prst="rect">
              <a:avLst/>
            </a:prstGeom>
            <a:ln w="13550" cap="rnd">
              <a:solidFill>
                <a:srgbClr val="333333">
                  <a:alpha val="100000"/>
                </a:srgbClr>
              </a:solidFill>
              <a:prstDash val="solid"/>
              <a:round/>
            </a:ln>
          </p:spPr>
          <p:txBody>
            <a:bodyPr/>
            <a:lstStyle/>
            <a:p/>
          </p:txBody>
        </p:sp>
        <p:sp>
          <p:nvSpPr>
            <p:cNvPr id="214" name="rc213"/>
            <p:cNvSpPr/>
            <p:nvPr/>
          </p:nvSpPr>
          <p:spPr>
            <a:xfrm>
              <a:off x="14731512" y="2153563"/>
              <a:ext cx="3239694" cy="3131794"/>
            </a:xfrm>
            <a:prstGeom prst="rect">
              <a:avLst/>
            </a:prstGeom>
            <a:solidFill>
              <a:srgbClr val="FFFFFF">
                <a:alpha val="100000"/>
              </a:srgbClr>
            </a:solidFill>
          </p:spPr>
          <p:txBody>
            <a:bodyPr/>
            <a:lstStyle/>
            <a:p/>
          </p:txBody>
        </p:sp>
        <p:sp>
          <p:nvSpPr>
            <p:cNvPr id="215" name="pl214"/>
            <p:cNvSpPr/>
            <p:nvPr/>
          </p:nvSpPr>
          <p:spPr>
            <a:xfrm>
              <a:off x="14731512" y="4761646"/>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16" name="pl215"/>
            <p:cNvSpPr/>
            <p:nvPr/>
          </p:nvSpPr>
          <p:spPr>
            <a:xfrm>
              <a:off x="14731512" y="3714223"/>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17" name="pl216"/>
            <p:cNvSpPr/>
            <p:nvPr/>
          </p:nvSpPr>
          <p:spPr>
            <a:xfrm>
              <a:off x="14731512" y="266680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18" name="pl217"/>
            <p:cNvSpPr/>
            <p:nvPr/>
          </p:nvSpPr>
          <p:spPr>
            <a:xfrm>
              <a:off x="1473151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19" name="pl218"/>
            <p:cNvSpPr/>
            <p:nvPr/>
          </p:nvSpPr>
          <p:spPr>
            <a:xfrm>
              <a:off x="14731512" y="423793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20" name="pl219"/>
            <p:cNvSpPr/>
            <p:nvPr/>
          </p:nvSpPr>
          <p:spPr>
            <a:xfrm>
              <a:off x="14731512" y="3190512"/>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21" name="rc220"/>
            <p:cNvSpPr/>
            <p:nvPr/>
          </p:nvSpPr>
          <p:spPr>
            <a:xfrm>
              <a:off x="14731512" y="2153563"/>
              <a:ext cx="3239694" cy="3131794"/>
            </a:xfrm>
            <a:prstGeom prst="rect">
              <a:avLst/>
            </a:prstGeom>
            <a:ln w="13550" cap="rnd">
              <a:solidFill>
                <a:srgbClr val="333333">
                  <a:alpha val="100000"/>
                </a:srgbClr>
              </a:solidFill>
              <a:prstDash val="solid"/>
              <a:round/>
            </a:ln>
          </p:spPr>
          <p:txBody>
            <a:bodyPr/>
            <a:lstStyle/>
            <a:p/>
          </p:txBody>
        </p:sp>
        <p:sp>
          <p:nvSpPr>
            <p:cNvPr id="222" name="tx221"/>
            <p:cNvSpPr/>
            <p:nvPr/>
          </p:nvSpPr>
          <p:spPr>
            <a:xfrm>
              <a:off x="311005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23" name="tx222"/>
            <p:cNvSpPr/>
            <p:nvPr/>
          </p:nvSpPr>
          <p:spPr>
            <a:xfrm>
              <a:off x="634974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24" name="tx223"/>
            <p:cNvSpPr/>
            <p:nvPr/>
          </p:nvSpPr>
          <p:spPr>
            <a:xfrm>
              <a:off x="958944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25" name="tx224"/>
            <p:cNvSpPr/>
            <p:nvPr/>
          </p:nvSpPr>
          <p:spPr>
            <a:xfrm>
              <a:off x="1282913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26" name="tx225"/>
            <p:cNvSpPr/>
            <p:nvPr/>
          </p:nvSpPr>
          <p:spPr>
            <a:xfrm>
              <a:off x="1606883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27" name="pl226"/>
            <p:cNvSpPr/>
            <p:nvPr/>
          </p:nvSpPr>
          <p:spPr>
            <a:xfrm>
              <a:off x="193206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8" name="pl227"/>
            <p:cNvSpPr/>
            <p:nvPr/>
          </p:nvSpPr>
          <p:spPr>
            <a:xfrm>
              <a:off x="21976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9" name="pl228"/>
            <p:cNvSpPr/>
            <p:nvPr/>
          </p:nvSpPr>
          <p:spPr>
            <a:xfrm>
              <a:off x="24631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0" name="pl229"/>
            <p:cNvSpPr/>
            <p:nvPr/>
          </p:nvSpPr>
          <p:spPr>
            <a:xfrm>
              <a:off x="27287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1" name="pl230"/>
            <p:cNvSpPr/>
            <p:nvPr/>
          </p:nvSpPr>
          <p:spPr>
            <a:xfrm>
              <a:off x="29942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2" name="pl231"/>
            <p:cNvSpPr/>
            <p:nvPr/>
          </p:nvSpPr>
          <p:spPr>
            <a:xfrm>
              <a:off x="3259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3" name="pl232"/>
            <p:cNvSpPr/>
            <p:nvPr/>
          </p:nvSpPr>
          <p:spPr>
            <a:xfrm>
              <a:off x="3525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4" name="pl233"/>
            <p:cNvSpPr/>
            <p:nvPr/>
          </p:nvSpPr>
          <p:spPr>
            <a:xfrm>
              <a:off x="37909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5" name="pl234"/>
            <p:cNvSpPr/>
            <p:nvPr/>
          </p:nvSpPr>
          <p:spPr>
            <a:xfrm>
              <a:off x="4056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6" name="pl235"/>
            <p:cNvSpPr/>
            <p:nvPr/>
          </p:nvSpPr>
          <p:spPr>
            <a:xfrm>
              <a:off x="432200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7" name="pl236"/>
            <p:cNvSpPr/>
            <p:nvPr/>
          </p:nvSpPr>
          <p:spPr>
            <a:xfrm>
              <a:off x="45875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8" name="pl237"/>
            <p:cNvSpPr/>
            <p:nvPr/>
          </p:nvSpPr>
          <p:spPr>
            <a:xfrm>
              <a:off x="4853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9" name="tx238"/>
            <p:cNvSpPr/>
            <p:nvPr/>
          </p:nvSpPr>
          <p:spPr>
            <a:xfrm rot="-5400000">
              <a:off x="185127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40" name="tx239"/>
            <p:cNvSpPr/>
            <p:nvPr/>
          </p:nvSpPr>
          <p:spPr>
            <a:xfrm rot="-5400000">
              <a:off x="210701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41" name="tx240"/>
            <p:cNvSpPr/>
            <p:nvPr/>
          </p:nvSpPr>
          <p:spPr>
            <a:xfrm rot="-5400000">
              <a:off x="237265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42" name="tx241"/>
            <p:cNvSpPr/>
            <p:nvPr/>
          </p:nvSpPr>
          <p:spPr>
            <a:xfrm rot="-5400000">
              <a:off x="263633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43" name="tx242"/>
            <p:cNvSpPr/>
            <p:nvPr/>
          </p:nvSpPr>
          <p:spPr>
            <a:xfrm rot="-5400000">
              <a:off x="287123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44" name="tx243"/>
            <p:cNvSpPr/>
            <p:nvPr/>
          </p:nvSpPr>
          <p:spPr>
            <a:xfrm rot="-5400000">
              <a:off x="3179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45" name="tx244"/>
            <p:cNvSpPr/>
            <p:nvPr/>
          </p:nvSpPr>
          <p:spPr>
            <a:xfrm rot="-5400000">
              <a:off x="347426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46" name="tx245"/>
            <p:cNvSpPr/>
            <p:nvPr/>
          </p:nvSpPr>
          <p:spPr>
            <a:xfrm rot="-5400000">
              <a:off x="367765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47" name="tx246"/>
            <p:cNvSpPr/>
            <p:nvPr/>
          </p:nvSpPr>
          <p:spPr>
            <a:xfrm rot="-5400000">
              <a:off x="394315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48" name="tx247"/>
            <p:cNvSpPr/>
            <p:nvPr/>
          </p:nvSpPr>
          <p:spPr>
            <a:xfrm rot="-5400000">
              <a:off x="4245125"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49" name="tx248"/>
            <p:cNvSpPr/>
            <p:nvPr/>
          </p:nvSpPr>
          <p:spPr>
            <a:xfrm rot="-5400000">
              <a:off x="449205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50" name="tx249"/>
            <p:cNvSpPr/>
            <p:nvPr/>
          </p:nvSpPr>
          <p:spPr>
            <a:xfrm rot="-5400000">
              <a:off x="475760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51" name="pl250"/>
            <p:cNvSpPr/>
            <p:nvPr/>
          </p:nvSpPr>
          <p:spPr>
            <a:xfrm>
              <a:off x="51717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2" name="pl251"/>
            <p:cNvSpPr/>
            <p:nvPr/>
          </p:nvSpPr>
          <p:spPr>
            <a:xfrm>
              <a:off x="54373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3" name="pl252"/>
            <p:cNvSpPr/>
            <p:nvPr/>
          </p:nvSpPr>
          <p:spPr>
            <a:xfrm>
              <a:off x="57028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4" name="pl253"/>
            <p:cNvSpPr/>
            <p:nvPr/>
          </p:nvSpPr>
          <p:spPr>
            <a:xfrm>
              <a:off x="59684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5" name="pl254"/>
            <p:cNvSpPr/>
            <p:nvPr/>
          </p:nvSpPr>
          <p:spPr>
            <a:xfrm>
              <a:off x="62339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6" name="pl255"/>
            <p:cNvSpPr/>
            <p:nvPr/>
          </p:nvSpPr>
          <p:spPr>
            <a:xfrm>
              <a:off x="64995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7" name="pl256"/>
            <p:cNvSpPr/>
            <p:nvPr/>
          </p:nvSpPr>
          <p:spPr>
            <a:xfrm>
              <a:off x="6765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8" name="pl257"/>
            <p:cNvSpPr/>
            <p:nvPr/>
          </p:nvSpPr>
          <p:spPr>
            <a:xfrm>
              <a:off x="70305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9" name="pl258"/>
            <p:cNvSpPr/>
            <p:nvPr/>
          </p:nvSpPr>
          <p:spPr>
            <a:xfrm>
              <a:off x="72961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0" name="pl259"/>
            <p:cNvSpPr/>
            <p:nvPr/>
          </p:nvSpPr>
          <p:spPr>
            <a:xfrm>
              <a:off x="75616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1" name="pl260"/>
            <p:cNvSpPr/>
            <p:nvPr/>
          </p:nvSpPr>
          <p:spPr>
            <a:xfrm>
              <a:off x="78272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2" name="pl261"/>
            <p:cNvSpPr/>
            <p:nvPr/>
          </p:nvSpPr>
          <p:spPr>
            <a:xfrm>
              <a:off x="8092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3" name="tx262"/>
            <p:cNvSpPr/>
            <p:nvPr/>
          </p:nvSpPr>
          <p:spPr>
            <a:xfrm rot="-5400000">
              <a:off x="509097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64" name="tx263"/>
            <p:cNvSpPr/>
            <p:nvPr/>
          </p:nvSpPr>
          <p:spPr>
            <a:xfrm rot="-5400000">
              <a:off x="534671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65" name="tx264"/>
            <p:cNvSpPr/>
            <p:nvPr/>
          </p:nvSpPr>
          <p:spPr>
            <a:xfrm rot="-5400000">
              <a:off x="561234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66" name="tx265"/>
            <p:cNvSpPr/>
            <p:nvPr/>
          </p:nvSpPr>
          <p:spPr>
            <a:xfrm rot="-5400000">
              <a:off x="587603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67" name="tx266"/>
            <p:cNvSpPr/>
            <p:nvPr/>
          </p:nvSpPr>
          <p:spPr>
            <a:xfrm rot="-5400000">
              <a:off x="611093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68" name="tx267"/>
            <p:cNvSpPr/>
            <p:nvPr/>
          </p:nvSpPr>
          <p:spPr>
            <a:xfrm rot="-5400000">
              <a:off x="641871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69" name="tx268"/>
            <p:cNvSpPr/>
            <p:nvPr/>
          </p:nvSpPr>
          <p:spPr>
            <a:xfrm rot="-5400000">
              <a:off x="671395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70" name="tx269"/>
            <p:cNvSpPr/>
            <p:nvPr/>
          </p:nvSpPr>
          <p:spPr>
            <a:xfrm rot="-5400000">
              <a:off x="691734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71" name="tx270"/>
            <p:cNvSpPr/>
            <p:nvPr/>
          </p:nvSpPr>
          <p:spPr>
            <a:xfrm rot="-5400000">
              <a:off x="718285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72" name="tx271"/>
            <p:cNvSpPr/>
            <p:nvPr/>
          </p:nvSpPr>
          <p:spPr>
            <a:xfrm rot="-5400000">
              <a:off x="74848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73" name="tx272"/>
            <p:cNvSpPr/>
            <p:nvPr/>
          </p:nvSpPr>
          <p:spPr>
            <a:xfrm rot="-5400000">
              <a:off x="773174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74" name="tx273"/>
            <p:cNvSpPr/>
            <p:nvPr/>
          </p:nvSpPr>
          <p:spPr>
            <a:xfrm rot="-5400000">
              <a:off x="79972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75" name="pl274"/>
            <p:cNvSpPr/>
            <p:nvPr/>
          </p:nvSpPr>
          <p:spPr>
            <a:xfrm>
              <a:off x="84114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6" name="pl275"/>
            <p:cNvSpPr/>
            <p:nvPr/>
          </p:nvSpPr>
          <p:spPr>
            <a:xfrm>
              <a:off x="86770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7" name="pl276"/>
            <p:cNvSpPr/>
            <p:nvPr/>
          </p:nvSpPr>
          <p:spPr>
            <a:xfrm>
              <a:off x="89425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8" name="pl277"/>
            <p:cNvSpPr/>
            <p:nvPr/>
          </p:nvSpPr>
          <p:spPr>
            <a:xfrm>
              <a:off x="9208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9" name="pl278"/>
            <p:cNvSpPr/>
            <p:nvPr/>
          </p:nvSpPr>
          <p:spPr>
            <a:xfrm>
              <a:off x="94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0" name="pl279"/>
            <p:cNvSpPr/>
            <p:nvPr/>
          </p:nvSpPr>
          <p:spPr>
            <a:xfrm>
              <a:off x="97391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1" name="pl280"/>
            <p:cNvSpPr/>
            <p:nvPr/>
          </p:nvSpPr>
          <p:spPr>
            <a:xfrm>
              <a:off x="100047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2" name="pl281"/>
            <p:cNvSpPr/>
            <p:nvPr/>
          </p:nvSpPr>
          <p:spPr>
            <a:xfrm>
              <a:off x="102702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3" name="pl282"/>
            <p:cNvSpPr/>
            <p:nvPr/>
          </p:nvSpPr>
          <p:spPr>
            <a:xfrm>
              <a:off x="1053584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4" name="pl283"/>
            <p:cNvSpPr/>
            <p:nvPr/>
          </p:nvSpPr>
          <p:spPr>
            <a:xfrm>
              <a:off x="108013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5" name="pl284"/>
            <p:cNvSpPr/>
            <p:nvPr/>
          </p:nvSpPr>
          <p:spPr>
            <a:xfrm>
              <a:off x="11066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6" name="pl285"/>
            <p:cNvSpPr/>
            <p:nvPr/>
          </p:nvSpPr>
          <p:spPr>
            <a:xfrm>
              <a:off x="113324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7" name="tx286"/>
            <p:cNvSpPr/>
            <p:nvPr/>
          </p:nvSpPr>
          <p:spPr>
            <a:xfrm rot="-5400000">
              <a:off x="833066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88" name="tx287"/>
            <p:cNvSpPr/>
            <p:nvPr/>
          </p:nvSpPr>
          <p:spPr>
            <a:xfrm rot="-5400000">
              <a:off x="858640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89" name="tx288"/>
            <p:cNvSpPr/>
            <p:nvPr/>
          </p:nvSpPr>
          <p:spPr>
            <a:xfrm rot="-5400000">
              <a:off x="885204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90" name="tx289"/>
            <p:cNvSpPr/>
            <p:nvPr/>
          </p:nvSpPr>
          <p:spPr>
            <a:xfrm rot="-5400000">
              <a:off x="911572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91" name="tx290"/>
            <p:cNvSpPr/>
            <p:nvPr/>
          </p:nvSpPr>
          <p:spPr>
            <a:xfrm rot="-5400000">
              <a:off x="935062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92" name="tx291"/>
            <p:cNvSpPr/>
            <p:nvPr/>
          </p:nvSpPr>
          <p:spPr>
            <a:xfrm rot="-5400000">
              <a:off x="965841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93" name="tx292"/>
            <p:cNvSpPr/>
            <p:nvPr/>
          </p:nvSpPr>
          <p:spPr>
            <a:xfrm rot="-5400000">
              <a:off x="995365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94" name="tx293"/>
            <p:cNvSpPr/>
            <p:nvPr/>
          </p:nvSpPr>
          <p:spPr>
            <a:xfrm rot="-5400000">
              <a:off x="1015704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95" name="tx294"/>
            <p:cNvSpPr/>
            <p:nvPr/>
          </p:nvSpPr>
          <p:spPr>
            <a:xfrm rot="-5400000">
              <a:off x="1042254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96" name="tx295"/>
            <p:cNvSpPr/>
            <p:nvPr/>
          </p:nvSpPr>
          <p:spPr>
            <a:xfrm rot="-5400000">
              <a:off x="1072451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97" name="tx296"/>
            <p:cNvSpPr/>
            <p:nvPr/>
          </p:nvSpPr>
          <p:spPr>
            <a:xfrm rot="-5400000">
              <a:off x="1097144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98" name="tx297"/>
            <p:cNvSpPr/>
            <p:nvPr/>
          </p:nvSpPr>
          <p:spPr>
            <a:xfrm rot="-5400000">
              <a:off x="1123699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99" name="pl298"/>
            <p:cNvSpPr/>
            <p:nvPr/>
          </p:nvSpPr>
          <p:spPr>
            <a:xfrm>
              <a:off x="1165114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0" name="pl299"/>
            <p:cNvSpPr/>
            <p:nvPr/>
          </p:nvSpPr>
          <p:spPr>
            <a:xfrm>
              <a:off x="119166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1" name="pl300"/>
            <p:cNvSpPr/>
            <p:nvPr/>
          </p:nvSpPr>
          <p:spPr>
            <a:xfrm>
              <a:off x="121822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2" name="pl301"/>
            <p:cNvSpPr/>
            <p:nvPr/>
          </p:nvSpPr>
          <p:spPr>
            <a:xfrm>
              <a:off x="12447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pl302"/>
            <p:cNvSpPr/>
            <p:nvPr/>
          </p:nvSpPr>
          <p:spPr>
            <a:xfrm>
              <a:off x="12713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pl303"/>
            <p:cNvSpPr/>
            <p:nvPr/>
          </p:nvSpPr>
          <p:spPr>
            <a:xfrm>
              <a:off x="129788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132444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pl305"/>
            <p:cNvSpPr/>
            <p:nvPr/>
          </p:nvSpPr>
          <p:spPr>
            <a:xfrm>
              <a:off x="135099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13775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140410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308"/>
            <p:cNvSpPr/>
            <p:nvPr/>
          </p:nvSpPr>
          <p:spPr>
            <a:xfrm>
              <a:off x="143066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309"/>
            <p:cNvSpPr/>
            <p:nvPr/>
          </p:nvSpPr>
          <p:spPr>
            <a:xfrm>
              <a:off x="145721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tx310"/>
            <p:cNvSpPr/>
            <p:nvPr/>
          </p:nvSpPr>
          <p:spPr>
            <a:xfrm rot="-5400000">
              <a:off x="1157036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12" name="tx311"/>
            <p:cNvSpPr/>
            <p:nvPr/>
          </p:nvSpPr>
          <p:spPr>
            <a:xfrm rot="-5400000">
              <a:off x="1182610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13" name="tx312"/>
            <p:cNvSpPr/>
            <p:nvPr/>
          </p:nvSpPr>
          <p:spPr>
            <a:xfrm rot="-5400000">
              <a:off x="120917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14" name="tx313"/>
            <p:cNvSpPr/>
            <p:nvPr/>
          </p:nvSpPr>
          <p:spPr>
            <a:xfrm rot="-5400000">
              <a:off x="1235542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15" name="tx314"/>
            <p:cNvSpPr/>
            <p:nvPr/>
          </p:nvSpPr>
          <p:spPr>
            <a:xfrm rot="-5400000">
              <a:off x="1259032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16" name="tx315"/>
            <p:cNvSpPr/>
            <p:nvPr/>
          </p:nvSpPr>
          <p:spPr>
            <a:xfrm rot="-5400000">
              <a:off x="1289810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17" name="tx316"/>
            <p:cNvSpPr/>
            <p:nvPr/>
          </p:nvSpPr>
          <p:spPr>
            <a:xfrm rot="-5400000">
              <a:off x="1319334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18" name="tx317"/>
            <p:cNvSpPr/>
            <p:nvPr/>
          </p:nvSpPr>
          <p:spPr>
            <a:xfrm rot="-5400000">
              <a:off x="1339673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19" name="tx318"/>
            <p:cNvSpPr/>
            <p:nvPr/>
          </p:nvSpPr>
          <p:spPr>
            <a:xfrm rot="-5400000">
              <a:off x="1366224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20" name="tx319"/>
            <p:cNvSpPr/>
            <p:nvPr/>
          </p:nvSpPr>
          <p:spPr>
            <a:xfrm rot="-5400000">
              <a:off x="1396420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21" name="tx320"/>
            <p:cNvSpPr/>
            <p:nvPr/>
          </p:nvSpPr>
          <p:spPr>
            <a:xfrm rot="-5400000">
              <a:off x="1421113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22" name="tx321"/>
            <p:cNvSpPr/>
            <p:nvPr/>
          </p:nvSpPr>
          <p:spPr>
            <a:xfrm rot="-5400000">
              <a:off x="1447668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23" name="pl322"/>
            <p:cNvSpPr/>
            <p:nvPr/>
          </p:nvSpPr>
          <p:spPr>
            <a:xfrm>
              <a:off x="148908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4" name="pl323"/>
            <p:cNvSpPr/>
            <p:nvPr/>
          </p:nvSpPr>
          <p:spPr>
            <a:xfrm>
              <a:off x="151563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5" name="pl324"/>
            <p:cNvSpPr/>
            <p:nvPr/>
          </p:nvSpPr>
          <p:spPr>
            <a:xfrm>
              <a:off x="15421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6" name="pl325"/>
            <p:cNvSpPr/>
            <p:nvPr/>
          </p:nvSpPr>
          <p:spPr>
            <a:xfrm>
              <a:off x="156874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pl326"/>
            <p:cNvSpPr/>
            <p:nvPr/>
          </p:nvSpPr>
          <p:spPr>
            <a:xfrm>
              <a:off x="159530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327"/>
            <p:cNvSpPr/>
            <p:nvPr/>
          </p:nvSpPr>
          <p:spPr>
            <a:xfrm>
              <a:off x="162185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28"/>
            <p:cNvSpPr/>
            <p:nvPr/>
          </p:nvSpPr>
          <p:spPr>
            <a:xfrm>
              <a:off x="164841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329"/>
            <p:cNvSpPr/>
            <p:nvPr/>
          </p:nvSpPr>
          <p:spPr>
            <a:xfrm>
              <a:off x="167496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30"/>
            <p:cNvSpPr/>
            <p:nvPr/>
          </p:nvSpPr>
          <p:spPr>
            <a:xfrm>
              <a:off x="170152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31"/>
            <p:cNvSpPr/>
            <p:nvPr/>
          </p:nvSpPr>
          <p:spPr>
            <a:xfrm>
              <a:off x="172807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332"/>
            <p:cNvSpPr/>
            <p:nvPr/>
          </p:nvSpPr>
          <p:spPr>
            <a:xfrm>
              <a:off x="175463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pl333"/>
            <p:cNvSpPr/>
            <p:nvPr/>
          </p:nvSpPr>
          <p:spPr>
            <a:xfrm>
              <a:off x="178118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tx334"/>
            <p:cNvSpPr/>
            <p:nvPr/>
          </p:nvSpPr>
          <p:spPr>
            <a:xfrm rot="-5400000">
              <a:off x="1481005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36" name="tx335"/>
            <p:cNvSpPr/>
            <p:nvPr/>
          </p:nvSpPr>
          <p:spPr>
            <a:xfrm rot="-5400000">
              <a:off x="1506579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37" name="tx336"/>
            <p:cNvSpPr/>
            <p:nvPr/>
          </p:nvSpPr>
          <p:spPr>
            <a:xfrm rot="-5400000">
              <a:off x="1533143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38" name="tx337"/>
            <p:cNvSpPr/>
            <p:nvPr/>
          </p:nvSpPr>
          <p:spPr>
            <a:xfrm rot="-5400000">
              <a:off x="1559511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39" name="tx338"/>
            <p:cNvSpPr/>
            <p:nvPr/>
          </p:nvSpPr>
          <p:spPr>
            <a:xfrm rot="-5400000">
              <a:off x="1583001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40" name="tx339"/>
            <p:cNvSpPr/>
            <p:nvPr/>
          </p:nvSpPr>
          <p:spPr>
            <a:xfrm rot="-5400000">
              <a:off x="1613780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41" name="tx340"/>
            <p:cNvSpPr/>
            <p:nvPr/>
          </p:nvSpPr>
          <p:spPr>
            <a:xfrm rot="-5400000">
              <a:off x="16433042"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42" name="tx341"/>
            <p:cNvSpPr/>
            <p:nvPr/>
          </p:nvSpPr>
          <p:spPr>
            <a:xfrm rot="-5400000">
              <a:off x="1663643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43" name="tx342"/>
            <p:cNvSpPr/>
            <p:nvPr/>
          </p:nvSpPr>
          <p:spPr>
            <a:xfrm rot="-5400000">
              <a:off x="169019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44" name="tx343"/>
            <p:cNvSpPr/>
            <p:nvPr/>
          </p:nvSpPr>
          <p:spPr>
            <a:xfrm rot="-5400000">
              <a:off x="1720390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45" name="tx344"/>
            <p:cNvSpPr/>
            <p:nvPr/>
          </p:nvSpPr>
          <p:spPr>
            <a:xfrm rot="-5400000">
              <a:off x="1745083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46" name="tx345"/>
            <p:cNvSpPr/>
            <p:nvPr/>
          </p:nvSpPr>
          <p:spPr>
            <a:xfrm rot="-5400000">
              <a:off x="1771638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47" name="tx346"/>
            <p:cNvSpPr/>
            <p:nvPr/>
          </p:nvSpPr>
          <p:spPr>
            <a:xfrm>
              <a:off x="1294238" y="5200079"/>
              <a:ext cx="190648"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348" name="tx347"/>
            <p:cNvSpPr/>
            <p:nvPr/>
          </p:nvSpPr>
          <p:spPr>
            <a:xfrm>
              <a:off x="1230614" y="4152656"/>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a:t>
              </a:r>
            </a:p>
          </p:txBody>
        </p:sp>
        <p:sp>
          <p:nvSpPr>
            <p:cNvPr id="349" name="tx348"/>
            <p:cNvSpPr/>
            <p:nvPr/>
          </p:nvSpPr>
          <p:spPr>
            <a:xfrm>
              <a:off x="1230614" y="3105234"/>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40</a:t>
              </a:r>
            </a:p>
          </p:txBody>
        </p:sp>
        <p:sp>
          <p:nvSpPr>
            <p:cNvPr id="350" name="pl349"/>
            <p:cNvSpPr/>
            <p:nvPr/>
          </p:nvSpPr>
          <p:spPr>
            <a:xfrm>
              <a:off x="1737938"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51" name="pl350"/>
            <p:cNvSpPr/>
            <p:nvPr/>
          </p:nvSpPr>
          <p:spPr>
            <a:xfrm>
              <a:off x="1737938" y="423793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52" name="pl351"/>
            <p:cNvSpPr/>
            <p:nvPr/>
          </p:nvSpPr>
          <p:spPr>
            <a:xfrm>
              <a:off x="1737938" y="3190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53" name="tx352"/>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354" name="rc353"/>
            <p:cNvSpPr/>
            <p:nvPr/>
          </p:nvSpPr>
          <p:spPr>
            <a:xfrm>
              <a:off x="18110385" y="2153563"/>
              <a:ext cx="1753945" cy="1236458"/>
            </a:xfrm>
            <a:prstGeom prst="rect">
              <a:avLst/>
            </a:prstGeom>
            <a:solidFill>
              <a:srgbClr val="FFFFFF">
                <a:alpha val="100000"/>
              </a:srgbClr>
            </a:solidFill>
          </p:spPr>
          <p:txBody>
            <a:bodyPr/>
            <a:lstStyle/>
            <a:p/>
          </p:txBody>
        </p:sp>
        <p:sp>
          <p:nvSpPr>
            <p:cNvPr id="355" name="rc354"/>
            <p:cNvSpPr/>
            <p:nvPr/>
          </p:nvSpPr>
          <p:spPr>
            <a:xfrm>
              <a:off x="18179974" y="2223153"/>
              <a:ext cx="274319" cy="274319"/>
            </a:xfrm>
            <a:prstGeom prst="rect">
              <a:avLst/>
            </a:prstGeom>
            <a:solidFill>
              <a:srgbClr val="FFFFFF">
                <a:alpha val="100000"/>
              </a:srgbClr>
            </a:solidFill>
          </p:spPr>
          <p:txBody>
            <a:bodyPr/>
            <a:lstStyle/>
            <a:p/>
          </p:txBody>
        </p:sp>
        <p:sp>
          <p:nvSpPr>
            <p:cNvPr id="356" name="rc355"/>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57" name="rc356"/>
            <p:cNvSpPr/>
            <p:nvPr/>
          </p:nvSpPr>
          <p:spPr>
            <a:xfrm>
              <a:off x="18179974" y="2497473"/>
              <a:ext cx="274319" cy="274319"/>
            </a:xfrm>
            <a:prstGeom prst="rect">
              <a:avLst/>
            </a:prstGeom>
            <a:solidFill>
              <a:srgbClr val="FFFFFF">
                <a:alpha val="100000"/>
              </a:srgbClr>
            </a:solidFill>
          </p:spPr>
          <p:txBody>
            <a:bodyPr/>
            <a:lstStyle/>
            <a:p/>
          </p:txBody>
        </p:sp>
        <p:sp>
          <p:nvSpPr>
            <p:cNvPr id="358" name="rc357"/>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59" name="rc358"/>
            <p:cNvSpPr/>
            <p:nvPr/>
          </p:nvSpPr>
          <p:spPr>
            <a:xfrm>
              <a:off x="18179974" y="2771793"/>
              <a:ext cx="274319" cy="274319"/>
            </a:xfrm>
            <a:prstGeom prst="rect">
              <a:avLst/>
            </a:prstGeom>
            <a:solidFill>
              <a:srgbClr val="FFFFFF">
                <a:alpha val="100000"/>
              </a:srgbClr>
            </a:solidFill>
          </p:spPr>
          <p:txBody>
            <a:bodyPr/>
            <a:lstStyle/>
            <a:p/>
          </p:txBody>
        </p:sp>
        <p:sp>
          <p:nvSpPr>
            <p:cNvPr id="360" name="rc359"/>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61" name="rc360"/>
            <p:cNvSpPr/>
            <p:nvPr/>
          </p:nvSpPr>
          <p:spPr>
            <a:xfrm>
              <a:off x="18179974" y="3046113"/>
              <a:ext cx="274319" cy="274319"/>
            </a:xfrm>
            <a:prstGeom prst="rect">
              <a:avLst/>
            </a:prstGeom>
            <a:solidFill>
              <a:srgbClr val="FFFFFF">
                <a:alpha val="100000"/>
              </a:srgbClr>
            </a:solidFill>
          </p:spPr>
          <p:txBody>
            <a:bodyPr/>
            <a:lstStyle/>
            <a:p/>
          </p:txBody>
        </p:sp>
        <p:sp>
          <p:nvSpPr>
            <p:cNvPr id="362" name="rc361"/>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63" name="tx362"/>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364" name="tx363"/>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365" name="tx364"/>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366" name="tx365"/>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sp xmlns:a="http://schemas.openxmlformats.org/drawingml/2006/main" xmlns:r="http://schemas.openxmlformats.org/officeDocument/2006/relationships" xmlns:p="http://schemas.openxmlformats.org/presentationml/2006/main">
        <p:nvSpPr>
          <p:cNvPr id="367" name=""/>
          <p:cNvSpPr>
            <a:spLocks noGrp="1"/>
          </p:cNvSpPr>
          <p:nvPr>
            <p:ph/>
          </p:nvPr>
        </p:nvSpPr>
        <p:spPr>
          <a:xfrm>
            <a:off x="7772400" y="7772400"/>
            <a:ext cx="54864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age distribution data available
for the past 12 months</a:t>
            </a:r>
          </a:p>
        </p:txBody>
      </p:sp>
      <p:sp xmlns:a="http://schemas.openxmlformats.org/drawingml/2006/main" xmlns:r="http://schemas.openxmlformats.org/officeDocument/2006/relationships" xmlns:p="http://schemas.openxmlformats.org/presentationml/2006/main">
        <p:nvSpPr>
          <p:cNvPr id="368"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369"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370"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371"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t>
            </a:r>
          </a:p>
        </p:txBody>
      </p:sp>
    </p:spTree>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Niger</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3214267" cy="3131794"/>
            </a:xfrm>
            <a:prstGeom prst="rect">
              <a:avLst/>
            </a:prstGeom>
            <a:solidFill>
              <a:srgbClr val="FFFFFF">
                <a:alpha val="100000"/>
              </a:srgbClr>
            </a:solidFill>
          </p:spPr>
          <p:txBody>
            <a:bodyPr/>
            <a:lstStyle/>
            <a:p/>
          </p:txBody>
        </p:sp>
        <p:sp>
          <p:nvSpPr>
            <p:cNvPr id="7" name="pl6"/>
            <p:cNvSpPr/>
            <p:nvPr/>
          </p:nvSpPr>
          <p:spPr>
            <a:xfrm>
              <a:off x="1899869" y="495624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8" name="pl7"/>
            <p:cNvSpPr/>
            <p:nvPr/>
          </p:nvSpPr>
          <p:spPr>
            <a:xfrm>
              <a:off x="1899869" y="429803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9" name="pl8"/>
            <p:cNvSpPr/>
            <p:nvPr/>
          </p:nvSpPr>
          <p:spPr>
            <a:xfrm>
              <a:off x="1899869" y="363981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 name="pl9"/>
            <p:cNvSpPr/>
            <p:nvPr/>
          </p:nvSpPr>
          <p:spPr>
            <a:xfrm>
              <a:off x="1899869" y="298160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1" name="pl10"/>
            <p:cNvSpPr/>
            <p:nvPr/>
          </p:nvSpPr>
          <p:spPr>
            <a:xfrm>
              <a:off x="1899869" y="232338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 name="pl11"/>
            <p:cNvSpPr/>
            <p:nvPr/>
          </p:nvSpPr>
          <p:spPr>
            <a:xfrm>
              <a:off x="189986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 name="pl12"/>
            <p:cNvSpPr/>
            <p:nvPr/>
          </p:nvSpPr>
          <p:spPr>
            <a:xfrm>
              <a:off x="1899869" y="462714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 name="pl13"/>
            <p:cNvSpPr/>
            <p:nvPr/>
          </p:nvSpPr>
          <p:spPr>
            <a:xfrm>
              <a:off x="1899869" y="396892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5" name="pl14"/>
            <p:cNvSpPr/>
            <p:nvPr/>
          </p:nvSpPr>
          <p:spPr>
            <a:xfrm>
              <a:off x="1899869" y="331070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6" name="pl15"/>
            <p:cNvSpPr/>
            <p:nvPr/>
          </p:nvSpPr>
          <p:spPr>
            <a:xfrm>
              <a:off x="1899869" y="265249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7" name="rc16"/>
            <p:cNvSpPr/>
            <p:nvPr/>
          </p:nvSpPr>
          <p:spPr>
            <a:xfrm>
              <a:off x="1939388" y="4999034"/>
              <a:ext cx="237118" cy="28632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 name="rc17"/>
            <p:cNvSpPr/>
            <p:nvPr/>
          </p:nvSpPr>
          <p:spPr>
            <a:xfrm>
              <a:off x="1939388" y="499903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 name="rc18"/>
            <p:cNvSpPr/>
            <p:nvPr/>
          </p:nvSpPr>
          <p:spPr>
            <a:xfrm>
              <a:off x="1939388" y="4897010"/>
              <a:ext cx="237118" cy="10202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 name="rc19"/>
            <p:cNvSpPr/>
            <p:nvPr/>
          </p:nvSpPr>
          <p:spPr>
            <a:xfrm>
              <a:off x="1939388" y="4449423"/>
              <a:ext cx="237118" cy="44758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 name="rc20"/>
            <p:cNvSpPr/>
            <p:nvPr/>
          </p:nvSpPr>
          <p:spPr>
            <a:xfrm>
              <a:off x="2202853" y="4699545"/>
              <a:ext cx="237118" cy="5858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 name="rc21"/>
            <p:cNvSpPr/>
            <p:nvPr/>
          </p:nvSpPr>
          <p:spPr>
            <a:xfrm>
              <a:off x="2202853" y="469954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 name="rc22"/>
            <p:cNvSpPr/>
            <p:nvPr/>
          </p:nvSpPr>
          <p:spPr>
            <a:xfrm>
              <a:off x="2202853" y="4482334"/>
              <a:ext cx="237118" cy="21721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 name="rc23"/>
            <p:cNvSpPr/>
            <p:nvPr/>
          </p:nvSpPr>
          <p:spPr>
            <a:xfrm>
              <a:off x="2202853" y="3317290"/>
              <a:ext cx="237118" cy="116504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 name="rc24"/>
            <p:cNvSpPr/>
            <p:nvPr/>
          </p:nvSpPr>
          <p:spPr>
            <a:xfrm>
              <a:off x="2466318" y="4590939"/>
              <a:ext cx="237118" cy="69441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 name="rc25"/>
            <p:cNvSpPr/>
            <p:nvPr/>
          </p:nvSpPr>
          <p:spPr>
            <a:xfrm>
              <a:off x="2466318" y="459093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 name="rc26"/>
            <p:cNvSpPr/>
            <p:nvPr/>
          </p:nvSpPr>
          <p:spPr>
            <a:xfrm>
              <a:off x="2466318" y="4209174"/>
              <a:ext cx="237118" cy="38176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 name="rc27"/>
            <p:cNvSpPr/>
            <p:nvPr/>
          </p:nvSpPr>
          <p:spPr>
            <a:xfrm>
              <a:off x="2466318" y="3412732"/>
              <a:ext cx="237118" cy="79644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 name="rc28"/>
            <p:cNvSpPr/>
            <p:nvPr/>
          </p:nvSpPr>
          <p:spPr>
            <a:xfrm>
              <a:off x="2729782" y="4939794"/>
              <a:ext cx="237118" cy="34556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0" name="rc29"/>
            <p:cNvSpPr/>
            <p:nvPr/>
          </p:nvSpPr>
          <p:spPr>
            <a:xfrm>
              <a:off x="2729782" y="493979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1" name="rc30"/>
            <p:cNvSpPr/>
            <p:nvPr/>
          </p:nvSpPr>
          <p:spPr>
            <a:xfrm>
              <a:off x="2729782" y="4702836"/>
              <a:ext cx="237118" cy="23695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2" name="rc31"/>
            <p:cNvSpPr/>
            <p:nvPr/>
          </p:nvSpPr>
          <p:spPr>
            <a:xfrm>
              <a:off x="2729782" y="4133479"/>
              <a:ext cx="237118" cy="56935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3" name="rc32"/>
            <p:cNvSpPr/>
            <p:nvPr/>
          </p:nvSpPr>
          <p:spPr>
            <a:xfrm>
              <a:off x="2993247" y="5189916"/>
              <a:ext cx="237118" cy="9544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4" name="rc33"/>
            <p:cNvSpPr/>
            <p:nvPr/>
          </p:nvSpPr>
          <p:spPr>
            <a:xfrm>
              <a:off x="2993247" y="518991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5" name="rc34"/>
            <p:cNvSpPr/>
            <p:nvPr/>
          </p:nvSpPr>
          <p:spPr>
            <a:xfrm>
              <a:off x="2993247" y="4949667"/>
              <a:ext cx="237118" cy="24024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6" name="rc35"/>
            <p:cNvSpPr/>
            <p:nvPr/>
          </p:nvSpPr>
          <p:spPr>
            <a:xfrm>
              <a:off x="2993247" y="4640306"/>
              <a:ext cx="237118" cy="30936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7" name="rc36"/>
            <p:cNvSpPr/>
            <p:nvPr/>
          </p:nvSpPr>
          <p:spPr>
            <a:xfrm>
              <a:off x="3256711" y="5196499"/>
              <a:ext cx="237118" cy="8885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8" name="rc37"/>
            <p:cNvSpPr/>
            <p:nvPr/>
          </p:nvSpPr>
          <p:spPr>
            <a:xfrm>
              <a:off x="3256711" y="519649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9" name="rc38"/>
            <p:cNvSpPr/>
            <p:nvPr/>
          </p:nvSpPr>
          <p:spPr>
            <a:xfrm>
              <a:off x="3256711" y="4999034"/>
              <a:ext cx="237118" cy="19746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0" name="rc39"/>
            <p:cNvSpPr/>
            <p:nvPr/>
          </p:nvSpPr>
          <p:spPr>
            <a:xfrm>
              <a:off x="3256711" y="4999034"/>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1" name="rc40"/>
            <p:cNvSpPr/>
            <p:nvPr/>
          </p:nvSpPr>
          <p:spPr>
            <a:xfrm>
              <a:off x="3520176" y="5212954"/>
              <a:ext cx="237118" cy="7240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 name="rc41"/>
            <p:cNvSpPr/>
            <p:nvPr/>
          </p:nvSpPr>
          <p:spPr>
            <a:xfrm>
              <a:off x="3520176" y="521295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 name="rc42"/>
            <p:cNvSpPr/>
            <p:nvPr/>
          </p:nvSpPr>
          <p:spPr>
            <a:xfrm>
              <a:off x="3520176" y="5166879"/>
              <a:ext cx="237118" cy="4607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4" name="rc43"/>
            <p:cNvSpPr/>
            <p:nvPr/>
          </p:nvSpPr>
          <p:spPr>
            <a:xfrm>
              <a:off x="3520176" y="5166879"/>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5" name="rc44"/>
            <p:cNvSpPr/>
            <p:nvPr/>
          </p:nvSpPr>
          <p:spPr>
            <a:xfrm>
              <a:off x="3783640" y="5265611"/>
              <a:ext cx="237118" cy="1974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6" name="rc45"/>
            <p:cNvSpPr/>
            <p:nvPr/>
          </p:nvSpPr>
          <p:spPr>
            <a:xfrm>
              <a:off x="3783640" y="526561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 name="rc46"/>
            <p:cNvSpPr/>
            <p:nvPr/>
          </p:nvSpPr>
          <p:spPr>
            <a:xfrm>
              <a:off x="3783640" y="5226118"/>
              <a:ext cx="237118" cy="3949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8" name="rc47"/>
            <p:cNvSpPr/>
            <p:nvPr/>
          </p:nvSpPr>
          <p:spPr>
            <a:xfrm>
              <a:off x="3783640" y="5196499"/>
              <a:ext cx="237118" cy="2961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9" name="rc48"/>
            <p:cNvSpPr/>
            <p:nvPr/>
          </p:nvSpPr>
          <p:spPr>
            <a:xfrm>
              <a:off x="4047105" y="5259029"/>
              <a:ext cx="237118" cy="2632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0" name="rc49"/>
            <p:cNvSpPr/>
            <p:nvPr/>
          </p:nvSpPr>
          <p:spPr>
            <a:xfrm>
              <a:off x="4047105" y="525902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1" name="rc50"/>
            <p:cNvSpPr/>
            <p:nvPr/>
          </p:nvSpPr>
          <p:spPr>
            <a:xfrm>
              <a:off x="4047105" y="5252447"/>
              <a:ext cx="237118" cy="658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2" name="rc51"/>
            <p:cNvSpPr/>
            <p:nvPr/>
          </p:nvSpPr>
          <p:spPr>
            <a:xfrm>
              <a:off x="4047105" y="5203081"/>
              <a:ext cx="237118" cy="4936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3" name="rc52"/>
            <p:cNvSpPr/>
            <p:nvPr/>
          </p:nvSpPr>
          <p:spPr>
            <a:xfrm>
              <a:off x="4310570" y="5242574"/>
              <a:ext cx="237118" cy="4278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4" name="rc53"/>
            <p:cNvSpPr/>
            <p:nvPr/>
          </p:nvSpPr>
          <p:spPr>
            <a:xfrm>
              <a:off x="4310570" y="524257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5" name="rc54"/>
            <p:cNvSpPr/>
            <p:nvPr/>
          </p:nvSpPr>
          <p:spPr>
            <a:xfrm>
              <a:off x="4310570" y="5235991"/>
              <a:ext cx="237118" cy="658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6" name="rc55"/>
            <p:cNvSpPr/>
            <p:nvPr/>
          </p:nvSpPr>
          <p:spPr>
            <a:xfrm>
              <a:off x="4310570" y="5186625"/>
              <a:ext cx="237118" cy="4936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7" name="rc56"/>
            <p:cNvSpPr/>
            <p:nvPr/>
          </p:nvSpPr>
          <p:spPr>
            <a:xfrm>
              <a:off x="4574034" y="5203081"/>
              <a:ext cx="237118" cy="8227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8" name="rc57"/>
            <p:cNvSpPr/>
            <p:nvPr/>
          </p:nvSpPr>
          <p:spPr>
            <a:xfrm>
              <a:off x="4574034" y="520308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9" name="rc58"/>
            <p:cNvSpPr/>
            <p:nvPr/>
          </p:nvSpPr>
          <p:spPr>
            <a:xfrm>
              <a:off x="4574034" y="5196499"/>
              <a:ext cx="237118" cy="658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0" name="rc59"/>
            <p:cNvSpPr/>
            <p:nvPr/>
          </p:nvSpPr>
          <p:spPr>
            <a:xfrm>
              <a:off x="4574034" y="5133968"/>
              <a:ext cx="237118" cy="625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1" name="rc60"/>
            <p:cNvSpPr/>
            <p:nvPr/>
          </p:nvSpPr>
          <p:spPr>
            <a:xfrm>
              <a:off x="4837499" y="5183334"/>
              <a:ext cx="237118" cy="10202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2" name="rc61"/>
            <p:cNvSpPr/>
            <p:nvPr/>
          </p:nvSpPr>
          <p:spPr>
            <a:xfrm>
              <a:off x="4837499" y="518333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3" name="rc62"/>
            <p:cNvSpPr/>
            <p:nvPr/>
          </p:nvSpPr>
          <p:spPr>
            <a:xfrm>
              <a:off x="4837499" y="5166879"/>
              <a:ext cx="237118" cy="1645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4" name="rc63"/>
            <p:cNvSpPr/>
            <p:nvPr/>
          </p:nvSpPr>
          <p:spPr>
            <a:xfrm>
              <a:off x="4837499" y="5097766"/>
              <a:ext cx="237118" cy="691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5" name="pg64"/>
            <p:cNvSpPr/>
            <p:nvPr/>
          </p:nvSpPr>
          <p:spPr>
            <a:xfrm>
              <a:off x="2581956"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6" name="tx65"/>
            <p:cNvSpPr/>
            <p:nvPr/>
          </p:nvSpPr>
          <p:spPr>
            <a:xfrm>
              <a:off x="2706838"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1,197 case(s)</a:t>
              </a:r>
            </a:p>
          </p:txBody>
        </p:sp>
        <p:sp>
          <p:nvSpPr>
            <p:cNvPr id="67" name="pg66"/>
            <p:cNvSpPr/>
            <p:nvPr/>
          </p:nvSpPr>
          <p:spPr>
            <a:xfrm>
              <a:off x="2752257" y="2394471"/>
              <a:ext cx="1509491" cy="311602"/>
            </a:xfrm>
            <a:custGeom>
              <a:avLst/>
              <a:pathLst>
                <a:path w="1509491" h="311602">
                  <a:moveTo>
                    <a:pt x="26017" y="311602"/>
                  </a:moveTo>
                  <a:lnTo>
                    <a:pt x="1483474" y="311602"/>
                  </a:lnTo>
                  <a:lnTo>
                    <a:pt x="1482426" y="311581"/>
                  </a:lnTo>
                  <a:lnTo>
                    <a:pt x="1486610" y="311412"/>
                  </a:lnTo>
                  <a:lnTo>
                    <a:pt x="1490712" y="310575"/>
                  </a:lnTo>
                  <a:lnTo>
                    <a:pt x="1494627" y="309090"/>
                  </a:lnTo>
                  <a:lnTo>
                    <a:pt x="1498253" y="306996"/>
                  </a:lnTo>
                  <a:lnTo>
                    <a:pt x="1501497" y="304348"/>
                  </a:lnTo>
                  <a:lnTo>
                    <a:pt x="1504273" y="301214"/>
                  </a:lnTo>
                  <a:lnTo>
                    <a:pt x="1506511" y="297675"/>
                  </a:lnTo>
                  <a:lnTo>
                    <a:pt x="1508152" y="293823"/>
                  </a:lnTo>
                  <a:lnTo>
                    <a:pt x="1509154" y="289758"/>
                  </a:lnTo>
                  <a:lnTo>
                    <a:pt x="1509491" y="285585"/>
                  </a:lnTo>
                  <a:lnTo>
                    <a:pt x="1509491" y="26017"/>
                  </a:lnTo>
                  <a:lnTo>
                    <a:pt x="1509154" y="21843"/>
                  </a:lnTo>
                  <a:lnTo>
                    <a:pt x="1508152" y="17778"/>
                  </a:lnTo>
                  <a:lnTo>
                    <a:pt x="1506511" y="13926"/>
                  </a:lnTo>
                  <a:lnTo>
                    <a:pt x="1504273" y="10387"/>
                  </a:lnTo>
                  <a:lnTo>
                    <a:pt x="1501497" y="7253"/>
                  </a:lnTo>
                  <a:lnTo>
                    <a:pt x="1498253" y="4605"/>
                  </a:lnTo>
                  <a:lnTo>
                    <a:pt x="1494627" y="2511"/>
                  </a:lnTo>
                  <a:lnTo>
                    <a:pt x="1490712" y="1027"/>
                  </a:lnTo>
                  <a:lnTo>
                    <a:pt x="1486610" y="189"/>
                  </a:lnTo>
                  <a:lnTo>
                    <a:pt x="148347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8" name="tx67"/>
            <p:cNvSpPr/>
            <p:nvPr/>
          </p:nvSpPr>
          <p:spPr>
            <a:xfrm>
              <a:off x="2856326" y="2466357"/>
              <a:ext cx="1301354"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12,898 case(s)</a:t>
              </a:r>
            </a:p>
          </p:txBody>
        </p:sp>
        <p:sp>
          <p:nvSpPr>
            <p:cNvPr id="69" name="rc68"/>
            <p:cNvSpPr/>
            <p:nvPr/>
          </p:nvSpPr>
          <p:spPr>
            <a:xfrm>
              <a:off x="1899869" y="2153563"/>
              <a:ext cx="3214267" cy="3131794"/>
            </a:xfrm>
            <a:prstGeom prst="rect">
              <a:avLst/>
            </a:prstGeom>
            <a:ln w="13550" cap="rnd">
              <a:solidFill>
                <a:srgbClr val="333333">
                  <a:alpha val="100000"/>
                </a:srgbClr>
              </a:solidFill>
              <a:prstDash val="solid"/>
              <a:round/>
            </a:ln>
          </p:spPr>
          <p:txBody>
            <a:bodyPr/>
            <a:lstStyle/>
            <a:p/>
          </p:txBody>
        </p:sp>
        <p:sp>
          <p:nvSpPr>
            <p:cNvPr id="70" name="rc69"/>
            <p:cNvSpPr/>
            <p:nvPr/>
          </p:nvSpPr>
          <p:spPr>
            <a:xfrm>
              <a:off x="5114136" y="2153563"/>
              <a:ext cx="3214267" cy="3131794"/>
            </a:xfrm>
            <a:prstGeom prst="rect">
              <a:avLst/>
            </a:prstGeom>
            <a:solidFill>
              <a:srgbClr val="FFFFFF">
                <a:alpha val="100000"/>
              </a:srgbClr>
            </a:solidFill>
          </p:spPr>
          <p:txBody>
            <a:bodyPr/>
            <a:lstStyle/>
            <a:p/>
          </p:txBody>
        </p:sp>
        <p:sp>
          <p:nvSpPr>
            <p:cNvPr id="71" name="pl70"/>
            <p:cNvSpPr/>
            <p:nvPr/>
          </p:nvSpPr>
          <p:spPr>
            <a:xfrm>
              <a:off x="5114136" y="495624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2" name="pl71"/>
            <p:cNvSpPr/>
            <p:nvPr/>
          </p:nvSpPr>
          <p:spPr>
            <a:xfrm>
              <a:off x="5114136" y="429803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3" name="pl72"/>
            <p:cNvSpPr/>
            <p:nvPr/>
          </p:nvSpPr>
          <p:spPr>
            <a:xfrm>
              <a:off x="5114136" y="363981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4" name="pl73"/>
            <p:cNvSpPr/>
            <p:nvPr/>
          </p:nvSpPr>
          <p:spPr>
            <a:xfrm>
              <a:off x="5114136" y="298160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5" name="pl74"/>
            <p:cNvSpPr/>
            <p:nvPr/>
          </p:nvSpPr>
          <p:spPr>
            <a:xfrm>
              <a:off x="5114136" y="232338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6" name="pl75"/>
            <p:cNvSpPr/>
            <p:nvPr/>
          </p:nvSpPr>
          <p:spPr>
            <a:xfrm>
              <a:off x="5114136"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7" name="pl76"/>
            <p:cNvSpPr/>
            <p:nvPr/>
          </p:nvSpPr>
          <p:spPr>
            <a:xfrm>
              <a:off x="5114136" y="462714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8" name="pl77"/>
            <p:cNvSpPr/>
            <p:nvPr/>
          </p:nvSpPr>
          <p:spPr>
            <a:xfrm>
              <a:off x="5114136" y="396892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9" name="pl78"/>
            <p:cNvSpPr/>
            <p:nvPr/>
          </p:nvSpPr>
          <p:spPr>
            <a:xfrm>
              <a:off x="5114136" y="331070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80" name="pl79"/>
            <p:cNvSpPr/>
            <p:nvPr/>
          </p:nvSpPr>
          <p:spPr>
            <a:xfrm>
              <a:off x="5114136" y="265249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81" name="rc80"/>
            <p:cNvSpPr/>
            <p:nvPr/>
          </p:nvSpPr>
          <p:spPr>
            <a:xfrm>
              <a:off x="5153656" y="5196499"/>
              <a:ext cx="237118" cy="8885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2" name="rc81"/>
            <p:cNvSpPr/>
            <p:nvPr/>
          </p:nvSpPr>
          <p:spPr>
            <a:xfrm>
              <a:off x="5153656" y="519649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3" name="rc82"/>
            <p:cNvSpPr/>
            <p:nvPr/>
          </p:nvSpPr>
          <p:spPr>
            <a:xfrm>
              <a:off x="5153656" y="5173461"/>
              <a:ext cx="237118" cy="2303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4" name="rc83"/>
            <p:cNvSpPr/>
            <p:nvPr/>
          </p:nvSpPr>
          <p:spPr>
            <a:xfrm>
              <a:off x="5153656" y="5018780"/>
              <a:ext cx="237118" cy="15468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5" name="rc84"/>
            <p:cNvSpPr/>
            <p:nvPr/>
          </p:nvSpPr>
          <p:spPr>
            <a:xfrm>
              <a:off x="5417121" y="4949667"/>
              <a:ext cx="237118" cy="33569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5417121" y="494966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5417121" y="4920048"/>
              <a:ext cx="237118" cy="2961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5417121" y="4699545"/>
              <a:ext cx="237118" cy="22050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5680585" y="4900301"/>
              <a:ext cx="237118" cy="38505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5680585" y="4824606"/>
              <a:ext cx="237118" cy="7569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5680585" y="4798277"/>
              <a:ext cx="237118" cy="2632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5680585" y="4554737"/>
              <a:ext cx="237118" cy="24354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5944050" y="4880555"/>
              <a:ext cx="237118" cy="40480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5944050" y="4873972"/>
              <a:ext cx="237118" cy="658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5944050" y="4854226"/>
              <a:ext cx="237118" cy="1974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5944050" y="4692963"/>
              <a:ext cx="237118" cy="16126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rc96"/>
            <p:cNvSpPr/>
            <p:nvPr/>
          </p:nvSpPr>
          <p:spPr>
            <a:xfrm>
              <a:off x="6207514" y="4775240"/>
              <a:ext cx="237118" cy="51011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6207514" y="477524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6207514" y="4729165"/>
              <a:ext cx="237118" cy="4607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6207514" y="4340817"/>
              <a:ext cx="237118" cy="38834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rc100"/>
            <p:cNvSpPr/>
            <p:nvPr/>
          </p:nvSpPr>
          <p:spPr>
            <a:xfrm>
              <a:off x="6470979" y="5206372"/>
              <a:ext cx="237118" cy="7898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2" name="rc101"/>
            <p:cNvSpPr/>
            <p:nvPr/>
          </p:nvSpPr>
          <p:spPr>
            <a:xfrm>
              <a:off x="6470979" y="520637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3" name="rc102"/>
            <p:cNvSpPr/>
            <p:nvPr/>
          </p:nvSpPr>
          <p:spPr>
            <a:xfrm>
              <a:off x="6470979" y="5186625"/>
              <a:ext cx="237118" cy="1974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4" name="rc103"/>
            <p:cNvSpPr/>
            <p:nvPr/>
          </p:nvSpPr>
          <p:spPr>
            <a:xfrm>
              <a:off x="6470979" y="5137259"/>
              <a:ext cx="237118" cy="4936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5" name="rc104"/>
            <p:cNvSpPr/>
            <p:nvPr/>
          </p:nvSpPr>
          <p:spPr>
            <a:xfrm>
              <a:off x="6734443" y="5272193"/>
              <a:ext cx="237118" cy="1316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6" name="rc105"/>
            <p:cNvSpPr/>
            <p:nvPr/>
          </p:nvSpPr>
          <p:spPr>
            <a:xfrm>
              <a:off x="6734443" y="527219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7" name="rc106"/>
            <p:cNvSpPr/>
            <p:nvPr/>
          </p:nvSpPr>
          <p:spPr>
            <a:xfrm>
              <a:off x="6734443" y="527219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8" name="rc107"/>
            <p:cNvSpPr/>
            <p:nvPr/>
          </p:nvSpPr>
          <p:spPr>
            <a:xfrm>
              <a:off x="6734443" y="5183334"/>
              <a:ext cx="237118" cy="8885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9" name="rc108"/>
            <p:cNvSpPr/>
            <p:nvPr/>
          </p:nvSpPr>
          <p:spPr>
            <a:xfrm>
              <a:off x="6997908" y="5150423"/>
              <a:ext cx="237118" cy="13493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0" name="rc109"/>
            <p:cNvSpPr/>
            <p:nvPr/>
          </p:nvSpPr>
          <p:spPr>
            <a:xfrm>
              <a:off x="6997908" y="5147132"/>
              <a:ext cx="237118" cy="329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1" name="rc110"/>
            <p:cNvSpPr/>
            <p:nvPr/>
          </p:nvSpPr>
          <p:spPr>
            <a:xfrm>
              <a:off x="6997908" y="514713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2" name="rc111"/>
            <p:cNvSpPr/>
            <p:nvPr/>
          </p:nvSpPr>
          <p:spPr>
            <a:xfrm>
              <a:off x="6997908" y="5137259"/>
              <a:ext cx="237118" cy="98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3" name="rc112"/>
            <p:cNvSpPr/>
            <p:nvPr/>
          </p:nvSpPr>
          <p:spPr>
            <a:xfrm>
              <a:off x="7261373" y="5255738"/>
              <a:ext cx="237118" cy="2961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4" name="rc113"/>
            <p:cNvSpPr/>
            <p:nvPr/>
          </p:nvSpPr>
          <p:spPr>
            <a:xfrm>
              <a:off x="7261373" y="525573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5" name="rc114"/>
            <p:cNvSpPr/>
            <p:nvPr/>
          </p:nvSpPr>
          <p:spPr>
            <a:xfrm>
              <a:off x="7261373" y="5249156"/>
              <a:ext cx="237118" cy="658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6" name="rc115"/>
            <p:cNvSpPr/>
            <p:nvPr/>
          </p:nvSpPr>
          <p:spPr>
            <a:xfrm>
              <a:off x="7261373" y="5222827"/>
              <a:ext cx="237118" cy="2632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7" name="rc116"/>
            <p:cNvSpPr/>
            <p:nvPr/>
          </p:nvSpPr>
          <p:spPr>
            <a:xfrm>
              <a:off x="752483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8" name="rc117"/>
            <p:cNvSpPr/>
            <p:nvPr/>
          </p:nvSpPr>
          <p:spPr>
            <a:xfrm>
              <a:off x="752483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9" name="rc118"/>
            <p:cNvSpPr/>
            <p:nvPr/>
          </p:nvSpPr>
          <p:spPr>
            <a:xfrm>
              <a:off x="752483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0" name="rc119"/>
            <p:cNvSpPr/>
            <p:nvPr/>
          </p:nvSpPr>
          <p:spPr>
            <a:xfrm>
              <a:off x="7524837" y="5278776"/>
              <a:ext cx="237118" cy="658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1" name="pg120"/>
            <p:cNvSpPr/>
            <p:nvPr/>
          </p:nvSpPr>
          <p:spPr>
            <a:xfrm>
              <a:off x="5820360"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2" name="tx121"/>
            <p:cNvSpPr/>
            <p:nvPr/>
          </p:nvSpPr>
          <p:spPr>
            <a:xfrm>
              <a:off x="5945243"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680 case(s)</a:t>
              </a:r>
            </a:p>
          </p:txBody>
        </p:sp>
        <p:sp>
          <p:nvSpPr>
            <p:cNvPr id="123" name="pg122"/>
            <p:cNvSpPr/>
            <p:nvPr/>
          </p:nvSpPr>
          <p:spPr>
            <a:xfrm>
              <a:off x="5986639" y="2394471"/>
              <a:ext cx="1469263" cy="311602"/>
            </a:xfrm>
            <a:custGeom>
              <a:avLst/>
              <a:pathLst>
                <a:path w="1469263" h="311602">
                  <a:moveTo>
                    <a:pt x="26017" y="311602"/>
                  </a:moveTo>
                  <a:lnTo>
                    <a:pt x="1443246" y="311602"/>
                  </a:lnTo>
                  <a:lnTo>
                    <a:pt x="1442198" y="311581"/>
                  </a:lnTo>
                  <a:lnTo>
                    <a:pt x="1446382" y="311412"/>
                  </a:lnTo>
                  <a:lnTo>
                    <a:pt x="1450484" y="310575"/>
                  </a:lnTo>
                  <a:lnTo>
                    <a:pt x="1454399" y="309090"/>
                  </a:lnTo>
                  <a:lnTo>
                    <a:pt x="1458025" y="306996"/>
                  </a:lnTo>
                  <a:lnTo>
                    <a:pt x="1461268" y="304348"/>
                  </a:lnTo>
                  <a:lnTo>
                    <a:pt x="1464045" y="301214"/>
                  </a:lnTo>
                  <a:lnTo>
                    <a:pt x="1466283" y="297675"/>
                  </a:lnTo>
                  <a:lnTo>
                    <a:pt x="1467924" y="293823"/>
                  </a:lnTo>
                  <a:lnTo>
                    <a:pt x="1468926" y="289758"/>
                  </a:lnTo>
                  <a:lnTo>
                    <a:pt x="1469263" y="285585"/>
                  </a:lnTo>
                  <a:lnTo>
                    <a:pt x="1469263" y="26017"/>
                  </a:lnTo>
                  <a:lnTo>
                    <a:pt x="1468926" y="21843"/>
                  </a:lnTo>
                  <a:lnTo>
                    <a:pt x="1467924" y="17778"/>
                  </a:lnTo>
                  <a:lnTo>
                    <a:pt x="1466283" y="13926"/>
                  </a:lnTo>
                  <a:lnTo>
                    <a:pt x="1464045" y="10387"/>
                  </a:lnTo>
                  <a:lnTo>
                    <a:pt x="1461268" y="7253"/>
                  </a:lnTo>
                  <a:lnTo>
                    <a:pt x="1458025" y="4605"/>
                  </a:lnTo>
                  <a:lnTo>
                    <a:pt x="1454399" y="2511"/>
                  </a:lnTo>
                  <a:lnTo>
                    <a:pt x="1450484" y="1027"/>
                  </a:lnTo>
                  <a:lnTo>
                    <a:pt x="1446382" y="189"/>
                  </a:lnTo>
                  <a:lnTo>
                    <a:pt x="1443246"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4" name="tx123"/>
            <p:cNvSpPr/>
            <p:nvPr/>
          </p:nvSpPr>
          <p:spPr>
            <a:xfrm>
              <a:off x="6090707" y="2466357"/>
              <a:ext cx="1261125"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1,708 case(s)</a:t>
              </a:r>
            </a:p>
          </p:txBody>
        </p:sp>
        <p:sp>
          <p:nvSpPr>
            <p:cNvPr id="125" name="rc124"/>
            <p:cNvSpPr/>
            <p:nvPr/>
          </p:nvSpPr>
          <p:spPr>
            <a:xfrm>
              <a:off x="5114136" y="2153563"/>
              <a:ext cx="3214267" cy="3131794"/>
            </a:xfrm>
            <a:prstGeom prst="rect">
              <a:avLst/>
            </a:prstGeom>
            <a:ln w="13550" cap="rnd">
              <a:solidFill>
                <a:srgbClr val="333333">
                  <a:alpha val="100000"/>
                </a:srgbClr>
              </a:solidFill>
              <a:prstDash val="solid"/>
              <a:round/>
            </a:ln>
          </p:spPr>
          <p:txBody>
            <a:bodyPr/>
            <a:lstStyle/>
            <a:p/>
          </p:txBody>
        </p:sp>
        <p:sp>
          <p:nvSpPr>
            <p:cNvPr id="126" name="rc125"/>
            <p:cNvSpPr/>
            <p:nvPr/>
          </p:nvSpPr>
          <p:spPr>
            <a:xfrm>
              <a:off x="8328404" y="2153563"/>
              <a:ext cx="3214267" cy="3131794"/>
            </a:xfrm>
            <a:prstGeom prst="rect">
              <a:avLst/>
            </a:prstGeom>
            <a:solidFill>
              <a:srgbClr val="FFFFFF">
                <a:alpha val="100000"/>
              </a:srgbClr>
            </a:solidFill>
          </p:spPr>
          <p:txBody>
            <a:bodyPr/>
            <a:lstStyle/>
            <a:p/>
          </p:txBody>
        </p:sp>
        <p:sp>
          <p:nvSpPr>
            <p:cNvPr id="127" name="pl126"/>
            <p:cNvSpPr/>
            <p:nvPr/>
          </p:nvSpPr>
          <p:spPr>
            <a:xfrm>
              <a:off x="8328404" y="495624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8" name="pl127"/>
            <p:cNvSpPr/>
            <p:nvPr/>
          </p:nvSpPr>
          <p:spPr>
            <a:xfrm>
              <a:off x="8328404" y="429803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9" name="pl128"/>
            <p:cNvSpPr/>
            <p:nvPr/>
          </p:nvSpPr>
          <p:spPr>
            <a:xfrm>
              <a:off x="8328404" y="363981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0" name="pl129"/>
            <p:cNvSpPr/>
            <p:nvPr/>
          </p:nvSpPr>
          <p:spPr>
            <a:xfrm>
              <a:off x="8328404" y="298160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1" name="pl130"/>
            <p:cNvSpPr/>
            <p:nvPr/>
          </p:nvSpPr>
          <p:spPr>
            <a:xfrm>
              <a:off x="8328404" y="232338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2" name="pl131"/>
            <p:cNvSpPr/>
            <p:nvPr/>
          </p:nvSpPr>
          <p:spPr>
            <a:xfrm>
              <a:off x="8328404"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3" name="pl132"/>
            <p:cNvSpPr/>
            <p:nvPr/>
          </p:nvSpPr>
          <p:spPr>
            <a:xfrm>
              <a:off x="8328404" y="462714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4" name="pl133"/>
            <p:cNvSpPr/>
            <p:nvPr/>
          </p:nvSpPr>
          <p:spPr>
            <a:xfrm>
              <a:off x="8328404" y="396892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5" name="pl134"/>
            <p:cNvSpPr/>
            <p:nvPr/>
          </p:nvSpPr>
          <p:spPr>
            <a:xfrm>
              <a:off x="8328404" y="331070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6" name="pl135"/>
            <p:cNvSpPr/>
            <p:nvPr/>
          </p:nvSpPr>
          <p:spPr>
            <a:xfrm>
              <a:off x="8328404" y="265249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7" name="rc136"/>
            <p:cNvSpPr/>
            <p:nvPr/>
          </p:nvSpPr>
          <p:spPr>
            <a:xfrm>
              <a:off x="8367924" y="4975996"/>
              <a:ext cx="237118" cy="30936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8" name="rc137"/>
            <p:cNvSpPr/>
            <p:nvPr/>
          </p:nvSpPr>
          <p:spPr>
            <a:xfrm>
              <a:off x="8367924" y="497599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9" name="rc138"/>
            <p:cNvSpPr/>
            <p:nvPr/>
          </p:nvSpPr>
          <p:spPr>
            <a:xfrm>
              <a:off x="8367924" y="4959541"/>
              <a:ext cx="237118" cy="1645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0" name="rc139"/>
            <p:cNvSpPr/>
            <p:nvPr/>
          </p:nvSpPr>
          <p:spPr>
            <a:xfrm>
              <a:off x="8367924" y="4827897"/>
              <a:ext cx="237118" cy="13164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1" name="rc140"/>
            <p:cNvSpPr/>
            <p:nvPr/>
          </p:nvSpPr>
          <p:spPr>
            <a:xfrm>
              <a:off x="8631388" y="4735747"/>
              <a:ext cx="237118" cy="54961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2" name="rc141"/>
            <p:cNvSpPr/>
            <p:nvPr/>
          </p:nvSpPr>
          <p:spPr>
            <a:xfrm>
              <a:off x="8631388" y="473574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3" name="rc142"/>
            <p:cNvSpPr/>
            <p:nvPr/>
          </p:nvSpPr>
          <p:spPr>
            <a:xfrm>
              <a:off x="8631388" y="4679799"/>
              <a:ext cx="237118" cy="5594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4" name="rc143"/>
            <p:cNvSpPr/>
            <p:nvPr/>
          </p:nvSpPr>
          <p:spPr>
            <a:xfrm>
              <a:off x="8631388" y="4334235"/>
              <a:ext cx="237118" cy="34556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5" name="rc144"/>
            <p:cNvSpPr/>
            <p:nvPr/>
          </p:nvSpPr>
          <p:spPr>
            <a:xfrm>
              <a:off x="8894853" y="4449423"/>
              <a:ext cx="237118" cy="83593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6" name="rc145"/>
            <p:cNvSpPr/>
            <p:nvPr/>
          </p:nvSpPr>
          <p:spPr>
            <a:xfrm>
              <a:off x="8894853" y="444942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7" name="rc146"/>
            <p:cNvSpPr/>
            <p:nvPr/>
          </p:nvSpPr>
          <p:spPr>
            <a:xfrm>
              <a:off x="8894853" y="4084113"/>
              <a:ext cx="237118" cy="36531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8" name="rc147"/>
            <p:cNvSpPr/>
            <p:nvPr/>
          </p:nvSpPr>
          <p:spPr>
            <a:xfrm>
              <a:off x="8894853" y="3840572"/>
              <a:ext cx="237118" cy="24354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9" name="rc148"/>
            <p:cNvSpPr/>
            <p:nvPr/>
          </p:nvSpPr>
          <p:spPr>
            <a:xfrm>
              <a:off x="9158317" y="4301324"/>
              <a:ext cx="237118" cy="98403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0" name="rc149"/>
            <p:cNvSpPr/>
            <p:nvPr/>
          </p:nvSpPr>
          <p:spPr>
            <a:xfrm>
              <a:off x="9158317" y="430132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1" name="rc150"/>
            <p:cNvSpPr/>
            <p:nvPr/>
          </p:nvSpPr>
          <p:spPr>
            <a:xfrm>
              <a:off x="9158317" y="3807662"/>
              <a:ext cx="237118" cy="49366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2" name="rc151"/>
            <p:cNvSpPr/>
            <p:nvPr/>
          </p:nvSpPr>
          <p:spPr>
            <a:xfrm>
              <a:off x="9158317" y="3656272"/>
              <a:ext cx="237118" cy="1513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3" name="rc152"/>
            <p:cNvSpPr/>
            <p:nvPr/>
          </p:nvSpPr>
          <p:spPr>
            <a:xfrm>
              <a:off x="9421782" y="4906883"/>
              <a:ext cx="237118" cy="37847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4" name="rc153"/>
            <p:cNvSpPr/>
            <p:nvPr/>
          </p:nvSpPr>
          <p:spPr>
            <a:xfrm>
              <a:off x="9421782" y="490688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5" name="rc154"/>
            <p:cNvSpPr/>
            <p:nvPr/>
          </p:nvSpPr>
          <p:spPr>
            <a:xfrm>
              <a:off x="9421782" y="4518535"/>
              <a:ext cx="237118" cy="38834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6" name="rc155"/>
            <p:cNvSpPr/>
            <p:nvPr/>
          </p:nvSpPr>
          <p:spPr>
            <a:xfrm>
              <a:off x="9421782" y="4459296"/>
              <a:ext cx="237118" cy="592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7" name="rc156"/>
            <p:cNvSpPr/>
            <p:nvPr/>
          </p:nvSpPr>
          <p:spPr>
            <a:xfrm>
              <a:off x="9685247" y="5130677"/>
              <a:ext cx="237118" cy="15468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8" name="rc157"/>
            <p:cNvSpPr/>
            <p:nvPr/>
          </p:nvSpPr>
          <p:spPr>
            <a:xfrm>
              <a:off x="9685247" y="513067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9" name="rc158"/>
            <p:cNvSpPr/>
            <p:nvPr/>
          </p:nvSpPr>
          <p:spPr>
            <a:xfrm>
              <a:off x="9685247" y="5120804"/>
              <a:ext cx="237118" cy="987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0" name="rc159"/>
            <p:cNvSpPr/>
            <p:nvPr/>
          </p:nvSpPr>
          <p:spPr>
            <a:xfrm>
              <a:off x="9685247" y="5097766"/>
              <a:ext cx="237118" cy="2303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1" name="rc160"/>
            <p:cNvSpPr/>
            <p:nvPr/>
          </p:nvSpPr>
          <p:spPr>
            <a:xfrm>
              <a:off x="9948711" y="5222827"/>
              <a:ext cx="237118" cy="6253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2" name="rc161"/>
            <p:cNvSpPr/>
            <p:nvPr/>
          </p:nvSpPr>
          <p:spPr>
            <a:xfrm>
              <a:off x="9948711" y="522282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3" name="rc162"/>
            <p:cNvSpPr/>
            <p:nvPr/>
          </p:nvSpPr>
          <p:spPr>
            <a:xfrm>
              <a:off x="9948711" y="5216245"/>
              <a:ext cx="237118" cy="658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4" name="rc163"/>
            <p:cNvSpPr/>
            <p:nvPr/>
          </p:nvSpPr>
          <p:spPr>
            <a:xfrm>
              <a:off x="9948711" y="5170170"/>
              <a:ext cx="237118" cy="460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5" name="rc164"/>
            <p:cNvSpPr/>
            <p:nvPr/>
          </p:nvSpPr>
          <p:spPr>
            <a:xfrm>
              <a:off x="10212176" y="5268902"/>
              <a:ext cx="237118" cy="1645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6" name="rc165"/>
            <p:cNvSpPr/>
            <p:nvPr/>
          </p:nvSpPr>
          <p:spPr>
            <a:xfrm>
              <a:off x="10212176" y="526890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7" name="rc166"/>
            <p:cNvSpPr/>
            <p:nvPr/>
          </p:nvSpPr>
          <p:spPr>
            <a:xfrm>
              <a:off x="10212176" y="5262320"/>
              <a:ext cx="237118" cy="658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8" name="rc167"/>
            <p:cNvSpPr/>
            <p:nvPr/>
          </p:nvSpPr>
          <p:spPr>
            <a:xfrm>
              <a:off x="10212176" y="5245865"/>
              <a:ext cx="237118" cy="1645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9" name="rc168"/>
            <p:cNvSpPr/>
            <p:nvPr/>
          </p:nvSpPr>
          <p:spPr>
            <a:xfrm>
              <a:off x="10475640" y="5209663"/>
              <a:ext cx="237118" cy="756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0" name="rc169"/>
            <p:cNvSpPr/>
            <p:nvPr/>
          </p:nvSpPr>
          <p:spPr>
            <a:xfrm>
              <a:off x="10475640" y="520966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1" name="rc170"/>
            <p:cNvSpPr/>
            <p:nvPr/>
          </p:nvSpPr>
          <p:spPr>
            <a:xfrm>
              <a:off x="10475640" y="5199790"/>
              <a:ext cx="237118" cy="987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2" name="rc171"/>
            <p:cNvSpPr/>
            <p:nvPr/>
          </p:nvSpPr>
          <p:spPr>
            <a:xfrm>
              <a:off x="10475640" y="5180043"/>
              <a:ext cx="237118" cy="1974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3" name="rc172"/>
            <p:cNvSpPr/>
            <p:nvPr/>
          </p:nvSpPr>
          <p:spPr>
            <a:xfrm>
              <a:off x="10739105" y="5137259"/>
              <a:ext cx="237118" cy="14809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4" name="rc173"/>
            <p:cNvSpPr/>
            <p:nvPr/>
          </p:nvSpPr>
          <p:spPr>
            <a:xfrm>
              <a:off x="10739105" y="513725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5" name="rc174"/>
            <p:cNvSpPr/>
            <p:nvPr/>
          </p:nvSpPr>
          <p:spPr>
            <a:xfrm>
              <a:off x="10739105" y="5114221"/>
              <a:ext cx="237118" cy="2303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6" name="rc175"/>
            <p:cNvSpPr/>
            <p:nvPr/>
          </p:nvSpPr>
          <p:spPr>
            <a:xfrm>
              <a:off x="10739105" y="5081311"/>
              <a:ext cx="237118" cy="329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7" name="rc176"/>
            <p:cNvSpPr/>
            <p:nvPr/>
          </p:nvSpPr>
          <p:spPr>
            <a:xfrm>
              <a:off x="11002569" y="5120804"/>
              <a:ext cx="237118" cy="16455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8" name="rc177"/>
            <p:cNvSpPr/>
            <p:nvPr/>
          </p:nvSpPr>
          <p:spPr>
            <a:xfrm>
              <a:off x="11002569" y="512080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9" name="rc178"/>
            <p:cNvSpPr/>
            <p:nvPr/>
          </p:nvSpPr>
          <p:spPr>
            <a:xfrm>
              <a:off x="11002569" y="5038527"/>
              <a:ext cx="237118" cy="8227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0" name="rc179"/>
            <p:cNvSpPr/>
            <p:nvPr/>
          </p:nvSpPr>
          <p:spPr>
            <a:xfrm>
              <a:off x="11002569" y="4995742"/>
              <a:ext cx="237118" cy="427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1" name="rc180"/>
            <p:cNvSpPr/>
            <p:nvPr/>
          </p:nvSpPr>
          <p:spPr>
            <a:xfrm>
              <a:off x="11266034" y="5259029"/>
              <a:ext cx="237118" cy="2632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2" name="rc181"/>
            <p:cNvSpPr/>
            <p:nvPr/>
          </p:nvSpPr>
          <p:spPr>
            <a:xfrm>
              <a:off x="11266034" y="525902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3" name="rc182"/>
            <p:cNvSpPr/>
            <p:nvPr/>
          </p:nvSpPr>
          <p:spPr>
            <a:xfrm>
              <a:off x="11266034" y="4850935"/>
              <a:ext cx="237118" cy="40809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4" name="rc183"/>
            <p:cNvSpPr/>
            <p:nvPr/>
          </p:nvSpPr>
          <p:spPr>
            <a:xfrm>
              <a:off x="11266034" y="4837770"/>
              <a:ext cx="237118" cy="1316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5" name="pg184"/>
            <p:cNvSpPr/>
            <p:nvPr/>
          </p:nvSpPr>
          <p:spPr>
            <a:xfrm>
              <a:off x="9010491"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86" name="tx185"/>
            <p:cNvSpPr/>
            <p:nvPr/>
          </p:nvSpPr>
          <p:spPr>
            <a:xfrm>
              <a:off x="9135374"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1,693 case(s)</a:t>
              </a:r>
            </a:p>
          </p:txBody>
        </p:sp>
        <p:sp>
          <p:nvSpPr>
            <p:cNvPr id="187" name="pg186"/>
            <p:cNvSpPr/>
            <p:nvPr/>
          </p:nvSpPr>
          <p:spPr>
            <a:xfrm>
              <a:off x="9200906" y="2394471"/>
              <a:ext cx="1469263" cy="311602"/>
            </a:xfrm>
            <a:custGeom>
              <a:avLst/>
              <a:pathLst>
                <a:path w="1469263" h="311602">
                  <a:moveTo>
                    <a:pt x="26017" y="311602"/>
                  </a:moveTo>
                  <a:lnTo>
                    <a:pt x="1443246" y="311602"/>
                  </a:lnTo>
                  <a:lnTo>
                    <a:pt x="1442198" y="311581"/>
                  </a:lnTo>
                  <a:lnTo>
                    <a:pt x="1446382" y="311412"/>
                  </a:lnTo>
                  <a:lnTo>
                    <a:pt x="1450484" y="310575"/>
                  </a:lnTo>
                  <a:lnTo>
                    <a:pt x="1454399" y="309090"/>
                  </a:lnTo>
                  <a:lnTo>
                    <a:pt x="1458025" y="306996"/>
                  </a:lnTo>
                  <a:lnTo>
                    <a:pt x="1461268" y="304348"/>
                  </a:lnTo>
                  <a:lnTo>
                    <a:pt x="1464045" y="301214"/>
                  </a:lnTo>
                  <a:lnTo>
                    <a:pt x="1466283" y="297675"/>
                  </a:lnTo>
                  <a:lnTo>
                    <a:pt x="1467924" y="293823"/>
                  </a:lnTo>
                  <a:lnTo>
                    <a:pt x="1468926" y="289758"/>
                  </a:lnTo>
                  <a:lnTo>
                    <a:pt x="1469263" y="285585"/>
                  </a:lnTo>
                  <a:lnTo>
                    <a:pt x="1469263" y="26017"/>
                  </a:lnTo>
                  <a:lnTo>
                    <a:pt x="1468926" y="21843"/>
                  </a:lnTo>
                  <a:lnTo>
                    <a:pt x="1467924" y="17778"/>
                  </a:lnTo>
                  <a:lnTo>
                    <a:pt x="1466283" y="13926"/>
                  </a:lnTo>
                  <a:lnTo>
                    <a:pt x="1464045" y="10387"/>
                  </a:lnTo>
                  <a:lnTo>
                    <a:pt x="1461268" y="7253"/>
                  </a:lnTo>
                  <a:lnTo>
                    <a:pt x="1458025" y="4605"/>
                  </a:lnTo>
                  <a:lnTo>
                    <a:pt x="1454399" y="2511"/>
                  </a:lnTo>
                  <a:lnTo>
                    <a:pt x="1450484" y="1027"/>
                  </a:lnTo>
                  <a:lnTo>
                    <a:pt x="1446382" y="189"/>
                  </a:lnTo>
                  <a:lnTo>
                    <a:pt x="1443246"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88" name="tx187"/>
            <p:cNvSpPr/>
            <p:nvPr/>
          </p:nvSpPr>
          <p:spPr>
            <a:xfrm>
              <a:off x="9304975" y="2466357"/>
              <a:ext cx="1261125"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2,362 case(s)</a:t>
              </a:r>
            </a:p>
          </p:txBody>
        </p:sp>
        <p:sp>
          <p:nvSpPr>
            <p:cNvPr id="189" name="rc188"/>
            <p:cNvSpPr/>
            <p:nvPr/>
          </p:nvSpPr>
          <p:spPr>
            <a:xfrm>
              <a:off x="8328404" y="2153563"/>
              <a:ext cx="3214267" cy="3131794"/>
            </a:xfrm>
            <a:prstGeom prst="rect">
              <a:avLst/>
            </a:prstGeom>
            <a:ln w="13550" cap="rnd">
              <a:solidFill>
                <a:srgbClr val="333333">
                  <a:alpha val="100000"/>
                </a:srgbClr>
              </a:solidFill>
              <a:prstDash val="solid"/>
              <a:round/>
            </a:ln>
          </p:spPr>
          <p:txBody>
            <a:bodyPr/>
            <a:lstStyle/>
            <a:p/>
          </p:txBody>
        </p:sp>
        <p:sp>
          <p:nvSpPr>
            <p:cNvPr id="190" name="rc189"/>
            <p:cNvSpPr/>
            <p:nvPr/>
          </p:nvSpPr>
          <p:spPr>
            <a:xfrm>
              <a:off x="11542672" y="2153563"/>
              <a:ext cx="3214267" cy="3131794"/>
            </a:xfrm>
            <a:prstGeom prst="rect">
              <a:avLst/>
            </a:prstGeom>
            <a:solidFill>
              <a:srgbClr val="FFFFFF">
                <a:alpha val="100000"/>
              </a:srgbClr>
            </a:solidFill>
          </p:spPr>
          <p:txBody>
            <a:bodyPr/>
            <a:lstStyle/>
            <a:p/>
          </p:txBody>
        </p:sp>
        <p:sp>
          <p:nvSpPr>
            <p:cNvPr id="191" name="pl190"/>
            <p:cNvSpPr/>
            <p:nvPr/>
          </p:nvSpPr>
          <p:spPr>
            <a:xfrm>
              <a:off x="11542672" y="495624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2" name="pl191"/>
            <p:cNvSpPr/>
            <p:nvPr/>
          </p:nvSpPr>
          <p:spPr>
            <a:xfrm>
              <a:off x="11542672" y="429803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3" name="pl192"/>
            <p:cNvSpPr/>
            <p:nvPr/>
          </p:nvSpPr>
          <p:spPr>
            <a:xfrm>
              <a:off x="11542672" y="363981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4" name="pl193"/>
            <p:cNvSpPr/>
            <p:nvPr/>
          </p:nvSpPr>
          <p:spPr>
            <a:xfrm>
              <a:off x="11542672" y="298160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5" name="pl194"/>
            <p:cNvSpPr/>
            <p:nvPr/>
          </p:nvSpPr>
          <p:spPr>
            <a:xfrm>
              <a:off x="11542672" y="232338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6" name="pl195"/>
            <p:cNvSpPr/>
            <p:nvPr/>
          </p:nvSpPr>
          <p:spPr>
            <a:xfrm>
              <a:off x="11542672"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7" name="pl196"/>
            <p:cNvSpPr/>
            <p:nvPr/>
          </p:nvSpPr>
          <p:spPr>
            <a:xfrm>
              <a:off x="11542672" y="462714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8" name="pl197"/>
            <p:cNvSpPr/>
            <p:nvPr/>
          </p:nvSpPr>
          <p:spPr>
            <a:xfrm>
              <a:off x="11542672" y="396892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9" name="pl198"/>
            <p:cNvSpPr/>
            <p:nvPr/>
          </p:nvSpPr>
          <p:spPr>
            <a:xfrm>
              <a:off x="11542672" y="331070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0" name="pl199"/>
            <p:cNvSpPr/>
            <p:nvPr/>
          </p:nvSpPr>
          <p:spPr>
            <a:xfrm>
              <a:off x="11542672" y="265249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1" name="rc200"/>
            <p:cNvSpPr/>
            <p:nvPr/>
          </p:nvSpPr>
          <p:spPr>
            <a:xfrm>
              <a:off x="11582191" y="4304615"/>
              <a:ext cx="237118" cy="98074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2" name="rc201"/>
            <p:cNvSpPr/>
            <p:nvPr/>
          </p:nvSpPr>
          <p:spPr>
            <a:xfrm>
              <a:off x="11582191" y="430461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3" name="rc202"/>
            <p:cNvSpPr/>
            <p:nvPr/>
          </p:nvSpPr>
          <p:spPr>
            <a:xfrm>
              <a:off x="11582191" y="4281578"/>
              <a:ext cx="237118" cy="2303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4" name="rc203"/>
            <p:cNvSpPr/>
            <p:nvPr/>
          </p:nvSpPr>
          <p:spPr>
            <a:xfrm>
              <a:off x="11582191" y="3778042"/>
              <a:ext cx="237118" cy="50353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5" name="rc204"/>
            <p:cNvSpPr/>
            <p:nvPr/>
          </p:nvSpPr>
          <p:spPr>
            <a:xfrm>
              <a:off x="11845656" y="4396765"/>
              <a:ext cx="237118" cy="88859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6" name="rc205"/>
            <p:cNvSpPr/>
            <p:nvPr/>
          </p:nvSpPr>
          <p:spPr>
            <a:xfrm>
              <a:off x="11845656" y="439676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7" name="rc206"/>
            <p:cNvSpPr/>
            <p:nvPr/>
          </p:nvSpPr>
          <p:spPr>
            <a:xfrm>
              <a:off x="11845656" y="4304615"/>
              <a:ext cx="237118" cy="9215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8" name="rc207"/>
            <p:cNvSpPr/>
            <p:nvPr/>
          </p:nvSpPr>
          <p:spPr>
            <a:xfrm>
              <a:off x="11845656" y="2876285"/>
              <a:ext cx="237118" cy="142832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9" name="rc208"/>
            <p:cNvSpPr/>
            <p:nvPr/>
          </p:nvSpPr>
          <p:spPr>
            <a:xfrm>
              <a:off x="12109121" y="4804860"/>
              <a:ext cx="237118" cy="48049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2109121" y="4801569"/>
              <a:ext cx="237118" cy="329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2109121" y="4758785"/>
              <a:ext cx="237118" cy="4278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2109121" y="3317290"/>
              <a:ext cx="237118" cy="144149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2372585" y="4762076"/>
              <a:ext cx="237118" cy="52328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2372585" y="4732456"/>
              <a:ext cx="237118" cy="2961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2372585" y="4613977"/>
              <a:ext cx="237118" cy="11847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2372585" y="3903103"/>
              <a:ext cx="237118" cy="7108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2636050" y="5199790"/>
              <a:ext cx="237118" cy="8556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2636050" y="5180043"/>
              <a:ext cx="237118" cy="1974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2636050" y="5170170"/>
              <a:ext cx="237118" cy="987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2636050" y="4999034"/>
              <a:ext cx="237118" cy="1711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2899514" y="5180043"/>
              <a:ext cx="237118" cy="10531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2899514" y="518004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2899514" y="5176752"/>
              <a:ext cx="237118" cy="329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2899514" y="5130677"/>
              <a:ext cx="237118" cy="460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rc224"/>
            <p:cNvSpPr/>
            <p:nvPr/>
          </p:nvSpPr>
          <p:spPr>
            <a:xfrm>
              <a:off x="13162979" y="5249156"/>
              <a:ext cx="237118" cy="3620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6" name="rc225"/>
            <p:cNvSpPr/>
            <p:nvPr/>
          </p:nvSpPr>
          <p:spPr>
            <a:xfrm>
              <a:off x="13162979" y="524915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7" name="rc226"/>
            <p:cNvSpPr/>
            <p:nvPr/>
          </p:nvSpPr>
          <p:spPr>
            <a:xfrm>
              <a:off x="13162979" y="524915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8" name="rc227"/>
            <p:cNvSpPr/>
            <p:nvPr/>
          </p:nvSpPr>
          <p:spPr>
            <a:xfrm>
              <a:off x="13162979" y="5183334"/>
              <a:ext cx="237118" cy="6582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9" name="rc228"/>
            <p:cNvSpPr/>
            <p:nvPr/>
          </p:nvSpPr>
          <p:spPr>
            <a:xfrm>
              <a:off x="13426443" y="5275484"/>
              <a:ext cx="237118" cy="987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0" name="rc229"/>
            <p:cNvSpPr/>
            <p:nvPr/>
          </p:nvSpPr>
          <p:spPr>
            <a:xfrm>
              <a:off x="13426443" y="527548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1" name="rc230"/>
            <p:cNvSpPr/>
            <p:nvPr/>
          </p:nvSpPr>
          <p:spPr>
            <a:xfrm>
              <a:off x="13426443" y="527548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2" name="rc231"/>
            <p:cNvSpPr/>
            <p:nvPr/>
          </p:nvSpPr>
          <p:spPr>
            <a:xfrm>
              <a:off x="13426443" y="5199790"/>
              <a:ext cx="237118" cy="7569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3" name="rc232"/>
            <p:cNvSpPr/>
            <p:nvPr/>
          </p:nvSpPr>
          <p:spPr>
            <a:xfrm>
              <a:off x="13689908" y="5282067"/>
              <a:ext cx="237118" cy="329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4" name="rc233"/>
            <p:cNvSpPr/>
            <p:nvPr/>
          </p:nvSpPr>
          <p:spPr>
            <a:xfrm>
              <a:off x="13689908" y="528206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5" name="rc234"/>
            <p:cNvSpPr/>
            <p:nvPr/>
          </p:nvSpPr>
          <p:spPr>
            <a:xfrm>
              <a:off x="13689908" y="5278776"/>
              <a:ext cx="237118" cy="329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6" name="rc235"/>
            <p:cNvSpPr/>
            <p:nvPr/>
          </p:nvSpPr>
          <p:spPr>
            <a:xfrm>
              <a:off x="13689908" y="5216245"/>
              <a:ext cx="237118" cy="625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7" name="rc236"/>
            <p:cNvSpPr/>
            <p:nvPr/>
          </p:nvSpPr>
          <p:spPr>
            <a:xfrm>
              <a:off x="13953372" y="5255738"/>
              <a:ext cx="237118" cy="2961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8" name="rc237"/>
            <p:cNvSpPr/>
            <p:nvPr/>
          </p:nvSpPr>
          <p:spPr>
            <a:xfrm>
              <a:off x="13953372" y="525573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9" name="rc238"/>
            <p:cNvSpPr/>
            <p:nvPr/>
          </p:nvSpPr>
          <p:spPr>
            <a:xfrm>
              <a:off x="13953372" y="5252447"/>
              <a:ext cx="237118" cy="329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0" name="rc239"/>
            <p:cNvSpPr/>
            <p:nvPr/>
          </p:nvSpPr>
          <p:spPr>
            <a:xfrm>
              <a:off x="13953372" y="5166879"/>
              <a:ext cx="237118" cy="855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1" name="rc240"/>
            <p:cNvSpPr/>
            <p:nvPr/>
          </p:nvSpPr>
          <p:spPr>
            <a:xfrm>
              <a:off x="14216837" y="5222827"/>
              <a:ext cx="237118" cy="6253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2" name="rc241"/>
            <p:cNvSpPr/>
            <p:nvPr/>
          </p:nvSpPr>
          <p:spPr>
            <a:xfrm>
              <a:off x="14216837" y="522282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3" name="rc242"/>
            <p:cNvSpPr/>
            <p:nvPr/>
          </p:nvSpPr>
          <p:spPr>
            <a:xfrm>
              <a:off x="14216837" y="522282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4" name="rc243"/>
            <p:cNvSpPr/>
            <p:nvPr/>
          </p:nvSpPr>
          <p:spPr>
            <a:xfrm>
              <a:off x="14216837" y="5130677"/>
              <a:ext cx="237118" cy="921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5" name="rc244"/>
            <p:cNvSpPr/>
            <p:nvPr/>
          </p:nvSpPr>
          <p:spPr>
            <a:xfrm>
              <a:off x="14480302" y="5222827"/>
              <a:ext cx="237118" cy="6253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6" name="rc245"/>
            <p:cNvSpPr/>
            <p:nvPr/>
          </p:nvSpPr>
          <p:spPr>
            <a:xfrm>
              <a:off x="14480302" y="522282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7" name="rc246"/>
            <p:cNvSpPr/>
            <p:nvPr/>
          </p:nvSpPr>
          <p:spPr>
            <a:xfrm>
              <a:off x="14480302" y="5219536"/>
              <a:ext cx="237118" cy="329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8" name="rc247"/>
            <p:cNvSpPr/>
            <p:nvPr/>
          </p:nvSpPr>
          <p:spPr>
            <a:xfrm>
              <a:off x="14480302" y="4877263"/>
              <a:ext cx="237118" cy="3422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9" name="pg248"/>
            <p:cNvSpPr/>
            <p:nvPr/>
          </p:nvSpPr>
          <p:spPr>
            <a:xfrm>
              <a:off x="12430335"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250" name="pg249"/>
            <p:cNvSpPr/>
            <p:nvPr/>
          </p:nvSpPr>
          <p:spPr>
            <a:xfrm>
              <a:off x="12224759"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51" name="tx250"/>
            <p:cNvSpPr/>
            <p:nvPr/>
          </p:nvSpPr>
          <p:spPr>
            <a:xfrm>
              <a:off x="12349641"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1,100 case(s)</a:t>
              </a:r>
            </a:p>
          </p:txBody>
        </p:sp>
        <p:sp>
          <p:nvSpPr>
            <p:cNvPr id="252" name="pg251"/>
            <p:cNvSpPr/>
            <p:nvPr/>
          </p:nvSpPr>
          <p:spPr>
            <a:xfrm>
              <a:off x="12395060" y="2394471"/>
              <a:ext cx="1509491" cy="311602"/>
            </a:xfrm>
            <a:custGeom>
              <a:avLst/>
              <a:pathLst>
                <a:path w="1509491" h="311602">
                  <a:moveTo>
                    <a:pt x="26017" y="311602"/>
                  </a:moveTo>
                  <a:lnTo>
                    <a:pt x="1483474" y="311602"/>
                  </a:lnTo>
                  <a:lnTo>
                    <a:pt x="1482426" y="311581"/>
                  </a:lnTo>
                  <a:lnTo>
                    <a:pt x="1486610" y="311412"/>
                  </a:lnTo>
                  <a:lnTo>
                    <a:pt x="1490712" y="310575"/>
                  </a:lnTo>
                  <a:lnTo>
                    <a:pt x="1494627" y="309090"/>
                  </a:lnTo>
                  <a:lnTo>
                    <a:pt x="1498253" y="306996"/>
                  </a:lnTo>
                  <a:lnTo>
                    <a:pt x="1501497" y="304348"/>
                  </a:lnTo>
                  <a:lnTo>
                    <a:pt x="1504273" y="301214"/>
                  </a:lnTo>
                  <a:lnTo>
                    <a:pt x="1506511" y="297675"/>
                  </a:lnTo>
                  <a:lnTo>
                    <a:pt x="1508152" y="293823"/>
                  </a:lnTo>
                  <a:lnTo>
                    <a:pt x="1509154" y="289758"/>
                  </a:lnTo>
                  <a:lnTo>
                    <a:pt x="1509491" y="285585"/>
                  </a:lnTo>
                  <a:lnTo>
                    <a:pt x="1509491" y="26017"/>
                  </a:lnTo>
                  <a:lnTo>
                    <a:pt x="1509154" y="21843"/>
                  </a:lnTo>
                  <a:lnTo>
                    <a:pt x="1508152" y="17778"/>
                  </a:lnTo>
                  <a:lnTo>
                    <a:pt x="1506511" y="13926"/>
                  </a:lnTo>
                  <a:lnTo>
                    <a:pt x="1504273" y="10387"/>
                  </a:lnTo>
                  <a:lnTo>
                    <a:pt x="1501497" y="7253"/>
                  </a:lnTo>
                  <a:lnTo>
                    <a:pt x="1498253" y="4605"/>
                  </a:lnTo>
                  <a:lnTo>
                    <a:pt x="1494627" y="2511"/>
                  </a:lnTo>
                  <a:lnTo>
                    <a:pt x="1490712" y="1027"/>
                  </a:lnTo>
                  <a:lnTo>
                    <a:pt x="1486610" y="189"/>
                  </a:lnTo>
                  <a:lnTo>
                    <a:pt x="148347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53" name="tx252"/>
            <p:cNvSpPr/>
            <p:nvPr/>
          </p:nvSpPr>
          <p:spPr>
            <a:xfrm>
              <a:off x="12499129" y="2466357"/>
              <a:ext cx="1301354"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17,686 case(s)</a:t>
              </a:r>
            </a:p>
          </p:txBody>
        </p:sp>
        <p:sp>
          <p:nvSpPr>
            <p:cNvPr id="254" name="rc253"/>
            <p:cNvSpPr/>
            <p:nvPr/>
          </p:nvSpPr>
          <p:spPr>
            <a:xfrm>
              <a:off x="11542672" y="2153563"/>
              <a:ext cx="3214267" cy="3131794"/>
            </a:xfrm>
            <a:prstGeom prst="rect">
              <a:avLst/>
            </a:prstGeom>
            <a:ln w="13550" cap="rnd">
              <a:solidFill>
                <a:srgbClr val="333333">
                  <a:alpha val="100000"/>
                </a:srgbClr>
              </a:solidFill>
              <a:prstDash val="solid"/>
              <a:round/>
            </a:ln>
          </p:spPr>
          <p:txBody>
            <a:bodyPr/>
            <a:lstStyle/>
            <a:p/>
          </p:txBody>
        </p:sp>
        <p:sp>
          <p:nvSpPr>
            <p:cNvPr id="255" name="rc254"/>
            <p:cNvSpPr/>
            <p:nvPr/>
          </p:nvSpPr>
          <p:spPr>
            <a:xfrm>
              <a:off x="14756939" y="2153563"/>
              <a:ext cx="3214267" cy="3131794"/>
            </a:xfrm>
            <a:prstGeom prst="rect">
              <a:avLst/>
            </a:prstGeom>
            <a:solidFill>
              <a:srgbClr val="FFFFFF">
                <a:alpha val="100000"/>
              </a:srgbClr>
            </a:solidFill>
          </p:spPr>
          <p:txBody>
            <a:bodyPr/>
            <a:lstStyle/>
            <a:p/>
          </p:txBody>
        </p:sp>
        <p:sp>
          <p:nvSpPr>
            <p:cNvPr id="256" name="pl255"/>
            <p:cNvSpPr/>
            <p:nvPr/>
          </p:nvSpPr>
          <p:spPr>
            <a:xfrm>
              <a:off x="14756939" y="495624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7" name="pl256"/>
            <p:cNvSpPr/>
            <p:nvPr/>
          </p:nvSpPr>
          <p:spPr>
            <a:xfrm>
              <a:off x="14756939" y="429803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8" name="pl257"/>
            <p:cNvSpPr/>
            <p:nvPr/>
          </p:nvSpPr>
          <p:spPr>
            <a:xfrm>
              <a:off x="14756939" y="363981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9" name="pl258"/>
            <p:cNvSpPr/>
            <p:nvPr/>
          </p:nvSpPr>
          <p:spPr>
            <a:xfrm>
              <a:off x="14756939" y="298160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0" name="pl259"/>
            <p:cNvSpPr/>
            <p:nvPr/>
          </p:nvSpPr>
          <p:spPr>
            <a:xfrm>
              <a:off x="14756939" y="232338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1" name="pl260"/>
            <p:cNvSpPr/>
            <p:nvPr/>
          </p:nvSpPr>
          <p:spPr>
            <a:xfrm>
              <a:off x="1475693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2" name="pl261"/>
            <p:cNvSpPr/>
            <p:nvPr/>
          </p:nvSpPr>
          <p:spPr>
            <a:xfrm>
              <a:off x="14756939" y="462714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3" name="pl262"/>
            <p:cNvSpPr/>
            <p:nvPr/>
          </p:nvSpPr>
          <p:spPr>
            <a:xfrm>
              <a:off x="14756939" y="396892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4" name="pl263"/>
            <p:cNvSpPr/>
            <p:nvPr/>
          </p:nvSpPr>
          <p:spPr>
            <a:xfrm>
              <a:off x="14756939" y="331070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5" name="pl264"/>
            <p:cNvSpPr/>
            <p:nvPr/>
          </p:nvSpPr>
          <p:spPr>
            <a:xfrm>
              <a:off x="14756939" y="265249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6" name="rc265"/>
            <p:cNvSpPr/>
            <p:nvPr/>
          </p:nvSpPr>
          <p:spPr>
            <a:xfrm>
              <a:off x="14796459" y="4321071"/>
              <a:ext cx="237118" cy="96428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7" name="rc266"/>
            <p:cNvSpPr/>
            <p:nvPr/>
          </p:nvSpPr>
          <p:spPr>
            <a:xfrm>
              <a:off x="14796459" y="432107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8" name="rc267"/>
            <p:cNvSpPr/>
            <p:nvPr/>
          </p:nvSpPr>
          <p:spPr>
            <a:xfrm>
              <a:off x="14796459" y="4301324"/>
              <a:ext cx="237118" cy="1974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9" name="rc268"/>
            <p:cNvSpPr/>
            <p:nvPr/>
          </p:nvSpPr>
          <p:spPr>
            <a:xfrm>
              <a:off x="14796459" y="3932723"/>
              <a:ext cx="237118" cy="36860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0" name="rc269"/>
            <p:cNvSpPr/>
            <p:nvPr/>
          </p:nvSpPr>
          <p:spPr>
            <a:xfrm>
              <a:off x="15059924" y="4261831"/>
              <a:ext cx="237118" cy="102352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1" name="rc270"/>
            <p:cNvSpPr/>
            <p:nvPr/>
          </p:nvSpPr>
          <p:spPr>
            <a:xfrm>
              <a:off x="15059924" y="426183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2" name="rc271"/>
            <p:cNvSpPr/>
            <p:nvPr/>
          </p:nvSpPr>
          <p:spPr>
            <a:xfrm>
              <a:off x="15059924" y="4222338"/>
              <a:ext cx="237118" cy="3949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3" name="rc272"/>
            <p:cNvSpPr/>
            <p:nvPr/>
          </p:nvSpPr>
          <p:spPr>
            <a:xfrm>
              <a:off x="15059924" y="3077041"/>
              <a:ext cx="237118" cy="11452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4" name="rc273"/>
            <p:cNvSpPr/>
            <p:nvPr/>
          </p:nvSpPr>
          <p:spPr>
            <a:xfrm>
              <a:off x="15323388" y="5005616"/>
              <a:ext cx="237118" cy="27974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5" name="rc274"/>
            <p:cNvSpPr/>
            <p:nvPr/>
          </p:nvSpPr>
          <p:spPr>
            <a:xfrm>
              <a:off x="15323388" y="500561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6" name="rc275"/>
            <p:cNvSpPr/>
            <p:nvPr/>
          </p:nvSpPr>
          <p:spPr>
            <a:xfrm>
              <a:off x="15323388" y="4966123"/>
              <a:ext cx="237118" cy="3949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7" name="rc276"/>
            <p:cNvSpPr/>
            <p:nvPr/>
          </p:nvSpPr>
          <p:spPr>
            <a:xfrm>
              <a:off x="15323388" y="3804371"/>
              <a:ext cx="237118" cy="116175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8" name="rc277"/>
            <p:cNvSpPr/>
            <p:nvPr/>
          </p:nvSpPr>
          <p:spPr>
            <a:xfrm>
              <a:off x="15586853" y="5048400"/>
              <a:ext cx="237118" cy="23695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9" name="rc278"/>
            <p:cNvSpPr/>
            <p:nvPr/>
          </p:nvSpPr>
          <p:spPr>
            <a:xfrm>
              <a:off x="15586853" y="504840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0" name="rc279"/>
            <p:cNvSpPr/>
            <p:nvPr/>
          </p:nvSpPr>
          <p:spPr>
            <a:xfrm>
              <a:off x="15586853" y="5022071"/>
              <a:ext cx="237118" cy="2632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1" name="rc280"/>
            <p:cNvSpPr/>
            <p:nvPr/>
          </p:nvSpPr>
          <p:spPr>
            <a:xfrm>
              <a:off x="15586853" y="4459296"/>
              <a:ext cx="237118" cy="5627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2" name="rc281"/>
            <p:cNvSpPr/>
            <p:nvPr/>
          </p:nvSpPr>
          <p:spPr>
            <a:xfrm>
              <a:off x="15850317" y="5245865"/>
              <a:ext cx="237118" cy="3949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3" name="rc282"/>
            <p:cNvSpPr/>
            <p:nvPr/>
          </p:nvSpPr>
          <p:spPr>
            <a:xfrm>
              <a:off x="15850317" y="524586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4" name="rc283"/>
            <p:cNvSpPr/>
            <p:nvPr/>
          </p:nvSpPr>
          <p:spPr>
            <a:xfrm>
              <a:off x="15850317" y="5235991"/>
              <a:ext cx="237118" cy="987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5" name="rc284"/>
            <p:cNvSpPr/>
            <p:nvPr/>
          </p:nvSpPr>
          <p:spPr>
            <a:xfrm>
              <a:off x="15850317" y="4877263"/>
              <a:ext cx="237118" cy="35872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6" name="rc285"/>
            <p:cNvSpPr/>
            <p:nvPr/>
          </p:nvSpPr>
          <p:spPr>
            <a:xfrm>
              <a:off x="16113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7" name="rc286"/>
            <p:cNvSpPr/>
            <p:nvPr/>
          </p:nvSpPr>
          <p:spPr>
            <a:xfrm>
              <a:off x="1611378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8" name="rc287"/>
            <p:cNvSpPr/>
            <p:nvPr/>
          </p:nvSpPr>
          <p:spPr>
            <a:xfrm>
              <a:off x="1611378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9" name="rc288"/>
            <p:cNvSpPr/>
            <p:nvPr/>
          </p:nvSpPr>
          <p:spPr>
            <a:xfrm>
              <a:off x="16113782" y="5262320"/>
              <a:ext cx="237118" cy="2303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0" name="pg289"/>
            <p:cNvSpPr/>
            <p:nvPr/>
          </p:nvSpPr>
          <p:spPr>
            <a:xfrm>
              <a:off x="15463163"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91" name="tx290"/>
            <p:cNvSpPr/>
            <p:nvPr/>
          </p:nvSpPr>
          <p:spPr>
            <a:xfrm>
              <a:off x="15588046"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814 case(s)</a:t>
              </a:r>
            </a:p>
          </p:txBody>
        </p:sp>
        <p:sp>
          <p:nvSpPr>
            <p:cNvPr id="292" name="pg291"/>
            <p:cNvSpPr/>
            <p:nvPr/>
          </p:nvSpPr>
          <p:spPr>
            <a:xfrm>
              <a:off x="16260004"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93" name="rc292"/>
            <p:cNvSpPr/>
            <p:nvPr/>
          </p:nvSpPr>
          <p:spPr>
            <a:xfrm>
              <a:off x="14756939" y="2153563"/>
              <a:ext cx="3214267" cy="3131794"/>
            </a:xfrm>
            <a:prstGeom prst="rect">
              <a:avLst/>
            </a:prstGeom>
            <a:ln w="13550" cap="rnd">
              <a:solidFill>
                <a:srgbClr val="333333">
                  <a:alpha val="100000"/>
                </a:srgbClr>
              </a:solidFill>
              <a:prstDash val="solid"/>
              <a:round/>
            </a:ln>
          </p:spPr>
          <p:txBody>
            <a:bodyPr/>
            <a:lstStyle/>
            <a:p/>
          </p:txBody>
        </p:sp>
        <p:sp>
          <p:nvSpPr>
            <p:cNvPr id="294" name="tx293"/>
            <p:cNvSpPr/>
            <p:nvPr/>
          </p:nvSpPr>
          <p:spPr>
            <a:xfrm>
              <a:off x="322447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95" name="tx294"/>
            <p:cNvSpPr/>
            <p:nvPr/>
          </p:nvSpPr>
          <p:spPr>
            <a:xfrm>
              <a:off x="64387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96" name="tx295"/>
            <p:cNvSpPr/>
            <p:nvPr/>
          </p:nvSpPr>
          <p:spPr>
            <a:xfrm>
              <a:off x="96530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97" name="tx296"/>
            <p:cNvSpPr/>
            <p:nvPr/>
          </p:nvSpPr>
          <p:spPr>
            <a:xfrm>
              <a:off x="128672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98" name="tx297"/>
            <p:cNvSpPr/>
            <p:nvPr/>
          </p:nvSpPr>
          <p:spPr>
            <a:xfrm>
              <a:off x="1608154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99" name="pl298"/>
            <p:cNvSpPr/>
            <p:nvPr/>
          </p:nvSpPr>
          <p:spPr>
            <a:xfrm>
              <a:off x="20579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0" name="pl299"/>
            <p:cNvSpPr/>
            <p:nvPr/>
          </p:nvSpPr>
          <p:spPr>
            <a:xfrm>
              <a:off x="2321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1" name="pl300"/>
            <p:cNvSpPr/>
            <p:nvPr/>
          </p:nvSpPr>
          <p:spPr>
            <a:xfrm>
              <a:off x="2584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2" name="pl301"/>
            <p:cNvSpPr/>
            <p:nvPr/>
          </p:nvSpPr>
          <p:spPr>
            <a:xfrm>
              <a:off x="2848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pl302"/>
            <p:cNvSpPr/>
            <p:nvPr/>
          </p:nvSpPr>
          <p:spPr>
            <a:xfrm>
              <a:off x="3111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pl303"/>
            <p:cNvSpPr/>
            <p:nvPr/>
          </p:nvSpPr>
          <p:spPr>
            <a:xfrm>
              <a:off x="3375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3638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pl305"/>
            <p:cNvSpPr/>
            <p:nvPr/>
          </p:nvSpPr>
          <p:spPr>
            <a:xfrm>
              <a:off x="3902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4165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4429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308"/>
            <p:cNvSpPr/>
            <p:nvPr/>
          </p:nvSpPr>
          <p:spPr>
            <a:xfrm>
              <a:off x="4692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309"/>
            <p:cNvSpPr/>
            <p:nvPr/>
          </p:nvSpPr>
          <p:spPr>
            <a:xfrm>
              <a:off x="4956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tx310"/>
            <p:cNvSpPr/>
            <p:nvPr/>
          </p:nvSpPr>
          <p:spPr>
            <a:xfrm rot="-5400000">
              <a:off x="197716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12" name="tx311"/>
            <p:cNvSpPr/>
            <p:nvPr/>
          </p:nvSpPr>
          <p:spPr>
            <a:xfrm rot="-5400000">
              <a:off x="22308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13" name="tx312"/>
            <p:cNvSpPr/>
            <p:nvPr/>
          </p:nvSpPr>
          <p:spPr>
            <a:xfrm rot="-5400000">
              <a:off x="249437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14" name="tx313"/>
            <p:cNvSpPr/>
            <p:nvPr/>
          </p:nvSpPr>
          <p:spPr>
            <a:xfrm rot="-5400000">
              <a:off x="27559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15" name="tx314"/>
            <p:cNvSpPr/>
            <p:nvPr/>
          </p:nvSpPr>
          <p:spPr>
            <a:xfrm rot="-5400000">
              <a:off x="298878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16" name="tx315"/>
            <p:cNvSpPr/>
            <p:nvPr/>
          </p:nvSpPr>
          <p:spPr>
            <a:xfrm rot="-5400000">
              <a:off x="32944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17" name="tx316"/>
            <p:cNvSpPr/>
            <p:nvPr/>
          </p:nvSpPr>
          <p:spPr>
            <a:xfrm rot="-5400000">
              <a:off x="358764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18" name="tx317"/>
            <p:cNvSpPr/>
            <p:nvPr/>
          </p:nvSpPr>
          <p:spPr>
            <a:xfrm rot="-5400000">
              <a:off x="378894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19" name="tx318"/>
            <p:cNvSpPr/>
            <p:nvPr/>
          </p:nvSpPr>
          <p:spPr>
            <a:xfrm rot="-5400000">
              <a:off x="405236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20" name="tx319"/>
            <p:cNvSpPr/>
            <p:nvPr/>
          </p:nvSpPr>
          <p:spPr>
            <a:xfrm rot="-5400000">
              <a:off x="43522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21" name="tx320"/>
            <p:cNvSpPr/>
            <p:nvPr/>
          </p:nvSpPr>
          <p:spPr>
            <a:xfrm rot="-5400000">
              <a:off x="4597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22" name="tx321"/>
            <p:cNvSpPr/>
            <p:nvPr/>
          </p:nvSpPr>
          <p:spPr>
            <a:xfrm rot="-5400000">
              <a:off x="4860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23" name="pl322"/>
            <p:cNvSpPr/>
            <p:nvPr/>
          </p:nvSpPr>
          <p:spPr>
            <a:xfrm>
              <a:off x="5272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4" name="pl323"/>
            <p:cNvSpPr/>
            <p:nvPr/>
          </p:nvSpPr>
          <p:spPr>
            <a:xfrm>
              <a:off x="5535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5" name="pl324"/>
            <p:cNvSpPr/>
            <p:nvPr/>
          </p:nvSpPr>
          <p:spPr>
            <a:xfrm>
              <a:off x="5799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6" name="pl325"/>
            <p:cNvSpPr/>
            <p:nvPr/>
          </p:nvSpPr>
          <p:spPr>
            <a:xfrm>
              <a:off x="6062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pl326"/>
            <p:cNvSpPr/>
            <p:nvPr/>
          </p:nvSpPr>
          <p:spPr>
            <a:xfrm>
              <a:off x="6326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327"/>
            <p:cNvSpPr/>
            <p:nvPr/>
          </p:nvSpPr>
          <p:spPr>
            <a:xfrm>
              <a:off x="6589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28"/>
            <p:cNvSpPr/>
            <p:nvPr/>
          </p:nvSpPr>
          <p:spPr>
            <a:xfrm>
              <a:off x="6853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329"/>
            <p:cNvSpPr/>
            <p:nvPr/>
          </p:nvSpPr>
          <p:spPr>
            <a:xfrm>
              <a:off x="7116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30"/>
            <p:cNvSpPr/>
            <p:nvPr/>
          </p:nvSpPr>
          <p:spPr>
            <a:xfrm>
              <a:off x="73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31"/>
            <p:cNvSpPr/>
            <p:nvPr/>
          </p:nvSpPr>
          <p:spPr>
            <a:xfrm>
              <a:off x="7643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332"/>
            <p:cNvSpPr/>
            <p:nvPr/>
          </p:nvSpPr>
          <p:spPr>
            <a:xfrm>
              <a:off x="7906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pl333"/>
            <p:cNvSpPr/>
            <p:nvPr/>
          </p:nvSpPr>
          <p:spPr>
            <a:xfrm>
              <a:off x="8170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tx334"/>
            <p:cNvSpPr/>
            <p:nvPr/>
          </p:nvSpPr>
          <p:spPr>
            <a:xfrm rot="-5400000">
              <a:off x="519143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36" name="tx335"/>
            <p:cNvSpPr/>
            <p:nvPr/>
          </p:nvSpPr>
          <p:spPr>
            <a:xfrm rot="-5400000">
              <a:off x="544508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37" name="tx336"/>
            <p:cNvSpPr/>
            <p:nvPr/>
          </p:nvSpPr>
          <p:spPr>
            <a:xfrm rot="-5400000">
              <a:off x="57086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38" name="tx337"/>
            <p:cNvSpPr/>
            <p:nvPr/>
          </p:nvSpPr>
          <p:spPr>
            <a:xfrm rot="-5400000">
              <a:off x="597023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39" name="tx338"/>
            <p:cNvSpPr/>
            <p:nvPr/>
          </p:nvSpPr>
          <p:spPr>
            <a:xfrm rot="-5400000">
              <a:off x="620305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40" name="tx339"/>
            <p:cNvSpPr/>
            <p:nvPr/>
          </p:nvSpPr>
          <p:spPr>
            <a:xfrm rot="-5400000">
              <a:off x="650875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41" name="tx340"/>
            <p:cNvSpPr/>
            <p:nvPr/>
          </p:nvSpPr>
          <p:spPr>
            <a:xfrm rot="-5400000">
              <a:off x="680191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42" name="tx341"/>
            <p:cNvSpPr/>
            <p:nvPr/>
          </p:nvSpPr>
          <p:spPr>
            <a:xfrm rot="-5400000">
              <a:off x="70032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43" name="tx342"/>
            <p:cNvSpPr/>
            <p:nvPr/>
          </p:nvSpPr>
          <p:spPr>
            <a:xfrm rot="-5400000">
              <a:off x="72666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44" name="tx343"/>
            <p:cNvSpPr/>
            <p:nvPr/>
          </p:nvSpPr>
          <p:spPr>
            <a:xfrm rot="-5400000">
              <a:off x="75665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45" name="tx344"/>
            <p:cNvSpPr/>
            <p:nvPr/>
          </p:nvSpPr>
          <p:spPr>
            <a:xfrm rot="-5400000">
              <a:off x="7811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46" name="tx345"/>
            <p:cNvSpPr/>
            <p:nvPr/>
          </p:nvSpPr>
          <p:spPr>
            <a:xfrm rot="-5400000">
              <a:off x="80748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47" name="pl346"/>
            <p:cNvSpPr/>
            <p:nvPr/>
          </p:nvSpPr>
          <p:spPr>
            <a:xfrm>
              <a:off x="8486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8" name="pl347"/>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9" name="pl348"/>
            <p:cNvSpPr/>
            <p:nvPr/>
          </p:nvSpPr>
          <p:spPr>
            <a:xfrm>
              <a:off x="90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0" name="pl349"/>
            <p:cNvSpPr/>
            <p:nvPr/>
          </p:nvSpPr>
          <p:spPr>
            <a:xfrm>
              <a:off x="9276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pl350"/>
            <p:cNvSpPr/>
            <p:nvPr/>
          </p:nvSpPr>
          <p:spPr>
            <a:xfrm>
              <a:off x="9540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pl351"/>
            <p:cNvSpPr/>
            <p:nvPr/>
          </p:nvSpPr>
          <p:spPr>
            <a:xfrm>
              <a:off x="9803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pl352"/>
            <p:cNvSpPr/>
            <p:nvPr/>
          </p:nvSpPr>
          <p:spPr>
            <a:xfrm>
              <a:off x="10067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4" name="pl353"/>
            <p:cNvSpPr/>
            <p:nvPr/>
          </p:nvSpPr>
          <p:spPr>
            <a:xfrm>
              <a:off x="10330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5" name="pl354"/>
            <p:cNvSpPr/>
            <p:nvPr/>
          </p:nvSpPr>
          <p:spPr>
            <a:xfrm>
              <a:off x="10594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6" name="pl355"/>
            <p:cNvSpPr/>
            <p:nvPr/>
          </p:nvSpPr>
          <p:spPr>
            <a:xfrm>
              <a:off x="10857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7" name="pl356"/>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8" name="pl357"/>
            <p:cNvSpPr/>
            <p:nvPr/>
          </p:nvSpPr>
          <p:spPr>
            <a:xfrm>
              <a:off x="11384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9" name="tx358"/>
            <p:cNvSpPr/>
            <p:nvPr/>
          </p:nvSpPr>
          <p:spPr>
            <a:xfrm rot="-5400000">
              <a:off x="8405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60" name="tx359"/>
            <p:cNvSpPr/>
            <p:nvPr/>
          </p:nvSpPr>
          <p:spPr>
            <a:xfrm rot="-5400000">
              <a:off x="865935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61" name="tx360"/>
            <p:cNvSpPr/>
            <p:nvPr/>
          </p:nvSpPr>
          <p:spPr>
            <a:xfrm rot="-5400000">
              <a:off x="892290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62" name="tx361"/>
            <p:cNvSpPr/>
            <p:nvPr/>
          </p:nvSpPr>
          <p:spPr>
            <a:xfrm rot="-5400000">
              <a:off x="9184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63" name="tx362"/>
            <p:cNvSpPr/>
            <p:nvPr/>
          </p:nvSpPr>
          <p:spPr>
            <a:xfrm rot="-5400000">
              <a:off x="941732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64" name="tx363"/>
            <p:cNvSpPr/>
            <p:nvPr/>
          </p:nvSpPr>
          <p:spPr>
            <a:xfrm rot="-5400000">
              <a:off x="9723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65" name="tx364"/>
            <p:cNvSpPr/>
            <p:nvPr/>
          </p:nvSpPr>
          <p:spPr>
            <a:xfrm rot="-5400000">
              <a:off x="1001617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66" name="tx365"/>
            <p:cNvSpPr/>
            <p:nvPr/>
          </p:nvSpPr>
          <p:spPr>
            <a:xfrm rot="-5400000">
              <a:off x="1021748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67" name="tx366"/>
            <p:cNvSpPr/>
            <p:nvPr/>
          </p:nvSpPr>
          <p:spPr>
            <a:xfrm rot="-5400000">
              <a:off x="1048090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68" name="tx367"/>
            <p:cNvSpPr/>
            <p:nvPr/>
          </p:nvSpPr>
          <p:spPr>
            <a:xfrm rot="-5400000">
              <a:off x="1078078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69" name="tx368"/>
            <p:cNvSpPr/>
            <p:nvPr/>
          </p:nvSpPr>
          <p:spPr>
            <a:xfrm rot="-5400000">
              <a:off x="11025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70" name="tx369"/>
            <p:cNvSpPr/>
            <p:nvPr/>
          </p:nvSpPr>
          <p:spPr>
            <a:xfrm rot="-5400000">
              <a:off x="11289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71" name="pl370"/>
            <p:cNvSpPr/>
            <p:nvPr/>
          </p:nvSpPr>
          <p:spPr>
            <a:xfrm>
              <a:off x="1170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2" name="pl371"/>
            <p:cNvSpPr/>
            <p:nvPr/>
          </p:nvSpPr>
          <p:spPr>
            <a:xfrm>
              <a:off x="11964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3" name="pl372"/>
            <p:cNvSpPr/>
            <p:nvPr/>
          </p:nvSpPr>
          <p:spPr>
            <a:xfrm>
              <a:off x="12227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4" name="pl373"/>
            <p:cNvSpPr/>
            <p:nvPr/>
          </p:nvSpPr>
          <p:spPr>
            <a:xfrm>
              <a:off x="12491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5" name="pl374"/>
            <p:cNvSpPr/>
            <p:nvPr/>
          </p:nvSpPr>
          <p:spPr>
            <a:xfrm>
              <a:off x="12754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6" name="pl375"/>
            <p:cNvSpPr/>
            <p:nvPr/>
          </p:nvSpPr>
          <p:spPr>
            <a:xfrm>
              <a:off x="13018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7" name="pl376"/>
            <p:cNvSpPr/>
            <p:nvPr/>
          </p:nvSpPr>
          <p:spPr>
            <a:xfrm>
              <a:off x="1328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8" name="pl377"/>
            <p:cNvSpPr/>
            <p:nvPr/>
          </p:nvSpPr>
          <p:spPr>
            <a:xfrm>
              <a:off x="13545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9" name="pl378"/>
            <p:cNvSpPr/>
            <p:nvPr/>
          </p:nvSpPr>
          <p:spPr>
            <a:xfrm>
              <a:off x="13808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0" name="pl379"/>
            <p:cNvSpPr/>
            <p:nvPr/>
          </p:nvSpPr>
          <p:spPr>
            <a:xfrm>
              <a:off x="14071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1" name="pl380"/>
            <p:cNvSpPr/>
            <p:nvPr/>
          </p:nvSpPr>
          <p:spPr>
            <a:xfrm>
              <a:off x="14335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2" name="pl381"/>
            <p:cNvSpPr/>
            <p:nvPr/>
          </p:nvSpPr>
          <p:spPr>
            <a:xfrm>
              <a:off x="14598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3" name="tx382"/>
            <p:cNvSpPr/>
            <p:nvPr/>
          </p:nvSpPr>
          <p:spPr>
            <a:xfrm rot="-5400000">
              <a:off x="116199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84" name="tx383"/>
            <p:cNvSpPr/>
            <p:nvPr/>
          </p:nvSpPr>
          <p:spPr>
            <a:xfrm rot="-5400000">
              <a:off x="1187362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85" name="tx384"/>
            <p:cNvSpPr/>
            <p:nvPr/>
          </p:nvSpPr>
          <p:spPr>
            <a:xfrm rot="-5400000">
              <a:off x="1213717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86" name="tx385"/>
            <p:cNvSpPr/>
            <p:nvPr/>
          </p:nvSpPr>
          <p:spPr>
            <a:xfrm rot="-5400000">
              <a:off x="1239877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87" name="tx386"/>
            <p:cNvSpPr/>
            <p:nvPr/>
          </p:nvSpPr>
          <p:spPr>
            <a:xfrm rot="-5400000">
              <a:off x="1263159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88" name="tx387"/>
            <p:cNvSpPr/>
            <p:nvPr/>
          </p:nvSpPr>
          <p:spPr>
            <a:xfrm rot="-5400000">
              <a:off x="129372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89" name="tx388"/>
            <p:cNvSpPr/>
            <p:nvPr/>
          </p:nvSpPr>
          <p:spPr>
            <a:xfrm rot="-5400000">
              <a:off x="1323044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90" name="tx389"/>
            <p:cNvSpPr/>
            <p:nvPr/>
          </p:nvSpPr>
          <p:spPr>
            <a:xfrm rot="-5400000">
              <a:off x="134317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91" name="tx390"/>
            <p:cNvSpPr/>
            <p:nvPr/>
          </p:nvSpPr>
          <p:spPr>
            <a:xfrm rot="-5400000">
              <a:off x="1369517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92" name="tx391"/>
            <p:cNvSpPr/>
            <p:nvPr/>
          </p:nvSpPr>
          <p:spPr>
            <a:xfrm rot="-5400000">
              <a:off x="1399505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93" name="tx392"/>
            <p:cNvSpPr/>
            <p:nvPr/>
          </p:nvSpPr>
          <p:spPr>
            <a:xfrm rot="-5400000">
              <a:off x="142398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94" name="tx393"/>
            <p:cNvSpPr/>
            <p:nvPr/>
          </p:nvSpPr>
          <p:spPr>
            <a:xfrm rot="-5400000">
              <a:off x="14503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95" name="pl394"/>
            <p:cNvSpPr/>
            <p:nvPr/>
          </p:nvSpPr>
          <p:spPr>
            <a:xfrm>
              <a:off x="14915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6" name="pl395"/>
            <p:cNvSpPr/>
            <p:nvPr/>
          </p:nvSpPr>
          <p:spPr>
            <a:xfrm>
              <a:off x="15178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7" name="pl396"/>
            <p:cNvSpPr/>
            <p:nvPr/>
          </p:nvSpPr>
          <p:spPr>
            <a:xfrm>
              <a:off x="15441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8" name="pl397"/>
            <p:cNvSpPr/>
            <p:nvPr/>
          </p:nvSpPr>
          <p:spPr>
            <a:xfrm>
              <a:off x="15705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9" name="pl398"/>
            <p:cNvSpPr/>
            <p:nvPr/>
          </p:nvSpPr>
          <p:spPr>
            <a:xfrm>
              <a:off x="159688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0" name="pl399"/>
            <p:cNvSpPr/>
            <p:nvPr/>
          </p:nvSpPr>
          <p:spPr>
            <a:xfrm>
              <a:off x="16232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1" name="pl400"/>
            <p:cNvSpPr/>
            <p:nvPr/>
          </p:nvSpPr>
          <p:spPr>
            <a:xfrm>
              <a:off x="16495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2" name="pl401"/>
            <p:cNvSpPr/>
            <p:nvPr/>
          </p:nvSpPr>
          <p:spPr>
            <a:xfrm>
              <a:off x="16759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3" name="pl402"/>
            <p:cNvSpPr/>
            <p:nvPr/>
          </p:nvSpPr>
          <p:spPr>
            <a:xfrm>
              <a:off x="17022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4" name="pl403"/>
            <p:cNvSpPr/>
            <p:nvPr/>
          </p:nvSpPr>
          <p:spPr>
            <a:xfrm>
              <a:off x="17286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5" name="pl404"/>
            <p:cNvSpPr/>
            <p:nvPr/>
          </p:nvSpPr>
          <p:spPr>
            <a:xfrm>
              <a:off x="17549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6" name="pl405"/>
            <p:cNvSpPr/>
            <p:nvPr/>
          </p:nvSpPr>
          <p:spPr>
            <a:xfrm>
              <a:off x="178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7" name="tx406"/>
            <p:cNvSpPr/>
            <p:nvPr/>
          </p:nvSpPr>
          <p:spPr>
            <a:xfrm rot="-5400000">
              <a:off x="148342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408" name="tx407"/>
            <p:cNvSpPr/>
            <p:nvPr/>
          </p:nvSpPr>
          <p:spPr>
            <a:xfrm rot="-5400000">
              <a:off x="150878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409" name="tx408"/>
            <p:cNvSpPr/>
            <p:nvPr/>
          </p:nvSpPr>
          <p:spPr>
            <a:xfrm rot="-5400000">
              <a:off x="153514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410" name="tx409"/>
            <p:cNvSpPr/>
            <p:nvPr/>
          </p:nvSpPr>
          <p:spPr>
            <a:xfrm rot="-5400000">
              <a:off x="1561303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11" name="tx410"/>
            <p:cNvSpPr/>
            <p:nvPr/>
          </p:nvSpPr>
          <p:spPr>
            <a:xfrm rot="-5400000">
              <a:off x="1584585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12" name="tx411"/>
            <p:cNvSpPr/>
            <p:nvPr/>
          </p:nvSpPr>
          <p:spPr>
            <a:xfrm rot="-5400000">
              <a:off x="1615155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13" name="tx412"/>
            <p:cNvSpPr/>
            <p:nvPr/>
          </p:nvSpPr>
          <p:spPr>
            <a:xfrm rot="-5400000">
              <a:off x="1644471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14" name="tx413"/>
            <p:cNvSpPr/>
            <p:nvPr/>
          </p:nvSpPr>
          <p:spPr>
            <a:xfrm rot="-5400000">
              <a:off x="1664601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15" name="tx414"/>
            <p:cNvSpPr/>
            <p:nvPr/>
          </p:nvSpPr>
          <p:spPr>
            <a:xfrm rot="-5400000">
              <a:off x="169094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16" name="tx415"/>
            <p:cNvSpPr/>
            <p:nvPr/>
          </p:nvSpPr>
          <p:spPr>
            <a:xfrm rot="-5400000">
              <a:off x="1720932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17" name="tx416"/>
            <p:cNvSpPr/>
            <p:nvPr/>
          </p:nvSpPr>
          <p:spPr>
            <a:xfrm rot="-5400000">
              <a:off x="17454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18" name="tx417"/>
            <p:cNvSpPr/>
            <p:nvPr/>
          </p:nvSpPr>
          <p:spPr>
            <a:xfrm rot="-5400000">
              <a:off x="17717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19" name="tx418"/>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20" name="tx419"/>
            <p:cNvSpPr/>
            <p:nvPr/>
          </p:nvSpPr>
          <p:spPr>
            <a:xfrm>
              <a:off x="1230614" y="4541863"/>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a:t>
              </a:r>
            </a:p>
          </p:txBody>
        </p:sp>
        <p:sp>
          <p:nvSpPr>
            <p:cNvPr id="421" name="tx420"/>
            <p:cNvSpPr/>
            <p:nvPr/>
          </p:nvSpPr>
          <p:spPr>
            <a:xfrm>
              <a:off x="1230614" y="3883646"/>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400</a:t>
              </a:r>
            </a:p>
          </p:txBody>
        </p:sp>
        <p:sp>
          <p:nvSpPr>
            <p:cNvPr id="422" name="tx421"/>
            <p:cNvSpPr/>
            <p:nvPr/>
          </p:nvSpPr>
          <p:spPr>
            <a:xfrm>
              <a:off x="1230614" y="3225430"/>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600</a:t>
              </a:r>
            </a:p>
          </p:txBody>
        </p:sp>
        <p:sp>
          <p:nvSpPr>
            <p:cNvPr id="423" name="tx422"/>
            <p:cNvSpPr/>
            <p:nvPr/>
          </p:nvSpPr>
          <p:spPr>
            <a:xfrm>
              <a:off x="1230614" y="2567213"/>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800</a:t>
              </a:r>
            </a:p>
          </p:txBody>
        </p:sp>
        <p:sp>
          <p:nvSpPr>
            <p:cNvPr id="424" name="pl423"/>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5" name="pl424"/>
            <p:cNvSpPr/>
            <p:nvPr/>
          </p:nvSpPr>
          <p:spPr>
            <a:xfrm>
              <a:off x="1865074" y="462714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6" name="pl425"/>
            <p:cNvSpPr/>
            <p:nvPr/>
          </p:nvSpPr>
          <p:spPr>
            <a:xfrm>
              <a:off x="1865074" y="396892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7" name="pl426"/>
            <p:cNvSpPr/>
            <p:nvPr/>
          </p:nvSpPr>
          <p:spPr>
            <a:xfrm>
              <a:off x="1865074" y="331070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8" name="pl427"/>
            <p:cNvSpPr/>
            <p:nvPr/>
          </p:nvSpPr>
          <p:spPr>
            <a:xfrm>
              <a:off x="1865074" y="265249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9" name="tx428"/>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30" name="rc429"/>
            <p:cNvSpPr/>
            <p:nvPr/>
          </p:nvSpPr>
          <p:spPr>
            <a:xfrm>
              <a:off x="18110385" y="2153563"/>
              <a:ext cx="1240079" cy="413498"/>
            </a:xfrm>
            <a:prstGeom prst="rect">
              <a:avLst/>
            </a:prstGeom>
            <a:solidFill>
              <a:srgbClr val="FFFFFF">
                <a:alpha val="100000"/>
              </a:srgbClr>
            </a:solidFill>
          </p:spPr>
          <p:txBody>
            <a:bodyPr/>
            <a:lstStyle/>
            <a:p/>
          </p:txBody>
        </p:sp>
        <p:sp>
          <p:nvSpPr>
            <p:cNvPr id="431" name="rc430"/>
            <p:cNvSpPr/>
            <p:nvPr/>
          </p:nvSpPr>
          <p:spPr>
            <a:xfrm>
              <a:off x="18179974" y="2223153"/>
              <a:ext cx="274319" cy="274319"/>
            </a:xfrm>
            <a:prstGeom prst="rect">
              <a:avLst/>
            </a:prstGeom>
            <a:solidFill>
              <a:srgbClr val="FFFFFF">
                <a:alpha val="100000"/>
              </a:srgbClr>
            </a:solidFill>
          </p:spPr>
          <p:txBody>
            <a:bodyPr/>
            <a:lstStyle/>
            <a:p/>
          </p:txBody>
        </p:sp>
        <p:sp>
          <p:nvSpPr>
            <p:cNvPr id="432" name="pg431"/>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433" name="tx432"/>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434" name="rc433"/>
            <p:cNvSpPr/>
            <p:nvPr/>
          </p:nvSpPr>
          <p:spPr>
            <a:xfrm>
              <a:off x="18110385" y="2706240"/>
              <a:ext cx="1753945" cy="1236458"/>
            </a:xfrm>
            <a:prstGeom prst="rect">
              <a:avLst/>
            </a:prstGeom>
            <a:solidFill>
              <a:srgbClr val="FFFFFF">
                <a:alpha val="100000"/>
              </a:srgbClr>
            </a:solidFill>
          </p:spPr>
          <p:txBody>
            <a:bodyPr/>
            <a:lstStyle/>
            <a:p/>
          </p:txBody>
        </p:sp>
        <p:sp>
          <p:nvSpPr>
            <p:cNvPr id="435" name="rc434"/>
            <p:cNvSpPr/>
            <p:nvPr/>
          </p:nvSpPr>
          <p:spPr>
            <a:xfrm>
              <a:off x="18179974" y="2775829"/>
              <a:ext cx="274319" cy="274319"/>
            </a:xfrm>
            <a:prstGeom prst="rect">
              <a:avLst/>
            </a:prstGeom>
            <a:solidFill>
              <a:srgbClr val="FFFFFF">
                <a:alpha val="100000"/>
              </a:srgbClr>
            </a:solidFill>
          </p:spPr>
          <p:txBody>
            <a:bodyPr/>
            <a:lstStyle/>
            <a:p/>
          </p:txBody>
        </p:sp>
        <p:sp>
          <p:nvSpPr>
            <p:cNvPr id="436" name="rc435"/>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37" name="rc436"/>
            <p:cNvSpPr/>
            <p:nvPr/>
          </p:nvSpPr>
          <p:spPr>
            <a:xfrm>
              <a:off x="18179974" y="3050149"/>
              <a:ext cx="274319" cy="274319"/>
            </a:xfrm>
            <a:prstGeom prst="rect">
              <a:avLst/>
            </a:prstGeom>
            <a:solidFill>
              <a:srgbClr val="FFFFFF">
                <a:alpha val="100000"/>
              </a:srgbClr>
            </a:solidFill>
          </p:spPr>
          <p:txBody>
            <a:bodyPr/>
            <a:lstStyle/>
            <a:p/>
          </p:txBody>
        </p:sp>
        <p:sp>
          <p:nvSpPr>
            <p:cNvPr id="438" name="rc437"/>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39" name="rc438"/>
            <p:cNvSpPr/>
            <p:nvPr/>
          </p:nvSpPr>
          <p:spPr>
            <a:xfrm>
              <a:off x="18179974" y="3324469"/>
              <a:ext cx="274319" cy="274320"/>
            </a:xfrm>
            <a:prstGeom prst="rect">
              <a:avLst/>
            </a:prstGeom>
            <a:solidFill>
              <a:srgbClr val="FFFFFF">
                <a:alpha val="100000"/>
              </a:srgbClr>
            </a:solidFill>
          </p:spPr>
          <p:txBody>
            <a:bodyPr/>
            <a:lstStyle/>
            <a:p/>
          </p:txBody>
        </p:sp>
        <p:sp>
          <p:nvSpPr>
            <p:cNvPr id="440" name="rc439"/>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1" name="rc440"/>
            <p:cNvSpPr/>
            <p:nvPr/>
          </p:nvSpPr>
          <p:spPr>
            <a:xfrm>
              <a:off x="18179974" y="3598789"/>
              <a:ext cx="274319" cy="274320"/>
            </a:xfrm>
            <a:prstGeom prst="rect">
              <a:avLst/>
            </a:prstGeom>
            <a:solidFill>
              <a:srgbClr val="FFFFFF">
                <a:alpha val="100000"/>
              </a:srgbClr>
            </a:solidFill>
          </p:spPr>
          <p:txBody>
            <a:bodyPr/>
            <a:lstStyle/>
            <a:p/>
          </p:txBody>
        </p:sp>
        <p:sp>
          <p:nvSpPr>
            <p:cNvPr id="442" name="rc441"/>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43" name="tx442"/>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44" name="tx443"/>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45" name="tx444"/>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46" name="tx445"/>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47" name=""/>
          <p:cNvGrpSpPr/>
          <p:nvPr/>
        </p:nvGrpSpPr>
        <p:grpSpPr>
          <a:xfrm>
            <a:off x="6400800" y="6217920"/>
            <a:ext cx="5486400" cy="4251960"/>
            <a:chOff x="6400800" y="6217920"/>
            <a:chExt cx="5486400" cy="4251960"/>
          </a:xfrm>
        </p:grpSpPr>
        <p:sp>
          <p:nvSpPr>
            <p:cNvPr id="448"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49"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50" name="rc5"/>
            <p:cNvSpPr/>
            <p:nvPr/>
          </p:nvSpPr>
          <p:spPr>
            <a:xfrm>
              <a:off x="7153670" y="6510025"/>
              <a:ext cx="4191941" cy="2788960"/>
            </a:xfrm>
            <a:prstGeom prst="rect">
              <a:avLst/>
            </a:prstGeom>
            <a:solidFill>
              <a:srgbClr val="FFFFFF">
                <a:alpha val="100000"/>
              </a:srgbClr>
            </a:solidFill>
          </p:spPr>
          <p:txBody>
            <a:bodyPr/>
            <a:lstStyle/>
            <a:p/>
          </p:txBody>
        </p:sp>
        <p:sp>
          <p:nvSpPr>
            <p:cNvPr id="451" name="pl6"/>
            <p:cNvSpPr/>
            <p:nvPr/>
          </p:nvSpPr>
          <p:spPr>
            <a:xfrm>
              <a:off x="7153670" y="8702692"/>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52" name="pl7"/>
            <p:cNvSpPr/>
            <p:nvPr/>
          </p:nvSpPr>
          <p:spPr>
            <a:xfrm>
              <a:off x="7153670" y="7763648"/>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53" name="pl8"/>
            <p:cNvSpPr/>
            <p:nvPr/>
          </p:nvSpPr>
          <p:spPr>
            <a:xfrm>
              <a:off x="7153670" y="6824604"/>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54" name="pl9"/>
            <p:cNvSpPr/>
            <p:nvPr/>
          </p:nvSpPr>
          <p:spPr>
            <a:xfrm>
              <a:off x="7153670" y="9172214"/>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55" name="pl10"/>
            <p:cNvSpPr/>
            <p:nvPr/>
          </p:nvSpPr>
          <p:spPr>
            <a:xfrm>
              <a:off x="7153670" y="8233170"/>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56" name="pl11"/>
            <p:cNvSpPr/>
            <p:nvPr/>
          </p:nvSpPr>
          <p:spPr>
            <a:xfrm>
              <a:off x="7153670" y="7294126"/>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57" name="rc12"/>
            <p:cNvSpPr/>
            <p:nvPr/>
          </p:nvSpPr>
          <p:spPr>
            <a:xfrm>
              <a:off x="7299224" y="8486712"/>
              <a:ext cx="407549" cy="319274"/>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8" name="rc13"/>
            <p:cNvSpPr/>
            <p:nvPr/>
          </p:nvSpPr>
          <p:spPr>
            <a:xfrm>
              <a:off x="7881438" y="7115708"/>
              <a:ext cx="407549" cy="901482"/>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9" name="rc14"/>
            <p:cNvSpPr/>
            <p:nvPr/>
          </p:nvSpPr>
          <p:spPr>
            <a:xfrm>
              <a:off x="8463652" y="7866943"/>
              <a:ext cx="407549" cy="42256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0" name="rc15"/>
            <p:cNvSpPr/>
            <p:nvPr/>
          </p:nvSpPr>
          <p:spPr>
            <a:xfrm>
              <a:off x="9045866" y="8120485"/>
              <a:ext cx="407549" cy="328665"/>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1" name="rc16"/>
            <p:cNvSpPr/>
            <p:nvPr/>
          </p:nvSpPr>
          <p:spPr>
            <a:xfrm>
              <a:off x="9628080" y="8045362"/>
              <a:ext cx="407549" cy="431960"/>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2" name="rc17"/>
            <p:cNvSpPr/>
            <p:nvPr/>
          </p:nvSpPr>
          <p:spPr>
            <a:xfrm>
              <a:off x="10210294" y="8655740"/>
              <a:ext cx="407549" cy="169027"/>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3" name="rc18"/>
            <p:cNvSpPr/>
            <p:nvPr/>
          </p:nvSpPr>
          <p:spPr>
            <a:xfrm>
              <a:off x="10792508" y="8946844"/>
              <a:ext cx="407549" cy="84513"/>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4" name="rc19"/>
            <p:cNvSpPr/>
            <p:nvPr/>
          </p:nvSpPr>
          <p:spPr>
            <a:xfrm>
              <a:off x="7299224" y="8430370"/>
              <a:ext cx="407549" cy="5634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5" name="rc20"/>
            <p:cNvSpPr/>
            <p:nvPr/>
          </p:nvSpPr>
          <p:spPr>
            <a:xfrm>
              <a:off x="7881438" y="6721310"/>
              <a:ext cx="407549" cy="39439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6" name="rc21"/>
            <p:cNvSpPr/>
            <p:nvPr/>
          </p:nvSpPr>
          <p:spPr>
            <a:xfrm>
              <a:off x="8463652" y="7547668"/>
              <a:ext cx="407549" cy="31927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7" name="rc22"/>
            <p:cNvSpPr/>
            <p:nvPr/>
          </p:nvSpPr>
          <p:spPr>
            <a:xfrm>
              <a:off x="9045866" y="7913895"/>
              <a:ext cx="407549" cy="20658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8" name="rc23"/>
            <p:cNvSpPr/>
            <p:nvPr/>
          </p:nvSpPr>
          <p:spPr>
            <a:xfrm>
              <a:off x="9628080" y="7791820"/>
              <a:ext cx="407549" cy="25354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9" name="rc24"/>
            <p:cNvSpPr/>
            <p:nvPr/>
          </p:nvSpPr>
          <p:spPr>
            <a:xfrm>
              <a:off x="10210294" y="8552445"/>
              <a:ext cx="407549" cy="10329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0" name="rc25"/>
            <p:cNvSpPr/>
            <p:nvPr/>
          </p:nvSpPr>
          <p:spPr>
            <a:xfrm>
              <a:off x="7299224" y="8420979"/>
              <a:ext cx="407549" cy="9390"/>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1" name="rc26"/>
            <p:cNvSpPr/>
            <p:nvPr/>
          </p:nvSpPr>
          <p:spPr>
            <a:xfrm>
              <a:off x="7881438" y="6636796"/>
              <a:ext cx="407549" cy="84513"/>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2" name="rc27"/>
            <p:cNvSpPr/>
            <p:nvPr/>
          </p:nvSpPr>
          <p:spPr>
            <a:xfrm>
              <a:off x="8463652" y="7444373"/>
              <a:ext cx="407549" cy="103294"/>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3" name="rc28"/>
            <p:cNvSpPr/>
            <p:nvPr/>
          </p:nvSpPr>
          <p:spPr>
            <a:xfrm>
              <a:off x="9045866" y="7866943"/>
              <a:ext cx="407549" cy="46952"/>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4" name="rc29"/>
            <p:cNvSpPr/>
            <p:nvPr/>
          </p:nvSpPr>
          <p:spPr>
            <a:xfrm>
              <a:off x="9628080" y="7782429"/>
              <a:ext cx="407549" cy="9390"/>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5" name="rc30"/>
            <p:cNvSpPr/>
            <p:nvPr/>
          </p:nvSpPr>
          <p:spPr>
            <a:xfrm>
              <a:off x="10210294" y="8543055"/>
              <a:ext cx="407549" cy="9390"/>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6" name="rc31"/>
            <p:cNvSpPr/>
            <p:nvPr/>
          </p:nvSpPr>
          <p:spPr>
            <a:xfrm>
              <a:off x="7299224" y="8805987"/>
              <a:ext cx="407549" cy="366227"/>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7" name="rc32"/>
            <p:cNvSpPr/>
            <p:nvPr/>
          </p:nvSpPr>
          <p:spPr>
            <a:xfrm>
              <a:off x="7881438" y="8017190"/>
              <a:ext cx="407549" cy="1155024"/>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8" name="rc33"/>
            <p:cNvSpPr/>
            <p:nvPr/>
          </p:nvSpPr>
          <p:spPr>
            <a:xfrm>
              <a:off x="8463652" y="8289513"/>
              <a:ext cx="407549" cy="882701"/>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9" name="rc34"/>
            <p:cNvSpPr/>
            <p:nvPr/>
          </p:nvSpPr>
          <p:spPr>
            <a:xfrm>
              <a:off x="9045866" y="8449150"/>
              <a:ext cx="407549" cy="723063"/>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0" name="rc35"/>
            <p:cNvSpPr/>
            <p:nvPr/>
          </p:nvSpPr>
          <p:spPr>
            <a:xfrm>
              <a:off x="9628080" y="8477322"/>
              <a:ext cx="407549" cy="694892"/>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1" name="rc36"/>
            <p:cNvSpPr/>
            <p:nvPr/>
          </p:nvSpPr>
          <p:spPr>
            <a:xfrm>
              <a:off x="10210294" y="8824768"/>
              <a:ext cx="407549" cy="34744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2" name="rc37"/>
            <p:cNvSpPr/>
            <p:nvPr/>
          </p:nvSpPr>
          <p:spPr>
            <a:xfrm>
              <a:off x="10792508" y="9031358"/>
              <a:ext cx="407549" cy="14085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3" name="pl38"/>
            <p:cNvSpPr/>
            <p:nvPr/>
          </p:nvSpPr>
          <p:spPr>
            <a:xfrm>
              <a:off x="7502999" y="6867288"/>
              <a:ext cx="3493284" cy="2134763"/>
            </a:xfrm>
            <a:custGeom>
              <a:avLst/>
              <a:pathLst>
                <a:path w="3493284" h="2134763">
                  <a:moveTo>
                    <a:pt x="0" y="0"/>
                  </a:moveTo>
                  <a:lnTo>
                    <a:pt x="582214" y="123754"/>
                  </a:lnTo>
                  <a:lnTo>
                    <a:pt x="1164428" y="965284"/>
                  </a:lnTo>
                  <a:lnTo>
                    <a:pt x="1746642" y="1160197"/>
                  </a:lnTo>
                  <a:lnTo>
                    <a:pt x="2328856" y="1509803"/>
                  </a:lnTo>
                  <a:lnTo>
                    <a:pt x="2911070" y="1884161"/>
                  </a:lnTo>
                  <a:lnTo>
                    <a:pt x="3493284" y="2134763"/>
                  </a:lnTo>
                </a:path>
              </a:pathLst>
            </a:custGeom>
            <a:ln w="40651" cap="flat">
              <a:solidFill>
                <a:srgbClr val="000000">
                  <a:alpha val="100000"/>
                </a:srgbClr>
              </a:solidFill>
              <a:prstDash val="solid"/>
              <a:round/>
            </a:ln>
          </p:spPr>
          <p:txBody>
            <a:bodyPr/>
            <a:lstStyle/>
            <a:p/>
          </p:txBody>
        </p:sp>
        <p:sp>
          <p:nvSpPr>
            <p:cNvPr id="484" name="rc39"/>
            <p:cNvSpPr/>
            <p:nvPr/>
          </p:nvSpPr>
          <p:spPr>
            <a:xfrm>
              <a:off x="7153670" y="6510025"/>
              <a:ext cx="4191941" cy="2788960"/>
            </a:xfrm>
            <a:prstGeom prst="rect">
              <a:avLst/>
            </a:prstGeom>
            <a:ln w="13550" cap="rnd">
              <a:solidFill>
                <a:srgbClr val="333333">
                  <a:alpha val="100000"/>
                </a:srgbClr>
              </a:solidFill>
              <a:prstDash val="solid"/>
              <a:round/>
            </a:ln>
          </p:spPr>
          <p:txBody>
            <a:bodyPr/>
            <a:lstStyle/>
            <a:p/>
          </p:txBody>
        </p:sp>
        <p:sp>
          <p:nvSpPr>
            <p:cNvPr id="485" name="tx40"/>
            <p:cNvSpPr/>
            <p:nvPr/>
          </p:nvSpPr>
          <p:spPr>
            <a:xfrm>
              <a:off x="6886172" y="9169908"/>
              <a:ext cx="16944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86" name="tx41"/>
            <p:cNvSpPr/>
            <p:nvPr/>
          </p:nvSpPr>
          <p:spPr>
            <a:xfrm>
              <a:off x="6801340" y="8230864"/>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87" name="tx42"/>
            <p:cNvSpPr/>
            <p:nvPr/>
          </p:nvSpPr>
          <p:spPr>
            <a:xfrm>
              <a:off x="6801340" y="729182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a:t>
              </a:r>
            </a:p>
          </p:txBody>
        </p:sp>
        <p:sp>
          <p:nvSpPr>
            <p:cNvPr id="488" name="pl43"/>
            <p:cNvSpPr/>
            <p:nvPr/>
          </p:nvSpPr>
          <p:spPr>
            <a:xfrm>
              <a:off x="7118876"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9" name="pl44"/>
            <p:cNvSpPr/>
            <p:nvPr/>
          </p:nvSpPr>
          <p:spPr>
            <a:xfrm>
              <a:off x="7118876" y="823317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0" name="pl45"/>
            <p:cNvSpPr/>
            <p:nvPr/>
          </p:nvSpPr>
          <p:spPr>
            <a:xfrm>
              <a:off x="7118876" y="729412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1" name="pl46"/>
            <p:cNvSpPr/>
            <p:nvPr/>
          </p:nvSpPr>
          <p:spPr>
            <a:xfrm>
              <a:off x="11345612"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2" name="pl47"/>
            <p:cNvSpPr/>
            <p:nvPr/>
          </p:nvSpPr>
          <p:spPr>
            <a:xfrm>
              <a:off x="11345612" y="8553442"/>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3" name="pl48"/>
            <p:cNvSpPr/>
            <p:nvPr/>
          </p:nvSpPr>
          <p:spPr>
            <a:xfrm>
              <a:off x="11345612" y="7934670"/>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4" name="pl49"/>
            <p:cNvSpPr/>
            <p:nvPr/>
          </p:nvSpPr>
          <p:spPr>
            <a:xfrm>
              <a:off x="11345612" y="7315898"/>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5" name="pl50"/>
            <p:cNvSpPr/>
            <p:nvPr/>
          </p:nvSpPr>
          <p:spPr>
            <a:xfrm>
              <a:off x="11345612" y="6697126"/>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6" name="tx51"/>
            <p:cNvSpPr/>
            <p:nvPr/>
          </p:nvSpPr>
          <p:spPr>
            <a:xfrm>
              <a:off x="11443669"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97" name="tx52"/>
            <p:cNvSpPr/>
            <p:nvPr/>
          </p:nvSpPr>
          <p:spPr>
            <a:xfrm>
              <a:off x="11443669" y="8551135"/>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98" name="tx53"/>
            <p:cNvSpPr/>
            <p:nvPr/>
          </p:nvSpPr>
          <p:spPr>
            <a:xfrm>
              <a:off x="11443669" y="7932363"/>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99" name="tx54"/>
            <p:cNvSpPr/>
            <p:nvPr/>
          </p:nvSpPr>
          <p:spPr>
            <a:xfrm>
              <a:off x="11443669" y="7313591"/>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00" name="tx55"/>
            <p:cNvSpPr/>
            <p:nvPr/>
          </p:nvSpPr>
          <p:spPr>
            <a:xfrm>
              <a:off x="11443669" y="669481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01" name="pl56"/>
            <p:cNvSpPr/>
            <p:nvPr/>
          </p:nvSpPr>
          <p:spPr>
            <a:xfrm>
              <a:off x="750299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2" name="pl57"/>
            <p:cNvSpPr/>
            <p:nvPr/>
          </p:nvSpPr>
          <p:spPr>
            <a:xfrm>
              <a:off x="808521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3" name="pl58"/>
            <p:cNvSpPr/>
            <p:nvPr/>
          </p:nvSpPr>
          <p:spPr>
            <a:xfrm>
              <a:off x="8667427"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4" name="pl59"/>
            <p:cNvSpPr/>
            <p:nvPr/>
          </p:nvSpPr>
          <p:spPr>
            <a:xfrm>
              <a:off x="924964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5" name="pl60"/>
            <p:cNvSpPr/>
            <p:nvPr/>
          </p:nvSpPr>
          <p:spPr>
            <a:xfrm>
              <a:off x="9831855"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6" name="pl61"/>
            <p:cNvSpPr/>
            <p:nvPr/>
          </p:nvSpPr>
          <p:spPr>
            <a:xfrm>
              <a:off x="1041406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7" name="pl62"/>
            <p:cNvSpPr/>
            <p:nvPr/>
          </p:nvSpPr>
          <p:spPr>
            <a:xfrm>
              <a:off x="1099628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8" name="tx63"/>
            <p:cNvSpPr/>
            <p:nvPr/>
          </p:nvSpPr>
          <p:spPr>
            <a:xfrm rot="-2700000">
              <a:off x="7393100"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509" name="tx64"/>
            <p:cNvSpPr/>
            <p:nvPr/>
          </p:nvSpPr>
          <p:spPr>
            <a:xfrm rot="-2700000">
              <a:off x="7935616"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510" name="tx65"/>
            <p:cNvSpPr/>
            <p:nvPr/>
          </p:nvSpPr>
          <p:spPr>
            <a:xfrm rot="-2700000">
              <a:off x="8517172"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511" name="tx66"/>
            <p:cNvSpPr/>
            <p:nvPr/>
          </p:nvSpPr>
          <p:spPr>
            <a:xfrm rot="-2700000">
              <a:off x="8954696"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512" name="tx67"/>
            <p:cNvSpPr/>
            <p:nvPr/>
          </p:nvSpPr>
          <p:spPr>
            <a:xfrm rot="-2700000">
              <a:off x="9536910"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513" name="tx68"/>
            <p:cNvSpPr/>
            <p:nvPr/>
          </p:nvSpPr>
          <p:spPr>
            <a:xfrm rot="-2700000">
              <a:off x="10119098"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514" name="tx69"/>
            <p:cNvSpPr/>
            <p:nvPr/>
          </p:nvSpPr>
          <p:spPr>
            <a:xfrm rot="-2700000">
              <a:off x="10813381"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15" name="tx70"/>
            <p:cNvSpPr/>
            <p:nvPr/>
          </p:nvSpPr>
          <p:spPr>
            <a:xfrm>
              <a:off x="9249641"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516" name="tx71"/>
            <p:cNvSpPr/>
            <p:nvPr/>
          </p:nvSpPr>
          <p:spPr>
            <a:xfrm>
              <a:off x="8432389"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517" name="tx72"/>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518" name="tx73"/>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519" name="rc74"/>
            <p:cNvSpPr/>
            <p:nvPr/>
          </p:nvSpPr>
          <p:spPr>
            <a:xfrm>
              <a:off x="6607132" y="10217410"/>
              <a:ext cx="1051268" cy="182880"/>
            </a:xfrm>
            <a:prstGeom prst="rect">
              <a:avLst/>
            </a:prstGeom>
            <a:solidFill>
              <a:srgbClr val="FFFFFF">
                <a:alpha val="100000"/>
              </a:srgbClr>
            </a:solidFill>
          </p:spPr>
          <p:txBody>
            <a:bodyPr/>
            <a:lstStyle/>
            <a:p/>
          </p:txBody>
        </p:sp>
        <p:sp>
          <p:nvSpPr>
            <p:cNvPr id="520" name="rc75"/>
            <p:cNvSpPr/>
            <p:nvPr/>
          </p:nvSpPr>
          <p:spPr>
            <a:xfrm>
              <a:off x="6607132" y="10217410"/>
              <a:ext cx="182879" cy="182880"/>
            </a:xfrm>
            <a:prstGeom prst="rect">
              <a:avLst/>
            </a:prstGeom>
            <a:solidFill>
              <a:srgbClr val="FFFFFF">
                <a:alpha val="100000"/>
              </a:srgbClr>
            </a:solidFill>
          </p:spPr>
          <p:txBody>
            <a:bodyPr/>
            <a:lstStyle/>
            <a:p/>
          </p:txBody>
        </p:sp>
        <p:sp>
          <p:nvSpPr>
            <p:cNvPr id="521" name="pl76"/>
            <p:cNvSpPr/>
            <p:nvPr/>
          </p:nvSpPr>
          <p:spPr>
            <a:xfrm>
              <a:off x="6625420"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522" name="tx77"/>
            <p:cNvSpPr/>
            <p:nvPr/>
          </p:nvSpPr>
          <p:spPr>
            <a:xfrm>
              <a:off x="6898012"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523" name="rc78"/>
            <p:cNvSpPr/>
            <p:nvPr/>
          </p:nvSpPr>
          <p:spPr>
            <a:xfrm>
              <a:off x="7838400" y="10217410"/>
              <a:ext cx="4048799" cy="182880"/>
            </a:xfrm>
            <a:prstGeom prst="rect">
              <a:avLst/>
            </a:prstGeom>
            <a:solidFill>
              <a:srgbClr val="FFFFFF">
                <a:alpha val="100000"/>
              </a:srgbClr>
            </a:solidFill>
          </p:spPr>
          <p:txBody>
            <a:bodyPr/>
            <a:lstStyle/>
            <a:p/>
          </p:txBody>
        </p:sp>
        <p:sp>
          <p:nvSpPr>
            <p:cNvPr id="524" name="rc79"/>
            <p:cNvSpPr/>
            <p:nvPr/>
          </p:nvSpPr>
          <p:spPr>
            <a:xfrm>
              <a:off x="7838400" y="10217410"/>
              <a:ext cx="182879" cy="182880"/>
            </a:xfrm>
            <a:prstGeom prst="rect">
              <a:avLst/>
            </a:prstGeom>
            <a:solidFill>
              <a:srgbClr val="FFFFFF">
                <a:alpha val="100000"/>
              </a:srgbClr>
            </a:solidFill>
          </p:spPr>
          <p:txBody>
            <a:bodyPr/>
            <a:lstStyle/>
            <a:p/>
          </p:txBody>
        </p:sp>
        <p:sp>
          <p:nvSpPr>
            <p:cNvPr id="525" name="rc80"/>
            <p:cNvSpPr/>
            <p:nvPr/>
          </p:nvSpPr>
          <p:spPr>
            <a:xfrm>
              <a:off x="7847400" y="10226410"/>
              <a:ext cx="164880"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526" name="rc81"/>
            <p:cNvSpPr/>
            <p:nvPr/>
          </p:nvSpPr>
          <p:spPr>
            <a:xfrm>
              <a:off x="8929641" y="10217410"/>
              <a:ext cx="182879" cy="182880"/>
            </a:xfrm>
            <a:prstGeom prst="rect">
              <a:avLst/>
            </a:prstGeom>
            <a:solidFill>
              <a:srgbClr val="FFFFFF">
                <a:alpha val="100000"/>
              </a:srgbClr>
            </a:solidFill>
          </p:spPr>
          <p:txBody>
            <a:bodyPr/>
            <a:lstStyle/>
            <a:p/>
          </p:txBody>
        </p:sp>
        <p:sp>
          <p:nvSpPr>
            <p:cNvPr id="527" name="rc82"/>
            <p:cNvSpPr/>
            <p:nvPr/>
          </p:nvSpPr>
          <p:spPr>
            <a:xfrm>
              <a:off x="8938641" y="10226410"/>
              <a:ext cx="164880"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28" name="rc83"/>
            <p:cNvSpPr/>
            <p:nvPr/>
          </p:nvSpPr>
          <p:spPr>
            <a:xfrm>
              <a:off x="9855682" y="10217410"/>
              <a:ext cx="182879" cy="182880"/>
            </a:xfrm>
            <a:prstGeom prst="rect">
              <a:avLst/>
            </a:prstGeom>
            <a:solidFill>
              <a:srgbClr val="FFFFFF">
                <a:alpha val="100000"/>
              </a:srgbClr>
            </a:solidFill>
          </p:spPr>
          <p:txBody>
            <a:bodyPr/>
            <a:lstStyle/>
            <a:p/>
          </p:txBody>
        </p:sp>
        <p:sp>
          <p:nvSpPr>
            <p:cNvPr id="529" name="rc84"/>
            <p:cNvSpPr/>
            <p:nvPr/>
          </p:nvSpPr>
          <p:spPr>
            <a:xfrm>
              <a:off x="9864682" y="10226410"/>
              <a:ext cx="164879"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530" name="rc85"/>
            <p:cNvSpPr/>
            <p:nvPr/>
          </p:nvSpPr>
          <p:spPr>
            <a:xfrm>
              <a:off x="10857923" y="10217410"/>
              <a:ext cx="182880" cy="182880"/>
            </a:xfrm>
            <a:prstGeom prst="rect">
              <a:avLst/>
            </a:prstGeom>
            <a:solidFill>
              <a:srgbClr val="FFFFFF">
                <a:alpha val="100000"/>
              </a:srgbClr>
            </a:solidFill>
          </p:spPr>
          <p:txBody>
            <a:bodyPr/>
            <a:lstStyle/>
            <a:p/>
          </p:txBody>
        </p:sp>
        <p:sp>
          <p:nvSpPr>
            <p:cNvPr id="531" name="rc86"/>
            <p:cNvSpPr/>
            <p:nvPr/>
          </p:nvSpPr>
          <p:spPr>
            <a:xfrm>
              <a:off x="10866923"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32" name="tx87"/>
            <p:cNvSpPr/>
            <p:nvPr/>
          </p:nvSpPr>
          <p:spPr>
            <a:xfrm>
              <a:off x="8129280"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33" name="tx88"/>
            <p:cNvSpPr/>
            <p:nvPr/>
          </p:nvSpPr>
          <p:spPr>
            <a:xfrm>
              <a:off x="9220521"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34" name="tx89"/>
            <p:cNvSpPr/>
            <p:nvPr/>
          </p:nvSpPr>
          <p:spPr>
            <a:xfrm>
              <a:off x="10146562"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535" name="tx90"/>
            <p:cNvSpPr/>
            <p:nvPr/>
          </p:nvSpPr>
          <p:spPr>
            <a:xfrm>
              <a:off x="11148803"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36" name="tx91"/>
            <p:cNvSpPr/>
            <p:nvPr/>
          </p:nvSpPr>
          <p:spPr>
            <a:xfrm>
              <a:off x="6621343"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37" name=""/>
          <p:cNvGrpSpPr/>
          <p:nvPr/>
        </p:nvGrpSpPr>
        <p:grpSpPr>
          <a:xfrm>
            <a:off x="12527280" y="6217920"/>
            <a:ext cx="5486400" cy="4297680"/>
            <a:chOff x="12527280" y="6217920"/>
            <a:chExt cx="5486400" cy="4297680"/>
          </a:xfrm>
        </p:grpSpPr>
        <p:sp>
          <p:nvSpPr>
            <p:cNvPr id="538"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39"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40"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41"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2"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3"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4"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5"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6"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7"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8"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9"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0"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1"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2" name="pl17"/>
            <p:cNvSpPr/>
            <p:nvPr/>
          </p:nvSpPr>
          <p:spPr>
            <a:xfrm>
              <a:off x="13329440" y="7022175"/>
              <a:ext cx="4502097" cy="1229159"/>
            </a:xfrm>
            <a:custGeom>
              <a:avLst/>
              <a:pathLst>
                <a:path w="4502097" h="1229159">
                  <a:moveTo>
                    <a:pt x="0" y="1229159"/>
                  </a:moveTo>
                  <a:lnTo>
                    <a:pt x="187587" y="1177944"/>
                  </a:lnTo>
                  <a:lnTo>
                    <a:pt x="375174" y="1126729"/>
                  </a:lnTo>
                  <a:lnTo>
                    <a:pt x="562762" y="1075514"/>
                  </a:lnTo>
                  <a:lnTo>
                    <a:pt x="750349" y="1024299"/>
                  </a:lnTo>
                  <a:lnTo>
                    <a:pt x="937937" y="973084"/>
                  </a:lnTo>
                  <a:lnTo>
                    <a:pt x="1125524" y="819439"/>
                  </a:lnTo>
                  <a:lnTo>
                    <a:pt x="1313111" y="640187"/>
                  </a:lnTo>
                  <a:lnTo>
                    <a:pt x="1500699" y="486542"/>
                  </a:lnTo>
                  <a:lnTo>
                    <a:pt x="1688286" y="409719"/>
                  </a:lnTo>
                  <a:lnTo>
                    <a:pt x="1875874" y="460934"/>
                  </a:lnTo>
                  <a:lnTo>
                    <a:pt x="2063461" y="409719"/>
                  </a:lnTo>
                  <a:lnTo>
                    <a:pt x="2251048" y="256074"/>
                  </a:lnTo>
                  <a:lnTo>
                    <a:pt x="2438636" y="128037"/>
                  </a:lnTo>
                  <a:lnTo>
                    <a:pt x="2626223" y="128037"/>
                  </a:lnTo>
                  <a:lnTo>
                    <a:pt x="2813811" y="0"/>
                  </a:lnTo>
                  <a:lnTo>
                    <a:pt x="3001398" y="230467"/>
                  </a:lnTo>
                  <a:lnTo>
                    <a:pt x="3188985" y="76822"/>
                  </a:lnTo>
                  <a:lnTo>
                    <a:pt x="3376573" y="204859"/>
                  </a:lnTo>
                  <a:lnTo>
                    <a:pt x="3564160" y="153644"/>
                  </a:lnTo>
                  <a:lnTo>
                    <a:pt x="3751748" y="153644"/>
                  </a:lnTo>
                  <a:lnTo>
                    <a:pt x="3939335" y="128037"/>
                  </a:lnTo>
                  <a:lnTo>
                    <a:pt x="4126923" y="512149"/>
                  </a:lnTo>
                  <a:lnTo>
                    <a:pt x="4314510" y="128037"/>
                  </a:lnTo>
                  <a:lnTo>
                    <a:pt x="4502097" y="102429"/>
                  </a:lnTo>
                </a:path>
              </a:pathLst>
            </a:custGeom>
            <a:ln w="32521" cap="flat">
              <a:solidFill>
                <a:srgbClr val="5EB0E8">
                  <a:alpha val="100000"/>
                </a:srgbClr>
              </a:solidFill>
              <a:prstDash val="solid"/>
              <a:round/>
            </a:ln>
          </p:spPr>
          <p:txBody>
            <a:bodyPr/>
            <a:lstStyle/>
            <a:p/>
          </p:txBody>
        </p:sp>
        <p:sp>
          <p:nvSpPr>
            <p:cNvPr id="553" name="pl18"/>
            <p:cNvSpPr/>
            <p:nvPr/>
          </p:nvSpPr>
          <p:spPr>
            <a:xfrm>
              <a:off x="15955664" y="7227034"/>
              <a:ext cx="1875874" cy="1894954"/>
            </a:xfrm>
            <a:custGeom>
              <a:avLst/>
              <a:pathLst>
                <a:path w="1875874" h="1894954">
                  <a:moveTo>
                    <a:pt x="0" y="1894954"/>
                  </a:moveTo>
                  <a:lnTo>
                    <a:pt x="187587" y="1562057"/>
                  </a:lnTo>
                  <a:lnTo>
                    <a:pt x="375174" y="1177944"/>
                  </a:lnTo>
                  <a:lnTo>
                    <a:pt x="562762" y="793832"/>
                  </a:lnTo>
                  <a:lnTo>
                    <a:pt x="750349" y="742617"/>
                  </a:lnTo>
                  <a:lnTo>
                    <a:pt x="937937" y="486542"/>
                  </a:lnTo>
                  <a:lnTo>
                    <a:pt x="1125524" y="435327"/>
                  </a:lnTo>
                  <a:lnTo>
                    <a:pt x="1313111" y="281682"/>
                  </a:lnTo>
                  <a:lnTo>
                    <a:pt x="1500699" y="896262"/>
                  </a:lnTo>
                  <a:lnTo>
                    <a:pt x="1688286" y="230467"/>
                  </a:lnTo>
                  <a:lnTo>
                    <a:pt x="1875874" y="0"/>
                  </a:lnTo>
                </a:path>
              </a:pathLst>
            </a:custGeom>
            <a:ln w="32521" cap="flat">
              <a:solidFill>
                <a:srgbClr val="00A173">
                  <a:alpha val="100000"/>
                </a:srgbClr>
              </a:solidFill>
              <a:prstDash val="solid"/>
              <a:round/>
            </a:ln>
          </p:spPr>
          <p:txBody>
            <a:bodyPr/>
            <a:lstStyle/>
            <a:p/>
          </p:txBody>
        </p:sp>
        <p:sp>
          <p:nvSpPr>
            <p:cNvPr id="554"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55"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56"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57"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58"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59"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60"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1"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2"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3"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4"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5"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6"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7"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8"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9"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0"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1"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2"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3"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4"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5"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6"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7"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8"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9"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0"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1"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2"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3"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4"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5"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6"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7"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8"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9"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0"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1"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92"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93"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94"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95"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96"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97"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98"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99"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600"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601"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602"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603"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604"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605"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606"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607"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608"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609"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610"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611"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612"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613"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614"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615"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616"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617" name="rc82"/>
            <p:cNvSpPr/>
            <p:nvPr/>
          </p:nvSpPr>
          <p:spPr>
            <a:xfrm>
              <a:off x="14005791" y="9941072"/>
              <a:ext cx="3149396" cy="504938"/>
            </a:xfrm>
            <a:prstGeom prst="rect">
              <a:avLst/>
            </a:prstGeom>
            <a:solidFill>
              <a:srgbClr val="FFFFFF">
                <a:alpha val="100000"/>
              </a:srgbClr>
            </a:solidFill>
          </p:spPr>
          <p:txBody>
            <a:bodyPr/>
            <a:lstStyle/>
            <a:p/>
          </p:txBody>
        </p:sp>
        <p:sp>
          <p:nvSpPr>
            <p:cNvPr id="618"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619"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620"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621"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622"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623" name=""/>
          <p:cNvGrpSpPr/>
          <p:nvPr/>
        </p:nvGrpSpPr>
        <p:grpSpPr>
          <a:xfrm>
            <a:off x="594360" y="6217920"/>
            <a:ext cx="5562295" cy="3895679"/>
            <a:chOff x="594360" y="6217920"/>
            <a:chExt cx="5562295" cy="3895679"/>
          </a:xfrm>
        </p:grpSpPr>
        <p:sp>
          <p:nvSpPr>
            <p:cNvPr id="624" name="rc3"/>
            <p:cNvSpPr/>
            <p:nvPr/>
          </p:nvSpPr>
          <p:spPr>
            <a:xfrm>
              <a:off x="594360" y="6217920"/>
              <a:ext cx="5562295" cy="389567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625" name="rc4"/>
            <p:cNvSpPr/>
            <p:nvPr/>
          </p:nvSpPr>
          <p:spPr>
            <a:xfrm>
              <a:off x="2063020" y="6516351"/>
              <a:ext cx="3548591" cy="2385118"/>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626" name="rc5"/>
            <p:cNvSpPr/>
            <p:nvPr/>
          </p:nvSpPr>
          <p:spPr>
            <a:xfrm>
              <a:off x="2092107" y="6545438"/>
              <a:ext cx="290868" cy="290868"/>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627" name="rc6"/>
            <p:cNvSpPr/>
            <p:nvPr/>
          </p:nvSpPr>
          <p:spPr>
            <a:xfrm>
              <a:off x="2382975" y="6545438"/>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8" name="rc7"/>
            <p:cNvSpPr/>
            <p:nvPr/>
          </p:nvSpPr>
          <p:spPr>
            <a:xfrm>
              <a:off x="2673843" y="6545438"/>
              <a:ext cx="290868" cy="290868"/>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629" name="rc8"/>
            <p:cNvSpPr/>
            <p:nvPr/>
          </p:nvSpPr>
          <p:spPr>
            <a:xfrm>
              <a:off x="2964711" y="6545438"/>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30" name="rc9"/>
            <p:cNvSpPr/>
            <p:nvPr/>
          </p:nvSpPr>
          <p:spPr>
            <a:xfrm>
              <a:off x="3255580" y="6545438"/>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1" name="rc10"/>
            <p:cNvSpPr/>
            <p:nvPr/>
          </p:nvSpPr>
          <p:spPr>
            <a:xfrm>
              <a:off x="3546448" y="6545438"/>
              <a:ext cx="290868" cy="290868"/>
            </a:xfrm>
            <a:prstGeom prst="rect">
              <a:avLst/>
            </a:prstGeom>
            <a:solidFill>
              <a:srgbClr val="FDC8B2">
                <a:alpha val="100000"/>
              </a:srgbClr>
            </a:solidFill>
            <a:ln w="5420" cap="flat">
              <a:solidFill>
                <a:srgbClr val="FFFFFF">
                  <a:alpha val="100000"/>
                </a:srgbClr>
              </a:solidFill>
              <a:prstDash val="solid"/>
              <a:miter/>
            </a:ln>
          </p:spPr>
          <p:txBody>
            <a:bodyPr/>
            <a:lstStyle/>
            <a:p/>
          </p:txBody>
        </p:sp>
        <p:sp>
          <p:nvSpPr>
            <p:cNvPr id="632" name="rc11"/>
            <p:cNvSpPr/>
            <p:nvPr/>
          </p:nvSpPr>
          <p:spPr>
            <a:xfrm>
              <a:off x="3837316" y="6545438"/>
              <a:ext cx="290868" cy="290868"/>
            </a:xfrm>
            <a:prstGeom prst="rect">
              <a:avLst/>
            </a:prstGeom>
            <a:solidFill>
              <a:srgbClr val="FED9C9">
                <a:alpha val="100000"/>
              </a:srgbClr>
            </a:solidFill>
            <a:ln w="5420" cap="flat">
              <a:solidFill>
                <a:srgbClr val="FFFFFF">
                  <a:alpha val="100000"/>
                </a:srgbClr>
              </a:solidFill>
              <a:prstDash val="solid"/>
              <a:miter/>
            </a:ln>
          </p:spPr>
          <p:txBody>
            <a:bodyPr/>
            <a:lstStyle/>
            <a:p/>
          </p:txBody>
        </p:sp>
        <p:sp>
          <p:nvSpPr>
            <p:cNvPr id="633" name="rc12"/>
            <p:cNvSpPr/>
            <p:nvPr/>
          </p:nvSpPr>
          <p:spPr>
            <a:xfrm>
              <a:off x="4128184" y="6545438"/>
              <a:ext cx="290868" cy="290868"/>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634" name="rc13"/>
            <p:cNvSpPr/>
            <p:nvPr/>
          </p:nvSpPr>
          <p:spPr>
            <a:xfrm>
              <a:off x="4419052" y="6545438"/>
              <a:ext cx="290868" cy="290868"/>
            </a:xfrm>
            <a:prstGeom prst="rect">
              <a:avLst/>
            </a:prstGeom>
            <a:solidFill>
              <a:srgbClr val="FB6A4A">
                <a:alpha val="100000"/>
              </a:srgbClr>
            </a:solidFill>
            <a:ln w="5420" cap="flat">
              <a:solidFill>
                <a:srgbClr val="FFFFFF">
                  <a:alpha val="100000"/>
                </a:srgbClr>
              </a:solidFill>
              <a:prstDash val="solid"/>
              <a:miter/>
            </a:ln>
          </p:spPr>
          <p:txBody>
            <a:bodyPr/>
            <a:lstStyle/>
            <a:p/>
          </p:txBody>
        </p:sp>
        <p:sp>
          <p:nvSpPr>
            <p:cNvPr id="635" name="rc14"/>
            <p:cNvSpPr/>
            <p:nvPr/>
          </p:nvSpPr>
          <p:spPr>
            <a:xfrm>
              <a:off x="4709920" y="6545438"/>
              <a:ext cx="290868" cy="290868"/>
            </a:xfrm>
            <a:prstGeom prst="rect">
              <a:avLst/>
            </a:prstGeom>
            <a:solidFill>
              <a:srgbClr val="FCBCA2">
                <a:alpha val="100000"/>
              </a:srgbClr>
            </a:solidFill>
            <a:ln w="5420" cap="flat">
              <a:solidFill>
                <a:srgbClr val="FFFFFF">
                  <a:alpha val="100000"/>
                </a:srgbClr>
              </a:solidFill>
              <a:prstDash val="solid"/>
              <a:miter/>
            </a:ln>
          </p:spPr>
          <p:txBody>
            <a:bodyPr/>
            <a:lstStyle/>
            <a:p/>
          </p:txBody>
        </p:sp>
        <p:sp>
          <p:nvSpPr>
            <p:cNvPr id="636" name="rc15"/>
            <p:cNvSpPr/>
            <p:nvPr/>
          </p:nvSpPr>
          <p:spPr>
            <a:xfrm>
              <a:off x="5000789" y="6545438"/>
              <a:ext cx="290868" cy="290868"/>
            </a:xfrm>
            <a:prstGeom prst="rect">
              <a:avLst/>
            </a:prstGeom>
            <a:solidFill>
              <a:srgbClr val="FCBFA6">
                <a:alpha val="100000"/>
              </a:srgbClr>
            </a:solidFill>
            <a:ln w="5420" cap="flat">
              <a:solidFill>
                <a:srgbClr val="FFFFFF">
                  <a:alpha val="100000"/>
                </a:srgbClr>
              </a:solidFill>
              <a:prstDash val="solid"/>
              <a:miter/>
            </a:ln>
          </p:spPr>
          <p:txBody>
            <a:bodyPr/>
            <a:lstStyle/>
            <a:p/>
          </p:txBody>
        </p:sp>
        <p:sp>
          <p:nvSpPr>
            <p:cNvPr id="637" name="rc16"/>
            <p:cNvSpPr/>
            <p:nvPr/>
          </p:nvSpPr>
          <p:spPr>
            <a:xfrm>
              <a:off x="5291657" y="6545438"/>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38" name="rc17"/>
            <p:cNvSpPr/>
            <p:nvPr/>
          </p:nvSpPr>
          <p:spPr>
            <a:xfrm>
              <a:off x="2092107" y="6836306"/>
              <a:ext cx="290868" cy="290868"/>
            </a:xfrm>
            <a:prstGeom prst="rect">
              <a:avLst/>
            </a:prstGeom>
            <a:solidFill>
              <a:srgbClr val="FEDFD1">
                <a:alpha val="100000"/>
              </a:srgbClr>
            </a:solidFill>
            <a:ln w="5420" cap="flat">
              <a:solidFill>
                <a:srgbClr val="FFFFFF">
                  <a:alpha val="100000"/>
                </a:srgbClr>
              </a:solidFill>
              <a:prstDash val="solid"/>
              <a:miter/>
            </a:ln>
          </p:spPr>
          <p:txBody>
            <a:bodyPr/>
            <a:lstStyle/>
            <a:p/>
          </p:txBody>
        </p:sp>
        <p:sp>
          <p:nvSpPr>
            <p:cNvPr id="639" name="rc18"/>
            <p:cNvSpPr/>
            <p:nvPr/>
          </p:nvSpPr>
          <p:spPr>
            <a:xfrm>
              <a:off x="2382975" y="6836306"/>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0" name="rc19"/>
            <p:cNvSpPr/>
            <p:nvPr/>
          </p:nvSpPr>
          <p:spPr>
            <a:xfrm>
              <a:off x="2673843" y="6836306"/>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1" name="rc20"/>
            <p:cNvSpPr/>
            <p:nvPr/>
          </p:nvSpPr>
          <p:spPr>
            <a:xfrm>
              <a:off x="2964711" y="6836306"/>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2" name="rc21"/>
            <p:cNvSpPr/>
            <p:nvPr/>
          </p:nvSpPr>
          <p:spPr>
            <a:xfrm>
              <a:off x="3255580" y="6836306"/>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43" name="rc22"/>
            <p:cNvSpPr/>
            <p:nvPr/>
          </p:nvSpPr>
          <p:spPr>
            <a:xfrm>
              <a:off x="3546448" y="6836306"/>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4" name="rc23"/>
            <p:cNvSpPr/>
            <p:nvPr/>
          </p:nvSpPr>
          <p:spPr>
            <a:xfrm>
              <a:off x="3837316" y="6836306"/>
              <a:ext cx="290868" cy="290868"/>
            </a:xfrm>
            <a:prstGeom prst="rect">
              <a:avLst/>
            </a:prstGeom>
            <a:solidFill>
              <a:srgbClr val="FECEB9">
                <a:alpha val="100000"/>
              </a:srgbClr>
            </a:solidFill>
            <a:ln w="5420" cap="flat">
              <a:solidFill>
                <a:srgbClr val="FFFFFF">
                  <a:alpha val="100000"/>
                </a:srgbClr>
              </a:solidFill>
              <a:prstDash val="solid"/>
              <a:miter/>
            </a:ln>
          </p:spPr>
          <p:txBody>
            <a:bodyPr/>
            <a:lstStyle/>
            <a:p/>
          </p:txBody>
        </p:sp>
        <p:sp>
          <p:nvSpPr>
            <p:cNvPr id="645" name="rc24"/>
            <p:cNvSpPr/>
            <p:nvPr/>
          </p:nvSpPr>
          <p:spPr>
            <a:xfrm>
              <a:off x="4128184" y="6836306"/>
              <a:ext cx="290868" cy="290868"/>
            </a:xfrm>
            <a:prstGeom prst="rect">
              <a:avLst/>
            </a:prstGeom>
            <a:solidFill>
              <a:srgbClr val="9C010E">
                <a:alpha val="100000"/>
              </a:srgbClr>
            </a:solidFill>
            <a:ln w="5420" cap="flat">
              <a:solidFill>
                <a:srgbClr val="FFFFFF">
                  <a:alpha val="100000"/>
                </a:srgbClr>
              </a:solidFill>
              <a:prstDash val="solid"/>
              <a:miter/>
            </a:ln>
          </p:spPr>
          <p:txBody>
            <a:bodyPr/>
            <a:lstStyle/>
            <a:p/>
          </p:txBody>
        </p:sp>
        <p:sp>
          <p:nvSpPr>
            <p:cNvPr id="646" name="rc25"/>
            <p:cNvSpPr/>
            <p:nvPr/>
          </p:nvSpPr>
          <p:spPr>
            <a:xfrm>
              <a:off x="4419052" y="6836306"/>
              <a:ext cx="290868" cy="290868"/>
            </a:xfrm>
            <a:prstGeom prst="rect">
              <a:avLst/>
            </a:prstGeom>
            <a:solidFill>
              <a:srgbClr val="E83529">
                <a:alpha val="100000"/>
              </a:srgbClr>
            </a:solidFill>
            <a:ln w="5420" cap="flat">
              <a:solidFill>
                <a:srgbClr val="FFFFFF">
                  <a:alpha val="100000"/>
                </a:srgbClr>
              </a:solidFill>
              <a:prstDash val="solid"/>
              <a:miter/>
            </a:ln>
          </p:spPr>
          <p:txBody>
            <a:bodyPr/>
            <a:lstStyle/>
            <a:p/>
          </p:txBody>
        </p:sp>
        <p:sp>
          <p:nvSpPr>
            <p:cNvPr id="647" name="rc26"/>
            <p:cNvSpPr/>
            <p:nvPr/>
          </p:nvSpPr>
          <p:spPr>
            <a:xfrm>
              <a:off x="4709920" y="6836306"/>
              <a:ext cx="290868" cy="290868"/>
            </a:xfrm>
            <a:prstGeom prst="rect">
              <a:avLst/>
            </a:prstGeom>
            <a:solidFill>
              <a:srgbClr val="FED3C1">
                <a:alpha val="100000"/>
              </a:srgbClr>
            </a:solidFill>
            <a:ln w="5420" cap="flat">
              <a:solidFill>
                <a:srgbClr val="FFFFFF">
                  <a:alpha val="100000"/>
                </a:srgbClr>
              </a:solidFill>
              <a:prstDash val="solid"/>
              <a:miter/>
            </a:ln>
          </p:spPr>
          <p:txBody>
            <a:bodyPr/>
            <a:lstStyle/>
            <a:p/>
          </p:txBody>
        </p:sp>
        <p:sp>
          <p:nvSpPr>
            <p:cNvPr id="648" name="rc27"/>
            <p:cNvSpPr/>
            <p:nvPr/>
          </p:nvSpPr>
          <p:spPr>
            <a:xfrm>
              <a:off x="5000789" y="6836306"/>
              <a:ext cx="290868" cy="290868"/>
            </a:xfrm>
            <a:prstGeom prst="rect">
              <a:avLst/>
            </a:prstGeom>
            <a:solidFill>
              <a:srgbClr val="FDC2AA">
                <a:alpha val="100000"/>
              </a:srgbClr>
            </a:solidFill>
            <a:ln w="5420" cap="flat">
              <a:solidFill>
                <a:srgbClr val="FFFFFF">
                  <a:alpha val="100000"/>
                </a:srgbClr>
              </a:solidFill>
              <a:prstDash val="solid"/>
              <a:miter/>
            </a:ln>
          </p:spPr>
          <p:txBody>
            <a:bodyPr/>
            <a:lstStyle/>
            <a:p/>
          </p:txBody>
        </p:sp>
        <p:sp>
          <p:nvSpPr>
            <p:cNvPr id="649" name="rc28"/>
            <p:cNvSpPr/>
            <p:nvPr/>
          </p:nvSpPr>
          <p:spPr>
            <a:xfrm>
              <a:off x="5291657" y="6836306"/>
              <a:ext cx="290868" cy="290868"/>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650" name="rc29"/>
            <p:cNvSpPr/>
            <p:nvPr/>
          </p:nvSpPr>
          <p:spPr>
            <a:xfrm>
              <a:off x="2092107" y="7127174"/>
              <a:ext cx="290868" cy="290868"/>
            </a:xfrm>
            <a:prstGeom prst="rect">
              <a:avLst/>
            </a:prstGeom>
            <a:solidFill>
              <a:srgbClr val="FEDCCD">
                <a:alpha val="100000"/>
              </a:srgbClr>
            </a:solidFill>
            <a:ln w="5420" cap="flat">
              <a:solidFill>
                <a:srgbClr val="FFFFFF">
                  <a:alpha val="100000"/>
                </a:srgbClr>
              </a:solidFill>
              <a:prstDash val="solid"/>
              <a:miter/>
            </a:ln>
          </p:spPr>
          <p:txBody>
            <a:bodyPr/>
            <a:lstStyle/>
            <a:p/>
          </p:txBody>
        </p:sp>
        <p:sp>
          <p:nvSpPr>
            <p:cNvPr id="651" name="rc30"/>
            <p:cNvSpPr/>
            <p:nvPr/>
          </p:nvSpPr>
          <p:spPr>
            <a:xfrm>
              <a:off x="2382975" y="7127174"/>
              <a:ext cx="290868" cy="290868"/>
            </a:xfrm>
            <a:prstGeom prst="rect">
              <a:avLst/>
            </a:prstGeom>
            <a:solidFill>
              <a:srgbClr val="FED6C5">
                <a:alpha val="100000"/>
              </a:srgbClr>
            </a:solidFill>
            <a:ln w="5420" cap="flat">
              <a:solidFill>
                <a:srgbClr val="FFFFFF">
                  <a:alpha val="100000"/>
                </a:srgbClr>
              </a:solidFill>
              <a:prstDash val="solid"/>
              <a:miter/>
            </a:ln>
          </p:spPr>
          <p:txBody>
            <a:bodyPr/>
            <a:lstStyle/>
            <a:p/>
          </p:txBody>
        </p:sp>
        <p:sp>
          <p:nvSpPr>
            <p:cNvPr id="652" name="rc31"/>
            <p:cNvSpPr/>
            <p:nvPr/>
          </p:nvSpPr>
          <p:spPr>
            <a:xfrm>
              <a:off x="2673843" y="7127174"/>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3" name="rc32"/>
            <p:cNvSpPr/>
            <p:nvPr/>
          </p:nvSpPr>
          <p:spPr>
            <a:xfrm>
              <a:off x="2964711" y="7127174"/>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4" name="rc33"/>
            <p:cNvSpPr/>
            <p:nvPr/>
          </p:nvSpPr>
          <p:spPr>
            <a:xfrm>
              <a:off x="3255580" y="7127174"/>
              <a:ext cx="290868" cy="290868"/>
            </a:xfrm>
            <a:prstGeom prst="rect">
              <a:avLst/>
            </a:prstGeom>
            <a:solidFill>
              <a:srgbClr val="FEDCCD">
                <a:alpha val="100000"/>
              </a:srgbClr>
            </a:solidFill>
            <a:ln w="5420" cap="flat">
              <a:solidFill>
                <a:srgbClr val="FFFFFF">
                  <a:alpha val="100000"/>
                </a:srgbClr>
              </a:solidFill>
              <a:prstDash val="solid"/>
              <a:miter/>
            </a:ln>
          </p:spPr>
          <p:txBody>
            <a:bodyPr/>
            <a:lstStyle/>
            <a:p/>
          </p:txBody>
        </p:sp>
        <p:sp>
          <p:nvSpPr>
            <p:cNvPr id="655" name="rc34"/>
            <p:cNvSpPr/>
            <p:nvPr/>
          </p:nvSpPr>
          <p:spPr>
            <a:xfrm>
              <a:off x="3546448" y="7127174"/>
              <a:ext cx="290868" cy="290868"/>
            </a:xfrm>
            <a:prstGeom prst="rect">
              <a:avLst/>
            </a:prstGeom>
            <a:solidFill>
              <a:srgbClr val="FED9C9">
                <a:alpha val="100000"/>
              </a:srgbClr>
            </a:solidFill>
            <a:ln w="5420" cap="flat">
              <a:solidFill>
                <a:srgbClr val="FFFFFF">
                  <a:alpha val="100000"/>
                </a:srgbClr>
              </a:solidFill>
              <a:prstDash val="solid"/>
              <a:miter/>
            </a:ln>
          </p:spPr>
          <p:txBody>
            <a:bodyPr/>
            <a:lstStyle/>
            <a:p/>
          </p:txBody>
        </p:sp>
        <p:sp>
          <p:nvSpPr>
            <p:cNvPr id="656" name="rc35"/>
            <p:cNvSpPr/>
            <p:nvPr/>
          </p:nvSpPr>
          <p:spPr>
            <a:xfrm>
              <a:off x="3837316" y="7127174"/>
              <a:ext cx="290868" cy="290868"/>
            </a:xfrm>
            <a:prstGeom prst="rect">
              <a:avLst/>
            </a:prstGeom>
            <a:solidFill>
              <a:srgbClr val="FEDFD1">
                <a:alpha val="100000"/>
              </a:srgbClr>
            </a:solidFill>
            <a:ln w="5420" cap="flat">
              <a:solidFill>
                <a:srgbClr val="FFFFFF">
                  <a:alpha val="100000"/>
                </a:srgbClr>
              </a:solidFill>
              <a:prstDash val="solid"/>
              <a:miter/>
            </a:ln>
          </p:spPr>
          <p:txBody>
            <a:bodyPr/>
            <a:lstStyle/>
            <a:p/>
          </p:txBody>
        </p:sp>
        <p:sp>
          <p:nvSpPr>
            <p:cNvPr id="657" name="rc36"/>
            <p:cNvSpPr/>
            <p:nvPr/>
          </p:nvSpPr>
          <p:spPr>
            <a:xfrm>
              <a:off x="4128184" y="7127174"/>
              <a:ext cx="290868" cy="290868"/>
            </a:xfrm>
            <a:prstGeom prst="rect">
              <a:avLst/>
            </a:prstGeom>
            <a:solidFill>
              <a:srgbClr val="FC8160">
                <a:alpha val="100000"/>
              </a:srgbClr>
            </a:solidFill>
            <a:ln w="5420" cap="flat">
              <a:solidFill>
                <a:srgbClr val="FFFFFF">
                  <a:alpha val="100000"/>
                </a:srgbClr>
              </a:solidFill>
              <a:prstDash val="solid"/>
              <a:miter/>
            </a:ln>
          </p:spPr>
          <p:txBody>
            <a:bodyPr/>
            <a:lstStyle/>
            <a:p/>
          </p:txBody>
        </p:sp>
        <p:sp>
          <p:nvSpPr>
            <p:cNvPr id="658" name="rc37"/>
            <p:cNvSpPr/>
            <p:nvPr/>
          </p:nvSpPr>
          <p:spPr>
            <a:xfrm>
              <a:off x="4419052" y="7127174"/>
              <a:ext cx="290868" cy="290868"/>
            </a:xfrm>
            <a:prstGeom prst="rect">
              <a:avLst/>
            </a:prstGeom>
            <a:solidFill>
              <a:srgbClr val="E33127">
                <a:alpha val="100000"/>
              </a:srgbClr>
            </a:solidFill>
            <a:ln w="5420" cap="flat">
              <a:solidFill>
                <a:srgbClr val="FFFFFF">
                  <a:alpha val="100000"/>
                </a:srgbClr>
              </a:solidFill>
              <a:prstDash val="solid"/>
              <a:miter/>
            </a:ln>
          </p:spPr>
          <p:txBody>
            <a:bodyPr/>
            <a:lstStyle/>
            <a:p/>
          </p:txBody>
        </p:sp>
        <p:sp>
          <p:nvSpPr>
            <p:cNvPr id="659" name="rc38"/>
            <p:cNvSpPr/>
            <p:nvPr/>
          </p:nvSpPr>
          <p:spPr>
            <a:xfrm>
              <a:off x="4709920" y="7127174"/>
              <a:ext cx="290868" cy="290868"/>
            </a:xfrm>
            <a:prstGeom prst="rect">
              <a:avLst/>
            </a:prstGeom>
            <a:solidFill>
              <a:srgbClr val="FED0BD">
                <a:alpha val="100000"/>
              </a:srgbClr>
            </a:solidFill>
            <a:ln w="5420" cap="flat">
              <a:solidFill>
                <a:srgbClr val="FFFFFF">
                  <a:alpha val="100000"/>
                </a:srgbClr>
              </a:solidFill>
              <a:prstDash val="solid"/>
              <a:miter/>
            </a:ln>
          </p:spPr>
          <p:txBody>
            <a:bodyPr/>
            <a:lstStyle/>
            <a:p/>
          </p:txBody>
        </p:sp>
        <p:sp>
          <p:nvSpPr>
            <p:cNvPr id="660" name="rc39"/>
            <p:cNvSpPr/>
            <p:nvPr/>
          </p:nvSpPr>
          <p:spPr>
            <a:xfrm>
              <a:off x="5000789" y="7127174"/>
              <a:ext cx="290868" cy="290868"/>
            </a:xfrm>
            <a:prstGeom prst="rect">
              <a:avLst/>
            </a:prstGeom>
            <a:solidFill>
              <a:srgbClr val="FCBFA6">
                <a:alpha val="100000"/>
              </a:srgbClr>
            </a:solidFill>
            <a:ln w="5420" cap="flat">
              <a:solidFill>
                <a:srgbClr val="FFFFFF">
                  <a:alpha val="100000"/>
                </a:srgbClr>
              </a:solidFill>
              <a:prstDash val="solid"/>
              <a:miter/>
            </a:ln>
          </p:spPr>
          <p:txBody>
            <a:bodyPr/>
            <a:lstStyle/>
            <a:p/>
          </p:txBody>
        </p:sp>
        <p:sp>
          <p:nvSpPr>
            <p:cNvPr id="661" name="rc40"/>
            <p:cNvSpPr/>
            <p:nvPr/>
          </p:nvSpPr>
          <p:spPr>
            <a:xfrm>
              <a:off x="5291657" y="7127174"/>
              <a:ext cx="290868" cy="290868"/>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662" name="rc41"/>
            <p:cNvSpPr/>
            <p:nvPr/>
          </p:nvSpPr>
          <p:spPr>
            <a:xfrm>
              <a:off x="2092107" y="7418042"/>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3" name="rc42"/>
            <p:cNvSpPr/>
            <p:nvPr/>
          </p:nvSpPr>
          <p:spPr>
            <a:xfrm>
              <a:off x="2382975" y="7418042"/>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4" name="rc43"/>
            <p:cNvSpPr/>
            <p:nvPr/>
          </p:nvSpPr>
          <p:spPr>
            <a:xfrm>
              <a:off x="2673843" y="7418042"/>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5" name="rc44"/>
            <p:cNvSpPr/>
            <p:nvPr/>
          </p:nvSpPr>
          <p:spPr>
            <a:xfrm>
              <a:off x="2964711" y="7418042"/>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6" name="rc45"/>
            <p:cNvSpPr/>
            <p:nvPr/>
          </p:nvSpPr>
          <p:spPr>
            <a:xfrm>
              <a:off x="3255580" y="7418042"/>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7" name="rc46"/>
            <p:cNvSpPr/>
            <p:nvPr/>
          </p:nvSpPr>
          <p:spPr>
            <a:xfrm>
              <a:off x="3546448" y="7418042"/>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8" name="rc47"/>
            <p:cNvSpPr/>
            <p:nvPr/>
          </p:nvSpPr>
          <p:spPr>
            <a:xfrm>
              <a:off x="3837316" y="7418042"/>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9" name="rc48"/>
            <p:cNvSpPr/>
            <p:nvPr/>
          </p:nvSpPr>
          <p:spPr>
            <a:xfrm>
              <a:off x="4128184" y="7418042"/>
              <a:ext cx="290868" cy="290868"/>
            </a:xfrm>
            <a:prstGeom prst="rect">
              <a:avLst/>
            </a:prstGeom>
            <a:solidFill>
              <a:srgbClr val="FC7B5B">
                <a:alpha val="100000"/>
              </a:srgbClr>
            </a:solidFill>
            <a:ln w="5420" cap="flat">
              <a:solidFill>
                <a:srgbClr val="FFFFFF">
                  <a:alpha val="100000"/>
                </a:srgbClr>
              </a:solidFill>
              <a:prstDash val="solid"/>
              <a:miter/>
            </a:ln>
          </p:spPr>
          <p:txBody>
            <a:bodyPr/>
            <a:lstStyle/>
            <a:p/>
          </p:txBody>
        </p:sp>
        <p:sp>
          <p:nvSpPr>
            <p:cNvPr id="670" name="rc49"/>
            <p:cNvSpPr/>
            <p:nvPr/>
          </p:nvSpPr>
          <p:spPr>
            <a:xfrm>
              <a:off x="4419052" y="7418042"/>
              <a:ext cx="290868" cy="290868"/>
            </a:xfrm>
            <a:prstGeom prst="rect">
              <a:avLst/>
            </a:prstGeom>
            <a:solidFill>
              <a:srgbClr val="B10C15">
                <a:alpha val="100000"/>
              </a:srgbClr>
            </a:solidFill>
            <a:ln w="5420" cap="flat">
              <a:solidFill>
                <a:srgbClr val="FFFFFF">
                  <a:alpha val="100000"/>
                </a:srgbClr>
              </a:solidFill>
              <a:prstDash val="solid"/>
              <a:miter/>
            </a:ln>
          </p:spPr>
          <p:txBody>
            <a:bodyPr/>
            <a:lstStyle/>
            <a:p/>
          </p:txBody>
        </p:sp>
        <p:sp>
          <p:nvSpPr>
            <p:cNvPr id="671" name="rc50"/>
            <p:cNvSpPr/>
            <p:nvPr/>
          </p:nvSpPr>
          <p:spPr>
            <a:xfrm>
              <a:off x="4709920" y="7418042"/>
              <a:ext cx="290868" cy="290868"/>
            </a:xfrm>
            <a:prstGeom prst="rect">
              <a:avLst/>
            </a:prstGeom>
            <a:solidFill>
              <a:srgbClr val="FCBCA2">
                <a:alpha val="100000"/>
              </a:srgbClr>
            </a:solidFill>
            <a:ln w="5420" cap="flat">
              <a:solidFill>
                <a:srgbClr val="FFFFFF">
                  <a:alpha val="100000"/>
                </a:srgbClr>
              </a:solidFill>
              <a:prstDash val="solid"/>
              <a:miter/>
            </a:ln>
          </p:spPr>
          <p:txBody>
            <a:bodyPr/>
            <a:lstStyle/>
            <a:p/>
          </p:txBody>
        </p:sp>
        <p:sp>
          <p:nvSpPr>
            <p:cNvPr id="672" name="rc51"/>
            <p:cNvSpPr/>
            <p:nvPr/>
          </p:nvSpPr>
          <p:spPr>
            <a:xfrm>
              <a:off x="5000789" y="7418042"/>
              <a:ext cx="290868" cy="290868"/>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673" name="rc52"/>
            <p:cNvSpPr/>
            <p:nvPr/>
          </p:nvSpPr>
          <p:spPr>
            <a:xfrm>
              <a:off x="5291657" y="7418042"/>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4" name="rc53"/>
            <p:cNvSpPr/>
            <p:nvPr/>
          </p:nvSpPr>
          <p:spPr>
            <a:xfrm>
              <a:off x="2092107" y="7708910"/>
              <a:ext cx="290868" cy="290868"/>
            </a:xfrm>
            <a:prstGeom prst="rect">
              <a:avLst/>
            </a:prstGeom>
            <a:solidFill>
              <a:srgbClr val="FDC2AA">
                <a:alpha val="100000"/>
              </a:srgbClr>
            </a:solidFill>
            <a:ln w="5420" cap="flat">
              <a:solidFill>
                <a:srgbClr val="FFFFFF">
                  <a:alpha val="100000"/>
                </a:srgbClr>
              </a:solidFill>
              <a:prstDash val="solid"/>
              <a:miter/>
            </a:ln>
          </p:spPr>
          <p:txBody>
            <a:bodyPr/>
            <a:lstStyle/>
            <a:p/>
          </p:txBody>
        </p:sp>
        <p:sp>
          <p:nvSpPr>
            <p:cNvPr id="675" name="rc54"/>
            <p:cNvSpPr/>
            <p:nvPr/>
          </p:nvSpPr>
          <p:spPr>
            <a:xfrm>
              <a:off x="2382975" y="7708910"/>
              <a:ext cx="290868" cy="290868"/>
            </a:xfrm>
            <a:prstGeom prst="rect">
              <a:avLst/>
            </a:prstGeom>
            <a:solidFill>
              <a:srgbClr val="FED9C9">
                <a:alpha val="100000"/>
              </a:srgbClr>
            </a:solidFill>
            <a:ln w="5420" cap="flat">
              <a:solidFill>
                <a:srgbClr val="FFFFFF">
                  <a:alpha val="100000"/>
                </a:srgbClr>
              </a:solidFill>
              <a:prstDash val="solid"/>
              <a:miter/>
            </a:ln>
          </p:spPr>
          <p:txBody>
            <a:bodyPr/>
            <a:lstStyle/>
            <a:p/>
          </p:txBody>
        </p:sp>
        <p:sp>
          <p:nvSpPr>
            <p:cNvPr id="676" name="rc55"/>
            <p:cNvSpPr/>
            <p:nvPr/>
          </p:nvSpPr>
          <p:spPr>
            <a:xfrm>
              <a:off x="2673843" y="7708910"/>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7" name="rc56"/>
            <p:cNvSpPr/>
            <p:nvPr/>
          </p:nvSpPr>
          <p:spPr>
            <a:xfrm>
              <a:off x="2964711" y="7708910"/>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8" name="rc57"/>
            <p:cNvSpPr/>
            <p:nvPr/>
          </p:nvSpPr>
          <p:spPr>
            <a:xfrm>
              <a:off x="3255580"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9" name="rc58"/>
            <p:cNvSpPr/>
            <p:nvPr/>
          </p:nvSpPr>
          <p:spPr>
            <a:xfrm>
              <a:off x="3546448"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0" name="rc59"/>
            <p:cNvSpPr/>
            <p:nvPr/>
          </p:nvSpPr>
          <p:spPr>
            <a:xfrm>
              <a:off x="3837316"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1" name="rc60"/>
            <p:cNvSpPr/>
            <p:nvPr/>
          </p:nvSpPr>
          <p:spPr>
            <a:xfrm>
              <a:off x="4128184" y="7708910"/>
              <a:ext cx="290868" cy="290868"/>
            </a:xfrm>
            <a:prstGeom prst="rect">
              <a:avLst/>
            </a:prstGeom>
            <a:solidFill>
              <a:srgbClr val="FC8969">
                <a:alpha val="100000"/>
              </a:srgbClr>
            </a:solidFill>
            <a:ln w="5420" cap="flat">
              <a:solidFill>
                <a:srgbClr val="FFFFFF">
                  <a:alpha val="100000"/>
                </a:srgbClr>
              </a:solidFill>
              <a:prstDash val="solid"/>
              <a:miter/>
            </a:ln>
          </p:spPr>
          <p:txBody>
            <a:bodyPr/>
            <a:lstStyle/>
            <a:p/>
          </p:txBody>
        </p:sp>
        <p:sp>
          <p:nvSpPr>
            <p:cNvPr id="682" name="rc61"/>
            <p:cNvSpPr/>
            <p:nvPr/>
          </p:nvSpPr>
          <p:spPr>
            <a:xfrm>
              <a:off x="4419052" y="7708910"/>
              <a:ext cx="290868" cy="290868"/>
            </a:xfrm>
            <a:prstGeom prst="rect">
              <a:avLst/>
            </a:prstGeom>
            <a:solidFill>
              <a:srgbClr val="FC7B5B">
                <a:alpha val="100000"/>
              </a:srgbClr>
            </a:solidFill>
            <a:ln w="5420" cap="flat">
              <a:solidFill>
                <a:srgbClr val="FFFFFF">
                  <a:alpha val="100000"/>
                </a:srgbClr>
              </a:solidFill>
              <a:prstDash val="solid"/>
              <a:miter/>
            </a:ln>
          </p:spPr>
          <p:txBody>
            <a:bodyPr/>
            <a:lstStyle/>
            <a:p/>
          </p:txBody>
        </p:sp>
        <p:sp>
          <p:nvSpPr>
            <p:cNvPr id="683" name="rc62"/>
            <p:cNvSpPr/>
            <p:nvPr/>
          </p:nvSpPr>
          <p:spPr>
            <a:xfrm>
              <a:off x="4709920" y="7708910"/>
              <a:ext cx="290868" cy="290868"/>
            </a:xfrm>
            <a:prstGeom prst="rect">
              <a:avLst/>
            </a:prstGeom>
            <a:solidFill>
              <a:srgbClr val="FDC5AE">
                <a:alpha val="100000"/>
              </a:srgbClr>
            </a:solidFill>
            <a:ln w="5420" cap="flat">
              <a:solidFill>
                <a:srgbClr val="FFFFFF">
                  <a:alpha val="100000"/>
                </a:srgbClr>
              </a:solidFill>
              <a:prstDash val="solid"/>
              <a:miter/>
            </a:ln>
          </p:spPr>
          <p:txBody>
            <a:bodyPr/>
            <a:lstStyle/>
            <a:p/>
          </p:txBody>
        </p:sp>
        <p:sp>
          <p:nvSpPr>
            <p:cNvPr id="684" name="rc63"/>
            <p:cNvSpPr/>
            <p:nvPr/>
          </p:nvSpPr>
          <p:spPr>
            <a:xfrm>
              <a:off x="5000789" y="7708910"/>
              <a:ext cx="290868" cy="290868"/>
            </a:xfrm>
            <a:prstGeom prst="rect">
              <a:avLst/>
            </a:prstGeom>
            <a:solidFill>
              <a:srgbClr val="FECBB6">
                <a:alpha val="100000"/>
              </a:srgbClr>
            </a:solidFill>
            <a:ln w="5420" cap="flat">
              <a:solidFill>
                <a:srgbClr val="FFFFFF">
                  <a:alpha val="100000"/>
                </a:srgbClr>
              </a:solidFill>
              <a:prstDash val="solid"/>
              <a:miter/>
            </a:ln>
          </p:spPr>
          <p:txBody>
            <a:bodyPr/>
            <a:lstStyle/>
            <a:p/>
          </p:txBody>
        </p:sp>
        <p:sp>
          <p:nvSpPr>
            <p:cNvPr id="685" name="rc64"/>
            <p:cNvSpPr/>
            <p:nvPr/>
          </p:nvSpPr>
          <p:spPr>
            <a:xfrm>
              <a:off x="5291657"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6" name="rc65"/>
            <p:cNvSpPr/>
            <p:nvPr/>
          </p:nvSpPr>
          <p:spPr>
            <a:xfrm>
              <a:off x="2092107" y="7999779"/>
              <a:ext cx="290868" cy="290868"/>
            </a:xfrm>
            <a:prstGeom prst="rect">
              <a:avLst/>
            </a:prstGeom>
            <a:solidFill>
              <a:srgbClr val="FEDFD1">
                <a:alpha val="100000"/>
              </a:srgbClr>
            </a:solidFill>
            <a:ln w="5420" cap="flat">
              <a:solidFill>
                <a:srgbClr val="FFFFFF">
                  <a:alpha val="100000"/>
                </a:srgbClr>
              </a:solidFill>
              <a:prstDash val="solid"/>
              <a:miter/>
            </a:ln>
          </p:spPr>
          <p:txBody>
            <a:bodyPr/>
            <a:lstStyle/>
            <a:p/>
          </p:txBody>
        </p:sp>
        <p:sp>
          <p:nvSpPr>
            <p:cNvPr id="687" name="rc66"/>
            <p:cNvSpPr/>
            <p:nvPr/>
          </p:nvSpPr>
          <p:spPr>
            <a:xfrm>
              <a:off x="2382975"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8" name="rc67"/>
            <p:cNvSpPr/>
            <p:nvPr/>
          </p:nvSpPr>
          <p:spPr>
            <a:xfrm>
              <a:off x="2673843"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9" name="rc68"/>
            <p:cNvSpPr/>
            <p:nvPr/>
          </p:nvSpPr>
          <p:spPr>
            <a:xfrm>
              <a:off x="2964711"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0" name="rc69"/>
            <p:cNvSpPr/>
            <p:nvPr/>
          </p:nvSpPr>
          <p:spPr>
            <a:xfrm>
              <a:off x="3255580" y="7999779"/>
              <a:ext cx="290868" cy="290868"/>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691" name="rc70"/>
            <p:cNvSpPr/>
            <p:nvPr/>
          </p:nvSpPr>
          <p:spPr>
            <a:xfrm>
              <a:off x="3546448" y="7999779"/>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2" name="rc71"/>
            <p:cNvSpPr/>
            <p:nvPr/>
          </p:nvSpPr>
          <p:spPr>
            <a:xfrm>
              <a:off x="3837316"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3" name="rc72"/>
            <p:cNvSpPr/>
            <p:nvPr/>
          </p:nvSpPr>
          <p:spPr>
            <a:xfrm>
              <a:off x="4128184" y="7999779"/>
              <a:ext cx="290868" cy="290868"/>
            </a:xfrm>
            <a:prstGeom prst="rect">
              <a:avLst/>
            </a:prstGeom>
            <a:solidFill>
              <a:srgbClr val="FECEB9">
                <a:alpha val="100000"/>
              </a:srgbClr>
            </a:solidFill>
            <a:ln w="5420" cap="flat">
              <a:solidFill>
                <a:srgbClr val="FFFFFF">
                  <a:alpha val="100000"/>
                </a:srgbClr>
              </a:solidFill>
              <a:prstDash val="solid"/>
              <a:miter/>
            </a:ln>
          </p:spPr>
          <p:txBody>
            <a:bodyPr/>
            <a:lstStyle/>
            <a:p/>
          </p:txBody>
        </p:sp>
        <p:sp>
          <p:nvSpPr>
            <p:cNvPr id="694" name="rc73"/>
            <p:cNvSpPr/>
            <p:nvPr/>
          </p:nvSpPr>
          <p:spPr>
            <a:xfrm>
              <a:off x="4419052" y="7999779"/>
              <a:ext cx="290868" cy="290868"/>
            </a:xfrm>
            <a:prstGeom prst="rect">
              <a:avLst/>
            </a:prstGeom>
            <a:solidFill>
              <a:srgbClr val="FDC2AA">
                <a:alpha val="100000"/>
              </a:srgbClr>
            </a:solidFill>
            <a:ln w="5420" cap="flat">
              <a:solidFill>
                <a:srgbClr val="FFFFFF">
                  <a:alpha val="100000"/>
                </a:srgbClr>
              </a:solidFill>
              <a:prstDash val="solid"/>
              <a:miter/>
            </a:ln>
          </p:spPr>
          <p:txBody>
            <a:bodyPr/>
            <a:lstStyle/>
            <a:p/>
          </p:txBody>
        </p:sp>
        <p:sp>
          <p:nvSpPr>
            <p:cNvPr id="695" name="rc74"/>
            <p:cNvSpPr/>
            <p:nvPr/>
          </p:nvSpPr>
          <p:spPr>
            <a:xfrm>
              <a:off x="4709920" y="7999779"/>
              <a:ext cx="290868" cy="290868"/>
            </a:xfrm>
            <a:prstGeom prst="rect">
              <a:avLst/>
            </a:prstGeom>
            <a:solidFill>
              <a:srgbClr val="FDC2AA">
                <a:alpha val="100000"/>
              </a:srgbClr>
            </a:solidFill>
            <a:ln w="5420" cap="flat">
              <a:solidFill>
                <a:srgbClr val="FFFFFF">
                  <a:alpha val="100000"/>
                </a:srgbClr>
              </a:solidFill>
              <a:prstDash val="solid"/>
              <a:miter/>
            </a:ln>
          </p:spPr>
          <p:txBody>
            <a:bodyPr/>
            <a:lstStyle/>
            <a:p/>
          </p:txBody>
        </p:sp>
        <p:sp>
          <p:nvSpPr>
            <p:cNvPr id="696" name="rc75"/>
            <p:cNvSpPr/>
            <p:nvPr/>
          </p:nvSpPr>
          <p:spPr>
            <a:xfrm>
              <a:off x="5000789" y="7999779"/>
              <a:ext cx="290868" cy="290868"/>
            </a:xfrm>
            <a:prstGeom prst="rect">
              <a:avLst/>
            </a:prstGeom>
            <a:solidFill>
              <a:srgbClr val="FCB69B">
                <a:alpha val="100000"/>
              </a:srgbClr>
            </a:solidFill>
            <a:ln w="5420" cap="flat">
              <a:solidFill>
                <a:srgbClr val="FFFFFF">
                  <a:alpha val="100000"/>
                </a:srgbClr>
              </a:solidFill>
              <a:prstDash val="solid"/>
              <a:miter/>
            </a:ln>
          </p:spPr>
          <p:txBody>
            <a:bodyPr/>
            <a:lstStyle/>
            <a:p/>
          </p:txBody>
        </p:sp>
        <p:sp>
          <p:nvSpPr>
            <p:cNvPr id="697" name="rc76"/>
            <p:cNvSpPr/>
            <p:nvPr/>
          </p:nvSpPr>
          <p:spPr>
            <a:xfrm>
              <a:off x="5291657" y="7999779"/>
              <a:ext cx="290868" cy="290868"/>
            </a:xfrm>
            <a:prstGeom prst="rect">
              <a:avLst/>
            </a:prstGeom>
            <a:solidFill>
              <a:srgbClr val="FED0BD">
                <a:alpha val="100000"/>
              </a:srgbClr>
            </a:solidFill>
            <a:ln w="5420" cap="flat">
              <a:solidFill>
                <a:srgbClr val="FFFFFF">
                  <a:alpha val="100000"/>
                </a:srgbClr>
              </a:solidFill>
              <a:prstDash val="solid"/>
              <a:miter/>
            </a:ln>
          </p:spPr>
          <p:txBody>
            <a:bodyPr/>
            <a:lstStyle/>
            <a:p/>
          </p:txBody>
        </p:sp>
        <p:sp>
          <p:nvSpPr>
            <p:cNvPr id="698" name="rc77"/>
            <p:cNvSpPr/>
            <p:nvPr/>
          </p:nvSpPr>
          <p:spPr>
            <a:xfrm>
              <a:off x="2092107" y="8290647"/>
              <a:ext cx="290868" cy="290868"/>
            </a:xfrm>
            <a:prstGeom prst="rect">
              <a:avLst/>
            </a:prstGeom>
            <a:solidFill>
              <a:srgbClr val="FEDCCD">
                <a:alpha val="100000"/>
              </a:srgbClr>
            </a:solidFill>
            <a:ln w="5420" cap="flat">
              <a:solidFill>
                <a:srgbClr val="FFFFFF">
                  <a:alpha val="100000"/>
                </a:srgbClr>
              </a:solidFill>
              <a:prstDash val="solid"/>
              <a:miter/>
            </a:ln>
          </p:spPr>
          <p:txBody>
            <a:bodyPr/>
            <a:lstStyle/>
            <a:p/>
          </p:txBody>
        </p:sp>
        <p:sp>
          <p:nvSpPr>
            <p:cNvPr id="699" name="rc78"/>
            <p:cNvSpPr/>
            <p:nvPr/>
          </p:nvSpPr>
          <p:spPr>
            <a:xfrm>
              <a:off x="2382975"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0" name="rc79"/>
            <p:cNvSpPr/>
            <p:nvPr/>
          </p:nvSpPr>
          <p:spPr>
            <a:xfrm>
              <a:off x="2673843"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1" name="rc80"/>
            <p:cNvSpPr/>
            <p:nvPr/>
          </p:nvSpPr>
          <p:spPr>
            <a:xfrm>
              <a:off x="2964711"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2" name="rc81"/>
            <p:cNvSpPr/>
            <p:nvPr/>
          </p:nvSpPr>
          <p:spPr>
            <a:xfrm>
              <a:off x="3255580"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3" name="rc82"/>
            <p:cNvSpPr/>
            <p:nvPr/>
          </p:nvSpPr>
          <p:spPr>
            <a:xfrm>
              <a:off x="3546448"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4" name="rc83"/>
            <p:cNvSpPr/>
            <p:nvPr/>
          </p:nvSpPr>
          <p:spPr>
            <a:xfrm>
              <a:off x="3837316" y="8290647"/>
              <a:ext cx="290868" cy="290868"/>
            </a:xfrm>
            <a:prstGeom prst="rect">
              <a:avLst/>
            </a:prstGeom>
            <a:solidFill>
              <a:srgbClr val="FEDFD1">
                <a:alpha val="100000"/>
              </a:srgbClr>
            </a:solidFill>
            <a:ln w="5420" cap="flat">
              <a:solidFill>
                <a:srgbClr val="FFFFFF">
                  <a:alpha val="100000"/>
                </a:srgbClr>
              </a:solidFill>
              <a:prstDash val="solid"/>
              <a:miter/>
            </a:ln>
          </p:spPr>
          <p:txBody>
            <a:bodyPr/>
            <a:lstStyle/>
            <a:p/>
          </p:txBody>
        </p:sp>
        <p:sp>
          <p:nvSpPr>
            <p:cNvPr id="705" name="rc84"/>
            <p:cNvSpPr/>
            <p:nvPr/>
          </p:nvSpPr>
          <p:spPr>
            <a:xfrm>
              <a:off x="4128184" y="8290647"/>
              <a:ext cx="290868" cy="290868"/>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706" name="rc85"/>
            <p:cNvSpPr/>
            <p:nvPr/>
          </p:nvSpPr>
          <p:spPr>
            <a:xfrm>
              <a:off x="4419052" y="8290647"/>
              <a:ext cx="290868" cy="290868"/>
            </a:xfrm>
            <a:prstGeom prst="rect">
              <a:avLst/>
            </a:prstGeom>
            <a:solidFill>
              <a:srgbClr val="FED3C1">
                <a:alpha val="100000"/>
              </a:srgbClr>
            </a:solidFill>
            <a:ln w="5420" cap="flat">
              <a:solidFill>
                <a:srgbClr val="FFFFFF">
                  <a:alpha val="100000"/>
                </a:srgbClr>
              </a:solidFill>
              <a:prstDash val="solid"/>
              <a:miter/>
            </a:ln>
          </p:spPr>
          <p:txBody>
            <a:bodyPr/>
            <a:lstStyle/>
            <a:p/>
          </p:txBody>
        </p:sp>
        <p:sp>
          <p:nvSpPr>
            <p:cNvPr id="707" name="rc86"/>
            <p:cNvSpPr/>
            <p:nvPr/>
          </p:nvSpPr>
          <p:spPr>
            <a:xfrm>
              <a:off x="4709920" y="8290647"/>
              <a:ext cx="290868" cy="290868"/>
            </a:xfrm>
            <a:prstGeom prst="rect">
              <a:avLst/>
            </a:prstGeom>
            <a:solidFill>
              <a:srgbClr val="FCB398">
                <a:alpha val="100000"/>
              </a:srgbClr>
            </a:solidFill>
            <a:ln w="5420" cap="flat">
              <a:solidFill>
                <a:srgbClr val="FFFFFF">
                  <a:alpha val="100000"/>
                </a:srgbClr>
              </a:solidFill>
              <a:prstDash val="solid"/>
              <a:miter/>
            </a:ln>
          </p:spPr>
          <p:txBody>
            <a:bodyPr/>
            <a:lstStyle/>
            <a:p/>
          </p:txBody>
        </p:sp>
        <p:sp>
          <p:nvSpPr>
            <p:cNvPr id="708" name="rc87"/>
            <p:cNvSpPr/>
            <p:nvPr/>
          </p:nvSpPr>
          <p:spPr>
            <a:xfrm>
              <a:off x="5000789" y="8290647"/>
              <a:ext cx="290868" cy="290868"/>
            </a:xfrm>
            <a:prstGeom prst="rect">
              <a:avLst/>
            </a:prstGeom>
            <a:solidFill>
              <a:srgbClr val="FECEB9">
                <a:alpha val="100000"/>
              </a:srgbClr>
            </a:solidFill>
            <a:ln w="5420" cap="flat">
              <a:solidFill>
                <a:srgbClr val="FFFFFF">
                  <a:alpha val="100000"/>
                </a:srgbClr>
              </a:solidFill>
              <a:prstDash val="solid"/>
              <a:miter/>
            </a:ln>
          </p:spPr>
          <p:txBody>
            <a:bodyPr/>
            <a:lstStyle/>
            <a:p/>
          </p:txBody>
        </p:sp>
        <p:sp>
          <p:nvSpPr>
            <p:cNvPr id="709" name="rc88"/>
            <p:cNvSpPr/>
            <p:nvPr/>
          </p:nvSpPr>
          <p:spPr>
            <a:xfrm>
              <a:off x="5291657" y="8290647"/>
              <a:ext cx="290868" cy="290868"/>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710" name="rc89"/>
            <p:cNvSpPr/>
            <p:nvPr/>
          </p:nvSpPr>
          <p:spPr>
            <a:xfrm>
              <a:off x="2092107" y="8581515"/>
              <a:ext cx="290868" cy="290868"/>
            </a:xfrm>
            <a:prstGeom prst="rect">
              <a:avLst/>
            </a:prstGeom>
            <a:solidFill>
              <a:srgbClr val="FEDCCD">
                <a:alpha val="100000"/>
              </a:srgbClr>
            </a:solidFill>
            <a:ln w="5420" cap="flat">
              <a:solidFill>
                <a:srgbClr val="FFFFFF">
                  <a:alpha val="100000"/>
                </a:srgbClr>
              </a:solidFill>
              <a:prstDash val="solid"/>
              <a:miter/>
            </a:ln>
          </p:spPr>
          <p:txBody>
            <a:bodyPr/>
            <a:lstStyle/>
            <a:p/>
          </p:txBody>
        </p:sp>
        <p:sp>
          <p:nvSpPr>
            <p:cNvPr id="711" name="rc90"/>
            <p:cNvSpPr/>
            <p:nvPr/>
          </p:nvSpPr>
          <p:spPr>
            <a:xfrm>
              <a:off x="2382975"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2" name="rc91"/>
            <p:cNvSpPr/>
            <p:nvPr/>
          </p:nvSpPr>
          <p:spPr>
            <a:xfrm>
              <a:off x="2673843"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3" name="rc92"/>
            <p:cNvSpPr/>
            <p:nvPr/>
          </p:nvSpPr>
          <p:spPr>
            <a:xfrm>
              <a:off x="2964711"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4" name="rc93"/>
            <p:cNvSpPr/>
            <p:nvPr/>
          </p:nvSpPr>
          <p:spPr>
            <a:xfrm>
              <a:off x="3255580" y="8581515"/>
              <a:ext cx="290868" cy="290868"/>
            </a:xfrm>
            <a:prstGeom prst="rect">
              <a:avLst/>
            </a:prstGeom>
            <a:solidFill>
              <a:srgbClr val="FEDFD1">
                <a:alpha val="100000"/>
              </a:srgbClr>
            </a:solidFill>
            <a:ln w="5420" cap="flat">
              <a:solidFill>
                <a:srgbClr val="FFFFFF">
                  <a:alpha val="100000"/>
                </a:srgbClr>
              </a:solidFill>
              <a:prstDash val="solid"/>
              <a:miter/>
            </a:ln>
          </p:spPr>
          <p:txBody>
            <a:bodyPr/>
            <a:lstStyle/>
            <a:p/>
          </p:txBody>
        </p:sp>
        <p:sp>
          <p:nvSpPr>
            <p:cNvPr id="715" name="rc94"/>
            <p:cNvSpPr/>
            <p:nvPr/>
          </p:nvSpPr>
          <p:spPr>
            <a:xfrm>
              <a:off x="3546448" y="8581515"/>
              <a:ext cx="290868" cy="290868"/>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716" name="rc95"/>
            <p:cNvSpPr/>
            <p:nvPr/>
          </p:nvSpPr>
          <p:spPr>
            <a:xfrm>
              <a:off x="3837316"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7" name="rc96"/>
            <p:cNvSpPr/>
            <p:nvPr/>
          </p:nvSpPr>
          <p:spPr>
            <a:xfrm>
              <a:off x="4128184" y="8581515"/>
              <a:ext cx="290868" cy="290868"/>
            </a:xfrm>
            <a:prstGeom prst="rect">
              <a:avLst/>
            </a:prstGeom>
            <a:solidFill>
              <a:srgbClr val="FED0BD">
                <a:alpha val="100000"/>
              </a:srgbClr>
            </a:solidFill>
            <a:ln w="5420" cap="flat">
              <a:solidFill>
                <a:srgbClr val="FFFFFF">
                  <a:alpha val="100000"/>
                </a:srgbClr>
              </a:solidFill>
              <a:prstDash val="solid"/>
              <a:miter/>
            </a:ln>
          </p:spPr>
          <p:txBody>
            <a:bodyPr/>
            <a:lstStyle/>
            <a:p/>
          </p:txBody>
        </p:sp>
        <p:sp>
          <p:nvSpPr>
            <p:cNvPr id="718" name="rc97"/>
            <p:cNvSpPr/>
            <p:nvPr/>
          </p:nvSpPr>
          <p:spPr>
            <a:xfrm>
              <a:off x="4419052" y="8581515"/>
              <a:ext cx="290868" cy="290868"/>
            </a:xfrm>
            <a:prstGeom prst="rect">
              <a:avLst/>
            </a:prstGeom>
            <a:solidFill>
              <a:srgbClr val="FCB69B">
                <a:alpha val="100000"/>
              </a:srgbClr>
            </a:solidFill>
            <a:ln w="5420" cap="flat">
              <a:solidFill>
                <a:srgbClr val="FFFFFF">
                  <a:alpha val="100000"/>
                </a:srgbClr>
              </a:solidFill>
              <a:prstDash val="solid"/>
              <a:miter/>
            </a:ln>
          </p:spPr>
          <p:txBody>
            <a:bodyPr/>
            <a:lstStyle/>
            <a:p/>
          </p:txBody>
        </p:sp>
        <p:sp>
          <p:nvSpPr>
            <p:cNvPr id="719" name="rc98"/>
            <p:cNvSpPr/>
            <p:nvPr/>
          </p:nvSpPr>
          <p:spPr>
            <a:xfrm>
              <a:off x="4709920" y="8581515"/>
              <a:ext cx="290868" cy="290868"/>
            </a:xfrm>
            <a:prstGeom prst="rect">
              <a:avLst/>
            </a:prstGeom>
            <a:solidFill>
              <a:srgbClr val="FECEB9">
                <a:alpha val="100000"/>
              </a:srgbClr>
            </a:solidFill>
            <a:ln w="5420" cap="flat">
              <a:solidFill>
                <a:srgbClr val="FFFFFF">
                  <a:alpha val="100000"/>
                </a:srgbClr>
              </a:solidFill>
              <a:prstDash val="solid"/>
              <a:miter/>
            </a:ln>
          </p:spPr>
          <p:txBody>
            <a:bodyPr/>
            <a:lstStyle/>
            <a:p/>
          </p:txBody>
        </p:sp>
        <p:sp>
          <p:nvSpPr>
            <p:cNvPr id="720" name="rc99"/>
            <p:cNvSpPr/>
            <p:nvPr/>
          </p:nvSpPr>
          <p:spPr>
            <a:xfrm>
              <a:off x="5000789" y="8581515"/>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21" name="rc100"/>
            <p:cNvSpPr/>
            <p:nvPr/>
          </p:nvSpPr>
          <p:spPr>
            <a:xfrm>
              <a:off x="5291657"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2" name="tx101"/>
            <p:cNvSpPr/>
            <p:nvPr/>
          </p:nvSpPr>
          <p:spPr>
            <a:xfrm>
              <a:off x="1461467" y="8672403"/>
              <a:ext cx="440233"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DIFFA</a:t>
              </a:r>
            </a:p>
          </p:txBody>
        </p:sp>
        <p:sp>
          <p:nvSpPr>
            <p:cNvPr id="723" name="tx102"/>
            <p:cNvSpPr/>
            <p:nvPr/>
          </p:nvSpPr>
          <p:spPr>
            <a:xfrm>
              <a:off x="1275059" y="8377815"/>
              <a:ext cx="626640"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AGADEZ</a:t>
              </a:r>
            </a:p>
          </p:txBody>
        </p:sp>
        <p:sp>
          <p:nvSpPr>
            <p:cNvPr id="724" name="tx103"/>
            <p:cNvSpPr/>
            <p:nvPr/>
          </p:nvSpPr>
          <p:spPr>
            <a:xfrm>
              <a:off x="1308992" y="8090667"/>
              <a:ext cx="592708"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MARADI</a:t>
              </a:r>
            </a:p>
          </p:txBody>
        </p:sp>
        <p:sp>
          <p:nvSpPr>
            <p:cNvPr id="725" name="tx104"/>
            <p:cNvSpPr/>
            <p:nvPr/>
          </p:nvSpPr>
          <p:spPr>
            <a:xfrm>
              <a:off x="1266651" y="7796004"/>
              <a:ext cx="635049"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TAHOUA</a:t>
              </a:r>
            </a:p>
          </p:txBody>
        </p:sp>
        <p:sp>
          <p:nvSpPr>
            <p:cNvPr id="726" name="tx105"/>
            <p:cNvSpPr/>
            <p:nvPr/>
          </p:nvSpPr>
          <p:spPr>
            <a:xfrm>
              <a:off x="1317401" y="7508931"/>
              <a:ext cx="584299"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NIAMEY</a:t>
              </a:r>
            </a:p>
          </p:txBody>
        </p:sp>
        <p:sp>
          <p:nvSpPr>
            <p:cNvPr id="727" name="tx106"/>
            <p:cNvSpPr/>
            <p:nvPr/>
          </p:nvSpPr>
          <p:spPr>
            <a:xfrm>
              <a:off x="1334442" y="7218063"/>
              <a:ext cx="567258"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ZINDER</a:t>
              </a:r>
            </a:p>
          </p:txBody>
        </p:sp>
        <p:sp>
          <p:nvSpPr>
            <p:cNvPr id="728" name="tx107"/>
            <p:cNvSpPr/>
            <p:nvPr/>
          </p:nvSpPr>
          <p:spPr>
            <a:xfrm>
              <a:off x="1351259" y="6923399"/>
              <a:ext cx="550440"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DOSSO</a:t>
              </a:r>
            </a:p>
          </p:txBody>
        </p:sp>
        <p:sp>
          <p:nvSpPr>
            <p:cNvPr id="729" name="tx108"/>
            <p:cNvSpPr/>
            <p:nvPr/>
          </p:nvSpPr>
          <p:spPr>
            <a:xfrm>
              <a:off x="1139403" y="6636326"/>
              <a:ext cx="762297"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TILLABERI</a:t>
              </a:r>
            </a:p>
          </p:txBody>
        </p:sp>
        <p:sp>
          <p:nvSpPr>
            <p:cNvPr id="730" name="tx109"/>
            <p:cNvSpPr/>
            <p:nvPr/>
          </p:nvSpPr>
          <p:spPr>
            <a:xfrm rot="-2700000">
              <a:off x="1797906"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731" name="tx110"/>
            <p:cNvSpPr/>
            <p:nvPr/>
          </p:nvSpPr>
          <p:spPr>
            <a:xfrm rot="-2700000">
              <a:off x="2088774"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732" name="tx111"/>
            <p:cNvSpPr/>
            <p:nvPr/>
          </p:nvSpPr>
          <p:spPr>
            <a:xfrm rot="-2700000">
              <a:off x="2379642"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733" name="tx112"/>
            <p:cNvSpPr/>
            <p:nvPr/>
          </p:nvSpPr>
          <p:spPr>
            <a:xfrm rot="-2700000">
              <a:off x="2670510"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734" name="tx113"/>
            <p:cNvSpPr/>
            <p:nvPr/>
          </p:nvSpPr>
          <p:spPr>
            <a:xfrm rot="-2700000">
              <a:off x="2961379"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735" name="tx114"/>
            <p:cNvSpPr/>
            <p:nvPr/>
          </p:nvSpPr>
          <p:spPr>
            <a:xfrm rot="-2700000">
              <a:off x="3252247"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736" name="tx115"/>
            <p:cNvSpPr/>
            <p:nvPr/>
          </p:nvSpPr>
          <p:spPr>
            <a:xfrm rot="-2700000">
              <a:off x="3543115"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737" name="tx116"/>
            <p:cNvSpPr/>
            <p:nvPr/>
          </p:nvSpPr>
          <p:spPr>
            <a:xfrm rot="-2700000">
              <a:off x="3833983"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738" name="tx117"/>
            <p:cNvSpPr/>
            <p:nvPr/>
          </p:nvSpPr>
          <p:spPr>
            <a:xfrm rot="-2700000">
              <a:off x="4124851"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739" name="tx118"/>
            <p:cNvSpPr/>
            <p:nvPr/>
          </p:nvSpPr>
          <p:spPr>
            <a:xfrm rot="-2700000">
              <a:off x="4415693" y="9217217"/>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740" name="tx119"/>
            <p:cNvSpPr/>
            <p:nvPr/>
          </p:nvSpPr>
          <p:spPr>
            <a:xfrm rot="-2700000">
              <a:off x="4706587"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741" name="tx120"/>
            <p:cNvSpPr/>
            <p:nvPr/>
          </p:nvSpPr>
          <p:spPr>
            <a:xfrm rot="-2700000">
              <a:off x="4997456"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742" name="pic121"/>
            <p:cNvPicPr/>
            <p:nvPr/>
          </p:nvPicPr>
          <p:blipFill>
            <a:blip r:embed="rId2" cstate="print"/>
            <a:stretch>
              <a:fillRect/>
            </a:stretch>
          </p:blipFill>
          <p:spPr>
            <a:xfrm>
              <a:off x="2757316" y="9712784"/>
              <a:ext cx="2160000" cy="144000"/>
            </a:xfrm>
            <a:prstGeom prst="rect">
              <a:avLst/>
            </a:prstGeom>
          </p:spPr>
        </p:pic>
        <p:sp>
          <p:nvSpPr>
            <p:cNvPr id="743" name="pl122"/>
            <p:cNvSpPr/>
            <p:nvPr/>
          </p:nvSpPr>
          <p:spPr>
            <a:xfrm>
              <a:off x="3236535" y="981289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44" name="pl123"/>
            <p:cNvSpPr/>
            <p:nvPr/>
          </p:nvSpPr>
          <p:spPr>
            <a:xfrm>
              <a:off x="3737186" y="981289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45" name="pl124"/>
            <p:cNvSpPr/>
            <p:nvPr/>
          </p:nvSpPr>
          <p:spPr>
            <a:xfrm>
              <a:off x="4237837" y="981289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46" name="pl125"/>
            <p:cNvSpPr/>
            <p:nvPr/>
          </p:nvSpPr>
          <p:spPr>
            <a:xfrm>
              <a:off x="4738488" y="981289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47" name="pl126"/>
            <p:cNvSpPr/>
            <p:nvPr/>
          </p:nvSpPr>
          <p:spPr>
            <a:xfrm>
              <a:off x="3236535" y="971278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48" name="pl127"/>
            <p:cNvSpPr/>
            <p:nvPr/>
          </p:nvSpPr>
          <p:spPr>
            <a:xfrm>
              <a:off x="3737186" y="971278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49" name="pl128"/>
            <p:cNvSpPr/>
            <p:nvPr/>
          </p:nvSpPr>
          <p:spPr>
            <a:xfrm>
              <a:off x="4237837" y="971278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50" name="pl129"/>
            <p:cNvSpPr/>
            <p:nvPr/>
          </p:nvSpPr>
          <p:spPr>
            <a:xfrm>
              <a:off x="4738488" y="971278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51" name="tx130"/>
            <p:cNvSpPr/>
            <p:nvPr/>
          </p:nvSpPr>
          <p:spPr>
            <a:xfrm>
              <a:off x="3165903" y="992445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20</a:t>
              </a:r>
            </a:p>
          </p:txBody>
        </p:sp>
        <p:sp>
          <p:nvSpPr>
            <p:cNvPr id="752" name="tx131"/>
            <p:cNvSpPr/>
            <p:nvPr/>
          </p:nvSpPr>
          <p:spPr>
            <a:xfrm>
              <a:off x="3666554" y="992445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40</a:t>
              </a:r>
            </a:p>
          </p:txBody>
        </p:sp>
        <p:sp>
          <p:nvSpPr>
            <p:cNvPr id="753" name="tx132"/>
            <p:cNvSpPr/>
            <p:nvPr/>
          </p:nvSpPr>
          <p:spPr>
            <a:xfrm>
              <a:off x="4167206" y="992445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60</a:t>
              </a:r>
            </a:p>
          </p:txBody>
        </p:sp>
        <p:sp>
          <p:nvSpPr>
            <p:cNvPr id="754" name="tx133"/>
            <p:cNvSpPr/>
            <p:nvPr/>
          </p:nvSpPr>
          <p:spPr>
            <a:xfrm>
              <a:off x="4667857" y="992445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80</a:t>
              </a:r>
            </a:p>
          </p:txBody>
        </p:sp>
        <p:sp>
          <p:nvSpPr>
            <p:cNvPr id="755" name="tx134"/>
            <p:cNvSpPr/>
            <p:nvPr/>
          </p:nvSpPr>
          <p:spPr>
            <a:xfrm>
              <a:off x="1187650" y="6250748"/>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756"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757"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758"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Nigeria</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399"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2090518" y="2153563"/>
              <a:ext cx="3176137" cy="3131794"/>
            </a:xfrm>
            <a:prstGeom prst="rect">
              <a:avLst/>
            </a:prstGeom>
            <a:solidFill>
              <a:srgbClr val="FFFFFF">
                <a:alpha val="100000"/>
              </a:srgbClr>
            </a:solidFill>
          </p:spPr>
          <p:txBody>
            <a:bodyPr/>
            <a:lstStyle/>
            <a:p/>
          </p:txBody>
        </p:sp>
        <p:sp>
          <p:nvSpPr>
            <p:cNvPr id="7" name="pl6"/>
            <p:cNvSpPr/>
            <p:nvPr/>
          </p:nvSpPr>
          <p:spPr>
            <a:xfrm>
              <a:off x="2090518" y="4950112"/>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8" name="pl7"/>
            <p:cNvSpPr/>
            <p:nvPr/>
          </p:nvSpPr>
          <p:spPr>
            <a:xfrm>
              <a:off x="2090518" y="4279622"/>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9" name="pl8"/>
            <p:cNvSpPr/>
            <p:nvPr/>
          </p:nvSpPr>
          <p:spPr>
            <a:xfrm>
              <a:off x="2090518" y="360913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0" name="pl9"/>
            <p:cNvSpPr/>
            <p:nvPr/>
          </p:nvSpPr>
          <p:spPr>
            <a:xfrm>
              <a:off x="2090518" y="293864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1" name="pl10"/>
            <p:cNvSpPr/>
            <p:nvPr/>
          </p:nvSpPr>
          <p:spPr>
            <a:xfrm>
              <a:off x="2090518" y="226815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2" name="pl11"/>
            <p:cNvSpPr/>
            <p:nvPr/>
          </p:nvSpPr>
          <p:spPr>
            <a:xfrm>
              <a:off x="2090518"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 name="pl12"/>
            <p:cNvSpPr/>
            <p:nvPr/>
          </p:nvSpPr>
          <p:spPr>
            <a:xfrm>
              <a:off x="2090518" y="4614867"/>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 name="pl13"/>
            <p:cNvSpPr/>
            <p:nvPr/>
          </p:nvSpPr>
          <p:spPr>
            <a:xfrm>
              <a:off x="2090518" y="3944377"/>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5" name="pl14"/>
            <p:cNvSpPr/>
            <p:nvPr/>
          </p:nvSpPr>
          <p:spPr>
            <a:xfrm>
              <a:off x="2090518" y="327388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6" name="pl15"/>
            <p:cNvSpPr/>
            <p:nvPr/>
          </p:nvSpPr>
          <p:spPr>
            <a:xfrm>
              <a:off x="2090518" y="260339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7" name="rc16"/>
            <p:cNvSpPr/>
            <p:nvPr/>
          </p:nvSpPr>
          <p:spPr>
            <a:xfrm>
              <a:off x="2129569" y="5061749"/>
              <a:ext cx="234305" cy="22360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 name="rc17"/>
            <p:cNvSpPr/>
            <p:nvPr/>
          </p:nvSpPr>
          <p:spPr>
            <a:xfrm>
              <a:off x="2129569" y="5008445"/>
              <a:ext cx="234305" cy="5330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 name="rc18"/>
            <p:cNvSpPr/>
            <p:nvPr/>
          </p:nvSpPr>
          <p:spPr>
            <a:xfrm>
              <a:off x="2129569" y="3700989"/>
              <a:ext cx="234305" cy="130745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 name="rc19"/>
            <p:cNvSpPr/>
            <p:nvPr/>
          </p:nvSpPr>
          <p:spPr>
            <a:xfrm>
              <a:off x="2129569" y="3340935"/>
              <a:ext cx="234305" cy="3600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 name="rc20"/>
            <p:cNvSpPr/>
            <p:nvPr/>
          </p:nvSpPr>
          <p:spPr>
            <a:xfrm>
              <a:off x="2389908" y="4962852"/>
              <a:ext cx="234305" cy="32250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 name="rc21"/>
            <p:cNvSpPr/>
            <p:nvPr/>
          </p:nvSpPr>
          <p:spPr>
            <a:xfrm>
              <a:off x="2389908" y="4861943"/>
              <a:ext cx="234305" cy="10090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 name="rc22"/>
            <p:cNvSpPr/>
            <p:nvPr/>
          </p:nvSpPr>
          <p:spPr>
            <a:xfrm>
              <a:off x="2389908" y="3427764"/>
              <a:ext cx="234305" cy="143417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 name="rc23"/>
            <p:cNvSpPr/>
            <p:nvPr/>
          </p:nvSpPr>
          <p:spPr>
            <a:xfrm>
              <a:off x="2389908" y="2876285"/>
              <a:ext cx="234305" cy="5514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 name="rc24"/>
            <p:cNvSpPr/>
            <p:nvPr/>
          </p:nvSpPr>
          <p:spPr>
            <a:xfrm>
              <a:off x="2650247" y="4892115"/>
              <a:ext cx="234305" cy="39324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 name="rc25"/>
            <p:cNvSpPr/>
            <p:nvPr/>
          </p:nvSpPr>
          <p:spPr>
            <a:xfrm>
              <a:off x="2650247" y="4711418"/>
              <a:ext cx="234305" cy="18069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 name="rc26"/>
            <p:cNvSpPr/>
            <p:nvPr/>
          </p:nvSpPr>
          <p:spPr>
            <a:xfrm>
              <a:off x="2650247" y="3574266"/>
              <a:ext cx="234305" cy="113715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 name="rc27"/>
            <p:cNvSpPr/>
            <p:nvPr/>
          </p:nvSpPr>
          <p:spPr>
            <a:xfrm>
              <a:off x="2650247" y="2895729"/>
              <a:ext cx="234305" cy="6785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 name="rc28"/>
            <p:cNvSpPr/>
            <p:nvPr/>
          </p:nvSpPr>
          <p:spPr>
            <a:xfrm>
              <a:off x="2910586" y="5082199"/>
              <a:ext cx="234305" cy="20315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0" name="rc29"/>
            <p:cNvSpPr/>
            <p:nvPr/>
          </p:nvSpPr>
          <p:spPr>
            <a:xfrm>
              <a:off x="2910586" y="5067784"/>
              <a:ext cx="234305" cy="1441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1" name="rc30"/>
            <p:cNvSpPr/>
            <p:nvPr/>
          </p:nvSpPr>
          <p:spPr>
            <a:xfrm>
              <a:off x="2910586" y="4568268"/>
              <a:ext cx="234305" cy="49951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2" name="rc31"/>
            <p:cNvSpPr/>
            <p:nvPr/>
          </p:nvSpPr>
          <p:spPr>
            <a:xfrm>
              <a:off x="2910586" y="4178713"/>
              <a:ext cx="234305" cy="38955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3" name="rc32"/>
            <p:cNvSpPr/>
            <p:nvPr/>
          </p:nvSpPr>
          <p:spPr>
            <a:xfrm>
              <a:off x="3170925" y="5151595"/>
              <a:ext cx="234305" cy="13376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4" name="rc33"/>
            <p:cNvSpPr/>
            <p:nvPr/>
          </p:nvSpPr>
          <p:spPr>
            <a:xfrm>
              <a:off x="3170925" y="5150924"/>
              <a:ext cx="234305" cy="67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5" name="rc34"/>
            <p:cNvSpPr/>
            <p:nvPr/>
          </p:nvSpPr>
          <p:spPr>
            <a:xfrm>
              <a:off x="3170925" y="4896138"/>
              <a:ext cx="234305" cy="25478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6" name="rc35"/>
            <p:cNvSpPr/>
            <p:nvPr/>
          </p:nvSpPr>
          <p:spPr>
            <a:xfrm>
              <a:off x="3170925" y="4480099"/>
              <a:ext cx="234305" cy="4160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7" name="rc36"/>
            <p:cNvSpPr/>
            <p:nvPr/>
          </p:nvSpPr>
          <p:spPr>
            <a:xfrm>
              <a:off x="3431264" y="5207581"/>
              <a:ext cx="234305" cy="7777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8" name="rc37"/>
            <p:cNvSpPr/>
            <p:nvPr/>
          </p:nvSpPr>
          <p:spPr>
            <a:xfrm>
              <a:off x="3431264" y="520758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9" name="rc38"/>
            <p:cNvSpPr/>
            <p:nvPr/>
          </p:nvSpPr>
          <p:spPr>
            <a:xfrm>
              <a:off x="3431264" y="5125781"/>
              <a:ext cx="234305" cy="8179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0" name="rc39"/>
            <p:cNvSpPr/>
            <p:nvPr/>
          </p:nvSpPr>
          <p:spPr>
            <a:xfrm>
              <a:off x="3431264" y="4876359"/>
              <a:ext cx="234305" cy="24942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1" name="rc40"/>
            <p:cNvSpPr/>
            <p:nvPr/>
          </p:nvSpPr>
          <p:spPr>
            <a:xfrm>
              <a:off x="3691604" y="5226355"/>
              <a:ext cx="234305" cy="5900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 name="rc41"/>
            <p:cNvSpPr/>
            <p:nvPr/>
          </p:nvSpPr>
          <p:spPr>
            <a:xfrm>
              <a:off x="3691604" y="522635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 name="rc42"/>
            <p:cNvSpPr/>
            <p:nvPr/>
          </p:nvSpPr>
          <p:spPr>
            <a:xfrm>
              <a:off x="3691604" y="5168357"/>
              <a:ext cx="234305" cy="5799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4" name="rc43"/>
            <p:cNvSpPr/>
            <p:nvPr/>
          </p:nvSpPr>
          <p:spPr>
            <a:xfrm>
              <a:off x="3691604" y="4974250"/>
              <a:ext cx="234305" cy="19410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5" name="rc44"/>
            <p:cNvSpPr/>
            <p:nvPr/>
          </p:nvSpPr>
          <p:spPr>
            <a:xfrm>
              <a:off x="3951943" y="5241441"/>
              <a:ext cx="234305" cy="4391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6" name="rc45"/>
            <p:cNvSpPr/>
            <p:nvPr/>
          </p:nvSpPr>
          <p:spPr>
            <a:xfrm>
              <a:off x="3951943" y="5241105"/>
              <a:ext cx="234305" cy="33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 name="rc46"/>
            <p:cNvSpPr/>
            <p:nvPr/>
          </p:nvSpPr>
          <p:spPr>
            <a:xfrm>
              <a:off x="3951943" y="5210933"/>
              <a:ext cx="234305" cy="3017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8" name="rc47"/>
            <p:cNvSpPr/>
            <p:nvPr/>
          </p:nvSpPr>
          <p:spPr>
            <a:xfrm>
              <a:off x="3951943" y="5011798"/>
              <a:ext cx="234305" cy="19913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9" name="rc48"/>
            <p:cNvSpPr/>
            <p:nvPr/>
          </p:nvSpPr>
          <p:spPr>
            <a:xfrm>
              <a:off x="4212282" y="5253509"/>
              <a:ext cx="234305" cy="3184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0" name="rc49"/>
            <p:cNvSpPr/>
            <p:nvPr/>
          </p:nvSpPr>
          <p:spPr>
            <a:xfrm>
              <a:off x="4212282" y="5251498"/>
              <a:ext cx="234305" cy="201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1" name="rc50"/>
            <p:cNvSpPr/>
            <p:nvPr/>
          </p:nvSpPr>
          <p:spPr>
            <a:xfrm>
              <a:off x="4212282" y="5205905"/>
              <a:ext cx="234305" cy="4559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2" name="rc51"/>
            <p:cNvSpPr/>
            <p:nvPr/>
          </p:nvSpPr>
          <p:spPr>
            <a:xfrm>
              <a:off x="4212282" y="5022190"/>
              <a:ext cx="234305" cy="1837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3" name="rc52"/>
            <p:cNvSpPr/>
            <p:nvPr/>
          </p:nvSpPr>
          <p:spPr>
            <a:xfrm>
              <a:off x="4472621" y="5255186"/>
              <a:ext cx="234305" cy="301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4" name="rc53"/>
            <p:cNvSpPr/>
            <p:nvPr/>
          </p:nvSpPr>
          <p:spPr>
            <a:xfrm>
              <a:off x="4472621" y="5254180"/>
              <a:ext cx="234305" cy="100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5" name="rc54"/>
            <p:cNvSpPr/>
            <p:nvPr/>
          </p:nvSpPr>
          <p:spPr>
            <a:xfrm>
              <a:off x="4472621" y="5194506"/>
              <a:ext cx="234305" cy="5967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6" name="rc55"/>
            <p:cNvSpPr/>
            <p:nvPr/>
          </p:nvSpPr>
          <p:spPr>
            <a:xfrm>
              <a:off x="4472621" y="4918935"/>
              <a:ext cx="234305" cy="27557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7" name="rc56"/>
            <p:cNvSpPr/>
            <p:nvPr/>
          </p:nvSpPr>
          <p:spPr>
            <a:xfrm>
              <a:off x="4732960" y="5262226"/>
              <a:ext cx="234305" cy="2313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8" name="rc57"/>
            <p:cNvSpPr/>
            <p:nvPr/>
          </p:nvSpPr>
          <p:spPr>
            <a:xfrm>
              <a:off x="4732960" y="5252839"/>
              <a:ext cx="234305" cy="938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9" name="rc58"/>
            <p:cNvSpPr/>
            <p:nvPr/>
          </p:nvSpPr>
          <p:spPr>
            <a:xfrm>
              <a:off x="4732960" y="5205569"/>
              <a:ext cx="234305" cy="4726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0" name="rc59"/>
            <p:cNvSpPr/>
            <p:nvPr/>
          </p:nvSpPr>
          <p:spPr>
            <a:xfrm>
              <a:off x="4732960" y="4916253"/>
              <a:ext cx="234305" cy="2893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1" name="rc60"/>
            <p:cNvSpPr/>
            <p:nvPr/>
          </p:nvSpPr>
          <p:spPr>
            <a:xfrm>
              <a:off x="4993299" y="5265243"/>
              <a:ext cx="234305" cy="2011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2" name="rc61"/>
            <p:cNvSpPr/>
            <p:nvPr/>
          </p:nvSpPr>
          <p:spPr>
            <a:xfrm>
              <a:off x="4993299" y="526524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3" name="rc62"/>
            <p:cNvSpPr/>
            <p:nvPr/>
          </p:nvSpPr>
          <p:spPr>
            <a:xfrm>
              <a:off x="4993299" y="5190148"/>
              <a:ext cx="234305" cy="7509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4" name="rc63"/>
            <p:cNvSpPr/>
            <p:nvPr/>
          </p:nvSpPr>
          <p:spPr>
            <a:xfrm>
              <a:off x="4993299" y="5001405"/>
              <a:ext cx="234305" cy="18874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5" name="pg64"/>
            <p:cNvSpPr/>
            <p:nvPr/>
          </p:nvSpPr>
          <p:spPr>
            <a:xfrm>
              <a:off x="2705308" y="2153563"/>
              <a:ext cx="1946557" cy="373922"/>
            </a:xfrm>
            <a:custGeom>
              <a:avLst/>
              <a:pathLst>
                <a:path w="1946557" h="373922">
                  <a:moveTo>
                    <a:pt x="31220" y="373922"/>
                  </a:moveTo>
                  <a:lnTo>
                    <a:pt x="1915336" y="373922"/>
                  </a:lnTo>
                  <a:lnTo>
                    <a:pt x="1914079" y="373897"/>
                  </a:lnTo>
                  <a:lnTo>
                    <a:pt x="1919100" y="373695"/>
                  </a:lnTo>
                  <a:lnTo>
                    <a:pt x="1924022" y="372690"/>
                  </a:lnTo>
                  <a:lnTo>
                    <a:pt x="1928720" y="370908"/>
                  </a:lnTo>
                  <a:lnTo>
                    <a:pt x="1933072" y="368396"/>
                  </a:lnTo>
                  <a:lnTo>
                    <a:pt x="1936964" y="365218"/>
                  </a:lnTo>
                  <a:lnTo>
                    <a:pt x="1940295" y="361457"/>
                  </a:lnTo>
                  <a:lnTo>
                    <a:pt x="1942981" y="357211"/>
                  </a:lnTo>
                  <a:lnTo>
                    <a:pt x="1944950" y="352588"/>
                  </a:lnTo>
                  <a:lnTo>
                    <a:pt x="1946153" y="347710"/>
                  </a:lnTo>
                  <a:lnTo>
                    <a:pt x="1946557" y="342702"/>
                  </a:lnTo>
                  <a:lnTo>
                    <a:pt x="1946557" y="31220"/>
                  </a:lnTo>
                  <a:lnTo>
                    <a:pt x="1946153" y="26212"/>
                  </a:lnTo>
                  <a:lnTo>
                    <a:pt x="1944950" y="21334"/>
                  </a:lnTo>
                  <a:lnTo>
                    <a:pt x="1942981" y="16711"/>
                  </a:lnTo>
                  <a:lnTo>
                    <a:pt x="1940295" y="12465"/>
                  </a:lnTo>
                  <a:lnTo>
                    <a:pt x="1936964" y="8704"/>
                  </a:lnTo>
                  <a:lnTo>
                    <a:pt x="1933072" y="5526"/>
                  </a:lnTo>
                  <a:lnTo>
                    <a:pt x="1928720" y="3014"/>
                  </a:lnTo>
                  <a:lnTo>
                    <a:pt x="1924022" y="1232"/>
                  </a:lnTo>
                  <a:lnTo>
                    <a:pt x="1919100" y="227"/>
                  </a:lnTo>
                  <a:lnTo>
                    <a:pt x="191533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6" name="tx65"/>
            <p:cNvSpPr/>
            <p:nvPr/>
          </p:nvSpPr>
          <p:spPr>
            <a:xfrm>
              <a:off x="2830190" y="2239827"/>
              <a:ext cx="169679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20,748 case(s)</a:t>
              </a:r>
            </a:p>
          </p:txBody>
        </p:sp>
        <p:sp>
          <p:nvSpPr>
            <p:cNvPr id="67" name="pg66"/>
            <p:cNvSpPr/>
            <p:nvPr/>
          </p:nvSpPr>
          <p:spPr>
            <a:xfrm>
              <a:off x="2923841" y="2394471"/>
              <a:ext cx="1509491" cy="311602"/>
            </a:xfrm>
            <a:custGeom>
              <a:avLst/>
              <a:pathLst>
                <a:path w="1509491" h="311602">
                  <a:moveTo>
                    <a:pt x="26017" y="311602"/>
                  </a:moveTo>
                  <a:lnTo>
                    <a:pt x="1483474" y="311602"/>
                  </a:lnTo>
                  <a:lnTo>
                    <a:pt x="1482426" y="311581"/>
                  </a:lnTo>
                  <a:lnTo>
                    <a:pt x="1486610" y="311412"/>
                  </a:lnTo>
                  <a:lnTo>
                    <a:pt x="1490712" y="310575"/>
                  </a:lnTo>
                  <a:lnTo>
                    <a:pt x="1494627" y="309090"/>
                  </a:lnTo>
                  <a:lnTo>
                    <a:pt x="1498253" y="306996"/>
                  </a:lnTo>
                  <a:lnTo>
                    <a:pt x="1501497" y="304348"/>
                  </a:lnTo>
                  <a:lnTo>
                    <a:pt x="1504273" y="301214"/>
                  </a:lnTo>
                  <a:lnTo>
                    <a:pt x="1506511" y="297675"/>
                  </a:lnTo>
                  <a:lnTo>
                    <a:pt x="1508152" y="293823"/>
                  </a:lnTo>
                  <a:lnTo>
                    <a:pt x="1509154" y="289758"/>
                  </a:lnTo>
                  <a:lnTo>
                    <a:pt x="1509491" y="285585"/>
                  </a:lnTo>
                  <a:lnTo>
                    <a:pt x="1509491" y="26017"/>
                  </a:lnTo>
                  <a:lnTo>
                    <a:pt x="1509154" y="21843"/>
                  </a:lnTo>
                  <a:lnTo>
                    <a:pt x="1508152" y="17778"/>
                  </a:lnTo>
                  <a:lnTo>
                    <a:pt x="1506511" y="13926"/>
                  </a:lnTo>
                  <a:lnTo>
                    <a:pt x="1504273" y="10387"/>
                  </a:lnTo>
                  <a:lnTo>
                    <a:pt x="1501497" y="7253"/>
                  </a:lnTo>
                  <a:lnTo>
                    <a:pt x="1498253" y="4605"/>
                  </a:lnTo>
                  <a:lnTo>
                    <a:pt x="1494627" y="2511"/>
                  </a:lnTo>
                  <a:lnTo>
                    <a:pt x="1490712" y="1027"/>
                  </a:lnTo>
                  <a:lnTo>
                    <a:pt x="1486610" y="189"/>
                  </a:lnTo>
                  <a:lnTo>
                    <a:pt x="148347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8" name="tx67"/>
            <p:cNvSpPr/>
            <p:nvPr/>
          </p:nvSpPr>
          <p:spPr>
            <a:xfrm>
              <a:off x="3027910" y="2466357"/>
              <a:ext cx="1301354"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23,983 case(s)</a:t>
              </a:r>
            </a:p>
          </p:txBody>
        </p:sp>
        <p:sp>
          <p:nvSpPr>
            <p:cNvPr id="69" name="rc68"/>
            <p:cNvSpPr/>
            <p:nvPr/>
          </p:nvSpPr>
          <p:spPr>
            <a:xfrm>
              <a:off x="2090518" y="2153563"/>
              <a:ext cx="3176137" cy="3131794"/>
            </a:xfrm>
            <a:prstGeom prst="rect">
              <a:avLst/>
            </a:prstGeom>
            <a:ln w="13550" cap="rnd">
              <a:solidFill>
                <a:srgbClr val="333333">
                  <a:alpha val="100000"/>
                </a:srgbClr>
              </a:solidFill>
              <a:prstDash val="solid"/>
              <a:round/>
            </a:ln>
          </p:spPr>
          <p:txBody>
            <a:bodyPr/>
            <a:lstStyle/>
            <a:p/>
          </p:txBody>
        </p:sp>
        <p:sp>
          <p:nvSpPr>
            <p:cNvPr id="70" name="rc69"/>
            <p:cNvSpPr/>
            <p:nvPr/>
          </p:nvSpPr>
          <p:spPr>
            <a:xfrm>
              <a:off x="5266656" y="2153563"/>
              <a:ext cx="3176137" cy="3131794"/>
            </a:xfrm>
            <a:prstGeom prst="rect">
              <a:avLst/>
            </a:prstGeom>
            <a:solidFill>
              <a:srgbClr val="FFFFFF">
                <a:alpha val="100000"/>
              </a:srgbClr>
            </a:solidFill>
          </p:spPr>
          <p:txBody>
            <a:bodyPr/>
            <a:lstStyle/>
            <a:p/>
          </p:txBody>
        </p:sp>
        <p:sp>
          <p:nvSpPr>
            <p:cNvPr id="71" name="pl70"/>
            <p:cNvSpPr/>
            <p:nvPr/>
          </p:nvSpPr>
          <p:spPr>
            <a:xfrm>
              <a:off x="5266656" y="4950112"/>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2" name="pl71"/>
            <p:cNvSpPr/>
            <p:nvPr/>
          </p:nvSpPr>
          <p:spPr>
            <a:xfrm>
              <a:off x="5266656" y="4279622"/>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3" name="pl72"/>
            <p:cNvSpPr/>
            <p:nvPr/>
          </p:nvSpPr>
          <p:spPr>
            <a:xfrm>
              <a:off x="5266656" y="360913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4" name="pl73"/>
            <p:cNvSpPr/>
            <p:nvPr/>
          </p:nvSpPr>
          <p:spPr>
            <a:xfrm>
              <a:off x="5266656" y="293864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5" name="pl74"/>
            <p:cNvSpPr/>
            <p:nvPr/>
          </p:nvSpPr>
          <p:spPr>
            <a:xfrm>
              <a:off x="5266656" y="226815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6" name="pl75"/>
            <p:cNvSpPr/>
            <p:nvPr/>
          </p:nvSpPr>
          <p:spPr>
            <a:xfrm>
              <a:off x="5266656"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7" name="pl76"/>
            <p:cNvSpPr/>
            <p:nvPr/>
          </p:nvSpPr>
          <p:spPr>
            <a:xfrm>
              <a:off x="5266656" y="4614867"/>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8" name="pl77"/>
            <p:cNvSpPr/>
            <p:nvPr/>
          </p:nvSpPr>
          <p:spPr>
            <a:xfrm>
              <a:off x="5266656" y="3944377"/>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9" name="pl78"/>
            <p:cNvSpPr/>
            <p:nvPr/>
          </p:nvSpPr>
          <p:spPr>
            <a:xfrm>
              <a:off x="5266656" y="327388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80" name="pl79"/>
            <p:cNvSpPr/>
            <p:nvPr/>
          </p:nvSpPr>
          <p:spPr>
            <a:xfrm>
              <a:off x="5266656" y="260339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81" name="rc80"/>
            <p:cNvSpPr/>
            <p:nvPr/>
          </p:nvSpPr>
          <p:spPr>
            <a:xfrm>
              <a:off x="5305706" y="5181096"/>
              <a:ext cx="234305" cy="10426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2" name="rc81"/>
            <p:cNvSpPr/>
            <p:nvPr/>
          </p:nvSpPr>
          <p:spPr>
            <a:xfrm>
              <a:off x="5305706" y="4773773"/>
              <a:ext cx="234305" cy="40732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3" name="rc82"/>
            <p:cNvSpPr/>
            <p:nvPr/>
          </p:nvSpPr>
          <p:spPr>
            <a:xfrm>
              <a:off x="5305706" y="4610509"/>
              <a:ext cx="234305" cy="16326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4" name="rc83"/>
            <p:cNvSpPr/>
            <p:nvPr/>
          </p:nvSpPr>
          <p:spPr>
            <a:xfrm>
              <a:off x="5305706" y="4362428"/>
              <a:ext cx="234305" cy="2480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5" name="rc84"/>
            <p:cNvSpPr/>
            <p:nvPr/>
          </p:nvSpPr>
          <p:spPr>
            <a:xfrm>
              <a:off x="5566046" y="5206240"/>
              <a:ext cx="234305" cy="7911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5566046" y="5015821"/>
              <a:ext cx="234305" cy="19041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5566046" y="4732538"/>
              <a:ext cx="234305" cy="28328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5566046" y="4462666"/>
              <a:ext cx="234305" cy="2698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5826385" y="5197859"/>
              <a:ext cx="234305" cy="8749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5826385" y="5167016"/>
              <a:ext cx="234305" cy="3084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5826385" y="4482445"/>
              <a:ext cx="234305" cy="68457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5826385" y="4142507"/>
              <a:ext cx="234305" cy="3399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6086724" y="5210598"/>
              <a:ext cx="234305" cy="7475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6086724" y="5187801"/>
              <a:ext cx="234305" cy="2279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6086724" y="4699684"/>
              <a:ext cx="234305" cy="48811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6086724" y="4398634"/>
              <a:ext cx="234305" cy="3010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rc96"/>
            <p:cNvSpPr/>
            <p:nvPr/>
          </p:nvSpPr>
          <p:spPr>
            <a:xfrm>
              <a:off x="6347063" y="5219314"/>
              <a:ext cx="234305" cy="6604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6347063" y="5204564"/>
              <a:ext cx="234305" cy="1475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6347063" y="4749636"/>
              <a:ext cx="234305" cy="45492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6347063" y="4464007"/>
              <a:ext cx="234305" cy="28562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rc100"/>
            <p:cNvSpPr/>
            <p:nvPr/>
          </p:nvSpPr>
          <p:spPr>
            <a:xfrm>
              <a:off x="6607402" y="5249822"/>
              <a:ext cx="234305" cy="3553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2" name="rc101"/>
            <p:cNvSpPr/>
            <p:nvPr/>
          </p:nvSpPr>
          <p:spPr>
            <a:xfrm>
              <a:off x="6607402" y="5242111"/>
              <a:ext cx="234305" cy="771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3" name="rc102"/>
            <p:cNvSpPr/>
            <p:nvPr/>
          </p:nvSpPr>
          <p:spPr>
            <a:xfrm>
              <a:off x="6607402" y="4912230"/>
              <a:ext cx="234305" cy="32988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4" name="rc103"/>
            <p:cNvSpPr/>
            <p:nvPr/>
          </p:nvSpPr>
          <p:spPr>
            <a:xfrm>
              <a:off x="6607402" y="4687280"/>
              <a:ext cx="234305" cy="2249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5" name="rc104"/>
            <p:cNvSpPr/>
            <p:nvPr/>
          </p:nvSpPr>
          <p:spPr>
            <a:xfrm>
              <a:off x="6867741" y="5239094"/>
              <a:ext cx="234305" cy="4626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6" name="rc105"/>
            <p:cNvSpPr/>
            <p:nvPr/>
          </p:nvSpPr>
          <p:spPr>
            <a:xfrm>
              <a:off x="6867741" y="5227696"/>
              <a:ext cx="234305" cy="1139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7" name="rc106"/>
            <p:cNvSpPr/>
            <p:nvPr/>
          </p:nvSpPr>
          <p:spPr>
            <a:xfrm>
              <a:off x="6867741" y="5079852"/>
              <a:ext cx="234305" cy="14784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8" name="rc107"/>
            <p:cNvSpPr/>
            <p:nvPr/>
          </p:nvSpPr>
          <p:spPr>
            <a:xfrm>
              <a:off x="6867741" y="4918264"/>
              <a:ext cx="234305" cy="16158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9" name="rc108"/>
            <p:cNvSpPr/>
            <p:nvPr/>
          </p:nvSpPr>
          <p:spPr>
            <a:xfrm>
              <a:off x="7128081" y="5258538"/>
              <a:ext cx="234305" cy="2681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0" name="rc109"/>
            <p:cNvSpPr/>
            <p:nvPr/>
          </p:nvSpPr>
          <p:spPr>
            <a:xfrm>
              <a:off x="7128081" y="5249151"/>
              <a:ext cx="234305" cy="938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1" name="rc110"/>
            <p:cNvSpPr/>
            <p:nvPr/>
          </p:nvSpPr>
          <p:spPr>
            <a:xfrm>
              <a:off x="7128081" y="5177744"/>
              <a:ext cx="234305" cy="7140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2" name="rc111"/>
            <p:cNvSpPr/>
            <p:nvPr/>
          </p:nvSpPr>
          <p:spPr>
            <a:xfrm>
              <a:off x="7128081" y="5017497"/>
              <a:ext cx="234305" cy="16024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3" name="rc112"/>
            <p:cNvSpPr/>
            <p:nvPr/>
          </p:nvSpPr>
          <p:spPr>
            <a:xfrm>
              <a:off x="7388420" y="5248146"/>
              <a:ext cx="234305" cy="372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4" name="rc113"/>
            <p:cNvSpPr/>
            <p:nvPr/>
          </p:nvSpPr>
          <p:spPr>
            <a:xfrm>
              <a:off x="7388420" y="5239094"/>
              <a:ext cx="234305" cy="905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5" name="rc114"/>
            <p:cNvSpPr/>
            <p:nvPr/>
          </p:nvSpPr>
          <p:spPr>
            <a:xfrm>
              <a:off x="7388420" y="5219650"/>
              <a:ext cx="234305" cy="1944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6" name="rc115"/>
            <p:cNvSpPr/>
            <p:nvPr/>
          </p:nvSpPr>
          <p:spPr>
            <a:xfrm>
              <a:off x="7388420" y="5087228"/>
              <a:ext cx="234305" cy="13242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7" name="rc116"/>
            <p:cNvSpPr/>
            <p:nvPr/>
          </p:nvSpPr>
          <p:spPr>
            <a:xfrm>
              <a:off x="7648759" y="5224008"/>
              <a:ext cx="234305" cy="6134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8" name="rc117"/>
            <p:cNvSpPr/>
            <p:nvPr/>
          </p:nvSpPr>
          <p:spPr>
            <a:xfrm>
              <a:off x="7648759" y="5211939"/>
              <a:ext cx="234305" cy="1206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9" name="rc118"/>
            <p:cNvSpPr/>
            <p:nvPr/>
          </p:nvSpPr>
          <p:spPr>
            <a:xfrm>
              <a:off x="7648759" y="5203223"/>
              <a:ext cx="234305" cy="871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0" name="rc119"/>
            <p:cNvSpPr/>
            <p:nvPr/>
          </p:nvSpPr>
          <p:spPr>
            <a:xfrm>
              <a:off x="7648759" y="5030907"/>
              <a:ext cx="234305" cy="1723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1" name="rc120"/>
            <p:cNvSpPr/>
            <p:nvPr/>
          </p:nvSpPr>
          <p:spPr>
            <a:xfrm>
              <a:off x="7909098" y="5245799"/>
              <a:ext cx="234305" cy="3955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2" name="rc121"/>
            <p:cNvSpPr/>
            <p:nvPr/>
          </p:nvSpPr>
          <p:spPr>
            <a:xfrm>
              <a:off x="7909098" y="5232389"/>
              <a:ext cx="234305" cy="1340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3" name="rc122"/>
            <p:cNvSpPr/>
            <p:nvPr/>
          </p:nvSpPr>
          <p:spPr>
            <a:xfrm>
              <a:off x="7909098" y="5218309"/>
              <a:ext cx="234305" cy="1408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4" name="rc123"/>
            <p:cNvSpPr/>
            <p:nvPr/>
          </p:nvSpPr>
          <p:spPr>
            <a:xfrm>
              <a:off x="7909098" y="5019173"/>
              <a:ext cx="234305" cy="19913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5" name="rc124"/>
            <p:cNvSpPr/>
            <p:nvPr/>
          </p:nvSpPr>
          <p:spPr>
            <a:xfrm>
              <a:off x="8169437" y="5257868"/>
              <a:ext cx="234305" cy="2749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6" name="rc125"/>
            <p:cNvSpPr/>
            <p:nvPr/>
          </p:nvSpPr>
          <p:spPr>
            <a:xfrm>
              <a:off x="8169437" y="5246469"/>
              <a:ext cx="234305" cy="1139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7" name="rc126"/>
            <p:cNvSpPr/>
            <p:nvPr/>
          </p:nvSpPr>
          <p:spPr>
            <a:xfrm>
              <a:off x="8169437" y="5240435"/>
              <a:ext cx="234305" cy="603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8" name="rc127"/>
            <p:cNvSpPr/>
            <p:nvPr/>
          </p:nvSpPr>
          <p:spPr>
            <a:xfrm>
              <a:off x="8169437" y="5116729"/>
              <a:ext cx="234305" cy="12370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9" name="pg128"/>
            <p:cNvSpPr/>
            <p:nvPr/>
          </p:nvSpPr>
          <p:spPr>
            <a:xfrm>
              <a:off x="5881446" y="2153563"/>
              <a:ext cx="1946557" cy="373922"/>
            </a:xfrm>
            <a:custGeom>
              <a:avLst/>
              <a:pathLst>
                <a:path w="1946557" h="373922">
                  <a:moveTo>
                    <a:pt x="31220" y="373922"/>
                  </a:moveTo>
                  <a:lnTo>
                    <a:pt x="1915336" y="373922"/>
                  </a:lnTo>
                  <a:lnTo>
                    <a:pt x="1914079" y="373897"/>
                  </a:lnTo>
                  <a:lnTo>
                    <a:pt x="1919100" y="373695"/>
                  </a:lnTo>
                  <a:lnTo>
                    <a:pt x="1924022" y="372690"/>
                  </a:lnTo>
                  <a:lnTo>
                    <a:pt x="1928720" y="370908"/>
                  </a:lnTo>
                  <a:lnTo>
                    <a:pt x="1933072" y="368396"/>
                  </a:lnTo>
                  <a:lnTo>
                    <a:pt x="1936964" y="365218"/>
                  </a:lnTo>
                  <a:lnTo>
                    <a:pt x="1940295" y="361457"/>
                  </a:lnTo>
                  <a:lnTo>
                    <a:pt x="1942981" y="357211"/>
                  </a:lnTo>
                  <a:lnTo>
                    <a:pt x="1944950" y="352588"/>
                  </a:lnTo>
                  <a:lnTo>
                    <a:pt x="1946153" y="347710"/>
                  </a:lnTo>
                  <a:lnTo>
                    <a:pt x="1946557" y="342702"/>
                  </a:lnTo>
                  <a:lnTo>
                    <a:pt x="1946557" y="31220"/>
                  </a:lnTo>
                  <a:lnTo>
                    <a:pt x="1946153" y="26212"/>
                  </a:lnTo>
                  <a:lnTo>
                    <a:pt x="1944950" y="21334"/>
                  </a:lnTo>
                  <a:lnTo>
                    <a:pt x="1942981" y="16711"/>
                  </a:lnTo>
                  <a:lnTo>
                    <a:pt x="1940295" y="12465"/>
                  </a:lnTo>
                  <a:lnTo>
                    <a:pt x="1936964" y="8704"/>
                  </a:lnTo>
                  <a:lnTo>
                    <a:pt x="1933072" y="5526"/>
                  </a:lnTo>
                  <a:lnTo>
                    <a:pt x="1928720" y="3014"/>
                  </a:lnTo>
                  <a:lnTo>
                    <a:pt x="1924022" y="1232"/>
                  </a:lnTo>
                  <a:lnTo>
                    <a:pt x="1919100" y="227"/>
                  </a:lnTo>
                  <a:lnTo>
                    <a:pt x="191533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30" name="tx129"/>
            <p:cNvSpPr/>
            <p:nvPr/>
          </p:nvSpPr>
          <p:spPr>
            <a:xfrm>
              <a:off x="6006328" y="2239827"/>
              <a:ext cx="169679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12,224 case(s)</a:t>
              </a:r>
            </a:p>
          </p:txBody>
        </p:sp>
        <p:sp>
          <p:nvSpPr>
            <p:cNvPr id="131" name="pg130"/>
            <p:cNvSpPr/>
            <p:nvPr/>
          </p:nvSpPr>
          <p:spPr>
            <a:xfrm>
              <a:off x="6099979" y="2394471"/>
              <a:ext cx="1509491" cy="311602"/>
            </a:xfrm>
            <a:custGeom>
              <a:avLst/>
              <a:pathLst>
                <a:path w="1509491" h="311602">
                  <a:moveTo>
                    <a:pt x="26017" y="311602"/>
                  </a:moveTo>
                  <a:lnTo>
                    <a:pt x="1483474" y="311602"/>
                  </a:lnTo>
                  <a:lnTo>
                    <a:pt x="1482426" y="311581"/>
                  </a:lnTo>
                  <a:lnTo>
                    <a:pt x="1486610" y="311412"/>
                  </a:lnTo>
                  <a:lnTo>
                    <a:pt x="1490712" y="310575"/>
                  </a:lnTo>
                  <a:lnTo>
                    <a:pt x="1494627" y="309090"/>
                  </a:lnTo>
                  <a:lnTo>
                    <a:pt x="1498253" y="306996"/>
                  </a:lnTo>
                  <a:lnTo>
                    <a:pt x="1501497" y="304348"/>
                  </a:lnTo>
                  <a:lnTo>
                    <a:pt x="1504273" y="301214"/>
                  </a:lnTo>
                  <a:lnTo>
                    <a:pt x="1506511" y="297675"/>
                  </a:lnTo>
                  <a:lnTo>
                    <a:pt x="1508152" y="293823"/>
                  </a:lnTo>
                  <a:lnTo>
                    <a:pt x="1509154" y="289758"/>
                  </a:lnTo>
                  <a:lnTo>
                    <a:pt x="1509491" y="285585"/>
                  </a:lnTo>
                  <a:lnTo>
                    <a:pt x="1509491" y="26017"/>
                  </a:lnTo>
                  <a:lnTo>
                    <a:pt x="1509154" y="21843"/>
                  </a:lnTo>
                  <a:lnTo>
                    <a:pt x="1508152" y="17778"/>
                  </a:lnTo>
                  <a:lnTo>
                    <a:pt x="1506511" y="13926"/>
                  </a:lnTo>
                  <a:lnTo>
                    <a:pt x="1504273" y="10387"/>
                  </a:lnTo>
                  <a:lnTo>
                    <a:pt x="1501497" y="7253"/>
                  </a:lnTo>
                  <a:lnTo>
                    <a:pt x="1498253" y="4605"/>
                  </a:lnTo>
                  <a:lnTo>
                    <a:pt x="1494627" y="2511"/>
                  </a:lnTo>
                  <a:lnTo>
                    <a:pt x="1490712" y="1027"/>
                  </a:lnTo>
                  <a:lnTo>
                    <a:pt x="1486610" y="189"/>
                  </a:lnTo>
                  <a:lnTo>
                    <a:pt x="148347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32" name="tx131"/>
            <p:cNvSpPr/>
            <p:nvPr/>
          </p:nvSpPr>
          <p:spPr>
            <a:xfrm>
              <a:off x="6204047" y="2466357"/>
              <a:ext cx="1301354"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20,143 case(s)</a:t>
              </a:r>
            </a:p>
          </p:txBody>
        </p:sp>
        <p:sp>
          <p:nvSpPr>
            <p:cNvPr id="133" name="rc132"/>
            <p:cNvSpPr/>
            <p:nvPr/>
          </p:nvSpPr>
          <p:spPr>
            <a:xfrm>
              <a:off x="5266656" y="2153563"/>
              <a:ext cx="3176137" cy="3131794"/>
            </a:xfrm>
            <a:prstGeom prst="rect">
              <a:avLst/>
            </a:prstGeom>
            <a:ln w="13550" cap="rnd">
              <a:solidFill>
                <a:srgbClr val="333333">
                  <a:alpha val="100000"/>
                </a:srgbClr>
              </a:solidFill>
              <a:prstDash val="solid"/>
              <a:round/>
            </a:ln>
          </p:spPr>
          <p:txBody>
            <a:bodyPr/>
            <a:lstStyle/>
            <a:p/>
          </p:txBody>
        </p:sp>
        <p:sp>
          <p:nvSpPr>
            <p:cNvPr id="134" name="rc133"/>
            <p:cNvSpPr/>
            <p:nvPr/>
          </p:nvSpPr>
          <p:spPr>
            <a:xfrm>
              <a:off x="8442793" y="2153563"/>
              <a:ext cx="3176137" cy="3131794"/>
            </a:xfrm>
            <a:prstGeom prst="rect">
              <a:avLst/>
            </a:prstGeom>
            <a:solidFill>
              <a:srgbClr val="FFFFFF">
                <a:alpha val="100000"/>
              </a:srgbClr>
            </a:solidFill>
          </p:spPr>
          <p:txBody>
            <a:bodyPr/>
            <a:lstStyle/>
            <a:p/>
          </p:txBody>
        </p:sp>
        <p:sp>
          <p:nvSpPr>
            <p:cNvPr id="135" name="pl134"/>
            <p:cNvSpPr/>
            <p:nvPr/>
          </p:nvSpPr>
          <p:spPr>
            <a:xfrm>
              <a:off x="8442793" y="4950112"/>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6" name="pl135"/>
            <p:cNvSpPr/>
            <p:nvPr/>
          </p:nvSpPr>
          <p:spPr>
            <a:xfrm>
              <a:off x="8442793" y="4279622"/>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7" name="pl136"/>
            <p:cNvSpPr/>
            <p:nvPr/>
          </p:nvSpPr>
          <p:spPr>
            <a:xfrm>
              <a:off x="8442793" y="360913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8" name="pl137"/>
            <p:cNvSpPr/>
            <p:nvPr/>
          </p:nvSpPr>
          <p:spPr>
            <a:xfrm>
              <a:off x="8442793" y="293864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9" name="pl138"/>
            <p:cNvSpPr/>
            <p:nvPr/>
          </p:nvSpPr>
          <p:spPr>
            <a:xfrm>
              <a:off x="8442793" y="226815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40" name="pl139"/>
            <p:cNvSpPr/>
            <p:nvPr/>
          </p:nvSpPr>
          <p:spPr>
            <a:xfrm>
              <a:off x="8442793"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1" name="pl140"/>
            <p:cNvSpPr/>
            <p:nvPr/>
          </p:nvSpPr>
          <p:spPr>
            <a:xfrm>
              <a:off x="8442793" y="4614867"/>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2" name="pl141"/>
            <p:cNvSpPr/>
            <p:nvPr/>
          </p:nvSpPr>
          <p:spPr>
            <a:xfrm>
              <a:off x="8442793" y="3944377"/>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3" name="pl142"/>
            <p:cNvSpPr/>
            <p:nvPr/>
          </p:nvSpPr>
          <p:spPr>
            <a:xfrm>
              <a:off x="8442793" y="327388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4" name="pl143"/>
            <p:cNvSpPr/>
            <p:nvPr/>
          </p:nvSpPr>
          <p:spPr>
            <a:xfrm>
              <a:off x="8442793" y="260339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5" name="rc144"/>
            <p:cNvSpPr/>
            <p:nvPr/>
          </p:nvSpPr>
          <p:spPr>
            <a:xfrm>
              <a:off x="8481844" y="5141873"/>
              <a:ext cx="234305" cy="14348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6" name="rc145"/>
            <p:cNvSpPr/>
            <p:nvPr/>
          </p:nvSpPr>
          <p:spPr>
            <a:xfrm>
              <a:off x="8481844" y="4552512"/>
              <a:ext cx="234305" cy="58936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7" name="rc146"/>
            <p:cNvSpPr/>
            <p:nvPr/>
          </p:nvSpPr>
          <p:spPr>
            <a:xfrm>
              <a:off x="8481844" y="4464677"/>
              <a:ext cx="234305" cy="8783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8" name="rc147"/>
            <p:cNvSpPr/>
            <p:nvPr/>
          </p:nvSpPr>
          <p:spPr>
            <a:xfrm>
              <a:off x="8481844" y="4214920"/>
              <a:ext cx="234305" cy="24975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9" name="rc148"/>
            <p:cNvSpPr/>
            <p:nvPr/>
          </p:nvSpPr>
          <p:spPr>
            <a:xfrm>
              <a:off x="8742183" y="5086893"/>
              <a:ext cx="234305" cy="19846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0" name="rc149"/>
            <p:cNvSpPr/>
            <p:nvPr/>
          </p:nvSpPr>
          <p:spPr>
            <a:xfrm>
              <a:off x="8742183" y="4945084"/>
              <a:ext cx="234305" cy="14180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1" name="rc150"/>
            <p:cNvSpPr/>
            <p:nvPr/>
          </p:nvSpPr>
          <p:spPr>
            <a:xfrm>
              <a:off x="8742183" y="4682922"/>
              <a:ext cx="234305" cy="26216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2" name="rc151"/>
            <p:cNvSpPr/>
            <p:nvPr/>
          </p:nvSpPr>
          <p:spPr>
            <a:xfrm>
              <a:off x="8742183" y="4199163"/>
              <a:ext cx="234305" cy="4837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3" name="rc152"/>
            <p:cNvSpPr/>
            <p:nvPr/>
          </p:nvSpPr>
          <p:spPr>
            <a:xfrm>
              <a:off x="9002523" y="5125110"/>
              <a:ext cx="234305" cy="1602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4" name="rc153"/>
            <p:cNvSpPr/>
            <p:nvPr/>
          </p:nvSpPr>
          <p:spPr>
            <a:xfrm>
              <a:off x="9002523" y="5074488"/>
              <a:ext cx="234305" cy="5062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5" name="rc154"/>
            <p:cNvSpPr/>
            <p:nvPr/>
          </p:nvSpPr>
          <p:spPr>
            <a:xfrm>
              <a:off x="9002523" y="4660461"/>
              <a:ext cx="234305" cy="41402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6" name="rc155"/>
            <p:cNvSpPr/>
            <p:nvPr/>
          </p:nvSpPr>
          <p:spPr>
            <a:xfrm>
              <a:off x="9002523" y="4145859"/>
              <a:ext cx="234305" cy="51460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7" name="rc156"/>
            <p:cNvSpPr/>
            <p:nvPr/>
          </p:nvSpPr>
          <p:spPr>
            <a:xfrm>
              <a:off x="9262862" y="5200541"/>
              <a:ext cx="234305" cy="8481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8" name="rc157"/>
            <p:cNvSpPr/>
            <p:nvPr/>
          </p:nvSpPr>
          <p:spPr>
            <a:xfrm>
              <a:off x="9262862" y="5147237"/>
              <a:ext cx="234305" cy="5330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9" name="rc158"/>
            <p:cNvSpPr/>
            <p:nvPr/>
          </p:nvSpPr>
          <p:spPr>
            <a:xfrm>
              <a:off x="9262862" y="4726504"/>
              <a:ext cx="234305" cy="42073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0" name="rc159"/>
            <p:cNvSpPr/>
            <p:nvPr/>
          </p:nvSpPr>
          <p:spPr>
            <a:xfrm>
              <a:off x="9262862" y="4377514"/>
              <a:ext cx="234305" cy="34899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1" name="rc160"/>
            <p:cNvSpPr/>
            <p:nvPr/>
          </p:nvSpPr>
          <p:spPr>
            <a:xfrm>
              <a:off x="9523201" y="5224343"/>
              <a:ext cx="234305" cy="6101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2" name="rc161"/>
            <p:cNvSpPr/>
            <p:nvPr/>
          </p:nvSpPr>
          <p:spPr>
            <a:xfrm>
              <a:off x="9523201" y="5212945"/>
              <a:ext cx="234305" cy="1139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3" name="rc162"/>
            <p:cNvSpPr/>
            <p:nvPr/>
          </p:nvSpPr>
          <p:spPr>
            <a:xfrm>
              <a:off x="9523201" y="4856579"/>
              <a:ext cx="234305" cy="35636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4" name="rc163"/>
            <p:cNvSpPr/>
            <p:nvPr/>
          </p:nvSpPr>
          <p:spPr>
            <a:xfrm>
              <a:off x="9523201" y="4537426"/>
              <a:ext cx="234305" cy="3191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5" name="rc164"/>
            <p:cNvSpPr/>
            <p:nvPr/>
          </p:nvSpPr>
          <p:spPr>
            <a:xfrm>
              <a:off x="9783540" y="5238759"/>
              <a:ext cx="234305" cy="4659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6" name="rc165"/>
            <p:cNvSpPr/>
            <p:nvPr/>
          </p:nvSpPr>
          <p:spPr>
            <a:xfrm>
              <a:off x="9783540" y="523875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7" name="rc166"/>
            <p:cNvSpPr/>
            <p:nvPr/>
          </p:nvSpPr>
          <p:spPr>
            <a:xfrm>
              <a:off x="9783540" y="5113377"/>
              <a:ext cx="234305" cy="12538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8" name="rc167"/>
            <p:cNvSpPr/>
            <p:nvPr/>
          </p:nvSpPr>
          <p:spPr>
            <a:xfrm>
              <a:off x="9783540" y="4914912"/>
              <a:ext cx="234305" cy="19846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9" name="rc168"/>
            <p:cNvSpPr/>
            <p:nvPr/>
          </p:nvSpPr>
          <p:spPr>
            <a:xfrm>
              <a:off x="10043879" y="5247475"/>
              <a:ext cx="234305" cy="3788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0" name="rc169"/>
            <p:cNvSpPr/>
            <p:nvPr/>
          </p:nvSpPr>
          <p:spPr>
            <a:xfrm>
              <a:off x="10043879" y="524747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1" name="rc170"/>
            <p:cNvSpPr/>
            <p:nvPr/>
          </p:nvSpPr>
          <p:spPr>
            <a:xfrm>
              <a:off x="10043879" y="5147907"/>
              <a:ext cx="234305" cy="9956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2" name="rc171"/>
            <p:cNvSpPr/>
            <p:nvPr/>
          </p:nvSpPr>
          <p:spPr>
            <a:xfrm>
              <a:off x="10043879" y="4956147"/>
              <a:ext cx="234305" cy="19176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3" name="rc172"/>
            <p:cNvSpPr/>
            <p:nvPr/>
          </p:nvSpPr>
          <p:spPr>
            <a:xfrm>
              <a:off x="10304218" y="5247475"/>
              <a:ext cx="234305" cy="3788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4" name="rc173"/>
            <p:cNvSpPr/>
            <p:nvPr/>
          </p:nvSpPr>
          <p:spPr>
            <a:xfrm>
              <a:off x="10304218" y="524747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5" name="rc174"/>
            <p:cNvSpPr/>
            <p:nvPr/>
          </p:nvSpPr>
          <p:spPr>
            <a:xfrm>
              <a:off x="10304218" y="5182773"/>
              <a:ext cx="234305" cy="6470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6" name="rc175"/>
            <p:cNvSpPr/>
            <p:nvPr/>
          </p:nvSpPr>
          <p:spPr>
            <a:xfrm>
              <a:off x="10304218" y="5013474"/>
              <a:ext cx="234305" cy="1692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7" name="rc176"/>
            <p:cNvSpPr/>
            <p:nvPr/>
          </p:nvSpPr>
          <p:spPr>
            <a:xfrm>
              <a:off x="10564558" y="5241776"/>
              <a:ext cx="234305" cy="4358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8" name="rc177"/>
            <p:cNvSpPr/>
            <p:nvPr/>
          </p:nvSpPr>
          <p:spPr>
            <a:xfrm>
              <a:off x="10564558" y="524177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9" name="rc178"/>
            <p:cNvSpPr/>
            <p:nvPr/>
          </p:nvSpPr>
          <p:spPr>
            <a:xfrm>
              <a:off x="10564558" y="5200205"/>
              <a:ext cx="234305" cy="4157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0" name="rc179"/>
            <p:cNvSpPr/>
            <p:nvPr/>
          </p:nvSpPr>
          <p:spPr>
            <a:xfrm>
              <a:off x="10564558" y="5030571"/>
              <a:ext cx="234305" cy="1696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1" name="rc180"/>
            <p:cNvSpPr/>
            <p:nvPr/>
          </p:nvSpPr>
          <p:spPr>
            <a:xfrm>
              <a:off x="10824897" y="5249486"/>
              <a:ext cx="234305" cy="3587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2" name="rc181"/>
            <p:cNvSpPr/>
            <p:nvPr/>
          </p:nvSpPr>
          <p:spPr>
            <a:xfrm>
              <a:off x="10824897" y="524948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3" name="rc182"/>
            <p:cNvSpPr/>
            <p:nvPr/>
          </p:nvSpPr>
          <p:spPr>
            <a:xfrm>
              <a:off x="10824897" y="5223673"/>
              <a:ext cx="234305" cy="2581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4" name="rc183"/>
            <p:cNvSpPr/>
            <p:nvPr/>
          </p:nvSpPr>
          <p:spPr>
            <a:xfrm>
              <a:off x="10824897" y="5062755"/>
              <a:ext cx="234305" cy="16091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5" name="rc184"/>
            <p:cNvSpPr/>
            <p:nvPr/>
          </p:nvSpPr>
          <p:spPr>
            <a:xfrm>
              <a:off x="11085236" y="5259879"/>
              <a:ext cx="234305" cy="2547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6" name="rc185"/>
            <p:cNvSpPr/>
            <p:nvPr/>
          </p:nvSpPr>
          <p:spPr>
            <a:xfrm>
              <a:off x="11085236" y="525987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7" name="rc186"/>
            <p:cNvSpPr/>
            <p:nvPr/>
          </p:nvSpPr>
          <p:spPr>
            <a:xfrm>
              <a:off x="11085236" y="5242446"/>
              <a:ext cx="234305" cy="1743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8" name="rc187"/>
            <p:cNvSpPr/>
            <p:nvPr/>
          </p:nvSpPr>
          <p:spPr>
            <a:xfrm>
              <a:off x="11085236" y="5052362"/>
              <a:ext cx="234305" cy="1900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9" name="rc188"/>
            <p:cNvSpPr/>
            <p:nvPr/>
          </p:nvSpPr>
          <p:spPr>
            <a:xfrm>
              <a:off x="11345575" y="5279994"/>
              <a:ext cx="234305" cy="536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0" name="rc189"/>
            <p:cNvSpPr/>
            <p:nvPr/>
          </p:nvSpPr>
          <p:spPr>
            <a:xfrm>
              <a:off x="11345575" y="527999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1" name="rc190"/>
            <p:cNvSpPr/>
            <p:nvPr/>
          </p:nvSpPr>
          <p:spPr>
            <a:xfrm>
              <a:off x="11345575" y="5252504"/>
              <a:ext cx="234305" cy="2749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2" name="rc191"/>
            <p:cNvSpPr/>
            <p:nvPr/>
          </p:nvSpPr>
          <p:spPr>
            <a:xfrm>
              <a:off x="11345575" y="5203223"/>
              <a:ext cx="234305" cy="492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3" name="pg192"/>
            <p:cNvSpPr/>
            <p:nvPr/>
          </p:nvSpPr>
          <p:spPr>
            <a:xfrm>
              <a:off x="10100223"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94" name="pg193"/>
            <p:cNvSpPr/>
            <p:nvPr/>
          </p:nvSpPr>
          <p:spPr>
            <a:xfrm>
              <a:off x="9057584" y="2153563"/>
              <a:ext cx="1946557" cy="373922"/>
            </a:xfrm>
            <a:custGeom>
              <a:avLst/>
              <a:pathLst>
                <a:path w="1946557" h="373922">
                  <a:moveTo>
                    <a:pt x="31220" y="373922"/>
                  </a:moveTo>
                  <a:lnTo>
                    <a:pt x="1915336" y="373922"/>
                  </a:lnTo>
                  <a:lnTo>
                    <a:pt x="1914079" y="373897"/>
                  </a:lnTo>
                  <a:lnTo>
                    <a:pt x="1919100" y="373695"/>
                  </a:lnTo>
                  <a:lnTo>
                    <a:pt x="1924022" y="372690"/>
                  </a:lnTo>
                  <a:lnTo>
                    <a:pt x="1928720" y="370908"/>
                  </a:lnTo>
                  <a:lnTo>
                    <a:pt x="1933072" y="368396"/>
                  </a:lnTo>
                  <a:lnTo>
                    <a:pt x="1936964" y="365218"/>
                  </a:lnTo>
                  <a:lnTo>
                    <a:pt x="1940295" y="361457"/>
                  </a:lnTo>
                  <a:lnTo>
                    <a:pt x="1942981" y="357211"/>
                  </a:lnTo>
                  <a:lnTo>
                    <a:pt x="1944950" y="352588"/>
                  </a:lnTo>
                  <a:lnTo>
                    <a:pt x="1946153" y="347710"/>
                  </a:lnTo>
                  <a:lnTo>
                    <a:pt x="1946557" y="342702"/>
                  </a:lnTo>
                  <a:lnTo>
                    <a:pt x="1946557" y="31220"/>
                  </a:lnTo>
                  <a:lnTo>
                    <a:pt x="1946153" y="26212"/>
                  </a:lnTo>
                  <a:lnTo>
                    <a:pt x="1944950" y="21334"/>
                  </a:lnTo>
                  <a:lnTo>
                    <a:pt x="1942981" y="16711"/>
                  </a:lnTo>
                  <a:lnTo>
                    <a:pt x="1940295" y="12465"/>
                  </a:lnTo>
                  <a:lnTo>
                    <a:pt x="1936964" y="8704"/>
                  </a:lnTo>
                  <a:lnTo>
                    <a:pt x="1933072" y="5526"/>
                  </a:lnTo>
                  <a:lnTo>
                    <a:pt x="1928720" y="3014"/>
                  </a:lnTo>
                  <a:lnTo>
                    <a:pt x="1924022" y="1232"/>
                  </a:lnTo>
                  <a:lnTo>
                    <a:pt x="1919100" y="227"/>
                  </a:lnTo>
                  <a:lnTo>
                    <a:pt x="191533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95" name="tx194"/>
            <p:cNvSpPr/>
            <p:nvPr/>
          </p:nvSpPr>
          <p:spPr>
            <a:xfrm>
              <a:off x="9182466" y="2239827"/>
              <a:ext cx="169679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10,948 case(s)</a:t>
              </a:r>
            </a:p>
          </p:txBody>
        </p:sp>
        <p:sp>
          <p:nvSpPr>
            <p:cNvPr id="196" name="pg195"/>
            <p:cNvSpPr/>
            <p:nvPr/>
          </p:nvSpPr>
          <p:spPr>
            <a:xfrm>
              <a:off x="9276117" y="2394471"/>
              <a:ext cx="1509491" cy="311602"/>
            </a:xfrm>
            <a:custGeom>
              <a:avLst/>
              <a:pathLst>
                <a:path w="1509491" h="311602">
                  <a:moveTo>
                    <a:pt x="26017" y="311602"/>
                  </a:moveTo>
                  <a:lnTo>
                    <a:pt x="1483474" y="311602"/>
                  </a:lnTo>
                  <a:lnTo>
                    <a:pt x="1482426" y="311581"/>
                  </a:lnTo>
                  <a:lnTo>
                    <a:pt x="1486610" y="311412"/>
                  </a:lnTo>
                  <a:lnTo>
                    <a:pt x="1490712" y="310575"/>
                  </a:lnTo>
                  <a:lnTo>
                    <a:pt x="1494627" y="309090"/>
                  </a:lnTo>
                  <a:lnTo>
                    <a:pt x="1498253" y="306996"/>
                  </a:lnTo>
                  <a:lnTo>
                    <a:pt x="1501497" y="304348"/>
                  </a:lnTo>
                  <a:lnTo>
                    <a:pt x="1504273" y="301214"/>
                  </a:lnTo>
                  <a:lnTo>
                    <a:pt x="1506511" y="297675"/>
                  </a:lnTo>
                  <a:lnTo>
                    <a:pt x="1508152" y="293823"/>
                  </a:lnTo>
                  <a:lnTo>
                    <a:pt x="1509154" y="289758"/>
                  </a:lnTo>
                  <a:lnTo>
                    <a:pt x="1509491" y="285585"/>
                  </a:lnTo>
                  <a:lnTo>
                    <a:pt x="1509491" y="26017"/>
                  </a:lnTo>
                  <a:lnTo>
                    <a:pt x="1509154" y="21843"/>
                  </a:lnTo>
                  <a:lnTo>
                    <a:pt x="1508152" y="17778"/>
                  </a:lnTo>
                  <a:lnTo>
                    <a:pt x="1506511" y="13926"/>
                  </a:lnTo>
                  <a:lnTo>
                    <a:pt x="1504273" y="10387"/>
                  </a:lnTo>
                  <a:lnTo>
                    <a:pt x="1501497" y="7253"/>
                  </a:lnTo>
                  <a:lnTo>
                    <a:pt x="1498253" y="4605"/>
                  </a:lnTo>
                  <a:lnTo>
                    <a:pt x="1494627" y="2511"/>
                  </a:lnTo>
                  <a:lnTo>
                    <a:pt x="1490712" y="1027"/>
                  </a:lnTo>
                  <a:lnTo>
                    <a:pt x="1486610" y="189"/>
                  </a:lnTo>
                  <a:lnTo>
                    <a:pt x="148347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97" name="tx196"/>
            <p:cNvSpPr/>
            <p:nvPr/>
          </p:nvSpPr>
          <p:spPr>
            <a:xfrm>
              <a:off x="9380185" y="2466357"/>
              <a:ext cx="1301354"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14,999 case(s)</a:t>
              </a:r>
            </a:p>
          </p:txBody>
        </p:sp>
        <p:sp>
          <p:nvSpPr>
            <p:cNvPr id="198" name="rc197"/>
            <p:cNvSpPr/>
            <p:nvPr/>
          </p:nvSpPr>
          <p:spPr>
            <a:xfrm>
              <a:off x="8442793" y="2153563"/>
              <a:ext cx="3176137" cy="3131794"/>
            </a:xfrm>
            <a:prstGeom prst="rect">
              <a:avLst/>
            </a:prstGeom>
            <a:ln w="13550" cap="rnd">
              <a:solidFill>
                <a:srgbClr val="333333">
                  <a:alpha val="100000"/>
                </a:srgbClr>
              </a:solidFill>
              <a:prstDash val="solid"/>
              <a:round/>
            </a:ln>
          </p:spPr>
          <p:txBody>
            <a:bodyPr/>
            <a:lstStyle/>
            <a:p/>
          </p:txBody>
        </p:sp>
        <p:sp>
          <p:nvSpPr>
            <p:cNvPr id="199" name="rc198"/>
            <p:cNvSpPr/>
            <p:nvPr/>
          </p:nvSpPr>
          <p:spPr>
            <a:xfrm>
              <a:off x="11618931" y="2153563"/>
              <a:ext cx="3176137" cy="3131794"/>
            </a:xfrm>
            <a:prstGeom prst="rect">
              <a:avLst/>
            </a:prstGeom>
            <a:solidFill>
              <a:srgbClr val="FFFFFF">
                <a:alpha val="100000"/>
              </a:srgbClr>
            </a:solidFill>
          </p:spPr>
          <p:txBody>
            <a:bodyPr/>
            <a:lstStyle/>
            <a:p/>
          </p:txBody>
        </p:sp>
        <p:sp>
          <p:nvSpPr>
            <p:cNvPr id="200" name="pl199"/>
            <p:cNvSpPr/>
            <p:nvPr/>
          </p:nvSpPr>
          <p:spPr>
            <a:xfrm>
              <a:off x="11618931" y="4950112"/>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01" name="pl200"/>
            <p:cNvSpPr/>
            <p:nvPr/>
          </p:nvSpPr>
          <p:spPr>
            <a:xfrm>
              <a:off x="11618931" y="4279622"/>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02" name="pl201"/>
            <p:cNvSpPr/>
            <p:nvPr/>
          </p:nvSpPr>
          <p:spPr>
            <a:xfrm>
              <a:off x="11618931" y="360913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03" name="pl202"/>
            <p:cNvSpPr/>
            <p:nvPr/>
          </p:nvSpPr>
          <p:spPr>
            <a:xfrm>
              <a:off x="11618931" y="293864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04" name="pl203"/>
            <p:cNvSpPr/>
            <p:nvPr/>
          </p:nvSpPr>
          <p:spPr>
            <a:xfrm>
              <a:off x="11618931" y="226815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05" name="pl204"/>
            <p:cNvSpPr/>
            <p:nvPr/>
          </p:nvSpPr>
          <p:spPr>
            <a:xfrm>
              <a:off x="11618931"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06" name="pl205"/>
            <p:cNvSpPr/>
            <p:nvPr/>
          </p:nvSpPr>
          <p:spPr>
            <a:xfrm>
              <a:off x="11618931" y="4614867"/>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07" name="pl206"/>
            <p:cNvSpPr/>
            <p:nvPr/>
          </p:nvSpPr>
          <p:spPr>
            <a:xfrm>
              <a:off x="11618931" y="3944377"/>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08" name="pl207"/>
            <p:cNvSpPr/>
            <p:nvPr/>
          </p:nvSpPr>
          <p:spPr>
            <a:xfrm>
              <a:off x="11618931" y="327388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09" name="pl208"/>
            <p:cNvSpPr/>
            <p:nvPr/>
          </p:nvSpPr>
          <p:spPr>
            <a:xfrm>
              <a:off x="11618931" y="260339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10" name="rc209"/>
            <p:cNvSpPr/>
            <p:nvPr/>
          </p:nvSpPr>
          <p:spPr>
            <a:xfrm>
              <a:off x="11657982" y="5126451"/>
              <a:ext cx="234305" cy="15890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1" name="rc210"/>
            <p:cNvSpPr/>
            <p:nvPr/>
          </p:nvSpPr>
          <p:spPr>
            <a:xfrm>
              <a:off x="11657982" y="4866972"/>
              <a:ext cx="234305" cy="2594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2" name="rc211"/>
            <p:cNvSpPr/>
            <p:nvPr/>
          </p:nvSpPr>
          <p:spPr>
            <a:xfrm>
              <a:off x="11657982" y="4674206"/>
              <a:ext cx="234305" cy="19276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3" name="rc212"/>
            <p:cNvSpPr/>
            <p:nvPr/>
          </p:nvSpPr>
          <p:spPr>
            <a:xfrm>
              <a:off x="11657982" y="4302754"/>
              <a:ext cx="234305" cy="37145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4" name="rc213"/>
            <p:cNvSpPr/>
            <p:nvPr/>
          </p:nvSpPr>
          <p:spPr>
            <a:xfrm>
              <a:off x="11918321" y="5059067"/>
              <a:ext cx="234305" cy="22629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5" name="rc214"/>
            <p:cNvSpPr/>
            <p:nvPr/>
          </p:nvSpPr>
          <p:spPr>
            <a:xfrm>
              <a:off x="11918321" y="4838476"/>
              <a:ext cx="234305" cy="22059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6" name="rc215"/>
            <p:cNvSpPr/>
            <p:nvPr/>
          </p:nvSpPr>
          <p:spPr>
            <a:xfrm>
              <a:off x="11918321" y="4455961"/>
              <a:ext cx="234305" cy="38251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7" name="rc216"/>
            <p:cNvSpPr/>
            <p:nvPr/>
          </p:nvSpPr>
          <p:spPr>
            <a:xfrm>
              <a:off x="11918321" y="3961809"/>
              <a:ext cx="234305" cy="49415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8" name="rc217"/>
            <p:cNvSpPr/>
            <p:nvPr/>
          </p:nvSpPr>
          <p:spPr>
            <a:xfrm>
              <a:off x="12178660" y="5093933"/>
              <a:ext cx="234305" cy="19142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9" name="rc218"/>
            <p:cNvSpPr/>
            <p:nvPr/>
          </p:nvSpPr>
          <p:spPr>
            <a:xfrm>
              <a:off x="12178660" y="5005763"/>
              <a:ext cx="234305" cy="8816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0" name="rc219"/>
            <p:cNvSpPr/>
            <p:nvPr/>
          </p:nvSpPr>
          <p:spPr>
            <a:xfrm>
              <a:off x="12178660" y="3845479"/>
              <a:ext cx="234305" cy="116028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1" name="rc220"/>
            <p:cNvSpPr/>
            <p:nvPr/>
          </p:nvSpPr>
          <p:spPr>
            <a:xfrm>
              <a:off x="12178660" y="3405973"/>
              <a:ext cx="234305" cy="43950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2" name="rc221"/>
            <p:cNvSpPr/>
            <p:nvPr/>
          </p:nvSpPr>
          <p:spPr>
            <a:xfrm>
              <a:off x="12439000" y="5172380"/>
              <a:ext cx="234305" cy="11297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3" name="rc222"/>
            <p:cNvSpPr/>
            <p:nvPr/>
          </p:nvSpPr>
          <p:spPr>
            <a:xfrm>
              <a:off x="12439000" y="5093933"/>
              <a:ext cx="234305" cy="7844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4" name="rc223"/>
            <p:cNvSpPr/>
            <p:nvPr/>
          </p:nvSpPr>
          <p:spPr>
            <a:xfrm>
              <a:off x="12439000" y="4457637"/>
              <a:ext cx="234305" cy="63629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5" name="rc224"/>
            <p:cNvSpPr/>
            <p:nvPr/>
          </p:nvSpPr>
          <p:spPr>
            <a:xfrm>
              <a:off x="12439000" y="4182736"/>
              <a:ext cx="234305" cy="27490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6" name="rc225"/>
            <p:cNvSpPr/>
            <p:nvPr/>
          </p:nvSpPr>
          <p:spPr>
            <a:xfrm>
              <a:off x="12699339" y="5194842"/>
              <a:ext cx="234305" cy="9051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7" name="rc226"/>
            <p:cNvSpPr/>
            <p:nvPr/>
          </p:nvSpPr>
          <p:spPr>
            <a:xfrm>
              <a:off x="12699339" y="5171039"/>
              <a:ext cx="234305" cy="2380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8" name="rc227"/>
            <p:cNvSpPr/>
            <p:nvPr/>
          </p:nvSpPr>
          <p:spPr>
            <a:xfrm>
              <a:off x="12699339" y="4116693"/>
              <a:ext cx="234305" cy="105434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9" name="rc228"/>
            <p:cNvSpPr/>
            <p:nvPr/>
          </p:nvSpPr>
          <p:spPr>
            <a:xfrm>
              <a:off x="12699339" y="3910517"/>
              <a:ext cx="234305" cy="2061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0" name="rc229"/>
            <p:cNvSpPr/>
            <p:nvPr/>
          </p:nvSpPr>
          <p:spPr>
            <a:xfrm>
              <a:off x="12959678" y="5245128"/>
              <a:ext cx="234305" cy="4022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1" name="rc230"/>
            <p:cNvSpPr/>
            <p:nvPr/>
          </p:nvSpPr>
          <p:spPr>
            <a:xfrm>
              <a:off x="12959678" y="5240770"/>
              <a:ext cx="234305" cy="435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2" name="rc231"/>
            <p:cNvSpPr/>
            <p:nvPr/>
          </p:nvSpPr>
          <p:spPr>
            <a:xfrm>
              <a:off x="12959678" y="4640681"/>
              <a:ext cx="234305" cy="60008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3" name="rc232"/>
            <p:cNvSpPr/>
            <p:nvPr/>
          </p:nvSpPr>
          <p:spPr>
            <a:xfrm>
              <a:off x="12959678" y="4482781"/>
              <a:ext cx="234305" cy="15790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4" name="rc233"/>
            <p:cNvSpPr/>
            <p:nvPr/>
          </p:nvSpPr>
          <p:spPr>
            <a:xfrm>
              <a:off x="13220017" y="5237082"/>
              <a:ext cx="234305" cy="4827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5" name="rc234"/>
            <p:cNvSpPr/>
            <p:nvPr/>
          </p:nvSpPr>
          <p:spPr>
            <a:xfrm>
              <a:off x="13220017" y="523708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6" name="rc235"/>
            <p:cNvSpPr/>
            <p:nvPr/>
          </p:nvSpPr>
          <p:spPr>
            <a:xfrm>
              <a:off x="13220017" y="4847527"/>
              <a:ext cx="234305" cy="38955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7" name="rc236"/>
            <p:cNvSpPr/>
            <p:nvPr/>
          </p:nvSpPr>
          <p:spPr>
            <a:xfrm>
              <a:off x="13220017" y="4709071"/>
              <a:ext cx="234305" cy="1384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8" name="rc237"/>
            <p:cNvSpPr/>
            <p:nvPr/>
          </p:nvSpPr>
          <p:spPr>
            <a:xfrm>
              <a:off x="13480356" y="5248146"/>
              <a:ext cx="234305" cy="372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9" name="rc238"/>
            <p:cNvSpPr/>
            <p:nvPr/>
          </p:nvSpPr>
          <p:spPr>
            <a:xfrm>
              <a:off x="13480356" y="524814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0" name="rc239"/>
            <p:cNvSpPr/>
            <p:nvPr/>
          </p:nvSpPr>
          <p:spPr>
            <a:xfrm>
              <a:off x="13480356" y="4887422"/>
              <a:ext cx="234305" cy="36072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1" name="rc240"/>
            <p:cNvSpPr/>
            <p:nvPr/>
          </p:nvSpPr>
          <p:spPr>
            <a:xfrm>
              <a:off x="13480356" y="4715106"/>
              <a:ext cx="234305" cy="1723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2" name="rc241"/>
            <p:cNvSpPr/>
            <p:nvPr/>
          </p:nvSpPr>
          <p:spPr>
            <a:xfrm>
              <a:off x="13740696" y="5261220"/>
              <a:ext cx="234305" cy="2413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3" name="rc242"/>
            <p:cNvSpPr/>
            <p:nvPr/>
          </p:nvSpPr>
          <p:spPr>
            <a:xfrm>
              <a:off x="13740696" y="526122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4" name="rc243"/>
            <p:cNvSpPr/>
            <p:nvPr/>
          </p:nvSpPr>
          <p:spPr>
            <a:xfrm>
              <a:off x="13740696" y="5208251"/>
              <a:ext cx="234305" cy="5296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5" name="rc244"/>
            <p:cNvSpPr/>
            <p:nvPr/>
          </p:nvSpPr>
          <p:spPr>
            <a:xfrm>
              <a:off x="13740696" y="5035265"/>
              <a:ext cx="234305" cy="17298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6" name="rc245"/>
            <p:cNvSpPr/>
            <p:nvPr/>
          </p:nvSpPr>
          <p:spPr>
            <a:xfrm>
              <a:off x="14001035" y="5276977"/>
              <a:ext cx="234305" cy="838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7" name="rc246"/>
            <p:cNvSpPr/>
            <p:nvPr/>
          </p:nvSpPr>
          <p:spPr>
            <a:xfrm>
              <a:off x="14001035" y="5276977"/>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8" name="rc247"/>
            <p:cNvSpPr/>
            <p:nvPr/>
          </p:nvSpPr>
          <p:spPr>
            <a:xfrm>
              <a:off x="14001035" y="5275971"/>
              <a:ext cx="234305" cy="100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9" name="rc248"/>
            <p:cNvSpPr/>
            <p:nvPr/>
          </p:nvSpPr>
          <p:spPr>
            <a:xfrm>
              <a:off x="14001035" y="5150254"/>
              <a:ext cx="234305" cy="1257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0" name="rc249"/>
            <p:cNvSpPr/>
            <p:nvPr/>
          </p:nvSpPr>
          <p:spPr>
            <a:xfrm>
              <a:off x="14261374" y="5284017"/>
              <a:ext cx="234305" cy="134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1" name="rc250"/>
            <p:cNvSpPr/>
            <p:nvPr/>
          </p:nvSpPr>
          <p:spPr>
            <a:xfrm>
              <a:off x="14261374" y="5284017"/>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2" name="rc251"/>
            <p:cNvSpPr/>
            <p:nvPr/>
          </p:nvSpPr>
          <p:spPr>
            <a:xfrm>
              <a:off x="14261374" y="5284017"/>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3" name="rc252"/>
            <p:cNvSpPr/>
            <p:nvPr/>
          </p:nvSpPr>
          <p:spPr>
            <a:xfrm>
              <a:off x="14261374" y="5131145"/>
              <a:ext cx="234305" cy="15287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4" name="rc253"/>
            <p:cNvSpPr/>
            <p:nvPr/>
          </p:nvSpPr>
          <p:spPr>
            <a:xfrm>
              <a:off x="14521713"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5" name="rc254"/>
            <p:cNvSpPr/>
            <p:nvPr/>
          </p:nvSpPr>
          <p:spPr>
            <a:xfrm>
              <a:off x="14521713"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6" name="rc255"/>
            <p:cNvSpPr/>
            <p:nvPr/>
          </p:nvSpPr>
          <p:spPr>
            <a:xfrm>
              <a:off x="14521713"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7" name="rc256"/>
            <p:cNvSpPr/>
            <p:nvPr/>
          </p:nvSpPr>
          <p:spPr>
            <a:xfrm>
              <a:off x="14521713" y="5241105"/>
              <a:ext cx="234305" cy="4425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8" name="pg257"/>
            <p:cNvSpPr/>
            <p:nvPr/>
          </p:nvSpPr>
          <p:spPr>
            <a:xfrm>
              <a:off x="14057378"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259" name="pg258"/>
            <p:cNvSpPr/>
            <p:nvPr/>
          </p:nvSpPr>
          <p:spPr>
            <a:xfrm>
              <a:off x="14057378"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260" name="pg259"/>
            <p:cNvSpPr/>
            <p:nvPr/>
          </p:nvSpPr>
          <p:spPr>
            <a:xfrm>
              <a:off x="12233721" y="2153563"/>
              <a:ext cx="1946557" cy="373922"/>
            </a:xfrm>
            <a:custGeom>
              <a:avLst/>
              <a:pathLst>
                <a:path w="1946557" h="373922">
                  <a:moveTo>
                    <a:pt x="31220" y="373922"/>
                  </a:moveTo>
                  <a:lnTo>
                    <a:pt x="1915336" y="373922"/>
                  </a:lnTo>
                  <a:lnTo>
                    <a:pt x="1914079" y="373897"/>
                  </a:lnTo>
                  <a:lnTo>
                    <a:pt x="1919100" y="373695"/>
                  </a:lnTo>
                  <a:lnTo>
                    <a:pt x="1924022" y="372690"/>
                  </a:lnTo>
                  <a:lnTo>
                    <a:pt x="1928720" y="370908"/>
                  </a:lnTo>
                  <a:lnTo>
                    <a:pt x="1933072" y="368396"/>
                  </a:lnTo>
                  <a:lnTo>
                    <a:pt x="1936964" y="365218"/>
                  </a:lnTo>
                  <a:lnTo>
                    <a:pt x="1940295" y="361457"/>
                  </a:lnTo>
                  <a:lnTo>
                    <a:pt x="1942981" y="357211"/>
                  </a:lnTo>
                  <a:lnTo>
                    <a:pt x="1944950" y="352588"/>
                  </a:lnTo>
                  <a:lnTo>
                    <a:pt x="1946153" y="347710"/>
                  </a:lnTo>
                  <a:lnTo>
                    <a:pt x="1946557" y="342702"/>
                  </a:lnTo>
                  <a:lnTo>
                    <a:pt x="1946557" y="31220"/>
                  </a:lnTo>
                  <a:lnTo>
                    <a:pt x="1946153" y="26212"/>
                  </a:lnTo>
                  <a:lnTo>
                    <a:pt x="1944950" y="21334"/>
                  </a:lnTo>
                  <a:lnTo>
                    <a:pt x="1942981" y="16711"/>
                  </a:lnTo>
                  <a:lnTo>
                    <a:pt x="1940295" y="12465"/>
                  </a:lnTo>
                  <a:lnTo>
                    <a:pt x="1936964" y="8704"/>
                  </a:lnTo>
                  <a:lnTo>
                    <a:pt x="1933072" y="5526"/>
                  </a:lnTo>
                  <a:lnTo>
                    <a:pt x="1928720" y="3014"/>
                  </a:lnTo>
                  <a:lnTo>
                    <a:pt x="1924022" y="1232"/>
                  </a:lnTo>
                  <a:lnTo>
                    <a:pt x="1919100" y="227"/>
                  </a:lnTo>
                  <a:lnTo>
                    <a:pt x="191533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61" name="tx260"/>
            <p:cNvSpPr/>
            <p:nvPr/>
          </p:nvSpPr>
          <p:spPr>
            <a:xfrm>
              <a:off x="12358604" y="2239827"/>
              <a:ext cx="169679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19,225 case(s)</a:t>
              </a:r>
            </a:p>
          </p:txBody>
        </p:sp>
        <p:sp>
          <p:nvSpPr>
            <p:cNvPr id="262" name="pg261"/>
            <p:cNvSpPr/>
            <p:nvPr/>
          </p:nvSpPr>
          <p:spPr>
            <a:xfrm>
              <a:off x="12452254" y="2394471"/>
              <a:ext cx="1509491" cy="311602"/>
            </a:xfrm>
            <a:custGeom>
              <a:avLst/>
              <a:pathLst>
                <a:path w="1509491" h="311602">
                  <a:moveTo>
                    <a:pt x="26017" y="311602"/>
                  </a:moveTo>
                  <a:lnTo>
                    <a:pt x="1483474" y="311602"/>
                  </a:lnTo>
                  <a:lnTo>
                    <a:pt x="1482426" y="311581"/>
                  </a:lnTo>
                  <a:lnTo>
                    <a:pt x="1486610" y="311412"/>
                  </a:lnTo>
                  <a:lnTo>
                    <a:pt x="1490712" y="310575"/>
                  </a:lnTo>
                  <a:lnTo>
                    <a:pt x="1494627" y="309090"/>
                  </a:lnTo>
                  <a:lnTo>
                    <a:pt x="1498253" y="306996"/>
                  </a:lnTo>
                  <a:lnTo>
                    <a:pt x="1501497" y="304348"/>
                  </a:lnTo>
                  <a:lnTo>
                    <a:pt x="1504273" y="301214"/>
                  </a:lnTo>
                  <a:lnTo>
                    <a:pt x="1506511" y="297675"/>
                  </a:lnTo>
                  <a:lnTo>
                    <a:pt x="1508152" y="293823"/>
                  </a:lnTo>
                  <a:lnTo>
                    <a:pt x="1509154" y="289758"/>
                  </a:lnTo>
                  <a:lnTo>
                    <a:pt x="1509491" y="285585"/>
                  </a:lnTo>
                  <a:lnTo>
                    <a:pt x="1509491" y="26017"/>
                  </a:lnTo>
                  <a:lnTo>
                    <a:pt x="1509154" y="21843"/>
                  </a:lnTo>
                  <a:lnTo>
                    <a:pt x="1508152" y="17778"/>
                  </a:lnTo>
                  <a:lnTo>
                    <a:pt x="1506511" y="13926"/>
                  </a:lnTo>
                  <a:lnTo>
                    <a:pt x="1504273" y="10387"/>
                  </a:lnTo>
                  <a:lnTo>
                    <a:pt x="1501497" y="7253"/>
                  </a:lnTo>
                  <a:lnTo>
                    <a:pt x="1498253" y="4605"/>
                  </a:lnTo>
                  <a:lnTo>
                    <a:pt x="1494627" y="2511"/>
                  </a:lnTo>
                  <a:lnTo>
                    <a:pt x="1490712" y="1027"/>
                  </a:lnTo>
                  <a:lnTo>
                    <a:pt x="1486610" y="189"/>
                  </a:lnTo>
                  <a:lnTo>
                    <a:pt x="148347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63" name="tx262"/>
            <p:cNvSpPr/>
            <p:nvPr/>
          </p:nvSpPr>
          <p:spPr>
            <a:xfrm>
              <a:off x="12556323" y="2466357"/>
              <a:ext cx="1301354"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21,270 case(s)</a:t>
              </a:r>
            </a:p>
          </p:txBody>
        </p:sp>
        <p:sp>
          <p:nvSpPr>
            <p:cNvPr id="264" name="rc263"/>
            <p:cNvSpPr/>
            <p:nvPr/>
          </p:nvSpPr>
          <p:spPr>
            <a:xfrm>
              <a:off x="11618931" y="2153563"/>
              <a:ext cx="3176137" cy="3131794"/>
            </a:xfrm>
            <a:prstGeom prst="rect">
              <a:avLst/>
            </a:prstGeom>
            <a:ln w="13550" cap="rnd">
              <a:solidFill>
                <a:srgbClr val="333333">
                  <a:alpha val="100000"/>
                </a:srgbClr>
              </a:solidFill>
              <a:prstDash val="solid"/>
              <a:round/>
            </a:ln>
          </p:spPr>
          <p:txBody>
            <a:bodyPr/>
            <a:lstStyle/>
            <a:p/>
          </p:txBody>
        </p:sp>
        <p:sp>
          <p:nvSpPr>
            <p:cNvPr id="265" name="rc264"/>
            <p:cNvSpPr/>
            <p:nvPr/>
          </p:nvSpPr>
          <p:spPr>
            <a:xfrm>
              <a:off x="14795069" y="2153563"/>
              <a:ext cx="3176137" cy="3131794"/>
            </a:xfrm>
            <a:prstGeom prst="rect">
              <a:avLst/>
            </a:prstGeom>
            <a:solidFill>
              <a:srgbClr val="FFFFFF">
                <a:alpha val="100000"/>
              </a:srgbClr>
            </a:solidFill>
          </p:spPr>
          <p:txBody>
            <a:bodyPr/>
            <a:lstStyle/>
            <a:p/>
          </p:txBody>
        </p:sp>
        <p:sp>
          <p:nvSpPr>
            <p:cNvPr id="266" name="pl265"/>
            <p:cNvSpPr/>
            <p:nvPr/>
          </p:nvSpPr>
          <p:spPr>
            <a:xfrm>
              <a:off x="14795069" y="4950112"/>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67" name="pl266"/>
            <p:cNvSpPr/>
            <p:nvPr/>
          </p:nvSpPr>
          <p:spPr>
            <a:xfrm>
              <a:off x="14795069" y="4279622"/>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68" name="pl267"/>
            <p:cNvSpPr/>
            <p:nvPr/>
          </p:nvSpPr>
          <p:spPr>
            <a:xfrm>
              <a:off x="14795069" y="360913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69" name="pl268"/>
            <p:cNvSpPr/>
            <p:nvPr/>
          </p:nvSpPr>
          <p:spPr>
            <a:xfrm>
              <a:off x="14795069" y="293864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70" name="pl269"/>
            <p:cNvSpPr/>
            <p:nvPr/>
          </p:nvSpPr>
          <p:spPr>
            <a:xfrm>
              <a:off x="14795069" y="226815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71" name="pl270"/>
            <p:cNvSpPr/>
            <p:nvPr/>
          </p:nvSpPr>
          <p:spPr>
            <a:xfrm>
              <a:off x="14795069"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72" name="pl271"/>
            <p:cNvSpPr/>
            <p:nvPr/>
          </p:nvSpPr>
          <p:spPr>
            <a:xfrm>
              <a:off x="14795069" y="4614867"/>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73" name="pl272"/>
            <p:cNvSpPr/>
            <p:nvPr/>
          </p:nvSpPr>
          <p:spPr>
            <a:xfrm>
              <a:off x="14795069" y="3944377"/>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74" name="pl273"/>
            <p:cNvSpPr/>
            <p:nvPr/>
          </p:nvSpPr>
          <p:spPr>
            <a:xfrm>
              <a:off x="14795069" y="327388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75" name="pl274"/>
            <p:cNvSpPr/>
            <p:nvPr/>
          </p:nvSpPr>
          <p:spPr>
            <a:xfrm>
              <a:off x="14795069" y="260339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76" name="rc275"/>
            <p:cNvSpPr/>
            <p:nvPr/>
          </p:nvSpPr>
          <p:spPr>
            <a:xfrm>
              <a:off x="14834120" y="5248816"/>
              <a:ext cx="234305" cy="3654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7" name="rc276"/>
            <p:cNvSpPr/>
            <p:nvPr/>
          </p:nvSpPr>
          <p:spPr>
            <a:xfrm>
              <a:off x="14834120" y="5224008"/>
              <a:ext cx="234305" cy="2480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8" name="rc277"/>
            <p:cNvSpPr/>
            <p:nvPr/>
          </p:nvSpPr>
          <p:spPr>
            <a:xfrm>
              <a:off x="14834120" y="4938714"/>
              <a:ext cx="234305" cy="28529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9" name="rc278"/>
            <p:cNvSpPr/>
            <p:nvPr/>
          </p:nvSpPr>
          <p:spPr>
            <a:xfrm>
              <a:off x="14834120" y="4837470"/>
              <a:ext cx="234305" cy="10124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0" name="rc279"/>
            <p:cNvSpPr/>
            <p:nvPr/>
          </p:nvSpPr>
          <p:spPr>
            <a:xfrm>
              <a:off x="15094459" y="5257197"/>
              <a:ext cx="234305" cy="2816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1" name="rc280"/>
            <p:cNvSpPr/>
            <p:nvPr/>
          </p:nvSpPr>
          <p:spPr>
            <a:xfrm>
              <a:off x="15094459" y="5231383"/>
              <a:ext cx="234305" cy="2581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2" name="rc281"/>
            <p:cNvSpPr/>
            <p:nvPr/>
          </p:nvSpPr>
          <p:spPr>
            <a:xfrm>
              <a:off x="15094459" y="4966875"/>
              <a:ext cx="234305" cy="26450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3" name="rc282"/>
            <p:cNvSpPr/>
            <p:nvPr/>
          </p:nvSpPr>
          <p:spPr>
            <a:xfrm>
              <a:off x="15094459" y="4835123"/>
              <a:ext cx="234305" cy="13175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4" name="rc283"/>
            <p:cNvSpPr/>
            <p:nvPr/>
          </p:nvSpPr>
          <p:spPr>
            <a:xfrm>
              <a:off x="15354798" y="5271277"/>
              <a:ext cx="234305" cy="1408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5" name="rc284"/>
            <p:cNvSpPr/>
            <p:nvPr/>
          </p:nvSpPr>
          <p:spPr>
            <a:xfrm>
              <a:off x="15354798" y="5263902"/>
              <a:ext cx="234305" cy="737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6" name="rc285"/>
            <p:cNvSpPr/>
            <p:nvPr/>
          </p:nvSpPr>
          <p:spPr>
            <a:xfrm>
              <a:off x="15354798" y="5005428"/>
              <a:ext cx="234305" cy="25847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7" name="rc286"/>
            <p:cNvSpPr/>
            <p:nvPr/>
          </p:nvSpPr>
          <p:spPr>
            <a:xfrm>
              <a:off x="15354798" y="4909213"/>
              <a:ext cx="234305" cy="9621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8" name="rc287"/>
            <p:cNvSpPr/>
            <p:nvPr/>
          </p:nvSpPr>
          <p:spPr>
            <a:xfrm>
              <a:off x="15615138" y="5281670"/>
              <a:ext cx="234305" cy="368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9" name="rc288"/>
            <p:cNvSpPr/>
            <p:nvPr/>
          </p:nvSpPr>
          <p:spPr>
            <a:xfrm>
              <a:off x="15615138" y="528167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0" name="rc289"/>
            <p:cNvSpPr/>
            <p:nvPr/>
          </p:nvSpPr>
          <p:spPr>
            <a:xfrm>
              <a:off x="15615138" y="5250827"/>
              <a:ext cx="234305" cy="3084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1" name="rc290"/>
            <p:cNvSpPr/>
            <p:nvPr/>
          </p:nvSpPr>
          <p:spPr>
            <a:xfrm>
              <a:off x="15615138" y="5229707"/>
              <a:ext cx="234305" cy="211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2" name="rc291"/>
            <p:cNvSpPr/>
            <p:nvPr/>
          </p:nvSpPr>
          <p:spPr>
            <a:xfrm>
              <a:off x="15875477"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3" name="rc292"/>
            <p:cNvSpPr/>
            <p:nvPr/>
          </p:nvSpPr>
          <p:spPr>
            <a:xfrm>
              <a:off x="15875477"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4" name="rc293"/>
            <p:cNvSpPr/>
            <p:nvPr/>
          </p:nvSpPr>
          <p:spPr>
            <a:xfrm>
              <a:off x="15875477" y="5285022"/>
              <a:ext cx="234305" cy="33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5" name="rc294"/>
            <p:cNvSpPr/>
            <p:nvPr/>
          </p:nvSpPr>
          <p:spPr>
            <a:xfrm>
              <a:off x="15875477" y="5284352"/>
              <a:ext cx="234305" cy="6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6" name="pg295"/>
            <p:cNvSpPr/>
            <p:nvPr/>
          </p:nvSpPr>
          <p:spPr>
            <a:xfrm>
              <a:off x="15433996" y="2153563"/>
              <a:ext cx="1898283" cy="373922"/>
            </a:xfrm>
            <a:custGeom>
              <a:avLst/>
              <a:pathLst>
                <a:path w="1898283" h="373922">
                  <a:moveTo>
                    <a:pt x="31220" y="373922"/>
                  </a:moveTo>
                  <a:lnTo>
                    <a:pt x="1867062" y="373922"/>
                  </a:lnTo>
                  <a:lnTo>
                    <a:pt x="1865805" y="373897"/>
                  </a:lnTo>
                  <a:lnTo>
                    <a:pt x="1870825" y="373695"/>
                  </a:lnTo>
                  <a:lnTo>
                    <a:pt x="1875748" y="372690"/>
                  </a:lnTo>
                  <a:lnTo>
                    <a:pt x="1880446" y="370908"/>
                  </a:lnTo>
                  <a:lnTo>
                    <a:pt x="1884798" y="368396"/>
                  </a:lnTo>
                  <a:lnTo>
                    <a:pt x="1888690" y="365218"/>
                  </a:lnTo>
                  <a:lnTo>
                    <a:pt x="1892021" y="361457"/>
                  </a:lnTo>
                  <a:lnTo>
                    <a:pt x="1894707" y="357211"/>
                  </a:lnTo>
                  <a:lnTo>
                    <a:pt x="1896676" y="352588"/>
                  </a:lnTo>
                  <a:lnTo>
                    <a:pt x="1897879" y="347710"/>
                  </a:lnTo>
                  <a:lnTo>
                    <a:pt x="1898283" y="342702"/>
                  </a:lnTo>
                  <a:lnTo>
                    <a:pt x="1898283" y="31220"/>
                  </a:lnTo>
                  <a:lnTo>
                    <a:pt x="1897879" y="26212"/>
                  </a:lnTo>
                  <a:lnTo>
                    <a:pt x="1896676" y="21334"/>
                  </a:lnTo>
                  <a:lnTo>
                    <a:pt x="1894707" y="16711"/>
                  </a:lnTo>
                  <a:lnTo>
                    <a:pt x="1892021" y="12465"/>
                  </a:lnTo>
                  <a:lnTo>
                    <a:pt x="1888690" y="8704"/>
                  </a:lnTo>
                  <a:lnTo>
                    <a:pt x="1884798" y="5526"/>
                  </a:lnTo>
                  <a:lnTo>
                    <a:pt x="1880446" y="3014"/>
                  </a:lnTo>
                  <a:lnTo>
                    <a:pt x="1875748" y="1232"/>
                  </a:lnTo>
                  <a:lnTo>
                    <a:pt x="1870825" y="227"/>
                  </a:lnTo>
                  <a:lnTo>
                    <a:pt x="186706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97" name="tx296"/>
            <p:cNvSpPr/>
            <p:nvPr/>
          </p:nvSpPr>
          <p:spPr>
            <a:xfrm>
              <a:off x="15558879" y="2239827"/>
              <a:ext cx="164851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2,923 case(s)</a:t>
              </a:r>
            </a:p>
          </p:txBody>
        </p:sp>
        <p:sp>
          <p:nvSpPr>
            <p:cNvPr id="298" name="pg297"/>
            <p:cNvSpPr/>
            <p:nvPr/>
          </p:nvSpPr>
          <p:spPr>
            <a:xfrm>
              <a:off x="16279069"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99" name="rc298"/>
            <p:cNvSpPr/>
            <p:nvPr/>
          </p:nvSpPr>
          <p:spPr>
            <a:xfrm>
              <a:off x="14795069" y="2153563"/>
              <a:ext cx="3176137" cy="3131794"/>
            </a:xfrm>
            <a:prstGeom prst="rect">
              <a:avLst/>
            </a:prstGeom>
            <a:ln w="13550" cap="rnd">
              <a:solidFill>
                <a:srgbClr val="333333">
                  <a:alpha val="100000"/>
                </a:srgbClr>
              </a:solidFill>
              <a:prstDash val="solid"/>
              <a:round/>
            </a:ln>
          </p:spPr>
          <p:txBody>
            <a:bodyPr/>
            <a:lstStyle/>
            <a:p/>
          </p:txBody>
        </p:sp>
        <p:sp>
          <p:nvSpPr>
            <p:cNvPr id="300" name="tx299"/>
            <p:cNvSpPr/>
            <p:nvPr/>
          </p:nvSpPr>
          <p:spPr>
            <a:xfrm>
              <a:off x="3396061"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301" name="tx300"/>
            <p:cNvSpPr/>
            <p:nvPr/>
          </p:nvSpPr>
          <p:spPr>
            <a:xfrm>
              <a:off x="657219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302" name="tx301"/>
            <p:cNvSpPr/>
            <p:nvPr/>
          </p:nvSpPr>
          <p:spPr>
            <a:xfrm>
              <a:off x="974833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303" name="tx302"/>
            <p:cNvSpPr/>
            <p:nvPr/>
          </p:nvSpPr>
          <p:spPr>
            <a:xfrm>
              <a:off x="1292447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304" name="tx303"/>
            <p:cNvSpPr/>
            <p:nvPr/>
          </p:nvSpPr>
          <p:spPr>
            <a:xfrm>
              <a:off x="161006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305" name="pl304"/>
            <p:cNvSpPr/>
            <p:nvPr/>
          </p:nvSpPr>
          <p:spPr>
            <a:xfrm>
              <a:off x="224672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pl305"/>
            <p:cNvSpPr/>
            <p:nvPr/>
          </p:nvSpPr>
          <p:spPr>
            <a:xfrm>
              <a:off x="250706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27673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30277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308"/>
            <p:cNvSpPr/>
            <p:nvPr/>
          </p:nvSpPr>
          <p:spPr>
            <a:xfrm>
              <a:off x="32880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309"/>
            <p:cNvSpPr/>
            <p:nvPr/>
          </p:nvSpPr>
          <p:spPr>
            <a:xfrm>
              <a:off x="354841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380875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40690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43294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pl313"/>
            <p:cNvSpPr/>
            <p:nvPr/>
          </p:nvSpPr>
          <p:spPr>
            <a:xfrm>
              <a:off x="45897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pl314"/>
            <p:cNvSpPr/>
            <p:nvPr/>
          </p:nvSpPr>
          <p:spPr>
            <a:xfrm>
              <a:off x="48501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pl315"/>
            <p:cNvSpPr/>
            <p:nvPr/>
          </p:nvSpPr>
          <p:spPr>
            <a:xfrm>
              <a:off x="5110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tx316"/>
            <p:cNvSpPr/>
            <p:nvPr/>
          </p:nvSpPr>
          <p:spPr>
            <a:xfrm rot="-5400000">
              <a:off x="216593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18" name="tx317"/>
            <p:cNvSpPr/>
            <p:nvPr/>
          </p:nvSpPr>
          <p:spPr>
            <a:xfrm rot="-5400000">
              <a:off x="241646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19" name="tx318"/>
            <p:cNvSpPr/>
            <p:nvPr/>
          </p:nvSpPr>
          <p:spPr>
            <a:xfrm rot="-5400000">
              <a:off x="267689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20" name="tx319"/>
            <p:cNvSpPr/>
            <p:nvPr/>
          </p:nvSpPr>
          <p:spPr>
            <a:xfrm rot="-5400000">
              <a:off x="293536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21" name="tx320"/>
            <p:cNvSpPr/>
            <p:nvPr/>
          </p:nvSpPr>
          <p:spPr>
            <a:xfrm rot="-5400000">
              <a:off x="3165059"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22" name="tx321"/>
            <p:cNvSpPr/>
            <p:nvPr/>
          </p:nvSpPr>
          <p:spPr>
            <a:xfrm rot="-5400000">
              <a:off x="346763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23" name="tx322"/>
            <p:cNvSpPr/>
            <p:nvPr/>
          </p:nvSpPr>
          <p:spPr>
            <a:xfrm rot="-5400000">
              <a:off x="3757665"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24" name="tx323"/>
            <p:cNvSpPr/>
            <p:nvPr/>
          </p:nvSpPr>
          <p:spPr>
            <a:xfrm rot="-5400000">
              <a:off x="395584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25" name="tx324"/>
            <p:cNvSpPr/>
            <p:nvPr/>
          </p:nvSpPr>
          <p:spPr>
            <a:xfrm rot="-5400000">
              <a:off x="42161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26" name="tx325"/>
            <p:cNvSpPr/>
            <p:nvPr/>
          </p:nvSpPr>
          <p:spPr>
            <a:xfrm rot="-5400000">
              <a:off x="451289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27" name="tx326"/>
            <p:cNvSpPr/>
            <p:nvPr/>
          </p:nvSpPr>
          <p:spPr>
            <a:xfrm rot="-5400000">
              <a:off x="475461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28" name="tx327"/>
            <p:cNvSpPr/>
            <p:nvPr/>
          </p:nvSpPr>
          <p:spPr>
            <a:xfrm rot="-5400000">
              <a:off x="501495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29" name="pl328"/>
            <p:cNvSpPr/>
            <p:nvPr/>
          </p:nvSpPr>
          <p:spPr>
            <a:xfrm>
              <a:off x="54228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329"/>
            <p:cNvSpPr/>
            <p:nvPr/>
          </p:nvSpPr>
          <p:spPr>
            <a:xfrm>
              <a:off x="56831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30"/>
            <p:cNvSpPr/>
            <p:nvPr/>
          </p:nvSpPr>
          <p:spPr>
            <a:xfrm>
              <a:off x="5943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31"/>
            <p:cNvSpPr/>
            <p:nvPr/>
          </p:nvSpPr>
          <p:spPr>
            <a:xfrm>
              <a:off x="6203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332"/>
            <p:cNvSpPr/>
            <p:nvPr/>
          </p:nvSpPr>
          <p:spPr>
            <a:xfrm>
              <a:off x="646421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pl333"/>
            <p:cNvSpPr/>
            <p:nvPr/>
          </p:nvSpPr>
          <p:spPr>
            <a:xfrm>
              <a:off x="672455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334"/>
            <p:cNvSpPr/>
            <p:nvPr/>
          </p:nvSpPr>
          <p:spPr>
            <a:xfrm>
              <a:off x="69848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724523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750557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337"/>
            <p:cNvSpPr/>
            <p:nvPr/>
          </p:nvSpPr>
          <p:spPr>
            <a:xfrm>
              <a:off x="77659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pl338"/>
            <p:cNvSpPr/>
            <p:nvPr/>
          </p:nvSpPr>
          <p:spPr>
            <a:xfrm>
              <a:off x="80262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pl339"/>
            <p:cNvSpPr/>
            <p:nvPr/>
          </p:nvSpPr>
          <p:spPr>
            <a:xfrm>
              <a:off x="82865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tx340"/>
            <p:cNvSpPr/>
            <p:nvPr/>
          </p:nvSpPr>
          <p:spPr>
            <a:xfrm rot="-5400000">
              <a:off x="534207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42" name="tx341"/>
            <p:cNvSpPr/>
            <p:nvPr/>
          </p:nvSpPr>
          <p:spPr>
            <a:xfrm rot="-5400000">
              <a:off x="5592605"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43" name="tx342"/>
            <p:cNvSpPr/>
            <p:nvPr/>
          </p:nvSpPr>
          <p:spPr>
            <a:xfrm rot="-5400000">
              <a:off x="585303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44" name="tx343"/>
            <p:cNvSpPr/>
            <p:nvPr/>
          </p:nvSpPr>
          <p:spPr>
            <a:xfrm rot="-5400000">
              <a:off x="6111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45" name="tx344"/>
            <p:cNvSpPr/>
            <p:nvPr/>
          </p:nvSpPr>
          <p:spPr>
            <a:xfrm rot="-5400000">
              <a:off x="634119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46" name="tx345"/>
            <p:cNvSpPr/>
            <p:nvPr/>
          </p:nvSpPr>
          <p:spPr>
            <a:xfrm rot="-5400000">
              <a:off x="664377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47" name="tx346"/>
            <p:cNvSpPr/>
            <p:nvPr/>
          </p:nvSpPr>
          <p:spPr>
            <a:xfrm rot="-5400000">
              <a:off x="693380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48" name="tx347"/>
            <p:cNvSpPr/>
            <p:nvPr/>
          </p:nvSpPr>
          <p:spPr>
            <a:xfrm rot="-5400000">
              <a:off x="713198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49" name="tx348"/>
            <p:cNvSpPr/>
            <p:nvPr/>
          </p:nvSpPr>
          <p:spPr>
            <a:xfrm rot="-5400000">
              <a:off x="7392277"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50" name="tx349"/>
            <p:cNvSpPr/>
            <p:nvPr/>
          </p:nvSpPr>
          <p:spPr>
            <a:xfrm rot="-5400000">
              <a:off x="768903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51" name="tx350"/>
            <p:cNvSpPr/>
            <p:nvPr/>
          </p:nvSpPr>
          <p:spPr>
            <a:xfrm rot="-5400000">
              <a:off x="793075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52" name="tx351"/>
            <p:cNvSpPr/>
            <p:nvPr/>
          </p:nvSpPr>
          <p:spPr>
            <a:xfrm rot="-5400000">
              <a:off x="8191092"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53" name="pl352"/>
            <p:cNvSpPr/>
            <p:nvPr/>
          </p:nvSpPr>
          <p:spPr>
            <a:xfrm>
              <a:off x="859899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4" name="pl353"/>
            <p:cNvSpPr/>
            <p:nvPr/>
          </p:nvSpPr>
          <p:spPr>
            <a:xfrm>
              <a:off x="88593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5" name="pl354"/>
            <p:cNvSpPr/>
            <p:nvPr/>
          </p:nvSpPr>
          <p:spPr>
            <a:xfrm>
              <a:off x="911967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6" name="pl355"/>
            <p:cNvSpPr/>
            <p:nvPr/>
          </p:nvSpPr>
          <p:spPr>
            <a:xfrm>
              <a:off x="938001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7" name="pl356"/>
            <p:cNvSpPr/>
            <p:nvPr/>
          </p:nvSpPr>
          <p:spPr>
            <a:xfrm>
              <a:off x="9640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8" name="pl357"/>
            <p:cNvSpPr/>
            <p:nvPr/>
          </p:nvSpPr>
          <p:spPr>
            <a:xfrm>
              <a:off x="99006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9" name="pl358"/>
            <p:cNvSpPr/>
            <p:nvPr/>
          </p:nvSpPr>
          <p:spPr>
            <a:xfrm>
              <a:off x="101610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pl359"/>
            <p:cNvSpPr/>
            <p:nvPr/>
          </p:nvSpPr>
          <p:spPr>
            <a:xfrm>
              <a:off x="1042137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360"/>
            <p:cNvSpPr/>
            <p:nvPr/>
          </p:nvSpPr>
          <p:spPr>
            <a:xfrm>
              <a:off x="106817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pl361"/>
            <p:cNvSpPr/>
            <p:nvPr/>
          </p:nvSpPr>
          <p:spPr>
            <a:xfrm>
              <a:off x="10942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3" name="pl362"/>
            <p:cNvSpPr/>
            <p:nvPr/>
          </p:nvSpPr>
          <p:spPr>
            <a:xfrm>
              <a:off x="1120238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4" name="pl363"/>
            <p:cNvSpPr/>
            <p:nvPr/>
          </p:nvSpPr>
          <p:spPr>
            <a:xfrm>
              <a:off x="114627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5" name="tx364"/>
            <p:cNvSpPr/>
            <p:nvPr/>
          </p:nvSpPr>
          <p:spPr>
            <a:xfrm rot="-5400000">
              <a:off x="851821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66" name="tx365"/>
            <p:cNvSpPr/>
            <p:nvPr/>
          </p:nvSpPr>
          <p:spPr>
            <a:xfrm rot="-5400000">
              <a:off x="8768743"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67" name="tx366"/>
            <p:cNvSpPr/>
            <p:nvPr/>
          </p:nvSpPr>
          <p:spPr>
            <a:xfrm rot="-5400000">
              <a:off x="9029169"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68" name="tx367"/>
            <p:cNvSpPr/>
            <p:nvPr/>
          </p:nvSpPr>
          <p:spPr>
            <a:xfrm rot="-5400000">
              <a:off x="928764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69" name="tx368"/>
            <p:cNvSpPr/>
            <p:nvPr/>
          </p:nvSpPr>
          <p:spPr>
            <a:xfrm rot="-5400000">
              <a:off x="951733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70" name="tx369"/>
            <p:cNvSpPr/>
            <p:nvPr/>
          </p:nvSpPr>
          <p:spPr>
            <a:xfrm rot="-5400000">
              <a:off x="981991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71" name="tx370"/>
            <p:cNvSpPr/>
            <p:nvPr/>
          </p:nvSpPr>
          <p:spPr>
            <a:xfrm rot="-5400000">
              <a:off x="10109940"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72" name="tx371"/>
            <p:cNvSpPr/>
            <p:nvPr/>
          </p:nvSpPr>
          <p:spPr>
            <a:xfrm rot="-5400000">
              <a:off x="10308119"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73" name="tx372"/>
            <p:cNvSpPr/>
            <p:nvPr/>
          </p:nvSpPr>
          <p:spPr>
            <a:xfrm rot="-5400000">
              <a:off x="10568415"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74" name="tx373"/>
            <p:cNvSpPr/>
            <p:nvPr/>
          </p:nvSpPr>
          <p:spPr>
            <a:xfrm rot="-5400000">
              <a:off x="1086517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75" name="tx374"/>
            <p:cNvSpPr/>
            <p:nvPr/>
          </p:nvSpPr>
          <p:spPr>
            <a:xfrm rot="-5400000">
              <a:off x="1110689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76" name="tx375"/>
            <p:cNvSpPr/>
            <p:nvPr/>
          </p:nvSpPr>
          <p:spPr>
            <a:xfrm rot="-5400000">
              <a:off x="113672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77" name="pl376"/>
            <p:cNvSpPr/>
            <p:nvPr/>
          </p:nvSpPr>
          <p:spPr>
            <a:xfrm>
              <a:off x="117751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8" name="pl377"/>
            <p:cNvSpPr/>
            <p:nvPr/>
          </p:nvSpPr>
          <p:spPr>
            <a:xfrm>
              <a:off x="120354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9" name="pl378"/>
            <p:cNvSpPr/>
            <p:nvPr/>
          </p:nvSpPr>
          <p:spPr>
            <a:xfrm>
              <a:off x="122958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0" name="pl379"/>
            <p:cNvSpPr/>
            <p:nvPr/>
          </p:nvSpPr>
          <p:spPr>
            <a:xfrm>
              <a:off x="125561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1" name="pl380"/>
            <p:cNvSpPr/>
            <p:nvPr/>
          </p:nvSpPr>
          <p:spPr>
            <a:xfrm>
              <a:off x="1281649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2" name="pl381"/>
            <p:cNvSpPr/>
            <p:nvPr/>
          </p:nvSpPr>
          <p:spPr>
            <a:xfrm>
              <a:off x="130768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3" name="pl382"/>
            <p:cNvSpPr/>
            <p:nvPr/>
          </p:nvSpPr>
          <p:spPr>
            <a:xfrm>
              <a:off x="133371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4" name="pl383"/>
            <p:cNvSpPr/>
            <p:nvPr/>
          </p:nvSpPr>
          <p:spPr>
            <a:xfrm>
              <a:off x="135975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5" name="pl384"/>
            <p:cNvSpPr/>
            <p:nvPr/>
          </p:nvSpPr>
          <p:spPr>
            <a:xfrm>
              <a:off x="138578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6" name="pl385"/>
            <p:cNvSpPr/>
            <p:nvPr/>
          </p:nvSpPr>
          <p:spPr>
            <a:xfrm>
              <a:off x="1411818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7" name="pl386"/>
            <p:cNvSpPr/>
            <p:nvPr/>
          </p:nvSpPr>
          <p:spPr>
            <a:xfrm>
              <a:off x="1437852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8" name="pl387"/>
            <p:cNvSpPr/>
            <p:nvPr/>
          </p:nvSpPr>
          <p:spPr>
            <a:xfrm>
              <a:off x="1463886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9" name="tx388"/>
            <p:cNvSpPr/>
            <p:nvPr/>
          </p:nvSpPr>
          <p:spPr>
            <a:xfrm rot="-5400000">
              <a:off x="1169435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90" name="tx389"/>
            <p:cNvSpPr/>
            <p:nvPr/>
          </p:nvSpPr>
          <p:spPr>
            <a:xfrm rot="-5400000">
              <a:off x="11944881"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91" name="tx390"/>
            <p:cNvSpPr/>
            <p:nvPr/>
          </p:nvSpPr>
          <p:spPr>
            <a:xfrm rot="-5400000">
              <a:off x="12205307"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92" name="tx391"/>
            <p:cNvSpPr/>
            <p:nvPr/>
          </p:nvSpPr>
          <p:spPr>
            <a:xfrm rot="-5400000">
              <a:off x="1246378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93" name="tx392"/>
            <p:cNvSpPr/>
            <p:nvPr/>
          </p:nvSpPr>
          <p:spPr>
            <a:xfrm rot="-5400000">
              <a:off x="1269347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94" name="tx393"/>
            <p:cNvSpPr/>
            <p:nvPr/>
          </p:nvSpPr>
          <p:spPr>
            <a:xfrm rot="-5400000">
              <a:off x="1299604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95" name="tx394"/>
            <p:cNvSpPr/>
            <p:nvPr/>
          </p:nvSpPr>
          <p:spPr>
            <a:xfrm rot="-5400000">
              <a:off x="1328607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96" name="tx395"/>
            <p:cNvSpPr/>
            <p:nvPr/>
          </p:nvSpPr>
          <p:spPr>
            <a:xfrm rot="-5400000">
              <a:off x="1348425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97" name="tx396"/>
            <p:cNvSpPr/>
            <p:nvPr/>
          </p:nvSpPr>
          <p:spPr>
            <a:xfrm rot="-5400000">
              <a:off x="13744553"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98" name="tx397"/>
            <p:cNvSpPr/>
            <p:nvPr/>
          </p:nvSpPr>
          <p:spPr>
            <a:xfrm rot="-5400000">
              <a:off x="14041311"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99" name="tx398"/>
            <p:cNvSpPr/>
            <p:nvPr/>
          </p:nvSpPr>
          <p:spPr>
            <a:xfrm rot="-5400000">
              <a:off x="1428302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00" name="tx399"/>
            <p:cNvSpPr/>
            <p:nvPr/>
          </p:nvSpPr>
          <p:spPr>
            <a:xfrm rot="-5400000">
              <a:off x="1454336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01" name="pl400"/>
            <p:cNvSpPr/>
            <p:nvPr/>
          </p:nvSpPr>
          <p:spPr>
            <a:xfrm>
              <a:off x="149512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2" name="pl401"/>
            <p:cNvSpPr/>
            <p:nvPr/>
          </p:nvSpPr>
          <p:spPr>
            <a:xfrm>
              <a:off x="152116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3" name="pl402"/>
            <p:cNvSpPr/>
            <p:nvPr/>
          </p:nvSpPr>
          <p:spPr>
            <a:xfrm>
              <a:off x="154719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4" name="pl403"/>
            <p:cNvSpPr/>
            <p:nvPr/>
          </p:nvSpPr>
          <p:spPr>
            <a:xfrm>
              <a:off x="157322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5" name="pl404"/>
            <p:cNvSpPr/>
            <p:nvPr/>
          </p:nvSpPr>
          <p:spPr>
            <a:xfrm>
              <a:off x="159926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6" name="pl405"/>
            <p:cNvSpPr/>
            <p:nvPr/>
          </p:nvSpPr>
          <p:spPr>
            <a:xfrm>
              <a:off x="1625296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7" name="pl406"/>
            <p:cNvSpPr/>
            <p:nvPr/>
          </p:nvSpPr>
          <p:spPr>
            <a:xfrm>
              <a:off x="165133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8" name="pl407"/>
            <p:cNvSpPr/>
            <p:nvPr/>
          </p:nvSpPr>
          <p:spPr>
            <a:xfrm>
              <a:off x="167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9" name="pl408"/>
            <p:cNvSpPr/>
            <p:nvPr/>
          </p:nvSpPr>
          <p:spPr>
            <a:xfrm>
              <a:off x="1703398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0" name="pl409"/>
            <p:cNvSpPr/>
            <p:nvPr/>
          </p:nvSpPr>
          <p:spPr>
            <a:xfrm>
              <a:off x="17294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1" name="pl410"/>
            <p:cNvSpPr/>
            <p:nvPr/>
          </p:nvSpPr>
          <p:spPr>
            <a:xfrm>
              <a:off x="17554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2" name="pl411"/>
            <p:cNvSpPr/>
            <p:nvPr/>
          </p:nvSpPr>
          <p:spPr>
            <a:xfrm>
              <a:off x="1781500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3" name="tx412"/>
            <p:cNvSpPr/>
            <p:nvPr/>
          </p:nvSpPr>
          <p:spPr>
            <a:xfrm rot="-5400000">
              <a:off x="1487049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414" name="tx413"/>
            <p:cNvSpPr/>
            <p:nvPr/>
          </p:nvSpPr>
          <p:spPr>
            <a:xfrm rot="-5400000">
              <a:off x="151210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415" name="tx414"/>
            <p:cNvSpPr/>
            <p:nvPr/>
          </p:nvSpPr>
          <p:spPr>
            <a:xfrm rot="-5400000">
              <a:off x="15381445"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416" name="tx415"/>
            <p:cNvSpPr/>
            <p:nvPr/>
          </p:nvSpPr>
          <p:spPr>
            <a:xfrm rot="-5400000">
              <a:off x="15639918"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17" name="tx416"/>
            <p:cNvSpPr/>
            <p:nvPr/>
          </p:nvSpPr>
          <p:spPr>
            <a:xfrm rot="-5400000">
              <a:off x="1586961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18" name="tx417"/>
            <p:cNvSpPr/>
            <p:nvPr/>
          </p:nvSpPr>
          <p:spPr>
            <a:xfrm rot="-5400000">
              <a:off x="1617218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19" name="tx418"/>
            <p:cNvSpPr/>
            <p:nvPr/>
          </p:nvSpPr>
          <p:spPr>
            <a:xfrm rot="-5400000">
              <a:off x="1646221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20" name="tx419"/>
            <p:cNvSpPr/>
            <p:nvPr/>
          </p:nvSpPr>
          <p:spPr>
            <a:xfrm rot="-5400000">
              <a:off x="1666039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21" name="tx420"/>
            <p:cNvSpPr/>
            <p:nvPr/>
          </p:nvSpPr>
          <p:spPr>
            <a:xfrm rot="-5400000">
              <a:off x="1692069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22" name="tx421"/>
            <p:cNvSpPr/>
            <p:nvPr/>
          </p:nvSpPr>
          <p:spPr>
            <a:xfrm rot="-5400000">
              <a:off x="1721744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23" name="tx422"/>
            <p:cNvSpPr/>
            <p:nvPr/>
          </p:nvSpPr>
          <p:spPr>
            <a:xfrm rot="-5400000">
              <a:off x="17459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24" name="tx423"/>
            <p:cNvSpPr/>
            <p:nvPr/>
          </p:nvSpPr>
          <p:spPr>
            <a:xfrm rot="-5400000">
              <a:off x="1771950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25" name="tx424"/>
            <p:cNvSpPr/>
            <p:nvPr/>
          </p:nvSpPr>
          <p:spPr>
            <a:xfrm>
              <a:off x="1421486" y="5200079"/>
              <a:ext cx="381186"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26" name="tx425"/>
            <p:cNvSpPr/>
            <p:nvPr/>
          </p:nvSpPr>
          <p:spPr>
            <a:xfrm>
              <a:off x="1230614" y="4500009"/>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2,000</a:t>
              </a:r>
            </a:p>
          </p:txBody>
        </p:sp>
        <p:sp>
          <p:nvSpPr>
            <p:cNvPr id="427" name="tx426"/>
            <p:cNvSpPr/>
            <p:nvPr/>
          </p:nvSpPr>
          <p:spPr>
            <a:xfrm>
              <a:off x="1230614" y="3829519"/>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4,000</a:t>
              </a:r>
            </a:p>
          </p:txBody>
        </p:sp>
        <p:sp>
          <p:nvSpPr>
            <p:cNvPr id="428" name="tx427"/>
            <p:cNvSpPr/>
            <p:nvPr/>
          </p:nvSpPr>
          <p:spPr>
            <a:xfrm>
              <a:off x="1230614" y="3159028"/>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6,000</a:t>
              </a:r>
            </a:p>
          </p:txBody>
        </p:sp>
        <p:sp>
          <p:nvSpPr>
            <p:cNvPr id="429" name="tx428"/>
            <p:cNvSpPr/>
            <p:nvPr/>
          </p:nvSpPr>
          <p:spPr>
            <a:xfrm>
              <a:off x="1230614" y="2488537"/>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8,000</a:t>
              </a:r>
            </a:p>
          </p:txBody>
        </p:sp>
        <p:sp>
          <p:nvSpPr>
            <p:cNvPr id="430" name="pl429"/>
            <p:cNvSpPr/>
            <p:nvPr/>
          </p:nvSpPr>
          <p:spPr>
            <a:xfrm>
              <a:off x="2055723"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1" name="pl430"/>
            <p:cNvSpPr/>
            <p:nvPr/>
          </p:nvSpPr>
          <p:spPr>
            <a:xfrm>
              <a:off x="2055723" y="461486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2" name="pl431"/>
            <p:cNvSpPr/>
            <p:nvPr/>
          </p:nvSpPr>
          <p:spPr>
            <a:xfrm>
              <a:off x="2055723" y="394437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3" name="pl432"/>
            <p:cNvSpPr/>
            <p:nvPr/>
          </p:nvSpPr>
          <p:spPr>
            <a:xfrm>
              <a:off x="2055723" y="327388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4" name="pl433"/>
            <p:cNvSpPr/>
            <p:nvPr/>
          </p:nvSpPr>
          <p:spPr>
            <a:xfrm>
              <a:off x="2055723" y="260339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5" name="tx434"/>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36" name="rc435"/>
            <p:cNvSpPr/>
            <p:nvPr/>
          </p:nvSpPr>
          <p:spPr>
            <a:xfrm>
              <a:off x="18110385" y="2153563"/>
              <a:ext cx="1240079" cy="413498"/>
            </a:xfrm>
            <a:prstGeom prst="rect">
              <a:avLst/>
            </a:prstGeom>
            <a:solidFill>
              <a:srgbClr val="FFFFFF">
                <a:alpha val="100000"/>
              </a:srgbClr>
            </a:solidFill>
          </p:spPr>
          <p:txBody>
            <a:bodyPr/>
            <a:lstStyle/>
            <a:p/>
          </p:txBody>
        </p:sp>
        <p:sp>
          <p:nvSpPr>
            <p:cNvPr id="437" name="rc436"/>
            <p:cNvSpPr/>
            <p:nvPr/>
          </p:nvSpPr>
          <p:spPr>
            <a:xfrm>
              <a:off x="18179974" y="2223153"/>
              <a:ext cx="274319" cy="274319"/>
            </a:xfrm>
            <a:prstGeom prst="rect">
              <a:avLst/>
            </a:prstGeom>
            <a:solidFill>
              <a:srgbClr val="FFFFFF">
                <a:alpha val="100000"/>
              </a:srgbClr>
            </a:solidFill>
          </p:spPr>
          <p:txBody>
            <a:bodyPr/>
            <a:lstStyle/>
            <a:p/>
          </p:txBody>
        </p:sp>
        <p:sp>
          <p:nvSpPr>
            <p:cNvPr id="438" name="pg437"/>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439" name="tx438"/>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440" name="rc439"/>
            <p:cNvSpPr/>
            <p:nvPr/>
          </p:nvSpPr>
          <p:spPr>
            <a:xfrm>
              <a:off x="18110385" y="2706240"/>
              <a:ext cx="1753945" cy="1236458"/>
            </a:xfrm>
            <a:prstGeom prst="rect">
              <a:avLst/>
            </a:prstGeom>
            <a:solidFill>
              <a:srgbClr val="FFFFFF">
                <a:alpha val="100000"/>
              </a:srgbClr>
            </a:solidFill>
          </p:spPr>
          <p:txBody>
            <a:bodyPr/>
            <a:lstStyle/>
            <a:p/>
          </p:txBody>
        </p:sp>
        <p:sp>
          <p:nvSpPr>
            <p:cNvPr id="441" name="rc440"/>
            <p:cNvSpPr/>
            <p:nvPr/>
          </p:nvSpPr>
          <p:spPr>
            <a:xfrm>
              <a:off x="18179974" y="2775829"/>
              <a:ext cx="274319" cy="274319"/>
            </a:xfrm>
            <a:prstGeom prst="rect">
              <a:avLst/>
            </a:prstGeom>
            <a:solidFill>
              <a:srgbClr val="FFFFFF">
                <a:alpha val="100000"/>
              </a:srgbClr>
            </a:solidFill>
          </p:spPr>
          <p:txBody>
            <a:bodyPr/>
            <a:lstStyle/>
            <a:p/>
          </p:txBody>
        </p:sp>
        <p:sp>
          <p:nvSpPr>
            <p:cNvPr id="442" name="rc441"/>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43" name="rc442"/>
            <p:cNvSpPr/>
            <p:nvPr/>
          </p:nvSpPr>
          <p:spPr>
            <a:xfrm>
              <a:off x="18179974" y="3050149"/>
              <a:ext cx="274319" cy="274319"/>
            </a:xfrm>
            <a:prstGeom prst="rect">
              <a:avLst/>
            </a:prstGeom>
            <a:solidFill>
              <a:srgbClr val="FFFFFF">
                <a:alpha val="100000"/>
              </a:srgbClr>
            </a:solidFill>
          </p:spPr>
          <p:txBody>
            <a:bodyPr/>
            <a:lstStyle/>
            <a:p/>
          </p:txBody>
        </p:sp>
        <p:sp>
          <p:nvSpPr>
            <p:cNvPr id="444" name="rc443"/>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45" name="rc444"/>
            <p:cNvSpPr/>
            <p:nvPr/>
          </p:nvSpPr>
          <p:spPr>
            <a:xfrm>
              <a:off x="18179974" y="3324469"/>
              <a:ext cx="274319" cy="274320"/>
            </a:xfrm>
            <a:prstGeom prst="rect">
              <a:avLst/>
            </a:prstGeom>
            <a:solidFill>
              <a:srgbClr val="FFFFFF">
                <a:alpha val="100000"/>
              </a:srgbClr>
            </a:solidFill>
          </p:spPr>
          <p:txBody>
            <a:bodyPr/>
            <a:lstStyle/>
            <a:p/>
          </p:txBody>
        </p:sp>
        <p:sp>
          <p:nvSpPr>
            <p:cNvPr id="446" name="rc445"/>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7" name="rc446"/>
            <p:cNvSpPr/>
            <p:nvPr/>
          </p:nvSpPr>
          <p:spPr>
            <a:xfrm>
              <a:off x="18179974" y="3598789"/>
              <a:ext cx="274319" cy="274320"/>
            </a:xfrm>
            <a:prstGeom prst="rect">
              <a:avLst/>
            </a:prstGeom>
            <a:solidFill>
              <a:srgbClr val="FFFFFF">
                <a:alpha val="100000"/>
              </a:srgbClr>
            </a:solidFill>
          </p:spPr>
          <p:txBody>
            <a:bodyPr/>
            <a:lstStyle/>
            <a:p/>
          </p:txBody>
        </p:sp>
        <p:sp>
          <p:nvSpPr>
            <p:cNvPr id="448" name="rc447"/>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49" name="tx448"/>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50" name="tx449"/>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51" name="tx450"/>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52" name="tx451"/>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53" name=""/>
          <p:cNvGrpSpPr/>
          <p:nvPr/>
        </p:nvGrpSpPr>
        <p:grpSpPr>
          <a:xfrm>
            <a:off x="6400800" y="6217920"/>
            <a:ext cx="5486400" cy="4251960"/>
            <a:chOff x="6400800" y="6217920"/>
            <a:chExt cx="5486400" cy="4251960"/>
          </a:xfrm>
        </p:grpSpPr>
        <p:sp>
          <p:nvSpPr>
            <p:cNvPr id="454"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55"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56" name="rc5"/>
            <p:cNvSpPr/>
            <p:nvPr/>
          </p:nvSpPr>
          <p:spPr>
            <a:xfrm>
              <a:off x="7280770" y="6510025"/>
              <a:ext cx="3980084" cy="2788960"/>
            </a:xfrm>
            <a:prstGeom prst="rect">
              <a:avLst/>
            </a:prstGeom>
            <a:solidFill>
              <a:srgbClr val="FFFFFF">
                <a:alpha val="100000"/>
              </a:srgbClr>
            </a:solidFill>
          </p:spPr>
          <p:txBody>
            <a:bodyPr/>
            <a:lstStyle/>
            <a:p/>
          </p:txBody>
        </p:sp>
        <p:sp>
          <p:nvSpPr>
            <p:cNvPr id="457" name="pl6"/>
            <p:cNvSpPr/>
            <p:nvPr/>
          </p:nvSpPr>
          <p:spPr>
            <a:xfrm>
              <a:off x="7280770" y="8807825"/>
              <a:ext cx="3980084" cy="0"/>
            </a:xfrm>
            <a:custGeom>
              <a:avLst/>
              <a:pathLst>
                <a:path w="3980084" h="0">
                  <a:moveTo>
                    <a:pt x="0" y="0"/>
                  </a:moveTo>
                  <a:lnTo>
                    <a:pt x="3980084" y="0"/>
                  </a:lnTo>
                  <a:lnTo>
                    <a:pt x="3980084" y="0"/>
                  </a:lnTo>
                </a:path>
              </a:pathLst>
            </a:custGeom>
            <a:ln w="6775" cap="flat">
              <a:solidFill>
                <a:srgbClr val="EBEBEB">
                  <a:alpha val="100000"/>
                </a:srgbClr>
              </a:solidFill>
              <a:prstDash val="solid"/>
              <a:round/>
            </a:ln>
          </p:spPr>
          <p:txBody>
            <a:bodyPr/>
            <a:lstStyle/>
            <a:p/>
          </p:txBody>
        </p:sp>
        <p:sp>
          <p:nvSpPr>
            <p:cNvPr id="458" name="pl7"/>
            <p:cNvSpPr/>
            <p:nvPr/>
          </p:nvSpPr>
          <p:spPr>
            <a:xfrm>
              <a:off x="7280770" y="8079047"/>
              <a:ext cx="3980084" cy="0"/>
            </a:xfrm>
            <a:custGeom>
              <a:avLst/>
              <a:pathLst>
                <a:path w="3980084" h="0">
                  <a:moveTo>
                    <a:pt x="0" y="0"/>
                  </a:moveTo>
                  <a:lnTo>
                    <a:pt x="3980084" y="0"/>
                  </a:lnTo>
                  <a:lnTo>
                    <a:pt x="3980084" y="0"/>
                  </a:lnTo>
                </a:path>
              </a:pathLst>
            </a:custGeom>
            <a:ln w="6775" cap="flat">
              <a:solidFill>
                <a:srgbClr val="EBEBEB">
                  <a:alpha val="100000"/>
                </a:srgbClr>
              </a:solidFill>
              <a:prstDash val="solid"/>
              <a:round/>
            </a:ln>
          </p:spPr>
          <p:txBody>
            <a:bodyPr/>
            <a:lstStyle/>
            <a:p/>
          </p:txBody>
        </p:sp>
        <p:sp>
          <p:nvSpPr>
            <p:cNvPr id="459" name="pl8"/>
            <p:cNvSpPr/>
            <p:nvPr/>
          </p:nvSpPr>
          <p:spPr>
            <a:xfrm>
              <a:off x="7280770" y="7350269"/>
              <a:ext cx="3980084" cy="0"/>
            </a:xfrm>
            <a:custGeom>
              <a:avLst/>
              <a:pathLst>
                <a:path w="3980084" h="0">
                  <a:moveTo>
                    <a:pt x="0" y="0"/>
                  </a:moveTo>
                  <a:lnTo>
                    <a:pt x="3980084" y="0"/>
                  </a:lnTo>
                  <a:lnTo>
                    <a:pt x="3980084" y="0"/>
                  </a:lnTo>
                </a:path>
              </a:pathLst>
            </a:custGeom>
            <a:ln w="6775" cap="flat">
              <a:solidFill>
                <a:srgbClr val="EBEBEB">
                  <a:alpha val="100000"/>
                </a:srgbClr>
              </a:solidFill>
              <a:prstDash val="solid"/>
              <a:round/>
            </a:ln>
          </p:spPr>
          <p:txBody>
            <a:bodyPr/>
            <a:lstStyle/>
            <a:p/>
          </p:txBody>
        </p:sp>
        <p:sp>
          <p:nvSpPr>
            <p:cNvPr id="460" name="pl9"/>
            <p:cNvSpPr/>
            <p:nvPr/>
          </p:nvSpPr>
          <p:spPr>
            <a:xfrm>
              <a:off x="7280770" y="6621491"/>
              <a:ext cx="3980084" cy="0"/>
            </a:xfrm>
            <a:custGeom>
              <a:avLst/>
              <a:pathLst>
                <a:path w="3980084" h="0">
                  <a:moveTo>
                    <a:pt x="0" y="0"/>
                  </a:moveTo>
                  <a:lnTo>
                    <a:pt x="3980084" y="0"/>
                  </a:lnTo>
                  <a:lnTo>
                    <a:pt x="3980084" y="0"/>
                  </a:lnTo>
                </a:path>
              </a:pathLst>
            </a:custGeom>
            <a:ln w="6775" cap="flat">
              <a:solidFill>
                <a:srgbClr val="EBEBEB">
                  <a:alpha val="100000"/>
                </a:srgbClr>
              </a:solidFill>
              <a:prstDash val="solid"/>
              <a:round/>
            </a:ln>
          </p:spPr>
          <p:txBody>
            <a:bodyPr/>
            <a:lstStyle/>
            <a:p/>
          </p:txBody>
        </p:sp>
        <p:sp>
          <p:nvSpPr>
            <p:cNvPr id="461" name="pl10"/>
            <p:cNvSpPr/>
            <p:nvPr/>
          </p:nvSpPr>
          <p:spPr>
            <a:xfrm>
              <a:off x="7280770" y="9172214"/>
              <a:ext cx="3980084" cy="0"/>
            </a:xfrm>
            <a:custGeom>
              <a:avLst/>
              <a:pathLst>
                <a:path w="3980084" h="0">
                  <a:moveTo>
                    <a:pt x="0" y="0"/>
                  </a:moveTo>
                  <a:lnTo>
                    <a:pt x="3980084" y="0"/>
                  </a:lnTo>
                  <a:lnTo>
                    <a:pt x="3980084" y="0"/>
                  </a:lnTo>
                </a:path>
              </a:pathLst>
            </a:custGeom>
            <a:ln w="13550" cap="flat">
              <a:solidFill>
                <a:srgbClr val="EBEBEB">
                  <a:alpha val="100000"/>
                </a:srgbClr>
              </a:solidFill>
              <a:prstDash val="solid"/>
              <a:round/>
            </a:ln>
          </p:spPr>
          <p:txBody>
            <a:bodyPr/>
            <a:lstStyle/>
            <a:p/>
          </p:txBody>
        </p:sp>
        <p:sp>
          <p:nvSpPr>
            <p:cNvPr id="462" name="pl11"/>
            <p:cNvSpPr/>
            <p:nvPr/>
          </p:nvSpPr>
          <p:spPr>
            <a:xfrm>
              <a:off x="7280770" y="8443436"/>
              <a:ext cx="3980084" cy="0"/>
            </a:xfrm>
            <a:custGeom>
              <a:avLst/>
              <a:pathLst>
                <a:path w="3980084" h="0">
                  <a:moveTo>
                    <a:pt x="0" y="0"/>
                  </a:moveTo>
                  <a:lnTo>
                    <a:pt x="3980084" y="0"/>
                  </a:lnTo>
                  <a:lnTo>
                    <a:pt x="3980084" y="0"/>
                  </a:lnTo>
                </a:path>
              </a:pathLst>
            </a:custGeom>
            <a:ln w="13550" cap="flat">
              <a:solidFill>
                <a:srgbClr val="EBEBEB">
                  <a:alpha val="100000"/>
                </a:srgbClr>
              </a:solidFill>
              <a:prstDash val="solid"/>
              <a:round/>
            </a:ln>
          </p:spPr>
          <p:txBody>
            <a:bodyPr/>
            <a:lstStyle/>
            <a:p/>
          </p:txBody>
        </p:sp>
        <p:sp>
          <p:nvSpPr>
            <p:cNvPr id="463" name="pl12"/>
            <p:cNvSpPr/>
            <p:nvPr/>
          </p:nvSpPr>
          <p:spPr>
            <a:xfrm>
              <a:off x="7280770" y="7714658"/>
              <a:ext cx="3980084" cy="0"/>
            </a:xfrm>
            <a:custGeom>
              <a:avLst/>
              <a:pathLst>
                <a:path w="3980084" h="0">
                  <a:moveTo>
                    <a:pt x="0" y="0"/>
                  </a:moveTo>
                  <a:lnTo>
                    <a:pt x="3980084" y="0"/>
                  </a:lnTo>
                  <a:lnTo>
                    <a:pt x="3980084" y="0"/>
                  </a:lnTo>
                </a:path>
              </a:pathLst>
            </a:custGeom>
            <a:ln w="13550" cap="flat">
              <a:solidFill>
                <a:srgbClr val="EBEBEB">
                  <a:alpha val="100000"/>
                </a:srgbClr>
              </a:solidFill>
              <a:prstDash val="solid"/>
              <a:round/>
            </a:ln>
          </p:spPr>
          <p:txBody>
            <a:bodyPr/>
            <a:lstStyle/>
            <a:p/>
          </p:txBody>
        </p:sp>
        <p:sp>
          <p:nvSpPr>
            <p:cNvPr id="464" name="pl13"/>
            <p:cNvSpPr/>
            <p:nvPr/>
          </p:nvSpPr>
          <p:spPr>
            <a:xfrm>
              <a:off x="7280770" y="6985880"/>
              <a:ext cx="3980084" cy="0"/>
            </a:xfrm>
            <a:custGeom>
              <a:avLst/>
              <a:pathLst>
                <a:path w="3980084" h="0">
                  <a:moveTo>
                    <a:pt x="0" y="0"/>
                  </a:moveTo>
                  <a:lnTo>
                    <a:pt x="3980084" y="0"/>
                  </a:lnTo>
                  <a:lnTo>
                    <a:pt x="3980084" y="0"/>
                  </a:lnTo>
                </a:path>
              </a:pathLst>
            </a:custGeom>
            <a:ln w="13550" cap="flat">
              <a:solidFill>
                <a:srgbClr val="EBEBEB">
                  <a:alpha val="100000"/>
                </a:srgbClr>
              </a:solidFill>
              <a:prstDash val="solid"/>
              <a:round/>
            </a:ln>
          </p:spPr>
          <p:txBody>
            <a:bodyPr/>
            <a:lstStyle/>
            <a:p/>
          </p:txBody>
        </p:sp>
        <p:sp>
          <p:nvSpPr>
            <p:cNvPr id="465" name="rc14"/>
            <p:cNvSpPr/>
            <p:nvPr/>
          </p:nvSpPr>
          <p:spPr>
            <a:xfrm>
              <a:off x="7418967" y="8815842"/>
              <a:ext cx="386952" cy="271834"/>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6" name="rc15"/>
            <p:cNvSpPr/>
            <p:nvPr/>
          </p:nvSpPr>
          <p:spPr>
            <a:xfrm>
              <a:off x="7971757" y="6982236"/>
              <a:ext cx="386952" cy="1829232"/>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7" name="rc16"/>
            <p:cNvSpPr/>
            <p:nvPr/>
          </p:nvSpPr>
          <p:spPr>
            <a:xfrm>
              <a:off x="8524546" y="8009813"/>
              <a:ext cx="386952" cy="931378"/>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8" name="rc17"/>
            <p:cNvSpPr/>
            <p:nvPr/>
          </p:nvSpPr>
          <p:spPr>
            <a:xfrm>
              <a:off x="9077336" y="8529432"/>
              <a:ext cx="386952" cy="535651"/>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9" name="rc18"/>
            <p:cNvSpPr/>
            <p:nvPr/>
          </p:nvSpPr>
          <p:spPr>
            <a:xfrm>
              <a:off x="9630125" y="8889448"/>
              <a:ext cx="386952" cy="242683"/>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70" name="rc19"/>
            <p:cNvSpPr/>
            <p:nvPr/>
          </p:nvSpPr>
          <p:spPr>
            <a:xfrm>
              <a:off x="10182915" y="9100065"/>
              <a:ext cx="386952" cy="44455"/>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71" name="rc20"/>
            <p:cNvSpPr/>
            <p:nvPr/>
          </p:nvSpPr>
          <p:spPr>
            <a:xfrm>
              <a:off x="10735704" y="9116827"/>
              <a:ext cx="386952" cy="27693"/>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72" name="rc21"/>
            <p:cNvSpPr/>
            <p:nvPr/>
          </p:nvSpPr>
          <p:spPr>
            <a:xfrm>
              <a:off x="7418967" y="8747337"/>
              <a:ext cx="386952" cy="6850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3" name="rc22"/>
            <p:cNvSpPr/>
            <p:nvPr/>
          </p:nvSpPr>
          <p:spPr>
            <a:xfrm>
              <a:off x="7971757" y="6677607"/>
              <a:ext cx="386952" cy="30462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4" name="rc23"/>
            <p:cNvSpPr/>
            <p:nvPr/>
          </p:nvSpPr>
          <p:spPr>
            <a:xfrm>
              <a:off x="8524546" y="7858956"/>
              <a:ext cx="386952" cy="15085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5" name="rc24"/>
            <p:cNvSpPr/>
            <p:nvPr/>
          </p:nvSpPr>
          <p:spPr>
            <a:xfrm>
              <a:off x="9077336" y="8447080"/>
              <a:ext cx="386952" cy="8235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6" name="rc25"/>
            <p:cNvSpPr/>
            <p:nvPr/>
          </p:nvSpPr>
          <p:spPr>
            <a:xfrm>
              <a:off x="9630125" y="8860297"/>
              <a:ext cx="386952" cy="2915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7" name="rc26"/>
            <p:cNvSpPr/>
            <p:nvPr/>
          </p:nvSpPr>
          <p:spPr>
            <a:xfrm>
              <a:off x="10182915" y="9092778"/>
              <a:ext cx="386952" cy="728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8" name="rc27"/>
            <p:cNvSpPr/>
            <p:nvPr/>
          </p:nvSpPr>
          <p:spPr>
            <a:xfrm>
              <a:off x="10735704" y="9112455"/>
              <a:ext cx="386952" cy="437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9" name="rc28"/>
            <p:cNvSpPr/>
            <p:nvPr/>
          </p:nvSpPr>
          <p:spPr>
            <a:xfrm>
              <a:off x="7418967" y="8734219"/>
              <a:ext cx="386952" cy="13118"/>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80" name="rc29"/>
            <p:cNvSpPr/>
            <p:nvPr/>
          </p:nvSpPr>
          <p:spPr>
            <a:xfrm>
              <a:off x="7971757" y="6636796"/>
              <a:ext cx="386952" cy="40811"/>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81" name="rc30"/>
            <p:cNvSpPr/>
            <p:nvPr/>
          </p:nvSpPr>
          <p:spPr>
            <a:xfrm>
              <a:off x="8524546" y="7825433"/>
              <a:ext cx="386952" cy="33523"/>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82" name="rc31"/>
            <p:cNvSpPr/>
            <p:nvPr/>
          </p:nvSpPr>
          <p:spPr>
            <a:xfrm>
              <a:off x="9077336" y="8421573"/>
              <a:ext cx="386952" cy="25507"/>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83" name="rc32"/>
            <p:cNvSpPr/>
            <p:nvPr/>
          </p:nvSpPr>
          <p:spPr>
            <a:xfrm>
              <a:off x="9630125" y="8853010"/>
              <a:ext cx="386952" cy="7287"/>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84" name="rc33"/>
            <p:cNvSpPr/>
            <p:nvPr/>
          </p:nvSpPr>
          <p:spPr>
            <a:xfrm>
              <a:off x="10182915" y="9089862"/>
              <a:ext cx="386952" cy="2915"/>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85" name="rc34"/>
            <p:cNvSpPr/>
            <p:nvPr/>
          </p:nvSpPr>
          <p:spPr>
            <a:xfrm>
              <a:off x="10735704" y="9108082"/>
              <a:ext cx="386952" cy="4372"/>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86" name="rc35"/>
            <p:cNvSpPr/>
            <p:nvPr/>
          </p:nvSpPr>
          <p:spPr>
            <a:xfrm>
              <a:off x="7418967" y="9087676"/>
              <a:ext cx="386952" cy="8453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7" name="rc36"/>
            <p:cNvSpPr/>
            <p:nvPr/>
          </p:nvSpPr>
          <p:spPr>
            <a:xfrm>
              <a:off x="7971757" y="8811469"/>
              <a:ext cx="386952" cy="360745"/>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8" name="rc37"/>
            <p:cNvSpPr/>
            <p:nvPr/>
          </p:nvSpPr>
          <p:spPr>
            <a:xfrm>
              <a:off x="8524546" y="8941192"/>
              <a:ext cx="386952" cy="231022"/>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9" name="rc38"/>
            <p:cNvSpPr/>
            <p:nvPr/>
          </p:nvSpPr>
          <p:spPr>
            <a:xfrm>
              <a:off x="9077336" y="9065084"/>
              <a:ext cx="386952" cy="107130"/>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90" name="rc39"/>
            <p:cNvSpPr/>
            <p:nvPr/>
          </p:nvSpPr>
          <p:spPr>
            <a:xfrm>
              <a:off x="9630125" y="9132132"/>
              <a:ext cx="386952" cy="40082"/>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91" name="rc40"/>
            <p:cNvSpPr/>
            <p:nvPr/>
          </p:nvSpPr>
          <p:spPr>
            <a:xfrm>
              <a:off x="10182915" y="9144521"/>
              <a:ext cx="386952" cy="27693"/>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92" name="rc41"/>
            <p:cNvSpPr/>
            <p:nvPr/>
          </p:nvSpPr>
          <p:spPr>
            <a:xfrm>
              <a:off x="10735704" y="9144521"/>
              <a:ext cx="386952" cy="27693"/>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93" name="pl42"/>
            <p:cNvSpPr/>
            <p:nvPr/>
          </p:nvSpPr>
          <p:spPr>
            <a:xfrm>
              <a:off x="7612443" y="6867288"/>
              <a:ext cx="3316737" cy="2270924"/>
            </a:xfrm>
            <a:custGeom>
              <a:avLst/>
              <a:pathLst>
                <a:path w="3316737" h="2270924">
                  <a:moveTo>
                    <a:pt x="0" y="812450"/>
                  </a:moveTo>
                  <a:lnTo>
                    <a:pt x="552789" y="0"/>
                  </a:lnTo>
                  <a:lnTo>
                    <a:pt x="1105579" y="1263414"/>
                  </a:lnTo>
                  <a:lnTo>
                    <a:pt x="1658368" y="1696482"/>
                  </a:lnTo>
                  <a:lnTo>
                    <a:pt x="2211158" y="2147446"/>
                  </a:lnTo>
                  <a:lnTo>
                    <a:pt x="2763947" y="2261977"/>
                  </a:lnTo>
                  <a:lnTo>
                    <a:pt x="3316737" y="2270924"/>
                  </a:lnTo>
                </a:path>
              </a:pathLst>
            </a:custGeom>
            <a:ln w="40651" cap="flat">
              <a:solidFill>
                <a:srgbClr val="000000">
                  <a:alpha val="100000"/>
                </a:srgbClr>
              </a:solidFill>
              <a:prstDash val="solid"/>
              <a:round/>
            </a:ln>
          </p:spPr>
          <p:txBody>
            <a:bodyPr/>
            <a:lstStyle/>
            <a:p/>
          </p:txBody>
        </p:sp>
        <p:sp>
          <p:nvSpPr>
            <p:cNvPr id="494" name="rc43"/>
            <p:cNvSpPr/>
            <p:nvPr/>
          </p:nvSpPr>
          <p:spPr>
            <a:xfrm>
              <a:off x="7280770" y="6510025"/>
              <a:ext cx="3980084" cy="2788960"/>
            </a:xfrm>
            <a:prstGeom prst="rect">
              <a:avLst/>
            </a:prstGeom>
            <a:ln w="13550" cap="rnd">
              <a:solidFill>
                <a:srgbClr val="333333">
                  <a:alpha val="100000"/>
                </a:srgbClr>
              </a:solidFill>
              <a:prstDash val="solid"/>
              <a:round/>
            </a:ln>
          </p:spPr>
          <p:txBody>
            <a:bodyPr/>
            <a:lstStyle/>
            <a:p/>
          </p:txBody>
        </p:sp>
        <p:sp>
          <p:nvSpPr>
            <p:cNvPr id="495" name="tx44"/>
            <p:cNvSpPr/>
            <p:nvPr/>
          </p:nvSpPr>
          <p:spPr>
            <a:xfrm>
              <a:off x="6928588" y="9169908"/>
              <a:ext cx="25412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96" name="tx45"/>
            <p:cNvSpPr/>
            <p:nvPr/>
          </p:nvSpPr>
          <p:spPr>
            <a:xfrm>
              <a:off x="6801340" y="8421410"/>
              <a:ext cx="381372" cy="13111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1,000</a:t>
              </a:r>
            </a:p>
          </p:txBody>
        </p:sp>
        <p:sp>
          <p:nvSpPr>
            <p:cNvPr id="497" name="tx46"/>
            <p:cNvSpPr/>
            <p:nvPr/>
          </p:nvSpPr>
          <p:spPr>
            <a:xfrm>
              <a:off x="6801340" y="7692632"/>
              <a:ext cx="381372" cy="13111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498" name="tx47"/>
            <p:cNvSpPr/>
            <p:nvPr/>
          </p:nvSpPr>
          <p:spPr>
            <a:xfrm>
              <a:off x="6801340" y="6963854"/>
              <a:ext cx="381372" cy="13111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3,000</a:t>
              </a:r>
            </a:p>
          </p:txBody>
        </p:sp>
        <p:sp>
          <p:nvSpPr>
            <p:cNvPr id="499" name="pl48"/>
            <p:cNvSpPr/>
            <p:nvPr/>
          </p:nvSpPr>
          <p:spPr>
            <a:xfrm>
              <a:off x="7245975"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0" name="pl49"/>
            <p:cNvSpPr/>
            <p:nvPr/>
          </p:nvSpPr>
          <p:spPr>
            <a:xfrm>
              <a:off x="7245975" y="844343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1" name="pl50"/>
            <p:cNvSpPr/>
            <p:nvPr/>
          </p:nvSpPr>
          <p:spPr>
            <a:xfrm>
              <a:off x="7245975" y="77146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2" name="pl51"/>
            <p:cNvSpPr/>
            <p:nvPr/>
          </p:nvSpPr>
          <p:spPr>
            <a:xfrm>
              <a:off x="7245975" y="698588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3" name="pl52"/>
            <p:cNvSpPr/>
            <p:nvPr/>
          </p:nvSpPr>
          <p:spPr>
            <a:xfrm>
              <a:off x="11260854"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504" name="pl53"/>
            <p:cNvSpPr/>
            <p:nvPr/>
          </p:nvSpPr>
          <p:spPr>
            <a:xfrm>
              <a:off x="11260854" y="8277445"/>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505" name="pl54"/>
            <p:cNvSpPr/>
            <p:nvPr/>
          </p:nvSpPr>
          <p:spPr>
            <a:xfrm>
              <a:off x="11260854" y="7382675"/>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506" name="tx55"/>
            <p:cNvSpPr/>
            <p:nvPr/>
          </p:nvSpPr>
          <p:spPr>
            <a:xfrm>
              <a:off x="11358911"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07" name="tx56"/>
            <p:cNvSpPr/>
            <p:nvPr/>
          </p:nvSpPr>
          <p:spPr>
            <a:xfrm>
              <a:off x="11358911" y="8275138"/>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50</a:t>
              </a:r>
            </a:p>
          </p:txBody>
        </p:sp>
        <p:sp>
          <p:nvSpPr>
            <p:cNvPr id="508" name="tx57"/>
            <p:cNvSpPr/>
            <p:nvPr/>
          </p:nvSpPr>
          <p:spPr>
            <a:xfrm>
              <a:off x="11358911" y="7380369"/>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09" name="pl58"/>
            <p:cNvSpPr/>
            <p:nvPr/>
          </p:nvSpPr>
          <p:spPr>
            <a:xfrm>
              <a:off x="761244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0" name="pl59"/>
            <p:cNvSpPr/>
            <p:nvPr/>
          </p:nvSpPr>
          <p:spPr>
            <a:xfrm>
              <a:off x="816523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1" name="pl60"/>
            <p:cNvSpPr/>
            <p:nvPr/>
          </p:nvSpPr>
          <p:spPr>
            <a:xfrm>
              <a:off x="871802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2" name="pl61"/>
            <p:cNvSpPr/>
            <p:nvPr/>
          </p:nvSpPr>
          <p:spPr>
            <a:xfrm>
              <a:off x="927081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3" name="pl62"/>
            <p:cNvSpPr/>
            <p:nvPr/>
          </p:nvSpPr>
          <p:spPr>
            <a:xfrm>
              <a:off x="982360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4" name="pl63"/>
            <p:cNvSpPr/>
            <p:nvPr/>
          </p:nvSpPr>
          <p:spPr>
            <a:xfrm>
              <a:off x="1037639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5" name="pl64"/>
            <p:cNvSpPr/>
            <p:nvPr/>
          </p:nvSpPr>
          <p:spPr>
            <a:xfrm>
              <a:off x="1092918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6" name="tx65"/>
            <p:cNvSpPr/>
            <p:nvPr/>
          </p:nvSpPr>
          <p:spPr>
            <a:xfrm rot="-2700000">
              <a:off x="7502544"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517" name="tx66"/>
            <p:cNvSpPr/>
            <p:nvPr/>
          </p:nvSpPr>
          <p:spPr>
            <a:xfrm rot="-2700000">
              <a:off x="8015636"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518" name="tx67"/>
            <p:cNvSpPr/>
            <p:nvPr/>
          </p:nvSpPr>
          <p:spPr>
            <a:xfrm rot="-2700000">
              <a:off x="8567768"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519" name="tx68"/>
            <p:cNvSpPr/>
            <p:nvPr/>
          </p:nvSpPr>
          <p:spPr>
            <a:xfrm rot="-2700000">
              <a:off x="897586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520" name="tx69"/>
            <p:cNvSpPr/>
            <p:nvPr/>
          </p:nvSpPr>
          <p:spPr>
            <a:xfrm rot="-2700000">
              <a:off x="952865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521" name="tx70"/>
            <p:cNvSpPr/>
            <p:nvPr/>
          </p:nvSpPr>
          <p:spPr>
            <a:xfrm rot="-2700000">
              <a:off x="10081420"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522" name="tx71"/>
            <p:cNvSpPr/>
            <p:nvPr/>
          </p:nvSpPr>
          <p:spPr>
            <a:xfrm rot="-2700000">
              <a:off x="10746278"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23" name="tx72"/>
            <p:cNvSpPr/>
            <p:nvPr/>
          </p:nvSpPr>
          <p:spPr>
            <a:xfrm>
              <a:off x="9270812"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524" name="tx73"/>
            <p:cNvSpPr/>
            <p:nvPr/>
          </p:nvSpPr>
          <p:spPr>
            <a:xfrm>
              <a:off x="8453559"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525" name="tx74"/>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526" name="tx75"/>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527" name="rc76"/>
            <p:cNvSpPr/>
            <p:nvPr/>
          </p:nvSpPr>
          <p:spPr>
            <a:xfrm>
              <a:off x="6628303" y="10217410"/>
              <a:ext cx="1051268" cy="182880"/>
            </a:xfrm>
            <a:prstGeom prst="rect">
              <a:avLst/>
            </a:prstGeom>
            <a:solidFill>
              <a:srgbClr val="FFFFFF">
                <a:alpha val="100000"/>
              </a:srgbClr>
            </a:solidFill>
          </p:spPr>
          <p:txBody>
            <a:bodyPr/>
            <a:lstStyle/>
            <a:p/>
          </p:txBody>
        </p:sp>
        <p:sp>
          <p:nvSpPr>
            <p:cNvPr id="528" name="rc77"/>
            <p:cNvSpPr/>
            <p:nvPr/>
          </p:nvSpPr>
          <p:spPr>
            <a:xfrm>
              <a:off x="6628303" y="10217410"/>
              <a:ext cx="182879" cy="182880"/>
            </a:xfrm>
            <a:prstGeom prst="rect">
              <a:avLst/>
            </a:prstGeom>
            <a:solidFill>
              <a:srgbClr val="FFFFFF">
                <a:alpha val="100000"/>
              </a:srgbClr>
            </a:solidFill>
          </p:spPr>
          <p:txBody>
            <a:bodyPr/>
            <a:lstStyle/>
            <a:p/>
          </p:txBody>
        </p:sp>
        <p:sp>
          <p:nvSpPr>
            <p:cNvPr id="529" name="pl78"/>
            <p:cNvSpPr/>
            <p:nvPr/>
          </p:nvSpPr>
          <p:spPr>
            <a:xfrm>
              <a:off x="6646591"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530" name="tx79"/>
            <p:cNvSpPr/>
            <p:nvPr/>
          </p:nvSpPr>
          <p:spPr>
            <a:xfrm>
              <a:off x="6919183"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531" name="rc80"/>
            <p:cNvSpPr/>
            <p:nvPr/>
          </p:nvSpPr>
          <p:spPr>
            <a:xfrm>
              <a:off x="7859571" y="10217410"/>
              <a:ext cx="4027628" cy="182880"/>
            </a:xfrm>
            <a:prstGeom prst="rect">
              <a:avLst/>
            </a:prstGeom>
            <a:solidFill>
              <a:srgbClr val="FFFFFF">
                <a:alpha val="100000"/>
              </a:srgbClr>
            </a:solidFill>
          </p:spPr>
          <p:txBody>
            <a:bodyPr/>
            <a:lstStyle/>
            <a:p/>
          </p:txBody>
        </p:sp>
        <p:sp>
          <p:nvSpPr>
            <p:cNvPr id="532" name="rc81"/>
            <p:cNvSpPr/>
            <p:nvPr/>
          </p:nvSpPr>
          <p:spPr>
            <a:xfrm>
              <a:off x="7859571" y="10217410"/>
              <a:ext cx="182879" cy="182880"/>
            </a:xfrm>
            <a:prstGeom prst="rect">
              <a:avLst/>
            </a:prstGeom>
            <a:solidFill>
              <a:srgbClr val="FFFFFF">
                <a:alpha val="100000"/>
              </a:srgbClr>
            </a:solidFill>
          </p:spPr>
          <p:txBody>
            <a:bodyPr/>
            <a:lstStyle/>
            <a:p/>
          </p:txBody>
        </p:sp>
        <p:sp>
          <p:nvSpPr>
            <p:cNvPr id="533" name="rc82"/>
            <p:cNvSpPr/>
            <p:nvPr/>
          </p:nvSpPr>
          <p:spPr>
            <a:xfrm>
              <a:off x="7868571"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534" name="rc83"/>
            <p:cNvSpPr/>
            <p:nvPr/>
          </p:nvSpPr>
          <p:spPr>
            <a:xfrm>
              <a:off x="8950811" y="10217410"/>
              <a:ext cx="182879" cy="182880"/>
            </a:xfrm>
            <a:prstGeom prst="rect">
              <a:avLst/>
            </a:prstGeom>
            <a:solidFill>
              <a:srgbClr val="FFFFFF">
                <a:alpha val="100000"/>
              </a:srgbClr>
            </a:solidFill>
          </p:spPr>
          <p:txBody>
            <a:bodyPr/>
            <a:lstStyle/>
            <a:p/>
          </p:txBody>
        </p:sp>
        <p:sp>
          <p:nvSpPr>
            <p:cNvPr id="535" name="rc84"/>
            <p:cNvSpPr/>
            <p:nvPr/>
          </p:nvSpPr>
          <p:spPr>
            <a:xfrm>
              <a:off x="8959811" y="10226410"/>
              <a:ext cx="164879"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36" name="rc85"/>
            <p:cNvSpPr/>
            <p:nvPr/>
          </p:nvSpPr>
          <p:spPr>
            <a:xfrm>
              <a:off x="9876852" y="10217410"/>
              <a:ext cx="182879" cy="182880"/>
            </a:xfrm>
            <a:prstGeom prst="rect">
              <a:avLst/>
            </a:prstGeom>
            <a:solidFill>
              <a:srgbClr val="FFFFFF">
                <a:alpha val="100000"/>
              </a:srgbClr>
            </a:solidFill>
          </p:spPr>
          <p:txBody>
            <a:bodyPr/>
            <a:lstStyle/>
            <a:p/>
          </p:txBody>
        </p:sp>
        <p:sp>
          <p:nvSpPr>
            <p:cNvPr id="537" name="rc86"/>
            <p:cNvSpPr/>
            <p:nvPr/>
          </p:nvSpPr>
          <p:spPr>
            <a:xfrm>
              <a:off x="9885852" y="10226410"/>
              <a:ext cx="164880"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538" name="rc87"/>
            <p:cNvSpPr/>
            <p:nvPr/>
          </p:nvSpPr>
          <p:spPr>
            <a:xfrm>
              <a:off x="10879094" y="10217410"/>
              <a:ext cx="182879" cy="182880"/>
            </a:xfrm>
            <a:prstGeom prst="rect">
              <a:avLst/>
            </a:prstGeom>
            <a:solidFill>
              <a:srgbClr val="FFFFFF">
                <a:alpha val="100000"/>
              </a:srgbClr>
            </a:solidFill>
          </p:spPr>
          <p:txBody>
            <a:bodyPr/>
            <a:lstStyle/>
            <a:p/>
          </p:txBody>
        </p:sp>
        <p:sp>
          <p:nvSpPr>
            <p:cNvPr id="539" name="rc88"/>
            <p:cNvSpPr/>
            <p:nvPr/>
          </p:nvSpPr>
          <p:spPr>
            <a:xfrm>
              <a:off x="10888094"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40" name="tx89"/>
            <p:cNvSpPr/>
            <p:nvPr/>
          </p:nvSpPr>
          <p:spPr>
            <a:xfrm>
              <a:off x="8150451"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41" name="tx90"/>
            <p:cNvSpPr/>
            <p:nvPr/>
          </p:nvSpPr>
          <p:spPr>
            <a:xfrm>
              <a:off x="9241691"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42" name="tx91"/>
            <p:cNvSpPr/>
            <p:nvPr/>
          </p:nvSpPr>
          <p:spPr>
            <a:xfrm>
              <a:off x="10167732"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543" name="tx92"/>
            <p:cNvSpPr/>
            <p:nvPr/>
          </p:nvSpPr>
          <p:spPr>
            <a:xfrm>
              <a:off x="11169974"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44" name="tx93"/>
            <p:cNvSpPr/>
            <p:nvPr/>
          </p:nvSpPr>
          <p:spPr>
            <a:xfrm>
              <a:off x="6642513"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45" name=""/>
          <p:cNvGrpSpPr/>
          <p:nvPr/>
        </p:nvGrpSpPr>
        <p:grpSpPr>
          <a:xfrm>
            <a:off x="12527280" y="6217920"/>
            <a:ext cx="5486400" cy="4297680"/>
            <a:chOff x="12527280" y="6217920"/>
            <a:chExt cx="5486400" cy="4297680"/>
          </a:xfrm>
        </p:grpSpPr>
        <p:sp>
          <p:nvSpPr>
            <p:cNvPr id="546"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47"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48"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49"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50"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51"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52"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53"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54"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5"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6"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7"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8"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9"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60" name="pl17"/>
            <p:cNvSpPr/>
            <p:nvPr/>
          </p:nvSpPr>
          <p:spPr>
            <a:xfrm>
              <a:off x="13329440" y="7559932"/>
              <a:ext cx="4502097" cy="870654"/>
            </a:xfrm>
            <a:custGeom>
              <a:avLst/>
              <a:pathLst>
                <a:path w="4502097" h="870654">
                  <a:moveTo>
                    <a:pt x="0" y="793832"/>
                  </a:moveTo>
                  <a:lnTo>
                    <a:pt x="187587" y="819439"/>
                  </a:lnTo>
                  <a:lnTo>
                    <a:pt x="375174" y="870654"/>
                  </a:lnTo>
                  <a:lnTo>
                    <a:pt x="562762" y="768224"/>
                  </a:lnTo>
                  <a:lnTo>
                    <a:pt x="750349" y="691402"/>
                  </a:lnTo>
                  <a:lnTo>
                    <a:pt x="937937" y="588972"/>
                  </a:lnTo>
                  <a:lnTo>
                    <a:pt x="1125524" y="512149"/>
                  </a:lnTo>
                  <a:lnTo>
                    <a:pt x="1313111" y="588972"/>
                  </a:lnTo>
                  <a:lnTo>
                    <a:pt x="1500699" y="281682"/>
                  </a:lnTo>
                  <a:lnTo>
                    <a:pt x="1688286" y="0"/>
                  </a:lnTo>
                  <a:lnTo>
                    <a:pt x="1875874" y="204859"/>
                  </a:lnTo>
                  <a:lnTo>
                    <a:pt x="2063461" y="281682"/>
                  </a:lnTo>
                  <a:lnTo>
                    <a:pt x="2251048" y="588972"/>
                  </a:lnTo>
                  <a:lnTo>
                    <a:pt x="2438636" y="563364"/>
                  </a:lnTo>
                  <a:lnTo>
                    <a:pt x="2626223" y="563364"/>
                  </a:lnTo>
                  <a:lnTo>
                    <a:pt x="2813811" y="563364"/>
                  </a:lnTo>
                  <a:lnTo>
                    <a:pt x="3001398" y="409719"/>
                  </a:lnTo>
                  <a:lnTo>
                    <a:pt x="3188985" y="256074"/>
                  </a:lnTo>
                  <a:lnTo>
                    <a:pt x="3376573" y="204859"/>
                  </a:lnTo>
                  <a:lnTo>
                    <a:pt x="3564160" y="153644"/>
                  </a:lnTo>
                  <a:lnTo>
                    <a:pt x="3751748" y="102429"/>
                  </a:lnTo>
                  <a:lnTo>
                    <a:pt x="3939335" y="204859"/>
                  </a:lnTo>
                  <a:lnTo>
                    <a:pt x="4126923" y="332897"/>
                  </a:lnTo>
                  <a:lnTo>
                    <a:pt x="4314510" y="256074"/>
                  </a:lnTo>
                  <a:lnTo>
                    <a:pt x="4502097" y="179252"/>
                  </a:lnTo>
                </a:path>
              </a:pathLst>
            </a:custGeom>
            <a:ln w="32521" cap="flat">
              <a:solidFill>
                <a:srgbClr val="5EB0E8">
                  <a:alpha val="100000"/>
                </a:srgbClr>
              </a:solidFill>
              <a:prstDash val="solid"/>
              <a:round/>
            </a:ln>
          </p:spPr>
          <p:txBody>
            <a:bodyPr/>
            <a:lstStyle/>
            <a:p/>
          </p:txBody>
        </p:sp>
        <p:sp>
          <p:nvSpPr>
            <p:cNvPr id="561" name="pl18"/>
            <p:cNvSpPr/>
            <p:nvPr/>
          </p:nvSpPr>
          <p:spPr>
            <a:xfrm>
              <a:off x="16893601" y="8225727"/>
              <a:ext cx="937937" cy="742617"/>
            </a:xfrm>
            <a:custGeom>
              <a:avLst/>
              <a:pathLst>
                <a:path w="937937" h="742617">
                  <a:moveTo>
                    <a:pt x="0" y="742617"/>
                  </a:moveTo>
                  <a:lnTo>
                    <a:pt x="187587" y="0"/>
                  </a:lnTo>
                  <a:lnTo>
                    <a:pt x="375174" y="102429"/>
                  </a:lnTo>
                  <a:lnTo>
                    <a:pt x="562762" y="204859"/>
                  </a:lnTo>
                  <a:lnTo>
                    <a:pt x="750349" y="128037"/>
                  </a:lnTo>
                  <a:lnTo>
                    <a:pt x="937937" y="76822"/>
                  </a:lnTo>
                </a:path>
              </a:pathLst>
            </a:custGeom>
            <a:ln w="32521" cap="flat">
              <a:solidFill>
                <a:srgbClr val="00A173">
                  <a:alpha val="100000"/>
                </a:srgbClr>
              </a:solidFill>
              <a:prstDash val="solid"/>
              <a:round/>
            </a:ln>
          </p:spPr>
          <p:txBody>
            <a:bodyPr/>
            <a:lstStyle/>
            <a:p/>
          </p:txBody>
        </p:sp>
        <p:sp>
          <p:nvSpPr>
            <p:cNvPr id="562"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63"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64"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65"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66"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67"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68"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9"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70"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71"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72"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73"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74"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5"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6"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7"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8"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9"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0"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1"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2"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3"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4"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5"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6"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7"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8"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9"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0"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1"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2"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3"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4"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5"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6"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7"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8"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9"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600"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601"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602"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603"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604"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605"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606"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607"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608"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609"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610"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611"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612"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613"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614"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615"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616"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617"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618"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619"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620"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621"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622"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623"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624"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625" name="rc82"/>
            <p:cNvSpPr/>
            <p:nvPr/>
          </p:nvSpPr>
          <p:spPr>
            <a:xfrm>
              <a:off x="14005791" y="9941072"/>
              <a:ext cx="3149396" cy="504938"/>
            </a:xfrm>
            <a:prstGeom prst="rect">
              <a:avLst/>
            </a:prstGeom>
            <a:solidFill>
              <a:srgbClr val="FFFFFF">
                <a:alpha val="100000"/>
              </a:srgbClr>
            </a:solidFill>
          </p:spPr>
          <p:txBody>
            <a:bodyPr/>
            <a:lstStyle/>
            <a:p/>
          </p:txBody>
        </p:sp>
        <p:sp>
          <p:nvSpPr>
            <p:cNvPr id="626"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627"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628"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629"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630"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631" name=""/>
          <p:cNvGrpSpPr/>
          <p:nvPr/>
        </p:nvGrpSpPr>
        <p:grpSpPr>
          <a:xfrm>
            <a:off x="594360" y="6217920"/>
            <a:ext cx="5562295" cy="4108319"/>
            <a:chOff x="594360" y="6217920"/>
            <a:chExt cx="5562295" cy="4108319"/>
          </a:xfrm>
        </p:grpSpPr>
        <p:sp>
          <p:nvSpPr>
            <p:cNvPr id="632" name="rc3"/>
            <p:cNvSpPr/>
            <p:nvPr/>
          </p:nvSpPr>
          <p:spPr>
            <a:xfrm>
              <a:off x="594360" y="6217920"/>
              <a:ext cx="5562295" cy="410831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633" name="rc4"/>
            <p:cNvSpPr/>
            <p:nvPr/>
          </p:nvSpPr>
          <p:spPr>
            <a:xfrm>
              <a:off x="2127465" y="6516351"/>
              <a:ext cx="3444854" cy="2597758"/>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634" name="rc5"/>
            <p:cNvSpPr/>
            <p:nvPr/>
          </p:nvSpPr>
          <p:spPr>
            <a:xfrm>
              <a:off x="2155701" y="6544587"/>
              <a:ext cx="282365" cy="282365"/>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635" name="rc6"/>
            <p:cNvSpPr/>
            <p:nvPr/>
          </p:nvSpPr>
          <p:spPr>
            <a:xfrm>
              <a:off x="2438067" y="6544587"/>
              <a:ext cx="282365" cy="282365"/>
            </a:xfrm>
            <a:prstGeom prst="rect">
              <a:avLst/>
            </a:prstGeom>
            <a:solidFill>
              <a:srgbClr val="A70712">
                <a:alpha val="100000"/>
              </a:srgbClr>
            </a:solidFill>
            <a:ln w="5420" cap="flat">
              <a:solidFill>
                <a:srgbClr val="FFFFFF">
                  <a:alpha val="100000"/>
                </a:srgbClr>
              </a:solidFill>
              <a:prstDash val="solid"/>
              <a:miter/>
            </a:ln>
          </p:spPr>
          <p:txBody>
            <a:bodyPr/>
            <a:lstStyle/>
            <a:p/>
          </p:txBody>
        </p:sp>
        <p:sp>
          <p:nvSpPr>
            <p:cNvPr id="636" name="rc7"/>
            <p:cNvSpPr/>
            <p:nvPr/>
          </p:nvSpPr>
          <p:spPr>
            <a:xfrm>
              <a:off x="2720432" y="6544587"/>
              <a:ext cx="282365" cy="282365"/>
            </a:xfrm>
            <a:prstGeom prst="rect">
              <a:avLst/>
            </a:prstGeom>
            <a:solidFill>
              <a:srgbClr val="B50E16">
                <a:alpha val="100000"/>
              </a:srgbClr>
            </a:solidFill>
            <a:ln w="5420" cap="flat">
              <a:solidFill>
                <a:srgbClr val="FFFFFF">
                  <a:alpha val="100000"/>
                </a:srgbClr>
              </a:solidFill>
              <a:prstDash val="solid"/>
              <a:miter/>
            </a:ln>
          </p:spPr>
          <p:txBody>
            <a:bodyPr/>
            <a:lstStyle/>
            <a:p/>
          </p:txBody>
        </p:sp>
        <p:sp>
          <p:nvSpPr>
            <p:cNvPr id="637" name="rc8"/>
            <p:cNvSpPr/>
            <p:nvPr/>
          </p:nvSpPr>
          <p:spPr>
            <a:xfrm>
              <a:off x="3002797" y="6544587"/>
              <a:ext cx="282365" cy="282365"/>
            </a:xfrm>
            <a:prstGeom prst="rect">
              <a:avLst/>
            </a:prstGeom>
            <a:solidFill>
              <a:srgbClr val="FDC3AC">
                <a:alpha val="100000"/>
              </a:srgbClr>
            </a:solidFill>
            <a:ln w="5420" cap="flat">
              <a:solidFill>
                <a:srgbClr val="FFFFFF">
                  <a:alpha val="100000"/>
                </a:srgbClr>
              </a:solidFill>
              <a:prstDash val="solid"/>
              <a:miter/>
            </a:ln>
          </p:spPr>
          <p:txBody>
            <a:bodyPr/>
            <a:lstStyle/>
            <a:p/>
          </p:txBody>
        </p:sp>
        <p:sp>
          <p:nvSpPr>
            <p:cNvPr id="638" name="rc9"/>
            <p:cNvSpPr/>
            <p:nvPr/>
          </p:nvSpPr>
          <p:spPr>
            <a:xfrm>
              <a:off x="3285162" y="6544587"/>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39" name="rc10"/>
            <p:cNvSpPr/>
            <p:nvPr/>
          </p:nvSpPr>
          <p:spPr>
            <a:xfrm>
              <a:off x="3567527"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0" name="rc11"/>
            <p:cNvSpPr/>
            <p:nvPr/>
          </p:nvSpPr>
          <p:spPr>
            <a:xfrm>
              <a:off x="3849892"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1" name="rc12"/>
            <p:cNvSpPr/>
            <p:nvPr/>
          </p:nvSpPr>
          <p:spPr>
            <a:xfrm>
              <a:off x="4132257" y="6544587"/>
              <a:ext cx="282365" cy="282365"/>
            </a:xfrm>
            <a:prstGeom prst="rect">
              <a:avLst/>
            </a:prstGeom>
            <a:solidFill>
              <a:srgbClr val="FDAD90">
                <a:alpha val="100000"/>
              </a:srgbClr>
            </a:solidFill>
            <a:ln w="5420" cap="flat">
              <a:solidFill>
                <a:srgbClr val="FFFFFF">
                  <a:alpha val="100000"/>
                </a:srgbClr>
              </a:solidFill>
              <a:prstDash val="solid"/>
              <a:miter/>
            </a:ln>
          </p:spPr>
          <p:txBody>
            <a:bodyPr/>
            <a:lstStyle/>
            <a:p/>
          </p:txBody>
        </p:sp>
        <p:sp>
          <p:nvSpPr>
            <p:cNvPr id="642" name="rc13"/>
            <p:cNvSpPr/>
            <p:nvPr/>
          </p:nvSpPr>
          <p:spPr>
            <a:xfrm>
              <a:off x="4414622" y="6544587"/>
              <a:ext cx="282365" cy="282365"/>
            </a:xfrm>
            <a:prstGeom prst="rect">
              <a:avLst/>
            </a:prstGeom>
            <a:solidFill>
              <a:srgbClr val="FC9879">
                <a:alpha val="100000"/>
              </a:srgbClr>
            </a:solidFill>
            <a:ln w="5420" cap="flat">
              <a:solidFill>
                <a:srgbClr val="FFFFFF">
                  <a:alpha val="100000"/>
                </a:srgbClr>
              </a:solidFill>
              <a:prstDash val="solid"/>
              <a:miter/>
            </a:ln>
          </p:spPr>
          <p:txBody>
            <a:bodyPr/>
            <a:lstStyle/>
            <a:p/>
          </p:txBody>
        </p:sp>
        <p:sp>
          <p:nvSpPr>
            <p:cNvPr id="643" name="rc14"/>
            <p:cNvSpPr/>
            <p:nvPr/>
          </p:nvSpPr>
          <p:spPr>
            <a:xfrm>
              <a:off x="4696987" y="6544587"/>
              <a:ext cx="282365" cy="282365"/>
            </a:xfrm>
            <a:prstGeom prst="rect">
              <a:avLst/>
            </a:prstGeom>
            <a:solidFill>
              <a:srgbClr val="FC7C5C">
                <a:alpha val="100000"/>
              </a:srgbClr>
            </a:solidFill>
            <a:ln w="5420" cap="flat">
              <a:solidFill>
                <a:srgbClr val="FFFFFF">
                  <a:alpha val="100000"/>
                </a:srgbClr>
              </a:solidFill>
              <a:prstDash val="solid"/>
              <a:miter/>
            </a:ln>
          </p:spPr>
          <p:txBody>
            <a:bodyPr/>
            <a:lstStyle/>
            <a:p/>
          </p:txBody>
        </p:sp>
        <p:sp>
          <p:nvSpPr>
            <p:cNvPr id="644" name="rc15"/>
            <p:cNvSpPr/>
            <p:nvPr/>
          </p:nvSpPr>
          <p:spPr>
            <a:xfrm>
              <a:off x="4979352" y="6544587"/>
              <a:ext cx="282365" cy="282365"/>
            </a:xfrm>
            <a:prstGeom prst="rect">
              <a:avLst/>
            </a:prstGeom>
            <a:solidFill>
              <a:srgbClr val="FED3C1">
                <a:alpha val="100000"/>
              </a:srgbClr>
            </a:solidFill>
            <a:ln w="5420" cap="flat">
              <a:solidFill>
                <a:srgbClr val="FFFFFF">
                  <a:alpha val="100000"/>
                </a:srgbClr>
              </a:solidFill>
              <a:prstDash val="solid"/>
              <a:miter/>
            </a:ln>
          </p:spPr>
          <p:txBody>
            <a:bodyPr/>
            <a:lstStyle/>
            <a:p/>
          </p:txBody>
        </p:sp>
        <p:sp>
          <p:nvSpPr>
            <p:cNvPr id="645" name="rc16"/>
            <p:cNvSpPr/>
            <p:nvPr/>
          </p:nvSpPr>
          <p:spPr>
            <a:xfrm>
              <a:off x="5261717"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6" name="rc17"/>
            <p:cNvSpPr/>
            <p:nvPr/>
          </p:nvSpPr>
          <p:spPr>
            <a:xfrm>
              <a:off x="2155701" y="6826953"/>
              <a:ext cx="282365" cy="282365"/>
            </a:xfrm>
            <a:prstGeom prst="rect">
              <a:avLst/>
            </a:prstGeom>
            <a:solidFill>
              <a:srgbClr val="FDB195">
                <a:alpha val="100000"/>
              </a:srgbClr>
            </a:solidFill>
            <a:ln w="5420" cap="flat">
              <a:solidFill>
                <a:srgbClr val="FFFFFF">
                  <a:alpha val="100000"/>
                </a:srgbClr>
              </a:solidFill>
              <a:prstDash val="solid"/>
              <a:miter/>
            </a:ln>
          </p:spPr>
          <p:txBody>
            <a:bodyPr/>
            <a:lstStyle/>
            <a:p/>
          </p:txBody>
        </p:sp>
        <p:sp>
          <p:nvSpPr>
            <p:cNvPr id="647" name="rc18"/>
            <p:cNvSpPr/>
            <p:nvPr/>
          </p:nvSpPr>
          <p:spPr>
            <a:xfrm>
              <a:off x="2438067" y="6826953"/>
              <a:ext cx="282365" cy="282365"/>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648" name="rc19"/>
            <p:cNvSpPr/>
            <p:nvPr/>
          </p:nvSpPr>
          <p:spPr>
            <a:xfrm>
              <a:off x="2720432"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9" name="rc20"/>
            <p:cNvSpPr/>
            <p:nvPr/>
          </p:nvSpPr>
          <p:spPr>
            <a:xfrm>
              <a:off x="3002797"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0" name="rc21"/>
            <p:cNvSpPr/>
            <p:nvPr/>
          </p:nvSpPr>
          <p:spPr>
            <a:xfrm>
              <a:off x="3285162"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1" name="rc22"/>
            <p:cNvSpPr/>
            <p:nvPr/>
          </p:nvSpPr>
          <p:spPr>
            <a:xfrm>
              <a:off x="3567527"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2" name="rc23"/>
            <p:cNvSpPr/>
            <p:nvPr/>
          </p:nvSpPr>
          <p:spPr>
            <a:xfrm>
              <a:off x="3849892"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3" name="rc24"/>
            <p:cNvSpPr/>
            <p:nvPr/>
          </p:nvSpPr>
          <p:spPr>
            <a:xfrm>
              <a:off x="4132257" y="6826953"/>
              <a:ext cx="282365" cy="282365"/>
            </a:xfrm>
            <a:prstGeom prst="rect">
              <a:avLst/>
            </a:prstGeom>
            <a:solidFill>
              <a:srgbClr val="FDA487">
                <a:alpha val="100000"/>
              </a:srgbClr>
            </a:solidFill>
            <a:ln w="5420" cap="flat">
              <a:solidFill>
                <a:srgbClr val="FFFFFF">
                  <a:alpha val="100000"/>
                </a:srgbClr>
              </a:solidFill>
              <a:prstDash val="solid"/>
              <a:miter/>
            </a:ln>
          </p:spPr>
          <p:txBody>
            <a:bodyPr/>
            <a:lstStyle/>
            <a:p/>
          </p:txBody>
        </p:sp>
        <p:sp>
          <p:nvSpPr>
            <p:cNvPr id="654" name="rc25"/>
            <p:cNvSpPr/>
            <p:nvPr/>
          </p:nvSpPr>
          <p:spPr>
            <a:xfrm>
              <a:off x="4414622" y="6826953"/>
              <a:ext cx="282365" cy="282365"/>
            </a:xfrm>
            <a:prstGeom prst="rect">
              <a:avLst/>
            </a:prstGeom>
            <a:solidFill>
              <a:srgbClr val="FED8C7">
                <a:alpha val="100000"/>
              </a:srgbClr>
            </a:solidFill>
            <a:ln w="5420" cap="flat">
              <a:solidFill>
                <a:srgbClr val="FFFFFF">
                  <a:alpha val="100000"/>
                </a:srgbClr>
              </a:solidFill>
              <a:prstDash val="solid"/>
              <a:miter/>
            </a:ln>
          </p:spPr>
          <p:txBody>
            <a:bodyPr/>
            <a:lstStyle/>
            <a:p/>
          </p:txBody>
        </p:sp>
        <p:sp>
          <p:nvSpPr>
            <p:cNvPr id="655" name="rc26"/>
            <p:cNvSpPr/>
            <p:nvPr/>
          </p:nvSpPr>
          <p:spPr>
            <a:xfrm>
              <a:off x="4696987" y="6826953"/>
              <a:ext cx="282365" cy="282365"/>
            </a:xfrm>
            <a:prstGeom prst="rect">
              <a:avLst/>
            </a:prstGeom>
            <a:solidFill>
              <a:srgbClr val="FEDCCD">
                <a:alpha val="100000"/>
              </a:srgbClr>
            </a:solidFill>
            <a:ln w="5420" cap="flat">
              <a:solidFill>
                <a:srgbClr val="FFFFFF">
                  <a:alpha val="100000"/>
                </a:srgbClr>
              </a:solidFill>
              <a:prstDash val="solid"/>
              <a:miter/>
            </a:ln>
          </p:spPr>
          <p:txBody>
            <a:bodyPr/>
            <a:lstStyle/>
            <a:p/>
          </p:txBody>
        </p:sp>
        <p:sp>
          <p:nvSpPr>
            <p:cNvPr id="656" name="rc27"/>
            <p:cNvSpPr/>
            <p:nvPr/>
          </p:nvSpPr>
          <p:spPr>
            <a:xfrm>
              <a:off x="4979352"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7" name="rc28"/>
            <p:cNvSpPr/>
            <p:nvPr/>
          </p:nvSpPr>
          <p:spPr>
            <a:xfrm>
              <a:off x="5261717"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8" name="rc29"/>
            <p:cNvSpPr/>
            <p:nvPr/>
          </p:nvSpPr>
          <p:spPr>
            <a:xfrm>
              <a:off x="2155701" y="7109318"/>
              <a:ext cx="282365" cy="282365"/>
            </a:xfrm>
            <a:prstGeom prst="rect">
              <a:avLst/>
            </a:prstGeom>
            <a:solidFill>
              <a:srgbClr val="FDA385">
                <a:alpha val="100000"/>
              </a:srgbClr>
            </a:solidFill>
            <a:ln w="5420" cap="flat">
              <a:solidFill>
                <a:srgbClr val="FFFFFF">
                  <a:alpha val="100000"/>
                </a:srgbClr>
              </a:solidFill>
              <a:prstDash val="solid"/>
              <a:miter/>
            </a:ln>
          </p:spPr>
          <p:txBody>
            <a:bodyPr/>
            <a:lstStyle/>
            <a:p/>
          </p:txBody>
        </p:sp>
        <p:sp>
          <p:nvSpPr>
            <p:cNvPr id="659" name="rc30"/>
            <p:cNvSpPr/>
            <p:nvPr/>
          </p:nvSpPr>
          <p:spPr>
            <a:xfrm>
              <a:off x="2438067" y="7109318"/>
              <a:ext cx="282365" cy="282365"/>
            </a:xfrm>
            <a:prstGeom prst="rect">
              <a:avLst/>
            </a:prstGeom>
            <a:solidFill>
              <a:srgbClr val="FEE4D7">
                <a:alpha val="100000"/>
              </a:srgbClr>
            </a:solidFill>
            <a:ln w="5420" cap="flat">
              <a:solidFill>
                <a:srgbClr val="FFFFFF">
                  <a:alpha val="100000"/>
                </a:srgbClr>
              </a:solidFill>
              <a:prstDash val="solid"/>
              <a:miter/>
            </a:ln>
          </p:spPr>
          <p:txBody>
            <a:bodyPr/>
            <a:lstStyle/>
            <a:p/>
          </p:txBody>
        </p:sp>
        <p:sp>
          <p:nvSpPr>
            <p:cNvPr id="660" name="rc31"/>
            <p:cNvSpPr/>
            <p:nvPr/>
          </p:nvSpPr>
          <p:spPr>
            <a:xfrm>
              <a:off x="2720432" y="7109318"/>
              <a:ext cx="282365" cy="282365"/>
            </a:xfrm>
            <a:prstGeom prst="rect">
              <a:avLst/>
            </a:prstGeom>
            <a:solidFill>
              <a:srgbClr val="FEE5D8">
                <a:alpha val="100000"/>
              </a:srgbClr>
            </a:solidFill>
            <a:ln w="5420" cap="flat">
              <a:solidFill>
                <a:srgbClr val="FFFFFF">
                  <a:alpha val="100000"/>
                </a:srgbClr>
              </a:solidFill>
              <a:prstDash val="solid"/>
              <a:miter/>
            </a:ln>
          </p:spPr>
          <p:txBody>
            <a:bodyPr/>
            <a:lstStyle/>
            <a:p/>
          </p:txBody>
        </p:sp>
        <p:sp>
          <p:nvSpPr>
            <p:cNvPr id="661" name="rc32"/>
            <p:cNvSpPr/>
            <p:nvPr/>
          </p:nvSpPr>
          <p:spPr>
            <a:xfrm>
              <a:off x="3002797" y="7109318"/>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62" name="rc33"/>
            <p:cNvSpPr/>
            <p:nvPr/>
          </p:nvSpPr>
          <p:spPr>
            <a:xfrm>
              <a:off x="3285162"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3" name="rc34"/>
            <p:cNvSpPr/>
            <p:nvPr/>
          </p:nvSpPr>
          <p:spPr>
            <a:xfrm>
              <a:off x="3567527"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4" name="rc35"/>
            <p:cNvSpPr/>
            <p:nvPr/>
          </p:nvSpPr>
          <p:spPr>
            <a:xfrm>
              <a:off x="3849892"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5" name="rc36"/>
            <p:cNvSpPr/>
            <p:nvPr/>
          </p:nvSpPr>
          <p:spPr>
            <a:xfrm>
              <a:off x="4132257" y="7109318"/>
              <a:ext cx="282365" cy="282365"/>
            </a:xfrm>
            <a:prstGeom prst="rect">
              <a:avLst/>
            </a:prstGeom>
            <a:solidFill>
              <a:srgbClr val="FED2BF">
                <a:alpha val="100000"/>
              </a:srgbClr>
            </a:solidFill>
            <a:ln w="5420" cap="flat">
              <a:solidFill>
                <a:srgbClr val="FFFFFF">
                  <a:alpha val="100000"/>
                </a:srgbClr>
              </a:solidFill>
              <a:prstDash val="solid"/>
              <a:miter/>
            </a:ln>
          </p:spPr>
          <p:txBody>
            <a:bodyPr/>
            <a:lstStyle/>
            <a:p/>
          </p:txBody>
        </p:sp>
        <p:sp>
          <p:nvSpPr>
            <p:cNvPr id="666" name="rc37"/>
            <p:cNvSpPr/>
            <p:nvPr/>
          </p:nvSpPr>
          <p:spPr>
            <a:xfrm>
              <a:off x="4414622" y="7109318"/>
              <a:ext cx="282365" cy="282365"/>
            </a:xfrm>
            <a:prstGeom prst="rect">
              <a:avLst/>
            </a:prstGeom>
            <a:solidFill>
              <a:srgbClr val="FECCB7">
                <a:alpha val="100000"/>
              </a:srgbClr>
            </a:solidFill>
            <a:ln w="5420" cap="flat">
              <a:solidFill>
                <a:srgbClr val="FFFFFF">
                  <a:alpha val="100000"/>
                </a:srgbClr>
              </a:solidFill>
              <a:prstDash val="solid"/>
              <a:miter/>
            </a:ln>
          </p:spPr>
          <p:txBody>
            <a:bodyPr/>
            <a:lstStyle/>
            <a:p/>
          </p:txBody>
        </p:sp>
        <p:sp>
          <p:nvSpPr>
            <p:cNvPr id="667" name="rc38"/>
            <p:cNvSpPr/>
            <p:nvPr/>
          </p:nvSpPr>
          <p:spPr>
            <a:xfrm>
              <a:off x="4696987" y="7109318"/>
              <a:ext cx="282365" cy="282365"/>
            </a:xfrm>
            <a:prstGeom prst="rect">
              <a:avLst/>
            </a:prstGeom>
            <a:solidFill>
              <a:srgbClr val="FED1BE">
                <a:alpha val="100000"/>
              </a:srgbClr>
            </a:solidFill>
            <a:ln w="5420" cap="flat">
              <a:solidFill>
                <a:srgbClr val="FFFFFF">
                  <a:alpha val="100000"/>
                </a:srgbClr>
              </a:solidFill>
              <a:prstDash val="solid"/>
              <a:miter/>
            </a:ln>
          </p:spPr>
          <p:txBody>
            <a:bodyPr/>
            <a:lstStyle/>
            <a:p/>
          </p:txBody>
        </p:sp>
        <p:sp>
          <p:nvSpPr>
            <p:cNvPr id="668" name="rc39"/>
            <p:cNvSpPr/>
            <p:nvPr/>
          </p:nvSpPr>
          <p:spPr>
            <a:xfrm>
              <a:off x="4979352"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9" name="rc40"/>
            <p:cNvSpPr/>
            <p:nvPr/>
          </p:nvSpPr>
          <p:spPr>
            <a:xfrm>
              <a:off x="5261717" y="710931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0" name="rc41"/>
            <p:cNvSpPr/>
            <p:nvPr/>
          </p:nvSpPr>
          <p:spPr>
            <a:xfrm>
              <a:off x="2155701" y="7391683"/>
              <a:ext cx="282365" cy="282365"/>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671" name="rc42"/>
            <p:cNvSpPr/>
            <p:nvPr/>
          </p:nvSpPr>
          <p:spPr>
            <a:xfrm>
              <a:off x="2438067" y="7391683"/>
              <a:ext cx="282365" cy="282365"/>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672" name="rc43"/>
            <p:cNvSpPr/>
            <p:nvPr/>
          </p:nvSpPr>
          <p:spPr>
            <a:xfrm>
              <a:off x="2720432"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3" name="rc44"/>
            <p:cNvSpPr/>
            <p:nvPr/>
          </p:nvSpPr>
          <p:spPr>
            <a:xfrm>
              <a:off x="3002797"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4" name="rc45"/>
            <p:cNvSpPr/>
            <p:nvPr/>
          </p:nvSpPr>
          <p:spPr>
            <a:xfrm>
              <a:off x="3285162"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5" name="rc46"/>
            <p:cNvSpPr/>
            <p:nvPr/>
          </p:nvSpPr>
          <p:spPr>
            <a:xfrm>
              <a:off x="3567527"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6" name="rc47"/>
            <p:cNvSpPr/>
            <p:nvPr/>
          </p:nvSpPr>
          <p:spPr>
            <a:xfrm>
              <a:off x="3849892"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7" name="rc48"/>
            <p:cNvSpPr/>
            <p:nvPr/>
          </p:nvSpPr>
          <p:spPr>
            <a:xfrm>
              <a:off x="4132257" y="7391683"/>
              <a:ext cx="282365" cy="282365"/>
            </a:xfrm>
            <a:prstGeom prst="rect">
              <a:avLst/>
            </a:prstGeom>
            <a:solidFill>
              <a:srgbClr val="FED2BF">
                <a:alpha val="100000"/>
              </a:srgbClr>
            </a:solidFill>
            <a:ln w="5420" cap="flat">
              <a:solidFill>
                <a:srgbClr val="FFFFFF">
                  <a:alpha val="100000"/>
                </a:srgbClr>
              </a:solidFill>
              <a:prstDash val="solid"/>
              <a:miter/>
            </a:ln>
          </p:spPr>
          <p:txBody>
            <a:bodyPr/>
            <a:lstStyle/>
            <a:p/>
          </p:txBody>
        </p:sp>
        <p:sp>
          <p:nvSpPr>
            <p:cNvPr id="678" name="rc49"/>
            <p:cNvSpPr/>
            <p:nvPr/>
          </p:nvSpPr>
          <p:spPr>
            <a:xfrm>
              <a:off x="4414622" y="7391683"/>
              <a:ext cx="282365" cy="282365"/>
            </a:xfrm>
            <a:prstGeom prst="rect">
              <a:avLst/>
            </a:prstGeom>
            <a:solidFill>
              <a:srgbClr val="FEDACA">
                <a:alpha val="100000"/>
              </a:srgbClr>
            </a:solidFill>
            <a:ln w="5420" cap="flat">
              <a:solidFill>
                <a:srgbClr val="FFFFFF">
                  <a:alpha val="100000"/>
                </a:srgbClr>
              </a:solidFill>
              <a:prstDash val="solid"/>
              <a:miter/>
            </a:ln>
          </p:spPr>
          <p:txBody>
            <a:bodyPr/>
            <a:lstStyle/>
            <a:p/>
          </p:txBody>
        </p:sp>
        <p:sp>
          <p:nvSpPr>
            <p:cNvPr id="679" name="rc50"/>
            <p:cNvSpPr/>
            <p:nvPr/>
          </p:nvSpPr>
          <p:spPr>
            <a:xfrm>
              <a:off x="4696987" y="7391683"/>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80" name="rc51"/>
            <p:cNvSpPr/>
            <p:nvPr/>
          </p:nvSpPr>
          <p:spPr>
            <a:xfrm>
              <a:off x="4979352"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1" name="rc52"/>
            <p:cNvSpPr/>
            <p:nvPr/>
          </p:nvSpPr>
          <p:spPr>
            <a:xfrm>
              <a:off x="5261717"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2" name="rc53"/>
            <p:cNvSpPr/>
            <p:nvPr/>
          </p:nvSpPr>
          <p:spPr>
            <a:xfrm>
              <a:off x="2155701" y="767404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83" name="rc54"/>
            <p:cNvSpPr/>
            <p:nvPr/>
          </p:nvSpPr>
          <p:spPr>
            <a:xfrm>
              <a:off x="2438067" y="7674048"/>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84" name="rc55"/>
            <p:cNvSpPr/>
            <p:nvPr/>
          </p:nvSpPr>
          <p:spPr>
            <a:xfrm>
              <a:off x="2720432"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5" name="rc56"/>
            <p:cNvSpPr/>
            <p:nvPr/>
          </p:nvSpPr>
          <p:spPr>
            <a:xfrm>
              <a:off x="3002797"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6" name="rc57"/>
            <p:cNvSpPr/>
            <p:nvPr/>
          </p:nvSpPr>
          <p:spPr>
            <a:xfrm>
              <a:off x="3285162"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7" name="rc58"/>
            <p:cNvSpPr/>
            <p:nvPr/>
          </p:nvSpPr>
          <p:spPr>
            <a:xfrm>
              <a:off x="3567527"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8" name="rc59"/>
            <p:cNvSpPr/>
            <p:nvPr/>
          </p:nvSpPr>
          <p:spPr>
            <a:xfrm>
              <a:off x="3849892"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9" name="rc60"/>
            <p:cNvSpPr/>
            <p:nvPr/>
          </p:nvSpPr>
          <p:spPr>
            <a:xfrm>
              <a:off x="4132257" y="7674048"/>
              <a:ext cx="282365" cy="282365"/>
            </a:xfrm>
            <a:prstGeom prst="rect">
              <a:avLst/>
            </a:prstGeom>
            <a:solidFill>
              <a:srgbClr val="FED4C3">
                <a:alpha val="100000"/>
              </a:srgbClr>
            </a:solidFill>
            <a:ln w="5420" cap="flat">
              <a:solidFill>
                <a:srgbClr val="FFFFFF">
                  <a:alpha val="100000"/>
                </a:srgbClr>
              </a:solidFill>
              <a:prstDash val="solid"/>
              <a:miter/>
            </a:ln>
          </p:spPr>
          <p:txBody>
            <a:bodyPr/>
            <a:lstStyle/>
            <a:p/>
          </p:txBody>
        </p:sp>
        <p:sp>
          <p:nvSpPr>
            <p:cNvPr id="690" name="rc61"/>
            <p:cNvSpPr/>
            <p:nvPr/>
          </p:nvSpPr>
          <p:spPr>
            <a:xfrm>
              <a:off x="4414622" y="7674048"/>
              <a:ext cx="282365" cy="282365"/>
            </a:xfrm>
            <a:prstGeom prst="rect">
              <a:avLst/>
            </a:prstGeom>
            <a:solidFill>
              <a:srgbClr val="FED6C5">
                <a:alpha val="100000"/>
              </a:srgbClr>
            </a:solidFill>
            <a:ln w="5420" cap="flat">
              <a:solidFill>
                <a:srgbClr val="FFFFFF">
                  <a:alpha val="100000"/>
                </a:srgbClr>
              </a:solidFill>
              <a:prstDash val="solid"/>
              <a:miter/>
            </a:ln>
          </p:spPr>
          <p:txBody>
            <a:bodyPr/>
            <a:lstStyle/>
            <a:p/>
          </p:txBody>
        </p:sp>
        <p:sp>
          <p:nvSpPr>
            <p:cNvPr id="691" name="rc62"/>
            <p:cNvSpPr/>
            <p:nvPr/>
          </p:nvSpPr>
          <p:spPr>
            <a:xfrm>
              <a:off x="4696987"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2" name="rc63"/>
            <p:cNvSpPr/>
            <p:nvPr/>
          </p:nvSpPr>
          <p:spPr>
            <a:xfrm>
              <a:off x="4979352"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3" name="rc64"/>
            <p:cNvSpPr/>
            <p:nvPr/>
          </p:nvSpPr>
          <p:spPr>
            <a:xfrm>
              <a:off x="5261717"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4" name="rc65"/>
            <p:cNvSpPr/>
            <p:nvPr/>
          </p:nvSpPr>
          <p:spPr>
            <a:xfrm>
              <a:off x="2155701" y="7956413"/>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95" name="rc66"/>
            <p:cNvSpPr/>
            <p:nvPr/>
          </p:nvSpPr>
          <p:spPr>
            <a:xfrm>
              <a:off x="2438067" y="7956413"/>
              <a:ext cx="282365" cy="282365"/>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696" name="rc67"/>
            <p:cNvSpPr/>
            <p:nvPr/>
          </p:nvSpPr>
          <p:spPr>
            <a:xfrm>
              <a:off x="2720432" y="7956413"/>
              <a:ext cx="282365" cy="282365"/>
            </a:xfrm>
            <a:prstGeom prst="rect">
              <a:avLst/>
            </a:prstGeom>
            <a:solidFill>
              <a:srgbClr val="FEE5D8">
                <a:alpha val="100000"/>
              </a:srgbClr>
            </a:solidFill>
            <a:ln w="5420" cap="flat">
              <a:solidFill>
                <a:srgbClr val="FFFFFF">
                  <a:alpha val="100000"/>
                </a:srgbClr>
              </a:solidFill>
              <a:prstDash val="solid"/>
              <a:miter/>
            </a:ln>
          </p:spPr>
          <p:txBody>
            <a:bodyPr/>
            <a:lstStyle/>
            <a:p/>
          </p:txBody>
        </p:sp>
        <p:sp>
          <p:nvSpPr>
            <p:cNvPr id="697" name="rc68"/>
            <p:cNvSpPr/>
            <p:nvPr/>
          </p:nvSpPr>
          <p:spPr>
            <a:xfrm>
              <a:off x="3002797" y="795641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8" name="rc69"/>
            <p:cNvSpPr/>
            <p:nvPr/>
          </p:nvSpPr>
          <p:spPr>
            <a:xfrm>
              <a:off x="3285162"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9" name="rc70"/>
            <p:cNvSpPr/>
            <p:nvPr/>
          </p:nvSpPr>
          <p:spPr>
            <a:xfrm>
              <a:off x="3567527"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0" name="rc71"/>
            <p:cNvSpPr/>
            <p:nvPr/>
          </p:nvSpPr>
          <p:spPr>
            <a:xfrm>
              <a:off x="3849892"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1" name="rc72"/>
            <p:cNvSpPr/>
            <p:nvPr/>
          </p:nvSpPr>
          <p:spPr>
            <a:xfrm>
              <a:off x="4132257" y="7956413"/>
              <a:ext cx="282365" cy="282365"/>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702" name="rc73"/>
            <p:cNvSpPr/>
            <p:nvPr/>
          </p:nvSpPr>
          <p:spPr>
            <a:xfrm>
              <a:off x="4414622" y="7956413"/>
              <a:ext cx="282365" cy="282365"/>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703" name="rc74"/>
            <p:cNvSpPr/>
            <p:nvPr/>
          </p:nvSpPr>
          <p:spPr>
            <a:xfrm>
              <a:off x="4696987" y="7956413"/>
              <a:ext cx="282365" cy="282365"/>
            </a:xfrm>
            <a:prstGeom prst="rect">
              <a:avLst/>
            </a:prstGeom>
            <a:solidFill>
              <a:srgbClr val="FED5C4">
                <a:alpha val="100000"/>
              </a:srgbClr>
            </a:solidFill>
            <a:ln w="5420" cap="flat">
              <a:solidFill>
                <a:srgbClr val="FFFFFF">
                  <a:alpha val="100000"/>
                </a:srgbClr>
              </a:solidFill>
              <a:prstDash val="solid"/>
              <a:miter/>
            </a:ln>
          </p:spPr>
          <p:txBody>
            <a:bodyPr/>
            <a:lstStyle/>
            <a:p/>
          </p:txBody>
        </p:sp>
        <p:sp>
          <p:nvSpPr>
            <p:cNvPr id="704" name="rc75"/>
            <p:cNvSpPr/>
            <p:nvPr/>
          </p:nvSpPr>
          <p:spPr>
            <a:xfrm>
              <a:off x="4979352" y="795641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05" name="rc76"/>
            <p:cNvSpPr/>
            <p:nvPr/>
          </p:nvSpPr>
          <p:spPr>
            <a:xfrm>
              <a:off x="5261717"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6" name="rc77"/>
            <p:cNvSpPr/>
            <p:nvPr/>
          </p:nvSpPr>
          <p:spPr>
            <a:xfrm>
              <a:off x="2155701" y="8238778"/>
              <a:ext cx="282365" cy="282365"/>
            </a:xfrm>
            <a:prstGeom prst="rect">
              <a:avLst/>
            </a:prstGeom>
            <a:solidFill>
              <a:srgbClr val="FEE2D4">
                <a:alpha val="100000"/>
              </a:srgbClr>
            </a:solidFill>
            <a:ln w="5420" cap="flat">
              <a:solidFill>
                <a:srgbClr val="FFFFFF">
                  <a:alpha val="100000"/>
                </a:srgbClr>
              </a:solidFill>
              <a:prstDash val="solid"/>
              <a:miter/>
            </a:ln>
          </p:spPr>
          <p:txBody>
            <a:bodyPr/>
            <a:lstStyle/>
            <a:p/>
          </p:txBody>
        </p:sp>
        <p:sp>
          <p:nvSpPr>
            <p:cNvPr id="707" name="rc78"/>
            <p:cNvSpPr/>
            <p:nvPr/>
          </p:nvSpPr>
          <p:spPr>
            <a:xfrm>
              <a:off x="2438067" y="8238778"/>
              <a:ext cx="282365" cy="282365"/>
            </a:xfrm>
            <a:prstGeom prst="rect">
              <a:avLst/>
            </a:prstGeom>
            <a:solidFill>
              <a:srgbClr val="FEE2D6">
                <a:alpha val="100000"/>
              </a:srgbClr>
            </a:solidFill>
            <a:ln w="5420" cap="flat">
              <a:solidFill>
                <a:srgbClr val="FFFFFF">
                  <a:alpha val="100000"/>
                </a:srgbClr>
              </a:solidFill>
              <a:prstDash val="solid"/>
              <a:miter/>
            </a:ln>
          </p:spPr>
          <p:txBody>
            <a:bodyPr/>
            <a:lstStyle/>
            <a:p/>
          </p:txBody>
        </p:sp>
        <p:sp>
          <p:nvSpPr>
            <p:cNvPr id="708" name="rc79"/>
            <p:cNvSpPr/>
            <p:nvPr/>
          </p:nvSpPr>
          <p:spPr>
            <a:xfrm>
              <a:off x="2720432" y="823877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09" name="rc80"/>
            <p:cNvSpPr/>
            <p:nvPr/>
          </p:nvSpPr>
          <p:spPr>
            <a:xfrm>
              <a:off x="3002797"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0" name="rc81"/>
            <p:cNvSpPr/>
            <p:nvPr/>
          </p:nvSpPr>
          <p:spPr>
            <a:xfrm>
              <a:off x="3285162"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1" name="rc82"/>
            <p:cNvSpPr/>
            <p:nvPr/>
          </p:nvSpPr>
          <p:spPr>
            <a:xfrm>
              <a:off x="3567527"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2" name="rc83"/>
            <p:cNvSpPr/>
            <p:nvPr/>
          </p:nvSpPr>
          <p:spPr>
            <a:xfrm>
              <a:off x="3849892"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3" name="rc84"/>
            <p:cNvSpPr/>
            <p:nvPr/>
          </p:nvSpPr>
          <p:spPr>
            <a:xfrm>
              <a:off x="4132257" y="8238778"/>
              <a:ext cx="282365" cy="282365"/>
            </a:xfrm>
            <a:prstGeom prst="rect">
              <a:avLst/>
            </a:prstGeom>
            <a:solidFill>
              <a:srgbClr val="FED9C9">
                <a:alpha val="100000"/>
              </a:srgbClr>
            </a:solidFill>
            <a:ln w="5420" cap="flat">
              <a:solidFill>
                <a:srgbClr val="FFFFFF">
                  <a:alpha val="100000"/>
                </a:srgbClr>
              </a:solidFill>
              <a:prstDash val="solid"/>
              <a:miter/>
            </a:ln>
          </p:spPr>
          <p:txBody>
            <a:bodyPr/>
            <a:lstStyle/>
            <a:p/>
          </p:txBody>
        </p:sp>
        <p:sp>
          <p:nvSpPr>
            <p:cNvPr id="714" name="rc85"/>
            <p:cNvSpPr/>
            <p:nvPr/>
          </p:nvSpPr>
          <p:spPr>
            <a:xfrm>
              <a:off x="4414622" y="8238778"/>
              <a:ext cx="282365" cy="282365"/>
            </a:xfrm>
            <a:prstGeom prst="rect">
              <a:avLst/>
            </a:prstGeom>
            <a:solidFill>
              <a:srgbClr val="FEDECF">
                <a:alpha val="100000"/>
              </a:srgbClr>
            </a:solidFill>
            <a:ln w="5420" cap="flat">
              <a:solidFill>
                <a:srgbClr val="FFFFFF">
                  <a:alpha val="100000"/>
                </a:srgbClr>
              </a:solidFill>
              <a:prstDash val="solid"/>
              <a:miter/>
            </a:ln>
          </p:spPr>
          <p:txBody>
            <a:bodyPr/>
            <a:lstStyle/>
            <a:p/>
          </p:txBody>
        </p:sp>
        <p:sp>
          <p:nvSpPr>
            <p:cNvPr id="715" name="rc86"/>
            <p:cNvSpPr/>
            <p:nvPr/>
          </p:nvSpPr>
          <p:spPr>
            <a:xfrm>
              <a:off x="4696987" y="8238778"/>
              <a:ext cx="282365" cy="282365"/>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716" name="rc87"/>
            <p:cNvSpPr/>
            <p:nvPr/>
          </p:nvSpPr>
          <p:spPr>
            <a:xfrm>
              <a:off x="4979352"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7" name="rc88"/>
            <p:cNvSpPr/>
            <p:nvPr/>
          </p:nvSpPr>
          <p:spPr>
            <a:xfrm>
              <a:off x="5261717"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8" name="rc89"/>
            <p:cNvSpPr/>
            <p:nvPr/>
          </p:nvSpPr>
          <p:spPr>
            <a:xfrm>
              <a:off x="2155701" y="8521143"/>
              <a:ext cx="282365" cy="282365"/>
            </a:xfrm>
            <a:prstGeom prst="rect">
              <a:avLst/>
            </a:prstGeom>
            <a:solidFill>
              <a:srgbClr val="FEE4D7">
                <a:alpha val="100000"/>
              </a:srgbClr>
            </a:solidFill>
            <a:ln w="5420" cap="flat">
              <a:solidFill>
                <a:srgbClr val="FFFFFF">
                  <a:alpha val="100000"/>
                </a:srgbClr>
              </a:solidFill>
              <a:prstDash val="solid"/>
              <a:miter/>
            </a:ln>
          </p:spPr>
          <p:txBody>
            <a:bodyPr/>
            <a:lstStyle/>
            <a:p/>
          </p:txBody>
        </p:sp>
        <p:sp>
          <p:nvSpPr>
            <p:cNvPr id="719" name="rc90"/>
            <p:cNvSpPr/>
            <p:nvPr/>
          </p:nvSpPr>
          <p:spPr>
            <a:xfrm>
              <a:off x="2438067" y="8521143"/>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720" name="rc91"/>
            <p:cNvSpPr/>
            <p:nvPr/>
          </p:nvSpPr>
          <p:spPr>
            <a:xfrm>
              <a:off x="2720432" y="8521143"/>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721" name="rc92"/>
            <p:cNvSpPr/>
            <p:nvPr/>
          </p:nvSpPr>
          <p:spPr>
            <a:xfrm>
              <a:off x="3002797"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22" name="rc93"/>
            <p:cNvSpPr/>
            <p:nvPr/>
          </p:nvSpPr>
          <p:spPr>
            <a:xfrm>
              <a:off x="3285162"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23" name="rc94"/>
            <p:cNvSpPr/>
            <p:nvPr/>
          </p:nvSpPr>
          <p:spPr>
            <a:xfrm>
              <a:off x="3567527"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4" name="rc95"/>
            <p:cNvSpPr/>
            <p:nvPr/>
          </p:nvSpPr>
          <p:spPr>
            <a:xfrm>
              <a:off x="3849892"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5" name="rc96"/>
            <p:cNvSpPr/>
            <p:nvPr/>
          </p:nvSpPr>
          <p:spPr>
            <a:xfrm>
              <a:off x="4132257" y="8521143"/>
              <a:ext cx="282365" cy="282365"/>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726" name="rc97"/>
            <p:cNvSpPr/>
            <p:nvPr/>
          </p:nvSpPr>
          <p:spPr>
            <a:xfrm>
              <a:off x="4414622" y="8521143"/>
              <a:ext cx="282365" cy="282365"/>
            </a:xfrm>
            <a:prstGeom prst="rect">
              <a:avLst/>
            </a:prstGeom>
            <a:solidFill>
              <a:srgbClr val="FEDDCE">
                <a:alpha val="100000"/>
              </a:srgbClr>
            </a:solidFill>
            <a:ln w="5420" cap="flat">
              <a:solidFill>
                <a:srgbClr val="FFFFFF">
                  <a:alpha val="100000"/>
                </a:srgbClr>
              </a:solidFill>
              <a:prstDash val="solid"/>
              <a:miter/>
            </a:ln>
          </p:spPr>
          <p:txBody>
            <a:bodyPr/>
            <a:lstStyle/>
            <a:p/>
          </p:txBody>
        </p:sp>
        <p:sp>
          <p:nvSpPr>
            <p:cNvPr id="727" name="rc98"/>
            <p:cNvSpPr/>
            <p:nvPr/>
          </p:nvSpPr>
          <p:spPr>
            <a:xfrm>
              <a:off x="4696987" y="8521143"/>
              <a:ext cx="282365" cy="282365"/>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728" name="rc99"/>
            <p:cNvSpPr/>
            <p:nvPr/>
          </p:nvSpPr>
          <p:spPr>
            <a:xfrm>
              <a:off x="4979352"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29" name="rc100"/>
            <p:cNvSpPr/>
            <p:nvPr/>
          </p:nvSpPr>
          <p:spPr>
            <a:xfrm>
              <a:off x="5261717"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30" name="rc101"/>
            <p:cNvSpPr/>
            <p:nvPr/>
          </p:nvSpPr>
          <p:spPr>
            <a:xfrm>
              <a:off x="2155701" y="8803508"/>
              <a:ext cx="282365" cy="282365"/>
            </a:xfrm>
            <a:prstGeom prst="rect">
              <a:avLst/>
            </a:prstGeom>
            <a:solidFill>
              <a:srgbClr val="FECAB5">
                <a:alpha val="100000"/>
              </a:srgbClr>
            </a:solidFill>
            <a:ln w="5420" cap="flat">
              <a:solidFill>
                <a:srgbClr val="FFFFFF">
                  <a:alpha val="100000"/>
                </a:srgbClr>
              </a:solidFill>
              <a:prstDash val="solid"/>
              <a:miter/>
            </a:ln>
          </p:spPr>
          <p:txBody>
            <a:bodyPr/>
            <a:lstStyle/>
            <a:p/>
          </p:txBody>
        </p:sp>
        <p:sp>
          <p:nvSpPr>
            <p:cNvPr id="731" name="rc102"/>
            <p:cNvSpPr/>
            <p:nvPr/>
          </p:nvSpPr>
          <p:spPr>
            <a:xfrm>
              <a:off x="2438067" y="8803508"/>
              <a:ext cx="282365" cy="282365"/>
            </a:xfrm>
            <a:prstGeom prst="rect">
              <a:avLst/>
            </a:prstGeom>
            <a:solidFill>
              <a:srgbClr val="FED0BD">
                <a:alpha val="100000"/>
              </a:srgbClr>
            </a:solidFill>
            <a:ln w="5420" cap="flat">
              <a:solidFill>
                <a:srgbClr val="FFFFFF">
                  <a:alpha val="100000"/>
                </a:srgbClr>
              </a:solidFill>
              <a:prstDash val="solid"/>
              <a:miter/>
            </a:ln>
          </p:spPr>
          <p:txBody>
            <a:bodyPr/>
            <a:lstStyle/>
            <a:p/>
          </p:txBody>
        </p:sp>
        <p:sp>
          <p:nvSpPr>
            <p:cNvPr id="732" name="rc103"/>
            <p:cNvSpPr/>
            <p:nvPr/>
          </p:nvSpPr>
          <p:spPr>
            <a:xfrm>
              <a:off x="2720432" y="8803508"/>
              <a:ext cx="282365" cy="282365"/>
            </a:xfrm>
            <a:prstGeom prst="rect">
              <a:avLst/>
            </a:prstGeom>
            <a:solidFill>
              <a:srgbClr val="FED0BC">
                <a:alpha val="100000"/>
              </a:srgbClr>
            </a:solidFill>
            <a:ln w="5420" cap="flat">
              <a:solidFill>
                <a:srgbClr val="FFFFFF">
                  <a:alpha val="100000"/>
                </a:srgbClr>
              </a:solidFill>
              <a:prstDash val="solid"/>
              <a:miter/>
            </a:ln>
          </p:spPr>
          <p:txBody>
            <a:bodyPr/>
            <a:lstStyle/>
            <a:p/>
          </p:txBody>
        </p:sp>
        <p:sp>
          <p:nvSpPr>
            <p:cNvPr id="733" name="rc104"/>
            <p:cNvSpPr/>
            <p:nvPr/>
          </p:nvSpPr>
          <p:spPr>
            <a:xfrm>
              <a:off x="3002797" y="8803508"/>
              <a:ext cx="282365" cy="282365"/>
            </a:xfrm>
            <a:prstGeom prst="rect">
              <a:avLst/>
            </a:prstGeom>
            <a:solidFill>
              <a:srgbClr val="FED8C7">
                <a:alpha val="100000"/>
              </a:srgbClr>
            </a:solidFill>
            <a:ln w="5420" cap="flat">
              <a:solidFill>
                <a:srgbClr val="FFFFFF">
                  <a:alpha val="100000"/>
                </a:srgbClr>
              </a:solidFill>
              <a:prstDash val="solid"/>
              <a:miter/>
            </a:ln>
          </p:spPr>
          <p:txBody>
            <a:bodyPr/>
            <a:lstStyle/>
            <a:p/>
          </p:txBody>
        </p:sp>
        <p:sp>
          <p:nvSpPr>
            <p:cNvPr id="734" name="rc105"/>
            <p:cNvSpPr/>
            <p:nvPr/>
          </p:nvSpPr>
          <p:spPr>
            <a:xfrm>
              <a:off x="3285162" y="8803508"/>
              <a:ext cx="282365" cy="282365"/>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735" name="rc106"/>
            <p:cNvSpPr/>
            <p:nvPr/>
          </p:nvSpPr>
          <p:spPr>
            <a:xfrm>
              <a:off x="3567527" y="8803508"/>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736" name="rc107"/>
            <p:cNvSpPr/>
            <p:nvPr/>
          </p:nvSpPr>
          <p:spPr>
            <a:xfrm>
              <a:off x="3849892"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37" name="rc108"/>
            <p:cNvSpPr/>
            <p:nvPr/>
          </p:nvSpPr>
          <p:spPr>
            <a:xfrm>
              <a:off x="4132257" y="8803508"/>
              <a:ext cx="282365" cy="282365"/>
            </a:xfrm>
            <a:prstGeom prst="rect">
              <a:avLst/>
            </a:prstGeom>
            <a:solidFill>
              <a:srgbClr val="FED0BC">
                <a:alpha val="100000"/>
              </a:srgbClr>
            </a:solidFill>
            <a:ln w="5420" cap="flat">
              <a:solidFill>
                <a:srgbClr val="FFFFFF">
                  <a:alpha val="100000"/>
                </a:srgbClr>
              </a:solidFill>
              <a:prstDash val="solid"/>
              <a:miter/>
            </a:ln>
          </p:spPr>
          <p:txBody>
            <a:bodyPr/>
            <a:lstStyle/>
            <a:p/>
          </p:txBody>
        </p:sp>
        <p:sp>
          <p:nvSpPr>
            <p:cNvPr id="738" name="rc109"/>
            <p:cNvSpPr/>
            <p:nvPr/>
          </p:nvSpPr>
          <p:spPr>
            <a:xfrm>
              <a:off x="4414622" y="8803508"/>
              <a:ext cx="282365" cy="282365"/>
            </a:xfrm>
            <a:prstGeom prst="rect">
              <a:avLst/>
            </a:prstGeom>
            <a:solidFill>
              <a:srgbClr val="FDBFA6">
                <a:alpha val="100000"/>
              </a:srgbClr>
            </a:solidFill>
            <a:ln w="5420" cap="flat">
              <a:solidFill>
                <a:srgbClr val="FFFFFF">
                  <a:alpha val="100000"/>
                </a:srgbClr>
              </a:solidFill>
              <a:prstDash val="solid"/>
              <a:miter/>
            </a:ln>
          </p:spPr>
          <p:txBody>
            <a:bodyPr/>
            <a:lstStyle/>
            <a:p/>
          </p:txBody>
        </p:sp>
        <p:sp>
          <p:nvSpPr>
            <p:cNvPr id="739" name="rc110"/>
            <p:cNvSpPr/>
            <p:nvPr/>
          </p:nvSpPr>
          <p:spPr>
            <a:xfrm>
              <a:off x="4696987" y="8803508"/>
              <a:ext cx="282365" cy="282365"/>
            </a:xfrm>
            <a:prstGeom prst="rect">
              <a:avLst/>
            </a:prstGeom>
            <a:solidFill>
              <a:srgbClr val="FED3C1">
                <a:alpha val="100000"/>
              </a:srgbClr>
            </a:solidFill>
            <a:ln w="5420" cap="flat">
              <a:solidFill>
                <a:srgbClr val="FFFFFF">
                  <a:alpha val="100000"/>
                </a:srgbClr>
              </a:solidFill>
              <a:prstDash val="solid"/>
              <a:miter/>
            </a:ln>
          </p:spPr>
          <p:txBody>
            <a:bodyPr/>
            <a:lstStyle/>
            <a:p/>
          </p:txBody>
        </p:sp>
        <p:sp>
          <p:nvSpPr>
            <p:cNvPr id="740" name="rc111"/>
            <p:cNvSpPr/>
            <p:nvPr/>
          </p:nvSpPr>
          <p:spPr>
            <a:xfrm>
              <a:off x="4979352" y="8803508"/>
              <a:ext cx="282365" cy="282365"/>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741" name="rc112"/>
            <p:cNvSpPr/>
            <p:nvPr/>
          </p:nvSpPr>
          <p:spPr>
            <a:xfrm>
              <a:off x="5261717"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42" name="tx113"/>
            <p:cNvSpPr/>
            <p:nvPr/>
          </p:nvSpPr>
          <p:spPr>
            <a:xfrm>
              <a:off x="1508796" y="8886350"/>
              <a:ext cx="45734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Others</a:t>
              </a:r>
            </a:p>
          </p:txBody>
        </p:sp>
        <p:sp>
          <p:nvSpPr>
            <p:cNvPr id="743" name="tx114"/>
            <p:cNvSpPr/>
            <p:nvPr/>
          </p:nvSpPr>
          <p:spPr>
            <a:xfrm>
              <a:off x="1618854" y="8607780"/>
              <a:ext cx="347290"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ABIA</a:t>
              </a:r>
            </a:p>
          </p:txBody>
        </p:sp>
        <p:sp>
          <p:nvSpPr>
            <p:cNvPr id="744" name="tx115"/>
            <p:cNvSpPr/>
            <p:nvPr/>
          </p:nvSpPr>
          <p:spPr>
            <a:xfrm>
              <a:off x="1381920" y="8321694"/>
              <a:ext cx="584224"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JIGAWA</a:t>
              </a:r>
            </a:p>
          </p:txBody>
        </p:sp>
        <p:sp>
          <p:nvSpPr>
            <p:cNvPr id="745" name="tx116"/>
            <p:cNvSpPr/>
            <p:nvPr/>
          </p:nvSpPr>
          <p:spPr>
            <a:xfrm>
              <a:off x="1178695" y="8043050"/>
              <a:ext cx="787449"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ADAMAWA</a:t>
              </a:r>
            </a:p>
          </p:txBody>
        </p:sp>
        <p:sp>
          <p:nvSpPr>
            <p:cNvPr id="746" name="tx117"/>
            <p:cNvSpPr/>
            <p:nvPr/>
          </p:nvSpPr>
          <p:spPr>
            <a:xfrm>
              <a:off x="1314129" y="7756890"/>
              <a:ext cx="652016"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SOKOTO</a:t>
              </a:r>
            </a:p>
          </p:txBody>
        </p:sp>
        <p:sp>
          <p:nvSpPr>
            <p:cNvPr id="747" name="tx118"/>
            <p:cNvSpPr/>
            <p:nvPr/>
          </p:nvSpPr>
          <p:spPr>
            <a:xfrm>
              <a:off x="1314054" y="7474599"/>
              <a:ext cx="652090"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KATSINA</a:t>
              </a:r>
            </a:p>
          </p:txBody>
        </p:sp>
        <p:sp>
          <p:nvSpPr>
            <p:cNvPr id="748" name="tx119"/>
            <p:cNvSpPr/>
            <p:nvPr/>
          </p:nvSpPr>
          <p:spPr>
            <a:xfrm>
              <a:off x="1542654" y="7192160"/>
              <a:ext cx="423490"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YOBE</a:t>
              </a:r>
            </a:p>
          </p:txBody>
        </p:sp>
        <p:sp>
          <p:nvSpPr>
            <p:cNvPr id="749" name="tx120"/>
            <p:cNvSpPr/>
            <p:nvPr/>
          </p:nvSpPr>
          <p:spPr>
            <a:xfrm>
              <a:off x="1238003" y="6913590"/>
              <a:ext cx="728141"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ZAMFARA</a:t>
              </a:r>
            </a:p>
          </p:txBody>
        </p:sp>
        <p:sp>
          <p:nvSpPr>
            <p:cNvPr id="750" name="tx121"/>
            <p:cNvSpPr/>
            <p:nvPr/>
          </p:nvSpPr>
          <p:spPr>
            <a:xfrm>
              <a:off x="1407295" y="6627429"/>
              <a:ext cx="558849"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BORNO</a:t>
              </a:r>
            </a:p>
          </p:txBody>
        </p:sp>
        <p:sp>
          <p:nvSpPr>
            <p:cNvPr id="751" name="tx122"/>
            <p:cNvSpPr/>
            <p:nvPr/>
          </p:nvSpPr>
          <p:spPr>
            <a:xfrm rot="-2700000">
              <a:off x="1857249"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752" name="tx123"/>
            <p:cNvSpPr/>
            <p:nvPr/>
          </p:nvSpPr>
          <p:spPr>
            <a:xfrm rot="-2700000">
              <a:off x="2139614"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753" name="tx124"/>
            <p:cNvSpPr/>
            <p:nvPr/>
          </p:nvSpPr>
          <p:spPr>
            <a:xfrm rot="-2700000">
              <a:off x="2421979"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754" name="tx125"/>
            <p:cNvSpPr/>
            <p:nvPr/>
          </p:nvSpPr>
          <p:spPr>
            <a:xfrm rot="-2700000">
              <a:off x="2704344"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755" name="tx126"/>
            <p:cNvSpPr/>
            <p:nvPr/>
          </p:nvSpPr>
          <p:spPr>
            <a:xfrm rot="-2700000">
              <a:off x="2986709"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756" name="tx127"/>
            <p:cNvSpPr/>
            <p:nvPr/>
          </p:nvSpPr>
          <p:spPr>
            <a:xfrm rot="-2700000">
              <a:off x="3269074"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757" name="tx128"/>
            <p:cNvSpPr/>
            <p:nvPr/>
          </p:nvSpPr>
          <p:spPr>
            <a:xfrm rot="-2700000">
              <a:off x="3551439"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758" name="tx129"/>
            <p:cNvSpPr/>
            <p:nvPr/>
          </p:nvSpPr>
          <p:spPr>
            <a:xfrm rot="-2700000">
              <a:off x="3833804"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759" name="tx130"/>
            <p:cNvSpPr/>
            <p:nvPr/>
          </p:nvSpPr>
          <p:spPr>
            <a:xfrm rot="-2700000">
              <a:off x="4116169"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760" name="tx131"/>
            <p:cNvSpPr/>
            <p:nvPr/>
          </p:nvSpPr>
          <p:spPr>
            <a:xfrm rot="-2700000">
              <a:off x="4398508" y="9429857"/>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761" name="tx132"/>
            <p:cNvSpPr/>
            <p:nvPr/>
          </p:nvSpPr>
          <p:spPr>
            <a:xfrm rot="-2700000">
              <a:off x="4680900"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762" name="tx133"/>
            <p:cNvSpPr/>
            <p:nvPr/>
          </p:nvSpPr>
          <p:spPr>
            <a:xfrm rot="-2700000">
              <a:off x="4963265"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763" name="pic134"/>
            <p:cNvPicPr/>
            <p:nvPr/>
          </p:nvPicPr>
          <p:blipFill>
            <a:blip r:embed="rId2" cstate="print"/>
            <a:stretch>
              <a:fillRect/>
            </a:stretch>
          </p:blipFill>
          <p:spPr>
            <a:xfrm>
              <a:off x="2769892" y="9925424"/>
              <a:ext cx="2160000" cy="144000"/>
            </a:xfrm>
            <a:prstGeom prst="rect">
              <a:avLst/>
            </a:prstGeom>
          </p:spPr>
        </p:pic>
        <p:sp>
          <p:nvSpPr>
            <p:cNvPr id="764" name="pl135"/>
            <p:cNvSpPr/>
            <p:nvPr/>
          </p:nvSpPr>
          <p:spPr>
            <a:xfrm>
              <a:off x="3134712"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65" name="pl136"/>
            <p:cNvSpPr/>
            <p:nvPr/>
          </p:nvSpPr>
          <p:spPr>
            <a:xfrm>
              <a:off x="3497748"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66" name="pl137"/>
            <p:cNvSpPr/>
            <p:nvPr/>
          </p:nvSpPr>
          <p:spPr>
            <a:xfrm>
              <a:off x="3860783"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67" name="pl138"/>
            <p:cNvSpPr/>
            <p:nvPr/>
          </p:nvSpPr>
          <p:spPr>
            <a:xfrm>
              <a:off x="4223818"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68" name="pl139"/>
            <p:cNvSpPr/>
            <p:nvPr/>
          </p:nvSpPr>
          <p:spPr>
            <a:xfrm>
              <a:off x="4586854"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69" name="pl140"/>
            <p:cNvSpPr/>
            <p:nvPr/>
          </p:nvSpPr>
          <p:spPr>
            <a:xfrm>
              <a:off x="3134712"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70" name="pl141"/>
            <p:cNvSpPr/>
            <p:nvPr/>
          </p:nvSpPr>
          <p:spPr>
            <a:xfrm>
              <a:off x="3497748"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71" name="pl142"/>
            <p:cNvSpPr/>
            <p:nvPr/>
          </p:nvSpPr>
          <p:spPr>
            <a:xfrm>
              <a:off x="3860783"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72" name="pl143"/>
            <p:cNvSpPr/>
            <p:nvPr/>
          </p:nvSpPr>
          <p:spPr>
            <a:xfrm>
              <a:off x="4223818"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73" name="pl144"/>
            <p:cNvSpPr/>
            <p:nvPr/>
          </p:nvSpPr>
          <p:spPr>
            <a:xfrm>
              <a:off x="4586854"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74" name="tx145"/>
            <p:cNvSpPr/>
            <p:nvPr/>
          </p:nvSpPr>
          <p:spPr>
            <a:xfrm>
              <a:off x="3028765" y="1013709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200</a:t>
              </a:r>
            </a:p>
          </p:txBody>
        </p:sp>
        <p:sp>
          <p:nvSpPr>
            <p:cNvPr id="775" name="tx146"/>
            <p:cNvSpPr/>
            <p:nvPr/>
          </p:nvSpPr>
          <p:spPr>
            <a:xfrm>
              <a:off x="3391801" y="1013709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400</a:t>
              </a:r>
            </a:p>
          </p:txBody>
        </p:sp>
        <p:sp>
          <p:nvSpPr>
            <p:cNvPr id="776" name="tx147"/>
            <p:cNvSpPr/>
            <p:nvPr/>
          </p:nvSpPr>
          <p:spPr>
            <a:xfrm>
              <a:off x="3754836" y="1013709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600</a:t>
              </a:r>
            </a:p>
          </p:txBody>
        </p:sp>
        <p:sp>
          <p:nvSpPr>
            <p:cNvPr id="777" name="tx148"/>
            <p:cNvSpPr/>
            <p:nvPr/>
          </p:nvSpPr>
          <p:spPr>
            <a:xfrm>
              <a:off x="4117871" y="1013709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800</a:t>
              </a:r>
            </a:p>
          </p:txBody>
        </p:sp>
        <p:sp>
          <p:nvSpPr>
            <p:cNvPr id="778" name="tx149"/>
            <p:cNvSpPr/>
            <p:nvPr/>
          </p:nvSpPr>
          <p:spPr>
            <a:xfrm>
              <a:off x="4445591" y="10137091"/>
              <a:ext cx="282525"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1000</a:t>
              </a:r>
            </a:p>
          </p:txBody>
        </p:sp>
        <p:sp>
          <p:nvSpPr>
            <p:cNvPr id="779" name="tx150"/>
            <p:cNvSpPr/>
            <p:nvPr/>
          </p:nvSpPr>
          <p:spPr>
            <a:xfrm>
              <a:off x="1187650" y="6250748"/>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780"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781"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782"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North Macedonia</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36245" y="2153563"/>
              <a:ext cx="3226992" cy="3131794"/>
            </a:xfrm>
            <a:prstGeom prst="rect">
              <a:avLst/>
            </a:prstGeom>
            <a:solidFill>
              <a:srgbClr val="FFFFFF">
                <a:alpha val="100000"/>
              </a:srgbClr>
            </a:solidFill>
          </p:spPr>
          <p:txBody>
            <a:bodyPr/>
            <a:lstStyle/>
            <a:p/>
          </p:txBody>
        </p:sp>
        <p:sp>
          <p:nvSpPr>
            <p:cNvPr id="7" name="pl6"/>
            <p:cNvSpPr/>
            <p:nvPr/>
          </p:nvSpPr>
          <p:spPr>
            <a:xfrm>
              <a:off x="1836245" y="4683090"/>
              <a:ext cx="3226992" cy="0"/>
            </a:xfrm>
            <a:custGeom>
              <a:avLst/>
              <a:pathLst>
                <a:path w="3226992" h="0">
                  <a:moveTo>
                    <a:pt x="0" y="0"/>
                  </a:moveTo>
                  <a:lnTo>
                    <a:pt x="3226992" y="0"/>
                  </a:lnTo>
                  <a:lnTo>
                    <a:pt x="3226992" y="0"/>
                  </a:lnTo>
                </a:path>
              </a:pathLst>
            </a:custGeom>
            <a:ln w="6775" cap="flat">
              <a:solidFill>
                <a:srgbClr val="EBEBEB">
                  <a:alpha val="100000"/>
                </a:srgbClr>
              </a:solidFill>
              <a:prstDash val="solid"/>
              <a:round/>
            </a:ln>
          </p:spPr>
          <p:txBody>
            <a:bodyPr/>
            <a:lstStyle/>
            <a:p/>
          </p:txBody>
        </p:sp>
        <p:sp>
          <p:nvSpPr>
            <p:cNvPr id="8" name="pl7"/>
            <p:cNvSpPr/>
            <p:nvPr/>
          </p:nvSpPr>
          <p:spPr>
            <a:xfrm>
              <a:off x="1836245" y="3478553"/>
              <a:ext cx="3226992" cy="0"/>
            </a:xfrm>
            <a:custGeom>
              <a:avLst/>
              <a:pathLst>
                <a:path w="3226992" h="0">
                  <a:moveTo>
                    <a:pt x="0" y="0"/>
                  </a:moveTo>
                  <a:lnTo>
                    <a:pt x="3226992" y="0"/>
                  </a:lnTo>
                  <a:lnTo>
                    <a:pt x="3226992" y="0"/>
                  </a:lnTo>
                </a:path>
              </a:pathLst>
            </a:custGeom>
            <a:ln w="6775" cap="flat">
              <a:solidFill>
                <a:srgbClr val="EBEBEB">
                  <a:alpha val="100000"/>
                </a:srgbClr>
              </a:solidFill>
              <a:prstDash val="solid"/>
              <a:round/>
            </a:ln>
          </p:spPr>
          <p:txBody>
            <a:bodyPr/>
            <a:lstStyle/>
            <a:p/>
          </p:txBody>
        </p:sp>
        <p:sp>
          <p:nvSpPr>
            <p:cNvPr id="9" name="pl8"/>
            <p:cNvSpPr/>
            <p:nvPr/>
          </p:nvSpPr>
          <p:spPr>
            <a:xfrm>
              <a:off x="1836245" y="2274017"/>
              <a:ext cx="3226992" cy="0"/>
            </a:xfrm>
            <a:custGeom>
              <a:avLst/>
              <a:pathLst>
                <a:path w="3226992" h="0">
                  <a:moveTo>
                    <a:pt x="0" y="0"/>
                  </a:moveTo>
                  <a:lnTo>
                    <a:pt x="3226992" y="0"/>
                  </a:lnTo>
                  <a:lnTo>
                    <a:pt x="3226992" y="0"/>
                  </a:lnTo>
                </a:path>
              </a:pathLst>
            </a:custGeom>
            <a:ln w="6775" cap="flat">
              <a:solidFill>
                <a:srgbClr val="EBEBEB">
                  <a:alpha val="100000"/>
                </a:srgbClr>
              </a:solidFill>
              <a:prstDash val="solid"/>
              <a:round/>
            </a:ln>
          </p:spPr>
          <p:txBody>
            <a:bodyPr/>
            <a:lstStyle/>
            <a:p/>
          </p:txBody>
        </p:sp>
        <p:sp>
          <p:nvSpPr>
            <p:cNvPr id="10" name="pl9"/>
            <p:cNvSpPr/>
            <p:nvPr/>
          </p:nvSpPr>
          <p:spPr>
            <a:xfrm>
              <a:off x="1836245" y="5285358"/>
              <a:ext cx="3226992" cy="0"/>
            </a:xfrm>
            <a:custGeom>
              <a:avLst/>
              <a:pathLst>
                <a:path w="3226992" h="0">
                  <a:moveTo>
                    <a:pt x="0" y="0"/>
                  </a:moveTo>
                  <a:lnTo>
                    <a:pt x="3226992" y="0"/>
                  </a:lnTo>
                  <a:lnTo>
                    <a:pt x="3226992" y="0"/>
                  </a:lnTo>
                </a:path>
              </a:pathLst>
            </a:custGeom>
            <a:ln w="13550" cap="flat">
              <a:solidFill>
                <a:srgbClr val="EBEBEB">
                  <a:alpha val="100000"/>
                </a:srgbClr>
              </a:solidFill>
              <a:prstDash val="solid"/>
              <a:round/>
            </a:ln>
          </p:spPr>
          <p:txBody>
            <a:bodyPr/>
            <a:lstStyle/>
            <a:p/>
          </p:txBody>
        </p:sp>
        <p:sp>
          <p:nvSpPr>
            <p:cNvPr id="11" name="pl10"/>
            <p:cNvSpPr/>
            <p:nvPr/>
          </p:nvSpPr>
          <p:spPr>
            <a:xfrm>
              <a:off x="1836245" y="4080821"/>
              <a:ext cx="3226992" cy="0"/>
            </a:xfrm>
            <a:custGeom>
              <a:avLst/>
              <a:pathLst>
                <a:path w="3226992" h="0">
                  <a:moveTo>
                    <a:pt x="0" y="0"/>
                  </a:moveTo>
                  <a:lnTo>
                    <a:pt x="3226992" y="0"/>
                  </a:lnTo>
                  <a:lnTo>
                    <a:pt x="3226992" y="0"/>
                  </a:lnTo>
                </a:path>
              </a:pathLst>
            </a:custGeom>
            <a:ln w="13550" cap="flat">
              <a:solidFill>
                <a:srgbClr val="EBEBEB">
                  <a:alpha val="100000"/>
                </a:srgbClr>
              </a:solidFill>
              <a:prstDash val="solid"/>
              <a:round/>
            </a:ln>
          </p:spPr>
          <p:txBody>
            <a:bodyPr/>
            <a:lstStyle/>
            <a:p/>
          </p:txBody>
        </p:sp>
        <p:sp>
          <p:nvSpPr>
            <p:cNvPr id="12" name="pl11"/>
            <p:cNvSpPr/>
            <p:nvPr/>
          </p:nvSpPr>
          <p:spPr>
            <a:xfrm>
              <a:off x="1836245" y="2876285"/>
              <a:ext cx="3226992" cy="0"/>
            </a:xfrm>
            <a:custGeom>
              <a:avLst/>
              <a:pathLst>
                <a:path w="3226992" h="0">
                  <a:moveTo>
                    <a:pt x="0" y="0"/>
                  </a:moveTo>
                  <a:lnTo>
                    <a:pt x="3226992" y="0"/>
                  </a:lnTo>
                  <a:lnTo>
                    <a:pt x="3226992" y="0"/>
                  </a:lnTo>
                </a:path>
              </a:pathLst>
            </a:custGeom>
            <a:ln w="13550" cap="flat">
              <a:solidFill>
                <a:srgbClr val="EBEBEB">
                  <a:alpha val="100000"/>
                </a:srgbClr>
              </a:solidFill>
              <a:prstDash val="solid"/>
              <a:round/>
            </a:ln>
          </p:spPr>
          <p:txBody>
            <a:bodyPr/>
            <a:lstStyle/>
            <a:p/>
          </p:txBody>
        </p:sp>
        <p:sp>
          <p:nvSpPr>
            <p:cNvPr id="13" name="rc12"/>
            <p:cNvSpPr/>
            <p:nvPr/>
          </p:nvSpPr>
          <p:spPr>
            <a:xfrm>
              <a:off x="1875921" y="5285358"/>
              <a:ext cx="238056"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 name="rc13"/>
            <p:cNvSpPr/>
            <p:nvPr/>
          </p:nvSpPr>
          <p:spPr>
            <a:xfrm>
              <a:off x="1875921" y="5285358"/>
              <a:ext cx="238056"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 name="rc14"/>
            <p:cNvSpPr/>
            <p:nvPr/>
          </p:nvSpPr>
          <p:spPr>
            <a:xfrm>
              <a:off x="1875921" y="5285358"/>
              <a:ext cx="238056"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 name="rc15"/>
            <p:cNvSpPr/>
            <p:nvPr/>
          </p:nvSpPr>
          <p:spPr>
            <a:xfrm>
              <a:off x="1875921" y="5285358"/>
              <a:ext cx="238056"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 name="rc16"/>
            <p:cNvSpPr/>
            <p:nvPr/>
          </p:nvSpPr>
          <p:spPr>
            <a:xfrm>
              <a:off x="2140428" y="5285358"/>
              <a:ext cx="238056"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 name="rc17"/>
            <p:cNvSpPr/>
            <p:nvPr/>
          </p:nvSpPr>
          <p:spPr>
            <a:xfrm>
              <a:off x="2140428" y="5285358"/>
              <a:ext cx="238056"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 name="rc18"/>
            <p:cNvSpPr/>
            <p:nvPr/>
          </p:nvSpPr>
          <p:spPr>
            <a:xfrm>
              <a:off x="2140428" y="5285358"/>
              <a:ext cx="238056"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 name="rc19"/>
            <p:cNvSpPr/>
            <p:nvPr/>
          </p:nvSpPr>
          <p:spPr>
            <a:xfrm>
              <a:off x="2140428" y="5285358"/>
              <a:ext cx="238056"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 name="rc20"/>
            <p:cNvSpPr/>
            <p:nvPr/>
          </p:nvSpPr>
          <p:spPr>
            <a:xfrm>
              <a:off x="2404936" y="5285358"/>
              <a:ext cx="238056"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 name="rc21"/>
            <p:cNvSpPr/>
            <p:nvPr/>
          </p:nvSpPr>
          <p:spPr>
            <a:xfrm>
              <a:off x="2404936" y="5285358"/>
              <a:ext cx="238056"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 name="rc22"/>
            <p:cNvSpPr/>
            <p:nvPr/>
          </p:nvSpPr>
          <p:spPr>
            <a:xfrm>
              <a:off x="2404936" y="5285358"/>
              <a:ext cx="238056"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 name="rc23"/>
            <p:cNvSpPr/>
            <p:nvPr/>
          </p:nvSpPr>
          <p:spPr>
            <a:xfrm>
              <a:off x="2404936" y="5285358"/>
              <a:ext cx="238056"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 name="rc24"/>
            <p:cNvSpPr/>
            <p:nvPr/>
          </p:nvSpPr>
          <p:spPr>
            <a:xfrm>
              <a:off x="2669444" y="5285358"/>
              <a:ext cx="238056"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 name="rc25"/>
            <p:cNvSpPr/>
            <p:nvPr/>
          </p:nvSpPr>
          <p:spPr>
            <a:xfrm>
              <a:off x="2669444" y="5285358"/>
              <a:ext cx="238056"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 name="rc26"/>
            <p:cNvSpPr/>
            <p:nvPr/>
          </p:nvSpPr>
          <p:spPr>
            <a:xfrm>
              <a:off x="2669444" y="5285358"/>
              <a:ext cx="238056"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 name="rc27"/>
            <p:cNvSpPr/>
            <p:nvPr/>
          </p:nvSpPr>
          <p:spPr>
            <a:xfrm>
              <a:off x="2669444" y="5285358"/>
              <a:ext cx="238056"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 name="rc28"/>
            <p:cNvSpPr/>
            <p:nvPr/>
          </p:nvSpPr>
          <p:spPr>
            <a:xfrm>
              <a:off x="2933951" y="5285358"/>
              <a:ext cx="238056"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0" name="rc29"/>
            <p:cNvSpPr/>
            <p:nvPr/>
          </p:nvSpPr>
          <p:spPr>
            <a:xfrm>
              <a:off x="2933951" y="5285358"/>
              <a:ext cx="238056"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1" name="rc30"/>
            <p:cNvSpPr/>
            <p:nvPr/>
          </p:nvSpPr>
          <p:spPr>
            <a:xfrm>
              <a:off x="2933951" y="5285358"/>
              <a:ext cx="238056"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2" name="rc31"/>
            <p:cNvSpPr/>
            <p:nvPr/>
          </p:nvSpPr>
          <p:spPr>
            <a:xfrm>
              <a:off x="2933951" y="5285358"/>
              <a:ext cx="238056"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3" name="rc32"/>
            <p:cNvSpPr/>
            <p:nvPr/>
          </p:nvSpPr>
          <p:spPr>
            <a:xfrm>
              <a:off x="3198459" y="5285358"/>
              <a:ext cx="238056"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4" name="rc33"/>
            <p:cNvSpPr/>
            <p:nvPr/>
          </p:nvSpPr>
          <p:spPr>
            <a:xfrm>
              <a:off x="3198459" y="5285358"/>
              <a:ext cx="238056"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5" name="rc34"/>
            <p:cNvSpPr/>
            <p:nvPr/>
          </p:nvSpPr>
          <p:spPr>
            <a:xfrm>
              <a:off x="3198459" y="5285358"/>
              <a:ext cx="238056"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6" name="rc35"/>
            <p:cNvSpPr/>
            <p:nvPr/>
          </p:nvSpPr>
          <p:spPr>
            <a:xfrm>
              <a:off x="3198459" y="5285358"/>
              <a:ext cx="238056"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7" name="rc36"/>
            <p:cNvSpPr/>
            <p:nvPr/>
          </p:nvSpPr>
          <p:spPr>
            <a:xfrm>
              <a:off x="3462966" y="5285358"/>
              <a:ext cx="238056"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8" name="rc37"/>
            <p:cNvSpPr/>
            <p:nvPr/>
          </p:nvSpPr>
          <p:spPr>
            <a:xfrm>
              <a:off x="3462966" y="5285358"/>
              <a:ext cx="238056"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9" name="rc38"/>
            <p:cNvSpPr/>
            <p:nvPr/>
          </p:nvSpPr>
          <p:spPr>
            <a:xfrm>
              <a:off x="3462966" y="5285358"/>
              <a:ext cx="238056"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0" name="rc39"/>
            <p:cNvSpPr/>
            <p:nvPr/>
          </p:nvSpPr>
          <p:spPr>
            <a:xfrm>
              <a:off x="3462966" y="5285358"/>
              <a:ext cx="238056"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1" name="rc40"/>
            <p:cNvSpPr/>
            <p:nvPr/>
          </p:nvSpPr>
          <p:spPr>
            <a:xfrm>
              <a:off x="3727474" y="5285358"/>
              <a:ext cx="238056"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 name="rc41"/>
            <p:cNvSpPr/>
            <p:nvPr/>
          </p:nvSpPr>
          <p:spPr>
            <a:xfrm>
              <a:off x="3727474" y="5285358"/>
              <a:ext cx="238056"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 name="rc42"/>
            <p:cNvSpPr/>
            <p:nvPr/>
          </p:nvSpPr>
          <p:spPr>
            <a:xfrm>
              <a:off x="3727474" y="5285358"/>
              <a:ext cx="238056"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4" name="rc43"/>
            <p:cNvSpPr/>
            <p:nvPr/>
          </p:nvSpPr>
          <p:spPr>
            <a:xfrm>
              <a:off x="3727474" y="5285358"/>
              <a:ext cx="238056"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5" name="rc44"/>
            <p:cNvSpPr/>
            <p:nvPr/>
          </p:nvSpPr>
          <p:spPr>
            <a:xfrm>
              <a:off x="3991982" y="5285358"/>
              <a:ext cx="238056"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6" name="rc45"/>
            <p:cNvSpPr/>
            <p:nvPr/>
          </p:nvSpPr>
          <p:spPr>
            <a:xfrm>
              <a:off x="3991982" y="5285358"/>
              <a:ext cx="238056"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 name="rc46"/>
            <p:cNvSpPr/>
            <p:nvPr/>
          </p:nvSpPr>
          <p:spPr>
            <a:xfrm>
              <a:off x="3991982" y="5285358"/>
              <a:ext cx="238056"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8" name="rc47"/>
            <p:cNvSpPr/>
            <p:nvPr/>
          </p:nvSpPr>
          <p:spPr>
            <a:xfrm>
              <a:off x="3991982" y="5285358"/>
              <a:ext cx="238056"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9" name="rc48"/>
            <p:cNvSpPr/>
            <p:nvPr/>
          </p:nvSpPr>
          <p:spPr>
            <a:xfrm>
              <a:off x="4256489" y="5285358"/>
              <a:ext cx="238056"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0" name="rc49"/>
            <p:cNvSpPr/>
            <p:nvPr/>
          </p:nvSpPr>
          <p:spPr>
            <a:xfrm>
              <a:off x="4256489" y="5285358"/>
              <a:ext cx="238056"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1" name="rc50"/>
            <p:cNvSpPr/>
            <p:nvPr/>
          </p:nvSpPr>
          <p:spPr>
            <a:xfrm>
              <a:off x="4256489" y="5285358"/>
              <a:ext cx="238056"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2" name="rc51"/>
            <p:cNvSpPr/>
            <p:nvPr/>
          </p:nvSpPr>
          <p:spPr>
            <a:xfrm>
              <a:off x="4256489" y="5285358"/>
              <a:ext cx="238056"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3" name="rc52"/>
            <p:cNvSpPr/>
            <p:nvPr/>
          </p:nvSpPr>
          <p:spPr>
            <a:xfrm>
              <a:off x="4520997" y="5285358"/>
              <a:ext cx="238056"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4" name="rc53"/>
            <p:cNvSpPr/>
            <p:nvPr/>
          </p:nvSpPr>
          <p:spPr>
            <a:xfrm>
              <a:off x="4520997" y="5285358"/>
              <a:ext cx="238056"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5" name="rc54"/>
            <p:cNvSpPr/>
            <p:nvPr/>
          </p:nvSpPr>
          <p:spPr>
            <a:xfrm>
              <a:off x="4520997" y="5285358"/>
              <a:ext cx="238056"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6" name="rc55"/>
            <p:cNvSpPr/>
            <p:nvPr/>
          </p:nvSpPr>
          <p:spPr>
            <a:xfrm>
              <a:off x="4520997" y="5285358"/>
              <a:ext cx="238056"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7" name="pg56"/>
            <p:cNvSpPr/>
            <p:nvPr/>
          </p:nvSpPr>
          <p:spPr>
            <a:xfrm>
              <a:off x="2693484"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58" name="tx57"/>
            <p:cNvSpPr/>
            <p:nvPr/>
          </p:nvSpPr>
          <p:spPr>
            <a:xfrm>
              <a:off x="2818367"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59" name="pg58"/>
            <p:cNvSpPr/>
            <p:nvPr/>
          </p:nvSpPr>
          <p:spPr>
            <a:xfrm>
              <a:off x="2875847"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0" name="tx59"/>
            <p:cNvSpPr/>
            <p:nvPr/>
          </p:nvSpPr>
          <p:spPr>
            <a:xfrm>
              <a:off x="2979915"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61" name="rc60"/>
            <p:cNvSpPr/>
            <p:nvPr/>
          </p:nvSpPr>
          <p:spPr>
            <a:xfrm>
              <a:off x="1836245" y="2153563"/>
              <a:ext cx="3226992" cy="3131794"/>
            </a:xfrm>
            <a:prstGeom prst="rect">
              <a:avLst/>
            </a:prstGeom>
            <a:ln w="13550" cap="rnd">
              <a:solidFill>
                <a:srgbClr val="333333">
                  <a:alpha val="100000"/>
                </a:srgbClr>
              </a:solidFill>
              <a:prstDash val="solid"/>
              <a:round/>
            </a:ln>
          </p:spPr>
          <p:txBody>
            <a:bodyPr/>
            <a:lstStyle/>
            <a:p/>
          </p:txBody>
        </p:sp>
        <p:sp>
          <p:nvSpPr>
            <p:cNvPr id="62" name="rc61"/>
            <p:cNvSpPr/>
            <p:nvPr/>
          </p:nvSpPr>
          <p:spPr>
            <a:xfrm>
              <a:off x="5063237" y="2153563"/>
              <a:ext cx="3226992" cy="3131794"/>
            </a:xfrm>
            <a:prstGeom prst="rect">
              <a:avLst/>
            </a:prstGeom>
            <a:solidFill>
              <a:srgbClr val="FFFFFF">
                <a:alpha val="100000"/>
              </a:srgbClr>
            </a:solidFill>
          </p:spPr>
          <p:txBody>
            <a:bodyPr/>
            <a:lstStyle/>
            <a:p/>
          </p:txBody>
        </p:sp>
        <p:sp>
          <p:nvSpPr>
            <p:cNvPr id="63" name="pl62"/>
            <p:cNvSpPr/>
            <p:nvPr/>
          </p:nvSpPr>
          <p:spPr>
            <a:xfrm>
              <a:off x="5063237" y="4683090"/>
              <a:ext cx="3226992" cy="0"/>
            </a:xfrm>
            <a:custGeom>
              <a:avLst/>
              <a:pathLst>
                <a:path w="3226992" h="0">
                  <a:moveTo>
                    <a:pt x="0" y="0"/>
                  </a:moveTo>
                  <a:lnTo>
                    <a:pt x="3226992" y="0"/>
                  </a:lnTo>
                  <a:lnTo>
                    <a:pt x="3226992" y="0"/>
                  </a:lnTo>
                </a:path>
              </a:pathLst>
            </a:custGeom>
            <a:ln w="6775" cap="flat">
              <a:solidFill>
                <a:srgbClr val="EBEBEB">
                  <a:alpha val="100000"/>
                </a:srgbClr>
              </a:solidFill>
              <a:prstDash val="solid"/>
              <a:round/>
            </a:ln>
          </p:spPr>
          <p:txBody>
            <a:bodyPr/>
            <a:lstStyle/>
            <a:p/>
          </p:txBody>
        </p:sp>
        <p:sp>
          <p:nvSpPr>
            <p:cNvPr id="64" name="pl63"/>
            <p:cNvSpPr/>
            <p:nvPr/>
          </p:nvSpPr>
          <p:spPr>
            <a:xfrm>
              <a:off x="5063237" y="3478553"/>
              <a:ext cx="3226992" cy="0"/>
            </a:xfrm>
            <a:custGeom>
              <a:avLst/>
              <a:pathLst>
                <a:path w="3226992" h="0">
                  <a:moveTo>
                    <a:pt x="0" y="0"/>
                  </a:moveTo>
                  <a:lnTo>
                    <a:pt x="3226992" y="0"/>
                  </a:lnTo>
                  <a:lnTo>
                    <a:pt x="3226992" y="0"/>
                  </a:lnTo>
                </a:path>
              </a:pathLst>
            </a:custGeom>
            <a:ln w="6775" cap="flat">
              <a:solidFill>
                <a:srgbClr val="EBEBEB">
                  <a:alpha val="100000"/>
                </a:srgbClr>
              </a:solidFill>
              <a:prstDash val="solid"/>
              <a:round/>
            </a:ln>
          </p:spPr>
          <p:txBody>
            <a:bodyPr/>
            <a:lstStyle/>
            <a:p/>
          </p:txBody>
        </p:sp>
        <p:sp>
          <p:nvSpPr>
            <p:cNvPr id="65" name="pl64"/>
            <p:cNvSpPr/>
            <p:nvPr/>
          </p:nvSpPr>
          <p:spPr>
            <a:xfrm>
              <a:off x="5063237" y="2274017"/>
              <a:ext cx="3226992" cy="0"/>
            </a:xfrm>
            <a:custGeom>
              <a:avLst/>
              <a:pathLst>
                <a:path w="3226992" h="0">
                  <a:moveTo>
                    <a:pt x="0" y="0"/>
                  </a:moveTo>
                  <a:lnTo>
                    <a:pt x="3226992" y="0"/>
                  </a:lnTo>
                  <a:lnTo>
                    <a:pt x="3226992" y="0"/>
                  </a:lnTo>
                </a:path>
              </a:pathLst>
            </a:custGeom>
            <a:ln w="6775" cap="flat">
              <a:solidFill>
                <a:srgbClr val="EBEBEB">
                  <a:alpha val="100000"/>
                </a:srgbClr>
              </a:solidFill>
              <a:prstDash val="solid"/>
              <a:round/>
            </a:ln>
          </p:spPr>
          <p:txBody>
            <a:bodyPr/>
            <a:lstStyle/>
            <a:p/>
          </p:txBody>
        </p:sp>
        <p:sp>
          <p:nvSpPr>
            <p:cNvPr id="66" name="pl65"/>
            <p:cNvSpPr/>
            <p:nvPr/>
          </p:nvSpPr>
          <p:spPr>
            <a:xfrm>
              <a:off x="5063237" y="5285358"/>
              <a:ext cx="3226992" cy="0"/>
            </a:xfrm>
            <a:custGeom>
              <a:avLst/>
              <a:pathLst>
                <a:path w="3226992" h="0">
                  <a:moveTo>
                    <a:pt x="0" y="0"/>
                  </a:moveTo>
                  <a:lnTo>
                    <a:pt x="3226992" y="0"/>
                  </a:lnTo>
                  <a:lnTo>
                    <a:pt x="3226992" y="0"/>
                  </a:lnTo>
                </a:path>
              </a:pathLst>
            </a:custGeom>
            <a:ln w="13550" cap="flat">
              <a:solidFill>
                <a:srgbClr val="EBEBEB">
                  <a:alpha val="100000"/>
                </a:srgbClr>
              </a:solidFill>
              <a:prstDash val="solid"/>
              <a:round/>
            </a:ln>
          </p:spPr>
          <p:txBody>
            <a:bodyPr/>
            <a:lstStyle/>
            <a:p/>
          </p:txBody>
        </p:sp>
        <p:sp>
          <p:nvSpPr>
            <p:cNvPr id="67" name="pl66"/>
            <p:cNvSpPr/>
            <p:nvPr/>
          </p:nvSpPr>
          <p:spPr>
            <a:xfrm>
              <a:off x="5063237" y="4080821"/>
              <a:ext cx="3226992" cy="0"/>
            </a:xfrm>
            <a:custGeom>
              <a:avLst/>
              <a:pathLst>
                <a:path w="3226992" h="0">
                  <a:moveTo>
                    <a:pt x="0" y="0"/>
                  </a:moveTo>
                  <a:lnTo>
                    <a:pt x="3226992" y="0"/>
                  </a:lnTo>
                  <a:lnTo>
                    <a:pt x="3226992" y="0"/>
                  </a:lnTo>
                </a:path>
              </a:pathLst>
            </a:custGeom>
            <a:ln w="13550" cap="flat">
              <a:solidFill>
                <a:srgbClr val="EBEBEB">
                  <a:alpha val="100000"/>
                </a:srgbClr>
              </a:solidFill>
              <a:prstDash val="solid"/>
              <a:round/>
            </a:ln>
          </p:spPr>
          <p:txBody>
            <a:bodyPr/>
            <a:lstStyle/>
            <a:p/>
          </p:txBody>
        </p:sp>
        <p:sp>
          <p:nvSpPr>
            <p:cNvPr id="68" name="pl67"/>
            <p:cNvSpPr/>
            <p:nvPr/>
          </p:nvSpPr>
          <p:spPr>
            <a:xfrm>
              <a:off x="5063237" y="2876285"/>
              <a:ext cx="3226992" cy="0"/>
            </a:xfrm>
            <a:custGeom>
              <a:avLst/>
              <a:pathLst>
                <a:path w="3226992" h="0">
                  <a:moveTo>
                    <a:pt x="0" y="0"/>
                  </a:moveTo>
                  <a:lnTo>
                    <a:pt x="3226992" y="0"/>
                  </a:lnTo>
                  <a:lnTo>
                    <a:pt x="3226992" y="0"/>
                  </a:lnTo>
                </a:path>
              </a:pathLst>
            </a:custGeom>
            <a:ln w="13550" cap="flat">
              <a:solidFill>
                <a:srgbClr val="EBEBEB">
                  <a:alpha val="100000"/>
                </a:srgbClr>
              </a:solidFill>
              <a:prstDash val="solid"/>
              <a:round/>
            </a:ln>
          </p:spPr>
          <p:txBody>
            <a:bodyPr/>
            <a:lstStyle/>
            <a:p/>
          </p:txBody>
        </p:sp>
        <p:sp>
          <p:nvSpPr>
            <p:cNvPr id="69" name="rc68"/>
            <p:cNvSpPr/>
            <p:nvPr/>
          </p:nvSpPr>
          <p:spPr>
            <a:xfrm>
              <a:off x="5631929" y="2876285"/>
              <a:ext cx="238056" cy="24090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0" name="rc69"/>
            <p:cNvSpPr/>
            <p:nvPr/>
          </p:nvSpPr>
          <p:spPr>
            <a:xfrm>
              <a:off x="5631929" y="2876285"/>
              <a:ext cx="238056"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1" name="rc70"/>
            <p:cNvSpPr/>
            <p:nvPr/>
          </p:nvSpPr>
          <p:spPr>
            <a:xfrm>
              <a:off x="5631929" y="2876285"/>
              <a:ext cx="238056"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2" name="rc71"/>
            <p:cNvSpPr/>
            <p:nvPr/>
          </p:nvSpPr>
          <p:spPr>
            <a:xfrm>
              <a:off x="5631929" y="2876285"/>
              <a:ext cx="238056"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3" name="pg72"/>
            <p:cNvSpPr/>
            <p:nvPr/>
          </p:nvSpPr>
          <p:spPr>
            <a:xfrm>
              <a:off x="5920476"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74" name="tx73"/>
            <p:cNvSpPr/>
            <p:nvPr/>
          </p:nvSpPr>
          <p:spPr>
            <a:xfrm>
              <a:off x="6045359"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 case(s)</a:t>
              </a:r>
            </a:p>
          </p:txBody>
        </p:sp>
        <p:sp>
          <p:nvSpPr>
            <p:cNvPr id="75" name="pg74"/>
            <p:cNvSpPr/>
            <p:nvPr/>
          </p:nvSpPr>
          <p:spPr>
            <a:xfrm>
              <a:off x="6102839"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76" name="tx75"/>
            <p:cNvSpPr/>
            <p:nvPr/>
          </p:nvSpPr>
          <p:spPr>
            <a:xfrm>
              <a:off x="6206908"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 case(s)</a:t>
              </a:r>
            </a:p>
          </p:txBody>
        </p:sp>
        <p:sp>
          <p:nvSpPr>
            <p:cNvPr id="77" name="rc76"/>
            <p:cNvSpPr/>
            <p:nvPr/>
          </p:nvSpPr>
          <p:spPr>
            <a:xfrm>
              <a:off x="5063237" y="2153563"/>
              <a:ext cx="3226992" cy="3131794"/>
            </a:xfrm>
            <a:prstGeom prst="rect">
              <a:avLst/>
            </a:prstGeom>
            <a:ln w="13550" cap="rnd">
              <a:solidFill>
                <a:srgbClr val="333333">
                  <a:alpha val="100000"/>
                </a:srgbClr>
              </a:solidFill>
              <a:prstDash val="solid"/>
              <a:round/>
            </a:ln>
          </p:spPr>
          <p:txBody>
            <a:bodyPr/>
            <a:lstStyle/>
            <a:p/>
          </p:txBody>
        </p:sp>
        <p:sp>
          <p:nvSpPr>
            <p:cNvPr id="78" name="rc77"/>
            <p:cNvSpPr/>
            <p:nvPr/>
          </p:nvSpPr>
          <p:spPr>
            <a:xfrm>
              <a:off x="8290230" y="2153563"/>
              <a:ext cx="3226992" cy="3131794"/>
            </a:xfrm>
            <a:prstGeom prst="rect">
              <a:avLst/>
            </a:prstGeom>
            <a:solidFill>
              <a:srgbClr val="FFFFFF">
                <a:alpha val="100000"/>
              </a:srgbClr>
            </a:solidFill>
          </p:spPr>
          <p:txBody>
            <a:bodyPr/>
            <a:lstStyle/>
            <a:p/>
          </p:txBody>
        </p:sp>
        <p:sp>
          <p:nvSpPr>
            <p:cNvPr id="79" name="pl78"/>
            <p:cNvSpPr/>
            <p:nvPr/>
          </p:nvSpPr>
          <p:spPr>
            <a:xfrm>
              <a:off x="8290230" y="4683090"/>
              <a:ext cx="3226992" cy="0"/>
            </a:xfrm>
            <a:custGeom>
              <a:avLst/>
              <a:pathLst>
                <a:path w="3226992" h="0">
                  <a:moveTo>
                    <a:pt x="0" y="0"/>
                  </a:moveTo>
                  <a:lnTo>
                    <a:pt x="3226992" y="0"/>
                  </a:lnTo>
                  <a:lnTo>
                    <a:pt x="3226992" y="0"/>
                  </a:lnTo>
                </a:path>
              </a:pathLst>
            </a:custGeom>
            <a:ln w="6775" cap="flat">
              <a:solidFill>
                <a:srgbClr val="EBEBEB">
                  <a:alpha val="100000"/>
                </a:srgbClr>
              </a:solidFill>
              <a:prstDash val="solid"/>
              <a:round/>
            </a:ln>
          </p:spPr>
          <p:txBody>
            <a:bodyPr/>
            <a:lstStyle/>
            <a:p/>
          </p:txBody>
        </p:sp>
        <p:sp>
          <p:nvSpPr>
            <p:cNvPr id="80" name="pl79"/>
            <p:cNvSpPr/>
            <p:nvPr/>
          </p:nvSpPr>
          <p:spPr>
            <a:xfrm>
              <a:off x="8290230" y="3478553"/>
              <a:ext cx="3226992" cy="0"/>
            </a:xfrm>
            <a:custGeom>
              <a:avLst/>
              <a:pathLst>
                <a:path w="3226992" h="0">
                  <a:moveTo>
                    <a:pt x="0" y="0"/>
                  </a:moveTo>
                  <a:lnTo>
                    <a:pt x="3226992" y="0"/>
                  </a:lnTo>
                  <a:lnTo>
                    <a:pt x="3226992" y="0"/>
                  </a:lnTo>
                </a:path>
              </a:pathLst>
            </a:custGeom>
            <a:ln w="6775" cap="flat">
              <a:solidFill>
                <a:srgbClr val="EBEBEB">
                  <a:alpha val="100000"/>
                </a:srgbClr>
              </a:solidFill>
              <a:prstDash val="solid"/>
              <a:round/>
            </a:ln>
          </p:spPr>
          <p:txBody>
            <a:bodyPr/>
            <a:lstStyle/>
            <a:p/>
          </p:txBody>
        </p:sp>
        <p:sp>
          <p:nvSpPr>
            <p:cNvPr id="81" name="pl80"/>
            <p:cNvSpPr/>
            <p:nvPr/>
          </p:nvSpPr>
          <p:spPr>
            <a:xfrm>
              <a:off x="8290230" y="2274017"/>
              <a:ext cx="3226992" cy="0"/>
            </a:xfrm>
            <a:custGeom>
              <a:avLst/>
              <a:pathLst>
                <a:path w="3226992" h="0">
                  <a:moveTo>
                    <a:pt x="0" y="0"/>
                  </a:moveTo>
                  <a:lnTo>
                    <a:pt x="3226992" y="0"/>
                  </a:lnTo>
                  <a:lnTo>
                    <a:pt x="3226992" y="0"/>
                  </a:lnTo>
                </a:path>
              </a:pathLst>
            </a:custGeom>
            <a:ln w="6775" cap="flat">
              <a:solidFill>
                <a:srgbClr val="EBEBEB">
                  <a:alpha val="100000"/>
                </a:srgbClr>
              </a:solidFill>
              <a:prstDash val="solid"/>
              <a:round/>
            </a:ln>
          </p:spPr>
          <p:txBody>
            <a:bodyPr/>
            <a:lstStyle/>
            <a:p/>
          </p:txBody>
        </p:sp>
        <p:sp>
          <p:nvSpPr>
            <p:cNvPr id="82" name="pl81"/>
            <p:cNvSpPr/>
            <p:nvPr/>
          </p:nvSpPr>
          <p:spPr>
            <a:xfrm>
              <a:off x="8290230" y="5285358"/>
              <a:ext cx="3226992" cy="0"/>
            </a:xfrm>
            <a:custGeom>
              <a:avLst/>
              <a:pathLst>
                <a:path w="3226992" h="0">
                  <a:moveTo>
                    <a:pt x="0" y="0"/>
                  </a:moveTo>
                  <a:lnTo>
                    <a:pt x="3226992" y="0"/>
                  </a:lnTo>
                  <a:lnTo>
                    <a:pt x="3226992" y="0"/>
                  </a:lnTo>
                </a:path>
              </a:pathLst>
            </a:custGeom>
            <a:ln w="13550" cap="flat">
              <a:solidFill>
                <a:srgbClr val="EBEBEB">
                  <a:alpha val="100000"/>
                </a:srgbClr>
              </a:solidFill>
              <a:prstDash val="solid"/>
              <a:round/>
            </a:ln>
          </p:spPr>
          <p:txBody>
            <a:bodyPr/>
            <a:lstStyle/>
            <a:p/>
          </p:txBody>
        </p:sp>
        <p:sp>
          <p:nvSpPr>
            <p:cNvPr id="83" name="pl82"/>
            <p:cNvSpPr/>
            <p:nvPr/>
          </p:nvSpPr>
          <p:spPr>
            <a:xfrm>
              <a:off x="8290230" y="4080821"/>
              <a:ext cx="3226992" cy="0"/>
            </a:xfrm>
            <a:custGeom>
              <a:avLst/>
              <a:pathLst>
                <a:path w="3226992" h="0">
                  <a:moveTo>
                    <a:pt x="0" y="0"/>
                  </a:moveTo>
                  <a:lnTo>
                    <a:pt x="3226992" y="0"/>
                  </a:lnTo>
                  <a:lnTo>
                    <a:pt x="3226992" y="0"/>
                  </a:lnTo>
                </a:path>
              </a:pathLst>
            </a:custGeom>
            <a:ln w="13550" cap="flat">
              <a:solidFill>
                <a:srgbClr val="EBEBEB">
                  <a:alpha val="100000"/>
                </a:srgbClr>
              </a:solidFill>
              <a:prstDash val="solid"/>
              <a:round/>
            </a:ln>
          </p:spPr>
          <p:txBody>
            <a:bodyPr/>
            <a:lstStyle/>
            <a:p/>
          </p:txBody>
        </p:sp>
        <p:sp>
          <p:nvSpPr>
            <p:cNvPr id="84" name="pl83"/>
            <p:cNvSpPr/>
            <p:nvPr/>
          </p:nvSpPr>
          <p:spPr>
            <a:xfrm>
              <a:off x="8290230" y="2876285"/>
              <a:ext cx="3226992" cy="0"/>
            </a:xfrm>
            <a:custGeom>
              <a:avLst/>
              <a:pathLst>
                <a:path w="3226992" h="0">
                  <a:moveTo>
                    <a:pt x="0" y="0"/>
                  </a:moveTo>
                  <a:lnTo>
                    <a:pt x="3226992" y="0"/>
                  </a:lnTo>
                  <a:lnTo>
                    <a:pt x="3226992" y="0"/>
                  </a:lnTo>
                </a:path>
              </a:pathLst>
            </a:custGeom>
            <a:ln w="13550" cap="flat">
              <a:solidFill>
                <a:srgbClr val="EBEBEB">
                  <a:alpha val="100000"/>
                </a:srgbClr>
              </a:solidFill>
              <a:prstDash val="solid"/>
              <a:round/>
            </a:ln>
          </p:spPr>
          <p:txBody>
            <a:bodyPr/>
            <a:lstStyle/>
            <a:p/>
          </p:txBody>
        </p:sp>
        <p:sp>
          <p:nvSpPr>
            <p:cNvPr id="85" name="rc84"/>
            <p:cNvSpPr/>
            <p:nvPr/>
          </p:nvSpPr>
          <p:spPr>
            <a:xfrm>
              <a:off x="9387936" y="2876285"/>
              <a:ext cx="238056" cy="24090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9387936" y="2876285"/>
              <a:ext cx="238056"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9387936" y="2876285"/>
              <a:ext cx="238056"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9387936" y="2876285"/>
              <a:ext cx="238056"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10181459" y="2876285"/>
              <a:ext cx="238056" cy="24090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10181459" y="2876285"/>
              <a:ext cx="238056"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10181459" y="2876285"/>
              <a:ext cx="238056"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10181459" y="2876285"/>
              <a:ext cx="238056"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pg92"/>
            <p:cNvSpPr/>
            <p:nvPr/>
          </p:nvSpPr>
          <p:spPr>
            <a:xfrm>
              <a:off x="9147469"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94" name="tx93"/>
            <p:cNvSpPr/>
            <p:nvPr/>
          </p:nvSpPr>
          <p:spPr>
            <a:xfrm>
              <a:off x="9272351"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 case(s)</a:t>
              </a:r>
            </a:p>
          </p:txBody>
        </p:sp>
        <p:sp>
          <p:nvSpPr>
            <p:cNvPr id="95" name="pg94"/>
            <p:cNvSpPr/>
            <p:nvPr/>
          </p:nvSpPr>
          <p:spPr>
            <a:xfrm>
              <a:off x="9329832"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96" name="tx95"/>
            <p:cNvSpPr/>
            <p:nvPr/>
          </p:nvSpPr>
          <p:spPr>
            <a:xfrm>
              <a:off x="9433900"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 case(s)</a:t>
              </a:r>
            </a:p>
          </p:txBody>
        </p:sp>
        <p:sp>
          <p:nvSpPr>
            <p:cNvPr id="97" name="rc96"/>
            <p:cNvSpPr/>
            <p:nvPr/>
          </p:nvSpPr>
          <p:spPr>
            <a:xfrm>
              <a:off x="8290230" y="2153563"/>
              <a:ext cx="3226992" cy="3131794"/>
            </a:xfrm>
            <a:prstGeom prst="rect">
              <a:avLst/>
            </a:prstGeom>
            <a:ln w="13550" cap="rnd">
              <a:solidFill>
                <a:srgbClr val="333333">
                  <a:alpha val="100000"/>
                </a:srgbClr>
              </a:solidFill>
              <a:prstDash val="solid"/>
              <a:round/>
            </a:ln>
          </p:spPr>
          <p:txBody>
            <a:bodyPr/>
            <a:lstStyle/>
            <a:p/>
          </p:txBody>
        </p:sp>
        <p:sp>
          <p:nvSpPr>
            <p:cNvPr id="98" name="rc97"/>
            <p:cNvSpPr/>
            <p:nvPr/>
          </p:nvSpPr>
          <p:spPr>
            <a:xfrm>
              <a:off x="11517222" y="2153563"/>
              <a:ext cx="3226992" cy="3131794"/>
            </a:xfrm>
            <a:prstGeom prst="rect">
              <a:avLst/>
            </a:prstGeom>
            <a:solidFill>
              <a:srgbClr val="FFFFFF">
                <a:alpha val="100000"/>
              </a:srgbClr>
            </a:solidFill>
          </p:spPr>
          <p:txBody>
            <a:bodyPr/>
            <a:lstStyle/>
            <a:p/>
          </p:txBody>
        </p:sp>
        <p:sp>
          <p:nvSpPr>
            <p:cNvPr id="99" name="pl98"/>
            <p:cNvSpPr/>
            <p:nvPr/>
          </p:nvSpPr>
          <p:spPr>
            <a:xfrm>
              <a:off x="11517222" y="4683090"/>
              <a:ext cx="3226992" cy="0"/>
            </a:xfrm>
            <a:custGeom>
              <a:avLst/>
              <a:pathLst>
                <a:path w="3226992" h="0">
                  <a:moveTo>
                    <a:pt x="0" y="0"/>
                  </a:moveTo>
                  <a:lnTo>
                    <a:pt x="3226992" y="0"/>
                  </a:lnTo>
                  <a:lnTo>
                    <a:pt x="3226992" y="0"/>
                  </a:lnTo>
                </a:path>
              </a:pathLst>
            </a:custGeom>
            <a:ln w="6775" cap="flat">
              <a:solidFill>
                <a:srgbClr val="EBEBEB">
                  <a:alpha val="100000"/>
                </a:srgbClr>
              </a:solidFill>
              <a:prstDash val="solid"/>
              <a:round/>
            </a:ln>
          </p:spPr>
          <p:txBody>
            <a:bodyPr/>
            <a:lstStyle/>
            <a:p/>
          </p:txBody>
        </p:sp>
        <p:sp>
          <p:nvSpPr>
            <p:cNvPr id="100" name="pl99"/>
            <p:cNvSpPr/>
            <p:nvPr/>
          </p:nvSpPr>
          <p:spPr>
            <a:xfrm>
              <a:off x="11517222" y="3478553"/>
              <a:ext cx="3226992" cy="0"/>
            </a:xfrm>
            <a:custGeom>
              <a:avLst/>
              <a:pathLst>
                <a:path w="3226992" h="0">
                  <a:moveTo>
                    <a:pt x="0" y="0"/>
                  </a:moveTo>
                  <a:lnTo>
                    <a:pt x="3226992" y="0"/>
                  </a:lnTo>
                  <a:lnTo>
                    <a:pt x="3226992" y="0"/>
                  </a:lnTo>
                </a:path>
              </a:pathLst>
            </a:custGeom>
            <a:ln w="6775" cap="flat">
              <a:solidFill>
                <a:srgbClr val="EBEBEB">
                  <a:alpha val="100000"/>
                </a:srgbClr>
              </a:solidFill>
              <a:prstDash val="solid"/>
              <a:round/>
            </a:ln>
          </p:spPr>
          <p:txBody>
            <a:bodyPr/>
            <a:lstStyle/>
            <a:p/>
          </p:txBody>
        </p:sp>
        <p:sp>
          <p:nvSpPr>
            <p:cNvPr id="101" name="pl100"/>
            <p:cNvSpPr/>
            <p:nvPr/>
          </p:nvSpPr>
          <p:spPr>
            <a:xfrm>
              <a:off x="11517222" y="2274017"/>
              <a:ext cx="3226992" cy="0"/>
            </a:xfrm>
            <a:custGeom>
              <a:avLst/>
              <a:pathLst>
                <a:path w="3226992" h="0">
                  <a:moveTo>
                    <a:pt x="0" y="0"/>
                  </a:moveTo>
                  <a:lnTo>
                    <a:pt x="3226992" y="0"/>
                  </a:lnTo>
                  <a:lnTo>
                    <a:pt x="3226992" y="0"/>
                  </a:lnTo>
                </a:path>
              </a:pathLst>
            </a:custGeom>
            <a:ln w="6775" cap="flat">
              <a:solidFill>
                <a:srgbClr val="EBEBEB">
                  <a:alpha val="100000"/>
                </a:srgbClr>
              </a:solidFill>
              <a:prstDash val="solid"/>
              <a:round/>
            </a:ln>
          </p:spPr>
          <p:txBody>
            <a:bodyPr/>
            <a:lstStyle/>
            <a:p/>
          </p:txBody>
        </p:sp>
        <p:sp>
          <p:nvSpPr>
            <p:cNvPr id="102" name="pl101"/>
            <p:cNvSpPr/>
            <p:nvPr/>
          </p:nvSpPr>
          <p:spPr>
            <a:xfrm>
              <a:off x="11517222" y="5285358"/>
              <a:ext cx="3226992" cy="0"/>
            </a:xfrm>
            <a:custGeom>
              <a:avLst/>
              <a:pathLst>
                <a:path w="3226992" h="0">
                  <a:moveTo>
                    <a:pt x="0" y="0"/>
                  </a:moveTo>
                  <a:lnTo>
                    <a:pt x="3226992" y="0"/>
                  </a:lnTo>
                  <a:lnTo>
                    <a:pt x="3226992" y="0"/>
                  </a:lnTo>
                </a:path>
              </a:pathLst>
            </a:custGeom>
            <a:ln w="13550" cap="flat">
              <a:solidFill>
                <a:srgbClr val="EBEBEB">
                  <a:alpha val="100000"/>
                </a:srgbClr>
              </a:solidFill>
              <a:prstDash val="solid"/>
              <a:round/>
            </a:ln>
          </p:spPr>
          <p:txBody>
            <a:bodyPr/>
            <a:lstStyle/>
            <a:p/>
          </p:txBody>
        </p:sp>
        <p:sp>
          <p:nvSpPr>
            <p:cNvPr id="103" name="pl102"/>
            <p:cNvSpPr/>
            <p:nvPr/>
          </p:nvSpPr>
          <p:spPr>
            <a:xfrm>
              <a:off x="11517222" y="4080821"/>
              <a:ext cx="3226992" cy="0"/>
            </a:xfrm>
            <a:custGeom>
              <a:avLst/>
              <a:pathLst>
                <a:path w="3226992" h="0">
                  <a:moveTo>
                    <a:pt x="0" y="0"/>
                  </a:moveTo>
                  <a:lnTo>
                    <a:pt x="3226992" y="0"/>
                  </a:lnTo>
                  <a:lnTo>
                    <a:pt x="3226992" y="0"/>
                  </a:lnTo>
                </a:path>
              </a:pathLst>
            </a:custGeom>
            <a:ln w="13550" cap="flat">
              <a:solidFill>
                <a:srgbClr val="EBEBEB">
                  <a:alpha val="100000"/>
                </a:srgbClr>
              </a:solidFill>
              <a:prstDash val="solid"/>
              <a:round/>
            </a:ln>
          </p:spPr>
          <p:txBody>
            <a:bodyPr/>
            <a:lstStyle/>
            <a:p/>
          </p:txBody>
        </p:sp>
        <p:sp>
          <p:nvSpPr>
            <p:cNvPr id="104" name="pl103"/>
            <p:cNvSpPr/>
            <p:nvPr/>
          </p:nvSpPr>
          <p:spPr>
            <a:xfrm>
              <a:off x="11517222" y="2876285"/>
              <a:ext cx="3226992" cy="0"/>
            </a:xfrm>
            <a:custGeom>
              <a:avLst/>
              <a:pathLst>
                <a:path w="3226992" h="0">
                  <a:moveTo>
                    <a:pt x="0" y="0"/>
                  </a:moveTo>
                  <a:lnTo>
                    <a:pt x="3226992" y="0"/>
                  </a:lnTo>
                  <a:lnTo>
                    <a:pt x="3226992" y="0"/>
                  </a:lnTo>
                </a:path>
              </a:pathLst>
            </a:custGeom>
            <a:ln w="13550" cap="flat">
              <a:solidFill>
                <a:srgbClr val="EBEBEB">
                  <a:alpha val="100000"/>
                </a:srgbClr>
              </a:solidFill>
              <a:prstDash val="solid"/>
              <a:round/>
            </a:ln>
          </p:spPr>
          <p:txBody>
            <a:bodyPr/>
            <a:lstStyle/>
            <a:p/>
          </p:txBody>
        </p:sp>
        <p:sp>
          <p:nvSpPr>
            <p:cNvPr id="105" name="rc104"/>
            <p:cNvSpPr/>
            <p:nvPr/>
          </p:nvSpPr>
          <p:spPr>
            <a:xfrm>
              <a:off x="11517222" y="2153563"/>
              <a:ext cx="3226992" cy="3131794"/>
            </a:xfrm>
            <a:prstGeom prst="rect">
              <a:avLst/>
            </a:prstGeom>
            <a:ln w="13550" cap="rnd">
              <a:solidFill>
                <a:srgbClr val="333333">
                  <a:alpha val="100000"/>
                </a:srgbClr>
              </a:solidFill>
              <a:prstDash val="solid"/>
              <a:round/>
            </a:ln>
          </p:spPr>
          <p:txBody>
            <a:bodyPr/>
            <a:lstStyle/>
            <a:p/>
          </p:txBody>
        </p:sp>
        <p:sp>
          <p:nvSpPr>
            <p:cNvPr id="106" name="rc105"/>
            <p:cNvSpPr/>
            <p:nvPr/>
          </p:nvSpPr>
          <p:spPr>
            <a:xfrm>
              <a:off x="14744215" y="2153563"/>
              <a:ext cx="3226992" cy="3131794"/>
            </a:xfrm>
            <a:prstGeom prst="rect">
              <a:avLst/>
            </a:prstGeom>
            <a:solidFill>
              <a:srgbClr val="FFFFFF">
                <a:alpha val="100000"/>
              </a:srgbClr>
            </a:solidFill>
          </p:spPr>
          <p:txBody>
            <a:bodyPr/>
            <a:lstStyle/>
            <a:p/>
          </p:txBody>
        </p:sp>
        <p:sp>
          <p:nvSpPr>
            <p:cNvPr id="107" name="pl106"/>
            <p:cNvSpPr/>
            <p:nvPr/>
          </p:nvSpPr>
          <p:spPr>
            <a:xfrm>
              <a:off x="14744215" y="4683090"/>
              <a:ext cx="3226992" cy="0"/>
            </a:xfrm>
            <a:custGeom>
              <a:avLst/>
              <a:pathLst>
                <a:path w="3226992" h="0">
                  <a:moveTo>
                    <a:pt x="0" y="0"/>
                  </a:moveTo>
                  <a:lnTo>
                    <a:pt x="3226992" y="0"/>
                  </a:lnTo>
                  <a:lnTo>
                    <a:pt x="3226992" y="0"/>
                  </a:lnTo>
                </a:path>
              </a:pathLst>
            </a:custGeom>
            <a:ln w="6775" cap="flat">
              <a:solidFill>
                <a:srgbClr val="EBEBEB">
                  <a:alpha val="100000"/>
                </a:srgbClr>
              </a:solidFill>
              <a:prstDash val="solid"/>
              <a:round/>
            </a:ln>
          </p:spPr>
          <p:txBody>
            <a:bodyPr/>
            <a:lstStyle/>
            <a:p/>
          </p:txBody>
        </p:sp>
        <p:sp>
          <p:nvSpPr>
            <p:cNvPr id="108" name="pl107"/>
            <p:cNvSpPr/>
            <p:nvPr/>
          </p:nvSpPr>
          <p:spPr>
            <a:xfrm>
              <a:off x="14744215" y="3478553"/>
              <a:ext cx="3226992" cy="0"/>
            </a:xfrm>
            <a:custGeom>
              <a:avLst/>
              <a:pathLst>
                <a:path w="3226992" h="0">
                  <a:moveTo>
                    <a:pt x="0" y="0"/>
                  </a:moveTo>
                  <a:lnTo>
                    <a:pt x="3226992" y="0"/>
                  </a:lnTo>
                  <a:lnTo>
                    <a:pt x="3226992" y="0"/>
                  </a:lnTo>
                </a:path>
              </a:pathLst>
            </a:custGeom>
            <a:ln w="6775" cap="flat">
              <a:solidFill>
                <a:srgbClr val="EBEBEB">
                  <a:alpha val="100000"/>
                </a:srgbClr>
              </a:solidFill>
              <a:prstDash val="solid"/>
              <a:round/>
            </a:ln>
          </p:spPr>
          <p:txBody>
            <a:bodyPr/>
            <a:lstStyle/>
            <a:p/>
          </p:txBody>
        </p:sp>
        <p:sp>
          <p:nvSpPr>
            <p:cNvPr id="109" name="pl108"/>
            <p:cNvSpPr/>
            <p:nvPr/>
          </p:nvSpPr>
          <p:spPr>
            <a:xfrm>
              <a:off x="14744215" y="2274017"/>
              <a:ext cx="3226992" cy="0"/>
            </a:xfrm>
            <a:custGeom>
              <a:avLst/>
              <a:pathLst>
                <a:path w="3226992" h="0">
                  <a:moveTo>
                    <a:pt x="0" y="0"/>
                  </a:moveTo>
                  <a:lnTo>
                    <a:pt x="3226992" y="0"/>
                  </a:lnTo>
                  <a:lnTo>
                    <a:pt x="3226992" y="0"/>
                  </a:lnTo>
                </a:path>
              </a:pathLst>
            </a:custGeom>
            <a:ln w="6775" cap="flat">
              <a:solidFill>
                <a:srgbClr val="EBEBEB">
                  <a:alpha val="100000"/>
                </a:srgbClr>
              </a:solidFill>
              <a:prstDash val="solid"/>
              <a:round/>
            </a:ln>
          </p:spPr>
          <p:txBody>
            <a:bodyPr/>
            <a:lstStyle/>
            <a:p/>
          </p:txBody>
        </p:sp>
        <p:sp>
          <p:nvSpPr>
            <p:cNvPr id="110" name="pl109"/>
            <p:cNvSpPr/>
            <p:nvPr/>
          </p:nvSpPr>
          <p:spPr>
            <a:xfrm>
              <a:off x="14744215" y="5285358"/>
              <a:ext cx="3226992" cy="0"/>
            </a:xfrm>
            <a:custGeom>
              <a:avLst/>
              <a:pathLst>
                <a:path w="3226992" h="0">
                  <a:moveTo>
                    <a:pt x="0" y="0"/>
                  </a:moveTo>
                  <a:lnTo>
                    <a:pt x="3226992" y="0"/>
                  </a:lnTo>
                  <a:lnTo>
                    <a:pt x="3226992" y="0"/>
                  </a:lnTo>
                </a:path>
              </a:pathLst>
            </a:custGeom>
            <a:ln w="13550" cap="flat">
              <a:solidFill>
                <a:srgbClr val="EBEBEB">
                  <a:alpha val="100000"/>
                </a:srgbClr>
              </a:solidFill>
              <a:prstDash val="solid"/>
              <a:round/>
            </a:ln>
          </p:spPr>
          <p:txBody>
            <a:bodyPr/>
            <a:lstStyle/>
            <a:p/>
          </p:txBody>
        </p:sp>
        <p:sp>
          <p:nvSpPr>
            <p:cNvPr id="111" name="pl110"/>
            <p:cNvSpPr/>
            <p:nvPr/>
          </p:nvSpPr>
          <p:spPr>
            <a:xfrm>
              <a:off x="14744215" y="4080821"/>
              <a:ext cx="3226992" cy="0"/>
            </a:xfrm>
            <a:custGeom>
              <a:avLst/>
              <a:pathLst>
                <a:path w="3226992" h="0">
                  <a:moveTo>
                    <a:pt x="0" y="0"/>
                  </a:moveTo>
                  <a:lnTo>
                    <a:pt x="3226992" y="0"/>
                  </a:lnTo>
                  <a:lnTo>
                    <a:pt x="3226992" y="0"/>
                  </a:lnTo>
                </a:path>
              </a:pathLst>
            </a:custGeom>
            <a:ln w="13550" cap="flat">
              <a:solidFill>
                <a:srgbClr val="EBEBEB">
                  <a:alpha val="100000"/>
                </a:srgbClr>
              </a:solidFill>
              <a:prstDash val="solid"/>
              <a:round/>
            </a:ln>
          </p:spPr>
          <p:txBody>
            <a:bodyPr/>
            <a:lstStyle/>
            <a:p/>
          </p:txBody>
        </p:sp>
        <p:sp>
          <p:nvSpPr>
            <p:cNvPr id="112" name="pl111"/>
            <p:cNvSpPr/>
            <p:nvPr/>
          </p:nvSpPr>
          <p:spPr>
            <a:xfrm>
              <a:off x="14744215" y="2876285"/>
              <a:ext cx="3226992" cy="0"/>
            </a:xfrm>
            <a:custGeom>
              <a:avLst/>
              <a:pathLst>
                <a:path w="3226992" h="0">
                  <a:moveTo>
                    <a:pt x="0" y="0"/>
                  </a:moveTo>
                  <a:lnTo>
                    <a:pt x="3226992" y="0"/>
                  </a:lnTo>
                  <a:lnTo>
                    <a:pt x="3226992" y="0"/>
                  </a:lnTo>
                </a:path>
              </a:pathLst>
            </a:custGeom>
            <a:ln w="13550" cap="flat">
              <a:solidFill>
                <a:srgbClr val="EBEBEB">
                  <a:alpha val="100000"/>
                </a:srgbClr>
              </a:solidFill>
              <a:prstDash val="solid"/>
              <a:round/>
            </a:ln>
          </p:spPr>
          <p:txBody>
            <a:bodyPr/>
            <a:lstStyle/>
            <a:p/>
          </p:txBody>
        </p:sp>
        <p:sp>
          <p:nvSpPr>
            <p:cNvPr id="113" name="rc112"/>
            <p:cNvSpPr/>
            <p:nvPr/>
          </p:nvSpPr>
          <p:spPr>
            <a:xfrm>
              <a:off x="14744215" y="2153563"/>
              <a:ext cx="3226992" cy="3131794"/>
            </a:xfrm>
            <a:prstGeom prst="rect">
              <a:avLst/>
            </a:prstGeom>
            <a:ln w="13550" cap="rnd">
              <a:solidFill>
                <a:srgbClr val="333333">
                  <a:alpha val="100000"/>
                </a:srgbClr>
              </a:solidFill>
              <a:prstDash val="solid"/>
              <a:round/>
            </a:ln>
          </p:spPr>
          <p:txBody>
            <a:bodyPr/>
            <a:lstStyle/>
            <a:p/>
          </p:txBody>
        </p:sp>
        <p:sp>
          <p:nvSpPr>
            <p:cNvPr id="114" name="tx113"/>
            <p:cNvSpPr/>
            <p:nvPr/>
          </p:nvSpPr>
          <p:spPr>
            <a:xfrm>
              <a:off x="3167216"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115" name="tx114"/>
            <p:cNvSpPr/>
            <p:nvPr/>
          </p:nvSpPr>
          <p:spPr>
            <a:xfrm>
              <a:off x="639420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116" name="tx115"/>
            <p:cNvSpPr/>
            <p:nvPr/>
          </p:nvSpPr>
          <p:spPr>
            <a:xfrm>
              <a:off x="9621201"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117" name="tx116"/>
            <p:cNvSpPr/>
            <p:nvPr/>
          </p:nvSpPr>
          <p:spPr>
            <a:xfrm>
              <a:off x="1284819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118" name="tx117"/>
            <p:cNvSpPr/>
            <p:nvPr/>
          </p:nvSpPr>
          <p:spPr>
            <a:xfrm>
              <a:off x="1607518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119" name="pl118"/>
            <p:cNvSpPr/>
            <p:nvPr/>
          </p:nvSpPr>
          <p:spPr>
            <a:xfrm>
              <a:off x="19949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0" name="pl119"/>
            <p:cNvSpPr/>
            <p:nvPr/>
          </p:nvSpPr>
          <p:spPr>
            <a:xfrm>
              <a:off x="22594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1" name="pl120"/>
            <p:cNvSpPr/>
            <p:nvPr/>
          </p:nvSpPr>
          <p:spPr>
            <a:xfrm>
              <a:off x="25239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2" name="pl121"/>
            <p:cNvSpPr/>
            <p:nvPr/>
          </p:nvSpPr>
          <p:spPr>
            <a:xfrm>
              <a:off x="278847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3" name="pl122"/>
            <p:cNvSpPr/>
            <p:nvPr/>
          </p:nvSpPr>
          <p:spPr>
            <a:xfrm>
              <a:off x="30529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4" name="pl123"/>
            <p:cNvSpPr/>
            <p:nvPr/>
          </p:nvSpPr>
          <p:spPr>
            <a:xfrm>
              <a:off x="331748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5" name="pl124"/>
            <p:cNvSpPr/>
            <p:nvPr/>
          </p:nvSpPr>
          <p:spPr>
            <a:xfrm>
              <a:off x="35819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6" name="pl125"/>
            <p:cNvSpPr/>
            <p:nvPr/>
          </p:nvSpPr>
          <p:spPr>
            <a:xfrm>
              <a:off x="38465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7" name="pl126"/>
            <p:cNvSpPr/>
            <p:nvPr/>
          </p:nvSpPr>
          <p:spPr>
            <a:xfrm>
              <a:off x="41110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8" name="pl127"/>
            <p:cNvSpPr/>
            <p:nvPr/>
          </p:nvSpPr>
          <p:spPr>
            <a:xfrm>
              <a:off x="43755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9" name="pl128"/>
            <p:cNvSpPr/>
            <p:nvPr/>
          </p:nvSpPr>
          <p:spPr>
            <a:xfrm>
              <a:off x="46400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0" name="pl129"/>
            <p:cNvSpPr/>
            <p:nvPr/>
          </p:nvSpPr>
          <p:spPr>
            <a:xfrm>
              <a:off x="490453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1" name="tx130"/>
            <p:cNvSpPr/>
            <p:nvPr/>
          </p:nvSpPr>
          <p:spPr>
            <a:xfrm rot="-5400000">
              <a:off x="1914167"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32" name="tx131"/>
            <p:cNvSpPr/>
            <p:nvPr/>
          </p:nvSpPr>
          <p:spPr>
            <a:xfrm rot="-5400000">
              <a:off x="216886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33" name="tx132"/>
            <p:cNvSpPr/>
            <p:nvPr/>
          </p:nvSpPr>
          <p:spPr>
            <a:xfrm rot="-5400000">
              <a:off x="243345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34" name="tx133"/>
            <p:cNvSpPr/>
            <p:nvPr/>
          </p:nvSpPr>
          <p:spPr>
            <a:xfrm rot="-5400000">
              <a:off x="269609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35" name="tx134"/>
            <p:cNvSpPr/>
            <p:nvPr/>
          </p:nvSpPr>
          <p:spPr>
            <a:xfrm rot="-5400000">
              <a:off x="2929961"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36" name="tx135"/>
            <p:cNvSpPr/>
            <p:nvPr/>
          </p:nvSpPr>
          <p:spPr>
            <a:xfrm rot="-5400000">
              <a:off x="323670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37" name="tx136"/>
            <p:cNvSpPr/>
            <p:nvPr/>
          </p:nvSpPr>
          <p:spPr>
            <a:xfrm rot="-5400000">
              <a:off x="353090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38" name="tx137"/>
            <p:cNvSpPr/>
            <p:nvPr/>
          </p:nvSpPr>
          <p:spPr>
            <a:xfrm rot="-5400000">
              <a:off x="37332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39" name="tx138"/>
            <p:cNvSpPr/>
            <p:nvPr/>
          </p:nvSpPr>
          <p:spPr>
            <a:xfrm rot="-5400000">
              <a:off x="3997715"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40" name="tx139"/>
            <p:cNvSpPr/>
            <p:nvPr/>
          </p:nvSpPr>
          <p:spPr>
            <a:xfrm rot="-5400000">
              <a:off x="4298642"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41" name="tx140"/>
            <p:cNvSpPr/>
            <p:nvPr/>
          </p:nvSpPr>
          <p:spPr>
            <a:xfrm rot="-5400000">
              <a:off x="45445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42" name="tx141"/>
            <p:cNvSpPr/>
            <p:nvPr/>
          </p:nvSpPr>
          <p:spPr>
            <a:xfrm rot="-5400000">
              <a:off x="480903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43" name="pl142"/>
            <p:cNvSpPr/>
            <p:nvPr/>
          </p:nvSpPr>
          <p:spPr>
            <a:xfrm>
              <a:off x="522194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4" name="pl143"/>
            <p:cNvSpPr/>
            <p:nvPr/>
          </p:nvSpPr>
          <p:spPr>
            <a:xfrm>
              <a:off x="54864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5" name="pl144"/>
            <p:cNvSpPr/>
            <p:nvPr/>
          </p:nvSpPr>
          <p:spPr>
            <a:xfrm>
              <a:off x="57509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6" name="pl145"/>
            <p:cNvSpPr/>
            <p:nvPr/>
          </p:nvSpPr>
          <p:spPr>
            <a:xfrm>
              <a:off x="601546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7" name="pl146"/>
            <p:cNvSpPr/>
            <p:nvPr/>
          </p:nvSpPr>
          <p:spPr>
            <a:xfrm>
              <a:off x="627997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8" name="pl147"/>
            <p:cNvSpPr/>
            <p:nvPr/>
          </p:nvSpPr>
          <p:spPr>
            <a:xfrm>
              <a:off x="65444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9" name="pl148"/>
            <p:cNvSpPr/>
            <p:nvPr/>
          </p:nvSpPr>
          <p:spPr>
            <a:xfrm>
              <a:off x="680898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0" name="pl149"/>
            <p:cNvSpPr/>
            <p:nvPr/>
          </p:nvSpPr>
          <p:spPr>
            <a:xfrm>
              <a:off x="70734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1" name="pl150"/>
            <p:cNvSpPr/>
            <p:nvPr/>
          </p:nvSpPr>
          <p:spPr>
            <a:xfrm>
              <a:off x="7338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2" name="pl151"/>
            <p:cNvSpPr/>
            <p:nvPr/>
          </p:nvSpPr>
          <p:spPr>
            <a:xfrm>
              <a:off x="76025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3" name="pl152"/>
            <p:cNvSpPr/>
            <p:nvPr/>
          </p:nvSpPr>
          <p:spPr>
            <a:xfrm>
              <a:off x="7867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4" name="pl153"/>
            <p:cNvSpPr/>
            <p:nvPr/>
          </p:nvSpPr>
          <p:spPr>
            <a:xfrm>
              <a:off x="81315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5" name="tx154"/>
            <p:cNvSpPr/>
            <p:nvPr/>
          </p:nvSpPr>
          <p:spPr>
            <a:xfrm rot="-5400000">
              <a:off x="514115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56" name="tx155"/>
            <p:cNvSpPr/>
            <p:nvPr/>
          </p:nvSpPr>
          <p:spPr>
            <a:xfrm rot="-5400000">
              <a:off x="5395856"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57" name="tx156"/>
            <p:cNvSpPr/>
            <p:nvPr/>
          </p:nvSpPr>
          <p:spPr>
            <a:xfrm rot="-5400000">
              <a:off x="566045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58" name="tx157"/>
            <p:cNvSpPr/>
            <p:nvPr/>
          </p:nvSpPr>
          <p:spPr>
            <a:xfrm rot="-5400000">
              <a:off x="592309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59" name="tx158"/>
            <p:cNvSpPr/>
            <p:nvPr/>
          </p:nvSpPr>
          <p:spPr>
            <a:xfrm rot="-5400000">
              <a:off x="615695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60" name="tx159"/>
            <p:cNvSpPr/>
            <p:nvPr/>
          </p:nvSpPr>
          <p:spPr>
            <a:xfrm rot="-5400000">
              <a:off x="6463697"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61" name="tx160"/>
            <p:cNvSpPr/>
            <p:nvPr/>
          </p:nvSpPr>
          <p:spPr>
            <a:xfrm rot="-5400000">
              <a:off x="675789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62" name="tx161"/>
            <p:cNvSpPr/>
            <p:nvPr/>
          </p:nvSpPr>
          <p:spPr>
            <a:xfrm rot="-5400000">
              <a:off x="696024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63" name="tx162"/>
            <p:cNvSpPr/>
            <p:nvPr/>
          </p:nvSpPr>
          <p:spPr>
            <a:xfrm rot="-5400000">
              <a:off x="7224707"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64" name="tx163"/>
            <p:cNvSpPr/>
            <p:nvPr/>
          </p:nvSpPr>
          <p:spPr>
            <a:xfrm rot="-5400000">
              <a:off x="752563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65" name="tx164"/>
            <p:cNvSpPr/>
            <p:nvPr/>
          </p:nvSpPr>
          <p:spPr>
            <a:xfrm rot="-5400000">
              <a:off x="777152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66" name="tx165"/>
            <p:cNvSpPr/>
            <p:nvPr/>
          </p:nvSpPr>
          <p:spPr>
            <a:xfrm rot="-5400000">
              <a:off x="80360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67" name="pl166"/>
            <p:cNvSpPr/>
            <p:nvPr/>
          </p:nvSpPr>
          <p:spPr>
            <a:xfrm>
              <a:off x="84489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8" name="pl167"/>
            <p:cNvSpPr/>
            <p:nvPr/>
          </p:nvSpPr>
          <p:spPr>
            <a:xfrm>
              <a:off x="871344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9" name="pl168"/>
            <p:cNvSpPr/>
            <p:nvPr/>
          </p:nvSpPr>
          <p:spPr>
            <a:xfrm>
              <a:off x="89779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0" name="pl169"/>
            <p:cNvSpPr/>
            <p:nvPr/>
          </p:nvSpPr>
          <p:spPr>
            <a:xfrm>
              <a:off x="92424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1" name="pl170"/>
            <p:cNvSpPr/>
            <p:nvPr/>
          </p:nvSpPr>
          <p:spPr>
            <a:xfrm>
              <a:off x="950696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2" name="pl171"/>
            <p:cNvSpPr/>
            <p:nvPr/>
          </p:nvSpPr>
          <p:spPr>
            <a:xfrm>
              <a:off x="977147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3" name="pl172"/>
            <p:cNvSpPr/>
            <p:nvPr/>
          </p:nvSpPr>
          <p:spPr>
            <a:xfrm>
              <a:off x="100359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4" name="pl173"/>
            <p:cNvSpPr/>
            <p:nvPr/>
          </p:nvSpPr>
          <p:spPr>
            <a:xfrm>
              <a:off x="1030048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5" name="pl174"/>
            <p:cNvSpPr/>
            <p:nvPr/>
          </p:nvSpPr>
          <p:spPr>
            <a:xfrm>
              <a:off x="105649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6" name="pl175"/>
            <p:cNvSpPr/>
            <p:nvPr/>
          </p:nvSpPr>
          <p:spPr>
            <a:xfrm>
              <a:off x="108295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7" name="pl176"/>
            <p:cNvSpPr/>
            <p:nvPr/>
          </p:nvSpPr>
          <p:spPr>
            <a:xfrm>
              <a:off x="110940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8" name="pl177"/>
            <p:cNvSpPr/>
            <p:nvPr/>
          </p:nvSpPr>
          <p:spPr>
            <a:xfrm>
              <a:off x="113585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9" name="tx178"/>
            <p:cNvSpPr/>
            <p:nvPr/>
          </p:nvSpPr>
          <p:spPr>
            <a:xfrm rot="-5400000">
              <a:off x="836815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80" name="tx179"/>
            <p:cNvSpPr/>
            <p:nvPr/>
          </p:nvSpPr>
          <p:spPr>
            <a:xfrm rot="-5400000">
              <a:off x="862284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81" name="tx180"/>
            <p:cNvSpPr/>
            <p:nvPr/>
          </p:nvSpPr>
          <p:spPr>
            <a:xfrm rot="-5400000">
              <a:off x="888744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82" name="tx181"/>
            <p:cNvSpPr/>
            <p:nvPr/>
          </p:nvSpPr>
          <p:spPr>
            <a:xfrm rot="-5400000">
              <a:off x="915008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83" name="tx182"/>
            <p:cNvSpPr/>
            <p:nvPr/>
          </p:nvSpPr>
          <p:spPr>
            <a:xfrm rot="-5400000">
              <a:off x="9383946"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84" name="tx183"/>
            <p:cNvSpPr/>
            <p:nvPr/>
          </p:nvSpPr>
          <p:spPr>
            <a:xfrm rot="-5400000">
              <a:off x="969068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85" name="tx184"/>
            <p:cNvSpPr/>
            <p:nvPr/>
          </p:nvSpPr>
          <p:spPr>
            <a:xfrm rot="-5400000">
              <a:off x="998488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86" name="tx185"/>
            <p:cNvSpPr/>
            <p:nvPr/>
          </p:nvSpPr>
          <p:spPr>
            <a:xfrm rot="-5400000">
              <a:off x="1018723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87" name="tx186"/>
            <p:cNvSpPr/>
            <p:nvPr/>
          </p:nvSpPr>
          <p:spPr>
            <a:xfrm rot="-5400000">
              <a:off x="1045169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88" name="tx187"/>
            <p:cNvSpPr/>
            <p:nvPr/>
          </p:nvSpPr>
          <p:spPr>
            <a:xfrm rot="-5400000">
              <a:off x="1075262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89" name="tx188"/>
            <p:cNvSpPr/>
            <p:nvPr/>
          </p:nvSpPr>
          <p:spPr>
            <a:xfrm rot="-5400000">
              <a:off x="10998512"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90" name="tx189"/>
            <p:cNvSpPr/>
            <p:nvPr/>
          </p:nvSpPr>
          <p:spPr>
            <a:xfrm rot="-5400000">
              <a:off x="1126302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91" name="pl190"/>
            <p:cNvSpPr/>
            <p:nvPr/>
          </p:nvSpPr>
          <p:spPr>
            <a:xfrm>
              <a:off x="1167592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2" name="pl191"/>
            <p:cNvSpPr/>
            <p:nvPr/>
          </p:nvSpPr>
          <p:spPr>
            <a:xfrm>
              <a:off x="119404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3" name="pl192"/>
            <p:cNvSpPr/>
            <p:nvPr/>
          </p:nvSpPr>
          <p:spPr>
            <a:xfrm>
              <a:off x="1220494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4" name="pl193"/>
            <p:cNvSpPr/>
            <p:nvPr/>
          </p:nvSpPr>
          <p:spPr>
            <a:xfrm>
              <a:off x="124694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5" name="pl194"/>
            <p:cNvSpPr/>
            <p:nvPr/>
          </p:nvSpPr>
          <p:spPr>
            <a:xfrm>
              <a:off x="127339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6" name="pl195"/>
            <p:cNvSpPr/>
            <p:nvPr/>
          </p:nvSpPr>
          <p:spPr>
            <a:xfrm>
              <a:off x="1299846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7" name="pl196"/>
            <p:cNvSpPr/>
            <p:nvPr/>
          </p:nvSpPr>
          <p:spPr>
            <a:xfrm>
              <a:off x="1326297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8" name="pl197"/>
            <p:cNvSpPr/>
            <p:nvPr/>
          </p:nvSpPr>
          <p:spPr>
            <a:xfrm>
              <a:off x="135274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9" name="pl198"/>
            <p:cNvSpPr/>
            <p:nvPr/>
          </p:nvSpPr>
          <p:spPr>
            <a:xfrm>
              <a:off x="1379198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0" name="pl199"/>
            <p:cNvSpPr/>
            <p:nvPr/>
          </p:nvSpPr>
          <p:spPr>
            <a:xfrm>
              <a:off x="140564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1" name="pl200"/>
            <p:cNvSpPr/>
            <p:nvPr/>
          </p:nvSpPr>
          <p:spPr>
            <a:xfrm>
              <a:off x="14321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2" name="pl201"/>
            <p:cNvSpPr/>
            <p:nvPr/>
          </p:nvSpPr>
          <p:spPr>
            <a:xfrm>
              <a:off x="145855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3" name="tx202"/>
            <p:cNvSpPr/>
            <p:nvPr/>
          </p:nvSpPr>
          <p:spPr>
            <a:xfrm rot="-5400000">
              <a:off x="1159514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04" name="tx203"/>
            <p:cNvSpPr/>
            <p:nvPr/>
          </p:nvSpPr>
          <p:spPr>
            <a:xfrm rot="-5400000">
              <a:off x="11849841"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05" name="tx204"/>
            <p:cNvSpPr/>
            <p:nvPr/>
          </p:nvSpPr>
          <p:spPr>
            <a:xfrm rot="-5400000">
              <a:off x="1211443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06" name="tx205"/>
            <p:cNvSpPr/>
            <p:nvPr/>
          </p:nvSpPr>
          <p:spPr>
            <a:xfrm rot="-5400000">
              <a:off x="12377077"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07" name="tx206"/>
            <p:cNvSpPr/>
            <p:nvPr/>
          </p:nvSpPr>
          <p:spPr>
            <a:xfrm rot="-5400000">
              <a:off x="1261093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08" name="tx207"/>
            <p:cNvSpPr/>
            <p:nvPr/>
          </p:nvSpPr>
          <p:spPr>
            <a:xfrm rot="-5400000">
              <a:off x="1291768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09" name="tx208"/>
            <p:cNvSpPr/>
            <p:nvPr/>
          </p:nvSpPr>
          <p:spPr>
            <a:xfrm rot="-5400000">
              <a:off x="1321188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10" name="tx209"/>
            <p:cNvSpPr/>
            <p:nvPr/>
          </p:nvSpPr>
          <p:spPr>
            <a:xfrm rot="-5400000">
              <a:off x="1341422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11" name="tx210"/>
            <p:cNvSpPr/>
            <p:nvPr/>
          </p:nvSpPr>
          <p:spPr>
            <a:xfrm rot="-5400000">
              <a:off x="1367869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12" name="tx211"/>
            <p:cNvSpPr/>
            <p:nvPr/>
          </p:nvSpPr>
          <p:spPr>
            <a:xfrm rot="-5400000">
              <a:off x="1397961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13" name="tx212"/>
            <p:cNvSpPr/>
            <p:nvPr/>
          </p:nvSpPr>
          <p:spPr>
            <a:xfrm rot="-5400000">
              <a:off x="1422550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14" name="tx213"/>
            <p:cNvSpPr/>
            <p:nvPr/>
          </p:nvSpPr>
          <p:spPr>
            <a:xfrm rot="-5400000">
              <a:off x="14490012"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15" name="pl214"/>
            <p:cNvSpPr/>
            <p:nvPr/>
          </p:nvSpPr>
          <p:spPr>
            <a:xfrm>
              <a:off x="1490291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6" name="pl215"/>
            <p:cNvSpPr/>
            <p:nvPr/>
          </p:nvSpPr>
          <p:spPr>
            <a:xfrm>
              <a:off x="1516742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7" name="pl216"/>
            <p:cNvSpPr/>
            <p:nvPr/>
          </p:nvSpPr>
          <p:spPr>
            <a:xfrm>
              <a:off x="154319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8" name="pl217"/>
            <p:cNvSpPr/>
            <p:nvPr/>
          </p:nvSpPr>
          <p:spPr>
            <a:xfrm>
              <a:off x="1569644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9" name="pl218"/>
            <p:cNvSpPr/>
            <p:nvPr/>
          </p:nvSpPr>
          <p:spPr>
            <a:xfrm>
              <a:off x="159609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0" name="pl219"/>
            <p:cNvSpPr/>
            <p:nvPr/>
          </p:nvSpPr>
          <p:spPr>
            <a:xfrm>
              <a:off x="162254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1" name="pl220"/>
            <p:cNvSpPr/>
            <p:nvPr/>
          </p:nvSpPr>
          <p:spPr>
            <a:xfrm>
              <a:off x="1648996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2" name="pl221"/>
            <p:cNvSpPr/>
            <p:nvPr/>
          </p:nvSpPr>
          <p:spPr>
            <a:xfrm>
              <a:off x="1675447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3" name="pl222"/>
            <p:cNvSpPr/>
            <p:nvPr/>
          </p:nvSpPr>
          <p:spPr>
            <a:xfrm>
              <a:off x="170189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4" name="pl223"/>
            <p:cNvSpPr/>
            <p:nvPr/>
          </p:nvSpPr>
          <p:spPr>
            <a:xfrm>
              <a:off x="1728348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5" name="pl224"/>
            <p:cNvSpPr/>
            <p:nvPr/>
          </p:nvSpPr>
          <p:spPr>
            <a:xfrm>
              <a:off x="175479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6" name="pl225"/>
            <p:cNvSpPr/>
            <p:nvPr/>
          </p:nvSpPr>
          <p:spPr>
            <a:xfrm>
              <a:off x="178125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7" name="tx226"/>
            <p:cNvSpPr/>
            <p:nvPr/>
          </p:nvSpPr>
          <p:spPr>
            <a:xfrm rot="-5400000">
              <a:off x="1482213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28" name="tx227"/>
            <p:cNvSpPr/>
            <p:nvPr/>
          </p:nvSpPr>
          <p:spPr>
            <a:xfrm rot="-5400000">
              <a:off x="1507683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29" name="tx228"/>
            <p:cNvSpPr/>
            <p:nvPr/>
          </p:nvSpPr>
          <p:spPr>
            <a:xfrm rot="-5400000">
              <a:off x="1534142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30" name="tx229"/>
            <p:cNvSpPr/>
            <p:nvPr/>
          </p:nvSpPr>
          <p:spPr>
            <a:xfrm rot="-5400000">
              <a:off x="156040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31" name="tx230"/>
            <p:cNvSpPr/>
            <p:nvPr/>
          </p:nvSpPr>
          <p:spPr>
            <a:xfrm rot="-5400000">
              <a:off x="15837931"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32" name="tx231"/>
            <p:cNvSpPr/>
            <p:nvPr/>
          </p:nvSpPr>
          <p:spPr>
            <a:xfrm rot="-5400000">
              <a:off x="1614467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33" name="tx232"/>
            <p:cNvSpPr/>
            <p:nvPr/>
          </p:nvSpPr>
          <p:spPr>
            <a:xfrm rot="-5400000">
              <a:off x="1643887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34" name="tx233"/>
            <p:cNvSpPr/>
            <p:nvPr/>
          </p:nvSpPr>
          <p:spPr>
            <a:xfrm rot="-5400000">
              <a:off x="1664122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35" name="tx234"/>
            <p:cNvSpPr/>
            <p:nvPr/>
          </p:nvSpPr>
          <p:spPr>
            <a:xfrm rot="-5400000">
              <a:off x="1690568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36" name="tx235"/>
            <p:cNvSpPr/>
            <p:nvPr/>
          </p:nvSpPr>
          <p:spPr>
            <a:xfrm rot="-5400000">
              <a:off x="17206611"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37" name="tx236"/>
            <p:cNvSpPr/>
            <p:nvPr/>
          </p:nvSpPr>
          <p:spPr>
            <a:xfrm rot="-5400000">
              <a:off x="1745249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38" name="tx237"/>
            <p:cNvSpPr/>
            <p:nvPr/>
          </p:nvSpPr>
          <p:spPr>
            <a:xfrm rot="-5400000">
              <a:off x="1771700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39" name="tx238"/>
            <p:cNvSpPr/>
            <p:nvPr/>
          </p:nvSpPr>
          <p:spPr>
            <a:xfrm>
              <a:off x="1230614" y="5200079"/>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0.0</a:t>
              </a:r>
            </a:p>
          </p:txBody>
        </p:sp>
        <p:sp>
          <p:nvSpPr>
            <p:cNvPr id="240" name="tx239"/>
            <p:cNvSpPr/>
            <p:nvPr/>
          </p:nvSpPr>
          <p:spPr>
            <a:xfrm>
              <a:off x="1230614" y="3995543"/>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0.5</a:t>
              </a:r>
            </a:p>
          </p:txBody>
        </p:sp>
        <p:sp>
          <p:nvSpPr>
            <p:cNvPr id="241" name="tx240"/>
            <p:cNvSpPr/>
            <p:nvPr/>
          </p:nvSpPr>
          <p:spPr>
            <a:xfrm>
              <a:off x="1230614" y="2791007"/>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a:t>
              </a:r>
            </a:p>
          </p:txBody>
        </p:sp>
        <p:sp>
          <p:nvSpPr>
            <p:cNvPr id="242" name="pl241"/>
            <p:cNvSpPr/>
            <p:nvPr/>
          </p:nvSpPr>
          <p:spPr>
            <a:xfrm>
              <a:off x="1801450"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43" name="pl242"/>
            <p:cNvSpPr/>
            <p:nvPr/>
          </p:nvSpPr>
          <p:spPr>
            <a:xfrm>
              <a:off x="1801450" y="408082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44" name="pl243"/>
            <p:cNvSpPr/>
            <p:nvPr/>
          </p:nvSpPr>
          <p:spPr>
            <a:xfrm>
              <a:off x="1801450" y="287628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45" name="tx244"/>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246" name="rc245"/>
            <p:cNvSpPr/>
            <p:nvPr/>
          </p:nvSpPr>
          <p:spPr>
            <a:xfrm>
              <a:off x="18110385" y="2153563"/>
              <a:ext cx="1753945" cy="1236458"/>
            </a:xfrm>
            <a:prstGeom prst="rect">
              <a:avLst/>
            </a:prstGeom>
            <a:solidFill>
              <a:srgbClr val="FFFFFF">
                <a:alpha val="100000"/>
              </a:srgbClr>
            </a:solidFill>
          </p:spPr>
          <p:txBody>
            <a:bodyPr/>
            <a:lstStyle/>
            <a:p/>
          </p:txBody>
        </p:sp>
        <p:sp>
          <p:nvSpPr>
            <p:cNvPr id="247" name="rc246"/>
            <p:cNvSpPr/>
            <p:nvPr/>
          </p:nvSpPr>
          <p:spPr>
            <a:xfrm>
              <a:off x="18179974" y="2223153"/>
              <a:ext cx="274319" cy="274319"/>
            </a:xfrm>
            <a:prstGeom prst="rect">
              <a:avLst/>
            </a:prstGeom>
            <a:solidFill>
              <a:srgbClr val="FFFFFF">
                <a:alpha val="100000"/>
              </a:srgbClr>
            </a:solidFill>
          </p:spPr>
          <p:txBody>
            <a:bodyPr/>
            <a:lstStyle/>
            <a:p/>
          </p:txBody>
        </p:sp>
        <p:sp>
          <p:nvSpPr>
            <p:cNvPr id="248" name="rc247"/>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9" name="rc248"/>
            <p:cNvSpPr/>
            <p:nvPr/>
          </p:nvSpPr>
          <p:spPr>
            <a:xfrm>
              <a:off x="18179974" y="2497473"/>
              <a:ext cx="274319" cy="274319"/>
            </a:xfrm>
            <a:prstGeom prst="rect">
              <a:avLst/>
            </a:prstGeom>
            <a:solidFill>
              <a:srgbClr val="FFFFFF">
                <a:alpha val="100000"/>
              </a:srgbClr>
            </a:solidFill>
          </p:spPr>
          <p:txBody>
            <a:bodyPr/>
            <a:lstStyle/>
            <a:p/>
          </p:txBody>
        </p:sp>
        <p:sp>
          <p:nvSpPr>
            <p:cNvPr id="250" name="rc249"/>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1" name="rc250"/>
            <p:cNvSpPr/>
            <p:nvPr/>
          </p:nvSpPr>
          <p:spPr>
            <a:xfrm>
              <a:off x="18179974" y="2771793"/>
              <a:ext cx="274319" cy="274319"/>
            </a:xfrm>
            <a:prstGeom prst="rect">
              <a:avLst/>
            </a:prstGeom>
            <a:solidFill>
              <a:srgbClr val="FFFFFF">
                <a:alpha val="100000"/>
              </a:srgbClr>
            </a:solidFill>
          </p:spPr>
          <p:txBody>
            <a:bodyPr/>
            <a:lstStyle/>
            <a:p/>
          </p:txBody>
        </p:sp>
        <p:sp>
          <p:nvSpPr>
            <p:cNvPr id="252" name="rc251"/>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3" name="rc252"/>
            <p:cNvSpPr/>
            <p:nvPr/>
          </p:nvSpPr>
          <p:spPr>
            <a:xfrm>
              <a:off x="18179974" y="3046113"/>
              <a:ext cx="274319" cy="274319"/>
            </a:xfrm>
            <a:prstGeom prst="rect">
              <a:avLst/>
            </a:prstGeom>
            <a:solidFill>
              <a:srgbClr val="FFFFFF">
                <a:alpha val="100000"/>
              </a:srgbClr>
            </a:solidFill>
          </p:spPr>
          <p:txBody>
            <a:bodyPr/>
            <a:lstStyle/>
            <a:p/>
          </p:txBody>
        </p:sp>
        <p:sp>
          <p:nvSpPr>
            <p:cNvPr id="254" name="rc253"/>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5" name="tx254"/>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256" name="tx255"/>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257" name="tx256"/>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258" name="tx257"/>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sp xmlns:a="http://schemas.openxmlformats.org/drawingml/2006/main" xmlns:r="http://schemas.openxmlformats.org/officeDocument/2006/relationships" xmlns:p="http://schemas.openxmlformats.org/presentationml/2006/main">
        <p:nvSpPr>
          <p:cNvPr id="259" name=""/>
          <p:cNvSpPr>
            <a:spLocks noGrp="1"/>
          </p:cNvSpPr>
          <p:nvPr>
            <p:ph/>
          </p:nvPr>
        </p:nvSpPr>
        <p:spPr>
          <a:xfrm>
            <a:off x="7772400" y="7772400"/>
            <a:ext cx="54864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age distribution data available
for the past 12 months</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260" name=""/>
          <p:cNvGrpSpPr/>
          <p:nvPr/>
        </p:nvGrpSpPr>
        <p:grpSpPr>
          <a:xfrm>
            <a:off x="12527280" y="6217920"/>
            <a:ext cx="5486400" cy="4297680"/>
            <a:chOff x="12527280" y="6217920"/>
            <a:chExt cx="5486400" cy="4297680"/>
          </a:xfrm>
        </p:grpSpPr>
        <p:sp>
          <p:nvSpPr>
            <p:cNvPr id="261"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262"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263"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264"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265"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266"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267"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268"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269"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70"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71"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72"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73"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74"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75" name="pl17"/>
            <p:cNvSpPr/>
            <p:nvPr/>
          </p:nvSpPr>
          <p:spPr>
            <a:xfrm>
              <a:off x="13329440" y="6689277"/>
              <a:ext cx="4502097" cy="896262"/>
            </a:xfrm>
            <a:custGeom>
              <a:avLst/>
              <a:pathLst>
                <a:path w="4502097" h="896262">
                  <a:moveTo>
                    <a:pt x="0" y="25607"/>
                  </a:moveTo>
                  <a:lnTo>
                    <a:pt x="187587" y="153644"/>
                  </a:lnTo>
                  <a:lnTo>
                    <a:pt x="375174" y="0"/>
                  </a:lnTo>
                  <a:lnTo>
                    <a:pt x="562762" y="51214"/>
                  </a:lnTo>
                  <a:lnTo>
                    <a:pt x="750349" y="51214"/>
                  </a:lnTo>
                  <a:lnTo>
                    <a:pt x="937937" y="51214"/>
                  </a:lnTo>
                  <a:lnTo>
                    <a:pt x="1125524" y="102429"/>
                  </a:lnTo>
                  <a:lnTo>
                    <a:pt x="1313111" y="51214"/>
                  </a:lnTo>
                  <a:lnTo>
                    <a:pt x="1500699" y="0"/>
                  </a:lnTo>
                  <a:lnTo>
                    <a:pt x="1688286" y="51214"/>
                  </a:lnTo>
                  <a:lnTo>
                    <a:pt x="1875874" y="0"/>
                  </a:lnTo>
                  <a:lnTo>
                    <a:pt x="2063461" y="25607"/>
                  </a:lnTo>
                  <a:lnTo>
                    <a:pt x="2251048" y="51214"/>
                  </a:lnTo>
                  <a:lnTo>
                    <a:pt x="2438636" y="51214"/>
                  </a:lnTo>
                  <a:lnTo>
                    <a:pt x="2626223" y="128037"/>
                  </a:lnTo>
                  <a:lnTo>
                    <a:pt x="2813811" y="230467"/>
                  </a:lnTo>
                  <a:lnTo>
                    <a:pt x="3001398" y="409719"/>
                  </a:lnTo>
                  <a:lnTo>
                    <a:pt x="3188985" y="384112"/>
                  </a:lnTo>
                  <a:lnTo>
                    <a:pt x="3376573" y="588972"/>
                  </a:lnTo>
                  <a:lnTo>
                    <a:pt x="3564160" y="588972"/>
                  </a:lnTo>
                  <a:lnTo>
                    <a:pt x="3751748" y="896262"/>
                  </a:lnTo>
                  <a:lnTo>
                    <a:pt x="3939335" y="717009"/>
                  </a:lnTo>
                  <a:lnTo>
                    <a:pt x="4126923" y="691402"/>
                  </a:lnTo>
                  <a:lnTo>
                    <a:pt x="4314510" y="640187"/>
                  </a:lnTo>
                  <a:lnTo>
                    <a:pt x="4502097" y="640187"/>
                  </a:lnTo>
                </a:path>
              </a:pathLst>
            </a:custGeom>
            <a:ln w="32521" cap="flat">
              <a:solidFill>
                <a:srgbClr val="5EB0E8">
                  <a:alpha val="100000"/>
                </a:srgbClr>
              </a:solidFill>
              <a:prstDash val="solid"/>
              <a:round/>
            </a:ln>
          </p:spPr>
          <p:txBody>
            <a:bodyPr/>
            <a:lstStyle/>
            <a:p/>
          </p:txBody>
        </p:sp>
        <p:sp>
          <p:nvSpPr>
            <p:cNvPr id="276" name="pl18"/>
            <p:cNvSpPr/>
            <p:nvPr/>
          </p:nvSpPr>
          <p:spPr>
            <a:xfrm>
              <a:off x="13329440" y="6663670"/>
              <a:ext cx="4502097" cy="793832"/>
            </a:xfrm>
            <a:custGeom>
              <a:avLst/>
              <a:pathLst>
                <a:path w="4502097" h="793832">
                  <a:moveTo>
                    <a:pt x="0" y="102429"/>
                  </a:moveTo>
                  <a:lnTo>
                    <a:pt x="187587" y="128037"/>
                  </a:lnTo>
                  <a:lnTo>
                    <a:pt x="375174" y="102429"/>
                  </a:lnTo>
                  <a:lnTo>
                    <a:pt x="562762" y="51214"/>
                  </a:lnTo>
                  <a:lnTo>
                    <a:pt x="750349" y="102429"/>
                  </a:lnTo>
                  <a:lnTo>
                    <a:pt x="937937" y="102429"/>
                  </a:lnTo>
                  <a:lnTo>
                    <a:pt x="1125524" y="76822"/>
                  </a:lnTo>
                  <a:lnTo>
                    <a:pt x="1313111" y="102429"/>
                  </a:lnTo>
                  <a:lnTo>
                    <a:pt x="1500699" y="102429"/>
                  </a:lnTo>
                  <a:lnTo>
                    <a:pt x="1688286" y="51214"/>
                  </a:lnTo>
                  <a:lnTo>
                    <a:pt x="1875874" y="0"/>
                  </a:lnTo>
                  <a:lnTo>
                    <a:pt x="2063461" y="25607"/>
                  </a:lnTo>
                  <a:lnTo>
                    <a:pt x="2251048" y="76822"/>
                  </a:lnTo>
                  <a:lnTo>
                    <a:pt x="2438636" y="76822"/>
                  </a:lnTo>
                  <a:lnTo>
                    <a:pt x="2626223" y="76822"/>
                  </a:lnTo>
                  <a:lnTo>
                    <a:pt x="2813811" y="153644"/>
                  </a:lnTo>
                  <a:lnTo>
                    <a:pt x="3001398" y="153644"/>
                  </a:lnTo>
                  <a:lnTo>
                    <a:pt x="3188985" y="51214"/>
                  </a:lnTo>
                  <a:lnTo>
                    <a:pt x="3376573" y="128037"/>
                  </a:lnTo>
                  <a:lnTo>
                    <a:pt x="3564160" y="128037"/>
                  </a:lnTo>
                  <a:lnTo>
                    <a:pt x="3751748" y="793832"/>
                  </a:lnTo>
                  <a:lnTo>
                    <a:pt x="3939335" y="486542"/>
                  </a:lnTo>
                  <a:lnTo>
                    <a:pt x="4126923" y="256074"/>
                  </a:lnTo>
                  <a:lnTo>
                    <a:pt x="4314510" y="281682"/>
                  </a:lnTo>
                  <a:lnTo>
                    <a:pt x="4502097" y="512149"/>
                  </a:lnTo>
                </a:path>
              </a:pathLst>
            </a:custGeom>
            <a:ln w="32521" cap="flat">
              <a:solidFill>
                <a:srgbClr val="00A173">
                  <a:alpha val="100000"/>
                </a:srgbClr>
              </a:solidFill>
              <a:prstDash val="solid"/>
              <a:round/>
            </a:ln>
          </p:spPr>
          <p:txBody>
            <a:bodyPr/>
            <a:lstStyle/>
            <a:p/>
          </p:txBody>
        </p:sp>
        <p:sp>
          <p:nvSpPr>
            <p:cNvPr id="277"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278"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279"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280"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281"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282"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283"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84"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85"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86"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87"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88"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89"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0"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1"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2"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3"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4"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5"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6"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7"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8"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9"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0"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1"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2"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315"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316"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317"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318"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319"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320"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321"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322"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323"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324"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325"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326"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327"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328"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329"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330"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331"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332"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333"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334"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335"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336"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337"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338"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339"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340" name="rc82"/>
            <p:cNvSpPr/>
            <p:nvPr/>
          </p:nvSpPr>
          <p:spPr>
            <a:xfrm>
              <a:off x="14005791" y="9941072"/>
              <a:ext cx="3149396" cy="504938"/>
            </a:xfrm>
            <a:prstGeom prst="rect">
              <a:avLst/>
            </a:prstGeom>
            <a:solidFill>
              <a:srgbClr val="FFFFFF">
                <a:alpha val="100000"/>
              </a:srgbClr>
            </a:solidFill>
          </p:spPr>
          <p:txBody>
            <a:bodyPr/>
            <a:lstStyle/>
            <a:p/>
          </p:txBody>
        </p:sp>
        <p:sp>
          <p:nvSpPr>
            <p:cNvPr id="341"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342"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343"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344"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345"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346"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347"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348"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349"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Coverage data from WHO/UNICEF Estimates of National Immunization Coverage (WUENIC)</a:t>
            </a:r>
          </a:p>
        </p:txBody>
      </p:sp>
    </p:spTree>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Norway</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709108" y="2153563"/>
              <a:ext cx="3252419" cy="3131794"/>
            </a:xfrm>
            <a:prstGeom prst="rect">
              <a:avLst/>
            </a:prstGeom>
            <a:solidFill>
              <a:srgbClr val="FFFFFF">
                <a:alpha val="100000"/>
              </a:srgbClr>
            </a:solidFill>
          </p:spPr>
          <p:txBody>
            <a:bodyPr/>
            <a:lstStyle/>
            <a:p/>
          </p:txBody>
        </p:sp>
        <p:sp>
          <p:nvSpPr>
            <p:cNvPr id="7" name="pl6"/>
            <p:cNvSpPr/>
            <p:nvPr/>
          </p:nvSpPr>
          <p:spPr>
            <a:xfrm>
              <a:off x="1709108" y="4883846"/>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8" name="pl7"/>
            <p:cNvSpPr/>
            <p:nvPr/>
          </p:nvSpPr>
          <p:spPr>
            <a:xfrm>
              <a:off x="1709108" y="4080821"/>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9" name="pl8"/>
            <p:cNvSpPr/>
            <p:nvPr/>
          </p:nvSpPr>
          <p:spPr>
            <a:xfrm>
              <a:off x="1709108" y="3277797"/>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10" name="pl9"/>
            <p:cNvSpPr/>
            <p:nvPr/>
          </p:nvSpPr>
          <p:spPr>
            <a:xfrm>
              <a:off x="1709108" y="2474773"/>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11" name="pl10"/>
            <p:cNvSpPr/>
            <p:nvPr/>
          </p:nvSpPr>
          <p:spPr>
            <a:xfrm>
              <a:off x="1709108" y="5285358"/>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12" name="pl11"/>
            <p:cNvSpPr/>
            <p:nvPr/>
          </p:nvSpPr>
          <p:spPr>
            <a:xfrm>
              <a:off x="1709108" y="4482334"/>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13" name="pl12"/>
            <p:cNvSpPr/>
            <p:nvPr/>
          </p:nvSpPr>
          <p:spPr>
            <a:xfrm>
              <a:off x="1709108" y="3679309"/>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14" name="pl13"/>
            <p:cNvSpPr/>
            <p:nvPr/>
          </p:nvSpPr>
          <p:spPr>
            <a:xfrm>
              <a:off x="1709108" y="2876285"/>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15" name="rc14"/>
            <p:cNvSpPr/>
            <p:nvPr/>
          </p:nvSpPr>
          <p:spPr>
            <a:xfrm>
              <a:off x="3615240" y="4482334"/>
              <a:ext cx="239932" cy="80302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 name="rc15"/>
            <p:cNvSpPr/>
            <p:nvPr/>
          </p:nvSpPr>
          <p:spPr>
            <a:xfrm>
              <a:off x="3615240" y="4482334"/>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 name="rc16"/>
            <p:cNvSpPr/>
            <p:nvPr/>
          </p:nvSpPr>
          <p:spPr>
            <a:xfrm>
              <a:off x="3615240" y="4482334"/>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 name="rc17"/>
            <p:cNvSpPr/>
            <p:nvPr/>
          </p:nvSpPr>
          <p:spPr>
            <a:xfrm>
              <a:off x="3615240" y="4482334"/>
              <a:ext cx="23993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 name="pg18"/>
            <p:cNvSpPr/>
            <p:nvPr/>
          </p:nvSpPr>
          <p:spPr>
            <a:xfrm>
              <a:off x="2554967"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0" name="tx19"/>
            <p:cNvSpPr/>
            <p:nvPr/>
          </p:nvSpPr>
          <p:spPr>
            <a:xfrm>
              <a:off x="2679849"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 case(s)</a:t>
              </a:r>
            </a:p>
          </p:txBody>
        </p:sp>
        <p:sp>
          <p:nvSpPr>
            <p:cNvPr id="21" name="pg20"/>
            <p:cNvSpPr/>
            <p:nvPr/>
          </p:nvSpPr>
          <p:spPr>
            <a:xfrm>
              <a:off x="2741345" y="2394471"/>
              <a:ext cx="1187946" cy="311602"/>
            </a:xfrm>
            <a:custGeom>
              <a:avLst/>
              <a:pathLst>
                <a:path w="1187946" h="311602">
                  <a:moveTo>
                    <a:pt x="26017" y="311602"/>
                  </a:moveTo>
                  <a:lnTo>
                    <a:pt x="1161929" y="311602"/>
                  </a:lnTo>
                  <a:lnTo>
                    <a:pt x="1160881" y="311581"/>
                  </a:lnTo>
                  <a:lnTo>
                    <a:pt x="1165065" y="311412"/>
                  </a:lnTo>
                  <a:lnTo>
                    <a:pt x="1169167" y="310575"/>
                  </a:lnTo>
                  <a:lnTo>
                    <a:pt x="1173082" y="309090"/>
                  </a:lnTo>
                  <a:lnTo>
                    <a:pt x="1176708" y="306996"/>
                  </a:lnTo>
                  <a:lnTo>
                    <a:pt x="1179952" y="304348"/>
                  </a:lnTo>
                  <a:lnTo>
                    <a:pt x="1182728" y="301214"/>
                  </a:lnTo>
                  <a:lnTo>
                    <a:pt x="1184966" y="297675"/>
                  </a:lnTo>
                  <a:lnTo>
                    <a:pt x="1186607" y="293823"/>
                  </a:lnTo>
                  <a:lnTo>
                    <a:pt x="1187609" y="289758"/>
                  </a:lnTo>
                  <a:lnTo>
                    <a:pt x="1187946" y="285585"/>
                  </a:lnTo>
                  <a:lnTo>
                    <a:pt x="1187946" y="26017"/>
                  </a:lnTo>
                  <a:lnTo>
                    <a:pt x="1187609" y="21843"/>
                  </a:lnTo>
                  <a:lnTo>
                    <a:pt x="1186607" y="17778"/>
                  </a:lnTo>
                  <a:lnTo>
                    <a:pt x="1184966" y="13926"/>
                  </a:lnTo>
                  <a:lnTo>
                    <a:pt x="1182728" y="10387"/>
                  </a:lnTo>
                  <a:lnTo>
                    <a:pt x="1179952" y="7253"/>
                  </a:lnTo>
                  <a:lnTo>
                    <a:pt x="1176708" y="4605"/>
                  </a:lnTo>
                  <a:lnTo>
                    <a:pt x="1173082" y="2511"/>
                  </a:lnTo>
                  <a:lnTo>
                    <a:pt x="1169167" y="1027"/>
                  </a:lnTo>
                  <a:lnTo>
                    <a:pt x="1165065" y="189"/>
                  </a:lnTo>
                  <a:lnTo>
                    <a:pt x="116192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2" name="tx21"/>
            <p:cNvSpPr/>
            <p:nvPr/>
          </p:nvSpPr>
          <p:spPr>
            <a:xfrm>
              <a:off x="2845414" y="2466357"/>
              <a:ext cx="97980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 case(s)</a:t>
              </a:r>
            </a:p>
          </p:txBody>
        </p:sp>
        <p:sp>
          <p:nvSpPr>
            <p:cNvPr id="23" name="rc22"/>
            <p:cNvSpPr/>
            <p:nvPr/>
          </p:nvSpPr>
          <p:spPr>
            <a:xfrm>
              <a:off x="1709108" y="2153563"/>
              <a:ext cx="3252419" cy="3131794"/>
            </a:xfrm>
            <a:prstGeom prst="rect">
              <a:avLst/>
            </a:prstGeom>
            <a:ln w="13550" cap="rnd">
              <a:solidFill>
                <a:srgbClr val="333333">
                  <a:alpha val="100000"/>
                </a:srgbClr>
              </a:solidFill>
              <a:prstDash val="solid"/>
              <a:round/>
            </a:ln>
          </p:spPr>
          <p:txBody>
            <a:bodyPr/>
            <a:lstStyle/>
            <a:p/>
          </p:txBody>
        </p:sp>
        <p:sp>
          <p:nvSpPr>
            <p:cNvPr id="24" name="rc23"/>
            <p:cNvSpPr/>
            <p:nvPr/>
          </p:nvSpPr>
          <p:spPr>
            <a:xfrm>
              <a:off x="4961528" y="2153563"/>
              <a:ext cx="3252419" cy="3131794"/>
            </a:xfrm>
            <a:prstGeom prst="rect">
              <a:avLst/>
            </a:prstGeom>
            <a:solidFill>
              <a:srgbClr val="FFFFFF">
                <a:alpha val="100000"/>
              </a:srgbClr>
            </a:solidFill>
          </p:spPr>
          <p:txBody>
            <a:bodyPr/>
            <a:lstStyle/>
            <a:p/>
          </p:txBody>
        </p:sp>
        <p:sp>
          <p:nvSpPr>
            <p:cNvPr id="25" name="pl24"/>
            <p:cNvSpPr/>
            <p:nvPr/>
          </p:nvSpPr>
          <p:spPr>
            <a:xfrm>
              <a:off x="4961528" y="4883846"/>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26" name="pl25"/>
            <p:cNvSpPr/>
            <p:nvPr/>
          </p:nvSpPr>
          <p:spPr>
            <a:xfrm>
              <a:off x="4961528" y="4080821"/>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27" name="pl26"/>
            <p:cNvSpPr/>
            <p:nvPr/>
          </p:nvSpPr>
          <p:spPr>
            <a:xfrm>
              <a:off x="4961528" y="3277797"/>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28" name="pl27"/>
            <p:cNvSpPr/>
            <p:nvPr/>
          </p:nvSpPr>
          <p:spPr>
            <a:xfrm>
              <a:off x="4961528" y="2474773"/>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29" name="pl28"/>
            <p:cNvSpPr/>
            <p:nvPr/>
          </p:nvSpPr>
          <p:spPr>
            <a:xfrm>
              <a:off x="4961528" y="5285358"/>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30" name="pl29"/>
            <p:cNvSpPr/>
            <p:nvPr/>
          </p:nvSpPr>
          <p:spPr>
            <a:xfrm>
              <a:off x="4961528" y="4482334"/>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31" name="pl30"/>
            <p:cNvSpPr/>
            <p:nvPr/>
          </p:nvSpPr>
          <p:spPr>
            <a:xfrm>
              <a:off x="4961528" y="3679309"/>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32" name="pl31"/>
            <p:cNvSpPr/>
            <p:nvPr/>
          </p:nvSpPr>
          <p:spPr>
            <a:xfrm>
              <a:off x="4961528" y="2876285"/>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33" name="rc32"/>
            <p:cNvSpPr/>
            <p:nvPr/>
          </p:nvSpPr>
          <p:spPr>
            <a:xfrm>
              <a:off x="6867659" y="3679309"/>
              <a:ext cx="239932" cy="160604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4" name="rc33"/>
            <p:cNvSpPr/>
            <p:nvPr/>
          </p:nvSpPr>
          <p:spPr>
            <a:xfrm>
              <a:off x="6867659" y="3679309"/>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5" name="rc34"/>
            <p:cNvSpPr/>
            <p:nvPr/>
          </p:nvSpPr>
          <p:spPr>
            <a:xfrm>
              <a:off x="6867659" y="3679309"/>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6" name="rc35"/>
            <p:cNvSpPr/>
            <p:nvPr/>
          </p:nvSpPr>
          <p:spPr>
            <a:xfrm>
              <a:off x="6867659" y="3679309"/>
              <a:ext cx="23993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7" name="pg36"/>
            <p:cNvSpPr/>
            <p:nvPr/>
          </p:nvSpPr>
          <p:spPr>
            <a:xfrm>
              <a:off x="5807386"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38" name="tx37"/>
            <p:cNvSpPr/>
            <p:nvPr/>
          </p:nvSpPr>
          <p:spPr>
            <a:xfrm>
              <a:off x="5932269"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 case(s)</a:t>
              </a:r>
            </a:p>
          </p:txBody>
        </p:sp>
        <p:sp>
          <p:nvSpPr>
            <p:cNvPr id="39" name="pg38"/>
            <p:cNvSpPr/>
            <p:nvPr/>
          </p:nvSpPr>
          <p:spPr>
            <a:xfrm>
              <a:off x="5993765" y="2394471"/>
              <a:ext cx="1187946" cy="311602"/>
            </a:xfrm>
            <a:custGeom>
              <a:avLst/>
              <a:pathLst>
                <a:path w="1187946" h="311602">
                  <a:moveTo>
                    <a:pt x="26017" y="311602"/>
                  </a:moveTo>
                  <a:lnTo>
                    <a:pt x="1161929" y="311602"/>
                  </a:lnTo>
                  <a:lnTo>
                    <a:pt x="1160881" y="311581"/>
                  </a:lnTo>
                  <a:lnTo>
                    <a:pt x="1165065" y="311412"/>
                  </a:lnTo>
                  <a:lnTo>
                    <a:pt x="1169167" y="310575"/>
                  </a:lnTo>
                  <a:lnTo>
                    <a:pt x="1173082" y="309090"/>
                  </a:lnTo>
                  <a:lnTo>
                    <a:pt x="1176708" y="306996"/>
                  </a:lnTo>
                  <a:lnTo>
                    <a:pt x="1179952" y="304348"/>
                  </a:lnTo>
                  <a:lnTo>
                    <a:pt x="1182728" y="301214"/>
                  </a:lnTo>
                  <a:lnTo>
                    <a:pt x="1184966" y="297675"/>
                  </a:lnTo>
                  <a:lnTo>
                    <a:pt x="1186607" y="293823"/>
                  </a:lnTo>
                  <a:lnTo>
                    <a:pt x="1187609" y="289758"/>
                  </a:lnTo>
                  <a:lnTo>
                    <a:pt x="1187946" y="285585"/>
                  </a:lnTo>
                  <a:lnTo>
                    <a:pt x="1187946" y="26017"/>
                  </a:lnTo>
                  <a:lnTo>
                    <a:pt x="1187609" y="21843"/>
                  </a:lnTo>
                  <a:lnTo>
                    <a:pt x="1186607" y="17778"/>
                  </a:lnTo>
                  <a:lnTo>
                    <a:pt x="1184966" y="13926"/>
                  </a:lnTo>
                  <a:lnTo>
                    <a:pt x="1182728" y="10387"/>
                  </a:lnTo>
                  <a:lnTo>
                    <a:pt x="1179952" y="7253"/>
                  </a:lnTo>
                  <a:lnTo>
                    <a:pt x="1176708" y="4605"/>
                  </a:lnTo>
                  <a:lnTo>
                    <a:pt x="1173082" y="2511"/>
                  </a:lnTo>
                  <a:lnTo>
                    <a:pt x="1169167" y="1027"/>
                  </a:lnTo>
                  <a:lnTo>
                    <a:pt x="1165065" y="189"/>
                  </a:lnTo>
                  <a:lnTo>
                    <a:pt x="116192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40" name="tx39"/>
            <p:cNvSpPr/>
            <p:nvPr/>
          </p:nvSpPr>
          <p:spPr>
            <a:xfrm>
              <a:off x="6097833" y="2466357"/>
              <a:ext cx="97980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 case(s)</a:t>
              </a:r>
            </a:p>
          </p:txBody>
        </p:sp>
        <p:sp>
          <p:nvSpPr>
            <p:cNvPr id="41" name="rc40"/>
            <p:cNvSpPr/>
            <p:nvPr/>
          </p:nvSpPr>
          <p:spPr>
            <a:xfrm>
              <a:off x="4961528" y="2153563"/>
              <a:ext cx="3252419" cy="3131794"/>
            </a:xfrm>
            <a:prstGeom prst="rect">
              <a:avLst/>
            </a:prstGeom>
            <a:ln w="13550" cap="rnd">
              <a:solidFill>
                <a:srgbClr val="333333">
                  <a:alpha val="100000"/>
                </a:srgbClr>
              </a:solidFill>
              <a:prstDash val="solid"/>
              <a:round/>
            </a:ln>
          </p:spPr>
          <p:txBody>
            <a:bodyPr/>
            <a:lstStyle/>
            <a:p/>
          </p:txBody>
        </p:sp>
        <p:sp>
          <p:nvSpPr>
            <p:cNvPr id="42" name="rc41"/>
            <p:cNvSpPr/>
            <p:nvPr/>
          </p:nvSpPr>
          <p:spPr>
            <a:xfrm>
              <a:off x="8213948" y="2153563"/>
              <a:ext cx="3252419" cy="3131794"/>
            </a:xfrm>
            <a:prstGeom prst="rect">
              <a:avLst/>
            </a:prstGeom>
            <a:solidFill>
              <a:srgbClr val="FFFFFF">
                <a:alpha val="100000"/>
              </a:srgbClr>
            </a:solidFill>
          </p:spPr>
          <p:txBody>
            <a:bodyPr/>
            <a:lstStyle/>
            <a:p/>
          </p:txBody>
        </p:sp>
        <p:sp>
          <p:nvSpPr>
            <p:cNvPr id="43" name="pl42"/>
            <p:cNvSpPr/>
            <p:nvPr/>
          </p:nvSpPr>
          <p:spPr>
            <a:xfrm>
              <a:off x="8213948" y="4883846"/>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44" name="pl43"/>
            <p:cNvSpPr/>
            <p:nvPr/>
          </p:nvSpPr>
          <p:spPr>
            <a:xfrm>
              <a:off x="8213948" y="4080821"/>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45" name="pl44"/>
            <p:cNvSpPr/>
            <p:nvPr/>
          </p:nvSpPr>
          <p:spPr>
            <a:xfrm>
              <a:off x="8213948" y="3277797"/>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46" name="pl45"/>
            <p:cNvSpPr/>
            <p:nvPr/>
          </p:nvSpPr>
          <p:spPr>
            <a:xfrm>
              <a:off x="8213948" y="2474773"/>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47" name="pl46"/>
            <p:cNvSpPr/>
            <p:nvPr/>
          </p:nvSpPr>
          <p:spPr>
            <a:xfrm>
              <a:off x="8213948" y="5285358"/>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48" name="pl47"/>
            <p:cNvSpPr/>
            <p:nvPr/>
          </p:nvSpPr>
          <p:spPr>
            <a:xfrm>
              <a:off x="8213948" y="4482334"/>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49" name="pl48"/>
            <p:cNvSpPr/>
            <p:nvPr/>
          </p:nvSpPr>
          <p:spPr>
            <a:xfrm>
              <a:off x="8213948" y="3679309"/>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50" name="pl49"/>
            <p:cNvSpPr/>
            <p:nvPr/>
          </p:nvSpPr>
          <p:spPr>
            <a:xfrm>
              <a:off x="8213948" y="2876285"/>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51" name="rc50"/>
            <p:cNvSpPr/>
            <p:nvPr/>
          </p:nvSpPr>
          <p:spPr>
            <a:xfrm>
              <a:off x="9053712" y="3679309"/>
              <a:ext cx="239932" cy="160604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2" name="rc51"/>
            <p:cNvSpPr/>
            <p:nvPr/>
          </p:nvSpPr>
          <p:spPr>
            <a:xfrm>
              <a:off x="9053712" y="3679309"/>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3" name="rc52"/>
            <p:cNvSpPr/>
            <p:nvPr/>
          </p:nvSpPr>
          <p:spPr>
            <a:xfrm>
              <a:off x="9053712" y="3679309"/>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4" name="rc53"/>
            <p:cNvSpPr/>
            <p:nvPr/>
          </p:nvSpPr>
          <p:spPr>
            <a:xfrm>
              <a:off x="9053712" y="3679309"/>
              <a:ext cx="23993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5" name="rc54"/>
            <p:cNvSpPr/>
            <p:nvPr/>
          </p:nvSpPr>
          <p:spPr>
            <a:xfrm>
              <a:off x="9320304" y="4482334"/>
              <a:ext cx="239932" cy="80302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6" name="rc55"/>
            <p:cNvSpPr/>
            <p:nvPr/>
          </p:nvSpPr>
          <p:spPr>
            <a:xfrm>
              <a:off x="9320304" y="4482334"/>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7" name="rc56"/>
            <p:cNvSpPr/>
            <p:nvPr/>
          </p:nvSpPr>
          <p:spPr>
            <a:xfrm>
              <a:off x="9320304" y="4482334"/>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8" name="rc57"/>
            <p:cNvSpPr/>
            <p:nvPr/>
          </p:nvSpPr>
          <p:spPr>
            <a:xfrm>
              <a:off x="9320304" y="4482334"/>
              <a:ext cx="23993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9" name="rc58"/>
            <p:cNvSpPr/>
            <p:nvPr/>
          </p:nvSpPr>
          <p:spPr>
            <a:xfrm>
              <a:off x="9586895" y="4482334"/>
              <a:ext cx="239932" cy="80302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0" name="rc59"/>
            <p:cNvSpPr/>
            <p:nvPr/>
          </p:nvSpPr>
          <p:spPr>
            <a:xfrm>
              <a:off x="9586895" y="3679309"/>
              <a:ext cx="239932" cy="80302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1" name="rc60"/>
            <p:cNvSpPr/>
            <p:nvPr/>
          </p:nvSpPr>
          <p:spPr>
            <a:xfrm>
              <a:off x="9586895" y="3679309"/>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2" name="rc61"/>
            <p:cNvSpPr/>
            <p:nvPr/>
          </p:nvSpPr>
          <p:spPr>
            <a:xfrm>
              <a:off x="9586895" y="3679309"/>
              <a:ext cx="23993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3" name="rc62"/>
            <p:cNvSpPr/>
            <p:nvPr/>
          </p:nvSpPr>
          <p:spPr>
            <a:xfrm>
              <a:off x="9853487" y="2876285"/>
              <a:ext cx="239932" cy="24090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4" name="rc63"/>
            <p:cNvSpPr/>
            <p:nvPr/>
          </p:nvSpPr>
          <p:spPr>
            <a:xfrm>
              <a:off x="9853487" y="2876285"/>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5" name="rc64"/>
            <p:cNvSpPr/>
            <p:nvPr/>
          </p:nvSpPr>
          <p:spPr>
            <a:xfrm>
              <a:off x="9853487" y="2876285"/>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6" name="rc65"/>
            <p:cNvSpPr/>
            <p:nvPr/>
          </p:nvSpPr>
          <p:spPr>
            <a:xfrm>
              <a:off x="9853487" y="2876285"/>
              <a:ext cx="23993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7" name="rc66"/>
            <p:cNvSpPr/>
            <p:nvPr/>
          </p:nvSpPr>
          <p:spPr>
            <a:xfrm>
              <a:off x="10120079" y="4482334"/>
              <a:ext cx="239932" cy="80302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8" name="rc67"/>
            <p:cNvSpPr/>
            <p:nvPr/>
          </p:nvSpPr>
          <p:spPr>
            <a:xfrm>
              <a:off x="10120079" y="4482334"/>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9" name="rc68"/>
            <p:cNvSpPr/>
            <p:nvPr/>
          </p:nvSpPr>
          <p:spPr>
            <a:xfrm>
              <a:off x="10120079" y="4482334"/>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0" name="rc69"/>
            <p:cNvSpPr/>
            <p:nvPr/>
          </p:nvSpPr>
          <p:spPr>
            <a:xfrm>
              <a:off x="10120079" y="4482334"/>
              <a:ext cx="23993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1" name="rc70"/>
            <p:cNvSpPr/>
            <p:nvPr/>
          </p:nvSpPr>
          <p:spPr>
            <a:xfrm>
              <a:off x="10386671" y="4482334"/>
              <a:ext cx="239932" cy="80302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2" name="rc71"/>
            <p:cNvSpPr/>
            <p:nvPr/>
          </p:nvSpPr>
          <p:spPr>
            <a:xfrm>
              <a:off x="10386671" y="4482334"/>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3" name="rc72"/>
            <p:cNvSpPr/>
            <p:nvPr/>
          </p:nvSpPr>
          <p:spPr>
            <a:xfrm>
              <a:off x="10386671" y="4482334"/>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4" name="rc73"/>
            <p:cNvSpPr/>
            <p:nvPr/>
          </p:nvSpPr>
          <p:spPr>
            <a:xfrm>
              <a:off x="10386671" y="4482334"/>
              <a:ext cx="23993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5" name="pg74"/>
            <p:cNvSpPr/>
            <p:nvPr/>
          </p:nvSpPr>
          <p:spPr>
            <a:xfrm>
              <a:off x="9035669" y="2153563"/>
              <a:ext cx="1608977" cy="373922"/>
            </a:xfrm>
            <a:custGeom>
              <a:avLst/>
              <a:pathLst>
                <a:path w="1608977" h="373922">
                  <a:moveTo>
                    <a:pt x="31220" y="373922"/>
                  </a:moveTo>
                  <a:lnTo>
                    <a:pt x="1577756" y="373922"/>
                  </a:lnTo>
                  <a:lnTo>
                    <a:pt x="1576499" y="373897"/>
                  </a:lnTo>
                  <a:lnTo>
                    <a:pt x="1581520" y="373695"/>
                  </a:lnTo>
                  <a:lnTo>
                    <a:pt x="1586442" y="372690"/>
                  </a:lnTo>
                  <a:lnTo>
                    <a:pt x="1591140" y="370908"/>
                  </a:lnTo>
                  <a:lnTo>
                    <a:pt x="1595492" y="368396"/>
                  </a:lnTo>
                  <a:lnTo>
                    <a:pt x="1599384" y="365218"/>
                  </a:lnTo>
                  <a:lnTo>
                    <a:pt x="1602715" y="361457"/>
                  </a:lnTo>
                  <a:lnTo>
                    <a:pt x="1605401" y="357211"/>
                  </a:lnTo>
                  <a:lnTo>
                    <a:pt x="1607370" y="352588"/>
                  </a:lnTo>
                  <a:lnTo>
                    <a:pt x="1608573" y="347710"/>
                  </a:lnTo>
                  <a:lnTo>
                    <a:pt x="1608977" y="342702"/>
                  </a:lnTo>
                  <a:lnTo>
                    <a:pt x="1608977" y="31220"/>
                  </a:lnTo>
                  <a:lnTo>
                    <a:pt x="1608573" y="26212"/>
                  </a:lnTo>
                  <a:lnTo>
                    <a:pt x="1607370" y="21334"/>
                  </a:lnTo>
                  <a:lnTo>
                    <a:pt x="1605401" y="16711"/>
                  </a:lnTo>
                  <a:lnTo>
                    <a:pt x="1602715" y="12465"/>
                  </a:lnTo>
                  <a:lnTo>
                    <a:pt x="1599384" y="8704"/>
                  </a:lnTo>
                  <a:lnTo>
                    <a:pt x="1595492" y="5526"/>
                  </a:lnTo>
                  <a:lnTo>
                    <a:pt x="1591140" y="3014"/>
                  </a:lnTo>
                  <a:lnTo>
                    <a:pt x="1586442" y="1232"/>
                  </a:lnTo>
                  <a:lnTo>
                    <a:pt x="1581520" y="227"/>
                  </a:lnTo>
                  <a:lnTo>
                    <a:pt x="157775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76" name="tx75"/>
            <p:cNvSpPr/>
            <p:nvPr/>
          </p:nvSpPr>
          <p:spPr>
            <a:xfrm>
              <a:off x="9160552" y="2239827"/>
              <a:ext cx="135921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10 case(s)</a:t>
              </a:r>
            </a:p>
          </p:txBody>
        </p:sp>
        <p:sp>
          <p:nvSpPr>
            <p:cNvPr id="77" name="pg76"/>
            <p:cNvSpPr/>
            <p:nvPr/>
          </p:nvSpPr>
          <p:spPr>
            <a:xfrm>
              <a:off x="9226070" y="2394471"/>
              <a:ext cx="1228175" cy="311602"/>
            </a:xfrm>
            <a:custGeom>
              <a:avLst/>
              <a:pathLst>
                <a:path w="1228175" h="311602">
                  <a:moveTo>
                    <a:pt x="26017" y="311602"/>
                  </a:moveTo>
                  <a:lnTo>
                    <a:pt x="1202157" y="311602"/>
                  </a:lnTo>
                  <a:lnTo>
                    <a:pt x="1201110" y="311581"/>
                  </a:lnTo>
                  <a:lnTo>
                    <a:pt x="1205293" y="311412"/>
                  </a:lnTo>
                  <a:lnTo>
                    <a:pt x="1209396" y="310575"/>
                  </a:lnTo>
                  <a:lnTo>
                    <a:pt x="1213311" y="309090"/>
                  </a:lnTo>
                  <a:lnTo>
                    <a:pt x="1216937" y="306996"/>
                  </a:lnTo>
                  <a:lnTo>
                    <a:pt x="1220180" y="304348"/>
                  </a:lnTo>
                  <a:lnTo>
                    <a:pt x="1222957" y="301214"/>
                  </a:lnTo>
                  <a:lnTo>
                    <a:pt x="1225194" y="297675"/>
                  </a:lnTo>
                  <a:lnTo>
                    <a:pt x="1226836" y="293823"/>
                  </a:lnTo>
                  <a:lnTo>
                    <a:pt x="1227838" y="289758"/>
                  </a:lnTo>
                  <a:lnTo>
                    <a:pt x="1228175" y="285585"/>
                  </a:lnTo>
                  <a:lnTo>
                    <a:pt x="1228175" y="26017"/>
                  </a:lnTo>
                  <a:lnTo>
                    <a:pt x="1227838" y="21843"/>
                  </a:lnTo>
                  <a:lnTo>
                    <a:pt x="1226836" y="17778"/>
                  </a:lnTo>
                  <a:lnTo>
                    <a:pt x="1225194" y="13926"/>
                  </a:lnTo>
                  <a:lnTo>
                    <a:pt x="1222957" y="10387"/>
                  </a:lnTo>
                  <a:lnTo>
                    <a:pt x="1220180" y="7253"/>
                  </a:lnTo>
                  <a:lnTo>
                    <a:pt x="1216937" y="4605"/>
                  </a:lnTo>
                  <a:lnTo>
                    <a:pt x="1213311" y="2511"/>
                  </a:lnTo>
                  <a:lnTo>
                    <a:pt x="1209396" y="1027"/>
                  </a:lnTo>
                  <a:lnTo>
                    <a:pt x="1205293" y="189"/>
                  </a:lnTo>
                  <a:lnTo>
                    <a:pt x="120215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78" name="tx77"/>
            <p:cNvSpPr/>
            <p:nvPr/>
          </p:nvSpPr>
          <p:spPr>
            <a:xfrm>
              <a:off x="9330139" y="2466357"/>
              <a:ext cx="102003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10 case(s)</a:t>
              </a:r>
            </a:p>
          </p:txBody>
        </p:sp>
        <p:sp>
          <p:nvSpPr>
            <p:cNvPr id="79" name="rc78"/>
            <p:cNvSpPr/>
            <p:nvPr/>
          </p:nvSpPr>
          <p:spPr>
            <a:xfrm>
              <a:off x="8213948" y="2153563"/>
              <a:ext cx="3252419" cy="3131794"/>
            </a:xfrm>
            <a:prstGeom prst="rect">
              <a:avLst/>
            </a:prstGeom>
            <a:ln w="13550" cap="rnd">
              <a:solidFill>
                <a:srgbClr val="333333">
                  <a:alpha val="100000"/>
                </a:srgbClr>
              </a:solidFill>
              <a:prstDash val="solid"/>
              <a:round/>
            </a:ln>
          </p:spPr>
          <p:txBody>
            <a:bodyPr/>
            <a:lstStyle/>
            <a:p/>
          </p:txBody>
        </p:sp>
        <p:sp>
          <p:nvSpPr>
            <p:cNvPr id="80" name="rc79"/>
            <p:cNvSpPr/>
            <p:nvPr/>
          </p:nvSpPr>
          <p:spPr>
            <a:xfrm>
              <a:off x="11466368" y="2153563"/>
              <a:ext cx="3252419" cy="3131794"/>
            </a:xfrm>
            <a:prstGeom prst="rect">
              <a:avLst/>
            </a:prstGeom>
            <a:solidFill>
              <a:srgbClr val="FFFFFF">
                <a:alpha val="100000"/>
              </a:srgbClr>
            </a:solidFill>
          </p:spPr>
          <p:txBody>
            <a:bodyPr/>
            <a:lstStyle/>
            <a:p/>
          </p:txBody>
        </p:sp>
        <p:sp>
          <p:nvSpPr>
            <p:cNvPr id="81" name="pl80"/>
            <p:cNvSpPr/>
            <p:nvPr/>
          </p:nvSpPr>
          <p:spPr>
            <a:xfrm>
              <a:off x="11466368" y="4883846"/>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82" name="pl81"/>
            <p:cNvSpPr/>
            <p:nvPr/>
          </p:nvSpPr>
          <p:spPr>
            <a:xfrm>
              <a:off x="11466368" y="4080821"/>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83" name="pl82"/>
            <p:cNvSpPr/>
            <p:nvPr/>
          </p:nvSpPr>
          <p:spPr>
            <a:xfrm>
              <a:off x="11466368" y="3277797"/>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84" name="pl83"/>
            <p:cNvSpPr/>
            <p:nvPr/>
          </p:nvSpPr>
          <p:spPr>
            <a:xfrm>
              <a:off x="11466368" y="2474773"/>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85" name="pl84"/>
            <p:cNvSpPr/>
            <p:nvPr/>
          </p:nvSpPr>
          <p:spPr>
            <a:xfrm>
              <a:off x="11466368" y="5285358"/>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86" name="pl85"/>
            <p:cNvSpPr/>
            <p:nvPr/>
          </p:nvSpPr>
          <p:spPr>
            <a:xfrm>
              <a:off x="11466368" y="4482334"/>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87" name="pl86"/>
            <p:cNvSpPr/>
            <p:nvPr/>
          </p:nvSpPr>
          <p:spPr>
            <a:xfrm>
              <a:off x="11466368" y="3679309"/>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88" name="pl87"/>
            <p:cNvSpPr/>
            <p:nvPr/>
          </p:nvSpPr>
          <p:spPr>
            <a:xfrm>
              <a:off x="11466368" y="2876285"/>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89" name="rc88"/>
            <p:cNvSpPr/>
            <p:nvPr/>
          </p:nvSpPr>
          <p:spPr>
            <a:xfrm>
              <a:off x="11506356" y="4482334"/>
              <a:ext cx="239932" cy="80302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11506356" y="4482334"/>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11506356" y="4482334"/>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11506356" y="4482334"/>
              <a:ext cx="23993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11772948" y="4482334"/>
              <a:ext cx="239932" cy="80302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11772948" y="4482334"/>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11772948" y="4482334"/>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11772948" y="4482334"/>
              <a:ext cx="23993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rc96"/>
            <p:cNvSpPr/>
            <p:nvPr/>
          </p:nvSpPr>
          <p:spPr>
            <a:xfrm>
              <a:off x="13639091" y="3679309"/>
              <a:ext cx="239932" cy="160604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13639091" y="3679309"/>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13639091" y="3679309"/>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13639091" y="3679309"/>
              <a:ext cx="23993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pg100"/>
            <p:cNvSpPr/>
            <p:nvPr/>
          </p:nvSpPr>
          <p:spPr>
            <a:xfrm>
              <a:off x="12312226"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02" name="tx101"/>
            <p:cNvSpPr/>
            <p:nvPr/>
          </p:nvSpPr>
          <p:spPr>
            <a:xfrm>
              <a:off x="12437108"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4 case(s)</a:t>
              </a:r>
            </a:p>
          </p:txBody>
        </p:sp>
        <p:sp>
          <p:nvSpPr>
            <p:cNvPr id="103" name="pg102"/>
            <p:cNvSpPr/>
            <p:nvPr/>
          </p:nvSpPr>
          <p:spPr>
            <a:xfrm>
              <a:off x="12498604" y="2394471"/>
              <a:ext cx="1187946" cy="311602"/>
            </a:xfrm>
            <a:custGeom>
              <a:avLst/>
              <a:pathLst>
                <a:path w="1187946" h="311602">
                  <a:moveTo>
                    <a:pt x="26017" y="311602"/>
                  </a:moveTo>
                  <a:lnTo>
                    <a:pt x="1161929" y="311602"/>
                  </a:lnTo>
                  <a:lnTo>
                    <a:pt x="1160881" y="311581"/>
                  </a:lnTo>
                  <a:lnTo>
                    <a:pt x="1165065" y="311412"/>
                  </a:lnTo>
                  <a:lnTo>
                    <a:pt x="1169167" y="310575"/>
                  </a:lnTo>
                  <a:lnTo>
                    <a:pt x="1173082" y="309090"/>
                  </a:lnTo>
                  <a:lnTo>
                    <a:pt x="1176708" y="306996"/>
                  </a:lnTo>
                  <a:lnTo>
                    <a:pt x="1179952" y="304348"/>
                  </a:lnTo>
                  <a:lnTo>
                    <a:pt x="1182728" y="301214"/>
                  </a:lnTo>
                  <a:lnTo>
                    <a:pt x="1184966" y="297675"/>
                  </a:lnTo>
                  <a:lnTo>
                    <a:pt x="1186607" y="293823"/>
                  </a:lnTo>
                  <a:lnTo>
                    <a:pt x="1187609" y="289758"/>
                  </a:lnTo>
                  <a:lnTo>
                    <a:pt x="1187946" y="285585"/>
                  </a:lnTo>
                  <a:lnTo>
                    <a:pt x="1187946" y="26017"/>
                  </a:lnTo>
                  <a:lnTo>
                    <a:pt x="1187609" y="21843"/>
                  </a:lnTo>
                  <a:lnTo>
                    <a:pt x="1186607" y="17778"/>
                  </a:lnTo>
                  <a:lnTo>
                    <a:pt x="1184966" y="13926"/>
                  </a:lnTo>
                  <a:lnTo>
                    <a:pt x="1182728" y="10387"/>
                  </a:lnTo>
                  <a:lnTo>
                    <a:pt x="1179952" y="7253"/>
                  </a:lnTo>
                  <a:lnTo>
                    <a:pt x="1176708" y="4605"/>
                  </a:lnTo>
                  <a:lnTo>
                    <a:pt x="1173082" y="2511"/>
                  </a:lnTo>
                  <a:lnTo>
                    <a:pt x="1169167" y="1027"/>
                  </a:lnTo>
                  <a:lnTo>
                    <a:pt x="1165065" y="189"/>
                  </a:lnTo>
                  <a:lnTo>
                    <a:pt x="116192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04" name="tx103"/>
            <p:cNvSpPr/>
            <p:nvPr/>
          </p:nvSpPr>
          <p:spPr>
            <a:xfrm>
              <a:off x="12602673" y="2466357"/>
              <a:ext cx="97980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4 case(s)</a:t>
              </a:r>
            </a:p>
          </p:txBody>
        </p:sp>
        <p:sp>
          <p:nvSpPr>
            <p:cNvPr id="105" name="rc104"/>
            <p:cNvSpPr/>
            <p:nvPr/>
          </p:nvSpPr>
          <p:spPr>
            <a:xfrm>
              <a:off x="11466368" y="2153563"/>
              <a:ext cx="3252419" cy="3131794"/>
            </a:xfrm>
            <a:prstGeom prst="rect">
              <a:avLst/>
            </a:prstGeom>
            <a:ln w="13550" cap="rnd">
              <a:solidFill>
                <a:srgbClr val="333333">
                  <a:alpha val="100000"/>
                </a:srgbClr>
              </a:solidFill>
              <a:prstDash val="solid"/>
              <a:round/>
            </a:ln>
          </p:spPr>
          <p:txBody>
            <a:bodyPr/>
            <a:lstStyle/>
            <a:p/>
          </p:txBody>
        </p:sp>
        <p:sp>
          <p:nvSpPr>
            <p:cNvPr id="106" name="rc105"/>
            <p:cNvSpPr/>
            <p:nvPr/>
          </p:nvSpPr>
          <p:spPr>
            <a:xfrm>
              <a:off x="14718787" y="2153563"/>
              <a:ext cx="3252419" cy="3131794"/>
            </a:xfrm>
            <a:prstGeom prst="rect">
              <a:avLst/>
            </a:prstGeom>
            <a:solidFill>
              <a:srgbClr val="FFFFFF">
                <a:alpha val="100000"/>
              </a:srgbClr>
            </a:solidFill>
          </p:spPr>
          <p:txBody>
            <a:bodyPr/>
            <a:lstStyle/>
            <a:p/>
          </p:txBody>
        </p:sp>
        <p:sp>
          <p:nvSpPr>
            <p:cNvPr id="107" name="pl106"/>
            <p:cNvSpPr/>
            <p:nvPr/>
          </p:nvSpPr>
          <p:spPr>
            <a:xfrm>
              <a:off x="14718787" y="4883846"/>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108" name="pl107"/>
            <p:cNvSpPr/>
            <p:nvPr/>
          </p:nvSpPr>
          <p:spPr>
            <a:xfrm>
              <a:off x="14718787" y="4080821"/>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109" name="pl108"/>
            <p:cNvSpPr/>
            <p:nvPr/>
          </p:nvSpPr>
          <p:spPr>
            <a:xfrm>
              <a:off x="14718787" y="3277797"/>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110" name="pl109"/>
            <p:cNvSpPr/>
            <p:nvPr/>
          </p:nvSpPr>
          <p:spPr>
            <a:xfrm>
              <a:off x="14718787" y="2474773"/>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111" name="pl110"/>
            <p:cNvSpPr/>
            <p:nvPr/>
          </p:nvSpPr>
          <p:spPr>
            <a:xfrm>
              <a:off x="14718787" y="5285358"/>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112" name="pl111"/>
            <p:cNvSpPr/>
            <p:nvPr/>
          </p:nvSpPr>
          <p:spPr>
            <a:xfrm>
              <a:off x="14718787" y="4482334"/>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113" name="pl112"/>
            <p:cNvSpPr/>
            <p:nvPr/>
          </p:nvSpPr>
          <p:spPr>
            <a:xfrm>
              <a:off x="14718787" y="3679309"/>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114" name="pl113"/>
            <p:cNvSpPr/>
            <p:nvPr/>
          </p:nvSpPr>
          <p:spPr>
            <a:xfrm>
              <a:off x="14718787" y="2876285"/>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115" name="rc114"/>
            <p:cNvSpPr/>
            <p:nvPr/>
          </p:nvSpPr>
          <p:spPr>
            <a:xfrm>
              <a:off x="15825143" y="4482334"/>
              <a:ext cx="239932" cy="80302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6" name="rc115"/>
            <p:cNvSpPr/>
            <p:nvPr/>
          </p:nvSpPr>
          <p:spPr>
            <a:xfrm>
              <a:off x="15825143" y="4482334"/>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7" name="rc116"/>
            <p:cNvSpPr/>
            <p:nvPr/>
          </p:nvSpPr>
          <p:spPr>
            <a:xfrm>
              <a:off x="15825143" y="4482334"/>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8" name="rc117"/>
            <p:cNvSpPr/>
            <p:nvPr/>
          </p:nvSpPr>
          <p:spPr>
            <a:xfrm>
              <a:off x="15825143" y="4482334"/>
              <a:ext cx="23993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9" name="pg118"/>
            <p:cNvSpPr/>
            <p:nvPr/>
          </p:nvSpPr>
          <p:spPr>
            <a:xfrm>
              <a:off x="15564645"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0" name="tx119"/>
            <p:cNvSpPr/>
            <p:nvPr/>
          </p:nvSpPr>
          <p:spPr>
            <a:xfrm>
              <a:off x="15689528"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 case(s)</a:t>
              </a:r>
            </a:p>
          </p:txBody>
        </p:sp>
        <p:sp>
          <p:nvSpPr>
            <p:cNvPr id="121" name="pg120"/>
            <p:cNvSpPr/>
            <p:nvPr/>
          </p:nvSpPr>
          <p:spPr>
            <a:xfrm>
              <a:off x="16240928"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2" name="rc121"/>
            <p:cNvSpPr/>
            <p:nvPr/>
          </p:nvSpPr>
          <p:spPr>
            <a:xfrm>
              <a:off x="14718787" y="2153563"/>
              <a:ext cx="3252419" cy="3131794"/>
            </a:xfrm>
            <a:prstGeom prst="rect">
              <a:avLst/>
            </a:prstGeom>
            <a:ln w="13550" cap="rnd">
              <a:solidFill>
                <a:srgbClr val="333333">
                  <a:alpha val="100000"/>
                </a:srgbClr>
              </a:solidFill>
              <a:prstDash val="solid"/>
              <a:round/>
            </a:ln>
          </p:spPr>
          <p:txBody>
            <a:bodyPr/>
            <a:lstStyle/>
            <a:p/>
          </p:txBody>
        </p:sp>
        <p:sp>
          <p:nvSpPr>
            <p:cNvPr id="123" name="tx122"/>
            <p:cNvSpPr/>
            <p:nvPr/>
          </p:nvSpPr>
          <p:spPr>
            <a:xfrm>
              <a:off x="305279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124" name="tx123"/>
            <p:cNvSpPr/>
            <p:nvPr/>
          </p:nvSpPr>
          <p:spPr>
            <a:xfrm>
              <a:off x="63052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125" name="tx124"/>
            <p:cNvSpPr/>
            <p:nvPr/>
          </p:nvSpPr>
          <p:spPr>
            <a:xfrm>
              <a:off x="9557632"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126" name="tx125"/>
            <p:cNvSpPr/>
            <p:nvPr/>
          </p:nvSpPr>
          <p:spPr>
            <a:xfrm>
              <a:off x="12810052"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127" name="tx126"/>
            <p:cNvSpPr/>
            <p:nvPr/>
          </p:nvSpPr>
          <p:spPr>
            <a:xfrm>
              <a:off x="16062472"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128" name="pl127"/>
            <p:cNvSpPr/>
            <p:nvPr/>
          </p:nvSpPr>
          <p:spPr>
            <a:xfrm>
              <a:off x="186906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9" name="pl128"/>
            <p:cNvSpPr/>
            <p:nvPr/>
          </p:nvSpPr>
          <p:spPr>
            <a:xfrm>
              <a:off x="213565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0" name="pl129"/>
            <p:cNvSpPr/>
            <p:nvPr/>
          </p:nvSpPr>
          <p:spPr>
            <a:xfrm>
              <a:off x="24022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1" name="pl130"/>
            <p:cNvSpPr/>
            <p:nvPr/>
          </p:nvSpPr>
          <p:spPr>
            <a:xfrm>
              <a:off x="26688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2" name="pl131"/>
            <p:cNvSpPr/>
            <p:nvPr/>
          </p:nvSpPr>
          <p:spPr>
            <a:xfrm>
              <a:off x="29354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3" name="pl132"/>
            <p:cNvSpPr/>
            <p:nvPr/>
          </p:nvSpPr>
          <p:spPr>
            <a:xfrm>
              <a:off x="320202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4" name="pl133"/>
            <p:cNvSpPr/>
            <p:nvPr/>
          </p:nvSpPr>
          <p:spPr>
            <a:xfrm>
              <a:off x="346861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5" name="pl134"/>
            <p:cNvSpPr/>
            <p:nvPr/>
          </p:nvSpPr>
          <p:spPr>
            <a:xfrm>
              <a:off x="37352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6" name="pl135"/>
            <p:cNvSpPr/>
            <p:nvPr/>
          </p:nvSpPr>
          <p:spPr>
            <a:xfrm>
              <a:off x="40017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7" name="pl136"/>
            <p:cNvSpPr/>
            <p:nvPr/>
          </p:nvSpPr>
          <p:spPr>
            <a:xfrm>
              <a:off x="426838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8" name="pl137"/>
            <p:cNvSpPr/>
            <p:nvPr/>
          </p:nvSpPr>
          <p:spPr>
            <a:xfrm>
              <a:off x="453498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9" name="pl138"/>
            <p:cNvSpPr/>
            <p:nvPr/>
          </p:nvSpPr>
          <p:spPr>
            <a:xfrm>
              <a:off x="48015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0" name="tx139"/>
            <p:cNvSpPr/>
            <p:nvPr/>
          </p:nvSpPr>
          <p:spPr>
            <a:xfrm rot="-5400000">
              <a:off x="178828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41" name="tx140"/>
            <p:cNvSpPr/>
            <p:nvPr/>
          </p:nvSpPr>
          <p:spPr>
            <a:xfrm rot="-5400000">
              <a:off x="204506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42" name="tx141"/>
            <p:cNvSpPr/>
            <p:nvPr/>
          </p:nvSpPr>
          <p:spPr>
            <a:xfrm rot="-5400000">
              <a:off x="23117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43" name="tx142"/>
            <p:cNvSpPr/>
            <p:nvPr/>
          </p:nvSpPr>
          <p:spPr>
            <a:xfrm rot="-5400000">
              <a:off x="257646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44" name="tx143"/>
            <p:cNvSpPr/>
            <p:nvPr/>
          </p:nvSpPr>
          <p:spPr>
            <a:xfrm rot="-5400000">
              <a:off x="281241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45" name="tx144"/>
            <p:cNvSpPr/>
            <p:nvPr/>
          </p:nvSpPr>
          <p:spPr>
            <a:xfrm rot="-5400000">
              <a:off x="312124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46" name="tx145"/>
            <p:cNvSpPr/>
            <p:nvPr/>
          </p:nvSpPr>
          <p:spPr>
            <a:xfrm rot="-5400000">
              <a:off x="341752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47" name="tx146"/>
            <p:cNvSpPr/>
            <p:nvPr/>
          </p:nvSpPr>
          <p:spPr>
            <a:xfrm rot="-5400000">
              <a:off x="3621954"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48" name="tx147"/>
            <p:cNvSpPr/>
            <p:nvPr/>
          </p:nvSpPr>
          <p:spPr>
            <a:xfrm rot="-5400000">
              <a:off x="388850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49" name="tx148"/>
            <p:cNvSpPr/>
            <p:nvPr/>
          </p:nvSpPr>
          <p:spPr>
            <a:xfrm rot="-5400000">
              <a:off x="419151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50" name="tx149"/>
            <p:cNvSpPr/>
            <p:nvPr/>
          </p:nvSpPr>
          <p:spPr>
            <a:xfrm rot="-5400000">
              <a:off x="443948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51" name="tx150"/>
            <p:cNvSpPr/>
            <p:nvPr/>
          </p:nvSpPr>
          <p:spPr>
            <a:xfrm rot="-5400000">
              <a:off x="470607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52" name="pl151"/>
            <p:cNvSpPr/>
            <p:nvPr/>
          </p:nvSpPr>
          <p:spPr>
            <a:xfrm>
              <a:off x="5121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3" name="pl152"/>
            <p:cNvSpPr/>
            <p:nvPr/>
          </p:nvSpPr>
          <p:spPr>
            <a:xfrm>
              <a:off x="538807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4" name="pl153"/>
            <p:cNvSpPr/>
            <p:nvPr/>
          </p:nvSpPr>
          <p:spPr>
            <a:xfrm>
              <a:off x="56546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5" name="pl154"/>
            <p:cNvSpPr/>
            <p:nvPr/>
          </p:nvSpPr>
          <p:spPr>
            <a:xfrm>
              <a:off x="59212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6" name="pl155"/>
            <p:cNvSpPr/>
            <p:nvPr/>
          </p:nvSpPr>
          <p:spPr>
            <a:xfrm>
              <a:off x="61878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7" name="pl156"/>
            <p:cNvSpPr/>
            <p:nvPr/>
          </p:nvSpPr>
          <p:spPr>
            <a:xfrm>
              <a:off x="645444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8" name="pl157"/>
            <p:cNvSpPr/>
            <p:nvPr/>
          </p:nvSpPr>
          <p:spPr>
            <a:xfrm>
              <a:off x="67210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9" name="pl158"/>
            <p:cNvSpPr/>
            <p:nvPr/>
          </p:nvSpPr>
          <p:spPr>
            <a:xfrm>
              <a:off x="698762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0" name="pl159"/>
            <p:cNvSpPr/>
            <p:nvPr/>
          </p:nvSpPr>
          <p:spPr>
            <a:xfrm>
              <a:off x="725421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1" name="pl160"/>
            <p:cNvSpPr/>
            <p:nvPr/>
          </p:nvSpPr>
          <p:spPr>
            <a:xfrm>
              <a:off x="75208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2" name="pl161"/>
            <p:cNvSpPr/>
            <p:nvPr/>
          </p:nvSpPr>
          <p:spPr>
            <a:xfrm>
              <a:off x="778740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3" name="pl162"/>
            <p:cNvSpPr/>
            <p:nvPr/>
          </p:nvSpPr>
          <p:spPr>
            <a:xfrm>
              <a:off x="80539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4" name="tx163"/>
            <p:cNvSpPr/>
            <p:nvPr/>
          </p:nvSpPr>
          <p:spPr>
            <a:xfrm rot="-5400000">
              <a:off x="5040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65" name="tx164"/>
            <p:cNvSpPr/>
            <p:nvPr/>
          </p:nvSpPr>
          <p:spPr>
            <a:xfrm rot="-5400000">
              <a:off x="529748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66" name="tx165"/>
            <p:cNvSpPr/>
            <p:nvPr/>
          </p:nvSpPr>
          <p:spPr>
            <a:xfrm rot="-5400000">
              <a:off x="556416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67" name="tx166"/>
            <p:cNvSpPr/>
            <p:nvPr/>
          </p:nvSpPr>
          <p:spPr>
            <a:xfrm rot="-5400000">
              <a:off x="582888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68" name="tx167"/>
            <p:cNvSpPr/>
            <p:nvPr/>
          </p:nvSpPr>
          <p:spPr>
            <a:xfrm rot="-5400000">
              <a:off x="6064831"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69" name="tx168"/>
            <p:cNvSpPr/>
            <p:nvPr/>
          </p:nvSpPr>
          <p:spPr>
            <a:xfrm rot="-5400000">
              <a:off x="637365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70" name="tx169"/>
            <p:cNvSpPr/>
            <p:nvPr/>
          </p:nvSpPr>
          <p:spPr>
            <a:xfrm rot="-5400000">
              <a:off x="6669942"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71" name="tx170"/>
            <p:cNvSpPr/>
            <p:nvPr/>
          </p:nvSpPr>
          <p:spPr>
            <a:xfrm rot="-5400000">
              <a:off x="6874374"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72" name="tx171"/>
            <p:cNvSpPr/>
            <p:nvPr/>
          </p:nvSpPr>
          <p:spPr>
            <a:xfrm rot="-5400000">
              <a:off x="714092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73" name="tx172"/>
            <p:cNvSpPr/>
            <p:nvPr/>
          </p:nvSpPr>
          <p:spPr>
            <a:xfrm rot="-5400000">
              <a:off x="744393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74" name="tx173"/>
            <p:cNvSpPr/>
            <p:nvPr/>
          </p:nvSpPr>
          <p:spPr>
            <a:xfrm rot="-5400000">
              <a:off x="769190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75" name="tx174"/>
            <p:cNvSpPr/>
            <p:nvPr/>
          </p:nvSpPr>
          <p:spPr>
            <a:xfrm rot="-5400000">
              <a:off x="79584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76" name="pl175"/>
            <p:cNvSpPr/>
            <p:nvPr/>
          </p:nvSpPr>
          <p:spPr>
            <a:xfrm>
              <a:off x="83739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7" name="pl176"/>
            <p:cNvSpPr/>
            <p:nvPr/>
          </p:nvSpPr>
          <p:spPr>
            <a:xfrm>
              <a:off x="86404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8" name="pl177"/>
            <p:cNvSpPr/>
            <p:nvPr/>
          </p:nvSpPr>
          <p:spPr>
            <a:xfrm>
              <a:off x="890708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9" name="pl178"/>
            <p:cNvSpPr/>
            <p:nvPr/>
          </p:nvSpPr>
          <p:spPr>
            <a:xfrm>
              <a:off x="91736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0" name="pl179"/>
            <p:cNvSpPr/>
            <p:nvPr/>
          </p:nvSpPr>
          <p:spPr>
            <a:xfrm>
              <a:off x="9440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1" name="pl180"/>
            <p:cNvSpPr/>
            <p:nvPr/>
          </p:nvSpPr>
          <p:spPr>
            <a:xfrm>
              <a:off x="970686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2" name="pl181"/>
            <p:cNvSpPr/>
            <p:nvPr/>
          </p:nvSpPr>
          <p:spPr>
            <a:xfrm>
              <a:off x="99734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3" name="pl182"/>
            <p:cNvSpPr/>
            <p:nvPr/>
          </p:nvSpPr>
          <p:spPr>
            <a:xfrm>
              <a:off x="1024004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4" name="pl183"/>
            <p:cNvSpPr/>
            <p:nvPr/>
          </p:nvSpPr>
          <p:spPr>
            <a:xfrm>
              <a:off x="105066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5" name="pl184"/>
            <p:cNvSpPr/>
            <p:nvPr/>
          </p:nvSpPr>
          <p:spPr>
            <a:xfrm>
              <a:off x="107732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6" name="pl185"/>
            <p:cNvSpPr/>
            <p:nvPr/>
          </p:nvSpPr>
          <p:spPr>
            <a:xfrm>
              <a:off x="1103982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7" name="pl186"/>
            <p:cNvSpPr/>
            <p:nvPr/>
          </p:nvSpPr>
          <p:spPr>
            <a:xfrm>
              <a:off x="11306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8" name="tx187"/>
            <p:cNvSpPr/>
            <p:nvPr/>
          </p:nvSpPr>
          <p:spPr>
            <a:xfrm rot="-5400000">
              <a:off x="829312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89" name="tx188"/>
            <p:cNvSpPr/>
            <p:nvPr/>
          </p:nvSpPr>
          <p:spPr>
            <a:xfrm rot="-5400000">
              <a:off x="854990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90" name="tx189"/>
            <p:cNvSpPr/>
            <p:nvPr/>
          </p:nvSpPr>
          <p:spPr>
            <a:xfrm rot="-5400000">
              <a:off x="8816580"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91" name="tx190"/>
            <p:cNvSpPr/>
            <p:nvPr/>
          </p:nvSpPr>
          <p:spPr>
            <a:xfrm rot="-5400000">
              <a:off x="908130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92" name="tx191"/>
            <p:cNvSpPr/>
            <p:nvPr/>
          </p:nvSpPr>
          <p:spPr>
            <a:xfrm rot="-5400000">
              <a:off x="9317251"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93" name="tx192"/>
            <p:cNvSpPr/>
            <p:nvPr/>
          </p:nvSpPr>
          <p:spPr>
            <a:xfrm rot="-5400000">
              <a:off x="962607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94" name="tx193"/>
            <p:cNvSpPr/>
            <p:nvPr/>
          </p:nvSpPr>
          <p:spPr>
            <a:xfrm rot="-5400000">
              <a:off x="9922362"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95" name="tx194"/>
            <p:cNvSpPr/>
            <p:nvPr/>
          </p:nvSpPr>
          <p:spPr>
            <a:xfrm rot="-5400000">
              <a:off x="1012679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96" name="tx195"/>
            <p:cNvSpPr/>
            <p:nvPr/>
          </p:nvSpPr>
          <p:spPr>
            <a:xfrm rot="-5400000">
              <a:off x="1039334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97" name="tx196"/>
            <p:cNvSpPr/>
            <p:nvPr/>
          </p:nvSpPr>
          <p:spPr>
            <a:xfrm rot="-5400000">
              <a:off x="106963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98" name="tx197"/>
            <p:cNvSpPr/>
            <p:nvPr/>
          </p:nvSpPr>
          <p:spPr>
            <a:xfrm rot="-5400000">
              <a:off x="1094432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99" name="tx198"/>
            <p:cNvSpPr/>
            <p:nvPr/>
          </p:nvSpPr>
          <p:spPr>
            <a:xfrm rot="-5400000">
              <a:off x="1121091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00" name="pl199"/>
            <p:cNvSpPr/>
            <p:nvPr/>
          </p:nvSpPr>
          <p:spPr>
            <a:xfrm>
              <a:off x="1162632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1" name="pl200"/>
            <p:cNvSpPr/>
            <p:nvPr/>
          </p:nvSpPr>
          <p:spPr>
            <a:xfrm>
              <a:off x="1189291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2" name="pl201"/>
            <p:cNvSpPr/>
            <p:nvPr/>
          </p:nvSpPr>
          <p:spPr>
            <a:xfrm>
              <a:off x="121595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3" name="pl202"/>
            <p:cNvSpPr/>
            <p:nvPr/>
          </p:nvSpPr>
          <p:spPr>
            <a:xfrm>
              <a:off x="12426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4" name="pl203"/>
            <p:cNvSpPr/>
            <p:nvPr/>
          </p:nvSpPr>
          <p:spPr>
            <a:xfrm>
              <a:off x="126926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5" name="pl204"/>
            <p:cNvSpPr/>
            <p:nvPr/>
          </p:nvSpPr>
          <p:spPr>
            <a:xfrm>
              <a:off x="1295928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6" name="pl205"/>
            <p:cNvSpPr/>
            <p:nvPr/>
          </p:nvSpPr>
          <p:spPr>
            <a:xfrm>
              <a:off x="132258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7" name="pl206"/>
            <p:cNvSpPr/>
            <p:nvPr/>
          </p:nvSpPr>
          <p:spPr>
            <a:xfrm>
              <a:off x="1349246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8" name="pl207"/>
            <p:cNvSpPr/>
            <p:nvPr/>
          </p:nvSpPr>
          <p:spPr>
            <a:xfrm>
              <a:off x="137590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9" name="pl208"/>
            <p:cNvSpPr/>
            <p:nvPr/>
          </p:nvSpPr>
          <p:spPr>
            <a:xfrm>
              <a:off x="140256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0" name="pl209"/>
            <p:cNvSpPr/>
            <p:nvPr/>
          </p:nvSpPr>
          <p:spPr>
            <a:xfrm>
              <a:off x="1429224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1" name="pl210"/>
            <p:cNvSpPr/>
            <p:nvPr/>
          </p:nvSpPr>
          <p:spPr>
            <a:xfrm>
              <a:off x="145588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2" name="tx211"/>
            <p:cNvSpPr/>
            <p:nvPr/>
          </p:nvSpPr>
          <p:spPr>
            <a:xfrm rot="-5400000">
              <a:off x="1154554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13" name="tx212"/>
            <p:cNvSpPr/>
            <p:nvPr/>
          </p:nvSpPr>
          <p:spPr>
            <a:xfrm rot="-5400000">
              <a:off x="11802321"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14" name="tx213"/>
            <p:cNvSpPr/>
            <p:nvPr/>
          </p:nvSpPr>
          <p:spPr>
            <a:xfrm rot="-5400000">
              <a:off x="12069000"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15" name="tx214"/>
            <p:cNvSpPr/>
            <p:nvPr/>
          </p:nvSpPr>
          <p:spPr>
            <a:xfrm rot="-5400000">
              <a:off x="1233372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16" name="tx215"/>
            <p:cNvSpPr/>
            <p:nvPr/>
          </p:nvSpPr>
          <p:spPr>
            <a:xfrm rot="-5400000">
              <a:off x="12569671"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17" name="tx216"/>
            <p:cNvSpPr/>
            <p:nvPr/>
          </p:nvSpPr>
          <p:spPr>
            <a:xfrm rot="-5400000">
              <a:off x="1287849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18" name="tx217"/>
            <p:cNvSpPr/>
            <p:nvPr/>
          </p:nvSpPr>
          <p:spPr>
            <a:xfrm rot="-5400000">
              <a:off x="13174782"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19" name="tx218"/>
            <p:cNvSpPr/>
            <p:nvPr/>
          </p:nvSpPr>
          <p:spPr>
            <a:xfrm rot="-5400000">
              <a:off x="1337921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20" name="tx219"/>
            <p:cNvSpPr/>
            <p:nvPr/>
          </p:nvSpPr>
          <p:spPr>
            <a:xfrm rot="-5400000">
              <a:off x="1364576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21" name="tx220"/>
            <p:cNvSpPr/>
            <p:nvPr/>
          </p:nvSpPr>
          <p:spPr>
            <a:xfrm rot="-5400000">
              <a:off x="1394877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22" name="tx221"/>
            <p:cNvSpPr/>
            <p:nvPr/>
          </p:nvSpPr>
          <p:spPr>
            <a:xfrm rot="-5400000">
              <a:off x="14196742"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23" name="tx222"/>
            <p:cNvSpPr/>
            <p:nvPr/>
          </p:nvSpPr>
          <p:spPr>
            <a:xfrm rot="-5400000">
              <a:off x="1446333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24" name="pl223"/>
            <p:cNvSpPr/>
            <p:nvPr/>
          </p:nvSpPr>
          <p:spPr>
            <a:xfrm>
              <a:off x="1487874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5" name="pl224"/>
            <p:cNvSpPr/>
            <p:nvPr/>
          </p:nvSpPr>
          <p:spPr>
            <a:xfrm>
              <a:off x="151453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6" name="pl225"/>
            <p:cNvSpPr/>
            <p:nvPr/>
          </p:nvSpPr>
          <p:spPr>
            <a:xfrm>
              <a:off x="1541192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7" name="pl226"/>
            <p:cNvSpPr/>
            <p:nvPr/>
          </p:nvSpPr>
          <p:spPr>
            <a:xfrm>
              <a:off x="156785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8" name="pl227"/>
            <p:cNvSpPr/>
            <p:nvPr/>
          </p:nvSpPr>
          <p:spPr>
            <a:xfrm>
              <a:off x="159451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9" name="pl228"/>
            <p:cNvSpPr/>
            <p:nvPr/>
          </p:nvSpPr>
          <p:spPr>
            <a:xfrm>
              <a:off x="1621170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0" name="pl229"/>
            <p:cNvSpPr/>
            <p:nvPr/>
          </p:nvSpPr>
          <p:spPr>
            <a:xfrm>
              <a:off x="164782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1" name="pl230"/>
            <p:cNvSpPr/>
            <p:nvPr/>
          </p:nvSpPr>
          <p:spPr>
            <a:xfrm>
              <a:off x="167448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2" name="pl231"/>
            <p:cNvSpPr/>
            <p:nvPr/>
          </p:nvSpPr>
          <p:spPr>
            <a:xfrm>
              <a:off x="170114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3" name="pl232"/>
            <p:cNvSpPr/>
            <p:nvPr/>
          </p:nvSpPr>
          <p:spPr>
            <a:xfrm>
              <a:off x="1727806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4" name="pl233"/>
            <p:cNvSpPr/>
            <p:nvPr/>
          </p:nvSpPr>
          <p:spPr>
            <a:xfrm>
              <a:off x="1754466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5" name="pl234"/>
            <p:cNvSpPr/>
            <p:nvPr/>
          </p:nvSpPr>
          <p:spPr>
            <a:xfrm>
              <a:off x="178112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6" name="tx235"/>
            <p:cNvSpPr/>
            <p:nvPr/>
          </p:nvSpPr>
          <p:spPr>
            <a:xfrm rot="-5400000">
              <a:off x="1479796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37" name="tx236"/>
            <p:cNvSpPr/>
            <p:nvPr/>
          </p:nvSpPr>
          <p:spPr>
            <a:xfrm rot="-5400000">
              <a:off x="15054741"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38" name="tx237"/>
            <p:cNvSpPr/>
            <p:nvPr/>
          </p:nvSpPr>
          <p:spPr>
            <a:xfrm rot="-5400000">
              <a:off x="15321420"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39" name="tx238"/>
            <p:cNvSpPr/>
            <p:nvPr/>
          </p:nvSpPr>
          <p:spPr>
            <a:xfrm rot="-5400000">
              <a:off x="1558614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40" name="tx239"/>
            <p:cNvSpPr/>
            <p:nvPr/>
          </p:nvSpPr>
          <p:spPr>
            <a:xfrm rot="-5400000">
              <a:off x="15822091"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41" name="tx240"/>
            <p:cNvSpPr/>
            <p:nvPr/>
          </p:nvSpPr>
          <p:spPr>
            <a:xfrm rot="-5400000">
              <a:off x="1613091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42" name="tx241"/>
            <p:cNvSpPr/>
            <p:nvPr/>
          </p:nvSpPr>
          <p:spPr>
            <a:xfrm rot="-5400000">
              <a:off x="16427202"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43" name="tx242"/>
            <p:cNvSpPr/>
            <p:nvPr/>
          </p:nvSpPr>
          <p:spPr>
            <a:xfrm rot="-5400000">
              <a:off x="1663163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44" name="tx243"/>
            <p:cNvSpPr/>
            <p:nvPr/>
          </p:nvSpPr>
          <p:spPr>
            <a:xfrm rot="-5400000">
              <a:off x="1689818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45" name="tx244"/>
            <p:cNvSpPr/>
            <p:nvPr/>
          </p:nvSpPr>
          <p:spPr>
            <a:xfrm rot="-5400000">
              <a:off x="17201192"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46" name="tx245"/>
            <p:cNvSpPr/>
            <p:nvPr/>
          </p:nvSpPr>
          <p:spPr>
            <a:xfrm rot="-5400000">
              <a:off x="17449162"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47" name="tx246"/>
            <p:cNvSpPr/>
            <p:nvPr/>
          </p:nvSpPr>
          <p:spPr>
            <a:xfrm rot="-5400000">
              <a:off x="1771575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48" name="tx247"/>
            <p:cNvSpPr/>
            <p:nvPr/>
          </p:nvSpPr>
          <p:spPr>
            <a:xfrm>
              <a:off x="1230614" y="5200079"/>
              <a:ext cx="190648"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249" name="tx248"/>
            <p:cNvSpPr/>
            <p:nvPr/>
          </p:nvSpPr>
          <p:spPr>
            <a:xfrm>
              <a:off x="1230614" y="4399846"/>
              <a:ext cx="190648" cy="16430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1</a:t>
              </a:r>
            </a:p>
          </p:txBody>
        </p:sp>
        <p:sp>
          <p:nvSpPr>
            <p:cNvPr id="250" name="tx249"/>
            <p:cNvSpPr/>
            <p:nvPr/>
          </p:nvSpPr>
          <p:spPr>
            <a:xfrm>
              <a:off x="1230614" y="3596821"/>
              <a:ext cx="190648" cy="16430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2</a:t>
              </a:r>
            </a:p>
          </p:txBody>
        </p:sp>
        <p:sp>
          <p:nvSpPr>
            <p:cNvPr id="251" name="tx250"/>
            <p:cNvSpPr/>
            <p:nvPr/>
          </p:nvSpPr>
          <p:spPr>
            <a:xfrm>
              <a:off x="1230614" y="2790895"/>
              <a:ext cx="190648" cy="167208"/>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3</a:t>
              </a:r>
            </a:p>
          </p:txBody>
        </p:sp>
        <p:sp>
          <p:nvSpPr>
            <p:cNvPr id="252" name="pl251"/>
            <p:cNvSpPr/>
            <p:nvPr/>
          </p:nvSpPr>
          <p:spPr>
            <a:xfrm>
              <a:off x="167431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53" name="pl252"/>
            <p:cNvSpPr/>
            <p:nvPr/>
          </p:nvSpPr>
          <p:spPr>
            <a:xfrm>
              <a:off x="1674314" y="448233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54" name="pl253"/>
            <p:cNvSpPr/>
            <p:nvPr/>
          </p:nvSpPr>
          <p:spPr>
            <a:xfrm>
              <a:off x="1674314" y="367930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55" name="pl254"/>
            <p:cNvSpPr/>
            <p:nvPr/>
          </p:nvSpPr>
          <p:spPr>
            <a:xfrm>
              <a:off x="1674314" y="287628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56" name="tx255"/>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257" name="rc256"/>
            <p:cNvSpPr/>
            <p:nvPr/>
          </p:nvSpPr>
          <p:spPr>
            <a:xfrm>
              <a:off x="18110385" y="2153563"/>
              <a:ext cx="1753945" cy="1236458"/>
            </a:xfrm>
            <a:prstGeom prst="rect">
              <a:avLst/>
            </a:prstGeom>
            <a:solidFill>
              <a:srgbClr val="FFFFFF">
                <a:alpha val="100000"/>
              </a:srgbClr>
            </a:solidFill>
          </p:spPr>
          <p:txBody>
            <a:bodyPr/>
            <a:lstStyle/>
            <a:p/>
          </p:txBody>
        </p:sp>
        <p:sp>
          <p:nvSpPr>
            <p:cNvPr id="258" name="rc257"/>
            <p:cNvSpPr/>
            <p:nvPr/>
          </p:nvSpPr>
          <p:spPr>
            <a:xfrm>
              <a:off x="18179974" y="2223153"/>
              <a:ext cx="274319" cy="274319"/>
            </a:xfrm>
            <a:prstGeom prst="rect">
              <a:avLst/>
            </a:prstGeom>
            <a:solidFill>
              <a:srgbClr val="FFFFFF">
                <a:alpha val="100000"/>
              </a:srgbClr>
            </a:solidFill>
          </p:spPr>
          <p:txBody>
            <a:bodyPr/>
            <a:lstStyle/>
            <a:p/>
          </p:txBody>
        </p:sp>
        <p:sp>
          <p:nvSpPr>
            <p:cNvPr id="259" name="rc258"/>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0" name="rc259"/>
            <p:cNvSpPr/>
            <p:nvPr/>
          </p:nvSpPr>
          <p:spPr>
            <a:xfrm>
              <a:off x="18179974" y="2497473"/>
              <a:ext cx="274319" cy="274319"/>
            </a:xfrm>
            <a:prstGeom prst="rect">
              <a:avLst/>
            </a:prstGeom>
            <a:solidFill>
              <a:srgbClr val="FFFFFF">
                <a:alpha val="100000"/>
              </a:srgbClr>
            </a:solidFill>
          </p:spPr>
          <p:txBody>
            <a:bodyPr/>
            <a:lstStyle/>
            <a:p/>
          </p:txBody>
        </p:sp>
        <p:sp>
          <p:nvSpPr>
            <p:cNvPr id="261" name="rc260"/>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2" name="rc261"/>
            <p:cNvSpPr/>
            <p:nvPr/>
          </p:nvSpPr>
          <p:spPr>
            <a:xfrm>
              <a:off x="18179974" y="2771793"/>
              <a:ext cx="274319" cy="274319"/>
            </a:xfrm>
            <a:prstGeom prst="rect">
              <a:avLst/>
            </a:prstGeom>
            <a:solidFill>
              <a:srgbClr val="FFFFFF">
                <a:alpha val="100000"/>
              </a:srgbClr>
            </a:solidFill>
          </p:spPr>
          <p:txBody>
            <a:bodyPr/>
            <a:lstStyle/>
            <a:p/>
          </p:txBody>
        </p:sp>
        <p:sp>
          <p:nvSpPr>
            <p:cNvPr id="263" name="rc262"/>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4" name="rc263"/>
            <p:cNvSpPr/>
            <p:nvPr/>
          </p:nvSpPr>
          <p:spPr>
            <a:xfrm>
              <a:off x="18179974" y="3046113"/>
              <a:ext cx="274319" cy="274319"/>
            </a:xfrm>
            <a:prstGeom prst="rect">
              <a:avLst/>
            </a:prstGeom>
            <a:solidFill>
              <a:srgbClr val="FFFFFF">
                <a:alpha val="100000"/>
              </a:srgbClr>
            </a:solidFill>
          </p:spPr>
          <p:txBody>
            <a:bodyPr/>
            <a:lstStyle/>
            <a:p/>
          </p:txBody>
        </p:sp>
        <p:sp>
          <p:nvSpPr>
            <p:cNvPr id="265" name="rc264"/>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6" name="tx265"/>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267" name="tx266"/>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268" name="tx267"/>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269" name="tx268"/>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270" name=""/>
          <p:cNvGrpSpPr/>
          <p:nvPr/>
        </p:nvGrpSpPr>
        <p:grpSpPr>
          <a:xfrm>
            <a:off x="6400800" y="6217920"/>
            <a:ext cx="5486400" cy="4251960"/>
            <a:chOff x="6400800" y="6217920"/>
            <a:chExt cx="5486400" cy="4251960"/>
          </a:xfrm>
        </p:grpSpPr>
        <p:sp>
          <p:nvSpPr>
            <p:cNvPr id="271"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272"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273" name="rc5"/>
            <p:cNvSpPr/>
            <p:nvPr/>
          </p:nvSpPr>
          <p:spPr>
            <a:xfrm>
              <a:off x="7111254" y="6510025"/>
              <a:ext cx="4107258" cy="2788960"/>
            </a:xfrm>
            <a:prstGeom prst="rect">
              <a:avLst/>
            </a:prstGeom>
            <a:solidFill>
              <a:srgbClr val="FFFFFF">
                <a:alpha val="100000"/>
              </a:srgbClr>
            </a:solidFill>
          </p:spPr>
          <p:txBody>
            <a:bodyPr/>
            <a:lstStyle/>
            <a:p/>
          </p:txBody>
        </p:sp>
        <p:sp>
          <p:nvSpPr>
            <p:cNvPr id="274" name="pl6"/>
            <p:cNvSpPr/>
            <p:nvPr/>
          </p:nvSpPr>
          <p:spPr>
            <a:xfrm>
              <a:off x="7111254" y="8855287"/>
              <a:ext cx="4107258" cy="0"/>
            </a:xfrm>
            <a:custGeom>
              <a:avLst/>
              <a:pathLst>
                <a:path w="4107258" h="0">
                  <a:moveTo>
                    <a:pt x="0" y="0"/>
                  </a:moveTo>
                  <a:lnTo>
                    <a:pt x="4107258" y="0"/>
                  </a:lnTo>
                  <a:lnTo>
                    <a:pt x="4107258" y="0"/>
                  </a:lnTo>
                </a:path>
              </a:pathLst>
            </a:custGeom>
            <a:ln w="6775" cap="flat">
              <a:solidFill>
                <a:srgbClr val="EBEBEB">
                  <a:alpha val="100000"/>
                </a:srgbClr>
              </a:solidFill>
              <a:prstDash val="solid"/>
              <a:round/>
            </a:ln>
          </p:spPr>
          <p:txBody>
            <a:bodyPr/>
            <a:lstStyle/>
            <a:p/>
          </p:txBody>
        </p:sp>
        <p:sp>
          <p:nvSpPr>
            <p:cNvPr id="275" name="pl7"/>
            <p:cNvSpPr/>
            <p:nvPr/>
          </p:nvSpPr>
          <p:spPr>
            <a:xfrm>
              <a:off x="7111254" y="8221432"/>
              <a:ext cx="4107258" cy="0"/>
            </a:xfrm>
            <a:custGeom>
              <a:avLst/>
              <a:pathLst>
                <a:path w="4107258" h="0">
                  <a:moveTo>
                    <a:pt x="0" y="0"/>
                  </a:moveTo>
                  <a:lnTo>
                    <a:pt x="4107258" y="0"/>
                  </a:lnTo>
                  <a:lnTo>
                    <a:pt x="4107258" y="0"/>
                  </a:lnTo>
                </a:path>
              </a:pathLst>
            </a:custGeom>
            <a:ln w="6775" cap="flat">
              <a:solidFill>
                <a:srgbClr val="EBEBEB">
                  <a:alpha val="100000"/>
                </a:srgbClr>
              </a:solidFill>
              <a:prstDash val="solid"/>
              <a:round/>
            </a:ln>
          </p:spPr>
          <p:txBody>
            <a:bodyPr/>
            <a:lstStyle/>
            <a:p/>
          </p:txBody>
        </p:sp>
        <p:sp>
          <p:nvSpPr>
            <p:cNvPr id="276" name="pl8"/>
            <p:cNvSpPr/>
            <p:nvPr/>
          </p:nvSpPr>
          <p:spPr>
            <a:xfrm>
              <a:off x="7111254" y="7587578"/>
              <a:ext cx="4107258" cy="0"/>
            </a:xfrm>
            <a:custGeom>
              <a:avLst/>
              <a:pathLst>
                <a:path w="4107258" h="0">
                  <a:moveTo>
                    <a:pt x="0" y="0"/>
                  </a:moveTo>
                  <a:lnTo>
                    <a:pt x="4107258" y="0"/>
                  </a:lnTo>
                  <a:lnTo>
                    <a:pt x="4107258" y="0"/>
                  </a:lnTo>
                </a:path>
              </a:pathLst>
            </a:custGeom>
            <a:ln w="6775" cap="flat">
              <a:solidFill>
                <a:srgbClr val="EBEBEB">
                  <a:alpha val="100000"/>
                </a:srgbClr>
              </a:solidFill>
              <a:prstDash val="solid"/>
              <a:round/>
            </a:ln>
          </p:spPr>
          <p:txBody>
            <a:bodyPr/>
            <a:lstStyle/>
            <a:p/>
          </p:txBody>
        </p:sp>
        <p:sp>
          <p:nvSpPr>
            <p:cNvPr id="277" name="pl9"/>
            <p:cNvSpPr/>
            <p:nvPr/>
          </p:nvSpPr>
          <p:spPr>
            <a:xfrm>
              <a:off x="7111254" y="6953723"/>
              <a:ext cx="4107258" cy="0"/>
            </a:xfrm>
            <a:custGeom>
              <a:avLst/>
              <a:pathLst>
                <a:path w="4107258" h="0">
                  <a:moveTo>
                    <a:pt x="0" y="0"/>
                  </a:moveTo>
                  <a:lnTo>
                    <a:pt x="4107258" y="0"/>
                  </a:lnTo>
                  <a:lnTo>
                    <a:pt x="4107258" y="0"/>
                  </a:lnTo>
                </a:path>
              </a:pathLst>
            </a:custGeom>
            <a:ln w="6775" cap="flat">
              <a:solidFill>
                <a:srgbClr val="EBEBEB">
                  <a:alpha val="100000"/>
                </a:srgbClr>
              </a:solidFill>
              <a:prstDash val="solid"/>
              <a:round/>
            </a:ln>
          </p:spPr>
          <p:txBody>
            <a:bodyPr/>
            <a:lstStyle/>
            <a:p/>
          </p:txBody>
        </p:sp>
        <p:sp>
          <p:nvSpPr>
            <p:cNvPr id="278" name="pl10"/>
            <p:cNvSpPr/>
            <p:nvPr/>
          </p:nvSpPr>
          <p:spPr>
            <a:xfrm>
              <a:off x="7111254" y="9172214"/>
              <a:ext cx="4107258" cy="0"/>
            </a:xfrm>
            <a:custGeom>
              <a:avLst/>
              <a:pathLst>
                <a:path w="4107258" h="0">
                  <a:moveTo>
                    <a:pt x="0" y="0"/>
                  </a:moveTo>
                  <a:lnTo>
                    <a:pt x="4107258" y="0"/>
                  </a:lnTo>
                  <a:lnTo>
                    <a:pt x="4107258" y="0"/>
                  </a:lnTo>
                </a:path>
              </a:pathLst>
            </a:custGeom>
            <a:ln w="13550" cap="flat">
              <a:solidFill>
                <a:srgbClr val="EBEBEB">
                  <a:alpha val="100000"/>
                </a:srgbClr>
              </a:solidFill>
              <a:prstDash val="solid"/>
              <a:round/>
            </a:ln>
          </p:spPr>
          <p:txBody>
            <a:bodyPr/>
            <a:lstStyle/>
            <a:p/>
          </p:txBody>
        </p:sp>
        <p:sp>
          <p:nvSpPr>
            <p:cNvPr id="279" name="pl11"/>
            <p:cNvSpPr/>
            <p:nvPr/>
          </p:nvSpPr>
          <p:spPr>
            <a:xfrm>
              <a:off x="7111254" y="8538360"/>
              <a:ext cx="4107258" cy="0"/>
            </a:xfrm>
            <a:custGeom>
              <a:avLst/>
              <a:pathLst>
                <a:path w="4107258" h="0">
                  <a:moveTo>
                    <a:pt x="0" y="0"/>
                  </a:moveTo>
                  <a:lnTo>
                    <a:pt x="4107258" y="0"/>
                  </a:lnTo>
                  <a:lnTo>
                    <a:pt x="4107258" y="0"/>
                  </a:lnTo>
                </a:path>
              </a:pathLst>
            </a:custGeom>
            <a:ln w="13550" cap="flat">
              <a:solidFill>
                <a:srgbClr val="EBEBEB">
                  <a:alpha val="100000"/>
                </a:srgbClr>
              </a:solidFill>
              <a:prstDash val="solid"/>
              <a:round/>
            </a:ln>
          </p:spPr>
          <p:txBody>
            <a:bodyPr/>
            <a:lstStyle/>
            <a:p/>
          </p:txBody>
        </p:sp>
        <p:sp>
          <p:nvSpPr>
            <p:cNvPr id="280" name="pl12"/>
            <p:cNvSpPr/>
            <p:nvPr/>
          </p:nvSpPr>
          <p:spPr>
            <a:xfrm>
              <a:off x="7111254" y="7904505"/>
              <a:ext cx="4107258" cy="0"/>
            </a:xfrm>
            <a:custGeom>
              <a:avLst/>
              <a:pathLst>
                <a:path w="4107258" h="0">
                  <a:moveTo>
                    <a:pt x="0" y="0"/>
                  </a:moveTo>
                  <a:lnTo>
                    <a:pt x="4107258" y="0"/>
                  </a:lnTo>
                  <a:lnTo>
                    <a:pt x="4107258" y="0"/>
                  </a:lnTo>
                </a:path>
              </a:pathLst>
            </a:custGeom>
            <a:ln w="13550" cap="flat">
              <a:solidFill>
                <a:srgbClr val="EBEBEB">
                  <a:alpha val="100000"/>
                </a:srgbClr>
              </a:solidFill>
              <a:prstDash val="solid"/>
              <a:round/>
            </a:ln>
          </p:spPr>
          <p:txBody>
            <a:bodyPr/>
            <a:lstStyle/>
            <a:p/>
          </p:txBody>
        </p:sp>
        <p:sp>
          <p:nvSpPr>
            <p:cNvPr id="281" name="pl13"/>
            <p:cNvSpPr/>
            <p:nvPr/>
          </p:nvSpPr>
          <p:spPr>
            <a:xfrm>
              <a:off x="7111254" y="7270650"/>
              <a:ext cx="4107258" cy="0"/>
            </a:xfrm>
            <a:custGeom>
              <a:avLst/>
              <a:pathLst>
                <a:path w="4107258" h="0">
                  <a:moveTo>
                    <a:pt x="0" y="0"/>
                  </a:moveTo>
                  <a:lnTo>
                    <a:pt x="4107258" y="0"/>
                  </a:lnTo>
                  <a:lnTo>
                    <a:pt x="4107258" y="0"/>
                  </a:lnTo>
                </a:path>
              </a:pathLst>
            </a:custGeom>
            <a:ln w="13550" cap="flat">
              <a:solidFill>
                <a:srgbClr val="EBEBEB">
                  <a:alpha val="100000"/>
                </a:srgbClr>
              </a:solidFill>
              <a:prstDash val="solid"/>
              <a:round/>
            </a:ln>
          </p:spPr>
          <p:txBody>
            <a:bodyPr/>
            <a:lstStyle/>
            <a:p/>
          </p:txBody>
        </p:sp>
        <p:sp>
          <p:nvSpPr>
            <p:cNvPr id="282" name="pl14"/>
            <p:cNvSpPr/>
            <p:nvPr/>
          </p:nvSpPr>
          <p:spPr>
            <a:xfrm>
              <a:off x="7111254" y="6636796"/>
              <a:ext cx="4107258" cy="0"/>
            </a:xfrm>
            <a:custGeom>
              <a:avLst/>
              <a:pathLst>
                <a:path w="4107258" h="0">
                  <a:moveTo>
                    <a:pt x="0" y="0"/>
                  </a:moveTo>
                  <a:lnTo>
                    <a:pt x="4107258" y="0"/>
                  </a:lnTo>
                  <a:lnTo>
                    <a:pt x="4107258" y="0"/>
                  </a:lnTo>
                </a:path>
              </a:pathLst>
            </a:custGeom>
            <a:ln w="13550" cap="flat">
              <a:solidFill>
                <a:srgbClr val="EBEBEB">
                  <a:alpha val="100000"/>
                </a:srgbClr>
              </a:solidFill>
              <a:prstDash val="solid"/>
              <a:round/>
            </a:ln>
          </p:spPr>
          <p:txBody>
            <a:bodyPr/>
            <a:lstStyle/>
            <a:p/>
          </p:txBody>
        </p:sp>
        <p:sp>
          <p:nvSpPr>
            <p:cNvPr id="283" name="rc15"/>
            <p:cNvSpPr/>
            <p:nvPr/>
          </p:nvSpPr>
          <p:spPr>
            <a:xfrm>
              <a:off x="7824320" y="6636796"/>
              <a:ext cx="399316" cy="2535418"/>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284" name="rc16"/>
            <p:cNvSpPr/>
            <p:nvPr/>
          </p:nvSpPr>
          <p:spPr>
            <a:xfrm>
              <a:off x="8394773" y="7904505"/>
              <a:ext cx="399316" cy="126770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285" name="pl17"/>
            <p:cNvSpPr/>
            <p:nvPr/>
          </p:nvSpPr>
          <p:spPr>
            <a:xfrm>
              <a:off x="8023978" y="6867288"/>
              <a:ext cx="570452" cy="1434176"/>
            </a:xfrm>
            <a:custGeom>
              <a:avLst/>
              <a:pathLst>
                <a:path w="570452" h="1434176">
                  <a:moveTo>
                    <a:pt x="0" y="0"/>
                  </a:moveTo>
                  <a:lnTo>
                    <a:pt x="570452" y="1434176"/>
                  </a:lnTo>
                </a:path>
              </a:pathLst>
            </a:custGeom>
            <a:ln w="40651" cap="flat">
              <a:solidFill>
                <a:srgbClr val="000000">
                  <a:alpha val="100000"/>
                </a:srgbClr>
              </a:solidFill>
              <a:prstDash val="solid"/>
              <a:round/>
            </a:ln>
          </p:spPr>
          <p:txBody>
            <a:bodyPr/>
            <a:lstStyle/>
            <a:p/>
          </p:txBody>
        </p:sp>
        <p:sp>
          <p:nvSpPr>
            <p:cNvPr id="286" name="rc18"/>
            <p:cNvSpPr/>
            <p:nvPr/>
          </p:nvSpPr>
          <p:spPr>
            <a:xfrm>
              <a:off x="7111254" y="6510025"/>
              <a:ext cx="4107258" cy="2788960"/>
            </a:xfrm>
            <a:prstGeom prst="rect">
              <a:avLst/>
            </a:prstGeom>
            <a:ln w="13550" cap="rnd">
              <a:solidFill>
                <a:srgbClr val="333333">
                  <a:alpha val="100000"/>
                </a:srgbClr>
              </a:solidFill>
              <a:prstDash val="solid"/>
              <a:round/>
            </a:ln>
          </p:spPr>
          <p:txBody>
            <a:bodyPr/>
            <a:lstStyle/>
            <a:p/>
          </p:txBody>
        </p:sp>
        <p:sp>
          <p:nvSpPr>
            <p:cNvPr id="287" name="tx19"/>
            <p:cNvSpPr/>
            <p:nvPr/>
          </p:nvSpPr>
          <p:spPr>
            <a:xfrm>
              <a:off x="6801340" y="9169908"/>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0.0</a:t>
              </a:r>
            </a:p>
          </p:txBody>
        </p:sp>
        <p:sp>
          <p:nvSpPr>
            <p:cNvPr id="288" name="tx20"/>
            <p:cNvSpPr/>
            <p:nvPr/>
          </p:nvSpPr>
          <p:spPr>
            <a:xfrm>
              <a:off x="6801340" y="8536053"/>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0.5</a:t>
              </a:r>
            </a:p>
          </p:txBody>
        </p:sp>
        <p:sp>
          <p:nvSpPr>
            <p:cNvPr id="289" name="tx21"/>
            <p:cNvSpPr/>
            <p:nvPr/>
          </p:nvSpPr>
          <p:spPr>
            <a:xfrm>
              <a:off x="6801340" y="7902198"/>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a:t>
              </a:r>
            </a:p>
          </p:txBody>
        </p:sp>
        <p:sp>
          <p:nvSpPr>
            <p:cNvPr id="290" name="tx22"/>
            <p:cNvSpPr/>
            <p:nvPr/>
          </p:nvSpPr>
          <p:spPr>
            <a:xfrm>
              <a:off x="6801340" y="7268343"/>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a:t>
              </a:r>
            </a:p>
          </p:txBody>
        </p:sp>
        <p:sp>
          <p:nvSpPr>
            <p:cNvPr id="291" name="tx23"/>
            <p:cNvSpPr/>
            <p:nvPr/>
          </p:nvSpPr>
          <p:spPr>
            <a:xfrm>
              <a:off x="6801340" y="6634489"/>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292" name="pl24"/>
            <p:cNvSpPr/>
            <p:nvPr/>
          </p:nvSpPr>
          <p:spPr>
            <a:xfrm>
              <a:off x="7076460"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93" name="pl25"/>
            <p:cNvSpPr/>
            <p:nvPr/>
          </p:nvSpPr>
          <p:spPr>
            <a:xfrm>
              <a:off x="7076460" y="853836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94" name="pl26"/>
            <p:cNvSpPr/>
            <p:nvPr/>
          </p:nvSpPr>
          <p:spPr>
            <a:xfrm>
              <a:off x="7076460" y="790450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95" name="pl27"/>
            <p:cNvSpPr/>
            <p:nvPr/>
          </p:nvSpPr>
          <p:spPr>
            <a:xfrm>
              <a:off x="7076460" y="727065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96" name="pl28"/>
            <p:cNvSpPr/>
            <p:nvPr/>
          </p:nvSpPr>
          <p:spPr>
            <a:xfrm>
              <a:off x="7076460" y="663679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97" name="pl29"/>
            <p:cNvSpPr/>
            <p:nvPr/>
          </p:nvSpPr>
          <p:spPr>
            <a:xfrm>
              <a:off x="11218512"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298" name="pl30"/>
            <p:cNvSpPr/>
            <p:nvPr/>
          </p:nvSpPr>
          <p:spPr>
            <a:xfrm>
              <a:off x="11218512" y="8531957"/>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299" name="pl31"/>
            <p:cNvSpPr/>
            <p:nvPr/>
          </p:nvSpPr>
          <p:spPr>
            <a:xfrm>
              <a:off x="11218512" y="7891700"/>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300" name="pl32"/>
            <p:cNvSpPr/>
            <p:nvPr/>
          </p:nvSpPr>
          <p:spPr>
            <a:xfrm>
              <a:off x="11218512" y="7251443"/>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301" name="pl33"/>
            <p:cNvSpPr/>
            <p:nvPr/>
          </p:nvSpPr>
          <p:spPr>
            <a:xfrm>
              <a:off x="11218512" y="6611185"/>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302" name="tx34"/>
            <p:cNvSpPr/>
            <p:nvPr/>
          </p:nvSpPr>
          <p:spPr>
            <a:xfrm>
              <a:off x="11316570" y="9169908"/>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0.0</a:t>
              </a:r>
            </a:p>
          </p:txBody>
        </p:sp>
        <p:sp>
          <p:nvSpPr>
            <p:cNvPr id="303" name="tx35"/>
            <p:cNvSpPr/>
            <p:nvPr/>
          </p:nvSpPr>
          <p:spPr>
            <a:xfrm>
              <a:off x="11316570" y="8529650"/>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a:t>
              </a:r>
            </a:p>
          </p:txBody>
        </p:sp>
        <p:sp>
          <p:nvSpPr>
            <p:cNvPr id="304" name="tx36"/>
            <p:cNvSpPr/>
            <p:nvPr/>
          </p:nvSpPr>
          <p:spPr>
            <a:xfrm>
              <a:off x="11316570" y="7889393"/>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5.0</a:t>
              </a:r>
            </a:p>
          </p:txBody>
        </p:sp>
        <p:sp>
          <p:nvSpPr>
            <p:cNvPr id="305" name="tx37"/>
            <p:cNvSpPr/>
            <p:nvPr/>
          </p:nvSpPr>
          <p:spPr>
            <a:xfrm>
              <a:off x="11316570" y="7250996"/>
              <a:ext cx="2118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7.5</a:t>
              </a:r>
            </a:p>
          </p:txBody>
        </p:sp>
        <p:sp>
          <p:nvSpPr>
            <p:cNvPr id="306" name="tx38"/>
            <p:cNvSpPr/>
            <p:nvPr/>
          </p:nvSpPr>
          <p:spPr>
            <a:xfrm>
              <a:off x="11316570" y="6608878"/>
              <a:ext cx="2966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307" name="pl39"/>
            <p:cNvSpPr/>
            <p:nvPr/>
          </p:nvSpPr>
          <p:spPr>
            <a:xfrm>
              <a:off x="745352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40"/>
            <p:cNvSpPr/>
            <p:nvPr/>
          </p:nvSpPr>
          <p:spPr>
            <a:xfrm>
              <a:off x="802397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41"/>
            <p:cNvSpPr/>
            <p:nvPr/>
          </p:nvSpPr>
          <p:spPr>
            <a:xfrm>
              <a:off x="859443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42"/>
            <p:cNvSpPr/>
            <p:nvPr/>
          </p:nvSpPr>
          <p:spPr>
            <a:xfrm>
              <a:off x="916488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43"/>
            <p:cNvSpPr/>
            <p:nvPr/>
          </p:nvSpPr>
          <p:spPr>
            <a:xfrm>
              <a:off x="973533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44"/>
            <p:cNvSpPr/>
            <p:nvPr/>
          </p:nvSpPr>
          <p:spPr>
            <a:xfrm>
              <a:off x="1030578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45"/>
            <p:cNvSpPr/>
            <p:nvPr/>
          </p:nvSpPr>
          <p:spPr>
            <a:xfrm>
              <a:off x="1087624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tx46"/>
            <p:cNvSpPr/>
            <p:nvPr/>
          </p:nvSpPr>
          <p:spPr>
            <a:xfrm rot="-2700000">
              <a:off x="7343627"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315" name="tx47"/>
            <p:cNvSpPr/>
            <p:nvPr/>
          </p:nvSpPr>
          <p:spPr>
            <a:xfrm rot="-2700000">
              <a:off x="7874382"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316" name="tx48"/>
            <p:cNvSpPr/>
            <p:nvPr/>
          </p:nvSpPr>
          <p:spPr>
            <a:xfrm rot="-2700000">
              <a:off x="8444176"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317" name="tx49"/>
            <p:cNvSpPr/>
            <p:nvPr/>
          </p:nvSpPr>
          <p:spPr>
            <a:xfrm rot="-2700000">
              <a:off x="8869939"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318" name="tx50"/>
            <p:cNvSpPr/>
            <p:nvPr/>
          </p:nvSpPr>
          <p:spPr>
            <a:xfrm rot="-2700000">
              <a:off x="9440391"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319" name="tx51"/>
            <p:cNvSpPr/>
            <p:nvPr/>
          </p:nvSpPr>
          <p:spPr>
            <a:xfrm rot="-2700000">
              <a:off x="10010817"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320" name="tx52"/>
            <p:cNvSpPr/>
            <p:nvPr/>
          </p:nvSpPr>
          <p:spPr>
            <a:xfrm rot="-2700000">
              <a:off x="10693339"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321" name="tx53"/>
            <p:cNvSpPr/>
            <p:nvPr/>
          </p:nvSpPr>
          <p:spPr>
            <a:xfrm>
              <a:off x="9164883"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322" name="tx54"/>
            <p:cNvSpPr/>
            <p:nvPr/>
          </p:nvSpPr>
          <p:spPr>
            <a:xfrm>
              <a:off x="8347631"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323" name="tx55"/>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324" name="tx56"/>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325" name="rc57"/>
            <p:cNvSpPr/>
            <p:nvPr/>
          </p:nvSpPr>
          <p:spPr>
            <a:xfrm>
              <a:off x="8082923" y="10217410"/>
              <a:ext cx="1051268" cy="182880"/>
            </a:xfrm>
            <a:prstGeom prst="rect">
              <a:avLst/>
            </a:prstGeom>
            <a:solidFill>
              <a:srgbClr val="FFFFFF">
                <a:alpha val="100000"/>
              </a:srgbClr>
            </a:solidFill>
          </p:spPr>
          <p:txBody>
            <a:bodyPr/>
            <a:lstStyle/>
            <a:p/>
          </p:txBody>
        </p:sp>
        <p:sp>
          <p:nvSpPr>
            <p:cNvPr id="326" name="rc58"/>
            <p:cNvSpPr/>
            <p:nvPr/>
          </p:nvSpPr>
          <p:spPr>
            <a:xfrm>
              <a:off x="8082923" y="10217410"/>
              <a:ext cx="182879" cy="182880"/>
            </a:xfrm>
            <a:prstGeom prst="rect">
              <a:avLst/>
            </a:prstGeom>
            <a:solidFill>
              <a:srgbClr val="FFFFFF">
                <a:alpha val="100000"/>
              </a:srgbClr>
            </a:solidFill>
          </p:spPr>
          <p:txBody>
            <a:bodyPr/>
            <a:lstStyle/>
            <a:p/>
          </p:txBody>
        </p:sp>
        <p:sp>
          <p:nvSpPr>
            <p:cNvPr id="327" name="pl59"/>
            <p:cNvSpPr/>
            <p:nvPr/>
          </p:nvSpPr>
          <p:spPr>
            <a:xfrm>
              <a:off x="8101211"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328" name="tx60"/>
            <p:cNvSpPr/>
            <p:nvPr/>
          </p:nvSpPr>
          <p:spPr>
            <a:xfrm>
              <a:off x="8373803"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329" name="rc61"/>
            <p:cNvSpPr/>
            <p:nvPr/>
          </p:nvSpPr>
          <p:spPr>
            <a:xfrm>
              <a:off x="9314191" y="10217410"/>
              <a:ext cx="932652" cy="182880"/>
            </a:xfrm>
            <a:prstGeom prst="rect">
              <a:avLst/>
            </a:prstGeom>
            <a:solidFill>
              <a:srgbClr val="FFFFFF">
                <a:alpha val="100000"/>
              </a:srgbClr>
            </a:solidFill>
          </p:spPr>
          <p:txBody>
            <a:bodyPr/>
            <a:lstStyle/>
            <a:p/>
          </p:txBody>
        </p:sp>
        <p:sp>
          <p:nvSpPr>
            <p:cNvPr id="330" name="rc62"/>
            <p:cNvSpPr/>
            <p:nvPr/>
          </p:nvSpPr>
          <p:spPr>
            <a:xfrm>
              <a:off x="9314191" y="10217410"/>
              <a:ext cx="182879" cy="182880"/>
            </a:xfrm>
            <a:prstGeom prst="rect">
              <a:avLst/>
            </a:prstGeom>
            <a:solidFill>
              <a:srgbClr val="FFFFFF">
                <a:alpha val="100000"/>
              </a:srgbClr>
            </a:solidFill>
          </p:spPr>
          <p:txBody>
            <a:bodyPr/>
            <a:lstStyle/>
            <a:p/>
          </p:txBody>
        </p:sp>
        <p:sp>
          <p:nvSpPr>
            <p:cNvPr id="331" name="rc63"/>
            <p:cNvSpPr/>
            <p:nvPr/>
          </p:nvSpPr>
          <p:spPr>
            <a:xfrm>
              <a:off x="9323191" y="10226410"/>
              <a:ext cx="164879"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332" name="tx64"/>
            <p:cNvSpPr/>
            <p:nvPr/>
          </p:nvSpPr>
          <p:spPr>
            <a:xfrm>
              <a:off x="9605071"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333" name="tx65"/>
            <p:cNvSpPr/>
            <p:nvPr/>
          </p:nvSpPr>
          <p:spPr>
            <a:xfrm>
              <a:off x="6536585"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334" name=""/>
          <p:cNvGrpSpPr/>
          <p:nvPr/>
        </p:nvGrpSpPr>
        <p:grpSpPr>
          <a:xfrm>
            <a:off x="12527280" y="6217920"/>
            <a:ext cx="5486400" cy="4297680"/>
            <a:chOff x="12527280" y="6217920"/>
            <a:chExt cx="5486400" cy="4297680"/>
          </a:xfrm>
        </p:grpSpPr>
        <p:sp>
          <p:nvSpPr>
            <p:cNvPr id="335"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336"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337"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338"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39"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40"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41"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42"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43"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44"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45"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46"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47"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48"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49" name="pl17"/>
            <p:cNvSpPr/>
            <p:nvPr/>
          </p:nvSpPr>
          <p:spPr>
            <a:xfrm>
              <a:off x="13329440" y="6714885"/>
              <a:ext cx="4502097" cy="281682"/>
            </a:xfrm>
            <a:custGeom>
              <a:avLst/>
              <a:pathLst>
                <a:path w="4502097" h="281682">
                  <a:moveTo>
                    <a:pt x="0" y="230467"/>
                  </a:moveTo>
                  <a:lnTo>
                    <a:pt x="187587" y="179252"/>
                  </a:lnTo>
                  <a:lnTo>
                    <a:pt x="375174" y="256074"/>
                  </a:lnTo>
                  <a:lnTo>
                    <a:pt x="562762" y="281682"/>
                  </a:lnTo>
                  <a:lnTo>
                    <a:pt x="750349" y="204859"/>
                  </a:lnTo>
                  <a:lnTo>
                    <a:pt x="937937" y="179252"/>
                  </a:lnTo>
                  <a:lnTo>
                    <a:pt x="1125524" y="128037"/>
                  </a:lnTo>
                  <a:lnTo>
                    <a:pt x="1313111" y="128037"/>
                  </a:lnTo>
                  <a:lnTo>
                    <a:pt x="1500699" y="102429"/>
                  </a:lnTo>
                  <a:lnTo>
                    <a:pt x="1688286" y="102429"/>
                  </a:lnTo>
                  <a:lnTo>
                    <a:pt x="1875874" y="102429"/>
                  </a:lnTo>
                  <a:lnTo>
                    <a:pt x="2063461" y="102429"/>
                  </a:lnTo>
                  <a:lnTo>
                    <a:pt x="2251048" y="76822"/>
                  </a:lnTo>
                  <a:lnTo>
                    <a:pt x="2438636" y="102429"/>
                  </a:lnTo>
                  <a:lnTo>
                    <a:pt x="2626223" y="76822"/>
                  </a:lnTo>
                  <a:lnTo>
                    <a:pt x="2813811" y="51214"/>
                  </a:lnTo>
                  <a:lnTo>
                    <a:pt x="3001398" y="25607"/>
                  </a:lnTo>
                  <a:lnTo>
                    <a:pt x="3188985" y="25607"/>
                  </a:lnTo>
                  <a:lnTo>
                    <a:pt x="3376573" y="25607"/>
                  </a:lnTo>
                  <a:lnTo>
                    <a:pt x="3564160" y="0"/>
                  </a:lnTo>
                  <a:lnTo>
                    <a:pt x="3751748" y="0"/>
                  </a:lnTo>
                  <a:lnTo>
                    <a:pt x="3939335" y="0"/>
                  </a:lnTo>
                  <a:lnTo>
                    <a:pt x="4126923" y="25607"/>
                  </a:lnTo>
                  <a:lnTo>
                    <a:pt x="4314510" y="25607"/>
                  </a:lnTo>
                  <a:lnTo>
                    <a:pt x="4502097" y="25607"/>
                  </a:lnTo>
                </a:path>
              </a:pathLst>
            </a:custGeom>
            <a:ln w="32521" cap="flat">
              <a:solidFill>
                <a:srgbClr val="5EB0E8">
                  <a:alpha val="100000"/>
                </a:srgbClr>
              </a:solidFill>
              <a:prstDash val="solid"/>
              <a:round/>
            </a:ln>
          </p:spPr>
          <p:txBody>
            <a:bodyPr/>
            <a:lstStyle/>
            <a:p/>
          </p:txBody>
        </p:sp>
        <p:sp>
          <p:nvSpPr>
            <p:cNvPr id="350" name="pl18"/>
            <p:cNvSpPr/>
            <p:nvPr/>
          </p:nvSpPr>
          <p:spPr>
            <a:xfrm>
              <a:off x="13329440" y="6714885"/>
              <a:ext cx="4502097" cy="204859"/>
            </a:xfrm>
            <a:custGeom>
              <a:avLst/>
              <a:pathLst>
                <a:path w="4502097" h="204859">
                  <a:moveTo>
                    <a:pt x="0" y="179252"/>
                  </a:moveTo>
                  <a:lnTo>
                    <a:pt x="187587" y="179252"/>
                  </a:lnTo>
                  <a:lnTo>
                    <a:pt x="375174" y="179252"/>
                  </a:lnTo>
                  <a:lnTo>
                    <a:pt x="562762" y="204859"/>
                  </a:lnTo>
                  <a:lnTo>
                    <a:pt x="750349" y="179252"/>
                  </a:lnTo>
                  <a:lnTo>
                    <a:pt x="937937" y="153644"/>
                  </a:lnTo>
                  <a:lnTo>
                    <a:pt x="1125524" y="153644"/>
                  </a:lnTo>
                  <a:lnTo>
                    <a:pt x="1313111" y="102429"/>
                  </a:lnTo>
                  <a:lnTo>
                    <a:pt x="1500699" y="51214"/>
                  </a:lnTo>
                  <a:lnTo>
                    <a:pt x="1688286" y="25607"/>
                  </a:lnTo>
                  <a:lnTo>
                    <a:pt x="1875874" y="0"/>
                  </a:lnTo>
                  <a:lnTo>
                    <a:pt x="2063461" y="76822"/>
                  </a:lnTo>
                  <a:lnTo>
                    <a:pt x="2251048" y="153644"/>
                  </a:lnTo>
                  <a:lnTo>
                    <a:pt x="2438636" y="153644"/>
                  </a:lnTo>
                  <a:lnTo>
                    <a:pt x="2626223" y="128037"/>
                  </a:lnTo>
                  <a:lnTo>
                    <a:pt x="2813811" y="153644"/>
                  </a:lnTo>
                  <a:lnTo>
                    <a:pt x="3001398" y="153644"/>
                  </a:lnTo>
                  <a:lnTo>
                    <a:pt x="3188985" y="153644"/>
                  </a:lnTo>
                  <a:lnTo>
                    <a:pt x="3376573" y="102429"/>
                  </a:lnTo>
                  <a:lnTo>
                    <a:pt x="3564160" y="51214"/>
                  </a:lnTo>
                  <a:lnTo>
                    <a:pt x="3751748" y="51214"/>
                  </a:lnTo>
                  <a:lnTo>
                    <a:pt x="3939335" y="51214"/>
                  </a:lnTo>
                  <a:lnTo>
                    <a:pt x="4126923" y="76822"/>
                  </a:lnTo>
                  <a:lnTo>
                    <a:pt x="4314510" y="76822"/>
                  </a:lnTo>
                  <a:lnTo>
                    <a:pt x="4502097" y="76822"/>
                  </a:lnTo>
                </a:path>
              </a:pathLst>
            </a:custGeom>
            <a:ln w="32521" cap="flat">
              <a:solidFill>
                <a:srgbClr val="00A173">
                  <a:alpha val="100000"/>
                </a:srgbClr>
              </a:solidFill>
              <a:prstDash val="solid"/>
              <a:round/>
            </a:ln>
          </p:spPr>
          <p:txBody>
            <a:bodyPr/>
            <a:lstStyle/>
            <a:p/>
          </p:txBody>
        </p:sp>
        <p:sp>
          <p:nvSpPr>
            <p:cNvPr id="351"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352"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353"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354"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355"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356"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357"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58"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59"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60"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61"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62"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63"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4"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5"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6"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7"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8"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9"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0"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1"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2"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3"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4"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5"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6"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7"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8"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9"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0"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1"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2"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3"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4"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5"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6"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7"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8"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389"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390"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391"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392"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393"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394"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395"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396"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397"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398"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399"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400"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401"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402"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403"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404"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405"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406"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407"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408"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409"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410"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411"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412"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413"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414" name="rc82"/>
            <p:cNvSpPr/>
            <p:nvPr/>
          </p:nvSpPr>
          <p:spPr>
            <a:xfrm>
              <a:off x="14005791" y="9941072"/>
              <a:ext cx="3149396" cy="504938"/>
            </a:xfrm>
            <a:prstGeom prst="rect">
              <a:avLst/>
            </a:prstGeom>
            <a:solidFill>
              <a:srgbClr val="FFFFFF">
                <a:alpha val="100000"/>
              </a:srgbClr>
            </a:solidFill>
          </p:spPr>
          <p:txBody>
            <a:bodyPr/>
            <a:lstStyle/>
            <a:p/>
          </p:txBody>
        </p:sp>
        <p:sp>
          <p:nvSpPr>
            <p:cNvPr id="415"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416"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417"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418"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419"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420"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421"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422"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423"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Oman</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3214267" cy="3131794"/>
            </a:xfrm>
            <a:prstGeom prst="rect">
              <a:avLst/>
            </a:prstGeom>
            <a:solidFill>
              <a:srgbClr val="FFFFFF">
                <a:alpha val="100000"/>
              </a:srgbClr>
            </a:solidFill>
          </p:spPr>
          <p:txBody>
            <a:bodyPr/>
            <a:lstStyle/>
            <a:p/>
          </p:txBody>
        </p:sp>
        <p:sp>
          <p:nvSpPr>
            <p:cNvPr id="7" name="pl6"/>
            <p:cNvSpPr/>
            <p:nvPr/>
          </p:nvSpPr>
          <p:spPr>
            <a:xfrm>
              <a:off x="1899869" y="476616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8" name="pl7"/>
            <p:cNvSpPr/>
            <p:nvPr/>
          </p:nvSpPr>
          <p:spPr>
            <a:xfrm>
              <a:off x="1899869" y="372776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9" name="pl8"/>
            <p:cNvSpPr/>
            <p:nvPr/>
          </p:nvSpPr>
          <p:spPr>
            <a:xfrm>
              <a:off x="1899869" y="268937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 name="pl9"/>
            <p:cNvSpPr/>
            <p:nvPr/>
          </p:nvSpPr>
          <p:spPr>
            <a:xfrm>
              <a:off x="189986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1" name="pl10"/>
            <p:cNvSpPr/>
            <p:nvPr/>
          </p:nvSpPr>
          <p:spPr>
            <a:xfrm>
              <a:off x="1899869" y="424696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 name="pl11"/>
            <p:cNvSpPr/>
            <p:nvPr/>
          </p:nvSpPr>
          <p:spPr>
            <a:xfrm>
              <a:off x="1899869" y="320857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 name="pl12"/>
            <p:cNvSpPr/>
            <p:nvPr/>
          </p:nvSpPr>
          <p:spPr>
            <a:xfrm>
              <a:off x="1899869" y="217017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 name="rc13"/>
            <p:cNvSpPr/>
            <p:nvPr/>
          </p:nvSpPr>
          <p:spPr>
            <a:xfrm>
              <a:off x="1939388" y="5274974"/>
              <a:ext cx="237118" cy="1038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 name="rc14"/>
            <p:cNvSpPr/>
            <p:nvPr/>
          </p:nvSpPr>
          <p:spPr>
            <a:xfrm>
              <a:off x="1939388" y="527497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 name="rc15"/>
            <p:cNvSpPr/>
            <p:nvPr/>
          </p:nvSpPr>
          <p:spPr>
            <a:xfrm>
              <a:off x="1939388" y="527497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 name="rc16"/>
            <p:cNvSpPr/>
            <p:nvPr/>
          </p:nvSpPr>
          <p:spPr>
            <a:xfrm>
              <a:off x="1939388" y="4984224"/>
              <a:ext cx="237118" cy="2907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 name="rc17"/>
            <p:cNvSpPr/>
            <p:nvPr/>
          </p:nvSpPr>
          <p:spPr>
            <a:xfrm>
              <a:off x="2202853" y="5264590"/>
              <a:ext cx="237118" cy="2076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 name="rc18"/>
            <p:cNvSpPr/>
            <p:nvPr/>
          </p:nvSpPr>
          <p:spPr>
            <a:xfrm>
              <a:off x="2202853" y="526459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 name="rc19"/>
            <p:cNvSpPr/>
            <p:nvPr/>
          </p:nvSpPr>
          <p:spPr>
            <a:xfrm>
              <a:off x="2202853" y="526459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 name="rc20"/>
            <p:cNvSpPr/>
            <p:nvPr/>
          </p:nvSpPr>
          <p:spPr>
            <a:xfrm>
              <a:off x="2202853" y="5015375"/>
              <a:ext cx="237118" cy="2492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 name="rc21"/>
            <p:cNvSpPr/>
            <p:nvPr/>
          </p:nvSpPr>
          <p:spPr>
            <a:xfrm>
              <a:off x="2466318" y="5264590"/>
              <a:ext cx="237118" cy="2076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 name="rc22"/>
            <p:cNvSpPr/>
            <p:nvPr/>
          </p:nvSpPr>
          <p:spPr>
            <a:xfrm>
              <a:off x="2466318" y="526459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 name="rc23"/>
            <p:cNvSpPr/>
            <p:nvPr/>
          </p:nvSpPr>
          <p:spPr>
            <a:xfrm>
              <a:off x="2466318" y="526459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 name="rc24"/>
            <p:cNvSpPr/>
            <p:nvPr/>
          </p:nvSpPr>
          <p:spPr>
            <a:xfrm>
              <a:off x="2466318" y="4838849"/>
              <a:ext cx="237118" cy="42574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 name="rc25"/>
            <p:cNvSpPr/>
            <p:nvPr/>
          </p:nvSpPr>
          <p:spPr>
            <a:xfrm>
              <a:off x="2729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 name="rc26"/>
            <p:cNvSpPr/>
            <p:nvPr/>
          </p:nvSpPr>
          <p:spPr>
            <a:xfrm>
              <a:off x="272978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 name="rc27"/>
            <p:cNvSpPr/>
            <p:nvPr/>
          </p:nvSpPr>
          <p:spPr>
            <a:xfrm>
              <a:off x="272978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 name="rc28"/>
            <p:cNvSpPr/>
            <p:nvPr/>
          </p:nvSpPr>
          <p:spPr>
            <a:xfrm>
              <a:off x="2729782" y="4558482"/>
              <a:ext cx="237118" cy="7268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0" name="rc29"/>
            <p:cNvSpPr/>
            <p:nvPr/>
          </p:nvSpPr>
          <p:spPr>
            <a:xfrm>
              <a:off x="299324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1" name="rc30"/>
            <p:cNvSpPr/>
            <p:nvPr/>
          </p:nvSpPr>
          <p:spPr>
            <a:xfrm>
              <a:off x="299324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2" name="rc31"/>
            <p:cNvSpPr/>
            <p:nvPr/>
          </p:nvSpPr>
          <p:spPr>
            <a:xfrm>
              <a:off x="299324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3" name="rc32"/>
            <p:cNvSpPr/>
            <p:nvPr/>
          </p:nvSpPr>
          <p:spPr>
            <a:xfrm>
              <a:off x="2993247" y="4122357"/>
              <a:ext cx="237118" cy="116300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4" name="rc33"/>
            <p:cNvSpPr/>
            <p:nvPr/>
          </p:nvSpPr>
          <p:spPr>
            <a:xfrm>
              <a:off x="325671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5" name="rc34"/>
            <p:cNvSpPr/>
            <p:nvPr/>
          </p:nvSpPr>
          <p:spPr>
            <a:xfrm>
              <a:off x="325671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6" name="rc35"/>
            <p:cNvSpPr/>
            <p:nvPr/>
          </p:nvSpPr>
          <p:spPr>
            <a:xfrm>
              <a:off x="325671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7" name="rc36"/>
            <p:cNvSpPr/>
            <p:nvPr/>
          </p:nvSpPr>
          <p:spPr>
            <a:xfrm>
              <a:off x="3256711" y="4257348"/>
              <a:ext cx="237118" cy="102800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8" name="rc37"/>
            <p:cNvSpPr/>
            <p:nvPr/>
          </p:nvSpPr>
          <p:spPr>
            <a:xfrm>
              <a:off x="352017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9" name="rc38"/>
            <p:cNvSpPr/>
            <p:nvPr/>
          </p:nvSpPr>
          <p:spPr>
            <a:xfrm>
              <a:off x="352017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 name="rc39"/>
            <p:cNvSpPr/>
            <p:nvPr/>
          </p:nvSpPr>
          <p:spPr>
            <a:xfrm>
              <a:off x="352017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1" name="rc40"/>
            <p:cNvSpPr/>
            <p:nvPr/>
          </p:nvSpPr>
          <p:spPr>
            <a:xfrm>
              <a:off x="3520176" y="4413107"/>
              <a:ext cx="237118" cy="8722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 name="rc41"/>
            <p:cNvSpPr/>
            <p:nvPr/>
          </p:nvSpPr>
          <p:spPr>
            <a:xfrm>
              <a:off x="378364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3" name="rc42"/>
            <p:cNvSpPr/>
            <p:nvPr/>
          </p:nvSpPr>
          <p:spPr>
            <a:xfrm>
              <a:off x="378364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 name="rc43"/>
            <p:cNvSpPr/>
            <p:nvPr/>
          </p:nvSpPr>
          <p:spPr>
            <a:xfrm>
              <a:off x="378364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5" name="rc44"/>
            <p:cNvSpPr/>
            <p:nvPr/>
          </p:nvSpPr>
          <p:spPr>
            <a:xfrm>
              <a:off x="3783640" y="4672706"/>
              <a:ext cx="237118" cy="61265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6" name="rc45"/>
            <p:cNvSpPr/>
            <p:nvPr/>
          </p:nvSpPr>
          <p:spPr>
            <a:xfrm>
              <a:off x="404710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7" name="rc46"/>
            <p:cNvSpPr/>
            <p:nvPr/>
          </p:nvSpPr>
          <p:spPr>
            <a:xfrm>
              <a:off x="404710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 name="rc47"/>
            <p:cNvSpPr/>
            <p:nvPr/>
          </p:nvSpPr>
          <p:spPr>
            <a:xfrm>
              <a:off x="404710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9" name="rc48"/>
            <p:cNvSpPr/>
            <p:nvPr/>
          </p:nvSpPr>
          <p:spPr>
            <a:xfrm>
              <a:off x="4047105" y="4548098"/>
              <a:ext cx="237118" cy="73725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0" name="rc49"/>
            <p:cNvSpPr/>
            <p:nvPr/>
          </p:nvSpPr>
          <p:spPr>
            <a:xfrm>
              <a:off x="431057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1" name="rc50"/>
            <p:cNvSpPr/>
            <p:nvPr/>
          </p:nvSpPr>
          <p:spPr>
            <a:xfrm>
              <a:off x="431057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2" name="rc51"/>
            <p:cNvSpPr/>
            <p:nvPr/>
          </p:nvSpPr>
          <p:spPr>
            <a:xfrm>
              <a:off x="431057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3" name="rc52"/>
            <p:cNvSpPr/>
            <p:nvPr/>
          </p:nvSpPr>
          <p:spPr>
            <a:xfrm>
              <a:off x="4310570" y="4288500"/>
              <a:ext cx="237118" cy="99685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4" name="rc53"/>
            <p:cNvSpPr/>
            <p:nvPr/>
          </p:nvSpPr>
          <p:spPr>
            <a:xfrm>
              <a:off x="457403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5" name="rc54"/>
            <p:cNvSpPr/>
            <p:nvPr/>
          </p:nvSpPr>
          <p:spPr>
            <a:xfrm>
              <a:off x="457403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6" name="rc55"/>
            <p:cNvSpPr/>
            <p:nvPr/>
          </p:nvSpPr>
          <p:spPr>
            <a:xfrm>
              <a:off x="457403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7" name="rc56"/>
            <p:cNvSpPr/>
            <p:nvPr/>
          </p:nvSpPr>
          <p:spPr>
            <a:xfrm>
              <a:off x="4574034" y="4101589"/>
              <a:ext cx="237118" cy="11837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8" name="rc57"/>
            <p:cNvSpPr/>
            <p:nvPr/>
          </p:nvSpPr>
          <p:spPr>
            <a:xfrm>
              <a:off x="483749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9" name="rc58"/>
            <p:cNvSpPr/>
            <p:nvPr/>
          </p:nvSpPr>
          <p:spPr>
            <a:xfrm>
              <a:off x="483749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0" name="rc59"/>
            <p:cNvSpPr/>
            <p:nvPr/>
          </p:nvSpPr>
          <p:spPr>
            <a:xfrm>
              <a:off x="483749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1" name="rc60"/>
            <p:cNvSpPr/>
            <p:nvPr/>
          </p:nvSpPr>
          <p:spPr>
            <a:xfrm>
              <a:off x="4837499" y="3758920"/>
              <a:ext cx="237118" cy="15264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2" name="pg61"/>
            <p:cNvSpPr/>
            <p:nvPr/>
          </p:nvSpPr>
          <p:spPr>
            <a:xfrm>
              <a:off x="2726651"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3" name="tx62"/>
            <p:cNvSpPr/>
            <p:nvPr/>
          </p:nvSpPr>
          <p:spPr>
            <a:xfrm>
              <a:off x="2851533"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5 case(s)</a:t>
              </a:r>
            </a:p>
          </p:txBody>
        </p:sp>
        <p:sp>
          <p:nvSpPr>
            <p:cNvPr id="64" name="pg63"/>
            <p:cNvSpPr/>
            <p:nvPr/>
          </p:nvSpPr>
          <p:spPr>
            <a:xfrm>
              <a:off x="2913029" y="2394471"/>
              <a:ext cx="1187946" cy="311602"/>
            </a:xfrm>
            <a:custGeom>
              <a:avLst/>
              <a:pathLst>
                <a:path w="1187946" h="311602">
                  <a:moveTo>
                    <a:pt x="26017" y="311602"/>
                  </a:moveTo>
                  <a:lnTo>
                    <a:pt x="1161929" y="311602"/>
                  </a:lnTo>
                  <a:lnTo>
                    <a:pt x="1160881" y="311581"/>
                  </a:lnTo>
                  <a:lnTo>
                    <a:pt x="1165065" y="311412"/>
                  </a:lnTo>
                  <a:lnTo>
                    <a:pt x="1169167" y="310575"/>
                  </a:lnTo>
                  <a:lnTo>
                    <a:pt x="1173082" y="309090"/>
                  </a:lnTo>
                  <a:lnTo>
                    <a:pt x="1176708" y="306996"/>
                  </a:lnTo>
                  <a:lnTo>
                    <a:pt x="1179952" y="304348"/>
                  </a:lnTo>
                  <a:lnTo>
                    <a:pt x="1182728" y="301214"/>
                  </a:lnTo>
                  <a:lnTo>
                    <a:pt x="1184966" y="297675"/>
                  </a:lnTo>
                  <a:lnTo>
                    <a:pt x="1186607" y="293823"/>
                  </a:lnTo>
                  <a:lnTo>
                    <a:pt x="1187609" y="289758"/>
                  </a:lnTo>
                  <a:lnTo>
                    <a:pt x="1187946" y="285585"/>
                  </a:lnTo>
                  <a:lnTo>
                    <a:pt x="1187946" y="26017"/>
                  </a:lnTo>
                  <a:lnTo>
                    <a:pt x="1187609" y="21843"/>
                  </a:lnTo>
                  <a:lnTo>
                    <a:pt x="1186607" y="17778"/>
                  </a:lnTo>
                  <a:lnTo>
                    <a:pt x="1184966" y="13926"/>
                  </a:lnTo>
                  <a:lnTo>
                    <a:pt x="1182728" y="10387"/>
                  </a:lnTo>
                  <a:lnTo>
                    <a:pt x="1179952" y="7253"/>
                  </a:lnTo>
                  <a:lnTo>
                    <a:pt x="1176708" y="4605"/>
                  </a:lnTo>
                  <a:lnTo>
                    <a:pt x="1173082" y="2511"/>
                  </a:lnTo>
                  <a:lnTo>
                    <a:pt x="1169167" y="1027"/>
                  </a:lnTo>
                  <a:lnTo>
                    <a:pt x="1165065" y="189"/>
                  </a:lnTo>
                  <a:lnTo>
                    <a:pt x="116192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5" name="tx64"/>
            <p:cNvSpPr/>
            <p:nvPr/>
          </p:nvSpPr>
          <p:spPr>
            <a:xfrm>
              <a:off x="3017098" y="2466357"/>
              <a:ext cx="97980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5 case(s)</a:t>
              </a:r>
            </a:p>
          </p:txBody>
        </p:sp>
        <p:sp>
          <p:nvSpPr>
            <p:cNvPr id="66" name="rc65"/>
            <p:cNvSpPr/>
            <p:nvPr/>
          </p:nvSpPr>
          <p:spPr>
            <a:xfrm>
              <a:off x="1899869" y="2153563"/>
              <a:ext cx="3214267" cy="3131794"/>
            </a:xfrm>
            <a:prstGeom prst="rect">
              <a:avLst/>
            </a:prstGeom>
            <a:ln w="13550" cap="rnd">
              <a:solidFill>
                <a:srgbClr val="333333">
                  <a:alpha val="100000"/>
                </a:srgbClr>
              </a:solidFill>
              <a:prstDash val="solid"/>
              <a:round/>
            </a:ln>
          </p:spPr>
          <p:txBody>
            <a:bodyPr/>
            <a:lstStyle/>
            <a:p/>
          </p:txBody>
        </p:sp>
        <p:sp>
          <p:nvSpPr>
            <p:cNvPr id="67" name="rc66"/>
            <p:cNvSpPr/>
            <p:nvPr/>
          </p:nvSpPr>
          <p:spPr>
            <a:xfrm>
              <a:off x="5114136" y="2153563"/>
              <a:ext cx="3214267" cy="3131794"/>
            </a:xfrm>
            <a:prstGeom prst="rect">
              <a:avLst/>
            </a:prstGeom>
            <a:solidFill>
              <a:srgbClr val="FFFFFF">
                <a:alpha val="100000"/>
              </a:srgbClr>
            </a:solidFill>
          </p:spPr>
          <p:txBody>
            <a:bodyPr/>
            <a:lstStyle/>
            <a:p/>
          </p:txBody>
        </p:sp>
        <p:sp>
          <p:nvSpPr>
            <p:cNvPr id="68" name="pl67"/>
            <p:cNvSpPr/>
            <p:nvPr/>
          </p:nvSpPr>
          <p:spPr>
            <a:xfrm>
              <a:off x="5114136" y="476616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9" name="pl68"/>
            <p:cNvSpPr/>
            <p:nvPr/>
          </p:nvSpPr>
          <p:spPr>
            <a:xfrm>
              <a:off x="5114136" y="372776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0" name="pl69"/>
            <p:cNvSpPr/>
            <p:nvPr/>
          </p:nvSpPr>
          <p:spPr>
            <a:xfrm>
              <a:off x="5114136" y="268937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1" name="pl70"/>
            <p:cNvSpPr/>
            <p:nvPr/>
          </p:nvSpPr>
          <p:spPr>
            <a:xfrm>
              <a:off x="5114136"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2" name="pl71"/>
            <p:cNvSpPr/>
            <p:nvPr/>
          </p:nvSpPr>
          <p:spPr>
            <a:xfrm>
              <a:off x="5114136" y="424696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3" name="pl72"/>
            <p:cNvSpPr/>
            <p:nvPr/>
          </p:nvSpPr>
          <p:spPr>
            <a:xfrm>
              <a:off x="5114136" y="320857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4" name="pl73"/>
            <p:cNvSpPr/>
            <p:nvPr/>
          </p:nvSpPr>
          <p:spPr>
            <a:xfrm>
              <a:off x="5114136" y="217017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5" name="rc74"/>
            <p:cNvSpPr/>
            <p:nvPr/>
          </p:nvSpPr>
          <p:spPr>
            <a:xfrm>
              <a:off x="515365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6" name="rc75"/>
            <p:cNvSpPr/>
            <p:nvPr/>
          </p:nvSpPr>
          <p:spPr>
            <a:xfrm>
              <a:off x="515365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7" name="rc76"/>
            <p:cNvSpPr/>
            <p:nvPr/>
          </p:nvSpPr>
          <p:spPr>
            <a:xfrm>
              <a:off x="515365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8" name="rc77"/>
            <p:cNvSpPr/>
            <p:nvPr/>
          </p:nvSpPr>
          <p:spPr>
            <a:xfrm>
              <a:off x="5153656" y="4091205"/>
              <a:ext cx="237118" cy="119415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9" name="rc78"/>
            <p:cNvSpPr/>
            <p:nvPr/>
          </p:nvSpPr>
          <p:spPr>
            <a:xfrm>
              <a:off x="541712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0" name="rc79"/>
            <p:cNvSpPr/>
            <p:nvPr/>
          </p:nvSpPr>
          <p:spPr>
            <a:xfrm>
              <a:off x="541712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1" name="rc80"/>
            <p:cNvSpPr/>
            <p:nvPr/>
          </p:nvSpPr>
          <p:spPr>
            <a:xfrm>
              <a:off x="541712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2" name="rc81"/>
            <p:cNvSpPr/>
            <p:nvPr/>
          </p:nvSpPr>
          <p:spPr>
            <a:xfrm>
              <a:off x="5417121" y="4465027"/>
              <a:ext cx="237118" cy="8203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3" name="rc82"/>
            <p:cNvSpPr/>
            <p:nvPr/>
          </p:nvSpPr>
          <p:spPr>
            <a:xfrm>
              <a:off x="5680585" y="5254206"/>
              <a:ext cx="237118" cy="311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5680585" y="525420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5680585" y="525420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5680585" y="4132741"/>
              <a:ext cx="237118" cy="112146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5944050" y="5254206"/>
              <a:ext cx="237118" cy="311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5944050" y="525420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5944050" y="525420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5944050" y="4091205"/>
              <a:ext cx="237118" cy="116300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6207514" y="5274974"/>
              <a:ext cx="237118" cy="1038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6207514" y="527497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6207514" y="527497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6207514" y="3509705"/>
              <a:ext cx="237118" cy="1765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647097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647097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647097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6470979" y="4444259"/>
              <a:ext cx="237118" cy="8410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rc98"/>
            <p:cNvSpPr/>
            <p:nvPr/>
          </p:nvSpPr>
          <p:spPr>
            <a:xfrm>
              <a:off x="673444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673444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673444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6734443" y="4537715"/>
              <a:ext cx="237118" cy="74764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rc102"/>
            <p:cNvSpPr/>
            <p:nvPr/>
          </p:nvSpPr>
          <p:spPr>
            <a:xfrm>
              <a:off x="699790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4" name="rc103"/>
            <p:cNvSpPr/>
            <p:nvPr/>
          </p:nvSpPr>
          <p:spPr>
            <a:xfrm>
              <a:off x="699790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5" name="rc104"/>
            <p:cNvSpPr/>
            <p:nvPr/>
          </p:nvSpPr>
          <p:spPr>
            <a:xfrm>
              <a:off x="699790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6" name="rc105"/>
            <p:cNvSpPr/>
            <p:nvPr/>
          </p:nvSpPr>
          <p:spPr>
            <a:xfrm>
              <a:off x="6997908" y="4901152"/>
              <a:ext cx="237118" cy="38420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7" name="rc106"/>
            <p:cNvSpPr/>
            <p:nvPr/>
          </p:nvSpPr>
          <p:spPr>
            <a:xfrm>
              <a:off x="726137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8" name="rc107"/>
            <p:cNvSpPr/>
            <p:nvPr/>
          </p:nvSpPr>
          <p:spPr>
            <a:xfrm>
              <a:off x="726137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9" name="rc108"/>
            <p:cNvSpPr/>
            <p:nvPr/>
          </p:nvSpPr>
          <p:spPr>
            <a:xfrm>
              <a:off x="726137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0" name="rc109"/>
            <p:cNvSpPr/>
            <p:nvPr/>
          </p:nvSpPr>
          <p:spPr>
            <a:xfrm>
              <a:off x="7261373" y="4703857"/>
              <a:ext cx="237118" cy="58150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1" name="rc110"/>
            <p:cNvSpPr/>
            <p:nvPr/>
          </p:nvSpPr>
          <p:spPr>
            <a:xfrm>
              <a:off x="7524837" y="5160751"/>
              <a:ext cx="237118" cy="12460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2" name="rc111"/>
            <p:cNvSpPr/>
            <p:nvPr/>
          </p:nvSpPr>
          <p:spPr>
            <a:xfrm>
              <a:off x="7524837" y="516075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3" name="rc112"/>
            <p:cNvSpPr/>
            <p:nvPr/>
          </p:nvSpPr>
          <p:spPr>
            <a:xfrm>
              <a:off x="7524837" y="516075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4" name="rc113"/>
            <p:cNvSpPr/>
            <p:nvPr/>
          </p:nvSpPr>
          <p:spPr>
            <a:xfrm>
              <a:off x="7524837" y="4350804"/>
              <a:ext cx="237118" cy="80994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5" name="rc114"/>
            <p:cNvSpPr/>
            <p:nvPr/>
          </p:nvSpPr>
          <p:spPr>
            <a:xfrm>
              <a:off x="7788302" y="5223054"/>
              <a:ext cx="237118" cy="6230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6" name="rc115"/>
            <p:cNvSpPr/>
            <p:nvPr/>
          </p:nvSpPr>
          <p:spPr>
            <a:xfrm>
              <a:off x="7788302" y="522305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7" name="rc116"/>
            <p:cNvSpPr/>
            <p:nvPr/>
          </p:nvSpPr>
          <p:spPr>
            <a:xfrm>
              <a:off x="7788302" y="522305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8" name="rc117"/>
            <p:cNvSpPr/>
            <p:nvPr/>
          </p:nvSpPr>
          <p:spPr>
            <a:xfrm>
              <a:off x="7788302" y="3322794"/>
              <a:ext cx="237118" cy="190025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9" name="rc118"/>
            <p:cNvSpPr/>
            <p:nvPr/>
          </p:nvSpPr>
          <p:spPr>
            <a:xfrm>
              <a:off x="805176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0" name="rc119"/>
            <p:cNvSpPr/>
            <p:nvPr/>
          </p:nvSpPr>
          <p:spPr>
            <a:xfrm>
              <a:off x="805176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1" name="rc120"/>
            <p:cNvSpPr/>
            <p:nvPr/>
          </p:nvSpPr>
          <p:spPr>
            <a:xfrm>
              <a:off x="805176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2" name="rc121"/>
            <p:cNvSpPr/>
            <p:nvPr/>
          </p:nvSpPr>
          <p:spPr>
            <a:xfrm>
              <a:off x="8051766" y="2876285"/>
              <a:ext cx="237118" cy="24090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3" name="pg122"/>
            <p:cNvSpPr/>
            <p:nvPr/>
          </p:nvSpPr>
          <p:spPr>
            <a:xfrm>
              <a:off x="5916782" y="2153563"/>
              <a:ext cx="1608977" cy="373922"/>
            </a:xfrm>
            <a:custGeom>
              <a:avLst/>
              <a:pathLst>
                <a:path w="1608977" h="373922">
                  <a:moveTo>
                    <a:pt x="31220" y="373922"/>
                  </a:moveTo>
                  <a:lnTo>
                    <a:pt x="1577756" y="373922"/>
                  </a:lnTo>
                  <a:lnTo>
                    <a:pt x="1576499" y="373897"/>
                  </a:lnTo>
                  <a:lnTo>
                    <a:pt x="1581520" y="373695"/>
                  </a:lnTo>
                  <a:lnTo>
                    <a:pt x="1586442" y="372690"/>
                  </a:lnTo>
                  <a:lnTo>
                    <a:pt x="1591140" y="370908"/>
                  </a:lnTo>
                  <a:lnTo>
                    <a:pt x="1595492" y="368396"/>
                  </a:lnTo>
                  <a:lnTo>
                    <a:pt x="1599384" y="365218"/>
                  </a:lnTo>
                  <a:lnTo>
                    <a:pt x="1602715" y="361457"/>
                  </a:lnTo>
                  <a:lnTo>
                    <a:pt x="1605401" y="357211"/>
                  </a:lnTo>
                  <a:lnTo>
                    <a:pt x="1607370" y="352588"/>
                  </a:lnTo>
                  <a:lnTo>
                    <a:pt x="1608573" y="347710"/>
                  </a:lnTo>
                  <a:lnTo>
                    <a:pt x="1608977" y="342702"/>
                  </a:lnTo>
                  <a:lnTo>
                    <a:pt x="1608977" y="31220"/>
                  </a:lnTo>
                  <a:lnTo>
                    <a:pt x="1608573" y="26212"/>
                  </a:lnTo>
                  <a:lnTo>
                    <a:pt x="1607370" y="21334"/>
                  </a:lnTo>
                  <a:lnTo>
                    <a:pt x="1605401" y="16711"/>
                  </a:lnTo>
                  <a:lnTo>
                    <a:pt x="1602715" y="12465"/>
                  </a:lnTo>
                  <a:lnTo>
                    <a:pt x="1599384" y="8704"/>
                  </a:lnTo>
                  <a:lnTo>
                    <a:pt x="1595492" y="5526"/>
                  </a:lnTo>
                  <a:lnTo>
                    <a:pt x="1591140" y="3014"/>
                  </a:lnTo>
                  <a:lnTo>
                    <a:pt x="1586442" y="1232"/>
                  </a:lnTo>
                  <a:lnTo>
                    <a:pt x="1581520" y="227"/>
                  </a:lnTo>
                  <a:lnTo>
                    <a:pt x="157775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4" name="tx123"/>
            <p:cNvSpPr/>
            <p:nvPr/>
          </p:nvSpPr>
          <p:spPr>
            <a:xfrm>
              <a:off x="6041664" y="2239827"/>
              <a:ext cx="135921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25 case(s)</a:t>
              </a:r>
            </a:p>
          </p:txBody>
        </p:sp>
        <p:sp>
          <p:nvSpPr>
            <p:cNvPr id="125" name="pg124"/>
            <p:cNvSpPr/>
            <p:nvPr/>
          </p:nvSpPr>
          <p:spPr>
            <a:xfrm>
              <a:off x="6107183" y="2394471"/>
              <a:ext cx="1228175" cy="311602"/>
            </a:xfrm>
            <a:custGeom>
              <a:avLst/>
              <a:pathLst>
                <a:path w="1228175" h="311602">
                  <a:moveTo>
                    <a:pt x="26017" y="311602"/>
                  </a:moveTo>
                  <a:lnTo>
                    <a:pt x="1202157" y="311602"/>
                  </a:lnTo>
                  <a:lnTo>
                    <a:pt x="1201110" y="311581"/>
                  </a:lnTo>
                  <a:lnTo>
                    <a:pt x="1205293" y="311412"/>
                  </a:lnTo>
                  <a:lnTo>
                    <a:pt x="1209396" y="310575"/>
                  </a:lnTo>
                  <a:lnTo>
                    <a:pt x="1213311" y="309090"/>
                  </a:lnTo>
                  <a:lnTo>
                    <a:pt x="1216937" y="306996"/>
                  </a:lnTo>
                  <a:lnTo>
                    <a:pt x="1220180" y="304348"/>
                  </a:lnTo>
                  <a:lnTo>
                    <a:pt x="1222957" y="301214"/>
                  </a:lnTo>
                  <a:lnTo>
                    <a:pt x="1225194" y="297675"/>
                  </a:lnTo>
                  <a:lnTo>
                    <a:pt x="1226836" y="293823"/>
                  </a:lnTo>
                  <a:lnTo>
                    <a:pt x="1227838" y="289758"/>
                  </a:lnTo>
                  <a:lnTo>
                    <a:pt x="1228175" y="285585"/>
                  </a:lnTo>
                  <a:lnTo>
                    <a:pt x="1228175" y="26017"/>
                  </a:lnTo>
                  <a:lnTo>
                    <a:pt x="1227838" y="21843"/>
                  </a:lnTo>
                  <a:lnTo>
                    <a:pt x="1226836" y="17778"/>
                  </a:lnTo>
                  <a:lnTo>
                    <a:pt x="1225194" y="13926"/>
                  </a:lnTo>
                  <a:lnTo>
                    <a:pt x="1222957" y="10387"/>
                  </a:lnTo>
                  <a:lnTo>
                    <a:pt x="1220180" y="7253"/>
                  </a:lnTo>
                  <a:lnTo>
                    <a:pt x="1216937" y="4605"/>
                  </a:lnTo>
                  <a:lnTo>
                    <a:pt x="1213311" y="2511"/>
                  </a:lnTo>
                  <a:lnTo>
                    <a:pt x="1209396" y="1027"/>
                  </a:lnTo>
                  <a:lnTo>
                    <a:pt x="1205293" y="189"/>
                  </a:lnTo>
                  <a:lnTo>
                    <a:pt x="120215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6" name="tx125"/>
            <p:cNvSpPr/>
            <p:nvPr/>
          </p:nvSpPr>
          <p:spPr>
            <a:xfrm>
              <a:off x="6211252" y="2466357"/>
              <a:ext cx="102003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25 case(s)</a:t>
              </a:r>
            </a:p>
          </p:txBody>
        </p:sp>
        <p:sp>
          <p:nvSpPr>
            <p:cNvPr id="127" name="rc126"/>
            <p:cNvSpPr/>
            <p:nvPr/>
          </p:nvSpPr>
          <p:spPr>
            <a:xfrm>
              <a:off x="5114136" y="2153563"/>
              <a:ext cx="3214267" cy="3131794"/>
            </a:xfrm>
            <a:prstGeom prst="rect">
              <a:avLst/>
            </a:prstGeom>
            <a:ln w="13550" cap="rnd">
              <a:solidFill>
                <a:srgbClr val="333333">
                  <a:alpha val="100000"/>
                </a:srgbClr>
              </a:solidFill>
              <a:prstDash val="solid"/>
              <a:round/>
            </a:ln>
          </p:spPr>
          <p:txBody>
            <a:bodyPr/>
            <a:lstStyle/>
            <a:p/>
          </p:txBody>
        </p:sp>
        <p:sp>
          <p:nvSpPr>
            <p:cNvPr id="128" name="rc127"/>
            <p:cNvSpPr/>
            <p:nvPr/>
          </p:nvSpPr>
          <p:spPr>
            <a:xfrm>
              <a:off x="8328404" y="2153563"/>
              <a:ext cx="3214267" cy="3131794"/>
            </a:xfrm>
            <a:prstGeom prst="rect">
              <a:avLst/>
            </a:prstGeom>
            <a:solidFill>
              <a:srgbClr val="FFFFFF">
                <a:alpha val="100000"/>
              </a:srgbClr>
            </a:solidFill>
          </p:spPr>
          <p:txBody>
            <a:bodyPr/>
            <a:lstStyle/>
            <a:p/>
          </p:txBody>
        </p:sp>
        <p:sp>
          <p:nvSpPr>
            <p:cNvPr id="129" name="pl128"/>
            <p:cNvSpPr/>
            <p:nvPr/>
          </p:nvSpPr>
          <p:spPr>
            <a:xfrm>
              <a:off x="8328404" y="476616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0" name="pl129"/>
            <p:cNvSpPr/>
            <p:nvPr/>
          </p:nvSpPr>
          <p:spPr>
            <a:xfrm>
              <a:off x="8328404" y="372776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1" name="pl130"/>
            <p:cNvSpPr/>
            <p:nvPr/>
          </p:nvSpPr>
          <p:spPr>
            <a:xfrm>
              <a:off x="8328404" y="268937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2" name="pl131"/>
            <p:cNvSpPr/>
            <p:nvPr/>
          </p:nvSpPr>
          <p:spPr>
            <a:xfrm>
              <a:off x="8328404"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3" name="pl132"/>
            <p:cNvSpPr/>
            <p:nvPr/>
          </p:nvSpPr>
          <p:spPr>
            <a:xfrm>
              <a:off x="8328404" y="424696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4" name="pl133"/>
            <p:cNvSpPr/>
            <p:nvPr/>
          </p:nvSpPr>
          <p:spPr>
            <a:xfrm>
              <a:off x="8328404" y="320857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5" name="pl134"/>
            <p:cNvSpPr/>
            <p:nvPr/>
          </p:nvSpPr>
          <p:spPr>
            <a:xfrm>
              <a:off x="8328404" y="217017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6" name="rc135"/>
            <p:cNvSpPr/>
            <p:nvPr/>
          </p:nvSpPr>
          <p:spPr>
            <a:xfrm>
              <a:off x="8367924" y="5264590"/>
              <a:ext cx="237118" cy="2076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7" name="rc136"/>
            <p:cNvSpPr/>
            <p:nvPr/>
          </p:nvSpPr>
          <p:spPr>
            <a:xfrm>
              <a:off x="8367924" y="526459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8" name="rc137"/>
            <p:cNvSpPr/>
            <p:nvPr/>
          </p:nvSpPr>
          <p:spPr>
            <a:xfrm>
              <a:off x="8367924" y="526459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9" name="rc138"/>
            <p:cNvSpPr/>
            <p:nvPr/>
          </p:nvSpPr>
          <p:spPr>
            <a:xfrm>
              <a:off x="8367924" y="4008134"/>
              <a:ext cx="237118" cy="125645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0" name="rc139"/>
            <p:cNvSpPr/>
            <p:nvPr/>
          </p:nvSpPr>
          <p:spPr>
            <a:xfrm>
              <a:off x="8631388" y="5243822"/>
              <a:ext cx="237118" cy="4153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1" name="rc140"/>
            <p:cNvSpPr/>
            <p:nvPr/>
          </p:nvSpPr>
          <p:spPr>
            <a:xfrm>
              <a:off x="8631388" y="524382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2" name="rc141"/>
            <p:cNvSpPr/>
            <p:nvPr/>
          </p:nvSpPr>
          <p:spPr>
            <a:xfrm>
              <a:off x="8631388" y="524382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3" name="rc142"/>
            <p:cNvSpPr/>
            <p:nvPr/>
          </p:nvSpPr>
          <p:spPr>
            <a:xfrm>
              <a:off x="8631388" y="4361188"/>
              <a:ext cx="237118" cy="8826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4" name="rc143"/>
            <p:cNvSpPr/>
            <p:nvPr/>
          </p:nvSpPr>
          <p:spPr>
            <a:xfrm>
              <a:off x="8894853" y="5243822"/>
              <a:ext cx="237118" cy="4153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5" name="rc144"/>
            <p:cNvSpPr/>
            <p:nvPr/>
          </p:nvSpPr>
          <p:spPr>
            <a:xfrm>
              <a:off x="8894853" y="524382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6" name="rc145"/>
            <p:cNvSpPr/>
            <p:nvPr/>
          </p:nvSpPr>
          <p:spPr>
            <a:xfrm>
              <a:off x="8894853" y="524382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7" name="rc146"/>
            <p:cNvSpPr/>
            <p:nvPr/>
          </p:nvSpPr>
          <p:spPr>
            <a:xfrm>
              <a:off x="8894853" y="3644696"/>
              <a:ext cx="237118" cy="159912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8" name="rc147"/>
            <p:cNvSpPr/>
            <p:nvPr/>
          </p:nvSpPr>
          <p:spPr>
            <a:xfrm>
              <a:off x="915831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9" name="rc148"/>
            <p:cNvSpPr/>
            <p:nvPr/>
          </p:nvSpPr>
          <p:spPr>
            <a:xfrm>
              <a:off x="915831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0" name="rc149"/>
            <p:cNvSpPr/>
            <p:nvPr/>
          </p:nvSpPr>
          <p:spPr>
            <a:xfrm>
              <a:off x="915831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1" name="rc150"/>
            <p:cNvSpPr/>
            <p:nvPr/>
          </p:nvSpPr>
          <p:spPr>
            <a:xfrm>
              <a:off x="9158317" y="3769303"/>
              <a:ext cx="237118" cy="15160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2" name="rc151"/>
            <p:cNvSpPr/>
            <p:nvPr/>
          </p:nvSpPr>
          <p:spPr>
            <a:xfrm>
              <a:off x="9421782" y="5254206"/>
              <a:ext cx="237118" cy="311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3" name="rc152"/>
            <p:cNvSpPr/>
            <p:nvPr/>
          </p:nvSpPr>
          <p:spPr>
            <a:xfrm>
              <a:off x="9421782" y="525420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4" name="rc153"/>
            <p:cNvSpPr/>
            <p:nvPr/>
          </p:nvSpPr>
          <p:spPr>
            <a:xfrm>
              <a:off x="9421782" y="525420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5" name="rc154"/>
            <p:cNvSpPr/>
            <p:nvPr/>
          </p:nvSpPr>
          <p:spPr>
            <a:xfrm>
              <a:off x="9421782" y="3852375"/>
              <a:ext cx="237118" cy="14018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6" name="rc155"/>
            <p:cNvSpPr/>
            <p:nvPr/>
          </p:nvSpPr>
          <p:spPr>
            <a:xfrm>
              <a:off x="968524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7" name="rc156"/>
            <p:cNvSpPr/>
            <p:nvPr/>
          </p:nvSpPr>
          <p:spPr>
            <a:xfrm>
              <a:off x="968524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8" name="rc157"/>
            <p:cNvSpPr/>
            <p:nvPr/>
          </p:nvSpPr>
          <p:spPr>
            <a:xfrm>
              <a:off x="968524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9" name="rc158"/>
            <p:cNvSpPr/>
            <p:nvPr/>
          </p:nvSpPr>
          <p:spPr>
            <a:xfrm>
              <a:off x="9685247" y="4558482"/>
              <a:ext cx="237118" cy="7268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0" name="rc159"/>
            <p:cNvSpPr/>
            <p:nvPr/>
          </p:nvSpPr>
          <p:spPr>
            <a:xfrm>
              <a:off x="994871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1" name="rc160"/>
            <p:cNvSpPr/>
            <p:nvPr/>
          </p:nvSpPr>
          <p:spPr>
            <a:xfrm>
              <a:off x="994871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2" name="rc161"/>
            <p:cNvSpPr/>
            <p:nvPr/>
          </p:nvSpPr>
          <p:spPr>
            <a:xfrm>
              <a:off x="994871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3" name="rc162"/>
            <p:cNvSpPr/>
            <p:nvPr/>
          </p:nvSpPr>
          <p:spPr>
            <a:xfrm>
              <a:off x="9948711" y="4558482"/>
              <a:ext cx="237118" cy="7268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4" name="rc163"/>
            <p:cNvSpPr/>
            <p:nvPr/>
          </p:nvSpPr>
          <p:spPr>
            <a:xfrm>
              <a:off x="1021217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5" name="rc164"/>
            <p:cNvSpPr/>
            <p:nvPr/>
          </p:nvSpPr>
          <p:spPr>
            <a:xfrm>
              <a:off x="1021217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6" name="rc165"/>
            <p:cNvSpPr/>
            <p:nvPr/>
          </p:nvSpPr>
          <p:spPr>
            <a:xfrm>
              <a:off x="1021217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7" name="rc166"/>
            <p:cNvSpPr/>
            <p:nvPr/>
          </p:nvSpPr>
          <p:spPr>
            <a:xfrm>
              <a:off x="10212176" y="4330036"/>
              <a:ext cx="237118" cy="95532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8" name="rc167"/>
            <p:cNvSpPr/>
            <p:nvPr/>
          </p:nvSpPr>
          <p:spPr>
            <a:xfrm>
              <a:off x="1047564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9" name="rc168"/>
            <p:cNvSpPr/>
            <p:nvPr/>
          </p:nvSpPr>
          <p:spPr>
            <a:xfrm>
              <a:off x="1047564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0" name="rc169"/>
            <p:cNvSpPr/>
            <p:nvPr/>
          </p:nvSpPr>
          <p:spPr>
            <a:xfrm>
              <a:off x="1047564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1" name="rc170"/>
            <p:cNvSpPr/>
            <p:nvPr/>
          </p:nvSpPr>
          <p:spPr>
            <a:xfrm>
              <a:off x="10475640" y="4527331"/>
              <a:ext cx="237118" cy="75802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2" name="rc171"/>
            <p:cNvSpPr/>
            <p:nvPr/>
          </p:nvSpPr>
          <p:spPr>
            <a:xfrm>
              <a:off x="1073910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3" name="rc172"/>
            <p:cNvSpPr/>
            <p:nvPr/>
          </p:nvSpPr>
          <p:spPr>
            <a:xfrm>
              <a:off x="1073910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4" name="rc173"/>
            <p:cNvSpPr/>
            <p:nvPr/>
          </p:nvSpPr>
          <p:spPr>
            <a:xfrm>
              <a:off x="1073910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5" name="rc174"/>
            <p:cNvSpPr/>
            <p:nvPr/>
          </p:nvSpPr>
          <p:spPr>
            <a:xfrm>
              <a:off x="10739105" y="4018518"/>
              <a:ext cx="237118" cy="12668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6" name="rc175"/>
            <p:cNvSpPr/>
            <p:nvPr/>
          </p:nvSpPr>
          <p:spPr>
            <a:xfrm>
              <a:off x="1100256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7" name="rc176"/>
            <p:cNvSpPr/>
            <p:nvPr/>
          </p:nvSpPr>
          <p:spPr>
            <a:xfrm>
              <a:off x="1100256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8" name="rc177"/>
            <p:cNvSpPr/>
            <p:nvPr/>
          </p:nvSpPr>
          <p:spPr>
            <a:xfrm>
              <a:off x="1100256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9" name="rc178"/>
            <p:cNvSpPr/>
            <p:nvPr/>
          </p:nvSpPr>
          <p:spPr>
            <a:xfrm>
              <a:off x="11002569" y="4433875"/>
              <a:ext cx="237118" cy="85148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0" name="rc179"/>
            <p:cNvSpPr/>
            <p:nvPr/>
          </p:nvSpPr>
          <p:spPr>
            <a:xfrm>
              <a:off x="1126603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1" name="rc180"/>
            <p:cNvSpPr/>
            <p:nvPr/>
          </p:nvSpPr>
          <p:spPr>
            <a:xfrm>
              <a:off x="1126603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2" name="rc181"/>
            <p:cNvSpPr/>
            <p:nvPr/>
          </p:nvSpPr>
          <p:spPr>
            <a:xfrm>
              <a:off x="1126603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3" name="rc182"/>
            <p:cNvSpPr/>
            <p:nvPr/>
          </p:nvSpPr>
          <p:spPr>
            <a:xfrm>
              <a:off x="11266034" y="4786929"/>
              <a:ext cx="237118" cy="49842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4" name="pg183"/>
            <p:cNvSpPr/>
            <p:nvPr/>
          </p:nvSpPr>
          <p:spPr>
            <a:xfrm>
              <a:off x="9131049" y="2153563"/>
              <a:ext cx="1608977" cy="373922"/>
            </a:xfrm>
            <a:custGeom>
              <a:avLst/>
              <a:pathLst>
                <a:path w="1608977" h="373922">
                  <a:moveTo>
                    <a:pt x="31220" y="373922"/>
                  </a:moveTo>
                  <a:lnTo>
                    <a:pt x="1577756" y="373922"/>
                  </a:lnTo>
                  <a:lnTo>
                    <a:pt x="1576499" y="373897"/>
                  </a:lnTo>
                  <a:lnTo>
                    <a:pt x="1581520" y="373695"/>
                  </a:lnTo>
                  <a:lnTo>
                    <a:pt x="1586442" y="372690"/>
                  </a:lnTo>
                  <a:lnTo>
                    <a:pt x="1591140" y="370908"/>
                  </a:lnTo>
                  <a:lnTo>
                    <a:pt x="1595492" y="368396"/>
                  </a:lnTo>
                  <a:lnTo>
                    <a:pt x="1599384" y="365218"/>
                  </a:lnTo>
                  <a:lnTo>
                    <a:pt x="1602715" y="361457"/>
                  </a:lnTo>
                  <a:lnTo>
                    <a:pt x="1605401" y="357211"/>
                  </a:lnTo>
                  <a:lnTo>
                    <a:pt x="1607370" y="352588"/>
                  </a:lnTo>
                  <a:lnTo>
                    <a:pt x="1608573" y="347710"/>
                  </a:lnTo>
                  <a:lnTo>
                    <a:pt x="1608977" y="342702"/>
                  </a:lnTo>
                  <a:lnTo>
                    <a:pt x="1608977" y="31220"/>
                  </a:lnTo>
                  <a:lnTo>
                    <a:pt x="1608573" y="26212"/>
                  </a:lnTo>
                  <a:lnTo>
                    <a:pt x="1607370" y="21334"/>
                  </a:lnTo>
                  <a:lnTo>
                    <a:pt x="1605401" y="16711"/>
                  </a:lnTo>
                  <a:lnTo>
                    <a:pt x="1602715" y="12465"/>
                  </a:lnTo>
                  <a:lnTo>
                    <a:pt x="1599384" y="8704"/>
                  </a:lnTo>
                  <a:lnTo>
                    <a:pt x="1595492" y="5526"/>
                  </a:lnTo>
                  <a:lnTo>
                    <a:pt x="1591140" y="3014"/>
                  </a:lnTo>
                  <a:lnTo>
                    <a:pt x="1586442" y="1232"/>
                  </a:lnTo>
                  <a:lnTo>
                    <a:pt x="1581520" y="227"/>
                  </a:lnTo>
                  <a:lnTo>
                    <a:pt x="157775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85" name="tx184"/>
            <p:cNvSpPr/>
            <p:nvPr/>
          </p:nvSpPr>
          <p:spPr>
            <a:xfrm>
              <a:off x="9255932" y="2239827"/>
              <a:ext cx="135921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13 case(s)</a:t>
              </a:r>
            </a:p>
          </p:txBody>
        </p:sp>
        <p:sp>
          <p:nvSpPr>
            <p:cNvPr id="186" name="pg185"/>
            <p:cNvSpPr/>
            <p:nvPr/>
          </p:nvSpPr>
          <p:spPr>
            <a:xfrm>
              <a:off x="9321450" y="2394471"/>
              <a:ext cx="1228175" cy="311602"/>
            </a:xfrm>
            <a:custGeom>
              <a:avLst/>
              <a:pathLst>
                <a:path w="1228175" h="311602">
                  <a:moveTo>
                    <a:pt x="26017" y="311602"/>
                  </a:moveTo>
                  <a:lnTo>
                    <a:pt x="1202157" y="311602"/>
                  </a:lnTo>
                  <a:lnTo>
                    <a:pt x="1201110" y="311581"/>
                  </a:lnTo>
                  <a:lnTo>
                    <a:pt x="1205293" y="311412"/>
                  </a:lnTo>
                  <a:lnTo>
                    <a:pt x="1209396" y="310575"/>
                  </a:lnTo>
                  <a:lnTo>
                    <a:pt x="1213311" y="309090"/>
                  </a:lnTo>
                  <a:lnTo>
                    <a:pt x="1216937" y="306996"/>
                  </a:lnTo>
                  <a:lnTo>
                    <a:pt x="1220180" y="304348"/>
                  </a:lnTo>
                  <a:lnTo>
                    <a:pt x="1222957" y="301214"/>
                  </a:lnTo>
                  <a:lnTo>
                    <a:pt x="1225194" y="297675"/>
                  </a:lnTo>
                  <a:lnTo>
                    <a:pt x="1226836" y="293823"/>
                  </a:lnTo>
                  <a:lnTo>
                    <a:pt x="1227838" y="289758"/>
                  </a:lnTo>
                  <a:lnTo>
                    <a:pt x="1228175" y="285585"/>
                  </a:lnTo>
                  <a:lnTo>
                    <a:pt x="1228175" y="26017"/>
                  </a:lnTo>
                  <a:lnTo>
                    <a:pt x="1227838" y="21843"/>
                  </a:lnTo>
                  <a:lnTo>
                    <a:pt x="1226836" y="17778"/>
                  </a:lnTo>
                  <a:lnTo>
                    <a:pt x="1225194" y="13926"/>
                  </a:lnTo>
                  <a:lnTo>
                    <a:pt x="1222957" y="10387"/>
                  </a:lnTo>
                  <a:lnTo>
                    <a:pt x="1220180" y="7253"/>
                  </a:lnTo>
                  <a:lnTo>
                    <a:pt x="1216937" y="4605"/>
                  </a:lnTo>
                  <a:lnTo>
                    <a:pt x="1213311" y="2511"/>
                  </a:lnTo>
                  <a:lnTo>
                    <a:pt x="1209396" y="1027"/>
                  </a:lnTo>
                  <a:lnTo>
                    <a:pt x="1205293" y="189"/>
                  </a:lnTo>
                  <a:lnTo>
                    <a:pt x="120215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87" name="tx186"/>
            <p:cNvSpPr/>
            <p:nvPr/>
          </p:nvSpPr>
          <p:spPr>
            <a:xfrm>
              <a:off x="9425519" y="2466357"/>
              <a:ext cx="102003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13 case(s)</a:t>
              </a:r>
            </a:p>
          </p:txBody>
        </p:sp>
        <p:sp>
          <p:nvSpPr>
            <p:cNvPr id="188" name="rc187"/>
            <p:cNvSpPr/>
            <p:nvPr/>
          </p:nvSpPr>
          <p:spPr>
            <a:xfrm>
              <a:off x="8328404" y="2153563"/>
              <a:ext cx="3214267" cy="3131794"/>
            </a:xfrm>
            <a:prstGeom prst="rect">
              <a:avLst/>
            </a:prstGeom>
            <a:ln w="13550" cap="rnd">
              <a:solidFill>
                <a:srgbClr val="333333">
                  <a:alpha val="100000"/>
                </a:srgbClr>
              </a:solidFill>
              <a:prstDash val="solid"/>
              <a:round/>
            </a:ln>
          </p:spPr>
          <p:txBody>
            <a:bodyPr/>
            <a:lstStyle/>
            <a:p/>
          </p:txBody>
        </p:sp>
        <p:sp>
          <p:nvSpPr>
            <p:cNvPr id="189" name="rc188"/>
            <p:cNvSpPr/>
            <p:nvPr/>
          </p:nvSpPr>
          <p:spPr>
            <a:xfrm>
              <a:off x="11542672" y="2153563"/>
              <a:ext cx="3214267" cy="3131794"/>
            </a:xfrm>
            <a:prstGeom prst="rect">
              <a:avLst/>
            </a:prstGeom>
            <a:solidFill>
              <a:srgbClr val="FFFFFF">
                <a:alpha val="100000"/>
              </a:srgbClr>
            </a:solidFill>
          </p:spPr>
          <p:txBody>
            <a:bodyPr/>
            <a:lstStyle/>
            <a:p/>
          </p:txBody>
        </p:sp>
        <p:sp>
          <p:nvSpPr>
            <p:cNvPr id="190" name="pl189"/>
            <p:cNvSpPr/>
            <p:nvPr/>
          </p:nvSpPr>
          <p:spPr>
            <a:xfrm>
              <a:off x="11542672" y="476616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1" name="pl190"/>
            <p:cNvSpPr/>
            <p:nvPr/>
          </p:nvSpPr>
          <p:spPr>
            <a:xfrm>
              <a:off x="11542672" y="372776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2" name="pl191"/>
            <p:cNvSpPr/>
            <p:nvPr/>
          </p:nvSpPr>
          <p:spPr>
            <a:xfrm>
              <a:off x="11542672" y="268937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3" name="pl192"/>
            <p:cNvSpPr/>
            <p:nvPr/>
          </p:nvSpPr>
          <p:spPr>
            <a:xfrm>
              <a:off x="11542672"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4" name="pl193"/>
            <p:cNvSpPr/>
            <p:nvPr/>
          </p:nvSpPr>
          <p:spPr>
            <a:xfrm>
              <a:off x="11542672" y="424696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5" name="pl194"/>
            <p:cNvSpPr/>
            <p:nvPr/>
          </p:nvSpPr>
          <p:spPr>
            <a:xfrm>
              <a:off x="11542672" y="320857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6" name="pl195"/>
            <p:cNvSpPr/>
            <p:nvPr/>
          </p:nvSpPr>
          <p:spPr>
            <a:xfrm>
              <a:off x="11542672" y="217017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7" name="rc196"/>
            <p:cNvSpPr/>
            <p:nvPr/>
          </p:nvSpPr>
          <p:spPr>
            <a:xfrm>
              <a:off x="1158219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8" name="rc197"/>
            <p:cNvSpPr/>
            <p:nvPr/>
          </p:nvSpPr>
          <p:spPr>
            <a:xfrm>
              <a:off x="1158219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9" name="rc198"/>
            <p:cNvSpPr/>
            <p:nvPr/>
          </p:nvSpPr>
          <p:spPr>
            <a:xfrm>
              <a:off x="1158219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0" name="rc199"/>
            <p:cNvSpPr/>
            <p:nvPr/>
          </p:nvSpPr>
          <p:spPr>
            <a:xfrm>
              <a:off x="11582191" y="4755777"/>
              <a:ext cx="237118" cy="52958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1" name="rc200"/>
            <p:cNvSpPr/>
            <p:nvPr/>
          </p:nvSpPr>
          <p:spPr>
            <a:xfrm>
              <a:off x="11845656" y="5264590"/>
              <a:ext cx="237118" cy="2076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2" name="rc201"/>
            <p:cNvSpPr/>
            <p:nvPr/>
          </p:nvSpPr>
          <p:spPr>
            <a:xfrm>
              <a:off x="11845656" y="526459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3" name="rc202"/>
            <p:cNvSpPr/>
            <p:nvPr/>
          </p:nvSpPr>
          <p:spPr>
            <a:xfrm>
              <a:off x="11845656" y="526459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4" name="rc203"/>
            <p:cNvSpPr/>
            <p:nvPr/>
          </p:nvSpPr>
          <p:spPr>
            <a:xfrm>
              <a:off x="11845656" y="4797313"/>
              <a:ext cx="237118" cy="46727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5" name="rc204"/>
            <p:cNvSpPr/>
            <p:nvPr/>
          </p:nvSpPr>
          <p:spPr>
            <a:xfrm>
              <a:off x="1210912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6" name="rc205"/>
            <p:cNvSpPr/>
            <p:nvPr/>
          </p:nvSpPr>
          <p:spPr>
            <a:xfrm>
              <a:off x="1210912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7" name="rc206"/>
            <p:cNvSpPr/>
            <p:nvPr/>
          </p:nvSpPr>
          <p:spPr>
            <a:xfrm>
              <a:off x="1210912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8" name="rc207"/>
            <p:cNvSpPr/>
            <p:nvPr/>
          </p:nvSpPr>
          <p:spPr>
            <a:xfrm>
              <a:off x="12109121" y="4838849"/>
              <a:ext cx="237118" cy="44650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9" name="rc208"/>
            <p:cNvSpPr/>
            <p:nvPr/>
          </p:nvSpPr>
          <p:spPr>
            <a:xfrm>
              <a:off x="12372585" y="5274974"/>
              <a:ext cx="237118" cy="1038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2372585" y="527497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2372585" y="527497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2372585" y="4361188"/>
              <a:ext cx="237118" cy="91378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2636050" y="5274974"/>
              <a:ext cx="237118" cy="1038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2636050" y="527497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2636050" y="527497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2636050" y="4423491"/>
              <a:ext cx="237118" cy="85148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289951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289951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289951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2899514" y="4620786"/>
              <a:ext cx="237118" cy="66457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316297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316297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316297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3162979" y="4651938"/>
              <a:ext cx="237118" cy="63341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rc224"/>
            <p:cNvSpPr/>
            <p:nvPr/>
          </p:nvSpPr>
          <p:spPr>
            <a:xfrm>
              <a:off x="1342644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6" name="rc225"/>
            <p:cNvSpPr/>
            <p:nvPr/>
          </p:nvSpPr>
          <p:spPr>
            <a:xfrm>
              <a:off x="1342644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7" name="rc226"/>
            <p:cNvSpPr/>
            <p:nvPr/>
          </p:nvSpPr>
          <p:spPr>
            <a:xfrm>
              <a:off x="1342644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8" name="rc227"/>
            <p:cNvSpPr/>
            <p:nvPr/>
          </p:nvSpPr>
          <p:spPr>
            <a:xfrm>
              <a:off x="13426443" y="4776545"/>
              <a:ext cx="237118" cy="5088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9" name="rc228"/>
            <p:cNvSpPr/>
            <p:nvPr/>
          </p:nvSpPr>
          <p:spPr>
            <a:xfrm>
              <a:off x="13689908" y="5274974"/>
              <a:ext cx="237118" cy="1038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0" name="rc229"/>
            <p:cNvSpPr/>
            <p:nvPr/>
          </p:nvSpPr>
          <p:spPr>
            <a:xfrm>
              <a:off x="13689908" y="527497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1" name="rc230"/>
            <p:cNvSpPr/>
            <p:nvPr/>
          </p:nvSpPr>
          <p:spPr>
            <a:xfrm>
              <a:off x="13689908" y="527497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2" name="rc231"/>
            <p:cNvSpPr/>
            <p:nvPr/>
          </p:nvSpPr>
          <p:spPr>
            <a:xfrm>
              <a:off x="13689908" y="4631170"/>
              <a:ext cx="237118" cy="64380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3" name="rc232"/>
            <p:cNvSpPr/>
            <p:nvPr/>
          </p:nvSpPr>
          <p:spPr>
            <a:xfrm>
              <a:off x="1395337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4" name="rc233"/>
            <p:cNvSpPr/>
            <p:nvPr/>
          </p:nvSpPr>
          <p:spPr>
            <a:xfrm>
              <a:off x="1395337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5" name="rc234"/>
            <p:cNvSpPr/>
            <p:nvPr/>
          </p:nvSpPr>
          <p:spPr>
            <a:xfrm>
              <a:off x="1395337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6" name="rc235"/>
            <p:cNvSpPr/>
            <p:nvPr/>
          </p:nvSpPr>
          <p:spPr>
            <a:xfrm>
              <a:off x="13953372" y="4465027"/>
              <a:ext cx="237118" cy="8203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7" name="rc236"/>
            <p:cNvSpPr/>
            <p:nvPr/>
          </p:nvSpPr>
          <p:spPr>
            <a:xfrm>
              <a:off x="1421683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8" name="rc237"/>
            <p:cNvSpPr/>
            <p:nvPr/>
          </p:nvSpPr>
          <p:spPr>
            <a:xfrm>
              <a:off x="1421683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9" name="rc238"/>
            <p:cNvSpPr/>
            <p:nvPr/>
          </p:nvSpPr>
          <p:spPr>
            <a:xfrm>
              <a:off x="1421683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0" name="rc239"/>
            <p:cNvSpPr/>
            <p:nvPr/>
          </p:nvSpPr>
          <p:spPr>
            <a:xfrm>
              <a:off x="14216837" y="4672706"/>
              <a:ext cx="237118" cy="61265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1" name="rc240"/>
            <p:cNvSpPr/>
            <p:nvPr/>
          </p:nvSpPr>
          <p:spPr>
            <a:xfrm>
              <a:off x="1448030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2" name="rc241"/>
            <p:cNvSpPr/>
            <p:nvPr/>
          </p:nvSpPr>
          <p:spPr>
            <a:xfrm>
              <a:off x="1448030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3" name="rc242"/>
            <p:cNvSpPr/>
            <p:nvPr/>
          </p:nvSpPr>
          <p:spPr>
            <a:xfrm>
              <a:off x="1448030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4" name="rc243"/>
            <p:cNvSpPr/>
            <p:nvPr/>
          </p:nvSpPr>
          <p:spPr>
            <a:xfrm>
              <a:off x="14480302" y="4735009"/>
              <a:ext cx="237118" cy="55034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5" name="pg244"/>
            <p:cNvSpPr/>
            <p:nvPr/>
          </p:nvSpPr>
          <p:spPr>
            <a:xfrm>
              <a:off x="12369454"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46" name="tx245"/>
            <p:cNvSpPr/>
            <p:nvPr/>
          </p:nvSpPr>
          <p:spPr>
            <a:xfrm>
              <a:off x="12494336"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5 case(s)</a:t>
              </a:r>
            </a:p>
          </p:txBody>
        </p:sp>
        <p:sp>
          <p:nvSpPr>
            <p:cNvPr id="247" name="pg246"/>
            <p:cNvSpPr/>
            <p:nvPr/>
          </p:nvSpPr>
          <p:spPr>
            <a:xfrm>
              <a:off x="12555832" y="2394471"/>
              <a:ext cx="1187946" cy="311602"/>
            </a:xfrm>
            <a:custGeom>
              <a:avLst/>
              <a:pathLst>
                <a:path w="1187946" h="311602">
                  <a:moveTo>
                    <a:pt x="26017" y="311602"/>
                  </a:moveTo>
                  <a:lnTo>
                    <a:pt x="1161929" y="311602"/>
                  </a:lnTo>
                  <a:lnTo>
                    <a:pt x="1160881" y="311581"/>
                  </a:lnTo>
                  <a:lnTo>
                    <a:pt x="1165065" y="311412"/>
                  </a:lnTo>
                  <a:lnTo>
                    <a:pt x="1169167" y="310575"/>
                  </a:lnTo>
                  <a:lnTo>
                    <a:pt x="1173082" y="309090"/>
                  </a:lnTo>
                  <a:lnTo>
                    <a:pt x="1176708" y="306996"/>
                  </a:lnTo>
                  <a:lnTo>
                    <a:pt x="1179952" y="304348"/>
                  </a:lnTo>
                  <a:lnTo>
                    <a:pt x="1182728" y="301214"/>
                  </a:lnTo>
                  <a:lnTo>
                    <a:pt x="1184966" y="297675"/>
                  </a:lnTo>
                  <a:lnTo>
                    <a:pt x="1186607" y="293823"/>
                  </a:lnTo>
                  <a:lnTo>
                    <a:pt x="1187609" y="289758"/>
                  </a:lnTo>
                  <a:lnTo>
                    <a:pt x="1187946" y="285585"/>
                  </a:lnTo>
                  <a:lnTo>
                    <a:pt x="1187946" y="26017"/>
                  </a:lnTo>
                  <a:lnTo>
                    <a:pt x="1187609" y="21843"/>
                  </a:lnTo>
                  <a:lnTo>
                    <a:pt x="1186607" y="17778"/>
                  </a:lnTo>
                  <a:lnTo>
                    <a:pt x="1184966" y="13926"/>
                  </a:lnTo>
                  <a:lnTo>
                    <a:pt x="1182728" y="10387"/>
                  </a:lnTo>
                  <a:lnTo>
                    <a:pt x="1179952" y="7253"/>
                  </a:lnTo>
                  <a:lnTo>
                    <a:pt x="1176708" y="4605"/>
                  </a:lnTo>
                  <a:lnTo>
                    <a:pt x="1173082" y="2511"/>
                  </a:lnTo>
                  <a:lnTo>
                    <a:pt x="1169167" y="1027"/>
                  </a:lnTo>
                  <a:lnTo>
                    <a:pt x="1165065" y="189"/>
                  </a:lnTo>
                  <a:lnTo>
                    <a:pt x="116192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48" name="tx247"/>
            <p:cNvSpPr/>
            <p:nvPr/>
          </p:nvSpPr>
          <p:spPr>
            <a:xfrm>
              <a:off x="12659901" y="2466357"/>
              <a:ext cx="97980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5 case(s)</a:t>
              </a:r>
            </a:p>
          </p:txBody>
        </p:sp>
        <p:sp>
          <p:nvSpPr>
            <p:cNvPr id="249" name="rc248"/>
            <p:cNvSpPr/>
            <p:nvPr/>
          </p:nvSpPr>
          <p:spPr>
            <a:xfrm>
              <a:off x="11542672" y="2153563"/>
              <a:ext cx="3214267" cy="3131794"/>
            </a:xfrm>
            <a:prstGeom prst="rect">
              <a:avLst/>
            </a:prstGeom>
            <a:ln w="13550" cap="rnd">
              <a:solidFill>
                <a:srgbClr val="333333">
                  <a:alpha val="100000"/>
                </a:srgbClr>
              </a:solidFill>
              <a:prstDash val="solid"/>
              <a:round/>
            </a:ln>
          </p:spPr>
          <p:txBody>
            <a:bodyPr/>
            <a:lstStyle/>
            <a:p/>
          </p:txBody>
        </p:sp>
        <p:sp>
          <p:nvSpPr>
            <p:cNvPr id="250" name="rc249"/>
            <p:cNvSpPr/>
            <p:nvPr/>
          </p:nvSpPr>
          <p:spPr>
            <a:xfrm>
              <a:off x="14756939" y="2153563"/>
              <a:ext cx="3214267" cy="3131794"/>
            </a:xfrm>
            <a:prstGeom prst="rect">
              <a:avLst/>
            </a:prstGeom>
            <a:solidFill>
              <a:srgbClr val="FFFFFF">
                <a:alpha val="100000"/>
              </a:srgbClr>
            </a:solidFill>
          </p:spPr>
          <p:txBody>
            <a:bodyPr/>
            <a:lstStyle/>
            <a:p/>
          </p:txBody>
        </p:sp>
        <p:sp>
          <p:nvSpPr>
            <p:cNvPr id="251" name="pl250"/>
            <p:cNvSpPr/>
            <p:nvPr/>
          </p:nvSpPr>
          <p:spPr>
            <a:xfrm>
              <a:off x="14756939" y="476616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2" name="pl251"/>
            <p:cNvSpPr/>
            <p:nvPr/>
          </p:nvSpPr>
          <p:spPr>
            <a:xfrm>
              <a:off x="14756939" y="372776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3" name="pl252"/>
            <p:cNvSpPr/>
            <p:nvPr/>
          </p:nvSpPr>
          <p:spPr>
            <a:xfrm>
              <a:off x="14756939" y="268937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4" name="pl253"/>
            <p:cNvSpPr/>
            <p:nvPr/>
          </p:nvSpPr>
          <p:spPr>
            <a:xfrm>
              <a:off x="1475693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55" name="pl254"/>
            <p:cNvSpPr/>
            <p:nvPr/>
          </p:nvSpPr>
          <p:spPr>
            <a:xfrm>
              <a:off x="14756939" y="424696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56" name="pl255"/>
            <p:cNvSpPr/>
            <p:nvPr/>
          </p:nvSpPr>
          <p:spPr>
            <a:xfrm>
              <a:off x="14756939" y="320857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57" name="pl256"/>
            <p:cNvSpPr/>
            <p:nvPr/>
          </p:nvSpPr>
          <p:spPr>
            <a:xfrm>
              <a:off x="14756939" y="217017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58" name="rc257"/>
            <p:cNvSpPr/>
            <p:nvPr/>
          </p:nvSpPr>
          <p:spPr>
            <a:xfrm>
              <a:off x="14796459" y="5274974"/>
              <a:ext cx="237118" cy="1038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9" name="rc258"/>
            <p:cNvSpPr/>
            <p:nvPr/>
          </p:nvSpPr>
          <p:spPr>
            <a:xfrm>
              <a:off x="14796459" y="527497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0" name="rc259"/>
            <p:cNvSpPr/>
            <p:nvPr/>
          </p:nvSpPr>
          <p:spPr>
            <a:xfrm>
              <a:off x="14796459" y="527497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1" name="rc260"/>
            <p:cNvSpPr/>
            <p:nvPr/>
          </p:nvSpPr>
          <p:spPr>
            <a:xfrm>
              <a:off x="14796459" y="4724625"/>
              <a:ext cx="237118" cy="55034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2" name="rc261"/>
            <p:cNvSpPr/>
            <p:nvPr/>
          </p:nvSpPr>
          <p:spPr>
            <a:xfrm>
              <a:off x="15059924" y="5243822"/>
              <a:ext cx="237118" cy="4153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3" name="rc262"/>
            <p:cNvSpPr/>
            <p:nvPr/>
          </p:nvSpPr>
          <p:spPr>
            <a:xfrm>
              <a:off x="15059924" y="524382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4" name="rc263"/>
            <p:cNvSpPr/>
            <p:nvPr/>
          </p:nvSpPr>
          <p:spPr>
            <a:xfrm>
              <a:off x="15059924" y="5233438"/>
              <a:ext cx="237118" cy="1038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5" name="rc264"/>
            <p:cNvSpPr/>
            <p:nvPr/>
          </p:nvSpPr>
          <p:spPr>
            <a:xfrm>
              <a:off x="15059924" y="4600018"/>
              <a:ext cx="237118" cy="63341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6" name="rc265"/>
            <p:cNvSpPr/>
            <p:nvPr/>
          </p:nvSpPr>
          <p:spPr>
            <a:xfrm>
              <a:off x="15323388" y="5274974"/>
              <a:ext cx="237118" cy="1038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7" name="rc266"/>
            <p:cNvSpPr/>
            <p:nvPr/>
          </p:nvSpPr>
          <p:spPr>
            <a:xfrm>
              <a:off x="15323388" y="527497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8" name="rc267"/>
            <p:cNvSpPr/>
            <p:nvPr/>
          </p:nvSpPr>
          <p:spPr>
            <a:xfrm>
              <a:off x="15323388" y="5254206"/>
              <a:ext cx="237118" cy="2076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9" name="rc268"/>
            <p:cNvSpPr/>
            <p:nvPr/>
          </p:nvSpPr>
          <p:spPr>
            <a:xfrm>
              <a:off x="15323388" y="4413107"/>
              <a:ext cx="237118" cy="8410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0" name="rc269"/>
            <p:cNvSpPr/>
            <p:nvPr/>
          </p:nvSpPr>
          <p:spPr>
            <a:xfrm>
              <a:off x="15586853" y="5264590"/>
              <a:ext cx="237118" cy="2076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1" name="rc270"/>
            <p:cNvSpPr/>
            <p:nvPr/>
          </p:nvSpPr>
          <p:spPr>
            <a:xfrm>
              <a:off x="15586853" y="526459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2" name="rc271"/>
            <p:cNvSpPr/>
            <p:nvPr/>
          </p:nvSpPr>
          <p:spPr>
            <a:xfrm>
              <a:off x="15586853" y="5150367"/>
              <a:ext cx="237118" cy="11422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3" name="rc272"/>
            <p:cNvSpPr/>
            <p:nvPr/>
          </p:nvSpPr>
          <p:spPr>
            <a:xfrm>
              <a:off x="15586853" y="4371572"/>
              <a:ext cx="237118" cy="77879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4" name="pg273"/>
            <p:cNvSpPr/>
            <p:nvPr/>
          </p:nvSpPr>
          <p:spPr>
            <a:xfrm>
              <a:off x="15559584" y="2153563"/>
              <a:ext cx="1608977" cy="373922"/>
            </a:xfrm>
            <a:custGeom>
              <a:avLst/>
              <a:pathLst>
                <a:path w="1608977" h="373922">
                  <a:moveTo>
                    <a:pt x="31220" y="373922"/>
                  </a:moveTo>
                  <a:lnTo>
                    <a:pt x="1577756" y="373922"/>
                  </a:lnTo>
                  <a:lnTo>
                    <a:pt x="1576499" y="373897"/>
                  </a:lnTo>
                  <a:lnTo>
                    <a:pt x="1581520" y="373695"/>
                  </a:lnTo>
                  <a:lnTo>
                    <a:pt x="1586442" y="372690"/>
                  </a:lnTo>
                  <a:lnTo>
                    <a:pt x="1591140" y="370908"/>
                  </a:lnTo>
                  <a:lnTo>
                    <a:pt x="1595492" y="368396"/>
                  </a:lnTo>
                  <a:lnTo>
                    <a:pt x="1599384" y="365218"/>
                  </a:lnTo>
                  <a:lnTo>
                    <a:pt x="1602715" y="361457"/>
                  </a:lnTo>
                  <a:lnTo>
                    <a:pt x="1605401" y="357211"/>
                  </a:lnTo>
                  <a:lnTo>
                    <a:pt x="1607370" y="352588"/>
                  </a:lnTo>
                  <a:lnTo>
                    <a:pt x="1608573" y="347710"/>
                  </a:lnTo>
                  <a:lnTo>
                    <a:pt x="1608977" y="342702"/>
                  </a:lnTo>
                  <a:lnTo>
                    <a:pt x="1608977" y="31220"/>
                  </a:lnTo>
                  <a:lnTo>
                    <a:pt x="1608573" y="26212"/>
                  </a:lnTo>
                  <a:lnTo>
                    <a:pt x="1607370" y="21334"/>
                  </a:lnTo>
                  <a:lnTo>
                    <a:pt x="1605401" y="16711"/>
                  </a:lnTo>
                  <a:lnTo>
                    <a:pt x="1602715" y="12465"/>
                  </a:lnTo>
                  <a:lnTo>
                    <a:pt x="1599384" y="8704"/>
                  </a:lnTo>
                  <a:lnTo>
                    <a:pt x="1595492" y="5526"/>
                  </a:lnTo>
                  <a:lnTo>
                    <a:pt x="1591140" y="3014"/>
                  </a:lnTo>
                  <a:lnTo>
                    <a:pt x="1586442" y="1232"/>
                  </a:lnTo>
                  <a:lnTo>
                    <a:pt x="1581520" y="227"/>
                  </a:lnTo>
                  <a:lnTo>
                    <a:pt x="157775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75" name="tx274"/>
            <p:cNvSpPr/>
            <p:nvPr/>
          </p:nvSpPr>
          <p:spPr>
            <a:xfrm>
              <a:off x="15684467" y="2239827"/>
              <a:ext cx="135921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22 case(s)</a:t>
              </a:r>
            </a:p>
          </p:txBody>
        </p:sp>
        <p:sp>
          <p:nvSpPr>
            <p:cNvPr id="276" name="pg275"/>
            <p:cNvSpPr/>
            <p:nvPr/>
          </p:nvSpPr>
          <p:spPr>
            <a:xfrm>
              <a:off x="16260004"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77" name="rc276"/>
            <p:cNvSpPr/>
            <p:nvPr/>
          </p:nvSpPr>
          <p:spPr>
            <a:xfrm>
              <a:off x="14756939" y="2153563"/>
              <a:ext cx="3214267" cy="3131794"/>
            </a:xfrm>
            <a:prstGeom prst="rect">
              <a:avLst/>
            </a:prstGeom>
            <a:ln w="13550" cap="rnd">
              <a:solidFill>
                <a:srgbClr val="333333">
                  <a:alpha val="100000"/>
                </a:srgbClr>
              </a:solidFill>
              <a:prstDash val="solid"/>
              <a:round/>
            </a:ln>
          </p:spPr>
          <p:txBody>
            <a:bodyPr/>
            <a:lstStyle/>
            <a:p/>
          </p:txBody>
        </p:sp>
        <p:sp>
          <p:nvSpPr>
            <p:cNvPr id="278" name="tx277"/>
            <p:cNvSpPr/>
            <p:nvPr/>
          </p:nvSpPr>
          <p:spPr>
            <a:xfrm>
              <a:off x="322447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79" name="tx278"/>
            <p:cNvSpPr/>
            <p:nvPr/>
          </p:nvSpPr>
          <p:spPr>
            <a:xfrm>
              <a:off x="64387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80" name="tx279"/>
            <p:cNvSpPr/>
            <p:nvPr/>
          </p:nvSpPr>
          <p:spPr>
            <a:xfrm>
              <a:off x="96530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81" name="tx280"/>
            <p:cNvSpPr/>
            <p:nvPr/>
          </p:nvSpPr>
          <p:spPr>
            <a:xfrm>
              <a:off x="128672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82" name="tx281"/>
            <p:cNvSpPr/>
            <p:nvPr/>
          </p:nvSpPr>
          <p:spPr>
            <a:xfrm>
              <a:off x="1608154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83" name="pl282"/>
            <p:cNvSpPr/>
            <p:nvPr/>
          </p:nvSpPr>
          <p:spPr>
            <a:xfrm>
              <a:off x="20579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4" name="pl283"/>
            <p:cNvSpPr/>
            <p:nvPr/>
          </p:nvSpPr>
          <p:spPr>
            <a:xfrm>
              <a:off x="2321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5" name="pl284"/>
            <p:cNvSpPr/>
            <p:nvPr/>
          </p:nvSpPr>
          <p:spPr>
            <a:xfrm>
              <a:off x="2584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6" name="pl285"/>
            <p:cNvSpPr/>
            <p:nvPr/>
          </p:nvSpPr>
          <p:spPr>
            <a:xfrm>
              <a:off x="2848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7" name="pl286"/>
            <p:cNvSpPr/>
            <p:nvPr/>
          </p:nvSpPr>
          <p:spPr>
            <a:xfrm>
              <a:off x="3111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8" name="pl287"/>
            <p:cNvSpPr/>
            <p:nvPr/>
          </p:nvSpPr>
          <p:spPr>
            <a:xfrm>
              <a:off x="3375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9" name="pl288"/>
            <p:cNvSpPr/>
            <p:nvPr/>
          </p:nvSpPr>
          <p:spPr>
            <a:xfrm>
              <a:off x="3638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0" name="pl289"/>
            <p:cNvSpPr/>
            <p:nvPr/>
          </p:nvSpPr>
          <p:spPr>
            <a:xfrm>
              <a:off x="3902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1" name="pl290"/>
            <p:cNvSpPr/>
            <p:nvPr/>
          </p:nvSpPr>
          <p:spPr>
            <a:xfrm>
              <a:off x="4165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2" name="pl291"/>
            <p:cNvSpPr/>
            <p:nvPr/>
          </p:nvSpPr>
          <p:spPr>
            <a:xfrm>
              <a:off x="4429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3" name="pl292"/>
            <p:cNvSpPr/>
            <p:nvPr/>
          </p:nvSpPr>
          <p:spPr>
            <a:xfrm>
              <a:off x="4692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4" name="pl293"/>
            <p:cNvSpPr/>
            <p:nvPr/>
          </p:nvSpPr>
          <p:spPr>
            <a:xfrm>
              <a:off x="4956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5" name="tx294"/>
            <p:cNvSpPr/>
            <p:nvPr/>
          </p:nvSpPr>
          <p:spPr>
            <a:xfrm rot="-5400000">
              <a:off x="197716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96" name="tx295"/>
            <p:cNvSpPr/>
            <p:nvPr/>
          </p:nvSpPr>
          <p:spPr>
            <a:xfrm rot="-5400000">
              <a:off x="22308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97" name="tx296"/>
            <p:cNvSpPr/>
            <p:nvPr/>
          </p:nvSpPr>
          <p:spPr>
            <a:xfrm rot="-5400000">
              <a:off x="249437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98" name="tx297"/>
            <p:cNvSpPr/>
            <p:nvPr/>
          </p:nvSpPr>
          <p:spPr>
            <a:xfrm rot="-5400000">
              <a:off x="27559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99" name="tx298"/>
            <p:cNvSpPr/>
            <p:nvPr/>
          </p:nvSpPr>
          <p:spPr>
            <a:xfrm rot="-5400000">
              <a:off x="298878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00" name="tx299"/>
            <p:cNvSpPr/>
            <p:nvPr/>
          </p:nvSpPr>
          <p:spPr>
            <a:xfrm rot="-5400000">
              <a:off x="32944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01" name="tx300"/>
            <p:cNvSpPr/>
            <p:nvPr/>
          </p:nvSpPr>
          <p:spPr>
            <a:xfrm rot="-5400000">
              <a:off x="358764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02" name="tx301"/>
            <p:cNvSpPr/>
            <p:nvPr/>
          </p:nvSpPr>
          <p:spPr>
            <a:xfrm rot="-5400000">
              <a:off x="378894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03" name="tx302"/>
            <p:cNvSpPr/>
            <p:nvPr/>
          </p:nvSpPr>
          <p:spPr>
            <a:xfrm rot="-5400000">
              <a:off x="405236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04" name="tx303"/>
            <p:cNvSpPr/>
            <p:nvPr/>
          </p:nvSpPr>
          <p:spPr>
            <a:xfrm rot="-5400000">
              <a:off x="43522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05" name="tx304"/>
            <p:cNvSpPr/>
            <p:nvPr/>
          </p:nvSpPr>
          <p:spPr>
            <a:xfrm rot="-5400000">
              <a:off x="4597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06" name="tx305"/>
            <p:cNvSpPr/>
            <p:nvPr/>
          </p:nvSpPr>
          <p:spPr>
            <a:xfrm rot="-5400000">
              <a:off x="4860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07" name="pl306"/>
            <p:cNvSpPr/>
            <p:nvPr/>
          </p:nvSpPr>
          <p:spPr>
            <a:xfrm>
              <a:off x="5272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5535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308"/>
            <p:cNvSpPr/>
            <p:nvPr/>
          </p:nvSpPr>
          <p:spPr>
            <a:xfrm>
              <a:off x="5799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309"/>
            <p:cNvSpPr/>
            <p:nvPr/>
          </p:nvSpPr>
          <p:spPr>
            <a:xfrm>
              <a:off x="6062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6326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6589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6853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pl313"/>
            <p:cNvSpPr/>
            <p:nvPr/>
          </p:nvSpPr>
          <p:spPr>
            <a:xfrm>
              <a:off x="7116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pl314"/>
            <p:cNvSpPr/>
            <p:nvPr/>
          </p:nvSpPr>
          <p:spPr>
            <a:xfrm>
              <a:off x="73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pl315"/>
            <p:cNvSpPr/>
            <p:nvPr/>
          </p:nvSpPr>
          <p:spPr>
            <a:xfrm>
              <a:off x="7643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pl316"/>
            <p:cNvSpPr/>
            <p:nvPr/>
          </p:nvSpPr>
          <p:spPr>
            <a:xfrm>
              <a:off x="7906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8" name="pl317"/>
            <p:cNvSpPr/>
            <p:nvPr/>
          </p:nvSpPr>
          <p:spPr>
            <a:xfrm>
              <a:off x="8170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tx318"/>
            <p:cNvSpPr/>
            <p:nvPr/>
          </p:nvSpPr>
          <p:spPr>
            <a:xfrm rot="-5400000">
              <a:off x="519143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20" name="tx319"/>
            <p:cNvSpPr/>
            <p:nvPr/>
          </p:nvSpPr>
          <p:spPr>
            <a:xfrm rot="-5400000">
              <a:off x="544508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21" name="tx320"/>
            <p:cNvSpPr/>
            <p:nvPr/>
          </p:nvSpPr>
          <p:spPr>
            <a:xfrm rot="-5400000">
              <a:off x="57086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22" name="tx321"/>
            <p:cNvSpPr/>
            <p:nvPr/>
          </p:nvSpPr>
          <p:spPr>
            <a:xfrm rot="-5400000">
              <a:off x="597023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23" name="tx322"/>
            <p:cNvSpPr/>
            <p:nvPr/>
          </p:nvSpPr>
          <p:spPr>
            <a:xfrm rot="-5400000">
              <a:off x="620305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24" name="tx323"/>
            <p:cNvSpPr/>
            <p:nvPr/>
          </p:nvSpPr>
          <p:spPr>
            <a:xfrm rot="-5400000">
              <a:off x="650875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25" name="tx324"/>
            <p:cNvSpPr/>
            <p:nvPr/>
          </p:nvSpPr>
          <p:spPr>
            <a:xfrm rot="-5400000">
              <a:off x="680191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26" name="tx325"/>
            <p:cNvSpPr/>
            <p:nvPr/>
          </p:nvSpPr>
          <p:spPr>
            <a:xfrm rot="-5400000">
              <a:off x="70032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27" name="tx326"/>
            <p:cNvSpPr/>
            <p:nvPr/>
          </p:nvSpPr>
          <p:spPr>
            <a:xfrm rot="-5400000">
              <a:off x="72666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28" name="tx327"/>
            <p:cNvSpPr/>
            <p:nvPr/>
          </p:nvSpPr>
          <p:spPr>
            <a:xfrm rot="-5400000">
              <a:off x="75665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29" name="tx328"/>
            <p:cNvSpPr/>
            <p:nvPr/>
          </p:nvSpPr>
          <p:spPr>
            <a:xfrm rot="-5400000">
              <a:off x="7811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30" name="tx329"/>
            <p:cNvSpPr/>
            <p:nvPr/>
          </p:nvSpPr>
          <p:spPr>
            <a:xfrm rot="-5400000">
              <a:off x="80748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31" name="pl330"/>
            <p:cNvSpPr/>
            <p:nvPr/>
          </p:nvSpPr>
          <p:spPr>
            <a:xfrm>
              <a:off x="8486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31"/>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332"/>
            <p:cNvSpPr/>
            <p:nvPr/>
          </p:nvSpPr>
          <p:spPr>
            <a:xfrm>
              <a:off x="90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pl333"/>
            <p:cNvSpPr/>
            <p:nvPr/>
          </p:nvSpPr>
          <p:spPr>
            <a:xfrm>
              <a:off x="9276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334"/>
            <p:cNvSpPr/>
            <p:nvPr/>
          </p:nvSpPr>
          <p:spPr>
            <a:xfrm>
              <a:off x="9540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9803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10067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337"/>
            <p:cNvSpPr/>
            <p:nvPr/>
          </p:nvSpPr>
          <p:spPr>
            <a:xfrm>
              <a:off x="10330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pl338"/>
            <p:cNvSpPr/>
            <p:nvPr/>
          </p:nvSpPr>
          <p:spPr>
            <a:xfrm>
              <a:off x="10594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pl339"/>
            <p:cNvSpPr/>
            <p:nvPr/>
          </p:nvSpPr>
          <p:spPr>
            <a:xfrm>
              <a:off x="10857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pl340"/>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pl341"/>
            <p:cNvSpPr/>
            <p:nvPr/>
          </p:nvSpPr>
          <p:spPr>
            <a:xfrm>
              <a:off x="11384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3" name="tx342"/>
            <p:cNvSpPr/>
            <p:nvPr/>
          </p:nvSpPr>
          <p:spPr>
            <a:xfrm rot="-5400000">
              <a:off x="8405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44" name="tx343"/>
            <p:cNvSpPr/>
            <p:nvPr/>
          </p:nvSpPr>
          <p:spPr>
            <a:xfrm rot="-5400000">
              <a:off x="865935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45" name="tx344"/>
            <p:cNvSpPr/>
            <p:nvPr/>
          </p:nvSpPr>
          <p:spPr>
            <a:xfrm rot="-5400000">
              <a:off x="892290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46" name="tx345"/>
            <p:cNvSpPr/>
            <p:nvPr/>
          </p:nvSpPr>
          <p:spPr>
            <a:xfrm rot="-5400000">
              <a:off x="9184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47" name="tx346"/>
            <p:cNvSpPr/>
            <p:nvPr/>
          </p:nvSpPr>
          <p:spPr>
            <a:xfrm rot="-5400000">
              <a:off x="941732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48" name="tx347"/>
            <p:cNvSpPr/>
            <p:nvPr/>
          </p:nvSpPr>
          <p:spPr>
            <a:xfrm rot="-5400000">
              <a:off x="9723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49" name="tx348"/>
            <p:cNvSpPr/>
            <p:nvPr/>
          </p:nvSpPr>
          <p:spPr>
            <a:xfrm rot="-5400000">
              <a:off x="1001617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50" name="tx349"/>
            <p:cNvSpPr/>
            <p:nvPr/>
          </p:nvSpPr>
          <p:spPr>
            <a:xfrm rot="-5400000">
              <a:off x="1021748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51" name="tx350"/>
            <p:cNvSpPr/>
            <p:nvPr/>
          </p:nvSpPr>
          <p:spPr>
            <a:xfrm rot="-5400000">
              <a:off x="1048090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52" name="tx351"/>
            <p:cNvSpPr/>
            <p:nvPr/>
          </p:nvSpPr>
          <p:spPr>
            <a:xfrm rot="-5400000">
              <a:off x="1078078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53" name="tx352"/>
            <p:cNvSpPr/>
            <p:nvPr/>
          </p:nvSpPr>
          <p:spPr>
            <a:xfrm rot="-5400000">
              <a:off x="11025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54" name="tx353"/>
            <p:cNvSpPr/>
            <p:nvPr/>
          </p:nvSpPr>
          <p:spPr>
            <a:xfrm rot="-5400000">
              <a:off x="11289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55" name="pl354"/>
            <p:cNvSpPr/>
            <p:nvPr/>
          </p:nvSpPr>
          <p:spPr>
            <a:xfrm>
              <a:off x="1170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6" name="pl355"/>
            <p:cNvSpPr/>
            <p:nvPr/>
          </p:nvSpPr>
          <p:spPr>
            <a:xfrm>
              <a:off x="11964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7" name="pl356"/>
            <p:cNvSpPr/>
            <p:nvPr/>
          </p:nvSpPr>
          <p:spPr>
            <a:xfrm>
              <a:off x="12227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8" name="pl357"/>
            <p:cNvSpPr/>
            <p:nvPr/>
          </p:nvSpPr>
          <p:spPr>
            <a:xfrm>
              <a:off x="12491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9" name="pl358"/>
            <p:cNvSpPr/>
            <p:nvPr/>
          </p:nvSpPr>
          <p:spPr>
            <a:xfrm>
              <a:off x="12754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pl359"/>
            <p:cNvSpPr/>
            <p:nvPr/>
          </p:nvSpPr>
          <p:spPr>
            <a:xfrm>
              <a:off x="13018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360"/>
            <p:cNvSpPr/>
            <p:nvPr/>
          </p:nvSpPr>
          <p:spPr>
            <a:xfrm>
              <a:off x="1328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pl361"/>
            <p:cNvSpPr/>
            <p:nvPr/>
          </p:nvSpPr>
          <p:spPr>
            <a:xfrm>
              <a:off x="13545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3" name="pl362"/>
            <p:cNvSpPr/>
            <p:nvPr/>
          </p:nvSpPr>
          <p:spPr>
            <a:xfrm>
              <a:off x="13808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4" name="pl363"/>
            <p:cNvSpPr/>
            <p:nvPr/>
          </p:nvSpPr>
          <p:spPr>
            <a:xfrm>
              <a:off x="14071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5" name="pl364"/>
            <p:cNvSpPr/>
            <p:nvPr/>
          </p:nvSpPr>
          <p:spPr>
            <a:xfrm>
              <a:off x="14335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6" name="pl365"/>
            <p:cNvSpPr/>
            <p:nvPr/>
          </p:nvSpPr>
          <p:spPr>
            <a:xfrm>
              <a:off x="14598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7" name="tx366"/>
            <p:cNvSpPr/>
            <p:nvPr/>
          </p:nvSpPr>
          <p:spPr>
            <a:xfrm rot="-5400000">
              <a:off x="116199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68" name="tx367"/>
            <p:cNvSpPr/>
            <p:nvPr/>
          </p:nvSpPr>
          <p:spPr>
            <a:xfrm rot="-5400000">
              <a:off x="1187362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69" name="tx368"/>
            <p:cNvSpPr/>
            <p:nvPr/>
          </p:nvSpPr>
          <p:spPr>
            <a:xfrm rot="-5400000">
              <a:off x="1213717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70" name="tx369"/>
            <p:cNvSpPr/>
            <p:nvPr/>
          </p:nvSpPr>
          <p:spPr>
            <a:xfrm rot="-5400000">
              <a:off x="1239877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71" name="tx370"/>
            <p:cNvSpPr/>
            <p:nvPr/>
          </p:nvSpPr>
          <p:spPr>
            <a:xfrm rot="-5400000">
              <a:off x="1263159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72" name="tx371"/>
            <p:cNvSpPr/>
            <p:nvPr/>
          </p:nvSpPr>
          <p:spPr>
            <a:xfrm rot="-5400000">
              <a:off x="129372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73" name="tx372"/>
            <p:cNvSpPr/>
            <p:nvPr/>
          </p:nvSpPr>
          <p:spPr>
            <a:xfrm rot="-5400000">
              <a:off x="1323044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74" name="tx373"/>
            <p:cNvSpPr/>
            <p:nvPr/>
          </p:nvSpPr>
          <p:spPr>
            <a:xfrm rot="-5400000">
              <a:off x="134317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75" name="tx374"/>
            <p:cNvSpPr/>
            <p:nvPr/>
          </p:nvSpPr>
          <p:spPr>
            <a:xfrm rot="-5400000">
              <a:off x="1369517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76" name="tx375"/>
            <p:cNvSpPr/>
            <p:nvPr/>
          </p:nvSpPr>
          <p:spPr>
            <a:xfrm rot="-5400000">
              <a:off x="1399505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77" name="tx376"/>
            <p:cNvSpPr/>
            <p:nvPr/>
          </p:nvSpPr>
          <p:spPr>
            <a:xfrm rot="-5400000">
              <a:off x="142398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78" name="tx377"/>
            <p:cNvSpPr/>
            <p:nvPr/>
          </p:nvSpPr>
          <p:spPr>
            <a:xfrm rot="-5400000">
              <a:off x="14503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79" name="pl378"/>
            <p:cNvSpPr/>
            <p:nvPr/>
          </p:nvSpPr>
          <p:spPr>
            <a:xfrm>
              <a:off x="14915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0" name="pl379"/>
            <p:cNvSpPr/>
            <p:nvPr/>
          </p:nvSpPr>
          <p:spPr>
            <a:xfrm>
              <a:off x="15178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1" name="pl380"/>
            <p:cNvSpPr/>
            <p:nvPr/>
          </p:nvSpPr>
          <p:spPr>
            <a:xfrm>
              <a:off x="15441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2" name="pl381"/>
            <p:cNvSpPr/>
            <p:nvPr/>
          </p:nvSpPr>
          <p:spPr>
            <a:xfrm>
              <a:off x="15705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3" name="pl382"/>
            <p:cNvSpPr/>
            <p:nvPr/>
          </p:nvSpPr>
          <p:spPr>
            <a:xfrm>
              <a:off x="159688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4" name="pl383"/>
            <p:cNvSpPr/>
            <p:nvPr/>
          </p:nvSpPr>
          <p:spPr>
            <a:xfrm>
              <a:off x="16232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5" name="pl384"/>
            <p:cNvSpPr/>
            <p:nvPr/>
          </p:nvSpPr>
          <p:spPr>
            <a:xfrm>
              <a:off x="16495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6" name="pl385"/>
            <p:cNvSpPr/>
            <p:nvPr/>
          </p:nvSpPr>
          <p:spPr>
            <a:xfrm>
              <a:off x="16759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7" name="pl386"/>
            <p:cNvSpPr/>
            <p:nvPr/>
          </p:nvSpPr>
          <p:spPr>
            <a:xfrm>
              <a:off x="17022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8" name="pl387"/>
            <p:cNvSpPr/>
            <p:nvPr/>
          </p:nvSpPr>
          <p:spPr>
            <a:xfrm>
              <a:off x="17286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9" name="pl388"/>
            <p:cNvSpPr/>
            <p:nvPr/>
          </p:nvSpPr>
          <p:spPr>
            <a:xfrm>
              <a:off x="17549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0" name="pl389"/>
            <p:cNvSpPr/>
            <p:nvPr/>
          </p:nvSpPr>
          <p:spPr>
            <a:xfrm>
              <a:off x="178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1" name="tx390"/>
            <p:cNvSpPr/>
            <p:nvPr/>
          </p:nvSpPr>
          <p:spPr>
            <a:xfrm rot="-5400000">
              <a:off x="148342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92" name="tx391"/>
            <p:cNvSpPr/>
            <p:nvPr/>
          </p:nvSpPr>
          <p:spPr>
            <a:xfrm rot="-5400000">
              <a:off x="150878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93" name="tx392"/>
            <p:cNvSpPr/>
            <p:nvPr/>
          </p:nvSpPr>
          <p:spPr>
            <a:xfrm rot="-5400000">
              <a:off x="153514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94" name="tx393"/>
            <p:cNvSpPr/>
            <p:nvPr/>
          </p:nvSpPr>
          <p:spPr>
            <a:xfrm rot="-5400000">
              <a:off x="1561303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95" name="tx394"/>
            <p:cNvSpPr/>
            <p:nvPr/>
          </p:nvSpPr>
          <p:spPr>
            <a:xfrm rot="-5400000">
              <a:off x="1584585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96" name="tx395"/>
            <p:cNvSpPr/>
            <p:nvPr/>
          </p:nvSpPr>
          <p:spPr>
            <a:xfrm rot="-5400000">
              <a:off x="1615155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97" name="tx396"/>
            <p:cNvSpPr/>
            <p:nvPr/>
          </p:nvSpPr>
          <p:spPr>
            <a:xfrm rot="-5400000">
              <a:off x="1644471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98" name="tx397"/>
            <p:cNvSpPr/>
            <p:nvPr/>
          </p:nvSpPr>
          <p:spPr>
            <a:xfrm rot="-5400000">
              <a:off x="1664601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99" name="tx398"/>
            <p:cNvSpPr/>
            <p:nvPr/>
          </p:nvSpPr>
          <p:spPr>
            <a:xfrm rot="-5400000">
              <a:off x="169094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00" name="tx399"/>
            <p:cNvSpPr/>
            <p:nvPr/>
          </p:nvSpPr>
          <p:spPr>
            <a:xfrm rot="-5400000">
              <a:off x="1720932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01" name="tx400"/>
            <p:cNvSpPr/>
            <p:nvPr/>
          </p:nvSpPr>
          <p:spPr>
            <a:xfrm rot="-5400000">
              <a:off x="17454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02" name="tx401"/>
            <p:cNvSpPr/>
            <p:nvPr/>
          </p:nvSpPr>
          <p:spPr>
            <a:xfrm rot="-5400000">
              <a:off x="17717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03" name="tx402"/>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04" name="tx403"/>
            <p:cNvSpPr/>
            <p:nvPr/>
          </p:nvSpPr>
          <p:spPr>
            <a:xfrm>
              <a:off x="1230614" y="4161686"/>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a:t>
              </a:r>
            </a:p>
          </p:txBody>
        </p:sp>
        <p:sp>
          <p:nvSpPr>
            <p:cNvPr id="405" name="tx404"/>
            <p:cNvSpPr/>
            <p:nvPr/>
          </p:nvSpPr>
          <p:spPr>
            <a:xfrm>
              <a:off x="1230614" y="3123293"/>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a:t>
              </a:r>
            </a:p>
          </p:txBody>
        </p:sp>
        <p:sp>
          <p:nvSpPr>
            <p:cNvPr id="406" name="tx405"/>
            <p:cNvSpPr/>
            <p:nvPr/>
          </p:nvSpPr>
          <p:spPr>
            <a:xfrm>
              <a:off x="1230614" y="2084788"/>
              <a:ext cx="381409" cy="167208"/>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300</a:t>
              </a:r>
            </a:p>
          </p:txBody>
        </p:sp>
        <p:sp>
          <p:nvSpPr>
            <p:cNvPr id="407" name="pl406"/>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8" name="pl407"/>
            <p:cNvSpPr/>
            <p:nvPr/>
          </p:nvSpPr>
          <p:spPr>
            <a:xfrm>
              <a:off x="1865074" y="424696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9" name="pl408"/>
            <p:cNvSpPr/>
            <p:nvPr/>
          </p:nvSpPr>
          <p:spPr>
            <a:xfrm>
              <a:off x="1865074" y="320857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0" name="pl409"/>
            <p:cNvSpPr/>
            <p:nvPr/>
          </p:nvSpPr>
          <p:spPr>
            <a:xfrm>
              <a:off x="1865074" y="217017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1" name="tx410"/>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12" name="rc411"/>
            <p:cNvSpPr/>
            <p:nvPr/>
          </p:nvSpPr>
          <p:spPr>
            <a:xfrm>
              <a:off x="18110385" y="2153563"/>
              <a:ext cx="1753945" cy="1236458"/>
            </a:xfrm>
            <a:prstGeom prst="rect">
              <a:avLst/>
            </a:prstGeom>
            <a:solidFill>
              <a:srgbClr val="FFFFFF">
                <a:alpha val="100000"/>
              </a:srgbClr>
            </a:solidFill>
          </p:spPr>
          <p:txBody>
            <a:bodyPr/>
            <a:lstStyle/>
            <a:p/>
          </p:txBody>
        </p:sp>
        <p:sp>
          <p:nvSpPr>
            <p:cNvPr id="413" name="rc412"/>
            <p:cNvSpPr/>
            <p:nvPr/>
          </p:nvSpPr>
          <p:spPr>
            <a:xfrm>
              <a:off x="18179974" y="2223153"/>
              <a:ext cx="274319" cy="274319"/>
            </a:xfrm>
            <a:prstGeom prst="rect">
              <a:avLst/>
            </a:prstGeom>
            <a:solidFill>
              <a:srgbClr val="FFFFFF">
                <a:alpha val="100000"/>
              </a:srgbClr>
            </a:solidFill>
          </p:spPr>
          <p:txBody>
            <a:bodyPr/>
            <a:lstStyle/>
            <a:p/>
          </p:txBody>
        </p:sp>
        <p:sp>
          <p:nvSpPr>
            <p:cNvPr id="414" name="rc413"/>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15" name="rc414"/>
            <p:cNvSpPr/>
            <p:nvPr/>
          </p:nvSpPr>
          <p:spPr>
            <a:xfrm>
              <a:off x="18179974" y="2497473"/>
              <a:ext cx="274319" cy="274319"/>
            </a:xfrm>
            <a:prstGeom prst="rect">
              <a:avLst/>
            </a:prstGeom>
            <a:solidFill>
              <a:srgbClr val="FFFFFF">
                <a:alpha val="100000"/>
              </a:srgbClr>
            </a:solidFill>
          </p:spPr>
          <p:txBody>
            <a:bodyPr/>
            <a:lstStyle/>
            <a:p/>
          </p:txBody>
        </p:sp>
        <p:sp>
          <p:nvSpPr>
            <p:cNvPr id="416" name="rc415"/>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17" name="rc416"/>
            <p:cNvSpPr/>
            <p:nvPr/>
          </p:nvSpPr>
          <p:spPr>
            <a:xfrm>
              <a:off x="18179974" y="2771793"/>
              <a:ext cx="274319" cy="274319"/>
            </a:xfrm>
            <a:prstGeom prst="rect">
              <a:avLst/>
            </a:prstGeom>
            <a:solidFill>
              <a:srgbClr val="FFFFFF">
                <a:alpha val="100000"/>
              </a:srgbClr>
            </a:solidFill>
          </p:spPr>
          <p:txBody>
            <a:bodyPr/>
            <a:lstStyle/>
            <a:p/>
          </p:txBody>
        </p:sp>
        <p:sp>
          <p:nvSpPr>
            <p:cNvPr id="418" name="rc417"/>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19" name="rc418"/>
            <p:cNvSpPr/>
            <p:nvPr/>
          </p:nvSpPr>
          <p:spPr>
            <a:xfrm>
              <a:off x="18179974" y="3046113"/>
              <a:ext cx="274319" cy="274319"/>
            </a:xfrm>
            <a:prstGeom prst="rect">
              <a:avLst/>
            </a:prstGeom>
            <a:solidFill>
              <a:srgbClr val="FFFFFF">
                <a:alpha val="100000"/>
              </a:srgbClr>
            </a:solidFill>
          </p:spPr>
          <p:txBody>
            <a:bodyPr/>
            <a:lstStyle/>
            <a:p/>
          </p:txBody>
        </p:sp>
        <p:sp>
          <p:nvSpPr>
            <p:cNvPr id="420" name="rc419"/>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1" name="tx420"/>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22" name="tx421"/>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23" name="tx422"/>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24" name="tx423"/>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25" name=""/>
          <p:cNvGrpSpPr/>
          <p:nvPr/>
        </p:nvGrpSpPr>
        <p:grpSpPr>
          <a:xfrm>
            <a:off x="6400800" y="6217920"/>
            <a:ext cx="5486400" cy="4251960"/>
            <a:chOff x="6400800" y="6217920"/>
            <a:chExt cx="5486400" cy="4251960"/>
          </a:xfrm>
        </p:grpSpPr>
        <p:sp>
          <p:nvSpPr>
            <p:cNvPr id="426"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27"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28" name="rc5"/>
            <p:cNvSpPr/>
            <p:nvPr/>
          </p:nvSpPr>
          <p:spPr>
            <a:xfrm>
              <a:off x="7068913" y="6510025"/>
              <a:ext cx="4276698" cy="2788960"/>
            </a:xfrm>
            <a:prstGeom prst="rect">
              <a:avLst/>
            </a:prstGeom>
            <a:solidFill>
              <a:srgbClr val="FFFFFF">
                <a:alpha val="100000"/>
              </a:srgbClr>
            </a:solidFill>
          </p:spPr>
          <p:txBody>
            <a:bodyPr/>
            <a:lstStyle/>
            <a:p/>
          </p:txBody>
        </p:sp>
        <p:sp>
          <p:nvSpPr>
            <p:cNvPr id="429" name="pl6"/>
            <p:cNvSpPr/>
            <p:nvPr/>
          </p:nvSpPr>
          <p:spPr>
            <a:xfrm>
              <a:off x="7068913" y="8719461"/>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430" name="pl7"/>
            <p:cNvSpPr/>
            <p:nvPr/>
          </p:nvSpPr>
          <p:spPr>
            <a:xfrm>
              <a:off x="7068913" y="7813954"/>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431" name="pl8"/>
            <p:cNvSpPr/>
            <p:nvPr/>
          </p:nvSpPr>
          <p:spPr>
            <a:xfrm>
              <a:off x="7068913" y="6908448"/>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432" name="pl9"/>
            <p:cNvSpPr/>
            <p:nvPr/>
          </p:nvSpPr>
          <p:spPr>
            <a:xfrm>
              <a:off x="7068913" y="9172214"/>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33" name="pl10"/>
            <p:cNvSpPr/>
            <p:nvPr/>
          </p:nvSpPr>
          <p:spPr>
            <a:xfrm>
              <a:off x="7068913" y="8266708"/>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34" name="pl11"/>
            <p:cNvSpPr/>
            <p:nvPr/>
          </p:nvSpPr>
          <p:spPr>
            <a:xfrm>
              <a:off x="7068913" y="7361201"/>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35" name="rc12"/>
            <p:cNvSpPr/>
            <p:nvPr/>
          </p:nvSpPr>
          <p:spPr>
            <a:xfrm>
              <a:off x="7217409" y="8447809"/>
              <a:ext cx="415790" cy="724405"/>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36" name="rc13"/>
            <p:cNvSpPr/>
            <p:nvPr/>
          </p:nvSpPr>
          <p:spPr>
            <a:xfrm>
              <a:off x="8405381" y="8810012"/>
              <a:ext cx="415790" cy="362202"/>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37" name="rc14"/>
            <p:cNvSpPr/>
            <p:nvPr/>
          </p:nvSpPr>
          <p:spPr>
            <a:xfrm>
              <a:off x="8999367" y="8991113"/>
              <a:ext cx="415790" cy="181101"/>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38" name="rc15"/>
            <p:cNvSpPr/>
            <p:nvPr/>
          </p:nvSpPr>
          <p:spPr>
            <a:xfrm>
              <a:off x="10187339" y="8991113"/>
              <a:ext cx="415790" cy="181101"/>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39" name="rc16"/>
            <p:cNvSpPr/>
            <p:nvPr/>
          </p:nvSpPr>
          <p:spPr>
            <a:xfrm>
              <a:off x="7811395" y="8810012"/>
              <a:ext cx="415790" cy="362202"/>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40" name="rc17"/>
            <p:cNvSpPr/>
            <p:nvPr/>
          </p:nvSpPr>
          <p:spPr>
            <a:xfrm>
              <a:off x="7811395" y="7542302"/>
              <a:ext cx="415790" cy="126770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1" name="rc18"/>
            <p:cNvSpPr/>
            <p:nvPr/>
          </p:nvSpPr>
          <p:spPr>
            <a:xfrm>
              <a:off x="7811395" y="6636796"/>
              <a:ext cx="415790" cy="905506"/>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42" name="rc19"/>
            <p:cNvSpPr/>
            <p:nvPr/>
          </p:nvSpPr>
          <p:spPr>
            <a:xfrm>
              <a:off x="9593353" y="8991113"/>
              <a:ext cx="415790" cy="181101"/>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43" name="pl20"/>
            <p:cNvSpPr/>
            <p:nvPr/>
          </p:nvSpPr>
          <p:spPr>
            <a:xfrm>
              <a:off x="7425304" y="6867288"/>
              <a:ext cx="2969929" cy="2279143"/>
            </a:xfrm>
            <a:custGeom>
              <a:avLst/>
              <a:pathLst>
                <a:path w="2969929" h="2279143">
                  <a:moveTo>
                    <a:pt x="0" y="0"/>
                  </a:moveTo>
                  <a:lnTo>
                    <a:pt x="593985" y="216570"/>
                  </a:lnTo>
                  <a:lnTo>
                    <a:pt x="1187971" y="2088355"/>
                  </a:lnTo>
                  <a:lnTo>
                    <a:pt x="1781957" y="2181171"/>
                  </a:lnTo>
                  <a:lnTo>
                    <a:pt x="2375943" y="2237892"/>
                  </a:lnTo>
                  <a:lnTo>
                    <a:pt x="2969929" y="2279143"/>
                  </a:lnTo>
                </a:path>
              </a:pathLst>
            </a:custGeom>
            <a:ln w="40651" cap="flat">
              <a:solidFill>
                <a:srgbClr val="000000">
                  <a:alpha val="100000"/>
                </a:srgbClr>
              </a:solidFill>
              <a:prstDash val="solid"/>
              <a:round/>
            </a:ln>
          </p:spPr>
          <p:txBody>
            <a:bodyPr/>
            <a:lstStyle/>
            <a:p/>
          </p:txBody>
        </p:sp>
        <p:sp>
          <p:nvSpPr>
            <p:cNvPr id="444" name="rc21"/>
            <p:cNvSpPr/>
            <p:nvPr/>
          </p:nvSpPr>
          <p:spPr>
            <a:xfrm>
              <a:off x="7068913" y="6510025"/>
              <a:ext cx="4276698" cy="2788960"/>
            </a:xfrm>
            <a:prstGeom prst="rect">
              <a:avLst/>
            </a:prstGeom>
            <a:ln w="13550" cap="rnd">
              <a:solidFill>
                <a:srgbClr val="333333">
                  <a:alpha val="100000"/>
                </a:srgbClr>
              </a:solidFill>
              <a:prstDash val="solid"/>
              <a:round/>
            </a:ln>
          </p:spPr>
          <p:txBody>
            <a:bodyPr/>
            <a:lstStyle/>
            <a:p/>
          </p:txBody>
        </p:sp>
        <p:sp>
          <p:nvSpPr>
            <p:cNvPr id="445" name="tx22"/>
            <p:cNvSpPr/>
            <p:nvPr/>
          </p:nvSpPr>
          <p:spPr>
            <a:xfrm>
              <a:off x="6843756" y="9169908"/>
              <a:ext cx="127099"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46" name="tx23"/>
            <p:cNvSpPr/>
            <p:nvPr/>
          </p:nvSpPr>
          <p:spPr>
            <a:xfrm>
              <a:off x="6843756" y="8266336"/>
              <a:ext cx="127099" cy="10946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5</a:t>
              </a:r>
            </a:p>
          </p:txBody>
        </p:sp>
        <p:sp>
          <p:nvSpPr>
            <p:cNvPr id="447" name="tx24"/>
            <p:cNvSpPr/>
            <p:nvPr/>
          </p:nvSpPr>
          <p:spPr>
            <a:xfrm>
              <a:off x="6801340" y="7358894"/>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a:t>
              </a:r>
            </a:p>
          </p:txBody>
        </p:sp>
        <p:sp>
          <p:nvSpPr>
            <p:cNvPr id="448" name="pl25"/>
            <p:cNvSpPr/>
            <p:nvPr/>
          </p:nvSpPr>
          <p:spPr>
            <a:xfrm>
              <a:off x="7034118"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9" name="pl26"/>
            <p:cNvSpPr/>
            <p:nvPr/>
          </p:nvSpPr>
          <p:spPr>
            <a:xfrm>
              <a:off x="7034118" y="826670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50" name="pl27"/>
            <p:cNvSpPr/>
            <p:nvPr/>
          </p:nvSpPr>
          <p:spPr>
            <a:xfrm>
              <a:off x="7034118" y="736120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51" name="pl28"/>
            <p:cNvSpPr/>
            <p:nvPr/>
          </p:nvSpPr>
          <p:spPr>
            <a:xfrm>
              <a:off x="11345612"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52" name="pl29"/>
            <p:cNvSpPr/>
            <p:nvPr/>
          </p:nvSpPr>
          <p:spPr>
            <a:xfrm>
              <a:off x="11345612" y="8656571"/>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53" name="pl30"/>
            <p:cNvSpPr/>
            <p:nvPr/>
          </p:nvSpPr>
          <p:spPr>
            <a:xfrm>
              <a:off x="11345612" y="8140927"/>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54" name="pl31"/>
            <p:cNvSpPr/>
            <p:nvPr/>
          </p:nvSpPr>
          <p:spPr>
            <a:xfrm>
              <a:off x="11345612" y="762528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55" name="pl32"/>
            <p:cNvSpPr/>
            <p:nvPr/>
          </p:nvSpPr>
          <p:spPr>
            <a:xfrm>
              <a:off x="11345612" y="7109641"/>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56" name="pl33"/>
            <p:cNvSpPr/>
            <p:nvPr/>
          </p:nvSpPr>
          <p:spPr>
            <a:xfrm>
              <a:off x="11345612" y="6593997"/>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57" name="tx34"/>
            <p:cNvSpPr/>
            <p:nvPr/>
          </p:nvSpPr>
          <p:spPr>
            <a:xfrm>
              <a:off x="11443669"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58" name="tx35"/>
            <p:cNvSpPr/>
            <p:nvPr/>
          </p:nvSpPr>
          <p:spPr>
            <a:xfrm>
              <a:off x="11443669" y="8654264"/>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a:t>
              </a:r>
            </a:p>
          </p:txBody>
        </p:sp>
        <p:sp>
          <p:nvSpPr>
            <p:cNvPr id="459" name="tx36"/>
            <p:cNvSpPr/>
            <p:nvPr/>
          </p:nvSpPr>
          <p:spPr>
            <a:xfrm>
              <a:off x="11443669" y="8138621"/>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60" name="tx37"/>
            <p:cNvSpPr/>
            <p:nvPr/>
          </p:nvSpPr>
          <p:spPr>
            <a:xfrm>
              <a:off x="11443669" y="7622903"/>
              <a:ext cx="169515"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30</a:t>
              </a:r>
            </a:p>
          </p:txBody>
        </p:sp>
        <p:sp>
          <p:nvSpPr>
            <p:cNvPr id="461" name="tx38"/>
            <p:cNvSpPr/>
            <p:nvPr/>
          </p:nvSpPr>
          <p:spPr>
            <a:xfrm>
              <a:off x="11443669" y="7107334"/>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62" name="tx39"/>
            <p:cNvSpPr/>
            <p:nvPr/>
          </p:nvSpPr>
          <p:spPr>
            <a:xfrm>
              <a:off x="11443669" y="659169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50</a:t>
              </a:r>
            </a:p>
          </p:txBody>
        </p:sp>
        <p:sp>
          <p:nvSpPr>
            <p:cNvPr id="463" name="pl40"/>
            <p:cNvSpPr/>
            <p:nvPr/>
          </p:nvSpPr>
          <p:spPr>
            <a:xfrm>
              <a:off x="742530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4" name="pl41"/>
            <p:cNvSpPr/>
            <p:nvPr/>
          </p:nvSpPr>
          <p:spPr>
            <a:xfrm>
              <a:off x="801929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5" name="pl42"/>
            <p:cNvSpPr/>
            <p:nvPr/>
          </p:nvSpPr>
          <p:spPr>
            <a:xfrm>
              <a:off x="861327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6" name="pl43"/>
            <p:cNvSpPr/>
            <p:nvPr/>
          </p:nvSpPr>
          <p:spPr>
            <a:xfrm>
              <a:off x="920726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7" name="pl44"/>
            <p:cNvSpPr/>
            <p:nvPr/>
          </p:nvSpPr>
          <p:spPr>
            <a:xfrm>
              <a:off x="980124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8" name="pl45"/>
            <p:cNvSpPr/>
            <p:nvPr/>
          </p:nvSpPr>
          <p:spPr>
            <a:xfrm>
              <a:off x="1039523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9" name="pl46"/>
            <p:cNvSpPr/>
            <p:nvPr/>
          </p:nvSpPr>
          <p:spPr>
            <a:xfrm>
              <a:off x="1098922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0" name="tx47"/>
            <p:cNvSpPr/>
            <p:nvPr/>
          </p:nvSpPr>
          <p:spPr>
            <a:xfrm rot="-2700000">
              <a:off x="7315405"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71" name="tx48"/>
            <p:cNvSpPr/>
            <p:nvPr/>
          </p:nvSpPr>
          <p:spPr>
            <a:xfrm rot="-2700000">
              <a:off x="7869694"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72" name="tx49"/>
            <p:cNvSpPr/>
            <p:nvPr/>
          </p:nvSpPr>
          <p:spPr>
            <a:xfrm rot="-2700000">
              <a:off x="8463022"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73" name="tx50"/>
            <p:cNvSpPr/>
            <p:nvPr/>
          </p:nvSpPr>
          <p:spPr>
            <a:xfrm rot="-2700000">
              <a:off x="891231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74" name="tx51"/>
            <p:cNvSpPr/>
            <p:nvPr/>
          </p:nvSpPr>
          <p:spPr>
            <a:xfrm rot="-2700000">
              <a:off x="9506303"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75" name="tx52"/>
            <p:cNvSpPr/>
            <p:nvPr/>
          </p:nvSpPr>
          <p:spPr>
            <a:xfrm rot="-2700000">
              <a:off x="10100263"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476" name="tx53"/>
            <p:cNvSpPr/>
            <p:nvPr/>
          </p:nvSpPr>
          <p:spPr>
            <a:xfrm rot="-2700000">
              <a:off x="10806318"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77" name="tx54"/>
            <p:cNvSpPr/>
            <p:nvPr/>
          </p:nvSpPr>
          <p:spPr>
            <a:xfrm>
              <a:off x="9207262"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478" name="tx55"/>
            <p:cNvSpPr/>
            <p:nvPr/>
          </p:nvSpPr>
          <p:spPr>
            <a:xfrm>
              <a:off x="8390010"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479" name="tx56"/>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480" name="tx57"/>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481" name="rc58"/>
            <p:cNvSpPr/>
            <p:nvPr/>
          </p:nvSpPr>
          <p:spPr>
            <a:xfrm>
              <a:off x="6564753" y="10217410"/>
              <a:ext cx="1051268" cy="182880"/>
            </a:xfrm>
            <a:prstGeom prst="rect">
              <a:avLst/>
            </a:prstGeom>
            <a:solidFill>
              <a:srgbClr val="FFFFFF">
                <a:alpha val="100000"/>
              </a:srgbClr>
            </a:solidFill>
          </p:spPr>
          <p:txBody>
            <a:bodyPr/>
            <a:lstStyle/>
            <a:p/>
          </p:txBody>
        </p:sp>
        <p:sp>
          <p:nvSpPr>
            <p:cNvPr id="482" name="rc59"/>
            <p:cNvSpPr/>
            <p:nvPr/>
          </p:nvSpPr>
          <p:spPr>
            <a:xfrm>
              <a:off x="6564753" y="10217410"/>
              <a:ext cx="182879" cy="182880"/>
            </a:xfrm>
            <a:prstGeom prst="rect">
              <a:avLst/>
            </a:prstGeom>
            <a:solidFill>
              <a:srgbClr val="FFFFFF">
                <a:alpha val="100000"/>
              </a:srgbClr>
            </a:solidFill>
          </p:spPr>
          <p:txBody>
            <a:bodyPr/>
            <a:lstStyle/>
            <a:p/>
          </p:txBody>
        </p:sp>
        <p:sp>
          <p:nvSpPr>
            <p:cNvPr id="483" name="pl60"/>
            <p:cNvSpPr/>
            <p:nvPr/>
          </p:nvSpPr>
          <p:spPr>
            <a:xfrm>
              <a:off x="6583041"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484" name="tx61"/>
            <p:cNvSpPr/>
            <p:nvPr/>
          </p:nvSpPr>
          <p:spPr>
            <a:xfrm>
              <a:off x="6855633"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485" name="rc62"/>
            <p:cNvSpPr/>
            <p:nvPr/>
          </p:nvSpPr>
          <p:spPr>
            <a:xfrm>
              <a:off x="7796021" y="10217410"/>
              <a:ext cx="4053749" cy="182880"/>
            </a:xfrm>
            <a:prstGeom prst="rect">
              <a:avLst/>
            </a:prstGeom>
            <a:solidFill>
              <a:srgbClr val="FFFFFF">
                <a:alpha val="100000"/>
              </a:srgbClr>
            </a:solidFill>
          </p:spPr>
          <p:txBody>
            <a:bodyPr/>
            <a:lstStyle/>
            <a:p/>
          </p:txBody>
        </p:sp>
        <p:sp>
          <p:nvSpPr>
            <p:cNvPr id="486" name="rc63"/>
            <p:cNvSpPr/>
            <p:nvPr/>
          </p:nvSpPr>
          <p:spPr>
            <a:xfrm>
              <a:off x="7796021" y="10217410"/>
              <a:ext cx="182879" cy="182880"/>
            </a:xfrm>
            <a:prstGeom prst="rect">
              <a:avLst/>
            </a:prstGeom>
            <a:solidFill>
              <a:srgbClr val="FFFFFF">
                <a:alpha val="100000"/>
              </a:srgbClr>
            </a:solidFill>
          </p:spPr>
          <p:txBody>
            <a:bodyPr/>
            <a:lstStyle/>
            <a:p/>
          </p:txBody>
        </p:sp>
        <p:sp>
          <p:nvSpPr>
            <p:cNvPr id="487" name="rc64"/>
            <p:cNvSpPr/>
            <p:nvPr/>
          </p:nvSpPr>
          <p:spPr>
            <a:xfrm>
              <a:off x="7805021"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88" name="rc65"/>
            <p:cNvSpPr/>
            <p:nvPr/>
          </p:nvSpPr>
          <p:spPr>
            <a:xfrm>
              <a:off x="8887262" y="10217410"/>
              <a:ext cx="182879" cy="182880"/>
            </a:xfrm>
            <a:prstGeom prst="rect">
              <a:avLst/>
            </a:prstGeom>
            <a:solidFill>
              <a:srgbClr val="FFFFFF">
                <a:alpha val="100000"/>
              </a:srgbClr>
            </a:solidFill>
          </p:spPr>
          <p:txBody>
            <a:bodyPr/>
            <a:lstStyle/>
            <a:p/>
          </p:txBody>
        </p:sp>
        <p:sp>
          <p:nvSpPr>
            <p:cNvPr id="489" name="rc66"/>
            <p:cNvSpPr/>
            <p:nvPr/>
          </p:nvSpPr>
          <p:spPr>
            <a:xfrm>
              <a:off x="8896262" y="10226410"/>
              <a:ext cx="164879"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90" name="rc67"/>
            <p:cNvSpPr/>
            <p:nvPr/>
          </p:nvSpPr>
          <p:spPr>
            <a:xfrm>
              <a:off x="9813303" y="10217410"/>
              <a:ext cx="182879" cy="182880"/>
            </a:xfrm>
            <a:prstGeom prst="rect">
              <a:avLst/>
            </a:prstGeom>
            <a:solidFill>
              <a:srgbClr val="FFFFFF">
                <a:alpha val="100000"/>
              </a:srgbClr>
            </a:solidFill>
          </p:spPr>
          <p:txBody>
            <a:bodyPr/>
            <a:lstStyle/>
            <a:p/>
          </p:txBody>
        </p:sp>
        <p:sp>
          <p:nvSpPr>
            <p:cNvPr id="491" name="rc68"/>
            <p:cNvSpPr/>
            <p:nvPr/>
          </p:nvSpPr>
          <p:spPr>
            <a:xfrm>
              <a:off x="9822303" y="10226410"/>
              <a:ext cx="164880"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92" name="rc69"/>
            <p:cNvSpPr/>
            <p:nvPr/>
          </p:nvSpPr>
          <p:spPr>
            <a:xfrm>
              <a:off x="10815544" y="10217410"/>
              <a:ext cx="182880" cy="182880"/>
            </a:xfrm>
            <a:prstGeom prst="rect">
              <a:avLst/>
            </a:prstGeom>
            <a:solidFill>
              <a:srgbClr val="FFFFFF">
                <a:alpha val="100000"/>
              </a:srgbClr>
            </a:solidFill>
          </p:spPr>
          <p:txBody>
            <a:bodyPr/>
            <a:lstStyle/>
            <a:p/>
          </p:txBody>
        </p:sp>
        <p:sp>
          <p:nvSpPr>
            <p:cNvPr id="493" name="rc70"/>
            <p:cNvSpPr/>
            <p:nvPr/>
          </p:nvSpPr>
          <p:spPr>
            <a:xfrm>
              <a:off x="10824544"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94" name="tx71"/>
            <p:cNvSpPr/>
            <p:nvPr/>
          </p:nvSpPr>
          <p:spPr>
            <a:xfrm>
              <a:off x="8086901"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495" name="tx72"/>
            <p:cNvSpPr/>
            <p:nvPr/>
          </p:nvSpPr>
          <p:spPr>
            <a:xfrm>
              <a:off x="9178142"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496" name="tx73"/>
            <p:cNvSpPr/>
            <p:nvPr/>
          </p:nvSpPr>
          <p:spPr>
            <a:xfrm>
              <a:off x="10104183"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497" name="tx74"/>
            <p:cNvSpPr/>
            <p:nvPr/>
          </p:nvSpPr>
          <p:spPr>
            <a:xfrm>
              <a:off x="11106424"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498" name="tx75"/>
            <p:cNvSpPr/>
            <p:nvPr/>
          </p:nvSpPr>
          <p:spPr>
            <a:xfrm>
              <a:off x="6578964"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99" name=""/>
          <p:cNvGrpSpPr/>
          <p:nvPr/>
        </p:nvGrpSpPr>
        <p:grpSpPr>
          <a:xfrm>
            <a:off x="12527280" y="6217920"/>
            <a:ext cx="5486400" cy="4297680"/>
            <a:chOff x="12527280" y="6217920"/>
            <a:chExt cx="5486400" cy="4297680"/>
          </a:xfrm>
        </p:grpSpPr>
        <p:sp>
          <p:nvSpPr>
            <p:cNvPr id="500"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01"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02"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03"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04"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05"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06"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07"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08"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09"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10"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11"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12"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13"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14" name="pl17"/>
            <p:cNvSpPr/>
            <p:nvPr/>
          </p:nvSpPr>
          <p:spPr>
            <a:xfrm>
              <a:off x="13329440" y="6663670"/>
              <a:ext cx="4502097" cy="76822"/>
            </a:xfrm>
            <a:custGeom>
              <a:avLst/>
              <a:pathLst>
                <a:path w="4502097" h="76822">
                  <a:moveTo>
                    <a:pt x="0" y="0"/>
                  </a:moveTo>
                  <a:lnTo>
                    <a:pt x="187587" y="0"/>
                  </a:lnTo>
                  <a:lnTo>
                    <a:pt x="375174" y="0"/>
                  </a:lnTo>
                  <a:lnTo>
                    <a:pt x="562762" y="25607"/>
                  </a:lnTo>
                  <a:lnTo>
                    <a:pt x="750349" y="25607"/>
                  </a:lnTo>
                  <a:lnTo>
                    <a:pt x="937937" y="25607"/>
                  </a:lnTo>
                  <a:lnTo>
                    <a:pt x="1125524" y="76822"/>
                  </a:lnTo>
                  <a:lnTo>
                    <a:pt x="1313111" y="51214"/>
                  </a:lnTo>
                  <a:lnTo>
                    <a:pt x="1500699" y="25607"/>
                  </a:lnTo>
                  <a:lnTo>
                    <a:pt x="1688286" y="0"/>
                  </a:lnTo>
                  <a:lnTo>
                    <a:pt x="1875874" y="0"/>
                  </a:lnTo>
                  <a:lnTo>
                    <a:pt x="2063461" y="0"/>
                  </a:lnTo>
                  <a:lnTo>
                    <a:pt x="2251048" y="0"/>
                  </a:lnTo>
                  <a:lnTo>
                    <a:pt x="2438636" y="0"/>
                  </a:lnTo>
                  <a:lnTo>
                    <a:pt x="2626223" y="0"/>
                  </a:lnTo>
                  <a:lnTo>
                    <a:pt x="2813811" y="0"/>
                  </a:lnTo>
                  <a:lnTo>
                    <a:pt x="3001398" y="0"/>
                  </a:lnTo>
                  <a:lnTo>
                    <a:pt x="3188985" y="0"/>
                  </a:lnTo>
                  <a:lnTo>
                    <a:pt x="3376573" y="0"/>
                  </a:lnTo>
                  <a:lnTo>
                    <a:pt x="3564160" y="0"/>
                  </a:lnTo>
                  <a:lnTo>
                    <a:pt x="3751748" y="0"/>
                  </a:lnTo>
                  <a:lnTo>
                    <a:pt x="3939335" y="0"/>
                  </a:lnTo>
                  <a:lnTo>
                    <a:pt x="4126923" y="51214"/>
                  </a:lnTo>
                  <a:lnTo>
                    <a:pt x="4314510" y="0"/>
                  </a:lnTo>
                  <a:lnTo>
                    <a:pt x="4502097" y="0"/>
                  </a:lnTo>
                </a:path>
              </a:pathLst>
            </a:custGeom>
            <a:ln w="32521" cap="flat">
              <a:solidFill>
                <a:srgbClr val="5EB0E8">
                  <a:alpha val="100000"/>
                </a:srgbClr>
              </a:solidFill>
              <a:prstDash val="solid"/>
              <a:round/>
            </a:ln>
          </p:spPr>
          <p:txBody>
            <a:bodyPr/>
            <a:lstStyle/>
            <a:p/>
          </p:txBody>
        </p:sp>
        <p:sp>
          <p:nvSpPr>
            <p:cNvPr id="515" name="pl18"/>
            <p:cNvSpPr/>
            <p:nvPr/>
          </p:nvSpPr>
          <p:spPr>
            <a:xfrm>
              <a:off x="13329440" y="6663670"/>
              <a:ext cx="4502097" cy="102429"/>
            </a:xfrm>
            <a:custGeom>
              <a:avLst/>
              <a:pathLst>
                <a:path w="4502097" h="102429">
                  <a:moveTo>
                    <a:pt x="0" y="0"/>
                  </a:moveTo>
                  <a:lnTo>
                    <a:pt x="187587" y="0"/>
                  </a:lnTo>
                  <a:lnTo>
                    <a:pt x="375174" y="25607"/>
                  </a:lnTo>
                  <a:lnTo>
                    <a:pt x="562762" y="25607"/>
                  </a:lnTo>
                  <a:lnTo>
                    <a:pt x="750349" y="25607"/>
                  </a:lnTo>
                  <a:lnTo>
                    <a:pt x="937937" y="51214"/>
                  </a:lnTo>
                  <a:lnTo>
                    <a:pt x="1125524" y="51214"/>
                  </a:lnTo>
                  <a:lnTo>
                    <a:pt x="1313111" y="102429"/>
                  </a:lnTo>
                  <a:lnTo>
                    <a:pt x="1500699" y="25607"/>
                  </a:lnTo>
                  <a:lnTo>
                    <a:pt x="1688286" y="0"/>
                  </a:lnTo>
                  <a:lnTo>
                    <a:pt x="1875874" y="0"/>
                  </a:lnTo>
                  <a:lnTo>
                    <a:pt x="2063461" y="0"/>
                  </a:lnTo>
                  <a:lnTo>
                    <a:pt x="2251048" y="0"/>
                  </a:lnTo>
                  <a:lnTo>
                    <a:pt x="2438636" y="0"/>
                  </a:lnTo>
                  <a:lnTo>
                    <a:pt x="2626223" y="0"/>
                  </a:lnTo>
                  <a:lnTo>
                    <a:pt x="2813811" y="25607"/>
                  </a:lnTo>
                  <a:lnTo>
                    <a:pt x="3001398" y="0"/>
                  </a:lnTo>
                  <a:lnTo>
                    <a:pt x="3188985" y="0"/>
                  </a:lnTo>
                  <a:lnTo>
                    <a:pt x="3376573" y="0"/>
                  </a:lnTo>
                  <a:lnTo>
                    <a:pt x="3564160" y="0"/>
                  </a:lnTo>
                  <a:lnTo>
                    <a:pt x="3751748" y="0"/>
                  </a:lnTo>
                  <a:lnTo>
                    <a:pt x="3939335" y="0"/>
                  </a:lnTo>
                  <a:lnTo>
                    <a:pt x="4126923" y="25607"/>
                  </a:lnTo>
                  <a:lnTo>
                    <a:pt x="4314510" y="0"/>
                  </a:lnTo>
                  <a:lnTo>
                    <a:pt x="4502097" y="0"/>
                  </a:lnTo>
                </a:path>
              </a:pathLst>
            </a:custGeom>
            <a:ln w="32521" cap="flat">
              <a:solidFill>
                <a:srgbClr val="00A173">
                  <a:alpha val="100000"/>
                </a:srgbClr>
              </a:solidFill>
              <a:prstDash val="solid"/>
              <a:round/>
            </a:ln>
          </p:spPr>
          <p:txBody>
            <a:bodyPr/>
            <a:lstStyle/>
            <a:p/>
          </p:txBody>
        </p:sp>
        <p:sp>
          <p:nvSpPr>
            <p:cNvPr id="516"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17"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18"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19"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20"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21"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22"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23"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24"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25"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26"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27"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28"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9"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0"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1"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2"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3"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4"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5"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6"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7"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8"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9"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0"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1"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2"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3"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4"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5"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6"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7"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8"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9"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0"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1"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2"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3"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54"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55"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56"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57"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58"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59"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60"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61"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62"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63"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64"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65"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66"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67"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68"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69"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70"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71"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72"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73"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74"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75"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76"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77"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78"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79" name="rc82"/>
            <p:cNvSpPr/>
            <p:nvPr/>
          </p:nvSpPr>
          <p:spPr>
            <a:xfrm>
              <a:off x="14005791" y="9941072"/>
              <a:ext cx="3149396" cy="504938"/>
            </a:xfrm>
            <a:prstGeom prst="rect">
              <a:avLst/>
            </a:prstGeom>
            <a:solidFill>
              <a:srgbClr val="FFFFFF">
                <a:alpha val="100000"/>
              </a:srgbClr>
            </a:solidFill>
          </p:spPr>
          <p:txBody>
            <a:bodyPr/>
            <a:lstStyle/>
            <a:p/>
          </p:txBody>
        </p:sp>
        <p:sp>
          <p:nvSpPr>
            <p:cNvPr id="580"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81"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82"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83"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84"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85" name=""/>
          <p:cNvGrpSpPr/>
          <p:nvPr/>
        </p:nvGrpSpPr>
        <p:grpSpPr>
          <a:xfrm>
            <a:off x="594360" y="6217920"/>
            <a:ext cx="5562295" cy="3895679"/>
            <a:chOff x="594360" y="6217920"/>
            <a:chExt cx="5562295" cy="3895679"/>
          </a:xfrm>
        </p:grpSpPr>
        <p:sp>
          <p:nvSpPr>
            <p:cNvPr id="586" name="rc3"/>
            <p:cNvSpPr/>
            <p:nvPr/>
          </p:nvSpPr>
          <p:spPr>
            <a:xfrm>
              <a:off x="594360" y="6217920"/>
              <a:ext cx="5562295" cy="389567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87" name="rc4"/>
            <p:cNvSpPr/>
            <p:nvPr/>
          </p:nvSpPr>
          <p:spPr>
            <a:xfrm>
              <a:off x="2418571" y="6516351"/>
              <a:ext cx="3548591" cy="2385118"/>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88" name="rc5"/>
            <p:cNvSpPr/>
            <p:nvPr/>
          </p:nvSpPr>
          <p:spPr>
            <a:xfrm>
              <a:off x="2447657" y="6545438"/>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9" name="rc6"/>
            <p:cNvSpPr/>
            <p:nvPr/>
          </p:nvSpPr>
          <p:spPr>
            <a:xfrm>
              <a:off x="2738526" y="6545438"/>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0" name="rc7"/>
            <p:cNvSpPr/>
            <p:nvPr/>
          </p:nvSpPr>
          <p:spPr>
            <a:xfrm>
              <a:off x="3029394" y="6545438"/>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1" name="rc8"/>
            <p:cNvSpPr/>
            <p:nvPr/>
          </p:nvSpPr>
          <p:spPr>
            <a:xfrm>
              <a:off x="3320262" y="6545438"/>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592" name="rc9"/>
            <p:cNvSpPr/>
            <p:nvPr/>
          </p:nvSpPr>
          <p:spPr>
            <a:xfrm>
              <a:off x="3611130" y="6545438"/>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3" name="rc10"/>
            <p:cNvSpPr/>
            <p:nvPr/>
          </p:nvSpPr>
          <p:spPr>
            <a:xfrm>
              <a:off x="3901998" y="6545438"/>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4" name="rc11"/>
            <p:cNvSpPr/>
            <p:nvPr/>
          </p:nvSpPr>
          <p:spPr>
            <a:xfrm>
              <a:off x="4192866" y="6545438"/>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5" name="rc12"/>
            <p:cNvSpPr/>
            <p:nvPr/>
          </p:nvSpPr>
          <p:spPr>
            <a:xfrm>
              <a:off x="4483734" y="6545438"/>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6" name="rc13"/>
            <p:cNvSpPr/>
            <p:nvPr/>
          </p:nvSpPr>
          <p:spPr>
            <a:xfrm>
              <a:off x="4774603" y="6545438"/>
              <a:ext cx="290868" cy="290868"/>
            </a:xfrm>
            <a:prstGeom prst="rect">
              <a:avLst/>
            </a:prstGeom>
            <a:solidFill>
              <a:srgbClr val="FB6A4A">
                <a:alpha val="100000"/>
              </a:srgbClr>
            </a:solidFill>
            <a:ln w="5420" cap="flat">
              <a:solidFill>
                <a:srgbClr val="FFFFFF">
                  <a:alpha val="100000"/>
                </a:srgbClr>
              </a:solidFill>
              <a:prstDash val="solid"/>
              <a:miter/>
            </a:ln>
          </p:spPr>
          <p:txBody>
            <a:bodyPr/>
            <a:lstStyle/>
            <a:p/>
          </p:txBody>
        </p:sp>
        <p:sp>
          <p:nvSpPr>
            <p:cNvPr id="597" name="rc14"/>
            <p:cNvSpPr/>
            <p:nvPr/>
          </p:nvSpPr>
          <p:spPr>
            <a:xfrm>
              <a:off x="5065471" y="6545438"/>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8" name="rc15"/>
            <p:cNvSpPr/>
            <p:nvPr/>
          </p:nvSpPr>
          <p:spPr>
            <a:xfrm>
              <a:off x="5356339" y="6545438"/>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599" name="rc16"/>
            <p:cNvSpPr/>
            <p:nvPr/>
          </p:nvSpPr>
          <p:spPr>
            <a:xfrm>
              <a:off x="5647207" y="6545438"/>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0" name="rc17"/>
            <p:cNvSpPr/>
            <p:nvPr/>
          </p:nvSpPr>
          <p:spPr>
            <a:xfrm>
              <a:off x="2447657" y="6836306"/>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1" name="rc18"/>
            <p:cNvSpPr/>
            <p:nvPr/>
          </p:nvSpPr>
          <p:spPr>
            <a:xfrm>
              <a:off x="2738526" y="6836306"/>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2" name="rc19"/>
            <p:cNvSpPr/>
            <p:nvPr/>
          </p:nvSpPr>
          <p:spPr>
            <a:xfrm>
              <a:off x="3029394" y="6836306"/>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3" name="rc20"/>
            <p:cNvSpPr/>
            <p:nvPr/>
          </p:nvSpPr>
          <p:spPr>
            <a:xfrm>
              <a:off x="3320262" y="6836306"/>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4" name="rc21"/>
            <p:cNvSpPr/>
            <p:nvPr/>
          </p:nvSpPr>
          <p:spPr>
            <a:xfrm>
              <a:off x="3611130" y="6836306"/>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5" name="rc22"/>
            <p:cNvSpPr/>
            <p:nvPr/>
          </p:nvSpPr>
          <p:spPr>
            <a:xfrm>
              <a:off x="3901998" y="6836306"/>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6" name="rc23"/>
            <p:cNvSpPr/>
            <p:nvPr/>
          </p:nvSpPr>
          <p:spPr>
            <a:xfrm>
              <a:off x="4192866" y="6836306"/>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7" name="rc24"/>
            <p:cNvSpPr/>
            <p:nvPr/>
          </p:nvSpPr>
          <p:spPr>
            <a:xfrm>
              <a:off x="4483734" y="6836306"/>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8" name="rc25"/>
            <p:cNvSpPr/>
            <p:nvPr/>
          </p:nvSpPr>
          <p:spPr>
            <a:xfrm>
              <a:off x="4774603" y="6836306"/>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09" name="rc26"/>
            <p:cNvSpPr/>
            <p:nvPr/>
          </p:nvSpPr>
          <p:spPr>
            <a:xfrm>
              <a:off x="5065471" y="6836306"/>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10" name="rc27"/>
            <p:cNvSpPr/>
            <p:nvPr/>
          </p:nvSpPr>
          <p:spPr>
            <a:xfrm>
              <a:off x="5356339" y="6836306"/>
              <a:ext cx="290868" cy="290868"/>
            </a:xfrm>
            <a:prstGeom prst="rect">
              <a:avLst/>
            </a:prstGeom>
            <a:solidFill>
              <a:srgbClr val="FB6A4A">
                <a:alpha val="100000"/>
              </a:srgbClr>
            </a:solidFill>
            <a:ln w="5420" cap="flat">
              <a:solidFill>
                <a:srgbClr val="FFFFFF">
                  <a:alpha val="100000"/>
                </a:srgbClr>
              </a:solidFill>
              <a:prstDash val="solid"/>
              <a:miter/>
            </a:ln>
          </p:spPr>
          <p:txBody>
            <a:bodyPr/>
            <a:lstStyle/>
            <a:p/>
          </p:txBody>
        </p:sp>
        <p:sp>
          <p:nvSpPr>
            <p:cNvPr id="611" name="rc28"/>
            <p:cNvSpPr/>
            <p:nvPr/>
          </p:nvSpPr>
          <p:spPr>
            <a:xfrm>
              <a:off x="5647207" y="6836306"/>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2" name="rc29"/>
            <p:cNvSpPr/>
            <p:nvPr/>
          </p:nvSpPr>
          <p:spPr>
            <a:xfrm>
              <a:off x="2447657" y="7127174"/>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3" name="rc30"/>
            <p:cNvSpPr/>
            <p:nvPr/>
          </p:nvSpPr>
          <p:spPr>
            <a:xfrm>
              <a:off x="2738526" y="7127174"/>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4" name="rc31"/>
            <p:cNvSpPr/>
            <p:nvPr/>
          </p:nvSpPr>
          <p:spPr>
            <a:xfrm>
              <a:off x="3029394" y="7127174"/>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5" name="rc32"/>
            <p:cNvSpPr/>
            <p:nvPr/>
          </p:nvSpPr>
          <p:spPr>
            <a:xfrm>
              <a:off x="3320262" y="7127174"/>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6" name="rc33"/>
            <p:cNvSpPr/>
            <p:nvPr/>
          </p:nvSpPr>
          <p:spPr>
            <a:xfrm>
              <a:off x="3611130" y="7127174"/>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7" name="rc34"/>
            <p:cNvSpPr/>
            <p:nvPr/>
          </p:nvSpPr>
          <p:spPr>
            <a:xfrm>
              <a:off x="3901998" y="7127174"/>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8" name="rc35"/>
            <p:cNvSpPr/>
            <p:nvPr/>
          </p:nvSpPr>
          <p:spPr>
            <a:xfrm>
              <a:off x="4192866" y="7127174"/>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9" name="rc36"/>
            <p:cNvSpPr/>
            <p:nvPr/>
          </p:nvSpPr>
          <p:spPr>
            <a:xfrm>
              <a:off x="4483734" y="7127174"/>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0" name="rc37"/>
            <p:cNvSpPr/>
            <p:nvPr/>
          </p:nvSpPr>
          <p:spPr>
            <a:xfrm>
              <a:off x="4774603" y="7127174"/>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21" name="rc38"/>
            <p:cNvSpPr/>
            <p:nvPr/>
          </p:nvSpPr>
          <p:spPr>
            <a:xfrm>
              <a:off x="5065471" y="7127174"/>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22" name="rc39"/>
            <p:cNvSpPr/>
            <p:nvPr/>
          </p:nvSpPr>
          <p:spPr>
            <a:xfrm>
              <a:off x="5356339" y="7127174"/>
              <a:ext cx="290868" cy="290868"/>
            </a:xfrm>
            <a:prstGeom prst="rect">
              <a:avLst/>
            </a:prstGeom>
            <a:solidFill>
              <a:srgbClr val="FB6A4A">
                <a:alpha val="100000"/>
              </a:srgbClr>
            </a:solidFill>
            <a:ln w="5420" cap="flat">
              <a:solidFill>
                <a:srgbClr val="FFFFFF">
                  <a:alpha val="100000"/>
                </a:srgbClr>
              </a:solidFill>
              <a:prstDash val="solid"/>
              <a:miter/>
            </a:ln>
          </p:spPr>
          <p:txBody>
            <a:bodyPr/>
            <a:lstStyle/>
            <a:p/>
          </p:txBody>
        </p:sp>
        <p:sp>
          <p:nvSpPr>
            <p:cNvPr id="623" name="rc40"/>
            <p:cNvSpPr/>
            <p:nvPr/>
          </p:nvSpPr>
          <p:spPr>
            <a:xfrm>
              <a:off x="5647207" y="7127174"/>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4" name="rc41"/>
            <p:cNvSpPr/>
            <p:nvPr/>
          </p:nvSpPr>
          <p:spPr>
            <a:xfrm>
              <a:off x="2447657" y="7418042"/>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5" name="rc42"/>
            <p:cNvSpPr/>
            <p:nvPr/>
          </p:nvSpPr>
          <p:spPr>
            <a:xfrm>
              <a:off x="2738526" y="7418042"/>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6" name="rc43"/>
            <p:cNvSpPr/>
            <p:nvPr/>
          </p:nvSpPr>
          <p:spPr>
            <a:xfrm>
              <a:off x="3029394" y="7418042"/>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7" name="rc44"/>
            <p:cNvSpPr/>
            <p:nvPr/>
          </p:nvSpPr>
          <p:spPr>
            <a:xfrm>
              <a:off x="3320262" y="7418042"/>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8" name="rc45"/>
            <p:cNvSpPr/>
            <p:nvPr/>
          </p:nvSpPr>
          <p:spPr>
            <a:xfrm>
              <a:off x="3611130" y="7418042"/>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9" name="rc46"/>
            <p:cNvSpPr/>
            <p:nvPr/>
          </p:nvSpPr>
          <p:spPr>
            <a:xfrm>
              <a:off x="3901998" y="7418042"/>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0" name="rc47"/>
            <p:cNvSpPr/>
            <p:nvPr/>
          </p:nvSpPr>
          <p:spPr>
            <a:xfrm>
              <a:off x="4192866" y="7418042"/>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1" name="rc48"/>
            <p:cNvSpPr/>
            <p:nvPr/>
          </p:nvSpPr>
          <p:spPr>
            <a:xfrm>
              <a:off x="4483734" y="7418042"/>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2" name="rc49"/>
            <p:cNvSpPr/>
            <p:nvPr/>
          </p:nvSpPr>
          <p:spPr>
            <a:xfrm>
              <a:off x="4774603" y="7418042"/>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3" name="rc50"/>
            <p:cNvSpPr/>
            <p:nvPr/>
          </p:nvSpPr>
          <p:spPr>
            <a:xfrm>
              <a:off x="5065471" y="7418042"/>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34" name="rc51"/>
            <p:cNvSpPr/>
            <p:nvPr/>
          </p:nvSpPr>
          <p:spPr>
            <a:xfrm>
              <a:off x="5356339" y="7418042"/>
              <a:ext cx="290868" cy="290868"/>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635" name="rc52"/>
            <p:cNvSpPr/>
            <p:nvPr/>
          </p:nvSpPr>
          <p:spPr>
            <a:xfrm>
              <a:off x="5647207" y="7418042"/>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6" name="rc53"/>
            <p:cNvSpPr/>
            <p:nvPr/>
          </p:nvSpPr>
          <p:spPr>
            <a:xfrm>
              <a:off x="2447657"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7" name="rc54"/>
            <p:cNvSpPr/>
            <p:nvPr/>
          </p:nvSpPr>
          <p:spPr>
            <a:xfrm>
              <a:off x="2738526"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8" name="rc55"/>
            <p:cNvSpPr/>
            <p:nvPr/>
          </p:nvSpPr>
          <p:spPr>
            <a:xfrm>
              <a:off x="3029394"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9" name="rc56"/>
            <p:cNvSpPr/>
            <p:nvPr/>
          </p:nvSpPr>
          <p:spPr>
            <a:xfrm>
              <a:off x="3320262"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0" name="rc57"/>
            <p:cNvSpPr/>
            <p:nvPr/>
          </p:nvSpPr>
          <p:spPr>
            <a:xfrm>
              <a:off x="3611130"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1" name="rc58"/>
            <p:cNvSpPr/>
            <p:nvPr/>
          </p:nvSpPr>
          <p:spPr>
            <a:xfrm>
              <a:off x="3901998"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2" name="rc59"/>
            <p:cNvSpPr/>
            <p:nvPr/>
          </p:nvSpPr>
          <p:spPr>
            <a:xfrm>
              <a:off x="4192866"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3" name="rc60"/>
            <p:cNvSpPr/>
            <p:nvPr/>
          </p:nvSpPr>
          <p:spPr>
            <a:xfrm>
              <a:off x="4483734" y="7708910"/>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44" name="rc61"/>
            <p:cNvSpPr/>
            <p:nvPr/>
          </p:nvSpPr>
          <p:spPr>
            <a:xfrm>
              <a:off x="4774603"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5" name="rc62"/>
            <p:cNvSpPr/>
            <p:nvPr/>
          </p:nvSpPr>
          <p:spPr>
            <a:xfrm>
              <a:off x="5065471"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6" name="rc63"/>
            <p:cNvSpPr/>
            <p:nvPr/>
          </p:nvSpPr>
          <p:spPr>
            <a:xfrm>
              <a:off x="5356339" y="7708910"/>
              <a:ext cx="290868" cy="290868"/>
            </a:xfrm>
            <a:prstGeom prst="rect">
              <a:avLst/>
            </a:prstGeom>
            <a:solidFill>
              <a:srgbClr val="FB6A4A">
                <a:alpha val="100000"/>
              </a:srgbClr>
            </a:solidFill>
            <a:ln w="5420" cap="flat">
              <a:solidFill>
                <a:srgbClr val="FFFFFF">
                  <a:alpha val="100000"/>
                </a:srgbClr>
              </a:solidFill>
              <a:prstDash val="solid"/>
              <a:miter/>
            </a:ln>
          </p:spPr>
          <p:txBody>
            <a:bodyPr/>
            <a:lstStyle/>
            <a:p/>
          </p:txBody>
        </p:sp>
        <p:sp>
          <p:nvSpPr>
            <p:cNvPr id="647" name="rc64"/>
            <p:cNvSpPr/>
            <p:nvPr/>
          </p:nvSpPr>
          <p:spPr>
            <a:xfrm>
              <a:off x="5647207" y="7708910"/>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8" name="rc65"/>
            <p:cNvSpPr/>
            <p:nvPr/>
          </p:nvSpPr>
          <p:spPr>
            <a:xfrm>
              <a:off x="2447657"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9" name="rc66"/>
            <p:cNvSpPr/>
            <p:nvPr/>
          </p:nvSpPr>
          <p:spPr>
            <a:xfrm>
              <a:off x="2738526"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0" name="rc67"/>
            <p:cNvSpPr/>
            <p:nvPr/>
          </p:nvSpPr>
          <p:spPr>
            <a:xfrm>
              <a:off x="3029394"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1" name="rc68"/>
            <p:cNvSpPr/>
            <p:nvPr/>
          </p:nvSpPr>
          <p:spPr>
            <a:xfrm>
              <a:off x="3320262"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2" name="rc69"/>
            <p:cNvSpPr/>
            <p:nvPr/>
          </p:nvSpPr>
          <p:spPr>
            <a:xfrm>
              <a:off x="3611130"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3" name="rc70"/>
            <p:cNvSpPr/>
            <p:nvPr/>
          </p:nvSpPr>
          <p:spPr>
            <a:xfrm>
              <a:off x="3901998"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4" name="rc71"/>
            <p:cNvSpPr/>
            <p:nvPr/>
          </p:nvSpPr>
          <p:spPr>
            <a:xfrm>
              <a:off x="4192866"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5" name="rc72"/>
            <p:cNvSpPr/>
            <p:nvPr/>
          </p:nvSpPr>
          <p:spPr>
            <a:xfrm>
              <a:off x="4483734"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6" name="rc73"/>
            <p:cNvSpPr/>
            <p:nvPr/>
          </p:nvSpPr>
          <p:spPr>
            <a:xfrm>
              <a:off x="4774603" y="7999779"/>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57" name="rc74"/>
            <p:cNvSpPr/>
            <p:nvPr/>
          </p:nvSpPr>
          <p:spPr>
            <a:xfrm>
              <a:off x="5065471"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8" name="rc75"/>
            <p:cNvSpPr/>
            <p:nvPr/>
          </p:nvSpPr>
          <p:spPr>
            <a:xfrm>
              <a:off x="5356339" y="7999779"/>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59" name="rc76"/>
            <p:cNvSpPr/>
            <p:nvPr/>
          </p:nvSpPr>
          <p:spPr>
            <a:xfrm>
              <a:off x="5647207" y="7999779"/>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0" name="rc77"/>
            <p:cNvSpPr/>
            <p:nvPr/>
          </p:nvSpPr>
          <p:spPr>
            <a:xfrm>
              <a:off x="2447657"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1" name="rc78"/>
            <p:cNvSpPr/>
            <p:nvPr/>
          </p:nvSpPr>
          <p:spPr>
            <a:xfrm>
              <a:off x="2738526"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2" name="rc79"/>
            <p:cNvSpPr/>
            <p:nvPr/>
          </p:nvSpPr>
          <p:spPr>
            <a:xfrm>
              <a:off x="3029394"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3" name="rc80"/>
            <p:cNvSpPr/>
            <p:nvPr/>
          </p:nvSpPr>
          <p:spPr>
            <a:xfrm>
              <a:off x="3320262"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4" name="rc81"/>
            <p:cNvSpPr/>
            <p:nvPr/>
          </p:nvSpPr>
          <p:spPr>
            <a:xfrm>
              <a:off x="3611130"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5" name="rc82"/>
            <p:cNvSpPr/>
            <p:nvPr/>
          </p:nvSpPr>
          <p:spPr>
            <a:xfrm>
              <a:off x="3901998"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6" name="rc83"/>
            <p:cNvSpPr/>
            <p:nvPr/>
          </p:nvSpPr>
          <p:spPr>
            <a:xfrm>
              <a:off x="4192866"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7" name="rc84"/>
            <p:cNvSpPr/>
            <p:nvPr/>
          </p:nvSpPr>
          <p:spPr>
            <a:xfrm>
              <a:off x="4483734"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8" name="rc85"/>
            <p:cNvSpPr/>
            <p:nvPr/>
          </p:nvSpPr>
          <p:spPr>
            <a:xfrm>
              <a:off x="4774603"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9" name="rc86"/>
            <p:cNvSpPr/>
            <p:nvPr/>
          </p:nvSpPr>
          <p:spPr>
            <a:xfrm>
              <a:off x="5065471"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0" name="rc87"/>
            <p:cNvSpPr/>
            <p:nvPr/>
          </p:nvSpPr>
          <p:spPr>
            <a:xfrm>
              <a:off x="5356339" y="8290647"/>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1" name="rc88"/>
            <p:cNvSpPr/>
            <p:nvPr/>
          </p:nvSpPr>
          <p:spPr>
            <a:xfrm>
              <a:off x="5647207" y="8290647"/>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2" name="rc89"/>
            <p:cNvSpPr/>
            <p:nvPr/>
          </p:nvSpPr>
          <p:spPr>
            <a:xfrm>
              <a:off x="2447657"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3" name="rc90"/>
            <p:cNvSpPr/>
            <p:nvPr/>
          </p:nvSpPr>
          <p:spPr>
            <a:xfrm>
              <a:off x="2738526"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4" name="rc91"/>
            <p:cNvSpPr/>
            <p:nvPr/>
          </p:nvSpPr>
          <p:spPr>
            <a:xfrm>
              <a:off x="3029394"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5" name="rc92"/>
            <p:cNvSpPr/>
            <p:nvPr/>
          </p:nvSpPr>
          <p:spPr>
            <a:xfrm>
              <a:off x="3320262"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6" name="rc93"/>
            <p:cNvSpPr/>
            <p:nvPr/>
          </p:nvSpPr>
          <p:spPr>
            <a:xfrm>
              <a:off x="3611130"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7" name="rc94"/>
            <p:cNvSpPr/>
            <p:nvPr/>
          </p:nvSpPr>
          <p:spPr>
            <a:xfrm>
              <a:off x="3901998"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8" name="rc95"/>
            <p:cNvSpPr/>
            <p:nvPr/>
          </p:nvSpPr>
          <p:spPr>
            <a:xfrm>
              <a:off x="4192866"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9" name="rc96"/>
            <p:cNvSpPr/>
            <p:nvPr/>
          </p:nvSpPr>
          <p:spPr>
            <a:xfrm>
              <a:off x="4483734"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0" name="rc97"/>
            <p:cNvSpPr/>
            <p:nvPr/>
          </p:nvSpPr>
          <p:spPr>
            <a:xfrm>
              <a:off x="4774603"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1" name="rc98"/>
            <p:cNvSpPr/>
            <p:nvPr/>
          </p:nvSpPr>
          <p:spPr>
            <a:xfrm>
              <a:off x="5065471"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2" name="rc99"/>
            <p:cNvSpPr/>
            <p:nvPr/>
          </p:nvSpPr>
          <p:spPr>
            <a:xfrm>
              <a:off x="5356339" y="8581515"/>
              <a:ext cx="290868" cy="29086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83" name="rc100"/>
            <p:cNvSpPr/>
            <p:nvPr/>
          </p:nvSpPr>
          <p:spPr>
            <a:xfrm>
              <a:off x="5647207" y="8581515"/>
              <a:ext cx="290868" cy="29086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4" name="tx101"/>
            <p:cNvSpPr/>
            <p:nvPr/>
          </p:nvSpPr>
          <p:spPr>
            <a:xfrm>
              <a:off x="1461318" y="8672403"/>
              <a:ext cx="795932"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DHAHIRAH</a:t>
              </a:r>
            </a:p>
          </p:txBody>
        </p:sp>
        <p:sp>
          <p:nvSpPr>
            <p:cNvPr id="685" name="tx102"/>
            <p:cNvSpPr/>
            <p:nvPr/>
          </p:nvSpPr>
          <p:spPr>
            <a:xfrm>
              <a:off x="783852" y="8371117"/>
              <a:ext cx="1473398" cy="119508"/>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SOUTH SHARQIYAH</a:t>
              </a:r>
            </a:p>
          </p:txBody>
        </p:sp>
        <p:sp>
          <p:nvSpPr>
            <p:cNvPr id="686" name="tx103"/>
            <p:cNvSpPr/>
            <p:nvPr/>
          </p:nvSpPr>
          <p:spPr>
            <a:xfrm>
              <a:off x="1368226" y="8086946"/>
              <a:ext cx="889024"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MUSANDAM</a:t>
              </a:r>
            </a:p>
          </p:txBody>
        </p:sp>
        <p:sp>
          <p:nvSpPr>
            <p:cNvPr id="687" name="tx104"/>
            <p:cNvSpPr/>
            <p:nvPr/>
          </p:nvSpPr>
          <p:spPr>
            <a:xfrm>
              <a:off x="1613792" y="7796078"/>
              <a:ext cx="643458"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MUSCAT</a:t>
              </a:r>
            </a:p>
          </p:txBody>
        </p:sp>
        <p:sp>
          <p:nvSpPr>
            <p:cNvPr id="688" name="tx105"/>
            <p:cNvSpPr/>
            <p:nvPr/>
          </p:nvSpPr>
          <p:spPr>
            <a:xfrm>
              <a:off x="1393378" y="7508931"/>
              <a:ext cx="863872"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DAKHLIYAH</a:t>
              </a:r>
            </a:p>
          </p:txBody>
        </p:sp>
        <p:sp>
          <p:nvSpPr>
            <p:cNvPr id="689" name="tx106"/>
            <p:cNvSpPr/>
            <p:nvPr/>
          </p:nvSpPr>
          <p:spPr>
            <a:xfrm>
              <a:off x="1021010" y="7214268"/>
              <a:ext cx="1236240"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SOUTH BATINAH</a:t>
              </a:r>
            </a:p>
          </p:txBody>
        </p:sp>
        <p:sp>
          <p:nvSpPr>
            <p:cNvPr id="690" name="tx107"/>
            <p:cNvSpPr/>
            <p:nvPr/>
          </p:nvSpPr>
          <p:spPr>
            <a:xfrm>
              <a:off x="1613792" y="6923399"/>
              <a:ext cx="64345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DHOFAR</a:t>
              </a:r>
            </a:p>
          </p:txBody>
        </p:sp>
        <p:sp>
          <p:nvSpPr>
            <p:cNvPr id="691" name="tx108"/>
            <p:cNvSpPr/>
            <p:nvPr/>
          </p:nvSpPr>
          <p:spPr>
            <a:xfrm>
              <a:off x="1012601" y="6632531"/>
              <a:ext cx="1244649"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NORTH BATINAH</a:t>
              </a:r>
            </a:p>
          </p:txBody>
        </p:sp>
        <p:sp>
          <p:nvSpPr>
            <p:cNvPr id="692" name="tx109"/>
            <p:cNvSpPr/>
            <p:nvPr/>
          </p:nvSpPr>
          <p:spPr>
            <a:xfrm rot="-2700000">
              <a:off x="2153456"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693" name="tx110"/>
            <p:cNvSpPr/>
            <p:nvPr/>
          </p:nvSpPr>
          <p:spPr>
            <a:xfrm rot="-2700000">
              <a:off x="2444324"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694" name="tx111"/>
            <p:cNvSpPr/>
            <p:nvPr/>
          </p:nvSpPr>
          <p:spPr>
            <a:xfrm rot="-2700000">
              <a:off x="2735193"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695" name="tx112"/>
            <p:cNvSpPr/>
            <p:nvPr/>
          </p:nvSpPr>
          <p:spPr>
            <a:xfrm rot="-2700000">
              <a:off x="3026061"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696" name="tx113"/>
            <p:cNvSpPr/>
            <p:nvPr/>
          </p:nvSpPr>
          <p:spPr>
            <a:xfrm rot="-2700000">
              <a:off x="3316929"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697" name="tx114"/>
            <p:cNvSpPr/>
            <p:nvPr/>
          </p:nvSpPr>
          <p:spPr>
            <a:xfrm rot="-2700000">
              <a:off x="3607797"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698" name="tx115"/>
            <p:cNvSpPr/>
            <p:nvPr/>
          </p:nvSpPr>
          <p:spPr>
            <a:xfrm rot="-2700000">
              <a:off x="3898665"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699" name="tx116"/>
            <p:cNvSpPr/>
            <p:nvPr/>
          </p:nvSpPr>
          <p:spPr>
            <a:xfrm rot="-2700000">
              <a:off x="4189533"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700" name="tx117"/>
            <p:cNvSpPr/>
            <p:nvPr/>
          </p:nvSpPr>
          <p:spPr>
            <a:xfrm rot="-2700000">
              <a:off x="4480402"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701" name="tx118"/>
            <p:cNvSpPr/>
            <p:nvPr/>
          </p:nvSpPr>
          <p:spPr>
            <a:xfrm rot="-2700000">
              <a:off x="4771243" y="9217217"/>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702" name="tx119"/>
            <p:cNvSpPr/>
            <p:nvPr/>
          </p:nvSpPr>
          <p:spPr>
            <a:xfrm rot="-2700000">
              <a:off x="5062138"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703" name="tx120"/>
            <p:cNvSpPr/>
            <p:nvPr/>
          </p:nvSpPr>
          <p:spPr>
            <a:xfrm rot="-2700000">
              <a:off x="5353006" y="9217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704" name="pic121"/>
            <p:cNvPicPr/>
            <p:nvPr/>
          </p:nvPicPr>
          <p:blipFill>
            <a:blip r:embed="rId2" cstate="print"/>
            <a:stretch>
              <a:fillRect/>
            </a:stretch>
          </p:blipFill>
          <p:spPr>
            <a:xfrm>
              <a:off x="3112866" y="9712784"/>
              <a:ext cx="2160000" cy="144000"/>
            </a:xfrm>
            <a:prstGeom prst="rect">
              <a:avLst/>
            </a:prstGeom>
          </p:spPr>
        </p:pic>
        <p:sp>
          <p:nvSpPr>
            <p:cNvPr id="705" name="pl122"/>
            <p:cNvSpPr/>
            <p:nvPr/>
          </p:nvSpPr>
          <p:spPr>
            <a:xfrm>
              <a:off x="3116466" y="981289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06" name="pl123"/>
            <p:cNvSpPr/>
            <p:nvPr/>
          </p:nvSpPr>
          <p:spPr>
            <a:xfrm>
              <a:off x="4192866" y="981289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07" name="pl124"/>
            <p:cNvSpPr/>
            <p:nvPr/>
          </p:nvSpPr>
          <p:spPr>
            <a:xfrm>
              <a:off x="4192866" y="981289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08" name="pl125"/>
            <p:cNvSpPr/>
            <p:nvPr/>
          </p:nvSpPr>
          <p:spPr>
            <a:xfrm>
              <a:off x="4192866" y="981289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09" name="pl126"/>
            <p:cNvSpPr/>
            <p:nvPr/>
          </p:nvSpPr>
          <p:spPr>
            <a:xfrm>
              <a:off x="5269266" y="981289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10" name="pl127"/>
            <p:cNvSpPr/>
            <p:nvPr/>
          </p:nvSpPr>
          <p:spPr>
            <a:xfrm>
              <a:off x="3116466" y="971278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11" name="pl128"/>
            <p:cNvSpPr/>
            <p:nvPr/>
          </p:nvSpPr>
          <p:spPr>
            <a:xfrm>
              <a:off x="4192866" y="971278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12" name="pl129"/>
            <p:cNvSpPr/>
            <p:nvPr/>
          </p:nvSpPr>
          <p:spPr>
            <a:xfrm>
              <a:off x="4192866" y="971278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13" name="pl130"/>
            <p:cNvSpPr/>
            <p:nvPr/>
          </p:nvSpPr>
          <p:spPr>
            <a:xfrm>
              <a:off x="4192866" y="971278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14" name="pl131"/>
            <p:cNvSpPr/>
            <p:nvPr/>
          </p:nvSpPr>
          <p:spPr>
            <a:xfrm>
              <a:off x="5269266" y="971278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15" name="tx132"/>
            <p:cNvSpPr/>
            <p:nvPr/>
          </p:nvSpPr>
          <p:spPr>
            <a:xfrm>
              <a:off x="3081151" y="9926001"/>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a:t>
              </a:r>
            </a:p>
          </p:txBody>
        </p:sp>
        <p:sp>
          <p:nvSpPr>
            <p:cNvPr id="716" name="tx133"/>
            <p:cNvSpPr/>
            <p:nvPr/>
          </p:nvSpPr>
          <p:spPr>
            <a:xfrm>
              <a:off x="4157551" y="9926001"/>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a:t>
              </a:r>
            </a:p>
          </p:txBody>
        </p:sp>
        <p:sp>
          <p:nvSpPr>
            <p:cNvPr id="717" name="tx134"/>
            <p:cNvSpPr/>
            <p:nvPr/>
          </p:nvSpPr>
          <p:spPr>
            <a:xfrm>
              <a:off x="4157551" y="9926001"/>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a:t>
              </a:r>
            </a:p>
          </p:txBody>
        </p:sp>
        <p:sp>
          <p:nvSpPr>
            <p:cNvPr id="718" name="tx135"/>
            <p:cNvSpPr/>
            <p:nvPr/>
          </p:nvSpPr>
          <p:spPr>
            <a:xfrm>
              <a:off x="4157551" y="9926001"/>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a:t>
              </a:r>
            </a:p>
          </p:txBody>
        </p:sp>
        <p:sp>
          <p:nvSpPr>
            <p:cNvPr id="719" name="tx136"/>
            <p:cNvSpPr/>
            <p:nvPr/>
          </p:nvSpPr>
          <p:spPr>
            <a:xfrm>
              <a:off x="5233951" y="9924389"/>
              <a:ext cx="70631" cy="92893"/>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3</a:t>
              </a:r>
            </a:p>
          </p:txBody>
        </p:sp>
        <p:sp>
          <p:nvSpPr>
            <p:cNvPr id="720" name="tx137"/>
            <p:cNvSpPr/>
            <p:nvPr/>
          </p:nvSpPr>
          <p:spPr>
            <a:xfrm>
              <a:off x="1187650" y="6250748"/>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721"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722"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723"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Pakistan</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2217654" y="2153563"/>
              <a:ext cx="3150710" cy="3131794"/>
            </a:xfrm>
            <a:prstGeom prst="rect">
              <a:avLst/>
            </a:prstGeom>
            <a:solidFill>
              <a:srgbClr val="FFFFFF">
                <a:alpha val="100000"/>
              </a:srgbClr>
            </a:solidFill>
          </p:spPr>
          <p:txBody>
            <a:bodyPr/>
            <a:lstStyle/>
            <a:p/>
          </p:txBody>
        </p:sp>
        <p:sp>
          <p:nvSpPr>
            <p:cNvPr id="7" name="pl6"/>
            <p:cNvSpPr/>
            <p:nvPr/>
          </p:nvSpPr>
          <p:spPr>
            <a:xfrm>
              <a:off x="2217654" y="4630434"/>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8" name="pl7"/>
            <p:cNvSpPr/>
            <p:nvPr/>
          </p:nvSpPr>
          <p:spPr>
            <a:xfrm>
              <a:off x="2217654" y="3320586"/>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9" name="pl8"/>
            <p:cNvSpPr/>
            <p:nvPr/>
          </p:nvSpPr>
          <p:spPr>
            <a:xfrm>
              <a:off x="2217654" y="5285358"/>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0" name="pl9"/>
            <p:cNvSpPr/>
            <p:nvPr/>
          </p:nvSpPr>
          <p:spPr>
            <a:xfrm>
              <a:off x="2217654" y="3975510"/>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1" name="pl10"/>
            <p:cNvSpPr/>
            <p:nvPr/>
          </p:nvSpPr>
          <p:spPr>
            <a:xfrm>
              <a:off x="2217654" y="2665662"/>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2" name="rc11"/>
            <p:cNvSpPr/>
            <p:nvPr/>
          </p:nvSpPr>
          <p:spPr>
            <a:xfrm>
              <a:off x="2256392" y="5135773"/>
              <a:ext cx="232429" cy="14958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 name="rc12"/>
            <p:cNvSpPr/>
            <p:nvPr/>
          </p:nvSpPr>
          <p:spPr>
            <a:xfrm>
              <a:off x="2256392" y="5129224"/>
              <a:ext cx="232429" cy="654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 name="rc13"/>
            <p:cNvSpPr/>
            <p:nvPr/>
          </p:nvSpPr>
          <p:spPr>
            <a:xfrm>
              <a:off x="2256392" y="5093596"/>
              <a:ext cx="232429" cy="3562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 name="rc14"/>
            <p:cNvSpPr/>
            <p:nvPr/>
          </p:nvSpPr>
          <p:spPr>
            <a:xfrm>
              <a:off x="2256392" y="4836342"/>
              <a:ext cx="232429" cy="2572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 name="rc15"/>
            <p:cNvSpPr/>
            <p:nvPr/>
          </p:nvSpPr>
          <p:spPr>
            <a:xfrm>
              <a:off x="2514647" y="5113244"/>
              <a:ext cx="232429" cy="17211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 name="rc16"/>
            <p:cNvSpPr/>
            <p:nvPr/>
          </p:nvSpPr>
          <p:spPr>
            <a:xfrm>
              <a:off x="2514647" y="5106171"/>
              <a:ext cx="232429" cy="707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 name="rc17"/>
            <p:cNvSpPr/>
            <p:nvPr/>
          </p:nvSpPr>
          <p:spPr>
            <a:xfrm>
              <a:off x="2514647" y="5073686"/>
              <a:ext cx="232429" cy="3248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 name="rc18"/>
            <p:cNvSpPr/>
            <p:nvPr/>
          </p:nvSpPr>
          <p:spPr>
            <a:xfrm>
              <a:off x="2514647" y="4820886"/>
              <a:ext cx="232429" cy="25280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 name="rc19"/>
            <p:cNvSpPr/>
            <p:nvPr/>
          </p:nvSpPr>
          <p:spPr>
            <a:xfrm>
              <a:off x="2772902" y="5082593"/>
              <a:ext cx="232429" cy="20276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 name="rc20"/>
            <p:cNvSpPr/>
            <p:nvPr/>
          </p:nvSpPr>
          <p:spPr>
            <a:xfrm>
              <a:off x="2772902" y="5074734"/>
              <a:ext cx="232429" cy="785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 name="rc21"/>
            <p:cNvSpPr/>
            <p:nvPr/>
          </p:nvSpPr>
          <p:spPr>
            <a:xfrm>
              <a:off x="2772902" y="5027580"/>
              <a:ext cx="232429" cy="4715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 name="rc22"/>
            <p:cNvSpPr/>
            <p:nvPr/>
          </p:nvSpPr>
          <p:spPr>
            <a:xfrm>
              <a:off x="2772902" y="4678374"/>
              <a:ext cx="232429" cy="34920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 name="rc23"/>
            <p:cNvSpPr/>
            <p:nvPr/>
          </p:nvSpPr>
          <p:spPr>
            <a:xfrm>
              <a:off x="3031157" y="5105909"/>
              <a:ext cx="232429" cy="17944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 name="rc24"/>
            <p:cNvSpPr/>
            <p:nvPr/>
          </p:nvSpPr>
          <p:spPr>
            <a:xfrm>
              <a:off x="3031157" y="5103551"/>
              <a:ext cx="232429" cy="235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 name="rc25"/>
            <p:cNvSpPr/>
            <p:nvPr/>
          </p:nvSpPr>
          <p:spPr>
            <a:xfrm>
              <a:off x="3031157" y="5074996"/>
              <a:ext cx="232429" cy="2855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 name="rc26"/>
            <p:cNvSpPr/>
            <p:nvPr/>
          </p:nvSpPr>
          <p:spPr>
            <a:xfrm>
              <a:off x="3031157" y="4740723"/>
              <a:ext cx="232429" cy="3342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 name="rc27"/>
            <p:cNvSpPr/>
            <p:nvPr/>
          </p:nvSpPr>
          <p:spPr>
            <a:xfrm>
              <a:off x="3289412" y="5102241"/>
              <a:ext cx="232429" cy="18311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 name="rc28"/>
            <p:cNvSpPr/>
            <p:nvPr/>
          </p:nvSpPr>
          <p:spPr>
            <a:xfrm>
              <a:off x="3289412" y="5100931"/>
              <a:ext cx="232429" cy="130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0" name="rc29"/>
            <p:cNvSpPr/>
            <p:nvPr/>
          </p:nvSpPr>
          <p:spPr>
            <a:xfrm>
              <a:off x="3289412" y="5074734"/>
              <a:ext cx="232429" cy="2619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1" name="rc30"/>
            <p:cNvSpPr/>
            <p:nvPr/>
          </p:nvSpPr>
          <p:spPr>
            <a:xfrm>
              <a:off x="3289412" y="4734960"/>
              <a:ext cx="232429" cy="3397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2" name="rc31"/>
            <p:cNvSpPr/>
            <p:nvPr/>
          </p:nvSpPr>
          <p:spPr>
            <a:xfrm>
              <a:off x="3547667" y="5079712"/>
              <a:ext cx="232429" cy="20564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3" name="rc32"/>
            <p:cNvSpPr/>
            <p:nvPr/>
          </p:nvSpPr>
          <p:spPr>
            <a:xfrm>
              <a:off x="3547667" y="5077616"/>
              <a:ext cx="232429" cy="209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4" name="rc33"/>
            <p:cNvSpPr/>
            <p:nvPr/>
          </p:nvSpPr>
          <p:spPr>
            <a:xfrm>
              <a:off x="3547667" y="5059802"/>
              <a:ext cx="232429" cy="1781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5" name="rc34"/>
            <p:cNvSpPr/>
            <p:nvPr/>
          </p:nvSpPr>
          <p:spPr>
            <a:xfrm>
              <a:off x="3547667" y="4796260"/>
              <a:ext cx="232429" cy="26354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6" name="rc35"/>
            <p:cNvSpPr/>
            <p:nvPr/>
          </p:nvSpPr>
          <p:spPr>
            <a:xfrm>
              <a:off x="3805922" y="5178474"/>
              <a:ext cx="232429" cy="10688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7" name="rc36"/>
            <p:cNvSpPr/>
            <p:nvPr/>
          </p:nvSpPr>
          <p:spPr>
            <a:xfrm>
              <a:off x="3805922" y="5176640"/>
              <a:ext cx="232429" cy="183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8" name="rc37"/>
            <p:cNvSpPr/>
            <p:nvPr/>
          </p:nvSpPr>
          <p:spPr>
            <a:xfrm>
              <a:off x="3805922" y="5166686"/>
              <a:ext cx="232429" cy="995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9" name="rc38"/>
            <p:cNvSpPr/>
            <p:nvPr/>
          </p:nvSpPr>
          <p:spPr>
            <a:xfrm>
              <a:off x="3805922" y="5025484"/>
              <a:ext cx="232429" cy="14120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0" name="rc39"/>
            <p:cNvSpPr/>
            <p:nvPr/>
          </p:nvSpPr>
          <p:spPr>
            <a:xfrm>
              <a:off x="4064177" y="5205195"/>
              <a:ext cx="232429" cy="8016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1" name="rc40"/>
            <p:cNvSpPr/>
            <p:nvPr/>
          </p:nvSpPr>
          <p:spPr>
            <a:xfrm>
              <a:off x="4064177" y="5204671"/>
              <a:ext cx="232429" cy="52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 name="rc41"/>
            <p:cNvSpPr/>
            <p:nvPr/>
          </p:nvSpPr>
          <p:spPr>
            <a:xfrm>
              <a:off x="4064177" y="5194192"/>
              <a:ext cx="232429" cy="1047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3" name="rc42"/>
            <p:cNvSpPr/>
            <p:nvPr/>
          </p:nvSpPr>
          <p:spPr>
            <a:xfrm>
              <a:off x="4064177" y="5082069"/>
              <a:ext cx="232429" cy="11212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4" name="rc43"/>
            <p:cNvSpPr/>
            <p:nvPr/>
          </p:nvSpPr>
          <p:spPr>
            <a:xfrm>
              <a:off x="4322432" y="5212006"/>
              <a:ext cx="232429" cy="733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5" name="rc44"/>
            <p:cNvSpPr/>
            <p:nvPr/>
          </p:nvSpPr>
          <p:spPr>
            <a:xfrm>
              <a:off x="4322432" y="5212006"/>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 name="rc45"/>
            <p:cNvSpPr/>
            <p:nvPr/>
          </p:nvSpPr>
          <p:spPr>
            <a:xfrm>
              <a:off x="4322432" y="5195240"/>
              <a:ext cx="232429" cy="1676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7" name="rc46"/>
            <p:cNvSpPr/>
            <p:nvPr/>
          </p:nvSpPr>
          <p:spPr>
            <a:xfrm>
              <a:off x="4322432" y="5061112"/>
              <a:ext cx="232429" cy="13412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8" name="rc47"/>
            <p:cNvSpPr/>
            <p:nvPr/>
          </p:nvSpPr>
          <p:spPr>
            <a:xfrm>
              <a:off x="4580687" y="5203361"/>
              <a:ext cx="232429" cy="819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9" name="rc48"/>
            <p:cNvSpPr/>
            <p:nvPr/>
          </p:nvSpPr>
          <p:spPr>
            <a:xfrm>
              <a:off x="4580687" y="5203099"/>
              <a:ext cx="232429" cy="26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0" name="rc49"/>
            <p:cNvSpPr/>
            <p:nvPr/>
          </p:nvSpPr>
          <p:spPr>
            <a:xfrm>
              <a:off x="4580687" y="5184499"/>
              <a:ext cx="232429" cy="1859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1" name="rc50"/>
            <p:cNvSpPr/>
            <p:nvPr/>
          </p:nvSpPr>
          <p:spPr>
            <a:xfrm>
              <a:off x="4580687" y="5048799"/>
              <a:ext cx="232429" cy="13570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2" name="rc51"/>
            <p:cNvSpPr/>
            <p:nvPr/>
          </p:nvSpPr>
          <p:spPr>
            <a:xfrm>
              <a:off x="4838942" y="5208339"/>
              <a:ext cx="232429" cy="7701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3" name="rc52"/>
            <p:cNvSpPr/>
            <p:nvPr/>
          </p:nvSpPr>
          <p:spPr>
            <a:xfrm>
              <a:off x="4838942" y="5207815"/>
              <a:ext cx="232429" cy="52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4" name="rc53"/>
            <p:cNvSpPr/>
            <p:nvPr/>
          </p:nvSpPr>
          <p:spPr>
            <a:xfrm>
              <a:off x="4838942" y="5135511"/>
              <a:ext cx="232429" cy="7230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5" name="rc54"/>
            <p:cNvSpPr/>
            <p:nvPr/>
          </p:nvSpPr>
          <p:spPr>
            <a:xfrm>
              <a:off x="4838942" y="4992738"/>
              <a:ext cx="232429" cy="1427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6" name="rc55"/>
            <p:cNvSpPr/>
            <p:nvPr/>
          </p:nvSpPr>
          <p:spPr>
            <a:xfrm>
              <a:off x="5097197" y="5187381"/>
              <a:ext cx="232429" cy="9797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7" name="rc56"/>
            <p:cNvSpPr/>
            <p:nvPr/>
          </p:nvSpPr>
          <p:spPr>
            <a:xfrm>
              <a:off x="5097197" y="5186857"/>
              <a:ext cx="232429" cy="52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8" name="rc57"/>
            <p:cNvSpPr/>
            <p:nvPr/>
          </p:nvSpPr>
          <p:spPr>
            <a:xfrm>
              <a:off x="5097197" y="5069757"/>
              <a:ext cx="232429" cy="11710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9" name="rc58"/>
            <p:cNvSpPr/>
            <p:nvPr/>
          </p:nvSpPr>
          <p:spPr>
            <a:xfrm>
              <a:off x="5097197" y="4959991"/>
              <a:ext cx="232429" cy="10976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0" name="pg59"/>
            <p:cNvSpPr/>
            <p:nvPr/>
          </p:nvSpPr>
          <p:spPr>
            <a:xfrm>
              <a:off x="2843868" y="2153563"/>
              <a:ext cx="1898283" cy="373922"/>
            </a:xfrm>
            <a:custGeom>
              <a:avLst/>
              <a:pathLst>
                <a:path w="1898283" h="373922">
                  <a:moveTo>
                    <a:pt x="31220" y="373922"/>
                  </a:moveTo>
                  <a:lnTo>
                    <a:pt x="1867062" y="373922"/>
                  </a:lnTo>
                  <a:lnTo>
                    <a:pt x="1865805" y="373897"/>
                  </a:lnTo>
                  <a:lnTo>
                    <a:pt x="1870825" y="373695"/>
                  </a:lnTo>
                  <a:lnTo>
                    <a:pt x="1875748" y="372690"/>
                  </a:lnTo>
                  <a:lnTo>
                    <a:pt x="1880446" y="370908"/>
                  </a:lnTo>
                  <a:lnTo>
                    <a:pt x="1884798" y="368396"/>
                  </a:lnTo>
                  <a:lnTo>
                    <a:pt x="1888690" y="365218"/>
                  </a:lnTo>
                  <a:lnTo>
                    <a:pt x="1892021" y="361457"/>
                  </a:lnTo>
                  <a:lnTo>
                    <a:pt x="1894707" y="357211"/>
                  </a:lnTo>
                  <a:lnTo>
                    <a:pt x="1896676" y="352588"/>
                  </a:lnTo>
                  <a:lnTo>
                    <a:pt x="1897879" y="347710"/>
                  </a:lnTo>
                  <a:lnTo>
                    <a:pt x="1898283" y="342702"/>
                  </a:lnTo>
                  <a:lnTo>
                    <a:pt x="1898283" y="31220"/>
                  </a:lnTo>
                  <a:lnTo>
                    <a:pt x="1897879" y="26212"/>
                  </a:lnTo>
                  <a:lnTo>
                    <a:pt x="1896676" y="21334"/>
                  </a:lnTo>
                  <a:lnTo>
                    <a:pt x="1894707" y="16711"/>
                  </a:lnTo>
                  <a:lnTo>
                    <a:pt x="1892021" y="12465"/>
                  </a:lnTo>
                  <a:lnTo>
                    <a:pt x="1888690" y="8704"/>
                  </a:lnTo>
                  <a:lnTo>
                    <a:pt x="1884798" y="5526"/>
                  </a:lnTo>
                  <a:lnTo>
                    <a:pt x="1880446" y="3014"/>
                  </a:lnTo>
                  <a:lnTo>
                    <a:pt x="1875748" y="1232"/>
                  </a:lnTo>
                  <a:lnTo>
                    <a:pt x="1870825" y="227"/>
                  </a:lnTo>
                  <a:lnTo>
                    <a:pt x="186706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1" name="tx60"/>
            <p:cNvSpPr/>
            <p:nvPr/>
          </p:nvSpPr>
          <p:spPr>
            <a:xfrm>
              <a:off x="2968750" y="2239827"/>
              <a:ext cx="164851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7,917 case(s)</a:t>
              </a:r>
            </a:p>
          </p:txBody>
        </p:sp>
        <p:sp>
          <p:nvSpPr>
            <p:cNvPr id="62" name="pg61"/>
            <p:cNvSpPr/>
            <p:nvPr/>
          </p:nvSpPr>
          <p:spPr>
            <a:xfrm>
              <a:off x="3058378" y="2394471"/>
              <a:ext cx="1469263" cy="311602"/>
            </a:xfrm>
            <a:custGeom>
              <a:avLst/>
              <a:pathLst>
                <a:path w="1469263" h="311602">
                  <a:moveTo>
                    <a:pt x="26017" y="311602"/>
                  </a:moveTo>
                  <a:lnTo>
                    <a:pt x="1443246" y="311602"/>
                  </a:lnTo>
                  <a:lnTo>
                    <a:pt x="1442198" y="311581"/>
                  </a:lnTo>
                  <a:lnTo>
                    <a:pt x="1446382" y="311412"/>
                  </a:lnTo>
                  <a:lnTo>
                    <a:pt x="1450484" y="310575"/>
                  </a:lnTo>
                  <a:lnTo>
                    <a:pt x="1454399" y="309090"/>
                  </a:lnTo>
                  <a:lnTo>
                    <a:pt x="1458025" y="306996"/>
                  </a:lnTo>
                  <a:lnTo>
                    <a:pt x="1461268" y="304348"/>
                  </a:lnTo>
                  <a:lnTo>
                    <a:pt x="1464045" y="301214"/>
                  </a:lnTo>
                  <a:lnTo>
                    <a:pt x="1466283" y="297675"/>
                  </a:lnTo>
                  <a:lnTo>
                    <a:pt x="1467924" y="293823"/>
                  </a:lnTo>
                  <a:lnTo>
                    <a:pt x="1468926" y="289758"/>
                  </a:lnTo>
                  <a:lnTo>
                    <a:pt x="1469263" y="285585"/>
                  </a:lnTo>
                  <a:lnTo>
                    <a:pt x="1469263" y="26017"/>
                  </a:lnTo>
                  <a:lnTo>
                    <a:pt x="1468926" y="21843"/>
                  </a:lnTo>
                  <a:lnTo>
                    <a:pt x="1467924" y="17778"/>
                  </a:lnTo>
                  <a:lnTo>
                    <a:pt x="1466283" y="13926"/>
                  </a:lnTo>
                  <a:lnTo>
                    <a:pt x="1464045" y="10387"/>
                  </a:lnTo>
                  <a:lnTo>
                    <a:pt x="1461268" y="7253"/>
                  </a:lnTo>
                  <a:lnTo>
                    <a:pt x="1458025" y="4605"/>
                  </a:lnTo>
                  <a:lnTo>
                    <a:pt x="1454399" y="2511"/>
                  </a:lnTo>
                  <a:lnTo>
                    <a:pt x="1450484" y="1027"/>
                  </a:lnTo>
                  <a:lnTo>
                    <a:pt x="1446382" y="189"/>
                  </a:lnTo>
                  <a:lnTo>
                    <a:pt x="1443246"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3" name="tx62"/>
            <p:cNvSpPr/>
            <p:nvPr/>
          </p:nvSpPr>
          <p:spPr>
            <a:xfrm>
              <a:off x="3162447" y="2466357"/>
              <a:ext cx="1261125"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8,378 case(s)</a:t>
              </a:r>
            </a:p>
          </p:txBody>
        </p:sp>
        <p:sp>
          <p:nvSpPr>
            <p:cNvPr id="64" name="rc63"/>
            <p:cNvSpPr/>
            <p:nvPr/>
          </p:nvSpPr>
          <p:spPr>
            <a:xfrm>
              <a:off x="2217654" y="2153563"/>
              <a:ext cx="3150710" cy="3131794"/>
            </a:xfrm>
            <a:prstGeom prst="rect">
              <a:avLst/>
            </a:prstGeom>
            <a:ln w="13550" cap="rnd">
              <a:solidFill>
                <a:srgbClr val="333333">
                  <a:alpha val="100000"/>
                </a:srgbClr>
              </a:solidFill>
              <a:prstDash val="solid"/>
              <a:round/>
            </a:ln>
          </p:spPr>
          <p:txBody>
            <a:bodyPr/>
            <a:lstStyle/>
            <a:p/>
          </p:txBody>
        </p:sp>
        <p:sp>
          <p:nvSpPr>
            <p:cNvPr id="65" name="rc64"/>
            <p:cNvSpPr/>
            <p:nvPr/>
          </p:nvSpPr>
          <p:spPr>
            <a:xfrm>
              <a:off x="5368365" y="2153563"/>
              <a:ext cx="3150710" cy="3131794"/>
            </a:xfrm>
            <a:prstGeom prst="rect">
              <a:avLst/>
            </a:prstGeom>
            <a:solidFill>
              <a:srgbClr val="FFFFFF">
                <a:alpha val="100000"/>
              </a:srgbClr>
            </a:solidFill>
          </p:spPr>
          <p:txBody>
            <a:bodyPr/>
            <a:lstStyle/>
            <a:p/>
          </p:txBody>
        </p:sp>
        <p:sp>
          <p:nvSpPr>
            <p:cNvPr id="66" name="pl65"/>
            <p:cNvSpPr/>
            <p:nvPr/>
          </p:nvSpPr>
          <p:spPr>
            <a:xfrm>
              <a:off x="5368365" y="4630434"/>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67" name="pl66"/>
            <p:cNvSpPr/>
            <p:nvPr/>
          </p:nvSpPr>
          <p:spPr>
            <a:xfrm>
              <a:off x="5368365" y="3320586"/>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68" name="pl67"/>
            <p:cNvSpPr/>
            <p:nvPr/>
          </p:nvSpPr>
          <p:spPr>
            <a:xfrm>
              <a:off x="5368365" y="5285358"/>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69" name="pl68"/>
            <p:cNvSpPr/>
            <p:nvPr/>
          </p:nvSpPr>
          <p:spPr>
            <a:xfrm>
              <a:off x="5368365" y="3975510"/>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70" name="pl69"/>
            <p:cNvSpPr/>
            <p:nvPr/>
          </p:nvSpPr>
          <p:spPr>
            <a:xfrm>
              <a:off x="5368365" y="2665662"/>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71" name="rc70"/>
            <p:cNvSpPr/>
            <p:nvPr/>
          </p:nvSpPr>
          <p:spPr>
            <a:xfrm>
              <a:off x="5407103" y="4974662"/>
              <a:ext cx="232429" cy="31069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2" name="rc71"/>
            <p:cNvSpPr/>
            <p:nvPr/>
          </p:nvSpPr>
          <p:spPr>
            <a:xfrm>
              <a:off x="5407103" y="4962087"/>
              <a:ext cx="232429" cy="1257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3" name="rc72"/>
            <p:cNvSpPr/>
            <p:nvPr/>
          </p:nvSpPr>
          <p:spPr>
            <a:xfrm>
              <a:off x="5407103" y="4942701"/>
              <a:ext cx="232429" cy="1938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4" name="rc73"/>
            <p:cNvSpPr/>
            <p:nvPr/>
          </p:nvSpPr>
          <p:spPr>
            <a:xfrm>
              <a:off x="5407103" y="4686495"/>
              <a:ext cx="232429" cy="25620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5" name="rc74"/>
            <p:cNvSpPr/>
            <p:nvPr/>
          </p:nvSpPr>
          <p:spPr>
            <a:xfrm>
              <a:off x="5665358" y="4948465"/>
              <a:ext cx="232429" cy="33689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6" name="rc75"/>
            <p:cNvSpPr/>
            <p:nvPr/>
          </p:nvSpPr>
          <p:spPr>
            <a:xfrm>
              <a:off x="5665358" y="4942701"/>
              <a:ext cx="232429" cy="576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7" name="rc76"/>
            <p:cNvSpPr/>
            <p:nvPr/>
          </p:nvSpPr>
          <p:spPr>
            <a:xfrm>
              <a:off x="5665358" y="4929603"/>
              <a:ext cx="232429" cy="1309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8" name="rc77"/>
            <p:cNvSpPr/>
            <p:nvPr/>
          </p:nvSpPr>
          <p:spPr>
            <a:xfrm>
              <a:off x="5665358" y="4559964"/>
              <a:ext cx="232429" cy="3696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9" name="rc78"/>
            <p:cNvSpPr/>
            <p:nvPr/>
          </p:nvSpPr>
          <p:spPr>
            <a:xfrm>
              <a:off x="5923613" y="4808573"/>
              <a:ext cx="232429" cy="47678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0" name="rc79"/>
            <p:cNvSpPr/>
            <p:nvPr/>
          </p:nvSpPr>
          <p:spPr>
            <a:xfrm>
              <a:off x="5923613" y="4786306"/>
              <a:ext cx="232429" cy="2226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1" name="rc80"/>
            <p:cNvSpPr/>
            <p:nvPr/>
          </p:nvSpPr>
          <p:spPr>
            <a:xfrm>
              <a:off x="5923613" y="4761419"/>
              <a:ext cx="232429" cy="2488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2" name="rc81"/>
            <p:cNvSpPr/>
            <p:nvPr/>
          </p:nvSpPr>
          <p:spPr>
            <a:xfrm>
              <a:off x="5923613" y="4242981"/>
              <a:ext cx="232429" cy="51843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3" name="rc82"/>
            <p:cNvSpPr/>
            <p:nvPr/>
          </p:nvSpPr>
          <p:spPr>
            <a:xfrm>
              <a:off x="6181868" y="4865682"/>
              <a:ext cx="232429" cy="41967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6181868" y="4850488"/>
              <a:ext cx="232429" cy="1519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6181868" y="4828221"/>
              <a:ext cx="232429" cy="2226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6181868" y="4353008"/>
              <a:ext cx="232429" cy="4752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6440123" y="4763252"/>
              <a:ext cx="232429" cy="52210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6440123" y="4741247"/>
              <a:ext cx="232429" cy="2200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6440123" y="4712430"/>
              <a:ext cx="232429" cy="2881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6440123" y="4012971"/>
              <a:ext cx="232429" cy="6994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6698378" y="4824815"/>
              <a:ext cx="232429" cy="46054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6698378" y="4813027"/>
              <a:ext cx="232429" cy="1178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6698378" y="4789711"/>
              <a:ext cx="232429" cy="2331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6698378" y="4135573"/>
              <a:ext cx="232429" cy="6541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6956633" y="5001121"/>
              <a:ext cx="232429" cy="28423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6956633" y="4987498"/>
              <a:ext cx="232429" cy="1362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6956633" y="4966803"/>
              <a:ext cx="232429" cy="2069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6956633" y="4485826"/>
              <a:ext cx="232429" cy="48097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rc98"/>
            <p:cNvSpPr/>
            <p:nvPr/>
          </p:nvSpPr>
          <p:spPr>
            <a:xfrm>
              <a:off x="7214888" y="5041726"/>
              <a:ext cx="232429" cy="24363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7214888" y="5038320"/>
              <a:ext cx="232429" cy="340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7214888" y="5019983"/>
              <a:ext cx="232429" cy="1833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7214888" y="4599783"/>
              <a:ext cx="232429" cy="42019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rc102"/>
            <p:cNvSpPr/>
            <p:nvPr/>
          </p:nvSpPr>
          <p:spPr>
            <a:xfrm>
              <a:off x="7473143" y="5054824"/>
              <a:ext cx="232429" cy="23053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4" name="rc103"/>
            <p:cNvSpPr/>
            <p:nvPr/>
          </p:nvSpPr>
          <p:spPr>
            <a:xfrm>
              <a:off x="7473143" y="5046179"/>
              <a:ext cx="232429" cy="864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5" name="rc104"/>
            <p:cNvSpPr/>
            <p:nvPr/>
          </p:nvSpPr>
          <p:spPr>
            <a:xfrm>
              <a:off x="7473143" y="5030199"/>
              <a:ext cx="232429" cy="1598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6" name="rc105"/>
            <p:cNvSpPr/>
            <p:nvPr/>
          </p:nvSpPr>
          <p:spPr>
            <a:xfrm>
              <a:off x="7473143" y="4682828"/>
              <a:ext cx="232429" cy="34737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7" name="rc106"/>
            <p:cNvSpPr/>
            <p:nvPr/>
          </p:nvSpPr>
          <p:spPr>
            <a:xfrm>
              <a:off x="7731398" y="4981211"/>
              <a:ext cx="232429" cy="30414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8" name="rc107"/>
            <p:cNvSpPr/>
            <p:nvPr/>
          </p:nvSpPr>
          <p:spPr>
            <a:xfrm>
              <a:off x="7731398" y="4969946"/>
              <a:ext cx="232429" cy="1126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9" name="rc108"/>
            <p:cNvSpPr/>
            <p:nvPr/>
          </p:nvSpPr>
          <p:spPr>
            <a:xfrm>
              <a:off x="7731398" y="4953704"/>
              <a:ext cx="232429" cy="1624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0" name="rc109"/>
            <p:cNvSpPr/>
            <p:nvPr/>
          </p:nvSpPr>
          <p:spPr>
            <a:xfrm>
              <a:off x="7731398" y="4606071"/>
              <a:ext cx="232429" cy="34763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1" name="rc110"/>
            <p:cNvSpPr/>
            <p:nvPr/>
          </p:nvSpPr>
          <p:spPr>
            <a:xfrm>
              <a:off x="7989653" y="4973876"/>
              <a:ext cx="232429" cy="31148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2" name="rc111"/>
            <p:cNvSpPr/>
            <p:nvPr/>
          </p:nvSpPr>
          <p:spPr>
            <a:xfrm>
              <a:off x="7989653" y="4959730"/>
              <a:ext cx="232429" cy="1414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3" name="rc112"/>
            <p:cNvSpPr/>
            <p:nvPr/>
          </p:nvSpPr>
          <p:spPr>
            <a:xfrm>
              <a:off x="7989653" y="4929079"/>
              <a:ext cx="232429" cy="3065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4" name="rc113"/>
            <p:cNvSpPr/>
            <p:nvPr/>
          </p:nvSpPr>
          <p:spPr>
            <a:xfrm>
              <a:off x="7989653" y="4578040"/>
              <a:ext cx="232429" cy="3510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5" name="rc114"/>
            <p:cNvSpPr/>
            <p:nvPr/>
          </p:nvSpPr>
          <p:spPr>
            <a:xfrm>
              <a:off x="8247908" y="5008718"/>
              <a:ext cx="232429" cy="27663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6" name="rc115"/>
            <p:cNvSpPr/>
            <p:nvPr/>
          </p:nvSpPr>
          <p:spPr>
            <a:xfrm>
              <a:off x="8247908" y="4995881"/>
              <a:ext cx="232429" cy="1283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7" name="rc116"/>
            <p:cNvSpPr/>
            <p:nvPr/>
          </p:nvSpPr>
          <p:spPr>
            <a:xfrm>
              <a:off x="8247908" y="4972042"/>
              <a:ext cx="232429" cy="2383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8" name="rc117"/>
            <p:cNvSpPr/>
            <p:nvPr/>
          </p:nvSpPr>
          <p:spPr>
            <a:xfrm>
              <a:off x="8247908" y="4737579"/>
              <a:ext cx="232429" cy="23446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9" name="pg118"/>
            <p:cNvSpPr/>
            <p:nvPr/>
          </p:nvSpPr>
          <p:spPr>
            <a:xfrm>
              <a:off x="5970441" y="2153563"/>
              <a:ext cx="1946557" cy="373922"/>
            </a:xfrm>
            <a:custGeom>
              <a:avLst/>
              <a:pathLst>
                <a:path w="1946557" h="373922">
                  <a:moveTo>
                    <a:pt x="31220" y="373922"/>
                  </a:moveTo>
                  <a:lnTo>
                    <a:pt x="1915336" y="373922"/>
                  </a:lnTo>
                  <a:lnTo>
                    <a:pt x="1914079" y="373897"/>
                  </a:lnTo>
                  <a:lnTo>
                    <a:pt x="1919100" y="373695"/>
                  </a:lnTo>
                  <a:lnTo>
                    <a:pt x="1924022" y="372690"/>
                  </a:lnTo>
                  <a:lnTo>
                    <a:pt x="1928720" y="370908"/>
                  </a:lnTo>
                  <a:lnTo>
                    <a:pt x="1933072" y="368396"/>
                  </a:lnTo>
                  <a:lnTo>
                    <a:pt x="1936964" y="365218"/>
                  </a:lnTo>
                  <a:lnTo>
                    <a:pt x="1940295" y="361457"/>
                  </a:lnTo>
                  <a:lnTo>
                    <a:pt x="1942981" y="357211"/>
                  </a:lnTo>
                  <a:lnTo>
                    <a:pt x="1944950" y="352588"/>
                  </a:lnTo>
                  <a:lnTo>
                    <a:pt x="1946153" y="347710"/>
                  </a:lnTo>
                  <a:lnTo>
                    <a:pt x="1946557" y="342702"/>
                  </a:lnTo>
                  <a:lnTo>
                    <a:pt x="1946557" y="31220"/>
                  </a:lnTo>
                  <a:lnTo>
                    <a:pt x="1946153" y="26212"/>
                  </a:lnTo>
                  <a:lnTo>
                    <a:pt x="1944950" y="21334"/>
                  </a:lnTo>
                  <a:lnTo>
                    <a:pt x="1942981" y="16711"/>
                  </a:lnTo>
                  <a:lnTo>
                    <a:pt x="1940295" y="12465"/>
                  </a:lnTo>
                  <a:lnTo>
                    <a:pt x="1936964" y="8704"/>
                  </a:lnTo>
                  <a:lnTo>
                    <a:pt x="1933072" y="5526"/>
                  </a:lnTo>
                  <a:lnTo>
                    <a:pt x="1928720" y="3014"/>
                  </a:lnTo>
                  <a:lnTo>
                    <a:pt x="1924022" y="1232"/>
                  </a:lnTo>
                  <a:lnTo>
                    <a:pt x="1919100" y="227"/>
                  </a:lnTo>
                  <a:lnTo>
                    <a:pt x="191533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0" name="tx119"/>
            <p:cNvSpPr/>
            <p:nvPr/>
          </p:nvSpPr>
          <p:spPr>
            <a:xfrm>
              <a:off x="6095324" y="2239827"/>
              <a:ext cx="169679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17,515 case(s)</a:t>
              </a:r>
            </a:p>
          </p:txBody>
        </p:sp>
        <p:sp>
          <p:nvSpPr>
            <p:cNvPr id="121" name="pg120"/>
            <p:cNvSpPr/>
            <p:nvPr/>
          </p:nvSpPr>
          <p:spPr>
            <a:xfrm>
              <a:off x="6188974" y="2394471"/>
              <a:ext cx="1509491" cy="311602"/>
            </a:xfrm>
            <a:custGeom>
              <a:avLst/>
              <a:pathLst>
                <a:path w="1509491" h="311602">
                  <a:moveTo>
                    <a:pt x="26017" y="311602"/>
                  </a:moveTo>
                  <a:lnTo>
                    <a:pt x="1483474" y="311602"/>
                  </a:lnTo>
                  <a:lnTo>
                    <a:pt x="1482426" y="311581"/>
                  </a:lnTo>
                  <a:lnTo>
                    <a:pt x="1486610" y="311412"/>
                  </a:lnTo>
                  <a:lnTo>
                    <a:pt x="1490712" y="310575"/>
                  </a:lnTo>
                  <a:lnTo>
                    <a:pt x="1494627" y="309090"/>
                  </a:lnTo>
                  <a:lnTo>
                    <a:pt x="1498253" y="306996"/>
                  </a:lnTo>
                  <a:lnTo>
                    <a:pt x="1501497" y="304348"/>
                  </a:lnTo>
                  <a:lnTo>
                    <a:pt x="1504273" y="301214"/>
                  </a:lnTo>
                  <a:lnTo>
                    <a:pt x="1506511" y="297675"/>
                  </a:lnTo>
                  <a:lnTo>
                    <a:pt x="1508152" y="293823"/>
                  </a:lnTo>
                  <a:lnTo>
                    <a:pt x="1509154" y="289758"/>
                  </a:lnTo>
                  <a:lnTo>
                    <a:pt x="1509491" y="285585"/>
                  </a:lnTo>
                  <a:lnTo>
                    <a:pt x="1509491" y="26017"/>
                  </a:lnTo>
                  <a:lnTo>
                    <a:pt x="1509154" y="21843"/>
                  </a:lnTo>
                  <a:lnTo>
                    <a:pt x="1508152" y="17778"/>
                  </a:lnTo>
                  <a:lnTo>
                    <a:pt x="1506511" y="13926"/>
                  </a:lnTo>
                  <a:lnTo>
                    <a:pt x="1504273" y="10387"/>
                  </a:lnTo>
                  <a:lnTo>
                    <a:pt x="1501497" y="7253"/>
                  </a:lnTo>
                  <a:lnTo>
                    <a:pt x="1498253" y="4605"/>
                  </a:lnTo>
                  <a:lnTo>
                    <a:pt x="1494627" y="2511"/>
                  </a:lnTo>
                  <a:lnTo>
                    <a:pt x="1490712" y="1027"/>
                  </a:lnTo>
                  <a:lnTo>
                    <a:pt x="1486610" y="189"/>
                  </a:lnTo>
                  <a:lnTo>
                    <a:pt x="148347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2" name="tx121"/>
            <p:cNvSpPr/>
            <p:nvPr/>
          </p:nvSpPr>
          <p:spPr>
            <a:xfrm>
              <a:off x="6293043" y="2466357"/>
              <a:ext cx="1301354"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17,722 case(s)</a:t>
              </a:r>
            </a:p>
          </p:txBody>
        </p:sp>
        <p:sp>
          <p:nvSpPr>
            <p:cNvPr id="123" name="rc122"/>
            <p:cNvSpPr/>
            <p:nvPr/>
          </p:nvSpPr>
          <p:spPr>
            <a:xfrm>
              <a:off x="5368365" y="2153563"/>
              <a:ext cx="3150710" cy="3131794"/>
            </a:xfrm>
            <a:prstGeom prst="rect">
              <a:avLst/>
            </a:prstGeom>
            <a:ln w="13550" cap="rnd">
              <a:solidFill>
                <a:srgbClr val="333333">
                  <a:alpha val="100000"/>
                </a:srgbClr>
              </a:solidFill>
              <a:prstDash val="solid"/>
              <a:round/>
            </a:ln>
          </p:spPr>
          <p:txBody>
            <a:bodyPr/>
            <a:lstStyle/>
            <a:p/>
          </p:txBody>
        </p:sp>
        <p:sp>
          <p:nvSpPr>
            <p:cNvPr id="124" name="rc123"/>
            <p:cNvSpPr/>
            <p:nvPr/>
          </p:nvSpPr>
          <p:spPr>
            <a:xfrm>
              <a:off x="8519075" y="2153563"/>
              <a:ext cx="3150710" cy="3131794"/>
            </a:xfrm>
            <a:prstGeom prst="rect">
              <a:avLst/>
            </a:prstGeom>
            <a:solidFill>
              <a:srgbClr val="FFFFFF">
                <a:alpha val="100000"/>
              </a:srgbClr>
            </a:solidFill>
          </p:spPr>
          <p:txBody>
            <a:bodyPr/>
            <a:lstStyle/>
            <a:p/>
          </p:txBody>
        </p:sp>
        <p:sp>
          <p:nvSpPr>
            <p:cNvPr id="125" name="pl124"/>
            <p:cNvSpPr/>
            <p:nvPr/>
          </p:nvSpPr>
          <p:spPr>
            <a:xfrm>
              <a:off x="8519075" y="4630434"/>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126" name="pl125"/>
            <p:cNvSpPr/>
            <p:nvPr/>
          </p:nvSpPr>
          <p:spPr>
            <a:xfrm>
              <a:off x="8519075" y="3320586"/>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127" name="pl126"/>
            <p:cNvSpPr/>
            <p:nvPr/>
          </p:nvSpPr>
          <p:spPr>
            <a:xfrm>
              <a:off x="8519075" y="5285358"/>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28" name="pl127"/>
            <p:cNvSpPr/>
            <p:nvPr/>
          </p:nvSpPr>
          <p:spPr>
            <a:xfrm>
              <a:off x="8519075" y="3975510"/>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29" name="pl128"/>
            <p:cNvSpPr/>
            <p:nvPr/>
          </p:nvSpPr>
          <p:spPr>
            <a:xfrm>
              <a:off x="8519075" y="2665662"/>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30" name="rc129"/>
            <p:cNvSpPr/>
            <p:nvPr/>
          </p:nvSpPr>
          <p:spPr>
            <a:xfrm>
              <a:off x="8557813" y="4700118"/>
              <a:ext cx="232429" cy="58524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1" name="rc130"/>
            <p:cNvSpPr/>
            <p:nvPr/>
          </p:nvSpPr>
          <p:spPr>
            <a:xfrm>
              <a:off x="8557813" y="4663180"/>
              <a:ext cx="232429" cy="3693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2" name="rc131"/>
            <p:cNvSpPr/>
            <p:nvPr/>
          </p:nvSpPr>
          <p:spPr>
            <a:xfrm>
              <a:off x="8557813" y="4636983"/>
              <a:ext cx="232429" cy="2619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3" name="rc132"/>
            <p:cNvSpPr/>
            <p:nvPr/>
          </p:nvSpPr>
          <p:spPr>
            <a:xfrm>
              <a:off x="8557813" y="3732402"/>
              <a:ext cx="232429" cy="9045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4" name="rc133"/>
            <p:cNvSpPr/>
            <p:nvPr/>
          </p:nvSpPr>
          <p:spPr>
            <a:xfrm>
              <a:off x="8816068" y="4586947"/>
              <a:ext cx="232429" cy="69841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5" name="rc134"/>
            <p:cNvSpPr/>
            <p:nvPr/>
          </p:nvSpPr>
          <p:spPr>
            <a:xfrm>
              <a:off x="8816068" y="4534815"/>
              <a:ext cx="232429" cy="5213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6" name="rc135"/>
            <p:cNvSpPr/>
            <p:nvPr/>
          </p:nvSpPr>
          <p:spPr>
            <a:xfrm>
              <a:off x="8816068" y="4463297"/>
              <a:ext cx="232429" cy="7151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7" name="rc136"/>
            <p:cNvSpPr/>
            <p:nvPr/>
          </p:nvSpPr>
          <p:spPr>
            <a:xfrm>
              <a:off x="8816068" y="3668743"/>
              <a:ext cx="232429" cy="7945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8" name="rc137"/>
            <p:cNvSpPr/>
            <p:nvPr/>
          </p:nvSpPr>
          <p:spPr>
            <a:xfrm>
              <a:off x="9074323" y="4508618"/>
              <a:ext cx="232429" cy="77673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9" name="rc138"/>
            <p:cNvSpPr/>
            <p:nvPr/>
          </p:nvSpPr>
          <p:spPr>
            <a:xfrm>
              <a:off x="9074323" y="4474824"/>
              <a:ext cx="232429" cy="3379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0" name="rc139"/>
            <p:cNvSpPr/>
            <p:nvPr/>
          </p:nvSpPr>
          <p:spPr>
            <a:xfrm>
              <a:off x="9074323" y="4419810"/>
              <a:ext cx="232429" cy="5501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1" name="rc140"/>
            <p:cNvSpPr/>
            <p:nvPr/>
          </p:nvSpPr>
          <p:spPr>
            <a:xfrm>
              <a:off x="9074323" y="3449737"/>
              <a:ext cx="232429" cy="9700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2" name="rc141"/>
            <p:cNvSpPr/>
            <p:nvPr/>
          </p:nvSpPr>
          <p:spPr>
            <a:xfrm>
              <a:off x="9332578" y="4707453"/>
              <a:ext cx="232429" cy="57790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3" name="rc142"/>
            <p:cNvSpPr/>
            <p:nvPr/>
          </p:nvSpPr>
          <p:spPr>
            <a:xfrm>
              <a:off x="9332578" y="4674969"/>
              <a:ext cx="232429" cy="3248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4" name="rc143"/>
            <p:cNvSpPr/>
            <p:nvPr/>
          </p:nvSpPr>
          <p:spPr>
            <a:xfrm>
              <a:off x="9332578" y="4617597"/>
              <a:ext cx="232429" cy="5737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5" name="rc144"/>
            <p:cNvSpPr/>
            <p:nvPr/>
          </p:nvSpPr>
          <p:spPr>
            <a:xfrm>
              <a:off x="9332578" y="3751788"/>
              <a:ext cx="232429" cy="86580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6" name="rc145"/>
            <p:cNvSpPr/>
            <p:nvPr/>
          </p:nvSpPr>
          <p:spPr>
            <a:xfrm>
              <a:off x="9590833" y="4333622"/>
              <a:ext cx="232429" cy="95173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7" name="rc146"/>
            <p:cNvSpPr/>
            <p:nvPr/>
          </p:nvSpPr>
          <p:spPr>
            <a:xfrm>
              <a:off x="9590833" y="4309259"/>
              <a:ext cx="232429" cy="2436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8" name="rc147"/>
            <p:cNvSpPr/>
            <p:nvPr/>
          </p:nvSpPr>
          <p:spPr>
            <a:xfrm>
              <a:off x="9590833" y="4247696"/>
              <a:ext cx="232429" cy="6156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9" name="rc148"/>
            <p:cNvSpPr/>
            <p:nvPr/>
          </p:nvSpPr>
          <p:spPr>
            <a:xfrm>
              <a:off x="9590833" y="2876285"/>
              <a:ext cx="232429" cy="13714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0" name="rc149"/>
            <p:cNvSpPr/>
            <p:nvPr/>
          </p:nvSpPr>
          <p:spPr>
            <a:xfrm>
              <a:off x="9849088" y="4610524"/>
              <a:ext cx="232429" cy="67483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1" name="rc150"/>
            <p:cNvSpPr/>
            <p:nvPr/>
          </p:nvSpPr>
          <p:spPr>
            <a:xfrm>
              <a:off x="9849088" y="4584851"/>
              <a:ext cx="232429" cy="2567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2" name="rc151"/>
            <p:cNvSpPr/>
            <p:nvPr/>
          </p:nvSpPr>
          <p:spPr>
            <a:xfrm>
              <a:off x="9849088" y="4534815"/>
              <a:ext cx="232429" cy="5003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3" name="rc152"/>
            <p:cNvSpPr/>
            <p:nvPr/>
          </p:nvSpPr>
          <p:spPr>
            <a:xfrm>
              <a:off x="9849088" y="3145328"/>
              <a:ext cx="232429" cy="138948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4" name="rc153"/>
            <p:cNvSpPr/>
            <p:nvPr/>
          </p:nvSpPr>
          <p:spPr>
            <a:xfrm>
              <a:off x="10107343" y="4936152"/>
              <a:ext cx="232429" cy="34920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5" name="rc154"/>
            <p:cNvSpPr/>
            <p:nvPr/>
          </p:nvSpPr>
          <p:spPr>
            <a:xfrm>
              <a:off x="10107343" y="4918338"/>
              <a:ext cx="232429" cy="1781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6" name="rc155"/>
            <p:cNvSpPr/>
            <p:nvPr/>
          </p:nvSpPr>
          <p:spPr>
            <a:xfrm>
              <a:off x="10107343" y="4885592"/>
              <a:ext cx="232429" cy="3274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7" name="rc156"/>
            <p:cNvSpPr/>
            <p:nvPr/>
          </p:nvSpPr>
          <p:spPr>
            <a:xfrm>
              <a:off x="10107343" y="4255293"/>
              <a:ext cx="232429" cy="6302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8" name="rc157"/>
            <p:cNvSpPr/>
            <p:nvPr/>
          </p:nvSpPr>
          <p:spPr>
            <a:xfrm>
              <a:off x="10365598" y="5050109"/>
              <a:ext cx="232429" cy="23524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9" name="rc158"/>
            <p:cNvSpPr/>
            <p:nvPr/>
          </p:nvSpPr>
          <p:spPr>
            <a:xfrm>
              <a:off x="10365598" y="5048537"/>
              <a:ext cx="232429" cy="157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0" name="rc159"/>
            <p:cNvSpPr/>
            <p:nvPr/>
          </p:nvSpPr>
          <p:spPr>
            <a:xfrm>
              <a:off x="10365598" y="5016315"/>
              <a:ext cx="232429" cy="3222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1" name="rc160"/>
            <p:cNvSpPr/>
            <p:nvPr/>
          </p:nvSpPr>
          <p:spPr>
            <a:xfrm>
              <a:off x="10365598" y="4602141"/>
              <a:ext cx="232429" cy="4141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2" name="rc161"/>
            <p:cNvSpPr/>
            <p:nvPr/>
          </p:nvSpPr>
          <p:spPr>
            <a:xfrm>
              <a:off x="10623853" y="5076306"/>
              <a:ext cx="232429" cy="2090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3" name="rc162"/>
            <p:cNvSpPr/>
            <p:nvPr/>
          </p:nvSpPr>
          <p:spPr>
            <a:xfrm>
              <a:off x="10623853" y="5071591"/>
              <a:ext cx="232429" cy="471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4" name="rc163"/>
            <p:cNvSpPr/>
            <p:nvPr/>
          </p:nvSpPr>
          <p:spPr>
            <a:xfrm>
              <a:off x="10623853" y="5046441"/>
              <a:ext cx="232429" cy="2514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5" name="rc164"/>
            <p:cNvSpPr/>
            <p:nvPr/>
          </p:nvSpPr>
          <p:spPr>
            <a:xfrm>
              <a:off x="10623853" y="4755393"/>
              <a:ext cx="232429" cy="29104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6" name="rc165"/>
            <p:cNvSpPr/>
            <p:nvPr/>
          </p:nvSpPr>
          <p:spPr>
            <a:xfrm>
              <a:off x="10882108" y="5095954"/>
              <a:ext cx="232429" cy="18940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7" name="rc166"/>
            <p:cNvSpPr/>
            <p:nvPr/>
          </p:nvSpPr>
          <p:spPr>
            <a:xfrm>
              <a:off x="10882108" y="5090714"/>
              <a:ext cx="232429" cy="523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8" name="rc167"/>
            <p:cNvSpPr/>
            <p:nvPr/>
          </p:nvSpPr>
          <p:spPr>
            <a:xfrm>
              <a:off x="10882108" y="5057444"/>
              <a:ext cx="232429" cy="3327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9" name="rc168"/>
            <p:cNvSpPr/>
            <p:nvPr/>
          </p:nvSpPr>
          <p:spPr>
            <a:xfrm>
              <a:off x="10882108" y="4737579"/>
              <a:ext cx="232429" cy="31986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0" name="rc169"/>
            <p:cNvSpPr/>
            <p:nvPr/>
          </p:nvSpPr>
          <p:spPr>
            <a:xfrm>
              <a:off x="11140363" y="5090714"/>
              <a:ext cx="232429" cy="19464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1" name="rc170"/>
            <p:cNvSpPr/>
            <p:nvPr/>
          </p:nvSpPr>
          <p:spPr>
            <a:xfrm>
              <a:off x="11140363" y="5083379"/>
              <a:ext cx="232429" cy="733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2" name="rc171"/>
            <p:cNvSpPr/>
            <p:nvPr/>
          </p:nvSpPr>
          <p:spPr>
            <a:xfrm>
              <a:off x="11140363" y="5062684"/>
              <a:ext cx="232429" cy="2069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3" name="rc172"/>
            <p:cNvSpPr/>
            <p:nvPr/>
          </p:nvSpPr>
          <p:spPr>
            <a:xfrm>
              <a:off x="11140363" y="4725005"/>
              <a:ext cx="232429" cy="3376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4" name="rc173"/>
            <p:cNvSpPr/>
            <p:nvPr/>
          </p:nvSpPr>
          <p:spPr>
            <a:xfrm>
              <a:off x="11398618" y="5121627"/>
              <a:ext cx="232429" cy="16373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5" name="rc174"/>
            <p:cNvSpPr/>
            <p:nvPr/>
          </p:nvSpPr>
          <p:spPr>
            <a:xfrm>
              <a:off x="11398618" y="5117173"/>
              <a:ext cx="232429" cy="445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6" name="rc175"/>
            <p:cNvSpPr/>
            <p:nvPr/>
          </p:nvSpPr>
          <p:spPr>
            <a:xfrm>
              <a:off x="11398618" y="5079450"/>
              <a:ext cx="232429" cy="3772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7" name="rc176"/>
            <p:cNvSpPr/>
            <p:nvPr/>
          </p:nvSpPr>
          <p:spPr>
            <a:xfrm>
              <a:off x="11398618" y="4822457"/>
              <a:ext cx="232429" cy="25699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8" name="pg177"/>
            <p:cNvSpPr/>
            <p:nvPr/>
          </p:nvSpPr>
          <p:spPr>
            <a:xfrm>
              <a:off x="9646239"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79" name="pg178"/>
            <p:cNvSpPr/>
            <p:nvPr/>
          </p:nvSpPr>
          <p:spPr>
            <a:xfrm>
              <a:off x="9121152" y="2153563"/>
              <a:ext cx="1946557" cy="373922"/>
            </a:xfrm>
            <a:custGeom>
              <a:avLst/>
              <a:pathLst>
                <a:path w="1946557" h="373922">
                  <a:moveTo>
                    <a:pt x="31220" y="373922"/>
                  </a:moveTo>
                  <a:lnTo>
                    <a:pt x="1915336" y="373922"/>
                  </a:lnTo>
                  <a:lnTo>
                    <a:pt x="1914079" y="373897"/>
                  </a:lnTo>
                  <a:lnTo>
                    <a:pt x="1919100" y="373695"/>
                  </a:lnTo>
                  <a:lnTo>
                    <a:pt x="1924022" y="372690"/>
                  </a:lnTo>
                  <a:lnTo>
                    <a:pt x="1928720" y="370908"/>
                  </a:lnTo>
                  <a:lnTo>
                    <a:pt x="1933072" y="368396"/>
                  </a:lnTo>
                  <a:lnTo>
                    <a:pt x="1936964" y="365218"/>
                  </a:lnTo>
                  <a:lnTo>
                    <a:pt x="1940295" y="361457"/>
                  </a:lnTo>
                  <a:lnTo>
                    <a:pt x="1942981" y="357211"/>
                  </a:lnTo>
                  <a:lnTo>
                    <a:pt x="1944950" y="352588"/>
                  </a:lnTo>
                  <a:lnTo>
                    <a:pt x="1946153" y="347710"/>
                  </a:lnTo>
                  <a:lnTo>
                    <a:pt x="1946557" y="342702"/>
                  </a:lnTo>
                  <a:lnTo>
                    <a:pt x="1946557" y="31220"/>
                  </a:lnTo>
                  <a:lnTo>
                    <a:pt x="1946153" y="26212"/>
                  </a:lnTo>
                  <a:lnTo>
                    <a:pt x="1944950" y="21334"/>
                  </a:lnTo>
                  <a:lnTo>
                    <a:pt x="1942981" y="16711"/>
                  </a:lnTo>
                  <a:lnTo>
                    <a:pt x="1940295" y="12465"/>
                  </a:lnTo>
                  <a:lnTo>
                    <a:pt x="1936964" y="8704"/>
                  </a:lnTo>
                  <a:lnTo>
                    <a:pt x="1933072" y="5526"/>
                  </a:lnTo>
                  <a:lnTo>
                    <a:pt x="1928720" y="3014"/>
                  </a:lnTo>
                  <a:lnTo>
                    <a:pt x="1924022" y="1232"/>
                  </a:lnTo>
                  <a:lnTo>
                    <a:pt x="1919100" y="227"/>
                  </a:lnTo>
                  <a:lnTo>
                    <a:pt x="191533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80" name="tx179"/>
            <p:cNvSpPr/>
            <p:nvPr/>
          </p:nvSpPr>
          <p:spPr>
            <a:xfrm>
              <a:off x="9246034" y="2239827"/>
              <a:ext cx="169679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24,263 case(s)</a:t>
              </a:r>
            </a:p>
          </p:txBody>
        </p:sp>
        <p:sp>
          <p:nvSpPr>
            <p:cNvPr id="181" name="pg180"/>
            <p:cNvSpPr/>
            <p:nvPr/>
          </p:nvSpPr>
          <p:spPr>
            <a:xfrm>
              <a:off x="9339685" y="2394471"/>
              <a:ext cx="1509491" cy="311602"/>
            </a:xfrm>
            <a:custGeom>
              <a:avLst/>
              <a:pathLst>
                <a:path w="1509491" h="311602">
                  <a:moveTo>
                    <a:pt x="26017" y="311602"/>
                  </a:moveTo>
                  <a:lnTo>
                    <a:pt x="1483474" y="311602"/>
                  </a:lnTo>
                  <a:lnTo>
                    <a:pt x="1482426" y="311581"/>
                  </a:lnTo>
                  <a:lnTo>
                    <a:pt x="1486610" y="311412"/>
                  </a:lnTo>
                  <a:lnTo>
                    <a:pt x="1490712" y="310575"/>
                  </a:lnTo>
                  <a:lnTo>
                    <a:pt x="1494627" y="309090"/>
                  </a:lnTo>
                  <a:lnTo>
                    <a:pt x="1498253" y="306996"/>
                  </a:lnTo>
                  <a:lnTo>
                    <a:pt x="1501497" y="304348"/>
                  </a:lnTo>
                  <a:lnTo>
                    <a:pt x="1504273" y="301214"/>
                  </a:lnTo>
                  <a:lnTo>
                    <a:pt x="1506511" y="297675"/>
                  </a:lnTo>
                  <a:lnTo>
                    <a:pt x="1508152" y="293823"/>
                  </a:lnTo>
                  <a:lnTo>
                    <a:pt x="1509154" y="289758"/>
                  </a:lnTo>
                  <a:lnTo>
                    <a:pt x="1509491" y="285585"/>
                  </a:lnTo>
                  <a:lnTo>
                    <a:pt x="1509491" y="26017"/>
                  </a:lnTo>
                  <a:lnTo>
                    <a:pt x="1509154" y="21843"/>
                  </a:lnTo>
                  <a:lnTo>
                    <a:pt x="1508152" y="17778"/>
                  </a:lnTo>
                  <a:lnTo>
                    <a:pt x="1506511" y="13926"/>
                  </a:lnTo>
                  <a:lnTo>
                    <a:pt x="1504273" y="10387"/>
                  </a:lnTo>
                  <a:lnTo>
                    <a:pt x="1501497" y="7253"/>
                  </a:lnTo>
                  <a:lnTo>
                    <a:pt x="1498253" y="4605"/>
                  </a:lnTo>
                  <a:lnTo>
                    <a:pt x="1494627" y="2511"/>
                  </a:lnTo>
                  <a:lnTo>
                    <a:pt x="1490712" y="1027"/>
                  </a:lnTo>
                  <a:lnTo>
                    <a:pt x="1486610" y="189"/>
                  </a:lnTo>
                  <a:lnTo>
                    <a:pt x="148347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82" name="tx181"/>
            <p:cNvSpPr/>
            <p:nvPr/>
          </p:nvSpPr>
          <p:spPr>
            <a:xfrm>
              <a:off x="9443754" y="2466357"/>
              <a:ext cx="1301354"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24,709 case(s)</a:t>
              </a:r>
            </a:p>
          </p:txBody>
        </p:sp>
        <p:sp>
          <p:nvSpPr>
            <p:cNvPr id="183" name="rc182"/>
            <p:cNvSpPr/>
            <p:nvPr/>
          </p:nvSpPr>
          <p:spPr>
            <a:xfrm>
              <a:off x="8519075" y="2153563"/>
              <a:ext cx="3150710" cy="3131794"/>
            </a:xfrm>
            <a:prstGeom prst="rect">
              <a:avLst/>
            </a:prstGeom>
            <a:ln w="13550" cap="rnd">
              <a:solidFill>
                <a:srgbClr val="333333">
                  <a:alpha val="100000"/>
                </a:srgbClr>
              </a:solidFill>
              <a:prstDash val="solid"/>
              <a:round/>
            </a:ln>
          </p:spPr>
          <p:txBody>
            <a:bodyPr/>
            <a:lstStyle/>
            <a:p/>
          </p:txBody>
        </p:sp>
        <p:sp>
          <p:nvSpPr>
            <p:cNvPr id="184" name="rc183"/>
            <p:cNvSpPr/>
            <p:nvPr/>
          </p:nvSpPr>
          <p:spPr>
            <a:xfrm>
              <a:off x="11669786" y="2153563"/>
              <a:ext cx="3150710" cy="3131794"/>
            </a:xfrm>
            <a:prstGeom prst="rect">
              <a:avLst/>
            </a:prstGeom>
            <a:solidFill>
              <a:srgbClr val="FFFFFF">
                <a:alpha val="100000"/>
              </a:srgbClr>
            </a:solidFill>
          </p:spPr>
          <p:txBody>
            <a:bodyPr/>
            <a:lstStyle/>
            <a:p/>
          </p:txBody>
        </p:sp>
        <p:sp>
          <p:nvSpPr>
            <p:cNvPr id="185" name="pl184"/>
            <p:cNvSpPr/>
            <p:nvPr/>
          </p:nvSpPr>
          <p:spPr>
            <a:xfrm>
              <a:off x="11669786" y="4630434"/>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186" name="pl185"/>
            <p:cNvSpPr/>
            <p:nvPr/>
          </p:nvSpPr>
          <p:spPr>
            <a:xfrm>
              <a:off x="11669786" y="3320586"/>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187" name="pl186"/>
            <p:cNvSpPr/>
            <p:nvPr/>
          </p:nvSpPr>
          <p:spPr>
            <a:xfrm>
              <a:off x="11669786" y="5285358"/>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88" name="pl187"/>
            <p:cNvSpPr/>
            <p:nvPr/>
          </p:nvSpPr>
          <p:spPr>
            <a:xfrm>
              <a:off x="11669786" y="3975510"/>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89" name="pl188"/>
            <p:cNvSpPr/>
            <p:nvPr/>
          </p:nvSpPr>
          <p:spPr>
            <a:xfrm>
              <a:off x="11669786" y="2665662"/>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90" name="rc189"/>
            <p:cNvSpPr/>
            <p:nvPr/>
          </p:nvSpPr>
          <p:spPr>
            <a:xfrm>
              <a:off x="11708524" y="4949775"/>
              <a:ext cx="232429" cy="33558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1" name="rc190"/>
            <p:cNvSpPr/>
            <p:nvPr/>
          </p:nvSpPr>
          <p:spPr>
            <a:xfrm>
              <a:off x="11708524" y="4931175"/>
              <a:ext cx="232429" cy="1859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2" name="rc191"/>
            <p:cNvSpPr/>
            <p:nvPr/>
          </p:nvSpPr>
          <p:spPr>
            <a:xfrm>
              <a:off x="11708524" y="4842105"/>
              <a:ext cx="232429" cy="8906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3" name="rc192"/>
            <p:cNvSpPr/>
            <p:nvPr/>
          </p:nvSpPr>
          <p:spPr>
            <a:xfrm>
              <a:off x="11708524" y="4313450"/>
              <a:ext cx="232429" cy="5286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4" name="rc193"/>
            <p:cNvSpPr/>
            <p:nvPr/>
          </p:nvSpPr>
          <p:spPr>
            <a:xfrm>
              <a:off x="11966779" y="4892665"/>
              <a:ext cx="232429" cy="39269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5" name="rc194"/>
            <p:cNvSpPr/>
            <p:nvPr/>
          </p:nvSpPr>
          <p:spPr>
            <a:xfrm>
              <a:off x="11966779" y="4883234"/>
              <a:ext cx="232429" cy="943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6" name="rc195"/>
            <p:cNvSpPr/>
            <p:nvPr/>
          </p:nvSpPr>
          <p:spPr>
            <a:xfrm>
              <a:off x="11966779" y="4801500"/>
              <a:ext cx="232429" cy="8173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7" name="rc196"/>
            <p:cNvSpPr/>
            <p:nvPr/>
          </p:nvSpPr>
          <p:spPr>
            <a:xfrm>
              <a:off x="11966779" y="4211544"/>
              <a:ext cx="232429" cy="58995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8" name="rc197"/>
            <p:cNvSpPr/>
            <p:nvPr/>
          </p:nvSpPr>
          <p:spPr>
            <a:xfrm>
              <a:off x="12225034" y="4824291"/>
              <a:ext cx="232429" cy="46106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9" name="rc198"/>
            <p:cNvSpPr/>
            <p:nvPr/>
          </p:nvSpPr>
          <p:spPr>
            <a:xfrm>
              <a:off x="12225034" y="4800976"/>
              <a:ext cx="232429" cy="2331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0" name="rc199"/>
            <p:cNvSpPr/>
            <p:nvPr/>
          </p:nvSpPr>
          <p:spPr>
            <a:xfrm>
              <a:off x="12225034" y="4684923"/>
              <a:ext cx="232429" cy="11605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1" name="rc200"/>
            <p:cNvSpPr/>
            <p:nvPr/>
          </p:nvSpPr>
          <p:spPr>
            <a:xfrm>
              <a:off x="12225034" y="3866268"/>
              <a:ext cx="232429" cy="81865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2" name="rc201"/>
            <p:cNvSpPr/>
            <p:nvPr/>
          </p:nvSpPr>
          <p:spPr>
            <a:xfrm>
              <a:off x="12483289" y="4739413"/>
              <a:ext cx="232429" cy="54594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3" name="rc202"/>
            <p:cNvSpPr/>
            <p:nvPr/>
          </p:nvSpPr>
          <p:spPr>
            <a:xfrm>
              <a:off x="12483289" y="4715836"/>
              <a:ext cx="232429" cy="2357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4" name="rc203"/>
            <p:cNvSpPr/>
            <p:nvPr/>
          </p:nvSpPr>
          <p:spPr>
            <a:xfrm>
              <a:off x="12483289" y="4580921"/>
              <a:ext cx="232429" cy="13491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5" name="rc204"/>
            <p:cNvSpPr/>
            <p:nvPr/>
          </p:nvSpPr>
          <p:spPr>
            <a:xfrm>
              <a:off x="12483289" y="3713278"/>
              <a:ext cx="232429" cy="86764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6" name="rc205"/>
            <p:cNvSpPr/>
            <p:nvPr/>
          </p:nvSpPr>
          <p:spPr>
            <a:xfrm>
              <a:off x="12741544" y="4754869"/>
              <a:ext cx="232429" cy="53048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7" name="rc206"/>
            <p:cNvSpPr/>
            <p:nvPr/>
          </p:nvSpPr>
          <p:spPr>
            <a:xfrm>
              <a:off x="12741544" y="4679946"/>
              <a:ext cx="232429" cy="7492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8" name="rc207"/>
            <p:cNvSpPr/>
            <p:nvPr/>
          </p:nvSpPr>
          <p:spPr>
            <a:xfrm>
              <a:off x="12741544" y="4522240"/>
              <a:ext cx="232429" cy="15770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9" name="rc208"/>
            <p:cNvSpPr/>
            <p:nvPr/>
          </p:nvSpPr>
          <p:spPr>
            <a:xfrm>
              <a:off x="12741544" y="3518897"/>
              <a:ext cx="232429" cy="100334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0" name="rc209"/>
            <p:cNvSpPr/>
            <p:nvPr/>
          </p:nvSpPr>
          <p:spPr>
            <a:xfrm>
              <a:off x="12999799" y="4911265"/>
              <a:ext cx="232429" cy="37409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1" name="rc210"/>
            <p:cNvSpPr/>
            <p:nvPr/>
          </p:nvSpPr>
          <p:spPr>
            <a:xfrm>
              <a:off x="12999799" y="4879829"/>
              <a:ext cx="232429" cy="3143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2" name="rc211"/>
            <p:cNvSpPr/>
            <p:nvPr/>
          </p:nvSpPr>
          <p:spPr>
            <a:xfrm>
              <a:off x="12999799" y="4775303"/>
              <a:ext cx="232429" cy="10452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3" name="rc212"/>
            <p:cNvSpPr/>
            <p:nvPr/>
          </p:nvSpPr>
          <p:spPr>
            <a:xfrm>
              <a:off x="12999799" y="3931237"/>
              <a:ext cx="232429" cy="84406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4" name="rc213"/>
            <p:cNvSpPr/>
            <p:nvPr/>
          </p:nvSpPr>
          <p:spPr>
            <a:xfrm>
              <a:off x="13258054" y="5012385"/>
              <a:ext cx="232429" cy="2729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5" name="rc214"/>
            <p:cNvSpPr/>
            <p:nvPr/>
          </p:nvSpPr>
          <p:spPr>
            <a:xfrm>
              <a:off x="13258054" y="4989070"/>
              <a:ext cx="232429" cy="2331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6" name="rc215"/>
            <p:cNvSpPr/>
            <p:nvPr/>
          </p:nvSpPr>
          <p:spPr>
            <a:xfrm>
              <a:off x="13258054" y="4888212"/>
              <a:ext cx="232429" cy="10085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7" name="rc216"/>
            <p:cNvSpPr/>
            <p:nvPr/>
          </p:nvSpPr>
          <p:spPr>
            <a:xfrm>
              <a:off x="13258054" y="4286992"/>
              <a:ext cx="232429" cy="6012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8" name="rc217"/>
            <p:cNvSpPr/>
            <p:nvPr/>
          </p:nvSpPr>
          <p:spPr>
            <a:xfrm>
              <a:off x="13516309" y="5051157"/>
              <a:ext cx="232429" cy="23420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9" name="rc218"/>
            <p:cNvSpPr/>
            <p:nvPr/>
          </p:nvSpPr>
          <p:spPr>
            <a:xfrm>
              <a:off x="13516309" y="5042512"/>
              <a:ext cx="232429" cy="864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0" name="rc219"/>
            <p:cNvSpPr/>
            <p:nvPr/>
          </p:nvSpPr>
          <p:spPr>
            <a:xfrm>
              <a:off x="13516309" y="4968113"/>
              <a:ext cx="232429" cy="7439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1" name="rc220"/>
            <p:cNvSpPr/>
            <p:nvPr/>
          </p:nvSpPr>
          <p:spPr>
            <a:xfrm>
              <a:off x="13516309" y="4472466"/>
              <a:ext cx="232429" cy="49564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2" name="rc221"/>
            <p:cNvSpPr/>
            <p:nvPr/>
          </p:nvSpPr>
          <p:spPr>
            <a:xfrm>
              <a:off x="13774564" y="5098049"/>
              <a:ext cx="232429" cy="18730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3" name="rc222"/>
            <p:cNvSpPr/>
            <p:nvPr/>
          </p:nvSpPr>
          <p:spPr>
            <a:xfrm>
              <a:off x="13774564" y="5088881"/>
              <a:ext cx="232429" cy="916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4" name="rc223"/>
            <p:cNvSpPr/>
            <p:nvPr/>
          </p:nvSpPr>
          <p:spPr>
            <a:xfrm>
              <a:off x="13774564" y="5026794"/>
              <a:ext cx="232429" cy="6208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5" name="rc224"/>
            <p:cNvSpPr/>
            <p:nvPr/>
          </p:nvSpPr>
          <p:spPr>
            <a:xfrm>
              <a:off x="13774564" y="4639079"/>
              <a:ext cx="232429" cy="38771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6" name="rc225"/>
            <p:cNvSpPr/>
            <p:nvPr/>
          </p:nvSpPr>
          <p:spPr>
            <a:xfrm>
              <a:off x="14032819" y="5070543"/>
              <a:ext cx="232429" cy="21481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7" name="rc226"/>
            <p:cNvSpPr/>
            <p:nvPr/>
          </p:nvSpPr>
          <p:spPr>
            <a:xfrm>
              <a:off x="14032819" y="5056134"/>
              <a:ext cx="232429" cy="1440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8" name="rc227"/>
            <p:cNvSpPr/>
            <p:nvPr/>
          </p:nvSpPr>
          <p:spPr>
            <a:xfrm>
              <a:off x="14032819" y="5006098"/>
              <a:ext cx="232429" cy="5003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9" name="rc228"/>
            <p:cNvSpPr/>
            <p:nvPr/>
          </p:nvSpPr>
          <p:spPr>
            <a:xfrm>
              <a:off x="14032819" y="4522764"/>
              <a:ext cx="232429" cy="48333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0" name="rc229"/>
            <p:cNvSpPr/>
            <p:nvPr/>
          </p:nvSpPr>
          <p:spPr>
            <a:xfrm>
              <a:off x="14291074" y="5011599"/>
              <a:ext cx="232429" cy="27375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1" name="rc230"/>
            <p:cNvSpPr/>
            <p:nvPr/>
          </p:nvSpPr>
          <p:spPr>
            <a:xfrm>
              <a:off x="14291074" y="5001121"/>
              <a:ext cx="232429" cy="1047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2" name="rc231"/>
            <p:cNvSpPr/>
            <p:nvPr/>
          </p:nvSpPr>
          <p:spPr>
            <a:xfrm>
              <a:off x="14291074" y="4937200"/>
              <a:ext cx="232429" cy="639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3" name="rc232"/>
            <p:cNvSpPr/>
            <p:nvPr/>
          </p:nvSpPr>
          <p:spPr>
            <a:xfrm>
              <a:off x="14291074" y="4400948"/>
              <a:ext cx="232429" cy="53625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4" name="rc233"/>
            <p:cNvSpPr/>
            <p:nvPr/>
          </p:nvSpPr>
          <p:spPr>
            <a:xfrm>
              <a:off x="14549329" y="5057182"/>
              <a:ext cx="232429" cy="22817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5" name="rc234"/>
            <p:cNvSpPr/>
            <p:nvPr/>
          </p:nvSpPr>
          <p:spPr>
            <a:xfrm>
              <a:off x="14549329" y="5042250"/>
              <a:ext cx="232429" cy="1493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6" name="rc235"/>
            <p:cNvSpPr/>
            <p:nvPr/>
          </p:nvSpPr>
          <p:spPr>
            <a:xfrm>
              <a:off x="14549329" y="4957372"/>
              <a:ext cx="232429" cy="8487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7" name="rc236"/>
            <p:cNvSpPr/>
            <p:nvPr/>
          </p:nvSpPr>
          <p:spPr>
            <a:xfrm>
              <a:off x="14549329" y="4452032"/>
              <a:ext cx="232429" cy="5053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8" name="pg237"/>
            <p:cNvSpPr/>
            <p:nvPr/>
          </p:nvSpPr>
          <p:spPr>
            <a:xfrm>
              <a:off x="14346479"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239" name="pg238"/>
            <p:cNvSpPr/>
            <p:nvPr/>
          </p:nvSpPr>
          <p:spPr>
            <a:xfrm>
              <a:off x="12271862" y="2153563"/>
              <a:ext cx="1946557" cy="373922"/>
            </a:xfrm>
            <a:custGeom>
              <a:avLst/>
              <a:pathLst>
                <a:path w="1946557" h="373922">
                  <a:moveTo>
                    <a:pt x="31220" y="373922"/>
                  </a:moveTo>
                  <a:lnTo>
                    <a:pt x="1915336" y="373922"/>
                  </a:lnTo>
                  <a:lnTo>
                    <a:pt x="1914079" y="373897"/>
                  </a:lnTo>
                  <a:lnTo>
                    <a:pt x="1919100" y="373695"/>
                  </a:lnTo>
                  <a:lnTo>
                    <a:pt x="1924022" y="372690"/>
                  </a:lnTo>
                  <a:lnTo>
                    <a:pt x="1928720" y="370908"/>
                  </a:lnTo>
                  <a:lnTo>
                    <a:pt x="1933072" y="368396"/>
                  </a:lnTo>
                  <a:lnTo>
                    <a:pt x="1936964" y="365218"/>
                  </a:lnTo>
                  <a:lnTo>
                    <a:pt x="1940295" y="361457"/>
                  </a:lnTo>
                  <a:lnTo>
                    <a:pt x="1942981" y="357211"/>
                  </a:lnTo>
                  <a:lnTo>
                    <a:pt x="1944950" y="352588"/>
                  </a:lnTo>
                  <a:lnTo>
                    <a:pt x="1946153" y="347710"/>
                  </a:lnTo>
                  <a:lnTo>
                    <a:pt x="1946557" y="342702"/>
                  </a:lnTo>
                  <a:lnTo>
                    <a:pt x="1946557" y="31220"/>
                  </a:lnTo>
                  <a:lnTo>
                    <a:pt x="1946153" y="26212"/>
                  </a:lnTo>
                  <a:lnTo>
                    <a:pt x="1944950" y="21334"/>
                  </a:lnTo>
                  <a:lnTo>
                    <a:pt x="1942981" y="16711"/>
                  </a:lnTo>
                  <a:lnTo>
                    <a:pt x="1940295" y="12465"/>
                  </a:lnTo>
                  <a:lnTo>
                    <a:pt x="1936964" y="8704"/>
                  </a:lnTo>
                  <a:lnTo>
                    <a:pt x="1933072" y="5526"/>
                  </a:lnTo>
                  <a:lnTo>
                    <a:pt x="1928720" y="3014"/>
                  </a:lnTo>
                  <a:lnTo>
                    <a:pt x="1924022" y="1232"/>
                  </a:lnTo>
                  <a:lnTo>
                    <a:pt x="1919100" y="227"/>
                  </a:lnTo>
                  <a:lnTo>
                    <a:pt x="191533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40" name="tx239"/>
            <p:cNvSpPr/>
            <p:nvPr/>
          </p:nvSpPr>
          <p:spPr>
            <a:xfrm>
              <a:off x="12396745" y="2239827"/>
              <a:ext cx="169679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20,741 case(s)</a:t>
              </a:r>
            </a:p>
          </p:txBody>
        </p:sp>
        <p:sp>
          <p:nvSpPr>
            <p:cNvPr id="241" name="pg240"/>
            <p:cNvSpPr/>
            <p:nvPr/>
          </p:nvSpPr>
          <p:spPr>
            <a:xfrm>
              <a:off x="12490395" y="2394471"/>
              <a:ext cx="1509491" cy="311602"/>
            </a:xfrm>
            <a:custGeom>
              <a:avLst/>
              <a:pathLst>
                <a:path w="1509491" h="311602">
                  <a:moveTo>
                    <a:pt x="26017" y="311602"/>
                  </a:moveTo>
                  <a:lnTo>
                    <a:pt x="1483474" y="311602"/>
                  </a:lnTo>
                  <a:lnTo>
                    <a:pt x="1482426" y="311581"/>
                  </a:lnTo>
                  <a:lnTo>
                    <a:pt x="1486610" y="311412"/>
                  </a:lnTo>
                  <a:lnTo>
                    <a:pt x="1490712" y="310575"/>
                  </a:lnTo>
                  <a:lnTo>
                    <a:pt x="1494627" y="309090"/>
                  </a:lnTo>
                  <a:lnTo>
                    <a:pt x="1498253" y="306996"/>
                  </a:lnTo>
                  <a:lnTo>
                    <a:pt x="1501497" y="304348"/>
                  </a:lnTo>
                  <a:lnTo>
                    <a:pt x="1504273" y="301214"/>
                  </a:lnTo>
                  <a:lnTo>
                    <a:pt x="1506511" y="297675"/>
                  </a:lnTo>
                  <a:lnTo>
                    <a:pt x="1508152" y="293823"/>
                  </a:lnTo>
                  <a:lnTo>
                    <a:pt x="1509154" y="289758"/>
                  </a:lnTo>
                  <a:lnTo>
                    <a:pt x="1509491" y="285585"/>
                  </a:lnTo>
                  <a:lnTo>
                    <a:pt x="1509491" y="26017"/>
                  </a:lnTo>
                  <a:lnTo>
                    <a:pt x="1509154" y="21843"/>
                  </a:lnTo>
                  <a:lnTo>
                    <a:pt x="1508152" y="17778"/>
                  </a:lnTo>
                  <a:lnTo>
                    <a:pt x="1506511" y="13926"/>
                  </a:lnTo>
                  <a:lnTo>
                    <a:pt x="1504273" y="10387"/>
                  </a:lnTo>
                  <a:lnTo>
                    <a:pt x="1501497" y="7253"/>
                  </a:lnTo>
                  <a:lnTo>
                    <a:pt x="1498253" y="4605"/>
                  </a:lnTo>
                  <a:lnTo>
                    <a:pt x="1494627" y="2511"/>
                  </a:lnTo>
                  <a:lnTo>
                    <a:pt x="1490712" y="1027"/>
                  </a:lnTo>
                  <a:lnTo>
                    <a:pt x="1486610" y="189"/>
                  </a:lnTo>
                  <a:lnTo>
                    <a:pt x="148347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42" name="tx241"/>
            <p:cNvSpPr/>
            <p:nvPr/>
          </p:nvSpPr>
          <p:spPr>
            <a:xfrm>
              <a:off x="12594464" y="2466357"/>
              <a:ext cx="1301354"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20,741 case(s)</a:t>
              </a:r>
            </a:p>
          </p:txBody>
        </p:sp>
        <p:sp>
          <p:nvSpPr>
            <p:cNvPr id="243" name="rc242"/>
            <p:cNvSpPr/>
            <p:nvPr/>
          </p:nvSpPr>
          <p:spPr>
            <a:xfrm>
              <a:off x="11669786" y="2153563"/>
              <a:ext cx="3150710" cy="3131794"/>
            </a:xfrm>
            <a:prstGeom prst="rect">
              <a:avLst/>
            </a:prstGeom>
            <a:ln w="13550" cap="rnd">
              <a:solidFill>
                <a:srgbClr val="333333">
                  <a:alpha val="100000"/>
                </a:srgbClr>
              </a:solidFill>
              <a:prstDash val="solid"/>
              <a:round/>
            </a:ln>
          </p:spPr>
          <p:txBody>
            <a:bodyPr/>
            <a:lstStyle/>
            <a:p/>
          </p:txBody>
        </p:sp>
        <p:sp>
          <p:nvSpPr>
            <p:cNvPr id="244" name="rc243"/>
            <p:cNvSpPr/>
            <p:nvPr/>
          </p:nvSpPr>
          <p:spPr>
            <a:xfrm>
              <a:off x="14820496" y="2153563"/>
              <a:ext cx="3150710" cy="3131794"/>
            </a:xfrm>
            <a:prstGeom prst="rect">
              <a:avLst/>
            </a:prstGeom>
            <a:solidFill>
              <a:srgbClr val="FFFFFF">
                <a:alpha val="100000"/>
              </a:srgbClr>
            </a:solidFill>
          </p:spPr>
          <p:txBody>
            <a:bodyPr/>
            <a:lstStyle/>
            <a:p/>
          </p:txBody>
        </p:sp>
        <p:sp>
          <p:nvSpPr>
            <p:cNvPr id="245" name="pl244"/>
            <p:cNvSpPr/>
            <p:nvPr/>
          </p:nvSpPr>
          <p:spPr>
            <a:xfrm>
              <a:off x="14820496" y="4630434"/>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246" name="pl245"/>
            <p:cNvSpPr/>
            <p:nvPr/>
          </p:nvSpPr>
          <p:spPr>
            <a:xfrm>
              <a:off x="14820496" y="3320586"/>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247" name="pl246"/>
            <p:cNvSpPr/>
            <p:nvPr/>
          </p:nvSpPr>
          <p:spPr>
            <a:xfrm>
              <a:off x="14820496" y="5285358"/>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248" name="pl247"/>
            <p:cNvSpPr/>
            <p:nvPr/>
          </p:nvSpPr>
          <p:spPr>
            <a:xfrm>
              <a:off x="14820496" y="3975510"/>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249" name="pl248"/>
            <p:cNvSpPr/>
            <p:nvPr/>
          </p:nvSpPr>
          <p:spPr>
            <a:xfrm>
              <a:off x="14820496" y="2665662"/>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250" name="rc249"/>
            <p:cNvSpPr/>
            <p:nvPr/>
          </p:nvSpPr>
          <p:spPr>
            <a:xfrm>
              <a:off x="14859235" y="4882972"/>
              <a:ext cx="232429" cy="40238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1" name="rc250"/>
            <p:cNvSpPr/>
            <p:nvPr/>
          </p:nvSpPr>
          <p:spPr>
            <a:xfrm>
              <a:off x="14859235" y="4868564"/>
              <a:ext cx="232429" cy="1440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2" name="rc251"/>
            <p:cNvSpPr/>
            <p:nvPr/>
          </p:nvSpPr>
          <p:spPr>
            <a:xfrm>
              <a:off x="14859235" y="4753559"/>
              <a:ext cx="232429" cy="11500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3" name="rc252"/>
            <p:cNvSpPr/>
            <p:nvPr/>
          </p:nvSpPr>
          <p:spPr>
            <a:xfrm>
              <a:off x="14859235" y="3950885"/>
              <a:ext cx="232429" cy="8026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4" name="rc253"/>
            <p:cNvSpPr/>
            <p:nvPr/>
          </p:nvSpPr>
          <p:spPr>
            <a:xfrm>
              <a:off x="15117490" y="4922006"/>
              <a:ext cx="232429" cy="3633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5" name="rc254"/>
            <p:cNvSpPr/>
            <p:nvPr/>
          </p:nvSpPr>
          <p:spPr>
            <a:xfrm>
              <a:off x="15117490" y="4902358"/>
              <a:ext cx="232429" cy="1964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6" name="rc255"/>
            <p:cNvSpPr/>
            <p:nvPr/>
          </p:nvSpPr>
          <p:spPr>
            <a:xfrm>
              <a:off x="15117490" y="4802810"/>
              <a:ext cx="232429" cy="9954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7" name="rc256"/>
            <p:cNvSpPr/>
            <p:nvPr/>
          </p:nvSpPr>
          <p:spPr>
            <a:xfrm>
              <a:off x="15117490" y="4034715"/>
              <a:ext cx="232429" cy="76809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8" name="rc257"/>
            <p:cNvSpPr/>
            <p:nvPr/>
          </p:nvSpPr>
          <p:spPr>
            <a:xfrm>
              <a:off x="15375745" y="4907860"/>
              <a:ext cx="232429" cy="37749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9" name="rc258"/>
            <p:cNvSpPr/>
            <p:nvPr/>
          </p:nvSpPr>
          <p:spPr>
            <a:xfrm>
              <a:off x="15375745" y="4895547"/>
              <a:ext cx="232429" cy="1231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0" name="rc259"/>
            <p:cNvSpPr/>
            <p:nvPr/>
          </p:nvSpPr>
          <p:spPr>
            <a:xfrm>
              <a:off x="15375745" y="4779232"/>
              <a:ext cx="232429" cy="11631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1" name="rc260"/>
            <p:cNvSpPr/>
            <p:nvPr/>
          </p:nvSpPr>
          <p:spPr>
            <a:xfrm>
              <a:off x="15375745" y="3968960"/>
              <a:ext cx="232429" cy="81027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2" name="rc261"/>
            <p:cNvSpPr/>
            <p:nvPr/>
          </p:nvSpPr>
          <p:spPr>
            <a:xfrm>
              <a:off x="15634000" y="4846559"/>
              <a:ext cx="232429" cy="43879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3" name="rc262"/>
            <p:cNvSpPr/>
            <p:nvPr/>
          </p:nvSpPr>
          <p:spPr>
            <a:xfrm>
              <a:off x="15634000" y="4829007"/>
              <a:ext cx="232429" cy="1755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4" name="rc263"/>
            <p:cNvSpPr/>
            <p:nvPr/>
          </p:nvSpPr>
          <p:spPr>
            <a:xfrm>
              <a:off x="15634000" y="4701689"/>
              <a:ext cx="232429" cy="12731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5" name="rc264"/>
            <p:cNvSpPr/>
            <p:nvPr/>
          </p:nvSpPr>
          <p:spPr>
            <a:xfrm>
              <a:off x="15634000" y="3897705"/>
              <a:ext cx="232429" cy="8039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6" name="rc265"/>
            <p:cNvSpPr/>
            <p:nvPr/>
          </p:nvSpPr>
          <p:spPr>
            <a:xfrm>
              <a:off x="15892255" y="4930389"/>
              <a:ext cx="232429" cy="35496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7" name="rc266"/>
            <p:cNvSpPr/>
            <p:nvPr/>
          </p:nvSpPr>
          <p:spPr>
            <a:xfrm>
              <a:off x="15892255" y="4910741"/>
              <a:ext cx="232429" cy="1964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8" name="rc267"/>
            <p:cNvSpPr/>
            <p:nvPr/>
          </p:nvSpPr>
          <p:spPr>
            <a:xfrm>
              <a:off x="15892255" y="4826125"/>
              <a:ext cx="232429" cy="8461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9" name="rc268"/>
            <p:cNvSpPr/>
            <p:nvPr/>
          </p:nvSpPr>
          <p:spPr>
            <a:xfrm>
              <a:off x="15892255" y="3988870"/>
              <a:ext cx="232429" cy="8372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0" name="rc269"/>
            <p:cNvSpPr/>
            <p:nvPr/>
          </p:nvSpPr>
          <p:spPr>
            <a:xfrm>
              <a:off x="16150510" y="5119793"/>
              <a:ext cx="232429" cy="16556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1" name="rc270"/>
            <p:cNvSpPr/>
            <p:nvPr/>
          </p:nvSpPr>
          <p:spPr>
            <a:xfrm>
              <a:off x="16150510" y="5115077"/>
              <a:ext cx="232429" cy="471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2" name="rc271"/>
            <p:cNvSpPr/>
            <p:nvPr/>
          </p:nvSpPr>
          <p:spPr>
            <a:xfrm>
              <a:off x="16150510" y="4961301"/>
              <a:ext cx="232429" cy="15377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3" name="rc272"/>
            <p:cNvSpPr/>
            <p:nvPr/>
          </p:nvSpPr>
          <p:spPr>
            <a:xfrm>
              <a:off x="16150510" y="4561012"/>
              <a:ext cx="232429" cy="4002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4" name="pg273"/>
            <p:cNvSpPr/>
            <p:nvPr/>
          </p:nvSpPr>
          <p:spPr>
            <a:xfrm>
              <a:off x="15422573" y="2153563"/>
              <a:ext cx="1946557" cy="373922"/>
            </a:xfrm>
            <a:custGeom>
              <a:avLst/>
              <a:pathLst>
                <a:path w="1946557" h="373922">
                  <a:moveTo>
                    <a:pt x="31220" y="373922"/>
                  </a:moveTo>
                  <a:lnTo>
                    <a:pt x="1915336" y="373922"/>
                  </a:lnTo>
                  <a:lnTo>
                    <a:pt x="1914079" y="373897"/>
                  </a:lnTo>
                  <a:lnTo>
                    <a:pt x="1919100" y="373695"/>
                  </a:lnTo>
                  <a:lnTo>
                    <a:pt x="1924022" y="372690"/>
                  </a:lnTo>
                  <a:lnTo>
                    <a:pt x="1928720" y="370908"/>
                  </a:lnTo>
                  <a:lnTo>
                    <a:pt x="1933072" y="368396"/>
                  </a:lnTo>
                  <a:lnTo>
                    <a:pt x="1936964" y="365218"/>
                  </a:lnTo>
                  <a:lnTo>
                    <a:pt x="1940295" y="361457"/>
                  </a:lnTo>
                  <a:lnTo>
                    <a:pt x="1942981" y="357211"/>
                  </a:lnTo>
                  <a:lnTo>
                    <a:pt x="1944950" y="352588"/>
                  </a:lnTo>
                  <a:lnTo>
                    <a:pt x="1946153" y="347710"/>
                  </a:lnTo>
                  <a:lnTo>
                    <a:pt x="1946557" y="342702"/>
                  </a:lnTo>
                  <a:lnTo>
                    <a:pt x="1946557" y="31220"/>
                  </a:lnTo>
                  <a:lnTo>
                    <a:pt x="1946153" y="26212"/>
                  </a:lnTo>
                  <a:lnTo>
                    <a:pt x="1944950" y="21334"/>
                  </a:lnTo>
                  <a:lnTo>
                    <a:pt x="1942981" y="16711"/>
                  </a:lnTo>
                  <a:lnTo>
                    <a:pt x="1940295" y="12465"/>
                  </a:lnTo>
                  <a:lnTo>
                    <a:pt x="1936964" y="8704"/>
                  </a:lnTo>
                  <a:lnTo>
                    <a:pt x="1933072" y="5526"/>
                  </a:lnTo>
                  <a:lnTo>
                    <a:pt x="1928720" y="3014"/>
                  </a:lnTo>
                  <a:lnTo>
                    <a:pt x="1924022" y="1232"/>
                  </a:lnTo>
                  <a:lnTo>
                    <a:pt x="1919100" y="227"/>
                  </a:lnTo>
                  <a:lnTo>
                    <a:pt x="191533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75" name="tx274"/>
            <p:cNvSpPr/>
            <p:nvPr/>
          </p:nvSpPr>
          <p:spPr>
            <a:xfrm>
              <a:off x="15547456" y="2239827"/>
              <a:ext cx="169679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11,022 case(s)</a:t>
              </a:r>
            </a:p>
          </p:txBody>
        </p:sp>
        <p:sp>
          <p:nvSpPr>
            <p:cNvPr id="276" name="pg275"/>
            <p:cNvSpPr/>
            <p:nvPr/>
          </p:nvSpPr>
          <p:spPr>
            <a:xfrm>
              <a:off x="16291783"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77" name="rc276"/>
            <p:cNvSpPr/>
            <p:nvPr/>
          </p:nvSpPr>
          <p:spPr>
            <a:xfrm>
              <a:off x="14820496" y="2153563"/>
              <a:ext cx="3150710" cy="3131794"/>
            </a:xfrm>
            <a:prstGeom prst="rect">
              <a:avLst/>
            </a:prstGeom>
            <a:ln w="13550" cap="rnd">
              <a:solidFill>
                <a:srgbClr val="333333">
                  <a:alpha val="100000"/>
                </a:srgbClr>
              </a:solidFill>
              <a:prstDash val="solid"/>
              <a:round/>
            </a:ln>
          </p:spPr>
          <p:txBody>
            <a:bodyPr/>
            <a:lstStyle/>
            <a:p/>
          </p:txBody>
        </p:sp>
        <p:sp>
          <p:nvSpPr>
            <p:cNvPr id="278" name="tx277"/>
            <p:cNvSpPr/>
            <p:nvPr/>
          </p:nvSpPr>
          <p:spPr>
            <a:xfrm>
              <a:off x="351048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79" name="tx278"/>
            <p:cNvSpPr/>
            <p:nvPr/>
          </p:nvSpPr>
          <p:spPr>
            <a:xfrm>
              <a:off x="666119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80" name="tx279"/>
            <p:cNvSpPr/>
            <p:nvPr/>
          </p:nvSpPr>
          <p:spPr>
            <a:xfrm>
              <a:off x="981190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81" name="tx280"/>
            <p:cNvSpPr/>
            <p:nvPr/>
          </p:nvSpPr>
          <p:spPr>
            <a:xfrm>
              <a:off x="12962616"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82" name="tx281"/>
            <p:cNvSpPr/>
            <p:nvPr/>
          </p:nvSpPr>
          <p:spPr>
            <a:xfrm>
              <a:off x="16113326"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83" name="pl282"/>
            <p:cNvSpPr/>
            <p:nvPr/>
          </p:nvSpPr>
          <p:spPr>
            <a:xfrm>
              <a:off x="237260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4" name="pl283"/>
            <p:cNvSpPr/>
            <p:nvPr/>
          </p:nvSpPr>
          <p:spPr>
            <a:xfrm>
              <a:off x="263086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5" name="pl284"/>
            <p:cNvSpPr/>
            <p:nvPr/>
          </p:nvSpPr>
          <p:spPr>
            <a:xfrm>
              <a:off x="288911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6" name="pl285"/>
            <p:cNvSpPr/>
            <p:nvPr/>
          </p:nvSpPr>
          <p:spPr>
            <a:xfrm>
              <a:off x="314737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7" name="pl286"/>
            <p:cNvSpPr/>
            <p:nvPr/>
          </p:nvSpPr>
          <p:spPr>
            <a:xfrm>
              <a:off x="340562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8" name="pl287"/>
            <p:cNvSpPr/>
            <p:nvPr/>
          </p:nvSpPr>
          <p:spPr>
            <a:xfrm>
              <a:off x="366388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9" name="pl288"/>
            <p:cNvSpPr/>
            <p:nvPr/>
          </p:nvSpPr>
          <p:spPr>
            <a:xfrm>
              <a:off x="39221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0" name="pl289"/>
            <p:cNvSpPr/>
            <p:nvPr/>
          </p:nvSpPr>
          <p:spPr>
            <a:xfrm>
              <a:off x="418039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1" name="pl290"/>
            <p:cNvSpPr/>
            <p:nvPr/>
          </p:nvSpPr>
          <p:spPr>
            <a:xfrm>
              <a:off x="4438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2" name="pl291"/>
            <p:cNvSpPr/>
            <p:nvPr/>
          </p:nvSpPr>
          <p:spPr>
            <a:xfrm>
              <a:off x="46969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3" name="pl292"/>
            <p:cNvSpPr/>
            <p:nvPr/>
          </p:nvSpPr>
          <p:spPr>
            <a:xfrm>
              <a:off x="49551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4" name="pl293"/>
            <p:cNvSpPr/>
            <p:nvPr/>
          </p:nvSpPr>
          <p:spPr>
            <a:xfrm>
              <a:off x="52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5" name="tx294"/>
            <p:cNvSpPr/>
            <p:nvPr/>
          </p:nvSpPr>
          <p:spPr>
            <a:xfrm rot="-5400000">
              <a:off x="229182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96" name="tx295"/>
            <p:cNvSpPr/>
            <p:nvPr/>
          </p:nvSpPr>
          <p:spPr>
            <a:xfrm rot="-5400000">
              <a:off x="254026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97" name="tx296"/>
            <p:cNvSpPr/>
            <p:nvPr/>
          </p:nvSpPr>
          <p:spPr>
            <a:xfrm rot="-5400000">
              <a:off x="279861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98" name="tx297"/>
            <p:cNvSpPr/>
            <p:nvPr/>
          </p:nvSpPr>
          <p:spPr>
            <a:xfrm rot="-5400000">
              <a:off x="305499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99" name="tx298"/>
            <p:cNvSpPr/>
            <p:nvPr/>
          </p:nvSpPr>
          <p:spPr>
            <a:xfrm rot="-5400000">
              <a:off x="328260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00" name="tx299"/>
            <p:cNvSpPr/>
            <p:nvPr/>
          </p:nvSpPr>
          <p:spPr>
            <a:xfrm rot="-5400000">
              <a:off x="358309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01" name="tx300"/>
            <p:cNvSpPr/>
            <p:nvPr/>
          </p:nvSpPr>
          <p:spPr>
            <a:xfrm rot="-5400000">
              <a:off x="3871045"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02" name="tx301"/>
            <p:cNvSpPr/>
            <p:nvPr/>
          </p:nvSpPr>
          <p:spPr>
            <a:xfrm rot="-5400000">
              <a:off x="406714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03" name="tx302"/>
            <p:cNvSpPr/>
            <p:nvPr/>
          </p:nvSpPr>
          <p:spPr>
            <a:xfrm rot="-5400000">
              <a:off x="432535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04" name="tx303"/>
            <p:cNvSpPr/>
            <p:nvPr/>
          </p:nvSpPr>
          <p:spPr>
            <a:xfrm rot="-5400000">
              <a:off x="462002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05" name="tx304"/>
            <p:cNvSpPr/>
            <p:nvPr/>
          </p:nvSpPr>
          <p:spPr>
            <a:xfrm rot="-5400000">
              <a:off x="4859659"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06" name="tx305"/>
            <p:cNvSpPr/>
            <p:nvPr/>
          </p:nvSpPr>
          <p:spPr>
            <a:xfrm rot="-5400000">
              <a:off x="511791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07" name="pl306"/>
            <p:cNvSpPr/>
            <p:nvPr/>
          </p:nvSpPr>
          <p:spPr>
            <a:xfrm>
              <a:off x="55233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57815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308"/>
            <p:cNvSpPr/>
            <p:nvPr/>
          </p:nvSpPr>
          <p:spPr>
            <a:xfrm>
              <a:off x="60398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309"/>
            <p:cNvSpPr/>
            <p:nvPr/>
          </p:nvSpPr>
          <p:spPr>
            <a:xfrm>
              <a:off x="62980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65563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681459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70728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pl313"/>
            <p:cNvSpPr/>
            <p:nvPr/>
          </p:nvSpPr>
          <p:spPr>
            <a:xfrm>
              <a:off x="73311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pl314"/>
            <p:cNvSpPr/>
            <p:nvPr/>
          </p:nvSpPr>
          <p:spPr>
            <a:xfrm>
              <a:off x="75893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pl315"/>
            <p:cNvSpPr/>
            <p:nvPr/>
          </p:nvSpPr>
          <p:spPr>
            <a:xfrm>
              <a:off x="78476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pl316"/>
            <p:cNvSpPr/>
            <p:nvPr/>
          </p:nvSpPr>
          <p:spPr>
            <a:xfrm>
              <a:off x="81058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8" name="pl317"/>
            <p:cNvSpPr/>
            <p:nvPr/>
          </p:nvSpPr>
          <p:spPr>
            <a:xfrm>
              <a:off x="836412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tx318"/>
            <p:cNvSpPr/>
            <p:nvPr/>
          </p:nvSpPr>
          <p:spPr>
            <a:xfrm rot="-5400000">
              <a:off x="54425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20" name="tx319"/>
            <p:cNvSpPr/>
            <p:nvPr/>
          </p:nvSpPr>
          <p:spPr>
            <a:xfrm rot="-5400000">
              <a:off x="569098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21" name="tx320"/>
            <p:cNvSpPr/>
            <p:nvPr/>
          </p:nvSpPr>
          <p:spPr>
            <a:xfrm rot="-5400000">
              <a:off x="594932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22" name="tx321"/>
            <p:cNvSpPr/>
            <p:nvPr/>
          </p:nvSpPr>
          <p:spPr>
            <a:xfrm rot="-5400000">
              <a:off x="620571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23" name="tx322"/>
            <p:cNvSpPr/>
            <p:nvPr/>
          </p:nvSpPr>
          <p:spPr>
            <a:xfrm rot="-5400000">
              <a:off x="6433319"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24" name="tx323"/>
            <p:cNvSpPr/>
            <p:nvPr/>
          </p:nvSpPr>
          <p:spPr>
            <a:xfrm rot="-5400000">
              <a:off x="673381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25" name="tx324"/>
            <p:cNvSpPr/>
            <p:nvPr/>
          </p:nvSpPr>
          <p:spPr>
            <a:xfrm rot="-5400000">
              <a:off x="702175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26" name="tx325"/>
            <p:cNvSpPr/>
            <p:nvPr/>
          </p:nvSpPr>
          <p:spPr>
            <a:xfrm rot="-5400000">
              <a:off x="72178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27" name="tx326"/>
            <p:cNvSpPr/>
            <p:nvPr/>
          </p:nvSpPr>
          <p:spPr>
            <a:xfrm rot="-5400000">
              <a:off x="747606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28" name="tx327"/>
            <p:cNvSpPr/>
            <p:nvPr/>
          </p:nvSpPr>
          <p:spPr>
            <a:xfrm rot="-5400000">
              <a:off x="777073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29" name="tx328"/>
            <p:cNvSpPr/>
            <p:nvPr/>
          </p:nvSpPr>
          <p:spPr>
            <a:xfrm rot="-5400000">
              <a:off x="8010369"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30" name="tx329"/>
            <p:cNvSpPr/>
            <p:nvPr/>
          </p:nvSpPr>
          <p:spPr>
            <a:xfrm rot="-5400000">
              <a:off x="826862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31" name="pl330"/>
            <p:cNvSpPr/>
            <p:nvPr/>
          </p:nvSpPr>
          <p:spPr>
            <a:xfrm>
              <a:off x="86740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31"/>
            <p:cNvSpPr/>
            <p:nvPr/>
          </p:nvSpPr>
          <p:spPr>
            <a:xfrm>
              <a:off x="89322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332"/>
            <p:cNvSpPr/>
            <p:nvPr/>
          </p:nvSpPr>
          <p:spPr>
            <a:xfrm>
              <a:off x="9190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pl333"/>
            <p:cNvSpPr/>
            <p:nvPr/>
          </p:nvSpPr>
          <p:spPr>
            <a:xfrm>
              <a:off x="9448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334"/>
            <p:cNvSpPr/>
            <p:nvPr/>
          </p:nvSpPr>
          <p:spPr>
            <a:xfrm>
              <a:off x="97070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99653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102235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337"/>
            <p:cNvSpPr/>
            <p:nvPr/>
          </p:nvSpPr>
          <p:spPr>
            <a:xfrm>
              <a:off x="104818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pl338"/>
            <p:cNvSpPr/>
            <p:nvPr/>
          </p:nvSpPr>
          <p:spPr>
            <a:xfrm>
              <a:off x="1074006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pl339"/>
            <p:cNvSpPr/>
            <p:nvPr/>
          </p:nvSpPr>
          <p:spPr>
            <a:xfrm>
              <a:off x="1099832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pl340"/>
            <p:cNvSpPr/>
            <p:nvPr/>
          </p:nvSpPr>
          <p:spPr>
            <a:xfrm>
              <a:off x="112565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pl341"/>
            <p:cNvSpPr/>
            <p:nvPr/>
          </p:nvSpPr>
          <p:spPr>
            <a:xfrm>
              <a:off x="1151483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3" name="tx342"/>
            <p:cNvSpPr/>
            <p:nvPr/>
          </p:nvSpPr>
          <p:spPr>
            <a:xfrm rot="-5400000">
              <a:off x="859324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44" name="tx343"/>
            <p:cNvSpPr/>
            <p:nvPr/>
          </p:nvSpPr>
          <p:spPr>
            <a:xfrm rot="-5400000">
              <a:off x="88416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45" name="tx344"/>
            <p:cNvSpPr/>
            <p:nvPr/>
          </p:nvSpPr>
          <p:spPr>
            <a:xfrm rot="-5400000">
              <a:off x="9100032"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46" name="tx345"/>
            <p:cNvSpPr/>
            <p:nvPr/>
          </p:nvSpPr>
          <p:spPr>
            <a:xfrm rot="-5400000">
              <a:off x="935642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47" name="tx346"/>
            <p:cNvSpPr/>
            <p:nvPr/>
          </p:nvSpPr>
          <p:spPr>
            <a:xfrm rot="-5400000">
              <a:off x="9584029"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48" name="tx347"/>
            <p:cNvSpPr/>
            <p:nvPr/>
          </p:nvSpPr>
          <p:spPr>
            <a:xfrm rot="-5400000">
              <a:off x="988452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49" name="tx348"/>
            <p:cNvSpPr/>
            <p:nvPr/>
          </p:nvSpPr>
          <p:spPr>
            <a:xfrm rot="-5400000">
              <a:off x="10172467"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50" name="tx349"/>
            <p:cNvSpPr/>
            <p:nvPr/>
          </p:nvSpPr>
          <p:spPr>
            <a:xfrm rot="-5400000">
              <a:off x="1036856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51" name="tx350"/>
            <p:cNvSpPr/>
            <p:nvPr/>
          </p:nvSpPr>
          <p:spPr>
            <a:xfrm rot="-5400000">
              <a:off x="10626773"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52" name="tx351"/>
            <p:cNvSpPr/>
            <p:nvPr/>
          </p:nvSpPr>
          <p:spPr>
            <a:xfrm rot="-5400000">
              <a:off x="10921447"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53" name="tx352"/>
            <p:cNvSpPr/>
            <p:nvPr/>
          </p:nvSpPr>
          <p:spPr>
            <a:xfrm rot="-5400000">
              <a:off x="1116108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54" name="tx353"/>
            <p:cNvSpPr/>
            <p:nvPr/>
          </p:nvSpPr>
          <p:spPr>
            <a:xfrm rot="-5400000">
              <a:off x="1141933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55" name="pl354"/>
            <p:cNvSpPr/>
            <p:nvPr/>
          </p:nvSpPr>
          <p:spPr>
            <a:xfrm>
              <a:off x="118247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6" name="pl355"/>
            <p:cNvSpPr/>
            <p:nvPr/>
          </p:nvSpPr>
          <p:spPr>
            <a:xfrm>
              <a:off x="120829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7" name="pl356"/>
            <p:cNvSpPr/>
            <p:nvPr/>
          </p:nvSpPr>
          <p:spPr>
            <a:xfrm>
              <a:off x="123412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8" name="pl357"/>
            <p:cNvSpPr/>
            <p:nvPr/>
          </p:nvSpPr>
          <p:spPr>
            <a:xfrm>
              <a:off x="1259950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9" name="pl358"/>
            <p:cNvSpPr/>
            <p:nvPr/>
          </p:nvSpPr>
          <p:spPr>
            <a:xfrm>
              <a:off x="128577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pl359"/>
            <p:cNvSpPr/>
            <p:nvPr/>
          </p:nvSpPr>
          <p:spPr>
            <a:xfrm>
              <a:off x="1311601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360"/>
            <p:cNvSpPr/>
            <p:nvPr/>
          </p:nvSpPr>
          <p:spPr>
            <a:xfrm>
              <a:off x="1337426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pl361"/>
            <p:cNvSpPr/>
            <p:nvPr/>
          </p:nvSpPr>
          <p:spPr>
            <a:xfrm>
              <a:off x="1363252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3" name="pl362"/>
            <p:cNvSpPr/>
            <p:nvPr/>
          </p:nvSpPr>
          <p:spPr>
            <a:xfrm>
              <a:off x="1389077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4" name="pl363"/>
            <p:cNvSpPr/>
            <p:nvPr/>
          </p:nvSpPr>
          <p:spPr>
            <a:xfrm>
              <a:off x="141490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5" name="pl364"/>
            <p:cNvSpPr/>
            <p:nvPr/>
          </p:nvSpPr>
          <p:spPr>
            <a:xfrm>
              <a:off x="144072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6" name="pl365"/>
            <p:cNvSpPr/>
            <p:nvPr/>
          </p:nvSpPr>
          <p:spPr>
            <a:xfrm>
              <a:off x="1466554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7" name="tx366"/>
            <p:cNvSpPr/>
            <p:nvPr/>
          </p:nvSpPr>
          <p:spPr>
            <a:xfrm rot="-5400000">
              <a:off x="1174395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68" name="tx367"/>
            <p:cNvSpPr/>
            <p:nvPr/>
          </p:nvSpPr>
          <p:spPr>
            <a:xfrm rot="-5400000">
              <a:off x="11992401"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69" name="tx368"/>
            <p:cNvSpPr/>
            <p:nvPr/>
          </p:nvSpPr>
          <p:spPr>
            <a:xfrm rot="-5400000">
              <a:off x="1225074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70" name="tx369"/>
            <p:cNvSpPr/>
            <p:nvPr/>
          </p:nvSpPr>
          <p:spPr>
            <a:xfrm rot="-5400000">
              <a:off x="12507131"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71" name="tx370"/>
            <p:cNvSpPr/>
            <p:nvPr/>
          </p:nvSpPr>
          <p:spPr>
            <a:xfrm rot="-5400000">
              <a:off x="1273474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72" name="tx371"/>
            <p:cNvSpPr/>
            <p:nvPr/>
          </p:nvSpPr>
          <p:spPr>
            <a:xfrm rot="-5400000">
              <a:off x="1303523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73" name="tx372"/>
            <p:cNvSpPr/>
            <p:nvPr/>
          </p:nvSpPr>
          <p:spPr>
            <a:xfrm rot="-5400000">
              <a:off x="13323177"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74" name="tx373"/>
            <p:cNvSpPr/>
            <p:nvPr/>
          </p:nvSpPr>
          <p:spPr>
            <a:xfrm rot="-5400000">
              <a:off x="13519272"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75" name="tx374"/>
            <p:cNvSpPr/>
            <p:nvPr/>
          </p:nvSpPr>
          <p:spPr>
            <a:xfrm rot="-5400000">
              <a:off x="13777483"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76" name="tx375"/>
            <p:cNvSpPr/>
            <p:nvPr/>
          </p:nvSpPr>
          <p:spPr>
            <a:xfrm rot="-5400000">
              <a:off x="1407215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77" name="tx376"/>
            <p:cNvSpPr/>
            <p:nvPr/>
          </p:nvSpPr>
          <p:spPr>
            <a:xfrm rot="-5400000">
              <a:off x="1431179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78" name="tx377"/>
            <p:cNvSpPr/>
            <p:nvPr/>
          </p:nvSpPr>
          <p:spPr>
            <a:xfrm rot="-5400000">
              <a:off x="1457004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79" name="pl378"/>
            <p:cNvSpPr/>
            <p:nvPr/>
          </p:nvSpPr>
          <p:spPr>
            <a:xfrm>
              <a:off x="149754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0" name="pl379"/>
            <p:cNvSpPr/>
            <p:nvPr/>
          </p:nvSpPr>
          <p:spPr>
            <a:xfrm>
              <a:off x="1523370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1" name="pl380"/>
            <p:cNvSpPr/>
            <p:nvPr/>
          </p:nvSpPr>
          <p:spPr>
            <a:xfrm>
              <a:off x="154919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2" name="pl381"/>
            <p:cNvSpPr/>
            <p:nvPr/>
          </p:nvSpPr>
          <p:spPr>
            <a:xfrm>
              <a:off x="1575021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3" name="pl382"/>
            <p:cNvSpPr/>
            <p:nvPr/>
          </p:nvSpPr>
          <p:spPr>
            <a:xfrm>
              <a:off x="1600846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4" name="pl383"/>
            <p:cNvSpPr/>
            <p:nvPr/>
          </p:nvSpPr>
          <p:spPr>
            <a:xfrm>
              <a:off x="1626672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5" name="pl384"/>
            <p:cNvSpPr/>
            <p:nvPr/>
          </p:nvSpPr>
          <p:spPr>
            <a:xfrm>
              <a:off x="1652497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6" name="pl385"/>
            <p:cNvSpPr/>
            <p:nvPr/>
          </p:nvSpPr>
          <p:spPr>
            <a:xfrm>
              <a:off x="167832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7" name="pl386"/>
            <p:cNvSpPr/>
            <p:nvPr/>
          </p:nvSpPr>
          <p:spPr>
            <a:xfrm>
              <a:off x="1704148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8" name="pl387"/>
            <p:cNvSpPr/>
            <p:nvPr/>
          </p:nvSpPr>
          <p:spPr>
            <a:xfrm>
              <a:off x="172997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9" name="pl388"/>
            <p:cNvSpPr/>
            <p:nvPr/>
          </p:nvSpPr>
          <p:spPr>
            <a:xfrm>
              <a:off x="175579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0" name="pl389"/>
            <p:cNvSpPr/>
            <p:nvPr/>
          </p:nvSpPr>
          <p:spPr>
            <a:xfrm>
              <a:off x="178162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1" name="tx390"/>
            <p:cNvSpPr/>
            <p:nvPr/>
          </p:nvSpPr>
          <p:spPr>
            <a:xfrm rot="-5400000">
              <a:off x="14894667"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92" name="tx391"/>
            <p:cNvSpPr/>
            <p:nvPr/>
          </p:nvSpPr>
          <p:spPr>
            <a:xfrm rot="-5400000">
              <a:off x="15143111"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93" name="tx392"/>
            <p:cNvSpPr/>
            <p:nvPr/>
          </p:nvSpPr>
          <p:spPr>
            <a:xfrm rot="-5400000">
              <a:off x="1540145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94" name="tx393"/>
            <p:cNvSpPr/>
            <p:nvPr/>
          </p:nvSpPr>
          <p:spPr>
            <a:xfrm rot="-5400000">
              <a:off x="1565784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95" name="tx394"/>
            <p:cNvSpPr/>
            <p:nvPr/>
          </p:nvSpPr>
          <p:spPr>
            <a:xfrm rot="-5400000">
              <a:off x="1588545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96" name="tx395"/>
            <p:cNvSpPr/>
            <p:nvPr/>
          </p:nvSpPr>
          <p:spPr>
            <a:xfrm rot="-5400000">
              <a:off x="1618594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97" name="tx396"/>
            <p:cNvSpPr/>
            <p:nvPr/>
          </p:nvSpPr>
          <p:spPr>
            <a:xfrm rot="-5400000">
              <a:off x="1647388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98" name="tx397"/>
            <p:cNvSpPr/>
            <p:nvPr/>
          </p:nvSpPr>
          <p:spPr>
            <a:xfrm rot="-5400000">
              <a:off x="16669982"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99" name="tx398"/>
            <p:cNvSpPr/>
            <p:nvPr/>
          </p:nvSpPr>
          <p:spPr>
            <a:xfrm rot="-5400000">
              <a:off x="1692819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00" name="tx399"/>
            <p:cNvSpPr/>
            <p:nvPr/>
          </p:nvSpPr>
          <p:spPr>
            <a:xfrm rot="-5400000">
              <a:off x="1722286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01" name="tx400"/>
            <p:cNvSpPr/>
            <p:nvPr/>
          </p:nvSpPr>
          <p:spPr>
            <a:xfrm rot="-5400000">
              <a:off x="1746250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02" name="tx401"/>
            <p:cNvSpPr/>
            <p:nvPr/>
          </p:nvSpPr>
          <p:spPr>
            <a:xfrm rot="-5400000">
              <a:off x="1772075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03" name="tx402"/>
            <p:cNvSpPr/>
            <p:nvPr/>
          </p:nvSpPr>
          <p:spPr>
            <a:xfrm>
              <a:off x="1485110" y="5200079"/>
              <a:ext cx="444698"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04" name="tx403"/>
            <p:cNvSpPr/>
            <p:nvPr/>
          </p:nvSpPr>
          <p:spPr>
            <a:xfrm>
              <a:off x="1294238" y="3860652"/>
              <a:ext cx="635570"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5,000</a:t>
              </a:r>
            </a:p>
          </p:txBody>
        </p:sp>
        <p:sp>
          <p:nvSpPr>
            <p:cNvPr id="405" name="tx404"/>
            <p:cNvSpPr/>
            <p:nvPr/>
          </p:nvSpPr>
          <p:spPr>
            <a:xfrm>
              <a:off x="1230614" y="2550804"/>
              <a:ext cx="699194"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10,000</a:t>
              </a:r>
            </a:p>
          </p:txBody>
        </p:sp>
        <p:sp>
          <p:nvSpPr>
            <p:cNvPr id="406" name="pl405"/>
            <p:cNvSpPr/>
            <p:nvPr/>
          </p:nvSpPr>
          <p:spPr>
            <a:xfrm>
              <a:off x="2182860"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7" name="pl406"/>
            <p:cNvSpPr/>
            <p:nvPr/>
          </p:nvSpPr>
          <p:spPr>
            <a:xfrm>
              <a:off x="2182860" y="397551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8" name="pl407"/>
            <p:cNvSpPr/>
            <p:nvPr/>
          </p:nvSpPr>
          <p:spPr>
            <a:xfrm>
              <a:off x="2182860" y="2665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9" name="tx408"/>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10" name="rc409"/>
            <p:cNvSpPr/>
            <p:nvPr/>
          </p:nvSpPr>
          <p:spPr>
            <a:xfrm>
              <a:off x="18110385" y="2153563"/>
              <a:ext cx="1240079" cy="413498"/>
            </a:xfrm>
            <a:prstGeom prst="rect">
              <a:avLst/>
            </a:prstGeom>
            <a:solidFill>
              <a:srgbClr val="FFFFFF">
                <a:alpha val="100000"/>
              </a:srgbClr>
            </a:solidFill>
          </p:spPr>
          <p:txBody>
            <a:bodyPr/>
            <a:lstStyle/>
            <a:p/>
          </p:txBody>
        </p:sp>
        <p:sp>
          <p:nvSpPr>
            <p:cNvPr id="411" name="rc410"/>
            <p:cNvSpPr/>
            <p:nvPr/>
          </p:nvSpPr>
          <p:spPr>
            <a:xfrm>
              <a:off x="18179974" y="2223153"/>
              <a:ext cx="274319" cy="274319"/>
            </a:xfrm>
            <a:prstGeom prst="rect">
              <a:avLst/>
            </a:prstGeom>
            <a:solidFill>
              <a:srgbClr val="FFFFFF">
                <a:alpha val="100000"/>
              </a:srgbClr>
            </a:solidFill>
          </p:spPr>
          <p:txBody>
            <a:bodyPr/>
            <a:lstStyle/>
            <a:p/>
          </p:txBody>
        </p:sp>
        <p:sp>
          <p:nvSpPr>
            <p:cNvPr id="412" name="pg411"/>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413" name="tx412"/>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414" name="rc413"/>
            <p:cNvSpPr/>
            <p:nvPr/>
          </p:nvSpPr>
          <p:spPr>
            <a:xfrm>
              <a:off x="18110385" y="2706240"/>
              <a:ext cx="1753945" cy="1236458"/>
            </a:xfrm>
            <a:prstGeom prst="rect">
              <a:avLst/>
            </a:prstGeom>
            <a:solidFill>
              <a:srgbClr val="FFFFFF">
                <a:alpha val="100000"/>
              </a:srgbClr>
            </a:solidFill>
          </p:spPr>
          <p:txBody>
            <a:bodyPr/>
            <a:lstStyle/>
            <a:p/>
          </p:txBody>
        </p:sp>
        <p:sp>
          <p:nvSpPr>
            <p:cNvPr id="415" name="rc414"/>
            <p:cNvSpPr/>
            <p:nvPr/>
          </p:nvSpPr>
          <p:spPr>
            <a:xfrm>
              <a:off x="18179974" y="2775829"/>
              <a:ext cx="274319" cy="274319"/>
            </a:xfrm>
            <a:prstGeom prst="rect">
              <a:avLst/>
            </a:prstGeom>
            <a:solidFill>
              <a:srgbClr val="FFFFFF">
                <a:alpha val="100000"/>
              </a:srgbClr>
            </a:solidFill>
          </p:spPr>
          <p:txBody>
            <a:bodyPr/>
            <a:lstStyle/>
            <a:p/>
          </p:txBody>
        </p:sp>
        <p:sp>
          <p:nvSpPr>
            <p:cNvPr id="416" name="rc415"/>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17" name="rc416"/>
            <p:cNvSpPr/>
            <p:nvPr/>
          </p:nvSpPr>
          <p:spPr>
            <a:xfrm>
              <a:off x="18179974" y="3050149"/>
              <a:ext cx="274319" cy="274319"/>
            </a:xfrm>
            <a:prstGeom prst="rect">
              <a:avLst/>
            </a:prstGeom>
            <a:solidFill>
              <a:srgbClr val="FFFFFF">
                <a:alpha val="100000"/>
              </a:srgbClr>
            </a:solidFill>
          </p:spPr>
          <p:txBody>
            <a:bodyPr/>
            <a:lstStyle/>
            <a:p/>
          </p:txBody>
        </p:sp>
        <p:sp>
          <p:nvSpPr>
            <p:cNvPr id="418" name="rc417"/>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19" name="rc418"/>
            <p:cNvSpPr/>
            <p:nvPr/>
          </p:nvSpPr>
          <p:spPr>
            <a:xfrm>
              <a:off x="18179974" y="3324469"/>
              <a:ext cx="274319" cy="274320"/>
            </a:xfrm>
            <a:prstGeom prst="rect">
              <a:avLst/>
            </a:prstGeom>
            <a:solidFill>
              <a:srgbClr val="FFFFFF">
                <a:alpha val="100000"/>
              </a:srgbClr>
            </a:solidFill>
          </p:spPr>
          <p:txBody>
            <a:bodyPr/>
            <a:lstStyle/>
            <a:p/>
          </p:txBody>
        </p:sp>
        <p:sp>
          <p:nvSpPr>
            <p:cNvPr id="420" name="rc419"/>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1" name="rc420"/>
            <p:cNvSpPr/>
            <p:nvPr/>
          </p:nvSpPr>
          <p:spPr>
            <a:xfrm>
              <a:off x="18179974" y="3598789"/>
              <a:ext cx="274319" cy="274320"/>
            </a:xfrm>
            <a:prstGeom prst="rect">
              <a:avLst/>
            </a:prstGeom>
            <a:solidFill>
              <a:srgbClr val="FFFFFF">
                <a:alpha val="100000"/>
              </a:srgbClr>
            </a:solidFill>
          </p:spPr>
          <p:txBody>
            <a:bodyPr/>
            <a:lstStyle/>
            <a:p/>
          </p:txBody>
        </p:sp>
        <p:sp>
          <p:nvSpPr>
            <p:cNvPr id="422" name="rc421"/>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3" name="tx422"/>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24" name="tx423"/>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25" name="tx424"/>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26" name="tx425"/>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27" name=""/>
          <p:cNvGrpSpPr/>
          <p:nvPr/>
        </p:nvGrpSpPr>
        <p:grpSpPr>
          <a:xfrm>
            <a:off x="6400800" y="6217920"/>
            <a:ext cx="5486400" cy="4251960"/>
            <a:chOff x="6400800" y="6217920"/>
            <a:chExt cx="5486400" cy="4251960"/>
          </a:xfrm>
        </p:grpSpPr>
        <p:sp>
          <p:nvSpPr>
            <p:cNvPr id="428"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29"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30" name="rc5"/>
            <p:cNvSpPr/>
            <p:nvPr/>
          </p:nvSpPr>
          <p:spPr>
            <a:xfrm>
              <a:off x="7280770" y="6510025"/>
              <a:ext cx="3980084" cy="2788960"/>
            </a:xfrm>
            <a:prstGeom prst="rect">
              <a:avLst/>
            </a:prstGeom>
            <a:solidFill>
              <a:srgbClr val="FFFFFF">
                <a:alpha val="100000"/>
              </a:srgbClr>
            </a:solidFill>
          </p:spPr>
          <p:txBody>
            <a:bodyPr/>
            <a:lstStyle/>
            <a:p/>
          </p:txBody>
        </p:sp>
        <p:sp>
          <p:nvSpPr>
            <p:cNvPr id="431" name="pl6"/>
            <p:cNvSpPr/>
            <p:nvPr/>
          </p:nvSpPr>
          <p:spPr>
            <a:xfrm>
              <a:off x="7280770" y="8831029"/>
              <a:ext cx="3980084" cy="0"/>
            </a:xfrm>
            <a:custGeom>
              <a:avLst/>
              <a:pathLst>
                <a:path w="3980084" h="0">
                  <a:moveTo>
                    <a:pt x="0" y="0"/>
                  </a:moveTo>
                  <a:lnTo>
                    <a:pt x="3980084" y="0"/>
                  </a:lnTo>
                  <a:lnTo>
                    <a:pt x="3980084" y="0"/>
                  </a:lnTo>
                </a:path>
              </a:pathLst>
            </a:custGeom>
            <a:ln w="6775" cap="flat">
              <a:solidFill>
                <a:srgbClr val="EBEBEB">
                  <a:alpha val="100000"/>
                </a:srgbClr>
              </a:solidFill>
              <a:prstDash val="solid"/>
              <a:round/>
            </a:ln>
          </p:spPr>
          <p:txBody>
            <a:bodyPr/>
            <a:lstStyle/>
            <a:p/>
          </p:txBody>
        </p:sp>
        <p:sp>
          <p:nvSpPr>
            <p:cNvPr id="432" name="pl7"/>
            <p:cNvSpPr/>
            <p:nvPr/>
          </p:nvSpPr>
          <p:spPr>
            <a:xfrm>
              <a:off x="7280770" y="8148657"/>
              <a:ext cx="3980084" cy="0"/>
            </a:xfrm>
            <a:custGeom>
              <a:avLst/>
              <a:pathLst>
                <a:path w="3980084" h="0">
                  <a:moveTo>
                    <a:pt x="0" y="0"/>
                  </a:moveTo>
                  <a:lnTo>
                    <a:pt x="3980084" y="0"/>
                  </a:lnTo>
                  <a:lnTo>
                    <a:pt x="3980084" y="0"/>
                  </a:lnTo>
                </a:path>
              </a:pathLst>
            </a:custGeom>
            <a:ln w="6775" cap="flat">
              <a:solidFill>
                <a:srgbClr val="EBEBEB">
                  <a:alpha val="100000"/>
                </a:srgbClr>
              </a:solidFill>
              <a:prstDash val="solid"/>
              <a:round/>
            </a:ln>
          </p:spPr>
          <p:txBody>
            <a:bodyPr/>
            <a:lstStyle/>
            <a:p/>
          </p:txBody>
        </p:sp>
        <p:sp>
          <p:nvSpPr>
            <p:cNvPr id="433" name="pl8"/>
            <p:cNvSpPr/>
            <p:nvPr/>
          </p:nvSpPr>
          <p:spPr>
            <a:xfrm>
              <a:off x="7280770" y="7466286"/>
              <a:ext cx="3980084" cy="0"/>
            </a:xfrm>
            <a:custGeom>
              <a:avLst/>
              <a:pathLst>
                <a:path w="3980084" h="0">
                  <a:moveTo>
                    <a:pt x="0" y="0"/>
                  </a:moveTo>
                  <a:lnTo>
                    <a:pt x="3980084" y="0"/>
                  </a:lnTo>
                  <a:lnTo>
                    <a:pt x="3980084" y="0"/>
                  </a:lnTo>
                </a:path>
              </a:pathLst>
            </a:custGeom>
            <a:ln w="6775" cap="flat">
              <a:solidFill>
                <a:srgbClr val="EBEBEB">
                  <a:alpha val="100000"/>
                </a:srgbClr>
              </a:solidFill>
              <a:prstDash val="solid"/>
              <a:round/>
            </a:ln>
          </p:spPr>
          <p:txBody>
            <a:bodyPr/>
            <a:lstStyle/>
            <a:p/>
          </p:txBody>
        </p:sp>
        <p:sp>
          <p:nvSpPr>
            <p:cNvPr id="434" name="pl9"/>
            <p:cNvSpPr/>
            <p:nvPr/>
          </p:nvSpPr>
          <p:spPr>
            <a:xfrm>
              <a:off x="7280770" y="6783915"/>
              <a:ext cx="3980084" cy="0"/>
            </a:xfrm>
            <a:custGeom>
              <a:avLst/>
              <a:pathLst>
                <a:path w="3980084" h="0">
                  <a:moveTo>
                    <a:pt x="0" y="0"/>
                  </a:moveTo>
                  <a:lnTo>
                    <a:pt x="3980084" y="0"/>
                  </a:lnTo>
                  <a:lnTo>
                    <a:pt x="3980084" y="0"/>
                  </a:lnTo>
                </a:path>
              </a:pathLst>
            </a:custGeom>
            <a:ln w="6775" cap="flat">
              <a:solidFill>
                <a:srgbClr val="EBEBEB">
                  <a:alpha val="100000"/>
                </a:srgbClr>
              </a:solidFill>
              <a:prstDash val="solid"/>
              <a:round/>
            </a:ln>
          </p:spPr>
          <p:txBody>
            <a:bodyPr/>
            <a:lstStyle/>
            <a:p/>
          </p:txBody>
        </p:sp>
        <p:sp>
          <p:nvSpPr>
            <p:cNvPr id="435" name="pl10"/>
            <p:cNvSpPr/>
            <p:nvPr/>
          </p:nvSpPr>
          <p:spPr>
            <a:xfrm>
              <a:off x="7280770" y="9172214"/>
              <a:ext cx="3980084" cy="0"/>
            </a:xfrm>
            <a:custGeom>
              <a:avLst/>
              <a:pathLst>
                <a:path w="3980084" h="0">
                  <a:moveTo>
                    <a:pt x="0" y="0"/>
                  </a:moveTo>
                  <a:lnTo>
                    <a:pt x="3980084" y="0"/>
                  </a:lnTo>
                  <a:lnTo>
                    <a:pt x="3980084" y="0"/>
                  </a:lnTo>
                </a:path>
              </a:pathLst>
            </a:custGeom>
            <a:ln w="13550" cap="flat">
              <a:solidFill>
                <a:srgbClr val="EBEBEB">
                  <a:alpha val="100000"/>
                </a:srgbClr>
              </a:solidFill>
              <a:prstDash val="solid"/>
              <a:round/>
            </a:ln>
          </p:spPr>
          <p:txBody>
            <a:bodyPr/>
            <a:lstStyle/>
            <a:p/>
          </p:txBody>
        </p:sp>
        <p:sp>
          <p:nvSpPr>
            <p:cNvPr id="436" name="pl11"/>
            <p:cNvSpPr/>
            <p:nvPr/>
          </p:nvSpPr>
          <p:spPr>
            <a:xfrm>
              <a:off x="7280770" y="8489843"/>
              <a:ext cx="3980084" cy="0"/>
            </a:xfrm>
            <a:custGeom>
              <a:avLst/>
              <a:pathLst>
                <a:path w="3980084" h="0">
                  <a:moveTo>
                    <a:pt x="0" y="0"/>
                  </a:moveTo>
                  <a:lnTo>
                    <a:pt x="3980084" y="0"/>
                  </a:lnTo>
                  <a:lnTo>
                    <a:pt x="3980084" y="0"/>
                  </a:lnTo>
                </a:path>
              </a:pathLst>
            </a:custGeom>
            <a:ln w="13550" cap="flat">
              <a:solidFill>
                <a:srgbClr val="EBEBEB">
                  <a:alpha val="100000"/>
                </a:srgbClr>
              </a:solidFill>
              <a:prstDash val="solid"/>
              <a:round/>
            </a:ln>
          </p:spPr>
          <p:txBody>
            <a:bodyPr/>
            <a:lstStyle/>
            <a:p/>
          </p:txBody>
        </p:sp>
        <p:sp>
          <p:nvSpPr>
            <p:cNvPr id="437" name="pl12"/>
            <p:cNvSpPr/>
            <p:nvPr/>
          </p:nvSpPr>
          <p:spPr>
            <a:xfrm>
              <a:off x="7280770" y="7807472"/>
              <a:ext cx="3980084" cy="0"/>
            </a:xfrm>
            <a:custGeom>
              <a:avLst/>
              <a:pathLst>
                <a:path w="3980084" h="0">
                  <a:moveTo>
                    <a:pt x="0" y="0"/>
                  </a:moveTo>
                  <a:lnTo>
                    <a:pt x="3980084" y="0"/>
                  </a:lnTo>
                  <a:lnTo>
                    <a:pt x="3980084" y="0"/>
                  </a:lnTo>
                </a:path>
              </a:pathLst>
            </a:custGeom>
            <a:ln w="13550" cap="flat">
              <a:solidFill>
                <a:srgbClr val="EBEBEB">
                  <a:alpha val="100000"/>
                </a:srgbClr>
              </a:solidFill>
              <a:prstDash val="solid"/>
              <a:round/>
            </a:ln>
          </p:spPr>
          <p:txBody>
            <a:bodyPr/>
            <a:lstStyle/>
            <a:p/>
          </p:txBody>
        </p:sp>
        <p:sp>
          <p:nvSpPr>
            <p:cNvPr id="438" name="pl13"/>
            <p:cNvSpPr/>
            <p:nvPr/>
          </p:nvSpPr>
          <p:spPr>
            <a:xfrm>
              <a:off x="7280770" y="7125101"/>
              <a:ext cx="3980084" cy="0"/>
            </a:xfrm>
            <a:custGeom>
              <a:avLst/>
              <a:pathLst>
                <a:path w="3980084" h="0">
                  <a:moveTo>
                    <a:pt x="0" y="0"/>
                  </a:moveTo>
                  <a:lnTo>
                    <a:pt x="3980084" y="0"/>
                  </a:lnTo>
                  <a:lnTo>
                    <a:pt x="3980084" y="0"/>
                  </a:lnTo>
                </a:path>
              </a:pathLst>
            </a:custGeom>
            <a:ln w="13550" cap="flat">
              <a:solidFill>
                <a:srgbClr val="EBEBEB">
                  <a:alpha val="100000"/>
                </a:srgbClr>
              </a:solidFill>
              <a:prstDash val="solid"/>
              <a:round/>
            </a:ln>
          </p:spPr>
          <p:txBody>
            <a:bodyPr/>
            <a:lstStyle/>
            <a:p/>
          </p:txBody>
        </p:sp>
        <p:sp>
          <p:nvSpPr>
            <p:cNvPr id="439" name="rc14"/>
            <p:cNvSpPr/>
            <p:nvPr/>
          </p:nvSpPr>
          <p:spPr>
            <a:xfrm>
              <a:off x="7418967" y="7696928"/>
              <a:ext cx="386952" cy="1147475"/>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40" name="rc15"/>
            <p:cNvSpPr/>
            <p:nvPr/>
          </p:nvSpPr>
          <p:spPr>
            <a:xfrm>
              <a:off x="7971757" y="7976154"/>
              <a:ext cx="386952" cy="1111992"/>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41" name="rc16"/>
            <p:cNvSpPr/>
            <p:nvPr/>
          </p:nvSpPr>
          <p:spPr>
            <a:xfrm>
              <a:off x="8524546" y="8810285"/>
              <a:ext cx="386952" cy="327811"/>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42" name="rc17"/>
            <p:cNvSpPr/>
            <p:nvPr/>
          </p:nvSpPr>
          <p:spPr>
            <a:xfrm>
              <a:off x="9077336" y="9126905"/>
              <a:ext cx="386952" cy="40396"/>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43" name="rc18"/>
            <p:cNvSpPr/>
            <p:nvPr/>
          </p:nvSpPr>
          <p:spPr>
            <a:xfrm>
              <a:off x="9630125" y="9158294"/>
              <a:ext cx="386952" cy="9826"/>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44" name="rc19"/>
            <p:cNvSpPr/>
            <p:nvPr/>
          </p:nvSpPr>
          <p:spPr>
            <a:xfrm>
              <a:off x="10182915" y="9162934"/>
              <a:ext cx="386952" cy="7096"/>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45" name="rc20"/>
            <p:cNvSpPr/>
            <p:nvPr/>
          </p:nvSpPr>
          <p:spPr>
            <a:xfrm>
              <a:off x="10735704" y="9169485"/>
              <a:ext cx="386952" cy="1910"/>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46" name="rc21"/>
            <p:cNvSpPr/>
            <p:nvPr/>
          </p:nvSpPr>
          <p:spPr>
            <a:xfrm>
              <a:off x="7418967" y="7437899"/>
              <a:ext cx="386952" cy="25902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7" name="rc22"/>
            <p:cNvSpPr/>
            <p:nvPr/>
          </p:nvSpPr>
          <p:spPr>
            <a:xfrm>
              <a:off x="7971757" y="7394774"/>
              <a:ext cx="386952" cy="58138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8" name="rc23"/>
            <p:cNvSpPr/>
            <p:nvPr/>
          </p:nvSpPr>
          <p:spPr>
            <a:xfrm>
              <a:off x="8524546" y="8730311"/>
              <a:ext cx="386952" cy="7997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9" name="rc24"/>
            <p:cNvSpPr/>
            <p:nvPr/>
          </p:nvSpPr>
          <p:spPr>
            <a:xfrm>
              <a:off x="9077336" y="9117079"/>
              <a:ext cx="386952" cy="982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0" name="rc25"/>
            <p:cNvSpPr/>
            <p:nvPr/>
          </p:nvSpPr>
          <p:spPr>
            <a:xfrm>
              <a:off x="9630125" y="9155837"/>
              <a:ext cx="386952" cy="245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1" name="rc26"/>
            <p:cNvSpPr/>
            <p:nvPr/>
          </p:nvSpPr>
          <p:spPr>
            <a:xfrm>
              <a:off x="10182915" y="9161842"/>
              <a:ext cx="386952" cy="109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2" name="rc27"/>
            <p:cNvSpPr/>
            <p:nvPr/>
          </p:nvSpPr>
          <p:spPr>
            <a:xfrm>
              <a:off x="7418967" y="7434351"/>
              <a:ext cx="386952" cy="3548"/>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53" name="rc28"/>
            <p:cNvSpPr/>
            <p:nvPr/>
          </p:nvSpPr>
          <p:spPr>
            <a:xfrm>
              <a:off x="7971757" y="6636796"/>
              <a:ext cx="386952" cy="757978"/>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54" name="rc29"/>
            <p:cNvSpPr/>
            <p:nvPr/>
          </p:nvSpPr>
          <p:spPr>
            <a:xfrm>
              <a:off x="8524546" y="8369746"/>
              <a:ext cx="386952" cy="360564"/>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55" name="rc30"/>
            <p:cNvSpPr/>
            <p:nvPr/>
          </p:nvSpPr>
          <p:spPr>
            <a:xfrm>
              <a:off x="9077336" y="9073953"/>
              <a:ext cx="386952" cy="43125"/>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56" name="rc31"/>
            <p:cNvSpPr/>
            <p:nvPr/>
          </p:nvSpPr>
          <p:spPr>
            <a:xfrm>
              <a:off x="9630125" y="9150651"/>
              <a:ext cx="386952" cy="5186"/>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57" name="rc32"/>
            <p:cNvSpPr/>
            <p:nvPr/>
          </p:nvSpPr>
          <p:spPr>
            <a:xfrm>
              <a:off x="10182915" y="9159659"/>
              <a:ext cx="386952" cy="2183"/>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58" name="rc33"/>
            <p:cNvSpPr/>
            <p:nvPr/>
          </p:nvSpPr>
          <p:spPr>
            <a:xfrm>
              <a:off x="10735704" y="9168939"/>
              <a:ext cx="386952" cy="545"/>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59" name="rc34"/>
            <p:cNvSpPr/>
            <p:nvPr/>
          </p:nvSpPr>
          <p:spPr>
            <a:xfrm>
              <a:off x="7418967" y="8844403"/>
              <a:ext cx="386952" cy="327811"/>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0" name="rc35"/>
            <p:cNvSpPr/>
            <p:nvPr/>
          </p:nvSpPr>
          <p:spPr>
            <a:xfrm>
              <a:off x="7971757" y="9088146"/>
              <a:ext cx="386952" cy="8406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1" name="rc36"/>
            <p:cNvSpPr/>
            <p:nvPr/>
          </p:nvSpPr>
          <p:spPr>
            <a:xfrm>
              <a:off x="8524546" y="9138096"/>
              <a:ext cx="386952" cy="3411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2" name="rc37"/>
            <p:cNvSpPr/>
            <p:nvPr/>
          </p:nvSpPr>
          <p:spPr>
            <a:xfrm>
              <a:off x="9077336" y="9167301"/>
              <a:ext cx="386952" cy="4913"/>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3" name="rc38"/>
            <p:cNvSpPr/>
            <p:nvPr/>
          </p:nvSpPr>
          <p:spPr>
            <a:xfrm>
              <a:off x="9630125" y="9168120"/>
              <a:ext cx="386952" cy="4094"/>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4" name="rc39"/>
            <p:cNvSpPr/>
            <p:nvPr/>
          </p:nvSpPr>
          <p:spPr>
            <a:xfrm>
              <a:off x="10182915" y="9170031"/>
              <a:ext cx="386952" cy="2183"/>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5" name="rc40"/>
            <p:cNvSpPr/>
            <p:nvPr/>
          </p:nvSpPr>
          <p:spPr>
            <a:xfrm>
              <a:off x="10735704" y="9171395"/>
              <a:ext cx="386952" cy="81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6" name="pl41"/>
            <p:cNvSpPr/>
            <p:nvPr/>
          </p:nvSpPr>
          <p:spPr>
            <a:xfrm>
              <a:off x="7612443" y="6867288"/>
              <a:ext cx="3316737" cy="2304448"/>
            </a:xfrm>
            <a:custGeom>
              <a:avLst/>
              <a:pathLst>
                <a:path w="3316737" h="2304448">
                  <a:moveTo>
                    <a:pt x="0" y="0"/>
                  </a:moveTo>
                  <a:lnTo>
                    <a:pt x="552789" y="1436070"/>
                  </a:lnTo>
                  <a:lnTo>
                    <a:pt x="1105579" y="2073979"/>
                  </a:lnTo>
                  <a:lnTo>
                    <a:pt x="1658368" y="2276266"/>
                  </a:lnTo>
                  <a:lnTo>
                    <a:pt x="2211158" y="2301104"/>
                  </a:lnTo>
                  <a:lnTo>
                    <a:pt x="2763947" y="2303015"/>
                  </a:lnTo>
                  <a:lnTo>
                    <a:pt x="3316737" y="2304448"/>
                  </a:lnTo>
                </a:path>
              </a:pathLst>
            </a:custGeom>
            <a:ln w="40651" cap="flat">
              <a:solidFill>
                <a:srgbClr val="000000">
                  <a:alpha val="100000"/>
                </a:srgbClr>
              </a:solidFill>
              <a:prstDash val="solid"/>
              <a:round/>
            </a:ln>
          </p:spPr>
          <p:txBody>
            <a:bodyPr/>
            <a:lstStyle/>
            <a:p/>
          </p:txBody>
        </p:sp>
        <p:sp>
          <p:nvSpPr>
            <p:cNvPr id="467" name="rc42"/>
            <p:cNvSpPr/>
            <p:nvPr/>
          </p:nvSpPr>
          <p:spPr>
            <a:xfrm>
              <a:off x="7280770" y="6510025"/>
              <a:ext cx="3980084" cy="2788960"/>
            </a:xfrm>
            <a:prstGeom prst="rect">
              <a:avLst/>
            </a:prstGeom>
            <a:ln w="13550" cap="rnd">
              <a:solidFill>
                <a:srgbClr val="333333">
                  <a:alpha val="100000"/>
                </a:srgbClr>
              </a:solidFill>
              <a:prstDash val="solid"/>
              <a:round/>
            </a:ln>
          </p:spPr>
          <p:txBody>
            <a:bodyPr/>
            <a:lstStyle/>
            <a:p/>
          </p:txBody>
        </p:sp>
        <p:sp>
          <p:nvSpPr>
            <p:cNvPr id="468" name="tx43"/>
            <p:cNvSpPr/>
            <p:nvPr/>
          </p:nvSpPr>
          <p:spPr>
            <a:xfrm>
              <a:off x="6928588" y="9169908"/>
              <a:ext cx="25412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69" name="tx44"/>
            <p:cNvSpPr/>
            <p:nvPr/>
          </p:nvSpPr>
          <p:spPr>
            <a:xfrm>
              <a:off x="6801340" y="8467816"/>
              <a:ext cx="381372" cy="13111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2,500</a:t>
              </a:r>
            </a:p>
          </p:txBody>
        </p:sp>
        <p:sp>
          <p:nvSpPr>
            <p:cNvPr id="470" name="tx45"/>
            <p:cNvSpPr/>
            <p:nvPr/>
          </p:nvSpPr>
          <p:spPr>
            <a:xfrm>
              <a:off x="6801340" y="7785445"/>
              <a:ext cx="381372" cy="13111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5,000</a:t>
              </a:r>
            </a:p>
          </p:txBody>
        </p:sp>
        <p:sp>
          <p:nvSpPr>
            <p:cNvPr id="471" name="tx46"/>
            <p:cNvSpPr/>
            <p:nvPr/>
          </p:nvSpPr>
          <p:spPr>
            <a:xfrm>
              <a:off x="6801340" y="7103074"/>
              <a:ext cx="381372" cy="13111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7,500</a:t>
              </a:r>
            </a:p>
          </p:txBody>
        </p:sp>
        <p:sp>
          <p:nvSpPr>
            <p:cNvPr id="472" name="pl47"/>
            <p:cNvSpPr/>
            <p:nvPr/>
          </p:nvSpPr>
          <p:spPr>
            <a:xfrm>
              <a:off x="7245975"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3" name="pl48"/>
            <p:cNvSpPr/>
            <p:nvPr/>
          </p:nvSpPr>
          <p:spPr>
            <a:xfrm>
              <a:off x="7245975" y="848984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4" name="pl49"/>
            <p:cNvSpPr/>
            <p:nvPr/>
          </p:nvSpPr>
          <p:spPr>
            <a:xfrm>
              <a:off x="7245975" y="780747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5" name="pl50"/>
            <p:cNvSpPr/>
            <p:nvPr/>
          </p:nvSpPr>
          <p:spPr>
            <a:xfrm>
              <a:off x="7245975" y="712510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6" name="pl51"/>
            <p:cNvSpPr/>
            <p:nvPr/>
          </p:nvSpPr>
          <p:spPr>
            <a:xfrm>
              <a:off x="11260854"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7" name="pl52"/>
            <p:cNvSpPr/>
            <p:nvPr/>
          </p:nvSpPr>
          <p:spPr>
            <a:xfrm>
              <a:off x="11260854" y="8455731"/>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8" name="pl53"/>
            <p:cNvSpPr/>
            <p:nvPr/>
          </p:nvSpPr>
          <p:spPr>
            <a:xfrm>
              <a:off x="11260854" y="7739248"/>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9" name="pl54"/>
            <p:cNvSpPr/>
            <p:nvPr/>
          </p:nvSpPr>
          <p:spPr>
            <a:xfrm>
              <a:off x="11260854" y="7022765"/>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0" name="tx55"/>
            <p:cNvSpPr/>
            <p:nvPr/>
          </p:nvSpPr>
          <p:spPr>
            <a:xfrm>
              <a:off x="11358911"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81" name="tx56"/>
            <p:cNvSpPr/>
            <p:nvPr/>
          </p:nvSpPr>
          <p:spPr>
            <a:xfrm>
              <a:off x="11358911" y="8453350"/>
              <a:ext cx="254272"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300</a:t>
              </a:r>
            </a:p>
          </p:txBody>
        </p:sp>
        <p:sp>
          <p:nvSpPr>
            <p:cNvPr id="482" name="tx57"/>
            <p:cNvSpPr/>
            <p:nvPr/>
          </p:nvSpPr>
          <p:spPr>
            <a:xfrm>
              <a:off x="11358911" y="7736941"/>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600</a:t>
              </a:r>
            </a:p>
          </p:txBody>
        </p:sp>
        <p:sp>
          <p:nvSpPr>
            <p:cNvPr id="483" name="tx58"/>
            <p:cNvSpPr/>
            <p:nvPr/>
          </p:nvSpPr>
          <p:spPr>
            <a:xfrm>
              <a:off x="11358911" y="7020458"/>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900</a:t>
              </a:r>
            </a:p>
          </p:txBody>
        </p:sp>
        <p:sp>
          <p:nvSpPr>
            <p:cNvPr id="484" name="pl59"/>
            <p:cNvSpPr/>
            <p:nvPr/>
          </p:nvSpPr>
          <p:spPr>
            <a:xfrm>
              <a:off x="761244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5" name="pl60"/>
            <p:cNvSpPr/>
            <p:nvPr/>
          </p:nvSpPr>
          <p:spPr>
            <a:xfrm>
              <a:off x="816523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6" name="pl61"/>
            <p:cNvSpPr/>
            <p:nvPr/>
          </p:nvSpPr>
          <p:spPr>
            <a:xfrm>
              <a:off x="871802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7" name="pl62"/>
            <p:cNvSpPr/>
            <p:nvPr/>
          </p:nvSpPr>
          <p:spPr>
            <a:xfrm>
              <a:off x="927081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8" name="pl63"/>
            <p:cNvSpPr/>
            <p:nvPr/>
          </p:nvSpPr>
          <p:spPr>
            <a:xfrm>
              <a:off x="982360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9" name="pl64"/>
            <p:cNvSpPr/>
            <p:nvPr/>
          </p:nvSpPr>
          <p:spPr>
            <a:xfrm>
              <a:off x="1037639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0" name="pl65"/>
            <p:cNvSpPr/>
            <p:nvPr/>
          </p:nvSpPr>
          <p:spPr>
            <a:xfrm>
              <a:off x="1092918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1" name="tx66"/>
            <p:cNvSpPr/>
            <p:nvPr/>
          </p:nvSpPr>
          <p:spPr>
            <a:xfrm rot="-2700000">
              <a:off x="7502544"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92" name="tx67"/>
            <p:cNvSpPr/>
            <p:nvPr/>
          </p:nvSpPr>
          <p:spPr>
            <a:xfrm rot="-2700000">
              <a:off x="8015636"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93" name="tx68"/>
            <p:cNvSpPr/>
            <p:nvPr/>
          </p:nvSpPr>
          <p:spPr>
            <a:xfrm rot="-2700000">
              <a:off x="8567768"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94" name="tx69"/>
            <p:cNvSpPr/>
            <p:nvPr/>
          </p:nvSpPr>
          <p:spPr>
            <a:xfrm rot="-2700000">
              <a:off x="897586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95" name="tx70"/>
            <p:cNvSpPr/>
            <p:nvPr/>
          </p:nvSpPr>
          <p:spPr>
            <a:xfrm rot="-2700000">
              <a:off x="952865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96" name="tx71"/>
            <p:cNvSpPr/>
            <p:nvPr/>
          </p:nvSpPr>
          <p:spPr>
            <a:xfrm rot="-2700000">
              <a:off x="10081420"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497" name="tx72"/>
            <p:cNvSpPr/>
            <p:nvPr/>
          </p:nvSpPr>
          <p:spPr>
            <a:xfrm rot="-2700000">
              <a:off x="10746278"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98" name="tx73"/>
            <p:cNvSpPr/>
            <p:nvPr/>
          </p:nvSpPr>
          <p:spPr>
            <a:xfrm>
              <a:off x="9270812"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499" name="tx74"/>
            <p:cNvSpPr/>
            <p:nvPr/>
          </p:nvSpPr>
          <p:spPr>
            <a:xfrm>
              <a:off x="8453559"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500" name="tx75"/>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501" name="tx76"/>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502" name="rc77"/>
            <p:cNvSpPr/>
            <p:nvPr/>
          </p:nvSpPr>
          <p:spPr>
            <a:xfrm>
              <a:off x="6628303" y="10217410"/>
              <a:ext cx="1051268" cy="182880"/>
            </a:xfrm>
            <a:prstGeom prst="rect">
              <a:avLst/>
            </a:prstGeom>
            <a:solidFill>
              <a:srgbClr val="FFFFFF">
                <a:alpha val="100000"/>
              </a:srgbClr>
            </a:solidFill>
          </p:spPr>
          <p:txBody>
            <a:bodyPr/>
            <a:lstStyle/>
            <a:p/>
          </p:txBody>
        </p:sp>
        <p:sp>
          <p:nvSpPr>
            <p:cNvPr id="503" name="rc78"/>
            <p:cNvSpPr/>
            <p:nvPr/>
          </p:nvSpPr>
          <p:spPr>
            <a:xfrm>
              <a:off x="6628303" y="10217410"/>
              <a:ext cx="182879" cy="182880"/>
            </a:xfrm>
            <a:prstGeom prst="rect">
              <a:avLst/>
            </a:prstGeom>
            <a:solidFill>
              <a:srgbClr val="FFFFFF">
                <a:alpha val="100000"/>
              </a:srgbClr>
            </a:solidFill>
          </p:spPr>
          <p:txBody>
            <a:bodyPr/>
            <a:lstStyle/>
            <a:p/>
          </p:txBody>
        </p:sp>
        <p:sp>
          <p:nvSpPr>
            <p:cNvPr id="504" name="pl79"/>
            <p:cNvSpPr/>
            <p:nvPr/>
          </p:nvSpPr>
          <p:spPr>
            <a:xfrm>
              <a:off x="6646591"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505" name="tx80"/>
            <p:cNvSpPr/>
            <p:nvPr/>
          </p:nvSpPr>
          <p:spPr>
            <a:xfrm>
              <a:off x="6919183"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506" name="rc81"/>
            <p:cNvSpPr/>
            <p:nvPr/>
          </p:nvSpPr>
          <p:spPr>
            <a:xfrm>
              <a:off x="7859571" y="10217410"/>
              <a:ext cx="4027628" cy="182880"/>
            </a:xfrm>
            <a:prstGeom prst="rect">
              <a:avLst/>
            </a:prstGeom>
            <a:solidFill>
              <a:srgbClr val="FFFFFF">
                <a:alpha val="100000"/>
              </a:srgbClr>
            </a:solidFill>
          </p:spPr>
          <p:txBody>
            <a:bodyPr/>
            <a:lstStyle/>
            <a:p/>
          </p:txBody>
        </p:sp>
        <p:sp>
          <p:nvSpPr>
            <p:cNvPr id="507" name="rc82"/>
            <p:cNvSpPr/>
            <p:nvPr/>
          </p:nvSpPr>
          <p:spPr>
            <a:xfrm>
              <a:off x="7859571" y="10217410"/>
              <a:ext cx="182879" cy="182880"/>
            </a:xfrm>
            <a:prstGeom prst="rect">
              <a:avLst/>
            </a:prstGeom>
            <a:solidFill>
              <a:srgbClr val="FFFFFF">
                <a:alpha val="100000"/>
              </a:srgbClr>
            </a:solidFill>
          </p:spPr>
          <p:txBody>
            <a:bodyPr/>
            <a:lstStyle/>
            <a:p/>
          </p:txBody>
        </p:sp>
        <p:sp>
          <p:nvSpPr>
            <p:cNvPr id="508" name="rc83"/>
            <p:cNvSpPr/>
            <p:nvPr/>
          </p:nvSpPr>
          <p:spPr>
            <a:xfrm>
              <a:off x="7868571"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509" name="rc84"/>
            <p:cNvSpPr/>
            <p:nvPr/>
          </p:nvSpPr>
          <p:spPr>
            <a:xfrm>
              <a:off x="8950811" y="10217410"/>
              <a:ext cx="182879" cy="182880"/>
            </a:xfrm>
            <a:prstGeom prst="rect">
              <a:avLst/>
            </a:prstGeom>
            <a:solidFill>
              <a:srgbClr val="FFFFFF">
                <a:alpha val="100000"/>
              </a:srgbClr>
            </a:solidFill>
          </p:spPr>
          <p:txBody>
            <a:bodyPr/>
            <a:lstStyle/>
            <a:p/>
          </p:txBody>
        </p:sp>
        <p:sp>
          <p:nvSpPr>
            <p:cNvPr id="510" name="rc85"/>
            <p:cNvSpPr/>
            <p:nvPr/>
          </p:nvSpPr>
          <p:spPr>
            <a:xfrm>
              <a:off x="8959811" y="10226410"/>
              <a:ext cx="164879"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11" name="rc86"/>
            <p:cNvSpPr/>
            <p:nvPr/>
          </p:nvSpPr>
          <p:spPr>
            <a:xfrm>
              <a:off x="9876852" y="10217410"/>
              <a:ext cx="182879" cy="182880"/>
            </a:xfrm>
            <a:prstGeom prst="rect">
              <a:avLst/>
            </a:prstGeom>
            <a:solidFill>
              <a:srgbClr val="FFFFFF">
                <a:alpha val="100000"/>
              </a:srgbClr>
            </a:solidFill>
          </p:spPr>
          <p:txBody>
            <a:bodyPr/>
            <a:lstStyle/>
            <a:p/>
          </p:txBody>
        </p:sp>
        <p:sp>
          <p:nvSpPr>
            <p:cNvPr id="512" name="rc87"/>
            <p:cNvSpPr/>
            <p:nvPr/>
          </p:nvSpPr>
          <p:spPr>
            <a:xfrm>
              <a:off x="9885852" y="10226410"/>
              <a:ext cx="164880"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513" name="rc88"/>
            <p:cNvSpPr/>
            <p:nvPr/>
          </p:nvSpPr>
          <p:spPr>
            <a:xfrm>
              <a:off x="10879094" y="10217410"/>
              <a:ext cx="182879" cy="182880"/>
            </a:xfrm>
            <a:prstGeom prst="rect">
              <a:avLst/>
            </a:prstGeom>
            <a:solidFill>
              <a:srgbClr val="FFFFFF">
                <a:alpha val="100000"/>
              </a:srgbClr>
            </a:solidFill>
          </p:spPr>
          <p:txBody>
            <a:bodyPr/>
            <a:lstStyle/>
            <a:p/>
          </p:txBody>
        </p:sp>
        <p:sp>
          <p:nvSpPr>
            <p:cNvPr id="514" name="rc89"/>
            <p:cNvSpPr/>
            <p:nvPr/>
          </p:nvSpPr>
          <p:spPr>
            <a:xfrm>
              <a:off x="10888094"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15" name="tx90"/>
            <p:cNvSpPr/>
            <p:nvPr/>
          </p:nvSpPr>
          <p:spPr>
            <a:xfrm>
              <a:off x="8150451"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16" name="tx91"/>
            <p:cNvSpPr/>
            <p:nvPr/>
          </p:nvSpPr>
          <p:spPr>
            <a:xfrm>
              <a:off x="9241691"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17" name="tx92"/>
            <p:cNvSpPr/>
            <p:nvPr/>
          </p:nvSpPr>
          <p:spPr>
            <a:xfrm>
              <a:off x="10167732"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518" name="tx93"/>
            <p:cNvSpPr/>
            <p:nvPr/>
          </p:nvSpPr>
          <p:spPr>
            <a:xfrm>
              <a:off x="11169974"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19" name="tx94"/>
            <p:cNvSpPr/>
            <p:nvPr/>
          </p:nvSpPr>
          <p:spPr>
            <a:xfrm>
              <a:off x="6642513"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20" name=""/>
          <p:cNvGrpSpPr/>
          <p:nvPr/>
        </p:nvGrpSpPr>
        <p:grpSpPr>
          <a:xfrm>
            <a:off x="12527280" y="6217920"/>
            <a:ext cx="5486400" cy="4297680"/>
            <a:chOff x="12527280" y="6217920"/>
            <a:chExt cx="5486400" cy="4297680"/>
          </a:xfrm>
        </p:grpSpPr>
        <p:sp>
          <p:nvSpPr>
            <p:cNvPr id="521"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22"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23"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24"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5"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6"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7"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8"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9"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0"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1"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2"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3"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4"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5" name="pl17"/>
            <p:cNvSpPr/>
            <p:nvPr/>
          </p:nvSpPr>
          <p:spPr>
            <a:xfrm>
              <a:off x="13329440" y="6996567"/>
              <a:ext cx="4502097" cy="768224"/>
            </a:xfrm>
            <a:custGeom>
              <a:avLst/>
              <a:pathLst>
                <a:path w="4502097" h="768224">
                  <a:moveTo>
                    <a:pt x="0" y="742617"/>
                  </a:moveTo>
                  <a:lnTo>
                    <a:pt x="187587" y="691402"/>
                  </a:lnTo>
                  <a:lnTo>
                    <a:pt x="375174" y="665794"/>
                  </a:lnTo>
                  <a:lnTo>
                    <a:pt x="562762" y="614579"/>
                  </a:lnTo>
                  <a:lnTo>
                    <a:pt x="750349" y="588972"/>
                  </a:lnTo>
                  <a:lnTo>
                    <a:pt x="937937" y="640187"/>
                  </a:lnTo>
                  <a:lnTo>
                    <a:pt x="1125524" y="691402"/>
                  </a:lnTo>
                  <a:lnTo>
                    <a:pt x="1313111" y="742617"/>
                  </a:lnTo>
                  <a:lnTo>
                    <a:pt x="1500699" y="768224"/>
                  </a:lnTo>
                  <a:lnTo>
                    <a:pt x="1688286" y="768224"/>
                  </a:lnTo>
                  <a:lnTo>
                    <a:pt x="1875874" y="742617"/>
                  </a:lnTo>
                  <a:lnTo>
                    <a:pt x="2063461" y="691402"/>
                  </a:lnTo>
                  <a:lnTo>
                    <a:pt x="2251048" y="588972"/>
                  </a:lnTo>
                  <a:lnTo>
                    <a:pt x="2438636" y="460934"/>
                  </a:lnTo>
                  <a:lnTo>
                    <a:pt x="2626223" y="384112"/>
                  </a:lnTo>
                  <a:lnTo>
                    <a:pt x="2813811" y="281682"/>
                  </a:lnTo>
                  <a:lnTo>
                    <a:pt x="3001398" y="281682"/>
                  </a:lnTo>
                  <a:lnTo>
                    <a:pt x="3188985" y="256074"/>
                  </a:lnTo>
                  <a:lnTo>
                    <a:pt x="3376573" y="179252"/>
                  </a:lnTo>
                  <a:lnTo>
                    <a:pt x="3564160" y="128037"/>
                  </a:lnTo>
                  <a:lnTo>
                    <a:pt x="3751748" y="76822"/>
                  </a:lnTo>
                  <a:lnTo>
                    <a:pt x="3939335" y="128037"/>
                  </a:lnTo>
                  <a:lnTo>
                    <a:pt x="4126923" y="102429"/>
                  </a:lnTo>
                  <a:lnTo>
                    <a:pt x="4314510" y="51214"/>
                  </a:lnTo>
                  <a:lnTo>
                    <a:pt x="4502097" y="0"/>
                  </a:lnTo>
                </a:path>
              </a:pathLst>
            </a:custGeom>
            <a:ln w="32521" cap="flat">
              <a:solidFill>
                <a:srgbClr val="5EB0E8">
                  <a:alpha val="100000"/>
                </a:srgbClr>
              </a:solidFill>
              <a:prstDash val="solid"/>
              <a:round/>
            </a:ln>
          </p:spPr>
          <p:txBody>
            <a:bodyPr/>
            <a:lstStyle/>
            <a:p/>
          </p:txBody>
        </p:sp>
        <p:sp>
          <p:nvSpPr>
            <p:cNvPr id="536" name="pl18"/>
            <p:cNvSpPr/>
            <p:nvPr/>
          </p:nvSpPr>
          <p:spPr>
            <a:xfrm>
              <a:off x="15017727" y="7098997"/>
              <a:ext cx="2813811" cy="1331589"/>
            </a:xfrm>
            <a:custGeom>
              <a:avLst/>
              <a:pathLst>
                <a:path w="2813811" h="1331589">
                  <a:moveTo>
                    <a:pt x="0" y="1331589"/>
                  </a:moveTo>
                  <a:lnTo>
                    <a:pt x="187587" y="1229159"/>
                  </a:lnTo>
                  <a:lnTo>
                    <a:pt x="375174" y="1126729"/>
                  </a:lnTo>
                  <a:lnTo>
                    <a:pt x="562762" y="1024299"/>
                  </a:lnTo>
                  <a:lnTo>
                    <a:pt x="750349" y="998692"/>
                  </a:lnTo>
                  <a:lnTo>
                    <a:pt x="937937" y="870654"/>
                  </a:lnTo>
                  <a:lnTo>
                    <a:pt x="1125524" y="717009"/>
                  </a:lnTo>
                  <a:lnTo>
                    <a:pt x="1313111" y="384112"/>
                  </a:lnTo>
                  <a:lnTo>
                    <a:pt x="1500699" y="384112"/>
                  </a:lnTo>
                  <a:lnTo>
                    <a:pt x="1688286" y="384112"/>
                  </a:lnTo>
                  <a:lnTo>
                    <a:pt x="1875874" y="204859"/>
                  </a:lnTo>
                  <a:lnTo>
                    <a:pt x="2063461" y="128037"/>
                  </a:lnTo>
                  <a:lnTo>
                    <a:pt x="2251048" y="76822"/>
                  </a:lnTo>
                  <a:lnTo>
                    <a:pt x="2438636" y="76822"/>
                  </a:lnTo>
                  <a:lnTo>
                    <a:pt x="2626223" y="51214"/>
                  </a:lnTo>
                  <a:lnTo>
                    <a:pt x="2813811" y="0"/>
                  </a:lnTo>
                </a:path>
              </a:pathLst>
            </a:custGeom>
            <a:ln w="32521" cap="flat">
              <a:solidFill>
                <a:srgbClr val="00A173">
                  <a:alpha val="100000"/>
                </a:srgbClr>
              </a:solidFill>
              <a:prstDash val="solid"/>
              <a:round/>
            </a:ln>
          </p:spPr>
          <p:txBody>
            <a:bodyPr/>
            <a:lstStyle/>
            <a:p/>
          </p:txBody>
        </p:sp>
        <p:sp>
          <p:nvSpPr>
            <p:cNvPr id="537"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38"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39"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40"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41"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42"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43"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4"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5"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6"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7"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8"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9"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0"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1"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2"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3"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4"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5"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6"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7"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8"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9"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0"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1"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2"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3"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4"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5"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6"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7"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8"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9"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0"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1"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2"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3"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4"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75"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76"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77"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78"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79"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80"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81"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82"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83"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84"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85"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86"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87"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88"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89"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90"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91"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92"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93"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94"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95"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96"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97"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98"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99"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600" name="rc82"/>
            <p:cNvSpPr/>
            <p:nvPr/>
          </p:nvSpPr>
          <p:spPr>
            <a:xfrm>
              <a:off x="14005791" y="9941072"/>
              <a:ext cx="3149396" cy="504938"/>
            </a:xfrm>
            <a:prstGeom prst="rect">
              <a:avLst/>
            </a:prstGeom>
            <a:solidFill>
              <a:srgbClr val="FFFFFF">
                <a:alpha val="100000"/>
              </a:srgbClr>
            </a:solidFill>
          </p:spPr>
          <p:txBody>
            <a:bodyPr/>
            <a:lstStyle/>
            <a:p/>
          </p:txBody>
        </p:sp>
        <p:sp>
          <p:nvSpPr>
            <p:cNvPr id="601"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602"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603"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604"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605"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606" name=""/>
          <p:cNvGrpSpPr/>
          <p:nvPr/>
        </p:nvGrpSpPr>
        <p:grpSpPr>
          <a:xfrm>
            <a:off x="594360" y="6217920"/>
            <a:ext cx="5562295" cy="3683039"/>
            <a:chOff x="594360" y="6217920"/>
            <a:chExt cx="5562295" cy="3683039"/>
          </a:xfrm>
        </p:grpSpPr>
        <p:sp>
          <p:nvSpPr>
            <p:cNvPr id="607" name="rc3"/>
            <p:cNvSpPr/>
            <p:nvPr/>
          </p:nvSpPr>
          <p:spPr>
            <a:xfrm>
              <a:off x="594360" y="6217920"/>
              <a:ext cx="5562295" cy="368303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608" name="rc4"/>
            <p:cNvSpPr/>
            <p:nvPr/>
          </p:nvSpPr>
          <p:spPr>
            <a:xfrm>
              <a:off x="2679741" y="6597150"/>
              <a:ext cx="3407324" cy="2010879"/>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609" name="rc5"/>
            <p:cNvSpPr/>
            <p:nvPr/>
          </p:nvSpPr>
          <p:spPr>
            <a:xfrm>
              <a:off x="2707670" y="6625079"/>
              <a:ext cx="279288" cy="279288"/>
            </a:xfrm>
            <a:prstGeom prst="rect">
              <a:avLst/>
            </a:prstGeom>
            <a:solidFill>
              <a:srgbClr val="F75A3E">
                <a:alpha val="100000"/>
              </a:srgbClr>
            </a:solidFill>
            <a:ln w="5420" cap="flat">
              <a:solidFill>
                <a:srgbClr val="FFFFFF">
                  <a:alpha val="100000"/>
                </a:srgbClr>
              </a:solidFill>
              <a:prstDash val="solid"/>
              <a:miter/>
            </a:ln>
          </p:spPr>
          <p:txBody>
            <a:bodyPr/>
            <a:lstStyle/>
            <a:p/>
          </p:txBody>
        </p:sp>
        <p:sp>
          <p:nvSpPr>
            <p:cNvPr id="610" name="rc6"/>
            <p:cNvSpPr/>
            <p:nvPr/>
          </p:nvSpPr>
          <p:spPr>
            <a:xfrm>
              <a:off x="2986959" y="6625079"/>
              <a:ext cx="279288" cy="279288"/>
            </a:xfrm>
            <a:prstGeom prst="rect">
              <a:avLst/>
            </a:prstGeom>
            <a:solidFill>
              <a:srgbClr val="FB6D4C">
                <a:alpha val="100000"/>
              </a:srgbClr>
            </a:solidFill>
            <a:ln w="5420" cap="flat">
              <a:solidFill>
                <a:srgbClr val="FFFFFF">
                  <a:alpha val="100000"/>
                </a:srgbClr>
              </a:solidFill>
              <a:prstDash val="solid"/>
              <a:miter/>
            </a:ln>
          </p:spPr>
          <p:txBody>
            <a:bodyPr/>
            <a:lstStyle/>
            <a:p/>
          </p:txBody>
        </p:sp>
        <p:sp>
          <p:nvSpPr>
            <p:cNvPr id="611" name="rc7"/>
            <p:cNvSpPr/>
            <p:nvPr/>
          </p:nvSpPr>
          <p:spPr>
            <a:xfrm>
              <a:off x="3266248" y="6625079"/>
              <a:ext cx="279288" cy="279288"/>
            </a:xfrm>
            <a:prstGeom prst="rect">
              <a:avLst/>
            </a:prstGeom>
            <a:solidFill>
              <a:srgbClr val="F75A3F">
                <a:alpha val="100000"/>
              </a:srgbClr>
            </a:solidFill>
            <a:ln w="5420" cap="flat">
              <a:solidFill>
                <a:srgbClr val="FFFFFF">
                  <a:alpha val="100000"/>
                </a:srgbClr>
              </a:solidFill>
              <a:prstDash val="solid"/>
              <a:miter/>
            </a:ln>
          </p:spPr>
          <p:txBody>
            <a:bodyPr/>
            <a:lstStyle/>
            <a:p/>
          </p:txBody>
        </p:sp>
        <p:sp>
          <p:nvSpPr>
            <p:cNvPr id="612" name="rc8"/>
            <p:cNvSpPr/>
            <p:nvPr/>
          </p:nvSpPr>
          <p:spPr>
            <a:xfrm>
              <a:off x="3545537" y="6625079"/>
              <a:ext cx="279288" cy="279288"/>
            </a:xfrm>
            <a:prstGeom prst="rect">
              <a:avLst/>
            </a:prstGeom>
            <a:solidFill>
              <a:srgbClr val="FC7C5B">
                <a:alpha val="100000"/>
              </a:srgbClr>
            </a:solidFill>
            <a:ln w="5420" cap="flat">
              <a:solidFill>
                <a:srgbClr val="FFFFFF">
                  <a:alpha val="100000"/>
                </a:srgbClr>
              </a:solidFill>
              <a:prstDash val="solid"/>
              <a:miter/>
            </a:ln>
          </p:spPr>
          <p:txBody>
            <a:bodyPr/>
            <a:lstStyle/>
            <a:p/>
          </p:txBody>
        </p:sp>
        <p:sp>
          <p:nvSpPr>
            <p:cNvPr id="613" name="rc9"/>
            <p:cNvSpPr/>
            <p:nvPr/>
          </p:nvSpPr>
          <p:spPr>
            <a:xfrm>
              <a:off x="3824826" y="6625079"/>
              <a:ext cx="279288" cy="279288"/>
            </a:xfrm>
            <a:prstGeom prst="rect">
              <a:avLst/>
            </a:prstGeom>
            <a:solidFill>
              <a:srgbClr val="FC8767">
                <a:alpha val="100000"/>
              </a:srgbClr>
            </a:solidFill>
            <a:ln w="5420" cap="flat">
              <a:solidFill>
                <a:srgbClr val="FFFFFF">
                  <a:alpha val="100000"/>
                </a:srgbClr>
              </a:solidFill>
              <a:prstDash val="solid"/>
              <a:miter/>
            </a:ln>
          </p:spPr>
          <p:txBody>
            <a:bodyPr/>
            <a:lstStyle/>
            <a:p/>
          </p:txBody>
        </p:sp>
        <p:sp>
          <p:nvSpPr>
            <p:cNvPr id="614" name="rc10"/>
            <p:cNvSpPr/>
            <p:nvPr/>
          </p:nvSpPr>
          <p:spPr>
            <a:xfrm>
              <a:off x="4104115" y="6625079"/>
              <a:ext cx="279288" cy="279288"/>
            </a:xfrm>
            <a:prstGeom prst="rect">
              <a:avLst/>
            </a:prstGeom>
            <a:solidFill>
              <a:srgbClr val="FB7251">
                <a:alpha val="100000"/>
              </a:srgbClr>
            </a:solidFill>
            <a:ln w="5420" cap="flat">
              <a:solidFill>
                <a:srgbClr val="FFFFFF">
                  <a:alpha val="100000"/>
                </a:srgbClr>
              </a:solidFill>
              <a:prstDash val="solid"/>
              <a:miter/>
            </a:ln>
          </p:spPr>
          <p:txBody>
            <a:bodyPr/>
            <a:lstStyle/>
            <a:p/>
          </p:txBody>
        </p:sp>
        <p:sp>
          <p:nvSpPr>
            <p:cNvPr id="615" name="rc11"/>
            <p:cNvSpPr/>
            <p:nvPr/>
          </p:nvSpPr>
          <p:spPr>
            <a:xfrm>
              <a:off x="4383404" y="6625079"/>
              <a:ext cx="279288" cy="279288"/>
            </a:xfrm>
            <a:prstGeom prst="rect">
              <a:avLst/>
            </a:prstGeom>
            <a:solidFill>
              <a:srgbClr val="F5533A">
                <a:alpha val="100000"/>
              </a:srgbClr>
            </a:solidFill>
            <a:ln w="5420" cap="flat">
              <a:solidFill>
                <a:srgbClr val="FFFFFF">
                  <a:alpha val="100000"/>
                </a:srgbClr>
              </a:solidFill>
              <a:prstDash val="solid"/>
              <a:miter/>
            </a:ln>
          </p:spPr>
          <p:txBody>
            <a:bodyPr/>
            <a:lstStyle/>
            <a:p/>
          </p:txBody>
        </p:sp>
        <p:sp>
          <p:nvSpPr>
            <p:cNvPr id="616" name="rc12"/>
            <p:cNvSpPr/>
            <p:nvPr/>
          </p:nvSpPr>
          <p:spPr>
            <a:xfrm>
              <a:off x="4662692" y="6625079"/>
              <a:ext cx="279288" cy="279288"/>
            </a:xfrm>
            <a:prstGeom prst="rect">
              <a:avLst/>
            </a:prstGeom>
            <a:solidFill>
              <a:srgbClr val="B80F17">
                <a:alpha val="100000"/>
              </a:srgbClr>
            </a:solidFill>
            <a:ln w="5420" cap="flat">
              <a:solidFill>
                <a:srgbClr val="FFFFFF">
                  <a:alpha val="100000"/>
                </a:srgbClr>
              </a:solidFill>
              <a:prstDash val="solid"/>
              <a:miter/>
            </a:ln>
          </p:spPr>
          <p:txBody>
            <a:bodyPr/>
            <a:lstStyle/>
            <a:p/>
          </p:txBody>
        </p:sp>
        <p:sp>
          <p:nvSpPr>
            <p:cNvPr id="617" name="rc13"/>
            <p:cNvSpPr/>
            <p:nvPr/>
          </p:nvSpPr>
          <p:spPr>
            <a:xfrm>
              <a:off x="4941981" y="6625079"/>
              <a:ext cx="279288" cy="279288"/>
            </a:xfrm>
            <a:prstGeom prst="rect">
              <a:avLst/>
            </a:prstGeom>
            <a:solidFill>
              <a:srgbClr val="E53228">
                <a:alpha val="100000"/>
              </a:srgbClr>
            </a:solidFill>
            <a:ln w="5420" cap="flat">
              <a:solidFill>
                <a:srgbClr val="FFFFFF">
                  <a:alpha val="100000"/>
                </a:srgbClr>
              </a:solidFill>
              <a:prstDash val="solid"/>
              <a:miter/>
            </a:ln>
          </p:spPr>
          <p:txBody>
            <a:bodyPr/>
            <a:lstStyle/>
            <a:p/>
          </p:txBody>
        </p:sp>
        <p:sp>
          <p:nvSpPr>
            <p:cNvPr id="618" name="rc14"/>
            <p:cNvSpPr/>
            <p:nvPr/>
          </p:nvSpPr>
          <p:spPr>
            <a:xfrm>
              <a:off x="5221270" y="6625079"/>
              <a:ext cx="279288" cy="279288"/>
            </a:xfrm>
            <a:prstGeom prst="rect">
              <a:avLst/>
            </a:prstGeom>
            <a:solidFill>
              <a:srgbClr val="DC2A24">
                <a:alpha val="100000"/>
              </a:srgbClr>
            </a:solidFill>
            <a:ln w="5420" cap="flat">
              <a:solidFill>
                <a:srgbClr val="FFFFFF">
                  <a:alpha val="100000"/>
                </a:srgbClr>
              </a:solidFill>
              <a:prstDash val="solid"/>
              <a:miter/>
            </a:ln>
          </p:spPr>
          <p:txBody>
            <a:bodyPr/>
            <a:lstStyle/>
            <a:p/>
          </p:txBody>
        </p:sp>
        <p:sp>
          <p:nvSpPr>
            <p:cNvPr id="619" name="rc15"/>
            <p:cNvSpPr/>
            <p:nvPr/>
          </p:nvSpPr>
          <p:spPr>
            <a:xfrm>
              <a:off x="5500559" y="6625079"/>
              <a:ext cx="279288" cy="279288"/>
            </a:xfrm>
            <a:prstGeom prst="rect">
              <a:avLst/>
            </a:prstGeom>
            <a:solidFill>
              <a:srgbClr val="C9171C">
                <a:alpha val="100000"/>
              </a:srgbClr>
            </a:solidFill>
            <a:ln w="5420" cap="flat">
              <a:solidFill>
                <a:srgbClr val="FFFFFF">
                  <a:alpha val="100000"/>
                </a:srgbClr>
              </a:solidFill>
              <a:prstDash val="solid"/>
              <a:miter/>
            </a:ln>
          </p:spPr>
          <p:txBody>
            <a:bodyPr/>
            <a:lstStyle/>
            <a:p/>
          </p:txBody>
        </p:sp>
        <p:sp>
          <p:nvSpPr>
            <p:cNvPr id="620" name="rc16"/>
            <p:cNvSpPr/>
            <p:nvPr/>
          </p:nvSpPr>
          <p:spPr>
            <a:xfrm>
              <a:off x="5779848" y="6625079"/>
              <a:ext cx="279288" cy="279288"/>
            </a:xfrm>
            <a:prstGeom prst="rect">
              <a:avLst/>
            </a:prstGeom>
            <a:solidFill>
              <a:srgbClr val="F14330">
                <a:alpha val="100000"/>
              </a:srgbClr>
            </a:solidFill>
            <a:ln w="5420" cap="flat">
              <a:solidFill>
                <a:srgbClr val="FFFFFF">
                  <a:alpha val="100000"/>
                </a:srgbClr>
              </a:solidFill>
              <a:prstDash val="solid"/>
              <a:miter/>
            </a:ln>
          </p:spPr>
          <p:txBody>
            <a:bodyPr/>
            <a:lstStyle/>
            <a:p/>
          </p:txBody>
        </p:sp>
        <p:sp>
          <p:nvSpPr>
            <p:cNvPr id="621" name="rc17"/>
            <p:cNvSpPr/>
            <p:nvPr/>
          </p:nvSpPr>
          <p:spPr>
            <a:xfrm>
              <a:off x="2707670" y="6904368"/>
              <a:ext cx="279288" cy="279288"/>
            </a:xfrm>
            <a:prstGeom prst="rect">
              <a:avLst/>
            </a:prstGeom>
            <a:solidFill>
              <a:srgbClr val="C6161B">
                <a:alpha val="100000"/>
              </a:srgbClr>
            </a:solidFill>
            <a:ln w="5420" cap="flat">
              <a:solidFill>
                <a:srgbClr val="FFFFFF">
                  <a:alpha val="100000"/>
                </a:srgbClr>
              </a:solidFill>
              <a:prstDash val="solid"/>
              <a:miter/>
            </a:ln>
          </p:spPr>
          <p:txBody>
            <a:bodyPr/>
            <a:lstStyle/>
            <a:p/>
          </p:txBody>
        </p:sp>
        <p:sp>
          <p:nvSpPr>
            <p:cNvPr id="622" name="rc18"/>
            <p:cNvSpPr/>
            <p:nvPr/>
          </p:nvSpPr>
          <p:spPr>
            <a:xfrm>
              <a:off x="2986959" y="6904368"/>
              <a:ext cx="279288" cy="279288"/>
            </a:xfrm>
            <a:prstGeom prst="rect">
              <a:avLst/>
            </a:prstGeom>
            <a:solidFill>
              <a:srgbClr val="E43227">
                <a:alpha val="100000"/>
              </a:srgbClr>
            </a:solidFill>
            <a:ln w="5420" cap="flat">
              <a:solidFill>
                <a:srgbClr val="FFFFFF">
                  <a:alpha val="100000"/>
                </a:srgbClr>
              </a:solidFill>
              <a:prstDash val="solid"/>
              <a:miter/>
            </a:ln>
          </p:spPr>
          <p:txBody>
            <a:bodyPr/>
            <a:lstStyle/>
            <a:p/>
          </p:txBody>
        </p:sp>
        <p:sp>
          <p:nvSpPr>
            <p:cNvPr id="623" name="rc19"/>
            <p:cNvSpPr/>
            <p:nvPr/>
          </p:nvSpPr>
          <p:spPr>
            <a:xfrm>
              <a:off x="3266248" y="6904368"/>
              <a:ext cx="279288" cy="279288"/>
            </a:xfrm>
            <a:prstGeom prst="rect">
              <a:avLst/>
            </a:prstGeom>
            <a:solidFill>
              <a:srgbClr val="FC7655">
                <a:alpha val="100000"/>
              </a:srgbClr>
            </a:solidFill>
            <a:ln w="5420" cap="flat">
              <a:solidFill>
                <a:srgbClr val="FFFFFF">
                  <a:alpha val="100000"/>
                </a:srgbClr>
              </a:solidFill>
              <a:prstDash val="solid"/>
              <a:miter/>
            </a:ln>
          </p:spPr>
          <p:txBody>
            <a:bodyPr/>
            <a:lstStyle/>
            <a:p/>
          </p:txBody>
        </p:sp>
        <p:sp>
          <p:nvSpPr>
            <p:cNvPr id="624" name="rc20"/>
            <p:cNvSpPr/>
            <p:nvPr/>
          </p:nvSpPr>
          <p:spPr>
            <a:xfrm>
              <a:off x="3545537" y="6904368"/>
              <a:ext cx="279288" cy="279288"/>
            </a:xfrm>
            <a:prstGeom prst="rect">
              <a:avLst/>
            </a:prstGeom>
            <a:solidFill>
              <a:srgbClr val="FC8B6B">
                <a:alpha val="100000"/>
              </a:srgbClr>
            </a:solidFill>
            <a:ln w="5420" cap="flat">
              <a:solidFill>
                <a:srgbClr val="FFFFFF">
                  <a:alpha val="100000"/>
                </a:srgbClr>
              </a:solidFill>
              <a:prstDash val="solid"/>
              <a:miter/>
            </a:ln>
          </p:spPr>
          <p:txBody>
            <a:bodyPr/>
            <a:lstStyle/>
            <a:p/>
          </p:txBody>
        </p:sp>
        <p:sp>
          <p:nvSpPr>
            <p:cNvPr id="625" name="rc21"/>
            <p:cNvSpPr/>
            <p:nvPr/>
          </p:nvSpPr>
          <p:spPr>
            <a:xfrm>
              <a:off x="3824826" y="6904368"/>
              <a:ext cx="279288" cy="279288"/>
            </a:xfrm>
            <a:prstGeom prst="rect">
              <a:avLst/>
            </a:prstGeom>
            <a:solidFill>
              <a:srgbClr val="FC7C5B">
                <a:alpha val="100000"/>
              </a:srgbClr>
            </a:solidFill>
            <a:ln w="5420" cap="flat">
              <a:solidFill>
                <a:srgbClr val="FFFFFF">
                  <a:alpha val="100000"/>
                </a:srgbClr>
              </a:solidFill>
              <a:prstDash val="solid"/>
              <a:miter/>
            </a:ln>
          </p:spPr>
          <p:txBody>
            <a:bodyPr/>
            <a:lstStyle/>
            <a:p/>
          </p:txBody>
        </p:sp>
        <p:sp>
          <p:nvSpPr>
            <p:cNvPr id="626" name="rc22"/>
            <p:cNvSpPr/>
            <p:nvPr/>
          </p:nvSpPr>
          <p:spPr>
            <a:xfrm>
              <a:off x="4104115" y="6904368"/>
              <a:ext cx="279288" cy="279288"/>
            </a:xfrm>
            <a:prstGeom prst="rect">
              <a:avLst/>
            </a:prstGeom>
            <a:solidFill>
              <a:srgbClr val="F85E41">
                <a:alpha val="100000"/>
              </a:srgbClr>
            </a:solidFill>
            <a:ln w="5420" cap="flat">
              <a:solidFill>
                <a:srgbClr val="FFFFFF">
                  <a:alpha val="100000"/>
                </a:srgbClr>
              </a:solidFill>
              <a:prstDash val="solid"/>
              <a:miter/>
            </a:ln>
          </p:spPr>
          <p:txBody>
            <a:bodyPr/>
            <a:lstStyle/>
            <a:p/>
          </p:txBody>
        </p:sp>
        <p:sp>
          <p:nvSpPr>
            <p:cNvPr id="627" name="rc23"/>
            <p:cNvSpPr/>
            <p:nvPr/>
          </p:nvSpPr>
          <p:spPr>
            <a:xfrm>
              <a:off x="4383404" y="6904368"/>
              <a:ext cx="279288" cy="279288"/>
            </a:xfrm>
            <a:prstGeom prst="rect">
              <a:avLst/>
            </a:prstGeom>
            <a:solidFill>
              <a:srgbClr val="FB6D4D">
                <a:alpha val="100000"/>
              </a:srgbClr>
            </a:solidFill>
            <a:ln w="5420" cap="flat">
              <a:solidFill>
                <a:srgbClr val="FFFFFF">
                  <a:alpha val="100000"/>
                </a:srgbClr>
              </a:solidFill>
              <a:prstDash val="solid"/>
              <a:miter/>
            </a:ln>
          </p:spPr>
          <p:txBody>
            <a:bodyPr/>
            <a:lstStyle/>
            <a:p/>
          </p:txBody>
        </p:sp>
        <p:sp>
          <p:nvSpPr>
            <p:cNvPr id="628" name="rc24"/>
            <p:cNvSpPr/>
            <p:nvPr/>
          </p:nvSpPr>
          <p:spPr>
            <a:xfrm>
              <a:off x="4662692" y="6904368"/>
              <a:ext cx="279288" cy="279288"/>
            </a:xfrm>
            <a:prstGeom prst="rect">
              <a:avLst/>
            </a:prstGeom>
            <a:solidFill>
              <a:srgbClr val="F75C40">
                <a:alpha val="100000"/>
              </a:srgbClr>
            </a:solidFill>
            <a:ln w="5420" cap="flat">
              <a:solidFill>
                <a:srgbClr val="FFFFFF">
                  <a:alpha val="100000"/>
                </a:srgbClr>
              </a:solidFill>
              <a:prstDash val="solid"/>
              <a:miter/>
            </a:ln>
          </p:spPr>
          <p:txBody>
            <a:bodyPr/>
            <a:lstStyle/>
            <a:p/>
          </p:txBody>
        </p:sp>
        <p:sp>
          <p:nvSpPr>
            <p:cNvPr id="629" name="rc25"/>
            <p:cNvSpPr/>
            <p:nvPr/>
          </p:nvSpPr>
          <p:spPr>
            <a:xfrm>
              <a:off x="4941981" y="6904368"/>
              <a:ext cx="279288" cy="279288"/>
            </a:xfrm>
            <a:prstGeom prst="rect">
              <a:avLst/>
            </a:prstGeom>
            <a:solidFill>
              <a:srgbClr val="FA6848">
                <a:alpha val="100000"/>
              </a:srgbClr>
            </a:solidFill>
            <a:ln w="5420" cap="flat">
              <a:solidFill>
                <a:srgbClr val="FFFFFF">
                  <a:alpha val="100000"/>
                </a:srgbClr>
              </a:solidFill>
              <a:prstDash val="solid"/>
              <a:miter/>
            </a:ln>
          </p:spPr>
          <p:txBody>
            <a:bodyPr/>
            <a:lstStyle/>
            <a:p/>
          </p:txBody>
        </p:sp>
        <p:sp>
          <p:nvSpPr>
            <p:cNvPr id="630" name="rc26"/>
            <p:cNvSpPr/>
            <p:nvPr/>
          </p:nvSpPr>
          <p:spPr>
            <a:xfrm>
              <a:off x="5221270" y="6904368"/>
              <a:ext cx="279288" cy="279288"/>
            </a:xfrm>
            <a:prstGeom prst="rect">
              <a:avLst/>
            </a:prstGeom>
            <a:solidFill>
              <a:srgbClr val="FB7050">
                <a:alpha val="100000"/>
              </a:srgbClr>
            </a:solidFill>
            <a:ln w="5420" cap="flat">
              <a:solidFill>
                <a:srgbClr val="FFFFFF">
                  <a:alpha val="100000"/>
                </a:srgbClr>
              </a:solidFill>
              <a:prstDash val="solid"/>
              <a:miter/>
            </a:ln>
          </p:spPr>
          <p:txBody>
            <a:bodyPr/>
            <a:lstStyle/>
            <a:p/>
          </p:txBody>
        </p:sp>
        <p:sp>
          <p:nvSpPr>
            <p:cNvPr id="631" name="rc27"/>
            <p:cNvSpPr/>
            <p:nvPr/>
          </p:nvSpPr>
          <p:spPr>
            <a:xfrm>
              <a:off x="5500559" y="6904368"/>
              <a:ext cx="279288" cy="279288"/>
            </a:xfrm>
            <a:prstGeom prst="rect">
              <a:avLst/>
            </a:prstGeom>
            <a:solidFill>
              <a:srgbClr val="F86043">
                <a:alpha val="100000"/>
              </a:srgbClr>
            </a:solidFill>
            <a:ln w="5420" cap="flat">
              <a:solidFill>
                <a:srgbClr val="FFFFFF">
                  <a:alpha val="100000"/>
                </a:srgbClr>
              </a:solidFill>
              <a:prstDash val="solid"/>
              <a:miter/>
            </a:ln>
          </p:spPr>
          <p:txBody>
            <a:bodyPr/>
            <a:lstStyle/>
            <a:p/>
          </p:txBody>
        </p:sp>
        <p:sp>
          <p:nvSpPr>
            <p:cNvPr id="632" name="rc28"/>
            <p:cNvSpPr/>
            <p:nvPr/>
          </p:nvSpPr>
          <p:spPr>
            <a:xfrm>
              <a:off x="5779848" y="6904368"/>
              <a:ext cx="279288" cy="279288"/>
            </a:xfrm>
            <a:prstGeom prst="rect">
              <a:avLst/>
            </a:prstGeom>
            <a:solidFill>
              <a:srgbClr val="F86042">
                <a:alpha val="100000"/>
              </a:srgbClr>
            </a:solidFill>
            <a:ln w="5420" cap="flat">
              <a:solidFill>
                <a:srgbClr val="FFFFFF">
                  <a:alpha val="100000"/>
                </a:srgbClr>
              </a:solidFill>
              <a:prstDash val="solid"/>
              <a:miter/>
            </a:ln>
          </p:spPr>
          <p:txBody>
            <a:bodyPr/>
            <a:lstStyle/>
            <a:p/>
          </p:txBody>
        </p:sp>
        <p:sp>
          <p:nvSpPr>
            <p:cNvPr id="633" name="rc29"/>
            <p:cNvSpPr/>
            <p:nvPr/>
          </p:nvSpPr>
          <p:spPr>
            <a:xfrm>
              <a:off x="2707670" y="7183657"/>
              <a:ext cx="279288" cy="279288"/>
            </a:xfrm>
            <a:prstGeom prst="rect">
              <a:avLst/>
            </a:prstGeom>
            <a:solidFill>
              <a:srgbClr val="FB6A4A">
                <a:alpha val="100000"/>
              </a:srgbClr>
            </a:solidFill>
            <a:ln w="5420" cap="flat">
              <a:solidFill>
                <a:srgbClr val="FFFFFF">
                  <a:alpha val="100000"/>
                </a:srgbClr>
              </a:solidFill>
              <a:prstDash val="solid"/>
              <a:miter/>
            </a:ln>
          </p:spPr>
          <p:txBody>
            <a:bodyPr/>
            <a:lstStyle/>
            <a:p/>
          </p:txBody>
        </p:sp>
        <p:sp>
          <p:nvSpPr>
            <p:cNvPr id="634" name="rc30"/>
            <p:cNvSpPr/>
            <p:nvPr/>
          </p:nvSpPr>
          <p:spPr>
            <a:xfrm>
              <a:off x="2986959" y="7183657"/>
              <a:ext cx="279288" cy="279288"/>
            </a:xfrm>
            <a:prstGeom prst="rect">
              <a:avLst/>
            </a:prstGeom>
            <a:solidFill>
              <a:srgbClr val="FC8E6E">
                <a:alpha val="100000"/>
              </a:srgbClr>
            </a:solidFill>
            <a:ln w="5420" cap="flat">
              <a:solidFill>
                <a:srgbClr val="FFFFFF">
                  <a:alpha val="100000"/>
                </a:srgbClr>
              </a:solidFill>
              <a:prstDash val="solid"/>
              <a:miter/>
            </a:ln>
          </p:spPr>
          <p:txBody>
            <a:bodyPr/>
            <a:lstStyle/>
            <a:p/>
          </p:txBody>
        </p:sp>
        <p:sp>
          <p:nvSpPr>
            <p:cNvPr id="635" name="rc31"/>
            <p:cNvSpPr/>
            <p:nvPr/>
          </p:nvSpPr>
          <p:spPr>
            <a:xfrm>
              <a:off x="3266248" y="7183657"/>
              <a:ext cx="279288" cy="279288"/>
            </a:xfrm>
            <a:prstGeom prst="rect">
              <a:avLst/>
            </a:prstGeom>
            <a:solidFill>
              <a:srgbClr val="FDB397">
                <a:alpha val="100000"/>
              </a:srgbClr>
            </a:solidFill>
            <a:ln w="5420" cap="flat">
              <a:solidFill>
                <a:srgbClr val="FFFFFF">
                  <a:alpha val="100000"/>
                </a:srgbClr>
              </a:solidFill>
              <a:prstDash val="solid"/>
              <a:miter/>
            </a:ln>
          </p:spPr>
          <p:txBody>
            <a:bodyPr/>
            <a:lstStyle/>
            <a:p/>
          </p:txBody>
        </p:sp>
        <p:sp>
          <p:nvSpPr>
            <p:cNvPr id="636" name="rc32"/>
            <p:cNvSpPr/>
            <p:nvPr/>
          </p:nvSpPr>
          <p:spPr>
            <a:xfrm>
              <a:off x="3545537" y="7183657"/>
              <a:ext cx="279288" cy="279288"/>
            </a:xfrm>
            <a:prstGeom prst="rect">
              <a:avLst/>
            </a:prstGeom>
            <a:solidFill>
              <a:srgbClr val="FCB89D">
                <a:alpha val="100000"/>
              </a:srgbClr>
            </a:solidFill>
            <a:ln w="5420" cap="flat">
              <a:solidFill>
                <a:srgbClr val="FFFFFF">
                  <a:alpha val="100000"/>
                </a:srgbClr>
              </a:solidFill>
              <a:prstDash val="solid"/>
              <a:miter/>
            </a:ln>
          </p:spPr>
          <p:txBody>
            <a:bodyPr/>
            <a:lstStyle/>
            <a:p/>
          </p:txBody>
        </p:sp>
        <p:sp>
          <p:nvSpPr>
            <p:cNvPr id="637" name="rc33"/>
            <p:cNvSpPr/>
            <p:nvPr/>
          </p:nvSpPr>
          <p:spPr>
            <a:xfrm>
              <a:off x="3824826" y="7183657"/>
              <a:ext cx="279288" cy="279288"/>
            </a:xfrm>
            <a:prstGeom prst="rect">
              <a:avLst/>
            </a:prstGeom>
            <a:solidFill>
              <a:srgbClr val="FC9A7B">
                <a:alpha val="100000"/>
              </a:srgbClr>
            </a:solidFill>
            <a:ln w="5420" cap="flat">
              <a:solidFill>
                <a:srgbClr val="FFFFFF">
                  <a:alpha val="100000"/>
                </a:srgbClr>
              </a:solidFill>
              <a:prstDash val="solid"/>
              <a:miter/>
            </a:ln>
          </p:spPr>
          <p:txBody>
            <a:bodyPr/>
            <a:lstStyle/>
            <a:p/>
          </p:txBody>
        </p:sp>
        <p:sp>
          <p:nvSpPr>
            <p:cNvPr id="638" name="rc34"/>
            <p:cNvSpPr/>
            <p:nvPr/>
          </p:nvSpPr>
          <p:spPr>
            <a:xfrm>
              <a:off x="4104115" y="7183657"/>
              <a:ext cx="279288" cy="279288"/>
            </a:xfrm>
            <a:prstGeom prst="rect">
              <a:avLst/>
            </a:prstGeom>
            <a:solidFill>
              <a:srgbClr val="FC805F">
                <a:alpha val="100000"/>
              </a:srgbClr>
            </a:solidFill>
            <a:ln w="5420" cap="flat">
              <a:solidFill>
                <a:srgbClr val="FFFFFF">
                  <a:alpha val="100000"/>
                </a:srgbClr>
              </a:solidFill>
              <a:prstDash val="solid"/>
              <a:miter/>
            </a:ln>
          </p:spPr>
          <p:txBody>
            <a:bodyPr/>
            <a:lstStyle/>
            <a:p/>
          </p:txBody>
        </p:sp>
        <p:sp>
          <p:nvSpPr>
            <p:cNvPr id="639" name="rc35"/>
            <p:cNvSpPr/>
            <p:nvPr/>
          </p:nvSpPr>
          <p:spPr>
            <a:xfrm>
              <a:off x="4383404" y="7183657"/>
              <a:ext cx="279288" cy="279288"/>
            </a:xfrm>
            <a:prstGeom prst="rect">
              <a:avLst/>
            </a:prstGeom>
            <a:solidFill>
              <a:srgbClr val="FD9D7E">
                <a:alpha val="100000"/>
              </a:srgbClr>
            </a:solidFill>
            <a:ln w="5420" cap="flat">
              <a:solidFill>
                <a:srgbClr val="FFFFFF">
                  <a:alpha val="100000"/>
                </a:srgbClr>
              </a:solidFill>
              <a:prstDash val="solid"/>
              <a:miter/>
            </a:ln>
          </p:spPr>
          <p:txBody>
            <a:bodyPr/>
            <a:lstStyle/>
            <a:p/>
          </p:txBody>
        </p:sp>
        <p:sp>
          <p:nvSpPr>
            <p:cNvPr id="640" name="rc36"/>
            <p:cNvSpPr/>
            <p:nvPr/>
          </p:nvSpPr>
          <p:spPr>
            <a:xfrm>
              <a:off x="4662692" y="7183657"/>
              <a:ext cx="279288" cy="279288"/>
            </a:xfrm>
            <a:prstGeom prst="rect">
              <a:avLst/>
            </a:prstGeom>
            <a:solidFill>
              <a:srgbClr val="E73429">
                <a:alpha val="100000"/>
              </a:srgbClr>
            </a:solidFill>
            <a:ln w="5420" cap="flat">
              <a:solidFill>
                <a:srgbClr val="FFFFFF">
                  <a:alpha val="100000"/>
                </a:srgbClr>
              </a:solidFill>
              <a:prstDash val="solid"/>
              <a:miter/>
            </a:ln>
          </p:spPr>
          <p:txBody>
            <a:bodyPr/>
            <a:lstStyle/>
            <a:p/>
          </p:txBody>
        </p:sp>
        <p:sp>
          <p:nvSpPr>
            <p:cNvPr id="641" name="rc37"/>
            <p:cNvSpPr/>
            <p:nvPr/>
          </p:nvSpPr>
          <p:spPr>
            <a:xfrm>
              <a:off x="4941981" y="7183657"/>
              <a:ext cx="279288" cy="279288"/>
            </a:xfrm>
            <a:prstGeom prst="rect">
              <a:avLst/>
            </a:prstGeom>
            <a:solidFill>
              <a:srgbClr val="EC392B">
                <a:alpha val="100000"/>
              </a:srgbClr>
            </a:solidFill>
            <a:ln w="5420" cap="flat">
              <a:solidFill>
                <a:srgbClr val="FFFFFF">
                  <a:alpha val="100000"/>
                </a:srgbClr>
              </a:solidFill>
              <a:prstDash val="solid"/>
              <a:miter/>
            </a:ln>
          </p:spPr>
          <p:txBody>
            <a:bodyPr/>
            <a:lstStyle/>
            <a:p/>
          </p:txBody>
        </p:sp>
        <p:sp>
          <p:nvSpPr>
            <p:cNvPr id="642" name="rc38"/>
            <p:cNvSpPr/>
            <p:nvPr/>
          </p:nvSpPr>
          <p:spPr>
            <a:xfrm>
              <a:off x="5221270" y="7183657"/>
              <a:ext cx="279288" cy="279288"/>
            </a:xfrm>
            <a:prstGeom prst="rect">
              <a:avLst/>
            </a:prstGeom>
            <a:solidFill>
              <a:srgbClr val="D32120">
                <a:alpha val="100000"/>
              </a:srgbClr>
            </a:solidFill>
            <a:ln w="5420" cap="flat">
              <a:solidFill>
                <a:srgbClr val="FFFFFF">
                  <a:alpha val="100000"/>
                </a:srgbClr>
              </a:solidFill>
              <a:prstDash val="solid"/>
              <a:miter/>
            </a:ln>
          </p:spPr>
          <p:txBody>
            <a:bodyPr/>
            <a:lstStyle/>
            <a:p/>
          </p:txBody>
        </p:sp>
        <p:sp>
          <p:nvSpPr>
            <p:cNvPr id="643" name="rc39"/>
            <p:cNvSpPr/>
            <p:nvPr/>
          </p:nvSpPr>
          <p:spPr>
            <a:xfrm>
              <a:off x="5500559" y="7183657"/>
              <a:ext cx="279288" cy="279288"/>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644" name="rc40"/>
            <p:cNvSpPr/>
            <p:nvPr/>
          </p:nvSpPr>
          <p:spPr>
            <a:xfrm>
              <a:off x="5779848" y="7183657"/>
              <a:ext cx="279288" cy="279288"/>
            </a:xfrm>
            <a:prstGeom prst="rect">
              <a:avLst/>
            </a:prstGeom>
            <a:solidFill>
              <a:srgbClr val="EA372A">
                <a:alpha val="100000"/>
              </a:srgbClr>
            </a:solidFill>
            <a:ln w="5420" cap="flat">
              <a:solidFill>
                <a:srgbClr val="FFFFFF">
                  <a:alpha val="100000"/>
                </a:srgbClr>
              </a:solidFill>
              <a:prstDash val="solid"/>
              <a:miter/>
            </a:ln>
          </p:spPr>
          <p:txBody>
            <a:bodyPr/>
            <a:lstStyle/>
            <a:p/>
          </p:txBody>
        </p:sp>
        <p:sp>
          <p:nvSpPr>
            <p:cNvPr id="645" name="rc41"/>
            <p:cNvSpPr/>
            <p:nvPr/>
          </p:nvSpPr>
          <p:spPr>
            <a:xfrm>
              <a:off x="2707670" y="7462946"/>
              <a:ext cx="279288" cy="279288"/>
            </a:xfrm>
            <a:prstGeom prst="rect">
              <a:avLst/>
            </a:prstGeom>
            <a:solidFill>
              <a:srgbClr val="FED0BD">
                <a:alpha val="100000"/>
              </a:srgbClr>
            </a:solidFill>
            <a:ln w="5420" cap="flat">
              <a:solidFill>
                <a:srgbClr val="FFFFFF">
                  <a:alpha val="100000"/>
                </a:srgbClr>
              </a:solidFill>
              <a:prstDash val="solid"/>
              <a:miter/>
            </a:ln>
          </p:spPr>
          <p:txBody>
            <a:bodyPr/>
            <a:lstStyle/>
            <a:p/>
          </p:txBody>
        </p:sp>
        <p:sp>
          <p:nvSpPr>
            <p:cNvPr id="646" name="rc42"/>
            <p:cNvSpPr/>
            <p:nvPr/>
          </p:nvSpPr>
          <p:spPr>
            <a:xfrm>
              <a:off x="2986959" y="7462946"/>
              <a:ext cx="279288" cy="279288"/>
            </a:xfrm>
            <a:prstGeom prst="rect">
              <a:avLst/>
            </a:prstGeom>
            <a:solidFill>
              <a:srgbClr val="FED3C1">
                <a:alpha val="100000"/>
              </a:srgbClr>
            </a:solidFill>
            <a:ln w="5420" cap="flat">
              <a:solidFill>
                <a:srgbClr val="FFFFFF">
                  <a:alpha val="100000"/>
                </a:srgbClr>
              </a:solidFill>
              <a:prstDash val="solid"/>
              <a:miter/>
            </a:ln>
          </p:spPr>
          <p:txBody>
            <a:bodyPr/>
            <a:lstStyle/>
            <a:p/>
          </p:txBody>
        </p:sp>
        <p:sp>
          <p:nvSpPr>
            <p:cNvPr id="647" name="rc43"/>
            <p:cNvSpPr/>
            <p:nvPr/>
          </p:nvSpPr>
          <p:spPr>
            <a:xfrm>
              <a:off x="3266248" y="7462946"/>
              <a:ext cx="279288" cy="279288"/>
            </a:xfrm>
            <a:prstGeom prst="rect">
              <a:avLst/>
            </a:prstGeom>
            <a:solidFill>
              <a:srgbClr val="FED5C3">
                <a:alpha val="100000"/>
              </a:srgbClr>
            </a:solidFill>
            <a:ln w="5420" cap="flat">
              <a:solidFill>
                <a:srgbClr val="FFFFFF">
                  <a:alpha val="100000"/>
                </a:srgbClr>
              </a:solidFill>
              <a:prstDash val="solid"/>
              <a:miter/>
            </a:ln>
          </p:spPr>
          <p:txBody>
            <a:bodyPr/>
            <a:lstStyle/>
            <a:p/>
          </p:txBody>
        </p:sp>
        <p:sp>
          <p:nvSpPr>
            <p:cNvPr id="648" name="rc44"/>
            <p:cNvSpPr/>
            <p:nvPr/>
          </p:nvSpPr>
          <p:spPr>
            <a:xfrm>
              <a:off x="3545537" y="7462946"/>
              <a:ext cx="279288" cy="279288"/>
            </a:xfrm>
            <a:prstGeom prst="rect">
              <a:avLst/>
            </a:prstGeom>
            <a:solidFill>
              <a:srgbClr val="FED5C4">
                <a:alpha val="100000"/>
              </a:srgbClr>
            </a:solidFill>
            <a:ln w="5420" cap="flat">
              <a:solidFill>
                <a:srgbClr val="FFFFFF">
                  <a:alpha val="100000"/>
                </a:srgbClr>
              </a:solidFill>
              <a:prstDash val="solid"/>
              <a:miter/>
            </a:ln>
          </p:spPr>
          <p:txBody>
            <a:bodyPr/>
            <a:lstStyle/>
            <a:p/>
          </p:txBody>
        </p:sp>
        <p:sp>
          <p:nvSpPr>
            <p:cNvPr id="649" name="rc45"/>
            <p:cNvSpPr/>
            <p:nvPr/>
          </p:nvSpPr>
          <p:spPr>
            <a:xfrm>
              <a:off x="3824826" y="7462946"/>
              <a:ext cx="279288" cy="279288"/>
            </a:xfrm>
            <a:prstGeom prst="rect">
              <a:avLst/>
            </a:prstGeom>
            <a:solidFill>
              <a:srgbClr val="FED4C2">
                <a:alpha val="100000"/>
              </a:srgbClr>
            </a:solidFill>
            <a:ln w="5420" cap="flat">
              <a:solidFill>
                <a:srgbClr val="FFFFFF">
                  <a:alpha val="100000"/>
                </a:srgbClr>
              </a:solidFill>
              <a:prstDash val="solid"/>
              <a:miter/>
            </a:ln>
          </p:spPr>
          <p:txBody>
            <a:bodyPr/>
            <a:lstStyle/>
            <a:p/>
          </p:txBody>
        </p:sp>
        <p:sp>
          <p:nvSpPr>
            <p:cNvPr id="650" name="rc46"/>
            <p:cNvSpPr/>
            <p:nvPr/>
          </p:nvSpPr>
          <p:spPr>
            <a:xfrm>
              <a:off x="4104115" y="7462946"/>
              <a:ext cx="279288" cy="279288"/>
            </a:xfrm>
            <a:prstGeom prst="rect">
              <a:avLst/>
            </a:prstGeom>
            <a:solidFill>
              <a:srgbClr val="FED3C1">
                <a:alpha val="100000"/>
              </a:srgbClr>
            </a:solidFill>
            <a:ln w="5420" cap="flat">
              <a:solidFill>
                <a:srgbClr val="FFFFFF">
                  <a:alpha val="100000"/>
                </a:srgbClr>
              </a:solidFill>
              <a:prstDash val="solid"/>
              <a:miter/>
            </a:ln>
          </p:spPr>
          <p:txBody>
            <a:bodyPr/>
            <a:lstStyle/>
            <a:p/>
          </p:txBody>
        </p:sp>
        <p:sp>
          <p:nvSpPr>
            <p:cNvPr id="651" name="rc47"/>
            <p:cNvSpPr/>
            <p:nvPr/>
          </p:nvSpPr>
          <p:spPr>
            <a:xfrm>
              <a:off x="4383404" y="7462946"/>
              <a:ext cx="279288" cy="279288"/>
            </a:xfrm>
            <a:prstGeom prst="rect">
              <a:avLst/>
            </a:prstGeom>
            <a:solidFill>
              <a:srgbClr val="FED7C6">
                <a:alpha val="100000"/>
              </a:srgbClr>
            </a:solidFill>
            <a:ln w="5420" cap="flat">
              <a:solidFill>
                <a:srgbClr val="FFFFFF">
                  <a:alpha val="100000"/>
                </a:srgbClr>
              </a:solidFill>
              <a:prstDash val="solid"/>
              <a:miter/>
            </a:ln>
          </p:spPr>
          <p:txBody>
            <a:bodyPr/>
            <a:lstStyle/>
            <a:p/>
          </p:txBody>
        </p:sp>
        <p:sp>
          <p:nvSpPr>
            <p:cNvPr id="652" name="rc48"/>
            <p:cNvSpPr/>
            <p:nvPr/>
          </p:nvSpPr>
          <p:spPr>
            <a:xfrm>
              <a:off x="4662692" y="7462946"/>
              <a:ext cx="279288" cy="279288"/>
            </a:xfrm>
            <a:prstGeom prst="rect">
              <a:avLst/>
            </a:prstGeom>
            <a:solidFill>
              <a:srgbClr val="FECFBC">
                <a:alpha val="100000"/>
              </a:srgbClr>
            </a:solidFill>
            <a:ln w="5420" cap="flat">
              <a:solidFill>
                <a:srgbClr val="FFFFFF">
                  <a:alpha val="100000"/>
                </a:srgbClr>
              </a:solidFill>
              <a:prstDash val="solid"/>
              <a:miter/>
            </a:ln>
          </p:spPr>
          <p:txBody>
            <a:bodyPr/>
            <a:lstStyle/>
            <a:p/>
          </p:txBody>
        </p:sp>
        <p:sp>
          <p:nvSpPr>
            <p:cNvPr id="653" name="rc49"/>
            <p:cNvSpPr/>
            <p:nvPr/>
          </p:nvSpPr>
          <p:spPr>
            <a:xfrm>
              <a:off x="4941981" y="7462946"/>
              <a:ext cx="279288" cy="279288"/>
            </a:xfrm>
            <a:prstGeom prst="rect">
              <a:avLst/>
            </a:prstGeom>
            <a:solidFill>
              <a:srgbClr val="FDC7B1">
                <a:alpha val="100000"/>
              </a:srgbClr>
            </a:solidFill>
            <a:ln w="5420" cap="flat">
              <a:solidFill>
                <a:srgbClr val="FFFFFF">
                  <a:alpha val="100000"/>
                </a:srgbClr>
              </a:solidFill>
              <a:prstDash val="solid"/>
              <a:miter/>
            </a:ln>
          </p:spPr>
          <p:txBody>
            <a:bodyPr/>
            <a:lstStyle/>
            <a:p/>
          </p:txBody>
        </p:sp>
        <p:sp>
          <p:nvSpPr>
            <p:cNvPr id="654" name="rc50"/>
            <p:cNvSpPr/>
            <p:nvPr/>
          </p:nvSpPr>
          <p:spPr>
            <a:xfrm>
              <a:off x="5221270" y="7462946"/>
              <a:ext cx="279288" cy="279288"/>
            </a:xfrm>
            <a:prstGeom prst="rect">
              <a:avLst/>
            </a:prstGeom>
            <a:solidFill>
              <a:srgbClr val="FECAB5">
                <a:alpha val="100000"/>
              </a:srgbClr>
            </a:solidFill>
            <a:ln w="5420" cap="flat">
              <a:solidFill>
                <a:srgbClr val="FFFFFF">
                  <a:alpha val="100000"/>
                </a:srgbClr>
              </a:solidFill>
              <a:prstDash val="solid"/>
              <a:miter/>
            </a:ln>
          </p:spPr>
          <p:txBody>
            <a:bodyPr/>
            <a:lstStyle/>
            <a:p/>
          </p:txBody>
        </p:sp>
        <p:sp>
          <p:nvSpPr>
            <p:cNvPr id="655" name="rc51"/>
            <p:cNvSpPr/>
            <p:nvPr/>
          </p:nvSpPr>
          <p:spPr>
            <a:xfrm>
              <a:off x="5500559" y="7462946"/>
              <a:ext cx="279288" cy="279288"/>
            </a:xfrm>
            <a:prstGeom prst="rect">
              <a:avLst/>
            </a:prstGeom>
            <a:solidFill>
              <a:srgbClr val="FECBB7">
                <a:alpha val="100000"/>
              </a:srgbClr>
            </a:solidFill>
            <a:ln w="5420" cap="flat">
              <a:solidFill>
                <a:srgbClr val="FFFFFF">
                  <a:alpha val="100000"/>
                </a:srgbClr>
              </a:solidFill>
              <a:prstDash val="solid"/>
              <a:miter/>
            </a:ln>
          </p:spPr>
          <p:txBody>
            <a:bodyPr/>
            <a:lstStyle/>
            <a:p/>
          </p:txBody>
        </p:sp>
        <p:sp>
          <p:nvSpPr>
            <p:cNvPr id="656" name="rc52"/>
            <p:cNvSpPr/>
            <p:nvPr/>
          </p:nvSpPr>
          <p:spPr>
            <a:xfrm>
              <a:off x="5779848" y="7462946"/>
              <a:ext cx="279288" cy="279288"/>
            </a:xfrm>
            <a:prstGeom prst="rect">
              <a:avLst/>
            </a:prstGeom>
            <a:solidFill>
              <a:srgbClr val="FED5C3">
                <a:alpha val="100000"/>
              </a:srgbClr>
            </a:solidFill>
            <a:ln w="5420" cap="flat">
              <a:solidFill>
                <a:srgbClr val="FFFFFF">
                  <a:alpha val="100000"/>
                </a:srgbClr>
              </a:solidFill>
              <a:prstDash val="solid"/>
              <a:miter/>
            </a:ln>
          </p:spPr>
          <p:txBody>
            <a:bodyPr/>
            <a:lstStyle/>
            <a:p/>
          </p:txBody>
        </p:sp>
        <p:sp>
          <p:nvSpPr>
            <p:cNvPr id="657" name="rc53"/>
            <p:cNvSpPr/>
            <p:nvPr/>
          </p:nvSpPr>
          <p:spPr>
            <a:xfrm>
              <a:off x="2707670" y="7742235"/>
              <a:ext cx="279288" cy="279288"/>
            </a:xfrm>
            <a:prstGeom prst="rect">
              <a:avLst/>
            </a:prstGeom>
            <a:solidFill>
              <a:srgbClr val="FCBEA5">
                <a:alpha val="100000"/>
              </a:srgbClr>
            </a:solidFill>
            <a:ln w="5420" cap="flat">
              <a:solidFill>
                <a:srgbClr val="FFFFFF">
                  <a:alpha val="100000"/>
                </a:srgbClr>
              </a:solidFill>
              <a:prstDash val="solid"/>
              <a:miter/>
            </a:ln>
          </p:spPr>
          <p:txBody>
            <a:bodyPr/>
            <a:lstStyle/>
            <a:p/>
          </p:txBody>
        </p:sp>
        <p:sp>
          <p:nvSpPr>
            <p:cNvPr id="658" name="rc54"/>
            <p:cNvSpPr/>
            <p:nvPr/>
          </p:nvSpPr>
          <p:spPr>
            <a:xfrm>
              <a:off x="2986959" y="7742235"/>
              <a:ext cx="279288" cy="279288"/>
            </a:xfrm>
            <a:prstGeom prst="rect">
              <a:avLst/>
            </a:prstGeom>
            <a:solidFill>
              <a:srgbClr val="FED0BD">
                <a:alpha val="100000"/>
              </a:srgbClr>
            </a:solidFill>
            <a:ln w="5420" cap="flat">
              <a:solidFill>
                <a:srgbClr val="FFFFFF">
                  <a:alpha val="100000"/>
                </a:srgbClr>
              </a:solidFill>
              <a:prstDash val="solid"/>
              <a:miter/>
            </a:ln>
          </p:spPr>
          <p:txBody>
            <a:bodyPr/>
            <a:lstStyle/>
            <a:p/>
          </p:txBody>
        </p:sp>
        <p:sp>
          <p:nvSpPr>
            <p:cNvPr id="659" name="rc55"/>
            <p:cNvSpPr/>
            <p:nvPr/>
          </p:nvSpPr>
          <p:spPr>
            <a:xfrm>
              <a:off x="3266248" y="7742235"/>
              <a:ext cx="279288" cy="279288"/>
            </a:xfrm>
            <a:prstGeom prst="rect">
              <a:avLst/>
            </a:prstGeom>
            <a:solidFill>
              <a:srgbClr val="FECEBA">
                <a:alpha val="100000"/>
              </a:srgbClr>
            </a:solidFill>
            <a:ln w="5420" cap="flat">
              <a:solidFill>
                <a:srgbClr val="FFFFFF">
                  <a:alpha val="100000"/>
                </a:srgbClr>
              </a:solidFill>
              <a:prstDash val="solid"/>
              <a:miter/>
            </a:ln>
          </p:spPr>
          <p:txBody>
            <a:bodyPr/>
            <a:lstStyle/>
            <a:p/>
          </p:txBody>
        </p:sp>
        <p:sp>
          <p:nvSpPr>
            <p:cNvPr id="660" name="rc56"/>
            <p:cNvSpPr/>
            <p:nvPr/>
          </p:nvSpPr>
          <p:spPr>
            <a:xfrm>
              <a:off x="3545537" y="7742235"/>
              <a:ext cx="279288" cy="279288"/>
            </a:xfrm>
            <a:prstGeom prst="rect">
              <a:avLst/>
            </a:prstGeom>
            <a:solidFill>
              <a:srgbClr val="FED1BE">
                <a:alpha val="100000"/>
              </a:srgbClr>
            </a:solidFill>
            <a:ln w="5420" cap="flat">
              <a:solidFill>
                <a:srgbClr val="FFFFFF">
                  <a:alpha val="100000"/>
                </a:srgbClr>
              </a:solidFill>
              <a:prstDash val="solid"/>
              <a:miter/>
            </a:ln>
          </p:spPr>
          <p:txBody>
            <a:bodyPr/>
            <a:lstStyle/>
            <a:p/>
          </p:txBody>
        </p:sp>
        <p:sp>
          <p:nvSpPr>
            <p:cNvPr id="661" name="rc57"/>
            <p:cNvSpPr/>
            <p:nvPr/>
          </p:nvSpPr>
          <p:spPr>
            <a:xfrm>
              <a:off x="3824826" y="7742235"/>
              <a:ext cx="279288" cy="279288"/>
            </a:xfrm>
            <a:prstGeom prst="rect">
              <a:avLst/>
            </a:prstGeom>
            <a:solidFill>
              <a:srgbClr val="FEE1D3">
                <a:alpha val="100000"/>
              </a:srgbClr>
            </a:solidFill>
            <a:ln w="5420" cap="flat">
              <a:solidFill>
                <a:srgbClr val="FFFFFF">
                  <a:alpha val="100000"/>
                </a:srgbClr>
              </a:solidFill>
              <a:prstDash val="solid"/>
              <a:miter/>
            </a:ln>
          </p:spPr>
          <p:txBody>
            <a:bodyPr/>
            <a:lstStyle/>
            <a:p/>
          </p:txBody>
        </p:sp>
        <p:sp>
          <p:nvSpPr>
            <p:cNvPr id="662" name="rc58"/>
            <p:cNvSpPr/>
            <p:nvPr/>
          </p:nvSpPr>
          <p:spPr>
            <a:xfrm>
              <a:off x="4104115" y="7742235"/>
              <a:ext cx="279288" cy="27928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3" name="rc59"/>
            <p:cNvSpPr/>
            <p:nvPr/>
          </p:nvSpPr>
          <p:spPr>
            <a:xfrm>
              <a:off x="4383404" y="7742235"/>
              <a:ext cx="279288" cy="27928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4" name="rc60"/>
            <p:cNvSpPr/>
            <p:nvPr/>
          </p:nvSpPr>
          <p:spPr>
            <a:xfrm>
              <a:off x="4662692" y="7742235"/>
              <a:ext cx="279288" cy="279288"/>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665" name="rc61"/>
            <p:cNvSpPr/>
            <p:nvPr/>
          </p:nvSpPr>
          <p:spPr>
            <a:xfrm>
              <a:off x="4941981" y="7742235"/>
              <a:ext cx="279288" cy="279288"/>
            </a:xfrm>
            <a:prstGeom prst="rect">
              <a:avLst/>
            </a:prstGeom>
            <a:solidFill>
              <a:srgbClr val="FEDBCB">
                <a:alpha val="100000"/>
              </a:srgbClr>
            </a:solidFill>
            <a:ln w="5420" cap="flat">
              <a:solidFill>
                <a:srgbClr val="FFFFFF">
                  <a:alpha val="100000"/>
                </a:srgbClr>
              </a:solidFill>
              <a:prstDash val="solid"/>
              <a:miter/>
            </a:ln>
          </p:spPr>
          <p:txBody>
            <a:bodyPr/>
            <a:lstStyle/>
            <a:p/>
          </p:txBody>
        </p:sp>
        <p:sp>
          <p:nvSpPr>
            <p:cNvPr id="666" name="rc62"/>
            <p:cNvSpPr/>
            <p:nvPr/>
          </p:nvSpPr>
          <p:spPr>
            <a:xfrm>
              <a:off x="5221270" y="7742235"/>
              <a:ext cx="279288" cy="279288"/>
            </a:xfrm>
            <a:prstGeom prst="rect">
              <a:avLst/>
            </a:prstGeom>
            <a:solidFill>
              <a:srgbClr val="FEDCCD">
                <a:alpha val="100000"/>
              </a:srgbClr>
            </a:solidFill>
            <a:ln w="5420" cap="flat">
              <a:solidFill>
                <a:srgbClr val="FFFFFF">
                  <a:alpha val="100000"/>
                </a:srgbClr>
              </a:solidFill>
              <a:prstDash val="solid"/>
              <a:miter/>
            </a:ln>
          </p:spPr>
          <p:txBody>
            <a:bodyPr/>
            <a:lstStyle/>
            <a:p/>
          </p:txBody>
        </p:sp>
        <p:sp>
          <p:nvSpPr>
            <p:cNvPr id="667" name="rc63"/>
            <p:cNvSpPr/>
            <p:nvPr/>
          </p:nvSpPr>
          <p:spPr>
            <a:xfrm>
              <a:off x="5500559" y="7742235"/>
              <a:ext cx="279288" cy="279288"/>
            </a:xfrm>
            <a:prstGeom prst="rect">
              <a:avLst/>
            </a:prstGeom>
            <a:solidFill>
              <a:srgbClr val="FEDFD1">
                <a:alpha val="100000"/>
              </a:srgbClr>
            </a:solidFill>
            <a:ln w="5420" cap="flat">
              <a:solidFill>
                <a:srgbClr val="FFFFFF">
                  <a:alpha val="100000"/>
                </a:srgbClr>
              </a:solidFill>
              <a:prstDash val="solid"/>
              <a:miter/>
            </a:ln>
          </p:spPr>
          <p:txBody>
            <a:bodyPr/>
            <a:lstStyle/>
            <a:p/>
          </p:txBody>
        </p:sp>
        <p:sp>
          <p:nvSpPr>
            <p:cNvPr id="668" name="rc64"/>
            <p:cNvSpPr/>
            <p:nvPr/>
          </p:nvSpPr>
          <p:spPr>
            <a:xfrm>
              <a:off x="5779848" y="7742235"/>
              <a:ext cx="279288" cy="279288"/>
            </a:xfrm>
            <a:prstGeom prst="rect">
              <a:avLst/>
            </a:prstGeom>
            <a:solidFill>
              <a:srgbClr val="FEDFD0">
                <a:alpha val="100000"/>
              </a:srgbClr>
            </a:solidFill>
            <a:ln w="5420" cap="flat">
              <a:solidFill>
                <a:srgbClr val="FFFFFF">
                  <a:alpha val="100000"/>
                </a:srgbClr>
              </a:solidFill>
              <a:prstDash val="solid"/>
              <a:miter/>
            </a:ln>
          </p:spPr>
          <p:txBody>
            <a:bodyPr/>
            <a:lstStyle/>
            <a:p/>
          </p:txBody>
        </p:sp>
        <p:sp>
          <p:nvSpPr>
            <p:cNvPr id="669" name="rc65"/>
            <p:cNvSpPr/>
            <p:nvPr/>
          </p:nvSpPr>
          <p:spPr>
            <a:xfrm>
              <a:off x="2707670" y="8021524"/>
              <a:ext cx="279288" cy="279288"/>
            </a:xfrm>
            <a:prstGeom prst="rect">
              <a:avLst/>
            </a:prstGeom>
            <a:solidFill>
              <a:srgbClr val="FED8C7">
                <a:alpha val="100000"/>
              </a:srgbClr>
            </a:solidFill>
            <a:ln w="5420" cap="flat">
              <a:solidFill>
                <a:srgbClr val="FFFFFF">
                  <a:alpha val="100000"/>
                </a:srgbClr>
              </a:solidFill>
              <a:prstDash val="solid"/>
              <a:miter/>
            </a:ln>
          </p:spPr>
          <p:txBody>
            <a:bodyPr/>
            <a:lstStyle/>
            <a:p/>
          </p:txBody>
        </p:sp>
        <p:sp>
          <p:nvSpPr>
            <p:cNvPr id="670" name="rc66"/>
            <p:cNvSpPr/>
            <p:nvPr/>
          </p:nvSpPr>
          <p:spPr>
            <a:xfrm>
              <a:off x="2986959" y="8021524"/>
              <a:ext cx="279288" cy="279288"/>
            </a:xfrm>
            <a:prstGeom prst="rect">
              <a:avLst/>
            </a:prstGeom>
            <a:solidFill>
              <a:srgbClr val="FEDDCE">
                <a:alpha val="100000"/>
              </a:srgbClr>
            </a:solidFill>
            <a:ln w="5420" cap="flat">
              <a:solidFill>
                <a:srgbClr val="FFFFFF">
                  <a:alpha val="100000"/>
                </a:srgbClr>
              </a:solidFill>
              <a:prstDash val="solid"/>
              <a:miter/>
            </a:ln>
          </p:spPr>
          <p:txBody>
            <a:bodyPr/>
            <a:lstStyle/>
            <a:p/>
          </p:txBody>
        </p:sp>
        <p:sp>
          <p:nvSpPr>
            <p:cNvPr id="671" name="rc67"/>
            <p:cNvSpPr/>
            <p:nvPr/>
          </p:nvSpPr>
          <p:spPr>
            <a:xfrm>
              <a:off x="3266248" y="8021524"/>
              <a:ext cx="279288" cy="279288"/>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672" name="rc68"/>
            <p:cNvSpPr/>
            <p:nvPr/>
          </p:nvSpPr>
          <p:spPr>
            <a:xfrm>
              <a:off x="3545537" y="8021524"/>
              <a:ext cx="279288" cy="279288"/>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673" name="rc69"/>
            <p:cNvSpPr/>
            <p:nvPr/>
          </p:nvSpPr>
          <p:spPr>
            <a:xfrm>
              <a:off x="3824826" y="8021524"/>
              <a:ext cx="279288" cy="279288"/>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674" name="rc70"/>
            <p:cNvSpPr/>
            <p:nvPr/>
          </p:nvSpPr>
          <p:spPr>
            <a:xfrm>
              <a:off x="4104115" y="8021524"/>
              <a:ext cx="279288" cy="279288"/>
            </a:xfrm>
            <a:prstGeom prst="rect">
              <a:avLst/>
            </a:prstGeom>
            <a:solidFill>
              <a:srgbClr val="FEDED0">
                <a:alpha val="100000"/>
              </a:srgbClr>
            </a:solidFill>
            <a:ln w="5420" cap="flat">
              <a:solidFill>
                <a:srgbClr val="FFFFFF">
                  <a:alpha val="100000"/>
                </a:srgbClr>
              </a:solidFill>
              <a:prstDash val="solid"/>
              <a:miter/>
            </a:ln>
          </p:spPr>
          <p:txBody>
            <a:bodyPr/>
            <a:lstStyle/>
            <a:p/>
          </p:txBody>
        </p:sp>
        <p:sp>
          <p:nvSpPr>
            <p:cNvPr id="675" name="rc71"/>
            <p:cNvSpPr/>
            <p:nvPr/>
          </p:nvSpPr>
          <p:spPr>
            <a:xfrm>
              <a:off x="4383404" y="8021524"/>
              <a:ext cx="279288" cy="279288"/>
            </a:xfrm>
            <a:prstGeom prst="rect">
              <a:avLst/>
            </a:prstGeom>
            <a:solidFill>
              <a:srgbClr val="FEE1D3">
                <a:alpha val="100000"/>
              </a:srgbClr>
            </a:solidFill>
            <a:ln w="5420" cap="flat">
              <a:solidFill>
                <a:srgbClr val="FFFFFF">
                  <a:alpha val="100000"/>
                </a:srgbClr>
              </a:solidFill>
              <a:prstDash val="solid"/>
              <a:miter/>
            </a:ln>
          </p:spPr>
          <p:txBody>
            <a:bodyPr/>
            <a:lstStyle/>
            <a:p/>
          </p:txBody>
        </p:sp>
        <p:sp>
          <p:nvSpPr>
            <p:cNvPr id="676" name="rc72"/>
            <p:cNvSpPr/>
            <p:nvPr/>
          </p:nvSpPr>
          <p:spPr>
            <a:xfrm>
              <a:off x="4662692" y="8021524"/>
              <a:ext cx="279288" cy="279288"/>
            </a:xfrm>
            <a:prstGeom prst="rect">
              <a:avLst/>
            </a:prstGeom>
            <a:solidFill>
              <a:srgbClr val="FED2C0">
                <a:alpha val="100000"/>
              </a:srgbClr>
            </a:solidFill>
            <a:ln w="5420" cap="flat">
              <a:solidFill>
                <a:srgbClr val="FFFFFF">
                  <a:alpha val="100000"/>
                </a:srgbClr>
              </a:solidFill>
              <a:prstDash val="solid"/>
              <a:miter/>
            </a:ln>
          </p:spPr>
          <p:txBody>
            <a:bodyPr/>
            <a:lstStyle/>
            <a:p/>
          </p:txBody>
        </p:sp>
        <p:sp>
          <p:nvSpPr>
            <p:cNvPr id="677" name="rc73"/>
            <p:cNvSpPr/>
            <p:nvPr/>
          </p:nvSpPr>
          <p:spPr>
            <a:xfrm>
              <a:off x="4941981" y="8021524"/>
              <a:ext cx="279288" cy="279288"/>
            </a:xfrm>
            <a:prstGeom prst="rect">
              <a:avLst/>
            </a:prstGeom>
            <a:solidFill>
              <a:srgbClr val="FEDACA">
                <a:alpha val="100000"/>
              </a:srgbClr>
            </a:solidFill>
            <a:ln w="5420" cap="flat">
              <a:solidFill>
                <a:srgbClr val="FFFFFF">
                  <a:alpha val="100000"/>
                </a:srgbClr>
              </a:solidFill>
              <a:prstDash val="solid"/>
              <a:miter/>
            </a:ln>
          </p:spPr>
          <p:txBody>
            <a:bodyPr/>
            <a:lstStyle/>
            <a:p/>
          </p:txBody>
        </p:sp>
        <p:sp>
          <p:nvSpPr>
            <p:cNvPr id="678" name="rc74"/>
            <p:cNvSpPr/>
            <p:nvPr/>
          </p:nvSpPr>
          <p:spPr>
            <a:xfrm>
              <a:off x="5221270" y="8021524"/>
              <a:ext cx="279288" cy="279288"/>
            </a:xfrm>
            <a:prstGeom prst="rect">
              <a:avLst/>
            </a:prstGeom>
            <a:solidFill>
              <a:srgbClr val="FED9C9">
                <a:alpha val="100000"/>
              </a:srgbClr>
            </a:solidFill>
            <a:ln w="5420" cap="flat">
              <a:solidFill>
                <a:srgbClr val="FFFFFF">
                  <a:alpha val="100000"/>
                </a:srgbClr>
              </a:solidFill>
              <a:prstDash val="solid"/>
              <a:miter/>
            </a:ln>
          </p:spPr>
          <p:txBody>
            <a:bodyPr/>
            <a:lstStyle/>
            <a:p/>
          </p:txBody>
        </p:sp>
        <p:sp>
          <p:nvSpPr>
            <p:cNvPr id="679" name="rc75"/>
            <p:cNvSpPr/>
            <p:nvPr/>
          </p:nvSpPr>
          <p:spPr>
            <a:xfrm>
              <a:off x="5500559" y="8021524"/>
              <a:ext cx="279288" cy="279288"/>
            </a:xfrm>
            <a:prstGeom prst="rect">
              <a:avLst/>
            </a:prstGeom>
            <a:solidFill>
              <a:srgbClr val="FED7C7">
                <a:alpha val="100000"/>
              </a:srgbClr>
            </a:solidFill>
            <a:ln w="5420" cap="flat">
              <a:solidFill>
                <a:srgbClr val="FFFFFF">
                  <a:alpha val="100000"/>
                </a:srgbClr>
              </a:solidFill>
              <a:prstDash val="solid"/>
              <a:miter/>
            </a:ln>
          </p:spPr>
          <p:txBody>
            <a:bodyPr/>
            <a:lstStyle/>
            <a:p/>
          </p:txBody>
        </p:sp>
        <p:sp>
          <p:nvSpPr>
            <p:cNvPr id="680" name="rc76"/>
            <p:cNvSpPr/>
            <p:nvPr/>
          </p:nvSpPr>
          <p:spPr>
            <a:xfrm>
              <a:off x="5779848" y="8021524"/>
              <a:ext cx="279288" cy="279288"/>
            </a:xfrm>
            <a:prstGeom prst="rect">
              <a:avLst/>
            </a:prstGeom>
            <a:solidFill>
              <a:srgbClr val="FED9C9">
                <a:alpha val="100000"/>
              </a:srgbClr>
            </a:solidFill>
            <a:ln w="5420" cap="flat">
              <a:solidFill>
                <a:srgbClr val="FFFFFF">
                  <a:alpha val="100000"/>
                </a:srgbClr>
              </a:solidFill>
              <a:prstDash val="solid"/>
              <a:miter/>
            </a:ln>
          </p:spPr>
          <p:txBody>
            <a:bodyPr/>
            <a:lstStyle/>
            <a:p/>
          </p:txBody>
        </p:sp>
        <p:sp>
          <p:nvSpPr>
            <p:cNvPr id="681" name="rc77"/>
            <p:cNvSpPr/>
            <p:nvPr/>
          </p:nvSpPr>
          <p:spPr>
            <a:xfrm>
              <a:off x="2707670" y="8300813"/>
              <a:ext cx="279288" cy="279288"/>
            </a:xfrm>
            <a:prstGeom prst="rect">
              <a:avLst/>
            </a:prstGeom>
            <a:solidFill>
              <a:srgbClr val="FEDACA">
                <a:alpha val="100000"/>
              </a:srgbClr>
            </a:solidFill>
            <a:ln w="5420" cap="flat">
              <a:solidFill>
                <a:srgbClr val="FFFFFF">
                  <a:alpha val="100000"/>
                </a:srgbClr>
              </a:solidFill>
              <a:prstDash val="solid"/>
              <a:miter/>
            </a:ln>
          </p:spPr>
          <p:txBody>
            <a:bodyPr/>
            <a:lstStyle/>
            <a:p/>
          </p:txBody>
        </p:sp>
        <p:sp>
          <p:nvSpPr>
            <p:cNvPr id="682" name="rc78"/>
            <p:cNvSpPr/>
            <p:nvPr/>
          </p:nvSpPr>
          <p:spPr>
            <a:xfrm>
              <a:off x="2986959" y="8300813"/>
              <a:ext cx="279288" cy="279288"/>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683" name="rc79"/>
            <p:cNvSpPr/>
            <p:nvPr/>
          </p:nvSpPr>
          <p:spPr>
            <a:xfrm>
              <a:off x="3266248" y="8300813"/>
              <a:ext cx="279288" cy="279288"/>
            </a:xfrm>
            <a:prstGeom prst="rect">
              <a:avLst/>
            </a:prstGeom>
            <a:solidFill>
              <a:srgbClr val="FEE4D7">
                <a:alpha val="100000"/>
              </a:srgbClr>
            </a:solidFill>
            <a:ln w="5420" cap="flat">
              <a:solidFill>
                <a:srgbClr val="FFFFFF">
                  <a:alpha val="100000"/>
                </a:srgbClr>
              </a:solidFill>
              <a:prstDash val="solid"/>
              <a:miter/>
            </a:ln>
          </p:spPr>
          <p:txBody>
            <a:bodyPr/>
            <a:lstStyle/>
            <a:p/>
          </p:txBody>
        </p:sp>
        <p:sp>
          <p:nvSpPr>
            <p:cNvPr id="684" name="rc80"/>
            <p:cNvSpPr/>
            <p:nvPr/>
          </p:nvSpPr>
          <p:spPr>
            <a:xfrm>
              <a:off x="3545537" y="8300813"/>
              <a:ext cx="279288" cy="279288"/>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685" name="rc81"/>
            <p:cNvSpPr/>
            <p:nvPr/>
          </p:nvSpPr>
          <p:spPr>
            <a:xfrm>
              <a:off x="3824826" y="8300813"/>
              <a:ext cx="279288" cy="279288"/>
            </a:xfrm>
            <a:prstGeom prst="rect">
              <a:avLst/>
            </a:prstGeom>
            <a:solidFill>
              <a:srgbClr val="FEE4D7">
                <a:alpha val="100000"/>
              </a:srgbClr>
            </a:solidFill>
            <a:ln w="5420" cap="flat">
              <a:solidFill>
                <a:srgbClr val="FFFFFF">
                  <a:alpha val="100000"/>
                </a:srgbClr>
              </a:solidFill>
              <a:prstDash val="solid"/>
              <a:miter/>
            </a:ln>
          </p:spPr>
          <p:txBody>
            <a:bodyPr/>
            <a:lstStyle/>
            <a:p/>
          </p:txBody>
        </p:sp>
        <p:sp>
          <p:nvSpPr>
            <p:cNvPr id="686" name="rc82"/>
            <p:cNvSpPr/>
            <p:nvPr/>
          </p:nvSpPr>
          <p:spPr>
            <a:xfrm>
              <a:off x="4104115" y="8300813"/>
              <a:ext cx="279288" cy="279288"/>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87" name="rc83"/>
            <p:cNvSpPr/>
            <p:nvPr/>
          </p:nvSpPr>
          <p:spPr>
            <a:xfrm>
              <a:off x="4383404" y="8300813"/>
              <a:ext cx="279288" cy="279288"/>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88" name="rc84"/>
            <p:cNvSpPr/>
            <p:nvPr/>
          </p:nvSpPr>
          <p:spPr>
            <a:xfrm>
              <a:off x="4662692" y="8300813"/>
              <a:ext cx="279288" cy="279288"/>
            </a:xfrm>
            <a:prstGeom prst="rect">
              <a:avLst/>
            </a:prstGeom>
            <a:solidFill>
              <a:srgbClr val="FEE0D3">
                <a:alpha val="100000"/>
              </a:srgbClr>
            </a:solidFill>
            <a:ln w="5420" cap="flat">
              <a:solidFill>
                <a:srgbClr val="FFFFFF">
                  <a:alpha val="100000"/>
                </a:srgbClr>
              </a:solidFill>
              <a:prstDash val="solid"/>
              <a:miter/>
            </a:ln>
          </p:spPr>
          <p:txBody>
            <a:bodyPr/>
            <a:lstStyle/>
            <a:p/>
          </p:txBody>
        </p:sp>
        <p:sp>
          <p:nvSpPr>
            <p:cNvPr id="689" name="rc85"/>
            <p:cNvSpPr/>
            <p:nvPr/>
          </p:nvSpPr>
          <p:spPr>
            <a:xfrm>
              <a:off x="4941981" y="8300813"/>
              <a:ext cx="279288" cy="279288"/>
            </a:xfrm>
            <a:prstGeom prst="rect">
              <a:avLst/>
            </a:prstGeom>
            <a:solidFill>
              <a:srgbClr val="FEDFD1">
                <a:alpha val="100000"/>
              </a:srgbClr>
            </a:solidFill>
            <a:ln w="5420" cap="flat">
              <a:solidFill>
                <a:srgbClr val="FFFFFF">
                  <a:alpha val="100000"/>
                </a:srgbClr>
              </a:solidFill>
              <a:prstDash val="solid"/>
              <a:miter/>
            </a:ln>
          </p:spPr>
          <p:txBody>
            <a:bodyPr/>
            <a:lstStyle/>
            <a:p/>
          </p:txBody>
        </p:sp>
        <p:sp>
          <p:nvSpPr>
            <p:cNvPr id="690" name="rc86"/>
            <p:cNvSpPr/>
            <p:nvPr/>
          </p:nvSpPr>
          <p:spPr>
            <a:xfrm>
              <a:off x="5221270" y="8300813"/>
              <a:ext cx="279288" cy="279288"/>
            </a:xfrm>
            <a:prstGeom prst="rect">
              <a:avLst/>
            </a:prstGeom>
            <a:solidFill>
              <a:srgbClr val="FEE1D3">
                <a:alpha val="100000"/>
              </a:srgbClr>
            </a:solidFill>
            <a:ln w="5420" cap="flat">
              <a:solidFill>
                <a:srgbClr val="FFFFFF">
                  <a:alpha val="100000"/>
                </a:srgbClr>
              </a:solidFill>
              <a:prstDash val="solid"/>
              <a:miter/>
            </a:ln>
          </p:spPr>
          <p:txBody>
            <a:bodyPr/>
            <a:lstStyle/>
            <a:p/>
          </p:txBody>
        </p:sp>
        <p:sp>
          <p:nvSpPr>
            <p:cNvPr id="691" name="rc87"/>
            <p:cNvSpPr/>
            <p:nvPr/>
          </p:nvSpPr>
          <p:spPr>
            <a:xfrm>
              <a:off x="5500559" y="8300813"/>
              <a:ext cx="279288" cy="279288"/>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692" name="rc88"/>
            <p:cNvSpPr/>
            <p:nvPr/>
          </p:nvSpPr>
          <p:spPr>
            <a:xfrm>
              <a:off x="5779848" y="8300813"/>
              <a:ext cx="279288" cy="279288"/>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693" name="tx89"/>
            <p:cNvSpPr/>
            <p:nvPr/>
          </p:nvSpPr>
          <p:spPr>
            <a:xfrm>
              <a:off x="1137966" y="8299895"/>
              <a:ext cx="1380455"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FEDERAL CAPITAL</a:t>
              </a:r>
            </a:p>
          </p:txBody>
        </p:sp>
        <p:sp>
          <p:nvSpPr>
            <p:cNvPr id="694" name="tx90"/>
            <p:cNvSpPr/>
            <p:nvPr/>
          </p:nvSpPr>
          <p:spPr>
            <a:xfrm>
              <a:off x="1637880" y="8464412"/>
              <a:ext cx="880541"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TERRITORY</a:t>
              </a:r>
            </a:p>
          </p:txBody>
        </p:sp>
        <p:sp>
          <p:nvSpPr>
            <p:cNvPr id="695" name="tx91"/>
            <p:cNvSpPr/>
            <p:nvPr/>
          </p:nvSpPr>
          <p:spPr>
            <a:xfrm>
              <a:off x="2238922" y="8104762"/>
              <a:ext cx="279499"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AJK</a:t>
              </a:r>
            </a:p>
          </p:txBody>
        </p:sp>
        <p:sp>
          <p:nvSpPr>
            <p:cNvPr id="696" name="tx92"/>
            <p:cNvSpPr/>
            <p:nvPr/>
          </p:nvSpPr>
          <p:spPr>
            <a:xfrm>
              <a:off x="1146524" y="7823613"/>
              <a:ext cx="1371897"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GILGIT BALTISTAN</a:t>
              </a:r>
            </a:p>
          </p:txBody>
        </p:sp>
        <p:sp>
          <p:nvSpPr>
            <p:cNvPr id="697" name="tx93"/>
            <p:cNvSpPr/>
            <p:nvPr/>
          </p:nvSpPr>
          <p:spPr>
            <a:xfrm>
              <a:off x="1442915" y="7544250"/>
              <a:ext cx="1075506"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BALOCHISTAN</a:t>
              </a:r>
            </a:p>
          </p:txBody>
        </p:sp>
        <p:sp>
          <p:nvSpPr>
            <p:cNvPr id="698" name="tx94"/>
            <p:cNvSpPr/>
            <p:nvPr/>
          </p:nvSpPr>
          <p:spPr>
            <a:xfrm>
              <a:off x="2044255" y="7265035"/>
              <a:ext cx="474166"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SINDH</a:t>
              </a:r>
            </a:p>
          </p:txBody>
        </p:sp>
        <p:sp>
          <p:nvSpPr>
            <p:cNvPr id="699" name="tx95"/>
            <p:cNvSpPr/>
            <p:nvPr/>
          </p:nvSpPr>
          <p:spPr>
            <a:xfrm>
              <a:off x="1917156" y="6987607"/>
              <a:ext cx="601265"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PUNJAB</a:t>
              </a:r>
            </a:p>
          </p:txBody>
        </p:sp>
        <p:sp>
          <p:nvSpPr>
            <p:cNvPr id="700" name="tx96"/>
            <p:cNvSpPr/>
            <p:nvPr/>
          </p:nvSpPr>
          <p:spPr>
            <a:xfrm>
              <a:off x="663949" y="6708318"/>
              <a:ext cx="1854472"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KHYBER PAKHTUNKHWA</a:t>
              </a:r>
            </a:p>
          </p:txBody>
        </p:sp>
        <p:sp>
          <p:nvSpPr>
            <p:cNvPr id="701" name="tx97"/>
            <p:cNvSpPr/>
            <p:nvPr/>
          </p:nvSpPr>
          <p:spPr>
            <a:xfrm rot="-2700000">
              <a:off x="2407680" y="892384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702" name="tx98"/>
            <p:cNvSpPr/>
            <p:nvPr/>
          </p:nvSpPr>
          <p:spPr>
            <a:xfrm rot="-2700000">
              <a:off x="2686968" y="892384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703" name="tx99"/>
            <p:cNvSpPr/>
            <p:nvPr/>
          </p:nvSpPr>
          <p:spPr>
            <a:xfrm rot="-2700000">
              <a:off x="2966257" y="892384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704" name="tx100"/>
            <p:cNvSpPr/>
            <p:nvPr/>
          </p:nvSpPr>
          <p:spPr>
            <a:xfrm rot="-2700000">
              <a:off x="3245546" y="892384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705" name="tx101"/>
            <p:cNvSpPr/>
            <p:nvPr/>
          </p:nvSpPr>
          <p:spPr>
            <a:xfrm rot="-2700000">
              <a:off x="3524835" y="892384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706" name="tx102"/>
            <p:cNvSpPr/>
            <p:nvPr/>
          </p:nvSpPr>
          <p:spPr>
            <a:xfrm rot="-2700000">
              <a:off x="3804124" y="892384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707" name="tx103"/>
            <p:cNvSpPr/>
            <p:nvPr/>
          </p:nvSpPr>
          <p:spPr>
            <a:xfrm rot="-2700000">
              <a:off x="4083413" y="892384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708" name="tx104"/>
            <p:cNvSpPr/>
            <p:nvPr/>
          </p:nvSpPr>
          <p:spPr>
            <a:xfrm rot="-2700000">
              <a:off x="4362702" y="892384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709" name="tx105"/>
            <p:cNvSpPr/>
            <p:nvPr/>
          </p:nvSpPr>
          <p:spPr>
            <a:xfrm rot="-2700000">
              <a:off x="4641991" y="892384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710" name="tx106"/>
            <p:cNvSpPr/>
            <p:nvPr/>
          </p:nvSpPr>
          <p:spPr>
            <a:xfrm rot="-2700000">
              <a:off x="4921253" y="8923778"/>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711" name="tx107"/>
            <p:cNvSpPr/>
            <p:nvPr/>
          </p:nvSpPr>
          <p:spPr>
            <a:xfrm rot="-2700000">
              <a:off x="5200568" y="892384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712" name="tx108"/>
            <p:cNvSpPr/>
            <p:nvPr/>
          </p:nvSpPr>
          <p:spPr>
            <a:xfrm rot="-2700000">
              <a:off x="5479857" y="892384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713" name="pic109"/>
            <p:cNvPicPr/>
            <p:nvPr/>
          </p:nvPicPr>
          <p:blipFill>
            <a:blip r:embed="rId2" cstate="print"/>
            <a:stretch>
              <a:fillRect/>
            </a:stretch>
          </p:blipFill>
          <p:spPr>
            <a:xfrm>
              <a:off x="3303404" y="9419345"/>
              <a:ext cx="2160000" cy="144000"/>
            </a:xfrm>
            <a:prstGeom prst="rect">
              <a:avLst/>
            </a:prstGeom>
          </p:spPr>
        </p:pic>
        <p:sp>
          <p:nvSpPr>
            <p:cNvPr id="714" name="pl110"/>
            <p:cNvSpPr/>
            <p:nvPr/>
          </p:nvSpPr>
          <p:spPr>
            <a:xfrm>
              <a:off x="3803225" y="9519454"/>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15" name="pl111"/>
            <p:cNvSpPr/>
            <p:nvPr/>
          </p:nvSpPr>
          <p:spPr>
            <a:xfrm>
              <a:off x="4304459" y="9519454"/>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16" name="pl112"/>
            <p:cNvSpPr/>
            <p:nvPr/>
          </p:nvSpPr>
          <p:spPr>
            <a:xfrm>
              <a:off x="4805693" y="9519454"/>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17" name="pl113"/>
            <p:cNvSpPr/>
            <p:nvPr/>
          </p:nvSpPr>
          <p:spPr>
            <a:xfrm>
              <a:off x="5306927" y="9519454"/>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18" name="pl114"/>
            <p:cNvSpPr/>
            <p:nvPr/>
          </p:nvSpPr>
          <p:spPr>
            <a:xfrm>
              <a:off x="3803225" y="9419345"/>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19" name="pl115"/>
            <p:cNvSpPr/>
            <p:nvPr/>
          </p:nvSpPr>
          <p:spPr>
            <a:xfrm>
              <a:off x="4304459" y="9419345"/>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20" name="pl116"/>
            <p:cNvSpPr/>
            <p:nvPr/>
          </p:nvSpPr>
          <p:spPr>
            <a:xfrm>
              <a:off x="4805693" y="9419345"/>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21" name="pl117"/>
            <p:cNvSpPr/>
            <p:nvPr/>
          </p:nvSpPr>
          <p:spPr>
            <a:xfrm>
              <a:off x="5306927" y="9419345"/>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22" name="tx118"/>
            <p:cNvSpPr/>
            <p:nvPr/>
          </p:nvSpPr>
          <p:spPr>
            <a:xfrm>
              <a:off x="3697278" y="9631012"/>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200</a:t>
              </a:r>
            </a:p>
          </p:txBody>
        </p:sp>
        <p:sp>
          <p:nvSpPr>
            <p:cNvPr id="723" name="tx119"/>
            <p:cNvSpPr/>
            <p:nvPr/>
          </p:nvSpPr>
          <p:spPr>
            <a:xfrm>
              <a:off x="4198512" y="9631012"/>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400</a:t>
              </a:r>
            </a:p>
          </p:txBody>
        </p:sp>
        <p:sp>
          <p:nvSpPr>
            <p:cNvPr id="724" name="tx120"/>
            <p:cNvSpPr/>
            <p:nvPr/>
          </p:nvSpPr>
          <p:spPr>
            <a:xfrm>
              <a:off x="4699746" y="9631012"/>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600</a:t>
              </a:r>
            </a:p>
          </p:txBody>
        </p:sp>
        <p:sp>
          <p:nvSpPr>
            <p:cNvPr id="725" name="tx121"/>
            <p:cNvSpPr/>
            <p:nvPr/>
          </p:nvSpPr>
          <p:spPr>
            <a:xfrm>
              <a:off x="5200980" y="9631012"/>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800</a:t>
              </a:r>
            </a:p>
          </p:txBody>
        </p:sp>
        <p:sp>
          <p:nvSpPr>
            <p:cNvPr id="726" name="tx122"/>
            <p:cNvSpPr/>
            <p:nvPr/>
          </p:nvSpPr>
          <p:spPr>
            <a:xfrm>
              <a:off x="1187650" y="6331548"/>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727"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728"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729"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Panama</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3214267" cy="3131794"/>
            </a:xfrm>
            <a:prstGeom prst="rect">
              <a:avLst/>
            </a:prstGeom>
            <a:solidFill>
              <a:srgbClr val="FFFFFF">
                <a:alpha val="100000"/>
              </a:srgbClr>
            </a:solidFill>
          </p:spPr>
          <p:txBody>
            <a:bodyPr/>
            <a:lstStyle/>
            <a:p/>
          </p:txBody>
        </p:sp>
        <p:sp>
          <p:nvSpPr>
            <p:cNvPr id="7" name="pl6"/>
            <p:cNvSpPr/>
            <p:nvPr/>
          </p:nvSpPr>
          <p:spPr>
            <a:xfrm>
              <a:off x="1899869" y="483252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8" name="pl7"/>
            <p:cNvSpPr/>
            <p:nvPr/>
          </p:nvSpPr>
          <p:spPr>
            <a:xfrm>
              <a:off x="1899869" y="392685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9" name="pl8"/>
            <p:cNvSpPr/>
            <p:nvPr/>
          </p:nvSpPr>
          <p:spPr>
            <a:xfrm>
              <a:off x="1899869" y="302119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 name="pl9"/>
            <p:cNvSpPr/>
            <p:nvPr/>
          </p:nvSpPr>
          <p:spPr>
            <a:xfrm>
              <a:off x="189986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1" name="pl10"/>
            <p:cNvSpPr/>
            <p:nvPr/>
          </p:nvSpPr>
          <p:spPr>
            <a:xfrm>
              <a:off x="1899869" y="437969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 name="pl11"/>
            <p:cNvSpPr/>
            <p:nvPr/>
          </p:nvSpPr>
          <p:spPr>
            <a:xfrm>
              <a:off x="1899869" y="347402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 name="pl12"/>
            <p:cNvSpPr/>
            <p:nvPr/>
          </p:nvSpPr>
          <p:spPr>
            <a:xfrm>
              <a:off x="1899869" y="256835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 name="rc13"/>
            <p:cNvSpPr/>
            <p:nvPr/>
          </p:nvSpPr>
          <p:spPr>
            <a:xfrm>
              <a:off x="246631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 name="rc14"/>
            <p:cNvSpPr/>
            <p:nvPr/>
          </p:nvSpPr>
          <p:spPr>
            <a:xfrm>
              <a:off x="246631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 name="rc15"/>
            <p:cNvSpPr/>
            <p:nvPr/>
          </p:nvSpPr>
          <p:spPr>
            <a:xfrm>
              <a:off x="246631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 name="rc16"/>
            <p:cNvSpPr/>
            <p:nvPr/>
          </p:nvSpPr>
          <p:spPr>
            <a:xfrm>
              <a:off x="2466318" y="5249131"/>
              <a:ext cx="237118" cy="362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 name="rc17"/>
            <p:cNvSpPr/>
            <p:nvPr/>
          </p:nvSpPr>
          <p:spPr>
            <a:xfrm>
              <a:off x="2729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 name="rc18"/>
            <p:cNvSpPr/>
            <p:nvPr/>
          </p:nvSpPr>
          <p:spPr>
            <a:xfrm>
              <a:off x="272978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 name="rc19"/>
            <p:cNvSpPr/>
            <p:nvPr/>
          </p:nvSpPr>
          <p:spPr>
            <a:xfrm>
              <a:off x="272978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 name="rc20"/>
            <p:cNvSpPr/>
            <p:nvPr/>
          </p:nvSpPr>
          <p:spPr>
            <a:xfrm>
              <a:off x="2729782" y="5267244"/>
              <a:ext cx="237118" cy="181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 name="rc21"/>
            <p:cNvSpPr/>
            <p:nvPr/>
          </p:nvSpPr>
          <p:spPr>
            <a:xfrm>
              <a:off x="299324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 name="rc22"/>
            <p:cNvSpPr/>
            <p:nvPr/>
          </p:nvSpPr>
          <p:spPr>
            <a:xfrm>
              <a:off x="299324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 name="rc23"/>
            <p:cNvSpPr/>
            <p:nvPr/>
          </p:nvSpPr>
          <p:spPr>
            <a:xfrm>
              <a:off x="299324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 name="rc24"/>
            <p:cNvSpPr/>
            <p:nvPr/>
          </p:nvSpPr>
          <p:spPr>
            <a:xfrm>
              <a:off x="2993247" y="5231018"/>
              <a:ext cx="237118" cy="543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 name="rc25"/>
            <p:cNvSpPr/>
            <p:nvPr/>
          </p:nvSpPr>
          <p:spPr>
            <a:xfrm>
              <a:off x="325671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 name="rc26"/>
            <p:cNvSpPr/>
            <p:nvPr/>
          </p:nvSpPr>
          <p:spPr>
            <a:xfrm>
              <a:off x="325671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 name="rc27"/>
            <p:cNvSpPr/>
            <p:nvPr/>
          </p:nvSpPr>
          <p:spPr>
            <a:xfrm>
              <a:off x="325671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 name="rc28"/>
            <p:cNvSpPr/>
            <p:nvPr/>
          </p:nvSpPr>
          <p:spPr>
            <a:xfrm>
              <a:off x="3256711" y="5249131"/>
              <a:ext cx="237118" cy="362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0" name="rc29"/>
            <p:cNvSpPr/>
            <p:nvPr/>
          </p:nvSpPr>
          <p:spPr>
            <a:xfrm>
              <a:off x="352017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1" name="rc30"/>
            <p:cNvSpPr/>
            <p:nvPr/>
          </p:nvSpPr>
          <p:spPr>
            <a:xfrm>
              <a:off x="352017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2" name="rc31"/>
            <p:cNvSpPr/>
            <p:nvPr/>
          </p:nvSpPr>
          <p:spPr>
            <a:xfrm>
              <a:off x="352017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3" name="rc32"/>
            <p:cNvSpPr/>
            <p:nvPr/>
          </p:nvSpPr>
          <p:spPr>
            <a:xfrm>
              <a:off x="3520176" y="5231018"/>
              <a:ext cx="237118" cy="543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4" name="rc33"/>
            <p:cNvSpPr/>
            <p:nvPr/>
          </p:nvSpPr>
          <p:spPr>
            <a:xfrm>
              <a:off x="378364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5" name="rc34"/>
            <p:cNvSpPr/>
            <p:nvPr/>
          </p:nvSpPr>
          <p:spPr>
            <a:xfrm>
              <a:off x="378364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6" name="rc35"/>
            <p:cNvSpPr/>
            <p:nvPr/>
          </p:nvSpPr>
          <p:spPr>
            <a:xfrm>
              <a:off x="378364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7" name="rc36"/>
            <p:cNvSpPr/>
            <p:nvPr/>
          </p:nvSpPr>
          <p:spPr>
            <a:xfrm>
              <a:off x="3783640" y="5140451"/>
              <a:ext cx="237118" cy="14490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8" name="rc37"/>
            <p:cNvSpPr/>
            <p:nvPr/>
          </p:nvSpPr>
          <p:spPr>
            <a:xfrm>
              <a:off x="404710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9" name="rc38"/>
            <p:cNvSpPr/>
            <p:nvPr/>
          </p:nvSpPr>
          <p:spPr>
            <a:xfrm>
              <a:off x="404710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 name="rc39"/>
            <p:cNvSpPr/>
            <p:nvPr/>
          </p:nvSpPr>
          <p:spPr>
            <a:xfrm>
              <a:off x="404710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1" name="rc40"/>
            <p:cNvSpPr/>
            <p:nvPr/>
          </p:nvSpPr>
          <p:spPr>
            <a:xfrm>
              <a:off x="4047105" y="5176678"/>
              <a:ext cx="237118" cy="10867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 name="rc41"/>
            <p:cNvSpPr/>
            <p:nvPr/>
          </p:nvSpPr>
          <p:spPr>
            <a:xfrm>
              <a:off x="431057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3" name="rc42"/>
            <p:cNvSpPr/>
            <p:nvPr/>
          </p:nvSpPr>
          <p:spPr>
            <a:xfrm>
              <a:off x="431057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 name="rc43"/>
            <p:cNvSpPr/>
            <p:nvPr/>
          </p:nvSpPr>
          <p:spPr>
            <a:xfrm>
              <a:off x="431057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5" name="rc44"/>
            <p:cNvSpPr/>
            <p:nvPr/>
          </p:nvSpPr>
          <p:spPr>
            <a:xfrm>
              <a:off x="4310570" y="5194791"/>
              <a:ext cx="237118" cy="9056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6" name="rc45"/>
            <p:cNvSpPr/>
            <p:nvPr/>
          </p:nvSpPr>
          <p:spPr>
            <a:xfrm>
              <a:off x="457403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7" name="rc46"/>
            <p:cNvSpPr/>
            <p:nvPr/>
          </p:nvSpPr>
          <p:spPr>
            <a:xfrm>
              <a:off x="457403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 name="rc47"/>
            <p:cNvSpPr/>
            <p:nvPr/>
          </p:nvSpPr>
          <p:spPr>
            <a:xfrm>
              <a:off x="457403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9" name="rc48"/>
            <p:cNvSpPr/>
            <p:nvPr/>
          </p:nvSpPr>
          <p:spPr>
            <a:xfrm>
              <a:off x="4574034" y="5267244"/>
              <a:ext cx="237118" cy="181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0" name="rc49"/>
            <p:cNvSpPr/>
            <p:nvPr/>
          </p:nvSpPr>
          <p:spPr>
            <a:xfrm>
              <a:off x="483749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1" name="rc50"/>
            <p:cNvSpPr/>
            <p:nvPr/>
          </p:nvSpPr>
          <p:spPr>
            <a:xfrm>
              <a:off x="483749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2" name="rc51"/>
            <p:cNvSpPr/>
            <p:nvPr/>
          </p:nvSpPr>
          <p:spPr>
            <a:xfrm>
              <a:off x="483749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3" name="rc52"/>
            <p:cNvSpPr/>
            <p:nvPr/>
          </p:nvSpPr>
          <p:spPr>
            <a:xfrm>
              <a:off x="4837499" y="5231018"/>
              <a:ext cx="237118" cy="543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4" name="pg53"/>
            <p:cNvSpPr/>
            <p:nvPr/>
          </p:nvSpPr>
          <p:spPr>
            <a:xfrm>
              <a:off x="2750746"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55" name="tx54"/>
            <p:cNvSpPr/>
            <p:nvPr/>
          </p:nvSpPr>
          <p:spPr>
            <a:xfrm>
              <a:off x="2875628"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56" name="pg55"/>
            <p:cNvSpPr/>
            <p:nvPr/>
          </p:nvSpPr>
          <p:spPr>
            <a:xfrm>
              <a:off x="2933108"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57" name="tx56"/>
            <p:cNvSpPr/>
            <p:nvPr/>
          </p:nvSpPr>
          <p:spPr>
            <a:xfrm>
              <a:off x="3037177"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58" name="rc57"/>
            <p:cNvSpPr/>
            <p:nvPr/>
          </p:nvSpPr>
          <p:spPr>
            <a:xfrm>
              <a:off x="1899869" y="2153563"/>
              <a:ext cx="3214267" cy="3131794"/>
            </a:xfrm>
            <a:prstGeom prst="rect">
              <a:avLst/>
            </a:prstGeom>
            <a:ln w="13550" cap="rnd">
              <a:solidFill>
                <a:srgbClr val="333333">
                  <a:alpha val="100000"/>
                </a:srgbClr>
              </a:solidFill>
              <a:prstDash val="solid"/>
              <a:round/>
            </a:ln>
          </p:spPr>
          <p:txBody>
            <a:bodyPr/>
            <a:lstStyle/>
            <a:p/>
          </p:txBody>
        </p:sp>
        <p:sp>
          <p:nvSpPr>
            <p:cNvPr id="59" name="rc58"/>
            <p:cNvSpPr/>
            <p:nvPr/>
          </p:nvSpPr>
          <p:spPr>
            <a:xfrm>
              <a:off x="5114136" y="2153563"/>
              <a:ext cx="3214267" cy="3131794"/>
            </a:xfrm>
            <a:prstGeom prst="rect">
              <a:avLst/>
            </a:prstGeom>
            <a:solidFill>
              <a:srgbClr val="FFFFFF">
                <a:alpha val="100000"/>
              </a:srgbClr>
            </a:solidFill>
          </p:spPr>
          <p:txBody>
            <a:bodyPr/>
            <a:lstStyle/>
            <a:p/>
          </p:txBody>
        </p:sp>
        <p:sp>
          <p:nvSpPr>
            <p:cNvPr id="60" name="pl59"/>
            <p:cNvSpPr/>
            <p:nvPr/>
          </p:nvSpPr>
          <p:spPr>
            <a:xfrm>
              <a:off x="5114136" y="483252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1" name="pl60"/>
            <p:cNvSpPr/>
            <p:nvPr/>
          </p:nvSpPr>
          <p:spPr>
            <a:xfrm>
              <a:off x="5114136" y="392685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2" name="pl61"/>
            <p:cNvSpPr/>
            <p:nvPr/>
          </p:nvSpPr>
          <p:spPr>
            <a:xfrm>
              <a:off x="5114136" y="302119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3" name="pl62"/>
            <p:cNvSpPr/>
            <p:nvPr/>
          </p:nvSpPr>
          <p:spPr>
            <a:xfrm>
              <a:off x="5114136"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64" name="pl63"/>
            <p:cNvSpPr/>
            <p:nvPr/>
          </p:nvSpPr>
          <p:spPr>
            <a:xfrm>
              <a:off x="5114136" y="437969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65" name="pl64"/>
            <p:cNvSpPr/>
            <p:nvPr/>
          </p:nvSpPr>
          <p:spPr>
            <a:xfrm>
              <a:off x="5114136" y="347402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66" name="pl65"/>
            <p:cNvSpPr/>
            <p:nvPr/>
          </p:nvSpPr>
          <p:spPr>
            <a:xfrm>
              <a:off x="5114136" y="256835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67" name="rc66"/>
            <p:cNvSpPr/>
            <p:nvPr/>
          </p:nvSpPr>
          <p:spPr>
            <a:xfrm>
              <a:off x="515365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8" name="rc67"/>
            <p:cNvSpPr/>
            <p:nvPr/>
          </p:nvSpPr>
          <p:spPr>
            <a:xfrm>
              <a:off x="515365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9" name="rc68"/>
            <p:cNvSpPr/>
            <p:nvPr/>
          </p:nvSpPr>
          <p:spPr>
            <a:xfrm>
              <a:off x="515365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0" name="rc69"/>
            <p:cNvSpPr/>
            <p:nvPr/>
          </p:nvSpPr>
          <p:spPr>
            <a:xfrm>
              <a:off x="5153656" y="5267244"/>
              <a:ext cx="237118" cy="181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1" name="rc70"/>
            <p:cNvSpPr/>
            <p:nvPr/>
          </p:nvSpPr>
          <p:spPr>
            <a:xfrm>
              <a:off x="541712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2" name="rc71"/>
            <p:cNvSpPr/>
            <p:nvPr/>
          </p:nvSpPr>
          <p:spPr>
            <a:xfrm>
              <a:off x="541712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3" name="rc72"/>
            <p:cNvSpPr/>
            <p:nvPr/>
          </p:nvSpPr>
          <p:spPr>
            <a:xfrm>
              <a:off x="541712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4" name="rc73"/>
            <p:cNvSpPr/>
            <p:nvPr/>
          </p:nvSpPr>
          <p:spPr>
            <a:xfrm>
              <a:off x="5417121" y="5158564"/>
              <a:ext cx="237118" cy="12679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5" name="rc74"/>
            <p:cNvSpPr/>
            <p:nvPr/>
          </p:nvSpPr>
          <p:spPr>
            <a:xfrm>
              <a:off x="568058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6" name="rc75"/>
            <p:cNvSpPr/>
            <p:nvPr/>
          </p:nvSpPr>
          <p:spPr>
            <a:xfrm>
              <a:off x="568058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7" name="rc76"/>
            <p:cNvSpPr/>
            <p:nvPr/>
          </p:nvSpPr>
          <p:spPr>
            <a:xfrm>
              <a:off x="568058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8" name="rc77"/>
            <p:cNvSpPr/>
            <p:nvPr/>
          </p:nvSpPr>
          <p:spPr>
            <a:xfrm>
              <a:off x="5680585" y="5231018"/>
              <a:ext cx="237118" cy="543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9" name="rc78"/>
            <p:cNvSpPr/>
            <p:nvPr/>
          </p:nvSpPr>
          <p:spPr>
            <a:xfrm>
              <a:off x="594405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0" name="rc79"/>
            <p:cNvSpPr/>
            <p:nvPr/>
          </p:nvSpPr>
          <p:spPr>
            <a:xfrm>
              <a:off x="594405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1" name="rc80"/>
            <p:cNvSpPr/>
            <p:nvPr/>
          </p:nvSpPr>
          <p:spPr>
            <a:xfrm>
              <a:off x="594405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2" name="rc81"/>
            <p:cNvSpPr/>
            <p:nvPr/>
          </p:nvSpPr>
          <p:spPr>
            <a:xfrm>
              <a:off x="5944050" y="5194791"/>
              <a:ext cx="237118" cy="9056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3" name="rc82"/>
            <p:cNvSpPr/>
            <p:nvPr/>
          </p:nvSpPr>
          <p:spPr>
            <a:xfrm>
              <a:off x="620751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620751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620751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6207514" y="5231018"/>
              <a:ext cx="237118" cy="543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647097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647097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647097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6470979" y="5140451"/>
              <a:ext cx="237118" cy="14490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673444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673444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673444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6734443" y="5231018"/>
              <a:ext cx="237118" cy="543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699790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699790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699790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6997908" y="5122338"/>
              <a:ext cx="237118" cy="16301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rc98"/>
            <p:cNvSpPr/>
            <p:nvPr/>
          </p:nvSpPr>
          <p:spPr>
            <a:xfrm>
              <a:off x="726137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726137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726137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7261373" y="5140451"/>
              <a:ext cx="237118" cy="14490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rc102"/>
            <p:cNvSpPr/>
            <p:nvPr/>
          </p:nvSpPr>
          <p:spPr>
            <a:xfrm>
              <a:off x="752483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4" name="rc103"/>
            <p:cNvSpPr/>
            <p:nvPr/>
          </p:nvSpPr>
          <p:spPr>
            <a:xfrm>
              <a:off x="752483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5" name="rc104"/>
            <p:cNvSpPr/>
            <p:nvPr/>
          </p:nvSpPr>
          <p:spPr>
            <a:xfrm>
              <a:off x="752483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6" name="rc105"/>
            <p:cNvSpPr/>
            <p:nvPr/>
          </p:nvSpPr>
          <p:spPr>
            <a:xfrm>
              <a:off x="7524837" y="5194791"/>
              <a:ext cx="237118" cy="9056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7" name="rc106"/>
            <p:cNvSpPr/>
            <p:nvPr/>
          </p:nvSpPr>
          <p:spPr>
            <a:xfrm>
              <a:off x="778830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8" name="rc107"/>
            <p:cNvSpPr/>
            <p:nvPr/>
          </p:nvSpPr>
          <p:spPr>
            <a:xfrm>
              <a:off x="778830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9" name="rc108"/>
            <p:cNvSpPr/>
            <p:nvPr/>
          </p:nvSpPr>
          <p:spPr>
            <a:xfrm>
              <a:off x="778830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0" name="rc109"/>
            <p:cNvSpPr/>
            <p:nvPr/>
          </p:nvSpPr>
          <p:spPr>
            <a:xfrm>
              <a:off x="7788302" y="5122338"/>
              <a:ext cx="237118" cy="16301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1" name="rc110"/>
            <p:cNvSpPr/>
            <p:nvPr/>
          </p:nvSpPr>
          <p:spPr>
            <a:xfrm>
              <a:off x="805176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2" name="rc111"/>
            <p:cNvSpPr/>
            <p:nvPr/>
          </p:nvSpPr>
          <p:spPr>
            <a:xfrm>
              <a:off x="805176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3" name="rc112"/>
            <p:cNvSpPr/>
            <p:nvPr/>
          </p:nvSpPr>
          <p:spPr>
            <a:xfrm>
              <a:off x="805176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4" name="rc113"/>
            <p:cNvSpPr/>
            <p:nvPr/>
          </p:nvSpPr>
          <p:spPr>
            <a:xfrm>
              <a:off x="8051766" y="5104224"/>
              <a:ext cx="237118" cy="18113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5" name="pg114"/>
            <p:cNvSpPr/>
            <p:nvPr/>
          </p:nvSpPr>
          <p:spPr>
            <a:xfrm>
              <a:off x="5965013"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16" name="tx115"/>
            <p:cNvSpPr/>
            <p:nvPr/>
          </p:nvSpPr>
          <p:spPr>
            <a:xfrm>
              <a:off x="6089896"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117" name="pg116"/>
            <p:cNvSpPr/>
            <p:nvPr/>
          </p:nvSpPr>
          <p:spPr>
            <a:xfrm>
              <a:off x="6215482" y="2394471"/>
              <a:ext cx="1011576" cy="311602"/>
            </a:xfrm>
            <a:custGeom>
              <a:avLst/>
              <a:pathLst>
                <a:path w="1011576" h="311602">
                  <a:moveTo>
                    <a:pt x="26017" y="311602"/>
                  </a:moveTo>
                  <a:lnTo>
                    <a:pt x="985559" y="311602"/>
                  </a:lnTo>
                  <a:lnTo>
                    <a:pt x="984511" y="311581"/>
                  </a:lnTo>
                  <a:lnTo>
                    <a:pt x="988695" y="311412"/>
                  </a:lnTo>
                  <a:lnTo>
                    <a:pt x="992797" y="310575"/>
                  </a:lnTo>
                  <a:lnTo>
                    <a:pt x="996712" y="309090"/>
                  </a:lnTo>
                  <a:lnTo>
                    <a:pt x="1000338" y="306996"/>
                  </a:lnTo>
                  <a:lnTo>
                    <a:pt x="1003582" y="304348"/>
                  </a:lnTo>
                  <a:lnTo>
                    <a:pt x="1006358" y="301214"/>
                  </a:lnTo>
                  <a:lnTo>
                    <a:pt x="1008596" y="297675"/>
                  </a:lnTo>
                  <a:lnTo>
                    <a:pt x="1010237" y="293823"/>
                  </a:lnTo>
                  <a:lnTo>
                    <a:pt x="1011239" y="289758"/>
                  </a:lnTo>
                  <a:lnTo>
                    <a:pt x="1011576" y="285585"/>
                  </a:lnTo>
                  <a:lnTo>
                    <a:pt x="1011576" y="26017"/>
                  </a:lnTo>
                  <a:lnTo>
                    <a:pt x="1011239" y="21843"/>
                  </a:lnTo>
                  <a:lnTo>
                    <a:pt x="1010237" y="17778"/>
                  </a:lnTo>
                  <a:lnTo>
                    <a:pt x="1008596" y="13926"/>
                  </a:lnTo>
                  <a:lnTo>
                    <a:pt x="1006358" y="10387"/>
                  </a:lnTo>
                  <a:lnTo>
                    <a:pt x="1003582" y="7253"/>
                  </a:lnTo>
                  <a:lnTo>
                    <a:pt x="1000338" y="4605"/>
                  </a:lnTo>
                  <a:lnTo>
                    <a:pt x="996712" y="2511"/>
                  </a:lnTo>
                  <a:lnTo>
                    <a:pt x="992797" y="1027"/>
                  </a:lnTo>
                  <a:lnTo>
                    <a:pt x="988695" y="189"/>
                  </a:lnTo>
                  <a:lnTo>
                    <a:pt x="9855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18" name="tx117"/>
            <p:cNvSpPr/>
            <p:nvPr/>
          </p:nvSpPr>
          <p:spPr>
            <a:xfrm>
              <a:off x="6319551" y="2469815"/>
              <a:ext cx="803439" cy="132189"/>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Not reported</a:t>
              </a:r>
            </a:p>
          </p:txBody>
        </p:sp>
        <p:sp>
          <p:nvSpPr>
            <p:cNvPr id="119" name="rc118"/>
            <p:cNvSpPr/>
            <p:nvPr/>
          </p:nvSpPr>
          <p:spPr>
            <a:xfrm>
              <a:off x="5114136" y="2153563"/>
              <a:ext cx="3214267" cy="3131794"/>
            </a:xfrm>
            <a:prstGeom prst="rect">
              <a:avLst/>
            </a:prstGeom>
            <a:ln w="13550" cap="rnd">
              <a:solidFill>
                <a:srgbClr val="333333">
                  <a:alpha val="100000"/>
                </a:srgbClr>
              </a:solidFill>
              <a:prstDash val="solid"/>
              <a:round/>
            </a:ln>
          </p:spPr>
          <p:txBody>
            <a:bodyPr/>
            <a:lstStyle/>
            <a:p/>
          </p:txBody>
        </p:sp>
        <p:sp>
          <p:nvSpPr>
            <p:cNvPr id="120" name="rc119"/>
            <p:cNvSpPr/>
            <p:nvPr/>
          </p:nvSpPr>
          <p:spPr>
            <a:xfrm>
              <a:off x="8328404" y="2153563"/>
              <a:ext cx="3214267" cy="3131794"/>
            </a:xfrm>
            <a:prstGeom prst="rect">
              <a:avLst/>
            </a:prstGeom>
            <a:solidFill>
              <a:srgbClr val="FFFFFF">
                <a:alpha val="100000"/>
              </a:srgbClr>
            </a:solidFill>
          </p:spPr>
          <p:txBody>
            <a:bodyPr/>
            <a:lstStyle/>
            <a:p/>
          </p:txBody>
        </p:sp>
        <p:sp>
          <p:nvSpPr>
            <p:cNvPr id="121" name="pl120"/>
            <p:cNvSpPr/>
            <p:nvPr/>
          </p:nvSpPr>
          <p:spPr>
            <a:xfrm>
              <a:off x="8328404" y="483252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2" name="pl121"/>
            <p:cNvSpPr/>
            <p:nvPr/>
          </p:nvSpPr>
          <p:spPr>
            <a:xfrm>
              <a:off x="8328404" y="392685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3" name="pl122"/>
            <p:cNvSpPr/>
            <p:nvPr/>
          </p:nvSpPr>
          <p:spPr>
            <a:xfrm>
              <a:off x="8328404" y="302119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4" name="pl123"/>
            <p:cNvSpPr/>
            <p:nvPr/>
          </p:nvSpPr>
          <p:spPr>
            <a:xfrm>
              <a:off x="8328404"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5" name="pl124"/>
            <p:cNvSpPr/>
            <p:nvPr/>
          </p:nvSpPr>
          <p:spPr>
            <a:xfrm>
              <a:off x="8328404" y="437969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6" name="pl125"/>
            <p:cNvSpPr/>
            <p:nvPr/>
          </p:nvSpPr>
          <p:spPr>
            <a:xfrm>
              <a:off x="8328404" y="347402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7" name="pl126"/>
            <p:cNvSpPr/>
            <p:nvPr/>
          </p:nvSpPr>
          <p:spPr>
            <a:xfrm>
              <a:off x="8328404" y="256835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8" name="rc127"/>
            <p:cNvSpPr/>
            <p:nvPr/>
          </p:nvSpPr>
          <p:spPr>
            <a:xfrm>
              <a:off x="836792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9" name="rc128"/>
            <p:cNvSpPr/>
            <p:nvPr/>
          </p:nvSpPr>
          <p:spPr>
            <a:xfrm>
              <a:off x="836792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0" name="rc129"/>
            <p:cNvSpPr/>
            <p:nvPr/>
          </p:nvSpPr>
          <p:spPr>
            <a:xfrm>
              <a:off x="836792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1" name="rc130"/>
            <p:cNvSpPr/>
            <p:nvPr/>
          </p:nvSpPr>
          <p:spPr>
            <a:xfrm>
              <a:off x="8367924" y="5049884"/>
              <a:ext cx="237118" cy="2354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2" name="rc131"/>
            <p:cNvSpPr/>
            <p:nvPr/>
          </p:nvSpPr>
          <p:spPr>
            <a:xfrm>
              <a:off x="863138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3" name="rc132"/>
            <p:cNvSpPr/>
            <p:nvPr/>
          </p:nvSpPr>
          <p:spPr>
            <a:xfrm>
              <a:off x="863138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4" name="rc133"/>
            <p:cNvSpPr/>
            <p:nvPr/>
          </p:nvSpPr>
          <p:spPr>
            <a:xfrm>
              <a:off x="863138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5" name="rc134"/>
            <p:cNvSpPr/>
            <p:nvPr/>
          </p:nvSpPr>
          <p:spPr>
            <a:xfrm>
              <a:off x="8631388" y="5013658"/>
              <a:ext cx="237118" cy="27169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6" name="rc135"/>
            <p:cNvSpPr/>
            <p:nvPr/>
          </p:nvSpPr>
          <p:spPr>
            <a:xfrm>
              <a:off x="889485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7" name="rc136"/>
            <p:cNvSpPr/>
            <p:nvPr/>
          </p:nvSpPr>
          <p:spPr>
            <a:xfrm>
              <a:off x="889485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8" name="rc137"/>
            <p:cNvSpPr/>
            <p:nvPr/>
          </p:nvSpPr>
          <p:spPr>
            <a:xfrm>
              <a:off x="889485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9" name="rc138"/>
            <p:cNvSpPr/>
            <p:nvPr/>
          </p:nvSpPr>
          <p:spPr>
            <a:xfrm>
              <a:off x="8894853" y="5067998"/>
              <a:ext cx="237118" cy="21735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0" name="rc139"/>
            <p:cNvSpPr/>
            <p:nvPr/>
          </p:nvSpPr>
          <p:spPr>
            <a:xfrm>
              <a:off x="915831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1" name="rc140"/>
            <p:cNvSpPr/>
            <p:nvPr/>
          </p:nvSpPr>
          <p:spPr>
            <a:xfrm>
              <a:off x="915831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2" name="rc141"/>
            <p:cNvSpPr/>
            <p:nvPr/>
          </p:nvSpPr>
          <p:spPr>
            <a:xfrm>
              <a:off x="915831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3" name="rc142"/>
            <p:cNvSpPr/>
            <p:nvPr/>
          </p:nvSpPr>
          <p:spPr>
            <a:xfrm>
              <a:off x="9158317" y="5013658"/>
              <a:ext cx="237118" cy="27169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4" name="rc143"/>
            <p:cNvSpPr/>
            <p:nvPr/>
          </p:nvSpPr>
          <p:spPr>
            <a:xfrm>
              <a:off x="9421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5" name="rc144"/>
            <p:cNvSpPr/>
            <p:nvPr/>
          </p:nvSpPr>
          <p:spPr>
            <a:xfrm>
              <a:off x="942178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6" name="rc145"/>
            <p:cNvSpPr/>
            <p:nvPr/>
          </p:nvSpPr>
          <p:spPr>
            <a:xfrm>
              <a:off x="942178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7" name="rc146"/>
            <p:cNvSpPr/>
            <p:nvPr/>
          </p:nvSpPr>
          <p:spPr>
            <a:xfrm>
              <a:off x="9421782" y="5013658"/>
              <a:ext cx="237118" cy="27169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8" name="rc147"/>
            <p:cNvSpPr/>
            <p:nvPr/>
          </p:nvSpPr>
          <p:spPr>
            <a:xfrm>
              <a:off x="968524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9" name="rc148"/>
            <p:cNvSpPr/>
            <p:nvPr/>
          </p:nvSpPr>
          <p:spPr>
            <a:xfrm>
              <a:off x="968524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0" name="rc149"/>
            <p:cNvSpPr/>
            <p:nvPr/>
          </p:nvSpPr>
          <p:spPr>
            <a:xfrm>
              <a:off x="968524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1" name="rc150"/>
            <p:cNvSpPr/>
            <p:nvPr/>
          </p:nvSpPr>
          <p:spPr>
            <a:xfrm>
              <a:off x="9685247" y="5176678"/>
              <a:ext cx="237118" cy="10867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2" name="rc151"/>
            <p:cNvSpPr/>
            <p:nvPr/>
          </p:nvSpPr>
          <p:spPr>
            <a:xfrm>
              <a:off x="994871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3" name="rc152"/>
            <p:cNvSpPr/>
            <p:nvPr/>
          </p:nvSpPr>
          <p:spPr>
            <a:xfrm>
              <a:off x="994871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4" name="rc153"/>
            <p:cNvSpPr/>
            <p:nvPr/>
          </p:nvSpPr>
          <p:spPr>
            <a:xfrm>
              <a:off x="994871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5" name="rc154"/>
            <p:cNvSpPr/>
            <p:nvPr/>
          </p:nvSpPr>
          <p:spPr>
            <a:xfrm>
              <a:off x="9948711" y="5140451"/>
              <a:ext cx="237118" cy="14490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6" name="rc155"/>
            <p:cNvSpPr/>
            <p:nvPr/>
          </p:nvSpPr>
          <p:spPr>
            <a:xfrm>
              <a:off x="1021217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7" name="rc156"/>
            <p:cNvSpPr/>
            <p:nvPr/>
          </p:nvSpPr>
          <p:spPr>
            <a:xfrm>
              <a:off x="1021217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8" name="rc157"/>
            <p:cNvSpPr/>
            <p:nvPr/>
          </p:nvSpPr>
          <p:spPr>
            <a:xfrm>
              <a:off x="1021217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9" name="rc158"/>
            <p:cNvSpPr/>
            <p:nvPr/>
          </p:nvSpPr>
          <p:spPr>
            <a:xfrm>
              <a:off x="10212176" y="5013658"/>
              <a:ext cx="237118" cy="27169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0" name="rc159"/>
            <p:cNvSpPr/>
            <p:nvPr/>
          </p:nvSpPr>
          <p:spPr>
            <a:xfrm>
              <a:off x="1047564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1" name="rc160"/>
            <p:cNvSpPr/>
            <p:nvPr/>
          </p:nvSpPr>
          <p:spPr>
            <a:xfrm>
              <a:off x="1047564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2" name="rc161"/>
            <p:cNvSpPr/>
            <p:nvPr/>
          </p:nvSpPr>
          <p:spPr>
            <a:xfrm>
              <a:off x="1047564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3" name="rc162"/>
            <p:cNvSpPr/>
            <p:nvPr/>
          </p:nvSpPr>
          <p:spPr>
            <a:xfrm>
              <a:off x="10475640" y="5158564"/>
              <a:ext cx="237118" cy="12679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4" name="rc163"/>
            <p:cNvSpPr/>
            <p:nvPr/>
          </p:nvSpPr>
          <p:spPr>
            <a:xfrm>
              <a:off x="1073910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5" name="rc164"/>
            <p:cNvSpPr/>
            <p:nvPr/>
          </p:nvSpPr>
          <p:spPr>
            <a:xfrm>
              <a:off x="1073910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6" name="rc165"/>
            <p:cNvSpPr/>
            <p:nvPr/>
          </p:nvSpPr>
          <p:spPr>
            <a:xfrm>
              <a:off x="1073910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7" name="rc166"/>
            <p:cNvSpPr/>
            <p:nvPr/>
          </p:nvSpPr>
          <p:spPr>
            <a:xfrm>
              <a:off x="10739105" y="5122338"/>
              <a:ext cx="237118" cy="16301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8" name="rc167"/>
            <p:cNvSpPr/>
            <p:nvPr/>
          </p:nvSpPr>
          <p:spPr>
            <a:xfrm>
              <a:off x="1100256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9" name="rc168"/>
            <p:cNvSpPr/>
            <p:nvPr/>
          </p:nvSpPr>
          <p:spPr>
            <a:xfrm>
              <a:off x="1100256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0" name="rc169"/>
            <p:cNvSpPr/>
            <p:nvPr/>
          </p:nvSpPr>
          <p:spPr>
            <a:xfrm>
              <a:off x="1100256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1" name="rc170"/>
            <p:cNvSpPr/>
            <p:nvPr/>
          </p:nvSpPr>
          <p:spPr>
            <a:xfrm>
              <a:off x="11002569" y="5231018"/>
              <a:ext cx="237118" cy="543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2" name="rc171"/>
            <p:cNvSpPr/>
            <p:nvPr/>
          </p:nvSpPr>
          <p:spPr>
            <a:xfrm>
              <a:off x="1126603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3" name="rc172"/>
            <p:cNvSpPr/>
            <p:nvPr/>
          </p:nvSpPr>
          <p:spPr>
            <a:xfrm>
              <a:off x="1126603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4" name="rc173"/>
            <p:cNvSpPr/>
            <p:nvPr/>
          </p:nvSpPr>
          <p:spPr>
            <a:xfrm>
              <a:off x="1126603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5" name="rc174"/>
            <p:cNvSpPr/>
            <p:nvPr/>
          </p:nvSpPr>
          <p:spPr>
            <a:xfrm>
              <a:off x="11266034" y="5194791"/>
              <a:ext cx="237118" cy="9056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6" name="pg175"/>
            <p:cNvSpPr/>
            <p:nvPr/>
          </p:nvSpPr>
          <p:spPr>
            <a:xfrm>
              <a:off x="8952603"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77" name="pg176"/>
            <p:cNvSpPr/>
            <p:nvPr/>
          </p:nvSpPr>
          <p:spPr>
            <a:xfrm>
              <a:off x="9179281"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78" name="tx177"/>
            <p:cNvSpPr/>
            <p:nvPr/>
          </p:nvSpPr>
          <p:spPr>
            <a:xfrm>
              <a:off x="9304163"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179" name="pg178"/>
            <p:cNvSpPr/>
            <p:nvPr/>
          </p:nvSpPr>
          <p:spPr>
            <a:xfrm>
              <a:off x="9361644"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80" name="tx179"/>
            <p:cNvSpPr/>
            <p:nvPr/>
          </p:nvSpPr>
          <p:spPr>
            <a:xfrm>
              <a:off x="9465712"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181" name="rc180"/>
            <p:cNvSpPr/>
            <p:nvPr/>
          </p:nvSpPr>
          <p:spPr>
            <a:xfrm>
              <a:off x="8328404" y="2153563"/>
              <a:ext cx="3214267" cy="3131794"/>
            </a:xfrm>
            <a:prstGeom prst="rect">
              <a:avLst/>
            </a:prstGeom>
            <a:ln w="13550" cap="rnd">
              <a:solidFill>
                <a:srgbClr val="333333">
                  <a:alpha val="100000"/>
                </a:srgbClr>
              </a:solidFill>
              <a:prstDash val="solid"/>
              <a:round/>
            </a:ln>
          </p:spPr>
          <p:txBody>
            <a:bodyPr/>
            <a:lstStyle/>
            <a:p/>
          </p:txBody>
        </p:sp>
        <p:sp>
          <p:nvSpPr>
            <p:cNvPr id="182" name="rc181"/>
            <p:cNvSpPr/>
            <p:nvPr/>
          </p:nvSpPr>
          <p:spPr>
            <a:xfrm>
              <a:off x="11542672" y="2153563"/>
              <a:ext cx="3214267" cy="3131794"/>
            </a:xfrm>
            <a:prstGeom prst="rect">
              <a:avLst/>
            </a:prstGeom>
            <a:solidFill>
              <a:srgbClr val="FFFFFF">
                <a:alpha val="100000"/>
              </a:srgbClr>
            </a:solidFill>
          </p:spPr>
          <p:txBody>
            <a:bodyPr/>
            <a:lstStyle/>
            <a:p/>
          </p:txBody>
        </p:sp>
        <p:sp>
          <p:nvSpPr>
            <p:cNvPr id="183" name="pl182"/>
            <p:cNvSpPr/>
            <p:nvPr/>
          </p:nvSpPr>
          <p:spPr>
            <a:xfrm>
              <a:off x="11542672" y="483252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84" name="pl183"/>
            <p:cNvSpPr/>
            <p:nvPr/>
          </p:nvSpPr>
          <p:spPr>
            <a:xfrm>
              <a:off x="11542672" y="392685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85" name="pl184"/>
            <p:cNvSpPr/>
            <p:nvPr/>
          </p:nvSpPr>
          <p:spPr>
            <a:xfrm>
              <a:off x="11542672" y="302119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86" name="pl185"/>
            <p:cNvSpPr/>
            <p:nvPr/>
          </p:nvSpPr>
          <p:spPr>
            <a:xfrm>
              <a:off x="11542672"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87" name="pl186"/>
            <p:cNvSpPr/>
            <p:nvPr/>
          </p:nvSpPr>
          <p:spPr>
            <a:xfrm>
              <a:off x="11542672" y="437969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88" name="pl187"/>
            <p:cNvSpPr/>
            <p:nvPr/>
          </p:nvSpPr>
          <p:spPr>
            <a:xfrm>
              <a:off x="11542672" y="347402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89" name="pl188"/>
            <p:cNvSpPr/>
            <p:nvPr/>
          </p:nvSpPr>
          <p:spPr>
            <a:xfrm>
              <a:off x="11542672" y="256835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0" name="rc189"/>
            <p:cNvSpPr/>
            <p:nvPr/>
          </p:nvSpPr>
          <p:spPr>
            <a:xfrm>
              <a:off x="1158219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1" name="rc190"/>
            <p:cNvSpPr/>
            <p:nvPr/>
          </p:nvSpPr>
          <p:spPr>
            <a:xfrm>
              <a:off x="1158219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2" name="rc191"/>
            <p:cNvSpPr/>
            <p:nvPr/>
          </p:nvSpPr>
          <p:spPr>
            <a:xfrm>
              <a:off x="1158219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3" name="rc192"/>
            <p:cNvSpPr/>
            <p:nvPr/>
          </p:nvSpPr>
          <p:spPr>
            <a:xfrm>
              <a:off x="11582191" y="5176678"/>
              <a:ext cx="237118" cy="10867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4" name="rc193"/>
            <p:cNvSpPr/>
            <p:nvPr/>
          </p:nvSpPr>
          <p:spPr>
            <a:xfrm>
              <a:off x="1184565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5" name="rc194"/>
            <p:cNvSpPr/>
            <p:nvPr/>
          </p:nvSpPr>
          <p:spPr>
            <a:xfrm>
              <a:off x="1184565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6" name="rc195"/>
            <p:cNvSpPr/>
            <p:nvPr/>
          </p:nvSpPr>
          <p:spPr>
            <a:xfrm>
              <a:off x="1184565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7" name="rc196"/>
            <p:cNvSpPr/>
            <p:nvPr/>
          </p:nvSpPr>
          <p:spPr>
            <a:xfrm>
              <a:off x="11845656" y="5194791"/>
              <a:ext cx="237118" cy="9056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8" name="rc197"/>
            <p:cNvSpPr/>
            <p:nvPr/>
          </p:nvSpPr>
          <p:spPr>
            <a:xfrm>
              <a:off x="1210912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9" name="rc198"/>
            <p:cNvSpPr/>
            <p:nvPr/>
          </p:nvSpPr>
          <p:spPr>
            <a:xfrm>
              <a:off x="1210912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0" name="rc199"/>
            <p:cNvSpPr/>
            <p:nvPr/>
          </p:nvSpPr>
          <p:spPr>
            <a:xfrm>
              <a:off x="1210912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1" name="rc200"/>
            <p:cNvSpPr/>
            <p:nvPr/>
          </p:nvSpPr>
          <p:spPr>
            <a:xfrm>
              <a:off x="12109121" y="5176678"/>
              <a:ext cx="237118" cy="10867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2" name="rc201"/>
            <p:cNvSpPr/>
            <p:nvPr/>
          </p:nvSpPr>
          <p:spPr>
            <a:xfrm>
              <a:off x="1237258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3" name="rc202"/>
            <p:cNvSpPr/>
            <p:nvPr/>
          </p:nvSpPr>
          <p:spPr>
            <a:xfrm>
              <a:off x="1237258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4" name="rc203"/>
            <p:cNvSpPr/>
            <p:nvPr/>
          </p:nvSpPr>
          <p:spPr>
            <a:xfrm>
              <a:off x="1237258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5" name="rc204"/>
            <p:cNvSpPr/>
            <p:nvPr/>
          </p:nvSpPr>
          <p:spPr>
            <a:xfrm>
              <a:off x="12372585" y="5104224"/>
              <a:ext cx="237118" cy="18113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6" name="rc205"/>
            <p:cNvSpPr/>
            <p:nvPr/>
          </p:nvSpPr>
          <p:spPr>
            <a:xfrm>
              <a:off x="1263605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7" name="rc206"/>
            <p:cNvSpPr/>
            <p:nvPr/>
          </p:nvSpPr>
          <p:spPr>
            <a:xfrm>
              <a:off x="1263605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8" name="rc207"/>
            <p:cNvSpPr/>
            <p:nvPr/>
          </p:nvSpPr>
          <p:spPr>
            <a:xfrm>
              <a:off x="1263605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9" name="rc208"/>
            <p:cNvSpPr/>
            <p:nvPr/>
          </p:nvSpPr>
          <p:spPr>
            <a:xfrm>
              <a:off x="12636050" y="5049884"/>
              <a:ext cx="237118" cy="2354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0" name="rc209"/>
            <p:cNvSpPr/>
            <p:nvPr/>
          </p:nvSpPr>
          <p:spPr>
            <a:xfrm>
              <a:off x="1289951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1" name="rc210"/>
            <p:cNvSpPr/>
            <p:nvPr/>
          </p:nvSpPr>
          <p:spPr>
            <a:xfrm>
              <a:off x="1289951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2" name="rc211"/>
            <p:cNvSpPr/>
            <p:nvPr/>
          </p:nvSpPr>
          <p:spPr>
            <a:xfrm>
              <a:off x="1289951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3" name="rc212"/>
            <p:cNvSpPr/>
            <p:nvPr/>
          </p:nvSpPr>
          <p:spPr>
            <a:xfrm>
              <a:off x="12899514" y="4977431"/>
              <a:ext cx="237118" cy="3079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4" name="rc213"/>
            <p:cNvSpPr/>
            <p:nvPr/>
          </p:nvSpPr>
          <p:spPr>
            <a:xfrm>
              <a:off x="1316297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5" name="rc214"/>
            <p:cNvSpPr/>
            <p:nvPr/>
          </p:nvSpPr>
          <p:spPr>
            <a:xfrm>
              <a:off x="1316297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6" name="rc215"/>
            <p:cNvSpPr/>
            <p:nvPr/>
          </p:nvSpPr>
          <p:spPr>
            <a:xfrm>
              <a:off x="1316297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7" name="rc216"/>
            <p:cNvSpPr/>
            <p:nvPr/>
          </p:nvSpPr>
          <p:spPr>
            <a:xfrm>
              <a:off x="13162979" y="5067998"/>
              <a:ext cx="237118" cy="21735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8" name="rc217"/>
            <p:cNvSpPr/>
            <p:nvPr/>
          </p:nvSpPr>
          <p:spPr>
            <a:xfrm>
              <a:off x="1342644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9" name="rc218"/>
            <p:cNvSpPr/>
            <p:nvPr/>
          </p:nvSpPr>
          <p:spPr>
            <a:xfrm>
              <a:off x="1342644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0" name="rc219"/>
            <p:cNvSpPr/>
            <p:nvPr/>
          </p:nvSpPr>
          <p:spPr>
            <a:xfrm>
              <a:off x="1342644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1" name="rc220"/>
            <p:cNvSpPr/>
            <p:nvPr/>
          </p:nvSpPr>
          <p:spPr>
            <a:xfrm>
              <a:off x="13426443" y="5049884"/>
              <a:ext cx="237118" cy="2354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2" name="rc221"/>
            <p:cNvSpPr/>
            <p:nvPr/>
          </p:nvSpPr>
          <p:spPr>
            <a:xfrm>
              <a:off x="1368990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3" name="rc222"/>
            <p:cNvSpPr/>
            <p:nvPr/>
          </p:nvSpPr>
          <p:spPr>
            <a:xfrm>
              <a:off x="1368990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4" name="rc223"/>
            <p:cNvSpPr/>
            <p:nvPr/>
          </p:nvSpPr>
          <p:spPr>
            <a:xfrm>
              <a:off x="1368990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5" name="rc224"/>
            <p:cNvSpPr/>
            <p:nvPr/>
          </p:nvSpPr>
          <p:spPr>
            <a:xfrm>
              <a:off x="13689908" y="4814411"/>
              <a:ext cx="237118" cy="47094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6" name="rc225"/>
            <p:cNvSpPr/>
            <p:nvPr/>
          </p:nvSpPr>
          <p:spPr>
            <a:xfrm>
              <a:off x="1395337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7" name="rc226"/>
            <p:cNvSpPr/>
            <p:nvPr/>
          </p:nvSpPr>
          <p:spPr>
            <a:xfrm>
              <a:off x="1395337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8" name="rc227"/>
            <p:cNvSpPr/>
            <p:nvPr/>
          </p:nvSpPr>
          <p:spPr>
            <a:xfrm>
              <a:off x="1395337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9" name="rc228"/>
            <p:cNvSpPr/>
            <p:nvPr/>
          </p:nvSpPr>
          <p:spPr>
            <a:xfrm>
              <a:off x="13953372" y="4995544"/>
              <a:ext cx="237118" cy="2898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0" name="rc229"/>
            <p:cNvSpPr/>
            <p:nvPr/>
          </p:nvSpPr>
          <p:spPr>
            <a:xfrm>
              <a:off x="1421683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1" name="rc230"/>
            <p:cNvSpPr/>
            <p:nvPr/>
          </p:nvSpPr>
          <p:spPr>
            <a:xfrm>
              <a:off x="1421683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2" name="rc231"/>
            <p:cNvSpPr/>
            <p:nvPr/>
          </p:nvSpPr>
          <p:spPr>
            <a:xfrm>
              <a:off x="1421683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3" name="rc232"/>
            <p:cNvSpPr/>
            <p:nvPr/>
          </p:nvSpPr>
          <p:spPr>
            <a:xfrm>
              <a:off x="14216837" y="5194791"/>
              <a:ext cx="237118" cy="9056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4" name="rc233"/>
            <p:cNvSpPr/>
            <p:nvPr/>
          </p:nvSpPr>
          <p:spPr>
            <a:xfrm>
              <a:off x="1448030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5" name="rc234"/>
            <p:cNvSpPr/>
            <p:nvPr/>
          </p:nvSpPr>
          <p:spPr>
            <a:xfrm>
              <a:off x="1448030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6" name="rc235"/>
            <p:cNvSpPr/>
            <p:nvPr/>
          </p:nvSpPr>
          <p:spPr>
            <a:xfrm>
              <a:off x="1448030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7" name="rc236"/>
            <p:cNvSpPr/>
            <p:nvPr/>
          </p:nvSpPr>
          <p:spPr>
            <a:xfrm>
              <a:off x="14480302" y="4941205"/>
              <a:ext cx="237118" cy="3441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8" name="pg237"/>
            <p:cNvSpPr/>
            <p:nvPr/>
          </p:nvSpPr>
          <p:spPr>
            <a:xfrm>
              <a:off x="12393549"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39" name="tx238"/>
            <p:cNvSpPr/>
            <p:nvPr/>
          </p:nvSpPr>
          <p:spPr>
            <a:xfrm>
              <a:off x="12518431"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240" name="pg239"/>
            <p:cNvSpPr/>
            <p:nvPr/>
          </p:nvSpPr>
          <p:spPr>
            <a:xfrm>
              <a:off x="12575911"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41" name="tx240"/>
            <p:cNvSpPr/>
            <p:nvPr/>
          </p:nvSpPr>
          <p:spPr>
            <a:xfrm>
              <a:off x="12679980"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242" name="rc241"/>
            <p:cNvSpPr/>
            <p:nvPr/>
          </p:nvSpPr>
          <p:spPr>
            <a:xfrm>
              <a:off x="11542672" y="2153563"/>
              <a:ext cx="3214267" cy="3131794"/>
            </a:xfrm>
            <a:prstGeom prst="rect">
              <a:avLst/>
            </a:prstGeom>
            <a:ln w="13550" cap="rnd">
              <a:solidFill>
                <a:srgbClr val="333333">
                  <a:alpha val="100000"/>
                </a:srgbClr>
              </a:solidFill>
              <a:prstDash val="solid"/>
              <a:round/>
            </a:ln>
          </p:spPr>
          <p:txBody>
            <a:bodyPr/>
            <a:lstStyle/>
            <a:p/>
          </p:txBody>
        </p:sp>
        <p:sp>
          <p:nvSpPr>
            <p:cNvPr id="243" name="rc242"/>
            <p:cNvSpPr/>
            <p:nvPr/>
          </p:nvSpPr>
          <p:spPr>
            <a:xfrm>
              <a:off x="14756939" y="2153563"/>
              <a:ext cx="3214267" cy="3131794"/>
            </a:xfrm>
            <a:prstGeom prst="rect">
              <a:avLst/>
            </a:prstGeom>
            <a:solidFill>
              <a:srgbClr val="FFFFFF">
                <a:alpha val="100000"/>
              </a:srgbClr>
            </a:solidFill>
          </p:spPr>
          <p:txBody>
            <a:bodyPr/>
            <a:lstStyle/>
            <a:p/>
          </p:txBody>
        </p:sp>
        <p:sp>
          <p:nvSpPr>
            <p:cNvPr id="244" name="pl243"/>
            <p:cNvSpPr/>
            <p:nvPr/>
          </p:nvSpPr>
          <p:spPr>
            <a:xfrm>
              <a:off x="14756939" y="483252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45" name="pl244"/>
            <p:cNvSpPr/>
            <p:nvPr/>
          </p:nvSpPr>
          <p:spPr>
            <a:xfrm>
              <a:off x="14756939" y="392685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46" name="pl245"/>
            <p:cNvSpPr/>
            <p:nvPr/>
          </p:nvSpPr>
          <p:spPr>
            <a:xfrm>
              <a:off x="14756939" y="302119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47" name="pl246"/>
            <p:cNvSpPr/>
            <p:nvPr/>
          </p:nvSpPr>
          <p:spPr>
            <a:xfrm>
              <a:off x="1475693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48" name="pl247"/>
            <p:cNvSpPr/>
            <p:nvPr/>
          </p:nvSpPr>
          <p:spPr>
            <a:xfrm>
              <a:off x="14756939" y="437969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49" name="pl248"/>
            <p:cNvSpPr/>
            <p:nvPr/>
          </p:nvSpPr>
          <p:spPr>
            <a:xfrm>
              <a:off x="14756939" y="347402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50" name="pl249"/>
            <p:cNvSpPr/>
            <p:nvPr/>
          </p:nvSpPr>
          <p:spPr>
            <a:xfrm>
              <a:off x="14756939" y="256835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51" name="rc250"/>
            <p:cNvSpPr/>
            <p:nvPr/>
          </p:nvSpPr>
          <p:spPr>
            <a:xfrm>
              <a:off x="1479645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2" name="rc251"/>
            <p:cNvSpPr/>
            <p:nvPr/>
          </p:nvSpPr>
          <p:spPr>
            <a:xfrm>
              <a:off x="1479645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3" name="rc252"/>
            <p:cNvSpPr/>
            <p:nvPr/>
          </p:nvSpPr>
          <p:spPr>
            <a:xfrm>
              <a:off x="1479645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4" name="rc253"/>
            <p:cNvSpPr/>
            <p:nvPr/>
          </p:nvSpPr>
          <p:spPr>
            <a:xfrm>
              <a:off x="14796459" y="4995544"/>
              <a:ext cx="237118" cy="2898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5" name="rc254"/>
            <p:cNvSpPr/>
            <p:nvPr/>
          </p:nvSpPr>
          <p:spPr>
            <a:xfrm>
              <a:off x="1505992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6" name="rc255"/>
            <p:cNvSpPr/>
            <p:nvPr/>
          </p:nvSpPr>
          <p:spPr>
            <a:xfrm>
              <a:off x="1505992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7" name="rc256"/>
            <p:cNvSpPr/>
            <p:nvPr/>
          </p:nvSpPr>
          <p:spPr>
            <a:xfrm>
              <a:off x="1505992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8" name="rc257"/>
            <p:cNvSpPr/>
            <p:nvPr/>
          </p:nvSpPr>
          <p:spPr>
            <a:xfrm>
              <a:off x="15059924" y="5140451"/>
              <a:ext cx="237118" cy="14490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9" name="rc258"/>
            <p:cNvSpPr/>
            <p:nvPr/>
          </p:nvSpPr>
          <p:spPr>
            <a:xfrm>
              <a:off x="1532338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0" name="rc259"/>
            <p:cNvSpPr/>
            <p:nvPr/>
          </p:nvSpPr>
          <p:spPr>
            <a:xfrm>
              <a:off x="1532338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1" name="rc260"/>
            <p:cNvSpPr/>
            <p:nvPr/>
          </p:nvSpPr>
          <p:spPr>
            <a:xfrm>
              <a:off x="1532338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2" name="rc261"/>
            <p:cNvSpPr/>
            <p:nvPr/>
          </p:nvSpPr>
          <p:spPr>
            <a:xfrm>
              <a:off x="15323388" y="4941205"/>
              <a:ext cx="237118" cy="3441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3" name="rc262"/>
            <p:cNvSpPr/>
            <p:nvPr/>
          </p:nvSpPr>
          <p:spPr>
            <a:xfrm>
              <a:off x="15586853" y="5267244"/>
              <a:ext cx="237118" cy="1811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4" name="rc263"/>
            <p:cNvSpPr/>
            <p:nvPr/>
          </p:nvSpPr>
          <p:spPr>
            <a:xfrm>
              <a:off x="15586853" y="526724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5" name="rc264"/>
            <p:cNvSpPr/>
            <p:nvPr/>
          </p:nvSpPr>
          <p:spPr>
            <a:xfrm>
              <a:off x="15586853" y="526724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6" name="rc265"/>
            <p:cNvSpPr/>
            <p:nvPr/>
          </p:nvSpPr>
          <p:spPr>
            <a:xfrm>
              <a:off x="15586853" y="4868751"/>
              <a:ext cx="237118" cy="39849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7" name="rc266"/>
            <p:cNvSpPr/>
            <p:nvPr/>
          </p:nvSpPr>
          <p:spPr>
            <a:xfrm>
              <a:off x="15850317" y="5249131"/>
              <a:ext cx="237118" cy="3622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8" name="rc267"/>
            <p:cNvSpPr/>
            <p:nvPr/>
          </p:nvSpPr>
          <p:spPr>
            <a:xfrm>
              <a:off x="15850317" y="524913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9" name="rc268"/>
            <p:cNvSpPr/>
            <p:nvPr/>
          </p:nvSpPr>
          <p:spPr>
            <a:xfrm>
              <a:off x="15850317" y="524913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0" name="rc269"/>
            <p:cNvSpPr/>
            <p:nvPr/>
          </p:nvSpPr>
          <p:spPr>
            <a:xfrm>
              <a:off x="15850317" y="2876285"/>
              <a:ext cx="237118" cy="237284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1" name="rc270"/>
            <p:cNvSpPr/>
            <p:nvPr/>
          </p:nvSpPr>
          <p:spPr>
            <a:xfrm>
              <a:off x="16113782" y="5267244"/>
              <a:ext cx="237118" cy="1811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2" name="rc271"/>
            <p:cNvSpPr/>
            <p:nvPr/>
          </p:nvSpPr>
          <p:spPr>
            <a:xfrm>
              <a:off x="16113782" y="526724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3" name="rc272"/>
            <p:cNvSpPr/>
            <p:nvPr/>
          </p:nvSpPr>
          <p:spPr>
            <a:xfrm>
              <a:off x="16113782" y="526724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4" name="rc273"/>
            <p:cNvSpPr/>
            <p:nvPr/>
          </p:nvSpPr>
          <p:spPr>
            <a:xfrm>
              <a:off x="16113782" y="4361578"/>
              <a:ext cx="237118" cy="90566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5" name="pg274"/>
            <p:cNvSpPr/>
            <p:nvPr/>
          </p:nvSpPr>
          <p:spPr>
            <a:xfrm>
              <a:off x="15607816"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76" name="tx275"/>
            <p:cNvSpPr/>
            <p:nvPr/>
          </p:nvSpPr>
          <p:spPr>
            <a:xfrm>
              <a:off x="15732699"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4 case(s)</a:t>
              </a:r>
            </a:p>
          </p:txBody>
        </p:sp>
        <p:sp>
          <p:nvSpPr>
            <p:cNvPr id="277" name="pg276"/>
            <p:cNvSpPr/>
            <p:nvPr/>
          </p:nvSpPr>
          <p:spPr>
            <a:xfrm>
              <a:off x="16260004"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78" name="rc277"/>
            <p:cNvSpPr/>
            <p:nvPr/>
          </p:nvSpPr>
          <p:spPr>
            <a:xfrm>
              <a:off x="14756939" y="2153563"/>
              <a:ext cx="3214267" cy="3131794"/>
            </a:xfrm>
            <a:prstGeom prst="rect">
              <a:avLst/>
            </a:prstGeom>
            <a:ln w="13550" cap="rnd">
              <a:solidFill>
                <a:srgbClr val="333333">
                  <a:alpha val="100000"/>
                </a:srgbClr>
              </a:solidFill>
              <a:prstDash val="solid"/>
              <a:round/>
            </a:ln>
          </p:spPr>
          <p:txBody>
            <a:bodyPr/>
            <a:lstStyle/>
            <a:p/>
          </p:txBody>
        </p:sp>
        <p:sp>
          <p:nvSpPr>
            <p:cNvPr id="279" name="tx278"/>
            <p:cNvSpPr/>
            <p:nvPr/>
          </p:nvSpPr>
          <p:spPr>
            <a:xfrm>
              <a:off x="322447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80" name="tx279"/>
            <p:cNvSpPr/>
            <p:nvPr/>
          </p:nvSpPr>
          <p:spPr>
            <a:xfrm>
              <a:off x="64387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81" name="tx280"/>
            <p:cNvSpPr/>
            <p:nvPr/>
          </p:nvSpPr>
          <p:spPr>
            <a:xfrm>
              <a:off x="96530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82" name="tx281"/>
            <p:cNvSpPr/>
            <p:nvPr/>
          </p:nvSpPr>
          <p:spPr>
            <a:xfrm>
              <a:off x="128672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83" name="tx282"/>
            <p:cNvSpPr/>
            <p:nvPr/>
          </p:nvSpPr>
          <p:spPr>
            <a:xfrm>
              <a:off x="1608154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84" name="pl283"/>
            <p:cNvSpPr/>
            <p:nvPr/>
          </p:nvSpPr>
          <p:spPr>
            <a:xfrm>
              <a:off x="20579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5" name="pl284"/>
            <p:cNvSpPr/>
            <p:nvPr/>
          </p:nvSpPr>
          <p:spPr>
            <a:xfrm>
              <a:off x="2321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6" name="pl285"/>
            <p:cNvSpPr/>
            <p:nvPr/>
          </p:nvSpPr>
          <p:spPr>
            <a:xfrm>
              <a:off x="2584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7" name="pl286"/>
            <p:cNvSpPr/>
            <p:nvPr/>
          </p:nvSpPr>
          <p:spPr>
            <a:xfrm>
              <a:off x="2848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8" name="pl287"/>
            <p:cNvSpPr/>
            <p:nvPr/>
          </p:nvSpPr>
          <p:spPr>
            <a:xfrm>
              <a:off x="3111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9" name="pl288"/>
            <p:cNvSpPr/>
            <p:nvPr/>
          </p:nvSpPr>
          <p:spPr>
            <a:xfrm>
              <a:off x="3375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0" name="pl289"/>
            <p:cNvSpPr/>
            <p:nvPr/>
          </p:nvSpPr>
          <p:spPr>
            <a:xfrm>
              <a:off x="3638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1" name="pl290"/>
            <p:cNvSpPr/>
            <p:nvPr/>
          </p:nvSpPr>
          <p:spPr>
            <a:xfrm>
              <a:off x="3902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2" name="pl291"/>
            <p:cNvSpPr/>
            <p:nvPr/>
          </p:nvSpPr>
          <p:spPr>
            <a:xfrm>
              <a:off x="4165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3" name="pl292"/>
            <p:cNvSpPr/>
            <p:nvPr/>
          </p:nvSpPr>
          <p:spPr>
            <a:xfrm>
              <a:off x="4429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4" name="pl293"/>
            <p:cNvSpPr/>
            <p:nvPr/>
          </p:nvSpPr>
          <p:spPr>
            <a:xfrm>
              <a:off x="4692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5" name="pl294"/>
            <p:cNvSpPr/>
            <p:nvPr/>
          </p:nvSpPr>
          <p:spPr>
            <a:xfrm>
              <a:off x="4956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6" name="tx295"/>
            <p:cNvSpPr/>
            <p:nvPr/>
          </p:nvSpPr>
          <p:spPr>
            <a:xfrm rot="-5400000">
              <a:off x="197716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97" name="tx296"/>
            <p:cNvSpPr/>
            <p:nvPr/>
          </p:nvSpPr>
          <p:spPr>
            <a:xfrm rot="-5400000">
              <a:off x="22308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98" name="tx297"/>
            <p:cNvSpPr/>
            <p:nvPr/>
          </p:nvSpPr>
          <p:spPr>
            <a:xfrm rot="-5400000">
              <a:off x="249437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99" name="tx298"/>
            <p:cNvSpPr/>
            <p:nvPr/>
          </p:nvSpPr>
          <p:spPr>
            <a:xfrm rot="-5400000">
              <a:off x="27559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00" name="tx299"/>
            <p:cNvSpPr/>
            <p:nvPr/>
          </p:nvSpPr>
          <p:spPr>
            <a:xfrm rot="-5400000">
              <a:off x="298878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01" name="tx300"/>
            <p:cNvSpPr/>
            <p:nvPr/>
          </p:nvSpPr>
          <p:spPr>
            <a:xfrm rot="-5400000">
              <a:off x="32944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02" name="tx301"/>
            <p:cNvSpPr/>
            <p:nvPr/>
          </p:nvSpPr>
          <p:spPr>
            <a:xfrm rot="-5400000">
              <a:off x="358764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03" name="tx302"/>
            <p:cNvSpPr/>
            <p:nvPr/>
          </p:nvSpPr>
          <p:spPr>
            <a:xfrm rot="-5400000">
              <a:off x="378894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04" name="tx303"/>
            <p:cNvSpPr/>
            <p:nvPr/>
          </p:nvSpPr>
          <p:spPr>
            <a:xfrm rot="-5400000">
              <a:off x="405236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05" name="tx304"/>
            <p:cNvSpPr/>
            <p:nvPr/>
          </p:nvSpPr>
          <p:spPr>
            <a:xfrm rot="-5400000">
              <a:off x="43522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06" name="tx305"/>
            <p:cNvSpPr/>
            <p:nvPr/>
          </p:nvSpPr>
          <p:spPr>
            <a:xfrm rot="-5400000">
              <a:off x="4597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07" name="tx306"/>
            <p:cNvSpPr/>
            <p:nvPr/>
          </p:nvSpPr>
          <p:spPr>
            <a:xfrm rot="-5400000">
              <a:off x="4860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08" name="pl307"/>
            <p:cNvSpPr/>
            <p:nvPr/>
          </p:nvSpPr>
          <p:spPr>
            <a:xfrm>
              <a:off x="5272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308"/>
            <p:cNvSpPr/>
            <p:nvPr/>
          </p:nvSpPr>
          <p:spPr>
            <a:xfrm>
              <a:off x="5535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309"/>
            <p:cNvSpPr/>
            <p:nvPr/>
          </p:nvSpPr>
          <p:spPr>
            <a:xfrm>
              <a:off x="5799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6062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6326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6589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pl313"/>
            <p:cNvSpPr/>
            <p:nvPr/>
          </p:nvSpPr>
          <p:spPr>
            <a:xfrm>
              <a:off x="6853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pl314"/>
            <p:cNvSpPr/>
            <p:nvPr/>
          </p:nvSpPr>
          <p:spPr>
            <a:xfrm>
              <a:off x="7116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pl315"/>
            <p:cNvSpPr/>
            <p:nvPr/>
          </p:nvSpPr>
          <p:spPr>
            <a:xfrm>
              <a:off x="73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pl316"/>
            <p:cNvSpPr/>
            <p:nvPr/>
          </p:nvSpPr>
          <p:spPr>
            <a:xfrm>
              <a:off x="7643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8" name="pl317"/>
            <p:cNvSpPr/>
            <p:nvPr/>
          </p:nvSpPr>
          <p:spPr>
            <a:xfrm>
              <a:off x="7906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pl318"/>
            <p:cNvSpPr/>
            <p:nvPr/>
          </p:nvSpPr>
          <p:spPr>
            <a:xfrm>
              <a:off x="8170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tx319"/>
            <p:cNvSpPr/>
            <p:nvPr/>
          </p:nvSpPr>
          <p:spPr>
            <a:xfrm rot="-5400000">
              <a:off x="519143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21" name="tx320"/>
            <p:cNvSpPr/>
            <p:nvPr/>
          </p:nvSpPr>
          <p:spPr>
            <a:xfrm rot="-5400000">
              <a:off x="544508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22" name="tx321"/>
            <p:cNvSpPr/>
            <p:nvPr/>
          </p:nvSpPr>
          <p:spPr>
            <a:xfrm rot="-5400000">
              <a:off x="57086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23" name="tx322"/>
            <p:cNvSpPr/>
            <p:nvPr/>
          </p:nvSpPr>
          <p:spPr>
            <a:xfrm rot="-5400000">
              <a:off x="597023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24" name="tx323"/>
            <p:cNvSpPr/>
            <p:nvPr/>
          </p:nvSpPr>
          <p:spPr>
            <a:xfrm rot="-5400000">
              <a:off x="620305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25" name="tx324"/>
            <p:cNvSpPr/>
            <p:nvPr/>
          </p:nvSpPr>
          <p:spPr>
            <a:xfrm rot="-5400000">
              <a:off x="650875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26" name="tx325"/>
            <p:cNvSpPr/>
            <p:nvPr/>
          </p:nvSpPr>
          <p:spPr>
            <a:xfrm rot="-5400000">
              <a:off x="680191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27" name="tx326"/>
            <p:cNvSpPr/>
            <p:nvPr/>
          </p:nvSpPr>
          <p:spPr>
            <a:xfrm rot="-5400000">
              <a:off x="70032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28" name="tx327"/>
            <p:cNvSpPr/>
            <p:nvPr/>
          </p:nvSpPr>
          <p:spPr>
            <a:xfrm rot="-5400000">
              <a:off x="72666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29" name="tx328"/>
            <p:cNvSpPr/>
            <p:nvPr/>
          </p:nvSpPr>
          <p:spPr>
            <a:xfrm rot="-5400000">
              <a:off x="75665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30" name="tx329"/>
            <p:cNvSpPr/>
            <p:nvPr/>
          </p:nvSpPr>
          <p:spPr>
            <a:xfrm rot="-5400000">
              <a:off x="7811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31" name="tx330"/>
            <p:cNvSpPr/>
            <p:nvPr/>
          </p:nvSpPr>
          <p:spPr>
            <a:xfrm rot="-5400000">
              <a:off x="80748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32" name="pl331"/>
            <p:cNvSpPr/>
            <p:nvPr/>
          </p:nvSpPr>
          <p:spPr>
            <a:xfrm>
              <a:off x="8486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332"/>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pl333"/>
            <p:cNvSpPr/>
            <p:nvPr/>
          </p:nvSpPr>
          <p:spPr>
            <a:xfrm>
              <a:off x="90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334"/>
            <p:cNvSpPr/>
            <p:nvPr/>
          </p:nvSpPr>
          <p:spPr>
            <a:xfrm>
              <a:off x="9276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9540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9803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337"/>
            <p:cNvSpPr/>
            <p:nvPr/>
          </p:nvSpPr>
          <p:spPr>
            <a:xfrm>
              <a:off x="10067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pl338"/>
            <p:cNvSpPr/>
            <p:nvPr/>
          </p:nvSpPr>
          <p:spPr>
            <a:xfrm>
              <a:off x="10330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pl339"/>
            <p:cNvSpPr/>
            <p:nvPr/>
          </p:nvSpPr>
          <p:spPr>
            <a:xfrm>
              <a:off x="10594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pl340"/>
            <p:cNvSpPr/>
            <p:nvPr/>
          </p:nvSpPr>
          <p:spPr>
            <a:xfrm>
              <a:off x="10857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pl341"/>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3" name="pl342"/>
            <p:cNvSpPr/>
            <p:nvPr/>
          </p:nvSpPr>
          <p:spPr>
            <a:xfrm>
              <a:off x="11384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4" name="tx343"/>
            <p:cNvSpPr/>
            <p:nvPr/>
          </p:nvSpPr>
          <p:spPr>
            <a:xfrm rot="-5400000">
              <a:off x="8405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45" name="tx344"/>
            <p:cNvSpPr/>
            <p:nvPr/>
          </p:nvSpPr>
          <p:spPr>
            <a:xfrm rot="-5400000">
              <a:off x="865935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46" name="tx345"/>
            <p:cNvSpPr/>
            <p:nvPr/>
          </p:nvSpPr>
          <p:spPr>
            <a:xfrm rot="-5400000">
              <a:off x="892290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47" name="tx346"/>
            <p:cNvSpPr/>
            <p:nvPr/>
          </p:nvSpPr>
          <p:spPr>
            <a:xfrm rot="-5400000">
              <a:off x="9184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48" name="tx347"/>
            <p:cNvSpPr/>
            <p:nvPr/>
          </p:nvSpPr>
          <p:spPr>
            <a:xfrm rot="-5400000">
              <a:off x="941732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49" name="tx348"/>
            <p:cNvSpPr/>
            <p:nvPr/>
          </p:nvSpPr>
          <p:spPr>
            <a:xfrm rot="-5400000">
              <a:off x="9723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50" name="tx349"/>
            <p:cNvSpPr/>
            <p:nvPr/>
          </p:nvSpPr>
          <p:spPr>
            <a:xfrm rot="-5400000">
              <a:off x="1001617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51" name="tx350"/>
            <p:cNvSpPr/>
            <p:nvPr/>
          </p:nvSpPr>
          <p:spPr>
            <a:xfrm rot="-5400000">
              <a:off x="1021748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52" name="tx351"/>
            <p:cNvSpPr/>
            <p:nvPr/>
          </p:nvSpPr>
          <p:spPr>
            <a:xfrm rot="-5400000">
              <a:off x="1048090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53" name="tx352"/>
            <p:cNvSpPr/>
            <p:nvPr/>
          </p:nvSpPr>
          <p:spPr>
            <a:xfrm rot="-5400000">
              <a:off x="1078078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54" name="tx353"/>
            <p:cNvSpPr/>
            <p:nvPr/>
          </p:nvSpPr>
          <p:spPr>
            <a:xfrm rot="-5400000">
              <a:off x="11025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55" name="tx354"/>
            <p:cNvSpPr/>
            <p:nvPr/>
          </p:nvSpPr>
          <p:spPr>
            <a:xfrm rot="-5400000">
              <a:off x="11289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56" name="pl355"/>
            <p:cNvSpPr/>
            <p:nvPr/>
          </p:nvSpPr>
          <p:spPr>
            <a:xfrm>
              <a:off x="1170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7" name="pl356"/>
            <p:cNvSpPr/>
            <p:nvPr/>
          </p:nvSpPr>
          <p:spPr>
            <a:xfrm>
              <a:off x="11964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8" name="pl357"/>
            <p:cNvSpPr/>
            <p:nvPr/>
          </p:nvSpPr>
          <p:spPr>
            <a:xfrm>
              <a:off x="12227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9" name="pl358"/>
            <p:cNvSpPr/>
            <p:nvPr/>
          </p:nvSpPr>
          <p:spPr>
            <a:xfrm>
              <a:off x="12491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pl359"/>
            <p:cNvSpPr/>
            <p:nvPr/>
          </p:nvSpPr>
          <p:spPr>
            <a:xfrm>
              <a:off x="12754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360"/>
            <p:cNvSpPr/>
            <p:nvPr/>
          </p:nvSpPr>
          <p:spPr>
            <a:xfrm>
              <a:off x="13018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pl361"/>
            <p:cNvSpPr/>
            <p:nvPr/>
          </p:nvSpPr>
          <p:spPr>
            <a:xfrm>
              <a:off x="1328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3" name="pl362"/>
            <p:cNvSpPr/>
            <p:nvPr/>
          </p:nvSpPr>
          <p:spPr>
            <a:xfrm>
              <a:off x="13545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4" name="pl363"/>
            <p:cNvSpPr/>
            <p:nvPr/>
          </p:nvSpPr>
          <p:spPr>
            <a:xfrm>
              <a:off x="13808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5" name="pl364"/>
            <p:cNvSpPr/>
            <p:nvPr/>
          </p:nvSpPr>
          <p:spPr>
            <a:xfrm>
              <a:off x="14071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6" name="pl365"/>
            <p:cNvSpPr/>
            <p:nvPr/>
          </p:nvSpPr>
          <p:spPr>
            <a:xfrm>
              <a:off x="14335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7" name="pl366"/>
            <p:cNvSpPr/>
            <p:nvPr/>
          </p:nvSpPr>
          <p:spPr>
            <a:xfrm>
              <a:off x="14598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8" name="tx367"/>
            <p:cNvSpPr/>
            <p:nvPr/>
          </p:nvSpPr>
          <p:spPr>
            <a:xfrm rot="-5400000">
              <a:off x="116199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69" name="tx368"/>
            <p:cNvSpPr/>
            <p:nvPr/>
          </p:nvSpPr>
          <p:spPr>
            <a:xfrm rot="-5400000">
              <a:off x="1187362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70" name="tx369"/>
            <p:cNvSpPr/>
            <p:nvPr/>
          </p:nvSpPr>
          <p:spPr>
            <a:xfrm rot="-5400000">
              <a:off x="1213717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71" name="tx370"/>
            <p:cNvSpPr/>
            <p:nvPr/>
          </p:nvSpPr>
          <p:spPr>
            <a:xfrm rot="-5400000">
              <a:off x="1239877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72" name="tx371"/>
            <p:cNvSpPr/>
            <p:nvPr/>
          </p:nvSpPr>
          <p:spPr>
            <a:xfrm rot="-5400000">
              <a:off x="1263159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73" name="tx372"/>
            <p:cNvSpPr/>
            <p:nvPr/>
          </p:nvSpPr>
          <p:spPr>
            <a:xfrm rot="-5400000">
              <a:off x="129372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74" name="tx373"/>
            <p:cNvSpPr/>
            <p:nvPr/>
          </p:nvSpPr>
          <p:spPr>
            <a:xfrm rot="-5400000">
              <a:off x="1323044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75" name="tx374"/>
            <p:cNvSpPr/>
            <p:nvPr/>
          </p:nvSpPr>
          <p:spPr>
            <a:xfrm rot="-5400000">
              <a:off x="134317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76" name="tx375"/>
            <p:cNvSpPr/>
            <p:nvPr/>
          </p:nvSpPr>
          <p:spPr>
            <a:xfrm rot="-5400000">
              <a:off x="1369517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77" name="tx376"/>
            <p:cNvSpPr/>
            <p:nvPr/>
          </p:nvSpPr>
          <p:spPr>
            <a:xfrm rot="-5400000">
              <a:off x="1399505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78" name="tx377"/>
            <p:cNvSpPr/>
            <p:nvPr/>
          </p:nvSpPr>
          <p:spPr>
            <a:xfrm rot="-5400000">
              <a:off x="142398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79" name="tx378"/>
            <p:cNvSpPr/>
            <p:nvPr/>
          </p:nvSpPr>
          <p:spPr>
            <a:xfrm rot="-5400000">
              <a:off x="14503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80" name="pl379"/>
            <p:cNvSpPr/>
            <p:nvPr/>
          </p:nvSpPr>
          <p:spPr>
            <a:xfrm>
              <a:off x="14915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1" name="pl380"/>
            <p:cNvSpPr/>
            <p:nvPr/>
          </p:nvSpPr>
          <p:spPr>
            <a:xfrm>
              <a:off x="15178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2" name="pl381"/>
            <p:cNvSpPr/>
            <p:nvPr/>
          </p:nvSpPr>
          <p:spPr>
            <a:xfrm>
              <a:off x="15441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3" name="pl382"/>
            <p:cNvSpPr/>
            <p:nvPr/>
          </p:nvSpPr>
          <p:spPr>
            <a:xfrm>
              <a:off x="15705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4" name="pl383"/>
            <p:cNvSpPr/>
            <p:nvPr/>
          </p:nvSpPr>
          <p:spPr>
            <a:xfrm>
              <a:off x="159688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5" name="pl384"/>
            <p:cNvSpPr/>
            <p:nvPr/>
          </p:nvSpPr>
          <p:spPr>
            <a:xfrm>
              <a:off x="16232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6" name="pl385"/>
            <p:cNvSpPr/>
            <p:nvPr/>
          </p:nvSpPr>
          <p:spPr>
            <a:xfrm>
              <a:off x="16495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7" name="pl386"/>
            <p:cNvSpPr/>
            <p:nvPr/>
          </p:nvSpPr>
          <p:spPr>
            <a:xfrm>
              <a:off x="16759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8" name="pl387"/>
            <p:cNvSpPr/>
            <p:nvPr/>
          </p:nvSpPr>
          <p:spPr>
            <a:xfrm>
              <a:off x="17022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9" name="pl388"/>
            <p:cNvSpPr/>
            <p:nvPr/>
          </p:nvSpPr>
          <p:spPr>
            <a:xfrm>
              <a:off x="17286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0" name="pl389"/>
            <p:cNvSpPr/>
            <p:nvPr/>
          </p:nvSpPr>
          <p:spPr>
            <a:xfrm>
              <a:off x="17549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1" name="pl390"/>
            <p:cNvSpPr/>
            <p:nvPr/>
          </p:nvSpPr>
          <p:spPr>
            <a:xfrm>
              <a:off x="178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2" name="tx391"/>
            <p:cNvSpPr/>
            <p:nvPr/>
          </p:nvSpPr>
          <p:spPr>
            <a:xfrm rot="-5400000">
              <a:off x="148342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93" name="tx392"/>
            <p:cNvSpPr/>
            <p:nvPr/>
          </p:nvSpPr>
          <p:spPr>
            <a:xfrm rot="-5400000">
              <a:off x="150878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94" name="tx393"/>
            <p:cNvSpPr/>
            <p:nvPr/>
          </p:nvSpPr>
          <p:spPr>
            <a:xfrm rot="-5400000">
              <a:off x="153514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95" name="tx394"/>
            <p:cNvSpPr/>
            <p:nvPr/>
          </p:nvSpPr>
          <p:spPr>
            <a:xfrm rot="-5400000">
              <a:off x="1561303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96" name="tx395"/>
            <p:cNvSpPr/>
            <p:nvPr/>
          </p:nvSpPr>
          <p:spPr>
            <a:xfrm rot="-5400000">
              <a:off x="1584585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97" name="tx396"/>
            <p:cNvSpPr/>
            <p:nvPr/>
          </p:nvSpPr>
          <p:spPr>
            <a:xfrm rot="-5400000">
              <a:off x="1615155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98" name="tx397"/>
            <p:cNvSpPr/>
            <p:nvPr/>
          </p:nvSpPr>
          <p:spPr>
            <a:xfrm rot="-5400000">
              <a:off x="1644471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99" name="tx398"/>
            <p:cNvSpPr/>
            <p:nvPr/>
          </p:nvSpPr>
          <p:spPr>
            <a:xfrm rot="-5400000">
              <a:off x="1664601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00" name="tx399"/>
            <p:cNvSpPr/>
            <p:nvPr/>
          </p:nvSpPr>
          <p:spPr>
            <a:xfrm rot="-5400000">
              <a:off x="169094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01" name="tx400"/>
            <p:cNvSpPr/>
            <p:nvPr/>
          </p:nvSpPr>
          <p:spPr>
            <a:xfrm rot="-5400000">
              <a:off x="1720932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02" name="tx401"/>
            <p:cNvSpPr/>
            <p:nvPr/>
          </p:nvSpPr>
          <p:spPr>
            <a:xfrm rot="-5400000">
              <a:off x="17454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03" name="tx402"/>
            <p:cNvSpPr/>
            <p:nvPr/>
          </p:nvSpPr>
          <p:spPr>
            <a:xfrm rot="-5400000">
              <a:off x="17717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04" name="tx403"/>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05" name="tx404"/>
            <p:cNvSpPr/>
            <p:nvPr/>
          </p:nvSpPr>
          <p:spPr>
            <a:xfrm>
              <a:off x="1294238" y="4294413"/>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50</a:t>
              </a:r>
            </a:p>
          </p:txBody>
        </p:sp>
        <p:sp>
          <p:nvSpPr>
            <p:cNvPr id="406" name="tx405"/>
            <p:cNvSpPr/>
            <p:nvPr/>
          </p:nvSpPr>
          <p:spPr>
            <a:xfrm>
              <a:off x="1230614" y="3388747"/>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a:t>
              </a:r>
            </a:p>
          </p:txBody>
        </p:sp>
        <p:sp>
          <p:nvSpPr>
            <p:cNvPr id="407" name="tx406"/>
            <p:cNvSpPr/>
            <p:nvPr/>
          </p:nvSpPr>
          <p:spPr>
            <a:xfrm>
              <a:off x="1230614" y="2483080"/>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150</a:t>
              </a:r>
            </a:p>
          </p:txBody>
        </p:sp>
        <p:sp>
          <p:nvSpPr>
            <p:cNvPr id="408" name="pl407"/>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9" name="pl408"/>
            <p:cNvSpPr/>
            <p:nvPr/>
          </p:nvSpPr>
          <p:spPr>
            <a:xfrm>
              <a:off x="1865074" y="437969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0" name="pl409"/>
            <p:cNvSpPr/>
            <p:nvPr/>
          </p:nvSpPr>
          <p:spPr>
            <a:xfrm>
              <a:off x="1865074" y="347402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1" name="pl410"/>
            <p:cNvSpPr/>
            <p:nvPr/>
          </p:nvSpPr>
          <p:spPr>
            <a:xfrm>
              <a:off x="1865074" y="256835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2" name="tx411"/>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13" name="rc412"/>
            <p:cNvSpPr/>
            <p:nvPr/>
          </p:nvSpPr>
          <p:spPr>
            <a:xfrm>
              <a:off x="18110385" y="2153563"/>
              <a:ext cx="1240079" cy="413498"/>
            </a:xfrm>
            <a:prstGeom prst="rect">
              <a:avLst/>
            </a:prstGeom>
            <a:solidFill>
              <a:srgbClr val="FFFFFF">
                <a:alpha val="100000"/>
              </a:srgbClr>
            </a:solidFill>
          </p:spPr>
          <p:txBody>
            <a:bodyPr/>
            <a:lstStyle/>
            <a:p/>
          </p:txBody>
        </p:sp>
        <p:sp>
          <p:nvSpPr>
            <p:cNvPr id="414" name="rc413"/>
            <p:cNvSpPr/>
            <p:nvPr/>
          </p:nvSpPr>
          <p:spPr>
            <a:xfrm>
              <a:off x="18179974" y="2223153"/>
              <a:ext cx="274319" cy="274319"/>
            </a:xfrm>
            <a:prstGeom prst="rect">
              <a:avLst/>
            </a:prstGeom>
            <a:solidFill>
              <a:srgbClr val="FFFFFF">
                <a:alpha val="100000"/>
              </a:srgbClr>
            </a:solidFill>
          </p:spPr>
          <p:txBody>
            <a:bodyPr/>
            <a:lstStyle/>
            <a:p/>
          </p:txBody>
        </p:sp>
        <p:sp>
          <p:nvSpPr>
            <p:cNvPr id="415" name="pg414"/>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416" name="tx415"/>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417" name="rc416"/>
            <p:cNvSpPr/>
            <p:nvPr/>
          </p:nvSpPr>
          <p:spPr>
            <a:xfrm>
              <a:off x="18110385" y="2706240"/>
              <a:ext cx="1753945" cy="1236458"/>
            </a:xfrm>
            <a:prstGeom prst="rect">
              <a:avLst/>
            </a:prstGeom>
            <a:solidFill>
              <a:srgbClr val="FFFFFF">
                <a:alpha val="100000"/>
              </a:srgbClr>
            </a:solidFill>
          </p:spPr>
          <p:txBody>
            <a:bodyPr/>
            <a:lstStyle/>
            <a:p/>
          </p:txBody>
        </p:sp>
        <p:sp>
          <p:nvSpPr>
            <p:cNvPr id="418" name="rc417"/>
            <p:cNvSpPr/>
            <p:nvPr/>
          </p:nvSpPr>
          <p:spPr>
            <a:xfrm>
              <a:off x="18179974" y="2775829"/>
              <a:ext cx="274319" cy="274319"/>
            </a:xfrm>
            <a:prstGeom prst="rect">
              <a:avLst/>
            </a:prstGeom>
            <a:solidFill>
              <a:srgbClr val="FFFFFF">
                <a:alpha val="100000"/>
              </a:srgbClr>
            </a:solidFill>
          </p:spPr>
          <p:txBody>
            <a:bodyPr/>
            <a:lstStyle/>
            <a:p/>
          </p:txBody>
        </p:sp>
        <p:sp>
          <p:nvSpPr>
            <p:cNvPr id="419" name="rc418"/>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0" name="rc419"/>
            <p:cNvSpPr/>
            <p:nvPr/>
          </p:nvSpPr>
          <p:spPr>
            <a:xfrm>
              <a:off x="18179974" y="3050149"/>
              <a:ext cx="274319" cy="274319"/>
            </a:xfrm>
            <a:prstGeom prst="rect">
              <a:avLst/>
            </a:prstGeom>
            <a:solidFill>
              <a:srgbClr val="FFFFFF">
                <a:alpha val="100000"/>
              </a:srgbClr>
            </a:solidFill>
          </p:spPr>
          <p:txBody>
            <a:bodyPr/>
            <a:lstStyle/>
            <a:p/>
          </p:txBody>
        </p:sp>
        <p:sp>
          <p:nvSpPr>
            <p:cNvPr id="421" name="rc420"/>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22" name="rc421"/>
            <p:cNvSpPr/>
            <p:nvPr/>
          </p:nvSpPr>
          <p:spPr>
            <a:xfrm>
              <a:off x="18179974" y="3324469"/>
              <a:ext cx="274319" cy="274320"/>
            </a:xfrm>
            <a:prstGeom prst="rect">
              <a:avLst/>
            </a:prstGeom>
            <a:solidFill>
              <a:srgbClr val="FFFFFF">
                <a:alpha val="100000"/>
              </a:srgbClr>
            </a:solidFill>
          </p:spPr>
          <p:txBody>
            <a:bodyPr/>
            <a:lstStyle/>
            <a:p/>
          </p:txBody>
        </p:sp>
        <p:sp>
          <p:nvSpPr>
            <p:cNvPr id="423" name="rc422"/>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4" name="rc423"/>
            <p:cNvSpPr/>
            <p:nvPr/>
          </p:nvSpPr>
          <p:spPr>
            <a:xfrm>
              <a:off x="18179974" y="3598789"/>
              <a:ext cx="274319" cy="274320"/>
            </a:xfrm>
            <a:prstGeom prst="rect">
              <a:avLst/>
            </a:prstGeom>
            <a:solidFill>
              <a:srgbClr val="FFFFFF">
                <a:alpha val="100000"/>
              </a:srgbClr>
            </a:solidFill>
          </p:spPr>
          <p:txBody>
            <a:bodyPr/>
            <a:lstStyle/>
            <a:p/>
          </p:txBody>
        </p:sp>
        <p:sp>
          <p:nvSpPr>
            <p:cNvPr id="425" name="rc424"/>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6" name="tx425"/>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27" name="tx426"/>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28" name="tx427"/>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29" name="tx428"/>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30" name=""/>
          <p:cNvGrpSpPr/>
          <p:nvPr/>
        </p:nvGrpSpPr>
        <p:grpSpPr>
          <a:xfrm>
            <a:off x="6400800" y="6217920"/>
            <a:ext cx="5486400" cy="4251960"/>
            <a:chOff x="6400800" y="6217920"/>
            <a:chExt cx="5486400" cy="4251960"/>
          </a:xfrm>
        </p:grpSpPr>
        <p:sp>
          <p:nvSpPr>
            <p:cNvPr id="431"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32"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33" name="rc5"/>
            <p:cNvSpPr/>
            <p:nvPr/>
          </p:nvSpPr>
          <p:spPr>
            <a:xfrm>
              <a:off x="7111254" y="6510025"/>
              <a:ext cx="4319114" cy="2788960"/>
            </a:xfrm>
            <a:prstGeom prst="rect">
              <a:avLst/>
            </a:prstGeom>
            <a:solidFill>
              <a:srgbClr val="FFFFFF">
                <a:alpha val="100000"/>
              </a:srgbClr>
            </a:solidFill>
          </p:spPr>
          <p:txBody>
            <a:bodyPr/>
            <a:lstStyle/>
            <a:p/>
          </p:txBody>
        </p:sp>
        <p:sp>
          <p:nvSpPr>
            <p:cNvPr id="434" name="pl6"/>
            <p:cNvSpPr/>
            <p:nvPr/>
          </p:nvSpPr>
          <p:spPr>
            <a:xfrm>
              <a:off x="7111254" y="8855287"/>
              <a:ext cx="4319114" cy="0"/>
            </a:xfrm>
            <a:custGeom>
              <a:avLst/>
              <a:pathLst>
                <a:path w="4319114" h="0">
                  <a:moveTo>
                    <a:pt x="0" y="0"/>
                  </a:moveTo>
                  <a:lnTo>
                    <a:pt x="4319114" y="0"/>
                  </a:lnTo>
                  <a:lnTo>
                    <a:pt x="4319114" y="0"/>
                  </a:lnTo>
                </a:path>
              </a:pathLst>
            </a:custGeom>
            <a:ln w="6775" cap="flat">
              <a:solidFill>
                <a:srgbClr val="EBEBEB">
                  <a:alpha val="100000"/>
                </a:srgbClr>
              </a:solidFill>
              <a:prstDash val="solid"/>
              <a:round/>
            </a:ln>
          </p:spPr>
          <p:txBody>
            <a:bodyPr/>
            <a:lstStyle/>
            <a:p/>
          </p:txBody>
        </p:sp>
        <p:sp>
          <p:nvSpPr>
            <p:cNvPr id="435" name="pl7"/>
            <p:cNvSpPr/>
            <p:nvPr/>
          </p:nvSpPr>
          <p:spPr>
            <a:xfrm>
              <a:off x="7111254" y="8221432"/>
              <a:ext cx="4319114" cy="0"/>
            </a:xfrm>
            <a:custGeom>
              <a:avLst/>
              <a:pathLst>
                <a:path w="4319114" h="0">
                  <a:moveTo>
                    <a:pt x="0" y="0"/>
                  </a:moveTo>
                  <a:lnTo>
                    <a:pt x="4319114" y="0"/>
                  </a:lnTo>
                  <a:lnTo>
                    <a:pt x="4319114" y="0"/>
                  </a:lnTo>
                </a:path>
              </a:pathLst>
            </a:custGeom>
            <a:ln w="6775" cap="flat">
              <a:solidFill>
                <a:srgbClr val="EBEBEB">
                  <a:alpha val="100000"/>
                </a:srgbClr>
              </a:solidFill>
              <a:prstDash val="solid"/>
              <a:round/>
            </a:ln>
          </p:spPr>
          <p:txBody>
            <a:bodyPr/>
            <a:lstStyle/>
            <a:p/>
          </p:txBody>
        </p:sp>
        <p:sp>
          <p:nvSpPr>
            <p:cNvPr id="436" name="pl8"/>
            <p:cNvSpPr/>
            <p:nvPr/>
          </p:nvSpPr>
          <p:spPr>
            <a:xfrm>
              <a:off x="7111254" y="7587578"/>
              <a:ext cx="4319114" cy="0"/>
            </a:xfrm>
            <a:custGeom>
              <a:avLst/>
              <a:pathLst>
                <a:path w="4319114" h="0">
                  <a:moveTo>
                    <a:pt x="0" y="0"/>
                  </a:moveTo>
                  <a:lnTo>
                    <a:pt x="4319114" y="0"/>
                  </a:lnTo>
                  <a:lnTo>
                    <a:pt x="4319114" y="0"/>
                  </a:lnTo>
                </a:path>
              </a:pathLst>
            </a:custGeom>
            <a:ln w="6775" cap="flat">
              <a:solidFill>
                <a:srgbClr val="EBEBEB">
                  <a:alpha val="100000"/>
                </a:srgbClr>
              </a:solidFill>
              <a:prstDash val="solid"/>
              <a:round/>
            </a:ln>
          </p:spPr>
          <p:txBody>
            <a:bodyPr/>
            <a:lstStyle/>
            <a:p/>
          </p:txBody>
        </p:sp>
        <p:sp>
          <p:nvSpPr>
            <p:cNvPr id="437" name="pl9"/>
            <p:cNvSpPr/>
            <p:nvPr/>
          </p:nvSpPr>
          <p:spPr>
            <a:xfrm>
              <a:off x="7111254" y="6953723"/>
              <a:ext cx="4319114" cy="0"/>
            </a:xfrm>
            <a:custGeom>
              <a:avLst/>
              <a:pathLst>
                <a:path w="4319114" h="0">
                  <a:moveTo>
                    <a:pt x="0" y="0"/>
                  </a:moveTo>
                  <a:lnTo>
                    <a:pt x="4319114" y="0"/>
                  </a:lnTo>
                  <a:lnTo>
                    <a:pt x="4319114" y="0"/>
                  </a:lnTo>
                </a:path>
              </a:pathLst>
            </a:custGeom>
            <a:ln w="6775" cap="flat">
              <a:solidFill>
                <a:srgbClr val="EBEBEB">
                  <a:alpha val="100000"/>
                </a:srgbClr>
              </a:solidFill>
              <a:prstDash val="solid"/>
              <a:round/>
            </a:ln>
          </p:spPr>
          <p:txBody>
            <a:bodyPr/>
            <a:lstStyle/>
            <a:p/>
          </p:txBody>
        </p:sp>
        <p:sp>
          <p:nvSpPr>
            <p:cNvPr id="438" name="pl10"/>
            <p:cNvSpPr/>
            <p:nvPr/>
          </p:nvSpPr>
          <p:spPr>
            <a:xfrm>
              <a:off x="7111254" y="9172214"/>
              <a:ext cx="4319114" cy="0"/>
            </a:xfrm>
            <a:custGeom>
              <a:avLst/>
              <a:pathLst>
                <a:path w="4319114" h="0">
                  <a:moveTo>
                    <a:pt x="0" y="0"/>
                  </a:moveTo>
                  <a:lnTo>
                    <a:pt x="4319114" y="0"/>
                  </a:lnTo>
                  <a:lnTo>
                    <a:pt x="4319114" y="0"/>
                  </a:lnTo>
                </a:path>
              </a:pathLst>
            </a:custGeom>
            <a:ln w="13550" cap="flat">
              <a:solidFill>
                <a:srgbClr val="EBEBEB">
                  <a:alpha val="100000"/>
                </a:srgbClr>
              </a:solidFill>
              <a:prstDash val="solid"/>
              <a:round/>
            </a:ln>
          </p:spPr>
          <p:txBody>
            <a:bodyPr/>
            <a:lstStyle/>
            <a:p/>
          </p:txBody>
        </p:sp>
        <p:sp>
          <p:nvSpPr>
            <p:cNvPr id="439" name="pl11"/>
            <p:cNvSpPr/>
            <p:nvPr/>
          </p:nvSpPr>
          <p:spPr>
            <a:xfrm>
              <a:off x="7111254" y="8538360"/>
              <a:ext cx="4319114" cy="0"/>
            </a:xfrm>
            <a:custGeom>
              <a:avLst/>
              <a:pathLst>
                <a:path w="4319114" h="0">
                  <a:moveTo>
                    <a:pt x="0" y="0"/>
                  </a:moveTo>
                  <a:lnTo>
                    <a:pt x="4319114" y="0"/>
                  </a:lnTo>
                  <a:lnTo>
                    <a:pt x="4319114" y="0"/>
                  </a:lnTo>
                </a:path>
              </a:pathLst>
            </a:custGeom>
            <a:ln w="13550" cap="flat">
              <a:solidFill>
                <a:srgbClr val="EBEBEB">
                  <a:alpha val="100000"/>
                </a:srgbClr>
              </a:solidFill>
              <a:prstDash val="solid"/>
              <a:round/>
            </a:ln>
          </p:spPr>
          <p:txBody>
            <a:bodyPr/>
            <a:lstStyle/>
            <a:p/>
          </p:txBody>
        </p:sp>
        <p:sp>
          <p:nvSpPr>
            <p:cNvPr id="440" name="pl12"/>
            <p:cNvSpPr/>
            <p:nvPr/>
          </p:nvSpPr>
          <p:spPr>
            <a:xfrm>
              <a:off x="7111254" y="7904505"/>
              <a:ext cx="4319114" cy="0"/>
            </a:xfrm>
            <a:custGeom>
              <a:avLst/>
              <a:pathLst>
                <a:path w="4319114" h="0">
                  <a:moveTo>
                    <a:pt x="0" y="0"/>
                  </a:moveTo>
                  <a:lnTo>
                    <a:pt x="4319114" y="0"/>
                  </a:lnTo>
                  <a:lnTo>
                    <a:pt x="4319114" y="0"/>
                  </a:lnTo>
                </a:path>
              </a:pathLst>
            </a:custGeom>
            <a:ln w="13550" cap="flat">
              <a:solidFill>
                <a:srgbClr val="EBEBEB">
                  <a:alpha val="100000"/>
                </a:srgbClr>
              </a:solidFill>
              <a:prstDash val="solid"/>
              <a:round/>
            </a:ln>
          </p:spPr>
          <p:txBody>
            <a:bodyPr/>
            <a:lstStyle/>
            <a:p/>
          </p:txBody>
        </p:sp>
        <p:sp>
          <p:nvSpPr>
            <p:cNvPr id="441" name="pl13"/>
            <p:cNvSpPr/>
            <p:nvPr/>
          </p:nvSpPr>
          <p:spPr>
            <a:xfrm>
              <a:off x="7111254" y="7270650"/>
              <a:ext cx="4319114" cy="0"/>
            </a:xfrm>
            <a:custGeom>
              <a:avLst/>
              <a:pathLst>
                <a:path w="4319114" h="0">
                  <a:moveTo>
                    <a:pt x="0" y="0"/>
                  </a:moveTo>
                  <a:lnTo>
                    <a:pt x="4319114" y="0"/>
                  </a:lnTo>
                  <a:lnTo>
                    <a:pt x="4319114" y="0"/>
                  </a:lnTo>
                </a:path>
              </a:pathLst>
            </a:custGeom>
            <a:ln w="13550" cap="flat">
              <a:solidFill>
                <a:srgbClr val="EBEBEB">
                  <a:alpha val="100000"/>
                </a:srgbClr>
              </a:solidFill>
              <a:prstDash val="solid"/>
              <a:round/>
            </a:ln>
          </p:spPr>
          <p:txBody>
            <a:bodyPr/>
            <a:lstStyle/>
            <a:p/>
          </p:txBody>
        </p:sp>
        <p:sp>
          <p:nvSpPr>
            <p:cNvPr id="442" name="pl14"/>
            <p:cNvSpPr/>
            <p:nvPr/>
          </p:nvSpPr>
          <p:spPr>
            <a:xfrm>
              <a:off x="7111254" y="6636796"/>
              <a:ext cx="4319114" cy="0"/>
            </a:xfrm>
            <a:custGeom>
              <a:avLst/>
              <a:pathLst>
                <a:path w="4319114" h="0">
                  <a:moveTo>
                    <a:pt x="0" y="0"/>
                  </a:moveTo>
                  <a:lnTo>
                    <a:pt x="4319114" y="0"/>
                  </a:lnTo>
                  <a:lnTo>
                    <a:pt x="4319114" y="0"/>
                  </a:lnTo>
                </a:path>
              </a:pathLst>
            </a:custGeom>
            <a:ln w="13550" cap="flat">
              <a:solidFill>
                <a:srgbClr val="EBEBEB">
                  <a:alpha val="100000"/>
                </a:srgbClr>
              </a:solidFill>
              <a:prstDash val="solid"/>
              <a:round/>
            </a:ln>
          </p:spPr>
          <p:txBody>
            <a:bodyPr/>
            <a:lstStyle/>
            <a:p/>
          </p:txBody>
        </p:sp>
        <p:sp>
          <p:nvSpPr>
            <p:cNvPr id="443" name="rc15"/>
            <p:cNvSpPr/>
            <p:nvPr/>
          </p:nvSpPr>
          <p:spPr>
            <a:xfrm>
              <a:off x="9660732" y="6636796"/>
              <a:ext cx="419913" cy="253541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44" name="rc16"/>
            <p:cNvSpPr/>
            <p:nvPr/>
          </p:nvSpPr>
          <p:spPr>
            <a:xfrm>
              <a:off x="10860486" y="7904505"/>
              <a:ext cx="419913" cy="126770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45" name="rc17"/>
            <p:cNvSpPr/>
            <p:nvPr/>
          </p:nvSpPr>
          <p:spPr>
            <a:xfrm>
              <a:off x="7111254" y="6510025"/>
              <a:ext cx="4319114" cy="2788960"/>
            </a:xfrm>
            <a:prstGeom prst="rect">
              <a:avLst/>
            </a:prstGeom>
            <a:ln w="13550" cap="rnd">
              <a:solidFill>
                <a:srgbClr val="333333">
                  <a:alpha val="100000"/>
                </a:srgbClr>
              </a:solidFill>
              <a:prstDash val="solid"/>
              <a:round/>
            </a:ln>
          </p:spPr>
          <p:txBody>
            <a:bodyPr/>
            <a:lstStyle/>
            <a:p/>
          </p:txBody>
        </p:sp>
        <p:sp>
          <p:nvSpPr>
            <p:cNvPr id="446" name="tx18"/>
            <p:cNvSpPr/>
            <p:nvPr/>
          </p:nvSpPr>
          <p:spPr>
            <a:xfrm>
              <a:off x="6801340" y="9169908"/>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0.0</a:t>
              </a:r>
            </a:p>
          </p:txBody>
        </p:sp>
        <p:sp>
          <p:nvSpPr>
            <p:cNvPr id="447" name="tx19"/>
            <p:cNvSpPr/>
            <p:nvPr/>
          </p:nvSpPr>
          <p:spPr>
            <a:xfrm>
              <a:off x="6801340" y="8536053"/>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0.5</a:t>
              </a:r>
            </a:p>
          </p:txBody>
        </p:sp>
        <p:sp>
          <p:nvSpPr>
            <p:cNvPr id="448" name="tx20"/>
            <p:cNvSpPr/>
            <p:nvPr/>
          </p:nvSpPr>
          <p:spPr>
            <a:xfrm>
              <a:off x="6801340" y="7902198"/>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a:t>
              </a:r>
            </a:p>
          </p:txBody>
        </p:sp>
        <p:sp>
          <p:nvSpPr>
            <p:cNvPr id="449" name="tx21"/>
            <p:cNvSpPr/>
            <p:nvPr/>
          </p:nvSpPr>
          <p:spPr>
            <a:xfrm>
              <a:off x="6801340" y="7268343"/>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a:t>
              </a:r>
            </a:p>
          </p:txBody>
        </p:sp>
        <p:sp>
          <p:nvSpPr>
            <p:cNvPr id="450" name="tx22"/>
            <p:cNvSpPr/>
            <p:nvPr/>
          </p:nvSpPr>
          <p:spPr>
            <a:xfrm>
              <a:off x="6801340" y="6634489"/>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51" name="pl23"/>
            <p:cNvSpPr/>
            <p:nvPr/>
          </p:nvSpPr>
          <p:spPr>
            <a:xfrm>
              <a:off x="7076460"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52" name="pl24"/>
            <p:cNvSpPr/>
            <p:nvPr/>
          </p:nvSpPr>
          <p:spPr>
            <a:xfrm>
              <a:off x="7076460" y="853836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53" name="pl25"/>
            <p:cNvSpPr/>
            <p:nvPr/>
          </p:nvSpPr>
          <p:spPr>
            <a:xfrm>
              <a:off x="7076460" y="790450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54" name="pl26"/>
            <p:cNvSpPr/>
            <p:nvPr/>
          </p:nvSpPr>
          <p:spPr>
            <a:xfrm>
              <a:off x="7076460" y="727065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55" name="pl27"/>
            <p:cNvSpPr/>
            <p:nvPr/>
          </p:nvSpPr>
          <p:spPr>
            <a:xfrm>
              <a:off x="7076460" y="663679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56" name="pl28"/>
            <p:cNvSpPr/>
            <p:nvPr/>
          </p:nvSpPr>
          <p:spPr>
            <a:xfrm>
              <a:off x="11430369"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57" name="pl29"/>
            <p:cNvSpPr/>
            <p:nvPr/>
          </p:nvSpPr>
          <p:spPr>
            <a:xfrm>
              <a:off x="11430369" y="8349026"/>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58" name="pl30"/>
            <p:cNvSpPr/>
            <p:nvPr/>
          </p:nvSpPr>
          <p:spPr>
            <a:xfrm>
              <a:off x="11430369" y="7525839"/>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59" name="pl31"/>
            <p:cNvSpPr/>
            <p:nvPr/>
          </p:nvSpPr>
          <p:spPr>
            <a:xfrm>
              <a:off x="11430369" y="6702651"/>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60" name="tx32"/>
            <p:cNvSpPr/>
            <p:nvPr/>
          </p:nvSpPr>
          <p:spPr>
            <a:xfrm>
              <a:off x="11528427"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61" name="tx33"/>
            <p:cNvSpPr/>
            <p:nvPr/>
          </p:nvSpPr>
          <p:spPr>
            <a:xfrm>
              <a:off x="11528427" y="8348580"/>
              <a:ext cx="84757"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a:t>
              </a:r>
            </a:p>
          </p:txBody>
        </p:sp>
        <p:sp>
          <p:nvSpPr>
            <p:cNvPr id="462" name="tx34"/>
            <p:cNvSpPr/>
            <p:nvPr/>
          </p:nvSpPr>
          <p:spPr>
            <a:xfrm>
              <a:off x="11528427" y="7525392"/>
              <a:ext cx="84757"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a:t>
              </a:r>
            </a:p>
          </p:txBody>
        </p:sp>
        <p:sp>
          <p:nvSpPr>
            <p:cNvPr id="463" name="tx35"/>
            <p:cNvSpPr/>
            <p:nvPr/>
          </p:nvSpPr>
          <p:spPr>
            <a:xfrm>
              <a:off x="11528427" y="6700269"/>
              <a:ext cx="84757"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a:t>
              </a:r>
            </a:p>
          </p:txBody>
        </p:sp>
        <p:sp>
          <p:nvSpPr>
            <p:cNvPr id="464" name="pl36"/>
            <p:cNvSpPr/>
            <p:nvPr/>
          </p:nvSpPr>
          <p:spPr>
            <a:xfrm>
              <a:off x="747118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5" name="pl37"/>
            <p:cNvSpPr/>
            <p:nvPr/>
          </p:nvSpPr>
          <p:spPr>
            <a:xfrm>
              <a:off x="807105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6" name="pl38"/>
            <p:cNvSpPr/>
            <p:nvPr/>
          </p:nvSpPr>
          <p:spPr>
            <a:xfrm>
              <a:off x="8670935"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7" name="pl39"/>
            <p:cNvSpPr/>
            <p:nvPr/>
          </p:nvSpPr>
          <p:spPr>
            <a:xfrm>
              <a:off x="927081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8" name="pl40"/>
            <p:cNvSpPr/>
            <p:nvPr/>
          </p:nvSpPr>
          <p:spPr>
            <a:xfrm>
              <a:off x="987068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9" name="pl41"/>
            <p:cNvSpPr/>
            <p:nvPr/>
          </p:nvSpPr>
          <p:spPr>
            <a:xfrm>
              <a:off x="1047056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0" name="pl42"/>
            <p:cNvSpPr/>
            <p:nvPr/>
          </p:nvSpPr>
          <p:spPr>
            <a:xfrm>
              <a:off x="1107044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1" name="tx43"/>
            <p:cNvSpPr/>
            <p:nvPr/>
          </p:nvSpPr>
          <p:spPr>
            <a:xfrm rot="-2700000">
              <a:off x="7361282"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72" name="tx44"/>
            <p:cNvSpPr/>
            <p:nvPr/>
          </p:nvSpPr>
          <p:spPr>
            <a:xfrm rot="-2700000">
              <a:off x="7921461"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73" name="tx45"/>
            <p:cNvSpPr/>
            <p:nvPr/>
          </p:nvSpPr>
          <p:spPr>
            <a:xfrm rot="-2700000">
              <a:off x="8520680"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74" name="tx46"/>
            <p:cNvSpPr/>
            <p:nvPr/>
          </p:nvSpPr>
          <p:spPr>
            <a:xfrm rot="-2700000">
              <a:off x="897586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75" name="tx47"/>
            <p:cNvSpPr/>
            <p:nvPr/>
          </p:nvSpPr>
          <p:spPr>
            <a:xfrm rot="-2700000">
              <a:off x="9575744"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76" name="tx48"/>
            <p:cNvSpPr/>
            <p:nvPr/>
          </p:nvSpPr>
          <p:spPr>
            <a:xfrm rot="-2700000">
              <a:off x="10175595"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477" name="tx49"/>
            <p:cNvSpPr/>
            <p:nvPr/>
          </p:nvSpPr>
          <p:spPr>
            <a:xfrm rot="-2700000">
              <a:off x="10887541"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78" name="tx50"/>
            <p:cNvSpPr/>
            <p:nvPr/>
          </p:nvSpPr>
          <p:spPr>
            <a:xfrm>
              <a:off x="9270812"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479" name="tx51"/>
            <p:cNvSpPr/>
            <p:nvPr/>
          </p:nvSpPr>
          <p:spPr>
            <a:xfrm>
              <a:off x="8453559"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480" name="tx52"/>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481" name="tx53"/>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482" name="rc54"/>
            <p:cNvSpPr/>
            <p:nvPr/>
          </p:nvSpPr>
          <p:spPr>
            <a:xfrm>
              <a:off x="8138064" y="10217410"/>
              <a:ext cx="1051268" cy="182880"/>
            </a:xfrm>
            <a:prstGeom prst="rect">
              <a:avLst/>
            </a:prstGeom>
            <a:solidFill>
              <a:srgbClr val="FFFFFF">
                <a:alpha val="100000"/>
              </a:srgbClr>
            </a:solidFill>
          </p:spPr>
          <p:txBody>
            <a:bodyPr/>
            <a:lstStyle/>
            <a:p/>
          </p:txBody>
        </p:sp>
        <p:sp>
          <p:nvSpPr>
            <p:cNvPr id="483" name="rc55"/>
            <p:cNvSpPr/>
            <p:nvPr/>
          </p:nvSpPr>
          <p:spPr>
            <a:xfrm>
              <a:off x="8138064" y="10217410"/>
              <a:ext cx="182879" cy="182880"/>
            </a:xfrm>
            <a:prstGeom prst="rect">
              <a:avLst/>
            </a:prstGeom>
            <a:solidFill>
              <a:srgbClr val="FFFFFF">
                <a:alpha val="100000"/>
              </a:srgbClr>
            </a:solidFill>
          </p:spPr>
          <p:txBody>
            <a:bodyPr/>
            <a:lstStyle/>
            <a:p/>
          </p:txBody>
        </p:sp>
        <p:sp>
          <p:nvSpPr>
            <p:cNvPr id="484" name="pl56"/>
            <p:cNvSpPr/>
            <p:nvPr/>
          </p:nvSpPr>
          <p:spPr>
            <a:xfrm>
              <a:off x="8156352" y="10308850"/>
              <a:ext cx="146304" cy="0"/>
            </a:xfrm>
            <a:custGeom>
              <a:avLst/>
              <a:pathLst>
                <a:path w="146304" h="0">
                  <a:moveTo>
                    <a:pt x="0" y="0"/>
                  </a:moveTo>
                  <a:lnTo>
                    <a:pt x="146304" y="0"/>
                  </a:lnTo>
                </a:path>
              </a:pathLst>
            </a:custGeom>
            <a:ln w="40651" cap="flat">
              <a:solidFill>
                <a:srgbClr val="000000">
                  <a:alpha val="100000"/>
                </a:srgbClr>
              </a:solidFill>
              <a:prstDash val="solid"/>
              <a:round/>
            </a:ln>
          </p:spPr>
          <p:txBody>
            <a:bodyPr/>
            <a:lstStyle/>
            <a:p/>
          </p:txBody>
        </p:sp>
        <p:sp>
          <p:nvSpPr>
            <p:cNvPr id="485" name="tx57"/>
            <p:cNvSpPr/>
            <p:nvPr/>
          </p:nvSpPr>
          <p:spPr>
            <a:xfrm>
              <a:off x="8428944"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486" name="rc58"/>
            <p:cNvSpPr/>
            <p:nvPr/>
          </p:nvSpPr>
          <p:spPr>
            <a:xfrm>
              <a:off x="9369332" y="10217410"/>
              <a:ext cx="1034227" cy="182880"/>
            </a:xfrm>
            <a:prstGeom prst="rect">
              <a:avLst/>
            </a:prstGeom>
            <a:solidFill>
              <a:srgbClr val="FFFFFF">
                <a:alpha val="100000"/>
              </a:srgbClr>
            </a:solidFill>
          </p:spPr>
          <p:txBody>
            <a:bodyPr/>
            <a:lstStyle/>
            <a:p/>
          </p:txBody>
        </p:sp>
        <p:sp>
          <p:nvSpPr>
            <p:cNvPr id="487" name="rc59"/>
            <p:cNvSpPr/>
            <p:nvPr/>
          </p:nvSpPr>
          <p:spPr>
            <a:xfrm>
              <a:off x="9369332" y="10217410"/>
              <a:ext cx="182879" cy="182880"/>
            </a:xfrm>
            <a:prstGeom prst="rect">
              <a:avLst/>
            </a:prstGeom>
            <a:solidFill>
              <a:srgbClr val="FFFFFF">
                <a:alpha val="100000"/>
              </a:srgbClr>
            </a:solidFill>
          </p:spPr>
          <p:txBody>
            <a:bodyPr/>
            <a:lstStyle/>
            <a:p/>
          </p:txBody>
        </p:sp>
        <p:sp>
          <p:nvSpPr>
            <p:cNvPr id="488" name="rc60"/>
            <p:cNvSpPr/>
            <p:nvPr/>
          </p:nvSpPr>
          <p:spPr>
            <a:xfrm>
              <a:off x="9378332"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9" name="tx61"/>
            <p:cNvSpPr/>
            <p:nvPr/>
          </p:nvSpPr>
          <p:spPr>
            <a:xfrm>
              <a:off x="9660212"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490" name="tx62"/>
            <p:cNvSpPr/>
            <p:nvPr/>
          </p:nvSpPr>
          <p:spPr>
            <a:xfrm>
              <a:off x="6642513"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91" name=""/>
          <p:cNvGrpSpPr/>
          <p:nvPr/>
        </p:nvGrpSpPr>
        <p:grpSpPr>
          <a:xfrm>
            <a:off x="12527280" y="6217920"/>
            <a:ext cx="5486400" cy="4297680"/>
            <a:chOff x="12527280" y="6217920"/>
            <a:chExt cx="5486400" cy="4297680"/>
          </a:xfrm>
        </p:grpSpPr>
        <p:sp>
          <p:nvSpPr>
            <p:cNvPr id="492"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93"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94"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495"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96"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97"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98"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99"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00"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01"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02"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03"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04"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05"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06" name="pl17"/>
            <p:cNvSpPr/>
            <p:nvPr/>
          </p:nvSpPr>
          <p:spPr>
            <a:xfrm>
              <a:off x="13329440" y="6663670"/>
              <a:ext cx="4502097" cy="486542"/>
            </a:xfrm>
            <a:custGeom>
              <a:avLst/>
              <a:pathLst>
                <a:path w="4502097" h="486542">
                  <a:moveTo>
                    <a:pt x="0" y="51214"/>
                  </a:moveTo>
                  <a:lnTo>
                    <a:pt x="187587" y="102429"/>
                  </a:lnTo>
                  <a:lnTo>
                    <a:pt x="375174" y="102429"/>
                  </a:lnTo>
                  <a:lnTo>
                    <a:pt x="562762" y="102429"/>
                  </a:lnTo>
                  <a:lnTo>
                    <a:pt x="750349" y="51214"/>
                  </a:lnTo>
                  <a:lnTo>
                    <a:pt x="937937" y="0"/>
                  </a:lnTo>
                  <a:lnTo>
                    <a:pt x="1125524" y="102429"/>
                  </a:lnTo>
                  <a:lnTo>
                    <a:pt x="1313111" y="102429"/>
                  </a:lnTo>
                  <a:lnTo>
                    <a:pt x="1500699" y="76822"/>
                  </a:lnTo>
                  <a:lnTo>
                    <a:pt x="1688286" y="76822"/>
                  </a:lnTo>
                  <a:lnTo>
                    <a:pt x="1875874" y="51214"/>
                  </a:lnTo>
                  <a:lnTo>
                    <a:pt x="2063461" y="51214"/>
                  </a:lnTo>
                  <a:lnTo>
                    <a:pt x="2251048" y="25607"/>
                  </a:lnTo>
                  <a:lnTo>
                    <a:pt x="2438636" y="179252"/>
                  </a:lnTo>
                  <a:lnTo>
                    <a:pt x="2626223" y="230467"/>
                  </a:lnTo>
                  <a:lnTo>
                    <a:pt x="2813811" y="153644"/>
                  </a:lnTo>
                  <a:lnTo>
                    <a:pt x="3001398" y="102429"/>
                  </a:lnTo>
                  <a:lnTo>
                    <a:pt x="3188985" y="25607"/>
                  </a:lnTo>
                  <a:lnTo>
                    <a:pt x="3376573" y="25607"/>
                  </a:lnTo>
                  <a:lnTo>
                    <a:pt x="3564160" y="51214"/>
                  </a:lnTo>
                  <a:lnTo>
                    <a:pt x="3751748" y="486542"/>
                  </a:lnTo>
                  <a:lnTo>
                    <a:pt x="3939335" y="179252"/>
                  </a:lnTo>
                  <a:lnTo>
                    <a:pt x="4126923" y="307289"/>
                  </a:lnTo>
                  <a:lnTo>
                    <a:pt x="4314510" y="281682"/>
                  </a:lnTo>
                  <a:lnTo>
                    <a:pt x="4502097" y="153644"/>
                  </a:lnTo>
                </a:path>
              </a:pathLst>
            </a:custGeom>
            <a:ln w="32521" cap="flat">
              <a:solidFill>
                <a:srgbClr val="5EB0E8">
                  <a:alpha val="100000"/>
                </a:srgbClr>
              </a:solidFill>
              <a:prstDash val="solid"/>
              <a:round/>
            </a:ln>
          </p:spPr>
          <p:txBody>
            <a:bodyPr/>
            <a:lstStyle/>
            <a:p/>
          </p:txBody>
        </p:sp>
        <p:sp>
          <p:nvSpPr>
            <p:cNvPr id="507" name="pl18"/>
            <p:cNvSpPr/>
            <p:nvPr/>
          </p:nvSpPr>
          <p:spPr>
            <a:xfrm>
              <a:off x="13329440" y="6663670"/>
              <a:ext cx="4502097" cy="793832"/>
            </a:xfrm>
            <a:custGeom>
              <a:avLst/>
              <a:pathLst>
                <a:path w="4502097" h="793832">
                  <a:moveTo>
                    <a:pt x="0" y="281682"/>
                  </a:moveTo>
                  <a:lnTo>
                    <a:pt x="187587" y="281682"/>
                  </a:lnTo>
                  <a:lnTo>
                    <a:pt x="375174" y="281682"/>
                  </a:lnTo>
                  <a:lnTo>
                    <a:pt x="562762" y="256074"/>
                  </a:lnTo>
                  <a:lnTo>
                    <a:pt x="750349" y="256074"/>
                  </a:lnTo>
                  <a:lnTo>
                    <a:pt x="937937" y="256074"/>
                  </a:lnTo>
                  <a:lnTo>
                    <a:pt x="1125524" y="332897"/>
                  </a:lnTo>
                  <a:lnTo>
                    <a:pt x="1313111" y="409719"/>
                  </a:lnTo>
                  <a:lnTo>
                    <a:pt x="1500699" y="512149"/>
                  </a:lnTo>
                  <a:lnTo>
                    <a:pt x="1688286" y="588972"/>
                  </a:lnTo>
                  <a:lnTo>
                    <a:pt x="1875874" y="665794"/>
                  </a:lnTo>
                  <a:lnTo>
                    <a:pt x="2063461" y="460934"/>
                  </a:lnTo>
                  <a:lnTo>
                    <a:pt x="2251048" y="691402"/>
                  </a:lnTo>
                  <a:lnTo>
                    <a:pt x="2438636" y="793832"/>
                  </a:lnTo>
                  <a:lnTo>
                    <a:pt x="2626223" y="230467"/>
                  </a:lnTo>
                  <a:lnTo>
                    <a:pt x="2813811" y="179252"/>
                  </a:lnTo>
                  <a:lnTo>
                    <a:pt x="3001398" y="153644"/>
                  </a:lnTo>
                  <a:lnTo>
                    <a:pt x="3188985" y="153644"/>
                  </a:lnTo>
                  <a:lnTo>
                    <a:pt x="3376573" y="0"/>
                  </a:lnTo>
                  <a:lnTo>
                    <a:pt x="3564160" y="51214"/>
                  </a:lnTo>
                  <a:lnTo>
                    <a:pt x="3751748" y="640187"/>
                  </a:lnTo>
                  <a:lnTo>
                    <a:pt x="3939335" y="614579"/>
                  </a:lnTo>
                  <a:lnTo>
                    <a:pt x="4126923" y="614579"/>
                  </a:lnTo>
                  <a:lnTo>
                    <a:pt x="4314510" y="563364"/>
                  </a:lnTo>
                  <a:lnTo>
                    <a:pt x="4502097" y="435327"/>
                  </a:lnTo>
                </a:path>
              </a:pathLst>
            </a:custGeom>
            <a:ln w="32521" cap="flat">
              <a:solidFill>
                <a:srgbClr val="00A173">
                  <a:alpha val="100000"/>
                </a:srgbClr>
              </a:solidFill>
              <a:prstDash val="solid"/>
              <a:round/>
            </a:ln>
          </p:spPr>
          <p:txBody>
            <a:bodyPr/>
            <a:lstStyle/>
            <a:p/>
          </p:txBody>
        </p:sp>
        <p:sp>
          <p:nvSpPr>
            <p:cNvPr id="508"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09"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10"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11"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12"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13"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14"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15"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16"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17"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18"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19"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20"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1"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2"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3"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4"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5"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6"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7"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8"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9"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0"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1"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2"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3"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4"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5"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6"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7"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8"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9"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0"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1"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2"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3"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4"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5"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46"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47"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48"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49"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50"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51"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52"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53"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54"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55"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56"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57"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58"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59"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60"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61"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62"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63"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64"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65"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66"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67"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68"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69"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70"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71" name="rc82"/>
            <p:cNvSpPr/>
            <p:nvPr/>
          </p:nvSpPr>
          <p:spPr>
            <a:xfrm>
              <a:off x="14005791" y="9941072"/>
              <a:ext cx="3149396" cy="504938"/>
            </a:xfrm>
            <a:prstGeom prst="rect">
              <a:avLst/>
            </a:prstGeom>
            <a:solidFill>
              <a:srgbClr val="FFFFFF">
                <a:alpha val="100000"/>
              </a:srgbClr>
            </a:solidFill>
          </p:spPr>
          <p:txBody>
            <a:bodyPr/>
            <a:lstStyle/>
            <a:p/>
          </p:txBody>
        </p:sp>
        <p:sp>
          <p:nvSpPr>
            <p:cNvPr id="572"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73"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74"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75"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76"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577"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578"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579"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580"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Papua New Guinea</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772732" y="2153563"/>
              <a:ext cx="3239694" cy="3131794"/>
            </a:xfrm>
            <a:prstGeom prst="rect">
              <a:avLst/>
            </a:prstGeom>
            <a:solidFill>
              <a:srgbClr val="FFFFFF">
                <a:alpha val="100000"/>
              </a:srgbClr>
            </a:solidFill>
          </p:spPr>
          <p:txBody>
            <a:bodyPr/>
            <a:lstStyle/>
            <a:p/>
          </p:txBody>
        </p:sp>
        <p:sp>
          <p:nvSpPr>
            <p:cNvPr id="7" name="pl6"/>
            <p:cNvSpPr/>
            <p:nvPr/>
          </p:nvSpPr>
          <p:spPr>
            <a:xfrm>
              <a:off x="1772732" y="4830816"/>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8" name="pl7"/>
            <p:cNvSpPr/>
            <p:nvPr/>
          </p:nvSpPr>
          <p:spPr>
            <a:xfrm>
              <a:off x="1772732" y="392173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9" name="pl8"/>
            <p:cNvSpPr/>
            <p:nvPr/>
          </p:nvSpPr>
          <p:spPr>
            <a:xfrm>
              <a:off x="1772732" y="301264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0" name="pl9"/>
            <p:cNvSpPr/>
            <p:nvPr/>
          </p:nvSpPr>
          <p:spPr>
            <a:xfrm>
              <a:off x="177273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1" name="pl10"/>
            <p:cNvSpPr/>
            <p:nvPr/>
          </p:nvSpPr>
          <p:spPr>
            <a:xfrm>
              <a:off x="1772732" y="4376274"/>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2" name="pl11"/>
            <p:cNvSpPr/>
            <p:nvPr/>
          </p:nvSpPr>
          <p:spPr>
            <a:xfrm>
              <a:off x="1772732" y="3467190"/>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3" name="pl12"/>
            <p:cNvSpPr/>
            <p:nvPr/>
          </p:nvSpPr>
          <p:spPr>
            <a:xfrm>
              <a:off x="1772732" y="2558106"/>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4" name="rc13"/>
            <p:cNvSpPr/>
            <p:nvPr/>
          </p:nvSpPr>
          <p:spPr>
            <a:xfrm>
              <a:off x="181256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 name="rc14"/>
            <p:cNvSpPr/>
            <p:nvPr/>
          </p:nvSpPr>
          <p:spPr>
            <a:xfrm>
              <a:off x="181256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 name="rc15"/>
            <p:cNvSpPr/>
            <p:nvPr/>
          </p:nvSpPr>
          <p:spPr>
            <a:xfrm>
              <a:off x="181256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 name="rc16"/>
            <p:cNvSpPr/>
            <p:nvPr/>
          </p:nvSpPr>
          <p:spPr>
            <a:xfrm>
              <a:off x="1812565" y="5239904"/>
              <a:ext cx="238993" cy="454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 name="rc17"/>
            <p:cNvSpPr/>
            <p:nvPr/>
          </p:nvSpPr>
          <p:spPr>
            <a:xfrm>
              <a:off x="207811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 name="rc18"/>
            <p:cNvSpPr/>
            <p:nvPr/>
          </p:nvSpPr>
          <p:spPr>
            <a:xfrm>
              <a:off x="207811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 name="rc19"/>
            <p:cNvSpPr/>
            <p:nvPr/>
          </p:nvSpPr>
          <p:spPr>
            <a:xfrm>
              <a:off x="207811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 name="rc20"/>
            <p:cNvSpPr/>
            <p:nvPr/>
          </p:nvSpPr>
          <p:spPr>
            <a:xfrm>
              <a:off x="2078113" y="5058087"/>
              <a:ext cx="238993" cy="2272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 name="rc21"/>
            <p:cNvSpPr/>
            <p:nvPr/>
          </p:nvSpPr>
          <p:spPr>
            <a:xfrm>
              <a:off x="234366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 name="rc22"/>
            <p:cNvSpPr/>
            <p:nvPr/>
          </p:nvSpPr>
          <p:spPr>
            <a:xfrm>
              <a:off x="234366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 name="rc23"/>
            <p:cNvSpPr/>
            <p:nvPr/>
          </p:nvSpPr>
          <p:spPr>
            <a:xfrm>
              <a:off x="234366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 name="rc24"/>
            <p:cNvSpPr/>
            <p:nvPr/>
          </p:nvSpPr>
          <p:spPr>
            <a:xfrm>
              <a:off x="2343662" y="4785362"/>
              <a:ext cx="238993" cy="4999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 name="rc25"/>
            <p:cNvSpPr/>
            <p:nvPr/>
          </p:nvSpPr>
          <p:spPr>
            <a:xfrm>
              <a:off x="260921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 name="rc26"/>
            <p:cNvSpPr/>
            <p:nvPr/>
          </p:nvSpPr>
          <p:spPr>
            <a:xfrm>
              <a:off x="260921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 name="rc27"/>
            <p:cNvSpPr/>
            <p:nvPr/>
          </p:nvSpPr>
          <p:spPr>
            <a:xfrm>
              <a:off x="260921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 name="rc28"/>
            <p:cNvSpPr/>
            <p:nvPr/>
          </p:nvSpPr>
          <p:spPr>
            <a:xfrm>
              <a:off x="2609211" y="4739907"/>
              <a:ext cx="238993" cy="5454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0" name="rc29"/>
            <p:cNvSpPr/>
            <p:nvPr/>
          </p:nvSpPr>
          <p:spPr>
            <a:xfrm>
              <a:off x="287476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1" name="rc30"/>
            <p:cNvSpPr/>
            <p:nvPr/>
          </p:nvSpPr>
          <p:spPr>
            <a:xfrm>
              <a:off x="287476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2" name="rc31"/>
            <p:cNvSpPr/>
            <p:nvPr/>
          </p:nvSpPr>
          <p:spPr>
            <a:xfrm>
              <a:off x="287476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3" name="rc32"/>
            <p:cNvSpPr/>
            <p:nvPr/>
          </p:nvSpPr>
          <p:spPr>
            <a:xfrm>
              <a:off x="2874760" y="5194449"/>
              <a:ext cx="238993" cy="909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4" name="rc33"/>
            <p:cNvSpPr/>
            <p:nvPr/>
          </p:nvSpPr>
          <p:spPr>
            <a:xfrm>
              <a:off x="3140309"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5" name="rc34"/>
            <p:cNvSpPr/>
            <p:nvPr/>
          </p:nvSpPr>
          <p:spPr>
            <a:xfrm>
              <a:off x="3140309"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6" name="rc35"/>
            <p:cNvSpPr/>
            <p:nvPr/>
          </p:nvSpPr>
          <p:spPr>
            <a:xfrm>
              <a:off x="3140309"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7" name="rc36"/>
            <p:cNvSpPr/>
            <p:nvPr/>
          </p:nvSpPr>
          <p:spPr>
            <a:xfrm>
              <a:off x="3140309" y="5103541"/>
              <a:ext cx="238993" cy="1818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8" name="rc37"/>
            <p:cNvSpPr/>
            <p:nvPr/>
          </p:nvSpPr>
          <p:spPr>
            <a:xfrm>
              <a:off x="340585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9" name="rc38"/>
            <p:cNvSpPr/>
            <p:nvPr/>
          </p:nvSpPr>
          <p:spPr>
            <a:xfrm>
              <a:off x="340585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 name="rc39"/>
            <p:cNvSpPr/>
            <p:nvPr/>
          </p:nvSpPr>
          <p:spPr>
            <a:xfrm>
              <a:off x="340585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1" name="rc40"/>
            <p:cNvSpPr/>
            <p:nvPr/>
          </p:nvSpPr>
          <p:spPr>
            <a:xfrm>
              <a:off x="3405857" y="5103541"/>
              <a:ext cx="238993" cy="1818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 name="rc41"/>
            <p:cNvSpPr/>
            <p:nvPr/>
          </p:nvSpPr>
          <p:spPr>
            <a:xfrm>
              <a:off x="367140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3" name="rc42"/>
            <p:cNvSpPr/>
            <p:nvPr/>
          </p:nvSpPr>
          <p:spPr>
            <a:xfrm>
              <a:off x="367140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 name="rc43"/>
            <p:cNvSpPr/>
            <p:nvPr/>
          </p:nvSpPr>
          <p:spPr>
            <a:xfrm>
              <a:off x="367140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5" name="rc44"/>
            <p:cNvSpPr/>
            <p:nvPr/>
          </p:nvSpPr>
          <p:spPr>
            <a:xfrm>
              <a:off x="3671406" y="5239904"/>
              <a:ext cx="238993" cy="454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6" name="pg45"/>
            <p:cNvSpPr/>
            <p:nvPr/>
          </p:nvSpPr>
          <p:spPr>
            <a:xfrm>
              <a:off x="2612228"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47" name="tx46"/>
            <p:cNvSpPr/>
            <p:nvPr/>
          </p:nvSpPr>
          <p:spPr>
            <a:xfrm>
              <a:off x="2737111"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48" name="pg47"/>
            <p:cNvSpPr/>
            <p:nvPr/>
          </p:nvSpPr>
          <p:spPr>
            <a:xfrm>
              <a:off x="2798607" y="2394471"/>
              <a:ext cx="1187946" cy="311602"/>
            </a:xfrm>
            <a:custGeom>
              <a:avLst/>
              <a:pathLst>
                <a:path w="1187946" h="311602">
                  <a:moveTo>
                    <a:pt x="26017" y="311602"/>
                  </a:moveTo>
                  <a:lnTo>
                    <a:pt x="1161929" y="311602"/>
                  </a:lnTo>
                  <a:lnTo>
                    <a:pt x="1160881" y="311581"/>
                  </a:lnTo>
                  <a:lnTo>
                    <a:pt x="1165065" y="311412"/>
                  </a:lnTo>
                  <a:lnTo>
                    <a:pt x="1169167" y="310575"/>
                  </a:lnTo>
                  <a:lnTo>
                    <a:pt x="1173082" y="309090"/>
                  </a:lnTo>
                  <a:lnTo>
                    <a:pt x="1176708" y="306996"/>
                  </a:lnTo>
                  <a:lnTo>
                    <a:pt x="1179952" y="304348"/>
                  </a:lnTo>
                  <a:lnTo>
                    <a:pt x="1182728" y="301214"/>
                  </a:lnTo>
                  <a:lnTo>
                    <a:pt x="1184966" y="297675"/>
                  </a:lnTo>
                  <a:lnTo>
                    <a:pt x="1186607" y="293823"/>
                  </a:lnTo>
                  <a:lnTo>
                    <a:pt x="1187609" y="289758"/>
                  </a:lnTo>
                  <a:lnTo>
                    <a:pt x="1187946" y="285585"/>
                  </a:lnTo>
                  <a:lnTo>
                    <a:pt x="1187946" y="26017"/>
                  </a:lnTo>
                  <a:lnTo>
                    <a:pt x="1187609" y="21843"/>
                  </a:lnTo>
                  <a:lnTo>
                    <a:pt x="1186607" y="17778"/>
                  </a:lnTo>
                  <a:lnTo>
                    <a:pt x="1184966" y="13926"/>
                  </a:lnTo>
                  <a:lnTo>
                    <a:pt x="1182728" y="10387"/>
                  </a:lnTo>
                  <a:lnTo>
                    <a:pt x="1179952" y="7253"/>
                  </a:lnTo>
                  <a:lnTo>
                    <a:pt x="1176708" y="4605"/>
                  </a:lnTo>
                  <a:lnTo>
                    <a:pt x="1173082" y="2511"/>
                  </a:lnTo>
                  <a:lnTo>
                    <a:pt x="1169167" y="1027"/>
                  </a:lnTo>
                  <a:lnTo>
                    <a:pt x="1165065" y="189"/>
                  </a:lnTo>
                  <a:lnTo>
                    <a:pt x="116192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49" name="tx48"/>
            <p:cNvSpPr/>
            <p:nvPr/>
          </p:nvSpPr>
          <p:spPr>
            <a:xfrm>
              <a:off x="2902675" y="2466357"/>
              <a:ext cx="97980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 case(s)</a:t>
              </a:r>
            </a:p>
          </p:txBody>
        </p:sp>
        <p:sp>
          <p:nvSpPr>
            <p:cNvPr id="50" name="rc49"/>
            <p:cNvSpPr/>
            <p:nvPr/>
          </p:nvSpPr>
          <p:spPr>
            <a:xfrm>
              <a:off x="1772732" y="2153563"/>
              <a:ext cx="3239694" cy="3131794"/>
            </a:xfrm>
            <a:prstGeom prst="rect">
              <a:avLst/>
            </a:prstGeom>
            <a:ln w="13550" cap="rnd">
              <a:solidFill>
                <a:srgbClr val="333333">
                  <a:alpha val="100000"/>
                </a:srgbClr>
              </a:solidFill>
              <a:prstDash val="solid"/>
              <a:round/>
            </a:ln>
          </p:spPr>
          <p:txBody>
            <a:bodyPr/>
            <a:lstStyle/>
            <a:p/>
          </p:txBody>
        </p:sp>
        <p:sp>
          <p:nvSpPr>
            <p:cNvPr id="51" name="rc50"/>
            <p:cNvSpPr/>
            <p:nvPr/>
          </p:nvSpPr>
          <p:spPr>
            <a:xfrm>
              <a:off x="5012427" y="2153563"/>
              <a:ext cx="3239694" cy="3131794"/>
            </a:xfrm>
            <a:prstGeom prst="rect">
              <a:avLst/>
            </a:prstGeom>
            <a:solidFill>
              <a:srgbClr val="FFFFFF">
                <a:alpha val="100000"/>
              </a:srgbClr>
            </a:solidFill>
          </p:spPr>
          <p:txBody>
            <a:bodyPr/>
            <a:lstStyle/>
            <a:p/>
          </p:txBody>
        </p:sp>
        <p:sp>
          <p:nvSpPr>
            <p:cNvPr id="52" name="pl51"/>
            <p:cNvSpPr/>
            <p:nvPr/>
          </p:nvSpPr>
          <p:spPr>
            <a:xfrm>
              <a:off x="5012427" y="4830816"/>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53" name="pl52"/>
            <p:cNvSpPr/>
            <p:nvPr/>
          </p:nvSpPr>
          <p:spPr>
            <a:xfrm>
              <a:off x="5012427" y="392173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54" name="pl53"/>
            <p:cNvSpPr/>
            <p:nvPr/>
          </p:nvSpPr>
          <p:spPr>
            <a:xfrm>
              <a:off x="5012427" y="301264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55" name="pl54"/>
            <p:cNvSpPr/>
            <p:nvPr/>
          </p:nvSpPr>
          <p:spPr>
            <a:xfrm>
              <a:off x="5012427"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56" name="pl55"/>
            <p:cNvSpPr/>
            <p:nvPr/>
          </p:nvSpPr>
          <p:spPr>
            <a:xfrm>
              <a:off x="5012427" y="4376274"/>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57" name="pl56"/>
            <p:cNvSpPr/>
            <p:nvPr/>
          </p:nvSpPr>
          <p:spPr>
            <a:xfrm>
              <a:off x="5012427" y="3467190"/>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58" name="pl57"/>
            <p:cNvSpPr/>
            <p:nvPr/>
          </p:nvSpPr>
          <p:spPr>
            <a:xfrm>
              <a:off x="5012427" y="2558106"/>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59" name="rc58"/>
            <p:cNvSpPr/>
            <p:nvPr/>
          </p:nvSpPr>
          <p:spPr>
            <a:xfrm>
              <a:off x="5317808" y="5239904"/>
              <a:ext cx="238993" cy="4545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0" name="rc59"/>
            <p:cNvSpPr/>
            <p:nvPr/>
          </p:nvSpPr>
          <p:spPr>
            <a:xfrm>
              <a:off x="5317808" y="5239904"/>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1" name="rc60"/>
            <p:cNvSpPr/>
            <p:nvPr/>
          </p:nvSpPr>
          <p:spPr>
            <a:xfrm>
              <a:off x="5317808" y="5239904"/>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2" name="rc61"/>
            <p:cNvSpPr/>
            <p:nvPr/>
          </p:nvSpPr>
          <p:spPr>
            <a:xfrm>
              <a:off x="5317808" y="3967186"/>
              <a:ext cx="238993" cy="127271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3" name="rc62"/>
            <p:cNvSpPr/>
            <p:nvPr/>
          </p:nvSpPr>
          <p:spPr>
            <a:xfrm>
              <a:off x="5583357" y="5058087"/>
              <a:ext cx="238993" cy="22727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4" name="rc63"/>
            <p:cNvSpPr/>
            <p:nvPr/>
          </p:nvSpPr>
          <p:spPr>
            <a:xfrm>
              <a:off x="5583357" y="5058087"/>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5" name="rc64"/>
            <p:cNvSpPr/>
            <p:nvPr/>
          </p:nvSpPr>
          <p:spPr>
            <a:xfrm>
              <a:off x="5583357" y="5058087"/>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6" name="rc65"/>
            <p:cNvSpPr/>
            <p:nvPr/>
          </p:nvSpPr>
          <p:spPr>
            <a:xfrm>
              <a:off x="5583357" y="2876285"/>
              <a:ext cx="238993" cy="218180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7" name="rc66"/>
            <p:cNvSpPr/>
            <p:nvPr/>
          </p:nvSpPr>
          <p:spPr>
            <a:xfrm>
              <a:off x="5848906" y="5239904"/>
              <a:ext cx="238993" cy="4545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8" name="rc67"/>
            <p:cNvSpPr/>
            <p:nvPr/>
          </p:nvSpPr>
          <p:spPr>
            <a:xfrm>
              <a:off x="5848906" y="5239904"/>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9" name="rc68"/>
            <p:cNvSpPr/>
            <p:nvPr/>
          </p:nvSpPr>
          <p:spPr>
            <a:xfrm>
              <a:off x="5848906" y="5239904"/>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0" name="rc69"/>
            <p:cNvSpPr/>
            <p:nvPr/>
          </p:nvSpPr>
          <p:spPr>
            <a:xfrm>
              <a:off x="5848906" y="4149003"/>
              <a:ext cx="238993" cy="109090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1" name="rc70"/>
            <p:cNvSpPr/>
            <p:nvPr/>
          </p:nvSpPr>
          <p:spPr>
            <a:xfrm>
              <a:off x="6114455" y="5194449"/>
              <a:ext cx="238993" cy="9090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2" name="rc71"/>
            <p:cNvSpPr/>
            <p:nvPr/>
          </p:nvSpPr>
          <p:spPr>
            <a:xfrm>
              <a:off x="6114455" y="5194449"/>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3" name="rc72"/>
            <p:cNvSpPr/>
            <p:nvPr/>
          </p:nvSpPr>
          <p:spPr>
            <a:xfrm>
              <a:off x="6114455" y="5194449"/>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4" name="rc73"/>
            <p:cNvSpPr/>
            <p:nvPr/>
          </p:nvSpPr>
          <p:spPr>
            <a:xfrm>
              <a:off x="6114455" y="3467190"/>
              <a:ext cx="238993" cy="172725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5" name="rc74"/>
            <p:cNvSpPr/>
            <p:nvPr/>
          </p:nvSpPr>
          <p:spPr>
            <a:xfrm>
              <a:off x="6380003" y="5194449"/>
              <a:ext cx="238993" cy="9090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6" name="rc75"/>
            <p:cNvSpPr/>
            <p:nvPr/>
          </p:nvSpPr>
          <p:spPr>
            <a:xfrm>
              <a:off x="6380003" y="5194449"/>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7" name="rc76"/>
            <p:cNvSpPr/>
            <p:nvPr/>
          </p:nvSpPr>
          <p:spPr>
            <a:xfrm>
              <a:off x="6380003" y="5194449"/>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8" name="rc77"/>
            <p:cNvSpPr/>
            <p:nvPr/>
          </p:nvSpPr>
          <p:spPr>
            <a:xfrm>
              <a:off x="6380003" y="4648999"/>
              <a:ext cx="238993" cy="5454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9" name="rc78"/>
            <p:cNvSpPr/>
            <p:nvPr/>
          </p:nvSpPr>
          <p:spPr>
            <a:xfrm>
              <a:off x="664555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0" name="rc79"/>
            <p:cNvSpPr/>
            <p:nvPr/>
          </p:nvSpPr>
          <p:spPr>
            <a:xfrm>
              <a:off x="664555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1" name="rc80"/>
            <p:cNvSpPr/>
            <p:nvPr/>
          </p:nvSpPr>
          <p:spPr>
            <a:xfrm>
              <a:off x="664555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2" name="rc81"/>
            <p:cNvSpPr/>
            <p:nvPr/>
          </p:nvSpPr>
          <p:spPr>
            <a:xfrm>
              <a:off x="6645552" y="5148995"/>
              <a:ext cx="238993" cy="13636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3" name="rc82"/>
            <p:cNvSpPr/>
            <p:nvPr/>
          </p:nvSpPr>
          <p:spPr>
            <a:xfrm>
              <a:off x="691110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691110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691110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6911101" y="5239904"/>
              <a:ext cx="238993" cy="454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717665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717665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717665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7176650" y="5148995"/>
              <a:ext cx="238993" cy="13636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770774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770774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770774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7707747" y="5058087"/>
              <a:ext cx="238993" cy="2272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pg94"/>
            <p:cNvSpPr/>
            <p:nvPr/>
          </p:nvSpPr>
          <p:spPr>
            <a:xfrm>
              <a:off x="5827786" y="2153563"/>
              <a:ext cx="1608977" cy="373922"/>
            </a:xfrm>
            <a:custGeom>
              <a:avLst/>
              <a:pathLst>
                <a:path w="1608977" h="373922">
                  <a:moveTo>
                    <a:pt x="31220" y="373922"/>
                  </a:moveTo>
                  <a:lnTo>
                    <a:pt x="1577756" y="373922"/>
                  </a:lnTo>
                  <a:lnTo>
                    <a:pt x="1576499" y="373897"/>
                  </a:lnTo>
                  <a:lnTo>
                    <a:pt x="1581520" y="373695"/>
                  </a:lnTo>
                  <a:lnTo>
                    <a:pt x="1586442" y="372690"/>
                  </a:lnTo>
                  <a:lnTo>
                    <a:pt x="1591140" y="370908"/>
                  </a:lnTo>
                  <a:lnTo>
                    <a:pt x="1595492" y="368396"/>
                  </a:lnTo>
                  <a:lnTo>
                    <a:pt x="1599384" y="365218"/>
                  </a:lnTo>
                  <a:lnTo>
                    <a:pt x="1602715" y="361457"/>
                  </a:lnTo>
                  <a:lnTo>
                    <a:pt x="1605401" y="357211"/>
                  </a:lnTo>
                  <a:lnTo>
                    <a:pt x="1607370" y="352588"/>
                  </a:lnTo>
                  <a:lnTo>
                    <a:pt x="1608573" y="347710"/>
                  </a:lnTo>
                  <a:lnTo>
                    <a:pt x="1608977" y="342702"/>
                  </a:lnTo>
                  <a:lnTo>
                    <a:pt x="1608977" y="31220"/>
                  </a:lnTo>
                  <a:lnTo>
                    <a:pt x="1608573" y="26212"/>
                  </a:lnTo>
                  <a:lnTo>
                    <a:pt x="1607370" y="21334"/>
                  </a:lnTo>
                  <a:lnTo>
                    <a:pt x="1605401" y="16711"/>
                  </a:lnTo>
                  <a:lnTo>
                    <a:pt x="1602715" y="12465"/>
                  </a:lnTo>
                  <a:lnTo>
                    <a:pt x="1599384" y="8704"/>
                  </a:lnTo>
                  <a:lnTo>
                    <a:pt x="1595492" y="5526"/>
                  </a:lnTo>
                  <a:lnTo>
                    <a:pt x="1591140" y="3014"/>
                  </a:lnTo>
                  <a:lnTo>
                    <a:pt x="1586442" y="1232"/>
                  </a:lnTo>
                  <a:lnTo>
                    <a:pt x="1581520" y="227"/>
                  </a:lnTo>
                  <a:lnTo>
                    <a:pt x="157775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96" name="tx95"/>
            <p:cNvSpPr/>
            <p:nvPr/>
          </p:nvSpPr>
          <p:spPr>
            <a:xfrm>
              <a:off x="5952669" y="2239827"/>
              <a:ext cx="135921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11 case(s)</a:t>
              </a:r>
            </a:p>
          </p:txBody>
        </p:sp>
        <p:sp>
          <p:nvSpPr>
            <p:cNvPr id="97" name="pg96"/>
            <p:cNvSpPr/>
            <p:nvPr/>
          </p:nvSpPr>
          <p:spPr>
            <a:xfrm>
              <a:off x="6018187" y="2394471"/>
              <a:ext cx="1228175" cy="311602"/>
            </a:xfrm>
            <a:custGeom>
              <a:avLst/>
              <a:pathLst>
                <a:path w="1228175" h="311602">
                  <a:moveTo>
                    <a:pt x="26017" y="311602"/>
                  </a:moveTo>
                  <a:lnTo>
                    <a:pt x="1202157" y="311602"/>
                  </a:lnTo>
                  <a:lnTo>
                    <a:pt x="1201110" y="311581"/>
                  </a:lnTo>
                  <a:lnTo>
                    <a:pt x="1205293" y="311412"/>
                  </a:lnTo>
                  <a:lnTo>
                    <a:pt x="1209396" y="310575"/>
                  </a:lnTo>
                  <a:lnTo>
                    <a:pt x="1213311" y="309090"/>
                  </a:lnTo>
                  <a:lnTo>
                    <a:pt x="1216937" y="306996"/>
                  </a:lnTo>
                  <a:lnTo>
                    <a:pt x="1220180" y="304348"/>
                  </a:lnTo>
                  <a:lnTo>
                    <a:pt x="1222957" y="301214"/>
                  </a:lnTo>
                  <a:lnTo>
                    <a:pt x="1225194" y="297675"/>
                  </a:lnTo>
                  <a:lnTo>
                    <a:pt x="1226836" y="293823"/>
                  </a:lnTo>
                  <a:lnTo>
                    <a:pt x="1227838" y="289758"/>
                  </a:lnTo>
                  <a:lnTo>
                    <a:pt x="1228175" y="285585"/>
                  </a:lnTo>
                  <a:lnTo>
                    <a:pt x="1228175" y="26017"/>
                  </a:lnTo>
                  <a:lnTo>
                    <a:pt x="1227838" y="21843"/>
                  </a:lnTo>
                  <a:lnTo>
                    <a:pt x="1226836" y="17778"/>
                  </a:lnTo>
                  <a:lnTo>
                    <a:pt x="1225194" y="13926"/>
                  </a:lnTo>
                  <a:lnTo>
                    <a:pt x="1222957" y="10387"/>
                  </a:lnTo>
                  <a:lnTo>
                    <a:pt x="1220180" y="7253"/>
                  </a:lnTo>
                  <a:lnTo>
                    <a:pt x="1216937" y="4605"/>
                  </a:lnTo>
                  <a:lnTo>
                    <a:pt x="1213311" y="2511"/>
                  </a:lnTo>
                  <a:lnTo>
                    <a:pt x="1209396" y="1027"/>
                  </a:lnTo>
                  <a:lnTo>
                    <a:pt x="1205293" y="189"/>
                  </a:lnTo>
                  <a:lnTo>
                    <a:pt x="120215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98" name="tx97"/>
            <p:cNvSpPr/>
            <p:nvPr/>
          </p:nvSpPr>
          <p:spPr>
            <a:xfrm>
              <a:off x="6122256" y="2466357"/>
              <a:ext cx="102003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12 case(s)</a:t>
              </a:r>
            </a:p>
          </p:txBody>
        </p:sp>
        <p:sp>
          <p:nvSpPr>
            <p:cNvPr id="99" name="rc98"/>
            <p:cNvSpPr/>
            <p:nvPr/>
          </p:nvSpPr>
          <p:spPr>
            <a:xfrm>
              <a:off x="5012427" y="2153563"/>
              <a:ext cx="3239694" cy="3131794"/>
            </a:xfrm>
            <a:prstGeom prst="rect">
              <a:avLst/>
            </a:prstGeom>
            <a:ln w="13550" cap="rnd">
              <a:solidFill>
                <a:srgbClr val="333333">
                  <a:alpha val="100000"/>
                </a:srgbClr>
              </a:solidFill>
              <a:prstDash val="solid"/>
              <a:round/>
            </a:ln>
          </p:spPr>
          <p:txBody>
            <a:bodyPr/>
            <a:lstStyle/>
            <a:p/>
          </p:txBody>
        </p:sp>
        <p:sp>
          <p:nvSpPr>
            <p:cNvPr id="100" name="rc99"/>
            <p:cNvSpPr/>
            <p:nvPr/>
          </p:nvSpPr>
          <p:spPr>
            <a:xfrm>
              <a:off x="8252122" y="2153563"/>
              <a:ext cx="3239694" cy="3131794"/>
            </a:xfrm>
            <a:prstGeom prst="rect">
              <a:avLst/>
            </a:prstGeom>
            <a:solidFill>
              <a:srgbClr val="FFFFFF">
                <a:alpha val="100000"/>
              </a:srgbClr>
            </a:solidFill>
          </p:spPr>
          <p:txBody>
            <a:bodyPr/>
            <a:lstStyle/>
            <a:p/>
          </p:txBody>
        </p:sp>
        <p:sp>
          <p:nvSpPr>
            <p:cNvPr id="101" name="pl100"/>
            <p:cNvSpPr/>
            <p:nvPr/>
          </p:nvSpPr>
          <p:spPr>
            <a:xfrm>
              <a:off x="8252122" y="4830816"/>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02" name="pl101"/>
            <p:cNvSpPr/>
            <p:nvPr/>
          </p:nvSpPr>
          <p:spPr>
            <a:xfrm>
              <a:off x="8252122" y="392173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03" name="pl102"/>
            <p:cNvSpPr/>
            <p:nvPr/>
          </p:nvSpPr>
          <p:spPr>
            <a:xfrm>
              <a:off x="8252122" y="301264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04" name="pl103"/>
            <p:cNvSpPr/>
            <p:nvPr/>
          </p:nvSpPr>
          <p:spPr>
            <a:xfrm>
              <a:off x="825212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05" name="pl104"/>
            <p:cNvSpPr/>
            <p:nvPr/>
          </p:nvSpPr>
          <p:spPr>
            <a:xfrm>
              <a:off x="8252122" y="4376274"/>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06" name="pl105"/>
            <p:cNvSpPr/>
            <p:nvPr/>
          </p:nvSpPr>
          <p:spPr>
            <a:xfrm>
              <a:off x="8252122" y="3467190"/>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07" name="pl106"/>
            <p:cNvSpPr/>
            <p:nvPr/>
          </p:nvSpPr>
          <p:spPr>
            <a:xfrm>
              <a:off x="8252122" y="2558106"/>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08" name="rc107"/>
            <p:cNvSpPr/>
            <p:nvPr/>
          </p:nvSpPr>
          <p:spPr>
            <a:xfrm>
              <a:off x="829195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9" name="rc108"/>
            <p:cNvSpPr/>
            <p:nvPr/>
          </p:nvSpPr>
          <p:spPr>
            <a:xfrm>
              <a:off x="829195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0" name="rc109"/>
            <p:cNvSpPr/>
            <p:nvPr/>
          </p:nvSpPr>
          <p:spPr>
            <a:xfrm>
              <a:off x="829195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1" name="rc110"/>
            <p:cNvSpPr/>
            <p:nvPr/>
          </p:nvSpPr>
          <p:spPr>
            <a:xfrm>
              <a:off x="8291955" y="5194449"/>
              <a:ext cx="238993" cy="909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2" name="rc111"/>
            <p:cNvSpPr/>
            <p:nvPr/>
          </p:nvSpPr>
          <p:spPr>
            <a:xfrm>
              <a:off x="855750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3" name="rc112"/>
            <p:cNvSpPr/>
            <p:nvPr/>
          </p:nvSpPr>
          <p:spPr>
            <a:xfrm>
              <a:off x="855750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4" name="rc113"/>
            <p:cNvSpPr/>
            <p:nvPr/>
          </p:nvSpPr>
          <p:spPr>
            <a:xfrm>
              <a:off x="855750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5" name="rc114"/>
            <p:cNvSpPr/>
            <p:nvPr/>
          </p:nvSpPr>
          <p:spPr>
            <a:xfrm>
              <a:off x="8557503" y="5148995"/>
              <a:ext cx="238993" cy="13636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6" name="rc115"/>
            <p:cNvSpPr/>
            <p:nvPr/>
          </p:nvSpPr>
          <p:spPr>
            <a:xfrm>
              <a:off x="882305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7" name="rc116"/>
            <p:cNvSpPr/>
            <p:nvPr/>
          </p:nvSpPr>
          <p:spPr>
            <a:xfrm>
              <a:off x="882305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8" name="rc117"/>
            <p:cNvSpPr/>
            <p:nvPr/>
          </p:nvSpPr>
          <p:spPr>
            <a:xfrm>
              <a:off x="882305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9" name="rc118"/>
            <p:cNvSpPr/>
            <p:nvPr/>
          </p:nvSpPr>
          <p:spPr>
            <a:xfrm>
              <a:off x="8823052" y="5194449"/>
              <a:ext cx="238993" cy="909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0" name="rc119"/>
            <p:cNvSpPr/>
            <p:nvPr/>
          </p:nvSpPr>
          <p:spPr>
            <a:xfrm>
              <a:off x="908860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1" name="rc120"/>
            <p:cNvSpPr/>
            <p:nvPr/>
          </p:nvSpPr>
          <p:spPr>
            <a:xfrm>
              <a:off x="908860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2" name="rc121"/>
            <p:cNvSpPr/>
            <p:nvPr/>
          </p:nvSpPr>
          <p:spPr>
            <a:xfrm>
              <a:off x="908860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3" name="rc122"/>
            <p:cNvSpPr/>
            <p:nvPr/>
          </p:nvSpPr>
          <p:spPr>
            <a:xfrm>
              <a:off x="9088601" y="5148995"/>
              <a:ext cx="238993" cy="13636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4" name="rc123"/>
            <p:cNvSpPr/>
            <p:nvPr/>
          </p:nvSpPr>
          <p:spPr>
            <a:xfrm>
              <a:off x="935415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5" name="rc124"/>
            <p:cNvSpPr/>
            <p:nvPr/>
          </p:nvSpPr>
          <p:spPr>
            <a:xfrm>
              <a:off x="935415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6" name="rc125"/>
            <p:cNvSpPr/>
            <p:nvPr/>
          </p:nvSpPr>
          <p:spPr>
            <a:xfrm>
              <a:off x="935415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7" name="rc126"/>
            <p:cNvSpPr/>
            <p:nvPr/>
          </p:nvSpPr>
          <p:spPr>
            <a:xfrm>
              <a:off x="9354150" y="4739907"/>
              <a:ext cx="238993" cy="5454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8" name="rc127"/>
            <p:cNvSpPr/>
            <p:nvPr/>
          </p:nvSpPr>
          <p:spPr>
            <a:xfrm>
              <a:off x="961969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9" name="rc128"/>
            <p:cNvSpPr/>
            <p:nvPr/>
          </p:nvSpPr>
          <p:spPr>
            <a:xfrm>
              <a:off x="961969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0" name="rc129"/>
            <p:cNvSpPr/>
            <p:nvPr/>
          </p:nvSpPr>
          <p:spPr>
            <a:xfrm>
              <a:off x="961969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1" name="rc130"/>
            <p:cNvSpPr/>
            <p:nvPr/>
          </p:nvSpPr>
          <p:spPr>
            <a:xfrm>
              <a:off x="9619698" y="4830816"/>
              <a:ext cx="238993" cy="45454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2" name="rc131"/>
            <p:cNvSpPr/>
            <p:nvPr/>
          </p:nvSpPr>
          <p:spPr>
            <a:xfrm>
              <a:off x="988524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3" name="rc132"/>
            <p:cNvSpPr/>
            <p:nvPr/>
          </p:nvSpPr>
          <p:spPr>
            <a:xfrm>
              <a:off x="988524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4" name="rc133"/>
            <p:cNvSpPr/>
            <p:nvPr/>
          </p:nvSpPr>
          <p:spPr>
            <a:xfrm>
              <a:off x="988524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5" name="rc134"/>
            <p:cNvSpPr/>
            <p:nvPr/>
          </p:nvSpPr>
          <p:spPr>
            <a:xfrm>
              <a:off x="9885247" y="5239904"/>
              <a:ext cx="238993" cy="454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6" name="rc135"/>
            <p:cNvSpPr/>
            <p:nvPr/>
          </p:nvSpPr>
          <p:spPr>
            <a:xfrm>
              <a:off x="1015079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7" name="rc136"/>
            <p:cNvSpPr/>
            <p:nvPr/>
          </p:nvSpPr>
          <p:spPr>
            <a:xfrm>
              <a:off x="1015079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8" name="rc137"/>
            <p:cNvSpPr/>
            <p:nvPr/>
          </p:nvSpPr>
          <p:spPr>
            <a:xfrm>
              <a:off x="1015079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9" name="rc138"/>
            <p:cNvSpPr/>
            <p:nvPr/>
          </p:nvSpPr>
          <p:spPr>
            <a:xfrm>
              <a:off x="10150796" y="5194449"/>
              <a:ext cx="238993" cy="909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0" name="rc139"/>
            <p:cNvSpPr/>
            <p:nvPr/>
          </p:nvSpPr>
          <p:spPr>
            <a:xfrm>
              <a:off x="1041634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1" name="rc140"/>
            <p:cNvSpPr/>
            <p:nvPr/>
          </p:nvSpPr>
          <p:spPr>
            <a:xfrm>
              <a:off x="1041634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2" name="rc141"/>
            <p:cNvSpPr/>
            <p:nvPr/>
          </p:nvSpPr>
          <p:spPr>
            <a:xfrm>
              <a:off x="1041634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3" name="rc142"/>
            <p:cNvSpPr/>
            <p:nvPr/>
          </p:nvSpPr>
          <p:spPr>
            <a:xfrm>
              <a:off x="10416345" y="5239904"/>
              <a:ext cx="238993" cy="454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4" name="rc143"/>
            <p:cNvSpPr/>
            <p:nvPr/>
          </p:nvSpPr>
          <p:spPr>
            <a:xfrm>
              <a:off x="1068189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5" name="rc144"/>
            <p:cNvSpPr/>
            <p:nvPr/>
          </p:nvSpPr>
          <p:spPr>
            <a:xfrm>
              <a:off x="1068189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6" name="rc145"/>
            <p:cNvSpPr/>
            <p:nvPr/>
          </p:nvSpPr>
          <p:spPr>
            <a:xfrm>
              <a:off x="1068189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7" name="rc146"/>
            <p:cNvSpPr/>
            <p:nvPr/>
          </p:nvSpPr>
          <p:spPr>
            <a:xfrm>
              <a:off x="10681893" y="5012633"/>
              <a:ext cx="238993" cy="27272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8" name="rc147"/>
            <p:cNvSpPr/>
            <p:nvPr/>
          </p:nvSpPr>
          <p:spPr>
            <a:xfrm>
              <a:off x="1094744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9" name="rc148"/>
            <p:cNvSpPr/>
            <p:nvPr/>
          </p:nvSpPr>
          <p:spPr>
            <a:xfrm>
              <a:off x="1094744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0" name="rc149"/>
            <p:cNvSpPr/>
            <p:nvPr/>
          </p:nvSpPr>
          <p:spPr>
            <a:xfrm>
              <a:off x="1094744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1" name="rc150"/>
            <p:cNvSpPr/>
            <p:nvPr/>
          </p:nvSpPr>
          <p:spPr>
            <a:xfrm>
              <a:off x="10947442" y="5194449"/>
              <a:ext cx="238993" cy="909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2" name="pg151"/>
            <p:cNvSpPr/>
            <p:nvPr/>
          </p:nvSpPr>
          <p:spPr>
            <a:xfrm>
              <a:off x="9091618"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53" name="tx152"/>
            <p:cNvSpPr/>
            <p:nvPr/>
          </p:nvSpPr>
          <p:spPr>
            <a:xfrm>
              <a:off x="9216501"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154" name="pg153"/>
            <p:cNvSpPr/>
            <p:nvPr/>
          </p:nvSpPr>
          <p:spPr>
            <a:xfrm>
              <a:off x="9257882" y="2394471"/>
              <a:ext cx="1228175" cy="311602"/>
            </a:xfrm>
            <a:custGeom>
              <a:avLst/>
              <a:pathLst>
                <a:path w="1228175" h="311602">
                  <a:moveTo>
                    <a:pt x="26017" y="311602"/>
                  </a:moveTo>
                  <a:lnTo>
                    <a:pt x="1202157" y="311602"/>
                  </a:lnTo>
                  <a:lnTo>
                    <a:pt x="1201110" y="311581"/>
                  </a:lnTo>
                  <a:lnTo>
                    <a:pt x="1205293" y="311412"/>
                  </a:lnTo>
                  <a:lnTo>
                    <a:pt x="1209396" y="310575"/>
                  </a:lnTo>
                  <a:lnTo>
                    <a:pt x="1213311" y="309090"/>
                  </a:lnTo>
                  <a:lnTo>
                    <a:pt x="1216937" y="306996"/>
                  </a:lnTo>
                  <a:lnTo>
                    <a:pt x="1220180" y="304348"/>
                  </a:lnTo>
                  <a:lnTo>
                    <a:pt x="1222957" y="301214"/>
                  </a:lnTo>
                  <a:lnTo>
                    <a:pt x="1225194" y="297675"/>
                  </a:lnTo>
                  <a:lnTo>
                    <a:pt x="1226836" y="293823"/>
                  </a:lnTo>
                  <a:lnTo>
                    <a:pt x="1227838" y="289758"/>
                  </a:lnTo>
                  <a:lnTo>
                    <a:pt x="1228175" y="285585"/>
                  </a:lnTo>
                  <a:lnTo>
                    <a:pt x="1228175" y="26017"/>
                  </a:lnTo>
                  <a:lnTo>
                    <a:pt x="1227838" y="21843"/>
                  </a:lnTo>
                  <a:lnTo>
                    <a:pt x="1226836" y="17778"/>
                  </a:lnTo>
                  <a:lnTo>
                    <a:pt x="1225194" y="13926"/>
                  </a:lnTo>
                  <a:lnTo>
                    <a:pt x="1222957" y="10387"/>
                  </a:lnTo>
                  <a:lnTo>
                    <a:pt x="1220180" y="7253"/>
                  </a:lnTo>
                  <a:lnTo>
                    <a:pt x="1216937" y="4605"/>
                  </a:lnTo>
                  <a:lnTo>
                    <a:pt x="1213311" y="2511"/>
                  </a:lnTo>
                  <a:lnTo>
                    <a:pt x="1209396" y="1027"/>
                  </a:lnTo>
                  <a:lnTo>
                    <a:pt x="1205293" y="189"/>
                  </a:lnTo>
                  <a:lnTo>
                    <a:pt x="120215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55" name="tx154"/>
            <p:cNvSpPr/>
            <p:nvPr/>
          </p:nvSpPr>
          <p:spPr>
            <a:xfrm>
              <a:off x="9361951" y="2466357"/>
              <a:ext cx="102003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47 case(s)</a:t>
              </a:r>
            </a:p>
          </p:txBody>
        </p:sp>
        <p:sp>
          <p:nvSpPr>
            <p:cNvPr id="156" name="rc155"/>
            <p:cNvSpPr/>
            <p:nvPr/>
          </p:nvSpPr>
          <p:spPr>
            <a:xfrm>
              <a:off x="8252122" y="2153563"/>
              <a:ext cx="3239694" cy="3131794"/>
            </a:xfrm>
            <a:prstGeom prst="rect">
              <a:avLst/>
            </a:prstGeom>
            <a:ln w="13550" cap="rnd">
              <a:solidFill>
                <a:srgbClr val="333333">
                  <a:alpha val="100000"/>
                </a:srgbClr>
              </a:solidFill>
              <a:prstDash val="solid"/>
              <a:round/>
            </a:ln>
          </p:spPr>
          <p:txBody>
            <a:bodyPr/>
            <a:lstStyle/>
            <a:p/>
          </p:txBody>
        </p:sp>
        <p:sp>
          <p:nvSpPr>
            <p:cNvPr id="157" name="rc156"/>
            <p:cNvSpPr/>
            <p:nvPr/>
          </p:nvSpPr>
          <p:spPr>
            <a:xfrm>
              <a:off x="11491817" y="2153563"/>
              <a:ext cx="3239694" cy="3131794"/>
            </a:xfrm>
            <a:prstGeom prst="rect">
              <a:avLst/>
            </a:prstGeom>
            <a:solidFill>
              <a:srgbClr val="FFFFFF">
                <a:alpha val="100000"/>
              </a:srgbClr>
            </a:solidFill>
          </p:spPr>
          <p:txBody>
            <a:bodyPr/>
            <a:lstStyle/>
            <a:p/>
          </p:txBody>
        </p:sp>
        <p:sp>
          <p:nvSpPr>
            <p:cNvPr id="158" name="pl157"/>
            <p:cNvSpPr/>
            <p:nvPr/>
          </p:nvSpPr>
          <p:spPr>
            <a:xfrm>
              <a:off x="11491817" y="4830816"/>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59" name="pl158"/>
            <p:cNvSpPr/>
            <p:nvPr/>
          </p:nvSpPr>
          <p:spPr>
            <a:xfrm>
              <a:off x="11491817" y="392173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60" name="pl159"/>
            <p:cNvSpPr/>
            <p:nvPr/>
          </p:nvSpPr>
          <p:spPr>
            <a:xfrm>
              <a:off x="11491817" y="301264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61" name="pl160"/>
            <p:cNvSpPr/>
            <p:nvPr/>
          </p:nvSpPr>
          <p:spPr>
            <a:xfrm>
              <a:off x="11491817"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62" name="pl161"/>
            <p:cNvSpPr/>
            <p:nvPr/>
          </p:nvSpPr>
          <p:spPr>
            <a:xfrm>
              <a:off x="11491817" y="4376274"/>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63" name="pl162"/>
            <p:cNvSpPr/>
            <p:nvPr/>
          </p:nvSpPr>
          <p:spPr>
            <a:xfrm>
              <a:off x="11491817" y="3467190"/>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64" name="pl163"/>
            <p:cNvSpPr/>
            <p:nvPr/>
          </p:nvSpPr>
          <p:spPr>
            <a:xfrm>
              <a:off x="11491817" y="2558106"/>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65" name="rc164"/>
            <p:cNvSpPr/>
            <p:nvPr/>
          </p:nvSpPr>
          <p:spPr>
            <a:xfrm>
              <a:off x="11531649"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6" name="rc165"/>
            <p:cNvSpPr/>
            <p:nvPr/>
          </p:nvSpPr>
          <p:spPr>
            <a:xfrm>
              <a:off x="11531649"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7" name="rc166"/>
            <p:cNvSpPr/>
            <p:nvPr/>
          </p:nvSpPr>
          <p:spPr>
            <a:xfrm>
              <a:off x="11531649"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8" name="rc167"/>
            <p:cNvSpPr/>
            <p:nvPr/>
          </p:nvSpPr>
          <p:spPr>
            <a:xfrm>
              <a:off x="11531649" y="5239904"/>
              <a:ext cx="238993" cy="454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9" name="rc168"/>
            <p:cNvSpPr/>
            <p:nvPr/>
          </p:nvSpPr>
          <p:spPr>
            <a:xfrm>
              <a:off x="1179719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0" name="rc169"/>
            <p:cNvSpPr/>
            <p:nvPr/>
          </p:nvSpPr>
          <p:spPr>
            <a:xfrm>
              <a:off x="1179719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1" name="rc170"/>
            <p:cNvSpPr/>
            <p:nvPr/>
          </p:nvSpPr>
          <p:spPr>
            <a:xfrm>
              <a:off x="1179719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2" name="rc171"/>
            <p:cNvSpPr/>
            <p:nvPr/>
          </p:nvSpPr>
          <p:spPr>
            <a:xfrm>
              <a:off x="11797198" y="5194449"/>
              <a:ext cx="238993" cy="909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3" name="rc172"/>
            <p:cNvSpPr/>
            <p:nvPr/>
          </p:nvSpPr>
          <p:spPr>
            <a:xfrm>
              <a:off x="1206274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4" name="rc173"/>
            <p:cNvSpPr/>
            <p:nvPr/>
          </p:nvSpPr>
          <p:spPr>
            <a:xfrm>
              <a:off x="1206274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5" name="rc174"/>
            <p:cNvSpPr/>
            <p:nvPr/>
          </p:nvSpPr>
          <p:spPr>
            <a:xfrm>
              <a:off x="1206274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6" name="rc175"/>
            <p:cNvSpPr/>
            <p:nvPr/>
          </p:nvSpPr>
          <p:spPr>
            <a:xfrm>
              <a:off x="12062747" y="5194449"/>
              <a:ext cx="238993" cy="909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7" name="rc176"/>
            <p:cNvSpPr/>
            <p:nvPr/>
          </p:nvSpPr>
          <p:spPr>
            <a:xfrm>
              <a:off x="1232829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8" name="rc177"/>
            <p:cNvSpPr/>
            <p:nvPr/>
          </p:nvSpPr>
          <p:spPr>
            <a:xfrm>
              <a:off x="1232829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9" name="rc178"/>
            <p:cNvSpPr/>
            <p:nvPr/>
          </p:nvSpPr>
          <p:spPr>
            <a:xfrm>
              <a:off x="1232829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0" name="rc179"/>
            <p:cNvSpPr/>
            <p:nvPr/>
          </p:nvSpPr>
          <p:spPr>
            <a:xfrm>
              <a:off x="12328296" y="5194449"/>
              <a:ext cx="238993" cy="909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1" name="rc180"/>
            <p:cNvSpPr/>
            <p:nvPr/>
          </p:nvSpPr>
          <p:spPr>
            <a:xfrm>
              <a:off x="1259384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2" name="rc181"/>
            <p:cNvSpPr/>
            <p:nvPr/>
          </p:nvSpPr>
          <p:spPr>
            <a:xfrm>
              <a:off x="1259384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3" name="rc182"/>
            <p:cNvSpPr/>
            <p:nvPr/>
          </p:nvSpPr>
          <p:spPr>
            <a:xfrm>
              <a:off x="1259384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4" name="rc183"/>
            <p:cNvSpPr/>
            <p:nvPr/>
          </p:nvSpPr>
          <p:spPr>
            <a:xfrm>
              <a:off x="12593845" y="5012633"/>
              <a:ext cx="238993" cy="27272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5" name="rc184"/>
            <p:cNvSpPr/>
            <p:nvPr/>
          </p:nvSpPr>
          <p:spPr>
            <a:xfrm>
              <a:off x="1285939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6" name="rc185"/>
            <p:cNvSpPr/>
            <p:nvPr/>
          </p:nvSpPr>
          <p:spPr>
            <a:xfrm>
              <a:off x="1285939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7" name="rc186"/>
            <p:cNvSpPr/>
            <p:nvPr/>
          </p:nvSpPr>
          <p:spPr>
            <a:xfrm>
              <a:off x="1285939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8" name="rc187"/>
            <p:cNvSpPr/>
            <p:nvPr/>
          </p:nvSpPr>
          <p:spPr>
            <a:xfrm>
              <a:off x="12859393" y="5148995"/>
              <a:ext cx="238993" cy="13636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9" name="rc188"/>
            <p:cNvSpPr/>
            <p:nvPr/>
          </p:nvSpPr>
          <p:spPr>
            <a:xfrm>
              <a:off x="1312494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0" name="rc189"/>
            <p:cNvSpPr/>
            <p:nvPr/>
          </p:nvSpPr>
          <p:spPr>
            <a:xfrm>
              <a:off x="1312494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1" name="rc190"/>
            <p:cNvSpPr/>
            <p:nvPr/>
          </p:nvSpPr>
          <p:spPr>
            <a:xfrm>
              <a:off x="1312494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2" name="rc191"/>
            <p:cNvSpPr/>
            <p:nvPr/>
          </p:nvSpPr>
          <p:spPr>
            <a:xfrm>
              <a:off x="13124942" y="5239904"/>
              <a:ext cx="238993" cy="454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3" name="rc192"/>
            <p:cNvSpPr/>
            <p:nvPr/>
          </p:nvSpPr>
          <p:spPr>
            <a:xfrm>
              <a:off x="1445268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4" name="rc193"/>
            <p:cNvSpPr/>
            <p:nvPr/>
          </p:nvSpPr>
          <p:spPr>
            <a:xfrm>
              <a:off x="1445268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5" name="rc194"/>
            <p:cNvSpPr/>
            <p:nvPr/>
          </p:nvSpPr>
          <p:spPr>
            <a:xfrm>
              <a:off x="1445268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6" name="rc195"/>
            <p:cNvSpPr/>
            <p:nvPr/>
          </p:nvSpPr>
          <p:spPr>
            <a:xfrm>
              <a:off x="14452686" y="5239904"/>
              <a:ext cx="238993" cy="454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7" name="pg196"/>
            <p:cNvSpPr/>
            <p:nvPr/>
          </p:nvSpPr>
          <p:spPr>
            <a:xfrm>
              <a:off x="12331313"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98" name="tx197"/>
            <p:cNvSpPr/>
            <p:nvPr/>
          </p:nvSpPr>
          <p:spPr>
            <a:xfrm>
              <a:off x="12456195"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199" name="pg198"/>
            <p:cNvSpPr/>
            <p:nvPr/>
          </p:nvSpPr>
          <p:spPr>
            <a:xfrm>
              <a:off x="12517691" y="2394471"/>
              <a:ext cx="1187946" cy="311602"/>
            </a:xfrm>
            <a:custGeom>
              <a:avLst/>
              <a:pathLst>
                <a:path w="1187946" h="311602">
                  <a:moveTo>
                    <a:pt x="26017" y="311602"/>
                  </a:moveTo>
                  <a:lnTo>
                    <a:pt x="1161929" y="311602"/>
                  </a:lnTo>
                  <a:lnTo>
                    <a:pt x="1160881" y="311581"/>
                  </a:lnTo>
                  <a:lnTo>
                    <a:pt x="1165065" y="311412"/>
                  </a:lnTo>
                  <a:lnTo>
                    <a:pt x="1169167" y="310575"/>
                  </a:lnTo>
                  <a:lnTo>
                    <a:pt x="1173082" y="309090"/>
                  </a:lnTo>
                  <a:lnTo>
                    <a:pt x="1176708" y="306996"/>
                  </a:lnTo>
                  <a:lnTo>
                    <a:pt x="1179952" y="304348"/>
                  </a:lnTo>
                  <a:lnTo>
                    <a:pt x="1182728" y="301214"/>
                  </a:lnTo>
                  <a:lnTo>
                    <a:pt x="1184966" y="297675"/>
                  </a:lnTo>
                  <a:lnTo>
                    <a:pt x="1186607" y="293823"/>
                  </a:lnTo>
                  <a:lnTo>
                    <a:pt x="1187609" y="289758"/>
                  </a:lnTo>
                  <a:lnTo>
                    <a:pt x="1187946" y="285585"/>
                  </a:lnTo>
                  <a:lnTo>
                    <a:pt x="1187946" y="26017"/>
                  </a:lnTo>
                  <a:lnTo>
                    <a:pt x="1187609" y="21843"/>
                  </a:lnTo>
                  <a:lnTo>
                    <a:pt x="1186607" y="17778"/>
                  </a:lnTo>
                  <a:lnTo>
                    <a:pt x="1184966" y="13926"/>
                  </a:lnTo>
                  <a:lnTo>
                    <a:pt x="1182728" y="10387"/>
                  </a:lnTo>
                  <a:lnTo>
                    <a:pt x="1179952" y="7253"/>
                  </a:lnTo>
                  <a:lnTo>
                    <a:pt x="1176708" y="4605"/>
                  </a:lnTo>
                  <a:lnTo>
                    <a:pt x="1173082" y="2511"/>
                  </a:lnTo>
                  <a:lnTo>
                    <a:pt x="1169167" y="1027"/>
                  </a:lnTo>
                  <a:lnTo>
                    <a:pt x="1165065" y="189"/>
                  </a:lnTo>
                  <a:lnTo>
                    <a:pt x="116192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00" name="tx199"/>
            <p:cNvSpPr/>
            <p:nvPr/>
          </p:nvSpPr>
          <p:spPr>
            <a:xfrm>
              <a:off x="12621760" y="2466357"/>
              <a:ext cx="97980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201" name="rc200"/>
            <p:cNvSpPr/>
            <p:nvPr/>
          </p:nvSpPr>
          <p:spPr>
            <a:xfrm>
              <a:off x="11491817" y="2153563"/>
              <a:ext cx="3239694" cy="3131794"/>
            </a:xfrm>
            <a:prstGeom prst="rect">
              <a:avLst/>
            </a:prstGeom>
            <a:ln w="13550" cap="rnd">
              <a:solidFill>
                <a:srgbClr val="333333">
                  <a:alpha val="100000"/>
                </a:srgbClr>
              </a:solidFill>
              <a:prstDash val="solid"/>
              <a:round/>
            </a:ln>
          </p:spPr>
          <p:txBody>
            <a:bodyPr/>
            <a:lstStyle/>
            <a:p/>
          </p:txBody>
        </p:sp>
        <p:sp>
          <p:nvSpPr>
            <p:cNvPr id="202" name="rc201"/>
            <p:cNvSpPr/>
            <p:nvPr/>
          </p:nvSpPr>
          <p:spPr>
            <a:xfrm>
              <a:off x="14731512" y="2153563"/>
              <a:ext cx="3239694" cy="3131794"/>
            </a:xfrm>
            <a:prstGeom prst="rect">
              <a:avLst/>
            </a:prstGeom>
            <a:solidFill>
              <a:srgbClr val="FFFFFF">
                <a:alpha val="100000"/>
              </a:srgbClr>
            </a:solidFill>
          </p:spPr>
          <p:txBody>
            <a:bodyPr/>
            <a:lstStyle/>
            <a:p/>
          </p:txBody>
        </p:sp>
        <p:sp>
          <p:nvSpPr>
            <p:cNvPr id="203" name="pl202"/>
            <p:cNvSpPr/>
            <p:nvPr/>
          </p:nvSpPr>
          <p:spPr>
            <a:xfrm>
              <a:off x="14731512" y="4830816"/>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04" name="pl203"/>
            <p:cNvSpPr/>
            <p:nvPr/>
          </p:nvSpPr>
          <p:spPr>
            <a:xfrm>
              <a:off x="14731512" y="392173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05" name="pl204"/>
            <p:cNvSpPr/>
            <p:nvPr/>
          </p:nvSpPr>
          <p:spPr>
            <a:xfrm>
              <a:off x="14731512" y="301264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06" name="pl205"/>
            <p:cNvSpPr/>
            <p:nvPr/>
          </p:nvSpPr>
          <p:spPr>
            <a:xfrm>
              <a:off x="1473151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07" name="pl206"/>
            <p:cNvSpPr/>
            <p:nvPr/>
          </p:nvSpPr>
          <p:spPr>
            <a:xfrm>
              <a:off x="14731512" y="4376274"/>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08" name="pl207"/>
            <p:cNvSpPr/>
            <p:nvPr/>
          </p:nvSpPr>
          <p:spPr>
            <a:xfrm>
              <a:off x="14731512" y="3467190"/>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09" name="pl208"/>
            <p:cNvSpPr/>
            <p:nvPr/>
          </p:nvSpPr>
          <p:spPr>
            <a:xfrm>
              <a:off x="14731512" y="2558106"/>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10" name="rc209"/>
            <p:cNvSpPr/>
            <p:nvPr/>
          </p:nvSpPr>
          <p:spPr>
            <a:xfrm>
              <a:off x="14771344"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1" name="rc210"/>
            <p:cNvSpPr/>
            <p:nvPr/>
          </p:nvSpPr>
          <p:spPr>
            <a:xfrm>
              <a:off x="14771344"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2" name="rc211"/>
            <p:cNvSpPr/>
            <p:nvPr/>
          </p:nvSpPr>
          <p:spPr>
            <a:xfrm>
              <a:off x="14771344"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3" name="rc212"/>
            <p:cNvSpPr/>
            <p:nvPr/>
          </p:nvSpPr>
          <p:spPr>
            <a:xfrm>
              <a:off x="14771344" y="5239904"/>
              <a:ext cx="238993" cy="454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4" name="rc213"/>
            <p:cNvSpPr/>
            <p:nvPr/>
          </p:nvSpPr>
          <p:spPr>
            <a:xfrm>
              <a:off x="1503689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5" name="rc214"/>
            <p:cNvSpPr/>
            <p:nvPr/>
          </p:nvSpPr>
          <p:spPr>
            <a:xfrm>
              <a:off x="1503689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6" name="rc215"/>
            <p:cNvSpPr/>
            <p:nvPr/>
          </p:nvSpPr>
          <p:spPr>
            <a:xfrm>
              <a:off x="1503689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7" name="rc216"/>
            <p:cNvSpPr/>
            <p:nvPr/>
          </p:nvSpPr>
          <p:spPr>
            <a:xfrm>
              <a:off x="15036893" y="5239904"/>
              <a:ext cx="238993" cy="454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8" name="rc217"/>
            <p:cNvSpPr/>
            <p:nvPr/>
          </p:nvSpPr>
          <p:spPr>
            <a:xfrm>
              <a:off x="1530244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9" name="rc218"/>
            <p:cNvSpPr/>
            <p:nvPr/>
          </p:nvSpPr>
          <p:spPr>
            <a:xfrm>
              <a:off x="1530244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0" name="rc219"/>
            <p:cNvSpPr/>
            <p:nvPr/>
          </p:nvSpPr>
          <p:spPr>
            <a:xfrm>
              <a:off x="1530244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1" name="rc220"/>
            <p:cNvSpPr/>
            <p:nvPr/>
          </p:nvSpPr>
          <p:spPr>
            <a:xfrm>
              <a:off x="15302442" y="4512636"/>
              <a:ext cx="238993" cy="77272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2" name="pg221"/>
            <p:cNvSpPr/>
            <p:nvPr/>
          </p:nvSpPr>
          <p:spPr>
            <a:xfrm>
              <a:off x="15571008"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23" name="tx222"/>
            <p:cNvSpPr/>
            <p:nvPr/>
          </p:nvSpPr>
          <p:spPr>
            <a:xfrm>
              <a:off x="15695890"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224" name="pg223"/>
            <p:cNvSpPr/>
            <p:nvPr/>
          </p:nvSpPr>
          <p:spPr>
            <a:xfrm>
              <a:off x="16247291"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25" name="rc224"/>
            <p:cNvSpPr/>
            <p:nvPr/>
          </p:nvSpPr>
          <p:spPr>
            <a:xfrm>
              <a:off x="14731512" y="2153563"/>
              <a:ext cx="3239694" cy="3131794"/>
            </a:xfrm>
            <a:prstGeom prst="rect">
              <a:avLst/>
            </a:prstGeom>
            <a:ln w="13550" cap="rnd">
              <a:solidFill>
                <a:srgbClr val="333333">
                  <a:alpha val="100000"/>
                </a:srgbClr>
              </a:solidFill>
              <a:prstDash val="solid"/>
              <a:round/>
            </a:ln>
          </p:spPr>
          <p:txBody>
            <a:bodyPr/>
            <a:lstStyle/>
            <a:p/>
          </p:txBody>
        </p:sp>
        <p:sp>
          <p:nvSpPr>
            <p:cNvPr id="226" name="tx225"/>
            <p:cNvSpPr/>
            <p:nvPr/>
          </p:nvSpPr>
          <p:spPr>
            <a:xfrm>
              <a:off x="311005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27" name="tx226"/>
            <p:cNvSpPr/>
            <p:nvPr/>
          </p:nvSpPr>
          <p:spPr>
            <a:xfrm>
              <a:off x="634974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28" name="tx227"/>
            <p:cNvSpPr/>
            <p:nvPr/>
          </p:nvSpPr>
          <p:spPr>
            <a:xfrm>
              <a:off x="958944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29" name="tx228"/>
            <p:cNvSpPr/>
            <p:nvPr/>
          </p:nvSpPr>
          <p:spPr>
            <a:xfrm>
              <a:off x="1282913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30" name="tx229"/>
            <p:cNvSpPr/>
            <p:nvPr/>
          </p:nvSpPr>
          <p:spPr>
            <a:xfrm>
              <a:off x="1606883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31" name="pl230"/>
            <p:cNvSpPr/>
            <p:nvPr/>
          </p:nvSpPr>
          <p:spPr>
            <a:xfrm>
              <a:off x="193206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2" name="pl231"/>
            <p:cNvSpPr/>
            <p:nvPr/>
          </p:nvSpPr>
          <p:spPr>
            <a:xfrm>
              <a:off x="21976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3" name="pl232"/>
            <p:cNvSpPr/>
            <p:nvPr/>
          </p:nvSpPr>
          <p:spPr>
            <a:xfrm>
              <a:off x="24631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4" name="pl233"/>
            <p:cNvSpPr/>
            <p:nvPr/>
          </p:nvSpPr>
          <p:spPr>
            <a:xfrm>
              <a:off x="27287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5" name="pl234"/>
            <p:cNvSpPr/>
            <p:nvPr/>
          </p:nvSpPr>
          <p:spPr>
            <a:xfrm>
              <a:off x="29942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6" name="pl235"/>
            <p:cNvSpPr/>
            <p:nvPr/>
          </p:nvSpPr>
          <p:spPr>
            <a:xfrm>
              <a:off x="3259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7" name="pl236"/>
            <p:cNvSpPr/>
            <p:nvPr/>
          </p:nvSpPr>
          <p:spPr>
            <a:xfrm>
              <a:off x="3525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8" name="pl237"/>
            <p:cNvSpPr/>
            <p:nvPr/>
          </p:nvSpPr>
          <p:spPr>
            <a:xfrm>
              <a:off x="37909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9" name="pl238"/>
            <p:cNvSpPr/>
            <p:nvPr/>
          </p:nvSpPr>
          <p:spPr>
            <a:xfrm>
              <a:off x="4056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0" name="pl239"/>
            <p:cNvSpPr/>
            <p:nvPr/>
          </p:nvSpPr>
          <p:spPr>
            <a:xfrm>
              <a:off x="432200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1" name="pl240"/>
            <p:cNvSpPr/>
            <p:nvPr/>
          </p:nvSpPr>
          <p:spPr>
            <a:xfrm>
              <a:off x="45875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2" name="pl241"/>
            <p:cNvSpPr/>
            <p:nvPr/>
          </p:nvSpPr>
          <p:spPr>
            <a:xfrm>
              <a:off x="4853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3" name="tx242"/>
            <p:cNvSpPr/>
            <p:nvPr/>
          </p:nvSpPr>
          <p:spPr>
            <a:xfrm rot="-5400000">
              <a:off x="185127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44" name="tx243"/>
            <p:cNvSpPr/>
            <p:nvPr/>
          </p:nvSpPr>
          <p:spPr>
            <a:xfrm rot="-5400000">
              <a:off x="210701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45" name="tx244"/>
            <p:cNvSpPr/>
            <p:nvPr/>
          </p:nvSpPr>
          <p:spPr>
            <a:xfrm rot="-5400000">
              <a:off x="237265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46" name="tx245"/>
            <p:cNvSpPr/>
            <p:nvPr/>
          </p:nvSpPr>
          <p:spPr>
            <a:xfrm rot="-5400000">
              <a:off x="263633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47" name="tx246"/>
            <p:cNvSpPr/>
            <p:nvPr/>
          </p:nvSpPr>
          <p:spPr>
            <a:xfrm rot="-5400000">
              <a:off x="287123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48" name="tx247"/>
            <p:cNvSpPr/>
            <p:nvPr/>
          </p:nvSpPr>
          <p:spPr>
            <a:xfrm rot="-5400000">
              <a:off x="3179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49" name="tx248"/>
            <p:cNvSpPr/>
            <p:nvPr/>
          </p:nvSpPr>
          <p:spPr>
            <a:xfrm rot="-5400000">
              <a:off x="347426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50" name="tx249"/>
            <p:cNvSpPr/>
            <p:nvPr/>
          </p:nvSpPr>
          <p:spPr>
            <a:xfrm rot="-5400000">
              <a:off x="367765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51" name="tx250"/>
            <p:cNvSpPr/>
            <p:nvPr/>
          </p:nvSpPr>
          <p:spPr>
            <a:xfrm rot="-5400000">
              <a:off x="394315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52" name="tx251"/>
            <p:cNvSpPr/>
            <p:nvPr/>
          </p:nvSpPr>
          <p:spPr>
            <a:xfrm rot="-5400000">
              <a:off x="4245125"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53" name="tx252"/>
            <p:cNvSpPr/>
            <p:nvPr/>
          </p:nvSpPr>
          <p:spPr>
            <a:xfrm rot="-5400000">
              <a:off x="449205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54" name="tx253"/>
            <p:cNvSpPr/>
            <p:nvPr/>
          </p:nvSpPr>
          <p:spPr>
            <a:xfrm rot="-5400000">
              <a:off x="475760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55" name="pl254"/>
            <p:cNvSpPr/>
            <p:nvPr/>
          </p:nvSpPr>
          <p:spPr>
            <a:xfrm>
              <a:off x="51717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6" name="pl255"/>
            <p:cNvSpPr/>
            <p:nvPr/>
          </p:nvSpPr>
          <p:spPr>
            <a:xfrm>
              <a:off x="54373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7" name="pl256"/>
            <p:cNvSpPr/>
            <p:nvPr/>
          </p:nvSpPr>
          <p:spPr>
            <a:xfrm>
              <a:off x="57028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8" name="pl257"/>
            <p:cNvSpPr/>
            <p:nvPr/>
          </p:nvSpPr>
          <p:spPr>
            <a:xfrm>
              <a:off x="59684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9" name="pl258"/>
            <p:cNvSpPr/>
            <p:nvPr/>
          </p:nvSpPr>
          <p:spPr>
            <a:xfrm>
              <a:off x="62339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0" name="pl259"/>
            <p:cNvSpPr/>
            <p:nvPr/>
          </p:nvSpPr>
          <p:spPr>
            <a:xfrm>
              <a:off x="64995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1" name="pl260"/>
            <p:cNvSpPr/>
            <p:nvPr/>
          </p:nvSpPr>
          <p:spPr>
            <a:xfrm>
              <a:off x="6765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2" name="pl261"/>
            <p:cNvSpPr/>
            <p:nvPr/>
          </p:nvSpPr>
          <p:spPr>
            <a:xfrm>
              <a:off x="70305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3" name="pl262"/>
            <p:cNvSpPr/>
            <p:nvPr/>
          </p:nvSpPr>
          <p:spPr>
            <a:xfrm>
              <a:off x="72961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4" name="pl263"/>
            <p:cNvSpPr/>
            <p:nvPr/>
          </p:nvSpPr>
          <p:spPr>
            <a:xfrm>
              <a:off x="75616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5" name="pl264"/>
            <p:cNvSpPr/>
            <p:nvPr/>
          </p:nvSpPr>
          <p:spPr>
            <a:xfrm>
              <a:off x="78272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6" name="pl265"/>
            <p:cNvSpPr/>
            <p:nvPr/>
          </p:nvSpPr>
          <p:spPr>
            <a:xfrm>
              <a:off x="8092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7" name="tx266"/>
            <p:cNvSpPr/>
            <p:nvPr/>
          </p:nvSpPr>
          <p:spPr>
            <a:xfrm rot="-5400000">
              <a:off x="509097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68" name="tx267"/>
            <p:cNvSpPr/>
            <p:nvPr/>
          </p:nvSpPr>
          <p:spPr>
            <a:xfrm rot="-5400000">
              <a:off x="534671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69" name="tx268"/>
            <p:cNvSpPr/>
            <p:nvPr/>
          </p:nvSpPr>
          <p:spPr>
            <a:xfrm rot="-5400000">
              <a:off x="561234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70" name="tx269"/>
            <p:cNvSpPr/>
            <p:nvPr/>
          </p:nvSpPr>
          <p:spPr>
            <a:xfrm rot="-5400000">
              <a:off x="587603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71" name="tx270"/>
            <p:cNvSpPr/>
            <p:nvPr/>
          </p:nvSpPr>
          <p:spPr>
            <a:xfrm rot="-5400000">
              <a:off x="611093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72" name="tx271"/>
            <p:cNvSpPr/>
            <p:nvPr/>
          </p:nvSpPr>
          <p:spPr>
            <a:xfrm rot="-5400000">
              <a:off x="641871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73" name="tx272"/>
            <p:cNvSpPr/>
            <p:nvPr/>
          </p:nvSpPr>
          <p:spPr>
            <a:xfrm rot="-5400000">
              <a:off x="671395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74" name="tx273"/>
            <p:cNvSpPr/>
            <p:nvPr/>
          </p:nvSpPr>
          <p:spPr>
            <a:xfrm rot="-5400000">
              <a:off x="691734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75" name="tx274"/>
            <p:cNvSpPr/>
            <p:nvPr/>
          </p:nvSpPr>
          <p:spPr>
            <a:xfrm rot="-5400000">
              <a:off x="718285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76" name="tx275"/>
            <p:cNvSpPr/>
            <p:nvPr/>
          </p:nvSpPr>
          <p:spPr>
            <a:xfrm rot="-5400000">
              <a:off x="74848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77" name="tx276"/>
            <p:cNvSpPr/>
            <p:nvPr/>
          </p:nvSpPr>
          <p:spPr>
            <a:xfrm rot="-5400000">
              <a:off x="773174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78" name="tx277"/>
            <p:cNvSpPr/>
            <p:nvPr/>
          </p:nvSpPr>
          <p:spPr>
            <a:xfrm rot="-5400000">
              <a:off x="79972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79" name="pl278"/>
            <p:cNvSpPr/>
            <p:nvPr/>
          </p:nvSpPr>
          <p:spPr>
            <a:xfrm>
              <a:off x="84114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0" name="pl279"/>
            <p:cNvSpPr/>
            <p:nvPr/>
          </p:nvSpPr>
          <p:spPr>
            <a:xfrm>
              <a:off x="86770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1" name="pl280"/>
            <p:cNvSpPr/>
            <p:nvPr/>
          </p:nvSpPr>
          <p:spPr>
            <a:xfrm>
              <a:off x="89425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2" name="pl281"/>
            <p:cNvSpPr/>
            <p:nvPr/>
          </p:nvSpPr>
          <p:spPr>
            <a:xfrm>
              <a:off x="9208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3" name="pl282"/>
            <p:cNvSpPr/>
            <p:nvPr/>
          </p:nvSpPr>
          <p:spPr>
            <a:xfrm>
              <a:off x="94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4" name="pl283"/>
            <p:cNvSpPr/>
            <p:nvPr/>
          </p:nvSpPr>
          <p:spPr>
            <a:xfrm>
              <a:off x="97391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5" name="pl284"/>
            <p:cNvSpPr/>
            <p:nvPr/>
          </p:nvSpPr>
          <p:spPr>
            <a:xfrm>
              <a:off x="100047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6" name="pl285"/>
            <p:cNvSpPr/>
            <p:nvPr/>
          </p:nvSpPr>
          <p:spPr>
            <a:xfrm>
              <a:off x="102702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7" name="pl286"/>
            <p:cNvSpPr/>
            <p:nvPr/>
          </p:nvSpPr>
          <p:spPr>
            <a:xfrm>
              <a:off x="1053584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8" name="pl287"/>
            <p:cNvSpPr/>
            <p:nvPr/>
          </p:nvSpPr>
          <p:spPr>
            <a:xfrm>
              <a:off x="108013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9" name="pl288"/>
            <p:cNvSpPr/>
            <p:nvPr/>
          </p:nvSpPr>
          <p:spPr>
            <a:xfrm>
              <a:off x="11066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0" name="pl289"/>
            <p:cNvSpPr/>
            <p:nvPr/>
          </p:nvSpPr>
          <p:spPr>
            <a:xfrm>
              <a:off x="113324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1" name="tx290"/>
            <p:cNvSpPr/>
            <p:nvPr/>
          </p:nvSpPr>
          <p:spPr>
            <a:xfrm rot="-5400000">
              <a:off x="833066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92" name="tx291"/>
            <p:cNvSpPr/>
            <p:nvPr/>
          </p:nvSpPr>
          <p:spPr>
            <a:xfrm rot="-5400000">
              <a:off x="858640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93" name="tx292"/>
            <p:cNvSpPr/>
            <p:nvPr/>
          </p:nvSpPr>
          <p:spPr>
            <a:xfrm rot="-5400000">
              <a:off x="885204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94" name="tx293"/>
            <p:cNvSpPr/>
            <p:nvPr/>
          </p:nvSpPr>
          <p:spPr>
            <a:xfrm rot="-5400000">
              <a:off x="911572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95" name="tx294"/>
            <p:cNvSpPr/>
            <p:nvPr/>
          </p:nvSpPr>
          <p:spPr>
            <a:xfrm rot="-5400000">
              <a:off x="935062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96" name="tx295"/>
            <p:cNvSpPr/>
            <p:nvPr/>
          </p:nvSpPr>
          <p:spPr>
            <a:xfrm rot="-5400000">
              <a:off x="965841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97" name="tx296"/>
            <p:cNvSpPr/>
            <p:nvPr/>
          </p:nvSpPr>
          <p:spPr>
            <a:xfrm rot="-5400000">
              <a:off x="995365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98" name="tx297"/>
            <p:cNvSpPr/>
            <p:nvPr/>
          </p:nvSpPr>
          <p:spPr>
            <a:xfrm rot="-5400000">
              <a:off x="1015704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99" name="tx298"/>
            <p:cNvSpPr/>
            <p:nvPr/>
          </p:nvSpPr>
          <p:spPr>
            <a:xfrm rot="-5400000">
              <a:off x="1042254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00" name="tx299"/>
            <p:cNvSpPr/>
            <p:nvPr/>
          </p:nvSpPr>
          <p:spPr>
            <a:xfrm rot="-5400000">
              <a:off x="1072451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01" name="tx300"/>
            <p:cNvSpPr/>
            <p:nvPr/>
          </p:nvSpPr>
          <p:spPr>
            <a:xfrm rot="-5400000">
              <a:off x="1097144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02" name="tx301"/>
            <p:cNvSpPr/>
            <p:nvPr/>
          </p:nvSpPr>
          <p:spPr>
            <a:xfrm rot="-5400000">
              <a:off x="1123699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03" name="pl302"/>
            <p:cNvSpPr/>
            <p:nvPr/>
          </p:nvSpPr>
          <p:spPr>
            <a:xfrm>
              <a:off x="1165114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pl303"/>
            <p:cNvSpPr/>
            <p:nvPr/>
          </p:nvSpPr>
          <p:spPr>
            <a:xfrm>
              <a:off x="119166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121822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pl305"/>
            <p:cNvSpPr/>
            <p:nvPr/>
          </p:nvSpPr>
          <p:spPr>
            <a:xfrm>
              <a:off x="12447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12713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129788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308"/>
            <p:cNvSpPr/>
            <p:nvPr/>
          </p:nvSpPr>
          <p:spPr>
            <a:xfrm>
              <a:off x="132444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309"/>
            <p:cNvSpPr/>
            <p:nvPr/>
          </p:nvSpPr>
          <p:spPr>
            <a:xfrm>
              <a:off x="135099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13775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140410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143066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pl313"/>
            <p:cNvSpPr/>
            <p:nvPr/>
          </p:nvSpPr>
          <p:spPr>
            <a:xfrm>
              <a:off x="145721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tx314"/>
            <p:cNvSpPr/>
            <p:nvPr/>
          </p:nvSpPr>
          <p:spPr>
            <a:xfrm rot="-5400000">
              <a:off x="1157036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16" name="tx315"/>
            <p:cNvSpPr/>
            <p:nvPr/>
          </p:nvSpPr>
          <p:spPr>
            <a:xfrm rot="-5400000">
              <a:off x="1182610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17" name="tx316"/>
            <p:cNvSpPr/>
            <p:nvPr/>
          </p:nvSpPr>
          <p:spPr>
            <a:xfrm rot="-5400000">
              <a:off x="120917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18" name="tx317"/>
            <p:cNvSpPr/>
            <p:nvPr/>
          </p:nvSpPr>
          <p:spPr>
            <a:xfrm rot="-5400000">
              <a:off x="1235542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19" name="tx318"/>
            <p:cNvSpPr/>
            <p:nvPr/>
          </p:nvSpPr>
          <p:spPr>
            <a:xfrm rot="-5400000">
              <a:off x="1259032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20" name="tx319"/>
            <p:cNvSpPr/>
            <p:nvPr/>
          </p:nvSpPr>
          <p:spPr>
            <a:xfrm rot="-5400000">
              <a:off x="1289810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21" name="tx320"/>
            <p:cNvSpPr/>
            <p:nvPr/>
          </p:nvSpPr>
          <p:spPr>
            <a:xfrm rot="-5400000">
              <a:off x="1319334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22" name="tx321"/>
            <p:cNvSpPr/>
            <p:nvPr/>
          </p:nvSpPr>
          <p:spPr>
            <a:xfrm rot="-5400000">
              <a:off x="1339673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23" name="tx322"/>
            <p:cNvSpPr/>
            <p:nvPr/>
          </p:nvSpPr>
          <p:spPr>
            <a:xfrm rot="-5400000">
              <a:off x="1366224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24" name="tx323"/>
            <p:cNvSpPr/>
            <p:nvPr/>
          </p:nvSpPr>
          <p:spPr>
            <a:xfrm rot="-5400000">
              <a:off x="1396420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25" name="tx324"/>
            <p:cNvSpPr/>
            <p:nvPr/>
          </p:nvSpPr>
          <p:spPr>
            <a:xfrm rot="-5400000">
              <a:off x="1421113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26" name="tx325"/>
            <p:cNvSpPr/>
            <p:nvPr/>
          </p:nvSpPr>
          <p:spPr>
            <a:xfrm rot="-5400000">
              <a:off x="1447668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27" name="pl326"/>
            <p:cNvSpPr/>
            <p:nvPr/>
          </p:nvSpPr>
          <p:spPr>
            <a:xfrm>
              <a:off x="148908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327"/>
            <p:cNvSpPr/>
            <p:nvPr/>
          </p:nvSpPr>
          <p:spPr>
            <a:xfrm>
              <a:off x="151563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28"/>
            <p:cNvSpPr/>
            <p:nvPr/>
          </p:nvSpPr>
          <p:spPr>
            <a:xfrm>
              <a:off x="15421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329"/>
            <p:cNvSpPr/>
            <p:nvPr/>
          </p:nvSpPr>
          <p:spPr>
            <a:xfrm>
              <a:off x="156874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30"/>
            <p:cNvSpPr/>
            <p:nvPr/>
          </p:nvSpPr>
          <p:spPr>
            <a:xfrm>
              <a:off x="159530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31"/>
            <p:cNvSpPr/>
            <p:nvPr/>
          </p:nvSpPr>
          <p:spPr>
            <a:xfrm>
              <a:off x="162185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332"/>
            <p:cNvSpPr/>
            <p:nvPr/>
          </p:nvSpPr>
          <p:spPr>
            <a:xfrm>
              <a:off x="164841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pl333"/>
            <p:cNvSpPr/>
            <p:nvPr/>
          </p:nvSpPr>
          <p:spPr>
            <a:xfrm>
              <a:off x="167496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334"/>
            <p:cNvSpPr/>
            <p:nvPr/>
          </p:nvSpPr>
          <p:spPr>
            <a:xfrm>
              <a:off x="170152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172807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175463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337"/>
            <p:cNvSpPr/>
            <p:nvPr/>
          </p:nvSpPr>
          <p:spPr>
            <a:xfrm>
              <a:off x="178118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tx338"/>
            <p:cNvSpPr/>
            <p:nvPr/>
          </p:nvSpPr>
          <p:spPr>
            <a:xfrm rot="-5400000">
              <a:off x="1481005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40" name="tx339"/>
            <p:cNvSpPr/>
            <p:nvPr/>
          </p:nvSpPr>
          <p:spPr>
            <a:xfrm rot="-5400000">
              <a:off x="1506579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41" name="tx340"/>
            <p:cNvSpPr/>
            <p:nvPr/>
          </p:nvSpPr>
          <p:spPr>
            <a:xfrm rot="-5400000">
              <a:off x="1533143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42" name="tx341"/>
            <p:cNvSpPr/>
            <p:nvPr/>
          </p:nvSpPr>
          <p:spPr>
            <a:xfrm rot="-5400000">
              <a:off x="1559511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43" name="tx342"/>
            <p:cNvSpPr/>
            <p:nvPr/>
          </p:nvSpPr>
          <p:spPr>
            <a:xfrm rot="-5400000">
              <a:off x="1583001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44" name="tx343"/>
            <p:cNvSpPr/>
            <p:nvPr/>
          </p:nvSpPr>
          <p:spPr>
            <a:xfrm rot="-5400000">
              <a:off x="1613780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45" name="tx344"/>
            <p:cNvSpPr/>
            <p:nvPr/>
          </p:nvSpPr>
          <p:spPr>
            <a:xfrm rot="-5400000">
              <a:off x="16433042"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46" name="tx345"/>
            <p:cNvSpPr/>
            <p:nvPr/>
          </p:nvSpPr>
          <p:spPr>
            <a:xfrm rot="-5400000">
              <a:off x="1663643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47" name="tx346"/>
            <p:cNvSpPr/>
            <p:nvPr/>
          </p:nvSpPr>
          <p:spPr>
            <a:xfrm rot="-5400000">
              <a:off x="169019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48" name="tx347"/>
            <p:cNvSpPr/>
            <p:nvPr/>
          </p:nvSpPr>
          <p:spPr>
            <a:xfrm rot="-5400000">
              <a:off x="1720390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49" name="tx348"/>
            <p:cNvSpPr/>
            <p:nvPr/>
          </p:nvSpPr>
          <p:spPr>
            <a:xfrm rot="-5400000">
              <a:off x="1745083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50" name="tx349"/>
            <p:cNvSpPr/>
            <p:nvPr/>
          </p:nvSpPr>
          <p:spPr>
            <a:xfrm rot="-5400000">
              <a:off x="1771638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51" name="tx350"/>
            <p:cNvSpPr/>
            <p:nvPr/>
          </p:nvSpPr>
          <p:spPr>
            <a:xfrm>
              <a:off x="1294238" y="5200079"/>
              <a:ext cx="190648"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352" name="tx351"/>
            <p:cNvSpPr/>
            <p:nvPr/>
          </p:nvSpPr>
          <p:spPr>
            <a:xfrm>
              <a:off x="1230614" y="4290995"/>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a:t>
              </a:r>
            </a:p>
          </p:txBody>
        </p:sp>
        <p:sp>
          <p:nvSpPr>
            <p:cNvPr id="353" name="tx352"/>
            <p:cNvSpPr/>
            <p:nvPr/>
          </p:nvSpPr>
          <p:spPr>
            <a:xfrm>
              <a:off x="1230614" y="3381911"/>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40</a:t>
              </a:r>
            </a:p>
          </p:txBody>
        </p:sp>
        <p:sp>
          <p:nvSpPr>
            <p:cNvPr id="354" name="tx353"/>
            <p:cNvSpPr/>
            <p:nvPr/>
          </p:nvSpPr>
          <p:spPr>
            <a:xfrm>
              <a:off x="1230614" y="2472827"/>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60</a:t>
              </a:r>
            </a:p>
          </p:txBody>
        </p:sp>
        <p:sp>
          <p:nvSpPr>
            <p:cNvPr id="355" name="pl354"/>
            <p:cNvSpPr/>
            <p:nvPr/>
          </p:nvSpPr>
          <p:spPr>
            <a:xfrm>
              <a:off x="1737938"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56" name="pl355"/>
            <p:cNvSpPr/>
            <p:nvPr/>
          </p:nvSpPr>
          <p:spPr>
            <a:xfrm>
              <a:off x="1737938" y="437627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57" name="pl356"/>
            <p:cNvSpPr/>
            <p:nvPr/>
          </p:nvSpPr>
          <p:spPr>
            <a:xfrm>
              <a:off x="1737938" y="346719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58" name="pl357"/>
            <p:cNvSpPr/>
            <p:nvPr/>
          </p:nvSpPr>
          <p:spPr>
            <a:xfrm>
              <a:off x="1737938" y="255810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59" name="tx358"/>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360" name="rc359"/>
            <p:cNvSpPr/>
            <p:nvPr/>
          </p:nvSpPr>
          <p:spPr>
            <a:xfrm>
              <a:off x="18110385" y="2153563"/>
              <a:ext cx="1753945" cy="1236458"/>
            </a:xfrm>
            <a:prstGeom prst="rect">
              <a:avLst/>
            </a:prstGeom>
            <a:solidFill>
              <a:srgbClr val="FFFFFF">
                <a:alpha val="100000"/>
              </a:srgbClr>
            </a:solidFill>
          </p:spPr>
          <p:txBody>
            <a:bodyPr/>
            <a:lstStyle/>
            <a:p/>
          </p:txBody>
        </p:sp>
        <p:sp>
          <p:nvSpPr>
            <p:cNvPr id="361" name="rc360"/>
            <p:cNvSpPr/>
            <p:nvPr/>
          </p:nvSpPr>
          <p:spPr>
            <a:xfrm>
              <a:off x="18179974" y="2223153"/>
              <a:ext cx="274319" cy="274319"/>
            </a:xfrm>
            <a:prstGeom prst="rect">
              <a:avLst/>
            </a:prstGeom>
            <a:solidFill>
              <a:srgbClr val="FFFFFF">
                <a:alpha val="100000"/>
              </a:srgbClr>
            </a:solidFill>
          </p:spPr>
          <p:txBody>
            <a:bodyPr/>
            <a:lstStyle/>
            <a:p/>
          </p:txBody>
        </p:sp>
        <p:sp>
          <p:nvSpPr>
            <p:cNvPr id="362" name="rc361"/>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63" name="rc362"/>
            <p:cNvSpPr/>
            <p:nvPr/>
          </p:nvSpPr>
          <p:spPr>
            <a:xfrm>
              <a:off x="18179974" y="2497473"/>
              <a:ext cx="274319" cy="274319"/>
            </a:xfrm>
            <a:prstGeom prst="rect">
              <a:avLst/>
            </a:prstGeom>
            <a:solidFill>
              <a:srgbClr val="FFFFFF">
                <a:alpha val="100000"/>
              </a:srgbClr>
            </a:solidFill>
          </p:spPr>
          <p:txBody>
            <a:bodyPr/>
            <a:lstStyle/>
            <a:p/>
          </p:txBody>
        </p:sp>
        <p:sp>
          <p:nvSpPr>
            <p:cNvPr id="364" name="rc363"/>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65" name="rc364"/>
            <p:cNvSpPr/>
            <p:nvPr/>
          </p:nvSpPr>
          <p:spPr>
            <a:xfrm>
              <a:off x="18179974" y="2771793"/>
              <a:ext cx="274319" cy="274319"/>
            </a:xfrm>
            <a:prstGeom prst="rect">
              <a:avLst/>
            </a:prstGeom>
            <a:solidFill>
              <a:srgbClr val="FFFFFF">
                <a:alpha val="100000"/>
              </a:srgbClr>
            </a:solidFill>
          </p:spPr>
          <p:txBody>
            <a:bodyPr/>
            <a:lstStyle/>
            <a:p/>
          </p:txBody>
        </p:sp>
        <p:sp>
          <p:nvSpPr>
            <p:cNvPr id="366" name="rc365"/>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67" name="rc366"/>
            <p:cNvSpPr/>
            <p:nvPr/>
          </p:nvSpPr>
          <p:spPr>
            <a:xfrm>
              <a:off x="18179974" y="3046113"/>
              <a:ext cx="274319" cy="274319"/>
            </a:xfrm>
            <a:prstGeom prst="rect">
              <a:avLst/>
            </a:prstGeom>
            <a:solidFill>
              <a:srgbClr val="FFFFFF">
                <a:alpha val="100000"/>
              </a:srgbClr>
            </a:solidFill>
          </p:spPr>
          <p:txBody>
            <a:bodyPr/>
            <a:lstStyle/>
            <a:p/>
          </p:txBody>
        </p:sp>
        <p:sp>
          <p:nvSpPr>
            <p:cNvPr id="368" name="rc367"/>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69" name="tx368"/>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370" name="tx369"/>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371" name="tx370"/>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372" name="tx371"/>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sp xmlns:a="http://schemas.openxmlformats.org/drawingml/2006/main" xmlns:r="http://schemas.openxmlformats.org/officeDocument/2006/relationships" xmlns:p="http://schemas.openxmlformats.org/presentationml/2006/main">
        <p:nvSpPr>
          <p:cNvPr id="373" name=""/>
          <p:cNvSpPr>
            <a:spLocks noGrp="1"/>
          </p:cNvSpPr>
          <p:nvPr>
            <p:ph/>
          </p:nvPr>
        </p:nvSpPr>
        <p:spPr>
          <a:xfrm>
            <a:off x="7772400" y="7772400"/>
            <a:ext cx="54864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age distribution data available
for the past 12 months</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74" name=""/>
          <p:cNvGrpSpPr/>
          <p:nvPr/>
        </p:nvGrpSpPr>
        <p:grpSpPr>
          <a:xfrm>
            <a:off x="12527280" y="6217920"/>
            <a:ext cx="5486400" cy="4297680"/>
            <a:chOff x="12527280" y="6217920"/>
            <a:chExt cx="5486400" cy="4297680"/>
          </a:xfrm>
        </p:grpSpPr>
        <p:sp>
          <p:nvSpPr>
            <p:cNvPr id="375"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376"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377"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378"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79"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80"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81"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82"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83"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84"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85"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86"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87"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88"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89" name="pl17"/>
            <p:cNvSpPr/>
            <p:nvPr/>
          </p:nvSpPr>
          <p:spPr>
            <a:xfrm>
              <a:off x="13329440" y="7098997"/>
              <a:ext cx="4502097" cy="1203552"/>
            </a:xfrm>
            <a:custGeom>
              <a:avLst/>
              <a:pathLst>
                <a:path w="4502097" h="1203552">
                  <a:moveTo>
                    <a:pt x="0" y="332897"/>
                  </a:moveTo>
                  <a:lnTo>
                    <a:pt x="187587" y="435327"/>
                  </a:lnTo>
                  <a:lnTo>
                    <a:pt x="375174" y="230467"/>
                  </a:lnTo>
                  <a:lnTo>
                    <a:pt x="562762" y="128037"/>
                  </a:lnTo>
                  <a:lnTo>
                    <a:pt x="750349" y="128037"/>
                  </a:lnTo>
                  <a:lnTo>
                    <a:pt x="937937" y="0"/>
                  </a:lnTo>
                  <a:lnTo>
                    <a:pt x="1125524" y="0"/>
                  </a:lnTo>
                  <a:lnTo>
                    <a:pt x="1313111" y="256074"/>
                  </a:lnTo>
                  <a:lnTo>
                    <a:pt x="1500699" y="409719"/>
                  </a:lnTo>
                  <a:lnTo>
                    <a:pt x="1688286" y="435327"/>
                  </a:lnTo>
                  <a:lnTo>
                    <a:pt x="1875874" y="486542"/>
                  </a:lnTo>
                  <a:lnTo>
                    <a:pt x="2063461" y="409719"/>
                  </a:lnTo>
                  <a:lnTo>
                    <a:pt x="2251048" y="281682"/>
                  </a:lnTo>
                  <a:lnTo>
                    <a:pt x="2438636" y="256074"/>
                  </a:lnTo>
                  <a:lnTo>
                    <a:pt x="2626223" y="435327"/>
                  </a:lnTo>
                  <a:lnTo>
                    <a:pt x="2813811" y="640187"/>
                  </a:lnTo>
                  <a:lnTo>
                    <a:pt x="3001398" y="921869"/>
                  </a:lnTo>
                  <a:lnTo>
                    <a:pt x="3188985" y="1049907"/>
                  </a:lnTo>
                  <a:lnTo>
                    <a:pt x="3376573" y="1152337"/>
                  </a:lnTo>
                  <a:lnTo>
                    <a:pt x="3564160" y="1152337"/>
                  </a:lnTo>
                  <a:lnTo>
                    <a:pt x="3751748" y="973084"/>
                  </a:lnTo>
                  <a:lnTo>
                    <a:pt x="3939335" y="1203552"/>
                  </a:lnTo>
                  <a:lnTo>
                    <a:pt x="4126923" y="1049907"/>
                  </a:lnTo>
                  <a:lnTo>
                    <a:pt x="4314510" y="768224"/>
                  </a:lnTo>
                  <a:lnTo>
                    <a:pt x="4502097" y="973084"/>
                  </a:lnTo>
                </a:path>
              </a:pathLst>
            </a:custGeom>
            <a:ln w="32521" cap="flat">
              <a:solidFill>
                <a:srgbClr val="5EB0E8">
                  <a:alpha val="100000"/>
                </a:srgbClr>
              </a:solidFill>
              <a:prstDash val="solid"/>
              <a:round/>
            </a:ln>
          </p:spPr>
          <p:txBody>
            <a:bodyPr/>
            <a:lstStyle/>
            <a:p/>
          </p:txBody>
        </p:sp>
        <p:sp>
          <p:nvSpPr>
            <p:cNvPr id="390" name="pl18"/>
            <p:cNvSpPr/>
            <p:nvPr/>
          </p:nvSpPr>
          <p:spPr>
            <a:xfrm>
              <a:off x="16893601" y="8148904"/>
              <a:ext cx="937937" cy="537757"/>
            </a:xfrm>
            <a:custGeom>
              <a:avLst/>
              <a:pathLst>
                <a:path w="937937" h="537757">
                  <a:moveTo>
                    <a:pt x="0" y="537757"/>
                  </a:moveTo>
                  <a:lnTo>
                    <a:pt x="187587" y="358504"/>
                  </a:lnTo>
                  <a:lnTo>
                    <a:pt x="375174" y="537757"/>
                  </a:lnTo>
                  <a:lnTo>
                    <a:pt x="562762" y="409719"/>
                  </a:lnTo>
                  <a:lnTo>
                    <a:pt x="750349" y="0"/>
                  </a:lnTo>
                  <a:lnTo>
                    <a:pt x="937937" y="384112"/>
                  </a:lnTo>
                </a:path>
              </a:pathLst>
            </a:custGeom>
            <a:ln w="32521" cap="flat">
              <a:solidFill>
                <a:srgbClr val="00A173">
                  <a:alpha val="100000"/>
                </a:srgbClr>
              </a:solidFill>
              <a:prstDash val="solid"/>
              <a:round/>
            </a:ln>
          </p:spPr>
          <p:txBody>
            <a:bodyPr/>
            <a:lstStyle/>
            <a:p/>
          </p:txBody>
        </p:sp>
        <p:sp>
          <p:nvSpPr>
            <p:cNvPr id="391"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392"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393"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394"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395"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396"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397"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98"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99"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0"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1"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2"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3"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4"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5"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6"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7"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8"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9"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0"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1"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2"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3"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4"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5"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6"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7"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8"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9"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0"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1"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2"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3"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4"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5"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6"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7"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8"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429"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430"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431"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432"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433"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434"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435"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436"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437"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438"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439"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440"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441"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442"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443"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444"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445"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446"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447"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448"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449"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450"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451"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452"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453"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454" name="rc82"/>
            <p:cNvSpPr/>
            <p:nvPr/>
          </p:nvSpPr>
          <p:spPr>
            <a:xfrm>
              <a:off x="14005791" y="9941072"/>
              <a:ext cx="3149396" cy="504938"/>
            </a:xfrm>
            <a:prstGeom prst="rect">
              <a:avLst/>
            </a:prstGeom>
            <a:solidFill>
              <a:srgbClr val="FFFFFF">
                <a:alpha val="100000"/>
              </a:srgbClr>
            </a:solidFill>
          </p:spPr>
          <p:txBody>
            <a:bodyPr/>
            <a:lstStyle/>
            <a:p/>
          </p:txBody>
        </p:sp>
        <p:sp>
          <p:nvSpPr>
            <p:cNvPr id="455"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456"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457"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458"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459"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460"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461"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462"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463"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Coverage data from WHO/UNICEF Estimates of National Immunization Coverage (WUENIC)</a:t>
            </a:r>
          </a:p>
        </p:txBody>
      </p:sp>
    </p:spTree>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Paraguay</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3214267" cy="3131794"/>
            </a:xfrm>
            <a:prstGeom prst="rect">
              <a:avLst/>
            </a:prstGeom>
            <a:solidFill>
              <a:srgbClr val="FFFFFF">
                <a:alpha val="100000"/>
              </a:srgbClr>
            </a:solidFill>
          </p:spPr>
          <p:txBody>
            <a:bodyPr/>
            <a:lstStyle/>
            <a:p/>
          </p:txBody>
        </p:sp>
        <p:sp>
          <p:nvSpPr>
            <p:cNvPr id="7" name="pl6"/>
            <p:cNvSpPr/>
            <p:nvPr/>
          </p:nvSpPr>
          <p:spPr>
            <a:xfrm>
              <a:off x="1899869" y="475935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8" name="pl7"/>
            <p:cNvSpPr/>
            <p:nvPr/>
          </p:nvSpPr>
          <p:spPr>
            <a:xfrm>
              <a:off x="1899869" y="370736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9" name="pl8"/>
            <p:cNvSpPr/>
            <p:nvPr/>
          </p:nvSpPr>
          <p:spPr>
            <a:xfrm>
              <a:off x="1899869" y="265536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 name="pl9"/>
            <p:cNvSpPr/>
            <p:nvPr/>
          </p:nvSpPr>
          <p:spPr>
            <a:xfrm>
              <a:off x="189986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1" name="pl10"/>
            <p:cNvSpPr/>
            <p:nvPr/>
          </p:nvSpPr>
          <p:spPr>
            <a:xfrm>
              <a:off x="1899869" y="423336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 name="pl11"/>
            <p:cNvSpPr/>
            <p:nvPr/>
          </p:nvSpPr>
          <p:spPr>
            <a:xfrm>
              <a:off x="1899869" y="318136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 name="rc12"/>
            <p:cNvSpPr/>
            <p:nvPr/>
          </p:nvSpPr>
          <p:spPr>
            <a:xfrm>
              <a:off x="193938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 name="rc13"/>
            <p:cNvSpPr/>
            <p:nvPr/>
          </p:nvSpPr>
          <p:spPr>
            <a:xfrm>
              <a:off x="193938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 name="rc14"/>
            <p:cNvSpPr/>
            <p:nvPr/>
          </p:nvSpPr>
          <p:spPr>
            <a:xfrm>
              <a:off x="193938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 name="rc15"/>
            <p:cNvSpPr/>
            <p:nvPr/>
          </p:nvSpPr>
          <p:spPr>
            <a:xfrm>
              <a:off x="1939388" y="5053918"/>
              <a:ext cx="237118" cy="2314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 name="rc16"/>
            <p:cNvSpPr/>
            <p:nvPr/>
          </p:nvSpPr>
          <p:spPr>
            <a:xfrm>
              <a:off x="220285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 name="rc17"/>
            <p:cNvSpPr/>
            <p:nvPr/>
          </p:nvSpPr>
          <p:spPr>
            <a:xfrm>
              <a:off x="220285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 name="rc18"/>
            <p:cNvSpPr/>
            <p:nvPr/>
          </p:nvSpPr>
          <p:spPr>
            <a:xfrm>
              <a:off x="220285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 name="rc19"/>
            <p:cNvSpPr/>
            <p:nvPr/>
          </p:nvSpPr>
          <p:spPr>
            <a:xfrm>
              <a:off x="2202853" y="5064438"/>
              <a:ext cx="237118" cy="22091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 name="rc20"/>
            <p:cNvSpPr/>
            <p:nvPr/>
          </p:nvSpPr>
          <p:spPr>
            <a:xfrm>
              <a:off x="246631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 name="rc21"/>
            <p:cNvSpPr/>
            <p:nvPr/>
          </p:nvSpPr>
          <p:spPr>
            <a:xfrm>
              <a:off x="246631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 name="rc22"/>
            <p:cNvSpPr/>
            <p:nvPr/>
          </p:nvSpPr>
          <p:spPr>
            <a:xfrm>
              <a:off x="246631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 name="rc23"/>
            <p:cNvSpPr/>
            <p:nvPr/>
          </p:nvSpPr>
          <p:spPr>
            <a:xfrm>
              <a:off x="2466318" y="5001319"/>
              <a:ext cx="237118" cy="2840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 name="rc24"/>
            <p:cNvSpPr/>
            <p:nvPr/>
          </p:nvSpPr>
          <p:spPr>
            <a:xfrm>
              <a:off x="2729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 name="rc25"/>
            <p:cNvSpPr/>
            <p:nvPr/>
          </p:nvSpPr>
          <p:spPr>
            <a:xfrm>
              <a:off x="272978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 name="rc26"/>
            <p:cNvSpPr/>
            <p:nvPr/>
          </p:nvSpPr>
          <p:spPr>
            <a:xfrm>
              <a:off x="272978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 name="rc27"/>
            <p:cNvSpPr/>
            <p:nvPr/>
          </p:nvSpPr>
          <p:spPr>
            <a:xfrm>
              <a:off x="2729782" y="5053918"/>
              <a:ext cx="237118" cy="2314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 name="rc28"/>
            <p:cNvSpPr/>
            <p:nvPr/>
          </p:nvSpPr>
          <p:spPr>
            <a:xfrm>
              <a:off x="299324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0" name="rc29"/>
            <p:cNvSpPr/>
            <p:nvPr/>
          </p:nvSpPr>
          <p:spPr>
            <a:xfrm>
              <a:off x="299324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1" name="rc30"/>
            <p:cNvSpPr/>
            <p:nvPr/>
          </p:nvSpPr>
          <p:spPr>
            <a:xfrm>
              <a:off x="299324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2" name="rc31"/>
            <p:cNvSpPr/>
            <p:nvPr/>
          </p:nvSpPr>
          <p:spPr>
            <a:xfrm>
              <a:off x="2993247" y="5080218"/>
              <a:ext cx="237118" cy="2051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3" name="rc32"/>
            <p:cNvSpPr/>
            <p:nvPr/>
          </p:nvSpPr>
          <p:spPr>
            <a:xfrm>
              <a:off x="325671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4" name="rc33"/>
            <p:cNvSpPr/>
            <p:nvPr/>
          </p:nvSpPr>
          <p:spPr>
            <a:xfrm>
              <a:off x="325671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5" name="rc34"/>
            <p:cNvSpPr/>
            <p:nvPr/>
          </p:nvSpPr>
          <p:spPr>
            <a:xfrm>
              <a:off x="325671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6" name="rc35"/>
            <p:cNvSpPr/>
            <p:nvPr/>
          </p:nvSpPr>
          <p:spPr>
            <a:xfrm>
              <a:off x="3256711" y="5106518"/>
              <a:ext cx="237118" cy="1788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7" name="rc36"/>
            <p:cNvSpPr/>
            <p:nvPr/>
          </p:nvSpPr>
          <p:spPr>
            <a:xfrm>
              <a:off x="352017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8" name="rc37"/>
            <p:cNvSpPr/>
            <p:nvPr/>
          </p:nvSpPr>
          <p:spPr>
            <a:xfrm>
              <a:off x="352017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9" name="rc38"/>
            <p:cNvSpPr/>
            <p:nvPr/>
          </p:nvSpPr>
          <p:spPr>
            <a:xfrm>
              <a:off x="352017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0" name="rc39"/>
            <p:cNvSpPr/>
            <p:nvPr/>
          </p:nvSpPr>
          <p:spPr>
            <a:xfrm>
              <a:off x="3520176" y="5043398"/>
              <a:ext cx="237118" cy="24195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1" name="rc40"/>
            <p:cNvSpPr/>
            <p:nvPr/>
          </p:nvSpPr>
          <p:spPr>
            <a:xfrm>
              <a:off x="378364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 name="rc41"/>
            <p:cNvSpPr/>
            <p:nvPr/>
          </p:nvSpPr>
          <p:spPr>
            <a:xfrm>
              <a:off x="378364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 name="rc42"/>
            <p:cNvSpPr/>
            <p:nvPr/>
          </p:nvSpPr>
          <p:spPr>
            <a:xfrm>
              <a:off x="378364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4" name="rc43"/>
            <p:cNvSpPr/>
            <p:nvPr/>
          </p:nvSpPr>
          <p:spPr>
            <a:xfrm>
              <a:off x="3783640" y="5074958"/>
              <a:ext cx="237118" cy="21039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5" name="rc44"/>
            <p:cNvSpPr/>
            <p:nvPr/>
          </p:nvSpPr>
          <p:spPr>
            <a:xfrm>
              <a:off x="4047105" y="5280098"/>
              <a:ext cx="237118" cy="525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6" name="rc45"/>
            <p:cNvSpPr/>
            <p:nvPr/>
          </p:nvSpPr>
          <p:spPr>
            <a:xfrm>
              <a:off x="4047105" y="528009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 name="rc46"/>
            <p:cNvSpPr/>
            <p:nvPr/>
          </p:nvSpPr>
          <p:spPr>
            <a:xfrm>
              <a:off x="4047105" y="528009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8" name="rc47"/>
            <p:cNvSpPr/>
            <p:nvPr/>
          </p:nvSpPr>
          <p:spPr>
            <a:xfrm>
              <a:off x="4047105" y="4990799"/>
              <a:ext cx="237118" cy="28929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9" name="rc48"/>
            <p:cNvSpPr/>
            <p:nvPr/>
          </p:nvSpPr>
          <p:spPr>
            <a:xfrm>
              <a:off x="431057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0" name="rc49"/>
            <p:cNvSpPr/>
            <p:nvPr/>
          </p:nvSpPr>
          <p:spPr>
            <a:xfrm>
              <a:off x="431057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1" name="rc50"/>
            <p:cNvSpPr/>
            <p:nvPr/>
          </p:nvSpPr>
          <p:spPr>
            <a:xfrm>
              <a:off x="431057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2" name="rc51"/>
            <p:cNvSpPr/>
            <p:nvPr/>
          </p:nvSpPr>
          <p:spPr>
            <a:xfrm>
              <a:off x="4310570" y="4996059"/>
              <a:ext cx="237118" cy="28929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3" name="rc52"/>
            <p:cNvSpPr/>
            <p:nvPr/>
          </p:nvSpPr>
          <p:spPr>
            <a:xfrm>
              <a:off x="457403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4" name="rc53"/>
            <p:cNvSpPr/>
            <p:nvPr/>
          </p:nvSpPr>
          <p:spPr>
            <a:xfrm>
              <a:off x="457403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5" name="rc54"/>
            <p:cNvSpPr/>
            <p:nvPr/>
          </p:nvSpPr>
          <p:spPr>
            <a:xfrm>
              <a:off x="457403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6" name="rc55"/>
            <p:cNvSpPr/>
            <p:nvPr/>
          </p:nvSpPr>
          <p:spPr>
            <a:xfrm>
              <a:off x="4574034" y="4927679"/>
              <a:ext cx="237118" cy="3576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7" name="rc56"/>
            <p:cNvSpPr/>
            <p:nvPr/>
          </p:nvSpPr>
          <p:spPr>
            <a:xfrm>
              <a:off x="483749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8" name="rc57"/>
            <p:cNvSpPr/>
            <p:nvPr/>
          </p:nvSpPr>
          <p:spPr>
            <a:xfrm>
              <a:off x="483749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9" name="rc58"/>
            <p:cNvSpPr/>
            <p:nvPr/>
          </p:nvSpPr>
          <p:spPr>
            <a:xfrm>
              <a:off x="483749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0" name="rc59"/>
            <p:cNvSpPr/>
            <p:nvPr/>
          </p:nvSpPr>
          <p:spPr>
            <a:xfrm>
              <a:off x="4837499" y="4548960"/>
              <a:ext cx="237118" cy="73639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1" name="pg60"/>
            <p:cNvSpPr/>
            <p:nvPr/>
          </p:nvSpPr>
          <p:spPr>
            <a:xfrm>
              <a:off x="2726651"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2" name="tx61"/>
            <p:cNvSpPr/>
            <p:nvPr/>
          </p:nvSpPr>
          <p:spPr>
            <a:xfrm>
              <a:off x="2851533"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 case(s)</a:t>
              </a:r>
            </a:p>
          </p:txBody>
        </p:sp>
        <p:sp>
          <p:nvSpPr>
            <p:cNvPr id="63" name="pg62"/>
            <p:cNvSpPr/>
            <p:nvPr/>
          </p:nvSpPr>
          <p:spPr>
            <a:xfrm>
              <a:off x="2913029" y="2394471"/>
              <a:ext cx="1187946" cy="311602"/>
            </a:xfrm>
            <a:custGeom>
              <a:avLst/>
              <a:pathLst>
                <a:path w="1187946" h="311602">
                  <a:moveTo>
                    <a:pt x="26017" y="311602"/>
                  </a:moveTo>
                  <a:lnTo>
                    <a:pt x="1161929" y="311602"/>
                  </a:lnTo>
                  <a:lnTo>
                    <a:pt x="1160881" y="311581"/>
                  </a:lnTo>
                  <a:lnTo>
                    <a:pt x="1165065" y="311412"/>
                  </a:lnTo>
                  <a:lnTo>
                    <a:pt x="1169167" y="310575"/>
                  </a:lnTo>
                  <a:lnTo>
                    <a:pt x="1173082" y="309090"/>
                  </a:lnTo>
                  <a:lnTo>
                    <a:pt x="1176708" y="306996"/>
                  </a:lnTo>
                  <a:lnTo>
                    <a:pt x="1179952" y="304348"/>
                  </a:lnTo>
                  <a:lnTo>
                    <a:pt x="1182728" y="301214"/>
                  </a:lnTo>
                  <a:lnTo>
                    <a:pt x="1184966" y="297675"/>
                  </a:lnTo>
                  <a:lnTo>
                    <a:pt x="1186607" y="293823"/>
                  </a:lnTo>
                  <a:lnTo>
                    <a:pt x="1187609" y="289758"/>
                  </a:lnTo>
                  <a:lnTo>
                    <a:pt x="1187946" y="285585"/>
                  </a:lnTo>
                  <a:lnTo>
                    <a:pt x="1187946" y="26017"/>
                  </a:lnTo>
                  <a:lnTo>
                    <a:pt x="1187609" y="21843"/>
                  </a:lnTo>
                  <a:lnTo>
                    <a:pt x="1186607" y="17778"/>
                  </a:lnTo>
                  <a:lnTo>
                    <a:pt x="1184966" y="13926"/>
                  </a:lnTo>
                  <a:lnTo>
                    <a:pt x="1182728" y="10387"/>
                  </a:lnTo>
                  <a:lnTo>
                    <a:pt x="1179952" y="7253"/>
                  </a:lnTo>
                  <a:lnTo>
                    <a:pt x="1176708" y="4605"/>
                  </a:lnTo>
                  <a:lnTo>
                    <a:pt x="1173082" y="2511"/>
                  </a:lnTo>
                  <a:lnTo>
                    <a:pt x="1169167" y="1027"/>
                  </a:lnTo>
                  <a:lnTo>
                    <a:pt x="1165065" y="189"/>
                  </a:lnTo>
                  <a:lnTo>
                    <a:pt x="116192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4" name="tx63"/>
            <p:cNvSpPr/>
            <p:nvPr/>
          </p:nvSpPr>
          <p:spPr>
            <a:xfrm>
              <a:off x="3017098" y="2466357"/>
              <a:ext cx="97980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 case(s)</a:t>
              </a:r>
            </a:p>
          </p:txBody>
        </p:sp>
        <p:sp>
          <p:nvSpPr>
            <p:cNvPr id="65" name="rc64"/>
            <p:cNvSpPr/>
            <p:nvPr/>
          </p:nvSpPr>
          <p:spPr>
            <a:xfrm>
              <a:off x="1899869" y="2153563"/>
              <a:ext cx="3214267" cy="3131794"/>
            </a:xfrm>
            <a:prstGeom prst="rect">
              <a:avLst/>
            </a:prstGeom>
            <a:ln w="13550" cap="rnd">
              <a:solidFill>
                <a:srgbClr val="333333">
                  <a:alpha val="100000"/>
                </a:srgbClr>
              </a:solidFill>
              <a:prstDash val="solid"/>
              <a:round/>
            </a:ln>
          </p:spPr>
          <p:txBody>
            <a:bodyPr/>
            <a:lstStyle/>
            <a:p/>
          </p:txBody>
        </p:sp>
        <p:sp>
          <p:nvSpPr>
            <p:cNvPr id="66" name="rc65"/>
            <p:cNvSpPr/>
            <p:nvPr/>
          </p:nvSpPr>
          <p:spPr>
            <a:xfrm>
              <a:off x="5114136" y="2153563"/>
              <a:ext cx="3214267" cy="3131794"/>
            </a:xfrm>
            <a:prstGeom prst="rect">
              <a:avLst/>
            </a:prstGeom>
            <a:solidFill>
              <a:srgbClr val="FFFFFF">
                <a:alpha val="100000"/>
              </a:srgbClr>
            </a:solidFill>
          </p:spPr>
          <p:txBody>
            <a:bodyPr/>
            <a:lstStyle/>
            <a:p/>
          </p:txBody>
        </p:sp>
        <p:sp>
          <p:nvSpPr>
            <p:cNvPr id="67" name="pl66"/>
            <p:cNvSpPr/>
            <p:nvPr/>
          </p:nvSpPr>
          <p:spPr>
            <a:xfrm>
              <a:off x="5114136" y="475935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8" name="pl67"/>
            <p:cNvSpPr/>
            <p:nvPr/>
          </p:nvSpPr>
          <p:spPr>
            <a:xfrm>
              <a:off x="5114136" y="370736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9" name="pl68"/>
            <p:cNvSpPr/>
            <p:nvPr/>
          </p:nvSpPr>
          <p:spPr>
            <a:xfrm>
              <a:off x="5114136" y="265536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0" name="pl69"/>
            <p:cNvSpPr/>
            <p:nvPr/>
          </p:nvSpPr>
          <p:spPr>
            <a:xfrm>
              <a:off x="5114136"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1" name="pl70"/>
            <p:cNvSpPr/>
            <p:nvPr/>
          </p:nvSpPr>
          <p:spPr>
            <a:xfrm>
              <a:off x="5114136" y="423336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2" name="pl71"/>
            <p:cNvSpPr/>
            <p:nvPr/>
          </p:nvSpPr>
          <p:spPr>
            <a:xfrm>
              <a:off x="5114136" y="318136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3" name="rc72"/>
            <p:cNvSpPr/>
            <p:nvPr/>
          </p:nvSpPr>
          <p:spPr>
            <a:xfrm>
              <a:off x="515365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4" name="rc73"/>
            <p:cNvSpPr/>
            <p:nvPr/>
          </p:nvSpPr>
          <p:spPr>
            <a:xfrm>
              <a:off x="515365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5" name="rc74"/>
            <p:cNvSpPr/>
            <p:nvPr/>
          </p:nvSpPr>
          <p:spPr>
            <a:xfrm>
              <a:off x="515365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6" name="rc75"/>
            <p:cNvSpPr/>
            <p:nvPr/>
          </p:nvSpPr>
          <p:spPr>
            <a:xfrm>
              <a:off x="5153656" y="2913105"/>
              <a:ext cx="237118" cy="237225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7" name="rc76"/>
            <p:cNvSpPr/>
            <p:nvPr/>
          </p:nvSpPr>
          <p:spPr>
            <a:xfrm>
              <a:off x="541712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8" name="rc77"/>
            <p:cNvSpPr/>
            <p:nvPr/>
          </p:nvSpPr>
          <p:spPr>
            <a:xfrm>
              <a:off x="541712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9" name="rc78"/>
            <p:cNvSpPr/>
            <p:nvPr/>
          </p:nvSpPr>
          <p:spPr>
            <a:xfrm>
              <a:off x="541712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0" name="rc79"/>
            <p:cNvSpPr/>
            <p:nvPr/>
          </p:nvSpPr>
          <p:spPr>
            <a:xfrm>
              <a:off x="5417121" y="2876285"/>
              <a:ext cx="237118" cy="24090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1" name="rc80"/>
            <p:cNvSpPr/>
            <p:nvPr/>
          </p:nvSpPr>
          <p:spPr>
            <a:xfrm>
              <a:off x="568058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2" name="rc81"/>
            <p:cNvSpPr/>
            <p:nvPr/>
          </p:nvSpPr>
          <p:spPr>
            <a:xfrm>
              <a:off x="568058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3" name="rc82"/>
            <p:cNvSpPr/>
            <p:nvPr/>
          </p:nvSpPr>
          <p:spPr>
            <a:xfrm>
              <a:off x="568058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4" name="rc83"/>
            <p:cNvSpPr/>
            <p:nvPr/>
          </p:nvSpPr>
          <p:spPr>
            <a:xfrm>
              <a:off x="5680585" y="4548960"/>
              <a:ext cx="237118" cy="73639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5" name="rc84"/>
            <p:cNvSpPr/>
            <p:nvPr/>
          </p:nvSpPr>
          <p:spPr>
            <a:xfrm>
              <a:off x="594405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594405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594405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5944050" y="5201198"/>
              <a:ext cx="237118" cy="8415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620751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620751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620751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6207514" y="5211718"/>
              <a:ext cx="237118" cy="736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647097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647097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647097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6470979" y="5222238"/>
              <a:ext cx="237118" cy="6311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rc96"/>
            <p:cNvSpPr/>
            <p:nvPr/>
          </p:nvSpPr>
          <p:spPr>
            <a:xfrm>
              <a:off x="673444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673444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673444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6734443" y="5211718"/>
              <a:ext cx="237118" cy="736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rc100"/>
            <p:cNvSpPr/>
            <p:nvPr/>
          </p:nvSpPr>
          <p:spPr>
            <a:xfrm>
              <a:off x="699790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2" name="rc101"/>
            <p:cNvSpPr/>
            <p:nvPr/>
          </p:nvSpPr>
          <p:spPr>
            <a:xfrm>
              <a:off x="699790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3" name="rc102"/>
            <p:cNvSpPr/>
            <p:nvPr/>
          </p:nvSpPr>
          <p:spPr>
            <a:xfrm>
              <a:off x="699790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4" name="rc103"/>
            <p:cNvSpPr/>
            <p:nvPr/>
          </p:nvSpPr>
          <p:spPr>
            <a:xfrm>
              <a:off x="6997908" y="5132818"/>
              <a:ext cx="237118" cy="1525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5" name="rc104"/>
            <p:cNvSpPr/>
            <p:nvPr/>
          </p:nvSpPr>
          <p:spPr>
            <a:xfrm>
              <a:off x="726137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6" name="rc105"/>
            <p:cNvSpPr/>
            <p:nvPr/>
          </p:nvSpPr>
          <p:spPr>
            <a:xfrm>
              <a:off x="726137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7" name="rc106"/>
            <p:cNvSpPr/>
            <p:nvPr/>
          </p:nvSpPr>
          <p:spPr>
            <a:xfrm>
              <a:off x="726137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8" name="rc107"/>
            <p:cNvSpPr/>
            <p:nvPr/>
          </p:nvSpPr>
          <p:spPr>
            <a:xfrm>
              <a:off x="7261373" y="5064438"/>
              <a:ext cx="237118" cy="22091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9" name="rc108"/>
            <p:cNvSpPr/>
            <p:nvPr/>
          </p:nvSpPr>
          <p:spPr>
            <a:xfrm>
              <a:off x="752483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0" name="rc109"/>
            <p:cNvSpPr/>
            <p:nvPr/>
          </p:nvSpPr>
          <p:spPr>
            <a:xfrm>
              <a:off x="752483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1" name="rc110"/>
            <p:cNvSpPr/>
            <p:nvPr/>
          </p:nvSpPr>
          <p:spPr>
            <a:xfrm>
              <a:off x="752483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2" name="rc111"/>
            <p:cNvSpPr/>
            <p:nvPr/>
          </p:nvSpPr>
          <p:spPr>
            <a:xfrm>
              <a:off x="7524837" y="4890859"/>
              <a:ext cx="237118" cy="3944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3" name="rc112"/>
            <p:cNvSpPr/>
            <p:nvPr/>
          </p:nvSpPr>
          <p:spPr>
            <a:xfrm>
              <a:off x="778830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4" name="rc113"/>
            <p:cNvSpPr/>
            <p:nvPr/>
          </p:nvSpPr>
          <p:spPr>
            <a:xfrm>
              <a:off x="778830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5" name="rc114"/>
            <p:cNvSpPr/>
            <p:nvPr/>
          </p:nvSpPr>
          <p:spPr>
            <a:xfrm>
              <a:off x="778830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6" name="rc115"/>
            <p:cNvSpPr/>
            <p:nvPr/>
          </p:nvSpPr>
          <p:spPr>
            <a:xfrm>
              <a:off x="7788302" y="4838259"/>
              <a:ext cx="237118" cy="4470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7" name="rc116"/>
            <p:cNvSpPr/>
            <p:nvPr/>
          </p:nvSpPr>
          <p:spPr>
            <a:xfrm>
              <a:off x="805176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8" name="rc117"/>
            <p:cNvSpPr/>
            <p:nvPr/>
          </p:nvSpPr>
          <p:spPr>
            <a:xfrm>
              <a:off x="805176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9" name="rc118"/>
            <p:cNvSpPr/>
            <p:nvPr/>
          </p:nvSpPr>
          <p:spPr>
            <a:xfrm>
              <a:off x="805176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0" name="rc119"/>
            <p:cNvSpPr/>
            <p:nvPr/>
          </p:nvSpPr>
          <p:spPr>
            <a:xfrm>
              <a:off x="8051766" y="4743579"/>
              <a:ext cx="237118" cy="5417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1" name="pg120"/>
            <p:cNvSpPr/>
            <p:nvPr/>
          </p:nvSpPr>
          <p:spPr>
            <a:xfrm>
              <a:off x="5940919"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2" name="tx121"/>
            <p:cNvSpPr/>
            <p:nvPr/>
          </p:nvSpPr>
          <p:spPr>
            <a:xfrm>
              <a:off x="6065801"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123" name="pg122"/>
            <p:cNvSpPr/>
            <p:nvPr/>
          </p:nvSpPr>
          <p:spPr>
            <a:xfrm>
              <a:off x="6127297" y="2394471"/>
              <a:ext cx="1187946" cy="311602"/>
            </a:xfrm>
            <a:custGeom>
              <a:avLst/>
              <a:pathLst>
                <a:path w="1187946" h="311602">
                  <a:moveTo>
                    <a:pt x="26017" y="311602"/>
                  </a:moveTo>
                  <a:lnTo>
                    <a:pt x="1161929" y="311602"/>
                  </a:lnTo>
                  <a:lnTo>
                    <a:pt x="1160881" y="311581"/>
                  </a:lnTo>
                  <a:lnTo>
                    <a:pt x="1165065" y="311412"/>
                  </a:lnTo>
                  <a:lnTo>
                    <a:pt x="1169167" y="310575"/>
                  </a:lnTo>
                  <a:lnTo>
                    <a:pt x="1173082" y="309090"/>
                  </a:lnTo>
                  <a:lnTo>
                    <a:pt x="1176708" y="306996"/>
                  </a:lnTo>
                  <a:lnTo>
                    <a:pt x="1179952" y="304348"/>
                  </a:lnTo>
                  <a:lnTo>
                    <a:pt x="1182728" y="301214"/>
                  </a:lnTo>
                  <a:lnTo>
                    <a:pt x="1184966" y="297675"/>
                  </a:lnTo>
                  <a:lnTo>
                    <a:pt x="1186607" y="293823"/>
                  </a:lnTo>
                  <a:lnTo>
                    <a:pt x="1187609" y="289758"/>
                  </a:lnTo>
                  <a:lnTo>
                    <a:pt x="1187946" y="285585"/>
                  </a:lnTo>
                  <a:lnTo>
                    <a:pt x="1187946" y="26017"/>
                  </a:lnTo>
                  <a:lnTo>
                    <a:pt x="1187609" y="21843"/>
                  </a:lnTo>
                  <a:lnTo>
                    <a:pt x="1186607" y="17778"/>
                  </a:lnTo>
                  <a:lnTo>
                    <a:pt x="1184966" y="13926"/>
                  </a:lnTo>
                  <a:lnTo>
                    <a:pt x="1182728" y="10387"/>
                  </a:lnTo>
                  <a:lnTo>
                    <a:pt x="1179952" y="7253"/>
                  </a:lnTo>
                  <a:lnTo>
                    <a:pt x="1176708" y="4605"/>
                  </a:lnTo>
                  <a:lnTo>
                    <a:pt x="1173082" y="2511"/>
                  </a:lnTo>
                  <a:lnTo>
                    <a:pt x="1169167" y="1027"/>
                  </a:lnTo>
                  <a:lnTo>
                    <a:pt x="1165065" y="189"/>
                  </a:lnTo>
                  <a:lnTo>
                    <a:pt x="116192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4" name="tx123"/>
            <p:cNvSpPr/>
            <p:nvPr/>
          </p:nvSpPr>
          <p:spPr>
            <a:xfrm>
              <a:off x="6231366" y="2466357"/>
              <a:ext cx="97980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125" name="rc124"/>
            <p:cNvSpPr/>
            <p:nvPr/>
          </p:nvSpPr>
          <p:spPr>
            <a:xfrm>
              <a:off x="5114136" y="2153563"/>
              <a:ext cx="3214267" cy="3131794"/>
            </a:xfrm>
            <a:prstGeom prst="rect">
              <a:avLst/>
            </a:prstGeom>
            <a:ln w="13550" cap="rnd">
              <a:solidFill>
                <a:srgbClr val="333333">
                  <a:alpha val="100000"/>
                </a:srgbClr>
              </a:solidFill>
              <a:prstDash val="solid"/>
              <a:round/>
            </a:ln>
          </p:spPr>
          <p:txBody>
            <a:bodyPr/>
            <a:lstStyle/>
            <a:p/>
          </p:txBody>
        </p:sp>
        <p:sp>
          <p:nvSpPr>
            <p:cNvPr id="126" name="rc125"/>
            <p:cNvSpPr/>
            <p:nvPr/>
          </p:nvSpPr>
          <p:spPr>
            <a:xfrm>
              <a:off x="8328404" y="2153563"/>
              <a:ext cx="3214267" cy="3131794"/>
            </a:xfrm>
            <a:prstGeom prst="rect">
              <a:avLst/>
            </a:prstGeom>
            <a:solidFill>
              <a:srgbClr val="FFFFFF">
                <a:alpha val="100000"/>
              </a:srgbClr>
            </a:solidFill>
          </p:spPr>
          <p:txBody>
            <a:bodyPr/>
            <a:lstStyle/>
            <a:p/>
          </p:txBody>
        </p:sp>
        <p:sp>
          <p:nvSpPr>
            <p:cNvPr id="127" name="pl126"/>
            <p:cNvSpPr/>
            <p:nvPr/>
          </p:nvSpPr>
          <p:spPr>
            <a:xfrm>
              <a:off x="8328404" y="475935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8" name="pl127"/>
            <p:cNvSpPr/>
            <p:nvPr/>
          </p:nvSpPr>
          <p:spPr>
            <a:xfrm>
              <a:off x="8328404" y="370736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9" name="pl128"/>
            <p:cNvSpPr/>
            <p:nvPr/>
          </p:nvSpPr>
          <p:spPr>
            <a:xfrm>
              <a:off x="8328404" y="265536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0" name="pl129"/>
            <p:cNvSpPr/>
            <p:nvPr/>
          </p:nvSpPr>
          <p:spPr>
            <a:xfrm>
              <a:off x="8328404"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1" name="pl130"/>
            <p:cNvSpPr/>
            <p:nvPr/>
          </p:nvSpPr>
          <p:spPr>
            <a:xfrm>
              <a:off x="8328404" y="423336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2" name="pl131"/>
            <p:cNvSpPr/>
            <p:nvPr/>
          </p:nvSpPr>
          <p:spPr>
            <a:xfrm>
              <a:off x="8328404" y="318136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3" name="rc132"/>
            <p:cNvSpPr/>
            <p:nvPr/>
          </p:nvSpPr>
          <p:spPr>
            <a:xfrm>
              <a:off x="836792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4" name="rc133"/>
            <p:cNvSpPr/>
            <p:nvPr/>
          </p:nvSpPr>
          <p:spPr>
            <a:xfrm>
              <a:off x="836792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5" name="rc134"/>
            <p:cNvSpPr/>
            <p:nvPr/>
          </p:nvSpPr>
          <p:spPr>
            <a:xfrm>
              <a:off x="836792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6" name="rc135"/>
            <p:cNvSpPr/>
            <p:nvPr/>
          </p:nvSpPr>
          <p:spPr>
            <a:xfrm>
              <a:off x="8367924" y="4517400"/>
              <a:ext cx="237118" cy="76795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7" name="rc136"/>
            <p:cNvSpPr/>
            <p:nvPr/>
          </p:nvSpPr>
          <p:spPr>
            <a:xfrm>
              <a:off x="863138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8" name="rc137"/>
            <p:cNvSpPr/>
            <p:nvPr/>
          </p:nvSpPr>
          <p:spPr>
            <a:xfrm>
              <a:off x="863138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9" name="rc138"/>
            <p:cNvSpPr/>
            <p:nvPr/>
          </p:nvSpPr>
          <p:spPr>
            <a:xfrm>
              <a:off x="863138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0" name="rc139"/>
            <p:cNvSpPr/>
            <p:nvPr/>
          </p:nvSpPr>
          <p:spPr>
            <a:xfrm>
              <a:off x="8631388" y="4475320"/>
              <a:ext cx="237118" cy="81003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1" name="rc140"/>
            <p:cNvSpPr/>
            <p:nvPr/>
          </p:nvSpPr>
          <p:spPr>
            <a:xfrm>
              <a:off x="889485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2" name="rc141"/>
            <p:cNvSpPr/>
            <p:nvPr/>
          </p:nvSpPr>
          <p:spPr>
            <a:xfrm>
              <a:off x="889485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3" name="rc142"/>
            <p:cNvSpPr/>
            <p:nvPr/>
          </p:nvSpPr>
          <p:spPr>
            <a:xfrm>
              <a:off x="889485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4" name="rc143"/>
            <p:cNvSpPr/>
            <p:nvPr/>
          </p:nvSpPr>
          <p:spPr>
            <a:xfrm>
              <a:off x="8894853" y="4438500"/>
              <a:ext cx="237118" cy="84685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5" name="rc144"/>
            <p:cNvSpPr/>
            <p:nvPr/>
          </p:nvSpPr>
          <p:spPr>
            <a:xfrm>
              <a:off x="915831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6" name="rc145"/>
            <p:cNvSpPr/>
            <p:nvPr/>
          </p:nvSpPr>
          <p:spPr>
            <a:xfrm>
              <a:off x="915831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7" name="rc146"/>
            <p:cNvSpPr/>
            <p:nvPr/>
          </p:nvSpPr>
          <p:spPr>
            <a:xfrm>
              <a:off x="915831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8" name="rc147"/>
            <p:cNvSpPr/>
            <p:nvPr/>
          </p:nvSpPr>
          <p:spPr>
            <a:xfrm>
              <a:off x="9158317" y="4606820"/>
              <a:ext cx="237118" cy="67853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9" name="rc148"/>
            <p:cNvSpPr/>
            <p:nvPr/>
          </p:nvSpPr>
          <p:spPr>
            <a:xfrm>
              <a:off x="9421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0" name="rc149"/>
            <p:cNvSpPr/>
            <p:nvPr/>
          </p:nvSpPr>
          <p:spPr>
            <a:xfrm>
              <a:off x="942178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1" name="rc150"/>
            <p:cNvSpPr/>
            <p:nvPr/>
          </p:nvSpPr>
          <p:spPr>
            <a:xfrm>
              <a:off x="942178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2" name="rc151"/>
            <p:cNvSpPr/>
            <p:nvPr/>
          </p:nvSpPr>
          <p:spPr>
            <a:xfrm>
              <a:off x="9421782" y="4959239"/>
              <a:ext cx="237118" cy="32611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3" name="rc152"/>
            <p:cNvSpPr/>
            <p:nvPr/>
          </p:nvSpPr>
          <p:spPr>
            <a:xfrm>
              <a:off x="968524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4" name="rc153"/>
            <p:cNvSpPr/>
            <p:nvPr/>
          </p:nvSpPr>
          <p:spPr>
            <a:xfrm>
              <a:off x="968524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5" name="rc154"/>
            <p:cNvSpPr/>
            <p:nvPr/>
          </p:nvSpPr>
          <p:spPr>
            <a:xfrm>
              <a:off x="968524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6" name="rc155"/>
            <p:cNvSpPr/>
            <p:nvPr/>
          </p:nvSpPr>
          <p:spPr>
            <a:xfrm>
              <a:off x="9685247" y="4948719"/>
              <a:ext cx="237118" cy="3366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7" name="rc156"/>
            <p:cNvSpPr/>
            <p:nvPr/>
          </p:nvSpPr>
          <p:spPr>
            <a:xfrm>
              <a:off x="994871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8" name="rc157"/>
            <p:cNvSpPr/>
            <p:nvPr/>
          </p:nvSpPr>
          <p:spPr>
            <a:xfrm>
              <a:off x="994871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9" name="rc158"/>
            <p:cNvSpPr/>
            <p:nvPr/>
          </p:nvSpPr>
          <p:spPr>
            <a:xfrm>
              <a:off x="994871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0" name="rc159"/>
            <p:cNvSpPr/>
            <p:nvPr/>
          </p:nvSpPr>
          <p:spPr>
            <a:xfrm>
              <a:off x="9948711" y="5080218"/>
              <a:ext cx="237118" cy="2051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1" name="rc160"/>
            <p:cNvSpPr/>
            <p:nvPr/>
          </p:nvSpPr>
          <p:spPr>
            <a:xfrm>
              <a:off x="1021217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2" name="rc161"/>
            <p:cNvSpPr/>
            <p:nvPr/>
          </p:nvSpPr>
          <p:spPr>
            <a:xfrm>
              <a:off x="1021217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3" name="rc162"/>
            <p:cNvSpPr/>
            <p:nvPr/>
          </p:nvSpPr>
          <p:spPr>
            <a:xfrm>
              <a:off x="1021217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4" name="rc163"/>
            <p:cNvSpPr/>
            <p:nvPr/>
          </p:nvSpPr>
          <p:spPr>
            <a:xfrm>
              <a:off x="10212176" y="5017099"/>
              <a:ext cx="237118" cy="26825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5" name="rc164"/>
            <p:cNvSpPr/>
            <p:nvPr/>
          </p:nvSpPr>
          <p:spPr>
            <a:xfrm>
              <a:off x="1047564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6" name="rc165"/>
            <p:cNvSpPr/>
            <p:nvPr/>
          </p:nvSpPr>
          <p:spPr>
            <a:xfrm>
              <a:off x="1047564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7" name="rc166"/>
            <p:cNvSpPr/>
            <p:nvPr/>
          </p:nvSpPr>
          <p:spPr>
            <a:xfrm>
              <a:off x="1047564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8" name="rc167"/>
            <p:cNvSpPr/>
            <p:nvPr/>
          </p:nvSpPr>
          <p:spPr>
            <a:xfrm>
              <a:off x="10475640" y="4975019"/>
              <a:ext cx="237118" cy="3103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9" name="rc168"/>
            <p:cNvSpPr/>
            <p:nvPr/>
          </p:nvSpPr>
          <p:spPr>
            <a:xfrm>
              <a:off x="1073910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0" name="rc169"/>
            <p:cNvSpPr/>
            <p:nvPr/>
          </p:nvSpPr>
          <p:spPr>
            <a:xfrm>
              <a:off x="1073910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1" name="rc170"/>
            <p:cNvSpPr/>
            <p:nvPr/>
          </p:nvSpPr>
          <p:spPr>
            <a:xfrm>
              <a:off x="1073910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2" name="rc171"/>
            <p:cNvSpPr/>
            <p:nvPr/>
          </p:nvSpPr>
          <p:spPr>
            <a:xfrm>
              <a:off x="10739105" y="4675200"/>
              <a:ext cx="237118" cy="6101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3" name="rc172"/>
            <p:cNvSpPr/>
            <p:nvPr/>
          </p:nvSpPr>
          <p:spPr>
            <a:xfrm>
              <a:off x="1100256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4" name="rc173"/>
            <p:cNvSpPr/>
            <p:nvPr/>
          </p:nvSpPr>
          <p:spPr>
            <a:xfrm>
              <a:off x="1100256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5" name="rc174"/>
            <p:cNvSpPr/>
            <p:nvPr/>
          </p:nvSpPr>
          <p:spPr>
            <a:xfrm>
              <a:off x="1100256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6" name="rc175"/>
            <p:cNvSpPr/>
            <p:nvPr/>
          </p:nvSpPr>
          <p:spPr>
            <a:xfrm>
              <a:off x="11002569" y="4554220"/>
              <a:ext cx="237118" cy="73113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7" name="rc176"/>
            <p:cNvSpPr/>
            <p:nvPr/>
          </p:nvSpPr>
          <p:spPr>
            <a:xfrm>
              <a:off x="1126603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8" name="rc177"/>
            <p:cNvSpPr/>
            <p:nvPr/>
          </p:nvSpPr>
          <p:spPr>
            <a:xfrm>
              <a:off x="1126603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9" name="rc178"/>
            <p:cNvSpPr/>
            <p:nvPr/>
          </p:nvSpPr>
          <p:spPr>
            <a:xfrm>
              <a:off x="1126603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0" name="rc179"/>
            <p:cNvSpPr/>
            <p:nvPr/>
          </p:nvSpPr>
          <p:spPr>
            <a:xfrm>
              <a:off x="11266034" y="4838259"/>
              <a:ext cx="237118" cy="4470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1" name="pg180"/>
            <p:cNvSpPr/>
            <p:nvPr/>
          </p:nvSpPr>
          <p:spPr>
            <a:xfrm>
              <a:off x="9155186"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82" name="tx181"/>
            <p:cNvSpPr/>
            <p:nvPr/>
          </p:nvSpPr>
          <p:spPr>
            <a:xfrm>
              <a:off x="9280069"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183" name="pg182"/>
            <p:cNvSpPr/>
            <p:nvPr/>
          </p:nvSpPr>
          <p:spPr>
            <a:xfrm>
              <a:off x="9341565" y="2394471"/>
              <a:ext cx="1187946" cy="311602"/>
            </a:xfrm>
            <a:custGeom>
              <a:avLst/>
              <a:pathLst>
                <a:path w="1187946" h="311602">
                  <a:moveTo>
                    <a:pt x="26017" y="311602"/>
                  </a:moveTo>
                  <a:lnTo>
                    <a:pt x="1161929" y="311602"/>
                  </a:lnTo>
                  <a:lnTo>
                    <a:pt x="1160881" y="311581"/>
                  </a:lnTo>
                  <a:lnTo>
                    <a:pt x="1165065" y="311412"/>
                  </a:lnTo>
                  <a:lnTo>
                    <a:pt x="1169167" y="310575"/>
                  </a:lnTo>
                  <a:lnTo>
                    <a:pt x="1173082" y="309090"/>
                  </a:lnTo>
                  <a:lnTo>
                    <a:pt x="1176708" y="306996"/>
                  </a:lnTo>
                  <a:lnTo>
                    <a:pt x="1179952" y="304348"/>
                  </a:lnTo>
                  <a:lnTo>
                    <a:pt x="1182728" y="301214"/>
                  </a:lnTo>
                  <a:lnTo>
                    <a:pt x="1184966" y="297675"/>
                  </a:lnTo>
                  <a:lnTo>
                    <a:pt x="1186607" y="293823"/>
                  </a:lnTo>
                  <a:lnTo>
                    <a:pt x="1187609" y="289758"/>
                  </a:lnTo>
                  <a:lnTo>
                    <a:pt x="1187946" y="285585"/>
                  </a:lnTo>
                  <a:lnTo>
                    <a:pt x="1187946" y="26017"/>
                  </a:lnTo>
                  <a:lnTo>
                    <a:pt x="1187609" y="21843"/>
                  </a:lnTo>
                  <a:lnTo>
                    <a:pt x="1186607" y="17778"/>
                  </a:lnTo>
                  <a:lnTo>
                    <a:pt x="1184966" y="13926"/>
                  </a:lnTo>
                  <a:lnTo>
                    <a:pt x="1182728" y="10387"/>
                  </a:lnTo>
                  <a:lnTo>
                    <a:pt x="1179952" y="7253"/>
                  </a:lnTo>
                  <a:lnTo>
                    <a:pt x="1176708" y="4605"/>
                  </a:lnTo>
                  <a:lnTo>
                    <a:pt x="1173082" y="2511"/>
                  </a:lnTo>
                  <a:lnTo>
                    <a:pt x="1169167" y="1027"/>
                  </a:lnTo>
                  <a:lnTo>
                    <a:pt x="1165065" y="189"/>
                  </a:lnTo>
                  <a:lnTo>
                    <a:pt x="116192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84" name="tx183"/>
            <p:cNvSpPr/>
            <p:nvPr/>
          </p:nvSpPr>
          <p:spPr>
            <a:xfrm>
              <a:off x="9445633" y="2466357"/>
              <a:ext cx="97980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185" name="rc184"/>
            <p:cNvSpPr/>
            <p:nvPr/>
          </p:nvSpPr>
          <p:spPr>
            <a:xfrm>
              <a:off x="8328404" y="2153563"/>
              <a:ext cx="3214267" cy="3131794"/>
            </a:xfrm>
            <a:prstGeom prst="rect">
              <a:avLst/>
            </a:prstGeom>
            <a:ln w="13550" cap="rnd">
              <a:solidFill>
                <a:srgbClr val="333333">
                  <a:alpha val="100000"/>
                </a:srgbClr>
              </a:solidFill>
              <a:prstDash val="solid"/>
              <a:round/>
            </a:ln>
          </p:spPr>
          <p:txBody>
            <a:bodyPr/>
            <a:lstStyle/>
            <a:p/>
          </p:txBody>
        </p:sp>
        <p:sp>
          <p:nvSpPr>
            <p:cNvPr id="186" name="rc185"/>
            <p:cNvSpPr/>
            <p:nvPr/>
          </p:nvSpPr>
          <p:spPr>
            <a:xfrm>
              <a:off x="11542672" y="2153563"/>
              <a:ext cx="3214267" cy="3131794"/>
            </a:xfrm>
            <a:prstGeom prst="rect">
              <a:avLst/>
            </a:prstGeom>
            <a:solidFill>
              <a:srgbClr val="FFFFFF">
                <a:alpha val="100000"/>
              </a:srgbClr>
            </a:solidFill>
          </p:spPr>
          <p:txBody>
            <a:bodyPr/>
            <a:lstStyle/>
            <a:p/>
          </p:txBody>
        </p:sp>
        <p:sp>
          <p:nvSpPr>
            <p:cNvPr id="187" name="pl186"/>
            <p:cNvSpPr/>
            <p:nvPr/>
          </p:nvSpPr>
          <p:spPr>
            <a:xfrm>
              <a:off x="11542672" y="475935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88" name="pl187"/>
            <p:cNvSpPr/>
            <p:nvPr/>
          </p:nvSpPr>
          <p:spPr>
            <a:xfrm>
              <a:off x="11542672" y="370736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89" name="pl188"/>
            <p:cNvSpPr/>
            <p:nvPr/>
          </p:nvSpPr>
          <p:spPr>
            <a:xfrm>
              <a:off x="11542672" y="265536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0" name="pl189"/>
            <p:cNvSpPr/>
            <p:nvPr/>
          </p:nvSpPr>
          <p:spPr>
            <a:xfrm>
              <a:off x="11542672"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1" name="pl190"/>
            <p:cNvSpPr/>
            <p:nvPr/>
          </p:nvSpPr>
          <p:spPr>
            <a:xfrm>
              <a:off x="11542672" y="423336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2" name="pl191"/>
            <p:cNvSpPr/>
            <p:nvPr/>
          </p:nvSpPr>
          <p:spPr>
            <a:xfrm>
              <a:off x="11542672" y="318136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3" name="rc192"/>
            <p:cNvSpPr/>
            <p:nvPr/>
          </p:nvSpPr>
          <p:spPr>
            <a:xfrm>
              <a:off x="1158219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4" name="rc193"/>
            <p:cNvSpPr/>
            <p:nvPr/>
          </p:nvSpPr>
          <p:spPr>
            <a:xfrm>
              <a:off x="1158219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5" name="rc194"/>
            <p:cNvSpPr/>
            <p:nvPr/>
          </p:nvSpPr>
          <p:spPr>
            <a:xfrm>
              <a:off x="1158219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6" name="rc195"/>
            <p:cNvSpPr/>
            <p:nvPr/>
          </p:nvSpPr>
          <p:spPr>
            <a:xfrm>
              <a:off x="11582191" y="4875079"/>
              <a:ext cx="237118" cy="4102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7" name="rc196"/>
            <p:cNvSpPr/>
            <p:nvPr/>
          </p:nvSpPr>
          <p:spPr>
            <a:xfrm>
              <a:off x="1184565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8" name="rc197"/>
            <p:cNvSpPr/>
            <p:nvPr/>
          </p:nvSpPr>
          <p:spPr>
            <a:xfrm>
              <a:off x="1184565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9" name="rc198"/>
            <p:cNvSpPr/>
            <p:nvPr/>
          </p:nvSpPr>
          <p:spPr>
            <a:xfrm>
              <a:off x="1184565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0" name="rc199"/>
            <p:cNvSpPr/>
            <p:nvPr/>
          </p:nvSpPr>
          <p:spPr>
            <a:xfrm>
              <a:off x="11845656" y="4943459"/>
              <a:ext cx="237118" cy="3418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1" name="rc200"/>
            <p:cNvSpPr/>
            <p:nvPr/>
          </p:nvSpPr>
          <p:spPr>
            <a:xfrm>
              <a:off x="1210912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2" name="rc201"/>
            <p:cNvSpPr/>
            <p:nvPr/>
          </p:nvSpPr>
          <p:spPr>
            <a:xfrm>
              <a:off x="1210912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3" name="rc202"/>
            <p:cNvSpPr/>
            <p:nvPr/>
          </p:nvSpPr>
          <p:spPr>
            <a:xfrm>
              <a:off x="1210912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4" name="rc203"/>
            <p:cNvSpPr/>
            <p:nvPr/>
          </p:nvSpPr>
          <p:spPr>
            <a:xfrm>
              <a:off x="12109121" y="4712020"/>
              <a:ext cx="237118" cy="5733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5" name="rc204"/>
            <p:cNvSpPr/>
            <p:nvPr/>
          </p:nvSpPr>
          <p:spPr>
            <a:xfrm>
              <a:off x="1237258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6" name="rc205"/>
            <p:cNvSpPr/>
            <p:nvPr/>
          </p:nvSpPr>
          <p:spPr>
            <a:xfrm>
              <a:off x="1237258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7" name="rc206"/>
            <p:cNvSpPr/>
            <p:nvPr/>
          </p:nvSpPr>
          <p:spPr>
            <a:xfrm>
              <a:off x="1237258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8" name="rc207"/>
            <p:cNvSpPr/>
            <p:nvPr/>
          </p:nvSpPr>
          <p:spPr>
            <a:xfrm>
              <a:off x="12372585" y="4890859"/>
              <a:ext cx="237118" cy="3944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9" name="rc208"/>
            <p:cNvSpPr/>
            <p:nvPr/>
          </p:nvSpPr>
          <p:spPr>
            <a:xfrm>
              <a:off x="1263605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263605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263605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2636050" y="4675200"/>
              <a:ext cx="237118" cy="6101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289951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289951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289951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2899514" y="4817219"/>
              <a:ext cx="237118" cy="4681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3162979" y="5264318"/>
              <a:ext cx="237118" cy="2103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3162979" y="5259058"/>
              <a:ext cx="237118" cy="525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3162979" y="52590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3162979" y="4843519"/>
              <a:ext cx="237118" cy="4155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3426443" y="5180158"/>
              <a:ext cx="237118" cy="10519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3426443" y="5138078"/>
              <a:ext cx="237118" cy="420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3426443" y="513807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3426443" y="3291824"/>
              <a:ext cx="237118" cy="18462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rc224"/>
            <p:cNvSpPr/>
            <p:nvPr/>
          </p:nvSpPr>
          <p:spPr>
            <a:xfrm>
              <a:off x="13689908" y="5232758"/>
              <a:ext cx="237118" cy="5259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6" name="rc225"/>
            <p:cNvSpPr/>
            <p:nvPr/>
          </p:nvSpPr>
          <p:spPr>
            <a:xfrm>
              <a:off x="13689908" y="5211718"/>
              <a:ext cx="237118" cy="2103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7" name="rc226"/>
            <p:cNvSpPr/>
            <p:nvPr/>
          </p:nvSpPr>
          <p:spPr>
            <a:xfrm>
              <a:off x="13689908" y="521171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8" name="rc227"/>
            <p:cNvSpPr/>
            <p:nvPr/>
          </p:nvSpPr>
          <p:spPr>
            <a:xfrm>
              <a:off x="13689908" y="3586383"/>
              <a:ext cx="237118" cy="16253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9" name="rc228"/>
            <p:cNvSpPr/>
            <p:nvPr/>
          </p:nvSpPr>
          <p:spPr>
            <a:xfrm>
              <a:off x="1395337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0" name="rc229"/>
            <p:cNvSpPr/>
            <p:nvPr/>
          </p:nvSpPr>
          <p:spPr>
            <a:xfrm>
              <a:off x="1395337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1" name="rc230"/>
            <p:cNvSpPr/>
            <p:nvPr/>
          </p:nvSpPr>
          <p:spPr>
            <a:xfrm>
              <a:off x="1395337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2" name="rc231"/>
            <p:cNvSpPr/>
            <p:nvPr/>
          </p:nvSpPr>
          <p:spPr>
            <a:xfrm>
              <a:off x="13953372" y="3197144"/>
              <a:ext cx="237118" cy="20882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3" name="rc232"/>
            <p:cNvSpPr/>
            <p:nvPr/>
          </p:nvSpPr>
          <p:spPr>
            <a:xfrm>
              <a:off x="1421683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4" name="rc233"/>
            <p:cNvSpPr/>
            <p:nvPr/>
          </p:nvSpPr>
          <p:spPr>
            <a:xfrm>
              <a:off x="1421683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5" name="rc234"/>
            <p:cNvSpPr/>
            <p:nvPr/>
          </p:nvSpPr>
          <p:spPr>
            <a:xfrm>
              <a:off x="1421683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6" name="rc235"/>
            <p:cNvSpPr/>
            <p:nvPr/>
          </p:nvSpPr>
          <p:spPr>
            <a:xfrm>
              <a:off x="14216837" y="3796782"/>
              <a:ext cx="237118" cy="14885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7" name="rc236"/>
            <p:cNvSpPr/>
            <p:nvPr/>
          </p:nvSpPr>
          <p:spPr>
            <a:xfrm>
              <a:off x="1448030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8" name="rc237"/>
            <p:cNvSpPr/>
            <p:nvPr/>
          </p:nvSpPr>
          <p:spPr>
            <a:xfrm>
              <a:off x="1448030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9" name="rc238"/>
            <p:cNvSpPr/>
            <p:nvPr/>
          </p:nvSpPr>
          <p:spPr>
            <a:xfrm>
              <a:off x="1448030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0" name="rc239"/>
            <p:cNvSpPr/>
            <p:nvPr/>
          </p:nvSpPr>
          <p:spPr>
            <a:xfrm>
              <a:off x="14480302" y="4680460"/>
              <a:ext cx="237118" cy="6048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1" name="pg240"/>
            <p:cNvSpPr/>
            <p:nvPr/>
          </p:nvSpPr>
          <p:spPr>
            <a:xfrm>
              <a:off x="12345317" y="2153563"/>
              <a:ext cx="1608977" cy="373922"/>
            </a:xfrm>
            <a:custGeom>
              <a:avLst/>
              <a:pathLst>
                <a:path w="1608977" h="373922">
                  <a:moveTo>
                    <a:pt x="31220" y="373922"/>
                  </a:moveTo>
                  <a:lnTo>
                    <a:pt x="1577756" y="373922"/>
                  </a:lnTo>
                  <a:lnTo>
                    <a:pt x="1576499" y="373897"/>
                  </a:lnTo>
                  <a:lnTo>
                    <a:pt x="1581520" y="373695"/>
                  </a:lnTo>
                  <a:lnTo>
                    <a:pt x="1586442" y="372690"/>
                  </a:lnTo>
                  <a:lnTo>
                    <a:pt x="1591140" y="370908"/>
                  </a:lnTo>
                  <a:lnTo>
                    <a:pt x="1595492" y="368396"/>
                  </a:lnTo>
                  <a:lnTo>
                    <a:pt x="1599384" y="365218"/>
                  </a:lnTo>
                  <a:lnTo>
                    <a:pt x="1602715" y="361457"/>
                  </a:lnTo>
                  <a:lnTo>
                    <a:pt x="1605401" y="357211"/>
                  </a:lnTo>
                  <a:lnTo>
                    <a:pt x="1607370" y="352588"/>
                  </a:lnTo>
                  <a:lnTo>
                    <a:pt x="1608573" y="347710"/>
                  </a:lnTo>
                  <a:lnTo>
                    <a:pt x="1608977" y="342702"/>
                  </a:lnTo>
                  <a:lnTo>
                    <a:pt x="1608977" y="31220"/>
                  </a:lnTo>
                  <a:lnTo>
                    <a:pt x="1608573" y="26212"/>
                  </a:lnTo>
                  <a:lnTo>
                    <a:pt x="1607370" y="21334"/>
                  </a:lnTo>
                  <a:lnTo>
                    <a:pt x="1605401" y="16711"/>
                  </a:lnTo>
                  <a:lnTo>
                    <a:pt x="1602715" y="12465"/>
                  </a:lnTo>
                  <a:lnTo>
                    <a:pt x="1599384" y="8704"/>
                  </a:lnTo>
                  <a:lnTo>
                    <a:pt x="1595492" y="5526"/>
                  </a:lnTo>
                  <a:lnTo>
                    <a:pt x="1591140" y="3014"/>
                  </a:lnTo>
                  <a:lnTo>
                    <a:pt x="1586442" y="1232"/>
                  </a:lnTo>
                  <a:lnTo>
                    <a:pt x="1581520" y="227"/>
                  </a:lnTo>
                  <a:lnTo>
                    <a:pt x="157775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42" name="tx241"/>
            <p:cNvSpPr/>
            <p:nvPr/>
          </p:nvSpPr>
          <p:spPr>
            <a:xfrm>
              <a:off x="12470199" y="2239827"/>
              <a:ext cx="135921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47 case(s)</a:t>
              </a:r>
            </a:p>
          </p:txBody>
        </p:sp>
        <p:sp>
          <p:nvSpPr>
            <p:cNvPr id="243" name="pg242"/>
            <p:cNvSpPr/>
            <p:nvPr/>
          </p:nvSpPr>
          <p:spPr>
            <a:xfrm>
              <a:off x="12535718" y="2394471"/>
              <a:ext cx="1228175" cy="311602"/>
            </a:xfrm>
            <a:custGeom>
              <a:avLst/>
              <a:pathLst>
                <a:path w="1228175" h="311602">
                  <a:moveTo>
                    <a:pt x="26017" y="311602"/>
                  </a:moveTo>
                  <a:lnTo>
                    <a:pt x="1202157" y="311602"/>
                  </a:lnTo>
                  <a:lnTo>
                    <a:pt x="1201110" y="311581"/>
                  </a:lnTo>
                  <a:lnTo>
                    <a:pt x="1205293" y="311412"/>
                  </a:lnTo>
                  <a:lnTo>
                    <a:pt x="1209396" y="310575"/>
                  </a:lnTo>
                  <a:lnTo>
                    <a:pt x="1213311" y="309090"/>
                  </a:lnTo>
                  <a:lnTo>
                    <a:pt x="1216937" y="306996"/>
                  </a:lnTo>
                  <a:lnTo>
                    <a:pt x="1220180" y="304348"/>
                  </a:lnTo>
                  <a:lnTo>
                    <a:pt x="1222957" y="301214"/>
                  </a:lnTo>
                  <a:lnTo>
                    <a:pt x="1225194" y="297675"/>
                  </a:lnTo>
                  <a:lnTo>
                    <a:pt x="1226836" y="293823"/>
                  </a:lnTo>
                  <a:lnTo>
                    <a:pt x="1227838" y="289758"/>
                  </a:lnTo>
                  <a:lnTo>
                    <a:pt x="1228175" y="285585"/>
                  </a:lnTo>
                  <a:lnTo>
                    <a:pt x="1228175" y="26017"/>
                  </a:lnTo>
                  <a:lnTo>
                    <a:pt x="1227838" y="21843"/>
                  </a:lnTo>
                  <a:lnTo>
                    <a:pt x="1226836" y="17778"/>
                  </a:lnTo>
                  <a:lnTo>
                    <a:pt x="1225194" y="13926"/>
                  </a:lnTo>
                  <a:lnTo>
                    <a:pt x="1222957" y="10387"/>
                  </a:lnTo>
                  <a:lnTo>
                    <a:pt x="1220180" y="7253"/>
                  </a:lnTo>
                  <a:lnTo>
                    <a:pt x="1216937" y="4605"/>
                  </a:lnTo>
                  <a:lnTo>
                    <a:pt x="1213311" y="2511"/>
                  </a:lnTo>
                  <a:lnTo>
                    <a:pt x="1209396" y="1027"/>
                  </a:lnTo>
                  <a:lnTo>
                    <a:pt x="1205293" y="189"/>
                  </a:lnTo>
                  <a:lnTo>
                    <a:pt x="120215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44" name="tx243"/>
            <p:cNvSpPr/>
            <p:nvPr/>
          </p:nvSpPr>
          <p:spPr>
            <a:xfrm>
              <a:off x="12639787" y="2466357"/>
              <a:ext cx="102003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50 case(s)</a:t>
              </a:r>
            </a:p>
          </p:txBody>
        </p:sp>
        <p:sp>
          <p:nvSpPr>
            <p:cNvPr id="245" name="rc244"/>
            <p:cNvSpPr/>
            <p:nvPr/>
          </p:nvSpPr>
          <p:spPr>
            <a:xfrm>
              <a:off x="11542672" y="2153563"/>
              <a:ext cx="3214267" cy="3131794"/>
            </a:xfrm>
            <a:prstGeom prst="rect">
              <a:avLst/>
            </a:prstGeom>
            <a:ln w="13550" cap="rnd">
              <a:solidFill>
                <a:srgbClr val="333333">
                  <a:alpha val="100000"/>
                </a:srgbClr>
              </a:solidFill>
              <a:prstDash val="solid"/>
              <a:round/>
            </a:ln>
          </p:spPr>
          <p:txBody>
            <a:bodyPr/>
            <a:lstStyle/>
            <a:p/>
          </p:txBody>
        </p:sp>
        <p:sp>
          <p:nvSpPr>
            <p:cNvPr id="246" name="rc245"/>
            <p:cNvSpPr/>
            <p:nvPr/>
          </p:nvSpPr>
          <p:spPr>
            <a:xfrm>
              <a:off x="14756939" y="2153563"/>
              <a:ext cx="3214267" cy="3131794"/>
            </a:xfrm>
            <a:prstGeom prst="rect">
              <a:avLst/>
            </a:prstGeom>
            <a:solidFill>
              <a:srgbClr val="FFFFFF">
                <a:alpha val="100000"/>
              </a:srgbClr>
            </a:solidFill>
          </p:spPr>
          <p:txBody>
            <a:bodyPr/>
            <a:lstStyle/>
            <a:p/>
          </p:txBody>
        </p:sp>
        <p:sp>
          <p:nvSpPr>
            <p:cNvPr id="247" name="pl246"/>
            <p:cNvSpPr/>
            <p:nvPr/>
          </p:nvSpPr>
          <p:spPr>
            <a:xfrm>
              <a:off x="14756939" y="475935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48" name="pl247"/>
            <p:cNvSpPr/>
            <p:nvPr/>
          </p:nvSpPr>
          <p:spPr>
            <a:xfrm>
              <a:off x="14756939" y="370736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49" name="pl248"/>
            <p:cNvSpPr/>
            <p:nvPr/>
          </p:nvSpPr>
          <p:spPr>
            <a:xfrm>
              <a:off x="14756939" y="265536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0" name="pl249"/>
            <p:cNvSpPr/>
            <p:nvPr/>
          </p:nvSpPr>
          <p:spPr>
            <a:xfrm>
              <a:off x="1475693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51" name="pl250"/>
            <p:cNvSpPr/>
            <p:nvPr/>
          </p:nvSpPr>
          <p:spPr>
            <a:xfrm>
              <a:off x="14756939" y="423336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52" name="pl251"/>
            <p:cNvSpPr/>
            <p:nvPr/>
          </p:nvSpPr>
          <p:spPr>
            <a:xfrm>
              <a:off x="14756939" y="318136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53" name="rc252"/>
            <p:cNvSpPr/>
            <p:nvPr/>
          </p:nvSpPr>
          <p:spPr>
            <a:xfrm>
              <a:off x="1479645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4" name="rc253"/>
            <p:cNvSpPr/>
            <p:nvPr/>
          </p:nvSpPr>
          <p:spPr>
            <a:xfrm>
              <a:off x="1479645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5" name="rc254"/>
            <p:cNvSpPr/>
            <p:nvPr/>
          </p:nvSpPr>
          <p:spPr>
            <a:xfrm>
              <a:off x="1479645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6" name="rc255"/>
            <p:cNvSpPr/>
            <p:nvPr/>
          </p:nvSpPr>
          <p:spPr>
            <a:xfrm>
              <a:off x="14796459" y="4533180"/>
              <a:ext cx="237118" cy="75217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7" name="rc256"/>
            <p:cNvSpPr/>
            <p:nvPr/>
          </p:nvSpPr>
          <p:spPr>
            <a:xfrm>
              <a:off x="1505992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8" name="rc257"/>
            <p:cNvSpPr/>
            <p:nvPr/>
          </p:nvSpPr>
          <p:spPr>
            <a:xfrm>
              <a:off x="1505992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9" name="rc258"/>
            <p:cNvSpPr/>
            <p:nvPr/>
          </p:nvSpPr>
          <p:spPr>
            <a:xfrm>
              <a:off x="1505992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0" name="rc259"/>
            <p:cNvSpPr/>
            <p:nvPr/>
          </p:nvSpPr>
          <p:spPr>
            <a:xfrm>
              <a:off x="15059924" y="4764619"/>
              <a:ext cx="237118" cy="5207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1" name="rc260"/>
            <p:cNvSpPr/>
            <p:nvPr/>
          </p:nvSpPr>
          <p:spPr>
            <a:xfrm>
              <a:off x="1532338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2" name="rc261"/>
            <p:cNvSpPr/>
            <p:nvPr/>
          </p:nvSpPr>
          <p:spPr>
            <a:xfrm>
              <a:off x="1532338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3" name="rc262"/>
            <p:cNvSpPr/>
            <p:nvPr/>
          </p:nvSpPr>
          <p:spPr>
            <a:xfrm>
              <a:off x="1532338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4" name="rc263"/>
            <p:cNvSpPr/>
            <p:nvPr/>
          </p:nvSpPr>
          <p:spPr>
            <a:xfrm>
              <a:off x="15323388" y="4664680"/>
              <a:ext cx="237118" cy="6206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5" name="rc264"/>
            <p:cNvSpPr/>
            <p:nvPr/>
          </p:nvSpPr>
          <p:spPr>
            <a:xfrm>
              <a:off x="1558685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6" name="rc265"/>
            <p:cNvSpPr/>
            <p:nvPr/>
          </p:nvSpPr>
          <p:spPr>
            <a:xfrm>
              <a:off x="1558685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7" name="rc266"/>
            <p:cNvSpPr/>
            <p:nvPr/>
          </p:nvSpPr>
          <p:spPr>
            <a:xfrm>
              <a:off x="1558685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8" name="rc267"/>
            <p:cNvSpPr/>
            <p:nvPr/>
          </p:nvSpPr>
          <p:spPr>
            <a:xfrm>
              <a:off x="15586853" y="4822479"/>
              <a:ext cx="237118" cy="4628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9" name="rc268"/>
            <p:cNvSpPr/>
            <p:nvPr/>
          </p:nvSpPr>
          <p:spPr>
            <a:xfrm>
              <a:off x="1585031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0" name="rc269"/>
            <p:cNvSpPr/>
            <p:nvPr/>
          </p:nvSpPr>
          <p:spPr>
            <a:xfrm>
              <a:off x="1585031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1" name="rc270"/>
            <p:cNvSpPr/>
            <p:nvPr/>
          </p:nvSpPr>
          <p:spPr>
            <a:xfrm>
              <a:off x="1585031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2" name="rc271"/>
            <p:cNvSpPr/>
            <p:nvPr/>
          </p:nvSpPr>
          <p:spPr>
            <a:xfrm>
              <a:off x="15850317" y="4927679"/>
              <a:ext cx="237118" cy="3576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3" name="rc272"/>
            <p:cNvSpPr/>
            <p:nvPr/>
          </p:nvSpPr>
          <p:spPr>
            <a:xfrm>
              <a:off x="16113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4" name="rc273"/>
            <p:cNvSpPr/>
            <p:nvPr/>
          </p:nvSpPr>
          <p:spPr>
            <a:xfrm>
              <a:off x="1611378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5" name="rc274"/>
            <p:cNvSpPr/>
            <p:nvPr/>
          </p:nvSpPr>
          <p:spPr>
            <a:xfrm>
              <a:off x="1611378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6" name="rc275"/>
            <p:cNvSpPr/>
            <p:nvPr/>
          </p:nvSpPr>
          <p:spPr>
            <a:xfrm>
              <a:off x="16113782" y="5011839"/>
              <a:ext cx="237118" cy="27351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7" name="pg276"/>
            <p:cNvSpPr/>
            <p:nvPr/>
          </p:nvSpPr>
          <p:spPr>
            <a:xfrm>
              <a:off x="15583722"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78" name="tx277"/>
            <p:cNvSpPr/>
            <p:nvPr/>
          </p:nvSpPr>
          <p:spPr>
            <a:xfrm>
              <a:off x="15708604"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279" name="pg278"/>
            <p:cNvSpPr/>
            <p:nvPr/>
          </p:nvSpPr>
          <p:spPr>
            <a:xfrm>
              <a:off x="16260004"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80" name="rc279"/>
            <p:cNvSpPr/>
            <p:nvPr/>
          </p:nvSpPr>
          <p:spPr>
            <a:xfrm>
              <a:off x="14756939" y="2153563"/>
              <a:ext cx="3214267" cy="3131794"/>
            </a:xfrm>
            <a:prstGeom prst="rect">
              <a:avLst/>
            </a:prstGeom>
            <a:ln w="13550" cap="rnd">
              <a:solidFill>
                <a:srgbClr val="333333">
                  <a:alpha val="100000"/>
                </a:srgbClr>
              </a:solidFill>
              <a:prstDash val="solid"/>
              <a:round/>
            </a:ln>
          </p:spPr>
          <p:txBody>
            <a:bodyPr/>
            <a:lstStyle/>
            <a:p/>
          </p:txBody>
        </p:sp>
        <p:sp>
          <p:nvSpPr>
            <p:cNvPr id="281" name="tx280"/>
            <p:cNvSpPr/>
            <p:nvPr/>
          </p:nvSpPr>
          <p:spPr>
            <a:xfrm>
              <a:off x="322447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82" name="tx281"/>
            <p:cNvSpPr/>
            <p:nvPr/>
          </p:nvSpPr>
          <p:spPr>
            <a:xfrm>
              <a:off x="64387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83" name="tx282"/>
            <p:cNvSpPr/>
            <p:nvPr/>
          </p:nvSpPr>
          <p:spPr>
            <a:xfrm>
              <a:off x="96530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84" name="tx283"/>
            <p:cNvSpPr/>
            <p:nvPr/>
          </p:nvSpPr>
          <p:spPr>
            <a:xfrm>
              <a:off x="128672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85" name="tx284"/>
            <p:cNvSpPr/>
            <p:nvPr/>
          </p:nvSpPr>
          <p:spPr>
            <a:xfrm>
              <a:off x="1608154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86" name="pl285"/>
            <p:cNvSpPr/>
            <p:nvPr/>
          </p:nvSpPr>
          <p:spPr>
            <a:xfrm>
              <a:off x="20579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7" name="pl286"/>
            <p:cNvSpPr/>
            <p:nvPr/>
          </p:nvSpPr>
          <p:spPr>
            <a:xfrm>
              <a:off x="2321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8" name="pl287"/>
            <p:cNvSpPr/>
            <p:nvPr/>
          </p:nvSpPr>
          <p:spPr>
            <a:xfrm>
              <a:off x="2584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9" name="pl288"/>
            <p:cNvSpPr/>
            <p:nvPr/>
          </p:nvSpPr>
          <p:spPr>
            <a:xfrm>
              <a:off x="2848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0" name="pl289"/>
            <p:cNvSpPr/>
            <p:nvPr/>
          </p:nvSpPr>
          <p:spPr>
            <a:xfrm>
              <a:off x="3111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1" name="pl290"/>
            <p:cNvSpPr/>
            <p:nvPr/>
          </p:nvSpPr>
          <p:spPr>
            <a:xfrm>
              <a:off x="3375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2" name="pl291"/>
            <p:cNvSpPr/>
            <p:nvPr/>
          </p:nvSpPr>
          <p:spPr>
            <a:xfrm>
              <a:off x="3638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3" name="pl292"/>
            <p:cNvSpPr/>
            <p:nvPr/>
          </p:nvSpPr>
          <p:spPr>
            <a:xfrm>
              <a:off x="3902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4" name="pl293"/>
            <p:cNvSpPr/>
            <p:nvPr/>
          </p:nvSpPr>
          <p:spPr>
            <a:xfrm>
              <a:off x="4165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5" name="pl294"/>
            <p:cNvSpPr/>
            <p:nvPr/>
          </p:nvSpPr>
          <p:spPr>
            <a:xfrm>
              <a:off x="4429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6" name="pl295"/>
            <p:cNvSpPr/>
            <p:nvPr/>
          </p:nvSpPr>
          <p:spPr>
            <a:xfrm>
              <a:off x="4692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7" name="pl296"/>
            <p:cNvSpPr/>
            <p:nvPr/>
          </p:nvSpPr>
          <p:spPr>
            <a:xfrm>
              <a:off x="4956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8" name="tx297"/>
            <p:cNvSpPr/>
            <p:nvPr/>
          </p:nvSpPr>
          <p:spPr>
            <a:xfrm rot="-5400000">
              <a:off x="197716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99" name="tx298"/>
            <p:cNvSpPr/>
            <p:nvPr/>
          </p:nvSpPr>
          <p:spPr>
            <a:xfrm rot="-5400000">
              <a:off x="22308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00" name="tx299"/>
            <p:cNvSpPr/>
            <p:nvPr/>
          </p:nvSpPr>
          <p:spPr>
            <a:xfrm rot="-5400000">
              <a:off x="249437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01" name="tx300"/>
            <p:cNvSpPr/>
            <p:nvPr/>
          </p:nvSpPr>
          <p:spPr>
            <a:xfrm rot="-5400000">
              <a:off x="27559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02" name="tx301"/>
            <p:cNvSpPr/>
            <p:nvPr/>
          </p:nvSpPr>
          <p:spPr>
            <a:xfrm rot="-5400000">
              <a:off x="298878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03" name="tx302"/>
            <p:cNvSpPr/>
            <p:nvPr/>
          </p:nvSpPr>
          <p:spPr>
            <a:xfrm rot="-5400000">
              <a:off x="32944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04" name="tx303"/>
            <p:cNvSpPr/>
            <p:nvPr/>
          </p:nvSpPr>
          <p:spPr>
            <a:xfrm rot="-5400000">
              <a:off x="358764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05" name="tx304"/>
            <p:cNvSpPr/>
            <p:nvPr/>
          </p:nvSpPr>
          <p:spPr>
            <a:xfrm rot="-5400000">
              <a:off x="378894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06" name="tx305"/>
            <p:cNvSpPr/>
            <p:nvPr/>
          </p:nvSpPr>
          <p:spPr>
            <a:xfrm rot="-5400000">
              <a:off x="405236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07" name="tx306"/>
            <p:cNvSpPr/>
            <p:nvPr/>
          </p:nvSpPr>
          <p:spPr>
            <a:xfrm rot="-5400000">
              <a:off x="43522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08" name="tx307"/>
            <p:cNvSpPr/>
            <p:nvPr/>
          </p:nvSpPr>
          <p:spPr>
            <a:xfrm rot="-5400000">
              <a:off x="4597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09" name="tx308"/>
            <p:cNvSpPr/>
            <p:nvPr/>
          </p:nvSpPr>
          <p:spPr>
            <a:xfrm rot="-5400000">
              <a:off x="4860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10" name="pl309"/>
            <p:cNvSpPr/>
            <p:nvPr/>
          </p:nvSpPr>
          <p:spPr>
            <a:xfrm>
              <a:off x="5272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5535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5799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6062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pl313"/>
            <p:cNvSpPr/>
            <p:nvPr/>
          </p:nvSpPr>
          <p:spPr>
            <a:xfrm>
              <a:off x="6326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pl314"/>
            <p:cNvSpPr/>
            <p:nvPr/>
          </p:nvSpPr>
          <p:spPr>
            <a:xfrm>
              <a:off x="6589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pl315"/>
            <p:cNvSpPr/>
            <p:nvPr/>
          </p:nvSpPr>
          <p:spPr>
            <a:xfrm>
              <a:off x="6853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pl316"/>
            <p:cNvSpPr/>
            <p:nvPr/>
          </p:nvSpPr>
          <p:spPr>
            <a:xfrm>
              <a:off x="7116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8" name="pl317"/>
            <p:cNvSpPr/>
            <p:nvPr/>
          </p:nvSpPr>
          <p:spPr>
            <a:xfrm>
              <a:off x="73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pl318"/>
            <p:cNvSpPr/>
            <p:nvPr/>
          </p:nvSpPr>
          <p:spPr>
            <a:xfrm>
              <a:off x="7643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pl319"/>
            <p:cNvSpPr/>
            <p:nvPr/>
          </p:nvSpPr>
          <p:spPr>
            <a:xfrm>
              <a:off x="7906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1" name="pl320"/>
            <p:cNvSpPr/>
            <p:nvPr/>
          </p:nvSpPr>
          <p:spPr>
            <a:xfrm>
              <a:off x="8170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tx321"/>
            <p:cNvSpPr/>
            <p:nvPr/>
          </p:nvSpPr>
          <p:spPr>
            <a:xfrm rot="-5400000">
              <a:off x="519143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23" name="tx322"/>
            <p:cNvSpPr/>
            <p:nvPr/>
          </p:nvSpPr>
          <p:spPr>
            <a:xfrm rot="-5400000">
              <a:off x="544508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24" name="tx323"/>
            <p:cNvSpPr/>
            <p:nvPr/>
          </p:nvSpPr>
          <p:spPr>
            <a:xfrm rot="-5400000">
              <a:off x="57086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25" name="tx324"/>
            <p:cNvSpPr/>
            <p:nvPr/>
          </p:nvSpPr>
          <p:spPr>
            <a:xfrm rot="-5400000">
              <a:off x="597023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26" name="tx325"/>
            <p:cNvSpPr/>
            <p:nvPr/>
          </p:nvSpPr>
          <p:spPr>
            <a:xfrm rot="-5400000">
              <a:off x="620305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27" name="tx326"/>
            <p:cNvSpPr/>
            <p:nvPr/>
          </p:nvSpPr>
          <p:spPr>
            <a:xfrm rot="-5400000">
              <a:off x="650875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28" name="tx327"/>
            <p:cNvSpPr/>
            <p:nvPr/>
          </p:nvSpPr>
          <p:spPr>
            <a:xfrm rot="-5400000">
              <a:off x="680191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29" name="tx328"/>
            <p:cNvSpPr/>
            <p:nvPr/>
          </p:nvSpPr>
          <p:spPr>
            <a:xfrm rot="-5400000">
              <a:off x="70032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30" name="tx329"/>
            <p:cNvSpPr/>
            <p:nvPr/>
          </p:nvSpPr>
          <p:spPr>
            <a:xfrm rot="-5400000">
              <a:off x="72666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31" name="tx330"/>
            <p:cNvSpPr/>
            <p:nvPr/>
          </p:nvSpPr>
          <p:spPr>
            <a:xfrm rot="-5400000">
              <a:off x="75665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32" name="tx331"/>
            <p:cNvSpPr/>
            <p:nvPr/>
          </p:nvSpPr>
          <p:spPr>
            <a:xfrm rot="-5400000">
              <a:off x="7811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33" name="tx332"/>
            <p:cNvSpPr/>
            <p:nvPr/>
          </p:nvSpPr>
          <p:spPr>
            <a:xfrm rot="-5400000">
              <a:off x="80748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34" name="pl333"/>
            <p:cNvSpPr/>
            <p:nvPr/>
          </p:nvSpPr>
          <p:spPr>
            <a:xfrm>
              <a:off x="8486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334"/>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90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9276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337"/>
            <p:cNvSpPr/>
            <p:nvPr/>
          </p:nvSpPr>
          <p:spPr>
            <a:xfrm>
              <a:off x="9540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pl338"/>
            <p:cNvSpPr/>
            <p:nvPr/>
          </p:nvSpPr>
          <p:spPr>
            <a:xfrm>
              <a:off x="9803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pl339"/>
            <p:cNvSpPr/>
            <p:nvPr/>
          </p:nvSpPr>
          <p:spPr>
            <a:xfrm>
              <a:off x="10067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pl340"/>
            <p:cNvSpPr/>
            <p:nvPr/>
          </p:nvSpPr>
          <p:spPr>
            <a:xfrm>
              <a:off x="10330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pl341"/>
            <p:cNvSpPr/>
            <p:nvPr/>
          </p:nvSpPr>
          <p:spPr>
            <a:xfrm>
              <a:off x="10594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3" name="pl342"/>
            <p:cNvSpPr/>
            <p:nvPr/>
          </p:nvSpPr>
          <p:spPr>
            <a:xfrm>
              <a:off x="10857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4" name="pl343"/>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5" name="pl344"/>
            <p:cNvSpPr/>
            <p:nvPr/>
          </p:nvSpPr>
          <p:spPr>
            <a:xfrm>
              <a:off x="11384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tx345"/>
            <p:cNvSpPr/>
            <p:nvPr/>
          </p:nvSpPr>
          <p:spPr>
            <a:xfrm rot="-5400000">
              <a:off x="8405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47" name="tx346"/>
            <p:cNvSpPr/>
            <p:nvPr/>
          </p:nvSpPr>
          <p:spPr>
            <a:xfrm rot="-5400000">
              <a:off x="865935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48" name="tx347"/>
            <p:cNvSpPr/>
            <p:nvPr/>
          </p:nvSpPr>
          <p:spPr>
            <a:xfrm rot="-5400000">
              <a:off x="892290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49" name="tx348"/>
            <p:cNvSpPr/>
            <p:nvPr/>
          </p:nvSpPr>
          <p:spPr>
            <a:xfrm rot="-5400000">
              <a:off x="9184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50" name="tx349"/>
            <p:cNvSpPr/>
            <p:nvPr/>
          </p:nvSpPr>
          <p:spPr>
            <a:xfrm rot="-5400000">
              <a:off x="941732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51" name="tx350"/>
            <p:cNvSpPr/>
            <p:nvPr/>
          </p:nvSpPr>
          <p:spPr>
            <a:xfrm rot="-5400000">
              <a:off x="9723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52" name="tx351"/>
            <p:cNvSpPr/>
            <p:nvPr/>
          </p:nvSpPr>
          <p:spPr>
            <a:xfrm rot="-5400000">
              <a:off x="1001617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53" name="tx352"/>
            <p:cNvSpPr/>
            <p:nvPr/>
          </p:nvSpPr>
          <p:spPr>
            <a:xfrm rot="-5400000">
              <a:off x="1021748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54" name="tx353"/>
            <p:cNvSpPr/>
            <p:nvPr/>
          </p:nvSpPr>
          <p:spPr>
            <a:xfrm rot="-5400000">
              <a:off x="1048090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55" name="tx354"/>
            <p:cNvSpPr/>
            <p:nvPr/>
          </p:nvSpPr>
          <p:spPr>
            <a:xfrm rot="-5400000">
              <a:off x="1078078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56" name="tx355"/>
            <p:cNvSpPr/>
            <p:nvPr/>
          </p:nvSpPr>
          <p:spPr>
            <a:xfrm rot="-5400000">
              <a:off x="11025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57" name="tx356"/>
            <p:cNvSpPr/>
            <p:nvPr/>
          </p:nvSpPr>
          <p:spPr>
            <a:xfrm rot="-5400000">
              <a:off x="11289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58" name="pl357"/>
            <p:cNvSpPr/>
            <p:nvPr/>
          </p:nvSpPr>
          <p:spPr>
            <a:xfrm>
              <a:off x="1170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9" name="pl358"/>
            <p:cNvSpPr/>
            <p:nvPr/>
          </p:nvSpPr>
          <p:spPr>
            <a:xfrm>
              <a:off x="11964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pl359"/>
            <p:cNvSpPr/>
            <p:nvPr/>
          </p:nvSpPr>
          <p:spPr>
            <a:xfrm>
              <a:off x="12227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360"/>
            <p:cNvSpPr/>
            <p:nvPr/>
          </p:nvSpPr>
          <p:spPr>
            <a:xfrm>
              <a:off x="12491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pl361"/>
            <p:cNvSpPr/>
            <p:nvPr/>
          </p:nvSpPr>
          <p:spPr>
            <a:xfrm>
              <a:off x="12754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3" name="pl362"/>
            <p:cNvSpPr/>
            <p:nvPr/>
          </p:nvSpPr>
          <p:spPr>
            <a:xfrm>
              <a:off x="13018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4" name="pl363"/>
            <p:cNvSpPr/>
            <p:nvPr/>
          </p:nvSpPr>
          <p:spPr>
            <a:xfrm>
              <a:off x="1328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5" name="pl364"/>
            <p:cNvSpPr/>
            <p:nvPr/>
          </p:nvSpPr>
          <p:spPr>
            <a:xfrm>
              <a:off x="13545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6" name="pl365"/>
            <p:cNvSpPr/>
            <p:nvPr/>
          </p:nvSpPr>
          <p:spPr>
            <a:xfrm>
              <a:off x="13808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7" name="pl366"/>
            <p:cNvSpPr/>
            <p:nvPr/>
          </p:nvSpPr>
          <p:spPr>
            <a:xfrm>
              <a:off x="14071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8" name="pl367"/>
            <p:cNvSpPr/>
            <p:nvPr/>
          </p:nvSpPr>
          <p:spPr>
            <a:xfrm>
              <a:off x="14335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9" name="pl368"/>
            <p:cNvSpPr/>
            <p:nvPr/>
          </p:nvSpPr>
          <p:spPr>
            <a:xfrm>
              <a:off x="14598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0" name="tx369"/>
            <p:cNvSpPr/>
            <p:nvPr/>
          </p:nvSpPr>
          <p:spPr>
            <a:xfrm rot="-5400000">
              <a:off x="116199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71" name="tx370"/>
            <p:cNvSpPr/>
            <p:nvPr/>
          </p:nvSpPr>
          <p:spPr>
            <a:xfrm rot="-5400000">
              <a:off x="1187362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72" name="tx371"/>
            <p:cNvSpPr/>
            <p:nvPr/>
          </p:nvSpPr>
          <p:spPr>
            <a:xfrm rot="-5400000">
              <a:off x="1213717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73" name="tx372"/>
            <p:cNvSpPr/>
            <p:nvPr/>
          </p:nvSpPr>
          <p:spPr>
            <a:xfrm rot="-5400000">
              <a:off x="1239877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74" name="tx373"/>
            <p:cNvSpPr/>
            <p:nvPr/>
          </p:nvSpPr>
          <p:spPr>
            <a:xfrm rot="-5400000">
              <a:off x="1263159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75" name="tx374"/>
            <p:cNvSpPr/>
            <p:nvPr/>
          </p:nvSpPr>
          <p:spPr>
            <a:xfrm rot="-5400000">
              <a:off x="129372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76" name="tx375"/>
            <p:cNvSpPr/>
            <p:nvPr/>
          </p:nvSpPr>
          <p:spPr>
            <a:xfrm rot="-5400000">
              <a:off x="1323044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77" name="tx376"/>
            <p:cNvSpPr/>
            <p:nvPr/>
          </p:nvSpPr>
          <p:spPr>
            <a:xfrm rot="-5400000">
              <a:off x="134317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78" name="tx377"/>
            <p:cNvSpPr/>
            <p:nvPr/>
          </p:nvSpPr>
          <p:spPr>
            <a:xfrm rot="-5400000">
              <a:off x="1369517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79" name="tx378"/>
            <p:cNvSpPr/>
            <p:nvPr/>
          </p:nvSpPr>
          <p:spPr>
            <a:xfrm rot="-5400000">
              <a:off x="1399505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80" name="tx379"/>
            <p:cNvSpPr/>
            <p:nvPr/>
          </p:nvSpPr>
          <p:spPr>
            <a:xfrm rot="-5400000">
              <a:off x="142398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81" name="tx380"/>
            <p:cNvSpPr/>
            <p:nvPr/>
          </p:nvSpPr>
          <p:spPr>
            <a:xfrm rot="-5400000">
              <a:off x="14503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82" name="pl381"/>
            <p:cNvSpPr/>
            <p:nvPr/>
          </p:nvSpPr>
          <p:spPr>
            <a:xfrm>
              <a:off x="14915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3" name="pl382"/>
            <p:cNvSpPr/>
            <p:nvPr/>
          </p:nvSpPr>
          <p:spPr>
            <a:xfrm>
              <a:off x="15178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4" name="pl383"/>
            <p:cNvSpPr/>
            <p:nvPr/>
          </p:nvSpPr>
          <p:spPr>
            <a:xfrm>
              <a:off x="15441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5" name="pl384"/>
            <p:cNvSpPr/>
            <p:nvPr/>
          </p:nvSpPr>
          <p:spPr>
            <a:xfrm>
              <a:off x="15705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6" name="pl385"/>
            <p:cNvSpPr/>
            <p:nvPr/>
          </p:nvSpPr>
          <p:spPr>
            <a:xfrm>
              <a:off x="159688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7" name="pl386"/>
            <p:cNvSpPr/>
            <p:nvPr/>
          </p:nvSpPr>
          <p:spPr>
            <a:xfrm>
              <a:off x="16232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8" name="pl387"/>
            <p:cNvSpPr/>
            <p:nvPr/>
          </p:nvSpPr>
          <p:spPr>
            <a:xfrm>
              <a:off x="16495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9" name="pl388"/>
            <p:cNvSpPr/>
            <p:nvPr/>
          </p:nvSpPr>
          <p:spPr>
            <a:xfrm>
              <a:off x="16759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0" name="pl389"/>
            <p:cNvSpPr/>
            <p:nvPr/>
          </p:nvSpPr>
          <p:spPr>
            <a:xfrm>
              <a:off x="17022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1" name="pl390"/>
            <p:cNvSpPr/>
            <p:nvPr/>
          </p:nvSpPr>
          <p:spPr>
            <a:xfrm>
              <a:off x="17286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2" name="pl391"/>
            <p:cNvSpPr/>
            <p:nvPr/>
          </p:nvSpPr>
          <p:spPr>
            <a:xfrm>
              <a:off x="17549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3" name="pl392"/>
            <p:cNvSpPr/>
            <p:nvPr/>
          </p:nvSpPr>
          <p:spPr>
            <a:xfrm>
              <a:off x="178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4" name="tx393"/>
            <p:cNvSpPr/>
            <p:nvPr/>
          </p:nvSpPr>
          <p:spPr>
            <a:xfrm rot="-5400000">
              <a:off x="148342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95" name="tx394"/>
            <p:cNvSpPr/>
            <p:nvPr/>
          </p:nvSpPr>
          <p:spPr>
            <a:xfrm rot="-5400000">
              <a:off x="150878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96" name="tx395"/>
            <p:cNvSpPr/>
            <p:nvPr/>
          </p:nvSpPr>
          <p:spPr>
            <a:xfrm rot="-5400000">
              <a:off x="153514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97" name="tx396"/>
            <p:cNvSpPr/>
            <p:nvPr/>
          </p:nvSpPr>
          <p:spPr>
            <a:xfrm rot="-5400000">
              <a:off x="1561303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98" name="tx397"/>
            <p:cNvSpPr/>
            <p:nvPr/>
          </p:nvSpPr>
          <p:spPr>
            <a:xfrm rot="-5400000">
              <a:off x="1584585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99" name="tx398"/>
            <p:cNvSpPr/>
            <p:nvPr/>
          </p:nvSpPr>
          <p:spPr>
            <a:xfrm rot="-5400000">
              <a:off x="1615155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00" name="tx399"/>
            <p:cNvSpPr/>
            <p:nvPr/>
          </p:nvSpPr>
          <p:spPr>
            <a:xfrm rot="-5400000">
              <a:off x="1644471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01" name="tx400"/>
            <p:cNvSpPr/>
            <p:nvPr/>
          </p:nvSpPr>
          <p:spPr>
            <a:xfrm rot="-5400000">
              <a:off x="1664601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02" name="tx401"/>
            <p:cNvSpPr/>
            <p:nvPr/>
          </p:nvSpPr>
          <p:spPr>
            <a:xfrm rot="-5400000">
              <a:off x="169094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03" name="tx402"/>
            <p:cNvSpPr/>
            <p:nvPr/>
          </p:nvSpPr>
          <p:spPr>
            <a:xfrm rot="-5400000">
              <a:off x="1720932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04" name="tx403"/>
            <p:cNvSpPr/>
            <p:nvPr/>
          </p:nvSpPr>
          <p:spPr>
            <a:xfrm rot="-5400000">
              <a:off x="17454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05" name="tx404"/>
            <p:cNvSpPr/>
            <p:nvPr/>
          </p:nvSpPr>
          <p:spPr>
            <a:xfrm rot="-5400000">
              <a:off x="17717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06" name="tx405"/>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07" name="tx406"/>
            <p:cNvSpPr/>
            <p:nvPr/>
          </p:nvSpPr>
          <p:spPr>
            <a:xfrm>
              <a:off x="1230614" y="4148082"/>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a:t>
              </a:r>
            </a:p>
          </p:txBody>
        </p:sp>
        <p:sp>
          <p:nvSpPr>
            <p:cNvPr id="408" name="tx407"/>
            <p:cNvSpPr/>
            <p:nvPr/>
          </p:nvSpPr>
          <p:spPr>
            <a:xfrm>
              <a:off x="1230614" y="3096086"/>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400</a:t>
              </a:r>
            </a:p>
          </p:txBody>
        </p:sp>
        <p:sp>
          <p:nvSpPr>
            <p:cNvPr id="409" name="pl408"/>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0" name="pl409"/>
            <p:cNvSpPr/>
            <p:nvPr/>
          </p:nvSpPr>
          <p:spPr>
            <a:xfrm>
              <a:off x="1865074" y="423336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1" name="pl410"/>
            <p:cNvSpPr/>
            <p:nvPr/>
          </p:nvSpPr>
          <p:spPr>
            <a:xfrm>
              <a:off x="1865074" y="318136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2" name="tx411"/>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13" name="rc412"/>
            <p:cNvSpPr/>
            <p:nvPr/>
          </p:nvSpPr>
          <p:spPr>
            <a:xfrm>
              <a:off x="18110385" y="2153563"/>
              <a:ext cx="1753945" cy="1236458"/>
            </a:xfrm>
            <a:prstGeom prst="rect">
              <a:avLst/>
            </a:prstGeom>
            <a:solidFill>
              <a:srgbClr val="FFFFFF">
                <a:alpha val="100000"/>
              </a:srgbClr>
            </a:solidFill>
          </p:spPr>
          <p:txBody>
            <a:bodyPr/>
            <a:lstStyle/>
            <a:p/>
          </p:txBody>
        </p:sp>
        <p:sp>
          <p:nvSpPr>
            <p:cNvPr id="414" name="rc413"/>
            <p:cNvSpPr/>
            <p:nvPr/>
          </p:nvSpPr>
          <p:spPr>
            <a:xfrm>
              <a:off x="18179974" y="2223153"/>
              <a:ext cx="274319" cy="274319"/>
            </a:xfrm>
            <a:prstGeom prst="rect">
              <a:avLst/>
            </a:prstGeom>
            <a:solidFill>
              <a:srgbClr val="FFFFFF">
                <a:alpha val="100000"/>
              </a:srgbClr>
            </a:solidFill>
          </p:spPr>
          <p:txBody>
            <a:bodyPr/>
            <a:lstStyle/>
            <a:p/>
          </p:txBody>
        </p:sp>
        <p:sp>
          <p:nvSpPr>
            <p:cNvPr id="415" name="rc414"/>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16" name="rc415"/>
            <p:cNvSpPr/>
            <p:nvPr/>
          </p:nvSpPr>
          <p:spPr>
            <a:xfrm>
              <a:off x="18179974" y="2497473"/>
              <a:ext cx="274319" cy="274319"/>
            </a:xfrm>
            <a:prstGeom prst="rect">
              <a:avLst/>
            </a:prstGeom>
            <a:solidFill>
              <a:srgbClr val="FFFFFF">
                <a:alpha val="100000"/>
              </a:srgbClr>
            </a:solidFill>
          </p:spPr>
          <p:txBody>
            <a:bodyPr/>
            <a:lstStyle/>
            <a:p/>
          </p:txBody>
        </p:sp>
        <p:sp>
          <p:nvSpPr>
            <p:cNvPr id="417" name="rc416"/>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18" name="rc417"/>
            <p:cNvSpPr/>
            <p:nvPr/>
          </p:nvSpPr>
          <p:spPr>
            <a:xfrm>
              <a:off x="18179974" y="2771793"/>
              <a:ext cx="274319" cy="274319"/>
            </a:xfrm>
            <a:prstGeom prst="rect">
              <a:avLst/>
            </a:prstGeom>
            <a:solidFill>
              <a:srgbClr val="FFFFFF">
                <a:alpha val="100000"/>
              </a:srgbClr>
            </a:solidFill>
          </p:spPr>
          <p:txBody>
            <a:bodyPr/>
            <a:lstStyle/>
            <a:p/>
          </p:txBody>
        </p:sp>
        <p:sp>
          <p:nvSpPr>
            <p:cNvPr id="419" name="rc418"/>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0" name="rc419"/>
            <p:cNvSpPr/>
            <p:nvPr/>
          </p:nvSpPr>
          <p:spPr>
            <a:xfrm>
              <a:off x="18179974" y="3046113"/>
              <a:ext cx="274319" cy="274319"/>
            </a:xfrm>
            <a:prstGeom prst="rect">
              <a:avLst/>
            </a:prstGeom>
            <a:solidFill>
              <a:srgbClr val="FFFFFF">
                <a:alpha val="100000"/>
              </a:srgbClr>
            </a:solidFill>
          </p:spPr>
          <p:txBody>
            <a:bodyPr/>
            <a:lstStyle/>
            <a:p/>
          </p:txBody>
        </p:sp>
        <p:sp>
          <p:nvSpPr>
            <p:cNvPr id="421" name="rc420"/>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2" name="tx421"/>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23" name="tx422"/>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24" name="tx423"/>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25" name="tx424"/>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26" name=""/>
          <p:cNvGrpSpPr/>
          <p:nvPr/>
        </p:nvGrpSpPr>
        <p:grpSpPr>
          <a:xfrm>
            <a:off x="6400800" y="6217920"/>
            <a:ext cx="5486400" cy="4251960"/>
            <a:chOff x="6400800" y="6217920"/>
            <a:chExt cx="5486400" cy="4251960"/>
          </a:xfrm>
        </p:grpSpPr>
        <p:sp>
          <p:nvSpPr>
            <p:cNvPr id="427"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28"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29" name="rc5"/>
            <p:cNvSpPr/>
            <p:nvPr/>
          </p:nvSpPr>
          <p:spPr>
            <a:xfrm>
              <a:off x="7068913" y="6510025"/>
              <a:ext cx="4276698" cy="2788960"/>
            </a:xfrm>
            <a:prstGeom prst="rect">
              <a:avLst/>
            </a:prstGeom>
            <a:solidFill>
              <a:srgbClr val="FFFFFF">
                <a:alpha val="100000"/>
              </a:srgbClr>
            </a:solidFill>
          </p:spPr>
          <p:txBody>
            <a:bodyPr/>
            <a:lstStyle/>
            <a:p/>
          </p:txBody>
        </p:sp>
        <p:sp>
          <p:nvSpPr>
            <p:cNvPr id="430" name="pl6"/>
            <p:cNvSpPr/>
            <p:nvPr/>
          </p:nvSpPr>
          <p:spPr>
            <a:xfrm>
              <a:off x="7068913" y="8749645"/>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431" name="pl7"/>
            <p:cNvSpPr/>
            <p:nvPr/>
          </p:nvSpPr>
          <p:spPr>
            <a:xfrm>
              <a:off x="7068913" y="7904505"/>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432" name="pl8"/>
            <p:cNvSpPr/>
            <p:nvPr/>
          </p:nvSpPr>
          <p:spPr>
            <a:xfrm>
              <a:off x="7068913" y="7059365"/>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433" name="pl9"/>
            <p:cNvSpPr/>
            <p:nvPr/>
          </p:nvSpPr>
          <p:spPr>
            <a:xfrm>
              <a:off x="7068913" y="9172214"/>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34" name="pl10"/>
            <p:cNvSpPr/>
            <p:nvPr/>
          </p:nvSpPr>
          <p:spPr>
            <a:xfrm>
              <a:off x="7068913" y="8327075"/>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35" name="pl11"/>
            <p:cNvSpPr/>
            <p:nvPr/>
          </p:nvSpPr>
          <p:spPr>
            <a:xfrm>
              <a:off x="7068913" y="7481935"/>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36" name="pl12"/>
            <p:cNvSpPr/>
            <p:nvPr/>
          </p:nvSpPr>
          <p:spPr>
            <a:xfrm>
              <a:off x="7068913" y="6636796"/>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37" name="rc13"/>
            <p:cNvSpPr/>
            <p:nvPr/>
          </p:nvSpPr>
          <p:spPr>
            <a:xfrm>
              <a:off x="7217409" y="7989019"/>
              <a:ext cx="415790" cy="1183195"/>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38" name="rc14"/>
            <p:cNvSpPr/>
            <p:nvPr/>
          </p:nvSpPr>
          <p:spPr>
            <a:xfrm>
              <a:off x="7811395" y="7143879"/>
              <a:ext cx="415790" cy="2028334"/>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39" name="rc15"/>
            <p:cNvSpPr/>
            <p:nvPr/>
          </p:nvSpPr>
          <p:spPr>
            <a:xfrm>
              <a:off x="8405381" y="8158047"/>
              <a:ext cx="415790" cy="1014167"/>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40" name="rc16"/>
            <p:cNvSpPr/>
            <p:nvPr/>
          </p:nvSpPr>
          <p:spPr>
            <a:xfrm>
              <a:off x="8999367" y="8665131"/>
              <a:ext cx="415790" cy="507083"/>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41" name="rc17"/>
            <p:cNvSpPr/>
            <p:nvPr/>
          </p:nvSpPr>
          <p:spPr>
            <a:xfrm>
              <a:off x="9593353" y="8496103"/>
              <a:ext cx="415790" cy="676111"/>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42" name="rc18"/>
            <p:cNvSpPr/>
            <p:nvPr/>
          </p:nvSpPr>
          <p:spPr>
            <a:xfrm>
              <a:off x="10187339" y="8665131"/>
              <a:ext cx="415790" cy="507083"/>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43" name="rc19"/>
            <p:cNvSpPr/>
            <p:nvPr/>
          </p:nvSpPr>
          <p:spPr>
            <a:xfrm>
              <a:off x="10781325" y="8834159"/>
              <a:ext cx="415790" cy="338055"/>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44" name="rc20"/>
            <p:cNvSpPr/>
            <p:nvPr/>
          </p:nvSpPr>
          <p:spPr>
            <a:xfrm>
              <a:off x="7811395" y="6805824"/>
              <a:ext cx="415790" cy="33805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5" name="rc21"/>
            <p:cNvSpPr/>
            <p:nvPr/>
          </p:nvSpPr>
          <p:spPr>
            <a:xfrm>
              <a:off x="9593353" y="8158047"/>
              <a:ext cx="415790" cy="33805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6" name="rc22"/>
            <p:cNvSpPr/>
            <p:nvPr/>
          </p:nvSpPr>
          <p:spPr>
            <a:xfrm>
              <a:off x="10781325" y="8665131"/>
              <a:ext cx="415790" cy="16902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7" name="rc23"/>
            <p:cNvSpPr/>
            <p:nvPr/>
          </p:nvSpPr>
          <p:spPr>
            <a:xfrm>
              <a:off x="7811395" y="6636796"/>
              <a:ext cx="415790" cy="169027"/>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48" name="rc24"/>
            <p:cNvSpPr/>
            <p:nvPr/>
          </p:nvSpPr>
          <p:spPr>
            <a:xfrm>
              <a:off x="8999367" y="8496103"/>
              <a:ext cx="415790" cy="169027"/>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49" name="rc25"/>
            <p:cNvSpPr/>
            <p:nvPr/>
          </p:nvSpPr>
          <p:spPr>
            <a:xfrm>
              <a:off x="9593353" y="7650963"/>
              <a:ext cx="415790" cy="507083"/>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50" name="pl26"/>
            <p:cNvSpPr/>
            <p:nvPr/>
          </p:nvSpPr>
          <p:spPr>
            <a:xfrm>
              <a:off x="7425304" y="6867288"/>
              <a:ext cx="3563915" cy="2243108"/>
            </a:xfrm>
            <a:custGeom>
              <a:avLst/>
              <a:pathLst>
                <a:path w="3563915" h="2243108">
                  <a:moveTo>
                    <a:pt x="0" y="0"/>
                  </a:moveTo>
                  <a:lnTo>
                    <a:pt x="593985" y="1072982"/>
                  </a:lnTo>
                  <a:lnTo>
                    <a:pt x="1187971" y="1916356"/>
                  </a:lnTo>
                  <a:lnTo>
                    <a:pt x="1781957" y="2026745"/>
                  </a:lnTo>
                  <a:lnTo>
                    <a:pt x="2375943" y="1964927"/>
                  </a:lnTo>
                  <a:lnTo>
                    <a:pt x="2969929" y="2225445"/>
                  </a:lnTo>
                  <a:lnTo>
                    <a:pt x="3563915" y="2243108"/>
                  </a:lnTo>
                </a:path>
              </a:pathLst>
            </a:custGeom>
            <a:ln w="40651" cap="flat">
              <a:solidFill>
                <a:srgbClr val="000000">
                  <a:alpha val="100000"/>
                </a:srgbClr>
              </a:solidFill>
              <a:prstDash val="solid"/>
              <a:round/>
            </a:ln>
          </p:spPr>
          <p:txBody>
            <a:bodyPr/>
            <a:lstStyle/>
            <a:p/>
          </p:txBody>
        </p:sp>
        <p:sp>
          <p:nvSpPr>
            <p:cNvPr id="451" name="rc27"/>
            <p:cNvSpPr/>
            <p:nvPr/>
          </p:nvSpPr>
          <p:spPr>
            <a:xfrm>
              <a:off x="7068913" y="6510025"/>
              <a:ext cx="4276698" cy="2788960"/>
            </a:xfrm>
            <a:prstGeom prst="rect">
              <a:avLst/>
            </a:prstGeom>
            <a:ln w="13550" cap="rnd">
              <a:solidFill>
                <a:srgbClr val="333333">
                  <a:alpha val="100000"/>
                </a:srgbClr>
              </a:solidFill>
              <a:prstDash val="solid"/>
              <a:round/>
            </a:ln>
          </p:spPr>
          <p:txBody>
            <a:bodyPr/>
            <a:lstStyle/>
            <a:p/>
          </p:txBody>
        </p:sp>
        <p:sp>
          <p:nvSpPr>
            <p:cNvPr id="452" name="tx28"/>
            <p:cNvSpPr/>
            <p:nvPr/>
          </p:nvSpPr>
          <p:spPr>
            <a:xfrm>
              <a:off x="6843756" y="9169908"/>
              <a:ext cx="127099"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53" name="tx29"/>
            <p:cNvSpPr/>
            <p:nvPr/>
          </p:nvSpPr>
          <p:spPr>
            <a:xfrm>
              <a:off x="6843756" y="8326703"/>
              <a:ext cx="127099" cy="10946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5</a:t>
              </a:r>
            </a:p>
          </p:txBody>
        </p:sp>
        <p:sp>
          <p:nvSpPr>
            <p:cNvPr id="454" name="tx30"/>
            <p:cNvSpPr/>
            <p:nvPr/>
          </p:nvSpPr>
          <p:spPr>
            <a:xfrm>
              <a:off x="6801340" y="7479628"/>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a:t>
              </a:r>
            </a:p>
          </p:txBody>
        </p:sp>
        <p:sp>
          <p:nvSpPr>
            <p:cNvPr id="455" name="tx31"/>
            <p:cNvSpPr/>
            <p:nvPr/>
          </p:nvSpPr>
          <p:spPr>
            <a:xfrm>
              <a:off x="6801340" y="663448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a:t>
              </a:r>
            </a:p>
          </p:txBody>
        </p:sp>
        <p:sp>
          <p:nvSpPr>
            <p:cNvPr id="456" name="pl32"/>
            <p:cNvSpPr/>
            <p:nvPr/>
          </p:nvSpPr>
          <p:spPr>
            <a:xfrm>
              <a:off x="7034118"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57" name="pl33"/>
            <p:cNvSpPr/>
            <p:nvPr/>
          </p:nvSpPr>
          <p:spPr>
            <a:xfrm>
              <a:off x="7034118" y="832707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58" name="pl34"/>
            <p:cNvSpPr/>
            <p:nvPr/>
          </p:nvSpPr>
          <p:spPr>
            <a:xfrm>
              <a:off x="7034118" y="748193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59" name="pl35"/>
            <p:cNvSpPr/>
            <p:nvPr/>
          </p:nvSpPr>
          <p:spPr>
            <a:xfrm>
              <a:off x="7034118" y="663679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0" name="pl36"/>
            <p:cNvSpPr/>
            <p:nvPr/>
          </p:nvSpPr>
          <p:spPr>
            <a:xfrm>
              <a:off x="11345612"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61" name="pl37"/>
            <p:cNvSpPr/>
            <p:nvPr/>
          </p:nvSpPr>
          <p:spPr>
            <a:xfrm>
              <a:off x="11345612" y="8289101"/>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62" name="pl38"/>
            <p:cNvSpPr/>
            <p:nvPr/>
          </p:nvSpPr>
          <p:spPr>
            <a:xfrm>
              <a:off x="11345612" y="7405987"/>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63" name="pl39"/>
            <p:cNvSpPr/>
            <p:nvPr/>
          </p:nvSpPr>
          <p:spPr>
            <a:xfrm>
              <a:off x="11345612" y="652287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64" name="tx40"/>
            <p:cNvSpPr/>
            <p:nvPr/>
          </p:nvSpPr>
          <p:spPr>
            <a:xfrm>
              <a:off x="11443669"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65" name="tx41"/>
            <p:cNvSpPr/>
            <p:nvPr/>
          </p:nvSpPr>
          <p:spPr>
            <a:xfrm>
              <a:off x="11443669" y="8286794"/>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66" name="tx42"/>
            <p:cNvSpPr/>
            <p:nvPr/>
          </p:nvSpPr>
          <p:spPr>
            <a:xfrm>
              <a:off x="11443669" y="7403681"/>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67" name="tx43"/>
            <p:cNvSpPr/>
            <p:nvPr/>
          </p:nvSpPr>
          <p:spPr>
            <a:xfrm>
              <a:off x="11443669" y="6520567"/>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468" name="pl44"/>
            <p:cNvSpPr/>
            <p:nvPr/>
          </p:nvSpPr>
          <p:spPr>
            <a:xfrm>
              <a:off x="742530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9" name="pl45"/>
            <p:cNvSpPr/>
            <p:nvPr/>
          </p:nvSpPr>
          <p:spPr>
            <a:xfrm>
              <a:off x="801929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0" name="pl46"/>
            <p:cNvSpPr/>
            <p:nvPr/>
          </p:nvSpPr>
          <p:spPr>
            <a:xfrm>
              <a:off x="861327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1" name="pl47"/>
            <p:cNvSpPr/>
            <p:nvPr/>
          </p:nvSpPr>
          <p:spPr>
            <a:xfrm>
              <a:off x="920726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2" name="pl48"/>
            <p:cNvSpPr/>
            <p:nvPr/>
          </p:nvSpPr>
          <p:spPr>
            <a:xfrm>
              <a:off x="980124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3" name="pl49"/>
            <p:cNvSpPr/>
            <p:nvPr/>
          </p:nvSpPr>
          <p:spPr>
            <a:xfrm>
              <a:off x="1039523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4" name="pl50"/>
            <p:cNvSpPr/>
            <p:nvPr/>
          </p:nvSpPr>
          <p:spPr>
            <a:xfrm>
              <a:off x="1098922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5" name="tx51"/>
            <p:cNvSpPr/>
            <p:nvPr/>
          </p:nvSpPr>
          <p:spPr>
            <a:xfrm rot="-2700000">
              <a:off x="7315405"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76" name="tx52"/>
            <p:cNvSpPr/>
            <p:nvPr/>
          </p:nvSpPr>
          <p:spPr>
            <a:xfrm rot="-2700000">
              <a:off x="7869694"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77" name="tx53"/>
            <p:cNvSpPr/>
            <p:nvPr/>
          </p:nvSpPr>
          <p:spPr>
            <a:xfrm rot="-2700000">
              <a:off x="8463022"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78" name="tx54"/>
            <p:cNvSpPr/>
            <p:nvPr/>
          </p:nvSpPr>
          <p:spPr>
            <a:xfrm rot="-2700000">
              <a:off x="891231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79" name="tx55"/>
            <p:cNvSpPr/>
            <p:nvPr/>
          </p:nvSpPr>
          <p:spPr>
            <a:xfrm rot="-2700000">
              <a:off x="9506303"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80" name="tx56"/>
            <p:cNvSpPr/>
            <p:nvPr/>
          </p:nvSpPr>
          <p:spPr>
            <a:xfrm rot="-2700000">
              <a:off x="10100263"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481" name="tx57"/>
            <p:cNvSpPr/>
            <p:nvPr/>
          </p:nvSpPr>
          <p:spPr>
            <a:xfrm rot="-2700000">
              <a:off x="10806318"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82" name="tx58"/>
            <p:cNvSpPr/>
            <p:nvPr/>
          </p:nvSpPr>
          <p:spPr>
            <a:xfrm>
              <a:off x="9207262"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483" name="tx59"/>
            <p:cNvSpPr/>
            <p:nvPr/>
          </p:nvSpPr>
          <p:spPr>
            <a:xfrm>
              <a:off x="8390010"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484" name="tx60"/>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485" name="tx61"/>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486" name="rc62"/>
            <p:cNvSpPr/>
            <p:nvPr/>
          </p:nvSpPr>
          <p:spPr>
            <a:xfrm>
              <a:off x="7065874" y="10217410"/>
              <a:ext cx="1051268" cy="182880"/>
            </a:xfrm>
            <a:prstGeom prst="rect">
              <a:avLst/>
            </a:prstGeom>
            <a:solidFill>
              <a:srgbClr val="FFFFFF">
                <a:alpha val="100000"/>
              </a:srgbClr>
            </a:solidFill>
          </p:spPr>
          <p:txBody>
            <a:bodyPr/>
            <a:lstStyle/>
            <a:p/>
          </p:txBody>
        </p:sp>
        <p:sp>
          <p:nvSpPr>
            <p:cNvPr id="487" name="rc63"/>
            <p:cNvSpPr/>
            <p:nvPr/>
          </p:nvSpPr>
          <p:spPr>
            <a:xfrm>
              <a:off x="7065874" y="10217410"/>
              <a:ext cx="182879" cy="182880"/>
            </a:xfrm>
            <a:prstGeom prst="rect">
              <a:avLst/>
            </a:prstGeom>
            <a:solidFill>
              <a:srgbClr val="FFFFFF">
                <a:alpha val="100000"/>
              </a:srgbClr>
            </a:solidFill>
          </p:spPr>
          <p:txBody>
            <a:bodyPr/>
            <a:lstStyle/>
            <a:p/>
          </p:txBody>
        </p:sp>
        <p:sp>
          <p:nvSpPr>
            <p:cNvPr id="488" name="pl64"/>
            <p:cNvSpPr/>
            <p:nvPr/>
          </p:nvSpPr>
          <p:spPr>
            <a:xfrm>
              <a:off x="7084162"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489" name="tx65"/>
            <p:cNvSpPr/>
            <p:nvPr/>
          </p:nvSpPr>
          <p:spPr>
            <a:xfrm>
              <a:off x="7356754"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490" name="rc66"/>
            <p:cNvSpPr/>
            <p:nvPr/>
          </p:nvSpPr>
          <p:spPr>
            <a:xfrm>
              <a:off x="8297142" y="10217410"/>
              <a:ext cx="3051508" cy="182880"/>
            </a:xfrm>
            <a:prstGeom prst="rect">
              <a:avLst/>
            </a:prstGeom>
            <a:solidFill>
              <a:srgbClr val="FFFFFF">
                <a:alpha val="100000"/>
              </a:srgbClr>
            </a:solidFill>
          </p:spPr>
          <p:txBody>
            <a:bodyPr/>
            <a:lstStyle/>
            <a:p/>
          </p:txBody>
        </p:sp>
        <p:sp>
          <p:nvSpPr>
            <p:cNvPr id="491" name="rc67"/>
            <p:cNvSpPr/>
            <p:nvPr/>
          </p:nvSpPr>
          <p:spPr>
            <a:xfrm>
              <a:off x="8297142" y="10217410"/>
              <a:ext cx="182880" cy="182880"/>
            </a:xfrm>
            <a:prstGeom prst="rect">
              <a:avLst/>
            </a:prstGeom>
            <a:solidFill>
              <a:srgbClr val="FFFFFF">
                <a:alpha val="100000"/>
              </a:srgbClr>
            </a:solidFill>
          </p:spPr>
          <p:txBody>
            <a:bodyPr/>
            <a:lstStyle/>
            <a:p/>
          </p:txBody>
        </p:sp>
        <p:sp>
          <p:nvSpPr>
            <p:cNvPr id="492" name="rc68"/>
            <p:cNvSpPr/>
            <p:nvPr/>
          </p:nvSpPr>
          <p:spPr>
            <a:xfrm>
              <a:off x="8306142"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93" name="rc69"/>
            <p:cNvSpPr/>
            <p:nvPr/>
          </p:nvSpPr>
          <p:spPr>
            <a:xfrm>
              <a:off x="9388382" y="10217410"/>
              <a:ext cx="182879" cy="182880"/>
            </a:xfrm>
            <a:prstGeom prst="rect">
              <a:avLst/>
            </a:prstGeom>
            <a:solidFill>
              <a:srgbClr val="FFFFFF">
                <a:alpha val="100000"/>
              </a:srgbClr>
            </a:solidFill>
          </p:spPr>
          <p:txBody>
            <a:bodyPr/>
            <a:lstStyle/>
            <a:p/>
          </p:txBody>
        </p:sp>
        <p:sp>
          <p:nvSpPr>
            <p:cNvPr id="494" name="rc70"/>
            <p:cNvSpPr/>
            <p:nvPr/>
          </p:nvSpPr>
          <p:spPr>
            <a:xfrm>
              <a:off x="9397382" y="10226410"/>
              <a:ext cx="164880"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95" name="rc71"/>
            <p:cNvSpPr/>
            <p:nvPr/>
          </p:nvSpPr>
          <p:spPr>
            <a:xfrm>
              <a:off x="10314423" y="10217410"/>
              <a:ext cx="182879" cy="182880"/>
            </a:xfrm>
            <a:prstGeom prst="rect">
              <a:avLst/>
            </a:prstGeom>
            <a:solidFill>
              <a:srgbClr val="FFFFFF">
                <a:alpha val="100000"/>
              </a:srgbClr>
            </a:solidFill>
          </p:spPr>
          <p:txBody>
            <a:bodyPr/>
            <a:lstStyle/>
            <a:p/>
          </p:txBody>
        </p:sp>
        <p:sp>
          <p:nvSpPr>
            <p:cNvPr id="496" name="rc72"/>
            <p:cNvSpPr/>
            <p:nvPr/>
          </p:nvSpPr>
          <p:spPr>
            <a:xfrm>
              <a:off x="10323423" y="10226410"/>
              <a:ext cx="164880"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97" name="tx73"/>
            <p:cNvSpPr/>
            <p:nvPr/>
          </p:nvSpPr>
          <p:spPr>
            <a:xfrm>
              <a:off x="8588022"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498" name="tx74"/>
            <p:cNvSpPr/>
            <p:nvPr/>
          </p:nvSpPr>
          <p:spPr>
            <a:xfrm>
              <a:off x="9679262"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499" name="tx75"/>
            <p:cNvSpPr/>
            <p:nvPr/>
          </p:nvSpPr>
          <p:spPr>
            <a:xfrm>
              <a:off x="10605303"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00" name="tx76"/>
            <p:cNvSpPr/>
            <p:nvPr/>
          </p:nvSpPr>
          <p:spPr>
            <a:xfrm>
              <a:off x="6578964"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01" name=""/>
          <p:cNvGrpSpPr/>
          <p:nvPr/>
        </p:nvGrpSpPr>
        <p:grpSpPr>
          <a:xfrm>
            <a:off x="12527280" y="6217920"/>
            <a:ext cx="5486400" cy="4297680"/>
            <a:chOff x="12527280" y="6217920"/>
            <a:chExt cx="5486400" cy="4297680"/>
          </a:xfrm>
        </p:grpSpPr>
        <p:sp>
          <p:nvSpPr>
            <p:cNvPr id="502"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03"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04"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05"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06"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07"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08"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09"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10"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11"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12"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13"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14"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15"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16" name="pl17"/>
            <p:cNvSpPr/>
            <p:nvPr/>
          </p:nvSpPr>
          <p:spPr>
            <a:xfrm>
              <a:off x="13329440" y="6817315"/>
              <a:ext cx="4502097" cy="998692"/>
            </a:xfrm>
            <a:custGeom>
              <a:avLst/>
              <a:pathLst>
                <a:path w="4502097" h="998692">
                  <a:moveTo>
                    <a:pt x="0" y="25607"/>
                  </a:moveTo>
                  <a:lnTo>
                    <a:pt x="187587" y="76822"/>
                  </a:lnTo>
                  <a:lnTo>
                    <a:pt x="375174" y="179252"/>
                  </a:lnTo>
                  <a:lnTo>
                    <a:pt x="562762" y="51214"/>
                  </a:lnTo>
                  <a:lnTo>
                    <a:pt x="750349" y="51214"/>
                  </a:lnTo>
                  <a:lnTo>
                    <a:pt x="937937" y="51214"/>
                  </a:lnTo>
                  <a:lnTo>
                    <a:pt x="1125524" y="51214"/>
                  </a:lnTo>
                  <a:lnTo>
                    <a:pt x="1313111" y="51214"/>
                  </a:lnTo>
                  <a:lnTo>
                    <a:pt x="1500699" y="51214"/>
                  </a:lnTo>
                  <a:lnTo>
                    <a:pt x="1688286" y="51214"/>
                  </a:lnTo>
                  <a:lnTo>
                    <a:pt x="1875874" y="0"/>
                  </a:lnTo>
                  <a:lnTo>
                    <a:pt x="2063461" y="51214"/>
                  </a:lnTo>
                  <a:lnTo>
                    <a:pt x="2251048" y="128037"/>
                  </a:lnTo>
                  <a:lnTo>
                    <a:pt x="2438636" y="128037"/>
                  </a:lnTo>
                  <a:lnTo>
                    <a:pt x="2626223" y="230467"/>
                  </a:lnTo>
                  <a:lnTo>
                    <a:pt x="2813811" y="384112"/>
                  </a:lnTo>
                  <a:lnTo>
                    <a:pt x="3001398" y="204859"/>
                  </a:lnTo>
                  <a:lnTo>
                    <a:pt x="3188985" y="25607"/>
                  </a:lnTo>
                  <a:lnTo>
                    <a:pt x="3376573" y="0"/>
                  </a:lnTo>
                  <a:lnTo>
                    <a:pt x="3564160" y="153644"/>
                  </a:lnTo>
                  <a:lnTo>
                    <a:pt x="3751748" y="332897"/>
                  </a:lnTo>
                  <a:lnTo>
                    <a:pt x="3939335" y="640187"/>
                  </a:lnTo>
                  <a:lnTo>
                    <a:pt x="4126923" y="998692"/>
                  </a:lnTo>
                  <a:lnTo>
                    <a:pt x="4314510" y="256074"/>
                  </a:lnTo>
                  <a:lnTo>
                    <a:pt x="4502097" y="76822"/>
                  </a:lnTo>
                </a:path>
              </a:pathLst>
            </a:custGeom>
            <a:ln w="32521" cap="flat">
              <a:solidFill>
                <a:srgbClr val="5EB0E8">
                  <a:alpha val="100000"/>
                </a:srgbClr>
              </a:solidFill>
              <a:prstDash val="solid"/>
              <a:round/>
            </a:ln>
          </p:spPr>
          <p:txBody>
            <a:bodyPr/>
            <a:lstStyle/>
            <a:p/>
          </p:txBody>
        </p:sp>
        <p:sp>
          <p:nvSpPr>
            <p:cNvPr id="517" name="pl18"/>
            <p:cNvSpPr/>
            <p:nvPr/>
          </p:nvSpPr>
          <p:spPr>
            <a:xfrm>
              <a:off x="14267377" y="6970960"/>
              <a:ext cx="3564160" cy="1434019"/>
            </a:xfrm>
            <a:custGeom>
              <a:avLst/>
              <a:pathLst>
                <a:path w="3564160" h="1434019">
                  <a:moveTo>
                    <a:pt x="0" y="1434019"/>
                  </a:moveTo>
                  <a:lnTo>
                    <a:pt x="187587" y="665794"/>
                  </a:lnTo>
                  <a:lnTo>
                    <a:pt x="375174" y="332897"/>
                  </a:lnTo>
                  <a:lnTo>
                    <a:pt x="562762" y="76822"/>
                  </a:lnTo>
                  <a:lnTo>
                    <a:pt x="750349" y="256074"/>
                  </a:lnTo>
                  <a:lnTo>
                    <a:pt x="937937" y="256074"/>
                  </a:lnTo>
                  <a:lnTo>
                    <a:pt x="1125524" y="230467"/>
                  </a:lnTo>
                  <a:lnTo>
                    <a:pt x="1313111" y="307289"/>
                  </a:lnTo>
                  <a:lnTo>
                    <a:pt x="1500699" y="281682"/>
                  </a:lnTo>
                  <a:lnTo>
                    <a:pt x="1688286" y="281682"/>
                  </a:lnTo>
                  <a:lnTo>
                    <a:pt x="1875874" y="384112"/>
                  </a:lnTo>
                  <a:lnTo>
                    <a:pt x="2063461" y="0"/>
                  </a:lnTo>
                  <a:lnTo>
                    <a:pt x="2251048" y="128037"/>
                  </a:lnTo>
                  <a:lnTo>
                    <a:pt x="2438636" y="102429"/>
                  </a:lnTo>
                  <a:lnTo>
                    <a:pt x="2626223" y="102429"/>
                  </a:lnTo>
                  <a:lnTo>
                    <a:pt x="2813811" y="384112"/>
                  </a:lnTo>
                  <a:lnTo>
                    <a:pt x="3001398" y="512149"/>
                  </a:lnTo>
                  <a:lnTo>
                    <a:pt x="3188985" y="870654"/>
                  </a:lnTo>
                  <a:lnTo>
                    <a:pt x="3376573" y="768224"/>
                  </a:lnTo>
                  <a:lnTo>
                    <a:pt x="3564160" y="460934"/>
                  </a:lnTo>
                </a:path>
              </a:pathLst>
            </a:custGeom>
            <a:ln w="32521" cap="flat">
              <a:solidFill>
                <a:srgbClr val="00A173">
                  <a:alpha val="100000"/>
                </a:srgbClr>
              </a:solidFill>
              <a:prstDash val="solid"/>
              <a:round/>
            </a:ln>
          </p:spPr>
          <p:txBody>
            <a:bodyPr/>
            <a:lstStyle/>
            <a:p/>
          </p:txBody>
        </p:sp>
        <p:sp>
          <p:nvSpPr>
            <p:cNvPr id="518"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19"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20"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21"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22"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23"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24"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25"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26"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27"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28"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29"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0"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1"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2"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3"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4"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5"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6"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7"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8"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9"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0"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1"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2"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3"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4"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5"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6"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7"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8"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9"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0"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1"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2"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3"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4"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5"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56"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57"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58"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59"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60"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61"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62"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63"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64"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65"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66"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67"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68"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69"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70"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71"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72"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73"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74"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75"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76"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77"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78"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79"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80"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81" name="rc82"/>
            <p:cNvSpPr/>
            <p:nvPr/>
          </p:nvSpPr>
          <p:spPr>
            <a:xfrm>
              <a:off x="14005791" y="9941072"/>
              <a:ext cx="3149396" cy="504938"/>
            </a:xfrm>
            <a:prstGeom prst="rect">
              <a:avLst/>
            </a:prstGeom>
            <a:solidFill>
              <a:srgbClr val="FFFFFF">
                <a:alpha val="100000"/>
              </a:srgbClr>
            </a:solidFill>
          </p:spPr>
          <p:txBody>
            <a:bodyPr/>
            <a:lstStyle/>
            <a:p/>
          </p:txBody>
        </p:sp>
        <p:sp>
          <p:nvSpPr>
            <p:cNvPr id="582"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83"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84"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85"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86"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87" name=""/>
          <p:cNvGrpSpPr/>
          <p:nvPr/>
        </p:nvGrpSpPr>
        <p:grpSpPr>
          <a:xfrm>
            <a:off x="594360" y="6217920"/>
            <a:ext cx="5562295" cy="2619840"/>
            <a:chOff x="594360" y="6217920"/>
            <a:chExt cx="5562295" cy="2619840"/>
          </a:xfrm>
        </p:grpSpPr>
        <p:sp>
          <p:nvSpPr>
            <p:cNvPr id="588" name="rc3"/>
            <p:cNvSpPr/>
            <p:nvPr/>
          </p:nvSpPr>
          <p:spPr>
            <a:xfrm>
              <a:off x="594360" y="6217920"/>
              <a:ext cx="5562295" cy="261983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89" name="rc4"/>
            <p:cNvSpPr/>
            <p:nvPr/>
          </p:nvSpPr>
          <p:spPr>
            <a:xfrm>
              <a:off x="1722925" y="6677503"/>
              <a:ext cx="4364140" cy="786976"/>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90" name="rc5"/>
            <p:cNvSpPr/>
            <p:nvPr/>
          </p:nvSpPr>
          <p:spPr>
            <a:xfrm>
              <a:off x="1758697" y="6713274"/>
              <a:ext cx="357716" cy="35771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1" name="rc6"/>
            <p:cNvSpPr/>
            <p:nvPr/>
          </p:nvSpPr>
          <p:spPr>
            <a:xfrm>
              <a:off x="2116413" y="6713274"/>
              <a:ext cx="357716" cy="357716"/>
            </a:xfrm>
            <a:prstGeom prst="rect">
              <a:avLst/>
            </a:prstGeom>
            <a:solidFill>
              <a:srgbClr val="FDC8B2">
                <a:alpha val="100000"/>
              </a:srgbClr>
            </a:solidFill>
            <a:ln w="5420" cap="flat">
              <a:solidFill>
                <a:srgbClr val="FFFFFF">
                  <a:alpha val="100000"/>
                </a:srgbClr>
              </a:solidFill>
              <a:prstDash val="solid"/>
              <a:miter/>
            </a:ln>
          </p:spPr>
          <p:txBody>
            <a:bodyPr/>
            <a:lstStyle/>
            <a:p/>
          </p:txBody>
        </p:sp>
        <p:sp>
          <p:nvSpPr>
            <p:cNvPr id="592" name="rc7"/>
            <p:cNvSpPr/>
            <p:nvPr/>
          </p:nvSpPr>
          <p:spPr>
            <a:xfrm>
              <a:off x="2474130" y="6713274"/>
              <a:ext cx="357716" cy="357716"/>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593" name="rc8"/>
            <p:cNvSpPr/>
            <p:nvPr/>
          </p:nvSpPr>
          <p:spPr>
            <a:xfrm>
              <a:off x="2831846" y="6713274"/>
              <a:ext cx="357716" cy="357716"/>
            </a:xfrm>
            <a:prstGeom prst="rect">
              <a:avLst/>
            </a:prstGeom>
            <a:solidFill>
              <a:srgbClr val="FC8666">
                <a:alpha val="100000"/>
              </a:srgbClr>
            </a:solidFill>
            <a:ln w="5420" cap="flat">
              <a:solidFill>
                <a:srgbClr val="FFFFFF">
                  <a:alpha val="100000"/>
                </a:srgbClr>
              </a:solidFill>
              <a:prstDash val="solid"/>
              <a:miter/>
            </a:ln>
          </p:spPr>
          <p:txBody>
            <a:bodyPr/>
            <a:lstStyle/>
            <a:p/>
          </p:txBody>
        </p:sp>
        <p:sp>
          <p:nvSpPr>
            <p:cNvPr id="594" name="rc9"/>
            <p:cNvSpPr/>
            <p:nvPr/>
          </p:nvSpPr>
          <p:spPr>
            <a:xfrm>
              <a:off x="3189563" y="6713274"/>
              <a:ext cx="357716" cy="35771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5" name="rc10"/>
            <p:cNvSpPr/>
            <p:nvPr/>
          </p:nvSpPr>
          <p:spPr>
            <a:xfrm>
              <a:off x="3547279" y="6713274"/>
              <a:ext cx="357716" cy="35771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6" name="rc11"/>
            <p:cNvSpPr/>
            <p:nvPr/>
          </p:nvSpPr>
          <p:spPr>
            <a:xfrm>
              <a:off x="3904996" y="6713274"/>
              <a:ext cx="357716" cy="35771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7" name="rc12"/>
            <p:cNvSpPr/>
            <p:nvPr/>
          </p:nvSpPr>
          <p:spPr>
            <a:xfrm>
              <a:off x="4262712" y="6713274"/>
              <a:ext cx="357716" cy="35771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8" name="rc13"/>
            <p:cNvSpPr/>
            <p:nvPr/>
          </p:nvSpPr>
          <p:spPr>
            <a:xfrm>
              <a:off x="4620428" y="6713274"/>
              <a:ext cx="357716" cy="35771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9" name="rc14"/>
            <p:cNvSpPr/>
            <p:nvPr/>
          </p:nvSpPr>
          <p:spPr>
            <a:xfrm>
              <a:off x="4978145" y="6713274"/>
              <a:ext cx="357716" cy="35771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0" name="rc15"/>
            <p:cNvSpPr/>
            <p:nvPr/>
          </p:nvSpPr>
          <p:spPr>
            <a:xfrm>
              <a:off x="5335861" y="6713274"/>
              <a:ext cx="357716" cy="35771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1" name="rc16"/>
            <p:cNvSpPr/>
            <p:nvPr/>
          </p:nvSpPr>
          <p:spPr>
            <a:xfrm>
              <a:off x="5693578" y="6713274"/>
              <a:ext cx="357716" cy="35771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2" name="rc17"/>
            <p:cNvSpPr/>
            <p:nvPr/>
          </p:nvSpPr>
          <p:spPr>
            <a:xfrm>
              <a:off x="1758697" y="7070991"/>
              <a:ext cx="357716" cy="35771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3" name="rc18"/>
            <p:cNvSpPr/>
            <p:nvPr/>
          </p:nvSpPr>
          <p:spPr>
            <a:xfrm>
              <a:off x="2116413" y="7070991"/>
              <a:ext cx="357716" cy="35771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4" name="rc19"/>
            <p:cNvSpPr/>
            <p:nvPr/>
          </p:nvSpPr>
          <p:spPr>
            <a:xfrm>
              <a:off x="2474130" y="7070991"/>
              <a:ext cx="357716" cy="35771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5" name="rc20"/>
            <p:cNvSpPr/>
            <p:nvPr/>
          </p:nvSpPr>
          <p:spPr>
            <a:xfrm>
              <a:off x="2831846" y="7070991"/>
              <a:ext cx="357716" cy="357716"/>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06" name="rc21"/>
            <p:cNvSpPr/>
            <p:nvPr/>
          </p:nvSpPr>
          <p:spPr>
            <a:xfrm>
              <a:off x="3189563" y="7070991"/>
              <a:ext cx="357716" cy="35771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7" name="rc22"/>
            <p:cNvSpPr/>
            <p:nvPr/>
          </p:nvSpPr>
          <p:spPr>
            <a:xfrm>
              <a:off x="3547279" y="7070991"/>
              <a:ext cx="357716" cy="35771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8" name="rc23"/>
            <p:cNvSpPr/>
            <p:nvPr/>
          </p:nvSpPr>
          <p:spPr>
            <a:xfrm>
              <a:off x="3904996" y="7070991"/>
              <a:ext cx="357716" cy="35771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9" name="rc24"/>
            <p:cNvSpPr/>
            <p:nvPr/>
          </p:nvSpPr>
          <p:spPr>
            <a:xfrm>
              <a:off x="4262712" y="7070991"/>
              <a:ext cx="357716" cy="35771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0" name="rc25"/>
            <p:cNvSpPr/>
            <p:nvPr/>
          </p:nvSpPr>
          <p:spPr>
            <a:xfrm>
              <a:off x="4620428" y="7070991"/>
              <a:ext cx="357716" cy="35771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1" name="rc26"/>
            <p:cNvSpPr/>
            <p:nvPr/>
          </p:nvSpPr>
          <p:spPr>
            <a:xfrm>
              <a:off x="4978145" y="7070991"/>
              <a:ext cx="357716" cy="35771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2" name="rc27"/>
            <p:cNvSpPr/>
            <p:nvPr/>
          </p:nvSpPr>
          <p:spPr>
            <a:xfrm>
              <a:off x="5335861" y="7070991"/>
              <a:ext cx="357716" cy="35771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3" name="rc28"/>
            <p:cNvSpPr/>
            <p:nvPr/>
          </p:nvSpPr>
          <p:spPr>
            <a:xfrm>
              <a:off x="5693578" y="7070991"/>
              <a:ext cx="357716" cy="35771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4" name="tx29"/>
            <p:cNvSpPr/>
            <p:nvPr/>
          </p:nvSpPr>
          <p:spPr>
            <a:xfrm>
              <a:off x="850281" y="7191583"/>
              <a:ext cx="711324"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CENTRAL</a:t>
              </a:r>
            </a:p>
          </p:txBody>
        </p:sp>
        <p:sp>
          <p:nvSpPr>
            <p:cNvPr id="615" name="tx30"/>
            <p:cNvSpPr/>
            <p:nvPr/>
          </p:nvSpPr>
          <p:spPr>
            <a:xfrm>
              <a:off x="663949" y="6833792"/>
              <a:ext cx="897656"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SAN PEDRO</a:t>
              </a:r>
            </a:p>
          </p:txBody>
        </p:sp>
        <p:sp>
          <p:nvSpPr>
            <p:cNvPr id="616" name="tx31"/>
            <p:cNvSpPr/>
            <p:nvPr/>
          </p:nvSpPr>
          <p:spPr>
            <a:xfrm rot="-2700000">
              <a:off x="1497920" y="7780290"/>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617" name="tx32"/>
            <p:cNvSpPr/>
            <p:nvPr/>
          </p:nvSpPr>
          <p:spPr>
            <a:xfrm rot="-2700000">
              <a:off x="1855637" y="7780290"/>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618" name="tx33"/>
            <p:cNvSpPr/>
            <p:nvPr/>
          </p:nvSpPr>
          <p:spPr>
            <a:xfrm rot="-2700000">
              <a:off x="2213353" y="7780290"/>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619" name="tx34"/>
            <p:cNvSpPr/>
            <p:nvPr/>
          </p:nvSpPr>
          <p:spPr>
            <a:xfrm rot="-2700000">
              <a:off x="2571069" y="7780290"/>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620" name="tx35"/>
            <p:cNvSpPr/>
            <p:nvPr/>
          </p:nvSpPr>
          <p:spPr>
            <a:xfrm rot="-2700000">
              <a:off x="2928786" y="7780290"/>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621" name="tx36"/>
            <p:cNvSpPr/>
            <p:nvPr/>
          </p:nvSpPr>
          <p:spPr>
            <a:xfrm rot="-2700000">
              <a:off x="3286502" y="7780290"/>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622" name="tx37"/>
            <p:cNvSpPr/>
            <p:nvPr/>
          </p:nvSpPr>
          <p:spPr>
            <a:xfrm rot="-2700000">
              <a:off x="3644219" y="7780290"/>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623" name="tx38"/>
            <p:cNvSpPr/>
            <p:nvPr/>
          </p:nvSpPr>
          <p:spPr>
            <a:xfrm rot="-2700000">
              <a:off x="4001935" y="7780290"/>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624" name="tx39"/>
            <p:cNvSpPr/>
            <p:nvPr/>
          </p:nvSpPr>
          <p:spPr>
            <a:xfrm rot="-2700000">
              <a:off x="4359651" y="7780290"/>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625" name="tx40"/>
            <p:cNvSpPr/>
            <p:nvPr/>
          </p:nvSpPr>
          <p:spPr>
            <a:xfrm rot="-2700000">
              <a:off x="4717342" y="7780226"/>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626" name="tx41"/>
            <p:cNvSpPr/>
            <p:nvPr/>
          </p:nvSpPr>
          <p:spPr>
            <a:xfrm rot="-2700000">
              <a:off x="5075084" y="7780290"/>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627" name="tx42"/>
            <p:cNvSpPr/>
            <p:nvPr/>
          </p:nvSpPr>
          <p:spPr>
            <a:xfrm rot="-2700000">
              <a:off x="5432801" y="7780290"/>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628" name="pic43"/>
            <p:cNvPicPr/>
            <p:nvPr/>
          </p:nvPicPr>
          <p:blipFill>
            <a:blip r:embed="rId2" cstate="print"/>
            <a:stretch>
              <a:fillRect/>
            </a:stretch>
          </p:blipFill>
          <p:spPr>
            <a:xfrm>
              <a:off x="2824996" y="8275793"/>
              <a:ext cx="2160000" cy="144000"/>
            </a:xfrm>
            <a:prstGeom prst="rect">
              <a:avLst/>
            </a:prstGeom>
          </p:spPr>
        </p:pic>
        <p:sp>
          <p:nvSpPr>
            <p:cNvPr id="629" name="pl44"/>
            <p:cNvSpPr/>
            <p:nvPr/>
          </p:nvSpPr>
          <p:spPr>
            <a:xfrm>
              <a:off x="3076996" y="8375902"/>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30" name="pl45"/>
            <p:cNvSpPr/>
            <p:nvPr/>
          </p:nvSpPr>
          <p:spPr>
            <a:xfrm>
              <a:off x="3490996" y="8375902"/>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31" name="pl46"/>
            <p:cNvSpPr/>
            <p:nvPr/>
          </p:nvSpPr>
          <p:spPr>
            <a:xfrm>
              <a:off x="3904996" y="8375902"/>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32" name="pl47"/>
            <p:cNvSpPr/>
            <p:nvPr/>
          </p:nvSpPr>
          <p:spPr>
            <a:xfrm>
              <a:off x="4318996" y="8375902"/>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33" name="pl48"/>
            <p:cNvSpPr/>
            <p:nvPr/>
          </p:nvSpPr>
          <p:spPr>
            <a:xfrm>
              <a:off x="4732996" y="8375902"/>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34" name="pl49"/>
            <p:cNvSpPr/>
            <p:nvPr/>
          </p:nvSpPr>
          <p:spPr>
            <a:xfrm>
              <a:off x="3076996" y="8275793"/>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35" name="pl50"/>
            <p:cNvSpPr/>
            <p:nvPr/>
          </p:nvSpPr>
          <p:spPr>
            <a:xfrm>
              <a:off x="3490996" y="8275793"/>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36" name="pl51"/>
            <p:cNvSpPr/>
            <p:nvPr/>
          </p:nvSpPr>
          <p:spPr>
            <a:xfrm>
              <a:off x="3904996" y="8275793"/>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37" name="pl52"/>
            <p:cNvSpPr/>
            <p:nvPr/>
          </p:nvSpPr>
          <p:spPr>
            <a:xfrm>
              <a:off x="4318996" y="8275793"/>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38" name="pl53"/>
            <p:cNvSpPr/>
            <p:nvPr/>
          </p:nvSpPr>
          <p:spPr>
            <a:xfrm>
              <a:off x="4732996" y="8275793"/>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39" name="tx54"/>
            <p:cNvSpPr/>
            <p:nvPr/>
          </p:nvSpPr>
          <p:spPr>
            <a:xfrm>
              <a:off x="3041680" y="8489072"/>
              <a:ext cx="70631" cy="91219"/>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5</a:t>
              </a:r>
            </a:p>
          </p:txBody>
        </p:sp>
        <p:sp>
          <p:nvSpPr>
            <p:cNvPr id="640" name="tx55"/>
            <p:cNvSpPr/>
            <p:nvPr/>
          </p:nvSpPr>
          <p:spPr>
            <a:xfrm>
              <a:off x="3420364" y="8487460"/>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10</a:t>
              </a:r>
            </a:p>
          </p:txBody>
        </p:sp>
        <p:sp>
          <p:nvSpPr>
            <p:cNvPr id="641" name="tx56"/>
            <p:cNvSpPr/>
            <p:nvPr/>
          </p:nvSpPr>
          <p:spPr>
            <a:xfrm>
              <a:off x="3834364" y="8487460"/>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15</a:t>
              </a:r>
            </a:p>
          </p:txBody>
        </p:sp>
        <p:sp>
          <p:nvSpPr>
            <p:cNvPr id="642" name="tx57"/>
            <p:cNvSpPr/>
            <p:nvPr/>
          </p:nvSpPr>
          <p:spPr>
            <a:xfrm>
              <a:off x="4248364" y="8487460"/>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20</a:t>
              </a:r>
            </a:p>
          </p:txBody>
        </p:sp>
        <p:sp>
          <p:nvSpPr>
            <p:cNvPr id="643" name="tx58"/>
            <p:cNvSpPr/>
            <p:nvPr/>
          </p:nvSpPr>
          <p:spPr>
            <a:xfrm>
              <a:off x="4662364" y="8487460"/>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25</a:t>
              </a:r>
            </a:p>
          </p:txBody>
        </p:sp>
        <p:sp>
          <p:nvSpPr>
            <p:cNvPr id="644" name="tx59"/>
            <p:cNvSpPr/>
            <p:nvPr/>
          </p:nvSpPr>
          <p:spPr>
            <a:xfrm>
              <a:off x="1187650" y="6411900"/>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645"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646"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647"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Peru</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399"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2090518" y="2153563"/>
              <a:ext cx="3176137" cy="3131794"/>
            </a:xfrm>
            <a:prstGeom prst="rect">
              <a:avLst/>
            </a:prstGeom>
            <a:solidFill>
              <a:srgbClr val="FFFFFF">
                <a:alpha val="100000"/>
              </a:srgbClr>
            </a:solidFill>
          </p:spPr>
          <p:txBody>
            <a:bodyPr/>
            <a:lstStyle/>
            <a:p/>
          </p:txBody>
        </p:sp>
        <p:sp>
          <p:nvSpPr>
            <p:cNvPr id="7" name="pl6"/>
            <p:cNvSpPr/>
            <p:nvPr/>
          </p:nvSpPr>
          <p:spPr>
            <a:xfrm>
              <a:off x="2090518" y="468248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8" name="pl7"/>
            <p:cNvSpPr/>
            <p:nvPr/>
          </p:nvSpPr>
          <p:spPr>
            <a:xfrm>
              <a:off x="2090518" y="3476745"/>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9" name="pl8"/>
            <p:cNvSpPr/>
            <p:nvPr/>
          </p:nvSpPr>
          <p:spPr>
            <a:xfrm>
              <a:off x="2090518" y="2271003"/>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0" name="pl9"/>
            <p:cNvSpPr/>
            <p:nvPr/>
          </p:nvSpPr>
          <p:spPr>
            <a:xfrm>
              <a:off x="2090518"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1" name="pl10"/>
            <p:cNvSpPr/>
            <p:nvPr/>
          </p:nvSpPr>
          <p:spPr>
            <a:xfrm>
              <a:off x="2090518" y="407961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2" name="pl11"/>
            <p:cNvSpPr/>
            <p:nvPr/>
          </p:nvSpPr>
          <p:spPr>
            <a:xfrm>
              <a:off x="2090518" y="2873874"/>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 name="rc12"/>
            <p:cNvSpPr/>
            <p:nvPr/>
          </p:nvSpPr>
          <p:spPr>
            <a:xfrm>
              <a:off x="2129569"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 name="rc13"/>
            <p:cNvSpPr/>
            <p:nvPr/>
          </p:nvSpPr>
          <p:spPr>
            <a:xfrm>
              <a:off x="2129569"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 name="rc14"/>
            <p:cNvSpPr/>
            <p:nvPr/>
          </p:nvSpPr>
          <p:spPr>
            <a:xfrm>
              <a:off x="2129569"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 name="rc15"/>
            <p:cNvSpPr/>
            <p:nvPr/>
          </p:nvSpPr>
          <p:spPr>
            <a:xfrm>
              <a:off x="2129569" y="5261243"/>
              <a:ext cx="234305" cy="241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 name="rc16"/>
            <p:cNvSpPr/>
            <p:nvPr/>
          </p:nvSpPr>
          <p:spPr>
            <a:xfrm>
              <a:off x="2389908"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 name="rc17"/>
            <p:cNvSpPr/>
            <p:nvPr/>
          </p:nvSpPr>
          <p:spPr>
            <a:xfrm>
              <a:off x="2389908"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 name="rc18"/>
            <p:cNvSpPr/>
            <p:nvPr/>
          </p:nvSpPr>
          <p:spPr>
            <a:xfrm>
              <a:off x="2389908"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 name="rc19"/>
            <p:cNvSpPr/>
            <p:nvPr/>
          </p:nvSpPr>
          <p:spPr>
            <a:xfrm>
              <a:off x="2389908" y="5263654"/>
              <a:ext cx="234305" cy="2170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 name="rc20"/>
            <p:cNvSpPr/>
            <p:nvPr/>
          </p:nvSpPr>
          <p:spPr>
            <a:xfrm>
              <a:off x="2650247"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 name="rc21"/>
            <p:cNvSpPr/>
            <p:nvPr/>
          </p:nvSpPr>
          <p:spPr>
            <a:xfrm>
              <a:off x="2650247"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 name="rc22"/>
            <p:cNvSpPr/>
            <p:nvPr/>
          </p:nvSpPr>
          <p:spPr>
            <a:xfrm>
              <a:off x="2650247"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 name="rc23"/>
            <p:cNvSpPr/>
            <p:nvPr/>
          </p:nvSpPr>
          <p:spPr>
            <a:xfrm>
              <a:off x="2650247" y="5263654"/>
              <a:ext cx="234305" cy="2170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 name="rc24"/>
            <p:cNvSpPr/>
            <p:nvPr/>
          </p:nvSpPr>
          <p:spPr>
            <a:xfrm>
              <a:off x="2910586"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 name="rc25"/>
            <p:cNvSpPr/>
            <p:nvPr/>
          </p:nvSpPr>
          <p:spPr>
            <a:xfrm>
              <a:off x="2910586"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 name="rc26"/>
            <p:cNvSpPr/>
            <p:nvPr/>
          </p:nvSpPr>
          <p:spPr>
            <a:xfrm>
              <a:off x="2910586"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 name="rc27"/>
            <p:cNvSpPr/>
            <p:nvPr/>
          </p:nvSpPr>
          <p:spPr>
            <a:xfrm>
              <a:off x="2910586" y="5254008"/>
              <a:ext cx="234305" cy="313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 name="rc28"/>
            <p:cNvSpPr/>
            <p:nvPr/>
          </p:nvSpPr>
          <p:spPr>
            <a:xfrm>
              <a:off x="3170925"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0" name="rc29"/>
            <p:cNvSpPr/>
            <p:nvPr/>
          </p:nvSpPr>
          <p:spPr>
            <a:xfrm>
              <a:off x="3170925"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1" name="rc30"/>
            <p:cNvSpPr/>
            <p:nvPr/>
          </p:nvSpPr>
          <p:spPr>
            <a:xfrm>
              <a:off x="3170925"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2" name="rc31"/>
            <p:cNvSpPr/>
            <p:nvPr/>
          </p:nvSpPr>
          <p:spPr>
            <a:xfrm>
              <a:off x="3170925" y="5246774"/>
              <a:ext cx="234305" cy="385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3" name="rc32"/>
            <p:cNvSpPr/>
            <p:nvPr/>
          </p:nvSpPr>
          <p:spPr>
            <a:xfrm>
              <a:off x="3431264"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4" name="rc33"/>
            <p:cNvSpPr/>
            <p:nvPr/>
          </p:nvSpPr>
          <p:spPr>
            <a:xfrm>
              <a:off x="3431264"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5" name="rc34"/>
            <p:cNvSpPr/>
            <p:nvPr/>
          </p:nvSpPr>
          <p:spPr>
            <a:xfrm>
              <a:off x="3431264"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6" name="rc35"/>
            <p:cNvSpPr/>
            <p:nvPr/>
          </p:nvSpPr>
          <p:spPr>
            <a:xfrm>
              <a:off x="3431264" y="5251597"/>
              <a:ext cx="234305" cy="3376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7" name="rc36"/>
            <p:cNvSpPr/>
            <p:nvPr/>
          </p:nvSpPr>
          <p:spPr>
            <a:xfrm>
              <a:off x="3691604"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8" name="rc37"/>
            <p:cNvSpPr/>
            <p:nvPr/>
          </p:nvSpPr>
          <p:spPr>
            <a:xfrm>
              <a:off x="3691604"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9" name="rc38"/>
            <p:cNvSpPr/>
            <p:nvPr/>
          </p:nvSpPr>
          <p:spPr>
            <a:xfrm>
              <a:off x="3691604"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0" name="rc39"/>
            <p:cNvSpPr/>
            <p:nvPr/>
          </p:nvSpPr>
          <p:spPr>
            <a:xfrm>
              <a:off x="3691604" y="5263654"/>
              <a:ext cx="234305" cy="2170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1" name="rc40"/>
            <p:cNvSpPr/>
            <p:nvPr/>
          </p:nvSpPr>
          <p:spPr>
            <a:xfrm>
              <a:off x="3951943"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 name="rc41"/>
            <p:cNvSpPr/>
            <p:nvPr/>
          </p:nvSpPr>
          <p:spPr>
            <a:xfrm>
              <a:off x="3951943"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 name="rc42"/>
            <p:cNvSpPr/>
            <p:nvPr/>
          </p:nvSpPr>
          <p:spPr>
            <a:xfrm>
              <a:off x="3951943"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4" name="rc43"/>
            <p:cNvSpPr/>
            <p:nvPr/>
          </p:nvSpPr>
          <p:spPr>
            <a:xfrm>
              <a:off x="3951943" y="5256420"/>
              <a:ext cx="234305" cy="2893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5" name="rc44"/>
            <p:cNvSpPr/>
            <p:nvPr/>
          </p:nvSpPr>
          <p:spPr>
            <a:xfrm>
              <a:off x="4212282"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6" name="rc45"/>
            <p:cNvSpPr/>
            <p:nvPr/>
          </p:nvSpPr>
          <p:spPr>
            <a:xfrm>
              <a:off x="4212282"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 name="rc46"/>
            <p:cNvSpPr/>
            <p:nvPr/>
          </p:nvSpPr>
          <p:spPr>
            <a:xfrm>
              <a:off x="4212282"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8" name="rc47"/>
            <p:cNvSpPr/>
            <p:nvPr/>
          </p:nvSpPr>
          <p:spPr>
            <a:xfrm>
              <a:off x="4212282" y="5273300"/>
              <a:ext cx="234305" cy="1205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9" name="rc48"/>
            <p:cNvSpPr/>
            <p:nvPr/>
          </p:nvSpPr>
          <p:spPr>
            <a:xfrm>
              <a:off x="4472621"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0" name="rc49"/>
            <p:cNvSpPr/>
            <p:nvPr/>
          </p:nvSpPr>
          <p:spPr>
            <a:xfrm>
              <a:off x="4472621"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1" name="rc50"/>
            <p:cNvSpPr/>
            <p:nvPr/>
          </p:nvSpPr>
          <p:spPr>
            <a:xfrm>
              <a:off x="4472621"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2" name="rc51"/>
            <p:cNvSpPr/>
            <p:nvPr/>
          </p:nvSpPr>
          <p:spPr>
            <a:xfrm>
              <a:off x="4472621" y="5273300"/>
              <a:ext cx="234305" cy="1205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3" name="rc52"/>
            <p:cNvSpPr/>
            <p:nvPr/>
          </p:nvSpPr>
          <p:spPr>
            <a:xfrm>
              <a:off x="4732960"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4" name="rc53"/>
            <p:cNvSpPr/>
            <p:nvPr/>
          </p:nvSpPr>
          <p:spPr>
            <a:xfrm>
              <a:off x="4732960"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5" name="rc54"/>
            <p:cNvSpPr/>
            <p:nvPr/>
          </p:nvSpPr>
          <p:spPr>
            <a:xfrm>
              <a:off x="4732960"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6" name="rc55"/>
            <p:cNvSpPr/>
            <p:nvPr/>
          </p:nvSpPr>
          <p:spPr>
            <a:xfrm>
              <a:off x="4732960" y="5254008"/>
              <a:ext cx="234305" cy="313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7" name="rc56"/>
            <p:cNvSpPr/>
            <p:nvPr/>
          </p:nvSpPr>
          <p:spPr>
            <a:xfrm>
              <a:off x="4993299"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8" name="rc57"/>
            <p:cNvSpPr/>
            <p:nvPr/>
          </p:nvSpPr>
          <p:spPr>
            <a:xfrm>
              <a:off x="4993299"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9" name="rc58"/>
            <p:cNvSpPr/>
            <p:nvPr/>
          </p:nvSpPr>
          <p:spPr>
            <a:xfrm>
              <a:off x="4993299"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0" name="rc59"/>
            <p:cNvSpPr/>
            <p:nvPr/>
          </p:nvSpPr>
          <p:spPr>
            <a:xfrm>
              <a:off x="4993299" y="5256420"/>
              <a:ext cx="234305" cy="2893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1" name="pg60"/>
            <p:cNvSpPr/>
            <p:nvPr/>
          </p:nvSpPr>
          <p:spPr>
            <a:xfrm>
              <a:off x="2874140" y="2153563"/>
              <a:ext cx="1608892" cy="373922"/>
            </a:xfrm>
            <a:custGeom>
              <a:avLst/>
              <a:pathLst>
                <a:path w="1608892" h="373922">
                  <a:moveTo>
                    <a:pt x="31220" y="373922"/>
                  </a:moveTo>
                  <a:lnTo>
                    <a:pt x="1577672" y="373922"/>
                  </a:lnTo>
                  <a:lnTo>
                    <a:pt x="1576415" y="373897"/>
                  </a:lnTo>
                  <a:lnTo>
                    <a:pt x="1581435" y="373695"/>
                  </a:lnTo>
                  <a:lnTo>
                    <a:pt x="1586358" y="372690"/>
                  </a:lnTo>
                  <a:lnTo>
                    <a:pt x="1591056" y="370908"/>
                  </a:lnTo>
                  <a:lnTo>
                    <a:pt x="1595407" y="368396"/>
                  </a:lnTo>
                  <a:lnTo>
                    <a:pt x="1599299" y="365218"/>
                  </a:lnTo>
                  <a:lnTo>
                    <a:pt x="1602631" y="361457"/>
                  </a:lnTo>
                  <a:lnTo>
                    <a:pt x="1605316" y="357211"/>
                  </a:lnTo>
                  <a:lnTo>
                    <a:pt x="1607286" y="352588"/>
                  </a:lnTo>
                  <a:lnTo>
                    <a:pt x="1608488" y="347710"/>
                  </a:lnTo>
                  <a:lnTo>
                    <a:pt x="1608892" y="342702"/>
                  </a:lnTo>
                  <a:lnTo>
                    <a:pt x="1608892" y="31220"/>
                  </a:lnTo>
                  <a:lnTo>
                    <a:pt x="1608488" y="26212"/>
                  </a:lnTo>
                  <a:lnTo>
                    <a:pt x="1607286" y="21334"/>
                  </a:lnTo>
                  <a:lnTo>
                    <a:pt x="1605316" y="16711"/>
                  </a:lnTo>
                  <a:lnTo>
                    <a:pt x="1602631" y="12465"/>
                  </a:lnTo>
                  <a:lnTo>
                    <a:pt x="1599299" y="8704"/>
                  </a:lnTo>
                  <a:lnTo>
                    <a:pt x="1595407" y="5526"/>
                  </a:lnTo>
                  <a:lnTo>
                    <a:pt x="1591056" y="3014"/>
                  </a:lnTo>
                  <a:lnTo>
                    <a:pt x="1586358" y="1232"/>
                  </a:lnTo>
                  <a:lnTo>
                    <a:pt x="1581435" y="227"/>
                  </a:lnTo>
                  <a:lnTo>
                    <a:pt x="157767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2" name="tx61"/>
            <p:cNvSpPr/>
            <p:nvPr/>
          </p:nvSpPr>
          <p:spPr>
            <a:xfrm>
              <a:off x="2999023" y="2239827"/>
              <a:ext cx="1359127"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63" name="pg62"/>
            <p:cNvSpPr/>
            <p:nvPr/>
          </p:nvSpPr>
          <p:spPr>
            <a:xfrm>
              <a:off x="3104692"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4" name="tx63"/>
            <p:cNvSpPr/>
            <p:nvPr/>
          </p:nvSpPr>
          <p:spPr>
            <a:xfrm>
              <a:off x="3208761"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65" name="rc64"/>
            <p:cNvSpPr/>
            <p:nvPr/>
          </p:nvSpPr>
          <p:spPr>
            <a:xfrm>
              <a:off x="2090518" y="2153563"/>
              <a:ext cx="3176137" cy="3131794"/>
            </a:xfrm>
            <a:prstGeom prst="rect">
              <a:avLst/>
            </a:prstGeom>
            <a:ln w="13550" cap="rnd">
              <a:solidFill>
                <a:srgbClr val="333333">
                  <a:alpha val="100000"/>
                </a:srgbClr>
              </a:solidFill>
              <a:prstDash val="solid"/>
              <a:round/>
            </a:ln>
          </p:spPr>
          <p:txBody>
            <a:bodyPr/>
            <a:lstStyle/>
            <a:p/>
          </p:txBody>
        </p:sp>
        <p:sp>
          <p:nvSpPr>
            <p:cNvPr id="66" name="rc65"/>
            <p:cNvSpPr/>
            <p:nvPr/>
          </p:nvSpPr>
          <p:spPr>
            <a:xfrm>
              <a:off x="5266656" y="2153563"/>
              <a:ext cx="3176137" cy="3131794"/>
            </a:xfrm>
            <a:prstGeom prst="rect">
              <a:avLst/>
            </a:prstGeom>
            <a:solidFill>
              <a:srgbClr val="FFFFFF">
                <a:alpha val="100000"/>
              </a:srgbClr>
            </a:solidFill>
          </p:spPr>
          <p:txBody>
            <a:bodyPr/>
            <a:lstStyle/>
            <a:p/>
          </p:txBody>
        </p:sp>
        <p:sp>
          <p:nvSpPr>
            <p:cNvPr id="67" name="pl66"/>
            <p:cNvSpPr/>
            <p:nvPr/>
          </p:nvSpPr>
          <p:spPr>
            <a:xfrm>
              <a:off x="5266656" y="468248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68" name="pl67"/>
            <p:cNvSpPr/>
            <p:nvPr/>
          </p:nvSpPr>
          <p:spPr>
            <a:xfrm>
              <a:off x="5266656" y="3476745"/>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69" name="pl68"/>
            <p:cNvSpPr/>
            <p:nvPr/>
          </p:nvSpPr>
          <p:spPr>
            <a:xfrm>
              <a:off x="5266656" y="2271003"/>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0" name="pl69"/>
            <p:cNvSpPr/>
            <p:nvPr/>
          </p:nvSpPr>
          <p:spPr>
            <a:xfrm>
              <a:off x="5266656"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1" name="pl70"/>
            <p:cNvSpPr/>
            <p:nvPr/>
          </p:nvSpPr>
          <p:spPr>
            <a:xfrm>
              <a:off x="5266656" y="407961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2" name="pl71"/>
            <p:cNvSpPr/>
            <p:nvPr/>
          </p:nvSpPr>
          <p:spPr>
            <a:xfrm>
              <a:off x="5266656" y="2873874"/>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3" name="rc72"/>
            <p:cNvSpPr/>
            <p:nvPr/>
          </p:nvSpPr>
          <p:spPr>
            <a:xfrm>
              <a:off x="5305706"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4" name="rc73"/>
            <p:cNvSpPr/>
            <p:nvPr/>
          </p:nvSpPr>
          <p:spPr>
            <a:xfrm>
              <a:off x="5305706"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5" name="rc74"/>
            <p:cNvSpPr/>
            <p:nvPr/>
          </p:nvSpPr>
          <p:spPr>
            <a:xfrm>
              <a:off x="5305706"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6" name="rc75"/>
            <p:cNvSpPr/>
            <p:nvPr/>
          </p:nvSpPr>
          <p:spPr>
            <a:xfrm>
              <a:off x="5305706" y="5268477"/>
              <a:ext cx="234305" cy="1688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7" name="rc76"/>
            <p:cNvSpPr/>
            <p:nvPr/>
          </p:nvSpPr>
          <p:spPr>
            <a:xfrm>
              <a:off x="5566046"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8" name="rc77"/>
            <p:cNvSpPr/>
            <p:nvPr/>
          </p:nvSpPr>
          <p:spPr>
            <a:xfrm>
              <a:off x="5566046"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9" name="rc78"/>
            <p:cNvSpPr/>
            <p:nvPr/>
          </p:nvSpPr>
          <p:spPr>
            <a:xfrm>
              <a:off x="5566046"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0" name="rc79"/>
            <p:cNvSpPr/>
            <p:nvPr/>
          </p:nvSpPr>
          <p:spPr>
            <a:xfrm>
              <a:off x="5566046" y="5254008"/>
              <a:ext cx="234305" cy="313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1" name="rc80"/>
            <p:cNvSpPr/>
            <p:nvPr/>
          </p:nvSpPr>
          <p:spPr>
            <a:xfrm>
              <a:off x="5826385"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2" name="rc81"/>
            <p:cNvSpPr/>
            <p:nvPr/>
          </p:nvSpPr>
          <p:spPr>
            <a:xfrm>
              <a:off x="5826385"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3" name="rc82"/>
            <p:cNvSpPr/>
            <p:nvPr/>
          </p:nvSpPr>
          <p:spPr>
            <a:xfrm>
              <a:off x="5826385"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4" name="rc83"/>
            <p:cNvSpPr/>
            <p:nvPr/>
          </p:nvSpPr>
          <p:spPr>
            <a:xfrm>
              <a:off x="5826385" y="5261243"/>
              <a:ext cx="234305" cy="241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5" name="rc84"/>
            <p:cNvSpPr/>
            <p:nvPr/>
          </p:nvSpPr>
          <p:spPr>
            <a:xfrm>
              <a:off x="6086724"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6086724"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6086724"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6086724" y="5246774"/>
              <a:ext cx="234305" cy="385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6347063"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6347063"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6347063"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6347063" y="5261243"/>
              <a:ext cx="234305" cy="241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6607402"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6607402"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6607402"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6607402" y="5246774"/>
              <a:ext cx="234305" cy="385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rc96"/>
            <p:cNvSpPr/>
            <p:nvPr/>
          </p:nvSpPr>
          <p:spPr>
            <a:xfrm>
              <a:off x="6867741"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6867741"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6867741"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6867741" y="5254008"/>
              <a:ext cx="234305" cy="313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rc100"/>
            <p:cNvSpPr/>
            <p:nvPr/>
          </p:nvSpPr>
          <p:spPr>
            <a:xfrm>
              <a:off x="7128081"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2" name="rc101"/>
            <p:cNvSpPr/>
            <p:nvPr/>
          </p:nvSpPr>
          <p:spPr>
            <a:xfrm>
              <a:off x="7128081"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3" name="rc102"/>
            <p:cNvSpPr/>
            <p:nvPr/>
          </p:nvSpPr>
          <p:spPr>
            <a:xfrm>
              <a:off x="7128081"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4" name="rc103"/>
            <p:cNvSpPr/>
            <p:nvPr/>
          </p:nvSpPr>
          <p:spPr>
            <a:xfrm>
              <a:off x="7128081" y="5258831"/>
              <a:ext cx="234305" cy="265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5" name="rc104"/>
            <p:cNvSpPr/>
            <p:nvPr/>
          </p:nvSpPr>
          <p:spPr>
            <a:xfrm>
              <a:off x="7388420"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6" name="rc105"/>
            <p:cNvSpPr/>
            <p:nvPr/>
          </p:nvSpPr>
          <p:spPr>
            <a:xfrm>
              <a:off x="7388420"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7" name="rc106"/>
            <p:cNvSpPr/>
            <p:nvPr/>
          </p:nvSpPr>
          <p:spPr>
            <a:xfrm>
              <a:off x="7388420"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8" name="rc107"/>
            <p:cNvSpPr/>
            <p:nvPr/>
          </p:nvSpPr>
          <p:spPr>
            <a:xfrm>
              <a:off x="7388420" y="5244363"/>
              <a:ext cx="234305" cy="4099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9" name="rc108"/>
            <p:cNvSpPr/>
            <p:nvPr/>
          </p:nvSpPr>
          <p:spPr>
            <a:xfrm>
              <a:off x="7648759"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0" name="rc109"/>
            <p:cNvSpPr/>
            <p:nvPr/>
          </p:nvSpPr>
          <p:spPr>
            <a:xfrm>
              <a:off x="7648759"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1" name="rc110"/>
            <p:cNvSpPr/>
            <p:nvPr/>
          </p:nvSpPr>
          <p:spPr>
            <a:xfrm>
              <a:off x="7648759"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2" name="rc111"/>
            <p:cNvSpPr/>
            <p:nvPr/>
          </p:nvSpPr>
          <p:spPr>
            <a:xfrm>
              <a:off x="7648759" y="5258831"/>
              <a:ext cx="234305" cy="265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3" name="rc112"/>
            <p:cNvSpPr/>
            <p:nvPr/>
          </p:nvSpPr>
          <p:spPr>
            <a:xfrm>
              <a:off x="7909098"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4" name="rc113"/>
            <p:cNvSpPr/>
            <p:nvPr/>
          </p:nvSpPr>
          <p:spPr>
            <a:xfrm>
              <a:off x="7909098"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5" name="rc114"/>
            <p:cNvSpPr/>
            <p:nvPr/>
          </p:nvSpPr>
          <p:spPr>
            <a:xfrm>
              <a:off x="7909098"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6" name="rc115"/>
            <p:cNvSpPr/>
            <p:nvPr/>
          </p:nvSpPr>
          <p:spPr>
            <a:xfrm>
              <a:off x="7909098" y="5229894"/>
              <a:ext cx="234305" cy="5546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7" name="rc116"/>
            <p:cNvSpPr/>
            <p:nvPr/>
          </p:nvSpPr>
          <p:spPr>
            <a:xfrm>
              <a:off x="8169437"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8" name="rc117"/>
            <p:cNvSpPr/>
            <p:nvPr/>
          </p:nvSpPr>
          <p:spPr>
            <a:xfrm>
              <a:off x="8169437"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9" name="rc118"/>
            <p:cNvSpPr/>
            <p:nvPr/>
          </p:nvSpPr>
          <p:spPr>
            <a:xfrm>
              <a:off x="8169437"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0" name="rc119"/>
            <p:cNvSpPr/>
            <p:nvPr/>
          </p:nvSpPr>
          <p:spPr>
            <a:xfrm>
              <a:off x="8169437" y="5249185"/>
              <a:ext cx="234305" cy="361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1" name="pg120"/>
            <p:cNvSpPr/>
            <p:nvPr/>
          </p:nvSpPr>
          <p:spPr>
            <a:xfrm>
              <a:off x="6050278" y="2153563"/>
              <a:ext cx="1608892" cy="373922"/>
            </a:xfrm>
            <a:custGeom>
              <a:avLst/>
              <a:pathLst>
                <a:path w="1608892" h="373922">
                  <a:moveTo>
                    <a:pt x="31220" y="373922"/>
                  </a:moveTo>
                  <a:lnTo>
                    <a:pt x="1577672" y="373922"/>
                  </a:lnTo>
                  <a:lnTo>
                    <a:pt x="1576415" y="373897"/>
                  </a:lnTo>
                  <a:lnTo>
                    <a:pt x="1581435" y="373695"/>
                  </a:lnTo>
                  <a:lnTo>
                    <a:pt x="1586358" y="372690"/>
                  </a:lnTo>
                  <a:lnTo>
                    <a:pt x="1591056" y="370908"/>
                  </a:lnTo>
                  <a:lnTo>
                    <a:pt x="1595407" y="368396"/>
                  </a:lnTo>
                  <a:lnTo>
                    <a:pt x="1599299" y="365218"/>
                  </a:lnTo>
                  <a:lnTo>
                    <a:pt x="1602631" y="361457"/>
                  </a:lnTo>
                  <a:lnTo>
                    <a:pt x="1605316" y="357211"/>
                  </a:lnTo>
                  <a:lnTo>
                    <a:pt x="1607286" y="352588"/>
                  </a:lnTo>
                  <a:lnTo>
                    <a:pt x="1608488" y="347710"/>
                  </a:lnTo>
                  <a:lnTo>
                    <a:pt x="1608892" y="342702"/>
                  </a:lnTo>
                  <a:lnTo>
                    <a:pt x="1608892" y="31220"/>
                  </a:lnTo>
                  <a:lnTo>
                    <a:pt x="1608488" y="26212"/>
                  </a:lnTo>
                  <a:lnTo>
                    <a:pt x="1607286" y="21334"/>
                  </a:lnTo>
                  <a:lnTo>
                    <a:pt x="1605316" y="16711"/>
                  </a:lnTo>
                  <a:lnTo>
                    <a:pt x="1602631" y="12465"/>
                  </a:lnTo>
                  <a:lnTo>
                    <a:pt x="1599299" y="8704"/>
                  </a:lnTo>
                  <a:lnTo>
                    <a:pt x="1595407" y="5526"/>
                  </a:lnTo>
                  <a:lnTo>
                    <a:pt x="1591056" y="3014"/>
                  </a:lnTo>
                  <a:lnTo>
                    <a:pt x="1586358" y="1232"/>
                  </a:lnTo>
                  <a:lnTo>
                    <a:pt x="1581435" y="227"/>
                  </a:lnTo>
                  <a:lnTo>
                    <a:pt x="157767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2" name="tx121"/>
            <p:cNvSpPr/>
            <p:nvPr/>
          </p:nvSpPr>
          <p:spPr>
            <a:xfrm>
              <a:off x="6175161" y="2239827"/>
              <a:ext cx="1359127"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123" name="pg122"/>
            <p:cNvSpPr/>
            <p:nvPr/>
          </p:nvSpPr>
          <p:spPr>
            <a:xfrm>
              <a:off x="6280830"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4" name="tx123"/>
            <p:cNvSpPr/>
            <p:nvPr/>
          </p:nvSpPr>
          <p:spPr>
            <a:xfrm>
              <a:off x="6384899"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125" name="rc124"/>
            <p:cNvSpPr/>
            <p:nvPr/>
          </p:nvSpPr>
          <p:spPr>
            <a:xfrm>
              <a:off x="5266656" y="2153563"/>
              <a:ext cx="3176137" cy="3131794"/>
            </a:xfrm>
            <a:prstGeom prst="rect">
              <a:avLst/>
            </a:prstGeom>
            <a:ln w="13550" cap="rnd">
              <a:solidFill>
                <a:srgbClr val="333333">
                  <a:alpha val="100000"/>
                </a:srgbClr>
              </a:solidFill>
              <a:prstDash val="solid"/>
              <a:round/>
            </a:ln>
          </p:spPr>
          <p:txBody>
            <a:bodyPr/>
            <a:lstStyle/>
            <a:p/>
          </p:txBody>
        </p:sp>
        <p:sp>
          <p:nvSpPr>
            <p:cNvPr id="126" name="rc125"/>
            <p:cNvSpPr/>
            <p:nvPr/>
          </p:nvSpPr>
          <p:spPr>
            <a:xfrm>
              <a:off x="8442793" y="2153563"/>
              <a:ext cx="3176137" cy="3131794"/>
            </a:xfrm>
            <a:prstGeom prst="rect">
              <a:avLst/>
            </a:prstGeom>
            <a:solidFill>
              <a:srgbClr val="FFFFFF">
                <a:alpha val="100000"/>
              </a:srgbClr>
            </a:solidFill>
          </p:spPr>
          <p:txBody>
            <a:bodyPr/>
            <a:lstStyle/>
            <a:p/>
          </p:txBody>
        </p:sp>
        <p:sp>
          <p:nvSpPr>
            <p:cNvPr id="127" name="pl126"/>
            <p:cNvSpPr/>
            <p:nvPr/>
          </p:nvSpPr>
          <p:spPr>
            <a:xfrm>
              <a:off x="8442793" y="468248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28" name="pl127"/>
            <p:cNvSpPr/>
            <p:nvPr/>
          </p:nvSpPr>
          <p:spPr>
            <a:xfrm>
              <a:off x="8442793" y="3476745"/>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29" name="pl128"/>
            <p:cNvSpPr/>
            <p:nvPr/>
          </p:nvSpPr>
          <p:spPr>
            <a:xfrm>
              <a:off x="8442793" y="2271003"/>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0" name="pl129"/>
            <p:cNvSpPr/>
            <p:nvPr/>
          </p:nvSpPr>
          <p:spPr>
            <a:xfrm>
              <a:off x="8442793"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1" name="pl130"/>
            <p:cNvSpPr/>
            <p:nvPr/>
          </p:nvSpPr>
          <p:spPr>
            <a:xfrm>
              <a:off x="8442793" y="407961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2" name="pl131"/>
            <p:cNvSpPr/>
            <p:nvPr/>
          </p:nvSpPr>
          <p:spPr>
            <a:xfrm>
              <a:off x="8442793" y="2873874"/>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3" name="rc132"/>
            <p:cNvSpPr/>
            <p:nvPr/>
          </p:nvSpPr>
          <p:spPr>
            <a:xfrm>
              <a:off x="8481844" y="5282946"/>
              <a:ext cx="234305" cy="241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4" name="rc133"/>
            <p:cNvSpPr/>
            <p:nvPr/>
          </p:nvSpPr>
          <p:spPr>
            <a:xfrm>
              <a:off x="8481844" y="528294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5" name="rc134"/>
            <p:cNvSpPr/>
            <p:nvPr/>
          </p:nvSpPr>
          <p:spPr>
            <a:xfrm>
              <a:off x="8481844" y="528294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6" name="rc135"/>
            <p:cNvSpPr/>
            <p:nvPr/>
          </p:nvSpPr>
          <p:spPr>
            <a:xfrm>
              <a:off x="8481844" y="5159961"/>
              <a:ext cx="234305" cy="12298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7" name="rc136"/>
            <p:cNvSpPr/>
            <p:nvPr/>
          </p:nvSpPr>
          <p:spPr>
            <a:xfrm>
              <a:off x="8742183" y="5282946"/>
              <a:ext cx="234305" cy="241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8" name="rc137"/>
            <p:cNvSpPr/>
            <p:nvPr/>
          </p:nvSpPr>
          <p:spPr>
            <a:xfrm>
              <a:off x="8742183" y="528294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9" name="rc138"/>
            <p:cNvSpPr/>
            <p:nvPr/>
          </p:nvSpPr>
          <p:spPr>
            <a:xfrm>
              <a:off x="8742183" y="528294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0" name="rc139"/>
            <p:cNvSpPr/>
            <p:nvPr/>
          </p:nvSpPr>
          <p:spPr>
            <a:xfrm>
              <a:off x="8742183" y="4942927"/>
              <a:ext cx="234305" cy="34001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1" name="rc140"/>
            <p:cNvSpPr/>
            <p:nvPr/>
          </p:nvSpPr>
          <p:spPr>
            <a:xfrm>
              <a:off x="9002523"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2" name="rc141"/>
            <p:cNvSpPr/>
            <p:nvPr/>
          </p:nvSpPr>
          <p:spPr>
            <a:xfrm>
              <a:off x="9002523"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3" name="rc142"/>
            <p:cNvSpPr/>
            <p:nvPr/>
          </p:nvSpPr>
          <p:spPr>
            <a:xfrm>
              <a:off x="9002523"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4" name="rc143"/>
            <p:cNvSpPr/>
            <p:nvPr/>
          </p:nvSpPr>
          <p:spPr>
            <a:xfrm>
              <a:off x="9002523" y="5077970"/>
              <a:ext cx="234305" cy="20738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5" name="rc144"/>
            <p:cNvSpPr/>
            <p:nvPr/>
          </p:nvSpPr>
          <p:spPr>
            <a:xfrm>
              <a:off x="9262862"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6" name="rc145"/>
            <p:cNvSpPr/>
            <p:nvPr/>
          </p:nvSpPr>
          <p:spPr>
            <a:xfrm>
              <a:off x="9262862"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7" name="rc146"/>
            <p:cNvSpPr/>
            <p:nvPr/>
          </p:nvSpPr>
          <p:spPr>
            <a:xfrm>
              <a:off x="9262862"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8" name="rc147"/>
            <p:cNvSpPr/>
            <p:nvPr/>
          </p:nvSpPr>
          <p:spPr>
            <a:xfrm>
              <a:off x="9262862" y="5140669"/>
              <a:ext cx="234305" cy="1446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9" name="rc148"/>
            <p:cNvSpPr/>
            <p:nvPr/>
          </p:nvSpPr>
          <p:spPr>
            <a:xfrm>
              <a:off x="9523201"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0" name="rc149"/>
            <p:cNvSpPr/>
            <p:nvPr/>
          </p:nvSpPr>
          <p:spPr>
            <a:xfrm>
              <a:off x="9523201"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1" name="rc150"/>
            <p:cNvSpPr/>
            <p:nvPr/>
          </p:nvSpPr>
          <p:spPr>
            <a:xfrm>
              <a:off x="9523201"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2" name="rc151"/>
            <p:cNvSpPr/>
            <p:nvPr/>
          </p:nvSpPr>
          <p:spPr>
            <a:xfrm>
              <a:off x="9523201" y="5186487"/>
              <a:ext cx="234305" cy="988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3" name="rc152"/>
            <p:cNvSpPr/>
            <p:nvPr/>
          </p:nvSpPr>
          <p:spPr>
            <a:xfrm>
              <a:off x="9783540"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4" name="rc153"/>
            <p:cNvSpPr/>
            <p:nvPr/>
          </p:nvSpPr>
          <p:spPr>
            <a:xfrm>
              <a:off x="9783540"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5" name="rc154"/>
            <p:cNvSpPr/>
            <p:nvPr/>
          </p:nvSpPr>
          <p:spPr>
            <a:xfrm>
              <a:off x="9783540"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6" name="rc155"/>
            <p:cNvSpPr/>
            <p:nvPr/>
          </p:nvSpPr>
          <p:spPr>
            <a:xfrm>
              <a:off x="9783540" y="5215425"/>
              <a:ext cx="234305" cy="6993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7" name="rc156"/>
            <p:cNvSpPr/>
            <p:nvPr/>
          </p:nvSpPr>
          <p:spPr>
            <a:xfrm>
              <a:off x="10043879"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8" name="rc157"/>
            <p:cNvSpPr/>
            <p:nvPr/>
          </p:nvSpPr>
          <p:spPr>
            <a:xfrm>
              <a:off x="10043879"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9" name="rc158"/>
            <p:cNvSpPr/>
            <p:nvPr/>
          </p:nvSpPr>
          <p:spPr>
            <a:xfrm>
              <a:off x="10043879"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0" name="rc159"/>
            <p:cNvSpPr/>
            <p:nvPr/>
          </p:nvSpPr>
          <p:spPr>
            <a:xfrm>
              <a:off x="10043879" y="5222659"/>
              <a:ext cx="234305" cy="626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1" name="rc160"/>
            <p:cNvSpPr/>
            <p:nvPr/>
          </p:nvSpPr>
          <p:spPr>
            <a:xfrm>
              <a:off x="10304218"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2" name="rc161"/>
            <p:cNvSpPr/>
            <p:nvPr/>
          </p:nvSpPr>
          <p:spPr>
            <a:xfrm>
              <a:off x="10304218"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3" name="rc162"/>
            <p:cNvSpPr/>
            <p:nvPr/>
          </p:nvSpPr>
          <p:spPr>
            <a:xfrm>
              <a:off x="10304218"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4" name="rc163"/>
            <p:cNvSpPr/>
            <p:nvPr/>
          </p:nvSpPr>
          <p:spPr>
            <a:xfrm>
              <a:off x="10304218" y="5188898"/>
              <a:ext cx="234305" cy="9645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5" name="rc164"/>
            <p:cNvSpPr/>
            <p:nvPr/>
          </p:nvSpPr>
          <p:spPr>
            <a:xfrm>
              <a:off x="10564558"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6" name="rc165"/>
            <p:cNvSpPr/>
            <p:nvPr/>
          </p:nvSpPr>
          <p:spPr>
            <a:xfrm>
              <a:off x="10564558"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7" name="rc166"/>
            <p:cNvSpPr/>
            <p:nvPr/>
          </p:nvSpPr>
          <p:spPr>
            <a:xfrm>
              <a:off x="10564558"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8" name="rc167"/>
            <p:cNvSpPr/>
            <p:nvPr/>
          </p:nvSpPr>
          <p:spPr>
            <a:xfrm>
              <a:off x="10564558" y="5174429"/>
              <a:ext cx="234305" cy="11092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9" name="rc168"/>
            <p:cNvSpPr/>
            <p:nvPr/>
          </p:nvSpPr>
          <p:spPr>
            <a:xfrm>
              <a:off x="10824897"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0" name="rc169"/>
            <p:cNvSpPr/>
            <p:nvPr/>
          </p:nvSpPr>
          <p:spPr>
            <a:xfrm>
              <a:off x="10824897"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1" name="rc170"/>
            <p:cNvSpPr/>
            <p:nvPr/>
          </p:nvSpPr>
          <p:spPr>
            <a:xfrm>
              <a:off x="10824897"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2" name="rc171"/>
            <p:cNvSpPr/>
            <p:nvPr/>
          </p:nvSpPr>
          <p:spPr>
            <a:xfrm>
              <a:off x="10824897" y="5167195"/>
              <a:ext cx="234305" cy="11816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3" name="rc172"/>
            <p:cNvSpPr/>
            <p:nvPr/>
          </p:nvSpPr>
          <p:spPr>
            <a:xfrm>
              <a:off x="11085236"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4" name="rc173"/>
            <p:cNvSpPr/>
            <p:nvPr/>
          </p:nvSpPr>
          <p:spPr>
            <a:xfrm>
              <a:off x="11085236"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5" name="rc174"/>
            <p:cNvSpPr/>
            <p:nvPr/>
          </p:nvSpPr>
          <p:spPr>
            <a:xfrm>
              <a:off x="11085236"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6" name="rc175"/>
            <p:cNvSpPr/>
            <p:nvPr/>
          </p:nvSpPr>
          <p:spPr>
            <a:xfrm>
              <a:off x="11085236" y="5174429"/>
              <a:ext cx="234305" cy="11092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7" name="rc176"/>
            <p:cNvSpPr/>
            <p:nvPr/>
          </p:nvSpPr>
          <p:spPr>
            <a:xfrm>
              <a:off x="11345575"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8" name="rc177"/>
            <p:cNvSpPr/>
            <p:nvPr/>
          </p:nvSpPr>
          <p:spPr>
            <a:xfrm>
              <a:off x="11345575"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9" name="rc178"/>
            <p:cNvSpPr/>
            <p:nvPr/>
          </p:nvSpPr>
          <p:spPr>
            <a:xfrm>
              <a:off x="11345575"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0" name="rc179"/>
            <p:cNvSpPr/>
            <p:nvPr/>
          </p:nvSpPr>
          <p:spPr>
            <a:xfrm>
              <a:off x="11345575" y="5225071"/>
              <a:ext cx="234305" cy="6028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1" name="pg180"/>
            <p:cNvSpPr/>
            <p:nvPr/>
          </p:nvSpPr>
          <p:spPr>
            <a:xfrm>
              <a:off x="10620901"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82" name="pg181"/>
            <p:cNvSpPr/>
            <p:nvPr/>
          </p:nvSpPr>
          <p:spPr>
            <a:xfrm>
              <a:off x="9226416" y="2153563"/>
              <a:ext cx="1608892" cy="373922"/>
            </a:xfrm>
            <a:custGeom>
              <a:avLst/>
              <a:pathLst>
                <a:path w="1608892" h="373922">
                  <a:moveTo>
                    <a:pt x="31220" y="373922"/>
                  </a:moveTo>
                  <a:lnTo>
                    <a:pt x="1577672" y="373922"/>
                  </a:lnTo>
                  <a:lnTo>
                    <a:pt x="1576415" y="373897"/>
                  </a:lnTo>
                  <a:lnTo>
                    <a:pt x="1581435" y="373695"/>
                  </a:lnTo>
                  <a:lnTo>
                    <a:pt x="1586358" y="372690"/>
                  </a:lnTo>
                  <a:lnTo>
                    <a:pt x="1591056" y="370908"/>
                  </a:lnTo>
                  <a:lnTo>
                    <a:pt x="1595407" y="368396"/>
                  </a:lnTo>
                  <a:lnTo>
                    <a:pt x="1599299" y="365218"/>
                  </a:lnTo>
                  <a:lnTo>
                    <a:pt x="1602631" y="361457"/>
                  </a:lnTo>
                  <a:lnTo>
                    <a:pt x="1605316" y="357211"/>
                  </a:lnTo>
                  <a:lnTo>
                    <a:pt x="1607286" y="352588"/>
                  </a:lnTo>
                  <a:lnTo>
                    <a:pt x="1608488" y="347710"/>
                  </a:lnTo>
                  <a:lnTo>
                    <a:pt x="1608892" y="342702"/>
                  </a:lnTo>
                  <a:lnTo>
                    <a:pt x="1608892" y="31220"/>
                  </a:lnTo>
                  <a:lnTo>
                    <a:pt x="1608488" y="26212"/>
                  </a:lnTo>
                  <a:lnTo>
                    <a:pt x="1607286" y="21334"/>
                  </a:lnTo>
                  <a:lnTo>
                    <a:pt x="1605316" y="16711"/>
                  </a:lnTo>
                  <a:lnTo>
                    <a:pt x="1602631" y="12465"/>
                  </a:lnTo>
                  <a:lnTo>
                    <a:pt x="1599299" y="8704"/>
                  </a:lnTo>
                  <a:lnTo>
                    <a:pt x="1595407" y="5526"/>
                  </a:lnTo>
                  <a:lnTo>
                    <a:pt x="1591056" y="3014"/>
                  </a:lnTo>
                  <a:lnTo>
                    <a:pt x="1586358" y="1232"/>
                  </a:lnTo>
                  <a:lnTo>
                    <a:pt x="1581435" y="227"/>
                  </a:lnTo>
                  <a:lnTo>
                    <a:pt x="157767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83" name="tx182"/>
            <p:cNvSpPr/>
            <p:nvPr/>
          </p:nvSpPr>
          <p:spPr>
            <a:xfrm>
              <a:off x="9351298" y="2239827"/>
              <a:ext cx="1359127"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 case(s)</a:t>
              </a:r>
            </a:p>
          </p:txBody>
        </p:sp>
        <p:sp>
          <p:nvSpPr>
            <p:cNvPr id="184" name="pg183"/>
            <p:cNvSpPr/>
            <p:nvPr/>
          </p:nvSpPr>
          <p:spPr>
            <a:xfrm>
              <a:off x="9456968"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85" name="tx184"/>
            <p:cNvSpPr/>
            <p:nvPr/>
          </p:nvSpPr>
          <p:spPr>
            <a:xfrm>
              <a:off x="9561037"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 case(s)</a:t>
              </a:r>
            </a:p>
          </p:txBody>
        </p:sp>
        <p:sp>
          <p:nvSpPr>
            <p:cNvPr id="186" name="rc185"/>
            <p:cNvSpPr/>
            <p:nvPr/>
          </p:nvSpPr>
          <p:spPr>
            <a:xfrm>
              <a:off x="8442793" y="2153563"/>
              <a:ext cx="3176137" cy="3131794"/>
            </a:xfrm>
            <a:prstGeom prst="rect">
              <a:avLst/>
            </a:prstGeom>
            <a:ln w="13550" cap="rnd">
              <a:solidFill>
                <a:srgbClr val="333333">
                  <a:alpha val="100000"/>
                </a:srgbClr>
              </a:solidFill>
              <a:prstDash val="solid"/>
              <a:round/>
            </a:ln>
          </p:spPr>
          <p:txBody>
            <a:bodyPr/>
            <a:lstStyle/>
            <a:p/>
          </p:txBody>
        </p:sp>
        <p:sp>
          <p:nvSpPr>
            <p:cNvPr id="187" name="rc186"/>
            <p:cNvSpPr/>
            <p:nvPr/>
          </p:nvSpPr>
          <p:spPr>
            <a:xfrm>
              <a:off x="11618931" y="2153563"/>
              <a:ext cx="3176137" cy="3131794"/>
            </a:xfrm>
            <a:prstGeom prst="rect">
              <a:avLst/>
            </a:prstGeom>
            <a:solidFill>
              <a:srgbClr val="FFFFFF">
                <a:alpha val="100000"/>
              </a:srgbClr>
            </a:solidFill>
          </p:spPr>
          <p:txBody>
            <a:bodyPr/>
            <a:lstStyle/>
            <a:p/>
          </p:txBody>
        </p:sp>
        <p:sp>
          <p:nvSpPr>
            <p:cNvPr id="188" name="pl187"/>
            <p:cNvSpPr/>
            <p:nvPr/>
          </p:nvSpPr>
          <p:spPr>
            <a:xfrm>
              <a:off x="11618931" y="468248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89" name="pl188"/>
            <p:cNvSpPr/>
            <p:nvPr/>
          </p:nvSpPr>
          <p:spPr>
            <a:xfrm>
              <a:off x="11618931" y="3476745"/>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90" name="pl189"/>
            <p:cNvSpPr/>
            <p:nvPr/>
          </p:nvSpPr>
          <p:spPr>
            <a:xfrm>
              <a:off x="11618931" y="2271003"/>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91" name="pl190"/>
            <p:cNvSpPr/>
            <p:nvPr/>
          </p:nvSpPr>
          <p:spPr>
            <a:xfrm>
              <a:off x="11618931"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92" name="pl191"/>
            <p:cNvSpPr/>
            <p:nvPr/>
          </p:nvSpPr>
          <p:spPr>
            <a:xfrm>
              <a:off x="11618931" y="407961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93" name="pl192"/>
            <p:cNvSpPr/>
            <p:nvPr/>
          </p:nvSpPr>
          <p:spPr>
            <a:xfrm>
              <a:off x="11618931" y="2873874"/>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94" name="rc193"/>
            <p:cNvSpPr/>
            <p:nvPr/>
          </p:nvSpPr>
          <p:spPr>
            <a:xfrm>
              <a:off x="11657982"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5" name="rc194"/>
            <p:cNvSpPr/>
            <p:nvPr/>
          </p:nvSpPr>
          <p:spPr>
            <a:xfrm>
              <a:off x="11657982"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6" name="rc195"/>
            <p:cNvSpPr/>
            <p:nvPr/>
          </p:nvSpPr>
          <p:spPr>
            <a:xfrm>
              <a:off x="11657982"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7" name="rc196"/>
            <p:cNvSpPr/>
            <p:nvPr/>
          </p:nvSpPr>
          <p:spPr>
            <a:xfrm>
              <a:off x="11657982" y="5196133"/>
              <a:ext cx="234305" cy="892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8" name="rc197"/>
            <p:cNvSpPr/>
            <p:nvPr/>
          </p:nvSpPr>
          <p:spPr>
            <a:xfrm>
              <a:off x="11918321"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9" name="rc198"/>
            <p:cNvSpPr/>
            <p:nvPr/>
          </p:nvSpPr>
          <p:spPr>
            <a:xfrm>
              <a:off x="11918321"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0" name="rc199"/>
            <p:cNvSpPr/>
            <p:nvPr/>
          </p:nvSpPr>
          <p:spPr>
            <a:xfrm>
              <a:off x="11918321"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1" name="rc200"/>
            <p:cNvSpPr/>
            <p:nvPr/>
          </p:nvSpPr>
          <p:spPr>
            <a:xfrm>
              <a:off x="11918321" y="5157549"/>
              <a:ext cx="234305" cy="1278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2" name="rc201"/>
            <p:cNvSpPr/>
            <p:nvPr/>
          </p:nvSpPr>
          <p:spPr>
            <a:xfrm>
              <a:off x="12178660"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3" name="rc202"/>
            <p:cNvSpPr/>
            <p:nvPr/>
          </p:nvSpPr>
          <p:spPr>
            <a:xfrm>
              <a:off x="12178660"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4" name="rc203"/>
            <p:cNvSpPr/>
            <p:nvPr/>
          </p:nvSpPr>
          <p:spPr>
            <a:xfrm>
              <a:off x="12178660"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5" name="rc204"/>
            <p:cNvSpPr/>
            <p:nvPr/>
          </p:nvSpPr>
          <p:spPr>
            <a:xfrm>
              <a:off x="12178660" y="5172018"/>
              <a:ext cx="234305" cy="1133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6" name="rc205"/>
            <p:cNvSpPr/>
            <p:nvPr/>
          </p:nvSpPr>
          <p:spPr>
            <a:xfrm>
              <a:off x="12439000"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7" name="rc206"/>
            <p:cNvSpPr/>
            <p:nvPr/>
          </p:nvSpPr>
          <p:spPr>
            <a:xfrm>
              <a:off x="12439000" y="5282946"/>
              <a:ext cx="234305" cy="241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8" name="rc207"/>
            <p:cNvSpPr/>
            <p:nvPr/>
          </p:nvSpPr>
          <p:spPr>
            <a:xfrm>
              <a:off x="12439000" y="528294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9" name="rc208"/>
            <p:cNvSpPr/>
            <p:nvPr/>
          </p:nvSpPr>
          <p:spPr>
            <a:xfrm>
              <a:off x="12439000" y="5174429"/>
              <a:ext cx="234305" cy="1085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0" name="rc209"/>
            <p:cNvSpPr/>
            <p:nvPr/>
          </p:nvSpPr>
          <p:spPr>
            <a:xfrm>
              <a:off x="12699339" y="5278123"/>
              <a:ext cx="234305" cy="723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1" name="rc210"/>
            <p:cNvSpPr/>
            <p:nvPr/>
          </p:nvSpPr>
          <p:spPr>
            <a:xfrm>
              <a:off x="12699339" y="527812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2" name="rc211"/>
            <p:cNvSpPr/>
            <p:nvPr/>
          </p:nvSpPr>
          <p:spPr>
            <a:xfrm>
              <a:off x="12699339" y="527812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3" name="rc212"/>
            <p:cNvSpPr/>
            <p:nvPr/>
          </p:nvSpPr>
          <p:spPr>
            <a:xfrm>
              <a:off x="12699339" y="5044209"/>
              <a:ext cx="234305" cy="2339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4" name="rc213"/>
            <p:cNvSpPr/>
            <p:nvPr/>
          </p:nvSpPr>
          <p:spPr>
            <a:xfrm>
              <a:off x="12959678"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5" name="rc214"/>
            <p:cNvSpPr/>
            <p:nvPr/>
          </p:nvSpPr>
          <p:spPr>
            <a:xfrm>
              <a:off x="12959678"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6" name="rc215"/>
            <p:cNvSpPr/>
            <p:nvPr/>
          </p:nvSpPr>
          <p:spPr>
            <a:xfrm>
              <a:off x="12959678"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7" name="rc216"/>
            <p:cNvSpPr/>
            <p:nvPr/>
          </p:nvSpPr>
          <p:spPr>
            <a:xfrm>
              <a:off x="12959678" y="5041798"/>
              <a:ext cx="234305" cy="24355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8" name="rc217"/>
            <p:cNvSpPr/>
            <p:nvPr/>
          </p:nvSpPr>
          <p:spPr>
            <a:xfrm>
              <a:off x="13220017"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9" name="rc218"/>
            <p:cNvSpPr/>
            <p:nvPr/>
          </p:nvSpPr>
          <p:spPr>
            <a:xfrm>
              <a:off x="13220017"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0" name="rc219"/>
            <p:cNvSpPr/>
            <p:nvPr/>
          </p:nvSpPr>
          <p:spPr>
            <a:xfrm>
              <a:off x="13220017"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1" name="rc220"/>
            <p:cNvSpPr/>
            <p:nvPr/>
          </p:nvSpPr>
          <p:spPr>
            <a:xfrm>
              <a:off x="13220017" y="5121377"/>
              <a:ext cx="234305" cy="16398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2" name="rc221"/>
            <p:cNvSpPr/>
            <p:nvPr/>
          </p:nvSpPr>
          <p:spPr>
            <a:xfrm>
              <a:off x="13480356"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3" name="rc222"/>
            <p:cNvSpPr/>
            <p:nvPr/>
          </p:nvSpPr>
          <p:spPr>
            <a:xfrm>
              <a:off x="13480356"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4" name="rc223"/>
            <p:cNvSpPr/>
            <p:nvPr/>
          </p:nvSpPr>
          <p:spPr>
            <a:xfrm>
              <a:off x="13480356"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5" name="rc224"/>
            <p:cNvSpPr/>
            <p:nvPr/>
          </p:nvSpPr>
          <p:spPr>
            <a:xfrm>
              <a:off x="13480356" y="5140669"/>
              <a:ext cx="234305" cy="1446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6" name="rc225"/>
            <p:cNvSpPr/>
            <p:nvPr/>
          </p:nvSpPr>
          <p:spPr>
            <a:xfrm>
              <a:off x="13740696"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7" name="rc226"/>
            <p:cNvSpPr/>
            <p:nvPr/>
          </p:nvSpPr>
          <p:spPr>
            <a:xfrm>
              <a:off x="13740696"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8" name="rc227"/>
            <p:cNvSpPr/>
            <p:nvPr/>
          </p:nvSpPr>
          <p:spPr>
            <a:xfrm>
              <a:off x="13740696"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9" name="rc228"/>
            <p:cNvSpPr/>
            <p:nvPr/>
          </p:nvSpPr>
          <p:spPr>
            <a:xfrm>
              <a:off x="13740696" y="5104496"/>
              <a:ext cx="234305" cy="18086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0" name="rc229"/>
            <p:cNvSpPr/>
            <p:nvPr/>
          </p:nvSpPr>
          <p:spPr>
            <a:xfrm>
              <a:off x="14001035" y="5282946"/>
              <a:ext cx="234305" cy="241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1" name="rc230"/>
            <p:cNvSpPr/>
            <p:nvPr/>
          </p:nvSpPr>
          <p:spPr>
            <a:xfrm>
              <a:off x="14001035" y="528294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2" name="rc231"/>
            <p:cNvSpPr/>
            <p:nvPr/>
          </p:nvSpPr>
          <p:spPr>
            <a:xfrm>
              <a:off x="14001035" y="528294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3" name="rc232"/>
            <p:cNvSpPr/>
            <p:nvPr/>
          </p:nvSpPr>
          <p:spPr>
            <a:xfrm>
              <a:off x="14001035" y="5121377"/>
              <a:ext cx="234305" cy="1615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4" name="rc233"/>
            <p:cNvSpPr/>
            <p:nvPr/>
          </p:nvSpPr>
          <p:spPr>
            <a:xfrm>
              <a:off x="14261374"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5" name="rc234"/>
            <p:cNvSpPr/>
            <p:nvPr/>
          </p:nvSpPr>
          <p:spPr>
            <a:xfrm>
              <a:off x="14261374"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6" name="rc235"/>
            <p:cNvSpPr/>
            <p:nvPr/>
          </p:nvSpPr>
          <p:spPr>
            <a:xfrm>
              <a:off x="14261374"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7" name="rc236"/>
            <p:cNvSpPr/>
            <p:nvPr/>
          </p:nvSpPr>
          <p:spPr>
            <a:xfrm>
              <a:off x="14261374" y="5135846"/>
              <a:ext cx="234305" cy="1495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8" name="rc237"/>
            <p:cNvSpPr/>
            <p:nvPr/>
          </p:nvSpPr>
          <p:spPr>
            <a:xfrm>
              <a:off x="14521713"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9" name="rc238"/>
            <p:cNvSpPr/>
            <p:nvPr/>
          </p:nvSpPr>
          <p:spPr>
            <a:xfrm>
              <a:off x="14521713"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0" name="rc239"/>
            <p:cNvSpPr/>
            <p:nvPr/>
          </p:nvSpPr>
          <p:spPr>
            <a:xfrm>
              <a:off x="14521713"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1" name="rc240"/>
            <p:cNvSpPr/>
            <p:nvPr/>
          </p:nvSpPr>
          <p:spPr>
            <a:xfrm>
              <a:off x="14521713" y="5157549"/>
              <a:ext cx="234305" cy="1278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2" name="pg241"/>
            <p:cNvSpPr/>
            <p:nvPr/>
          </p:nvSpPr>
          <p:spPr>
            <a:xfrm>
              <a:off x="12402554" y="2153563"/>
              <a:ext cx="1608892" cy="373922"/>
            </a:xfrm>
            <a:custGeom>
              <a:avLst/>
              <a:pathLst>
                <a:path w="1608892" h="373922">
                  <a:moveTo>
                    <a:pt x="31220" y="373922"/>
                  </a:moveTo>
                  <a:lnTo>
                    <a:pt x="1577672" y="373922"/>
                  </a:lnTo>
                  <a:lnTo>
                    <a:pt x="1576415" y="373897"/>
                  </a:lnTo>
                  <a:lnTo>
                    <a:pt x="1581435" y="373695"/>
                  </a:lnTo>
                  <a:lnTo>
                    <a:pt x="1586358" y="372690"/>
                  </a:lnTo>
                  <a:lnTo>
                    <a:pt x="1591056" y="370908"/>
                  </a:lnTo>
                  <a:lnTo>
                    <a:pt x="1595407" y="368396"/>
                  </a:lnTo>
                  <a:lnTo>
                    <a:pt x="1599299" y="365218"/>
                  </a:lnTo>
                  <a:lnTo>
                    <a:pt x="1602631" y="361457"/>
                  </a:lnTo>
                  <a:lnTo>
                    <a:pt x="1605316" y="357211"/>
                  </a:lnTo>
                  <a:lnTo>
                    <a:pt x="1607286" y="352588"/>
                  </a:lnTo>
                  <a:lnTo>
                    <a:pt x="1608488" y="347710"/>
                  </a:lnTo>
                  <a:lnTo>
                    <a:pt x="1608892" y="342702"/>
                  </a:lnTo>
                  <a:lnTo>
                    <a:pt x="1608892" y="31220"/>
                  </a:lnTo>
                  <a:lnTo>
                    <a:pt x="1608488" y="26212"/>
                  </a:lnTo>
                  <a:lnTo>
                    <a:pt x="1607286" y="21334"/>
                  </a:lnTo>
                  <a:lnTo>
                    <a:pt x="1605316" y="16711"/>
                  </a:lnTo>
                  <a:lnTo>
                    <a:pt x="1602631" y="12465"/>
                  </a:lnTo>
                  <a:lnTo>
                    <a:pt x="1599299" y="8704"/>
                  </a:lnTo>
                  <a:lnTo>
                    <a:pt x="1595407" y="5526"/>
                  </a:lnTo>
                  <a:lnTo>
                    <a:pt x="1591056" y="3014"/>
                  </a:lnTo>
                  <a:lnTo>
                    <a:pt x="1586358" y="1232"/>
                  </a:lnTo>
                  <a:lnTo>
                    <a:pt x="1581435" y="227"/>
                  </a:lnTo>
                  <a:lnTo>
                    <a:pt x="157767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43" name="tx242"/>
            <p:cNvSpPr/>
            <p:nvPr/>
          </p:nvSpPr>
          <p:spPr>
            <a:xfrm>
              <a:off x="12527436" y="2239827"/>
              <a:ext cx="1359127"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5 case(s)</a:t>
              </a:r>
            </a:p>
          </p:txBody>
        </p:sp>
        <p:sp>
          <p:nvSpPr>
            <p:cNvPr id="244" name="pg243"/>
            <p:cNvSpPr/>
            <p:nvPr/>
          </p:nvSpPr>
          <p:spPr>
            <a:xfrm>
              <a:off x="12633106"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45" name="tx244"/>
            <p:cNvSpPr/>
            <p:nvPr/>
          </p:nvSpPr>
          <p:spPr>
            <a:xfrm>
              <a:off x="12737175"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5 case(s)</a:t>
              </a:r>
            </a:p>
          </p:txBody>
        </p:sp>
        <p:sp>
          <p:nvSpPr>
            <p:cNvPr id="246" name="rc245"/>
            <p:cNvSpPr/>
            <p:nvPr/>
          </p:nvSpPr>
          <p:spPr>
            <a:xfrm>
              <a:off x="11618931" y="2153563"/>
              <a:ext cx="3176137" cy="3131794"/>
            </a:xfrm>
            <a:prstGeom prst="rect">
              <a:avLst/>
            </a:prstGeom>
            <a:ln w="13550" cap="rnd">
              <a:solidFill>
                <a:srgbClr val="333333">
                  <a:alpha val="100000"/>
                </a:srgbClr>
              </a:solidFill>
              <a:prstDash val="solid"/>
              <a:round/>
            </a:ln>
          </p:spPr>
          <p:txBody>
            <a:bodyPr/>
            <a:lstStyle/>
            <a:p/>
          </p:txBody>
        </p:sp>
        <p:sp>
          <p:nvSpPr>
            <p:cNvPr id="247" name="rc246"/>
            <p:cNvSpPr/>
            <p:nvPr/>
          </p:nvSpPr>
          <p:spPr>
            <a:xfrm>
              <a:off x="14795069" y="2153563"/>
              <a:ext cx="3176137" cy="3131794"/>
            </a:xfrm>
            <a:prstGeom prst="rect">
              <a:avLst/>
            </a:prstGeom>
            <a:solidFill>
              <a:srgbClr val="FFFFFF">
                <a:alpha val="100000"/>
              </a:srgbClr>
            </a:solidFill>
          </p:spPr>
          <p:txBody>
            <a:bodyPr/>
            <a:lstStyle/>
            <a:p/>
          </p:txBody>
        </p:sp>
        <p:sp>
          <p:nvSpPr>
            <p:cNvPr id="248" name="pl247"/>
            <p:cNvSpPr/>
            <p:nvPr/>
          </p:nvSpPr>
          <p:spPr>
            <a:xfrm>
              <a:off x="14795069" y="468248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49" name="pl248"/>
            <p:cNvSpPr/>
            <p:nvPr/>
          </p:nvSpPr>
          <p:spPr>
            <a:xfrm>
              <a:off x="14795069" y="3476745"/>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50" name="pl249"/>
            <p:cNvSpPr/>
            <p:nvPr/>
          </p:nvSpPr>
          <p:spPr>
            <a:xfrm>
              <a:off x="14795069" y="2271003"/>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51" name="pl250"/>
            <p:cNvSpPr/>
            <p:nvPr/>
          </p:nvSpPr>
          <p:spPr>
            <a:xfrm>
              <a:off x="14795069"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52" name="pl251"/>
            <p:cNvSpPr/>
            <p:nvPr/>
          </p:nvSpPr>
          <p:spPr>
            <a:xfrm>
              <a:off x="14795069" y="407961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53" name="pl252"/>
            <p:cNvSpPr/>
            <p:nvPr/>
          </p:nvSpPr>
          <p:spPr>
            <a:xfrm>
              <a:off x="14795069" y="2873874"/>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54" name="rc253"/>
            <p:cNvSpPr/>
            <p:nvPr/>
          </p:nvSpPr>
          <p:spPr>
            <a:xfrm>
              <a:off x="14834120" y="5282946"/>
              <a:ext cx="234305" cy="241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5" name="rc254"/>
            <p:cNvSpPr/>
            <p:nvPr/>
          </p:nvSpPr>
          <p:spPr>
            <a:xfrm>
              <a:off x="14834120" y="528294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6" name="rc255"/>
            <p:cNvSpPr/>
            <p:nvPr/>
          </p:nvSpPr>
          <p:spPr>
            <a:xfrm>
              <a:off x="14834120" y="528294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7" name="rc256"/>
            <p:cNvSpPr/>
            <p:nvPr/>
          </p:nvSpPr>
          <p:spPr>
            <a:xfrm>
              <a:off x="14834120" y="5109319"/>
              <a:ext cx="234305" cy="1736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8" name="rc257"/>
            <p:cNvSpPr/>
            <p:nvPr/>
          </p:nvSpPr>
          <p:spPr>
            <a:xfrm>
              <a:off x="15094459" y="5282946"/>
              <a:ext cx="234305" cy="241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9" name="rc258"/>
            <p:cNvSpPr/>
            <p:nvPr/>
          </p:nvSpPr>
          <p:spPr>
            <a:xfrm>
              <a:off x="15094459" y="528294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0" name="rc259"/>
            <p:cNvSpPr/>
            <p:nvPr/>
          </p:nvSpPr>
          <p:spPr>
            <a:xfrm>
              <a:off x="15094459" y="528294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1" name="rc260"/>
            <p:cNvSpPr/>
            <p:nvPr/>
          </p:nvSpPr>
          <p:spPr>
            <a:xfrm>
              <a:off x="15094459" y="5097262"/>
              <a:ext cx="234305" cy="1856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2" name="rc261"/>
            <p:cNvSpPr/>
            <p:nvPr/>
          </p:nvSpPr>
          <p:spPr>
            <a:xfrm>
              <a:off x="15354798" y="5270889"/>
              <a:ext cx="234305" cy="1446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3" name="rc262"/>
            <p:cNvSpPr/>
            <p:nvPr/>
          </p:nvSpPr>
          <p:spPr>
            <a:xfrm>
              <a:off x="15354798" y="527088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4" name="rc263"/>
            <p:cNvSpPr/>
            <p:nvPr/>
          </p:nvSpPr>
          <p:spPr>
            <a:xfrm>
              <a:off x="15354798" y="527088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5" name="rc264"/>
            <p:cNvSpPr/>
            <p:nvPr/>
          </p:nvSpPr>
          <p:spPr>
            <a:xfrm>
              <a:off x="15354798" y="4962219"/>
              <a:ext cx="234305" cy="3086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6" name="rc265"/>
            <p:cNvSpPr/>
            <p:nvPr/>
          </p:nvSpPr>
          <p:spPr>
            <a:xfrm>
              <a:off x="15615138" y="4839233"/>
              <a:ext cx="234305" cy="44612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7" name="rc266"/>
            <p:cNvSpPr/>
            <p:nvPr/>
          </p:nvSpPr>
          <p:spPr>
            <a:xfrm>
              <a:off x="15615138" y="483923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8" name="rc267"/>
            <p:cNvSpPr/>
            <p:nvPr/>
          </p:nvSpPr>
          <p:spPr>
            <a:xfrm>
              <a:off x="15615138" y="483923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9" name="rc268"/>
            <p:cNvSpPr/>
            <p:nvPr/>
          </p:nvSpPr>
          <p:spPr>
            <a:xfrm>
              <a:off x="15615138" y="3565970"/>
              <a:ext cx="234305" cy="127326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0" name="rc269"/>
            <p:cNvSpPr/>
            <p:nvPr/>
          </p:nvSpPr>
          <p:spPr>
            <a:xfrm>
              <a:off x="15875477" y="4393109"/>
              <a:ext cx="234305" cy="89224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1" name="rc270"/>
            <p:cNvSpPr/>
            <p:nvPr/>
          </p:nvSpPr>
          <p:spPr>
            <a:xfrm>
              <a:off x="15875477" y="4390697"/>
              <a:ext cx="234305" cy="241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2" name="rc271"/>
            <p:cNvSpPr/>
            <p:nvPr/>
          </p:nvSpPr>
          <p:spPr>
            <a:xfrm>
              <a:off x="15875477" y="4390697"/>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3" name="rc272"/>
            <p:cNvSpPr/>
            <p:nvPr/>
          </p:nvSpPr>
          <p:spPr>
            <a:xfrm>
              <a:off x="15875477" y="2876285"/>
              <a:ext cx="234305" cy="151441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4" name="rc273"/>
            <p:cNvSpPr/>
            <p:nvPr/>
          </p:nvSpPr>
          <p:spPr>
            <a:xfrm>
              <a:off x="16135816" y="4586027"/>
              <a:ext cx="234305" cy="69933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5" name="rc274"/>
            <p:cNvSpPr/>
            <p:nvPr/>
          </p:nvSpPr>
          <p:spPr>
            <a:xfrm>
              <a:off x="16135816" y="4583616"/>
              <a:ext cx="234305" cy="241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6" name="rc275"/>
            <p:cNvSpPr/>
            <p:nvPr/>
          </p:nvSpPr>
          <p:spPr>
            <a:xfrm>
              <a:off x="16135816" y="458361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7" name="rc276"/>
            <p:cNvSpPr/>
            <p:nvPr/>
          </p:nvSpPr>
          <p:spPr>
            <a:xfrm>
              <a:off x="16135816" y="3131903"/>
              <a:ext cx="234305" cy="14517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8" name="rc277"/>
            <p:cNvSpPr/>
            <p:nvPr/>
          </p:nvSpPr>
          <p:spPr>
            <a:xfrm>
              <a:off x="16396155"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9" name="rc278"/>
            <p:cNvSpPr/>
            <p:nvPr/>
          </p:nvSpPr>
          <p:spPr>
            <a:xfrm>
              <a:off x="16396155"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0" name="rc279"/>
            <p:cNvSpPr/>
            <p:nvPr/>
          </p:nvSpPr>
          <p:spPr>
            <a:xfrm>
              <a:off x="16396155"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1" name="rc280"/>
            <p:cNvSpPr/>
            <p:nvPr/>
          </p:nvSpPr>
          <p:spPr>
            <a:xfrm>
              <a:off x="16396155" y="5280535"/>
              <a:ext cx="234305" cy="482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2" name="pg281"/>
            <p:cNvSpPr/>
            <p:nvPr/>
          </p:nvSpPr>
          <p:spPr>
            <a:xfrm>
              <a:off x="15530418"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83" name="tx282"/>
            <p:cNvSpPr/>
            <p:nvPr/>
          </p:nvSpPr>
          <p:spPr>
            <a:xfrm>
              <a:off x="15655300"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855 case(s)</a:t>
              </a:r>
            </a:p>
          </p:txBody>
        </p:sp>
        <p:sp>
          <p:nvSpPr>
            <p:cNvPr id="284" name="pg283"/>
            <p:cNvSpPr/>
            <p:nvPr/>
          </p:nvSpPr>
          <p:spPr>
            <a:xfrm>
              <a:off x="16279069"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85" name="rc284"/>
            <p:cNvSpPr/>
            <p:nvPr/>
          </p:nvSpPr>
          <p:spPr>
            <a:xfrm>
              <a:off x="14795069" y="2153563"/>
              <a:ext cx="3176137" cy="3131794"/>
            </a:xfrm>
            <a:prstGeom prst="rect">
              <a:avLst/>
            </a:prstGeom>
            <a:ln w="13550" cap="rnd">
              <a:solidFill>
                <a:srgbClr val="333333">
                  <a:alpha val="100000"/>
                </a:srgbClr>
              </a:solidFill>
              <a:prstDash val="solid"/>
              <a:round/>
            </a:ln>
          </p:spPr>
          <p:txBody>
            <a:bodyPr/>
            <a:lstStyle/>
            <a:p/>
          </p:txBody>
        </p:sp>
        <p:sp>
          <p:nvSpPr>
            <p:cNvPr id="286" name="tx285"/>
            <p:cNvSpPr/>
            <p:nvPr/>
          </p:nvSpPr>
          <p:spPr>
            <a:xfrm>
              <a:off x="3396061"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87" name="tx286"/>
            <p:cNvSpPr/>
            <p:nvPr/>
          </p:nvSpPr>
          <p:spPr>
            <a:xfrm>
              <a:off x="657219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88" name="tx287"/>
            <p:cNvSpPr/>
            <p:nvPr/>
          </p:nvSpPr>
          <p:spPr>
            <a:xfrm>
              <a:off x="974833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89" name="tx288"/>
            <p:cNvSpPr/>
            <p:nvPr/>
          </p:nvSpPr>
          <p:spPr>
            <a:xfrm>
              <a:off x="1292447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90" name="tx289"/>
            <p:cNvSpPr/>
            <p:nvPr/>
          </p:nvSpPr>
          <p:spPr>
            <a:xfrm>
              <a:off x="161006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91" name="pl290"/>
            <p:cNvSpPr/>
            <p:nvPr/>
          </p:nvSpPr>
          <p:spPr>
            <a:xfrm>
              <a:off x="224672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2" name="pl291"/>
            <p:cNvSpPr/>
            <p:nvPr/>
          </p:nvSpPr>
          <p:spPr>
            <a:xfrm>
              <a:off x="250706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3" name="pl292"/>
            <p:cNvSpPr/>
            <p:nvPr/>
          </p:nvSpPr>
          <p:spPr>
            <a:xfrm>
              <a:off x="27673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4" name="pl293"/>
            <p:cNvSpPr/>
            <p:nvPr/>
          </p:nvSpPr>
          <p:spPr>
            <a:xfrm>
              <a:off x="30277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5" name="pl294"/>
            <p:cNvSpPr/>
            <p:nvPr/>
          </p:nvSpPr>
          <p:spPr>
            <a:xfrm>
              <a:off x="32880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6" name="pl295"/>
            <p:cNvSpPr/>
            <p:nvPr/>
          </p:nvSpPr>
          <p:spPr>
            <a:xfrm>
              <a:off x="354841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7" name="pl296"/>
            <p:cNvSpPr/>
            <p:nvPr/>
          </p:nvSpPr>
          <p:spPr>
            <a:xfrm>
              <a:off x="380875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8" name="pl297"/>
            <p:cNvSpPr/>
            <p:nvPr/>
          </p:nvSpPr>
          <p:spPr>
            <a:xfrm>
              <a:off x="40690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9" name="pl298"/>
            <p:cNvSpPr/>
            <p:nvPr/>
          </p:nvSpPr>
          <p:spPr>
            <a:xfrm>
              <a:off x="43294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0" name="pl299"/>
            <p:cNvSpPr/>
            <p:nvPr/>
          </p:nvSpPr>
          <p:spPr>
            <a:xfrm>
              <a:off x="45897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1" name="pl300"/>
            <p:cNvSpPr/>
            <p:nvPr/>
          </p:nvSpPr>
          <p:spPr>
            <a:xfrm>
              <a:off x="48501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2" name="pl301"/>
            <p:cNvSpPr/>
            <p:nvPr/>
          </p:nvSpPr>
          <p:spPr>
            <a:xfrm>
              <a:off x="5110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tx302"/>
            <p:cNvSpPr/>
            <p:nvPr/>
          </p:nvSpPr>
          <p:spPr>
            <a:xfrm rot="-5400000">
              <a:off x="216593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04" name="tx303"/>
            <p:cNvSpPr/>
            <p:nvPr/>
          </p:nvSpPr>
          <p:spPr>
            <a:xfrm rot="-5400000">
              <a:off x="241646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05" name="tx304"/>
            <p:cNvSpPr/>
            <p:nvPr/>
          </p:nvSpPr>
          <p:spPr>
            <a:xfrm rot="-5400000">
              <a:off x="267689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06" name="tx305"/>
            <p:cNvSpPr/>
            <p:nvPr/>
          </p:nvSpPr>
          <p:spPr>
            <a:xfrm rot="-5400000">
              <a:off x="293536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07" name="tx306"/>
            <p:cNvSpPr/>
            <p:nvPr/>
          </p:nvSpPr>
          <p:spPr>
            <a:xfrm rot="-5400000">
              <a:off x="3165059"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08" name="tx307"/>
            <p:cNvSpPr/>
            <p:nvPr/>
          </p:nvSpPr>
          <p:spPr>
            <a:xfrm rot="-5400000">
              <a:off x="346763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09" name="tx308"/>
            <p:cNvSpPr/>
            <p:nvPr/>
          </p:nvSpPr>
          <p:spPr>
            <a:xfrm rot="-5400000">
              <a:off x="3757665"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10" name="tx309"/>
            <p:cNvSpPr/>
            <p:nvPr/>
          </p:nvSpPr>
          <p:spPr>
            <a:xfrm rot="-5400000">
              <a:off x="395584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11" name="tx310"/>
            <p:cNvSpPr/>
            <p:nvPr/>
          </p:nvSpPr>
          <p:spPr>
            <a:xfrm rot="-5400000">
              <a:off x="42161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12" name="tx311"/>
            <p:cNvSpPr/>
            <p:nvPr/>
          </p:nvSpPr>
          <p:spPr>
            <a:xfrm rot="-5400000">
              <a:off x="451289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13" name="tx312"/>
            <p:cNvSpPr/>
            <p:nvPr/>
          </p:nvSpPr>
          <p:spPr>
            <a:xfrm rot="-5400000">
              <a:off x="475461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14" name="tx313"/>
            <p:cNvSpPr/>
            <p:nvPr/>
          </p:nvSpPr>
          <p:spPr>
            <a:xfrm rot="-5400000">
              <a:off x="501495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15" name="pl314"/>
            <p:cNvSpPr/>
            <p:nvPr/>
          </p:nvSpPr>
          <p:spPr>
            <a:xfrm>
              <a:off x="54228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pl315"/>
            <p:cNvSpPr/>
            <p:nvPr/>
          </p:nvSpPr>
          <p:spPr>
            <a:xfrm>
              <a:off x="56831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pl316"/>
            <p:cNvSpPr/>
            <p:nvPr/>
          </p:nvSpPr>
          <p:spPr>
            <a:xfrm>
              <a:off x="5943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8" name="pl317"/>
            <p:cNvSpPr/>
            <p:nvPr/>
          </p:nvSpPr>
          <p:spPr>
            <a:xfrm>
              <a:off x="6203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pl318"/>
            <p:cNvSpPr/>
            <p:nvPr/>
          </p:nvSpPr>
          <p:spPr>
            <a:xfrm>
              <a:off x="646421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pl319"/>
            <p:cNvSpPr/>
            <p:nvPr/>
          </p:nvSpPr>
          <p:spPr>
            <a:xfrm>
              <a:off x="672455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1" name="pl320"/>
            <p:cNvSpPr/>
            <p:nvPr/>
          </p:nvSpPr>
          <p:spPr>
            <a:xfrm>
              <a:off x="69848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pl321"/>
            <p:cNvSpPr/>
            <p:nvPr/>
          </p:nvSpPr>
          <p:spPr>
            <a:xfrm>
              <a:off x="724523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3" name="pl322"/>
            <p:cNvSpPr/>
            <p:nvPr/>
          </p:nvSpPr>
          <p:spPr>
            <a:xfrm>
              <a:off x="750557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4" name="pl323"/>
            <p:cNvSpPr/>
            <p:nvPr/>
          </p:nvSpPr>
          <p:spPr>
            <a:xfrm>
              <a:off x="77659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5" name="pl324"/>
            <p:cNvSpPr/>
            <p:nvPr/>
          </p:nvSpPr>
          <p:spPr>
            <a:xfrm>
              <a:off x="80262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6" name="pl325"/>
            <p:cNvSpPr/>
            <p:nvPr/>
          </p:nvSpPr>
          <p:spPr>
            <a:xfrm>
              <a:off x="82865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tx326"/>
            <p:cNvSpPr/>
            <p:nvPr/>
          </p:nvSpPr>
          <p:spPr>
            <a:xfrm rot="-5400000">
              <a:off x="534207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28" name="tx327"/>
            <p:cNvSpPr/>
            <p:nvPr/>
          </p:nvSpPr>
          <p:spPr>
            <a:xfrm rot="-5400000">
              <a:off x="5592605"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29" name="tx328"/>
            <p:cNvSpPr/>
            <p:nvPr/>
          </p:nvSpPr>
          <p:spPr>
            <a:xfrm rot="-5400000">
              <a:off x="585303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30" name="tx329"/>
            <p:cNvSpPr/>
            <p:nvPr/>
          </p:nvSpPr>
          <p:spPr>
            <a:xfrm rot="-5400000">
              <a:off x="6111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31" name="tx330"/>
            <p:cNvSpPr/>
            <p:nvPr/>
          </p:nvSpPr>
          <p:spPr>
            <a:xfrm rot="-5400000">
              <a:off x="634119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32" name="tx331"/>
            <p:cNvSpPr/>
            <p:nvPr/>
          </p:nvSpPr>
          <p:spPr>
            <a:xfrm rot="-5400000">
              <a:off x="664377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33" name="tx332"/>
            <p:cNvSpPr/>
            <p:nvPr/>
          </p:nvSpPr>
          <p:spPr>
            <a:xfrm rot="-5400000">
              <a:off x="693380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34" name="tx333"/>
            <p:cNvSpPr/>
            <p:nvPr/>
          </p:nvSpPr>
          <p:spPr>
            <a:xfrm rot="-5400000">
              <a:off x="713198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35" name="tx334"/>
            <p:cNvSpPr/>
            <p:nvPr/>
          </p:nvSpPr>
          <p:spPr>
            <a:xfrm rot="-5400000">
              <a:off x="7392277"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36" name="tx335"/>
            <p:cNvSpPr/>
            <p:nvPr/>
          </p:nvSpPr>
          <p:spPr>
            <a:xfrm rot="-5400000">
              <a:off x="768903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37" name="tx336"/>
            <p:cNvSpPr/>
            <p:nvPr/>
          </p:nvSpPr>
          <p:spPr>
            <a:xfrm rot="-5400000">
              <a:off x="793075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38" name="tx337"/>
            <p:cNvSpPr/>
            <p:nvPr/>
          </p:nvSpPr>
          <p:spPr>
            <a:xfrm rot="-5400000">
              <a:off x="8191092"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39" name="pl338"/>
            <p:cNvSpPr/>
            <p:nvPr/>
          </p:nvSpPr>
          <p:spPr>
            <a:xfrm>
              <a:off x="859899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pl339"/>
            <p:cNvSpPr/>
            <p:nvPr/>
          </p:nvSpPr>
          <p:spPr>
            <a:xfrm>
              <a:off x="88593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pl340"/>
            <p:cNvSpPr/>
            <p:nvPr/>
          </p:nvSpPr>
          <p:spPr>
            <a:xfrm>
              <a:off x="911967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pl341"/>
            <p:cNvSpPr/>
            <p:nvPr/>
          </p:nvSpPr>
          <p:spPr>
            <a:xfrm>
              <a:off x="938001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3" name="pl342"/>
            <p:cNvSpPr/>
            <p:nvPr/>
          </p:nvSpPr>
          <p:spPr>
            <a:xfrm>
              <a:off x="9640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4" name="pl343"/>
            <p:cNvSpPr/>
            <p:nvPr/>
          </p:nvSpPr>
          <p:spPr>
            <a:xfrm>
              <a:off x="99006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5" name="pl344"/>
            <p:cNvSpPr/>
            <p:nvPr/>
          </p:nvSpPr>
          <p:spPr>
            <a:xfrm>
              <a:off x="101610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pl345"/>
            <p:cNvSpPr/>
            <p:nvPr/>
          </p:nvSpPr>
          <p:spPr>
            <a:xfrm>
              <a:off x="1042137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7" name="pl346"/>
            <p:cNvSpPr/>
            <p:nvPr/>
          </p:nvSpPr>
          <p:spPr>
            <a:xfrm>
              <a:off x="106817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8" name="pl347"/>
            <p:cNvSpPr/>
            <p:nvPr/>
          </p:nvSpPr>
          <p:spPr>
            <a:xfrm>
              <a:off x="10942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9" name="pl348"/>
            <p:cNvSpPr/>
            <p:nvPr/>
          </p:nvSpPr>
          <p:spPr>
            <a:xfrm>
              <a:off x="1120238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0" name="pl349"/>
            <p:cNvSpPr/>
            <p:nvPr/>
          </p:nvSpPr>
          <p:spPr>
            <a:xfrm>
              <a:off x="114627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tx350"/>
            <p:cNvSpPr/>
            <p:nvPr/>
          </p:nvSpPr>
          <p:spPr>
            <a:xfrm rot="-5400000">
              <a:off x="851821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52" name="tx351"/>
            <p:cNvSpPr/>
            <p:nvPr/>
          </p:nvSpPr>
          <p:spPr>
            <a:xfrm rot="-5400000">
              <a:off x="8768743"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53" name="tx352"/>
            <p:cNvSpPr/>
            <p:nvPr/>
          </p:nvSpPr>
          <p:spPr>
            <a:xfrm rot="-5400000">
              <a:off x="9029169"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54" name="tx353"/>
            <p:cNvSpPr/>
            <p:nvPr/>
          </p:nvSpPr>
          <p:spPr>
            <a:xfrm rot="-5400000">
              <a:off x="928764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55" name="tx354"/>
            <p:cNvSpPr/>
            <p:nvPr/>
          </p:nvSpPr>
          <p:spPr>
            <a:xfrm rot="-5400000">
              <a:off x="951733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56" name="tx355"/>
            <p:cNvSpPr/>
            <p:nvPr/>
          </p:nvSpPr>
          <p:spPr>
            <a:xfrm rot="-5400000">
              <a:off x="981991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57" name="tx356"/>
            <p:cNvSpPr/>
            <p:nvPr/>
          </p:nvSpPr>
          <p:spPr>
            <a:xfrm rot="-5400000">
              <a:off x="10109940"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58" name="tx357"/>
            <p:cNvSpPr/>
            <p:nvPr/>
          </p:nvSpPr>
          <p:spPr>
            <a:xfrm rot="-5400000">
              <a:off x="10308119"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59" name="tx358"/>
            <p:cNvSpPr/>
            <p:nvPr/>
          </p:nvSpPr>
          <p:spPr>
            <a:xfrm rot="-5400000">
              <a:off x="10568415"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60" name="tx359"/>
            <p:cNvSpPr/>
            <p:nvPr/>
          </p:nvSpPr>
          <p:spPr>
            <a:xfrm rot="-5400000">
              <a:off x="1086517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61" name="tx360"/>
            <p:cNvSpPr/>
            <p:nvPr/>
          </p:nvSpPr>
          <p:spPr>
            <a:xfrm rot="-5400000">
              <a:off x="1110689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62" name="tx361"/>
            <p:cNvSpPr/>
            <p:nvPr/>
          </p:nvSpPr>
          <p:spPr>
            <a:xfrm rot="-5400000">
              <a:off x="113672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63" name="pl362"/>
            <p:cNvSpPr/>
            <p:nvPr/>
          </p:nvSpPr>
          <p:spPr>
            <a:xfrm>
              <a:off x="117751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4" name="pl363"/>
            <p:cNvSpPr/>
            <p:nvPr/>
          </p:nvSpPr>
          <p:spPr>
            <a:xfrm>
              <a:off x="120354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5" name="pl364"/>
            <p:cNvSpPr/>
            <p:nvPr/>
          </p:nvSpPr>
          <p:spPr>
            <a:xfrm>
              <a:off x="122958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6" name="pl365"/>
            <p:cNvSpPr/>
            <p:nvPr/>
          </p:nvSpPr>
          <p:spPr>
            <a:xfrm>
              <a:off x="125561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7" name="pl366"/>
            <p:cNvSpPr/>
            <p:nvPr/>
          </p:nvSpPr>
          <p:spPr>
            <a:xfrm>
              <a:off x="1281649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8" name="pl367"/>
            <p:cNvSpPr/>
            <p:nvPr/>
          </p:nvSpPr>
          <p:spPr>
            <a:xfrm>
              <a:off x="130768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9" name="pl368"/>
            <p:cNvSpPr/>
            <p:nvPr/>
          </p:nvSpPr>
          <p:spPr>
            <a:xfrm>
              <a:off x="133371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0" name="pl369"/>
            <p:cNvSpPr/>
            <p:nvPr/>
          </p:nvSpPr>
          <p:spPr>
            <a:xfrm>
              <a:off x="135975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1" name="pl370"/>
            <p:cNvSpPr/>
            <p:nvPr/>
          </p:nvSpPr>
          <p:spPr>
            <a:xfrm>
              <a:off x="138578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2" name="pl371"/>
            <p:cNvSpPr/>
            <p:nvPr/>
          </p:nvSpPr>
          <p:spPr>
            <a:xfrm>
              <a:off x="1411818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3" name="pl372"/>
            <p:cNvSpPr/>
            <p:nvPr/>
          </p:nvSpPr>
          <p:spPr>
            <a:xfrm>
              <a:off x="1437852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4" name="pl373"/>
            <p:cNvSpPr/>
            <p:nvPr/>
          </p:nvSpPr>
          <p:spPr>
            <a:xfrm>
              <a:off x="1463886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5" name="tx374"/>
            <p:cNvSpPr/>
            <p:nvPr/>
          </p:nvSpPr>
          <p:spPr>
            <a:xfrm rot="-5400000">
              <a:off x="1169435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76" name="tx375"/>
            <p:cNvSpPr/>
            <p:nvPr/>
          </p:nvSpPr>
          <p:spPr>
            <a:xfrm rot="-5400000">
              <a:off x="11944881"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77" name="tx376"/>
            <p:cNvSpPr/>
            <p:nvPr/>
          </p:nvSpPr>
          <p:spPr>
            <a:xfrm rot="-5400000">
              <a:off x="12205307"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78" name="tx377"/>
            <p:cNvSpPr/>
            <p:nvPr/>
          </p:nvSpPr>
          <p:spPr>
            <a:xfrm rot="-5400000">
              <a:off x="1246378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79" name="tx378"/>
            <p:cNvSpPr/>
            <p:nvPr/>
          </p:nvSpPr>
          <p:spPr>
            <a:xfrm rot="-5400000">
              <a:off x="1269347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80" name="tx379"/>
            <p:cNvSpPr/>
            <p:nvPr/>
          </p:nvSpPr>
          <p:spPr>
            <a:xfrm rot="-5400000">
              <a:off x="1299604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81" name="tx380"/>
            <p:cNvSpPr/>
            <p:nvPr/>
          </p:nvSpPr>
          <p:spPr>
            <a:xfrm rot="-5400000">
              <a:off x="1328607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82" name="tx381"/>
            <p:cNvSpPr/>
            <p:nvPr/>
          </p:nvSpPr>
          <p:spPr>
            <a:xfrm rot="-5400000">
              <a:off x="1348425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83" name="tx382"/>
            <p:cNvSpPr/>
            <p:nvPr/>
          </p:nvSpPr>
          <p:spPr>
            <a:xfrm rot="-5400000">
              <a:off x="13744553"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84" name="tx383"/>
            <p:cNvSpPr/>
            <p:nvPr/>
          </p:nvSpPr>
          <p:spPr>
            <a:xfrm rot="-5400000">
              <a:off x="14041311"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85" name="tx384"/>
            <p:cNvSpPr/>
            <p:nvPr/>
          </p:nvSpPr>
          <p:spPr>
            <a:xfrm rot="-5400000">
              <a:off x="1428302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86" name="tx385"/>
            <p:cNvSpPr/>
            <p:nvPr/>
          </p:nvSpPr>
          <p:spPr>
            <a:xfrm rot="-5400000">
              <a:off x="1454336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87" name="pl386"/>
            <p:cNvSpPr/>
            <p:nvPr/>
          </p:nvSpPr>
          <p:spPr>
            <a:xfrm>
              <a:off x="149512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8" name="pl387"/>
            <p:cNvSpPr/>
            <p:nvPr/>
          </p:nvSpPr>
          <p:spPr>
            <a:xfrm>
              <a:off x="152116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9" name="pl388"/>
            <p:cNvSpPr/>
            <p:nvPr/>
          </p:nvSpPr>
          <p:spPr>
            <a:xfrm>
              <a:off x="154719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0" name="pl389"/>
            <p:cNvSpPr/>
            <p:nvPr/>
          </p:nvSpPr>
          <p:spPr>
            <a:xfrm>
              <a:off x="157322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1" name="pl390"/>
            <p:cNvSpPr/>
            <p:nvPr/>
          </p:nvSpPr>
          <p:spPr>
            <a:xfrm>
              <a:off x="159926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2" name="pl391"/>
            <p:cNvSpPr/>
            <p:nvPr/>
          </p:nvSpPr>
          <p:spPr>
            <a:xfrm>
              <a:off x="1625296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3" name="pl392"/>
            <p:cNvSpPr/>
            <p:nvPr/>
          </p:nvSpPr>
          <p:spPr>
            <a:xfrm>
              <a:off x="165133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4" name="pl393"/>
            <p:cNvSpPr/>
            <p:nvPr/>
          </p:nvSpPr>
          <p:spPr>
            <a:xfrm>
              <a:off x="167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5" name="pl394"/>
            <p:cNvSpPr/>
            <p:nvPr/>
          </p:nvSpPr>
          <p:spPr>
            <a:xfrm>
              <a:off x="1703398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6" name="pl395"/>
            <p:cNvSpPr/>
            <p:nvPr/>
          </p:nvSpPr>
          <p:spPr>
            <a:xfrm>
              <a:off x="17294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7" name="pl396"/>
            <p:cNvSpPr/>
            <p:nvPr/>
          </p:nvSpPr>
          <p:spPr>
            <a:xfrm>
              <a:off x="17554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8" name="pl397"/>
            <p:cNvSpPr/>
            <p:nvPr/>
          </p:nvSpPr>
          <p:spPr>
            <a:xfrm>
              <a:off x="1781500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9" name="tx398"/>
            <p:cNvSpPr/>
            <p:nvPr/>
          </p:nvSpPr>
          <p:spPr>
            <a:xfrm rot="-5400000">
              <a:off x="1487049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400" name="tx399"/>
            <p:cNvSpPr/>
            <p:nvPr/>
          </p:nvSpPr>
          <p:spPr>
            <a:xfrm rot="-5400000">
              <a:off x="151210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401" name="tx400"/>
            <p:cNvSpPr/>
            <p:nvPr/>
          </p:nvSpPr>
          <p:spPr>
            <a:xfrm rot="-5400000">
              <a:off x="15381445"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402" name="tx401"/>
            <p:cNvSpPr/>
            <p:nvPr/>
          </p:nvSpPr>
          <p:spPr>
            <a:xfrm rot="-5400000">
              <a:off x="15639918"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03" name="tx402"/>
            <p:cNvSpPr/>
            <p:nvPr/>
          </p:nvSpPr>
          <p:spPr>
            <a:xfrm rot="-5400000">
              <a:off x="1586961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04" name="tx403"/>
            <p:cNvSpPr/>
            <p:nvPr/>
          </p:nvSpPr>
          <p:spPr>
            <a:xfrm rot="-5400000">
              <a:off x="1617218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05" name="tx404"/>
            <p:cNvSpPr/>
            <p:nvPr/>
          </p:nvSpPr>
          <p:spPr>
            <a:xfrm rot="-5400000">
              <a:off x="1646221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06" name="tx405"/>
            <p:cNvSpPr/>
            <p:nvPr/>
          </p:nvSpPr>
          <p:spPr>
            <a:xfrm rot="-5400000">
              <a:off x="1666039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07" name="tx406"/>
            <p:cNvSpPr/>
            <p:nvPr/>
          </p:nvSpPr>
          <p:spPr>
            <a:xfrm rot="-5400000">
              <a:off x="1692069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08" name="tx407"/>
            <p:cNvSpPr/>
            <p:nvPr/>
          </p:nvSpPr>
          <p:spPr>
            <a:xfrm rot="-5400000">
              <a:off x="1721744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09" name="tx408"/>
            <p:cNvSpPr/>
            <p:nvPr/>
          </p:nvSpPr>
          <p:spPr>
            <a:xfrm rot="-5400000">
              <a:off x="17459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10" name="tx409"/>
            <p:cNvSpPr/>
            <p:nvPr/>
          </p:nvSpPr>
          <p:spPr>
            <a:xfrm rot="-5400000">
              <a:off x="1771950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11" name="tx410"/>
            <p:cNvSpPr/>
            <p:nvPr/>
          </p:nvSpPr>
          <p:spPr>
            <a:xfrm>
              <a:off x="1421486" y="5200079"/>
              <a:ext cx="381186"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12" name="tx411"/>
            <p:cNvSpPr/>
            <p:nvPr/>
          </p:nvSpPr>
          <p:spPr>
            <a:xfrm>
              <a:off x="1294238" y="3994337"/>
              <a:ext cx="508434"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500</a:t>
              </a:r>
            </a:p>
          </p:txBody>
        </p:sp>
        <p:sp>
          <p:nvSpPr>
            <p:cNvPr id="413" name="tx412"/>
            <p:cNvSpPr/>
            <p:nvPr/>
          </p:nvSpPr>
          <p:spPr>
            <a:xfrm>
              <a:off x="1230614" y="2759016"/>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1,000</a:t>
              </a:r>
            </a:p>
          </p:txBody>
        </p:sp>
        <p:sp>
          <p:nvSpPr>
            <p:cNvPr id="414" name="pl413"/>
            <p:cNvSpPr/>
            <p:nvPr/>
          </p:nvSpPr>
          <p:spPr>
            <a:xfrm>
              <a:off x="2055723"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5" name="pl414"/>
            <p:cNvSpPr/>
            <p:nvPr/>
          </p:nvSpPr>
          <p:spPr>
            <a:xfrm>
              <a:off x="2055723" y="407961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6" name="pl415"/>
            <p:cNvSpPr/>
            <p:nvPr/>
          </p:nvSpPr>
          <p:spPr>
            <a:xfrm>
              <a:off x="2055723" y="287387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7" name="tx416"/>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18" name="rc417"/>
            <p:cNvSpPr/>
            <p:nvPr/>
          </p:nvSpPr>
          <p:spPr>
            <a:xfrm>
              <a:off x="18110385" y="2153563"/>
              <a:ext cx="1240079" cy="413498"/>
            </a:xfrm>
            <a:prstGeom prst="rect">
              <a:avLst/>
            </a:prstGeom>
            <a:solidFill>
              <a:srgbClr val="FFFFFF">
                <a:alpha val="100000"/>
              </a:srgbClr>
            </a:solidFill>
          </p:spPr>
          <p:txBody>
            <a:bodyPr/>
            <a:lstStyle/>
            <a:p/>
          </p:txBody>
        </p:sp>
        <p:sp>
          <p:nvSpPr>
            <p:cNvPr id="419" name="rc418"/>
            <p:cNvSpPr/>
            <p:nvPr/>
          </p:nvSpPr>
          <p:spPr>
            <a:xfrm>
              <a:off x="18179974" y="2223153"/>
              <a:ext cx="274319" cy="274319"/>
            </a:xfrm>
            <a:prstGeom prst="rect">
              <a:avLst/>
            </a:prstGeom>
            <a:solidFill>
              <a:srgbClr val="FFFFFF">
                <a:alpha val="100000"/>
              </a:srgbClr>
            </a:solidFill>
          </p:spPr>
          <p:txBody>
            <a:bodyPr/>
            <a:lstStyle/>
            <a:p/>
          </p:txBody>
        </p:sp>
        <p:sp>
          <p:nvSpPr>
            <p:cNvPr id="420" name="pg419"/>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421" name="tx420"/>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422" name="rc421"/>
            <p:cNvSpPr/>
            <p:nvPr/>
          </p:nvSpPr>
          <p:spPr>
            <a:xfrm>
              <a:off x="18110385" y="2706240"/>
              <a:ext cx="1753945" cy="1236458"/>
            </a:xfrm>
            <a:prstGeom prst="rect">
              <a:avLst/>
            </a:prstGeom>
            <a:solidFill>
              <a:srgbClr val="FFFFFF">
                <a:alpha val="100000"/>
              </a:srgbClr>
            </a:solidFill>
          </p:spPr>
          <p:txBody>
            <a:bodyPr/>
            <a:lstStyle/>
            <a:p/>
          </p:txBody>
        </p:sp>
        <p:sp>
          <p:nvSpPr>
            <p:cNvPr id="423" name="rc422"/>
            <p:cNvSpPr/>
            <p:nvPr/>
          </p:nvSpPr>
          <p:spPr>
            <a:xfrm>
              <a:off x="18179974" y="2775829"/>
              <a:ext cx="274319" cy="274319"/>
            </a:xfrm>
            <a:prstGeom prst="rect">
              <a:avLst/>
            </a:prstGeom>
            <a:solidFill>
              <a:srgbClr val="FFFFFF">
                <a:alpha val="100000"/>
              </a:srgbClr>
            </a:solidFill>
          </p:spPr>
          <p:txBody>
            <a:bodyPr/>
            <a:lstStyle/>
            <a:p/>
          </p:txBody>
        </p:sp>
        <p:sp>
          <p:nvSpPr>
            <p:cNvPr id="424" name="rc423"/>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5" name="rc424"/>
            <p:cNvSpPr/>
            <p:nvPr/>
          </p:nvSpPr>
          <p:spPr>
            <a:xfrm>
              <a:off x="18179974" y="3050149"/>
              <a:ext cx="274319" cy="274319"/>
            </a:xfrm>
            <a:prstGeom prst="rect">
              <a:avLst/>
            </a:prstGeom>
            <a:solidFill>
              <a:srgbClr val="FFFFFF">
                <a:alpha val="100000"/>
              </a:srgbClr>
            </a:solidFill>
          </p:spPr>
          <p:txBody>
            <a:bodyPr/>
            <a:lstStyle/>
            <a:p/>
          </p:txBody>
        </p:sp>
        <p:sp>
          <p:nvSpPr>
            <p:cNvPr id="426" name="rc425"/>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27" name="rc426"/>
            <p:cNvSpPr/>
            <p:nvPr/>
          </p:nvSpPr>
          <p:spPr>
            <a:xfrm>
              <a:off x="18179974" y="3324469"/>
              <a:ext cx="274319" cy="274320"/>
            </a:xfrm>
            <a:prstGeom prst="rect">
              <a:avLst/>
            </a:prstGeom>
            <a:solidFill>
              <a:srgbClr val="FFFFFF">
                <a:alpha val="100000"/>
              </a:srgbClr>
            </a:solidFill>
          </p:spPr>
          <p:txBody>
            <a:bodyPr/>
            <a:lstStyle/>
            <a:p/>
          </p:txBody>
        </p:sp>
        <p:sp>
          <p:nvSpPr>
            <p:cNvPr id="428" name="rc427"/>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9" name="rc428"/>
            <p:cNvSpPr/>
            <p:nvPr/>
          </p:nvSpPr>
          <p:spPr>
            <a:xfrm>
              <a:off x="18179974" y="3598789"/>
              <a:ext cx="274319" cy="274320"/>
            </a:xfrm>
            <a:prstGeom prst="rect">
              <a:avLst/>
            </a:prstGeom>
            <a:solidFill>
              <a:srgbClr val="FFFFFF">
                <a:alpha val="100000"/>
              </a:srgbClr>
            </a:solidFill>
          </p:spPr>
          <p:txBody>
            <a:bodyPr/>
            <a:lstStyle/>
            <a:p/>
          </p:txBody>
        </p:sp>
        <p:sp>
          <p:nvSpPr>
            <p:cNvPr id="430" name="rc429"/>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31" name="tx430"/>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32" name="tx431"/>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33" name="tx432"/>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34" name="tx433"/>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35" name=""/>
          <p:cNvGrpSpPr/>
          <p:nvPr/>
        </p:nvGrpSpPr>
        <p:grpSpPr>
          <a:xfrm>
            <a:off x="6400800" y="6217920"/>
            <a:ext cx="5486400" cy="4251960"/>
            <a:chOff x="6400800" y="6217920"/>
            <a:chExt cx="5486400" cy="4251960"/>
          </a:xfrm>
        </p:grpSpPr>
        <p:sp>
          <p:nvSpPr>
            <p:cNvPr id="436"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37"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38" name="rc5"/>
            <p:cNvSpPr/>
            <p:nvPr/>
          </p:nvSpPr>
          <p:spPr>
            <a:xfrm>
              <a:off x="7153670" y="6510025"/>
              <a:ext cx="4191941" cy="2788960"/>
            </a:xfrm>
            <a:prstGeom prst="rect">
              <a:avLst/>
            </a:prstGeom>
            <a:solidFill>
              <a:srgbClr val="FFFFFF">
                <a:alpha val="100000"/>
              </a:srgbClr>
            </a:solidFill>
          </p:spPr>
          <p:txBody>
            <a:bodyPr/>
            <a:lstStyle/>
            <a:p/>
          </p:txBody>
        </p:sp>
        <p:sp>
          <p:nvSpPr>
            <p:cNvPr id="439" name="pl6"/>
            <p:cNvSpPr/>
            <p:nvPr/>
          </p:nvSpPr>
          <p:spPr>
            <a:xfrm>
              <a:off x="7153670" y="8733561"/>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40" name="pl7"/>
            <p:cNvSpPr/>
            <p:nvPr/>
          </p:nvSpPr>
          <p:spPr>
            <a:xfrm>
              <a:off x="7153670" y="7856253"/>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41" name="pl8"/>
            <p:cNvSpPr/>
            <p:nvPr/>
          </p:nvSpPr>
          <p:spPr>
            <a:xfrm>
              <a:off x="7153670" y="6978946"/>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42" name="pl9"/>
            <p:cNvSpPr/>
            <p:nvPr/>
          </p:nvSpPr>
          <p:spPr>
            <a:xfrm>
              <a:off x="7153670" y="9172214"/>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43" name="pl10"/>
            <p:cNvSpPr/>
            <p:nvPr/>
          </p:nvSpPr>
          <p:spPr>
            <a:xfrm>
              <a:off x="7153670" y="8294907"/>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44" name="pl11"/>
            <p:cNvSpPr/>
            <p:nvPr/>
          </p:nvSpPr>
          <p:spPr>
            <a:xfrm>
              <a:off x="7153670" y="7417599"/>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45" name="pl12"/>
            <p:cNvSpPr/>
            <p:nvPr/>
          </p:nvSpPr>
          <p:spPr>
            <a:xfrm>
              <a:off x="7153670" y="6540292"/>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46" name="rc13"/>
            <p:cNvSpPr/>
            <p:nvPr/>
          </p:nvSpPr>
          <p:spPr>
            <a:xfrm>
              <a:off x="7299224" y="9014299"/>
              <a:ext cx="407549" cy="877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7" name="rc14"/>
            <p:cNvSpPr/>
            <p:nvPr/>
          </p:nvSpPr>
          <p:spPr>
            <a:xfrm>
              <a:off x="7881438" y="8663376"/>
              <a:ext cx="407549" cy="7018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8" name="rc15"/>
            <p:cNvSpPr/>
            <p:nvPr/>
          </p:nvSpPr>
          <p:spPr>
            <a:xfrm>
              <a:off x="8463652" y="8558099"/>
              <a:ext cx="407549" cy="4386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9" name="rc16"/>
            <p:cNvSpPr/>
            <p:nvPr/>
          </p:nvSpPr>
          <p:spPr>
            <a:xfrm>
              <a:off x="9045866" y="8584418"/>
              <a:ext cx="407549" cy="4386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0" name="rc17"/>
            <p:cNvSpPr/>
            <p:nvPr/>
          </p:nvSpPr>
          <p:spPr>
            <a:xfrm>
              <a:off x="9628080" y="6645569"/>
              <a:ext cx="407549" cy="8773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1" name="rc18"/>
            <p:cNvSpPr/>
            <p:nvPr/>
          </p:nvSpPr>
          <p:spPr>
            <a:xfrm>
              <a:off x="10792508" y="9049391"/>
              <a:ext cx="407549" cy="1754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2" name="rc19"/>
            <p:cNvSpPr/>
            <p:nvPr/>
          </p:nvSpPr>
          <p:spPr>
            <a:xfrm>
              <a:off x="7299224" y="9023072"/>
              <a:ext cx="407549" cy="149142"/>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3" name="rc20"/>
            <p:cNvSpPr/>
            <p:nvPr/>
          </p:nvSpPr>
          <p:spPr>
            <a:xfrm>
              <a:off x="7881438" y="8733561"/>
              <a:ext cx="407549" cy="438653"/>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4" name="rc21"/>
            <p:cNvSpPr/>
            <p:nvPr/>
          </p:nvSpPr>
          <p:spPr>
            <a:xfrm>
              <a:off x="8463652" y="8601964"/>
              <a:ext cx="407549" cy="57024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5" name="rc22"/>
            <p:cNvSpPr/>
            <p:nvPr/>
          </p:nvSpPr>
          <p:spPr>
            <a:xfrm>
              <a:off x="9045866" y="8628284"/>
              <a:ext cx="407549" cy="543930"/>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6" name="rc23"/>
            <p:cNvSpPr/>
            <p:nvPr/>
          </p:nvSpPr>
          <p:spPr>
            <a:xfrm>
              <a:off x="9628080" y="6733299"/>
              <a:ext cx="407549" cy="2438914"/>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7" name="rc24"/>
            <p:cNvSpPr/>
            <p:nvPr/>
          </p:nvSpPr>
          <p:spPr>
            <a:xfrm>
              <a:off x="10210294" y="8909022"/>
              <a:ext cx="407549" cy="263192"/>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8" name="rc25"/>
            <p:cNvSpPr/>
            <p:nvPr/>
          </p:nvSpPr>
          <p:spPr>
            <a:xfrm>
              <a:off x="10792508" y="9066937"/>
              <a:ext cx="407549" cy="10527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9" name="rc26"/>
            <p:cNvSpPr/>
            <p:nvPr/>
          </p:nvSpPr>
          <p:spPr>
            <a:xfrm>
              <a:off x="7881438" y="8575645"/>
              <a:ext cx="407549" cy="87730"/>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0" name="rc27"/>
            <p:cNvSpPr/>
            <p:nvPr/>
          </p:nvSpPr>
          <p:spPr>
            <a:xfrm>
              <a:off x="8463652" y="8505461"/>
              <a:ext cx="407549" cy="52638"/>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1" name="rc28"/>
            <p:cNvSpPr/>
            <p:nvPr/>
          </p:nvSpPr>
          <p:spPr>
            <a:xfrm>
              <a:off x="9045866" y="8558099"/>
              <a:ext cx="407549" cy="2631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2" name="rc29"/>
            <p:cNvSpPr/>
            <p:nvPr/>
          </p:nvSpPr>
          <p:spPr>
            <a:xfrm>
              <a:off x="9628080" y="6636796"/>
              <a:ext cx="407549" cy="8773"/>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3" name="pl30"/>
            <p:cNvSpPr/>
            <p:nvPr/>
          </p:nvSpPr>
          <p:spPr>
            <a:xfrm>
              <a:off x="7502999" y="6867288"/>
              <a:ext cx="3493284" cy="2254917"/>
            </a:xfrm>
            <a:custGeom>
              <a:avLst/>
              <a:pathLst>
                <a:path w="3493284" h="2254917">
                  <a:moveTo>
                    <a:pt x="0" y="768308"/>
                  </a:moveTo>
                  <a:lnTo>
                    <a:pt x="582214" y="863779"/>
                  </a:lnTo>
                  <a:lnTo>
                    <a:pt x="1164428" y="1027442"/>
                  </a:lnTo>
                  <a:lnTo>
                    <a:pt x="1746642" y="1163828"/>
                  </a:lnTo>
                  <a:lnTo>
                    <a:pt x="2328856" y="0"/>
                  </a:lnTo>
                  <a:lnTo>
                    <a:pt x="2911070" y="2136716"/>
                  </a:lnTo>
                  <a:lnTo>
                    <a:pt x="3493284" y="2254917"/>
                  </a:lnTo>
                </a:path>
              </a:pathLst>
            </a:custGeom>
            <a:ln w="40651" cap="flat">
              <a:solidFill>
                <a:srgbClr val="000000">
                  <a:alpha val="100000"/>
                </a:srgbClr>
              </a:solidFill>
              <a:prstDash val="solid"/>
              <a:round/>
            </a:ln>
          </p:spPr>
          <p:txBody>
            <a:bodyPr/>
            <a:lstStyle/>
            <a:p/>
          </p:txBody>
        </p:sp>
        <p:sp>
          <p:nvSpPr>
            <p:cNvPr id="464" name="rc31"/>
            <p:cNvSpPr/>
            <p:nvPr/>
          </p:nvSpPr>
          <p:spPr>
            <a:xfrm>
              <a:off x="7153670" y="6510025"/>
              <a:ext cx="4191941" cy="2788960"/>
            </a:xfrm>
            <a:prstGeom prst="rect">
              <a:avLst/>
            </a:prstGeom>
            <a:ln w="13550" cap="rnd">
              <a:solidFill>
                <a:srgbClr val="333333">
                  <a:alpha val="100000"/>
                </a:srgbClr>
              </a:solidFill>
              <a:prstDash val="solid"/>
              <a:round/>
            </a:ln>
          </p:spPr>
          <p:txBody>
            <a:bodyPr/>
            <a:lstStyle/>
            <a:p/>
          </p:txBody>
        </p:sp>
        <p:sp>
          <p:nvSpPr>
            <p:cNvPr id="465" name="tx32"/>
            <p:cNvSpPr/>
            <p:nvPr/>
          </p:nvSpPr>
          <p:spPr>
            <a:xfrm>
              <a:off x="6886172" y="9169908"/>
              <a:ext cx="16944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66" name="tx33"/>
            <p:cNvSpPr/>
            <p:nvPr/>
          </p:nvSpPr>
          <p:spPr>
            <a:xfrm>
              <a:off x="6801340" y="829260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67" name="tx34"/>
            <p:cNvSpPr/>
            <p:nvPr/>
          </p:nvSpPr>
          <p:spPr>
            <a:xfrm>
              <a:off x="6801340" y="7415292"/>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a:t>
              </a:r>
            </a:p>
          </p:txBody>
        </p:sp>
        <p:sp>
          <p:nvSpPr>
            <p:cNvPr id="468" name="tx35"/>
            <p:cNvSpPr/>
            <p:nvPr/>
          </p:nvSpPr>
          <p:spPr>
            <a:xfrm>
              <a:off x="6801340" y="6537911"/>
              <a:ext cx="254272"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300</a:t>
              </a:r>
            </a:p>
          </p:txBody>
        </p:sp>
        <p:sp>
          <p:nvSpPr>
            <p:cNvPr id="469" name="pl36"/>
            <p:cNvSpPr/>
            <p:nvPr/>
          </p:nvSpPr>
          <p:spPr>
            <a:xfrm>
              <a:off x="7118876"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0" name="pl37"/>
            <p:cNvSpPr/>
            <p:nvPr/>
          </p:nvSpPr>
          <p:spPr>
            <a:xfrm>
              <a:off x="7118876" y="829490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1" name="pl38"/>
            <p:cNvSpPr/>
            <p:nvPr/>
          </p:nvSpPr>
          <p:spPr>
            <a:xfrm>
              <a:off x="7118876" y="741759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2" name="pl39"/>
            <p:cNvSpPr/>
            <p:nvPr/>
          </p:nvSpPr>
          <p:spPr>
            <a:xfrm>
              <a:off x="7118876" y="654029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3" name="pl40"/>
            <p:cNvSpPr/>
            <p:nvPr/>
          </p:nvSpPr>
          <p:spPr>
            <a:xfrm>
              <a:off x="11345612"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4" name="pl41"/>
            <p:cNvSpPr/>
            <p:nvPr/>
          </p:nvSpPr>
          <p:spPr>
            <a:xfrm>
              <a:off x="11345612" y="8262973"/>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5" name="pl42"/>
            <p:cNvSpPr/>
            <p:nvPr/>
          </p:nvSpPr>
          <p:spPr>
            <a:xfrm>
              <a:off x="11345612" y="7353732"/>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6" name="tx43"/>
            <p:cNvSpPr/>
            <p:nvPr/>
          </p:nvSpPr>
          <p:spPr>
            <a:xfrm>
              <a:off x="11443669"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77" name="tx44"/>
            <p:cNvSpPr/>
            <p:nvPr/>
          </p:nvSpPr>
          <p:spPr>
            <a:xfrm>
              <a:off x="11443669" y="8260666"/>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78" name="tx45"/>
            <p:cNvSpPr/>
            <p:nvPr/>
          </p:nvSpPr>
          <p:spPr>
            <a:xfrm>
              <a:off x="11443669" y="7351425"/>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79" name="pl46"/>
            <p:cNvSpPr/>
            <p:nvPr/>
          </p:nvSpPr>
          <p:spPr>
            <a:xfrm>
              <a:off x="750299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0" name="pl47"/>
            <p:cNvSpPr/>
            <p:nvPr/>
          </p:nvSpPr>
          <p:spPr>
            <a:xfrm>
              <a:off x="808521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1" name="pl48"/>
            <p:cNvSpPr/>
            <p:nvPr/>
          </p:nvSpPr>
          <p:spPr>
            <a:xfrm>
              <a:off x="8667427"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2" name="pl49"/>
            <p:cNvSpPr/>
            <p:nvPr/>
          </p:nvSpPr>
          <p:spPr>
            <a:xfrm>
              <a:off x="924964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3" name="pl50"/>
            <p:cNvSpPr/>
            <p:nvPr/>
          </p:nvSpPr>
          <p:spPr>
            <a:xfrm>
              <a:off x="9831855"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4" name="pl51"/>
            <p:cNvSpPr/>
            <p:nvPr/>
          </p:nvSpPr>
          <p:spPr>
            <a:xfrm>
              <a:off x="1041406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5" name="pl52"/>
            <p:cNvSpPr/>
            <p:nvPr/>
          </p:nvSpPr>
          <p:spPr>
            <a:xfrm>
              <a:off x="1099628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6" name="tx53"/>
            <p:cNvSpPr/>
            <p:nvPr/>
          </p:nvSpPr>
          <p:spPr>
            <a:xfrm rot="-2700000">
              <a:off x="7393100"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87" name="tx54"/>
            <p:cNvSpPr/>
            <p:nvPr/>
          </p:nvSpPr>
          <p:spPr>
            <a:xfrm rot="-2700000">
              <a:off x="7935616"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88" name="tx55"/>
            <p:cNvSpPr/>
            <p:nvPr/>
          </p:nvSpPr>
          <p:spPr>
            <a:xfrm rot="-2700000">
              <a:off x="8517172"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89" name="tx56"/>
            <p:cNvSpPr/>
            <p:nvPr/>
          </p:nvSpPr>
          <p:spPr>
            <a:xfrm rot="-2700000">
              <a:off x="8954696"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90" name="tx57"/>
            <p:cNvSpPr/>
            <p:nvPr/>
          </p:nvSpPr>
          <p:spPr>
            <a:xfrm rot="-2700000">
              <a:off x="9536910"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91" name="tx58"/>
            <p:cNvSpPr/>
            <p:nvPr/>
          </p:nvSpPr>
          <p:spPr>
            <a:xfrm rot="-2700000">
              <a:off x="10119098"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492" name="tx59"/>
            <p:cNvSpPr/>
            <p:nvPr/>
          </p:nvSpPr>
          <p:spPr>
            <a:xfrm rot="-2700000">
              <a:off x="10813381"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93" name="tx60"/>
            <p:cNvSpPr/>
            <p:nvPr/>
          </p:nvSpPr>
          <p:spPr>
            <a:xfrm>
              <a:off x="9249641"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494" name="tx61"/>
            <p:cNvSpPr/>
            <p:nvPr/>
          </p:nvSpPr>
          <p:spPr>
            <a:xfrm>
              <a:off x="8432389"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495" name="tx62"/>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496" name="tx63"/>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497" name="rc64"/>
            <p:cNvSpPr/>
            <p:nvPr/>
          </p:nvSpPr>
          <p:spPr>
            <a:xfrm>
              <a:off x="7108253" y="10217410"/>
              <a:ext cx="1051268" cy="182880"/>
            </a:xfrm>
            <a:prstGeom prst="rect">
              <a:avLst/>
            </a:prstGeom>
            <a:solidFill>
              <a:srgbClr val="FFFFFF">
                <a:alpha val="100000"/>
              </a:srgbClr>
            </a:solidFill>
          </p:spPr>
          <p:txBody>
            <a:bodyPr/>
            <a:lstStyle/>
            <a:p/>
          </p:txBody>
        </p:sp>
        <p:sp>
          <p:nvSpPr>
            <p:cNvPr id="498" name="rc65"/>
            <p:cNvSpPr/>
            <p:nvPr/>
          </p:nvSpPr>
          <p:spPr>
            <a:xfrm>
              <a:off x="7108253" y="10217410"/>
              <a:ext cx="182879" cy="182880"/>
            </a:xfrm>
            <a:prstGeom prst="rect">
              <a:avLst/>
            </a:prstGeom>
            <a:solidFill>
              <a:srgbClr val="FFFFFF">
                <a:alpha val="100000"/>
              </a:srgbClr>
            </a:solidFill>
          </p:spPr>
          <p:txBody>
            <a:bodyPr/>
            <a:lstStyle/>
            <a:p/>
          </p:txBody>
        </p:sp>
        <p:sp>
          <p:nvSpPr>
            <p:cNvPr id="499" name="pl66"/>
            <p:cNvSpPr/>
            <p:nvPr/>
          </p:nvSpPr>
          <p:spPr>
            <a:xfrm>
              <a:off x="7126541" y="10308850"/>
              <a:ext cx="146304" cy="0"/>
            </a:xfrm>
            <a:custGeom>
              <a:avLst/>
              <a:pathLst>
                <a:path w="146304" h="0">
                  <a:moveTo>
                    <a:pt x="0" y="0"/>
                  </a:moveTo>
                  <a:lnTo>
                    <a:pt x="146304" y="0"/>
                  </a:lnTo>
                </a:path>
              </a:pathLst>
            </a:custGeom>
            <a:ln w="40651" cap="flat">
              <a:solidFill>
                <a:srgbClr val="000000">
                  <a:alpha val="100000"/>
                </a:srgbClr>
              </a:solidFill>
              <a:prstDash val="solid"/>
              <a:round/>
            </a:ln>
          </p:spPr>
          <p:txBody>
            <a:bodyPr/>
            <a:lstStyle/>
            <a:p/>
          </p:txBody>
        </p:sp>
        <p:sp>
          <p:nvSpPr>
            <p:cNvPr id="500" name="tx67"/>
            <p:cNvSpPr/>
            <p:nvPr/>
          </p:nvSpPr>
          <p:spPr>
            <a:xfrm>
              <a:off x="7399133"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501" name="rc68"/>
            <p:cNvSpPr/>
            <p:nvPr/>
          </p:nvSpPr>
          <p:spPr>
            <a:xfrm>
              <a:off x="8339521" y="10217410"/>
              <a:ext cx="3051508" cy="182880"/>
            </a:xfrm>
            <a:prstGeom prst="rect">
              <a:avLst/>
            </a:prstGeom>
            <a:solidFill>
              <a:srgbClr val="FFFFFF">
                <a:alpha val="100000"/>
              </a:srgbClr>
            </a:solidFill>
          </p:spPr>
          <p:txBody>
            <a:bodyPr/>
            <a:lstStyle/>
            <a:p/>
          </p:txBody>
        </p:sp>
        <p:sp>
          <p:nvSpPr>
            <p:cNvPr id="502" name="rc69"/>
            <p:cNvSpPr/>
            <p:nvPr/>
          </p:nvSpPr>
          <p:spPr>
            <a:xfrm>
              <a:off x="8339521" y="10217410"/>
              <a:ext cx="182880" cy="182880"/>
            </a:xfrm>
            <a:prstGeom prst="rect">
              <a:avLst/>
            </a:prstGeom>
            <a:solidFill>
              <a:srgbClr val="FFFFFF">
                <a:alpha val="100000"/>
              </a:srgbClr>
            </a:solidFill>
          </p:spPr>
          <p:txBody>
            <a:bodyPr/>
            <a:lstStyle/>
            <a:p/>
          </p:txBody>
        </p:sp>
        <p:sp>
          <p:nvSpPr>
            <p:cNvPr id="503" name="rc70"/>
            <p:cNvSpPr/>
            <p:nvPr/>
          </p:nvSpPr>
          <p:spPr>
            <a:xfrm>
              <a:off x="8348521"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504" name="rc71"/>
            <p:cNvSpPr/>
            <p:nvPr/>
          </p:nvSpPr>
          <p:spPr>
            <a:xfrm>
              <a:off x="9430761" y="10217410"/>
              <a:ext cx="182879" cy="182880"/>
            </a:xfrm>
            <a:prstGeom prst="rect">
              <a:avLst/>
            </a:prstGeom>
            <a:solidFill>
              <a:srgbClr val="FFFFFF">
                <a:alpha val="100000"/>
              </a:srgbClr>
            </a:solidFill>
          </p:spPr>
          <p:txBody>
            <a:bodyPr/>
            <a:lstStyle/>
            <a:p/>
          </p:txBody>
        </p:sp>
        <p:sp>
          <p:nvSpPr>
            <p:cNvPr id="505" name="rc72"/>
            <p:cNvSpPr/>
            <p:nvPr/>
          </p:nvSpPr>
          <p:spPr>
            <a:xfrm>
              <a:off x="9439761" y="10226410"/>
              <a:ext cx="164879"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06" name="rc73"/>
            <p:cNvSpPr/>
            <p:nvPr/>
          </p:nvSpPr>
          <p:spPr>
            <a:xfrm>
              <a:off x="10356802" y="10217410"/>
              <a:ext cx="182879" cy="182880"/>
            </a:xfrm>
            <a:prstGeom prst="rect">
              <a:avLst/>
            </a:prstGeom>
            <a:solidFill>
              <a:srgbClr val="FFFFFF">
                <a:alpha val="100000"/>
              </a:srgbClr>
            </a:solidFill>
          </p:spPr>
          <p:txBody>
            <a:bodyPr/>
            <a:lstStyle/>
            <a:p/>
          </p:txBody>
        </p:sp>
        <p:sp>
          <p:nvSpPr>
            <p:cNvPr id="507" name="rc74"/>
            <p:cNvSpPr/>
            <p:nvPr/>
          </p:nvSpPr>
          <p:spPr>
            <a:xfrm>
              <a:off x="10365802" y="10226410"/>
              <a:ext cx="164880"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08" name="tx75"/>
            <p:cNvSpPr/>
            <p:nvPr/>
          </p:nvSpPr>
          <p:spPr>
            <a:xfrm>
              <a:off x="8630401"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09" name="tx76"/>
            <p:cNvSpPr/>
            <p:nvPr/>
          </p:nvSpPr>
          <p:spPr>
            <a:xfrm>
              <a:off x="9721641"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10" name="tx77"/>
            <p:cNvSpPr/>
            <p:nvPr/>
          </p:nvSpPr>
          <p:spPr>
            <a:xfrm>
              <a:off x="10647682"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11" name="tx78"/>
            <p:cNvSpPr/>
            <p:nvPr/>
          </p:nvSpPr>
          <p:spPr>
            <a:xfrm>
              <a:off x="6621343"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12" name=""/>
          <p:cNvGrpSpPr/>
          <p:nvPr/>
        </p:nvGrpSpPr>
        <p:grpSpPr>
          <a:xfrm>
            <a:off x="12527280" y="6217920"/>
            <a:ext cx="5486400" cy="4297680"/>
            <a:chOff x="12527280" y="6217920"/>
            <a:chExt cx="5486400" cy="4297680"/>
          </a:xfrm>
        </p:grpSpPr>
        <p:sp>
          <p:nvSpPr>
            <p:cNvPr id="513"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14"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15"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16"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17"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18"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19"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0"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1"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2"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3"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4"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5"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6"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7" name="pl17"/>
            <p:cNvSpPr/>
            <p:nvPr/>
          </p:nvSpPr>
          <p:spPr>
            <a:xfrm>
              <a:off x="13329440" y="6714885"/>
              <a:ext cx="4502097" cy="588972"/>
            </a:xfrm>
            <a:custGeom>
              <a:avLst/>
              <a:pathLst>
                <a:path w="4502097" h="588972">
                  <a:moveTo>
                    <a:pt x="0" y="0"/>
                  </a:moveTo>
                  <a:lnTo>
                    <a:pt x="187587" y="0"/>
                  </a:lnTo>
                  <a:lnTo>
                    <a:pt x="375174" y="51214"/>
                  </a:lnTo>
                  <a:lnTo>
                    <a:pt x="562762" y="51214"/>
                  </a:lnTo>
                  <a:lnTo>
                    <a:pt x="750349" y="307289"/>
                  </a:lnTo>
                  <a:lnTo>
                    <a:pt x="937937" y="512149"/>
                  </a:lnTo>
                  <a:lnTo>
                    <a:pt x="1125524" y="102429"/>
                  </a:lnTo>
                  <a:lnTo>
                    <a:pt x="1313111" y="128037"/>
                  </a:lnTo>
                  <a:lnTo>
                    <a:pt x="1500699" y="128037"/>
                  </a:lnTo>
                  <a:lnTo>
                    <a:pt x="1688286" y="153644"/>
                  </a:lnTo>
                  <a:lnTo>
                    <a:pt x="1875874" y="76822"/>
                  </a:lnTo>
                  <a:lnTo>
                    <a:pt x="2063461" y="25607"/>
                  </a:lnTo>
                  <a:lnTo>
                    <a:pt x="2251048" y="76822"/>
                  </a:lnTo>
                  <a:lnTo>
                    <a:pt x="2438636" y="307289"/>
                  </a:lnTo>
                  <a:lnTo>
                    <a:pt x="2626223" y="204859"/>
                  </a:lnTo>
                  <a:lnTo>
                    <a:pt x="2813811" y="128037"/>
                  </a:lnTo>
                  <a:lnTo>
                    <a:pt x="3001398" y="204859"/>
                  </a:lnTo>
                  <a:lnTo>
                    <a:pt x="3188985" y="230467"/>
                  </a:lnTo>
                  <a:lnTo>
                    <a:pt x="3376573" y="281682"/>
                  </a:lnTo>
                  <a:lnTo>
                    <a:pt x="3564160" y="307289"/>
                  </a:lnTo>
                  <a:lnTo>
                    <a:pt x="3751748" y="512149"/>
                  </a:lnTo>
                  <a:lnTo>
                    <a:pt x="3939335" y="486542"/>
                  </a:lnTo>
                  <a:lnTo>
                    <a:pt x="4126923" y="588972"/>
                  </a:lnTo>
                  <a:lnTo>
                    <a:pt x="4314510" y="332897"/>
                  </a:lnTo>
                  <a:lnTo>
                    <a:pt x="4502097" y="204859"/>
                  </a:lnTo>
                </a:path>
              </a:pathLst>
            </a:custGeom>
            <a:ln w="32521" cap="flat">
              <a:solidFill>
                <a:srgbClr val="5EB0E8">
                  <a:alpha val="100000"/>
                </a:srgbClr>
              </a:solidFill>
              <a:prstDash val="solid"/>
              <a:round/>
            </a:ln>
          </p:spPr>
          <p:txBody>
            <a:bodyPr/>
            <a:lstStyle/>
            <a:p/>
          </p:txBody>
        </p:sp>
        <p:sp>
          <p:nvSpPr>
            <p:cNvPr id="528" name="pl18"/>
            <p:cNvSpPr/>
            <p:nvPr/>
          </p:nvSpPr>
          <p:spPr>
            <a:xfrm>
              <a:off x="14642552" y="7252642"/>
              <a:ext cx="3188985" cy="1715702"/>
            </a:xfrm>
            <a:custGeom>
              <a:avLst/>
              <a:pathLst>
                <a:path w="3188985" h="1715702">
                  <a:moveTo>
                    <a:pt x="0" y="1715702"/>
                  </a:moveTo>
                  <a:lnTo>
                    <a:pt x="187587" y="1510842"/>
                  </a:lnTo>
                  <a:lnTo>
                    <a:pt x="375174" y="870654"/>
                  </a:lnTo>
                  <a:lnTo>
                    <a:pt x="562762" y="512149"/>
                  </a:lnTo>
                  <a:lnTo>
                    <a:pt x="750349" y="153644"/>
                  </a:lnTo>
                  <a:lnTo>
                    <a:pt x="937937" y="332897"/>
                  </a:lnTo>
                  <a:lnTo>
                    <a:pt x="1125524" y="563364"/>
                  </a:lnTo>
                  <a:lnTo>
                    <a:pt x="1313111" y="819439"/>
                  </a:lnTo>
                  <a:lnTo>
                    <a:pt x="1500699" y="332897"/>
                  </a:lnTo>
                  <a:lnTo>
                    <a:pt x="1688286" y="204859"/>
                  </a:lnTo>
                  <a:lnTo>
                    <a:pt x="1875874" y="230467"/>
                  </a:lnTo>
                  <a:lnTo>
                    <a:pt x="2063461" y="230467"/>
                  </a:lnTo>
                  <a:lnTo>
                    <a:pt x="2251048" y="256074"/>
                  </a:lnTo>
                  <a:lnTo>
                    <a:pt x="2438636" y="614579"/>
                  </a:lnTo>
                  <a:lnTo>
                    <a:pt x="2626223" y="409719"/>
                  </a:lnTo>
                  <a:lnTo>
                    <a:pt x="2813811" y="563364"/>
                  </a:lnTo>
                  <a:lnTo>
                    <a:pt x="3001398" y="256074"/>
                  </a:lnTo>
                  <a:lnTo>
                    <a:pt x="3188985" y="0"/>
                  </a:lnTo>
                </a:path>
              </a:pathLst>
            </a:custGeom>
            <a:ln w="32521" cap="flat">
              <a:solidFill>
                <a:srgbClr val="00A173">
                  <a:alpha val="100000"/>
                </a:srgbClr>
              </a:solidFill>
              <a:prstDash val="solid"/>
              <a:round/>
            </a:ln>
          </p:spPr>
          <p:txBody>
            <a:bodyPr/>
            <a:lstStyle/>
            <a:p/>
          </p:txBody>
        </p:sp>
        <p:sp>
          <p:nvSpPr>
            <p:cNvPr id="529"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30"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31"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32"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33"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34"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35"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6"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7"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8"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9"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0"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1"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2"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3"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4"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5"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6"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7"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8"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9"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0"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1"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2"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3"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4"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5"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6"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7"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8"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9"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0"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1"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2"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3"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4"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5"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6"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67"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68"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69"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70"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71"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72"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73"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74"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75"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76"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77"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78"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79"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80"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81"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82"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83"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84"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85"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86"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87"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88"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89"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90"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91"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92" name="rc82"/>
            <p:cNvSpPr/>
            <p:nvPr/>
          </p:nvSpPr>
          <p:spPr>
            <a:xfrm>
              <a:off x="14005791" y="9941072"/>
              <a:ext cx="3149396" cy="504938"/>
            </a:xfrm>
            <a:prstGeom prst="rect">
              <a:avLst/>
            </a:prstGeom>
            <a:solidFill>
              <a:srgbClr val="FFFFFF">
                <a:alpha val="100000"/>
              </a:srgbClr>
            </a:solidFill>
          </p:spPr>
          <p:txBody>
            <a:bodyPr/>
            <a:lstStyle/>
            <a:p/>
          </p:txBody>
        </p:sp>
        <p:sp>
          <p:nvSpPr>
            <p:cNvPr id="593"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94"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95"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96"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97"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598"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599"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600"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601"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Philippines</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399"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2090518" y="2153563"/>
              <a:ext cx="3176137" cy="3131794"/>
            </a:xfrm>
            <a:prstGeom prst="rect">
              <a:avLst/>
            </a:prstGeom>
            <a:solidFill>
              <a:srgbClr val="FFFFFF">
                <a:alpha val="100000"/>
              </a:srgbClr>
            </a:solidFill>
          </p:spPr>
          <p:txBody>
            <a:bodyPr/>
            <a:lstStyle/>
            <a:p/>
          </p:txBody>
        </p:sp>
        <p:sp>
          <p:nvSpPr>
            <p:cNvPr id="7" name="pl6"/>
            <p:cNvSpPr/>
            <p:nvPr/>
          </p:nvSpPr>
          <p:spPr>
            <a:xfrm>
              <a:off x="2090518" y="467762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8" name="pl7"/>
            <p:cNvSpPr/>
            <p:nvPr/>
          </p:nvSpPr>
          <p:spPr>
            <a:xfrm>
              <a:off x="2090518" y="346214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9" name="pl8"/>
            <p:cNvSpPr/>
            <p:nvPr/>
          </p:nvSpPr>
          <p:spPr>
            <a:xfrm>
              <a:off x="2090518" y="2246669"/>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0" name="pl9"/>
            <p:cNvSpPr/>
            <p:nvPr/>
          </p:nvSpPr>
          <p:spPr>
            <a:xfrm>
              <a:off x="2090518"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1" name="pl10"/>
            <p:cNvSpPr/>
            <p:nvPr/>
          </p:nvSpPr>
          <p:spPr>
            <a:xfrm>
              <a:off x="2090518" y="406988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2" name="pl11"/>
            <p:cNvSpPr/>
            <p:nvPr/>
          </p:nvSpPr>
          <p:spPr>
            <a:xfrm>
              <a:off x="2090518" y="2854407"/>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 name="rc12"/>
            <p:cNvSpPr/>
            <p:nvPr/>
          </p:nvSpPr>
          <p:spPr>
            <a:xfrm>
              <a:off x="2129569"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 name="rc13"/>
            <p:cNvSpPr/>
            <p:nvPr/>
          </p:nvSpPr>
          <p:spPr>
            <a:xfrm>
              <a:off x="2129569"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 name="rc14"/>
            <p:cNvSpPr/>
            <p:nvPr/>
          </p:nvSpPr>
          <p:spPr>
            <a:xfrm>
              <a:off x="2129569" y="5263479"/>
              <a:ext cx="234305" cy="2187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 name="rc15"/>
            <p:cNvSpPr/>
            <p:nvPr/>
          </p:nvSpPr>
          <p:spPr>
            <a:xfrm>
              <a:off x="2129569" y="5154086"/>
              <a:ext cx="234305" cy="10939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 name="rc16"/>
            <p:cNvSpPr/>
            <p:nvPr/>
          </p:nvSpPr>
          <p:spPr>
            <a:xfrm>
              <a:off x="2389908" y="5280496"/>
              <a:ext cx="234305" cy="486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 name="rc17"/>
            <p:cNvSpPr/>
            <p:nvPr/>
          </p:nvSpPr>
          <p:spPr>
            <a:xfrm>
              <a:off x="2389908" y="528049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 name="rc18"/>
            <p:cNvSpPr/>
            <p:nvPr/>
          </p:nvSpPr>
          <p:spPr>
            <a:xfrm>
              <a:off x="2389908" y="5253755"/>
              <a:ext cx="234305" cy="2674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 name="rc19"/>
            <p:cNvSpPr/>
            <p:nvPr/>
          </p:nvSpPr>
          <p:spPr>
            <a:xfrm>
              <a:off x="2389908" y="5158948"/>
              <a:ext cx="234305" cy="9480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 name="rc20"/>
            <p:cNvSpPr/>
            <p:nvPr/>
          </p:nvSpPr>
          <p:spPr>
            <a:xfrm>
              <a:off x="2650247" y="5280496"/>
              <a:ext cx="234305" cy="486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 name="rc21"/>
            <p:cNvSpPr/>
            <p:nvPr/>
          </p:nvSpPr>
          <p:spPr>
            <a:xfrm>
              <a:off x="2650247" y="528049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 name="rc22"/>
            <p:cNvSpPr/>
            <p:nvPr/>
          </p:nvSpPr>
          <p:spPr>
            <a:xfrm>
              <a:off x="2650247" y="5168672"/>
              <a:ext cx="234305" cy="11182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 name="rc23"/>
            <p:cNvSpPr/>
            <p:nvPr/>
          </p:nvSpPr>
          <p:spPr>
            <a:xfrm>
              <a:off x="2650247" y="4952317"/>
              <a:ext cx="234305" cy="2163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 name="rc24"/>
            <p:cNvSpPr/>
            <p:nvPr/>
          </p:nvSpPr>
          <p:spPr>
            <a:xfrm>
              <a:off x="2910586" y="5270772"/>
              <a:ext cx="234305" cy="1458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 name="rc25"/>
            <p:cNvSpPr/>
            <p:nvPr/>
          </p:nvSpPr>
          <p:spPr>
            <a:xfrm>
              <a:off x="2910586" y="527077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 name="rc26"/>
            <p:cNvSpPr/>
            <p:nvPr/>
          </p:nvSpPr>
          <p:spPr>
            <a:xfrm>
              <a:off x="2910586" y="5178396"/>
              <a:ext cx="234305" cy="9237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 name="rc27"/>
            <p:cNvSpPr/>
            <p:nvPr/>
          </p:nvSpPr>
          <p:spPr>
            <a:xfrm>
              <a:off x="2910586" y="4896406"/>
              <a:ext cx="234305" cy="28199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 name="rc28"/>
            <p:cNvSpPr/>
            <p:nvPr/>
          </p:nvSpPr>
          <p:spPr>
            <a:xfrm>
              <a:off x="3170925" y="5275634"/>
              <a:ext cx="234305" cy="972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0" name="rc29"/>
            <p:cNvSpPr/>
            <p:nvPr/>
          </p:nvSpPr>
          <p:spPr>
            <a:xfrm>
              <a:off x="3170925" y="527563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1" name="rc30"/>
            <p:cNvSpPr/>
            <p:nvPr/>
          </p:nvSpPr>
          <p:spPr>
            <a:xfrm>
              <a:off x="3170925" y="5158948"/>
              <a:ext cx="234305" cy="11668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2" name="rc31"/>
            <p:cNvSpPr/>
            <p:nvPr/>
          </p:nvSpPr>
          <p:spPr>
            <a:xfrm>
              <a:off x="3170925" y="4689775"/>
              <a:ext cx="234305" cy="4691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3" name="rc32"/>
            <p:cNvSpPr/>
            <p:nvPr/>
          </p:nvSpPr>
          <p:spPr>
            <a:xfrm>
              <a:off x="3431264" y="5265910"/>
              <a:ext cx="234305" cy="194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4" name="rc33"/>
            <p:cNvSpPr/>
            <p:nvPr/>
          </p:nvSpPr>
          <p:spPr>
            <a:xfrm>
              <a:off x="3431264" y="526591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5" name="rc34"/>
            <p:cNvSpPr/>
            <p:nvPr/>
          </p:nvSpPr>
          <p:spPr>
            <a:xfrm>
              <a:off x="3431264" y="5120053"/>
              <a:ext cx="234305" cy="14585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6" name="rc35"/>
            <p:cNvSpPr/>
            <p:nvPr/>
          </p:nvSpPr>
          <p:spPr>
            <a:xfrm>
              <a:off x="3431264" y="4429663"/>
              <a:ext cx="234305" cy="69039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7" name="rc36"/>
            <p:cNvSpPr/>
            <p:nvPr/>
          </p:nvSpPr>
          <p:spPr>
            <a:xfrm>
              <a:off x="3691604" y="5256186"/>
              <a:ext cx="234305" cy="2917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8" name="rc37"/>
            <p:cNvSpPr/>
            <p:nvPr/>
          </p:nvSpPr>
          <p:spPr>
            <a:xfrm>
              <a:off x="3691604" y="525618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9" name="rc38"/>
            <p:cNvSpPr/>
            <p:nvPr/>
          </p:nvSpPr>
          <p:spPr>
            <a:xfrm>
              <a:off x="3691604" y="5110329"/>
              <a:ext cx="234305" cy="14585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0" name="rc39"/>
            <p:cNvSpPr/>
            <p:nvPr/>
          </p:nvSpPr>
          <p:spPr>
            <a:xfrm>
              <a:off x="3691604" y="4322701"/>
              <a:ext cx="234305" cy="78762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1" name="rc40"/>
            <p:cNvSpPr/>
            <p:nvPr/>
          </p:nvSpPr>
          <p:spPr>
            <a:xfrm>
              <a:off x="3951943" y="5270772"/>
              <a:ext cx="234305" cy="1458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 name="rc41"/>
            <p:cNvSpPr/>
            <p:nvPr/>
          </p:nvSpPr>
          <p:spPr>
            <a:xfrm>
              <a:off x="3951943" y="527077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 name="rc42"/>
            <p:cNvSpPr/>
            <p:nvPr/>
          </p:nvSpPr>
          <p:spPr>
            <a:xfrm>
              <a:off x="3951943" y="5139501"/>
              <a:ext cx="234305" cy="13127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4" name="rc43"/>
            <p:cNvSpPr/>
            <p:nvPr/>
          </p:nvSpPr>
          <p:spPr>
            <a:xfrm>
              <a:off x="3951943" y="4563365"/>
              <a:ext cx="234305" cy="57613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5" name="rc44"/>
            <p:cNvSpPr/>
            <p:nvPr/>
          </p:nvSpPr>
          <p:spPr>
            <a:xfrm>
              <a:off x="4212282" y="5270772"/>
              <a:ext cx="234305" cy="1458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6" name="rc45"/>
            <p:cNvSpPr/>
            <p:nvPr/>
          </p:nvSpPr>
          <p:spPr>
            <a:xfrm>
              <a:off x="4212282" y="527077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 name="rc46"/>
            <p:cNvSpPr/>
            <p:nvPr/>
          </p:nvSpPr>
          <p:spPr>
            <a:xfrm>
              <a:off x="4212282" y="5112760"/>
              <a:ext cx="234305" cy="15801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8" name="rc47"/>
            <p:cNvSpPr/>
            <p:nvPr/>
          </p:nvSpPr>
          <p:spPr>
            <a:xfrm>
              <a:off x="4212282" y="4740825"/>
              <a:ext cx="234305" cy="37193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9" name="rc48"/>
            <p:cNvSpPr/>
            <p:nvPr/>
          </p:nvSpPr>
          <p:spPr>
            <a:xfrm>
              <a:off x="4472621" y="5273203"/>
              <a:ext cx="234305" cy="1215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0" name="rc49"/>
            <p:cNvSpPr/>
            <p:nvPr/>
          </p:nvSpPr>
          <p:spPr>
            <a:xfrm>
              <a:off x="4472621" y="527320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1" name="rc50"/>
            <p:cNvSpPr/>
            <p:nvPr/>
          </p:nvSpPr>
          <p:spPr>
            <a:xfrm>
              <a:off x="4472621" y="5141932"/>
              <a:ext cx="234305" cy="13127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2" name="rc51"/>
            <p:cNvSpPr/>
            <p:nvPr/>
          </p:nvSpPr>
          <p:spPr>
            <a:xfrm>
              <a:off x="4472621" y="4748118"/>
              <a:ext cx="234305" cy="3938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3" name="rc52"/>
            <p:cNvSpPr/>
            <p:nvPr/>
          </p:nvSpPr>
          <p:spPr>
            <a:xfrm>
              <a:off x="4732960" y="5278065"/>
              <a:ext cx="234305" cy="729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4" name="rc53"/>
            <p:cNvSpPr/>
            <p:nvPr/>
          </p:nvSpPr>
          <p:spPr>
            <a:xfrm>
              <a:off x="4732960" y="527806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5" name="rc54"/>
            <p:cNvSpPr/>
            <p:nvPr/>
          </p:nvSpPr>
          <p:spPr>
            <a:xfrm>
              <a:off x="4732960" y="5161379"/>
              <a:ext cx="234305" cy="11668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6" name="rc55"/>
            <p:cNvSpPr/>
            <p:nvPr/>
          </p:nvSpPr>
          <p:spPr>
            <a:xfrm>
              <a:off x="4732960" y="4816184"/>
              <a:ext cx="234305" cy="34519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7" name="rc56"/>
            <p:cNvSpPr/>
            <p:nvPr/>
          </p:nvSpPr>
          <p:spPr>
            <a:xfrm>
              <a:off x="4993299" y="5280496"/>
              <a:ext cx="234305" cy="486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8" name="rc57"/>
            <p:cNvSpPr/>
            <p:nvPr/>
          </p:nvSpPr>
          <p:spPr>
            <a:xfrm>
              <a:off x="4993299" y="528049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9" name="rc58"/>
            <p:cNvSpPr/>
            <p:nvPr/>
          </p:nvSpPr>
          <p:spPr>
            <a:xfrm>
              <a:off x="4993299" y="5190551"/>
              <a:ext cx="234305" cy="8994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0" name="rc59"/>
            <p:cNvSpPr/>
            <p:nvPr/>
          </p:nvSpPr>
          <p:spPr>
            <a:xfrm>
              <a:off x="4993299" y="5093313"/>
              <a:ext cx="234305" cy="972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1" name="pg60"/>
            <p:cNvSpPr/>
            <p:nvPr/>
          </p:nvSpPr>
          <p:spPr>
            <a:xfrm>
              <a:off x="2777677"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2" name="tx61"/>
            <p:cNvSpPr/>
            <p:nvPr/>
          </p:nvSpPr>
          <p:spPr>
            <a:xfrm>
              <a:off x="2902559"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586 case(s)</a:t>
              </a:r>
            </a:p>
          </p:txBody>
        </p:sp>
        <p:sp>
          <p:nvSpPr>
            <p:cNvPr id="63" name="pg62"/>
            <p:cNvSpPr/>
            <p:nvPr/>
          </p:nvSpPr>
          <p:spPr>
            <a:xfrm>
              <a:off x="2984148" y="2394471"/>
              <a:ext cx="1388876" cy="311602"/>
            </a:xfrm>
            <a:custGeom>
              <a:avLst/>
              <a:pathLst>
                <a:path w="1388876" h="311602">
                  <a:moveTo>
                    <a:pt x="26017" y="311602"/>
                  </a:moveTo>
                  <a:lnTo>
                    <a:pt x="1362859" y="311602"/>
                  </a:lnTo>
                  <a:lnTo>
                    <a:pt x="1361812" y="311581"/>
                  </a:lnTo>
                  <a:lnTo>
                    <a:pt x="1365995" y="311412"/>
                  </a:lnTo>
                  <a:lnTo>
                    <a:pt x="1370098" y="310575"/>
                  </a:lnTo>
                  <a:lnTo>
                    <a:pt x="1374013" y="309090"/>
                  </a:lnTo>
                  <a:lnTo>
                    <a:pt x="1377639" y="306996"/>
                  </a:lnTo>
                  <a:lnTo>
                    <a:pt x="1380882" y="304348"/>
                  </a:lnTo>
                  <a:lnTo>
                    <a:pt x="1383659" y="301214"/>
                  </a:lnTo>
                  <a:lnTo>
                    <a:pt x="1385896" y="297675"/>
                  </a:lnTo>
                  <a:lnTo>
                    <a:pt x="1387538" y="293823"/>
                  </a:lnTo>
                  <a:lnTo>
                    <a:pt x="1388540" y="289758"/>
                  </a:lnTo>
                  <a:lnTo>
                    <a:pt x="1388876" y="285585"/>
                  </a:lnTo>
                  <a:lnTo>
                    <a:pt x="1388876" y="26017"/>
                  </a:lnTo>
                  <a:lnTo>
                    <a:pt x="1388540" y="21843"/>
                  </a:lnTo>
                  <a:lnTo>
                    <a:pt x="1387538" y="17778"/>
                  </a:lnTo>
                  <a:lnTo>
                    <a:pt x="1385896" y="13926"/>
                  </a:lnTo>
                  <a:lnTo>
                    <a:pt x="1383659" y="10387"/>
                  </a:lnTo>
                  <a:lnTo>
                    <a:pt x="1380882" y="7253"/>
                  </a:lnTo>
                  <a:lnTo>
                    <a:pt x="1377639" y="4605"/>
                  </a:lnTo>
                  <a:lnTo>
                    <a:pt x="1374013" y="2511"/>
                  </a:lnTo>
                  <a:lnTo>
                    <a:pt x="1370098" y="1027"/>
                  </a:lnTo>
                  <a:lnTo>
                    <a:pt x="1365995" y="189"/>
                  </a:lnTo>
                  <a:lnTo>
                    <a:pt x="13628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4" name="tx63"/>
            <p:cNvSpPr/>
            <p:nvPr/>
          </p:nvSpPr>
          <p:spPr>
            <a:xfrm>
              <a:off x="3088217" y="2466357"/>
              <a:ext cx="1180739"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589 case(s)</a:t>
              </a:r>
            </a:p>
          </p:txBody>
        </p:sp>
        <p:sp>
          <p:nvSpPr>
            <p:cNvPr id="65" name="rc64"/>
            <p:cNvSpPr/>
            <p:nvPr/>
          </p:nvSpPr>
          <p:spPr>
            <a:xfrm>
              <a:off x="2090518" y="2153563"/>
              <a:ext cx="3176137" cy="3131794"/>
            </a:xfrm>
            <a:prstGeom prst="rect">
              <a:avLst/>
            </a:prstGeom>
            <a:ln w="13550" cap="rnd">
              <a:solidFill>
                <a:srgbClr val="333333">
                  <a:alpha val="100000"/>
                </a:srgbClr>
              </a:solidFill>
              <a:prstDash val="solid"/>
              <a:round/>
            </a:ln>
          </p:spPr>
          <p:txBody>
            <a:bodyPr/>
            <a:lstStyle/>
            <a:p/>
          </p:txBody>
        </p:sp>
        <p:sp>
          <p:nvSpPr>
            <p:cNvPr id="66" name="rc65"/>
            <p:cNvSpPr/>
            <p:nvPr/>
          </p:nvSpPr>
          <p:spPr>
            <a:xfrm>
              <a:off x="5266656" y="2153563"/>
              <a:ext cx="3176137" cy="3131794"/>
            </a:xfrm>
            <a:prstGeom prst="rect">
              <a:avLst/>
            </a:prstGeom>
            <a:solidFill>
              <a:srgbClr val="FFFFFF">
                <a:alpha val="100000"/>
              </a:srgbClr>
            </a:solidFill>
          </p:spPr>
          <p:txBody>
            <a:bodyPr/>
            <a:lstStyle/>
            <a:p/>
          </p:txBody>
        </p:sp>
        <p:sp>
          <p:nvSpPr>
            <p:cNvPr id="67" name="pl66"/>
            <p:cNvSpPr/>
            <p:nvPr/>
          </p:nvSpPr>
          <p:spPr>
            <a:xfrm>
              <a:off x="5266656" y="467762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68" name="pl67"/>
            <p:cNvSpPr/>
            <p:nvPr/>
          </p:nvSpPr>
          <p:spPr>
            <a:xfrm>
              <a:off x="5266656" y="346214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69" name="pl68"/>
            <p:cNvSpPr/>
            <p:nvPr/>
          </p:nvSpPr>
          <p:spPr>
            <a:xfrm>
              <a:off x="5266656" y="2246669"/>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0" name="pl69"/>
            <p:cNvSpPr/>
            <p:nvPr/>
          </p:nvSpPr>
          <p:spPr>
            <a:xfrm>
              <a:off x="5266656"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1" name="pl70"/>
            <p:cNvSpPr/>
            <p:nvPr/>
          </p:nvSpPr>
          <p:spPr>
            <a:xfrm>
              <a:off x="5266656" y="406988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2" name="pl71"/>
            <p:cNvSpPr/>
            <p:nvPr/>
          </p:nvSpPr>
          <p:spPr>
            <a:xfrm>
              <a:off x="5266656" y="2854407"/>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3" name="rc72"/>
            <p:cNvSpPr/>
            <p:nvPr/>
          </p:nvSpPr>
          <p:spPr>
            <a:xfrm>
              <a:off x="5305706" y="5273203"/>
              <a:ext cx="234305" cy="1215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4" name="rc73"/>
            <p:cNvSpPr/>
            <p:nvPr/>
          </p:nvSpPr>
          <p:spPr>
            <a:xfrm>
              <a:off x="5305706" y="527320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5" name="rc74"/>
            <p:cNvSpPr/>
            <p:nvPr/>
          </p:nvSpPr>
          <p:spPr>
            <a:xfrm>
              <a:off x="5305706" y="5124915"/>
              <a:ext cx="234305" cy="14828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6" name="rc75"/>
            <p:cNvSpPr/>
            <p:nvPr/>
          </p:nvSpPr>
          <p:spPr>
            <a:xfrm>
              <a:off x="5305706" y="4735963"/>
              <a:ext cx="234305" cy="38895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7" name="rc76"/>
            <p:cNvSpPr/>
            <p:nvPr/>
          </p:nvSpPr>
          <p:spPr>
            <a:xfrm>
              <a:off x="5566046" y="5275634"/>
              <a:ext cx="234305" cy="972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8" name="rc77"/>
            <p:cNvSpPr/>
            <p:nvPr/>
          </p:nvSpPr>
          <p:spPr>
            <a:xfrm>
              <a:off x="5566046" y="527563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9" name="rc78"/>
            <p:cNvSpPr/>
            <p:nvPr/>
          </p:nvSpPr>
          <p:spPr>
            <a:xfrm>
              <a:off x="5566046" y="5051986"/>
              <a:ext cx="234305" cy="22364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0" name="rc79"/>
            <p:cNvSpPr/>
            <p:nvPr/>
          </p:nvSpPr>
          <p:spPr>
            <a:xfrm>
              <a:off x="5566046" y="4655741"/>
              <a:ext cx="234305" cy="39624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1" name="rc80"/>
            <p:cNvSpPr/>
            <p:nvPr/>
          </p:nvSpPr>
          <p:spPr>
            <a:xfrm>
              <a:off x="5826385" y="5265910"/>
              <a:ext cx="234305" cy="194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2" name="rc81"/>
            <p:cNvSpPr/>
            <p:nvPr/>
          </p:nvSpPr>
          <p:spPr>
            <a:xfrm>
              <a:off x="5826385" y="526591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3" name="rc82"/>
            <p:cNvSpPr/>
            <p:nvPr/>
          </p:nvSpPr>
          <p:spPr>
            <a:xfrm>
              <a:off x="5826385" y="5059279"/>
              <a:ext cx="234305" cy="20663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4" name="rc83"/>
            <p:cNvSpPr/>
            <p:nvPr/>
          </p:nvSpPr>
          <p:spPr>
            <a:xfrm>
              <a:off x="5826385" y="4410215"/>
              <a:ext cx="234305" cy="64906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5" name="rc84"/>
            <p:cNvSpPr/>
            <p:nvPr/>
          </p:nvSpPr>
          <p:spPr>
            <a:xfrm>
              <a:off x="6086724" y="5270772"/>
              <a:ext cx="234305" cy="1458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6086724" y="527077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6086724" y="5010660"/>
              <a:ext cx="234305" cy="26011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6086724" y="4385906"/>
              <a:ext cx="234305" cy="6247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6347063" y="5258617"/>
              <a:ext cx="234305" cy="2674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6347063" y="5258617"/>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6347063" y="4813753"/>
              <a:ext cx="234305" cy="44486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6347063" y="3992092"/>
              <a:ext cx="234305" cy="82166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6607402" y="5265910"/>
              <a:ext cx="234305" cy="194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6607402" y="526591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6607402" y="4925577"/>
              <a:ext cx="234305" cy="34033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6607402" y="4541487"/>
              <a:ext cx="234305" cy="38409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rc96"/>
            <p:cNvSpPr/>
            <p:nvPr/>
          </p:nvSpPr>
          <p:spPr>
            <a:xfrm>
              <a:off x="6867741" y="5251324"/>
              <a:ext cx="234305" cy="3403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6867741" y="525132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6867741" y="4813753"/>
              <a:ext cx="234305" cy="43757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6867741" y="4398061"/>
              <a:ext cx="234305" cy="41569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rc100"/>
            <p:cNvSpPr/>
            <p:nvPr/>
          </p:nvSpPr>
          <p:spPr>
            <a:xfrm>
              <a:off x="7128081" y="5171103"/>
              <a:ext cx="234305" cy="11425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2" name="rc101"/>
            <p:cNvSpPr/>
            <p:nvPr/>
          </p:nvSpPr>
          <p:spPr>
            <a:xfrm>
              <a:off x="7128081" y="517110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3" name="rc102"/>
            <p:cNvSpPr/>
            <p:nvPr/>
          </p:nvSpPr>
          <p:spPr>
            <a:xfrm>
              <a:off x="7128081" y="4682482"/>
              <a:ext cx="234305" cy="48862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4" name="rc103"/>
            <p:cNvSpPr/>
            <p:nvPr/>
          </p:nvSpPr>
          <p:spPr>
            <a:xfrm>
              <a:off x="7128081" y="4145242"/>
              <a:ext cx="234305" cy="53724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5" name="rc104"/>
            <p:cNvSpPr/>
            <p:nvPr/>
          </p:nvSpPr>
          <p:spPr>
            <a:xfrm>
              <a:off x="7388420" y="4996075"/>
              <a:ext cx="234305" cy="28928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6" name="rc105"/>
            <p:cNvSpPr/>
            <p:nvPr/>
          </p:nvSpPr>
          <p:spPr>
            <a:xfrm>
              <a:off x="7388420" y="499607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7" name="rc106"/>
            <p:cNvSpPr/>
            <p:nvPr/>
          </p:nvSpPr>
          <p:spPr>
            <a:xfrm>
              <a:off x="7388420" y="4329994"/>
              <a:ext cx="234305" cy="66608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8" name="rc107"/>
            <p:cNvSpPr/>
            <p:nvPr/>
          </p:nvSpPr>
          <p:spPr>
            <a:xfrm>
              <a:off x="7388420" y="3821925"/>
              <a:ext cx="234305" cy="5080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9" name="rc108"/>
            <p:cNvSpPr/>
            <p:nvPr/>
          </p:nvSpPr>
          <p:spPr>
            <a:xfrm>
              <a:off x="7648759" y="5013091"/>
              <a:ext cx="234305" cy="27226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0" name="rc109"/>
            <p:cNvSpPr/>
            <p:nvPr/>
          </p:nvSpPr>
          <p:spPr>
            <a:xfrm>
              <a:off x="7648759" y="501309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1" name="rc110"/>
            <p:cNvSpPr/>
            <p:nvPr/>
          </p:nvSpPr>
          <p:spPr>
            <a:xfrm>
              <a:off x="7648759" y="4001816"/>
              <a:ext cx="234305" cy="101127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2" name="rc111"/>
            <p:cNvSpPr/>
            <p:nvPr/>
          </p:nvSpPr>
          <p:spPr>
            <a:xfrm>
              <a:off x="7648759" y="3532642"/>
              <a:ext cx="234305" cy="4691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3" name="rc112"/>
            <p:cNvSpPr/>
            <p:nvPr/>
          </p:nvSpPr>
          <p:spPr>
            <a:xfrm>
              <a:off x="7909098" y="4945025"/>
              <a:ext cx="234305" cy="34033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4" name="rc113"/>
            <p:cNvSpPr/>
            <p:nvPr/>
          </p:nvSpPr>
          <p:spPr>
            <a:xfrm>
              <a:off x="7909098" y="494502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5" name="rc114"/>
            <p:cNvSpPr/>
            <p:nvPr/>
          </p:nvSpPr>
          <p:spPr>
            <a:xfrm>
              <a:off x="7909098" y="4106346"/>
              <a:ext cx="234305" cy="83867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6" name="rc115"/>
            <p:cNvSpPr/>
            <p:nvPr/>
          </p:nvSpPr>
          <p:spPr>
            <a:xfrm>
              <a:off x="7909098" y="3629880"/>
              <a:ext cx="234305" cy="47646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7" name="rc116"/>
            <p:cNvSpPr/>
            <p:nvPr/>
          </p:nvSpPr>
          <p:spPr>
            <a:xfrm>
              <a:off x="8169437" y="5110329"/>
              <a:ext cx="234305" cy="17502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8" name="rc117"/>
            <p:cNvSpPr/>
            <p:nvPr/>
          </p:nvSpPr>
          <p:spPr>
            <a:xfrm>
              <a:off x="8169437" y="511032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9" name="rc118"/>
            <p:cNvSpPr/>
            <p:nvPr/>
          </p:nvSpPr>
          <p:spPr>
            <a:xfrm>
              <a:off x="8169437" y="4502591"/>
              <a:ext cx="234305" cy="60773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0" name="rc119"/>
            <p:cNvSpPr/>
            <p:nvPr/>
          </p:nvSpPr>
          <p:spPr>
            <a:xfrm>
              <a:off x="8169437" y="4203585"/>
              <a:ext cx="234305" cy="29900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1" name="pg120"/>
            <p:cNvSpPr/>
            <p:nvPr/>
          </p:nvSpPr>
          <p:spPr>
            <a:xfrm>
              <a:off x="5929677"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2" name="tx121"/>
            <p:cNvSpPr/>
            <p:nvPr/>
          </p:nvSpPr>
          <p:spPr>
            <a:xfrm>
              <a:off x="6054560"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2,880 case(s)</a:t>
              </a:r>
            </a:p>
          </p:txBody>
        </p:sp>
        <p:sp>
          <p:nvSpPr>
            <p:cNvPr id="123" name="pg122"/>
            <p:cNvSpPr/>
            <p:nvPr/>
          </p:nvSpPr>
          <p:spPr>
            <a:xfrm>
              <a:off x="6140172" y="2394471"/>
              <a:ext cx="1429105" cy="311602"/>
            </a:xfrm>
            <a:custGeom>
              <a:avLst/>
              <a:pathLst>
                <a:path w="1429105" h="311602">
                  <a:moveTo>
                    <a:pt x="26017" y="311602"/>
                  </a:moveTo>
                  <a:lnTo>
                    <a:pt x="1403088" y="311602"/>
                  </a:lnTo>
                  <a:lnTo>
                    <a:pt x="1402040" y="311581"/>
                  </a:lnTo>
                  <a:lnTo>
                    <a:pt x="1406224" y="311412"/>
                  </a:lnTo>
                  <a:lnTo>
                    <a:pt x="1410326" y="310575"/>
                  </a:lnTo>
                  <a:lnTo>
                    <a:pt x="1414241" y="309090"/>
                  </a:lnTo>
                  <a:lnTo>
                    <a:pt x="1417867" y="306996"/>
                  </a:lnTo>
                  <a:lnTo>
                    <a:pt x="1421110" y="304348"/>
                  </a:lnTo>
                  <a:lnTo>
                    <a:pt x="1423887" y="301214"/>
                  </a:lnTo>
                  <a:lnTo>
                    <a:pt x="1426125" y="297675"/>
                  </a:lnTo>
                  <a:lnTo>
                    <a:pt x="1427766" y="293823"/>
                  </a:lnTo>
                  <a:lnTo>
                    <a:pt x="1428768" y="289758"/>
                  </a:lnTo>
                  <a:lnTo>
                    <a:pt x="1429105" y="285585"/>
                  </a:lnTo>
                  <a:lnTo>
                    <a:pt x="1429105" y="26017"/>
                  </a:lnTo>
                  <a:lnTo>
                    <a:pt x="1428768" y="21843"/>
                  </a:lnTo>
                  <a:lnTo>
                    <a:pt x="1427766" y="17778"/>
                  </a:lnTo>
                  <a:lnTo>
                    <a:pt x="1426125" y="13926"/>
                  </a:lnTo>
                  <a:lnTo>
                    <a:pt x="1423887" y="10387"/>
                  </a:lnTo>
                  <a:lnTo>
                    <a:pt x="1421110" y="7253"/>
                  </a:lnTo>
                  <a:lnTo>
                    <a:pt x="1417867" y="4605"/>
                  </a:lnTo>
                  <a:lnTo>
                    <a:pt x="1414241" y="2511"/>
                  </a:lnTo>
                  <a:lnTo>
                    <a:pt x="1410326" y="1027"/>
                  </a:lnTo>
                  <a:lnTo>
                    <a:pt x="1406224" y="189"/>
                  </a:lnTo>
                  <a:lnTo>
                    <a:pt x="1403088"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4" name="tx123"/>
            <p:cNvSpPr/>
            <p:nvPr/>
          </p:nvSpPr>
          <p:spPr>
            <a:xfrm>
              <a:off x="6244241" y="2466357"/>
              <a:ext cx="122096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2,892 case(s)</a:t>
              </a:r>
            </a:p>
          </p:txBody>
        </p:sp>
        <p:sp>
          <p:nvSpPr>
            <p:cNvPr id="125" name="rc124"/>
            <p:cNvSpPr/>
            <p:nvPr/>
          </p:nvSpPr>
          <p:spPr>
            <a:xfrm>
              <a:off x="5266656" y="2153563"/>
              <a:ext cx="3176137" cy="3131794"/>
            </a:xfrm>
            <a:prstGeom prst="rect">
              <a:avLst/>
            </a:prstGeom>
            <a:ln w="13550" cap="rnd">
              <a:solidFill>
                <a:srgbClr val="333333">
                  <a:alpha val="100000"/>
                </a:srgbClr>
              </a:solidFill>
              <a:prstDash val="solid"/>
              <a:round/>
            </a:ln>
          </p:spPr>
          <p:txBody>
            <a:bodyPr/>
            <a:lstStyle/>
            <a:p/>
          </p:txBody>
        </p:sp>
        <p:sp>
          <p:nvSpPr>
            <p:cNvPr id="126" name="rc125"/>
            <p:cNvSpPr/>
            <p:nvPr/>
          </p:nvSpPr>
          <p:spPr>
            <a:xfrm>
              <a:off x="8442793" y="2153563"/>
              <a:ext cx="3176137" cy="3131794"/>
            </a:xfrm>
            <a:prstGeom prst="rect">
              <a:avLst/>
            </a:prstGeom>
            <a:solidFill>
              <a:srgbClr val="FFFFFF">
                <a:alpha val="100000"/>
              </a:srgbClr>
            </a:solidFill>
          </p:spPr>
          <p:txBody>
            <a:bodyPr/>
            <a:lstStyle/>
            <a:p/>
          </p:txBody>
        </p:sp>
        <p:sp>
          <p:nvSpPr>
            <p:cNvPr id="127" name="pl126"/>
            <p:cNvSpPr/>
            <p:nvPr/>
          </p:nvSpPr>
          <p:spPr>
            <a:xfrm>
              <a:off x="8442793" y="467762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28" name="pl127"/>
            <p:cNvSpPr/>
            <p:nvPr/>
          </p:nvSpPr>
          <p:spPr>
            <a:xfrm>
              <a:off x="8442793" y="346214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29" name="pl128"/>
            <p:cNvSpPr/>
            <p:nvPr/>
          </p:nvSpPr>
          <p:spPr>
            <a:xfrm>
              <a:off x="8442793" y="2246669"/>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0" name="pl129"/>
            <p:cNvSpPr/>
            <p:nvPr/>
          </p:nvSpPr>
          <p:spPr>
            <a:xfrm>
              <a:off x="8442793"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1" name="pl130"/>
            <p:cNvSpPr/>
            <p:nvPr/>
          </p:nvSpPr>
          <p:spPr>
            <a:xfrm>
              <a:off x="8442793" y="406988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2" name="pl131"/>
            <p:cNvSpPr/>
            <p:nvPr/>
          </p:nvSpPr>
          <p:spPr>
            <a:xfrm>
              <a:off x="8442793" y="2854407"/>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3" name="rc132"/>
            <p:cNvSpPr/>
            <p:nvPr/>
          </p:nvSpPr>
          <p:spPr>
            <a:xfrm>
              <a:off x="8481844" y="5039832"/>
              <a:ext cx="234305" cy="24552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4" name="rc133"/>
            <p:cNvSpPr/>
            <p:nvPr/>
          </p:nvSpPr>
          <p:spPr>
            <a:xfrm>
              <a:off x="8481844" y="503983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5" name="rc134"/>
            <p:cNvSpPr/>
            <p:nvPr/>
          </p:nvSpPr>
          <p:spPr>
            <a:xfrm>
              <a:off x="8481844" y="4575520"/>
              <a:ext cx="234305" cy="46431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6" name="rc135"/>
            <p:cNvSpPr/>
            <p:nvPr/>
          </p:nvSpPr>
          <p:spPr>
            <a:xfrm>
              <a:off x="8481844" y="4040711"/>
              <a:ext cx="234305" cy="53480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7" name="rc136"/>
            <p:cNvSpPr/>
            <p:nvPr/>
          </p:nvSpPr>
          <p:spPr>
            <a:xfrm>
              <a:off x="8742183" y="5010660"/>
              <a:ext cx="234305" cy="27469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8" name="rc137"/>
            <p:cNvSpPr/>
            <p:nvPr/>
          </p:nvSpPr>
          <p:spPr>
            <a:xfrm>
              <a:off x="8742183" y="501066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9" name="rc138"/>
            <p:cNvSpPr/>
            <p:nvPr/>
          </p:nvSpPr>
          <p:spPr>
            <a:xfrm>
              <a:off x="8742183" y="4371320"/>
              <a:ext cx="234305" cy="63934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0" name="rc139"/>
            <p:cNvSpPr/>
            <p:nvPr/>
          </p:nvSpPr>
          <p:spPr>
            <a:xfrm>
              <a:off x="8742183" y="3758720"/>
              <a:ext cx="234305" cy="61259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1" name="rc140"/>
            <p:cNvSpPr/>
            <p:nvPr/>
          </p:nvSpPr>
          <p:spPr>
            <a:xfrm>
              <a:off x="9002523" y="4979058"/>
              <a:ext cx="234305" cy="30629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2" name="rc141"/>
            <p:cNvSpPr/>
            <p:nvPr/>
          </p:nvSpPr>
          <p:spPr>
            <a:xfrm>
              <a:off x="9002523" y="49790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3" name="rc142"/>
            <p:cNvSpPr/>
            <p:nvPr/>
          </p:nvSpPr>
          <p:spPr>
            <a:xfrm>
              <a:off x="9002523" y="3945904"/>
              <a:ext cx="234305" cy="103315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4" name="rc143"/>
            <p:cNvSpPr/>
            <p:nvPr/>
          </p:nvSpPr>
          <p:spPr>
            <a:xfrm>
              <a:off x="9002523" y="3121811"/>
              <a:ext cx="234305" cy="82409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5" name="rc144"/>
            <p:cNvSpPr/>
            <p:nvPr/>
          </p:nvSpPr>
          <p:spPr>
            <a:xfrm>
              <a:off x="9262862" y="5010660"/>
              <a:ext cx="234305" cy="27469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6" name="rc145"/>
            <p:cNvSpPr/>
            <p:nvPr/>
          </p:nvSpPr>
          <p:spPr>
            <a:xfrm>
              <a:off x="9262862" y="501066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7" name="rc146"/>
            <p:cNvSpPr/>
            <p:nvPr/>
          </p:nvSpPr>
          <p:spPr>
            <a:xfrm>
              <a:off x="9262862" y="3817063"/>
              <a:ext cx="234305" cy="119359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8" name="rc147"/>
            <p:cNvSpPr/>
            <p:nvPr/>
          </p:nvSpPr>
          <p:spPr>
            <a:xfrm>
              <a:off x="9262862" y="3090209"/>
              <a:ext cx="234305" cy="7268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9" name="rc148"/>
            <p:cNvSpPr/>
            <p:nvPr/>
          </p:nvSpPr>
          <p:spPr>
            <a:xfrm>
              <a:off x="9523201" y="5171103"/>
              <a:ext cx="234305" cy="11425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0" name="rc149"/>
            <p:cNvSpPr/>
            <p:nvPr/>
          </p:nvSpPr>
          <p:spPr>
            <a:xfrm>
              <a:off x="9523201" y="517110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1" name="rc150"/>
            <p:cNvSpPr/>
            <p:nvPr/>
          </p:nvSpPr>
          <p:spPr>
            <a:xfrm>
              <a:off x="9523201" y="4548780"/>
              <a:ext cx="234305" cy="62232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2" name="rc151"/>
            <p:cNvSpPr/>
            <p:nvPr/>
          </p:nvSpPr>
          <p:spPr>
            <a:xfrm>
              <a:off x="9523201" y="3950766"/>
              <a:ext cx="234305" cy="5980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3" name="rc152"/>
            <p:cNvSpPr/>
            <p:nvPr/>
          </p:nvSpPr>
          <p:spPr>
            <a:xfrm>
              <a:off x="9783540" y="5217291"/>
              <a:ext cx="234305" cy="6806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4" name="rc153"/>
            <p:cNvSpPr/>
            <p:nvPr/>
          </p:nvSpPr>
          <p:spPr>
            <a:xfrm>
              <a:off x="9783540" y="521729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5" name="rc154"/>
            <p:cNvSpPr/>
            <p:nvPr/>
          </p:nvSpPr>
          <p:spPr>
            <a:xfrm>
              <a:off x="9783540" y="4801598"/>
              <a:ext cx="234305" cy="41569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6" name="rc155"/>
            <p:cNvSpPr/>
            <p:nvPr/>
          </p:nvSpPr>
          <p:spPr>
            <a:xfrm>
              <a:off x="9783540" y="4325132"/>
              <a:ext cx="234305" cy="47646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7" name="rc156"/>
            <p:cNvSpPr/>
            <p:nvPr/>
          </p:nvSpPr>
          <p:spPr>
            <a:xfrm>
              <a:off x="10043879" y="5231877"/>
              <a:ext cx="234305" cy="5348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8" name="rc157"/>
            <p:cNvSpPr/>
            <p:nvPr/>
          </p:nvSpPr>
          <p:spPr>
            <a:xfrm>
              <a:off x="10043879" y="5231877"/>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9" name="rc158"/>
            <p:cNvSpPr/>
            <p:nvPr/>
          </p:nvSpPr>
          <p:spPr>
            <a:xfrm>
              <a:off x="10043879" y="4619277"/>
              <a:ext cx="234305" cy="61259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0" name="rc159"/>
            <p:cNvSpPr/>
            <p:nvPr/>
          </p:nvSpPr>
          <p:spPr>
            <a:xfrm>
              <a:off x="10043879" y="3916732"/>
              <a:ext cx="234305" cy="70254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1" name="rc160"/>
            <p:cNvSpPr/>
            <p:nvPr/>
          </p:nvSpPr>
          <p:spPr>
            <a:xfrm>
              <a:off x="10304218" y="5190551"/>
              <a:ext cx="234305" cy="9480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2" name="rc161"/>
            <p:cNvSpPr/>
            <p:nvPr/>
          </p:nvSpPr>
          <p:spPr>
            <a:xfrm>
              <a:off x="10304218" y="519055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3" name="rc162"/>
            <p:cNvSpPr/>
            <p:nvPr/>
          </p:nvSpPr>
          <p:spPr>
            <a:xfrm>
              <a:off x="10304218" y="4405353"/>
              <a:ext cx="234305" cy="78519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4" name="rc163"/>
            <p:cNvSpPr/>
            <p:nvPr/>
          </p:nvSpPr>
          <p:spPr>
            <a:xfrm>
              <a:off x="10304218" y="3661482"/>
              <a:ext cx="234305" cy="74387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5" name="rc164"/>
            <p:cNvSpPr/>
            <p:nvPr/>
          </p:nvSpPr>
          <p:spPr>
            <a:xfrm>
              <a:off x="10564558" y="5217291"/>
              <a:ext cx="234305" cy="6806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6" name="rc165"/>
            <p:cNvSpPr/>
            <p:nvPr/>
          </p:nvSpPr>
          <p:spPr>
            <a:xfrm>
              <a:off x="10564558" y="521729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7" name="rc166"/>
            <p:cNvSpPr/>
            <p:nvPr/>
          </p:nvSpPr>
          <p:spPr>
            <a:xfrm>
              <a:off x="10564558" y="4558503"/>
              <a:ext cx="234305" cy="65878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8" name="rc167"/>
            <p:cNvSpPr/>
            <p:nvPr/>
          </p:nvSpPr>
          <p:spPr>
            <a:xfrm>
              <a:off x="10564558" y="4038280"/>
              <a:ext cx="234305" cy="52022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9" name="rc168"/>
            <p:cNvSpPr/>
            <p:nvPr/>
          </p:nvSpPr>
          <p:spPr>
            <a:xfrm>
              <a:off x="10824897" y="5224584"/>
              <a:ext cx="234305" cy="6077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0" name="rc169"/>
            <p:cNvSpPr/>
            <p:nvPr/>
          </p:nvSpPr>
          <p:spPr>
            <a:xfrm>
              <a:off x="10824897" y="522458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1" name="rc170"/>
            <p:cNvSpPr/>
            <p:nvPr/>
          </p:nvSpPr>
          <p:spPr>
            <a:xfrm>
              <a:off x="10824897" y="4701929"/>
              <a:ext cx="234305" cy="52265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2" name="rc171"/>
            <p:cNvSpPr/>
            <p:nvPr/>
          </p:nvSpPr>
          <p:spPr>
            <a:xfrm>
              <a:off x="10824897" y="4196292"/>
              <a:ext cx="234305" cy="50563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3" name="rc172"/>
            <p:cNvSpPr/>
            <p:nvPr/>
          </p:nvSpPr>
          <p:spPr>
            <a:xfrm>
              <a:off x="11085236" y="5239170"/>
              <a:ext cx="234305" cy="4618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4" name="rc173"/>
            <p:cNvSpPr/>
            <p:nvPr/>
          </p:nvSpPr>
          <p:spPr>
            <a:xfrm>
              <a:off x="11085236" y="523917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5" name="rc174"/>
            <p:cNvSpPr/>
            <p:nvPr/>
          </p:nvSpPr>
          <p:spPr>
            <a:xfrm>
              <a:off x="11085236" y="4531763"/>
              <a:ext cx="234305" cy="70740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6" name="rc175"/>
            <p:cNvSpPr/>
            <p:nvPr/>
          </p:nvSpPr>
          <p:spPr>
            <a:xfrm>
              <a:off x="11085236" y="4179275"/>
              <a:ext cx="234305" cy="35248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7" name="rc176"/>
            <p:cNvSpPr/>
            <p:nvPr/>
          </p:nvSpPr>
          <p:spPr>
            <a:xfrm>
              <a:off x="11345575" y="5263479"/>
              <a:ext cx="234305" cy="2187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8" name="rc177"/>
            <p:cNvSpPr/>
            <p:nvPr/>
          </p:nvSpPr>
          <p:spPr>
            <a:xfrm>
              <a:off x="11345575" y="526347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9" name="rc178"/>
            <p:cNvSpPr/>
            <p:nvPr/>
          </p:nvSpPr>
          <p:spPr>
            <a:xfrm>
              <a:off x="11345575" y="4816184"/>
              <a:ext cx="234305" cy="44729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0" name="rc179"/>
            <p:cNvSpPr/>
            <p:nvPr/>
          </p:nvSpPr>
          <p:spPr>
            <a:xfrm>
              <a:off x="11345575" y="4728670"/>
              <a:ext cx="234305" cy="875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1" name="pg180"/>
            <p:cNvSpPr/>
            <p:nvPr/>
          </p:nvSpPr>
          <p:spPr>
            <a:xfrm>
              <a:off x="9105815"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82" name="tx181"/>
            <p:cNvSpPr/>
            <p:nvPr/>
          </p:nvSpPr>
          <p:spPr>
            <a:xfrm>
              <a:off x="9230698"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4,003 case(s)</a:t>
              </a:r>
            </a:p>
          </p:txBody>
        </p:sp>
        <p:sp>
          <p:nvSpPr>
            <p:cNvPr id="183" name="pg182"/>
            <p:cNvSpPr/>
            <p:nvPr/>
          </p:nvSpPr>
          <p:spPr>
            <a:xfrm>
              <a:off x="9316310" y="2394471"/>
              <a:ext cx="1429105" cy="311602"/>
            </a:xfrm>
            <a:custGeom>
              <a:avLst/>
              <a:pathLst>
                <a:path w="1429105" h="311602">
                  <a:moveTo>
                    <a:pt x="26017" y="311602"/>
                  </a:moveTo>
                  <a:lnTo>
                    <a:pt x="1403088" y="311602"/>
                  </a:lnTo>
                  <a:lnTo>
                    <a:pt x="1402040" y="311581"/>
                  </a:lnTo>
                  <a:lnTo>
                    <a:pt x="1406224" y="311412"/>
                  </a:lnTo>
                  <a:lnTo>
                    <a:pt x="1410326" y="310575"/>
                  </a:lnTo>
                  <a:lnTo>
                    <a:pt x="1414241" y="309090"/>
                  </a:lnTo>
                  <a:lnTo>
                    <a:pt x="1417867" y="306996"/>
                  </a:lnTo>
                  <a:lnTo>
                    <a:pt x="1421110" y="304348"/>
                  </a:lnTo>
                  <a:lnTo>
                    <a:pt x="1423887" y="301214"/>
                  </a:lnTo>
                  <a:lnTo>
                    <a:pt x="1426125" y="297675"/>
                  </a:lnTo>
                  <a:lnTo>
                    <a:pt x="1427766" y="293823"/>
                  </a:lnTo>
                  <a:lnTo>
                    <a:pt x="1428768" y="289758"/>
                  </a:lnTo>
                  <a:lnTo>
                    <a:pt x="1429105" y="285585"/>
                  </a:lnTo>
                  <a:lnTo>
                    <a:pt x="1429105" y="26017"/>
                  </a:lnTo>
                  <a:lnTo>
                    <a:pt x="1428768" y="21843"/>
                  </a:lnTo>
                  <a:lnTo>
                    <a:pt x="1427766" y="17778"/>
                  </a:lnTo>
                  <a:lnTo>
                    <a:pt x="1426125" y="13926"/>
                  </a:lnTo>
                  <a:lnTo>
                    <a:pt x="1423887" y="10387"/>
                  </a:lnTo>
                  <a:lnTo>
                    <a:pt x="1421110" y="7253"/>
                  </a:lnTo>
                  <a:lnTo>
                    <a:pt x="1417867" y="4605"/>
                  </a:lnTo>
                  <a:lnTo>
                    <a:pt x="1414241" y="2511"/>
                  </a:lnTo>
                  <a:lnTo>
                    <a:pt x="1410326" y="1027"/>
                  </a:lnTo>
                  <a:lnTo>
                    <a:pt x="1406224" y="189"/>
                  </a:lnTo>
                  <a:lnTo>
                    <a:pt x="1403088"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84" name="tx183"/>
            <p:cNvSpPr/>
            <p:nvPr/>
          </p:nvSpPr>
          <p:spPr>
            <a:xfrm>
              <a:off x="9420378" y="2466357"/>
              <a:ext cx="122096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3,844 case(s)</a:t>
              </a:r>
            </a:p>
          </p:txBody>
        </p:sp>
        <p:sp>
          <p:nvSpPr>
            <p:cNvPr id="185" name="rc184"/>
            <p:cNvSpPr/>
            <p:nvPr/>
          </p:nvSpPr>
          <p:spPr>
            <a:xfrm>
              <a:off x="8442793" y="2153563"/>
              <a:ext cx="3176137" cy="3131794"/>
            </a:xfrm>
            <a:prstGeom prst="rect">
              <a:avLst/>
            </a:prstGeom>
            <a:ln w="13550" cap="rnd">
              <a:solidFill>
                <a:srgbClr val="333333">
                  <a:alpha val="100000"/>
                </a:srgbClr>
              </a:solidFill>
              <a:prstDash val="solid"/>
              <a:round/>
            </a:ln>
          </p:spPr>
          <p:txBody>
            <a:bodyPr/>
            <a:lstStyle/>
            <a:p/>
          </p:txBody>
        </p:sp>
        <p:sp>
          <p:nvSpPr>
            <p:cNvPr id="186" name="rc185"/>
            <p:cNvSpPr/>
            <p:nvPr/>
          </p:nvSpPr>
          <p:spPr>
            <a:xfrm>
              <a:off x="11618931" y="2153563"/>
              <a:ext cx="3176137" cy="3131794"/>
            </a:xfrm>
            <a:prstGeom prst="rect">
              <a:avLst/>
            </a:prstGeom>
            <a:solidFill>
              <a:srgbClr val="FFFFFF">
                <a:alpha val="100000"/>
              </a:srgbClr>
            </a:solidFill>
          </p:spPr>
          <p:txBody>
            <a:bodyPr/>
            <a:lstStyle/>
            <a:p/>
          </p:txBody>
        </p:sp>
        <p:sp>
          <p:nvSpPr>
            <p:cNvPr id="187" name="pl186"/>
            <p:cNvSpPr/>
            <p:nvPr/>
          </p:nvSpPr>
          <p:spPr>
            <a:xfrm>
              <a:off x="11618931" y="467762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88" name="pl187"/>
            <p:cNvSpPr/>
            <p:nvPr/>
          </p:nvSpPr>
          <p:spPr>
            <a:xfrm>
              <a:off x="11618931" y="346214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89" name="pl188"/>
            <p:cNvSpPr/>
            <p:nvPr/>
          </p:nvSpPr>
          <p:spPr>
            <a:xfrm>
              <a:off x="11618931" y="2246669"/>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90" name="pl189"/>
            <p:cNvSpPr/>
            <p:nvPr/>
          </p:nvSpPr>
          <p:spPr>
            <a:xfrm>
              <a:off x="11618931"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91" name="pl190"/>
            <p:cNvSpPr/>
            <p:nvPr/>
          </p:nvSpPr>
          <p:spPr>
            <a:xfrm>
              <a:off x="11618931" y="406988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92" name="pl191"/>
            <p:cNvSpPr/>
            <p:nvPr/>
          </p:nvSpPr>
          <p:spPr>
            <a:xfrm>
              <a:off x="11618931" y="2854407"/>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93" name="rc192"/>
            <p:cNvSpPr/>
            <p:nvPr/>
          </p:nvSpPr>
          <p:spPr>
            <a:xfrm>
              <a:off x="11657982" y="4983920"/>
              <a:ext cx="234305" cy="30143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4" name="rc193"/>
            <p:cNvSpPr/>
            <p:nvPr/>
          </p:nvSpPr>
          <p:spPr>
            <a:xfrm>
              <a:off x="11657982" y="4971765"/>
              <a:ext cx="234305" cy="1215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5" name="rc194"/>
            <p:cNvSpPr/>
            <p:nvPr/>
          </p:nvSpPr>
          <p:spPr>
            <a:xfrm>
              <a:off x="11657982" y="4548780"/>
              <a:ext cx="234305" cy="42298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6" name="rc195"/>
            <p:cNvSpPr/>
            <p:nvPr/>
          </p:nvSpPr>
          <p:spPr>
            <a:xfrm>
              <a:off x="11657982" y="3885130"/>
              <a:ext cx="234305" cy="6636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7" name="rc196"/>
            <p:cNvSpPr/>
            <p:nvPr/>
          </p:nvSpPr>
          <p:spPr>
            <a:xfrm>
              <a:off x="11918321" y="4845356"/>
              <a:ext cx="234305" cy="44000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8" name="rc197"/>
            <p:cNvSpPr/>
            <p:nvPr/>
          </p:nvSpPr>
          <p:spPr>
            <a:xfrm>
              <a:off x="11918321" y="4830770"/>
              <a:ext cx="234305" cy="1458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9" name="rc198"/>
            <p:cNvSpPr/>
            <p:nvPr/>
          </p:nvSpPr>
          <p:spPr>
            <a:xfrm>
              <a:off x="11918321" y="4259496"/>
              <a:ext cx="234305" cy="57127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0" name="rc199"/>
            <p:cNvSpPr/>
            <p:nvPr/>
          </p:nvSpPr>
          <p:spPr>
            <a:xfrm>
              <a:off x="11918321" y="3391647"/>
              <a:ext cx="234305" cy="8678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1" name="rc200"/>
            <p:cNvSpPr/>
            <p:nvPr/>
          </p:nvSpPr>
          <p:spPr>
            <a:xfrm>
              <a:off x="12178660" y="4765134"/>
              <a:ext cx="234305" cy="52022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2" name="rc201"/>
            <p:cNvSpPr/>
            <p:nvPr/>
          </p:nvSpPr>
          <p:spPr>
            <a:xfrm>
              <a:off x="12178660" y="4738394"/>
              <a:ext cx="234305" cy="2674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3" name="rc202"/>
            <p:cNvSpPr/>
            <p:nvPr/>
          </p:nvSpPr>
          <p:spPr>
            <a:xfrm>
              <a:off x="12178660" y="3958058"/>
              <a:ext cx="234305" cy="78033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4" name="rc203"/>
            <p:cNvSpPr/>
            <p:nvPr/>
          </p:nvSpPr>
          <p:spPr>
            <a:xfrm>
              <a:off x="12178660" y="2876285"/>
              <a:ext cx="234305" cy="10817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5" name="rc204"/>
            <p:cNvSpPr/>
            <p:nvPr/>
          </p:nvSpPr>
          <p:spPr>
            <a:xfrm>
              <a:off x="12439000" y="4872096"/>
              <a:ext cx="234305" cy="41326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6" name="rc205"/>
            <p:cNvSpPr/>
            <p:nvPr/>
          </p:nvSpPr>
          <p:spPr>
            <a:xfrm>
              <a:off x="12439000" y="4867234"/>
              <a:ext cx="234305" cy="486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7" name="rc206"/>
            <p:cNvSpPr/>
            <p:nvPr/>
          </p:nvSpPr>
          <p:spPr>
            <a:xfrm>
              <a:off x="12439000" y="4099054"/>
              <a:ext cx="234305" cy="76818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8" name="rc207"/>
            <p:cNvSpPr/>
            <p:nvPr/>
          </p:nvSpPr>
          <p:spPr>
            <a:xfrm>
              <a:off x="12439000" y="3311425"/>
              <a:ext cx="234305" cy="78762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9" name="rc208"/>
            <p:cNvSpPr/>
            <p:nvPr/>
          </p:nvSpPr>
          <p:spPr>
            <a:xfrm>
              <a:off x="12699339" y="4913422"/>
              <a:ext cx="234305" cy="37193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2699339" y="4898837"/>
              <a:ext cx="234305" cy="1458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2699339" y="4203585"/>
              <a:ext cx="234305" cy="69525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2699339" y="3522918"/>
              <a:ext cx="234305" cy="68066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2959678" y="5078727"/>
              <a:ext cx="234305" cy="20663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2959678" y="5078727"/>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2959678" y="4432094"/>
              <a:ext cx="234305" cy="64663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2959678" y="3926456"/>
              <a:ext cx="234305" cy="50563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3220017" y="5061710"/>
              <a:ext cx="234305" cy="2236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3220017" y="5059279"/>
              <a:ext cx="234305" cy="243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3220017" y="4220601"/>
              <a:ext cx="234305" cy="83867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3220017" y="3544797"/>
              <a:ext cx="234305" cy="67580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3480356" y="4981489"/>
              <a:ext cx="234305" cy="30386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3480356" y="4971765"/>
              <a:ext cx="234305" cy="972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3480356" y="4079606"/>
              <a:ext cx="234305" cy="89215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3480356" y="3474299"/>
              <a:ext cx="234305" cy="60530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rc224"/>
            <p:cNvSpPr/>
            <p:nvPr/>
          </p:nvSpPr>
          <p:spPr>
            <a:xfrm>
              <a:off x="13740696" y="4952317"/>
              <a:ext cx="234305" cy="33304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6" name="rc225"/>
            <p:cNvSpPr/>
            <p:nvPr/>
          </p:nvSpPr>
          <p:spPr>
            <a:xfrm>
              <a:off x="13740696" y="4942594"/>
              <a:ext cx="234305" cy="972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7" name="rc226"/>
            <p:cNvSpPr/>
            <p:nvPr/>
          </p:nvSpPr>
          <p:spPr>
            <a:xfrm>
              <a:off x="13740696" y="4006677"/>
              <a:ext cx="234305" cy="93591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8" name="rc227"/>
            <p:cNvSpPr/>
            <p:nvPr/>
          </p:nvSpPr>
          <p:spPr>
            <a:xfrm>
              <a:off x="13740696" y="3467006"/>
              <a:ext cx="234305" cy="53967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9" name="rc228"/>
            <p:cNvSpPr/>
            <p:nvPr/>
          </p:nvSpPr>
          <p:spPr>
            <a:xfrm>
              <a:off x="14001035" y="5022815"/>
              <a:ext cx="234305" cy="26254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0" name="rc229"/>
            <p:cNvSpPr/>
            <p:nvPr/>
          </p:nvSpPr>
          <p:spPr>
            <a:xfrm>
              <a:off x="14001035" y="5013091"/>
              <a:ext cx="234305" cy="972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1" name="rc230"/>
            <p:cNvSpPr/>
            <p:nvPr/>
          </p:nvSpPr>
          <p:spPr>
            <a:xfrm>
              <a:off x="14001035" y="3824356"/>
              <a:ext cx="234305" cy="118873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2" name="rc231"/>
            <p:cNvSpPr/>
            <p:nvPr/>
          </p:nvSpPr>
          <p:spPr>
            <a:xfrm>
              <a:off x="14001035" y="3530211"/>
              <a:ext cx="234305" cy="29414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3" name="rc232"/>
            <p:cNvSpPr/>
            <p:nvPr/>
          </p:nvSpPr>
          <p:spPr>
            <a:xfrm>
              <a:off x="14261374" y="5234308"/>
              <a:ext cx="234305" cy="5104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4" name="rc233"/>
            <p:cNvSpPr/>
            <p:nvPr/>
          </p:nvSpPr>
          <p:spPr>
            <a:xfrm>
              <a:off x="14261374" y="523430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5" name="rc234"/>
            <p:cNvSpPr/>
            <p:nvPr/>
          </p:nvSpPr>
          <p:spPr>
            <a:xfrm>
              <a:off x="14261374" y="4624139"/>
              <a:ext cx="234305" cy="61016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6" name="rc235"/>
            <p:cNvSpPr/>
            <p:nvPr/>
          </p:nvSpPr>
          <p:spPr>
            <a:xfrm>
              <a:off x="14261374" y="4599830"/>
              <a:ext cx="234305" cy="2430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7" name="rc236"/>
            <p:cNvSpPr/>
            <p:nvPr/>
          </p:nvSpPr>
          <p:spPr>
            <a:xfrm>
              <a:off x="14521713" y="5273203"/>
              <a:ext cx="234305" cy="1215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8" name="rc237"/>
            <p:cNvSpPr/>
            <p:nvPr/>
          </p:nvSpPr>
          <p:spPr>
            <a:xfrm>
              <a:off x="14521713" y="527320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9" name="rc238"/>
            <p:cNvSpPr/>
            <p:nvPr/>
          </p:nvSpPr>
          <p:spPr>
            <a:xfrm>
              <a:off x="14521713" y="4918284"/>
              <a:ext cx="234305" cy="35491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0" name="rc239"/>
            <p:cNvSpPr/>
            <p:nvPr/>
          </p:nvSpPr>
          <p:spPr>
            <a:xfrm>
              <a:off x="14521713" y="4915853"/>
              <a:ext cx="234305" cy="24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1" name="pg240"/>
            <p:cNvSpPr/>
            <p:nvPr/>
          </p:nvSpPr>
          <p:spPr>
            <a:xfrm>
              <a:off x="12281953"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42" name="tx241"/>
            <p:cNvSpPr/>
            <p:nvPr/>
          </p:nvSpPr>
          <p:spPr>
            <a:xfrm>
              <a:off x="12406836"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5,039 case(s)</a:t>
              </a:r>
            </a:p>
          </p:txBody>
        </p:sp>
        <p:sp>
          <p:nvSpPr>
            <p:cNvPr id="243" name="pg242"/>
            <p:cNvSpPr/>
            <p:nvPr/>
          </p:nvSpPr>
          <p:spPr>
            <a:xfrm>
              <a:off x="12492448" y="2394471"/>
              <a:ext cx="1429105" cy="311602"/>
            </a:xfrm>
            <a:custGeom>
              <a:avLst/>
              <a:pathLst>
                <a:path w="1429105" h="311602">
                  <a:moveTo>
                    <a:pt x="26017" y="311602"/>
                  </a:moveTo>
                  <a:lnTo>
                    <a:pt x="1403088" y="311602"/>
                  </a:lnTo>
                  <a:lnTo>
                    <a:pt x="1402040" y="311581"/>
                  </a:lnTo>
                  <a:lnTo>
                    <a:pt x="1406224" y="311412"/>
                  </a:lnTo>
                  <a:lnTo>
                    <a:pt x="1410326" y="310575"/>
                  </a:lnTo>
                  <a:lnTo>
                    <a:pt x="1414241" y="309090"/>
                  </a:lnTo>
                  <a:lnTo>
                    <a:pt x="1417867" y="306996"/>
                  </a:lnTo>
                  <a:lnTo>
                    <a:pt x="1421110" y="304348"/>
                  </a:lnTo>
                  <a:lnTo>
                    <a:pt x="1423887" y="301214"/>
                  </a:lnTo>
                  <a:lnTo>
                    <a:pt x="1426125" y="297675"/>
                  </a:lnTo>
                  <a:lnTo>
                    <a:pt x="1427766" y="293823"/>
                  </a:lnTo>
                  <a:lnTo>
                    <a:pt x="1428768" y="289758"/>
                  </a:lnTo>
                  <a:lnTo>
                    <a:pt x="1429105" y="285585"/>
                  </a:lnTo>
                  <a:lnTo>
                    <a:pt x="1429105" y="26017"/>
                  </a:lnTo>
                  <a:lnTo>
                    <a:pt x="1428768" y="21843"/>
                  </a:lnTo>
                  <a:lnTo>
                    <a:pt x="1427766" y="17778"/>
                  </a:lnTo>
                  <a:lnTo>
                    <a:pt x="1426125" y="13926"/>
                  </a:lnTo>
                  <a:lnTo>
                    <a:pt x="1423887" y="10387"/>
                  </a:lnTo>
                  <a:lnTo>
                    <a:pt x="1421110" y="7253"/>
                  </a:lnTo>
                  <a:lnTo>
                    <a:pt x="1417867" y="4605"/>
                  </a:lnTo>
                  <a:lnTo>
                    <a:pt x="1414241" y="2511"/>
                  </a:lnTo>
                  <a:lnTo>
                    <a:pt x="1410326" y="1027"/>
                  </a:lnTo>
                  <a:lnTo>
                    <a:pt x="1406224" y="189"/>
                  </a:lnTo>
                  <a:lnTo>
                    <a:pt x="1403088"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44" name="tx243"/>
            <p:cNvSpPr/>
            <p:nvPr/>
          </p:nvSpPr>
          <p:spPr>
            <a:xfrm>
              <a:off x="12596516" y="2466357"/>
              <a:ext cx="122096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5,042 case(s)</a:t>
              </a:r>
            </a:p>
          </p:txBody>
        </p:sp>
        <p:sp>
          <p:nvSpPr>
            <p:cNvPr id="245" name="rc244"/>
            <p:cNvSpPr/>
            <p:nvPr/>
          </p:nvSpPr>
          <p:spPr>
            <a:xfrm>
              <a:off x="11618931" y="2153563"/>
              <a:ext cx="3176137" cy="3131794"/>
            </a:xfrm>
            <a:prstGeom prst="rect">
              <a:avLst/>
            </a:prstGeom>
            <a:ln w="13550" cap="rnd">
              <a:solidFill>
                <a:srgbClr val="333333">
                  <a:alpha val="100000"/>
                </a:srgbClr>
              </a:solidFill>
              <a:prstDash val="solid"/>
              <a:round/>
            </a:ln>
          </p:spPr>
          <p:txBody>
            <a:bodyPr/>
            <a:lstStyle/>
            <a:p/>
          </p:txBody>
        </p:sp>
        <p:sp>
          <p:nvSpPr>
            <p:cNvPr id="246" name="rc245"/>
            <p:cNvSpPr/>
            <p:nvPr/>
          </p:nvSpPr>
          <p:spPr>
            <a:xfrm>
              <a:off x="14795069" y="2153563"/>
              <a:ext cx="3176137" cy="3131794"/>
            </a:xfrm>
            <a:prstGeom prst="rect">
              <a:avLst/>
            </a:prstGeom>
            <a:solidFill>
              <a:srgbClr val="FFFFFF">
                <a:alpha val="100000"/>
              </a:srgbClr>
            </a:solidFill>
          </p:spPr>
          <p:txBody>
            <a:bodyPr/>
            <a:lstStyle/>
            <a:p/>
          </p:txBody>
        </p:sp>
        <p:sp>
          <p:nvSpPr>
            <p:cNvPr id="247" name="pl246"/>
            <p:cNvSpPr/>
            <p:nvPr/>
          </p:nvSpPr>
          <p:spPr>
            <a:xfrm>
              <a:off x="14795069" y="467762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48" name="pl247"/>
            <p:cNvSpPr/>
            <p:nvPr/>
          </p:nvSpPr>
          <p:spPr>
            <a:xfrm>
              <a:off x="14795069" y="346214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49" name="pl248"/>
            <p:cNvSpPr/>
            <p:nvPr/>
          </p:nvSpPr>
          <p:spPr>
            <a:xfrm>
              <a:off x="14795069" y="2246669"/>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50" name="pl249"/>
            <p:cNvSpPr/>
            <p:nvPr/>
          </p:nvSpPr>
          <p:spPr>
            <a:xfrm>
              <a:off x="14795069"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51" name="pl250"/>
            <p:cNvSpPr/>
            <p:nvPr/>
          </p:nvSpPr>
          <p:spPr>
            <a:xfrm>
              <a:off x="14795069" y="406988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52" name="pl251"/>
            <p:cNvSpPr/>
            <p:nvPr/>
          </p:nvSpPr>
          <p:spPr>
            <a:xfrm>
              <a:off x="14795069" y="2854407"/>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53" name="rc252"/>
            <p:cNvSpPr/>
            <p:nvPr/>
          </p:nvSpPr>
          <p:spPr>
            <a:xfrm>
              <a:off x="14834120" y="4641156"/>
              <a:ext cx="234305" cy="64420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4" name="rc253"/>
            <p:cNvSpPr/>
            <p:nvPr/>
          </p:nvSpPr>
          <p:spPr>
            <a:xfrm>
              <a:off x="14834120" y="4592537"/>
              <a:ext cx="234305" cy="4861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5" name="rc254"/>
            <p:cNvSpPr/>
            <p:nvPr/>
          </p:nvSpPr>
          <p:spPr>
            <a:xfrm>
              <a:off x="14834120" y="4062589"/>
              <a:ext cx="234305" cy="52994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6" name="rc255"/>
            <p:cNvSpPr/>
            <p:nvPr/>
          </p:nvSpPr>
          <p:spPr>
            <a:xfrm>
              <a:off x="14834120" y="3202033"/>
              <a:ext cx="234305" cy="8605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7" name="rc256"/>
            <p:cNvSpPr/>
            <p:nvPr/>
          </p:nvSpPr>
          <p:spPr>
            <a:xfrm>
              <a:off x="15094459" y="4750548"/>
              <a:ext cx="234305" cy="53480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8" name="rc257"/>
            <p:cNvSpPr/>
            <p:nvPr/>
          </p:nvSpPr>
          <p:spPr>
            <a:xfrm>
              <a:off x="15094459" y="4731101"/>
              <a:ext cx="234305" cy="1944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9" name="rc258"/>
            <p:cNvSpPr/>
            <p:nvPr/>
          </p:nvSpPr>
          <p:spPr>
            <a:xfrm>
              <a:off x="15094459" y="4113639"/>
              <a:ext cx="234305" cy="61746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0" name="rc259"/>
            <p:cNvSpPr/>
            <p:nvPr/>
          </p:nvSpPr>
          <p:spPr>
            <a:xfrm>
              <a:off x="15094459" y="3187447"/>
              <a:ext cx="234305" cy="92619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1" name="rc260"/>
            <p:cNvSpPr/>
            <p:nvPr/>
          </p:nvSpPr>
          <p:spPr>
            <a:xfrm>
              <a:off x="15354798" y="4906129"/>
              <a:ext cx="234305" cy="37922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2" name="rc261"/>
            <p:cNvSpPr/>
            <p:nvPr/>
          </p:nvSpPr>
          <p:spPr>
            <a:xfrm>
              <a:off x="15354798" y="4898837"/>
              <a:ext cx="234305" cy="729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3" name="rc262"/>
            <p:cNvSpPr/>
            <p:nvPr/>
          </p:nvSpPr>
          <p:spPr>
            <a:xfrm>
              <a:off x="15354798" y="4466127"/>
              <a:ext cx="234305" cy="43270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4" name="rc263"/>
            <p:cNvSpPr/>
            <p:nvPr/>
          </p:nvSpPr>
          <p:spPr>
            <a:xfrm>
              <a:off x="15354798" y="3513194"/>
              <a:ext cx="234305" cy="95293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5" name="rc264"/>
            <p:cNvSpPr/>
            <p:nvPr/>
          </p:nvSpPr>
          <p:spPr>
            <a:xfrm>
              <a:off x="15615138" y="5086020"/>
              <a:ext cx="234305" cy="19933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6" name="rc265"/>
            <p:cNvSpPr/>
            <p:nvPr/>
          </p:nvSpPr>
          <p:spPr>
            <a:xfrm>
              <a:off x="15615138" y="5071434"/>
              <a:ext cx="234305" cy="1458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7" name="rc266"/>
            <p:cNvSpPr/>
            <p:nvPr/>
          </p:nvSpPr>
          <p:spPr>
            <a:xfrm>
              <a:off x="15615138" y="4677620"/>
              <a:ext cx="234305" cy="39381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8" name="rc267"/>
            <p:cNvSpPr/>
            <p:nvPr/>
          </p:nvSpPr>
          <p:spPr>
            <a:xfrm>
              <a:off x="15615138" y="3975075"/>
              <a:ext cx="234305" cy="70254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9" name="rc268"/>
            <p:cNvSpPr/>
            <p:nvPr/>
          </p:nvSpPr>
          <p:spPr>
            <a:xfrm>
              <a:off x="15875477" y="5222153"/>
              <a:ext cx="234305" cy="6320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0" name="rc269"/>
            <p:cNvSpPr/>
            <p:nvPr/>
          </p:nvSpPr>
          <p:spPr>
            <a:xfrm>
              <a:off x="15875477" y="5217291"/>
              <a:ext cx="234305" cy="486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1" name="rc270"/>
            <p:cNvSpPr/>
            <p:nvPr/>
          </p:nvSpPr>
          <p:spPr>
            <a:xfrm>
              <a:off x="15875477" y="4495299"/>
              <a:ext cx="234305" cy="72199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2" name="rc271"/>
            <p:cNvSpPr/>
            <p:nvPr/>
          </p:nvSpPr>
          <p:spPr>
            <a:xfrm>
              <a:off x="15875477" y="4264358"/>
              <a:ext cx="234305" cy="23094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3" name="pg272"/>
            <p:cNvSpPr/>
            <p:nvPr/>
          </p:nvSpPr>
          <p:spPr>
            <a:xfrm>
              <a:off x="15458091"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74" name="tx273"/>
            <p:cNvSpPr/>
            <p:nvPr/>
          </p:nvSpPr>
          <p:spPr>
            <a:xfrm>
              <a:off x="15582974"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1,897 case(s)</a:t>
              </a:r>
            </a:p>
          </p:txBody>
        </p:sp>
        <p:sp>
          <p:nvSpPr>
            <p:cNvPr id="275" name="pg274"/>
            <p:cNvSpPr/>
            <p:nvPr/>
          </p:nvSpPr>
          <p:spPr>
            <a:xfrm>
              <a:off x="16279069"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76" name="rc275"/>
            <p:cNvSpPr/>
            <p:nvPr/>
          </p:nvSpPr>
          <p:spPr>
            <a:xfrm>
              <a:off x="14795069" y="2153563"/>
              <a:ext cx="3176137" cy="3131794"/>
            </a:xfrm>
            <a:prstGeom prst="rect">
              <a:avLst/>
            </a:prstGeom>
            <a:ln w="13550" cap="rnd">
              <a:solidFill>
                <a:srgbClr val="333333">
                  <a:alpha val="100000"/>
                </a:srgbClr>
              </a:solidFill>
              <a:prstDash val="solid"/>
              <a:round/>
            </a:ln>
          </p:spPr>
          <p:txBody>
            <a:bodyPr/>
            <a:lstStyle/>
            <a:p/>
          </p:txBody>
        </p:sp>
        <p:sp>
          <p:nvSpPr>
            <p:cNvPr id="277" name="tx276"/>
            <p:cNvSpPr/>
            <p:nvPr/>
          </p:nvSpPr>
          <p:spPr>
            <a:xfrm>
              <a:off x="3396061"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78" name="tx277"/>
            <p:cNvSpPr/>
            <p:nvPr/>
          </p:nvSpPr>
          <p:spPr>
            <a:xfrm>
              <a:off x="657219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79" name="tx278"/>
            <p:cNvSpPr/>
            <p:nvPr/>
          </p:nvSpPr>
          <p:spPr>
            <a:xfrm>
              <a:off x="974833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80" name="tx279"/>
            <p:cNvSpPr/>
            <p:nvPr/>
          </p:nvSpPr>
          <p:spPr>
            <a:xfrm>
              <a:off x="1292447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81" name="tx280"/>
            <p:cNvSpPr/>
            <p:nvPr/>
          </p:nvSpPr>
          <p:spPr>
            <a:xfrm>
              <a:off x="161006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82" name="pl281"/>
            <p:cNvSpPr/>
            <p:nvPr/>
          </p:nvSpPr>
          <p:spPr>
            <a:xfrm>
              <a:off x="224672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3" name="pl282"/>
            <p:cNvSpPr/>
            <p:nvPr/>
          </p:nvSpPr>
          <p:spPr>
            <a:xfrm>
              <a:off x="250706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4" name="pl283"/>
            <p:cNvSpPr/>
            <p:nvPr/>
          </p:nvSpPr>
          <p:spPr>
            <a:xfrm>
              <a:off x="27673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5" name="pl284"/>
            <p:cNvSpPr/>
            <p:nvPr/>
          </p:nvSpPr>
          <p:spPr>
            <a:xfrm>
              <a:off x="30277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6" name="pl285"/>
            <p:cNvSpPr/>
            <p:nvPr/>
          </p:nvSpPr>
          <p:spPr>
            <a:xfrm>
              <a:off x="32880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7" name="pl286"/>
            <p:cNvSpPr/>
            <p:nvPr/>
          </p:nvSpPr>
          <p:spPr>
            <a:xfrm>
              <a:off x="354841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8" name="pl287"/>
            <p:cNvSpPr/>
            <p:nvPr/>
          </p:nvSpPr>
          <p:spPr>
            <a:xfrm>
              <a:off x="380875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9" name="pl288"/>
            <p:cNvSpPr/>
            <p:nvPr/>
          </p:nvSpPr>
          <p:spPr>
            <a:xfrm>
              <a:off x="40690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0" name="pl289"/>
            <p:cNvSpPr/>
            <p:nvPr/>
          </p:nvSpPr>
          <p:spPr>
            <a:xfrm>
              <a:off x="43294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1" name="pl290"/>
            <p:cNvSpPr/>
            <p:nvPr/>
          </p:nvSpPr>
          <p:spPr>
            <a:xfrm>
              <a:off x="45897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2" name="pl291"/>
            <p:cNvSpPr/>
            <p:nvPr/>
          </p:nvSpPr>
          <p:spPr>
            <a:xfrm>
              <a:off x="48501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3" name="pl292"/>
            <p:cNvSpPr/>
            <p:nvPr/>
          </p:nvSpPr>
          <p:spPr>
            <a:xfrm>
              <a:off x="5110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4" name="tx293"/>
            <p:cNvSpPr/>
            <p:nvPr/>
          </p:nvSpPr>
          <p:spPr>
            <a:xfrm rot="-5400000">
              <a:off x="216593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95" name="tx294"/>
            <p:cNvSpPr/>
            <p:nvPr/>
          </p:nvSpPr>
          <p:spPr>
            <a:xfrm rot="-5400000">
              <a:off x="241646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96" name="tx295"/>
            <p:cNvSpPr/>
            <p:nvPr/>
          </p:nvSpPr>
          <p:spPr>
            <a:xfrm rot="-5400000">
              <a:off x="267689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97" name="tx296"/>
            <p:cNvSpPr/>
            <p:nvPr/>
          </p:nvSpPr>
          <p:spPr>
            <a:xfrm rot="-5400000">
              <a:off x="293536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98" name="tx297"/>
            <p:cNvSpPr/>
            <p:nvPr/>
          </p:nvSpPr>
          <p:spPr>
            <a:xfrm rot="-5400000">
              <a:off x="3165059"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99" name="tx298"/>
            <p:cNvSpPr/>
            <p:nvPr/>
          </p:nvSpPr>
          <p:spPr>
            <a:xfrm rot="-5400000">
              <a:off x="346763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00" name="tx299"/>
            <p:cNvSpPr/>
            <p:nvPr/>
          </p:nvSpPr>
          <p:spPr>
            <a:xfrm rot="-5400000">
              <a:off x="3757665"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01" name="tx300"/>
            <p:cNvSpPr/>
            <p:nvPr/>
          </p:nvSpPr>
          <p:spPr>
            <a:xfrm rot="-5400000">
              <a:off x="395584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02" name="tx301"/>
            <p:cNvSpPr/>
            <p:nvPr/>
          </p:nvSpPr>
          <p:spPr>
            <a:xfrm rot="-5400000">
              <a:off x="42161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03" name="tx302"/>
            <p:cNvSpPr/>
            <p:nvPr/>
          </p:nvSpPr>
          <p:spPr>
            <a:xfrm rot="-5400000">
              <a:off x="451289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04" name="tx303"/>
            <p:cNvSpPr/>
            <p:nvPr/>
          </p:nvSpPr>
          <p:spPr>
            <a:xfrm rot="-5400000">
              <a:off x="475461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05" name="tx304"/>
            <p:cNvSpPr/>
            <p:nvPr/>
          </p:nvSpPr>
          <p:spPr>
            <a:xfrm rot="-5400000">
              <a:off x="501495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06" name="pl305"/>
            <p:cNvSpPr/>
            <p:nvPr/>
          </p:nvSpPr>
          <p:spPr>
            <a:xfrm>
              <a:off x="54228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56831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5943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308"/>
            <p:cNvSpPr/>
            <p:nvPr/>
          </p:nvSpPr>
          <p:spPr>
            <a:xfrm>
              <a:off x="6203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309"/>
            <p:cNvSpPr/>
            <p:nvPr/>
          </p:nvSpPr>
          <p:spPr>
            <a:xfrm>
              <a:off x="646421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672455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69848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724523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pl313"/>
            <p:cNvSpPr/>
            <p:nvPr/>
          </p:nvSpPr>
          <p:spPr>
            <a:xfrm>
              <a:off x="750557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pl314"/>
            <p:cNvSpPr/>
            <p:nvPr/>
          </p:nvSpPr>
          <p:spPr>
            <a:xfrm>
              <a:off x="77659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pl315"/>
            <p:cNvSpPr/>
            <p:nvPr/>
          </p:nvSpPr>
          <p:spPr>
            <a:xfrm>
              <a:off x="80262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pl316"/>
            <p:cNvSpPr/>
            <p:nvPr/>
          </p:nvSpPr>
          <p:spPr>
            <a:xfrm>
              <a:off x="82865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8" name="tx317"/>
            <p:cNvSpPr/>
            <p:nvPr/>
          </p:nvSpPr>
          <p:spPr>
            <a:xfrm rot="-5400000">
              <a:off x="534207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19" name="tx318"/>
            <p:cNvSpPr/>
            <p:nvPr/>
          </p:nvSpPr>
          <p:spPr>
            <a:xfrm rot="-5400000">
              <a:off x="5592605"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20" name="tx319"/>
            <p:cNvSpPr/>
            <p:nvPr/>
          </p:nvSpPr>
          <p:spPr>
            <a:xfrm rot="-5400000">
              <a:off x="585303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21" name="tx320"/>
            <p:cNvSpPr/>
            <p:nvPr/>
          </p:nvSpPr>
          <p:spPr>
            <a:xfrm rot="-5400000">
              <a:off x="6111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22" name="tx321"/>
            <p:cNvSpPr/>
            <p:nvPr/>
          </p:nvSpPr>
          <p:spPr>
            <a:xfrm rot="-5400000">
              <a:off x="634119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23" name="tx322"/>
            <p:cNvSpPr/>
            <p:nvPr/>
          </p:nvSpPr>
          <p:spPr>
            <a:xfrm rot="-5400000">
              <a:off x="664377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24" name="tx323"/>
            <p:cNvSpPr/>
            <p:nvPr/>
          </p:nvSpPr>
          <p:spPr>
            <a:xfrm rot="-5400000">
              <a:off x="693380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25" name="tx324"/>
            <p:cNvSpPr/>
            <p:nvPr/>
          </p:nvSpPr>
          <p:spPr>
            <a:xfrm rot="-5400000">
              <a:off x="713198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26" name="tx325"/>
            <p:cNvSpPr/>
            <p:nvPr/>
          </p:nvSpPr>
          <p:spPr>
            <a:xfrm rot="-5400000">
              <a:off x="7392277"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27" name="tx326"/>
            <p:cNvSpPr/>
            <p:nvPr/>
          </p:nvSpPr>
          <p:spPr>
            <a:xfrm rot="-5400000">
              <a:off x="768903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28" name="tx327"/>
            <p:cNvSpPr/>
            <p:nvPr/>
          </p:nvSpPr>
          <p:spPr>
            <a:xfrm rot="-5400000">
              <a:off x="793075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29" name="tx328"/>
            <p:cNvSpPr/>
            <p:nvPr/>
          </p:nvSpPr>
          <p:spPr>
            <a:xfrm rot="-5400000">
              <a:off x="8191092"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30" name="pl329"/>
            <p:cNvSpPr/>
            <p:nvPr/>
          </p:nvSpPr>
          <p:spPr>
            <a:xfrm>
              <a:off x="859899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30"/>
            <p:cNvSpPr/>
            <p:nvPr/>
          </p:nvSpPr>
          <p:spPr>
            <a:xfrm>
              <a:off x="88593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31"/>
            <p:cNvSpPr/>
            <p:nvPr/>
          </p:nvSpPr>
          <p:spPr>
            <a:xfrm>
              <a:off x="911967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332"/>
            <p:cNvSpPr/>
            <p:nvPr/>
          </p:nvSpPr>
          <p:spPr>
            <a:xfrm>
              <a:off x="938001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pl333"/>
            <p:cNvSpPr/>
            <p:nvPr/>
          </p:nvSpPr>
          <p:spPr>
            <a:xfrm>
              <a:off x="9640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334"/>
            <p:cNvSpPr/>
            <p:nvPr/>
          </p:nvSpPr>
          <p:spPr>
            <a:xfrm>
              <a:off x="99006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101610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1042137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337"/>
            <p:cNvSpPr/>
            <p:nvPr/>
          </p:nvSpPr>
          <p:spPr>
            <a:xfrm>
              <a:off x="106817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pl338"/>
            <p:cNvSpPr/>
            <p:nvPr/>
          </p:nvSpPr>
          <p:spPr>
            <a:xfrm>
              <a:off x="10942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pl339"/>
            <p:cNvSpPr/>
            <p:nvPr/>
          </p:nvSpPr>
          <p:spPr>
            <a:xfrm>
              <a:off x="1120238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pl340"/>
            <p:cNvSpPr/>
            <p:nvPr/>
          </p:nvSpPr>
          <p:spPr>
            <a:xfrm>
              <a:off x="114627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tx341"/>
            <p:cNvSpPr/>
            <p:nvPr/>
          </p:nvSpPr>
          <p:spPr>
            <a:xfrm rot="-5400000">
              <a:off x="851821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43" name="tx342"/>
            <p:cNvSpPr/>
            <p:nvPr/>
          </p:nvSpPr>
          <p:spPr>
            <a:xfrm rot="-5400000">
              <a:off x="8768743"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44" name="tx343"/>
            <p:cNvSpPr/>
            <p:nvPr/>
          </p:nvSpPr>
          <p:spPr>
            <a:xfrm rot="-5400000">
              <a:off x="9029169"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45" name="tx344"/>
            <p:cNvSpPr/>
            <p:nvPr/>
          </p:nvSpPr>
          <p:spPr>
            <a:xfrm rot="-5400000">
              <a:off x="928764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46" name="tx345"/>
            <p:cNvSpPr/>
            <p:nvPr/>
          </p:nvSpPr>
          <p:spPr>
            <a:xfrm rot="-5400000">
              <a:off x="951733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47" name="tx346"/>
            <p:cNvSpPr/>
            <p:nvPr/>
          </p:nvSpPr>
          <p:spPr>
            <a:xfrm rot="-5400000">
              <a:off x="981991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48" name="tx347"/>
            <p:cNvSpPr/>
            <p:nvPr/>
          </p:nvSpPr>
          <p:spPr>
            <a:xfrm rot="-5400000">
              <a:off x="10109940"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49" name="tx348"/>
            <p:cNvSpPr/>
            <p:nvPr/>
          </p:nvSpPr>
          <p:spPr>
            <a:xfrm rot="-5400000">
              <a:off x="10308119"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50" name="tx349"/>
            <p:cNvSpPr/>
            <p:nvPr/>
          </p:nvSpPr>
          <p:spPr>
            <a:xfrm rot="-5400000">
              <a:off x="10568415"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51" name="tx350"/>
            <p:cNvSpPr/>
            <p:nvPr/>
          </p:nvSpPr>
          <p:spPr>
            <a:xfrm rot="-5400000">
              <a:off x="1086517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52" name="tx351"/>
            <p:cNvSpPr/>
            <p:nvPr/>
          </p:nvSpPr>
          <p:spPr>
            <a:xfrm rot="-5400000">
              <a:off x="1110689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53" name="tx352"/>
            <p:cNvSpPr/>
            <p:nvPr/>
          </p:nvSpPr>
          <p:spPr>
            <a:xfrm rot="-5400000">
              <a:off x="113672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54" name="pl353"/>
            <p:cNvSpPr/>
            <p:nvPr/>
          </p:nvSpPr>
          <p:spPr>
            <a:xfrm>
              <a:off x="117751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5" name="pl354"/>
            <p:cNvSpPr/>
            <p:nvPr/>
          </p:nvSpPr>
          <p:spPr>
            <a:xfrm>
              <a:off x="120354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6" name="pl355"/>
            <p:cNvSpPr/>
            <p:nvPr/>
          </p:nvSpPr>
          <p:spPr>
            <a:xfrm>
              <a:off x="122958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7" name="pl356"/>
            <p:cNvSpPr/>
            <p:nvPr/>
          </p:nvSpPr>
          <p:spPr>
            <a:xfrm>
              <a:off x="125561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8" name="pl357"/>
            <p:cNvSpPr/>
            <p:nvPr/>
          </p:nvSpPr>
          <p:spPr>
            <a:xfrm>
              <a:off x="1281649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9" name="pl358"/>
            <p:cNvSpPr/>
            <p:nvPr/>
          </p:nvSpPr>
          <p:spPr>
            <a:xfrm>
              <a:off x="130768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pl359"/>
            <p:cNvSpPr/>
            <p:nvPr/>
          </p:nvSpPr>
          <p:spPr>
            <a:xfrm>
              <a:off x="133371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360"/>
            <p:cNvSpPr/>
            <p:nvPr/>
          </p:nvSpPr>
          <p:spPr>
            <a:xfrm>
              <a:off x="135975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pl361"/>
            <p:cNvSpPr/>
            <p:nvPr/>
          </p:nvSpPr>
          <p:spPr>
            <a:xfrm>
              <a:off x="138578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3" name="pl362"/>
            <p:cNvSpPr/>
            <p:nvPr/>
          </p:nvSpPr>
          <p:spPr>
            <a:xfrm>
              <a:off x="1411818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4" name="pl363"/>
            <p:cNvSpPr/>
            <p:nvPr/>
          </p:nvSpPr>
          <p:spPr>
            <a:xfrm>
              <a:off x="1437852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5" name="pl364"/>
            <p:cNvSpPr/>
            <p:nvPr/>
          </p:nvSpPr>
          <p:spPr>
            <a:xfrm>
              <a:off x="1463886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6" name="tx365"/>
            <p:cNvSpPr/>
            <p:nvPr/>
          </p:nvSpPr>
          <p:spPr>
            <a:xfrm rot="-5400000">
              <a:off x="1169435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67" name="tx366"/>
            <p:cNvSpPr/>
            <p:nvPr/>
          </p:nvSpPr>
          <p:spPr>
            <a:xfrm rot="-5400000">
              <a:off x="11944881"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68" name="tx367"/>
            <p:cNvSpPr/>
            <p:nvPr/>
          </p:nvSpPr>
          <p:spPr>
            <a:xfrm rot="-5400000">
              <a:off x="12205307"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69" name="tx368"/>
            <p:cNvSpPr/>
            <p:nvPr/>
          </p:nvSpPr>
          <p:spPr>
            <a:xfrm rot="-5400000">
              <a:off x="1246378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70" name="tx369"/>
            <p:cNvSpPr/>
            <p:nvPr/>
          </p:nvSpPr>
          <p:spPr>
            <a:xfrm rot="-5400000">
              <a:off x="1269347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71" name="tx370"/>
            <p:cNvSpPr/>
            <p:nvPr/>
          </p:nvSpPr>
          <p:spPr>
            <a:xfrm rot="-5400000">
              <a:off x="1299604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72" name="tx371"/>
            <p:cNvSpPr/>
            <p:nvPr/>
          </p:nvSpPr>
          <p:spPr>
            <a:xfrm rot="-5400000">
              <a:off x="1328607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73" name="tx372"/>
            <p:cNvSpPr/>
            <p:nvPr/>
          </p:nvSpPr>
          <p:spPr>
            <a:xfrm rot="-5400000">
              <a:off x="1348425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74" name="tx373"/>
            <p:cNvSpPr/>
            <p:nvPr/>
          </p:nvSpPr>
          <p:spPr>
            <a:xfrm rot="-5400000">
              <a:off x="13744553"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75" name="tx374"/>
            <p:cNvSpPr/>
            <p:nvPr/>
          </p:nvSpPr>
          <p:spPr>
            <a:xfrm rot="-5400000">
              <a:off x="14041311"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76" name="tx375"/>
            <p:cNvSpPr/>
            <p:nvPr/>
          </p:nvSpPr>
          <p:spPr>
            <a:xfrm rot="-5400000">
              <a:off x="1428302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77" name="tx376"/>
            <p:cNvSpPr/>
            <p:nvPr/>
          </p:nvSpPr>
          <p:spPr>
            <a:xfrm rot="-5400000">
              <a:off x="1454336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78" name="pl377"/>
            <p:cNvSpPr/>
            <p:nvPr/>
          </p:nvSpPr>
          <p:spPr>
            <a:xfrm>
              <a:off x="149512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9" name="pl378"/>
            <p:cNvSpPr/>
            <p:nvPr/>
          </p:nvSpPr>
          <p:spPr>
            <a:xfrm>
              <a:off x="152116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0" name="pl379"/>
            <p:cNvSpPr/>
            <p:nvPr/>
          </p:nvSpPr>
          <p:spPr>
            <a:xfrm>
              <a:off x="154719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1" name="pl380"/>
            <p:cNvSpPr/>
            <p:nvPr/>
          </p:nvSpPr>
          <p:spPr>
            <a:xfrm>
              <a:off x="157322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2" name="pl381"/>
            <p:cNvSpPr/>
            <p:nvPr/>
          </p:nvSpPr>
          <p:spPr>
            <a:xfrm>
              <a:off x="159926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3" name="pl382"/>
            <p:cNvSpPr/>
            <p:nvPr/>
          </p:nvSpPr>
          <p:spPr>
            <a:xfrm>
              <a:off x="1625296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4" name="pl383"/>
            <p:cNvSpPr/>
            <p:nvPr/>
          </p:nvSpPr>
          <p:spPr>
            <a:xfrm>
              <a:off x="165133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5" name="pl384"/>
            <p:cNvSpPr/>
            <p:nvPr/>
          </p:nvSpPr>
          <p:spPr>
            <a:xfrm>
              <a:off x="167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6" name="pl385"/>
            <p:cNvSpPr/>
            <p:nvPr/>
          </p:nvSpPr>
          <p:spPr>
            <a:xfrm>
              <a:off x="1703398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7" name="pl386"/>
            <p:cNvSpPr/>
            <p:nvPr/>
          </p:nvSpPr>
          <p:spPr>
            <a:xfrm>
              <a:off x="17294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8" name="pl387"/>
            <p:cNvSpPr/>
            <p:nvPr/>
          </p:nvSpPr>
          <p:spPr>
            <a:xfrm>
              <a:off x="17554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9" name="pl388"/>
            <p:cNvSpPr/>
            <p:nvPr/>
          </p:nvSpPr>
          <p:spPr>
            <a:xfrm>
              <a:off x="1781500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0" name="tx389"/>
            <p:cNvSpPr/>
            <p:nvPr/>
          </p:nvSpPr>
          <p:spPr>
            <a:xfrm rot="-5400000">
              <a:off x="1487049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91" name="tx390"/>
            <p:cNvSpPr/>
            <p:nvPr/>
          </p:nvSpPr>
          <p:spPr>
            <a:xfrm rot="-5400000">
              <a:off x="151210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92" name="tx391"/>
            <p:cNvSpPr/>
            <p:nvPr/>
          </p:nvSpPr>
          <p:spPr>
            <a:xfrm rot="-5400000">
              <a:off x="15381445"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93" name="tx392"/>
            <p:cNvSpPr/>
            <p:nvPr/>
          </p:nvSpPr>
          <p:spPr>
            <a:xfrm rot="-5400000">
              <a:off x="15639918"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94" name="tx393"/>
            <p:cNvSpPr/>
            <p:nvPr/>
          </p:nvSpPr>
          <p:spPr>
            <a:xfrm rot="-5400000">
              <a:off x="1586961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95" name="tx394"/>
            <p:cNvSpPr/>
            <p:nvPr/>
          </p:nvSpPr>
          <p:spPr>
            <a:xfrm rot="-5400000">
              <a:off x="1617218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96" name="tx395"/>
            <p:cNvSpPr/>
            <p:nvPr/>
          </p:nvSpPr>
          <p:spPr>
            <a:xfrm rot="-5400000">
              <a:off x="1646221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97" name="tx396"/>
            <p:cNvSpPr/>
            <p:nvPr/>
          </p:nvSpPr>
          <p:spPr>
            <a:xfrm rot="-5400000">
              <a:off x="1666039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98" name="tx397"/>
            <p:cNvSpPr/>
            <p:nvPr/>
          </p:nvSpPr>
          <p:spPr>
            <a:xfrm rot="-5400000">
              <a:off x="1692069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99" name="tx398"/>
            <p:cNvSpPr/>
            <p:nvPr/>
          </p:nvSpPr>
          <p:spPr>
            <a:xfrm rot="-5400000">
              <a:off x="1721744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00" name="tx399"/>
            <p:cNvSpPr/>
            <p:nvPr/>
          </p:nvSpPr>
          <p:spPr>
            <a:xfrm rot="-5400000">
              <a:off x="17459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01" name="tx400"/>
            <p:cNvSpPr/>
            <p:nvPr/>
          </p:nvSpPr>
          <p:spPr>
            <a:xfrm rot="-5400000">
              <a:off x="1771950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02" name="tx401"/>
            <p:cNvSpPr/>
            <p:nvPr/>
          </p:nvSpPr>
          <p:spPr>
            <a:xfrm>
              <a:off x="1421486" y="5200079"/>
              <a:ext cx="381186"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03" name="tx402"/>
            <p:cNvSpPr/>
            <p:nvPr/>
          </p:nvSpPr>
          <p:spPr>
            <a:xfrm>
              <a:off x="1294238" y="3984604"/>
              <a:ext cx="508434"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500</a:t>
              </a:r>
            </a:p>
          </p:txBody>
        </p:sp>
        <p:sp>
          <p:nvSpPr>
            <p:cNvPr id="404" name="tx403"/>
            <p:cNvSpPr/>
            <p:nvPr/>
          </p:nvSpPr>
          <p:spPr>
            <a:xfrm>
              <a:off x="1230614" y="2739549"/>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1,000</a:t>
              </a:r>
            </a:p>
          </p:txBody>
        </p:sp>
        <p:sp>
          <p:nvSpPr>
            <p:cNvPr id="405" name="pl404"/>
            <p:cNvSpPr/>
            <p:nvPr/>
          </p:nvSpPr>
          <p:spPr>
            <a:xfrm>
              <a:off x="2055723"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6" name="pl405"/>
            <p:cNvSpPr/>
            <p:nvPr/>
          </p:nvSpPr>
          <p:spPr>
            <a:xfrm>
              <a:off x="2055723" y="406988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7" name="pl406"/>
            <p:cNvSpPr/>
            <p:nvPr/>
          </p:nvSpPr>
          <p:spPr>
            <a:xfrm>
              <a:off x="2055723" y="285440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8" name="tx407"/>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09" name="rc408"/>
            <p:cNvSpPr/>
            <p:nvPr/>
          </p:nvSpPr>
          <p:spPr>
            <a:xfrm>
              <a:off x="18110385" y="2153563"/>
              <a:ext cx="1753945" cy="1236458"/>
            </a:xfrm>
            <a:prstGeom prst="rect">
              <a:avLst/>
            </a:prstGeom>
            <a:solidFill>
              <a:srgbClr val="FFFFFF">
                <a:alpha val="100000"/>
              </a:srgbClr>
            </a:solidFill>
          </p:spPr>
          <p:txBody>
            <a:bodyPr/>
            <a:lstStyle/>
            <a:p/>
          </p:txBody>
        </p:sp>
        <p:sp>
          <p:nvSpPr>
            <p:cNvPr id="410" name="rc409"/>
            <p:cNvSpPr/>
            <p:nvPr/>
          </p:nvSpPr>
          <p:spPr>
            <a:xfrm>
              <a:off x="18179974" y="2223153"/>
              <a:ext cx="274319" cy="274319"/>
            </a:xfrm>
            <a:prstGeom prst="rect">
              <a:avLst/>
            </a:prstGeom>
            <a:solidFill>
              <a:srgbClr val="FFFFFF">
                <a:alpha val="100000"/>
              </a:srgbClr>
            </a:solidFill>
          </p:spPr>
          <p:txBody>
            <a:bodyPr/>
            <a:lstStyle/>
            <a:p/>
          </p:txBody>
        </p:sp>
        <p:sp>
          <p:nvSpPr>
            <p:cNvPr id="411" name="rc410"/>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12" name="rc411"/>
            <p:cNvSpPr/>
            <p:nvPr/>
          </p:nvSpPr>
          <p:spPr>
            <a:xfrm>
              <a:off x="18179974" y="2497473"/>
              <a:ext cx="274319" cy="274319"/>
            </a:xfrm>
            <a:prstGeom prst="rect">
              <a:avLst/>
            </a:prstGeom>
            <a:solidFill>
              <a:srgbClr val="FFFFFF">
                <a:alpha val="100000"/>
              </a:srgbClr>
            </a:solidFill>
          </p:spPr>
          <p:txBody>
            <a:bodyPr/>
            <a:lstStyle/>
            <a:p/>
          </p:txBody>
        </p:sp>
        <p:sp>
          <p:nvSpPr>
            <p:cNvPr id="413" name="rc412"/>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14" name="rc413"/>
            <p:cNvSpPr/>
            <p:nvPr/>
          </p:nvSpPr>
          <p:spPr>
            <a:xfrm>
              <a:off x="18179974" y="2771793"/>
              <a:ext cx="274319" cy="274319"/>
            </a:xfrm>
            <a:prstGeom prst="rect">
              <a:avLst/>
            </a:prstGeom>
            <a:solidFill>
              <a:srgbClr val="FFFFFF">
                <a:alpha val="100000"/>
              </a:srgbClr>
            </a:solidFill>
          </p:spPr>
          <p:txBody>
            <a:bodyPr/>
            <a:lstStyle/>
            <a:p/>
          </p:txBody>
        </p:sp>
        <p:sp>
          <p:nvSpPr>
            <p:cNvPr id="415" name="rc414"/>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16" name="rc415"/>
            <p:cNvSpPr/>
            <p:nvPr/>
          </p:nvSpPr>
          <p:spPr>
            <a:xfrm>
              <a:off x="18179974" y="3046113"/>
              <a:ext cx="274319" cy="274319"/>
            </a:xfrm>
            <a:prstGeom prst="rect">
              <a:avLst/>
            </a:prstGeom>
            <a:solidFill>
              <a:srgbClr val="FFFFFF">
                <a:alpha val="100000"/>
              </a:srgbClr>
            </a:solidFill>
          </p:spPr>
          <p:txBody>
            <a:bodyPr/>
            <a:lstStyle/>
            <a:p/>
          </p:txBody>
        </p:sp>
        <p:sp>
          <p:nvSpPr>
            <p:cNvPr id="417" name="rc416"/>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18" name="tx417"/>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19" name="tx418"/>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20" name="tx419"/>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21" name="tx420"/>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22" name=""/>
          <p:cNvGrpSpPr/>
          <p:nvPr/>
        </p:nvGrpSpPr>
        <p:grpSpPr>
          <a:xfrm>
            <a:off x="6400800" y="6217920"/>
            <a:ext cx="5486400" cy="4251960"/>
            <a:chOff x="6400800" y="6217920"/>
            <a:chExt cx="5486400" cy="4251960"/>
          </a:xfrm>
        </p:grpSpPr>
        <p:sp>
          <p:nvSpPr>
            <p:cNvPr id="423"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24"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25" name="rc5"/>
            <p:cNvSpPr/>
            <p:nvPr/>
          </p:nvSpPr>
          <p:spPr>
            <a:xfrm>
              <a:off x="7280770" y="6510025"/>
              <a:ext cx="3980084" cy="2788960"/>
            </a:xfrm>
            <a:prstGeom prst="rect">
              <a:avLst/>
            </a:prstGeom>
            <a:solidFill>
              <a:srgbClr val="FFFFFF">
                <a:alpha val="100000"/>
              </a:srgbClr>
            </a:solidFill>
          </p:spPr>
          <p:txBody>
            <a:bodyPr/>
            <a:lstStyle/>
            <a:p/>
          </p:txBody>
        </p:sp>
        <p:sp>
          <p:nvSpPr>
            <p:cNvPr id="426" name="pl6"/>
            <p:cNvSpPr/>
            <p:nvPr/>
          </p:nvSpPr>
          <p:spPr>
            <a:xfrm>
              <a:off x="7280770" y="8757659"/>
              <a:ext cx="3980084" cy="0"/>
            </a:xfrm>
            <a:custGeom>
              <a:avLst/>
              <a:pathLst>
                <a:path w="3980084" h="0">
                  <a:moveTo>
                    <a:pt x="0" y="0"/>
                  </a:moveTo>
                  <a:lnTo>
                    <a:pt x="3980084" y="0"/>
                  </a:lnTo>
                  <a:lnTo>
                    <a:pt x="3980084" y="0"/>
                  </a:lnTo>
                </a:path>
              </a:pathLst>
            </a:custGeom>
            <a:ln w="6775" cap="flat">
              <a:solidFill>
                <a:srgbClr val="EBEBEB">
                  <a:alpha val="100000"/>
                </a:srgbClr>
              </a:solidFill>
              <a:prstDash val="solid"/>
              <a:round/>
            </a:ln>
          </p:spPr>
          <p:txBody>
            <a:bodyPr/>
            <a:lstStyle/>
            <a:p/>
          </p:txBody>
        </p:sp>
        <p:sp>
          <p:nvSpPr>
            <p:cNvPr id="427" name="pl7"/>
            <p:cNvSpPr/>
            <p:nvPr/>
          </p:nvSpPr>
          <p:spPr>
            <a:xfrm>
              <a:off x="7280770" y="7928549"/>
              <a:ext cx="3980084" cy="0"/>
            </a:xfrm>
            <a:custGeom>
              <a:avLst/>
              <a:pathLst>
                <a:path w="3980084" h="0">
                  <a:moveTo>
                    <a:pt x="0" y="0"/>
                  </a:moveTo>
                  <a:lnTo>
                    <a:pt x="3980084" y="0"/>
                  </a:lnTo>
                  <a:lnTo>
                    <a:pt x="3980084" y="0"/>
                  </a:lnTo>
                </a:path>
              </a:pathLst>
            </a:custGeom>
            <a:ln w="6775" cap="flat">
              <a:solidFill>
                <a:srgbClr val="EBEBEB">
                  <a:alpha val="100000"/>
                </a:srgbClr>
              </a:solidFill>
              <a:prstDash val="solid"/>
              <a:round/>
            </a:ln>
          </p:spPr>
          <p:txBody>
            <a:bodyPr/>
            <a:lstStyle/>
            <a:p/>
          </p:txBody>
        </p:sp>
        <p:sp>
          <p:nvSpPr>
            <p:cNvPr id="428" name="pl8"/>
            <p:cNvSpPr/>
            <p:nvPr/>
          </p:nvSpPr>
          <p:spPr>
            <a:xfrm>
              <a:off x="7280770" y="7099439"/>
              <a:ext cx="3980084" cy="0"/>
            </a:xfrm>
            <a:custGeom>
              <a:avLst/>
              <a:pathLst>
                <a:path w="3980084" h="0">
                  <a:moveTo>
                    <a:pt x="0" y="0"/>
                  </a:moveTo>
                  <a:lnTo>
                    <a:pt x="3980084" y="0"/>
                  </a:lnTo>
                  <a:lnTo>
                    <a:pt x="3980084" y="0"/>
                  </a:lnTo>
                </a:path>
              </a:pathLst>
            </a:custGeom>
            <a:ln w="6775" cap="flat">
              <a:solidFill>
                <a:srgbClr val="EBEBEB">
                  <a:alpha val="100000"/>
                </a:srgbClr>
              </a:solidFill>
              <a:prstDash val="solid"/>
              <a:round/>
            </a:ln>
          </p:spPr>
          <p:txBody>
            <a:bodyPr/>
            <a:lstStyle/>
            <a:p/>
          </p:txBody>
        </p:sp>
        <p:sp>
          <p:nvSpPr>
            <p:cNvPr id="429" name="pl9"/>
            <p:cNvSpPr/>
            <p:nvPr/>
          </p:nvSpPr>
          <p:spPr>
            <a:xfrm>
              <a:off x="7280770" y="9172214"/>
              <a:ext cx="3980084" cy="0"/>
            </a:xfrm>
            <a:custGeom>
              <a:avLst/>
              <a:pathLst>
                <a:path w="3980084" h="0">
                  <a:moveTo>
                    <a:pt x="0" y="0"/>
                  </a:moveTo>
                  <a:lnTo>
                    <a:pt x="3980084" y="0"/>
                  </a:lnTo>
                  <a:lnTo>
                    <a:pt x="3980084" y="0"/>
                  </a:lnTo>
                </a:path>
              </a:pathLst>
            </a:custGeom>
            <a:ln w="13550" cap="flat">
              <a:solidFill>
                <a:srgbClr val="EBEBEB">
                  <a:alpha val="100000"/>
                </a:srgbClr>
              </a:solidFill>
              <a:prstDash val="solid"/>
              <a:round/>
            </a:ln>
          </p:spPr>
          <p:txBody>
            <a:bodyPr/>
            <a:lstStyle/>
            <a:p/>
          </p:txBody>
        </p:sp>
        <p:sp>
          <p:nvSpPr>
            <p:cNvPr id="430" name="pl10"/>
            <p:cNvSpPr/>
            <p:nvPr/>
          </p:nvSpPr>
          <p:spPr>
            <a:xfrm>
              <a:off x="7280770" y="8343104"/>
              <a:ext cx="3980084" cy="0"/>
            </a:xfrm>
            <a:custGeom>
              <a:avLst/>
              <a:pathLst>
                <a:path w="3980084" h="0">
                  <a:moveTo>
                    <a:pt x="0" y="0"/>
                  </a:moveTo>
                  <a:lnTo>
                    <a:pt x="3980084" y="0"/>
                  </a:lnTo>
                  <a:lnTo>
                    <a:pt x="3980084" y="0"/>
                  </a:lnTo>
                </a:path>
              </a:pathLst>
            </a:custGeom>
            <a:ln w="13550" cap="flat">
              <a:solidFill>
                <a:srgbClr val="EBEBEB">
                  <a:alpha val="100000"/>
                </a:srgbClr>
              </a:solidFill>
              <a:prstDash val="solid"/>
              <a:round/>
            </a:ln>
          </p:spPr>
          <p:txBody>
            <a:bodyPr/>
            <a:lstStyle/>
            <a:p/>
          </p:txBody>
        </p:sp>
        <p:sp>
          <p:nvSpPr>
            <p:cNvPr id="431" name="pl11"/>
            <p:cNvSpPr/>
            <p:nvPr/>
          </p:nvSpPr>
          <p:spPr>
            <a:xfrm>
              <a:off x="7280770" y="7513994"/>
              <a:ext cx="3980084" cy="0"/>
            </a:xfrm>
            <a:custGeom>
              <a:avLst/>
              <a:pathLst>
                <a:path w="3980084" h="0">
                  <a:moveTo>
                    <a:pt x="0" y="0"/>
                  </a:moveTo>
                  <a:lnTo>
                    <a:pt x="3980084" y="0"/>
                  </a:lnTo>
                  <a:lnTo>
                    <a:pt x="3980084" y="0"/>
                  </a:lnTo>
                </a:path>
              </a:pathLst>
            </a:custGeom>
            <a:ln w="13550" cap="flat">
              <a:solidFill>
                <a:srgbClr val="EBEBEB">
                  <a:alpha val="100000"/>
                </a:srgbClr>
              </a:solidFill>
              <a:prstDash val="solid"/>
              <a:round/>
            </a:ln>
          </p:spPr>
          <p:txBody>
            <a:bodyPr/>
            <a:lstStyle/>
            <a:p/>
          </p:txBody>
        </p:sp>
        <p:sp>
          <p:nvSpPr>
            <p:cNvPr id="432" name="pl12"/>
            <p:cNvSpPr/>
            <p:nvPr/>
          </p:nvSpPr>
          <p:spPr>
            <a:xfrm>
              <a:off x="7280770" y="6684884"/>
              <a:ext cx="3980084" cy="0"/>
            </a:xfrm>
            <a:custGeom>
              <a:avLst/>
              <a:pathLst>
                <a:path w="3980084" h="0">
                  <a:moveTo>
                    <a:pt x="0" y="0"/>
                  </a:moveTo>
                  <a:lnTo>
                    <a:pt x="3980084" y="0"/>
                  </a:lnTo>
                  <a:lnTo>
                    <a:pt x="3980084" y="0"/>
                  </a:lnTo>
                </a:path>
              </a:pathLst>
            </a:custGeom>
            <a:ln w="13550" cap="flat">
              <a:solidFill>
                <a:srgbClr val="EBEBEB">
                  <a:alpha val="100000"/>
                </a:srgbClr>
              </a:solidFill>
              <a:prstDash val="solid"/>
              <a:round/>
            </a:ln>
          </p:spPr>
          <p:txBody>
            <a:bodyPr/>
            <a:lstStyle/>
            <a:p/>
          </p:txBody>
        </p:sp>
        <p:sp>
          <p:nvSpPr>
            <p:cNvPr id="433" name="rc13"/>
            <p:cNvSpPr/>
            <p:nvPr/>
          </p:nvSpPr>
          <p:spPr>
            <a:xfrm>
              <a:off x="7418967" y="7311691"/>
              <a:ext cx="386952" cy="1814092"/>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34" name="rc14"/>
            <p:cNvSpPr/>
            <p:nvPr/>
          </p:nvSpPr>
          <p:spPr>
            <a:xfrm>
              <a:off x="7971757" y="7424450"/>
              <a:ext cx="386952" cy="1583600"/>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35" name="rc15"/>
            <p:cNvSpPr/>
            <p:nvPr/>
          </p:nvSpPr>
          <p:spPr>
            <a:xfrm>
              <a:off x="8524546" y="8304965"/>
              <a:ext cx="386952" cy="779363"/>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36" name="rc16"/>
            <p:cNvSpPr/>
            <p:nvPr/>
          </p:nvSpPr>
          <p:spPr>
            <a:xfrm>
              <a:off x="9077336" y="8601787"/>
              <a:ext cx="386952" cy="514048"/>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37" name="rc17"/>
            <p:cNvSpPr/>
            <p:nvPr/>
          </p:nvSpPr>
          <p:spPr>
            <a:xfrm>
              <a:off x="9630125" y="8593495"/>
              <a:ext cx="386952" cy="507415"/>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38" name="rc18"/>
            <p:cNvSpPr/>
            <p:nvPr/>
          </p:nvSpPr>
          <p:spPr>
            <a:xfrm>
              <a:off x="10182915" y="8732786"/>
              <a:ext cx="386952" cy="388023"/>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39" name="rc19"/>
            <p:cNvSpPr/>
            <p:nvPr/>
          </p:nvSpPr>
          <p:spPr>
            <a:xfrm>
              <a:off x="10735704" y="9044531"/>
              <a:ext cx="386952" cy="117733"/>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40" name="rc20"/>
            <p:cNvSpPr/>
            <p:nvPr/>
          </p:nvSpPr>
          <p:spPr>
            <a:xfrm>
              <a:off x="7418967" y="7127629"/>
              <a:ext cx="386952" cy="18406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1" name="rc21"/>
            <p:cNvSpPr/>
            <p:nvPr/>
          </p:nvSpPr>
          <p:spPr>
            <a:xfrm>
              <a:off x="7971757" y="7116021"/>
              <a:ext cx="386952" cy="30842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2" name="rc22"/>
            <p:cNvSpPr/>
            <p:nvPr/>
          </p:nvSpPr>
          <p:spPr>
            <a:xfrm>
              <a:off x="8524546" y="8217079"/>
              <a:ext cx="386952" cy="8788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3" name="rc23"/>
            <p:cNvSpPr/>
            <p:nvPr/>
          </p:nvSpPr>
          <p:spPr>
            <a:xfrm>
              <a:off x="9077336" y="8557015"/>
              <a:ext cx="386952" cy="4477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4" name="rc24"/>
            <p:cNvSpPr/>
            <p:nvPr/>
          </p:nvSpPr>
          <p:spPr>
            <a:xfrm>
              <a:off x="9630125" y="8547065"/>
              <a:ext cx="386952" cy="4643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5" name="rc25"/>
            <p:cNvSpPr/>
            <p:nvPr/>
          </p:nvSpPr>
          <p:spPr>
            <a:xfrm>
              <a:off x="10182915" y="8702938"/>
              <a:ext cx="386952" cy="2984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6" name="rc26"/>
            <p:cNvSpPr/>
            <p:nvPr/>
          </p:nvSpPr>
          <p:spPr>
            <a:xfrm>
              <a:off x="10735704" y="9041215"/>
              <a:ext cx="386952" cy="331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7" name="rc27"/>
            <p:cNvSpPr/>
            <p:nvPr/>
          </p:nvSpPr>
          <p:spPr>
            <a:xfrm>
              <a:off x="7418967" y="7091148"/>
              <a:ext cx="386952" cy="36480"/>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48" name="rc28"/>
            <p:cNvSpPr/>
            <p:nvPr/>
          </p:nvSpPr>
          <p:spPr>
            <a:xfrm>
              <a:off x="7971757" y="6636796"/>
              <a:ext cx="386952" cy="479225"/>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49" name="rc29"/>
            <p:cNvSpPr/>
            <p:nvPr/>
          </p:nvSpPr>
          <p:spPr>
            <a:xfrm>
              <a:off x="8524546" y="7999853"/>
              <a:ext cx="386952" cy="217226"/>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50" name="rc30"/>
            <p:cNvSpPr/>
            <p:nvPr/>
          </p:nvSpPr>
          <p:spPr>
            <a:xfrm>
              <a:off x="9077336" y="8444256"/>
              <a:ext cx="386952" cy="112758"/>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51" name="rc31"/>
            <p:cNvSpPr/>
            <p:nvPr/>
          </p:nvSpPr>
          <p:spPr>
            <a:xfrm>
              <a:off x="9630125" y="8492344"/>
              <a:ext cx="386952" cy="54721"/>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52" name="rc32"/>
            <p:cNvSpPr/>
            <p:nvPr/>
          </p:nvSpPr>
          <p:spPr>
            <a:xfrm>
              <a:off x="10182915" y="8654850"/>
              <a:ext cx="386952" cy="48088"/>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53" name="rc33"/>
            <p:cNvSpPr/>
            <p:nvPr/>
          </p:nvSpPr>
          <p:spPr>
            <a:xfrm>
              <a:off x="10735704" y="9037899"/>
              <a:ext cx="386952" cy="3316"/>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54" name="rc34"/>
            <p:cNvSpPr/>
            <p:nvPr/>
          </p:nvSpPr>
          <p:spPr>
            <a:xfrm>
              <a:off x="7418967" y="9125784"/>
              <a:ext cx="386952" cy="46430"/>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5" name="rc35"/>
            <p:cNvSpPr/>
            <p:nvPr/>
          </p:nvSpPr>
          <p:spPr>
            <a:xfrm>
              <a:off x="7971757" y="9008051"/>
              <a:ext cx="386952" cy="164163"/>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6" name="rc36"/>
            <p:cNvSpPr/>
            <p:nvPr/>
          </p:nvSpPr>
          <p:spPr>
            <a:xfrm>
              <a:off x="8524546" y="9084329"/>
              <a:ext cx="386952" cy="87885"/>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7" name="rc37"/>
            <p:cNvSpPr/>
            <p:nvPr/>
          </p:nvSpPr>
          <p:spPr>
            <a:xfrm>
              <a:off x="9077336" y="9115835"/>
              <a:ext cx="386952" cy="563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8" name="rc38"/>
            <p:cNvSpPr/>
            <p:nvPr/>
          </p:nvSpPr>
          <p:spPr>
            <a:xfrm>
              <a:off x="9630125" y="9100911"/>
              <a:ext cx="386952" cy="71303"/>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9" name="rc39"/>
            <p:cNvSpPr/>
            <p:nvPr/>
          </p:nvSpPr>
          <p:spPr>
            <a:xfrm>
              <a:off x="10182915" y="9120810"/>
              <a:ext cx="386952" cy="51404"/>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0" name="rc40"/>
            <p:cNvSpPr/>
            <p:nvPr/>
          </p:nvSpPr>
          <p:spPr>
            <a:xfrm>
              <a:off x="10735704" y="9162265"/>
              <a:ext cx="386952" cy="994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1" name="pl41"/>
            <p:cNvSpPr/>
            <p:nvPr/>
          </p:nvSpPr>
          <p:spPr>
            <a:xfrm>
              <a:off x="7612443" y="6867288"/>
              <a:ext cx="3316737" cy="2297290"/>
            </a:xfrm>
            <a:custGeom>
              <a:avLst/>
              <a:pathLst>
                <a:path w="3316737" h="2297290">
                  <a:moveTo>
                    <a:pt x="0" y="0"/>
                  </a:moveTo>
                  <a:lnTo>
                    <a:pt x="552789" y="1594492"/>
                  </a:lnTo>
                  <a:lnTo>
                    <a:pt x="1105579" y="2092459"/>
                  </a:lnTo>
                  <a:lnTo>
                    <a:pt x="1658368" y="2180434"/>
                  </a:lnTo>
                  <a:lnTo>
                    <a:pt x="2211158" y="2243510"/>
                  </a:lnTo>
                  <a:lnTo>
                    <a:pt x="2763947" y="2268408"/>
                  </a:lnTo>
                  <a:lnTo>
                    <a:pt x="3316737" y="2297290"/>
                  </a:lnTo>
                </a:path>
              </a:pathLst>
            </a:custGeom>
            <a:ln w="40651" cap="flat">
              <a:solidFill>
                <a:srgbClr val="000000">
                  <a:alpha val="100000"/>
                </a:srgbClr>
              </a:solidFill>
              <a:prstDash val="solid"/>
              <a:round/>
            </a:ln>
          </p:spPr>
          <p:txBody>
            <a:bodyPr/>
            <a:lstStyle/>
            <a:p/>
          </p:txBody>
        </p:sp>
        <p:sp>
          <p:nvSpPr>
            <p:cNvPr id="462" name="rc42"/>
            <p:cNvSpPr/>
            <p:nvPr/>
          </p:nvSpPr>
          <p:spPr>
            <a:xfrm>
              <a:off x="7280770" y="6510025"/>
              <a:ext cx="3980084" cy="2788960"/>
            </a:xfrm>
            <a:prstGeom prst="rect">
              <a:avLst/>
            </a:prstGeom>
            <a:ln w="13550" cap="rnd">
              <a:solidFill>
                <a:srgbClr val="333333">
                  <a:alpha val="100000"/>
                </a:srgbClr>
              </a:solidFill>
              <a:prstDash val="solid"/>
              <a:round/>
            </a:ln>
          </p:spPr>
          <p:txBody>
            <a:bodyPr/>
            <a:lstStyle/>
            <a:p/>
          </p:txBody>
        </p:sp>
        <p:sp>
          <p:nvSpPr>
            <p:cNvPr id="463" name="tx43"/>
            <p:cNvSpPr/>
            <p:nvPr/>
          </p:nvSpPr>
          <p:spPr>
            <a:xfrm>
              <a:off x="6928588" y="9169908"/>
              <a:ext cx="25412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64" name="tx44"/>
            <p:cNvSpPr/>
            <p:nvPr/>
          </p:nvSpPr>
          <p:spPr>
            <a:xfrm>
              <a:off x="6843756" y="8340797"/>
              <a:ext cx="3389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500</a:t>
              </a:r>
            </a:p>
          </p:txBody>
        </p:sp>
        <p:sp>
          <p:nvSpPr>
            <p:cNvPr id="465" name="tx45"/>
            <p:cNvSpPr/>
            <p:nvPr/>
          </p:nvSpPr>
          <p:spPr>
            <a:xfrm>
              <a:off x="6801340" y="7491968"/>
              <a:ext cx="381372" cy="13111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1,000</a:t>
              </a:r>
            </a:p>
          </p:txBody>
        </p:sp>
        <p:sp>
          <p:nvSpPr>
            <p:cNvPr id="466" name="tx46"/>
            <p:cNvSpPr/>
            <p:nvPr/>
          </p:nvSpPr>
          <p:spPr>
            <a:xfrm>
              <a:off x="6801340" y="6662857"/>
              <a:ext cx="381372" cy="13111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1,500</a:t>
              </a:r>
            </a:p>
          </p:txBody>
        </p:sp>
        <p:sp>
          <p:nvSpPr>
            <p:cNvPr id="467" name="pl47"/>
            <p:cNvSpPr/>
            <p:nvPr/>
          </p:nvSpPr>
          <p:spPr>
            <a:xfrm>
              <a:off x="7245975"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8" name="pl48"/>
            <p:cNvSpPr/>
            <p:nvPr/>
          </p:nvSpPr>
          <p:spPr>
            <a:xfrm>
              <a:off x="7245975" y="834310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9" name="pl49"/>
            <p:cNvSpPr/>
            <p:nvPr/>
          </p:nvSpPr>
          <p:spPr>
            <a:xfrm>
              <a:off x="7245975" y="751399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0" name="pl50"/>
            <p:cNvSpPr/>
            <p:nvPr/>
          </p:nvSpPr>
          <p:spPr>
            <a:xfrm>
              <a:off x="7245975" y="668488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1" name="pl51"/>
            <p:cNvSpPr/>
            <p:nvPr/>
          </p:nvSpPr>
          <p:spPr>
            <a:xfrm>
              <a:off x="11260854"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2" name="pl52"/>
            <p:cNvSpPr/>
            <p:nvPr/>
          </p:nvSpPr>
          <p:spPr>
            <a:xfrm>
              <a:off x="11260854" y="8508258"/>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3" name="pl53"/>
            <p:cNvSpPr/>
            <p:nvPr/>
          </p:nvSpPr>
          <p:spPr>
            <a:xfrm>
              <a:off x="11260854" y="7844301"/>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4" name="pl54"/>
            <p:cNvSpPr/>
            <p:nvPr/>
          </p:nvSpPr>
          <p:spPr>
            <a:xfrm>
              <a:off x="11260854" y="718034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5" name="pl55"/>
            <p:cNvSpPr/>
            <p:nvPr/>
          </p:nvSpPr>
          <p:spPr>
            <a:xfrm>
              <a:off x="11260854" y="6516387"/>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6" name="tx56"/>
            <p:cNvSpPr/>
            <p:nvPr/>
          </p:nvSpPr>
          <p:spPr>
            <a:xfrm>
              <a:off x="11358911"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77" name="tx57"/>
            <p:cNvSpPr/>
            <p:nvPr/>
          </p:nvSpPr>
          <p:spPr>
            <a:xfrm>
              <a:off x="11358911" y="8505951"/>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a:t>
              </a:r>
            </a:p>
          </p:txBody>
        </p:sp>
        <p:sp>
          <p:nvSpPr>
            <p:cNvPr id="478" name="tx58"/>
            <p:cNvSpPr/>
            <p:nvPr/>
          </p:nvSpPr>
          <p:spPr>
            <a:xfrm>
              <a:off x="11358911" y="7841994"/>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400</a:t>
              </a:r>
            </a:p>
          </p:txBody>
        </p:sp>
        <p:sp>
          <p:nvSpPr>
            <p:cNvPr id="479" name="tx59"/>
            <p:cNvSpPr/>
            <p:nvPr/>
          </p:nvSpPr>
          <p:spPr>
            <a:xfrm>
              <a:off x="11358911" y="7178037"/>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600</a:t>
              </a:r>
            </a:p>
          </p:txBody>
        </p:sp>
        <p:sp>
          <p:nvSpPr>
            <p:cNvPr id="480" name="tx60"/>
            <p:cNvSpPr/>
            <p:nvPr/>
          </p:nvSpPr>
          <p:spPr>
            <a:xfrm>
              <a:off x="11358911" y="651408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800</a:t>
              </a:r>
            </a:p>
          </p:txBody>
        </p:sp>
        <p:sp>
          <p:nvSpPr>
            <p:cNvPr id="481" name="pl61"/>
            <p:cNvSpPr/>
            <p:nvPr/>
          </p:nvSpPr>
          <p:spPr>
            <a:xfrm>
              <a:off x="761244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2" name="pl62"/>
            <p:cNvSpPr/>
            <p:nvPr/>
          </p:nvSpPr>
          <p:spPr>
            <a:xfrm>
              <a:off x="816523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3" name="pl63"/>
            <p:cNvSpPr/>
            <p:nvPr/>
          </p:nvSpPr>
          <p:spPr>
            <a:xfrm>
              <a:off x="871802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4" name="pl64"/>
            <p:cNvSpPr/>
            <p:nvPr/>
          </p:nvSpPr>
          <p:spPr>
            <a:xfrm>
              <a:off x="927081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5" name="pl65"/>
            <p:cNvSpPr/>
            <p:nvPr/>
          </p:nvSpPr>
          <p:spPr>
            <a:xfrm>
              <a:off x="982360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6" name="pl66"/>
            <p:cNvSpPr/>
            <p:nvPr/>
          </p:nvSpPr>
          <p:spPr>
            <a:xfrm>
              <a:off x="1037639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7" name="pl67"/>
            <p:cNvSpPr/>
            <p:nvPr/>
          </p:nvSpPr>
          <p:spPr>
            <a:xfrm>
              <a:off x="1092918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8" name="tx68"/>
            <p:cNvSpPr/>
            <p:nvPr/>
          </p:nvSpPr>
          <p:spPr>
            <a:xfrm rot="-2700000">
              <a:off x="7502544"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89" name="tx69"/>
            <p:cNvSpPr/>
            <p:nvPr/>
          </p:nvSpPr>
          <p:spPr>
            <a:xfrm rot="-2700000">
              <a:off x="8015636"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90" name="tx70"/>
            <p:cNvSpPr/>
            <p:nvPr/>
          </p:nvSpPr>
          <p:spPr>
            <a:xfrm rot="-2700000">
              <a:off x="8567768"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91" name="tx71"/>
            <p:cNvSpPr/>
            <p:nvPr/>
          </p:nvSpPr>
          <p:spPr>
            <a:xfrm rot="-2700000">
              <a:off x="897586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92" name="tx72"/>
            <p:cNvSpPr/>
            <p:nvPr/>
          </p:nvSpPr>
          <p:spPr>
            <a:xfrm rot="-2700000">
              <a:off x="952865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93" name="tx73"/>
            <p:cNvSpPr/>
            <p:nvPr/>
          </p:nvSpPr>
          <p:spPr>
            <a:xfrm rot="-2700000">
              <a:off x="10081420"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494" name="tx74"/>
            <p:cNvSpPr/>
            <p:nvPr/>
          </p:nvSpPr>
          <p:spPr>
            <a:xfrm rot="-2700000">
              <a:off x="10746278"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95" name="tx75"/>
            <p:cNvSpPr/>
            <p:nvPr/>
          </p:nvSpPr>
          <p:spPr>
            <a:xfrm>
              <a:off x="9270812"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496" name="tx76"/>
            <p:cNvSpPr/>
            <p:nvPr/>
          </p:nvSpPr>
          <p:spPr>
            <a:xfrm>
              <a:off x="8453559"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497" name="tx77"/>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498" name="tx78"/>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499" name="rc79"/>
            <p:cNvSpPr/>
            <p:nvPr/>
          </p:nvSpPr>
          <p:spPr>
            <a:xfrm>
              <a:off x="6628303" y="10217410"/>
              <a:ext cx="1051268" cy="182880"/>
            </a:xfrm>
            <a:prstGeom prst="rect">
              <a:avLst/>
            </a:prstGeom>
            <a:solidFill>
              <a:srgbClr val="FFFFFF">
                <a:alpha val="100000"/>
              </a:srgbClr>
            </a:solidFill>
          </p:spPr>
          <p:txBody>
            <a:bodyPr/>
            <a:lstStyle/>
            <a:p/>
          </p:txBody>
        </p:sp>
        <p:sp>
          <p:nvSpPr>
            <p:cNvPr id="500" name="rc80"/>
            <p:cNvSpPr/>
            <p:nvPr/>
          </p:nvSpPr>
          <p:spPr>
            <a:xfrm>
              <a:off x="6628303" y="10217410"/>
              <a:ext cx="182879" cy="182880"/>
            </a:xfrm>
            <a:prstGeom prst="rect">
              <a:avLst/>
            </a:prstGeom>
            <a:solidFill>
              <a:srgbClr val="FFFFFF">
                <a:alpha val="100000"/>
              </a:srgbClr>
            </a:solidFill>
          </p:spPr>
          <p:txBody>
            <a:bodyPr/>
            <a:lstStyle/>
            <a:p/>
          </p:txBody>
        </p:sp>
        <p:sp>
          <p:nvSpPr>
            <p:cNvPr id="501" name="pl81"/>
            <p:cNvSpPr/>
            <p:nvPr/>
          </p:nvSpPr>
          <p:spPr>
            <a:xfrm>
              <a:off x="6646591"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502" name="tx82"/>
            <p:cNvSpPr/>
            <p:nvPr/>
          </p:nvSpPr>
          <p:spPr>
            <a:xfrm>
              <a:off x="6919183"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503" name="rc83"/>
            <p:cNvSpPr/>
            <p:nvPr/>
          </p:nvSpPr>
          <p:spPr>
            <a:xfrm>
              <a:off x="7859571" y="10217410"/>
              <a:ext cx="4027628" cy="182880"/>
            </a:xfrm>
            <a:prstGeom prst="rect">
              <a:avLst/>
            </a:prstGeom>
            <a:solidFill>
              <a:srgbClr val="FFFFFF">
                <a:alpha val="100000"/>
              </a:srgbClr>
            </a:solidFill>
          </p:spPr>
          <p:txBody>
            <a:bodyPr/>
            <a:lstStyle/>
            <a:p/>
          </p:txBody>
        </p:sp>
        <p:sp>
          <p:nvSpPr>
            <p:cNvPr id="504" name="rc84"/>
            <p:cNvSpPr/>
            <p:nvPr/>
          </p:nvSpPr>
          <p:spPr>
            <a:xfrm>
              <a:off x="7859571" y="10217410"/>
              <a:ext cx="182879" cy="182880"/>
            </a:xfrm>
            <a:prstGeom prst="rect">
              <a:avLst/>
            </a:prstGeom>
            <a:solidFill>
              <a:srgbClr val="FFFFFF">
                <a:alpha val="100000"/>
              </a:srgbClr>
            </a:solidFill>
          </p:spPr>
          <p:txBody>
            <a:bodyPr/>
            <a:lstStyle/>
            <a:p/>
          </p:txBody>
        </p:sp>
        <p:sp>
          <p:nvSpPr>
            <p:cNvPr id="505" name="rc85"/>
            <p:cNvSpPr/>
            <p:nvPr/>
          </p:nvSpPr>
          <p:spPr>
            <a:xfrm>
              <a:off x="7868571"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506" name="rc86"/>
            <p:cNvSpPr/>
            <p:nvPr/>
          </p:nvSpPr>
          <p:spPr>
            <a:xfrm>
              <a:off x="8950811" y="10217410"/>
              <a:ext cx="182879" cy="182880"/>
            </a:xfrm>
            <a:prstGeom prst="rect">
              <a:avLst/>
            </a:prstGeom>
            <a:solidFill>
              <a:srgbClr val="FFFFFF">
                <a:alpha val="100000"/>
              </a:srgbClr>
            </a:solidFill>
          </p:spPr>
          <p:txBody>
            <a:bodyPr/>
            <a:lstStyle/>
            <a:p/>
          </p:txBody>
        </p:sp>
        <p:sp>
          <p:nvSpPr>
            <p:cNvPr id="507" name="rc87"/>
            <p:cNvSpPr/>
            <p:nvPr/>
          </p:nvSpPr>
          <p:spPr>
            <a:xfrm>
              <a:off x="8959811" y="10226410"/>
              <a:ext cx="164879"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08" name="rc88"/>
            <p:cNvSpPr/>
            <p:nvPr/>
          </p:nvSpPr>
          <p:spPr>
            <a:xfrm>
              <a:off x="9876852" y="10217410"/>
              <a:ext cx="182879" cy="182880"/>
            </a:xfrm>
            <a:prstGeom prst="rect">
              <a:avLst/>
            </a:prstGeom>
            <a:solidFill>
              <a:srgbClr val="FFFFFF">
                <a:alpha val="100000"/>
              </a:srgbClr>
            </a:solidFill>
          </p:spPr>
          <p:txBody>
            <a:bodyPr/>
            <a:lstStyle/>
            <a:p/>
          </p:txBody>
        </p:sp>
        <p:sp>
          <p:nvSpPr>
            <p:cNvPr id="509" name="rc89"/>
            <p:cNvSpPr/>
            <p:nvPr/>
          </p:nvSpPr>
          <p:spPr>
            <a:xfrm>
              <a:off x="9885852" y="10226410"/>
              <a:ext cx="164880"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510" name="rc90"/>
            <p:cNvSpPr/>
            <p:nvPr/>
          </p:nvSpPr>
          <p:spPr>
            <a:xfrm>
              <a:off x="10879094" y="10217410"/>
              <a:ext cx="182879" cy="182880"/>
            </a:xfrm>
            <a:prstGeom prst="rect">
              <a:avLst/>
            </a:prstGeom>
            <a:solidFill>
              <a:srgbClr val="FFFFFF">
                <a:alpha val="100000"/>
              </a:srgbClr>
            </a:solidFill>
          </p:spPr>
          <p:txBody>
            <a:bodyPr/>
            <a:lstStyle/>
            <a:p/>
          </p:txBody>
        </p:sp>
        <p:sp>
          <p:nvSpPr>
            <p:cNvPr id="511" name="rc91"/>
            <p:cNvSpPr/>
            <p:nvPr/>
          </p:nvSpPr>
          <p:spPr>
            <a:xfrm>
              <a:off x="10888094"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12" name="tx92"/>
            <p:cNvSpPr/>
            <p:nvPr/>
          </p:nvSpPr>
          <p:spPr>
            <a:xfrm>
              <a:off x="8150451"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13" name="tx93"/>
            <p:cNvSpPr/>
            <p:nvPr/>
          </p:nvSpPr>
          <p:spPr>
            <a:xfrm>
              <a:off x="9241691"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14" name="tx94"/>
            <p:cNvSpPr/>
            <p:nvPr/>
          </p:nvSpPr>
          <p:spPr>
            <a:xfrm>
              <a:off x="10167732"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515" name="tx95"/>
            <p:cNvSpPr/>
            <p:nvPr/>
          </p:nvSpPr>
          <p:spPr>
            <a:xfrm>
              <a:off x="11169974"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16" name="tx96"/>
            <p:cNvSpPr/>
            <p:nvPr/>
          </p:nvSpPr>
          <p:spPr>
            <a:xfrm>
              <a:off x="6642513"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17" name=""/>
          <p:cNvGrpSpPr/>
          <p:nvPr/>
        </p:nvGrpSpPr>
        <p:grpSpPr>
          <a:xfrm>
            <a:off x="12527280" y="6217920"/>
            <a:ext cx="5486400" cy="4297680"/>
            <a:chOff x="12527280" y="6217920"/>
            <a:chExt cx="5486400" cy="4297680"/>
          </a:xfrm>
        </p:grpSpPr>
        <p:sp>
          <p:nvSpPr>
            <p:cNvPr id="518"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19"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20"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21"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2"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3"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4"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5"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6"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7"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8"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9"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0"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1"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2" name="pl17"/>
            <p:cNvSpPr/>
            <p:nvPr/>
          </p:nvSpPr>
          <p:spPr>
            <a:xfrm>
              <a:off x="13329440" y="6842922"/>
              <a:ext cx="4502097" cy="717009"/>
            </a:xfrm>
            <a:custGeom>
              <a:avLst/>
              <a:pathLst>
                <a:path w="4502097" h="717009">
                  <a:moveTo>
                    <a:pt x="0" y="358504"/>
                  </a:moveTo>
                  <a:lnTo>
                    <a:pt x="187587" y="281682"/>
                  </a:lnTo>
                  <a:lnTo>
                    <a:pt x="375174" y="256074"/>
                  </a:lnTo>
                  <a:lnTo>
                    <a:pt x="562762" y="128037"/>
                  </a:lnTo>
                  <a:lnTo>
                    <a:pt x="750349" y="0"/>
                  </a:lnTo>
                  <a:lnTo>
                    <a:pt x="937937" y="0"/>
                  </a:lnTo>
                  <a:lnTo>
                    <a:pt x="1125524" y="0"/>
                  </a:lnTo>
                  <a:lnTo>
                    <a:pt x="1313111" y="0"/>
                  </a:lnTo>
                  <a:lnTo>
                    <a:pt x="1500699" y="51214"/>
                  </a:lnTo>
                  <a:lnTo>
                    <a:pt x="1688286" y="76822"/>
                  </a:lnTo>
                  <a:lnTo>
                    <a:pt x="1875874" y="128037"/>
                  </a:lnTo>
                  <a:lnTo>
                    <a:pt x="2063461" y="153644"/>
                  </a:lnTo>
                  <a:lnTo>
                    <a:pt x="2251048" y="204859"/>
                  </a:lnTo>
                  <a:lnTo>
                    <a:pt x="2438636" y="230467"/>
                  </a:lnTo>
                  <a:lnTo>
                    <a:pt x="2626223" y="281682"/>
                  </a:lnTo>
                  <a:lnTo>
                    <a:pt x="2813811" y="307289"/>
                  </a:lnTo>
                  <a:lnTo>
                    <a:pt x="3001398" y="307289"/>
                  </a:lnTo>
                  <a:lnTo>
                    <a:pt x="3188985" y="281682"/>
                  </a:lnTo>
                  <a:lnTo>
                    <a:pt x="3376573" y="256074"/>
                  </a:lnTo>
                  <a:lnTo>
                    <a:pt x="3564160" y="230467"/>
                  </a:lnTo>
                  <a:lnTo>
                    <a:pt x="3751748" y="332897"/>
                  </a:lnTo>
                  <a:lnTo>
                    <a:pt x="3939335" y="717009"/>
                  </a:lnTo>
                  <a:lnTo>
                    <a:pt x="4126923" y="409719"/>
                  </a:lnTo>
                  <a:lnTo>
                    <a:pt x="4314510" y="281682"/>
                  </a:lnTo>
                  <a:lnTo>
                    <a:pt x="4502097" y="307289"/>
                  </a:lnTo>
                </a:path>
              </a:pathLst>
            </a:custGeom>
            <a:ln w="32521" cap="flat">
              <a:solidFill>
                <a:srgbClr val="5EB0E8">
                  <a:alpha val="100000"/>
                </a:srgbClr>
              </a:solidFill>
              <a:prstDash val="solid"/>
              <a:round/>
            </a:ln>
          </p:spPr>
          <p:txBody>
            <a:bodyPr/>
            <a:lstStyle/>
            <a:p/>
          </p:txBody>
        </p:sp>
        <p:sp>
          <p:nvSpPr>
            <p:cNvPr id="533" name="pl18"/>
            <p:cNvSpPr/>
            <p:nvPr/>
          </p:nvSpPr>
          <p:spPr>
            <a:xfrm>
              <a:off x="15017727" y="7380679"/>
              <a:ext cx="2813811" cy="1562057"/>
            </a:xfrm>
            <a:custGeom>
              <a:avLst/>
              <a:pathLst>
                <a:path w="2813811" h="1562057">
                  <a:moveTo>
                    <a:pt x="0" y="1331589"/>
                  </a:moveTo>
                  <a:lnTo>
                    <a:pt x="187587" y="1562057"/>
                  </a:lnTo>
                  <a:lnTo>
                    <a:pt x="375174" y="896262"/>
                  </a:lnTo>
                  <a:lnTo>
                    <a:pt x="562762" y="742617"/>
                  </a:lnTo>
                  <a:lnTo>
                    <a:pt x="750349" y="435327"/>
                  </a:lnTo>
                  <a:lnTo>
                    <a:pt x="937937" y="435327"/>
                  </a:lnTo>
                  <a:lnTo>
                    <a:pt x="1125524" y="358504"/>
                  </a:lnTo>
                  <a:lnTo>
                    <a:pt x="1313111" y="230467"/>
                  </a:lnTo>
                  <a:lnTo>
                    <a:pt x="1500699" y="179252"/>
                  </a:lnTo>
                  <a:lnTo>
                    <a:pt x="1688286" y="153644"/>
                  </a:lnTo>
                  <a:lnTo>
                    <a:pt x="1875874" y="102429"/>
                  </a:lnTo>
                  <a:lnTo>
                    <a:pt x="2063461" y="76822"/>
                  </a:lnTo>
                  <a:lnTo>
                    <a:pt x="2251048" y="409719"/>
                  </a:lnTo>
                  <a:lnTo>
                    <a:pt x="2438636" y="179252"/>
                  </a:lnTo>
                  <a:lnTo>
                    <a:pt x="2626223" y="51214"/>
                  </a:lnTo>
                  <a:lnTo>
                    <a:pt x="2813811" y="0"/>
                  </a:lnTo>
                </a:path>
              </a:pathLst>
            </a:custGeom>
            <a:ln w="32521" cap="flat">
              <a:solidFill>
                <a:srgbClr val="00A173">
                  <a:alpha val="100000"/>
                </a:srgbClr>
              </a:solidFill>
              <a:prstDash val="solid"/>
              <a:round/>
            </a:ln>
          </p:spPr>
          <p:txBody>
            <a:bodyPr/>
            <a:lstStyle/>
            <a:p/>
          </p:txBody>
        </p:sp>
        <p:sp>
          <p:nvSpPr>
            <p:cNvPr id="534"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35"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36"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37"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38"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39"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40"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1"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2"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3"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4"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5"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6"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7"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8"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9"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0"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1"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2"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3"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4"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5"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6"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7"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8"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9"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0"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1"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2"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3"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4"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5"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6"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7"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8"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9"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0"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1"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72"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73"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74"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75"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76"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77"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78"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79"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80"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81"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82"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83"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84"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85"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86"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87"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88"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89"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90"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91"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92"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93"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94"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95"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96"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97" name="rc82"/>
            <p:cNvSpPr/>
            <p:nvPr/>
          </p:nvSpPr>
          <p:spPr>
            <a:xfrm>
              <a:off x="14005791" y="9941072"/>
              <a:ext cx="3149396" cy="504938"/>
            </a:xfrm>
            <a:prstGeom prst="rect">
              <a:avLst/>
            </a:prstGeom>
            <a:solidFill>
              <a:srgbClr val="FFFFFF">
                <a:alpha val="100000"/>
              </a:srgbClr>
            </a:solidFill>
          </p:spPr>
          <p:txBody>
            <a:bodyPr/>
            <a:lstStyle/>
            <a:p/>
          </p:txBody>
        </p:sp>
        <p:sp>
          <p:nvSpPr>
            <p:cNvPr id="598"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99"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600"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601"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602"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603" name=""/>
          <p:cNvGrpSpPr/>
          <p:nvPr/>
        </p:nvGrpSpPr>
        <p:grpSpPr>
          <a:xfrm>
            <a:off x="594360" y="6217920"/>
            <a:ext cx="5562295" cy="4320959"/>
            <a:chOff x="594360" y="6217920"/>
            <a:chExt cx="5562295" cy="4320959"/>
          </a:xfrm>
        </p:grpSpPr>
        <p:sp>
          <p:nvSpPr>
            <p:cNvPr id="604" name="rc3"/>
            <p:cNvSpPr/>
            <p:nvPr/>
          </p:nvSpPr>
          <p:spPr>
            <a:xfrm>
              <a:off x="594360" y="6217920"/>
              <a:ext cx="5562295" cy="432095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605" name="rc4"/>
            <p:cNvSpPr/>
            <p:nvPr/>
          </p:nvSpPr>
          <p:spPr>
            <a:xfrm>
              <a:off x="2651776" y="6516351"/>
              <a:ext cx="3361457" cy="2810398"/>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606" name="rc5"/>
            <p:cNvSpPr/>
            <p:nvPr/>
          </p:nvSpPr>
          <p:spPr>
            <a:xfrm>
              <a:off x="2679329" y="6543904"/>
              <a:ext cx="275529" cy="275529"/>
            </a:xfrm>
            <a:prstGeom prst="rect">
              <a:avLst/>
            </a:prstGeom>
            <a:solidFill>
              <a:srgbClr val="FCB398">
                <a:alpha val="100000"/>
              </a:srgbClr>
            </a:solidFill>
            <a:ln w="5420" cap="flat">
              <a:solidFill>
                <a:srgbClr val="FFFFFF">
                  <a:alpha val="100000"/>
                </a:srgbClr>
              </a:solidFill>
              <a:prstDash val="solid"/>
              <a:miter/>
            </a:ln>
          </p:spPr>
          <p:txBody>
            <a:bodyPr/>
            <a:lstStyle/>
            <a:p/>
          </p:txBody>
        </p:sp>
        <p:sp>
          <p:nvSpPr>
            <p:cNvPr id="607" name="rc6"/>
            <p:cNvSpPr/>
            <p:nvPr/>
          </p:nvSpPr>
          <p:spPr>
            <a:xfrm>
              <a:off x="2954858" y="6543904"/>
              <a:ext cx="275529" cy="275529"/>
            </a:xfrm>
            <a:prstGeom prst="rect">
              <a:avLst/>
            </a:prstGeom>
            <a:solidFill>
              <a:srgbClr val="FC9677">
                <a:alpha val="100000"/>
              </a:srgbClr>
            </a:solidFill>
            <a:ln w="5420" cap="flat">
              <a:solidFill>
                <a:srgbClr val="FFFFFF">
                  <a:alpha val="100000"/>
                </a:srgbClr>
              </a:solidFill>
              <a:prstDash val="solid"/>
              <a:miter/>
            </a:ln>
          </p:spPr>
          <p:txBody>
            <a:bodyPr/>
            <a:lstStyle/>
            <a:p/>
          </p:txBody>
        </p:sp>
        <p:sp>
          <p:nvSpPr>
            <p:cNvPr id="608" name="rc7"/>
            <p:cNvSpPr/>
            <p:nvPr/>
          </p:nvSpPr>
          <p:spPr>
            <a:xfrm>
              <a:off x="3230387" y="6543904"/>
              <a:ext cx="275529" cy="275529"/>
            </a:xfrm>
            <a:prstGeom prst="rect">
              <a:avLst/>
            </a:prstGeom>
            <a:solidFill>
              <a:srgbClr val="FC7352">
                <a:alpha val="100000"/>
              </a:srgbClr>
            </a:solidFill>
            <a:ln w="5420" cap="flat">
              <a:solidFill>
                <a:srgbClr val="FFFFFF">
                  <a:alpha val="100000"/>
                </a:srgbClr>
              </a:solidFill>
              <a:prstDash val="solid"/>
              <a:miter/>
            </a:ln>
          </p:spPr>
          <p:txBody>
            <a:bodyPr/>
            <a:lstStyle/>
            <a:p/>
          </p:txBody>
        </p:sp>
        <p:sp>
          <p:nvSpPr>
            <p:cNvPr id="609" name="rc8"/>
            <p:cNvSpPr/>
            <p:nvPr/>
          </p:nvSpPr>
          <p:spPr>
            <a:xfrm>
              <a:off x="3505916" y="6543904"/>
              <a:ext cx="275529" cy="275529"/>
            </a:xfrm>
            <a:prstGeom prst="rect">
              <a:avLst/>
            </a:prstGeom>
            <a:solidFill>
              <a:srgbClr val="DF2E25">
                <a:alpha val="100000"/>
              </a:srgbClr>
            </a:solidFill>
            <a:ln w="5420" cap="flat">
              <a:solidFill>
                <a:srgbClr val="FFFFFF">
                  <a:alpha val="100000"/>
                </a:srgbClr>
              </a:solidFill>
              <a:prstDash val="solid"/>
              <a:miter/>
            </a:ln>
          </p:spPr>
          <p:txBody>
            <a:bodyPr/>
            <a:lstStyle/>
            <a:p/>
          </p:txBody>
        </p:sp>
        <p:sp>
          <p:nvSpPr>
            <p:cNvPr id="610" name="rc9"/>
            <p:cNvSpPr/>
            <p:nvPr/>
          </p:nvSpPr>
          <p:spPr>
            <a:xfrm>
              <a:off x="3781446" y="6543904"/>
              <a:ext cx="275529" cy="275529"/>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611" name="rc10"/>
            <p:cNvSpPr/>
            <p:nvPr/>
          </p:nvSpPr>
          <p:spPr>
            <a:xfrm>
              <a:off x="4056975" y="6543904"/>
              <a:ext cx="275529" cy="275529"/>
            </a:xfrm>
            <a:prstGeom prst="rect">
              <a:avLst/>
            </a:prstGeom>
            <a:solidFill>
              <a:srgbClr val="F44F37">
                <a:alpha val="100000"/>
              </a:srgbClr>
            </a:solidFill>
            <a:ln w="5420" cap="flat">
              <a:solidFill>
                <a:srgbClr val="FFFFFF">
                  <a:alpha val="100000"/>
                </a:srgbClr>
              </a:solidFill>
              <a:prstDash val="solid"/>
              <a:miter/>
            </a:ln>
          </p:spPr>
          <p:txBody>
            <a:bodyPr/>
            <a:lstStyle/>
            <a:p/>
          </p:txBody>
        </p:sp>
        <p:sp>
          <p:nvSpPr>
            <p:cNvPr id="612" name="rc11"/>
            <p:cNvSpPr/>
            <p:nvPr/>
          </p:nvSpPr>
          <p:spPr>
            <a:xfrm>
              <a:off x="4332504" y="6543904"/>
              <a:ext cx="275529" cy="275529"/>
            </a:xfrm>
            <a:prstGeom prst="rect">
              <a:avLst/>
            </a:prstGeom>
            <a:solidFill>
              <a:srgbClr val="FC7F5E">
                <a:alpha val="100000"/>
              </a:srgbClr>
            </a:solidFill>
            <a:ln w="5420" cap="flat">
              <a:solidFill>
                <a:srgbClr val="FFFFFF">
                  <a:alpha val="100000"/>
                </a:srgbClr>
              </a:solidFill>
              <a:prstDash val="solid"/>
              <a:miter/>
            </a:ln>
          </p:spPr>
          <p:txBody>
            <a:bodyPr/>
            <a:lstStyle/>
            <a:p/>
          </p:txBody>
        </p:sp>
        <p:sp>
          <p:nvSpPr>
            <p:cNvPr id="613" name="rc12"/>
            <p:cNvSpPr/>
            <p:nvPr/>
          </p:nvSpPr>
          <p:spPr>
            <a:xfrm>
              <a:off x="4608034" y="6543904"/>
              <a:ext cx="275529" cy="275529"/>
            </a:xfrm>
            <a:prstGeom prst="rect">
              <a:avLst/>
            </a:prstGeom>
            <a:solidFill>
              <a:srgbClr val="D72622">
                <a:alpha val="100000"/>
              </a:srgbClr>
            </a:solidFill>
            <a:ln w="5420" cap="flat">
              <a:solidFill>
                <a:srgbClr val="FFFFFF">
                  <a:alpha val="100000"/>
                </a:srgbClr>
              </a:solidFill>
              <a:prstDash val="solid"/>
              <a:miter/>
            </a:ln>
          </p:spPr>
          <p:txBody>
            <a:bodyPr/>
            <a:lstStyle/>
            <a:p/>
          </p:txBody>
        </p:sp>
        <p:sp>
          <p:nvSpPr>
            <p:cNvPr id="614" name="rc13"/>
            <p:cNvSpPr/>
            <p:nvPr/>
          </p:nvSpPr>
          <p:spPr>
            <a:xfrm>
              <a:off x="4883563" y="6543904"/>
              <a:ext cx="275529" cy="275529"/>
            </a:xfrm>
            <a:prstGeom prst="rect">
              <a:avLst/>
            </a:prstGeom>
            <a:solidFill>
              <a:srgbClr val="E83529">
                <a:alpha val="100000"/>
              </a:srgbClr>
            </a:solidFill>
            <a:ln w="5420" cap="flat">
              <a:solidFill>
                <a:srgbClr val="FFFFFF">
                  <a:alpha val="100000"/>
                </a:srgbClr>
              </a:solidFill>
              <a:prstDash val="solid"/>
              <a:miter/>
            </a:ln>
          </p:spPr>
          <p:txBody>
            <a:bodyPr/>
            <a:lstStyle/>
            <a:p/>
          </p:txBody>
        </p:sp>
        <p:sp>
          <p:nvSpPr>
            <p:cNvPr id="615" name="rc14"/>
            <p:cNvSpPr/>
            <p:nvPr/>
          </p:nvSpPr>
          <p:spPr>
            <a:xfrm>
              <a:off x="5159092" y="6543904"/>
              <a:ext cx="275529" cy="275529"/>
            </a:xfrm>
            <a:prstGeom prst="rect">
              <a:avLst/>
            </a:prstGeom>
            <a:solidFill>
              <a:srgbClr val="FC8968">
                <a:alpha val="100000"/>
              </a:srgbClr>
            </a:solidFill>
            <a:ln w="5420" cap="flat">
              <a:solidFill>
                <a:srgbClr val="FFFFFF">
                  <a:alpha val="100000"/>
                </a:srgbClr>
              </a:solidFill>
              <a:prstDash val="solid"/>
              <a:miter/>
            </a:ln>
          </p:spPr>
          <p:txBody>
            <a:bodyPr/>
            <a:lstStyle/>
            <a:p/>
          </p:txBody>
        </p:sp>
        <p:sp>
          <p:nvSpPr>
            <p:cNvPr id="616" name="rc15"/>
            <p:cNvSpPr/>
            <p:nvPr/>
          </p:nvSpPr>
          <p:spPr>
            <a:xfrm>
              <a:off x="5434621" y="6543904"/>
              <a:ext cx="275529" cy="275529"/>
            </a:xfrm>
            <a:prstGeom prst="rect">
              <a:avLst/>
            </a:prstGeom>
            <a:solidFill>
              <a:srgbClr val="FC9474">
                <a:alpha val="100000"/>
              </a:srgbClr>
            </a:solidFill>
            <a:ln w="5420" cap="flat">
              <a:solidFill>
                <a:srgbClr val="FFFFFF">
                  <a:alpha val="100000"/>
                </a:srgbClr>
              </a:solidFill>
              <a:prstDash val="solid"/>
              <a:miter/>
            </a:ln>
          </p:spPr>
          <p:txBody>
            <a:bodyPr/>
            <a:lstStyle/>
            <a:p/>
          </p:txBody>
        </p:sp>
        <p:sp>
          <p:nvSpPr>
            <p:cNvPr id="617" name="rc16"/>
            <p:cNvSpPr/>
            <p:nvPr/>
          </p:nvSpPr>
          <p:spPr>
            <a:xfrm>
              <a:off x="5710151" y="6543904"/>
              <a:ext cx="275529" cy="275529"/>
            </a:xfrm>
            <a:prstGeom prst="rect">
              <a:avLst/>
            </a:prstGeom>
            <a:solidFill>
              <a:srgbClr val="FDA081">
                <a:alpha val="100000"/>
              </a:srgbClr>
            </a:solidFill>
            <a:ln w="5420" cap="flat">
              <a:solidFill>
                <a:srgbClr val="FFFFFF">
                  <a:alpha val="100000"/>
                </a:srgbClr>
              </a:solidFill>
              <a:prstDash val="solid"/>
              <a:miter/>
            </a:ln>
          </p:spPr>
          <p:txBody>
            <a:bodyPr/>
            <a:lstStyle/>
            <a:p/>
          </p:txBody>
        </p:sp>
        <p:sp>
          <p:nvSpPr>
            <p:cNvPr id="618" name="rc17"/>
            <p:cNvSpPr/>
            <p:nvPr/>
          </p:nvSpPr>
          <p:spPr>
            <a:xfrm>
              <a:off x="2679329" y="6819433"/>
              <a:ext cx="275529" cy="275529"/>
            </a:xfrm>
            <a:prstGeom prst="rect">
              <a:avLst/>
            </a:prstGeom>
            <a:solidFill>
              <a:srgbClr val="FED6C5">
                <a:alpha val="100000"/>
              </a:srgbClr>
            </a:solidFill>
            <a:ln w="5420" cap="flat">
              <a:solidFill>
                <a:srgbClr val="FFFFFF">
                  <a:alpha val="100000"/>
                </a:srgbClr>
              </a:solidFill>
              <a:prstDash val="solid"/>
              <a:miter/>
            </a:ln>
          </p:spPr>
          <p:txBody>
            <a:bodyPr/>
            <a:lstStyle/>
            <a:p/>
          </p:txBody>
        </p:sp>
        <p:sp>
          <p:nvSpPr>
            <p:cNvPr id="619" name="rc18"/>
            <p:cNvSpPr/>
            <p:nvPr/>
          </p:nvSpPr>
          <p:spPr>
            <a:xfrm>
              <a:off x="2954858" y="6819433"/>
              <a:ext cx="275529" cy="275529"/>
            </a:xfrm>
            <a:prstGeom prst="rect">
              <a:avLst/>
            </a:prstGeom>
            <a:solidFill>
              <a:srgbClr val="FDAD90">
                <a:alpha val="100000"/>
              </a:srgbClr>
            </a:solidFill>
            <a:ln w="5420" cap="flat">
              <a:solidFill>
                <a:srgbClr val="FFFFFF">
                  <a:alpha val="100000"/>
                </a:srgbClr>
              </a:solidFill>
              <a:prstDash val="solid"/>
              <a:miter/>
            </a:ln>
          </p:spPr>
          <p:txBody>
            <a:bodyPr/>
            <a:lstStyle/>
            <a:p/>
          </p:txBody>
        </p:sp>
        <p:sp>
          <p:nvSpPr>
            <p:cNvPr id="620" name="rc19"/>
            <p:cNvSpPr/>
            <p:nvPr/>
          </p:nvSpPr>
          <p:spPr>
            <a:xfrm>
              <a:off x="3230387" y="6819433"/>
              <a:ext cx="275529" cy="275529"/>
            </a:xfrm>
            <a:prstGeom prst="rect">
              <a:avLst/>
            </a:prstGeom>
            <a:solidFill>
              <a:srgbClr val="FC8C6C">
                <a:alpha val="100000"/>
              </a:srgbClr>
            </a:solidFill>
            <a:ln w="5420" cap="flat">
              <a:solidFill>
                <a:srgbClr val="FFFFFF">
                  <a:alpha val="100000"/>
                </a:srgbClr>
              </a:solidFill>
              <a:prstDash val="solid"/>
              <a:miter/>
            </a:ln>
          </p:spPr>
          <p:txBody>
            <a:bodyPr/>
            <a:lstStyle/>
            <a:p/>
          </p:txBody>
        </p:sp>
        <p:sp>
          <p:nvSpPr>
            <p:cNvPr id="621" name="rc20"/>
            <p:cNvSpPr/>
            <p:nvPr/>
          </p:nvSpPr>
          <p:spPr>
            <a:xfrm>
              <a:off x="3505916" y="6819433"/>
              <a:ext cx="275529" cy="275529"/>
            </a:xfrm>
            <a:prstGeom prst="rect">
              <a:avLst/>
            </a:prstGeom>
            <a:solidFill>
              <a:srgbClr val="FC8B6B">
                <a:alpha val="100000"/>
              </a:srgbClr>
            </a:solidFill>
            <a:ln w="5420" cap="flat">
              <a:solidFill>
                <a:srgbClr val="FFFFFF">
                  <a:alpha val="100000"/>
                </a:srgbClr>
              </a:solidFill>
              <a:prstDash val="solid"/>
              <a:miter/>
            </a:ln>
          </p:spPr>
          <p:txBody>
            <a:bodyPr/>
            <a:lstStyle/>
            <a:p/>
          </p:txBody>
        </p:sp>
        <p:sp>
          <p:nvSpPr>
            <p:cNvPr id="622" name="rc21"/>
            <p:cNvSpPr/>
            <p:nvPr/>
          </p:nvSpPr>
          <p:spPr>
            <a:xfrm>
              <a:off x="3781446" y="6819433"/>
              <a:ext cx="275529" cy="275529"/>
            </a:xfrm>
            <a:prstGeom prst="rect">
              <a:avLst/>
            </a:prstGeom>
            <a:solidFill>
              <a:srgbClr val="FC8968">
                <a:alpha val="100000"/>
              </a:srgbClr>
            </a:solidFill>
            <a:ln w="5420" cap="flat">
              <a:solidFill>
                <a:srgbClr val="FFFFFF">
                  <a:alpha val="100000"/>
                </a:srgbClr>
              </a:solidFill>
              <a:prstDash val="solid"/>
              <a:miter/>
            </a:ln>
          </p:spPr>
          <p:txBody>
            <a:bodyPr/>
            <a:lstStyle/>
            <a:p/>
          </p:txBody>
        </p:sp>
        <p:sp>
          <p:nvSpPr>
            <p:cNvPr id="623" name="rc22"/>
            <p:cNvSpPr/>
            <p:nvPr/>
          </p:nvSpPr>
          <p:spPr>
            <a:xfrm>
              <a:off x="4056975" y="6819433"/>
              <a:ext cx="275529" cy="275529"/>
            </a:xfrm>
            <a:prstGeom prst="rect">
              <a:avLst/>
            </a:prstGeom>
            <a:solidFill>
              <a:srgbClr val="FED5C3">
                <a:alpha val="100000"/>
              </a:srgbClr>
            </a:solidFill>
            <a:ln w="5420" cap="flat">
              <a:solidFill>
                <a:srgbClr val="FFFFFF">
                  <a:alpha val="100000"/>
                </a:srgbClr>
              </a:solidFill>
              <a:prstDash val="solid"/>
              <a:miter/>
            </a:ln>
          </p:spPr>
          <p:txBody>
            <a:bodyPr/>
            <a:lstStyle/>
            <a:p/>
          </p:txBody>
        </p:sp>
        <p:sp>
          <p:nvSpPr>
            <p:cNvPr id="624" name="rc23"/>
            <p:cNvSpPr/>
            <p:nvPr/>
          </p:nvSpPr>
          <p:spPr>
            <a:xfrm>
              <a:off x="4332504" y="6819433"/>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5" name="rc24"/>
            <p:cNvSpPr/>
            <p:nvPr/>
          </p:nvSpPr>
          <p:spPr>
            <a:xfrm>
              <a:off x="4608034" y="6819433"/>
              <a:ext cx="275529" cy="275529"/>
            </a:xfrm>
            <a:prstGeom prst="rect">
              <a:avLst/>
            </a:prstGeom>
            <a:solidFill>
              <a:srgbClr val="DB2924">
                <a:alpha val="100000"/>
              </a:srgbClr>
            </a:solidFill>
            <a:ln w="5420" cap="flat">
              <a:solidFill>
                <a:srgbClr val="FFFFFF">
                  <a:alpha val="100000"/>
                </a:srgbClr>
              </a:solidFill>
              <a:prstDash val="solid"/>
              <a:miter/>
            </a:ln>
          </p:spPr>
          <p:txBody>
            <a:bodyPr/>
            <a:lstStyle/>
            <a:p/>
          </p:txBody>
        </p:sp>
        <p:sp>
          <p:nvSpPr>
            <p:cNvPr id="626" name="rc25"/>
            <p:cNvSpPr/>
            <p:nvPr/>
          </p:nvSpPr>
          <p:spPr>
            <a:xfrm>
              <a:off x="4883563" y="6819433"/>
              <a:ext cx="275529" cy="275529"/>
            </a:xfrm>
            <a:prstGeom prst="rect">
              <a:avLst/>
            </a:prstGeom>
            <a:solidFill>
              <a:srgbClr val="FA6547">
                <a:alpha val="100000"/>
              </a:srgbClr>
            </a:solidFill>
            <a:ln w="5420" cap="flat">
              <a:solidFill>
                <a:srgbClr val="FFFFFF">
                  <a:alpha val="100000"/>
                </a:srgbClr>
              </a:solidFill>
              <a:prstDash val="solid"/>
              <a:miter/>
            </a:ln>
          </p:spPr>
          <p:txBody>
            <a:bodyPr/>
            <a:lstStyle/>
            <a:p/>
          </p:txBody>
        </p:sp>
        <p:sp>
          <p:nvSpPr>
            <p:cNvPr id="627" name="rc26"/>
            <p:cNvSpPr/>
            <p:nvPr/>
          </p:nvSpPr>
          <p:spPr>
            <a:xfrm>
              <a:off x="5159092" y="6819433"/>
              <a:ext cx="275529" cy="275529"/>
            </a:xfrm>
            <a:prstGeom prst="rect">
              <a:avLst/>
            </a:prstGeom>
            <a:solidFill>
              <a:srgbClr val="FDAD90">
                <a:alpha val="100000"/>
              </a:srgbClr>
            </a:solidFill>
            <a:ln w="5420" cap="flat">
              <a:solidFill>
                <a:srgbClr val="FFFFFF">
                  <a:alpha val="100000"/>
                </a:srgbClr>
              </a:solidFill>
              <a:prstDash val="solid"/>
              <a:miter/>
            </a:ln>
          </p:spPr>
          <p:txBody>
            <a:bodyPr/>
            <a:lstStyle/>
            <a:p/>
          </p:txBody>
        </p:sp>
        <p:sp>
          <p:nvSpPr>
            <p:cNvPr id="628" name="rc27"/>
            <p:cNvSpPr/>
            <p:nvPr/>
          </p:nvSpPr>
          <p:spPr>
            <a:xfrm>
              <a:off x="5434621" y="6819433"/>
              <a:ext cx="275529" cy="275529"/>
            </a:xfrm>
            <a:prstGeom prst="rect">
              <a:avLst/>
            </a:prstGeom>
            <a:solidFill>
              <a:srgbClr val="FECBB7">
                <a:alpha val="100000"/>
              </a:srgbClr>
            </a:solidFill>
            <a:ln w="5420" cap="flat">
              <a:solidFill>
                <a:srgbClr val="FFFFFF">
                  <a:alpha val="100000"/>
                </a:srgbClr>
              </a:solidFill>
              <a:prstDash val="solid"/>
              <a:miter/>
            </a:ln>
          </p:spPr>
          <p:txBody>
            <a:bodyPr/>
            <a:lstStyle/>
            <a:p/>
          </p:txBody>
        </p:sp>
        <p:sp>
          <p:nvSpPr>
            <p:cNvPr id="629" name="rc28"/>
            <p:cNvSpPr/>
            <p:nvPr/>
          </p:nvSpPr>
          <p:spPr>
            <a:xfrm>
              <a:off x="5710151" y="6819433"/>
              <a:ext cx="275529" cy="275529"/>
            </a:xfrm>
            <a:prstGeom prst="rect">
              <a:avLst/>
            </a:prstGeom>
            <a:solidFill>
              <a:srgbClr val="FDC3AC">
                <a:alpha val="100000"/>
              </a:srgbClr>
            </a:solidFill>
            <a:ln w="5420" cap="flat">
              <a:solidFill>
                <a:srgbClr val="FFFFFF">
                  <a:alpha val="100000"/>
                </a:srgbClr>
              </a:solidFill>
              <a:prstDash val="solid"/>
              <a:miter/>
            </a:ln>
          </p:spPr>
          <p:txBody>
            <a:bodyPr/>
            <a:lstStyle/>
            <a:p/>
          </p:txBody>
        </p:sp>
        <p:sp>
          <p:nvSpPr>
            <p:cNvPr id="630" name="rc29"/>
            <p:cNvSpPr/>
            <p:nvPr/>
          </p:nvSpPr>
          <p:spPr>
            <a:xfrm>
              <a:off x="2679329" y="7094962"/>
              <a:ext cx="275529" cy="275529"/>
            </a:xfrm>
            <a:prstGeom prst="rect">
              <a:avLst/>
            </a:prstGeom>
            <a:solidFill>
              <a:srgbClr val="FC8262">
                <a:alpha val="100000"/>
              </a:srgbClr>
            </a:solidFill>
            <a:ln w="5420" cap="flat">
              <a:solidFill>
                <a:srgbClr val="FFFFFF">
                  <a:alpha val="100000"/>
                </a:srgbClr>
              </a:solidFill>
              <a:prstDash val="solid"/>
              <a:miter/>
            </a:ln>
          </p:spPr>
          <p:txBody>
            <a:bodyPr/>
            <a:lstStyle/>
            <a:p/>
          </p:txBody>
        </p:sp>
        <p:sp>
          <p:nvSpPr>
            <p:cNvPr id="631" name="rc30"/>
            <p:cNvSpPr/>
            <p:nvPr/>
          </p:nvSpPr>
          <p:spPr>
            <a:xfrm>
              <a:off x="2954858" y="7094962"/>
              <a:ext cx="275529" cy="275529"/>
            </a:xfrm>
            <a:prstGeom prst="rect">
              <a:avLst/>
            </a:prstGeom>
            <a:solidFill>
              <a:srgbClr val="FC9575">
                <a:alpha val="100000"/>
              </a:srgbClr>
            </a:solidFill>
            <a:ln w="5420" cap="flat">
              <a:solidFill>
                <a:srgbClr val="FFFFFF">
                  <a:alpha val="100000"/>
                </a:srgbClr>
              </a:solidFill>
              <a:prstDash val="solid"/>
              <a:miter/>
            </a:ln>
          </p:spPr>
          <p:txBody>
            <a:bodyPr/>
            <a:lstStyle/>
            <a:p/>
          </p:txBody>
        </p:sp>
        <p:sp>
          <p:nvSpPr>
            <p:cNvPr id="632" name="rc31"/>
            <p:cNvSpPr/>
            <p:nvPr/>
          </p:nvSpPr>
          <p:spPr>
            <a:xfrm>
              <a:off x="3230387" y="7094962"/>
              <a:ext cx="275529" cy="275529"/>
            </a:xfrm>
            <a:prstGeom prst="rect">
              <a:avLst/>
            </a:prstGeom>
            <a:solidFill>
              <a:srgbClr val="FD9E80">
                <a:alpha val="100000"/>
              </a:srgbClr>
            </a:solidFill>
            <a:ln w="5420" cap="flat">
              <a:solidFill>
                <a:srgbClr val="FFFFFF">
                  <a:alpha val="100000"/>
                </a:srgbClr>
              </a:solidFill>
              <a:prstDash val="solid"/>
              <a:miter/>
            </a:ln>
          </p:spPr>
          <p:txBody>
            <a:bodyPr/>
            <a:lstStyle/>
            <a:p/>
          </p:txBody>
        </p:sp>
        <p:sp>
          <p:nvSpPr>
            <p:cNvPr id="633" name="rc32"/>
            <p:cNvSpPr/>
            <p:nvPr/>
          </p:nvSpPr>
          <p:spPr>
            <a:xfrm>
              <a:off x="3505916" y="7094962"/>
              <a:ext cx="275529" cy="275529"/>
            </a:xfrm>
            <a:prstGeom prst="rect">
              <a:avLst/>
            </a:prstGeom>
            <a:solidFill>
              <a:srgbClr val="FDA98C">
                <a:alpha val="100000"/>
              </a:srgbClr>
            </a:solidFill>
            <a:ln w="5420" cap="flat">
              <a:solidFill>
                <a:srgbClr val="FFFFFF">
                  <a:alpha val="100000"/>
                </a:srgbClr>
              </a:solidFill>
              <a:prstDash val="solid"/>
              <a:miter/>
            </a:ln>
          </p:spPr>
          <p:txBody>
            <a:bodyPr/>
            <a:lstStyle/>
            <a:p/>
          </p:txBody>
        </p:sp>
        <p:sp>
          <p:nvSpPr>
            <p:cNvPr id="634" name="rc33"/>
            <p:cNvSpPr/>
            <p:nvPr/>
          </p:nvSpPr>
          <p:spPr>
            <a:xfrm>
              <a:off x="3781446" y="7094962"/>
              <a:ext cx="275529" cy="275529"/>
            </a:xfrm>
            <a:prstGeom prst="rect">
              <a:avLst/>
            </a:prstGeom>
            <a:solidFill>
              <a:srgbClr val="FC8C6C">
                <a:alpha val="100000"/>
              </a:srgbClr>
            </a:solidFill>
            <a:ln w="5420" cap="flat">
              <a:solidFill>
                <a:srgbClr val="FFFFFF">
                  <a:alpha val="100000"/>
                </a:srgbClr>
              </a:solidFill>
              <a:prstDash val="solid"/>
              <a:miter/>
            </a:ln>
          </p:spPr>
          <p:txBody>
            <a:bodyPr/>
            <a:lstStyle/>
            <a:p/>
          </p:txBody>
        </p:sp>
        <p:sp>
          <p:nvSpPr>
            <p:cNvPr id="635" name="rc34"/>
            <p:cNvSpPr/>
            <p:nvPr/>
          </p:nvSpPr>
          <p:spPr>
            <a:xfrm>
              <a:off x="4056975" y="7094962"/>
              <a:ext cx="275529" cy="275529"/>
            </a:xfrm>
            <a:prstGeom prst="rect">
              <a:avLst/>
            </a:prstGeom>
            <a:solidFill>
              <a:srgbClr val="FECDB8">
                <a:alpha val="100000"/>
              </a:srgbClr>
            </a:solidFill>
            <a:ln w="5420" cap="flat">
              <a:solidFill>
                <a:srgbClr val="FFFFFF">
                  <a:alpha val="100000"/>
                </a:srgbClr>
              </a:solidFill>
              <a:prstDash val="solid"/>
              <a:miter/>
            </a:ln>
          </p:spPr>
          <p:txBody>
            <a:bodyPr/>
            <a:lstStyle/>
            <a:p/>
          </p:txBody>
        </p:sp>
        <p:sp>
          <p:nvSpPr>
            <p:cNvPr id="636" name="rc35"/>
            <p:cNvSpPr/>
            <p:nvPr/>
          </p:nvSpPr>
          <p:spPr>
            <a:xfrm>
              <a:off x="4332504" y="709496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7" name="rc36"/>
            <p:cNvSpPr/>
            <p:nvPr/>
          </p:nvSpPr>
          <p:spPr>
            <a:xfrm>
              <a:off x="4608034" y="7094962"/>
              <a:ext cx="275529" cy="275529"/>
            </a:xfrm>
            <a:prstGeom prst="rect">
              <a:avLst/>
            </a:prstGeom>
            <a:solidFill>
              <a:srgbClr val="FD9E80">
                <a:alpha val="100000"/>
              </a:srgbClr>
            </a:solidFill>
            <a:ln w="5420" cap="flat">
              <a:solidFill>
                <a:srgbClr val="FFFFFF">
                  <a:alpha val="100000"/>
                </a:srgbClr>
              </a:solidFill>
              <a:prstDash val="solid"/>
              <a:miter/>
            </a:ln>
          </p:spPr>
          <p:txBody>
            <a:bodyPr/>
            <a:lstStyle/>
            <a:p/>
          </p:txBody>
        </p:sp>
        <p:sp>
          <p:nvSpPr>
            <p:cNvPr id="638" name="rc37"/>
            <p:cNvSpPr/>
            <p:nvPr/>
          </p:nvSpPr>
          <p:spPr>
            <a:xfrm>
              <a:off x="4883563" y="7094962"/>
              <a:ext cx="275529" cy="275529"/>
            </a:xfrm>
            <a:prstGeom prst="rect">
              <a:avLst/>
            </a:prstGeom>
            <a:solidFill>
              <a:srgbClr val="FC8C6C">
                <a:alpha val="100000"/>
              </a:srgbClr>
            </a:solidFill>
            <a:ln w="5420" cap="flat">
              <a:solidFill>
                <a:srgbClr val="FFFFFF">
                  <a:alpha val="100000"/>
                </a:srgbClr>
              </a:solidFill>
              <a:prstDash val="solid"/>
              <a:miter/>
            </a:ln>
          </p:spPr>
          <p:txBody>
            <a:bodyPr/>
            <a:lstStyle/>
            <a:p/>
          </p:txBody>
        </p:sp>
        <p:sp>
          <p:nvSpPr>
            <p:cNvPr id="639" name="rc38"/>
            <p:cNvSpPr/>
            <p:nvPr/>
          </p:nvSpPr>
          <p:spPr>
            <a:xfrm>
              <a:off x="5159092" y="7094962"/>
              <a:ext cx="275529" cy="275529"/>
            </a:xfrm>
            <a:prstGeom prst="rect">
              <a:avLst/>
            </a:prstGeom>
            <a:solidFill>
              <a:srgbClr val="FDA587">
                <a:alpha val="100000"/>
              </a:srgbClr>
            </a:solidFill>
            <a:ln w="5420" cap="flat">
              <a:solidFill>
                <a:srgbClr val="FFFFFF">
                  <a:alpha val="100000"/>
                </a:srgbClr>
              </a:solidFill>
              <a:prstDash val="solid"/>
              <a:miter/>
            </a:ln>
          </p:spPr>
          <p:txBody>
            <a:bodyPr/>
            <a:lstStyle/>
            <a:p/>
          </p:txBody>
        </p:sp>
        <p:sp>
          <p:nvSpPr>
            <p:cNvPr id="640" name="rc39"/>
            <p:cNvSpPr/>
            <p:nvPr/>
          </p:nvSpPr>
          <p:spPr>
            <a:xfrm>
              <a:off x="5434621" y="7094962"/>
              <a:ext cx="275529" cy="275529"/>
            </a:xfrm>
            <a:prstGeom prst="rect">
              <a:avLst/>
            </a:prstGeom>
            <a:solidFill>
              <a:srgbClr val="FCBDA3">
                <a:alpha val="100000"/>
              </a:srgbClr>
            </a:solidFill>
            <a:ln w="5420" cap="flat">
              <a:solidFill>
                <a:srgbClr val="FFFFFF">
                  <a:alpha val="100000"/>
                </a:srgbClr>
              </a:solidFill>
              <a:prstDash val="solid"/>
              <a:miter/>
            </a:ln>
          </p:spPr>
          <p:txBody>
            <a:bodyPr/>
            <a:lstStyle/>
            <a:p/>
          </p:txBody>
        </p:sp>
        <p:sp>
          <p:nvSpPr>
            <p:cNvPr id="641" name="rc40"/>
            <p:cNvSpPr/>
            <p:nvPr/>
          </p:nvSpPr>
          <p:spPr>
            <a:xfrm>
              <a:off x="5710151" y="7094962"/>
              <a:ext cx="275529" cy="275529"/>
            </a:xfrm>
            <a:prstGeom prst="rect">
              <a:avLst/>
            </a:prstGeom>
            <a:solidFill>
              <a:srgbClr val="FECDB8">
                <a:alpha val="100000"/>
              </a:srgbClr>
            </a:solidFill>
            <a:ln w="5420" cap="flat">
              <a:solidFill>
                <a:srgbClr val="FFFFFF">
                  <a:alpha val="100000"/>
                </a:srgbClr>
              </a:solidFill>
              <a:prstDash val="solid"/>
              <a:miter/>
            </a:ln>
          </p:spPr>
          <p:txBody>
            <a:bodyPr/>
            <a:lstStyle/>
            <a:p/>
          </p:txBody>
        </p:sp>
        <p:sp>
          <p:nvSpPr>
            <p:cNvPr id="642" name="rc41"/>
            <p:cNvSpPr/>
            <p:nvPr/>
          </p:nvSpPr>
          <p:spPr>
            <a:xfrm>
              <a:off x="2679329" y="7370492"/>
              <a:ext cx="275529" cy="275529"/>
            </a:xfrm>
            <a:prstGeom prst="rect">
              <a:avLst/>
            </a:prstGeom>
            <a:solidFill>
              <a:srgbClr val="FECEBA">
                <a:alpha val="100000"/>
              </a:srgbClr>
            </a:solidFill>
            <a:ln w="5420" cap="flat">
              <a:solidFill>
                <a:srgbClr val="FFFFFF">
                  <a:alpha val="100000"/>
                </a:srgbClr>
              </a:solidFill>
              <a:prstDash val="solid"/>
              <a:miter/>
            </a:ln>
          </p:spPr>
          <p:txBody>
            <a:bodyPr/>
            <a:lstStyle/>
            <a:p/>
          </p:txBody>
        </p:sp>
        <p:sp>
          <p:nvSpPr>
            <p:cNvPr id="643" name="rc42"/>
            <p:cNvSpPr/>
            <p:nvPr/>
          </p:nvSpPr>
          <p:spPr>
            <a:xfrm>
              <a:off x="2954858" y="7370492"/>
              <a:ext cx="275529" cy="275529"/>
            </a:xfrm>
            <a:prstGeom prst="rect">
              <a:avLst/>
            </a:prstGeom>
            <a:solidFill>
              <a:srgbClr val="FCBEA5">
                <a:alpha val="100000"/>
              </a:srgbClr>
            </a:solidFill>
            <a:ln w="5420" cap="flat">
              <a:solidFill>
                <a:srgbClr val="FFFFFF">
                  <a:alpha val="100000"/>
                </a:srgbClr>
              </a:solidFill>
              <a:prstDash val="solid"/>
              <a:miter/>
            </a:ln>
          </p:spPr>
          <p:txBody>
            <a:bodyPr/>
            <a:lstStyle/>
            <a:p/>
          </p:txBody>
        </p:sp>
        <p:sp>
          <p:nvSpPr>
            <p:cNvPr id="644" name="rc43"/>
            <p:cNvSpPr/>
            <p:nvPr/>
          </p:nvSpPr>
          <p:spPr>
            <a:xfrm>
              <a:off x="3230387" y="7370492"/>
              <a:ext cx="275529" cy="275529"/>
            </a:xfrm>
            <a:prstGeom prst="rect">
              <a:avLst/>
            </a:prstGeom>
            <a:solidFill>
              <a:srgbClr val="FDA689">
                <a:alpha val="100000"/>
              </a:srgbClr>
            </a:solidFill>
            <a:ln w="5420" cap="flat">
              <a:solidFill>
                <a:srgbClr val="FFFFFF">
                  <a:alpha val="100000"/>
                </a:srgbClr>
              </a:solidFill>
              <a:prstDash val="solid"/>
              <a:miter/>
            </a:ln>
          </p:spPr>
          <p:txBody>
            <a:bodyPr/>
            <a:lstStyle/>
            <a:p/>
          </p:txBody>
        </p:sp>
        <p:sp>
          <p:nvSpPr>
            <p:cNvPr id="645" name="rc44"/>
            <p:cNvSpPr/>
            <p:nvPr/>
          </p:nvSpPr>
          <p:spPr>
            <a:xfrm>
              <a:off x="3505916" y="7370492"/>
              <a:ext cx="275529" cy="275529"/>
            </a:xfrm>
            <a:prstGeom prst="rect">
              <a:avLst/>
            </a:prstGeom>
            <a:solidFill>
              <a:srgbClr val="FC997A">
                <a:alpha val="100000"/>
              </a:srgbClr>
            </a:solidFill>
            <a:ln w="5420" cap="flat">
              <a:solidFill>
                <a:srgbClr val="FFFFFF">
                  <a:alpha val="100000"/>
                </a:srgbClr>
              </a:solidFill>
              <a:prstDash val="solid"/>
              <a:miter/>
            </a:ln>
          </p:spPr>
          <p:txBody>
            <a:bodyPr/>
            <a:lstStyle/>
            <a:p/>
          </p:txBody>
        </p:sp>
        <p:sp>
          <p:nvSpPr>
            <p:cNvPr id="646" name="rc45"/>
            <p:cNvSpPr/>
            <p:nvPr/>
          </p:nvSpPr>
          <p:spPr>
            <a:xfrm>
              <a:off x="3781446" y="7370492"/>
              <a:ext cx="275529" cy="275529"/>
            </a:xfrm>
            <a:prstGeom prst="rect">
              <a:avLst/>
            </a:prstGeom>
            <a:solidFill>
              <a:srgbClr val="FC9474">
                <a:alpha val="100000"/>
              </a:srgbClr>
            </a:solidFill>
            <a:ln w="5420" cap="flat">
              <a:solidFill>
                <a:srgbClr val="FFFFFF">
                  <a:alpha val="100000"/>
                </a:srgbClr>
              </a:solidFill>
              <a:prstDash val="solid"/>
              <a:miter/>
            </a:ln>
          </p:spPr>
          <p:txBody>
            <a:bodyPr/>
            <a:lstStyle/>
            <a:p/>
          </p:txBody>
        </p:sp>
        <p:sp>
          <p:nvSpPr>
            <p:cNvPr id="647" name="rc46"/>
            <p:cNvSpPr/>
            <p:nvPr/>
          </p:nvSpPr>
          <p:spPr>
            <a:xfrm>
              <a:off x="4056975" y="7370492"/>
              <a:ext cx="275529" cy="275529"/>
            </a:xfrm>
            <a:prstGeom prst="rect">
              <a:avLst/>
            </a:prstGeom>
            <a:solidFill>
              <a:srgbClr val="FECEBA">
                <a:alpha val="100000"/>
              </a:srgbClr>
            </a:solidFill>
            <a:ln w="5420" cap="flat">
              <a:solidFill>
                <a:srgbClr val="FFFFFF">
                  <a:alpha val="100000"/>
                </a:srgbClr>
              </a:solidFill>
              <a:prstDash val="solid"/>
              <a:miter/>
            </a:ln>
          </p:spPr>
          <p:txBody>
            <a:bodyPr/>
            <a:lstStyle/>
            <a:p/>
          </p:txBody>
        </p:sp>
        <p:sp>
          <p:nvSpPr>
            <p:cNvPr id="648" name="rc47"/>
            <p:cNvSpPr/>
            <p:nvPr/>
          </p:nvSpPr>
          <p:spPr>
            <a:xfrm>
              <a:off x="4332504" y="7370492"/>
              <a:ext cx="275529" cy="275529"/>
            </a:xfrm>
            <a:prstGeom prst="rect">
              <a:avLst/>
            </a:prstGeom>
            <a:solidFill>
              <a:srgbClr val="FECEBA">
                <a:alpha val="100000"/>
              </a:srgbClr>
            </a:solidFill>
            <a:ln w="5420" cap="flat">
              <a:solidFill>
                <a:srgbClr val="FFFFFF">
                  <a:alpha val="100000"/>
                </a:srgbClr>
              </a:solidFill>
              <a:prstDash val="solid"/>
              <a:miter/>
            </a:ln>
          </p:spPr>
          <p:txBody>
            <a:bodyPr/>
            <a:lstStyle/>
            <a:p/>
          </p:txBody>
        </p:sp>
        <p:sp>
          <p:nvSpPr>
            <p:cNvPr id="649" name="rc48"/>
            <p:cNvSpPr/>
            <p:nvPr/>
          </p:nvSpPr>
          <p:spPr>
            <a:xfrm>
              <a:off x="4608034" y="7370492"/>
              <a:ext cx="275529" cy="275529"/>
            </a:xfrm>
            <a:prstGeom prst="rect">
              <a:avLst/>
            </a:prstGeom>
            <a:solidFill>
              <a:srgbClr val="FCB69B">
                <a:alpha val="100000"/>
              </a:srgbClr>
            </a:solidFill>
            <a:ln w="5420" cap="flat">
              <a:solidFill>
                <a:srgbClr val="FFFFFF">
                  <a:alpha val="100000"/>
                </a:srgbClr>
              </a:solidFill>
              <a:prstDash val="solid"/>
              <a:miter/>
            </a:ln>
          </p:spPr>
          <p:txBody>
            <a:bodyPr/>
            <a:lstStyle/>
            <a:p/>
          </p:txBody>
        </p:sp>
        <p:sp>
          <p:nvSpPr>
            <p:cNvPr id="650" name="rc49"/>
            <p:cNvSpPr/>
            <p:nvPr/>
          </p:nvSpPr>
          <p:spPr>
            <a:xfrm>
              <a:off x="4883563" y="7370492"/>
              <a:ext cx="275529" cy="275529"/>
            </a:xfrm>
            <a:prstGeom prst="rect">
              <a:avLst/>
            </a:prstGeom>
            <a:solidFill>
              <a:srgbClr val="FDAE92">
                <a:alpha val="100000"/>
              </a:srgbClr>
            </a:solidFill>
            <a:ln w="5420" cap="flat">
              <a:solidFill>
                <a:srgbClr val="FFFFFF">
                  <a:alpha val="100000"/>
                </a:srgbClr>
              </a:solidFill>
              <a:prstDash val="solid"/>
              <a:miter/>
            </a:ln>
          </p:spPr>
          <p:txBody>
            <a:bodyPr/>
            <a:lstStyle/>
            <a:p/>
          </p:txBody>
        </p:sp>
        <p:sp>
          <p:nvSpPr>
            <p:cNvPr id="651" name="rc50"/>
            <p:cNvSpPr/>
            <p:nvPr/>
          </p:nvSpPr>
          <p:spPr>
            <a:xfrm>
              <a:off x="5159092" y="7370492"/>
              <a:ext cx="275529" cy="275529"/>
            </a:xfrm>
            <a:prstGeom prst="rect">
              <a:avLst/>
            </a:prstGeom>
            <a:solidFill>
              <a:srgbClr val="FED3C1">
                <a:alpha val="100000"/>
              </a:srgbClr>
            </a:solidFill>
            <a:ln w="5420" cap="flat">
              <a:solidFill>
                <a:srgbClr val="FFFFFF">
                  <a:alpha val="100000"/>
                </a:srgbClr>
              </a:solidFill>
              <a:prstDash val="solid"/>
              <a:miter/>
            </a:ln>
          </p:spPr>
          <p:txBody>
            <a:bodyPr/>
            <a:lstStyle/>
            <a:p/>
          </p:txBody>
        </p:sp>
        <p:sp>
          <p:nvSpPr>
            <p:cNvPr id="652" name="rc51"/>
            <p:cNvSpPr/>
            <p:nvPr/>
          </p:nvSpPr>
          <p:spPr>
            <a:xfrm>
              <a:off x="5434621" y="7370492"/>
              <a:ext cx="275529" cy="275529"/>
            </a:xfrm>
            <a:prstGeom prst="rect">
              <a:avLst/>
            </a:prstGeom>
            <a:solidFill>
              <a:srgbClr val="FED5C3">
                <a:alpha val="100000"/>
              </a:srgbClr>
            </a:solidFill>
            <a:ln w="5420" cap="flat">
              <a:solidFill>
                <a:srgbClr val="FFFFFF">
                  <a:alpha val="100000"/>
                </a:srgbClr>
              </a:solidFill>
              <a:prstDash val="solid"/>
              <a:miter/>
            </a:ln>
          </p:spPr>
          <p:txBody>
            <a:bodyPr/>
            <a:lstStyle/>
            <a:p/>
          </p:txBody>
        </p:sp>
        <p:sp>
          <p:nvSpPr>
            <p:cNvPr id="653" name="rc52"/>
            <p:cNvSpPr/>
            <p:nvPr/>
          </p:nvSpPr>
          <p:spPr>
            <a:xfrm>
              <a:off x="5710151" y="7370492"/>
              <a:ext cx="275529" cy="275529"/>
            </a:xfrm>
            <a:prstGeom prst="rect">
              <a:avLst/>
            </a:prstGeom>
            <a:solidFill>
              <a:srgbClr val="FED2C0">
                <a:alpha val="100000"/>
              </a:srgbClr>
            </a:solidFill>
            <a:ln w="5420" cap="flat">
              <a:solidFill>
                <a:srgbClr val="FFFFFF">
                  <a:alpha val="100000"/>
                </a:srgbClr>
              </a:solidFill>
              <a:prstDash val="solid"/>
              <a:miter/>
            </a:ln>
          </p:spPr>
          <p:txBody>
            <a:bodyPr/>
            <a:lstStyle/>
            <a:p/>
          </p:txBody>
        </p:sp>
        <p:sp>
          <p:nvSpPr>
            <p:cNvPr id="654" name="rc53"/>
            <p:cNvSpPr/>
            <p:nvPr/>
          </p:nvSpPr>
          <p:spPr>
            <a:xfrm>
              <a:off x="2679329" y="7646021"/>
              <a:ext cx="275529" cy="275529"/>
            </a:xfrm>
            <a:prstGeom prst="rect">
              <a:avLst/>
            </a:prstGeom>
            <a:solidFill>
              <a:srgbClr val="FDA98C">
                <a:alpha val="100000"/>
              </a:srgbClr>
            </a:solidFill>
            <a:ln w="5420" cap="flat">
              <a:solidFill>
                <a:srgbClr val="FFFFFF">
                  <a:alpha val="100000"/>
                </a:srgbClr>
              </a:solidFill>
              <a:prstDash val="solid"/>
              <a:miter/>
            </a:ln>
          </p:spPr>
          <p:txBody>
            <a:bodyPr/>
            <a:lstStyle/>
            <a:p/>
          </p:txBody>
        </p:sp>
        <p:sp>
          <p:nvSpPr>
            <p:cNvPr id="655" name="rc54"/>
            <p:cNvSpPr/>
            <p:nvPr/>
          </p:nvSpPr>
          <p:spPr>
            <a:xfrm>
              <a:off x="2954858" y="7646021"/>
              <a:ext cx="275529" cy="275529"/>
            </a:xfrm>
            <a:prstGeom prst="rect">
              <a:avLst/>
            </a:prstGeom>
            <a:solidFill>
              <a:srgbClr val="FC8262">
                <a:alpha val="100000"/>
              </a:srgbClr>
            </a:solidFill>
            <a:ln w="5420" cap="flat">
              <a:solidFill>
                <a:srgbClr val="FFFFFF">
                  <a:alpha val="100000"/>
                </a:srgbClr>
              </a:solidFill>
              <a:prstDash val="solid"/>
              <a:miter/>
            </a:ln>
          </p:spPr>
          <p:txBody>
            <a:bodyPr/>
            <a:lstStyle/>
            <a:p/>
          </p:txBody>
        </p:sp>
        <p:sp>
          <p:nvSpPr>
            <p:cNvPr id="656" name="rc55"/>
            <p:cNvSpPr/>
            <p:nvPr/>
          </p:nvSpPr>
          <p:spPr>
            <a:xfrm>
              <a:off x="3230387" y="7646021"/>
              <a:ext cx="275529" cy="275529"/>
            </a:xfrm>
            <a:prstGeom prst="rect">
              <a:avLst/>
            </a:prstGeom>
            <a:solidFill>
              <a:srgbClr val="FC9878">
                <a:alpha val="100000"/>
              </a:srgbClr>
            </a:solidFill>
            <a:ln w="5420" cap="flat">
              <a:solidFill>
                <a:srgbClr val="FFFFFF">
                  <a:alpha val="100000"/>
                </a:srgbClr>
              </a:solidFill>
              <a:prstDash val="solid"/>
              <a:miter/>
            </a:ln>
          </p:spPr>
          <p:txBody>
            <a:bodyPr/>
            <a:lstStyle/>
            <a:p/>
          </p:txBody>
        </p:sp>
        <p:sp>
          <p:nvSpPr>
            <p:cNvPr id="657" name="rc56"/>
            <p:cNvSpPr/>
            <p:nvPr/>
          </p:nvSpPr>
          <p:spPr>
            <a:xfrm>
              <a:off x="3505916" y="7646021"/>
              <a:ext cx="275529" cy="275529"/>
            </a:xfrm>
            <a:prstGeom prst="rect">
              <a:avLst/>
            </a:prstGeom>
            <a:solidFill>
              <a:srgbClr val="FDAE92">
                <a:alpha val="100000"/>
              </a:srgbClr>
            </a:solidFill>
            <a:ln w="5420" cap="flat">
              <a:solidFill>
                <a:srgbClr val="FFFFFF">
                  <a:alpha val="100000"/>
                </a:srgbClr>
              </a:solidFill>
              <a:prstDash val="solid"/>
              <a:miter/>
            </a:ln>
          </p:spPr>
          <p:txBody>
            <a:bodyPr/>
            <a:lstStyle/>
            <a:p/>
          </p:txBody>
        </p:sp>
        <p:sp>
          <p:nvSpPr>
            <p:cNvPr id="658" name="rc57"/>
            <p:cNvSpPr/>
            <p:nvPr/>
          </p:nvSpPr>
          <p:spPr>
            <a:xfrm>
              <a:off x="3781446" y="7646021"/>
              <a:ext cx="275529" cy="275529"/>
            </a:xfrm>
            <a:prstGeom prst="rect">
              <a:avLst/>
            </a:prstGeom>
            <a:solidFill>
              <a:srgbClr val="FDAD90">
                <a:alpha val="100000"/>
              </a:srgbClr>
            </a:solidFill>
            <a:ln w="5420" cap="flat">
              <a:solidFill>
                <a:srgbClr val="FFFFFF">
                  <a:alpha val="100000"/>
                </a:srgbClr>
              </a:solidFill>
              <a:prstDash val="solid"/>
              <a:miter/>
            </a:ln>
          </p:spPr>
          <p:txBody>
            <a:bodyPr/>
            <a:lstStyle/>
            <a:p/>
          </p:txBody>
        </p:sp>
        <p:sp>
          <p:nvSpPr>
            <p:cNvPr id="659" name="rc58"/>
            <p:cNvSpPr/>
            <p:nvPr/>
          </p:nvSpPr>
          <p:spPr>
            <a:xfrm>
              <a:off x="4056975" y="7646021"/>
              <a:ext cx="275529" cy="275529"/>
            </a:xfrm>
            <a:prstGeom prst="rect">
              <a:avLst/>
            </a:prstGeom>
            <a:solidFill>
              <a:srgbClr val="FECFBC">
                <a:alpha val="100000"/>
              </a:srgbClr>
            </a:solidFill>
            <a:ln w="5420" cap="flat">
              <a:solidFill>
                <a:srgbClr val="FFFFFF">
                  <a:alpha val="100000"/>
                </a:srgbClr>
              </a:solidFill>
              <a:prstDash val="solid"/>
              <a:miter/>
            </a:ln>
          </p:spPr>
          <p:txBody>
            <a:bodyPr/>
            <a:lstStyle/>
            <a:p/>
          </p:txBody>
        </p:sp>
        <p:sp>
          <p:nvSpPr>
            <p:cNvPr id="660" name="rc59"/>
            <p:cNvSpPr/>
            <p:nvPr/>
          </p:nvSpPr>
          <p:spPr>
            <a:xfrm>
              <a:off x="4332504" y="7646021"/>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1" name="rc60"/>
            <p:cNvSpPr/>
            <p:nvPr/>
          </p:nvSpPr>
          <p:spPr>
            <a:xfrm>
              <a:off x="4608034" y="7646021"/>
              <a:ext cx="275529" cy="275529"/>
            </a:xfrm>
            <a:prstGeom prst="rect">
              <a:avLst/>
            </a:prstGeom>
            <a:solidFill>
              <a:srgbClr val="FEDED0">
                <a:alpha val="100000"/>
              </a:srgbClr>
            </a:solidFill>
            <a:ln w="5420" cap="flat">
              <a:solidFill>
                <a:srgbClr val="FFFFFF">
                  <a:alpha val="100000"/>
                </a:srgbClr>
              </a:solidFill>
              <a:prstDash val="solid"/>
              <a:miter/>
            </a:ln>
          </p:spPr>
          <p:txBody>
            <a:bodyPr/>
            <a:lstStyle/>
            <a:p/>
          </p:txBody>
        </p:sp>
        <p:sp>
          <p:nvSpPr>
            <p:cNvPr id="662" name="rc61"/>
            <p:cNvSpPr/>
            <p:nvPr/>
          </p:nvSpPr>
          <p:spPr>
            <a:xfrm>
              <a:off x="4883563" y="7646021"/>
              <a:ext cx="275529" cy="275529"/>
            </a:xfrm>
            <a:prstGeom prst="rect">
              <a:avLst/>
            </a:prstGeom>
            <a:solidFill>
              <a:srgbClr val="FEDDCE">
                <a:alpha val="100000"/>
              </a:srgbClr>
            </a:solidFill>
            <a:ln w="5420" cap="flat">
              <a:solidFill>
                <a:srgbClr val="FFFFFF">
                  <a:alpha val="100000"/>
                </a:srgbClr>
              </a:solidFill>
              <a:prstDash val="solid"/>
              <a:miter/>
            </a:ln>
          </p:spPr>
          <p:txBody>
            <a:bodyPr/>
            <a:lstStyle/>
            <a:p/>
          </p:txBody>
        </p:sp>
        <p:sp>
          <p:nvSpPr>
            <p:cNvPr id="663" name="rc62"/>
            <p:cNvSpPr/>
            <p:nvPr/>
          </p:nvSpPr>
          <p:spPr>
            <a:xfrm>
              <a:off x="5159092" y="7646021"/>
              <a:ext cx="275529" cy="275529"/>
            </a:xfrm>
            <a:prstGeom prst="rect">
              <a:avLst/>
            </a:prstGeom>
            <a:solidFill>
              <a:srgbClr val="FED6C5">
                <a:alpha val="100000"/>
              </a:srgbClr>
            </a:solidFill>
            <a:ln w="5420" cap="flat">
              <a:solidFill>
                <a:srgbClr val="FFFFFF">
                  <a:alpha val="100000"/>
                </a:srgbClr>
              </a:solidFill>
              <a:prstDash val="solid"/>
              <a:miter/>
            </a:ln>
          </p:spPr>
          <p:txBody>
            <a:bodyPr/>
            <a:lstStyle/>
            <a:p/>
          </p:txBody>
        </p:sp>
        <p:sp>
          <p:nvSpPr>
            <p:cNvPr id="664" name="rc63"/>
            <p:cNvSpPr/>
            <p:nvPr/>
          </p:nvSpPr>
          <p:spPr>
            <a:xfrm>
              <a:off x="5434621" y="7646021"/>
              <a:ext cx="275529" cy="275529"/>
            </a:xfrm>
            <a:prstGeom prst="rect">
              <a:avLst/>
            </a:prstGeom>
            <a:solidFill>
              <a:srgbClr val="FED7C7">
                <a:alpha val="100000"/>
              </a:srgbClr>
            </a:solidFill>
            <a:ln w="5420" cap="flat">
              <a:solidFill>
                <a:srgbClr val="FFFFFF">
                  <a:alpha val="100000"/>
                </a:srgbClr>
              </a:solidFill>
              <a:prstDash val="solid"/>
              <a:miter/>
            </a:ln>
          </p:spPr>
          <p:txBody>
            <a:bodyPr/>
            <a:lstStyle/>
            <a:p/>
          </p:txBody>
        </p:sp>
        <p:sp>
          <p:nvSpPr>
            <p:cNvPr id="665" name="rc64"/>
            <p:cNvSpPr/>
            <p:nvPr/>
          </p:nvSpPr>
          <p:spPr>
            <a:xfrm>
              <a:off x="5710151" y="7646021"/>
              <a:ext cx="275529" cy="275529"/>
            </a:xfrm>
            <a:prstGeom prst="rect">
              <a:avLst/>
            </a:prstGeom>
            <a:solidFill>
              <a:srgbClr val="FECFBC">
                <a:alpha val="100000"/>
              </a:srgbClr>
            </a:solidFill>
            <a:ln w="5420" cap="flat">
              <a:solidFill>
                <a:srgbClr val="FFFFFF">
                  <a:alpha val="100000"/>
                </a:srgbClr>
              </a:solidFill>
              <a:prstDash val="solid"/>
              <a:miter/>
            </a:ln>
          </p:spPr>
          <p:txBody>
            <a:bodyPr/>
            <a:lstStyle/>
            <a:p/>
          </p:txBody>
        </p:sp>
        <p:sp>
          <p:nvSpPr>
            <p:cNvPr id="666" name="rc65"/>
            <p:cNvSpPr/>
            <p:nvPr/>
          </p:nvSpPr>
          <p:spPr>
            <a:xfrm>
              <a:off x="2679329" y="7921550"/>
              <a:ext cx="275529" cy="275529"/>
            </a:xfrm>
            <a:prstGeom prst="rect">
              <a:avLst/>
            </a:prstGeom>
            <a:solidFill>
              <a:srgbClr val="FDC5AE">
                <a:alpha val="100000"/>
              </a:srgbClr>
            </a:solidFill>
            <a:ln w="5420" cap="flat">
              <a:solidFill>
                <a:srgbClr val="FFFFFF">
                  <a:alpha val="100000"/>
                </a:srgbClr>
              </a:solidFill>
              <a:prstDash val="solid"/>
              <a:miter/>
            </a:ln>
          </p:spPr>
          <p:txBody>
            <a:bodyPr/>
            <a:lstStyle/>
            <a:p/>
          </p:txBody>
        </p:sp>
        <p:sp>
          <p:nvSpPr>
            <p:cNvPr id="667" name="rc66"/>
            <p:cNvSpPr/>
            <p:nvPr/>
          </p:nvSpPr>
          <p:spPr>
            <a:xfrm>
              <a:off x="2954858" y="7921550"/>
              <a:ext cx="275529" cy="275529"/>
            </a:xfrm>
            <a:prstGeom prst="rect">
              <a:avLst/>
            </a:prstGeom>
            <a:solidFill>
              <a:srgbClr val="FD9C7D">
                <a:alpha val="100000"/>
              </a:srgbClr>
            </a:solidFill>
            <a:ln w="5420" cap="flat">
              <a:solidFill>
                <a:srgbClr val="FFFFFF">
                  <a:alpha val="100000"/>
                </a:srgbClr>
              </a:solidFill>
              <a:prstDash val="solid"/>
              <a:miter/>
            </a:ln>
          </p:spPr>
          <p:txBody>
            <a:bodyPr/>
            <a:lstStyle/>
            <a:p/>
          </p:txBody>
        </p:sp>
        <p:sp>
          <p:nvSpPr>
            <p:cNvPr id="668" name="rc67"/>
            <p:cNvSpPr/>
            <p:nvPr/>
          </p:nvSpPr>
          <p:spPr>
            <a:xfrm>
              <a:off x="3230387" y="7921550"/>
              <a:ext cx="275529" cy="275529"/>
            </a:xfrm>
            <a:prstGeom prst="rect">
              <a:avLst/>
            </a:prstGeom>
            <a:solidFill>
              <a:srgbClr val="FC8968">
                <a:alpha val="100000"/>
              </a:srgbClr>
            </a:solidFill>
            <a:ln w="5420" cap="flat">
              <a:solidFill>
                <a:srgbClr val="FFFFFF">
                  <a:alpha val="100000"/>
                </a:srgbClr>
              </a:solidFill>
              <a:prstDash val="solid"/>
              <a:miter/>
            </a:ln>
          </p:spPr>
          <p:txBody>
            <a:bodyPr/>
            <a:lstStyle/>
            <a:p/>
          </p:txBody>
        </p:sp>
        <p:sp>
          <p:nvSpPr>
            <p:cNvPr id="669" name="rc68"/>
            <p:cNvSpPr/>
            <p:nvPr/>
          </p:nvSpPr>
          <p:spPr>
            <a:xfrm>
              <a:off x="3505916" y="7921550"/>
              <a:ext cx="275529" cy="275529"/>
            </a:xfrm>
            <a:prstGeom prst="rect">
              <a:avLst/>
            </a:prstGeom>
            <a:solidFill>
              <a:srgbClr val="FC8262">
                <a:alpha val="100000"/>
              </a:srgbClr>
            </a:solidFill>
            <a:ln w="5420" cap="flat">
              <a:solidFill>
                <a:srgbClr val="FFFFFF">
                  <a:alpha val="100000"/>
                </a:srgbClr>
              </a:solidFill>
              <a:prstDash val="solid"/>
              <a:miter/>
            </a:ln>
          </p:spPr>
          <p:txBody>
            <a:bodyPr/>
            <a:lstStyle/>
            <a:p/>
          </p:txBody>
        </p:sp>
        <p:sp>
          <p:nvSpPr>
            <p:cNvPr id="670" name="rc69"/>
            <p:cNvSpPr/>
            <p:nvPr/>
          </p:nvSpPr>
          <p:spPr>
            <a:xfrm>
              <a:off x="3781446" y="7921550"/>
              <a:ext cx="275529" cy="275529"/>
            </a:xfrm>
            <a:prstGeom prst="rect">
              <a:avLst/>
            </a:prstGeom>
            <a:solidFill>
              <a:srgbClr val="FDB195">
                <a:alpha val="100000"/>
              </a:srgbClr>
            </a:solidFill>
            <a:ln w="5420" cap="flat">
              <a:solidFill>
                <a:srgbClr val="FFFFFF">
                  <a:alpha val="100000"/>
                </a:srgbClr>
              </a:solidFill>
              <a:prstDash val="solid"/>
              <a:miter/>
            </a:ln>
          </p:spPr>
          <p:txBody>
            <a:bodyPr/>
            <a:lstStyle/>
            <a:p/>
          </p:txBody>
        </p:sp>
        <p:sp>
          <p:nvSpPr>
            <p:cNvPr id="671" name="rc70"/>
            <p:cNvSpPr/>
            <p:nvPr/>
          </p:nvSpPr>
          <p:spPr>
            <a:xfrm>
              <a:off x="4056975" y="7921550"/>
              <a:ext cx="275529" cy="275529"/>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672" name="rc71"/>
            <p:cNvSpPr/>
            <p:nvPr/>
          </p:nvSpPr>
          <p:spPr>
            <a:xfrm>
              <a:off x="4332504" y="7921550"/>
              <a:ext cx="275529" cy="275529"/>
            </a:xfrm>
            <a:prstGeom prst="rect">
              <a:avLst/>
            </a:prstGeom>
            <a:solidFill>
              <a:srgbClr val="FEDDCE">
                <a:alpha val="100000"/>
              </a:srgbClr>
            </a:solidFill>
            <a:ln w="5420" cap="flat">
              <a:solidFill>
                <a:srgbClr val="FFFFFF">
                  <a:alpha val="100000"/>
                </a:srgbClr>
              </a:solidFill>
              <a:prstDash val="solid"/>
              <a:miter/>
            </a:ln>
          </p:spPr>
          <p:txBody>
            <a:bodyPr/>
            <a:lstStyle/>
            <a:p/>
          </p:txBody>
        </p:sp>
        <p:sp>
          <p:nvSpPr>
            <p:cNvPr id="673" name="rc72"/>
            <p:cNvSpPr/>
            <p:nvPr/>
          </p:nvSpPr>
          <p:spPr>
            <a:xfrm>
              <a:off x="4608034" y="7921550"/>
              <a:ext cx="275529" cy="275529"/>
            </a:xfrm>
            <a:prstGeom prst="rect">
              <a:avLst/>
            </a:prstGeom>
            <a:solidFill>
              <a:srgbClr val="FEDACA">
                <a:alpha val="100000"/>
              </a:srgbClr>
            </a:solidFill>
            <a:ln w="5420" cap="flat">
              <a:solidFill>
                <a:srgbClr val="FFFFFF">
                  <a:alpha val="100000"/>
                </a:srgbClr>
              </a:solidFill>
              <a:prstDash val="solid"/>
              <a:miter/>
            </a:ln>
          </p:spPr>
          <p:txBody>
            <a:bodyPr/>
            <a:lstStyle/>
            <a:p/>
          </p:txBody>
        </p:sp>
        <p:sp>
          <p:nvSpPr>
            <p:cNvPr id="674" name="rc73"/>
            <p:cNvSpPr/>
            <p:nvPr/>
          </p:nvSpPr>
          <p:spPr>
            <a:xfrm>
              <a:off x="4883563" y="7921550"/>
              <a:ext cx="275529" cy="275529"/>
            </a:xfrm>
            <a:prstGeom prst="rect">
              <a:avLst/>
            </a:prstGeom>
            <a:solidFill>
              <a:srgbClr val="FED9C9">
                <a:alpha val="100000"/>
              </a:srgbClr>
            </a:solidFill>
            <a:ln w="5420" cap="flat">
              <a:solidFill>
                <a:srgbClr val="FFFFFF">
                  <a:alpha val="100000"/>
                </a:srgbClr>
              </a:solidFill>
              <a:prstDash val="solid"/>
              <a:miter/>
            </a:ln>
          </p:spPr>
          <p:txBody>
            <a:bodyPr/>
            <a:lstStyle/>
            <a:p/>
          </p:txBody>
        </p:sp>
        <p:sp>
          <p:nvSpPr>
            <p:cNvPr id="675" name="rc74"/>
            <p:cNvSpPr/>
            <p:nvPr/>
          </p:nvSpPr>
          <p:spPr>
            <a:xfrm>
              <a:off x="5159092" y="7921550"/>
              <a:ext cx="275529" cy="275529"/>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676" name="rc75"/>
            <p:cNvSpPr/>
            <p:nvPr/>
          </p:nvSpPr>
          <p:spPr>
            <a:xfrm>
              <a:off x="5434621" y="7921550"/>
              <a:ext cx="275529" cy="275529"/>
            </a:xfrm>
            <a:prstGeom prst="rect">
              <a:avLst/>
            </a:prstGeom>
            <a:solidFill>
              <a:srgbClr val="FEDCCC">
                <a:alpha val="100000"/>
              </a:srgbClr>
            </a:solidFill>
            <a:ln w="5420" cap="flat">
              <a:solidFill>
                <a:srgbClr val="FFFFFF">
                  <a:alpha val="100000"/>
                </a:srgbClr>
              </a:solidFill>
              <a:prstDash val="solid"/>
              <a:miter/>
            </a:ln>
          </p:spPr>
          <p:txBody>
            <a:bodyPr/>
            <a:lstStyle/>
            <a:p/>
          </p:txBody>
        </p:sp>
        <p:sp>
          <p:nvSpPr>
            <p:cNvPr id="677" name="rc76"/>
            <p:cNvSpPr/>
            <p:nvPr/>
          </p:nvSpPr>
          <p:spPr>
            <a:xfrm>
              <a:off x="5710151" y="7921550"/>
              <a:ext cx="275529" cy="275529"/>
            </a:xfrm>
            <a:prstGeom prst="rect">
              <a:avLst/>
            </a:prstGeom>
            <a:solidFill>
              <a:srgbClr val="FECEBA">
                <a:alpha val="100000"/>
              </a:srgbClr>
            </a:solidFill>
            <a:ln w="5420" cap="flat">
              <a:solidFill>
                <a:srgbClr val="FFFFFF">
                  <a:alpha val="100000"/>
                </a:srgbClr>
              </a:solidFill>
              <a:prstDash val="solid"/>
              <a:miter/>
            </a:ln>
          </p:spPr>
          <p:txBody>
            <a:bodyPr/>
            <a:lstStyle/>
            <a:p/>
          </p:txBody>
        </p:sp>
        <p:sp>
          <p:nvSpPr>
            <p:cNvPr id="678" name="rc77"/>
            <p:cNvSpPr/>
            <p:nvPr/>
          </p:nvSpPr>
          <p:spPr>
            <a:xfrm>
              <a:off x="2679329" y="8197080"/>
              <a:ext cx="275529" cy="275529"/>
            </a:xfrm>
            <a:prstGeom prst="rect">
              <a:avLst/>
            </a:prstGeom>
            <a:solidFill>
              <a:srgbClr val="FECEBA">
                <a:alpha val="100000"/>
              </a:srgbClr>
            </a:solidFill>
            <a:ln w="5420" cap="flat">
              <a:solidFill>
                <a:srgbClr val="FFFFFF">
                  <a:alpha val="100000"/>
                </a:srgbClr>
              </a:solidFill>
              <a:prstDash val="solid"/>
              <a:miter/>
            </a:ln>
          </p:spPr>
          <p:txBody>
            <a:bodyPr/>
            <a:lstStyle/>
            <a:p/>
          </p:txBody>
        </p:sp>
        <p:sp>
          <p:nvSpPr>
            <p:cNvPr id="679" name="rc78"/>
            <p:cNvSpPr/>
            <p:nvPr/>
          </p:nvSpPr>
          <p:spPr>
            <a:xfrm>
              <a:off x="2954858" y="8197080"/>
              <a:ext cx="275529" cy="275529"/>
            </a:xfrm>
            <a:prstGeom prst="rect">
              <a:avLst/>
            </a:prstGeom>
            <a:solidFill>
              <a:srgbClr val="FDC9B3">
                <a:alpha val="100000"/>
              </a:srgbClr>
            </a:solidFill>
            <a:ln w="5420" cap="flat">
              <a:solidFill>
                <a:srgbClr val="FFFFFF">
                  <a:alpha val="100000"/>
                </a:srgbClr>
              </a:solidFill>
              <a:prstDash val="solid"/>
              <a:miter/>
            </a:ln>
          </p:spPr>
          <p:txBody>
            <a:bodyPr/>
            <a:lstStyle/>
            <a:p/>
          </p:txBody>
        </p:sp>
        <p:sp>
          <p:nvSpPr>
            <p:cNvPr id="680" name="rc79"/>
            <p:cNvSpPr/>
            <p:nvPr/>
          </p:nvSpPr>
          <p:spPr>
            <a:xfrm>
              <a:off x="3230387" y="8197080"/>
              <a:ext cx="275529" cy="275529"/>
            </a:xfrm>
            <a:prstGeom prst="rect">
              <a:avLst/>
            </a:prstGeom>
            <a:solidFill>
              <a:srgbClr val="FED9C9">
                <a:alpha val="100000"/>
              </a:srgbClr>
            </a:solidFill>
            <a:ln w="5420" cap="flat">
              <a:solidFill>
                <a:srgbClr val="FFFFFF">
                  <a:alpha val="100000"/>
                </a:srgbClr>
              </a:solidFill>
              <a:prstDash val="solid"/>
              <a:miter/>
            </a:ln>
          </p:spPr>
          <p:txBody>
            <a:bodyPr/>
            <a:lstStyle/>
            <a:p/>
          </p:txBody>
        </p:sp>
        <p:sp>
          <p:nvSpPr>
            <p:cNvPr id="681" name="rc80"/>
            <p:cNvSpPr/>
            <p:nvPr/>
          </p:nvSpPr>
          <p:spPr>
            <a:xfrm>
              <a:off x="3505916" y="8197080"/>
              <a:ext cx="275529" cy="275529"/>
            </a:xfrm>
            <a:prstGeom prst="rect">
              <a:avLst/>
            </a:prstGeom>
            <a:solidFill>
              <a:srgbClr val="FED2C0">
                <a:alpha val="100000"/>
              </a:srgbClr>
            </a:solidFill>
            <a:ln w="5420" cap="flat">
              <a:solidFill>
                <a:srgbClr val="FFFFFF">
                  <a:alpha val="100000"/>
                </a:srgbClr>
              </a:solidFill>
              <a:prstDash val="solid"/>
              <a:miter/>
            </a:ln>
          </p:spPr>
          <p:txBody>
            <a:bodyPr/>
            <a:lstStyle/>
            <a:p/>
          </p:txBody>
        </p:sp>
        <p:sp>
          <p:nvSpPr>
            <p:cNvPr id="682" name="rc81"/>
            <p:cNvSpPr/>
            <p:nvPr/>
          </p:nvSpPr>
          <p:spPr>
            <a:xfrm>
              <a:off x="3781446" y="8197080"/>
              <a:ext cx="275529" cy="275529"/>
            </a:xfrm>
            <a:prstGeom prst="rect">
              <a:avLst/>
            </a:prstGeom>
            <a:solidFill>
              <a:srgbClr val="FDA587">
                <a:alpha val="100000"/>
              </a:srgbClr>
            </a:solidFill>
            <a:ln w="5420" cap="flat">
              <a:solidFill>
                <a:srgbClr val="FFFFFF">
                  <a:alpha val="100000"/>
                </a:srgbClr>
              </a:solidFill>
              <a:prstDash val="solid"/>
              <a:miter/>
            </a:ln>
          </p:spPr>
          <p:txBody>
            <a:bodyPr/>
            <a:lstStyle/>
            <a:p/>
          </p:txBody>
        </p:sp>
        <p:sp>
          <p:nvSpPr>
            <p:cNvPr id="683" name="rc82"/>
            <p:cNvSpPr/>
            <p:nvPr/>
          </p:nvSpPr>
          <p:spPr>
            <a:xfrm>
              <a:off x="4056975" y="8197080"/>
              <a:ext cx="275529" cy="275529"/>
            </a:xfrm>
            <a:prstGeom prst="rect">
              <a:avLst/>
            </a:prstGeom>
            <a:solidFill>
              <a:srgbClr val="FDA98C">
                <a:alpha val="100000"/>
              </a:srgbClr>
            </a:solidFill>
            <a:ln w="5420" cap="flat">
              <a:solidFill>
                <a:srgbClr val="FFFFFF">
                  <a:alpha val="100000"/>
                </a:srgbClr>
              </a:solidFill>
              <a:prstDash val="solid"/>
              <a:miter/>
            </a:ln>
          </p:spPr>
          <p:txBody>
            <a:bodyPr/>
            <a:lstStyle/>
            <a:p/>
          </p:txBody>
        </p:sp>
        <p:sp>
          <p:nvSpPr>
            <p:cNvPr id="684" name="rc83"/>
            <p:cNvSpPr/>
            <p:nvPr/>
          </p:nvSpPr>
          <p:spPr>
            <a:xfrm>
              <a:off x="4332504" y="8197080"/>
              <a:ext cx="275529" cy="275529"/>
            </a:xfrm>
            <a:prstGeom prst="rect">
              <a:avLst/>
            </a:prstGeom>
            <a:solidFill>
              <a:srgbClr val="FDC6AF">
                <a:alpha val="100000"/>
              </a:srgbClr>
            </a:solidFill>
            <a:ln w="5420" cap="flat">
              <a:solidFill>
                <a:srgbClr val="FFFFFF">
                  <a:alpha val="100000"/>
                </a:srgbClr>
              </a:solidFill>
              <a:prstDash val="solid"/>
              <a:miter/>
            </a:ln>
          </p:spPr>
          <p:txBody>
            <a:bodyPr/>
            <a:lstStyle/>
            <a:p/>
          </p:txBody>
        </p:sp>
        <p:sp>
          <p:nvSpPr>
            <p:cNvPr id="685" name="rc84"/>
            <p:cNvSpPr/>
            <p:nvPr/>
          </p:nvSpPr>
          <p:spPr>
            <a:xfrm>
              <a:off x="4608034" y="8197080"/>
              <a:ext cx="275529" cy="275529"/>
            </a:xfrm>
            <a:prstGeom prst="rect">
              <a:avLst/>
            </a:prstGeom>
            <a:solidFill>
              <a:srgbClr val="FED5C3">
                <a:alpha val="100000"/>
              </a:srgbClr>
            </a:solidFill>
            <a:ln w="5420" cap="flat">
              <a:solidFill>
                <a:srgbClr val="FFFFFF">
                  <a:alpha val="100000"/>
                </a:srgbClr>
              </a:solidFill>
              <a:prstDash val="solid"/>
              <a:miter/>
            </a:ln>
          </p:spPr>
          <p:txBody>
            <a:bodyPr/>
            <a:lstStyle/>
            <a:p/>
          </p:txBody>
        </p:sp>
        <p:sp>
          <p:nvSpPr>
            <p:cNvPr id="686" name="rc85"/>
            <p:cNvSpPr/>
            <p:nvPr/>
          </p:nvSpPr>
          <p:spPr>
            <a:xfrm>
              <a:off x="4883563" y="8197080"/>
              <a:ext cx="275529" cy="275529"/>
            </a:xfrm>
            <a:prstGeom prst="rect">
              <a:avLst/>
            </a:prstGeom>
            <a:solidFill>
              <a:srgbClr val="FED1BE">
                <a:alpha val="100000"/>
              </a:srgbClr>
            </a:solidFill>
            <a:ln w="5420" cap="flat">
              <a:solidFill>
                <a:srgbClr val="FFFFFF">
                  <a:alpha val="100000"/>
                </a:srgbClr>
              </a:solidFill>
              <a:prstDash val="solid"/>
              <a:miter/>
            </a:ln>
          </p:spPr>
          <p:txBody>
            <a:bodyPr/>
            <a:lstStyle/>
            <a:p/>
          </p:txBody>
        </p:sp>
        <p:sp>
          <p:nvSpPr>
            <p:cNvPr id="687" name="rc86"/>
            <p:cNvSpPr/>
            <p:nvPr/>
          </p:nvSpPr>
          <p:spPr>
            <a:xfrm>
              <a:off x="5159092" y="8197080"/>
              <a:ext cx="275529" cy="275529"/>
            </a:xfrm>
            <a:prstGeom prst="rect">
              <a:avLst/>
            </a:prstGeom>
            <a:solidFill>
              <a:srgbClr val="FED1BE">
                <a:alpha val="100000"/>
              </a:srgbClr>
            </a:solidFill>
            <a:ln w="5420" cap="flat">
              <a:solidFill>
                <a:srgbClr val="FFFFFF">
                  <a:alpha val="100000"/>
                </a:srgbClr>
              </a:solidFill>
              <a:prstDash val="solid"/>
              <a:miter/>
            </a:ln>
          </p:spPr>
          <p:txBody>
            <a:bodyPr/>
            <a:lstStyle/>
            <a:p/>
          </p:txBody>
        </p:sp>
        <p:sp>
          <p:nvSpPr>
            <p:cNvPr id="688" name="rc87"/>
            <p:cNvSpPr/>
            <p:nvPr/>
          </p:nvSpPr>
          <p:spPr>
            <a:xfrm>
              <a:off x="5434621" y="8197080"/>
              <a:ext cx="275529" cy="275529"/>
            </a:xfrm>
            <a:prstGeom prst="rect">
              <a:avLst/>
            </a:prstGeom>
            <a:solidFill>
              <a:srgbClr val="FED7C7">
                <a:alpha val="100000"/>
              </a:srgbClr>
            </a:solidFill>
            <a:ln w="5420" cap="flat">
              <a:solidFill>
                <a:srgbClr val="FFFFFF">
                  <a:alpha val="100000"/>
                </a:srgbClr>
              </a:solidFill>
              <a:prstDash val="solid"/>
              <a:miter/>
            </a:ln>
          </p:spPr>
          <p:txBody>
            <a:bodyPr/>
            <a:lstStyle/>
            <a:p/>
          </p:txBody>
        </p:sp>
        <p:sp>
          <p:nvSpPr>
            <p:cNvPr id="689" name="rc88"/>
            <p:cNvSpPr/>
            <p:nvPr/>
          </p:nvSpPr>
          <p:spPr>
            <a:xfrm>
              <a:off x="5710151" y="8197080"/>
              <a:ext cx="275529" cy="275529"/>
            </a:xfrm>
            <a:prstGeom prst="rect">
              <a:avLst/>
            </a:prstGeom>
            <a:solidFill>
              <a:srgbClr val="FCB59A">
                <a:alpha val="100000"/>
              </a:srgbClr>
            </a:solidFill>
            <a:ln w="5420" cap="flat">
              <a:solidFill>
                <a:srgbClr val="FFFFFF">
                  <a:alpha val="100000"/>
                </a:srgbClr>
              </a:solidFill>
              <a:prstDash val="solid"/>
              <a:miter/>
            </a:ln>
          </p:spPr>
          <p:txBody>
            <a:bodyPr/>
            <a:lstStyle/>
            <a:p/>
          </p:txBody>
        </p:sp>
        <p:sp>
          <p:nvSpPr>
            <p:cNvPr id="690" name="rc89"/>
            <p:cNvSpPr/>
            <p:nvPr/>
          </p:nvSpPr>
          <p:spPr>
            <a:xfrm>
              <a:off x="2679329"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1" name="rc90"/>
            <p:cNvSpPr/>
            <p:nvPr/>
          </p:nvSpPr>
          <p:spPr>
            <a:xfrm>
              <a:off x="2954858"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2" name="rc91"/>
            <p:cNvSpPr/>
            <p:nvPr/>
          </p:nvSpPr>
          <p:spPr>
            <a:xfrm>
              <a:off x="3230387"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3" name="rc92"/>
            <p:cNvSpPr/>
            <p:nvPr/>
          </p:nvSpPr>
          <p:spPr>
            <a:xfrm>
              <a:off x="3505916"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4" name="rc93"/>
            <p:cNvSpPr/>
            <p:nvPr/>
          </p:nvSpPr>
          <p:spPr>
            <a:xfrm>
              <a:off x="3781446"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5" name="rc94"/>
            <p:cNvSpPr/>
            <p:nvPr/>
          </p:nvSpPr>
          <p:spPr>
            <a:xfrm>
              <a:off x="4056975"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6" name="rc95"/>
            <p:cNvSpPr/>
            <p:nvPr/>
          </p:nvSpPr>
          <p:spPr>
            <a:xfrm>
              <a:off x="4332504"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7" name="rc96"/>
            <p:cNvSpPr/>
            <p:nvPr/>
          </p:nvSpPr>
          <p:spPr>
            <a:xfrm>
              <a:off x="4608034" y="8472609"/>
              <a:ext cx="275529" cy="275529"/>
            </a:xfrm>
            <a:prstGeom prst="rect">
              <a:avLst/>
            </a:prstGeom>
            <a:solidFill>
              <a:srgbClr val="FCBBA1">
                <a:alpha val="100000"/>
              </a:srgbClr>
            </a:solidFill>
            <a:ln w="5420" cap="flat">
              <a:solidFill>
                <a:srgbClr val="FFFFFF">
                  <a:alpha val="100000"/>
                </a:srgbClr>
              </a:solidFill>
              <a:prstDash val="solid"/>
              <a:miter/>
            </a:ln>
          </p:spPr>
          <p:txBody>
            <a:bodyPr/>
            <a:lstStyle/>
            <a:p/>
          </p:txBody>
        </p:sp>
        <p:sp>
          <p:nvSpPr>
            <p:cNvPr id="698" name="rc97"/>
            <p:cNvSpPr/>
            <p:nvPr/>
          </p:nvSpPr>
          <p:spPr>
            <a:xfrm>
              <a:off x="4883563" y="8472609"/>
              <a:ext cx="275529" cy="275529"/>
            </a:xfrm>
            <a:prstGeom prst="rect">
              <a:avLst/>
            </a:prstGeom>
            <a:solidFill>
              <a:srgbClr val="FDAC8F">
                <a:alpha val="100000"/>
              </a:srgbClr>
            </a:solidFill>
            <a:ln w="5420" cap="flat">
              <a:solidFill>
                <a:srgbClr val="FFFFFF">
                  <a:alpha val="100000"/>
                </a:srgbClr>
              </a:solidFill>
              <a:prstDash val="solid"/>
              <a:miter/>
            </a:ln>
          </p:spPr>
          <p:txBody>
            <a:bodyPr/>
            <a:lstStyle/>
            <a:p/>
          </p:txBody>
        </p:sp>
        <p:sp>
          <p:nvSpPr>
            <p:cNvPr id="699" name="rc98"/>
            <p:cNvSpPr/>
            <p:nvPr/>
          </p:nvSpPr>
          <p:spPr>
            <a:xfrm>
              <a:off x="5159092" y="8472609"/>
              <a:ext cx="275529" cy="275529"/>
            </a:xfrm>
            <a:prstGeom prst="rect">
              <a:avLst/>
            </a:prstGeom>
            <a:solidFill>
              <a:srgbClr val="FDAC8F">
                <a:alpha val="100000"/>
              </a:srgbClr>
            </a:solidFill>
            <a:ln w="5420" cap="flat">
              <a:solidFill>
                <a:srgbClr val="FFFFFF">
                  <a:alpha val="100000"/>
                </a:srgbClr>
              </a:solidFill>
              <a:prstDash val="solid"/>
              <a:miter/>
            </a:ln>
          </p:spPr>
          <p:txBody>
            <a:bodyPr/>
            <a:lstStyle/>
            <a:p/>
          </p:txBody>
        </p:sp>
        <p:sp>
          <p:nvSpPr>
            <p:cNvPr id="700" name="rc99"/>
            <p:cNvSpPr/>
            <p:nvPr/>
          </p:nvSpPr>
          <p:spPr>
            <a:xfrm>
              <a:off x="5434621" y="8472609"/>
              <a:ext cx="275529" cy="275529"/>
            </a:xfrm>
            <a:prstGeom prst="rect">
              <a:avLst/>
            </a:prstGeom>
            <a:solidFill>
              <a:srgbClr val="FDA689">
                <a:alpha val="100000"/>
              </a:srgbClr>
            </a:solidFill>
            <a:ln w="5420" cap="flat">
              <a:solidFill>
                <a:srgbClr val="FFFFFF">
                  <a:alpha val="100000"/>
                </a:srgbClr>
              </a:solidFill>
              <a:prstDash val="solid"/>
              <a:miter/>
            </a:ln>
          </p:spPr>
          <p:txBody>
            <a:bodyPr/>
            <a:lstStyle/>
            <a:p/>
          </p:txBody>
        </p:sp>
        <p:sp>
          <p:nvSpPr>
            <p:cNvPr id="701" name="rc100"/>
            <p:cNvSpPr/>
            <p:nvPr/>
          </p:nvSpPr>
          <p:spPr>
            <a:xfrm>
              <a:off x="5710151" y="8472609"/>
              <a:ext cx="275529" cy="275529"/>
            </a:xfrm>
            <a:prstGeom prst="rect">
              <a:avLst/>
            </a:prstGeom>
            <a:solidFill>
              <a:srgbClr val="FCBAA0">
                <a:alpha val="100000"/>
              </a:srgbClr>
            </a:solidFill>
            <a:ln w="5420" cap="flat">
              <a:solidFill>
                <a:srgbClr val="FFFFFF">
                  <a:alpha val="100000"/>
                </a:srgbClr>
              </a:solidFill>
              <a:prstDash val="solid"/>
              <a:miter/>
            </a:ln>
          </p:spPr>
          <p:txBody>
            <a:bodyPr/>
            <a:lstStyle/>
            <a:p/>
          </p:txBody>
        </p:sp>
        <p:sp>
          <p:nvSpPr>
            <p:cNvPr id="702" name="rc101"/>
            <p:cNvSpPr/>
            <p:nvPr/>
          </p:nvSpPr>
          <p:spPr>
            <a:xfrm>
              <a:off x="2679329" y="8748138"/>
              <a:ext cx="275529" cy="275529"/>
            </a:xfrm>
            <a:prstGeom prst="rect">
              <a:avLst/>
            </a:prstGeom>
            <a:solidFill>
              <a:srgbClr val="F24833">
                <a:alpha val="100000"/>
              </a:srgbClr>
            </a:solidFill>
            <a:ln w="5420" cap="flat">
              <a:solidFill>
                <a:srgbClr val="FFFFFF">
                  <a:alpha val="100000"/>
                </a:srgbClr>
              </a:solidFill>
              <a:prstDash val="solid"/>
              <a:miter/>
            </a:ln>
          </p:spPr>
          <p:txBody>
            <a:bodyPr/>
            <a:lstStyle/>
            <a:p/>
          </p:txBody>
        </p:sp>
        <p:sp>
          <p:nvSpPr>
            <p:cNvPr id="703" name="rc102"/>
            <p:cNvSpPr/>
            <p:nvPr/>
          </p:nvSpPr>
          <p:spPr>
            <a:xfrm>
              <a:off x="2954858" y="8748138"/>
              <a:ext cx="275529" cy="275529"/>
            </a:xfrm>
            <a:prstGeom prst="rect">
              <a:avLst/>
            </a:prstGeom>
            <a:solidFill>
              <a:srgbClr val="FB7050">
                <a:alpha val="100000"/>
              </a:srgbClr>
            </a:solidFill>
            <a:ln w="5420" cap="flat">
              <a:solidFill>
                <a:srgbClr val="FFFFFF">
                  <a:alpha val="100000"/>
                </a:srgbClr>
              </a:solidFill>
              <a:prstDash val="solid"/>
              <a:miter/>
            </a:ln>
          </p:spPr>
          <p:txBody>
            <a:bodyPr/>
            <a:lstStyle/>
            <a:p/>
          </p:txBody>
        </p:sp>
        <p:sp>
          <p:nvSpPr>
            <p:cNvPr id="704" name="rc103"/>
            <p:cNvSpPr/>
            <p:nvPr/>
          </p:nvSpPr>
          <p:spPr>
            <a:xfrm>
              <a:off x="3230387" y="8748138"/>
              <a:ext cx="275529" cy="275529"/>
            </a:xfrm>
            <a:prstGeom prst="rect">
              <a:avLst/>
            </a:prstGeom>
            <a:solidFill>
              <a:srgbClr val="FA6547">
                <a:alpha val="100000"/>
              </a:srgbClr>
            </a:solidFill>
            <a:ln w="5420" cap="flat">
              <a:solidFill>
                <a:srgbClr val="FFFFFF">
                  <a:alpha val="100000"/>
                </a:srgbClr>
              </a:solidFill>
              <a:prstDash val="solid"/>
              <a:miter/>
            </a:ln>
          </p:spPr>
          <p:txBody>
            <a:bodyPr/>
            <a:lstStyle/>
            <a:p/>
          </p:txBody>
        </p:sp>
        <p:sp>
          <p:nvSpPr>
            <p:cNvPr id="705" name="rc104"/>
            <p:cNvSpPr/>
            <p:nvPr/>
          </p:nvSpPr>
          <p:spPr>
            <a:xfrm>
              <a:off x="3505916" y="8748138"/>
              <a:ext cx="275529" cy="275529"/>
            </a:xfrm>
            <a:prstGeom prst="rect">
              <a:avLst/>
            </a:prstGeom>
            <a:solidFill>
              <a:srgbClr val="FC7C5B">
                <a:alpha val="100000"/>
              </a:srgbClr>
            </a:solidFill>
            <a:ln w="5420" cap="flat">
              <a:solidFill>
                <a:srgbClr val="FFFFFF">
                  <a:alpha val="100000"/>
                </a:srgbClr>
              </a:solidFill>
              <a:prstDash val="solid"/>
              <a:miter/>
            </a:ln>
          </p:spPr>
          <p:txBody>
            <a:bodyPr/>
            <a:lstStyle/>
            <a:p/>
          </p:txBody>
        </p:sp>
        <p:sp>
          <p:nvSpPr>
            <p:cNvPr id="706" name="rc105"/>
            <p:cNvSpPr/>
            <p:nvPr/>
          </p:nvSpPr>
          <p:spPr>
            <a:xfrm>
              <a:off x="3781446" y="8748138"/>
              <a:ext cx="275529" cy="275529"/>
            </a:xfrm>
            <a:prstGeom prst="rect">
              <a:avLst/>
            </a:prstGeom>
            <a:solidFill>
              <a:srgbClr val="FC7D5C">
                <a:alpha val="100000"/>
              </a:srgbClr>
            </a:solidFill>
            <a:ln w="5420" cap="flat">
              <a:solidFill>
                <a:srgbClr val="FFFFFF">
                  <a:alpha val="100000"/>
                </a:srgbClr>
              </a:solidFill>
              <a:prstDash val="solid"/>
              <a:miter/>
            </a:ln>
          </p:spPr>
          <p:txBody>
            <a:bodyPr/>
            <a:lstStyle/>
            <a:p/>
          </p:txBody>
        </p:sp>
        <p:sp>
          <p:nvSpPr>
            <p:cNvPr id="707" name="rc106"/>
            <p:cNvSpPr/>
            <p:nvPr/>
          </p:nvSpPr>
          <p:spPr>
            <a:xfrm>
              <a:off x="4056975" y="8748138"/>
              <a:ext cx="275529" cy="275529"/>
            </a:xfrm>
            <a:prstGeom prst="rect">
              <a:avLst/>
            </a:prstGeom>
            <a:solidFill>
              <a:srgbClr val="FDB195">
                <a:alpha val="100000"/>
              </a:srgbClr>
            </a:solidFill>
            <a:ln w="5420" cap="flat">
              <a:solidFill>
                <a:srgbClr val="FFFFFF">
                  <a:alpha val="100000"/>
                </a:srgbClr>
              </a:solidFill>
              <a:prstDash val="solid"/>
              <a:miter/>
            </a:ln>
          </p:spPr>
          <p:txBody>
            <a:bodyPr/>
            <a:lstStyle/>
            <a:p/>
          </p:txBody>
        </p:sp>
        <p:sp>
          <p:nvSpPr>
            <p:cNvPr id="708" name="rc107"/>
            <p:cNvSpPr/>
            <p:nvPr/>
          </p:nvSpPr>
          <p:spPr>
            <a:xfrm>
              <a:off x="4332504" y="8748138"/>
              <a:ext cx="275529" cy="275529"/>
            </a:xfrm>
            <a:prstGeom prst="rect">
              <a:avLst/>
            </a:prstGeom>
            <a:solidFill>
              <a:srgbClr val="FDC9B3">
                <a:alpha val="100000"/>
              </a:srgbClr>
            </a:solidFill>
            <a:ln w="5420" cap="flat">
              <a:solidFill>
                <a:srgbClr val="FFFFFF">
                  <a:alpha val="100000"/>
                </a:srgbClr>
              </a:solidFill>
              <a:prstDash val="solid"/>
              <a:miter/>
            </a:ln>
          </p:spPr>
          <p:txBody>
            <a:bodyPr/>
            <a:lstStyle/>
            <a:p/>
          </p:txBody>
        </p:sp>
        <p:sp>
          <p:nvSpPr>
            <p:cNvPr id="709" name="rc108"/>
            <p:cNvSpPr/>
            <p:nvPr/>
          </p:nvSpPr>
          <p:spPr>
            <a:xfrm>
              <a:off x="4608034" y="8748138"/>
              <a:ext cx="275529" cy="275529"/>
            </a:xfrm>
            <a:prstGeom prst="rect">
              <a:avLst/>
            </a:prstGeom>
            <a:solidFill>
              <a:srgbClr val="FC9171">
                <a:alpha val="100000"/>
              </a:srgbClr>
            </a:solidFill>
            <a:ln w="5420" cap="flat">
              <a:solidFill>
                <a:srgbClr val="FFFFFF">
                  <a:alpha val="100000"/>
                </a:srgbClr>
              </a:solidFill>
              <a:prstDash val="solid"/>
              <a:miter/>
            </a:ln>
          </p:spPr>
          <p:txBody>
            <a:bodyPr/>
            <a:lstStyle/>
            <a:p/>
          </p:txBody>
        </p:sp>
        <p:sp>
          <p:nvSpPr>
            <p:cNvPr id="710" name="rc109"/>
            <p:cNvSpPr/>
            <p:nvPr/>
          </p:nvSpPr>
          <p:spPr>
            <a:xfrm>
              <a:off x="4883563" y="8748138"/>
              <a:ext cx="275529" cy="275529"/>
            </a:xfrm>
            <a:prstGeom prst="rect">
              <a:avLst/>
            </a:prstGeom>
            <a:solidFill>
              <a:srgbClr val="FC9070">
                <a:alpha val="100000"/>
              </a:srgbClr>
            </a:solidFill>
            <a:ln w="5420" cap="flat">
              <a:solidFill>
                <a:srgbClr val="FFFFFF">
                  <a:alpha val="100000"/>
                </a:srgbClr>
              </a:solidFill>
              <a:prstDash val="solid"/>
              <a:miter/>
            </a:ln>
          </p:spPr>
          <p:txBody>
            <a:bodyPr/>
            <a:lstStyle/>
            <a:p/>
          </p:txBody>
        </p:sp>
        <p:sp>
          <p:nvSpPr>
            <p:cNvPr id="711" name="rc110"/>
            <p:cNvSpPr/>
            <p:nvPr/>
          </p:nvSpPr>
          <p:spPr>
            <a:xfrm>
              <a:off x="5159092" y="8748138"/>
              <a:ext cx="275529" cy="275529"/>
            </a:xfrm>
            <a:prstGeom prst="rect">
              <a:avLst/>
            </a:prstGeom>
            <a:solidFill>
              <a:srgbClr val="FC7756">
                <a:alpha val="100000"/>
              </a:srgbClr>
            </a:solidFill>
            <a:ln w="5420" cap="flat">
              <a:solidFill>
                <a:srgbClr val="FFFFFF">
                  <a:alpha val="100000"/>
                </a:srgbClr>
              </a:solidFill>
              <a:prstDash val="solid"/>
              <a:miter/>
            </a:ln>
          </p:spPr>
          <p:txBody>
            <a:bodyPr/>
            <a:lstStyle/>
            <a:p/>
          </p:txBody>
        </p:sp>
        <p:sp>
          <p:nvSpPr>
            <p:cNvPr id="712" name="rc111"/>
            <p:cNvSpPr/>
            <p:nvPr/>
          </p:nvSpPr>
          <p:spPr>
            <a:xfrm>
              <a:off x="5434621" y="8748138"/>
              <a:ext cx="275529" cy="275529"/>
            </a:xfrm>
            <a:prstGeom prst="rect">
              <a:avLst/>
            </a:prstGeom>
            <a:solidFill>
              <a:srgbClr val="FDA98C">
                <a:alpha val="100000"/>
              </a:srgbClr>
            </a:solidFill>
            <a:ln w="5420" cap="flat">
              <a:solidFill>
                <a:srgbClr val="FFFFFF">
                  <a:alpha val="100000"/>
                </a:srgbClr>
              </a:solidFill>
              <a:prstDash val="solid"/>
              <a:miter/>
            </a:ln>
          </p:spPr>
          <p:txBody>
            <a:bodyPr/>
            <a:lstStyle/>
            <a:p/>
          </p:txBody>
        </p:sp>
        <p:sp>
          <p:nvSpPr>
            <p:cNvPr id="713" name="rc112"/>
            <p:cNvSpPr/>
            <p:nvPr/>
          </p:nvSpPr>
          <p:spPr>
            <a:xfrm>
              <a:off x="5710151" y="8748138"/>
              <a:ext cx="275529" cy="275529"/>
            </a:xfrm>
            <a:prstGeom prst="rect">
              <a:avLst/>
            </a:prstGeom>
            <a:solidFill>
              <a:srgbClr val="F6593E">
                <a:alpha val="100000"/>
              </a:srgbClr>
            </a:solidFill>
            <a:ln w="5420" cap="flat">
              <a:solidFill>
                <a:srgbClr val="FFFFFF">
                  <a:alpha val="100000"/>
                </a:srgbClr>
              </a:solidFill>
              <a:prstDash val="solid"/>
              <a:miter/>
            </a:ln>
          </p:spPr>
          <p:txBody>
            <a:bodyPr/>
            <a:lstStyle/>
            <a:p/>
          </p:txBody>
        </p:sp>
        <p:sp>
          <p:nvSpPr>
            <p:cNvPr id="714" name="rc113"/>
            <p:cNvSpPr/>
            <p:nvPr/>
          </p:nvSpPr>
          <p:spPr>
            <a:xfrm>
              <a:off x="2679329"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5" name="rc114"/>
            <p:cNvSpPr/>
            <p:nvPr/>
          </p:nvSpPr>
          <p:spPr>
            <a:xfrm>
              <a:off x="2954858"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6" name="rc115"/>
            <p:cNvSpPr/>
            <p:nvPr/>
          </p:nvSpPr>
          <p:spPr>
            <a:xfrm>
              <a:off x="3230387"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7" name="rc116"/>
            <p:cNvSpPr/>
            <p:nvPr/>
          </p:nvSpPr>
          <p:spPr>
            <a:xfrm>
              <a:off x="3505916"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8" name="rc117"/>
            <p:cNvSpPr/>
            <p:nvPr/>
          </p:nvSpPr>
          <p:spPr>
            <a:xfrm>
              <a:off x="3781446"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9" name="rc118"/>
            <p:cNvSpPr/>
            <p:nvPr/>
          </p:nvSpPr>
          <p:spPr>
            <a:xfrm>
              <a:off x="4056975"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0" name="rc119"/>
            <p:cNvSpPr/>
            <p:nvPr/>
          </p:nvSpPr>
          <p:spPr>
            <a:xfrm>
              <a:off x="4332504"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1" name="rc120"/>
            <p:cNvSpPr/>
            <p:nvPr/>
          </p:nvSpPr>
          <p:spPr>
            <a:xfrm>
              <a:off x="4608034" y="9023667"/>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22" name="rc121"/>
            <p:cNvSpPr/>
            <p:nvPr/>
          </p:nvSpPr>
          <p:spPr>
            <a:xfrm>
              <a:off x="4883563"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3" name="rc122"/>
            <p:cNvSpPr/>
            <p:nvPr/>
          </p:nvSpPr>
          <p:spPr>
            <a:xfrm>
              <a:off x="5159092"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4" name="rc123"/>
            <p:cNvSpPr/>
            <p:nvPr/>
          </p:nvSpPr>
          <p:spPr>
            <a:xfrm>
              <a:off x="5434621"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5" name="rc124"/>
            <p:cNvSpPr/>
            <p:nvPr/>
          </p:nvSpPr>
          <p:spPr>
            <a:xfrm>
              <a:off x="5710151"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6" name="tx125"/>
            <p:cNvSpPr/>
            <p:nvPr/>
          </p:nvSpPr>
          <p:spPr>
            <a:xfrm>
              <a:off x="1694151" y="9074740"/>
              <a:ext cx="796304" cy="1412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Unspecified</a:t>
              </a:r>
            </a:p>
          </p:txBody>
        </p:sp>
        <p:sp>
          <p:nvSpPr>
            <p:cNvPr id="727" name="tx126"/>
            <p:cNvSpPr/>
            <p:nvPr/>
          </p:nvSpPr>
          <p:spPr>
            <a:xfrm>
              <a:off x="2033107" y="8827562"/>
              <a:ext cx="45734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Others</a:t>
              </a:r>
            </a:p>
          </p:txBody>
        </p:sp>
        <p:sp>
          <p:nvSpPr>
            <p:cNvPr id="728" name="tx127"/>
            <p:cNvSpPr/>
            <p:nvPr/>
          </p:nvSpPr>
          <p:spPr>
            <a:xfrm>
              <a:off x="1550532" y="8552033"/>
              <a:ext cx="939924"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REGION IV-A</a:t>
              </a:r>
            </a:p>
          </p:txBody>
        </p:sp>
        <p:sp>
          <p:nvSpPr>
            <p:cNvPr id="729" name="tx128"/>
            <p:cNvSpPr/>
            <p:nvPr/>
          </p:nvSpPr>
          <p:spPr>
            <a:xfrm>
              <a:off x="1719898" y="8276504"/>
              <a:ext cx="770557"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REGION III</a:t>
              </a:r>
            </a:p>
          </p:txBody>
        </p:sp>
        <p:sp>
          <p:nvSpPr>
            <p:cNvPr id="730" name="tx129"/>
            <p:cNvSpPr/>
            <p:nvPr/>
          </p:nvSpPr>
          <p:spPr>
            <a:xfrm>
              <a:off x="1745273" y="8000974"/>
              <a:ext cx="745182"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REGION X</a:t>
              </a:r>
            </a:p>
          </p:txBody>
        </p:sp>
        <p:sp>
          <p:nvSpPr>
            <p:cNvPr id="731" name="tx130"/>
            <p:cNvSpPr/>
            <p:nvPr/>
          </p:nvSpPr>
          <p:spPr>
            <a:xfrm>
              <a:off x="1660590" y="7725445"/>
              <a:ext cx="829865"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REGION VII</a:t>
              </a:r>
            </a:p>
          </p:txBody>
        </p:sp>
        <p:sp>
          <p:nvSpPr>
            <p:cNvPr id="732" name="tx131"/>
            <p:cNvSpPr/>
            <p:nvPr/>
          </p:nvSpPr>
          <p:spPr>
            <a:xfrm>
              <a:off x="1804581" y="7449916"/>
              <a:ext cx="685874"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REGION I</a:t>
              </a:r>
            </a:p>
          </p:txBody>
        </p:sp>
        <p:sp>
          <p:nvSpPr>
            <p:cNvPr id="733" name="tx132"/>
            <p:cNvSpPr/>
            <p:nvPr/>
          </p:nvSpPr>
          <p:spPr>
            <a:xfrm>
              <a:off x="1050767" y="7092090"/>
              <a:ext cx="143968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NATIONAL CAPITAL</a:t>
              </a:r>
            </a:p>
          </p:txBody>
        </p:sp>
        <p:sp>
          <p:nvSpPr>
            <p:cNvPr id="734" name="tx133"/>
            <p:cNvSpPr/>
            <p:nvPr/>
          </p:nvSpPr>
          <p:spPr>
            <a:xfrm>
              <a:off x="1889264" y="7256682"/>
              <a:ext cx="601191"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REGION</a:t>
              </a:r>
            </a:p>
          </p:txBody>
        </p:sp>
        <p:sp>
          <p:nvSpPr>
            <p:cNvPr id="735" name="tx134"/>
            <p:cNvSpPr/>
            <p:nvPr/>
          </p:nvSpPr>
          <p:spPr>
            <a:xfrm>
              <a:off x="1660590" y="6898857"/>
              <a:ext cx="829865"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REGION XII</a:t>
              </a:r>
            </a:p>
          </p:txBody>
        </p:sp>
        <p:sp>
          <p:nvSpPr>
            <p:cNvPr id="736" name="tx135"/>
            <p:cNvSpPr/>
            <p:nvPr/>
          </p:nvSpPr>
          <p:spPr>
            <a:xfrm>
              <a:off x="737781" y="6541032"/>
              <a:ext cx="1752674"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AUTONOMOUS REGION</a:t>
              </a:r>
            </a:p>
          </p:txBody>
        </p:sp>
        <p:sp>
          <p:nvSpPr>
            <p:cNvPr id="737" name="tx136"/>
            <p:cNvSpPr/>
            <p:nvPr/>
          </p:nvSpPr>
          <p:spPr>
            <a:xfrm>
              <a:off x="839356" y="6705624"/>
              <a:ext cx="1651099"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 MUSLIM MINDANAO</a:t>
              </a:r>
            </a:p>
          </p:txBody>
        </p:sp>
        <p:sp>
          <p:nvSpPr>
            <p:cNvPr id="738" name="tx137"/>
            <p:cNvSpPr/>
            <p:nvPr/>
          </p:nvSpPr>
          <p:spPr>
            <a:xfrm rot="-2700000">
              <a:off x="2377458"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739" name="tx138"/>
            <p:cNvSpPr/>
            <p:nvPr/>
          </p:nvSpPr>
          <p:spPr>
            <a:xfrm rot="-2700000">
              <a:off x="2652987"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740" name="tx139"/>
            <p:cNvSpPr/>
            <p:nvPr/>
          </p:nvSpPr>
          <p:spPr>
            <a:xfrm rot="-2700000">
              <a:off x="2928517"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741" name="tx140"/>
            <p:cNvSpPr/>
            <p:nvPr/>
          </p:nvSpPr>
          <p:spPr>
            <a:xfrm rot="-2700000">
              <a:off x="3204046"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742" name="tx141"/>
            <p:cNvSpPr/>
            <p:nvPr/>
          </p:nvSpPr>
          <p:spPr>
            <a:xfrm rot="-2700000">
              <a:off x="3479575"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743" name="tx142"/>
            <p:cNvSpPr/>
            <p:nvPr/>
          </p:nvSpPr>
          <p:spPr>
            <a:xfrm rot="-2700000">
              <a:off x="3755105"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744" name="tx143"/>
            <p:cNvSpPr/>
            <p:nvPr/>
          </p:nvSpPr>
          <p:spPr>
            <a:xfrm rot="-2700000">
              <a:off x="4030634"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745" name="tx144"/>
            <p:cNvSpPr/>
            <p:nvPr/>
          </p:nvSpPr>
          <p:spPr>
            <a:xfrm rot="-2700000">
              <a:off x="4306163"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746" name="tx145"/>
            <p:cNvSpPr/>
            <p:nvPr/>
          </p:nvSpPr>
          <p:spPr>
            <a:xfrm rot="-2700000">
              <a:off x="4581692"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747" name="tx146"/>
            <p:cNvSpPr/>
            <p:nvPr/>
          </p:nvSpPr>
          <p:spPr>
            <a:xfrm rot="-2700000">
              <a:off x="4857195" y="9642497"/>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748" name="tx147"/>
            <p:cNvSpPr/>
            <p:nvPr/>
          </p:nvSpPr>
          <p:spPr>
            <a:xfrm rot="-2700000">
              <a:off x="5132751"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749" name="tx148"/>
            <p:cNvSpPr/>
            <p:nvPr/>
          </p:nvSpPr>
          <p:spPr>
            <a:xfrm rot="-2700000">
              <a:off x="5408280"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750" name="pic149"/>
            <p:cNvPicPr/>
            <p:nvPr/>
          </p:nvPicPr>
          <p:blipFill>
            <a:blip r:embed="rId2" cstate="print"/>
            <a:stretch>
              <a:fillRect/>
            </a:stretch>
          </p:blipFill>
          <p:spPr>
            <a:xfrm>
              <a:off x="3252504" y="10138064"/>
              <a:ext cx="2160000" cy="144000"/>
            </a:xfrm>
            <a:prstGeom prst="rect">
              <a:avLst/>
            </a:prstGeom>
          </p:spPr>
        </p:pic>
        <p:sp>
          <p:nvSpPr>
            <p:cNvPr id="751" name="pl150"/>
            <p:cNvSpPr/>
            <p:nvPr/>
          </p:nvSpPr>
          <p:spPr>
            <a:xfrm>
              <a:off x="3820207" y="1023817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52" name="pl151"/>
            <p:cNvSpPr/>
            <p:nvPr/>
          </p:nvSpPr>
          <p:spPr>
            <a:xfrm>
              <a:off x="4395822" y="1023817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53" name="pl152"/>
            <p:cNvSpPr/>
            <p:nvPr/>
          </p:nvSpPr>
          <p:spPr>
            <a:xfrm>
              <a:off x="4971437" y="1023817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54" name="pl153"/>
            <p:cNvSpPr/>
            <p:nvPr/>
          </p:nvSpPr>
          <p:spPr>
            <a:xfrm>
              <a:off x="3820207" y="1013806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55" name="pl154"/>
            <p:cNvSpPr/>
            <p:nvPr/>
          </p:nvSpPr>
          <p:spPr>
            <a:xfrm>
              <a:off x="4395822" y="1013806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56" name="pl155"/>
            <p:cNvSpPr/>
            <p:nvPr/>
          </p:nvSpPr>
          <p:spPr>
            <a:xfrm>
              <a:off x="4971437" y="1013806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57" name="tx156"/>
            <p:cNvSpPr/>
            <p:nvPr/>
          </p:nvSpPr>
          <p:spPr>
            <a:xfrm>
              <a:off x="3749576" y="1034973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50</a:t>
              </a:r>
            </a:p>
          </p:txBody>
        </p:sp>
        <p:sp>
          <p:nvSpPr>
            <p:cNvPr id="758" name="tx157"/>
            <p:cNvSpPr/>
            <p:nvPr/>
          </p:nvSpPr>
          <p:spPr>
            <a:xfrm>
              <a:off x="4289875" y="1034973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100</a:t>
              </a:r>
            </a:p>
          </p:txBody>
        </p:sp>
        <p:sp>
          <p:nvSpPr>
            <p:cNvPr id="759" name="tx158"/>
            <p:cNvSpPr/>
            <p:nvPr/>
          </p:nvSpPr>
          <p:spPr>
            <a:xfrm>
              <a:off x="4865490" y="1034973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150</a:t>
              </a:r>
            </a:p>
          </p:txBody>
        </p:sp>
        <p:sp>
          <p:nvSpPr>
            <p:cNvPr id="760" name="tx159"/>
            <p:cNvSpPr/>
            <p:nvPr/>
          </p:nvSpPr>
          <p:spPr>
            <a:xfrm>
              <a:off x="1187650" y="6250748"/>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761"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762"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763"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Poland</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399"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4017834" cy="3131794"/>
            </a:xfrm>
            <a:prstGeom prst="rect">
              <a:avLst/>
            </a:prstGeom>
            <a:solidFill>
              <a:srgbClr val="FFFFFF">
                <a:alpha val="100000"/>
              </a:srgbClr>
            </a:solidFill>
          </p:spPr>
          <p:txBody>
            <a:bodyPr/>
            <a:lstStyle/>
            <a:p/>
          </p:txBody>
        </p:sp>
        <p:sp>
          <p:nvSpPr>
            <p:cNvPr id="7" name="pl6"/>
            <p:cNvSpPr/>
            <p:nvPr/>
          </p:nvSpPr>
          <p:spPr>
            <a:xfrm>
              <a:off x="1899869" y="4980412"/>
              <a:ext cx="4017834" cy="0"/>
            </a:xfrm>
            <a:custGeom>
              <a:avLst/>
              <a:pathLst>
                <a:path w="4017834" h="0">
                  <a:moveTo>
                    <a:pt x="0" y="0"/>
                  </a:moveTo>
                  <a:lnTo>
                    <a:pt x="4017834" y="0"/>
                  </a:lnTo>
                  <a:lnTo>
                    <a:pt x="4017834" y="0"/>
                  </a:lnTo>
                </a:path>
              </a:pathLst>
            </a:custGeom>
            <a:ln w="6775" cap="flat">
              <a:solidFill>
                <a:srgbClr val="EBEBEB">
                  <a:alpha val="100000"/>
                </a:srgbClr>
              </a:solidFill>
              <a:prstDash val="solid"/>
              <a:round/>
            </a:ln>
          </p:spPr>
          <p:txBody>
            <a:bodyPr/>
            <a:lstStyle/>
            <a:p/>
          </p:txBody>
        </p:sp>
        <p:sp>
          <p:nvSpPr>
            <p:cNvPr id="8" name="pl7"/>
            <p:cNvSpPr/>
            <p:nvPr/>
          </p:nvSpPr>
          <p:spPr>
            <a:xfrm>
              <a:off x="1899869" y="4370520"/>
              <a:ext cx="4017834" cy="0"/>
            </a:xfrm>
            <a:custGeom>
              <a:avLst/>
              <a:pathLst>
                <a:path w="4017834" h="0">
                  <a:moveTo>
                    <a:pt x="0" y="0"/>
                  </a:moveTo>
                  <a:lnTo>
                    <a:pt x="4017834" y="0"/>
                  </a:lnTo>
                  <a:lnTo>
                    <a:pt x="4017834" y="0"/>
                  </a:lnTo>
                </a:path>
              </a:pathLst>
            </a:custGeom>
            <a:ln w="6775" cap="flat">
              <a:solidFill>
                <a:srgbClr val="EBEBEB">
                  <a:alpha val="100000"/>
                </a:srgbClr>
              </a:solidFill>
              <a:prstDash val="solid"/>
              <a:round/>
            </a:ln>
          </p:spPr>
          <p:txBody>
            <a:bodyPr/>
            <a:lstStyle/>
            <a:p/>
          </p:txBody>
        </p:sp>
        <p:sp>
          <p:nvSpPr>
            <p:cNvPr id="9" name="pl8"/>
            <p:cNvSpPr/>
            <p:nvPr/>
          </p:nvSpPr>
          <p:spPr>
            <a:xfrm>
              <a:off x="1899869" y="3760628"/>
              <a:ext cx="4017834" cy="0"/>
            </a:xfrm>
            <a:custGeom>
              <a:avLst/>
              <a:pathLst>
                <a:path w="4017834" h="0">
                  <a:moveTo>
                    <a:pt x="0" y="0"/>
                  </a:moveTo>
                  <a:lnTo>
                    <a:pt x="4017834" y="0"/>
                  </a:lnTo>
                  <a:lnTo>
                    <a:pt x="4017834" y="0"/>
                  </a:lnTo>
                </a:path>
              </a:pathLst>
            </a:custGeom>
            <a:ln w="6775" cap="flat">
              <a:solidFill>
                <a:srgbClr val="EBEBEB">
                  <a:alpha val="100000"/>
                </a:srgbClr>
              </a:solidFill>
              <a:prstDash val="solid"/>
              <a:round/>
            </a:ln>
          </p:spPr>
          <p:txBody>
            <a:bodyPr/>
            <a:lstStyle/>
            <a:p/>
          </p:txBody>
        </p:sp>
        <p:sp>
          <p:nvSpPr>
            <p:cNvPr id="10" name="pl9"/>
            <p:cNvSpPr/>
            <p:nvPr/>
          </p:nvSpPr>
          <p:spPr>
            <a:xfrm>
              <a:off x="1899869" y="3150737"/>
              <a:ext cx="4017834" cy="0"/>
            </a:xfrm>
            <a:custGeom>
              <a:avLst/>
              <a:pathLst>
                <a:path w="4017834" h="0">
                  <a:moveTo>
                    <a:pt x="0" y="0"/>
                  </a:moveTo>
                  <a:lnTo>
                    <a:pt x="4017834" y="0"/>
                  </a:lnTo>
                  <a:lnTo>
                    <a:pt x="4017834" y="0"/>
                  </a:lnTo>
                </a:path>
              </a:pathLst>
            </a:custGeom>
            <a:ln w="6775" cap="flat">
              <a:solidFill>
                <a:srgbClr val="EBEBEB">
                  <a:alpha val="100000"/>
                </a:srgbClr>
              </a:solidFill>
              <a:prstDash val="solid"/>
              <a:round/>
            </a:ln>
          </p:spPr>
          <p:txBody>
            <a:bodyPr/>
            <a:lstStyle/>
            <a:p/>
          </p:txBody>
        </p:sp>
        <p:sp>
          <p:nvSpPr>
            <p:cNvPr id="11" name="pl10"/>
            <p:cNvSpPr/>
            <p:nvPr/>
          </p:nvSpPr>
          <p:spPr>
            <a:xfrm>
              <a:off x="1899869" y="2540845"/>
              <a:ext cx="4017834" cy="0"/>
            </a:xfrm>
            <a:custGeom>
              <a:avLst/>
              <a:pathLst>
                <a:path w="4017834" h="0">
                  <a:moveTo>
                    <a:pt x="0" y="0"/>
                  </a:moveTo>
                  <a:lnTo>
                    <a:pt x="4017834" y="0"/>
                  </a:lnTo>
                  <a:lnTo>
                    <a:pt x="4017834" y="0"/>
                  </a:lnTo>
                </a:path>
              </a:pathLst>
            </a:custGeom>
            <a:ln w="6775" cap="flat">
              <a:solidFill>
                <a:srgbClr val="EBEBEB">
                  <a:alpha val="100000"/>
                </a:srgbClr>
              </a:solidFill>
              <a:prstDash val="solid"/>
              <a:round/>
            </a:ln>
          </p:spPr>
          <p:txBody>
            <a:bodyPr/>
            <a:lstStyle/>
            <a:p/>
          </p:txBody>
        </p:sp>
        <p:sp>
          <p:nvSpPr>
            <p:cNvPr id="12" name="pl11"/>
            <p:cNvSpPr/>
            <p:nvPr/>
          </p:nvSpPr>
          <p:spPr>
            <a:xfrm>
              <a:off x="1899869" y="5285358"/>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13" name="pl12"/>
            <p:cNvSpPr/>
            <p:nvPr/>
          </p:nvSpPr>
          <p:spPr>
            <a:xfrm>
              <a:off x="1899869" y="4675466"/>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14" name="pl13"/>
            <p:cNvSpPr/>
            <p:nvPr/>
          </p:nvSpPr>
          <p:spPr>
            <a:xfrm>
              <a:off x="1899869" y="4065574"/>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15" name="pl14"/>
            <p:cNvSpPr/>
            <p:nvPr/>
          </p:nvSpPr>
          <p:spPr>
            <a:xfrm>
              <a:off x="1899869" y="3455682"/>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16" name="pl15"/>
            <p:cNvSpPr/>
            <p:nvPr/>
          </p:nvSpPr>
          <p:spPr>
            <a:xfrm>
              <a:off x="1899869" y="2845791"/>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17" name="pl16"/>
            <p:cNvSpPr/>
            <p:nvPr/>
          </p:nvSpPr>
          <p:spPr>
            <a:xfrm>
              <a:off x="1899869" y="2235899"/>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18" name="rc17"/>
            <p:cNvSpPr/>
            <p:nvPr/>
          </p:nvSpPr>
          <p:spPr>
            <a:xfrm>
              <a:off x="1949268" y="5285358"/>
              <a:ext cx="29639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 name="rc18"/>
            <p:cNvSpPr/>
            <p:nvPr/>
          </p:nvSpPr>
          <p:spPr>
            <a:xfrm>
              <a:off x="1949268" y="5285358"/>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 name="rc19"/>
            <p:cNvSpPr/>
            <p:nvPr/>
          </p:nvSpPr>
          <p:spPr>
            <a:xfrm>
              <a:off x="1949268" y="5224369"/>
              <a:ext cx="296397" cy="6098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 name="rc20"/>
            <p:cNvSpPr/>
            <p:nvPr/>
          </p:nvSpPr>
          <p:spPr>
            <a:xfrm>
              <a:off x="1949268" y="5224369"/>
              <a:ext cx="29639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 name="rc21"/>
            <p:cNvSpPr/>
            <p:nvPr/>
          </p:nvSpPr>
          <p:spPr>
            <a:xfrm>
              <a:off x="2607930" y="5285358"/>
              <a:ext cx="29639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 name="rc22"/>
            <p:cNvSpPr/>
            <p:nvPr/>
          </p:nvSpPr>
          <p:spPr>
            <a:xfrm>
              <a:off x="2607930" y="5285358"/>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 name="rc23"/>
            <p:cNvSpPr/>
            <p:nvPr/>
          </p:nvSpPr>
          <p:spPr>
            <a:xfrm>
              <a:off x="2607930" y="5254863"/>
              <a:ext cx="296397" cy="3049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 name="rc24"/>
            <p:cNvSpPr/>
            <p:nvPr/>
          </p:nvSpPr>
          <p:spPr>
            <a:xfrm>
              <a:off x="2607930" y="5254863"/>
              <a:ext cx="29639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 name="rc25"/>
            <p:cNvSpPr/>
            <p:nvPr/>
          </p:nvSpPr>
          <p:spPr>
            <a:xfrm>
              <a:off x="2937261" y="5224369"/>
              <a:ext cx="296397" cy="6098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 name="rc26"/>
            <p:cNvSpPr/>
            <p:nvPr/>
          </p:nvSpPr>
          <p:spPr>
            <a:xfrm>
              <a:off x="2937261" y="5224369"/>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 name="rc27"/>
            <p:cNvSpPr/>
            <p:nvPr/>
          </p:nvSpPr>
          <p:spPr>
            <a:xfrm>
              <a:off x="2937261" y="5193874"/>
              <a:ext cx="296397" cy="3049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 name="rc28"/>
            <p:cNvSpPr/>
            <p:nvPr/>
          </p:nvSpPr>
          <p:spPr>
            <a:xfrm>
              <a:off x="2937261" y="5193874"/>
              <a:ext cx="29639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0" name="rc29"/>
            <p:cNvSpPr/>
            <p:nvPr/>
          </p:nvSpPr>
          <p:spPr>
            <a:xfrm>
              <a:off x="3266591" y="5071896"/>
              <a:ext cx="296397" cy="21346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1" name="rc30"/>
            <p:cNvSpPr/>
            <p:nvPr/>
          </p:nvSpPr>
          <p:spPr>
            <a:xfrm>
              <a:off x="3266591" y="5071896"/>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2" name="rc31"/>
            <p:cNvSpPr/>
            <p:nvPr/>
          </p:nvSpPr>
          <p:spPr>
            <a:xfrm>
              <a:off x="3266591" y="5010906"/>
              <a:ext cx="296397" cy="6098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3" name="rc32"/>
            <p:cNvSpPr/>
            <p:nvPr/>
          </p:nvSpPr>
          <p:spPr>
            <a:xfrm>
              <a:off x="3266591" y="5010906"/>
              <a:ext cx="29639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4" name="rc33"/>
            <p:cNvSpPr/>
            <p:nvPr/>
          </p:nvSpPr>
          <p:spPr>
            <a:xfrm>
              <a:off x="3595922" y="5254863"/>
              <a:ext cx="296397" cy="304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5" name="rc34"/>
            <p:cNvSpPr/>
            <p:nvPr/>
          </p:nvSpPr>
          <p:spPr>
            <a:xfrm>
              <a:off x="3595922" y="5254863"/>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6" name="rc35"/>
            <p:cNvSpPr/>
            <p:nvPr/>
          </p:nvSpPr>
          <p:spPr>
            <a:xfrm>
              <a:off x="3595922" y="5224369"/>
              <a:ext cx="296397" cy="3049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7" name="rc36"/>
            <p:cNvSpPr/>
            <p:nvPr/>
          </p:nvSpPr>
          <p:spPr>
            <a:xfrm>
              <a:off x="3595922" y="5224369"/>
              <a:ext cx="29639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8" name="rc37"/>
            <p:cNvSpPr/>
            <p:nvPr/>
          </p:nvSpPr>
          <p:spPr>
            <a:xfrm>
              <a:off x="4254583" y="5254863"/>
              <a:ext cx="296397" cy="304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9" name="rc38"/>
            <p:cNvSpPr/>
            <p:nvPr/>
          </p:nvSpPr>
          <p:spPr>
            <a:xfrm>
              <a:off x="4254583" y="5254863"/>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 name="rc39"/>
            <p:cNvSpPr/>
            <p:nvPr/>
          </p:nvSpPr>
          <p:spPr>
            <a:xfrm>
              <a:off x="4254583" y="5193874"/>
              <a:ext cx="296397" cy="6098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1" name="rc40"/>
            <p:cNvSpPr/>
            <p:nvPr/>
          </p:nvSpPr>
          <p:spPr>
            <a:xfrm>
              <a:off x="4254583" y="5193874"/>
              <a:ext cx="29639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 name="rc41"/>
            <p:cNvSpPr/>
            <p:nvPr/>
          </p:nvSpPr>
          <p:spPr>
            <a:xfrm>
              <a:off x="4913245" y="5285358"/>
              <a:ext cx="29639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3" name="rc42"/>
            <p:cNvSpPr/>
            <p:nvPr/>
          </p:nvSpPr>
          <p:spPr>
            <a:xfrm>
              <a:off x="4913245" y="5285358"/>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 name="rc43"/>
            <p:cNvSpPr/>
            <p:nvPr/>
          </p:nvSpPr>
          <p:spPr>
            <a:xfrm>
              <a:off x="4913245" y="5254863"/>
              <a:ext cx="296397" cy="3049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5" name="rc44"/>
            <p:cNvSpPr/>
            <p:nvPr/>
          </p:nvSpPr>
          <p:spPr>
            <a:xfrm>
              <a:off x="4913245" y="5254863"/>
              <a:ext cx="29639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6" name="rc45"/>
            <p:cNvSpPr/>
            <p:nvPr/>
          </p:nvSpPr>
          <p:spPr>
            <a:xfrm>
              <a:off x="5242575" y="5132885"/>
              <a:ext cx="296397" cy="1524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7" name="rc46"/>
            <p:cNvSpPr/>
            <p:nvPr/>
          </p:nvSpPr>
          <p:spPr>
            <a:xfrm>
              <a:off x="5242575" y="5132885"/>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 name="rc47"/>
            <p:cNvSpPr/>
            <p:nvPr/>
          </p:nvSpPr>
          <p:spPr>
            <a:xfrm>
              <a:off x="5242575" y="5071896"/>
              <a:ext cx="296397" cy="6098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9" name="rc48"/>
            <p:cNvSpPr/>
            <p:nvPr/>
          </p:nvSpPr>
          <p:spPr>
            <a:xfrm>
              <a:off x="5242575" y="5071896"/>
              <a:ext cx="29639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0" name="rc49"/>
            <p:cNvSpPr/>
            <p:nvPr/>
          </p:nvSpPr>
          <p:spPr>
            <a:xfrm>
              <a:off x="5571906" y="5254863"/>
              <a:ext cx="296397" cy="304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1" name="rc50"/>
            <p:cNvSpPr/>
            <p:nvPr/>
          </p:nvSpPr>
          <p:spPr>
            <a:xfrm>
              <a:off x="5571906" y="5254863"/>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2" name="rc51"/>
            <p:cNvSpPr/>
            <p:nvPr/>
          </p:nvSpPr>
          <p:spPr>
            <a:xfrm>
              <a:off x="5571906" y="5163379"/>
              <a:ext cx="296397" cy="9148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3" name="rc52"/>
            <p:cNvSpPr/>
            <p:nvPr/>
          </p:nvSpPr>
          <p:spPr>
            <a:xfrm>
              <a:off x="5571906" y="5163379"/>
              <a:ext cx="29639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4" name="pg53"/>
            <p:cNvSpPr/>
            <p:nvPr/>
          </p:nvSpPr>
          <p:spPr>
            <a:xfrm>
              <a:off x="3080203" y="2153563"/>
              <a:ext cx="1657166" cy="373922"/>
            </a:xfrm>
            <a:custGeom>
              <a:avLst/>
              <a:pathLst>
                <a:path w="1657166" h="373922">
                  <a:moveTo>
                    <a:pt x="31220" y="373922"/>
                  </a:moveTo>
                  <a:lnTo>
                    <a:pt x="1625946" y="373922"/>
                  </a:lnTo>
                  <a:lnTo>
                    <a:pt x="1624689" y="373897"/>
                  </a:lnTo>
                  <a:lnTo>
                    <a:pt x="1629709" y="373695"/>
                  </a:lnTo>
                  <a:lnTo>
                    <a:pt x="1634632" y="372690"/>
                  </a:lnTo>
                  <a:lnTo>
                    <a:pt x="1639330" y="370908"/>
                  </a:lnTo>
                  <a:lnTo>
                    <a:pt x="1643681" y="368396"/>
                  </a:lnTo>
                  <a:lnTo>
                    <a:pt x="1647573" y="365218"/>
                  </a:lnTo>
                  <a:lnTo>
                    <a:pt x="1650905" y="361457"/>
                  </a:lnTo>
                  <a:lnTo>
                    <a:pt x="1653590" y="357211"/>
                  </a:lnTo>
                  <a:lnTo>
                    <a:pt x="1655560" y="352588"/>
                  </a:lnTo>
                  <a:lnTo>
                    <a:pt x="1656762" y="347710"/>
                  </a:lnTo>
                  <a:lnTo>
                    <a:pt x="1657166" y="342702"/>
                  </a:lnTo>
                  <a:lnTo>
                    <a:pt x="1657166" y="31220"/>
                  </a:lnTo>
                  <a:lnTo>
                    <a:pt x="1656762" y="26212"/>
                  </a:lnTo>
                  <a:lnTo>
                    <a:pt x="1655560" y="21334"/>
                  </a:lnTo>
                  <a:lnTo>
                    <a:pt x="1653590" y="16711"/>
                  </a:lnTo>
                  <a:lnTo>
                    <a:pt x="1650905" y="12465"/>
                  </a:lnTo>
                  <a:lnTo>
                    <a:pt x="1647573" y="8704"/>
                  </a:lnTo>
                  <a:lnTo>
                    <a:pt x="1643681" y="5526"/>
                  </a:lnTo>
                  <a:lnTo>
                    <a:pt x="1639330" y="3014"/>
                  </a:lnTo>
                  <a:lnTo>
                    <a:pt x="1634632" y="1232"/>
                  </a:lnTo>
                  <a:lnTo>
                    <a:pt x="1629709" y="227"/>
                  </a:lnTo>
                  <a:lnTo>
                    <a:pt x="162594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55" name="tx54"/>
            <p:cNvSpPr/>
            <p:nvPr/>
          </p:nvSpPr>
          <p:spPr>
            <a:xfrm>
              <a:off x="3205085" y="2239827"/>
              <a:ext cx="1407401"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32 case(s)</a:t>
              </a:r>
            </a:p>
          </p:txBody>
        </p:sp>
        <p:sp>
          <p:nvSpPr>
            <p:cNvPr id="56" name="pg55"/>
            <p:cNvSpPr/>
            <p:nvPr/>
          </p:nvSpPr>
          <p:spPr>
            <a:xfrm>
              <a:off x="3274620" y="2394471"/>
              <a:ext cx="1268332" cy="311602"/>
            </a:xfrm>
            <a:custGeom>
              <a:avLst/>
              <a:pathLst>
                <a:path w="1268332" h="311602">
                  <a:moveTo>
                    <a:pt x="26017" y="311602"/>
                  </a:moveTo>
                  <a:lnTo>
                    <a:pt x="1242315" y="311602"/>
                  </a:lnTo>
                  <a:lnTo>
                    <a:pt x="1241268" y="311581"/>
                  </a:lnTo>
                  <a:lnTo>
                    <a:pt x="1245451" y="311412"/>
                  </a:lnTo>
                  <a:lnTo>
                    <a:pt x="1249554" y="310575"/>
                  </a:lnTo>
                  <a:lnTo>
                    <a:pt x="1253469" y="309090"/>
                  </a:lnTo>
                  <a:lnTo>
                    <a:pt x="1257095" y="306996"/>
                  </a:lnTo>
                  <a:lnTo>
                    <a:pt x="1260338" y="304348"/>
                  </a:lnTo>
                  <a:lnTo>
                    <a:pt x="1263114" y="301214"/>
                  </a:lnTo>
                  <a:lnTo>
                    <a:pt x="1265352" y="297675"/>
                  </a:lnTo>
                  <a:lnTo>
                    <a:pt x="1266993" y="293823"/>
                  </a:lnTo>
                  <a:lnTo>
                    <a:pt x="1267995" y="289758"/>
                  </a:lnTo>
                  <a:lnTo>
                    <a:pt x="1268332" y="285585"/>
                  </a:lnTo>
                  <a:lnTo>
                    <a:pt x="1268332" y="26017"/>
                  </a:lnTo>
                  <a:lnTo>
                    <a:pt x="1267995" y="21843"/>
                  </a:lnTo>
                  <a:lnTo>
                    <a:pt x="1266993" y="17778"/>
                  </a:lnTo>
                  <a:lnTo>
                    <a:pt x="1265352" y="13926"/>
                  </a:lnTo>
                  <a:lnTo>
                    <a:pt x="1263114" y="10387"/>
                  </a:lnTo>
                  <a:lnTo>
                    <a:pt x="1260338" y="7253"/>
                  </a:lnTo>
                  <a:lnTo>
                    <a:pt x="1257095" y="4605"/>
                  </a:lnTo>
                  <a:lnTo>
                    <a:pt x="1253469" y="2511"/>
                  </a:lnTo>
                  <a:lnTo>
                    <a:pt x="1249554" y="1027"/>
                  </a:lnTo>
                  <a:lnTo>
                    <a:pt x="1245451" y="189"/>
                  </a:lnTo>
                  <a:lnTo>
                    <a:pt x="1242315"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57" name="tx56"/>
            <p:cNvSpPr/>
            <p:nvPr/>
          </p:nvSpPr>
          <p:spPr>
            <a:xfrm>
              <a:off x="3378688" y="2466357"/>
              <a:ext cx="1060195"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35 case(s)</a:t>
              </a:r>
            </a:p>
          </p:txBody>
        </p:sp>
        <p:sp>
          <p:nvSpPr>
            <p:cNvPr id="58" name="rc57"/>
            <p:cNvSpPr/>
            <p:nvPr/>
          </p:nvSpPr>
          <p:spPr>
            <a:xfrm>
              <a:off x="1899869" y="2153563"/>
              <a:ext cx="4017834" cy="3131794"/>
            </a:xfrm>
            <a:prstGeom prst="rect">
              <a:avLst/>
            </a:prstGeom>
            <a:ln w="13550" cap="rnd">
              <a:solidFill>
                <a:srgbClr val="333333">
                  <a:alpha val="100000"/>
                </a:srgbClr>
              </a:solidFill>
              <a:prstDash val="solid"/>
              <a:round/>
            </a:ln>
          </p:spPr>
          <p:txBody>
            <a:bodyPr/>
            <a:lstStyle/>
            <a:p/>
          </p:txBody>
        </p:sp>
        <p:sp>
          <p:nvSpPr>
            <p:cNvPr id="59" name="rc58"/>
            <p:cNvSpPr/>
            <p:nvPr/>
          </p:nvSpPr>
          <p:spPr>
            <a:xfrm>
              <a:off x="5917703" y="2153563"/>
              <a:ext cx="4017834" cy="3131794"/>
            </a:xfrm>
            <a:prstGeom prst="rect">
              <a:avLst/>
            </a:prstGeom>
            <a:solidFill>
              <a:srgbClr val="FFFFFF">
                <a:alpha val="100000"/>
              </a:srgbClr>
            </a:solidFill>
          </p:spPr>
          <p:txBody>
            <a:bodyPr/>
            <a:lstStyle/>
            <a:p/>
          </p:txBody>
        </p:sp>
        <p:sp>
          <p:nvSpPr>
            <p:cNvPr id="60" name="pl59"/>
            <p:cNvSpPr/>
            <p:nvPr/>
          </p:nvSpPr>
          <p:spPr>
            <a:xfrm>
              <a:off x="5917703" y="4980412"/>
              <a:ext cx="4017834" cy="0"/>
            </a:xfrm>
            <a:custGeom>
              <a:avLst/>
              <a:pathLst>
                <a:path w="4017834" h="0">
                  <a:moveTo>
                    <a:pt x="0" y="0"/>
                  </a:moveTo>
                  <a:lnTo>
                    <a:pt x="4017834" y="0"/>
                  </a:lnTo>
                  <a:lnTo>
                    <a:pt x="4017834" y="0"/>
                  </a:lnTo>
                </a:path>
              </a:pathLst>
            </a:custGeom>
            <a:ln w="6775" cap="flat">
              <a:solidFill>
                <a:srgbClr val="EBEBEB">
                  <a:alpha val="100000"/>
                </a:srgbClr>
              </a:solidFill>
              <a:prstDash val="solid"/>
              <a:round/>
            </a:ln>
          </p:spPr>
          <p:txBody>
            <a:bodyPr/>
            <a:lstStyle/>
            <a:p/>
          </p:txBody>
        </p:sp>
        <p:sp>
          <p:nvSpPr>
            <p:cNvPr id="61" name="pl60"/>
            <p:cNvSpPr/>
            <p:nvPr/>
          </p:nvSpPr>
          <p:spPr>
            <a:xfrm>
              <a:off x="5917703" y="4370520"/>
              <a:ext cx="4017834" cy="0"/>
            </a:xfrm>
            <a:custGeom>
              <a:avLst/>
              <a:pathLst>
                <a:path w="4017834" h="0">
                  <a:moveTo>
                    <a:pt x="0" y="0"/>
                  </a:moveTo>
                  <a:lnTo>
                    <a:pt x="4017834" y="0"/>
                  </a:lnTo>
                  <a:lnTo>
                    <a:pt x="4017834" y="0"/>
                  </a:lnTo>
                </a:path>
              </a:pathLst>
            </a:custGeom>
            <a:ln w="6775" cap="flat">
              <a:solidFill>
                <a:srgbClr val="EBEBEB">
                  <a:alpha val="100000"/>
                </a:srgbClr>
              </a:solidFill>
              <a:prstDash val="solid"/>
              <a:round/>
            </a:ln>
          </p:spPr>
          <p:txBody>
            <a:bodyPr/>
            <a:lstStyle/>
            <a:p/>
          </p:txBody>
        </p:sp>
        <p:sp>
          <p:nvSpPr>
            <p:cNvPr id="62" name="pl61"/>
            <p:cNvSpPr/>
            <p:nvPr/>
          </p:nvSpPr>
          <p:spPr>
            <a:xfrm>
              <a:off x="5917703" y="3760628"/>
              <a:ext cx="4017834" cy="0"/>
            </a:xfrm>
            <a:custGeom>
              <a:avLst/>
              <a:pathLst>
                <a:path w="4017834" h="0">
                  <a:moveTo>
                    <a:pt x="0" y="0"/>
                  </a:moveTo>
                  <a:lnTo>
                    <a:pt x="4017834" y="0"/>
                  </a:lnTo>
                  <a:lnTo>
                    <a:pt x="4017834" y="0"/>
                  </a:lnTo>
                </a:path>
              </a:pathLst>
            </a:custGeom>
            <a:ln w="6775" cap="flat">
              <a:solidFill>
                <a:srgbClr val="EBEBEB">
                  <a:alpha val="100000"/>
                </a:srgbClr>
              </a:solidFill>
              <a:prstDash val="solid"/>
              <a:round/>
            </a:ln>
          </p:spPr>
          <p:txBody>
            <a:bodyPr/>
            <a:lstStyle/>
            <a:p/>
          </p:txBody>
        </p:sp>
        <p:sp>
          <p:nvSpPr>
            <p:cNvPr id="63" name="pl62"/>
            <p:cNvSpPr/>
            <p:nvPr/>
          </p:nvSpPr>
          <p:spPr>
            <a:xfrm>
              <a:off x="5917703" y="3150737"/>
              <a:ext cx="4017834" cy="0"/>
            </a:xfrm>
            <a:custGeom>
              <a:avLst/>
              <a:pathLst>
                <a:path w="4017834" h="0">
                  <a:moveTo>
                    <a:pt x="0" y="0"/>
                  </a:moveTo>
                  <a:lnTo>
                    <a:pt x="4017834" y="0"/>
                  </a:lnTo>
                  <a:lnTo>
                    <a:pt x="4017834" y="0"/>
                  </a:lnTo>
                </a:path>
              </a:pathLst>
            </a:custGeom>
            <a:ln w="6775" cap="flat">
              <a:solidFill>
                <a:srgbClr val="EBEBEB">
                  <a:alpha val="100000"/>
                </a:srgbClr>
              </a:solidFill>
              <a:prstDash val="solid"/>
              <a:round/>
            </a:ln>
          </p:spPr>
          <p:txBody>
            <a:bodyPr/>
            <a:lstStyle/>
            <a:p/>
          </p:txBody>
        </p:sp>
        <p:sp>
          <p:nvSpPr>
            <p:cNvPr id="64" name="pl63"/>
            <p:cNvSpPr/>
            <p:nvPr/>
          </p:nvSpPr>
          <p:spPr>
            <a:xfrm>
              <a:off x="5917703" y="2540845"/>
              <a:ext cx="4017834" cy="0"/>
            </a:xfrm>
            <a:custGeom>
              <a:avLst/>
              <a:pathLst>
                <a:path w="4017834" h="0">
                  <a:moveTo>
                    <a:pt x="0" y="0"/>
                  </a:moveTo>
                  <a:lnTo>
                    <a:pt x="4017834" y="0"/>
                  </a:lnTo>
                  <a:lnTo>
                    <a:pt x="4017834" y="0"/>
                  </a:lnTo>
                </a:path>
              </a:pathLst>
            </a:custGeom>
            <a:ln w="6775" cap="flat">
              <a:solidFill>
                <a:srgbClr val="EBEBEB">
                  <a:alpha val="100000"/>
                </a:srgbClr>
              </a:solidFill>
              <a:prstDash val="solid"/>
              <a:round/>
            </a:ln>
          </p:spPr>
          <p:txBody>
            <a:bodyPr/>
            <a:lstStyle/>
            <a:p/>
          </p:txBody>
        </p:sp>
        <p:sp>
          <p:nvSpPr>
            <p:cNvPr id="65" name="pl64"/>
            <p:cNvSpPr/>
            <p:nvPr/>
          </p:nvSpPr>
          <p:spPr>
            <a:xfrm>
              <a:off x="5917703" y="5285358"/>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66" name="pl65"/>
            <p:cNvSpPr/>
            <p:nvPr/>
          </p:nvSpPr>
          <p:spPr>
            <a:xfrm>
              <a:off x="5917703" y="4675466"/>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67" name="pl66"/>
            <p:cNvSpPr/>
            <p:nvPr/>
          </p:nvSpPr>
          <p:spPr>
            <a:xfrm>
              <a:off x="5917703" y="4065574"/>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68" name="pl67"/>
            <p:cNvSpPr/>
            <p:nvPr/>
          </p:nvSpPr>
          <p:spPr>
            <a:xfrm>
              <a:off x="5917703" y="3455682"/>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69" name="pl68"/>
            <p:cNvSpPr/>
            <p:nvPr/>
          </p:nvSpPr>
          <p:spPr>
            <a:xfrm>
              <a:off x="5917703" y="2845791"/>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70" name="pl69"/>
            <p:cNvSpPr/>
            <p:nvPr/>
          </p:nvSpPr>
          <p:spPr>
            <a:xfrm>
              <a:off x="5917703" y="2235899"/>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71" name="rc70"/>
            <p:cNvSpPr/>
            <p:nvPr/>
          </p:nvSpPr>
          <p:spPr>
            <a:xfrm>
              <a:off x="5967103" y="5132885"/>
              <a:ext cx="296397" cy="1524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2" name="rc71"/>
            <p:cNvSpPr/>
            <p:nvPr/>
          </p:nvSpPr>
          <p:spPr>
            <a:xfrm>
              <a:off x="5967103" y="5132885"/>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3" name="rc72"/>
            <p:cNvSpPr/>
            <p:nvPr/>
          </p:nvSpPr>
          <p:spPr>
            <a:xfrm>
              <a:off x="5967103" y="5071896"/>
              <a:ext cx="296397" cy="6098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4" name="rc73"/>
            <p:cNvSpPr/>
            <p:nvPr/>
          </p:nvSpPr>
          <p:spPr>
            <a:xfrm>
              <a:off x="5967103" y="5071896"/>
              <a:ext cx="29639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5" name="rc74"/>
            <p:cNvSpPr/>
            <p:nvPr/>
          </p:nvSpPr>
          <p:spPr>
            <a:xfrm>
              <a:off x="6296434" y="5071896"/>
              <a:ext cx="296397" cy="21346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6" name="rc75"/>
            <p:cNvSpPr/>
            <p:nvPr/>
          </p:nvSpPr>
          <p:spPr>
            <a:xfrm>
              <a:off x="6296434" y="5071896"/>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7" name="rc76"/>
            <p:cNvSpPr/>
            <p:nvPr/>
          </p:nvSpPr>
          <p:spPr>
            <a:xfrm>
              <a:off x="6296434" y="5010906"/>
              <a:ext cx="296397" cy="6098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8" name="rc77"/>
            <p:cNvSpPr/>
            <p:nvPr/>
          </p:nvSpPr>
          <p:spPr>
            <a:xfrm>
              <a:off x="6296434" y="5010906"/>
              <a:ext cx="29639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9" name="rc78"/>
            <p:cNvSpPr/>
            <p:nvPr/>
          </p:nvSpPr>
          <p:spPr>
            <a:xfrm>
              <a:off x="6625764" y="4248542"/>
              <a:ext cx="296397" cy="103681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0" name="rc79"/>
            <p:cNvSpPr/>
            <p:nvPr/>
          </p:nvSpPr>
          <p:spPr>
            <a:xfrm>
              <a:off x="6625764" y="4096069"/>
              <a:ext cx="296397" cy="15247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1" name="rc80"/>
            <p:cNvSpPr/>
            <p:nvPr/>
          </p:nvSpPr>
          <p:spPr>
            <a:xfrm>
              <a:off x="6625764" y="3943596"/>
              <a:ext cx="296397" cy="15247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2" name="rc81"/>
            <p:cNvSpPr/>
            <p:nvPr/>
          </p:nvSpPr>
          <p:spPr>
            <a:xfrm>
              <a:off x="6625764" y="3943596"/>
              <a:ext cx="29639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3" name="rc82"/>
            <p:cNvSpPr/>
            <p:nvPr/>
          </p:nvSpPr>
          <p:spPr>
            <a:xfrm>
              <a:off x="6955095" y="3364199"/>
              <a:ext cx="296397" cy="192115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6955095" y="3120242"/>
              <a:ext cx="296397" cy="24395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6955095" y="2876285"/>
              <a:ext cx="296397" cy="24395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6955095" y="2876285"/>
              <a:ext cx="29639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7284426" y="4218047"/>
              <a:ext cx="296397" cy="106731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7284426" y="4004585"/>
              <a:ext cx="296397" cy="21346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7284426" y="3455682"/>
              <a:ext cx="296397" cy="54890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7284426" y="3455682"/>
              <a:ext cx="29639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7613756" y="4888928"/>
              <a:ext cx="296397" cy="39642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7613756" y="4858433"/>
              <a:ext cx="296397" cy="3049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7613756" y="4553488"/>
              <a:ext cx="296397" cy="30494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7613756" y="4553488"/>
              <a:ext cx="29639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7943087" y="4980412"/>
              <a:ext cx="296397" cy="30494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7943087" y="4949917"/>
              <a:ext cx="296397" cy="3049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7943087" y="4736455"/>
              <a:ext cx="296397" cy="21346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7943087" y="4736455"/>
              <a:ext cx="29639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rc98"/>
            <p:cNvSpPr/>
            <p:nvPr/>
          </p:nvSpPr>
          <p:spPr>
            <a:xfrm>
              <a:off x="8272418" y="5041401"/>
              <a:ext cx="296397" cy="24395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8272418" y="5010906"/>
              <a:ext cx="296397" cy="3049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8272418" y="4766950"/>
              <a:ext cx="296397" cy="24395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8272418" y="4766950"/>
              <a:ext cx="29639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rc102"/>
            <p:cNvSpPr/>
            <p:nvPr/>
          </p:nvSpPr>
          <p:spPr>
            <a:xfrm>
              <a:off x="8601749" y="5285358"/>
              <a:ext cx="29639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4" name="rc103"/>
            <p:cNvSpPr/>
            <p:nvPr/>
          </p:nvSpPr>
          <p:spPr>
            <a:xfrm>
              <a:off x="8601749" y="5285358"/>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5" name="rc104"/>
            <p:cNvSpPr/>
            <p:nvPr/>
          </p:nvSpPr>
          <p:spPr>
            <a:xfrm>
              <a:off x="8601749" y="5224369"/>
              <a:ext cx="296397" cy="6098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6" name="rc105"/>
            <p:cNvSpPr/>
            <p:nvPr/>
          </p:nvSpPr>
          <p:spPr>
            <a:xfrm>
              <a:off x="8601749" y="5224369"/>
              <a:ext cx="29639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7" name="rc106"/>
            <p:cNvSpPr/>
            <p:nvPr/>
          </p:nvSpPr>
          <p:spPr>
            <a:xfrm>
              <a:off x="8931079" y="5224369"/>
              <a:ext cx="296397" cy="6098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8" name="rc107"/>
            <p:cNvSpPr/>
            <p:nvPr/>
          </p:nvSpPr>
          <p:spPr>
            <a:xfrm>
              <a:off x="8931079" y="5224369"/>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9" name="rc108"/>
            <p:cNvSpPr/>
            <p:nvPr/>
          </p:nvSpPr>
          <p:spPr>
            <a:xfrm>
              <a:off x="8931079" y="5163379"/>
              <a:ext cx="296397" cy="6098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0" name="rc109"/>
            <p:cNvSpPr/>
            <p:nvPr/>
          </p:nvSpPr>
          <p:spPr>
            <a:xfrm>
              <a:off x="8931079" y="5163379"/>
              <a:ext cx="29639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1" name="rc110"/>
            <p:cNvSpPr/>
            <p:nvPr/>
          </p:nvSpPr>
          <p:spPr>
            <a:xfrm>
              <a:off x="9260410" y="5285358"/>
              <a:ext cx="29639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2" name="rc111"/>
            <p:cNvSpPr/>
            <p:nvPr/>
          </p:nvSpPr>
          <p:spPr>
            <a:xfrm>
              <a:off x="9260410" y="5285358"/>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3" name="rc112"/>
            <p:cNvSpPr/>
            <p:nvPr/>
          </p:nvSpPr>
          <p:spPr>
            <a:xfrm>
              <a:off x="9260410" y="5224369"/>
              <a:ext cx="296397" cy="6098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4" name="rc113"/>
            <p:cNvSpPr/>
            <p:nvPr/>
          </p:nvSpPr>
          <p:spPr>
            <a:xfrm>
              <a:off x="9260410" y="5224369"/>
              <a:ext cx="29639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5" name="rc114"/>
            <p:cNvSpPr/>
            <p:nvPr/>
          </p:nvSpPr>
          <p:spPr>
            <a:xfrm>
              <a:off x="9589741" y="5163379"/>
              <a:ext cx="296397" cy="12197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6" name="rc115"/>
            <p:cNvSpPr/>
            <p:nvPr/>
          </p:nvSpPr>
          <p:spPr>
            <a:xfrm>
              <a:off x="9589741" y="5163379"/>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7" name="rc116"/>
            <p:cNvSpPr/>
            <p:nvPr/>
          </p:nvSpPr>
          <p:spPr>
            <a:xfrm>
              <a:off x="9589741" y="5132885"/>
              <a:ext cx="296397" cy="3049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8" name="rc117"/>
            <p:cNvSpPr/>
            <p:nvPr/>
          </p:nvSpPr>
          <p:spPr>
            <a:xfrm>
              <a:off x="9589741" y="5132885"/>
              <a:ext cx="29639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9" name="pg118"/>
            <p:cNvSpPr/>
            <p:nvPr/>
          </p:nvSpPr>
          <p:spPr>
            <a:xfrm>
              <a:off x="7073900"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0" name="tx119"/>
            <p:cNvSpPr/>
            <p:nvPr/>
          </p:nvSpPr>
          <p:spPr>
            <a:xfrm>
              <a:off x="7198783"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271 case(s)</a:t>
              </a:r>
            </a:p>
          </p:txBody>
        </p:sp>
        <p:sp>
          <p:nvSpPr>
            <p:cNvPr id="121" name="pg120"/>
            <p:cNvSpPr/>
            <p:nvPr/>
          </p:nvSpPr>
          <p:spPr>
            <a:xfrm>
              <a:off x="7272340"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2" name="tx121"/>
            <p:cNvSpPr/>
            <p:nvPr/>
          </p:nvSpPr>
          <p:spPr>
            <a:xfrm>
              <a:off x="7376409"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272 case(s)</a:t>
              </a:r>
            </a:p>
          </p:txBody>
        </p:sp>
        <p:sp>
          <p:nvSpPr>
            <p:cNvPr id="123" name="rc122"/>
            <p:cNvSpPr/>
            <p:nvPr/>
          </p:nvSpPr>
          <p:spPr>
            <a:xfrm>
              <a:off x="5917703" y="2153563"/>
              <a:ext cx="4017834" cy="3131794"/>
            </a:xfrm>
            <a:prstGeom prst="rect">
              <a:avLst/>
            </a:prstGeom>
            <a:ln w="13550" cap="rnd">
              <a:solidFill>
                <a:srgbClr val="333333">
                  <a:alpha val="100000"/>
                </a:srgbClr>
              </a:solidFill>
              <a:prstDash val="solid"/>
              <a:round/>
            </a:ln>
          </p:spPr>
          <p:txBody>
            <a:bodyPr/>
            <a:lstStyle/>
            <a:p/>
          </p:txBody>
        </p:sp>
        <p:sp>
          <p:nvSpPr>
            <p:cNvPr id="124" name="rc123"/>
            <p:cNvSpPr/>
            <p:nvPr/>
          </p:nvSpPr>
          <p:spPr>
            <a:xfrm>
              <a:off x="9935538" y="2153563"/>
              <a:ext cx="4017834" cy="3131794"/>
            </a:xfrm>
            <a:prstGeom prst="rect">
              <a:avLst/>
            </a:prstGeom>
            <a:solidFill>
              <a:srgbClr val="FFFFFF">
                <a:alpha val="100000"/>
              </a:srgbClr>
            </a:solidFill>
          </p:spPr>
          <p:txBody>
            <a:bodyPr/>
            <a:lstStyle/>
            <a:p/>
          </p:txBody>
        </p:sp>
        <p:sp>
          <p:nvSpPr>
            <p:cNvPr id="125" name="pl124"/>
            <p:cNvSpPr/>
            <p:nvPr/>
          </p:nvSpPr>
          <p:spPr>
            <a:xfrm>
              <a:off x="9935538" y="4980412"/>
              <a:ext cx="4017834" cy="0"/>
            </a:xfrm>
            <a:custGeom>
              <a:avLst/>
              <a:pathLst>
                <a:path w="4017834" h="0">
                  <a:moveTo>
                    <a:pt x="0" y="0"/>
                  </a:moveTo>
                  <a:lnTo>
                    <a:pt x="4017834" y="0"/>
                  </a:lnTo>
                  <a:lnTo>
                    <a:pt x="4017834" y="0"/>
                  </a:lnTo>
                </a:path>
              </a:pathLst>
            </a:custGeom>
            <a:ln w="6775" cap="flat">
              <a:solidFill>
                <a:srgbClr val="EBEBEB">
                  <a:alpha val="100000"/>
                </a:srgbClr>
              </a:solidFill>
              <a:prstDash val="solid"/>
              <a:round/>
            </a:ln>
          </p:spPr>
          <p:txBody>
            <a:bodyPr/>
            <a:lstStyle/>
            <a:p/>
          </p:txBody>
        </p:sp>
        <p:sp>
          <p:nvSpPr>
            <p:cNvPr id="126" name="pl125"/>
            <p:cNvSpPr/>
            <p:nvPr/>
          </p:nvSpPr>
          <p:spPr>
            <a:xfrm>
              <a:off x="9935538" y="4370520"/>
              <a:ext cx="4017834" cy="0"/>
            </a:xfrm>
            <a:custGeom>
              <a:avLst/>
              <a:pathLst>
                <a:path w="4017834" h="0">
                  <a:moveTo>
                    <a:pt x="0" y="0"/>
                  </a:moveTo>
                  <a:lnTo>
                    <a:pt x="4017834" y="0"/>
                  </a:lnTo>
                  <a:lnTo>
                    <a:pt x="4017834" y="0"/>
                  </a:lnTo>
                </a:path>
              </a:pathLst>
            </a:custGeom>
            <a:ln w="6775" cap="flat">
              <a:solidFill>
                <a:srgbClr val="EBEBEB">
                  <a:alpha val="100000"/>
                </a:srgbClr>
              </a:solidFill>
              <a:prstDash val="solid"/>
              <a:round/>
            </a:ln>
          </p:spPr>
          <p:txBody>
            <a:bodyPr/>
            <a:lstStyle/>
            <a:p/>
          </p:txBody>
        </p:sp>
        <p:sp>
          <p:nvSpPr>
            <p:cNvPr id="127" name="pl126"/>
            <p:cNvSpPr/>
            <p:nvPr/>
          </p:nvSpPr>
          <p:spPr>
            <a:xfrm>
              <a:off x="9935538" y="3760628"/>
              <a:ext cx="4017834" cy="0"/>
            </a:xfrm>
            <a:custGeom>
              <a:avLst/>
              <a:pathLst>
                <a:path w="4017834" h="0">
                  <a:moveTo>
                    <a:pt x="0" y="0"/>
                  </a:moveTo>
                  <a:lnTo>
                    <a:pt x="4017834" y="0"/>
                  </a:lnTo>
                  <a:lnTo>
                    <a:pt x="4017834" y="0"/>
                  </a:lnTo>
                </a:path>
              </a:pathLst>
            </a:custGeom>
            <a:ln w="6775" cap="flat">
              <a:solidFill>
                <a:srgbClr val="EBEBEB">
                  <a:alpha val="100000"/>
                </a:srgbClr>
              </a:solidFill>
              <a:prstDash val="solid"/>
              <a:round/>
            </a:ln>
          </p:spPr>
          <p:txBody>
            <a:bodyPr/>
            <a:lstStyle/>
            <a:p/>
          </p:txBody>
        </p:sp>
        <p:sp>
          <p:nvSpPr>
            <p:cNvPr id="128" name="pl127"/>
            <p:cNvSpPr/>
            <p:nvPr/>
          </p:nvSpPr>
          <p:spPr>
            <a:xfrm>
              <a:off x="9935538" y="3150737"/>
              <a:ext cx="4017834" cy="0"/>
            </a:xfrm>
            <a:custGeom>
              <a:avLst/>
              <a:pathLst>
                <a:path w="4017834" h="0">
                  <a:moveTo>
                    <a:pt x="0" y="0"/>
                  </a:moveTo>
                  <a:lnTo>
                    <a:pt x="4017834" y="0"/>
                  </a:lnTo>
                  <a:lnTo>
                    <a:pt x="4017834" y="0"/>
                  </a:lnTo>
                </a:path>
              </a:pathLst>
            </a:custGeom>
            <a:ln w="6775" cap="flat">
              <a:solidFill>
                <a:srgbClr val="EBEBEB">
                  <a:alpha val="100000"/>
                </a:srgbClr>
              </a:solidFill>
              <a:prstDash val="solid"/>
              <a:round/>
            </a:ln>
          </p:spPr>
          <p:txBody>
            <a:bodyPr/>
            <a:lstStyle/>
            <a:p/>
          </p:txBody>
        </p:sp>
        <p:sp>
          <p:nvSpPr>
            <p:cNvPr id="129" name="pl128"/>
            <p:cNvSpPr/>
            <p:nvPr/>
          </p:nvSpPr>
          <p:spPr>
            <a:xfrm>
              <a:off x="9935538" y="2540845"/>
              <a:ext cx="4017834" cy="0"/>
            </a:xfrm>
            <a:custGeom>
              <a:avLst/>
              <a:pathLst>
                <a:path w="4017834" h="0">
                  <a:moveTo>
                    <a:pt x="0" y="0"/>
                  </a:moveTo>
                  <a:lnTo>
                    <a:pt x="4017834" y="0"/>
                  </a:lnTo>
                  <a:lnTo>
                    <a:pt x="4017834" y="0"/>
                  </a:lnTo>
                </a:path>
              </a:pathLst>
            </a:custGeom>
            <a:ln w="6775" cap="flat">
              <a:solidFill>
                <a:srgbClr val="EBEBEB">
                  <a:alpha val="100000"/>
                </a:srgbClr>
              </a:solidFill>
              <a:prstDash val="solid"/>
              <a:round/>
            </a:ln>
          </p:spPr>
          <p:txBody>
            <a:bodyPr/>
            <a:lstStyle/>
            <a:p/>
          </p:txBody>
        </p:sp>
        <p:sp>
          <p:nvSpPr>
            <p:cNvPr id="130" name="pl129"/>
            <p:cNvSpPr/>
            <p:nvPr/>
          </p:nvSpPr>
          <p:spPr>
            <a:xfrm>
              <a:off x="9935538" y="5285358"/>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131" name="pl130"/>
            <p:cNvSpPr/>
            <p:nvPr/>
          </p:nvSpPr>
          <p:spPr>
            <a:xfrm>
              <a:off x="9935538" y="4675466"/>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132" name="pl131"/>
            <p:cNvSpPr/>
            <p:nvPr/>
          </p:nvSpPr>
          <p:spPr>
            <a:xfrm>
              <a:off x="9935538" y="4065574"/>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133" name="pl132"/>
            <p:cNvSpPr/>
            <p:nvPr/>
          </p:nvSpPr>
          <p:spPr>
            <a:xfrm>
              <a:off x="9935538" y="3455682"/>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134" name="pl133"/>
            <p:cNvSpPr/>
            <p:nvPr/>
          </p:nvSpPr>
          <p:spPr>
            <a:xfrm>
              <a:off x="9935538" y="2845791"/>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135" name="pl134"/>
            <p:cNvSpPr/>
            <p:nvPr/>
          </p:nvSpPr>
          <p:spPr>
            <a:xfrm>
              <a:off x="9935538" y="2235899"/>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136" name="rc135"/>
            <p:cNvSpPr/>
            <p:nvPr/>
          </p:nvSpPr>
          <p:spPr>
            <a:xfrm>
              <a:off x="9984938" y="5224369"/>
              <a:ext cx="296397" cy="6098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7" name="rc136"/>
            <p:cNvSpPr/>
            <p:nvPr/>
          </p:nvSpPr>
          <p:spPr>
            <a:xfrm>
              <a:off x="9984938" y="5163379"/>
              <a:ext cx="296397" cy="6098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8" name="rc137"/>
            <p:cNvSpPr/>
            <p:nvPr/>
          </p:nvSpPr>
          <p:spPr>
            <a:xfrm>
              <a:off x="9984938" y="5041401"/>
              <a:ext cx="296397" cy="12197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9" name="rc138"/>
            <p:cNvSpPr/>
            <p:nvPr/>
          </p:nvSpPr>
          <p:spPr>
            <a:xfrm>
              <a:off x="9984938" y="5041401"/>
              <a:ext cx="29639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0" name="rc139"/>
            <p:cNvSpPr/>
            <p:nvPr/>
          </p:nvSpPr>
          <p:spPr>
            <a:xfrm>
              <a:off x="10314268" y="5163379"/>
              <a:ext cx="296397" cy="12197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1" name="rc140"/>
            <p:cNvSpPr/>
            <p:nvPr/>
          </p:nvSpPr>
          <p:spPr>
            <a:xfrm>
              <a:off x="10314268" y="5163379"/>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2" name="rc141"/>
            <p:cNvSpPr/>
            <p:nvPr/>
          </p:nvSpPr>
          <p:spPr>
            <a:xfrm>
              <a:off x="10314268" y="5132885"/>
              <a:ext cx="296397" cy="3049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3" name="rc142"/>
            <p:cNvSpPr/>
            <p:nvPr/>
          </p:nvSpPr>
          <p:spPr>
            <a:xfrm>
              <a:off x="10314268" y="5132885"/>
              <a:ext cx="29639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4" name="rc143"/>
            <p:cNvSpPr/>
            <p:nvPr/>
          </p:nvSpPr>
          <p:spPr>
            <a:xfrm>
              <a:off x="10643599" y="4644971"/>
              <a:ext cx="296397" cy="64038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5" name="rc144"/>
            <p:cNvSpPr/>
            <p:nvPr/>
          </p:nvSpPr>
          <p:spPr>
            <a:xfrm>
              <a:off x="10643599" y="4614477"/>
              <a:ext cx="296397" cy="3049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6" name="rc145"/>
            <p:cNvSpPr/>
            <p:nvPr/>
          </p:nvSpPr>
          <p:spPr>
            <a:xfrm>
              <a:off x="10643599" y="4522993"/>
              <a:ext cx="296397" cy="9148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7" name="rc146"/>
            <p:cNvSpPr/>
            <p:nvPr/>
          </p:nvSpPr>
          <p:spPr>
            <a:xfrm>
              <a:off x="10643599" y="4522993"/>
              <a:ext cx="29639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8" name="rc147"/>
            <p:cNvSpPr/>
            <p:nvPr/>
          </p:nvSpPr>
          <p:spPr>
            <a:xfrm>
              <a:off x="10972930" y="5132885"/>
              <a:ext cx="296397" cy="1524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9" name="rc148"/>
            <p:cNvSpPr/>
            <p:nvPr/>
          </p:nvSpPr>
          <p:spPr>
            <a:xfrm>
              <a:off x="10972930" y="5132885"/>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0" name="rc149"/>
            <p:cNvSpPr/>
            <p:nvPr/>
          </p:nvSpPr>
          <p:spPr>
            <a:xfrm>
              <a:off x="10972930" y="5041401"/>
              <a:ext cx="296397" cy="9148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1" name="rc150"/>
            <p:cNvSpPr/>
            <p:nvPr/>
          </p:nvSpPr>
          <p:spPr>
            <a:xfrm>
              <a:off x="10972930" y="5041401"/>
              <a:ext cx="29639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2" name="rc151"/>
            <p:cNvSpPr/>
            <p:nvPr/>
          </p:nvSpPr>
          <p:spPr>
            <a:xfrm>
              <a:off x="11302260" y="5193874"/>
              <a:ext cx="296397" cy="9148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3" name="rc152"/>
            <p:cNvSpPr/>
            <p:nvPr/>
          </p:nvSpPr>
          <p:spPr>
            <a:xfrm>
              <a:off x="11302260" y="5193874"/>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4" name="rc153"/>
            <p:cNvSpPr/>
            <p:nvPr/>
          </p:nvSpPr>
          <p:spPr>
            <a:xfrm>
              <a:off x="11302260" y="5132885"/>
              <a:ext cx="296397" cy="6098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5" name="rc154"/>
            <p:cNvSpPr/>
            <p:nvPr/>
          </p:nvSpPr>
          <p:spPr>
            <a:xfrm>
              <a:off x="11302260" y="5132885"/>
              <a:ext cx="29639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6" name="rc155"/>
            <p:cNvSpPr/>
            <p:nvPr/>
          </p:nvSpPr>
          <p:spPr>
            <a:xfrm>
              <a:off x="11631591" y="5254863"/>
              <a:ext cx="296397" cy="304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7" name="rc156"/>
            <p:cNvSpPr/>
            <p:nvPr/>
          </p:nvSpPr>
          <p:spPr>
            <a:xfrm>
              <a:off x="11631591" y="5254863"/>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8" name="rc157"/>
            <p:cNvSpPr/>
            <p:nvPr/>
          </p:nvSpPr>
          <p:spPr>
            <a:xfrm>
              <a:off x="11631591" y="5224369"/>
              <a:ext cx="296397" cy="3049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9" name="rc158"/>
            <p:cNvSpPr/>
            <p:nvPr/>
          </p:nvSpPr>
          <p:spPr>
            <a:xfrm>
              <a:off x="11631591" y="5224369"/>
              <a:ext cx="29639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0" name="rc159"/>
            <p:cNvSpPr/>
            <p:nvPr/>
          </p:nvSpPr>
          <p:spPr>
            <a:xfrm>
              <a:off x="11960922" y="5071896"/>
              <a:ext cx="296397" cy="21346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1" name="rc160"/>
            <p:cNvSpPr/>
            <p:nvPr/>
          </p:nvSpPr>
          <p:spPr>
            <a:xfrm>
              <a:off x="11960922" y="5071896"/>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2" name="rc161"/>
            <p:cNvSpPr/>
            <p:nvPr/>
          </p:nvSpPr>
          <p:spPr>
            <a:xfrm>
              <a:off x="11960922" y="5071896"/>
              <a:ext cx="29639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3" name="rc162"/>
            <p:cNvSpPr/>
            <p:nvPr/>
          </p:nvSpPr>
          <p:spPr>
            <a:xfrm>
              <a:off x="11960922" y="5071896"/>
              <a:ext cx="29639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4" name="rc163"/>
            <p:cNvSpPr/>
            <p:nvPr/>
          </p:nvSpPr>
          <p:spPr>
            <a:xfrm>
              <a:off x="12290252" y="5071896"/>
              <a:ext cx="296397" cy="21346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5" name="rc164"/>
            <p:cNvSpPr/>
            <p:nvPr/>
          </p:nvSpPr>
          <p:spPr>
            <a:xfrm>
              <a:off x="12290252" y="5071896"/>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6" name="rc165"/>
            <p:cNvSpPr/>
            <p:nvPr/>
          </p:nvSpPr>
          <p:spPr>
            <a:xfrm>
              <a:off x="12290252" y="5010906"/>
              <a:ext cx="296397" cy="6098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7" name="rc166"/>
            <p:cNvSpPr/>
            <p:nvPr/>
          </p:nvSpPr>
          <p:spPr>
            <a:xfrm>
              <a:off x="12290252" y="5010906"/>
              <a:ext cx="29639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8" name="rc167"/>
            <p:cNvSpPr/>
            <p:nvPr/>
          </p:nvSpPr>
          <p:spPr>
            <a:xfrm>
              <a:off x="12619583" y="5285358"/>
              <a:ext cx="29639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9" name="rc168"/>
            <p:cNvSpPr/>
            <p:nvPr/>
          </p:nvSpPr>
          <p:spPr>
            <a:xfrm>
              <a:off x="12619583" y="5285358"/>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0" name="rc169"/>
            <p:cNvSpPr/>
            <p:nvPr/>
          </p:nvSpPr>
          <p:spPr>
            <a:xfrm>
              <a:off x="12619583" y="5254863"/>
              <a:ext cx="296397" cy="3049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1" name="rc170"/>
            <p:cNvSpPr/>
            <p:nvPr/>
          </p:nvSpPr>
          <p:spPr>
            <a:xfrm>
              <a:off x="12619583" y="5254863"/>
              <a:ext cx="29639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2" name="rc171"/>
            <p:cNvSpPr/>
            <p:nvPr/>
          </p:nvSpPr>
          <p:spPr>
            <a:xfrm>
              <a:off x="12948914" y="5285358"/>
              <a:ext cx="29639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3" name="rc172"/>
            <p:cNvSpPr/>
            <p:nvPr/>
          </p:nvSpPr>
          <p:spPr>
            <a:xfrm>
              <a:off x="12948914" y="5285358"/>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4" name="rc173"/>
            <p:cNvSpPr/>
            <p:nvPr/>
          </p:nvSpPr>
          <p:spPr>
            <a:xfrm>
              <a:off x="12948914" y="5254863"/>
              <a:ext cx="296397" cy="3049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5" name="rc174"/>
            <p:cNvSpPr/>
            <p:nvPr/>
          </p:nvSpPr>
          <p:spPr>
            <a:xfrm>
              <a:off x="12948914" y="5254863"/>
              <a:ext cx="29639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6" name="rc175"/>
            <p:cNvSpPr/>
            <p:nvPr/>
          </p:nvSpPr>
          <p:spPr>
            <a:xfrm>
              <a:off x="13278245" y="4431509"/>
              <a:ext cx="296397" cy="85384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7" name="rc176"/>
            <p:cNvSpPr/>
            <p:nvPr/>
          </p:nvSpPr>
          <p:spPr>
            <a:xfrm>
              <a:off x="13278245" y="4279036"/>
              <a:ext cx="296397" cy="15247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8" name="rc177"/>
            <p:cNvSpPr/>
            <p:nvPr/>
          </p:nvSpPr>
          <p:spPr>
            <a:xfrm>
              <a:off x="13278245" y="4218047"/>
              <a:ext cx="296397" cy="6098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9" name="rc178"/>
            <p:cNvSpPr/>
            <p:nvPr/>
          </p:nvSpPr>
          <p:spPr>
            <a:xfrm>
              <a:off x="13278245" y="4218047"/>
              <a:ext cx="29639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0" name="rc179"/>
            <p:cNvSpPr/>
            <p:nvPr/>
          </p:nvSpPr>
          <p:spPr>
            <a:xfrm>
              <a:off x="13607575" y="4949917"/>
              <a:ext cx="296397" cy="33544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1" name="rc180"/>
            <p:cNvSpPr/>
            <p:nvPr/>
          </p:nvSpPr>
          <p:spPr>
            <a:xfrm>
              <a:off x="13607575" y="4858433"/>
              <a:ext cx="296397" cy="9148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2" name="rc181"/>
            <p:cNvSpPr/>
            <p:nvPr/>
          </p:nvSpPr>
          <p:spPr>
            <a:xfrm>
              <a:off x="13607575" y="4705961"/>
              <a:ext cx="296397" cy="15247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3" name="rc182"/>
            <p:cNvSpPr/>
            <p:nvPr/>
          </p:nvSpPr>
          <p:spPr>
            <a:xfrm>
              <a:off x="13607575" y="4705961"/>
              <a:ext cx="29639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4" name="pg183"/>
            <p:cNvSpPr/>
            <p:nvPr/>
          </p:nvSpPr>
          <p:spPr>
            <a:xfrm>
              <a:off x="11091735"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85" name="tx184"/>
            <p:cNvSpPr/>
            <p:nvPr/>
          </p:nvSpPr>
          <p:spPr>
            <a:xfrm>
              <a:off x="11216617"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125 case(s)</a:t>
              </a:r>
            </a:p>
          </p:txBody>
        </p:sp>
        <p:sp>
          <p:nvSpPr>
            <p:cNvPr id="186" name="pg185"/>
            <p:cNvSpPr/>
            <p:nvPr/>
          </p:nvSpPr>
          <p:spPr>
            <a:xfrm>
              <a:off x="11290175"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87" name="tx186"/>
            <p:cNvSpPr/>
            <p:nvPr/>
          </p:nvSpPr>
          <p:spPr>
            <a:xfrm>
              <a:off x="11394243"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120 case(s)</a:t>
              </a:r>
            </a:p>
          </p:txBody>
        </p:sp>
        <p:sp>
          <p:nvSpPr>
            <p:cNvPr id="188" name="rc187"/>
            <p:cNvSpPr/>
            <p:nvPr/>
          </p:nvSpPr>
          <p:spPr>
            <a:xfrm>
              <a:off x="9935538" y="2153563"/>
              <a:ext cx="4017834" cy="3131794"/>
            </a:xfrm>
            <a:prstGeom prst="rect">
              <a:avLst/>
            </a:prstGeom>
            <a:ln w="13550" cap="rnd">
              <a:solidFill>
                <a:srgbClr val="333333">
                  <a:alpha val="100000"/>
                </a:srgbClr>
              </a:solidFill>
              <a:prstDash val="solid"/>
              <a:round/>
            </a:ln>
          </p:spPr>
          <p:txBody>
            <a:bodyPr/>
            <a:lstStyle/>
            <a:p/>
          </p:txBody>
        </p:sp>
        <p:sp>
          <p:nvSpPr>
            <p:cNvPr id="189" name="rc188"/>
            <p:cNvSpPr/>
            <p:nvPr/>
          </p:nvSpPr>
          <p:spPr>
            <a:xfrm>
              <a:off x="13953372" y="2153563"/>
              <a:ext cx="4017834" cy="3131794"/>
            </a:xfrm>
            <a:prstGeom prst="rect">
              <a:avLst/>
            </a:prstGeom>
            <a:solidFill>
              <a:srgbClr val="FFFFFF">
                <a:alpha val="100000"/>
              </a:srgbClr>
            </a:solidFill>
          </p:spPr>
          <p:txBody>
            <a:bodyPr/>
            <a:lstStyle/>
            <a:p/>
          </p:txBody>
        </p:sp>
        <p:sp>
          <p:nvSpPr>
            <p:cNvPr id="190" name="pl189"/>
            <p:cNvSpPr/>
            <p:nvPr/>
          </p:nvSpPr>
          <p:spPr>
            <a:xfrm>
              <a:off x="13953372" y="4980412"/>
              <a:ext cx="4017834" cy="0"/>
            </a:xfrm>
            <a:custGeom>
              <a:avLst/>
              <a:pathLst>
                <a:path w="4017834" h="0">
                  <a:moveTo>
                    <a:pt x="0" y="0"/>
                  </a:moveTo>
                  <a:lnTo>
                    <a:pt x="4017834" y="0"/>
                  </a:lnTo>
                  <a:lnTo>
                    <a:pt x="4017834" y="0"/>
                  </a:lnTo>
                </a:path>
              </a:pathLst>
            </a:custGeom>
            <a:ln w="6775" cap="flat">
              <a:solidFill>
                <a:srgbClr val="EBEBEB">
                  <a:alpha val="100000"/>
                </a:srgbClr>
              </a:solidFill>
              <a:prstDash val="solid"/>
              <a:round/>
            </a:ln>
          </p:spPr>
          <p:txBody>
            <a:bodyPr/>
            <a:lstStyle/>
            <a:p/>
          </p:txBody>
        </p:sp>
        <p:sp>
          <p:nvSpPr>
            <p:cNvPr id="191" name="pl190"/>
            <p:cNvSpPr/>
            <p:nvPr/>
          </p:nvSpPr>
          <p:spPr>
            <a:xfrm>
              <a:off x="13953372" y="4370520"/>
              <a:ext cx="4017834" cy="0"/>
            </a:xfrm>
            <a:custGeom>
              <a:avLst/>
              <a:pathLst>
                <a:path w="4017834" h="0">
                  <a:moveTo>
                    <a:pt x="0" y="0"/>
                  </a:moveTo>
                  <a:lnTo>
                    <a:pt x="4017834" y="0"/>
                  </a:lnTo>
                  <a:lnTo>
                    <a:pt x="4017834" y="0"/>
                  </a:lnTo>
                </a:path>
              </a:pathLst>
            </a:custGeom>
            <a:ln w="6775" cap="flat">
              <a:solidFill>
                <a:srgbClr val="EBEBEB">
                  <a:alpha val="100000"/>
                </a:srgbClr>
              </a:solidFill>
              <a:prstDash val="solid"/>
              <a:round/>
            </a:ln>
          </p:spPr>
          <p:txBody>
            <a:bodyPr/>
            <a:lstStyle/>
            <a:p/>
          </p:txBody>
        </p:sp>
        <p:sp>
          <p:nvSpPr>
            <p:cNvPr id="192" name="pl191"/>
            <p:cNvSpPr/>
            <p:nvPr/>
          </p:nvSpPr>
          <p:spPr>
            <a:xfrm>
              <a:off x="13953372" y="3760628"/>
              <a:ext cx="4017834" cy="0"/>
            </a:xfrm>
            <a:custGeom>
              <a:avLst/>
              <a:pathLst>
                <a:path w="4017834" h="0">
                  <a:moveTo>
                    <a:pt x="0" y="0"/>
                  </a:moveTo>
                  <a:lnTo>
                    <a:pt x="4017834" y="0"/>
                  </a:lnTo>
                  <a:lnTo>
                    <a:pt x="4017834" y="0"/>
                  </a:lnTo>
                </a:path>
              </a:pathLst>
            </a:custGeom>
            <a:ln w="6775" cap="flat">
              <a:solidFill>
                <a:srgbClr val="EBEBEB">
                  <a:alpha val="100000"/>
                </a:srgbClr>
              </a:solidFill>
              <a:prstDash val="solid"/>
              <a:round/>
            </a:ln>
          </p:spPr>
          <p:txBody>
            <a:bodyPr/>
            <a:lstStyle/>
            <a:p/>
          </p:txBody>
        </p:sp>
        <p:sp>
          <p:nvSpPr>
            <p:cNvPr id="193" name="pl192"/>
            <p:cNvSpPr/>
            <p:nvPr/>
          </p:nvSpPr>
          <p:spPr>
            <a:xfrm>
              <a:off x="13953372" y="3150737"/>
              <a:ext cx="4017834" cy="0"/>
            </a:xfrm>
            <a:custGeom>
              <a:avLst/>
              <a:pathLst>
                <a:path w="4017834" h="0">
                  <a:moveTo>
                    <a:pt x="0" y="0"/>
                  </a:moveTo>
                  <a:lnTo>
                    <a:pt x="4017834" y="0"/>
                  </a:lnTo>
                  <a:lnTo>
                    <a:pt x="4017834" y="0"/>
                  </a:lnTo>
                </a:path>
              </a:pathLst>
            </a:custGeom>
            <a:ln w="6775" cap="flat">
              <a:solidFill>
                <a:srgbClr val="EBEBEB">
                  <a:alpha val="100000"/>
                </a:srgbClr>
              </a:solidFill>
              <a:prstDash val="solid"/>
              <a:round/>
            </a:ln>
          </p:spPr>
          <p:txBody>
            <a:bodyPr/>
            <a:lstStyle/>
            <a:p/>
          </p:txBody>
        </p:sp>
        <p:sp>
          <p:nvSpPr>
            <p:cNvPr id="194" name="pl193"/>
            <p:cNvSpPr/>
            <p:nvPr/>
          </p:nvSpPr>
          <p:spPr>
            <a:xfrm>
              <a:off x="13953372" y="2540845"/>
              <a:ext cx="4017834" cy="0"/>
            </a:xfrm>
            <a:custGeom>
              <a:avLst/>
              <a:pathLst>
                <a:path w="4017834" h="0">
                  <a:moveTo>
                    <a:pt x="0" y="0"/>
                  </a:moveTo>
                  <a:lnTo>
                    <a:pt x="4017834" y="0"/>
                  </a:lnTo>
                  <a:lnTo>
                    <a:pt x="4017834" y="0"/>
                  </a:lnTo>
                </a:path>
              </a:pathLst>
            </a:custGeom>
            <a:ln w="6775" cap="flat">
              <a:solidFill>
                <a:srgbClr val="EBEBEB">
                  <a:alpha val="100000"/>
                </a:srgbClr>
              </a:solidFill>
              <a:prstDash val="solid"/>
              <a:round/>
            </a:ln>
          </p:spPr>
          <p:txBody>
            <a:bodyPr/>
            <a:lstStyle/>
            <a:p/>
          </p:txBody>
        </p:sp>
        <p:sp>
          <p:nvSpPr>
            <p:cNvPr id="195" name="pl194"/>
            <p:cNvSpPr/>
            <p:nvPr/>
          </p:nvSpPr>
          <p:spPr>
            <a:xfrm>
              <a:off x="13953372" y="5285358"/>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196" name="pl195"/>
            <p:cNvSpPr/>
            <p:nvPr/>
          </p:nvSpPr>
          <p:spPr>
            <a:xfrm>
              <a:off x="13953372" y="4675466"/>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197" name="pl196"/>
            <p:cNvSpPr/>
            <p:nvPr/>
          </p:nvSpPr>
          <p:spPr>
            <a:xfrm>
              <a:off x="13953372" y="4065574"/>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198" name="pl197"/>
            <p:cNvSpPr/>
            <p:nvPr/>
          </p:nvSpPr>
          <p:spPr>
            <a:xfrm>
              <a:off x="13953372" y="3455682"/>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199" name="pl198"/>
            <p:cNvSpPr/>
            <p:nvPr/>
          </p:nvSpPr>
          <p:spPr>
            <a:xfrm>
              <a:off x="13953372" y="2845791"/>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200" name="pl199"/>
            <p:cNvSpPr/>
            <p:nvPr/>
          </p:nvSpPr>
          <p:spPr>
            <a:xfrm>
              <a:off x="13953372" y="2235899"/>
              <a:ext cx="4017834" cy="0"/>
            </a:xfrm>
            <a:custGeom>
              <a:avLst/>
              <a:pathLst>
                <a:path w="4017834" h="0">
                  <a:moveTo>
                    <a:pt x="0" y="0"/>
                  </a:moveTo>
                  <a:lnTo>
                    <a:pt x="4017834" y="0"/>
                  </a:lnTo>
                  <a:lnTo>
                    <a:pt x="4017834" y="0"/>
                  </a:lnTo>
                </a:path>
              </a:pathLst>
            </a:custGeom>
            <a:ln w="13550" cap="flat">
              <a:solidFill>
                <a:srgbClr val="EBEBEB">
                  <a:alpha val="100000"/>
                </a:srgbClr>
              </a:solidFill>
              <a:prstDash val="solid"/>
              <a:round/>
            </a:ln>
          </p:spPr>
          <p:txBody>
            <a:bodyPr/>
            <a:lstStyle/>
            <a:p/>
          </p:txBody>
        </p:sp>
        <p:sp>
          <p:nvSpPr>
            <p:cNvPr id="201" name="rc200"/>
            <p:cNvSpPr/>
            <p:nvPr/>
          </p:nvSpPr>
          <p:spPr>
            <a:xfrm>
              <a:off x="14002772" y="5193874"/>
              <a:ext cx="296397" cy="9148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2" name="rc201"/>
            <p:cNvSpPr/>
            <p:nvPr/>
          </p:nvSpPr>
          <p:spPr>
            <a:xfrm>
              <a:off x="14002772" y="5193874"/>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3" name="rc202"/>
            <p:cNvSpPr/>
            <p:nvPr/>
          </p:nvSpPr>
          <p:spPr>
            <a:xfrm>
              <a:off x="14002772" y="5163379"/>
              <a:ext cx="296397" cy="3049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4" name="rc203"/>
            <p:cNvSpPr/>
            <p:nvPr/>
          </p:nvSpPr>
          <p:spPr>
            <a:xfrm>
              <a:off x="14002772" y="5163379"/>
              <a:ext cx="29639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5" name="rc204"/>
            <p:cNvSpPr/>
            <p:nvPr/>
          </p:nvSpPr>
          <p:spPr>
            <a:xfrm>
              <a:off x="14332103" y="5193874"/>
              <a:ext cx="296397" cy="9148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6" name="rc205"/>
            <p:cNvSpPr/>
            <p:nvPr/>
          </p:nvSpPr>
          <p:spPr>
            <a:xfrm>
              <a:off x="14332103" y="5193874"/>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7" name="rc206"/>
            <p:cNvSpPr/>
            <p:nvPr/>
          </p:nvSpPr>
          <p:spPr>
            <a:xfrm>
              <a:off x="14332103" y="5163379"/>
              <a:ext cx="296397" cy="3049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8" name="rc207"/>
            <p:cNvSpPr/>
            <p:nvPr/>
          </p:nvSpPr>
          <p:spPr>
            <a:xfrm>
              <a:off x="14332103" y="5163379"/>
              <a:ext cx="29639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9" name="rc208"/>
            <p:cNvSpPr/>
            <p:nvPr/>
          </p:nvSpPr>
          <p:spPr>
            <a:xfrm>
              <a:off x="14661433" y="5193874"/>
              <a:ext cx="296397" cy="9148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4661433" y="5193874"/>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4661433" y="5193874"/>
              <a:ext cx="29639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4661433" y="5193874"/>
              <a:ext cx="29639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4990764" y="5193874"/>
              <a:ext cx="296397" cy="9148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4990764" y="5193874"/>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4990764" y="5163379"/>
              <a:ext cx="296397" cy="3049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4990764" y="5163379"/>
              <a:ext cx="29639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5320095" y="5132885"/>
              <a:ext cx="296397" cy="1524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5320095" y="5132885"/>
              <a:ext cx="29639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5320095" y="5132885"/>
              <a:ext cx="29639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5320095" y="5132885"/>
              <a:ext cx="296397"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pg220"/>
            <p:cNvSpPr/>
            <p:nvPr/>
          </p:nvSpPr>
          <p:spPr>
            <a:xfrm>
              <a:off x="15133706" y="2153563"/>
              <a:ext cx="1657166" cy="373922"/>
            </a:xfrm>
            <a:custGeom>
              <a:avLst/>
              <a:pathLst>
                <a:path w="1657166" h="373922">
                  <a:moveTo>
                    <a:pt x="31220" y="373922"/>
                  </a:moveTo>
                  <a:lnTo>
                    <a:pt x="1625946" y="373922"/>
                  </a:lnTo>
                  <a:lnTo>
                    <a:pt x="1624689" y="373897"/>
                  </a:lnTo>
                  <a:lnTo>
                    <a:pt x="1629709" y="373695"/>
                  </a:lnTo>
                  <a:lnTo>
                    <a:pt x="1634632" y="372690"/>
                  </a:lnTo>
                  <a:lnTo>
                    <a:pt x="1639330" y="370908"/>
                  </a:lnTo>
                  <a:lnTo>
                    <a:pt x="1643681" y="368396"/>
                  </a:lnTo>
                  <a:lnTo>
                    <a:pt x="1647573" y="365218"/>
                  </a:lnTo>
                  <a:lnTo>
                    <a:pt x="1650905" y="361457"/>
                  </a:lnTo>
                  <a:lnTo>
                    <a:pt x="1653590" y="357211"/>
                  </a:lnTo>
                  <a:lnTo>
                    <a:pt x="1655560" y="352588"/>
                  </a:lnTo>
                  <a:lnTo>
                    <a:pt x="1656762" y="347710"/>
                  </a:lnTo>
                  <a:lnTo>
                    <a:pt x="1657166" y="342702"/>
                  </a:lnTo>
                  <a:lnTo>
                    <a:pt x="1657166" y="31220"/>
                  </a:lnTo>
                  <a:lnTo>
                    <a:pt x="1656762" y="26212"/>
                  </a:lnTo>
                  <a:lnTo>
                    <a:pt x="1655560" y="21334"/>
                  </a:lnTo>
                  <a:lnTo>
                    <a:pt x="1653590" y="16711"/>
                  </a:lnTo>
                  <a:lnTo>
                    <a:pt x="1650905" y="12465"/>
                  </a:lnTo>
                  <a:lnTo>
                    <a:pt x="1647573" y="8704"/>
                  </a:lnTo>
                  <a:lnTo>
                    <a:pt x="1643681" y="5526"/>
                  </a:lnTo>
                  <a:lnTo>
                    <a:pt x="1639330" y="3014"/>
                  </a:lnTo>
                  <a:lnTo>
                    <a:pt x="1634632" y="1232"/>
                  </a:lnTo>
                  <a:lnTo>
                    <a:pt x="1629709" y="227"/>
                  </a:lnTo>
                  <a:lnTo>
                    <a:pt x="162594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22" name="tx221"/>
            <p:cNvSpPr/>
            <p:nvPr/>
          </p:nvSpPr>
          <p:spPr>
            <a:xfrm>
              <a:off x="15258589" y="2239827"/>
              <a:ext cx="1407401"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20 case(s)</a:t>
              </a:r>
            </a:p>
          </p:txBody>
        </p:sp>
        <p:sp>
          <p:nvSpPr>
            <p:cNvPr id="223" name="pg222"/>
            <p:cNvSpPr/>
            <p:nvPr/>
          </p:nvSpPr>
          <p:spPr>
            <a:xfrm>
              <a:off x="15858221"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24" name="rc223"/>
            <p:cNvSpPr/>
            <p:nvPr/>
          </p:nvSpPr>
          <p:spPr>
            <a:xfrm>
              <a:off x="13953372" y="2153563"/>
              <a:ext cx="4017834" cy="3131794"/>
            </a:xfrm>
            <a:prstGeom prst="rect">
              <a:avLst/>
            </a:prstGeom>
            <a:ln w="13550" cap="rnd">
              <a:solidFill>
                <a:srgbClr val="333333">
                  <a:alpha val="100000"/>
                </a:srgbClr>
              </a:solidFill>
              <a:prstDash val="solid"/>
              <a:round/>
            </a:ln>
          </p:spPr>
          <p:txBody>
            <a:bodyPr/>
            <a:lstStyle/>
            <a:p/>
          </p:txBody>
        </p:sp>
        <p:sp>
          <p:nvSpPr>
            <p:cNvPr id="225" name="tx224"/>
            <p:cNvSpPr/>
            <p:nvPr/>
          </p:nvSpPr>
          <p:spPr>
            <a:xfrm>
              <a:off x="3626261"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26" name="tx225"/>
            <p:cNvSpPr/>
            <p:nvPr/>
          </p:nvSpPr>
          <p:spPr>
            <a:xfrm>
              <a:off x="764409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27" name="tx226"/>
            <p:cNvSpPr/>
            <p:nvPr/>
          </p:nvSpPr>
          <p:spPr>
            <a:xfrm>
              <a:off x="1166193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28" name="tx227"/>
            <p:cNvSpPr/>
            <p:nvPr/>
          </p:nvSpPr>
          <p:spPr>
            <a:xfrm>
              <a:off x="1567976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29" name="pl228"/>
            <p:cNvSpPr/>
            <p:nvPr/>
          </p:nvSpPr>
          <p:spPr>
            <a:xfrm>
              <a:off x="2097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0" name="pl229"/>
            <p:cNvSpPr/>
            <p:nvPr/>
          </p:nvSpPr>
          <p:spPr>
            <a:xfrm>
              <a:off x="24267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1" name="pl230"/>
            <p:cNvSpPr/>
            <p:nvPr/>
          </p:nvSpPr>
          <p:spPr>
            <a:xfrm>
              <a:off x="2756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2" name="pl231"/>
            <p:cNvSpPr/>
            <p:nvPr/>
          </p:nvSpPr>
          <p:spPr>
            <a:xfrm>
              <a:off x="30854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3" name="pl232"/>
            <p:cNvSpPr/>
            <p:nvPr/>
          </p:nvSpPr>
          <p:spPr>
            <a:xfrm>
              <a:off x="34147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4" name="pl233"/>
            <p:cNvSpPr/>
            <p:nvPr/>
          </p:nvSpPr>
          <p:spPr>
            <a:xfrm>
              <a:off x="374412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5" name="pl234"/>
            <p:cNvSpPr/>
            <p:nvPr/>
          </p:nvSpPr>
          <p:spPr>
            <a:xfrm>
              <a:off x="40734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6" name="pl235"/>
            <p:cNvSpPr/>
            <p:nvPr/>
          </p:nvSpPr>
          <p:spPr>
            <a:xfrm>
              <a:off x="440278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7" name="pl236"/>
            <p:cNvSpPr/>
            <p:nvPr/>
          </p:nvSpPr>
          <p:spPr>
            <a:xfrm>
              <a:off x="47321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8" name="pl237"/>
            <p:cNvSpPr/>
            <p:nvPr/>
          </p:nvSpPr>
          <p:spPr>
            <a:xfrm>
              <a:off x="50614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9" name="pl238"/>
            <p:cNvSpPr/>
            <p:nvPr/>
          </p:nvSpPr>
          <p:spPr>
            <a:xfrm>
              <a:off x="53907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0" name="pl239"/>
            <p:cNvSpPr/>
            <p:nvPr/>
          </p:nvSpPr>
          <p:spPr>
            <a:xfrm>
              <a:off x="57201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1" name="tx240"/>
            <p:cNvSpPr/>
            <p:nvPr/>
          </p:nvSpPr>
          <p:spPr>
            <a:xfrm rot="-5400000">
              <a:off x="201668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42" name="tx241"/>
            <p:cNvSpPr/>
            <p:nvPr/>
          </p:nvSpPr>
          <p:spPr>
            <a:xfrm rot="-5400000">
              <a:off x="2336205"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43" name="tx242"/>
            <p:cNvSpPr/>
            <p:nvPr/>
          </p:nvSpPr>
          <p:spPr>
            <a:xfrm rot="-5400000">
              <a:off x="266562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44" name="tx243"/>
            <p:cNvSpPr/>
            <p:nvPr/>
          </p:nvSpPr>
          <p:spPr>
            <a:xfrm rot="-5400000">
              <a:off x="2993087"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45" name="tx244"/>
            <p:cNvSpPr/>
            <p:nvPr/>
          </p:nvSpPr>
          <p:spPr>
            <a:xfrm rot="-5400000">
              <a:off x="3291771"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46" name="tx245"/>
            <p:cNvSpPr/>
            <p:nvPr/>
          </p:nvSpPr>
          <p:spPr>
            <a:xfrm rot="-5400000">
              <a:off x="366333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47" name="tx246"/>
            <p:cNvSpPr/>
            <p:nvPr/>
          </p:nvSpPr>
          <p:spPr>
            <a:xfrm rot="-5400000">
              <a:off x="4022360"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48" name="tx247"/>
            <p:cNvSpPr/>
            <p:nvPr/>
          </p:nvSpPr>
          <p:spPr>
            <a:xfrm rot="-5400000">
              <a:off x="428953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49" name="tx248"/>
            <p:cNvSpPr/>
            <p:nvPr/>
          </p:nvSpPr>
          <p:spPr>
            <a:xfrm rot="-5400000">
              <a:off x="4618817"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50" name="tx249"/>
            <p:cNvSpPr/>
            <p:nvPr/>
          </p:nvSpPr>
          <p:spPr>
            <a:xfrm rot="-5400000">
              <a:off x="498456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51" name="tx250"/>
            <p:cNvSpPr/>
            <p:nvPr/>
          </p:nvSpPr>
          <p:spPr>
            <a:xfrm rot="-5400000">
              <a:off x="529527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52" name="tx251"/>
            <p:cNvSpPr/>
            <p:nvPr/>
          </p:nvSpPr>
          <p:spPr>
            <a:xfrm rot="-5400000">
              <a:off x="562460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53" name="pl252"/>
            <p:cNvSpPr/>
            <p:nvPr/>
          </p:nvSpPr>
          <p:spPr>
            <a:xfrm>
              <a:off x="61153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4" name="pl253"/>
            <p:cNvSpPr/>
            <p:nvPr/>
          </p:nvSpPr>
          <p:spPr>
            <a:xfrm>
              <a:off x="64446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5" name="pl254"/>
            <p:cNvSpPr/>
            <p:nvPr/>
          </p:nvSpPr>
          <p:spPr>
            <a:xfrm>
              <a:off x="677396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6" name="pl255"/>
            <p:cNvSpPr/>
            <p:nvPr/>
          </p:nvSpPr>
          <p:spPr>
            <a:xfrm>
              <a:off x="71032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7" name="pl256"/>
            <p:cNvSpPr/>
            <p:nvPr/>
          </p:nvSpPr>
          <p:spPr>
            <a:xfrm>
              <a:off x="74326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8" name="pl257"/>
            <p:cNvSpPr/>
            <p:nvPr/>
          </p:nvSpPr>
          <p:spPr>
            <a:xfrm>
              <a:off x="776195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9" name="pl258"/>
            <p:cNvSpPr/>
            <p:nvPr/>
          </p:nvSpPr>
          <p:spPr>
            <a:xfrm>
              <a:off x="809128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0" name="pl259"/>
            <p:cNvSpPr/>
            <p:nvPr/>
          </p:nvSpPr>
          <p:spPr>
            <a:xfrm>
              <a:off x="842061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1" name="pl260"/>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2" name="pl261"/>
            <p:cNvSpPr/>
            <p:nvPr/>
          </p:nvSpPr>
          <p:spPr>
            <a:xfrm>
              <a:off x="90792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3" name="pl262"/>
            <p:cNvSpPr/>
            <p:nvPr/>
          </p:nvSpPr>
          <p:spPr>
            <a:xfrm>
              <a:off x="9408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4" name="pl263"/>
            <p:cNvSpPr/>
            <p:nvPr/>
          </p:nvSpPr>
          <p:spPr>
            <a:xfrm>
              <a:off x="9737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5" name="tx264"/>
            <p:cNvSpPr/>
            <p:nvPr/>
          </p:nvSpPr>
          <p:spPr>
            <a:xfrm rot="-5400000">
              <a:off x="603451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66" name="tx265"/>
            <p:cNvSpPr/>
            <p:nvPr/>
          </p:nvSpPr>
          <p:spPr>
            <a:xfrm rot="-5400000">
              <a:off x="635404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67" name="tx266"/>
            <p:cNvSpPr/>
            <p:nvPr/>
          </p:nvSpPr>
          <p:spPr>
            <a:xfrm rot="-5400000">
              <a:off x="6683457"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68" name="tx267"/>
            <p:cNvSpPr/>
            <p:nvPr/>
          </p:nvSpPr>
          <p:spPr>
            <a:xfrm rot="-5400000">
              <a:off x="7010921"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69" name="tx268"/>
            <p:cNvSpPr/>
            <p:nvPr/>
          </p:nvSpPr>
          <p:spPr>
            <a:xfrm rot="-5400000">
              <a:off x="7309606"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70" name="tx269"/>
            <p:cNvSpPr/>
            <p:nvPr/>
          </p:nvSpPr>
          <p:spPr>
            <a:xfrm rot="-5400000">
              <a:off x="768117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71" name="tx270"/>
            <p:cNvSpPr/>
            <p:nvPr/>
          </p:nvSpPr>
          <p:spPr>
            <a:xfrm rot="-5400000">
              <a:off x="8040195"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72" name="tx271"/>
            <p:cNvSpPr/>
            <p:nvPr/>
          </p:nvSpPr>
          <p:spPr>
            <a:xfrm rot="-5400000">
              <a:off x="830736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73" name="tx272"/>
            <p:cNvSpPr/>
            <p:nvPr/>
          </p:nvSpPr>
          <p:spPr>
            <a:xfrm rot="-5400000">
              <a:off x="863665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74" name="tx273"/>
            <p:cNvSpPr/>
            <p:nvPr/>
          </p:nvSpPr>
          <p:spPr>
            <a:xfrm rot="-5400000">
              <a:off x="9002402"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75" name="tx274"/>
            <p:cNvSpPr/>
            <p:nvPr/>
          </p:nvSpPr>
          <p:spPr>
            <a:xfrm rot="-5400000">
              <a:off x="931311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76" name="tx275"/>
            <p:cNvSpPr/>
            <p:nvPr/>
          </p:nvSpPr>
          <p:spPr>
            <a:xfrm rot="-5400000">
              <a:off x="964244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77" name="pl276"/>
            <p:cNvSpPr/>
            <p:nvPr/>
          </p:nvSpPr>
          <p:spPr>
            <a:xfrm>
              <a:off x="101331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8" name="pl277"/>
            <p:cNvSpPr/>
            <p:nvPr/>
          </p:nvSpPr>
          <p:spPr>
            <a:xfrm>
              <a:off x="10462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9" name="pl278"/>
            <p:cNvSpPr/>
            <p:nvPr/>
          </p:nvSpPr>
          <p:spPr>
            <a:xfrm>
              <a:off x="107917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0" name="pl279"/>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1" name="pl280"/>
            <p:cNvSpPr/>
            <p:nvPr/>
          </p:nvSpPr>
          <p:spPr>
            <a:xfrm>
              <a:off x="114504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2" name="pl281"/>
            <p:cNvSpPr/>
            <p:nvPr/>
          </p:nvSpPr>
          <p:spPr>
            <a:xfrm>
              <a:off x="117797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3" name="pl282"/>
            <p:cNvSpPr/>
            <p:nvPr/>
          </p:nvSpPr>
          <p:spPr>
            <a:xfrm>
              <a:off x="1210912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4" name="pl283"/>
            <p:cNvSpPr/>
            <p:nvPr/>
          </p:nvSpPr>
          <p:spPr>
            <a:xfrm>
              <a:off x="124384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5" name="pl284"/>
            <p:cNvSpPr/>
            <p:nvPr/>
          </p:nvSpPr>
          <p:spPr>
            <a:xfrm>
              <a:off x="1276778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6" name="pl285"/>
            <p:cNvSpPr/>
            <p:nvPr/>
          </p:nvSpPr>
          <p:spPr>
            <a:xfrm>
              <a:off x="130971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7" name="pl286"/>
            <p:cNvSpPr/>
            <p:nvPr/>
          </p:nvSpPr>
          <p:spPr>
            <a:xfrm>
              <a:off x="1342644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8" name="pl287"/>
            <p:cNvSpPr/>
            <p:nvPr/>
          </p:nvSpPr>
          <p:spPr>
            <a:xfrm>
              <a:off x="137557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9" name="tx288"/>
            <p:cNvSpPr/>
            <p:nvPr/>
          </p:nvSpPr>
          <p:spPr>
            <a:xfrm rot="-5400000">
              <a:off x="1005235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90" name="tx289"/>
            <p:cNvSpPr/>
            <p:nvPr/>
          </p:nvSpPr>
          <p:spPr>
            <a:xfrm rot="-5400000">
              <a:off x="1037187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91" name="tx290"/>
            <p:cNvSpPr/>
            <p:nvPr/>
          </p:nvSpPr>
          <p:spPr>
            <a:xfrm rot="-5400000">
              <a:off x="10701292"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92" name="tx291"/>
            <p:cNvSpPr/>
            <p:nvPr/>
          </p:nvSpPr>
          <p:spPr>
            <a:xfrm rot="-5400000">
              <a:off x="1102875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93" name="tx292"/>
            <p:cNvSpPr/>
            <p:nvPr/>
          </p:nvSpPr>
          <p:spPr>
            <a:xfrm rot="-5400000">
              <a:off x="1132744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94" name="tx293"/>
            <p:cNvSpPr/>
            <p:nvPr/>
          </p:nvSpPr>
          <p:spPr>
            <a:xfrm rot="-5400000">
              <a:off x="11699007"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95" name="tx294"/>
            <p:cNvSpPr/>
            <p:nvPr/>
          </p:nvSpPr>
          <p:spPr>
            <a:xfrm rot="-5400000">
              <a:off x="1205802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96" name="tx295"/>
            <p:cNvSpPr/>
            <p:nvPr/>
          </p:nvSpPr>
          <p:spPr>
            <a:xfrm rot="-5400000">
              <a:off x="12325199"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97" name="tx296"/>
            <p:cNvSpPr/>
            <p:nvPr/>
          </p:nvSpPr>
          <p:spPr>
            <a:xfrm rot="-5400000">
              <a:off x="12654487"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98" name="tx297"/>
            <p:cNvSpPr/>
            <p:nvPr/>
          </p:nvSpPr>
          <p:spPr>
            <a:xfrm rot="-5400000">
              <a:off x="13020237"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99" name="tx298"/>
            <p:cNvSpPr/>
            <p:nvPr/>
          </p:nvSpPr>
          <p:spPr>
            <a:xfrm rot="-5400000">
              <a:off x="1333094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00" name="tx299"/>
            <p:cNvSpPr/>
            <p:nvPr/>
          </p:nvSpPr>
          <p:spPr>
            <a:xfrm rot="-5400000">
              <a:off x="1366027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01" name="pl300"/>
            <p:cNvSpPr/>
            <p:nvPr/>
          </p:nvSpPr>
          <p:spPr>
            <a:xfrm>
              <a:off x="1415097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2" name="pl301"/>
            <p:cNvSpPr/>
            <p:nvPr/>
          </p:nvSpPr>
          <p:spPr>
            <a:xfrm>
              <a:off x="144803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pl302"/>
            <p:cNvSpPr/>
            <p:nvPr/>
          </p:nvSpPr>
          <p:spPr>
            <a:xfrm>
              <a:off x="148096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pl303"/>
            <p:cNvSpPr/>
            <p:nvPr/>
          </p:nvSpPr>
          <p:spPr>
            <a:xfrm>
              <a:off x="1513896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154682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pl305"/>
            <p:cNvSpPr/>
            <p:nvPr/>
          </p:nvSpPr>
          <p:spPr>
            <a:xfrm>
              <a:off x="1579762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1612695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1645628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308"/>
            <p:cNvSpPr/>
            <p:nvPr/>
          </p:nvSpPr>
          <p:spPr>
            <a:xfrm>
              <a:off x="1678561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309"/>
            <p:cNvSpPr/>
            <p:nvPr/>
          </p:nvSpPr>
          <p:spPr>
            <a:xfrm>
              <a:off x="17114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174442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17773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tx312"/>
            <p:cNvSpPr/>
            <p:nvPr/>
          </p:nvSpPr>
          <p:spPr>
            <a:xfrm rot="-5400000">
              <a:off x="140701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14" name="tx313"/>
            <p:cNvSpPr/>
            <p:nvPr/>
          </p:nvSpPr>
          <p:spPr>
            <a:xfrm rot="-5400000">
              <a:off x="1438970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15" name="tx314"/>
            <p:cNvSpPr/>
            <p:nvPr/>
          </p:nvSpPr>
          <p:spPr>
            <a:xfrm rot="-5400000">
              <a:off x="1471912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16" name="tx315"/>
            <p:cNvSpPr/>
            <p:nvPr/>
          </p:nvSpPr>
          <p:spPr>
            <a:xfrm rot="-5400000">
              <a:off x="1504659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17" name="tx316"/>
            <p:cNvSpPr/>
            <p:nvPr/>
          </p:nvSpPr>
          <p:spPr>
            <a:xfrm rot="-5400000">
              <a:off x="1534527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18" name="tx317"/>
            <p:cNvSpPr/>
            <p:nvPr/>
          </p:nvSpPr>
          <p:spPr>
            <a:xfrm rot="-5400000">
              <a:off x="1571684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19" name="tx318"/>
            <p:cNvSpPr/>
            <p:nvPr/>
          </p:nvSpPr>
          <p:spPr>
            <a:xfrm rot="-5400000">
              <a:off x="1607586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20" name="tx319"/>
            <p:cNvSpPr/>
            <p:nvPr/>
          </p:nvSpPr>
          <p:spPr>
            <a:xfrm rot="-5400000">
              <a:off x="16343034"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21" name="tx320"/>
            <p:cNvSpPr/>
            <p:nvPr/>
          </p:nvSpPr>
          <p:spPr>
            <a:xfrm rot="-5400000">
              <a:off x="1667232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22" name="tx321"/>
            <p:cNvSpPr/>
            <p:nvPr/>
          </p:nvSpPr>
          <p:spPr>
            <a:xfrm rot="-5400000">
              <a:off x="17038071"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23" name="tx322"/>
            <p:cNvSpPr/>
            <p:nvPr/>
          </p:nvSpPr>
          <p:spPr>
            <a:xfrm rot="-5400000">
              <a:off x="1734878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24" name="tx323"/>
            <p:cNvSpPr/>
            <p:nvPr/>
          </p:nvSpPr>
          <p:spPr>
            <a:xfrm rot="-5400000">
              <a:off x="1767811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25" name="tx324"/>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326" name="tx325"/>
            <p:cNvSpPr/>
            <p:nvPr/>
          </p:nvSpPr>
          <p:spPr>
            <a:xfrm>
              <a:off x="1294238" y="4590187"/>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20</a:t>
              </a:r>
            </a:p>
          </p:txBody>
        </p:sp>
        <p:sp>
          <p:nvSpPr>
            <p:cNvPr id="327" name="tx326"/>
            <p:cNvSpPr/>
            <p:nvPr/>
          </p:nvSpPr>
          <p:spPr>
            <a:xfrm>
              <a:off x="1294238" y="3980296"/>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40</a:t>
              </a:r>
            </a:p>
          </p:txBody>
        </p:sp>
        <p:sp>
          <p:nvSpPr>
            <p:cNvPr id="328" name="tx327"/>
            <p:cNvSpPr/>
            <p:nvPr/>
          </p:nvSpPr>
          <p:spPr>
            <a:xfrm>
              <a:off x="1294238" y="3370404"/>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60</a:t>
              </a:r>
            </a:p>
          </p:txBody>
        </p:sp>
        <p:sp>
          <p:nvSpPr>
            <p:cNvPr id="329" name="tx328"/>
            <p:cNvSpPr/>
            <p:nvPr/>
          </p:nvSpPr>
          <p:spPr>
            <a:xfrm>
              <a:off x="1294238" y="2760512"/>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80</a:t>
              </a:r>
            </a:p>
          </p:txBody>
        </p:sp>
        <p:sp>
          <p:nvSpPr>
            <p:cNvPr id="330" name="tx329"/>
            <p:cNvSpPr/>
            <p:nvPr/>
          </p:nvSpPr>
          <p:spPr>
            <a:xfrm>
              <a:off x="1230614" y="2150620"/>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a:t>
              </a:r>
            </a:p>
          </p:txBody>
        </p:sp>
        <p:sp>
          <p:nvSpPr>
            <p:cNvPr id="331" name="pl330"/>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32" name="pl331"/>
            <p:cNvSpPr/>
            <p:nvPr/>
          </p:nvSpPr>
          <p:spPr>
            <a:xfrm>
              <a:off x="1865074" y="467546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33" name="pl332"/>
            <p:cNvSpPr/>
            <p:nvPr/>
          </p:nvSpPr>
          <p:spPr>
            <a:xfrm>
              <a:off x="1865074" y="406557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34" name="pl333"/>
            <p:cNvSpPr/>
            <p:nvPr/>
          </p:nvSpPr>
          <p:spPr>
            <a:xfrm>
              <a:off x="1865074" y="345568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35" name="pl334"/>
            <p:cNvSpPr/>
            <p:nvPr/>
          </p:nvSpPr>
          <p:spPr>
            <a:xfrm>
              <a:off x="1865074" y="284579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36" name="pl335"/>
            <p:cNvSpPr/>
            <p:nvPr/>
          </p:nvSpPr>
          <p:spPr>
            <a:xfrm>
              <a:off x="1865074" y="223589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37" name="tx336"/>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338" name="rc337"/>
            <p:cNvSpPr/>
            <p:nvPr/>
          </p:nvSpPr>
          <p:spPr>
            <a:xfrm>
              <a:off x="18110385" y="2153563"/>
              <a:ext cx="1753945" cy="1236458"/>
            </a:xfrm>
            <a:prstGeom prst="rect">
              <a:avLst/>
            </a:prstGeom>
            <a:solidFill>
              <a:srgbClr val="FFFFFF">
                <a:alpha val="100000"/>
              </a:srgbClr>
            </a:solidFill>
          </p:spPr>
          <p:txBody>
            <a:bodyPr/>
            <a:lstStyle/>
            <a:p/>
          </p:txBody>
        </p:sp>
        <p:sp>
          <p:nvSpPr>
            <p:cNvPr id="339" name="rc338"/>
            <p:cNvSpPr/>
            <p:nvPr/>
          </p:nvSpPr>
          <p:spPr>
            <a:xfrm>
              <a:off x="18179974" y="2223153"/>
              <a:ext cx="274319" cy="274319"/>
            </a:xfrm>
            <a:prstGeom prst="rect">
              <a:avLst/>
            </a:prstGeom>
            <a:solidFill>
              <a:srgbClr val="FFFFFF">
                <a:alpha val="100000"/>
              </a:srgbClr>
            </a:solidFill>
          </p:spPr>
          <p:txBody>
            <a:bodyPr/>
            <a:lstStyle/>
            <a:p/>
          </p:txBody>
        </p:sp>
        <p:sp>
          <p:nvSpPr>
            <p:cNvPr id="340" name="rc339"/>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41" name="rc340"/>
            <p:cNvSpPr/>
            <p:nvPr/>
          </p:nvSpPr>
          <p:spPr>
            <a:xfrm>
              <a:off x="18179974" y="2497473"/>
              <a:ext cx="274319" cy="274319"/>
            </a:xfrm>
            <a:prstGeom prst="rect">
              <a:avLst/>
            </a:prstGeom>
            <a:solidFill>
              <a:srgbClr val="FFFFFF">
                <a:alpha val="100000"/>
              </a:srgbClr>
            </a:solidFill>
          </p:spPr>
          <p:txBody>
            <a:bodyPr/>
            <a:lstStyle/>
            <a:p/>
          </p:txBody>
        </p:sp>
        <p:sp>
          <p:nvSpPr>
            <p:cNvPr id="342" name="rc341"/>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43" name="rc342"/>
            <p:cNvSpPr/>
            <p:nvPr/>
          </p:nvSpPr>
          <p:spPr>
            <a:xfrm>
              <a:off x="18179974" y="2771793"/>
              <a:ext cx="274319" cy="274319"/>
            </a:xfrm>
            <a:prstGeom prst="rect">
              <a:avLst/>
            </a:prstGeom>
            <a:solidFill>
              <a:srgbClr val="FFFFFF">
                <a:alpha val="100000"/>
              </a:srgbClr>
            </a:solidFill>
          </p:spPr>
          <p:txBody>
            <a:bodyPr/>
            <a:lstStyle/>
            <a:p/>
          </p:txBody>
        </p:sp>
        <p:sp>
          <p:nvSpPr>
            <p:cNvPr id="344" name="rc343"/>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45" name="rc344"/>
            <p:cNvSpPr/>
            <p:nvPr/>
          </p:nvSpPr>
          <p:spPr>
            <a:xfrm>
              <a:off x="18179974" y="3046113"/>
              <a:ext cx="274319" cy="274319"/>
            </a:xfrm>
            <a:prstGeom prst="rect">
              <a:avLst/>
            </a:prstGeom>
            <a:solidFill>
              <a:srgbClr val="FFFFFF">
                <a:alpha val="100000"/>
              </a:srgbClr>
            </a:solidFill>
          </p:spPr>
          <p:txBody>
            <a:bodyPr/>
            <a:lstStyle/>
            <a:p/>
          </p:txBody>
        </p:sp>
        <p:sp>
          <p:nvSpPr>
            <p:cNvPr id="346" name="rc345"/>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47" name="tx346"/>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348" name="tx347"/>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349" name="tx348"/>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350" name="tx349"/>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351" name=""/>
          <p:cNvGrpSpPr/>
          <p:nvPr/>
        </p:nvGrpSpPr>
        <p:grpSpPr>
          <a:xfrm>
            <a:off x="6400800" y="6217920"/>
            <a:ext cx="5486400" cy="4251960"/>
            <a:chOff x="6400800" y="6217920"/>
            <a:chExt cx="5486400" cy="4251960"/>
          </a:xfrm>
        </p:grpSpPr>
        <p:sp>
          <p:nvSpPr>
            <p:cNvPr id="352"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353"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354" name="rc5"/>
            <p:cNvSpPr/>
            <p:nvPr/>
          </p:nvSpPr>
          <p:spPr>
            <a:xfrm>
              <a:off x="7068913" y="6510025"/>
              <a:ext cx="4234357" cy="2788960"/>
            </a:xfrm>
            <a:prstGeom prst="rect">
              <a:avLst/>
            </a:prstGeom>
            <a:solidFill>
              <a:srgbClr val="FFFFFF">
                <a:alpha val="100000"/>
              </a:srgbClr>
            </a:solidFill>
          </p:spPr>
          <p:txBody>
            <a:bodyPr/>
            <a:lstStyle/>
            <a:p/>
          </p:txBody>
        </p:sp>
        <p:sp>
          <p:nvSpPr>
            <p:cNvPr id="355" name="pl6"/>
            <p:cNvSpPr/>
            <p:nvPr/>
          </p:nvSpPr>
          <p:spPr>
            <a:xfrm>
              <a:off x="7068913" y="8810012"/>
              <a:ext cx="4234357" cy="0"/>
            </a:xfrm>
            <a:custGeom>
              <a:avLst/>
              <a:pathLst>
                <a:path w="4234357" h="0">
                  <a:moveTo>
                    <a:pt x="0" y="0"/>
                  </a:moveTo>
                  <a:lnTo>
                    <a:pt x="4234357" y="0"/>
                  </a:lnTo>
                  <a:lnTo>
                    <a:pt x="4234357" y="0"/>
                  </a:lnTo>
                </a:path>
              </a:pathLst>
            </a:custGeom>
            <a:ln w="6775" cap="flat">
              <a:solidFill>
                <a:srgbClr val="EBEBEB">
                  <a:alpha val="100000"/>
                </a:srgbClr>
              </a:solidFill>
              <a:prstDash val="solid"/>
              <a:round/>
            </a:ln>
          </p:spPr>
          <p:txBody>
            <a:bodyPr/>
            <a:lstStyle/>
            <a:p/>
          </p:txBody>
        </p:sp>
        <p:sp>
          <p:nvSpPr>
            <p:cNvPr id="356" name="pl7"/>
            <p:cNvSpPr/>
            <p:nvPr/>
          </p:nvSpPr>
          <p:spPr>
            <a:xfrm>
              <a:off x="7068913" y="8085606"/>
              <a:ext cx="4234357" cy="0"/>
            </a:xfrm>
            <a:custGeom>
              <a:avLst/>
              <a:pathLst>
                <a:path w="4234357" h="0">
                  <a:moveTo>
                    <a:pt x="0" y="0"/>
                  </a:moveTo>
                  <a:lnTo>
                    <a:pt x="4234357" y="0"/>
                  </a:lnTo>
                  <a:lnTo>
                    <a:pt x="4234357" y="0"/>
                  </a:lnTo>
                </a:path>
              </a:pathLst>
            </a:custGeom>
            <a:ln w="6775" cap="flat">
              <a:solidFill>
                <a:srgbClr val="EBEBEB">
                  <a:alpha val="100000"/>
                </a:srgbClr>
              </a:solidFill>
              <a:prstDash val="solid"/>
              <a:round/>
            </a:ln>
          </p:spPr>
          <p:txBody>
            <a:bodyPr/>
            <a:lstStyle/>
            <a:p/>
          </p:txBody>
        </p:sp>
        <p:sp>
          <p:nvSpPr>
            <p:cNvPr id="357" name="pl8"/>
            <p:cNvSpPr/>
            <p:nvPr/>
          </p:nvSpPr>
          <p:spPr>
            <a:xfrm>
              <a:off x="7068913" y="7361201"/>
              <a:ext cx="4234357" cy="0"/>
            </a:xfrm>
            <a:custGeom>
              <a:avLst/>
              <a:pathLst>
                <a:path w="4234357" h="0">
                  <a:moveTo>
                    <a:pt x="0" y="0"/>
                  </a:moveTo>
                  <a:lnTo>
                    <a:pt x="4234357" y="0"/>
                  </a:lnTo>
                  <a:lnTo>
                    <a:pt x="4234357" y="0"/>
                  </a:lnTo>
                </a:path>
              </a:pathLst>
            </a:custGeom>
            <a:ln w="6775" cap="flat">
              <a:solidFill>
                <a:srgbClr val="EBEBEB">
                  <a:alpha val="100000"/>
                </a:srgbClr>
              </a:solidFill>
              <a:prstDash val="solid"/>
              <a:round/>
            </a:ln>
          </p:spPr>
          <p:txBody>
            <a:bodyPr/>
            <a:lstStyle/>
            <a:p/>
          </p:txBody>
        </p:sp>
        <p:sp>
          <p:nvSpPr>
            <p:cNvPr id="358" name="pl9"/>
            <p:cNvSpPr/>
            <p:nvPr/>
          </p:nvSpPr>
          <p:spPr>
            <a:xfrm>
              <a:off x="7068913" y="6636796"/>
              <a:ext cx="4234357" cy="0"/>
            </a:xfrm>
            <a:custGeom>
              <a:avLst/>
              <a:pathLst>
                <a:path w="4234357" h="0">
                  <a:moveTo>
                    <a:pt x="0" y="0"/>
                  </a:moveTo>
                  <a:lnTo>
                    <a:pt x="4234357" y="0"/>
                  </a:lnTo>
                  <a:lnTo>
                    <a:pt x="4234357" y="0"/>
                  </a:lnTo>
                </a:path>
              </a:pathLst>
            </a:custGeom>
            <a:ln w="6775" cap="flat">
              <a:solidFill>
                <a:srgbClr val="EBEBEB">
                  <a:alpha val="100000"/>
                </a:srgbClr>
              </a:solidFill>
              <a:prstDash val="solid"/>
              <a:round/>
            </a:ln>
          </p:spPr>
          <p:txBody>
            <a:bodyPr/>
            <a:lstStyle/>
            <a:p/>
          </p:txBody>
        </p:sp>
        <p:sp>
          <p:nvSpPr>
            <p:cNvPr id="359" name="pl10"/>
            <p:cNvSpPr/>
            <p:nvPr/>
          </p:nvSpPr>
          <p:spPr>
            <a:xfrm>
              <a:off x="7068913" y="9172214"/>
              <a:ext cx="4234357" cy="0"/>
            </a:xfrm>
            <a:custGeom>
              <a:avLst/>
              <a:pathLst>
                <a:path w="4234357" h="0">
                  <a:moveTo>
                    <a:pt x="0" y="0"/>
                  </a:moveTo>
                  <a:lnTo>
                    <a:pt x="4234357" y="0"/>
                  </a:lnTo>
                  <a:lnTo>
                    <a:pt x="4234357" y="0"/>
                  </a:lnTo>
                </a:path>
              </a:pathLst>
            </a:custGeom>
            <a:ln w="13550" cap="flat">
              <a:solidFill>
                <a:srgbClr val="EBEBEB">
                  <a:alpha val="100000"/>
                </a:srgbClr>
              </a:solidFill>
              <a:prstDash val="solid"/>
              <a:round/>
            </a:ln>
          </p:spPr>
          <p:txBody>
            <a:bodyPr/>
            <a:lstStyle/>
            <a:p/>
          </p:txBody>
        </p:sp>
        <p:sp>
          <p:nvSpPr>
            <p:cNvPr id="360" name="pl11"/>
            <p:cNvSpPr/>
            <p:nvPr/>
          </p:nvSpPr>
          <p:spPr>
            <a:xfrm>
              <a:off x="7068913" y="8447809"/>
              <a:ext cx="4234357" cy="0"/>
            </a:xfrm>
            <a:custGeom>
              <a:avLst/>
              <a:pathLst>
                <a:path w="4234357" h="0">
                  <a:moveTo>
                    <a:pt x="0" y="0"/>
                  </a:moveTo>
                  <a:lnTo>
                    <a:pt x="4234357" y="0"/>
                  </a:lnTo>
                  <a:lnTo>
                    <a:pt x="4234357" y="0"/>
                  </a:lnTo>
                </a:path>
              </a:pathLst>
            </a:custGeom>
            <a:ln w="13550" cap="flat">
              <a:solidFill>
                <a:srgbClr val="EBEBEB">
                  <a:alpha val="100000"/>
                </a:srgbClr>
              </a:solidFill>
              <a:prstDash val="solid"/>
              <a:round/>
            </a:ln>
          </p:spPr>
          <p:txBody>
            <a:bodyPr/>
            <a:lstStyle/>
            <a:p/>
          </p:txBody>
        </p:sp>
        <p:sp>
          <p:nvSpPr>
            <p:cNvPr id="361" name="pl12"/>
            <p:cNvSpPr/>
            <p:nvPr/>
          </p:nvSpPr>
          <p:spPr>
            <a:xfrm>
              <a:off x="7068913" y="7723404"/>
              <a:ext cx="4234357" cy="0"/>
            </a:xfrm>
            <a:custGeom>
              <a:avLst/>
              <a:pathLst>
                <a:path w="4234357" h="0">
                  <a:moveTo>
                    <a:pt x="0" y="0"/>
                  </a:moveTo>
                  <a:lnTo>
                    <a:pt x="4234357" y="0"/>
                  </a:lnTo>
                  <a:lnTo>
                    <a:pt x="4234357" y="0"/>
                  </a:lnTo>
                </a:path>
              </a:pathLst>
            </a:custGeom>
            <a:ln w="13550" cap="flat">
              <a:solidFill>
                <a:srgbClr val="EBEBEB">
                  <a:alpha val="100000"/>
                </a:srgbClr>
              </a:solidFill>
              <a:prstDash val="solid"/>
              <a:round/>
            </a:ln>
          </p:spPr>
          <p:txBody>
            <a:bodyPr/>
            <a:lstStyle/>
            <a:p/>
          </p:txBody>
        </p:sp>
        <p:sp>
          <p:nvSpPr>
            <p:cNvPr id="362" name="pl13"/>
            <p:cNvSpPr/>
            <p:nvPr/>
          </p:nvSpPr>
          <p:spPr>
            <a:xfrm>
              <a:off x="7068913" y="6998998"/>
              <a:ext cx="4234357" cy="0"/>
            </a:xfrm>
            <a:custGeom>
              <a:avLst/>
              <a:pathLst>
                <a:path w="4234357" h="0">
                  <a:moveTo>
                    <a:pt x="0" y="0"/>
                  </a:moveTo>
                  <a:lnTo>
                    <a:pt x="4234357" y="0"/>
                  </a:lnTo>
                  <a:lnTo>
                    <a:pt x="4234357" y="0"/>
                  </a:lnTo>
                </a:path>
              </a:pathLst>
            </a:custGeom>
            <a:ln w="13550" cap="flat">
              <a:solidFill>
                <a:srgbClr val="EBEBEB">
                  <a:alpha val="100000"/>
                </a:srgbClr>
              </a:solidFill>
              <a:prstDash val="solid"/>
              <a:round/>
            </a:ln>
          </p:spPr>
          <p:txBody>
            <a:bodyPr/>
            <a:lstStyle/>
            <a:p/>
          </p:txBody>
        </p:sp>
        <p:sp>
          <p:nvSpPr>
            <p:cNvPr id="363" name="rc14"/>
            <p:cNvSpPr/>
            <p:nvPr/>
          </p:nvSpPr>
          <p:spPr>
            <a:xfrm>
              <a:off x="7215939" y="9099774"/>
              <a:ext cx="411673" cy="72440"/>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364" name="rc15"/>
            <p:cNvSpPr/>
            <p:nvPr/>
          </p:nvSpPr>
          <p:spPr>
            <a:xfrm>
              <a:off x="7804044" y="8447809"/>
              <a:ext cx="411673" cy="724405"/>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365" name="rc16"/>
            <p:cNvSpPr/>
            <p:nvPr/>
          </p:nvSpPr>
          <p:spPr>
            <a:xfrm>
              <a:off x="8392149" y="8882452"/>
              <a:ext cx="411673" cy="289762"/>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366" name="rc17"/>
            <p:cNvSpPr/>
            <p:nvPr/>
          </p:nvSpPr>
          <p:spPr>
            <a:xfrm>
              <a:off x="8980255" y="8810012"/>
              <a:ext cx="411673" cy="217321"/>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367" name="rc18"/>
            <p:cNvSpPr/>
            <p:nvPr/>
          </p:nvSpPr>
          <p:spPr>
            <a:xfrm>
              <a:off x="9568360" y="8520250"/>
              <a:ext cx="411673" cy="289762"/>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368" name="rc19"/>
            <p:cNvSpPr/>
            <p:nvPr/>
          </p:nvSpPr>
          <p:spPr>
            <a:xfrm>
              <a:off x="10156465" y="8810012"/>
              <a:ext cx="411673" cy="144881"/>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369" name="rc20"/>
            <p:cNvSpPr/>
            <p:nvPr/>
          </p:nvSpPr>
          <p:spPr>
            <a:xfrm>
              <a:off x="10744570" y="7650963"/>
              <a:ext cx="411673" cy="724405"/>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370" name="rc21"/>
            <p:cNvSpPr/>
            <p:nvPr/>
          </p:nvSpPr>
          <p:spPr>
            <a:xfrm>
              <a:off x="7804044" y="8375368"/>
              <a:ext cx="411673" cy="7244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71" name="rc22"/>
            <p:cNvSpPr/>
            <p:nvPr/>
          </p:nvSpPr>
          <p:spPr>
            <a:xfrm>
              <a:off x="8392149" y="8810012"/>
              <a:ext cx="411673" cy="7244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72" name="rc23"/>
            <p:cNvSpPr/>
            <p:nvPr/>
          </p:nvSpPr>
          <p:spPr>
            <a:xfrm>
              <a:off x="10156465" y="8520250"/>
              <a:ext cx="411673" cy="28976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73" name="rc24"/>
            <p:cNvSpPr/>
            <p:nvPr/>
          </p:nvSpPr>
          <p:spPr>
            <a:xfrm>
              <a:off x="10744570" y="6926558"/>
              <a:ext cx="411673" cy="72440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74" name="rc25"/>
            <p:cNvSpPr/>
            <p:nvPr/>
          </p:nvSpPr>
          <p:spPr>
            <a:xfrm>
              <a:off x="8392149" y="8737571"/>
              <a:ext cx="411673" cy="72440"/>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375" name="rc26"/>
            <p:cNvSpPr/>
            <p:nvPr/>
          </p:nvSpPr>
          <p:spPr>
            <a:xfrm>
              <a:off x="9568360" y="7940725"/>
              <a:ext cx="411673" cy="579524"/>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376" name="rc27"/>
            <p:cNvSpPr/>
            <p:nvPr/>
          </p:nvSpPr>
          <p:spPr>
            <a:xfrm>
              <a:off x="10156465" y="7795844"/>
              <a:ext cx="411673" cy="724405"/>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377" name="rc28"/>
            <p:cNvSpPr/>
            <p:nvPr/>
          </p:nvSpPr>
          <p:spPr>
            <a:xfrm>
              <a:off x="10744570" y="6636796"/>
              <a:ext cx="411673" cy="289762"/>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378" name="rc29"/>
            <p:cNvSpPr/>
            <p:nvPr/>
          </p:nvSpPr>
          <p:spPr>
            <a:xfrm>
              <a:off x="8980255" y="9027333"/>
              <a:ext cx="411673" cy="144881"/>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379" name="rc30"/>
            <p:cNvSpPr/>
            <p:nvPr/>
          </p:nvSpPr>
          <p:spPr>
            <a:xfrm>
              <a:off x="9568360" y="8810012"/>
              <a:ext cx="411673" cy="362202"/>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380" name="rc31"/>
            <p:cNvSpPr/>
            <p:nvPr/>
          </p:nvSpPr>
          <p:spPr>
            <a:xfrm>
              <a:off x="10156465" y="8954893"/>
              <a:ext cx="411673" cy="217321"/>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381" name="rc32"/>
            <p:cNvSpPr/>
            <p:nvPr/>
          </p:nvSpPr>
          <p:spPr>
            <a:xfrm>
              <a:off x="10744570" y="8375368"/>
              <a:ext cx="411673" cy="796845"/>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382" name="pl33"/>
            <p:cNvSpPr/>
            <p:nvPr/>
          </p:nvSpPr>
          <p:spPr>
            <a:xfrm>
              <a:off x="7421776" y="6867288"/>
              <a:ext cx="3528631" cy="1876102"/>
            </a:xfrm>
            <a:custGeom>
              <a:avLst/>
              <a:pathLst>
                <a:path w="3528631" h="1876102">
                  <a:moveTo>
                    <a:pt x="0" y="1393676"/>
                  </a:moveTo>
                  <a:lnTo>
                    <a:pt x="588105" y="0"/>
                  </a:lnTo>
                  <a:lnTo>
                    <a:pt x="1176210" y="1474080"/>
                  </a:lnTo>
                  <a:lnTo>
                    <a:pt x="1764315" y="1634889"/>
                  </a:lnTo>
                  <a:lnTo>
                    <a:pt x="2352420" y="1098860"/>
                  </a:lnTo>
                  <a:lnTo>
                    <a:pt x="2940525" y="1634889"/>
                  </a:lnTo>
                  <a:lnTo>
                    <a:pt x="3528631" y="1876102"/>
                  </a:lnTo>
                </a:path>
              </a:pathLst>
            </a:custGeom>
            <a:ln w="40651" cap="flat">
              <a:solidFill>
                <a:srgbClr val="000000">
                  <a:alpha val="100000"/>
                </a:srgbClr>
              </a:solidFill>
              <a:prstDash val="solid"/>
              <a:round/>
            </a:ln>
          </p:spPr>
          <p:txBody>
            <a:bodyPr/>
            <a:lstStyle/>
            <a:p/>
          </p:txBody>
        </p:sp>
        <p:sp>
          <p:nvSpPr>
            <p:cNvPr id="383" name="rc34"/>
            <p:cNvSpPr/>
            <p:nvPr/>
          </p:nvSpPr>
          <p:spPr>
            <a:xfrm>
              <a:off x="7068913" y="6510025"/>
              <a:ext cx="4234357" cy="2788960"/>
            </a:xfrm>
            <a:prstGeom prst="rect">
              <a:avLst/>
            </a:prstGeom>
            <a:ln w="13550" cap="rnd">
              <a:solidFill>
                <a:srgbClr val="333333">
                  <a:alpha val="100000"/>
                </a:srgbClr>
              </a:solidFill>
              <a:prstDash val="solid"/>
              <a:round/>
            </a:ln>
          </p:spPr>
          <p:txBody>
            <a:bodyPr/>
            <a:lstStyle/>
            <a:p/>
          </p:txBody>
        </p:sp>
        <p:sp>
          <p:nvSpPr>
            <p:cNvPr id="384" name="tx35"/>
            <p:cNvSpPr/>
            <p:nvPr/>
          </p:nvSpPr>
          <p:spPr>
            <a:xfrm>
              <a:off x="6843756" y="9169908"/>
              <a:ext cx="127099"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385" name="tx36"/>
            <p:cNvSpPr/>
            <p:nvPr/>
          </p:nvSpPr>
          <p:spPr>
            <a:xfrm>
              <a:off x="6801340" y="8445502"/>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a:t>
              </a:r>
            </a:p>
          </p:txBody>
        </p:sp>
        <p:sp>
          <p:nvSpPr>
            <p:cNvPr id="386" name="tx37"/>
            <p:cNvSpPr/>
            <p:nvPr/>
          </p:nvSpPr>
          <p:spPr>
            <a:xfrm>
              <a:off x="6801340" y="7721097"/>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387" name="tx38"/>
            <p:cNvSpPr/>
            <p:nvPr/>
          </p:nvSpPr>
          <p:spPr>
            <a:xfrm>
              <a:off x="6801340" y="6996617"/>
              <a:ext cx="169515"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30</a:t>
              </a:r>
            </a:p>
          </p:txBody>
        </p:sp>
        <p:sp>
          <p:nvSpPr>
            <p:cNvPr id="388" name="pl39"/>
            <p:cNvSpPr/>
            <p:nvPr/>
          </p:nvSpPr>
          <p:spPr>
            <a:xfrm>
              <a:off x="7034118"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89" name="pl40"/>
            <p:cNvSpPr/>
            <p:nvPr/>
          </p:nvSpPr>
          <p:spPr>
            <a:xfrm>
              <a:off x="7034118" y="844780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90" name="pl41"/>
            <p:cNvSpPr/>
            <p:nvPr/>
          </p:nvSpPr>
          <p:spPr>
            <a:xfrm>
              <a:off x="7034118" y="772340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91" name="pl42"/>
            <p:cNvSpPr/>
            <p:nvPr/>
          </p:nvSpPr>
          <p:spPr>
            <a:xfrm>
              <a:off x="7034118" y="699899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92" name="pl43"/>
            <p:cNvSpPr/>
            <p:nvPr/>
          </p:nvSpPr>
          <p:spPr>
            <a:xfrm>
              <a:off x="11303270"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393" name="pl44"/>
            <p:cNvSpPr/>
            <p:nvPr/>
          </p:nvSpPr>
          <p:spPr>
            <a:xfrm>
              <a:off x="11303270" y="8502178"/>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394" name="pl45"/>
            <p:cNvSpPr/>
            <p:nvPr/>
          </p:nvSpPr>
          <p:spPr>
            <a:xfrm>
              <a:off x="11303270" y="7832141"/>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395" name="pl46"/>
            <p:cNvSpPr/>
            <p:nvPr/>
          </p:nvSpPr>
          <p:spPr>
            <a:xfrm>
              <a:off x="11303270" y="716210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396" name="tx47"/>
            <p:cNvSpPr/>
            <p:nvPr/>
          </p:nvSpPr>
          <p:spPr>
            <a:xfrm>
              <a:off x="11401327" y="9169908"/>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0.0</a:t>
              </a:r>
            </a:p>
          </p:txBody>
        </p:sp>
        <p:sp>
          <p:nvSpPr>
            <p:cNvPr id="397" name="tx48"/>
            <p:cNvSpPr/>
            <p:nvPr/>
          </p:nvSpPr>
          <p:spPr>
            <a:xfrm>
              <a:off x="11401327" y="8499871"/>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a:t>
              </a:r>
            </a:p>
          </p:txBody>
        </p:sp>
        <p:sp>
          <p:nvSpPr>
            <p:cNvPr id="398" name="tx49"/>
            <p:cNvSpPr/>
            <p:nvPr/>
          </p:nvSpPr>
          <p:spPr>
            <a:xfrm>
              <a:off x="11401327" y="7829834"/>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5.0</a:t>
              </a:r>
            </a:p>
          </p:txBody>
        </p:sp>
        <p:sp>
          <p:nvSpPr>
            <p:cNvPr id="399" name="tx50"/>
            <p:cNvSpPr/>
            <p:nvPr/>
          </p:nvSpPr>
          <p:spPr>
            <a:xfrm>
              <a:off x="11401327" y="7161658"/>
              <a:ext cx="2118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7.5</a:t>
              </a:r>
            </a:p>
          </p:txBody>
        </p:sp>
        <p:sp>
          <p:nvSpPr>
            <p:cNvPr id="400" name="pl51"/>
            <p:cNvSpPr/>
            <p:nvPr/>
          </p:nvSpPr>
          <p:spPr>
            <a:xfrm>
              <a:off x="742177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1" name="pl52"/>
            <p:cNvSpPr/>
            <p:nvPr/>
          </p:nvSpPr>
          <p:spPr>
            <a:xfrm>
              <a:off x="800988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2" name="pl53"/>
            <p:cNvSpPr/>
            <p:nvPr/>
          </p:nvSpPr>
          <p:spPr>
            <a:xfrm>
              <a:off x="859798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3" name="pl54"/>
            <p:cNvSpPr/>
            <p:nvPr/>
          </p:nvSpPr>
          <p:spPr>
            <a:xfrm>
              <a:off x="918609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4" name="pl55"/>
            <p:cNvSpPr/>
            <p:nvPr/>
          </p:nvSpPr>
          <p:spPr>
            <a:xfrm>
              <a:off x="9774197"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5" name="pl56"/>
            <p:cNvSpPr/>
            <p:nvPr/>
          </p:nvSpPr>
          <p:spPr>
            <a:xfrm>
              <a:off x="1036230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6" name="pl57"/>
            <p:cNvSpPr/>
            <p:nvPr/>
          </p:nvSpPr>
          <p:spPr>
            <a:xfrm>
              <a:off x="10950407"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7" name="tx58"/>
            <p:cNvSpPr/>
            <p:nvPr/>
          </p:nvSpPr>
          <p:spPr>
            <a:xfrm rot="-2700000">
              <a:off x="7311877"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08" name="tx59"/>
            <p:cNvSpPr/>
            <p:nvPr/>
          </p:nvSpPr>
          <p:spPr>
            <a:xfrm rot="-2700000">
              <a:off x="7860284"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09" name="tx60"/>
            <p:cNvSpPr/>
            <p:nvPr/>
          </p:nvSpPr>
          <p:spPr>
            <a:xfrm rot="-2700000">
              <a:off x="8447732"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10" name="tx61"/>
            <p:cNvSpPr/>
            <p:nvPr/>
          </p:nvSpPr>
          <p:spPr>
            <a:xfrm rot="-2700000">
              <a:off x="889114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11" name="tx62"/>
            <p:cNvSpPr/>
            <p:nvPr/>
          </p:nvSpPr>
          <p:spPr>
            <a:xfrm rot="-2700000">
              <a:off x="9479252"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15-19</a:t>
              </a:r>
            </a:p>
          </p:txBody>
        </p:sp>
        <p:sp>
          <p:nvSpPr>
            <p:cNvPr id="412" name="tx63"/>
            <p:cNvSpPr/>
            <p:nvPr/>
          </p:nvSpPr>
          <p:spPr>
            <a:xfrm rot="-2700000">
              <a:off x="1006735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20-29</a:t>
              </a:r>
            </a:p>
          </p:txBody>
        </p:sp>
        <p:sp>
          <p:nvSpPr>
            <p:cNvPr id="413" name="tx64"/>
            <p:cNvSpPr/>
            <p:nvPr/>
          </p:nvSpPr>
          <p:spPr>
            <a:xfrm rot="-2700000">
              <a:off x="10767479" y="9470433"/>
              <a:ext cx="258514"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30+</a:t>
              </a:r>
            </a:p>
          </p:txBody>
        </p:sp>
        <p:sp>
          <p:nvSpPr>
            <p:cNvPr id="414" name="tx65"/>
            <p:cNvSpPr/>
            <p:nvPr/>
          </p:nvSpPr>
          <p:spPr>
            <a:xfrm>
              <a:off x="9186091"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415" name="tx66"/>
            <p:cNvSpPr/>
            <p:nvPr/>
          </p:nvSpPr>
          <p:spPr>
            <a:xfrm>
              <a:off x="8368839"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416" name="tx67"/>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417" name="tx68"/>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418" name="rc69"/>
            <p:cNvSpPr/>
            <p:nvPr/>
          </p:nvSpPr>
          <p:spPr>
            <a:xfrm>
              <a:off x="6543583" y="10217410"/>
              <a:ext cx="1051268" cy="182880"/>
            </a:xfrm>
            <a:prstGeom prst="rect">
              <a:avLst/>
            </a:prstGeom>
            <a:solidFill>
              <a:srgbClr val="FFFFFF">
                <a:alpha val="100000"/>
              </a:srgbClr>
            </a:solidFill>
          </p:spPr>
          <p:txBody>
            <a:bodyPr/>
            <a:lstStyle/>
            <a:p/>
          </p:txBody>
        </p:sp>
        <p:sp>
          <p:nvSpPr>
            <p:cNvPr id="419" name="rc70"/>
            <p:cNvSpPr/>
            <p:nvPr/>
          </p:nvSpPr>
          <p:spPr>
            <a:xfrm>
              <a:off x="6543583" y="10217410"/>
              <a:ext cx="182879" cy="182880"/>
            </a:xfrm>
            <a:prstGeom prst="rect">
              <a:avLst/>
            </a:prstGeom>
            <a:solidFill>
              <a:srgbClr val="FFFFFF">
                <a:alpha val="100000"/>
              </a:srgbClr>
            </a:solidFill>
          </p:spPr>
          <p:txBody>
            <a:bodyPr/>
            <a:lstStyle/>
            <a:p/>
          </p:txBody>
        </p:sp>
        <p:sp>
          <p:nvSpPr>
            <p:cNvPr id="420" name="pl71"/>
            <p:cNvSpPr/>
            <p:nvPr/>
          </p:nvSpPr>
          <p:spPr>
            <a:xfrm>
              <a:off x="6561871"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421" name="tx72"/>
            <p:cNvSpPr/>
            <p:nvPr/>
          </p:nvSpPr>
          <p:spPr>
            <a:xfrm>
              <a:off x="6834463"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422" name="rc73"/>
            <p:cNvSpPr/>
            <p:nvPr/>
          </p:nvSpPr>
          <p:spPr>
            <a:xfrm>
              <a:off x="7774851" y="10217410"/>
              <a:ext cx="4053749" cy="182880"/>
            </a:xfrm>
            <a:prstGeom prst="rect">
              <a:avLst/>
            </a:prstGeom>
            <a:solidFill>
              <a:srgbClr val="FFFFFF">
                <a:alpha val="100000"/>
              </a:srgbClr>
            </a:solidFill>
          </p:spPr>
          <p:txBody>
            <a:bodyPr/>
            <a:lstStyle/>
            <a:p/>
          </p:txBody>
        </p:sp>
        <p:sp>
          <p:nvSpPr>
            <p:cNvPr id="423" name="rc74"/>
            <p:cNvSpPr/>
            <p:nvPr/>
          </p:nvSpPr>
          <p:spPr>
            <a:xfrm>
              <a:off x="7774851" y="10217410"/>
              <a:ext cx="182880" cy="182880"/>
            </a:xfrm>
            <a:prstGeom prst="rect">
              <a:avLst/>
            </a:prstGeom>
            <a:solidFill>
              <a:srgbClr val="FFFFFF">
                <a:alpha val="100000"/>
              </a:srgbClr>
            </a:solidFill>
          </p:spPr>
          <p:txBody>
            <a:bodyPr/>
            <a:lstStyle/>
            <a:p/>
          </p:txBody>
        </p:sp>
        <p:sp>
          <p:nvSpPr>
            <p:cNvPr id="424" name="rc75"/>
            <p:cNvSpPr/>
            <p:nvPr/>
          </p:nvSpPr>
          <p:spPr>
            <a:xfrm>
              <a:off x="7783851"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25" name="rc76"/>
            <p:cNvSpPr/>
            <p:nvPr/>
          </p:nvSpPr>
          <p:spPr>
            <a:xfrm>
              <a:off x="8866091" y="10217410"/>
              <a:ext cx="182879" cy="182880"/>
            </a:xfrm>
            <a:prstGeom prst="rect">
              <a:avLst/>
            </a:prstGeom>
            <a:solidFill>
              <a:srgbClr val="FFFFFF">
                <a:alpha val="100000"/>
              </a:srgbClr>
            </a:solidFill>
          </p:spPr>
          <p:txBody>
            <a:bodyPr/>
            <a:lstStyle/>
            <a:p/>
          </p:txBody>
        </p:sp>
        <p:sp>
          <p:nvSpPr>
            <p:cNvPr id="426" name="rc77"/>
            <p:cNvSpPr/>
            <p:nvPr/>
          </p:nvSpPr>
          <p:spPr>
            <a:xfrm>
              <a:off x="8875091" y="10226410"/>
              <a:ext cx="164880"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7" name="rc78"/>
            <p:cNvSpPr/>
            <p:nvPr/>
          </p:nvSpPr>
          <p:spPr>
            <a:xfrm>
              <a:off x="9792132" y="10217410"/>
              <a:ext cx="182879" cy="182880"/>
            </a:xfrm>
            <a:prstGeom prst="rect">
              <a:avLst/>
            </a:prstGeom>
            <a:solidFill>
              <a:srgbClr val="FFFFFF">
                <a:alpha val="100000"/>
              </a:srgbClr>
            </a:solidFill>
          </p:spPr>
          <p:txBody>
            <a:bodyPr/>
            <a:lstStyle/>
            <a:p/>
          </p:txBody>
        </p:sp>
        <p:sp>
          <p:nvSpPr>
            <p:cNvPr id="428" name="rc79"/>
            <p:cNvSpPr/>
            <p:nvPr/>
          </p:nvSpPr>
          <p:spPr>
            <a:xfrm>
              <a:off x="9801132" y="10226410"/>
              <a:ext cx="164880"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29" name="rc80"/>
            <p:cNvSpPr/>
            <p:nvPr/>
          </p:nvSpPr>
          <p:spPr>
            <a:xfrm>
              <a:off x="10794373" y="10217410"/>
              <a:ext cx="182879" cy="182880"/>
            </a:xfrm>
            <a:prstGeom prst="rect">
              <a:avLst/>
            </a:prstGeom>
            <a:solidFill>
              <a:srgbClr val="FFFFFF">
                <a:alpha val="100000"/>
              </a:srgbClr>
            </a:solidFill>
          </p:spPr>
          <p:txBody>
            <a:bodyPr/>
            <a:lstStyle/>
            <a:p/>
          </p:txBody>
        </p:sp>
        <p:sp>
          <p:nvSpPr>
            <p:cNvPr id="430" name="rc81"/>
            <p:cNvSpPr/>
            <p:nvPr/>
          </p:nvSpPr>
          <p:spPr>
            <a:xfrm>
              <a:off x="10803373"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31" name="tx82"/>
            <p:cNvSpPr/>
            <p:nvPr/>
          </p:nvSpPr>
          <p:spPr>
            <a:xfrm>
              <a:off x="8065731"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432" name="tx83"/>
            <p:cNvSpPr/>
            <p:nvPr/>
          </p:nvSpPr>
          <p:spPr>
            <a:xfrm>
              <a:off x="9156971"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433" name="tx84"/>
            <p:cNvSpPr/>
            <p:nvPr/>
          </p:nvSpPr>
          <p:spPr>
            <a:xfrm>
              <a:off x="10083012"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434" name="tx85"/>
            <p:cNvSpPr/>
            <p:nvPr/>
          </p:nvSpPr>
          <p:spPr>
            <a:xfrm>
              <a:off x="11085253"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435" name="tx86"/>
            <p:cNvSpPr/>
            <p:nvPr/>
          </p:nvSpPr>
          <p:spPr>
            <a:xfrm>
              <a:off x="6557793"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36" name=""/>
          <p:cNvGrpSpPr/>
          <p:nvPr/>
        </p:nvGrpSpPr>
        <p:grpSpPr>
          <a:xfrm>
            <a:off x="12527280" y="6217920"/>
            <a:ext cx="5486400" cy="4297680"/>
            <a:chOff x="12527280" y="6217920"/>
            <a:chExt cx="5486400" cy="4297680"/>
          </a:xfrm>
        </p:grpSpPr>
        <p:sp>
          <p:nvSpPr>
            <p:cNvPr id="437"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38"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39"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440"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41"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42"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43"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44"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45"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46"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47"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48"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49"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50"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51" name="pl17"/>
            <p:cNvSpPr/>
            <p:nvPr/>
          </p:nvSpPr>
          <p:spPr>
            <a:xfrm>
              <a:off x="13329440" y="6663670"/>
              <a:ext cx="4502097" cy="204859"/>
            </a:xfrm>
            <a:custGeom>
              <a:avLst/>
              <a:pathLst>
                <a:path w="4502097" h="204859">
                  <a:moveTo>
                    <a:pt x="0" y="51214"/>
                  </a:moveTo>
                  <a:lnTo>
                    <a:pt x="187587" y="51214"/>
                  </a:lnTo>
                  <a:lnTo>
                    <a:pt x="375174" y="25607"/>
                  </a:lnTo>
                  <a:lnTo>
                    <a:pt x="562762" y="51214"/>
                  </a:lnTo>
                  <a:lnTo>
                    <a:pt x="750349" y="51214"/>
                  </a:lnTo>
                  <a:lnTo>
                    <a:pt x="937937" y="25607"/>
                  </a:lnTo>
                  <a:lnTo>
                    <a:pt x="1125524" y="0"/>
                  </a:lnTo>
                  <a:lnTo>
                    <a:pt x="1313111" y="25607"/>
                  </a:lnTo>
                  <a:lnTo>
                    <a:pt x="1500699" y="25607"/>
                  </a:lnTo>
                  <a:lnTo>
                    <a:pt x="1688286" y="25607"/>
                  </a:lnTo>
                  <a:lnTo>
                    <a:pt x="1875874" y="25607"/>
                  </a:lnTo>
                  <a:lnTo>
                    <a:pt x="2063461" y="25607"/>
                  </a:lnTo>
                  <a:lnTo>
                    <a:pt x="2251048" y="25607"/>
                  </a:lnTo>
                  <a:lnTo>
                    <a:pt x="2438636" y="25607"/>
                  </a:lnTo>
                  <a:lnTo>
                    <a:pt x="2626223" y="51214"/>
                  </a:lnTo>
                  <a:lnTo>
                    <a:pt x="2813811" y="76822"/>
                  </a:lnTo>
                  <a:lnTo>
                    <a:pt x="3001398" y="76822"/>
                  </a:lnTo>
                  <a:lnTo>
                    <a:pt x="3188985" y="128037"/>
                  </a:lnTo>
                  <a:lnTo>
                    <a:pt x="3376573" y="153644"/>
                  </a:lnTo>
                  <a:lnTo>
                    <a:pt x="3564160" y="153644"/>
                  </a:lnTo>
                  <a:lnTo>
                    <a:pt x="3751748" y="179252"/>
                  </a:lnTo>
                  <a:lnTo>
                    <a:pt x="3939335" y="204859"/>
                  </a:lnTo>
                  <a:lnTo>
                    <a:pt x="4126923" y="204859"/>
                  </a:lnTo>
                  <a:lnTo>
                    <a:pt x="4314510" y="179252"/>
                  </a:lnTo>
                  <a:lnTo>
                    <a:pt x="4502097" y="179252"/>
                  </a:lnTo>
                </a:path>
              </a:pathLst>
            </a:custGeom>
            <a:ln w="32521" cap="flat">
              <a:solidFill>
                <a:srgbClr val="5EB0E8">
                  <a:alpha val="100000"/>
                </a:srgbClr>
              </a:solidFill>
              <a:prstDash val="solid"/>
              <a:round/>
            </a:ln>
          </p:spPr>
          <p:txBody>
            <a:bodyPr/>
            <a:lstStyle/>
            <a:p/>
          </p:txBody>
        </p:sp>
        <p:sp>
          <p:nvSpPr>
            <p:cNvPr id="452" name="pl18"/>
            <p:cNvSpPr/>
            <p:nvPr/>
          </p:nvSpPr>
          <p:spPr>
            <a:xfrm>
              <a:off x="13329440" y="6663670"/>
              <a:ext cx="4502097" cy="512149"/>
            </a:xfrm>
            <a:custGeom>
              <a:avLst/>
              <a:pathLst>
                <a:path w="4502097" h="512149">
                  <a:moveTo>
                    <a:pt x="0" y="76822"/>
                  </a:moveTo>
                  <a:lnTo>
                    <a:pt x="187587" y="76822"/>
                  </a:lnTo>
                  <a:lnTo>
                    <a:pt x="375174" y="51214"/>
                  </a:lnTo>
                  <a:lnTo>
                    <a:pt x="562762" y="51214"/>
                  </a:lnTo>
                  <a:lnTo>
                    <a:pt x="750349" y="76822"/>
                  </a:lnTo>
                  <a:lnTo>
                    <a:pt x="937937" y="230467"/>
                  </a:lnTo>
                  <a:lnTo>
                    <a:pt x="1125524" y="0"/>
                  </a:lnTo>
                  <a:lnTo>
                    <a:pt x="1313111" y="25607"/>
                  </a:lnTo>
                  <a:lnTo>
                    <a:pt x="1500699" y="51214"/>
                  </a:lnTo>
                  <a:lnTo>
                    <a:pt x="1688286" y="102429"/>
                  </a:lnTo>
                  <a:lnTo>
                    <a:pt x="1875874" y="128037"/>
                  </a:lnTo>
                  <a:lnTo>
                    <a:pt x="2063461" y="102429"/>
                  </a:lnTo>
                  <a:lnTo>
                    <a:pt x="2251048" y="102429"/>
                  </a:lnTo>
                  <a:lnTo>
                    <a:pt x="2438636" y="153644"/>
                  </a:lnTo>
                  <a:lnTo>
                    <a:pt x="2626223" y="102429"/>
                  </a:lnTo>
                  <a:lnTo>
                    <a:pt x="2813811" y="128037"/>
                  </a:lnTo>
                  <a:lnTo>
                    <a:pt x="3001398" y="153644"/>
                  </a:lnTo>
                  <a:lnTo>
                    <a:pt x="3188985" y="153644"/>
                  </a:lnTo>
                  <a:lnTo>
                    <a:pt x="3376573" y="179252"/>
                  </a:lnTo>
                  <a:lnTo>
                    <a:pt x="3564160" y="204859"/>
                  </a:lnTo>
                  <a:lnTo>
                    <a:pt x="3751748" y="332897"/>
                  </a:lnTo>
                  <a:lnTo>
                    <a:pt x="3939335" y="332897"/>
                  </a:lnTo>
                  <a:lnTo>
                    <a:pt x="4126923" y="332897"/>
                  </a:lnTo>
                  <a:lnTo>
                    <a:pt x="4314510" y="512149"/>
                  </a:lnTo>
                  <a:lnTo>
                    <a:pt x="4502097" y="435327"/>
                  </a:lnTo>
                </a:path>
              </a:pathLst>
            </a:custGeom>
            <a:ln w="32521" cap="flat">
              <a:solidFill>
                <a:srgbClr val="00A173">
                  <a:alpha val="100000"/>
                </a:srgbClr>
              </a:solidFill>
              <a:prstDash val="solid"/>
              <a:round/>
            </a:ln>
          </p:spPr>
          <p:txBody>
            <a:bodyPr/>
            <a:lstStyle/>
            <a:p/>
          </p:txBody>
        </p:sp>
        <p:sp>
          <p:nvSpPr>
            <p:cNvPr id="453"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54"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55"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56"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457"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458"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59"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0"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1"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2"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3"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4"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5"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6"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7"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8"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9"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0"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1"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2"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3"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4"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5"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6"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7"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8"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9"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0"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1"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2"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3"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4"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5"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6"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7"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8"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9"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0"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491"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492"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493"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494"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495"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496"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497"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498"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499"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00"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01"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02"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03"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04"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05"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06"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07"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08"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09"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10"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11"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12"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13"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14"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15"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16" name="rc82"/>
            <p:cNvSpPr/>
            <p:nvPr/>
          </p:nvSpPr>
          <p:spPr>
            <a:xfrm>
              <a:off x="14005791" y="9941072"/>
              <a:ext cx="3149396" cy="504938"/>
            </a:xfrm>
            <a:prstGeom prst="rect">
              <a:avLst/>
            </a:prstGeom>
            <a:solidFill>
              <a:srgbClr val="FFFFFF">
                <a:alpha val="100000"/>
              </a:srgbClr>
            </a:solidFill>
          </p:spPr>
          <p:txBody>
            <a:bodyPr/>
            <a:lstStyle/>
            <a:p/>
          </p:txBody>
        </p:sp>
        <p:sp>
          <p:nvSpPr>
            <p:cNvPr id="517"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18"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19"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20"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21"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522"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523"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524"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525"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Portugal</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772732" y="2153563"/>
              <a:ext cx="3239694" cy="3131794"/>
            </a:xfrm>
            <a:prstGeom prst="rect">
              <a:avLst/>
            </a:prstGeom>
            <a:solidFill>
              <a:srgbClr val="FFFFFF">
                <a:alpha val="100000"/>
              </a:srgbClr>
            </a:solidFill>
          </p:spPr>
          <p:txBody>
            <a:bodyPr/>
            <a:lstStyle/>
            <a:p/>
          </p:txBody>
        </p:sp>
        <p:sp>
          <p:nvSpPr>
            <p:cNvPr id="7" name="pl6"/>
            <p:cNvSpPr/>
            <p:nvPr/>
          </p:nvSpPr>
          <p:spPr>
            <a:xfrm>
              <a:off x="1772732" y="481299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8" name="pl7"/>
            <p:cNvSpPr/>
            <p:nvPr/>
          </p:nvSpPr>
          <p:spPr>
            <a:xfrm>
              <a:off x="1772732" y="3868256"/>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9" name="pl8"/>
            <p:cNvSpPr/>
            <p:nvPr/>
          </p:nvSpPr>
          <p:spPr>
            <a:xfrm>
              <a:off x="1772732" y="292352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0" name="pl9"/>
            <p:cNvSpPr/>
            <p:nvPr/>
          </p:nvSpPr>
          <p:spPr>
            <a:xfrm>
              <a:off x="177273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1" name="pl10"/>
            <p:cNvSpPr/>
            <p:nvPr/>
          </p:nvSpPr>
          <p:spPr>
            <a:xfrm>
              <a:off x="1772732" y="4340623"/>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2" name="pl11"/>
            <p:cNvSpPr/>
            <p:nvPr/>
          </p:nvSpPr>
          <p:spPr>
            <a:xfrm>
              <a:off x="1772732" y="3395889"/>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3" name="pl12"/>
            <p:cNvSpPr/>
            <p:nvPr/>
          </p:nvSpPr>
          <p:spPr>
            <a:xfrm>
              <a:off x="1772732" y="245115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4" name="rc13"/>
            <p:cNvSpPr/>
            <p:nvPr/>
          </p:nvSpPr>
          <p:spPr>
            <a:xfrm>
              <a:off x="181256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 name="rc14"/>
            <p:cNvSpPr/>
            <p:nvPr/>
          </p:nvSpPr>
          <p:spPr>
            <a:xfrm>
              <a:off x="181256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 name="rc15"/>
            <p:cNvSpPr/>
            <p:nvPr/>
          </p:nvSpPr>
          <p:spPr>
            <a:xfrm>
              <a:off x="181256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 name="rc16"/>
            <p:cNvSpPr/>
            <p:nvPr/>
          </p:nvSpPr>
          <p:spPr>
            <a:xfrm>
              <a:off x="1812565" y="5238121"/>
              <a:ext cx="238993" cy="472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 name="rc17"/>
            <p:cNvSpPr/>
            <p:nvPr/>
          </p:nvSpPr>
          <p:spPr>
            <a:xfrm>
              <a:off x="207811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 name="rc18"/>
            <p:cNvSpPr/>
            <p:nvPr/>
          </p:nvSpPr>
          <p:spPr>
            <a:xfrm>
              <a:off x="207811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 name="rc19"/>
            <p:cNvSpPr/>
            <p:nvPr/>
          </p:nvSpPr>
          <p:spPr>
            <a:xfrm>
              <a:off x="207811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 name="rc20"/>
            <p:cNvSpPr/>
            <p:nvPr/>
          </p:nvSpPr>
          <p:spPr>
            <a:xfrm>
              <a:off x="2078113" y="5190884"/>
              <a:ext cx="238993" cy="944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 name="rc21"/>
            <p:cNvSpPr/>
            <p:nvPr/>
          </p:nvSpPr>
          <p:spPr>
            <a:xfrm>
              <a:off x="234366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 name="rc22"/>
            <p:cNvSpPr/>
            <p:nvPr/>
          </p:nvSpPr>
          <p:spPr>
            <a:xfrm>
              <a:off x="234366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 name="rc23"/>
            <p:cNvSpPr/>
            <p:nvPr/>
          </p:nvSpPr>
          <p:spPr>
            <a:xfrm>
              <a:off x="234366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 name="rc24"/>
            <p:cNvSpPr/>
            <p:nvPr/>
          </p:nvSpPr>
          <p:spPr>
            <a:xfrm>
              <a:off x="2343662" y="5238121"/>
              <a:ext cx="238993" cy="472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 name="rc25"/>
            <p:cNvSpPr/>
            <p:nvPr/>
          </p:nvSpPr>
          <p:spPr>
            <a:xfrm>
              <a:off x="260921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 name="rc26"/>
            <p:cNvSpPr/>
            <p:nvPr/>
          </p:nvSpPr>
          <p:spPr>
            <a:xfrm>
              <a:off x="260921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 name="rc27"/>
            <p:cNvSpPr/>
            <p:nvPr/>
          </p:nvSpPr>
          <p:spPr>
            <a:xfrm>
              <a:off x="260921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 name="rc28"/>
            <p:cNvSpPr/>
            <p:nvPr/>
          </p:nvSpPr>
          <p:spPr>
            <a:xfrm>
              <a:off x="2609211" y="5096411"/>
              <a:ext cx="238993" cy="18894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0" name="rc29"/>
            <p:cNvSpPr/>
            <p:nvPr/>
          </p:nvSpPr>
          <p:spPr>
            <a:xfrm>
              <a:off x="3140309"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1" name="rc30"/>
            <p:cNvSpPr/>
            <p:nvPr/>
          </p:nvSpPr>
          <p:spPr>
            <a:xfrm>
              <a:off x="3140309"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2" name="rc31"/>
            <p:cNvSpPr/>
            <p:nvPr/>
          </p:nvSpPr>
          <p:spPr>
            <a:xfrm>
              <a:off x="3140309"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3" name="rc32"/>
            <p:cNvSpPr/>
            <p:nvPr/>
          </p:nvSpPr>
          <p:spPr>
            <a:xfrm>
              <a:off x="3140309" y="5049174"/>
              <a:ext cx="238993" cy="2361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4" name="rc33"/>
            <p:cNvSpPr/>
            <p:nvPr/>
          </p:nvSpPr>
          <p:spPr>
            <a:xfrm>
              <a:off x="340585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5" name="rc34"/>
            <p:cNvSpPr/>
            <p:nvPr/>
          </p:nvSpPr>
          <p:spPr>
            <a:xfrm>
              <a:off x="340585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6" name="rc35"/>
            <p:cNvSpPr/>
            <p:nvPr/>
          </p:nvSpPr>
          <p:spPr>
            <a:xfrm>
              <a:off x="340585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7" name="rc36"/>
            <p:cNvSpPr/>
            <p:nvPr/>
          </p:nvSpPr>
          <p:spPr>
            <a:xfrm>
              <a:off x="3405857" y="5190884"/>
              <a:ext cx="238993" cy="944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8" name="rc37"/>
            <p:cNvSpPr/>
            <p:nvPr/>
          </p:nvSpPr>
          <p:spPr>
            <a:xfrm>
              <a:off x="367140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9" name="rc38"/>
            <p:cNvSpPr/>
            <p:nvPr/>
          </p:nvSpPr>
          <p:spPr>
            <a:xfrm>
              <a:off x="367140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 name="rc39"/>
            <p:cNvSpPr/>
            <p:nvPr/>
          </p:nvSpPr>
          <p:spPr>
            <a:xfrm>
              <a:off x="367140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1" name="rc40"/>
            <p:cNvSpPr/>
            <p:nvPr/>
          </p:nvSpPr>
          <p:spPr>
            <a:xfrm>
              <a:off x="3671406" y="5190884"/>
              <a:ext cx="238993" cy="944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 name="rc41"/>
            <p:cNvSpPr/>
            <p:nvPr/>
          </p:nvSpPr>
          <p:spPr>
            <a:xfrm>
              <a:off x="393695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3" name="rc42"/>
            <p:cNvSpPr/>
            <p:nvPr/>
          </p:nvSpPr>
          <p:spPr>
            <a:xfrm>
              <a:off x="393695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 name="rc43"/>
            <p:cNvSpPr/>
            <p:nvPr/>
          </p:nvSpPr>
          <p:spPr>
            <a:xfrm>
              <a:off x="393695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5" name="rc44"/>
            <p:cNvSpPr/>
            <p:nvPr/>
          </p:nvSpPr>
          <p:spPr>
            <a:xfrm>
              <a:off x="3936955" y="5238121"/>
              <a:ext cx="238993" cy="472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6" name="rc45"/>
            <p:cNvSpPr/>
            <p:nvPr/>
          </p:nvSpPr>
          <p:spPr>
            <a:xfrm>
              <a:off x="446805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7" name="rc46"/>
            <p:cNvSpPr/>
            <p:nvPr/>
          </p:nvSpPr>
          <p:spPr>
            <a:xfrm>
              <a:off x="446805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 name="rc47"/>
            <p:cNvSpPr/>
            <p:nvPr/>
          </p:nvSpPr>
          <p:spPr>
            <a:xfrm>
              <a:off x="446805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9" name="rc48"/>
            <p:cNvSpPr/>
            <p:nvPr/>
          </p:nvSpPr>
          <p:spPr>
            <a:xfrm>
              <a:off x="4468052" y="5096411"/>
              <a:ext cx="238993" cy="18894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0" name="pg49"/>
            <p:cNvSpPr/>
            <p:nvPr/>
          </p:nvSpPr>
          <p:spPr>
            <a:xfrm>
              <a:off x="2612228"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51" name="tx50"/>
            <p:cNvSpPr/>
            <p:nvPr/>
          </p:nvSpPr>
          <p:spPr>
            <a:xfrm>
              <a:off x="2737111"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52" name="pg51"/>
            <p:cNvSpPr/>
            <p:nvPr/>
          </p:nvSpPr>
          <p:spPr>
            <a:xfrm>
              <a:off x="2798607" y="2394471"/>
              <a:ext cx="1187946" cy="311602"/>
            </a:xfrm>
            <a:custGeom>
              <a:avLst/>
              <a:pathLst>
                <a:path w="1187946" h="311602">
                  <a:moveTo>
                    <a:pt x="26017" y="311602"/>
                  </a:moveTo>
                  <a:lnTo>
                    <a:pt x="1161929" y="311602"/>
                  </a:lnTo>
                  <a:lnTo>
                    <a:pt x="1160881" y="311581"/>
                  </a:lnTo>
                  <a:lnTo>
                    <a:pt x="1165065" y="311412"/>
                  </a:lnTo>
                  <a:lnTo>
                    <a:pt x="1169167" y="310575"/>
                  </a:lnTo>
                  <a:lnTo>
                    <a:pt x="1173082" y="309090"/>
                  </a:lnTo>
                  <a:lnTo>
                    <a:pt x="1176708" y="306996"/>
                  </a:lnTo>
                  <a:lnTo>
                    <a:pt x="1179952" y="304348"/>
                  </a:lnTo>
                  <a:lnTo>
                    <a:pt x="1182728" y="301214"/>
                  </a:lnTo>
                  <a:lnTo>
                    <a:pt x="1184966" y="297675"/>
                  </a:lnTo>
                  <a:lnTo>
                    <a:pt x="1186607" y="293823"/>
                  </a:lnTo>
                  <a:lnTo>
                    <a:pt x="1187609" y="289758"/>
                  </a:lnTo>
                  <a:lnTo>
                    <a:pt x="1187946" y="285585"/>
                  </a:lnTo>
                  <a:lnTo>
                    <a:pt x="1187946" y="26017"/>
                  </a:lnTo>
                  <a:lnTo>
                    <a:pt x="1187609" y="21843"/>
                  </a:lnTo>
                  <a:lnTo>
                    <a:pt x="1186607" y="17778"/>
                  </a:lnTo>
                  <a:lnTo>
                    <a:pt x="1184966" y="13926"/>
                  </a:lnTo>
                  <a:lnTo>
                    <a:pt x="1182728" y="10387"/>
                  </a:lnTo>
                  <a:lnTo>
                    <a:pt x="1179952" y="7253"/>
                  </a:lnTo>
                  <a:lnTo>
                    <a:pt x="1176708" y="4605"/>
                  </a:lnTo>
                  <a:lnTo>
                    <a:pt x="1173082" y="2511"/>
                  </a:lnTo>
                  <a:lnTo>
                    <a:pt x="1169167" y="1027"/>
                  </a:lnTo>
                  <a:lnTo>
                    <a:pt x="1165065" y="189"/>
                  </a:lnTo>
                  <a:lnTo>
                    <a:pt x="116192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53" name="tx52"/>
            <p:cNvSpPr/>
            <p:nvPr/>
          </p:nvSpPr>
          <p:spPr>
            <a:xfrm>
              <a:off x="2902675" y="2466357"/>
              <a:ext cx="97980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54" name="rc53"/>
            <p:cNvSpPr/>
            <p:nvPr/>
          </p:nvSpPr>
          <p:spPr>
            <a:xfrm>
              <a:off x="1772732" y="2153563"/>
              <a:ext cx="3239694" cy="3131794"/>
            </a:xfrm>
            <a:prstGeom prst="rect">
              <a:avLst/>
            </a:prstGeom>
            <a:ln w="13550" cap="rnd">
              <a:solidFill>
                <a:srgbClr val="333333">
                  <a:alpha val="100000"/>
                </a:srgbClr>
              </a:solidFill>
              <a:prstDash val="solid"/>
              <a:round/>
            </a:ln>
          </p:spPr>
          <p:txBody>
            <a:bodyPr/>
            <a:lstStyle/>
            <a:p/>
          </p:txBody>
        </p:sp>
        <p:sp>
          <p:nvSpPr>
            <p:cNvPr id="55" name="rc54"/>
            <p:cNvSpPr/>
            <p:nvPr/>
          </p:nvSpPr>
          <p:spPr>
            <a:xfrm>
              <a:off x="5012427" y="2153563"/>
              <a:ext cx="3239694" cy="3131794"/>
            </a:xfrm>
            <a:prstGeom prst="rect">
              <a:avLst/>
            </a:prstGeom>
            <a:solidFill>
              <a:srgbClr val="FFFFFF">
                <a:alpha val="100000"/>
              </a:srgbClr>
            </a:solidFill>
          </p:spPr>
          <p:txBody>
            <a:bodyPr/>
            <a:lstStyle/>
            <a:p/>
          </p:txBody>
        </p:sp>
        <p:sp>
          <p:nvSpPr>
            <p:cNvPr id="56" name="pl55"/>
            <p:cNvSpPr/>
            <p:nvPr/>
          </p:nvSpPr>
          <p:spPr>
            <a:xfrm>
              <a:off x="5012427" y="481299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57" name="pl56"/>
            <p:cNvSpPr/>
            <p:nvPr/>
          </p:nvSpPr>
          <p:spPr>
            <a:xfrm>
              <a:off x="5012427" y="3868256"/>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58" name="pl57"/>
            <p:cNvSpPr/>
            <p:nvPr/>
          </p:nvSpPr>
          <p:spPr>
            <a:xfrm>
              <a:off x="5012427" y="292352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59" name="pl58"/>
            <p:cNvSpPr/>
            <p:nvPr/>
          </p:nvSpPr>
          <p:spPr>
            <a:xfrm>
              <a:off x="5012427"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60" name="pl59"/>
            <p:cNvSpPr/>
            <p:nvPr/>
          </p:nvSpPr>
          <p:spPr>
            <a:xfrm>
              <a:off x="5012427" y="4340623"/>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61" name="pl60"/>
            <p:cNvSpPr/>
            <p:nvPr/>
          </p:nvSpPr>
          <p:spPr>
            <a:xfrm>
              <a:off x="5012427" y="3395889"/>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62" name="pl61"/>
            <p:cNvSpPr/>
            <p:nvPr/>
          </p:nvSpPr>
          <p:spPr>
            <a:xfrm>
              <a:off x="5012427" y="245115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63" name="rc62"/>
            <p:cNvSpPr/>
            <p:nvPr/>
          </p:nvSpPr>
          <p:spPr>
            <a:xfrm>
              <a:off x="505226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4" name="rc63"/>
            <p:cNvSpPr/>
            <p:nvPr/>
          </p:nvSpPr>
          <p:spPr>
            <a:xfrm>
              <a:off x="505226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5" name="rc64"/>
            <p:cNvSpPr/>
            <p:nvPr/>
          </p:nvSpPr>
          <p:spPr>
            <a:xfrm>
              <a:off x="5052260" y="5238121"/>
              <a:ext cx="238993" cy="4723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6" name="rc65"/>
            <p:cNvSpPr/>
            <p:nvPr/>
          </p:nvSpPr>
          <p:spPr>
            <a:xfrm>
              <a:off x="5052260" y="5143648"/>
              <a:ext cx="238993" cy="944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7" name="rc66"/>
            <p:cNvSpPr/>
            <p:nvPr/>
          </p:nvSpPr>
          <p:spPr>
            <a:xfrm>
              <a:off x="531780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8" name="rc67"/>
            <p:cNvSpPr/>
            <p:nvPr/>
          </p:nvSpPr>
          <p:spPr>
            <a:xfrm>
              <a:off x="531780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9" name="rc68"/>
            <p:cNvSpPr/>
            <p:nvPr/>
          </p:nvSpPr>
          <p:spPr>
            <a:xfrm>
              <a:off x="531780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0" name="rc69"/>
            <p:cNvSpPr/>
            <p:nvPr/>
          </p:nvSpPr>
          <p:spPr>
            <a:xfrm>
              <a:off x="5317808" y="5238121"/>
              <a:ext cx="238993" cy="472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1" name="rc70"/>
            <p:cNvSpPr/>
            <p:nvPr/>
          </p:nvSpPr>
          <p:spPr>
            <a:xfrm>
              <a:off x="558335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2" name="rc71"/>
            <p:cNvSpPr/>
            <p:nvPr/>
          </p:nvSpPr>
          <p:spPr>
            <a:xfrm>
              <a:off x="558335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3" name="rc72"/>
            <p:cNvSpPr/>
            <p:nvPr/>
          </p:nvSpPr>
          <p:spPr>
            <a:xfrm>
              <a:off x="558335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4" name="rc73"/>
            <p:cNvSpPr/>
            <p:nvPr/>
          </p:nvSpPr>
          <p:spPr>
            <a:xfrm>
              <a:off x="5583357" y="5238121"/>
              <a:ext cx="238993" cy="472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5" name="rc74"/>
            <p:cNvSpPr/>
            <p:nvPr/>
          </p:nvSpPr>
          <p:spPr>
            <a:xfrm>
              <a:off x="638000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6" name="rc75"/>
            <p:cNvSpPr/>
            <p:nvPr/>
          </p:nvSpPr>
          <p:spPr>
            <a:xfrm>
              <a:off x="638000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7" name="rc76"/>
            <p:cNvSpPr/>
            <p:nvPr/>
          </p:nvSpPr>
          <p:spPr>
            <a:xfrm>
              <a:off x="638000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8" name="rc77"/>
            <p:cNvSpPr/>
            <p:nvPr/>
          </p:nvSpPr>
          <p:spPr>
            <a:xfrm>
              <a:off x="6380003" y="5238121"/>
              <a:ext cx="238993" cy="472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9" name="rc78"/>
            <p:cNvSpPr/>
            <p:nvPr/>
          </p:nvSpPr>
          <p:spPr>
            <a:xfrm>
              <a:off x="664555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0" name="rc79"/>
            <p:cNvSpPr/>
            <p:nvPr/>
          </p:nvSpPr>
          <p:spPr>
            <a:xfrm>
              <a:off x="664555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1" name="rc80"/>
            <p:cNvSpPr/>
            <p:nvPr/>
          </p:nvSpPr>
          <p:spPr>
            <a:xfrm>
              <a:off x="664555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2" name="rc81"/>
            <p:cNvSpPr/>
            <p:nvPr/>
          </p:nvSpPr>
          <p:spPr>
            <a:xfrm>
              <a:off x="6645552" y="5238121"/>
              <a:ext cx="238993" cy="472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3" name="rc82"/>
            <p:cNvSpPr/>
            <p:nvPr/>
          </p:nvSpPr>
          <p:spPr>
            <a:xfrm>
              <a:off x="691110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691110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691110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6911101" y="5238121"/>
              <a:ext cx="238993" cy="472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717665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717665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717665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7176650" y="5190884"/>
              <a:ext cx="238993" cy="944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770774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770774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770774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7707747" y="5238121"/>
              <a:ext cx="238993" cy="472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797329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797329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797329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7973296" y="5238121"/>
              <a:ext cx="238993" cy="472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pg98"/>
            <p:cNvSpPr/>
            <p:nvPr/>
          </p:nvSpPr>
          <p:spPr>
            <a:xfrm>
              <a:off x="5851923"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00" name="tx99"/>
            <p:cNvSpPr/>
            <p:nvPr/>
          </p:nvSpPr>
          <p:spPr>
            <a:xfrm>
              <a:off x="5976806"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 case(s)</a:t>
              </a:r>
            </a:p>
          </p:txBody>
        </p:sp>
        <p:sp>
          <p:nvSpPr>
            <p:cNvPr id="101" name="pg100"/>
            <p:cNvSpPr/>
            <p:nvPr/>
          </p:nvSpPr>
          <p:spPr>
            <a:xfrm>
              <a:off x="6038301" y="2394471"/>
              <a:ext cx="1187946" cy="311602"/>
            </a:xfrm>
            <a:custGeom>
              <a:avLst/>
              <a:pathLst>
                <a:path w="1187946" h="311602">
                  <a:moveTo>
                    <a:pt x="26017" y="311602"/>
                  </a:moveTo>
                  <a:lnTo>
                    <a:pt x="1161929" y="311602"/>
                  </a:lnTo>
                  <a:lnTo>
                    <a:pt x="1160881" y="311581"/>
                  </a:lnTo>
                  <a:lnTo>
                    <a:pt x="1165065" y="311412"/>
                  </a:lnTo>
                  <a:lnTo>
                    <a:pt x="1169167" y="310575"/>
                  </a:lnTo>
                  <a:lnTo>
                    <a:pt x="1173082" y="309090"/>
                  </a:lnTo>
                  <a:lnTo>
                    <a:pt x="1176708" y="306996"/>
                  </a:lnTo>
                  <a:lnTo>
                    <a:pt x="1179952" y="304348"/>
                  </a:lnTo>
                  <a:lnTo>
                    <a:pt x="1182728" y="301214"/>
                  </a:lnTo>
                  <a:lnTo>
                    <a:pt x="1184966" y="297675"/>
                  </a:lnTo>
                  <a:lnTo>
                    <a:pt x="1186607" y="293823"/>
                  </a:lnTo>
                  <a:lnTo>
                    <a:pt x="1187609" y="289758"/>
                  </a:lnTo>
                  <a:lnTo>
                    <a:pt x="1187946" y="285585"/>
                  </a:lnTo>
                  <a:lnTo>
                    <a:pt x="1187946" y="26017"/>
                  </a:lnTo>
                  <a:lnTo>
                    <a:pt x="1187609" y="21843"/>
                  </a:lnTo>
                  <a:lnTo>
                    <a:pt x="1186607" y="17778"/>
                  </a:lnTo>
                  <a:lnTo>
                    <a:pt x="1184966" y="13926"/>
                  </a:lnTo>
                  <a:lnTo>
                    <a:pt x="1182728" y="10387"/>
                  </a:lnTo>
                  <a:lnTo>
                    <a:pt x="1179952" y="7253"/>
                  </a:lnTo>
                  <a:lnTo>
                    <a:pt x="1176708" y="4605"/>
                  </a:lnTo>
                  <a:lnTo>
                    <a:pt x="1173082" y="2511"/>
                  </a:lnTo>
                  <a:lnTo>
                    <a:pt x="1169167" y="1027"/>
                  </a:lnTo>
                  <a:lnTo>
                    <a:pt x="1165065" y="189"/>
                  </a:lnTo>
                  <a:lnTo>
                    <a:pt x="116192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02" name="tx101"/>
            <p:cNvSpPr/>
            <p:nvPr/>
          </p:nvSpPr>
          <p:spPr>
            <a:xfrm>
              <a:off x="6142370" y="2466357"/>
              <a:ext cx="97980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103" name="rc102"/>
            <p:cNvSpPr/>
            <p:nvPr/>
          </p:nvSpPr>
          <p:spPr>
            <a:xfrm>
              <a:off x="5012427" y="2153563"/>
              <a:ext cx="3239694" cy="3131794"/>
            </a:xfrm>
            <a:prstGeom prst="rect">
              <a:avLst/>
            </a:prstGeom>
            <a:ln w="13550" cap="rnd">
              <a:solidFill>
                <a:srgbClr val="333333">
                  <a:alpha val="100000"/>
                </a:srgbClr>
              </a:solidFill>
              <a:prstDash val="solid"/>
              <a:round/>
            </a:ln>
          </p:spPr>
          <p:txBody>
            <a:bodyPr/>
            <a:lstStyle/>
            <a:p/>
          </p:txBody>
        </p:sp>
        <p:sp>
          <p:nvSpPr>
            <p:cNvPr id="104" name="rc103"/>
            <p:cNvSpPr/>
            <p:nvPr/>
          </p:nvSpPr>
          <p:spPr>
            <a:xfrm>
              <a:off x="8252122" y="2153563"/>
              <a:ext cx="3239694" cy="3131794"/>
            </a:xfrm>
            <a:prstGeom prst="rect">
              <a:avLst/>
            </a:prstGeom>
            <a:solidFill>
              <a:srgbClr val="FFFFFF">
                <a:alpha val="100000"/>
              </a:srgbClr>
            </a:solidFill>
          </p:spPr>
          <p:txBody>
            <a:bodyPr/>
            <a:lstStyle/>
            <a:p/>
          </p:txBody>
        </p:sp>
        <p:sp>
          <p:nvSpPr>
            <p:cNvPr id="105" name="pl104"/>
            <p:cNvSpPr/>
            <p:nvPr/>
          </p:nvSpPr>
          <p:spPr>
            <a:xfrm>
              <a:off x="8252122" y="481299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06" name="pl105"/>
            <p:cNvSpPr/>
            <p:nvPr/>
          </p:nvSpPr>
          <p:spPr>
            <a:xfrm>
              <a:off x="8252122" y="3868256"/>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07" name="pl106"/>
            <p:cNvSpPr/>
            <p:nvPr/>
          </p:nvSpPr>
          <p:spPr>
            <a:xfrm>
              <a:off x="8252122" y="292352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08" name="pl107"/>
            <p:cNvSpPr/>
            <p:nvPr/>
          </p:nvSpPr>
          <p:spPr>
            <a:xfrm>
              <a:off x="825212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09" name="pl108"/>
            <p:cNvSpPr/>
            <p:nvPr/>
          </p:nvSpPr>
          <p:spPr>
            <a:xfrm>
              <a:off x="8252122" y="4340623"/>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10" name="pl109"/>
            <p:cNvSpPr/>
            <p:nvPr/>
          </p:nvSpPr>
          <p:spPr>
            <a:xfrm>
              <a:off x="8252122" y="3395889"/>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11" name="pl110"/>
            <p:cNvSpPr/>
            <p:nvPr/>
          </p:nvSpPr>
          <p:spPr>
            <a:xfrm>
              <a:off x="8252122" y="245115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12" name="rc111"/>
            <p:cNvSpPr/>
            <p:nvPr/>
          </p:nvSpPr>
          <p:spPr>
            <a:xfrm>
              <a:off x="8291955" y="4954701"/>
              <a:ext cx="238993" cy="33065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3" name="rc112"/>
            <p:cNvSpPr/>
            <p:nvPr/>
          </p:nvSpPr>
          <p:spPr>
            <a:xfrm>
              <a:off x="8291955" y="4954701"/>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4" name="rc113"/>
            <p:cNvSpPr/>
            <p:nvPr/>
          </p:nvSpPr>
          <p:spPr>
            <a:xfrm>
              <a:off x="8291955" y="4954701"/>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5" name="rc114"/>
            <p:cNvSpPr/>
            <p:nvPr/>
          </p:nvSpPr>
          <p:spPr>
            <a:xfrm>
              <a:off x="8291955" y="3584836"/>
              <a:ext cx="238993" cy="136986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6" name="rc115"/>
            <p:cNvSpPr/>
            <p:nvPr/>
          </p:nvSpPr>
          <p:spPr>
            <a:xfrm>
              <a:off x="8557503" y="5049174"/>
              <a:ext cx="238993" cy="23618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7" name="rc116"/>
            <p:cNvSpPr/>
            <p:nvPr/>
          </p:nvSpPr>
          <p:spPr>
            <a:xfrm>
              <a:off x="8557503" y="5049174"/>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8" name="rc117"/>
            <p:cNvSpPr/>
            <p:nvPr/>
          </p:nvSpPr>
          <p:spPr>
            <a:xfrm>
              <a:off x="8557503" y="5049174"/>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9" name="rc118"/>
            <p:cNvSpPr/>
            <p:nvPr/>
          </p:nvSpPr>
          <p:spPr>
            <a:xfrm>
              <a:off x="8557503" y="2876285"/>
              <a:ext cx="238993" cy="217288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0" name="rc119"/>
            <p:cNvSpPr/>
            <p:nvPr/>
          </p:nvSpPr>
          <p:spPr>
            <a:xfrm>
              <a:off x="8823052" y="4907464"/>
              <a:ext cx="238993" cy="37789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1" name="rc120"/>
            <p:cNvSpPr/>
            <p:nvPr/>
          </p:nvSpPr>
          <p:spPr>
            <a:xfrm>
              <a:off x="8823052" y="4907464"/>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2" name="rc121"/>
            <p:cNvSpPr/>
            <p:nvPr/>
          </p:nvSpPr>
          <p:spPr>
            <a:xfrm>
              <a:off x="8823052" y="4907464"/>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3" name="rc122"/>
            <p:cNvSpPr/>
            <p:nvPr/>
          </p:nvSpPr>
          <p:spPr>
            <a:xfrm>
              <a:off x="8823052" y="3254179"/>
              <a:ext cx="238993" cy="165328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4" name="rc123"/>
            <p:cNvSpPr/>
            <p:nvPr/>
          </p:nvSpPr>
          <p:spPr>
            <a:xfrm>
              <a:off x="9088601" y="4907464"/>
              <a:ext cx="238993" cy="37789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5" name="rc124"/>
            <p:cNvSpPr/>
            <p:nvPr/>
          </p:nvSpPr>
          <p:spPr>
            <a:xfrm>
              <a:off x="9088601" y="4907464"/>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6" name="rc125"/>
            <p:cNvSpPr/>
            <p:nvPr/>
          </p:nvSpPr>
          <p:spPr>
            <a:xfrm>
              <a:off x="9088601" y="4907464"/>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7" name="rc126"/>
            <p:cNvSpPr/>
            <p:nvPr/>
          </p:nvSpPr>
          <p:spPr>
            <a:xfrm>
              <a:off x="9088601" y="3206942"/>
              <a:ext cx="238993" cy="170052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8" name="rc127"/>
            <p:cNvSpPr/>
            <p:nvPr/>
          </p:nvSpPr>
          <p:spPr>
            <a:xfrm>
              <a:off x="9354150" y="5190884"/>
              <a:ext cx="238993" cy="9447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9" name="rc128"/>
            <p:cNvSpPr/>
            <p:nvPr/>
          </p:nvSpPr>
          <p:spPr>
            <a:xfrm>
              <a:off x="9354150" y="5190884"/>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0" name="rc129"/>
            <p:cNvSpPr/>
            <p:nvPr/>
          </p:nvSpPr>
          <p:spPr>
            <a:xfrm>
              <a:off x="9354150" y="5190884"/>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1" name="rc130"/>
            <p:cNvSpPr/>
            <p:nvPr/>
          </p:nvSpPr>
          <p:spPr>
            <a:xfrm>
              <a:off x="9354150" y="4246150"/>
              <a:ext cx="238993" cy="9447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2" name="rc131"/>
            <p:cNvSpPr/>
            <p:nvPr/>
          </p:nvSpPr>
          <p:spPr>
            <a:xfrm>
              <a:off x="9619698" y="5238121"/>
              <a:ext cx="238993" cy="472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3" name="rc132"/>
            <p:cNvSpPr/>
            <p:nvPr/>
          </p:nvSpPr>
          <p:spPr>
            <a:xfrm>
              <a:off x="9619698" y="5238121"/>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4" name="rc133"/>
            <p:cNvSpPr/>
            <p:nvPr/>
          </p:nvSpPr>
          <p:spPr>
            <a:xfrm>
              <a:off x="9619698" y="5238121"/>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5" name="rc134"/>
            <p:cNvSpPr/>
            <p:nvPr/>
          </p:nvSpPr>
          <p:spPr>
            <a:xfrm>
              <a:off x="9619698" y="4765754"/>
              <a:ext cx="238993" cy="4723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6" name="rc135"/>
            <p:cNvSpPr/>
            <p:nvPr/>
          </p:nvSpPr>
          <p:spPr>
            <a:xfrm>
              <a:off x="9885247" y="5096411"/>
              <a:ext cx="238993" cy="18894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7" name="rc136"/>
            <p:cNvSpPr/>
            <p:nvPr/>
          </p:nvSpPr>
          <p:spPr>
            <a:xfrm>
              <a:off x="9885247" y="5096411"/>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8" name="rc137"/>
            <p:cNvSpPr/>
            <p:nvPr/>
          </p:nvSpPr>
          <p:spPr>
            <a:xfrm>
              <a:off x="9885247" y="5096411"/>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9" name="rc138"/>
            <p:cNvSpPr/>
            <p:nvPr/>
          </p:nvSpPr>
          <p:spPr>
            <a:xfrm>
              <a:off x="9885247" y="4954701"/>
              <a:ext cx="238993" cy="1417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0" name="rc139"/>
            <p:cNvSpPr/>
            <p:nvPr/>
          </p:nvSpPr>
          <p:spPr>
            <a:xfrm>
              <a:off x="1015079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1" name="rc140"/>
            <p:cNvSpPr/>
            <p:nvPr/>
          </p:nvSpPr>
          <p:spPr>
            <a:xfrm>
              <a:off x="1015079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2" name="rc141"/>
            <p:cNvSpPr/>
            <p:nvPr/>
          </p:nvSpPr>
          <p:spPr>
            <a:xfrm>
              <a:off x="1015079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3" name="rc142"/>
            <p:cNvSpPr/>
            <p:nvPr/>
          </p:nvSpPr>
          <p:spPr>
            <a:xfrm>
              <a:off x="10150796" y="5001937"/>
              <a:ext cx="238993" cy="2834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4" name="rc143"/>
            <p:cNvSpPr/>
            <p:nvPr/>
          </p:nvSpPr>
          <p:spPr>
            <a:xfrm>
              <a:off x="1041634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5" name="rc144"/>
            <p:cNvSpPr/>
            <p:nvPr/>
          </p:nvSpPr>
          <p:spPr>
            <a:xfrm>
              <a:off x="1041634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6" name="rc145"/>
            <p:cNvSpPr/>
            <p:nvPr/>
          </p:nvSpPr>
          <p:spPr>
            <a:xfrm>
              <a:off x="1041634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7" name="rc146"/>
            <p:cNvSpPr/>
            <p:nvPr/>
          </p:nvSpPr>
          <p:spPr>
            <a:xfrm>
              <a:off x="10416345" y="5143648"/>
              <a:ext cx="238993" cy="1417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8" name="rc147"/>
            <p:cNvSpPr/>
            <p:nvPr/>
          </p:nvSpPr>
          <p:spPr>
            <a:xfrm>
              <a:off x="1094744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9" name="rc148"/>
            <p:cNvSpPr/>
            <p:nvPr/>
          </p:nvSpPr>
          <p:spPr>
            <a:xfrm>
              <a:off x="1094744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0" name="rc149"/>
            <p:cNvSpPr/>
            <p:nvPr/>
          </p:nvSpPr>
          <p:spPr>
            <a:xfrm>
              <a:off x="1094744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1" name="rc150"/>
            <p:cNvSpPr/>
            <p:nvPr/>
          </p:nvSpPr>
          <p:spPr>
            <a:xfrm>
              <a:off x="10947442" y="5096411"/>
              <a:ext cx="238993" cy="18894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2" name="rc151"/>
            <p:cNvSpPr/>
            <p:nvPr/>
          </p:nvSpPr>
          <p:spPr>
            <a:xfrm>
              <a:off x="1121299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3" name="rc152"/>
            <p:cNvSpPr/>
            <p:nvPr/>
          </p:nvSpPr>
          <p:spPr>
            <a:xfrm>
              <a:off x="1121299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4" name="rc153"/>
            <p:cNvSpPr/>
            <p:nvPr/>
          </p:nvSpPr>
          <p:spPr>
            <a:xfrm>
              <a:off x="1121299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5" name="rc154"/>
            <p:cNvSpPr/>
            <p:nvPr/>
          </p:nvSpPr>
          <p:spPr>
            <a:xfrm>
              <a:off x="11212991" y="5238121"/>
              <a:ext cx="238993" cy="472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6" name="pg155"/>
            <p:cNvSpPr/>
            <p:nvPr/>
          </p:nvSpPr>
          <p:spPr>
            <a:xfrm>
              <a:off x="9067481" y="2153563"/>
              <a:ext cx="1608977" cy="373922"/>
            </a:xfrm>
            <a:custGeom>
              <a:avLst/>
              <a:pathLst>
                <a:path w="1608977" h="373922">
                  <a:moveTo>
                    <a:pt x="31220" y="373922"/>
                  </a:moveTo>
                  <a:lnTo>
                    <a:pt x="1577756" y="373922"/>
                  </a:lnTo>
                  <a:lnTo>
                    <a:pt x="1576499" y="373897"/>
                  </a:lnTo>
                  <a:lnTo>
                    <a:pt x="1581520" y="373695"/>
                  </a:lnTo>
                  <a:lnTo>
                    <a:pt x="1586442" y="372690"/>
                  </a:lnTo>
                  <a:lnTo>
                    <a:pt x="1591140" y="370908"/>
                  </a:lnTo>
                  <a:lnTo>
                    <a:pt x="1595492" y="368396"/>
                  </a:lnTo>
                  <a:lnTo>
                    <a:pt x="1599384" y="365218"/>
                  </a:lnTo>
                  <a:lnTo>
                    <a:pt x="1602715" y="361457"/>
                  </a:lnTo>
                  <a:lnTo>
                    <a:pt x="1605401" y="357211"/>
                  </a:lnTo>
                  <a:lnTo>
                    <a:pt x="1607370" y="352588"/>
                  </a:lnTo>
                  <a:lnTo>
                    <a:pt x="1608573" y="347710"/>
                  </a:lnTo>
                  <a:lnTo>
                    <a:pt x="1608977" y="342702"/>
                  </a:lnTo>
                  <a:lnTo>
                    <a:pt x="1608977" y="31220"/>
                  </a:lnTo>
                  <a:lnTo>
                    <a:pt x="1608573" y="26212"/>
                  </a:lnTo>
                  <a:lnTo>
                    <a:pt x="1607370" y="21334"/>
                  </a:lnTo>
                  <a:lnTo>
                    <a:pt x="1605401" y="16711"/>
                  </a:lnTo>
                  <a:lnTo>
                    <a:pt x="1602715" y="12465"/>
                  </a:lnTo>
                  <a:lnTo>
                    <a:pt x="1599384" y="8704"/>
                  </a:lnTo>
                  <a:lnTo>
                    <a:pt x="1595492" y="5526"/>
                  </a:lnTo>
                  <a:lnTo>
                    <a:pt x="1591140" y="3014"/>
                  </a:lnTo>
                  <a:lnTo>
                    <a:pt x="1586442" y="1232"/>
                  </a:lnTo>
                  <a:lnTo>
                    <a:pt x="1581520" y="227"/>
                  </a:lnTo>
                  <a:lnTo>
                    <a:pt x="157775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57" name="tx156"/>
            <p:cNvSpPr/>
            <p:nvPr/>
          </p:nvSpPr>
          <p:spPr>
            <a:xfrm>
              <a:off x="9192364" y="2239827"/>
              <a:ext cx="135921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35 case(s)</a:t>
              </a:r>
            </a:p>
          </p:txBody>
        </p:sp>
        <p:sp>
          <p:nvSpPr>
            <p:cNvPr id="158" name="pg157"/>
            <p:cNvSpPr/>
            <p:nvPr/>
          </p:nvSpPr>
          <p:spPr>
            <a:xfrm>
              <a:off x="9257882" y="2394471"/>
              <a:ext cx="1228175" cy="311602"/>
            </a:xfrm>
            <a:custGeom>
              <a:avLst/>
              <a:pathLst>
                <a:path w="1228175" h="311602">
                  <a:moveTo>
                    <a:pt x="26017" y="311602"/>
                  </a:moveTo>
                  <a:lnTo>
                    <a:pt x="1202157" y="311602"/>
                  </a:lnTo>
                  <a:lnTo>
                    <a:pt x="1201110" y="311581"/>
                  </a:lnTo>
                  <a:lnTo>
                    <a:pt x="1205293" y="311412"/>
                  </a:lnTo>
                  <a:lnTo>
                    <a:pt x="1209396" y="310575"/>
                  </a:lnTo>
                  <a:lnTo>
                    <a:pt x="1213311" y="309090"/>
                  </a:lnTo>
                  <a:lnTo>
                    <a:pt x="1216937" y="306996"/>
                  </a:lnTo>
                  <a:lnTo>
                    <a:pt x="1220180" y="304348"/>
                  </a:lnTo>
                  <a:lnTo>
                    <a:pt x="1222957" y="301214"/>
                  </a:lnTo>
                  <a:lnTo>
                    <a:pt x="1225194" y="297675"/>
                  </a:lnTo>
                  <a:lnTo>
                    <a:pt x="1226836" y="293823"/>
                  </a:lnTo>
                  <a:lnTo>
                    <a:pt x="1227838" y="289758"/>
                  </a:lnTo>
                  <a:lnTo>
                    <a:pt x="1228175" y="285585"/>
                  </a:lnTo>
                  <a:lnTo>
                    <a:pt x="1228175" y="26017"/>
                  </a:lnTo>
                  <a:lnTo>
                    <a:pt x="1227838" y="21843"/>
                  </a:lnTo>
                  <a:lnTo>
                    <a:pt x="1226836" y="17778"/>
                  </a:lnTo>
                  <a:lnTo>
                    <a:pt x="1225194" y="13926"/>
                  </a:lnTo>
                  <a:lnTo>
                    <a:pt x="1222957" y="10387"/>
                  </a:lnTo>
                  <a:lnTo>
                    <a:pt x="1220180" y="7253"/>
                  </a:lnTo>
                  <a:lnTo>
                    <a:pt x="1216937" y="4605"/>
                  </a:lnTo>
                  <a:lnTo>
                    <a:pt x="1213311" y="2511"/>
                  </a:lnTo>
                  <a:lnTo>
                    <a:pt x="1209396" y="1027"/>
                  </a:lnTo>
                  <a:lnTo>
                    <a:pt x="1205293" y="189"/>
                  </a:lnTo>
                  <a:lnTo>
                    <a:pt x="120215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59" name="tx158"/>
            <p:cNvSpPr/>
            <p:nvPr/>
          </p:nvSpPr>
          <p:spPr>
            <a:xfrm>
              <a:off x="9361951" y="2466357"/>
              <a:ext cx="102003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35 case(s)</a:t>
              </a:r>
            </a:p>
          </p:txBody>
        </p:sp>
        <p:sp>
          <p:nvSpPr>
            <p:cNvPr id="160" name="rc159"/>
            <p:cNvSpPr/>
            <p:nvPr/>
          </p:nvSpPr>
          <p:spPr>
            <a:xfrm>
              <a:off x="8252122" y="2153563"/>
              <a:ext cx="3239694" cy="3131794"/>
            </a:xfrm>
            <a:prstGeom prst="rect">
              <a:avLst/>
            </a:prstGeom>
            <a:ln w="13550" cap="rnd">
              <a:solidFill>
                <a:srgbClr val="333333">
                  <a:alpha val="100000"/>
                </a:srgbClr>
              </a:solidFill>
              <a:prstDash val="solid"/>
              <a:round/>
            </a:ln>
          </p:spPr>
          <p:txBody>
            <a:bodyPr/>
            <a:lstStyle/>
            <a:p/>
          </p:txBody>
        </p:sp>
        <p:sp>
          <p:nvSpPr>
            <p:cNvPr id="161" name="rc160"/>
            <p:cNvSpPr/>
            <p:nvPr/>
          </p:nvSpPr>
          <p:spPr>
            <a:xfrm>
              <a:off x="11491817" y="2153563"/>
              <a:ext cx="3239694" cy="3131794"/>
            </a:xfrm>
            <a:prstGeom prst="rect">
              <a:avLst/>
            </a:prstGeom>
            <a:solidFill>
              <a:srgbClr val="FFFFFF">
                <a:alpha val="100000"/>
              </a:srgbClr>
            </a:solidFill>
          </p:spPr>
          <p:txBody>
            <a:bodyPr/>
            <a:lstStyle/>
            <a:p/>
          </p:txBody>
        </p:sp>
        <p:sp>
          <p:nvSpPr>
            <p:cNvPr id="162" name="pl161"/>
            <p:cNvSpPr/>
            <p:nvPr/>
          </p:nvSpPr>
          <p:spPr>
            <a:xfrm>
              <a:off x="11491817" y="481299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63" name="pl162"/>
            <p:cNvSpPr/>
            <p:nvPr/>
          </p:nvSpPr>
          <p:spPr>
            <a:xfrm>
              <a:off x="11491817" y="3868256"/>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64" name="pl163"/>
            <p:cNvSpPr/>
            <p:nvPr/>
          </p:nvSpPr>
          <p:spPr>
            <a:xfrm>
              <a:off x="11491817" y="292352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65" name="pl164"/>
            <p:cNvSpPr/>
            <p:nvPr/>
          </p:nvSpPr>
          <p:spPr>
            <a:xfrm>
              <a:off x="11491817"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66" name="pl165"/>
            <p:cNvSpPr/>
            <p:nvPr/>
          </p:nvSpPr>
          <p:spPr>
            <a:xfrm>
              <a:off x="11491817" y="4340623"/>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67" name="pl166"/>
            <p:cNvSpPr/>
            <p:nvPr/>
          </p:nvSpPr>
          <p:spPr>
            <a:xfrm>
              <a:off x="11491817" y="3395889"/>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68" name="pl167"/>
            <p:cNvSpPr/>
            <p:nvPr/>
          </p:nvSpPr>
          <p:spPr>
            <a:xfrm>
              <a:off x="11491817" y="245115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69" name="rc168"/>
            <p:cNvSpPr/>
            <p:nvPr/>
          </p:nvSpPr>
          <p:spPr>
            <a:xfrm>
              <a:off x="11531649" y="5238121"/>
              <a:ext cx="238993" cy="472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0" name="rc169"/>
            <p:cNvSpPr/>
            <p:nvPr/>
          </p:nvSpPr>
          <p:spPr>
            <a:xfrm>
              <a:off x="11531649" y="5238121"/>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1" name="rc170"/>
            <p:cNvSpPr/>
            <p:nvPr/>
          </p:nvSpPr>
          <p:spPr>
            <a:xfrm>
              <a:off x="11531649" y="5190884"/>
              <a:ext cx="238993" cy="4723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2" name="rc171"/>
            <p:cNvSpPr/>
            <p:nvPr/>
          </p:nvSpPr>
          <p:spPr>
            <a:xfrm>
              <a:off x="11531649" y="5096411"/>
              <a:ext cx="238993" cy="944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3" name="rc172"/>
            <p:cNvSpPr/>
            <p:nvPr/>
          </p:nvSpPr>
          <p:spPr>
            <a:xfrm>
              <a:off x="1179719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4" name="rc173"/>
            <p:cNvSpPr/>
            <p:nvPr/>
          </p:nvSpPr>
          <p:spPr>
            <a:xfrm>
              <a:off x="1179719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5" name="rc174"/>
            <p:cNvSpPr/>
            <p:nvPr/>
          </p:nvSpPr>
          <p:spPr>
            <a:xfrm>
              <a:off x="1179719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6" name="rc175"/>
            <p:cNvSpPr/>
            <p:nvPr/>
          </p:nvSpPr>
          <p:spPr>
            <a:xfrm>
              <a:off x="11797198" y="5190884"/>
              <a:ext cx="238993" cy="944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7" name="rc176"/>
            <p:cNvSpPr/>
            <p:nvPr/>
          </p:nvSpPr>
          <p:spPr>
            <a:xfrm>
              <a:off x="12062747" y="4812991"/>
              <a:ext cx="238993" cy="47236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8" name="rc177"/>
            <p:cNvSpPr/>
            <p:nvPr/>
          </p:nvSpPr>
          <p:spPr>
            <a:xfrm>
              <a:off x="12062747" y="4812991"/>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9" name="rc178"/>
            <p:cNvSpPr/>
            <p:nvPr/>
          </p:nvSpPr>
          <p:spPr>
            <a:xfrm>
              <a:off x="12062747" y="4812991"/>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0" name="rc179"/>
            <p:cNvSpPr/>
            <p:nvPr/>
          </p:nvSpPr>
          <p:spPr>
            <a:xfrm>
              <a:off x="12062747" y="3395889"/>
              <a:ext cx="238993" cy="141710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1" name="rc180"/>
            <p:cNvSpPr/>
            <p:nvPr/>
          </p:nvSpPr>
          <p:spPr>
            <a:xfrm>
              <a:off x="12328296" y="5001937"/>
              <a:ext cx="238993" cy="2834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2" name="rc181"/>
            <p:cNvSpPr/>
            <p:nvPr/>
          </p:nvSpPr>
          <p:spPr>
            <a:xfrm>
              <a:off x="12328296" y="5001937"/>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3" name="rc182"/>
            <p:cNvSpPr/>
            <p:nvPr/>
          </p:nvSpPr>
          <p:spPr>
            <a:xfrm>
              <a:off x="12328296" y="5001937"/>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4" name="rc183"/>
            <p:cNvSpPr/>
            <p:nvPr/>
          </p:nvSpPr>
          <p:spPr>
            <a:xfrm>
              <a:off x="12328296" y="3348652"/>
              <a:ext cx="238993" cy="165328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5" name="rc184"/>
            <p:cNvSpPr/>
            <p:nvPr/>
          </p:nvSpPr>
          <p:spPr>
            <a:xfrm>
              <a:off x="12593845" y="5143648"/>
              <a:ext cx="238993" cy="14171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6" name="rc185"/>
            <p:cNvSpPr/>
            <p:nvPr/>
          </p:nvSpPr>
          <p:spPr>
            <a:xfrm>
              <a:off x="12593845" y="514364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7" name="rc186"/>
            <p:cNvSpPr/>
            <p:nvPr/>
          </p:nvSpPr>
          <p:spPr>
            <a:xfrm>
              <a:off x="12593845" y="514364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8" name="rc187"/>
            <p:cNvSpPr/>
            <p:nvPr/>
          </p:nvSpPr>
          <p:spPr>
            <a:xfrm>
              <a:off x="12593845" y="4246150"/>
              <a:ext cx="238993" cy="89749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9" name="rc188"/>
            <p:cNvSpPr/>
            <p:nvPr/>
          </p:nvSpPr>
          <p:spPr>
            <a:xfrm>
              <a:off x="1285939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0" name="rc189"/>
            <p:cNvSpPr/>
            <p:nvPr/>
          </p:nvSpPr>
          <p:spPr>
            <a:xfrm>
              <a:off x="1285939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1" name="rc190"/>
            <p:cNvSpPr/>
            <p:nvPr/>
          </p:nvSpPr>
          <p:spPr>
            <a:xfrm>
              <a:off x="1285939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2" name="rc191"/>
            <p:cNvSpPr/>
            <p:nvPr/>
          </p:nvSpPr>
          <p:spPr>
            <a:xfrm>
              <a:off x="12859393" y="4907464"/>
              <a:ext cx="238993" cy="37789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3" name="rc192"/>
            <p:cNvSpPr/>
            <p:nvPr/>
          </p:nvSpPr>
          <p:spPr>
            <a:xfrm>
              <a:off x="1312494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4" name="rc193"/>
            <p:cNvSpPr/>
            <p:nvPr/>
          </p:nvSpPr>
          <p:spPr>
            <a:xfrm>
              <a:off x="1312494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5" name="rc194"/>
            <p:cNvSpPr/>
            <p:nvPr/>
          </p:nvSpPr>
          <p:spPr>
            <a:xfrm>
              <a:off x="1312494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6" name="rc195"/>
            <p:cNvSpPr/>
            <p:nvPr/>
          </p:nvSpPr>
          <p:spPr>
            <a:xfrm>
              <a:off x="13124942" y="5096411"/>
              <a:ext cx="238993" cy="18894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7" name="rc196"/>
            <p:cNvSpPr/>
            <p:nvPr/>
          </p:nvSpPr>
          <p:spPr>
            <a:xfrm>
              <a:off x="1339049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8" name="rc197"/>
            <p:cNvSpPr/>
            <p:nvPr/>
          </p:nvSpPr>
          <p:spPr>
            <a:xfrm>
              <a:off x="1339049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9" name="rc198"/>
            <p:cNvSpPr/>
            <p:nvPr/>
          </p:nvSpPr>
          <p:spPr>
            <a:xfrm>
              <a:off x="1339049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0" name="rc199"/>
            <p:cNvSpPr/>
            <p:nvPr/>
          </p:nvSpPr>
          <p:spPr>
            <a:xfrm>
              <a:off x="13390491" y="5190884"/>
              <a:ext cx="238993" cy="944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1" name="rc200"/>
            <p:cNvSpPr/>
            <p:nvPr/>
          </p:nvSpPr>
          <p:spPr>
            <a:xfrm>
              <a:off x="1392158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2" name="rc201"/>
            <p:cNvSpPr/>
            <p:nvPr/>
          </p:nvSpPr>
          <p:spPr>
            <a:xfrm>
              <a:off x="1392158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3" name="rc202"/>
            <p:cNvSpPr/>
            <p:nvPr/>
          </p:nvSpPr>
          <p:spPr>
            <a:xfrm>
              <a:off x="1392158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4" name="rc203"/>
            <p:cNvSpPr/>
            <p:nvPr/>
          </p:nvSpPr>
          <p:spPr>
            <a:xfrm>
              <a:off x="13921588" y="5238121"/>
              <a:ext cx="238993" cy="472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5" name="rc204"/>
            <p:cNvSpPr/>
            <p:nvPr/>
          </p:nvSpPr>
          <p:spPr>
            <a:xfrm>
              <a:off x="1418713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6" name="rc205"/>
            <p:cNvSpPr/>
            <p:nvPr/>
          </p:nvSpPr>
          <p:spPr>
            <a:xfrm>
              <a:off x="1418713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7" name="rc206"/>
            <p:cNvSpPr/>
            <p:nvPr/>
          </p:nvSpPr>
          <p:spPr>
            <a:xfrm>
              <a:off x="1418713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8" name="rc207"/>
            <p:cNvSpPr/>
            <p:nvPr/>
          </p:nvSpPr>
          <p:spPr>
            <a:xfrm>
              <a:off x="14187137" y="5238121"/>
              <a:ext cx="238993" cy="472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9" name="rc208"/>
            <p:cNvSpPr/>
            <p:nvPr/>
          </p:nvSpPr>
          <p:spPr>
            <a:xfrm>
              <a:off x="14452686" y="5238121"/>
              <a:ext cx="238993" cy="472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4452686" y="5238121"/>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4452686" y="5238121"/>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4452686" y="5143648"/>
              <a:ext cx="238993" cy="944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pg212"/>
            <p:cNvSpPr/>
            <p:nvPr/>
          </p:nvSpPr>
          <p:spPr>
            <a:xfrm>
              <a:off x="12307176" y="2153563"/>
              <a:ext cx="1608977" cy="373922"/>
            </a:xfrm>
            <a:custGeom>
              <a:avLst/>
              <a:pathLst>
                <a:path w="1608977" h="373922">
                  <a:moveTo>
                    <a:pt x="31220" y="373922"/>
                  </a:moveTo>
                  <a:lnTo>
                    <a:pt x="1577756" y="373922"/>
                  </a:lnTo>
                  <a:lnTo>
                    <a:pt x="1576499" y="373897"/>
                  </a:lnTo>
                  <a:lnTo>
                    <a:pt x="1581520" y="373695"/>
                  </a:lnTo>
                  <a:lnTo>
                    <a:pt x="1586442" y="372690"/>
                  </a:lnTo>
                  <a:lnTo>
                    <a:pt x="1591140" y="370908"/>
                  </a:lnTo>
                  <a:lnTo>
                    <a:pt x="1595492" y="368396"/>
                  </a:lnTo>
                  <a:lnTo>
                    <a:pt x="1599384" y="365218"/>
                  </a:lnTo>
                  <a:lnTo>
                    <a:pt x="1602715" y="361457"/>
                  </a:lnTo>
                  <a:lnTo>
                    <a:pt x="1605401" y="357211"/>
                  </a:lnTo>
                  <a:lnTo>
                    <a:pt x="1607370" y="352588"/>
                  </a:lnTo>
                  <a:lnTo>
                    <a:pt x="1608573" y="347710"/>
                  </a:lnTo>
                  <a:lnTo>
                    <a:pt x="1608977" y="342702"/>
                  </a:lnTo>
                  <a:lnTo>
                    <a:pt x="1608977" y="31220"/>
                  </a:lnTo>
                  <a:lnTo>
                    <a:pt x="1608573" y="26212"/>
                  </a:lnTo>
                  <a:lnTo>
                    <a:pt x="1607370" y="21334"/>
                  </a:lnTo>
                  <a:lnTo>
                    <a:pt x="1605401" y="16711"/>
                  </a:lnTo>
                  <a:lnTo>
                    <a:pt x="1602715" y="12465"/>
                  </a:lnTo>
                  <a:lnTo>
                    <a:pt x="1599384" y="8704"/>
                  </a:lnTo>
                  <a:lnTo>
                    <a:pt x="1595492" y="5526"/>
                  </a:lnTo>
                  <a:lnTo>
                    <a:pt x="1591140" y="3014"/>
                  </a:lnTo>
                  <a:lnTo>
                    <a:pt x="1586442" y="1232"/>
                  </a:lnTo>
                  <a:lnTo>
                    <a:pt x="1581520" y="227"/>
                  </a:lnTo>
                  <a:lnTo>
                    <a:pt x="157775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14" name="tx213"/>
            <p:cNvSpPr/>
            <p:nvPr/>
          </p:nvSpPr>
          <p:spPr>
            <a:xfrm>
              <a:off x="12432058" y="2239827"/>
              <a:ext cx="135921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22 case(s)</a:t>
              </a:r>
            </a:p>
          </p:txBody>
        </p:sp>
        <p:sp>
          <p:nvSpPr>
            <p:cNvPr id="215" name="pg214"/>
            <p:cNvSpPr/>
            <p:nvPr/>
          </p:nvSpPr>
          <p:spPr>
            <a:xfrm>
              <a:off x="12497577" y="2394471"/>
              <a:ext cx="1228175" cy="311602"/>
            </a:xfrm>
            <a:custGeom>
              <a:avLst/>
              <a:pathLst>
                <a:path w="1228175" h="311602">
                  <a:moveTo>
                    <a:pt x="26017" y="311602"/>
                  </a:moveTo>
                  <a:lnTo>
                    <a:pt x="1202157" y="311602"/>
                  </a:lnTo>
                  <a:lnTo>
                    <a:pt x="1201110" y="311581"/>
                  </a:lnTo>
                  <a:lnTo>
                    <a:pt x="1205293" y="311412"/>
                  </a:lnTo>
                  <a:lnTo>
                    <a:pt x="1209396" y="310575"/>
                  </a:lnTo>
                  <a:lnTo>
                    <a:pt x="1213311" y="309090"/>
                  </a:lnTo>
                  <a:lnTo>
                    <a:pt x="1216937" y="306996"/>
                  </a:lnTo>
                  <a:lnTo>
                    <a:pt x="1220180" y="304348"/>
                  </a:lnTo>
                  <a:lnTo>
                    <a:pt x="1222957" y="301214"/>
                  </a:lnTo>
                  <a:lnTo>
                    <a:pt x="1225194" y="297675"/>
                  </a:lnTo>
                  <a:lnTo>
                    <a:pt x="1226836" y="293823"/>
                  </a:lnTo>
                  <a:lnTo>
                    <a:pt x="1227838" y="289758"/>
                  </a:lnTo>
                  <a:lnTo>
                    <a:pt x="1228175" y="285585"/>
                  </a:lnTo>
                  <a:lnTo>
                    <a:pt x="1228175" y="26017"/>
                  </a:lnTo>
                  <a:lnTo>
                    <a:pt x="1227838" y="21843"/>
                  </a:lnTo>
                  <a:lnTo>
                    <a:pt x="1226836" y="17778"/>
                  </a:lnTo>
                  <a:lnTo>
                    <a:pt x="1225194" y="13926"/>
                  </a:lnTo>
                  <a:lnTo>
                    <a:pt x="1222957" y="10387"/>
                  </a:lnTo>
                  <a:lnTo>
                    <a:pt x="1220180" y="7253"/>
                  </a:lnTo>
                  <a:lnTo>
                    <a:pt x="1216937" y="4605"/>
                  </a:lnTo>
                  <a:lnTo>
                    <a:pt x="1213311" y="2511"/>
                  </a:lnTo>
                  <a:lnTo>
                    <a:pt x="1209396" y="1027"/>
                  </a:lnTo>
                  <a:lnTo>
                    <a:pt x="1205293" y="189"/>
                  </a:lnTo>
                  <a:lnTo>
                    <a:pt x="120215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16" name="tx215"/>
            <p:cNvSpPr/>
            <p:nvPr/>
          </p:nvSpPr>
          <p:spPr>
            <a:xfrm>
              <a:off x="12601646" y="2466357"/>
              <a:ext cx="102003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21 case(s)</a:t>
              </a:r>
            </a:p>
          </p:txBody>
        </p:sp>
        <p:sp>
          <p:nvSpPr>
            <p:cNvPr id="217" name="rc216"/>
            <p:cNvSpPr/>
            <p:nvPr/>
          </p:nvSpPr>
          <p:spPr>
            <a:xfrm>
              <a:off x="11491817" y="2153563"/>
              <a:ext cx="3239694" cy="3131794"/>
            </a:xfrm>
            <a:prstGeom prst="rect">
              <a:avLst/>
            </a:prstGeom>
            <a:ln w="13550" cap="rnd">
              <a:solidFill>
                <a:srgbClr val="333333">
                  <a:alpha val="100000"/>
                </a:srgbClr>
              </a:solidFill>
              <a:prstDash val="solid"/>
              <a:round/>
            </a:ln>
          </p:spPr>
          <p:txBody>
            <a:bodyPr/>
            <a:lstStyle/>
            <a:p/>
          </p:txBody>
        </p:sp>
        <p:sp>
          <p:nvSpPr>
            <p:cNvPr id="218" name="rc217"/>
            <p:cNvSpPr/>
            <p:nvPr/>
          </p:nvSpPr>
          <p:spPr>
            <a:xfrm>
              <a:off x="14731512" y="2153563"/>
              <a:ext cx="3239694" cy="3131794"/>
            </a:xfrm>
            <a:prstGeom prst="rect">
              <a:avLst/>
            </a:prstGeom>
            <a:solidFill>
              <a:srgbClr val="FFFFFF">
                <a:alpha val="100000"/>
              </a:srgbClr>
            </a:solidFill>
          </p:spPr>
          <p:txBody>
            <a:bodyPr/>
            <a:lstStyle/>
            <a:p/>
          </p:txBody>
        </p:sp>
        <p:sp>
          <p:nvSpPr>
            <p:cNvPr id="219" name="pl218"/>
            <p:cNvSpPr/>
            <p:nvPr/>
          </p:nvSpPr>
          <p:spPr>
            <a:xfrm>
              <a:off x="14731512" y="481299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20" name="pl219"/>
            <p:cNvSpPr/>
            <p:nvPr/>
          </p:nvSpPr>
          <p:spPr>
            <a:xfrm>
              <a:off x="14731512" y="3868256"/>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21" name="pl220"/>
            <p:cNvSpPr/>
            <p:nvPr/>
          </p:nvSpPr>
          <p:spPr>
            <a:xfrm>
              <a:off x="14731512" y="292352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22" name="pl221"/>
            <p:cNvSpPr/>
            <p:nvPr/>
          </p:nvSpPr>
          <p:spPr>
            <a:xfrm>
              <a:off x="1473151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23" name="pl222"/>
            <p:cNvSpPr/>
            <p:nvPr/>
          </p:nvSpPr>
          <p:spPr>
            <a:xfrm>
              <a:off x="14731512" y="4340623"/>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24" name="pl223"/>
            <p:cNvSpPr/>
            <p:nvPr/>
          </p:nvSpPr>
          <p:spPr>
            <a:xfrm>
              <a:off x="14731512" y="3395889"/>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25" name="pl224"/>
            <p:cNvSpPr/>
            <p:nvPr/>
          </p:nvSpPr>
          <p:spPr>
            <a:xfrm>
              <a:off x="14731512" y="245115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26" name="rc225"/>
            <p:cNvSpPr/>
            <p:nvPr/>
          </p:nvSpPr>
          <p:spPr>
            <a:xfrm>
              <a:off x="14771344"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7" name="rc226"/>
            <p:cNvSpPr/>
            <p:nvPr/>
          </p:nvSpPr>
          <p:spPr>
            <a:xfrm>
              <a:off x="14771344"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8" name="rc227"/>
            <p:cNvSpPr/>
            <p:nvPr/>
          </p:nvSpPr>
          <p:spPr>
            <a:xfrm>
              <a:off x="14771344"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9" name="rc228"/>
            <p:cNvSpPr/>
            <p:nvPr/>
          </p:nvSpPr>
          <p:spPr>
            <a:xfrm>
              <a:off x="14771344" y="5190884"/>
              <a:ext cx="238993" cy="944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0" name="rc229"/>
            <p:cNvSpPr/>
            <p:nvPr/>
          </p:nvSpPr>
          <p:spPr>
            <a:xfrm>
              <a:off x="1503689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1" name="rc230"/>
            <p:cNvSpPr/>
            <p:nvPr/>
          </p:nvSpPr>
          <p:spPr>
            <a:xfrm>
              <a:off x="1503689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2" name="rc231"/>
            <p:cNvSpPr/>
            <p:nvPr/>
          </p:nvSpPr>
          <p:spPr>
            <a:xfrm>
              <a:off x="1503689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3" name="rc232"/>
            <p:cNvSpPr/>
            <p:nvPr/>
          </p:nvSpPr>
          <p:spPr>
            <a:xfrm>
              <a:off x="15036893" y="5190884"/>
              <a:ext cx="238993" cy="944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4" name="rc233"/>
            <p:cNvSpPr/>
            <p:nvPr/>
          </p:nvSpPr>
          <p:spPr>
            <a:xfrm>
              <a:off x="15302442" y="5190884"/>
              <a:ext cx="238993" cy="9447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5" name="rc234"/>
            <p:cNvSpPr/>
            <p:nvPr/>
          </p:nvSpPr>
          <p:spPr>
            <a:xfrm>
              <a:off x="15302442" y="5190884"/>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6" name="rc235"/>
            <p:cNvSpPr/>
            <p:nvPr/>
          </p:nvSpPr>
          <p:spPr>
            <a:xfrm>
              <a:off x="15302442" y="5190884"/>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7" name="rc236"/>
            <p:cNvSpPr/>
            <p:nvPr/>
          </p:nvSpPr>
          <p:spPr>
            <a:xfrm>
              <a:off x="15302442" y="5049174"/>
              <a:ext cx="238993" cy="1417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8" name="rc237"/>
            <p:cNvSpPr/>
            <p:nvPr/>
          </p:nvSpPr>
          <p:spPr>
            <a:xfrm>
              <a:off x="15567991" y="5096411"/>
              <a:ext cx="238993" cy="18894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9" name="rc238"/>
            <p:cNvSpPr/>
            <p:nvPr/>
          </p:nvSpPr>
          <p:spPr>
            <a:xfrm>
              <a:off x="15567991" y="5096411"/>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0" name="rc239"/>
            <p:cNvSpPr/>
            <p:nvPr/>
          </p:nvSpPr>
          <p:spPr>
            <a:xfrm>
              <a:off x="15567991" y="5096411"/>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1" name="rc240"/>
            <p:cNvSpPr/>
            <p:nvPr/>
          </p:nvSpPr>
          <p:spPr>
            <a:xfrm>
              <a:off x="15567991" y="4812991"/>
              <a:ext cx="238993" cy="2834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2" name="rc241"/>
            <p:cNvSpPr/>
            <p:nvPr/>
          </p:nvSpPr>
          <p:spPr>
            <a:xfrm>
              <a:off x="15833539" y="5190884"/>
              <a:ext cx="238993" cy="9447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3" name="rc242"/>
            <p:cNvSpPr/>
            <p:nvPr/>
          </p:nvSpPr>
          <p:spPr>
            <a:xfrm>
              <a:off x="15833539" y="5190884"/>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4" name="rc243"/>
            <p:cNvSpPr/>
            <p:nvPr/>
          </p:nvSpPr>
          <p:spPr>
            <a:xfrm>
              <a:off x="15833539" y="5190884"/>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5" name="rc244"/>
            <p:cNvSpPr/>
            <p:nvPr/>
          </p:nvSpPr>
          <p:spPr>
            <a:xfrm>
              <a:off x="15833539" y="4482334"/>
              <a:ext cx="238993" cy="7085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6" name="pg245"/>
            <p:cNvSpPr/>
            <p:nvPr/>
          </p:nvSpPr>
          <p:spPr>
            <a:xfrm>
              <a:off x="15571008"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47" name="tx246"/>
            <p:cNvSpPr/>
            <p:nvPr/>
          </p:nvSpPr>
          <p:spPr>
            <a:xfrm>
              <a:off x="15695890"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8 case(s)</a:t>
              </a:r>
            </a:p>
          </p:txBody>
        </p:sp>
        <p:sp>
          <p:nvSpPr>
            <p:cNvPr id="248" name="pg247"/>
            <p:cNvSpPr/>
            <p:nvPr/>
          </p:nvSpPr>
          <p:spPr>
            <a:xfrm>
              <a:off x="16247291"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49" name="rc248"/>
            <p:cNvSpPr/>
            <p:nvPr/>
          </p:nvSpPr>
          <p:spPr>
            <a:xfrm>
              <a:off x="14731512" y="2153563"/>
              <a:ext cx="3239694" cy="3131794"/>
            </a:xfrm>
            <a:prstGeom prst="rect">
              <a:avLst/>
            </a:prstGeom>
            <a:ln w="13550" cap="rnd">
              <a:solidFill>
                <a:srgbClr val="333333">
                  <a:alpha val="100000"/>
                </a:srgbClr>
              </a:solidFill>
              <a:prstDash val="solid"/>
              <a:round/>
            </a:ln>
          </p:spPr>
          <p:txBody>
            <a:bodyPr/>
            <a:lstStyle/>
            <a:p/>
          </p:txBody>
        </p:sp>
        <p:sp>
          <p:nvSpPr>
            <p:cNvPr id="250" name="tx249"/>
            <p:cNvSpPr/>
            <p:nvPr/>
          </p:nvSpPr>
          <p:spPr>
            <a:xfrm>
              <a:off x="311005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51" name="tx250"/>
            <p:cNvSpPr/>
            <p:nvPr/>
          </p:nvSpPr>
          <p:spPr>
            <a:xfrm>
              <a:off x="634974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52" name="tx251"/>
            <p:cNvSpPr/>
            <p:nvPr/>
          </p:nvSpPr>
          <p:spPr>
            <a:xfrm>
              <a:off x="958944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53" name="tx252"/>
            <p:cNvSpPr/>
            <p:nvPr/>
          </p:nvSpPr>
          <p:spPr>
            <a:xfrm>
              <a:off x="1282913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54" name="tx253"/>
            <p:cNvSpPr/>
            <p:nvPr/>
          </p:nvSpPr>
          <p:spPr>
            <a:xfrm>
              <a:off x="1606883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55" name="pl254"/>
            <p:cNvSpPr/>
            <p:nvPr/>
          </p:nvSpPr>
          <p:spPr>
            <a:xfrm>
              <a:off x="193206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6" name="pl255"/>
            <p:cNvSpPr/>
            <p:nvPr/>
          </p:nvSpPr>
          <p:spPr>
            <a:xfrm>
              <a:off x="21976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7" name="pl256"/>
            <p:cNvSpPr/>
            <p:nvPr/>
          </p:nvSpPr>
          <p:spPr>
            <a:xfrm>
              <a:off x="24631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8" name="pl257"/>
            <p:cNvSpPr/>
            <p:nvPr/>
          </p:nvSpPr>
          <p:spPr>
            <a:xfrm>
              <a:off x="27287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9" name="pl258"/>
            <p:cNvSpPr/>
            <p:nvPr/>
          </p:nvSpPr>
          <p:spPr>
            <a:xfrm>
              <a:off x="29942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0" name="pl259"/>
            <p:cNvSpPr/>
            <p:nvPr/>
          </p:nvSpPr>
          <p:spPr>
            <a:xfrm>
              <a:off x="3259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1" name="pl260"/>
            <p:cNvSpPr/>
            <p:nvPr/>
          </p:nvSpPr>
          <p:spPr>
            <a:xfrm>
              <a:off x="3525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2" name="pl261"/>
            <p:cNvSpPr/>
            <p:nvPr/>
          </p:nvSpPr>
          <p:spPr>
            <a:xfrm>
              <a:off x="37909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3" name="pl262"/>
            <p:cNvSpPr/>
            <p:nvPr/>
          </p:nvSpPr>
          <p:spPr>
            <a:xfrm>
              <a:off x="4056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4" name="pl263"/>
            <p:cNvSpPr/>
            <p:nvPr/>
          </p:nvSpPr>
          <p:spPr>
            <a:xfrm>
              <a:off x="432200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5" name="pl264"/>
            <p:cNvSpPr/>
            <p:nvPr/>
          </p:nvSpPr>
          <p:spPr>
            <a:xfrm>
              <a:off x="45875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6" name="pl265"/>
            <p:cNvSpPr/>
            <p:nvPr/>
          </p:nvSpPr>
          <p:spPr>
            <a:xfrm>
              <a:off x="4853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7" name="tx266"/>
            <p:cNvSpPr/>
            <p:nvPr/>
          </p:nvSpPr>
          <p:spPr>
            <a:xfrm rot="-5400000">
              <a:off x="185127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68" name="tx267"/>
            <p:cNvSpPr/>
            <p:nvPr/>
          </p:nvSpPr>
          <p:spPr>
            <a:xfrm rot="-5400000">
              <a:off x="210701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69" name="tx268"/>
            <p:cNvSpPr/>
            <p:nvPr/>
          </p:nvSpPr>
          <p:spPr>
            <a:xfrm rot="-5400000">
              <a:off x="237265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70" name="tx269"/>
            <p:cNvSpPr/>
            <p:nvPr/>
          </p:nvSpPr>
          <p:spPr>
            <a:xfrm rot="-5400000">
              <a:off x="263633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71" name="tx270"/>
            <p:cNvSpPr/>
            <p:nvPr/>
          </p:nvSpPr>
          <p:spPr>
            <a:xfrm rot="-5400000">
              <a:off x="287123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72" name="tx271"/>
            <p:cNvSpPr/>
            <p:nvPr/>
          </p:nvSpPr>
          <p:spPr>
            <a:xfrm rot="-5400000">
              <a:off x="3179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73" name="tx272"/>
            <p:cNvSpPr/>
            <p:nvPr/>
          </p:nvSpPr>
          <p:spPr>
            <a:xfrm rot="-5400000">
              <a:off x="347426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74" name="tx273"/>
            <p:cNvSpPr/>
            <p:nvPr/>
          </p:nvSpPr>
          <p:spPr>
            <a:xfrm rot="-5400000">
              <a:off x="367765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75" name="tx274"/>
            <p:cNvSpPr/>
            <p:nvPr/>
          </p:nvSpPr>
          <p:spPr>
            <a:xfrm rot="-5400000">
              <a:off x="394315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76" name="tx275"/>
            <p:cNvSpPr/>
            <p:nvPr/>
          </p:nvSpPr>
          <p:spPr>
            <a:xfrm rot="-5400000">
              <a:off x="4245125"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77" name="tx276"/>
            <p:cNvSpPr/>
            <p:nvPr/>
          </p:nvSpPr>
          <p:spPr>
            <a:xfrm rot="-5400000">
              <a:off x="449205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78" name="tx277"/>
            <p:cNvSpPr/>
            <p:nvPr/>
          </p:nvSpPr>
          <p:spPr>
            <a:xfrm rot="-5400000">
              <a:off x="475760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79" name="pl278"/>
            <p:cNvSpPr/>
            <p:nvPr/>
          </p:nvSpPr>
          <p:spPr>
            <a:xfrm>
              <a:off x="51717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0" name="pl279"/>
            <p:cNvSpPr/>
            <p:nvPr/>
          </p:nvSpPr>
          <p:spPr>
            <a:xfrm>
              <a:off x="54373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1" name="pl280"/>
            <p:cNvSpPr/>
            <p:nvPr/>
          </p:nvSpPr>
          <p:spPr>
            <a:xfrm>
              <a:off x="57028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2" name="pl281"/>
            <p:cNvSpPr/>
            <p:nvPr/>
          </p:nvSpPr>
          <p:spPr>
            <a:xfrm>
              <a:off x="59684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3" name="pl282"/>
            <p:cNvSpPr/>
            <p:nvPr/>
          </p:nvSpPr>
          <p:spPr>
            <a:xfrm>
              <a:off x="62339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4" name="pl283"/>
            <p:cNvSpPr/>
            <p:nvPr/>
          </p:nvSpPr>
          <p:spPr>
            <a:xfrm>
              <a:off x="64995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5" name="pl284"/>
            <p:cNvSpPr/>
            <p:nvPr/>
          </p:nvSpPr>
          <p:spPr>
            <a:xfrm>
              <a:off x="6765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6" name="pl285"/>
            <p:cNvSpPr/>
            <p:nvPr/>
          </p:nvSpPr>
          <p:spPr>
            <a:xfrm>
              <a:off x="70305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7" name="pl286"/>
            <p:cNvSpPr/>
            <p:nvPr/>
          </p:nvSpPr>
          <p:spPr>
            <a:xfrm>
              <a:off x="72961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8" name="pl287"/>
            <p:cNvSpPr/>
            <p:nvPr/>
          </p:nvSpPr>
          <p:spPr>
            <a:xfrm>
              <a:off x="75616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9" name="pl288"/>
            <p:cNvSpPr/>
            <p:nvPr/>
          </p:nvSpPr>
          <p:spPr>
            <a:xfrm>
              <a:off x="78272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0" name="pl289"/>
            <p:cNvSpPr/>
            <p:nvPr/>
          </p:nvSpPr>
          <p:spPr>
            <a:xfrm>
              <a:off x="8092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1" name="tx290"/>
            <p:cNvSpPr/>
            <p:nvPr/>
          </p:nvSpPr>
          <p:spPr>
            <a:xfrm rot="-5400000">
              <a:off x="509097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92" name="tx291"/>
            <p:cNvSpPr/>
            <p:nvPr/>
          </p:nvSpPr>
          <p:spPr>
            <a:xfrm rot="-5400000">
              <a:off x="534671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93" name="tx292"/>
            <p:cNvSpPr/>
            <p:nvPr/>
          </p:nvSpPr>
          <p:spPr>
            <a:xfrm rot="-5400000">
              <a:off x="561234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94" name="tx293"/>
            <p:cNvSpPr/>
            <p:nvPr/>
          </p:nvSpPr>
          <p:spPr>
            <a:xfrm rot="-5400000">
              <a:off x="587603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95" name="tx294"/>
            <p:cNvSpPr/>
            <p:nvPr/>
          </p:nvSpPr>
          <p:spPr>
            <a:xfrm rot="-5400000">
              <a:off x="611093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96" name="tx295"/>
            <p:cNvSpPr/>
            <p:nvPr/>
          </p:nvSpPr>
          <p:spPr>
            <a:xfrm rot="-5400000">
              <a:off x="641871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97" name="tx296"/>
            <p:cNvSpPr/>
            <p:nvPr/>
          </p:nvSpPr>
          <p:spPr>
            <a:xfrm rot="-5400000">
              <a:off x="671395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98" name="tx297"/>
            <p:cNvSpPr/>
            <p:nvPr/>
          </p:nvSpPr>
          <p:spPr>
            <a:xfrm rot="-5400000">
              <a:off x="691734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99" name="tx298"/>
            <p:cNvSpPr/>
            <p:nvPr/>
          </p:nvSpPr>
          <p:spPr>
            <a:xfrm rot="-5400000">
              <a:off x="718285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00" name="tx299"/>
            <p:cNvSpPr/>
            <p:nvPr/>
          </p:nvSpPr>
          <p:spPr>
            <a:xfrm rot="-5400000">
              <a:off x="74848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01" name="tx300"/>
            <p:cNvSpPr/>
            <p:nvPr/>
          </p:nvSpPr>
          <p:spPr>
            <a:xfrm rot="-5400000">
              <a:off x="773174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02" name="tx301"/>
            <p:cNvSpPr/>
            <p:nvPr/>
          </p:nvSpPr>
          <p:spPr>
            <a:xfrm rot="-5400000">
              <a:off x="79972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03" name="pl302"/>
            <p:cNvSpPr/>
            <p:nvPr/>
          </p:nvSpPr>
          <p:spPr>
            <a:xfrm>
              <a:off x="84114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pl303"/>
            <p:cNvSpPr/>
            <p:nvPr/>
          </p:nvSpPr>
          <p:spPr>
            <a:xfrm>
              <a:off x="86770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89425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pl305"/>
            <p:cNvSpPr/>
            <p:nvPr/>
          </p:nvSpPr>
          <p:spPr>
            <a:xfrm>
              <a:off x="9208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94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97391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308"/>
            <p:cNvSpPr/>
            <p:nvPr/>
          </p:nvSpPr>
          <p:spPr>
            <a:xfrm>
              <a:off x="100047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309"/>
            <p:cNvSpPr/>
            <p:nvPr/>
          </p:nvSpPr>
          <p:spPr>
            <a:xfrm>
              <a:off x="102702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1053584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108013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11066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pl313"/>
            <p:cNvSpPr/>
            <p:nvPr/>
          </p:nvSpPr>
          <p:spPr>
            <a:xfrm>
              <a:off x="113324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tx314"/>
            <p:cNvSpPr/>
            <p:nvPr/>
          </p:nvSpPr>
          <p:spPr>
            <a:xfrm rot="-5400000">
              <a:off x="833066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16" name="tx315"/>
            <p:cNvSpPr/>
            <p:nvPr/>
          </p:nvSpPr>
          <p:spPr>
            <a:xfrm rot="-5400000">
              <a:off x="858640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17" name="tx316"/>
            <p:cNvSpPr/>
            <p:nvPr/>
          </p:nvSpPr>
          <p:spPr>
            <a:xfrm rot="-5400000">
              <a:off x="885204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18" name="tx317"/>
            <p:cNvSpPr/>
            <p:nvPr/>
          </p:nvSpPr>
          <p:spPr>
            <a:xfrm rot="-5400000">
              <a:off x="911572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19" name="tx318"/>
            <p:cNvSpPr/>
            <p:nvPr/>
          </p:nvSpPr>
          <p:spPr>
            <a:xfrm rot="-5400000">
              <a:off x="935062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20" name="tx319"/>
            <p:cNvSpPr/>
            <p:nvPr/>
          </p:nvSpPr>
          <p:spPr>
            <a:xfrm rot="-5400000">
              <a:off x="965841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21" name="tx320"/>
            <p:cNvSpPr/>
            <p:nvPr/>
          </p:nvSpPr>
          <p:spPr>
            <a:xfrm rot="-5400000">
              <a:off x="995365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22" name="tx321"/>
            <p:cNvSpPr/>
            <p:nvPr/>
          </p:nvSpPr>
          <p:spPr>
            <a:xfrm rot="-5400000">
              <a:off x="1015704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23" name="tx322"/>
            <p:cNvSpPr/>
            <p:nvPr/>
          </p:nvSpPr>
          <p:spPr>
            <a:xfrm rot="-5400000">
              <a:off x="1042254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24" name="tx323"/>
            <p:cNvSpPr/>
            <p:nvPr/>
          </p:nvSpPr>
          <p:spPr>
            <a:xfrm rot="-5400000">
              <a:off x="1072451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25" name="tx324"/>
            <p:cNvSpPr/>
            <p:nvPr/>
          </p:nvSpPr>
          <p:spPr>
            <a:xfrm rot="-5400000">
              <a:off x="1097144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26" name="tx325"/>
            <p:cNvSpPr/>
            <p:nvPr/>
          </p:nvSpPr>
          <p:spPr>
            <a:xfrm rot="-5400000">
              <a:off x="1123699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27" name="pl326"/>
            <p:cNvSpPr/>
            <p:nvPr/>
          </p:nvSpPr>
          <p:spPr>
            <a:xfrm>
              <a:off x="1165114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327"/>
            <p:cNvSpPr/>
            <p:nvPr/>
          </p:nvSpPr>
          <p:spPr>
            <a:xfrm>
              <a:off x="119166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28"/>
            <p:cNvSpPr/>
            <p:nvPr/>
          </p:nvSpPr>
          <p:spPr>
            <a:xfrm>
              <a:off x="121822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329"/>
            <p:cNvSpPr/>
            <p:nvPr/>
          </p:nvSpPr>
          <p:spPr>
            <a:xfrm>
              <a:off x="12447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30"/>
            <p:cNvSpPr/>
            <p:nvPr/>
          </p:nvSpPr>
          <p:spPr>
            <a:xfrm>
              <a:off x="12713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31"/>
            <p:cNvSpPr/>
            <p:nvPr/>
          </p:nvSpPr>
          <p:spPr>
            <a:xfrm>
              <a:off x="129788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332"/>
            <p:cNvSpPr/>
            <p:nvPr/>
          </p:nvSpPr>
          <p:spPr>
            <a:xfrm>
              <a:off x="132444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pl333"/>
            <p:cNvSpPr/>
            <p:nvPr/>
          </p:nvSpPr>
          <p:spPr>
            <a:xfrm>
              <a:off x="135099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334"/>
            <p:cNvSpPr/>
            <p:nvPr/>
          </p:nvSpPr>
          <p:spPr>
            <a:xfrm>
              <a:off x="13775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140410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143066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337"/>
            <p:cNvSpPr/>
            <p:nvPr/>
          </p:nvSpPr>
          <p:spPr>
            <a:xfrm>
              <a:off x="145721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tx338"/>
            <p:cNvSpPr/>
            <p:nvPr/>
          </p:nvSpPr>
          <p:spPr>
            <a:xfrm rot="-5400000">
              <a:off x="1157036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40" name="tx339"/>
            <p:cNvSpPr/>
            <p:nvPr/>
          </p:nvSpPr>
          <p:spPr>
            <a:xfrm rot="-5400000">
              <a:off x="1182610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41" name="tx340"/>
            <p:cNvSpPr/>
            <p:nvPr/>
          </p:nvSpPr>
          <p:spPr>
            <a:xfrm rot="-5400000">
              <a:off x="120917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42" name="tx341"/>
            <p:cNvSpPr/>
            <p:nvPr/>
          </p:nvSpPr>
          <p:spPr>
            <a:xfrm rot="-5400000">
              <a:off x="1235542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43" name="tx342"/>
            <p:cNvSpPr/>
            <p:nvPr/>
          </p:nvSpPr>
          <p:spPr>
            <a:xfrm rot="-5400000">
              <a:off x="1259032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44" name="tx343"/>
            <p:cNvSpPr/>
            <p:nvPr/>
          </p:nvSpPr>
          <p:spPr>
            <a:xfrm rot="-5400000">
              <a:off x="1289810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45" name="tx344"/>
            <p:cNvSpPr/>
            <p:nvPr/>
          </p:nvSpPr>
          <p:spPr>
            <a:xfrm rot="-5400000">
              <a:off x="1319334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46" name="tx345"/>
            <p:cNvSpPr/>
            <p:nvPr/>
          </p:nvSpPr>
          <p:spPr>
            <a:xfrm rot="-5400000">
              <a:off x="1339673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47" name="tx346"/>
            <p:cNvSpPr/>
            <p:nvPr/>
          </p:nvSpPr>
          <p:spPr>
            <a:xfrm rot="-5400000">
              <a:off x="1366224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48" name="tx347"/>
            <p:cNvSpPr/>
            <p:nvPr/>
          </p:nvSpPr>
          <p:spPr>
            <a:xfrm rot="-5400000">
              <a:off x="1396420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49" name="tx348"/>
            <p:cNvSpPr/>
            <p:nvPr/>
          </p:nvSpPr>
          <p:spPr>
            <a:xfrm rot="-5400000">
              <a:off x="1421113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50" name="tx349"/>
            <p:cNvSpPr/>
            <p:nvPr/>
          </p:nvSpPr>
          <p:spPr>
            <a:xfrm rot="-5400000">
              <a:off x="1447668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51" name="pl350"/>
            <p:cNvSpPr/>
            <p:nvPr/>
          </p:nvSpPr>
          <p:spPr>
            <a:xfrm>
              <a:off x="148908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pl351"/>
            <p:cNvSpPr/>
            <p:nvPr/>
          </p:nvSpPr>
          <p:spPr>
            <a:xfrm>
              <a:off x="151563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pl352"/>
            <p:cNvSpPr/>
            <p:nvPr/>
          </p:nvSpPr>
          <p:spPr>
            <a:xfrm>
              <a:off x="15421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4" name="pl353"/>
            <p:cNvSpPr/>
            <p:nvPr/>
          </p:nvSpPr>
          <p:spPr>
            <a:xfrm>
              <a:off x="156874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5" name="pl354"/>
            <p:cNvSpPr/>
            <p:nvPr/>
          </p:nvSpPr>
          <p:spPr>
            <a:xfrm>
              <a:off x="159530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6" name="pl355"/>
            <p:cNvSpPr/>
            <p:nvPr/>
          </p:nvSpPr>
          <p:spPr>
            <a:xfrm>
              <a:off x="162185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7" name="pl356"/>
            <p:cNvSpPr/>
            <p:nvPr/>
          </p:nvSpPr>
          <p:spPr>
            <a:xfrm>
              <a:off x="164841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8" name="pl357"/>
            <p:cNvSpPr/>
            <p:nvPr/>
          </p:nvSpPr>
          <p:spPr>
            <a:xfrm>
              <a:off x="167496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9" name="pl358"/>
            <p:cNvSpPr/>
            <p:nvPr/>
          </p:nvSpPr>
          <p:spPr>
            <a:xfrm>
              <a:off x="170152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pl359"/>
            <p:cNvSpPr/>
            <p:nvPr/>
          </p:nvSpPr>
          <p:spPr>
            <a:xfrm>
              <a:off x="172807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360"/>
            <p:cNvSpPr/>
            <p:nvPr/>
          </p:nvSpPr>
          <p:spPr>
            <a:xfrm>
              <a:off x="175463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pl361"/>
            <p:cNvSpPr/>
            <p:nvPr/>
          </p:nvSpPr>
          <p:spPr>
            <a:xfrm>
              <a:off x="178118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3" name="tx362"/>
            <p:cNvSpPr/>
            <p:nvPr/>
          </p:nvSpPr>
          <p:spPr>
            <a:xfrm rot="-5400000">
              <a:off x="1481005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64" name="tx363"/>
            <p:cNvSpPr/>
            <p:nvPr/>
          </p:nvSpPr>
          <p:spPr>
            <a:xfrm rot="-5400000">
              <a:off x="1506579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65" name="tx364"/>
            <p:cNvSpPr/>
            <p:nvPr/>
          </p:nvSpPr>
          <p:spPr>
            <a:xfrm rot="-5400000">
              <a:off x="1533143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66" name="tx365"/>
            <p:cNvSpPr/>
            <p:nvPr/>
          </p:nvSpPr>
          <p:spPr>
            <a:xfrm rot="-5400000">
              <a:off x="1559511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67" name="tx366"/>
            <p:cNvSpPr/>
            <p:nvPr/>
          </p:nvSpPr>
          <p:spPr>
            <a:xfrm rot="-5400000">
              <a:off x="1583001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68" name="tx367"/>
            <p:cNvSpPr/>
            <p:nvPr/>
          </p:nvSpPr>
          <p:spPr>
            <a:xfrm rot="-5400000">
              <a:off x="1613780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69" name="tx368"/>
            <p:cNvSpPr/>
            <p:nvPr/>
          </p:nvSpPr>
          <p:spPr>
            <a:xfrm rot="-5400000">
              <a:off x="16433042"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70" name="tx369"/>
            <p:cNvSpPr/>
            <p:nvPr/>
          </p:nvSpPr>
          <p:spPr>
            <a:xfrm rot="-5400000">
              <a:off x="1663643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71" name="tx370"/>
            <p:cNvSpPr/>
            <p:nvPr/>
          </p:nvSpPr>
          <p:spPr>
            <a:xfrm rot="-5400000">
              <a:off x="169019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72" name="tx371"/>
            <p:cNvSpPr/>
            <p:nvPr/>
          </p:nvSpPr>
          <p:spPr>
            <a:xfrm rot="-5400000">
              <a:off x="1720390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73" name="tx372"/>
            <p:cNvSpPr/>
            <p:nvPr/>
          </p:nvSpPr>
          <p:spPr>
            <a:xfrm rot="-5400000">
              <a:off x="1745083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74" name="tx373"/>
            <p:cNvSpPr/>
            <p:nvPr/>
          </p:nvSpPr>
          <p:spPr>
            <a:xfrm rot="-5400000">
              <a:off x="1771638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75" name="tx374"/>
            <p:cNvSpPr/>
            <p:nvPr/>
          </p:nvSpPr>
          <p:spPr>
            <a:xfrm>
              <a:off x="1294238" y="5200079"/>
              <a:ext cx="190648"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376" name="tx375"/>
            <p:cNvSpPr/>
            <p:nvPr/>
          </p:nvSpPr>
          <p:spPr>
            <a:xfrm>
              <a:off x="1230614" y="4255345"/>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a:t>
              </a:r>
            </a:p>
          </p:txBody>
        </p:sp>
        <p:sp>
          <p:nvSpPr>
            <p:cNvPr id="377" name="tx376"/>
            <p:cNvSpPr/>
            <p:nvPr/>
          </p:nvSpPr>
          <p:spPr>
            <a:xfrm>
              <a:off x="1230614" y="3310611"/>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40</a:t>
              </a:r>
            </a:p>
          </p:txBody>
        </p:sp>
        <p:sp>
          <p:nvSpPr>
            <p:cNvPr id="378" name="tx377"/>
            <p:cNvSpPr/>
            <p:nvPr/>
          </p:nvSpPr>
          <p:spPr>
            <a:xfrm>
              <a:off x="1230614" y="2365876"/>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60</a:t>
              </a:r>
            </a:p>
          </p:txBody>
        </p:sp>
        <p:sp>
          <p:nvSpPr>
            <p:cNvPr id="379" name="pl378"/>
            <p:cNvSpPr/>
            <p:nvPr/>
          </p:nvSpPr>
          <p:spPr>
            <a:xfrm>
              <a:off x="1737938"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80" name="pl379"/>
            <p:cNvSpPr/>
            <p:nvPr/>
          </p:nvSpPr>
          <p:spPr>
            <a:xfrm>
              <a:off x="1737938" y="434062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81" name="pl380"/>
            <p:cNvSpPr/>
            <p:nvPr/>
          </p:nvSpPr>
          <p:spPr>
            <a:xfrm>
              <a:off x="1737938" y="339588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82" name="pl381"/>
            <p:cNvSpPr/>
            <p:nvPr/>
          </p:nvSpPr>
          <p:spPr>
            <a:xfrm>
              <a:off x="1737938" y="245115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83" name="tx382"/>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384" name="rc383"/>
            <p:cNvSpPr/>
            <p:nvPr/>
          </p:nvSpPr>
          <p:spPr>
            <a:xfrm>
              <a:off x="18110385" y="2153563"/>
              <a:ext cx="1753945" cy="1236458"/>
            </a:xfrm>
            <a:prstGeom prst="rect">
              <a:avLst/>
            </a:prstGeom>
            <a:solidFill>
              <a:srgbClr val="FFFFFF">
                <a:alpha val="100000"/>
              </a:srgbClr>
            </a:solidFill>
          </p:spPr>
          <p:txBody>
            <a:bodyPr/>
            <a:lstStyle/>
            <a:p/>
          </p:txBody>
        </p:sp>
        <p:sp>
          <p:nvSpPr>
            <p:cNvPr id="385" name="rc384"/>
            <p:cNvSpPr/>
            <p:nvPr/>
          </p:nvSpPr>
          <p:spPr>
            <a:xfrm>
              <a:off x="18179974" y="2223153"/>
              <a:ext cx="274319" cy="274319"/>
            </a:xfrm>
            <a:prstGeom prst="rect">
              <a:avLst/>
            </a:prstGeom>
            <a:solidFill>
              <a:srgbClr val="FFFFFF">
                <a:alpha val="100000"/>
              </a:srgbClr>
            </a:solidFill>
          </p:spPr>
          <p:txBody>
            <a:bodyPr/>
            <a:lstStyle/>
            <a:p/>
          </p:txBody>
        </p:sp>
        <p:sp>
          <p:nvSpPr>
            <p:cNvPr id="386" name="rc385"/>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87" name="rc386"/>
            <p:cNvSpPr/>
            <p:nvPr/>
          </p:nvSpPr>
          <p:spPr>
            <a:xfrm>
              <a:off x="18179974" y="2497473"/>
              <a:ext cx="274319" cy="274319"/>
            </a:xfrm>
            <a:prstGeom prst="rect">
              <a:avLst/>
            </a:prstGeom>
            <a:solidFill>
              <a:srgbClr val="FFFFFF">
                <a:alpha val="100000"/>
              </a:srgbClr>
            </a:solidFill>
          </p:spPr>
          <p:txBody>
            <a:bodyPr/>
            <a:lstStyle/>
            <a:p/>
          </p:txBody>
        </p:sp>
        <p:sp>
          <p:nvSpPr>
            <p:cNvPr id="388" name="rc387"/>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89" name="rc388"/>
            <p:cNvSpPr/>
            <p:nvPr/>
          </p:nvSpPr>
          <p:spPr>
            <a:xfrm>
              <a:off x="18179974" y="2771793"/>
              <a:ext cx="274319" cy="274319"/>
            </a:xfrm>
            <a:prstGeom prst="rect">
              <a:avLst/>
            </a:prstGeom>
            <a:solidFill>
              <a:srgbClr val="FFFFFF">
                <a:alpha val="100000"/>
              </a:srgbClr>
            </a:solidFill>
          </p:spPr>
          <p:txBody>
            <a:bodyPr/>
            <a:lstStyle/>
            <a:p/>
          </p:txBody>
        </p:sp>
        <p:sp>
          <p:nvSpPr>
            <p:cNvPr id="390" name="rc389"/>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91" name="rc390"/>
            <p:cNvSpPr/>
            <p:nvPr/>
          </p:nvSpPr>
          <p:spPr>
            <a:xfrm>
              <a:off x="18179974" y="3046113"/>
              <a:ext cx="274319" cy="274319"/>
            </a:xfrm>
            <a:prstGeom prst="rect">
              <a:avLst/>
            </a:prstGeom>
            <a:solidFill>
              <a:srgbClr val="FFFFFF">
                <a:alpha val="100000"/>
              </a:srgbClr>
            </a:solidFill>
          </p:spPr>
          <p:txBody>
            <a:bodyPr/>
            <a:lstStyle/>
            <a:p/>
          </p:txBody>
        </p:sp>
        <p:sp>
          <p:nvSpPr>
            <p:cNvPr id="392" name="rc391"/>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93" name="tx392"/>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394" name="tx393"/>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395" name="tx394"/>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396" name="tx395"/>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397" name=""/>
          <p:cNvGrpSpPr/>
          <p:nvPr/>
        </p:nvGrpSpPr>
        <p:grpSpPr>
          <a:xfrm>
            <a:off x="6400800" y="6217920"/>
            <a:ext cx="5486400" cy="4251960"/>
            <a:chOff x="6400800" y="6217920"/>
            <a:chExt cx="5486400" cy="4251960"/>
          </a:xfrm>
        </p:grpSpPr>
        <p:sp>
          <p:nvSpPr>
            <p:cNvPr id="398"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399" name="rc4"/>
            <p:cNvSpPr/>
            <p:nvPr/>
          </p:nvSpPr>
          <p:spPr>
            <a:xfrm>
              <a:off x="6400800" y="6217920"/>
              <a:ext cx="5486399"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00" name="rc5"/>
            <p:cNvSpPr/>
            <p:nvPr/>
          </p:nvSpPr>
          <p:spPr>
            <a:xfrm>
              <a:off x="6984155" y="6510025"/>
              <a:ext cx="4361456" cy="2788960"/>
            </a:xfrm>
            <a:prstGeom prst="rect">
              <a:avLst/>
            </a:prstGeom>
            <a:solidFill>
              <a:srgbClr val="FFFFFF">
                <a:alpha val="100000"/>
              </a:srgbClr>
            </a:solidFill>
          </p:spPr>
          <p:txBody>
            <a:bodyPr/>
            <a:lstStyle/>
            <a:p/>
          </p:txBody>
        </p:sp>
        <p:sp>
          <p:nvSpPr>
            <p:cNvPr id="401" name="pl6"/>
            <p:cNvSpPr/>
            <p:nvPr/>
          </p:nvSpPr>
          <p:spPr>
            <a:xfrm>
              <a:off x="6984155" y="8749645"/>
              <a:ext cx="4361456" cy="0"/>
            </a:xfrm>
            <a:custGeom>
              <a:avLst/>
              <a:pathLst>
                <a:path w="4361456" h="0">
                  <a:moveTo>
                    <a:pt x="0" y="0"/>
                  </a:moveTo>
                  <a:lnTo>
                    <a:pt x="4361456" y="0"/>
                  </a:lnTo>
                  <a:lnTo>
                    <a:pt x="4361456" y="0"/>
                  </a:lnTo>
                </a:path>
              </a:pathLst>
            </a:custGeom>
            <a:ln w="6775" cap="flat">
              <a:solidFill>
                <a:srgbClr val="EBEBEB">
                  <a:alpha val="100000"/>
                </a:srgbClr>
              </a:solidFill>
              <a:prstDash val="solid"/>
              <a:round/>
            </a:ln>
          </p:spPr>
          <p:txBody>
            <a:bodyPr/>
            <a:lstStyle/>
            <a:p/>
          </p:txBody>
        </p:sp>
        <p:sp>
          <p:nvSpPr>
            <p:cNvPr id="402" name="pl7"/>
            <p:cNvSpPr/>
            <p:nvPr/>
          </p:nvSpPr>
          <p:spPr>
            <a:xfrm>
              <a:off x="6984155" y="7904505"/>
              <a:ext cx="4361456" cy="0"/>
            </a:xfrm>
            <a:custGeom>
              <a:avLst/>
              <a:pathLst>
                <a:path w="4361456" h="0">
                  <a:moveTo>
                    <a:pt x="0" y="0"/>
                  </a:moveTo>
                  <a:lnTo>
                    <a:pt x="4361456" y="0"/>
                  </a:lnTo>
                  <a:lnTo>
                    <a:pt x="4361456" y="0"/>
                  </a:lnTo>
                </a:path>
              </a:pathLst>
            </a:custGeom>
            <a:ln w="6775" cap="flat">
              <a:solidFill>
                <a:srgbClr val="EBEBEB">
                  <a:alpha val="100000"/>
                </a:srgbClr>
              </a:solidFill>
              <a:prstDash val="solid"/>
              <a:round/>
            </a:ln>
          </p:spPr>
          <p:txBody>
            <a:bodyPr/>
            <a:lstStyle/>
            <a:p/>
          </p:txBody>
        </p:sp>
        <p:sp>
          <p:nvSpPr>
            <p:cNvPr id="403" name="pl8"/>
            <p:cNvSpPr/>
            <p:nvPr/>
          </p:nvSpPr>
          <p:spPr>
            <a:xfrm>
              <a:off x="6984155" y="7059365"/>
              <a:ext cx="4361456" cy="0"/>
            </a:xfrm>
            <a:custGeom>
              <a:avLst/>
              <a:pathLst>
                <a:path w="4361456" h="0">
                  <a:moveTo>
                    <a:pt x="0" y="0"/>
                  </a:moveTo>
                  <a:lnTo>
                    <a:pt x="4361456" y="0"/>
                  </a:lnTo>
                  <a:lnTo>
                    <a:pt x="4361456" y="0"/>
                  </a:lnTo>
                </a:path>
              </a:pathLst>
            </a:custGeom>
            <a:ln w="6775" cap="flat">
              <a:solidFill>
                <a:srgbClr val="EBEBEB">
                  <a:alpha val="100000"/>
                </a:srgbClr>
              </a:solidFill>
              <a:prstDash val="solid"/>
              <a:round/>
            </a:ln>
          </p:spPr>
          <p:txBody>
            <a:bodyPr/>
            <a:lstStyle/>
            <a:p/>
          </p:txBody>
        </p:sp>
        <p:sp>
          <p:nvSpPr>
            <p:cNvPr id="404" name="pl9"/>
            <p:cNvSpPr/>
            <p:nvPr/>
          </p:nvSpPr>
          <p:spPr>
            <a:xfrm>
              <a:off x="6984155" y="9172214"/>
              <a:ext cx="4361456" cy="0"/>
            </a:xfrm>
            <a:custGeom>
              <a:avLst/>
              <a:pathLst>
                <a:path w="4361456" h="0">
                  <a:moveTo>
                    <a:pt x="0" y="0"/>
                  </a:moveTo>
                  <a:lnTo>
                    <a:pt x="4361456" y="0"/>
                  </a:lnTo>
                  <a:lnTo>
                    <a:pt x="4361456" y="0"/>
                  </a:lnTo>
                </a:path>
              </a:pathLst>
            </a:custGeom>
            <a:ln w="13550" cap="flat">
              <a:solidFill>
                <a:srgbClr val="EBEBEB">
                  <a:alpha val="100000"/>
                </a:srgbClr>
              </a:solidFill>
              <a:prstDash val="solid"/>
              <a:round/>
            </a:ln>
          </p:spPr>
          <p:txBody>
            <a:bodyPr/>
            <a:lstStyle/>
            <a:p/>
          </p:txBody>
        </p:sp>
        <p:sp>
          <p:nvSpPr>
            <p:cNvPr id="405" name="pl10"/>
            <p:cNvSpPr/>
            <p:nvPr/>
          </p:nvSpPr>
          <p:spPr>
            <a:xfrm>
              <a:off x="6984155" y="8327075"/>
              <a:ext cx="4361456" cy="0"/>
            </a:xfrm>
            <a:custGeom>
              <a:avLst/>
              <a:pathLst>
                <a:path w="4361456" h="0">
                  <a:moveTo>
                    <a:pt x="0" y="0"/>
                  </a:moveTo>
                  <a:lnTo>
                    <a:pt x="4361456" y="0"/>
                  </a:lnTo>
                  <a:lnTo>
                    <a:pt x="4361456" y="0"/>
                  </a:lnTo>
                </a:path>
              </a:pathLst>
            </a:custGeom>
            <a:ln w="13550" cap="flat">
              <a:solidFill>
                <a:srgbClr val="EBEBEB">
                  <a:alpha val="100000"/>
                </a:srgbClr>
              </a:solidFill>
              <a:prstDash val="solid"/>
              <a:round/>
            </a:ln>
          </p:spPr>
          <p:txBody>
            <a:bodyPr/>
            <a:lstStyle/>
            <a:p/>
          </p:txBody>
        </p:sp>
        <p:sp>
          <p:nvSpPr>
            <p:cNvPr id="406" name="pl11"/>
            <p:cNvSpPr/>
            <p:nvPr/>
          </p:nvSpPr>
          <p:spPr>
            <a:xfrm>
              <a:off x="6984155" y="7481935"/>
              <a:ext cx="4361456" cy="0"/>
            </a:xfrm>
            <a:custGeom>
              <a:avLst/>
              <a:pathLst>
                <a:path w="4361456" h="0">
                  <a:moveTo>
                    <a:pt x="0" y="0"/>
                  </a:moveTo>
                  <a:lnTo>
                    <a:pt x="4361456" y="0"/>
                  </a:lnTo>
                  <a:lnTo>
                    <a:pt x="4361456" y="0"/>
                  </a:lnTo>
                </a:path>
              </a:pathLst>
            </a:custGeom>
            <a:ln w="13550" cap="flat">
              <a:solidFill>
                <a:srgbClr val="EBEBEB">
                  <a:alpha val="100000"/>
                </a:srgbClr>
              </a:solidFill>
              <a:prstDash val="solid"/>
              <a:round/>
            </a:ln>
          </p:spPr>
          <p:txBody>
            <a:bodyPr/>
            <a:lstStyle/>
            <a:p/>
          </p:txBody>
        </p:sp>
        <p:sp>
          <p:nvSpPr>
            <p:cNvPr id="407" name="pl12"/>
            <p:cNvSpPr/>
            <p:nvPr/>
          </p:nvSpPr>
          <p:spPr>
            <a:xfrm>
              <a:off x="6984155" y="6636796"/>
              <a:ext cx="4361456" cy="0"/>
            </a:xfrm>
            <a:custGeom>
              <a:avLst/>
              <a:pathLst>
                <a:path w="4361456" h="0">
                  <a:moveTo>
                    <a:pt x="0" y="0"/>
                  </a:moveTo>
                  <a:lnTo>
                    <a:pt x="4361456" y="0"/>
                  </a:lnTo>
                  <a:lnTo>
                    <a:pt x="4361456" y="0"/>
                  </a:lnTo>
                </a:path>
              </a:pathLst>
            </a:custGeom>
            <a:ln w="13550" cap="flat">
              <a:solidFill>
                <a:srgbClr val="EBEBEB">
                  <a:alpha val="100000"/>
                </a:srgbClr>
              </a:solidFill>
              <a:prstDash val="solid"/>
              <a:round/>
            </a:ln>
          </p:spPr>
          <p:txBody>
            <a:bodyPr/>
            <a:lstStyle/>
            <a:p/>
          </p:txBody>
        </p:sp>
        <p:sp>
          <p:nvSpPr>
            <p:cNvPr id="408" name="rc13"/>
            <p:cNvSpPr/>
            <p:nvPr/>
          </p:nvSpPr>
          <p:spPr>
            <a:xfrm>
              <a:off x="7135595" y="8327075"/>
              <a:ext cx="424030" cy="84513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09" name="rc14"/>
            <p:cNvSpPr/>
            <p:nvPr/>
          </p:nvSpPr>
          <p:spPr>
            <a:xfrm>
              <a:off x="7741353" y="8327075"/>
              <a:ext cx="424030" cy="84513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10" name="rc15"/>
            <p:cNvSpPr/>
            <p:nvPr/>
          </p:nvSpPr>
          <p:spPr>
            <a:xfrm>
              <a:off x="8952868" y="8327075"/>
              <a:ext cx="424030" cy="84513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11" name="rc16"/>
            <p:cNvSpPr/>
            <p:nvPr/>
          </p:nvSpPr>
          <p:spPr>
            <a:xfrm>
              <a:off x="10164384" y="8327075"/>
              <a:ext cx="424030" cy="84513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12" name="rc17"/>
            <p:cNvSpPr/>
            <p:nvPr/>
          </p:nvSpPr>
          <p:spPr>
            <a:xfrm>
              <a:off x="10770142" y="7481935"/>
              <a:ext cx="424030" cy="16902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13" name="rc18"/>
            <p:cNvSpPr/>
            <p:nvPr/>
          </p:nvSpPr>
          <p:spPr>
            <a:xfrm>
              <a:off x="8347110" y="8327075"/>
              <a:ext cx="424030" cy="84513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14" name="rc19"/>
            <p:cNvSpPr/>
            <p:nvPr/>
          </p:nvSpPr>
          <p:spPr>
            <a:xfrm>
              <a:off x="10164384" y="6636796"/>
              <a:ext cx="424030" cy="16902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15" name="pl20"/>
            <p:cNvSpPr/>
            <p:nvPr/>
          </p:nvSpPr>
          <p:spPr>
            <a:xfrm>
              <a:off x="7347610" y="6867288"/>
              <a:ext cx="1817273" cy="1867784"/>
            </a:xfrm>
            <a:custGeom>
              <a:avLst/>
              <a:pathLst>
                <a:path w="1817273" h="1867784">
                  <a:moveTo>
                    <a:pt x="0" y="0"/>
                  </a:moveTo>
                  <a:lnTo>
                    <a:pt x="605757" y="1728694"/>
                  </a:lnTo>
                  <a:lnTo>
                    <a:pt x="1211515" y="1847914"/>
                  </a:lnTo>
                  <a:lnTo>
                    <a:pt x="1817273" y="1867784"/>
                  </a:lnTo>
                </a:path>
              </a:pathLst>
            </a:custGeom>
            <a:ln w="40651" cap="flat">
              <a:solidFill>
                <a:srgbClr val="000000">
                  <a:alpha val="100000"/>
                </a:srgbClr>
              </a:solidFill>
              <a:prstDash val="solid"/>
              <a:round/>
            </a:ln>
          </p:spPr>
          <p:txBody>
            <a:bodyPr/>
            <a:lstStyle/>
            <a:p/>
          </p:txBody>
        </p:sp>
        <p:sp>
          <p:nvSpPr>
            <p:cNvPr id="416" name="pl21"/>
            <p:cNvSpPr/>
            <p:nvPr/>
          </p:nvSpPr>
          <p:spPr>
            <a:xfrm>
              <a:off x="10376399" y="8814553"/>
              <a:ext cx="605757" cy="298050"/>
            </a:xfrm>
            <a:custGeom>
              <a:avLst/>
              <a:pathLst>
                <a:path w="605757" h="298050">
                  <a:moveTo>
                    <a:pt x="0" y="0"/>
                  </a:moveTo>
                  <a:lnTo>
                    <a:pt x="605757" y="298050"/>
                  </a:lnTo>
                </a:path>
              </a:pathLst>
            </a:custGeom>
            <a:ln w="40651" cap="flat">
              <a:solidFill>
                <a:srgbClr val="000000">
                  <a:alpha val="100000"/>
                </a:srgbClr>
              </a:solidFill>
              <a:prstDash val="solid"/>
              <a:round/>
            </a:ln>
          </p:spPr>
          <p:txBody>
            <a:bodyPr/>
            <a:lstStyle/>
            <a:p/>
          </p:txBody>
        </p:sp>
        <p:sp>
          <p:nvSpPr>
            <p:cNvPr id="417" name="rc22"/>
            <p:cNvSpPr/>
            <p:nvPr/>
          </p:nvSpPr>
          <p:spPr>
            <a:xfrm>
              <a:off x="6984155" y="6510025"/>
              <a:ext cx="4361456" cy="2788960"/>
            </a:xfrm>
            <a:prstGeom prst="rect">
              <a:avLst/>
            </a:prstGeom>
            <a:ln w="13550" cap="rnd">
              <a:solidFill>
                <a:srgbClr val="333333">
                  <a:alpha val="100000"/>
                </a:srgbClr>
              </a:solidFill>
              <a:prstDash val="solid"/>
              <a:round/>
            </a:ln>
          </p:spPr>
          <p:txBody>
            <a:bodyPr/>
            <a:lstStyle/>
            <a:p/>
          </p:txBody>
        </p:sp>
        <p:sp>
          <p:nvSpPr>
            <p:cNvPr id="418" name="tx23"/>
            <p:cNvSpPr/>
            <p:nvPr/>
          </p:nvSpPr>
          <p:spPr>
            <a:xfrm>
              <a:off x="6801340"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19" name="tx24"/>
            <p:cNvSpPr/>
            <p:nvPr/>
          </p:nvSpPr>
          <p:spPr>
            <a:xfrm>
              <a:off x="6801340" y="8326628"/>
              <a:ext cx="84757"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a:t>
              </a:r>
            </a:p>
          </p:txBody>
        </p:sp>
        <p:sp>
          <p:nvSpPr>
            <p:cNvPr id="420" name="tx25"/>
            <p:cNvSpPr/>
            <p:nvPr/>
          </p:nvSpPr>
          <p:spPr>
            <a:xfrm>
              <a:off x="6801340" y="7481489"/>
              <a:ext cx="84757"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a:t>
              </a:r>
            </a:p>
          </p:txBody>
        </p:sp>
        <p:sp>
          <p:nvSpPr>
            <p:cNvPr id="421" name="tx26"/>
            <p:cNvSpPr/>
            <p:nvPr/>
          </p:nvSpPr>
          <p:spPr>
            <a:xfrm>
              <a:off x="6801340" y="6634414"/>
              <a:ext cx="84757"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a:t>
              </a:r>
            </a:p>
          </p:txBody>
        </p:sp>
        <p:sp>
          <p:nvSpPr>
            <p:cNvPr id="422" name="pl27"/>
            <p:cNvSpPr/>
            <p:nvPr/>
          </p:nvSpPr>
          <p:spPr>
            <a:xfrm>
              <a:off x="6949361"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3" name="pl28"/>
            <p:cNvSpPr/>
            <p:nvPr/>
          </p:nvSpPr>
          <p:spPr>
            <a:xfrm>
              <a:off x="6949361" y="832707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4" name="pl29"/>
            <p:cNvSpPr/>
            <p:nvPr/>
          </p:nvSpPr>
          <p:spPr>
            <a:xfrm>
              <a:off x="6949361" y="748193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5" name="pl30"/>
            <p:cNvSpPr/>
            <p:nvPr/>
          </p:nvSpPr>
          <p:spPr>
            <a:xfrm>
              <a:off x="6949361" y="663679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6" name="pl31"/>
            <p:cNvSpPr/>
            <p:nvPr/>
          </p:nvSpPr>
          <p:spPr>
            <a:xfrm>
              <a:off x="11345612"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27" name="pl32"/>
            <p:cNvSpPr/>
            <p:nvPr/>
          </p:nvSpPr>
          <p:spPr>
            <a:xfrm>
              <a:off x="11345612" y="8178712"/>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28" name="pl33"/>
            <p:cNvSpPr/>
            <p:nvPr/>
          </p:nvSpPr>
          <p:spPr>
            <a:xfrm>
              <a:off x="11345612" y="7185209"/>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29" name="tx34"/>
            <p:cNvSpPr/>
            <p:nvPr/>
          </p:nvSpPr>
          <p:spPr>
            <a:xfrm>
              <a:off x="11443669"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30" name="tx35"/>
            <p:cNvSpPr/>
            <p:nvPr/>
          </p:nvSpPr>
          <p:spPr>
            <a:xfrm>
              <a:off x="11443669" y="8178340"/>
              <a:ext cx="84757" cy="10946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a:t>
              </a:r>
            </a:p>
          </p:txBody>
        </p:sp>
        <p:sp>
          <p:nvSpPr>
            <p:cNvPr id="431" name="tx36"/>
            <p:cNvSpPr/>
            <p:nvPr/>
          </p:nvSpPr>
          <p:spPr>
            <a:xfrm>
              <a:off x="11443669" y="7182902"/>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a:t>
              </a:r>
            </a:p>
          </p:txBody>
        </p:sp>
        <p:sp>
          <p:nvSpPr>
            <p:cNvPr id="432" name="pl37"/>
            <p:cNvSpPr/>
            <p:nvPr/>
          </p:nvSpPr>
          <p:spPr>
            <a:xfrm>
              <a:off x="734761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33" name="pl38"/>
            <p:cNvSpPr/>
            <p:nvPr/>
          </p:nvSpPr>
          <p:spPr>
            <a:xfrm>
              <a:off x="795336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34" name="pl39"/>
            <p:cNvSpPr/>
            <p:nvPr/>
          </p:nvSpPr>
          <p:spPr>
            <a:xfrm>
              <a:off x="855912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35" name="pl40"/>
            <p:cNvSpPr/>
            <p:nvPr/>
          </p:nvSpPr>
          <p:spPr>
            <a:xfrm>
              <a:off x="916488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36" name="pl41"/>
            <p:cNvSpPr/>
            <p:nvPr/>
          </p:nvSpPr>
          <p:spPr>
            <a:xfrm>
              <a:off x="977064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37" name="pl42"/>
            <p:cNvSpPr/>
            <p:nvPr/>
          </p:nvSpPr>
          <p:spPr>
            <a:xfrm>
              <a:off x="1037639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38" name="pl43"/>
            <p:cNvSpPr/>
            <p:nvPr/>
          </p:nvSpPr>
          <p:spPr>
            <a:xfrm>
              <a:off x="10982157"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39" name="tx44"/>
            <p:cNvSpPr/>
            <p:nvPr/>
          </p:nvSpPr>
          <p:spPr>
            <a:xfrm rot="-2700000">
              <a:off x="7237711"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40" name="tx45"/>
            <p:cNvSpPr/>
            <p:nvPr/>
          </p:nvSpPr>
          <p:spPr>
            <a:xfrm rot="-2700000">
              <a:off x="7803771"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41" name="tx46"/>
            <p:cNvSpPr/>
            <p:nvPr/>
          </p:nvSpPr>
          <p:spPr>
            <a:xfrm rot="-2700000">
              <a:off x="8408871"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42" name="tx47"/>
            <p:cNvSpPr/>
            <p:nvPr/>
          </p:nvSpPr>
          <p:spPr>
            <a:xfrm rot="-2700000">
              <a:off x="8869939"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43" name="tx48"/>
            <p:cNvSpPr/>
            <p:nvPr/>
          </p:nvSpPr>
          <p:spPr>
            <a:xfrm rot="-2700000">
              <a:off x="9475696"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44" name="tx49"/>
            <p:cNvSpPr/>
            <p:nvPr/>
          </p:nvSpPr>
          <p:spPr>
            <a:xfrm rot="-2700000">
              <a:off x="10081428"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445" name="tx50"/>
            <p:cNvSpPr/>
            <p:nvPr/>
          </p:nvSpPr>
          <p:spPr>
            <a:xfrm rot="-2700000">
              <a:off x="10799255"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46" name="tx51"/>
            <p:cNvSpPr/>
            <p:nvPr/>
          </p:nvSpPr>
          <p:spPr>
            <a:xfrm>
              <a:off x="9164883"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447" name="tx52"/>
            <p:cNvSpPr/>
            <p:nvPr/>
          </p:nvSpPr>
          <p:spPr>
            <a:xfrm>
              <a:off x="8347631"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448" name="tx53"/>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449" name="tx54"/>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450" name="rc55"/>
            <p:cNvSpPr/>
            <p:nvPr/>
          </p:nvSpPr>
          <p:spPr>
            <a:xfrm>
              <a:off x="6985395" y="10217410"/>
              <a:ext cx="1051268" cy="182880"/>
            </a:xfrm>
            <a:prstGeom prst="rect">
              <a:avLst/>
            </a:prstGeom>
            <a:solidFill>
              <a:srgbClr val="FFFFFF">
                <a:alpha val="100000"/>
              </a:srgbClr>
            </a:solidFill>
          </p:spPr>
          <p:txBody>
            <a:bodyPr/>
            <a:lstStyle/>
            <a:p/>
          </p:txBody>
        </p:sp>
        <p:sp>
          <p:nvSpPr>
            <p:cNvPr id="451" name="rc56"/>
            <p:cNvSpPr/>
            <p:nvPr/>
          </p:nvSpPr>
          <p:spPr>
            <a:xfrm>
              <a:off x="6985395" y="10217410"/>
              <a:ext cx="182879" cy="182880"/>
            </a:xfrm>
            <a:prstGeom prst="rect">
              <a:avLst/>
            </a:prstGeom>
            <a:solidFill>
              <a:srgbClr val="FFFFFF">
                <a:alpha val="100000"/>
              </a:srgbClr>
            </a:solidFill>
          </p:spPr>
          <p:txBody>
            <a:bodyPr/>
            <a:lstStyle/>
            <a:p/>
          </p:txBody>
        </p:sp>
        <p:sp>
          <p:nvSpPr>
            <p:cNvPr id="452" name="pl57"/>
            <p:cNvSpPr/>
            <p:nvPr/>
          </p:nvSpPr>
          <p:spPr>
            <a:xfrm>
              <a:off x="7003683"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453" name="tx58"/>
            <p:cNvSpPr/>
            <p:nvPr/>
          </p:nvSpPr>
          <p:spPr>
            <a:xfrm>
              <a:off x="7276275"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454" name="rc59"/>
            <p:cNvSpPr/>
            <p:nvPr/>
          </p:nvSpPr>
          <p:spPr>
            <a:xfrm>
              <a:off x="8216663" y="10217410"/>
              <a:ext cx="3127708" cy="182880"/>
            </a:xfrm>
            <a:prstGeom prst="rect">
              <a:avLst/>
            </a:prstGeom>
            <a:solidFill>
              <a:srgbClr val="FFFFFF">
                <a:alpha val="100000"/>
              </a:srgbClr>
            </a:solidFill>
          </p:spPr>
          <p:txBody>
            <a:bodyPr/>
            <a:lstStyle/>
            <a:p/>
          </p:txBody>
        </p:sp>
        <p:sp>
          <p:nvSpPr>
            <p:cNvPr id="455" name="rc60"/>
            <p:cNvSpPr/>
            <p:nvPr/>
          </p:nvSpPr>
          <p:spPr>
            <a:xfrm>
              <a:off x="8216663" y="10217410"/>
              <a:ext cx="182880" cy="182880"/>
            </a:xfrm>
            <a:prstGeom prst="rect">
              <a:avLst/>
            </a:prstGeom>
            <a:solidFill>
              <a:srgbClr val="FFFFFF">
                <a:alpha val="100000"/>
              </a:srgbClr>
            </a:solidFill>
          </p:spPr>
          <p:txBody>
            <a:bodyPr/>
            <a:lstStyle/>
            <a:p/>
          </p:txBody>
        </p:sp>
        <p:sp>
          <p:nvSpPr>
            <p:cNvPr id="456" name="rc61"/>
            <p:cNvSpPr/>
            <p:nvPr/>
          </p:nvSpPr>
          <p:spPr>
            <a:xfrm>
              <a:off x="8225663"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57" name="rc62"/>
            <p:cNvSpPr/>
            <p:nvPr/>
          </p:nvSpPr>
          <p:spPr>
            <a:xfrm>
              <a:off x="9307903" y="10217410"/>
              <a:ext cx="182879" cy="182880"/>
            </a:xfrm>
            <a:prstGeom prst="rect">
              <a:avLst/>
            </a:prstGeom>
            <a:solidFill>
              <a:srgbClr val="FFFFFF">
                <a:alpha val="100000"/>
              </a:srgbClr>
            </a:solidFill>
          </p:spPr>
          <p:txBody>
            <a:bodyPr/>
            <a:lstStyle/>
            <a:p/>
          </p:txBody>
        </p:sp>
        <p:sp>
          <p:nvSpPr>
            <p:cNvPr id="458" name="rc63"/>
            <p:cNvSpPr/>
            <p:nvPr/>
          </p:nvSpPr>
          <p:spPr>
            <a:xfrm>
              <a:off x="9316903" y="10226410"/>
              <a:ext cx="164880"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9" name="rc64"/>
            <p:cNvSpPr/>
            <p:nvPr/>
          </p:nvSpPr>
          <p:spPr>
            <a:xfrm>
              <a:off x="10310145" y="10217410"/>
              <a:ext cx="182879" cy="182880"/>
            </a:xfrm>
            <a:prstGeom prst="rect">
              <a:avLst/>
            </a:prstGeom>
            <a:solidFill>
              <a:srgbClr val="FFFFFF">
                <a:alpha val="100000"/>
              </a:srgbClr>
            </a:solidFill>
          </p:spPr>
          <p:txBody>
            <a:bodyPr/>
            <a:lstStyle/>
            <a:p/>
          </p:txBody>
        </p:sp>
        <p:sp>
          <p:nvSpPr>
            <p:cNvPr id="460" name="rc65"/>
            <p:cNvSpPr/>
            <p:nvPr/>
          </p:nvSpPr>
          <p:spPr>
            <a:xfrm>
              <a:off x="10319145" y="10226410"/>
              <a:ext cx="164880"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1" name="tx66"/>
            <p:cNvSpPr/>
            <p:nvPr/>
          </p:nvSpPr>
          <p:spPr>
            <a:xfrm>
              <a:off x="8507543"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462" name="tx67"/>
            <p:cNvSpPr/>
            <p:nvPr/>
          </p:nvSpPr>
          <p:spPr>
            <a:xfrm>
              <a:off x="9598783"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463" name="tx68"/>
            <p:cNvSpPr/>
            <p:nvPr/>
          </p:nvSpPr>
          <p:spPr>
            <a:xfrm>
              <a:off x="10601025"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464" name="tx69"/>
            <p:cNvSpPr/>
            <p:nvPr/>
          </p:nvSpPr>
          <p:spPr>
            <a:xfrm>
              <a:off x="6536585"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65" name=""/>
          <p:cNvGrpSpPr/>
          <p:nvPr/>
        </p:nvGrpSpPr>
        <p:grpSpPr>
          <a:xfrm>
            <a:off x="12527280" y="6217920"/>
            <a:ext cx="5486400" cy="4297680"/>
            <a:chOff x="12527280" y="6217920"/>
            <a:chExt cx="5486400" cy="4297680"/>
          </a:xfrm>
        </p:grpSpPr>
        <p:sp>
          <p:nvSpPr>
            <p:cNvPr id="466"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67"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68"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469"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70"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71"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72"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73"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74"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75"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76"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77"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78"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79"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80" name="pl17"/>
            <p:cNvSpPr/>
            <p:nvPr/>
          </p:nvSpPr>
          <p:spPr>
            <a:xfrm>
              <a:off x="13329440" y="6663670"/>
              <a:ext cx="4502097" cy="307289"/>
            </a:xfrm>
            <a:custGeom>
              <a:avLst/>
              <a:pathLst>
                <a:path w="4502097" h="307289">
                  <a:moveTo>
                    <a:pt x="0" y="307289"/>
                  </a:moveTo>
                  <a:lnTo>
                    <a:pt x="187587" y="230467"/>
                  </a:lnTo>
                  <a:lnTo>
                    <a:pt x="375174" y="153644"/>
                  </a:lnTo>
                  <a:lnTo>
                    <a:pt x="562762" y="76822"/>
                  </a:lnTo>
                  <a:lnTo>
                    <a:pt x="750349" y="102429"/>
                  </a:lnTo>
                  <a:lnTo>
                    <a:pt x="937937" y="153644"/>
                  </a:lnTo>
                  <a:lnTo>
                    <a:pt x="1125524" y="51214"/>
                  </a:lnTo>
                  <a:lnTo>
                    <a:pt x="1313111" y="102429"/>
                  </a:lnTo>
                  <a:lnTo>
                    <a:pt x="1500699" y="51214"/>
                  </a:lnTo>
                  <a:lnTo>
                    <a:pt x="1688286" y="102429"/>
                  </a:lnTo>
                  <a:lnTo>
                    <a:pt x="1875874" y="76822"/>
                  </a:lnTo>
                  <a:lnTo>
                    <a:pt x="2063461" y="51214"/>
                  </a:lnTo>
                  <a:lnTo>
                    <a:pt x="2251048" y="51214"/>
                  </a:lnTo>
                  <a:lnTo>
                    <a:pt x="2438636" y="25607"/>
                  </a:lnTo>
                  <a:lnTo>
                    <a:pt x="2626223" y="25607"/>
                  </a:lnTo>
                  <a:lnTo>
                    <a:pt x="2813811" y="25607"/>
                  </a:lnTo>
                  <a:lnTo>
                    <a:pt x="3001398" y="25607"/>
                  </a:lnTo>
                  <a:lnTo>
                    <a:pt x="3188985" y="25607"/>
                  </a:lnTo>
                  <a:lnTo>
                    <a:pt x="3376573" y="0"/>
                  </a:lnTo>
                  <a:lnTo>
                    <a:pt x="3564160" y="0"/>
                  </a:lnTo>
                  <a:lnTo>
                    <a:pt x="3751748" y="0"/>
                  </a:lnTo>
                  <a:lnTo>
                    <a:pt x="3939335" y="25607"/>
                  </a:lnTo>
                  <a:lnTo>
                    <a:pt x="4126923" y="25607"/>
                  </a:lnTo>
                  <a:lnTo>
                    <a:pt x="4314510" y="25607"/>
                  </a:lnTo>
                  <a:lnTo>
                    <a:pt x="4502097" y="0"/>
                  </a:lnTo>
                </a:path>
              </a:pathLst>
            </a:custGeom>
            <a:ln w="32521" cap="flat">
              <a:solidFill>
                <a:srgbClr val="5EB0E8">
                  <a:alpha val="100000"/>
                </a:srgbClr>
              </a:solidFill>
              <a:prstDash val="solid"/>
              <a:round/>
            </a:ln>
          </p:spPr>
          <p:txBody>
            <a:bodyPr/>
            <a:lstStyle/>
            <a:p/>
          </p:txBody>
        </p:sp>
        <p:sp>
          <p:nvSpPr>
            <p:cNvPr id="481" name="pl18"/>
            <p:cNvSpPr/>
            <p:nvPr/>
          </p:nvSpPr>
          <p:spPr>
            <a:xfrm>
              <a:off x="13329440" y="6740492"/>
              <a:ext cx="4502097" cy="1229159"/>
            </a:xfrm>
            <a:custGeom>
              <a:avLst/>
              <a:pathLst>
                <a:path w="4502097" h="1229159">
                  <a:moveTo>
                    <a:pt x="0" y="1229159"/>
                  </a:moveTo>
                  <a:lnTo>
                    <a:pt x="187587" y="1024299"/>
                  </a:lnTo>
                  <a:lnTo>
                    <a:pt x="375174" y="819439"/>
                  </a:lnTo>
                  <a:lnTo>
                    <a:pt x="562762" y="614579"/>
                  </a:lnTo>
                  <a:lnTo>
                    <a:pt x="750349" y="435327"/>
                  </a:lnTo>
                  <a:lnTo>
                    <a:pt x="937937" y="230467"/>
                  </a:lnTo>
                  <a:lnTo>
                    <a:pt x="1125524" y="25607"/>
                  </a:lnTo>
                  <a:lnTo>
                    <a:pt x="1313111" y="25607"/>
                  </a:lnTo>
                  <a:lnTo>
                    <a:pt x="1500699" y="25607"/>
                  </a:lnTo>
                  <a:lnTo>
                    <a:pt x="1688286" y="25607"/>
                  </a:lnTo>
                  <a:lnTo>
                    <a:pt x="1875874" y="25607"/>
                  </a:lnTo>
                  <a:lnTo>
                    <a:pt x="2063461" y="0"/>
                  </a:lnTo>
                  <a:lnTo>
                    <a:pt x="2251048" y="0"/>
                  </a:lnTo>
                  <a:lnTo>
                    <a:pt x="2438636" y="0"/>
                  </a:lnTo>
                  <a:lnTo>
                    <a:pt x="2626223" y="0"/>
                  </a:lnTo>
                  <a:lnTo>
                    <a:pt x="2813811" y="25607"/>
                  </a:lnTo>
                  <a:lnTo>
                    <a:pt x="3001398" y="25607"/>
                  </a:lnTo>
                  <a:lnTo>
                    <a:pt x="3188985" y="25607"/>
                  </a:lnTo>
                  <a:lnTo>
                    <a:pt x="3376573" y="0"/>
                  </a:lnTo>
                  <a:lnTo>
                    <a:pt x="3564160" y="0"/>
                  </a:lnTo>
                  <a:lnTo>
                    <a:pt x="3751748" y="25607"/>
                  </a:lnTo>
                  <a:lnTo>
                    <a:pt x="3939335" y="25607"/>
                  </a:lnTo>
                  <a:lnTo>
                    <a:pt x="4126923" y="0"/>
                  </a:lnTo>
                  <a:lnTo>
                    <a:pt x="4314510" y="25607"/>
                  </a:lnTo>
                  <a:lnTo>
                    <a:pt x="4502097" y="0"/>
                  </a:lnTo>
                </a:path>
              </a:pathLst>
            </a:custGeom>
            <a:ln w="32521" cap="flat">
              <a:solidFill>
                <a:srgbClr val="00A173">
                  <a:alpha val="100000"/>
                </a:srgbClr>
              </a:solidFill>
              <a:prstDash val="solid"/>
              <a:round/>
            </a:ln>
          </p:spPr>
          <p:txBody>
            <a:bodyPr/>
            <a:lstStyle/>
            <a:p/>
          </p:txBody>
        </p:sp>
        <p:sp>
          <p:nvSpPr>
            <p:cNvPr id="482"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83"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84"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85"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486"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487"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88"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9"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0"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1"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2"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3"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4"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5"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6"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7"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8"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9"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0"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1"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2"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3"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4"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5"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6"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7"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8"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9"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0"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1"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2"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3"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4"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5"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6"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7"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8"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9"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20"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21"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22"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23"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24"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25"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26"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27"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28"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29"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30"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31"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32"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33"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34"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35"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36"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37"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38"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39"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40"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41"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42"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43"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44"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45" name="rc82"/>
            <p:cNvSpPr/>
            <p:nvPr/>
          </p:nvSpPr>
          <p:spPr>
            <a:xfrm>
              <a:off x="14005791" y="9941072"/>
              <a:ext cx="3149396" cy="504938"/>
            </a:xfrm>
            <a:prstGeom prst="rect">
              <a:avLst/>
            </a:prstGeom>
            <a:solidFill>
              <a:srgbClr val="FFFFFF">
                <a:alpha val="100000"/>
              </a:srgbClr>
            </a:solidFill>
          </p:spPr>
          <p:txBody>
            <a:bodyPr/>
            <a:lstStyle/>
            <a:p/>
          </p:txBody>
        </p:sp>
        <p:sp>
          <p:nvSpPr>
            <p:cNvPr id="546"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47"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48"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49"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50"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551"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552"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553"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554"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Qatar</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772732" y="2153563"/>
              <a:ext cx="3239694" cy="3131794"/>
            </a:xfrm>
            <a:prstGeom prst="rect">
              <a:avLst/>
            </a:prstGeom>
            <a:solidFill>
              <a:srgbClr val="FFFFFF">
                <a:alpha val="100000"/>
              </a:srgbClr>
            </a:solidFill>
          </p:spPr>
          <p:txBody>
            <a:bodyPr/>
            <a:lstStyle/>
            <a:p/>
          </p:txBody>
        </p:sp>
        <p:sp>
          <p:nvSpPr>
            <p:cNvPr id="7" name="pl6"/>
            <p:cNvSpPr/>
            <p:nvPr/>
          </p:nvSpPr>
          <p:spPr>
            <a:xfrm>
              <a:off x="1772732" y="4950764"/>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8" name="pl7"/>
            <p:cNvSpPr/>
            <p:nvPr/>
          </p:nvSpPr>
          <p:spPr>
            <a:xfrm>
              <a:off x="1772732" y="428157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9" name="pl8"/>
            <p:cNvSpPr/>
            <p:nvPr/>
          </p:nvSpPr>
          <p:spPr>
            <a:xfrm>
              <a:off x="1772732" y="361239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0" name="pl9"/>
            <p:cNvSpPr/>
            <p:nvPr/>
          </p:nvSpPr>
          <p:spPr>
            <a:xfrm>
              <a:off x="1772732" y="2943204"/>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1" name="pl10"/>
            <p:cNvSpPr/>
            <p:nvPr/>
          </p:nvSpPr>
          <p:spPr>
            <a:xfrm>
              <a:off x="1772732" y="2274017"/>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2" name="pl11"/>
            <p:cNvSpPr/>
            <p:nvPr/>
          </p:nvSpPr>
          <p:spPr>
            <a:xfrm>
              <a:off x="177273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3" name="pl12"/>
            <p:cNvSpPr/>
            <p:nvPr/>
          </p:nvSpPr>
          <p:spPr>
            <a:xfrm>
              <a:off x="1772732" y="4616171"/>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4" name="pl13"/>
            <p:cNvSpPr/>
            <p:nvPr/>
          </p:nvSpPr>
          <p:spPr>
            <a:xfrm>
              <a:off x="1772732" y="3946984"/>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5" name="pl14"/>
            <p:cNvSpPr/>
            <p:nvPr/>
          </p:nvSpPr>
          <p:spPr>
            <a:xfrm>
              <a:off x="1772732" y="3277797"/>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6" name="pl15"/>
            <p:cNvSpPr/>
            <p:nvPr/>
          </p:nvSpPr>
          <p:spPr>
            <a:xfrm>
              <a:off x="1772732" y="2608610"/>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7" name="rc16"/>
            <p:cNvSpPr/>
            <p:nvPr/>
          </p:nvSpPr>
          <p:spPr>
            <a:xfrm>
              <a:off x="1812565" y="5251898"/>
              <a:ext cx="238993" cy="3345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 name="rc17"/>
            <p:cNvSpPr/>
            <p:nvPr/>
          </p:nvSpPr>
          <p:spPr>
            <a:xfrm>
              <a:off x="1812565" y="525189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 name="rc18"/>
            <p:cNvSpPr/>
            <p:nvPr/>
          </p:nvSpPr>
          <p:spPr>
            <a:xfrm>
              <a:off x="1812565" y="525189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 name="rc19"/>
            <p:cNvSpPr/>
            <p:nvPr/>
          </p:nvSpPr>
          <p:spPr>
            <a:xfrm>
              <a:off x="1812565" y="4950764"/>
              <a:ext cx="238993" cy="3011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 name="rc20"/>
            <p:cNvSpPr/>
            <p:nvPr/>
          </p:nvSpPr>
          <p:spPr>
            <a:xfrm>
              <a:off x="207811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 name="rc21"/>
            <p:cNvSpPr/>
            <p:nvPr/>
          </p:nvSpPr>
          <p:spPr>
            <a:xfrm>
              <a:off x="207811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 name="rc22"/>
            <p:cNvSpPr/>
            <p:nvPr/>
          </p:nvSpPr>
          <p:spPr>
            <a:xfrm>
              <a:off x="207811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 name="rc23"/>
            <p:cNvSpPr/>
            <p:nvPr/>
          </p:nvSpPr>
          <p:spPr>
            <a:xfrm>
              <a:off x="2078113" y="4883846"/>
              <a:ext cx="238993" cy="4015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 name="rc24"/>
            <p:cNvSpPr/>
            <p:nvPr/>
          </p:nvSpPr>
          <p:spPr>
            <a:xfrm>
              <a:off x="2343662" y="5218439"/>
              <a:ext cx="238993" cy="6691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 name="rc25"/>
            <p:cNvSpPr/>
            <p:nvPr/>
          </p:nvSpPr>
          <p:spPr>
            <a:xfrm>
              <a:off x="2343662" y="5218439"/>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 name="rc26"/>
            <p:cNvSpPr/>
            <p:nvPr/>
          </p:nvSpPr>
          <p:spPr>
            <a:xfrm>
              <a:off x="2343662" y="5218439"/>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 name="rc27"/>
            <p:cNvSpPr/>
            <p:nvPr/>
          </p:nvSpPr>
          <p:spPr>
            <a:xfrm>
              <a:off x="2343662" y="4950764"/>
              <a:ext cx="238993" cy="2676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 name="rc28"/>
            <p:cNvSpPr/>
            <p:nvPr/>
          </p:nvSpPr>
          <p:spPr>
            <a:xfrm>
              <a:off x="260921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0" name="rc29"/>
            <p:cNvSpPr/>
            <p:nvPr/>
          </p:nvSpPr>
          <p:spPr>
            <a:xfrm>
              <a:off x="260921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1" name="rc30"/>
            <p:cNvSpPr/>
            <p:nvPr/>
          </p:nvSpPr>
          <p:spPr>
            <a:xfrm>
              <a:off x="260921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2" name="rc31"/>
            <p:cNvSpPr/>
            <p:nvPr/>
          </p:nvSpPr>
          <p:spPr>
            <a:xfrm>
              <a:off x="2609211" y="5051142"/>
              <a:ext cx="238993" cy="23421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3" name="rc32"/>
            <p:cNvSpPr/>
            <p:nvPr/>
          </p:nvSpPr>
          <p:spPr>
            <a:xfrm>
              <a:off x="2874760" y="5218439"/>
              <a:ext cx="238993" cy="6691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4" name="rc33"/>
            <p:cNvSpPr/>
            <p:nvPr/>
          </p:nvSpPr>
          <p:spPr>
            <a:xfrm>
              <a:off x="2874760" y="5218439"/>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5" name="rc34"/>
            <p:cNvSpPr/>
            <p:nvPr/>
          </p:nvSpPr>
          <p:spPr>
            <a:xfrm>
              <a:off x="2874760" y="5218439"/>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6" name="rc35"/>
            <p:cNvSpPr/>
            <p:nvPr/>
          </p:nvSpPr>
          <p:spPr>
            <a:xfrm>
              <a:off x="2874760" y="4816927"/>
              <a:ext cx="238993" cy="4015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7" name="rc36"/>
            <p:cNvSpPr/>
            <p:nvPr/>
          </p:nvSpPr>
          <p:spPr>
            <a:xfrm>
              <a:off x="3140309" y="5251898"/>
              <a:ext cx="238993" cy="3345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8" name="rc37"/>
            <p:cNvSpPr/>
            <p:nvPr/>
          </p:nvSpPr>
          <p:spPr>
            <a:xfrm>
              <a:off x="3140309" y="525189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9" name="rc38"/>
            <p:cNvSpPr/>
            <p:nvPr/>
          </p:nvSpPr>
          <p:spPr>
            <a:xfrm>
              <a:off x="3140309" y="525189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0" name="rc39"/>
            <p:cNvSpPr/>
            <p:nvPr/>
          </p:nvSpPr>
          <p:spPr>
            <a:xfrm>
              <a:off x="3140309" y="5118061"/>
              <a:ext cx="238993" cy="13383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1" name="rc40"/>
            <p:cNvSpPr/>
            <p:nvPr/>
          </p:nvSpPr>
          <p:spPr>
            <a:xfrm>
              <a:off x="3405857" y="5218439"/>
              <a:ext cx="238993" cy="6691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 name="rc41"/>
            <p:cNvSpPr/>
            <p:nvPr/>
          </p:nvSpPr>
          <p:spPr>
            <a:xfrm>
              <a:off x="3405857" y="5218439"/>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 name="rc42"/>
            <p:cNvSpPr/>
            <p:nvPr/>
          </p:nvSpPr>
          <p:spPr>
            <a:xfrm>
              <a:off x="3405857" y="5218439"/>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4" name="rc43"/>
            <p:cNvSpPr/>
            <p:nvPr/>
          </p:nvSpPr>
          <p:spPr>
            <a:xfrm>
              <a:off x="3405857" y="5084602"/>
              <a:ext cx="238993" cy="13383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5" name="rc44"/>
            <p:cNvSpPr/>
            <p:nvPr/>
          </p:nvSpPr>
          <p:spPr>
            <a:xfrm>
              <a:off x="367140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6" name="rc45"/>
            <p:cNvSpPr/>
            <p:nvPr/>
          </p:nvSpPr>
          <p:spPr>
            <a:xfrm>
              <a:off x="367140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 name="rc46"/>
            <p:cNvSpPr/>
            <p:nvPr/>
          </p:nvSpPr>
          <p:spPr>
            <a:xfrm>
              <a:off x="367140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8" name="rc47"/>
            <p:cNvSpPr/>
            <p:nvPr/>
          </p:nvSpPr>
          <p:spPr>
            <a:xfrm>
              <a:off x="3671406" y="4984224"/>
              <a:ext cx="238993" cy="3011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9" name="rc48"/>
            <p:cNvSpPr/>
            <p:nvPr/>
          </p:nvSpPr>
          <p:spPr>
            <a:xfrm>
              <a:off x="393695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0" name="rc49"/>
            <p:cNvSpPr/>
            <p:nvPr/>
          </p:nvSpPr>
          <p:spPr>
            <a:xfrm>
              <a:off x="393695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1" name="rc50"/>
            <p:cNvSpPr/>
            <p:nvPr/>
          </p:nvSpPr>
          <p:spPr>
            <a:xfrm>
              <a:off x="393695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2" name="rc51"/>
            <p:cNvSpPr/>
            <p:nvPr/>
          </p:nvSpPr>
          <p:spPr>
            <a:xfrm>
              <a:off x="3936955" y="5084602"/>
              <a:ext cx="238993" cy="2007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3" name="rc52"/>
            <p:cNvSpPr/>
            <p:nvPr/>
          </p:nvSpPr>
          <p:spPr>
            <a:xfrm>
              <a:off x="4202504" y="5251898"/>
              <a:ext cx="238993" cy="3345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4" name="rc53"/>
            <p:cNvSpPr/>
            <p:nvPr/>
          </p:nvSpPr>
          <p:spPr>
            <a:xfrm>
              <a:off x="4202504" y="525189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5" name="rc54"/>
            <p:cNvSpPr/>
            <p:nvPr/>
          </p:nvSpPr>
          <p:spPr>
            <a:xfrm>
              <a:off x="4202504" y="525189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6" name="rc55"/>
            <p:cNvSpPr/>
            <p:nvPr/>
          </p:nvSpPr>
          <p:spPr>
            <a:xfrm>
              <a:off x="4202504" y="5051142"/>
              <a:ext cx="238993" cy="2007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7" name="rc56"/>
            <p:cNvSpPr/>
            <p:nvPr/>
          </p:nvSpPr>
          <p:spPr>
            <a:xfrm>
              <a:off x="446805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8" name="rc57"/>
            <p:cNvSpPr/>
            <p:nvPr/>
          </p:nvSpPr>
          <p:spPr>
            <a:xfrm>
              <a:off x="446805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9" name="rc58"/>
            <p:cNvSpPr/>
            <p:nvPr/>
          </p:nvSpPr>
          <p:spPr>
            <a:xfrm>
              <a:off x="446805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0" name="rc59"/>
            <p:cNvSpPr/>
            <p:nvPr/>
          </p:nvSpPr>
          <p:spPr>
            <a:xfrm>
              <a:off x="4468052" y="5084602"/>
              <a:ext cx="238993" cy="2007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1" name="rc60"/>
            <p:cNvSpPr/>
            <p:nvPr/>
          </p:nvSpPr>
          <p:spPr>
            <a:xfrm>
              <a:off x="4733601" y="4984224"/>
              <a:ext cx="238993" cy="30113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2" name="rc61"/>
            <p:cNvSpPr/>
            <p:nvPr/>
          </p:nvSpPr>
          <p:spPr>
            <a:xfrm>
              <a:off x="4733601" y="4984224"/>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3" name="rc62"/>
            <p:cNvSpPr/>
            <p:nvPr/>
          </p:nvSpPr>
          <p:spPr>
            <a:xfrm>
              <a:off x="4733601" y="4984224"/>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4" name="rc63"/>
            <p:cNvSpPr/>
            <p:nvPr/>
          </p:nvSpPr>
          <p:spPr>
            <a:xfrm>
              <a:off x="4733601" y="4816927"/>
              <a:ext cx="238993" cy="1672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5" name="pg64"/>
            <p:cNvSpPr/>
            <p:nvPr/>
          </p:nvSpPr>
          <p:spPr>
            <a:xfrm>
              <a:off x="2563996" y="2153563"/>
              <a:ext cx="1657166" cy="373922"/>
            </a:xfrm>
            <a:custGeom>
              <a:avLst/>
              <a:pathLst>
                <a:path w="1657166" h="373922">
                  <a:moveTo>
                    <a:pt x="31220" y="373922"/>
                  </a:moveTo>
                  <a:lnTo>
                    <a:pt x="1625946" y="373922"/>
                  </a:lnTo>
                  <a:lnTo>
                    <a:pt x="1624689" y="373897"/>
                  </a:lnTo>
                  <a:lnTo>
                    <a:pt x="1629709" y="373695"/>
                  </a:lnTo>
                  <a:lnTo>
                    <a:pt x="1634632" y="372690"/>
                  </a:lnTo>
                  <a:lnTo>
                    <a:pt x="1639330" y="370908"/>
                  </a:lnTo>
                  <a:lnTo>
                    <a:pt x="1643681" y="368396"/>
                  </a:lnTo>
                  <a:lnTo>
                    <a:pt x="1647573" y="365218"/>
                  </a:lnTo>
                  <a:lnTo>
                    <a:pt x="1650905" y="361457"/>
                  </a:lnTo>
                  <a:lnTo>
                    <a:pt x="1653590" y="357211"/>
                  </a:lnTo>
                  <a:lnTo>
                    <a:pt x="1655560" y="352588"/>
                  </a:lnTo>
                  <a:lnTo>
                    <a:pt x="1656762" y="347710"/>
                  </a:lnTo>
                  <a:lnTo>
                    <a:pt x="1657166" y="342702"/>
                  </a:lnTo>
                  <a:lnTo>
                    <a:pt x="1657166" y="31220"/>
                  </a:lnTo>
                  <a:lnTo>
                    <a:pt x="1656762" y="26212"/>
                  </a:lnTo>
                  <a:lnTo>
                    <a:pt x="1655560" y="21334"/>
                  </a:lnTo>
                  <a:lnTo>
                    <a:pt x="1653590" y="16711"/>
                  </a:lnTo>
                  <a:lnTo>
                    <a:pt x="1650905" y="12465"/>
                  </a:lnTo>
                  <a:lnTo>
                    <a:pt x="1647573" y="8704"/>
                  </a:lnTo>
                  <a:lnTo>
                    <a:pt x="1643681" y="5526"/>
                  </a:lnTo>
                  <a:lnTo>
                    <a:pt x="1639330" y="3014"/>
                  </a:lnTo>
                  <a:lnTo>
                    <a:pt x="1634632" y="1232"/>
                  </a:lnTo>
                  <a:lnTo>
                    <a:pt x="1629709" y="227"/>
                  </a:lnTo>
                  <a:lnTo>
                    <a:pt x="162594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6" name="tx65"/>
            <p:cNvSpPr/>
            <p:nvPr/>
          </p:nvSpPr>
          <p:spPr>
            <a:xfrm>
              <a:off x="2688879" y="2239827"/>
              <a:ext cx="1407401"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18 case(s)</a:t>
              </a:r>
            </a:p>
          </p:txBody>
        </p:sp>
        <p:sp>
          <p:nvSpPr>
            <p:cNvPr id="67" name="pg66"/>
            <p:cNvSpPr/>
            <p:nvPr/>
          </p:nvSpPr>
          <p:spPr>
            <a:xfrm>
              <a:off x="2778528" y="2394471"/>
              <a:ext cx="1228104" cy="311602"/>
            </a:xfrm>
            <a:custGeom>
              <a:avLst/>
              <a:pathLst>
                <a:path w="1228104" h="311602">
                  <a:moveTo>
                    <a:pt x="26017" y="311602"/>
                  </a:moveTo>
                  <a:lnTo>
                    <a:pt x="1202087" y="311602"/>
                  </a:lnTo>
                  <a:lnTo>
                    <a:pt x="1201039" y="311581"/>
                  </a:lnTo>
                  <a:lnTo>
                    <a:pt x="1205223" y="311412"/>
                  </a:lnTo>
                  <a:lnTo>
                    <a:pt x="1209325" y="310575"/>
                  </a:lnTo>
                  <a:lnTo>
                    <a:pt x="1213240" y="309090"/>
                  </a:lnTo>
                  <a:lnTo>
                    <a:pt x="1216866" y="306996"/>
                  </a:lnTo>
                  <a:lnTo>
                    <a:pt x="1220109" y="304348"/>
                  </a:lnTo>
                  <a:lnTo>
                    <a:pt x="1222886" y="301214"/>
                  </a:lnTo>
                  <a:lnTo>
                    <a:pt x="1225124" y="297675"/>
                  </a:lnTo>
                  <a:lnTo>
                    <a:pt x="1226765" y="293823"/>
                  </a:lnTo>
                  <a:lnTo>
                    <a:pt x="1227767" y="289758"/>
                  </a:lnTo>
                  <a:lnTo>
                    <a:pt x="1228104" y="285585"/>
                  </a:lnTo>
                  <a:lnTo>
                    <a:pt x="1228104" y="26017"/>
                  </a:lnTo>
                  <a:lnTo>
                    <a:pt x="1227767" y="21843"/>
                  </a:lnTo>
                  <a:lnTo>
                    <a:pt x="1226765" y="17778"/>
                  </a:lnTo>
                  <a:lnTo>
                    <a:pt x="1225124" y="13926"/>
                  </a:lnTo>
                  <a:lnTo>
                    <a:pt x="1222886" y="10387"/>
                  </a:lnTo>
                  <a:lnTo>
                    <a:pt x="1220109" y="7253"/>
                  </a:lnTo>
                  <a:lnTo>
                    <a:pt x="1216866" y="4605"/>
                  </a:lnTo>
                  <a:lnTo>
                    <a:pt x="1213240" y="2511"/>
                  </a:lnTo>
                  <a:lnTo>
                    <a:pt x="1209325" y="1027"/>
                  </a:lnTo>
                  <a:lnTo>
                    <a:pt x="1205223" y="189"/>
                  </a:lnTo>
                  <a:lnTo>
                    <a:pt x="120208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8" name="tx67"/>
            <p:cNvSpPr/>
            <p:nvPr/>
          </p:nvSpPr>
          <p:spPr>
            <a:xfrm>
              <a:off x="2882596" y="2466357"/>
              <a:ext cx="1019966"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 case(s)</a:t>
              </a:r>
            </a:p>
          </p:txBody>
        </p:sp>
        <p:sp>
          <p:nvSpPr>
            <p:cNvPr id="69" name="rc68"/>
            <p:cNvSpPr/>
            <p:nvPr/>
          </p:nvSpPr>
          <p:spPr>
            <a:xfrm>
              <a:off x="1772732" y="2153563"/>
              <a:ext cx="3239694" cy="3131794"/>
            </a:xfrm>
            <a:prstGeom prst="rect">
              <a:avLst/>
            </a:prstGeom>
            <a:ln w="13550" cap="rnd">
              <a:solidFill>
                <a:srgbClr val="333333">
                  <a:alpha val="100000"/>
                </a:srgbClr>
              </a:solidFill>
              <a:prstDash val="solid"/>
              <a:round/>
            </a:ln>
          </p:spPr>
          <p:txBody>
            <a:bodyPr/>
            <a:lstStyle/>
            <a:p/>
          </p:txBody>
        </p:sp>
        <p:sp>
          <p:nvSpPr>
            <p:cNvPr id="70" name="rc69"/>
            <p:cNvSpPr/>
            <p:nvPr/>
          </p:nvSpPr>
          <p:spPr>
            <a:xfrm>
              <a:off x="5012427" y="2153563"/>
              <a:ext cx="3239694" cy="3131794"/>
            </a:xfrm>
            <a:prstGeom prst="rect">
              <a:avLst/>
            </a:prstGeom>
            <a:solidFill>
              <a:srgbClr val="FFFFFF">
                <a:alpha val="100000"/>
              </a:srgbClr>
            </a:solidFill>
          </p:spPr>
          <p:txBody>
            <a:bodyPr/>
            <a:lstStyle/>
            <a:p/>
          </p:txBody>
        </p:sp>
        <p:sp>
          <p:nvSpPr>
            <p:cNvPr id="71" name="pl70"/>
            <p:cNvSpPr/>
            <p:nvPr/>
          </p:nvSpPr>
          <p:spPr>
            <a:xfrm>
              <a:off x="5012427" y="4950764"/>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72" name="pl71"/>
            <p:cNvSpPr/>
            <p:nvPr/>
          </p:nvSpPr>
          <p:spPr>
            <a:xfrm>
              <a:off x="5012427" y="428157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73" name="pl72"/>
            <p:cNvSpPr/>
            <p:nvPr/>
          </p:nvSpPr>
          <p:spPr>
            <a:xfrm>
              <a:off x="5012427" y="361239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74" name="pl73"/>
            <p:cNvSpPr/>
            <p:nvPr/>
          </p:nvSpPr>
          <p:spPr>
            <a:xfrm>
              <a:off x="5012427" y="2943204"/>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75" name="pl74"/>
            <p:cNvSpPr/>
            <p:nvPr/>
          </p:nvSpPr>
          <p:spPr>
            <a:xfrm>
              <a:off x="5012427" y="2274017"/>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76" name="pl75"/>
            <p:cNvSpPr/>
            <p:nvPr/>
          </p:nvSpPr>
          <p:spPr>
            <a:xfrm>
              <a:off x="5012427"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7" name="pl76"/>
            <p:cNvSpPr/>
            <p:nvPr/>
          </p:nvSpPr>
          <p:spPr>
            <a:xfrm>
              <a:off x="5012427" y="4616171"/>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8" name="pl77"/>
            <p:cNvSpPr/>
            <p:nvPr/>
          </p:nvSpPr>
          <p:spPr>
            <a:xfrm>
              <a:off x="5012427" y="3946984"/>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9" name="pl78"/>
            <p:cNvSpPr/>
            <p:nvPr/>
          </p:nvSpPr>
          <p:spPr>
            <a:xfrm>
              <a:off x="5012427" y="3277797"/>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80" name="pl79"/>
            <p:cNvSpPr/>
            <p:nvPr/>
          </p:nvSpPr>
          <p:spPr>
            <a:xfrm>
              <a:off x="5012427" y="2608610"/>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81" name="rc80"/>
            <p:cNvSpPr/>
            <p:nvPr/>
          </p:nvSpPr>
          <p:spPr>
            <a:xfrm>
              <a:off x="5052260" y="4850386"/>
              <a:ext cx="238993" cy="43497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2" name="rc81"/>
            <p:cNvSpPr/>
            <p:nvPr/>
          </p:nvSpPr>
          <p:spPr>
            <a:xfrm>
              <a:off x="5052260" y="4850386"/>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3" name="rc82"/>
            <p:cNvSpPr/>
            <p:nvPr/>
          </p:nvSpPr>
          <p:spPr>
            <a:xfrm>
              <a:off x="5052260" y="4850386"/>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4" name="rc83"/>
            <p:cNvSpPr/>
            <p:nvPr/>
          </p:nvSpPr>
          <p:spPr>
            <a:xfrm>
              <a:off x="5052260" y="4616171"/>
              <a:ext cx="238993" cy="23421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5" name="rc84"/>
            <p:cNvSpPr/>
            <p:nvPr/>
          </p:nvSpPr>
          <p:spPr>
            <a:xfrm>
              <a:off x="5317808" y="5084602"/>
              <a:ext cx="238993" cy="20075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5317808" y="5084602"/>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5317808" y="5084602"/>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5317808" y="4917305"/>
              <a:ext cx="238993" cy="1672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5583357" y="4716549"/>
              <a:ext cx="238993" cy="56880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5583357" y="4716549"/>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5583357" y="4716549"/>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5583357" y="4248118"/>
              <a:ext cx="238993" cy="4684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5848906" y="4783468"/>
              <a:ext cx="238993" cy="50189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5848906" y="478346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5848906" y="478346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5848906" y="4750008"/>
              <a:ext cx="238993" cy="3345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rc96"/>
            <p:cNvSpPr/>
            <p:nvPr/>
          </p:nvSpPr>
          <p:spPr>
            <a:xfrm>
              <a:off x="6114455" y="4549252"/>
              <a:ext cx="238993" cy="73610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6114455" y="4549252"/>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6114455" y="4549252"/>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6114455" y="4315037"/>
              <a:ext cx="238993" cy="23421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rc100"/>
            <p:cNvSpPr/>
            <p:nvPr/>
          </p:nvSpPr>
          <p:spPr>
            <a:xfrm>
              <a:off x="6380003" y="4950764"/>
              <a:ext cx="238993" cy="33459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2" name="rc101"/>
            <p:cNvSpPr/>
            <p:nvPr/>
          </p:nvSpPr>
          <p:spPr>
            <a:xfrm>
              <a:off x="6380003" y="4950764"/>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3" name="rc102"/>
            <p:cNvSpPr/>
            <p:nvPr/>
          </p:nvSpPr>
          <p:spPr>
            <a:xfrm>
              <a:off x="6380003" y="4883846"/>
              <a:ext cx="238993" cy="6691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4" name="rc103"/>
            <p:cNvSpPr/>
            <p:nvPr/>
          </p:nvSpPr>
          <p:spPr>
            <a:xfrm>
              <a:off x="6380003" y="4783468"/>
              <a:ext cx="238993" cy="1003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5" name="rc104"/>
            <p:cNvSpPr/>
            <p:nvPr/>
          </p:nvSpPr>
          <p:spPr>
            <a:xfrm>
              <a:off x="6645552" y="5118061"/>
              <a:ext cx="238993" cy="1672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6" name="rc105"/>
            <p:cNvSpPr/>
            <p:nvPr/>
          </p:nvSpPr>
          <p:spPr>
            <a:xfrm>
              <a:off x="6645552" y="5118061"/>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7" name="rc106"/>
            <p:cNvSpPr/>
            <p:nvPr/>
          </p:nvSpPr>
          <p:spPr>
            <a:xfrm>
              <a:off x="6645552" y="5118061"/>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8" name="rc107"/>
            <p:cNvSpPr/>
            <p:nvPr/>
          </p:nvSpPr>
          <p:spPr>
            <a:xfrm>
              <a:off x="6645552" y="5017683"/>
              <a:ext cx="238993" cy="1003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9" name="rc108"/>
            <p:cNvSpPr/>
            <p:nvPr/>
          </p:nvSpPr>
          <p:spPr>
            <a:xfrm>
              <a:off x="6911101" y="5218439"/>
              <a:ext cx="238993" cy="6691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0" name="rc109"/>
            <p:cNvSpPr/>
            <p:nvPr/>
          </p:nvSpPr>
          <p:spPr>
            <a:xfrm>
              <a:off x="6911101" y="5218439"/>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1" name="rc110"/>
            <p:cNvSpPr/>
            <p:nvPr/>
          </p:nvSpPr>
          <p:spPr>
            <a:xfrm>
              <a:off x="6911101" y="5184980"/>
              <a:ext cx="238993" cy="3345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2" name="rc111"/>
            <p:cNvSpPr/>
            <p:nvPr/>
          </p:nvSpPr>
          <p:spPr>
            <a:xfrm>
              <a:off x="6911101" y="5118061"/>
              <a:ext cx="238993" cy="6691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3" name="rc112"/>
            <p:cNvSpPr/>
            <p:nvPr/>
          </p:nvSpPr>
          <p:spPr>
            <a:xfrm>
              <a:off x="7176650" y="4883846"/>
              <a:ext cx="238993" cy="4015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4" name="rc113"/>
            <p:cNvSpPr/>
            <p:nvPr/>
          </p:nvSpPr>
          <p:spPr>
            <a:xfrm>
              <a:off x="7176650" y="4883846"/>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5" name="rc114"/>
            <p:cNvSpPr/>
            <p:nvPr/>
          </p:nvSpPr>
          <p:spPr>
            <a:xfrm>
              <a:off x="7176650" y="4883846"/>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6" name="rc115"/>
            <p:cNvSpPr/>
            <p:nvPr/>
          </p:nvSpPr>
          <p:spPr>
            <a:xfrm>
              <a:off x="7176650" y="4582712"/>
              <a:ext cx="238993" cy="3011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7" name="rc116"/>
            <p:cNvSpPr/>
            <p:nvPr/>
          </p:nvSpPr>
          <p:spPr>
            <a:xfrm>
              <a:off x="7442199" y="5118061"/>
              <a:ext cx="238993" cy="1672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8" name="rc117"/>
            <p:cNvSpPr/>
            <p:nvPr/>
          </p:nvSpPr>
          <p:spPr>
            <a:xfrm>
              <a:off x="7442199" y="5118061"/>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9" name="rc118"/>
            <p:cNvSpPr/>
            <p:nvPr/>
          </p:nvSpPr>
          <p:spPr>
            <a:xfrm>
              <a:off x="7442199" y="5118061"/>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0" name="rc119"/>
            <p:cNvSpPr/>
            <p:nvPr/>
          </p:nvSpPr>
          <p:spPr>
            <a:xfrm>
              <a:off x="7442199" y="5017683"/>
              <a:ext cx="238993" cy="1003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1" name="rc120"/>
            <p:cNvSpPr/>
            <p:nvPr/>
          </p:nvSpPr>
          <p:spPr>
            <a:xfrm>
              <a:off x="7707747" y="5251898"/>
              <a:ext cx="238993" cy="3345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2" name="rc121"/>
            <p:cNvSpPr/>
            <p:nvPr/>
          </p:nvSpPr>
          <p:spPr>
            <a:xfrm>
              <a:off x="7707747" y="525189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3" name="rc122"/>
            <p:cNvSpPr/>
            <p:nvPr/>
          </p:nvSpPr>
          <p:spPr>
            <a:xfrm>
              <a:off x="7707747" y="525189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4" name="rc123"/>
            <p:cNvSpPr/>
            <p:nvPr/>
          </p:nvSpPr>
          <p:spPr>
            <a:xfrm>
              <a:off x="7707747" y="5184980"/>
              <a:ext cx="238993" cy="6691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5" name="rc124"/>
            <p:cNvSpPr/>
            <p:nvPr/>
          </p:nvSpPr>
          <p:spPr>
            <a:xfrm>
              <a:off x="7973296" y="5118061"/>
              <a:ext cx="238993" cy="1672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6" name="rc125"/>
            <p:cNvSpPr/>
            <p:nvPr/>
          </p:nvSpPr>
          <p:spPr>
            <a:xfrm>
              <a:off x="7973296" y="5118061"/>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7" name="rc126"/>
            <p:cNvSpPr/>
            <p:nvPr/>
          </p:nvSpPr>
          <p:spPr>
            <a:xfrm>
              <a:off x="7973296" y="5118061"/>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8" name="rc127"/>
            <p:cNvSpPr/>
            <p:nvPr/>
          </p:nvSpPr>
          <p:spPr>
            <a:xfrm>
              <a:off x="7973296" y="4950764"/>
              <a:ext cx="238993" cy="1672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9" name="pg128"/>
            <p:cNvSpPr/>
            <p:nvPr/>
          </p:nvSpPr>
          <p:spPr>
            <a:xfrm>
              <a:off x="5779554"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30" name="tx129"/>
            <p:cNvSpPr/>
            <p:nvPr/>
          </p:nvSpPr>
          <p:spPr>
            <a:xfrm>
              <a:off x="5904437"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116 case(s)</a:t>
              </a:r>
            </a:p>
          </p:txBody>
        </p:sp>
        <p:sp>
          <p:nvSpPr>
            <p:cNvPr id="131" name="pg130"/>
            <p:cNvSpPr/>
            <p:nvPr/>
          </p:nvSpPr>
          <p:spPr>
            <a:xfrm>
              <a:off x="5977994"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32" name="tx131"/>
            <p:cNvSpPr/>
            <p:nvPr/>
          </p:nvSpPr>
          <p:spPr>
            <a:xfrm>
              <a:off x="6082063"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127 case(s)</a:t>
              </a:r>
            </a:p>
          </p:txBody>
        </p:sp>
        <p:sp>
          <p:nvSpPr>
            <p:cNvPr id="133" name="rc132"/>
            <p:cNvSpPr/>
            <p:nvPr/>
          </p:nvSpPr>
          <p:spPr>
            <a:xfrm>
              <a:off x="5012427" y="2153563"/>
              <a:ext cx="3239694" cy="3131794"/>
            </a:xfrm>
            <a:prstGeom prst="rect">
              <a:avLst/>
            </a:prstGeom>
            <a:ln w="13550" cap="rnd">
              <a:solidFill>
                <a:srgbClr val="333333">
                  <a:alpha val="100000"/>
                </a:srgbClr>
              </a:solidFill>
              <a:prstDash val="solid"/>
              <a:round/>
            </a:ln>
          </p:spPr>
          <p:txBody>
            <a:bodyPr/>
            <a:lstStyle/>
            <a:p/>
          </p:txBody>
        </p:sp>
        <p:sp>
          <p:nvSpPr>
            <p:cNvPr id="134" name="rc133"/>
            <p:cNvSpPr/>
            <p:nvPr/>
          </p:nvSpPr>
          <p:spPr>
            <a:xfrm>
              <a:off x="8252122" y="2153563"/>
              <a:ext cx="3239694" cy="3131794"/>
            </a:xfrm>
            <a:prstGeom prst="rect">
              <a:avLst/>
            </a:prstGeom>
            <a:solidFill>
              <a:srgbClr val="FFFFFF">
                <a:alpha val="100000"/>
              </a:srgbClr>
            </a:solidFill>
          </p:spPr>
          <p:txBody>
            <a:bodyPr/>
            <a:lstStyle/>
            <a:p/>
          </p:txBody>
        </p:sp>
        <p:sp>
          <p:nvSpPr>
            <p:cNvPr id="135" name="pl134"/>
            <p:cNvSpPr/>
            <p:nvPr/>
          </p:nvSpPr>
          <p:spPr>
            <a:xfrm>
              <a:off x="8252122" y="4950764"/>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36" name="pl135"/>
            <p:cNvSpPr/>
            <p:nvPr/>
          </p:nvSpPr>
          <p:spPr>
            <a:xfrm>
              <a:off x="8252122" y="428157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37" name="pl136"/>
            <p:cNvSpPr/>
            <p:nvPr/>
          </p:nvSpPr>
          <p:spPr>
            <a:xfrm>
              <a:off x="8252122" y="361239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38" name="pl137"/>
            <p:cNvSpPr/>
            <p:nvPr/>
          </p:nvSpPr>
          <p:spPr>
            <a:xfrm>
              <a:off x="8252122" y="2943204"/>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39" name="pl138"/>
            <p:cNvSpPr/>
            <p:nvPr/>
          </p:nvSpPr>
          <p:spPr>
            <a:xfrm>
              <a:off x="8252122" y="2274017"/>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40" name="pl139"/>
            <p:cNvSpPr/>
            <p:nvPr/>
          </p:nvSpPr>
          <p:spPr>
            <a:xfrm>
              <a:off x="825212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41" name="pl140"/>
            <p:cNvSpPr/>
            <p:nvPr/>
          </p:nvSpPr>
          <p:spPr>
            <a:xfrm>
              <a:off x="8252122" y="4616171"/>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42" name="pl141"/>
            <p:cNvSpPr/>
            <p:nvPr/>
          </p:nvSpPr>
          <p:spPr>
            <a:xfrm>
              <a:off x="8252122" y="3946984"/>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43" name="pl142"/>
            <p:cNvSpPr/>
            <p:nvPr/>
          </p:nvSpPr>
          <p:spPr>
            <a:xfrm>
              <a:off x="8252122" y="3277797"/>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44" name="pl143"/>
            <p:cNvSpPr/>
            <p:nvPr/>
          </p:nvSpPr>
          <p:spPr>
            <a:xfrm>
              <a:off x="8252122" y="2608610"/>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45" name="rc144"/>
            <p:cNvSpPr/>
            <p:nvPr/>
          </p:nvSpPr>
          <p:spPr>
            <a:xfrm>
              <a:off x="8291955" y="5118061"/>
              <a:ext cx="238993" cy="1672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6" name="rc145"/>
            <p:cNvSpPr/>
            <p:nvPr/>
          </p:nvSpPr>
          <p:spPr>
            <a:xfrm>
              <a:off x="8291955" y="5118061"/>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7" name="rc146"/>
            <p:cNvSpPr/>
            <p:nvPr/>
          </p:nvSpPr>
          <p:spPr>
            <a:xfrm>
              <a:off x="8291955" y="5118061"/>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8" name="rc147"/>
            <p:cNvSpPr/>
            <p:nvPr/>
          </p:nvSpPr>
          <p:spPr>
            <a:xfrm>
              <a:off x="8291955" y="5017683"/>
              <a:ext cx="238993" cy="1003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9" name="rc148"/>
            <p:cNvSpPr/>
            <p:nvPr/>
          </p:nvSpPr>
          <p:spPr>
            <a:xfrm>
              <a:off x="8557503" y="4649630"/>
              <a:ext cx="238993" cy="63572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0" name="rc149"/>
            <p:cNvSpPr/>
            <p:nvPr/>
          </p:nvSpPr>
          <p:spPr>
            <a:xfrm>
              <a:off x="8557503" y="4649630"/>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1" name="rc150"/>
            <p:cNvSpPr/>
            <p:nvPr/>
          </p:nvSpPr>
          <p:spPr>
            <a:xfrm>
              <a:off x="8557503" y="4649630"/>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2" name="rc151"/>
            <p:cNvSpPr/>
            <p:nvPr/>
          </p:nvSpPr>
          <p:spPr>
            <a:xfrm>
              <a:off x="8557503" y="4248118"/>
              <a:ext cx="238993" cy="4015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3" name="rc152"/>
            <p:cNvSpPr/>
            <p:nvPr/>
          </p:nvSpPr>
          <p:spPr>
            <a:xfrm>
              <a:off x="8823052" y="5017683"/>
              <a:ext cx="238993" cy="26767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4" name="rc153"/>
            <p:cNvSpPr/>
            <p:nvPr/>
          </p:nvSpPr>
          <p:spPr>
            <a:xfrm>
              <a:off x="8823052" y="5017683"/>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5" name="rc154"/>
            <p:cNvSpPr/>
            <p:nvPr/>
          </p:nvSpPr>
          <p:spPr>
            <a:xfrm>
              <a:off x="8823052" y="5017683"/>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6" name="rc155"/>
            <p:cNvSpPr/>
            <p:nvPr/>
          </p:nvSpPr>
          <p:spPr>
            <a:xfrm>
              <a:off x="8823052" y="4348496"/>
              <a:ext cx="238993" cy="66918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7" name="rc156"/>
            <p:cNvSpPr/>
            <p:nvPr/>
          </p:nvSpPr>
          <p:spPr>
            <a:xfrm>
              <a:off x="9088601" y="5218439"/>
              <a:ext cx="238993" cy="6691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8" name="rc157"/>
            <p:cNvSpPr/>
            <p:nvPr/>
          </p:nvSpPr>
          <p:spPr>
            <a:xfrm>
              <a:off x="9088601" y="5218439"/>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9" name="rc158"/>
            <p:cNvSpPr/>
            <p:nvPr/>
          </p:nvSpPr>
          <p:spPr>
            <a:xfrm>
              <a:off x="9088601" y="5218439"/>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0" name="rc159"/>
            <p:cNvSpPr/>
            <p:nvPr/>
          </p:nvSpPr>
          <p:spPr>
            <a:xfrm>
              <a:off x="9088601" y="4783468"/>
              <a:ext cx="238993" cy="43497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1" name="rc160"/>
            <p:cNvSpPr/>
            <p:nvPr/>
          </p:nvSpPr>
          <p:spPr>
            <a:xfrm>
              <a:off x="9354150" y="5251898"/>
              <a:ext cx="238993" cy="3345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2" name="rc161"/>
            <p:cNvSpPr/>
            <p:nvPr/>
          </p:nvSpPr>
          <p:spPr>
            <a:xfrm>
              <a:off x="9354150" y="525189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3" name="rc162"/>
            <p:cNvSpPr/>
            <p:nvPr/>
          </p:nvSpPr>
          <p:spPr>
            <a:xfrm>
              <a:off x="9354150" y="5218439"/>
              <a:ext cx="238993" cy="3345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4" name="rc163"/>
            <p:cNvSpPr/>
            <p:nvPr/>
          </p:nvSpPr>
          <p:spPr>
            <a:xfrm>
              <a:off x="9354150" y="5017683"/>
              <a:ext cx="238993" cy="2007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5" name="rc164"/>
            <p:cNvSpPr/>
            <p:nvPr/>
          </p:nvSpPr>
          <p:spPr>
            <a:xfrm>
              <a:off x="9619698" y="5184980"/>
              <a:ext cx="238993" cy="10037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6" name="rc165"/>
            <p:cNvSpPr/>
            <p:nvPr/>
          </p:nvSpPr>
          <p:spPr>
            <a:xfrm>
              <a:off x="9619698" y="5184980"/>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7" name="rc166"/>
            <p:cNvSpPr/>
            <p:nvPr/>
          </p:nvSpPr>
          <p:spPr>
            <a:xfrm>
              <a:off x="9619698" y="5184980"/>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8" name="rc167"/>
            <p:cNvSpPr/>
            <p:nvPr/>
          </p:nvSpPr>
          <p:spPr>
            <a:xfrm>
              <a:off x="9619698" y="4783468"/>
              <a:ext cx="238993" cy="4015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9" name="rc168"/>
            <p:cNvSpPr/>
            <p:nvPr/>
          </p:nvSpPr>
          <p:spPr>
            <a:xfrm>
              <a:off x="9885247" y="5184980"/>
              <a:ext cx="238993" cy="10037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0" name="rc169"/>
            <p:cNvSpPr/>
            <p:nvPr/>
          </p:nvSpPr>
          <p:spPr>
            <a:xfrm>
              <a:off x="9885247" y="5184980"/>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1" name="rc170"/>
            <p:cNvSpPr/>
            <p:nvPr/>
          </p:nvSpPr>
          <p:spPr>
            <a:xfrm>
              <a:off x="9885247" y="5184980"/>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2" name="rc171"/>
            <p:cNvSpPr/>
            <p:nvPr/>
          </p:nvSpPr>
          <p:spPr>
            <a:xfrm>
              <a:off x="9885247" y="4917305"/>
              <a:ext cx="238993" cy="2676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3" name="rc172"/>
            <p:cNvSpPr/>
            <p:nvPr/>
          </p:nvSpPr>
          <p:spPr>
            <a:xfrm>
              <a:off x="10150796" y="5251898"/>
              <a:ext cx="238993" cy="3345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4" name="rc173"/>
            <p:cNvSpPr/>
            <p:nvPr/>
          </p:nvSpPr>
          <p:spPr>
            <a:xfrm>
              <a:off x="10150796" y="525189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5" name="rc174"/>
            <p:cNvSpPr/>
            <p:nvPr/>
          </p:nvSpPr>
          <p:spPr>
            <a:xfrm>
              <a:off x="10150796" y="525189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6" name="rc175"/>
            <p:cNvSpPr/>
            <p:nvPr/>
          </p:nvSpPr>
          <p:spPr>
            <a:xfrm>
              <a:off x="10150796" y="5151520"/>
              <a:ext cx="238993" cy="1003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7" name="rc176"/>
            <p:cNvSpPr/>
            <p:nvPr/>
          </p:nvSpPr>
          <p:spPr>
            <a:xfrm>
              <a:off x="10416345" y="5218439"/>
              <a:ext cx="238993" cy="6691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8" name="rc177"/>
            <p:cNvSpPr/>
            <p:nvPr/>
          </p:nvSpPr>
          <p:spPr>
            <a:xfrm>
              <a:off x="10416345" y="5218439"/>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9" name="rc178"/>
            <p:cNvSpPr/>
            <p:nvPr/>
          </p:nvSpPr>
          <p:spPr>
            <a:xfrm>
              <a:off x="10416345" y="5218439"/>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0" name="rc179"/>
            <p:cNvSpPr/>
            <p:nvPr/>
          </p:nvSpPr>
          <p:spPr>
            <a:xfrm>
              <a:off x="10416345" y="5051142"/>
              <a:ext cx="238993" cy="1672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1" name="rc180"/>
            <p:cNvSpPr/>
            <p:nvPr/>
          </p:nvSpPr>
          <p:spPr>
            <a:xfrm>
              <a:off x="1068189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2" name="rc181"/>
            <p:cNvSpPr/>
            <p:nvPr/>
          </p:nvSpPr>
          <p:spPr>
            <a:xfrm>
              <a:off x="1068189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3" name="rc182"/>
            <p:cNvSpPr/>
            <p:nvPr/>
          </p:nvSpPr>
          <p:spPr>
            <a:xfrm>
              <a:off x="1068189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4" name="rc183"/>
            <p:cNvSpPr/>
            <p:nvPr/>
          </p:nvSpPr>
          <p:spPr>
            <a:xfrm>
              <a:off x="10681893" y="4816927"/>
              <a:ext cx="238993" cy="4684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5" name="rc184"/>
            <p:cNvSpPr/>
            <p:nvPr/>
          </p:nvSpPr>
          <p:spPr>
            <a:xfrm>
              <a:off x="10947442" y="5251898"/>
              <a:ext cx="238993" cy="3345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6" name="rc185"/>
            <p:cNvSpPr/>
            <p:nvPr/>
          </p:nvSpPr>
          <p:spPr>
            <a:xfrm>
              <a:off x="10947442" y="525189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7" name="rc186"/>
            <p:cNvSpPr/>
            <p:nvPr/>
          </p:nvSpPr>
          <p:spPr>
            <a:xfrm>
              <a:off x="10947442" y="525189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8" name="rc187"/>
            <p:cNvSpPr/>
            <p:nvPr/>
          </p:nvSpPr>
          <p:spPr>
            <a:xfrm>
              <a:off x="10947442" y="5017683"/>
              <a:ext cx="238993" cy="23421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9" name="rc188"/>
            <p:cNvSpPr/>
            <p:nvPr/>
          </p:nvSpPr>
          <p:spPr>
            <a:xfrm>
              <a:off x="11212991" y="5151520"/>
              <a:ext cx="238993" cy="13383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0" name="rc189"/>
            <p:cNvSpPr/>
            <p:nvPr/>
          </p:nvSpPr>
          <p:spPr>
            <a:xfrm>
              <a:off x="11212991" y="5151520"/>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1" name="rc190"/>
            <p:cNvSpPr/>
            <p:nvPr/>
          </p:nvSpPr>
          <p:spPr>
            <a:xfrm>
              <a:off x="11212991" y="5151520"/>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2" name="rc191"/>
            <p:cNvSpPr/>
            <p:nvPr/>
          </p:nvSpPr>
          <p:spPr>
            <a:xfrm>
              <a:off x="11212991" y="4950764"/>
              <a:ext cx="238993" cy="2007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3" name="pg192"/>
            <p:cNvSpPr/>
            <p:nvPr/>
          </p:nvSpPr>
          <p:spPr>
            <a:xfrm>
              <a:off x="9043386" y="2153563"/>
              <a:ext cx="1657166" cy="373922"/>
            </a:xfrm>
            <a:custGeom>
              <a:avLst/>
              <a:pathLst>
                <a:path w="1657166" h="373922">
                  <a:moveTo>
                    <a:pt x="31220" y="373922"/>
                  </a:moveTo>
                  <a:lnTo>
                    <a:pt x="1625946" y="373922"/>
                  </a:lnTo>
                  <a:lnTo>
                    <a:pt x="1624689" y="373897"/>
                  </a:lnTo>
                  <a:lnTo>
                    <a:pt x="1629709" y="373695"/>
                  </a:lnTo>
                  <a:lnTo>
                    <a:pt x="1634632" y="372690"/>
                  </a:lnTo>
                  <a:lnTo>
                    <a:pt x="1639330" y="370908"/>
                  </a:lnTo>
                  <a:lnTo>
                    <a:pt x="1643681" y="368396"/>
                  </a:lnTo>
                  <a:lnTo>
                    <a:pt x="1647573" y="365218"/>
                  </a:lnTo>
                  <a:lnTo>
                    <a:pt x="1650905" y="361457"/>
                  </a:lnTo>
                  <a:lnTo>
                    <a:pt x="1653590" y="357211"/>
                  </a:lnTo>
                  <a:lnTo>
                    <a:pt x="1655560" y="352588"/>
                  </a:lnTo>
                  <a:lnTo>
                    <a:pt x="1656762" y="347710"/>
                  </a:lnTo>
                  <a:lnTo>
                    <a:pt x="1657166" y="342702"/>
                  </a:lnTo>
                  <a:lnTo>
                    <a:pt x="1657166" y="31220"/>
                  </a:lnTo>
                  <a:lnTo>
                    <a:pt x="1656762" y="26212"/>
                  </a:lnTo>
                  <a:lnTo>
                    <a:pt x="1655560" y="21334"/>
                  </a:lnTo>
                  <a:lnTo>
                    <a:pt x="1653590" y="16711"/>
                  </a:lnTo>
                  <a:lnTo>
                    <a:pt x="1650905" y="12465"/>
                  </a:lnTo>
                  <a:lnTo>
                    <a:pt x="1647573" y="8704"/>
                  </a:lnTo>
                  <a:lnTo>
                    <a:pt x="1643681" y="5526"/>
                  </a:lnTo>
                  <a:lnTo>
                    <a:pt x="1639330" y="3014"/>
                  </a:lnTo>
                  <a:lnTo>
                    <a:pt x="1634632" y="1232"/>
                  </a:lnTo>
                  <a:lnTo>
                    <a:pt x="1629709" y="227"/>
                  </a:lnTo>
                  <a:lnTo>
                    <a:pt x="162594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94" name="tx193"/>
            <p:cNvSpPr/>
            <p:nvPr/>
          </p:nvSpPr>
          <p:spPr>
            <a:xfrm>
              <a:off x="9168269" y="2239827"/>
              <a:ext cx="1407401"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50 case(s)</a:t>
              </a:r>
            </a:p>
          </p:txBody>
        </p:sp>
        <p:sp>
          <p:nvSpPr>
            <p:cNvPr id="195" name="pg194"/>
            <p:cNvSpPr/>
            <p:nvPr/>
          </p:nvSpPr>
          <p:spPr>
            <a:xfrm>
              <a:off x="9237803" y="2394471"/>
              <a:ext cx="1268332" cy="311602"/>
            </a:xfrm>
            <a:custGeom>
              <a:avLst/>
              <a:pathLst>
                <a:path w="1268332" h="311602">
                  <a:moveTo>
                    <a:pt x="26017" y="311602"/>
                  </a:moveTo>
                  <a:lnTo>
                    <a:pt x="1242315" y="311602"/>
                  </a:lnTo>
                  <a:lnTo>
                    <a:pt x="1241268" y="311581"/>
                  </a:lnTo>
                  <a:lnTo>
                    <a:pt x="1245451" y="311412"/>
                  </a:lnTo>
                  <a:lnTo>
                    <a:pt x="1249554" y="310575"/>
                  </a:lnTo>
                  <a:lnTo>
                    <a:pt x="1253469" y="309090"/>
                  </a:lnTo>
                  <a:lnTo>
                    <a:pt x="1257095" y="306996"/>
                  </a:lnTo>
                  <a:lnTo>
                    <a:pt x="1260338" y="304348"/>
                  </a:lnTo>
                  <a:lnTo>
                    <a:pt x="1263114" y="301214"/>
                  </a:lnTo>
                  <a:lnTo>
                    <a:pt x="1265352" y="297675"/>
                  </a:lnTo>
                  <a:lnTo>
                    <a:pt x="1266993" y="293823"/>
                  </a:lnTo>
                  <a:lnTo>
                    <a:pt x="1267995" y="289758"/>
                  </a:lnTo>
                  <a:lnTo>
                    <a:pt x="1268332" y="285585"/>
                  </a:lnTo>
                  <a:lnTo>
                    <a:pt x="1268332" y="26017"/>
                  </a:lnTo>
                  <a:lnTo>
                    <a:pt x="1267995" y="21843"/>
                  </a:lnTo>
                  <a:lnTo>
                    <a:pt x="1266993" y="17778"/>
                  </a:lnTo>
                  <a:lnTo>
                    <a:pt x="1265352" y="13926"/>
                  </a:lnTo>
                  <a:lnTo>
                    <a:pt x="1263114" y="10387"/>
                  </a:lnTo>
                  <a:lnTo>
                    <a:pt x="1260338" y="7253"/>
                  </a:lnTo>
                  <a:lnTo>
                    <a:pt x="1257095" y="4605"/>
                  </a:lnTo>
                  <a:lnTo>
                    <a:pt x="1253469" y="2511"/>
                  </a:lnTo>
                  <a:lnTo>
                    <a:pt x="1249554" y="1027"/>
                  </a:lnTo>
                  <a:lnTo>
                    <a:pt x="1245451" y="189"/>
                  </a:lnTo>
                  <a:lnTo>
                    <a:pt x="1242315"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96" name="tx195"/>
            <p:cNvSpPr/>
            <p:nvPr/>
          </p:nvSpPr>
          <p:spPr>
            <a:xfrm>
              <a:off x="9341872" y="2466357"/>
              <a:ext cx="1060195"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55 case(s)</a:t>
              </a:r>
            </a:p>
          </p:txBody>
        </p:sp>
        <p:sp>
          <p:nvSpPr>
            <p:cNvPr id="197" name="rc196"/>
            <p:cNvSpPr/>
            <p:nvPr/>
          </p:nvSpPr>
          <p:spPr>
            <a:xfrm>
              <a:off x="8252122" y="2153563"/>
              <a:ext cx="3239694" cy="3131794"/>
            </a:xfrm>
            <a:prstGeom prst="rect">
              <a:avLst/>
            </a:prstGeom>
            <a:ln w="13550" cap="rnd">
              <a:solidFill>
                <a:srgbClr val="333333">
                  <a:alpha val="100000"/>
                </a:srgbClr>
              </a:solidFill>
              <a:prstDash val="solid"/>
              <a:round/>
            </a:ln>
          </p:spPr>
          <p:txBody>
            <a:bodyPr/>
            <a:lstStyle/>
            <a:p/>
          </p:txBody>
        </p:sp>
        <p:sp>
          <p:nvSpPr>
            <p:cNvPr id="198" name="rc197"/>
            <p:cNvSpPr/>
            <p:nvPr/>
          </p:nvSpPr>
          <p:spPr>
            <a:xfrm>
              <a:off x="11491817" y="2153563"/>
              <a:ext cx="3239694" cy="3131794"/>
            </a:xfrm>
            <a:prstGeom prst="rect">
              <a:avLst/>
            </a:prstGeom>
            <a:solidFill>
              <a:srgbClr val="FFFFFF">
                <a:alpha val="100000"/>
              </a:srgbClr>
            </a:solidFill>
          </p:spPr>
          <p:txBody>
            <a:bodyPr/>
            <a:lstStyle/>
            <a:p/>
          </p:txBody>
        </p:sp>
        <p:sp>
          <p:nvSpPr>
            <p:cNvPr id="199" name="pl198"/>
            <p:cNvSpPr/>
            <p:nvPr/>
          </p:nvSpPr>
          <p:spPr>
            <a:xfrm>
              <a:off x="11491817" y="4950764"/>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00" name="pl199"/>
            <p:cNvSpPr/>
            <p:nvPr/>
          </p:nvSpPr>
          <p:spPr>
            <a:xfrm>
              <a:off x="11491817" y="428157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01" name="pl200"/>
            <p:cNvSpPr/>
            <p:nvPr/>
          </p:nvSpPr>
          <p:spPr>
            <a:xfrm>
              <a:off x="11491817" y="361239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02" name="pl201"/>
            <p:cNvSpPr/>
            <p:nvPr/>
          </p:nvSpPr>
          <p:spPr>
            <a:xfrm>
              <a:off x="11491817" y="2943204"/>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03" name="pl202"/>
            <p:cNvSpPr/>
            <p:nvPr/>
          </p:nvSpPr>
          <p:spPr>
            <a:xfrm>
              <a:off x="11491817" y="2274017"/>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04" name="pl203"/>
            <p:cNvSpPr/>
            <p:nvPr/>
          </p:nvSpPr>
          <p:spPr>
            <a:xfrm>
              <a:off x="11491817"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05" name="pl204"/>
            <p:cNvSpPr/>
            <p:nvPr/>
          </p:nvSpPr>
          <p:spPr>
            <a:xfrm>
              <a:off x="11491817" y="4616171"/>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06" name="pl205"/>
            <p:cNvSpPr/>
            <p:nvPr/>
          </p:nvSpPr>
          <p:spPr>
            <a:xfrm>
              <a:off x="11491817" y="3946984"/>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07" name="pl206"/>
            <p:cNvSpPr/>
            <p:nvPr/>
          </p:nvSpPr>
          <p:spPr>
            <a:xfrm>
              <a:off x="11491817" y="3277797"/>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08" name="pl207"/>
            <p:cNvSpPr/>
            <p:nvPr/>
          </p:nvSpPr>
          <p:spPr>
            <a:xfrm>
              <a:off x="11491817" y="2608610"/>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09" name="rc208"/>
            <p:cNvSpPr/>
            <p:nvPr/>
          </p:nvSpPr>
          <p:spPr>
            <a:xfrm>
              <a:off x="11531649" y="5218439"/>
              <a:ext cx="238993" cy="6691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1531649" y="5218439"/>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1531649" y="5218439"/>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1531649" y="5017683"/>
              <a:ext cx="238993" cy="2007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1797198" y="5084602"/>
              <a:ext cx="238993" cy="20075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1797198" y="5084602"/>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1797198" y="5084602"/>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1797198" y="4750008"/>
              <a:ext cx="238993" cy="33459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2062747" y="5251898"/>
              <a:ext cx="238993" cy="3345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2062747" y="525189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2062747" y="525189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2062747" y="3946984"/>
              <a:ext cx="238993" cy="13049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2328296" y="5184980"/>
              <a:ext cx="238993" cy="10037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2328296" y="5184980"/>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2328296" y="5184980"/>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2328296" y="3813147"/>
              <a:ext cx="238993" cy="137183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rc224"/>
            <p:cNvSpPr/>
            <p:nvPr/>
          </p:nvSpPr>
          <p:spPr>
            <a:xfrm>
              <a:off x="1259384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6" name="rc225"/>
            <p:cNvSpPr/>
            <p:nvPr/>
          </p:nvSpPr>
          <p:spPr>
            <a:xfrm>
              <a:off x="1259384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7" name="rc226"/>
            <p:cNvSpPr/>
            <p:nvPr/>
          </p:nvSpPr>
          <p:spPr>
            <a:xfrm>
              <a:off x="1259384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8" name="rc227"/>
            <p:cNvSpPr/>
            <p:nvPr/>
          </p:nvSpPr>
          <p:spPr>
            <a:xfrm>
              <a:off x="12593845" y="2876285"/>
              <a:ext cx="238993" cy="24090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9" name="rc228"/>
            <p:cNvSpPr/>
            <p:nvPr/>
          </p:nvSpPr>
          <p:spPr>
            <a:xfrm>
              <a:off x="12859393" y="5184980"/>
              <a:ext cx="238993" cy="10037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0" name="rc229"/>
            <p:cNvSpPr/>
            <p:nvPr/>
          </p:nvSpPr>
          <p:spPr>
            <a:xfrm>
              <a:off x="12859393" y="5184980"/>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1" name="rc230"/>
            <p:cNvSpPr/>
            <p:nvPr/>
          </p:nvSpPr>
          <p:spPr>
            <a:xfrm>
              <a:off x="12859393" y="5184980"/>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2" name="rc231"/>
            <p:cNvSpPr/>
            <p:nvPr/>
          </p:nvSpPr>
          <p:spPr>
            <a:xfrm>
              <a:off x="12859393" y="3645850"/>
              <a:ext cx="238993" cy="153912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3" name="rc232"/>
            <p:cNvSpPr/>
            <p:nvPr/>
          </p:nvSpPr>
          <p:spPr>
            <a:xfrm>
              <a:off x="13124942" y="5251898"/>
              <a:ext cx="238993" cy="3345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4" name="rc233"/>
            <p:cNvSpPr/>
            <p:nvPr/>
          </p:nvSpPr>
          <p:spPr>
            <a:xfrm>
              <a:off x="13124942" y="525189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5" name="rc234"/>
            <p:cNvSpPr/>
            <p:nvPr/>
          </p:nvSpPr>
          <p:spPr>
            <a:xfrm>
              <a:off x="13124942" y="525189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6" name="rc235"/>
            <p:cNvSpPr/>
            <p:nvPr/>
          </p:nvSpPr>
          <p:spPr>
            <a:xfrm>
              <a:off x="13124942" y="3813147"/>
              <a:ext cx="238993" cy="143875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7" name="rc236"/>
            <p:cNvSpPr/>
            <p:nvPr/>
          </p:nvSpPr>
          <p:spPr>
            <a:xfrm>
              <a:off x="13390491" y="5251898"/>
              <a:ext cx="238993" cy="3345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8" name="rc237"/>
            <p:cNvSpPr/>
            <p:nvPr/>
          </p:nvSpPr>
          <p:spPr>
            <a:xfrm>
              <a:off x="13390491" y="525189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9" name="rc238"/>
            <p:cNvSpPr/>
            <p:nvPr/>
          </p:nvSpPr>
          <p:spPr>
            <a:xfrm>
              <a:off x="13390491" y="525189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0" name="rc239"/>
            <p:cNvSpPr/>
            <p:nvPr/>
          </p:nvSpPr>
          <p:spPr>
            <a:xfrm>
              <a:off x="13390491" y="3813147"/>
              <a:ext cx="238993" cy="143875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1" name="rc240"/>
            <p:cNvSpPr/>
            <p:nvPr/>
          </p:nvSpPr>
          <p:spPr>
            <a:xfrm>
              <a:off x="13656040" y="5251898"/>
              <a:ext cx="238993" cy="3345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2" name="rc241"/>
            <p:cNvSpPr/>
            <p:nvPr/>
          </p:nvSpPr>
          <p:spPr>
            <a:xfrm>
              <a:off x="13656040" y="525189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3" name="rc242"/>
            <p:cNvSpPr/>
            <p:nvPr/>
          </p:nvSpPr>
          <p:spPr>
            <a:xfrm>
              <a:off x="13656040" y="525189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4" name="rc243"/>
            <p:cNvSpPr/>
            <p:nvPr/>
          </p:nvSpPr>
          <p:spPr>
            <a:xfrm>
              <a:off x="13656040" y="3779687"/>
              <a:ext cx="238993" cy="14722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5" name="rc244"/>
            <p:cNvSpPr/>
            <p:nvPr/>
          </p:nvSpPr>
          <p:spPr>
            <a:xfrm>
              <a:off x="13921588" y="5251898"/>
              <a:ext cx="238993" cy="3345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6" name="rc245"/>
            <p:cNvSpPr/>
            <p:nvPr/>
          </p:nvSpPr>
          <p:spPr>
            <a:xfrm>
              <a:off x="13921588" y="525189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7" name="rc246"/>
            <p:cNvSpPr/>
            <p:nvPr/>
          </p:nvSpPr>
          <p:spPr>
            <a:xfrm>
              <a:off x="13921588" y="525189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8" name="rc247"/>
            <p:cNvSpPr/>
            <p:nvPr/>
          </p:nvSpPr>
          <p:spPr>
            <a:xfrm>
              <a:off x="13921588" y="4348496"/>
              <a:ext cx="238993" cy="90340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9" name="rc248"/>
            <p:cNvSpPr/>
            <p:nvPr/>
          </p:nvSpPr>
          <p:spPr>
            <a:xfrm>
              <a:off x="1418713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0" name="rc249"/>
            <p:cNvSpPr/>
            <p:nvPr/>
          </p:nvSpPr>
          <p:spPr>
            <a:xfrm>
              <a:off x="1418713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1" name="rc250"/>
            <p:cNvSpPr/>
            <p:nvPr/>
          </p:nvSpPr>
          <p:spPr>
            <a:xfrm>
              <a:off x="1418713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2" name="rc251"/>
            <p:cNvSpPr/>
            <p:nvPr/>
          </p:nvSpPr>
          <p:spPr>
            <a:xfrm>
              <a:off x="14187137" y="4315037"/>
              <a:ext cx="238993" cy="970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3" name="rc252"/>
            <p:cNvSpPr/>
            <p:nvPr/>
          </p:nvSpPr>
          <p:spPr>
            <a:xfrm>
              <a:off x="14452686" y="5084602"/>
              <a:ext cx="238993" cy="20075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4" name="rc253"/>
            <p:cNvSpPr/>
            <p:nvPr/>
          </p:nvSpPr>
          <p:spPr>
            <a:xfrm>
              <a:off x="14452686" y="5084602"/>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5" name="rc254"/>
            <p:cNvSpPr/>
            <p:nvPr/>
          </p:nvSpPr>
          <p:spPr>
            <a:xfrm>
              <a:off x="14452686" y="5084602"/>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6" name="rc255"/>
            <p:cNvSpPr/>
            <p:nvPr/>
          </p:nvSpPr>
          <p:spPr>
            <a:xfrm>
              <a:off x="14452686" y="3378175"/>
              <a:ext cx="238993" cy="17064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7" name="pg256"/>
            <p:cNvSpPr/>
            <p:nvPr/>
          </p:nvSpPr>
          <p:spPr>
            <a:xfrm>
              <a:off x="12283081" y="2153563"/>
              <a:ext cx="1657166" cy="373922"/>
            </a:xfrm>
            <a:custGeom>
              <a:avLst/>
              <a:pathLst>
                <a:path w="1657166" h="373922">
                  <a:moveTo>
                    <a:pt x="31220" y="373922"/>
                  </a:moveTo>
                  <a:lnTo>
                    <a:pt x="1625946" y="373922"/>
                  </a:lnTo>
                  <a:lnTo>
                    <a:pt x="1624689" y="373897"/>
                  </a:lnTo>
                  <a:lnTo>
                    <a:pt x="1629709" y="373695"/>
                  </a:lnTo>
                  <a:lnTo>
                    <a:pt x="1634632" y="372690"/>
                  </a:lnTo>
                  <a:lnTo>
                    <a:pt x="1639330" y="370908"/>
                  </a:lnTo>
                  <a:lnTo>
                    <a:pt x="1643681" y="368396"/>
                  </a:lnTo>
                  <a:lnTo>
                    <a:pt x="1647573" y="365218"/>
                  </a:lnTo>
                  <a:lnTo>
                    <a:pt x="1650905" y="361457"/>
                  </a:lnTo>
                  <a:lnTo>
                    <a:pt x="1653590" y="357211"/>
                  </a:lnTo>
                  <a:lnTo>
                    <a:pt x="1655560" y="352588"/>
                  </a:lnTo>
                  <a:lnTo>
                    <a:pt x="1656762" y="347710"/>
                  </a:lnTo>
                  <a:lnTo>
                    <a:pt x="1657166" y="342702"/>
                  </a:lnTo>
                  <a:lnTo>
                    <a:pt x="1657166" y="31220"/>
                  </a:lnTo>
                  <a:lnTo>
                    <a:pt x="1656762" y="26212"/>
                  </a:lnTo>
                  <a:lnTo>
                    <a:pt x="1655560" y="21334"/>
                  </a:lnTo>
                  <a:lnTo>
                    <a:pt x="1653590" y="16711"/>
                  </a:lnTo>
                  <a:lnTo>
                    <a:pt x="1650905" y="12465"/>
                  </a:lnTo>
                  <a:lnTo>
                    <a:pt x="1647573" y="8704"/>
                  </a:lnTo>
                  <a:lnTo>
                    <a:pt x="1643681" y="5526"/>
                  </a:lnTo>
                  <a:lnTo>
                    <a:pt x="1639330" y="3014"/>
                  </a:lnTo>
                  <a:lnTo>
                    <a:pt x="1634632" y="1232"/>
                  </a:lnTo>
                  <a:lnTo>
                    <a:pt x="1629709" y="227"/>
                  </a:lnTo>
                  <a:lnTo>
                    <a:pt x="162594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58" name="tx257"/>
            <p:cNvSpPr/>
            <p:nvPr/>
          </p:nvSpPr>
          <p:spPr>
            <a:xfrm>
              <a:off x="12407964" y="2239827"/>
              <a:ext cx="1407401"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25 case(s)</a:t>
              </a:r>
            </a:p>
          </p:txBody>
        </p:sp>
        <p:sp>
          <p:nvSpPr>
            <p:cNvPr id="259" name="pg258"/>
            <p:cNvSpPr/>
            <p:nvPr/>
          </p:nvSpPr>
          <p:spPr>
            <a:xfrm>
              <a:off x="12477498" y="2394471"/>
              <a:ext cx="1268332" cy="311602"/>
            </a:xfrm>
            <a:custGeom>
              <a:avLst/>
              <a:pathLst>
                <a:path w="1268332" h="311602">
                  <a:moveTo>
                    <a:pt x="26017" y="311602"/>
                  </a:moveTo>
                  <a:lnTo>
                    <a:pt x="1242315" y="311602"/>
                  </a:lnTo>
                  <a:lnTo>
                    <a:pt x="1241268" y="311581"/>
                  </a:lnTo>
                  <a:lnTo>
                    <a:pt x="1245451" y="311412"/>
                  </a:lnTo>
                  <a:lnTo>
                    <a:pt x="1249554" y="310575"/>
                  </a:lnTo>
                  <a:lnTo>
                    <a:pt x="1253469" y="309090"/>
                  </a:lnTo>
                  <a:lnTo>
                    <a:pt x="1257095" y="306996"/>
                  </a:lnTo>
                  <a:lnTo>
                    <a:pt x="1260338" y="304348"/>
                  </a:lnTo>
                  <a:lnTo>
                    <a:pt x="1263114" y="301214"/>
                  </a:lnTo>
                  <a:lnTo>
                    <a:pt x="1265352" y="297675"/>
                  </a:lnTo>
                  <a:lnTo>
                    <a:pt x="1266993" y="293823"/>
                  </a:lnTo>
                  <a:lnTo>
                    <a:pt x="1267995" y="289758"/>
                  </a:lnTo>
                  <a:lnTo>
                    <a:pt x="1268332" y="285585"/>
                  </a:lnTo>
                  <a:lnTo>
                    <a:pt x="1268332" y="26017"/>
                  </a:lnTo>
                  <a:lnTo>
                    <a:pt x="1267995" y="21843"/>
                  </a:lnTo>
                  <a:lnTo>
                    <a:pt x="1266993" y="17778"/>
                  </a:lnTo>
                  <a:lnTo>
                    <a:pt x="1265352" y="13926"/>
                  </a:lnTo>
                  <a:lnTo>
                    <a:pt x="1263114" y="10387"/>
                  </a:lnTo>
                  <a:lnTo>
                    <a:pt x="1260338" y="7253"/>
                  </a:lnTo>
                  <a:lnTo>
                    <a:pt x="1257095" y="4605"/>
                  </a:lnTo>
                  <a:lnTo>
                    <a:pt x="1253469" y="2511"/>
                  </a:lnTo>
                  <a:lnTo>
                    <a:pt x="1249554" y="1027"/>
                  </a:lnTo>
                  <a:lnTo>
                    <a:pt x="1245451" y="189"/>
                  </a:lnTo>
                  <a:lnTo>
                    <a:pt x="1242315"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60" name="tx259"/>
            <p:cNvSpPr/>
            <p:nvPr/>
          </p:nvSpPr>
          <p:spPr>
            <a:xfrm>
              <a:off x="12581567" y="2466357"/>
              <a:ext cx="1060195"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26 case(s)</a:t>
              </a:r>
            </a:p>
          </p:txBody>
        </p:sp>
        <p:sp>
          <p:nvSpPr>
            <p:cNvPr id="261" name="rc260"/>
            <p:cNvSpPr/>
            <p:nvPr/>
          </p:nvSpPr>
          <p:spPr>
            <a:xfrm>
              <a:off x="11491817" y="2153563"/>
              <a:ext cx="3239694" cy="3131794"/>
            </a:xfrm>
            <a:prstGeom prst="rect">
              <a:avLst/>
            </a:prstGeom>
            <a:ln w="13550" cap="rnd">
              <a:solidFill>
                <a:srgbClr val="333333">
                  <a:alpha val="100000"/>
                </a:srgbClr>
              </a:solidFill>
              <a:prstDash val="solid"/>
              <a:round/>
            </a:ln>
          </p:spPr>
          <p:txBody>
            <a:bodyPr/>
            <a:lstStyle/>
            <a:p/>
          </p:txBody>
        </p:sp>
        <p:sp>
          <p:nvSpPr>
            <p:cNvPr id="262" name="rc261"/>
            <p:cNvSpPr/>
            <p:nvPr/>
          </p:nvSpPr>
          <p:spPr>
            <a:xfrm>
              <a:off x="14731512" y="2153563"/>
              <a:ext cx="3239694" cy="3131794"/>
            </a:xfrm>
            <a:prstGeom prst="rect">
              <a:avLst/>
            </a:prstGeom>
            <a:solidFill>
              <a:srgbClr val="FFFFFF">
                <a:alpha val="100000"/>
              </a:srgbClr>
            </a:solidFill>
          </p:spPr>
          <p:txBody>
            <a:bodyPr/>
            <a:lstStyle/>
            <a:p/>
          </p:txBody>
        </p:sp>
        <p:sp>
          <p:nvSpPr>
            <p:cNvPr id="263" name="pl262"/>
            <p:cNvSpPr/>
            <p:nvPr/>
          </p:nvSpPr>
          <p:spPr>
            <a:xfrm>
              <a:off x="14731512" y="4950764"/>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64" name="pl263"/>
            <p:cNvSpPr/>
            <p:nvPr/>
          </p:nvSpPr>
          <p:spPr>
            <a:xfrm>
              <a:off x="14731512" y="428157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65" name="pl264"/>
            <p:cNvSpPr/>
            <p:nvPr/>
          </p:nvSpPr>
          <p:spPr>
            <a:xfrm>
              <a:off x="14731512" y="361239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66" name="pl265"/>
            <p:cNvSpPr/>
            <p:nvPr/>
          </p:nvSpPr>
          <p:spPr>
            <a:xfrm>
              <a:off x="14731512" y="2943204"/>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67" name="pl266"/>
            <p:cNvSpPr/>
            <p:nvPr/>
          </p:nvSpPr>
          <p:spPr>
            <a:xfrm>
              <a:off x="14731512" y="2274017"/>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68" name="pl267"/>
            <p:cNvSpPr/>
            <p:nvPr/>
          </p:nvSpPr>
          <p:spPr>
            <a:xfrm>
              <a:off x="1473151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69" name="pl268"/>
            <p:cNvSpPr/>
            <p:nvPr/>
          </p:nvSpPr>
          <p:spPr>
            <a:xfrm>
              <a:off x="14731512" y="4616171"/>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70" name="pl269"/>
            <p:cNvSpPr/>
            <p:nvPr/>
          </p:nvSpPr>
          <p:spPr>
            <a:xfrm>
              <a:off x="14731512" y="3946984"/>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71" name="pl270"/>
            <p:cNvSpPr/>
            <p:nvPr/>
          </p:nvSpPr>
          <p:spPr>
            <a:xfrm>
              <a:off x="14731512" y="3277797"/>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72" name="pl271"/>
            <p:cNvSpPr/>
            <p:nvPr/>
          </p:nvSpPr>
          <p:spPr>
            <a:xfrm>
              <a:off x="14731512" y="2608610"/>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73" name="rc272"/>
            <p:cNvSpPr/>
            <p:nvPr/>
          </p:nvSpPr>
          <p:spPr>
            <a:xfrm>
              <a:off x="14771344" y="5084602"/>
              <a:ext cx="238993" cy="20075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4" name="rc273"/>
            <p:cNvSpPr/>
            <p:nvPr/>
          </p:nvSpPr>
          <p:spPr>
            <a:xfrm>
              <a:off x="14771344" y="5084602"/>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5" name="rc274"/>
            <p:cNvSpPr/>
            <p:nvPr/>
          </p:nvSpPr>
          <p:spPr>
            <a:xfrm>
              <a:off x="14771344" y="5084602"/>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6" name="rc275"/>
            <p:cNvSpPr/>
            <p:nvPr/>
          </p:nvSpPr>
          <p:spPr>
            <a:xfrm>
              <a:off x="14771344" y="3277797"/>
              <a:ext cx="238993" cy="180680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7" name="rc276"/>
            <p:cNvSpPr/>
            <p:nvPr/>
          </p:nvSpPr>
          <p:spPr>
            <a:xfrm>
              <a:off x="15036893" y="5017683"/>
              <a:ext cx="238993" cy="26767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8" name="rc277"/>
            <p:cNvSpPr/>
            <p:nvPr/>
          </p:nvSpPr>
          <p:spPr>
            <a:xfrm>
              <a:off x="15036893" y="5017683"/>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9" name="rc278"/>
            <p:cNvSpPr/>
            <p:nvPr/>
          </p:nvSpPr>
          <p:spPr>
            <a:xfrm>
              <a:off x="15036893" y="5017683"/>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0" name="rc279"/>
            <p:cNvSpPr/>
            <p:nvPr/>
          </p:nvSpPr>
          <p:spPr>
            <a:xfrm>
              <a:off x="15036893" y="3411635"/>
              <a:ext cx="238993" cy="160604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1" name="rc280"/>
            <p:cNvSpPr/>
            <p:nvPr/>
          </p:nvSpPr>
          <p:spPr>
            <a:xfrm>
              <a:off x="15302442" y="5184980"/>
              <a:ext cx="238993" cy="10037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2" name="rc281"/>
            <p:cNvSpPr/>
            <p:nvPr/>
          </p:nvSpPr>
          <p:spPr>
            <a:xfrm>
              <a:off x="15302442" y="5184980"/>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3" name="rc282"/>
            <p:cNvSpPr/>
            <p:nvPr/>
          </p:nvSpPr>
          <p:spPr>
            <a:xfrm>
              <a:off x="15302442" y="5184980"/>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4" name="rc283"/>
            <p:cNvSpPr/>
            <p:nvPr/>
          </p:nvSpPr>
          <p:spPr>
            <a:xfrm>
              <a:off x="15302442" y="3578931"/>
              <a:ext cx="238993" cy="160604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5" name="rc284"/>
            <p:cNvSpPr/>
            <p:nvPr/>
          </p:nvSpPr>
          <p:spPr>
            <a:xfrm>
              <a:off x="15567991" y="5151520"/>
              <a:ext cx="238993" cy="13383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6" name="rc285"/>
            <p:cNvSpPr/>
            <p:nvPr/>
          </p:nvSpPr>
          <p:spPr>
            <a:xfrm>
              <a:off x="15567991" y="5151520"/>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7" name="rc286"/>
            <p:cNvSpPr/>
            <p:nvPr/>
          </p:nvSpPr>
          <p:spPr>
            <a:xfrm>
              <a:off x="15567991" y="5151520"/>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8" name="rc287"/>
            <p:cNvSpPr/>
            <p:nvPr/>
          </p:nvSpPr>
          <p:spPr>
            <a:xfrm>
              <a:off x="15567991" y="2909745"/>
              <a:ext cx="238993" cy="22417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9" name="rc288"/>
            <p:cNvSpPr/>
            <p:nvPr/>
          </p:nvSpPr>
          <p:spPr>
            <a:xfrm>
              <a:off x="15833539" y="5184980"/>
              <a:ext cx="238993" cy="10037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0" name="rc289"/>
            <p:cNvSpPr/>
            <p:nvPr/>
          </p:nvSpPr>
          <p:spPr>
            <a:xfrm>
              <a:off x="15833539" y="5184980"/>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1" name="rc290"/>
            <p:cNvSpPr/>
            <p:nvPr/>
          </p:nvSpPr>
          <p:spPr>
            <a:xfrm>
              <a:off x="15833539" y="5184980"/>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2" name="rc291"/>
            <p:cNvSpPr/>
            <p:nvPr/>
          </p:nvSpPr>
          <p:spPr>
            <a:xfrm>
              <a:off x="15833539" y="2876285"/>
              <a:ext cx="238993" cy="230869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3" name="pg292"/>
            <p:cNvSpPr/>
            <p:nvPr/>
          </p:nvSpPr>
          <p:spPr>
            <a:xfrm>
              <a:off x="15522776" y="2153563"/>
              <a:ext cx="1657166" cy="373922"/>
            </a:xfrm>
            <a:custGeom>
              <a:avLst/>
              <a:pathLst>
                <a:path w="1657166" h="373922">
                  <a:moveTo>
                    <a:pt x="31220" y="373922"/>
                  </a:moveTo>
                  <a:lnTo>
                    <a:pt x="1625946" y="373922"/>
                  </a:lnTo>
                  <a:lnTo>
                    <a:pt x="1624689" y="373897"/>
                  </a:lnTo>
                  <a:lnTo>
                    <a:pt x="1629709" y="373695"/>
                  </a:lnTo>
                  <a:lnTo>
                    <a:pt x="1634632" y="372690"/>
                  </a:lnTo>
                  <a:lnTo>
                    <a:pt x="1639330" y="370908"/>
                  </a:lnTo>
                  <a:lnTo>
                    <a:pt x="1643681" y="368396"/>
                  </a:lnTo>
                  <a:lnTo>
                    <a:pt x="1647573" y="365218"/>
                  </a:lnTo>
                  <a:lnTo>
                    <a:pt x="1650905" y="361457"/>
                  </a:lnTo>
                  <a:lnTo>
                    <a:pt x="1653590" y="357211"/>
                  </a:lnTo>
                  <a:lnTo>
                    <a:pt x="1655560" y="352588"/>
                  </a:lnTo>
                  <a:lnTo>
                    <a:pt x="1656762" y="347710"/>
                  </a:lnTo>
                  <a:lnTo>
                    <a:pt x="1657166" y="342702"/>
                  </a:lnTo>
                  <a:lnTo>
                    <a:pt x="1657166" y="31220"/>
                  </a:lnTo>
                  <a:lnTo>
                    <a:pt x="1656762" y="26212"/>
                  </a:lnTo>
                  <a:lnTo>
                    <a:pt x="1655560" y="21334"/>
                  </a:lnTo>
                  <a:lnTo>
                    <a:pt x="1653590" y="16711"/>
                  </a:lnTo>
                  <a:lnTo>
                    <a:pt x="1650905" y="12465"/>
                  </a:lnTo>
                  <a:lnTo>
                    <a:pt x="1647573" y="8704"/>
                  </a:lnTo>
                  <a:lnTo>
                    <a:pt x="1643681" y="5526"/>
                  </a:lnTo>
                  <a:lnTo>
                    <a:pt x="1639330" y="3014"/>
                  </a:lnTo>
                  <a:lnTo>
                    <a:pt x="1634632" y="1232"/>
                  </a:lnTo>
                  <a:lnTo>
                    <a:pt x="1629709" y="227"/>
                  </a:lnTo>
                  <a:lnTo>
                    <a:pt x="162594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94" name="tx293"/>
            <p:cNvSpPr/>
            <p:nvPr/>
          </p:nvSpPr>
          <p:spPr>
            <a:xfrm>
              <a:off x="15647659" y="2239827"/>
              <a:ext cx="1407401"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24 case(s)</a:t>
              </a:r>
            </a:p>
          </p:txBody>
        </p:sp>
        <p:sp>
          <p:nvSpPr>
            <p:cNvPr id="295" name="pg294"/>
            <p:cNvSpPr/>
            <p:nvPr/>
          </p:nvSpPr>
          <p:spPr>
            <a:xfrm>
              <a:off x="16247291"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96" name="rc295"/>
            <p:cNvSpPr/>
            <p:nvPr/>
          </p:nvSpPr>
          <p:spPr>
            <a:xfrm>
              <a:off x="14731512" y="2153563"/>
              <a:ext cx="3239694" cy="3131794"/>
            </a:xfrm>
            <a:prstGeom prst="rect">
              <a:avLst/>
            </a:prstGeom>
            <a:ln w="13550" cap="rnd">
              <a:solidFill>
                <a:srgbClr val="333333">
                  <a:alpha val="100000"/>
                </a:srgbClr>
              </a:solidFill>
              <a:prstDash val="solid"/>
              <a:round/>
            </a:ln>
          </p:spPr>
          <p:txBody>
            <a:bodyPr/>
            <a:lstStyle/>
            <a:p/>
          </p:txBody>
        </p:sp>
        <p:sp>
          <p:nvSpPr>
            <p:cNvPr id="297" name="tx296"/>
            <p:cNvSpPr/>
            <p:nvPr/>
          </p:nvSpPr>
          <p:spPr>
            <a:xfrm>
              <a:off x="311005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98" name="tx297"/>
            <p:cNvSpPr/>
            <p:nvPr/>
          </p:nvSpPr>
          <p:spPr>
            <a:xfrm>
              <a:off x="634974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99" name="tx298"/>
            <p:cNvSpPr/>
            <p:nvPr/>
          </p:nvSpPr>
          <p:spPr>
            <a:xfrm>
              <a:off x="958944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300" name="tx299"/>
            <p:cNvSpPr/>
            <p:nvPr/>
          </p:nvSpPr>
          <p:spPr>
            <a:xfrm>
              <a:off x="1282913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301" name="tx300"/>
            <p:cNvSpPr/>
            <p:nvPr/>
          </p:nvSpPr>
          <p:spPr>
            <a:xfrm>
              <a:off x="1606883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302" name="pl301"/>
            <p:cNvSpPr/>
            <p:nvPr/>
          </p:nvSpPr>
          <p:spPr>
            <a:xfrm>
              <a:off x="193206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pl302"/>
            <p:cNvSpPr/>
            <p:nvPr/>
          </p:nvSpPr>
          <p:spPr>
            <a:xfrm>
              <a:off x="21976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pl303"/>
            <p:cNvSpPr/>
            <p:nvPr/>
          </p:nvSpPr>
          <p:spPr>
            <a:xfrm>
              <a:off x="24631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27287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pl305"/>
            <p:cNvSpPr/>
            <p:nvPr/>
          </p:nvSpPr>
          <p:spPr>
            <a:xfrm>
              <a:off x="29942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3259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3525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308"/>
            <p:cNvSpPr/>
            <p:nvPr/>
          </p:nvSpPr>
          <p:spPr>
            <a:xfrm>
              <a:off x="37909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309"/>
            <p:cNvSpPr/>
            <p:nvPr/>
          </p:nvSpPr>
          <p:spPr>
            <a:xfrm>
              <a:off x="4056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432200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45875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4853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tx313"/>
            <p:cNvSpPr/>
            <p:nvPr/>
          </p:nvSpPr>
          <p:spPr>
            <a:xfrm rot="-5400000">
              <a:off x="185127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15" name="tx314"/>
            <p:cNvSpPr/>
            <p:nvPr/>
          </p:nvSpPr>
          <p:spPr>
            <a:xfrm rot="-5400000">
              <a:off x="210701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16" name="tx315"/>
            <p:cNvSpPr/>
            <p:nvPr/>
          </p:nvSpPr>
          <p:spPr>
            <a:xfrm rot="-5400000">
              <a:off x="237265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17" name="tx316"/>
            <p:cNvSpPr/>
            <p:nvPr/>
          </p:nvSpPr>
          <p:spPr>
            <a:xfrm rot="-5400000">
              <a:off x="263633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18" name="tx317"/>
            <p:cNvSpPr/>
            <p:nvPr/>
          </p:nvSpPr>
          <p:spPr>
            <a:xfrm rot="-5400000">
              <a:off x="287123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19" name="tx318"/>
            <p:cNvSpPr/>
            <p:nvPr/>
          </p:nvSpPr>
          <p:spPr>
            <a:xfrm rot="-5400000">
              <a:off x="3179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20" name="tx319"/>
            <p:cNvSpPr/>
            <p:nvPr/>
          </p:nvSpPr>
          <p:spPr>
            <a:xfrm rot="-5400000">
              <a:off x="347426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21" name="tx320"/>
            <p:cNvSpPr/>
            <p:nvPr/>
          </p:nvSpPr>
          <p:spPr>
            <a:xfrm rot="-5400000">
              <a:off x="367765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22" name="tx321"/>
            <p:cNvSpPr/>
            <p:nvPr/>
          </p:nvSpPr>
          <p:spPr>
            <a:xfrm rot="-5400000">
              <a:off x="394315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23" name="tx322"/>
            <p:cNvSpPr/>
            <p:nvPr/>
          </p:nvSpPr>
          <p:spPr>
            <a:xfrm rot="-5400000">
              <a:off x="4245125"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24" name="tx323"/>
            <p:cNvSpPr/>
            <p:nvPr/>
          </p:nvSpPr>
          <p:spPr>
            <a:xfrm rot="-5400000">
              <a:off x="449205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25" name="tx324"/>
            <p:cNvSpPr/>
            <p:nvPr/>
          </p:nvSpPr>
          <p:spPr>
            <a:xfrm rot="-5400000">
              <a:off x="475760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26" name="pl325"/>
            <p:cNvSpPr/>
            <p:nvPr/>
          </p:nvSpPr>
          <p:spPr>
            <a:xfrm>
              <a:off x="51717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pl326"/>
            <p:cNvSpPr/>
            <p:nvPr/>
          </p:nvSpPr>
          <p:spPr>
            <a:xfrm>
              <a:off x="54373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327"/>
            <p:cNvSpPr/>
            <p:nvPr/>
          </p:nvSpPr>
          <p:spPr>
            <a:xfrm>
              <a:off x="57028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28"/>
            <p:cNvSpPr/>
            <p:nvPr/>
          </p:nvSpPr>
          <p:spPr>
            <a:xfrm>
              <a:off x="59684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329"/>
            <p:cNvSpPr/>
            <p:nvPr/>
          </p:nvSpPr>
          <p:spPr>
            <a:xfrm>
              <a:off x="62339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30"/>
            <p:cNvSpPr/>
            <p:nvPr/>
          </p:nvSpPr>
          <p:spPr>
            <a:xfrm>
              <a:off x="64995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31"/>
            <p:cNvSpPr/>
            <p:nvPr/>
          </p:nvSpPr>
          <p:spPr>
            <a:xfrm>
              <a:off x="6765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332"/>
            <p:cNvSpPr/>
            <p:nvPr/>
          </p:nvSpPr>
          <p:spPr>
            <a:xfrm>
              <a:off x="70305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pl333"/>
            <p:cNvSpPr/>
            <p:nvPr/>
          </p:nvSpPr>
          <p:spPr>
            <a:xfrm>
              <a:off x="72961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334"/>
            <p:cNvSpPr/>
            <p:nvPr/>
          </p:nvSpPr>
          <p:spPr>
            <a:xfrm>
              <a:off x="75616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78272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8092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tx337"/>
            <p:cNvSpPr/>
            <p:nvPr/>
          </p:nvSpPr>
          <p:spPr>
            <a:xfrm rot="-5400000">
              <a:off x="509097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39" name="tx338"/>
            <p:cNvSpPr/>
            <p:nvPr/>
          </p:nvSpPr>
          <p:spPr>
            <a:xfrm rot="-5400000">
              <a:off x="534671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40" name="tx339"/>
            <p:cNvSpPr/>
            <p:nvPr/>
          </p:nvSpPr>
          <p:spPr>
            <a:xfrm rot="-5400000">
              <a:off x="561234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41" name="tx340"/>
            <p:cNvSpPr/>
            <p:nvPr/>
          </p:nvSpPr>
          <p:spPr>
            <a:xfrm rot="-5400000">
              <a:off x="587603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42" name="tx341"/>
            <p:cNvSpPr/>
            <p:nvPr/>
          </p:nvSpPr>
          <p:spPr>
            <a:xfrm rot="-5400000">
              <a:off x="611093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43" name="tx342"/>
            <p:cNvSpPr/>
            <p:nvPr/>
          </p:nvSpPr>
          <p:spPr>
            <a:xfrm rot="-5400000">
              <a:off x="641871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44" name="tx343"/>
            <p:cNvSpPr/>
            <p:nvPr/>
          </p:nvSpPr>
          <p:spPr>
            <a:xfrm rot="-5400000">
              <a:off x="671395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45" name="tx344"/>
            <p:cNvSpPr/>
            <p:nvPr/>
          </p:nvSpPr>
          <p:spPr>
            <a:xfrm rot="-5400000">
              <a:off x="691734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46" name="tx345"/>
            <p:cNvSpPr/>
            <p:nvPr/>
          </p:nvSpPr>
          <p:spPr>
            <a:xfrm rot="-5400000">
              <a:off x="718285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47" name="tx346"/>
            <p:cNvSpPr/>
            <p:nvPr/>
          </p:nvSpPr>
          <p:spPr>
            <a:xfrm rot="-5400000">
              <a:off x="74848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48" name="tx347"/>
            <p:cNvSpPr/>
            <p:nvPr/>
          </p:nvSpPr>
          <p:spPr>
            <a:xfrm rot="-5400000">
              <a:off x="773174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49" name="tx348"/>
            <p:cNvSpPr/>
            <p:nvPr/>
          </p:nvSpPr>
          <p:spPr>
            <a:xfrm rot="-5400000">
              <a:off x="79972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50" name="pl349"/>
            <p:cNvSpPr/>
            <p:nvPr/>
          </p:nvSpPr>
          <p:spPr>
            <a:xfrm>
              <a:off x="84114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pl350"/>
            <p:cNvSpPr/>
            <p:nvPr/>
          </p:nvSpPr>
          <p:spPr>
            <a:xfrm>
              <a:off x="86770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pl351"/>
            <p:cNvSpPr/>
            <p:nvPr/>
          </p:nvSpPr>
          <p:spPr>
            <a:xfrm>
              <a:off x="89425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pl352"/>
            <p:cNvSpPr/>
            <p:nvPr/>
          </p:nvSpPr>
          <p:spPr>
            <a:xfrm>
              <a:off x="9208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4" name="pl353"/>
            <p:cNvSpPr/>
            <p:nvPr/>
          </p:nvSpPr>
          <p:spPr>
            <a:xfrm>
              <a:off x="94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5" name="pl354"/>
            <p:cNvSpPr/>
            <p:nvPr/>
          </p:nvSpPr>
          <p:spPr>
            <a:xfrm>
              <a:off x="97391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6" name="pl355"/>
            <p:cNvSpPr/>
            <p:nvPr/>
          </p:nvSpPr>
          <p:spPr>
            <a:xfrm>
              <a:off x="100047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7" name="pl356"/>
            <p:cNvSpPr/>
            <p:nvPr/>
          </p:nvSpPr>
          <p:spPr>
            <a:xfrm>
              <a:off x="102702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8" name="pl357"/>
            <p:cNvSpPr/>
            <p:nvPr/>
          </p:nvSpPr>
          <p:spPr>
            <a:xfrm>
              <a:off x="1053584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9" name="pl358"/>
            <p:cNvSpPr/>
            <p:nvPr/>
          </p:nvSpPr>
          <p:spPr>
            <a:xfrm>
              <a:off x="108013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pl359"/>
            <p:cNvSpPr/>
            <p:nvPr/>
          </p:nvSpPr>
          <p:spPr>
            <a:xfrm>
              <a:off x="11066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360"/>
            <p:cNvSpPr/>
            <p:nvPr/>
          </p:nvSpPr>
          <p:spPr>
            <a:xfrm>
              <a:off x="113324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tx361"/>
            <p:cNvSpPr/>
            <p:nvPr/>
          </p:nvSpPr>
          <p:spPr>
            <a:xfrm rot="-5400000">
              <a:off x="833066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63" name="tx362"/>
            <p:cNvSpPr/>
            <p:nvPr/>
          </p:nvSpPr>
          <p:spPr>
            <a:xfrm rot="-5400000">
              <a:off x="858640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64" name="tx363"/>
            <p:cNvSpPr/>
            <p:nvPr/>
          </p:nvSpPr>
          <p:spPr>
            <a:xfrm rot="-5400000">
              <a:off x="885204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65" name="tx364"/>
            <p:cNvSpPr/>
            <p:nvPr/>
          </p:nvSpPr>
          <p:spPr>
            <a:xfrm rot="-5400000">
              <a:off x="911572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66" name="tx365"/>
            <p:cNvSpPr/>
            <p:nvPr/>
          </p:nvSpPr>
          <p:spPr>
            <a:xfrm rot="-5400000">
              <a:off x="935062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67" name="tx366"/>
            <p:cNvSpPr/>
            <p:nvPr/>
          </p:nvSpPr>
          <p:spPr>
            <a:xfrm rot="-5400000">
              <a:off x="965841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68" name="tx367"/>
            <p:cNvSpPr/>
            <p:nvPr/>
          </p:nvSpPr>
          <p:spPr>
            <a:xfrm rot="-5400000">
              <a:off x="995365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69" name="tx368"/>
            <p:cNvSpPr/>
            <p:nvPr/>
          </p:nvSpPr>
          <p:spPr>
            <a:xfrm rot="-5400000">
              <a:off x="1015704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70" name="tx369"/>
            <p:cNvSpPr/>
            <p:nvPr/>
          </p:nvSpPr>
          <p:spPr>
            <a:xfrm rot="-5400000">
              <a:off x="1042254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71" name="tx370"/>
            <p:cNvSpPr/>
            <p:nvPr/>
          </p:nvSpPr>
          <p:spPr>
            <a:xfrm rot="-5400000">
              <a:off x="1072451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72" name="tx371"/>
            <p:cNvSpPr/>
            <p:nvPr/>
          </p:nvSpPr>
          <p:spPr>
            <a:xfrm rot="-5400000">
              <a:off x="1097144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73" name="tx372"/>
            <p:cNvSpPr/>
            <p:nvPr/>
          </p:nvSpPr>
          <p:spPr>
            <a:xfrm rot="-5400000">
              <a:off x="1123699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74" name="pl373"/>
            <p:cNvSpPr/>
            <p:nvPr/>
          </p:nvSpPr>
          <p:spPr>
            <a:xfrm>
              <a:off x="1165114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5" name="pl374"/>
            <p:cNvSpPr/>
            <p:nvPr/>
          </p:nvSpPr>
          <p:spPr>
            <a:xfrm>
              <a:off x="119166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6" name="pl375"/>
            <p:cNvSpPr/>
            <p:nvPr/>
          </p:nvSpPr>
          <p:spPr>
            <a:xfrm>
              <a:off x="121822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7" name="pl376"/>
            <p:cNvSpPr/>
            <p:nvPr/>
          </p:nvSpPr>
          <p:spPr>
            <a:xfrm>
              <a:off x="12447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8" name="pl377"/>
            <p:cNvSpPr/>
            <p:nvPr/>
          </p:nvSpPr>
          <p:spPr>
            <a:xfrm>
              <a:off x="12713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9" name="pl378"/>
            <p:cNvSpPr/>
            <p:nvPr/>
          </p:nvSpPr>
          <p:spPr>
            <a:xfrm>
              <a:off x="129788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0" name="pl379"/>
            <p:cNvSpPr/>
            <p:nvPr/>
          </p:nvSpPr>
          <p:spPr>
            <a:xfrm>
              <a:off x="132444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1" name="pl380"/>
            <p:cNvSpPr/>
            <p:nvPr/>
          </p:nvSpPr>
          <p:spPr>
            <a:xfrm>
              <a:off x="135099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2" name="pl381"/>
            <p:cNvSpPr/>
            <p:nvPr/>
          </p:nvSpPr>
          <p:spPr>
            <a:xfrm>
              <a:off x="13775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3" name="pl382"/>
            <p:cNvSpPr/>
            <p:nvPr/>
          </p:nvSpPr>
          <p:spPr>
            <a:xfrm>
              <a:off x="140410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4" name="pl383"/>
            <p:cNvSpPr/>
            <p:nvPr/>
          </p:nvSpPr>
          <p:spPr>
            <a:xfrm>
              <a:off x="143066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5" name="pl384"/>
            <p:cNvSpPr/>
            <p:nvPr/>
          </p:nvSpPr>
          <p:spPr>
            <a:xfrm>
              <a:off x="145721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6" name="tx385"/>
            <p:cNvSpPr/>
            <p:nvPr/>
          </p:nvSpPr>
          <p:spPr>
            <a:xfrm rot="-5400000">
              <a:off x="1157036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87" name="tx386"/>
            <p:cNvSpPr/>
            <p:nvPr/>
          </p:nvSpPr>
          <p:spPr>
            <a:xfrm rot="-5400000">
              <a:off x="1182610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88" name="tx387"/>
            <p:cNvSpPr/>
            <p:nvPr/>
          </p:nvSpPr>
          <p:spPr>
            <a:xfrm rot="-5400000">
              <a:off x="120917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89" name="tx388"/>
            <p:cNvSpPr/>
            <p:nvPr/>
          </p:nvSpPr>
          <p:spPr>
            <a:xfrm rot="-5400000">
              <a:off x="1235542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90" name="tx389"/>
            <p:cNvSpPr/>
            <p:nvPr/>
          </p:nvSpPr>
          <p:spPr>
            <a:xfrm rot="-5400000">
              <a:off x="1259032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91" name="tx390"/>
            <p:cNvSpPr/>
            <p:nvPr/>
          </p:nvSpPr>
          <p:spPr>
            <a:xfrm rot="-5400000">
              <a:off x="1289810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92" name="tx391"/>
            <p:cNvSpPr/>
            <p:nvPr/>
          </p:nvSpPr>
          <p:spPr>
            <a:xfrm rot="-5400000">
              <a:off x="1319334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93" name="tx392"/>
            <p:cNvSpPr/>
            <p:nvPr/>
          </p:nvSpPr>
          <p:spPr>
            <a:xfrm rot="-5400000">
              <a:off x="1339673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94" name="tx393"/>
            <p:cNvSpPr/>
            <p:nvPr/>
          </p:nvSpPr>
          <p:spPr>
            <a:xfrm rot="-5400000">
              <a:off x="1366224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95" name="tx394"/>
            <p:cNvSpPr/>
            <p:nvPr/>
          </p:nvSpPr>
          <p:spPr>
            <a:xfrm rot="-5400000">
              <a:off x="1396420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96" name="tx395"/>
            <p:cNvSpPr/>
            <p:nvPr/>
          </p:nvSpPr>
          <p:spPr>
            <a:xfrm rot="-5400000">
              <a:off x="1421113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97" name="tx396"/>
            <p:cNvSpPr/>
            <p:nvPr/>
          </p:nvSpPr>
          <p:spPr>
            <a:xfrm rot="-5400000">
              <a:off x="1447668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98" name="pl397"/>
            <p:cNvSpPr/>
            <p:nvPr/>
          </p:nvSpPr>
          <p:spPr>
            <a:xfrm>
              <a:off x="148908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9" name="pl398"/>
            <p:cNvSpPr/>
            <p:nvPr/>
          </p:nvSpPr>
          <p:spPr>
            <a:xfrm>
              <a:off x="151563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0" name="pl399"/>
            <p:cNvSpPr/>
            <p:nvPr/>
          </p:nvSpPr>
          <p:spPr>
            <a:xfrm>
              <a:off x="15421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1" name="pl400"/>
            <p:cNvSpPr/>
            <p:nvPr/>
          </p:nvSpPr>
          <p:spPr>
            <a:xfrm>
              <a:off x="156874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2" name="pl401"/>
            <p:cNvSpPr/>
            <p:nvPr/>
          </p:nvSpPr>
          <p:spPr>
            <a:xfrm>
              <a:off x="159530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3" name="pl402"/>
            <p:cNvSpPr/>
            <p:nvPr/>
          </p:nvSpPr>
          <p:spPr>
            <a:xfrm>
              <a:off x="162185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4" name="pl403"/>
            <p:cNvSpPr/>
            <p:nvPr/>
          </p:nvSpPr>
          <p:spPr>
            <a:xfrm>
              <a:off x="164841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5" name="pl404"/>
            <p:cNvSpPr/>
            <p:nvPr/>
          </p:nvSpPr>
          <p:spPr>
            <a:xfrm>
              <a:off x="167496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6" name="pl405"/>
            <p:cNvSpPr/>
            <p:nvPr/>
          </p:nvSpPr>
          <p:spPr>
            <a:xfrm>
              <a:off x="170152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7" name="pl406"/>
            <p:cNvSpPr/>
            <p:nvPr/>
          </p:nvSpPr>
          <p:spPr>
            <a:xfrm>
              <a:off x="172807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8" name="pl407"/>
            <p:cNvSpPr/>
            <p:nvPr/>
          </p:nvSpPr>
          <p:spPr>
            <a:xfrm>
              <a:off x="175463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9" name="pl408"/>
            <p:cNvSpPr/>
            <p:nvPr/>
          </p:nvSpPr>
          <p:spPr>
            <a:xfrm>
              <a:off x="178118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0" name="tx409"/>
            <p:cNvSpPr/>
            <p:nvPr/>
          </p:nvSpPr>
          <p:spPr>
            <a:xfrm rot="-5400000">
              <a:off x="1481005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411" name="tx410"/>
            <p:cNvSpPr/>
            <p:nvPr/>
          </p:nvSpPr>
          <p:spPr>
            <a:xfrm rot="-5400000">
              <a:off x="1506579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412" name="tx411"/>
            <p:cNvSpPr/>
            <p:nvPr/>
          </p:nvSpPr>
          <p:spPr>
            <a:xfrm rot="-5400000">
              <a:off x="1533143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413" name="tx412"/>
            <p:cNvSpPr/>
            <p:nvPr/>
          </p:nvSpPr>
          <p:spPr>
            <a:xfrm rot="-5400000">
              <a:off x="1559511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14" name="tx413"/>
            <p:cNvSpPr/>
            <p:nvPr/>
          </p:nvSpPr>
          <p:spPr>
            <a:xfrm rot="-5400000">
              <a:off x="1583001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15" name="tx414"/>
            <p:cNvSpPr/>
            <p:nvPr/>
          </p:nvSpPr>
          <p:spPr>
            <a:xfrm rot="-5400000">
              <a:off x="1613780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16" name="tx415"/>
            <p:cNvSpPr/>
            <p:nvPr/>
          </p:nvSpPr>
          <p:spPr>
            <a:xfrm rot="-5400000">
              <a:off x="16433042"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17" name="tx416"/>
            <p:cNvSpPr/>
            <p:nvPr/>
          </p:nvSpPr>
          <p:spPr>
            <a:xfrm rot="-5400000">
              <a:off x="1663643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18" name="tx417"/>
            <p:cNvSpPr/>
            <p:nvPr/>
          </p:nvSpPr>
          <p:spPr>
            <a:xfrm rot="-5400000">
              <a:off x="169019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19" name="tx418"/>
            <p:cNvSpPr/>
            <p:nvPr/>
          </p:nvSpPr>
          <p:spPr>
            <a:xfrm rot="-5400000">
              <a:off x="1720390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20" name="tx419"/>
            <p:cNvSpPr/>
            <p:nvPr/>
          </p:nvSpPr>
          <p:spPr>
            <a:xfrm rot="-5400000">
              <a:off x="1745083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21" name="tx420"/>
            <p:cNvSpPr/>
            <p:nvPr/>
          </p:nvSpPr>
          <p:spPr>
            <a:xfrm rot="-5400000">
              <a:off x="1771638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22" name="tx421"/>
            <p:cNvSpPr/>
            <p:nvPr/>
          </p:nvSpPr>
          <p:spPr>
            <a:xfrm>
              <a:off x="1294238" y="5200079"/>
              <a:ext cx="190648"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23" name="tx422"/>
            <p:cNvSpPr/>
            <p:nvPr/>
          </p:nvSpPr>
          <p:spPr>
            <a:xfrm>
              <a:off x="1230614" y="4530892"/>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a:t>
              </a:r>
            </a:p>
          </p:txBody>
        </p:sp>
        <p:sp>
          <p:nvSpPr>
            <p:cNvPr id="424" name="tx423"/>
            <p:cNvSpPr/>
            <p:nvPr/>
          </p:nvSpPr>
          <p:spPr>
            <a:xfrm>
              <a:off x="1230614" y="3861706"/>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40</a:t>
              </a:r>
            </a:p>
          </p:txBody>
        </p:sp>
        <p:sp>
          <p:nvSpPr>
            <p:cNvPr id="425" name="tx424"/>
            <p:cNvSpPr/>
            <p:nvPr/>
          </p:nvSpPr>
          <p:spPr>
            <a:xfrm>
              <a:off x="1230614" y="3192519"/>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60</a:t>
              </a:r>
            </a:p>
          </p:txBody>
        </p:sp>
        <p:sp>
          <p:nvSpPr>
            <p:cNvPr id="426" name="tx425"/>
            <p:cNvSpPr/>
            <p:nvPr/>
          </p:nvSpPr>
          <p:spPr>
            <a:xfrm>
              <a:off x="1230614" y="2523332"/>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80</a:t>
              </a:r>
            </a:p>
          </p:txBody>
        </p:sp>
        <p:sp>
          <p:nvSpPr>
            <p:cNvPr id="427" name="pl426"/>
            <p:cNvSpPr/>
            <p:nvPr/>
          </p:nvSpPr>
          <p:spPr>
            <a:xfrm>
              <a:off x="1737938"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8" name="pl427"/>
            <p:cNvSpPr/>
            <p:nvPr/>
          </p:nvSpPr>
          <p:spPr>
            <a:xfrm>
              <a:off x="1737938" y="461617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9" name="pl428"/>
            <p:cNvSpPr/>
            <p:nvPr/>
          </p:nvSpPr>
          <p:spPr>
            <a:xfrm>
              <a:off x="1737938" y="394698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0" name="pl429"/>
            <p:cNvSpPr/>
            <p:nvPr/>
          </p:nvSpPr>
          <p:spPr>
            <a:xfrm>
              <a:off x="1737938" y="327779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1" name="pl430"/>
            <p:cNvSpPr/>
            <p:nvPr/>
          </p:nvSpPr>
          <p:spPr>
            <a:xfrm>
              <a:off x="1737938" y="260861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2" name="tx431"/>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33" name="rc432"/>
            <p:cNvSpPr/>
            <p:nvPr/>
          </p:nvSpPr>
          <p:spPr>
            <a:xfrm>
              <a:off x="18110385" y="2153563"/>
              <a:ext cx="1753945" cy="1236458"/>
            </a:xfrm>
            <a:prstGeom prst="rect">
              <a:avLst/>
            </a:prstGeom>
            <a:solidFill>
              <a:srgbClr val="FFFFFF">
                <a:alpha val="100000"/>
              </a:srgbClr>
            </a:solidFill>
          </p:spPr>
          <p:txBody>
            <a:bodyPr/>
            <a:lstStyle/>
            <a:p/>
          </p:txBody>
        </p:sp>
        <p:sp>
          <p:nvSpPr>
            <p:cNvPr id="434" name="rc433"/>
            <p:cNvSpPr/>
            <p:nvPr/>
          </p:nvSpPr>
          <p:spPr>
            <a:xfrm>
              <a:off x="18179974" y="2223153"/>
              <a:ext cx="274319" cy="274319"/>
            </a:xfrm>
            <a:prstGeom prst="rect">
              <a:avLst/>
            </a:prstGeom>
            <a:solidFill>
              <a:srgbClr val="FFFFFF">
                <a:alpha val="100000"/>
              </a:srgbClr>
            </a:solidFill>
          </p:spPr>
          <p:txBody>
            <a:bodyPr/>
            <a:lstStyle/>
            <a:p/>
          </p:txBody>
        </p:sp>
        <p:sp>
          <p:nvSpPr>
            <p:cNvPr id="435" name="rc434"/>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36" name="rc435"/>
            <p:cNvSpPr/>
            <p:nvPr/>
          </p:nvSpPr>
          <p:spPr>
            <a:xfrm>
              <a:off x="18179974" y="2497473"/>
              <a:ext cx="274319" cy="274319"/>
            </a:xfrm>
            <a:prstGeom prst="rect">
              <a:avLst/>
            </a:prstGeom>
            <a:solidFill>
              <a:srgbClr val="FFFFFF">
                <a:alpha val="100000"/>
              </a:srgbClr>
            </a:solidFill>
          </p:spPr>
          <p:txBody>
            <a:bodyPr/>
            <a:lstStyle/>
            <a:p/>
          </p:txBody>
        </p:sp>
        <p:sp>
          <p:nvSpPr>
            <p:cNvPr id="437" name="rc436"/>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38" name="rc437"/>
            <p:cNvSpPr/>
            <p:nvPr/>
          </p:nvSpPr>
          <p:spPr>
            <a:xfrm>
              <a:off x="18179974" y="2771793"/>
              <a:ext cx="274319" cy="274319"/>
            </a:xfrm>
            <a:prstGeom prst="rect">
              <a:avLst/>
            </a:prstGeom>
            <a:solidFill>
              <a:srgbClr val="FFFFFF">
                <a:alpha val="100000"/>
              </a:srgbClr>
            </a:solidFill>
          </p:spPr>
          <p:txBody>
            <a:bodyPr/>
            <a:lstStyle/>
            <a:p/>
          </p:txBody>
        </p:sp>
        <p:sp>
          <p:nvSpPr>
            <p:cNvPr id="439" name="rc438"/>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0" name="rc439"/>
            <p:cNvSpPr/>
            <p:nvPr/>
          </p:nvSpPr>
          <p:spPr>
            <a:xfrm>
              <a:off x="18179974" y="3046113"/>
              <a:ext cx="274319" cy="274319"/>
            </a:xfrm>
            <a:prstGeom prst="rect">
              <a:avLst/>
            </a:prstGeom>
            <a:solidFill>
              <a:srgbClr val="FFFFFF">
                <a:alpha val="100000"/>
              </a:srgbClr>
            </a:solidFill>
          </p:spPr>
          <p:txBody>
            <a:bodyPr/>
            <a:lstStyle/>
            <a:p/>
          </p:txBody>
        </p:sp>
        <p:sp>
          <p:nvSpPr>
            <p:cNvPr id="441" name="rc440"/>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42" name="tx441"/>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43" name="tx442"/>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44" name="tx443"/>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45" name="tx444"/>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46" name=""/>
          <p:cNvGrpSpPr/>
          <p:nvPr/>
        </p:nvGrpSpPr>
        <p:grpSpPr>
          <a:xfrm>
            <a:off x="6400800" y="6217920"/>
            <a:ext cx="5486400" cy="4251960"/>
            <a:chOff x="6400800" y="6217920"/>
            <a:chExt cx="5486400" cy="4251960"/>
          </a:xfrm>
        </p:grpSpPr>
        <p:sp>
          <p:nvSpPr>
            <p:cNvPr id="447"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48"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49" name="rc5"/>
            <p:cNvSpPr/>
            <p:nvPr/>
          </p:nvSpPr>
          <p:spPr>
            <a:xfrm>
              <a:off x="7068913" y="6510025"/>
              <a:ext cx="4191941" cy="2788960"/>
            </a:xfrm>
            <a:prstGeom prst="rect">
              <a:avLst/>
            </a:prstGeom>
            <a:solidFill>
              <a:srgbClr val="FFFFFF">
                <a:alpha val="100000"/>
              </a:srgbClr>
            </a:solidFill>
          </p:spPr>
          <p:txBody>
            <a:bodyPr/>
            <a:lstStyle/>
            <a:p/>
          </p:txBody>
        </p:sp>
        <p:sp>
          <p:nvSpPr>
            <p:cNvPr id="450" name="pl6"/>
            <p:cNvSpPr/>
            <p:nvPr/>
          </p:nvSpPr>
          <p:spPr>
            <a:xfrm>
              <a:off x="7068913" y="8684634"/>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51" name="pl7"/>
            <p:cNvSpPr/>
            <p:nvPr/>
          </p:nvSpPr>
          <p:spPr>
            <a:xfrm>
              <a:off x="7068913" y="7709473"/>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52" name="pl8"/>
            <p:cNvSpPr/>
            <p:nvPr/>
          </p:nvSpPr>
          <p:spPr>
            <a:xfrm>
              <a:off x="7068913" y="6734312"/>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53" name="pl9"/>
            <p:cNvSpPr/>
            <p:nvPr/>
          </p:nvSpPr>
          <p:spPr>
            <a:xfrm>
              <a:off x="7068913" y="9172214"/>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54" name="pl10"/>
            <p:cNvSpPr/>
            <p:nvPr/>
          </p:nvSpPr>
          <p:spPr>
            <a:xfrm>
              <a:off x="7068913" y="8197053"/>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55" name="pl11"/>
            <p:cNvSpPr/>
            <p:nvPr/>
          </p:nvSpPr>
          <p:spPr>
            <a:xfrm>
              <a:off x="7068913" y="7221892"/>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56" name="rc12"/>
            <p:cNvSpPr/>
            <p:nvPr/>
          </p:nvSpPr>
          <p:spPr>
            <a:xfrm>
              <a:off x="7214466" y="7611957"/>
              <a:ext cx="407549" cy="1560257"/>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7" name="rc13"/>
            <p:cNvSpPr/>
            <p:nvPr/>
          </p:nvSpPr>
          <p:spPr>
            <a:xfrm>
              <a:off x="8961109" y="8977182"/>
              <a:ext cx="407549" cy="195032"/>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8" name="rc14"/>
            <p:cNvSpPr/>
            <p:nvPr/>
          </p:nvSpPr>
          <p:spPr>
            <a:xfrm>
              <a:off x="9543323" y="8587118"/>
              <a:ext cx="407549" cy="58509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9" name="rc15"/>
            <p:cNvSpPr/>
            <p:nvPr/>
          </p:nvSpPr>
          <p:spPr>
            <a:xfrm>
              <a:off x="10125537" y="8782150"/>
              <a:ext cx="407549" cy="390064"/>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0" name="rc16"/>
            <p:cNvSpPr/>
            <p:nvPr/>
          </p:nvSpPr>
          <p:spPr>
            <a:xfrm>
              <a:off x="7796680" y="6831828"/>
              <a:ext cx="407549" cy="2340386"/>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1" name="rc17"/>
            <p:cNvSpPr/>
            <p:nvPr/>
          </p:nvSpPr>
          <p:spPr>
            <a:xfrm>
              <a:off x="8378894" y="8392086"/>
              <a:ext cx="407549" cy="780128"/>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2" name="rc18"/>
            <p:cNvSpPr/>
            <p:nvPr/>
          </p:nvSpPr>
          <p:spPr>
            <a:xfrm>
              <a:off x="9543323" y="8392086"/>
              <a:ext cx="407549" cy="195032"/>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3" name="rc19"/>
            <p:cNvSpPr/>
            <p:nvPr/>
          </p:nvSpPr>
          <p:spPr>
            <a:xfrm>
              <a:off x="10125537" y="8002021"/>
              <a:ext cx="407549" cy="780128"/>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4" name="rc20"/>
            <p:cNvSpPr/>
            <p:nvPr/>
          </p:nvSpPr>
          <p:spPr>
            <a:xfrm>
              <a:off x="7796680" y="6636796"/>
              <a:ext cx="407549" cy="19503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5" name="rc21"/>
            <p:cNvSpPr/>
            <p:nvPr/>
          </p:nvSpPr>
          <p:spPr>
            <a:xfrm>
              <a:off x="8378894" y="8197053"/>
              <a:ext cx="407549" cy="195032"/>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6" name="pl22"/>
            <p:cNvSpPr/>
            <p:nvPr/>
          </p:nvSpPr>
          <p:spPr>
            <a:xfrm>
              <a:off x="7418241" y="6867288"/>
              <a:ext cx="2911070" cy="2265488"/>
            </a:xfrm>
            <a:custGeom>
              <a:avLst/>
              <a:pathLst>
                <a:path w="2911070" h="2265488">
                  <a:moveTo>
                    <a:pt x="0" y="0"/>
                  </a:moveTo>
                  <a:lnTo>
                    <a:pt x="582214" y="1419764"/>
                  </a:lnTo>
                  <a:lnTo>
                    <a:pt x="1164428" y="2042006"/>
                  </a:lnTo>
                  <a:lnTo>
                    <a:pt x="1746642" y="2243578"/>
                  </a:lnTo>
                  <a:lnTo>
                    <a:pt x="2328856" y="2190118"/>
                  </a:lnTo>
                  <a:lnTo>
                    <a:pt x="2911070" y="2265488"/>
                  </a:lnTo>
                </a:path>
              </a:pathLst>
            </a:custGeom>
            <a:ln w="40651" cap="flat">
              <a:solidFill>
                <a:srgbClr val="000000">
                  <a:alpha val="100000"/>
                </a:srgbClr>
              </a:solidFill>
              <a:prstDash val="solid"/>
              <a:round/>
            </a:ln>
          </p:spPr>
          <p:txBody>
            <a:bodyPr/>
            <a:lstStyle/>
            <a:p/>
          </p:txBody>
        </p:sp>
        <p:sp>
          <p:nvSpPr>
            <p:cNvPr id="467" name="rc23"/>
            <p:cNvSpPr/>
            <p:nvPr/>
          </p:nvSpPr>
          <p:spPr>
            <a:xfrm>
              <a:off x="7068913" y="6510025"/>
              <a:ext cx="4191941" cy="2788960"/>
            </a:xfrm>
            <a:prstGeom prst="rect">
              <a:avLst/>
            </a:prstGeom>
            <a:ln w="13550" cap="rnd">
              <a:solidFill>
                <a:srgbClr val="333333">
                  <a:alpha val="100000"/>
                </a:srgbClr>
              </a:solidFill>
              <a:prstDash val="solid"/>
              <a:round/>
            </a:ln>
          </p:spPr>
          <p:txBody>
            <a:bodyPr/>
            <a:lstStyle/>
            <a:p/>
          </p:txBody>
        </p:sp>
        <p:sp>
          <p:nvSpPr>
            <p:cNvPr id="468" name="tx24"/>
            <p:cNvSpPr/>
            <p:nvPr/>
          </p:nvSpPr>
          <p:spPr>
            <a:xfrm>
              <a:off x="6843756" y="9169908"/>
              <a:ext cx="127099"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69" name="tx25"/>
            <p:cNvSpPr/>
            <p:nvPr/>
          </p:nvSpPr>
          <p:spPr>
            <a:xfrm>
              <a:off x="6843756" y="8196681"/>
              <a:ext cx="127099" cy="10946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5</a:t>
              </a:r>
            </a:p>
          </p:txBody>
        </p:sp>
        <p:sp>
          <p:nvSpPr>
            <p:cNvPr id="470" name="tx26"/>
            <p:cNvSpPr/>
            <p:nvPr/>
          </p:nvSpPr>
          <p:spPr>
            <a:xfrm>
              <a:off x="6801340" y="7219585"/>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a:t>
              </a:r>
            </a:p>
          </p:txBody>
        </p:sp>
        <p:sp>
          <p:nvSpPr>
            <p:cNvPr id="471" name="pl27"/>
            <p:cNvSpPr/>
            <p:nvPr/>
          </p:nvSpPr>
          <p:spPr>
            <a:xfrm>
              <a:off x="7034118"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2" name="pl28"/>
            <p:cNvSpPr/>
            <p:nvPr/>
          </p:nvSpPr>
          <p:spPr>
            <a:xfrm>
              <a:off x="7034118" y="819705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3" name="pl29"/>
            <p:cNvSpPr/>
            <p:nvPr/>
          </p:nvSpPr>
          <p:spPr>
            <a:xfrm>
              <a:off x="7034118" y="722189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4" name="pl30"/>
            <p:cNvSpPr/>
            <p:nvPr/>
          </p:nvSpPr>
          <p:spPr>
            <a:xfrm>
              <a:off x="11260854"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5" name="pl31"/>
            <p:cNvSpPr/>
            <p:nvPr/>
          </p:nvSpPr>
          <p:spPr>
            <a:xfrm>
              <a:off x="11260854" y="8295817"/>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6" name="pl32"/>
            <p:cNvSpPr/>
            <p:nvPr/>
          </p:nvSpPr>
          <p:spPr>
            <a:xfrm>
              <a:off x="11260854" y="7419419"/>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7" name="pl33"/>
            <p:cNvSpPr/>
            <p:nvPr/>
          </p:nvSpPr>
          <p:spPr>
            <a:xfrm>
              <a:off x="11260854" y="6543021"/>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8" name="tx34"/>
            <p:cNvSpPr/>
            <p:nvPr/>
          </p:nvSpPr>
          <p:spPr>
            <a:xfrm>
              <a:off x="11358911"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79" name="tx35"/>
            <p:cNvSpPr/>
            <p:nvPr/>
          </p:nvSpPr>
          <p:spPr>
            <a:xfrm>
              <a:off x="11358911" y="82935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80" name="tx36"/>
            <p:cNvSpPr/>
            <p:nvPr/>
          </p:nvSpPr>
          <p:spPr>
            <a:xfrm>
              <a:off x="11358911" y="7417112"/>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a:t>
              </a:r>
            </a:p>
          </p:txBody>
        </p:sp>
        <p:sp>
          <p:nvSpPr>
            <p:cNvPr id="481" name="tx37"/>
            <p:cNvSpPr/>
            <p:nvPr/>
          </p:nvSpPr>
          <p:spPr>
            <a:xfrm>
              <a:off x="11358911" y="6540640"/>
              <a:ext cx="254272"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300</a:t>
              </a:r>
            </a:p>
          </p:txBody>
        </p:sp>
        <p:sp>
          <p:nvSpPr>
            <p:cNvPr id="482" name="pl38"/>
            <p:cNvSpPr/>
            <p:nvPr/>
          </p:nvSpPr>
          <p:spPr>
            <a:xfrm>
              <a:off x="741824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3" name="pl39"/>
            <p:cNvSpPr/>
            <p:nvPr/>
          </p:nvSpPr>
          <p:spPr>
            <a:xfrm>
              <a:off x="8000455"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4" name="pl40"/>
            <p:cNvSpPr/>
            <p:nvPr/>
          </p:nvSpPr>
          <p:spPr>
            <a:xfrm>
              <a:off x="858266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5" name="pl41"/>
            <p:cNvSpPr/>
            <p:nvPr/>
          </p:nvSpPr>
          <p:spPr>
            <a:xfrm>
              <a:off x="916488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6" name="pl42"/>
            <p:cNvSpPr/>
            <p:nvPr/>
          </p:nvSpPr>
          <p:spPr>
            <a:xfrm>
              <a:off x="974709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7" name="pl43"/>
            <p:cNvSpPr/>
            <p:nvPr/>
          </p:nvSpPr>
          <p:spPr>
            <a:xfrm>
              <a:off x="1032931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8" name="pl44"/>
            <p:cNvSpPr/>
            <p:nvPr/>
          </p:nvSpPr>
          <p:spPr>
            <a:xfrm>
              <a:off x="1091152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9" name="tx45"/>
            <p:cNvSpPr/>
            <p:nvPr/>
          </p:nvSpPr>
          <p:spPr>
            <a:xfrm rot="-2700000">
              <a:off x="7308342"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90" name="tx46"/>
            <p:cNvSpPr/>
            <p:nvPr/>
          </p:nvSpPr>
          <p:spPr>
            <a:xfrm rot="-2700000">
              <a:off x="7850859"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91" name="tx47"/>
            <p:cNvSpPr/>
            <p:nvPr/>
          </p:nvSpPr>
          <p:spPr>
            <a:xfrm rot="-2700000">
              <a:off x="8432415"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92" name="tx48"/>
            <p:cNvSpPr/>
            <p:nvPr/>
          </p:nvSpPr>
          <p:spPr>
            <a:xfrm rot="-2700000">
              <a:off x="8869939"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93" name="tx49"/>
            <p:cNvSpPr/>
            <p:nvPr/>
          </p:nvSpPr>
          <p:spPr>
            <a:xfrm rot="-2700000">
              <a:off x="9452153"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94" name="tx50"/>
            <p:cNvSpPr/>
            <p:nvPr/>
          </p:nvSpPr>
          <p:spPr>
            <a:xfrm rot="-2700000">
              <a:off x="10034340"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495" name="tx51"/>
            <p:cNvSpPr/>
            <p:nvPr/>
          </p:nvSpPr>
          <p:spPr>
            <a:xfrm rot="-2700000">
              <a:off x="10728624"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96" name="tx52"/>
            <p:cNvSpPr/>
            <p:nvPr/>
          </p:nvSpPr>
          <p:spPr>
            <a:xfrm>
              <a:off x="9164883"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497" name="tx53"/>
            <p:cNvSpPr/>
            <p:nvPr/>
          </p:nvSpPr>
          <p:spPr>
            <a:xfrm>
              <a:off x="8347631"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498" name="tx54"/>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499" name="tx55"/>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500" name="rc56"/>
            <p:cNvSpPr/>
            <p:nvPr/>
          </p:nvSpPr>
          <p:spPr>
            <a:xfrm>
              <a:off x="6522375" y="10217410"/>
              <a:ext cx="1051268" cy="182880"/>
            </a:xfrm>
            <a:prstGeom prst="rect">
              <a:avLst/>
            </a:prstGeom>
            <a:solidFill>
              <a:srgbClr val="FFFFFF">
                <a:alpha val="100000"/>
              </a:srgbClr>
            </a:solidFill>
          </p:spPr>
          <p:txBody>
            <a:bodyPr/>
            <a:lstStyle/>
            <a:p/>
          </p:txBody>
        </p:sp>
        <p:sp>
          <p:nvSpPr>
            <p:cNvPr id="501" name="rc57"/>
            <p:cNvSpPr/>
            <p:nvPr/>
          </p:nvSpPr>
          <p:spPr>
            <a:xfrm>
              <a:off x="6522375" y="10217410"/>
              <a:ext cx="182879" cy="182880"/>
            </a:xfrm>
            <a:prstGeom prst="rect">
              <a:avLst/>
            </a:prstGeom>
            <a:solidFill>
              <a:srgbClr val="FFFFFF">
                <a:alpha val="100000"/>
              </a:srgbClr>
            </a:solidFill>
          </p:spPr>
          <p:txBody>
            <a:bodyPr/>
            <a:lstStyle/>
            <a:p/>
          </p:txBody>
        </p:sp>
        <p:sp>
          <p:nvSpPr>
            <p:cNvPr id="502" name="pl58"/>
            <p:cNvSpPr/>
            <p:nvPr/>
          </p:nvSpPr>
          <p:spPr>
            <a:xfrm>
              <a:off x="6540663"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503" name="tx59"/>
            <p:cNvSpPr/>
            <p:nvPr/>
          </p:nvSpPr>
          <p:spPr>
            <a:xfrm>
              <a:off x="6813255"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504" name="rc60"/>
            <p:cNvSpPr/>
            <p:nvPr/>
          </p:nvSpPr>
          <p:spPr>
            <a:xfrm>
              <a:off x="7753643" y="10217410"/>
              <a:ext cx="4053749" cy="182880"/>
            </a:xfrm>
            <a:prstGeom prst="rect">
              <a:avLst/>
            </a:prstGeom>
            <a:solidFill>
              <a:srgbClr val="FFFFFF">
                <a:alpha val="100000"/>
              </a:srgbClr>
            </a:solidFill>
          </p:spPr>
          <p:txBody>
            <a:bodyPr/>
            <a:lstStyle/>
            <a:p/>
          </p:txBody>
        </p:sp>
        <p:sp>
          <p:nvSpPr>
            <p:cNvPr id="505" name="rc61"/>
            <p:cNvSpPr/>
            <p:nvPr/>
          </p:nvSpPr>
          <p:spPr>
            <a:xfrm>
              <a:off x="7753643" y="10217410"/>
              <a:ext cx="182880" cy="182880"/>
            </a:xfrm>
            <a:prstGeom prst="rect">
              <a:avLst/>
            </a:prstGeom>
            <a:solidFill>
              <a:srgbClr val="FFFFFF">
                <a:alpha val="100000"/>
              </a:srgbClr>
            </a:solidFill>
          </p:spPr>
          <p:txBody>
            <a:bodyPr/>
            <a:lstStyle/>
            <a:p/>
          </p:txBody>
        </p:sp>
        <p:sp>
          <p:nvSpPr>
            <p:cNvPr id="506" name="rc62"/>
            <p:cNvSpPr/>
            <p:nvPr/>
          </p:nvSpPr>
          <p:spPr>
            <a:xfrm>
              <a:off x="7762643"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507" name="rc63"/>
            <p:cNvSpPr/>
            <p:nvPr/>
          </p:nvSpPr>
          <p:spPr>
            <a:xfrm>
              <a:off x="8844883" y="10217410"/>
              <a:ext cx="182879" cy="182880"/>
            </a:xfrm>
            <a:prstGeom prst="rect">
              <a:avLst/>
            </a:prstGeom>
            <a:solidFill>
              <a:srgbClr val="FFFFFF">
                <a:alpha val="100000"/>
              </a:srgbClr>
            </a:solidFill>
          </p:spPr>
          <p:txBody>
            <a:bodyPr/>
            <a:lstStyle/>
            <a:p/>
          </p:txBody>
        </p:sp>
        <p:sp>
          <p:nvSpPr>
            <p:cNvPr id="508" name="rc64"/>
            <p:cNvSpPr/>
            <p:nvPr/>
          </p:nvSpPr>
          <p:spPr>
            <a:xfrm>
              <a:off x="8853883" y="10226410"/>
              <a:ext cx="164880"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09" name="rc65"/>
            <p:cNvSpPr/>
            <p:nvPr/>
          </p:nvSpPr>
          <p:spPr>
            <a:xfrm>
              <a:off x="9770924" y="10217410"/>
              <a:ext cx="182879" cy="182880"/>
            </a:xfrm>
            <a:prstGeom prst="rect">
              <a:avLst/>
            </a:prstGeom>
            <a:solidFill>
              <a:srgbClr val="FFFFFF">
                <a:alpha val="100000"/>
              </a:srgbClr>
            </a:solidFill>
          </p:spPr>
          <p:txBody>
            <a:bodyPr/>
            <a:lstStyle/>
            <a:p/>
          </p:txBody>
        </p:sp>
        <p:sp>
          <p:nvSpPr>
            <p:cNvPr id="510" name="rc66"/>
            <p:cNvSpPr/>
            <p:nvPr/>
          </p:nvSpPr>
          <p:spPr>
            <a:xfrm>
              <a:off x="9779924" y="10226410"/>
              <a:ext cx="164880"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511" name="rc67"/>
            <p:cNvSpPr/>
            <p:nvPr/>
          </p:nvSpPr>
          <p:spPr>
            <a:xfrm>
              <a:off x="10773165" y="10217410"/>
              <a:ext cx="182879" cy="182880"/>
            </a:xfrm>
            <a:prstGeom prst="rect">
              <a:avLst/>
            </a:prstGeom>
            <a:solidFill>
              <a:srgbClr val="FFFFFF">
                <a:alpha val="100000"/>
              </a:srgbClr>
            </a:solidFill>
          </p:spPr>
          <p:txBody>
            <a:bodyPr/>
            <a:lstStyle/>
            <a:p/>
          </p:txBody>
        </p:sp>
        <p:sp>
          <p:nvSpPr>
            <p:cNvPr id="512" name="rc68"/>
            <p:cNvSpPr/>
            <p:nvPr/>
          </p:nvSpPr>
          <p:spPr>
            <a:xfrm>
              <a:off x="10782165"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13" name="tx69"/>
            <p:cNvSpPr/>
            <p:nvPr/>
          </p:nvSpPr>
          <p:spPr>
            <a:xfrm>
              <a:off x="8044523"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14" name="tx70"/>
            <p:cNvSpPr/>
            <p:nvPr/>
          </p:nvSpPr>
          <p:spPr>
            <a:xfrm>
              <a:off x="9135763"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15" name="tx71"/>
            <p:cNvSpPr/>
            <p:nvPr/>
          </p:nvSpPr>
          <p:spPr>
            <a:xfrm>
              <a:off x="10061804"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516" name="tx72"/>
            <p:cNvSpPr/>
            <p:nvPr/>
          </p:nvSpPr>
          <p:spPr>
            <a:xfrm>
              <a:off x="11064045"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17" name="tx73"/>
            <p:cNvSpPr/>
            <p:nvPr/>
          </p:nvSpPr>
          <p:spPr>
            <a:xfrm>
              <a:off x="6536585"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18" name=""/>
          <p:cNvGrpSpPr/>
          <p:nvPr/>
        </p:nvGrpSpPr>
        <p:grpSpPr>
          <a:xfrm>
            <a:off x="12527280" y="6217920"/>
            <a:ext cx="5486400" cy="4297680"/>
            <a:chOff x="12527280" y="6217920"/>
            <a:chExt cx="5486400" cy="4297680"/>
          </a:xfrm>
        </p:grpSpPr>
        <p:sp>
          <p:nvSpPr>
            <p:cNvPr id="519"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20"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21"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22"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3"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4"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5"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6"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7"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8"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9"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0"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1"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2"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3" name="pl17"/>
            <p:cNvSpPr/>
            <p:nvPr/>
          </p:nvSpPr>
          <p:spPr>
            <a:xfrm>
              <a:off x="13329440" y="6663670"/>
              <a:ext cx="4502097" cy="230467"/>
            </a:xfrm>
            <a:custGeom>
              <a:avLst/>
              <a:pathLst>
                <a:path w="4502097" h="230467">
                  <a:moveTo>
                    <a:pt x="0" y="204859"/>
                  </a:moveTo>
                  <a:lnTo>
                    <a:pt x="187587" y="179252"/>
                  </a:lnTo>
                  <a:lnTo>
                    <a:pt x="375174" y="0"/>
                  </a:lnTo>
                  <a:lnTo>
                    <a:pt x="562762" y="153644"/>
                  </a:lnTo>
                  <a:lnTo>
                    <a:pt x="750349" y="0"/>
                  </a:lnTo>
                  <a:lnTo>
                    <a:pt x="937937" y="0"/>
                  </a:lnTo>
                  <a:lnTo>
                    <a:pt x="1125524" y="0"/>
                  </a:lnTo>
                  <a:lnTo>
                    <a:pt x="1313111" y="179252"/>
                  </a:lnTo>
                  <a:lnTo>
                    <a:pt x="1500699" y="76822"/>
                  </a:lnTo>
                  <a:lnTo>
                    <a:pt x="1688286" y="0"/>
                  </a:lnTo>
                  <a:lnTo>
                    <a:pt x="1875874" y="0"/>
                  </a:lnTo>
                  <a:lnTo>
                    <a:pt x="2063461" y="25607"/>
                  </a:lnTo>
                  <a:lnTo>
                    <a:pt x="2251048" y="51214"/>
                  </a:lnTo>
                  <a:lnTo>
                    <a:pt x="2438636" y="51214"/>
                  </a:lnTo>
                  <a:lnTo>
                    <a:pt x="2626223" y="0"/>
                  </a:lnTo>
                  <a:lnTo>
                    <a:pt x="2813811" y="0"/>
                  </a:lnTo>
                  <a:lnTo>
                    <a:pt x="3001398" y="0"/>
                  </a:lnTo>
                  <a:lnTo>
                    <a:pt x="3188985" y="0"/>
                  </a:lnTo>
                  <a:lnTo>
                    <a:pt x="3376573" y="0"/>
                  </a:lnTo>
                  <a:lnTo>
                    <a:pt x="3564160" y="0"/>
                  </a:lnTo>
                  <a:lnTo>
                    <a:pt x="3751748" y="230467"/>
                  </a:lnTo>
                  <a:lnTo>
                    <a:pt x="3939335" y="0"/>
                  </a:lnTo>
                  <a:lnTo>
                    <a:pt x="4126923" y="0"/>
                  </a:lnTo>
                  <a:lnTo>
                    <a:pt x="4314510" y="0"/>
                  </a:lnTo>
                  <a:lnTo>
                    <a:pt x="4502097" y="0"/>
                  </a:lnTo>
                </a:path>
              </a:pathLst>
            </a:custGeom>
            <a:ln w="32521" cap="flat">
              <a:solidFill>
                <a:srgbClr val="5EB0E8">
                  <a:alpha val="100000"/>
                </a:srgbClr>
              </a:solidFill>
              <a:prstDash val="solid"/>
              <a:round/>
            </a:ln>
          </p:spPr>
          <p:txBody>
            <a:bodyPr/>
            <a:lstStyle/>
            <a:p/>
          </p:txBody>
        </p:sp>
        <p:sp>
          <p:nvSpPr>
            <p:cNvPr id="534" name="pl18"/>
            <p:cNvSpPr/>
            <p:nvPr/>
          </p:nvSpPr>
          <p:spPr>
            <a:xfrm>
              <a:off x="13704615" y="6663670"/>
              <a:ext cx="4126923" cy="307289"/>
            </a:xfrm>
            <a:custGeom>
              <a:avLst/>
              <a:pathLst>
                <a:path w="4126923" h="307289">
                  <a:moveTo>
                    <a:pt x="0" y="204859"/>
                  </a:moveTo>
                  <a:lnTo>
                    <a:pt x="187587" y="204859"/>
                  </a:lnTo>
                  <a:lnTo>
                    <a:pt x="375174" y="102429"/>
                  </a:lnTo>
                  <a:lnTo>
                    <a:pt x="562762" y="25607"/>
                  </a:lnTo>
                  <a:lnTo>
                    <a:pt x="750349" y="307289"/>
                  </a:lnTo>
                  <a:lnTo>
                    <a:pt x="937937" y="204859"/>
                  </a:lnTo>
                  <a:lnTo>
                    <a:pt x="1125524" y="102429"/>
                  </a:lnTo>
                  <a:lnTo>
                    <a:pt x="1313111" y="0"/>
                  </a:lnTo>
                  <a:lnTo>
                    <a:pt x="1500699" y="25607"/>
                  </a:lnTo>
                  <a:lnTo>
                    <a:pt x="1688286" y="0"/>
                  </a:lnTo>
                  <a:lnTo>
                    <a:pt x="1875874" y="0"/>
                  </a:lnTo>
                  <a:lnTo>
                    <a:pt x="2063461" y="0"/>
                  </a:lnTo>
                  <a:lnTo>
                    <a:pt x="2251048" y="102429"/>
                  </a:lnTo>
                  <a:lnTo>
                    <a:pt x="2438636" y="204859"/>
                  </a:lnTo>
                  <a:lnTo>
                    <a:pt x="2626223" y="179252"/>
                  </a:lnTo>
                  <a:lnTo>
                    <a:pt x="2813811" y="153644"/>
                  </a:lnTo>
                  <a:lnTo>
                    <a:pt x="3001398" y="102429"/>
                  </a:lnTo>
                  <a:lnTo>
                    <a:pt x="3188985" y="25607"/>
                  </a:lnTo>
                  <a:lnTo>
                    <a:pt x="3376573" y="281682"/>
                  </a:lnTo>
                  <a:lnTo>
                    <a:pt x="3564160" y="0"/>
                  </a:lnTo>
                  <a:lnTo>
                    <a:pt x="3751748" y="0"/>
                  </a:lnTo>
                  <a:lnTo>
                    <a:pt x="3939335" y="0"/>
                  </a:lnTo>
                  <a:lnTo>
                    <a:pt x="4126923" y="0"/>
                  </a:lnTo>
                </a:path>
              </a:pathLst>
            </a:custGeom>
            <a:ln w="32521" cap="flat">
              <a:solidFill>
                <a:srgbClr val="00A173">
                  <a:alpha val="100000"/>
                </a:srgbClr>
              </a:solidFill>
              <a:prstDash val="solid"/>
              <a:round/>
            </a:ln>
          </p:spPr>
          <p:txBody>
            <a:bodyPr/>
            <a:lstStyle/>
            <a:p/>
          </p:txBody>
        </p:sp>
        <p:sp>
          <p:nvSpPr>
            <p:cNvPr id="535"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36"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37"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38"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39"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40"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41"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2"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3"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4"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5"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6"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7"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8"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9"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0"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1"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2"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3"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4"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5"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6"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7"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8"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9"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0"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1"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2"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3"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4"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5"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6"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7"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8"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9"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0"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1"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2"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73"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74"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75"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76"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77"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78"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79"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80"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81"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82"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83"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84"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85"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86"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87"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88"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89"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90"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91"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92"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93"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94"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95"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96"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97"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98" name="rc82"/>
            <p:cNvSpPr/>
            <p:nvPr/>
          </p:nvSpPr>
          <p:spPr>
            <a:xfrm>
              <a:off x="14005791" y="9941072"/>
              <a:ext cx="3149396" cy="504938"/>
            </a:xfrm>
            <a:prstGeom prst="rect">
              <a:avLst/>
            </a:prstGeom>
            <a:solidFill>
              <a:srgbClr val="FFFFFF">
                <a:alpha val="100000"/>
              </a:srgbClr>
            </a:solidFill>
          </p:spPr>
          <p:txBody>
            <a:bodyPr/>
            <a:lstStyle/>
            <a:p/>
          </p:txBody>
        </p:sp>
        <p:sp>
          <p:nvSpPr>
            <p:cNvPr id="599"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600"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601"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602"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603"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604" name=""/>
          <p:cNvGrpSpPr/>
          <p:nvPr/>
        </p:nvGrpSpPr>
        <p:grpSpPr>
          <a:xfrm>
            <a:off x="594360" y="6217920"/>
            <a:ext cx="5562295" cy="3257760"/>
            <a:chOff x="594360" y="6217920"/>
            <a:chExt cx="5562295" cy="3257760"/>
          </a:xfrm>
        </p:grpSpPr>
        <p:sp>
          <p:nvSpPr>
            <p:cNvPr id="605" name="rc3"/>
            <p:cNvSpPr/>
            <p:nvPr/>
          </p:nvSpPr>
          <p:spPr>
            <a:xfrm>
              <a:off x="594360" y="6217920"/>
              <a:ext cx="5562295" cy="325775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606" name="rc4"/>
            <p:cNvSpPr/>
            <p:nvPr/>
          </p:nvSpPr>
          <p:spPr>
            <a:xfrm>
              <a:off x="2171940" y="6555579"/>
              <a:ext cx="3915125" cy="1668742"/>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607" name="rc5"/>
            <p:cNvSpPr/>
            <p:nvPr/>
          </p:nvSpPr>
          <p:spPr>
            <a:xfrm>
              <a:off x="2204031" y="6587671"/>
              <a:ext cx="320911" cy="3209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8" name="rc6"/>
            <p:cNvSpPr/>
            <p:nvPr/>
          </p:nvSpPr>
          <p:spPr>
            <a:xfrm>
              <a:off x="2524943" y="6587671"/>
              <a:ext cx="320911" cy="3209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9" name="rc7"/>
            <p:cNvSpPr/>
            <p:nvPr/>
          </p:nvSpPr>
          <p:spPr>
            <a:xfrm>
              <a:off x="2845855" y="6587671"/>
              <a:ext cx="320911" cy="3209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0" name="rc8"/>
            <p:cNvSpPr/>
            <p:nvPr/>
          </p:nvSpPr>
          <p:spPr>
            <a:xfrm>
              <a:off x="3166767" y="6587671"/>
              <a:ext cx="320911" cy="320911"/>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11" name="rc9"/>
            <p:cNvSpPr/>
            <p:nvPr/>
          </p:nvSpPr>
          <p:spPr>
            <a:xfrm>
              <a:off x="3487679" y="6587671"/>
              <a:ext cx="320911" cy="320911"/>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12" name="rc10"/>
            <p:cNvSpPr/>
            <p:nvPr/>
          </p:nvSpPr>
          <p:spPr>
            <a:xfrm>
              <a:off x="3808591" y="6587671"/>
              <a:ext cx="320911" cy="3209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3" name="rc11"/>
            <p:cNvSpPr/>
            <p:nvPr/>
          </p:nvSpPr>
          <p:spPr>
            <a:xfrm>
              <a:off x="4129503" y="6587671"/>
              <a:ext cx="320911" cy="320911"/>
            </a:xfrm>
            <a:prstGeom prst="rect">
              <a:avLst/>
            </a:prstGeom>
            <a:solidFill>
              <a:srgbClr val="FCBBA1">
                <a:alpha val="100000"/>
              </a:srgbClr>
            </a:solidFill>
            <a:ln w="5420" cap="flat">
              <a:solidFill>
                <a:srgbClr val="FFFFFF">
                  <a:alpha val="100000"/>
                </a:srgbClr>
              </a:solidFill>
              <a:prstDash val="solid"/>
              <a:miter/>
            </a:ln>
          </p:spPr>
          <p:txBody>
            <a:bodyPr/>
            <a:lstStyle/>
            <a:p/>
          </p:txBody>
        </p:sp>
        <p:sp>
          <p:nvSpPr>
            <p:cNvPr id="614" name="rc12"/>
            <p:cNvSpPr/>
            <p:nvPr/>
          </p:nvSpPr>
          <p:spPr>
            <a:xfrm>
              <a:off x="4450415" y="6587671"/>
              <a:ext cx="320911" cy="320911"/>
            </a:xfrm>
            <a:prstGeom prst="rect">
              <a:avLst/>
            </a:prstGeom>
            <a:solidFill>
              <a:srgbClr val="FCBBA1">
                <a:alpha val="100000"/>
              </a:srgbClr>
            </a:solidFill>
            <a:ln w="5420" cap="flat">
              <a:solidFill>
                <a:srgbClr val="FFFFFF">
                  <a:alpha val="100000"/>
                </a:srgbClr>
              </a:solidFill>
              <a:prstDash val="solid"/>
              <a:miter/>
            </a:ln>
          </p:spPr>
          <p:txBody>
            <a:bodyPr/>
            <a:lstStyle/>
            <a:p/>
          </p:txBody>
        </p:sp>
        <p:sp>
          <p:nvSpPr>
            <p:cNvPr id="615" name="rc13"/>
            <p:cNvSpPr/>
            <p:nvPr/>
          </p:nvSpPr>
          <p:spPr>
            <a:xfrm>
              <a:off x="4771327" y="6587671"/>
              <a:ext cx="320911" cy="320911"/>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616" name="rc14"/>
            <p:cNvSpPr/>
            <p:nvPr/>
          </p:nvSpPr>
          <p:spPr>
            <a:xfrm>
              <a:off x="5092239" y="6587671"/>
              <a:ext cx="320911" cy="3209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7" name="rc15"/>
            <p:cNvSpPr/>
            <p:nvPr/>
          </p:nvSpPr>
          <p:spPr>
            <a:xfrm>
              <a:off x="5413151" y="6587671"/>
              <a:ext cx="320911" cy="320911"/>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18" name="rc16"/>
            <p:cNvSpPr/>
            <p:nvPr/>
          </p:nvSpPr>
          <p:spPr>
            <a:xfrm>
              <a:off x="5734063" y="6587671"/>
              <a:ext cx="320911" cy="320911"/>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19" name="rc17"/>
            <p:cNvSpPr/>
            <p:nvPr/>
          </p:nvSpPr>
          <p:spPr>
            <a:xfrm>
              <a:off x="2204031" y="6908583"/>
              <a:ext cx="320911" cy="3209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0" name="rc18"/>
            <p:cNvSpPr/>
            <p:nvPr/>
          </p:nvSpPr>
          <p:spPr>
            <a:xfrm>
              <a:off x="2524943" y="6908583"/>
              <a:ext cx="320911" cy="3209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1" name="rc19"/>
            <p:cNvSpPr/>
            <p:nvPr/>
          </p:nvSpPr>
          <p:spPr>
            <a:xfrm>
              <a:off x="2845855" y="6908583"/>
              <a:ext cx="320911" cy="320911"/>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22" name="rc20"/>
            <p:cNvSpPr/>
            <p:nvPr/>
          </p:nvSpPr>
          <p:spPr>
            <a:xfrm>
              <a:off x="3166767" y="6908583"/>
              <a:ext cx="320911" cy="3209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3" name="rc21"/>
            <p:cNvSpPr/>
            <p:nvPr/>
          </p:nvSpPr>
          <p:spPr>
            <a:xfrm>
              <a:off x="3487679" y="6908583"/>
              <a:ext cx="320911" cy="3209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4" name="rc22"/>
            <p:cNvSpPr/>
            <p:nvPr/>
          </p:nvSpPr>
          <p:spPr>
            <a:xfrm>
              <a:off x="3808591" y="6908583"/>
              <a:ext cx="320911" cy="3209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5" name="rc23"/>
            <p:cNvSpPr/>
            <p:nvPr/>
          </p:nvSpPr>
          <p:spPr>
            <a:xfrm>
              <a:off x="4129503" y="6908583"/>
              <a:ext cx="320911" cy="320911"/>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26" name="rc24"/>
            <p:cNvSpPr/>
            <p:nvPr/>
          </p:nvSpPr>
          <p:spPr>
            <a:xfrm>
              <a:off x="4450415" y="6908583"/>
              <a:ext cx="320911" cy="320911"/>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27" name="rc25"/>
            <p:cNvSpPr/>
            <p:nvPr/>
          </p:nvSpPr>
          <p:spPr>
            <a:xfrm>
              <a:off x="4771327" y="6908583"/>
              <a:ext cx="320911" cy="3209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8" name="rc26"/>
            <p:cNvSpPr/>
            <p:nvPr/>
          </p:nvSpPr>
          <p:spPr>
            <a:xfrm>
              <a:off x="5092239" y="6908583"/>
              <a:ext cx="320911" cy="320911"/>
            </a:xfrm>
            <a:prstGeom prst="rect">
              <a:avLst/>
            </a:prstGeom>
            <a:solidFill>
              <a:srgbClr val="FC9272">
                <a:alpha val="100000"/>
              </a:srgbClr>
            </a:solidFill>
            <a:ln w="5420" cap="flat">
              <a:solidFill>
                <a:srgbClr val="FFFFFF">
                  <a:alpha val="100000"/>
                </a:srgbClr>
              </a:solidFill>
              <a:prstDash val="solid"/>
              <a:miter/>
            </a:ln>
          </p:spPr>
          <p:txBody>
            <a:bodyPr/>
            <a:lstStyle/>
            <a:p/>
          </p:txBody>
        </p:sp>
        <p:sp>
          <p:nvSpPr>
            <p:cNvPr id="629" name="rc27"/>
            <p:cNvSpPr/>
            <p:nvPr/>
          </p:nvSpPr>
          <p:spPr>
            <a:xfrm>
              <a:off x="5413151" y="6908583"/>
              <a:ext cx="320911" cy="320911"/>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30" name="rc28"/>
            <p:cNvSpPr/>
            <p:nvPr/>
          </p:nvSpPr>
          <p:spPr>
            <a:xfrm>
              <a:off x="5734063" y="6908583"/>
              <a:ext cx="320911" cy="320911"/>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31" name="rc29"/>
            <p:cNvSpPr/>
            <p:nvPr/>
          </p:nvSpPr>
          <p:spPr>
            <a:xfrm>
              <a:off x="2204031" y="7229495"/>
              <a:ext cx="320911" cy="3209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2" name="rc30"/>
            <p:cNvSpPr/>
            <p:nvPr/>
          </p:nvSpPr>
          <p:spPr>
            <a:xfrm>
              <a:off x="2524943" y="7229495"/>
              <a:ext cx="320911" cy="3209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3" name="rc31"/>
            <p:cNvSpPr/>
            <p:nvPr/>
          </p:nvSpPr>
          <p:spPr>
            <a:xfrm>
              <a:off x="2845855" y="7229495"/>
              <a:ext cx="320911" cy="3209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4" name="rc32"/>
            <p:cNvSpPr/>
            <p:nvPr/>
          </p:nvSpPr>
          <p:spPr>
            <a:xfrm>
              <a:off x="3166767" y="7229495"/>
              <a:ext cx="320911" cy="3209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5" name="rc33"/>
            <p:cNvSpPr/>
            <p:nvPr/>
          </p:nvSpPr>
          <p:spPr>
            <a:xfrm>
              <a:off x="3487679" y="7229495"/>
              <a:ext cx="320911" cy="3209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6" name="rc34"/>
            <p:cNvSpPr/>
            <p:nvPr/>
          </p:nvSpPr>
          <p:spPr>
            <a:xfrm>
              <a:off x="3808591" y="7229495"/>
              <a:ext cx="320911" cy="3209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7" name="rc35"/>
            <p:cNvSpPr/>
            <p:nvPr/>
          </p:nvSpPr>
          <p:spPr>
            <a:xfrm>
              <a:off x="4129503" y="7229495"/>
              <a:ext cx="320911" cy="320911"/>
            </a:xfrm>
            <a:prstGeom prst="rect">
              <a:avLst/>
            </a:prstGeom>
            <a:solidFill>
              <a:srgbClr val="FC9272">
                <a:alpha val="100000"/>
              </a:srgbClr>
            </a:solidFill>
            <a:ln w="5420" cap="flat">
              <a:solidFill>
                <a:srgbClr val="FFFFFF">
                  <a:alpha val="100000"/>
                </a:srgbClr>
              </a:solidFill>
              <a:prstDash val="solid"/>
              <a:miter/>
            </a:ln>
          </p:spPr>
          <p:txBody>
            <a:bodyPr/>
            <a:lstStyle/>
            <a:p/>
          </p:txBody>
        </p:sp>
        <p:sp>
          <p:nvSpPr>
            <p:cNvPr id="638" name="rc36"/>
            <p:cNvSpPr/>
            <p:nvPr/>
          </p:nvSpPr>
          <p:spPr>
            <a:xfrm>
              <a:off x="4450415" y="7229495"/>
              <a:ext cx="320911" cy="320911"/>
            </a:xfrm>
            <a:prstGeom prst="rect">
              <a:avLst/>
            </a:prstGeom>
            <a:solidFill>
              <a:srgbClr val="FCBBA1">
                <a:alpha val="100000"/>
              </a:srgbClr>
            </a:solidFill>
            <a:ln w="5420" cap="flat">
              <a:solidFill>
                <a:srgbClr val="FFFFFF">
                  <a:alpha val="100000"/>
                </a:srgbClr>
              </a:solidFill>
              <a:prstDash val="solid"/>
              <a:miter/>
            </a:ln>
          </p:spPr>
          <p:txBody>
            <a:bodyPr/>
            <a:lstStyle/>
            <a:p/>
          </p:txBody>
        </p:sp>
        <p:sp>
          <p:nvSpPr>
            <p:cNvPr id="639" name="rc37"/>
            <p:cNvSpPr/>
            <p:nvPr/>
          </p:nvSpPr>
          <p:spPr>
            <a:xfrm>
              <a:off x="4771327" y="7229495"/>
              <a:ext cx="320911" cy="320911"/>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40" name="rc38"/>
            <p:cNvSpPr/>
            <p:nvPr/>
          </p:nvSpPr>
          <p:spPr>
            <a:xfrm>
              <a:off x="5092239" y="7229495"/>
              <a:ext cx="320911" cy="3209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1" name="rc39"/>
            <p:cNvSpPr/>
            <p:nvPr/>
          </p:nvSpPr>
          <p:spPr>
            <a:xfrm>
              <a:off x="5413151" y="7229495"/>
              <a:ext cx="320911" cy="320911"/>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42" name="rc40"/>
            <p:cNvSpPr/>
            <p:nvPr/>
          </p:nvSpPr>
          <p:spPr>
            <a:xfrm>
              <a:off x="5734063" y="7229495"/>
              <a:ext cx="320911" cy="3209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3" name="rc41"/>
            <p:cNvSpPr/>
            <p:nvPr/>
          </p:nvSpPr>
          <p:spPr>
            <a:xfrm>
              <a:off x="2204031" y="7550406"/>
              <a:ext cx="320911" cy="320911"/>
            </a:xfrm>
            <a:prstGeom prst="rect">
              <a:avLst/>
            </a:prstGeom>
            <a:solidFill>
              <a:srgbClr val="FC9272">
                <a:alpha val="100000"/>
              </a:srgbClr>
            </a:solidFill>
            <a:ln w="5420" cap="flat">
              <a:solidFill>
                <a:srgbClr val="FFFFFF">
                  <a:alpha val="100000"/>
                </a:srgbClr>
              </a:solidFill>
              <a:prstDash val="solid"/>
              <a:miter/>
            </a:ln>
          </p:spPr>
          <p:txBody>
            <a:bodyPr/>
            <a:lstStyle/>
            <a:p/>
          </p:txBody>
        </p:sp>
        <p:sp>
          <p:nvSpPr>
            <p:cNvPr id="644" name="rc42"/>
            <p:cNvSpPr/>
            <p:nvPr/>
          </p:nvSpPr>
          <p:spPr>
            <a:xfrm>
              <a:off x="2524943" y="7550406"/>
              <a:ext cx="320911" cy="3209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5" name="rc43"/>
            <p:cNvSpPr/>
            <p:nvPr/>
          </p:nvSpPr>
          <p:spPr>
            <a:xfrm>
              <a:off x="2845855" y="7550406"/>
              <a:ext cx="320911" cy="3209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6" name="rc44"/>
            <p:cNvSpPr/>
            <p:nvPr/>
          </p:nvSpPr>
          <p:spPr>
            <a:xfrm>
              <a:off x="3166767" y="7550406"/>
              <a:ext cx="320911" cy="3209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7" name="rc45"/>
            <p:cNvSpPr/>
            <p:nvPr/>
          </p:nvSpPr>
          <p:spPr>
            <a:xfrm>
              <a:off x="3487679" y="7550406"/>
              <a:ext cx="320911" cy="3209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8" name="rc46"/>
            <p:cNvSpPr/>
            <p:nvPr/>
          </p:nvSpPr>
          <p:spPr>
            <a:xfrm>
              <a:off x="3808591" y="7550406"/>
              <a:ext cx="320911" cy="3209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9" name="rc47"/>
            <p:cNvSpPr/>
            <p:nvPr/>
          </p:nvSpPr>
          <p:spPr>
            <a:xfrm>
              <a:off x="4129503" y="7550406"/>
              <a:ext cx="320911" cy="3209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0" name="rc48"/>
            <p:cNvSpPr/>
            <p:nvPr/>
          </p:nvSpPr>
          <p:spPr>
            <a:xfrm>
              <a:off x="4450415" y="7550406"/>
              <a:ext cx="320911" cy="3209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1" name="rc49"/>
            <p:cNvSpPr/>
            <p:nvPr/>
          </p:nvSpPr>
          <p:spPr>
            <a:xfrm>
              <a:off x="4771327" y="7550406"/>
              <a:ext cx="320911" cy="3209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2" name="rc50"/>
            <p:cNvSpPr/>
            <p:nvPr/>
          </p:nvSpPr>
          <p:spPr>
            <a:xfrm>
              <a:off x="5092239" y="7550406"/>
              <a:ext cx="320911" cy="3209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3" name="rc51"/>
            <p:cNvSpPr/>
            <p:nvPr/>
          </p:nvSpPr>
          <p:spPr>
            <a:xfrm>
              <a:off x="5413151" y="7550406"/>
              <a:ext cx="320911" cy="320911"/>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54" name="rc52"/>
            <p:cNvSpPr/>
            <p:nvPr/>
          </p:nvSpPr>
          <p:spPr>
            <a:xfrm>
              <a:off x="5734063" y="7550406"/>
              <a:ext cx="320911" cy="320911"/>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55" name="rc53"/>
            <p:cNvSpPr/>
            <p:nvPr/>
          </p:nvSpPr>
          <p:spPr>
            <a:xfrm>
              <a:off x="2204031" y="7871318"/>
              <a:ext cx="320911" cy="3209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6" name="rc54"/>
            <p:cNvSpPr/>
            <p:nvPr/>
          </p:nvSpPr>
          <p:spPr>
            <a:xfrm>
              <a:off x="2524943" y="7871318"/>
              <a:ext cx="320911" cy="320911"/>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57" name="rc55"/>
            <p:cNvSpPr/>
            <p:nvPr/>
          </p:nvSpPr>
          <p:spPr>
            <a:xfrm>
              <a:off x="2845855" y="7871318"/>
              <a:ext cx="320911" cy="3209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8" name="rc56"/>
            <p:cNvSpPr/>
            <p:nvPr/>
          </p:nvSpPr>
          <p:spPr>
            <a:xfrm>
              <a:off x="3166767" y="7871318"/>
              <a:ext cx="320911" cy="3209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9" name="rc57"/>
            <p:cNvSpPr/>
            <p:nvPr/>
          </p:nvSpPr>
          <p:spPr>
            <a:xfrm>
              <a:off x="3487679" y="7871318"/>
              <a:ext cx="320911" cy="3209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0" name="rc58"/>
            <p:cNvSpPr/>
            <p:nvPr/>
          </p:nvSpPr>
          <p:spPr>
            <a:xfrm>
              <a:off x="3808591" y="7871318"/>
              <a:ext cx="320911" cy="3209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1" name="rc59"/>
            <p:cNvSpPr/>
            <p:nvPr/>
          </p:nvSpPr>
          <p:spPr>
            <a:xfrm>
              <a:off x="4129503" y="7871318"/>
              <a:ext cx="320911" cy="3209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2" name="rc60"/>
            <p:cNvSpPr/>
            <p:nvPr/>
          </p:nvSpPr>
          <p:spPr>
            <a:xfrm>
              <a:off x="4450415" y="7871318"/>
              <a:ext cx="320911" cy="320911"/>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3" name="rc61"/>
            <p:cNvSpPr/>
            <p:nvPr/>
          </p:nvSpPr>
          <p:spPr>
            <a:xfrm>
              <a:off x="4771327" y="7871318"/>
              <a:ext cx="320911" cy="3209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4" name="rc62"/>
            <p:cNvSpPr/>
            <p:nvPr/>
          </p:nvSpPr>
          <p:spPr>
            <a:xfrm>
              <a:off x="5092239" y="7871318"/>
              <a:ext cx="320911" cy="3209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5" name="rc63"/>
            <p:cNvSpPr/>
            <p:nvPr/>
          </p:nvSpPr>
          <p:spPr>
            <a:xfrm>
              <a:off x="5413151" y="7871318"/>
              <a:ext cx="320911" cy="3209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6" name="rc64"/>
            <p:cNvSpPr/>
            <p:nvPr/>
          </p:nvSpPr>
          <p:spPr>
            <a:xfrm>
              <a:off x="5734063" y="7871318"/>
              <a:ext cx="320911" cy="3209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7" name="tx65"/>
            <p:cNvSpPr/>
            <p:nvPr/>
          </p:nvSpPr>
          <p:spPr>
            <a:xfrm>
              <a:off x="663949" y="7945008"/>
              <a:ext cx="1346671" cy="14131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ALKHOR_ALTAKHI</a:t>
              </a:r>
            </a:p>
          </p:txBody>
        </p:sp>
        <p:sp>
          <p:nvSpPr>
            <p:cNvPr id="668" name="tx66"/>
            <p:cNvSpPr/>
            <p:nvPr/>
          </p:nvSpPr>
          <p:spPr>
            <a:xfrm>
              <a:off x="1189089" y="7624170"/>
              <a:ext cx="821531" cy="1412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UMM_SLAL</a:t>
              </a:r>
            </a:p>
          </p:txBody>
        </p:sp>
        <p:sp>
          <p:nvSpPr>
            <p:cNvPr id="669" name="tx67"/>
            <p:cNvSpPr/>
            <p:nvPr/>
          </p:nvSpPr>
          <p:spPr>
            <a:xfrm>
              <a:off x="1265363" y="7335405"/>
              <a:ext cx="745256"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ALWAKRA</a:t>
              </a:r>
            </a:p>
          </p:txBody>
        </p:sp>
        <p:sp>
          <p:nvSpPr>
            <p:cNvPr id="670" name="tx68"/>
            <p:cNvSpPr/>
            <p:nvPr/>
          </p:nvSpPr>
          <p:spPr>
            <a:xfrm>
              <a:off x="1570312" y="7010698"/>
              <a:ext cx="44030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DOHA</a:t>
              </a:r>
            </a:p>
          </p:txBody>
        </p:sp>
        <p:sp>
          <p:nvSpPr>
            <p:cNvPr id="671" name="tx69"/>
            <p:cNvSpPr/>
            <p:nvPr/>
          </p:nvSpPr>
          <p:spPr>
            <a:xfrm>
              <a:off x="1197497" y="6693581"/>
              <a:ext cx="813122"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ALRAYYAN</a:t>
              </a:r>
            </a:p>
          </p:txBody>
        </p:sp>
        <p:sp>
          <p:nvSpPr>
            <p:cNvPr id="672" name="tx70"/>
            <p:cNvSpPr/>
            <p:nvPr/>
          </p:nvSpPr>
          <p:spPr>
            <a:xfrm rot="-2700000">
              <a:off x="1924852" y="8540133"/>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673" name="tx71"/>
            <p:cNvSpPr/>
            <p:nvPr/>
          </p:nvSpPr>
          <p:spPr>
            <a:xfrm rot="-2700000">
              <a:off x="2245764" y="8540133"/>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674" name="tx72"/>
            <p:cNvSpPr/>
            <p:nvPr/>
          </p:nvSpPr>
          <p:spPr>
            <a:xfrm rot="-2700000">
              <a:off x="2566676" y="8540133"/>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675" name="tx73"/>
            <p:cNvSpPr/>
            <p:nvPr/>
          </p:nvSpPr>
          <p:spPr>
            <a:xfrm rot="-2700000">
              <a:off x="2887588" y="8540133"/>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676" name="tx74"/>
            <p:cNvSpPr/>
            <p:nvPr/>
          </p:nvSpPr>
          <p:spPr>
            <a:xfrm rot="-2700000">
              <a:off x="3208500" y="8540133"/>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677" name="tx75"/>
            <p:cNvSpPr/>
            <p:nvPr/>
          </p:nvSpPr>
          <p:spPr>
            <a:xfrm rot="-2700000">
              <a:off x="3529412" y="8540133"/>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678" name="tx76"/>
            <p:cNvSpPr/>
            <p:nvPr/>
          </p:nvSpPr>
          <p:spPr>
            <a:xfrm rot="-2700000">
              <a:off x="3850324" y="8540133"/>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679" name="tx77"/>
            <p:cNvSpPr/>
            <p:nvPr/>
          </p:nvSpPr>
          <p:spPr>
            <a:xfrm rot="-2700000">
              <a:off x="4171236" y="8540133"/>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680" name="tx78"/>
            <p:cNvSpPr/>
            <p:nvPr/>
          </p:nvSpPr>
          <p:spPr>
            <a:xfrm rot="-2700000">
              <a:off x="4492147" y="8540133"/>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681" name="tx79"/>
            <p:cNvSpPr/>
            <p:nvPr/>
          </p:nvSpPr>
          <p:spPr>
            <a:xfrm rot="-2700000">
              <a:off x="4813033" y="8540069"/>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682" name="tx80"/>
            <p:cNvSpPr/>
            <p:nvPr/>
          </p:nvSpPr>
          <p:spPr>
            <a:xfrm rot="-2700000">
              <a:off x="5133971" y="8540133"/>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683" name="tx81"/>
            <p:cNvSpPr/>
            <p:nvPr/>
          </p:nvSpPr>
          <p:spPr>
            <a:xfrm rot="-2700000">
              <a:off x="5454883" y="8540133"/>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684" name="pic82"/>
            <p:cNvPicPr/>
            <p:nvPr/>
          </p:nvPicPr>
          <p:blipFill>
            <a:blip r:embed="rId2" cstate="print"/>
            <a:stretch>
              <a:fillRect/>
            </a:stretch>
          </p:blipFill>
          <p:spPr>
            <a:xfrm>
              <a:off x="3049503" y="9035636"/>
              <a:ext cx="2160000" cy="144000"/>
            </a:xfrm>
            <a:prstGeom prst="rect">
              <a:avLst/>
            </a:prstGeom>
          </p:spPr>
        </p:pic>
        <p:sp>
          <p:nvSpPr>
            <p:cNvPr id="685" name="pl83"/>
            <p:cNvSpPr/>
            <p:nvPr/>
          </p:nvSpPr>
          <p:spPr>
            <a:xfrm>
              <a:off x="3053103" y="9135745"/>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86" name="pl84"/>
            <p:cNvSpPr/>
            <p:nvPr/>
          </p:nvSpPr>
          <p:spPr>
            <a:xfrm>
              <a:off x="3411903" y="9135745"/>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87" name="pl85"/>
            <p:cNvSpPr/>
            <p:nvPr/>
          </p:nvSpPr>
          <p:spPr>
            <a:xfrm>
              <a:off x="3770703" y="9135745"/>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88" name="pl86"/>
            <p:cNvSpPr/>
            <p:nvPr/>
          </p:nvSpPr>
          <p:spPr>
            <a:xfrm>
              <a:off x="4129503" y="9135745"/>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89" name="pl87"/>
            <p:cNvSpPr/>
            <p:nvPr/>
          </p:nvSpPr>
          <p:spPr>
            <a:xfrm>
              <a:off x="4488303" y="9135745"/>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90" name="pl88"/>
            <p:cNvSpPr/>
            <p:nvPr/>
          </p:nvSpPr>
          <p:spPr>
            <a:xfrm>
              <a:off x="4847103" y="9135745"/>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91" name="pl89"/>
            <p:cNvSpPr/>
            <p:nvPr/>
          </p:nvSpPr>
          <p:spPr>
            <a:xfrm>
              <a:off x="5205903" y="9135745"/>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92" name="pl90"/>
            <p:cNvSpPr/>
            <p:nvPr/>
          </p:nvSpPr>
          <p:spPr>
            <a:xfrm>
              <a:off x="3053103" y="9035636"/>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93" name="pl91"/>
            <p:cNvSpPr/>
            <p:nvPr/>
          </p:nvSpPr>
          <p:spPr>
            <a:xfrm>
              <a:off x="3411903" y="9035636"/>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94" name="pl92"/>
            <p:cNvSpPr/>
            <p:nvPr/>
          </p:nvSpPr>
          <p:spPr>
            <a:xfrm>
              <a:off x="3770703" y="9035636"/>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95" name="pl93"/>
            <p:cNvSpPr/>
            <p:nvPr/>
          </p:nvSpPr>
          <p:spPr>
            <a:xfrm>
              <a:off x="4129503" y="9035636"/>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96" name="pl94"/>
            <p:cNvSpPr/>
            <p:nvPr/>
          </p:nvSpPr>
          <p:spPr>
            <a:xfrm>
              <a:off x="4488303" y="9035636"/>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97" name="pl95"/>
            <p:cNvSpPr/>
            <p:nvPr/>
          </p:nvSpPr>
          <p:spPr>
            <a:xfrm>
              <a:off x="4847103" y="9035636"/>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98" name="pl96"/>
            <p:cNvSpPr/>
            <p:nvPr/>
          </p:nvSpPr>
          <p:spPr>
            <a:xfrm>
              <a:off x="5205903" y="9035636"/>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99" name="tx97"/>
            <p:cNvSpPr/>
            <p:nvPr/>
          </p:nvSpPr>
          <p:spPr>
            <a:xfrm>
              <a:off x="3017787" y="9248853"/>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a:t>
              </a:r>
            </a:p>
          </p:txBody>
        </p:sp>
        <p:sp>
          <p:nvSpPr>
            <p:cNvPr id="700" name="tx98"/>
            <p:cNvSpPr/>
            <p:nvPr/>
          </p:nvSpPr>
          <p:spPr>
            <a:xfrm>
              <a:off x="3376587" y="9248853"/>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a:t>
              </a:r>
            </a:p>
          </p:txBody>
        </p:sp>
        <p:sp>
          <p:nvSpPr>
            <p:cNvPr id="701" name="tx99"/>
            <p:cNvSpPr/>
            <p:nvPr/>
          </p:nvSpPr>
          <p:spPr>
            <a:xfrm>
              <a:off x="3735387" y="9247241"/>
              <a:ext cx="70631" cy="92893"/>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3</a:t>
              </a:r>
            </a:p>
          </p:txBody>
        </p:sp>
        <p:sp>
          <p:nvSpPr>
            <p:cNvPr id="702" name="tx100"/>
            <p:cNvSpPr/>
            <p:nvPr/>
          </p:nvSpPr>
          <p:spPr>
            <a:xfrm>
              <a:off x="4094187" y="9249225"/>
              <a:ext cx="70631" cy="90909"/>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4</a:t>
              </a:r>
            </a:p>
          </p:txBody>
        </p:sp>
        <p:sp>
          <p:nvSpPr>
            <p:cNvPr id="703" name="tx101"/>
            <p:cNvSpPr/>
            <p:nvPr/>
          </p:nvSpPr>
          <p:spPr>
            <a:xfrm>
              <a:off x="4452987" y="9248915"/>
              <a:ext cx="70631" cy="91219"/>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5</a:t>
              </a:r>
            </a:p>
          </p:txBody>
        </p:sp>
        <p:sp>
          <p:nvSpPr>
            <p:cNvPr id="704" name="tx102"/>
            <p:cNvSpPr/>
            <p:nvPr/>
          </p:nvSpPr>
          <p:spPr>
            <a:xfrm>
              <a:off x="4811787" y="9247303"/>
              <a:ext cx="70631"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6</a:t>
              </a:r>
            </a:p>
          </p:txBody>
        </p:sp>
        <p:sp>
          <p:nvSpPr>
            <p:cNvPr id="705" name="tx103"/>
            <p:cNvSpPr/>
            <p:nvPr/>
          </p:nvSpPr>
          <p:spPr>
            <a:xfrm>
              <a:off x="5170587" y="9250404"/>
              <a:ext cx="70631" cy="89730"/>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7</a:t>
              </a:r>
            </a:p>
          </p:txBody>
        </p:sp>
        <p:sp>
          <p:nvSpPr>
            <p:cNvPr id="706" name="tx104"/>
            <p:cNvSpPr/>
            <p:nvPr/>
          </p:nvSpPr>
          <p:spPr>
            <a:xfrm>
              <a:off x="1187650" y="6289976"/>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707"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708"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ELIMINATED</a:t>
            </a:r>
          </a:p>
        </p:txBody>
      </p:sp>
      <p:sp xmlns:a="http://schemas.openxmlformats.org/drawingml/2006/main" xmlns:r="http://schemas.openxmlformats.org/officeDocument/2006/relationships" xmlns:p="http://schemas.openxmlformats.org/presentationml/2006/main">
        <p:nvSpPr>
          <p:cNvPr id="709"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Republic of Korea</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3214267" cy="3131794"/>
            </a:xfrm>
            <a:prstGeom prst="rect">
              <a:avLst/>
            </a:prstGeom>
            <a:solidFill>
              <a:srgbClr val="FFFFFF">
                <a:alpha val="100000"/>
              </a:srgbClr>
            </a:solidFill>
          </p:spPr>
          <p:txBody>
            <a:bodyPr/>
            <a:lstStyle/>
            <a:p/>
          </p:txBody>
        </p:sp>
        <p:sp>
          <p:nvSpPr>
            <p:cNvPr id="7" name="pl6"/>
            <p:cNvSpPr/>
            <p:nvPr/>
          </p:nvSpPr>
          <p:spPr>
            <a:xfrm>
              <a:off x="1899869" y="476616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8" name="pl7"/>
            <p:cNvSpPr/>
            <p:nvPr/>
          </p:nvSpPr>
          <p:spPr>
            <a:xfrm>
              <a:off x="1899869" y="372776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9" name="pl8"/>
            <p:cNvSpPr/>
            <p:nvPr/>
          </p:nvSpPr>
          <p:spPr>
            <a:xfrm>
              <a:off x="1899869" y="268937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 name="pl9"/>
            <p:cNvSpPr/>
            <p:nvPr/>
          </p:nvSpPr>
          <p:spPr>
            <a:xfrm>
              <a:off x="189986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1" name="pl10"/>
            <p:cNvSpPr/>
            <p:nvPr/>
          </p:nvSpPr>
          <p:spPr>
            <a:xfrm>
              <a:off x="1899869" y="424696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 name="pl11"/>
            <p:cNvSpPr/>
            <p:nvPr/>
          </p:nvSpPr>
          <p:spPr>
            <a:xfrm>
              <a:off x="1899869" y="320857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 name="pl12"/>
            <p:cNvSpPr/>
            <p:nvPr/>
          </p:nvSpPr>
          <p:spPr>
            <a:xfrm>
              <a:off x="1899869" y="217017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 name="rc13"/>
            <p:cNvSpPr/>
            <p:nvPr/>
          </p:nvSpPr>
          <p:spPr>
            <a:xfrm>
              <a:off x="193938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 name="rc14"/>
            <p:cNvSpPr/>
            <p:nvPr/>
          </p:nvSpPr>
          <p:spPr>
            <a:xfrm>
              <a:off x="193938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 name="rc15"/>
            <p:cNvSpPr/>
            <p:nvPr/>
          </p:nvSpPr>
          <p:spPr>
            <a:xfrm>
              <a:off x="193938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 name="rc16"/>
            <p:cNvSpPr/>
            <p:nvPr/>
          </p:nvSpPr>
          <p:spPr>
            <a:xfrm>
              <a:off x="1939388" y="5077679"/>
              <a:ext cx="237118" cy="2076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 name="rc17"/>
            <p:cNvSpPr/>
            <p:nvPr/>
          </p:nvSpPr>
          <p:spPr>
            <a:xfrm>
              <a:off x="220285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 name="rc18"/>
            <p:cNvSpPr/>
            <p:nvPr/>
          </p:nvSpPr>
          <p:spPr>
            <a:xfrm>
              <a:off x="220285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 name="rc19"/>
            <p:cNvSpPr/>
            <p:nvPr/>
          </p:nvSpPr>
          <p:spPr>
            <a:xfrm>
              <a:off x="220285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 name="rc20"/>
            <p:cNvSpPr/>
            <p:nvPr/>
          </p:nvSpPr>
          <p:spPr>
            <a:xfrm>
              <a:off x="2202853" y="5139983"/>
              <a:ext cx="237118" cy="1453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 name="rc21"/>
            <p:cNvSpPr/>
            <p:nvPr/>
          </p:nvSpPr>
          <p:spPr>
            <a:xfrm>
              <a:off x="246631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 name="rc22"/>
            <p:cNvSpPr/>
            <p:nvPr/>
          </p:nvSpPr>
          <p:spPr>
            <a:xfrm>
              <a:off x="246631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 name="rc23"/>
            <p:cNvSpPr/>
            <p:nvPr/>
          </p:nvSpPr>
          <p:spPr>
            <a:xfrm>
              <a:off x="246631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 name="rc24"/>
            <p:cNvSpPr/>
            <p:nvPr/>
          </p:nvSpPr>
          <p:spPr>
            <a:xfrm>
              <a:off x="2466318" y="5160751"/>
              <a:ext cx="237118" cy="12460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 name="rc25"/>
            <p:cNvSpPr/>
            <p:nvPr/>
          </p:nvSpPr>
          <p:spPr>
            <a:xfrm>
              <a:off x="2729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 name="rc26"/>
            <p:cNvSpPr/>
            <p:nvPr/>
          </p:nvSpPr>
          <p:spPr>
            <a:xfrm>
              <a:off x="272978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 name="rc27"/>
            <p:cNvSpPr/>
            <p:nvPr/>
          </p:nvSpPr>
          <p:spPr>
            <a:xfrm>
              <a:off x="272978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 name="rc28"/>
            <p:cNvSpPr/>
            <p:nvPr/>
          </p:nvSpPr>
          <p:spPr>
            <a:xfrm>
              <a:off x="2729782" y="5129599"/>
              <a:ext cx="237118" cy="1557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0" name="rc29"/>
            <p:cNvSpPr/>
            <p:nvPr/>
          </p:nvSpPr>
          <p:spPr>
            <a:xfrm>
              <a:off x="299324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1" name="rc30"/>
            <p:cNvSpPr/>
            <p:nvPr/>
          </p:nvSpPr>
          <p:spPr>
            <a:xfrm>
              <a:off x="299324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2" name="rc31"/>
            <p:cNvSpPr/>
            <p:nvPr/>
          </p:nvSpPr>
          <p:spPr>
            <a:xfrm>
              <a:off x="299324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3" name="rc32"/>
            <p:cNvSpPr/>
            <p:nvPr/>
          </p:nvSpPr>
          <p:spPr>
            <a:xfrm>
              <a:off x="2993247" y="5025759"/>
              <a:ext cx="237118" cy="2595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4" name="rc33"/>
            <p:cNvSpPr/>
            <p:nvPr/>
          </p:nvSpPr>
          <p:spPr>
            <a:xfrm>
              <a:off x="325671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5" name="rc34"/>
            <p:cNvSpPr/>
            <p:nvPr/>
          </p:nvSpPr>
          <p:spPr>
            <a:xfrm>
              <a:off x="325671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6" name="rc35"/>
            <p:cNvSpPr/>
            <p:nvPr/>
          </p:nvSpPr>
          <p:spPr>
            <a:xfrm>
              <a:off x="325671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7" name="rc36"/>
            <p:cNvSpPr/>
            <p:nvPr/>
          </p:nvSpPr>
          <p:spPr>
            <a:xfrm>
              <a:off x="3256711" y="5046527"/>
              <a:ext cx="237118" cy="2388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8" name="rc37"/>
            <p:cNvSpPr/>
            <p:nvPr/>
          </p:nvSpPr>
          <p:spPr>
            <a:xfrm>
              <a:off x="352017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9" name="rc38"/>
            <p:cNvSpPr/>
            <p:nvPr/>
          </p:nvSpPr>
          <p:spPr>
            <a:xfrm>
              <a:off x="352017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 name="rc39"/>
            <p:cNvSpPr/>
            <p:nvPr/>
          </p:nvSpPr>
          <p:spPr>
            <a:xfrm>
              <a:off x="352017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1" name="rc40"/>
            <p:cNvSpPr/>
            <p:nvPr/>
          </p:nvSpPr>
          <p:spPr>
            <a:xfrm>
              <a:off x="3520176" y="4953072"/>
              <a:ext cx="237118" cy="33228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 name="rc41"/>
            <p:cNvSpPr/>
            <p:nvPr/>
          </p:nvSpPr>
          <p:spPr>
            <a:xfrm>
              <a:off x="378364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3" name="rc42"/>
            <p:cNvSpPr/>
            <p:nvPr/>
          </p:nvSpPr>
          <p:spPr>
            <a:xfrm>
              <a:off x="378364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 name="rc43"/>
            <p:cNvSpPr/>
            <p:nvPr/>
          </p:nvSpPr>
          <p:spPr>
            <a:xfrm>
              <a:off x="378364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5" name="rc44"/>
            <p:cNvSpPr/>
            <p:nvPr/>
          </p:nvSpPr>
          <p:spPr>
            <a:xfrm>
              <a:off x="3783640" y="5119215"/>
              <a:ext cx="237118" cy="16614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6" name="rc45"/>
            <p:cNvSpPr/>
            <p:nvPr/>
          </p:nvSpPr>
          <p:spPr>
            <a:xfrm>
              <a:off x="404710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7" name="rc46"/>
            <p:cNvSpPr/>
            <p:nvPr/>
          </p:nvSpPr>
          <p:spPr>
            <a:xfrm>
              <a:off x="404710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 name="rc47"/>
            <p:cNvSpPr/>
            <p:nvPr/>
          </p:nvSpPr>
          <p:spPr>
            <a:xfrm>
              <a:off x="404710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9" name="rc48"/>
            <p:cNvSpPr/>
            <p:nvPr/>
          </p:nvSpPr>
          <p:spPr>
            <a:xfrm>
              <a:off x="4047105" y="5098447"/>
              <a:ext cx="237118" cy="1869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0" name="rc49"/>
            <p:cNvSpPr/>
            <p:nvPr/>
          </p:nvSpPr>
          <p:spPr>
            <a:xfrm>
              <a:off x="431057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1" name="rc50"/>
            <p:cNvSpPr/>
            <p:nvPr/>
          </p:nvSpPr>
          <p:spPr>
            <a:xfrm>
              <a:off x="431057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2" name="rc51"/>
            <p:cNvSpPr/>
            <p:nvPr/>
          </p:nvSpPr>
          <p:spPr>
            <a:xfrm>
              <a:off x="431057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3" name="rc52"/>
            <p:cNvSpPr/>
            <p:nvPr/>
          </p:nvSpPr>
          <p:spPr>
            <a:xfrm>
              <a:off x="4310570" y="5036143"/>
              <a:ext cx="237118" cy="2492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4" name="rc53"/>
            <p:cNvSpPr/>
            <p:nvPr/>
          </p:nvSpPr>
          <p:spPr>
            <a:xfrm>
              <a:off x="457403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5" name="rc54"/>
            <p:cNvSpPr/>
            <p:nvPr/>
          </p:nvSpPr>
          <p:spPr>
            <a:xfrm>
              <a:off x="457403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6" name="rc55"/>
            <p:cNvSpPr/>
            <p:nvPr/>
          </p:nvSpPr>
          <p:spPr>
            <a:xfrm>
              <a:off x="457403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7" name="rc56"/>
            <p:cNvSpPr/>
            <p:nvPr/>
          </p:nvSpPr>
          <p:spPr>
            <a:xfrm>
              <a:off x="4574034" y="4953072"/>
              <a:ext cx="237118" cy="33228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8" name="rc57"/>
            <p:cNvSpPr/>
            <p:nvPr/>
          </p:nvSpPr>
          <p:spPr>
            <a:xfrm>
              <a:off x="4837499" y="5274974"/>
              <a:ext cx="237118" cy="1038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9" name="rc58"/>
            <p:cNvSpPr/>
            <p:nvPr/>
          </p:nvSpPr>
          <p:spPr>
            <a:xfrm>
              <a:off x="4837499" y="527497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0" name="rc59"/>
            <p:cNvSpPr/>
            <p:nvPr/>
          </p:nvSpPr>
          <p:spPr>
            <a:xfrm>
              <a:off x="4837499" y="527497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1" name="rc60"/>
            <p:cNvSpPr/>
            <p:nvPr/>
          </p:nvSpPr>
          <p:spPr>
            <a:xfrm>
              <a:off x="4837499" y="5077679"/>
              <a:ext cx="237118" cy="19729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2" name="pg61"/>
            <p:cNvSpPr/>
            <p:nvPr/>
          </p:nvSpPr>
          <p:spPr>
            <a:xfrm>
              <a:off x="2726651"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3" name="tx62"/>
            <p:cNvSpPr/>
            <p:nvPr/>
          </p:nvSpPr>
          <p:spPr>
            <a:xfrm>
              <a:off x="2851533"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 case(s)</a:t>
              </a:r>
            </a:p>
          </p:txBody>
        </p:sp>
        <p:sp>
          <p:nvSpPr>
            <p:cNvPr id="64" name="pg63"/>
            <p:cNvSpPr/>
            <p:nvPr/>
          </p:nvSpPr>
          <p:spPr>
            <a:xfrm>
              <a:off x="3001214" y="2394471"/>
              <a:ext cx="1011576" cy="311602"/>
            </a:xfrm>
            <a:custGeom>
              <a:avLst/>
              <a:pathLst>
                <a:path w="1011576" h="311602">
                  <a:moveTo>
                    <a:pt x="26017" y="311602"/>
                  </a:moveTo>
                  <a:lnTo>
                    <a:pt x="985559" y="311602"/>
                  </a:lnTo>
                  <a:lnTo>
                    <a:pt x="984511" y="311581"/>
                  </a:lnTo>
                  <a:lnTo>
                    <a:pt x="988695" y="311412"/>
                  </a:lnTo>
                  <a:lnTo>
                    <a:pt x="992797" y="310575"/>
                  </a:lnTo>
                  <a:lnTo>
                    <a:pt x="996712" y="309090"/>
                  </a:lnTo>
                  <a:lnTo>
                    <a:pt x="1000338" y="306996"/>
                  </a:lnTo>
                  <a:lnTo>
                    <a:pt x="1003582" y="304348"/>
                  </a:lnTo>
                  <a:lnTo>
                    <a:pt x="1006358" y="301214"/>
                  </a:lnTo>
                  <a:lnTo>
                    <a:pt x="1008596" y="297675"/>
                  </a:lnTo>
                  <a:lnTo>
                    <a:pt x="1010237" y="293823"/>
                  </a:lnTo>
                  <a:lnTo>
                    <a:pt x="1011239" y="289758"/>
                  </a:lnTo>
                  <a:lnTo>
                    <a:pt x="1011576" y="285585"/>
                  </a:lnTo>
                  <a:lnTo>
                    <a:pt x="1011576" y="26017"/>
                  </a:lnTo>
                  <a:lnTo>
                    <a:pt x="1011239" y="21843"/>
                  </a:lnTo>
                  <a:lnTo>
                    <a:pt x="1010237" y="17778"/>
                  </a:lnTo>
                  <a:lnTo>
                    <a:pt x="1008596" y="13926"/>
                  </a:lnTo>
                  <a:lnTo>
                    <a:pt x="1006358" y="10387"/>
                  </a:lnTo>
                  <a:lnTo>
                    <a:pt x="1003582" y="7253"/>
                  </a:lnTo>
                  <a:lnTo>
                    <a:pt x="1000338" y="4605"/>
                  </a:lnTo>
                  <a:lnTo>
                    <a:pt x="996712" y="2511"/>
                  </a:lnTo>
                  <a:lnTo>
                    <a:pt x="992797" y="1027"/>
                  </a:lnTo>
                  <a:lnTo>
                    <a:pt x="988695" y="189"/>
                  </a:lnTo>
                  <a:lnTo>
                    <a:pt x="9855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5" name="tx64"/>
            <p:cNvSpPr/>
            <p:nvPr/>
          </p:nvSpPr>
          <p:spPr>
            <a:xfrm>
              <a:off x="3105283" y="2469815"/>
              <a:ext cx="803439" cy="132189"/>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Not reported</a:t>
              </a:r>
            </a:p>
          </p:txBody>
        </p:sp>
        <p:sp>
          <p:nvSpPr>
            <p:cNvPr id="66" name="rc65"/>
            <p:cNvSpPr/>
            <p:nvPr/>
          </p:nvSpPr>
          <p:spPr>
            <a:xfrm>
              <a:off x="1899869" y="2153563"/>
              <a:ext cx="3214267" cy="3131794"/>
            </a:xfrm>
            <a:prstGeom prst="rect">
              <a:avLst/>
            </a:prstGeom>
            <a:ln w="13550" cap="rnd">
              <a:solidFill>
                <a:srgbClr val="333333">
                  <a:alpha val="100000"/>
                </a:srgbClr>
              </a:solidFill>
              <a:prstDash val="solid"/>
              <a:round/>
            </a:ln>
          </p:spPr>
          <p:txBody>
            <a:bodyPr/>
            <a:lstStyle/>
            <a:p/>
          </p:txBody>
        </p:sp>
        <p:sp>
          <p:nvSpPr>
            <p:cNvPr id="67" name="rc66"/>
            <p:cNvSpPr/>
            <p:nvPr/>
          </p:nvSpPr>
          <p:spPr>
            <a:xfrm>
              <a:off x="5114136" y="2153563"/>
              <a:ext cx="3214267" cy="3131794"/>
            </a:xfrm>
            <a:prstGeom prst="rect">
              <a:avLst/>
            </a:prstGeom>
            <a:solidFill>
              <a:srgbClr val="FFFFFF">
                <a:alpha val="100000"/>
              </a:srgbClr>
            </a:solidFill>
          </p:spPr>
          <p:txBody>
            <a:bodyPr/>
            <a:lstStyle/>
            <a:p/>
          </p:txBody>
        </p:sp>
        <p:sp>
          <p:nvSpPr>
            <p:cNvPr id="68" name="pl67"/>
            <p:cNvSpPr/>
            <p:nvPr/>
          </p:nvSpPr>
          <p:spPr>
            <a:xfrm>
              <a:off x="5114136" y="476616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9" name="pl68"/>
            <p:cNvSpPr/>
            <p:nvPr/>
          </p:nvSpPr>
          <p:spPr>
            <a:xfrm>
              <a:off x="5114136" y="372776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0" name="pl69"/>
            <p:cNvSpPr/>
            <p:nvPr/>
          </p:nvSpPr>
          <p:spPr>
            <a:xfrm>
              <a:off x="5114136" y="268937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1" name="pl70"/>
            <p:cNvSpPr/>
            <p:nvPr/>
          </p:nvSpPr>
          <p:spPr>
            <a:xfrm>
              <a:off x="5114136"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2" name="pl71"/>
            <p:cNvSpPr/>
            <p:nvPr/>
          </p:nvSpPr>
          <p:spPr>
            <a:xfrm>
              <a:off x="5114136" y="424696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3" name="pl72"/>
            <p:cNvSpPr/>
            <p:nvPr/>
          </p:nvSpPr>
          <p:spPr>
            <a:xfrm>
              <a:off x="5114136" y="320857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4" name="pl73"/>
            <p:cNvSpPr/>
            <p:nvPr/>
          </p:nvSpPr>
          <p:spPr>
            <a:xfrm>
              <a:off x="5114136" y="217017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5" name="rc74"/>
            <p:cNvSpPr/>
            <p:nvPr/>
          </p:nvSpPr>
          <p:spPr>
            <a:xfrm>
              <a:off x="515365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6" name="rc75"/>
            <p:cNvSpPr/>
            <p:nvPr/>
          </p:nvSpPr>
          <p:spPr>
            <a:xfrm>
              <a:off x="515365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7" name="rc76"/>
            <p:cNvSpPr/>
            <p:nvPr/>
          </p:nvSpPr>
          <p:spPr>
            <a:xfrm>
              <a:off x="515365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8" name="rc77"/>
            <p:cNvSpPr/>
            <p:nvPr/>
          </p:nvSpPr>
          <p:spPr>
            <a:xfrm>
              <a:off x="5153656" y="5088063"/>
              <a:ext cx="237118" cy="19729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9" name="rc78"/>
            <p:cNvSpPr/>
            <p:nvPr/>
          </p:nvSpPr>
          <p:spPr>
            <a:xfrm>
              <a:off x="5417121" y="5274974"/>
              <a:ext cx="237118" cy="1038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0" name="rc79"/>
            <p:cNvSpPr/>
            <p:nvPr/>
          </p:nvSpPr>
          <p:spPr>
            <a:xfrm>
              <a:off x="5417121" y="527497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1" name="rc80"/>
            <p:cNvSpPr/>
            <p:nvPr/>
          </p:nvSpPr>
          <p:spPr>
            <a:xfrm>
              <a:off x="5417121" y="527497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2" name="rc81"/>
            <p:cNvSpPr/>
            <p:nvPr/>
          </p:nvSpPr>
          <p:spPr>
            <a:xfrm>
              <a:off x="5417121" y="5015375"/>
              <a:ext cx="237118" cy="2595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3" name="rc82"/>
            <p:cNvSpPr/>
            <p:nvPr/>
          </p:nvSpPr>
          <p:spPr>
            <a:xfrm>
              <a:off x="568058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568058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568058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5680585" y="4953072"/>
              <a:ext cx="237118" cy="33228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5944050" y="5274974"/>
              <a:ext cx="237118" cy="1038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5944050" y="527497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5944050" y="527497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5944050" y="4838849"/>
              <a:ext cx="237118" cy="43612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6207514" y="5274974"/>
              <a:ext cx="237118" cy="1038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6207514" y="527497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6207514" y="527497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6207514" y="4890768"/>
              <a:ext cx="237118" cy="38420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647097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647097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647097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6470979" y="5108831"/>
              <a:ext cx="237118" cy="1765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rc98"/>
            <p:cNvSpPr/>
            <p:nvPr/>
          </p:nvSpPr>
          <p:spPr>
            <a:xfrm>
              <a:off x="673444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673444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673444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6734443" y="5077679"/>
              <a:ext cx="237118" cy="2076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rc102"/>
            <p:cNvSpPr/>
            <p:nvPr/>
          </p:nvSpPr>
          <p:spPr>
            <a:xfrm>
              <a:off x="699790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4" name="rc103"/>
            <p:cNvSpPr/>
            <p:nvPr/>
          </p:nvSpPr>
          <p:spPr>
            <a:xfrm>
              <a:off x="699790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5" name="rc104"/>
            <p:cNvSpPr/>
            <p:nvPr/>
          </p:nvSpPr>
          <p:spPr>
            <a:xfrm>
              <a:off x="699790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6" name="rc105"/>
            <p:cNvSpPr/>
            <p:nvPr/>
          </p:nvSpPr>
          <p:spPr>
            <a:xfrm>
              <a:off x="6997908" y="5098447"/>
              <a:ext cx="237118" cy="1869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7" name="rc106"/>
            <p:cNvSpPr/>
            <p:nvPr/>
          </p:nvSpPr>
          <p:spPr>
            <a:xfrm>
              <a:off x="726137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8" name="rc107"/>
            <p:cNvSpPr/>
            <p:nvPr/>
          </p:nvSpPr>
          <p:spPr>
            <a:xfrm>
              <a:off x="726137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9" name="rc108"/>
            <p:cNvSpPr/>
            <p:nvPr/>
          </p:nvSpPr>
          <p:spPr>
            <a:xfrm>
              <a:off x="726137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0" name="rc109"/>
            <p:cNvSpPr/>
            <p:nvPr/>
          </p:nvSpPr>
          <p:spPr>
            <a:xfrm>
              <a:off x="7261373" y="5046527"/>
              <a:ext cx="237118" cy="2388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1" name="rc110"/>
            <p:cNvSpPr/>
            <p:nvPr/>
          </p:nvSpPr>
          <p:spPr>
            <a:xfrm>
              <a:off x="7524837" y="5274974"/>
              <a:ext cx="237118" cy="1038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2" name="rc111"/>
            <p:cNvSpPr/>
            <p:nvPr/>
          </p:nvSpPr>
          <p:spPr>
            <a:xfrm>
              <a:off x="7524837" y="527497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3" name="rc112"/>
            <p:cNvSpPr/>
            <p:nvPr/>
          </p:nvSpPr>
          <p:spPr>
            <a:xfrm>
              <a:off x="7524837" y="527497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4" name="rc113"/>
            <p:cNvSpPr/>
            <p:nvPr/>
          </p:nvSpPr>
          <p:spPr>
            <a:xfrm>
              <a:off x="7524837" y="4942688"/>
              <a:ext cx="237118" cy="33228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5" name="rc114"/>
            <p:cNvSpPr/>
            <p:nvPr/>
          </p:nvSpPr>
          <p:spPr>
            <a:xfrm>
              <a:off x="7788302" y="5264590"/>
              <a:ext cx="237118" cy="2076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6" name="rc115"/>
            <p:cNvSpPr/>
            <p:nvPr/>
          </p:nvSpPr>
          <p:spPr>
            <a:xfrm>
              <a:off x="7788302" y="526459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7" name="rc116"/>
            <p:cNvSpPr/>
            <p:nvPr/>
          </p:nvSpPr>
          <p:spPr>
            <a:xfrm>
              <a:off x="7788302" y="526459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8" name="rc117"/>
            <p:cNvSpPr/>
            <p:nvPr/>
          </p:nvSpPr>
          <p:spPr>
            <a:xfrm>
              <a:off x="7788302" y="4973840"/>
              <a:ext cx="237118" cy="2907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9" name="rc118"/>
            <p:cNvSpPr/>
            <p:nvPr/>
          </p:nvSpPr>
          <p:spPr>
            <a:xfrm>
              <a:off x="8051766" y="5274974"/>
              <a:ext cx="237118" cy="1038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0" name="rc119"/>
            <p:cNvSpPr/>
            <p:nvPr/>
          </p:nvSpPr>
          <p:spPr>
            <a:xfrm>
              <a:off x="8051766" y="527497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1" name="rc120"/>
            <p:cNvSpPr/>
            <p:nvPr/>
          </p:nvSpPr>
          <p:spPr>
            <a:xfrm>
              <a:off x="8051766" y="527497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2" name="rc121"/>
            <p:cNvSpPr/>
            <p:nvPr/>
          </p:nvSpPr>
          <p:spPr>
            <a:xfrm>
              <a:off x="8051766" y="4994608"/>
              <a:ext cx="237118" cy="28036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3" name="pg122"/>
            <p:cNvSpPr/>
            <p:nvPr/>
          </p:nvSpPr>
          <p:spPr>
            <a:xfrm>
              <a:off x="5940919"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4" name="tx123"/>
            <p:cNvSpPr/>
            <p:nvPr/>
          </p:nvSpPr>
          <p:spPr>
            <a:xfrm>
              <a:off x="6065801"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7 case(s)</a:t>
              </a:r>
            </a:p>
          </p:txBody>
        </p:sp>
        <p:sp>
          <p:nvSpPr>
            <p:cNvPr id="125" name="pg124"/>
            <p:cNvSpPr/>
            <p:nvPr/>
          </p:nvSpPr>
          <p:spPr>
            <a:xfrm>
              <a:off x="6127297" y="2394471"/>
              <a:ext cx="1187946" cy="311602"/>
            </a:xfrm>
            <a:custGeom>
              <a:avLst/>
              <a:pathLst>
                <a:path w="1187946" h="311602">
                  <a:moveTo>
                    <a:pt x="26017" y="311602"/>
                  </a:moveTo>
                  <a:lnTo>
                    <a:pt x="1161929" y="311602"/>
                  </a:lnTo>
                  <a:lnTo>
                    <a:pt x="1160881" y="311581"/>
                  </a:lnTo>
                  <a:lnTo>
                    <a:pt x="1165065" y="311412"/>
                  </a:lnTo>
                  <a:lnTo>
                    <a:pt x="1169167" y="310575"/>
                  </a:lnTo>
                  <a:lnTo>
                    <a:pt x="1173082" y="309090"/>
                  </a:lnTo>
                  <a:lnTo>
                    <a:pt x="1176708" y="306996"/>
                  </a:lnTo>
                  <a:lnTo>
                    <a:pt x="1179952" y="304348"/>
                  </a:lnTo>
                  <a:lnTo>
                    <a:pt x="1182728" y="301214"/>
                  </a:lnTo>
                  <a:lnTo>
                    <a:pt x="1184966" y="297675"/>
                  </a:lnTo>
                  <a:lnTo>
                    <a:pt x="1186607" y="293823"/>
                  </a:lnTo>
                  <a:lnTo>
                    <a:pt x="1187609" y="289758"/>
                  </a:lnTo>
                  <a:lnTo>
                    <a:pt x="1187946" y="285585"/>
                  </a:lnTo>
                  <a:lnTo>
                    <a:pt x="1187946" y="26017"/>
                  </a:lnTo>
                  <a:lnTo>
                    <a:pt x="1187609" y="21843"/>
                  </a:lnTo>
                  <a:lnTo>
                    <a:pt x="1186607" y="17778"/>
                  </a:lnTo>
                  <a:lnTo>
                    <a:pt x="1184966" y="13926"/>
                  </a:lnTo>
                  <a:lnTo>
                    <a:pt x="1182728" y="10387"/>
                  </a:lnTo>
                  <a:lnTo>
                    <a:pt x="1179952" y="7253"/>
                  </a:lnTo>
                  <a:lnTo>
                    <a:pt x="1176708" y="4605"/>
                  </a:lnTo>
                  <a:lnTo>
                    <a:pt x="1173082" y="2511"/>
                  </a:lnTo>
                  <a:lnTo>
                    <a:pt x="1169167" y="1027"/>
                  </a:lnTo>
                  <a:lnTo>
                    <a:pt x="1165065" y="189"/>
                  </a:lnTo>
                  <a:lnTo>
                    <a:pt x="116192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6" name="tx125"/>
            <p:cNvSpPr/>
            <p:nvPr/>
          </p:nvSpPr>
          <p:spPr>
            <a:xfrm>
              <a:off x="6231366" y="2466357"/>
              <a:ext cx="97980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7 case(s)</a:t>
              </a:r>
            </a:p>
          </p:txBody>
        </p:sp>
        <p:sp>
          <p:nvSpPr>
            <p:cNvPr id="127" name="rc126"/>
            <p:cNvSpPr/>
            <p:nvPr/>
          </p:nvSpPr>
          <p:spPr>
            <a:xfrm>
              <a:off x="5114136" y="2153563"/>
              <a:ext cx="3214267" cy="3131794"/>
            </a:xfrm>
            <a:prstGeom prst="rect">
              <a:avLst/>
            </a:prstGeom>
            <a:ln w="13550" cap="rnd">
              <a:solidFill>
                <a:srgbClr val="333333">
                  <a:alpha val="100000"/>
                </a:srgbClr>
              </a:solidFill>
              <a:prstDash val="solid"/>
              <a:round/>
            </a:ln>
          </p:spPr>
          <p:txBody>
            <a:bodyPr/>
            <a:lstStyle/>
            <a:p/>
          </p:txBody>
        </p:sp>
        <p:sp>
          <p:nvSpPr>
            <p:cNvPr id="128" name="rc127"/>
            <p:cNvSpPr/>
            <p:nvPr/>
          </p:nvSpPr>
          <p:spPr>
            <a:xfrm>
              <a:off x="8328404" y="2153563"/>
              <a:ext cx="3214267" cy="3131794"/>
            </a:xfrm>
            <a:prstGeom prst="rect">
              <a:avLst/>
            </a:prstGeom>
            <a:solidFill>
              <a:srgbClr val="FFFFFF">
                <a:alpha val="100000"/>
              </a:srgbClr>
            </a:solidFill>
          </p:spPr>
          <p:txBody>
            <a:bodyPr/>
            <a:lstStyle/>
            <a:p/>
          </p:txBody>
        </p:sp>
        <p:sp>
          <p:nvSpPr>
            <p:cNvPr id="129" name="pl128"/>
            <p:cNvSpPr/>
            <p:nvPr/>
          </p:nvSpPr>
          <p:spPr>
            <a:xfrm>
              <a:off x="8328404" y="476616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0" name="pl129"/>
            <p:cNvSpPr/>
            <p:nvPr/>
          </p:nvSpPr>
          <p:spPr>
            <a:xfrm>
              <a:off x="8328404" y="372776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1" name="pl130"/>
            <p:cNvSpPr/>
            <p:nvPr/>
          </p:nvSpPr>
          <p:spPr>
            <a:xfrm>
              <a:off x="8328404" y="268937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2" name="pl131"/>
            <p:cNvSpPr/>
            <p:nvPr/>
          </p:nvSpPr>
          <p:spPr>
            <a:xfrm>
              <a:off x="8328404"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3" name="pl132"/>
            <p:cNvSpPr/>
            <p:nvPr/>
          </p:nvSpPr>
          <p:spPr>
            <a:xfrm>
              <a:off x="8328404" y="424696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4" name="pl133"/>
            <p:cNvSpPr/>
            <p:nvPr/>
          </p:nvSpPr>
          <p:spPr>
            <a:xfrm>
              <a:off x="8328404" y="320857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5" name="pl134"/>
            <p:cNvSpPr/>
            <p:nvPr/>
          </p:nvSpPr>
          <p:spPr>
            <a:xfrm>
              <a:off x="8328404" y="217017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6" name="rc135"/>
            <p:cNvSpPr/>
            <p:nvPr/>
          </p:nvSpPr>
          <p:spPr>
            <a:xfrm>
              <a:off x="8367924" y="5243822"/>
              <a:ext cx="237118" cy="4153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7" name="rc136"/>
            <p:cNvSpPr/>
            <p:nvPr/>
          </p:nvSpPr>
          <p:spPr>
            <a:xfrm>
              <a:off x="8367924" y="524382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8" name="rc137"/>
            <p:cNvSpPr/>
            <p:nvPr/>
          </p:nvSpPr>
          <p:spPr>
            <a:xfrm>
              <a:off x="8367924" y="524382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9" name="rc138"/>
            <p:cNvSpPr/>
            <p:nvPr/>
          </p:nvSpPr>
          <p:spPr>
            <a:xfrm>
              <a:off x="8367924" y="5088063"/>
              <a:ext cx="237118" cy="1557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0" name="rc139"/>
            <p:cNvSpPr/>
            <p:nvPr/>
          </p:nvSpPr>
          <p:spPr>
            <a:xfrm>
              <a:off x="8631388" y="5202286"/>
              <a:ext cx="237118" cy="8307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1" name="rc140"/>
            <p:cNvSpPr/>
            <p:nvPr/>
          </p:nvSpPr>
          <p:spPr>
            <a:xfrm>
              <a:off x="8631388" y="520228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2" name="rc141"/>
            <p:cNvSpPr/>
            <p:nvPr/>
          </p:nvSpPr>
          <p:spPr>
            <a:xfrm>
              <a:off x="8631388" y="520228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3" name="rc142"/>
            <p:cNvSpPr/>
            <p:nvPr/>
          </p:nvSpPr>
          <p:spPr>
            <a:xfrm>
              <a:off x="8631388" y="4288500"/>
              <a:ext cx="237118" cy="91378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4" name="rc143"/>
            <p:cNvSpPr/>
            <p:nvPr/>
          </p:nvSpPr>
          <p:spPr>
            <a:xfrm>
              <a:off x="8894853" y="5233438"/>
              <a:ext cx="237118" cy="5191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5" name="rc144"/>
            <p:cNvSpPr/>
            <p:nvPr/>
          </p:nvSpPr>
          <p:spPr>
            <a:xfrm>
              <a:off x="8894853" y="523343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6" name="rc145"/>
            <p:cNvSpPr/>
            <p:nvPr/>
          </p:nvSpPr>
          <p:spPr>
            <a:xfrm>
              <a:off x="8894853" y="523343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7" name="rc146"/>
            <p:cNvSpPr/>
            <p:nvPr/>
          </p:nvSpPr>
          <p:spPr>
            <a:xfrm>
              <a:off x="8894853" y="4610402"/>
              <a:ext cx="237118" cy="62303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8" name="rc147"/>
            <p:cNvSpPr/>
            <p:nvPr/>
          </p:nvSpPr>
          <p:spPr>
            <a:xfrm>
              <a:off x="9158317" y="5056911"/>
              <a:ext cx="237118" cy="22844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9" name="rc148"/>
            <p:cNvSpPr/>
            <p:nvPr/>
          </p:nvSpPr>
          <p:spPr>
            <a:xfrm>
              <a:off x="9158317" y="505691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0" name="rc149"/>
            <p:cNvSpPr/>
            <p:nvPr/>
          </p:nvSpPr>
          <p:spPr>
            <a:xfrm>
              <a:off x="9158317" y="505691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1" name="rc150"/>
            <p:cNvSpPr/>
            <p:nvPr/>
          </p:nvSpPr>
          <p:spPr>
            <a:xfrm>
              <a:off x="9158317" y="4465027"/>
              <a:ext cx="237118" cy="5918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2" name="rc151"/>
            <p:cNvSpPr/>
            <p:nvPr/>
          </p:nvSpPr>
          <p:spPr>
            <a:xfrm>
              <a:off x="9421782" y="5202286"/>
              <a:ext cx="237118" cy="8307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3" name="rc152"/>
            <p:cNvSpPr/>
            <p:nvPr/>
          </p:nvSpPr>
          <p:spPr>
            <a:xfrm>
              <a:off x="9421782" y="520228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4" name="rc153"/>
            <p:cNvSpPr/>
            <p:nvPr/>
          </p:nvSpPr>
          <p:spPr>
            <a:xfrm>
              <a:off x="9421782" y="520228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5" name="rc154"/>
            <p:cNvSpPr/>
            <p:nvPr/>
          </p:nvSpPr>
          <p:spPr>
            <a:xfrm>
              <a:off x="9421782" y="4548098"/>
              <a:ext cx="237118" cy="65418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6" name="rc155"/>
            <p:cNvSpPr/>
            <p:nvPr/>
          </p:nvSpPr>
          <p:spPr>
            <a:xfrm>
              <a:off x="968524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7" name="rc156"/>
            <p:cNvSpPr/>
            <p:nvPr/>
          </p:nvSpPr>
          <p:spPr>
            <a:xfrm>
              <a:off x="968524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8" name="rc157"/>
            <p:cNvSpPr/>
            <p:nvPr/>
          </p:nvSpPr>
          <p:spPr>
            <a:xfrm>
              <a:off x="968524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9" name="rc158"/>
            <p:cNvSpPr/>
            <p:nvPr/>
          </p:nvSpPr>
          <p:spPr>
            <a:xfrm>
              <a:off x="9685247" y="4870000"/>
              <a:ext cx="237118" cy="41535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0" name="rc159"/>
            <p:cNvSpPr/>
            <p:nvPr/>
          </p:nvSpPr>
          <p:spPr>
            <a:xfrm>
              <a:off x="994871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1" name="rc160"/>
            <p:cNvSpPr/>
            <p:nvPr/>
          </p:nvSpPr>
          <p:spPr>
            <a:xfrm>
              <a:off x="994871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2" name="rc161"/>
            <p:cNvSpPr/>
            <p:nvPr/>
          </p:nvSpPr>
          <p:spPr>
            <a:xfrm>
              <a:off x="994871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3" name="rc162"/>
            <p:cNvSpPr/>
            <p:nvPr/>
          </p:nvSpPr>
          <p:spPr>
            <a:xfrm>
              <a:off x="9948711" y="4870000"/>
              <a:ext cx="237118" cy="41535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4" name="rc163"/>
            <p:cNvSpPr/>
            <p:nvPr/>
          </p:nvSpPr>
          <p:spPr>
            <a:xfrm>
              <a:off x="1021217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5" name="rc164"/>
            <p:cNvSpPr/>
            <p:nvPr/>
          </p:nvSpPr>
          <p:spPr>
            <a:xfrm>
              <a:off x="1021217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6" name="rc165"/>
            <p:cNvSpPr/>
            <p:nvPr/>
          </p:nvSpPr>
          <p:spPr>
            <a:xfrm>
              <a:off x="1021217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7" name="rc166"/>
            <p:cNvSpPr/>
            <p:nvPr/>
          </p:nvSpPr>
          <p:spPr>
            <a:xfrm>
              <a:off x="10212176" y="5108831"/>
              <a:ext cx="237118" cy="1765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8" name="rc167"/>
            <p:cNvSpPr/>
            <p:nvPr/>
          </p:nvSpPr>
          <p:spPr>
            <a:xfrm>
              <a:off x="1047564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9" name="rc168"/>
            <p:cNvSpPr/>
            <p:nvPr/>
          </p:nvSpPr>
          <p:spPr>
            <a:xfrm>
              <a:off x="1047564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0" name="rc169"/>
            <p:cNvSpPr/>
            <p:nvPr/>
          </p:nvSpPr>
          <p:spPr>
            <a:xfrm>
              <a:off x="1047564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1" name="rc170"/>
            <p:cNvSpPr/>
            <p:nvPr/>
          </p:nvSpPr>
          <p:spPr>
            <a:xfrm>
              <a:off x="10475640" y="5088063"/>
              <a:ext cx="237118" cy="19729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2" name="rc171"/>
            <p:cNvSpPr/>
            <p:nvPr/>
          </p:nvSpPr>
          <p:spPr>
            <a:xfrm>
              <a:off x="1073910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3" name="rc172"/>
            <p:cNvSpPr/>
            <p:nvPr/>
          </p:nvSpPr>
          <p:spPr>
            <a:xfrm>
              <a:off x="1073910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4" name="rc173"/>
            <p:cNvSpPr/>
            <p:nvPr/>
          </p:nvSpPr>
          <p:spPr>
            <a:xfrm>
              <a:off x="1073910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5" name="rc174"/>
            <p:cNvSpPr/>
            <p:nvPr/>
          </p:nvSpPr>
          <p:spPr>
            <a:xfrm>
              <a:off x="10739105" y="5015375"/>
              <a:ext cx="237118" cy="26998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6" name="rc175"/>
            <p:cNvSpPr/>
            <p:nvPr/>
          </p:nvSpPr>
          <p:spPr>
            <a:xfrm>
              <a:off x="1100256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7" name="rc176"/>
            <p:cNvSpPr/>
            <p:nvPr/>
          </p:nvSpPr>
          <p:spPr>
            <a:xfrm>
              <a:off x="1100256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8" name="rc177"/>
            <p:cNvSpPr/>
            <p:nvPr/>
          </p:nvSpPr>
          <p:spPr>
            <a:xfrm>
              <a:off x="1100256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9" name="rc178"/>
            <p:cNvSpPr/>
            <p:nvPr/>
          </p:nvSpPr>
          <p:spPr>
            <a:xfrm>
              <a:off x="11002569" y="4994608"/>
              <a:ext cx="237118" cy="2907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0" name="rc179"/>
            <p:cNvSpPr/>
            <p:nvPr/>
          </p:nvSpPr>
          <p:spPr>
            <a:xfrm>
              <a:off x="11266034" y="5264590"/>
              <a:ext cx="237118" cy="2076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1" name="rc180"/>
            <p:cNvSpPr/>
            <p:nvPr/>
          </p:nvSpPr>
          <p:spPr>
            <a:xfrm>
              <a:off x="11266034" y="526459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2" name="rc181"/>
            <p:cNvSpPr/>
            <p:nvPr/>
          </p:nvSpPr>
          <p:spPr>
            <a:xfrm>
              <a:off x="11266034" y="526459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3" name="rc182"/>
            <p:cNvSpPr/>
            <p:nvPr/>
          </p:nvSpPr>
          <p:spPr>
            <a:xfrm>
              <a:off x="11266034" y="4963456"/>
              <a:ext cx="237118" cy="3011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4" name="pg183"/>
            <p:cNvSpPr/>
            <p:nvPr/>
          </p:nvSpPr>
          <p:spPr>
            <a:xfrm>
              <a:off x="9131049" y="2153563"/>
              <a:ext cx="1608977" cy="373922"/>
            </a:xfrm>
            <a:custGeom>
              <a:avLst/>
              <a:pathLst>
                <a:path w="1608977" h="373922">
                  <a:moveTo>
                    <a:pt x="31220" y="373922"/>
                  </a:moveTo>
                  <a:lnTo>
                    <a:pt x="1577756" y="373922"/>
                  </a:lnTo>
                  <a:lnTo>
                    <a:pt x="1576499" y="373897"/>
                  </a:lnTo>
                  <a:lnTo>
                    <a:pt x="1581520" y="373695"/>
                  </a:lnTo>
                  <a:lnTo>
                    <a:pt x="1586442" y="372690"/>
                  </a:lnTo>
                  <a:lnTo>
                    <a:pt x="1591140" y="370908"/>
                  </a:lnTo>
                  <a:lnTo>
                    <a:pt x="1595492" y="368396"/>
                  </a:lnTo>
                  <a:lnTo>
                    <a:pt x="1599384" y="365218"/>
                  </a:lnTo>
                  <a:lnTo>
                    <a:pt x="1602715" y="361457"/>
                  </a:lnTo>
                  <a:lnTo>
                    <a:pt x="1605401" y="357211"/>
                  </a:lnTo>
                  <a:lnTo>
                    <a:pt x="1607370" y="352588"/>
                  </a:lnTo>
                  <a:lnTo>
                    <a:pt x="1608573" y="347710"/>
                  </a:lnTo>
                  <a:lnTo>
                    <a:pt x="1608977" y="342702"/>
                  </a:lnTo>
                  <a:lnTo>
                    <a:pt x="1608977" y="31220"/>
                  </a:lnTo>
                  <a:lnTo>
                    <a:pt x="1608573" y="26212"/>
                  </a:lnTo>
                  <a:lnTo>
                    <a:pt x="1607370" y="21334"/>
                  </a:lnTo>
                  <a:lnTo>
                    <a:pt x="1605401" y="16711"/>
                  </a:lnTo>
                  <a:lnTo>
                    <a:pt x="1602715" y="12465"/>
                  </a:lnTo>
                  <a:lnTo>
                    <a:pt x="1599384" y="8704"/>
                  </a:lnTo>
                  <a:lnTo>
                    <a:pt x="1595492" y="5526"/>
                  </a:lnTo>
                  <a:lnTo>
                    <a:pt x="1591140" y="3014"/>
                  </a:lnTo>
                  <a:lnTo>
                    <a:pt x="1586442" y="1232"/>
                  </a:lnTo>
                  <a:lnTo>
                    <a:pt x="1581520" y="227"/>
                  </a:lnTo>
                  <a:lnTo>
                    <a:pt x="157775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85" name="tx184"/>
            <p:cNvSpPr/>
            <p:nvPr/>
          </p:nvSpPr>
          <p:spPr>
            <a:xfrm>
              <a:off x="9255932" y="2239827"/>
              <a:ext cx="135921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49 case(s)</a:t>
              </a:r>
            </a:p>
          </p:txBody>
        </p:sp>
        <p:sp>
          <p:nvSpPr>
            <p:cNvPr id="186" name="pg185"/>
            <p:cNvSpPr/>
            <p:nvPr/>
          </p:nvSpPr>
          <p:spPr>
            <a:xfrm>
              <a:off x="9321450" y="2394471"/>
              <a:ext cx="1228175" cy="311602"/>
            </a:xfrm>
            <a:custGeom>
              <a:avLst/>
              <a:pathLst>
                <a:path w="1228175" h="311602">
                  <a:moveTo>
                    <a:pt x="26017" y="311602"/>
                  </a:moveTo>
                  <a:lnTo>
                    <a:pt x="1202157" y="311602"/>
                  </a:lnTo>
                  <a:lnTo>
                    <a:pt x="1201110" y="311581"/>
                  </a:lnTo>
                  <a:lnTo>
                    <a:pt x="1205293" y="311412"/>
                  </a:lnTo>
                  <a:lnTo>
                    <a:pt x="1209396" y="310575"/>
                  </a:lnTo>
                  <a:lnTo>
                    <a:pt x="1213311" y="309090"/>
                  </a:lnTo>
                  <a:lnTo>
                    <a:pt x="1216937" y="306996"/>
                  </a:lnTo>
                  <a:lnTo>
                    <a:pt x="1220180" y="304348"/>
                  </a:lnTo>
                  <a:lnTo>
                    <a:pt x="1222957" y="301214"/>
                  </a:lnTo>
                  <a:lnTo>
                    <a:pt x="1225194" y="297675"/>
                  </a:lnTo>
                  <a:lnTo>
                    <a:pt x="1226836" y="293823"/>
                  </a:lnTo>
                  <a:lnTo>
                    <a:pt x="1227838" y="289758"/>
                  </a:lnTo>
                  <a:lnTo>
                    <a:pt x="1228175" y="285585"/>
                  </a:lnTo>
                  <a:lnTo>
                    <a:pt x="1228175" y="26017"/>
                  </a:lnTo>
                  <a:lnTo>
                    <a:pt x="1227838" y="21843"/>
                  </a:lnTo>
                  <a:lnTo>
                    <a:pt x="1226836" y="17778"/>
                  </a:lnTo>
                  <a:lnTo>
                    <a:pt x="1225194" y="13926"/>
                  </a:lnTo>
                  <a:lnTo>
                    <a:pt x="1222957" y="10387"/>
                  </a:lnTo>
                  <a:lnTo>
                    <a:pt x="1220180" y="7253"/>
                  </a:lnTo>
                  <a:lnTo>
                    <a:pt x="1216937" y="4605"/>
                  </a:lnTo>
                  <a:lnTo>
                    <a:pt x="1213311" y="2511"/>
                  </a:lnTo>
                  <a:lnTo>
                    <a:pt x="1209396" y="1027"/>
                  </a:lnTo>
                  <a:lnTo>
                    <a:pt x="1205293" y="189"/>
                  </a:lnTo>
                  <a:lnTo>
                    <a:pt x="120215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87" name="tx186"/>
            <p:cNvSpPr/>
            <p:nvPr/>
          </p:nvSpPr>
          <p:spPr>
            <a:xfrm>
              <a:off x="9425519" y="2466357"/>
              <a:ext cx="102003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49 case(s)</a:t>
              </a:r>
            </a:p>
          </p:txBody>
        </p:sp>
        <p:sp>
          <p:nvSpPr>
            <p:cNvPr id="188" name="rc187"/>
            <p:cNvSpPr/>
            <p:nvPr/>
          </p:nvSpPr>
          <p:spPr>
            <a:xfrm>
              <a:off x="8328404" y="2153563"/>
              <a:ext cx="3214267" cy="3131794"/>
            </a:xfrm>
            <a:prstGeom prst="rect">
              <a:avLst/>
            </a:prstGeom>
            <a:ln w="13550" cap="rnd">
              <a:solidFill>
                <a:srgbClr val="333333">
                  <a:alpha val="100000"/>
                </a:srgbClr>
              </a:solidFill>
              <a:prstDash val="solid"/>
              <a:round/>
            </a:ln>
          </p:spPr>
          <p:txBody>
            <a:bodyPr/>
            <a:lstStyle/>
            <a:p/>
          </p:txBody>
        </p:sp>
        <p:sp>
          <p:nvSpPr>
            <p:cNvPr id="189" name="rc188"/>
            <p:cNvSpPr/>
            <p:nvPr/>
          </p:nvSpPr>
          <p:spPr>
            <a:xfrm>
              <a:off x="11542672" y="2153563"/>
              <a:ext cx="3214267" cy="3131794"/>
            </a:xfrm>
            <a:prstGeom prst="rect">
              <a:avLst/>
            </a:prstGeom>
            <a:solidFill>
              <a:srgbClr val="FFFFFF">
                <a:alpha val="100000"/>
              </a:srgbClr>
            </a:solidFill>
          </p:spPr>
          <p:txBody>
            <a:bodyPr/>
            <a:lstStyle/>
            <a:p/>
          </p:txBody>
        </p:sp>
        <p:sp>
          <p:nvSpPr>
            <p:cNvPr id="190" name="pl189"/>
            <p:cNvSpPr/>
            <p:nvPr/>
          </p:nvSpPr>
          <p:spPr>
            <a:xfrm>
              <a:off x="11542672" y="476616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1" name="pl190"/>
            <p:cNvSpPr/>
            <p:nvPr/>
          </p:nvSpPr>
          <p:spPr>
            <a:xfrm>
              <a:off x="11542672" y="372776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2" name="pl191"/>
            <p:cNvSpPr/>
            <p:nvPr/>
          </p:nvSpPr>
          <p:spPr>
            <a:xfrm>
              <a:off x="11542672" y="268937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3" name="pl192"/>
            <p:cNvSpPr/>
            <p:nvPr/>
          </p:nvSpPr>
          <p:spPr>
            <a:xfrm>
              <a:off x="11542672"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4" name="pl193"/>
            <p:cNvSpPr/>
            <p:nvPr/>
          </p:nvSpPr>
          <p:spPr>
            <a:xfrm>
              <a:off x="11542672" y="424696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5" name="pl194"/>
            <p:cNvSpPr/>
            <p:nvPr/>
          </p:nvSpPr>
          <p:spPr>
            <a:xfrm>
              <a:off x="11542672" y="320857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6" name="pl195"/>
            <p:cNvSpPr/>
            <p:nvPr/>
          </p:nvSpPr>
          <p:spPr>
            <a:xfrm>
              <a:off x="11542672" y="217017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7" name="rc196"/>
            <p:cNvSpPr/>
            <p:nvPr/>
          </p:nvSpPr>
          <p:spPr>
            <a:xfrm>
              <a:off x="11582191" y="5264590"/>
              <a:ext cx="237118" cy="2076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8" name="rc197"/>
            <p:cNvSpPr/>
            <p:nvPr/>
          </p:nvSpPr>
          <p:spPr>
            <a:xfrm>
              <a:off x="11582191" y="526459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9" name="rc198"/>
            <p:cNvSpPr/>
            <p:nvPr/>
          </p:nvSpPr>
          <p:spPr>
            <a:xfrm>
              <a:off x="11582191" y="526459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0" name="rc199"/>
            <p:cNvSpPr/>
            <p:nvPr/>
          </p:nvSpPr>
          <p:spPr>
            <a:xfrm>
              <a:off x="11582191" y="4942688"/>
              <a:ext cx="237118" cy="32190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1" name="rc200"/>
            <p:cNvSpPr/>
            <p:nvPr/>
          </p:nvSpPr>
          <p:spPr>
            <a:xfrm>
              <a:off x="11845656" y="5150367"/>
              <a:ext cx="237118" cy="13499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2" name="rc201"/>
            <p:cNvSpPr/>
            <p:nvPr/>
          </p:nvSpPr>
          <p:spPr>
            <a:xfrm>
              <a:off x="11845656" y="515036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3" name="rc202"/>
            <p:cNvSpPr/>
            <p:nvPr/>
          </p:nvSpPr>
          <p:spPr>
            <a:xfrm>
              <a:off x="11845656" y="515036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4" name="rc203"/>
            <p:cNvSpPr/>
            <p:nvPr/>
          </p:nvSpPr>
          <p:spPr>
            <a:xfrm>
              <a:off x="11845656" y="4870000"/>
              <a:ext cx="237118" cy="28036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5" name="rc204"/>
            <p:cNvSpPr/>
            <p:nvPr/>
          </p:nvSpPr>
          <p:spPr>
            <a:xfrm>
              <a:off x="12109121" y="5098447"/>
              <a:ext cx="237118" cy="18691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6" name="rc205"/>
            <p:cNvSpPr/>
            <p:nvPr/>
          </p:nvSpPr>
          <p:spPr>
            <a:xfrm>
              <a:off x="12109121" y="509844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7" name="rc206"/>
            <p:cNvSpPr/>
            <p:nvPr/>
          </p:nvSpPr>
          <p:spPr>
            <a:xfrm>
              <a:off x="12109121" y="509844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8" name="rc207"/>
            <p:cNvSpPr/>
            <p:nvPr/>
          </p:nvSpPr>
          <p:spPr>
            <a:xfrm>
              <a:off x="12109121" y="2876285"/>
              <a:ext cx="237118" cy="222216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9" name="rc208"/>
            <p:cNvSpPr/>
            <p:nvPr/>
          </p:nvSpPr>
          <p:spPr>
            <a:xfrm>
              <a:off x="12372585" y="5067295"/>
              <a:ext cx="237118" cy="21806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2372585" y="506729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2372585" y="506729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2372585" y="3032044"/>
              <a:ext cx="237118" cy="20352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2636050" y="5212670"/>
              <a:ext cx="237118" cy="7268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2636050" y="521267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2636050" y="521267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2636050" y="3561625"/>
              <a:ext cx="237118" cy="165104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2899514" y="5254206"/>
              <a:ext cx="237118" cy="311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2899514" y="525420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2899514" y="525420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2899514" y="4568866"/>
              <a:ext cx="237118" cy="6853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3162979" y="5243822"/>
              <a:ext cx="237118" cy="4153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3162979" y="524382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3162979" y="524382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3162979" y="4620786"/>
              <a:ext cx="237118" cy="62303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rc224"/>
            <p:cNvSpPr/>
            <p:nvPr/>
          </p:nvSpPr>
          <p:spPr>
            <a:xfrm>
              <a:off x="13426443" y="5264590"/>
              <a:ext cx="237118" cy="2076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6" name="rc225"/>
            <p:cNvSpPr/>
            <p:nvPr/>
          </p:nvSpPr>
          <p:spPr>
            <a:xfrm>
              <a:off x="13426443" y="526459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7" name="rc226"/>
            <p:cNvSpPr/>
            <p:nvPr/>
          </p:nvSpPr>
          <p:spPr>
            <a:xfrm>
              <a:off x="13426443" y="526459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8" name="rc227"/>
            <p:cNvSpPr/>
            <p:nvPr/>
          </p:nvSpPr>
          <p:spPr>
            <a:xfrm>
              <a:off x="13426443" y="4651938"/>
              <a:ext cx="237118" cy="61265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9" name="rc228"/>
            <p:cNvSpPr/>
            <p:nvPr/>
          </p:nvSpPr>
          <p:spPr>
            <a:xfrm>
              <a:off x="13689908" y="5254206"/>
              <a:ext cx="237118" cy="311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0" name="rc229"/>
            <p:cNvSpPr/>
            <p:nvPr/>
          </p:nvSpPr>
          <p:spPr>
            <a:xfrm>
              <a:off x="13689908" y="525420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1" name="rc230"/>
            <p:cNvSpPr/>
            <p:nvPr/>
          </p:nvSpPr>
          <p:spPr>
            <a:xfrm>
              <a:off x="13689908" y="525420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2" name="rc231"/>
            <p:cNvSpPr/>
            <p:nvPr/>
          </p:nvSpPr>
          <p:spPr>
            <a:xfrm>
              <a:off x="13689908" y="4724625"/>
              <a:ext cx="237118" cy="52958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3" name="rc232"/>
            <p:cNvSpPr/>
            <p:nvPr/>
          </p:nvSpPr>
          <p:spPr>
            <a:xfrm>
              <a:off x="13953372" y="5254206"/>
              <a:ext cx="237118" cy="311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4" name="rc233"/>
            <p:cNvSpPr/>
            <p:nvPr/>
          </p:nvSpPr>
          <p:spPr>
            <a:xfrm>
              <a:off x="13953372" y="525420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5" name="rc234"/>
            <p:cNvSpPr/>
            <p:nvPr/>
          </p:nvSpPr>
          <p:spPr>
            <a:xfrm>
              <a:off x="13953372" y="525420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6" name="rc235"/>
            <p:cNvSpPr/>
            <p:nvPr/>
          </p:nvSpPr>
          <p:spPr>
            <a:xfrm>
              <a:off x="13953372" y="4838849"/>
              <a:ext cx="237118" cy="41535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7" name="rc236"/>
            <p:cNvSpPr/>
            <p:nvPr/>
          </p:nvSpPr>
          <p:spPr>
            <a:xfrm>
              <a:off x="14216837" y="5274974"/>
              <a:ext cx="237118" cy="1038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8" name="rc237"/>
            <p:cNvSpPr/>
            <p:nvPr/>
          </p:nvSpPr>
          <p:spPr>
            <a:xfrm>
              <a:off x="14216837" y="527497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9" name="rc238"/>
            <p:cNvSpPr/>
            <p:nvPr/>
          </p:nvSpPr>
          <p:spPr>
            <a:xfrm>
              <a:off x="14216837" y="527497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0" name="rc239"/>
            <p:cNvSpPr/>
            <p:nvPr/>
          </p:nvSpPr>
          <p:spPr>
            <a:xfrm>
              <a:off x="14216837" y="4651938"/>
              <a:ext cx="237118" cy="62303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1" name="rc240"/>
            <p:cNvSpPr/>
            <p:nvPr/>
          </p:nvSpPr>
          <p:spPr>
            <a:xfrm>
              <a:off x="14480302" y="5274974"/>
              <a:ext cx="237118" cy="1038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2" name="rc241"/>
            <p:cNvSpPr/>
            <p:nvPr/>
          </p:nvSpPr>
          <p:spPr>
            <a:xfrm>
              <a:off x="14480302" y="527497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3" name="rc242"/>
            <p:cNvSpPr/>
            <p:nvPr/>
          </p:nvSpPr>
          <p:spPr>
            <a:xfrm>
              <a:off x="14480302" y="527497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4" name="rc243"/>
            <p:cNvSpPr/>
            <p:nvPr/>
          </p:nvSpPr>
          <p:spPr>
            <a:xfrm>
              <a:off x="14480302" y="4901152"/>
              <a:ext cx="237118" cy="37382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5" name="pg244"/>
            <p:cNvSpPr/>
            <p:nvPr/>
          </p:nvSpPr>
          <p:spPr>
            <a:xfrm>
              <a:off x="12345317" y="2153563"/>
              <a:ext cx="1608977" cy="373922"/>
            </a:xfrm>
            <a:custGeom>
              <a:avLst/>
              <a:pathLst>
                <a:path w="1608977" h="373922">
                  <a:moveTo>
                    <a:pt x="31220" y="373922"/>
                  </a:moveTo>
                  <a:lnTo>
                    <a:pt x="1577756" y="373922"/>
                  </a:lnTo>
                  <a:lnTo>
                    <a:pt x="1576499" y="373897"/>
                  </a:lnTo>
                  <a:lnTo>
                    <a:pt x="1581520" y="373695"/>
                  </a:lnTo>
                  <a:lnTo>
                    <a:pt x="1586442" y="372690"/>
                  </a:lnTo>
                  <a:lnTo>
                    <a:pt x="1591140" y="370908"/>
                  </a:lnTo>
                  <a:lnTo>
                    <a:pt x="1595492" y="368396"/>
                  </a:lnTo>
                  <a:lnTo>
                    <a:pt x="1599384" y="365218"/>
                  </a:lnTo>
                  <a:lnTo>
                    <a:pt x="1602715" y="361457"/>
                  </a:lnTo>
                  <a:lnTo>
                    <a:pt x="1605401" y="357211"/>
                  </a:lnTo>
                  <a:lnTo>
                    <a:pt x="1607370" y="352588"/>
                  </a:lnTo>
                  <a:lnTo>
                    <a:pt x="1608573" y="347710"/>
                  </a:lnTo>
                  <a:lnTo>
                    <a:pt x="1608977" y="342702"/>
                  </a:lnTo>
                  <a:lnTo>
                    <a:pt x="1608977" y="31220"/>
                  </a:lnTo>
                  <a:lnTo>
                    <a:pt x="1608573" y="26212"/>
                  </a:lnTo>
                  <a:lnTo>
                    <a:pt x="1607370" y="21334"/>
                  </a:lnTo>
                  <a:lnTo>
                    <a:pt x="1605401" y="16711"/>
                  </a:lnTo>
                  <a:lnTo>
                    <a:pt x="1602715" y="12465"/>
                  </a:lnTo>
                  <a:lnTo>
                    <a:pt x="1599384" y="8704"/>
                  </a:lnTo>
                  <a:lnTo>
                    <a:pt x="1595492" y="5526"/>
                  </a:lnTo>
                  <a:lnTo>
                    <a:pt x="1591140" y="3014"/>
                  </a:lnTo>
                  <a:lnTo>
                    <a:pt x="1586442" y="1232"/>
                  </a:lnTo>
                  <a:lnTo>
                    <a:pt x="1581520" y="227"/>
                  </a:lnTo>
                  <a:lnTo>
                    <a:pt x="157775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46" name="tx245"/>
            <p:cNvSpPr/>
            <p:nvPr/>
          </p:nvSpPr>
          <p:spPr>
            <a:xfrm>
              <a:off x="12470199" y="2239827"/>
              <a:ext cx="135921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78 case(s)</a:t>
              </a:r>
            </a:p>
          </p:txBody>
        </p:sp>
        <p:sp>
          <p:nvSpPr>
            <p:cNvPr id="247" name="pg246"/>
            <p:cNvSpPr/>
            <p:nvPr/>
          </p:nvSpPr>
          <p:spPr>
            <a:xfrm>
              <a:off x="12535718" y="2394471"/>
              <a:ext cx="1228175" cy="311602"/>
            </a:xfrm>
            <a:custGeom>
              <a:avLst/>
              <a:pathLst>
                <a:path w="1228175" h="311602">
                  <a:moveTo>
                    <a:pt x="26017" y="311602"/>
                  </a:moveTo>
                  <a:lnTo>
                    <a:pt x="1202157" y="311602"/>
                  </a:lnTo>
                  <a:lnTo>
                    <a:pt x="1201110" y="311581"/>
                  </a:lnTo>
                  <a:lnTo>
                    <a:pt x="1205293" y="311412"/>
                  </a:lnTo>
                  <a:lnTo>
                    <a:pt x="1209396" y="310575"/>
                  </a:lnTo>
                  <a:lnTo>
                    <a:pt x="1213311" y="309090"/>
                  </a:lnTo>
                  <a:lnTo>
                    <a:pt x="1216937" y="306996"/>
                  </a:lnTo>
                  <a:lnTo>
                    <a:pt x="1220180" y="304348"/>
                  </a:lnTo>
                  <a:lnTo>
                    <a:pt x="1222957" y="301214"/>
                  </a:lnTo>
                  <a:lnTo>
                    <a:pt x="1225194" y="297675"/>
                  </a:lnTo>
                  <a:lnTo>
                    <a:pt x="1226836" y="293823"/>
                  </a:lnTo>
                  <a:lnTo>
                    <a:pt x="1227838" y="289758"/>
                  </a:lnTo>
                  <a:lnTo>
                    <a:pt x="1228175" y="285585"/>
                  </a:lnTo>
                  <a:lnTo>
                    <a:pt x="1228175" y="26017"/>
                  </a:lnTo>
                  <a:lnTo>
                    <a:pt x="1227838" y="21843"/>
                  </a:lnTo>
                  <a:lnTo>
                    <a:pt x="1226836" y="17778"/>
                  </a:lnTo>
                  <a:lnTo>
                    <a:pt x="1225194" y="13926"/>
                  </a:lnTo>
                  <a:lnTo>
                    <a:pt x="1222957" y="10387"/>
                  </a:lnTo>
                  <a:lnTo>
                    <a:pt x="1220180" y="7253"/>
                  </a:lnTo>
                  <a:lnTo>
                    <a:pt x="1216937" y="4605"/>
                  </a:lnTo>
                  <a:lnTo>
                    <a:pt x="1213311" y="2511"/>
                  </a:lnTo>
                  <a:lnTo>
                    <a:pt x="1209396" y="1027"/>
                  </a:lnTo>
                  <a:lnTo>
                    <a:pt x="1205293" y="189"/>
                  </a:lnTo>
                  <a:lnTo>
                    <a:pt x="120215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48" name="tx247"/>
            <p:cNvSpPr/>
            <p:nvPr/>
          </p:nvSpPr>
          <p:spPr>
            <a:xfrm>
              <a:off x="12639787" y="2466357"/>
              <a:ext cx="102003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78 case(s)</a:t>
              </a:r>
            </a:p>
          </p:txBody>
        </p:sp>
        <p:sp>
          <p:nvSpPr>
            <p:cNvPr id="249" name="rc248"/>
            <p:cNvSpPr/>
            <p:nvPr/>
          </p:nvSpPr>
          <p:spPr>
            <a:xfrm>
              <a:off x="11542672" y="2153563"/>
              <a:ext cx="3214267" cy="3131794"/>
            </a:xfrm>
            <a:prstGeom prst="rect">
              <a:avLst/>
            </a:prstGeom>
            <a:ln w="13550" cap="rnd">
              <a:solidFill>
                <a:srgbClr val="333333">
                  <a:alpha val="100000"/>
                </a:srgbClr>
              </a:solidFill>
              <a:prstDash val="solid"/>
              <a:round/>
            </a:ln>
          </p:spPr>
          <p:txBody>
            <a:bodyPr/>
            <a:lstStyle/>
            <a:p/>
          </p:txBody>
        </p:sp>
        <p:sp>
          <p:nvSpPr>
            <p:cNvPr id="250" name="rc249"/>
            <p:cNvSpPr/>
            <p:nvPr/>
          </p:nvSpPr>
          <p:spPr>
            <a:xfrm>
              <a:off x="14756939" y="2153563"/>
              <a:ext cx="3214267" cy="3131794"/>
            </a:xfrm>
            <a:prstGeom prst="rect">
              <a:avLst/>
            </a:prstGeom>
            <a:solidFill>
              <a:srgbClr val="FFFFFF">
                <a:alpha val="100000"/>
              </a:srgbClr>
            </a:solidFill>
          </p:spPr>
          <p:txBody>
            <a:bodyPr/>
            <a:lstStyle/>
            <a:p/>
          </p:txBody>
        </p:sp>
        <p:sp>
          <p:nvSpPr>
            <p:cNvPr id="251" name="pl250"/>
            <p:cNvSpPr/>
            <p:nvPr/>
          </p:nvSpPr>
          <p:spPr>
            <a:xfrm>
              <a:off x="14756939" y="476616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2" name="pl251"/>
            <p:cNvSpPr/>
            <p:nvPr/>
          </p:nvSpPr>
          <p:spPr>
            <a:xfrm>
              <a:off x="14756939" y="372776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3" name="pl252"/>
            <p:cNvSpPr/>
            <p:nvPr/>
          </p:nvSpPr>
          <p:spPr>
            <a:xfrm>
              <a:off x="14756939" y="268937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4" name="pl253"/>
            <p:cNvSpPr/>
            <p:nvPr/>
          </p:nvSpPr>
          <p:spPr>
            <a:xfrm>
              <a:off x="1475693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55" name="pl254"/>
            <p:cNvSpPr/>
            <p:nvPr/>
          </p:nvSpPr>
          <p:spPr>
            <a:xfrm>
              <a:off x="14756939" y="4246964"/>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56" name="pl255"/>
            <p:cNvSpPr/>
            <p:nvPr/>
          </p:nvSpPr>
          <p:spPr>
            <a:xfrm>
              <a:off x="14756939" y="320857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57" name="pl256"/>
            <p:cNvSpPr/>
            <p:nvPr/>
          </p:nvSpPr>
          <p:spPr>
            <a:xfrm>
              <a:off x="14756939" y="217017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58" name="rc257"/>
            <p:cNvSpPr/>
            <p:nvPr/>
          </p:nvSpPr>
          <p:spPr>
            <a:xfrm>
              <a:off x="1479645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9" name="rc258"/>
            <p:cNvSpPr/>
            <p:nvPr/>
          </p:nvSpPr>
          <p:spPr>
            <a:xfrm>
              <a:off x="1479645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0" name="rc259"/>
            <p:cNvSpPr/>
            <p:nvPr/>
          </p:nvSpPr>
          <p:spPr>
            <a:xfrm>
              <a:off x="1479645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1" name="rc260"/>
            <p:cNvSpPr/>
            <p:nvPr/>
          </p:nvSpPr>
          <p:spPr>
            <a:xfrm>
              <a:off x="14796459" y="4849233"/>
              <a:ext cx="237118" cy="43612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2" name="rc261"/>
            <p:cNvSpPr/>
            <p:nvPr/>
          </p:nvSpPr>
          <p:spPr>
            <a:xfrm>
              <a:off x="15059924" y="5254206"/>
              <a:ext cx="237118" cy="311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3" name="rc262"/>
            <p:cNvSpPr/>
            <p:nvPr/>
          </p:nvSpPr>
          <p:spPr>
            <a:xfrm>
              <a:off x="15059924" y="525420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4" name="rc263"/>
            <p:cNvSpPr/>
            <p:nvPr/>
          </p:nvSpPr>
          <p:spPr>
            <a:xfrm>
              <a:off x="15059924" y="525420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5" name="rc264"/>
            <p:cNvSpPr/>
            <p:nvPr/>
          </p:nvSpPr>
          <p:spPr>
            <a:xfrm>
              <a:off x="15059924" y="4932304"/>
              <a:ext cx="237118" cy="32190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6" name="rc265"/>
            <p:cNvSpPr/>
            <p:nvPr/>
          </p:nvSpPr>
          <p:spPr>
            <a:xfrm>
              <a:off x="15323388" y="5264590"/>
              <a:ext cx="237118" cy="2076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7" name="rc266"/>
            <p:cNvSpPr/>
            <p:nvPr/>
          </p:nvSpPr>
          <p:spPr>
            <a:xfrm>
              <a:off x="15323388" y="526459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8" name="rc267"/>
            <p:cNvSpPr/>
            <p:nvPr/>
          </p:nvSpPr>
          <p:spPr>
            <a:xfrm>
              <a:off x="15323388" y="526459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9" name="rc268"/>
            <p:cNvSpPr/>
            <p:nvPr/>
          </p:nvSpPr>
          <p:spPr>
            <a:xfrm>
              <a:off x="15323388" y="4745393"/>
              <a:ext cx="237118" cy="5191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0" name="rc269"/>
            <p:cNvSpPr/>
            <p:nvPr/>
          </p:nvSpPr>
          <p:spPr>
            <a:xfrm>
              <a:off x="15586853" y="5274974"/>
              <a:ext cx="237118" cy="1038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1" name="rc270"/>
            <p:cNvSpPr/>
            <p:nvPr/>
          </p:nvSpPr>
          <p:spPr>
            <a:xfrm>
              <a:off x="15586853" y="527497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2" name="rc271"/>
            <p:cNvSpPr/>
            <p:nvPr/>
          </p:nvSpPr>
          <p:spPr>
            <a:xfrm>
              <a:off x="15586853" y="527497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3" name="rc272"/>
            <p:cNvSpPr/>
            <p:nvPr/>
          </p:nvSpPr>
          <p:spPr>
            <a:xfrm>
              <a:off x="15586853" y="4849233"/>
              <a:ext cx="237118" cy="42574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4" name="rc273"/>
            <p:cNvSpPr/>
            <p:nvPr/>
          </p:nvSpPr>
          <p:spPr>
            <a:xfrm>
              <a:off x="15850317" y="5274974"/>
              <a:ext cx="237118" cy="1038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5" name="rc274"/>
            <p:cNvSpPr/>
            <p:nvPr/>
          </p:nvSpPr>
          <p:spPr>
            <a:xfrm>
              <a:off x="15850317" y="527497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6" name="rc275"/>
            <p:cNvSpPr/>
            <p:nvPr/>
          </p:nvSpPr>
          <p:spPr>
            <a:xfrm>
              <a:off x="15850317" y="527497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7" name="rc276"/>
            <p:cNvSpPr/>
            <p:nvPr/>
          </p:nvSpPr>
          <p:spPr>
            <a:xfrm>
              <a:off x="15850317" y="4838849"/>
              <a:ext cx="237118" cy="43612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8" name="pg277"/>
            <p:cNvSpPr/>
            <p:nvPr/>
          </p:nvSpPr>
          <p:spPr>
            <a:xfrm>
              <a:off x="15583722"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79" name="tx278"/>
            <p:cNvSpPr/>
            <p:nvPr/>
          </p:nvSpPr>
          <p:spPr>
            <a:xfrm>
              <a:off x="15708604"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7 case(s)</a:t>
              </a:r>
            </a:p>
          </p:txBody>
        </p:sp>
        <p:sp>
          <p:nvSpPr>
            <p:cNvPr id="280" name="pg279"/>
            <p:cNvSpPr/>
            <p:nvPr/>
          </p:nvSpPr>
          <p:spPr>
            <a:xfrm>
              <a:off x="16260004"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81" name="rc280"/>
            <p:cNvSpPr/>
            <p:nvPr/>
          </p:nvSpPr>
          <p:spPr>
            <a:xfrm>
              <a:off x="14756939" y="2153563"/>
              <a:ext cx="3214267" cy="3131794"/>
            </a:xfrm>
            <a:prstGeom prst="rect">
              <a:avLst/>
            </a:prstGeom>
            <a:ln w="13550" cap="rnd">
              <a:solidFill>
                <a:srgbClr val="333333">
                  <a:alpha val="100000"/>
                </a:srgbClr>
              </a:solidFill>
              <a:prstDash val="solid"/>
              <a:round/>
            </a:ln>
          </p:spPr>
          <p:txBody>
            <a:bodyPr/>
            <a:lstStyle/>
            <a:p/>
          </p:txBody>
        </p:sp>
        <p:sp>
          <p:nvSpPr>
            <p:cNvPr id="282" name="tx281"/>
            <p:cNvSpPr/>
            <p:nvPr/>
          </p:nvSpPr>
          <p:spPr>
            <a:xfrm>
              <a:off x="322447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83" name="tx282"/>
            <p:cNvSpPr/>
            <p:nvPr/>
          </p:nvSpPr>
          <p:spPr>
            <a:xfrm>
              <a:off x="64387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84" name="tx283"/>
            <p:cNvSpPr/>
            <p:nvPr/>
          </p:nvSpPr>
          <p:spPr>
            <a:xfrm>
              <a:off x="96530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85" name="tx284"/>
            <p:cNvSpPr/>
            <p:nvPr/>
          </p:nvSpPr>
          <p:spPr>
            <a:xfrm>
              <a:off x="128672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86" name="tx285"/>
            <p:cNvSpPr/>
            <p:nvPr/>
          </p:nvSpPr>
          <p:spPr>
            <a:xfrm>
              <a:off x="1608154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87" name="pl286"/>
            <p:cNvSpPr/>
            <p:nvPr/>
          </p:nvSpPr>
          <p:spPr>
            <a:xfrm>
              <a:off x="20579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8" name="pl287"/>
            <p:cNvSpPr/>
            <p:nvPr/>
          </p:nvSpPr>
          <p:spPr>
            <a:xfrm>
              <a:off x="2321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9" name="pl288"/>
            <p:cNvSpPr/>
            <p:nvPr/>
          </p:nvSpPr>
          <p:spPr>
            <a:xfrm>
              <a:off x="2584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0" name="pl289"/>
            <p:cNvSpPr/>
            <p:nvPr/>
          </p:nvSpPr>
          <p:spPr>
            <a:xfrm>
              <a:off x="2848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1" name="pl290"/>
            <p:cNvSpPr/>
            <p:nvPr/>
          </p:nvSpPr>
          <p:spPr>
            <a:xfrm>
              <a:off x="3111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2" name="pl291"/>
            <p:cNvSpPr/>
            <p:nvPr/>
          </p:nvSpPr>
          <p:spPr>
            <a:xfrm>
              <a:off x="3375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3" name="pl292"/>
            <p:cNvSpPr/>
            <p:nvPr/>
          </p:nvSpPr>
          <p:spPr>
            <a:xfrm>
              <a:off x="3638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4" name="pl293"/>
            <p:cNvSpPr/>
            <p:nvPr/>
          </p:nvSpPr>
          <p:spPr>
            <a:xfrm>
              <a:off x="3902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5" name="pl294"/>
            <p:cNvSpPr/>
            <p:nvPr/>
          </p:nvSpPr>
          <p:spPr>
            <a:xfrm>
              <a:off x="4165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6" name="pl295"/>
            <p:cNvSpPr/>
            <p:nvPr/>
          </p:nvSpPr>
          <p:spPr>
            <a:xfrm>
              <a:off x="4429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7" name="pl296"/>
            <p:cNvSpPr/>
            <p:nvPr/>
          </p:nvSpPr>
          <p:spPr>
            <a:xfrm>
              <a:off x="4692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8" name="pl297"/>
            <p:cNvSpPr/>
            <p:nvPr/>
          </p:nvSpPr>
          <p:spPr>
            <a:xfrm>
              <a:off x="4956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9" name="tx298"/>
            <p:cNvSpPr/>
            <p:nvPr/>
          </p:nvSpPr>
          <p:spPr>
            <a:xfrm rot="-5400000">
              <a:off x="197716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00" name="tx299"/>
            <p:cNvSpPr/>
            <p:nvPr/>
          </p:nvSpPr>
          <p:spPr>
            <a:xfrm rot="-5400000">
              <a:off x="22308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01" name="tx300"/>
            <p:cNvSpPr/>
            <p:nvPr/>
          </p:nvSpPr>
          <p:spPr>
            <a:xfrm rot="-5400000">
              <a:off x="249437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02" name="tx301"/>
            <p:cNvSpPr/>
            <p:nvPr/>
          </p:nvSpPr>
          <p:spPr>
            <a:xfrm rot="-5400000">
              <a:off x="27559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03" name="tx302"/>
            <p:cNvSpPr/>
            <p:nvPr/>
          </p:nvSpPr>
          <p:spPr>
            <a:xfrm rot="-5400000">
              <a:off x="298878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04" name="tx303"/>
            <p:cNvSpPr/>
            <p:nvPr/>
          </p:nvSpPr>
          <p:spPr>
            <a:xfrm rot="-5400000">
              <a:off x="32944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05" name="tx304"/>
            <p:cNvSpPr/>
            <p:nvPr/>
          </p:nvSpPr>
          <p:spPr>
            <a:xfrm rot="-5400000">
              <a:off x="358764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06" name="tx305"/>
            <p:cNvSpPr/>
            <p:nvPr/>
          </p:nvSpPr>
          <p:spPr>
            <a:xfrm rot="-5400000">
              <a:off x="378894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07" name="tx306"/>
            <p:cNvSpPr/>
            <p:nvPr/>
          </p:nvSpPr>
          <p:spPr>
            <a:xfrm rot="-5400000">
              <a:off x="405236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08" name="tx307"/>
            <p:cNvSpPr/>
            <p:nvPr/>
          </p:nvSpPr>
          <p:spPr>
            <a:xfrm rot="-5400000">
              <a:off x="43522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09" name="tx308"/>
            <p:cNvSpPr/>
            <p:nvPr/>
          </p:nvSpPr>
          <p:spPr>
            <a:xfrm rot="-5400000">
              <a:off x="4597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10" name="tx309"/>
            <p:cNvSpPr/>
            <p:nvPr/>
          </p:nvSpPr>
          <p:spPr>
            <a:xfrm rot="-5400000">
              <a:off x="4860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11" name="pl310"/>
            <p:cNvSpPr/>
            <p:nvPr/>
          </p:nvSpPr>
          <p:spPr>
            <a:xfrm>
              <a:off x="5272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5535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5799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pl313"/>
            <p:cNvSpPr/>
            <p:nvPr/>
          </p:nvSpPr>
          <p:spPr>
            <a:xfrm>
              <a:off x="6062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pl314"/>
            <p:cNvSpPr/>
            <p:nvPr/>
          </p:nvSpPr>
          <p:spPr>
            <a:xfrm>
              <a:off x="6326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pl315"/>
            <p:cNvSpPr/>
            <p:nvPr/>
          </p:nvSpPr>
          <p:spPr>
            <a:xfrm>
              <a:off x="6589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pl316"/>
            <p:cNvSpPr/>
            <p:nvPr/>
          </p:nvSpPr>
          <p:spPr>
            <a:xfrm>
              <a:off x="6853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8" name="pl317"/>
            <p:cNvSpPr/>
            <p:nvPr/>
          </p:nvSpPr>
          <p:spPr>
            <a:xfrm>
              <a:off x="7116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pl318"/>
            <p:cNvSpPr/>
            <p:nvPr/>
          </p:nvSpPr>
          <p:spPr>
            <a:xfrm>
              <a:off x="73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pl319"/>
            <p:cNvSpPr/>
            <p:nvPr/>
          </p:nvSpPr>
          <p:spPr>
            <a:xfrm>
              <a:off x="7643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1" name="pl320"/>
            <p:cNvSpPr/>
            <p:nvPr/>
          </p:nvSpPr>
          <p:spPr>
            <a:xfrm>
              <a:off x="7906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pl321"/>
            <p:cNvSpPr/>
            <p:nvPr/>
          </p:nvSpPr>
          <p:spPr>
            <a:xfrm>
              <a:off x="8170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3" name="tx322"/>
            <p:cNvSpPr/>
            <p:nvPr/>
          </p:nvSpPr>
          <p:spPr>
            <a:xfrm rot="-5400000">
              <a:off x="519143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24" name="tx323"/>
            <p:cNvSpPr/>
            <p:nvPr/>
          </p:nvSpPr>
          <p:spPr>
            <a:xfrm rot="-5400000">
              <a:off x="544508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25" name="tx324"/>
            <p:cNvSpPr/>
            <p:nvPr/>
          </p:nvSpPr>
          <p:spPr>
            <a:xfrm rot="-5400000">
              <a:off x="57086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26" name="tx325"/>
            <p:cNvSpPr/>
            <p:nvPr/>
          </p:nvSpPr>
          <p:spPr>
            <a:xfrm rot="-5400000">
              <a:off x="597023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27" name="tx326"/>
            <p:cNvSpPr/>
            <p:nvPr/>
          </p:nvSpPr>
          <p:spPr>
            <a:xfrm rot="-5400000">
              <a:off x="620305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28" name="tx327"/>
            <p:cNvSpPr/>
            <p:nvPr/>
          </p:nvSpPr>
          <p:spPr>
            <a:xfrm rot="-5400000">
              <a:off x="650875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29" name="tx328"/>
            <p:cNvSpPr/>
            <p:nvPr/>
          </p:nvSpPr>
          <p:spPr>
            <a:xfrm rot="-5400000">
              <a:off x="680191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30" name="tx329"/>
            <p:cNvSpPr/>
            <p:nvPr/>
          </p:nvSpPr>
          <p:spPr>
            <a:xfrm rot="-5400000">
              <a:off x="70032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31" name="tx330"/>
            <p:cNvSpPr/>
            <p:nvPr/>
          </p:nvSpPr>
          <p:spPr>
            <a:xfrm rot="-5400000">
              <a:off x="72666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32" name="tx331"/>
            <p:cNvSpPr/>
            <p:nvPr/>
          </p:nvSpPr>
          <p:spPr>
            <a:xfrm rot="-5400000">
              <a:off x="75665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33" name="tx332"/>
            <p:cNvSpPr/>
            <p:nvPr/>
          </p:nvSpPr>
          <p:spPr>
            <a:xfrm rot="-5400000">
              <a:off x="7811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34" name="tx333"/>
            <p:cNvSpPr/>
            <p:nvPr/>
          </p:nvSpPr>
          <p:spPr>
            <a:xfrm rot="-5400000">
              <a:off x="80748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35" name="pl334"/>
            <p:cNvSpPr/>
            <p:nvPr/>
          </p:nvSpPr>
          <p:spPr>
            <a:xfrm>
              <a:off x="8486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90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337"/>
            <p:cNvSpPr/>
            <p:nvPr/>
          </p:nvSpPr>
          <p:spPr>
            <a:xfrm>
              <a:off x="9276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pl338"/>
            <p:cNvSpPr/>
            <p:nvPr/>
          </p:nvSpPr>
          <p:spPr>
            <a:xfrm>
              <a:off x="9540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pl339"/>
            <p:cNvSpPr/>
            <p:nvPr/>
          </p:nvSpPr>
          <p:spPr>
            <a:xfrm>
              <a:off x="9803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pl340"/>
            <p:cNvSpPr/>
            <p:nvPr/>
          </p:nvSpPr>
          <p:spPr>
            <a:xfrm>
              <a:off x="10067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pl341"/>
            <p:cNvSpPr/>
            <p:nvPr/>
          </p:nvSpPr>
          <p:spPr>
            <a:xfrm>
              <a:off x="10330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3" name="pl342"/>
            <p:cNvSpPr/>
            <p:nvPr/>
          </p:nvSpPr>
          <p:spPr>
            <a:xfrm>
              <a:off x="10594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4" name="pl343"/>
            <p:cNvSpPr/>
            <p:nvPr/>
          </p:nvSpPr>
          <p:spPr>
            <a:xfrm>
              <a:off x="10857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5" name="pl344"/>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pl345"/>
            <p:cNvSpPr/>
            <p:nvPr/>
          </p:nvSpPr>
          <p:spPr>
            <a:xfrm>
              <a:off x="11384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7" name="tx346"/>
            <p:cNvSpPr/>
            <p:nvPr/>
          </p:nvSpPr>
          <p:spPr>
            <a:xfrm rot="-5400000">
              <a:off x="8405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48" name="tx347"/>
            <p:cNvSpPr/>
            <p:nvPr/>
          </p:nvSpPr>
          <p:spPr>
            <a:xfrm rot="-5400000">
              <a:off x="865935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49" name="tx348"/>
            <p:cNvSpPr/>
            <p:nvPr/>
          </p:nvSpPr>
          <p:spPr>
            <a:xfrm rot="-5400000">
              <a:off x="892290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50" name="tx349"/>
            <p:cNvSpPr/>
            <p:nvPr/>
          </p:nvSpPr>
          <p:spPr>
            <a:xfrm rot="-5400000">
              <a:off x="9184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51" name="tx350"/>
            <p:cNvSpPr/>
            <p:nvPr/>
          </p:nvSpPr>
          <p:spPr>
            <a:xfrm rot="-5400000">
              <a:off x="941732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52" name="tx351"/>
            <p:cNvSpPr/>
            <p:nvPr/>
          </p:nvSpPr>
          <p:spPr>
            <a:xfrm rot="-5400000">
              <a:off x="9723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53" name="tx352"/>
            <p:cNvSpPr/>
            <p:nvPr/>
          </p:nvSpPr>
          <p:spPr>
            <a:xfrm rot="-5400000">
              <a:off x="1001617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54" name="tx353"/>
            <p:cNvSpPr/>
            <p:nvPr/>
          </p:nvSpPr>
          <p:spPr>
            <a:xfrm rot="-5400000">
              <a:off x="1021748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55" name="tx354"/>
            <p:cNvSpPr/>
            <p:nvPr/>
          </p:nvSpPr>
          <p:spPr>
            <a:xfrm rot="-5400000">
              <a:off x="1048090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56" name="tx355"/>
            <p:cNvSpPr/>
            <p:nvPr/>
          </p:nvSpPr>
          <p:spPr>
            <a:xfrm rot="-5400000">
              <a:off x="1078078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57" name="tx356"/>
            <p:cNvSpPr/>
            <p:nvPr/>
          </p:nvSpPr>
          <p:spPr>
            <a:xfrm rot="-5400000">
              <a:off x="11025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58" name="tx357"/>
            <p:cNvSpPr/>
            <p:nvPr/>
          </p:nvSpPr>
          <p:spPr>
            <a:xfrm rot="-5400000">
              <a:off x="11289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59" name="pl358"/>
            <p:cNvSpPr/>
            <p:nvPr/>
          </p:nvSpPr>
          <p:spPr>
            <a:xfrm>
              <a:off x="1170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pl359"/>
            <p:cNvSpPr/>
            <p:nvPr/>
          </p:nvSpPr>
          <p:spPr>
            <a:xfrm>
              <a:off x="11964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360"/>
            <p:cNvSpPr/>
            <p:nvPr/>
          </p:nvSpPr>
          <p:spPr>
            <a:xfrm>
              <a:off x="12227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pl361"/>
            <p:cNvSpPr/>
            <p:nvPr/>
          </p:nvSpPr>
          <p:spPr>
            <a:xfrm>
              <a:off x="12491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3" name="pl362"/>
            <p:cNvSpPr/>
            <p:nvPr/>
          </p:nvSpPr>
          <p:spPr>
            <a:xfrm>
              <a:off x="12754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4" name="pl363"/>
            <p:cNvSpPr/>
            <p:nvPr/>
          </p:nvSpPr>
          <p:spPr>
            <a:xfrm>
              <a:off x="13018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5" name="pl364"/>
            <p:cNvSpPr/>
            <p:nvPr/>
          </p:nvSpPr>
          <p:spPr>
            <a:xfrm>
              <a:off x="1328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6" name="pl365"/>
            <p:cNvSpPr/>
            <p:nvPr/>
          </p:nvSpPr>
          <p:spPr>
            <a:xfrm>
              <a:off x="13545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7" name="pl366"/>
            <p:cNvSpPr/>
            <p:nvPr/>
          </p:nvSpPr>
          <p:spPr>
            <a:xfrm>
              <a:off x="13808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8" name="pl367"/>
            <p:cNvSpPr/>
            <p:nvPr/>
          </p:nvSpPr>
          <p:spPr>
            <a:xfrm>
              <a:off x="14071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9" name="pl368"/>
            <p:cNvSpPr/>
            <p:nvPr/>
          </p:nvSpPr>
          <p:spPr>
            <a:xfrm>
              <a:off x="14335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0" name="pl369"/>
            <p:cNvSpPr/>
            <p:nvPr/>
          </p:nvSpPr>
          <p:spPr>
            <a:xfrm>
              <a:off x="14598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1" name="tx370"/>
            <p:cNvSpPr/>
            <p:nvPr/>
          </p:nvSpPr>
          <p:spPr>
            <a:xfrm rot="-5400000">
              <a:off x="116199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72" name="tx371"/>
            <p:cNvSpPr/>
            <p:nvPr/>
          </p:nvSpPr>
          <p:spPr>
            <a:xfrm rot="-5400000">
              <a:off x="1187362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73" name="tx372"/>
            <p:cNvSpPr/>
            <p:nvPr/>
          </p:nvSpPr>
          <p:spPr>
            <a:xfrm rot="-5400000">
              <a:off x="1213717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74" name="tx373"/>
            <p:cNvSpPr/>
            <p:nvPr/>
          </p:nvSpPr>
          <p:spPr>
            <a:xfrm rot="-5400000">
              <a:off x="1239877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75" name="tx374"/>
            <p:cNvSpPr/>
            <p:nvPr/>
          </p:nvSpPr>
          <p:spPr>
            <a:xfrm rot="-5400000">
              <a:off x="1263159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76" name="tx375"/>
            <p:cNvSpPr/>
            <p:nvPr/>
          </p:nvSpPr>
          <p:spPr>
            <a:xfrm rot="-5400000">
              <a:off x="129372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77" name="tx376"/>
            <p:cNvSpPr/>
            <p:nvPr/>
          </p:nvSpPr>
          <p:spPr>
            <a:xfrm rot="-5400000">
              <a:off x="1323044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78" name="tx377"/>
            <p:cNvSpPr/>
            <p:nvPr/>
          </p:nvSpPr>
          <p:spPr>
            <a:xfrm rot="-5400000">
              <a:off x="134317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79" name="tx378"/>
            <p:cNvSpPr/>
            <p:nvPr/>
          </p:nvSpPr>
          <p:spPr>
            <a:xfrm rot="-5400000">
              <a:off x="1369517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80" name="tx379"/>
            <p:cNvSpPr/>
            <p:nvPr/>
          </p:nvSpPr>
          <p:spPr>
            <a:xfrm rot="-5400000">
              <a:off x="1399505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81" name="tx380"/>
            <p:cNvSpPr/>
            <p:nvPr/>
          </p:nvSpPr>
          <p:spPr>
            <a:xfrm rot="-5400000">
              <a:off x="142398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82" name="tx381"/>
            <p:cNvSpPr/>
            <p:nvPr/>
          </p:nvSpPr>
          <p:spPr>
            <a:xfrm rot="-5400000">
              <a:off x="14503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83" name="pl382"/>
            <p:cNvSpPr/>
            <p:nvPr/>
          </p:nvSpPr>
          <p:spPr>
            <a:xfrm>
              <a:off x="14915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4" name="pl383"/>
            <p:cNvSpPr/>
            <p:nvPr/>
          </p:nvSpPr>
          <p:spPr>
            <a:xfrm>
              <a:off x="15178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5" name="pl384"/>
            <p:cNvSpPr/>
            <p:nvPr/>
          </p:nvSpPr>
          <p:spPr>
            <a:xfrm>
              <a:off x="15441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6" name="pl385"/>
            <p:cNvSpPr/>
            <p:nvPr/>
          </p:nvSpPr>
          <p:spPr>
            <a:xfrm>
              <a:off x="15705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7" name="pl386"/>
            <p:cNvSpPr/>
            <p:nvPr/>
          </p:nvSpPr>
          <p:spPr>
            <a:xfrm>
              <a:off x="159688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8" name="pl387"/>
            <p:cNvSpPr/>
            <p:nvPr/>
          </p:nvSpPr>
          <p:spPr>
            <a:xfrm>
              <a:off x="16232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9" name="pl388"/>
            <p:cNvSpPr/>
            <p:nvPr/>
          </p:nvSpPr>
          <p:spPr>
            <a:xfrm>
              <a:off x="16495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0" name="pl389"/>
            <p:cNvSpPr/>
            <p:nvPr/>
          </p:nvSpPr>
          <p:spPr>
            <a:xfrm>
              <a:off x="16759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1" name="pl390"/>
            <p:cNvSpPr/>
            <p:nvPr/>
          </p:nvSpPr>
          <p:spPr>
            <a:xfrm>
              <a:off x="17022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2" name="pl391"/>
            <p:cNvSpPr/>
            <p:nvPr/>
          </p:nvSpPr>
          <p:spPr>
            <a:xfrm>
              <a:off x="17286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3" name="pl392"/>
            <p:cNvSpPr/>
            <p:nvPr/>
          </p:nvSpPr>
          <p:spPr>
            <a:xfrm>
              <a:off x="17549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4" name="pl393"/>
            <p:cNvSpPr/>
            <p:nvPr/>
          </p:nvSpPr>
          <p:spPr>
            <a:xfrm>
              <a:off x="178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5" name="tx394"/>
            <p:cNvSpPr/>
            <p:nvPr/>
          </p:nvSpPr>
          <p:spPr>
            <a:xfrm rot="-5400000">
              <a:off x="148342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96" name="tx395"/>
            <p:cNvSpPr/>
            <p:nvPr/>
          </p:nvSpPr>
          <p:spPr>
            <a:xfrm rot="-5400000">
              <a:off x="150878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97" name="tx396"/>
            <p:cNvSpPr/>
            <p:nvPr/>
          </p:nvSpPr>
          <p:spPr>
            <a:xfrm rot="-5400000">
              <a:off x="153514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98" name="tx397"/>
            <p:cNvSpPr/>
            <p:nvPr/>
          </p:nvSpPr>
          <p:spPr>
            <a:xfrm rot="-5400000">
              <a:off x="1561303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99" name="tx398"/>
            <p:cNvSpPr/>
            <p:nvPr/>
          </p:nvSpPr>
          <p:spPr>
            <a:xfrm rot="-5400000">
              <a:off x="1584585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00" name="tx399"/>
            <p:cNvSpPr/>
            <p:nvPr/>
          </p:nvSpPr>
          <p:spPr>
            <a:xfrm rot="-5400000">
              <a:off x="1615155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01" name="tx400"/>
            <p:cNvSpPr/>
            <p:nvPr/>
          </p:nvSpPr>
          <p:spPr>
            <a:xfrm rot="-5400000">
              <a:off x="1644471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02" name="tx401"/>
            <p:cNvSpPr/>
            <p:nvPr/>
          </p:nvSpPr>
          <p:spPr>
            <a:xfrm rot="-5400000">
              <a:off x="1664601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03" name="tx402"/>
            <p:cNvSpPr/>
            <p:nvPr/>
          </p:nvSpPr>
          <p:spPr>
            <a:xfrm rot="-5400000">
              <a:off x="169094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04" name="tx403"/>
            <p:cNvSpPr/>
            <p:nvPr/>
          </p:nvSpPr>
          <p:spPr>
            <a:xfrm rot="-5400000">
              <a:off x="1720932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05" name="tx404"/>
            <p:cNvSpPr/>
            <p:nvPr/>
          </p:nvSpPr>
          <p:spPr>
            <a:xfrm rot="-5400000">
              <a:off x="17454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06" name="tx405"/>
            <p:cNvSpPr/>
            <p:nvPr/>
          </p:nvSpPr>
          <p:spPr>
            <a:xfrm rot="-5400000">
              <a:off x="17717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07" name="tx406"/>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08" name="tx407"/>
            <p:cNvSpPr/>
            <p:nvPr/>
          </p:nvSpPr>
          <p:spPr>
            <a:xfrm>
              <a:off x="1230614" y="4161686"/>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a:t>
              </a:r>
            </a:p>
          </p:txBody>
        </p:sp>
        <p:sp>
          <p:nvSpPr>
            <p:cNvPr id="409" name="tx408"/>
            <p:cNvSpPr/>
            <p:nvPr/>
          </p:nvSpPr>
          <p:spPr>
            <a:xfrm>
              <a:off x="1230614" y="3123293"/>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a:t>
              </a:r>
            </a:p>
          </p:txBody>
        </p:sp>
        <p:sp>
          <p:nvSpPr>
            <p:cNvPr id="410" name="tx409"/>
            <p:cNvSpPr/>
            <p:nvPr/>
          </p:nvSpPr>
          <p:spPr>
            <a:xfrm>
              <a:off x="1230614" y="2084788"/>
              <a:ext cx="381409" cy="167208"/>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300</a:t>
              </a:r>
            </a:p>
          </p:txBody>
        </p:sp>
        <p:sp>
          <p:nvSpPr>
            <p:cNvPr id="411" name="pl410"/>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2" name="pl411"/>
            <p:cNvSpPr/>
            <p:nvPr/>
          </p:nvSpPr>
          <p:spPr>
            <a:xfrm>
              <a:off x="1865074" y="424696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3" name="pl412"/>
            <p:cNvSpPr/>
            <p:nvPr/>
          </p:nvSpPr>
          <p:spPr>
            <a:xfrm>
              <a:off x="1865074" y="320857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4" name="pl413"/>
            <p:cNvSpPr/>
            <p:nvPr/>
          </p:nvSpPr>
          <p:spPr>
            <a:xfrm>
              <a:off x="1865074" y="217017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5" name="tx414"/>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16" name="rc415"/>
            <p:cNvSpPr/>
            <p:nvPr/>
          </p:nvSpPr>
          <p:spPr>
            <a:xfrm>
              <a:off x="18110385" y="2153563"/>
              <a:ext cx="1753945" cy="1236458"/>
            </a:xfrm>
            <a:prstGeom prst="rect">
              <a:avLst/>
            </a:prstGeom>
            <a:solidFill>
              <a:srgbClr val="FFFFFF">
                <a:alpha val="100000"/>
              </a:srgbClr>
            </a:solidFill>
          </p:spPr>
          <p:txBody>
            <a:bodyPr/>
            <a:lstStyle/>
            <a:p/>
          </p:txBody>
        </p:sp>
        <p:sp>
          <p:nvSpPr>
            <p:cNvPr id="417" name="rc416"/>
            <p:cNvSpPr/>
            <p:nvPr/>
          </p:nvSpPr>
          <p:spPr>
            <a:xfrm>
              <a:off x="18179974" y="2223153"/>
              <a:ext cx="274319" cy="274319"/>
            </a:xfrm>
            <a:prstGeom prst="rect">
              <a:avLst/>
            </a:prstGeom>
            <a:solidFill>
              <a:srgbClr val="FFFFFF">
                <a:alpha val="100000"/>
              </a:srgbClr>
            </a:solidFill>
          </p:spPr>
          <p:txBody>
            <a:bodyPr/>
            <a:lstStyle/>
            <a:p/>
          </p:txBody>
        </p:sp>
        <p:sp>
          <p:nvSpPr>
            <p:cNvPr id="418" name="rc417"/>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19" name="rc418"/>
            <p:cNvSpPr/>
            <p:nvPr/>
          </p:nvSpPr>
          <p:spPr>
            <a:xfrm>
              <a:off x="18179974" y="2497473"/>
              <a:ext cx="274319" cy="274319"/>
            </a:xfrm>
            <a:prstGeom prst="rect">
              <a:avLst/>
            </a:prstGeom>
            <a:solidFill>
              <a:srgbClr val="FFFFFF">
                <a:alpha val="100000"/>
              </a:srgbClr>
            </a:solidFill>
          </p:spPr>
          <p:txBody>
            <a:bodyPr/>
            <a:lstStyle/>
            <a:p/>
          </p:txBody>
        </p:sp>
        <p:sp>
          <p:nvSpPr>
            <p:cNvPr id="420" name="rc419"/>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21" name="rc420"/>
            <p:cNvSpPr/>
            <p:nvPr/>
          </p:nvSpPr>
          <p:spPr>
            <a:xfrm>
              <a:off x="18179974" y="2771793"/>
              <a:ext cx="274319" cy="274319"/>
            </a:xfrm>
            <a:prstGeom prst="rect">
              <a:avLst/>
            </a:prstGeom>
            <a:solidFill>
              <a:srgbClr val="FFFFFF">
                <a:alpha val="100000"/>
              </a:srgbClr>
            </a:solidFill>
          </p:spPr>
          <p:txBody>
            <a:bodyPr/>
            <a:lstStyle/>
            <a:p/>
          </p:txBody>
        </p:sp>
        <p:sp>
          <p:nvSpPr>
            <p:cNvPr id="422" name="rc421"/>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3" name="rc422"/>
            <p:cNvSpPr/>
            <p:nvPr/>
          </p:nvSpPr>
          <p:spPr>
            <a:xfrm>
              <a:off x="18179974" y="3046113"/>
              <a:ext cx="274319" cy="274319"/>
            </a:xfrm>
            <a:prstGeom prst="rect">
              <a:avLst/>
            </a:prstGeom>
            <a:solidFill>
              <a:srgbClr val="FFFFFF">
                <a:alpha val="100000"/>
              </a:srgbClr>
            </a:solidFill>
          </p:spPr>
          <p:txBody>
            <a:bodyPr/>
            <a:lstStyle/>
            <a:p/>
          </p:txBody>
        </p:sp>
        <p:sp>
          <p:nvSpPr>
            <p:cNvPr id="424" name="rc423"/>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5" name="tx424"/>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26" name="tx425"/>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27" name="tx426"/>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28" name="tx427"/>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29" name=""/>
          <p:cNvGrpSpPr/>
          <p:nvPr/>
        </p:nvGrpSpPr>
        <p:grpSpPr>
          <a:xfrm>
            <a:off x="6400800" y="6217920"/>
            <a:ext cx="5486400" cy="4251960"/>
            <a:chOff x="6400800" y="6217920"/>
            <a:chExt cx="5486400" cy="4251960"/>
          </a:xfrm>
        </p:grpSpPr>
        <p:sp>
          <p:nvSpPr>
            <p:cNvPr id="430"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31"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32" name="rc5"/>
            <p:cNvSpPr/>
            <p:nvPr/>
          </p:nvSpPr>
          <p:spPr>
            <a:xfrm>
              <a:off x="7068913" y="6510025"/>
              <a:ext cx="4234357" cy="2788960"/>
            </a:xfrm>
            <a:prstGeom prst="rect">
              <a:avLst/>
            </a:prstGeom>
            <a:solidFill>
              <a:srgbClr val="FFFFFF">
                <a:alpha val="100000"/>
              </a:srgbClr>
            </a:solidFill>
          </p:spPr>
          <p:txBody>
            <a:bodyPr/>
            <a:lstStyle/>
            <a:p/>
          </p:txBody>
        </p:sp>
        <p:sp>
          <p:nvSpPr>
            <p:cNvPr id="433" name="pl6"/>
            <p:cNvSpPr/>
            <p:nvPr/>
          </p:nvSpPr>
          <p:spPr>
            <a:xfrm>
              <a:off x="7068913" y="8684634"/>
              <a:ext cx="4234357" cy="0"/>
            </a:xfrm>
            <a:custGeom>
              <a:avLst/>
              <a:pathLst>
                <a:path w="4234357" h="0">
                  <a:moveTo>
                    <a:pt x="0" y="0"/>
                  </a:moveTo>
                  <a:lnTo>
                    <a:pt x="4234357" y="0"/>
                  </a:lnTo>
                  <a:lnTo>
                    <a:pt x="4234357" y="0"/>
                  </a:lnTo>
                </a:path>
              </a:pathLst>
            </a:custGeom>
            <a:ln w="6775" cap="flat">
              <a:solidFill>
                <a:srgbClr val="EBEBEB">
                  <a:alpha val="100000"/>
                </a:srgbClr>
              </a:solidFill>
              <a:prstDash val="solid"/>
              <a:round/>
            </a:ln>
          </p:spPr>
          <p:txBody>
            <a:bodyPr/>
            <a:lstStyle/>
            <a:p/>
          </p:txBody>
        </p:sp>
        <p:sp>
          <p:nvSpPr>
            <p:cNvPr id="434" name="pl7"/>
            <p:cNvSpPr/>
            <p:nvPr/>
          </p:nvSpPr>
          <p:spPr>
            <a:xfrm>
              <a:off x="7068913" y="7709473"/>
              <a:ext cx="4234357" cy="0"/>
            </a:xfrm>
            <a:custGeom>
              <a:avLst/>
              <a:pathLst>
                <a:path w="4234357" h="0">
                  <a:moveTo>
                    <a:pt x="0" y="0"/>
                  </a:moveTo>
                  <a:lnTo>
                    <a:pt x="4234357" y="0"/>
                  </a:lnTo>
                  <a:lnTo>
                    <a:pt x="4234357" y="0"/>
                  </a:lnTo>
                </a:path>
              </a:pathLst>
            </a:custGeom>
            <a:ln w="6775" cap="flat">
              <a:solidFill>
                <a:srgbClr val="EBEBEB">
                  <a:alpha val="100000"/>
                </a:srgbClr>
              </a:solidFill>
              <a:prstDash val="solid"/>
              <a:round/>
            </a:ln>
          </p:spPr>
          <p:txBody>
            <a:bodyPr/>
            <a:lstStyle/>
            <a:p/>
          </p:txBody>
        </p:sp>
        <p:sp>
          <p:nvSpPr>
            <p:cNvPr id="435" name="pl8"/>
            <p:cNvSpPr/>
            <p:nvPr/>
          </p:nvSpPr>
          <p:spPr>
            <a:xfrm>
              <a:off x="7068913" y="6734312"/>
              <a:ext cx="4234357" cy="0"/>
            </a:xfrm>
            <a:custGeom>
              <a:avLst/>
              <a:pathLst>
                <a:path w="4234357" h="0">
                  <a:moveTo>
                    <a:pt x="0" y="0"/>
                  </a:moveTo>
                  <a:lnTo>
                    <a:pt x="4234357" y="0"/>
                  </a:lnTo>
                  <a:lnTo>
                    <a:pt x="4234357" y="0"/>
                  </a:lnTo>
                </a:path>
              </a:pathLst>
            </a:custGeom>
            <a:ln w="6775" cap="flat">
              <a:solidFill>
                <a:srgbClr val="EBEBEB">
                  <a:alpha val="100000"/>
                </a:srgbClr>
              </a:solidFill>
              <a:prstDash val="solid"/>
              <a:round/>
            </a:ln>
          </p:spPr>
          <p:txBody>
            <a:bodyPr/>
            <a:lstStyle/>
            <a:p/>
          </p:txBody>
        </p:sp>
        <p:sp>
          <p:nvSpPr>
            <p:cNvPr id="436" name="pl9"/>
            <p:cNvSpPr/>
            <p:nvPr/>
          </p:nvSpPr>
          <p:spPr>
            <a:xfrm>
              <a:off x="7068913" y="9172214"/>
              <a:ext cx="4234357" cy="0"/>
            </a:xfrm>
            <a:custGeom>
              <a:avLst/>
              <a:pathLst>
                <a:path w="4234357" h="0">
                  <a:moveTo>
                    <a:pt x="0" y="0"/>
                  </a:moveTo>
                  <a:lnTo>
                    <a:pt x="4234357" y="0"/>
                  </a:lnTo>
                  <a:lnTo>
                    <a:pt x="4234357" y="0"/>
                  </a:lnTo>
                </a:path>
              </a:pathLst>
            </a:custGeom>
            <a:ln w="13550" cap="flat">
              <a:solidFill>
                <a:srgbClr val="EBEBEB">
                  <a:alpha val="100000"/>
                </a:srgbClr>
              </a:solidFill>
              <a:prstDash val="solid"/>
              <a:round/>
            </a:ln>
          </p:spPr>
          <p:txBody>
            <a:bodyPr/>
            <a:lstStyle/>
            <a:p/>
          </p:txBody>
        </p:sp>
        <p:sp>
          <p:nvSpPr>
            <p:cNvPr id="437" name="pl10"/>
            <p:cNvSpPr/>
            <p:nvPr/>
          </p:nvSpPr>
          <p:spPr>
            <a:xfrm>
              <a:off x="7068913" y="8197053"/>
              <a:ext cx="4234357" cy="0"/>
            </a:xfrm>
            <a:custGeom>
              <a:avLst/>
              <a:pathLst>
                <a:path w="4234357" h="0">
                  <a:moveTo>
                    <a:pt x="0" y="0"/>
                  </a:moveTo>
                  <a:lnTo>
                    <a:pt x="4234357" y="0"/>
                  </a:lnTo>
                  <a:lnTo>
                    <a:pt x="4234357" y="0"/>
                  </a:lnTo>
                </a:path>
              </a:pathLst>
            </a:custGeom>
            <a:ln w="13550" cap="flat">
              <a:solidFill>
                <a:srgbClr val="EBEBEB">
                  <a:alpha val="100000"/>
                </a:srgbClr>
              </a:solidFill>
              <a:prstDash val="solid"/>
              <a:round/>
            </a:ln>
          </p:spPr>
          <p:txBody>
            <a:bodyPr/>
            <a:lstStyle/>
            <a:p/>
          </p:txBody>
        </p:sp>
        <p:sp>
          <p:nvSpPr>
            <p:cNvPr id="438" name="pl11"/>
            <p:cNvSpPr/>
            <p:nvPr/>
          </p:nvSpPr>
          <p:spPr>
            <a:xfrm>
              <a:off x="7068913" y="7221892"/>
              <a:ext cx="4234357" cy="0"/>
            </a:xfrm>
            <a:custGeom>
              <a:avLst/>
              <a:pathLst>
                <a:path w="4234357" h="0">
                  <a:moveTo>
                    <a:pt x="0" y="0"/>
                  </a:moveTo>
                  <a:lnTo>
                    <a:pt x="4234357" y="0"/>
                  </a:lnTo>
                  <a:lnTo>
                    <a:pt x="4234357" y="0"/>
                  </a:lnTo>
                </a:path>
              </a:pathLst>
            </a:custGeom>
            <a:ln w="13550" cap="flat">
              <a:solidFill>
                <a:srgbClr val="EBEBEB">
                  <a:alpha val="100000"/>
                </a:srgbClr>
              </a:solidFill>
              <a:prstDash val="solid"/>
              <a:round/>
            </a:ln>
          </p:spPr>
          <p:txBody>
            <a:bodyPr/>
            <a:lstStyle/>
            <a:p/>
          </p:txBody>
        </p:sp>
        <p:sp>
          <p:nvSpPr>
            <p:cNvPr id="439" name="rc12"/>
            <p:cNvSpPr/>
            <p:nvPr/>
          </p:nvSpPr>
          <p:spPr>
            <a:xfrm>
              <a:off x="7215939" y="8782150"/>
              <a:ext cx="411673" cy="390064"/>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40" name="rc13"/>
            <p:cNvSpPr/>
            <p:nvPr/>
          </p:nvSpPr>
          <p:spPr>
            <a:xfrm>
              <a:off x="7804044" y="8392086"/>
              <a:ext cx="411673" cy="780128"/>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41" name="rc14"/>
            <p:cNvSpPr/>
            <p:nvPr/>
          </p:nvSpPr>
          <p:spPr>
            <a:xfrm>
              <a:off x="10156465" y="8392086"/>
              <a:ext cx="411673" cy="390064"/>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42" name="rc15"/>
            <p:cNvSpPr/>
            <p:nvPr/>
          </p:nvSpPr>
          <p:spPr>
            <a:xfrm>
              <a:off x="7804044" y="8197053"/>
              <a:ext cx="411673" cy="195032"/>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43" name="rc16"/>
            <p:cNvSpPr/>
            <p:nvPr/>
          </p:nvSpPr>
          <p:spPr>
            <a:xfrm>
              <a:off x="8980255" y="8977182"/>
              <a:ext cx="411673" cy="195032"/>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44" name="rc17"/>
            <p:cNvSpPr/>
            <p:nvPr/>
          </p:nvSpPr>
          <p:spPr>
            <a:xfrm>
              <a:off x="10156465" y="6636796"/>
              <a:ext cx="411673" cy="585096"/>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45" name="rc18"/>
            <p:cNvSpPr/>
            <p:nvPr/>
          </p:nvSpPr>
          <p:spPr>
            <a:xfrm>
              <a:off x="8392149" y="8977182"/>
              <a:ext cx="411673" cy="195032"/>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46" name="rc19"/>
            <p:cNvSpPr/>
            <p:nvPr/>
          </p:nvSpPr>
          <p:spPr>
            <a:xfrm>
              <a:off x="10156465" y="8782150"/>
              <a:ext cx="411673" cy="390064"/>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47" name="rc20"/>
            <p:cNvSpPr/>
            <p:nvPr/>
          </p:nvSpPr>
          <p:spPr>
            <a:xfrm>
              <a:off x="10744570" y="8782150"/>
              <a:ext cx="411673" cy="390064"/>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48" name="rc21"/>
            <p:cNvSpPr/>
            <p:nvPr/>
          </p:nvSpPr>
          <p:spPr>
            <a:xfrm>
              <a:off x="10156465" y="7221892"/>
              <a:ext cx="411673" cy="117019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9" name="pl22"/>
            <p:cNvSpPr/>
            <p:nvPr/>
          </p:nvSpPr>
          <p:spPr>
            <a:xfrm>
              <a:off x="7421776" y="6867288"/>
              <a:ext cx="1764315" cy="2192490"/>
            </a:xfrm>
            <a:custGeom>
              <a:avLst/>
              <a:pathLst>
                <a:path w="1764315" h="2192490">
                  <a:moveTo>
                    <a:pt x="0" y="0"/>
                  </a:moveTo>
                  <a:lnTo>
                    <a:pt x="588105" y="899483"/>
                  </a:lnTo>
                  <a:lnTo>
                    <a:pt x="1176210" y="2136272"/>
                  </a:lnTo>
                  <a:lnTo>
                    <a:pt x="1764315" y="2192490"/>
                  </a:lnTo>
                </a:path>
              </a:pathLst>
            </a:custGeom>
            <a:ln w="40651" cap="flat">
              <a:solidFill>
                <a:srgbClr val="000000">
                  <a:alpha val="100000"/>
                </a:srgbClr>
              </a:solidFill>
              <a:prstDash val="solid"/>
              <a:round/>
            </a:ln>
          </p:spPr>
          <p:txBody>
            <a:bodyPr/>
            <a:lstStyle/>
            <a:p/>
          </p:txBody>
        </p:sp>
        <p:sp>
          <p:nvSpPr>
            <p:cNvPr id="450" name="pl23"/>
            <p:cNvSpPr/>
            <p:nvPr/>
          </p:nvSpPr>
          <p:spPr>
            <a:xfrm>
              <a:off x="10362302" y="8834908"/>
              <a:ext cx="588105" cy="309197"/>
            </a:xfrm>
            <a:custGeom>
              <a:avLst/>
              <a:pathLst>
                <a:path w="588105" h="309197">
                  <a:moveTo>
                    <a:pt x="0" y="0"/>
                  </a:moveTo>
                  <a:lnTo>
                    <a:pt x="588105" y="309197"/>
                  </a:lnTo>
                </a:path>
              </a:pathLst>
            </a:custGeom>
            <a:ln w="40651" cap="flat">
              <a:solidFill>
                <a:srgbClr val="000000">
                  <a:alpha val="100000"/>
                </a:srgbClr>
              </a:solidFill>
              <a:prstDash val="solid"/>
              <a:round/>
            </a:ln>
          </p:spPr>
          <p:txBody>
            <a:bodyPr/>
            <a:lstStyle/>
            <a:p/>
          </p:txBody>
        </p:sp>
        <p:sp>
          <p:nvSpPr>
            <p:cNvPr id="451" name="rc24"/>
            <p:cNvSpPr/>
            <p:nvPr/>
          </p:nvSpPr>
          <p:spPr>
            <a:xfrm>
              <a:off x="7068913" y="6510025"/>
              <a:ext cx="4234357" cy="2788960"/>
            </a:xfrm>
            <a:prstGeom prst="rect">
              <a:avLst/>
            </a:prstGeom>
            <a:ln w="13550" cap="rnd">
              <a:solidFill>
                <a:srgbClr val="333333">
                  <a:alpha val="100000"/>
                </a:srgbClr>
              </a:solidFill>
              <a:prstDash val="solid"/>
              <a:round/>
            </a:ln>
          </p:spPr>
          <p:txBody>
            <a:bodyPr/>
            <a:lstStyle/>
            <a:p/>
          </p:txBody>
        </p:sp>
        <p:sp>
          <p:nvSpPr>
            <p:cNvPr id="452" name="tx25"/>
            <p:cNvSpPr/>
            <p:nvPr/>
          </p:nvSpPr>
          <p:spPr>
            <a:xfrm>
              <a:off x="6843756" y="9169908"/>
              <a:ext cx="127099"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53" name="tx26"/>
            <p:cNvSpPr/>
            <p:nvPr/>
          </p:nvSpPr>
          <p:spPr>
            <a:xfrm>
              <a:off x="6843756" y="8196681"/>
              <a:ext cx="127099" cy="10946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5</a:t>
              </a:r>
            </a:p>
          </p:txBody>
        </p:sp>
        <p:sp>
          <p:nvSpPr>
            <p:cNvPr id="454" name="tx27"/>
            <p:cNvSpPr/>
            <p:nvPr/>
          </p:nvSpPr>
          <p:spPr>
            <a:xfrm>
              <a:off x="6801340" y="7219585"/>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a:t>
              </a:r>
            </a:p>
          </p:txBody>
        </p:sp>
        <p:sp>
          <p:nvSpPr>
            <p:cNvPr id="455" name="pl28"/>
            <p:cNvSpPr/>
            <p:nvPr/>
          </p:nvSpPr>
          <p:spPr>
            <a:xfrm>
              <a:off x="7034118"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56" name="pl29"/>
            <p:cNvSpPr/>
            <p:nvPr/>
          </p:nvSpPr>
          <p:spPr>
            <a:xfrm>
              <a:off x="7034118" y="819705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57" name="pl30"/>
            <p:cNvSpPr/>
            <p:nvPr/>
          </p:nvSpPr>
          <p:spPr>
            <a:xfrm>
              <a:off x="7034118" y="722189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58" name="pl31"/>
            <p:cNvSpPr/>
            <p:nvPr/>
          </p:nvSpPr>
          <p:spPr>
            <a:xfrm>
              <a:off x="11303270"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59" name="pl32"/>
            <p:cNvSpPr/>
            <p:nvPr/>
          </p:nvSpPr>
          <p:spPr>
            <a:xfrm>
              <a:off x="11303270" y="8469493"/>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60" name="pl33"/>
            <p:cNvSpPr/>
            <p:nvPr/>
          </p:nvSpPr>
          <p:spPr>
            <a:xfrm>
              <a:off x="11303270" y="7766772"/>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61" name="pl34"/>
            <p:cNvSpPr/>
            <p:nvPr/>
          </p:nvSpPr>
          <p:spPr>
            <a:xfrm>
              <a:off x="11303270" y="7064050"/>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62" name="tx35"/>
            <p:cNvSpPr/>
            <p:nvPr/>
          </p:nvSpPr>
          <p:spPr>
            <a:xfrm>
              <a:off x="11401327" y="9169908"/>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0.0</a:t>
              </a:r>
            </a:p>
          </p:txBody>
        </p:sp>
        <p:sp>
          <p:nvSpPr>
            <p:cNvPr id="463" name="tx36"/>
            <p:cNvSpPr/>
            <p:nvPr/>
          </p:nvSpPr>
          <p:spPr>
            <a:xfrm>
              <a:off x="11401327" y="8467186"/>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a:t>
              </a:r>
            </a:p>
          </p:txBody>
        </p:sp>
        <p:sp>
          <p:nvSpPr>
            <p:cNvPr id="464" name="tx37"/>
            <p:cNvSpPr/>
            <p:nvPr/>
          </p:nvSpPr>
          <p:spPr>
            <a:xfrm>
              <a:off x="11401327" y="7764465"/>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5.0</a:t>
              </a:r>
            </a:p>
          </p:txBody>
        </p:sp>
        <p:sp>
          <p:nvSpPr>
            <p:cNvPr id="465" name="tx38"/>
            <p:cNvSpPr/>
            <p:nvPr/>
          </p:nvSpPr>
          <p:spPr>
            <a:xfrm>
              <a:off x="11401327" y="7063604"/>
              <a:ext cx="2118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7.5</a:t>
              </a:r>
            </a:p>
          </p:txBody>
        </p:sp>
        <p:sp>
          <p:nvSpPr>
            <p:cNvPr id="466" name="pl39"/>
            <p:cNvSpPr/>
            <p:nvPr/>
          </p:nvSpPr>
          <p:spPr>
            <a:xfrm>
              <a:off x="742177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7" name="pl40"/>
            <p:cNvSpPr/>
            <p:nvPr/>
          </p:nvSpPr>
          <p:spPr>
            <a:xfrm>
              <a:off x="800988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8" name="pl41"/>
            <p:cNvSpPr/>
            <p:nvPr/>
          </p:nvSpPr>
          <p:spPr>
            <a:xfrm>
              <a:off x="859798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9" name="pl42"/>
            <p:cNvSpPr/>
            <p:nvPr/>
          </p:nvSpPr>
          <p:spPr>
            <a:xfrm>
              <a:off x="918609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0" name="pl43"/>
            <p:cNvSpPr/>
            <p:nvPr/>
          </p:nvSpPr>
          <p:spPr>
            <a:xfrm>
              <a:off x="9774197"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1" name="pl44"/>
            <p:cNvSpPr/>
            <p:nvPr/>
          </p:nvSpPr>
          <p:spPr>
            <a:xfrm>
              <a:off x="1036230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2" name="pl45"/>
            <p:cNvSpPr/>
            <p:nvPr/>
          </p:nvSpPr>
          <p:spPr>
            <a:xfrm>
              <a:off x="10950407"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3" name="tx46"/>
            <p:cNvSpPr/>
            <p:nvPr/>
          </p:nvSpPr>
          <p:spPr>
            <a:xfrm rot="-2700000">
              <a:off x="7311877"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74" name="tx47"/>
            <p:cNvSpPr/>
            <p:nvPr/>
          </p:nvSpPr>
          <p:spPr>
            <a:xfrm rot="-2700000">
              <a:off x="7860284"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75" name="tx48"/>
            <p:cNvSpPr/>
            <p:nvPr/>
          </p:nvSpPr>
          <p:spPr>
            <a:xfrm rot="-2700000">
              <a:off x="8447732"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76" name="tx49"/>
            <p:cNvSpPr/>
            <p:nvPr/>
          </p:nvSpPr>
          <p:spPr>
            <a:xfrm rot="-2700000">
              <a:off x="889114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77" name="tx50"/>
            <p:cNvSpPr/>
            <p:nvPr/>
          </p:nvSpPr>
          <p:spPr>
            <a:xfrm rot="-2700000">
              <a:off x="9479252"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78" name="tx51"/>
            <p:cNvSpPr/>
            <p:nvPr/>
          </p:nvSpPr>
          <p:spPr>
            <a:xfrm rot="-2700000">
              <a:off x="10067331"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479" name="tx52"/>
            <p:cNvSpPr/>
            <p:nvPr/>
          </p:nvSpPr>
          <p:spPr>
            <a:xfrm rot="-2700000">
              <a:off x="10767505"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80" name="tx53"/>
            <p:cNvSpPr/>
            <p:nvPr/>
          </p:nvSpPr>
          <p:spPr>
            <a:xfrm>
              <a:off x="9186091"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481" name="tx54"/>
            <p:cNvSpPr/>
            <p:nvPr/>
          </p:nvSpPr>
          <p:spPr>
            <a:xfrm>
              <a:off x="8368839"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482" name="tx55"/>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483" name="tx56"/>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484" name="rc57"/>
            <p:cNvSpPr/>
            <p:nvPr/>
          </p:nvSpPr>
          <p:spPr>
            <a:xfrm>
              <a:off x="6543583" y="10217410"/>
              <a:ext cx="1051268" cy="182880"/>
            </a:xfrm>
            <a:prstGeom prst="rect">
              <a:avLst/>
            </a:prstGeom>
            <a:solidFill>
              <a:srgbClr val="FFFFFF">
                <a:alpha val="100000"/>
              </a:srgbClr>
            </a:solidFill>
          </p:spPr>
          <p:txBody>
            <a:bodyPr/>
            <a:lstStyle/>
            <a:p/>
          </p:txBody>
        </p:sp>
        <p:sp>
          <p:nvSpPr>
            <p:cNvPr id="485" name="rc58"/>
            <p:cNvSpPr/>
            <p:nvPr/>
          </p:nvSpPr>
          <p:spPr>
            <a:xfrm>
              <a:off x="6543583" y="10217410"/>
              <a:ext cx="182879" cy="182880"/>
            </a:xfrm>
            <a:prstGeom prst="rect">
              <a:avLst/>
            </a:prstGeom>
            <a:solidFill>
              <a:srgbClr val="FFFFFF">
                <a:alpha val="100000"/>
              </a:srgbClr>
            </a:solidFill>
          </p:spPr>
          <p:txBody>
            <a:bodyPr/>
            <a:lstStyle/>
            <a:p/>
          </p:txBody>
        </p:sp>
        <p:sp>
          <p:nvSpPr>
            <p:cNvPr id="486" name="pl59"/>
            <p:cNvSpPr/>
            <p:nvPr/>
          </p:nvSpPr>
          <p:spPr>
            <a:xfrm>
              <a:off x="6561871"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487" name="tx60"/>
            <p:cNvSpPr/>
            <p:nvPr/>
          </p:nvSpPr>
          <p:spPr>
            <a:xfrm>
              <a:off x="6834463"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488" name="rc61"/>
            <p:cNvSpPr/>
            <p:nvPr/>
          </p:nvSpPr>
          <p:spPr>
            <a:xfrm>
              <a:off x="7774851" y="10217410"/>
              <a:ext cx="4053749" cy="182880"/>
            </a:xfrm>
            <a:prstGeom prst="rect">
              <a:avLst/>
            </a:prstGeom>
            <a:solidFill>
              <a:srgbClr val="FFFFFF">
                <a:alpha val="100000"/>
              </a:srgbClr>
            </a:solidFill>
          </p:spPr>
          <p:txBody>
            <a:bodyPr/>
            <a:lstStyle/>
            <a:p/>
          </p:txBody>
        </p:sp>
        <p:sp>
          <p:nvSpPr>
            <p:cNvPr id="489" name="rc62"/>
            <p:cNvSpPr/>
            <p:nvPr/>
          </p:nvSpPr>
          <p:spPr>
            <a:xfrm>
              <a:off x="7774851" y="10217410"/>
              <a:ext cx="182880" cy="182880"/>
            </a:xfrm>
            <a:prstGeom prst="rect">
              <a:avLst/>
            </a:prstGeom>
            <a:solidFill>
              <a:srgbClr val="FFFFFF">
                <a:alpha val="100000"/>
              </a:srgbClr>
            </a:solidFill>
          </p:spPr>
          <p:txBody>
            <a:bodyPr/>
            <a:lstStyle/>
            <a:p/>
          </p:txBody>
        </p:sp>
        <p:sp>
          <p:nvSpPr>
            <p:cNvPr id="490" name="rc63"/>
            <p:cNvSpPr/>
            <p:nvPr/>
          </p:nvSpPr>
          <p:spPr>
            <a:xfrm>
              <a:off x="7783851"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91" name="rc64"/>
            <p:cNvSpPr/>
            <p:nvPr/>
          </p:nvSpPr>
          <p:spPr>
            <a:xfrm>
              <a:off x="8866091" y="10217410"/>
              <a:ext cx="182879" cy="182880"/>
            </a:xfrm>
            <a:prstGeom prst="rect">
              <a:avLst/>
            </a:prstGeom>
            <a:solidFill>
              <a:srgbClr val="FFFFFF">
                <a:alpha val="100000"/>
              </a:srgbClr>
            </a:solidFill>
          </p:spPr>
          <p:txBody>
            <a:bodyPr/>
            <a:lstStyle/>
            <a:p/>
          </p:txBody>
        </p:sp>
        <p:sp>
          <p:nvSpPr>
            <p:cNvPr id="492" name="rc65"/>
            <p:cNvSpPr/>
            <p:nvPr/>
          </p:nvSpPr>
          <p:spPr>
            <a:xfrm>
              <a:off x="8875091" y="10226410"/>
              <a:ext cx="164880"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93" name="rc66"/>
            <p:cNvSpPr/>
            <p:nvPr/>
          </p:nvSpPr>
          <p:spPr>
            <a:xfrm>
              <a:off x="9792132" y="10217410"/>
              <a:ext cx="182879" cy="182880"/>
            </a:xfrm>
            <a:prstGeom prst="rect">
              <a:avLst/>
            </a:prstGeom>
            <a:solidFill>
              <a:srgbClr val="FFFFFF">
                <a:alpha val="100000"/>
              </a:srgbClr>
            </a:solidFill>
          </p:spPr>
          <p:txBody>
            <a:bodyPr/>
            <a:lstStyle/>
            <a:p/>
          </p:txBody>
        </p:sp>
        <p:sp>
          <p:nvSpPr>
            <p:cNvPr id="494" name="rc67"/>
            <p:cNvSpPr/>
            <p:nvPr/>
          </p:nvSpPr>
          <p:spPr>
            <a:xfrm>
              <a:off x="9801132" y="10226410"/>
              <a:ext cx="164880"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95" name="rc68"/>
            <p:cNvSpPr/>
            <p:nvPr/>
          </p:nvSpPr>
          <p:spPr>
            <a:xfrm>
              <a:off x="10794373" y="10217410"/>
              <a:ext cx="182879" cy="182880"/>
            </a:xfrm>
            <a:prstGeom prst="rect">
              <a:avLst/>
            </a:prstGeom>
            <a:solidFill>
              <a:srgbClr val="FFFFFF">
                <a:alpha val="100000"/>
              </a:srgbClr>
            </a:solidFill>
          </p:spPr>
          <p:txBody>
            <a:bodyPr/>
            <a:lstStyle/>
            <a:p/>
          </p:txBody>
        </p:sp>
        <p:sp>
          <p:nvSpPr>
            <p:cNvPr id="496" name="rc69"/>
            <p:cNvSpPr/>
            <p:nvPr/>
          </p:nvSpPr>
          <p:spPr>
            <a:xfrm>
              <a:off x="10803373"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97" name="tx70"/>
            <p:cNvSpPr/>
            <p:nvPr/>
          </p:nvSpPr>
          <p:spPr>
            <a:xfrm>
              <a:off x="8065731"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498" name="tx71"/>
            <p:cNvSpPr/>
            <p:nvPr/>
          </p:nvSpPr>
          <p:spPr>
            <a:xfrm>
              <a:off x="9156971"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499" name="tx72"/>
            <p:cNvSpPr/>
            <p:nvPr/>
          </p:nvSpPr>
          <p:spPr>
            <a:xfrm>
              <a:off x="10083012"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500" name="tx73"/>
            <p:cNvSpPr/>
            <p:nvPr/>
          </p:nvSpPr>
          <p:spPr>
            <a:xfrm>
              <a:off x="11085253"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01" name="tx74"/>
            <p:cNvSpPr/>
            <p:nvPr/>
          </p:nvSpPr>
          <p:spPr>
            <a:xfrm>
              <a:off x="6557793"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02" name=""/>
          <p:cNvGrpSpPr/>
          <p:nvPr/>
        </p:nvGrpSpPr>
        <p:grpSpPr>
          <a:xfrm>
            <a:off x="12527280" y="6217920"/>
            <a:ext cx="5486400" cy="4297680"/>
            <a:chOff x="12527280" y="6217920"/>
            <a:chExt cx="5486400" cy="4297680"/>
          </a:xfrm>
        </p:grpSpPr>
        <p:sp>
          <p:nvSpPr>
            <p:cNvPr id="503"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04"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05"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06"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07"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08"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09"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10"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11"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12"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13"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14"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15"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16"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17" name="pl17"/>
            <p:cNvSpPr/>
            <p:nvPr/>
          </p:nvSpPr>
          <p:spPr>
            <a:xfrm>
              <a:off x="13329440" y="6663670"/>
              <a:ext cx="4502097" cy="179252"/>
            </a:xfrm>
            <a:custGeom>
              <a:avLst/>
              <a:pathLst>
                <a:path w="4502097" h="179252">
                  <a:moveTo>
                    <a:pt x="0" y="102429"/>
                  </a:moveTo>
                  <a:lnTo>
                    <a:pt x="187587" y="76822"/>
                  </a:lnTo>
                  <a:lnTo>
                    <a:pt x="375174" y="51214"/>
                  </a:lnTo>
                  <a:lnTo>
                    <a:pt x="562762" y="76822"/>
                  </a:lnTo>
                  <a:lnTo>
                    <a:pt x="750349" y="0"/>
                  </a:lnTo>
                  <a:lnTo>
                    <a:pt x="937937" y="0"/>
                  </a:lnTo>
                  <a:lnTo>
                    <a:pt x="1125524" y="0"/>
                  </a:lnTo>
                  <a:lnTo>
                    <a:pt x="1313111" y="179252"/>
                  </a:lnTo>
                  <a:lnTo>
                    <a:pt x="1500699" y="179252"/>
                  </a:lnTo>
                  <a:lnTo>
                    <a:pt x="1688286" y="153644"/>
                  </a:lnTo>
                  <a:lnTo>
                    <a:pt x="1875874" y="25607"/>
                  </a:lnTo>
                  <a:lnTo>
                    <a:pt x="2063461" y="0"/>
                  </a:lnTo>
                  <a:lnTo>
                    <a:pt x="2251048" y="0"/>
                  </a:lnTo>
                  <a:lnTo>
                    <a:pt x="2438636" y="0"/>
                  </a:lnTo>
                  <a:lnTo>
                    <a:pt x="2626223" y="0"/>
                  </a:lnTo>
                  <a:lnTo>
                    <a:pt x="2813811" y="25607"/>
                  </a:lnTo>
                  <a:lnTo>
                    <a:pt x="3001398" y="25607"/>
                  </a:lnTo>
                  <a:lnTo>
                    <a:pt x="3188985" y="51214"/>
                  </a:lnTo>
                  <a:lnTo>
                    <a:pt x="3376573" y="25607"/>
                  </a:lnTo>
                  <a:lnTo>
                    <a:pt x="3564160" y="25607"/>
                  </a:lnTo>
                  <a:lnTo>
                    <a:pt x="3751748" y="25607"/>
                  </a:lnTo>
                  <a:lnTo>
                    <a:pt x="3939335" y="25607"/>
                  </a:lnTo>
                  <a:lnTo>
                    <a:pt x="4126923" y="51214"/>
                  </a:lnTo>
                  <a:lnTo>
                    <a:pt x="4314510" y="51214"/>
                  </a:lnTo>
                  <a:lnTo>
                    <a:pt x="4502097" y="51214"/>
                  </a:lnTo>
                </a:path>
              </a:pathLst>
            </a:custGeom>
            <a:ln w="32521" cap="flat">
              <a:solidFill>
                <a:srgbClr val="5EB0E8">
                  <a:alpha val="100000"/>
                </a:srgbClr>
              </a:solidFill>
              <a:prstDash val="solid"/>
              <a:round/>
            </a:ln>
          </p:spPr>
          <p:txBody>
            <a:bodyPr/>
            <a:lstStyle/>
            <a:p/>
          </p:txBody>
        </p:sp>
        <p:sp>
          <p:nvSpPr>
            <p:cNvPr id="518" name="pl18"/>
            <p:cNvSpPr/>
            <p:nvPr/>
          </p:nvSpPr>
          <p:spPr>
            <a:xfrm>
              <a:off x="13329440" y="6663670"/>
              <a:ext cx="4502097" cy="1536449"/>
            </a:xfrm>
            <a:custGeom>
              <a:avLst/>
              <a:pathLst>
                <a:path w="4502097" h="1536449">
                  <a:moveTo>
                    <a:pt x="0" y="1536449"/>
                  </a:moveTo>
                  <a:lnTo>
                    <a:pt x="187587" y="819439"/>
                  </a:lnTo>
                  <a:lnTo>
                    <a:pt x="375174" y="102429"/>
                  </a:lnTo>
                  <a:lnTo>
                    <a:pt x="562762" y="102429"/>
                  </a:lnTo>
                  <a:lnTo>
                    <a:pt x="750349" y="0"/>
                  </a:lnTo>
                  <a:lnTo>
                    <a:pt x="937937" y="0"/>
                  </a:lnTo>
                  <a:lnTo>
                    <a:pt x="1125524" y="0"/>
                  </a:lnTo>
                  <a:lnTo>
                    <a:pt x="1313111" y="0"/>
                  </a:lnTo>
                  <a:lnTo>
                    <a:pt x="1500699" y="0"/>
                  </a:lnTo>
                  <a:lnTo>
                    <a:pt x="1688286" y="0"/>
                  </a:lnTo>
                  <a:lnTo>
                    <a:pt x="1875874" y="25607"/>
                  </a:lnTo>
                  <a:lnTo>
                    <a:pt x="2063461" y="25607"/>
                  </a:lnTo>
                  <a:lnTo>
                    <a:pt x="2251048" y="51214"/>
                  </a:lnTo>
                  <a:lnTo>
                    <a:pt x="2438636" y="102429"/>
                  </a:lnTo>
                  <a:lnTo>
                    <a:pt x="2626223" y="76822"/>
                  </a:lnTo>
                  <a:lnTo>
                    <a:pt x="2813811" y="51214"/>
                  </a:lnTo>
                  <a:lnTo>
                    <a:pt x="3001398" y="51214"/>
                  </a:lnTo>
                  <a:lnTo>
                    <a:pt x="3188985" y="51214"/>
                  </a:lnTo>
                  <a:lnTo>
                    <a:pt x="3376573" y="51214"/>
                  </a:lnTo>
                  <a:lnTo>
                    <a:pt x="3564160" y="76822"/>
                  </a:lnTo>
                  <a:lnTo>
                    <a:pt x="3751748" y="102429"/>
                  </a:lnTo>
                  <a:lnTo>
                    <a:pt x="3939335" y="102429"/>
                  </a:lnTo>
                  <a:lnTo>
                    <a:pt x="4126923" y="102429"/>
                  </a:lnTo>
                  <a:lnTo>
                    <a:pt x="4314510" y="76822"/>
                  </a:lnTo>
                  <a:lnTo>
                    <a:pt x="4502097" y="76822"/>
                  </a:lnTo>
                </a:path>
              </a:pathLst>
            </a:custGeom>
            <a:ln w="32521" cap="flat">
              <a:solidFill>
                <a:srgbClr val="00A173">
                  <a:alpha val="100000"/>
                </a:srgbClr>
              </a:solidFill>
              <a:prstDash val="solid"/>
              <a:round/>
            </a:ln>
          </p:spPr>
          <p:txBody>
            <a:bodyPr/>
            <a:lstStyle/>
            <a:p/>
          </p:txBody>
        </p:sp>
        <p:sp>
          <p:nvSpPr>
            <p:cNvPr id="519"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20"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21"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22"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23"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24"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25"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26"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27"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28"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29"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0"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1"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2"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3"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4"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5"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6"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7"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8"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9"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0"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1"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2"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3"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4"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5"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6"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7"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8"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9"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0"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1"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2"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3"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4"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5"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6"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57"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58"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59"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60"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61"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62"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63"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64"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65"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66"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67"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68"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69"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70"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71"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72"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73"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74"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75"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76"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77"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78"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79"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80"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81"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82" name="rc82"/>
            <p:cNvSpPr/>
            <p:nvPr/>
          </p:nvSpPr>
          <p:spPr>
            <a:xfrm>
              <a:off x="14005791" y="9941072"/>
              <a:ext cx="3149396" cy="504938"/>
            </a:xfrm>
            <a:prstGeom prst="rect">
              <a:avLst/>
            </a:prstGeom>
            <a:solidFill>
              <a:srgbClr val="FFFFFF">
                <a:alpha val="100000"/>
              </a:srgbClr>
            </a:solidFill>
          </p:spPr>
          <p:txBody>
            <a:bodyPr/>
            <a:lstStyle/>
            <a:p/>
          </p:txBody>
        </p:sp>
        <p:sp>
          <p:nvSpPr>
            <p:cNvPr id="583"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84"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85"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86"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87"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88" name=""/>
          <p:cNvGrpSpPr/>
          <p:nvPr/>
        </p:nvGrpSpPr>
        <p:grpSpPr>
          <a:xfrm>
            <a:off x="594360" y="6217920"/>
            <a:ext cx="5562295" cy="4108319"/>
            <a:chOff x="594360" y="6217920"/>
            <a:chExt cx="5562295" cy="4108319"/>
          </a:xfrm>
        </p:grpSpPr>
        <p:sp>
          <p:nvSpPr>
            <p:cNvPr id="589" name="rc3"/>
            <p:cNvSpPr/>
            <p:nvPr/>
          </p:nvSpPr>
          <p:spPr>
            <a:xfrm>
              <a:off x="594360" y="6217920"/>
              <a:ext cx="5562295" cy="410831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90" name="rc4"/>
            <p:cNvSpPr/>
            <p:nvPr/>
          </p:nvSpPr>
          <p:spPr>
            <a:xfrm>
              <a:off x="2688001" y="6533616"/>
              <a:ext cx="3399064" cy="2563228"/>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91" name="rc5"/>
            <p:cNvSpPr/>
            <p:nvPr/>
          </p:nvSpPr>
          <p:spPr>
            <a:xfrm>
              <a:off x="2715863" y="6561477"/>
              <a:ext cx="278611" cy="278611"/>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592" name="rc6"/>
            <p:cNvSpPr/>
            <p:nvPr/>
          </p:nvSpPr>
          <p:spPr>
            <a:xfrm>
              <a:off x="2994474" y="6561477"/>
              <a:ext cx="278611" cy="278611"/>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593" name="rc7"/>
            <p:cNvSpPr/>
            <p:nvPr/>
          </p:nvSpPr>
          <p:spPr>
            <a:xfrm>
              <a:off x="3273086" y="6561477"/>
              <a:ext cx="278611" cy="278611"/>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594" name="rc8"/>
            <p:cNvSpPr/>
            <p:nvPr/>
          </p:nvSpPr>
          <p:spPr>
            <a:xfrm>
              <a:off x="3551698" y="6561477"/>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5" name="rc9"/>
            <p:cNvSpPr/>
            <p:nvPr/>
          </p:nvSpPr>
          <p:spPr>
            <a:xfrm>
              <a:off x="3830310" y="6561477"/>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6" name="rc10"/>
            <p:cNvSpPr/>
            <p:nvPr/>
          </p:nvSpPr>
          <p:spPr>
            <a:xfrm>
              <a:off x="4108922" y="6561477"/>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7" name="rc11"/>
            <p:cNvSpPr/>
            <p:nvPr/>
          </p:nvSpPr>
          <p:spPr>
            <a:xfrm>
              <a:off x="4387534" y="6561477"/>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8" name="rc12"/>
            <p:cNvSpPr/>
            <p:nvPr/>
          </p:nvSpPr>
          <p:spPr>
            <a:xfrm>
              <a:off x="4666145" y="6561477"/>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9" name="rc13"/>
            <p:cNvSpPr/>
            <p:nvPr/>
          </p:nvSpPr>
          <p:spPr>
            <a:xfrm>
              <a:off x="4944757" y="6561477"/>
              <a:ext cx="278611" cy="278611"/>
            </a:xfrm>
            <a:prstGeom prst="rect">
              <a:avLst/>
            </a:prstGeom>
            <a:solidFill>
              <a:srgbClr val="FB6A4A">
                <a:alpha val="100000"/>
              </a:srgbClr>
            </a:solidFill>
            <a:ln w="5420" cap="flat">
              <a:solidFill>
                <a:srgbClr val="FFFFFF">
                  <a:alpha val="100000"/>
                </a:srgbClr>
              </a:solidFill>
              <a:prstDash val="solid"/>
              <a:miter/>
            </a:ln>
          </p:spPr>
          <p:txBody>
            <a:bodyPr/>
            <a:lstStyle/>
            <a:p/>
          </p:txBody>
        </p:sp>
        <p:sp>
          <p:nvSpPr>
            <p:cNvPr id="600" name="rc14"/>
            <p:cNvSpPr/>
            <p:nvPr/>
          </p:nvSpPr>
          <p:spPr>
            <a:xfrm>
              <a:off x="5223369" y="6561477"/>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1" name="rc15"/>
            <p:cNvSpPr/>
            <p:nvPr/>
          </p:nvSpPr>
          <p:spPr>
            <a:xfrm>
              <a:off x="5501981" y="6561477"/>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2" name="rc16"/>
            <p:cNvSpPr/>
            <p:nvPr/>
          </p:nvSpPr>
          <p:spPr>
            <a:xfrm>
              <a:off x="5780593" y="6561477"/>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3" name="rc17"/>
            <p:cNvSpPr/>
            <p:nvPr/>
          </p:nvSpPr>
          <p:spPr>
            <a:xfrm>
              <a:off x="2715863" y="6840089"/>
              <a:ext cx="278611" cy="278611"/>
            </a:xfrm>
            <a:prstGeom prst="rect">
              <a:avLst/>
            </a:prstGeom>
            <a:solidFill>
              <a:srgbClr val="FB6A4A">
                <a:alpha val="100000"/>
              </a:srgbClr>
            </a:solidFill>
            <a:ln w="5420" cap="flat">
              <a:solidFill>
                <a:srgbClr val="FFFFFF">
                  <a:alpha val="100000"/>
                </a:srgbClr>
              </a:solidFill>
              <a:prstDash val="solid"/>
              <a:miter/>
            </a:ln>
          </p:spPr>
          <p:txBody>
            <a:bodyPr/>
            <a:lstStyle/>
            <a:p/>
          </p:txBody>
        </p:sp>
        <p:sp>
          <p:nvSpPr>
            <p:cNvPr id="604" name="rc18"/>
            <p:cNvSpPr/>
            <p:nvPr/>
          </p:nvSpPr>
          <p:spPr>
            <a:xfrm>
              <a:off x="2994474" y="6840089"/>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5" name="rc19"/>
            <p:cNvSpPr/>
            <p:nvPr/>
          </p:nvSpPr>
          <p:spPr>
            <a:xfrm>
              <a:off x="3273086" y="6840089"/>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6" name="rc20"/>
            <p:cNvSpPr/>
            <p:nvPr/>
          </p:nvSpPr>
          <p:spPr>
            <a:xfrm>
              <a:off x="3551698" y="6840089"/>
              <a:ext cx="278611" cy="278611"/>
            </a:xfrm>
            <a:prstGeom prst="rect">
              <a:avLst/>
            </a:prstGeom>
            <a:solidFill>
              <a:srgbClr val="FB6A4A">
                <a:alpha val="100000"/>
              </a:srgbClr>
            </a:solidFill>
            <a:ln w="5420" cap="flat">
              <a:solidFill>
                <a:srgbClr val="FFFFFF">
                  <a:alpha val="100000"/>
                </a:srgbClr>
              </a:solidFill>
              <a:prstDash val="solid"/>
              <a:miter/>
            </a:ln>
          </p:spPr>
          <p:txBody>
            <a:bodyPr/>
            <a:lstStyle/>
            <a:p/>
          </p:txBody>
        </p:sp>
        <p:sp>
          <p:nvSpPr>
            <p:cNvPr id="607" name="rc21"/>
            <p:cNvSpPr/>
            <p:nvPr/>
          </p:nvSpPr>
          <p:spPr>
            <a:xfrm>
              <a:off x="3830310" y="6840089"/>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8" name="rc22"/>
            <p:cNvSpPr/>
            <p:nvPr/>
          </p:nvSpPr>
          <p:spPr>
            <a:xfrm>
              <a:off x="4108922" y="6840089"/>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9" name="rc23"/>
            <p:cNvSpPr/>
            <p:nvPr/>
          </p:nvSpPr>
          <p:spPr>
            <a:xfrm>
              <a:off x="4387534" y="6840089"/>
              <a:ext cx="278611" cy="278611"/>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10" name="rc24"/>
            <p:cNvSpPr/>
            <p:nvPr/>
          </p:nvSpPr>
          <p:spPr>
            <a:xfrm>
              <a:off x="4666145" y="6840089"/>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1" name="rc25"/>
            <p:cNvSpPr/>
            <p:nvPr/>
          </p:nvSpPr>
          <p:spPr>
            <a:xfrm>
              <a:off x="4944757" y="6840089"/>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2" name="rc26"/>
            <p:cNvSpPr/>
            <p:nvPr/>
          </p:nvSpPr>
          <p:spPr>
            <a:xfrm>
              <a:off x="5223369" y="6840089"/>
              <a:ext cx="278611" cy="278611"/>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13" name="rc27"/>
            <p:cNvSpPr/>
            <p:nvPr/>
          </p:nvSpPr>
          <p:spPr>
            <a:xfrm>
              <a:off x="5501981" y="6840089"/>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4" name="rc28"/>
            <p:cNvSpPr/>
            <p:nvPr/>
          </p:nvSpPr>
          <p:spPr>
            <a:xfrm>
              <a:off x="5780593" y="6840089"/>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5" name="rc29"/>
            <p:cNvSpPr/>
            <p:nvPr/>
          </p:nvSpPr>
          <p:spPr>
            <a:xfrm>
              <a:off x="2715863" y="7118701"/>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6" name="rc30"/>
            <p:cNvSpPr/>
            <p:nvPr/>
          </p:nvSpPr>
          <p:spPr>
            <a:xfrm>
              <a:off x="2994474" y="7118701"/>
              <a:ext cx="278611" cy="278611"/>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17" name="rc31"/>
            <p:cNvSpPr/>
            <p:nvPr/>
          </p:nvSpPr>
          <p:spPr>
            <a:xfrm>
              <a:off x="3273086" y="7118701"/>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8" name="rc32"/>
            <p:cNvSpPr/>
            <p:nvPr/>
          </p:nvSpPr>
          <p:spPr>
            <a:xfrm>
              <a:off x="3551698" y="7118701"/>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9" name="rc33"/>
            <p:cNvSpPr/>
            <p:nvPr/>
          </p:nvSpPr>
          <p:spPr>
            <a:xfrm>
              <a:off x="3830310" y="7118701"/>
              <a:ext cx="278611" cy="278611"/>
            </a:xfrm>
            <a:prstGeom prst="rect">
              <a:avLst/>
            </a:prstGeom>
            <a:solidFill>
              <a:srgbClr val="FB6A4A">
                <a:alpha val="100000"/>
              </a:srgbClr>
            </a:solidFill>
            <a:ln w="5420" cap="flat">
              <a:solidFill>
                <a:srgbClr val="FFFFFF">
                  <a:alpha val="100000"/>
                </a:srgbClr>
              </a:solidFill>
              <a:prstDash val="solid"/>
              <a:miter/>
            </a:ln>
          </p:spPr>
          <p:txBody>
            <a:bodyPr/>
            <a:lstStyle/>
            <a:p/>
          </p:txBody>
        </p:sp>
        <p:sp>
          <p:nvSpPr>
            <p:cNvPr id="620" name="rc34"/>
            <p:cNvSpPr/>
            <p:nvPr/>
          </p:nvSpPr>
          <p:spPr>
            <a:xfrm>
              <a:off x="4108922" y="7118701"/>
              <a:ext cx="278611" cy="278611"/>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21" name="rc35"/>
            <p:cNvSpPr/>
            <p:nvPr/>
          </p:nvSpPr>
          <p:spPr>
            <a:xfrm>
              <a:off x="4387534" y="7118701"/>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2" name="rc36"/>
            <p:cNvSpPr/>
            <p:nvPr/>
          </p:nvSpPr>
          <p:spPr>
            <a:xfrm>
              <a:off x="4666145" y="7118701"/>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3" name="rc37"/>
            <p:cNvSpPr/>
            <p:nvPr/>
          </p:nvSpPr>
          <p:spPr>
            <a:xfrm>
              <a:off x="4944757" y="7118701"/>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4" name="rc38"/>
            <p:cNvSpPr/>
            <p:nvPr/>
          </p:nvSpPr>
          <p:spPr>
            <a:xfrm>
              <a:off x="5223369" y="7118701"/>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5" name="rc39"/>
            <p:cNvSpPr/>
            <p:nvPr/>
          </p:nvSpPr>
          <p:spPr>
            <a:xfrm>
              <a:off x="5501981" y="7118701"/>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6" name="rc40"/>
            <p:cNvSpPr/>
            <p:nvPr/>
          </p:nvSpPr>
          <p:spPr>
            <a:xfrm>
              <a:off x="5780593" y="7118701"/>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7" name="rc41"/>
            <p:cNvSpPr/>
            <p:nvPr/>
          </p:nvSpPr>
          <p:spPr>
            <a:xfrm>
              <a:off x="2715863" y="7397313"/>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8" name="rc42"/>
            <p:cNvSpPr/>
            <p:nvPr/>
          </p:nvSpPr>
          <p:spPr>
            <a:xfrm>
              <a:off x="2994474" y="7397313"/>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9" name="rc43"/>
            <p:cNvSpPr/>
            <p:nvPr/>
          </p:nvSpPr>
          <p:spPr>
            <a:xfrm>
              <a:off x="3273086" y="7397313"/>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0" name="rc44"/>
            <p:cNvSpPr/>
            <p:nvPr/>
          </p:nvSpPr>
          <p:spPr>
            <a:xfrm>
              <a:off x="3551698" y="7397313"/>
              <a:ext cx="278611" cy="278611"/>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31" name="rc45"/>
            <p:cNvSpPr/>
            <p:nvPr/>
          </p:nvSpPr>
          <p:spPr>
            <a:xfrm>
              <a:off x="3830310" y="7397313"/>
              <a:ext cx="278611" cy="278611"/>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32" name="rc46"/>
            <p:cNvSpPr/>
            <p:nvPr/>
          </p:nvSpPr>
          <p:spPr>
            <a:xfrm>
              <a:off x="4108922" y="7397313"/>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3" name="rc47"/>
            <p:cNvSpPr/>
            <p:nvPr/>
          </p:nvSpPr>
          <p:spPr>
            <a:xfrm>
              <a:off x="4387534" y="7397313"/>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4" name="rc48"/>
            <p:cNvSpPr/>
            <p:nvPr/>
          </p:nvSpPr>
          <p:spPr>
            <a:xfrm>
              <a:off x="4666145" y="7397313"/>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5" name="rc49"/>
            <p:cNvSpPr/>
            <p:nvPr/>
          </p:nvSpPr>
          <p:spPr>
            <a:xfrm>
              <a:off x="4944757" y="7397313"/>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6" name="rc50"/>
            <p:cNvSpPr/>
            <p:nvPr/>
          </p:nvSpPr>
          <p:spPr>
            <a:xfrm>
              <a:off x="5223369" y="7397313"/>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7" name="rc51"/>
            <p:cNvSpPr/>
            <p:nvPr/>
          </p:nvSpPr>
          <p:spPr>
            <a:xfrm>
              <a:off x="5501981" y="7397313"/>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8" name="rc52"/>
            <p:cNvSpPr/>
            <p:nvPr/>
          </p:nvSpPr>
          <p:spPr>
            <a:xfrm>
              <a:off x="5780593" y="7397313"/>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9" name="rc53"/>
            <p:cNvSpPr/>
            <p:nvPr/>
          </p:nvSpPr>
          <p:spPr>
            <a:xfrm>
              <a:off x="2715863" y="7675924"/>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0" name="rc54"/>
            <p:cNvSpPr/>
            <p:nvPr/>
          </p:nvSpPr>
          <p:spPr>
            <a:xfrm>
              <a:off x="2994474" y="7675924"/>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1" name="rc55"/>
            <p:cNvSpPr/>
            <p:nvPr/>
          </p:nvSpPr>
          <p:spPr>
            <a:xfrm>
              <a:off x="3273086" y="7675924"/>
              <a:ext cx="278611" cy="278611"/>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42" name="rc56"/>
            <p:cNvSpPr/>
            <p:nvPr/>
          </p:nvSpPr>
          <p:spPr>
            <a:xfrm>
              <a:off x="3551698" y="7675924"/>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3" name="rc57"/>
            <p:cNvSpPr/>
            <p:nvPr/>
          </p:nvSpPr>
          <p:spPr>
            <a:xfrm>
              <a:off x="3830310" y="7675924"/>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4" name="rc58"/>
            <p:cNvSpPr/>
            <p:nvPr/>
          </p:nvSpPr>
          <p:spPr>
            <a:xfrm>
              <a:off x="4108922" y="7675924"/>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5" name="rc59"/>
            <p:cNvSpPr/>
            <p:nvPr/>
          </p:nvSpPr>
          <p:spPr>
            <a:xfrm>
              <a:off x="4387534" y="7675924"/>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6" name="rc60"/>
            <p:cNvSpPr/>
            <p:nvPr/>
          </p:nvSpPr>
          <p:spPr>
            <a:xfrm>
              <a:off x="4666145" y="7675924"/>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7" name="rc61"/>
            <p:cNvSpPr/>
            <p:nvPr/>
          </p:nvSpPr>
          <p:spPr>
            <a:xfrm>
              <a:off x="4944757" y="7675924"/>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8" name="rc62"/>
            <p:cNvSpPr/>
            <p:nvPr/>
          </p:nvSpPr>
          <p:spPr>
            <a:xfrm>
              <a:off x="5223369" y="7675924"/>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9" name="rc63"/>
            <p:cNvSpPr/>
            <p:nvPr/>
          </p:nvSpPr>
          <p:spPr>
            <a:xfrm>
              <a:off x="5501981" y="7675924"/>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0" name="rc64"/>
            <p:cNvSpPr/>
            <p:nvPr/>
          </p:nvSpPr>
          <p:spPr>
            <a:xfrm>
              <a:off x="5780593" y="7675924"/>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1" name="rc65"/>
            <p:cNvSpPr/>
            <p:nvPr/>
          </p:nvSpPr>
          <p:spPr>
            <a:xfrm>
              <a:off x="2715863" y="7954536"/>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2" name="rc66"/>
            <p:cNvSpPr/>
            <p:nvPr/>
          </p:nvSpPr>
          <p:spPr>
            <a:xfrm>
              <a:off x="2994474" y="7954536"/>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3" name="rc67"/>
            <p:cNvSpPr/>
            <p:nvPr/>
          </p:nvSpPr>
          <p:spPr>
            <a:xfrm>
              <a:off x="3273086" y="7954536"/>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4" name="rc68"/>
            <p:cNvSpPr/>
            <p:nvPr/>
          </p:nvSpPr>
          <p:spPr>
            <a:xfrm>
              <a:off x="3551698" y="7954536"/>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5" name="rc69"/>
            <p:cNvSpPr/>
            <p:nvPr/>
          </p:nvSpPr>
          <p:spPr>
            <a:xfrm>
              <a:off x="3830310" y="7954536"/>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6" name="rc70"/>
            <p:cNvSpPr/>
            <p:nvPr/>
          </p:nvSpPr>
          <p:spPr>
            <a:xfrm>
              <a:off x="4108922" y="7954536"/>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7" name="rc71"/>
            <p:cNvSpPr/>
            <p:nvPr/>
          </p:nvSpPr>
          <p:spPr>
            <a:xfrm>
              <a:off x="4387534" y="7954536"/>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8" name="rc72"/>
            <p:cNvSpPr/>
            <p:nvPr/>
          </p:nvSpPr>
          <p:spPr>
            <a:xfrm>
              <a:off x="4666145" y="7954536"/>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9" name="rc73"/>
            <p:cNvSpPr/>
            <p:nvPr/>
          </p:nvSpPr>
          <p:spPr>
            <a:xfrm>
              <a:off x="4944757" y="7954536"/>
              <a:ext cx="278611" cy="278611"/>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0" name="rc74"/>
            <p:cNvSpPr/>
            <p:nvPr/>
          </p:nvSpPr>
          <p:spPr>
            <a:xfrm>
              <a:off x="5223369" y="7954536"/>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1" name="rc75"/>
            <p:cNvSpPr/>
            <p:nvPr/>
          </p:nvSpPr>
          <p:spPr>
            <a:xfrm>
              <a:off x="5501981" y="7954536"/>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2" name="rc76"/>
            <p:cNvSpPr/>
            <p:nvPr/>
          </p:nvSpPr>
          <p:spPr>
            <a:xfrm>
              <a:off x="5780593" y="7954536"/>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3" name="rc77"/>
            <p:cNvSpPr/>
            <p:nvPr/>
          </p:nvSpPr>
          <p:spPr>
            <a:xfrm>
              <a:off x="2715863" y="8233148"/>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4" name="rc78"/>
            <p:cNvSpPr/>
            <p:nvPr/>
          </p:nvSpPr>
          <p:spPr>
            <a:xfrm>
              <a:off x="2994474" y="8233148"/>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5" name="rc79"/>
            <p:cNvSpPr/>
            <p:nvPr/>
          </p:nvSpPr>
          <p:spPr>
            <a:xfrm>
              <a:off x="3273086" y="8233148"/>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6" name="rc80"/>
            <p:cNvSpPr/>
            <p:nvPr/>
          </p:nvSpPr>
          <p:spPr>
            <a:xfrm>
              <a:off x="3551698" y="8233148"/>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7" name="rc81"/>
            <p:cNvSpPr/>
            <p:nvPr/>
          </p:nvSpPr>
          <p:spPr>
            <a:xfrm>
              <a:off x="3830310" y="8233148"/>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8" name="rc82"/>
            <p:cNvSpPr/>
            <p:nvPr/>
          </p:nvSpPr>
          <p:spPr>
            <a:xfrm>
              <a:off x="4108922" y="8233148"/>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9" name="rc83"/>
            <p:cNvSpPr/>
            <p:nvPr/>
          </p:nvSpPr>
          <p:spPr>
            <a:xfrm>
              <a:off x="4387534" y="8233148"/>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0" name="rc84"/>
            <p:cNvSpPr/>
            <p:nvPr/>
          </p:nvSpPr>
          <p:spPr>
            <a:xfrm>
              <a:off x="4666145" y="8233148"/>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1" name="rc85"/>
            <p:cNvSpPr/>
            <p:nvPr/>
          </p:nvSpPr>
          <p:spPr>
            <a:xfrm>
              <a:off x="4944757" y="8233148"/>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2" name="rc86"/>
            <p:cNvSpPr/>
            <p:nvPr/>
          </p:nvSpPr>
          <p:spPr>
            <a:xfrm>
              <a:off x="5223369" y="8233148"/>
              <a:ext cx="278611" cy="278611"/>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3" name="rc87"/>
            <p:cNvSpPr/>
            <p:nvPr/>
          </p:nvSpPr>
          <p:spPr>
            <a:xfrm>
              <a:off x="5501981" y="8233148"/>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4" name="rc88"/>
            <p:cNvSpPr/>
            <p:nvPr/>
          </p:nvSpPr>
          <p:spPr>
            <a:xfrm>
              <a:off x="5780593" y="8233148"/>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5" name="rc89"/>
            <p:cNvSpPr/>
            <p:nvPr/>
          </p:nvSpPr>
          <p:spPr>
            <a:xfrm>
              <a:off x="2715863" y="8511760"/>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6" name="rc90"/>
            <p:cNvSpPr/>
            <p:nvPr/>
          </p:nvSpPr>
          <p:spPr>
            <a:xfrm>
              <a:off x="2994474" y="8511760"/>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7" name="rc91"/>
            <p:cNvSpPr/>
            <p:nvPr/>
          </p:nvSpPr>
          <p:spPr>
            <a:xfrm>
              <a:off x="3273086" y="8511760"/>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8" name="rc92"/>
            <p:cNvSpPr/>
            <p:nvPr/>
          </p:nvSpPr>
          <p:spPr>
            <a:xfrm>
              <a:off x="3551698" y="8511760"/>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9" name="rc93"/>
            <p:cNvSpPr/>
            <p:nvPr/>
          </p:nvSpPr>
          <p:spPr>
            <a:xfrm>
              <a:off x="3830310" y="8511760"/>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0" name="rc94"/>
            <p:cNvSpPr/>
            <p:nvPr/>
          </p:nvSpPr>
          <p:spPr>
            <a:xfrm>
              <a:off x="4108922" y="8511760"/>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1" name="rc95"/>
            <p:cNvSpPr/>
            <p:nvPr/>
          </p:nvSpPr>
          <p:spPr>
            <a:xfrm>
              <a:off x="4387534" y="8511760"/>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2" name="rc96"/>
            <p:cNvSpPr/>
            <p:nvPr/>
          </p:nvSpPr>
          <p:spPr>
            <a:xfrm>
              <a:off x="4666145" y="8511760"/>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3" name="rc97"/>
            <p:cNvSpPr/>
            <p:nvPr/>
          </p:nvSpPr>
          <p:spPr>
            <a:xfrm>
              <a:off x="4944757" y="8511760"/>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4" name="rc98"/>
            <p:cNvSpPr/>
            <p:nvPr/>
          </p:nvSpPr>
          <p:spPr>
            <a:xfrm>
              <a:off x="5223369" y="8511760"/>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5" name="rc99"/>
            <p:cNvSpPr/>
            <p:nvPr/>
          </p:nvSpPr>
          <p:spPr>
            <a:xfrm>
              <a:off x="5501981" y="8511760"/>
              <a:ext cx="278611" cy="278611"/>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86" name="rc100"/>
            <p:cNvSpPr/>
            <p:nvPr/>
          </p:nvSpPr>
          <p:spPr>
            <a:xfrm>
              <a:off x="5780593" y="8511760"/>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7" name="rc101"/>
            <p:cNvSpPr/>
            <p:nvPr/>
          </p:nvSpPr>
          <p:spPr>
            <a:xfrm>
              <a:off x="2715863" y="8790372"/>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8" name="rc102"/>
            <p:cNvSpPr/>
            <p:nvPr/>
          </p:nvSpPr>
          <p:spPr>
            <a:xfrm>
              <a:off x="2994474" y="8790372"/>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9" name="rc103"/>
            <p:cNvSpPr/>
            <p:nvPr/>
          </p:nvSpPr>
          <p:spPr>
            <a:xfrm>
              <a:off x="3273086" y="8790372"/>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0" name="rc104"/>
            <p:cNvSpPr/>
            <p:nvPr/>
          </p:nvSpPr>
          <p:spPr>
            <a:xfrm>
              <a:off x="3551698" y="8790372"/>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1" name="rc105"/>
            <p:cNvSpPr/>
            <p:nvPr/>
          </p:nvSpPr>
          <p:spPr>
            <a:xfrm>
              <a:off x="3830310" y="8790372"/>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2" name="rc106"/>
            <p:cNvSpPr/>
            <p:nvPr/>
          </p:nvSpPr>
          <p:spPr>
            <a:xfrm>
              <a:off x="4108922" y="8790372"/>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3" name="rc107"/>
            <p:cNvSpPr/>
            <p:nvPr/>
          </p:nvSpPr>
          <p:spPr>
            <a:xfrm>
              <a:off x="4387534" y="8790372"/>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4" name="rc108"/>
            <p:cNvSpPr/>
            <p:nvPr/>
          </p:nvSpPr>
          <p:spPr>
            <a:xfrm>
              <a:off x="4666145" y="8790372"/>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5" name="rc109"/>
            <p:cNvSpPr/>
            <p:nvPr/>
          </p:nvSpPr>
          <p:spPr>
            <a:xfrm>
              <a:off x="4944757" y="8790372"/>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6" name="rc110"/>
            <p:cNvSpPr/>
            <p:nvPr/>
          </p:nvSpPr>
          <p:spPr>
            <a:xfrm>
              <a:off x="5223369" y="8790372"/>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7" name="rc111"/>
            <p:cNvSpPr/>
            <p:nvPr/>
          </p:nvSpPr>
          <p:spPr>
            <a:xfrm>
              <a:off x="5501981" y="8790372"/>
              <a:ext cx="278611" cy="278611"/>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8" name="rc112"/>
            <p:cNvSpPr/>
            <p:nvPr/>
          </p:nvSpPr>
          <p:spPr>
            <a:xfrm>
              <a:off x="5780593" y="8790372"/>
              <a:ext cx="278611" cy="278611"/>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9" name="tx113"/>
            <p:cNvSpPr/>
            <p:nvPr/>
          </p:nvSpPr>
          <p:spPr>
            <a:xfrm>
              <a:off x="2069333" y="8871337"/>
              <a:ext cx="45734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Others</a:t>
              </a:r>
            </a:p>
          </p:txBody>
        </p:sp>
        <p:sp>
          <p:nvSpPr>
            <p:cNvPr id="700" name="tx114"/>
            <p:cNvSpPr/>
            <p:nvPr/>
          </p:nvSpPr>
          <p:spPr>
            <a:xfrm>
              <a:off x="1823915" y="8592725"/>
              <a:ext cx="702766"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INCHEON</a:t>
              </a:r>
            </a:p>
          </p:txBody>
        </p:sp>
        <p:sp>
          <p:nvSpPr>
            <p:cNvPr id="701" name="tx115"/>
            <p:cNvSpPr/>
            <p:nvPr/>
          </p:nvSpPr>
          <p:spPr>
            <a:xfrm>
              <a:off x="1366417" y="8314113"/>
              <a:ext cx="1160264"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JEOLLABUK-DO</a:t>
              </a:r>
            </a:p>
          </p:txBody>
        </p:sp>
        <p:sp>
          <p:nvSpPr>
            <p:cNvPr id="702" name="tx116"/>
            <p:cNvSpPr/>
            <p:nvPr/>
          </p:nvSpPr>
          <p:spPr>
            <a:xfrm>
              <a:off x="663949" y="8035502"/>
              <a:ext cx="1862732"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CHUNGCHEONGBUK- DO</a:t>
              </a:r>
            </a:p>
          </p:txBody>
        </p:sp>
        <p:sp>
          <p:nvSpPr>
            <p:cNvPr id="703" name="tx117"/>
            <p:cNvSpPr/>
            <p:nvPr/>
          </p:nvSpPr>
          <p:spPr>
            <a:xfrm>
              <a:off x="1984724" y="7756964"/>
              <a:ext cx="541957"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DAEGU</a:t>
              </a:r>
            </a:p>
          </p:txBody>
        </p:sp>
        <p:sp>
          <p:nvSpPr>
            <p:cNvPr id="704" name="tx118"/>
            <p:cNvSpPr/>
            <p:nvPr/>
          </p:nvSpPr>
          <p:spPr>
            <a:xfrm>
              <a:off x="1341117" y="7478278"/>
              <a:ext cx="1185564"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JEOLLANAM-DO</a:t>
              </a:r>
            </a:p>
          </p:txBody>
        </p:sp>
        <p:sp>
          <p:nvSpPr>
            <p:cNvPr id="705" name="tx119"/>
            <p:cNvSpPr/>
            <p:nvPr/>
          </p:nvSpPr>
          <p:spPr>
            <a:xfrm>
              <a:off x="1747789" y="7199740"/>
              <a:ext cx="778891"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GWANGJU</a:t>
              </a:r>
            </a:p>
          </p:txBody>
        </p:sp>
        <p:sp>
          <p:nvSpPr>
            <p:cNvPr id="706" name="tx120"/>
            <p:cNvSpPr/>
            <p:nvPr/>
          </p:nvSpPr>
          <p:spPr>
            <a:xfrm>
              <a:off x="1417465" y="6921054"/>
              <a:ext cx="1109216"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GYEONGGI-DO</a:t>
              </a:r>
            </a:p>
          </p:txBody>
        </p:sp>
        <p:sp>
          <p:nvSpPr>
            <p:cNvPr id="707" name="tx121"/>
            <p:cNvSpPr/>
            <p:nvPr/>
          </p:nvSpPr>
          <p:spPr>
            <a:xfrm>
              <a:off x="2010025" y="6642442"/>
              <a:ext cx="516656"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SEOUL</a:t>
              </a:r>
            </a:p>
          </p:txBody>
        </p:sp>
        <p:sp>
          <p:nvSpPr>
            <p:cNvPr id="708" name="tx122"/>
            <p:cNvSpPr/>
            <p:nvPr/>
          </p:nvSpPr>
          <p:spPr>
            <a:xfrm rot="-2700000">
              <a:off x="2415533" y="9412656"/>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709" name="tx123"/>
            <p:cNvSpPr/>
            <p:nvPr/>
          </p:nvSpPr>
          <p:spPr>
            <a:xfrm rot="-2700000">
              <a:off x="2694145" y="9412656"/>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710" name="tx124"/>
            <p:cNvSpPr/>
            <p:nvPr/>
          </p:nvSpPr>
          <p:spPr>
            <a:xfrm rot="-2700000">
              <a:off x="2972757" y="9412656"/>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711" name="tx125"/>
            <p:cNvSpPr/>
            <p:nvPr/>
          </p:nvSpPr>
          <p:spPr>
            <a:xfrm rot="-2700000">
              <a:off x="3251369" y="9412656"/>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712" name="tx126"/>
            <p:cNvSpPr/>
            <p:nvPr/>
          </p:nvSpPr>
          <p:spPr>
            <a:xfrm rot="-2700000">
              <a:off x="3529981" y="9412656"/>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713" name="tx127"/>
            <p:cNvSpPr/>
            <p:nvPr/>
          </p:nvSpPr>
          <p:spPr>
            <a:xfrm rot="-2700000">
              <a:off x="3808592" y="9412656"/>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714" name="tx128"/>
            <p:cNvSpPr/>
            <p:nvPr/>
          </p:nvSpPr>
          <p:spPr>
            <a:xfrm rot="-2700000">
              <a:off x="4087204" y="9412656"/>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715" name="tx129"/>
            <p:cNvSpPr/>
            <p:nvPr/>
          </p:nvSpPr>
          <p:spPr>
            <a:xfrm rot="-2700000">
              <a:off x="4365816" y="9412656"/>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716" name="tx130"/>
            <p:cNvSpPr/>
            <p:nvPr/>
          </p:nvSpPr>
          <p:spPr>
            <a:xfrm rot="-2700000">
              <a:off x="4644428" y="9412656"/>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717" name="tx131"/>
            <p:cNvSpPr/>
            <p:nvPr/>
          </p:nvSpPr>
          <p:spPr>
            <a:xfrm rot="-2700000">
              <a:off x="4923013" y="9412592"/>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718" name="tx132"/>
            <p:cNvSpPr/>
            <p:nvPr/>
          </p:nvSpPr>
          <p:spPr>
            <a:xfrm rot="-2700000">
              <a:off x="5201652" y="9412656"/>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719" name="tx133"/>
            <p:cNvSpPr/>
            <p:nvPr/>
          </p:nvSpPr>
          <p:spPr>
            <a:xfrm rot="-2700000">
              <a:off x="5480263" y="9412656"/>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720" name="pic134"/>
            <p:cNvPicPr/>
            <p:nvPr/>
          </p:nvPicPr>
          <p:blipFill>
            <a:blip r:embed="rId2" cstate="print"/>
            <a:stretch>
              <a:fillRect/>
            </a:stretch>
          </p:blipFill>
          <p:spPr>
            <a:xfrm>
              <a:off x="3307534" y="9908159"/>
              <a:ext cx="2160000" cy="144000"/>
            </a:xfrm>
            <a:prstGeom prst="rect">
              <a:avLst/>
            </a:prstGeom>
          </p:spPr>
        </p:pic>
        <p:sp>
          <p:nvSpPr>
            <p:cNvPr id="721" name="pl135"/>
            <p:cNvSpPr/>
            <p:nvPr/>
          </p:nvSpPr>
          <p:spPr>
            <a:xfrm>
              <a:off x="3311134" y="10008268"/>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22" name="pl136"/>
            <p:cNvSpPr/>
            <p:nvPr/>
          </p:nvSpPr>
          <p:spPr>
            <a:xfrm>
              <a:off x="4387534" y="10008268"/>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23" name="pl137"/>
            <p:cNvSpPr/>
            <p:nvPr/>
          </p:nvSpPr>
          <p:spPr>
            <a:xfrm>
              <a:off x="4387534" y="10008268"/>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24" name="pl138"/>
            <p:cNvSpPr/>
            <p:nvPr/>
          </p:nvSpPr>
          <p:spPr>
            <a:xfrm>
              <a:off x="4387534" y="10008268"/>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25" name="pl139"/>
            <p:cNvSpPr/>
            <p:nvPr/>
          </p:nvSpPr>
          <p:spPr>
            <a:xfrm>
              <a:off x="5463934" y="10008268"/>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26" name="pl140"/>
            <p:cNvSpPr/>
            <p:nvPr/>
          </p:nvSpPr>
          <p:spPr>
            <a:xfrm>
              <a:off x="3311134" y="9908159"/>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27" name="pl141"/>
            <p:cNvSpPr/>
            <p:nvPr/>
          </p:nvSpPr>
          <p:spPr>
            <a:xfrm>
              <a:off x="4387534" y="9908159"/>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28" name="pl142"/>
            <p:cNvSpPr/>
            <p:nvPr/>
          </p:nvSpPr>
          <p:spPr>
            <a:xfrm>
              <a:off x="4387534" y="9908159"/>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29" name="pl143"/>
            <p:cNvSpPr/>
            <p:nvPr/>
          </p:nvSpPr>
          <p:spPr>
            <a:xfrm>
              <a:off x="4387534" y="9908159"/>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30" name="pl144"/>
            <p:cNvSpPr/>
            <p:nvPr/>
          </p:nvSpPr>
          <p:spPr>
            <a:xfrm>
              <a:off x="5463934" y="9908159"/>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31" name="tx145"/>
            <p:cNvSpPr/>
            <p:nvPr/>
          </p:nvSpPr>
          <p:spPr>
            <a:xfrm>
              <a:off x="3275818" y="10121376"/>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a:t>
              </a:r>
            </a:p>
          </p:txBody>
        </p:sp>
        <p:sp>
          <p:nvSpPr>
            <p:cNvPr id="732" name="tx146"/>
            <p:cNvSpPr/>
            <p:nvPr/>
          </p:nvSpPr>
          <p:spPr>
            <a:xfrm>
              <a:off x="4352218" y="10121376"/>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a:t>
              </a:r>
            </a:p>
          </p:txBody>
        </p:sp>
        <p:sp>
          <p:nvSpPr>
            <p:cNvPr id="733" name="tx147"/>
            <p:cNvSpPr/>
            <p:nvPr/>
          </p:nvSpPr>
          <p:spPr>
            <a:xfrm>
              <a:off x="4352218" y="10121376"/>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a:t>
              </a:r>
            </a:p>
          </p:txBody>
        </p:sp>
        <p:sp>
          <p:nvSpPr>
            <p:cNvPr id="734" name="tx148"/>
            <p:cNvSpPr/>
            <p:nvPr/>
          </p:nvSpPr>
          <p:spPr>
            <a:xfrm>
              <a:off x="4352218" y="10121376"/>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a:t>
              </a:r>
            </a:p>
          </p:txBody>
        </p:sp>
        <p:sp>
          <p:nvSpPr>
            <p:cNvPr id="735" name="tx149"/>
            <p:cNvSpPr/>
            <p:nvPr/>
          </p:nvSpPr>
          <p:spPr>
            <a:xfrm>
              <a:off x="5428618" y="10119764"/>
              <a:ext cx="70631" cy="92893"/>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3</a:t>
              </a:r>
            </a:p>
          </p:txBody>
        </p:sp>
        <p:sp>
          <p:nvSpPr>
            <p:cNvPr id="736" name="tx150"/>
            <p:cNvSpPr/>
            <p:nvPr/>
          </p:nvSpPr>
          <p:spPr>
            <a:xfrm>
              <a:off x="1187650" y="6268013"/>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737"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738"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739"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Republic of Moldova</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3214267" cy="3131794"/>
            </a:xfrm>
            <a:prstGeom prst="rect">
              <a:avLst/>
            </a:prstGeom>
            <a:solidFill>
              <a:srgbClr val="FFFFFF">
                <a:alpha val="100000"/>
              </a:srgbClr>
            </a:solidFill>
          </p:spPr>
          <p:txBody>
            <a:bodyPr/>
            <a:lstStyle/>
            <a:p/>
          </p:txBody>
        </p:sp>
        <p:sp>
          <p:nvSpPr>
            <p:cNvPr id="7" name="pl6"/>
            <p:cNvSpPr/>
            <p:nvPr/>
          </p:nvSpPr>
          <p:spPr>
            <a:xfrm>
              <a:off x="1899869" y="498422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8" name="pl7"/>
            <p:cNvSpPr/>
            <p:nvPr/>
          </p:nvSpPr>
          <p:spPr>
            <a:xfrm>
              <a:off x="1899869" y="438195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9" name="pl8"/>
            <p:cNvSpPr/>
            <p:nvPr/>
          </p:nvSpPr>
          <p:spPr>
            <a:xfrm>
              <a:off x="1899869" y="377968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 name="pl9"/>
            <p:cNvSpPr/>
            <p:nvPr/>
          </p:nvSpPr>
          <p:spPr>
            <a:xfrm>
              <a:off x="1899869" y="317741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1" name="pl10"/>
            <p:cNvSpPr/>
            <p:nvPr/>
          </p:nvSpPr>
          <p:spPr>
            <a:xfrm>
              <a:off x="1899869" y="257515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 name="pl11"/>
            <p:cNvSpPr/>
            <p:nvPr/>
          </p:nvSpPr>
          <p:spPr>
            <a:xfrm>
              <a:off x="189986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 name="pl12"/>
            <p:cNvSpPr/>
            <p:nvPr/>
          </p:nvSpPr>
          <p:spPr>
            <a:xfrm>
              <a:off x="1899869" y="468309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 name="pl13"/>
            <p:cNvSpPr/>
            <p:nvPr/>
          </p:nvSpPr>
          <p:spPr>
            <a:xfrm>
              <a:off x="1899869" y="408082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5" name="pl14"/>
            <p:cNvSpPr/>
            <p:nvPr/>
          </p:nvSpPr>
          <p:spPr>
            <a:xfrm>
              <a:off x="1899869" y="347855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6" name="pl15"/>
            <p:cNvSpPr/>
            <p:nvPr/>
          </p:nvSpPr>
          <p:spPr>
            <a:xfrm>
              <a:off x="1899869" y="287628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7" name="pl16"/>
            <p:cNvSpPr/>
            <p:nvPr/>
          </p:nvSpPr>
          <p:spPr>
            <a:xfrm>
              <a:off x="1899869" y="227401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8" name="rc17"/>
            <p:cNvSpPr/>
            <p:nvPr/>
          </p:nvSpPr>
          <p:spPr>
            <a:xfrm>
              <a:off x="220285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 name="rc18"/>
            <p:cNvSpPr/>
            <p:nvPr/>
          </p:nvSpPr>
          <p:spPr>
            <a:xfrm>
              <a:off x="220285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 name="rc19"/>
            <p:cNvSpPr/>
            <p:nvPr/>
          </p:nvSpPr>
          <p:spPr>
            <a:xfrm>
              <a:off x="220285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 name="rc20"/>
            <p:cNvSpPr/>
            <p:nvPr/>
          </p:nvSpPr>
          <p:spPr>
            <a:xfrm>
              <a:off x="2202853" y="4984224"/>
              <a:ext cx="237118" cy="3011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 name="rc21"/>
            <p:cNvSpPr/>
            <p:nvPr/>
          </p:nvSpPr>
          <p:spPr>
            <a:xfrm>
              <a:off x="246631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 name="rc22"/>
            <p:cNvSpPr/>
            <p:nvPr/>
          </p:nvSpPr>
          <p:spPr>
            <a:xfrm>
              <a:off x="246631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 name="rc23"/>
            <p:cNvSpPr/>
            <p:nvPr/>
          </p:nvSpPr>
          <p:spPr>
            <a:xfrm>
              <a:off x="246631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 name="rc24"/>
            <p:cNvSpPr/>
            <p:nvPr/>
          </p:nvSpPr>
          <p:spPr>
            <a:xfrm>
              <a:off x="2466318" y="5044450"/>
              <a:ext cx="237118" cy="24090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 name="rc25"/>
            <p:cNvSpPr/>
            <p:nvPr/>
          </p:nvSpPr>
          <p:spPr>
            <a:xfrm>
              <a:off x="2729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 name="rc26"/>
            <p:cNvSpPr/>
            <p:nvPr/>
          </p:nvSpPr>
          <p:spPr>
            <a:xfrm>
              <a:off x="272978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 name="rc27"/>
            <p:cNvSpPr/>
            <p:nvPr/>
          </p:nvSpPr>
          <p:spPr>
            <a:xfrm>
              <a:off x="272978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 name="rc28"/>
            <p:cNvSpPr/>
            <p:nvPr/>
          </p:nvSpPr>
          <p:spPr>
            <a:xfrm>
              <a:off x="2729782" y="5164904"/>
              <a:ext cx="237118" cy="1204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0" name="rc29"/>
            <p:cNvSpPr/>
            <p:nvPr/>
          </p:nvSpPr>
          <p:spPr>
            <a:xfrm>
              <a:off x="299324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1" name="rc30"/>
            <p:cNvSpPr/>
            <p:nvPr/>
          </p:nvSpPr>
          <p:spPr>
            <a:xfrm>
              <a:off x="299324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2" name="rc31"/>
            <p:cNvSpPr/>
            <p:nvPr/>
          </p:nvSpPr>
          <p:spPr>
            <a:xfrm>
              <a:off x="299324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3" name="rc32"/>
            <p:cNvSpPr/>
            <p:nvPr/>
          </p:nvSpPr>
          <p:spPr>
            <a:xfrm>
              <a:off x="2993247" y="5074564"/>
              <a:ext cx="237118" cy="21079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4" name="rc33"/>
            <p:cNvSpPr/>
            <p:nvPr/>
          </p:nvSpPr>
          <p:spPr>
            <a:xfrm>
              <a:off x="325671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5" name="rc34"/>
            <p:cNvSpPr/>
            <p:nvPr/>
          </p:nvSpPr>
          <p:spPr>
            <a:xfrm>
              <a:off x="325671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6" name="rc35"/>
            <p:cNvSpPr/>
            <p:nvPr/>
          </p:nvSpPr>
          <p:spPr>
            <a:xfrm>
              <a:off x="325671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7" name="rc36"/>
            <p:cNvSpPr/>
            <p:nvPr/>
          </p:nvSpPr>
          <p:spPr>
            <a:xfrm>
              <a:off x="3256711" y="5164904"/>
              <a:ext cx="237118" cy="1204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8" name="rc37"/>
            <p:cNvSpPr/>
            <p:nvPr/>
          </p:nvSpPr>
          <p:spPr>
            <a:xfrm>
              <a:off x="352017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9" name="rc38"/>
            <p:cNvSpPr/>
            <p:nvPr/>
          </p:nvSpPr>
          <p:spPr>
            <a:xfrm>
              <a:off x="352017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 name="rc39"/>
            <p:cNvSpPr/>
            <p:nvPr/>
          </p:nvSpPr>
          <p:spPr>
            <a:xfrm>
              <a:off x="352017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1" name="rc40"/>
            <p:cNvSpPr/>
            <p:nvPr/>
          </p:nvSpPr>
          <p:spPr>
            <a:xfrm>
              <a:off x="3520176" y="5164904"/>
              <a:ext cx="237118" cy="1204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 name="rc41"/>
            <p:cNvSpPr/>
            <p:nvPr/>
          </p:nvSpPr>
          <p:spPr>
            <a:xfrm>
              <a:off x="378364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3" name="rc42"/>
            <p:cNvSpPr/>
            <p:nvPr/>
          </p:nvSpPr>
          <p:spPr>
            <a:xfrm>
              <a:off x="378364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 name="rc43"/>
            <p:cNvSpPr/>
            <p:nvPr/>
          </p:nvSpPr>
          <p:spPr>
            <a:xfrm>
              <a:off x="378364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5" name="rc44"/>
            <p:cNvSpPr/>
            <p:nvPr/>
          </p:nvSpPr>
          <p:spPr>
            <a:xfrm>
              <a:off x="3783640" y="5044450"/>
              <a:ext cx="237118" cy="24090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6" name="rc45"/>
            <p:cNvSpPr/>
            <p:nvPr/>
          </p:nvSpPr>
          <p:spPr>
            <a:xfrm>
              <a:off x="404710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7" name="rc46"/>
            <p:cNvSpPr/>
            <p:nvPr/>
          </p:nvSpPr>
          <p:spPr>
            <a:xfrm>
              <a:off x="404710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 name="rc47"/>
            <p:cNvSpPr/>
            <p:nvPr/>
          </p:nvSpPr>
          <p:spPr>
            <a:xfrm>
              <a:off x="404710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9" name="rc48"/>
            <p:cNvSpPr/>
            <p:nvPr/>
          </p:nvSpPr>
          <p:spPr>
            <a:xfrm>
              <a:off x="4047105" y="5164904"/>
              <a:ext cx="237118" cy="1204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0" name="rc49"/>
            <p:cNvSpPr/>
            <p:nvPr/>
          </p:nvSpPr>
          <p:spPr>
            <a:xfrm>
              <a:off x="431057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1" name="rc50"/>
            <p:cNvSpPr/>
            <p:nvPr/>
          </p:nvSpPr>
          <p:spPr>
            <a:xfrm>
              <a:off x="431057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2" name="rc51"/>
            <p:cNvSpPr/>
            <p:nvPr/>
          </p:nvSpPr>
          <p:spPr>
            <a:xfrm>
              <a:off x="431057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3" name="rc52"/>
            <p:cNvSpPr/>
            <p:nvPr/>
          </p:nvSpPr>
          <p:spPr>
            <a:xfrm>
              <a:off x="4310570" y="5164904"/>
              <a:ext cx="237118" cy="1204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4" name="rc53"/>
            <p:cNvSpPr/>
            <p:nvPr/>
          </p:nvSpPr>
          <p:spPr>
            <a:xfrm>
              <a:off x="457403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5" name="rc54"/>
            <p:cNvSpPr/>
            <p:nvPr/>
          </p:nvSpPr>
          <p:spPr>
            <a:xfrm>
              <a:off x="457403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6" name="rc55"/>
            <p:cNvSpPr/>
            <p:nvPr/>
          </p:nvSpPr>
          <p:spPr>
            <a:xfrm>
              <a:off x="457403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7" name="rc56"/>
            <p:cNvSpPr/>
            <p:nvPr/>
          </p:nvSpPr>
          <p:spPr>
            <a:xfrm>
              <a:off x="4574034" y="4773430"/>
              <a:ext cx="237118" cy="51192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8" name="pg57"/>
            <p:cNvSpPr/>
            <p:nvPr/>
          </p:nvSpPr>
          <p:spPr>
            <a:xfrm>
              <a:off x="2702556" y="2153563"/>
              <a:ext cx="1608892" cy="373922"/>
            </a:xfrm>
            <a:custGeom>
              <a:avLst/>
              <a:pathLst>
                <a:path w="1608892" h="373922">
                  <a:moveTo>
                    <a:pt x="31220" y="373922"/>
                  </a:moveTo>
                  <a:lnTo>
                    <a:pt x="1577672" y="373922"/>
                  </a:lnTo>
                  <a:lnTo>
                    <a:pt x="1576415" y="373897"/>
                  </a:lnTo>
                  <a:lnTo>
                    <a:pt x="1581435" y="373695"/>
                  </a:lnTo>
                  <a:lnTo>
                    <a:pt x="1586358" y="372690"/>
                  </a:lnTo>
                  <a:lnTo>
                    <a:pt x="1591056" y="370908"/>
                  </a:lnTo>
                  <a:lnTo>
                    <a:pt x="1595407" y="368396"/>
                  </a:lnTo>
                  <a:lnTo>
                    <a:pt x="1599299" y="365218"/>
                  </a:lnTo>
                  <a:lnTo>
                    <a:pt x="1602631" y="361457"/>
                  </a:lnTo>
                  <a:lnTo>
                    <a:pt x="1605316" y="357211"/>
                  </a:lnTo>
                  <a:lnTo>
                    <a:pt x="1607286" y="352588"/>
                  </a:lnTo>
                  <a:lnTo>
                    <a:pt x="1608488" y="347710"/>
                  </a:lnTo>
                  <a:lnTo>
                    <a:pt x="1608892" y="342702"/>
                  </a:lnTo>
                  <a:lnTo>
                    <a:pt x="1608892" y="31220"/>
                  </a:lnTo>
                  <a:lnTo>
                    <a:pt x="1608488" y="26212"/>
                  </a:lnTo>
                  <a:lnTo>
                    <a:pt x="1607286" y="21334"/>
                  </a:lnTo>
                  <a:lnTo>
                    <a:pt x="1605316" y="16711"/>
                  </a:lnTo>
                  <a:lnTo>
                    <a:pt x="1602631" y="12465"/>
                  </a:lnTo>
                  <a:lnTo>
                    <a:pt x="1599299" y="8704"/>
                  </a:lnTo>
                  <a:lnTo>
                    <a:pt x="1595407" y="5526"/>
                  </a:lnTo>
                  <a:lnTo>
                    <a:pt x="1591056" y="3014"/>
                  </a:lnTo>
                  <a:lnTo>
                    <a:pt x="1586358" y="1232"/>
                  </a:lnTo>
                  <a:lnTo>
                    <a:pt x="1581435" y="227"/>
                  </a:lnTo>
                  <a:lnTo>
                    <a:pt x="157767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59" name="tx58"/>
            <p:cNvSpPr/>
            <p:nvPr/>
          </p:nvSpPr>
          <p:spPr>
            <a:xfrm>
              <a:off x="2827439" y="2239827"/>
              <a:ext cx="1359127"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60" name="pg59"/>
            <p:cNvSpPr/>
            <p:nvPr/>
          </p:nvSpPr>
          <p:spPr>
            <a:xfrm>
              <a:off x="3001214" y="2394471"/>
              <a:ext cx="1011576" cy="311602"/>
            </a:xfrm>
            <a:custGeom>
              <a:avLst/>
              <a:pathLst>
                <a:path w="1011576" h="311602">
                  <a:moveTo>
                    <a:pt x="26017" y="311602"/>
                  </a:moveTo>
                  <a:lnTo>
                    <a:pt x="985559" y="311602"/>
                  </a:lnTo>
                  <a:lnTo>
                    <a:pt x="984511" y="311581"/>
                  </a:lnTo>
                  <a:lnTo>
                    <a:pt x="988695" y="311412"/>
                  </a:lnTo>
                  <a:lnTo>
                    <a:pt x="992797" y="310575"/>
                  </a:lnTo>
                  <a:lnTo>
                    <a:pt x="996712" y="309090"/>
                  </a:lnTo>
                  <a:lnTo>
                    <a:pt x="1000338" y="306996"/>
                  </a:lnTo>
                  <a:lnTo>
                    <a:pt x="1003582" y="304348"/>
                  </a:lnTo>
                  <a:lnTo>
                    <a:pt x="1006358" y="301214"/>
                  </a:lnTo>
                  <a:lnTo>
                    <a:pt x="1008596" y="297675"/>
                  </a:lnTo>
                  <a:lnTo>
                    <a:pt x="1010237" y="293823"/>
                  </a:lnTo>
                  <a:lnTo>
                    <a:pt x="1011239" y="289758"/>
                  </a:lnTo>
                  <a:lnTo>
                    <a:pt x="1011576" y="285585"/>
                  </a:lnTo>
                  <a:lnTo>
                    <a:pt x="1011576" y="26017"/>
                  </a:lnTo>
                  <a:lnTo>
                    <a:pt x="1011239" y="21843"/>
                  </a:lnTo>
                  <a:lnTo>
                    <a:pt x="1010237" y="17778"/>
                  </a:lnTo>
                  <a:lnTo>
                    <a:pt x="1008596" y="13926"/>
                  </a:lnTo>
                  <a:lnTo>
                    <a:pt x="1006358" y="10387"/>
                  </a:lnTo>
                  <a:lnTo>
                    <a:pt x="1003582" y="7253"/>
                  </a:lnTo>
                  <a:lnTo>
                    <a:pt x="1000338" y="4605"/>
                  </a:lnTo>
                  <a:lnTo>
                    <a:pt x="996712" y="2511"/>
                  </a:lnTo>
                  <a:lnTo>
                    <a:pt x="992797" y="1027"/>
                  </a:lnTo>
                  <a:lnTo>
                    <a:pt x="988695" y="189"/>
                  </a:lnTo>
                  <a:lnTo>
                    <a:pt x="9855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1" name="tx60"/>
            <p:cNvSpPr/>
            <p:nvPr/>
          </p:nvSpPr>
          <p:spPr>
            <a:xfrm>
              <a:off x="3105283" y="2469815"/>
              <a:ext cx="803439" cy="132189"/>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Not reported</a:t>
              </a:r>
            </a:p>
          </p:txBody>
        </p:sp>
        <p:sp>
          <p:nvSpPr>
            <p:cNvPr id="62" name="rc61"/>
            <p:cNvSpPr/>
            <p:nvPr/>
          </p:nvSpPr>
          <p:spPr>
            <a:xfrm>
              <a:off x="1899869" y="2153563"/>
              <a:ext cx="3214267" cy="3131794"/>
            </a:xfrm>
            <a:prstGeom prst="rect">
              <a:avLst/>
            </a:prstGeom>
            <a:ln w="13550" cap="rnd">
              <a:solidFill>
                <a:srgbClr val="333333">
                  <a:alpha val="100000"/>
                </a:srgbClr>
              </a:solidFill>
              <a:prstDash val="solid"/>
              <a:round/>
            </a:ln>
          </p:spPr>
          <p:txBody>
            <a:bodyPr/>
            <a:lstStyle/>
            <a:p/>
          </p:txBody>
        </p:sp>
        <p:sp>
          <p:nvSpPr>
            <p:cNvPr id="63" name="rc62"/>
            <p:cNvSpPr/>
            <p:nvPr/>
          </p:nvSpPr>
          <p:spPr>
            <a:xfrm>
              <a:off x="5114136" y="2153563"/>
              <a:ext cx="3214267" cy="3131794"/>
            </a:xfrm>
            <a:prstGeom prst="rect">
              <a:avLst/>
            </a:prstGeom>
            <a:solidFill>
              <a:srgbClr val="FFFFFF">
                <a:alpha val="100000"/>
              </a:srgbClr>
            </a:solidFill>
          </p:spPr>
          <p:txBody>
            <a:bodyPr/>
            <a:lstStyle/>
            <a:p/>
          </p:txBody>
        </p:sp>
        <p:sp>
          <p:nvSpPr>
            <p:cNvPr id="64" name="pl63"/>
            <p:cNvSpPr/>
            <p:nvPr/>
          </p:nvSpPr>
          <p:spPr>
            <a:xfrm>
              <a:off x="5114136" y="498422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5" name="pl64"/>
            <p:cNvSpPr/>
            <p:nvPr/>
          </p:nvSpPr>
          <p:spPr>
            <a:xfrm>
              <a:off x="5114136" y="438195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6" name="pl65"/>
            <p:cNvSpPr/>
            <p:nvPr/>
          </p:nvSpPr>
          <p:spPr>
            <a:xfrm>
              <a:off x="5114136" y="377968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7" name="pl66"/>
            <p:cNvSpPr/>
            <p:nvPr/>
          </p:nvSpPr>
          <p:spPr>
            <a:xfrm>
              <a:off x="5114136" y="317741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8" name="pl67"/>
            <p:cNvSpPr/>
            <p:nvPr/>
          </p:nvSpPr>
          <p:spPr>
            <a:xfrm>
              <a:off x="5114136" y="257515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9" name="pl68"/>
            <p:cNvSpPr/>
            <p:nvPr/>
          </p:nvSpPr>
          <p:spPr>
            <a:xfrm>
              <a:off x="5114136"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0" name="pl69"/>
            <p:cNvSpPr/>
            <p:nvPr/>
          </p:nvSpPr>
          <p:spPr>
            <a:xfrm>
              <a:off x="5114136" y="468309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1" name="pl70"/>
            <p:cNvSpPr/>
            <p:nvPr/>
          </p:nvSpPr>
          <p:spPr>
            <a:xfrm>
              <a:off x="5114136" y="408082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2" name="pl71"/>
            <p:cNvSpPr/>
            <p:nvPr/>
          </p:nvSpPr>
          <p:spPr>
            <a:xfrm>
              <a:off x="5114136" y="347855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3" name="pl72"/>
            <p:cNvSpPr/>
            <p:nvPr/>
          </p:nvSpPr>
          <p:spPr>
            <a:xfrm>
              <a:off x="5114136" y="287628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4" name="pl73"/>
            <p:cNvSpPr/>
            <p:nvPr/>
          </p:nvSpPr>
          <p:spPr>
            <a:xfrm>
              <a:off x="5114136" y="227401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5" name="rc74"/>
            <p:cNvSpPr/>
            <p:nvPr/>
          </p:nvSpPr>
          <p:spPr>
            <a:xfrm>
              <a:off x="515365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6" name="rc75"/>
            <p:cNvSpPr/>
            <p:nvPr/>
          </p:nvSpPr>
          <p:spPr>
            <a:xfrm>
              <a:off x="515365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7" name="rc76"/>
            <p:cNvSpPr/>
            <p:nvPr/>
          </p:nvSpPr>
          <p:spPr>
            <a:xfrm>
              <a:off x="515365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8" name="rc77"/>
            <p:cNvSpPr/>
            <p:nvPr/>
          </p:nvSpPr>
          <p:spPr>
            <a:xfrm>
              <a:off x="5153656" y="5134791"/>
              <a:ext cx="237118" cy="1505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9" name="rc78"/>
            <p:cNvSpPr/>
            <p:nvPr/>
          </p:nvSpPr>
          <p:spPr>
            <a:xfrm>
              <a:off x="541712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0" name="rc79"/>
            <p:cNvSpPr/>
            <p:nvPr/>
          </p:nvSpPr>
          <p:spPr>
            <a:xfrm>
              <a:off x="541712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1" name="rc80"/>
            <p:cNvSpPr/>
            <p:nvPr/>
          </p:nvSpPr>
          <p:spPr>
            <a:xfrm>
              <a:off x="541712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2" name="rc81"/>
            <p:cNvSpPr/>
            <p:nvPr/>
          </p:nvSpPr>
          <p:spPr>
            <a:xfrm>
              <a:off x="5417121" y="4893883"/>
              <a:ext cx="237118" cy="3914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3" name="rc82"/>
            <p:cNvSpPr/>
            <p:nvPr/>
          </p:nvSpPr>
          <p:spPr>
            <a:xfrm>
              <a:off x="568058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568058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568058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5680585" y="4442182"/>
              <a:ext cx="237118" cy="8431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594405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594405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594405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5944050" y="4833657"/>
              <a:ext cx="237118" cy="45170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6207514" y="5255244"/>
              <a:ext cx="237118" cy="3011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6207514" y="525524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6207514" y="525524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6207514" y="4954110"/>
              <a:ext cx="237118" cy="3011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647097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647097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647097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6470979" y="5225131"/>
              <a:ext cx="237118" cy="602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rc98"/>
            <p:cNvSpPr/>
            <p:nvPr/>
          </p:nvSpPr>
          <p:spPr>
            <a:xfrm>
              <a:off x="699790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699790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699790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6997908" y="5134791"/>
              <a:ext cx="237118" cy="1505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rc102"/>
            <p:cNvSpPr/>
            <p:nvPr/>
          </p:nvSpPr>
          <p:spPr>
            <a:xfrm>
              <a:off x="726137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4" name="rc103"/>
            <p:cNvSpPr/>
            <p:nvPr/>
          </p:nvSpPr>
          <p:spPr>
            <a:xfrm>
              <a:off x="726137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5" name="rc104"/>
            <p:cNvSpPr/>
            <p:nvPr/>
          </p:nvSpPr>
          <p:spPr>
            <a:xfrm>
              <a:off x="726137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6" name="rc105"/>
            <p:cNvSpPr/>
            <p:nvPr/>
          </p:nvSpPr>
          <p:spPr>
            <a:xfrm>
              <a:off x="7261373" y="4984224"/>
              <a:ext cx="237118" cy="3011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7" name="rc106"/>
            <p:cNvSpPr/>
            <p:nvPr/>
          </p:nvSpPr>
          <p:spPr>
            <a:xfrm>
              <a:off x="752483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8" name="rc107"/>
            <p:cNvSpPr/>
            <p:nvPr/>
          </p:nvSpPr>
          <p:spPr>
            <a:xfrm>
              <a:off x="752483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9" name="rc108"/>
            <p:cNvSpPr/>
            <p:nvPr/>
          </p:nvSpPr>
          <p:spPr>
            <a:xfrm>
              <a:off x="752483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0" name="rc109"/>
            <p:cNvSpPr/>
            <p:nvPr/>
          </p:nvSpPr>
          <p:spPr>
            <a:xfrm>
              <a:off x="7524837" y="5014337"/>
              <a:ext cx="237118" cy="2710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1" name="rc110"/>
            <p:cNvSpPr/>
            <p:nvPr/>
          </p:nvSpPr>
          <p:spPr>
            <a:xfrm>
              <a:off x="7788302" y="5255244"/>
              <a:ext cx="237118" cy="3011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2" name="rc111"/>
            <p:cNvSpPr/>
            <p:nvPr/>
          </p:nvSpPr>
          <p:spPr>
            <a:xfrm>
              <a:off x="7788302" y="525524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3" name="rc112"/>
            <p:cNvSpPr/>
            <p:nvPr/>
          </p:nvSpPr>
          <p:spPr>
            <a:xfrm>
              <a:off x="7788302" y="525524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4" name="rc113"/>
            <p:cNvSpPr/>
            <p:nvPr/>
          </p:nvSpPr>
          <p:spPr>
            <a:xfrm>
              <a:off x="7788302" y="5225131"/>
              <a:ext cx="237118" cy="301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5" name="rc114"/>
            <p:cNvSpPr/>
            <p:nvPr/>
          </p:nvSpPr>
          <p:spPr>
            <a:xfrm>
              <a:off x="8051766" y="5255244"/>
              <a:ext cx="237118" cy="3011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6" name="rc115"/>
            <p:cNvSpPr/>
            <p:nvPr/>
          </p:nvSpPr>
          <p:spPr>
            <a:xfrm>
              <a:off x="8051766" y="525524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7" name="rc116"/>
            <p:cNvSpPr/>
            <p:nvPr/>
          </p:nvSpPr>
          <p:spPr>
            <a:xfrm>
              <a:off x="8051766" y="525524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8" name="rc117"/>
            <p:cNvSpPr/>
            <p:nvPr/>
          </p:nvSpPr>
          <p:spPr>
            <a:xfrm>
              <a:off x="8051766" y="5134791"/>
              <a:ext cx="237118" cy="1204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9" name="pg118"/>
            <p:cNvSpPr/>
            <p:nvPr/>
          </p:nvSpPr>
          <p:spPr>
            <a:xfrm>
              <a:off x="5916824" y="2153563"/>
              <a:ext cx="1608892" cy="373922"/>
            </a:xfrm>
            <a:custGeom>
              <a:avLst/>
              <a:pathLst>
                <a:path w="1608892" h="373922">
                  <a:moveTo>
                    <a:pt x="31220" y="373922"/>
                  </a:moveTo>
                  <a:lnTo>
                    <a:pt x="1577672" y="373922"/>
                  </a:lnTo>
                  <a:lnTo>
                    <a:pt x="1576415" y="373897"/>
                  </a:lnTo>
                  <a:lnTo>
                    <a:pt x="1581435" y="373695"/>
                  </a:lnTo>
                  <a:lnTo>
                    <a:pt x="1586358" y="372690"/>
                  </a:lnTo>
                  <a:lnTo>
                    <a:pt x="1591056" y="370908"/>
                  </a:lnTo>
                  <a:lnTo>
                    <a:pt x="1595407" y="368396"/>
                  </a:lnTo>
                  <a:lnTo>
                    <a:pt x="1599299" y="365218"/>
                  </a:lnTo>
                  <a:lnTo>
                    <a:pt x="1602631" y="361457"/>
                  </a:lnTo>
                  <a:lnTo>
                    <a:pt x="1605316" y="357211"/>
                  </a:lnTo>
                  <a:lnTo>
                    <a:pt x="1607286" y="352588"/>
                  </a:lnTo>
                  <a:lnTo>
                    <a:pt x="1608488" y="347710"/>
                  </a:lnTo>
                  <a:lnTo>
                    <a:pt x="1608892" y="342702"/>
                  </a:lnTo>
                  <a:lnTo>
                    <a:pt x="1608892" y="31220"/>
                  </a:lnTo>
                  <a:lnTo>
                    <a:pt x="1608488" y="26212"/>
                  </a:lnTo>
                  <a:lnTo>
                    <a:pt x="1607286" y="21334"/>
                  </a:lnTo>
                  <a:lnTo>
                    <a:pt x="1605316" y="16711"/>
                  </a:lnTo>
                  <a:lnTo>
                    <a:pt x="1602631" y="12465"/>
                  </a:lnTo>
                  <a:lnTo>
                    <a:pt x="1599299" y="8704"/>
                  </a:lnTo>
                  <a:lnTo>
                    <a:pt x="1595407" y="5526"/>
                  </a:lnTo>
                  <a:lnTo>
                    <a:pt x="1591056" y="3014"/>
                  </a:lnTo>
                  <a:lnTo>
                    <a:pt x="1586358" y="1232"/>
                  </a:lnTo>
                  <a:lnTo>
                    <a:pt x="1581435" y="227"/>
                  </a:lnTo>
                  <a:lnTo>
                    <a:pt x="157767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0" name="tx119"/>
            <p:cNvSpPr/>
            <p:nvPr/>
          </p:nvSpPr>
          <p:spPr>
            <a:xfrm>
              <a:off x="6041706" y="2239827"/>
              <a:ext cx="1359127"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 case(s)</a:t>
              </a:r>
            </a:p>
          </p:txBody>
        </p:sp>
        <p:sp>
          <p:nvSpPr>
            <p:cNvPr id="121" name="pg120"/>
            <p:cNvSpPr/>
            <p:nvPr/>
          </p:nvSpPr>
          <p:spPr>
            <a:xfrm>
              <a:off x="6107218" y="2394471"/>
              <a:ext cx="1228104" cy="311602"/>
            </a:xfrm>
            <a:custGeom>
              <a:avLst/>
              <a:pathLst>
                <a:path w="1228104" h="311602">
                  <a:moveTo>
                    <a:pt x="26017" y="311602"/>
                  </a:moveTo>
                  <a:lnTo>
                    <a:pt x="1202087" y="311602"/>
                  </a:lnTo>
                  <a:lnTo>
                    <a:pt x="1201039" y="311581"/>
                  </a:lnTo>
                  <a:lnTo>
                    <a:pt x="1205223" y="311412"/>
                  </a:lnTo>
                  <a:lnTo>
                    <a:pt x="1209325" y="310575"/>
                  </a:lnTo>
                  <a:lnTo>
                    <a:pt x="1213240" y="309090"/>
                  </a:lnTo>
                  <a:lnTo>
                    <a:pt x="1216866" y="306996"/>
                  </a:lnTo>
                  <a:lnTo>
                    <a:pt x="1220109" y="304348"/>
                  </a:lnTo>
                  <a:lnTo>
                    <a:pt x="1222886" y="301214"/>
                  </a:lnTo>
                  <a:lnTo>
                    <a:pt x="1225124" y="297675"/>
                  </a:lnTo>
                  <a:lnTo>
                    <a:pt x="1226765" y="293823"/>
                  </a:lnTo>
                  <a:lnTo>
                    <a:pt x="1227767" y="289758"/>
                  </a:lnTo>
                  <a:lnTo>
                    <a:pt x="1228104" y="285585"/>
                  </a:lnTo>
                  <a:lnTo>
                    <a:pt x="1228104" y="26017"/>
                  </a:lnTo>
                  <a:lnTo>
                    <a:pt x="1227767" y="21843"/>
                  </a:lnTo>
                  <a:lnTo>
                    <a:pt x="1226765" y="17778"/>
                  </a:lnTo>
                  <a:lnTo>
                    <a:pt x="1225124" y="13926"/>
                  </a:lnTo>
                  <a:lnTo>
                    <a:pt x="1222886" y="10387"/>
                  </a:lnTo>
                  <a:lnTo>
                    <a:pt x="1220109" y="7253"/>
                  </a:lnTo>
                  <a:lnTo>
                    <a:pt x="1216866" y="4605"/>
                  </a:lnTo>
                  <a:lnTo>
                    <a:pt x="1213240" y="2511"/>
                  </a:lnTo>
                  <a:lnTo>
                    <a:pt x="1209325" y="1027"/>
                  </a:lnTo>
                  <a:lnTo>
                    <a:pt x="1205223" y="189"/>
                  </a:lnTo>
                  <a:lnTo>
                    <a:pt x="120208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2" name="tx121"/>
            <p:cNvSpPr/>
            <p:nvPr/>
          </p:nvSpPr>
          <p:spPr>
            <a:xfrm>
              <a:off x="6211287" y="2466357"/>
              <a:ext cx="1019966"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3 case(s)</a:t>
              </a:r>
            </a:p>
          </p:txBody>
        </p:sp>
        <p:sp>
          <p:nvSpPr>
            <p:cNvPr id="123" name="rc122"/>
            <p:cNvSpPr/>
            <p:nvPr/>
          </p:nvSpPr>
          <p:spPr>
            <a:xfrm>
              <a:off x="5114136" y="2153563"/>
              <a:ext cx="3214267" cy="3131794"/>
            </a:xfrm>
            <a:prstGeom prst="rect">
              <a:avLst/>
            </a:prstGeom>
            <a:ln w="13550" cap="rnd">
              <a:solidFill>
                <a:srgbClr val="333333">
                  <a:alpha val="100000"/>
                </a:srgbClr>
              </a:solidFill>
              <a:prstDash val="solid"/>
              <a:round/>
            </a:ln>
          </p:spPr>
          <p:txBody>
            <a:bodyPr/>
            <a:lstStyle/>
            <a:p/>
          </p:txBody>
        </p:sp>
        <p:sp>
          <p:nvSpPr>
            <p:cNvPr id="124" name="rc123"/>
            <p:cNvSpPr/>
            <p:nvPr/>
          </p:nvSpPr>
          <p:spPr>
            <a:xfrm>
              <a:off x="8328404" y="2153563"/>
              <a:ext cx="3214267" cy="3131794"/>
            </a:xfrm>
            <a:prstGeom prst="rect">
              <a:avLst/>
            </a:prstGeom>
            <a:solidFill>
              <a:srgbClr val="FFFFFF">
                <a:alpha val="100000"/>
              </a:srgbClr>
            </a:solidFill>
          </p:spPr>
          <p:txBody>
            <a:bodyPr/>
            <a:lstStyle/>
            <a:p/>
          </p:txBody>
        </p:sp>
        <p:sp>
          <p:nvSpPr>
            <p:cNvPr id="125" name="pl124"/>
            <p:cNvSpPr/>
            <p:nvPr/>
          </p:nvSpPr>
          <p:spPr>
            <a:xfrm>
              <a:off x="8328404" y="498422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6" name="pl125"/>
            <p:cNvSpPr/>
            <p:nvPr/>
          </p:nvSpPr>
          <p:spPr>
            <a:xfrm>
              <a:off x="8328404" y="438195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7" name="pl126"/>
            <p:cNvSpPr/>
            <p:nvPr/>
          </p:nvSpPr>
          <p:spPr>
            <a:xfrm>
              <a:off x="8328404" y="377968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8" name="pl127"/>
            <p:cNvSpPr/>
            <p:nvPr/>
          </p:nvSpPr>
          <p:spPr>
            <a:xfrm>
              <a:off x="8328404" y="317741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9" name="pl128"/>
            <p:cNvSpPr/>
            <p:nvPr/>
          </p:nvSpPr>
          <p:spPr>
            <a:xfrm>
              <a:off x="8328404" y="257515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0" name="pl129"/>
            <p:cNvSpPr/>
            <p:nvPr/>
          </p:nvSpPr>
          <p:spPr>
            <a:xfrm>
              <a:off x="8328404"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1" name="pl130"/>
            <p:cNvSpPr/>
            <p:nvPr/>
          </p:nvSpPr>
          <p:spPr>
            <a:xfrm>
              <a:off x="8328404" y="468309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2" name="pl131"/>
            <p:cNvSpPr/>
            <p:nvPr/>
          </p:nvSpPr>
          <p:spPr>
            <a:xfrm>
              <a:off x="8328404" y="408082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3" name="pl132"/>
            <p:cNvSpPr/>
            <p:nvPr/>
          </p:nvSpPr>
          <p:spPr>
            <a:xfrm>
              <a:off x="8328404" y="347855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4" name="pl133"/>
            <p:cNvSpPr/>
            <p:nvPr/>
          </p:nvSpPr>
          <p:spPr>
            <a:xfrm>
              <a:off x="8328404" y="287628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5" name="pl134"/>
            <p:cNvSpPr/>
            <p:nvPr/>
          </p:nvSpPr>
          <p:spPr>
            <a:xfrm>
              <a:off x="8328404" y="227401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6" name="rc135"/>
            <p:cNvSpPr/>
            <p:nvPr/>
          </p:nvSpPr>
          <p:spPr>
            <a:xfrm>
              <a:off x="8367924" y="5255244"/>
              <a:ext cx="237118" cy="3011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7" name="rc136"/>
            <p:cNvSpPr/>
            <p:nvPr/>
          </p:nvSpPr>
          <p:spPr>
            <a:xfrm>
              <a:off x="8367924" y="525524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8" name="rc137"/>
            <p:cNvSpPr/>
            <p:nvPr/>
          </p:nvSpPr>
          <p:spPr>
            <a:xfrm>
              <a:off x="8367924" y="525524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9" name="rc138"/>
            <p:cNvSpPr/>
            <p:nvPr/>
          </p:nvSpPr>
          <p:spPr>
            <a:xfrm>
              <a:off x="8367924" y="5074564"/>
              <a:ext cx="237118" cy="18068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0" name="rc139"/>
            <p:cNvSpPr/>
            <p:nvPr/>
          </p:nvSpPr>
          <p:spPr>
            <a:xfrm>
              <a:off x="8631388" y="5164904"/>
              <a:ext cx="237118" cy="12045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1" name="rc140"/>
            <p:cNvSpPr/>
            <p:nvPr/>
          </p:nvSpPr>
          <p:spPr>
            <a:xfrm>
              <a:off x="8631388" y="516490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2" name="rc141"/>
            <p:cNvSpPr/>
            <p:nvPr/>
          </p:nvSpPr>
          <p:spPr>
            <a:xfrm>
              <a:off x="8631388" y="516490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3" name="rc142"/>
            <p:cNvSpPr/>
            <p:nvPr/>
          </p:nvSpPr>
          <p:spPr>
            <a:xfrm>
              <a:off x="8631388" y="4923997"/>
              <a:ext cx="237118" cy="24090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4" name="rc143"/>
            <p:cNvSpPr/>
            <p:nvPr/>
          </p:nvSpPr>
          <p:spPr>
            <a:xfrm>
              <a:off x="8894853" y="4502409"/>
              <a:ext cx="237118" cy="78294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5" name="rc144"/>
            <p:cNvSpPr/>
            <p:nvPr/>
          </p:nvSpPr>
          <p:spPr>
            <a:xfrm>
              <a:off x="8894853" y="4472296"/>
              <a:ext cx="237118" cy="3011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6" name="rc145"/>
            <p:cNvSpPr/>
            <p:nvPr/>
          </p:nvSpPr>
          <p:spPr>
            <a:xfrm>
              <a:off x="8894853" y="4442182"/>
              <a:ext cx="237118" cy="3011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7" name="rc146"/>
            <p:cNvSpPr/>
            <p:nvPr/>
          </p:nvSpPr>
          <p:spPr>
            <a:xfrm>
              <a:off x="8894853" y="4381956"/>
              <a:ext cx="237118" cy="602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8" name="rc147"/>
            <p:cNvSpPr/>
            <p:nvPr/>
          </p:nvSpPr>
          <p:spPr>
            <a:xfrm>
              <a:off x="9158317" y="4743316"/>
              <a:ext cx="237118" cy="54204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9" name="rc148"/>
            <p:cNvSpPr/>
            <p:nvPr/>
          </p:nvSpPr>
          <p:spPr>
            <a:xfrm>
              <a:off x="9158317" y="474331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0" name="rc149"/>
            <p:cNvSpPr/>
            <p:nvPr/>
          </p:nvSpPr>
          <p:spPr>
            <a:xfrm>
              <a:off x="9158317" y="4713203"/>
              <a:ext cx="237118" cy="3011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1" name="rc150"/>
            <p:cNvSpPr/>
            <p:nvPr/>
          </p:nvSpPr>
          <p:spPr>
            <a:xfrm>
              <a:off x="9158317" y="4442182"/>
              <a:ext cx="237118" cy="2710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2" name="rc151"/>
            <p:cNvSpPr/>
            <p:nvPr/>
          </p:nvSpPr>
          <p:spPr>
            <a:xfrm>
              <a:off x="9421782" y="4472296"/>
              <a:ext cx="237118" cy="81306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3" name="rc152"/>
            <p:cNvSpPr/>
            <p:nvPr/>
          </p:nvSpPr>
          <p:spPr>
            <a:xfrm>
              <a:off x="9421782" y="4442182"/>
              <a:ext cx="237118" cy="3011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4" name="rc153"/>
            <p:cNvSpPr/>
            <p:nvPr/>
          </p:nvSpPr>
          <p:spPr>
            <a:xfrm>
              <a:off x="9421782" y="444218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5" name="rc154"/>
            <p:cNvSpPr/>
            <p:nvPr/>
          </p:nvSpPr>
          <p:spPr>
            <a:xfrm>
              <a:off x="9421782" y="4291615"/>
              <a:ext cx="237118" cy="1505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6" name="rc155"/>
            <p:cNvSpPr/>
            <p:nvPr/>
          </p:nvSpPr>
          <p:spPr>
            <a:xfrm>
              <a:off x="9685247" y="4321729"/>
              <a:ext cx="237118" cy="96362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7" name="rc156"/>
            <p:cNvSpPr/>
            <p:nvPr/>
          </p:nvSpPr>
          <p:spPr>
            <a:xfrm>
              <a:off x="9685247" y="3388213"/>
              <a:ext cx="237118" cy="93351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8" name="rc157"/>
            <p:cNvSpPr/>
            <p:nvPr/>
          </p:nvSpPr>
          <p:spPr>
            <a:xfrm>
              <a:off x="9685247" y="338821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9" name="rc158"/>
            <p:cNvSpPr/>
            <p:nvPr/>
          </p:nvSpPr>
          <p:spPr>
            <a:xfrm>
              <a:off x="9685247" y="3237646"/>
              <a:ext cx="237118" cy="1505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0" name="rc159"/>
            <p:cNvSpPr/>
            <p:nvPr/>
          </p:nvSpPr>
          <p:spPr>
            <a:xfrm>
              <a:off x="9948711" y="5014337"/>
              <a:ext cx="237118" cy="2710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1" name="rc160"/>
            <p:cNvSpPr/>
            <p:nvPr/>
          </p:nvSpPr>
          <p:spPr>
            <a:xfrm>
              <a:off x="9948711" y="4984224"/>
              <a:ext cx="237118" cy="3011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2" name="rc161"/>
            <p:cNvSpPr/>
            <p:nvPr/>
          </p:nvSpPr>
          <p:spPr>
            <a:xfrm>
              <a:off x="9948711" y="498422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3" name="rc162"/>
            <p:cNvSpPr/>
            <p:nvPr/>
          </p:nvSpPr>
          <p:spPr>
            <a:xfrm>
              <a:off x="9948711" y="4803543"/>
              <a:ext cx="237118" cy="18068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4" name="rc163"/>
            <p:cNvSpPr/>
            <p:nvPr/>
          </p:nvSpPr>
          <p:spPr>
            <a:xfrm>
              <a:off x="10212176" y="4743316"/>
              <a:ext cx="237118" cy="54204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5" name="rc164"/>
            <p:cNvSpPr/>
            <p:nvPr/>
          </p:nvSpPr>
          <p:spPr>
            <a:xfrm>
              <a:off x="10212176" y="4713203"/>
              <a:ext cx="237118" cy="3011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6" name="rc165"/>
            <p:cNvSpPr/>
            <p:nvPr/>
          </p:nvSpPr>
          <p:spPr>
            <a:xfrm>
              <a:off x="10212176" y="471320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7" name="rc166"/>
            <p:cNvSpPr/>
            <p:nvPr/>
          </p:nvSpPr>
          <p:spPr>
            <a:xfrm>
              <a:off x="10212176" y="4652976"/>
              <a:ext cx="237118" cy="602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8" name="rc167"/>
            <p:cNvSpPr/>
            <p:nvPr/>
          </p:nvSpPr>
          <p:spPr>
            <a:xfrm>
              <a:off x="10475640" y="4923997"/>
              <a:ext cx="237118" cy="36136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9" name="rc168"/>
            <p:cNvSpPr/>
            <p:nvPr/>
          </p:nvSpPr>
          <p:spPr>
            <a:xfrm>
              <a:off x="10475640" y="492399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0" name="rc169"/>
            <p:cNvSpPr/>
            <p:nvPr/>
          </p:nvSpPr>
          <p:spPr>
            <a:xfrm>
              <a:off x="10475640" y="492399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1" name="rc170"/>
            <p:cNvSpPr/>
            <p:nvPr/>
          </p:nvSpPr>
          <p:spPr>
            <a:xfrm>
              <a:off x="10475640" y="4773430"/>
              <a:ext cx="237118" cy="1505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2" name="rc171"/>
            <p:cNvSpPr/>
            <p:nvPr/>
          </p:nvSpPr>
          <p:spPr>
            <a:xfrm>
              <a:off x="10739105" y="4923997"/>
              <a:ext cx="237118" cy="36136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3" name="rc172"/>
            <p:cNvSpPr/>
            <p:nvPr/>
          </p:nvSpPr>
          <p:spPr>
            <a:xfrm>
              <a:off x="10739105" y="4652976"/>
              <a:ext cx="237118" cy="2710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4" name="rc173"/>
            <p:cNvSpPr/>
            <p:nvPr/>
          </p:nvSpPr>
          <p:spPr>
            <a:xfrm>
              <a:off x="10739105" y="465297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5" name="rc174"/>
            <p:cNvSpPr/>
            <p:nvPr/>
          </p:nvSpPr>
          <p:spPr>
            <a:xfrm>
              <a:off x="10739105" y="4592749"/>
              <a:ext cx="237118" cy="602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6" name="rc175"/>
            <p:cNvSpPr/>
            <p:nvPr/>
          </p:nvSpPr>
          <p:spPr>
            <a:xfrm>
              <a:off x="11002569" y="4923997"/>
              <a:ext cx="237118" cy="36136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7" name="rc176"/>
            <p:cNvSpPr/>
            <p:nvPr/>
          </p:nvSpPr>
          <p:spPr>
            <a:xfrm>
              <a:off x="11002569" y="492399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8" name="rc177"/>
            <p:cNvSpPr/>
            <p:nvPr/>
          </p:nvSpPr>
          <p:spPr>
            <a:xfrm>
              <a:off x="11002569" y="492399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9" name="rc178"/>
            <p:cNvSpPr/>
            <p:nvPr/>
          </p:nvSpPr>
          <p:spPr>
            <a:xfrm>
              <a:off x="11002569" y="4833657"/>
              <a:ext cx="237118" cy="9034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0" name="rc179"/>
            <p:cNvSpPr/>
            <p:nvPr/>
          </p:nvSpPr>
          <p:spPr>
            <a:xfrm>
              <a:off x="11266034" y="5164904"/>
              <a:ext cx="237118" cy="12045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1" name="rc180"/>
            <p:cNvSpPr/>
            <p:nvPr/>
          </p:nvSpPr>
          <p:spPr>
            <a:xfrm>
              <a:off x="11266034" y="516490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2" name="rc181"/>
            <p:cNvSpPr/>
            <p:nvPr/>
          </p:nvSpPr>
          <p:spPr>
            <a:xfrm>
              <a:off x="11266034" y="516490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3" name="rc182"/>
            <p:cNvSpPr/>
            <p:nvPr/>
          </p:nvSpPr>
          <p:spPr>
            <a:xfrm>
              <a:off x="11266034" y="4984224"/>
              <a:ext cx="237118" cy="18068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4" name="pg183"/>
            <p:cNvSpPr/>
            <p:nvPr/>
          </p:nvSpPr>
          <p:spPr>
            <a:xfrm>
              <a:off x="9082817"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85" name="tx184"/>
            <p:cNvSpPr/>
            <p:nvPr/>
          </p:nvSpPr>
          <p:spPr>
            <a:xfrm>
              <a:off x="9207700"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221 case(s)</a:t>
              </a:r>
            </a:p>
          </p:txBody>
        </p:sp>
        <p:sp>
          <p:nvSpPr>
            <p:cNvPr id="186" name="pg185"/>
            <p:cNvSpPr/>
            <p:nvPr/>
          </p:nvSpPr>
          <p:spPr>
            <a:xfrm>
              <a:off x="9281257"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87" name="tx186"/>
            <p:cNvSpPr/>
            <p:nvPr/>
          </p:nvSpPr>
          <p:spPr>
            <a:xfrm>
              <a:off x="9385326"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216 case(s)</a:t>
              </a:r>
            </a:p>
          </p:txBody>
        </p:sp>
        <p:sp>
          <p:nvSpPr>
            <p:cNvPr id="188" name="rc187"/>
            <p:cNvSpPr/>
            <p:nvPr/>
          </p:nvSpPr>
          <p:spPr>
            <a:xfrm>
              <a:off x="8328404" y="2153563"/>
              <a:ext cx="3214267" cy="3131794"/>
            </a:xfrm>
            <a:prstGeom prst="rect">
              <a:avLst/>
            </a:prstGeom>
            <a:ln w="13550" cap="rnd">
              <a:solidFill>
                <a:srgbClr val="333333">
                  <a:alpha val="100000"/>
                </a:srgbClr>
              </a:solidFill>
              <a:prstDash val="solid"/>
              <a:round/>
            </a:ln>
          </p:spPr>
          <p:txBody>
            <a:bodyPr/>
            <a:lstStyle/>
            <a:p/>
          </p:txBody>
        </p:sp>
        <p:sp>
          <p:nvSpPr>
            <p:cNvPr id="189" name="rc188"/>
            <p:cNvSpPr/>
            <p:nvPr/>
          </p:nvSpPr>
          <p:spPr>
            <a:xfrm>
              <a:off x="11542672" y="2153563"/>
              <a:ext cx="3214267" cy="3131794"/>
            </a:xfrm>
            <a:prstGeom prst="rect">
              <a:avLst/>
            </a:prstGeom>
            <a:solidFill>
              <a:srgbClr val="FFFFFF">
                <a:alpha val="100000"/>
              </a:srgbClr>
            </a:solidFill>
          </p:spPr>
          <p:txBody>
            <a:bodyPr/>
            <a:lstStyle/>
            <a:p/>
          </p:txBody>
        </p:sp>
        <p:sp>
          <p:nvSpPr>
            <p:cNvPr id="190" name="pl189"/>
            <p:cNvSpPr/>
            <p:nvPr/>
          </p:nvSpPr>
          <p:spPr>
            <a:xfrm>
              <a:off x="11542672" y="498422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1" name="pl190"/>
            <p:cNvSpPr/>
            <p:nvPr/>
          </p:nvSpPr>
          <p:spPr>
            <a:xfrm>
              <a:off x="11542672" y="438195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2" name="pl191"/>
            <p:cNvSpPr/>
            <p:nvPr/>
          </p:nvSpPr>
          <p:spPr>
            <a:xfrm>
              <a:off x="11542672" y="377968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3" name="pl192"/>
            <p:cNvSpPr/>
            <p:nvPr/>
          </p:nvSpPr>
          <p:spPr>
            <a:xfrm>
              <a:off x="11542672" y="317741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4" name="pl193"/>
            <p:cNvSpPr/>
            <p:nvPr/>
          </p:nvSpPr>
          <p:spPr>
            <a:xfrm>
              <a:off x="11542672" y="257515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5" name="pl194"/>
            <p:cNvSpPr/>
            <p:nvPr/>
          </p:nvSpPr>
          <p:spPr>
            <a:xfrm>
              <a:off x="11542672"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6" name="pl195"/>
            <p:cNvSpPr/>
            <p:nvPr/>
          </p:nvSpPr>
          <p:spPr>
            <a:xfrm>
              <a:off x="11542672" y="468309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7" name="pl196"/>
            <p:cNvSpPr/>
            <p:nvPr/>
          </p:nvSpPr>
          <p:spPr>
            <a:xfrm>
              <a:off x="11542672" y="408082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8" name="pl197"/>
            <p:cNvSpPr/>
            <p:nvPr/>
          </p:nvSpPr>
          <p:spPr>
            <a:xfrm>
              <a:off x="11542672" y="347855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9" name="pl198"/>
            <p:cNvSpPr/>
            <p:nvPr/>
          </p:nvSpPr>
          <p:spPr>
            <a:xfrm>
              <a:off x="11542672" y="287628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0" name="pl199"/>
            <p:cNvSpPr/>
            <p:nvPr/>
          </p:nvSpPr>
          <p:spPr>
            <a:xfrm>
              <a:off x="11542672" y="227401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1" name="rc200"/>
            <p:cNvSpPr/>
            <p:nvPr/>
          </p:nvSpPr>
          <p:spPr>
            <a:xfrm>
              <a:off x="11582191" y="5195018"/>
              <a:ext cx="237118" cy="9034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2" name="rc201"/>
            <p:cNvSpPr/>
            <p:nvPr/>
          </p:nvSpPr>
          <p:spPr>
            <a:xfrm>
              <a:off x="11582191" y="519501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3" name="rc202"/>
            <p:cNvSpPr/>
            <p:nvPr/>
          </p:nvSpPr>
          <p:spPr>
            <a:xfrm>
              <a:off x="11582191" y="519501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4" name="rc203"/>
            <p:cNvSpPr/>
            <p:nvPr/>
          </p:nvSpPr>
          <p:spPr>
            <a:xfrm>
              <a:off x="11582191" y="5195018"/>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5" name="rc204"/>
            <p:cNvSpPr/>
            <p:nvPr/>
          </p:nvSpPr>
          <p:spPr>
            <a:xfrm>
              <a:off x="11845656" y="5164904"/>
              <a:ext cx="237118" cy="12045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6" name="rc205"/>
            <p:cNvSpPr/>
            <p:nvPr/>
          </p:nvSpPr>
          <p:spPr>
            <a:xfrm>
              <a:off x="11845656" y="516490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7" name="rc206"/>
            <p:cNvSpPr/>
            <p:nvPr/>
          </p:nvSpPr>
          <p:spPr>
            <a:xfrm>
              <a:off x="11845656" y="516490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8" name="rc207"/>
            <p:cNvSpPr/>
            <p:nvPr/>
          </p:nvSpPr>
          <p:spPr>
            <a:xfrm>
              <a:off x="11845656" y="5074564"/>
              <a:ext cx="237118" cy="9034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9" name="rc208"/>
            <p:cNvSpPr/>
            <p:nvPr/>
          </p:nvSpPr>
          <p:spPr>
            <a:xfrm>
              <a:off x="12109121" y="4652976"/>
              <a:ext cx="237118" cy="63238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2109121" y="4502409"/>
              <a:ext cx="237118" cy="15056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2109121" y="4412069"/>
              <a:ext cx="237118" cy="9034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2109121" y="4201275"/>
              <a:ext cx="237118" cy="21079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2372585" y="4472296"/>
              <a:ext cx="237118" cy="81306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2372585" y="4442182"/>
              <a:ext cx="237118" cy="3011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2372585" y="444218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2372585" y="4321729"/>
              <a:ext cx="237118" cy="1204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2636050" y="3508667"/>
              <a:ext cx="237118" cy="177669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2636050" y="3297873"/>
              <a:ext cx="237118" cy="21079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2636050" y="3267760"/>
              <a:ext cx="237118" cy="3011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2636050" y="2876285"/>
              <a:ext cx="237118" cy="3914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2899514" y="4080821"/>
              <a:ext cx="237118" cy="12045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2899514" y="4050708"/>
              <a:ext cx="237118" cy="3011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2899514" y="405070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2899514" y="3599007"/>
              <a:ext cx="237118" cy="45170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rc224"/>
            <p:cNvSpPr/>
            <p:nvPr/>
          </p:nvSpPr>
          <p:spPr>
            <a:xfrm>
              <a:off x="13162979" y="4923997"/>
              <a:ext cx="237118" cy="36136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6" name="rc225"/>
            <p:cNvSpPr/>
            <p:nvPr/>
          </p:nvSpPr>
          <p:spPr>
            <a:xfrm>
              <a:off x="13162979" y="4893883"/>
              <a:ext cx="237118" cy="3011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7" name="rc226"/>
            <p:cNvSpPr/>
            <p:nvPr/>
          </p:nvSpPr>
          <p:spPr>
            <a:xfrm>
              <a:off x="13162979" y="489388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8" name="rc227"/>
            <p:cNvSpPr/>
            <p:nvPr/>
          </p:nvSpPr>
          <p:spPr>
            <a:xfrm>
              <a:off x="13162979" y="4863770"/>
              <a:ext cx="237118" cy="301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9" name="rc228"/>
            <p:cNvSpPr/>
            <p:nvPr/>
          </p:nvSpPr>
          <p:spPr>
            <a:xfrm>
              <a:off x="13426443" y="5255244"/>
              <a:ext cx="237118" cy="3011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0" name="rc229"/>
            <p:cNvSpPr/>
            <p:nvPr/>
          </p:nvSpPr>
          <p:spPr>
            <a:xfrm>
              <a:off x="13426443" y="525524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1" name="rc230"/>
            <p:cNvSpPr/>
            <p:nvPr/>
          </p:nvSpPr>
          <p:spPr>
            <a:xfrm>
              <a:off x="13426443" y="525524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2" name="rc231"/>
            <p:cNvSpPr/>
            <p:nvPr/>
          </p:nvSpPr>
          <p:spPr>
            <a:xfrm>
              <a:off x="13426443" y="5225131"/>
              <a:ext cx="237118" cy="301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3" name="rc232"/>
            <p:cNvSpPr/>
            <p:nvPr/>
          </p:nvSpPr>
          <p:spPr>
            <a:xfrm>
              <a:off x="1368990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4" name="rc233"/>
            <p:cNvSpPr/>
            <p:nvPr/>
          </p:nvSpPr>
          <p:spPr>
            <a:xfrm>
              <a:off x="1368990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5" name="rc234"/>
            <p:cNvSpPr/>
            <p:nvPr/>
          </p:nvSpPr>
          <p:spPr>
            <a:xfrm>
              <a:off x="1368990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6" name="rc235"/>
            <p:cNvSpPr/>
            <p:nvPr/>
          </p:nvSpPr>
          <p:spPr>
            <a:xfrm>
              <a:off x="13689908" y="5225131"/>
              <a:ext cx="237118" cy="602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7" name="rc236"/>
            <p:cNvSpPr/>
            <p:nvPr/>
          </p:nvSpPr>
          <p:spPr>
            <a:xfrm>
              <a:off x="1395337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8" name="rc237"/>
            <p:cNvSpPr/>
            <p:nvPr/>
          </p:nvSpPr>
          <p:spPr>
            <a:xfrm>
              <a:off x="1395337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9" name="rc238"/>
            <p:cNvSpPr/>
            <p:nvPr/>
          </p:nvSpPr>
          <p:spPr>
            <a:xfrm>
              <a:off x="1395337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0" name="rc239"/>
            <p:cNvSpPr/>
            <p:nvPr/>
          </p:nvSpPr>
          <p:spPr>
            <a:xfrm>
              <a:off x="13953372" y="5134791"/>
              <a:ext cx="237118" cy="1505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1" name="rc240"/>
            <p:cNvSpPr/>
            <p:nvPr/>
          </p:nvSpPr>
          <p:spPr>
            <a:xfrm>
              <a:off x="1421683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2" name="rc241"/>
            <p:cNvSpPr/>
            <p:nvPr/>
          </p:nvSpPr>
          <p:spPr>
            <a:xfrm>
              <a:off x="1421683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3" name="rc242"/>
            <p:cNvSpPr/>
            <p:nvPr/>
          </p:nvSpPr>
          <p:spPr>
            <a:xfrm>
              <a:off x="1421683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4" name="rc243"/>
            <p:cNvSpPr/>
            <p:nvPr/>
          </p:nvSpPr>
          <p:spPr>
            <a:xfrm>
              <a:off x="14216837" y="5225131"/>
              <a:ext cx="237118" cy="602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5" name="rc244"/>
            <p:cNvSpPr/>
            <p:nvPr/>
          </p:nvSpPr>
          <p:spPr>
            <a:xfrm>
              <a:off x="1448030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6" name="rc245"/>
            <p:cNvSpPr/>
            <p:nvPr/>
          </p:nvSpPr>
          <p:spPr>
            <a:xfrm>
              <a:off x="1448030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7" name="rc246"/>
            <p:cNvSpPr/>
            <p:nvPr/>
          </p:nvSpPr>
          <p:spPr>
            <a:xfrm>
              <a:off x="1448030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8" name="rc247"/>
            <p:cNvSpPr/>
            <p:nvPr/>
          </p:nvSpPr>
          <p:spPr>
            <a:xfrm>
              <a:off x="14480302" y="5225131"/>
              <a:ext cx="237118" cy="602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9" name="pg248"/>
            <p:cNvSpPr/>
            <p:nvPr/>
          </p:nvSpPr>
          <p:spPr>
            <a:xfrm>
              <a:off x="12297085"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50" name="tx249"/>
            <p:cNvSpPr/>
            <p:nvPr/>
          </p:nvSpPr>
          <p:spPr>
            <a:xfrm>
              <a:off x="12421968"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186 case(s)</a:t>
              </a:r>
            </a:p>
          </p:txBody>
        </p:sp>
        <p:sp>
          <p:nvSpPr>
            <p:cNvPr id="251" name="pg250"/>
            <p:cNvSpPr/>
            <p:nvPr/>
          </p:nvSpPr>
          <p:spPr>
            <a:xfrm>
              <a:off x="12495525"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52" name="tx251"/>
            <p:cNvSpPr/>
            <p:nvPr/>
          </p:nvSpPr>
          <p:spPr>
            <a:xfrm>
              <a:off x="12599594"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193 case(s)</a:t>
              </a:r>
            </a:p>
          </p:txBody>
        </p:sp>
        <p:sp>
          <p:nvSpPr>
            <p:cNvPr id="253" name="rc252"/>
            <p:cNvSpPr/>
            <p:nvPr/>
          </p:nvSpPr>
          <p:spPr>
            <a:xfrm>
              <a:off x="11542672" y="2153563"/>
              <a:ext cx="3214267" cy="3131794"/>
            </a:xfrm>
            <a:prstGeom prst="rect">
              <a:avLst/>
            </a:prstGeom>
            <a:ln w="13550" cap="rnd">
              <a:solidFill>
                <a:srgbClr val="333333">
                  <a:alpha val="100000"/>
                </a:srgbClr>
              </a:solidFill>
              <a:prstDash val="solid"/>
              <a:round/>
            </a:ln>
          </p:spPr>
          <p:txBody>
            <a:bodyPr/>
            <a:lstStyle/>
            <a:p/>
          </p:txBody>
        </p:sp>
        <p:sp>
          <p:nvSpPr>
            <p:cNvPr id="254" name="rc253"/>
            <p:cNvSpPr/>
            <p:nvPr/>
          </p:nvSpPr>
          <p:spPr>
            <a:xfrm>
              <a:off x="14756939" y="2153563"/>
              <a:ext cx="3214267" cy="3131794"/>
            </a:xfrm>
            <a:prstGeom prst="rect">
              <a:avLst/>
            </a:prstGeom>
            <a:solidFill>
              <a:srgbClr val="FFFFFF">
                <a:alpha val="100000"/>
              </a:srgbClr>
            </a:solidFill>
          </p:spPr>
          <p:txBody>
            <a:bodyPr/>
            <a:lstStyle/>
            <a:p/>
          </p:txBody>
        </p:sp>
        <p:sp>
          <p:nvSpPr>
            <p:cNvPr id="255" name="pl254"/>
            <p:cNvSpPr/>
            <p:nvPr/>
          </p:nvSpPr>
          <p:spPr>
            <a:xfrm>
              <a:off x="14756939" y="498422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6" name="pl255"/>
            <p:cNvSpPr/>
            <p:nvPr/>
          </p:nvSpPr>
          <p:spPr>
            <a:xfrm>
              <a:off x="14756939" y="438195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7" name="pl256"/>
            <p:cNvSpPr/>
            <p:nvPr/>
          </p:nvSpPr>
          <p:spPr>
            <a:xfrm>
              <a:off x="14756939" y="377968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8" name="pl257"/>
            <p:cNvSpPr/>
            <p:nvPr/>
          </p:nvSpPr>
          <p:spPr>
            <a:xfrm>
              <a:off x="14756939" y="317741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9" name="pl258"/>
            <p:cNvSpPr/>
            <p:nvPr/>
          </p:nvSpPr>
          <p:spPr>
            <a:xfrm>
              <a:off x="14756939" y="257515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0" name="pl259"/>
            <p:cNvSpPr/>
            <p:nvPr/>
          </p:nvSpPr>
          <p:spPr>
            <a:xfrm>
              <a:off x="1475693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1" name="pl260"/>
            <p:cNvSpPr/>
            <p:nvPr/>
          </p:nvSpPr>
          <p:spPr>
            <a:xfrm>
              <a:off x="14756939" y="468309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2" name="pl261"/>
            <p:cNvSpPr/>
            <p:nvPr/>
          </p:nvSpPr>
          <p:spPr>
            <a:xfrm>
              <a:off x="14756939" y="408082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3" name="pl262"/>
            <p:cNvSpPr/>
            <p:nvPr/>
          </p:nvSpPr>
          <p:spPr>
            <a:xfrm>
              <a:off x="14756939" y="347855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4" name="pl263"/>
            <p:cNvSpPr/>
            <p:nvPr/>
          </p:nvSpPr>
          <p:spPr>
            <a:xfrm>
              <a:off x="14756939" y="287628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5" name="pl264"/>
            <p:cNvSpPr/>
            <p:nvPr/>
          </p:nvSpPr>
          <p:spPr>
            <a:xfrm>
              <a:off x="14756939" y="227401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6" name="rc265"/>
            <p:cNvSpPr/>
            <p:nvPr/>
          </p:nvSpPr>
          <p:spPr>
            <a:xfrm>
              <a:off x="1479645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7" name="rc266"/>
            <p:cNvSpPr/>
            <p:nvPr/>
          </p:nvSpPr>
          <p:spPr>
            <a:xfrm>
              <a:off x="1479645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8" name="rc267"/>
            <p:cNvSpPr/>
            <p:nvPr/>
          </p:nvSpPr>
          <p:spPr>
            <a:xfrm>
              <a:off x="14796459" y="5255244"/>
              <a:ext cx="237118" cy="3011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9" name="rc268"/>
            <p:cNvSpPr/>
            <p:nvPr/>
          </p:nvSpPr>
          <p:spPr>
            <a:xfrm>
              <a:off x="14796459" y="5134791"/>
              <a:ext cx="237118" cy="1204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0" name="rc269"/>
            <p:cNvSpPr/>
            <p:nvPr/>
          </p:nvSpPr>
          <p:spPr>
            <a:xfrm>
              <a:off x="15059924" y="5225131"/>
              <a:ext cx="237118" cy="6022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1" name="rc270"/>
            <p:cNvSpPr/>
            <p:nvPr/>
          </p:nvSpPr>
          <p:spPr>
            <a:xfrm>
              <a:off x="15059924" y="522513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2" name="rc271"/>
            <p:cNvSpPr/>
            <p:nvPr/>
          </p:nvSpPr>
          <p:spPr>
            <a:xfrm>
              <a:off x="15059924" y="522513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3" name="rc272"/>
            <p:cNvSpPr/>
            <p:nvPr/>
          </p:nvSpPr>
          <p:spPr>
            <a:xfrm>
              <a:off x="15059924" y="5195018"/>
              <a:ext cx="237118" cy="301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4" name="rc273"/>
            <p:cNvSpPr/>
            <p:nvPr/>
          </p:nvSpPr>
          <p:spPr>
            <a:xfrm>
              <a:off x="15586853" y="5225131"/>
              <a:ext cx="237118" cy="6022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5" name="rc274"/>
            <p:cNvSpPr/>
            <p:nvPr/>
          </p:nvSpPr>
          <p:spPr>
            <a:xfrm>
              <a:off x="15586853" y="522513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6" name="rc275"/>
            <p:cNvSpPr/>
            <p:nvPr/>
          </p:nvSpPr>
          <p:spPr>
            <a:xfrm>
              <a:off x="15586853" y="522513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7" name="rc276"/>
            <p:cNvSpPr/>
            <p:nvPr/>
          </p:nvSpPr>
          <p:spPr>
            <a:xfrm>
              <a:off x="15586853" y="5074564"/>
              <a:ext cx="237118" cy="1505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8" name="rc277"/>
            <p:cNvSpPr/>
            <p:nvPr/>
          </p:nvSpPr>
          <p:spPr>
            <a:xfrm>
              <a:off x="15850317" y="5225131"/>
              <a:ext cx="237118" cy="6022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9" name="rc278"/>
            <p:cNvSpPr/>
            <p:nvPr/>
          </p:nvSpPr>
          <p:spPr>
            <a:xfrm>
              <a:off x="15850317" y="522513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0" name="rc279"/>
            <p:cNvSpPr/>
            <p:nvPr/>
          </p:nvSpPr>
          <p:spPr>
            <a:xfrm>
              <a:off x="15850317" y="522513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1" name="rc280"/>
            <p:cNvSpPr/>
            <p:nvPr/>
          </p:nvSpPr>
          <p:spPr>
            <a:xfrm>
              <a:off x="15850317" y="5164904"/>
              <a:ext cx="237118" cy="602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2" name="pg281"/>
            <p:cNvSpPr/>
            <p:nvPr/>
          </p:nvSpPr>
          <p:spPr>
            <a:xfrm>
              <a:off x="15559627" y="2153563"/>
              <a:ext cx="1608892" cy="373922"/>
            </a:xfrm>
            <a:custGeom>
              <a:avLst/>
              <a:pathLst>
                <a:path w="1608892" h="373922">
                  <a:moveTo>
                    <a:pt x="31220" y="373922"/>
                  </a:moveTo>
                  <a:lnTo>
                    <a:pt x="1577672" y="373922"/>
                  </a:lnTo>
                  <a:lnTo>
                    <a:pt x="1576415" y="373897"/>
                  </a:lnTo>
                  <a:lnTo>
                    <a:pt x="1581435" y="373695"/>
                  </a:lnTo>
                  <a:lnTo>
                    <a:pt x="1586358" y="372690"/>
                  </a:lnTo>
                  <a:lnTo>
                    <a:pt x="1591056" y="370908"/>
                  </a:lnTo>
                  <a:lnTo>
                    <a:pt x="1595407" y="368396"/>
                  </a:lnTo>
                  <a:lnTo>
                    <a:pt x="1599299" y="365218"/>
                  </a:lnTo>
                  <a:lnTo>
                    <a:pt x="1602631" y="361457"/>
                  </a:lnTo>
                  <a:lnTo>
                    <a:pt x="1605316" y="357211"/>
                  </a:lnTo>
                  <a:lnTo>
                    <a:pt x="1607286" y="352588"/>
                  </a:lnTo>
                  <a:lnTo>
                    <a:pt x="1608488" y="347710"/>
                  </a:lnTo>
                  <a:lnTo>
                    <a:pt x="1608892" y="342702"/>
                  </a:lnTo>
                  <a:lnTo>
                    <a:pt x="1608892" y="31220"/>
                  </a:lnTo>
                  <a:lnTo>
                    <a:pt x="1608488" y="26212"/>
                  </a:lnTo>
                  <a:lnTo>
                    <a:pt x="1607286" y="21334"/>
                  </a:lnTo>
                  <a:lnTo>
                    <a:pt x="1605316" y="16711"/>
                  </a:lnTo>
                  <a:lnTo>
                    <a:pt x="1602631" y="12465"/>
                  </a:lnTo>
                  <a:lnTo>
                    <a:pt x="1599299" y="8704"/>
                  </a:lnTo>
                  <a:lnTo>
                    <a:pt x="1595407" y="5526"/>
                  </a:lnTo>
                  <a:lnTo>
                    <a:pt x="1591056" y="3014"/>
                  </a:lnTo>
                  <a:lnTo>
                    <a:pt x="1586358" y="1232"/>
                  </a:lnTo>
                  <a:lnTo>
                    <a:pt x="1581435" y="227"/>
                  </a:lnTo>
                  <a:lnTo>
                    <a:pt x="157767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83" name="tx282"/>
            <p:cNvSpPr/>
            <p:nvPr/>
          </p:nvSpPr>
          <p:spPr>
            <a:xfrm>
              <a:off x="15684509" y="2239827"/>
              <a:ext cx="1359127"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7 case(s)</a:t>
              </a:r>
            </a:p>
          </p:txBody>
        </p:sp>
        <p:sp>
          <p:nvSpPr>
            <p:cNvPr id="284" name="pg283"/>
            <p:cNvSpPr/>
            <p:nvPr/>
          </p:nvSpPr>
          <p:spPr>
            <a:xfrm>
              <a:off x="16260004"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85" name="rc284"/>
            <p:cNvSpPr/>
            <p:nvPr/>
          </p:nvSpPr>
          <p:spPr>
            <a:xfrm>
              <a:off x="14756939" y="2153563"/>
              <a:ext cx="3214267" cy="3131794"/>
            </a:xfrm>
            <a:prstGeom prst="rect">
              <a:avLst/>
            </a:prstGeom>
            <a:ln w="13550" cap="rnd">
              <a:solidFill>
                <a:srgbClr val="333333">
                  <a:alpha val="100000"/>
                </a:srgbClr>
              </a:solidFill>
              <a:prstDash val="solid"/>
              <a:round/>
            </a:ln>
          </p:spPr>
          <p:txBody>
            <a:bodyPr/>
            <a:lstStyle/>
            <a:p/>
          </p:txBody>
        </p:sp>
        <p:sp>
          <p:nvSpPr>
            <p:cNvPr id="286" name="tx285"/>
            <p:cNvSpPr/>
            <p:nvPr/>
          </p:nvSpPr>
          <p:spPr>
            <a:xfrm>
              <a:off x="322447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87" name="tx286"/>
            <p:cNvSpPr/>
            <p:nvPr/>
          </p:nvSpPr>
          <p:spPr>
            <a:xfrm>
              <a:off x="64387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88" name="tx287"/>
            <p:cNvSpPr/>
            <p:nvPr/>
          </p:nvSpPr>
          <p:spPr>
            <a:xfrm>
              <a:off x="96530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89" name="tx288"/>
            <p:cNvSpPr/>
            <p:nvPr/>
          </p:nvSpPr>
          <p:spPr>
            <a:xfrm>
              <a:off x="128672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90" name="tx289"/>
            <p:cNvSpPr/>
            <p:nvPr/>
          </p:nvSpPr>
          <p:spPr>
            <a:xfrm>
              <a:off x="1608154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91" name="pl290"/>
            <p:cNvSpPr/>
            <p:nvPr/>
          </p:nvSpPr>
          <p:spPr>
            <a:xfrm>
              <a:off x="20579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2" name="pl291"/>
            <p:cNvSpPr/>
            <p:nvPr/>
          </p:nvSpPr>
          <p:spPr>
            <a:xfrm>
              <a:off x="2321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3" name="pl292"/>
            <p:cNvSpPr/>
            <p:nvPr/>
          </p:nvSpPr>
          <p:spPr>
            <a:xfrm>
              <a:off x="2584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4" name="pl293"/>
            <p:cNvSpPr/>
            <p:nvPr/>
          </p:nvSpPr>
          <p:spPr>
            <a:xfrm>
              <a:off x="2848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5" name="pl294"/>
            <p:cNvSpPr/>
            <p:nvPr/>
          </p:nvSpPr>
          <p:spPr>
            <a:xfrm>
              <a:off x="3111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6" name="pl295"/>
            <p:cNvSpPr/>
            <p:nvPr/>
          </p:nvSpPr>
          <p:spPr>
            <a:xfrm>
              <a:off x="3375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7" name="pl296"/>
            <p:cNvSpPr/>
            <p:nvPr/>
          </p:nvSpPr>
          <p:spPr>
            <a:xfrm>
              <a:off x="3638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8" name="pl297"/>
            <p:cNvSpPr/>
            <p:nvPr/>
          </p:nvSpPr>
          <p:spPr>
            <a:xfrm>
              <a:off x="3902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9" name="pl298"/>
            <p:cNvSpPr/>
            <p:nvPr/>
          </p:nvSpPr>
          <p:spPr>
            <a:xfrm>
              <a:off x="4165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0" name="pl299"/>
            <p:cNvSpPr/>
            <p:nvPr/>
          </p:nvSpPr>
          <p:spPr>
            <a:xfrm>
              <a:off x="4429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1" name="pl300"/>
            <p:cNvSpPr/>
            <p:nvPr/>
          </p:nvSpPr>
          <p:spPr>
            <a:xfrm>
              <a:off x="4692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2" name="pl301"/>
            <p:cNvSpPr/>
            <p:nvPr/>
          </p:nvSpPr>
          <p:spPr>
            <a:xfrm>
              <a:off x="4956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tx302"/>
            <p:cNvSpPr/>
            <p:nvPr/>
          </p:nvSpPr>
          <p:spPr>
            <a:xfrm rot="-5400000">
              <a:off x="197716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04" name="tx303"/>
            <p:cNvSpPr/>
            <p:nvPr/>
          </p:nvSpPr>
          <p:spPr>
            <a:xfrm rot="-5400000">
              <a:off x="22308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05" name="tx304"/>
            <p:cNvSpPr/>
            <p:nvPr/>
          </p:nvSpPr>
          <p:spPr>
            <a:xfrm rot="-5400000">
              <a:off x="249437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06" name="tx305"/>
            <p:cNvSpPr/>
            <p:nvPr/>
          </p:nvSpPr>
          <p:spPr>
            <a:xfrm rot="-5400000">
              <a:off x="27559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07" name="tx306"/>
            <p:cNvSpPr/>
            <p:nvPr/>
          </p:nvSpPr>
          <p:spPr>
            <a:xfrm rot="-5400000">
              <a:off x="298878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08" name="tx307"/>
            <p:cNvSpPr/>
            <p:nvPr/>
          </p:nvSpPr>
          <p:spPr>
            <a:xfrm rot="-5400000">
              <a:off x="32944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09" name="tx308"/>
            <p:cNvSpPr/>
            <p:nvPr/>
          </p:nvSpPr>
          <p:spPr>
            <a:xfrm rot="-5400000">
              <a:off x="358764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10" name="tx309"/>
            <p:cNvSpPr/>
            <p:nvPr/>
          </p:nvSpPr>
          <p:spPr>
            <a:xfrm rot="-5400000">
              <a:off x="378894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11" name="tx310"/>
            <p:cNvSpPr/>
            <p:nvPr/>
          </p:nvSpPr>
          <p:spPr>
            <a:xfrm rot="-5400000">
              <a:off x="405236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12" name="tx311"/>
            <p:cNvSpPr/>
            <p:nvPr/>
          </p:nvSpPr>
          <p:spPr>
            <a:xfrm rot="-5400000">
              <a:off x="43522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13" name="tx312"/>
            <p:cNvSpPr/>
            <p:nvPr/>
          </p:nvSpPr>
          <p:spPr>
            <a:xfrm rot="-5400000">
              <a:off x="4597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14" name="tx313"/>
            <p:cNvSpPr/>
            <p:nvPr/>
          </p:nvSpPr>
          <p:spPr>
            <a:xfrm rot="-5400000">
              <a:off x="4860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15" name="pl314"/>
            <p:cNvSpPr/>
            <p:nvPr/>
          </p:nvSpPr>
          <p:spPr>
            <a:xfrm>
              <a:off x="5272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pl315"/>
            <p:cNvSpPr/>
            <p:nvPr/>
          </p:nvSpPr>
          <p:spPr>
            <a:xfrm>
              <a:off x="5535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pl316"/>
            <p:cNvSpPr/>
            <p:nvPr/>
          </p:nvSpPr>
          <p:spPr>
            <a:xfrm>
              <a:off x="5799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8" name="pl317"/>
            <p:cNvSpPr/>
            <p:nvPr/>
          </p:nvSpPr>
          <p:spPr>
            <a:xfrm>
              <a:off x="6062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pl318"/>
            <p:cNvSpPr/>
            <p:nvPr/>
          </p:nvSpPr>
          <p:spPr>
            <a:xfrm>
              <a:off x="6326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pl319"/>
            <p:cNvSpPr/>
            <p:nvPr/>
          </p:nvSpPr>
          <p:spPr>
            <a:xfrm>
              <a:off x="6589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1" name="pl320"/>
            <p:cNvSpPr/>
            <p:nvPr/>
          </p:nvSpPr>
          <p:spPr>
            <a:xfrm>
              <a:off x="6853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pl321"/>
            <p:cNvSpPr/>
            <p:nvPr/>
          </p:nvSpPr>
          <p:spPr>
            <a:xfrm>
              <a:off x="7116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3" name="pl322"/>
            <p:cNvSpPr/>
            <p:nvPr/>
          </p:nvSpPr>
          <p:spPr>
            <a:xfrm>
              <a:off x="73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4" name="pl323"/>
            <p:cNvSpPr/>
            <p:nvPr/>
          </p:nvSpPr>
          <p:spPr>
            <a:xfrm>
              <a:off x="7643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5" name="pl324"/>
            <p:cNvSpPr/>
            <p:nvPr/>
          </p:nvSpPr>
          <p:spPr>
            <a:xfrm>
              <a:off x="7906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6" name="pl325"/>
            <p:cNvSpPr/>
            <p:nvPr/>
          </p:nvSpPr>
          <p:spPr>
            <a:xfrm>
              <a:off x="8170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tx326"/>
            <p:cNvSpPr/>
            <p:nvPr/>
          </p:nvSpPr>
          <p:spPr>
            <a:xfrm rot="-5400000">
              <a:off x="519143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28" name="tx327"/>
            <p:cNvSpPr/>
            <p:nvPr/>
          </p:nvSpPr>
          <p:spPr>
            <a:xfrm rot="-5400000">
              <a:off x="544508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29" name="tx328"/>
            <p:cNvSpPr/>
            <p:nvPr/>
          </p:nvSpPr>
          <p:spPr>
            <a:xfrm rot="-5400000">
              <a:off x="57086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30" name="tx329"/>
            <p:cNvSpPr/>
            <p:nvPr/>
          </p:nvSpPr>
          <p:spPr>
            <a:xfrm rot="-5400000">
              <a:off x="597023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31" name="tx330"/>
            <p:cNvSpPr/>
            <p:nvPr/>
          </p:nvSpPr>
          <p:spPr>
            <a:xfrm rot="-5400000">
              <a:off x="620305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32" name="tx331"/>
            <p:cNvSpPr/>
            <p:nvPr/>
          </p:nvSpPr>
          <p:spPr>
            <a:xfrm rot="-5400000">
              <a:off x="650875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33" name="tx332"/>
            <p:cNvSpPr/>
            <p:nvPr/>
          </p:nvSpPr>
          <p:spPr>
            <a:xfrm rot="-5400000">
              <a:off x="680191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34" name="tx333"/>
            <p:cNvSpPr/>
            <p:nvPr/>
          </p:nvSpPr>
          <p:spPr>
            <a:xfrm rot="-5400000">
              <a:off x="70032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35" name="tx334"/>
            <p:cNvSpPr/>
            <p:nvPr/>
          </p:nvSpPr>
          <p:spPr>
            <a:xfrm rot="-5400000">
              <a:off x="72666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36" name="tx335"/>
            <p:cNvSpPr/>
            <p:nvPr/>
          </p:nvSpPr>
          <p:spPr>
            <a:xfrm rot="-5400000">
              <a:off x="75665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37" name="tx336"/>
            <p:cNvSpPr/>
            <p:nvPr/>
          </p:nvSpPr>
          <p:spPr>
            <a:xfrm rot="-5400000">
              <a:off x="7811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38" name="tx337"/>
            <p:cNvSpPr/>
            <p:nvPr/>
          </p:nvSpPr>
          <p:spPr>
            <a:xfrm rot="-5400000">
              <a:off x="80748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39" name="pl338"/>
            <p:cNvSpPr/>
            <p:nvPr/>
          </p:nvSpPr>
          <p:spPr>
            <a:xfrm>
              <a:off x="8486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pl339"/>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pl340"/>
            <p:cNvSpPr/>
            <p:nvPr/>
          </p:nvSpPr>
          <p:spPr>
            <a:xfrm>
              <a:off x="90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pl341"/>
            <p:cNvSpPr/>
            <p:nvPr/>
          </p:nvSpPr>
          <p:spPr>
            <a:xfrm>
              <a:off x="9276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3" name="pl342"/>
            <p:cNvSpPr/>
            <p:nvPr/>
          </p:nvSpPr>
          <p:spPr>
            <a:xfrm>
              <a:off x="9540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4" name="pl343"/>
            <p:cNvSpPr/>
            <p:nvPr/>
          </p:nvSpPr>
          <p:spPr>
            <a:xfrm>
              <a:off x="9803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5" name="pl344"/>
            <p:cNvSpPr/>
            <p:nvPr/>
          </p:nvSpPr>
          <p:spPr>
            <a:xfrm>
              <a:off x="10067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pl345"/>
            <p:cNvSpPr/>
            <p:nvPr/>
          </p:nvSpPr>
          <p:spPr>
            <a:xfrm>
              <a:off x="10330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7" name="pl346"/>
            <p:cNvSpPr/>
            <p:nvPr/>
          </p:nvSpPr>
          <p:spPr>
            <a:xfrm>
              <a:off x="10594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8" name="pl347"/>
            <p:cNvSpPr/>
            <p:nvPr/>
          </p:nvSpPr>
          <p:spPr>
            <a:xfrm>
              <a:off x="10857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9" name="pl348"/>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0" name="pl349"/>
            <p:cNvSpPr/>
            <p:nvPr/>
          </p:nvSpPr>
          <p:spPr>
            <a:xfrm>
              <a:off x="11384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tx350"/>
            <p:cNvSpPr/>
            <p:nvPr/>
          </p:nvSpPr>
          <p:spPr>
            <a:xfrm rot="-5400000">
              <a:off x="8405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52" name="tx351"/>
            <p:cNvSpPr/>
            <p:nvPr/>
          </p:nvSpPr>
          <p:spPr>
            <a:xfrm rot="-5400000">
              <a:off x="865935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53" name="tx352"/>
            <p:cNvSpPr/>
            <p:nvPr/>
          </p:nvSpPr>
          <p:spPr>
            <a:xfrm rot="-5400000">
              <a:off x="892290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54" name="tx353"/>
            <p:cNvSpPr/>
            <p:nvPr/>
          </p:nvSpPr>
          <p:spPr>
            <a:xfrm rot="-5400000">
              <a:off x="9184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55" name="tx354"/>
            <p:cNvSpPr/>
            <p:nvPr/>
          </p:nvSpPr>
          <p:spPr>
            <a:xfrm rot="-5400000">
              <a:off x="941732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56" name="tx355"/>
            <p:cNvSpPr/>
            <p:nvPr/>
          </p:nvSpPr>
          <p:spPr>
            <a:xfrm rot="-5400000">
              <a:off x="9723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57" name="tx356"/>
            <p:cNvSpPr/>
            <p:nvPr/>
          </p:nvSpPr>
          <p:spPr>
            <a:xfrm rot="-5400000">
              <a:off x="1001617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58" name="tx357"/>
            <p:cNvSpPr/>
            <p:nvPr/>
          </p:nvSpPr>
          <p:spPr>
            <a:xfrm rot="-5400000">
              <a:off x="1021748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59" name="tx358"/>
            <p:cNvSpPr/>
            <p:nvPr/>
          </p:nvSpPr>
          <p:spPr>
            <a:xfrm rot="-5400000">
              <a:off x="1048090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60" name="tx359"/>
            <p:cNvSpPr/>
            <p:nvPr/>
          </p:nvSpPr>
          <p:spPr>
            <a:xfrm rot="-5400000">
              <a:off x="1078078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61" name="tx360"/>
            <p:cNvSpPr/>
            <p:nvPr/>
          </p:nvSpPr>
          <p:spPr>
            <a:xfrm rot="-5400000">
              <a:off x="11025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62" name="tx361"/>
            <p:cNvSpPr/>
            <p:nvPr/>
          </p:nvSpPr>
          <p:spPr>
            <a:xfrm rot="-5400000">
              <a:off x="11289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63" name="pl362"/>
            <p:cNvSpPr/>
            <p:nvPr/>
          </p:nvSpPr>
          <p:spPr>
            <a:xfrm>
              <a:off x="1170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4" name="pl363"/>
            <p:cNvSpPr/>
            <p:nvPr/>
          </p:nvSpPr>
          <p:spPr>
            <a:xfrm>
              <a:off x="11964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5" name="pl364"/>
            <p:cNvSpPr/>
            <p:nvPr/>
          </p:nvSpPr>
          <p:spPr>
            <a:xfrm>
              <a:off x="12227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6" name="pl365"/>
            <p:cNvSpPr/>
            <p:nvPr/>
          </p:nvSpPr>
          <p:spPr>
            <a:xfrm>
              <a:off x="12491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7" name="pl366"/>
            <p:cNvSpPr/>
            <p:nvPr/>
          </p:nvSpPr>
          <p:spPr>
            <a:xfrm>
              <a:off x="12754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8" name="pl367"/>
            <p:cNvSpPr/>
            <p:nvPr/>
          </p:nvSpPr>
          <p:spPr>
            <a:xfrm>
              <a:off x="13018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9" name="pl368"/>
            <p:cNvSpPr/>
            <p:nvPr/>
          </p:nvSpPr>
          <p:spPr>
            <a:xfrm>
              <a:off x="1328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0" name="pl369"/>
            <p:cNvSpPr/>
            <p:nvPr/>
          </p:nvSpPr>
          <p:spPr>
            <a:xfrm>
              <a:off x="13545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1" name="pl370"/>
            <p:cNvSpPr/>
            <p:nvPr/>
          </p:nvSpPr>
          <p:spPr>
            <a:xfrm>
              <a:off x="13808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2" name="pl371"/>
            <p:cNvSpPr/>
            <p:nvPr/>
          </p:nvSpPr>
          <p:spPr>
            <a:xfrm>
              <a:off x="14071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3" name="pl372"/>
            <p:cNvSpPr/>
            <p:nvPr/>
          </p:nvSpPr>
          <p:spPr>
            <a:xfrm>
              <a:off x="14335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4" name="pl373"/>
            <p:cNvSpPr/>
            <p:nvPr/>
          </p:nvSpPr>
          <p:spPr>
            <a:xfrm>
              <a:off x="14598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5" name="tx374"/>
            <p:cNvSpPr/>
            <p:nvPr/>
          </p:nvSpPr>
          <p:spPr>
            <a:xfrm rot="-5400000">
              <a:off x="116199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76" name="tx375"/>
            <p:cNvSpPr/>
            <p:nvPr/>
          </p:nvSpPr>
          <p:spPr>
            <a:xfrm rot="-5400000">
              <a:off x="1187362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77" name="tx376"/>
            <p:cNvSpPr/>
            <p:nvPr/>
          </p:nvSpPr>
          <p:spPr>
            <a:xfrm rot="-5400000">
              <a:off x="1213717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78" name="tx377"/>
            <p:cNvSpPr/>
            <p:nvPr/>
          </p:nvSpPr>
          <p:spPr>
            <a:xfrm rot="-5400000">
              <a:off x="1239877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79" name="tx378"/>
            <p:cNvSpPr/>
            <p:nvPr/>
          </p:nvSpPr>
          <p:spPr>
            <a:xfrm rot="-5400000">
              <a:off x="1263159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80" name="tx379"/>
            <p:cNvSpPr/>
            <p:nvPr/>
          </p:nvSpPr>
          <p:spPr>
            <a:xfrm rot="-5400000">
              <a:off x="129372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81" name="tx380"/>
            <p:cNvSpPr/>
            <p:nvPr/>
          </p:nvSpPr>
          <p:spPr>
            <a:xfrm rot="-5400000">
              <a:off x="1323044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82" name="tx381"/>
            <p:cNvSpPr/>
            <p:nvPr/>
          </p:nvSpPr>
          <p:spPr>
            <a:xfrm rot="-5400000">
              <a:off x="134317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83" name="tx382"/>
            <p:cNvSpPr/>
            <p:nvPr/>
          </p:nvSpPr>
          <p:spPr>
            <a:xfrm rot="-5400000">
              <a:off x="1369517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84" name="tx383"/>
            <p:cNvSpPr/>
            <p:nvPr/>
          </p:nvSpPr>
          <p:spPr>
            <a:xfrm rot="-5400000">
              <a:off x="1399505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85" name="tx384"/>
            <p:cNvSpPr/>
            <p:nvPr/>
          </p:nvSpPr>
          <p:spPr>
            <a:xfrm rot="-5400000">
              <a:off x="142398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86" name="tx385"/>
            <p:cNvSpPr/>
            <p:nvPr/>
          </p:nvSpPr>
          <p:spPr>
            <a:xfrm rot="-5400000">
              <a:off x="14503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87" name="pl386"/>
            <p:cNvSpPr/>
            <p:nvPr/>
          </p:nvSpPr>
          <p:spPr>
            <a:xfrm>
              <a:off x="14915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8" name="pl387"/>
            <p:cNvSpPr/>
            <p:nvPr/>
          </p:nvSpPr>
          <p:spPr>
            <a:xfrm>
              <a:off x="15178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9" name="pl388"/>
            <p:cNvSpPr/>
            <p:nvPr/>
          </p:nvSpPr>
          <p:spPr>
            <a:xfrm>
              <a:off x="15441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0" name="pl389"/>
            <p:cNvSpPr/>
            <p:nvPr/>
          </p:nvSpPr>
          <p:spPr>
            <a:xfrm>
              <a:off x="15705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1" name="pl390"/>
            <p:cNvSpPr/>
            <p:nvPr/>
          </p:nvSpPr>
          <p:spPr>
            <a:xfrm>
              <a:off x="159688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2" name="pl391"/>
            <p:cNvSpPr/>
            <p:nvPr/>
          </p:nvSpPr>
          <p:spPr>
            <a:xfrm>
              <a:off x="16232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3" name="pl392"/>
            <p:cNvSpPr/>
            <p:nvPr/>
          </p:nvSpPr>
          <p:spPr>
            <a:xfrm>
              <a:off x="16495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4" name="pl393"/>
            <p:cNvSpPr/>
            <p:nvPr/>
          </p:nvSpPr>
          <p:spPr>
            <a:xfrm>
              <a:off x="16759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5" name="pl394"/>
            <p:cNvSpPr/>
            <p:nvPr/>
          </p:nvSpPr>
          <p:spPr>
            <a:xfrm>
              <a:off x="17022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6" name="pl395"/>
            <p:cNvSpPr/>
            <p:nvPr/>
          </p:nvSpPr>
          <p:spPr>
            <a:xfrm>
              <a:off x="17286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7" name="pl396"/>
            <p:cNvSpPr/>
            <p:nvPr/>
          </p:nvSpPr>
          <p:spPr>
            <a:xfrm>
              <a:off x="17549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8" name="pl397"/>
            <p:cNvSpPr/>
            <p:nvPr/>
          </p:nvSpPr>
          <p:spPr>
            <a:xfrm>
              <a:off x="178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9" name="tx398"/>
            <p:cNvSpPr/>
            <p:nvPr/>
          </p:nvSpPr>
          <p:spPr>
            <a:xfrm rot="-5400000">
              <a:off x="148342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400" name="tx399"/>
            <p:cNvSpPr/>
            <p:nvPr/>
          </p:nvSpPr>
          <p:spPr>
            <a:xfrm rot="-5400000">
              <a:off x="150878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401" name="tx400"/>
            <p:cNvSpPr/>
            <p:nvPr/>
          </p:nvSpPr>
          <p:spPr>
            <a:xfrm rot="-5400000">
              <a:off x="153514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402" name="tx401"/>
            <p:cNvSpPr/>
            <p:nvPr/>
          </p:nvSpPr>
          <p:spPr>
            <a:xfrm rot="-5400000">
              <a:off x="1561303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03" name="tx402"/>
            <p:cNvSpPr/>
            <p:nvPr/>
          </p:nvSpPr>
          <p:spPr>
            <a:xfrm rot="-5400000">
              <a:off x="1584585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04" name="tx403"/>
            <p:cNvSpPr/>
            <p:nvPr/>
          </p:nvSpPr>
          <p:spPr>
            <a:xfrm rot="-5400000">
              <a:off x="1615155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05" name="tx404"/>
            <p:cNvSpPr/>
            <p:nvPr/>
          </p:nvSpPr>
          <p:spPr>
            <a:xfrm rot="-5400000">
              <a:off x="1644471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06" name="tx405"/>
            <p:cNvSpPr/>
            <p:nvPr/>
          </p:nvSpPr>
          <p:spPr>
            <a:xfrm rot="-5400000">
              <a:off x="1664601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07" name="tx406"/>
            <p:cNvSpPr/>
            <p:nvPr/>
          </p:nvSpPr>
          <p:spPr>
            <a:xfrm rot="-5400000">
              <a:off x="169094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08" name="tx407"/>
            <p:cNvSpPr/>
            <p:nvPr/>
          </p:nvSpPr>
          <p:spPr>
            <a:xfrm rot="-5400000">
              <a:off x="1720932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09" name="tx408"/>
            <p:cNvSpPr/>
            <p:nvPr/>
          </p:nvSpPr>
          <p:spPr>
            <a:xfrm rot="-5400000">
              <a:off x="17454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10" name="tx409"/>
            <p:cNvSpPr/>
            <p:nvPr/>
          </p:nvSpPr>
          <p:spPr>
            <a:xfrm rot="-5400000">
              <a:off x="17717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11" name="tx410"/>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12" name="tx411"/>
            <p:cNvSpPr/>
            <p:nvPr/>
          </p:nvSpPr>
          <p:spPr>
            <a:xfrm>
              <a:off x="1294238" y="4597811"/>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20</a:t>
              </a:r>
            </a:p>
          </p:txBody>
        </p:sp>
        <p:sp>
          <p:nvSpPr>
            <p:cNvPr id="413" name="tx412"/>
            <p:cNvSpPr/>
            <p:nvPr/>
          </p:nvSpPr>
          <p:spPr>
            <a:xfrm>
              <a:off x="1294238" y="3995543"/>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40</a:t>
              </a:r>
            </a:p>
          </p:txBody>
        </p:sp>
        <p:sp>
          <p:nvSpPr>
            <p:cNvPr id="414" name="tx413"/>
            <p:cNvSpPr/>
            <p:nvPr/>
          </p:nvSpPr>
          <p:spPr>
            <a:xfrm>
              <a:off x="1294238" y="3393275"/>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60</a:t>
              </a:r>
            </a:p>
          </p:txBody>
        </p:sp>
        <p:sp>
          <p:nvSpPr>
            <p:cNvPr id="415" name="tx414"/>
            <p:cNvSpPr/>
            <p:nvPr/>
          </p:nvSpPr>
          <p:spPr>
            <a:xfrm>
              <a:off x="1294238" y="2791007"/>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80</a:t>
              </a:r>
            </a:p>
          </p:txBody>
        </p:sp>
        <p:sp>
          <p:nvSpPr>
            <p:cNvPr id="416" name="tx415"/>
            <p:cNvSpPr/>
            <p:nvPr/>
          </p:nvSpPr>
          <p:spPr>
            <a:xfrm>
              <a:off x="1230614" y="2188739"/>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a:t>
              </a:r>
            </a:p>
          </p:txBody>
        </p:sp>
        <p:sp>
          <p:nvSpPr>
            <p:cNvPr id="417" name="pl416"/>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8" name="pl417"/>
            <p:cNvSpPr/>
            <p:nvPr/>
          </p:nvSpPr>
          <p:spPr>
            <a:xfrm>
              <a:off x="1865074" y="468309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9" name="pl418"/>
            <p:cNvSpPr/>
            <p:nvPr/>
          </p:nvSpPr>
          <p:spPr>
            <a:xfrm>
              <a:off x="1865074" y="408082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0" name="pl419"/>
            <p:cNvSpPr/>
            <p:nvPr/>
          </p:nvSpPr>
          <p:spPr>
            <a:xfrm>
              <a:off x="1865074" y="347855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1" name="pl420"/>
            <p:cNvSpPr/>
            <p:nvPr/>
          </p:nvSpPr>
          <p:spPr>
            <a:xfrm>
              <a:off x="1865074" y="287628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2" name="pl421"/>
            <p:cNvSpPr/>
            <p:nvPr/>
          </p:nvSpPr>
          <p:spPr>
            <a:xfrm>
              <a:off x="1865074" y="227401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3" name="tx422"/>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24" name="rc423"/>
            <p:cNvSpPr/>
            <p:nvPr/>
          </p:nvSpPr>
          <p:spPr>
            <a:xfrm>
              <a:off x="18110385" y="2153563"/>
              <a:ext cx="1753945" cy="1236458"/>
            </a:xfrm>
            <a:prstGeom prst="rect">
              <a:avLst/>
            </a:prstGeom>
            <a:solidFill>
              <a:srgbClr val="FFFFFF">
                <a:alpha val="100000"/>
              </a:srgbClr>
            </a:solidFill>
          </p:spPr>
          <p:txBody>
            <a:bodyPr/>
            <a:lstStyle/>
            <a:p/>
          </p:txBody>
        </p:sp>
        <p:sp>
          <p:nvSpPr>
            <p:cNvPr id="425" name="rc424"/>
            <p:cNvSpPr/>
            <p:nvPr/>
          </p:nvSpPr>
          <p:spPr>
            <a:xfrm>
              <a:off x="18179974" y="2223153"/>
              <a:ext cx="274319" cy="274319"/>
            </a:xfrm>
            <a:prstGeom prst="rect">
              <a:avLst/>
            </a:prstGeom>
            <a:solidFill>
              <a:srgbClr val="FFFFFF">
                <a:alpha val="100000"/>
              </a:srgbClr>
            </a:solidFill>
          </p:spPr>
          <p:txBody>
            <a:bodyPr/>
            <a:lstStyle/>
            <a:p/>
          </p:txBody>
        </p:sp>
        <p:sp>
          <p:nvSpPr>
            <p:cNvPr id="426" name="rc425"/>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7" name="rc426"/>
            <p:cNvSpPr/>
            <p:nvPr/>
          </p:nvSpPr>
          <p:spPr>
            <a:xfrm>
              <a:off x="18179974" y="2497473"/>
              <a:ext cx="274319" cy="274319"/>
            </a:xfrm>
            <a:prstGeom prst="rect">
              <a:avLst/>
            </a:prstGeom>
            <a:solidFill>
              <a:srgbClr val="FFFFFF">
                <a:alpha val="100000"/>
              </a:srgbClr>
            </a:solidFill>
          </p:spPr>
          <p:txBody>
            <a:bodyPr/>
            <a:lstStyle/>
            <a:p/>
          </p:txBody>
        </p:sp>
        <p:sp>
          <p:nvSpPr>
            <p:cNvPr id="428" name="rc427"/>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29" name="rc428"/>
            <p:cNvSpPr/>
            <p:nvPr/>
          </p:nvSpPr>
          <p:spPr>
            <a:xfrm>
              <a:off x="18179974" y="2771793"/>
              <a:ext cx="274319" cy="274319"/>
            </a:xfrm>
            <a:prstGeom prst="rect">
              <a:avLst/>
            </a:prstGeom>
            <a:solidFill>
              <a:srgbClr val="FFFFFF">
                <a:alpha val="100000"/>
              </a:srgbClr>
            </a:solidFill>
          </p:spPr>
          <p:txBody>
            <a:bodyPr/>
            <a:lstStyle/>
            <a:p/>
          </p:txBody>
        </p:sp>
        <p:sp>
          <p:nvSpPr>
            <p:cNvPr id="430" name="rc429"/>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1" name="rc430"/>
            <p:cNvSpPr/>
            <p:nvPr/>
          </p:nvSpPr>
          <p:spPr>
            <a:xfrm>
              <a:off x="18179974" y="3046113"/>
              <a:ext cx="274319" cy="274319"/>
            </a:xfrm>
            <a:prstGeom prst="rect">
              <a:avLst/>
            </a:prstGeom>
            <a:solidFill>
              <a:srgbClr val="FFFFFF">
                <a:alpha val="100000"/>
              </a:srgbClr>
            </a:solidFill>
          </p:spPr>
          <p:txBody>
            <a:bodyPr/>
            <a:lstStyle/>
            <a:p/>
          </p:txBody>
        </p:sp>
        <p:sp>
          <p:nvSpPr>
            <p:cNvPr id="432" name="rc431"/>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33" name="tx432"/>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34" name="tx433"/>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35" name="tx434"/>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36" name="tx435"/>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37" name=""/>
          <p:cNvGrpSpPr/>
          <p:nvPr/>
        </p:nvGrpSpPr>
        <p:grpSpPr>
          <a:xfrm>
            <a:off x="6400800" y="6217920"/>
            <a:ext cx="5486400" cy="4251960"/>
            <a:chOff x="6400800" y="6217920"/>
            <a:chExt cx="5486400" cy="4251960"/>
          </a:xfrm>
        </p:grpSpPr>
        <p:sp>
          <p:nvSpPr>
            <p:cNvPr id="438"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39"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40" name="rc5"/>
            <p:cNvSpPr/>
            <p:nvPr/>
          </p:nvSpPr>
          <p:spPr>
            <a:xfrm>
              <a:off x="7068913" y="6510025"/>
              <a:ext cx="4191941" cy="2788960"/>
            </a:xfrm>
            <a:prstGeom prst="rect">
              <a:avLst/>
            </a:prstGeom>
            <a:solidFill>
              <a:srgbClr val="FFFFFF">
                <a:alpha val="100000"/>
              </a:srgbClr>
            </a:solidFill>
          </p:spPr>
          <p:txBody>
            <a:bodyPr/>
            <a:lstStyle/>
            <a:p/>
          </p:txBody>
        </p:sp>
        <p:sp>
          <p:nvSpPr>
            <p:cNvPr id="441" name="pl6"/>
            <p:cNvSpPr/>
            <p:nvPr/>
          </p:nvSpPr>
          <p:spPr>
            <a:xfrm>
              <a:off x="7068913" y="8776055"/>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42" name="pl7"/>
            <p:cNvSpPr/>
            <p:nvPr/>
          </p:nvSpPr>
          <p:spPr>
            <a:xfrm>
              <a:off x="7068913" y="7983737"/>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43" name="pl8"/>
            <p:cNvSpPr/>
            <p:nvPr/>
          </p:nvSpPr>
          <p:spPr>
            <a:xfrm>
              <a:off x="7068913" y="7191418"/>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44" name="pl9"/>
            <p:cNvSpPr/>
            <p:nvPr/>
          </p:nvSpPr>
          <p:spPr>
            <a:xfrm>
              <a:off x="7068913" y="9172214"/>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45" name="pl10"/>
            <p:cNvSpPr/>
            <p:nvPr/>
          </p:nvSpPr>
          <p:spPr>
            <a:xfrm>
              <a:off x="7068913" y="8379896"/>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46" name="pl11"/>
            <p:cNvSpPr/>
            <p:nvPr/>
          </p:nvSpPr>
          <p:spPr>
            <a:xfrm>
              <a:off x="7068913" y="7587578"/>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47" name="pl12"/>
            <p:cNvSpPr/>
            <p:nvPr/>
          </p:nvSpPr>
          <p:spPr>
            <a:xfrm>
              <a:off x="7068913" y="6795259"/>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48" name="rc13"/>
            <p:cNvSpPr/>
            <p:nvPr/>
          </p:nvSpPr>
          <p:spPr>
            <a:xfrm>
              <a:off x="7214466" y="8855287"/>
              <a:ext cx="407549" cy="316927"/>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49" name="rc14"/>
            <p:cNvSpPr/>
            <p:nvPr/>
          </p:nvSpPr>
          <p:spPr>
            <a:xfrm>
              <a:off x="7796680" y="7112187"/>
              <a:ext cx="407549" cy="2060027"/>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0" name="rc15"/>
            <p:cNvSpPr/>
            <p:nvPr/>
          </p:nvSpPr>
          <p:spPr>
            <a:xfrm>
              <a:off x="8378894" y="7429114"/>
              <a:ext cx="407549" cy="1743100"/>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1" name="rc16"/>
            <p:cNvSpPr/>
            <p:nvPr/>
          </p:nvSpPr>
          <p:spPr>
            <a:xfrm>
              <a:off x="8961109" y="6953723"/>
              <a:ext cx="407549" cy="2218491"/>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2" name="rc17"/>
            <p:cNvSpPr/>
            <p:nvPr/>
          </p:nvSpPr>
          <p:spPr>
            <a:xfrm>
              <a:off x="9543323" y="7904505"/>
              <a:ext cx="407549" cy="126770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3" name="rc18"/>
            <p:cNvSpPr/>
            <p:nvPr/>
          </p:nvSpPr>
          <p:spPr>
            <a:xfrm>
              <a:off x="10125537" y="8538360"/>
              <a:ext cx="407549" cy="633854"/>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4" name="rc19"/>
            <p:cNvSpPr/>
            <p:nvPr/>
          </p:nvSpPr>
          <p:spPr>
            <a:xfrm>
              <a:off x="10707751" y="8855287"/>
              <a:ext cx="407549" cy="316927"/>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5" name="rc20"/>
            <p:cNvSpPr/>
            <p:nvPr/>
          </p:nvSpPr>
          <p:spPr>
            <a:xfrm>
              <a:off x="7796680" y="6636796"/>
              <a:ext cx="407549" cy="47539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6" name="rc21"/>
            <p:cNvSpPr/>
            <p:nvPr/>
          </p:nvSpPr>
          <p:spPr>
            <a:xfrm>
              <a:off x="8378894" y="7270650"/>
              <a:ext cx="407549" cy="15846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7" name="rc22"/>
            <p:cNvSpPr/>
            <p:nvPr/>
          </p:nvSpPr>
          <p:spPr>
            <a:xfrm>
              <a:off x="9543323" y="7746041"/>
              <a:ext cx="407549" cy="15846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8" name="rc23"/>
            <p:cNvSpPr/>
            <p:nvPr/>
          </p:nvSpPr>
          <p:spPr>
            <a:xfrm>
              <a:off x="10125537" y="8379896"/>
              <a:ext cx="407549" cy="15846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9" name="rc24"/>
            <p:cNvSpPr/>
            <p:nvPr/>
          </p:nvSpPr>
          <p:spPr>
            <a:xfrm>
              <a:off x="8961109" y="6795259"/>
              <a:ext cx="407549" cy="158463"/>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0" name="rc25"/>
            <p:cNvSpPr/>
            <p:nvPr/>
          </p:nvSpPr>
          <p:spPr>
            <a:xfrm>
              <a:off x="9543323" y="7587578"/>
              <a:ext cx="407549" cy="158463"/>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1" name="pl26"/>
            <p:cNvSpPr/>
            <p:nvPr/>
          </p:nvSpPr>
          <p:spPr>
            <a:xfrm>
              <a:off x="7418241" y="6867288"/>
              <a:ext cx="3493284" cy="2278669"/>
            </a:xfrm>
            <a:custGeom>
              <a:avLst/>
              <a:pathLst>
                <a:path w="3493284" h="2278669">
                  <a:moveTo>
                    <a:pt x="0" y="1080258"/>
                  </a:moveTo>
                  <a:lnTo>
                    <a:pt x="582214" y="0"/>
                  </a:lnTo>
                  <a:lnTo>
                    <a:pt x="1164428" y="1207788"/>
                  </a:lnTo>
                  <a:lnTo>
                    <a:pt x="1746642" y="1022119"/>
                  </a:lnTo>
                  <a:lnTo>
                    <a:pt x="2328856" y="1757295"/>
                  </a:lnTo>
                  <a:lnTo>
                    <a:pt x="2911070" y="2145512"/>
                  </a:lnTo>
                  <a:lnTo>
                    <a:pt x="3493284" y="2278669"/>
                  </a:lnTo>
                </a:path>
              </a:pathLst>
            </a:custGeom>
            <a:ln w="40651" cap="flat">
              <a:solidFill>
                <a:srgbClr val="000000">
                  <a:alpha val="100000"/>
                </a:srgbClr>
              </a:solidFill>
              <a:prstDash val="solid"/>
              <a:round/>
            </a:ln>
          </p:spPr>
          <p:txBody>
            <a:bodyPr/>
            <a:lstStyle/>
            <a:p/>
          </p:txBody>
        </p:sp>
        <p:sp>
          <p:nvSpPr>
            <p:cNvPr id="462" name="rc27"/>
            <p:cNvSpPr/>
            <p:nvPr/>
          </p:nvSpPr>
          <p:spPr>
            <a:xfrm>
              <a:off x="7068913" y="6510025"/>
              <a:ext cx="4191941" cy="2788960"/>
            </a:xfrm>
            <a:prstGeom prst="rect">
              <a:avLst/>
            </a:prstGeom>
            <a:ln w="13550" cap="rnd">
              <a:solidFill>
                <a:srgbClr val="333333">
                  <a:alpha val="100000"/>
                </a:srgbClr>
              </a:solidFill>
              <a:prstDash val="solid"/>
              <a:round/>
            </a:ln>
          </p:spPr>
          <p:txBody>
            <a:bodyPr/>
            <a:lstStyle/>
            <a:p/>
          </p:txBody>
        </p:sp>
        <p:sp>
          <p:nvSpPr>
            <p:cNvPr id="463" name="tx28"/>
            <p:cNvSpPr/>
            <p:nvPr/>
          </p:nvSpPr>
          <p:spPr>
            <a:xfrm>
              <a:off x="6843756" y="9169908"/>
              <a:ext cx="127099"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64" name="tx29"/>
            <p:cNvSpPr/>
            <p:nvPr/>
          </p:nvSpPr>
          <p:spPr>
            <a:xfrm>
              <a:off x="6843756" y="8379524"/>
              <a:ext cx="127099" cy="10946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5</a:t>
              </a:r>
            </a:p>
          </p:txBody>
        </p:sp>
        <p:sp>
          <p:nvSpPr>
            <p:cNvPr id="465" name="tx30"/>
            <p:cNvSpPr/>
            <p:nvPr/>
          </p:nvSpPr>
          <p:spPr>
            <a:xfrm>
              <a:off x="6801340" y="7585271"/>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a:t>
              </a:r>
            </a:p>
          </p:txBody>
        </p:sp>
        <p:sp>
          <p:nvSpPr>
            <p:cNvPr id="466" name="tx31"/>
            <p:cNvSpPr/>
            <p:nvPr/>
          </p:nvSpPr>
          <p:spPr>
            <a:xfrm>
              <a:off x="6801340" y="6792952"/>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a:t>
              </a:r>
            </a:p>
          </p:txBody>
        </p:sp>
        <p:sp>
          <p:nvSpPr>
            <p:cNvPr id="467" name="pl32"/>
            <p:cNvSpPr/>
            <p:nvPr/>
          </p:nvSpPr>
          <p:spPr>
            <a:xfrm>
              <a:off x="7034118"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8" name="pl33"/>
            <p:cNvSpPr/>
            <p:nvPr/>
          </p:nvSpPr>
          <p:spPr>
            <a:xfrm>
              <a:off x="7034118" y="837989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9" name="pl34"/>
            <p:cNvSpPr/>
            <p:nvPr/>
          </p:nvSpPr>
          <p:spPr>
            <a:xfrm>
              <a:off x="7034118" y="758757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0" name="pl35"/>
            <p:cNvSpPr/>
            <p:nvPr/>
          </p:nvSpPr>
          <p:spPr>
            <a:xfrm>
              <a:off x="7034118" y="679525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1" name="pl36"/>
            <p:cNvSpPr/>
            <p:nvPr/>
          </p:nvSpPr>
          <p:spPr>
            <a:xfrm>
              <a:off x="11260854"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2" name="pl37"/>
            <p:cNvSpPr/>
            <p:nvPr/>
          </p:nvSpPr>
          <p:spPr>
            <a:xfrm>
              <a:off x="11260854" y="8234490"/>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3" name="pl38"/>
            <p:cNvSpPr/>
            <p:nvPr/>
          </p:nvSpPr>
          <p:spPr>
            <a:xfrm>
              <a:off x="11260854" y="7296766"/>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4" name="tx39"/>
            <p:cNvSpPr/>
            <p:nvPr/>
          </p:nvSpPr>
          <p:spPr>
            <a:xfrm>
              <a:off x="11358911"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75" name="tx40"/>
            <p:cNvSpPr/>
            <p:nvPr/>
          </p:nvSpPr>
          <p:spPr>
            <a:xfrm>
              <a:off x="11358911" y="8232183"/>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50</a:t>
              </a:r>
            </a:p>
          </p:txBody>
        </p:sp>
        <p:sp>
          <p:nvSpPr>
            <p:cNvPr id="476" name="tx41"/>
            <p:cNvSpPr/>
            <p:nvPr/>
          </p:nvSpPr>
          <p:spPr>
            <a:xfrm>
              <a:off x="11358911" y="7294459"/>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77" name="pl42"/>
            <p:cNvSpPr/>
            <p:nvPr/>
          </p:nvSpPr>
          <p:spPr>
            <a:xfrm>
              <a:off x="741824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8" name="pl43"/>
            <p:cNvSpPr/>
            <p:nvPr/>
          </p:nvSpPr>
          <p:spPr>
            <a:xfrm>
              <a:off x="8000455"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9" name="pl44"/>
            <p:cNvSpPr/>
            <p:nvPr/>
          </p:nvSpPr>
          <p:spPr>
            <a:xfrm>
              <a:off x="858266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0" name="pl45"/>
            <p:cNvSpPr/>
            <p:nvPr/>
          </p:nvSpPr>
          <p:spPr>
            <a:xfrm>
              <a:off x="916488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1" name="pl46"/>
            <p:cNvSpPr/>
            <p:nvPr/>
          </p:nvSpPr>
          <p:spPr>
            <a:xfrm>
              <a:off x="974709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2" name="pl47"/>
            <p:cNvSpPr/>
            <p:nvPr/>
          </p:nvSpPr>
          <p:spPr>
            <a:xfrm>
              <a:off x="1032931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3" name="pl48"/>
            <p:cNvSpPr/>
            <p:nvPr/>
          </p:nvSpPr>
          <p:spPr>
            <a:xfrm>
              <a:off x="1091152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4" name="tx49"/>
            <p:cNvSpPr/>
            <p:nvPr/>
          </p:nvSpPr>
          <p:spPr>
            <a:xfrm rot="-2700000">
              <a:off x="7308342"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85" name="tx50"/>
            <p:cNvSpPr/>
            <p:nvPr/>
          </p:nvSpPr>
          <p:spPr>
            <a:xfrm rot="-2700000">
              <a:off x="7850859"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86" name="tx51"/>
            <p:cNvSpPr/>
            <p:nvPr/>
          </p:nvSpPr>
          <p:spPr>
            <a:xfrm rot="-2700000">
              <a:off x="8432415"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87" name="tx52"/>
            <p:cNvSpPr/>
            <p:nvPr/>
          </p:nvSpPr>
          <p:spPr>
            <a:xfrm rot="-2700000">
              <a:off x="8869939"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88" name="tx53"/>
            <p:cNvSpPr/>
            <p:nvPr/>
          </p:nvSpPr>
          <p:spPr>
            <a:xfrm rot="-2700000">
              <a:off x="9452153"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89" name="tx54"/>
            <p:cNvSpPr/>
            <p:nvPr/>
          </p:nvSpPr>
          <p:spPr>
            <a:xfrm rot="-2700000">
              <a:off x="10034340"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490" name="tx55"/>
            <p:cNvSpPr/>
            <p:nvPr/>
          </p:nvSpPr>
          <p:spPr>
            <a:xfrm rot="-2700000">
              <a:off x="10728624"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91" name="tx56"/>
            <p:cNvSpPr/>
            <p:nvPr/>
          </p:nvSpPr>
          <p:spPr>
            <a:xfrm>
              <a:off x="9164883"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492" name="tx57"/>
            <p:cNvSpPr/>
            <p:nvPr/>
          </p:nvSpPr>
          <p:spPr>
            <a:xfrm>
              <a:off x="8347631"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493" name="tx58"/>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494" name="tx59"/>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495" name="rc60"/>
            <p:cNvSpPr/>
            <p:nvPr/>
          </p:nvSpPr>
          <p:spPr>
            <a:xfrm>
              <a:off x="7074283" y="10217410"/>
              <a:ext cx="1051268" cy="182880"/>
            </a:xfrm>
            <a:prstGeom prst="rect">
              <a:avLst/>
            </a:prstGeom>
            <a:solidFill>
              <a:srgbClr val="FFFFFF">
                <a:alpha val="100000"/>
              </a:srgbClr>
            </a:solidFill>
          </p:spPr>
          <p:txBody>
            <a:bodyPr/>
            <a:lstStyle/>
            <a:p/>
          </p:txBody>
        </p:sp>
        <p:sp>
          <p:nvSpPr>
            <p:cNvPr id="496" name="rc61"/>
            <p:cNvSpPr/>
            <p:nvPr/>
          </p:nvSpPr>
          <p:spPr>
            <a:xfrm>
              <a:off x="7074283" y="10217410"/>
              <a:ext cx="182880" cy="182880"/>
            </a:xfrm>
            <a:prstGeom prst="rect">
              <a:avLst/>
            </a:prstGeom>
            <a:solidFill>
              <a:srgbClr val="FFFFFF">
                <a:alpha val="100000"/>
              </a:srgbClr>
            </a:solidFill>
          </p:spPr>
          <p:txBody>
            <a:bodyPr/>
            <a:lstStyle/>
            <a:p/>
          </p:txBody>
        </p:sp>
        <p:sp>
          <p:nvSpPr>
            <p:cNvPr id="497" name="pl62"/>
            <p:cNvSpPr/>
            <p:nvPr/>
          </p:nvSpPr>
          <p:spPr>
            <a:xfrm>
              <a:off x="7092571"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498" name="tx63"/>
            <p:cNvSpPr/>
            <p:nvPr/>
          </p:nvSpPr>
          <p:spPr>
            <a:xfrm>
              <a:off x="7365163"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499" name="rc64"/>
            <p:cNvSpPr/>
            <p:nvPr/>
          </p:nvSpPr>
          <p:spPr>
            <a:xfrm>
              <a:off x="8305551" y="10217410"/>
              <a:ext cx="2949933" cy="182880"/>
            </a:xfrm>
            <a:prstGeom prst="rect">
              <a:avLst/>
            </a:prstGeom>
            <a:solidFill>
              <a:srgbClr val="FFFFFF">
                <a:alpha val="100000"/>
              </a:srgbClr>
            </a:solidFill>
          </p:spPr>
          <p:txBody>
            <a:bodyPr/>
            <a:lstStyle/>
            <a:p/>
          </p:txBody>
        </p:sp>
        <p:sp>
          <p:nvSpPr>
            <p:cNvPr id="500" name="rc65"/>
            <p:cNvSpPr/>
            <p:nvPr/>
          </p:nvSpPr>
          <p:spPr>
            <a:xfrm>
              <a:off x="8305551" y="10217410"/>
              <a:ext cx="182879" cy="182880"/>
            </a:xfrm>
            <a:prstGeom prst="rect">
              <a:avLst/>
            </a:prstGeom>
            <a:solidFill>
              <a:srgbClr val="FFFFFF">
                <a:alpha val="100000"/>
              </a:srgbClr>
            </a:solidFill>
          </p:spPr>
          <p:txBody>
            <a:bodyPr/>
            <a:lstStyle/>
            <a:p/>
          </p:txBody>
        </p:sp>
        <p:sp>
          <p:nvSpPr>
            <p:cNvPr id="501" name="rc66"/>
            <p:cNvSpPr/>
            <p:nvPr/>
          </p:nvSpPr>
          <p:spPr>
            <a:xfrm>
              <a:off x="8314551"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502" name="rc67"/>
            <p:cNvSpPr/>
            <p:nvPr/>
          </p:nvSpPr>
          <p:spPr>
            <a:xfrm>
              <a:off x="9396791" y="10217410"/>
              <a:ext cx="182879" cy="182880"/>
            </a:xfrm>
            <a:prstGeom prst="rect">
              <a:avLst/>
            </a:prstGeom>
            <a:solidFill>
              <a:srgbClr val="FFFFFF">
                <a:alpha val="100000"/>
              </a:srgbClr>
            </a:solidFill>
          </p:spPr>
          <p:txBody>
            <a:bodyPr/>
            <a:lstStyle/>
            <a:p/>
          </p:txBody>
        </p:sp>
        <p:sp>
          <p:nvSpPr>
            <p:cNvPr id="503" name="rc68"/>
            <p:cNvSpPr/>
            <p:nvPr/>
          </p:nvSpPr>
          <p:spPr>
            <a:xfrm>
              <a:off x="9405791" y="10226410"/>
              <a:ext cx="164879"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04" name="rc69"/>
            <p:cNvSpPr/>
            <p:nvPr/>
          </p:nvSpPr>
          <p:spPr>
            <a:xfrm>
              <a:off x="10322832" y="10217410"/>
              <a:ext cx="182879" cy="182880"/>
            </a:xfrm>
            <a:prstGeom prst="rect">
              <a:avLst/>
            </a:prstGeom>
            <a:solidFill>
              <a:srgbClr val="FFFFFF">
                <a:alpha val="100000"/>
              </a:srgbClr>
            </a:solidFill>
          </p:spPr>
          <p:txBody>
            <a:bodyPr/>
            <a:lstStyle/>
            <a:p/>
          </p:txBody>
        </p:sp>
        <p:sp>
          <p:nvSpPr>
            <p:cNvPr id="505" name="rc70"/>
            <p:cNvSpPr/>
            <p:nvPr/>
          </p:nvSpPr>
          <p:spPr>
            <a:xfrm>
              <a:off x="10331832" y="10226410"/>
              <a:ext cx="164880"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506" name="tx71"/>
            <p:cNvSpPr/>
            <p:nvPr/>
          </p:nvSpPr>
          <p:spPr>
            <a:xfrm>
              <a:off x="8596431"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07" name="tx72"/>
            <p:cNvSpPr/>
            <p:nvPr/>
          </p:nvSpPr>
          <p:spPr>
            <a:xfrm>
              <a:off x="9687671"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08" name="tx73"/>
            <p:cNvSpPr/>
            <p:nvPr/>
          </p:nvSpPr>
          <p:spPr>
            <a:xfrm>
              <a:off x="10613712"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509" name="tx74"/>
            <p:cNvSpPr/>
            <p:nvPr/>
          </p:nvSpPr>
          <p:spPr>
            <a:xfrm>
              <a:off x="6536585"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10" name=""/>
          <p:cNvGrpSpPr/>
          <p:nvPr/>
        </p:nvGrpSpPr>
        <p:grpSpPr>
          <a:xfrm>
            <a:off x="12527280" y="6217920"/>
            <a:ext cx="5486400" cy="4297680"/>
            <a:chOff x="12527280" y="6217920"/>
            <a:chExt cx="5486400" cy="4297680"/>
          </a:xfrm>
        </p:grpSpPr>
        <p:sp>
          <p:nvSpPr>
            <p:cNvPr id="511"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12"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13"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14"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15"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16"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17"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18"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19"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0"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1"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2"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3"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4"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5" name="pl17"/>
            <p:cNvSpPr/>
            <p:nvPr/>
          </p:nvSpPr>
          <p:spPr>
            <a:xfrm>
              <a:off x="13329440" y="6714885"/>
              <a:ext cx="4502097" cy="358504"/>
            </a:xfrm>
            <a:custGeom>
              <a:avLst/>
              <a:pathLst>
                <a:path w="4502097" h="358504">
                  <a:moveTo>
                    <a:pt x="0" y="204859"/>
                  </a:moveTo>
                  <a:lnTo>
                    <a:pt x="187587" y="76822"/>
                  </a:lnTo>
                  <a:lnTo>
                    <a:pt x="375174" y="76822"/>
                  </a:lnTo>
                  <a:lnTo>
                    <a:pt x="562762" y="25607"/>
                  </a:lnTo>
                  <a:lnTo>
                    <a:pt x="750349" y="25607"/>
                  </a:lnTo>
                  <a:lnTo>
                    <a:pt x="937937" y="0"/>
                  </a:lnTo>
                  <a:lnTo>
                    <a:pt x="1125524" y="25607"/>
                  </a:lnTo>
                  <a:lnTo>
                    <a:pt x="1313111" y="25607"/>
                  </a:lnTo>
                  <a:lnTo>
                    <a:pt x="1500699" y="51214"/>
                  </a:lnTo>
                  <a:lnTo>
                    <a:pt x="1688286" y="179252"/>
                  </a:lnTo>
                  <a:lnTo>
                    <a:pt x="1875874" y="0"/>
                  </a:lnTo>
                  <a:lnTo>
                    <a:pt x="2063461" y="153644"/>
                  </a:lnTo>
                  <a:lnTo>
                    <a:pt x="2251048" y="153644"/>
                  </a:lnTo>
                  <a:lnTo>
                    <a:pt x="2438636" y="153644"/>
                  </a:lnTo>
                  <a:lnTo>
                    <a:pt x="2626223" y="179252"/>
                  </a:lnTo>
                  <a:lnTo>
                    <a:pt x="2813811" y="204859"/>
                  </a:lnTo>
                  <a:lnTo>
                    <a:pt x="3001398" y="230467"/>
                  </a:lnTo>
                  <a:lnTo>
                    <a:pt x="3188985" y="102429"/>
                  </a:lnTo>
                  <a:lnTo>
                    <a:pt x="3376573" y="102429"/>
                  </a:lnTo>
                  <a:lnTo>
                    <a:pt x="3564160" y="0"/>
                  </a:lnTo>
                  <a:lnTo>
                    <a:pt x="3751748" y="332897"/>
                  </a:lnTo>
                  <a:lnTo>
                    <a:pt x="3939335" y="358504"/>
                  </a:lnTo>
                  <a:lnTo>
                    <a:pt x="4126923" y="332897"/>
                  </a:lnTo>
                  <a:lnTo>
                    <a:pt x="4314510" y="307289"/>
                  </a:lnTo>
                  <a:lnTo>
                    <a:pt x="4502097" y="332897"/>
                  </a:lnTo>
                </a:path>
              </a:pathLst>
            </a:custGeom>
            <a:ln w="32521" cap="flat">
              <a:solidFill>
                <a:srgbClr val="5EB0E8">
                  <a:alpha val="100000"/>
                </a:srgbClr>
              </a:solidFill>
              <a:prstDash val="solid"/>
              <a:round/>
            </a:ln>
          </p:spPr>
          <p:txBody>
            <a:bodyPr/>
            <a:lstStyle/>
            <a:p/>
          </p:txBody>
        </p:sp>
        <p:sp>
          <p:nvSpPr>
            <p:cNvPr id="526" name="pl18"/>
            <p:cNvSpPr/>
            <p:nvPr/>
          </p:nvSpPr>
          <p:spPr>
            <a:xfrm>
              <a:off x="13704615" y="6663670"/>
              <a:ext cx="4126923" cy="768224"/>
            </a:xfrm>
            <a:custGeom>
              <a:avLst/>
              <a:pathLst>
                <a:path w="4126923" h="768224">
                  <a:moveTo>
                    <a:pt x="0" y="768224"/>
                  </a:moveTo>
                  <a:lnTo>
                    <a:pt x="187587" y="76822"/>
                  </a:lnTo>
                  <a:lnTo>
                    <a:pt x="375174" y="25607"/>
                  </a:lnTo>
                  <a:lnTo>
                    <a:pt x="562762" y="25607"/>
                  </a:lnTo>
                  <a:lnTo>
                    <a:pt x="750349" y="0"/>
                  </a:lnTo>
                  <a:lnTo>
                    <a:pt x="937937" y="102429"/>
                  </a:lnTo>
                  <a:lnTo>
                    <a:pt x="1125524" y="51214"/>
                  </a:lnTo>
                  <a:lnTo>
                    <a:pt x="1313111" y="25607"/>
                  </a:lnTo>
                  <a:lnTo>
                    <a:pt x="1500699" y="25607"/>
                  </a:lnTo>
                  <a:lnTo>
                    <a:pt x="1688286" y="76822"/>
                  </a:lnTo>
                  <a:lnTo>
                    <a:pt x="1875874" y="102429"/>
                  </a:lnTo>
                  <a:lnTo>
                    <a:pt x="2063461" y="128037"/>
                  </a:lnTo>
                  <a:lnTo>
                    <a:pt x="2251048" y="153644"/>
                  </a:lnTo>
                  <a:lnTo>
                    <a:pt x="2438636" y="230467"/>
                  </a:lnTo>
                  <a:lnTo>
                    <a:pt x="2626223" y="102429"/>
                  </a:lnTo>
                  <a:lnTo>
                    <a:pt x="2813811" y="179252"/>
                  </a:lnTo>
                  <a:lnTo>
                    <a:pt x="3001398" y="76822"/>
                  </a:lnTo>
                  <a:lnTo>
                    <a:pt x="3188985" y="102429"/>
                  </a:lnTo>
                  <a:lnTo>
                    <a:pt x="3376573" y="153644"/>
                  </a:lnTo>
                  <a:lnTo>
                    <a:pt x="3564160" y="179252"/>
                  </a:lnTo>
                  <a:lnTo>
                    <a:pt x="3751748" y="153644"/>
                  </a:lnTo>
                  <a:lnTo>
                    <a:pt x="3939335" y="153644"/>
                  </a:lnTo>
                  <a:lnTo>
                    <a:pt x="4126923" y="153644"/>
                  </a:lnTo>
                </a:path>
              </a:pathLst>
            </a:custGeom>
            <a:ln w="32521" cap="flat">
              <a:solidFill>
                <a:srgbClr val="00A173">
                  <a:alpha val="100000"/>
                </a:srgbClr>
              </a:solidFill>
              <a:prstDash val="solid"/>
              <a:round/>
            </a:ln>
          </p:spPr>
          <p:txBody>
            <a:bodyPr/>
            <a:lstStyle/>
            <a:p/>
          </p:txBody>
        </p:sp>
        <p:sp>
          <p:nvSpPr>
            <p:cNvPr id="527"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28"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29"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30"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31"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32"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33"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4"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5"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6"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7"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8"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9"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0"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1"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2"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3"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4"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5"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6"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7"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8"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9"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0"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1"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2"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3"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4"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5"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6"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7"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8"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9"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0"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1"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2"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3"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4"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65"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66"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67"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68"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69"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70"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71"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72"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73"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74"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75"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76"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77"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78"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79"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80"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81"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82"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83"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84"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85"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86"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87"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88"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89"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90" name="rc82"/>
            <p:cNvSpPr/>
            <p:nvPr/>
          </p:nvSpPr>
          <p:spPr>
            <a:xfrm>
              <a:off x="14005791" y="9941072"/>
              <a:ext cx="3149396" cy="504938"/>
            </a:xfrm>
            <a:prstGeom prst="rect">
              <a:avLst/>
            </a:prstGeom>
            <a:solidFill>
              <a:srgbClr val="FFFFFF">
                <a:alpha val="100000"/>
              </a:srgbClr>
            </a:solidFill>
          </p:spPr>
          <p:txBody>
            <a:bodyPr/>
            <a:lstStyle/>
            <a:p/>
          </p:txBody>
        </p:sp>
        <p:sp>
          <p:nvSpPr>
            <p:cNvPr id="591"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92"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93"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94"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95"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596"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597"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598"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599"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Romania</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399"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2090518" y="2153563"/>
              <a:ext cx="3176137" cy="3131794"/>
            </a:xfrm>
            <a:prstGeom prst="rect">
              <a:avLst/>
            </a:prstGeom>
            <a:solidFill>
              <a:srgbClr val="FFFFFF">
                <a:alpha val="100000"/>
              </a:srgbClr>
            </a:solidFill>
          </p:spPr>
          <p:txBody>
            <a:bodyPr/>
            <a:lstStyle/>
            <a:p/>
          </p:txBody>
        </p:sp>
        <p:sp>
          <p:nvSpPr>
            <p:cNvPr id="7" name="pl6"/>
            <p:cNvSpPr/>
            <p:nvPr/>
          </p:nvSpPr>
          <p:spPr>
            <a:xfrm>
              <a:off x="2090518" y="478221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8" name="pl7"/>
            <p:cNvSpPr/>
            <p:nvPr/>
          </p:nvSpPr>
          <p:spPr>
            <a:xfrm>
              <a:off x="2090518" y="377591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9" name="pl8"/>
            <p:cNvSpPr/>
            <p:nvPr/>
          </p:nvSpPr>
          <p:spPr>
            <a:xfrm>
              <a:off x="2090518" y="2769618"/>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0" name="pl9"/>
            <p:cNvSpPr/>
            <p:nvPr/>
          </p:nvSpPr>
          <p:spPr>
            <a:xfrm>
              <a:off x="2090518"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1" name="pl10"/>
            <p:cNvSpPr/>
            <p:nvPr/>
          </p:nvSpPr>
          <p:spPr>
            <a:xfrm>
              <a:off x="2090518" y="427906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2" name="pl11"/>
            <p:cNvSpPr/>
            <p:nvPr/>
          </p:nvSpPr>
          <p:spPr>
            <a:xfrm>
              <a:off x="2090518" y="327276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 name="pl12"/>
            <p:cNvSpPr/>
            <p:nvPr/>
          </p:nvSpPr>
          <p:spPr>
            <a:xfrm>
              <a:off x="2090518" y="2266470"/>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 name="rc13"/>
            <p:cNvSpPr/>
            <p:nvPr/>
          </p:nvSpPr>
          <p:spPr>
            <a:xfrm>
              <a:off x="2389908" y="5284855"/>
              <a:ext cx="234305" cy="50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 name="rc14"/>
            <p:cNvSpPr/>
            <p:nvPr/>
          </p:nvSpPr>
          <p:spPr>
            <a:xfrm>
              <a:off x="2389908" y="528485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 name="rc15"/>
            <p:cNvSpPr/>
            <p:nvPr/>
          </p:nvSpPr>
          <p:spPr>
            <a:xfrm>
              <a:off x="2389908" y="528485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 name="rc16"/>
            <p:cNvSpPr/>
            <p:nvPr/>
          </p:nvSpPr>
          <p:spPr>
            <a:xfrm>
              <a:off x="2389908" y="5284855"/>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 name="rc17"/>
            <p:cNvSpPr/>
            <p:nvPr/>
          </p:nvSpPr>
          <p:spPr>
            <a:xfrm>
              <a:off x="2650247" y="5284351"/>
              <a:ext cx="234305" cy="100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 name="rc18"/>
            <p:cNvSpPr/>
            <p:nvPr/>
          </p:nvSpPr>
          <p:spPr>
            <a:xfrm>
              <a:off x="2650247" y="528435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 name="rc19"/>
            <p:cNvSpPr/>
            <p:nvPr/>
          </p:nvSpPr>
          <p:spPr>
            <a:xfrm>
              <a:off x="2650247" y="5284351"/>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 name="rc20"/>
            <p:cNvSpPr/>
            <p:nvPr/>
          </p:nvSpPr>
          <p:spPr>
            <a:xfrm>
              <a:off x="2650247" y="5284351"/>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 name="rc21"/>
            <p:cNvSpPr/>
            <p:nvPr/>
          </p:nvSpPr>
          <p:spPr>
            <a:xfrm>
              <a:off x="3170925" y="5284855"/>
              <a:ext cx="234305" cy="50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 name="rc22"/>
            <p:cNvSpPr/>
            <p:nvPr/>
          </p:nvSpPr>
          <p:spPr>
            <a:xfrm>
              <a:off x="3170925" y="528485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 name="rc23"/>
            <p:cNvSpPr/>
            <p:nvPr/>
          </p:nvSpPr>
          <p:spPr>
            <a:xfrm>
              <a:off x="3170925" y="528485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 name="rc24"/>
            <p:cNvSpPr/>
            <p:nvPr/>
          </p:nvSpPr>
          <p:spPr>
            <a:xfrm>
              <a:off x="3170925" y="5284855"/>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 name="rc25"/>
            <p:cNvSpPr/>
            <p:nvPr/>
          </p:nvSpPr>
          <p:spPr>
            <a:xfrm>
              <a:off x="3431264" y="5284855"/>
              <a:ext cx="234305" cy="50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 name="rc26"/>
            <p:cNvSpPr/>
            <p:nvPr/>
          </p:nvSpPr>
          <p:spPr>
            <a:xfrm>
              <a:off x="3431264" y="528485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 name="rc27"/>
            <p:cNvSpPr/>
            <p:nvPr/>
          </p:nvSpPr>
          <p:spPr>
            <a:xfrm>
              <a:off x="3431264" y="528485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 name="rc28"/>
            <p:cNvSpPr/>
            <p:nvPr/>
          </p:nvSpPr>
          <p:spPr>
            <a:xfrm>
              <a:off x="3431264" y="5284855"/>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0" name="rc29"/>
            <p:cNvSpPr/>
            <p:nvPr/>
          </p:nvSpPr>
          <p:spPr>
            <a:xfrm>
              <a:off x="3691604"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1" name="rc30"/>
            <p:cNvSpPr/>
            <p:nvPr/>
          </p:nvSpPr>
          <p:spPr>
            <a:xfrm>
              <a:off x="3691604" y="5284855"/>
              <a:ext cx="234305" cy="50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2" name="rc31"/>
            <p:cNvSpPr/>
            <p:nvPr/>
          </p:nvSpPr>
          <p:spPr>
            <a:xfrm>
              <a:off x="3691604" y="5284351"/>
              <a:ext cx="234305" cy="50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3" name="rc32"/>
            <p:cNvSpPr/>
            <p:nvPr/>
          </p:nvSpPr>
          <p:spPr>
            <a:xfrm>
              <a:off x="3691604" y="5284351"/>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4" name="rc33"/>
            <p:cNvSpPr/>
            <p:nvPr/>
          </p:nvSpPr>
          <p:spPr>
            <a:xfrm>
              <a:off x="4993299" y="5284351"/>
              <a:ext cx="234305" cy="100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5" name="rc34"/>
            <p:cNvSpPr/>
            <p:nvPr/>
          </p:nvSpPr>
          <p:spPr>
            <a:xfrm>
              <a:off x="4993299" y="528435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6" name="rc35"/>
            <p:cNvSpPr/>
            <p:nvPr/>
          </p:nvSpPr>
          <p:spPr>
            <a:xfrm>
              <a:off x="4993299" y="5284351"/>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7" name="rc36"/>
            <p:cNvSpPr/>
            <p:nvPr/>
          </p:nvSpPr>
          <p:spPr>
            <a:xfrm>
              <a:off x="4993299" y="5284351"/>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8" name="pg37"/>
            <p:cNvSpPr/>
            <p:nvPr/>
          </p:nvSpPr>
          <p:spPr>
            <a:xfrm>
              <a:off x="2801856" y="2153563"/>
              <a:ext cx="1753461" cy="373922"/>
            </a:xfrm>
            <a:custGeom>
              <a:avLst/>
              <a:pathLst>
                <a:path w="1753461" h="373922">
                  <a:moveTo>
                    <a:pt x="31220" y="373922"/>
                  </a:moveTo>
                  <a:lnTo>
                    <a:pt x="1722240" y="373922"/>
                  </a:lnTo>
                  <a:lnTo>
                    <a:pt x="1720983" y="373897"/>
                  </a:lnTo>
                  <a:lnTo>
                    <a:pt x="1726003" y="373695"/>
                  </a:lnTo>
                  <a:lnTo>
                    <a:pt x="1730926" y="372690"/>
                  </a:lnTo>
                  <a:lnTo>
                    <a:pt x="1735624" y="370908"/>
                  </a:lnTo>
                  <a:lnTo>
                    <a:pt x="1739975" y="368396"/>
                  </a:lnTo>
                  <a:lnTo>
                    <a:pt x="1743867" y="365218"/>
                  </a:lnTo>
                  <a:lnTo>
                    <a:pt x="1747199" y="361457"/>
                  </a:lnTo>
                  <a:lnTo>
                    <a:pt x="1749884" y="357211"/>
                  </a:lnTo>
                  <a:lnTo>
                    <a:pt x="1751854" y="352588"/>
                  </a:lnTo>
                  <a:lnTo>
                    <a:pt x="1753056" y="347710"/>
                  </a:lnTo>
                  <a:lnTo>
                    <a:pt x="1753461" y="342702"/>
                  </a:lnTo>
                  <a:lnTo>
                    <a:pt x="1753461" y="31220"/>
                  </a:lnTo>
                  <a:lnTo>
                    <a:pt x="1753056" y="26212"/>
                  </a:lnTo>
                  <a:lnTo>
                    <a:pt x="1751854" y="21334"/>
                  </a:lnTo>
                  <a:lnTo>
                    <a:pt x="1749884" y="16711"/>
                  </a:lnTo>
                  <a:lnTo>
                    <a:pt x="1747199" y="12465"/>
                  </a:lnTo>
                  <a:lnTo>
                    <a:pt x="1743867" y="8704"/>
                  </a:lnTo>
                  <a:lnTo>
                    <a:pt x="1739975" y="5526"/>
                  </a:lnTo>
                  <a:lnTo>
                    <a:pt x="1735624" y="3014"/>
                  </a:lnTo>
                  <a:lnTo>
                    <a:pt x="1730926" y="1232"/>
                  </a:lnTo>
                  <a:lnTo>
                    <a:pt x="1726003" y="227"/>
                  </a:lnTo>
                  <a:lnTo>
                    <a:pt x="172224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39" name="tx38"/>
            <p:cNvSpPr/>
            <p:nvPr/>
          </p:nvSpPr>
          <p:spPr>
            <a:xfrm>
              <a:off x="2926739" y="2239827"/>
              <a:ext cx="150369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9 case(s)</a:t>
              </a:r>
            </a:p>
          </p:txBody>
        </p:sp>
        <p:sp>
          <p:nvSpPr>
            <p:cNvPr id="40" name="pg39"/>
            <p:cNvSpPr/>
            <p:nvPr/>
          </p:nvSpPr>
          <p:spPr>
            <a:xfrm>
              <a:off x="2984183" y="2394471"/>
              <a:ext cx="1388806" cy="311602"/>
            </a:xfrm>
            <a:custGeom>
              <a:avLst/>
              <a:pathLst>
                <a:path w="1388806" h="311602">
                  <a:moveTo>
                    <a:pt x="26017" y="311602"/>
                  </a:moveTo>
                  <a:lnTo>
                    <a:pt x="1362789" y="311602"/>
                  </a:lnTo>
                  <a:lnTo>
                    <a:pt x="1361741" y="311581"/>
                  </a:lnTo>
                  <a:lnTo>
                    <a:pt x="1365925" y="311412"/>
                  </a:lnTo>
                  <a:lnTo>
                    <a:pt x="1370027" y="310575"/>
                  </a:lnTo>
                  <a:lnTo>
                    <a:pt x="1373942" y="309090"/>
                  </a:lnTo>
                  <a:lnTo>
                    <a:pt x="1377568" y="306996"/>
                  </a:lnTo>
                  <a:lnTo>
                    <a:pt x="1380811" y="304348"/>
                  </a:lnTo>
                  <a:lnTo>
                    <a:pt x="1383588" y="301214"/>
                  </a:lnTo>
                  <a:lnTo>
                    <a:pt x="1385826" y="297675"/>
                  </a:lnTo>
                  <a:lnTo>
                    <a:pt x="1387467" y="293823"/>
                  </a:lnTo>
                  <a:lnTo>
                    <a:pt x="1388469" y="289758"/>
                  </a:lnTo>
                  <a:lnTo>
                    <a:pt x="1388806" y="285585"/>
                  </a:lnTo>
                  <a:lnTo>
                    <a:pt x="1388806" y="26017"/>
                  </a:lnTo>
                  <a:lnTo>
                    <a:pt x="1388469" y="21843"/>
                  </a:lnTo>
                  <a:lnTo>
                    <a:pt x="1387467" y="17778"/>
                  </a:lnTo>
                  <a:lnTo>
                    <a:pt x="1385826" y="13926"/>
                  </a:lnTo>
                  <a:lnTo>
                    <a:pt x="1383588" y="10387"/>
                  </a:lnTo>
                  <a:lnTo>
                    <a:pt x="1380811" y="7253"/>
                  </a:lnTo>
                  <a:lnTo>
                    <a:pt x="1377568" y="4605"/>
                  </a:lnTo>
                  <a:lnTo>
                    <a:pt x="1373942" y="2511"/>
                  </a:lnTo>
                  <a:lnTo>
                    <a:pt x="1370027" y="1027"/>
                  </a:lnTo>
                  <a:lnTo>
                    <a:pt x="1365925" y="189"/>
                  </a:lnTo>
                  <a:lnTo>
                    <a:pt x="136278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41" name="tx40"/>
            <p:cNvSpPr/>
            <p:nvPr/>
          </p:nvSpPr>
          <p:spPr>
            <a:xfrm>
              <a:off x="3088252" y="2466357"/>
              <a:ext cx="118066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17 case(s)</a:t>
              </a:r>
            </a:p>
          </p:txBody>
        </p:sp>
        <p:sp>
          <p:nvSpPr>
            <p:cNvPr id="42" name="rc41"/>
            <p:cNvSpPr/>
            <p:nvPr/>
          </p:nvSpPr>
          <p:spPr>
            <a:xfrm>
              <a:off x="2090518" y="2153563"/>
              <a:ext cx="3176137" cy="3131794"/>
            </a:xfrm>
            <a:prstGeom prst="rect">
              <a:avLst/>
            </a:prstGeom>
            <a:ln w="13550" cap="rnd">
              <a:solidFill>
                <a:srgbClr val="333333">
                  <a:alpha val="100000"/>
                </a:srgbClr>
              </a:solidFill>
              <a:prstDash val="solid"/>
              <a:round/>
            </a:ln>
          </p:spPr>
          <p:txBody>
            <a:bodyPr/>
            <a:lstStyle/>
            <a:p/>
          </p:txBody>
        </p:sp>
        <p:sp>
          <p:nvSpPr>
            <p:cNvPr id="43" name="rc42"/>
            <p:cNvSpPr/>
            <p:nvPr/>
          </p:nvSpPr>
          <p:spPr>
            <a:xfrm>
              <a:off x="5266656" y="2153563"/>
              <a:ext cx="3176137" cy="3131794"/>
            </a:xfrm>
            <a:prstGeom prst="rect">
              <a:avLst/>
            </a:prstGeom>
            <a:solidFill>
              <a:srgbClr val="FFFFFF">
                <a:alpha val="100000"/>
              </a:srgbClr>
            </a:solidFill>
          </p:spPr>
          <p:txBody>
            <a:bodyPr/>
            <a:lstStyle/>
            <a:p/>
          </p:txBody>
        </p:sp>
        <p:sp>
          <p:nvSpPr>
            <p:cNvPr id="44" name="pl43"/>
            <p:cNvSpPr/>
            <p:nvPr/>
          </p:nvSpPr>
          <p:spPr>
            <a:xfrm>
              <a:off x="5266656" y="478221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45" name="pl44"/>
            <p:cNvSpPr/>
            <p:nvPr/>
          </p:nvSpPr>
          <p:spPr>
            <a:xfrm>
              <a:off x="5266656" y="377591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46" name="pl45"/>
            <p:cNvSpPr/>
            <p:nvPr/>
          </p:nvSpPr>
          <p:spPr>
            <a:xfrm>
              <a:off x="5266656" y="2769618"/>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47" name="pl46"/>
            <p:cNvSpPr/>
            <p:nvPr/>
          </p:nvSpPr>
          <p:spPr>
            <a:xfrm>
              <a:off x="5266656"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48" name="pl47"/>
            <p:cNvSpPr/>
            <p:nvPr/>
          </p:nvSpPr>
          <p:spPr>
            <a:xfrm>
              <a:off x="5266656" y="427906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49" name="pl48"/>
            <p:cNvSpPr/>
            <p:nvPr/>
          </p:nvSpPr>
          <p:spPr>
            <a:xfrm>
              <a:off x="5266656" y="327276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50" name="pl49"/>
            <p:cNvSpPr/>
            <p:nvPr/>
          </p:nvSpPr>
          <p:spPr>
            <a:xfrm>
              <a:off x="5266656" y="2266470"/>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51" name="rc50"/>
            <p:cNvSpPr/>
            <p:nvPr/>
          </p:nvSpPr>
          <p:spPr>
            <a:xfrm>
              <a:off x="5305706" y="5281836"/>
              <a:ext cx="234305" cy="352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2" name="rc51"/>
            <p:cNvSpPr/>
            <p:nvPr/>
          </p:nvSpPr>
          <p:spPr>
            <a:xfrm>
              <a:off x="5305706" y="528183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3" name="rc52"/>
            <p:cNvSpPr/>
            <p:nvPr/>
          </p:nvSpPr>
          <p:spPr>
            <a:xfrm>
              <a:off x="5305706" y="528183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4" name="rc53"/>
            <p:cNvSpPr/>
            <p:nvPr/>
          </p:nvSpPr>
          <p:spPr>
            <a:xfrm>
              <a:off x="5305706" y="5281836"/>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5" name="rc54"/>
            <p:cNvSpPr/>
            <p:nvPr/>
          </p:nvSpPr>
          <p:spPr>
            <a:xfrm>
              <a:off x="5566046" y="5278314"/>
              <a:ext cx="234305" cy="704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6" name="rc55"/>
            <p:cNvSpPr/>
            <p:nvPr/>
          </p:nvSpPr>
          <p:spPr>
            <a:xfrm>
              <a:off x="5566046" y="5277811"/>
              <a:ext cx="234305" cy="50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7" name="rc56"/>
            <p:cNvSpPr/>
            <p:nvPr/>
          </p:nvSpPr>
          <p:spPr>
            <a:xfrm>
              <a:off x="5566046" y="5277307"/>
              <a:ext cx="234305" cy="50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8" name="rc57"/>
            <p:cNvSpPr/>
            <p:nvPr/>
          </p:nvSpPr>
          <p:spPr>
            <a:xfrm>
              <a:off x="5566046" y="5277307"/>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9" name="rc58"/>
            <p:cNvSpPr/>
            <p:nvPr/>
          </p:nvSpPr>
          <p:spPr>
            <a:xfrm>
              <a:off x="5826385" y="5257685"/>
              <a:ext cx="234305" cy="2767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0" name="rc59"/>
            <p:cNvSpPr/>
            <p:nvPr/>
          </p:nvSpPr>
          <p:spPr>
            <a:xfrm>
              <a:off x="5826385" y="5255672"/>
              <a:ext cx="234305" cy="201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1" name="rc60"/>
            <p:cNvSpPr/>
            <p:nvPr/>
          </p:nvSpPr>
          <p:spPr>
            <a:xfrm>
              <a:off x="5826385" y="5255169"/>
              <a:ext cx="234305" cy="50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2" name="rc61"/>
            <p:cNvSpPr/>
            <p:nvPr/>
          </p:nvSpPr>
          <p:spPr>
            <a:xfrm>
              <a:off x="5826385" y="5255169"/>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3" name="rc62"/>
            <p:cNvSpPr/>
            <p:nvPr/>
          </p:nvSpPr>
          <p:spPr>
            <a:xfrm>
              <a:off x="6086724" y="5252150"/>
              <a:ext cx="234305" cy="3320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4" name="rc63"/>
            <p:cNvSpPr/>
            <p:nvPr/>
          </p:nvSpPr>
          <p:spPr>
            <a:xfrm>
              <a:off x="6086724" y="5248628"/>
              <a:ext cx="234305" cy="352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5" name="rc64"/>
            <p:cNvSpPr/>
            <p:nvPr/>
          </p:nvSpPr>
          <p:spPr>
            <a:xfrm>
              <a:off x="6086724" y="5248125"/>
              <a:ext cx="234305" cy="50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6" name="rc65"/>
            <p:cNvSpPr/>
            <p:nvPr/>
          </p:nvSpPr>
          <p:spPr>
            <a:xfrm>
              <a:off x="6086724" y="5248125"/>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7" name="rc66"/>
            <p:cNvSpPr/>
            <p:nvPr/>
          </p:nvSpPr>
          <p:spPr>
            <a:xfrm>
              <a:off x="6347063" y="5250137"/>
              <a:ext cx="234305" cy="352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8" name="rc67"/>
            <p:cNvSpPr/>
            <p:nvPr/>
          </p:nvSpPr>
          <p:spPr>
            <a:xfrm>
              <a:off x="6347063" y="5248125"/>
              <a:ext cx="234305" cy="201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9" name="rc68"/>
            <p:cNvSpPr/>
            <p:nvPr/>
          </p:nvSpPr>
          <p:spPr>
            <a:xfrm>
              <a:off x="6347063" y="5246112"/>
              <a:ext cx="234305" cy="201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0" name="rc69"/>
            <p:cNvSpPr/>
            <p:nvPr/>
          </p:nvSpPr>
          <p:spPr>
            <a:xfrm>
              <a:off x="6347063" y="5246112"/>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1" name="rc70"/>
            <p:cNvSpPr/>
            <p:nvPr/>
          </p:nvSpPr>
          <p:spPr>
            <a:xfrm>
              <a:off x="6607402" y="5252653"/>
              <a:ext cx="234305" cy="3270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2" name="rc71"/>
            <p:cNvSpPr/>
            <p:nvPr/>
          </p:nvSpPr>
          <p:spPr>
            <a:xfrm>
              <a:off x="6607402" y="5251144"/>
              <a:ext cx="234305" cy="150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3" name="rc72"/>
            <p:cNvSpPr/>
            <p:nvPr/>
          </p:nvSpPr>
          <p:spPr>
            <a:xfrm>
              <a:off x="6607402" y="5251144"/>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4" name="rc73"/>
            <p:cNvSpPr/>
            <p:nvPr/>
          </p:nvSpPr>
          <p:spPr>
            <a:xfrm>
              <a:off x="6607402" y="5251144"/>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5" name="rc74"/>
            <p:cNvSpPr/>
            <p:nvPr/>
          </p:nvSpPr>
          <p:spPr>
            <a:xfrm>
              <a:off x="6867741" y="5198816"/>
              <a:ext cx="234305" cy="8654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6" name="rc75"/>
            <p:cNvSpPr/>
            <p:nvPr/>
          </p:nvSpPr>
          <p:spPr>
            <a:xfrm>
              <a:off x="6867741" y="5197307"/>
              <a:ext cx="234305" cy="150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7" name="rc76"/>
            <p:cNvSpPr/>
            <p:nvPr/>
          </p:nvSpPr>
          <p:spPr>
            <a:xfrm>
              <a:off x="6867741" y="5197307"/>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8" name="rc77"/>
            <p:cNvSpPr/>
            <p:nvPr/>
          </p:nvSpPr>
          <p:spPr>
            <a:xfrm>
              <a:off x="6867741" y="5196804"/>
              <a:ext cx="234305" cy="50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9" name="rc78"/>
            <p:cNvSpPr/>
            <p:nvPr/>
          </p:nvSpPr>
          <p:spPr>
            <a:xfrm>
              <a:off x="7128081" y="5161080"/>
              <a:ext cx="234305" cy="12427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0" name="rc79"/>
            <p:cNvSpPr/>
            <p:nvPr/>
          </p:nvSpPr>
          <p:spPr>
            <a:xfrm>
              <a:off x="7128081" y="5151017"/>
              <a:ext cx="234305" cy="1006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1" name="rc80"/>
            <p:cNvSpPr/>
            <p:nvPr/>
          </p:nvSpPr>
          <p:spPr>
            <a:xfrm>
              <a:off x="7128081" y="5149005"/>
              <a:ext cx="234305" cy="201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2" name="rc81"/>
            <p:cNvSpPr/>
            <p:nvPr/>
          </p:nvSpPr>
          <p:spPr>
            <a:xfrm>
              <a:off x="7128081" y="5149005"/>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3" name="rc82"/>
            <p:cNvSpPr/>
            <p:nvPr/>
          </p:nvSpPr>
          <p:spPr>
            <a:xfrm>
              <a:off x="7388420" y="5177181"/>
              <a:ext cx="234305" cy="10817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7388420" y="5171646"/>
              <a:ext cx="234305" cy="553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7388420" y="5170640"/>
              <a:ext cx="234305" cy="100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7388420" y="5170640"/>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7648759" y="5041331"/>
              <a:ext cx="234305" cy="24402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7648759" y="5015167"/>
              <a:ext cx="234305" cy="2616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7648759" y="5011645"/>
              <a:ext cx="234305" cy="352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7648759" y="5011645"/>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7909098" y="4882839"/>
              <a:ext cx="234305" cy="40251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7909098" y="4856676"/>
              <a:ext cx="234305" cy="2616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7909098" y="4843091"/>
              <a:ext cx="234305" cy="1358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7909098" y="4843091"/>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8169437" y="4872273"/>
              <a:ext cx="234305" cy="41308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8169437" y="4824474"/>
              <a:ext cx="234305" cy="4779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8169437" y="4796801"/>
              <a:ext cx="234305" cy="2767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8169437" y="4796801"/>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pg98"/>
            <p:cNvSpPr/>
            <p:nvPr/>
          </p:nvSpPr>
          <p:spPr>
            <a:xfrm>
              <a:off x="8225781"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00" name="pg99"/>
            <p:cNvSpPr/>
            <p:nvPr/>
          </p:nvSpPr>
          <p:spPr>
            <a:xfrm>
              <a:off x="5905583" y="2153563"/>
              <a:ext cx="1898283" cy="373922"/>
            </a:xfrm>
            <a:custGeom>
              <a:avLst/>
              <a:pathLst>
                <a:path w="1898283" h="373922">
                  <a:moveTo>
                    <a:pt x="31220" y="373922"/>
                  </a:moveTo>
                  <a:lnTo>
                    <a:pt x="1867062" y="373922"/>
                  </a:lnTo>
                  <a:lnTo>
                    <a:pt x="1865805" y="373897"/>
                  </a:lnTo>
                  <a:lnTo>
                    <a:pt x="1870825" y="373695"/>
                  </a:lnTo>
                  <a:lnTo>
                    <a:pt x="1875748" y="372690"/>
                  </a:lnTo>
                  <a:lnTo>
                    <a:pt x="1880446" y="370908"/>
                  </a:lnTo>
                  <a:lnTo>
                    <a:pt x="1884798" y="368396"/>
                  </a:lnTo>
                  <a:lnTo>
                    <a:pt x="1888690" y="365218"/>
                  </a:lnTo>
                  <a:lnTo>
                    <a:pt x="1892021" y="361457"/>
                  </a:lnTo>
                  <a:lnTo>
                    <a:pt x="1894707" y="357211"/>
                  </a:lnTo>
                  <a:lnTo>
                    <a:pt x="1896676" y="352588"/>
                  </a:lnTo>
                  <a:lnTo>
                    <a:pt x="1897879" y="347710"/>
                  </a:lnTo>
                  <a:lnTo>
                    <a:pt x="1898283" y="342702"/>
                  </a:lnTo>
                  <a:lnTo>
                    <a:pt x="1898283" y="31220"/>
                  </a:lnTo>
                  <a:lnTo>
                    <a:pt x="1897879" y="26212"/>
                  </a:lnTo>
                  <a:lnTo>
                    <a:pt x="1896676" y="21334"/>
                  </a:lnTo>
                  <a:lnTo>
                    <a:pt x="1894707" y="16711"/>
                  </a:lnTo>
                  <a:lnTo>
                    <a:pt x="1892021" y="12465"/>
                  </a:lnTo>
                  <a:lnTo>
                    <a:pt x="1888690" y="8704"/>
                  </a:lnTo>
                  <a:lnTo>
                    <a:pt x="1884798" y="5526"/>
                  </a:lnTo>
                  <a:lnTo>
                    <a:pt x="1880446" y="3014"/>
                  </a:lnTo>
                  <a:lnTo>
                    <a:pt x="1875748" y="1232"/>
                  </a:lnTo>
                  <a:lnTo>
                    <a:pt x="1870825" y="227"/>
                  </a:lnTo>
                  <a:lnTo>
                    <a:pt x="186706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01" name="tx100"/>
            <p:cNvSpPr/>
            <p:nvPr/>
          </p:nvSpPr>
          <p:spPr>
            <a:xfrm>
              <a:off x="6030465" y="2239827"/>
              <a:ext cx="164851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3,371 case(s)</a:t>
              </a:r>
            </a:p>
          </p:txBody>
        </p:sp>
        <p:sp>
          <p:nvSpPr>
            <p:cNvPr id="102" name="pg101"/>
            <p:cNvSpPr/>
            <p:nvPr/>
          </p:nvSpPr>
          <p:spPr>
            <a:xfrm>
              <a:off x="6120093" y="2394471"/>
              <a:ext cx="1469263" cy="311602"/>
            </a:xfrm>
            <a:custGeom>
              <a:avLst/>
              <a:pathLst>
                <a:path w="1469263" h="311602">
                  <a:moveTo>
                    <a:pt x="26017" y="311602"/>
                  </a:moveTo>
                  <a:lnTo>
                    <a:pt x="1443246" y="311602"/>
                  </a:lnTo>
                  <a:lnTo>
                    <a:pt x="1442198" y="311581"/>
                  </a:lnTo>
                  <a:lnTo>
                    <a:pt x="1446382" y="311412"/>
                  </a:lnTo>
                  <a:lnTo>
                    <a:pt x="1450484" y="310575"/>
                  </a:lnTo>
                  <a:lnTo>
                    <a:pt x="1454399" y="309090"/>
                  </a:lnTo>
                  <a:lnTo>
                    <a:pt x="1458025" y="306996"/>
                  </a:lnTo>
                  <a:lnTo>
                    <a:pt x="1461268" y="304348"/>
                  </a:lnTo>
                  <a:lnTo>
                    <a:pt x="1464045" y="301214"/>
                  </a:lnTo>
                  <a:lnTo>
                    <a:pt x="1466283" y="297675"/>
                  </a:lnTo>
                  <a:lnTo>
                    <a:pt x="1467924" y="293823"/>
                  </a:lnTo>
                  <a:lnTo>
                    <a:pt x="1468926" y="289758"/>
                  </a:lnTo>
                  <a:lnTo>
                    <a:pt x="1469263" y="285585"/>
                  </a:lnTo>
                  <a:lnTo>
                    <a:pt x="1469263" y="26017"/>
                  </a:lnTo>
                  <a:lnTo>
                    <a:pt x="1468926" y="21843"/>
                  </a:lnTo>
                  <a:lnTo>
                    <a:pt x="1467924" y="17778"/>
                  </a:lnTo>
                  <a:lnTo>
                    <a:pt x="1466283" y="13926"/>
                  </a:lnTo>
                  <a:lnTo>
                    <a:pt x="1464045" y="10387"/>
                  </a:lnTo>
                  <a:lnTo>
                    <a:pt x="1461268" y="7253"/>
                  </a:lnTo>
                  <a:lnTo>
                    <a:pt x="1458025" y="4605"/>
                  </a:lnTo>
                  <a:lnTo>
                    <a:pt x="1454399" y="2511"/>
                  </a:lnTo>
                  <a:lnTo>
                    <a:pt x="1450484" y="1027"/>
                  </a:lnTo>
                  <a:lnTo>
                    <a:pt x="1446382" y="189"/>
                  </a:lnTo>
                  <a:lnTo>
                    <a:pt x="1443246"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03" name="tx102"/>
            <p:cNvSpPr/>
            <p:nvPr/>
          </p:nvSpPr>
          <p:spPr>
            <a:xfrm>
              <a:off x="6224162" y="2466357"/>
              <a:ext cx="1261125"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3,677 case(s)</a:t>
              </a:r>
            </a:p>
          </p:txBody>
        </p:sp>
        <p:sp>
          <p:nvSpPr>
            <p:cNvPr id="104" name="rc103"/>
            <p:cNvSpPr/>
            <p:nvPr/>
          </p:nvSpPr>
          <p:spPr>
            <a:xfrm>
              <a:off x="5266656" y="2153563"/>
              <a:ext cx="3176137" cy="3131794"/>
            </a:xfrm>
            <a:prstGeom prst="rect">
              <a:avLst/>
            </a:prstGeom>
            <a:ln w="13550" cap="rnd">
              <a:solidFill>
                <a:srgbClr val="333333">
                  <a:alpha val="100000"/>
                </a:srgbClr>
              </a:solidFill>
              <a:prstDash val="solid"/>
              <a:round/>
            </a:ln>
          </p:spPr>
          <p:txBody>
            <a:bodyPr/>
            <a:lstStyle/>
            <a:p/>
          </p:txBody>
        </p:sp>
        <p:sp>
          <p:nvSpPr>
            <p:cNvPr id="105" name="rc104"/>
            <p:cNvSpPr/>
            <p:nvPr/>
          </p:nvSpPr>
          <p:spPr>
            <a:xfrm>
              <a:off x="8442793" y="2153563"/>
              <a:ext cx="3176137" cy="3131794"/>
            </a:xfrm>
            <a:prstGeom prst="rect">
              <a:avLst/>
            </a:prstGeom>
            <a:solidFill>
              <a:srgbClr val="FFFFFF">
                <a:alpha val="100000"/>
              </a:srgbClr>
            </a:solidFill>
          </p:spPr>
          <p:txBody>
            <a:bodyPr/>
            <a:lstStyle/>
            <a:p/>
          </p:txBody>
        </p:sp>
        <p:sp>
          <p:nvSpPr>
            <p:cNvPr id="106" name="pl105"/>
            <p:cNvSpPr/>
            <p:nvPr/>
          </p:nvSpPr>
          <p:spPr>
            <a:xfrm>
              <a:off x="8442793" y="478221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07" name="pl106"/>
            <p:cNvSpPr/>
            <p:nvPr/>
          </p:nvSpPr>
          <p:spPr>
            <a:xfrm>
              <a:off x="8442793" y="377591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08" name="pl107"/>
            <p:cNvSpPr/>
            <p:nvPr/>
          </p:nvSpPr>
          <p:spPr>
            <a:xfrm>
              <a:off x="8442793" y="2769618"/>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09" name="pl108"/>
            <p:cNvSpPr/>
            <p:nvPr/>
          </p:nvSpPr>
          <p:spPr>
            <a:xfrm>
              <a:off x="8442793"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10" name="pl109"/>
            <p:cNvSpPr/>
            <p:nvPr/>
          </p:nvSpPr>
          <p:spPr>
            <a:xfrm>
              <a:off x="8442793" y="427906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11" name="pl110"/>
            <p:cNvSpPr/>
            <p:nvPr/>
          </p:nvSpPr>
          <p:spPr>
            <a:xfrm>
              <a:off x="8442793" y="327276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12" name="pl111"/>
            <p:cNvSpPr/>
            <p:nvPr/>
          </p:nvSpPr>
          <p:spPr>
            <a:xfrm>
              <a:off x="8442793" y="2266470"/>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13" name="rc112"/>
            <p:cNvSpPr/>
            <p:nvPr/>
          </p:nvSpPr>
          <p:spPr>
            <a:xfrm>
              <a:off x="8481844" y="3729121"/>
              <a:ext cx="234305" cy="15562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4" name="rc113"/>
            <p:cNvSpPr/>
            <p:nvPr/>
          </p:nvSpPr>
          <p:spPr>
            <a:xfrm>
              <a:off x="8481844" y="3357798"/>
              <a:ext cx="234305" cy="37132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5" name="rc114"/>
            <p:cNvSpPr/>
            <p:nvPr/>
          </p:nvSpPr>
          <p:spPr>
            <a:xfrm>
              <a:off x="8481844" y="3240061"/>
              <a:ext cx="234305" cy="11773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6" name="rc115"/>
            <p:cNvSpPr/>
            <p:nvPr/>
          </p:nvSpPr>
          <p:spPr>
            <a:xfrm>
              <a:off x="8481844" y="3240061"/>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7" name="rc116"/>
            <p:cNvSpPr/>
            <p:nvPr/>
          </p:nvSpPr>
          <p:spPr>
            <a:xfrm>
              <a:off x="8742183" y="3736668"/>
              <a:ext cx="234305" cy="154868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8" name="rc117"/>
            <p:cNvSpPr/>
            <p:nvPr/>
          </p:nvSpPr>
          <p:spPr>
            <a:xfrm>
              <a:off x="8742183" y="3406603"/>
              <a:ext cx="234305" cy="33006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9" name="rc118"/>
            <p:cNvSpPr/>
            <p:nvPr/>
          </p:nvSpPr>
          <p:spPr>
            <a:xfrm>
              <a:off x="8742183" y="3352263"/>
              <a:ext cx="234305" cy="5433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0" name="rc119"/>
            <p:cNvSpPr/>
            <p:nvPr/>
          </p:nvSpPr>
          <p:spPr>
            <a:xfrm>
              <a:off x="8742183" y="3352263"/>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1" name="rc120"/>
            <p:cNvSpPr/>
            <p:nvPr/>
          </p:nvSpPr>
          <p:spPr>
            <a:xfrm>
              <a:off x="9002523" y="3468490"/>
              <a:ext cx="234305" cy="181686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2" name="rc121"/>
            <p:cNvSpPr/>
            <p:nvPr/>
          </p:nvSpPr>
          <p:spPr>
            <a:xfrm>
              <a:off x="9002523" y="2946223"/>
              <a:ext cx="234305" cy="52226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3" name="rc122"/>
            <p:cNvSpPr/>
            <p:nvPr/>
          </p:nvSpPr>
          <p:spPr>
            <a:xfrm>
              <a:off x="9002523" y="2876285"/>
              <a:ext cx="234305" cy="6993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4" name="rc123"/>
            <p:cNvSpPr/>
            <p:nvPr/>
          </p:nvSpPr>
          <p:spPr>
            <a:xfrm>
              <a:off x="9002523" y="2876285"/>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5" name="rc124"/>
            <p:cNvSpPr/>
            <p:nvPr/>
          </p:nvSpPr>
          <p:spPr>
            <a:xfrm>
              <a:off x="9262862" y="4050129"/>
              <a:ext cx="234305" cy="123522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6" name="rc125"/>
            <p:cNvSpPr/>
            <p:nvPr/>
          </p:nvSpPr>
          <p:spPr>
            <a:xfrm>
              <a:off x="9262862" y="3300439"/>
              <a:ext cx="234305" cy="74969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7" name="rc126"/>
            <p:cNvSpPr/>
            <p:nvPr/>
          </p:nvSpPr>
          <p:spPr>
            <a:xfrm>
              <a:off x="9262862" y="3263709"/>
              <a:ext cx="234305" cy="3672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8" name="rc127"/>
            <p:cNvSpPr/>
            <p:nvPr/>
          </p:nvSpPr>
          <p:spPr>
            <a:xfrm>
              <a:off x="9262862" y="3263709"/>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9" name="rc128"/>
            <p:cNvSpPr/>
            <p:nvPr/>
          </p:nvSpPr>
          <p:spPr>
            <a:xfrm>
              <a:off x="9523201" y="3747234"/>
              <a:ext cx="234305" cy="153812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0" name="rc129"/>
            <p:cNvSpPr/>
            <p:nvPr/>
          </p:nvSpPr>
          <p:spPr>
            <a:xfrm>
              <a:off x="9523201" y="2971380"/>
              <a:ext cx="234305" cy="77585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1" name="rc130"/>
            <p:cNvSpPr/>
            <p:nvPr/>
          </p:nvSpPr>
          <p:spPr>
            <a:xfrm>
              <a:off x="9523201" y="2934650"/>
              <a:ext cx="234305" cy="3672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2" name="rc131"/>
            <p:cNvSpPr/>
            <p:nvPr/>
          </p:nvSpPr>
          <p:spPr>
            <a:xfrm>
              <a:off x="9523201" y="2934650"/>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3" name="rc132"/>
            <p:cNvSpPr/>
            <p:nvPr/>
          </p:nvSpPr>
          <p:spPr>
            <a:xfrm>
              <a:off x="9783540" y="4120067"/>
              <a:ext cx="234305" cy="116529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4" name="rc133"/>
            <p:cNvSpPr/>
            <p:nvPr/>
          </p:nvSpPr>
          <p:spPr>
            <a:xfrm>
              <a:off x="9783540" y="3591258"/>
              <a:ext cx="234305" cy="52880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5" name="rc134"/>
            <p:cNvSpPr/>
            <p:nvPr/>
          </p:nvSpPr>
          <p:spPr>
            <a:xfrm>
              <a:off x="9783540" y="3530378"/>
              <a:ext cx="234305" cy="6088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6" name="rc135"/>
            <p:cNvSpPr/>
            <p:nvPr/>
          </p:nvSpPr>
          <p:spPr>
            <a:xfrm>
              <a:off x="9783540" y="3530378"/>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7" name="rc136"/>
            <p:cNvSpPr/>
            <p:nvPr/>
          </p:nvSpPr>
          <p:spPr>
            <a:xfrm>
              <a:off x="10043879" y="4574913"/>
              <a:ext cx="234305" cy="71044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8" name="rc137"/>
            <p:cNvSpPr/>
            <p:nvPr/>
          </p:nvSpPr>
          <p:spPr>
            <a:xfrm>
              <a:off x="10043879" y="4313276"/>
              <a:ext cx="234305" cy="26163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9" name="rc138"/>
            <p:cNvSpPr/>
            <p:nvPr/>
          </p:nvSpPr>
          <p:spPr>
            <a:xfrm>
              <a:off x="10043879" y="4265477"/>
              <a:ext cx="234305" cy="4779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0" name="rc139"/>
            <p:cNvSpPr/>
            <p:nvPr/>
          </p:nvSpPr>
          <p:spPr>
            <a:xfrm>
              <a:off x="10043879" y="4265477"/>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1" name="rc140"/>
            <p:cNvSpPr/>
            <p:nvPr/>
          </p:nvSpPr>
          <p:spPr>
            <a:xfrm>
              <a:off x="10304218" y="4961330"/>
              <a:ext cx="234305" cy="32402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2" name="rc141"/>
            <p:cNvSpPr/>
            <p:nvPr/>
          </p:nvSpPr>
          <p:spPr>
            <a:xfrm>
              <a:off x="10304218" y="4844600"/>
              <a:ext cx="234305" cy="11673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3" name="rc142"/>
            <p:cNvSpPr/>
            <p:nvPr/>
          </p:nvSpPr>
          <p:spPr>
            <a:xfrm>
              <a:off x="10304218" y="4827996"/>
              <a:ext cx="234305" cy="1660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4" name="rc143"/>
            <p:cNvSpPr/>
            <p:nvPr/>
          </p:nvSpPr>
          <p:spPr>
            <a:xfrm>
              <a:off x="10304218" y="4827996"/>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5" name="rc144"/>
            <p:cNvSpPr/>
            <p:nvPr/>
          </p:nvSpPr>
          <p:spPr>
            <a:xfrm>
              <a:off x="10564558" y="5094665"/>
              <a:ext cx="234305" cy="19069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6" name="rc145"/>
            <p:cNvSpPr/>
            <p:nvPr/>
          </p:nvSpPr>
          <p:spPr>
            <a:xfrm>
              <a:off x="10564558" y="5044853"/>
              <a:ext cx="234305" cy="4981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7" name="rc146"/>
            <p:cNvSpPr/>
            <p:nvPr/>
          </p:nvSpPr>
          <p:spPr>
            <a:xfrm>
              <a:off x="10564558" y="5034287"/>
              <a:ext cx="234305" cy="1056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8" name="rc147"/>
            <p:cNvSpPr/>
            <p:nvPr/>
          </p:nvSpPr>
          <p:spPr>
            <a:xfrm>
              <a:off x="10564558" y="5034287"/>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9" name="rc148"/>
            <p:cNvSpPr/>
            <p:nvPr/>
          </p:nvSpPr>
          <p:spPr>
            <a:xfrm>
              <a:off x="10824897" y="5092652"/>
              <a:ext cx="234305" cy="19270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0" name="rc149"/>
            <p:cNvSpPr/>
            <p:nvPr/>
          </p:nvSpPr>
          <p:spPr>
            <a:xfrm>
              <a:off x="10824897" y="5015670"/>
              <a:ext cx="234305" cy="7698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1" name="rc150"/>
            <p:cNvSpPr/>
            <p:nvPr/>
          </p:nvSpPr>
          <p:spPr>
            <a:xfrm>
              <a:off x="10824897" y="4998060"/>
              <a:ext cx="234305" cy="1761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2" name="rc151"/>
            <p:cNvSpPr/>
            <p:nvPr/>
          </p:nvSpPr>
          <p:spPr>
            <a:xfrm>
              <a:off x="10824897" y="4998060"/>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3" name="rc152"/>
            <p:cNvSpPr/>
            <p:nvPr/>
          </p:nvSpPr>
          <p:spPr>
            <a:xfrm>
              <a:off x="11085236" y="5018186"/>
              <a:ext cx="234305" cy="26717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4" name="rc153"/>
            <p:cNvSpPr/>
            <p:nvPr/>
          </p:nvSpPr>
          <p:spPr>
            <a:xfrm>
              <a:off x="11085236" y="4880324"/>
              <a:ext cx="234305" cy="13786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5" name="rc154"/>
            <p:cNvSpPr/>
            <p:nvPr/>
          </p:nvSpPr>
          <p:spPr>
            <a:xfrm>
              <a:off x="11085236" y="4863720"/>
              <a:ext cx="234305" cy="1660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6" name="rc155"/>
            <p:cNvSpPr/>
            <p:nvPr/>
          </p:nvSpPr>
          <p:spPr>
            <a:xfrm>
              <a:off x="11085236" y="4863720"/>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7" name="rc156"/>
            <p:cNvSpPr/>
            <p:nvPr/>
          </p:nvSpPr>
          <p:spPr>
            <a:xfrm>
              <a:off x="11345575" y="5034790"/>
              <a:ext cx="234305" cy="25056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8" name="rc157"/>
            <p:cNvSpPr/>
            <p:nvPr/>
          </p:nvSpPr>
          <p:spPr>
            <a:xfrm>
              <a:off x="11345575" y="4815418"/>
              <a:ext cx="234305" cy="21937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9" name="rc158"/>
            <p:cNvSpPr/>
            <p:nvPr/>
          </p:nvSpPr>
          <p:spPr>
            <a:xfrm>
              <a:off x="11345575" y="4795795"/>
              <a:ext cx="234305" cy="1962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0" name="rc159"/>
            <p:cNvSpPr/>
            <p:nvPr/>
          </p:nvSpPr>
          <p:spPr>
            <a:xfrm>
              <a:off x="11345575" y="4795795"/>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1" name="pg160"/>
            <p:cNvSpPr/>
            <p:nvPr/>
          </p:nvSpPr>
          <p:spPr>
            <a:xfrm>
              <a:off x="9057584" y="2153563"/>
              <a:ext cx="1946557" cy="373922"/>
            </a:xfrm>
            <a:custGeom>
              <a:avLst/>
              <a:pathLst>
                <a:path w="1946557" h="373922">
                  <a:moveTo>
                    <a:pt x="31220" y="373922"/>
                  </a:moveTo>
                  <a:lnTo>
                    <a:pt x="1915336" y="373922"/>
                  </a:lnTo>
                  <a:lnTo>
                    <a:pt x="1914079" y="373897"/>
                  </a:lnTo>
                  <a:lnTo>
                    <a:pt x="1919100" y="373695"/>
                  </a:lnTo>
                  <a:lnTo>
                    <a:pt x="1924022" y="372690"/>
                  </a:lnTo>
                  <a:lnTo>
                    <a:pt x="1928720" y="370908"/>
                  </a:lnTo>
                  <a:lnTo>
                    <a:pt x="1933072" y="368396"/>
                  </a:lnTo>
                  <a:lnTo>
                    <a:pt x="1936964" y="365218"/>
                  </a:lnTo>
                  <a:lnTo>
                    <a:pt x="1940295" y="361457"/>
                  </a:lnTo>
                  <a:lnTo>
                    <a:pt x="1942981" y="357211"/>
                  </a:lnTo>
                  <a:lnTo>
                    <a:pt x="1944950" y="352588"/>
                  </a:lnTo>
                  <a:lnTo>
                    <a:pt x="1946153" y="347710"/>
                  </a:lnTo>
                  <a:lnTo>
                    <a:pt x="1946557" y="342702"/>
                  </a:lnTo>
                  <a:lnTo>
                    <a:pt x="1946557" y="31220"/>
                  </a:lnTo>
                  <a:lnTo>
                    <a:pt x="1946153" y="26212"/>
                  </a:lnTo>
                  <a:lnTo>
                    <a:pt x="1944950" y="21334"/>
                  </a:lnTo>
                  <a:lnTo>
                    <a:pt x="1942981" y="16711"/>
                  </a:lnTo>
                  <a:lnTo>
                    <a:pt x="1940295" y="12465"/>
                  </a:lnTo>
                  <a:lnTo>
                    <a:pt x="1936964" y="8704"/>
                  </a:lnTo>
                  <a:lnTo>
                    <a:pt x="1933072" y="5526"/>
                  </a:lnTo>
                  <a:lnTo>
                    <a:pt x="1928720" y="3014"/>
                  </a:lnTo>
                  <a:lnTo>
                    <a:pt x="1924022" y="1232"/>
                  </a:lnTo>
                  <a:lnTo>
                    <a:pt x="1919100" y="227"/>
                  </a:lnTo>
                  <a:lnTo>
                    <a:pt x="191533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62" name="tx161"/>
            <p:cNvSpPr/>
            <p:nvPr/>
          </p:nvSpPr>
          <p:spPr>
            <a:xfrm>
              <a:off x="9182466" y="2239827"/>
              <a:ext cx="169679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30,690 case(s)</a:t>
              </a:r>
            </a:p>
          </p:txBody>
        </p:sp>
        <p:sp>
          <p:nvSpPr>
            <p:cNvPr id="163" name="pg162"/>
            <p:cNvSpPr/>
            <p:nvPr/>
          </p:nvSpPr>
          <p:spPr>
            <a:xfrm>
              <a:off x="9276117" y="2394471"/>
              <a:ext cx="1509491" cy="311602"/>
            </a:xfrm>
            <a:custGeom>
              <a:avLst/>
              <a:pathLst>
                <a:path w="1509491" h="311602">
                  <a:moveTo>
                    <a:pt x="26017" y="311602"/>
                  </a:moveTo>
                  <a:lnTo>
                    <a:pt x="1483474" y="311602"/>
                  </a:lnTo>
                  <a:lnTo>
                    <a:pt x="1482426" y="311581"/>
                  </a:lnTo>
                  <a:lnTo>
                    <a:pt x="1486610" y="311412"/>
                  </a:lnTo>
                  <a:lnTo>
                    <a:pt x="1490712" y="310575"/>
                  </a:lnTo>
                  <a:lnTo>
                    <a:pt x="1494627" y="309090"/>
                  </a:lnTo>
                  <a:lnTo>
                    <a:pt x="1498253" y="306996"/>
                  </a:lnTo>
                  <a:lnTo>
                    <a:pt x="1501497" y="304348"/>
                  </a:lnTo>
                  <a:lnTo>
                    <a:pt x="1504273" y="301214"/>
                  </a:lnTo>
                  <a:lnTo>
                    <a:pt x="1506511" y="297675"/>
                  </a:lnTo>
                  <a:lnTo>
                    <a:pt x="1508152" y="293823"/>
                  </a:lnTo>
                  <a:lnTo>
                    <a:pt x="1509154" y="289758"/>
                  </a:lnTo>
                  <a:lnTo>
                    <a:pt x="1509491" y="285585"/>
                  </a:lnTo>
                  <a:lnTo>
                    <a:pt x="1509491" y="26017"/>
                  </a:lnTo>
                  <a:lnTo>
                    <a:pt x="1509154" y="21843"/>
                  </a:lnTo>
                  <a:lnTo>
                    <a:pt x="1508152" y="17778"/>
                  </a:lnTo>
                  <a:lnTo>
                    <a:pt x="1506511" y="13926"/>
                  </a:lnTo>
                  <a:lnTo>
                    <a:pt x="1504273" y="10387"/>
                  </a:lnTo>
                  <a:lnTo>
                    <a:pt x="1501497" y="7253"/>
                  </a:lnTo>
                  <a:lnTo>
                    <a:pt x="1498253" y="4605"/>
                  </a:lnTo>
                  <a:lnTo>
                    <a:pt x="1494627" y="2511"/>
                  </a:lnTo>
                  <a:lnTo>
                    <a:pt x="1490712" y="1027"/>
                  </a:lnTo>
                  <a:lnTo>
                    <a:pt x="1486610" y="189"/>
                  </a:lnTo>
                  <a:lnTo>
                    <a:pt x="148347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64" name="tx163"/>
            <p:cNvSpPr/>
            <p:nvPr/>
          </p:nvSpPr>
          <p:spPr>
            <a:xfrm>
              <a:off x="9380185" y="2466357"/>
              <a:ext cx="1301354"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25,505 case(s)</a:t>
              </a:r>
            </a:p>
          </p:txBody>
        </p:sp>
        <p:sp>
          <p:nvSpPr>
            <p:cNvPr id="165" name="rc164"/>
            <p:cNvSpPr/>
            <p:nvPr/>
          </p:nvSpPr>
          <p:spPr>
            <a:xfrm>
              <a:off x="8442793" y="2153563"/>
              <a:ext cx="3176137" cy="3131794"/>
            </a:xfrm>
            <a:prstGeom prst="rect">
              <a:avLst/>
            </a:prstGeom>
            <a:ln w="13550" cap="rnd">
              <a:solidFill>
                <a:srgbClr val="333333">
                  <a:alpha val="100000"/>
                </a:srgbClr>
              </a:solidFill>
              <a:prstDash val="solid"/>
              <a:round/>
            </a:ln>
          </p:spPr>
          <p:txBody>
            <a:bodyPr/>
            <a:lstStyle/>
            <a:p/>
          </p:txBody>
        </p:sp>
        <p:sp>
          <p:nvSpPr>
            <p:cNvPr id="166" name="rc165"/>
            <p:cNvSpPr/>
            <p:nvPr/>
          </p:nvSpPr>
          <p:spPr>
            <a:xfrm>
              <a:off x="11618931" y="2153563"/>
              <a:ext cx="3176137" cy="3131794"/>
            </a:xfrm>
            <a:prstGeom prst="rect">
              <a:avLst/>
            </a:prstGeom>
            <a:solidFill>
              <a:srgbClr val="FFFFFF">
                <a:alpha val="100000"/>
              </a:srgbClr>
            </a:solidFill>
          </p:spPr>
          <p:txBody>
            <a:bodyPr/>
            <a:lstStyle/>
            <a:p/>
          </p:txBody>
        </p:sp>
        <p:sp>
          <p:nvSpPr>
            <p:cNvPr id="167" name="pl166"/>
            <p:cNvSpPr/>
            <p:nvPr/>
          </p:nvSpPr>
          <p:spPr>
            <a:xfrm>
              <a:off x="11618931" y="478221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68" name="pl167"/>
            <p:cNvSpPr/>
            <p:nvPr/>
          </p:nvSpPr>
          <p:spPr>
            <a:xfrm>
              <a:off x="11618931" y="377591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69" name="pl168"/>
            <p:cNvSpPr/>
            <p:nvPr/>
          </p:nvSpPr>
          <p:spPr>
            <a:xfrm>
              <a:off x="11618931" y="2769618"/>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70" name="pl169"/>
            <p:cNvSpPr/>
            <p:nvPr/>
          </p:nvSpPr>
          <p:spPr>
            <a:xfrm>
              <a:off x="11618931"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71" name="pl170"/>
            <p:cNvSpPr/>
            <p:nvPr/>
          </p:nvSpPr>
          <p:spPr>
            <a:xfrm>
              <a:off x="11618931" y="427906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72" name="pl171"/>
            <p:cNvSpPr/>
            <p:nvPr/>
          </p:nvSpPr>
          <p:spPr>
            <a:xfrm>
              <a:off x="11618931" y="327276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73" name="pl172"/>
            <p:cNvSpPr/>
            <p:nvPr/>
          </p:nvSpPr>
          <p:spPr>
            <a:xfrm>
              <a:off x="11618931" y="2266470"/>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74" name="rc173"/>
            <p:cNvSpPr/>
            <p:nvPr/>
          </p:nvSpPr>
          <p:spPr>
            <a:xfrm>
              <a:off x="11657982" y="4815921"/>
              <a:ext cx="234305" cy="46943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5" name="rc174"/>
            <p:cNvSpPr/>
            <p:nvPr/>
          </p:nvSpPr>
          <p:spPr>
            <a:xfrm>
              <a:off x="11657982" y="4578938"/>
              <a:ext cx="234305" cy="23698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6" name="rc175"/>
            <p:cNvSpPr/>
            <p:nvPr/>
          </p:nvSpPr>
          <p:spPr>
            <a:xfrm>
              <a:off x="11657982" y="4551768"/>
              <a:ext cx="234305" cy="2716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7" name="rc176"/>
            <p:cNvSpPr/>
            <p:nvPr/>
          </p:nvSpPr>
          <p:spPr>
            <a:xfrm>
              <a:off x="11657982" y="4551768"/>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8" name="rc177"/>
            <p:cNvSpPr/>
            <p:nvPr/>
          </p:nvSpPr>
          <p:spPr>
            <a:xfrm>
              <a:off x="11918321" y="4815921"/>
              <a:ext cx="234305" cy="46943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9" name="rc178"/>
            <p:cNvSpPr/>
            <p:nvPr/>
          </p:nvSpPr>
          <p:spPr>
            <a:xfrm>
              <a:off x="11918321" y="4636800"/>
              <a:ext cx="234305" cy="1791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0" name="rc179"/>
            <p:cNvSpPr/>
            <p:nvPr/>
          </p:nvSpPr>
          <p:spPr>
            <a:xfrm>
              <a:off x="11918321" y="4615668"/>
              <a:ext cx="234305" cy="2113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1" name="rc180"/>
            <p:cNvSpPr/>
            <p:nvPr/>
          </p:nvSpPr>
          <p:spPr>
            <a:xfrm>
              <a:off x="11918321" y="4615668"/>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2" name="rc181"/>
            <p:cNvSpPr/>
            <p:nvPr/>
          </p:nvSpPr>
          <p:spPr>
            <a:xfrm>
              <a:off x="12178660" y="4661957"/>
              <a:ext cx="234305" cy="62340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3" name="rc182"/>
            <p:cNvSpPr/>
            <p:nvPr/>
          </p:nvSpPr>
          <p:spPr>
            <a:xfrm>
              <a:off x="12178660" y="4478308"/>
              <a:ext cx="234305" cy="18364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4" name="rc183"/>
            <p:cNvSpPr/>
            <p:nvPr/>
          </p:nvSpPr>
          <p:spPr>
            <a:xfrm>
              <a:off x="12178660" y="4455164"/>
              <a:ext cx="234305" cy="2314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5" name="rc184"/>
            <p:cNvSpPr/>
            <p:nvPr/>
          </p:nvSpPr>
          <p:spPr>
            <a:xfrm>
              <a:off x="12178660" y="4455164"/>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6" name="rc185"/>
            <p:cNvSpPr/>
            <p:nvPr/>
          </p:nvSpPr>
          <p:spPr>
            <a:xfrm>
              <a:off x="12439000" y="4852147"/>
              <a:ext cx="234305" cy="43321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7" name="rc186"/>
            <p:cNvSpPr/>
            <p:nvPr/>
          </p:nvSpPr>
          <p:spPr>
            <a:xfrm>
              <a:off x="12439000" y="4765103"/>
              <a:ext cx="234305" cy="8704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8" name="rc187"/>
            <p:cNvSpPr/>
            <p:nvPr/>
          </p:nvSpPr>
          <p:spPr>
            <a:xfrm>
              <a:off x="12439000" y="4745480"/>
              <a:ext cx="234305" cy="1962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9" name="rc188"/>
            <p:cNvSpPr/>
            <p:nvPr/>
          </p:nvSpPr>
          <p:spPr>
            <a:xfrm>
              <a:off x="12439000" y="4745480"/>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0" name="rc189"/>
            <p:cNvSpPr/>
            <p:nvPr/>
          </p:nvSpPr>
          <p:spPr>
            <a:xfrm>
              <a:off x="12699339" y="5028752"/>
              <a:ext cx="234305" cy="25660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1" name="rc190"/>
            <p:cNvSpPr/>
            <p:nvPr/>
          </p:nvSpPr>
          <p:spPr>
            <a:xfrm>
              <a:off x="12699339" y="4976425"/>
              <a:ext cx="234305" cy="5232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2" name="rc191"/>
            <p:cNvSpPr/>
            <p:nvPr/>
          </p:nvSpPr>
          <p:spPr>
            <a:xfrm>
              <a:off x="12699339" y="4964349"/>
              <a:ext cx="234305" cy="1207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3" name="rc192"/>
            <p:cNvSpPr/>
            <p:nvPr/>
          </p:nvSpPr>
          <p:spPr>
            <a:xfrm>
              <a:off x="12699339" y="4964349"/>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4" name="rc193"/>
            <p:cNvSpPr/>
            <p:nvPr/>
          </p:nvSpPr>
          <p:spPr>
            <a:xfrm>
              <a:off x="12959678" y="5139948"/>
              <a:ext cx="234305" cy="14540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5" name="rc194"/>
            <p:cNvSpPr/>
            <p:nvPr/>
          </p:nvSpPr>
          <p:spPr>
            <a:xfrm>
              <a:off x="12959678" y="5109759"/>
              <a:ext cx="234305" cy="3018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6" name="rc195"/>
            <p:cNvSpPr/>
            <p:nvPr/>
          </p:nvSpPr>
          <p:spPr>
            <a:xfrm>
              <a:off x="12959678" y="5101709"/>
              <a:ext cx="234305" cy="805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7" name="rc196"/>
            <p:cNvSpPr/>
            <p:nvPr/>
          </p:nvSpPr>
          <p:spPr>
            <a:xfrm>
              <a:off x="12959678" y="5101709"/>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8" name="rc197"/>
            <p:cNvSpPr/>
            <p:nvPr/>
          </p:nvSpPr>
          <p:spPr>
            <a:xfrm>
              <a:off x="13220017" y="5203345"/>
              <a:ext cx="234305" cy="8201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9" name="rc198"/>
            <p:cNvSpPr/>
            <p:nvPr/>
          </p:nvSpPr>
          <p:spPr>
            <a:xfrm>
              <a:off x="13220017" y="5187747"/>
              <a:ext cx="234305" cy="1559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0" name="rc199"/>
            <p:cNvSpPr/>
            <p:nvPr/>
          </p:nvSpPr>
          <p:spPr>
            <a:xfrm>
              <a:off x="13220017" y="5186238"/>
              <a:ext cx="234305" cy="150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1" name="rc200"/>
            <p:cNvSpPr/>
            <p:nvPr/>
          </p:nvSpPr>
          <p:spPr>
            <a:xfrm>
              <a:off x="13220017" y="5186238"/>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2" name="rc201"/>
            <p:cNvSpPr/>
            <p:nvPr/>
          </p:nvSpPr>
          <p:spPr>
            <a:xfrm>
              <a:off x="13480356" y="5264226"/>
              <a:ext cx="234305" cy="2113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3" name="rc202"/>
            <p:cNvSpPr/>
            <p:nvPr/>
          </p:nvSpPr>
          <p:spPr>
            <a:xfrm>
              <a:off x="13480356" y="5258691"/>
              <a:ext cx="234305" cy="553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4" name="rc203"/>
            <p:cNvSpPr/>
            <p:nvPr/>
          </p:nvSpPr>
          <p:spPr>
            <a:xfrm>
              <a:off x="13480356" y="5257685"/>
              <a:ext cx="234305" cy="100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5" name="rc204"/>
            <p:cNvSpPr/>
            <p:nvPr/>
          </p:nvSpPr>
          <p:spPr>
            <a:xfrm>
              <a:off x="13480356" y="5257685"/>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6" name="rc205"/>
            <p:cNvSpPr/>
            <p:nvPr/>
          </p:nvSpPr>
          <p:spPr>
            <a:xfrm>
              <a:off x="13740696" y="5278314"/>
              <a:ext cx="234305" cy="704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7" name="rc206"/>
            <p:cNvSpPr/>
            <p:nvPr/>
          </p:nvSpPr>
          <p:spPr>
            <a:xfrm>
              <a:off x="13740696" y="527831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8" name="rc207"/>
            <p:cNvSpPr/>
            <p:nvPr/>
          </p:nvSpPr>
          <p:spPr>
            <a:xfrm>
              <a:off x="13740696" y="5277307"/>
              <a:ext cx="234305" cy="100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9" name="rc208"/>
            <p:cNvSpPr/>
            <p:nvPr/>
          </p:nvSpPr>
          <p:spPr>
            <a:xfrm>
              <a:off x="13740696" y="5277307"/>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0" name="rc209"/>
            <p:cNvSpPr/>
            <p:nvPr/>
          </p:nvSpPr>
          <p:spPr>
            <a:xfrm>
              <a:off x="14001035" y="5278314"/>
              <a:ext cx="234305" cy="704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1" name="rc210"/>
            <p:cNvSpPr/>
            <p:nvPr/>
          </p:nvSpPr>
          <p:spPr>
            <a:xfrm>
              <a:off x="14001035" y="527831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2" name="rc211"/>
            <p:cNvSpPr/>
            <p:nvPr/>
          </p:nvSpPr>
          <p:spPr>
            <a:xfrm>
              <a:off x="14001035" y="5278314"/>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3" name="rc212"/>
            <p:cNvSpPr/>
            <p:nvPr/>
          </p:nvSpPr>
          <p:spPr>
            <a:xfrm>
              <a:off x="14001035" y="5278314"/>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4" name="rc213"/>
            <p:cNvSpPr/>
            <p:nvPr/>
          </p:nvSpPr>
          <p:spPr>
            <a:xfrm>
              <a:off x="14261374" y="5275295"/>
              <a:ext cx="234305" cy="1006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5" name="rc214"/>
            <p:cNvSpPr/>
            <p:nvPr/>
          </p:nvSpPr>
          <p:spPr>
            <a:xfrm>
              <a:off x="14261374" y="527529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6" name="rc215"/>
            <p:cNvSpPr/>
            <p:nvPr/>
          </p:nvSpPr>
          <p:spPr>
            <a:xfrm>
              <a:off x="14261374" y="527529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7" name="rc216"/>
            <p:cNvSpPr/>
            <p:nvPr/>
          </p:nvSpPr>
          <p:spPr>
            <a:xfrm>
              <a:off x="14261374" y="5275295"/>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8" name="rc217"/>
            <p:cNvSpPr/>
            <p:nvPr/>
          </p:nvSpPr>
          <p:spPr>
            <a:xfrm>
              <a:off x="14521713" y="5280326"/>
              <a:ext cx="234305" cy="503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9" name="rc218"/>
            <p:cNvSpPr/>
            <p:nvPr/>
          </p:nvSpPr>
          <p:spPr>
            <a:xfrm>
              <a:off x="14521713" y="5279823"/>
              <a:ext cx="234305" cy="50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0" name="rc219"/>
            <p:cNvSpPr/>
            <p:nvPr/>
          </p:nvSpPr>
          <p:spPr>
            <a:xfrm>
              <a:off x="14521713" y="5277811"/>
              <a:ext cx="234305" cy="201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1" name="rc220"/>
            <p:cNvSpPr/>
            <p:nvPr/>
          </p:nvSpPr>
          <p:spPr>
            <a:xfrm>
              <a:off x="14521713" y="5277811"/>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2" name="pg221"/>
            <p:cNvSpPr/>
            <p:nvPr/>
          </p:nvSpPr>
          <p:spPr>
            <a:xfrm>
              <a:off x="12257859" y="2153563"/>
              <a:ext cx="1898283" cy="373922"/>
            </a:xfrm>
            <a:custGeom>
              <a:avLst/>
              <a:pathLst>
                <a:path w="1898283" h="373922">
                  <a:moveTo>
                    <a:pt x="31220" y="373922"/>
                  </a:moveTo>
                  <a:lnTo>
                    <a:pt x="1867062" y="373922"/>
                  </a:lnTo>
                  <a:lnTo>
                    <a:pt x="1865805" y="373897"/>
                  </a:lnTo>
                  <a:lnTo>
                    <a:pt x="1870825" y="373695"/>
                  </a:lnTo>
                  <a:lnTo>
                    <a:pt x="1875748" y="372690"/>
                  </a:lnTo>
                  <a:lnTo>
                    <a:pt x="1880446" y="370908"/>
                  </a:lnTo>
                  <a:lnTo>
                    <a:pt x="1884798" y="368396"/>
                  </a:lnTo>
                  <a:lnTo>
                    <a:pt x="1888690" y="365218"/>
                  </a:lnTo>
                  <a:lnTo>
                    <a:pt x="1892021" y="361457"/>
                  </a:lnTo>
                  <a:lnTo>
                    <a:pt x="1894707" y="357211"/>
                  </a:lnTo>
                  <a:lnTo>
                    <a:pt x="1896676" y="352588"/>
                  </a:lnTo>
                  <a:lnTo>
                    <a:pt x="1897879" y="347710"/>
                  </a:lnTo>
                  <a:lnTo>
                    <a:pt x="1898283" y="342702"/>
                  </a:lnTo>
                  <a:lnTo>
                    <a:pt x="1898283" y="31220"/>
                  </a:lnTo>
                  <a:lnTo>
                    <a:pt x="1897879" y="26212"/>
                  </a:lnTo>
                  <a:lnTo>
                    <a:pt x="1896676" y="21334"/>
                  </a:lnTo>
                  <a:lnTo>
                    <a:pt x="1894707" y="16711"/>
                  </a:lnTo>
                  <a:lnTo>
                    <a:pt x="1892021" y="12465"/>
                  </a:lnTo>
                  <a:lnTo>
                    <a:pt x="1888690" y="8704"/>
                  </a:lnTo>
                  <a:lnTo>
                    <a:pt x="1884798" y="5526"/>
                  </a:lnTo>
                  <a:lnTo>
                    <a:pt x="1880446" y="3014"/>
                  </a:lnTo>
                  <a:lnTo>
                    <a:pt x="1875748" y="1232"/>
                  </a:lnTo>
                  <a:lnTo>
                    <a:pt x="1870825" y="227"/>
                  </a:lnTo>
                  <a:lnTo>
                    <a:pt x="186706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23" name="tx222"/>
            <p:cNvSpPr/>
            <p:nvPr/>
          </p:nvSpPr>
          <p:spPr>
            <a:xfrm>
              <a:off x="12382741" y="2239827"/>
              <a:ext cx="164851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6,832 case(s)</a:t>
              </a:r>
            </a:p>
          </p:txBody>
        </p:sp>
        <p:sp>
          <p:nvSpPr>
            <p:cNvPr id="224" name="pg223"/>
            <p:cNvSpPr/>
            <p:nvPr/>
          </p:nvSpPr>
          <p:spPr>
            <a:xfrm>
              <a:off x="12472369" y="2394471"/>
              <a:ext cx="1469263" cy="311602"/>
            </a:xfrm>
            <a:custGeom>
              <a:avLst/>
              <a:pathLst>
                <a:path w="1469263" h="311602">
                  <a:moveTo>
                    <a:pt x="26017" y="311602"/>
                  </a:moveTo>
                  <a:lnTo>
                    <a:pt x="1443246" y="311602"/>
                  </a:lnTo>
                  <a:lnTo>
                    <a:pt x="1442198" y="311581"/>
                  </a:lnTo>
                  <a:lnTo>
                    <a:pt x="1446382" y="311412"/>
                  </a:lnTo>
                  <a:lnTo>
                    <a:pt x="1450484" y="310575"/>
                  </a:lnTo>
                  <a:lnTo>
                    <a:pt x="1454399" y="309090"/>
                  </a:lnTo>
                  <a:lnTo>
                    <a:pt x="1458025" y="306996"/>
                  </a:lnTo>
                  <a:lnTo>
                    <a:pt x="1461268" y="304348"/>
                  </a:lnTo>
                  <a:lnTo>
                    <a:pt x="1464045" y="301214"/>
                  </a:lnTo>
                  <a:lnTo>
                    <a:pt x="1466283" y="297675"/>
                  </a:lnTo>
                  <a:lnTo>
                    <a:pt x="1467924" y="293823"/>
                  </a:lnTo>
                  <a:lnTo>
                    <a:pt x="1468926" y="289758"/>
                  </a:lnTo>
                  <a:lnTo>
                    <a:pt x="1469263" y="285585"/>
                  </a:lnTo>
                  <a:lnTo>
                    <a:pt x="1469263" y="26017"/>
                  </a:lnTo>
                  <a:lnTo>
                    <a:pt x="1468926" y="21843"/>
                  </a:lnTo>
                  <a:lnTo>
                    <a:pt x="1467924" y="17778"/>
                  </a:lnTo>
                  <a:lnTo>
                    <a:pt x="1466283" y="13926"/>
                  </a:lnTo>
                  <a:lnTo>
                    <a:pt x="1464045" y="10387"/>
                  </a:lnTo>
                  <a:lnTo>
                    <a:pt x="1461268" y="7253"/>
                  </a:lnTo>
                  <a:lnTo>
                    <a:pt x="1458025" y="4605"/>
                  </a:lnTo>
                  <a:lnTo>
                    <a:pt x="1454399" y="2511"/>
                  </a:lnTo>
                  <a:lnTo>
                    <a:pt x="1450484" y="1027"/>
                  </a:lnTo>
                  <a:lnTo>
                    <a:pt x="1446382" y="189"/>
                  </a:lnTo>
                  <a:lnTo>
                    <a:pt x="1443246"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25" name="tx224"/>
            <p:cNvSpPr/>
            <p:nvPr/>
          </p:nvSpPr>
          <p:spPr>
            <a:xfrm>
              <a:off x="12576437" y="2466357"/>
              <a:ext cx="1261125"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6,837 case(s)</a:t>
              </a:r>
            </a:p>
          </p:txBody>
        </p:sp>
        <p:sp>
          <p:nvSpPr>
            <p:cNvPr id="226" name="rc225"/>
            <p:cNvSpPr/>
            <p:nvPr/>
          </p:nvSpPr>
          <p:spPr>
            <a:xfrm>
              <a:off x="11618931" y="2153563"/>
              <a:ext cx="3176137" cy="3131794"/>
            </a:xfrm>
            <a:prstGeom prst="rect">
              <a:avLst/>
            </a:prstGeom>
            <a:ln w="13550" cap="rnd">
              <a:solidFill>
                <a:srgbClr val="333333">
                  <a:alpha val="100000"/>
                </a:srgbClr>
              </a:solidFill>
              <a:prstDash val="solid"/>
              <a:round/>
            </a:ln>
          </p:spPr>
          <p:txBody>
            <a:bodyPr/>
            <a:lstStyle/>
            <a:p/>
          </p:txBody>
        </p:sp>
        <p:sp>
          <p:nvSpPr>
            <p:cNvPr id="227" name="rc226"/>
            <p:cNvSpPr/>
            <p:nvPr/>
          </p:nvSpPr>
          <p:spPr>
            <a:xfrm>
              <a:off x="14795069" y="2153563"/>
              <a:ext cx="3176137" cy="3131794"/>
            </a:xfrm>
            <a:prstGeom prst="rect">
              <a:avLst/>
            </a:prstGeom>
            <a:solidFill>
              <a:srgbClr val="FFFFFF">
                <a:alpha val="100000"/>
              </a:srgbClr>
            </a:solidFill>
          </p:spPr>
          <p:txBody>
            <a:bodyPr/>
            <a:lstStyle/>
            <a:p/>
          </p:txBody>
        </p:sp>
        <p:sp>
          <p:nvSpPr>
            <p:cNvPr id="228" name="pl227"/>
            <p:cNvSpPr/>
            <p:nvPr/>
          </p:nvSpPr>
          <p:spPr>
            <a:xfrm>
              <a:off x="14795069" y="478221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29" name="pl228"/>
            <p:cNvSpPr/>
            <p:nvPr/>
          </p:nvSpPr>
          <p:spPr>
            <a:xfrm>
              <a:off x="14795069" y="377591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30" name="pl229"/>
            <p:cNvSpPr/>
            <p:nvPr/>
          </p:nvSpPr>
          <p:spPr>
            <a:xfrm>
              <a:off x="14795069" y="2769618"/>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31" name="pl230"/>
            <p:cNvSpPr/>
            <p:nvPr/>
          </p:nvSpPr>
          <p:spPr>
            <a:xfrm>
              <a:off x="14795069"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32" name="pl231"/>
            <p:cNvSpPr/>
            <p:nvPr/>
          </p:nvSpPr>
          <p:spPr>
            <a:xfrm>
              <a:off x="14795069" y="427906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33" name="pl232"/>
            <p:cNvSpPr/>
            <p:nvPr/>
          </p:nvSpPr>
          <p:spPr>
            <a:xfrm>
              <a:off x="14795069" y="327276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34" name="pl233"/>
            <p:cNvSpPr/>
            <p:nvPr/>
          </p:nvSpPr>
          <p:spPr>
            <a:xfrm>
              <a:off x="14795069" y="2266470"/>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35" name="rc234"/>
            <p:cNvSpPr/>
            <p:nvPr/>
          </p:nvSpPr>
          <p:spPr>
            <a:xfrm>
              <a:off x="14834120" y="5280326"/>
              <a:ext cx="234305" cy="503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6" name="rc235"/>
            <p:cNvSpPr/>
            <p:nvPr/>
          </p:nvSpPr>
          <p:spPr>
            <a:xfrm>
              <a:off x="14834120" y="5278314"/>
              <a:ext cx="234305" cy="201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7" name="rc236"/>
            <p:cNvSpPr/>
            <p:nvPr/>
          </p:nvSpPr>
          <p:spPr>
            <a:xfrm>
              <a:off x="14834120" y="5278314"/>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8" name="rc237"/>
            <p:cNvSpPr/>
            <p:nvPr/>
          </p:nvSpPr>
          <p:spPr>
            <a:xfrm>
              <a:off x="14834120" y="5278314"/>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9" name="rc238"/>
            <p:cNvSpPr/>
            <p:nvPr/>
          </p:nvSpPr>
          <p:spPr>
            <a:xfrm>
              <a:off x="15094459" y="5280326"/>
              <a:ext cx="234305" cy="503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0" name="rc239"/>
            <p:cNvSpPr/>
            <p:nvPr/>
          </p:nvSpPr>
          <p:spPr>
            <a:xfrm>
              <a:off x="15094459" y="5278314"/>
              <a:ext cx="234305" cy="201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1" name="rc240"/>
            <p:cNvSpPr/>
            <p:nvPr/>
          </p:nvSpPr>
          <p:spPr>
            <a:xfrm>
              <a:off x="15094459" y="5278314"/>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2" name="rc241"/>
            <p:cNvSpPr/>
            <p:nvPr/>
          </p:nvSpPr>
          <p:spPr>
            <a:xfrm>
              <a:off x="15094459" y="5278314"/>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3" name="rc242"/>
            <p:cNvSpPr/>
            <p:nvPr/>
          </p:nvSpPr>
          <p:spPr>
            <a:xfrm>
              <a:off x="15354798" y="5275295"/>
              <a:ext cx="234305" cy="1006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4" name="rc243"/>
            <p:cNvSpPr/>
            <p:nvPr/>
          </p:nvSpPr>
          <p:spPr>
            <a:xfrm>
              <a:off x="15354798" y="5274792"/>
              <a:ext cx="234305" cy="50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5" name="rc244"/>
            <p:cNvSpPr/>
            <p:nvPr/>
          </p:nvSpPr>
          <p:spPr>
            <a:xfrm>
              <a:off x="15354798" y="5273785"/>
              <a:ext cx="234305" cy="100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6" name="rc245"/>
            <p:cNvSpPr/>
            <p:nvPr/>
          </p:nvSpPr>
          <p:spPr>
            <a:xfrm>
              <a:off x="15354798" y="5273785"/>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7" name="rc246"/>
            <p:cNvSpPr/>
            <p:nvPr/>
          </p:nvSpPr>
          <p:spPr>
            <a:xfrm>
              <a:off x="15615138" y="5271270"/>
              <a:ext cx="234305" cy="1408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8" name="rc247"/>
            <p:cNvSpPr/>
            <p:nvPr/>
          </p:nvSpPr>
          <p:spPr>
            <a:xfrm>
              <a:off x="15615138" y="5269760"/>
              <a:ext cx="234305" cy="150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9" name="rc248"/>
            <p:cNvSpPr/>
            <p:nvPr/>
          </p:nvSpPr>
          <p:spPr>
            <a:xfrm>
              <a:off x="15615138" y="5268251"/>
              <a:ext cx="234305" cy="150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0" name="rc249"/>
            <p:cNvSpPr/>
            <p:nvPr/>
          </p:nvSpPr>
          <p:spPr>
            <a:xfrm>
              <a:off x="15615138" y="5268251"/>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1" name="pg250"/>
            <p:cNvSpPr/>
            <p:nvPr/>
          </p:nvSpPr>
          <p:spPr>
            <a:xfrm>
              <a:off x="15482271" y="2153563"/>
              <a:ext cx="1801735" cy="373922"/>
            </a:xfrm>
            <a:custGeom>
              <a:avLst/>
              <a:pathLst>
                <a:path w="1801735" h="373922">
                  <a:moveTo>
                    <a:pt x="31220" y="373922"/>
                  </a:moveTo>
                  <a:lnTo>
                    <a:pt x="1770514" y="373922"/>
                  </a:lnTo>
                  <a:lnTo>
                    <a:pt x="1769257" y="373897"/>
                  </a:lnTo>
                  <a:lnTo>
                    <a:pt x="1774277" y="373695"/>
                  </a:lnTo>
                  <a:lnTo>
                    <a:pt x="1779200" y="372690"/>
                  </a:lnTo>
                  <a:lnTo>
                    <a:pt x="1783898" y="370908"/>
                  </a:lnTo>
                  <a:lnTo>
                    <a:pt x="1788249" y="368396"/>
                  </a:lnTo>
                  <a:lnTo>
                    <a:pt x="1792141" y="365218"/>
                  </a:lnTo>
                  <a:lnTo>
                    <a:pt x="1795473" y="361457"/>
                  </a:lnTo>
                  <a:lnTo>
                    <a:pt x="1798159" y="357211"/>
                  </a:lnTo>
                  <a:lnTo>
                    <a:pt x="1800128" y="352588"/>
                  </a:lnTo>
                  <a:lnTo>
                    <a:pt x="1801330" y="347710"/>
                  </a:lnTo>
                  <a:lnTo>
                    <a:pt x="1801735" y="342702"/>
                  </a:lnTo>
                  <a:lnTo>
                    <a:pt x="1801735" y="31220"/>
                  </a:lnTo>
                  <a:lnTo>
                    <a:pt x="1801330" y="26212"/>
                  </a:lnTo>
                  <a:lnTo>
                    <a:pt x="1800128" y="21334"/>
                  </a:lnTo>
                  <a:lnTo>
                    <a:pt x="1798159" y="16711"/>
                  </a:lnTo>
                  <a:lnTo>
                    <a:pt x="1795473" y="12465"/>
                  </a:lnTo>
                  <a:lnTo>
                    <a:pt x="1792141" y="8704"/>
                  </a:lnTo>
                  <a:lnTo>
                    <a:pt x="1788249" y="5526"/>
                  </a:lnTo>
                  <a:lnTo>
                    <a:pt x="1783898" y="3014"/>
                  </a:lnTo>
                  <a:lnTo>
                    <a:pt x="1779200" y="1232"/>
                  </a:lnTo>
                  <a:lnTo>
                    <a:pt x="1774277" y="227"/>
                  </a:lnTo>
                  <a:lnTo>
                    <a:pt x="1770514"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52" name="tx251"/>
            <p:cNvSpPr/>
            <p:nvPr/>
          </p:nvSpPr>
          <p:spPr>
            <a:xfrm>
              <a:off x="15607153" y="2239827"/>
              <a:ext cx="1551970"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85 case(s)</a:t>
              </a:r>
            </a:p>
          </p:txBody>
        </p:sp>
        <p:sp>
          <p:nvSpPr>
            <p:cNvPr id="253" name="pg252"/>
            <p:cNvSpPr/>
            <p:nvPr/>
          </p:nvSpPr>
          <p:spPr>
            <a:xfrm>
              <a:off x="16279069"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54" name="rc253"/>
            <p:cNvSpPr/>
            <p:nvPr/>
          </p:nvSpPr>
          <p:spPr>
            <a:xfrm>
              <a:off x="14795069" y="2153563"/>
              <a:ext cx="3176137" cy="3131794"/>
            </a:xfrm>
            <a:prstGeom prst="rect">
              <a:avLst/>
            </a:prstGeom>
            <a:ln w="13550" cap="rnd">
              <a:solidFill>
                <a:srgbClr val="333333">
                  <a:alpha val="100000"/>
                </a:srgbClr>
              </a:solidFill>
              <a:prstDash val="solid"/>
              <a:round/>
            </a:ln>
          </p:spPr>
          <p:txBody>
            <a:bodyPr/>
            <a:lstStyle/>
            <a:p/>
          </p:txBody>
        </p:sp>
        <p:sp>
          <p:nvSpPr>
            <p:cNvPr id="255" name="tx254"/>
            <p:cNvSpPr/>
            <p:nvPr/>
          </p:nvSpPr>
          <p:spPr>
            <a:xfrm>
              <a:off x="3396061"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56" name="tx255"/>
            <p:cNvSpPr/>
            <p:nvPr/>
          </p:nvSpPr>
          <p:spPr>
            <a:xfrm>
              <a:off x="657219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57" name="tx256"/>
            <p:cNvSpPr/>
            <p:nvPr/>
          </p:nvSpPr>
          <p:spPr>
            <a:xfrm>
              <a:off x="974833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58" name="tx257"/>
            <p:cNvSpPr/>
            <p:nvPr/>
          </p:nvSpPr>
          <p:spPr>
            <a:xfrm>
              <a:off x="1292447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59" name="tx258"/>
            <p:cNvSpPr/>
            <p:nvPr/>
          </p:nvSpPr>
          <p:spPr>
            <a:xfrm>
              <a:off x="161006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60" name="pl259"/>
            <p:cNvSpPr/>
            <p:nvPr/>
          </p:nvSpPr>
          <p:spPr>
            <a:xfrm>
              <a:off x="224672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1" name="pl260"/>
            <p:cNvSpPr/>
            <p:nvPr/>
          </p:nvSpPr>
          <p:spPr>
            <a:xfrm>
              <a:off x="250706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2" name="pl261"/>
            <p:cNvSpPr/>
            <p:nvPr/>
          </p:nvSpPr>
          <p:spPr>
            <a:xfrm>
              <a:off x="27673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3" name="pl262"/>
            <p:cNvSpPr/>
            <p:nvPr/>
          </p:nvSpPr>
          <p:spPr>
            <a:xfrm>
              <a:off x="30277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4" name="pl263"/>
            <p:cNvSpPr/>
            <p:nvPr/>
          </p:nvSpPr>
          <p:spPr>
            <a:xfrm>
              <a:off x="32880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5" name="pl264"/>
            <p:cNvSpPr/>
            <p:nvPr/>
          </p:nvSpPr>
          <p:spPr>
            <a:xfrm>
              <a:off x="354841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6" name="pl265"/>
            <p:cNvSpPr/>
            <p:nvPr/>
          </p:nvSpPr>
          <p:spPr>
            <a:xfrm>
              <a:off x="380875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7" name="pl266"/>
            <p:cNvSpPr/>
            <p:nvPr/>
          </p:nvSpPr>
          <p:spPr>
            <a:xfrm>
              <a:off x="40690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8" name="pl267"/>
            <p:cNvSpPr/>
            <p:nvPr/>
          </p:nvSpPr>
          <p:spPr>
            <a:xfrm>
              <a:off x="43294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9" name="pl268"/>
            <p:cNvSpPr/>
            <p:nvPr/>
          </p:nvSpPr>
          <p:spPr>
            <a:xfrm>
              <a:off x="45897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0" name="pl269"/>
            <p:cNvSpPr/>
            <p:nvPr/>
          </p:nvSpPr>
          <p:spPr>
            <a:xfrm>
              <a:off x="48501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1" name="pl270"/>
            <p:cNvSpPr/>
            <p:nvPr/>
          </p:nvSpPr>
          <p:spPr>
            <a:xfrm>
              <a:off x="5110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2" name="tx271"/>
            <p:cNvSpPr/>
            <p:nvPr/>
          </p:nvSpPr>
          <p:spPr>
            <a:xfrm rot="-5400000">
              <a:off x="216593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73" name="tx272"/>
            <p:cNvSpPr/>
            <p:nvPr/>
          </p:nvSpPr>
          <p:spPr>
            <a:xfrm rot="-5400000">
              <a:off x="241646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74" name="tx273"/>
            <p:cNvSpPr/>
            <p:nvPr/>
          </p:nvSpPr>
          <p:spPr>
            <a:xfrm rot="-5400000">
              <a:off x="267689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75" name="tx274"/>
            <p:cNvSpPr/>
            <p:nvPr/>
          </p:nvSpPr>
          <p:spPr>
            <a:xfrm rot="-5400000">
              <a:off x="293536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76" name="tx275"/>
            <p:cNvSpPr/>
            <p:nvPr/>
          </p:nvSpPr>
          <p:spPr>
            <a:xfrm rot="-5400000">
              <a:off x="3165059"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77" name="tx276"/>
            <p:cNvSpPr/>
            <p:nvPr/>
          </p:nvSpPr>
          <p:spPr>
            <a:xfrm rot="-5400000">
              <a:off x="346763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78" name="tx277"/>
            <p:cNvSpPr/>
            <p:nvPr/>
          </p:nvSpPr>
          <p:spPr>
            <a:xfrm rot="-5400000">
              <a:off x="3757665"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79" name="tx278"/>
            <p:cNvSpPr/>
            <p:nvPr/>
          </p:nvSpPr>
          <p:spPr>
            <a:xfrm rot="-5400000">
              <a:off x="395584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80" name="tx279"/>
            <p:cNvSpPr/>
            <p:nvPr/>
          </p:nvSpPr>
          <p:spPr>
            <a:xfrm rot="-5400000">
              <a:off x="42161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81" name="tx280"/>
            <p:cNvSpPr/>
            <p:nvPr/>
          </p:nvSpPr>
          <p:spPr>
            <a:xfrm rot="-5400000">
              <a:off x="451289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82" name="tx281"/>
            <p:cNvSpPr/>
            <p:nvPr/>
          </p:nvSpPr>
          <p:spPr>
            <a:xfrm rot="-5400000">
              <a:off x="475461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83" name="tx282"/>
            <p:cNvSpPr/>
            <p:nvPr/>
          </p:nvSpPr>
          <p:spPr>
            <a:xfrm rot="-5400000">
              <a:off x="501495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84" name="pl283"/>
            <p:cNvSpPr/>
            <p:nvPr/>
          </p:nvSpPr>
          <p:spPr>
            <a:xfrm>
              <a:off x="54228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5" name="pl284"/>
            <p:cNvSpPr/>
            <p:nvPr/>
          </p:nvSpPr>
          <p:spPr>
            <a:xfrm>
              <a:off x="56831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6" name="pl285"/>
            <p:cNvSpPr/>
            <p:nvPr/>
          </p:nvSpPr>
          <p:spPr>
            <a:xfrm>
              <a:off x="5943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7" name="pl286"/>
            <p:cNvSpPr/>
            <p:nvPr/>
          </p:nvSpPr>
          <p:spPr>
            <a:xfrm>
              <a:off x="6203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8" name="pl287"/>
            <p:cNvSpPr/>
            <p:nvPr/>
          </p:nvSpPr>
          <p:spPr>
            <a:xfrm>
              <a:off x="646421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9" name="pl288"/>
            <p:cNvSpPr/>
            <p:nvPr/>
          </p:nvSpPr>
          <p:spPr>
            <a:xfrm>
              <a:off x="672455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0" name="pl289"/>
            <p:cNvSpPr/>
            <p:nvPr/>
          </p:nvSpPr>
          <p:spPr>
            <a:xfrm>
              <a:off x="69848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1" name="pl290"/>
            <p:cNvSpPr/>
            <p:nvPr/>
          </p:nvSpPr>
          <p:spPr>
            <a:xfrm>
              <a:off x="724523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2" name="pl291"/>
            <p:cNvSpPr/>
            <p:nvPr/>
          </p:nvSpPr>
          <p:spPr>
            <a:xfrm>
              <a:off x="750557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3" name="pl292"/>
            <p:cNvSpPr/>
            <p:nvPr/>
          </p:nvSpPr>
          <p:spPr>
            <a:xfrm>
              <a:off x="77659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4" name="pl293"/>
            <p:cNvSpPr/>
            <p:nvPr/>
          </p:nvSpPr>
          <p:spPr>
            <a:xfrm>
              <a:off x="80262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5" name="pl294"/>
            <p:cNvSpPr/>
            <p:nvPr/>
          </p:nvSpPr>
          <p:spPr>
            <a:xfrm>
              <a:off x="82865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6" name="tx295"/>
            <p:cNvSpPr/>
            <p:nvPr/>
          </p:nvSpPr>
          <p:spPr>
            <a:xfrm rot="-5400000">
              <a:off x="534207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97" name="tx296"/>
            <p:cNvSpPr/>
            <p:nvPr/>
          </p:nvSpPr>
          <p:spPr>
            <a:xfrm rot="-5400000">
              <a:off x="5592605"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98" name="tx297"/>
            <p:cNvSpPr/>
            <p:nvPr/>
          </p:nvSpPr>
          <p:spPr>
            <a:xfrm rot="-5400000">
              <a:off x="585303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99" name="tx298"/>
            <p:cNvSpPr/>
            <p:nvPr/>
          </p:nvSpPr>
          <p:spPr>
            <a:xfrm rot="-5400000">
              <a:off x="6111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00" name="tx299"/>
            <p:cNvSpPr/>
            <p:nvPr/>
          </p:nvSpPr>
          <p:spPr>
            <a:xfrm rot="-5400000">
              <a:off x="634119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01" name="tx300"/>
            <p:cNvSpPr/>
            <p:nvPr/>
          </p:nvSpPr>
          <p:spPr>
            <a:xfrm rot="-5400000">
              <a:off x="664377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02" name="tx301"/>
            <p:cNvSpPr/>
            <p:nvPr/>
          </p:nvSpPr>
          <p:spPr>
            <a:xfrm rot="-5400000">
              <a:off x="693380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03" name="tx302"/>
            <p:cNvSpPr/>
            <p:nvPr/>
          </p:nvSpPr>
          <p:spPr>
            <a:xfrm rot="-5400000">
              <a:off x="713198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04" name="tx303"/>
            <p:cNvSpPr/>
            <p:nvPr/>
          </p:nvSpPr>
          <p:spPr>
            <a:xfrm rot="-5400000">
              <a:off x="7392277"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05" name="tx304"/>
            <p:cNvSpPr/>
            <p:nvPr/>
          </p:nvSpPr>
          <p:spPr>
            <a:xfrm rot="-5400000">
              <a:off x="768903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06" name="tx305"/>
            <p:cNvSpPr/>
            <p:nvPr/>
          </p:nvSpPr>
          <p:spPr>
            <a:xfrm rot="-5400000">
              <a:off x="793075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07" name="tx306"/>
            <p:cNvSpPr/>
            <p:nvPr/>
          </p:nvSpPr>
          <p:spPr>
            <a:xfrm rot="-5400000">
              <a:off x="8191092"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08" name="pl307"/>
            <p:cNvSpPr/>
            <p:nvPr/>
          </p:nvSpPr>
          <p:spPr>
            <a:xfrm>
              <a:off x="859899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308"/>
            <p:cNvSpPr/>
            <p:nvPr/>
          </p:nvSpPr>
          <p:spPr>
            <a:xfrm>
              <a:off x="88593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309"/>
            <p:cNvSpPr/>
            <p:nvPr/>
          </p:nvSpPr>
          <p:spPr>
            <a:xfrm>
              <a:off x="911967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938001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9640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99006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pl313"/>
            <p:cNvSpPr/>
            <p:nvPr/>
          </p:nvSpPr>
          <p:spPr>
            <a:xfrm>
              <a:off x="101610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pl314"/>
            <p:cNvSpPr/>
            <p:nvPr/>
          </p:nvSpPr>
          <p:spPr>
            <a:xfrm>
              <a:off x="1042137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pl315"/>
            <p:cNvSpPr/>
            <p:nvPr/>
          </p:nvSpPr>
          <p:spPr>
            <a:xfrm>
              <a:off x="106817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pl316"/>
            <p:cNvSpPr/>
            <p:nvPr/>
          </p:nvSpPr>
          <p:spPr>
            <a:xfrm>
              <a:off x="10942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8" name="pl317"/>
            <p:cNvSpPr/>
            <p:nvPr/>
          </p:nvSpPr>
          <p:spPr>
            <a:xfrm>
              <a:off x="1120238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pl318"/>
            <p:cNvSpPr/>
            <p:nvPr/>
          </p:nvSpPr>
          <p:spPr>
            <a:xfrm>
              <a:off x="114627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tx319"/>
            <p:cNvSpPr/>
            <p:nvPr/>
          </p:nvSpPr>
          <p:spPr>
            <a:xfrm rot="-5400000">
              <a:off x="851821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21" name="tx320"/>
            <p:cNvSpPr/>
            <p:nvPr/>
          </p:nvSpPr>
          <p:spPr>
            <a:xfrm rot="-5400000">
              <a:off x="8768743"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22" name="tx321"/>
            <p:cNvSpPr/>
            <p:nvPr/>
          </p:nvSpPr>
          <p:spPr>
            <a:xfrm rot="-5400000">
              <a:off x="9029169"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23" name="tx322"/>
            <p:cNvSpPr/>
            <p:nvPr/>
          </p:nvSpPr>
          <p:spPr>
            <a:xfrm rot="-5400000">
              <a:off x="928764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24" name="tx323"/>
            <p:cNvSpPr/>
            <p:nvPr/>
          </p:nvSpPr>
          <p:spPr>
            <a:xfrm rot="-5400000">
              <a:off x="951733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25" name="tx324"/>
            <p:cNvSpPr/>
            <p:nvPr/>
          </p:nvSpPr>
          <p:spPr>
            <a:xfrm rot="-5400000">
              <a:off x="981991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26" name="tx325"/>
            <p:cNvSpPr/>
            <p:nvPr/>
          </p:nvSpPr>
          <p:spPr>
            <a:xfrm rot="-5400000">
              <a:off x="10109940"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27" name="tx326"/>
            <p:cNvSpPr/>
            <p:nvPr/>
          </p:nvSpPr>
          <p:spPr>
            <a:xfrm rot="-5400000">
              <a:off x="10308119"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28" name="tx327"/>
            <p:cNvSpPr/>
            <p:nvPr/>
          </p:nvSpPr>
          <p:spPr>
            <a:xfrm rot="-5400000">
              <a:off x="10568415"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29" name="tx328"/>
            <p:cNvSpPr/>
            <p:nvPr/>
          </p:nvSpPr>
          <p:spPr>
            <a:xfrm rot="-5400000">
              <a:off x="1086517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30" name="tx329"/>
            <p:cNvSpPr/>
            <p:nvPr/>
          </p:nvSpPr>
          <p:spPr>
            <a:xfrm rot="-5400000">
              <a:off x="1110689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31" name="tx330"/>
            <p:cNvSpPr/>
            <p:nvPr/>
          </p:nvSpPr>
          <p:spPr>
            <a:xfrm rot="-5400000">
              <a:off x="113672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32" name="pl331"/>
            <p:cNvSpPr/>
            <p:nvPr/>
          </p:nvSpPr>
          <p:spPr>
            <a:xfrm>
              <a:off x="117751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332"/>
            <p:cNvSpPr/>
            <p:nvPr/>
          </p:nvSpPr>
          <p:spPr>
            <a:xfrm>
              <a:off x="120354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pl333"/>
            <p:cNvSpPr/>
            <p:nvPr/>
          </p:nvSpPr>
          <p:spPr>
            <a:xfrm>
              <a:off x="122958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334"/>
            <p:cNvSpPr/>
            <p:nvPr/>
          </p:nvSpPr>
          <p:spPr>
            <a:xfrm>
              <a:off x="125561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1281649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130768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337"/>
            <p:cNvSpPr/>
            <p:nvPr/>
          </p:nvSpPr>
          <p:spPr>
            <a:xfrm>
              <a:off x="133371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pl338"/>
            <p:cNvSpPr/>
            <p:nvPr/>
          </p:nvSpPr>
          <p:spPr>
            <a:xfrm>
              <a:off x="135975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pl339"/>
            <p:cNvSpPr/>
            <p:nvPr/>
          </p:nvSpPr>
          <p:spPr>
            <a:xfrm>
              <a:off x="138578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pl340"/>
            <p:cNvSpPr/>
            <p:nvPr/>
          </p:nvSpPr>
          <p:spPr>
            <a:xfrm>
              <a:off x="1411818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pl341"/>
            <p:cNvSpPr/>
            <p:nvPr/>
          </p:nvSpPr>
          <p:spPr>
            <a:xfrm>
              <a:off x="1437852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3" name="pl342"/>
            <p:cNvSpPr/>
            <p:nvPr/>
          </p:nvSpPr>
          <p:spPr>
            <a:xfrm>
              <a:off x="1463886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4" name="tx343"/>
            <p:cNvSpPr/>
            <p:nvPr/>
          </p:nvSpPr>
          <p:spPr>
            <a:xfrm rot="-5400000">
              <a:off x="1169435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45" name="tx344"/>
            <p:cNvSpPr/>
            <p:nvPr/>
          </p:nvSpPr>
          <p:spPr>
            <a:xfrm rot="-5400000">
              <a:off x="11944881"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46" name="tx345"/>
            <p:cNvSpPr/>
            <p:nvPr/>
          </p:nvSpPr>
          <p:spPr>
            <a:xfrm rot="-5400000">
              <a:off x="12205307"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47" name="tx346"/>
            <p:cNvSpPr/>
            <p:nvPr/>
          </p:nvSpPr>
          <p:spPr>
            <a:xfrm rot="-5400000">
              <a:off x="1246378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48" name="tx347"/>
            <p:cNvSpPr/>
            <p:nvPr/>
          </p:nvSpPr>
          <p:spPr>
            <a:xfrm rot="-5400000">
              <a:off x="1269347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49" name="tx348"/>
            <p:cNvSpPr/>
            <p:nvPr/>
          </p:nvSpPr>
          <p:spPr>
            <a:xfrm rot="-5400000">
              <a:off x="1299604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50" name="tx349"/>
            <p:cNvSpPr/>
            <p:nvPr/>
          </p:nvSpPr>
          <p:spPr>
            <a:xfrm rot="-5400000">
              <a:off x="1328607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51" name="tx350"/>
            <p:cNvSpPr/>
            <p:nvPr/>
          </p:nvSpPr>
          <p:spPr>
            <a:xfrm rot="-5400000">
              <a:off x="1348425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52" name="tx351"/>
            <p:cNvSpPr/>
            <p:nvPr/>
          </p:nvSpPr>
          <p:spPr>
            <a:xfrm rot="-5400000">
              <a:off x="13744553"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53" name="tx352"/>
            <p:cNvSpPr/>
            <p:nvPr/>
          </p:nvSpPr>
          <p:spPr>
            <a:xfrm rot="-5400000">
              <a:off x="14041311"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54" name="tx353"/>
            <p:cNvSpPr/>
            <p:nvPr/>
          </p:nvSpPr>
          <p:spPr>
            <a:xfrm rot="-5400000">
              <a:off x="1428302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55" name="tx354"/>
            <p:cNvSpPr/>
            <p:nvPr/>
          </p:nvSpPr>
          <p:spPr>
            <a:xfrm rot="-5400000">
              <a:off x="1454336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56" name="pl355"/>
            <p:cNvSpPr/>
            <p:nvPr/>
          </p:nvSpPr>
          <p:spPr>
            <a:xfrm>
              <a:off x="149512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7" name="pl356"/>
            <p:cNvSpPr/>
            <p:nvPr/>
          </p:nvSpPr>
          <p:spPr>
            <a:xfrm>
              <a:off x="152116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8" name="pl357"/>
            <p:cNvSpPr/>
            <p:nvPr/>
          </p:nvSpPr>
          <p:spPr>
            <a:xfrm>
              <a:off x="154719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9" name="pl358"/>
            <p:cNvSpPr/>
            <p:nvPr/>
          </p:nvSpPr>
          <p:spPr>
            <a:xfrm>
              <a:off x="157322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pl359"/>
            <p:cNvSpPr/>
            <p:nvPr/>
          </p:nvSpPr>
          <p:spPr>
            <a:xfrm>
              <a:off x="159926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360"/>
            <p:cNvSpPr/>
            <p:nvPr/>
          </p:nvSpPr>
          <p:spPr>
            <a:xfrm>
              <a:off x="1625296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pl361"/>
            <p:cNvSpPr/>
            <p:nvPr/>
          </p:nvSpPr>
          <p:spPr>
            <a:xfrm>
              <a:off x="165133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3" name="pl362"/>
            <p:cNvSpPr/>
            <p:nvPr/>
          </p:nvSpPr>
          <p:spPr>
            <a:xfrm>
              <a:off x="167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4" name="pl363"/>
            <p:cNvSpPr/>
            <p:nvPr/>
          </p:nvSpPr>
          <p:spPr>
            <a:xfrm>
              <a:off x="1703398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5" name="pl364"/>
            <p:cNvSpPr/>
            <p:nvPr/>
          </p:nvSpPr>
          <p:spPr>
            <a:xfrm>
              <a:off x="17294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6" name="pl365"/>
            <p:cNvSpPr/>
            <p:nvPr/>
          </p:nvSpPr>
          <p:spPr>
            <a:xfrm>
              <a:off x="17554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7" name="pl366"/>
            <p:cNvSpPr/>
            <p:nvPr/>
          </p:nvSpPr>
          <p:spPr>
            <a:xfrm>
              <a:off x="1781500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8" name="tx367"/>
            <p:cNvSpPr/>
            <p:nvPr/>
          </p:nvSpPr>
          <p:spPr>
            <a:xfrm rot="-5400000">
              <a:off x="1487049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69" name="tx368"/>
            <p:cNvSpPr/>
            <p:nvPr/>
          </p:nvSpPr>
          <p:spPr>
            <a:xfrm rot="-5400000">
              <a:off x="151210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70" name="tx369"/>
            <p:cNvSpPr/>
            <p:nvPr/>
          </p:nvSpPr>
          <p:spPr>
            <a:xfrm rot="-5400000">
              <a:off x="15381445"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71" name="tx370"/>
            <p:cNvSpPr/>
            <p:nvPr/>
          </p:nvSpPr>
          <p:spPr>
            <a:xfrm rot="-5400000">
              <a:off x="15639918"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72" name="tx371"/>
            <p:cNvSpPr/>
            <p:nvPr/>
          </p:nvSpPr>
          <p:spPr>
            <a:xfrm rot="-5400000">
              <a:off x="1586961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73" name="tx372"/>
            <p:cNvSpPr/>
            <p:nvPr/>
          </p:nvSpPr>
          <p:spPr>
            <a:xfrm rot="-5400000">
              <a:off x="1617218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74" name="tx373"/>
            <p:cNvSpPr/>
            <p:nvPr/>
          </p:nvSpPr>
          <p:spPr>
            <a:xfrm rot="-5400000">
              <a:off x="1646221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75" name="tx374"/>
            <p:cNvSpPr/>
            <p:nvPr/>
          </p:nvSpPr>
          <p:spPr>
            <a:xfrm rot="-5400000">
              <a:off x="1666039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76" name="tx375"/>
            <p:cNvSpPr/>
            <p:nvPr/>
          </p:nvSpPr>
          <p:spPr>
            <a:xfrm rot="-5400000">
              <a:off x="1692069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77" name="tx376"/>
            <p:cNvSpPr/>
            <p:nvPr/>
          </p:nvSpPr>
          <p:spPr>
            <a:xfrm rot="-5400000">
              <a:off x="1721744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78" name="tx377"/>
            <p:cNvSpPr/>
            <p:nvPr/>
          </p:nvSpPr>
          <p:spPr>
            <a:xfrm rot="-5400000">
              <a:off x="17459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79" name="tx378"/>
            <p:cNvSpPr/>
            <p:nvPr/>
          </p:nvSpPr>
          <p:spPr>
            <a:xfrm rot="-5400000">
              <a:off x="1771950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80" name="tx379"/>
            <p:cNvSpPr/>
            <p:nvPr/>
          </p:nvSpPr>
          <p:spPr>
            <a:xfrm>
              <a:off x="1421486" y="5200079"/>
              <a:ext cx="381186"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381" name="tx380"/>
            <p:cNvSpPr/>
            <p:nvPr/>
          </p:nvSpPr>
          <p:spPr>
            <a:xfrm>
              <a:off x="1230614" y="4164204"/>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2,000</a:t>
              </a:r>
            </a:p>
          </p:txBody>
        </p:sp>
        <p:sp>
          <p:nvSpPr>
            <p:cNvPr id="382" name="tx381"/>
            <p:cNvSpPr/>
            <p:nvPr/>
          </p:nvSpPr>
          <p:spPr>
            <a:xfrm>
              <a:off x="1230614" y="3157908"/>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4,000</a:t>
              </a:r>
            </a:p>
          </p:txBody>
        </p:sp>
        <p:sp>
          <p:nvSpPr>
            <p:cNvPr id="383" name="tx382"/>
            <p:cNvSpPr/>
            <p:nvPr/>
          </p:nvSpPr>
          <p:spPr>
            <a:xfrm>
              <a:off x="1230614" y="2151612"/>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6,000</a:t>
              </a:r>
            </a:p>
          </p:txBody>
        </p:sp>
        <p:sp>
          <p:nvSpPr>
            <p:cNvPr id="384" name="pl383"/>
            <p:cNvSpPr/>
            <p:nvPr/>
          </p:nvSpPr>
          <p:spPr>
            <a:xfrm>
              <a:off x="2055723"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85" name="pl384"/>
            <p:cNvSpPr/>
            <p:nvPr/>
          </p:nvSpPr>
          <p:spPr>
            <a:xfrm>
              <a:off x="2055723" y="4279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86" name="pl385"/>
            <p:cNvSpPr/>
            <p:nvPr/>
          </p:nvSpPr>
          <p:spPr>
            <a:xfrm>
              <a:off x="2055723" y="327276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87" name="pl386"/>
            <p:cNvSpPr/>
            <p:nvPr/>
          </p:nvSpPr>
          <p:spPr>
            <a:xfrm>
              <a:off x="2055723" y="226647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88" name="tx387"/>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389" name="rc388"/>
            <p:cNvSpPr/>
            <p:nvPr/>
          </p:nvSpPr>
          <p:spPr>
            <a:xfrm>
              <a:off x="18110385" y="2153563"/>
              <a:ext cx="1240079" cy="413498"/>
            </a:xfrm>
            <a:prstGeom prst="rect">
              <a:avLst/>
            </a:prstGeom>
            <a:solidFill>
              <a:srgbClr val="FFFFFF">
                <a:alpha val="100000"/>
              </a:srgbClr>
            </a:solidFill>
          </p:spPr>
          <p:txBody>
            <a:bodyPr/>
            <a:lstStyle/>
            <a:p/>
          </p:txBody>
        </p:sp>
        <p:sp>
          <p:nvSpPr>
            <p:cNvPr id="390" name="rc389"/>
            <p:cNvSpPr/>
            <p:nvPr/>
          </p:nvSpPr>
          <p:spPr>
            <a:xfrm>
              <a:off x="18179974" y="2223153"/>
              <a:ext cx="274319" cy="274319"/>
            </a:xfrm>
            <a:prstGeom prst="rect">
              <a:avLst/>
            </a:prstGeom>
            <a:solidFill>
              <a:srgbClr val="FFFFFF">
                <a:alpha val="100000"/>
              </a:srgbClr>
            </a:solidFill>
          </p:spPr>
          <p:txBody>
            <a:bodyPr/>
            <a:lstStyle/>
            <a:p/>
          </p:txBody>
        </p:sp>
        <p:sp>
          <p:nvSpPr>
            <p:cNvPr id="391" name="pg390"/>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392" name="tx391"/>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393" name="rc392"/>
            <p:cNvSpPr/>
            <p:nvPr/>
          </p:nvSpPr>
          <p:spPr>
            <a:xfrm>
              <a:off x="18110385" y="2706240"/>
              <a:ext cx="1753945" cy="1236458"/>
            </a:xfrm>
            <a:prstGeom prst="rect">
              <a:avLst/>
            </a:prstGeom>
            <a:solidFill>
              <a:srgbClr val="FFFFFF">
                <a:alpha val="100000"/>
              </a:srgbClr>
            </a:solidFill>
          </p:spPr>
          <p:txBody>
            <a:bodyPr/>
            <a:lstStyle/>
            <a:p/>
          </p:txBody>
        </p:sp>
        <p:sp>
          <p:nvSpPr>
            <p:cNvPr id="394" name="rc393"/>
            <p:cNvSpPr/>
            <p:nvPr/>
          </p:nvSpPr>
          <p:spPr>
            <a:xfrm>
              <a:off x="18179974" y="2775829"/>
              <a:ext cx="274319" cy="274319"/>
            </a:xfrm>
            <a:prstGeom prst="rect">
              <a:avLst/>
            </a:prstGeom>
            <a:solidFill>
              <a:srgbClr val="FFFFFF">
                <a:alpha val="100000"/>
              </a:srgbClr>
            </a:solidFill>
          </p:spPr>
          <p:txBody>
            <a:bodyPr/>
            <a:lstStyle/>
            <a:p/>
          </p:txBody>
        </p:sp>
        <p:sp>
          <p:nvSpPr>
            <p:cNvPr id="395" name="rc394"/>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96" name="rc395"/>
            <p:cNvSpPr/>
            <p:nvPr/>
          </p:nvSpPr>
          <p:spPr>
            <a:xfrm>
              <a:off x="18179974" y="3050149"/>
              <a:ext cx="274319" cy="274319"/>
            </a:xfrm>
            <a:prstGeom prst="rect">
              <a:avLst/>
            </a:prstGeom>
            <a:solidFill>
              <a:srgbClr val="FFFFFF">
                <a:alpha val="100000"/>
              </a:srgbClr>
            </a:solidFill>
          </p:spPr>
          <p:txBody>
            <a:bodyPr/>
            <a:lstStyle/>
            <a:p/>
          </p:txBody>
        </p:sp>
        <p:sp>
          <p:nvSpPr>
            <p:cNvPr id="397" name="rc396"/>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98" name="rc397"/>
            <p:cNvSpPr/>
            <p:nvPr/>
          </p:nvSpPr>
          <p:spPr>
            <a:xfrm>
              <a:off x="18179974" y="3324469"/>
              <a:ext cx="274319" cy="274320"/>
            </a:xfrm>
            <a:prstGeom prst="rect">
              <a:avLst/>
            </a:prstGeom>
            <a:solidFill>
              <a:srgbClr val="FFFFFF">
                <a:alpha val="100000"/>
              </a:srgbClr>
            </a:solidFill>
          </p:spPr>
          <p:txBody>
            <a:bodyPr/>
            <a:lstStyle/>
            <a:p/>
          </p:txBody>
        </p:sp>
        <p:sp>
          <p:nvSpPr>
            <p:cNvPr id="399" name="rc398"/>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0" name="rc399"/>
            <p:cNvSpPr/>
            <p:nvPr/>
          </p:nvSpPr>
          <p:spPr>
            <a:xfrm>
              <a:off x="18179974" y="3598789"/>
              <a:ext cx="274319" cy="274320"/>
            </a:xfrm>
            <a:prstGeom prst="rect">
              <a:avLst/>
            </a:prstGeom>
            <a:solidFill>
              <a:srgbClr val="FFFFFF">
                <a:alpha val="100000"/>
              </a:srgbClr>
            </a:solidFill>
          </p:spPr>
          <p:txBody>
            <a:bodyPr/>
            <a:lstStyle/>
            <a:p/>
          </p:txBody>
        </p:sp>
        <p:sp>
          <p:nvSpPr>
            <p:cNvPr id="401" name="rc400"/>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02" name="tx401"/>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03" name="tx402"/>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04" name="tx403"/>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05" name="tx404"/>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06" name=""/>
          <p:cNvGrpSpPr/>
          <p:nvPr/>
        </p:nvGrpSpPr>
        <p:grpSpPr>
          <a:xfrm>
            <a:off x="6400800" y="6217920"/>
            <a:ext cx="5486400" cy="4251960"/>
            <a:chOff x="6400800" y="6217920"/>
            <a:chExt cx="5486400" cy="4251960"/>
          </a:xfrm>
        </p:grpSpPr>
        <p:sp>
          <p:nvSpPr>
            <p:cNvPr id="407"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08"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09" name="rc5"/>
            <p:cNvSpPr/>
            <p:nvPr/>
          </p:nvSpPr>
          <p:spPr>
            <a:xfrm>
              <a:off x="7153670" y="6510025"/>
              <a:ext cx="4107183" cy="2788960"/>
            </a:xfrm>
            <a:prstGeom prst="rect">
              <a:avLst/>
            </a:prstGeom>
            <a:solidFill>
              <a:srgbClr val="FFFFFF">
                <a:alpha val="100000"/>
              </a:srgbClr>
            </a:solidFill>
          </p:spPr>
          <p:txBody>
            <a:bodyPr/>
            <a:lstStyle/>
            <a:p/>
          </p:txBody>
        </p:sp>
        <p:sp>
          <p:nvSpPr>
            <p:cNvPr id="410" name="pl6"/>
            <p:cNvSpPr/>
            <p:nvPr/>
          </p:nvSpPr>
          <p:spPr>
            <a:xfrm>
              <a:off x="7153670" y="8700947"/>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11" name="pl7"/>
            <p:cNvSpPr/>
            <p:nvPr/>
          </p:nvSpPr>
          <p:spPr>
            <a:xfrm>
              <a:off x="7153670" y="7758412"/>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12" name="pl8"/>
            <p:cNvSpPr/>
            <p:nvPr/>
          </p:nvSpPr>
          <p:spPr>
            <a:xfrm>
              <a:off x="7153670" y="6815877"/>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13" name="pl9"/>
            <p:cNvSpPr/>
            <p:nvPr/>
          </p:nvSpPr>
          <p:spPr>
            <a:xfrm>
              <a:off x="7153670" y="9172214"/>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14" name="pl10"/>
            <p:cNvSpPr/>
            <p:nvPr/>
          </p:nvSpPr>
          <p:spPr>
            <a:xfrm>
              <a:off x="7153670" y="8229679"/>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15" name="pl11"/>
            <p:cNvSpPr/>
            <p:nvPr/>
          </p:nvSpPr>
          <p:spPr>
            <a:xfrm>
              <a:off x="7153670" y="7287145"/>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16" name="rc12"/>
            <p:cNvSpPr/>
            <p:nvPr/>
          </p:nvSpPr>
          <p:spPr>
            <a:xfrm>
              <a:off x="7296281" y="8050598"/>
              <a:ext cx="399309" cy="1112191"/>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17" name="rc13"/>
            <p:cNvSpPr/>
            <p:nvPr/>
          </p:nvSpPr>
          <p:spPr>
            <a:xfrm>
              <a:off x="7866723" y="7174040"/>
              <a:ext cx="399309" cy="1932196"/>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18" name="rc14"/>
            <p:cNvSpPr/>
            <p:nvPr/>
          </p:nvSpPr>
          <p:spPr>
            <a:xfrm>
              <a:off x="8437165" y="8201403"/>
              <a:ext cx="399309" cy="961385"/>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19" name="rc15"/>
            <p:cNvSpPr/>
            <p:nvPr/>
          </p:nvSpPr>
          <p:spPr>
            <a:xfrm>
              <a:off x="9007608" y="8644395"/>
              <a:ext cx="399309" cy="490118"/>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20" name="rc16"/>
            <p:cNvSpPr/>
            <p:nvPr/>
          </p:nvSpPr>
          <p:spPr>
            <a:xfrm>
              <a:off x="9578050" y="8559567"/>
              <a:ext cx="399309" cy="546670"/>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21" name="rc17"/>
            <p:cNvSpPr/>
            <p:nvPr/>
          </p:nvSpPr>
          <p:spPr>
            <a:xfrm>
              <a:off x="10148492" y="8672671"/>
              <a:ext cx="399309" cy="40528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22" name="rc18"/>
            <p:cNvSpPr/>
            <p:nvPr/>
          </p:nvSpPr>
          <p:spPr>
            <a:xfrm>
              <a:off x="10718934" y="8964857"/>
              <a:ext cx="399309" cy="169656"/>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23" name="rc19"/>
            <p:cNvSpPr/>
            <p:nvPr/>
          </p:nvSpPr>
          <p:spPr>
            <a:xfrm>
              <a:off x="7296281" y="9162789"/>
              <a:ext cx="399309" cy="9425"/>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24" name="rc20"/>
            <p:cNvSpPr/>
            <p:nvPr/>
          </p:nvSpPr>
          <p:spPr>
            <a:xfrm>
              <a:off x="7866723" y="9106237"/>
              <a:ext cx="399309" cy="65977"/>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25" name="rc21"/>
            <p:cNvSpPr/>
            <p:nvPr/>
          </p:nvSpPr>
          <p:spPr>
            <a:xfrm>
              <a:off x="8437165" y="9162789"/>
              <a:ext cx="399309" cy="9425"/>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26" name="rc22"/>
            <p:cNvSpPr/>
            <p:nvPr/>
          </p:nvSpPr>
          <p:spPr>
            <a:xfrm>
              <a:off x="9007608" y="9134513"/>
              <a:ext cx="399309" cy="37701"/>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27" name="rc23"/>
            <p:cNvSpPr/>
            <p:nvPr/>
          </p:nvSpPr>
          <p:spPr>
            <a:xfrm>
              <a:off x="9578050" y="9106237"/>
              <a:ext cx="399309" cy="65977"/>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28" name="rc24"/>
            <p:cNvSpPr/>
            <p:nvPr/>
          </p:nvSpPr>
          <p:spPr>
            <a:xfrm>
              <a:off x="10148492" y="9077961"/>
              <a:ext cx="399309" cy="94253"/>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29" name="rc25"/>
            <p:cNvSpPr/>
            <p:nvPr/>
          </p:nvSpPr>
          <p:spPr>
            <a:xfrm>
              <a:off x="10718934" y="9134513"/>
              <a:ext cx="399309" cy="37701"/>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30" name="rc26"/>
            <p:cNvSpPr/>
            <p:nvPr/>
          </p:nvSpPr>
          <p:spPr>
            <a:xfrm>
              <a:off x="7866723" y="6636796"/>
              <a:ext cx="399309" cy="53724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1" name="rc27"/>
            <p:cNvSpPr/>
            <p:nvPr/>
          </p:nvSpPr>
          <p:spPr>
            <a:xfrm>
              <a:off x="8437165" y="8050598"/>
              <a:ext cx="399309" cy="15080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2" name="rc28"/>
            <p:cNvSpPr/>
            <p:nvPr/>
          </p:nvSpPr>
          <p:spPr>
            <a:xfrm>
              <a:off x="9007608" y="8578417"/>
              <a:ext cx="399309" cy="6597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3" name="rc29"/>
            <p:cNvSpPr/>
            <p:nvPr/>
          </p:nvSpPr>
          <p:spPr>
            <a:xfrm>
              <a:off x="9578050" y="8437037"/>
              <a:ext cx="399309" cy="12252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4" name="rc30"/>
            <p:cNvSpPr/>
            <p:nvPr/>
          </p:nvSpPr>
          <p:spPr>
            <a:xfrm>
              <a:off x="10148492" y="8663246"/>
              <a:ext cx="399309" cy="942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5" name="rc31"/>
            <p:cNvSpPr/>
            <p:nvPr/>
          </p:nvSpPr>
          <p:spPr>
            <a:xfrm>
              <a:off x="8437165" y="7909218"/>
              <a:ext cx="399309" cy="141380"/>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36" name="rc32"/>
            <p:cNvSpPr/>
            <p:nvPr/>
          </p:nvSpPr>
          <p:spPr>
            <a:xfrm>
              <a:off x="9007608" y="8465313"/>
              <a:ext cx="399309" cy="113104"/>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37" name="rc33"/>
            <p:cNvSpPr/>
            <p:nvPr/>
          </p:nvSpPr>
          <p:spPr>
            <a:xfrm>
              <a:off x="9578050" y="8323933"/>
              <a:ext cx="399309" cy="113104"/>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38" name="rc34"/>
            <p:cNvSpPr/>
            <p:nvPr/>
          </p:nvSpPr>
          <p:spPr>
            <a:xfrm>
              <a:off x="10148492" y="8653820"/>
              <a:ext cx="399309" cy="9425"/>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39" name="rc35"/>
            <p:cNvSpPr/>
            <p:nvPr/>
          </p:nvSpPr>
          <p:spPr>
            <a:xfrm>
              <a:off x="10718934" y="8955431"/>
              <a:ext cx="399309" cy="9425"/>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40" name="pl36"/>
            <p:cNvSpPr/>
            <p:nvPr/>
          </p:nvSpPr>
          <p:spPr>
            <a:xfrm>
              <a:off x="7495936" y="6867288"/>
              <a:ext cx="3422653" cy="2297331"/>
            </a:xfrm>
            <a:custGeom>
              <a:avLst/>
              <a:pathLst>
                <a:path w="3422653" h="2297331">
                  <a:moveTo>
                    <a:pt x="0" y="0"/>
                  </a:moveTo>
                  <a:lnTo>
                    <a:pt x="570442" y="1039408"/>
                  </a:lnTo>
                  <a:lnTo>
                    <a:pt x="1140884" y="1848911"/>
                  </a:lnTo>
                  <a:lnTo>
                    <a:pt x="1711326" y="2049820"/>
                  </a:lnTo>
                  <a:lnTo>
                    <a:pt x="2281768" y="2157178"/>
                  </a:lnTo>
                  <a:lnTo>
                    <a:pt x="2852210" y="2249003"/>
                  </a:lnTo>
                  <a:lnTo>
                    <a:pt x="3422653" y="2297331"/>
                  </a:lnTo>
                </a:path>
              </a:pathLst>
            </a:custGeom>
            <a:ln w="40651" cap="flat">
              <a:solidFill>
                <a:srgbClr val="000000">
                  <a:alpha val="100000"/>
                </a:srgbClr>
              </a:solidFill>
              <a:prstDash val="solid"/>
              <a:round/>
            </a:ln>
          </p:spPr>
          <p:txBody>
            <a:bodyPr/>
            <a:lstStyle/>
            <a:p/>
          </p:txBody>
        </p:sp>
        <p:sp>
          <p:nvSpPr>
            <p:cNvPr id="441" name="rc37"/>
            <p:cNvSpPr/>
            <p:nvPr/>
          </p:nvSpPr>
          <p:spPr>
            <a:xfrm>
              <a:off x="7153670" y="6510025"/>
              <a:ext cx="4107183" cy="2788960"/>
            </a:xfrm>
            <a:prstGeom prst="rect">
              <a:avLst/>
            </a:prstGeom>
            <a:ln w="13550" cap="rnd">
              <a:solidFill>
                <a:srgbClr val="333333">
                  <a:alpha val="100000"/>
                </a:srgbClr>
              </a:solidFill>
              <a:prstDash val="solid"/>
              <a:round/>
            </a:ln>
          </p:spPr>
          <p:txBody>
            <a:bodyPr/>
            <a:lstStyle/>
            <a:p/>
          </p:txBody>
        </p:sp>
        <p:sp>
          <p:nvSpPr>
            <p:cNvPr id="442" name="tx38"/>
            <p:cNvSpPr/>
            <p:nvPr/>
          </p:nvSpPr>
          <p:spPr>
            <a:xfrm>
              <a:off x="6886172" y="9169908"/>
              <a:ext cx="16944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43" name="tx39"/>
            <p:cNvSpPr/>
            <p:nvPr/>
          </p:nvSpPr>
          <p:spPr>
            <a:xfrm>
              <a:off x="6801340" y="8227373"/>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44" name="tx40"/>
            <p:cNvSpPr/>
            <p:nvPr/>
          </p:nvSpPr>
          <p:spPr>
            <a:xfrm>
              <a:off x="6801340" y="7284838"/>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a:t>
              </a:r>
            </a:p>
          </p:txBody>
        </p:sp>
        <p:sp>
          <p:nvSpPr>
            <p:cNvPr id="445" name="pl41"/>
            <p:cNvSpPr/>
            <p:nvPr/>
          </p:nvSpPr>
          <p:spPr>
            <a:xfrm>
              <a:off x="7118876"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6" name="pl42"/>
            <p:cNvSpPr/>
            <p:nvPr/>
          </p:nvSpPr>
          <p:spPr>
            <a:xfrm>
              <a:off x="7118876" y="822967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7" name="pl43"/>
            <p:cNvSpPr/>
            <p:nvPr/>
          </p:nvSpPr>
          <p:spPr>
            <a:xfrm>
              <a:off x="7118876" y="728714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8" name="pl44"/>
            <p:cNvSpPr/>
            <p:nvPr/>
          </p:nvSpPr>
          <p:spPr>
            <a:xfrm>
              <a:off x="11260854"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49" name="pl45"/>
            <p:cNvSpPr/>
            <p:nvPr/>
          </p:nvSpPr>
          <p:spPr>
            <a:xfrm>
              <a:off x="11260854" y="8481807"/>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50" name="pl46"/>
            <p:cNvSpPr/>
            <p:nvPr/>
          </p:nvSpPr>
          <p:spPr>
            <a:xfrm>
              <a:off x="11260854" y="7791399"/>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51" name="pl47"/>
            <p:cNvSpPr/>
            <p:nvPr/>
          </p:nvSpPr>
          <p:spPr>
            <a:xfrm>
              <a:off x="11260854" y="7100991"/>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52" name="tx48"/>
            <p:cNvSpPr/>
            <p:nvPr/>
          </p:nvSpPr>
          <p:spPr>
            <a:xfrm>
              <a:off x="11358911"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53" name="tx49"/>
            <p:cNvSpPr/>
            <p:nvPr/>
          </p:nvSpPr>
          <p:spPr>
            <a:xfrm>
              <a:off x="11358911" y="847950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a:t>
              </a:r>
            </a:p>
          </p:txBody>
        </p:sp>
        <p:sp>
          <p:nvSpPr>
            <p:cNvPr id="454" name="tx50"/>
            <p:cNvSpPr/>
            <p:nvPr/>
          </p:nvSpPr>
          <p:spPr>
            <a:xfrm>
              <a:off x="11358911" y="7789092"/>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400</a:t>
              </a:r>
            </a:p>
          </p:txBody>
        </p:sp>
        <p:sp>
          <p:nvSpPr>
            <p:cNvPr id="455" name="tx51"/>
            <p:cNvSpPr/>
            <p:nvPr/>
          </p:nvSpPr>
          <p:spPr>
            <a:xfrm>
              <a:off x="11358911" y="7098684"/>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600</a:t>
              </a:r>
            </a:p>
          </p:txBody>
        </p:sp>
        <p:sp>
          <p:nvSpPr>
            <p:cNvPr id="456" name="pl52"/>
            <p:cNvSpPr/>
            <p:nvPr/>
          </p:nvSpPr>
          <p:spPr>
            <a:xfrm>
              <a:off x="749593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7" name="pl53"/>
            <p:cNvSpPr/>
            <p:nvPr/>
          </p:nvSpPr>
          <p:spPr>
            <a:xfrm>
              <a:off x="806637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8" name="pl54"/>
            <p:cNvSpPr/>
            <p:nvPr/>
          </p:nvSpPr>
          <p:spPr>
            <a:xfrm>
              <a:off x="863682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9" name="pl55"/>
            <p:cNvSpPr/>
            <p:nvPr/>
          </p:nvSpPr>
          <p:spPr>
            <a:xfrm>
              <a:off x="920726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0" name="pl56"/>
            <p:cNvSpPr/>
            <p:nvPr/>
          </p:nvSpPr>
          <p:spPr>
            <a:xfrm>
              <a:off x="977770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1" name="pl57"/>
            <p:cNvSpPr/>
            <p:nvPr/>
          </p:nvSpPr>
          <p:spPr>
            <a:xfrm>
              <a:off x="10348147"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2" name="pl58"/>
            <p:cNvSpPr/>
            <p:nvPr/>
          </p:nvSpPr>
          <p:spPr>
            <a:xfrm>
              <a:off x="1091858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3" name="tx59"/>
            <p:cNvSpPr/>
            <p:nvPr/>
          </p:nvSpPr>
          <p:spPr>
            <a:xfrm rot="-2700000">
              <a:off x="7386037"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64" name="tx60"/>
            <p:cNvSpPr/>
            <p:nvPr/>
          </p:nvSpPr>
          <p:spPr>
            <a:xfrm rot="-2700000">
              <a:off x="7916781"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65" name="tx61"/>
            <p:cNvSpPr/>
            <p:nvPr/>
          </p:nvSpPr>
          <p:spPr>
            <a:xfrm rot="-2700000">
              <a:off x="8486566"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66" name="tx62"/>
            <p:cNvSpPr/>
            <p:nvPr/>
          </p:nvSpPr>
          <p:spPr>
            <a:xfrm rot="-2700000">
              <a:off x="891231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67" name="tx63"/>
            <p:cNvSpPr/>
            <p:nvPr/>
          </p:nvSpPr>
          <p:spPr>
            <a:xfrm rot="-2700000">
              <a:off x="9482760"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68" name="tx64"/>
            <p:cNvSpPr/>
            <p:nvPr/>
          </p:nvSpPr>
          <p:spPr>
            <a:xfrm rot="-2700000">
              <a:off x="10053175"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469" name="tx65"/>
            <p:cNvSpPr/>
            <p:nvPr/>
          </p:nvSpPr>
          <p:spPr>
            <a:xfrm rot="-2700000">
              <a:off x="10735687"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70" name="tx66"/>
            <p:cNvSpPr/>
            <p:nvPr/>
          </p:nvSpPr>
          <p:spPr>
            <a:xfrm>
              <a:off x="9207262"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471" name="tx67"/>
            <p:cNvSpPr/>
            <p:nvPr/>
          </p:nvSpPr>
          <p:spPr>
            <a:xfrm>
              <a:off x="8390010"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472" name="tx68"/>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473" name="tx69"/>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474" name="rc70"/>
            <p:cNvSpPr/>
            <p:nvPr/>
          </p:nvSpPr>
          <p:spPr>
            <a:xfrm>
              <a:off x="6564753" y="10217410"/>
              <a:ext cx="1051268" cy="182880"/>
            </a:xfrm>
            <a:prstGeom prst="rect">
              <a:avLst/>
            </a:prstGeom>
            <a:solidFill>
              <a:srgbClr val="FFFFFF">
                <a:alpha val="100000"/>
              </a:srgbClr>
            </a:solidFill>
          </p:spPr>
          <p:txBody>
            <a:bodyPr/>
            <a:lstStyle/>
            <a:p/>
          </p:txBody>
        </p:sp>
        <p:sp>
          <p:nvSpPr>
            <p:cNvPr id="475" name="rc71"/>
            <p:cNvSpPr/>
            <p:nvPr/>
          </p:nvSpPr>
          <p:spPr>
            <a:xfrm>
              <a:off x="6564753" y="10217410"/>
              <a:ext cx="182879" cy="182880"/>
            </a:xfrm>
            <a:prstGeom prst="rect">
              <a:avLst/>
            </a:prstGeom>
            <a:solidFill>
              <a:srgbClr val="FFFFFF">
                <a:alpha val="100000"/>
              </a:srgbClr>
            </a:solidFill>
          </p:spPr>
          <p:txBody>
            <a:bodyPr/>
            <a:lstStyle/>
            <a:p/>
          </p:txBody>
        </p:sp>
        <p:sp>
          <p:nvSpPr>
            <p:cNvPr id="476" name="pl72"/>
            <p:cNvSpPr/>
            <p:nvPr/>
          </p:nvSpPr>
          <p:spPr>
            <a:xfrm>
              <a:off x="6583041"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477" name="tx73"/>
            <p:cNvSpPr/>
            <p:nvPr/>
          </p:nvSpPr>
          <p:spPr>
            <a:xfrm>
              <a:off x="6855633"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478" name="rc74"/>
            <p:cNvSpPr/>
            <p:nvPr/>
          </p:nvSpPr>
          <p:spPr>
            <a:xfrm>
              <a:off x="7796021" y="10217410"/>
              <a:ext cx="4053749" cy="182880"/>
            </a:xfrm>
            <a:prstGeom prst="rect">
              <a:avLst/>
            </a:prstGeom>
            <a:solidFill>
              <a:srgbClr val="FFFFFF">
                <a:alpha val="100000"/>
              </a:srgbClr>
            </a:solidFill>
          </p:spPr>
          <p:txBody>
            <a:bodyPr/>
            <a:lstStyle/>
            <a:p/>
          </p:txBody>
        </p:sp>
        <p:sp>
          <p:nvSpPr>
            <p:cNvPr id="479" name="rc75"/>
            <p:cNvSpPr/>
            <p:nvPr/>
          </p:nvSpPr>
          <p:spPr>
            <a:xfrm>
              <a:off x="7796021" y="10217410"/>
              <a:ext cx="182879" cy="182880"/>
            </a:xfrm>
            <a:prstGeom prst="rect">
              <a:avLst/>
            </a:prstGeom>
            <a:solidFill>
              <a:srgbClr val="FFFFFF">
                <a:alpha val="100000"/>
              </a:srgbClr>
            </a:solidFill>
          </p:spPr>
          <p:txBody>
            <a:bodyPr/>
            <a:lstStyle/>
            <a:p/>
          </p:txBody>
        </p:sp>
        <p:sp>
          <p:nvSpPr>
            <p:cNvPr id="480" name="rc76"/>
            <p:cNvSpPr/>
            <p:nvPr/>
          </p:nvSpPr>
          <p:spPr>
            <a:xfrm>
              <a:off x="7805021"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81" name="rc77"/>
            <p:cNvSpPr/>
            <p:nvPr/>
          </p:nvSpPr>
          <p:spPr>
            <a:xfrm>
              <a:off x="8887262" y="10217410"/>
              <a:ext cx="182879" cy="182880"/>
            </a:xfrm>
            <a:prstGeom prst="rect">
              <a:avLst/>
            </a:prstGeom>
            <a:solidFill>
              <a:srgbClr val="FFFFFF">
                <a:alpha val="100000"/>
              </a:srgbClr>
            </a:solidFill>
          </p:spPr>
          <p:txBody>
            <a:bodyPr/>
            <a:lstStyle/>
            <a:p/>
          </p:txBody>
        </p:sp>
        <p:sp>
          <p:nvSpPr>
            <p:cNvPr id="482" name="rc78"/>
            <p:cNvSpPr/>
            <p:nvPr/>
          </p:nvSpPr>
          <p:spPr>
            <a:xfrm>
              <a:off x="8896262" y="10226410"/>
              <a:ext cx="164879"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3" name="rc79"/>
            <p:cNvSpPr/>
            <p:nvPr/>
          </p:nvSpPr>
          <p:spPr>
            <a:xfrm>
              <a:off x="9813303" y="10217410"/>
              <a:ext cx="182879" cy="182880"/>
            </a:xfrm>
            <a:prstGeom prst="rect">
              <a:avLst/>
            </a:prstGeom>
            <a:solidFill>
              <a:srgbClr val="FFFFFF">
                <a:alpha val="100000"/>
              </a:srgbClr>
            </a:solidFill>
          </p:spPr>
          <p:txBody>
            <a:bodyPr/>
            <a:lstStyle/>
            <a:p/>
          </p:txBody>
        </p:sp>
        <p:sp>
          <p:nvSpPr>
            <p:cNvPr id="484" name="rc80"/>
            <p:cNvSpPr/>
            <p:nvPr/>
          </p:nvSpPr>
          <p:spPr>
            <a:xfrm>
              <a:off x="9822303" y="10226410"/>
              <a:ext cx="164880"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85" name="rc81"/>
            <p:cNvSpPr/>
            <p:nvPr/>
          </p:nvSpPr>
          <p:spPr>
            <a:xfrm>
              <a:off x="10815544" y="10217410"/>
              <a:ext cx="182880" cy="182880"/>
            </a:xfrm>
            <a:prstGeom prst="rect">
              <a:avLst/>
            </a:prstGeom>
            <a:solidFill>
              <a:srgbClr val="FFFFFF">
                <a:alpha val="100000"/>
              </a:srgbClr>
            </a:solidFill>
          </p:spPr>
          <p:txBody>
            <a:bodyPr/>
            <a:lstStyle/>
            <a:p/>
          </p:txBody>
        </p:sp>
        <p:sp>
          <p:nvSpPr>
            <p:cNvPr id="486" name="rc82"/>
            <p:cNvSpPr/>
            <p:nvPr/>
          </p:nvSpPr>
          <p:spPr>
            <a:xfrm>
              <a:off x="10824544"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7" name="tx83"/>
            <p:cNvSpPr/>
            <p:nvPr/>
          </p:nvSpPr>
          <p:spPr>
            <a:xfrm>
              <a:off x="8086901"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488" name="tx84"/>
            <p:cNvSpPr/>
            <p:nvPr/>
          </p:nvSpPr>
          <p:spPr>
            <a:xfrm>
              <a:off x="9178142"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489" name="tx85"/>
            <p:cNvSpPr/>
            <p:nvPr/>
          </p:nvSpPr>
          <p:spPr>
            <a:xfrm>
              <a:off x="10104183"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490" name="tx86"/>
            <p:cNvSpPr/>
            <p:nvPr/>
          </p:nvSpPr>
          <p:spPr>
            <a:xfrm>
              <a:off x="11106424"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491" name="tx87"/>
            <p:cNvSpPr/>
            <p:nvPr/>
          </p:nvSpPr>
          <p:spPr>
            <a:xfrm>
              <a:off x="6578964"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92" name=""/>
          <p:cNvGrpSpPr/>
          <p:nvPr/>
        </p:nvGrpSpPr>
        <p:grpSpPr>
          <a:xfrm>
            <a:off x="12527280" y="6217920"/>
            <a:ext cx="5486400" cy="4297680"/>
            <a:chOff x="12527280" y="6217920"/>
            <a:chExt cx="5486400" cy="4297680"/>
          </a:xfrm>
        </p:grpSpPr>
        <p:sp>
          <p:nvSpPr>
            <p:cNvPr id="493"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94"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95"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496"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97"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98"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99"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00"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01"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02"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03"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04"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05"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06"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07" name="pl17"/>
            <p:cNvSpPr/>
            <p:nvPr/>
          </p:nvSpPr>
          <p:spPr>
            <a:xfrm>
              <a:off x="13329440" y="6689277"/>
              <a:ext cx="4502097" cy="512149"/>
            </a:xfrm>
            <a:custGeom>
              <a:avLst/>
              <a:pathLst>
                <a:path w="4502097" h="512149">
                  <a:moveTo>
                    <a:pt x="0" y="0"/>
                  </a:moveTo>
                  <a:lnTo>
                    <a:pt x="187587" y="0"/>
                  </a:lnTo>
                  <a:lnTo>
                    <a:pt x="375174" y="0"/>
                  </a:lnTo>
                  <a:lnTo>
                    <a:pt x="562762" y="25607"/>
                  </a:lnTo>
                  <a:lnTo>
                    <a:pt x="750349" y="25607"/>
                  </a:lnTo>
                  <a:lnTo>
                    <a:pt x="937937" y="25607"/>
                  </a:lnTo>
                  <a:lnTo>
                    <a:pt x="1125524" y="76822"/>
                  </a:lnTo>
                  <a:lnTo>
                    <a:pt x="1313111" y="25607"/>
                  </a:lnTo>
                  <a:lnTo>
                    <a:pt x="1500699" y="51214"/>
                  </a:lnTo>
                  <a:lnTo>
                    <a:pt x="1688286" y="51214"/>
                  </a:lnTo>
                  <a:lnTo>
                    <a:pt x="1875874" y="76822"/>
                  </a:lnTo>
                  <a:lnTo>
                    <a:pt x="2063461" y="128037"/>
                  </a:lnTo>
                  <a:lnTo>
                    <a:pt x="2251048" y="102429"/>
                  </a:lnTo>
                  <a:lnTo>
                    <a:pt x="2438636" y="153644"/>
                  </a:lnTo>
                  <a:lnTo>
                    <a:pt x="2626223" y="230467"/>
                  </a:lnTo>
                  <a:lnTo>
                    <a:pt x="2813811" y="307289"/>
                  </a:lnTo>
                  <a:lnTo>
                    <a:pt x="3001398" y="307289"/>
                  </a:lnTo>
                  <a:lnTo>
                    <a:pt x="3188985" y="281682"/>
                  </a:lnTo>
                  <a:lnTo>
                    <a:pt x="3376573" y="204859"/>
                  </a:lnTo>
                  <a:lnTo>
                    <a:pt x="3564160" y="204859"/>
                  </a:lnTo>
                  <a:lnTo>
                    <a:pt x="3751748" y="281682"/>
                  </a:lnTo>
                  <a:lnTo>
                    <a:pt x="3939335" y="307289"/>
                  </a:lnTo>
                  <a:lnTo>
                    <a:pt x="4126923" y="384112"/>
                  </a:lnTo>
                  <a:lnTo>
                    <a:pt x="4314510" y="512149"/>
                  </a:lnTo>
                  <a:lnTo>
                    <a:pt x="4502097" y="512149"/>
                  </a:lnTo>
                </a:path>
              </a:pathLst>
            </a:custGeom>
            <a:ln w="32521" cap="flat">
              <a:solidFill>
                <a:srgbClr val="5EB0E8">
                  <a:alpha val="100000"/>
                </a:srgbClr>
              </a:solidFill>
              <a:prstDash val="solid"/>
              <a:round/>
            </a:ln>
          </p:spPr>
          <p:txBody>
            <a:bodyPr/>
            <a:lstStyle/>
            <a:p/>
          </p:txBody>
        </p:sp>
        <p:sp>
          <p:nvSpPr>
            <p:cNvPr id="508" name="pl18"/>
            <p:cNvSpPr/>
            <p:nvPr/>
          </p:nvSpPr>
          <p:spPr>
            <a:xfrm>
              <a:off x="13329440" y="6714885"/>
              <a:ext cx="4502097" cy="896262"/>
            </a:xfrm>
            <a:custGeom>
              <a:avLst/>
              <a:pathLst>
                <a:path w="4502097" h="896262">
                  <a:moveTo>
                    <a:pt x="0" y="25607"/>
                  </a:moveTo>
                  <a:lnTo>
                    <a:pt x="187587" y="0"/>
                  </a:lnTo>
                  <a:lnTo>
                    <a:pt x="375174" y="0"/>
                  </a:lnTo>
                  <a:lnTo>
                    <a:pt x="562762" y="0"/>
                  </a:lnTo>
                  <a:lnTo>
                    <a:pt x="750349" y="25607"/>
                  </a:lnTo>
                  <a:lnTo>
                    <a:pt x="937937" y="25607"/>
                  </a:lnTo>
                  <a:lnTo>
                    <a:pt x="1125524" y="25607"/>
                  </a:lnTo>
                  <a:lnTo>
                    <a:pt x="1313111" y="25607"/>
                  </a:lnTo>
                  <a:lnTo>
                    <a:pt x="1500699" y="51214"/>
                  </a:lnTo>
                  <a:lnTo>
                    <a:pt x="1688286" y="76822"/>
                  </a:lnTo>
                  <a:lnTo>
                    <a:pt x="1875874" y="102429"/>
                  </a:lnTo>
                  <a:lnTo>
                    <a:pt x="2063461" y="153644"/>
                  </a:lnTo>
                  <a:lnTo>
                    <a:pt x="2251048" y="179252"/>
                  </a:lnTo>
                  <a:lnTo>
                    <a:pt x="2438636" y="230467"/>
                  </a:lnTo>
                  <a:lnTo>
                    <a:pt x="2626223" y="332897"/>
                  </a:lnTo>
                  <a:lnTo>
                    <a:pt x="2813811" y="435327"/>
                  </a:lnTo>
                  <a:lnTo>
                    <a:pt x="3001398" y="537757"/>
                  </a:lnTo>
                  <a:lnTo>
                    <a:pt x="3188985" y="563364"/>
                  </a:lnTo>
                  <a:lnTo>
                    <a:pt x="3376573" y="409719"/>
                  </a:lnTo>
                  <a:lnTo>
                    <a:pt x="3564160" y="537757"/>
                  </a:lnTo>
                  <a:lnTo>
                    <a:pt x="3751748" y="563364"/>
                  </a:lnTo>
                  <a:lnTo>
                    <a:pt x="3939335" y="563364"/>
                  </a:lnTo>
                  <a:lnTo>
                    <a:pt x="4126923" y="665794"/>
                  </a:lnTo>
                  <a:lnTo>
                    <a:pt x="4314510" y="896262"/>
                  </a:lnTo>
                  <a:lnTo>
                    <a:pt x="4502097" y="896262"/>
                  </a:lnTo>
                </a:path>
              </a:pathLst>
            </a:custGeom>
            <a:ln w="32521" cap="flat">
              <a:solidFill>
                <a:srgbClr val="00A173">
                  <a:alpha val="100000"/>
                </a:srgbClr>
              </a:solidFill>
              <a:prstDash val="solid"/>
              <a:round/>
            </a:ln>
          </p:spPr>
          <p:txBody>
            <a:bodyPr/>
            <a:lstStyle/>
            <a:p/>
          </p:txBody>
        </p:sp>
        <p:sp>
          <p:nvSpPr>
            <p:cNvPr id="509"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10"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11"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12"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13"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14"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15"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16"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17"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18"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19"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20"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21"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2"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3"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4"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5"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6"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7"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8"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9"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0"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1"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2"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3"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4"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5"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6"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7"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8"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9"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0"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1"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2"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3"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4"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5"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6"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47"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48"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49"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50"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51"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52"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53"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54"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55"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56"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57"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58"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59"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60"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61"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62"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63"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64"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65"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66"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67"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68"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69"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70"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71"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72" name="rc82"/>
            <p:cNvSpPr/>
            <p:nvPr/>
          </p:nvSpPr>
          <p:spPr>
            <a:xfrm>
              <a:off x="14005791" y="9941072"/>
              <a:ext cx="3149396" cy="504938"/>
            </a:xfrm>
            <a:prstGeom prst="rect">
              <a:avLst/>
            </a:prstGeom>
            <a:solidFill>
              <a:srgbClr val="FFFFFF">
                <a:alpha val="100000"/>
              </a:srgbClr>
            </a:solidFill>
          </p:spPr>
          <p:txBody>
            <a:bodyPr/>
            <a:lstStyle/>
            <a:p/>
          </p:txBody>
        </p:sp>
        <p:sp>
          <p:nvSpPr>
            <p:cNvPr id="573"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74"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75"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76"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77"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578"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579"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580"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581"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Russian Federation</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399"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2090518" y="2153563"/>
              <a:ext cx="3176137" cy="3131794"/>
            </a:xfrm>
            <a:prstGeom prst="rect">
              <a:avLst/>
            </a:prstGeom>
            <a:solidFill>
              <a:srgbClr val="FFFFFF">
                <a:alpha val="100000"/>
              </a:srgbClr>
            </a:solidFill>
          </p:spPr>
          <p:txBody>
            <a:bodyPr/>
            <a:lstStyle/>
            <a:p/>
          </p:txBody>
        </p:sp>
        <p:sp>
          <p:nvSpPr>
            <p:cNvPr id="7" name="pl6"/>
            <p:cNvSpPr/>
            <p:nvPr/>
          </p:nvSpPr>
          <p:spPr>
            <a:xfrm>
              <a:off x="2090518" y="4862713"/>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8" name="pl7"/>
            <p:cNvSpPr/>
            <p:nvPr/>
          </p:nvSpPr>
          <p:spPr>
            <a:xfrm>
              <a:off x="2090518" y="4017425"/>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9" name="pl8"/>
            <p:cNvSpPr/>
            <p:nvPr/>
          </p:nvSpPr>
          <p:spPr>
            <a:xfrm>
              <a:off x="2090518" y="317213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0" name="pl9"/>
            <p:cNvSpPr/>
            <p:nvPr/>
          </p:nvSpPr>
          <p:spPr>
            <a:xfrm>
              <a:off x="2090518" y="2326848"/>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1" name="pl10"/>
            <p:cNvSpPr/>
            <p:nvPr/>
          </p:nvSpPr>
          <p:spPr>
            <a:xfrm>
              <a:off x="2090518"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2" name="pl11"/>
            <p:cNvSpPr/>
            <p:nvPr/>
          </p:nvSpPr>
          <p:spPr>
            <a:xfrm>
              <a:off x="2090518" y="4440069"/>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 name="pl12"/>
            <p:cNvSpPr/>
            <p:nvPr/>
          </p:nvSpPr>
          <p:spPr>
            <a:xfrm>
              <a:off x="2090518" y="3594781"/>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 name="pl13"/>
            <p:cNvSpPr/>
            <p:nvPr/>
          </p:nvSpPr>
          <p:spPr>
            <a:xfrm>
              <a:off x="2090518" y="274949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5" name="rc14"/>
            <p:cNvSpPr/>
            <p:nvPr/>
          </p:nvSpPr>
          <p:spPr>
            <a:xfrm>
              <a:off x="2129569" y="5283667"/>
              <a:ext cx="234305" cy="169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 name="rc15"/>
            <p:cNvSpPr/>
            <p:nvPr/>
          </p:nvSpPr>
          <p:spPr>
            <a:xfrm>
              <a:off x="2129569" y="5283667"/>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 name="rc16"/>
            <p:cNvSpPr/>
            <p:nvPr/>
          </p:nvSpPr>
          <p:spPr>
            <a:xfrm>
              <a:off x="2129569" y="5283667"/>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 name="rc17"/>
            <p:cNvSpPr/>
            <p:nvPr/>
          </p:nvSpPr>
          <p:spPr>
            <a:xfrm>
              <a:off x="2129569" y="5239712"/>
              <a:ext cx="234305" cy="4395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 name="rc18"/>
            <p:cNvSpPr/>
            <p:nvPr/>
          </p:nvSpPr>
          <p:spPr>
            <a:xfrm>
              <a:off x="2389908"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 name="rc19"/>
            <p:cNvSpPr/>
            <p:nvPr/>
          </p:nvSpPr>
          <p:spPr>
            <a:xfrm>
              <a:off x="2389908"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 name="rc20"/>
            <p:cNvSpPr/>
            <p:nvPr/>
          </p:nvSpPr>
          <p:spPr>
            <a:xfrm>
              <a:off x="2389908"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 name="rc21"/>
            <p:cNvSpPr/>
            <p:nvPr/>
          </p:nvSpPr>
          <p:spPr>
            <a:xfrm>
              <a:off x="2389908" y="5247320"/>
              <a:ext cx="234305" cy="3803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 name="rc22"/>
            <p:cNvSpPr/>
            <p:nvPr/>
          </p:nvSpPr>
          <p:spPr>
            <a:xfrm>
              <a:off x="2650247" y="5284512"/>
              <a:ext cx="234305" cy="84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 name="rc23"/>
            <p:cNvSpPr/>
            <p:nvPr/>
          </p:nvSpPr>
          <p:spPr>
            <a:xfrm>
              <a:off x="2650247" y="5284090"/>
              <a:ext cx="234305" cy="42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 name="rc24"/>
            <p:cNvSpPr/>
            <p:nvPr/>
          </p:nvSpPr>
          <p:spPr>
            <a:xfrm>
              <a:off x="2650247" y="5284090"/>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 name="rc25"/>
            <p:cNvSpPr/>
            <p:nvPr/>
          </p:nvSpPr>
          <p:spPr>
            <a:xfrm>
              <a:off x="2650247" y="5217312"/>
              <a:ext cx="234305" cy="6677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 name="rc26"/>
            <p:cNvSpPr/>
            <p:nvPr/>
          </p:nvSpPr>
          <p:spPr>
            <a:xfrm>
              <a:off x="2910586" y="5283245"/>
              <a:ext cx="234305" cy="211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 name="rc27"/>
            <p:cNvSpPr/>
            <p:nvPr/>
          </p:nvSpPr>
          <p:spPr>
            <a:xfrm>
              <a:off x="2910586" y="528324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 name="rc28"/>
            <p:cNvSpPr/>
            <p:nvPr/>
          </p:nvSpPr>
          <p:spPr>
            <a:xfrm>
              <a:off x="2910586" y="528324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0" name="rc29"/>
            <p:cNvSpPr/>
            <p:nvPr/>
          </p:nvSpPr>
          <p:spPr>
            <a:xfrm>
              <a:off x="2910586" y="5192376"/>
              <a:ext cx="234305" cy="908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1" name="rc30"/>
            <p:cNvSpPr/>
            <p:nvPr/>
          </p:nvSpPr>
          <p:spPr>
            <a:xfrm>
              <a:off x="3170925" y="5284090"/>
              <a:ext cx="234305" cy="126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2" name="rc31"/>
            <p:cNvSpPr/>
            <p:nvPr/>
          </p:nvSpPr>
          <p:spPr>
            <a:xfrm>
              <a:off x="3170925" y="528409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3" name="rc32"/>
            <p:cNvSpPr/>
            <p:nvPr/>
          </p:nvSpPr>
          <p:spPr>
            <a:xfrm>
              <a:off x="3170925" y="5284090"/>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4" name="rc33"/>
            <p:cNvSpPr/>
            <p:nvPr/>
          </p:nvSpPr>
          <p:spPr>
            <a:xfrm>
              <a:off x="3170925" y="5186459"/>
              <a:ext cx="234305" cy="976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5" name="rc34"/>
            <p:cNvSpPr/>
            <p:nvPr/>
          </p:nvSpPr>
          <p:spPr>
            <a:xfrm>
              <a:off x="3431264" y="5282822"/>
              <a:ext cx="234305" cy="253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6" name="rc35"/>
            <p:cNvSpPr/>
            <p:nvPr/>
          </p:nvSpPr>
          <p:spPr>
            <a:xfrm>
              <a:off x="3431264" y="528282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7" name="rc36"/>
            <p:cNvSpPr/>
            <p:nvPr/>
          </p:nvSpPr>
          <p:spPr>
            <a:xfrm>
              <a:off x="3431264" y="5282822"/>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8" name="rc37"/>
            <p:cNvSpPr/>
            <p:nvPr/>
          </p:nvSpPr>
          <p:spPr>
            <a:xfrm>
              <a:off x="3431264" y="5153070"/>
              <a:ext cx="234305" cy="12975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9" name="rc38"/>
            <p:cNvSpPr/>
            <p:nvPr/>
          </p:nvSpPr>
          <p:spPr>
            <a:xfrm>
              <a:off x="3691604"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0" name="rc39"/>
            <p:cNvSpPr/>
            <p:nvPr/>
          </p:nvSpPr>
          <p:spPr>
            <a:xfrm>
              <a:off x="3691604"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1" name="rc40"/>
            <p:cNvSpPr/>
            <p:nvPr/>
          </p:nvSpPr>
          <p:spPr>
            <a:xfrm>
              <a:off x="3691604"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2" name="rc41"/>
            <p:cNvSpPr/>
            <p:nvPr/>
          </p:nvSpPr>
          <p:spPr>
            <a:xfrm>
              <a:off x="3691604" y="5178429"/>
              <a:ext cx="234305" cy="10692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3" name="rc42"/>
            <p:cNvSpPr/>
            <p:nvPr/>
          </p:nvSpPr>
          <p:spPr>
            <a:xfrm>
              <a:off x="3951943" y="5282822"/>
              <a:ext cx="234305" cy="253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4" name="rc43"/>
            <p:cNvSpPr/>
            <p:nvPr/>
          </p:nvSpPr>
          <p:spPr>
            <a:xfrm>
              <a:off x="3951943" y="528282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 name="rc44"/>
            <p:cNvSpPr/>
            <p:nvPr/>
          </p:nvSpPr>
          <p:spPr>
            <a:xfrm>
              <a:off x="3951943" y="5282822"/>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6" name="rc45"/>
            <p:cNvSpPr/>
            <p:nvPr/>
          </p:nvSpPr>
          <p:spPr>
            <a:xfrm>
              <a:off x="3951943" y="5207591"/>
              <a:ext cx="234305" cy="752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7" name="rc46"/>
            <p:cNvSpPr/>
            <p:nvPr/>
          </p:nvSpPr>
          <p:spPr>
            <a:xfrm>
              <a:off x="4212282" y="5284090"/>
              <a:ext cx="234305" cy="126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8" name="rc47"/>
            <p:cNvSpPr/>
            <p:nvPr/>
          </p:nvSpPr>
          <p:spPr>
            <a:xfrm>
              <a:off x="4212282" y="528409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9" name="rc48"/>
            <p:cNvSpPr/>
            <p:nvPr/>
          </p:nvSpPr>
          <p:spPr>
            <a:xfrm>
              <a:off x="4212282" y="5284090"/>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0" name="rc49"/>
            <p:cNvSpPr/>
            <p:nvPr/>
          </p:nvSpPr>
          <p:spPr>
            <a:xfrm>
              <a:off x="4212282" y="5185614"/>
              <a:ext cx="234305" cy="9847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1" name="rc50"/>
            <p:cNvSpPr/>
            <p:nvPr/>
          </p:nvSpPr>
          <p:spPr>
            <a:xfrm>
              <a:off x="4472621" y="5282822"/>
              <a:ext cx="234305" cy="253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2" name="rc51"/>
            <p:cNvSpPr/>
            <p:nvPr/>
          </p:nvSpPr>
          <p:spPr>
            <a:xfrm>
              <a:off x="4472621" y="528282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3" name="rc52"/>
            <p:cNvSpPr/>
            <p:nvPr/>
          </p:nvSpPr>
          <p:spPr>
            <a:xfrm>
              <a:off x="4472621" y="5282822"/>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4" name="rc53"/>
            <p:cNvSpPr/>
            <p:nvPr/>
          </p:nvSpPr>
          <p:spPr>
            <a:xfrm>
              <a:off x="4472621" y="5103198"/>
              <a:ext cx="234305" cy="17962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5" name="rc54"/>
            <p:cNvSpPr/>
            <p:nvPr/>
          </p:nvSpPr>
          <p:spPr>
            <a:xfrm>
              <a:off x="4732960" y="5279441"/>
              <a:ext cx="234305" cy="591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6" name="rc55"/>
            <p:cNvSpPr/>
            <p:nvPr/>
          </p:nvSpPr>
          <p:spPr>
            <a:xfrm>
              <a:off x="4732960" y="527944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7" name="rc56"/>
            <p:cNvSpPr/>
            <p:nvPr/>
          </p:nvSpPr>
          <p:spPr>
            <a:xfrm>
              <a:off x="4732960" y="5279441"/>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8" name="rc57"/>
            <p:cNvSpPr/>
            <p:nvPr/>
          </p:nvSpPr>
          <p:spPr>
            <a:xfrm>
              <a:off x="4732960" y="5180542"/>
              <a:ext cx="234305" cy="988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9" name="rc58"/>
            <p:cNvSpPr/>
            <p:nvPr/>
          </p:nvSpPr>
          <p:spPr>
            <a:xfrm>
              <a:off x="4993299" y="5257463"/>
              <a:ext cx="234305" cy="278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0" name="rc59"/>
            <p:cNvSpPr/>
            <p:nvPr/>
          </p:nvSpPr>
          <p:spPr>
            <a:xfrm>
              <a:off x="4993299" y="525746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1" name="rc60"/>
            <p:cNvSpPr/>
            <p:nvPr/>
          </p:nvSpPr>
          <p:spPr>
            <a:xfrm>
              <a:off x="4993299" y="5257041"/>
              <a:ext cx="234305" cy="42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2" name="rc61"/>
            <p:cNvSpPr/>
            <p:nvPr/>
          </p:nvSpPr>
          <p:spPr>
            <a:xfrm>
              <a:off x="4993299" y="5130247"/>
              <a:ext cx="234305" cy="12679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3" name="pg62"/>
            <p:cNvSpPr/>
            <p:nvPr/>
          </p:nvSpPr>
          <p:spPr>
            <a:xfrm>
              <a:off x="2753582" y="2153563"/>
              <a:ext cx="1850009" cy="373922"/>
            </a:xfrm>
            <a:custGeom>
              <a:avLst/>
              <a:pathLst>
                <a:path w="1850009" h="373922">
                  <a:moveTo>
                    <a:pt x="31220" y="373922"/>
                  </a:moveTo>
                  <a:lnTo>
                    <a:pt x="1818788" y="373922"/>
                  </a:lnTo>
                  <a:lnTo>
                    <a:pt x="1817531" y="373897"/>
                  </a:lnTo>
                  <a:lnTo>
                    <a:pt x="1822551" y="373695"/>
                  </a:lnTo>
                  <a:lnTo>
                    <a:pt x="1827474" y="372690"/>
                  </a:lnTo>
                  <a:lnTo>
                    <a:pt x="1832172" y="370908"/>
                  </a:lnTo>
                  <a:lnTo>
                    <a:pt x="1836523" y="368396"/>
                  </a:lnTo>
                  <a:lnTo>
                    <a:pt x="1840415" y="365218"/>
                  </a:lnTo>
                  <a:lnTo>
                    <a:pt x="1843747" y="361457"/>
                  </a:lnTo>
                  <a:lnTo>
                    <a:pt x="1846433" y="357211"/>
                  </a:lnTo>
                  <a:lnTo>
                    <a:pt x="1848402" y="352588"/>
                  </a:lnTo>
                  <a:lnTo>
                    <a:pt x="1849604" y="347710"/>
                  </a:lnTo>
                  <a:lnTo>
                    <a:pt x="1850009" y="342702"/>
                  </a:lnTo>
                  <a:lnTo>
                    <a:pt x="1850009" y="31220"/>
                  </a:lnTo>
                  <a:lnTo>
                    <a:pt x="1849604" y="26212"/>
                  </a:lnTo>
                  <a:lnTo>
                    <a:pt x="1848402" y="21334"/>
                  </a:lnTo>
                  <a:lnTo>
                    <a:pt x="1846433" y="16711"/>
                  </a:lnTo>
                  <a:lnTo>
                    <a:pt x="1843747" y="12465"/>
                  </a:lnTo>
                  <a:lnTo>
                    <a:pt x="1840415" y="8704"/>
                  </a:lnTo>
                  <a:lnTo>
                    <a:pt x="1836523" y="5526"/>
                  </a:lnTo>
                  <a:lnTo>
                    <a:pt x="1832172" y="3014"/>
                  </a:lnTo>
                  <a:lnTo>
                    <a:pt x="1827474" y="1232"/>
                  </a:lnTo>
                  <a:lnTo>
                    <a:pt x="1822551" y="227"/>
                  </a:lnTo>
                  <a:lnTo>
                    <a:pt x="1818788"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4" name="tx63"/>
            <p:cNvSpPr/>
            <p:nvPr/>
          </p:nvSpPr>
          <p:spPr>
            <a:xfrm>
              <a:off x="2878465" y="2239827"/>
              <a:ext cx="160024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117 case(s)</a:t>
              </a:r>
            </a:p>
          </p:txBody>
        </p:sp>
        <p:sp>
          <p:nvSpPr>
            <p:cNvPr id="65" name="pg64"/>
            <p:cNvSpPr/>
            <p:nvPr/>
          </p:nvSpPr>
          <p:spPr>
            <a:xfrm>
              <a:off x="2964069" y="2394471"/>
              <a:ext cx="1429034" cy="311602"/>
            </a:xfrm>
            <a:custGeom>
              <a:avLst/>
              <a:pathLst>
                <a:path w="1429034" h="311602">
                  <a:moveTo>
                    <a:pt x="26017" y="311602"/>
                  </a:moveTo>
                  <a:lnTo>
                    <a:pt x="1403017" y="311602"/>
                  </a:lnTo>
                  <a:lnTo>
                    <a:pt x="1401969" y="311581"/>
                  </a:lnTo>
                  <a:lnTo>
                    <a:pt x="1406153" y="311412"/>
                  </a:lnTo>
                  <a:lnTo>
                    <a:pt x="1410256" y="310575"/>
                  </a:lnTo>
                  <a:lnTo>
                    <a:pt x="1414170" y="309090"/>
                  </a:lnTo>
                  <a:lnTo>
                    <a:pt x="1417797" y="306996"/>
                  </a:lnTo>
                  <a:lnTo>
                    <a:pt x="1421040" y="304348"/>
                  </a:lnTo>
                  <a:lnTo>
                    <a:pt x="1423816" y="301214"/>
                  </a:lnTo>
                  <a:lnTo>
                    <a:pt x="1426054" y="297675"/>
                  </a:lnTo>
                  <a:lnTo>
                    <a:pt x="1427695" y="293823"/>
                  </a:lnTo>
                  <a:lnTo>
                    <a:pt x="1428697" y="289758"/>
                  </a:lnTo>
                  <a:lnTo>
                    <a:pt x="1429034" y="285585"/>
                  </a:lnTo>
                  <a:lnTo>
                    <a:pt x="1429034" y="26017"/>
                  </a:lnTo>
                  <a:lnTo>
                    <a:pt x="1428697" y="21843"/>
                  </a:lnTo>
                  <a:lnTo>
                    <a:pt x="1427695" y="17778"/>
                  </a:lnTo>
                  <a:lnTo>
                    <a:pt x="1426054" y="13926"/>
                  </a:lnTo>
                  <a:lnTo>
                    <a:pt x="1423816" y="10387"/>
                  </a:lnTo>
                  <a:lnTo>
                    <a:pt x="1421040" y="7253"/>
                  </a:lnTo>
                  <a:lnTo>
                    <a:pt x="1417797" y="4605"/>
                  </a:lnTo>
                  <a:lnTo>
                    <a:pt x="1414170" y="2511"/>
                  </a:lnTo>
                  <a:lnTo>
                    <a:pt x="1410256" y="1027"/>
                  </a:lnTo>
                  <a:lnTo>
                    <a:pt x="1406153" y="189"/>
                  </a:lnTo>
                  <a:lnTo>
                    <a:pt x="140301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6" name="tx65"/>
            <p:cNvSpPr/>
            <p:nvPr/>
          </p:nvSpPr>
          <p:spPr>
            <a:xfrm>
              <a:off x="3068138" y="2466357"/>
              <a:ext cx="122089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102 case(s)</a:t>
              </a:r>
            </a:p>
          </p:txBody>
        </p:sp>
        <p:sp>
          <p:nvSpPr>
            <p:cNvPr id="67" name="rc66"/>
            <p:cNvSpPr/>
            <p:nvPr/>
          </p:nvSpPr>
          <p:spPr>
            <a:xfrm>
              <a:off x="2090518" y="2153563"/>
              <a:ext cx="3176137" cy="3131794"/>
            </a:xfrm>
            <a:prstGeom prst="rect">
              <a:avLst/>
            </a:prstGeom>
            <a:ln w="13550" cap="rnd">
              <a:solidFill>
                <a:srgbClr val="333333">
                  <a:alpha val="100000"/>
                </a:srgbClr>
              </a:solidFill>
              <a:prstDash val="solid"/>
              <a:round/>
            </a:ln>
          </p:spPr>
          <p:txBody>
            <a:bodyPr/>
            <a:lstStyle/>
            <a:p/>
          </p:txBody>
        </p:sp>
        <p:sp>
          <p:nvSpPr>
            <p:cNvPr id="68" name="rc67"/>
            <p:cNvSpPr/>
            <p:nvPr/>
          </p:nvSpPr>
          <p:spPr>
            <a:xfrm>
              <a:off x="5266656" y="2153563"/>
              <a:ext cx="3176137" cy="3131794"/>
            </a:xfrm>
            <a:prstGeom prst="rect">
              <a:avLst/>
            </a:prstGeom>
            <a:solidFill>
              <a:srgbClr val="FFFFFF">
                <a:alpha val="100000"/>
              </a:srgbClr>
            </a:solidFill>
          </p:spPr>
          <p:txBody>
            <a:bodyPr/>
            <a:lstStyle/>
            <a:p/>
          </p:txBody>
        </p:sp>
        <p:sp>
          <p:nvSpPr>
            <p:cNvPr id="69" name="pl68"/>
            <p:cNvSpPr/>
            <p:nvPr/>
          </p:nvSpPr>
          <p:spPr>
            <a:xfrm>
              <a:off x="5266656" y="4862713"/>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0" name="pl69"/>
            <p:cNvSpPr/>
            <p:nvPr/>
          </p:nvSpPr>
          <p:spPr>
            <a:xfrm>
              <a:off x="5266656" y="4017425"/>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1" name="pl70"/>
            <p:cNvSpPr/>
            <p:nvPr/>
          </p:nvSpPr>
          <p:spPr>
            <a:xfrm>
              <a:off x="5266656" y="317213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2" name="pl71"/>
            <p:cNvSpPr/>
            <p:nvPr/>
          </p:nvSpPr>
          <p:spPr>
            <a:xfrm>
              <a:off x="5266656" y="2326848"/>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3" name="pl72"/>
            <p:cNvSpPr/>
            <p:nvPr/>
          </p:nvSpPr>
          <p:spPr>
            <a:xfrm>
              <a:off x="5266656"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4" name="pl73"/>
            <p:cNvSpPr/>
            <p:nvPr/>
          </p:nvSpPr>
          <p:spPr>
            <a:xfrm>
              <a:off x="5266656" y="4440069"/>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5" name="pl74"/>
            <p:cNvSpPr/>
            <p:nvPr/>
          </p:nvSpPr>
          <p:spPr>
            <a:xfrm>
              <a:off x="5266656" y="3594781"/>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6" name="pl75"/>
            <p:cNvSpPr/>
            <p:nvPr/>
          </p:nvSpPr>
          <p:spPr>
            <a:xfrm>
              <a:off x="5266656" y="274949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7" name="rc76"/>
            <p:cNvSpPr/>
            <p:nvPr/>
          </p:nvSpPr>
          <p:spPr>
            <a:xfrm>
              <a:off x="5305706" y="5202942"/>
              <a:ext cx="234305" cy="8241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8" name="rc77"/>
            <p:cNvSpPr/>
            <p:nvPr/>
          </p:nvSpPr>
          <p:spPr>
            <a:xfrm>
              <a:off x="5305706" y="5202519"/>
              <a:ext cx="234305" cy="42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9" name="rc78"/>
            <p:cNvSpPr/>
            <p:nvPr/>
          </p:nvSpPr>
          <p:spPr>
            <a:xfrm>
              <a:off x="5305706" y="520251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0" name="rc79"/>
            <p:cNvSpPr/>
            <p:nvPr/>
          </p:nvSpPr>
          <p:spPr>
            <a:xfrm>
              <a:off x="5305706" y="5027967"/>
              <a:ext cx="234305" cy="17455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1" name="rc80"/>
            <p:cNvSpPr/>
            <p:nvPr/>
          </p:nvSpPr>
          <p:spPr>
            <a:xfrm>
              <a:off x="5566046" y="5114187"/>
              <a:ext cx="234305" cy="17117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2" name="rc81"/>
            <p:cNvSpPr/>
            <p:nvPr/>
          </p:nvSpPr>
          <p:spPr>
            <a:xfrm>
              <a:off x="5566046" y="5112496"/>
              <a:ext cx="234305" cy="169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3" name="rc82"/>
            <p:cNvSpPr/>
            <p:nvPr/>
          </p:nvSpPr>
          <p:spPr>
            <a:xfrm>
              <a:off x="5566046" y="511249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4" name="rc83"/>
            <p:cNvSpPr/>
            <p:nvPr/>
          </p:nvSpPr>
          <p:spPr>
            <a:xfrm>
              <a:off x="5566046" y="4872012"/>
              <a:ext cx="234305" cy="2404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5" name="rc84"/>
            <p:cNvSpPr/>
            <p:nvPr/>
          </p:nvSpPr>
          <p:spPr>
            <a:xfrm>
              <a:off x="5826385" y="5036843"/>
              <a:ext cx="234305" cy="24851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5826385" y="5031349"/>
              <a:ext cx="234305" cy="549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5826385" y="5030926"/>
              <a:ext cx="234305" cy="42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5826385" y="4648855"/>
              <a:ext cx="234305" cy="3820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6086724" y="4903287"/>
              <a:ext cx="234305" cy="38207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6086724" y="4894834"/>
              <a:ext cx="234305" cy="845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6086724" y="4892721"/>
              <a:ext cx="234305" cy="211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6086724" y="4543617"/>
              <a:ext cx="234305" cy="34910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6347063" y="4691965"/>
              <a:ext cx="234305" cy="59339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6347063" y="4686471"/>
              <a:ext cx="234305" cy="549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6347063" y="4683512"/>
              <a:ext cx="234305" cy="295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6347063" y="4304400"/>
              <a:ext cx="234305" cy="37911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rc96"/>
            <p:cNvSpPr/>
            <p:nvPr/>
          </p:nvSpPr>
          <p:spPr>
            <a:xfrm>
              <a:off x="6607402" y="4689852"/>
              <a:ext cx="234305" cy="59550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6607402" y="4678863"/>
              <a:ext cx="234305" cy="1098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6607402" y="4675482"/>
              <a:ext cx="234305" cy="338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6607402" y="4383012"/>
              <a:ext cx="234305" cy="2924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rc100"/>
            <p:cNvSpPr/>
            <p:nvPr/>
          </p:nvSpPr>
          <p:spPr>
            <a:xfrm>
              <a:off x="6867741" y="4694924"/>
              <a:ext cx="234305" cy="59043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2" name="rc101"/>
            <p:cNvSpPr/>
            <p:nvPr/>
          </p:nvSpPr>
          <p:spPr>
            <a:xfrm>
              <a:off x="6867741" y="4679286"/>
              <a:ext cx="234305" cy="1563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3" name="rc102"/>
            <p:cNvSpPr/>
            <p:nvPr/>
          </p:nvSpPr>
          <p:spPr>
            <a:xfrm>
              <a:off x="6867741" y="4677173"/>
              <a:ext cx="234305" cy="211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4" name="rc103"/>
            <p:cNvSpPr/>
            <p:nvPr/>
          </p:nvSpPr>
          <p:spPr>
            <a:xfrm>
              <a:off x="6867741" y="4395269"/>
              <a:ext cx="234305" cy="28190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5" name="rc104"/>
            <p:cNvSpPr/>
            <p:nvPr/>
          </p:nvSpPr>
          <p:spPr>
            <a:xfrm>
              <a:off x="7128081" y="4787905"/>
              <a:ext cx="234305" cy="49745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6" name="rc105"/>
            <p:cNvSpPr/>
            <p:nvPr/>
          </p:nvSpPr>
          <p:spPr>
            <a:xfrm>
              <a:off x="7128081" y="4772690"/>
              <a:ext cx="234305" cy="1521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7" name="rc106"/>
            <p:cNvSpPr/>
            <p:nvPr/>
          </p:nvSpPr>
          <p:spPr>
            <a:xfrm>
              <a:off x="7128081" y="4766351"/>
              <a:ext cx="234305" cy="633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8" name="rc107"/>
            <p:cNvSpPr/>
            <p:nvPr/>
          </p:nvSpPr>
          <p:spPr>
            <a:xfrm>
              <a:off x="7128081" y="4515722"/>
              <a:ext cx="234305" cy="25062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9" name="rc108"/>
            <p:cNvSpPr/>
            <p:nvPr/>
          </p:nvSpPr>
          <p:spPr>
            <a:xfrm>
              <a:off x="7388420" y="4885114"/>
              <a:ext cx="234305" cy="40024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0" name="rc109"/>
            <p:cNvSpPr/>
            <p:nvPr/>
          </p:nvSpPr>
          <p:spPr>
            <a:xfrm>
              <a:off x="7388420" y="4881310"/>
              <a:ext cx="234305" cy="380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1" name="rc110"/>
            <p:cNvSpPr/>
            <p:nvPr/>
          </p:nvSpPr>
          <p:spPr>
            <a:xfrm>
              <a:off x="7388420" y="4872434"/>
              <a:ext cx="234305" cy="887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2" name="rc111"/>
            <p:cNvSpPr/>
            <p:nvPr/>
          </p:nvSpPr>
          <p:spPr>
            <a:xfrm>
              <a:off x="7388420" y="4679708"/>
              <a:ext cx="234305" cy="19272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3" name="rc112"/>
            <p:cNvSpPr/>
            <p:nvPr/>
          </p:nvSpPr>
          <p:spPr>
            <a:xfrm>
              <a:off x="7648759" y="4822985"/>
              <a:ext cx="234305" cy="4623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4" name="rc113"/>
            <p:cNvSpPr/>
            <p:nvPr/>
          </p:nvSpPr>
          <p:spPr>
            <a:xfrm>
              <a:off x="7648759" y="4819604"/>
              <a:ext cx="234305" cy="338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5" name="rc114"/>
            <p:cNvSpPr/>
            <p:nvPr/>
          </p:nvSpPr>
          <p:spPr>
            <a:xfrm>
              <a:off x="7648759" y="4817068"/>
              <a:ext cx="234305" cy="253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6" name="rc115"/>
            <p:cNvSpPr/>
            <p:nvPr/>
          </p:nvSpPr>
          <p:spPr>
            <a:xfrm>
              <a:off x="7648759" y="4573625"/>
              <a:ext cx="234305" cy="24344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7" name="rc116"/>
            <p:cNvSpPr/>
            <p:nvPr/>
          </p:nvSpPr>
          <p:spPr>
            <a:xfrm>
              <a:off x="7909098" y="4628146"/>
              <a:ext cx="234305" cy="65721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8" name="rc117"/>
            <p:cNvSpPr/>
            <p:nvPr/>
          </p:nvSpPr>
          <p:spPr>
            <a:xfrm>
              <a:off x="7909098" y="4625187"/>
              <a:ext cx="234305" cy="295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9" name="rc118"/>
            <p:cNvSpPr/>
            <p:nvPr/>
          </p:nvSpPr>
          <p:spPr>
            <a:xfrm>
              <a:off x="7909098" y="4615044"/>
              <a:ext cx="234305" cy="1014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0" name="rc119"/>
            <p:cNvSpPr/>
            <p:nvPr/>
          </p:nvSpPr>
          <p:spPr>
            <a:xfrm>
              <a:off x="7909098" y="4423163"/>
              <a:ext cx="234305" cy="19188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1" name="rc120"/>
            <p:cNvSpPr/>
            <p:nvPr/>
          </p:nvSpPr>
          <p:spPr>
            <a:xfrm>
              <a:off x="8169437" y="4618002"/>
              <a:ext cx="234305" cy="66735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2" name="rc121"/>
            <p:cNvSpPr/>
            <p:nvPr/>
          </p:nvSpPr>
          <p:spPr>
            <a:xfrm>
              <a:off x="8169437" y="4610395"/>
              <a:ext cx="234305" cy="760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3" name="rc122"/>
            <p:cNvSpPr/>
            <p:nvPr/>
          </p:nvSpPr>
          <p:spPr>
            <a:xfrm>
              <a:off x="8169437" y="4601097"/>
              <a:ext cx="234305" cy="929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4" name="rc123"/>
            <p:cNvSpPr/>
            <p:nvPr/>
          </p:nvSpPr>
          <p:spPr>
            <a:xfrm>
              <a:off x="8169437" y="4423163"/>
              <a:ext cx="234305" cy="17793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5" name="pg124"/>
            <p:cNvSpPr/>
            <p:nvPr/>
          </p:nvSpPr>
          <p:spPr>
            <a:xfrm>
              <a:off x="5881446" y="2153563"/>
              <a:ext cx="1946557" cy="373922"/>
            </a:xfrm>
            <a:custGeom>
              <a:avLst/>
              <a:pathLst>
                <a:path w="1946557" h="373922">
                  <a:moveTo>
                    <a:pt x="31220" y="373922"/>
                  </a:moveTo>
                  <a:lnTo>
                    <a:pt x="1915336" y="373922"/>
                  </a:lnTo>
                  <a:lnTo>
                    <a:pt x="1914079" y="373897"/>
                  </a:lnTo>
                  <a:lnTo>
                    <a:pt x="1919100" y="373695"/>
                  </a:lnTo>
                  <a:lnTo>
                    <a:pt x="1924022" y="372690"/>
                  </a:lnTo>
                  <a:lnTo>
                    <a:pt x="1928720" y="370908"/>
                  </a:lnTo>
                  <a:lnTo>
                    <a:pt x="1933072" y="368396"/>
                  </a:lnTo>
                  <a:lnTo>
                    <a:pt x="1936964" y="365218"/>
                  </a:lnTo>
                  <a:lnTo>
                    <a:pt x="1940295" y="361457"/>
                  </a:lnTo>
                  <a:lnTo>
                    <a:pt x="1942981" y="357211"/>
                  </a:lnTo>
                  <a:lnTo>
                    <a:pt x="1944950" y="352588"/>
                  </a:lnTo>
                  <a:lnTo>
                    <a:pt x="1946153" y="347710"/>
                  </a:lnTo>
                  <a:lnTo>
                    <a:pt x="1946557" y="342702"/>
                  </a:lnTo>
                  <a:lnTo>
                    <a:pt x="1946557" y="31220"/>
                  </a:lnTo>
                  <a:lnTo>
                    <a:pt x="1946153" y="26212"/>
                  </a:lnTo>
                  <a:lnTo>
                    <a:pt x="1944950" y="21334"/>
                  </a:lnTo>
                  <a:lnTo>
                    <a:pt x="1942981" y="16711"/>
                  </a:lnTo>
                  <a:lnTo>
                    <a:pt x="1940295" y="12465"/>
                  </a:lnTo>
                  <a:lnTo>
                    <a:pt x="1936964" y="8704"/>
                  </a:lnTo>
                  <a:lnTo>
                    <a:pt x="1933072" y="5526"/>
                  </a:lnTo>
                  <a:lnTo>
                    <a:pt x="1928720" y="3014"/>
                  </a:lnTo>
                  <a:lnTo>
                    <a:pt x="1924022" y="1232"/>
                  </a:lnTo>
                  <a:lnTo>
                    <a:pt x="1919100" y="227"/>
                  </a:lnTo>
                  <a:lnTo>
                    <a:pt x="191533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6" name="tx125"/>
            <p:cNvSpPr/>
            <p:nvPr/>
          </p:nvSpPr>
          <p:spPr>
            <a:xfrm>
              <a:off x="6006328" y="2239827"/>
              <a:ext cx="169679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12,960 case(s)</a:t>
              </a:r>
            </a:p>
          </p:txBody>
        </p:sp>
        <p:sp>
          <p:nvSpPr>
            <p:cNvPr id="127" name="pg126"/>
            <p:cNvSpPr/>
            <p:nvPr/>
          </p:nvSpPr>
          <p:spPr>
            <a:xfrm>
              <a:off x="6099979" y="2394471"/>
              <a:ext cx="1509491" cy="311602"/>
            </a:xfrm>
            <a:custGeom>
              <a:avLst/>
              <a:pathLst>
                <a:path w="1509491" h="311602">
                  <a:moveTo>
                    <a:pt x="26017" y="311602"/>
                  </a:moveTo>
                  <a:lnTo>
                    <a:pt x="1483474" y="311602"/>
                  </a:lnTo>
                  <a:lnTo>
                    <a:pt x="1482426" y="311581"/>
                  </a:lnTo>
                  <a:lnTo>
                    <a:pt x="1486610" y="311412"/>
                  </a:lnTo>
                  <a:lnTo>
                    <a:pt x="1490712" y="310575"/>
                  </a:lnTo>
                  <a:lnTo>
                    <a:pt x="1494627" y="309090"/>
                  </a:lnTo>
                  <a:lnTo>
                    <a:pt x="1498253" y="306996"/>
                  </a:lnTo>
                  <a:lnTo>
                    <a:pt x="1501497" y="304348"/>
                  </a:lnTo>
                  <a:lnTo>
                    <a:pt x="1504273" y="301214"/>
                  </a:lnTo>
                  <a:lnTo>
                    <a:pt x="1506511" y="297675"/>
                  </a:lnTo>
                  <a:lnTo>
                    <a:pt x="1508152" y="293823"/>
                  </a:lnTo>
                  <a:lnTo>
                    <a:pt x="1509154" y="289758"/>
                  </a:lnTo>
                  <a:lnTo>
                    <a:pt x="1509491" y="285585"/>
                  </a:lnTo>
                  <a:lnTo>
                    <a:pt x="1509491" y="26017"/>
                  </a:lnTo>
                  <a:lnTo>
                    <a:pt x="1509154" y="21843"/>
                  </a:lnTo>
                  <a:lnTo>
                    <a:pt x="1508152" y="17778"/>
                  </a:lnTo>
                  <a:lnTo>
                    <a:pt x="1506511" y="13926"/>
                  </a:lnTo>
                  <a:lnTo>
                    <a:pt x="1504273" y="10387"/>
                  </a:lnTo>
                  <a:lnTo>
                    <a:pt x="1501497" y="7253"/>
                  </a:lnTo>
                  <a:lnTo>
                    <a:pt x="1498253" y="4605"/>
                  </a:lnTo>
                  <a:lnTo>
                    <a:pt x="1494627" y="2511"/>
                  </a:lnTo>
                  <a:lnTo>
                    <a:pt x="1490712" y="1027"/>
                  </a:lnTo>
                  <a:lnTo>
                    <a:pt x="1486610" y="189"/>
                  </a:lnTo>
                  <a:lnTo>
                    <a:pt x="148347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8" name="tx127"/>
            <p:cNvSpPr/>
            <p:nvPr/>
          </p:nvSpPr>
          <p:spPr>
            <a:xfrm>
              <a:off x="6204047" y="2466357"/>
              <a:ext cx="1301354"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13,083 case(s)</a:t>
              </a:r>
            </a:p>
          </p:txBody>
        </p:sp>
        <p:sp>
          <p:nvSpPr>
            <p:cNvPr id="129" name="rc128"/>
            <p:cNvSpPr/>
            <p:nvPr/>
          </p:nvSpPr>
          <p:spPr>
            <a:xfrm>
              <a:off x="5266656" y="2153563"/>
              <a:ext cx="3176137" cy="3131794"/>
            </a:xfrm>
            <a:prstGeom prst="rect">
              <a:avLst/>
            </a:prstGeom>
            <a:ln w="13550" cap="rnd">
              <a:solidFill>
                <a:srgbClr val="333333">
                  <a:alpha val="100000"/>
                </a:srgbClr>
              </a:solidFill>
              <a:prstDash val="solid"/>
              <a:round/>
            </a:ln>
          </p:spPr>
          <p:txBody>
            <a:bodyPr/>
            <a:lstStyle/>
            <a:p/>
          </p:txBody>
        </p:sp>
        <p:sp>
          <p:nvSpPr>
            <p:cNvPr id="130" name="rc129"/>
            <p:cNvSpPr/>
            <p:nvPr/>
          </p:nvSpPr>
          <p:spPr>
            <a:xfrm>
              <a:off x="8442793" y="2153563"/>
              <a:ext cx="3176137" cy="3131794"/>
            </a:xfrm>
            <a:prstGeom prst="rect">
              <a:avLst/>
            </a:prstGeom>
            <a:solidFill>
              <a:srgbClr val="FFFFFF">
                <a:alpha val="100000"/>
              </a:srgbClr>
            </a:solidFill>
          </p:spPr>
          <p:txBody>
            <a:bodyPr/>
            <a:lstStyle/>
            <a:p/>
          </p:txBody>
        </p:sp>
        <p:sp>
          <p:nvSpPr>
            <p:cNvPr id="131" name="pl130"/>
            <p:cNvSpPr/>
            <p:nvPr/>
          </p:nvSpPr>
          <p:spPr>
            <a:xfrm>
              <a:off x="8442793" y="4862713"/>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2" name="pl131"/>
            <p:cNvSpPr/>
            <p:nvPr/>
          </p:nvSpPr>
          <p:spPr>
            <a:xfrm>
              <a:off x="8442793" y="4017425"/>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3" name="pl132"/>
            <p:cNvSpPr/>
            <p:nvPr/>
          </p:nvSpPr>
          <p:spPr>
            <a:xfrm>
              <a:off x="8442793" y="317213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4" name="pl133"/>
            <p:cNvSpPr/>
            <p:nvPr/>
          </p:nvSpPr>
          <p:spPr>
            <a:xfrm>
              <a:off x="8442793" y="2326848"/>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5" name="pl134"/>
            <p:cNvSpPr/>
            <p:nvPr/>
          </p:nvSpPr>
          <p:spPr>
            <a:xfrm>
              <a:off x="8442793"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6" name="pl135"/>
            <p:cNvSpPr/>
            <p:nvPr/>
          </p:nvSpPr>
          <p:spPr>
            <a:xfrm>
              <a:off x="8442793" y="4440069"/>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7" name="pl136"/>
            <p:cNvSpPr/>
            <p:nvPr/>
          </p:nvSpPr>
          <p:spPr>
            <a:xfrm>
              <a:off x="8442793" y="3594781"/>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8" name="pl137"/>
            <p:cNvSpPr/>
            <p:nvPr/>
          </p:nvSpPr>
          <p:spPr>
            <a:xfrm>
              <a:off x="8442793" y="274949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9" name="rc138"/>
            <p:cNvSpPr/>
            <p:nvPr/>
          </p:nvSpPr>
          <p:spPr>
            <a:xfrm>
              <a:off x="8481844" y="3953183"/>
              <a:ext cx="234305" cy="133217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0" name="rc139"/>
            <p:cNvSpPr/>
            <p:nvPr/>
          </p:nvSpPr>
          <p:spPr>
            <a:xfrm>
              <a:off x="8481844" y="3935009"/>
              <a:ext cx="234305" cy="1817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1" name="rc140"/>
            <p:cNvSpPr/>
            <p:nvPr/>
          </p:nvSpPr>
          <p:spPr>
            <a:xfrm>
              <a:off x="8481844" y="3928247"/>
              <a:ext cx="234305" cy="676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2" name="rc141"/>
            <p:cNvSpPr/>
            <p:nvPr/>
          </p:nvSpPr>
          <p:spPr>
            <a:xfrm>
              <a:off x="8481844" y="3512788"/>
              <a:ext cx="234305" cy="41545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3" name="rc142"/>
            <p:cNvSpPr/>
            <p:nvPr/>
          </p:nvSpPr>
          <p:spPr>
            <a:xfrm>
              <a:off x="8742183" y="3708472"/>
              <a:ext cx="234305" cy="157688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4" name="rc143"/>
            <p:cNvSpPr/>
            <p:nvPr/>
          </p:nvSpPr>
          <p:spPr>
            <a:xfrm>
              <a:off x="8742183" y="3663249"/>
              <a:ext cx="234305" cy="4522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5" name="rc144"/>
            <p:cNvSpPr/>
            <p:nvPr/>
          </p:nvSpPr>
          <p:spPr>
            <a:xfrm>
              <a:off x="8742183" y="3655219"/>
              <a:ext cx="234305" cy="803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6" name="rc145"/>
            <p:cNvSpPr/>
            <p:nvPr/>
          </p:nvSpPr>
          <p:spPr>
            <a:xfrm>
              <a:off x="8742183" y="3213133"/>
              <a:ext cx="234305" cy="44208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7" name="rc146"/>
            <p:cNvSpPr/>
            <p:nvPr/>
          </p:nvSpPr>
          <p:spPr>
            <a:xfrm>
              <a:off x="9002523" y="3502221"/>
              <a:ext cx="234305" cy="17831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8" name="rc147"/>
            <p:cNvSpPr/>
            <p:nvPr/>
          </p:nvSpPr>
          <p:spPr>
            <a:xfrm>
              <a:off x="9002523" y="3449814"/>
              <a:ext cx="234305" cy="5240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9" name="rc148"/>
            <p:cNvSpPr/>
            <p:nvPr/>
          </p:nvSpPr>
          <p:spPr>
            <a:xfrm>
              <a:off x="9002523" y="3442206"/>
              <a:ext cx="234305" cy="760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0" name="rc149"/>
            <p:cNvSpPr/>
            <p:nvPr/>
          </p:nvSpPr>
          <p:spPr>
            <a:xfrm>
              <a:off x="9002523" y="2876285"/>
              <a:ext cx="234305" cy="5659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1" name="rc150"/>
            <p:cNvSpPr/>
            <p:nvPr/>
          </p:nvSpPr>
          <p:spPr>
            <a:xfrm>
              <a:off x="9262862" y="3639158"/>
              <a:ext cx="234305" cy="164619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2" name="rc151"/>
            <p:cNvSpPr/>
            <p:nvPr/>
          </p:nvSpPr>
          <p:spPr>
            <a:xfrm>
              <a:off x="9262862" y="3609996"/>
              <a:ext cx="234305" cy="2916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3" name="rc152"/>
            <p:cNvSpPr/>
            <p:nvPr/>
          </p:nvSpPr>
          <p:spPr>
            <a:xfrm>
              <a:off x="9262862" y="3607037"/>
              <a:ext cx="234305" cy="295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4" name="rc153"/>
            <p:cNvSpPr/>
            <p:nvPr/>
          </p:nvSpPr>
          <p:spPr>
            <a:xfrm>
              <a:off x="9262862" y="3112543"/>
              <a:ext cx="234305" cy="49449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5" name="rc154"/>
            <p:cNvSpPr/>
            <p:nvPr/>
          </p:nvSpPr>
          <p:spPr>
            <a:xfrm>
              <a:off x="9523201" y="4128158"/>
              <a:ext cx="234305" cy="115720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6" name="rc155"/>
            <p:cNvSpPr/>
            <p:nvPr/>
          </p:nvSpPr>
          <p:spPr>
            <a:xfrm>
              <a:off x="9523201" y="4088006"/>
              <a:ext cx="234305" cy="4015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7" name="rc156"/>
            <p:cNvSpPr/>
            <p:nvPr/>
          </p:nvSpPr>
          <p:spPr>
            <a:xfrm>
              <a:off x="9523201" y="4084625"/>
              <a:ext cx="234305" cy="338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8" name="rc157"/>
            <p:cNvSpPr/>
            <p:nvPr/>
          </p:nvSpPr>
          <p:spPr>
            <a:xfrm>
              <a:off x="9523201" y="3723264"/>
              <a:ext cx="234305" cy="36136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9" name="rc158"/>
            <p:cNvSpPr/>
            <p:nvPr/>
          </p:nvSpPr>
          <p:spPr>
            <a:xfrm>
              <a:off x="9783540" y="4560945"/>
              <a:ext cx="234305" cy="7244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0" name="rc159"/>
            <p:cNvSpPr/>
            <p:nvPr/>
          </p:nvSpPr>
          <p:spPr>
            <a:xfrm>
              <a:off x="9783540" y="4549534"/>
              <a:ext cx="234305" cy="1141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1" name="rc160"/>
            <p:cNvSpPr/>
            <p:nvPr/>
          </p:nvSpPr>
          <p:spPr>
            <a:xfrm>
              <a:off x="9783540" y="4547843"/>
              <a:ext cx="234305" cy="169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2" name="rc161"/>
            <p:cNvSpPr/>
            <p:nvPr/>
          </p:nvSpPr>
          <p:spPr>
            <a:xfrm>
              <a:off x="9783540" y="4243962"/>
              <a:ext cx="234305" cy="3038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3" name="rc162"/>
            <p:cNvSpPr/>
            <p:nvPr/>
          </p:nvSpPr>
          <p:spPr>
            <a:xfrm>
              <a:off x="10043879" y="4976827"/>
              <a:ext cx="234305" cy="30853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4" name="rc163"/>
            <p:cNvSpPr/>
            <p:nvPr/>
          </p:nvSpPr>
          <p:spPr>
            <a:xfrm>
              <a:off x="10043879" y="4966684"/>
              <a:ext cx="234305" cy="1014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5" name="rc164"/>
            <p:cNvSpPr/>
            <p:nvPr/>
          </p:nvSpPr>
          <p:spPr>
            <a:xfrm>
              <a:off x="10043879" y="4957808"/>
              <a:ext cx="234305" cy="887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6" name="rc165"/>
            <p:cNvSpPr/>
            <p:nvPr/>
          </p:nvSpPr>
          <p:spPr>
            <a:xfrm>
              <a:off x="10043879" y="4731271"/>
              <a:ext cx="234305" cy="22653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7" name="rc166"/>
            <p:cNvSpPr/>
            <p:nvPr/>
          </p:nvSpPr>
          <p:spPr>
            <a:xfrm>
              <a:off x="10304218" y="5114187"/>
              <a:ext cx="234305" cy="17117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8" name="rc167"/>
            <p:cNvSpPr/>
            <p:nvPr/>
          </p:nvSpPr>
          <p:spPr>
            <a:xfrm>
              <a:off x="10304218" y="5109115"/>
              <a:ext cx="234305" cy="507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9" name="rc168"/>
            <p:cNvSpPr/>
            <p:nvPr/>
          </p:nvSpPr>
          <p:spPr>
            <a:xfrm>
              <a:off x="10304218" y="5105734"/>
              <a:ext cx="234305" cy="338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0" name="rc169"/>
            <p:cNvSpPr/>
            <p:nvPr/>
          </p:nvSpPr>
          <p:spPr>
            <a:xfrm>
              <a:off x="10304218" y="4895257"/>
              <a:ext cx="234305" cy="21047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1" name="rc170"/>
            <p:cNvSpPr/>
            <p:nvPr/>
          </p:nvSpPr>
          <p:spPr>
            <a:xfrm>
              <a:off x="10564558" y="5159410"/>
              <a:ext cx="234305" cy="12594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2" name="rc171"/>
            <p:cNvSpPr/>
            <p:nvPr/>
          </p:nvSpPr>
          <p:spPr>
            <a:xfrm>
              <a:off x="10564558" y="5152647"/>
              <a:ext cx="234305" cy="676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3" name="rc172"/>
            <p:cNvSpPr/>
            <p:nvPr/>
          </p:nvSpPr>
          <p:spPr>
            <a:xfrm>
              <a:off x="10564558" y="5152225"/>
              <a:ext cx="234305" cy="42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4" name="rc173"/>
            <p:cNvSpPr/>
            <p:nvPr/>
          </p:nvSpPr>
          <p:spPr>
            <a:xfrm>
              <a:off x="10564558" y="4948088"/>
              <a:ext cx="234305" cy="20413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5" name="rc174"/>
            <p:cNvSpPr/>
            <p:nvPr/>
          </p:nvSpPr>
          <p:spPr>
            <a:xfrm>
              <a:off x="10824897" y="5208859"/>
              <a:ext cx="234305" cy="7649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6" name="rc175"/>
            <p:cNvSpPr/>
            <p:nvPr/>
          </p:nvSpPr>
          <p:spPr>
            <a:xfrm>
              <a:off x="10824897" y="5204633"/>
              <a:ext cx="234305" cy="422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7" name="rc176"/>
            <p:cNvSpPr/>
            <p:nvPr/>
          </p:nvSpPr>
          <p:spPr>
            <a:xfrm>
              <a:off x="10824897" y="520463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8" name="rc177"/>
            <p:cNvSpPr/>
            <p:nvPr/>
          </p:nvSpPr>
          <p:spPr>
            <a:xfrm>
              <a:off x="10824897" y="5040224"/>
              <a:ext cx="234305" cy="1644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9" name="rc178"/>
            <p:cNvSpPr/>
            <p:nvPr/>
          </p:nvSpPr>
          <p:spPr>
            <a:xfrm>
              <a:off x="11085236" y="5186882"/>
              <a:ext cx="234305" cy="9847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0" name="rc179"/>
            <p:cNvSpPr/>
            <p:nvPr/>
          </p:nvSpPr>
          <p:spPr>
            <a:xfrm>
              <a:off x="11085236" y="5186036"/>
              <a:ext cx="234305" cy="84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1" name="rc180"/>
            <p:cNvSpPr/>
            <p:nvPr/>
          </p:nvSpPr>
          <p:spPr>
            <a:xfrm>
              <a:off x="11085236" y="518603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2" name="rc181"/>
            <p:cNvSpPr/>
            <p:nvPr/>
          </p:nvSpPr>
          <p:spPr>
            <a:xfrm>
              <a:off x="11085236" y="5035998"/>
              <a:ext cx="234305" cy="1500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3" name="rc182"/>
            <p:cNvSpPr/>
            <p:nvPr/>
          </p:nvSpPr>
          <p:spPr>
            <a:xfrm>
              <a:off x="11345575" y="5224497"/>
              <a:ext cx="234305" cy="6086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4" name="rc183"/>
            <p:cNvSpPr/>
            <p:nvPr/>
          </p:nvSpPr>
          <p:spPr>
            <a:xfrm>
              <a:off x="11345575" y="5222806"/>
              <a:ext cx="234305" cy="169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5" name="rc184"/>
            <p:cNvSpPr/>
            <p:nvPr/>
          </p:nvSpPr>
          <p:spPr>
            <a:xfrm>
              <a:off x="11345575" y="5222384"/>
              <a:ext cx="234305" cy="42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6" name="rc185"/>
            <p:cNvSpPr/>
            <p:nvPr/>
          </p:nvSpPr>
          <p:spPr>
            <a:xfrm>
              <a:off x="11345575" y="5129825"/>
              <a:ext cx="234305" cy="9255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7" name="pg186"/>
            <p:cNvSpPr/>
            <p:nvPr/>
          </p:nvSpPr>
          <p:spPr>
            <a:xfrm>
              <a:off x="8538188"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88" name="pg187"/>
            <p:cNvSpPr/>
            <p:nvPr/>
          </p:nvSpPr>
          <p:spPr>
            <a:xfrm>
              <a:off x="9057584" y="2153563"/>
              <a:ext cx="1946557" cy="373922"/>
            </a:xfrm>
            <a:custGeom>
              <a:avLst/>
              <a:pathLst>
                <a:path w="1946557" h="373922">
                  <a:moveTo>
                    <a:pt x="31220" y="373922"/>
                  </a:moveTo>
                  <a:lnTo>
                    <a:pt x="1915336" y="373922"/>
                  </a:lnTo>
                  <a:lnTo>
                    <a:pt x="1914079" y="373897"/>
                  </a:lnTo>
                  <a:lnTo>
                    <a:pt x="1919100" y="373695"/>
                  </a:lnTo>
                  <a:lnTo>
                    <a:pt x="1924022" y="372690"/>
                  </a:lnTo>
                  <a:lnTo>
                    <a:pt x="1928720" y="370908"/>
                  </a:lnTo>
                  <a:lnTo>
                    <a:pt x="1933072" y="368396"/>
                  </a:lnTo>
                  <a:lnTo>
                    <a:pt x="1936964" y="365218"/>
                  </a:lnTo>
                  <a:lnTo>
                    <a:pt x="1940295" y="361457"/>
                  </a:lnTo>
                  <a:lnTo>
                    <a:pt x="1942981" y="357211"/>
                  </a:lnTo>
                  <a:lnTo>
                    <a:pt x="1944950" y="352588"/>
                  </a:lnTo>
                  <a:lnTo>
                    <a:pt x="1946153" y="347710"/>
                  </a:lnTo>
                  <a:lnTo>
                    <a:pt x="1946557" y="342702"/>
                  </a:lnTo>
                  <a:lnTo>
                    <a:pt x="1946557" y="31220"/>
                  </a:lnTo>
                  <a:lnTo>
                    <a:pt x="1946153" y="26212"/>
                  </a:lnTo>
                  <a:lnTo>
                    <a:pt x="1944950" y="21334"/>
                  </a:lnTo>
                  <a:lnTo>
                    <a:pt x="1942981" y="16711"/>
                  </a:lnTo>
                  <a:lnTo>
                    <a:pt x="1940295" y="12465"/>
                  </a:lnTo>
                  <a:lnTo>
                    <a:pt x="1936964" y="8704"/>
                  </a:lnTo>
                  <a:lnTo>
                    <a:pt x="1933072" y="5526"/>
                  </a:lnTo>
                  <a:lnTo>
                    <a:pt x="1928720" y="3014"/>
                  </a:lnTo>
                  <a:lnTo>
                    <a:pt x="1924022" y="1232"/>
                  </a:lnTo>
                  <a:lnTo>
                    <a:pt x="1919100" y="227"/>
                  </a:lnTo>
                  <a:lnTo>
                    <a:pt x="191533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89" name="tx188"/>
            <p:cNvSpPr/>
            <p:nvPr/>
          </p:nvSpPr>
          <p:spPr>
            <a:xfrm>
              <a:off x="9182466" y="2239827"/>
              <a:ext cx="169679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22,076 case(s)</a:t>
              </a:r>
            </a:p>
          </p:txBody>
        </p:sp>
        <p:sp>
          <p:nvSpPr>
            <p:cNvPr id="190" name="pg189"/>
            <p:cNvSpPr/>
            <p:nvPr/>
          </p:nvSpPr>
          <p:spPr>
            <a:xfrm>
              <a:off x="9276117" y="2394471"/>
              <a:ext cx="1509491" cy="311602"/>
            </a:xfrm>
            <a:custGeom>
              <a:avLst/>
              <a:pathLst>
                <a:path w="1509491" h="311602">
                  <a:moveTo>
                    <a:pt x="26017" y="311602"/>
                  </a:moveTo>
                  <a:lnTo>
                    <a:pt x="1483474" y="311602"/>
                  </a:lnTo>
                  <a:lnTo>
                    <a:pt x="1482426" y="311581"/>
                  </a:lnTo>
                  <a:lnTo>
                    <a:pt x="1486610" y="311412"/>
                  </a:lnTo>
                  <a:lnTo>
                    <a:pt x="1490712" y="310575"/>
                  </a:lnTo>
                  <a:lnTo>
                    <a:pt x="1494627" y="309090"/>
                  </a:lnTo>
                  <a:lnTo>
                    <a:pt x="1498253" y="306996"/>
                  </a:lnTo>
                  <a:lnTo>
                    <a:pt x="1501497" y="304348"/>
                  </a:lnTo>
                  <a:lnTo>
                    <a:pt x="1504273" y="301214"/>
                  </a:lnTo>
                  <a:lnTo>
                    <a:pt x="1506511" y="297675"/>
                  </a:lnTo>
                  <a:lnTo>
                    <a:pt x="1508152" y="293823"/>
                  </a:lnTo>
                  <a:lnTo>
                    <a:pt x="1509154" y="289758"/>
                  </a:lnTo>
                  <a:lnTo>
                    <a:pt x="1509491" y="285585"/>
                  </a:lnTo>
                  <a:lnTo>
                    <a:pt x="1509491" y="26017"/>
                  </a:lnTo>
                  <a:lnTo>
                    <a:pt x="1509154" y="21843"/>
                  </a:lnTo>
                  <a:lnTo>
                    <a:pt x="1508152" y="17778"/>
                  </a:lnTo>
                  <a:lnTo>
                    <a:pt x="1506511" y="13926"/>
                  </a:lnTo>
                  <a:lnTo>
                    <a:pt x="1504273" y="10387"/>
                  </a:lnTo>
                  <a:lnTo>
                    <a:pt x="1501497" y="7253"/>
                  </a:lnTo>
                  <a:lnTo>
                    <a:pt x="1498253" y="4605"/>
                  </a:lnTo>
                  <a:lnTo>
                    <a:pt x="1494627" y="2511"/>
                  </a:lnTo>
                  <a:lnTo>
                    <a:pt x="1490712" y="1027"/>
                  </a:lnTo>
                  <a:lnTo>
                    <a:pt x="1486610" y="189"/>
                  </a:lnTo>
                  <a:lnTo>
                    <a:pt x="148347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91" name="tx190"/>
            <p:cNvSpPr/>
            <p:nvPr/>
          </p:nvSpPr>
          <p:spPr>
            <a:xfrm>
              <a:off x="9380185" y="2466357"/>
              <a:ext cx="1301354"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22,455 case(s)</a:t>
              </a:r>
            </a:p>
          </p:txBody>
        </p:sp>
        <p:sp>
          <p:nvSpPr>
            <p:cNvPr id="192" name="rc191"/>
            <p:cNvSpPr/>
            <p:nvPr/>
          </p:nvSpPr>
          <p:spPr>
            <a:xfrm>
              <a:off x="8442793" y="2153563"/>
              <a:ext cx="3176137" cy="3131794"/>
            </a:xfrm>
            <a:prstGeom prst="rect">
              <a:avLst/>
            </a:prstGeom>
            <a:ln w="13550" cap="rnd">
              <a:solidFill>
                <a:srgbClr val="333333">
                  <a:alpha val="100000"/>
                </a:srgbClr>
              </a:solidFill>
              <a:prstDash val="solid"/>
              <a:round/>
            </a:ln>
          </p:spPr>
          <p:txBody>
            <a:bodyPr/>
            <a:lstStyle/>
            <a:p/>
          </p:txBody>
        </p:sp>
        <p:sp>
          <p:nvSpPr>
            <p:cNvPr id="193" name="rc192"/>
            <p:cNvSpPr/>
            <p:nvPr/>
          </p:nvSpPr>
          <p:spPr>
            <a:xfrm>
              <a:off x="11618931" y="2153563"/>
              <a:ext cx="3176137" cy="3131794"/>
            </a:xfrm>
            <a:prstGeom prst="rect">
              <a:avLst/>
            </a:prstGeom>
            <a:solidFill>
              <a:srgbClr val="FFFFFF">
                <a:alpha val="100000"/>
              </a:srgbClr>
            </a:solidFill>
          </p:spPr>
          <p:txBody>
            <a:bodyPr/>
            <a:lstStyle/>
            <a:p/>
          </p:txBody>
        </p:sp>
        <p:sp>
          <p:nvSpPr>
            <p:cNvPr id="194" name="pl193"/>
            <p:cNvSpPr/>
            <p:nvPr/>
          </p:nvSpPr>
          <p:spPr>
            <a:xfrm>
              <a:off x="11618931" y="4862713"/>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95" name="pl194"/>
            <p:cNvSpPr/>
            <p:nvPr/>
          </p:nvSpPr>
          <p:spPr>
            <a:xfrm>
              <a:off x="11618931" y="4017425"/>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96" name="pl195"/>
            <p:cNvSpPr/>
            <p:nvPr/>
          </p:nvSpPr>
          <p:spPr>
            <a:xfrm>
              <a:off x="11618931" y="317213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97" name="pl196"/>
            <p:cNvSpPr/>
            <p:nvPr/>
          </p:nvSpPr>
          <p:spPr>
            <a:xfrm>
              <a:off x="11618931" y="2326848"/>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98" name="pl197"/>
            <p:cNvSpPr/>
            <p:nvPr/>
          </p:nvSpPr>
          <p:spPr>
            <a:xfrm>
              <a:off x="11618931"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99" name="pl198"/>
            <p:cNvSpPr/>
            <p:nvPr/>
          </p:nvSpPr>
          <p:spPr>
            <a:xfrm>
              <a:off x="11618931" y="4440069"/>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00" name="pl199"/>
            <p:cNvSpPr/>
            <p:nvPr/>
          </p:nvSpPr>
          <p:spPr>
            <a:xfrm>
              <a:off x="11618931" y="3594781"/>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01" name="pl200"/>
            <p:cNvSpPr/>
            <p:nvPr/>
          </p:nvSpPr>
          <p:spPr>
            <a:xfrm>
              <a:off x="11618931" y="274949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02" name="rc201"/>
            <p:cNvSpPr/>
            <p:nvPr/>
          </p:nvSpPr>
          <p:spPr>
            <a:xfrm>
              <a:off x="11657982" y="5129402"/>
              <a:ext cx="234305" cy="15595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3" name="rc202"/>
            <p:cNvSpPr/>
            <p:nvPr/>
          </p:nvSpPr>
          <p:spPr>
            <a:xfrm>
              <a:off x="11657982" y="5128979"/>
              <a:ext cx="234305" cy="42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4" name="rc203"/>
            <p:cNvSpPr/>
            <p:nvPr/>
          </p:nvSpPr>
          <p:spPr>
            <a:xfrm>
              <a:off x="11657982" y="5128557"/>
              <a:ext cx="234305" cy="42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5" name="rc204"/>
            <p:cNvSpPr/>
            <p:nvPr/>
          </p:nvSpPr>
          <p:spPr>
            <a:xfrm>
              <a:off x="11657982" y="4970488"/>
              <a:ext cx="234305" cy="1580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6" name="rc205"/>
            <p:cNvSpPr/>
            <p:nvPr/>
          </p:nvSpPr>
          <p:spPr>
            <a:xfrm>
              <a:off x="11918321" y="5110383"/>
              <a:ext cx="234305" cy="17497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7" name="rc206"/>
            <p:cNvSpPr/>
            <p:nvPr/>
          </p:nvSpPr>
          <p:spPr>
            <a:xfrm>
              <a:off x="11918321" y="5107847"/>
              <a:ext cx="234305" cy="253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8" name="rc207"/>
            <p:cNvSpPr/>
            <p:nvPr/>
          </p:nvSpPr>
          <p:spPr>
            <a:xfrm>
              <a:off x="11918321" y="5107424"/>
              <a:ext cx="234305" cy="42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9" name="rc208"/>
            <p:cNvSpPr/>
            <p:nvPr/>
          </p:nvSpPr>
          <p:spPr>
            <a:xfrm>
              <a:off x="11918321" y="4937521"/>
              <a:ext cx="234305" cy="16990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0" name="rc209"/>
            <p:cNvSpPr/>
            <p:nvPr/>
          </p:nvSpPr>
          <p:spPr>
            <a:xfrm>
              <a:off x="12178660" y="5079530"/>
              <a:ext cx="234305" cy="20582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1" name="rc210"/>
            <p:cNvSpPr/>
            <p:nvPr/>
          </p:nvSpPr>
          <p:spPr>
            <a:xfrm>
              <a:off x="12178660" y="5076571"/>
              <a:ext cx="234305" cy="295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2" name="rc211"/>
            <p:cNvSpPr/>
            <p:nvPr/>
          </p:nvSpPr>
          <p:spPr>
            <a:xfrm>
              <a:off x="12178660" y="5075304"/>
              <a:ext cx="234305" cy="126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3" name="rc212"/>
            <p:cNvSpPr/>
            <p:nvPr/>
          </p:nvSpPr>
          <p:spPr>
            <a:xfrm>
              <a:off x="12178660" y="4872434"/>
              <a:ext cx="234305" cy="2028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4" name="rc213"/>
            <p:cNvSpPr/>
            <p:nvPr/>
          </p:nvSpPr>
          <p:spPr>
            <a:xfrm>
              <a:off x="12439000" y="4960344"/>
              <a:ext cx="234305" cy="32501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5" name="rc214"/>
            <p:cNvSpPr/>
            <p:nvPr/>
          </p:nvSpPr>
          <p:spPr>
            <a:xfrm>
              <a:off x="12439000" y="4956118"/>
              <a:ext cx="234305" cy="422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6" name="rc215"/>
            <p:cNvSpPr/>
            <p:nvPr/>
          </p:nvSpPr>
          <p:spPr>
            <a:xfrm>
              <a:off x="12439000" y="4954850"/>
              <a:ext cx="234305" cy="126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7" name="rc216"/>
            <p:cNvSpPr/>
            <p:nvPr/>
          </p:nvSpPr>
          <p:spPr>
            <a:xfrm>
              <a:off x="12439000" y="4760434"/>
              <a:ext cx="234305" cy="1944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8" name="rc217"/>
            <p:cNvSpPr/>
            <p:nvPr/>
          </p:nvSpPr>
          <p:spPr>
            <a:xfrm>
              <a:off x="12699339" y="4693233"/>
              <a:ext cx="234305" cy="59212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9" name="rc218"/>
            <p:cNvSpPr/>
            <p:nvPr/>
          </p:nvSpPr>
          <p:spPr>
            <a:xfrm>
              <a:off x="12699339" y="4684358"/>
              <a:ext cx="234305" cy="887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0" name="rc219"/>
            <p:cNvSpPr/>
            <p:nvPr/>
          </p:nvSpPr>
          <p:spPr>
            <a:xfrm>
              <a:off x="12699339" y="4683935"/>
              <a:ext cx="234305" cy="42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1" name="rc220"/>
            <p:cNvSpPr/>
            <p:nvPr/>
          </p:nvSpPr>
          <p:spPr>
            <a:xfrm>
              <a:off x="12699339" y="4461624"/>
              <a:ext cx="234305" cy="2223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2" name="rc221"/>
            <p:cNvSpPr/>
            <p:nvPr/>
          </p:nvSpPr>
          <p:spPr>
            <a:xfrm>
              <a:off x="12959678" y="4665761"/>
              <a:ext cx="234305" cy="6195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3" name="rc222"/>
            <p:cNvSpPr/>
            <p:nvPr/>
          </p:nvSpPr>
          <p:spPr>
            <a:xfrm>
              <a:off x="12959678" y="4650546"/>
              <a:ext cx="234305" cy="1521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4" name="rc223"/>
            <p:cNvSpPr/>
            <p:nvPr/>
          </p:nvSpPr>
          <p:spPr>
            <a:xfrm>
              <a:off x="12959678" y="4649701"/>
              <a:ext cx="234305" cy="84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5" name="rc224"/>
            <p:cNvSpPr/>
            <p:nvPr/>
          </p:nvSpPr>
          <p:spPr>
            <a:xfrm>
              <a:off x="12959678" y="4405835"/>
              <a:ext cx="234305" cy="24386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6" name="rc225"/>
            <p:cNvSpPr/>
            <p:nvPr/>
          </p:nvSpPr>
          <p:spPr>
            <a:xfrm>
              <a:off x="13220017" y="4976827"/>
              <a:ext cx="234305" cy="30853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7" name="rc226"/>
            <p:cNvSpPr/>
            <p:nvPr/>
          </p:nvSpPr>
          <p:spPr>
            <a:xfrm>
              <a:off x="13220017" y="4972178"/>
              <a:ext cx="234305" cy="464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8" name="rc227"/>
            <p:cNvSpPr/>
            <p:nvPr/>
          </p:nvSpPr>
          <p:spPr>
            <a:xfrm>
              <a:off x="13220017" y="497217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9" name="rc228"/>
            <p:cNvSpPr/>
            <p:nvPr/>
          </p:nvSpPr>
          <p:spPr>
            <a:xfrm>
              <a:off x="13220017" y="4746909"/>
              <a:ext cx="234305" cy="2252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0" name="rc229"/>
            <p:cNvSpPr/>
            <p:nvPr/>
          </p:nvSpPr>
          <p:spPr>
            <a:xfrm>
              <a:off x="13480356" y="5164904"/>
              <a:ext cx="234305" cy="12045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1" name="rc230"/>
            <p:cNvSpPr/>
            <p:nvPr/>
          </p:nvSpPr>
          <p:spPr>
            <a:xfrm>
              <a:off x="13480356" y="5162368"/>
              <a:ext cx="234305" cy="253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2" name="rc231"/>
            <p:cNvSpPr/>
            <p:nvPr/>
          </p:nvSpPr>
          <p:spPr>
            <a:xfrm>
              <a:off x="13480356" y="516236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3" name="rc232"/>
            <p:cNvSpPr/>
            <p:nvPr/>
          </p:nvSpPr>
          <p:spPr>
            <a:xfrm>
              <a:off x="13480356" y="4995846"/>
              <a:ext cx="234305" cy="16652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4" name="rc233"/>
            <p:cNvSpPr/>
            <p:nvPr/>
          </p:nvSpPr>
          <p:spPr>
            <a:xfrm>
              <a:off x="13740696" y="5222384"/>
              <a:ext cx="234305" cy="6297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5" name="rc234"/>
            <p:cNvSpPr/>
            <p:nvPr/>
          </p:nvSpPr>
          <p:spPr>
            <a:xfrm>
              <a:off x="13740696" y="5220693"/>
              <a:ext cx="234305" cy="169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6" name="rc235"/>
            <p:cNvSpPr/>
            <p:nvPr/>
          </p:nvSpPr>
          <p:spPr>
            <a:xfrm>
              <a:off x="13740696" y="5220271"/>
              <a:ext cx="234305" cy="42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7" name="rc236"/>
            <p:cNvSpPr/>
            <p:nvPr/>
          </p:nvSpPr>
          <p:spPr>
            <a:xfrm>
              <a:off x="13740696" y="5064315"/>
              <a:ext cx="234305" cy="15595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8" name="rc237"/>
            <p:cNvSpPr/>
            <p:nvPr/>
          </p:nvSpPr>
          <p:spPr>
            <a:xfrm>
              <a:off x="14001035" y="5223652"/>
              <a:ext cx="234305" cy="6170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9" name="rc238"/>
            <p:cNvSpPr/>
            <p:nvPr/>
          </p:nvSpPr>
          <p:spPr>
            <a:xfrm>
              <a:off x="14001035" y="5223229"/>
              <a:ext cx="234305" cy="42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0" name="rc239"/>
            <p:cNvSpPr/>
            <p:nvPr/>
          </p:nvSpPr>
          <p:spPr>
            <a:xfrm>
              <a:off x="14001035" y="522322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1" name="rc240"/>
            <p:cNvSpPr/>
            <p:nvPr/>
          </p:nvSpPr>
          <p:spPr>
            <a:xfrm>
              <a:off x="14001035" y="5053326"/>
              <a:ext cx="234305" cy="16990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2" name="rc241"/>
            <p:cNvSpPr/>
            <p:nvPr/>
          </p:nvSpPr>
          <p:spPr>
            <a:xfrm>
              <a:off x="14261374" y="5230414"/>
              <a:ext cx="234305" cy="5494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3" name="rc242"/>
            <p:cNvSpPr/>
            <p:nvPr/>
          </p:nvSpPr>
          <p:spPr>
            <a:xfrm>
              <a:off x="14261374" y="523041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4" name="rc243"/>
            <p:cNvSpPr/>
            <p:nvPr/>
          </p:nvSpPr>
          <p:spPr>
            <a:xfrm>
              <a:off x="14261374" y="5230414"/>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5" name="rc244"/>
            <p:cNvSpPr/>
            <p:nvPr/>
          </p:nvSpPr>
          <p:spPr>
            <a:xfrm>
              <a:off x="14261374" y="5087138"/>
              <a:ext cx="234305" cy="14327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6" name="rc245"/>
            <p:cNvSpPr/>
            <p:nvPr/>
          </p:nvSpPr>
          <p:spPr>
            <a:xfrm>
              <a:off x="14521713" y="5249856"/>
              <a:ext cx="234305" cy="3550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7" name="rc246"/>
            <p:cNvSpPr/>
            <p:nvPr/>
          </p:nvSpPr>
          <p:spPr>
            <a:xfrm>
              <a:off x="14521713" y="5248165"/>
              <a:ext cx="234305" cy="169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8" name="rc247"/>
            <p:cNvSpPr/>
            <p:nvPr/>
          </p:nvSpPr>
          <p:spPr>
            <a:xfrm>
              <a:off x="14521713" y="524816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9" name="rc248"/>
            <p:cNvSpPr/>
            <p:nvPr/>
          </p:nvSpPr>
          <p:spPr>
            <a:xfrm>
              <a:off x="14521713" y="5145885"/>
              <a:ext cx="234305" cy="10227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0" name="pg249"/>
            <p:cNvSpPr/>
            <p:nvPr/>
          </p:nvSpPr>
          <p:spPr>
            <a:xfrm>
              <a:off x="12257859" y="2153563"/>
              <a:ext cx="1898283" cy="373922"/>
            </a:xfrm>
            <a:custGeom>
              <a:avLst/>
              <a:pathLst>
                <a:path w="1898283" h="373922">
                  <a:moveTo>
                    <a:pt x="31220" y="373922"/>
                  </a:moveTo>
                  <a:lnTo>
                    <a:pt x="1867062" y="373922"/>
                  </a:lnTo>
                  <a:lnTo>
                    <a:pt x="1865805" y="373897"/>
                  </a:lnTo>
                  <a:lnTo>
                    <a:pt x="1870825" y="373695"/>
                  </a:lnTo>
                  <a:lnTo>
                    <a:pt x="1875748" y="372690"/>
                  </a:lnTo>
                  <a:lnTo>
                    <a:pt x="1880446" y="370908"/>
                  </a:lnTo>
                  <a:lnTo>
                    <a:pt x="1884798" y="368396"/>
                  </a:lnTo>
                  <a:lnTo>
                    <a:pt x="1888690" y="365218"/>
                  </a:lnTo>
                  <a:lnTo>
                    <a:pt x="1892021" y="361457"/>
                  </a:lnTo>
                  <a:lnTo>
                    <a:pt x="1894707" y="357211"/>
                  </a:lnTo>
                  <a:lnTo>
                    <a:pt x="1896676" y="352588"/>
                  </a:lnTo>
                  <a:lnTo>
                    <a:pt x="1897879" y="347710"/>
                  </a:lnTo>
                  <a:lnTo>
                    <a:pt x="1898283" y="342702"/>
                  </a:lnTo>
                  <a:lnTo>
                    <a:pt x="1898283" y="31220"/>
                  </a:lnTo>
                  <a:lnTo>
                    <a:pt x="1897879" y="26212"/>
                  </a:lnTo>
                  <a:lnTo>
                    <a:pt x="1896676" y="21334"/>
                  </a:lnTo>
                  <a:lnTo>
                    <a:pt x="1894707" y="16711"/>
                  </a:lnTo>
                  <a:lnTo>
                    <a:pt x="1892021" y="12465"/>
                  </a:lnTo>
                  <a:lnTo>
                    <a:pt x="1888690" y="8704"/>
                  </a:lnTo>
                  <a:lnTo>
                    <a:pt x="1884798" y="5526"/>
                  </a:lnTo>
                  <a:lnTo>
                    <a:pt x="1880446" y="3014"/>
                  </a:lnTo>
                  <a:lnTo>
                    <a:pt x="1875748" y="1232"/>
                  </a:lnTo>
                  <a:lnTo>
                    <a:pt x="1870825" y="227"/>
                  </a:lnTo>
                  <a:lnTo>
                    <a:pt x="186706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51" name="tx250"/>
            <p:cNvSpPr/>
            <p:nvPr/>
          </p:nvSpPr>
          <p:spPr>
            <a:xfrm>
              <a:off x="12382741" y="2239827"/>
              <a:ext cx="164851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6,549 case(s)</a:t>
              </a:r>
            </a:p>
          </p:txBody>
        </p:sp>
        <p:sp>
          <p:nvSpPr>
            <p:cNvPr id="252" name="pg251"/>
            <p:cNvSpPr/>
            <p:nvPr/>
          </p:nvSpPr>
          <p:spPr>
            <a:xfrm>
              <a:off x="12472369" y="2394471"/>
              <a:ext cx="1469263" cy="311602"/>
            </a:xfrm>
            <a:custGeom>
              <a:avLst/>
              <a:pathLst>
                <a:path w="1469263" h="311602">
                  <a:moveTo>
                    <a:pt x="26017" y="311602"/>
                  </a:moveTo>
                  <a:lnTo>
                    <a:pt x="1443246" y="311602"/>
                  </a:lnTo>
                  <a:lnTo>
                    <a:pt x="1442198" y="311581"/>
                  </a:lnTo>
                  <a:lnTo>
                    <a:pt x="1446382" y="311412"/>
                  </a:lnTo>
                  <a:lnTo>
                    <a:pt x="1450484" y="310575"/>
                  </a:lnTo>
                  <a:lnTo>
                    <a:pt x="1454399" y="309090"/>
                  </a:lnTo>
                  <a:lnTo>
                    <a:pt x="1458025" y="306996"/>
                  </a:lnTo>
                  <a:lnTo>
                    <a:pt x="1461268" y="304348"/>
                  </a:lnTo>
                  <a:lnTo>
                    <a:pt x="1464045" y="301214"/>
                  </a:lnTo>
                  <a:lnTo>
                    <a:pt x="1466283" y="297675"/>
                  </a:lnTo>
                  <a:lnTo>
                    <a:pt x="1467924" y="293823"/>
                  </a:lnTo>
                  <a:lnTo>
                    <a:pt x="1468926" y="289758"/>
                  </a:lnTo>
                  <a:lnTo>
                    <a:pt x="1469263" y="285585"/>
                  </a:lnTo>
                  <a:lnTo>
                    <a:pt x="1469263" y="26017"/>
                  </a:lnTo>
                  <a:lnTo>
                    <a:pt x="1468926" y="21843"/>
                  </a:lnTo>
                  <a:lnTo>
                    <a:pt x="1467924" y="17778"/>
                  </a:lnTo>
                  <a:lnTo>
                    <a:pt x="1466283" y="13926"/>
                  </a:lnTo>
                  <a:lnTo>
                    <a:pt x="1464045" y="10387"/>
                  </a:lnTo>
                  <a:lnTo>
                    <a:pt x="1461268" y="7253"/>
                  </a:lnTo>
                  <a:lnTo>
                    <a:pt x="1458025" y="4605"/>
                  </a:lnTo>
                  <a:lnTo>
                    <a:pt x="1454399" y="2511"/>
                  </a:lnTo>
                  <a:lnTo>
                    <a:pt x="1450484" y="1027"/>
                  </a:lnTo>
                  <a:lnTo>
                    <a:pt x="1446382" y="189"/>
                  </a:lnTo>
                  <a:lnTo>
                    <a:pt x="1443246"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53" name="tx252"/>
            <p:cNvSpPr/>
            <p:nvPr/>
          </p:nvSpPr>
          <p:spPr>
            <a:xfrm>
              <a:off x="12576437" y="2466357"/>
              <a:ext cx="1261125"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6,627 case(s)</a:t>
              </a:r>
            </a:p>
          </p:txBody>
        </p:sp>
        <p:sp>
          <p:nvSpPr>
            <p:cNvPr id="254" name="rc253"/>
            <p:cNvSpPr/>
            <p:nvPr/>
          </p:nvSpPr>
          <p:spPr>
            <a:xfrm>
              <a:off x="11618931" y="2153563"/>
              <a:ext cx="3176137" cy="3131794"/>
            </a:xfrm>
            <a:prstGeom prst="rect">
              <a:avLst/>
            </a:prstGeom>
            <a:ln w="13550" cap="rnd">
              <a:solidFill>
                <a:srgbClr val="333333">
                  <a:alpha val="100000"/>
                </a:srgbClr>
              </a:solidFill>
              <a:prstDash val="solid"/>
              <a:round/>
            </a:ln>
          </p:spPr>
          <p:txBody>
            <a:bodyPr/>
            <a:lstStyle/>
            <a:p/>
          </p:txBody>
        </p:sp>
        <p:sp>
          <p:nvSpPr>
            <p:cNvPr id="255" name="rc254"/>
            <p:cNvSpPr/>
            <p:nvPr/>
          </p:nvSpPr>
          <p:spPr>
            <a:xfrm>
              <a:off x="14795069" y="2153563"/>
              <a:ext cx="3176137" cy="3131794"/>
            </a:xfrm>
            <a:prstGeom prst="rect">
              <a:avLst/>
            </a:prstGeom>
            <a:solidFill>
              <a:srgbClr val="FFFFFF">
                <a:alpha val="100000"/>
              </a:srgbClr>
            </a:solidFill>
          </p:spPr>
          <p:txBody>
            <a:bodyPr/>
            <a:lstStyle/>
            <a:p/>
          </p:txBody>
        </p:sp>
        <p:sp>
          <p:nvSpPr>
            <p:cNvPr id="256" name="pl255"/>
            <p:cNvSpPr/>
            <p:nvPr/>
          </p:nvSpPr>
          <p:spPr>
            <a:xfrm>
              <a:off x="14795069" y="4862713"/>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57" name="pl256"/>
            <p:cNvSpPr/>
            <p:nvPr/>
          </p:nvSpPr>
          <p:spPr>
            <a:xfrm>
              <a:off x="14795069" y="4017425"/>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58" name="pl257"/>
            <p:cNvSpPr/>
            <p:nvPr/>
          </p:nvSpPr>
          <p:spPr>
            <a:xfrm>
              <a:off x="14795069" y="317213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59" name="pl258"/>
            <p:cNvSpPr/>
            <p:nvPr/>
          </p:nvSpPr>
          <p:spPr>
            <a:xfrm>
              <a:off x="14795069" y="2326848"/>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60" name="pl259"/>
            <p:cNvSpPr/>
            <p:nvPr/>
          </p:nvSpPr>
          <p:spPr>
            <a:xfrm>
              <a:off x="14795069"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61" name="pl260"/>
            <p:cNvSpPr/>
            <p:nvPr/>
          </p:nvSpPr>
          <p:spPr>
            <a:xfrm>
              <a:off x="14795069" y="4440069"/>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62" name="pl261"/>
            <p:cNvSpPr/>
            <p:nvPr/>
          </p:nvSpPr>
          <p:spPr>
            <a:xfrm>
              <a:off x="14795069" y="3594781"/>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63" name="pl262"/>
            <p:cNvSpPr/>
            <p:nvPr/>
          </p:nvSpPr>
          <p:spPr>
            <a:xfrm>
              <a:off x="14795069" y="274949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64" name="rc263"/>
            <p:cNvSpPr/>
            <p:nvPr/>
          </p:nvSpPr>
          <p:spPr>
            <a:xfrm>
              <a:off x="14834120" y="5214353"/>
              <a:ext cx="234305" cy="7100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5" name="rc264"/>
            <p:cNvSpPr/>
            <p:nvPr/>
          </p:nvSpPr>
          <p:spPr>
            <a:xfrm>
              <a:off x="14834120" y="5211395"/>
              <a:ext cx="234305" cy="295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6" name="rc265"/>
            <p:cNvSpPr/>
            <p:nvPr/>
          </p:nvSpPr>
          <p:spPr>
            <a:xfrm>
              <a:off x="14834120" y="521139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7" name="rc266"/>
            <p:cNvSpPr/>
            <p:nvPr/>
          </p:nvSpPr>
          <p:spPr>
            <a:xfrm>
              <a:off x="14834120" y="5139123"/>
              <a:ext cx="234305" cy="722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8" name="rc267"/>
            <p:cNvSpPr/>
            <p:nvPr/>
          </p:nvSpPr>
          <p:spPr>
            <a:xfrm>
              <a:off x="15094459" y="5205478"/>
              <a:ext cx="234305" cy="7987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9" name="rc268"/>
            <p:cNvSpPr/>
            <p:nvPr/>
          </p:nvSpPr>
          <p:spPr>
            <a:xfrm>
              <a:off x="15094459" y="5201674"/>
              <a:ext cx="234305" cy="380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0" name="rc269"/>
            <p:cNvSpPr/>
            <p:nvPr/>
          </p:nvSpPr>
          <p:spPr>
            <a:xfrm>
              <a:off x="15094459" y="5199984"/>
              <a:ext cx="234305" cy="169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1" name="rc270"/>
            <p:cNvSpPr/>
            <p:nvPr/>
          </p:nvSpPr>
          <p:spPr>
            <a:xfrm>
              <a:off x="15094459" y="5107002"/>
              <a:ext cx="234305" cy="929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2" name="rc271"/>
            <p:cNvSpPr/>
            <p:nvPr/>
          </p:nvSpPr>
          <p:spPr>
            <a:xfrm>
              <a:off x="15354798" y="5172934"/>
              <a:ext cx="234305" cy="11242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3" name="rc272"/>
            <p:cNvSpPr/>
            <p:nvPr/>
          </p:nvSpPr>
          <p:spPr>
            <a:xfrm>
              <a:off x="15354798" y="5172512"/>
              <a:ext cx="234305" cy="42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4" name="rc273"/>
            <p:cNvSpPr/>
            <p:nvPr/>
          </p:nvSpPr>
          <p:spPr>
            <a:xfrm>
              <a:off x="15354798" y="5172512"/>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5" name="rc274"/>
            <p:cNvSpPr/>
            <p:nvPr/>
          </p:nvSpPr>
          <p:spPr>
            <a:xfrm>
              <a:off x="15354798" y="5073613"/>
              <a:ext cx="234305" cy="988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6" name="rc275"/>
            <p:cNvSpPr/>
            <p:nvPr/>
          </p:nvSpPr>
          <p:spPr>
            <a:xfrm>
              <a:off x="15615138" y="5202097"/>
              <a:ext cx="234305" cy="8326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7" name="rc276"/>
            <p:cNvSpPr/>
            <p:nvPr/>
          </p:nvSpPr>
          <p:spPr>
            <a:xfrm>
              <a:off x="15615138" y="5202097"/>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8" name="rc277"/>
            <p:cNvSpPr/>
            <p:nvPr/>
          </p:nvSpPr>
          <p:spPr>
            <a:xfrm>
              <a:off x="15615138" y="5202097"/>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9" name="rc278"/>
            <p:cNvSpPr/>
            <p:nvPr/>
          </p:nvSpPr>
          <p:spPr>
            <a:xfrm>
              <a:off x="15615138" y="5120949"/>
              <a:ext cx="234305" cy="8114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0" name="rc279"/>
            <p:cNvSpPr/>
            <p:nvPr/>
          </p:nvSpPr>
          <p:spPr>
            <a:xfrm>
              <a:off x="15875477" y="5234640"/>
              <a:ext cx="234305" cy="5071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1" name="rc280"/>
            <p:cNvSpPr/>
            <p:nvPr/>
          </p:nvSpPr>
          <p:spPr>
            <a:xfrm>
              <a:off x="15875477" y="523464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2" name="rc281"/>
            <p:cNvSpPr/>
            <p:nvPr/>
          </p:nvSpPr>
          <p:spPr>
            <a:xfrm>
              <a:off x="15875477" y="5234218"/>
              <a:ext cx="234305" cy="42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3" name="rc282"/>
            <p:cNvSpPr/>
            <p:nvPr/>
          </p:nvSpPr>
          <p:spPr>
            <a:xfrm>
              <a:off x="15875477" y="5150957"/>
              <a:ext cx="234305" cy="8326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4" name="rc283"/>
            <p:cNvSpPr/>
            <p:nvPr/>
          </p:nvSpPr>
          <p:spPr>
            <a:xfrm>
              <a:off x="16135816" y="5270565"/>
              <a:ext cx="234305" cy="1479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5" name="rc284"/>
            <p:cNvSpPr/>
            <p:nvPr/>
          </p:nvSpPr>
          <p:spPr>
            <a:xfrm>
              <a:off x="16135816" y="527056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6" name="rc285"/>
            <p:cNvSpPr/>
            <p:nvPr/>
          </p:nvSpPr>
          <p:spPr>
            <a:xfrm>
              <a:off x="16135816" y="527056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7" name="rc286"/>
            <p:cNvSpPr/>
            <p:nvPr/>
          </p:nvSpPr>
          <p:spPr>
            <a:xfrm>
              <a:off x="16135816" y="5244784"/>
              <a:ext cx="234305" cy="257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8" name="pg287"/>
            <p:cNvSpPr/>
            <p:nvPr/>
          </p:nvSpPr>
          <p:spPr>
            <a:xfrm>
              <a:off x="15458133" y="2153563"/>
              <a:ext cx="1850009" cy="373922"/>
            </a:xfrm>
            <a:custGeom>
              <a:avLst/>
              <a:pathLst>
                <a:path w="1850009" h="373922">
                  <a:moveTo>
                    <a:pt x="31220" y="373922"/>
                  </a:moveTo>
                  <a:lnTo>
                    <a:pt x="1818788" y="373922"/>
                  </a:lnTo>
                  <a:lnTo>
                    <a:pt x="1817531" y="373897"/>
                  </a:lnTo>
                  <a:lnTo>
                    <a:pt x="1822551" y="373695"/>
                  </a:lnTo>
                  <a:lnTo>
                    <a:pt x="1827474" y="372690"/>
                  </a:lnTo>
                  <a:lnTo>
                    <a:pt x="1832172" y="370908"/>
                  </a:lnTo>
                  <a:lnTo>
                    <a:pt x="1836523" y="368396"/>
                  </a:lnTo>
                  <a:lnTo>
                    <a:pt x="1840415" y="365218"/>
                  </a:lnTo>
                  <a:lnTo>
                    <a:pt x="1843747" y="361457"/>
                  </a:lnTo>
                  <a:lnTo>
                    <a:pt x="1846433" y="357211"/>
                  </a:lnTo>
                  <a:lnTo>
                    <a:pt x="1848402" y="352588"/>
                  </a:lnTo>
                  <a:lnTo>
                    <a:pt x="1849604" y="347710"/>
                  </a:lnTo>
                  <a:lnTo>
                    <a:pt x="1850009" y="342702"/>
                  </a:lnTo>
                  <a:lnTo>
                    <a:pt x="1850009" y="31220"/>
                  </a:lnTo>
                  <a:lnTo>
                    <a:pt x="1849604" y="26212"/>
                  </a:lnTo>
                  <a:lnTo>
                    <a:pt x="1848402" y="21334"/>
                  </a:lnTo>
                  <a:lnTo>
                    <a:pt x="1846433" y="16711"/>
                  </a:lnTo>
                  <a:lnTo>
                    <a:pt x="1843747" y="12465"/>
                  </a:lnTo>
                  <a:lnTo>
                    <a:pt x="1840415" y="8704"/>
                  </a:lnTo>
                  <a:lnTo>
                    <a:pt x="1836523" y="5526"/>
                  </a:lnTo>
                  <a:lnTo>
                    <a:pt x="1832172" y="3014"/>
                  </a:lnTo>
                  <a:lnTo>
                    <a:pt x="1827474" y="1232"/>
                  </a:lnTo>
                  <a:lnTo>
                    <a:pt x="1822551" y="227"/>
                  </a:lnTo>
                  <a:lnTo>
                    <a:pt x="1818788"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89" name="tx288"/>
            <p:cNvSpPr/>
            <p:nvPr/>
          </p:nvSpPr>
          <p:spPr>
            <a:xfrm>
              <a:off x="15583016" y="2239827"/>
              <a:ext cx="160024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997 case(s)</a:t>
              </a:r>
            </a:p>
          </p:txBody>
        </p:sp>
        <p:sp>
          <p:nvSpPr>
            <p:cNvPr id="290" name="pg289"/>
            <p:cNvSpPr/>
            <p:nvPr/>
          </p:nvSpPr>
          <p:spPr>
            <a:xfrm>
              <a:off x="16279069"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91" name="rc290"/>
            <p:cNvSpPr/>
            <p:nvPr/>
          </p:nvSpPr>
          <p:spPr>
            <a:xfrm>
              <a:off x="14795069" y="2153563"/>
              <a:ext cx="3176137" cy="3131794"/>
            </a:xfrm>
            <a:prstGeom prst="rect">
              <a:avLst/>
            </a:prstGeom>
            <a:ln w="13550" cap="rnd">
              <a:solidFill>
                <a:srgbClr val="333333">
                  <a:alpha val="100000"/>
                </a:srgbClr>
              </a:solidFill>
              <a:prstDash val="solid"/>
              <a:round/>
            </a:ln>
          </p:spPr>
          <p:txBody>
            <a:bodyPr/>
            <a:lstStyle/>
            <a:p/>
          </p:txBody>
        </p:sp>
        <p:sp>
          <p:nvSpPr>
            <p:cNvPr id="292" name="tx291"/>
            <p:cNvSpPr/>
            <p:nvPr/>
          </p:nvSpPr>
          <p:spPr>
            <a:xfrm>
              <a:off x="3396061"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93" name="tx292"/>
            <p:cNvSpPr/>
            <p:nvPr/>
          </p:nvSpPr>
          <p:spPr>
            <a:xfrm>
              <a:off x="657219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94" name="tx293"/>
            <p:cNvSpPr/>
            <p:nvPr/>
          </p:nvSpPr>
          <p:spPr>
            <a:xfrm>
              <a:off x="974833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95" name="tx294"/>
            <p:cNvSpPr/>
            <p:nvPr/>
          </p:nvSpPr>
          <p:spPr>
            <a:xfrm>
              <a:off x="1292447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96" name="tx295"/>
            <p:cNvSpPr/>
            <p:nvPr/>
          </p:nvSpPr>
          <p:spPr>
            <a:xfrm>
              <a:off x="161006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97" name="pl296"/>
            <p:cNvSpPr/>
            <p:nvPr/>
          </p:nvSpPr>
          <p:spPr>
            <a:xfrm>
              <a:off x="224672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8" name="pl297"/>
            <p:cNvSpPr/>
            <p:nvPr/>
          </p:nvSpPr>
          <p:spPr>
            <a:xfrm>
              <a:off x="250706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9" name="pl298"/>
            <p:cNvSpPr/>
            <p:nvPr/>
          </p:nvSpPr>
          <p:spPr>
            <a:xfrm>
              <a:off x="27673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0" name="pl299"/>
            <p:cNvSpPr/>
            <p:nvPr/>
          </p:nvSpPr>
          <p:spPr>
            <a:xfrm>
              <a:off x="30277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1" name="pl300"/>
            <p:cNvSpPr/>
            <p:nvPr/>
          </p:nvSpPr>
          <p:spPr>
            <a:xfrm>
              <a:off x="32880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2" name="pl301"/>
            <p:cNvSpPr/>
            <p:nvPr/>
          </p:nvSpPr>
          <p:spPr>
            <a:xfrm>
              <a:off x="354841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pl302"/>
            <p:cNvSpPr/>
            <p:nvPr/>
          </p:nvSpPr>
          <p:spPr>
            <a:xfrm>
              <a:off x="380875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pl303"/>
            <p:cNvSpPr/>
            <p:nvPr/>
          </p:nvSpPr>
          <p:spPr>
            <a:xfrm>
              <a:off x="40690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43294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pl305"/>
            <p:cNvSpPr/>
            <p:nvPr/>
          </p:nvSpPr>
          <p:spPr>
            <a:xfrm>
              <a:off x="45897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48501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5110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tx308"/>
            <p:cNvSpPr/>
            <p:nvPr/>
          </p:nvSpPr>
          <p:spPr>
            <a:xfrm rot="-5400000">
              <a:off x="216593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10" name="tx309"/>
            <p:cNvSpPr/>
            <p:nvPr/>
          </p:nvSpPr>
          <p:spPr>
            <a:xfrm rot="-5400000">
              <a:off x="241646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11" name="tx310"/>
            <p:cNvSpPr/>
            <p:nvPr/>
          </p:nvSpPr>
          <p:spPr>
            <a:xfrm rot="-5400000">
              <a:off x="267689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12" name="tx311"/>
            <p:cNvSpPr/>
            <p:nvPr/>
          </p:nvSpPr>
          <p:spPr>
            <a:xfrm rot="-5400000">
              <a:off x="293536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13" name="tx312"/>
            <p:cNvSpPr/>
            <p:nvPr/>
          </p:nvSpPr>
          <p:spPr>
            <a:xfrm rot="-5400000">
              <a:off x="3165059"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14" name="tx313"/>
            <p:cNvSpPr/>
            <p:nvPr/>
          </p:nvSpPr>
          <p:spPr>
            <a:xfrm rot="-5400000">
              <a:off x="346763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15" name="tx314"/>
            <p:cNvSpPr/>
            <p:nvPr/>
          </p:nvSpPr>
          <p:spPr>
            <a:xfrm rot="-5400000">
              <a:off x="3757665"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16" name="tx315"/>
            <p:cNvSpPr/>
            <p:nvPr/>
          </p:nvSpPr>
          <p:spPr>
            <a:xfrm rot="-5400000">
              <a:off x="395584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17" name="tx316"/>
            <p:cNvSpPr/>
            <p:nvPr/>
          </p:nvSpPr>
          <p:spPr>
            <a:xfrm rot="-5400000">
              <a:off x="42161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18" name="tx317"/>
            <p:cNvSpPr/>
            <p:nvPr/>
          </p:nvSpPr>
          <p:spPr>
            <a:xfrm rot="-5400000">
              <a:off x="451289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19" name="tx318"/>
            <p:cNvSpPr/>
            <p:nvPr/>
          </p:nvSpPr>
          <p:spPr>
            <a:xfrm rot="-5400000">
              <a:off x="475461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20" name="tx319"/>
            <p:cNvSpPr/>
            <p:nvPr/>
          </p:nvSpPr>
          <p:spPr>
            <a:xfrm rot="-5400000">
              <a:off x="501495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21" name="pl320"/>
            <p:cNvSpPr/>
            <p:nvPr/>
          </p:nvSpPr>
          <p:spPr>
            <a:xfrm>
              <a:off x="54228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pl321"/>
            <p:cNvSpPr/>
            <p:nvPr/>
          </p:nvSpPr>
          <p:spPr>
            <a:xfrm>
              <a:off x="56831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3" name="pl322"/>
            <p:cNvSpPr/>
            <p:nvPr/>
          </p:nvSpPr>
          <p:spPr>
            <a:xfrm>
              <a:off x="5943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4" name="pl323"/>
            <p:cNvSpPr/>
            <p:nvPr/>
          </p:nvSpPr>
          <p:spPr>
            <a:xfrm>
              <a:off x="6203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5" name="pl324"/>
            <p:cNvSpPr/>
            <p:nvPr/>
          </p:nvSpPr>
          <p:spPr>
            <a:xfrm>
              <a:off x="646421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6" name="pl325"/>
            <p:cNvSpPr/>
            <p:nvPr/>
          </p:nvSpPr>
          <p:spPr>
            <a:xfrm>
              <a:off x="672455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pl326"/>
            <p:cNvSpPr/>
            <p:nvPr/>
          </p:nvSpPr>
          <p:spPr>
            <a:xfrm>
              <a:off x="69848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327"/>
            <p:cNvSpPr/>
            <p:nvPr/>
          </p:nvSpPr>
          <p:spPr>
            <a:xfrm>
              <a:off x="724523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28"/>
            <p:cNvSpPr/>
            <p:nvPr/>
          </p:nvSpPr>
          <p:spPr>
            <a:xfrm>
              <a:off x="750557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329"/>
            <p:cNvSpPr/>
            <p:nvPr/>
          </p:nvSpPr>
          <p:spPr>
            <a:xfrm>
              <a:off x="77659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30"/>
            <p:cNvSpPr/>
            <p:nvPr/>
          </p:nvSpPr>
          <p:spPr>
            <a:xfrm>
              <a:off x="80262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31"/>
            <p:cNvSpPr/>
            <p:nvPr/>
          </p:nvSpPr>
          <p:spPr>
            <a:xfrm>
              <a:off x="82865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tx332"/>
            <p:cNvSpPr/>
            <p:nvPr/>
          </p:nvSpPr>
          <p:spPr>
            <a:xfrm rot="-5400000">
              <a:off x="534207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34" name="tx333"/>
            <p:cNvSpPr/>
            <p:nvPr/>
          </p:nvSpPr>
          <p:spPr>
            <a:xfrm rot="-5400000">
              <a:off x="5592605"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35" name="tx334"/>
            <p:cNvSpPr/>
            <p:nvPr/>
          </p:nvSpPr>
          <p:spPr>
            <a:xfrm rot="-5400000">
              <a:off x="585303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36" name="tx335"/>
            <p:cNvSpPr/>
            <p:nvPr/>
          </p:nvSpPr>
          <p:spPr>
            <a:xfrm rot="-5400000">
              <a:off x="6111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37" name="tx336"/>
            <p:cNvSpPr/>
            <p:nvPr/>
          </p:nvSpPr>
          <p:spPr>
            <a:xfrm rot="-5400000">
              <a:off x="634119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38" name="tx337"/>
            <p:cNvSpPr/>
            <p:nvPr/>
          </p:nvSpPr>
          <p:spPr>
            <a:xfrm rot="-5400000">
              <a:off x="664377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39" name="tx338"/>
            <p:cNvSpPr/>
            <p:nvPr/>
          </p:nvSpPr>
          <p:spPr>
            <a:xfrm rot="-5400000">
              <a:off x="693380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40" name="tx339"/>
            <p:cNvSpPr/>
            <p:nvPr/>
          </p:nvSpPr>
          <p:spPr>
            <a:xfrm rot="-5400000">
              <a:off x="713198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41" name="tx340"/>
            <p:cNvSpPr/>
            <p:nvPr/>
          </p:nvSpPr>
          <p:spPr>
            <a:xfrm rot="-5400000">
              <a:off x="7392277"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42" name="tx341"/>
            <p:cNvSpPr/>
            <p:nvPr/>
          </p:nvSpPr>
          <p:spPr>
            <a:xfrm rot="-5400000">
              <a:off x="768903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43" name="tx342"/>
            <p:cNvSpPr/>
            <p:nvPr/>
          </p:nvSpPr>
          <p:spPr>
            <a:xfrm rot="-5400000">
              <a:off x="793075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44" name="tx343"/>
            <p:cNvSpPr/>
            <p:nvPr/>
          </p:nvSpPr>
          <p:spPr>
            <a:xfrm rot="-5400000">
              <a:off x="8191092"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45" name="pl344"/>
            <p:cNvSpPr/>
            <p:nvPr/>
          </p:nvSpPr>
          <p:spPr>
            <a:xfrm>
              <a:off x="859899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pl345"/>
            <p:cNvSpPr/>
            <p:nvPr/>
          </p:nvSpPr>
          <p:spPr>
            <a:xfrm>
              <a:off x="88593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7" name="pl346"/>
            <p:cNvSpPr/>
            <p:nvPr/>
          </p:nvSpPr>
          <p:spPr>
            <a:xfrm>
              <a:off x="911967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8" name="pl347"/>
            <p:cNvSpPr/>
            <p:nvPr/>
          </p:nvSpPr>
          <p:spPr>
            <a:xfrm>
              <a:off x="938001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9" name="pl348"/>
            <p:cNvSpPr/>
            <p:nvPr/>
          </p:nvSpPr>
          <p:spPr>
            <a:xfrm>
              <a:off x="9640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0" name="pl349"/>
            <p:cNvSpPr/>
            <p:nvPr/>
          </p:nvSpPr>
          <p:spPr>
            <a:xfrm>
              <a:off x="99006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pl350"/>
            <p:cNvSpPr/>
            <p:nvPr/>
          </p:nvSpPr>
          <p:spPr>
            <a:xfrm>
              <a:off x="101610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pl351"/>
            <p:cNvSpPr/>
            <p:nvPr/>
          </p:nvSpPr>
          <p:spPr>
            <a:xfrm>
              <a:off x="1042137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pl352"/>
            <p:cNvSpPr/>
            <p:nvPr/>
          </p:nvSpPr>
          <p:spPr>
            <a:xfrm>
              <a:off x="106817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4" name="pl353"/>
            <p:cNvSpPr/>
            <p:nvPr/>
          </p:nvSpPr>
          <p:spPr>
            <a:xfrm>
              <a:off x="10942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5" name="pl354"/>
            <p:cNvSpPr/>
            <p:nvPr/>
          </p:nvSpPr>
          <p:spPr>
            <a:xfrm>
              <a:off x="1120238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6" name="pl355"/>
            <p:cNvSpPr/>
            <p:nvPr/>
          </p:nvSpPr>
          <p:spPr>
            <a:xfrm>
              <a:off x="114627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7" name="tx356"/>
            <p:cNvSpPr/>
            <p:nvPr/>
          </p:nvSpPr>
          <p:spPr>
            <a:xfrm rot="-5400000">
              <a:off x="851821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58" name="tx357"/>
            <p:cNvSpPr/>
            <p:nvPr/>
          </p:nvSpPr>
          <p:spPr>
            <a:xfrm rot="-5400000">
              <a:off x="8768743"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59" name="tx358"/>
            <p:cNvSpPr/>
            <p:nvPr/>
          </p:nvSpPr>
          <p:spPr>
            <a:xfrm rot="-5400000">
              <a:off x="9029169"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60" name="tx359"/>
            <p:cNvSpPr/>
            <p:nvPr/>
          </p:nvSpPr>
          <p:spPr>
            <a:xfrm rot="-5400000">
              <a:off x="928764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61" name="tx360"/>
            <p:cNvSpPr/>
            <p:nvPr/>
          </p:nvSpPr>
          <p:spPr>
            <a:xfrm rot="-5400000">
              <a:off x="951733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62" name="tx361"/>
            <p:cNvSpPr/>
            <p:nvPr/>
          </p:nvSpPr>
          <p:spPr>
            <a:xfrm rot="-5400000">
              <a:off x="981991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63" name="tx362"/>
            <p:cNvSpPr/>
            <p:nvPr/>
          </p:nvSpPr>
          <p:spPr>
            <a:xfrm rot="-5400000">
              <a:off x="10109940"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64" name="tx363"/>
            <p:cNvSpPr/>
            <p:nvPr/>
          </p:nvSpPr>
          <p:spPr>
            <a:xfrm rot="-5400000">
              <a:off x="10308119"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65" name="tx364"/>
            <p:cNvSpPr/>
            <p:nvPr/>
          </p:nvSpPr>
          <p:spPr>
            <a:xfrm rot="-5400000">
              <a:off x="10568415"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66" name="tx365"/>
            <p:cNvSpPr/>
            <p:nvPr/>
          </p:nvSpPr>
          <p:spPr>
            <a:xfrm rot="-5400000">
              <a:off x="1086517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67" name="tx366"/>
            <p:cNvSpPr/>
            <p:nvPr/>
          </p:nvSpPr>
          <p:spPr>
            <a:xfrm rot="-5400000">
              <a:off x="1110689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68" name="tx367"/>
            <p:cNvSpPr/>
            <p:nvPr/>
          </p:nvSpPr>
          <p:spPr>
            <a:xfrm rot="-5400000">
              <a:off x="113672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69" name="pl368"/>
            <p:cNvSpPr/>
            <p:nvPr/>
          </p:nvSpPr>
          <p:spPr>
            <a:xfrm>
              <a:off x="117751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0" name="pl369"/>
            <p:cNvSpPr/>
            <p:nvPr/>
          </p:nvSpPr>
          <p:spPr>
            <a:xfrm>
              <a:off x="120354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1" name="pl370"/>
            <p:cNvSpPr/>
            <p:nvPr/>
          </p:nvSpPr>
          <p:spPr>
            <a:xfrm>
              <a:off x="122958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2" name="pl371"/>
            <p:cNvSpPr/>
            <p:nvPr/>
          </p:nvSpPr>
          <p:spPr>
            <a:xfrm>
              <a:off x="125561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3" name="pl372"/>
            <p:cNvSpPr/>
            <p:nvPr/>
          </p:nvSpPr>
          <p:spPr>
            <a:xfrm>
              <a:off x="1281649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4" name="pl373"/>
            <p:cNvSpPr/>
            <p:nvPr/>
          </p:nvSpPr>
          <p:spPr>
            <a:xfrm>
              <a:off x="130768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5" name="pl374"/>
            <p:cNvSpPr/>
            <p:nvPr/>
          </p:nvSpPr>
          <p:spPr>
            <a:xfrm>
              <a:off x="133371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6" name="pl375"/>
            <p:cNvSpPr/>
            <p:nvPr/>
          </p:nvSpPr>
          <p:spPr>
            <a:xfrm>
              <a:off x="135975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7" name="pl376"/>
            <p:cNvSpPr/>
            <p:nvPr/>
          </p:nvSpPr>
          <p:spPr>
            <a:xfrm>
              <a:off x="138578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8" name="pl377"/>
            <p:cNvSpPr/>
            <p:nvPr/>
          </p:nvSpPr>
          <p:spPr>
            <a:xfrm>
              <a:off x="1411818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9" name="pl378"/>
            <p:cNvSpPr/>
            <p:nvPr/>
          </p:nvSpPr>
          <p:spPr>
            <a:xfrm>
              <a:off x="1437852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0" name="pl379"/>
            <p:cNvSpPr/>
            <p:nvPr/>
          </p:nvSpPr>
          <p:spPr>
            <a:xfrm>
              <a:off x="1463886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1" name="tx380"/>
            <p:cNvSpPr/>
            <p:nvPr/>
          </p:nvSpPr>
          <p:spPr>
            <a:xfrm rot="-5400000">
              <a:off x="1169435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82" name="tx381"/>
            <p:cNvSpPr/>
            <p:nvPr/>
          </p:nvSpPr>
          <p:spPr>
            <a:xfrm rot="-5400000">
              <a:off x="11944881"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83" name="tx382"/>
            <p:cNvSpPr/>
            <p:nvPr/>
          </p:nvSpPr>
          <p:spPr>
            <a:xfrm rot="-5400000">
              <a:off x="12205307"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84" name="tx383"/>
            <p:cNvSpPr/>
            <p:nvPr/>
          </p:nvSpPr>
          <p:spPr>
            <a:xfrm rot="-5400000">
              <a:off x="1246378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85" name="tx384"/>
            <p:cNvSpPr/>
            <p:nvPr/>
          </p:nvSpPr>
          <p:spPr>
            <a:xfrm rot="-5400000">
              <a:off x="1269347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86" name="tx385"/>
            <p:cNvSpPr/>
            <p:nvPr/>
          </p:nvSpPr>
          <p:spPr>
            <a:xfrm rot="-5400000">
              <a:off x="1299604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87" name="tx386"/>
            <p:cNvSpPr/>
            <p:nvPr/>
          </p:nvSpPr>
          <p:spPr>
            <a:xfrm rot="-5400000">
              <a:off x="1328607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88" name="tx387"/>
            <p:cNvSpPr/>
            <p:nvPr/>
          </p:nvSpPr>
          <p:spPr>
            <a:xfrm rot="-5400000">
              <a:off x="1348425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89" name="tx388"/>
            <p:cNvSpPr/>
            <p:nvPr/>
          </p:nvSpPr>
          <p:spPr>
            <a:xfrm rot="-5400000">
              <a:off x="13744553"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90" name="tx389"/>
            <p:cNvSpPr/>
            <p:nvPr/>
          </p:nvSpPr>
          <p:spPr>
            <a:xfrm rot="-5400000">
              <a:off x="14041311"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91" name="tx390"/>
            <p:cNvSpPr/>
            <p:nvPr/>
          </p:nvSpPr>
          <p:spPr>
            <a:xfrm rot="-5400000">
              <a:off x="1428302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92" name="tx391"/>
            <p:cNvSpPr/>
            <p:nvPr/>
          </p:nvSpPr>
          <p:spPr>
            <a:xfrm rot="-5400000">
              <a:off x="1454336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93" name="pl392"/>
            <p:cNvSpPr/>
            <p:nvPr/>
          </p:nvSpPr>
          <p:spPr>
            <a:xfrm>
              <a:off x="149512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4" name="pl393"/>
            <p:cNvSpPr/>
            <p:nvPr/>
          </p:nvSpPr>
          <p:spPr>
            <a:xfrm>
              <a:off x="152116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5" name="pl394"/>
            <p:cNvSpPr/>
            <p:nvPr/>
          </p:nvSpPr>
          <p:spPr>
            <a:xfrm>
              <a:off x="154719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6" name="pl395"/>
            <p:cNvSpPr/>
            <p:nvPr/>
          </p:nvSpPr>
          <p:spPr>
            <a:xfrm>
              <a:off x="157322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7" name="pl396"/>
            <p:cNvSpPr/>
            <p:nvPr/>
          </p:nvSpPr>
          <p:spPr>
            <a:xfrm>
              <a:off x="159926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8" name="pl397"/>
            <p:cNvSpPr/>
            <p:nvPr/>
          </p:nvSpPr>
          <p:spPr>
            <a:xfrm>
              <a:off x="1625296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9" name="pl398"/>
            <p:cNvSpPr/>
            <p:nvPr/>
          </p:nvSpPr>
          <p:spPr>
            <a:xfrm>
              <a:off x="165133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0" name="pl399"/>
            <p:cNvSpPr/>
            <p:nvPr/>
          </p:nvSpPr>
          <p:spPr>
            <a:xfrm>
              <a:off x="167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1" name="pl400"/>
            <p:cNvSpPr/>
            <p:nvPr/>
          </p:nvSpPr>
          <p:spPr>
            <a:xfrm>
              <a:off x="1703398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2" name="pl401"/>
            <p:cNvSpPr/>
            <p:nvPr/>
          </p:nvSpPr>
          <p:spPr>
            <a:xfrm>
              <a:off x="17294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3" name="pl402"/>
            <p:cNvSpPr/>
            <p:nvPr/>
          </p:nvSpPr>
          <p:spPr>
            <a:xfrm>
              <a:off x="17554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4" name="pl403"/>
            <p:cNvSpPr/>
            <p:nvPr/>
          </p:nvSpPr>
          <p:spPr>
            <a:xfrm>
              <a:off x="1781500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5" name="tx404"/>
            <p:cNvSpPr/>
            <p:nvPr/>
          </p:nvSpPr>
          <p:spPr>
            <a:xfrm rot="-5400000">
              <a:off x="1487049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406" name="tx405"/>
            <p:cNvSpPr/>
            <p:nvPr/>
          </p:nvSpPr>
          <p:spPr>
            <a:xfrm rot="-5400000">
              <a:off x="151210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407" name="tx406"/>
            <p:cNvSpPr/>
            <p:nvPr/>
          </p:nvSpPr>
          <p:spPr>
            <a:xfrm rot="-5400000">
              <a:off x="15381445"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408" name="tx407"/>
            <p:cNvSpPr/>
            <p:nvPr/>
          </p:nvSpPr>
          <p:spPr>
            <a:xfrm rot="-5400000">
              <a:off x="15639918"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09" name="tx408"/>
            <p:cNvSpPr/>
            <p:nvPr/>
          </p:nvSpPr>
          <p:spPr>
            <a:xfrm rot="-5400000">
              <a:off x="1586961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10" name="tx409"/>
            <p:cNvSpPr/>
            <p:nvPr/>
          </p:nvSpPr>
          <p:spPr>
            <a:xfrm rot="-5400000">
              <a:off x="1617218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11" name="tx410"/>
            <p:cNvSpPr/>
            <p:nvPr/>
          </p:nvSpPr>
          <p:spPr>
            <a:xfrm rot="-5400000">
              <a:off x="1646221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12" name="tx411"/>
            <p:cNvSpPr/>
            <p:nvPr/>
          </p:nvSpPr>
          <p:spPr>
            <a:xfrm rot="-5400000">
              <a:off x="1666039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13" name="tx412"/>
            <p:cNvSpPr/>
            <p:nvPr/>
          </p:nvSpPr>
          <p:spPr>
            <a:xfrm rot="-5400000">
              <a:off x="1692069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14" name="tx413"/>
            <p:cNvSpPr/>
            <p:nvPr/>
          </p:nvSpPr>
          <p:spPr>
            <a:xfrm rot="-5400000">
              <a:off x="1721744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15" name="tx414"/>
            <p:cNvSpPr/>
            <p:nvPr/>
          </p:nvSpPr>
          <p:spPr>
            <a:xfrm rot="-5400000">
              <a:off x="17459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16" name="tx415"/>
            <p:cNvSpPr/>
            <p:nvPr/>
          </p:nvSpPr>
          <p:spPr>
            <a:xfrm rot="-5400000">
              <a:off x="1771950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17" name="tx416"/>
            <p:cNvSpPr/>
            <p:nvPr/>
          </p:nvSpPr>
          <p:spPr>
            <a:xfrm>
              <a:off x="1421486" y="5200079"/>
              <a:ext cx="381186"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18" name="tx417"/>
            <p:cNvSpPr/>
            <p:nvPr/>
          </p:nvSpPr>
          <p:spPr>
            <a:xfrm>
              <a:off x="1230614" y="4325211"/>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2,000</a:t>
              </a:r>
            </a:p>
          </p:txBody>
        </p:sp>
        <p:sp>
          <p:nvSpPr>
            <p:cNvPr id="419" name="tx418"/>
            <p:cNvSpPr/>
            <p:nvPr/>
          </p:nvSpPr>
          <p:spPr>
            <a:xfrm>
              <a:off x="1230614" y="3479922"/>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4,000</a:t>
              </a:r>
            </a:p>
          </p:txBody>
        </p:sp>
        <p:sp>
          <p:nvSpPr>
            <p:cNvPr id="420" name="tx419"/>
            <p:cNvSpPr/>
            <p:nvPr/>
          </p:nvSpPr>
          <p:spPr>
            <a:xfrm>
              <a:off x="1230614" y="2634634"/>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6,000</a:t>
              </a:r>
            </a:p>
          </p:txBody>
        </p:sp>
        <p:sp>
          <p:nvSpPr>
            <p:cNvPr id="421" name="pl420"/>
            <p:cNvSpPr/>
            <p:nvPr/>
          </p:nvSpPr>
          <p:spPr>
            <a:xfrm>
              <a:off x="2055723"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2" name="pl421"/>
            <p:cNvSpPr/>
            <p:nvPr/>
          </p:nvSpPr>
          <p:spPr>
            <a:xfrm>
              <a:off x="2055723" y="444006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3" name="pl422"/>
            <p:cNvSpPr/>
            <p:nvPr/>
          </p:nvSpPr>
          <p:spPr>
            <a:xfrm>
              <a:off x="2055723" y="359478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4" name="pl423"/>
            <p:cNvSpPr/>
            <p:nvPr/>
          </p:nvSpPr>
          <p:spPr>
            <a:xfrm>
              <a:off x="2055723" y="274949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5" name="tx424"/>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26" name="rc425"/>
            <p:cNvSpPr/>
            <p:nvPr/>
          </p:nvSpPr>
          <p:spPr>
            <a:xfrm>
              <a:off x="18110385" y="2153563"/>
              <a:ext cx="1240079" cy="413498"/>
            </a:xfrm>
            <a:prstGeom prst="rect">
              <a:avLst/>
            </a:prstGeom>
            <a:solidFill>
              <a:srgbClr val="FFFFFF">
                <a:alpha val="100000"/>
              </a:srgbClr>
            </a:solidFill>
          </p:spPr>
          <p:txBody>
            <a:bodyPr/>
            <a:lstStyle/>
            <a:p/>
          </p:txBody>
        </p:sp>
        <p:sp>
          <p:nvSpPr>
            <p:cNvPr id="427" name="rc426"/>
            <p:cNvSpPr/>
            <p:nvPr/>
          </p:nvSpPr>
          <p:spPr>
            <a:xfrm>
              <a:off x="18179974" y="2223153"/>
              <a:ext cx="274319" cy="274319"/>
            </a:xfrm>
            <a:prstGeom prst="rect">
              <a:avLst/>
            </a:prstGeom>
            <a:solidFill>
              <a:srgbClr val="FFFFFF">
                <a:alpha val="100000"/>
              </a:srgbClr>
            </a:solidFill>
          </p:spPr>
          <p:txBody>
            <a:bodyPr/>
            <a:lstStyle/>
            <a:p/>
          </p:txBody>
        </p:sp>
        <p:sp>
          <p:nvSpPr>
            <p:cNvPr id="428" name="pg427"/>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429" name="tx428"/>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430" name="rc429"/>
            <p:cNvSpPr/>
            <p:nvPr/>
          </p:nvSpPr>
          <p:spPr>
            <a:xfrm>
              <a:off x="18110385" y="2706240"/>
              <a:ext cx="1753945" cy="1236458"/>
            </a:xfrm>
            <a:prstGeom prst="rect">
              <a:avLst/>
            </a:prstGeom>
            <a:solidFill>
              <a:srgbClr val="FFFFFF">
                <a:alpha val="100000"/>
              </a:srgbClr>
            </a:solidFill>
          </p:spPr>
          <p:txBody>
            <a:bodyPr/>
            <a:lstStyle/>
            <a:p/>
          </p:txBody>
        </p:sp>
        <p:sp>
          <p:nvSpPr>
            <p:cNvPr id="431" name="rc430"/>
            <p:cNvSpPr/>
            <p:nvPr/>
          </p:nvSpPr>
          <p:spPr>
            <a:xfrm>
              <a:off x="18179974" y="2775829"/>
              <a:ext cx="274319" cy="274319"/>
            </a:xfrm>
            <a:prstGeom prst="rect">
              <a:avLst/>
            </a:prstGeom>
            <a:solidFill>
              <a:srgbClr val="FFFFFF">
                <a:alpha val="100000"/>
              </a:srgbClr>
            </a:solidFill>
          </p:spPr>
          <p:txBody>
            <a:bodyPr/>
            <a:lstStyle/>
            <a:p/>
          </p:txBody>
        </p:sp>
        <p:sp>
          <p:nvSpPr>
            <p:cNvPr id="432" name="rc431"/>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33" name="rc432"/>
            <p:cNvSpPr/>
            <p:nvPr/>
          </p:nvSpPr>
          <p:spPr>
            <a:xfrm>
              <a:off x="18179974" y="3050149"/>
              <a:ext cx="274319" cy="274319"/>
            </a:xfrm>
            <a:prstGeom prst="rect">
              <a:avLst/>
            </a:prstGeom>
            <a:solidFill>
              <a:srgbClr val="FFFFFF">
                <a:alpha val="100000"/>
              </a:srgbClr>
            </a:solidFill>
          </p:spPr>
          <p:txBody>
            <a:bodyPr/>
            <a:lstStyle/>
            <a:p/>
          </p:txBody>
        </p:sp>
        <p:sp>
          <p:nvSpPr>
            <p:cNvPr id="434" name="rc433"/>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35" name="rc434"/>
            <p:cNvSpPr/>
            <p:nvPr/>
          </p:nvSpPr>
          <p:spPr>
            <a:xfrm>
              <a:off x="18179974" y="3324469"/>
              <a:ext cx="274319" cy="274320"/>
            </a:xfrm>
            <a:prstGeom prst="rect">
              <a:avLst/>
            </a:prstGeom>
            <a:solidFill>
              <a:srgbClr val="FFFFFF">
                <a:alpha val="100000"/>
              </a:srgbClr>
            </a:solidFill>
          </p:spPr>
          <p:txBody>
            <a:bodyPr/>
            <a:lstStyle/>
            <a:p/>
          </p:txBody>
        </p:sp>
        <p:sp>
          <p:nvSpPr>
            <p:cNvPr id="436" name="rc435"/>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7" name="rc436"/>
            <p:cNvSpPr/>
            <p:nvPr/>
          </p:nvSpPr>
          <p:spPr>
            <a:xfrm>
              <a:off x="18179974" y="3598789"/>
              <a:ext cx="274319" cy="274320"/>
            </a:xfrm>
            <a:prstGeom prst="rect">
              <a:avLst/>
            </a:prstGeom>
            <a:solidFill>
              <a:srgbClr val="FFFFFF">
                <a:alpha val="100000"/>
              </a:srgbClr>
            </a:solidFill>
          </p:spPr>
          <p:txBody>
            <a:bodyPr/>
            <a:lstStyle/>
            <a:p/>
          </p:txBody>
        </p:sp>
        <p:sp>
          <p:nvSpPr>
            <p:cNvPr id="438" name="rc437"/>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39" name="tx438"/>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40" name="tx439"/>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41" name="tx440"/>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42" name="tx441"/>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43" name=""/>
          <p:cNvGrpSpPr/>
          <p:nvPr/>
        </p:nvGrpSpPr>
        <p:grpSpPr>
          <a:xfrm>
            <a:off x="6400800" y="6217920"/>
            <a:ext cx="5486400" cy="4251960"/>
            <a:chOff x="6400800" y="6217920"/>
            <a:chExt cx="5486400" cy="4251960"/>
          </a:xfrm>
        </p:grpSpPr>
        <p:sp>
          <p:nvSpPr>
            <p:cNvPr id="444"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45"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46" name="rc5"/>
            <p:cNvSpPr/>
            <p:nvPr/>
          </p:nvSpPr>
          <p:spPr>
            <a:xfrm>
              <a:off x="7153670" y="6510025"/>
              <a:ext cx="4107183" cy="2788960"/>
            </a:xfrm>
            <a:prstGeom prst="rect">
              <a:avLst/>
            </a:prstGeom>
            <a:solidFill>
              <a:srgbClr val="FFFFFF">
                <a:alpha val="100000"/>
              </a:srgbClr>
            </a:solidFill>
          </p:spPr>
          <p:txBody>
            <a:bodyPr/>
            <a:lstStyle/>
            <a:p/>
          </p:txBody>
        </p:sp>
        <p:sp>
          <p:nvSpPr>
            <p:cNvPr id="447" name="pl6"/>
            <p:cNvSpPr/>
            <p:nvPr/>
          </p:nvSpPr>
          <p:spPr>
            <a:xfrm>
              <a:off x="7153670" y="8867110"/>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48" name="pl7"/>
            <p:cNvSpPr/>
            <p:nvPr/>
          </p:nvSpPr>
          <p:spPr>
            <a:xfrm>
              <a:off x="7153670" y="8256901"/>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49" name="pl8"/>
            <p:cNvSpPr/>
            <p:nvPr/>
          </p:nvSpPr>
          <p:spPr>
            <a:xfrm>
              <a:off x="7153670" y="7646692"/>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50" name="pl9"/>
            <p:cNvSpPr/>
            <p:nvPr/>
          </p:nvSpPr>
          <p:spPr>
            <a:xfrm>
              <a:off x="7153670" y="7036483"/>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51" name="pl10"/>
            <p:cNvSpPr/>
            <p:nvPr/>
          </p:nvSpPr>
          <p:spPr>
            <a:xfrm>
              <a:off x="7153670" y="9172214"/>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52" name="pl11"/>
            <p:cNvSpPr/>
            <p:nvPr/>
          </p:nvSpPr>
          <p:spPr>
            <a:xfrm>
              <a:off x="7153670" y="8562005"/>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53" name="pl12"/>
            <p:cNvSpPr/>
            <p:nvPr/>
          </p:nvSpPr>
          <p:spPr>
            <a:xfrm>
              <a:off x="7153670" y="7951796"/>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54" name="pl13"/>
            <p:cNvSpPr/>
            <p:nvPr/>
          </p:nvSpPr>
          <p:spPr>
            <a:xfrm>
              <a:off x="7153670" y="7341587"/>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55" name="pl14"/>
            <p:cNvSpPr/>
            <p:nvPr/>
          </p:nvSpPr>
          <p:spPr>
            <a:xfrm>
              <a:off x="7153670" y="6731378"/>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56" name="rc15"/>
            <p:cNvSpPr/>
            <p:nvPr/>
          </p:nvSpPr>
          <p:spPr>
            <a:xfrm>
              <a:off x="7296281" y="8299615"/>
              <a:ext cx="399309" cy="768863"/>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7" name="rc16"/>
            <p:cNvSpPr/>
            <p:nvPr/>
          </p:nvSpPr>
          <p:spPr>
            <a:xfrm>
              <a:off x="7866723" y="7240903"/>
              <a:ext cx="399309" cy="1498063"/>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8" name="rc17"/>
            <p:cNvSpPr/>
            <p:nvPr/>
          </p:nvSpPr>
          <p:spPr>
            <a:xfrm>
              <a:off x="8437165" y="8046379"/>
              <a:ext cx="399309" cy="878701"/>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9" name="rc18"/>
            <p:cNvSpPr/>
            <p:nvPr/>
          </p:nvSpPr>
          <p:spPr>
            <a:xfrm>
              <a:off x="9007608" y="8156216"/>
              <a:ext cx="399309" cy="832935"/>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0" name="rc19"/>
            <p:cNvSpPr/>
            <p:nvPr/>
          </p:nvSpPr>
          <p:spPr>
            <a:xfrm>
              <a:off x="9578050" y="7118861"/>
              <a:ext cx="399309" cy="1318051"/>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1" name="rc20"/>
            <p:cNvSpPr/>
            <p:nvPr/>
          </p:nvSpPr>
          <p:spPr>
            <a:xfrm>
              <a:off x="10148492" y="7335485"/>
              <a:ext cx="399309" cy="790220"/>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2" name="rc21"/>
            <p:cNvSpPr/>
            <p:nvPr/>
          </p:nvSpPr>
          <p:spPr>
            <a:xfrm>
              <a:off x="10718934" y="6832063"/>
              <a:ext cx="399309" cy="1012947"/>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3" name="rc22"/>
            <p:cNvSpPr/>
            <p:nvPr/>
          </p:nvSpPr>
          <p:spPr>
            <a:xfrm>
              <a:off x="7296281" y="8290462"/>
              <a:ext cx="399309" cy="915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4" name="rc23"/>
            <p:cNvSpPr/>
            <p:nvPr/>
          </p:nvSpPr>
          <p:spPr>
            <a:xfrm>
              <a:off x="7866723" y="7161575"/>
              <a:ext cx="399309" cy="7932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5" name="rc24"/>
            <p:cNvSpPr/>
            <p:nvPr/>
          </p:nvSpPr>
          <p:spPr>
            <a:xfrm>
              <a:off x="8437165" y="7985358"/>
              <a:ext cx="399309" cy="610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6" name="rc25"/>
            <p:cNvSpPr/>
            <p:nvPr/>
          </p:nvSpPr>
          <p:spPr>
            <a:xfrm>
              <a:off x="9007608" y="8113502"/>
              <a:ext cx="399309" cy="4271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7" name="rc26"/>
            <p:cNvSpPr/>
            <p:nvPr/>
          </p:nvSpPr>
          <p:spPr>
            <a:xfrm>
              <a:off x="9578050" y="7012074"/>
              <a:ext cx="399309" cy="10678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8" name="rc27"/>
            <p:cNvSpPr/>
            <p:nvPr/>
          </p:nvSpPr>
          <p:spPr>
            <a:xfrm>
              <a:off x="10148492" y="7280566"/>
              <a:ext cx="399309" cy="5491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9" name="rc28"/>
            <p:cNvSpPr/>
            <p:nvPr/>
          </p:nvSpPr>
          <p:spPr>
            <a:xfrm>
              <a:off x="10718934" y="6783246"/>
              <a:ext cx="399309" cy="4881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0" name="rc29"/>
            <p:cNvSpPr/>
            <p:nvPr/>
          </p:nvSpPr>
          <p:spPr>
            <a:xfrm>
              <a:off x="7296281" y="9068479"/>
              <a:ext cx="399309" cy="103735"/>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1" name="rc30"/>
            <p:cNvSpPr/>
            <p:nvPr/>
          </p:nvSpPr>
          <p:spPr>
            <a:xfrm>
              <a:off x="7866723" y="8738966"/>
              <a:ext cx="399309" cy="43324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2" name="rc31"/>
            <p:cNvSpPr/>
            <p:nvPr/>
          </p:nvSpPr>
          <p:spPr>
            <a:xfrm>
              <a:off x="8437165" y="8925080"/>
              <a:ext cx="399309" cy="247134"/>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3" name="rc32"/>
            <p:cNvSpPr/>
            <p:nvPr/>
          </p:nvSpPr>
          <p:spPr>
            <a:xfrm>
              <a:off x="9007608" y="8989152"/>
              <a:ext cx="399309" cy="183062"/>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4" name="rc33"/>
            <p:cNvSpPr/>
            <p:nvPr/>
          </p:nvSpPr>
          <p:spPr>
            <a:xfrm>
              <a:off x="9578050" y="8436912"/>
              <a:ext cx="399309" cy="735301"/>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5" name="rc34"/>
            <p:cNvSpPr/>
            <p:nvPr/>
          </p:nvSpPr>
          <p:spPr>
            <a:xfrm>
              <a:off x="10148492" y="8125706"/>
              <a:ext cx="399309" cy="104650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6" name="rc35"/>
            <p:cNvSpPr/>
            <p:nvPr/>
          </p:nvSpPr>
          <p:spPr>
            <a:xfrm>
              <a:off x="10718934" y="7845010"/>
              <a:ext cx="399309" cy="1327204"/>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7" name="rc36"/>
            <p:cNvSpPr/>
            <p:nvPr/>
          </p:nvSpPr>
          <p:spPr>
            <a:xfrm>
              <a:off x="8437165" y="7976205"/>
              <a:ext cx="399309" cy="9153"/>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8" name="rc37"/>
            <p:cNvSpPr/>
            <p:nvPr/>
          </p:nvSpPr>
          <p:spPr>
            <a:xfrm>
              <a:off x="9007608" y="8064685"/>
              <a:ext cx="399309" cy="48816"/>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9" name="rc38"/>
            <p:cNvSpPr/>
            <p:nvPr/>
          </p:nvSpPr>
          <p:spPr>
            <a:xfrm>
              <a:off x="9578050" y="6767991"/>
              <a:ext cx="399309" cy="244083"/>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80" name="rc39"/>
            <p:cNvSpPr/>
            <p:nvPr/>
          </p:nvSpPr>
          <p:spPr>
            <a:xfrm>
              <a:off x="10148492" y="7051738"/>
              <a:ext cx="399309" cy="228828"/>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81" name="rc40"/>
            <p:cNvSpPr/>
            <p:nvPr/>
          </p:nvSpPr>
          <p:spPr>
            <a:xfrm>
              <a:off x="10718934" y="6636796"/>
              <a:ext cx="399309" cy="146450"/>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82" name="pl41"/>
            <p:cNvSpPr/>
            <p:nvPr/>
          </p:nvSpPr>
          <p:spPr>
            <a:xfrm>
              <a:off x="7495936" y="6867288"/>
              <a:ext cx="3422653" cy="2194599"/>
            </a:xfrm>
            <a:custGeom>
              <a:avLst/>
              <a:pathLst>
                <a:path w="3422653" h="2194599">
                  <a:moveTo>
                    <a:pt x="0" y="0"/>
                  </a:moveTo>
                  <a:lnTo>
                    <a:pt x="570442" y="1091336"/>
                  </a:lnTo>
                  <a:lnTo>
                    <a:pt x="1140884" y="1843742"/>
                  </a:lnTo>
                  <a:lnTo>
                    <a:pt x="1711326" y="1922262"/>
                  </a:lnTo>
                  <a:lnTo>
                    <a:pt x="2281768" y="1803984"/>
                  </a:lnTo>
                  <a:lnTo>
                    <a:pt x="2852210" y="2063400"/>
                  </a:lnTo>
                  <a:lnTo>
                    <a:pt x="3422653" y="2194599"/>
                  </a:lnTo>
                </a:path>
              </a:pathLst>
            </a:custGeom>
            <a:ln w="40651" cap="flat">
              <a:solidFill>
                <a:srgbClr val="000000">
                  <a:alpha val="100000"/>
                </a:srgbClr>
              </a:solidFill>
              <a:prstDash val="solid"/>
              <a:round/>
            </a:ln>
          </p:spPr>
          <p:txBody>
            <a:bodyPr/>
            <a:lstStyle/>
            <a:p/>
          </p:txBody>
        </p:sp>
        <p:sp>
          <p:nvSpPr>
            <p:cNvPr id="483" name="rc42"/>
            <p:cNvSpPr/>
            <p:nvPr/>
          </p:nvSpPr>
          <p:spPr>
            <a:xfrm>
              <a:off x="7153670" y="6510025"/>
              <a:ext cx="4107183" cy="2788960"/>
            </a:xfrm>
            <a:prstGeom prst="rect">
              <a:avLst/>
            </a:prstGeom>
            <a:ln w="13550" cap="rnd">
              <a:solidFill>
                <a:srgbClr val="333333">
                  <a:alpha val="100000"/>
                </a:srgbClr>
              </a:solidFill>
              <a:prstDash val="solid"/>
              <a:round/>
            </a:ln>
          </p:spPr>
          <p:txBody>
            <a:bodyPr/>
            <a:lstStyle/>
            <a:p/>
          </p:txBody>
        </p:sp>
        <p:sp>
          <p:nvSpPr>
            <p:cNvPr id="484" name="tx43"/>
            <p:cNvSpPr/>
            <p:nvPr/>
          </p:nvSpPr>
          <p:spPr>
            <a:xfrm>
              <a:off x="6886172" y="9169908"/>
              <a:ext cx="16944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85" name="tx44"/>
            <p:cNvSpPr/>
            <p:nvPr/>
          </p:nvSpPr>
          <p:spPr>
            <a:xfrm>
              <a:off x="6801340" y="8559698"/>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a:t>
              </a:r>
            </a:p>
          </p:txBody>
        </p:sp>
        <p:sp>
          <p:nvSpPr>
            <p:cNvPr id="486" name="tx45"/>
            <p:cNvSpPr/>
            <p:nvPr/>
          </p:nvSpPr>
          <p:spPr>
            <a:xfrm>
              <a:off x="6801340" y="7949489"/>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400</a:t>
              </a:r>
            </a:p>
          </p:txBody>
        </p:sp>
        <p:sp>
          <p:nvSpPr>
            <p:cNvPr id="487" name="tx46"/>
            <p:cNvSpPr/>
            <p:nvPr/>
          </p:nvSpPr>
          <p:spPr>
            <a:xfrm>
              <a:off x="6801340" y="733928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600</a:t>
              </a:r>
            </a:p>
          </p:txBody>
        </p:sp>
        <p:sp>
          <p:nvSpPr>
            <p:cNvPr id="488" name="tx47"/>
            <p:cNvSpPr/>
            <p:nvPr/>
          </p:nvSpPr>
          <p:spPr>
            <a:xfrm>
              <a:off x="6801340" y="6729071"/>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800</a:t>
              </a:r>
            </a:p>
          </p:txBody>
        </p:sp>
        <p:sp>
          <p:nvSpPr>
            <p:cNvPr id="489" name="pl48"/>
            <p:cNvSpPr/>
            <p:nvPr/>
          </p:nvSpPr>
          <p:spPr>
            <a:xfrm>
              <a:off x="7118876"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0" name="pl49"/>
            <p:cNvSpPr/>
            <p:nvPr/>
          </p:nvSpPr>
          <p:spPr>
            <a:xfrm>
              <a:off x="7118876" y="856200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1" name="pl50"/>
            <p:cNvSpPr/>
            <p:nvPr/>
          </p:nvSpPr>
          <p:spPr>
            <a:xfrm>
              <a:off x="7118876" y="795179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2" name="pl51"/>
            <p:cNvSpPr/>
            <p:nvPr/>
          </p:nvSpPr>
          <p:spPr>
            <a:xfrm>
              <a:off x="7118876" y="734158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3" name="pl52"/>
            <p:cNvSpPr/>
            <p:nvPr/>
          </p:nvSpPr>
          <p:spPr>
            <a:xfrm>
              <a:off x="7118876" y="673137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4" name="pl53"/>
            <p:cNvSpPr/>
            <p:nvPr/>
          </p:nvSpPr>
          <p:spPr>
            <a:xfrm>
              <a:off x="11260854"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5" name="pl54"/>
            <p:cNvSpPr/>
            <p:nvPr/>
          </p:nvSpPr>
          <p:spPr>
            <a:xfrm>
              <a:off x="11260854" y="8178283"/>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6" name="pl55"/>
            <p:cNvSpPr/>
            <p:nvPr/>
          </p:nvSpPr>
          <p:spPr>
            <a:xfrm>
              <a:off x="11260854" y="7184352"/>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7" name="tx56"/>
            <p:cNvSpPr/>
            <p:nvPr/>
          </p:nvSpPr>
          <p:spPr>
            <a:xfrm>
              <a:off x="11358911"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98" name="tx57"/>
            <p:cNvSpPr/>
            <p:nvPr/>
          </p:nvSpPr>
          <p:spPr>
            <a:xfrm>
              <a:off x="11358911" y="8175976"/>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99" name="tx58"/>
            <p:cNvSpPr/>
            <p:nvPr/>
          </p:nvSpPr>
          <p:spPr>
            <a:xfrm>
              <a:off x="11358911" y="7182045"/>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a:t>
              </a:r>
            </a:p>
          </p:txBody>
        </p:sp>
        <p:sp>
          <p:nvSpPr>
            <p:cNvPr id="500" name="pl59"/>
            <p:cNvSpPr/>
            <p:nvPr/>
          </p:nvSpPr>
          <p:spPr>
            <a:xfrm>
              <a:off x="749593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1" name="pl60"/>
            <p:cNvSpPr/>
            <p:nvPr/>
          </p:nvSpPr>
          <p:spPr>
            <a:xfrm>
              <a:off x="806637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2" name="pl61"/>
            <p:cNvSpPr/>
            <p:nvPr/>
          </p:nvSpPr>
          <p:spPr>
            <a:xfrm>
              <a:off x="863682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3" name="pl62"/>
            <p:cNvSpPr/>
            <p:nvPr/>
          </p:nvSpPr>
          <p:spPr>
            <a:xfrm>
              <a:off x="920726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4" name="pl63"/>
            <p:cNvSpPr/>
            <p:nvPr/>
          </p:nvSpPr>
          <p:spPr>
            <a:xfrm>
              <a:off x="977770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5" name="pl64"/>
            <p:cNvSpPr/>
            <p:nvPr/>
          </p:nvSpPr>
          <p:spPr>
            <a:xfrm>
              <a:off x="10348147"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6" name="pl65"/>
            <p:cNvSpPr/>
            <p:nvPr/>
          </p:nvSpPr>
          <p:spPr>
            <a:xfrm>
              <a:off x="1091858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7" name="tx66"/>
            <p:cNvSpPr/>
            <p:nvPr/>
          </p:nvSpPr>
          <p:spPr>
            <a:xfrm rot="-2700000">
              <a:off x="7386037"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508" name="tx67"/>
            <p:cNvSpPr/>
            <p:nvPr/>
          </p:nvSpPr>
          <p:spPr>
            <a:xfrm rot="-2700000">
              <a:off x="7916781"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509" name="tx68"/>
            <p:cNvSpPr/>
            <p:nvPr/>
          </p:nvSpPr>
          <p:spPr>
            <a:xfrm rot="-2700000">
              <a:off x="8486566"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510" name="tx69"/>
            <p:cNvSpPr/>
            <p:nvPr/>
          </p:nvSpPr>
          <p:spPr>
            <a:xfrm rot="-2700000">
              <a:off x="891231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511" name="tx70"/>
            <p:cNvSpPr/>
            <p:nvPr/>
          </p:nvSpPr>
          <p:spPr>
            <a:xfrm rot="-2700000">
              <a:off x="9482760"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512" name="tx71"/>
            <p:cNvSpPr/>
            <p:nvPr/>
          </p:nvSpPr>
          <p:spPr>
            <a:xfrm rot="-2700000">
              <a:off x="10053175"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513" name="tx72"/>
            <p:cNvSpPr/>
            <p:nvPr/>
          </p:nvSpPr>
          <p:spPr>
            <a:xfrm rot="-2700000">
              <a:off x="10735687"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14" name="tx73"/>
            <p:cNvSpPr/>
            <p:nvPr/>
          </p:nvSpPr>
          <p:spPr>
            <a:xfrm>
              <a:off x="9207262"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515" name="tx74"/>
            <p:cNvSpPr/>
            <p:nvPr/>
          </p:nvSpPr>
          <p:spPr>
            <a:xfrm>
              <a:off x="8390010"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516" name="tx75"/>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517" name="tx76"/>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518" name="rc77"/>
            <p:cNvSpPr/>
            <p:nvPr/>
          </p:nvSpPr>
          <p:spPr>
            <a:xfrm>
              <a:off x="6564753" y="10217410"/>
              <a:ext cx="1051268" cy="182880"/>
            </a:xfrm>
            <a:prstGeom prst="rect">
              <a:avLst/>
            </a:prstGeom>
            <a:solidFill>
              <a:srgbClr val="FFFFFF">
                <a:alpha val="100000"/>
              </a:srgbClr>
            </a:solidFill>
          </p:spPr>
          <p:txBody>
            <a:bodyPr/>
            <a:lstStyle/>
            <a:p/>
          </p:txBody>
        </p:sp>
        <p:sp>
          <p:nvSpPr>
            <p:cNvPr id="519" name="rc78"/>
            <p:cNvSpPr/>
            <p:nvPr/>
          </p:nvSpPr>
          <p:spPr>
            <a:xfrm>
              <a:off x="6564753" y="10217410"/>
              <a:ext cx="182879" cy="182880"/>
            </a:xfrm>
            <a:prstGeom prst="rect">
              <a:avLst/>
            </a:prstGeom>
            <a:solidFill>
              <a:srgbClr val="FFFFFF">
                <a:alpha val="100000"/>
              </a:srgbClr>
            </a:solidFill>
          </p:spPr>
          <p:txBody>
            <a:bodyPr/>
            <a:lstStyle/>
            <a:p/>
          </p:txBody>
        </p:sp>
        <p:sp>
          <p:nvSpPr>
            <p:cNvPr id="520" name="pl79"/>
            <p:cNvSpPr/>
            <p:nvPr/>
          </p:nvSpPr>
          <p:spPr>
            <a:xfrm>
              <a:off x="6583041"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521" name="tx80"/>
            <p:cNvSpPr/>
            <p:nvPr/>
          </p:nvSpPr>
          <p:spPr>
            <a:xfrm>
              <a:off x="6855633"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522" name="rc81"/>
            <p:cNvSpPr/>
            <p:nvPr/>
          </p:nvSpPr>
          <p:spPr>
            <a:xfrm>
              <a:off x="7796021" y="10217410"/>
              <a:ext cx="4053749" cy="182880"/>
            </a:xfrm>
            <a:prstGeom prst="rect">
              <a:avLst/>
            </a:prstGeom>
            <a:solidFill>
              <a:srgbClr val="FFFFFF">
                <a:alpha val="100000"/>
              </a:srgbClr>
            </a:solidFill>
          </p:spPr>
          <p:txBody>
            <a:bodyPr/>
            <a:lstStyle/>
            <a:p/>
          </p:txBody>
        </p:sp>
        <p:sp>
          <p:nvSpPr>
            <p:cNvPr id="523" name="rc82"/>
            <p:cNvSpPr/>
            <p:nvPr/>
          </p:nvSpPr>
          <p:spPr>
            <a:xfrm>
              <a:off x="7796021" y="10217410"/>
              <a:ext cx="182879" cy="182880"/>
            </a:xfrm>
            <a:prstGeom prst="rect">
              <a:avLst/>
            </a:prstGeom>
            <a:solidFill>
              <a:srgbClr val="FFFFFF">
                <a:alpha val="100000"/>
              </a:srgbClr>
            </a:solidFill>
          </p:spPr>
          <p:txBody>
            <a:bodyPr/>
            <a:lstStyle/>
            <a:p/>
          </p:txBody>
        </p:sp>
        <p:sp>
          <p:nvSpPr>
            <p:cNvPr id="524" name="rc83"/>
            <p:cNvSpPr/>
            <p:nvPr/>
          </p:nvSpPr>
          <p:spPr>
            <a:xfrm>
              <a:off x="7805021"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525" name="rc84"/>
            <p:cNvSpPr/>
            <p:nvPr/>
          </p:nvSpPr>
          <p:spPr>
            <a:xfrm>
              <a:off x="8887262" y="10217410"/>
              <a:ext cx="182879" cy="182880"/>
            </a:xfrm>
            <a:prstGeom prst="rect">
              <a:avLst/>
            </a:prstGeom>
            <a:solidFill>
              <a:srgbClr val="FFFFFF">
                <a:alpha val="100000"/>
              </a:srgbClr>
            </a:solidFill>
          </p:spPr>
          <p:txBody>
            <a:bodyPr/>
            <a:lstStyle/>
            <a:p/>
          </p:txBody>
        </p:sp>
        <p:sp>
          <p:nvSpPr>
            <p:cNvPr id="526" name="rc85"/>
            <p:cNvSpPr/>
            <p:nvPr/>
          </p:nvSpPr>
          <p:spPr>
            <a:xfrm>
              <a:off x="8896262" y="10226410"/>
              <a:ext cx="164879"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27" name="rc86"/>
            <p:cNvSpPr/>
            <p:nvPr/>
          </p:nvSpPr>
          <p:spPr>
            <a:xfrm>
              <a:off x="9813303" y="10217410"/>
              <a:ext cx="182879" cy="182880"/>
            </a:xfrm>
            <a:prstGeom prst="rect">
              <a:avLst/>
            </a:prstGeom>
            <a:solidFill>
              <a:srgbClr val="FFFFFF">
                <a:alpha val="100000"/>
              </a:srgbClr>
            </a:solidFill>
          </p:spPr>
          <p:txBody>
            <a:bodyPr/>
            <a:lstStyle/>
            <a:p/>
          </p:txBody>
        </p:sp>
        <p:sp>
          <p:nvSpPr>
            <p:cNvPr id="528" name="rc87"/>
            <p:cNvSpPr/>
            <p:nvPr/>
          </p:nvSpPr>
          <p:spPr>
            <a:xfrm>
              <a:off x="9822303" y="10226410"/>
              <a:ext cx="164880"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529" name="rc88"/>
            <p:cNvSpPr/>
            <p:nvPr/>
          </p:nvSpPr>
          <p:spPr>
            <a:xfrm>
              <a:off x="10815544" y="10217410"/>
              <a:ext cx="182880" cy="182880"/>
            </a:xfrm>
            <a:prstGeom prst="rect">
              <a:avLst/>
            </a:prstGeom>
            <a:solidFill>
              <a:srgbClr val="FFFFFF">
                <a:alpha val="100000"/>
              </a:srgbClr>
            </a:solidFill>
          </p:spPr>
          <p:txBody>
            <a:bodyPr/>
            <a:lstStyle/>
            <a:p/>
          </p:txBody>
        </p:sp>
        <p:sp>
          <p:nvSpPr>
            <p:cNvPr id="530" name="rc89"/>
            <p:cNvSpPr/>
            <p:nvPr/>
          </p:nvSpPr>
          <p:spPr>
            <a:xfrm>
              <a:off x="10824544"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31" name="tx90"/>
            <p:cNvSpPr/>
            <p:nvPr/>
          </p:nvSpPr>
          <p:spPr>
            <a:xfrm>
              <a:off x="8086901"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32" name="tx91"/>
            <p:cNvSpPr/>
            <p:nvPr/>
          </p:nvSpPr>
          <p:spPr>
            <a:xfrm>
              <a:off x="9178142"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33" name="tx92"/>
            <p:cNvSpPr/>
            <p:nvPr/>
          </p:nvSpPr>
          <p:spPr>
            <a:xfrm>
              <a:off x="10104183"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534" name="tx93"/>
            <p:cNvSpPr/>
            <p:nvPr/>
          </p:nvSpPr>
          <p:spPr>
            <a:xfrm>
              <a:off x="11106424"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35" name="tx94"/>
            <p:cNvSpPr/>
            <p:nvPr/>
          </p:nvSpPr>
          <p:spPr>
            <a:xfrm>
              <a:off x="6578964"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36" name=""/>
          <p:cNvGrpSpPr/>
          <p:nvPr/>
        </p:nvGrpSpPr>
        <p:grpSpPr>
          <a:xfrm>
            <a:off x="12527280" y="6217920"/>
            <a:ext cx="5486400" cy="4297680"/>
            <a:chOff x="12527280" y="6217920"/>
            <a:chExt cx="5486400" cy="4297680"/>
          </a:xfrm>
        </p:grpSpPr>
        <p:sp>
          <p:nvSpPr>
            <p:cNvPr id="537"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38"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39"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40"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1"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2"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3"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4"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5"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6"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7"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8"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9"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0"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1" name="pl17"/>
            <p:cNvSpPr/>
            <p:nvPr/>
          </p:nvSpPr>
          <p:spPr>
            <a:xfrm>
              <a:off x="13329440" y="6663670"/>
              <a:ext cx="4502097" cy="51214"/>
            </a:xfrm>
            <a:custGeom>
              <a:avLst/>
              <a:pathLst>
                <a:path w="4502097" h="51214">
                  <a:moveTo>
                    <a:pt x="0" y="51214"/>
                  </a:moveTo>
                  <a:lnTo>
                    <a:pt x="187587" y="51214"/>
                  </a:lnTo>
                  <a:lnTo>
                    <a:pt x="375174" y="25607"/>
                  </a:lnTo>
                  <a:lnTo>
                    <a:pt x="562762" y="25607"/>
                  </a:lnTo>
                  <a:lnTo>
                    <a:pt x="750349" y="25607"/>
                  </a:lnTo>
                  <a:lnTo>
                    <a:pt x="937937" y="0"/>
                  </a:lnTo>
                  <a:lnTo>
                    <a:pt x="1125524" y="0"/>
                  </a:lnTo>
                  <a:lnTo>
                    <a:pt x="1313111" y="0"/>
                  </a:lnTo>
                  <a:lnTo>
                    <a:pt x="1500699" y="0"/>
                  </a:lnTo>
                  <a:lnTo>
                    <a:pt x="1688286" y="25607"/>
                  </a:lnTo>
                  <a:lnTo>
                    <a:pt x="1875874" y="25607"/>
                  </a:lnTo>
                  <a:lnTo>
                    <a:pt x="2063461" y="25607"/>
                  </a:lnTo>
                  <a:lnTo>
                    <a:pt x="2251048" y="25607"/>
                  </a:lnTo>
                  <a:lnTo>
                    <a:pt x="2438636" y="25607"/>
                  </a:lnTo>
                  <a:lnTo>
                    <a:pt x="2626223" y="25607"/>
                  </a:lnTo>
                  <a:lnTo>
                    <a:pt x="2813811" y="25607"/>
                  </a:lnTo>
                  <a:lnTo>
                    <a:pt x="3001398" y="25607"/>
                  </a:lnTo>
                  <a:lnTo>
                    <a:pt x="3188985" y="25607"/>
                  </a:lnTo>
                  <a:lnTo>
                    <a:pt x="3376573" y="25607"/>
                  </a:lnTo>
                  <a:lnTo>
                    <a:pt x="3564160" y="25607"/>
                  </a:lnTo>
                  <a:lnTo>
                    <a:pt x="3751748" y="51214"/>
                  </a:lnTo>
                  <a:lnTo>
                    <a:pt x="3939335" y="51214"/>
                  </a:lnTo>
                  <a:lnTo>
                    <a:pt x="4126923" y="51214"/>
                  </a:lnTo>
                  <a:lnTo>
                    <a:pt x="4314510" y="51214"/>
                  </a:lnTo>
                  <a:lnTo>
                    <a:pt x="4502097" y="51214"/>
                  </a:lnTo>
                </a:path>
              </a:pathLst>
            </a:custGeom>
            <a:ln w="32521" cap="flat">
              <a:solidFill>
                <a:srgbClr val="5EB0E8">
                  <a:alpha val="100000"/>
                </a:srgbClr>
              </a:solidFill>
              <a:prstDash val="solid"/>
              <a:round/>
            </a:ln>
          </p:spPr>
          <p:txBody>
            <a:bodyPr/>
            <a:lstStyle/>
            <a:p/>
          </p:txBody>
        </p:sp>
        <p:sp>
          <p:nvSpPr>
            <p:cNvPr id="552" name="pl18"/>
            <p:cNvSpPr/>
            <p:nvPr/>
          </p:nvSpPr>
          <p:spPr>
            <a:xfrm>
              <a:off x="13329440" y="6689277"/>
              <a:ext cx="4502097" cy="307289"/>
            </a:xfrm>
            <a:custGeom>
              <a:avLst/>
              <a:pathLst>
                <a:path w="4502097" h="307289">
                  <a:moveTo>
                    <a:pt x="0" y="307289"/>
                  </a:moveTo>
                  <a:lnTo>
                    <a:pt x="187587" y="256074"/>
                  </a:lnTo>
                  <a:lnTo>
                    <a:pt x="375174" y="128037"/>
                  </a:lnTo>
                  <a:lnTo>
                    <a:pt x="562762" y="51214"/>
                  </a:lnTo>
                  <a:lnTo>
                    <a:pt x="750349" y="25607"/>
                  </a:lnTo>
                  <a:lnTo>
                    <a:pt x="937937" y="25607"/>
                  </a:lnTo>
                  <a:lnTo>
                    <a:pt x="1125524" y="25607"/>
                  </a:lnTo>
                  <a:lnTo>
                    <a:pt x="1313111" y="25607"/>
                  </a:lnTo>
                  <a:lnTo>
                    <a:pt x="1500699" y="25607"/>
                  </a:lnTo>
                  <a:lnTo>
                    <a:pt x="1688286" y="25607"/>
                  </a:lnTo>
                  <a:lnTo>
                    <a:pt x="1875874" y="0"/>
                  </a:lnTo>
                  <a:lnTo>
                    <a:pt x="2063461" y="25607"/>
                  </a:lnTo>
                  <a:lnTo>
                    <a:pt x="2251048" y="25607"/>
                  </a:lnTo>
                  <a:lnTo>
                    <a:pt x="2438636" y="25607"/>
                  </a:lnTo>
                  <a:lnTo>
                    <a:pt x="2626223" y="25607"/>
                  </a:lnTo>
                  <a:lnTo>
                    <a:pt x="2813811" y="25607"/>
                  </a:lnTo>
                  <a:lnTo>
                    <a:pt x="3001398" y="25607"/>
                  </a:lnTo>
                  <a:lnTo>
                    <a:pt x="3188985" y="25607"/>
                  </a:lnTo>
                  <a:lnTo>
                    <a:pt x="3376573" y="25607"/>
                  </a:lnTo>
                  <a:lnTo>
                    <a:pt x="3564160" y="25607"/>
                  </a:lnTo>
                  <a:lnTo>
                    <a:pt x="3751748" y="51214"/>
                  </a:lnTo>
                  <a:lnTo>
                    <a:pt x="3939335" y="51214"/>
                  </a:lnTo>
                  <a:lnTo>
                    <a:pt x="4126923" y="25607"/>
                  </a:lnTo>
                  <a:lnTo>
                    <a:pt x="4314510" y="76822"/>
                  </a:lnTo>
                  <a:lnTo>
                    <a:pt x="4502097" y="128037"/>
                  </a:lnTo>
                </a:path>
              </a:pathLst>
            </a:custGeom>
            <a:ln w="32521" cap="flat">
              <a:solidFill>
                <a:srgbClr val="00A173">
                  <a:alpha val="100000"/>
                </a:srgbClr>
              </a:solidFill>
              <a:prstDash val="solid"/>
              <a:round/>
            </a:ln>
          </p:spPr>
          <p:txBody>
            <a:bodyPr/>
            <a:lstStyle/>
            <a:p/>
          </p:txBody>
        </p:sp>
        <p:sp>
          <p:nvSpPr>
            <p:cNvPr id="553"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54"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55"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56"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57"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58"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59"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0"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1"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2"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3"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4"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5"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6"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7"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8"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9"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0"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1"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2"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3"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4"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5"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6"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7"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8"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9"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0"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1"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2"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3"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4"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5"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6"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7"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8"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9"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0"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91"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92"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93"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94"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95"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96"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97"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98"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99"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600"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601"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602"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603"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604"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605"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606"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607"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608"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609"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610"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611"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612"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613"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614"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615"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616" name="rc82"/>
            <p:cNvSpPr/>
            <p:nvPr/>
          </p:nvSpPr>
          <p:spPr>
            <a:xfrm>
              <a:off x="14005791" y="9941072"/>
              <a:ext cx="3149396" cy="504938"/>
            </a:xfrm>
            <a:prstGeom prst="rect">
              <a:avLst/>
            </a:prstGeom>
            <a:solidFill>
              <a:srgbClr val="FFFFFF">
                <a:alpha val="100000"/>
              </a:srgbClr>
            </a:solidFill>
          </p:spPr>
          <p:txBody>
            <a:bodyPr/>
            <a:lstStyle/>
            <a:p/>
          </p:txBody>
        </p:sp>
        <p:sp>
          <p:nvSpPr>
            <p:cNvPr id="617"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618"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619"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620"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621"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622"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623"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624"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625"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Rwanda</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399"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2090518" y="2153563"/>
              <a:ext cx="3176137" cy="3131794"/>
            </a:xfrm>
            <a:prstGeom prst="rect">
              <a:avLst/>
            </a:prstGeom>
            <a:solidFill>
              <a:srgbClr val="FFFFFF">
                <a:alpha val="100000"/>
              </a:srgbClr>
            </a:solidFill>
          </p:spPr>
          <p:txBody>
            <a:bodyPr/>
            <a:lstStyle/>
            <a:p/>
          </p:txBody>
        </p:sp>
        <p:sp>
          <p:nvSpPr>
            <p:cNvPr id="7" name="pl6"/>
            <p:cNvSpPr/>
            <p:nvPr/>
          </p:nvSpPr>
          <p:spPr>
            <a:xfrm>
              <a:off x="2090518" y="4957325"/>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8" name="pl7"/>
            <p:cNvSpPr/>
            <p:nvPr/>
          </p:nvSpPr>
          <p:spPr>
            <a:xfrm>
              <a:off x="2090518" y="4301259"/>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9" name="pl8"/>
            <p:cNvSpPr/>
            <p:nvPr/>
          </p:nvSpPr>
          <p:spPr>
            <a:xfrm>
              <a:off x="2090518" y="364519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0" name="pl9"/>
            <p:cNvSpPr/>
            <p:nvPr/>
          </p:nvSpPr>
          <p:spPr>
            <a:xfrm>
              <a:off x="2090518" y="2989128"/>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1" name="pl10"/>
            <p:cNvSpPr/>
            <p:nvPr/>
          </p:nvSpPr>
          <p:spPr>
            <a:xfrm>
              <a:off x="2090518" y="2333063"/>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2" name="pl11"/>
            <p:cNvSpPr/>
            <p:nvPr/>
          </p:nvSpPr>
          <p:spPr>
            <a:xfrm>
              <a:off x="2090518"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 name="pl12"/>
            <p:cNvSpPr/>
            <p:nvPr/>
          </p:nvSpPr>
          <p:spPr>
            <a:xfrm>
              <a:off x="2090518" y="462929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 name="pl13"/>
            <p:cNvSpPr/>
            <p:nvPr/>
          </p:nvSpPr>
          <p:spPr>
            <a:xfrm>
              <a:off x="2090518" y="3973227"/>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5" name="pl14"/>
            <p:cNvSpPr/>
            <p:nvPr/>
          </p:nvSpPr>
          <p:spPr>
            <a:xfrm>
              <a:off x="2090518" y="3317161"/>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6" name="pl15"/>
            <p:cNvSpPr/>
            <p:nvPr/>
          </p:nvSpPr>
          <p:spPr>
            <a:xfrm>
              <a:off x="2090518" y="266109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7" name="rc16"/>
            <p:cNvSpPr/>
            <p:nvPr/>
          </p:nvSpPr>
          <p:spPr>
            <a:xfrm>
              <a:off x="2129569"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 name="rc17"/>
            <p:cNvSpPr/>
            <p:nvPr/>
          </p:nvSpPr>
          <p:spPr>
            <a:xfrm>
              <a:off x="2129569"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 name="rc18"/>
            <p:cNvSpPr/>
            <p:nvPr/>
          </p:nvSpPr>
          <p:spPr>
            <a:xfrm>
              <a:off x="2129569"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 name="rc19"/>
            <p:cNvSpPr/>
            <p:nvPr/>
          </p:nvSpPr>
          <p:spPr>
            <a:xfrm>
              <a:off x="2129569" y="5243370"/>
              <a:ext cx="234305" cy="4198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 name="rc20"/>
            <p:cNvSpPr/>
            <p:nvPr/>
          </p:nvSpPr>
          <p:spPr>
            <a:xfrm>
              <a:off x="2389908"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 name="rc21"/>
            <p:cNvSpPr/>
            <p:nvPr/>
          </p:nvSpPr>
          <p:spPr>
            <a:xfrm>
              <a:off x="2389908"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 name="rc22"/>
            <p:cNvSpPr/>
            <p:nvPr/>
          </p:nvSpPr>
          <p:spPr>
            <a:xfrm>
              <a:off x="2389908"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 name="rc23"/>
            <p:cNvSpPr/>
            <p:nvPr/>
          </p:nvSpPr>
          <p:spPr>
            <a:xfrm>
              <a:off x="2389908" y="5226312"/>
              <a:ext cx="234305" cy="5904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 name="rc24"/>
            <p:cNvSpPr/>
            <p:nvPr/>
          </p:nvSpPr>
          <p:spPr>
            <a:xfrm>
              <a:off x="2650247" y="5282733"/>
              <a:ext cx="234305" cy="262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 name="rc25"/>
            <p:cNvSpPr/>
            <p:nvPr/>
          </p:nvSpPr>
          <p:spPr>
            <a:xfrm>
              <a:off x="2650247" y="528273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 name="rc26"/>
            <p:cNvSpPr/>
            <p:nvPr/>
          </p:nvSpPr>
          <p:spPr>
            <a:xfrm>
              <a:off x="2650247" y="528273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 name="rc27"/>
            <p:cNvSpPr/>
            <p:nvPr/>
          </p:nvSpPr>
          <p:spPr>
            <a:xfrm>
              <a:off x="2650247" y="5137087"/>
              <a:ext cx="234305" cy="14564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 name="rc28"/>
            <p:cNvSpPr/>
            <p:nvPr/>
          </p:nvSpPr>
          <p:spPr>
            <a:xfrm>
              <a:off x="2910586" y="5276173"/>
              <a:ext cx="234305" cy="918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0" name="rc29"/>
            <p:cNvSpPr/>
            <p:nvPr/>
          </p:nvSpPr>
          <p:spPr>
            <a:xfrm>
              <a:off x="2910586" y="527617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1" name="rc30"/>
            <p:cNvSpPr/>
            <p:nvPr/>
          </p:nvSpPr>
          <p:spPr>
            <a:xfrm>
              <a:off x="2910586" y="527617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2" name="rc31"/>
            <p:cNvSpPr/>
            <p:nvPr/>
          </p:nvSpPr>
          <p:spPr>
            <a:xfrm>
              <a:off x="2910586" y="5162017"/>
              <a:ext cx="234305" cy="11415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3" name="rc32"/>
            <p:cNvSpPr/>
            <p:nvPr/>
          </p:nvSpPr>
          <p:spPr>
            <a:xfrm>
              <a:off x="3170925"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4" name="rc33"/>
            <p:cNvSpPr/>
            <p:nvPr/>
          </p:nvSpPr>
          <p:spPr>
            <a:xfrm>
              <a:off x="3170925"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5" name="rc34"/>
            <p:cNvSpPr/>
            <p:nvPr/>
          </p:nvSpPr>
          <p:spPr>
            <a:xfrm>
              <a:off x="3170925"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6" name="rc35"/>
            <p:cNvSpPr/>
            <p:nvPr/>
          </p:nvSpPr>
          <p:spPr>
            <a:xfrm>
              <a:off x="3170925" y="5168578"/>
              <a:ext cx="234305" cy="11677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7" name="rc36"/>
            <p:cNvSpPr/>
            <p:nvPr/>
          </p:nvSpPr>
          <p:spPr>
            <a:xfrm>
              <a:off x="3431264" y="5284046"/>
              <a:ext cx="234305" cy="13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8" name="rc37"/>
            <p:cNvSpPr/>
            <p:nvPr/>
          </p:nvSpPr>
          <p:spPr>
            <a:xfrm>
              <a:off x="3431264" y="528404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9" name="rc38"/>
            <p:cNvSpPr/>
            <p:nvPr/>
          </p:nvSpPr>
          <p:spPr>
            <a:xfrm>
              <a:off x="3431264" y="528404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0" name="rc39"/>
            <p:cNvSpPr/>
            <p:nvPr/>
          </p:nvSpPr>
          <p:spPr>
            <a:xfrm>
              <a:off x="3431264" y="5245994"/>
              <a:ext cx="234305" cy="3805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1" name="rc40"/>
            <p:cNvSpPr/>
            <p:nvPr/>
          </p:nvSpPr>
          <p:spPr>
            <a:xfrm>
              <a:off x="3691604" y="5284046"/>
              <a:ext cx="234305" cy="13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 name="rc41"/>
            <p:cNvSpPr/>
            <p:nvPr/>
          </p:nvSpPr>
          <p:spPr>
            <a:xfrm>
              <a:off x="3691604" y="528404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 name="rc42"/>
            <p:cNvSpPr/>
            <p:nvPr/>
          </p:nvSpPr>
          <p:spPr>
            <a:xfrm>
              <a:off x="3691604" y="528404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4" name="rc43"/>
            <p:cNvSpPr/>
            <p:nvPr/>
          </p:nvSpPr>
          <p:spPr>
            <a:xfrm>
              <a:off x="3691604" y="5190884"/>
              <a:ext cx="234305" cy="9316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5" name="rc44"/>
            <p:cNvSpPr/>
            <p:nvPr/>
          </p:nvSpPr>
          <p:spPr>
            <a:xfrm>
              <a:off x="3951943"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6" name="rc45"/>
            <p:cNvSpPr/>
            <p:nvPr/>
          </p:nvSpPr>
          <p:spPr>
            <a:xfrm>
              <a:off x="3951943"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 name="rc46"/>
            <p:cNvSpPr/>
            <p:nvPr/>
          </p:nvSpPr>
          <p:spPr>
            <a:xfrm>
              <a:off x="3951943"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8" name="rc47"/>
            <p:cNvSpPr/>
            <p:nvPr/>
          </p:nvSpPr>
          <p:spPr>
            <a:xfrm>
              <a:off x="3951943" y="5152833"/>
              <a:ext cx="234305" cy="13252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9" name="rc48"/>
            <p:cNvSpPr/>
            <p:nvPr/>
          </p:nvSpPr>
          <p:spPr>
            <a:xfrm>
              <a:off x="4212282" y="5277485"/>
              <a:ext cx="234305" cy="78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0" name="rc49"/>
            <p:cNvSpPr/>
            <p:nvPr/>
          </p:nvSpPr>
          <p:spPr>
            <a:xfrm>
              <a:off x="4212282" y="527748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1" name="rc50"/>
            <p:cNvSpPr/>
            <p:nvPr/>
          </p:nvSpPr>
          <p:spPr>
            <a:xfrm>
              <a:off x="4212282" y="527748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2" name="rc51"/>
            <p:cNvSpPr/>
            <p:nvPr/>
          </p:nvSpPr>
          <p:spPr>
            <a:xfrm>
              <a:off x="4212282" y="5130526"/>
              <a:ext cx="234305" cy="1469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3" name="rc52"/>
            <p:cNvSpPr/>
            <p:nvPr/>
          </p:nvSpPr>
          <p:spPr>
            <a:xfrm>
              <a:off x="4472621" y="5280109"/>
              <a:ext cx="234305" cy="524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4" name="rc53"/>
            <p:cNvSpPr/>
            <p:nvPr/>
          </p:nvSpPr>
          <p:spPr>
            <a:xfrm>
              <a:off x="4472621" y="528010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5" name="rc54"/>
            <p:cNvSpPr/>
            <p:nvPr/>
          </p:nvSpPr>
          <p:spPr>
            <a:xfrm>
              <a:off x="4472621" y="528010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6" name="rc55"/>
            <p:cNvSpPr/>
            <p:nvPr/>
          </p:nvSpPr>
          <p:spPr>
            <a:xfrm>
              <a:off x="4472621" y="5117405"/>
              <a:ext cx="234305" cy="16270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7" name="rc56"/>
            <p:cNvSpPr/>
            <p:nvPr/>
          </p:nvSpPr>
          <p:spPr>
            <a:xfrm>
              <a:off x="4732960"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8" name="rc57"/>
            <p:cNvSpPr/>
            <p:nvPr/>
          </p:nvSpPr>
          <p:spPr>
            <a:xfrm>
              <a:off x="4732960"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9" name="rc58"/>
            <p:cNvSpPr/>
            <p:nvPr/>
          </p:nvSpPr>
          <p:spPr>
            <a:xfrm>
              <a:off x="4732960"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0" name="rc59"/>
            <p:cNvSpPr/>
            <p:nvPr/>
          </p:nvSpPr>
          <p:spPr>
            <a:xfrm>
              <a:off x="4732960" y="5177763"/>
              <a:ext cx="234305" cy="10759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1" name="pg60"/>
            <p:cNvSpPr/>
            <p:nvPr/>
          </p:nvSpPr>
          <p:spPr>
            <a:xfrm>
              <a:off x="2801814" y="2153563"/>
              <a:ext cx="1753545" cy="373922"/>
            </a:xfrm>
            <a:custGeom>
              <a:avLst/>
              <a:pathLst>
                <a:path w="1753545" h="373922">
                  <a:moveTo>
                    <a:pt x="31220" y="373922"/>
                  </a:moveTo>
                  <a:lnTo>
                    <a:pt x="1722325" y="373922"/>
                  </a:lnTo>
                  <a:lnTo>
                    <a:pt x="1721067" y="373897"/>
                  </a:lnTo>
                  <a:lnTo>
                    <a:pt x="1726088" y="373695"/>
                  </a:lnTo>
                  <a:lnTo>
                    <a:pt x="1731011" y="372690"/>
                  </a:lnTo>
                  <a:lnTo>
                    <a:pt x="1735709" y="370908"/>
                  </a:lnTo>
                  <a:lnTo>
                    <a:pt x="1740060" y="368396"/>
                  </a:lnTo>
                  <a:lnTo>
                    <a:pt x="1743952" y="365218"/>
                  </a:lnTo>
                  <a:lnTo>
                    <a:pt x="1747284" y="361457"/>
                  </a:lnTo>
                  <a:lnTo>
                    <a:pt x="1749969" y="357211"/>
                  </a:lnTo>
                  <a:lnTo>
                    <a:pt x="1751939" y="352588"/>
                  </a:lnTo>
                  <a:lnTo>
                    <a:pt x="1753141" y="347710"/>
                  </a:lnTo>
                  <a:lnTo>
                    <a:pt x="1753545" y="342702"/>
                  </a:lnTo>
                  <a:lnTo>
                    <a:pt x="1753545" y="31220"/>
                  </a:lnTo>
                  <a:lnTo>
                    <a:pt x="1753141" y="26212"/>
                  </a:lnTo>
                  <a:lnTo>
                    <a:pt x="1751939" y="21334"/>
                  </a:lnTo>
                  <a:lnTo>
                    <a:pt x="1749969" y="16711"/>
                  </a:lnTo>
                  <a:lnTo>
                    <a:pt x="1747284" y="12465"/>
                  </a:lnTo>
                  <a:lnTo>
                    <a:pt x="1743952" y="8704"/>
                  </a:lnTo>
                  <a:lnTo>
                    <a:pt x="1740060" y="5526"/>
                  </a:lnTo>
                  <a:lnTo>
                    <a:pt x="1735709" y="3014"/>
                  </a:lnTo>
                  <a:lnTo>
                    <a:pt x="1731011" y="1232"/>
                  </a:lnTo>
                  <a:lnTo>
                    <a:pt x="1726088" y="227"/>
                  </a:lnTo>
                  <a:lnTo>
                    <a:pt x="1722325"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2" name="tx61"/>
            <p:cNvSpPr/>
            <p:nvPr/>
          </p:nvSpPr>
          <p:spPr>
            <a:xfrm>
              <a:off x="2926696" y="2239827"/>
              <a:ext cx="1503780"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21 case(s)</a:t>
              </a:r>
            </a:p>
          </p:txBody>
        </p:sp>
        <p:sp>
          <p:nvSpPr>
            <p:cNvPr id="63" name="pg62"/>
            <p:cNvSpPr/>
            <p:nvPr/>
          </p:nvSpPr>
          <p:spPr>
            <a:xfrm>
              <a:off x="3044420" y="2394471"/>
              <a:ext cx="1268332" cy="311602"/>
            </a:xfrm>
            <a:custGeom>
              <a:avLst/>
              <a:pathLst>
                <a:path w="1268332" h="311602">
                  <a:moveTo>
                    <a:pt x="26017" y="311602"/>
                  </a:moveTo>
                  <a:lnTo>
                    <a:pt x="1242315" y="311602"/>
                  </a:lnTo>
                  <a:lnTo>
                    <a:pt x="1241268" y="311581"/>
                  </a:lnTo>
                  <a:lnTo>
                    <a:pt x="1245451" y="311412"/>
                  </a:lnTo>
                  <a:lnTo>
                    <a:pt x="1249554" y="310575"/>
                  </a:lnTo>
                  <a:lnTo>
                    <a:pt x="1253469" y="309090"/>
                  </a:lnTo>
                  <a:lnTo>
                    <a:pt x="1257095" y="306996"/>
                  </a:lnTo>
                  <a:lnTo>
                    <a:pt x="1260338" y="304348"/>
                  </a:lnTo>
                  <a:lnTo>
                    <a:pt x="1263114" y="301214"/>
                  </a:lnTo>
                  <a:lnTo>
                    <a:pt x="1265352" y="297675"/>
                  </a:lnTo>
                  <a:lnTo>
                    <a:pt x="1266993" y="293823"/>
                  </a:lnTo>
                  <a:lnTo>
                    <a:pt x="1267995" y="289758"/>
                  </a:lnTo>
                  <a:lnTo>
                    <a:pt x="1268332" y="285585"/>
                  </a:lnTo>
                  <a:lnTo>
                    <a:pt x="1268332" y="26017"/>
                  </a:lnTo>
                  <a:lnTo>
                    <a:pt x="1267995" y="21843"/>
                  </a:lnTo>
                  <a:lnTo>
                    <a:pt x="1266993" y="17778"/>
                  </a:lnTo>
                  <a:lnTo>
                    <a:pt x="1265352" y="13926"/>
                  </a:lnTo>
                  <a:lnTo>
                    <a:pt x="1263114" y="10387"/>
                  </a:lnTo>
                  <a:lnTo>
                    <a:pt x="1260338" y="7253"/>
                  </a:lnTo>
                  <a:lnTo>
                    <a:pt x="1257095" y="4605"/>
                  </a:lnTo>
                  <a:lnTo>
                    <a:pt x="1253469" y="2511"/>
                  </a:lnTo>
                  <a:lnTo>
                    <a:pt x="1249554" y="1027"/>
                  </a:lnTo>
                  <a:lnTo>
                    <a:pt x="1245451" y="189"/>
                  </a:lnTo>
                  <a:lnTo>
                    <a:pt x="1242315"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4" name="tx63"/>
            <p:cNvSpPr/>
            <p:nvPr/>
          </p:nvSpPr>
          <p:spPr>
            <a:xfrm>
              <a:off x="3148489" y="2466357"/>
              <a:ext cx="1060195"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29 case(s)</a:t>
              </a:r>
            </a:p>
          </p:txBody>
        </p:sp>
        <p:sp>
          <p:nvSpPr>
            <p:cNvPr id="65" name="rc64"/>
            <p:cNvSpPr/>
            <p:nvPr/>
          </p:nvSpPr>
          <p:spPr>
            <a:xfrm>
              <a:off x="2090518" y="2153563"/>
              <a:ext cx="3176137" cy="3131794"/>
            </a:xfrm>
            <a:prstGeom prst="rect">
              <a:avLst/>
            </a:prstGeom>
            <a:ln w="13550" cap="rnd">
              <a:solidFill>
                <a:srgbClr val="333333">
                  <a:alpha val="100000"/>
                </a:srgbClr>
              </a:solidFill>
              <a:prstDash val="solid"/>
              <a:round/>
            </a:ln>
          </p:spPr>
          <p:txBody>
            <a:bodyPr/>
            <a:lstStyle/>
            <a:p/>
          </p:txBody>
        </p:sp>
        <p:sp>
          <p:nvSpPr>
            <p:cNvPr id="66" name="rc65"/>
            <p:cNvSpPr/>
            <p:nvPr/>
          </p:nvSpPr>
          <p:spPr>
            <a:xfrm>
              <a:off x="5266656" y="2153563"/>
              <a:ext cx="3176137" cy="3131794"/>
            </a:xfrm>
            <a:prstGeom prst="rect">
              <a:avLst/>
            </a:prstGeom>
            <a:solidFill>
              <a:srgbClr val="FFFFFF">
                <a:alpha val="100000"/>
              </a:srgbClr>
            </a:solidFill>
          </p:spPr>
          <p:txBody>
            <a:bodyPr/>
            <a:lstStyle/>
            <a:p/>
          </p:txBody>
        </p:sp>
        <p:sp>
          <p:nvSpPr>
            <p:cNvPr id="67" name="pl66"/>
            <p:cNvSpPr/>
            <p:nvPr/>
          </p:nvSpPr>
          <p:spPr>
            <a:xfrm>
              <a:off x="5266656" y="4957325"/>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68" name="pl67"/>
            <p:cNvSpPr/>
            <p:nvPr/>
          </p:nvSpPr>
          <p:spPr>
            <a:xfrm>
              <a:off x="5266656" y="4301259"/>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69" name="pl68"/>
            <p:cNvSpPr/>
            <p:nvPr/>
          </p:nvSpPr>
          <p:spPr>
            <a:xfrm>
              <a:off x="5266656" y="364519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0" name="pl69"/>
            <p:cNvSpPr/>
            <p:nvPr/>
          </p:nvSpPr>
          <p:spPr>
            <a:xfrm>
              <a:off x="5266656" y="2989128"/>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1" name="pl70"/>
            <p:cNvSpPr/>
            <p:nvPr/>
          </p:nvSpPr>
          <p:spPr>
            <a:xfrm>
              <a:off x="5266656" y="2333063"/>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2" name="pl71"/>
            <p:cNvSpPr/>
            <p:nvPr/>
          </p:nvSpPr>
          <p:spPr>
            <a:xfrm>
              <a:off x="5266656"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3" name="pl72"/>
            <p:cNvSpPr/>
            <p:nvPr/>
          </p:nvSpPr>
          <p:spPr>
            <a:xfrm>
              <a:off x="5266656" y="462929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4" name="pl73"/>
            <p:cNvSpPr/>
            <p:nvPr/>
          </p:nvSpPr>
          <p:spPr>
            <a:xfrm>
              <a:off x="5266656" y="3973227"/>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5" name="pl74"/>
            <p:cNvSpPr/>
            <p:nvPr/>
          </p:nvSpPr>
          <p:spPr>
            <a:xfrm>
              <a:off x="5266656" y="3317161"/>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6" name="pl75"/>
            <p:cNvSpPr/>
            <p:nvPr/>
          </p:nvSpPr>
          <p:spPr>
            <a:xfrm>
              <a:off x="5266656" y="266109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7" name="rc76"/>
            <p:cNvSpPr/>
            <p:nvPr/>
          </p:nvSpPr>
          <p:spPr>
            <a:xfrm>
              <a:off x="5305706"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8" name="rc77"/>
            <p:cNvSpPr/>
            <p:nvPr/>
          </p:nvSpPr>
          <p:spPr>
            <a:xfrm>
              <a:off x="5305706"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9" name="rc78"/>
            <p:cNvSpPr/>
            <p:nvPr/>
          </p:nvSpPr>
          <p:spPr>
            <a:xfrm>
              <a:off x="5305706"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0" name="rc79"/>
            <p:cNvSpPr/>
            <p:nvPr/>
          </p:nvSpPr>
          <p:spPr>
            <a:xfrm>
              <a:off x="5305706" y="5116093"/>
              <a:ext cx="234305" cy="16926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1" name="rc80"/>
            <p:cNvSpPr/>
            <p:nvPr/>
          </p:nvSpPr>
          <p:spPr>
            <a:xfrm>
              <a:off x="5566046" y="5282733"/>
              <a:ext cx="234305" cy="262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2" name="rc81"/>
            <p:cNvSpPr/>
            <p:nvPr/>
          </p:nvSpPr>
          <p:spPr>
            <a:xfrm>
              <a:off x="5566046" y="528273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3" name="rc82"/>
            <p:cNvSpPr/>
            <p:nvPr/>
          </p:nvSpPr>
          <p:spPr>
            <a:xfrm>
              <a:off x="5566046" y="528273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4" name="rc83"/>
            <p:cNvSpPr/>
            <p:nvPr/>
          </p:nvSpPr>
          <p:spPr>
            <a:xfrm>
              <a:off x="5566046" y="5190884"/>
              <a:ext cx="234305" cy="918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5" name="rc84"/>
            <p:cNvSpPr/>
            <p:nvPr/>
          </p:nvSpPr>
          <p:spPr>
            <a:xfrm>
              <a:off x="5826385" y="5282733"/>
              <a:ext cx="234305" cy="262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5826385" y="528273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5826385" y="528273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5826385" y="5110844"/>
              <a:ext cx="234305" cy="1718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6086724" y="5280109"/>
              <a:ext cx="234305" cy="524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6086724" y="528010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6086724" y="528010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6086724" y="5175139"/>
              <a:ext cx="234305" cy="1049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6347063" y="5270924"/>
              <a:ext cx="234305" cy="1443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6347063" y="527092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6347063" y="5270924"/>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6347063" y="5054423"/>
              <a:ext cx="234305" cy="21650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rc96"/>
            <p:cNvSpPr/>
            <p:nvPr/>
          </p:nvSpPr>
          <p:spPr>
            <a:xfrm>
              <a:off x="6607402" y="5276173"/>
              <a:ext cx="234305" cy="918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6607402" y="527617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6607402" y="527617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6607402" y="5049174"/>
              <a:ext cx="234305" cy="2269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rc100"/>
            <p:cNvSpPr/>
            <p:nvPr/>
          </p:nvSpPr>
          <p:spPr>
            <a:xfrm>
              <a:off x="6867741" y="5268300"/>
              <a:ext cx="234305" cy="1705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2" name="rc101"/>
            <p:cNvSpPr/>
            <p:nvPr/>
          </p:nvSpPr>
          <p:spPr>
            <a:xfrm>
              <a:off x="6867741" y="526830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3" name="rc102"/>
            <p:cNvSpPr/>
            <p:nvPr/>
          </p:nvSpPr>
          <p:spPr>
            <a:xfrm>
              <a:off x="6867741" y="5268300"/>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4" name="rc103"/>
            <p:cNvSpPr/>
            <p:nvPr/>
          </p:nvSpPr>
          <p:spPr>
            <a:xfrm>
              <a:off x="6867741" y="5108220"/>
              <a:ext cx="234305" cy="16007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5" name="rc104"/>
            <p:cNvSpPr/>
            <p:nvPr/>
          </p:nvSpPr>
          <p:spPr>
            <a:xfrm>
              <a:off x="7128081"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6" name="rc105"/>
            <p:cNvSpPr/>
            <p:nvPr/>
          </p:nvSpPr>
          <p:spPr>
            <a:xfrm>
              <a:off x="7128081"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7" name="rc106"/>
            <p:cNvSpPr/>
            <p:nvPr/>
          </p:nvSpPr>
          <p:spPr>
            <a:xfrm>
              <a:off x="7128081"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8" name="rc107"/>
            <p:cNvSpPr/>
            <p:nvPr/>
          </p:nvSpPr>
          <p:spPr>
            <a:xfrm>
              <a:off x="7128081" y="5109532"/>
              <a:ext cx="234305" cy="17582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9" name="rc108"/>
            <p:cNvSpPr/>
            <p:nvPr/>
          </p:nvSpPr>
          <p:spPr>
            <a:xfrm>
              <a:off x="7388420" y="5282733"/>
              <a:ext cx="234305" cy="262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0" name="rc109"/>
            <p:cNvSpPr/>
            <p:nvPr/>
          </p:nvSpPr>
          <p:spPr>
            <a:xfrm>
              <a:off x="7388420" y="528273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1" name="rc110"/>
            <p:cNvSpPr/>
            <p:nvPr/>
          </p:nvSpPr>
          <p:spPr>
            <a:xfrm>
              <a:off x="7388420" y="528273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2" name="rc111"/>
            <p:cNvSpPr/>
            <p:nvPr/>
          </p:nvSpPr>
          <p:spPr>
            <a:xfrm>
              <a:off x="7388420" y="5156769"/>
              <a:ext cx="234305" cy="12596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3" name="rc112"/>
            <p:cNvSpPr/>
            <p:nvPr/>
          </p:nvSpPr>
          <p:spPr>
            <a:xfrm>
              <a:off x="7648759"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4" name="rc113"/>
            <p:cNvSpPr/>
            <p:nvPr/>
          </p:nvSpPr>
          <p:spPr>
            <a:xfrm>
              <a:off x="7648759"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5" name="rc114"/>
            <p:cNvSpPr/>
            <p:nvPr/>
          </p:nvSpPr>
          <p:spPr>
            <a:xfrm>
              <a:off x="7648759"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6" name="rc115"/>
            <p:cNvSpPr/>
            <p:nvPr/>
          </p:nvSpPr>
          <p:spPr>
            <a:xfrm>
              <a:off x="7648759" y="5242057"/>
              <a:ext cx="234305" cy="4330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7" name="rc116"/>
            <p:cNvSpPr/>
            <p:nvPr/>
          </p:nvSpPr>
          <p:spPr>
            <a:xfrm>
              <a:off x="7909098"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8" name="rc117"/>
            <p:cNvSpPr/>
            <p:nvPr/>
          </p:nvSpPr>
          <p:spPr>
            <a:xfrm>
              <a:off x="7909098"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9" name="rc118"/>
            <p:cNvSpPr/>
            <p:nvPr/>
          </p:nvSpPr>
          <p:spPr>
            <a:xfrm>
              <a:off x="7909098"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0" name="rc119"/>
            <p:cNvSpPr/>
            <p:nvPr/>
          </p:nvSpPr>
          <p:spPr>
            <a:xfrm>
              <a:off x="7909098" y="5188260"/>
              <a:ext cx="234305" cy="9709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1" name="rc120"/>
            <p:cNvSpPr/>
            <p:nvPr/>
          </p:nvSpPr>
          <p:spPr>
            <a:xfrm>
              <a:off x="8169437"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2" name="rc121"/>
            <p:cNvSpPr/>
            <p:nvPr/>
          </p:nvSpPr>
          <p:spPr>
            <a:xfrm>
              <a:off x="8169437"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3" name="rc122"/>
            <p:cNvSpPr/>
            <p:nvPr/>
          </p:nvSpPr>
          <p:spPr>
            <a:xfrm>
              <a:off x="8169437"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4" name="rc123"/>
            <p:cNvSpPr/>
            <p:nvPr/>
          </p:nvSpPr>
          <p:spPr>
            <a:xfrm>
              <a:off x="8169437" y="5196133"/>
              <a:ext cx="234305" cy="892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5" name="pg124"/>
            <p:cNvSpPr/>
            <p:nvPr/>
          </p:nvSpPr>
          <p:spPr>
            <a:xfrm>
              <a:off x="5977952" y="2153563"/>
              <a:ext cx="1753545" cy="373922"/>
            </a:xfrm>
            <a:custGeom>
              <a:avLst/>
              <a:pathLst>
                <a:path w="1753545" h="373922">
                  <a:moveTo>
                    <a:pt x="31220" y="373922"/>
                  </a:moveTo>
                  <a:lnTo>
                    <a:pt x="1722325" y="373922"/>
                  </a:lnTo>
                  <a:lnTo>
                    <a:pt x="1721067" y="373897"/>
                  </a:lnTo>
                  <a:lnTo>
                    <a:pt x="1726088" y="373695"/>
                  </a:lnTo>
                  <a:lnTo>
                    <a:pt x="1731011" y="372690"/>
                  </a:lnTo>
                  <a:lnTo>
                    <a:pt x="1735709" y="370908"/>
                  </a:lnTo>
                  <a:lnTo>
                    <a:pt x="1740060" y="368396"/>
                  </a:lnTo>
                  <a:lnTo>
                    <a:pt x="1743952" y="365218"/>
                  </a:lnTo>
                  <a:lnTo>
                    <a:pt x="1747284" y="361457"/>
                  </a:lnTo>
                  <a:lnTo>
                    <a:pt x="1749969" y="357211"/>
                  </a:lnTo>
                  <a:lnTo>
                    <a:pt x="1751939" y="352588"/>
                  </a:lnTo>
                  <a:lnTo>
                    <a:pt x="1753141" y="347710"/>
                  </a:lnTo>
                  <a:lnTo>
                    <a:pt x="1753545" y="342702"/>
                  </a:lnTo>
                  <a:lnTo>
                    <a:pt x="1753545" y="31220"/>
                  </a:lnTo>
                  <a:lnTo>
                    <a:pt x="1753141" y="26212"/>
                  </a:lnTo>
                  <a:lnTo>
                    <a:pt x="1751939" y="21334"/>
                  </a:lnTo>
                  <a:lnTo>
                    <a:pt x="1749969" y="16711"/>
                  </a:lnTo>
                  <a:lnTo>
                    <a:pt x="1747284" y="12465"/>
                  </a:lnTo>
                  <a:lnTo>
                    <a:pt x="1743952" y="8704"/>
                  </a:lnTo>
                  <a:lnTo>
                    <a:pt x="1740060" y="5526"/>
                  </a:lnTo>
                  <a:lnTo>
                    <a:pt x="1735709" y="3014"/>
                  </a:lnTo>
                  <a:lnTo>
                    <a:pt x="1731011" y="1232"/>
                  </a:lnTo>
                  <a:lnTo>
                    <a:pt x="1726088" y="227"/>
                  </a:lnTo>
                  <a:lnTo>
                    <a:pt x="1722325"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6" name="tx125"/>
            <p:cNvSpPr/>
            <p:nvPr/>
          </p:nvSpPr>
          <p:spPr>
            <a:xfrm>
              <a:off x="6102834" y="2239827"/>
              <a:ext cx="1503780"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41 case(s)</a:t>
              </a:r>
            </a:p>
          </p:txBody>
        </p:sp>
        <p:sp>
          <p:nvSpPr>
            <p:cNvPr id="127" name="pg126"/>
            <p:cNvSpPr/>
            <p:nvPr/>
          </p:nvSpPr>
          <p:spPr>
            <a:xfrm>
              <a:off x="6200444"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8" name="tx127"/>
            <p:cNvSpPr/>
            <p:nvPr/>
          </p:nvSpPr>
          <p:spPr>
            <a:xfrm>
              <a:off x="6304513"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108 case(s)</a:t>
              </a:r>
            </a:p>
          </p:txBody>
        </p:sp>
        <p:sp>
          <p:nvSpPr>
            <p:cNvPr id="129" name="rc128"/>
            <p:cNvSpPr/>
            <p:nvPr/>
          </p:nvSpPr>
          <p:spPr>
            <a:xfrm>
              <a:off x="5266656" y="2153563"/>
              <a:ext cx="3176137" cy="3131794"/>
            </a:xfrm>
            <a:prstGeom prst="rect">
              <a:avLst/>
            </a:prstGeom>
            <a:ln w="13550" cap="rnd">
              <a:solidFill>
                <a:srgbClr val="333333">
                  <a:alpha val="100000"/>
                </a:srgbClr>
              </a:solidFill>
              <a:prstDash val="solid"/>
              <a:round/>
            </a:ln>
          </p:spPr>
          <p:txBody>
            <a:bodyPr/>
            <a:lstStyle/>
            <a:p/>
          </p:txBody>
        </p:sp>
        <p:sp>
          <p:nvSpPr>
            <p:cNvPr id="130" name="rc129"/>
            <p:cNvSpPr/>
            <p:nvPr/>
          </p:nvSpPr>
          <p:spPr>
            <a:xfrm>
              <a:off x="8442793" y="2153563"/>
              <a:ext cx="3176137" cy="3131794"/>
            </a:xfrm>
            <a:prstGeom prst="rect">
              <a:avLst/>
            </a:prstGeom>
            <a:solidFill>
              <a:srgbClr val="FFFFFF">
                <a:alpha val="100000"/>
              </a:srgbClr>
            </a:solidFill>
          </p:spPr>
          <p:txBody>
            <a:bodyPr/>
            <a:lstStyle/>
            <a:p/>
          </p:txBody>
        </p:sp>
        <p:sp>
          <p:nvSpPr>
            <p:cNvPr id="131" name="pl130"/>
            <p:cNvSpPr/>
            <p:nvPr/>
          </p:nvSpPr>
          <p:spPr>
            <a:xfrm>
              <a:off x="8442793" y="4957325"/>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2" name="pl131"/>
            <p:cNvSpPr/>
            <p:nvPr/>
          </p:nvSpPr>
          <p:spPr>
            <a:xfrm>
              <a:off x="8442793" y="4301259"/>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3" name="pl132"/>
            <p:cNvSpPr/>
            <p:nvPr/>
          </p:nvSpPr>
          <p:spPr>
            <a:xfrm>
              <a:off x="8442793" y="364519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4" name="pl133"/>
            <p:cNvSpPr/>
            <p:nvPr/>
          </p:nvSpPr>
          <p:spPr>
            <a:xfrm>
              <a:off x="8442793" y="2989128"/>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5" name="pl134"/>
            <p:cNvSpPr/>
            <p:nvPr/>
          </p:nvSpPr>
          <p:spPr>
            <a:xfrm>
              <a:off x="8442793" y="2333063"/>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6" name="pl135"/>
            <p:cNvSpPr/>
            <p:nvPr/>
          </p:nvSpPr>
          <p:spPr>
            <a:xfrm>
              <a:off x="8442793"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7" name="pl136"/>
            <p:cNvSpPr/>
            <p:nvPr/>
          </p:nvSpPr>
          <p:spPr>
            <a:xfrm>
              <a:off x="8442793" y="462929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8" name="pl137"/>
            <p:cNvSpPr/>
            <p:nvPr/>
          </p:nvSpPr>
          <p:spPr>
            <a:xfrm>
              <a:off x="8442793" y="3973227"/>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9" name="pl138"/>
            <p:cNvSpPr/>
            <p:nvPr/>
          </p:nvSpPr>
          <p:spPr>
            <a:xfrm>
              <a:off x="8442793" y="3317161"/>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0" name="pl139"/>
            <p:cNvSpPr/>
            <p:nvPr/>
          </p:nvSpPr>
          <p:spPr>
            <a:xfrm>
              <a:off x="8442793" y="266109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1" name="rc140"/>
            <p:cNvSpPr/>
            <p:nvPr/>
          </p:nvSpPr>
          <p:spPr>
            <a:xfrm>
              <a:off x="8481844"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2" name="rc141"/>
            <p:cNvSpPr/>
            <p:nvPr/>
          </p:nvSpPr>
          <p:spPr>
            <a:xfrm>
              <a:off x="8481844"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3" name="rc142"/>
            <p:cNvSpPr/>
            <p:nvPr/>
          </p:nvSpPr>
          <p:spPr>
            <a:xfrm>
              <a:off x="8481844"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4" name="rc143"/>
            <p:cNvSpPr/>
            <p:nvPr/>
          </p:nvSpPr>
          <p:spPr>
            <a:xfrm>
              <a:off x="8481844" y="5152833"/>
              <a:ext cx="234305" cy="13252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5" name="rc144"/>
            <p:cNvSpPr/>
            <p:nvPr/>
          </p:nvSpPr>
          <p:spPr>
            <a:xfrm>
              <a:off x="8742183" y="5284046"/>
              <a:ext cx="234305" cy="13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6" name="rc145"/>
            <p:cNvSpPr/>
            <p:nvPr/>
          </p:nvSpPr>
          <p:spPr>
            <a:xfrm>
              <a:off x="8742183" y="528404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7" name="rc146"/>
            <p:cNvSpPr/>
            <p:nvPr/>
          </p:nvSpPr>
          <p:spPr>
            <a:xfrm>
              <a:off x="8742183" y="528404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8" name="rc147"/>
            <p:cNvSpPr/>
            <p:nvPr/>
          </p:nvSpPr>
          <p:spPr>
            <a:xfrm>
              <a:off x="8742183" y="5112156"/>
              <a:ext cx="234305" cy="1718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9" name="rc148"/>
            <p:cNvSpPr/>
            <p:nvPr/>
          </p:nvSpPr>
          <p:spPr>
            <a:xfrm>
              <a:off x="9002523" y="5281421"/>
              <a:ext cx="234305" cy="39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0" name="rc149"/>
            <p:cNvSpPr/>
            <p:nvPr/>
          </p:nvSpPr>
          <p:spPr>
            <a:xfrm>
              <a:off x="9002523" y="528142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1" name="rc150"/>
            <p:cNvSpPr/>
            <p:nvPr/>
          </p:nvSpPr>
          <p:spPr>
            <a:xfrm>
              <a:off x="9002523" y="5281421"/>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2" name="rc151"/>
            <p:cNvSpPr/>
            <p:nvPr/>
          </p:nvSpPr>
          <p:spPr>
            <a:xfrm>
              <a:off x="9002523" y="5081977"/>
              <a:ext cx="234305" cy="19944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3" name="rc152"/>
            <p:cNvSpPr/>
            <p:nvPr/>
          </p:nvSpPr>
          <p:spPr>
            <a:xfrm>
              <a:off x="9262862" y="5280109"/>
              <a:ext cx="234305" cy="524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4" name="rc153"/>
            <p:cNvSpPr/>
            <p:nvPr/>
          </p:nvSpPr>
          <p:spPr>
            <a:xfrm>
              <a:off x="9262862" y="528010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5" name="rc154"/>
            <p:cNvSpPr/>
            <p:nvPr/>
          </p:nvSpPr>
          <p:spPr>
            <a:xfrm>
              <a:off x="9262862" y="528010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6" name="rc155"/>
            <p:cNvSpPr/>
            <p:nvPr/>
          </p:nvSpPr>
          <p:spPr>
            <a:xfrm>
              <a:off x="9262862" y="5084602"/>
              <a:ext cx="234305" cy="19550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7" name="rc156"/>
            <p:cNvSpPr/>
            <p:nvPr/>
          </p:nvSpPr>
          <p:spPr>
            <a:xfrm>
              <a:off x="9523201" y="5274861"/>
              <a:ext cx="234305" cy="1049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8" name="rc157"/>
            <p:cNvSpPr/>
            <p:nvPr/>
          </p:nvSpPr>
          <p:spPr>
            <a:xfrm>
              <a:off x="9523201" y="527486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9" name="rc158"/>
            <p:cNvSpPr/>
            <p:nvPr/>
          </p:nvSpPr>
          <p:spPr>
            <a:xfrm>
              <a:off x="9523201" y="5274861"/>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0" name="rc159"/>
            <p:cNvSpPr/>
            <p:nvPr/>
          </p:nvSpPr>
          <p:spPr>
            <a:xfrm>
              <a:off x="9523201" y="5057047"/>
              <a:ext cx="234305" cy="2178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1" name="rc160"/>
            <p:cNvSpPr/>
            <p:nvPr/>
          </p:nvSpPr>
          <p:spPr>
            <a:xfrm>
              <a:off x="9783540" y="5273549"/>
              <a:ext cx="234305" cy="1180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2" name="rc161"/>
            <p:cNvSpPr/>
            <p:nvPr/>
          </p:nvSpPr>
          <p:spPr>
            <a:xfrm>
              <a:off x="9783540" y="527354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3" name="rc162"/>
            <p:cNvSpPr/>
            <p:nvPr/>
          </p:nvSpPr>
          <p:spPr>
            <a:xfrm>
              <a:off x="9783540" y="527354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4" name="rc163"/>
            <p:cNvSpPr/>
            <p:nvPr/>
          </p:nvSpPr>
          <p:spPr>
            <a:xfrm>
              <a:off x="9783540" y="5034741"/>
              <a:ext cx="234305" cy="23880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5" name="rc164"/>
            <p:cNvSpPr/>
            <p:nvPr/>
          </p:nvSpPr>
          <p:spPr>
            <a:xfrm>
              <a:off x="10043879" y="5282733"/>
              <a:ext cx="234305" cy="262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6" name="rc165"/>
            <p:cNvSpPr/>
            <p:nvPr/>
          </p:nvSpPr>
          <p:spPr>
            <a:xfrm>
              <a:off x="10043879" y="528273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7" name="rc166"/>
            <p:cNvSpPr/>
            <p:nvPr/>
          </p:nvSpPr>
          <p:spPr>
            <a:xfrm>
              <a:off x="10043879" y="528273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8" name="rc167"/>
            <p:cNvSpPr/>
            <p:nvPr/>
          </p:nvSpPr>
          <p:spPr>
            <a:xfrm>
              <a:off x="10043879" y="5093787"/>
              <a:ext cx="234305" cy="18894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9" name="rc168"/>
            <p:cNvSpPr/>
            <p:nvPr/>
          </p:nvSpPr>
          <p:spPr>
            <a:xfrm>
              <a:off x="10304218" y="5281421"/>
              <a:ext cx="234305" cy="39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0" name="rc169"/>
            <p:cNvSpPr/>
            <p:nvPr/>
          </p:nvSpPr>
          <p:spPr>
            <a:xfrm>
              <a:off x="10304218" y="528142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1" name="rc170"/>
            <p:cNvSpPr/>
            <p:nvPr/>
          </p:nvSpPr>
          <p:spPr>
            <a:xfrm>
              <a:off x="10304218" y="5281421"/>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2" name="rc171"/>
            <p:cNvSpPr/>
            <p:nvPr/>
          </p:nvSpPr>
          <p:spPr>
            <a:xfrm>
              <a:off x="10304218" y="5109532"/>
              <a:ext cx="234305" cy="1718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3" name="rc172"/>
            <p:cNvSpPr/>
            <p:nvPr/>
          </p:nvSpPr>
          <p:spPr>
            <a:xfrm>
              <a:off x="10564558" y="5273549"/>
              <a:ext cx="234305" cy="1180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4" name="rc173"/>
            <p:cNvSpPr/>
            <p:nvPr/>
          </p:nvSpPr>
          <p:spPr>
            <a:xfrm>
              <a:off x="10564558" y="527354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5" name="rc174"/>
            <p:cNvSpPr/>
            <p:nvPr/>
          </p:nvSpPr>
          <p:spPr>
            <a:xfrm>
              <a:off x="10564558" y="527354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6" name="rc175"/>
            <p:cNvSpPr/>
            <p:nvPr/>
          </p:nvSpPr>
          <p:spPr>
            <a:xfrm>
              <a:off x="10564558" y="5097723"/>
              <a:ext cx="234305" cy="17582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7" name="rc176"/>
            <p:cNvSpPr/>
            <p:nvPr/>
          </p:nvSpPr>
          <p:spPr>
            <a:xfrm>
              <a:off x="10824897" y="5282733"/>
              <a:ext cx="234305" cy="262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8" name="rc177"/>
            <p:cNvSpPr/>
            <p:nvPr/>
          </p:nvSpPr>
          <p:spPr>
            <a:xfrm>
              <a:off x="10824897" y="528273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9" name="rc178"/>
            <p:cNvSpPr/>
            <p:nvPr/>
          </p:nvSpPr>
          <p:spPr>
            <a:xfrm>
              <a:off x="10824897" y="528273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0" name="rc179"/>
            <p:cNvSpPr/>
            <p:nvPr/>
          </p:nvSpPr>
          <p:spPr>
            <a:xfrm>
              <a:off x="10824897" y="5101659"/>
              <a:ext cx="234305" cy="1810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1" name="rc180"/>
            <p:cNvSpPr/>
            <p:nvPr/>
          </p:nvSpPr>
          <p:spPr>
            <a:xfrm>
              <a:off x="11085236"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2" name="rc181"/>
            <p:cNvSpPr/>
            <p:nvPr/>
          </p:nvSpPr>
          <p:spPr>
            <a:xfrm>
              <a:off x="11085236"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3" name="rc182"/>
            <p:cNvSpPr/>
            <p:nvPr/>
          </p:nvSpPr>
          <p:spPr>
            <a:xfrm>
              <a:off x="11085236"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4" name="rc183"/>
            <p:cNvSpPr/>
            <p:nvPr/>
          </p:nvSpPr>
          <p:spPr>
            <a:xfrm>
              <a:off x="11085236" y="5139711"/>
              <a:ext cx="234305" cy="14564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5" name="pg184"/>
            <p:cNvSpPr/>
            <p:nvPr/>
          </p:nvSpPr>
          <p:spPr>
            <a:xfrm>
              <a:off x="9839883"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86" name="pg185"/>
            <p:cNvSpPr/>
            <p:nvPr/>
          </p:nvSpPr>
          <p:spPr>
            <a:xfrm>
              <a:off x="9154089" y="2153563"/>
              <a:ext cx="1753545" cy="373922"/>
            </a:xfrm>
            <a:custGeom>
              <a:avLst/>
              <a:pathLst>
                <a:path w="1753545" h="373922">
                  <a:moveTo>
                    <a:pt x="31220" y="373922"/>
                  </a:moveTo>
                  <a:lnTo>
                    <a:pt x="1722325" y="373922"/>
                  </a:lnTo>
                  <a:lnTo>
                    <a:pt x="1721067" y="373897"/>
                  </a:lnTo>
                  <a:lnTo>
                    <a:pt x="1726088" y="373695"/>
                  </a:lnTo>
                  <a:lnTo>
                    <a:pt x="1731011" y="372690"/>
                  </a:lnTo>
                  <a:lnTo>
                    <a:pt x="1735709" y="370908"/>
                  </a:lnTo>
                  <a:lnTo>
                    <a:pt x="1740060" y="368396"/>
                  </a:lnTo>
                  <a:lnTo>
                    <a:pt x="1743952" y="365218"/>
                  </a:lnTo>
                  <a:lnTo>
                    <a:pt x="1747284" y="361457"/>
                  </a:lnTo>
                  <a:lnTo>
                    <a:pt x="1749969" y="357211"/>
                  </a:lnTo>
                  <a:lnTo>
                    <a:pt x="1751939" y="352588"/>
                  </a:lnTo>
                  <a:lnTo>
                    <a:pt x="1753141" y="347710"/>
                  </a:lnTo>
                  <a:lnTo>
                    <a:pt x="1753545" y="342702"/>
                  </a:lnTo>
                  <a:lnTo>
                    <a:pt x="1753545" y="31220"/>
                  </a:lnTo>
                  <a:lnTo>
                    <a:pt x="1753141" y="26212"/>
                  </a:lnTo>
                  <a:lnTo>
                    <a:pt x="1751939" y="21334"/>
                  </a:lnTo>
                  <a:lnTo>
                    <a:pt x="1749969" y="16711"/>
                  </a:lnTo>
                  <a:lnTo>
                    <a:pt x="1747284" y="12465"/>
                  </a:lnTo>
                  <a:lnTo>
                    <a:pt x="1743952" y="8704"/>
                  </a:lnTo>
                  <a:lnTo>
                    <a:pt x="1740060" y="5526"/>
                  </a:lnTo>
                  <a:lnTo>
                    <a:pt x="1735709" y="3014"/>
                  </a:lnTo>
                  <a:lnTo>
                    <a:pt x="1731011" y="1232"/>
                  </a:lnTo>
                  <a:lnTo>
                    <a:pt x="1726088" y="227"/>
                  </a:lnTo>
                  <a:lnTo>
                    <a:pt x="1722325"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87" name="tx186"/>
            <p:cNvSpPr/>
            <p:nvPr/>
          </p:nvSpPr>
          <p:spPr>
            <a:xfrm>
              <a:off x="9278972" y="2239827"/>
              <a:ext cx="1503780"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41 case(s)</a:t>
              </a:r>
            </a:p>
          </p:txBody>
        </p:sp>
        <p:sp>
          <p:nvSpPr>
            <p:cNvPr id="188" name="pg187"/>
            <p:cNvSpPr/>
            <p:nvPr/>
          </p:nvSpPr>
          <p:spPr>
            <a:xfrm>
              <a:off x="9396696" y="2394471"/>
              <a:ext cx="1268332" cy="311602"/>
            </a:xfrm>
            <a:custGeom>
              <a:avLst/>
              <a:pathLst>
                <a:path w="1268332" h="311602">
                  <a:moveTo>
                    <a:pt x="26017" y="311602"/>
                  </a:moveTo>
                  <a:lnTo>
                    <a:pt x="1242315" y="311602"/>
                  </a:lnTo>
                  <a:lnTo>
                    <a:pt x="1241268" y="311581"/>
                  </a:lnTo>
                  <a:lnTo>
                    <a:pt x="1245451" y="311412"/>
                  </a:lnTo>
                  <a:lnTo>
                    <a:pt x="1249554" y="310575"/>
                  </a:lnTo>
                  <a:lnTo>
                    <a:pt x="1253469" y="309090"/>
                  </a:lnTo>
                  <a:lnTo>
                    <a:pt x="1257095" y="306996"/>
                  </a:lnTo>
                  <a:lnTo>
                    <a:pt x="1260338" y="304348"/>
                  </a:lnTo>
                  <a:lnTo>
                    <a:pt x="1263114" y="301214"/>
                  </a:lnTo>
                  <a:lnTo>
                    <a:pt x="1265352" y="297675"/>
                  </a:lnTo>
                  <a:lnTo>
                    <a:pt x="1266993" y="293823"/>
                  </a:lnTo>
                  <a:lnTo>
                    <a:pt x="1267995" y="289758"/>
                  </a:lnTo>
                  <a:lnTo>
                    <a:pt x="1268332" y="285585"/>
                  </a:lnTo>
                  <a:lnTo>
                    <a:pt x="1268332" y="26017"/>
                  </a:lnTo>
                  <a:lnTo>
                    <a:pt x="1267995" y="21843"/>
                  </a:lnTo>
                  <a:lnTo>
                    <a:pt x="1266993" y="17778"/>
                  </a:lnTo>
                  <a:lnTo>
                    <a:pt x="1265352" y="13926"/>
                  </a:lnTo>
                  <a:lnTo>
                    <a:pt x="1263114" y="10387"/>
                  </a:lnTo>
                  <a:lnTo>
                    <a:pt x="1260338" y="7253"/>
                  </a:lnTo>
                  <a:lnTo>
                    <a:pt x="1257095" y="4605"/>
                  </a:lnTo>
                  <a:lnTo>
                    <a:pt x="1253469" y="2511"/>
                  </a:lnTo>
                  <a:lnTo>
                    <a:pt x="1249554" y="1027"/>
                  </a:lnTo>
                  <a:lnTo>
                    <a:pt x="1245451" y="189"/>
                  </a:lnTo>
                  <a:lnTo>
                    <a:pt x="1242315"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89" name="tx188"/>
            <p:cNvSpPr/>
            <p:nvPr/>
          </p:nvSpPr>
          <p:spPr>
            <a:xfrm>
              <a:off x="9500765" y="2466357"/>
              <a:ext cx="1060195"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53 case(s)</a:t>
              </a:r>
            </a:p>
          </p:txBody>
        </p:sp>
        <p:sp>
          <p:nvSpPr>
            <p:cNvPr id="190" name="rc189"/>
            <p:cNvSpPr/>
            <p:nvPr/>
          </p:nvSpPr>
          <p:spPr>
            <a:xfrm>
              <a:off x="8442793" y="2153563"/>
              <a:ext cx="3176137" cy="3131794"/>
            </a:xfrm>
            <a:prstGeom prst="rect">
              <a:avLst/>
            </a:prstGeom>
            <a:ln w="13550" cap="rnd">
              <a:solidFill>
                <a:srgbClr val="333333">
                  <a:alpha val="100000"/>
                </a:srgbClr>
              </a:solidFill>
              <a:prstDash val="solid"/>
              <a:round/>
            </a:ln>
          </p:spPr>
          <p:txBody>
            <a:bodyPr/>
            <a:lstStyle/>
            <a:p/>
          </p:txBody>
        </p:sp>
        <p:sp>
          <p:nvSpPr>
            <p:cNvPr id="191" name="rc190"/>
            <p:cNvSpPr/>
            <p:nvPr/>
          </p:nvSpPr>
          <p:spPr>
            <a:xfrm>
              <a:off x="11618931" y="2153563"/>
              <a:ext cx="3176137" cy="3131794"/>
            </a:xfrm>
            <a:prstGeom prst="rect">
              <a:avLst/>
            </a:prstGeom>
            <a:solidFill>
              <a:srgbClr val="FFFFFF">
                <a:alpha val="100000"/>
              </a:srgbClr>
            </a:solidFill>
          </p:spPr>
          <p:txBody>
            <a:bodyPr/>
            <a:lstStyle/>
            <a:p/>
          </p:txBody>
        </p:sp>
        <p:sp>
          <p:nvSpPr>
            <p:cNvPr id="192" name="pl191"/>
            <p:cNvSpPr/>
            <p:nvPr/>
          </p:nvSpPr>
          <p:spPr>
            <a:xfrm>
              <a:off x="11618931" y="4957325"/>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93" name="pl192"/>
            <p:cNvSpPr/>
            <p:nvPr/>
          </p:nvSpPr>
          <p:spPr>
            <a:xfrm>
              <a:off x="11618931" y="4301259"/>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94" name="pl193"/>
            <p:cNvSpPr/>
            <p:nvPr/>
          </p:nvSpPr>
          <p:spPr>
            <a:xfrm>
              <a:off x="11618931" y="364519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95" name="pl194"/>
            <p:cNvSpPr/>
            <p:nvPr/>
          </p:nvSpPr>
          <p:spPr>
            <a:xfrm>
              <a:off x="11618931" y="2989128"/>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96" name="pl195"/>
            <p:cNvSpPr/>
            <p:nvPr/>
          </p:nvSpPr>
          <p:spPr>
            <a:xfrm>
              <a:off x="11618931" y="2333063"/>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97" name="pl196"/>
            <p:cNvSpPr/>
            <p:nvPr/>
          </p:nvSpPr>
          <p:spPr>
            <a:xfrm>
              <a:off x="11618931"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98" name="pl197"/>
            <p:cNvSpPr/>
            <p:nvPr/>
          </p:nvSpPr>
          <p:spPr>
            <a:xfrm>
              <a:off x="11618931" y="462929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99" name="pl198"/>
            <p:cNvSpPr/>
            <p:nvPr/>
          </p:nvSpPr>
          <p:spPr>
            <a:xfrm>
              <a:off x="11618931" y="3973227"/>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00" name="pl199"/>
            <p:cNvSpPr/>
            <p:nvPr/>
          </p:nvSpPr>
          <p:spPr>
            <a:xfrm>
              <a:off x="11618931" y="3317161"/>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01" name="pl200"/>
            <p:cNvSpPr/>
            <p:nvPr/>
          </p:nvSpPr>
          <p:spPr>
            <a:xfrm>
              <a:off x="11618931" y="266109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02" name="rc201"/>
            <p:cNvSpPr/>
            <p:nvPr/>
          </p:nvSpPr>
          <p:spPr>
            <a:xfrm>
              <a:off x="11657982"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3" name="rc202"/>
            <p:cNvSpPr/>
            <p:nvPr/>
          </p:nvSpPr>
          <p:spPr>
            <a:xfrm>
              <a:off x="11657982" y="5148896"/>
              <a:ext cx="234305" cy="13646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4" name="rc203"/>
            <p:cNvSpPr/>
            <p:nvPr/>
          </p:nvSpPr>
          <p:spPr>
            <a:xfrm>
              <a:off x="11657982" y="4872036"/>
              <a:ext cx="234305" cy="27685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5" name="rc204"/>
            <p:cNvSpPr/>
            <p:nvPr/>
          </p:nvSpPr>
          <p:spPr>
            <a:xfrm>
              <a:off x="11657982" y="4866788"/>
              <a:ext cx="234305" cy="524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6" name="rc205"/>
            <p:cNvSpPr/>
            <p:nvPr/>
          </p:nvSpPr>
          <p:spPr>
            <a:xfrm>
              <a:off x="11918321"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7" name="rc206"/>
            <p:cNvSpPr/>
            <p:nvPr/>
          </p:nvSpPr>
          <p:spPr>
            <a:xfrm>
              <a:off x="11918321" y="5239433"/>
              <a:ext cx="234305" cy="4592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8" name="rc207"/>
            <p:cNvSpPr/>
            <p:nvPr/>
          </p:nvSpPr>
          <p:spPr>
            <a:xfrm>
              <a:off x="11918321" y="5054423"/>
              <a:ext cx="234305" cy="18501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9" name="rc208"/>
            <p:cNvSpPr/>
            <p:nvPr/>
          </p:nvSpPr>
          <p:spPr>
            <a:xfrm>
              <a:off x="11918321" y="5054423"/>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0" name="rc209"/>
            <p:cNvSpPr/>
            <p:nvPr/>
          </p:nvSpPr>
          <p:spPr>
            <a:xfrm>
              <a:off x="12178660"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1" name="rc210"/>
            <p:cNvSpPr/>
            <p:nvPr/>
          </p:nvSpPr>
          <p:spPr>
            <a:xfrm>
              <a:off x="12178660" y="5276173"/>
              <a:ext cx="234305" cy="918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2" name="rc211"/>
            <p:cNvSpPr/>
            <p:nvPr/>
          </p:nvSpPr>
          <p:spPr>
            <a:xfrm>
              <a:off x="12178660" y="5080665"/>
              <a:ext cx="234305" cy="19550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3" name="rc212"/>
            <p:cNvSpPr/>
            <p:nvPr/>
          </p:nvSpPr>
          <p:spPr>
            <a:xfrm>
              <a:off x="12178660" y="5078041"/>
              <a:ext cx="234305" cy="26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4" name="rc213"/>
            <p:cNvSpPr/>
            <p:nvPr/>
          </p:nvSpPr>
          <p:spPr>
            <a:xfrm>
              <a:off x="12439000"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5" name="rc214"/>
            <p:cNvSpPr/>
            <p:nvPr/>
          </p:nvSpPr>
          <p:spPr>
            <a:xfrm>
              <a:off x="12439000" y="5281421"/>
              <a:ext cx="234305" cy="393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6" name="rc215"/>
            <p:cNvSpPr/>
            <p:nvPr/>
          </p:nvSpPr>
          <p:spPr>
            <a:xfrm>
              <a:off x="12439000" y="5142335"/>
              <a:ext cx="234305" cy="13908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7" name="rc216"/>
            <p:cNvSpPr/>
            <p:nvPr/>
          </p:nvSpPr>
          <p:spPr>
            <a:xfrm>
              <a:off x="12439000" y="5142335"/>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8" name="rc217"/>
            <p:cNvSpPr/>
            <p:nvPr/>
          </p:nvSpPr>
          <p:spPr>
            <a:xfrm>
              <a:off x="12699339"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9" name="rc218"/>
            <p:cNvSpPr/>
            <p:nvPr/>
          </p:nvSpPr>
          <p:spPr>
            <a:xfrm>
              <a:off x="12699339" y="5281421"/>
              <a:ext cx="234305" cy="393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0" name="rc219"/>
            <p:cNvSpPr/>
            <p:nvPr/>
          </p:nvSpPr>
          <p:spPr>
            <a:xfrm>
              <a:off x="12699339" y="5089850"/>
              <a:ext cx="234305" cy="19157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1" name="rc220"/>
            <p:cNvSpPr/>
            <p:nvPr/>
          </p:nvSpPr>
          <p:spPr>
            <a:xfrm>
              <a:off x="12699339" y="5088538"/>
              <a:ext cx="234305" cy="13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2" name="rc221"/>
            <p:cNvSpPr/>
            <p:nvPr/>
          </p:nvSpPr>
          <p:spPr>
            <a:xfrm>
              <a:off x="12959678"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3" name="rc222"/>
            <p:cNvSpPr/>
            <p:nvPr/>
          </p:nvSpPr>
          <p:spPr>
            <a:xfrm>
              <a:off x="12959678" y="5284046"/>
              <a:ext cx="234305" cy="131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4" name="rc223"/>
            <p:cNvSpPr/>
            <p:nvPr/>
          </p:nvSpPr>
          <p:spPr>
            <a:xfrm>
              <a:off x="12959678" y="5011122"/>
              <a:ext cx="234305" cy="27292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5" name="rc224"/>
            <p:cNvSpPr/>
            <p:nvPr/>
          </p:nvSpPr>
          <p:spPr>
            <a:xfrm>
              <a:off x="12959678" y="5008498"/>
              <a:ext cx="234305" cy="26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6" name="rc225"/>
            <p:cNvSpPr/>
            <p:nvPr/>
          </p:nvSpPr>
          <p:spPr>
            <a:xfrm>
              <a:off x="13220017" y="5282733"/>
              <a:ext cx="234305" cy="262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7" name="rc226"/>
            <p:cNvSpPr/>
            <p:nvPr/>
          </p:nvSpPr>
          <p:spPr>
            <a:xfrm>
              <a:off x="13220017" y="528273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8" name="rc227"/>
            <p:cNvSpPr/>
            <p:nvPr/>
          </p:nvSpPr>
          <p:spPr>
            <a:xfrm>
              <a:off x="13220017" y="5147584"/>
              <a:ext cx="234305" cy="13514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9" name="rc228"/>
            <p:cNvSpPr/>
            <p:nvPr/>
          </p:nvSpPr>
          <p:spPr>
            <a:xfrm>
              <a:off x="13220017" y="5147584"/>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0" name="rc229"/>
            <p:cNvSpPr/>
            <p:nvPr/>
          </p:nvSpPr>
          <p:spPr>
            <a:xfrm>
              <a:off x="13480356"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1" name="rc230"/>
            <p:cNvSpPr/>
            <p:nvPr/>
          </p:nvSpPr>
          <p:spPr>
            <a:xfrm>
              <a:off x="13480356"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2" name="rc231"/>
            <p:cNvSpPr/>
            <p:nvPr/>
          </p:nvSpPr>
          <p:spPr>
            <a:xfrm>
              <a:off x="13480356" y="5146272"/>
              <a:ext cx="234305" cy="13908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3" name="rc232"/>
            <p:cNvSpPr/>
            <p:nvPr/>
          </p:nvSpPr>
          <p:spPr>
            <a:xfrm>
              <a:off x="13480356" y="5144960"/>
              <a:ext cx="234305" cy="13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4" name="rc233"/>
            <p:cNvSpPr/>
            <p:nvPr/>
          </p:nvSpPr>
          <p:spPr>
            <a:xfrm>
              <a:off x="13740696"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5" name="rc234"/>
            <p:cNvSpPr/>
            <p:nvPr/>
          </p:nvSpPr>
          <p:spPr>
            <a:xfrm>
              <a:off x="13740696"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6" name="rc235"/>
            <p:cNvSpPr/>
            <p:nvPr/>
          </p:nvSpPr>
          <p:spPr>
            <a:xfrm>
              <a:off x="13740696" y="5110844"/>
              <a:ext cx="234305" cy="17451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7" name="rc236"/>
            <p:cNvSpPr/>
            <p:nvPr/>
          </p:nvSpPr>
          <p:spPr>
            <a:xfrm>
              <a:off x="13740696" y="5104284"/>
              <a:ext cx="234305" cy="656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8" name="rc237"/>
            <p:cNvSpPr/>
            <p:nvPr/>
          </p:nvSpPr>
          <p:spPr>
            <a:xfrm>
              <a:off x="14001035" y="5281421"/>
              <a:ext cx="234305" cy="39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9" name="rc238"/>
            <p:cNvSpPr/>
            <p:nvPr/>
          </p:nvSpPr>
          <p:spPr>
            <a:xfrm>
              <a:off x="14001035" y="5280109"/>
              <a:ext cx="234305" cy="131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0" name="rc239"/>
            <p:cNvSpPr/>
            <p:nvPr/>
          </p:nvSpPr>
          <p:spPr>
            <a:xfrm>
              <a:off x="14001035" y="5032116"/>
              <a:ext cx="234305" cy="24799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1" name="rc240"/>
            <p:cNvSpPr/>
            <p:nvPr/>
          </p:nvSpPr>
          <p:spPr>
            <a:xfrm>
              <a:off x="14001035" y="5025556"/>
              <a:ext cx="234305" cy="656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2" name="rc241"/>
            <p:cNvSpPr/>
            <p:nvPr/>
          </p:nvSpPr>
          <p:spPr>
            <a:xfrm>
              <a:off x="14261374"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3" name="rc242"/>
            <p:cNvSpPr/>
            <p:nvPr/>
          </p:nvSpPr>
          <p:spPr>
            <a:xfrm>
              <a:off x="14261374"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4" name="rc243"/>
            <p:cNvSpPr/>
            <p:nvPr/>
          </p:nvSpPr>
          <p:spPr>
            <a:xfrm>
              <a:off x="14261374" y="4875973"/>
              <a:ext cx="234305" cy="40938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5" name="rc244"/>
            <p:cNvSpPr/>
            <p:nvPr/>
          </p:nvSpPr>
          <p:spPr>
            <a:xfrm>
              <a:off x="14261374" y="4868100"/>
              <a:ext cx="234305" cy="78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6" name="rc245"/>
            <p:cNvSpPr/>
            <p:nvPr/>
          </p:nvSpPr>
          <p:spPr>
            <a:xfrm>
              <a:off x="14521713"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7" name="rc246"/>
            <p:cNvSpPr/>
            <p:nvPr/>
          </p:nvSpPr>
          <p:spPr>
            <a:xfrm>
              <a:off x="14521713" y="5284046"/>
              <a:ext cx="234305" cy="131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8" name="rc247"/>
            <p:cNvSpPr/>
            <p:nvPr/>
          </p:nvSpPr>
          <p:spPr>
            <a:xfrm>
              <a:off x="14521713" y="5064920"/>
              <a:ext cx="234305" cy="21912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9" name="rc248"/>
            <p:cNvSpPr/>
            <p:nvPr/>
          </p:nvSpPr>
          <p:spPr>
            <a:xfrm>
              <a:off x="14521713" y="5064920"/>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0" name="pg249"/>
            <p:cNvSpPr/>
            <p:nvPr/>
          </p:nvSpPr>
          <p:spPr>
            <a:xfrm>
              <a:off x="12281953"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51" name="tx250"/>
            <p:cNvSpPr/>
            <p:nvPr/>
          </p:nvSpPr>
          <p:spPr>
            <a:xfrm>
              <a:off x="12406836"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2,131 case(s)</a:t>
              </a:r>
            </a:p>
          </p:txBody>
        </p:sp>
        <p:sp>
          <p:nvSpPr>
            <p:cNvPr id="252" name="pg251"/>
            <p:cNvSpPr/>
            <p:nvPr/>
          </p:nvSpPr>
          <p:spPr>
            <a:xfrm>
              <a:off x="12552720"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53" name="tx252"/>
            <p:cNvSpPr/>
            <p:nvPr/>
          </p:nvSpPr>
          <p:spPr>
            <a:xfrm>
              <a:off x="12656788"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396 case(s)</a:t>
              </a:r>
            </a:p>
          </p:txBody>
        </p:sp>
        <p:sp>
          <p:nvSpPr>
            <p:cNvPr id="254" name="rc253"/>
            <p:cNvSpPr/>
            <p:nvPr/>
          </p:nvSpPr>
          <p:spPr>
            <a:xfrm>
              <a:off x="11618931" y="2153563"/>
              <a:ext cx="3176137" cy="3131794"/>
            </a:xfrm>
            <a:prstGeom prst="rect">
              <a:avLst/>
            </a:prstGeom>
            <a:ln w="13550" cap="rnd">
              <a:solidFill>
                <a:srgbClr val="333333">
                  <a:alpha val="100000"/>
                </a:srgbClr>
              </a:solidFill>
              <a:prstDash val="solid"/>
              <a:round/>
            </a:ln>
          </p:spPr>
          <p:txBody>
            <a:bodyPr/>
            <a:lstStyle/>
            <a:p/>
          </p:txBody>
        </p:sp>
        <p:sp>
          <p:nvSpPr>
            <p:cNvPr id="255" name="rc254"/>
            <p:cNvSpPr/>
            <p:nvPr/>
          </p:nvSpPr>
          <p:spPr>
            <a:xfrm>
              <a:off x="14795069" y="2153563"/>
              <a:ext cx="3176137" cy="3131794"/>
            </a:xfrm>
            <a:prstGeom prst="rect">
              <a:avLst/>
            </a:prstGeom>
            <a:solidFill>
              <a:srgbClr val="FFFFFF">
                <a:alpha val="100000"/>
              </a:srgbClr>
            </a:solidFill>
          </p:spPr>
          <p:txBody>
            <a:bodyPr/>
            <a:lstStyle/>
            <a:p/>
          </p:txBody>
        </p:sp>
        <p:sp>
          <p:nvSpPr>
            <p:cNvPr id="256" name="pl255"/>
            <p:cNvSpPr/>
            <p:nvPr/>
          </p:nvSpPr>
          <p:spPr>
            <a:xfrm>
              <a:off x="14795069" y="4957325"/>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57" name="pl256"/>
            <p:cNvSpPr/>
            <p:nvPr/>
          </p:nvSpPr>
          <p:spPr>
            <a:xfrm>
              <a:off x="14795069" y="4301259"/>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58" name="pl257"/>
            <p:cNvSpPr/>
            <p:nvPr/>
          </p:nvSpPr>
          <p:spPr>
            <a:xfrm>
              <a:off x="14795069" y="364519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59" name="pl258"/>
            <p:cNvSpPr/>
            <p:nvPr/>
          </p:nvSpPr>
          <p:spPr>
            <a:xfrm>
              <a:off x="14795069" y="2989128"/>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60" name="pl259"/>
            <p:cNvSpPr/>
            <p:nvPr/>
          </p:nvSpPr>
          <p:spPr>
            <a:xfrm>
              <a:off x="14795069" y="2333063"/>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61" name="pl260"/>
            <p:cNvSpPr/>
            <p:nvPr/>
          </p:nvSpPr>
          <p:spPr>
            <a:xfrm>
              <a:off x="14795069"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62" name="pl261"/>
            <p:cNvSpPr/>
            <p:nvPr/>
          </p:nvSpPr>
          <p:spPr>
            <a:xfrm>
              <a:off x="14795069" y="462929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63" name="pl262"/>
            <p:cNvSpPr/>
            <p:nvPr/>
          </p:nvSpPr>
          <p:spPr>
            <a:xfrm>
              <a:off x="14795069" y="3973227"/>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64" name="pl263"/>
            <p:cNvSpPr/>
            <p:nvPr/>
          </p:nvSpPr>
          <p:spPr>
            <a:xfrm>
              <a:off x="14795069" y="3317161"/>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65" name="pl264"/>
            <p:cNvSpPr/>
            <p:nvPr/>
          </p:nvSpPr>
          <p:spPr>
            <a:xfrm>
              <a:off x="14795069" y="266109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66" name="rc265"/>
            <p:cNvSpPr/>
            <p:nvPr/>
          </p:nvSpPr>
          <p:spPr>
            <a:xfrm>
              <a:off x="14834120" y="5264364"/>
              <a:ext cx="234305" cy="209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7" name="rc266"/>
            <p:cNvSpPr/>
            <p:nvPr/>
          </p:nvSpPr>
          <p:spPr>
            <a:xfrm>
              <a:off x="14834120" y="5251242"/>
              <a:ext cx="234305" cy="1312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8" name="rc267"/>
            <p:cNvSpPr/>
            <p:nvPr/>
          </p:nvSpPr>
          <p:spPr>
            <a:xfrm>
              <a:off x="14834120" y="5249930"/>
              <a:ext cx="234305" cy="131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9" name="rc268"/>
            <p:cNvSpPr/>
            <p:nvPr/>
          </p:nvSpPr>
          <p:spPr>
            <a:xfrm>
              <a:off x="14834120" y="5076729"/>
              <a:ext cx="234305" cy="17320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0" name="rc269"/>
            <p:cNvSpPr/>
            <p:nvPr/>
          </p:nvSpPr>
          <p:spPr>
            <a:xfrm>
              <a:off x="15094459" y="5265676"/>
              <a:ext cx="234305" cy="1968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1" name="rc270"/>
            <p:cNvSpPr/>
            <p:nvPr/>
          </p:nvSpPr>
          <p:spPr>
            <a:xfrm>
              <a:off x="15094459" y="5243370"/>
              <a:ext cx="234305" cy="2230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2" name="rc271"/>
            <p:cNvSpPr/>
            <p:nvPr/>
          </p:nvSpPr>
          <p:spPr>
            <a:xfrm>
              <a:off x="15094459" y="5227624"/>
              <a:ext cx="234305" cy="1574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3" name="rc272"/>
            <p:cNvSpPr/>
            <p:nvPr/>
          </p:nvSpPr>
          <p:spPr>
            <a:xfrm>
              <a:off x="15094459" y="5099035"/>
              <a:ext cx="234305" cy="12858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4" name="rc273"/>
            <p:cNvSpPr/>
            <p:nvPr/>
          </p:nvSpPr>
          <p:spPr>
            <a:xfrm>
              <a:off x="15354798" y="5222375"/>
              <a:ext cx="234305" cy="6298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5" name="rc274"/>
            <p:cNvSpPr/>
            <p:nvPr/>
          </p:nvSpPr>
          <p:spPr>
            <a:xfrm>
              <a:off x="15354798" y="5138399"/>
              <a:ext cx="234305" cy="8397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6" name="rc275"/>
            <p:cNvSpPr/>
            <p:nvPr/>
          </p:nvSpPr>
          <p:spPr>
            <a:xfrm>
              <a:off x="15354798" y="5106908"/>
              <a:ext cx="234305" cy="3149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7" name="rc276"/>
            <p:cNvSpPr/>
            <p:nvPr/>
          </p:nvSpPr>
          <p:spPr>
            <a:xfrm>
              <a:off x="15354798" y="4879909"/>
              <a:ext cx="234305" cy="2269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8" name="rc277"/>
            <p:cNvSpPr/>
            <p:nvPr/>
          </p:nvSpPr>
          <p:spPr>
            <a:xfrm>
              <a:off x="15615138" y="5067544"/>
              <a:ext cx="234305" cy="21781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9" name="rc278"/>
            <p:cNvSpPr/>
            <p:nvPr/>
          </p:nvSpPr>
          <p:spPr>
            <a:xfrm>
              <a:off x="15615138" y="4925834"/>
              <a:ext cx="234305" cy="14171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0" name="rc279"/>
            <p:cNvSpPr/>
            <p:nvPr/>
          </p:nvSpPr>
          <p:spPr>
            <a:xfrm>
              <a:off x="15615138" y="4881221"/>
              <a:ext cx="234305" cy="4461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1" name="rc280"/>
            <p:cNvSpPr/>
            <p:nvPr/>
          </p:nvSpPr>
          <p:spPr>
            <a:xfrm>
              <a:off x="15615138" y="4549252"/>
              <a:ext cx="234305" cy="3319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2" name="rc281"/>
            <p:cNvSpPr/>
            <p:nvPr/>
          </p:nvSpPr>
          <p:spPr>
            <a:xfrm>
              <a:off x="15875477" y="5016371"/>
              <a:ext cx="234305" cy="26898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3" name="rc282"/>
            <p:cNvSpPr/>
            <p:nvPr/>
          </p:nvSpPr>
          <p:spPr>
            <a:xfrm>
              <a:off x="15875477" y="3533663"/>
              <a:ext cx="234305" cy="148270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4" name="rc283"/>
            <p:cNvSpPr/>
            <p:nvPr/>
          </p:nvSpPr>
          <p:spPr>
            <a:xfrm>
              <a:off x="15875477" y="3230561"/>
              <a:ext cx="234305" cy="30310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5" name="rc284"/>
            <p:cNvSpPr/>
            <p:nvPr/>
          </p:nvSpPr>
          <p:spPr>
            <a:xfrm>
              <a:off x="15875477" y="2876285"/>
              <a:ext cx="234305" cy="3542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6" name="rc285"/>
            <p:cNvSpPr/>
            <p:nvPr/>
          </p:nvSpPr>
          <p:spPr>
            <a:xfrm>
              <a:off x="16135816" y="5280109"/>
              <a:ext cx="234305" cy="524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7" name="rc286"/>
            <p:cNvSpPr/>
            <p:nvPr/>
          </p:nvSpPr>
          <p:spPr>
            <a:xfrm>
              <a:off x="16135816" y="4173983"/>
              <a:ext cx="234305" cy="110612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8" name="rc287"/>
            <p:cNvSpPr/>
            <p:nvPr/>
          </p:nvSpPr>
          <p:spPr>
            <a:xfrm>
              <a:off x="16135816" y="3902372"/>
              <a:ext cx="234305" cy="27161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9" name="rc288"/>
            <p:cNvSpPr/>
            <p:nvPr/>
          </p:nvSpPr>
          <p:spPr>
            <a:xfrm>
              <a:off x="16135816" y="3902372"/>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0" name="rc289"/>
            <p:cNvSpPr/>
            <p:nvPr/>
          </p:nvSpPr>
          <p:spPr>
            <a:xfrm>
              <a:off x="16396155" y="5274861"/>
              <a:ext cx="234305" cy="1049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1" name="rc290"/>
            <p:cNvSpPr/>
            <p:nvPr/>
          </p:nvSpPr>
          <p:spPr>
            <a:xfrm>
              <a:off x="16396155" y="5253867"/>
              <a:ext cx="234305" cy="2099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2" name="rc291"/>
            <p:cNvSpPr/>
            <p:nvPr/>
          </p:nvSpPr>
          <p:spPr>
            <a:xfrm>
              <a:off x="16396155" y="5129214"/>
              <a:ext cx="234305" cy="12465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3" name="rc292"/>
            <p:cNvSpPr/>
            <p:nvPr/>
          </p:nvSpPr>
          <p:spPr>
            <a:xfrm>
              <a:off x="16396155" y="5129214"/>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4" name="pg293"/>
            <p:cNvSpPr/>
            <p:nvPr/>
          </p:nvSpPr>
          <p:spPr>
            <a:xfrm>
              <a:off x="15458091"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95" name="tx294"/>
            <p:cNvSpPr/>
            <p:nvPr/>
          </p:nvSpPr>
          <p:spPr>
            <a:xfrm>
              <a:off x="15582974"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3,254 case(s)</a:t>
              </a:r>
            </a:p>
          </p:txBody>
        </p:sp>
        <p:sp>
          <p:nvSpPr>
            <p:cNvPr id="296" name="pg295"/>
            <p:cNvSpPr/>
            <p:nvPr/>
          </p:nvSpPr>
          <p:spPr>
            <a:xfrm>
              <a:off x="16279069"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97" name="rc296"/>
            <p:cNvSpPr/>
            <p:nvPr/>
          </p:nvSpPr>
          <p:spPr>
            <a:xfrm>
              <a:off x="14795069" y="2153563"/>
              <a:ext cx="3176137" cy="3131794"/>
            </a:xfrm>
            <a:prstGeom prst="rect">
              <a:avLst/>
            </a:prstGeom>
            <a:ln w="13550" cap="rnd">
              <a:solidFill>
                <a:srgbClr val="333333">
                  <a:alpha val="100000"/>
                </a:srgbClr>
              </a:solidFill>
              <a:prstDash val="solid"/>
              <a:round/>
            </a:ln>
          </p:spPr>
          <p:txBody>
            <a:bodyPr/>
            <a:lstStyle/>
            <a:p/>
          </p:txBody>
        </p:sp>
        <p:sp>
          <p:nvSpPr>
            <p:cNvPr id="298" name="tx297"/>
            <p:cNvSpPr/>
            <p:nvPr/>
          </p:nvSpPr>
          <p:spPr>
            <a:xfrm>
              <a:off x="3396061"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99" name="tx298"/>
            <p:cNvSpPr/>
            <p:nvPr/>
          </p:nvSpPr>
          <p:spPr>
            <a:xfrm>
              <a:off x="657219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300" name="tx299"/>
            <p:cNvSpPr/>
            <p:nvPr/>
          </p:nvSpPr>
          <p:spPr>
            <a:xfrm>
              <a:off x="974833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301" name="tx300"/>
            <p:cNvSpPr/>
            <p:nvPr/>
          </p:nvSpPr>
          <p:spPr>
            <a:xfrm>
              <a:off x="1292447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302" name="tx301"/>
            <p:cNvSpPr/>
            <p:nvPr/>
          </p:nvSpPr>
          <p:spPr>
            <a:xfrm>
              <a:off x="161006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303" name="pl302"/>
            <p:cNvSpPr/>
            <p:nvPr/>
          </p:nvSpPr>
          <p:spPr>
            <a:xfrm>
              <a:off x="224672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pl303"/>
            <p:cNvSpPr/>
            <p:nvPr/>
          </p:nvSpPr>
          <p:spPr>
            <a:xfrm>
              <a:off x="250706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27673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pl305"/>
            <p:cNvSpPr/>
            <p:nvPr/>
          </p:nvSpPr>
          <p:spPr>
            <a:xfrm>
              <a:off x="30277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32880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354841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308"/>
            <p:cNvSpPr/>
            <p:nvPr/>
          </p:nvSpPr>
          <p:spPr>
            <a:xfrm>
              <a:off x="380875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309"/>
            <p:cNvSpPr/>
            <p:nvPr/>
          </p:nvSpPr>
          <p:spPr>
            <a:xfrm>
              <a:off x="40690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43294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45897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48501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pl313"/>
            <p:cNvSpPr/>
            <p:nvPr/>
          </p:nvSpPr>
          <p:spPr>
            <a:xfrm>
              <a:off x="5110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tx314"/>
            <p:cNvSpPr/>
            <p:nvPr/>
          </p:nvSpPr>
          <p:spPr>
            <a:xfrm rot="-5400000">
              <a:off x="216593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16" name="tx315"/>
            <p:cNvSpPr/>
            <p:nvPr/>
          </p:nvSpPr>
          <p:spPr>
            <a:xfrm rot="-5400000">
              <a:off x="241646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17" name="tx316"/>
            <p:cNvSpPr/>
            <p:nvPr/>
          </p:nvSpPr>
          <p:spPr>
            <a:xfrm rot="-5400000">
              <a:off x="267689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18" name="tx317"/>
            <p:cNvSpPr/>
            <p:nvPr/>
          </p:nvSpPr>
          <p:spPr>
            <a:xfrm rot="-5400000">
              <a:off x="293536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19" name="tx318"/>
            <p:cNvSpPr/>
            <p:nvPr/>
          </p:nvSpPr>
          <p:spPr>
            <a:xfrm rot="-5400000">
              <a:off x="3165059"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20" name="tx319"/>
            <p:cNvSpPr/>
            <p:nvPr/>
          </p:nvSpPr>
          <p:spPr>
            <a:xfrm rot="-5400000">
              <a:off x="346763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21" name="tx320"/>
            <p:cNvSpPr/>
            <p:nvPr/>
          </p:nvSpPr>
          <p:spPr>
            <a:xfrm rot="-5400000">
              <a:off x="3757665"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22" name="tx321"/>
            <p:cNvSpPr/>
            <p:nvPr/>
          </p:nvSpPr>
          <p:spPr>
            <a:xfrm rot="-5400000">
              <a:off x="395584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23" name="tx322"/>
            <p:cNvSpPr/>
            <p:nvPr/>
          </p:nvSpPr>
          <p:spPr>
            <a:xfrm rot="-5400000">
              <a:off x="42161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24" name="tx323"/>
            <p:cNvSpPr/>
            <p:nvPr/>
          </p:nvSpPr>
          <p:spPr>
            <a:xfrm rot="-5400000">
              <a:off x="451289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25" name="tx324"/>
            <p:cNvSpPr/>
            <p:nvPr/>
          </p:nvSpPr>
          <p:spPr>
            <a:xfrm rot="-5400000">
              <a:off x="475461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26" name="tx325"/>
            <p:cNvSpPr/>
            <p:nvPr/>
          </p:nvSpPr>
          <p:spPr>
            <a:xfrm rot="-5400000">
              <a:off x="501495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27" name="pl326"/>
            <p:cNvSpPr/>
            <p:nvPr/>
          </p:nvSpPr>
          <p:spPr>
            <a:xfrm>
              <a:off x="54228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327"/>
            <p:cNvSpPr/>
            <p:nvPr/>
          </p:nvSpPr>
          <p:spPr>
            <a:xfrm>
              <a:off x="56831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28"/>
            <p:cNvSpPr/>
            <p:nvPr/>
          </p:nvSpPr>
          <p:spPr>
            <a:xfrm>
              <a:off x="5943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329"/>
            <p:cNvSpPr/>
            <p:nvPr/>
          </p:nvSpPr>
          <p:spPr>
            <a:xfrm>
              <a:off x="6203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30"/>
            <p:cNvSpPr/>
            <p:nvPr/>
          </p:nvSpPr>
          <p:spPr>
            <a:xfrm>
              <a:off x="646421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31"/>
            <p:cNvSpPr/>
            <p:nvPr/>
          </p:nvSpPr>
          <p:spPr>
            <a:xfrm>
              <a:off x="672455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332"/>
            <p:cNvSpPr/>
            <p:nvPr/>
          </p:nvSpPr>
          <p:spPr>
            <a:xfrm>
              <a:off x="69848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pl333"/>
            <p:cNvSpPr/>
            <p:nvPr/>
          </p:nvSpPr>
          <p:spPr>
            <a:xfrm>
              <a:off x="724523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334"/>
            <p:cNvSpPr/>
            <p:nvPr/>
          </p:nvSpPr>
          <p:spPr>
            <a:xfrm>
              <a:off x="750557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77659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80262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337"/>
            <p:cNvSpPr/>
            <p:nvPr/>
          </p:nvSpPr>
          <p:spPr>
            <a:xfrm>
              <a:off x="82865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tx338"/>
            <p:cNvSpPr/>
            <p:nvPr/>
          </p:nvSpPr>
          <p:spPr>
            <a:xfrm rot="-5400000">
              <a:off x="534207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40" name="tx339"/>
            <p:cNvSpPr/>
            <p:nvPr/>
          </p:nvSpPr>
          <p:spPr>
            <a:xfrm rot="-5400000">
              <a:off x="5592605"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41" name="tx340"/>
            <p:cNvSpPr/>
            <p:nvPr/>
          </p:nvSpPr>
          <p:spPr>
            <a:xfrm rot="-5400000">
              <a:off x="585303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42" name="tx341"/>
            <p:cNvSpPr/>
            <p:nvPr/>
          </p:nvSpPr>
          <p:spPr>
            <a:xfrm rot="-5400000">
              <a:off x="6111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43" name="tx342"/>
            <p:cNvSpPr/>
            <p:nvPr/>
          </p:nvSpPr>
          <p:spPr>
            <a:xfrm rot="-5400000">
              <a:off x="634119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44" name="tx343"/>
            <p:cNvSpPr/>
            <p:nvPr/>
          </p:nvSpPr>
          <p:spPr>
            <a:xfrm rot="-5400000">
              <a:off x="664377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45" name="tx344"/>
            <p:cNvSpPr/>
            <p:nvPr/>
          </p:nvSpPr>
          <p:spPr>
            <a:xfrm rot="-5400000">
              <a:off x="693380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46" name="tx345"/>
            <p:cNvSpPr/>
            <p:nvPr/>
          </p:nvSpPr>
          <p:spPr>
            <a:xfrm rot="-5400000">
              <a:off x="713198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47" name="tx346"/>
            <p:cNvSpPr/>
            <p:nvPr/>
          </p:nvSpPr>
          <p:spPr>
            <a:xfrm rot="-5400000">
              <a:off x="7392277"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48" name="tx347"/>
            <p:cNvSpPr/>
            <p:nvPr/>
          </p:nvSpPr>
          <p:spPr>
            <a:xfrm rot="-5400000">
              <a:off x="768903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49" name="tx348"/>
            <p:cNvSpPr/>
            <p:nvPr/>
          </p:nvSpPr>
          <p:spPr>
            <a:xfrm rot="-5400000">
              <a:off x="793075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50" name="tx349"/>
            <p:cNvSpPr/>
            <p:nvPr/>
          </p:nvSpPr>
          <p:spPr>
            <a:xfrm rot="-5400000">
              <a:off x="8191092"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51" name="pl350"/>
            <p:cNvSpPr/>
            <p:nvPr/>
          </p:nvSpPr>
          <p:spPr>
            <a:xfrm>
              <a:off x="859899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pl351"/>
            <p:cNvSpPr/>
            <p:nvPr/>
          </p:nvSpPr>
          <p:spPr>
            <a:xfrm>
              <a:off x="88593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pl352"/>
            <p:cNvSpPr/>
            <p:nvPr/>
          </p:nvSpPr>
          <p:spPr>
            <a:xfrm>
              <a:off x="911967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4" name="pl353"/>
            <p:cNvSpPr/>
            <p:nvPr/>
          </p:nvSpPr>
          <p:spPr>
            <a:xfrm>
              <a:off x="938001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5" name="pl354"/>
            <p:cNvSpPr/>
            <p:nvPr/>
          </p:nvSpPr>
          <p:spPr>
            <a:xfrm>
              <a:off x="9640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6" name="pl355"/>
            <p:cNvSpPr/>
            <p:nvPr/>
          </p:nvSpPr>
          <p:spPr>
            <a:xfrm>
              <a:off x="99006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7" name="pl356"/>
            <p:cNvSpPr/>
            <p:nvPr/>
          </p:nvSpPr>
          <p:spPr>
            <a:xfrm>
              <a:off x="101610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8" name="pl357"/>
            <p:cNvSpPr/>
            <p:nvPr/>
          </p:nvSpPr>
          <p:spPr>
            <a:xfrm>
              <a:off x="1042137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9" name="pl358"/>
            <p:cNvSpPr/>
            <p:nvPr/>
          </p:nvSpPr>
          <p:spPr>
            <a:xfrm>
              <a:off x="106817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pl359"/>
            <p:cNvSpPr/>
            <p:nvPr/>
          </p:nvSpPr>
          <p:spPr>
            <a:xfrm>
              <a:off x="10942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360"/>
            <p:cNvSpPr/>
            <p:nvPr/>
          </p:nvSpPr>
          <p:spPr>
            <a:xfrm>
              <a:off x="1120238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pl361"/>
            <p:cNvSpPr/>
            <p:nvPr/>
          </p:nvSpPr>
          <p:spPr>
            <a:xfrm>
              <a:off x="114627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3" name="tx362"/>
            <p:cNvSpPr/>
            <p:nvPr/>
          </p:nvSpPr>
          <p:spPr>
            <a:xfrm rot="-5400000">
              <a:off x="851821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64" name="tx363"/>
            <p:cNvSpPr/>
            <p:nvPr/>
          </p:nvSpPr>
          <p:spPr>
            <a:xfrm rot="-5400000">
              <a:off x="8768743"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65" name="tx364"/>
            <p:cNvSpPr/>
            <p:nvPr/>
          </p:nvSpPr>
          <p:spPr>
            <a:xfrm rot="-5400000">
              <a:off x="9029169"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66" name="tx365"/>
            <p:cNvSpPr/>
            <p:nvPr/>
          </p:nvSpPr>
          <p:spPr>
            <a:xfrm rot="-5400000">
              <a:off x="928764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67" name="tx366"/>
            <p:cNvSpPr/>
            <p:nvPr/>
          </p:nvSpPr>
          <p:spPr>
            <a:xfrm rot="-5400000">
              <a:off x="951733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68" name="tx367"/>
            <p:cNvSpPr/>
            <p:nvPr/>
          </p:nvSpPr>
          <p:spPr>
            <a:xfrm rot="-5400000">
              <a:off x="981991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69" name="tx368"/>
            <p:cNvSpPr/>
            <p:nvPr/>
          </p:nvSpPr>
          <p:spPr>
            <a:xfrm rot="-5400000">
              <a:off x="10109940"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70" name="tx369"/>
            <p:cNvSpPr/>
            <p:nvPr/>
          </p:nvSpPr>
          <p:spPr>
            <a:xfrm rot="-5400000">
              <a:off x="10308119"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71" name="tx370"/>
            <p:cNvSpPr/>
            <p:nvPr/>
          </p:nvSpPr>
          <p:spPr>
            <a:xfrm rot="-5400000">
              <a:off x="10568415"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72" name="tx371"/>
            <p:cNvSpPr/>
            <p:nvPr/>
          </p:nvSpPr>
          <p:spPr>
            <a:xfrm rot="-5400000">
              <a:off x="1086517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73" name="tx372"/>
            <p:cNvSpPr/>
            <p:nvPr/>
          </p:nvSpPr>
          <p:spPr>
            <a:xfrm rot="-5400000">
              <a:off x="1110689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74" name="tx373"/>
            <p:cNvSpPr/>
            <p:nvPr/>
          </p:nvSpPr>
          <p:spPr>
            <a:xfrm rot="-5400000">
              <a:off x="113672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75" name="pl374"/>
            <p:cNvSpPr/>
            <p:nvPr/>
          </p:nvSpPr>
          <p:spPr>
            <a:xfrm>
              <a:off x="117751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6" name="pl375"/>
            <p:cNvSpPr/>
            <p:nvPr/>
          </p:nvSpPr>
          <p:spPr>
            <a:xfrm>
              <a:off x="120354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7" name="pl376"/>
            <p:cNvSpPr/>
            <p:nvPr/>
          </p:nvSpPr>
          <p:spPr>
            <a:xfrm>
              <a:off x="122958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8" name="pl377"/>
            <p:cNvSpPr/>
            <p:nvPr/>
          </p:nvSpPr>
          <p:spPr>
            <a:xfrm>
              <a:off x="125561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9" name="pl378"/>
            <p:cNvSpPr/>
            <p:nvPr/>
          </p:nvSpPr>
          <p:spPr>
            <a:xfrm>
              <a:off x="1281649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0" name="pl379"/>
            <p:cNvSpPr/>
            <p:nvPr/>
          </p:nvSpPr>
          <p:spPr>
            <a:xfrm>
              <a:off x="130768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1" name="pl380"/>
            <p:cNvSpPr/>
            <p:nvPr/>
          </p:nvSpPr>
          <p:spPr>
            <a:xfrm>
              <a:off x="133371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2" name="pl381"/>
            <p:cNvSpPr/>
            <p:nvPr/>
          </p:nvSpPr>
          <p:spPr>
            <a:xfrm>
              <a:off x="135975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3" name="pl382"/>
            <p:cNvSpPr/>
            <p:nvPr/>
          </p:nvSpPr>
          <p:spPr>
            <a:xfrm>
              <a:off x="138578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4" name="pl383"/>
            <p:cNvSpPr/>
            <p:nvPr/>
          </p:nvSpPr>
          <p:spPr>
            <a:xfrm>
              <a:off x="1411818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5" name="pl384"/>
            <p:cNvSpPr/>
            <p:nvPr/>
          </p:nvSpPr>
          <p:spPr>
            <a:xfrm>
              <a:off x="1437852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6" name="pl385"/>
            <p:cNvSpPr/>
            <p:nvPr/>
          </p:nvSpPr>
          <p:spPr>
            <a:xfrm>
              <a:off x="1463886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7" name="tx386"/>
            <p:cNvSpPr/>
            <p:nvPr/>
          </p:nvSpPr>
          <p:spPr>
            <a:xfrm rot="-5400000">
              <a:off x="1169435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88" name="tx387"/>
            <p:cNvSpPr/>
            <p:nvPr/>
          </p:nvSpPr>
          <p:spPr>
            <a:xfrm rot="-5400000">
              <a:off x="11944881"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89" name="tx388"/>
            <p:cNvSpPr/>
            <p:nvPr/>
          </p:nvSpPr>
          <p:spPr>
            <a:xfrm rot="-5400000">
              <a:off x="12205307"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90" name="tx389"/>
            <p:cNvSpPr/>
            <p:nvPr/>
          </p:nvSpPr>
          <p:spPr>
            <a:xfrm rot="-5400000">
              <a:off x="1246378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91" name="tx390"/>
            <p:cNvSpPr/>
            <p:nvPr/>
          </p:nvSpPr>
          <p:spPr>
            <a:xfrm rot="-5400000">
              <a:off x="1269347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92" name="tx391"/>
            <p:cNvSpPr/>
            <p:nvPr/>
          </p:nvSpPr>
          <p:spPr>
            <a:xfrm rot="-5400000">
              <a:off x="1299604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93" name="tx392"/>
            <p:cNvSpPr/>
            <p:nvPr/>
          </p:nvSpPr>
          <p:spPr>
            <a:xfrm rot="-5400000">
              <a:off x="1328607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94" name="tx393"/>
            <p:cNvSpPr/>
            <p:nvPr/>
          </p:nvSpPr>
          <p:spPr>
            <a:xfrm rot="-5400000">
              <a:off x="1348425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95" name="tx394"/>
            <p:cNvSpPr/>
            <p:nvPr/>
          </p:nvSpPr>
          <p:spPr>
            <a:xfrm rot="-5400000">
              <a:off x="13744553"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96" name="tx395"/>
            <p:cNvSpPr/>
            <p:nvPr/>
          </p:nvSpPr>
          <p:spPr>
            <a:xfrm rot="-5400000">
              <a:off x="14041311"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97" name="tx396"/>
            <p:cNvSpPr/>
            <p:nvPr/>
          </p:nvSpPr>
          <p:spPr>
            <a:xfrm rot="-5400000">
              <a:off x="1428302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98" name="tx397"/>
            <p:cNvSpPr/>
            <p:nvPr/>
          </p:nvSpPr>
          <p:spPr>
            <a:xfrm rot="-5400000">
              <a:off x="1454336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99" name="pl398"/>
            <p:cNvSpPr/>
            <p:nvPr/>
          </p:nvSpPr>
          <p:spPr>
            <a:xfrm>
              <a:off x="149512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0" name="pl399"/>
            <p:cNvSpPr/>
            <p:nvPr/>
          </p:nvSpPr>
          <p:spPr>
            <a:xfrm>
              <a:off x="152116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1" name="pl400"/>
            <p:cNvSpPr/>
            <p:nvPr/>
          </p:nvSpPr>
          <p:spPr>
            <a:xfrm>
              <a:off x="154719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2" name="pl401"/>
            <p:cNvSpPr/>
            <p:nvPr/>
          </p:nvSpPr>
          <p:spPr>
            <a:xfrm>
              <a:off x="157322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3" name="pl402"/>
            <p:cNvSpPr/>
            <p:nvPr/>
          </p:nvSpPr>
          <p:spPr>
            <a:xfrm>
              <a:off x="159926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4" name="pl403"/>
            <p:cNvSpPr/>
            <p:nvPr/>
          </p:nvSpPr>
          <p:spPr>
            <a:xfrm>
              <a:off x="1625296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5" name="pl404"/>
            <p:cNvSpPr/>
            <p:nvPr/>
          </p:nvSpPr>
          <p:spPr>
            <a:xfrm>
              <a:off x="165133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6" name="pl405"/>
            <p:cNvSpPr/>
            <p:nvPr/>
          </p:nvSpPr>
          <p:spPr>
            <a:xfrm>
              <a:off x="167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7" name="pl406"/>
            <p:cNvSpPr/>
            <p:nvPr/>
          </p:nvSpPr>
          <p:spPr>
            <a:xfrm>
              <a:off x="1703398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8" name="pl407"/>
            <p:cNvSpPr/>
            <p:nvPr/>
          </p:nvSpPr>
          <p:spPr>
            <a:xfrm>
              <a:off x="17294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9" name="pl408"/>
            <p:cNvSpPr/>
            <p:nvPr/>
          </p:nvSpPr>
          <p:spPr>
            <a:xfrm>
              <a:off x="17554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0" name="pl409"/>
            <p:cNvSpPr/>
            <p:nvPr/>
          </p:nvSpPr>
          <p:spPr>
            <a:xfrm>
              <a:off x="1781500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1" name="tx410"/>
            <p:cNvSpPr/>
            <p:nvPr/>
          </p:nvSpPr>
          <p:spPr>
            <a:xfrm rot="-5400000">
              <a:off x="1487049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412" name="tx411"/>
            <p:cNvSpPr/>
            <p:nvPr/>
          </p:nvSpPr>
          <p:spPr>
            <a:xfrm rot="-5400000">
              <a:off x="151210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413" name="tx412"/>
            <p:cNvSpPr/>
            <p:nvPr/>
          </p:nvSpPr>
          <p:spPr>
            <a:xfrm rot="-5400000">
              <a:off x="15381445"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414" name="tx413"/>
            <p:cNvSpPr/>
            <p:nvPr/>
          </p:nvSpPr>
          <p:spPr>
            <a:xfrm rot="-5400000">
              <a:off x="15639918"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15" name="tx414"/>
            <p:cNvSpPr/>
            <p:nvPr/>
          </p:nvSpPr>
          <p:spPr>
            <a:xfrm rot="-5400000">
              <a:off x="1586961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16" name="tx415"/>
            <p:cNvSpPr/>
            <p:nvPr/>
          </p:nvSpPr>
          <p:spPr>
            <a:xfrm rot="-5400000">
              <a:off x="1617218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17" name="tx416"/>
            <p:cNvSpPr/>
            <p:nvPr/>
          </p:nvSpPr>
          <p:spPr>
            <a:xfrm rot="-5400000">
              <a:off x="1646221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18" name="tx417"/>
            <p:cNvSpPr/>
            <p:nvPr/>
          </p:nvSpPr>
          <p:spPr>
            <a:xfrm rot="-5400000">
              <a:off x="1666039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19" name="tx418"/>
            <p:cNvSpPr/>
            <p:nvPr/>
          </p:nvSpPr>
          <p:spPr>
            <a:xfrm rot="-5400000">
              <a:off x="1692069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20" name="tx419"/>
            <p:cNvSpPr/>
            <p:nvPr/>
          </p:nvSpPr>
          <p:spPr>
            <a:xfrm rot="-5400000">
              <a:off x="1721744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21" name="tx420"/>
            <p:cNvSpPr/>
            <p:nvPr/>
          </p:nvSpPr>
          <p:spPr>
            <a:xfrm rot="-5400000">
              <a:off x="17459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22" name="tx421"/>
            <p:cNvSpPr/>
            <p:nvPr/>
          </p:nvSpPr>
          <p:spPr>
            <a:xfrm rot="-5400000">
              <a:off x="1771950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23" name="tx422"/>
            <p:cNvSpPr/>
            <p:nvPr/>
          </p:nvSpPr>
          <p:spPr>
            <a:xfrm>
              <a:off x="1421486" y="5200079"/>
              <a:ext cx="381186"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24" name="tx423"/>
            <p:cNvSpPr/>
            <p:nvPr/>
          </p:nvSpPr>
          <p:spPr>
            <a:xfrm>
              <a:off x="1294238" y="4544014"/>
              <a:ext cx="508434"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500</a:t>
              </a:r>
            </a:p>
          </p:txBody>
        </p:sp>
        <p:sp>
          <p:nvSpPr>
            <p:cNvPr id="425" name="tx424"/>
            <p:cNvSpPr/>
            <p:nvPr/>
          </p:nvSpPr>
          <p:spPr>
            <a:xfrm>
              <a:off x="1230614" y="3858369"/>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1,000</a:t>
              </a:r>
            </a:p>
          </p:txBody>
        </p:sp>
        <p:sp>
          <p:nvSpPr>
            <p:cNvPr id="426" name="tx425"/>
            <p:cNvSpPr/>
            <p:nvPr/>
          </p:nvSpPr>
          <p:spPr>
            <a:xfrm>
              <a:off x="1230614" y="3202303"/>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1,500</a:t>
              </a:r>
            </a:p>
          </p:txBody>
        </p:sp>
        <p:sp>
          <p:nvSpPr>
            <p:cNvPr id="427" name="tx426"/>
            <p:cNvSpPr/>
            <p:nvPr/>
          </p:nvSpPr>
          <p:spPr>
            <a:xfrm>
              <a:off x="1230614" y="2546238"/>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2,000</a:t>
              </a:r>
            </a:p>
          </p:txBody>
        </p:sp>
        <p:sp>
          <p:nvSpPr>
            <p:cNvPr id="428" name="pl427"/>
            <p:cNvSpPr/>
            <p:nvPr/>
          </p:nvSpPr>
          <p:spPr>
            <a:xfrm>
              <a:off x="2055723"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9" name="pl428"/>
            <p:cNvSpPr/>
            <p:nvPr/>
          </p:nvSpPr>
          <p:spPr>
            <a:xfrm>
              <a:off x="2055723" y="462929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0" name="pl429"/>
            <p:cNvSpPr/>
            <p:nvPr/>
          </p:nvSpPr>
          <p:spPr>
            <a:xfrm>
              <a:off x="2055723" y="397322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1" name="pl430"/>
            <p:cNvSpPr/>
            <p:nvPr/>
          </p:nvSpPr>
          <p:spPr>
            <a:xfrm>
              <a:off x="2055723" y="331716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2" name="pl431"/>
            <p:cNvSpPr/>
            <p:nvPr/>
          </p:nvSpPr>
          <p:spPr>
            <a:xfrm>
              <a:off x="2055723" y="266109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3" name="tx432"/>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34" name="rc433"/>
            <p:cNvSpPr/>
            <p:nvPr/>
          </p:nvSpPr>
          <p:spPr>
            <a:xfrm>
              <a:off x="18110385" y="2153563"/>
              <a:ext cx="1240079" cy="413498"/>
            </a:xfrm>
            <a:prstGeom prst="rect">
              <a:avLst/>
            </a:prstGeom>
            <a:solidFill>
              <a:srgbClr val="FFFFFF">
                <a:alpha val="100000"/>
              </a:srgbClr>
            </a:solidFill>
          </p:spPr>
          <p:txBody>
            <a:bodyPr/>
            <a:lstStyle/>
            <a:p/>
          </p:txBody>
        </p:sp>
        <p:sp>
          <p:nvSpPr>
            <p:cNvPr id="435" name="rc434"/>
            <p:cNvSpPr/>
            <p:nvPr/>
          </p:nvSpPr>
          <p:spPr>
            <a:xfrm>
              <a:off x="18179974" y="2223153"/>
              <a:ext cx="274319" cy="274319"/>
            </a:xfrm>
            <a:prstGeom prst="rect">
              <a:avLst/>
            </a:prstGeom>
            <a:solidFill>
              <a:srgbClr val="FFFFFF">
                <a:alpha val="100000"/>
              </a:srgbClr>
            </a:solidFill>
          </p:spPr>
          <p:txBody>
            <a:bodyPr/>
            <a:lstStyle/>
            <a:p/>
          </p:txBody>
        </p:sp>
        <p:sp>
          <p:nvSpPr>
            <p:cNvPr id="436" name="pg435"/>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437" name="tx436"/>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438" name="rc437"/>
            <p:cNvSpPr/>
            <p:nvPr/>
          </p:nvSpPr>
          <p:spPr>
            <a:xfrm>
              <a:off x="18110385" y="2706240"/>
              <a:ext cx="1753945" cy="1236458"/>
            </a:xfrm>
            <a:prstGeom prst="rect">
              <a:avLst/>
            </a:prstGeom>
            <a:solidFill>
              <a:srgbClr val="FFFFFF">
                <a:alpha val="100000"/>
              </a:srgbClr>
            </a:solidFill>
          </p:spPr>
          <p:txBody>
            <a:bodyPr/>
            <a:lstStyle/>
            <a:p/>
          </p:txBody>
        </p:sp>
        <p:sp>
          <p:nvSpPr>
            <p:cNvPr id="439" name="rc438"/>
            <p:cNvSpPr/>
            <p:nvPr/>
          </p:nvSpPr>
          <p:spPr>
            <a:xfrm>
              <a:off x="18179974" y="2775829"/>
              <a:ext cx="274319" cy="274319"/>
            </a:xfrm>
            <a:prstGeom prst="rect">
              <a:avLst/>
            </a:prstGeom>
            <a:solidFill>
              <a:srgbClr val="FFFFFF">
                <a:alpha val="100000"/>
              </a:srgbClr>
            </a:solidFill>
          </p:spPr>
          <p:txBody>
            <a:bodyPr/>
            <a:lstStyle/>
            <a:p/>
          </p:txBody>
        </p:sp>
        <p:sp>
          <p:nvSpPr>
            <p:cNvPr id="440" name="rc439"/>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41" name="rc440"/>
            <p:cNvSpPr/>
            <p:nvPr/>
          </p:nvSpPr>
          <p:spPr>
            <a:xfrm>
              <a:off x="18179974" y="3050149"/>
              <a:ext cx="274319" cy="274319"/>
            </a:xfrm>
            <a:prstGeom prst="rect">
              <a:avLst/>
            </a:prstGeom>
            <a:solidFill>
              <a:srgbClr val="FFFFFF">
                <a:alpha val="100000"/>
              </a:srgbClr>
            </a:solidFill>
          </p:spPr>
          <p:txBody>
            <a:bodyPr/>
            <a:lstStyle/>
            <a:p/>
          </p:txBody>
        </p:sp>
        <p:sp>
          <p:nvSpPr>
            <p:cNvPr id="442" name="rc441"/>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43" name="rc442"/>
            <p:cNvSpPr/>
            <p:nvPr/>
          </p:nvSpPr>
          <p:spPr>
            <a:xfrm>
              <a:off x="18179974" y="3324469"/>
              <a:ext cx="274319" cy="274320"/>
            </a:xfrm>
            <a:prstGeom prst="rect">
              <a:avLst/>
            </a:prstGeom>
            <a:solidFill>
              <a:srgbClr val="FFFFFF">
                <a:alpha val="100000"/>
              </a:srgbClr>
            </a:solidFill>
          </p:spPr>
          <p:txBody>
            <a:bodyPr/>
            <a:lstStyle/>
            <a:p/>
          </p:txBody>
        </p:sp>
        <p:sp>
          <p:nvSpPr>
            <p:cNvPr id="444" name="rc443"/>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5" name="rc444"/>
            <p:cNvSpPr/>
            <p:nvPr/>
          </p:nvSpPr>
          <p:spPr>
            <a:xfrm>
              <a:off x="18179974" y="3598789"/>
              <a:ext cx="274319" cy="274320"/>
            </a:xfrm>
            <a:prstGeom prst="rect">
              <a:avLst/>
            </a:prstGeom>
            <a:solidFill>
              <a:srgbClr val="FFFFFF">
                <a:alpha val="100000"/>
              </a:srgbClr>
            </a:solidFill>
          </p:spPr>
          <p:txBody>
            <a:bodyPr/>
            <a:lstStyle/>
            <a:p/>
          </p:txBody>
        </p:sp>
        <p:sp>
          <p:nvSpPr>
            <p:cNvPr id="446" name="rc445"/>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47" name="tx446"/>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48" name="tx447"/>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49" name="tx448"/>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50" name="tx449"/>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51" name=""/>
          <p:cNvGrpSpPr/>
          <p:nvPr/>
        </p:nvGrpSpPr>
        <p:grpSpPr>
          <a:xfrm>
            <a:off x="6400800" y="6217920"/>
            <a:ext cx="5486400" cy="4251960"/>
            <a:chOff x="6400800" y="6217920"/>
            <a:chExt cx="5486400" cy="4251960"/>
          </a:xfrm>
        </p:grpSpPr>
        <p:sp>
          <p:nvSpPr>
            <p:cNvPr id="452"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53"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54" name="rc5"/>
            <p:cNvSpPr/>
            <p:nvPr/>
          </p:nvSpPr>
          <p:spPr>
            <a:xfrm>
              <a:off x="7153670" y="6510025"/>
              <a:ext cx="4107183" cy="2788960"/>
            </a:xfrm>
            <a:prstGeom prst="rect">
              <a:avLst/>
            </a:prstGeom>
            <a:solidFill>
              <a:srgbClr val="FFFFFF">
                <a:alpha val="100000"/>
              </a:srgbClr>
            </a:solidFill>
          </p:spPr>
          <p:txBody>
            <a:bodyPr/>
            <a:lstStyle/>
            <a:p/>
          </p:txBody>
        </p:sp>
        <p:sp>
          <p:nvSpPr>
            <p:cNvPr id="455" name="pl6"/>
            <p:cNvSpPr/>
            <p:nvPr/>
          </p:nvSpPr>
          <p:spPr>
            <a:xfrm>
              <a:off x="7153670" y="8818106"/>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56" name="pl7"/>
            <p:cNvSpPr/>
            <p:nvPr/>
          </p:nvSpPr>
          <p:spPr>
            <a:xfrm>
              <a:off x="7153670" y="8109888"/>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57" name="pl8"/>
            <p:cNvSpPr/>
            <p:nvPr/>
          </p:nvSpPr>
          <p:spPr>
            <a:xfrm>
              <a:off x="7153670" y="7401671"/>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58" name="pl9"/>
            <p:cNvSpPr/>
            <p:nvPr/>
          </p:nvSpPr>
          <p:spPr>
            <a:xfrm>
              <a:off x="7153670" y="6693453"/>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59" name="pl10"/>
            <p:cNvSpPr/>
            <p:nvPr/>
          </p:nvSpPr>
          <p:spPr>
            <a:xfrm>
              <a:off x="7153670" y="9172214"/>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60" name="pl11"/>
            <p:cNvSpPr/>
            <p:nvPr/>
          </p:nvSpPr>
          <p:spPr>
            <a:xfrm>
              <a:off x="7153670" y="8463997"/>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61" name="pl12"/>
            <p:cNvSpPr/>
            <p:nvPr/>
          </p:nvSpPr>
          <p:spPr>
            <a:xfrm>
              <a:off x="7153670" y="7755779"/>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62" name="pl13"/>
            <p:cNvSpPr/>
            <p:nvPr/>
          </p:nvSpPr>
          <p:spPr>
            <a:xfrm>
              <a:off x="7153670" y="7047562"/>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63" name="rc14"/>
            <p:cNvSpPr/>
            <p:nvPr/>
          </p:nvSpPr>
          <p:spPr>
            <a:xfrm>
              <a:off x="7296281" y="8651674"/>
              <a:ext cx="399309" cy="52053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4" name="rc15"/>
            <p:cNvSpPr/>
            <p:nvPr/>
          </p:nvSpPr>
          <p:spPr>
            <a:xfrm>
              <a:off x="7866723" y="7755779"/>
              <a:ext cx="399309" cy="1416435"/>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5" name="rc16"/>
            <p:cNvSpPr/>
            <p:nvPr/>
          </p:nvSpPr>
          <p:spPr>
            <a:xfrm>
              <a:off x="8437165" y="8495867"/>
              <a:ext cx="399309" cy="676347"/>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6" name="rc17"/>
            <p:cNvSpPr/>
            <p:nvPr/>
          </p:nvSpPr>
          <p:spPr>
            <a:xfrm>
              <a:off x="9007608" y="8502949"/>
              <a:ext cx="399309" cy="669265"/>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7" name="rc18"/>
            <p:cNvSpPr/>
            <p:nvPr/>
          </p:nvSpPr>
          <p:spPr>
            <a:xfrm>
              <a:off x="9578050" y="8371929"/>
              <a:ext cx="399309" cy="800285"/>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8" name="rc19"/>
            <p:cNvSpPr/>
            <p:nvPr/>
          </p:nvSpPr>
          <p:spPr>
            <a:xfrm>
              <a:off x="10148492" y="8347141"/>
              <a:ext cx="399309" cy="825073"/>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9" name="rc20"/>
            <p:cNvSpPr/>
            <p:nvPr/>
          </p:nvSpPr>
          <p:spPr>
            <a:xfrm>
              <a:off x="10718934" y="7019233"/>
              <a:ext cx="399309" cy="2152981"/>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0" name="rc21"/>
            <p:cNvSpPr/>
            <p:nvPr/>
          </p:nvSpPr>
          <p:spPr>
            <a:xfrm>
              <a:off x="7866723" y="7468951"/>
              <a:ext cx="399309" cy="28682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1" name="rc22"/>
            <p:cNvSpPr/>
            <p:nvPr/>
          </p:nvSpPr>
          <p:spPr>
            <a:xfrm>
              <a:off x="8437165" y="8446291"/>
              <a:ext cx="399309" cy="4957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2" name="rc23"/>
            <p:cNvSpPr/>
            <p:nvPr/>
          </p:nvSpPr>
          <p:spPr>
            <a:xfrm>
              <a:off x="9007608" y="8460456"/>
              <a:ext cx="399309" cy="4249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3" name="rc24"/>
            <p:cNvSpPr/>
            <p:nvPr/>
          </p:nvSpPr>
          <p:spPr>
            <a:xfrm>
              <a:off x="9578050" y="8294025"/>
              <a:ext cx="399309" cy="7790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4" name="rc25"/>
            <p:cNvSpPr/>
            <p:nvPr/>
          </p:nvSpPr>
          <p:spPr>
            <a:xfrm>
              <a:off x="10148492" y="8262155"/>
              <a:ext cx="399309" cy="8498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5" name="rc26"/>
            <p:cNvSpPr/>
            <p:nvPr/>
          </p:nvSpPr>
          <p:spPr>
            <a:xfrm>
              <a:off x="10718934" y="6948411"/>
              <a:ext cx="399309" cy="7082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6" name="rc27"/>
            <p:cNvSpPr/>
            <p:nvPr/>
          </p:nvSpPr>
          <p:spPr>
            <a:xfrm>
              <a:off x="7866723" y="6856343"/>
              <a:ext cx="399309" cy="612608"/>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7" name="rc28"/>
            <p:cNvSpPr/>
            <p:nvPr/>
          </p:nvSpPr>
          <p:spPr>
            <a:xfrm>
              <a:off x="8437165" y="7125466"/>
              <a:ext cx="399309" cy="1320825"/>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8" name="rc29"/>
            <p:cNvSpPr/>
            <p:nvPr/>
          </p:nvSpPr>
          <p:spPr>
            <a:xfrm>
              <a:off x="9007608" y="7607054"/>
              <a:ext cx="399309" cy="853402"/>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9" name="rc30"/>
            <p:cNvSpPr/>
            <p:nvPr/>
          </p:nvSpPr>
          <p:spPr>
            <a:xfrm>
              <a:off x="9578050" y="7621218"/>
              <a:ext cx="399309" cy="672806"/>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80" name="rc31"/>
            <p:cNvSpPr/>
            <p:nvPr/>
          </p:nvSpPr>
          <p:spPr>
            <a:xfrm>
              <a:off x="10148492" y="8007197"/>
              <a:ext cx="399309" cy="254958"/>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81" name="rc32"/>
            <p:cNvSpPr/>
            <p:nvPr/>
          </p:nvSpPr>
          <p:spPr>
            <a:xfrm>
              <a:off x="10718934" y="6636796"/>
              <a:ext cx="399309" cy="311615"/>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82" name="pl33"/>
            <p:cNvSpPr/>
            <p:nvPr/>
          </p:nvSpPr>
          <p:spPr>
            <a:xfrm>
              <a:off x="7495936" y="6867288"/>
              <a:ext cx="3422653" cy="1728694"/>
            </a:xfrm>
            <a:custGeom>
              <a:avLst/>
              <a:pathLst>
                <a:path w="3422653" h="1728694">
                  <a:moveTo>
                    <a:pt x="0" y="300968"/>
                  </a:moveTo>
                  <a:lnTo>
                    <a:pt x="570442" y="0"/>
                  </a:lnTo>
                  <a:lnTo>
                    <a:pt x="1140884" y="595510"/>
                  </a:lnTo>
                  <a:lnTo>
                    <a:pt x="1711326" y="887910"/>
                  </a:lnTo>
                  <a:lnTo>
                    <a:pt x="2281768" y="1528405"/>
                  </a:lnTo>
                  <a:lnTo>
                    <a:pt x="2852210" y="1728694"/>
                  </a:lnTo>
                  <a:lnTo>
                    <a:pt x="3422653" y="1066778"/>
                  </a:lnTo>
                </a:path>
              </a:pathLst>
            </a:custGeom>
            <a:ln w="40651" cap="flat">
              <a:solidFill>
                <a:srgbClr val="000000">
                  <a:alpha val="100000"/>
                </a:srgbClr>
              </a:solidFill>
              <a:prstDash val="solid"/>
              <a:round/>
            </a:ln>
          </p:spPr>
          <p:txBody>
            <a:bodyPr/>
            <a:lstStyle/>
            <a:p/>
          </p:txBody>
        </p:sp>
        <p:sp>
          <p:nvSpPr>
            <p:cNvPr id="483" name="rc34"/>
            <p:cNvSpPr/>
            <p:nvPr/>
          </p:nvSpPr>
          <p:spPr>
            <a:xfrm>
              <a:off x="7153670" y="6510025"/>
              <a:ext cx="4107183" cy="2788960"/>
            </a:xfrm>
            <a:prstGeom prst="rect">
              <a:avLst/>
            </a:prstGeom>
            <a:ln w="13550" cap="rnd">
              <a:solidFill>
                <a:srgbClr val="333333">
                  <a:alpha val="100000"/>
                </a:srgbClr>
              </a:solidFill>
              <a:prstDash val="solid"/>
              <a:round/>
            </a:ln>
          </p:spPr>
          <p:txBody>
            <a:bodyPr/>
            <a:lstStyle/>
            <a:p/>
          </p:txBody>
        </p:sp>
        <p:sp>
          <p:nvSpPr>
            <p:cNvPr id="484" name="tx35"/>
            <p:cNvSpPr/>
            <p:nvPr/>
          </p:nvSpPr>
          <p:spPr>
            <a:xfrm>
              <a:off x="6886172" y="9169908"/>
              <a:ext cx="16944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85" name="tx36"/>
            <p:cNvSpPr/>
            <p:nvPr/>
          </p:nvSpPr>
          <p:spPr>
            <a:xfrm>
              <a:off x="6801340" y="846169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a:t>
              </a:r>
            </a:p>
          </p:txBody>
        </p:sp>
        <p:sp>
          <p:nvSpPr>
            <p:cNvPr id="486" name="tx37"/>
            <p:cNvSpPr/>
            <p:nvPr/>
          </p:nvSpPr>
          <p:spPr>
            <a:xfrm>
              <a:off x="6801340" y="7753472"/>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400</a:t>
              </a:r>
            </a:p>
          </p:txBody>
        </p:sp>
        <p:sp>
          <p:nvSpPr>
            <p:cNvPr id="487" name="tx38"/>
            <p:cNvSpPr/>
            <p:nvPr/>
          </p:nvSpPr>
          <p:spPr>
            <a:xfrm>
              <a:off x="6801340" y="7045255"/>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600</a:t>
              </a:r>
            </a:p>
          </p:txBody>
        </p:sp>
        <p:sp>
          <p:nvSpPr>
            <p:cNvPr id="488" name="pl39"/>
            <p:cNvSpPr/>
            <p:nvPr/>
          </p:nvSpPr>
          <p:spPr>
            <a:xfrm>
              <a:off x="7118876"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9" name="pl40"/>
            <p:cNvSpPr/>
            <p:nvPr/>
          </p:nvSpPr>
          <p:spPr>
            <a:xfrm>
              <a:off x="7118876" y="846399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0" name="pl41"/>
            <p:cNvSpPr/>
            <p:nvPr/>
          </p:nvSpPr>
          <p:spPr>
            <a:xfrm>
              <a:off x="7118876" y="775577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1" name="pl42"/>
            <p:cNvSpPr/>
            <p:nvPr/>
          </p:nvSpPr>
          <p:spPr>
            <a:xfrm>
              <a:off x="7118876" y="70475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2" name="pl43"/>
            <p:cNvSpPr/>
            <p:nvPr/>
          </p:nvSpPr>
          <p:spPr>
            <a:xfrm>
              <a:off x="11260854"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3" name="pl44"/>
            <p:cNvSpPr/>
            <p:nvPr/>
          </p:nvSpPr>
          <p:spPr>
            <a:xfrm>
              <a:off x="11260854" y="8636683"/>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4" name="pl45"/>
            <p:cNvSpPr/>
            <p:nvPr/>
          </p:nvSpPr>
          <p:spPr>
            <a:xfrm>
              <a:off x="11260854" y="8101152"/>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5" name="pl46"/>
            <p:cNvSpPr/>
            <p:nvPr/>
          </p:nvSpPr>
          <p:spPr>
            <a:xfrm>
              <a:off x="11260854" y="7565621"/>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6" name="pl47"/>
            <p:cNvSpPr/>
            <p:nvPr/>
          </p:nvSpPr>
          <p:spPr>
            <a:xfrm>
              <a:off x="11260854" y="7030090"/>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7" name="tx48"/>
            <p:cNvSpPr/>
            <p:nvPr/>
          </p:nvSpPr>
          <p:spPr>
            <a:xfrm>
              <a:off x="11358911"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98" name="tx49"/>
            <p:cNvSpPr/>
            <p:nvPr/>
          </p:nvSpPr>
          <p:spPr>
            <a:xfrm>
              <a:off x="11358911" y="8634376"/>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99" name="tx50"/>
            <p:cNvSpPr/>
            <p:nvPr/>
          </p:nvSpPr>
          <p:spPr>
            <a:xfrm>
              <a:off x="11358911" y="8098845"/>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a:t>
              </a:r>
            </a:p>
          </p:txBody>
        </p:sp>
        <p:sp>
          <p:nvSpPr>
            <p:cNvPr id="500" name="tx51"/>
            <p:cNvSpPr/>
            <p:nvPr/>
          </p:nvSpPr>
          <p:spPr>
            <a:xfrm>
              <a:off x="11358911" y="7563240"/>
              <a:ext cx="254272"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300</a:t>
              </a:r>
            </a:p>
          </p:txBody>
        </p:sp>
        <p:sp>
          <p:nvSpPr>
            <p:cNvPr id="501" name="tx52"/>
            <p:cNvSpPr/>
            <p:nvPr/>
          </p:nvSpPr>
          <p:spPr>
            <a:xfrm>
              <a:off x="11358911" y="7027783"/>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400</a:t>
              </a:r>
            </a:p>
          </p:txBody>
        </p:sp>
        <p:sp>
          <p:nvSpPr>
            <p:cNvPr id="502" name="pl53"/>
            <p:cNvSpPr/>
            <p:nvPr/>
          </p:nvSpPr>
          <p:spPr>
            <a:xfrm>
              <a:off x="749593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3" name="pl54"/>
            <p:cNvSpPr/>
            <p:nvPr/>
          </p:nvSpPr>
          <p:spPr>
            <a:xfrm>
              <a:off x="806637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4" name="pl55"/>
            <p:cNvSpPr/>
            <p:nvPr/>
          </p:nvSpPr>
          <p:spPr>
            <a:xfrm>
              <a:off x="863682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5" name="pl56"/>
            <p:cNvSpPr/>
            <p:nvPr/>
          </p:nvSpPr>
          <p:spPr>
            <a:xfrm>
              <a:off x="920726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6" name="pl57"/>
            <p:cNvSpPr/>
            <p:nvPr/>
          </p:nvSpPr>
          <p:spPr>
            <a:xfrm>
              <a:off x="977770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7" name="pl58"/>
            <p:cNvSpPr/>
            <p:nvPr/>
          </p:nvSpPr>
          <p:spPr>
            <a:xfrm>
              <a:off x="10348147"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8" name="pl59"/>
            <p:cNvSpPr/>
            <p:nvPr/>
          </p:nvSpPr>
          <p:spPr>
            <a:xfrm>
              <a:off x="1091858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9" name="tx60"/>
            <p:cNvSpPr/>
            <p:nvPr/>
          </p:nvSpPr>
          <p:spPr>
            <a:xfrm rot="-2700000">
              <a:off x="7386037"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510" name="tx61"/>
            <p:cNvSpPr/>
            <p:nvPr/>
          </p:nvSpPr>
          <p:spPr>
            <a:xfrm rot="-2700000">
              <a:off x="7916781"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511" name="tx62"/>
            <p:cNvSpPr/>
            <p:nvPr/>
          </p:nvSpPr>
          <p:spPr>
            <a:xfrm rot="-2700000">
              <a:off x="8486566"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512" name="tx63"/>
            <p:cNvSpPr/>
            <p:nvPr/>
          </p:nvSpPr>
          <p:spPr>
            <a:xfrm rot="-2700000">
              <a:off x="891231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513" name="tx64"/>
            <p:cNvSpPr/>
            <p:nvPr/>
          </p:nvSpPr>
          <p:spPr>
            <a:xfrm rot="-2700000">
              <a:off x="9482760"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514" name="tx65"/>
            <p:cNvSpPr/>
            <p:nvPr/>
          </p:nvSpPr>
          <p:spPr>
            <a:xfrm rot="-2700000">
              <a:off x="10053175"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515" name="tx66"/>
            <p:cNvSpPr/>
            <p:nvPr/>
          </p:nvSpPr>
          <p:spPr>
            <a:xfrm rot="-2700000">
              <a:off x="10735687"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16" name="tx67"/>
            <p:cNvSpPr/>
            <p:nvPr/>
          </p:nvSpPr>
          <p:spPr>
            <a:xfrm>
              <a:off x="9207262"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517" name="tx68"/>
            <p:cNvSpPr/>
            <p:nvPr/>
          </p:nvSpPr>
          <p:spPr>
            <a:xfrm>
              <a:off x="8390010"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518" name="tx69"/>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519" name="tx70"/>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520" name="rc71"/>
            <p:cNvSpPr/>
            <p:nvPr/>
          </p:nvSpPr>
          <p:spPr>
            <a:xfrm>
              <a:off x="7065874" y="10217410"/>
              <a:ext cx="1051268" cy="182880"/>
            </a:xfrm>
            <a:prstGeom prst="rect">
              <a:avLst/>
            </a:prstGeom>
            <a:solidFill>
              <a:srgbClr val="FFFFFF">
                <a:alpha val="100000"/>
              </a:srgbClr>
            </a:solidFill>
          </p:spPr>
          <p:txBody>
            <a:bodyPr/>
            <a:lstStyle/>
            <a:p/>
          </p:txBody>
        </p:sp>
        <p:sp>
          <p:nvSpPr>
            <p:cNvPr id="521" name="rc72"/>
            <p:cNvSpPr/>
            <p:nvPr/>
          </p:nvSpPr>
          <p:spPr>
            <a:xfrm>
              <a:off x="7065874" y="10217410"/>
              <a:ext cx="182879" cy="182880"/>
            </a:xfrm>
            <a:prstGeom prst="rect">
              <a:avLst/>
            </a:prstGeom>
            <a:solidFill>
              <a:srgbClr val="FFFFFF">
                <a:alpha val="100000"/>
              </a:srgbClr>
            </a:solidFill>
          </p:spPr>
          <p:txBody>
            <a:bodyPr/>
            <a:lstStyle/>
            <a:p/>
          </p:txBody>
        </p:sp>
        <p:sp>
          <p:nvSpPr>
            <p:cNvPr id="522" name="pl73"/>
            <p:cNvSpPr/>
            <p:nvPr/>
          </p:nvSpPr>
          <p:spPr>
            <a:xfrm>
              <a:off x="7084162"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523" name="tx74"/>
            <p:cNvSpPr/>
            <p:nvPr/>
          </p:nvSpPr>
          <p:spPr>
            <a:xfrm>
              <a:off x="7356754"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524" name="rc75"/>
            <p:cNvSpPr/>
            <p:nvPr/>
          </p:nvSpPr>
          <p:spPr>
            <a:xfrm>
              <a:off x="8297142" y="10217410"/>
              <a:ext cx="3051508" cy="182880"/>
            </a:xfrm>
            <a:prstGeom prst="rect">
              <a:avLst/>
            </a:prstGeom>
            <a:solidFill>
              <a:srgbClr val="FFFFFF">
                <a:alpha val="100000"/>
              </a:srgbClr>
            </a:solidFill>
          </p:spPr>
          <p:txBody>
            <a:bodyPr/>
            <a:lstStyle/>
            <a:p/>
          </p:txBody>
        </p:sp>
        <p:sp>
          <p:nvSpPr>
            <p:cNvPr id="525" name="rc76"/>
            <p:cNvSpPr/>
            <p:nvPr/>
          </p:nvSpPr>
          <p:spPr>
            <a:xfrm>
              <a:off x="8297142" y="10217410"/>
              <a:ext cx="182880" cy="182880"/>
            </a:xfrm>
            <a:prstGeom prst="rect">
              <a:avLst/>
            </a:prstGeom>
            <a:solidFill>
              <a:srgbClr val="FFFFFF">
                <a:alpha val="100000"/>
              </a:srgbClr>
            </a:solidFill>
          </p:spPr>
          <p:txBody>
            <a:bodyPr/>
            <a:lstStyle/>
            <a:p/>
          </p:txBody>
        </p:sp>
        <p:sp>
          <p:nvSpPr>
            <p:cNvPr id="526" name="rc77"/>
            <p:cNvSpPr/>
            <p:nvPr/>
          </p:nvSpPr>
          <p:spPr>
            <a:xfrm>
              <a:off x="8306142"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527" name="rc78"/>
            <p:cNvSpPr/>
            <p:nvPr/>
          </p:nvSpPr>
          <p:spPr>
            <a:xfrm>
              <a:off x="9388382" y="10217410"/>
              <a:ext cx="182879" cy="182880"/>
            </a:xfrm>
            <a:prstGeom prst="rect">
              <a:avLst/>
            </a:prstGeom>
            <a:solidFill>
              <a:srgbClr val="FFFFFF">
                <a:alpha val="100000"/>
              </a:srgbClr>
            </a:solidFill>
          </p:spPr>
          <p:txBody>
            <a:bodyPr/>
            <a:lstStyle/>
            <a:p/>
          </p:txBody>
        </p:sp>
        <p:sp>
          <p:nvSpPr>
            <p:cNvPr id="528" name="rc79"/>
            <p:cNvSpPr/>
            <p:nvPr/>
          </p:nvSpPr>
          <p:spPr>
            <a:xfrm>
              <a:off x="9397382" y="10226410"/>
              <a:ext cx="164880"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29" name="rc80"/>
            <p:cNvSpPr/>
            <p:nvPr/>
          </p:nvSpPr>
          <p:spPr>
            <a:xfrm>
              <a:off x="10314423" y="10217410"/>
              <a:ext cx="182879" cy="182880"/>
            </a:xfrm>
            <a:prstGeom prst="rect">
              <a:avLst/>
            </a:prstGeom>
            <a:solidFill>
              <a:srgbClr val="FFFFFF">
                <a:alpha val="100000"/>
              </a:srgbClr>
            </a:solidFill>
          </p:spPr>
          <p:txBody>
            <a:bodyPr/>
            <a:lstStyle/>
            <a:p/>
          </p:txBody>
        </p:sp>
        <p:sp>
          <p:nvSpPr>
            <p:cNvPr id="530" name="rc81"/>
            <p:cNvSpPr/>
            <p:nvPr/>
          </p:nvSpPr>
          <p:spPr>
            <a:xfrm>
              <a:off x="10323423" y="10226410"/>
              <a:ext cx="164880"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31" name="tx82"/>
            <p:cNvSpPr/>
            <p:nvPr/>
          </p:nvSpPr>
          <p:spPr>
            <a:xfrm>
              <a:off x="8588022"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32" name="tx83"/>
            <p:cNvSpPr/>
            <p:nvPr/>
          </p:nvSpPr>
          <p:spPr>
            <a:xfrm>
              <a:off x="9679262"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33" name="tx84"/>
            <p:cNvSpPr/>
            <p:nvPr/>
          </p:nvSpPr>
          <p:spPr>
            <a:xfrm>
              <a:off x="10605303"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34" name="tx85"/>
            <p:cNvSpPr/>
            <p:nvPr/>
          </p:nvSpPr>
          <p:spPr>
            <a:xfrm>
              <a:off x="6578964"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35" name=""/>
          <p:cNvGrpSpPr/>
          <p:nvPr/>
        </p:nvGrpSpPr>
        <p:grpSpPr>
          <a:xfrm>
            <a:off x="12527280" y="6217920"/>
            <a:ext cx="5486400" cy="4297680"/>
            <a:chOff x="12527280" y="6217920"/>
            <a:chExt cx="5486400" cy="4297680"/>
          </a:xfrm>
        </p:grpSpPr>
        <p:sp>
          <p:nvSpPr>
            <p:cNvPr id="536"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37"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38"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39"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0"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1"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2"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3"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4"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5"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6"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7"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8"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9"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0" name="pl17"/>
            <p:cNvSpPr/>
            <p:nvPr/>
          </p:nvSpPr>
          <p:spPr>
            <a:xfrm>
              <a:off x="13329440" y="6663670"/>
              <a:ext cx="4502097" cy="768224"/>
            </a:xfrm>
            <a:custGeom>
              <a:avLst/>
              <a:pathLst>
                <a:path w="4502097" h="768224">
                  <a:moveTo>
                    <a:pt x="0" y="640187"/>
                  </a:moveTo>
                  <a:lnTo>
                    <a:pt x="187587" y="768224"/>
                  </a:lnTo>
                  <a:lnTo>
                    <a:pt x="375174" y="768224"/>
                  </a:lnTo>
                  <a:lnTo>
                    <a:pt x="562762" y="230467"/>
                  </a:lnTo>
                  <a:lnTo>
                    <a:pt x="750349" y="384112"/>
                  </a:lnTo>
                  <a:lnTo>
                    <a:pt x="937937" y="256074"/>
                  </a:lnTo>
                  <a:lnTo>
                    <a:pt x="1125524" y="102429"/>
                  </a:lnTo>
                  <a:lnTo>
                    <a:pt x="1313111" y="128037"/>
                  </a:lnTo>
                  <a:lnTo>
                    <a:pt x="1500699" y="179252"/>
                  </a:lnTo>
                  <a:lnTo>
                    <a:pt x="1688286" y="102429"/>
                  </a:lnTo>
                  <a:lnTo>
                    <a:pt x="1875874" y="102429"/>
                  </a:lnTo>
                  <a:lnTo>
                    <a:pt x="2063461" y="102429"/>
                  </a:lnTo>
                  <a:lnTo>
                    <a:pt x="2251048" y="51214"/>
                  </a:lnTo>
                  <a:lnTo>
                    <a:pt x="2438636" y="102429"/>
                  </a:lnTo>
                  <a:lnTo>
                    <a:pt x="2626223" y="51214"/>
                  </a:lnTo>
                  <a:lnTo>
                    <a:pt x="2813811" y="76822"/>
                  </a:lnTo>
                  <a:lnTo>
                    <a:pt x="3001398" y="102429"/>
                  </a:lnTo>
                  <a:lnTo>
                    <a:pt x="3188985" y="51214"/>
                  </a:lnTo>
                  <a:lnTo>
                    <a:pt x="3376573" y="0"/>
                  </a:lnTo>
                  <a:lnTo>
                    <a:pt x="3564160" y="76822"/>
                  </a:lnTo>
                  <a:lnTo>
                    <a:pt x="3751748" y="128037"/>
                  </a:lnTo>
                  <a:lnTo>
                    <a:pt x="3939335" y="307289"/>
                  </a:lnTo>
                  <a:lnTo>
                    <a:pt x="4126923" y="0"/>
                  </a:lnTo>
                  <a:lnTo>
                    <a:pt x="4314510" y="76822"/>
                  </a:lnTo>
                  <a:lnTo>
                    <a:pt x="4502097" y="51214"/>
                  </a:lnTo>
                </a:path>
              </a:pathLst>
            </a:custGeom>
            <a:ln w="32521" cap="flat">
              <a:solidFill>
                <a:srgbClr val="5EB0E8">
                  <a:alpha val="100000"/>
                </a:srgbClr>
              </a:solidFill>
              <a:prstDash val="solid"/>
              <a:round/>
            </a:ln>
          </p:spPr>
          <p:txBody>
            <a:bodyPr/>
            <a:lstStyle/>
            <a:p/>
          </p:txBody>
        </p:sp>
        <p:sp>
          <p:nvSpPr>
            <p:cNvPr id="551" name="pl18"/>
            <p:cNvSpPr/>
            <p:nvPr/>
          </p:nvSpPr>
          <p:spPr>
            <a:xfrm>
              <a:off x="16143251" y="6740492"/>
              <a:ext cx="1688286" cy="281682"/>
            </a:xfrm>
            <a:custGeom>
              <a:avLst/>
              <a:pathLst>
                <a:path w="1688286" h="281682">
                  <a:moveTo>
                    <a:pt x="0" y="230467"/>
                  </a:moveTo>
                  <a:lnTo>
                    <a:pt x="187587" y="153644"/>
                  </a:lnTo>
                  <a:lnTo>
                    <a:pt x="375174" y="25607"/>
                  </a:lnTo>
                  <a:lnTo>
                    <a:pt x="562762" y="0"/>
                  </a:lnTo>
                  <a:lnTo>
                    <a:pt x="750349" y="102429"/>
                  </a:lnTo>
                  <a:lnTo>
                    <a:pt x="937937" y="128037"/>
                  </a:lnTo>
                  <a:lnTo>
                    <a:pt x="1125524" y="281682"/>
                  </a:lnTo>
                  <a:lnTo>
                    <a:pt x="1313111" y="128037"/>
                  </a:lnTo>
                  <a:lnTo>
                    <a:pt x="1500699" y="204859"/>
                  </a:lnTo>
                  <a:lnTo>
                    <a:pt x="1688286" y="76822"/>
                  </a:lnTo>
                </a:path>
              </a:pathLst>
            </a:custGeom>
            <a:ln w="32521" cap="flat">
              <a:solidFill>
                <a:srgbClr val="00A173">
                  <a:alpha val="100000"/>
                </a:srgbClr>
              </a:solidFill>
              <a:prstDash val="solid"/>
              <a:round/>
            </a:ln>
          </p:spPr>
          <p:txBody>
            <a:bodyPr/>
            <a:lstStyle/>
            <a:p/>
          </p:txBody>
        </p:sp>
        <p:sp>
          <p:nvSpPr>
            <p:cNvPr id="552"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53"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54"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55"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56"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57"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58"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9"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0"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1"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2"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3"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4"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5"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6"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7"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8"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9"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0"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1"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2"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3"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4"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5"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6"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7"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8"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9"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0"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1"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2"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3"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4"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5"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6"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7"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8"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9"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90"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91"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92"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93"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94"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95"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96"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97"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98"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99"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600"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601"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602"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603"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604"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605"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606"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607"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608"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609"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610"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611"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612"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613"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614"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615" name="rc82"/>
            <p:cNvSpPr/>
            <p:nvPr/>
          </p:nvSpPr>
          <p:spPr>
            <a:xfrm>
              <a:off x="14005791" y="9941072"/>
              <a:ext cx="3149396" cy="504938"/>
            </a:xfrm>
            <a:prstGeom prst="rect">
              <a:avLst/>
            </a:prstGeom>
            <a:solidFill>
              <a:srgbClr val="FFFFFF">
                <a:alpha val="100000"/>
              </a:srgbClr>
            </a:solidFill>
          </p:spPr>
          <p:txBody>
            <a:bodyPr/>
            <a:lstStyle/>
            <a:p/>
          </p:txBody>
        </p:sp>
        <p:sp>
          <p:nvSpPr>
            <p:cNvPr id="616"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617"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618"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619"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620"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621" name=""/>
          <p:cNvGrpSpPr/>
          <p:nvPr/>
        </p:nvGrpSpPr>
        <p:grpSpPr>
          <a:xfrm>
            <a:off x="594360" y="6217920"/>
            <a:ext cx="5562295" cy="3470399"/>
            <a:chOff x="594360" y="6217920"/>
            <a:chExt cx="5562295" cy="3470399"/>
          </a:xfrm>
        </p:grpSpPr>
        <p:sp>
          <p:nvSpPr>
            <p:cNvPr id="622" name="rc3"/>
            <p:cNvSpPr/>
            <p:nvPr/>
          </p:nvSpPr>
          <p:spPr>
            <a:xfrm>
              <a:off x="594360" y="6217920"/>
              <a:ext cx="5562295" cy="347039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623" name="rc4"/>
            <p:cNvSpPr/>
            <p:nvPr/>
          </p:nvSpPr>
          <p:spPr>
            <a:xfrm>
              <a:off x="1926091" y="6516351"/>
              <a:ext cx="3856457" cy="1959839"/>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624" name="rc5"/>
            <p:cNvSpPr/>
            <p:nvPr/>
          </p:nvSpPr>
          <p:spPr>
            <a:xfrm>
              <a:off x="1957701" y="6547961"/>
              <a:ext cx="316103" cy="316103"/>
            </a:xfrm>
            <a:prstGeom prst="rect">
              <a:avLst/>
            </a:prstGeom>
            <a:solidFill>
              <a:srgbClr val="FEDED0">
                <a:alpha val="100000"/>
              </a:srgbClr>
            </a:solidFill>
            <a:ln w="5420" cap="flat">
              <a:solidFill>
                <a:srgbClr val="FFFFFF">
                  <a:alpha val="100000"/>
                </a:srgbClr>
              </a:solidFill>
              <a:prstDash val="solid"/>
              <a:miter/>
            </a:ln>
          </p:spPr>
          <p:txBody>
            <a:bodyPr/>
            <a:lstStyle/>
            <a:p/>
          </p:txBody>
        </p:sp>
        <p:sp>
          <p:nvSpPr>
            <p:cNvPr id="625" name="rc6"/>
            <p:cNvSpPr/>
            <p:nvPr/>
          </p:nvSpPr>
          <p:spPr>
            <a:xfrm>
              <a:off x="2273804" y="6547961"/>
              <a:ext cx="316103" cy="316103"/>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626" name="rc7"/>
            <p:cNvSpPr/>
            <p:nvPr/>
          </p:nvSpPr>
          <p:spPr>
            <a:xfrm>
              <a:off x="2589907" y="6547961"/>
              <a:ext cx="316103" cy="316103"/>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27" name="rc8"/>
            <p:cNvSpPr/>
            <p:nvPr/>
          </p:nvSpPr>
          <p:spPr>
            <a:xfrm>
              <a:off x="2906010" y="6547961"/>
              <a:ext cx="316103" cy="316103"/>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628" name="rc9"/>
            <p:cNvSpPr/>
            <p:nvPr/>
          </p:nvSpPr>
          <p:spPr>
            <a:xfrm>
              <a:off x="3222113" y="6547961"/>
              <a:ext cx="316103" cy="316103"/>
            </a:xfrm>
            <a:prstGeom prst="rect">
              <a:avLst/>
            </a:prstGeom>
            <a:solidFill>
              <a:srgbClr val="FEDFD0">
                <a:alpha val="100000"/>
              </a:srgbClr>
            </a:solidFill>
            <a:ln w="5420" cap="flat">
              <a:solidFill>
                <a:srgbClr val="FFFFFF">
                  <a:alpha val="100000"/>
                </a:srgbClr>
              </a:solidFill>
              <a:prstDash val="solid"/>
              <a:miter/>
            </a:ln>
          </p:spPr>
          <p:txBody>
            <a:bodyPr/>
            <a:lstStyle/>
            <a:p/>
          </p:txBody>
        </p:sp>
        <p:sp>
          <p:nvSpPr>
            <p:cNvPr id="629" name="rc10"/>
            <p:cNvSpPr/>
            <p:nvPr/>
          </p:nvSpPr>
          <p:spPr>
            <a:xfrm>
              <a:off x="3538216" y="6547961"/>
              <a:ext cx="316103" cy="316103"/>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630" name="rc11"/>
            <p:cNvSpPr/>
            <p:nvPr/>
          </p:nvSpPr>
          <p:spPr>
            <a:xfrm>
              <a:off x="3854320" y="6547961"/>
              <a:ext cx="316103" cy="316103"/>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631" name="rc12"/>
            <p:cNvSpPr/>
            <p:nvPr/>
          </p:nvSpPr>
          <p:spPr>
            <a:xfrm>
              <a:off x="4170423" y="6547961"/>
              <a:ext cx="316103" cy="316103"/>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32" name="rc13"/>
            <p:cNvSpPr/>
            <p:nvPr/>
          </p:nvSpPr>
          <p:spPr>
            <a:xfrm>
              <a:off x="4486526" y="6547961"/>
              <a:ext cx="316103" cy="316103"/>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33" name="rc14"/>
            <p:cNvSpPr/>
            <p:nvPr/>
          </p:nvSpPr>
          <p:spPr>
            <a:xfrm>
              <a:off x="4802629" y="6547961"/>
              <a:ext cx="316103" cy="316103"/>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634" name="rc15"/>
            <p:cNvSpPr/>
            <p:nvPr/>
          </p:nvSpPr>
          <p:spPr>
            <a:xfrm>
              <a:off x="5118732" y="6547961"/>
              <a:ext cx="316103" cy="316103"/>
            </a:xfrm>
            <a:prstGeom prst="rect">
              <a:avLst/>
            </a:prstGeom>
            <a:solidFill>
              <a:srgbClr val="FED1BE">
                <a:alpha val="100000"/>
              </a:srgbClr>
            </a:solidFill>
            <a:ln w="5420" cap="flat">
              <a:solidFill>
                <a:srgbClr val="FFFFFF">
                  <a:alpha val="100000"/>
                </a:srgbClr>
              </a:solidFill>
              <a:prstDash val="solid"/>
              <a:miter/>
            </a:ln>
          </p:spPr>
          <p:txBody>
            <a:bodyPr/>
            <a:lstStyle/>
            <a:p/>
          </p:txBody>
        </p:sp>
        <p:sp>
          <p:nvSpPr>
            <p:cNvPr id="635" name="rc16"/>
            <p:cNvSpPr/>
            <p:nvPr/>
          </p:nvSpPr>
          <p:spPr>
            <a:xfrm>
              <a:off x="5434835" y="6547961"/>
              <a:ext cx="316103" cy="316103"/>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636" name="rc17"/>
            <p:cNvSpPr/>
            <p:nvPr/>
          </p:nvSpPr>
          <p:spPr>
            <a:xfrm>
              <a:off x="1957701" y="6864064"/>
              <a:ext cx="316103" cy="316103"/>
            </a:xfrm>
            <a:prstGeom prst="rect">
              <a:avLst/>
            </a:prstGeom>
            <a:solidFill>
              <a:srgbClr val="FED4C2">
                <a:alpha val="100000"/>
              </a:srgbClr>
            </a:solidFill>
            <a:ln w="5420" cap="flat">
              <a:solidFill>
                <a:srgbClr val="FFFFFF">
                  <a:alpha val="100000"/>
                </a:srgbClr>
              </a:solidFill>
              <a:prstDash val="solid"/>
              <a:miter/>
            </a:ln>
          </p:spPr>
          <p:txBody>
            <a:bodyPr/>
            <a:lstStyle/>
            <a:p/>
          </p:txBody>
        </p:sp>
        <p:sp>
          <p:nvSpPr>
            <p:cNvPr id="637" name="rc18"/>
            <p:cNvSpPr/>
            <p:nvPr/>
          </p:nvSpPr>
          <p:spPr>
            <a:xfrm>
              <a:off x="2273804" y="6864064"/>
              <a:ext cx="316103" cy="316103"/>
            </a:xfrm>
            <a:prstGeom prst="rect">
              <a:avLst/>
            </a:prstGeom>
            <a:solidFill>
              <a:srgbClr val="FEDACB">
                <a:alpha val="100000"/>
              </a:srgbClr>
            </a:solidFill>
            <a:ln w="5420" cap="flat">
              <a:solidFill>
                <a:srgbClr val="FFFFFF">
                  <a:alpha val="100000"/>
                </a:srgbClr>
              </a:solidFill>
              <a:prstDash val="solid"/>
              <a:miter/>
            </a:ln>
          </p:spPr>
          <p:txBody>
            <a:bodyPr/>
            <a:lstStyle/>
            <a:p/>
          </p:txBody>
        </p:sp>
        <p:sp>
          <p:nvSpPr>
            <p:cNvPr id="638" name="rc19"/>
            <p:cNvSpPr/>
            <p:nvPr/>
          </p:nvSpPr>
          <p:spPr>
            <a:xfrm>
              <a:off x="2589907" y="6864064"/>
              <a:ext cx="316103" cy="316103"/>
            </a:xfrm>
            <a:prstGeom prst="rect">
              <a:avLst/>
            </a:prstGeom>
            <a:solidFill>
              <a:srgbClr val="FED6C5">
                <a:alpha val="100000"/>
              </a:srgbClr>
            </a:solidFill>
            <a:ln w="5420" cap="flat">
              <a:solidFill>
                <a:srgbClr val="FFFFFF">
                  <a:alpha val="100000"/>
                </a:srgbClr>
              </a:solidFill>
              <a:prstDash val="solid"/>
              <a:miter/>
            </a:ln>
          </p:spPr>
          <p:txBody>
            <a:bodyPr/>
            <a:lstStyle/>
            <a:p/>
          </p:txBody>
        </p:sp>
        <p:sp>
          <p:nvSpPr>
            <p:cNvPr id="639" name="rc20"/>
            <p:cNvSpPr/>
            <p:nvPr/>
          </p:nvSpPr>
          <p:spPr>
            <a:xfrm>
              <a:off x="2906010" y="6864064"/>
              <a:ext cx="316103" cy="316103"/>
            </a:xfrm>
            <a:prstGeom prst="rect">
              <a:avLst/>
            </a:prstGeom>
            <a:solidFill>
              <a:srgbClr val="FED9C8">
                <a:alpha val="100000"/>
              </a:srgbClr>
            </a:solidFill>
            <a:ln w="5420" cap="flat">
              <a:solidFill>
                <a:srgbClr val="FFFFFF">
                  <a:alpha val="100000"/>
                </a:srgbClr>
              </a:solidFill>
              <a:prstDash val="solid"/>
              <a:miter/>
            </a:ln>
          </p:spPr>
          <p:txBody>
            <a:bodyPr/>
            <a:lstStyle/>
            <a:p/>
          </p:txBody>
        </p:sp>
        <p:sp>
          <p:nvSpPr>
            <p:cNvPr id="640" name="rc21"/>
            <p:cNvSpPr/>
            <p:nvPr/>
          </p:nvSpPr>
          <p:spPr>
            <a:xfrm>
              <a:off x="3222113" y="6864064"/>
              <a:ext cx="316103" cy="316103"/>
            </a:xfrm>
            <a:prstGeom prst="rect">
              <a:avLst/>
            </a:prstGeom>
            <a:solidFill>
              <a:srgbClr val="FED7C6">
                <a:alpha val="100000"/>
              </a:srgbClr>
            </a:solidFill>
            <a:ln w="5420" cap="flat">
              <a:solidFill>
                <a:srgbClr val="FFFFFF">
                  <a:alpha val="100000"/>
                </a:srgbClr>
              </a:solidFill>
              <a:prstDash val="solid"/>
              <a:miter/>
            </a:ln>
          </p:spPr>
          <p:txBody>
            <a:bodyPr/>
            <a:lstStyle/>
            <a:p/>
          </p:txBody>
        </p:sp>
        <p:sp>
          <p:nvSpPr>
            <p:cNvPr id="641" name="rc22"/>
            <p:cNvSpPr/>
            <p:nvPr/>
          </p:nvSpPr>
          <p:spPr>
            <a:xfrm>
              <a:off x="3538216" y="6864064"/>
              <a:ext cx="316103" cy="316103"/>
            </a:xfrm>
            <a:prstGeom prst="rect">
              <a:avLst/>
            </a:prstGeom>
            <a:solidFill>
              <a:srgbClr val="FED5C3">
                <a:alpha val="100000"/>
              </a:srgbClr>
            </a:solidFill>
            <a:ln w="5420" cap="flat">
              <a:solidFill>
                <a:srgbClr val="FFFFFF">
                  <a:alpha val="100000"/>
                </a:srgbClr>
              </a:solidFill>
              <a:prstDash val="solid"/>
              <a:miter/>
            </a:ln>
          </p:spPr>
          <p:txBody>
            <a:bodyPr/>
            <a:lstStyle/>
            <a:p/>
          </p:txBody>
        </p:sp>
        <p:sp>
          <p:nvSpPr>
            <p:cNvPr id="642" name="rc23"/>
            <p:cNvSpPr/>
            <p:nvPr/>
          </p:nvSpPr>
          <p:spPr>
            <a:xfrm>
              <a:off x="3854320" y="6864064"/>
              <a:ext cx="316103" cy="316103"/>
            </a:xfrm>
            <a:prstGeom prst="rect">
              <a:avLst/>
            </a:prstGeom>
            <a:solidFill>
              <a:srgbClr val="FEDED0">
                <a:alpha val="100000"/>
              </a:srgbClr>
            </a:solidFill>
            <a:ln w="5420" cap="flat">
              <a:solidFill>
                <a:srgbClr val="FFFFFF">
                  <a:alpha val="100000"/>
                </a:srgbClr>
              </a:solidFill>
              <a:prstDash val="solid"/>
              <a:miter/>
            </a:ln>
          </p:spPr>
          <p:txBody>
            <a:bodyPr/>
            <a:lstStyle/>
            <a:p/>
          </p:txBody>
        </p:sp>
        <p:sp>
          <p:nvSpPr>
            <p:cNvPr id="643" name="rc24"/>
            <p:cNvSpPr/>
            <p:nvPr/>
          </p:nvSpPr>
          <p:spPr>
            <a:xfrm>
              <a:off x="4170423" y="6864064"/>
              <a:ext cx="316103" cy="316103"/>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44" name="rc25"/>
            <p:cNvSpPr/>
            <p:nvPr/>
          </p:nvSpPr>
          <p:spPr>
            <a:xfrm>
              <a:off x="4486526" y="6864064"/>
              <a:ext cx="316103" cy="316103"/>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645" name="rc26"/>
            <p:cNvSpPr/>
            <p:nvPr/>
          </p:nvSpPr>
          <p:spPr>
            <a:xfrm>
              <a:off x="4802629" y="6864064"/>
              <a:ext cx="316103" cy="316103"/>
            </a:xfrm>
            <a:prstGeom prst="rect">
              <a:avLst/>
            </a:prstGeom>
            <a:solidFill>
              <a:srgbClr val="FEDFD1">
                <a:alpha val="100000"/>
              </a:srgbClr>
            </a:solidFill>
            <a:ln w="5420" cap="flat">
              <a:solidFill>
                <a:srgbClr val="FFFFFF">
                  <a:alpha val="100000"/>
                </a:srgbClr>
              </a:solidFill>
              <a:prstDash val="solid"/>
              <a:miter/>
            </a:ln>
          </p:spPr>
          <p:txBody>
            <a:bodyPr/>
            <a:lstStyle/>
            <a:p/>
          </p:txBody>
        </p:sp>
        <p:sp>
          <p:nvSpPr>
            <p:cNvPr id="646" name="rc27"/>
            <p:cNvSpPr/>
            <p:nvPr/>
          </p:nvSpPr>
          <p:spPr>
            <a:xfrm>
              <a:off x="5118732" y="6864064"/>
              <a:ext cx="316103" cy="316103"/>
            </a:xfrm>
            <a:prstGeom prst="rect">
              <a:avLst/>
            </a:prstGeom>
            <a:solidFill>
              <a:srgbClr val="FECFBB">
                <a:alpha val="100000"/>
              </a:srgbClr>
            </a:solidFill>
            <a:ln w="5420" cap="flat">
              <a:solidFill>
                <a:srgbClr val="FFFFFF">
                  <a:alpha val="100000"/>
                </a:srgbClr>
              </a:solidFill>
              <a:prstDash val="solid"/>
              <a:miter/>
            </a:ln>
          </p:spPr>
          <p:txBody>
            <a:bodyPr/>
            <a:lstStyle/>
            <a:p/>
          </p:txBody>
        </p:sp>
        <p:sp>
          <p:nvSpPr>
            <p:cNvPr id="647" name="rc28"/>
            <p:cNvSpPr/>
            <p:nvPr/>
          </p:nvSpPr>
          <p:spPr>
            <a:xfrm>
              <a:off x="5434835" y="6864064"/>
              <a:ext cx="316103" cy="316103"/>
            </a:xfrm>
            <a:prstGeom prst="rect">
              <a:avLst/>
            </a:prstGeom>
            <a:solidFill>
              <a:srgbClr val="FC9677">
                <a:alpha val="100000"/>
              </a:srgbClr>
            </a:solidFill>
            <a:ln w="5420" cap="flat">
              <a:solidFill>
                <a:srgbClr val="FFFFFF">
                  <a:alpha val="100000"/>
                </a:srgbClr>
              </a:solidFill>
              <a:prstDash val="solid"/>
              <a:miter/>
            </a:ln>
          </p:spPr>
          <p:txBody>
            <a:bodyPr/>
            <a:lstStyle/>
            <a:p/>
          </p:txBody>
        </p:sp>
        <p:sp>
          <p:nvSpPr>
            <p:cNvPr id="648" name="rc29"/>
            <p:cNvSpPr/>
            <p:nvPr/>
          </p:nvSpPr>
          <p:spPr>
            <a:xfrm>
              <a:off x="1957701" y="7180167"/>
              <a:ext cx="316103" cy="316103"/>
            </a:xfrm>
            <a:prstGeom prst="rect">
              <a:avLst/>
            </a:prstGeom>
            <a:solidFill>
              <a:srgbClr val="FED7C5">
                <a:alpha val="100000"/>
              </a:srgbClr>
            </a:solidFill>
            <a:ln w="5420" cap="flat">
              <a:solidFill>
                <a:srgbClr val="FFFFFF">
                  <a:alpha val="100000"/>
                </a:srgbClr>
              </a:solidFill>
              <a:prstDash val="solid"/>
              <a:miter/>
            </a:ln>
          </p:spPr>
          <p:txBody>
            <a:bodyPr/>
            <a:lstStyle/>
            <a:p/>
          </p:txBody>
        </p:sp>
        <p:sp>
          <p:nvSpPr>
            <p:cNvPr id="649" name="rc30"/>
            <p:cNvSpPr/>
            <p:nvPr/>
          </p:nvSpPr>
          <p:spPr>
            <a:xfrm>
              <a:off x="2273804" y="7180167"/>
              <a:ext cx="316103" cy="316103"/>
            </a:xfrm>
            <a:prstGeom prst="rect">
              <a:avLst/>
            </a:prstGeom>
            <a:solidFill>
              <a:srgbClr val="FEE1D3">
                <a:alpha val="100000"/>
              </a:srgbClr>
            </a:solidFill>
            <a:ln w="5420" cap="flat">
              <a:solidFill>
                <a:srgbClr val="FFFFFF">
                  <a:alpha val="100000"/>
                </a:srgbClr>
              </a:solidFill>
              <a:prstDash val="solid"/>
              <a:miter/>
            </a:ln>
          </p:spPr>
          <p:txBody>
            <a:bodyPr/>
            <a:lstStyle/>
            <a:p/>
          </p:txBody>
        </p:sp>
        <p:sp>
          <p:nvSpPr>
            <p:cNvPr id="650" name="rc31"/>
            <p:cNvSpPr/>
            <p:nvPr/>
          </p:nvSpPr>
          <p:spPr>
            <a:xfrm>
              <a:off x="2589907" y="7180167"/>
              <a:ext cx="316103" cy="316103"/>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651" name="rc32"/>
            <p:cNvSpPr/>
            <p:nvPr/>
          </p:nvSpPr>
          <p:spPr>
            <a:xfrm>
              <a:off x="2906010" y="7180167"/>
              <a:ext cx="316103" cy="316103"/>
            </a:xfrm>
            <a:prstGeom prst="rect">
              <a:avLst/>
            </a:prstGeom>
            <a:solidFill>
              <a:srgbClr val="FEDFD0">
                <a:alpha val="100000"/>
              </a:srgbClr>
            </a:solidFill>
            <a:ln w="5420" cap="flat">
              <a:solidFill>
                <a:srgbClr val="FFFFFF">
                  <a:alpha val="100000"/>
                </a:srgbClr>
              </a:solidFill>
              <a:prstDash val="solid"/>
              <a:miter/>
            </a:ln>
          </p:spPr>
          <p:txBody>
            <a:bodyPr/>
            <a:lstStyle/>
            <a:p/>
          </p:txBody>
        </p:sp>
        <p:sp>
          <p:nvSpPr>
            <p:cNvPr id="652" name="rc33"/>
            <p:cNvSpPr/>
            <p:nvPr/>
          </p:nvSpPr>
          <p:spPr>
            <a:xfrm>
              <a:off x="3222113" y="7180167"/>
              <a:ext cx="316103" cy="316103"/>
            </a:xfrm>
            <a:prstGeom prst="rect">
              <a:avLst/>
            </a:prstGeom>
            <a:solidFill>
              <a:srgbClr val="FEDACB">
                <a:alpha val="100000"/>
              </a:srgbClr>
            </a:solidFill>
            <a:ln w="5420" cap="flat">
              <a:solidFill>
                <a:srgbClr val="FFFFFF">
                  <a:alpha val="100000"/>
                </a:srgbClr>
              </a:solidFill>
              <a:prstDash val="solid"/>
              <a:miter/>
            </a:ln>
          </p:spPr>
          <p:txBody>
            <a:bodyPr/>
            <a:lstStyle/>
            <a:p/>
          </p:txBody>
        </p:sp>
        <p:sp>
          <p:nvSpPr>
            <p:cNvPr id="653" name="rc34"/>
            <p:cNvSpPr/>
            <p:nvPr/>
          </p:nvSpPr>
          <p:spPr>
            <a:xfrm>
              <a:off x="3538216" y="7180167"/>
              <a:ext cx="316103" cy="316103"/>
            </a:xfrm>
            <a:prstGeom prst="rect">
              <a:avLst/>
            </a:prstGeom>
            <a:solidFill>
              <a:srgbClr val="FED2C0">
                <a:alpha val="100000"/>
              </a:srgbClr>
            </a:solidFill>
            <a:ln w="5420" cap="flat">
              <a:solidFill>
                <a:srgbClr val="FFFFFF">
                  <a:alpha val="100000"/>
                </a:srgbClr>
              </a:solidFill>
              <a:prstDash val="solid"/>
              <a:miter/>
            </a:ln>
          </p:spPr>
          <p:txBody>
            <a:bodyPr/>
            <a:lstStyle/>
            <a:p/>
          </p:txBody>
        </p:sp>
        <p:sp>
          <p:nvSpPr>
            <p:cNvPr id="654" name="rc35"/>
            <p:cNvSpPr/>
            <p:nvPr/>
          </p:nvSpPr>
          <p:spPr>
            <a:xfrm>
              <a:off x="3854320" y="7180167"/>
              <a:ext cx="316103" cy="316103"/>
            </a:xfrm>
            <a:prstGeom prst="rect">
              <a:avLst/>
            </a:prstGeom>
            <a:solidFill>
              <a:srgbClr val="FEDBCC">
                <a:alpha val="100000"/>
              </a:srgbClr>
            </a:solidFill>
            <a:ln w="5420" cap="flat">
              <a:solidFill>
                <a:srgbClr val="FFFFFF">
                  <a:alpha val="100000"/>
                </a:srgbClr>
              </a:solidFill>
              <a:prstDash val="solid"/>
              <a:miter/>
            </a:ln>
          </p:spPr>
          <p:txBody>
            <a:bodyPr/>
            <a:lstStyle/>
            <a:p/>
          </p:txBody>
        </p:sp>
        <p:sp>
          <p:nvSpPr>
            <p:cNvPr id="655" name="rc36"/>
            <p:cNvSpPr/>
            <p:nvPr/>
          </p:nvSpPr>
          <p:spPr>
            <a:xfrm>
              <a:off x="4170423" y="7180167"/>
              <a:ext cx="316103" cy="31610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56" name="rc37"/>
            <p:cNvSpPr/>
            <p:nvPr/>
          </p:nvSpPr>
          <p:spPr>
            <a:xfrm>
              <a:off x="4486526" y="7180167"/>
              <a:ext cx="316103" cy="316103"/>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57" name="rc38"/>
            <p:cNvSpPr/>
            <p:nvPr/>
          </p:nvSpPr>
          <p:spPr>
            <a:xfrm>
              <a:off x="4802629" y="7180167"/>
              <a:ext cx="316103" cy="316103"/>
            </a:xfrm>
            <a:prstGeom prst="rect">
              <a:avLst/>
            </a:prstGeom>
            <a:solidFill>
              <a:srgbClr val="FED2BF">
                <a:alpha val="100000"/>
              </a:srgbClr>
            </a:solidFill>
            <a:ln w="5420" cap="flat">
              <a:solidFill>
                <a:srgbClr val="FFFFFF">
                  <a:alpha val="100000"/>
                </a:srgbClr>
              </a:solidFill>
              <a:prstDash val="solid"/>
              <a:miter/>
            </a:ln>
          </p:spPr>
          <p:txBody>
            <a:bodyPr/>
            <a:lstStyle/>
            <a:p/>
          </p:txBody>
        </p:sp>
        <p:sp>
          <p:nvSpPr>
            <p:cNvPr id="658" name="rc39"/>
            <p:cNvSpPr/>
            <p:nvPr/>
          </p:nvSpPr>
          <p:spPr>
            <a:xfrm>
              <a:off x="5118732" y="7180167"/>
              <a:ext cx="316103" cy="316103"/>
            </a:xfrm>
            <a:prstGeom prst="rect">
              <a:avLst/>
            </a:prstGeom>
            <a:solidFill>
              <a:srgbClr val="FDC3AB">
                <a:alpha val="100000"/>
              </a:srgbClr>
            </a:solidFill>
            <a:ln w="5420" cap="flat">
              <a:solidFill>
                <a:srgbClr val="FFFFFF">
                  <a:alpha val="100000"/>
                </a:srgbClr>
              </a:solidFill>
              <a:prstDash val="solid"/>
              <a:miter/>
            </a:ln>
          </p:spPr>
          <p:txBody>
            <a:bodyPr/>
            <a:lstStyle/>
            <a:p/>
          </p:txBody>
        </p:sp>
        <p:sp>
          <p:nvSpPr>
            <p:cNvPr id="659" name="rc40"/>
            <p:cNvSpPr/>
            <p:nvPr/>
          </p:nvSpPr>
          <p:spPr>
            <a:xfrm>
              <a:off x="5434835" y="7180167"/>
              <a:ext cx="316103" cy="316103"/>
            </a:xfrm>
            <a:prstGeom prst="rect">
              <a:avLst/>
            </a:prstGeom>
            <a:solidFill>
              <a:srgbClr val="FDAC8F">
                <a:alpha val="100000"/>
              </a:srgbClr>
            </a:solidFill>
            <a:ln w="5420" cap="flat">
              <a:solidFill>
                <a:srgbClr val="FFFFFF">
                  <a:alpha val="100000"/>
                </a:srgbClr>
              </a:solidFill>
              <a:prstDash val="solid"/>
              <a:miter/>
            </a:ln>
          </p:spPr>
          <p:txBody>
            <a:bodyPr/>
            <a:lstStyle/>
            <a:p/>
          </p:txBody>
        </p:sp>
        <p:sp>
          <p:nvSpPr>
            <p:cNvPr id="660" name="rc41"/>
            <p:cNvSpPr/>
            <p:nvPr/>
          </p:nvSpPr>
          <p:spPr>
            <a:xfrm>
              <a:off x="1957701" y="7496270"/>
              <a:ext cx="316103" cy="316103"/>
            </a:xfrm>
            <a:prstGeom prst="rect">
              <a:avLst/>
            </a:prstGeom>
            <a:solidFill>
              <a:srgbClr val="FEDAC9">
                <a:alpha val="100000"/>
              </a:srgbClr>
            </a:solidFill>
            <a:ln w="5420" cap="flat">
              <a:solidFill>
                <a:srgbClr val="FFFFFF">
                  <a:alpha val="100000"/>
                </a:srgbClr>
              </a:solidFill>
              <a:prstDash val="solid"/>
              <a:miter/>
            </a:ln>
          </p:spPr>
          <p:txBody>
            <a:bodyPr/>
            <a:lstStyle/>
            <a:p/>
          </p:txBody>
        </p:sp>
        <p:sp>
          <p:nvSpPr>
            <p:cNvPr id="661" name="rc42"/>
            <p:cNvSpPr/>
            <p:nvPr/>
          </p:nvSpPr>
          <p:spPr>
            <a:xfrm>
              <a:off x="2273804" y="7496270"/>
              <a:ext cx="316103" cy="316103"/>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662" name="rc43"/>
            <p:cNvSpPr/>
            <p:nvPr/>
          </p:nvSpPr>
          <p:spPr>
            <a:xfrm>
              <a:off x="2589907" y="7496270"/>
              <a:ext cx="316103" cy="316103"/>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663" name="rc44"/>
            <p:cNvSpPr/>
            <p:nvPr/>
          </p:nvSpPr>
          <p:spPr>
            <a:xfrm>
              <a:off x="2906010" y="7496270"/>
              <a:ext cx="316103" cy="316103"/>
            </a:xfrm>
            <a:prstGeom prst="rect">
              <a:avLst/>
            </a:prstGeom>
            <a:solidFill>
              <a:srgbClr val="FEDECF">
                <a:alpha val="100000"/>
              </a:srgbClr>
            </a:solidFill>
            <a:ln w="5420" cap="flat">
              <a:solidFill>
                <a:srgbClr val="FFFFFF">
                  <a:alpha val="100000"/>
                </a:srgbClr>
              </a:solidFill>
              <a:prstDash val="solid"/>
              <a:miter/>
            </a:ln>
          </p:spPr>
          <p:txBody>
            <a:bodyPr/>
            <a:lstStyle/>
            <a:p/>
          </p:txBody>
        </p:sp>
        <p:sp>
          <p:nvSpPr>
            <p:cNvPr id="664" name="rc45"/>
            <p:cNvSpPr/>
            <p:nvPr/>
          </p:nvSpPr>
          <p:spPr>
            <a:xfrm>
              <a:off x="3222113" y="7496270"/>
              <a:ext cx="316103" cy="316103"/>
            </a:xfrm>
            <a:prstGeom prst="rect">
              <a:avLst/>
            </a:prstGeom>
            <a:solidFill>
              <a:srgbClr val="FED9C8">
                <a:alpha val="100000"/>
              </a:srgbClr>
            </a:solidFill>
            <a:ln w="5420" cap="flat">
              <a:solidFill>
                <a:srgbClr val="FFFFFF">
                  <a:alpha val="100000"/>
                </a:srgbClr>
              </a:solidFill>
              <a:prstDash val="solid"/>
              <a:miter/>
            </a:ln>
          </p:spPr>
          <p:txBody>
            <a:bodyPr/>
            <a:lstStyle/>
            <a:p/>
          </p:txBody>
        </p:sp>
        <p:sp>
          <p:nvSpPr>
            <p:cNvPr id="665" name="rc46"/>
            <p:cNvSpPr/>
            <p:nvPr/>
          </p:nvSpPr>
          <p:spPr>
            <a:xfrm>
              <a:off x="3538216" y="7496270"/>
              <a:ext cx="316103" cy="316103"/>
            </a:xfrm>
            <a:prstGeom prst="rect">
              <a:avLst/>
            </a:prstGeom>
            <a:solidFill>
              <a:srgbClr val="FDC0A7">
                <a:alpha val="100000"/>
              </a:srgbClr>
            </a:solidFill>
            <a:ln w="5420" cap="flat">
              <a:solidFill>
                <a:srgbClr val="FFFFFF">
                  <a:alpha val="100000"/>
                </a:srgbClr>
              </a:solidFill>
              <a:prstDash val="solid"/>
              <a:miter/>
            </a:ln>
          </p:spPr>
          <p:txBody>
            <a:bodyPr/>
            <a:lstStyle/>
            <a:p/>
          </p:txBody>
        </p:sp>
        <p:sp>
          <p:nvSpPr>
            <p:cNvPr id="666" name="rc47"/>
            <p:cNvSpPr/>
            <p:nvPr/>
          </p:nvSpPr>
          <p:spPr>
            <a:xfrm>
              <a:off x="3854320" y="7496270"/>
              <a:ext cx="316103" cy="316103"/>
            </a:xfrm>
            <a:prstGeom prst="rect">
              <a:avLst/>
            </a:prstGeom>
            <a:solidFill>
              <a:srgbClr val="FED2BF">
                <a:alpha val="100000"/>
              </a:srgbClr>
            </a:solidFill>
            <a:ln w="5420" cap="flat">
              <a:solidFill>
                <a:srgbClr val="FFFFFF">
                  <a:alpha val="100000"/>
                </a:srgbClr>
              </a:solidFill>
              <a:prstDash val="solid"/>
              <a:miter/>
            </a:ln>
          </p:spPr>
          <p:txBody>
            <a:bodyPr/>
            <a:lstStyle/>
            <a:p/>
          </p:txBody>
        </p:sp>
        <p:sp>
          <p:nvSpPr>
            <p:cNvPr id="667" name="rc48"/>
            <p:cNvSpPr/>
            <p:nvPr/>
          </p:nvSpPr>
          <p:spPr>
            <a:xfrm>
              <a:off x="4170423" y="7496270"/>
              <a:ext cx="316103" cy="316103"/>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668" name="rc49"/>
            <p:cNvSpPr/>
            <p:nvPr/>
          </p:nvSpPr>
          <p:spPr>
            <a:xfrm>
              <a:off x="4486526" y="7496270"/>
              <a:ext cx="316103" cy="316103"/>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669" name="rc50"/>
            <p:cNvSpPr/>
            <p:nvPr/>
          </p:nvSpPr>
          <p:spPr>
            <a:xfrm>
              <a:off x="4802629" y="7496270"/>
              <a:ext cx="316103" cy="316103"/>
            </a:xfrm>
            <a:prstGeom prst="rect">
              <a:avLst/>
            </a:prstGeom>
            <a:solidFill>
              <a:srgbClr val="FEDFD1">
                <a:alpha val="100000"/>
              </a:srgbClr>
            </a:solidFill>
            <a:ln w="5420" cap="flat">
              <a:solidFill>
                <a:srgbClr val="FFFFFF">
                  <a:alpha val="100000"/>
                </a:srgbClr>
              </a:solidFill>
              <a:prstDash val="solid"/>
              <a:miter/>
            </a:ln>
          </p:spPr>
          <p:txBody>
            <a:bodyPr/>
            <a:lstStyle/>
            <a:p/>
          </p:txBody>
        </p:sp>
        <p:sp>
          <p:nvSpPr>
            <p:cNvPr id="670" name="rc51"/>
            <p:cNvSpPr/>
            <p:nvPr/>
          </p:nvSpPr>
          <p:spPr>
            <a:xfrm>
              <a:off x="5118732" y="7496270"/>
              <a:ext cx="316103" cy="316103"/>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671" name="rc52"/>
            <p:cNvSpPr/>
            <p:nvPr/>
          </p:nvSpPr>
          <p:spPr>
            <a:xfrm>
              <a:off x="5434835" y="7496270"/>
              <a:ext cx="316103" cy="316103"/>
            </a:xfrm>
            <a:prstGeom prst="rect">
              <a:avLst/>
            </a:prstGeom>
            <a:solidFill>
              <a:srgbClr val="FED6C5">
                <a:alpha val="100000"/>
              </a:srgbClr>
            </a:solidFill>
            <a:ln w="5420" cap="flat">
              <a:solidFill>
                <a:srgbClr val="FFFFFF">
                  <a:alpha val="100000"/>
                </a:srgbClr>
              </a:solidFill>
              <a:prstDash val="solid"/>
              <a:miter/>
            </a:ln>
          </p:spPr>
          <p:txBody>
            <a:bodyPr/>
            <a:lstStyle/>
            <a:p/>
          </p:txBody>
        </p:sp>
        <p:sp>
          <p:nvSpPr>
            <p:cNvPr id="672" name="rc53"/>
            <p:cNvSpPr/>
            <p:nvPr/>
          </p:nvSpPr>
          <p:spPr>
            <a:xfrm>
              <a:off x="1957701" y="7812374"/>
              <a:ext cx="316103" cy="316103"/>
            </a:xfrm>
            <a:prstGeom prst="rect">
              <a:avLst/>
            </a:prstGeom>
            <a:solidFill>
              <a:srgbClr val="FEDFD1">
                <a:alpha val="100000"/>
              </a:srgbClr>
            </a:solidFill>
            <a:ln w="5420" cap="flat">
              <a:solidFill>
                <a:srgbClr val="FFFFFF">
                  <a:alpha val="100000"/>
                </a:srgbClr>
              </a:solidFill>
              <a:prstDash val="solid"/>
              <a:miter/>
            </a:ln>
          </p:spPr>
          <p:txBody>
            <a:bodyPr/>
            <a:lstStyle/>
            <a:p/>
          </p:txBody>
        </p:sp>
        <p:sp>
          <p:nvSpPr>
            <p:cNvPr id="673" name="rc54"/>
            <p:cNvSpPr/>
            <p:nvPr/>
          </p:nvSpPr>
          <p:spPr>
            <a:xfrm>
              <a:off x="2273804" y="7812374"/>
              <a:ext cx="316103" cy="316103"/>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674" name="rc55"/>
            <p:cNvSpPr/>
            <p:nvPr/>
          </p:nvSpPr>
          <p:spPr>
            <a:xfrm>
              <a:off x="2589907" y="7812374"/>
              <a:ext cx="316103" cy="316103"/>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675" name="rc56"/>
            <p:cNvSpPr/>
            <p:nvPr/>
          </p:nvSpPr>
          <p:spPr>
            <a:xfrm>
              <a:off x="2906010" y="7812374"/>
              <a:ext cx="316103" cy="316103"/>
            </a:xfrm>
            <a:prstGeom prst="rect">
              <a:avLst/>
            </a:prstGeom>
            <a:solidFill>
              <a:srgbClr val="FEDFD1">
                <a:alpha val="100000"/>
              </a:srgbClr>
            </a:solidFill>
            <a:ln w="5420" cap="flat">
              <a:solidFill>
                <a:srgbClr val="FFFFFF">
                  <a:alpha val="100000"/>
                </a:srgbClr>
              </a:solidFill>
              <a:prstDash val="solid"/>
              <a:miter/>
            </a:ln>
          </p:spPr>
          <p:txBody>
            <a:bodyPr/>
            <a:lstStyle/>
            <a:p/>
          </p:txBody>
        </p:sp>
        <p:sp>
          <p:nvSpPr>
            <p:cNvPr id="676" name="rc57"/>
            <p:cNvSpPr/>
            <p:nvPr/>
          </p:nvSpPr>
          <p:spPr>
            <a:xfrm>
              <a:off x="3222113" y="7812374"/>
              <a:ext cx="316103" cy="316103"/>
            </a:xfrm>
            <a:prstGeom prst="rect">
              <a:avLst/>
            </a:prstGeom>
            <a:solidFill>
              <a:srgbClr val="FEDDCE">
                <a:alpha val="100000"/>
              </a:srgbClr>
            </a:solidFill>
            <a:ln w="5420" cap="flat">
              <a:solidFill>
                <a:srgbClr val="FFFFFF">
                  <a:alpha val="100000"/>
                </a:srgbClr>
              </a:solidFill>
              <a:prstDash val="solid"/>
              <a:miter/>
            </a:ln>
          </p:spPr>
          <p:txBody>
            <a:bodyPr/>
            <a:lstStyle/>
            <a:p/>
          </p:txBody>
        </p:sp>
        <p:sp>
          <p:nvSpPr>
            <p:cNvPr id="677" name="rc58"/>
            <p:cNvSpPr/>
            <p:nvPr/>
          </p:nvSpPr>
          <p:spPr>
            <a:xfrm>
              <a:off x="3538216" y="7812374"/>
              <a:ext cx="316103" cy="316103"/>
            </a:xfrm>
            <a:prstGeom prst="rect">
              <a:avLst/>
            </a:prstGeom>
            <a:solidFill>
              <a:srgbClr val="FEDED0">
                <a:alpha val="100000"/>
              </a:srgbClr>
            </a:solidFill>
            <a:ln w="5420" cap="flat">
              <a:solidFill>
                <a:srgbClr val="FFFFFF">
                  <a:alpha val="100000"/>
                </a:srgbClr>
              </a:solidFill>
              <a:prstDash val="solid"/>
              <a:miter/>
            </a:ln>
          </p:spPr>
          <p:txBody>
            <a:bodyPr/>
            <a:lstStyle/>
            <a:p/>
          </p:txBody>
        </p:sp>
        <p:sp>
          <p:nvSpPr>
            <p:cNvPr id="678" name="rc59"/>
            <p:cNvSpPr/>
            <p:nvPr/>
          </p:nvSpPr>
          <p:spPr>
            <a:xfrm>
              <a:off x="3854320" y="7812374"/>
              <a:ext cx="316103" cy="316103"/>
            </a:xfrm>
            <a:prstGeom prst="rect">
              <a:avLst/>
            </a:prstGeom>
            <a:solidFill>
              <a:srgbClr val="FEDED0">
                <a:alpha val="100000"/>
              </a:srgbClr>
            </a:solidFill>
            <a:ln w="5420" cap="flat">
              <a:solidFill>
                <a:srgbClr val="FFFFFF">
                  <a:alpha val="100000"/>
                </a:srgbClr>
              </a:solidFill>
              <a:prstDash val="solid"/>
              <a:miter/>
            </a:ln>
          </p:spPr>
          <p:txBody>
            <a:bodyPr/>
            <a:lstStyle/>
            <a:p/>
          </p:txBody>
        </p:sp>
        <p:sp>
          <p:nvSpPr>
            <p:cNvPr id="679" name="rc60"/>
            <p:cNvSpPr/>
            <p:nvPr/>
          </p:nvSpPr>
          <p:spPr>
            <a:xfrm>
              <a:off x="4170423" y="7812374"/>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0" name="rc61"/>
            <p:cNvSpPr/>
            <p:nvPr/>
          </p:nvSpPr>
          <p:spPr>
            <a:xfrm>
              <a:off x="4486526" y="7812374"/>
              <a:ext cx="316103" cy="316103"/>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81" name="rc62"/>
            <p:cNvSpPr/>
            <p:nvPr/>
          </p:nvSpPr>
          <p:spPr>
            <a:xfrm>
              <a:off x="4802629" y="7812374"/>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2" name="rc63"/>
            <p:cNvSpPr/>
            <p:nvPr/>
          </p:nvSpPr>
          <p:spPr>
            <a:xfrm>
              <a:off x="5118732" y="7812374"/>
              <a:ext cx="316103" cy="31610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83" name="rc64"/>
            <p:cNvSpPr/>
            <p:nvPr/>
          </p:nvSpPr>
          <p:spPr>
            <a:xfrm>
              <a:off x="5434835" y="7812374"/>
              <a:ext cx="316103" cy="316103"/>
            </a:xfrm>
            <a:prstGeom prst="rect">
              <a:avLst/>
            </a:prstGeom>
            <a:solidFill>
              <a:srgbClr val="FEDACA">
                <a:alpha val="100000"/>
              </a:srgbClr>
            </a:solidFill>
            <a:ln w="5420" cap="flat">
              <a:solidFill>
                <a:srgbClr val="FFFFFF">
                  <a:alpha val="100000"/>
                </a:srgbClr>
              </a:solidFill>
              <a:prstDash val="solid"/>
              <a:miter/>
            </a:ln>
          </p:spPr>
          <p:txBody>
            <a:bodyPr/>
            <a:lstStyle/>
            <a:p/>
          </p:txBody>
        </p:sp>
        <p:sp>
          <p:nvSpPr>
            <p:cNvPr id="684" name="rc65"/>
            <p:cNvSpPr/>
            <p:nvPr/>
          </p:nvSpPr>
          <p:spPr>
            <a:xfrm>
              <a:off x="1957701" y="8128477"/>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5" name="rc66"/>
            <p:cNvSpPr/>
            <p:nvPr/>
          </p:nvSpPr>
          <p:spPr>
            <a:xfrm>
              <a:off x="2273804" y="8128477"/>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6" name="rc67"/>
            <p:cNvSpPr/>
            <p:nvPr/>
          </p:nvSpPr>
          <p:spPr>
            <a:xfrm>
              <a:off x="2589907" y="8128477"/>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7" name="rc68"/>
            <p:cNvSpPr/>
            <p:nvPr/>
          </p:nvSpPr>
          <p:spPr>
            <a:xfrm>
              <a:off x="2906010" y="8128477"/>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8" name="rc69"/>
            <p:cNvSpPr/>
            <p:nvPr/>
          </p:nvSpPr>
          <p:spPr>
            <a:xfrm>
              <a:off x="3222113" y="8128477"/>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9" name="rc70"/>
            <p:cNvSpPr/>
            <p:nvPr/>
          </p:nvSpPr>
          <p:spPr>
            <a:xfrm>
              <a:off x="3538216" y="8128477"/>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0" name="rc71"/>
            <p:cNvSpPr/>
            <p:nvPr/>
          </p:nvSpPr>
          <p:spPr>
            <a:xfrm>
              <a:off x="3854320" y="8128477"/>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1" name="rc72"/>
            <p:cNvSpPr/>
            <p:nvPr/>
          </p:nvSpPr>
          <p:spPr>
            <a:xfrm>
              <a:off x="4170423" y="8128477"/>
              <a:ext cx="316103" cy="316103"/>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92" name="rc73"/>
            <p:cNvSpPr/>
            <p:nvPr/>
          </p:nvSpPr>
          <p:spPr>
            <a:xfrm>
              <a:off x="4486526" y="8128477"/>
              <a:ext cx="316103" cy="31610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3" name="rc74"/>
            <p:cNvSpPr/>
            <p:nvPr/>
          </p:nvSpPr>
          <p:spPr>
            <a:xfrm>
              <a:off x="4802629" y="8128477"/>
              <a:ext cx="316103" cy="316103"/>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94" name="rc75"/>
            <p:cNvSpPr/>
            <p:nvPr/>
          </p:nvSpPr>
          <p:spPr>
            <a:xfrm>
              <a:off x="5118732" y="8128477"/>
              <a:ext cx="316103" cy="316103"/>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695" name="rc76"/>
            <p:cNvSpPr/>
            <p:nvPr/>
          </p:nvSpPr>
          <p:spPr>
            <a:xfrm>
              <a:off x="5434835" y="8128477"/>
              <a:ext cx="316103" cy="316103"/>
            </a:xfrm>
            <a:prstGeom prst="rect">
              <a:avLst/>
            </a:prstGeom>
            <a:solidFill>
              <a:srgbClr val="FEDBCB">
                <a:alpha val="100000"/>
              </a:srgbClr>
            </a:solidFill>
            <a:ln w="5420" cap="flat">
              <a:solidFill>
                <a:srgbClr val="FFFFFF">
                  <a:alpha val="100000"/>
                </a:srgbClr>
              </a:solidFill>
              <a:prstDash val="solid"/>
              <a:miter/>
            </a:ln>
          </p:spPr>
          <p:txBody>
            <a:bodyPr/>
            <a:lstStyle/>
            <a:p/>
          </p:txBody>
        </p:sp>
        <p:sp>
          <p:nvSpPr>
            <p:cNvPr id="696" name="tx77"/>
            <p:cNvSpPr/>
            <p:nvPr/>
          </p:nvSpPr>
          <p:spPr>
            <a:xfrm>
              <a:off x="968466" y="8199836"/>
              <a:ext cx="796304" cy="1412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Unspecified</a:t>
              </a:r>
            </a:p>
          </p:txBody>
        </p:sp>
        <p:sp>
          <p:nvSpPr>
            <p:cNvPr id="697" name="tx78"/>
            <p:cNvSpPr/>
            <p:nvPr/>
          </p:nvSpPr>
          <p:spPr>
            <a:xfrm>
              <a:off x="1316054" y="7912084"/>
              <a:ext cx="448716"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NORD</a:t>
              </a:r>
            </a:p>
          </p:txBody>
        </p:sp>
        <p:sp>
          <p:nvSpPr>
            <p:cNvPr id="698" name="tx79"/>
            <p:cNvSpPr/>
            <p:nvPr/>
          </p:nvSpPr>
          <p:spPr>
            <a:xfrm>
              <a:off x="1239780" y="7595981"/>
              <a:ext cx="524991"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OUEST</a:t>
              </a:r>
            </a:p>
          </p:txBody>
        </p:sp>
        <p:sp>
          <p:nvSpPr>
            <p:cNvPr id="699" name="tx80"/>
            <p:cNvSpPr/>
            <p:nvPr/>
          </p:nvSpPr>
          <p:spPr>
            <a:xfrm>
              <a:off x="1443004" y="7279953"/>
              <a:ext cx="321766"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SUD</a:t>
              </a:r>
            </a:p>
          </p:txBody>
        </p:sp>
        <p:sp>
          <p:nvSpPr>
            <p:cNvPr id="700" name="tx81"/>
            <p:cNvSpPr/>
            <p:nvPr/>
          </p:nvSpPr>
          <p:spPr>
            <a:xfrm>
              <a:off x="1468380" y="6963850"/>
              <a:ext cx="296391"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EST</a:t>
              </a:r>
            </a:p>
          </p:txBody>
        </p:sp>
        <p:sp>
          <p:nvSpPr>
            <p:cNvPr id="701" name="tx82"/>
            <p:cNvSpPr/>
            <p:nvPr/>
          </p:nvSpPr>
          <p:spPr>
            <a:xfrm>
              <a:off x="1434521" y="6651467"/>
              <a:ext cx="330249"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MVK</a:t>
              </a:r>
            </a:p>
          </p:txBody>
        </p:sp>
        <p:sp>
          <p:nvSpPr>
            <p:cNvPr id="702" name="tx83"/>
            <p:cNvSpPr/>
            <p:nvPr/>
          </p:nvSpPr>
          <p:spPr>
            <a:xfrm rot="-2700000">
              <a:off x="1676118" y="879200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703" name="tx84"/>
            <p:cNvSpPr/>
            <p:nvPr/>
          </p:nvSpPr>
          <p:spPr>
            <a:xfrm rot="-2700000">
              <a:off x="1992221" y="879200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704" name="tx85"/>
            <p:cNvSpPr/>
            <p:nvPr/>
          </p:nvSpPr>
          <p:spPr>
            <a:xfrm rot="-2700000">
              <a:off x="2308324" y="879200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705" name="tx86"/>
            <p:cNvSpPr/>
            <p:nvPr/>
          </p:nvSpPr>
          <p:spPr>
            <a:xfrm rot="-2700000">
              <a:off x="2624427" y="879200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706" name="tx87"/>
            <p:cNvSpPr/>
            <p:nvPr/>
          </p:nvSpPr>
          <p:spPr>
            <a:xfrm rot="-2700000">
              <a:off x="2940530" y="879200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707" name="tx88"/>
            <p:cNvSpPr/>
            <p:nvPr/>
          </p:nvSpPr>
          <p:spPr>
            <a:xfrm rot="-2700000">
              <a:off x="3256633" y="879200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708" name="tx89"/>
            <p:cNvSpPr/>
            <p:nvPr/>
          </p:nvSpPr>
          <p:spPr>
            <a:xfrm rot="-2700000">
              <a:off x="3572736" y="879200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709" name="tx90"/>
            <p:cNvSpPr/>
            <p:nvPr/>
          </p:nvSpPr>
          <p:spPr>
            <a:xfrm rot="-2700000">
              <a:off x="3888839" y="879200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710" name="tx91"/>
            <p:cNvSpPr/>
            <p:nvPr/>
          </p:nvSpPr>
          <p:spPr>
            <a:xfrm rot="-2700000">
              <a:off x="4204942" y="879200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711" name="tx92"/>
            <p:cNvSpPr/>
            <p:nvPr/>
          </p:nvSpPr>
          <p:spPr>
            <a:xfrm rot="-2700000">
              <a:off x="4521019" y="8791937"/>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712" name="tx93"/>
            <p:cNvSpPr/>
            <p:nvPr/>
          </p:nvSpPr>
          <p:spPr>
            <a:xfrm rot="-2700000">
              <a:off x="4837148" y="879200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713" name="tx94"/>
            <p:cNvSpPr/>
            <p:nvPr/>
          </p:nvSpPr>
          <p:spPr>
            <a:xfrm rot="-2700000">
              <a:off x="5153251" y="879200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714" name="pic95"/>
            <p:cNvPicPr/>
            <p:nvPr/>
          </p:nvPicPr>
          <p:blipFill>
            <a:blip r:embed="rId2" cstate="print"/>
            <a:stretch>
              <a:fillRect/>
            </a:stretch>
          </p:blipFill>
          <p:spPr>
            <a:xfrm>
              <a:off x="2774320" y="9287505"/>
              <a:ext cx="2160000" cy="144000"/>
            </a:xfrm>
            <a:prstGeom prst="rect">
              <a:avLst/>
            </a:prstGeom>
          </p:spPr>
        </p:pic>
        <p:sp>
          <p:nvSpPr>
            <p:cNvPr id="715" name="pl96"/>
            <p:cNvSpPr/>
            <p:nvPr/>
          </p:nvSpPr>
          <p:spPr>
            <a:xfrm>
              <a:off x="3242066" y="938761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16" name="pl97"/>
            <p:cNvSpPr/>
            <p:nvPr/>
          </p:nvSpPr>
          <p:spPr>
            <a:xfrm>
              <a:off x="3708545" y="938761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17" name="pl98"/>
            <p:cNvSpPr/>
            <p:nvPr/>
          </p:nvSpPr>
          <p:spPr>
            <a:xfrm>
              <a:off x="4175024" y="938761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18" name="pl99"/>
            <p:cNvSpPr/>
            <p:nvPr/>
          </p:nvSpPr>
          <p:spPr>
            <a:xfrm>
              <a:off x="4641503" y="938761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19" name="pl100"/>
            <p:cNvSpPr/>
            <p:nvPr/>
          </p:nvSpPr>
          <p:spPr>
            <a:xfrm>
              <a:off x="3242066" y="9287505"/>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20" name="pl101"/>
            <p:cNvSpPr/>
            <p:nvPr/>
          </p:nvSpPr>
          <p:spPr>
            <a:xfrm>
              <a:off x="3708545" y="9287505"/>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21" name="pl102"/>
            <p:cNvSpPr/>
            <p:nvPr/>
          </p:nvSpPr>
          <p:spPr>
            <a:xfrm>
              <a:off x="4175024" y="9287505"/>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22" name="pl103"/>
            <p:cNvSpPr/>
            <p:nvPr/>
          </p:nvSpPr>
          <p:spPr>
            <a:xfrm>
              <a:off x="4641503" y="9287505"/>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23" name="tx104"/>
            <p:cNvSpPr/>
            <p:nvPr/>
          </p:nvSpPr>
          <p:spPr>
            <a:xfrm>
              <a:off x="3136119" y="949917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200</a:t>
              </a:r>
            </a:p>
          </p:txBody>
        </p:sp>
        <p:sp>
          <p:nvSpPr>
            <p:cNvPr id="724" name="tx105"/>
            <p:cNvSpPr/>
            <p:nvPr/>
          </p:nvSpPr>
          <p:spPr>
            <a:xfrm>
              <a:off x="3602598" y="949917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400</a:t>
              </a:r>
            </a:p>
          </p:txBody>
        </p:sp>
        <p:sp>
          <p:nvSpPr>
            <p:cNvPr id="725" name="tx106"/>
            <p:cNvSpPr/>
            <p:nvPr/>
          </p:nvSpPr>
          <p:spPr>
            <a:xfrm>
              <a:off x="4069077" y="949917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600</a:t>
              </a:r>
            </a:p>
          </p:txBody>
        </p:sp>
        <p:sp>
          <p:nvSpPr>
            <p:cNvPr id="726" name="tx107"/>
            <p:cNvSpPr/>
            <p:nvPr/>
          </p:nvSpPr>
          <p:spPr>
            <a:xfrm>
              <a:off x="4535556" y="949917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800</a:t>
              </a:r>
            </a:p>
          </p:txBody>
        </p:sp>
        <p:sp>
          <p:nvSpPr>
            <p:cNvPr id="727" name="tx108"/>
            <p:cNvSpPr/>
            <p:nvPr/>
          </p:nvSpPr>
          <p:spPr>
            <a:xfrm>
              <a:off x="1187650" y="6250748"/>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728"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729"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730"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Saint Kitts and Nevis</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709108" y="2153563"/>
              <a:ext cx="4065524" cy="3131794"/>
            </a:xfrm>
            <a:prstGeom prst="rect">
              <a:avLst/>
            </a:prstGeom>
            <a:solidFill>
              <a:srgbClr val="FFFFFF">
                <a:alpha val="100000"/>
              </a:srgbClr>
            </a:solidFill>
          </p:spPr>
          <p:txBody>
            <a:bodyPr/>
            <a:lstStyle/>
            <a:p/>
          </p:txBody>
        </p:sp>
        <p:sp>
          <p:nvSpPr>
            <p:cNvPr id="7" name="pl6"/>
            <p:cNvSpPr/>
            <p:nvPr/>
          </p:nvSpPr>
          <p:spPr>
            <a:xfrm>
              <a:off x="1709108" y="4883846"/>
              <a:ext cx="4065524" cy="0"/>
            </a:xfrm>
            <a:custGeom>
              <a:avLst/>
              <a:pathLst>
                <a:path w="4065524" h="0">
                  <a:moveTo>
                    <a:pt x="0" y="0"/>
                  </a:moveTo>
                  <a:lnTo>
                    <a:pt x="4065524" y="0"/>
                  </a:lnTo>
                  <a:lnTo>
                    <a:pt x="4065524" y="0"/>
                  </a:lnTo>
                </a:path>
              </a:pathLst>
            </a:custGeom>
            <a:ln w="6775" cap="flat">
              <a:solidFill>
                <a:srgbClr val="EBEBEB">
                  <a:alpha val="100000"/>
                </a:srgbClr>
              </a:solidFill>
              <a:prstDash val="solid"/>
              <a:round/>
            </a:ln>
          </p:spPr>
          <p:txBody>
            <a:bodyPr/>
            <a:lstStyle/>
            <a:p/>
          </p:txBody>
        </p:sp>
        <p:sp>
          <p:nvSpPr>
            <p:cNvPr id="8" name="pl7"/>
            <p:cNvSpPr/>
            <p:nvPr/>
          </p:nvSpPr>
          <p:spPr>
            <a:xfrm>
              <a:off x="1709108" y="4080821"/>
              <a:ext cx="4065524" cy="0"/>
            </a:xfrm>
            <a:custGeom>
              <a:avLst/>
              <a:pathLst>
                <a:path w="4065524" h="0">
                  <a:moveTo>
                    <a:pt x="0" y="0"/>
                  </a:moveTo>
                  <a:lnTo>
                    <a:pt x="4065524" y="0"/>
                  </a:lnTo>
                  <a:lnTo>
                    <a:pt x="4065524" y="0"/>
                  </a:lnTo>
                </a:path>
              </a:pathLst>
            </a:custGeom>
            <a:ln w="6775" cap="flat">
              <a:solidFill>
                <a:srgbClr val="EBEBEB">
                  <a:alpha val="100000"/>
                </a:srgbClr>
              </a:solidFill>
              <a:prstDash val="solid"/>
              <a:round/>
            </a:ln>
          </p:spPr>
          <p:txBody>
            <a:bodyPr/>
            <a:lstStyle/>
            <a:p/>
          </p:txBody>
        </p:sp>
        <p:sp>
          <p:nvSpPr>
            <p:cNvPr id="9" name="pl8"/>
            <p:cNvSpPr/>
            <p:nvPr/>
          </p:nvSpPr>
          <p:spPr>
            <a:xfrm>
              <a:off x="1709108" y="3277797"/>
              <a:ext cx="4065524" cy="0"/>
            </a:xfrm>
            <a:custGeom>
              <a:avLst/>
              <a:pathLst>
                <a:path w="4065524" h="0">
                  <a:moveTo>
                    <a:pt x="0" y="0"/>
                  </a:moveTo>
                  <a:lnTo>
                    <a:pt x="4065524" y="0"/>
                  </a:lnTo>
                  <a:lnTo>
                    <a:pt x="4065524" y="0"/>
                  </a:lnTo>
                </a:path>
              </a:pathLst>
            </a:custGeom>
            <a:ln w="6775" cap="flat">
              <a:solidFill>
                <a:srgbClr val="EBEBEB">
                  <a:alpha val="100000"/>
                </a:srgbClr>
              </a:solidFill>
              <a:prstDash val="solid"/>
              <a:round/>
            </a:ln>
          </p:spPr>
          <p:txBody>
            <a:bodyPr/>
            <a:lstStyle/>
            <a:p/>
          </p:txBody>
        </p:sp>
        <p:sp>
          <p:nvSpPr>
            <p:cNvPr id="10" name="pl9"/>
            <p:cNvSpPr/>
            <p:nvPr/>
          </p:nvSpPr>
          <p:spPr>
            <a:xfrm>
              <a:off x="1709108" y="2474773"/>
              <a:ext cx="4065524" cy="0"/>
            </a:xfrm>
            <a:custGeom>
              <a:avLst/>
              <a:pathLst>
                <a:path w="4065524" h="0">
                  <a:moveTo>
                    <a:pt x="0" y="0"/>
                  </a:moveTo>
                  <a:lnTo>
                    <a:pt x="4065524" y="0"/>
                  </a:lnTo>
                  <a:lnTo>
                    <a:pt x="4065524" y="0"/>
                  </a:lnTo>
                </a:path>
              </a:pathLst>
            </a:custGeom>
            <a:ln w="6775" cap="flat">
              <a:solidFill>
                <a:srgbClr val="EBEBEB">
                  <a:alpha val="100000"/>
                </a:srgbClr>
              </a:solidFill>
              <a:prstDash val="solid"/>
              <a:round/>
            </a:ln>
          </p:spPr>
          <p:txBody>
            <a:bodyPr/>
            <a:lstStyle/>
            <a:p/>
          </p:txBody>
        </p:sp>
        <p:sp>
          <p:nvSpPr>
            <p:cNvPr id="11" name="pl10"/>
            <p:cNvSpPr/>
            <p:nvPr/>
          </p:nvSpPr>
          <p:spPr>
            <a:xfrm>
              <a:off x="1709108" y="5285358"/>
              <a:ext cx="4065524" cy="0"/>
            </a:xfrm>
            <a:custGeom>
              <a:avLst/>
              <a:pathLst>
                <a:path w="4065524" h="0">
                  <a:moveTo>
                    <a:pt x="0" y="0"/>
                  </a:moveTo>
                  <a:lnTo>
                    <a:pt x="4065524" y="0"/>
                  </a:lnTo>
                  <a:lnTo>
                    <a:pt x="4065524" y="0"/>
                  </a:lnTo>
                </a:path>
              </a:pathLst>
            </a:custGeom>
            <a:ln w="13550" cap="flat">
              <a:solidFill>
                <a:srgbClr val="EBEBEB">
                  <a:alpha val="100000"/>
                </a:srgbClr>
              </a:solidFill>
              <a:prstDash val="solid"/>
              <a:round/>
            </a:ln>
          </p:spPr>
          <p:txBody>
            <a:bodyPr/>
            <a:lstStyle/>
            <a:p/>
          </p:txBody>
        </p:sp>
        <p:sp>
          <p:nvSpPr>
            <p:cNvPr id="12" name="pl11"/>
            <p:cNvSpPr/>
            <p:nvPr/>
          </p:nvSpPr>
          <p:spPr>
            <a:xfrm>
              <a:off x="1709108" y="4482334"/>
              <a:ext cx="4065524" cy="0"/>
            </a:xfrm>
            <a:custGeom>
              <a:avLst/>
              <a:pathLst>
                <a:path w="4065524" h="0">
                  <a:moveTo>
                    <a:pt x="0" y="0"/>
                  </a:moveTo>
                  <a:lnTo>
                    <a:pt x="4065524" y="0"/>
                  </a:lnTo>
                  <a:lnTo>
                    <a:pt x="4065524" y="0"/>
                  </a:lnTo>
                </a:path>
              </a:pathLst>
            </a:custGeom>
            <a:ln w="13550" cap="flat">
              <a:solidFill>
                <a:srgbClr val="EBEBEB">
                  <a:alpha val="100000"/>
                </a:srgbClr>
              </a:solidFill>
              <a:prstDash val="solid"/>
              <a:round/>
            </a:ln>
          </p:spPr>
          <p:txBody>
            <a:bodyPr/>
            <a:lstStyle/>
            <a:p/>
          </p:txBody>
        </p:sp>
        <p:sp>
          <p:nvSpPr>
            <p:cNvPr id="13" name="pl12"/>
            <p:cNvSpPr/>
            <p:nvPr/>
          </p:nvSpPr>
          <p:spPr>
            <a:xfrm>
              <a:off x="1709108" y="3679309"/>
              <a:ext cx="4065524" cy="0"/>
            </a:xfrm>
            <a:custGeom>
              <a:avLst/>
              <a:pathLst>
                <a:path w="4065524" h="0">
                  <a:moveTo>
                    <a:pt x="0" y="0"/>
                  </a:moveTo>
                  <a:lnTo>
                    <a:pt x="4065524" y="0"/>
                  </a:lnTo>
                  <a:lnTo>
                    <a:pt x="4065524" y="0"/>
                  </a:lnTo>
                </a:path>
              </a:pathLst>
            </a:custGeom>
            <a:ln w="13550" cap="flat">
              <a:solidFill>
                <a:srgbClr val="EBEBEB">
                  <a:alpha val="100000"/>
                </a:srgbClr>
              </a:solidFill>
              <a:prstDash val="solid"/>
              <a:round/>
            </a:ln>
          </p:spPr>
          <p:txBody>
            <a:bodyPr/>
            <a:lstStyle/>
            <a:p/>
          </p:txBody>
        </p:sp>
        <p:sp>
          <p:nvSpPr>
            <p:cNvPr id="14" name="pl13"/>
            <p:cNvSpPr/>
            <p:nvPr/>
          </p:nvSpPr>
          <p:spPr>
            <a:xfrm>
              <a:off x="1709108" y="2876285"/>
              <a:ext cx="4065524" cy="0"/>
            </a:xfrm>
            <a:custGeom>
              <a:avLst/>
              <a:pathLst>
                <a:path w="4065524" h="0">
                  <a:moveTo>
                    <a:pt x="0" y="0"/>
                  </a:moveTo>
                  <a:lnTo>
                    <a:pt x="4065524" y="0"/>
                  </a:lnTo>
                  <a:lnTo>
                    <a:pt x="4065524" y="0"/>
                  </a:lnTo>
                </a:path>
              </a:pathLst>
            </a:custGeom>
            <a:ln w="13550" cap="flat">
              <a:solidFill>
                <a:srgbClr val="EBEBEB">
                  <a:alpha val="100000"/>
                </a:srgbClr>
              </a:solidFill>
              <a:prstDash val="solid"/>
              <a:round/>
            </a:ln>
          </p:spPr>
          <p:txBody>
            <a:bodyPr/>
            <a:lstStyle/>
            <a:p/>
          </p:txBody>
        </p:sp>
        <p:sp>
          <p:nvSpPr>
            <p:cNvPr id="15" name="rc14"/>
            <p:cNvSpPr/>
            <p:nvPr/>
          </p:nvSpPr>
          <p:spPr>
            <a:xfrm>
              <a:off x="3425293" y="5285358"/>
              <a:ext cx="29991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 name="rc15"/>
            <p:cNvSpPr/>
            <p:nvPr/>
          </p:nvSpPr>
          <p:spPr>
            <a:xfrm>
              <a:off x="3425293" y="5285358"/>
              <a:ext cx="29991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 name="rc16"/>
            <p:cNvSpPr/>
            <p:nvPr/>
          </p:nvSpPr>
          <p:spPr>
            <a:xfrm>
              <a:off x="3425293" y="5285358"/>
              <a:ext cx="29991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 name="rc17"/>
            <p:cNvSpPr/>
            <p:nvPr/>
          </p:nvSpPr>
          <p:spPr>
            <a:xfrm>
              <a:off x="3425293" y="4482334"/>
              <a:ext cx="299915" cy="8030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 name="rc18"/>
            <p:cNvSpPr/>
            <p:nvPr/>
          </p:nvSpPr>
          <p:spPr>
            <a:xfrm>
              <a:off x="4091772" y="5285358"/>
              <a:ext cx="29991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 name="rc19"/>
            <p:cNvSpPr/>
            <p:nvPr/>
          </p:nvSpPr>
          <p:spPr>
            <a:xfrm>
              <a:off x="4091772" y="5285358"/>
              <a:ext cx="29991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 name="rc20"/>
            <p:cNvSpPr/>
            <p:nvPr/>
          </p:nvSpPr>
          <p:spPr>
            <a:xfrm>
              <a:off x="4091772" y="5285358"/>
              <a:ext cx="29991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 name="rc21"/>
            <p:cNvSpPr/>
            <p:nvPr/>
          </p:nvSpPr>
          <p:spPr>
            <a:xfrm>
              <a:off x="4091772" y="4482334"/>
              <a:ext cx="299915" cy="8030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 name="pg22"/>
            <p:cNvSpPr/>
            <p:nvPr/>
          </p:nvSpPr>
          <p:spPr>
            <a:xfrm>
              <a:off x="2985614"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4" name="tx23"/>
            <p:cNvSpPr/>
            <p:nvPr/>
          </p:nvSpPr>
          <p:spPr>
            <a:xfrm>
              <a:off x="3110496"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25" name="pg24"/>
            <p:cNvSpPr/>
            <p:nvPr/>
          </p:nvSpPr>
          <p:spPr>
            <a:xfrm>
              <a:off x="3167976"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6" name="tx25"/>
            <p:cNvSpPr/>
            <p:nvPr/>
          </p:nvSpPr>
          <p:spPr>
            <a:xfrm>
              <a:off x="3272045"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27" name="rc26"/>
            <p:cNvSpPr/>
            <p:nvPr/>
          </p:nvSpPr>
          <p:spPr>
            <a:xfrm>
              <a:off x="1709108" y="2153563"/>
              <a:ext cx="4065524" cy="3131794"/>
            </a:xfrm>
            <a:prstGeom prst="rect">
              <a:avLst/>
            </a:prstGeom>
            <a:ln w="13550" cap="rnd">
              <a:solidFill>
                <a:srgbClr val="333333">
                  <a:alpha val="100000"/>
                </a:srgbClr>
              </a:solidFill>
              <a:prstDash val="solid"/>
              <a:round/>
            </a:ln>
          </p:spPr>
          <p:txBody>
            <a:bodyPr/>
            <a:lstStyle/>
            <a:p/>
          </p:txBody>
        </p:sp>
        <p:sp>
          <p:nvSpPr>
            <p:cNvPr id="28" name="rc27"/>
            <p:cNvSpPr/>
            <p:nvPr/>
          </p:nvSpPr>
          <p:spPr>
            <a:xfrm>
              <a:off x="5774633" y="2153563"/>
              <a:ext cx="4065524" cy="3131794"/>
            </a:xfrm>
            <a:prstGeom prst="rect">
              <a:avLst/>
            </a:prstGeom>
            <a:solidFill>
              <a:srgbClr val="FFFFFF">
                <a:alpha val="100000"/>
              </a:srgbClr>
            </a:solidFill>
          </p:spPr>
          <p:txBody>
            <a:bodyPr/>
            <a:lstStyle/>
            <a:p/>
          </p:txBody>
        </p:sp>
        <p:sp>
          <p:nvSpPr>
            <p:cNvPr id="29" name="pl28"/>
            <p:cNvSpPr/>
            <p:nvPr/>
          </p:nvSpPr>
          <p:spPr>
            <a:xfrm>
              <a:off x="5774633" y="4883846"/>
              <a:ext cx="4065524" cy="0"/>
            </a:xfrm>
            <a:custGeom>
              <a:avLst/>
              <a:pathLst>
                <a:path w="4065524" h="0">
                  <a:moveTo>
                    <a:pt x="0" y="0"/>
                  </a:moveTo>
                  <a:lnTo>
                    <a:pt x="4065524" y="0"/>
                  </a:lnTo>
                  <a:lnTo>
                    <a:pt x="4065524" y="0"/>
                  </a:lnTo>
                </a:path>
              </a:pathLst>
            </a:custGeom>
            <a:ln w="6775" cap="flat">
              <a:solidFill>
                <a:srgbClr val="EBEBEB">
                  <a:alpha val="100000"/>
                </a:srgbClr>
              </a:solidFill>
              <a:prstDash val="solid"/>
              <a:round/>
            </a:ln>
          </p:spPr>
          <p:txBody>
            <a:bodyPr/>
            <a:lstStyle/>
            <a:p/>
          </p:txBody>
        </p:sp>
        <p:sp>
          <p:nvSpPr>
            <p:cNvPr id="30" name="pl29"/>
            <p:cNvSpPr/>
            <p:nvPr/>
          </p:nvSpPr>
          <p:spPr>
            <a:xfrm>
              <a:off x="5774633" y="4080821"/>
              <a:ext cx="4065524" cy="0"/>
            </a:xfrm>
            <a:custGeom>
              <a:avLst/>
              <a:pathLst>
                <a:path w="4065524" h="0">
                  <a:moveTo>
                    <a:pt x="0" y="0"/>
                  </a:moveTo>
                  <a:lnTo>
                    <a:pt x="4065524" y="0"/>
                  </a:lnTo>
                  <a:lnTo>
                    <a:pt x="4065524" y="0"/>
                  </a:lnTo>
                </a:path>
              </a:pathLst>
            </a:custGeom>
            <a:ln w="6775" cap="flat">
              <a:solidFill>
                <a:srgbClr val="EBEBEB">
                  <a:alpha val="100000"/>
                </a:srgbClr>
              </a:solidFill>
              <a:prstDash val="solid"/>
              <a:round/>
            </a:ln>
          </p:spPr>
          <p:txBody>
            <a:bodyPr/>
            <a:lstStyle/>
            <a:p/>
          </p:txBody>
        </p:sp>
        <p:sp>
          <p:nvSpPr>
            <p:cNvPr id="31" name="pl30"/>
            <p:cNvSpPr/>
            <p:nvPr/>
          </p:nvSpPr>
          <p:spPr>
            <a:xfrm>
              <a:off x="5774633" y="3277797"/>
              <a:ext cx="4065524" cy="0"/>
            </a:xfrm>
            <a:custGeom>
              <a:avLst/>
              <a:pathLst>
                <a:path w="4065524" h="0">
                  <a:moveTo>
                    <a:pt x="0" y="0"/>
                  </a:moveTo>
                  <a:lnTo>
                    <a:pt x="4065524" y="0"/>
                  </a:lnTo>
                  <a:lnTo>
                    <a:pt x="4065524" y="0"/>
                  </a:lnTo>
                </a:path>
              </a:pathLst>
            </a:custGeom>
            <a:ln w="6775" cap="flat">
              <a:solidFill>
                <a:srgbClr val="EBEBEB">
                  <a:alpha val="100000"/>
                </a:srgbClr>
              </a:solidFill>
              <a:prstDash val="solid"/>
              <a:round/>
            </a:ln>
          </p:spPr>
          <p:txBody>
            <a:bodyPr/>
            <a:lstStyle/>
            <a:p/>
          </p:txBody>
        </p:sp>
        <p:sp>
          <p:nvSpPr>
            <p:cNvPr id="32" name="pl31"/>
            <p:cNvSpPr/>
            <p:nvPr/>
          </p:nvSpPr>
          <p:spPr>
            <a:xfrm>
              <a:off x="5774633" y="2474773"/>
              <a:ext cx="4065524" cy="0"/>
            </a:xfrm>
            <a:custGeom>
              <a:avLst/>
              <a:pathLst>
                <a:path w="4065524" h="0">
                  <a:moveTo>
                    <a:pt x="0" y="0"/>
                  </a:moveTo>
                  <a:lnTo>
                    <a:pt x="4065524" y="0"/>
                  </a:lnTo>
                  <a:lnTo>
                    <a:pt x="4065524" y="0"/>
                  </a:lnTo>
                </a:path>
              </a:pathLst>
            </a:custGeom>
            <a:ln w="6775" cap="flat">
              <a:solidFill>
                <a:srgbClr val="EBEBEB">
                  <a:alpha val="100000"/>
                </a:srgbClr>
              </a:solidFill>
              <a:prstDash val="solid"/>
              <a:round/>
            </a:ln>
          </p:spPr>
          <p:txBody>
            <a:bodyPr/>
            <a:lstStyle/>
            <a:p/>
          </p:txBody>
        </p:sp>
        <p:sp>
          <p:nvSpPr>
            <p:cNvPr id="33" name="pl32"/>
            <p:cNvSpPr/>
            <p:nvPr/>
          </p:nvSpPr>
          <p:spPr>
            <a:xfrm>
              <a:off x="5774633" y="5285358"/>
              <a:ext cx="4065524" cy="0"/>
            </a:xfrm>
            <a:custGeom>
              <a:avLst/>
              <a:pathLst>
                <a:path w="4065524" h="0">
                  <a:moveTo>
                    <a:pt x="0" y="0"/>
                  </a:moveTo>
                  <a:lnTo>
                    <a:pt x="4065524" y="0"/>
                  </a:lnTo>
                  <a:lnTo>
                    <a:pt x="4065524" y="0"/>
                  </a:lnTo>
                </a:path>
              </a:pathLst>
            </a:custGeom>
            <a:ln w="13550" cap="flat">
              <a:solidFill>
                <a:srgbClr val="EBEBEB">
                  <a:alpha val="100000"/>
                </a:srgbClr>
              </a:solidFill>
              <a:prstDash val="solid"/>
              <a:round/>
            </a:ln>
          </p:spPr>
          <p:txBody>
            <a:bodyPr/>
            <a:lstStyle/>
            <a:p/>
          </p:txBody>
        </p:sp>
        <p:sp>
          <p:nvSpPr>
            <p:cNvPr id="34" name="pl33"/>
            <p:cNvSpPr/>
            <p:nvPr/>
          </p:nvSpPr>
          <p:spPr>
            <a:xfrm>
              <a:off x="5774633" y="4482334"/>
              <a:ext cx="4065524" cy="0"/>
            </a:xfrm>
            <a:custGeom>
              <a:avLst/>
              <a:pathLst>
                <a:path w="4065524" h="0">
                  <a:moveTo>
                    <a:pt x="0" y="0"/>
                  </a:moveTo>
                  <a:lnTo>
                    <a:pt x="4065524" y="0"/>
                  </a:lnTo>
                  <a:lnTo>
                    <a:pt x="4065524" y="0"/>
                  </a:lnTo>
                </a:path>
              </a:pathLst>
            </a:custGeom>
            <a:ln w="13550" cap="flat">
              <a:solidFill>
                <a:srgbClr val="EBEBEB">
                  <a:alpha val="100000"/>
                </a:srgbClr>
              </a:solidFill>
              <a:prstDash val="solid"/>
              <a:round/>
            </a:ln>
          </p:spPr>
          <p:txBody>
            <a:bodyPr/>
            <a:lstStyle/>
            <a:p/>
          </p:txBody>
        </p:sp>
        <p:sp>
          <p:nvSpPr>
            <p:cNvPr id="35" name="pl34"/>
            <p:cNvSpPr/>
            <p:nvPr/>
          </p:nvSpPr>
          <p:spPr>
            <a:xfrm>
              <a:off x="5774633" y="3679309"/>
              <a:ext cx="4065524" cy="0"/>
            </a:xfrm>
            <a:custGeom>
              <a:avLst/>
              <a:pathLst>
                <a:path w="4065524" h="0">
                  <a:moveTo>
                    <a:pt x="0" y="0"/>
                  </a:moveTo>
                  <a:lnTo>
                    <a:pt x="4065524" y="0"/>
                  </a:lnTo>
                  <a:lnTo>
                    <a:pt x="4065524" y="0"/>
                  </a:lnTo>
                </a:path>
              </a:pathLst>
            </a:custGeom>
            <a:ln w="13550" cap="flat">
              <a:solidFill>
                <a:srgbClr val="EBEBEB">
                  <a:alpha val="100000"/>
                </a:srgbClr>
              </a:solidFill>
              <a:prstDash val="solid"/>
              <a:round/>
            </a:ln>
          </p:spPr>
          <p:txBody>
            <a:bodyPr/>
            <a:lstStyle/>
            <a:p/>
          </p:txBody>
        </p:sp>
        <p:sp>
          <p:nvSpPr>
            <p:cNvPr id="36" name="pl35"/>
            <p:cNvSpPr/>
            <p:nvPr/>
          </p:nvSpPr>
          <p:spPr>
            <a:xfrm>
              <a:off x="5774633" y="2876285"/>
              <a:ext cx="4065524" cy="0"/>
            </a:xfrm>
            <a:custGeom>
              <a:avLst/>
              <a:pathLst>
                <a:path w="4065524" h="0">
                  <a:moveTo>
                    <a:pt x="0" y="0"/>
                  </a:moveTo>
                  <a:lnTo>
                    <a:pt x="4065524" y="0"/>
                  </a:lnTo>
                  <a:lnTo>
                    <a:pt x="4065524" y="0"/>
                  </a:lnTo>
                </a:path>
              </a:pathLst>
            </a:custGeom>
            <a:ln w="13550" cap="flat">
              <a:solidFill>
                <a:srgbClr val="EBEBEB">
                  <a:alpha val="100000"/>
                </a:srgbClr>
              </a:solidFill>
              <a:prstDash val="solid"/>
              <a:round/>
            </a:ln>
          </p:spPr>
          <p:txBody>
            <a:bodyPr/>
            <a:lstStyle/>
            <a:p/>
          </p:txBody>
        </p:sp>
        <p:sp>
          <p:nvSpPr>
            <p:cNvPr id="37" name="rc36"/>
            <p:cNvSpPr/>
            <p:nvPr/>
          </p:nvSpPr>
          <p:spPr>
            <a:xfrm>
              <a:off x="7490818" y="5285358"/>
              <a:ext cx="29991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8" name="rc37"/>
            <p:cNvSpPr/>
            <p:nvPr/>
          </p:nvSpPr>
          <p:spPr>
            <a:xfrm>
              <a:off x="7490818" y="5285358"/>
              <a:ext cx="29991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9" name="rc38"/>
            <p:cNvSpPr/>
            <p:nvPr/>
          </p:nvSpPr>
          <p:spPr>
            <a:xfrm>
              <a:off x="7490818" y="5285358"/>
              <a:ext cx="29991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0" name="rc39"/>
            <p:cNvSpPr/>
            <p:nvPr/>
          </p:nvSpPr>
          <p:spPr>
            <a:xfrm>
              <a:off x="7490818" y="4482334"/>
              <a:ext cx="299915" cy="8030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1" name="pg40"/>
            <p:cNvSpPr/>
            <p:nvPr/>
          </p:nvSpPr>
          <p:spPr>
            <a:xfrm>
              <a:off x="7051138"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42" name="tx41"/>
            <p:cNvSpPr/>
            <p:nvPr/>
          </p:nvSpPr>
          <p:spPr>
            <a:xfrm>
              <a:off x="7176021"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43" name="pg42"/>
            <p:cNvSpPr/>
            <p:nvPr/>
          </p:nvSpPr>
          <p:spPr>
            <a:xfrm>
              <a:off x="7233501"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44" name="tx43"/>
            <p:cNvSpPr/>
            <p:nvPr/>
          </p:nvSpPr>
          <p:spPr>
            <a:xfrm>
              <a:off x="7337570"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45" name="rc44"/>
            <p:cNvSpPr/>
            <p:nvPr/>
          </p:nvSpPr>
          <p:spPr>
            <a:xfrm>
              <a:off x="5774633" y="2153563"/>
              <a:ext cx="4065524" cy="3131794"/>
            </a:xfrm>
            <a:prstGeom prst="rect">
              <a:avLst/>
            </a:prstGeom>
            <a:ln w="13550" cap="rnd">
              <a:solidFill>
                <a:srgbClr val="333333">
                  <a:alpha val="100000"/>
                </a:srgbClr>
              </a:solidFill>
              <a:prstDash val="solid"/>
              <a:round/>
            </a:ln>
          </p:spPr>
          <p:txBody>
            <a:bodyPr/>
            <a:lstStyle/>
            <a:p/>
          </p:txBody>
        </p:sp>
        <p:sp>
          <p:nvSpPr>
            <p:cNvPr id="46" name="rc45"/>
            <p:cNvSpPr/>
            <p:nvPr/>
          </p:nvSpPr>
          <p:spPr>
            <a:xfrm>
              <a:off x="9840158" y="2153563"/>
              <a:ext cx="4065524" cy="3131794"/>
            </a:xfrm>
            <a:prstGeom prst="rect">
              <a:avLst/>
            </a:prstGeom>
            <a:solidFill>
              <a:srgbClr val="FFFFFF">
                <a:alpha val="100000"/>
              </a:srgbClr>
            </a:solidFill>
          </p:spPr>
          <p:txBody>
            <a:bodyPr/>
            <a:lstStyle/>
            <a:p/>
          </p:txBody>
        </p:sp>
        <p:sp>
          <p:nvSpPr>
            <p:cNvPr id="47" name="pl46"/>
            <p:cNvSpPr/>
            <p:nvPr/>
          </p:nvSpPr>
          <p:spPr>
            <a:xfrm>
              <a:off x="9840158" y="4883846"/>
              <a:ext cx="4065524" cy="0"/>
            </a:xfrm>
            <a:custGeom>
              <a:avLst/>
              <a:pathLst>
                <a:path w="4065524" h="0">
                  <a:moveTo>
                    <a:pt x="0" y="0"/>
                  </a:moveTo>
                  <a:lnTo>
                    <a:pt x="4065524" y="0"/>
                  </a:lnTo>
                  <a:lnTo>
                    <a:pt x="4065524" y="0"/>
                  </a:lnTo>
                </a:path>
              </a:pathLst>
            </a:custGeom>
            <a:ln w="6775" cap="flat">
              <a:solidFill>
                <a:srgbClr val="EBEBEB">
                  <a:alpha val="100000"/>
                </a:srgbClr>
              </a:solidFill>
              <a:prstDash val="solid"/>
              <a:round/>
            </a:ln>
          </p:spPr>
          <p:txBody>
            <a:bodyPr/>
            <a:lstStyle/>
            <a:p/>
          </p:txBody>
        </p:sp>
        <p:sp>
          <p:nvSpPr>
            <p:cNvPr id="48" name="pl47"/>
            <p:cNvSpPr/>
            <p:nvPr/>
          </p:nvSpPr>
          <p:spPr>
            <a:xfrm>
              <a:off x="9840158" y="4080821"/>
              <a:ext cx="4065524" cy="0"/>
            </a:xfrm>
            <a:custGeom>
              <a:avLst/>
              <a:pathLst>
                <a:path w="4065524" h="0">
                  <a:moveTo>
                    <a:pt x="0" y="0"/>
                  </a:moveTo>
                  <a:lnTo>
                    <a:pt x="4065524" y="0"/>
                  </a:lnTo>
                  <a:lnTo>
                    <a:pt x="4065524" y="0"/>
                  </a:lnTo>
                </a:path>
              </a:pathLst>
            </a:custGeom>
            <a:ln w="6775" cap="flat">
              <a:solidFill>
                <a:srgbClr val="EBEBEB">
                  <a:alpha val="100000"/>
                </a:srgbClr>
              </a:solidFill>
              <a:prstDash val="solid"/>
              <a:round/>
            </a:ln>
          </p:spPr>
          <p:txBody>
            <a:bodyPr/>
            <a:lstStyle/>
            <a:p/>
          </p:txBody>
        </p:sp>
        <p:sp>
          <p:nvSpPr>
            <p:cNvPr id="49" name="pl48"/>
            <p:cNvSpPr/>
            <p:nvPr/>
          </p:nvSpPr>
          <p:spPr>
            <a:xfrm>
              <a:off x="9840158" y="3277797"/>
              <a:ext cx="4065524" cy="0"/>
            </a:xfrm>
            <a:custGeom>
              <a:avLst/>
              <a:pathLst>
                <a:path w="4065524" h="0">
                  <a:moveTo>
                    <a:pt x="0" y="0"/>
                  </a:moveTo>
                  <a:lnTo>
                    <a:pt x="4065524" y="0"/>
                  </a:lnTo>
                  <a:lnTo>
                    <a:pt x="4065524" y="0"/>
                  </a:lnTo>
                </a:path>
              </a:pathLst>
            </a:custGeom>
            <a:ln w="6775" cap="flat">
              <a:solidFill>
                <a:srgbClr val="EBEBEB">
                  <a:alpha val="100000"/>
                </a:srgbClr>
              </a:solidFill>
              <a:prstDash val="solid"/>
              <a:round/>
            </a:ln>
          </p:spPr>
          <p:txBody>
            <a:bodyPr/>
            <a:lstStyle/>
            <a:p/>
          </p:txBody>
        </p:sp>
        <p:sp>
          <p:nvSpPr>
            <p:cNvPr id="50" name="pl49"/>
            <p:cNvSpPr/>
            <p:nvPr/>
          </p:nvSpPr>
          <p:spPr>
            <a:xfrm>
              <a:off x="9840158" y="2474773"/>
              <a:ext cx="4065524" cy="0"/>
            </a:xfrm>
            <a:custGeom>
              <a:avLst/>
              <a:pathLst>
                <a:path w="4065524" h="0">
                  <a:moveTo>
                    <a:pt x="0" y="0"/>
                  </a:moveTo>
                  <a:lnTo>
                    <a:pt x="4065524" y="0"/>
                  </a:lnTo>
                  <a:lnTo>
                    <a:pt x="4065524" y="0"/>
                  </a:lnTo>
                </a:path>
              </a:pathLst>
            </a:custGeom>
            <a:ln w="6775" cap="flat">
              <a:solidFill>
                <a:srgbClr val="EBEBEB">
                  <a:alpha val="100000"/>
                </a:srgbClr>
              </a:solidFill>
              <a:prstDash val="solid"/>
              <a:round/>
            </a:ln>
          </p:spPr>
          <p:txBody>
            <a:bodyPr/>
            <a:lstStyle/>
            <a:p/>
          </p:txBody>
        </p:sp>
        <p:sp>
          <p:nvSpPr>
            <p:cNvPr id="51" name="pl50"/>
            <p:cNvSpPr/>
            <p:nvPr/>
          </p:nvSpPr>
          <p:spPr>
            <a:xfrm>
              <a:off x="9840158" y="5285358"/>
              <a:ext cx="4065524" cy="0"/>
            </a:xfrm>
            <a:custGeom>
              <a:avLst/>
              <a:pathLst>
                <a:path w="4065524" h="0">
                  <a:moveTo>
                    <a:pt x="0" y="0"/>
                  </a:moveTo>
                  <a:lnTo>
                    <a:pt x="4065524" y="0"/>
                  </a:lnTo>
                  <a:lnTo>
                    <a:pt x="4065524" y="0"/>
                  </a:lnTo>
                </a:path>
              </a:pathLst>
            </a:custGeom>
            <a:ln w="13550" cap="flat">
              <a:solidFill>
                <a:srgbClr val="EBEBEB">
                  <a:alpha val="100000"/>
                </a:srgbClr>
              </a:solidFill>
              <a:prstDash val="solid"/>
              <a:round/>
            </a:ln>
          </p:spPr>
          <p:txBody>
            <a:bodyPr/>
            <a:lstStyle/>
            <a:p/>
          </p:txBody>
        </p:sp>
        <p:sp>
          <p:nvSpPr>
            <p:cNvPr id="52" name="pl51"/>
            <p:cNvSpPr/>
            <p:nvPr/>
          </p:nvSpPr>
          <p:spPr>
            <a:xfrm>
              <a:off x="9840158" y="4482334"/>
              <a:ext cx="4065524" cy="0"/>
            </a:xfrm>
            <a:custGeom>
              <a:avLst/>
              <a:pathLst>
                <a:path w="4065524" h="0">
                  <a:moveTo>
                    <a:pt x="0" y="0"/>
                  </a:moveTo>
                  <a:lnTo>
                    <a:pt x="4065524" y="0"/>
                  </a:lnTo>
                  <a:lnTo>
                    <a:pt x="4065524" y="0"/>
                  </a:lnTo>
                </a:path>
              </a:pathLst>
            </a:custGeom>
            <a:ln w="13550" cap="flat">
              <a:solidFill>
                <a:srgbClr val="EBEBEB">
                  <a:alpha val="100000"/>
                </a:srgbClr>
              </a:solidFill>
              <a:prstDash val="solid"/>
              <a:round/>
            </a:ln>
          </p:spPr>
          <p:txBody>
            <a:bodyPr/>
            <a:lstStyle/>
            <a:p/>
          </p:txBody>
        </p:sp>
        <p:sp>
          <p:nvSpPr>
            <p:cNvPr id="53" name="pl52"/>
            <p:cNvSpPr/>
            <p:nvPr/>
          </p:nvSpPr>
          <p:spPr>
            <a:xfrm>
              <a:off x="9840158" y="3679309"/>
              <a:ext cx="4065524" cy="0"/>
            </a:xfrm>
            <a:custGeom>
              <a:avLst/>
              <a:pathLst>
                <a:path w="4065524" h="0">
                  <a:moveTo>
                    <a:pt x="0" y="0"/>
                  </a:moveTo>
                  <a:lnTo>
                    <a:pt x="4065524" y="0"/>
                  </a:lnTo>
                  <a:lnTo>
                    <a:pt x="4065524" y="0"/>
                  </a:lnTo>
                </a:path>
              </a:pathLst>
            </a:custGeom>
            <a:ln w="13550" cap="flat">
              <a:solidFill>
                <a:srgbClr val="EBEBEB">
                  <a:alpha val="100000"/>
                </a:srgbClr>
              </a:solidFill>
              <a:prstDash val="solid"/>
              <a:round/>
            </a:ln>
          </p:spPr>
          <p:txBody>
            <a:bodyPr/>
            <a:lstStyle/>
            <a:p/>
          </p:txBody>
        </p:sp>
        <p:sp>
          <p:nvSpPr>
            <p:cNvPr id="54" name="pl53"/>
            <p:cNvSpPr/>
            <p:nvPr/>
          </p:nvSpPr>
          <p:spPr>
            <a:xfrm>
              <a:off x="9840158" y="2876285"/>
              <a:ext cx="4065524" cy="0"/>
            </a:xfrm>
            <a:custGeom>
              <a:avLst/>
              <a:pathLst>
                <a:path w="4065524" h="0">
                  <a:moveTo>
                    <a:pt x="0" y="0"/>
                  </a:moveTo>
                  <a:lnTo>
                    <a:pt x="4065524" y="0"/>
                  </a:lnTo>
                  <a:lnTo>
                    <a:pt x="4065524" y="0"/>
                  </a:lnTo>
                </a:path>
              </a:pathLst>
            </a:custGeom>
            <a:ln w="13550" cap="flat">
              <a:solidFill>
                <a:srgbClr val="EBEBEB">
                  <a:alpha val="100000"/>
                </a:srgbClr>
              </a:solidFill>
              <a:prstDash val="solid"/>
              <a:round/>
            </a:ln>
          </p:spPr>
          <p:txBody>
            <a:bodyPr/>
            <a:lstStyle/>
            <a:p/>
          </p:txBody>
        </p:sp>
        <p:sp>
          <p:nvSpPr>
            <p:cNvPr id="55" name="rc54"/>
            <p:cNvSpPr/>
            <p:nvPr/>
          </p:nvSpPr>
          <p:spPr>
            <a:xfrm>
              <a:off x="12889301" y="5285358"/>
              <a:ext cx="29991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6" name="rc55"/>
            <p:cNvSpPr/>
            <p:nvPr/>
          </p:nvSpPr>
          <p:spPr>
            <a:xfrm>
              <a:off x="12889301" y="5285358"/>
              <a:ext cx="29991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7" name="rc56"/>
            <p:cNvSpPr/>
            <p:nvPr/>
          </p:nvSpPr>
          <p:spPr>
            <a:xfrm>
              <a:off x="12889301" y="5285358"/>
              <a:ext cx="29991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8" name="rc57"/>
            <p:cNvSpPr/>
            <p:nvPr/>
          </p:nvSpPr>
          <p:spPr>
            <a:xfrm>
              <a:off x="12889301" y="2876285"/>
              <a:ext cx="299915" cy="24090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9" name="pg58"/>
            <p:cNvSpPr/>
            <p:nvPr/>
          </p:nvSpPr>
          <p:spPr>
            <a:xfrm>
              <a:off x="11116663"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0" name="tx59"/>
            <p:cNvSpPr/>
            <p:nvPr/>
          </p:nvSpPr>
          <p:spPr>
            <a:xfrm>
              <a:off x="11241546"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61" name="pg60"/>
            <p:cNvSpPr/>
            <p:nvPr/>
          </p:nvSpPr>
          <p:spPr>
            <a:xfrm>
              <a:off x="11299026"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2" name="tx61"/>
            <p:cNvSpPr/>
            <p:nvPr/>
          </p:nvSpPr>
          <p:spPr>
            <a:xfrm>
              <a:off x="11403094"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63" name="rc62"/>
            <p:cNvSpPr/>
            <p:nvPr/>
          </p:nvSpPr>
          <p:spPr>
            <a:xfrm>
              <a:off x="9840158" y="2153563"/>
              <a:ext cx="4065524" cy="3131794"/>
            </a:xfrm>
            <a:prstGeom prst="rect">
              <a:avLst/>
            </a:prstGeom>
            <a:ln w="13550" cap="rnd">
              <a:solidFill>
                <a:srgbClr val="333333">
                  <a:alpha val="100000"/>
                </a:srgbClr>
              </a:solidFill>
              <a:prstDash val="solid"/>
              <a:round/>
            </a:ln>
          </p:spPr>
          <p:txBody>
            <a:bodyPr/>
            <a:lstStyle/>
            <a:p/>
          </p:txBody>
        </p:sp>
        <p:sp>
          <p:nvSpPr>
            <p:cNvPr id="64" name="rc63"/>
            <p:cNvSpPr/>
            <p:nvPr/>
          </p:nvSpPr>
          <p:spPr>
            <a:xfrm>
              <a:off x="13905682" y="2153563"/>
              <a:ext cx="4065524" cy="3131794"/>
            </a:xfrm>
            <a:prstGeom prst="rect">
              <a:avLst/>
            </a:prstGeom>
            <a:solidFill>
              <a:srgbClr val="FFFFFF">
                <a:alpha val="100000"/>
              </a:srgbClr>
            </a:solidFill>
          </p:spPr>
          <p:txBody>
            <a:bodyPr/>
            <a:lstStyle/>
            <a:p/>
          </p:txBody>
        </p:sp>
        <p:sp>
          <p:nvSpPr>
            <p:cNvPr id="65" name="pl64"/>
            <p:cNvSpPr/>
            <p:nvPr/>
          </p:nvSpPr>
          <p:spPr>
            <a:xfrm>
              <a:off x="13905682" y="4883846"/>
              <a:ext cx="4065524" cy="0"/>
            </a:xfrm>
            <a:custGeom>
              <a:avLst/>
              <a:pathLst>
                <a:path w="4065524" h="0">
                  <a:moveTo>
                    <a:pt x="0" y="0"/>
                  </a:moveTo>
                  <a:lnTo>
                    <a:pt x="4065524" y="0"/>
                  </a:lnTo>
                  <a:lnTo>
                    <a:pt x="4065524" y="0"/>
                  </a:lnTo>
                </a:path>
              </a:pathLst>
            </a:custGeom>
            <a:ln w="6775" cap="flat">
              <a:solidFill>
                <a:srgbClr val="EBEBEB">
                  <a:alpha val="100000"/>
                </a:srgbClr>
              </a:solidFill>
              <a:prstDash val="solid"/>
              <a:round/>
            </a:ln>
          </p:spPr>
          <p:txBody>
            <a:bodyPr/>
            <a:lstStyle/>
            <a:p/>
          </p:txBody>
        </p:sp>
        <p:sp>
          <p:nvSpPr>
            <p:cNvPr id="66" name="pl65"/>
            <p:cNvSpPr/>
            <p:nvPr/>
          </p:nvSpPr>
          <p:spPr>
            <a:xfrm>
              <a:off x="13905682" y="4080821"/>
              <a:ext cx="4065524" cy="0"/>
            </a:xfrm>
            <a:custGeom>
              <a:avLst/>
              <a:pathLst>
                <a:path w="4065524" h="0">
                  <a:moveTo>
                    <a:pt x="0" y="0"/>
                  </a:moveTo>
                  <a:lnTo>
                    <a:pt x="4065524" y="0"/>
                  </a:lnTo>
                  <a:lnTo>
                    <a:pt x="4065524" y="0"/>
                  </a:lnTo>
                </a:path>
              </a:pathLst>
            </a:custGeom>
            <a:ln w="6775" cap="flat">
              <a:solidFill>
                <a:srgbClr val="EBEBEB">
                  <a:alpha val="100000"/>
                </a:srgbClr>
              </a:solidFill>
              <a:prstDash val="solid"/>
              <a:round/>
            </a:ln>
          </p:spPr>
          <p:txBody>
            <a:bodyPr/>
            <a:lstStyle/>
            <a:p/>
          </p:txBody>
        </p:sp>
        <p:sp>
          <p:nvSpPr>
            <p:cNvPr id="67" name="pl66"/>
            <p:cNvSpPr/>
            <p:nvPr/>
          </p:nvSpPr>
          <p:spPr>
            <a:xfrm>
              <a:off x="13905682" y="3277797"/>
              <a:ext cx="4065524" cy="0"/>
            </a:xfrm>
            <a:custGeom>
              <a:avLst/>
              <a:pathLst>
                <a:path w="4065524" h="0">
                  <a:moveTo>
                    <a:pt x="0" y="0"/>
                  </a:moveTo>
                  <a:lnTo>
                    <a:pt x="4065524" y="0"/>
                  </a:lnTo>
                  <a:lnTo>
                    <a:pt x="4065524" y="0"/>
                  </a:lnTo>
                </a:path>
              </a:pathLst>
            </a:custGeom>
            <a:ln w="6775" cap="flat">
              <a:solidFill>
                <a:srgbClr val="EBEBEB">
                  <a:alpha val="100000"/>
                </a:srgbClr>
              </a:solidFill>
              <a:prstDash val="solid"/>
              <a:round/>
            </a:ln>
          </p:spPr>
          <p:txBody>
            <a:bodyPr/>
            <a:lstStyle/>
            <a:p/>
          </p:txBody>
        </p:sp>
        <p:sp>
          <p:nvSpPr>
            <p:cNvPr id="68" name="pl67"/>
            <p:cNvSpPr/>
            <p:nvPr/>
          </p:nvSpPr>
          <p:spPr>
            <a:xfrm>
              <a:off x="13905682" y="2474773"/>
              <a:ext cx="4065524" cy="0"/>
            </a:xfrm>
            <a:custGeom>
              <a:avLst/>
              <a:pathLst>
                <a:path w="4065524" h="0">
                  <a:moveTo>
                    <a:pt x="0" y="0"/>
                  </a:moveTo>
                  <a:lnTo>
                    <a:pt x="4065524" y="0"/>
                  </a:lnTo>
                  <a:lnTo>
                    <a:pt x="4065524" y="0"/>
                  </a:lnTo>
                </a:path>
              </a:pathLst>
            </a:custGeom>
            <a:ln w="6775" cap="flat">
              <a:solidFill>
                <a:srgbClr val="EBEBEB">
                  <a:alpha val="100000"/>
                </a:srgbClr>
              </a:solidFill>
              <a:prstDash val="solid"/>
              <a:round/>
            </a:ln>
          </p:spPr>
          <p:txBody>
            <a:bodyPr/>
            <a:lstStyle/>
            <a:p/>
          </p:txBody>
        </p:sp>
        <p:sp>
          <p:nvSpPr>
            <p:cNvPr id="69" name="pl68"/>
            <p:cNvSpPr/>
            <p:nvPr/>
          </p:nvSpPr>
          <p:spPr>
            <a:xfrm>
              <a:off x="13905682" y="5285358"/>
              <a:ext cx="4065524" cy="0"/>
            </a:xfrm>
            <a:custGeom>
              <a:avLst/>
              <a:pathLst>
                <a:path w="4065524" h="0">
                  <a:moveTo>
                    <a:pt x="0" y="0"/>
                  </a:moveTo>
                  <a:lnTo>
                    <a:pt x="4065524" y="0"/>
                  </a:lnTo>
                  <a:lnTo>
                    <a:pt x="4065524" y="0"/>
                  </a:lnTo>
                </a:path>
              </a:pathLst>
            </a:custGeom>
            <a:ln w="13550" cap="flat">
              <a:solidFill>
                <a:srgbClr val="EBEBEB">
                  <a:alpha val="100000"/>
                </a:srgbClr>
              </a:solidFill>
              <a:prstDash val="solid"/>
              <a:round/>
            </a:ln>
          </p:spPr>
          <p:txBody>
            <a:bodyPr/>
            <a:lstStyle/>
            <a:p/>
          </p:txBody>
        </p:sp>
        <p:sp>
          <p:nvSpPr>
            <p:cNvPr id="70" name="pl69"/>
            <p:cNvSpPr/>
            <p:nvPr/>
          </p:nvSpPr>
          <p:spPr>
            <a:xfrm>
              <a:off x="13905682" y="4482334"/>
              <a:ext cx="4065524" cy="0"/>
            </a:xfrm>
            <a:custGeom>
              <a:avLst/>
              <a:pathLst>
                <a:path w="4065524" h="0">
                  <a:moveTo>
                    <a:pt x="0" y="0"/>
                  </a:moveTo>
                  <a:lnTo>
                    <a:pt x="4065524" y="0"/>
                  </a:lnTo>
                  <a:lnTo>
                    <a:pt x="4065524" y="0"/>
                  </a:lnTo>
                </a:path>
              </a:pathLst>
            </a:custGeom>
            <a:ln w="13550" cap="flat">
              <a:solidFill>
                <a:srgbClr val="EBEBEB">
                  <a:alpha val="100000"/>
                </a:srgbClr>
              </a:solidFill>
              <a:prstDash val="solid"/>
              <a:round/>
            </a:ln>
          </p:spPr>
          <p:txBody>
            <a:bodyPr/>
            <a:lstStyle/>
            <a:p/>
          </p:txBody>
        </p:sp>
        <p:sp>
          <p:nvSpPr>
            <p:cNvPr id="71" name="pl70"/>
            <p:cNvSpPr/>
            <p:nvPr/>
          </p:nvSpPr>
          <p:spPr>
            <a:xfrm>
              <a:off x="13905682" y="3679309"/>
              <a:ext cx="4065524" cy="0"/>
            </a:xfrm>
            <a:custGeom>
              <a:avLst/>
              <a:pathLst>
                <a:path w="4065524" h="0">
                  <a:moveTo>
                    <a:pt x="0" y="0"/>
                  </a:moveTo>
                  <a:lnTo>
                    <a:pt x="4065524" y="0"/>
                  </a:lnTo>
                  <a:lnTo>
                    <a:pt x="4065524" y="0"/>
                  </a:lnTo>
                </a:path>
              </a:pathLst>
            </a:custGeom>
            <a:ln w="13550" cap="flat">
              <a:solidFill>
                <a:srgbClr val="EBEBEB">
                  <a:alpha val="100000"/>
                </a:srgbClr>
              </a:solidFill>
              <a:prstDash val="solid"/>
              <a:round/>
            </a:ln>
          </p:spPr>
          <p:txBody>
            <a:bodyPr/>
            <a:lstStyle/>
            <a:p/>
          </p:txBody>
        </p:sp>
        <p:sp>
          <p:nvSpPr>
            <p:cNvPr id="72" name="pl71"/>
            <p:cNvSpPr/>
            <p:nvPr/>
          </p:nvSpPr>
          <p:spPr>
            <a:xfrm>
              <a:off x="13905682" y="2876285"/>
              <a:ext cx="4065524" cy="0"/>
            </a:xfrm>
            <a:custGeom>
              <a:avLst/>
              <a:pathLst>
                <a:path w="4065524" h="0">
                  <a:moveTo>
                    <a:pt x="0" y="0"/>
                  </a:moveTo>
                  <a:lnTo>
                    <a:pt x="4065524" y="0"/>
                  </a:lnTo>
                  <a:lnTo>
                    <a:pt x="4065524" y="0"/>
                  </a:lnTo>
                </a:path>
              </a:pathLst>
            </a:custGeom>
            <a:ln w="13550" cap="flat">
              <a:solidFill>
                <a:srgbClr val="EBEBEB">
                  <a:alpha val="100000"/>
                </a:srgbClr>
              </a:solidFill>
              <a:prstDash val="solid"/>
              <a:round/>
            </a:ln>
          </p:spPr>
          <p:txBody>
            <a:bodyPr/>
            <a:lstStyle/>
            <a:p/>
          </p:txBody>
        </p:sp>
        <p:sp>
          <p:nvSpPr>
            <p:cNvPr id="73" name="rc72"/>
            <p:cNvSpPr/>
            <p:nvPr/>
          </p:nvSpPr>
          <p:spPr>
            <a:xfrm>
              <a:off x="13905682" y="2153563"/>
              <a:ext cx="4065524" cy="3131794"/>
            </a:xfrm>
            <a:prstGeom prst="rect">
              <a:avLst/>
            </a:prstGeom>
            <a:ln w="13550" cap="rnd">
              <a:solidFill>
                <a:srgbClr val="333333">
                  <a:alpha val="100000"/>
                </a:srgbClr>
              </a:solidFill>
              <a:prstDash val="solid"/>
              <a:round/>
            </a:ln>
          </p:spPr>
          <p:txBody>
            <a:bodyPr/>
            <a:lstStyle/>
            <a:p/>
          </p:txBody>
        </p:sp>
        <p:sp>
          <p:nvSpPr>
            <p:cNvPr id="74" name="tx73"/>
            <p:cNvSpPr/>
            <p:nvPr/>
          </p:nvSpPr>
          <p:spPr>
            <a:xfrm>
              <a:off x="34593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75" name="tx74"/>
            <p:cNvSpPr/>
            <p:nvPr/>
          </p:nvSpPr>
          <p:spPr>
            <a:xfrm>
              <a:off x="752487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76" name="tx75"/>
            <p:cNvSpPr/>
            <p:nvPr/>
          </p:nvSpPr>
          <p:spPr>
            <a:xfrm>
              <a:off x="1159039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77" name="tx76"/>
            <p:cNvSpPr/>
            <p:nvPr/>
          </p:nvSpPr>
          <p:spPr>
            <a:xfrm>
              <a:off x="1565591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78" name="pl77"/>
            <p:cNvSpPr/>
            <p:nvPr/>
          </p:nvSpPr>
          <p:spPr>
            <a:xfrm>
              <a:off x="19090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79" name="pl78"/>
            <p:cNvSpPr/>
            <p:nvPr/>
          </p:nvSpPr>
          <p:spPr>
            <a:xfrm>
              <a:off x="224229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80" name="pl79"/>
            <p:cNvSpPr/>
            <p:nvPr/>
          </p:nvSpPr>
          <p:spPr>
            <a:xfrm>
              <a:off x="25755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81" name="pl80"/>
            <p:cNvSpPr/>
            <p:nvPr/>
          </p:nvSpPr>
          <p:spPr>
            <a:xfrm>
              <a:off x="290877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82" name="pl81"/>
            <p:cNvSpPr/>
            <p:nvPr/>
          </p:nvSpPr>
          <p:spPr>
            <a:xfrm>
              <a:off x="324201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83" name="pl82"/>
            <p:cNvSpPr/>
            <p:nvPr/>
          </p:nvSpPr>
          <p:spPr>
            <a:xfrm>
              <a:off x="35752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84" name="pl83"/>
            <p:cNvSpPr/>
            <p:nvPr/>
          </p:nvSpPr>
          <p:spPr>
            <a:xfrm>
              <a:off x="390849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85" name="pl84"/>
            <p:cNvSpPr/>
            <p:nvPr/>
          </p:nvSpPr>
          <p:spPr>
            <a:xfrm>
              <a:off x="424173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86" name="pl85"/>
            <p:cNvSpPr/>
            <p:nvPr/>
          </p:nvSpPr>
          <p:spPr>
            <a:xfrm>
              <a:off x="45749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87" name="pl86"/>
            <p:cNvSpPr/>
            <p:nvPr/>
          </p:nvSpPr>
          <p:spPr>
            <a:xfrm>
              <a:off x="49082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88" name="pl87"/>
            <p:cNvSpPr/>
            <p:nvPr/>
          </p:nvSpPr>
          <p:spPr>
            <a:xfrm>
              <a:off x="52414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89" name="pl88"/>
            <p:cNvSpPr/>
            <p:nvPr/>
          </p:nvSpPr>
          <p:spPr>
            <a:xfrm>
              <a:off x="557468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90" name="tx89"/>
            <p:cNvSpPr/>
            <p:nvPr/>
          </p:nvSpPr>
          <p:spPr>
            <a:xfrm rot="-5400000">
              <a:off x="182827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91" name="tx90"/>
            <p:cNvSpPr/>
            <p:nvPr/>
          </p:nvSpPr>
          <p:spPr>
            <a:xfrm rot="-5400000">
              <a:off x="215169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92" name="tx91"/>
            <p:cNvSpPr/>
            <p:nvPr/>
          </p:nvSpPr>
          <p:spPr>
            <a:xfrm rot="-5400000">
              <a:off x="248502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93" name="tx92"/>
            <p:cNvSpPr/>
            <p:nvPr/>
          </p:nvSpPr>
          <p:spPr>
            <a:xfrm rot="-5400000">
              <a:off x="281639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94" name="tx93"/>
            <p:cNvSpPr/>
            <p:nvPr/>
          </p:nvSpPr>
          <p:spPr>
            <a:xfrm rot="-5400000">
              <a:off x="311899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95" name="tx94"/>
            <p:cNvSpPr/>
            <p:nvPr/>
          </p:nvSpPr>
          <p:spPr>
            <a:xfrm rot="-5400000">
              <a:off x="34944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96" name="tx95"/>
            <p:cNvSpPr/>
            <p:nvPr/>
          </p:nvSpPr>
          <p:spPr>
            <a:xfrm rot="-5400000">
              <a:off x="385739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97" name="tx96"/>
            <p:cNvSpPr/>
            <p:nvPr/>
          </p:nvSpPr>
          <p:spPr>
            <a:xfrm rot="-5400000">
              <a:off x="412847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98" name="tx97"/>
            <p:cNvSpPr/>
            <p:nvPr/>
          </p:nvSpPr>
          <p:spPr>
            <a:xfrm rot="-5400000">
              <a:off x="4461675"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99" name="tx98"/>
            <p:cNvSpPr/>
            <p:nvPr/>
          </p:nvSpPr>
          <p:spPr>
            <a:xfrm rot="-5400000">
              <a:off x="483133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00" name="tx99"/>
            <p:cNvSpPr/>
            <p:nvPr/>
          </p:nvSpPr>
          <p:spPr>
            <a:xfrm rot="-5400000">
              <a:off x="514595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01" name="tx100"/>
            <p:cNvSpPr/>
            <p:nvPr/>
          </p:nvSpPr>
          <p:spPr>
            <a:xfrm rot="-5400000">
              <a:off x="547919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02" name="pl101"/>
            <p:cNvSpPr/>
            <p:nvPr/>
          </p:nvSpPr>
          <p:spPr>
            <a:xfrm>
              <a:off x="59745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3" name="pl102"/>
            <p:cNvSpPr/>
            <p:nvPr/>
          </p:nvSpPr>
          <p:spPr>
            <a:xfrm>
              <a:off x="630781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4" name="pl103"/>
            <p:cNvSpPr/>
            <p:nvPr/>
          </p:nvSpPr>
          <p:spPr>
            <a:xfrm>
              <a:off x="664105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5" name="pl104"/>
            <p:cNvSpPr/>
            <p:nvPr/>
          </p:nvSpPr>
          <p:spPr>
            <a:xfrm>
              <a:off x="69742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6" name="pl105"/>
            <p:cNvSpPr/>
            <p:nvPr/>
          </p:nvSpPr>
          <p:spPr>
            <a:xfrm>
              <a:off x="73075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7" name="pl106"/>
            <p:cNvSpPr/>
            <p:nvPr/>
          </p:nvSpPr>
          <p:spPr>
            <a:xfrm>
              <a:off x="764077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8" name="pl107"/>
            <p:cNvSpPr/>
            <p:nvPr/>
          </p:nvSpPr>
          <p:spPr>
            <a:xfrm>
              <a:off x="79740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9" name="pl108"/>
            <p:cNvSpPr/>
            <p:nvPr/>
          </p:nvSpPr>
          <p:spPr>
            <a:xfrm>
              <a:off x="830725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10" name="pl109"/>
            <p:cNvSpPr/>
            <p:nvPr/>
          </p:nvSpPr>
          <p:spPr>
            <a:xfrm>
              <a:off x="86404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11" name="pl110"/>
            <p:cNvSpPr/>
            <p:nvPr/>
          </p:nvSpPr>
          <p:spPr>
            <a:xfrm>
              <a:off x="89737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12" name="pl111"/>
            <p:cNvSpPr/>
            <p:nvPr/>
          </p:nvSpPr>
          <p:spPr>
            <a:xfrm>
              <a:off x="93069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13" name="pl112"/>
            <p:cNvSpPr/>
            <p:nvPr/>
          </p:nvSpPr>
          <p:spPr>
            <a:xfrm>
              <a:off x="964021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14" name="tx113"/>
            <p:cNvSpPr/>
            <p:nvPr/>
          </p:nvSpPr>
          <p:spPr>
            <a:xfrm rot="-5400000">
              <a:off x="589379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15" name="tx114"/>
            <p:cNvSpPr/>
            <p:nvPr/>
          </p:nvSpPr>
          <p:spPr>
            <a:xfrm rot="-5400000">
              <a:off x="621722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16" name="tx115"/>
            <p:cNvSpPr/>
            <p:nvPr/>
          </p:nvSpPr>
          <p:spPr>
            <a:xfrm rot="-5400000">
              <a:off x="6550550"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17" name="tx116"/>
            <p:cNvSpPr/>
            <p:nvPr/>
          </p:nvSpPr>
          <p:spPr>
            <a:xfrm rot="-5400000">
              <a:off x="6881923"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18" name="tx117"/>
            <p:cNvSpPr/>
            <p:nvPr/>
          </p:nvSpPr>
          <p:spPr>
            <a:xfrm rot="-5400000">
              <a:off x="718451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19" name="tx118"/>
            <p:cNvSpPr/>
            <p:nvPr/>
          </p:nvSpPr>
          <p:spPr>
            <a:xfrm rot="-5400000">
              <a:off x="755999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20" name="tx119"/>
            <p:cNvSpPr/>
            <p:nvPr/>
          </p:nvSpPr>
          <p:spPr>
            <a:xfrm rot="-5400000">
              <a:off x="792292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21" name="tx120"/>
            <p:cNvSpPr/>
            <p:nvPr/>
          </p:nvSpPr>
          <p:spPr>
            <a:xfrm rot="-5400000">
              <a:off x="819400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22" name="tx121"/>
            <p:cNvSpPr/>
            <p:nvPr/>
          </p:nvSpPr>
          <p:spPr>
            <a:xfrm rot="-5400000">
              <a:off x="852719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23" name="tx122"/>
            <p:cNvSpPr/>
            <p:nvPr/>
          </p:nvSpPr>
          <p:spPr>
            <a:xfrm rot="-5400000">
              <a:off x="889685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24" name="tx123"/>
            <p:cNvSpPr/>
            <p:nvPr/>
          </p:nvSpPr>
          <p:spPr>
            <a:xfrm rot="-5400000">
              <a:off x="921147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25" name="tx124"/>
            <p:cNvSpPr/>
            <p:nvPr/>
          </p:nvSpPr>
          <p:spPr>
            <a:xfrm rot="-5400000">
              <a:off x="954471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26" name="pl125"/>
            <p:cNvSpPr/>
            <p:nvPr/>
          </p:nvSpPr>
          <p:spPr>
            <a:xfrm>
              <a:off x="100401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7" name="pl126"/>
            <p:cNvSpPr/>
            <p:nvPr/>
          </p:nvSpPr>
          <p:spPr>
            <a:xfrm>
              <a:off x="10373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8" name="pl127"/>
            <p:cNvSpPr/>
            <p:nvPr/>
          </p:nvSpPr>
          <p:spPr>
            <a:xfrm>
              <a:off x="1070658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9" name="pl128"/>
            <p:cNvSpPr/>
            <p:nvPr/>
          </p:nvSpPr>
          <p:spPr>
            <a:xfrm>
              <a:off x="1103982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0" name="pl129"/>
            <p:cNvSpPr/>
            <p:nvPr/>
          </p:nvSpPr>
          <p:spPr>
            <a:xfrm>
              <a:off x="1137306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1" name="pl130"/>
            <p:cNvSpPr/>
            <p:nvPr/>
          </p:nvSpPr>
          <p:spPr>
            <a:xfrm>
              <a:off x="117063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2" name="pl131"/>
            <p:cNvSpPr/>
            <p:nvPr/>
          </p:nvSpPr>
          <p:spPr>
            <a:xfrm>
              <a:off x="1203954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3" name="pl132"/>
            <p:cNvSpPr/>
            <p:nvPr/>
          </p:nvSpPr>
          <p:spPr>
            <a:xfrm>
              <a:off x="123727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4" name="pl133"/>
            <p:cNvSpPr/>
            <p:nvPr/>
          </p:nvSpPr>
          <p:spPr>
            <a:xfrm>
              <a:off x="1270601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5" name="pl134"/>
            <p:cNvSpPr/>
            <p:nvPr/>
          </p:nvSpPr>
          <p:spPr>
            <a:xfrm>
              <a:off x="130392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6" name="pl135"/>
            <p:cNvSpPr/>
            <p:nvPr/>
          </p:nvSpPr>
          <p:spPr>
            <a:xfrm>
              <a:off x="133724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7" name="pl136"/>
            <p:cNvSpPr/>
            <p:nvPr/>
          </p:nvSpPr>
          <p:spPr>
            <a:xfrm>
              <a:off x="137057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8" name="tx137"/>
            <p:cNvSpPr/>
            <p:nvPr/>
          </p:nvSpPr>
          <p:spPr>
            <a:xfrm rot="-5400000">
              <a:off x="995931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39" name="tx138"/>
            <p:cNvSpPr/>
            <p:nvPr/>
          </p:nvSpPr>
          <p:spPr>
            <a:xfrm rot="-5400000">
              <a:off x="10282748"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40" name="tx139"/>
            <p:cNvSpPr/>
            <p:nvPr/>
          </p:nvSpPr>
          <p:spPr>
            <a:xfrm rot="-5400000">
              <a:off x="10616075"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41" name="tx140"/>
            <p:cNvSpPr/>
            <p:nvPr/>
          </p:nvSpPr>
          <p:spPr>
            <a:xfrm rot="-5400000">
              <a:off x="10947448"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42" name="tx141"/>
            <p:cNvSpPr/>
            <p:nvPr/>
          </p:nvSpPr>
          <p:spPr>
            <a:xfrm rot="-5400000">
              <a:off x="1125004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43" name="tx142"/>
            <p:cNvSpPr/>
            <p:nvPr/>
          </p:nvSpPr>
          <p:spPr>
            <a:xfrm rot="-5400000">
              <a:off x="11625517"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44" name="tx143"/>
            <p:cNvSpPr/>
            <p:nvPr/>
          </p:nvSpPr>
          <p:spPr>
            <a:xfrm rot="-5400000">
              <a:off x="1198844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45" name="tx144"/>
            <p:cNvSpPr/>
            <p:nvPr/>
          </p:nvSpPr>
          <p:spPr>
            <a:xfrm rot="-5400000">
              <a:off x="1225952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46" name="tx145"/>
            <p:cNvSpPr/>
            <p:nvPr/>
          </p:nvSpPr>
          <p:spPr>
            <a:xfrm rot="-5400000">
              <a:off x="1259272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47" name="tx146"/>
            <p:cNvSpPr/>
            <p:nvPr/>
          </p:nvSpPr>
          <p:spPr>
            <a:xfrm rot="-5400000">
              <a:off x="1296238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48" name="tx147"/>
            <p:cNvSpPr/>
            <p:nvPr/>
          </p:nvSpPr>
          <p:spPr>
            <a:xfrm rot="-5400000">
              <a:off x="1327700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49" name="tx148"/>
            <p:cNvSpPr/>
            <p:nvPr/>
          </p:nvSpPr>
          <p:spPr>
            <a:xfrm rot="-5400000">
              <a:off x="1361024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50" name="pl149"/>
            <p:cNvSpPr/>
            <p:nvPr/>
          </p:nvSpPr>
          <p:spPr>
            <a:xfrm>
              <a:off x="1410562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1" name="pl150"/>
            <p:cNvSpPr/>
            <p:nvPr/>
          </p:nvSpPr>
          <p:spPr>
            <a:xfrm>
              <a:off x="1443886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2" name="pl151"/>
            <p:cNvSpPr/>
            <p:nvPr/>
          </p:nvSpPr>
          <p:spPr>
            <a:xfrm>
              <a:off x="147721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3" name="pl152"/>
            <p:cNvSpPr/>
            <p:nvPr/>
          </p:nvSpPr>
          <p:spPr>
            <a:xfrm>
              <a:off x="1510534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4" name="pl153"/>
            <p:cNvSpPr/>
            <p:nvPr/>
          </p:nvSpPr>
          <p:spPr>
            <a:xfrm>
              <a:off x="154385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5" name="pl154"/>
            <p:cNvSpPr/>
            <p:nvPr/>
          </p:nvSpPr>
          <p:spPr>
            <a:xfrm>
              <a:off x="157718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6" name="pl155"/>
            <p:cNvSpPr/>
            <p:nvPr/>
          </p:nvSpPr>
          <p:spPr>
            <a:xfrm>
              <a:off x="1610506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7" name="pl156"/>
            <p:cNvSpPr/>
            <p:nvPr/>
          </p:nvSpPr>
          <p:spPr>
            <a:xfrm>
              <a:off x="1643830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8" name="pl157"/>
            <p:cNvSpPr/>
            <p:nvPr/>
          </p:nvSpPr>
          <p:spPr>
            <a:xfrm>
              <a:off x="167715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9" name="pl158"/>
            <p:cNvSpPr/>
            <p:nvPr/>
          </p:nvSpPr>
          <p:spPr>
            <a:xfrm>
              <a:off x="1710478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0" name="pl159"/>
            <p:cNvSpPr/>
            <p:nvPr/>
          </p:nvSpPr>
          <p:spPr>
            <a:xfrm>
              <a:off x="1743802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1" name="pl160"/>
            <p:cNvSpPr/>
            <p:nvPr/>
          </p:nvSpPr>
          <p:spPr>
            <a:xfrm>
              <a:off x="1777126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2" name="tx161"/>
            <p:cNvSpPr/>
            <p:nvPr/>
          </p:nvSpPr>
          <p:spPr>
            <a:xfrm rot="-5400000">
              <a:off x="1402484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63" name="tx162"/>
            <p:cNvSpPr/>
            <p:nvPr/>
          </p:nvSpPr>
          <p:spPr>
            <a:xfrm rot="-5400000">
              <a:off x="14348273"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64" name="tx163"/>
            <p:cNvSpPr/>
            <p:nvPr/>
          </p:nvSpPr>
          <p:spPr>
            <a:xfrm rot="-5400000">
              <a:off x="14681600"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65" name="tx164"/>
            <p:cNvSpPr/>
            <p:nvPr/>
          </p:nvSpPr>
          <p:spPr>
            <a:xfrm rot="-5400000">
              <a:off x="15012973"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66" name="tx165"/>
            <p:cNvSpPr/>
            <p:nvPr/>
          </p:nvSpPr>
          <p:spPr>
            <a:xfrm rot="-5400000">
              <a:off x="15315566"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67" name="tx166"/>
            <p:cNvSpPr/>
            <p:nvPr/>
          </p:nvSpPr>
          <p:spPr>
            <a:xfrm rot="-5400000">
              <a:off x="1569104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68" name="tx167"/>
            <p:cNvSpPr/>
            <p:nvPr/>
          </p:nvSpPr>
          <p:spPr>
            <a:xfrm rot="-5400000">
              <a:off x="1605397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69" name="tx168"/>
            <p:cNvSpPr/>
            <p:nvPr/>
          </p:nvSpPr>
          <p:spPr>
            <a:xfrm rot="-5400000">
              <a:off x="16325052"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70" name="tx169"/>
            <p:cNvSpPr/>
            <p:nvPr/>
          </p:nvSpPr>
          <p:spPr>
            <a:xfrm rot="-5400000">
              <a:off x="1665824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71" name="tx170"/>
            <p:cNvSpPr/>
            <p:nvPr/>
          </p:nvSpPr>
          <p:spPr>
            <a:xfrm rot="-5400000">
              <a:off x="1702790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72" name="tx171"/>
            <p:cNvSpPr/>
            <p:nvPr/>
          </p:nvSpPr>
          <p:spPr>
            <a:xfrm rot="-5400000">
              <a:off x="1734252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73" name="tx172"/>
            <p:cNvSpPr/>
            <p:nvPr/>
          </p:nvSpPr>
          <p:spPr>
            <a:xfrm rot="-5400000">
              <a:off x="1767576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74" name="tx173"/>
            <p:cNvSpPr/>
            <p:nvPr/>
          </p:nvSpPr>
          <p:spPr>
            <a:xfrm>
              <a:off x="1230614" y="5200079"/>
              <a:ext cx="190648"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175" name="tx174"/>
            <p:cNvSpPr/>
            <p:nvPr/>
          </p:nvSpPr>
          <p:spPr>
            <a:xfrm>
              <a:off x="1230614" y="4399846"/>
              <a:ext cx="190648" cy="16430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1</a:t>
              </a:r>
            </a:p>
          </p:txBody>
        </p:sp>
        <p:sp>
          <p:nvSpPr>
            <p:cNvPr id="176" name="tx175"/>
            <p:cNvSpPr/>
            <p:nvPr/>
          </p:nvSpPr>
          <p:spPr>
            <a:xfrm>
              <a:off x="1230614" y="3596821"/>
              <a:ext cx="190648" cy="16430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2</a:t>
              </a:r>
            </a:p>
          </p:txBody>
        </p:sp>
        <p:sp>
          <p:nvSpPr>
            <p:cNvPr id="177" name="tx176"/>
            <p:cNvSpPr/>
            <p:nvPr/>
          </p:nvSpPr>
          <p:spPr>
            <a:xfrm>
              <a:off x="1230614" y="2790895"/>
              <a:ext cx="190648" cy="167208"/>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3</a:t>
              </a:r>
            </a:p>
          </p:txBody>
        </p:sp>
        <p:sp>
          <p:nvSpPr>
            <p:cNvPr id="178" name="pl177"/>
            <p:cNvSpPr/>
            <p:nvPr/>
          </p:nvSpPr>
          <p:spPr>
            <a:xfrm>
              <a:off x="167431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79" name="pl178"/>
            <p:cNvSpPr/>
            <p:nvPr/>
          </p:nvSpPr>
          <p:spPr>
            <a:xfrm>
              <a:off x="1674314" y="448233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80" name="pl179"/>
            <p:cNvSpPr/>
            <p:nvPr/>
          </p:nvSpPr>
          <p:spPr>
            <a:xfrm>
              <a:off x="1674314" y="367930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81" name="pl180"/>
            <p:cNvSpPr/>
            <p:nvPr/>
          </p:nvSpPr>
          <p:spPr>
            <a:xfrm>
              <a:off x="1674314" y="287628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82" name="tx181"/>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183" name="rc182"/>
            <p:cNvSpPr/>
            <p:nvPr/>
          </p:nvSpPr>
          <p:spPr>
            <a:xfrm>
              <a:off x="18110385" y="2153563"/>
              <a:ext cx="1753945" cy="1236458"/>
            </a:xfrm>
            <a:prstGeom prst="rect">
              <a:avLst/>
            </a:prstGeom>
            <a:solidFill>
              <a:srgbClr val="FFFFFF">
                <a:alpha val="100000"/>
              </a:srgbClr>
            </a:solidFill>
          </p:spPr>
          <p:txBody>
            <a:bodyPr/>
            <a:lstStyle/>
            <a:p/>
          </p:txBody>
        </p:sp>
        <p:sp>
          <p:nvSpPr>
            <p:cNvPr id="184" name="rc183"/>
            <p:cNvSpPr/>
            <p:nvPr/>
          </p:nvSpPr>
          <p:spPr>
            <a:xfrm>
              <a:off x="18179974" y="2223153"/>
              <a:ext cx="274319" cy="274319"/>
            </a:xfrm>
            <a:prstGeom prst="rect">
              <a:avLst/>
            </a:prstGeom>
            <a:solidFill>
              <a:srgbClr val="FFFFFF">
                <a:alpha val="100000"/>
              </a:srgbClr>
            </a:solidFill>
          </p:spPr>
          <p:txBody>
            <a:bodyPr/>
            <a:lstStyle/>
            <a:p/>
          </p:txBody>
        </p:sp>
        <p:sp>
          <p:nvSpPr>
            <p:cNvPr id="185" name="rc184"/>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6" name="rc185"/>
            <p:cNvSpPr/>
            <p:nvPr/>
          </p:nvSpPr>
          <p:spPr>
            <a:xfrm>
              <a:off x="18179974" y="2497473"/>
              <a:ext cx="274319" cy="274319"/>
            </a:xfrm>
            <a:prstGeom prst="rect">
              <a:avLst/>
            </a:prstGeom>
            <a:solidFill>
              <a:srgbClr val="FFFFFF">
                <a:alpha val="100000"/>
              </a:srgbClr>
            </a:solidFill>
          </p:spPr>
          <p:txBody>
            <a:bodyPr/>
            <a:lstStyle/>
            <a:p/>
          </p:txBody>
        </p:sp>
        <p:sp>
          <p:nvSpPr>
            <p:cNvPr id="187" name="rc186"/>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8" name="rc187"/>
            <p:cNvSpPr/>
            <p:nvPr/>
          </p:nvSpPr>
          <p:spPr>
            <a:xfrm>
              <a:off x="18179974" y="2771793"/>
              <a:ext cx="274319" cy="274319"/>
            </a:xfrm>
            <a:prstGeom prst="rect">
              <a:avLst/>
            </a:prstGeom>
            <a:solidFill>
              <a:srgbClr val="FFFFFF">
                <a:alpha val="100000"/>
              </a:srgbClr>
            </a:solidFill>
          </p:spPr>
          <p:txBody>
            <a:bodyPr/>
            <a:lstStyle/>
            <a:p/>
          </p:txBody>
        </p:sp>
        <p:sp>
          <p:nvSpPr>
            <p:cNvPr id="189" name="rc188"/>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0" name="rc189"/>
            <p:cNvSpPr/>
            <p:nvPr/>
          </p:nvSpPr>
          <p:spPr>
            <a:xfrm>
              <a:off x="18179974" y="3046113"/>
              <a:ext cx="274319" cy="274319"/>
            </a:xfrm>
            <a:prstGeom prst="rect">
              <a:avLst/>
            </a:prstGeom>
            <a:solidFill>
              <a:srgbClr val="FFFFFF">
                <a:alpha val="100000"/>
              </a:srgbClr>
            </a:solidFill>
          </p:spPr>
          <p:txBody>
            <a:bodyPr/>
            <a:lstStyle/>
            <a:p/>
          </p:txBody>
        </p:sp>
        <p:sp>
          <p:nvSpPr>
            <p:cNvPr id="191" name="rc190"/>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2" name="tx191"/>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193" name="tx192"/>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194" name="tx193"/>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195" name="tx194"/>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sp xmlns:a="http://schemas.openxmlformats.org/drawingml/2006/main" xmlns:r="http://schemas.openxmlformats.org/officeDocument/2006/relationships" xmlns:p="http://schemas.openxmlformats.org/presentationml/2006/main">
        <p:nvSpPr>
          <p:cNvPr id="196" name=""/>
          <p:cNvSpPr>
            <a:spLocks noGrp="1"/>
          </p:cNvSpPr>
          <p:nvPr>
            <p:ph/>
          </p:nvPr>
        </p:nvSpPr>
        <p:spPr>
          <a:xfrm>
            <a:off x="7772400" y="7772400"/>
            <a:ext cx="54864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age distribution data available
for the past 12 months</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197" name=""/>
          <p:cNvGrpSpPr/>
          <p:nvPr/>
        </p:nvGrpSpPr>
        <p:grpSpPr>
          <a:xfrm>
            <a:off x="12527280" y="6217920"/>
            <a:ext cx="5486400" cy="4297680"/>
            <a:chOff x="12527280" y="6217920"/>
            <a:chExt cx="5486400" cy="4297680"/>
          </a:xfrm>
        </p:grpSpPr>
        <p:sp>
          <p:nvSpPr>
            <p:cNvPr id="198"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199"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200"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201"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202"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203"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204"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205"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206"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07"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08"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09"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10"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11"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12" name="pl17"/>
            <p:cNvSpPr/>
            <p:nvPr/>
          </p:nvSpPr>
          <p:spPr>
            <a:xfrm>
              <a:off x="13329440" y="6663670"/>
              <a:ext cx="4502097" cy="230467"/>
            </a:xfrm>
            <a:custGeom>
              <a:avLst/>
              <a:pathLst>
                <a:path w="4502097" h="230467">
                  <a:moveTo>
                    <a:pt x="0" y="0"/>
                  </a:moveTo>
                  <a:lnTo>
                    <a:pt x="187587" y="230467"/>
                  </a:lnTo>
                  <a:lnTo>
                    <a:pt x="375174" y="0"/>
                  </a:lnTo>
                  <a:lnTo>
                    <a:pt x="562762" y="25607"/>
                  </a:lnTo>
                  <a:lnTo>
                    <a:pt x="750349" y="25607"/>
                  </a:lnTo>
                  <a:lnTo>
                    <a:pt x="937937" y="0"/>
                  </a:lnTo>
                  <a:lnTo>
                    <a:pt x="1125524" y="0"/>
                  </a:lnTo>
                  <a:lnTo>
                    <a:pt x="1313111" y="0"/>
                  </a:lnTo>
                  <a:lnTo>
                    <a:pt x="1500699" y="0"/>
                  </a:lnTo>
                  <a:lnTo>
                    <a:pt x="1688286" y="0"/>
                  </a:lnTo>
                  <a:lnTo>
                    <a:pt x="1875874" y="0"/>
                  </a:lnTo>
                  <a:lnTo>
                    <a:pt x="2063461" y="0"/>
                  </a:lnTo>
                  <a:lnTo>
                    <a:pt x="2251048" y="102429"/>
                  </a:lnTo>
                  <a:lnTo>
                    <a:pt x="2438636" y="0"/>
                  </a:lnTo>
                  <a:lnTo>
                    <a:pt x="2626223" y="153644"/>
                  </a:lnTo>
                  <a:lnTo>
                    <a:pt x="2813811" y="102429"/>
                  </a:lnTo>
                  <a:lnTo>
                    <a:pt x="3001398" y="25607"/>
                  </a:lnTo>
                  <a:lnTo>
                    <a:pt x="3188985" y="153644"/>
                  </a:lnTo>
                  <a:lnTo>
                    <a:pt x="3376573" y="76822"/>
                  </a:lnTo>
                  <a:lnTo>
                    <a:pt x="3564160" y="51214"/>
                  </a:lnTo>
                  <a:lnTo>
                    <a:pt x="3751748" y="102429"/>
                  </a:lnTo>
                  <a:lnTo>
                    <a:pt x="3939335" y="76822"/>
                  </a:lnTo>
                  <a:lnTo>
                    <a:pt x="4126923" y="102429"/>
                  </a:lnTo>
                  <a:lnTo>
                    <a:pt x="4314510" y="102429"/>
                  </a:lnTo>
                  <a:lnTo>
                    <a:pt x="4502097" y="102429"/>
                  </a:lnTo>
                </a:path>
              </a:pathLst>
            </a:custGeom>
            <a:ln w="32521" cap="flat">
              <a:solidFill>
                <a:srgbClr val="5EB0E8">
                  <a:alpha val="100000"/>
                </a:srgbClr>
              </a:solidFill>
              <a:prstDash val="solid"/>
              <a:round/>
            </a:ln>
          </p:spPr>
          <p:txBody>
            <a:bodyPr/>
            <a:lstStyle/>
            <a:p/>
          </p:txBody>
        </p:sp>
        <p:sp>
          <p:nvSpPr>
            <p:cNvPr id="213" name="pl18"/>
            <p:cNvSpPr/>
            <p:nvPr/>
          </p:nvSpPr>
          <p:spPr>
            <a:xfrm>
              <a:off x="13329440" y="6663670"/>
              <a:ext cx="4502097" cy="230467"/>
            </a:xfrm>
            <a:custGeom>
              <a:avLst/>
              <a:pathLst>
                <a:path w="4502097" h="230467">
                  <a:moveTo>
                    <a:pt x="0" y="0"/>
                  </a:moveTo>
                  <a:lnTo>
                    <a:pt x="187587" y="0"/>
                  </a:lnTo>
                  <a:lnTo>
                    <a:pt x="375174" y="0"/>
                  </a:lnTo>
                  <a:lnTo>
                    <a:pt x="562762" y="25607"/>
                  </a:lnTo>
                  <a:lnTo>
                    <a:pt x="750349" y="25607"/>
                  </a:lnTo>
                  <a:lnTo>
                    <a:pt x="937937" y="51214"/>
                  </a:lnTo>
                  <a:lnTo>
                    <a:pt x="1125524" y="76822"/>
                  </a:lnTo>
                  <a:lnTo>
                    <a:pt x="1313111" y="102429"/>
                  </a:lnTo>
                  <a:lnTo>
                    <a:pt x="1500699" y="128037"/>
                  </a:lnTo>
                  <a:lnTo>
                    <a:pt x="1688286" y="0"/>
                  </a:lnTo>
                  <a:lnTo>
                    <a:pt x="1875874" y="0"/>
                  </a:lnTo>
                  <a:lnTo>
                    <a:pt x="2063461" y="0"/>
                  </a:lnTo>
                  <a:lnTo>
                    <a:pt x="2251048" y="230467"/>
                  </a:lnTo>
                  <a:lnTo>
                    <a:pt x="2438636" y="128037"/>
                  </a:lnTo>
                  <a:lnTo>
                    <a:pt x="2626223" y="230467"/>
                  </a:lnTo>
                  <a:lnTo>
                    <a:pt x="2813811" y="230467"/>
                  </a:lnTo>
                  <a:lnTo>
                    <a:pt x="3001398" y="76822"/>
                  </a:lnTo>
                  <a:lnTo>
                    <a:pt x="3188985" y="102429"/>
                  </a:lnTo>
                  <a:lnTo>
                    <a:pt x="3376573" y="76822"/>
                  </a:lnTo>
                  <a:lnTo>
                    <a:pt x="3564160" y="25607"/>
                  </a:lnTo>
                  <a:lnTo>
                    <a:pt x="3751748" y="0"/>
                  </a:lnTo>
                  <a:lnTo>
                    <a:pt x="3939335" y="128037"/>
                  </a:lnTo>
                  <a:lnTo>
                    <a:pt x="4126923" y="153644"/>
                  </a:lnTo>
                  <a:lnTo>
                    <a:pt x="4314510" y="128037"/>
                  </a:lnTo>
                  <a:lnTo>
                    <a:pt x="4502097" y="51214"/>
                  </a:lnTo>
                </a:path>
              </a:pathLst>
            </a:custGeom>
            <a:ln w="32521" cap="flat">
              <a:solidFill>
                <a:srgbClr val="00A173">
                  <a:alpha val="100000"/>
                </a:srgbClr>
              </a:solidFill>
              <a:prstDash val="solid"/>
              <a:round/>
            </a:ln>
          </p:spPr>
          <p:txBody>
            <a:bodyPr/>
            <a:lstStyle/>
            <a:p/>
          </p:txBody>
        </p:sp>
        <p:sp>
          <p:nvSpPr>
            <p:cNvPr id="214"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215"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216"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217"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218"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219"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220"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21"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22"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23"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24"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25"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26"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7"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8"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9"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0"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1"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2"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3"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4"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5"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6"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7"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8"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9"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0"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1"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2"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3"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4"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5"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6"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7"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8"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9"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0"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1"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252"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253"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254"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255"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256"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257"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258"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259"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260"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261"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262"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263"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264"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265"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266"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267"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268"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269"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270"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271"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272"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273"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274"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275"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276"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277" name="rc82"/>
            <p:cNvSpPr/>
            <p:nvPr/>
          </p:nvSpPr>
          <p:spPr>
            <a:xfrm>
              <a:off x="14005791" y="9941072"/>
              <a:ext cx="3149396" cy="504938"/>
            </a:xfrm>
            <a:prstGeom prst="rect">
              <a:avLst/>
            </a:prstGeom>
            <a:solidFill>
              <a:srgbClr val="FFFFFF">
                <a:alpha val="100000"/>
              </a:srgbClr>
            </a:solidFill>
          </p:spPr>
          <p:txBody>
            <a:bodyPr/>
            <a:lstStyle/>
            <a:p/>
          </p:txBody>
        </p:sp>
        <p:sp>
          <p:nvSpPr>
            <p:cNvPr id="278"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279"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280"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281"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282"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283"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284"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285"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286"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Coverage data from WHO/UNICEF Estimates of National Immunization Coverage (WUENIC)</a:t>
            </a:r>
          </a:p>
        </p:txBody>
      </p:sp>
    </p:spTree>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Saint Lucia</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399"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709108" y="2153563"/>
              <a:ext cx="5420699" cy="3131794"/>
            </a:xfrm>
            <a:prstGeom prst="rect">
              <a:avLst/>
            </a:prstGeom>
            <a:solidFill>
              <a:srgbClr val="FFFFFF">
                <a:alpha val="100000"/>
              </a:srgbClr>
            </a:solidFill>
          </p:spPr>
          <p:txBody>
            <a:bodyPr/>
            <a:lstStyle/>
            <a:p/>
          </p:txBody>
        </p:sp>
        <p:sp>
          <p:nvSpPr>
            <p:cNvPr id="7" name="pl6"/>
            <p:cNvSpPr/>
            <p:nvPr/>
          </p:nvSpPr>
          <p:spPr>
            <a:xfrm>
              <a:off x="1709108" y="4984224"/>
              <a:ext cx="5420699" cy="0"/>
            </a:xfrm>
            <a:custGeom>
              <a:avLst/>
              <a:pathLst>
                <a:path w="5420699" h="0">
                  <a:moveTo>
                    <a:pt x="0" y="0"/>
                  </a:moveTo>
                  <a:lnTo>
                    <a:pt x="5420699" y="0"/>
                  </a:lnTo>
                  <a:lnTo>
                    <a:pt x="5420699" y="0"/>
                  </a:lnTo>
                </a:path>
              </a:pathLst>
            </a:custGeom>
            <a:ln w="6775" cap="flat">
              <a:solidFill>
                <a:srgbClr val="EBEBEB">
                  <a:alpha val="100000"/>
                </a:srgbClr>
              </a:solidFill>
              <a:prstDash val="solid"/>
              <a:round/>
            </a:ln>
          </p:spPr>
          <p:txBody>
            <a:bodyPr/>
            <a:lstStyle/>
            <a:p/>
          </p:txBody>
        </p:sp>
        <p:sp>
          <p:nvSpPr>
            <p:cNvPr id="8" name="pl7"/>
            <p:cNvSpPr/>
            <p:nvPr/>
          </p:nvSpPr>
          <p:spPr>
            <a:xfrm>
              <a:off x="1709108" y="4381956"/>
              <a:ext cx="5420699" cy="0"/>
            </a:xfrm>
            <a:custGeom>
              <a:avLst/>
              <a:pathLst>
                <a:path w="5420699" h="0">
                  <a:moveTo>
                    <a:pt x="0" y="0"/>
                  </a:moveTo>
                  <a:lnTo>
                    <a:pt x="5420699" y="0"/>
                  </a:lnTo>
                  <a:lnTo>
                    <a:pt x="5420699" y="0"/>
                  </a:lnTo>
                </a:path>
              </a:pathLst>
            </a:custGeom>
            <a:ln w="6775" cap="flat">
              <a:solidFill>
                <a:srgbClr val="EBEBEB">
                  <a:alpha val="100000"/>
                </a:srgbClr>
              </a:solidFill>
              <a:prstDash val="solid"/>
              <a:round/>
            </a:ln>
          </p:spPr>
          <p:txBody>
            <a:bodyPr/>
            <a:lstStyle/>
            <a:p/>
          </p:txBody>
        </p:sp>
        <p:sp>
          <p:nvSpPr>
            <p:cNvPr id="9" name="pl8"/>
            <p:cNvSpPr/>
            <p:nvPr/>
          </p:nvSpPr>
          <p:spPr>
            <a:xfrm>
              <a:off x="1709108" y="3779687"/>
              <a:ext cx="5420699" cy="0"/>
            </a:xfrm>
            <a:custGeom>
              <a:avLst/>
              <a:pathLst>
                <a:path w="5420699" h="0">
                  <a:moveTo>
                    <a:pt x="0" y="0"/>
                  </a:moveTo>
                  <a:lnTo>
                    <a:pt x="5420699" y="0"/>
                  </a:lnTo>
                  <a:lnTo>
                    <a:pt x="5420699" y="0"/>
                  </a:lnTo>
                </a:path>
              </a:pathLst>
            </a:custGeom>
            <a:ln w="6775" cap="flat">
              <a:solidFill>
                <a:srgbClr val="EBEBEB">
                  <a:alpha val="100000"/>
                </a:srgbClr>
              </a:solidFill>
              <a:prstDash val="solid"/>
              <a:round/>
            </a:ln>
          </p:spPr>
          <p:txBody>
            <a:bodyPr/>
            <a:lstStyle/>
            <a:p/>
          </p:txBody>
        </p:sp>
        <p:sp>
          <p:nvSpPr>
            <p:cNvPr id="10" name="pl9"/>
            <p:cNvSpPr/>
            <p:nvPr/>
          </p:nvSpPr>
          <p:spPr>
            <a:xfrm>
              <a:off x="1709108" y="3177419"/>
              <a:ext cx="5420699" cy="0"/>
            </a:xfrm>
            <a:custGeom>
              <a:avLst/>
              <a:pathLst>
                <a:path w="5420699" h="0">
                  <a:moveTo>
                    <a:pt x="0" y="0"/>
                  </a:moveTo>
                  <a:lnTo>
                    <a:pt x="5420699" y="0"/>
                  </a:lnTo>
                  <a:lnTo>
                    <a:pt x="5420699" y="0"/>
                  </a:lnTo>
                </a:path>
              </a:pathLst>
            </a:custGeom>
            <a:ln w="6775" cap="flat">
              <a:solidFill>
                <a:srgbClr val="EBEBEB">
                  <a:alpha val="100000"/>
                </a:srgbClr>
              </a:solidFill>
              <a:prstDash val="solid"/>
              <a:round/>
            </a:ln>
          </p:spPr>
          <p:txBody>
            <a:bodyPr/>
            <a:lstStyle/>
            <a:p/>
          </p:txBody>
        </p:sp>
        <p:sp>
          <p:nvSpPr>
            <p:cNvPr id="11" name="pl10"/>
            <p:cNvSpPr/>
            <p:nvPr/>
          </p:nvSpPr>
          <p:spPr>
            <a:xfrm>
              <a:off x="1709108" y="2575151"/>
              <a:ext cx="5420699" cy="0"/>
            </a:xfrm>
            <a:custGeom>
              <a:avLst/>
              <a:pathLst>
                <a:path w="5420699" h="0">
                  <a:moveTo>
                    <a:pt x="0" y="0"/>
                  </a:moveTo>
                  <a:lnTo>
                    <a:pt x="5420699" y="0"/>
                  </a:lnTo>
                  <a:lnTo>
                    <a:pt x="5420699" y="0"/>
                  </a:lnTo>
                </a:path>
              </a:pathLst>
            </a:custGeom>
            <a:ln w="6775" cap="flat">
              <a:solidFill>
                <a:srgbClr val="EBEBEB">
                  <a:alpha val="100000"/>
                </a:srgbClr>
              </a:solidFill>
              <a:prstDash val="solid"/>
              <a:round/>
            </a:ln>
          </p:spPr>
          <p:txBody>
            <a:bodyPr/>
            <a:lstStyle/>
            <a:p/>
          </p:txBody>
        </p:sp>
        <p:sp>
          <p:nvSpPr>
            <p:cNvPr id="12" name="pl11"/>
            <p:cNvSpPr/>
            <p:nvPr/>
          </p:nvSpPr>
          <p:spPr>
            <a:xfrm>
              <a:off x="1709108" y="5285358"/>
              <a:ext cx="5420699" cy="0"/>
            </a:xfrm>
            <a:custGeom>
              <a:avLst/>
              <a:pathLst>
                <a:path w="5420699" h="0">
                  <a:moveTo>
                    <a:pt x="0" y="0"/>
                  </a:moveTo>
                  <a:lnTo>
                    <a:pt x="5420699" y="0"/>
                  </a:lnTo>
                  <a:lnTo>
                    <a:pt x="5420699" y="0"/>
                  </a:lnTo>
                </a:path>
              </a:pathLst>
            </a:custGeom>
            <a:ln w="13550" cap="flat">
              <a:solidFill>
                <a:srgbClr val="EBEBEB">
                  <a:alpha val="100000"/>
                </a:srgbClr>
              </a:solidFill>
              <a:prstDash val="solid"/>
              <a:round/>
            </a:ln>
          </p:spPr>
          <p:txBody>
            <a:bodyPr/>
            <a:lstStyle/>
            <a:p/>
          </p:txBody>
        </p:sp>
        <p:sp>
          <p:nvSpPr>
            <p:cNvPr id="13" name="pl12"/>
            <p:cNvSpPr/>
            <p:nvPr/>
          </p:nvSpPr>
          <p:spPr>
            <a:xfrm>
              <a:off x="1709108" y="4683090"/>
              <a:ext cx="5420699" cy="0"/>
            </a:xfrm>
            <a:custGeom>
              <a:avLst/>
              <a:pathLst>
                <a:path w="5420699" h="0">
                  <a:moveTo>
                    <a:pt x="0" y="0"/>
                  </a:moveTo>
                  <a:lnTo>
                    <a:pt x="5420699" y="0"/>
                  </a:lnTo>
                  <a:lnTo>
                    <a:pt x="5420699" y="0"/>
                  </a:lnTo>
                </a:path>
              </a:pathLst>
            </a:custGeom>
            <a:ln w="13550" cap="flat">
              <a:solidFill>
                <a:srgbClr val="EBEBEB">
                  <a:alpha val="100000"/>
                </a:srgbClr>
              </a:solidFill>
              <a:prstDash val="solid"/>
              <a:round/>
            </a:ln>
          </p:spPr>
          <p:txBody>
            <a:bodyPr/>
            <a:lstStyle/>
            <a:p/>
          </p:txBody>
        </p:sp>
        <p:sp>
          <p:nvSpPr>
            <p:cNvPr id="14" name="pl13"/>
            <p:cNvSpPr/>
            <p:nvPr/>
          </p:nvSpPr>
          <p:spPr>
            <a:xfrm>
              <a:off x="1709108" y="4080821"/>
              <a:ext cx="5420699" cy="0"/>
            </a:xfrm>
            <a:custGeom>
              <a:avLst/>
              <a:pathLst>
                <a:path w="5420699" h="0">
                  <a:moveTo>
                    <a:pt x="0" y="0"/>
                  </a:moveTo>
                  <a:lnTo>
                    <a:pt x="5420699" y="0"/>
                  </a:lnTo>
                  <a:lnTo>
                    <a:pt x="5420699" y="0"/>
                  </a:lnTo>
                </a:path>
              </a:pathLst>
            </a:custGeom>
            <a:ln w="13550" cap="flat">
              <a:solidFill>
                <a:srgbClr val="EBEBEB">
                  <a:alpha val="100000"/>
                </a:srgbClr>
              </a:solidFill>
              <a:prstDash val="solid"/>
              <a:round/>
            </a:ln>
          </p:spPr>
          <p:txBody>
            <a:bodyPr/>
            <a:lstStyle/>
            <a:p/>
          </p:txBody>
        </p:sp>
        <p:sp>
          <p:nvSpPr>
            <p:cNvPr id="15" name="pl14"/>
            <p:cNvSpPr/>
            <p:nvPr/>
          </p:nvSpPr>
          <p:spPr>
            <a:xfrm>
              <a:off x="1709108" y="3478553"/>
              <a:ext cx="5420699" cy="0"/>
            </a:xfrm>
            <a:custGeom>
              <a:avLst/>
              <a:pathLst>
                <a:path w="5420699" h="0">
                  <a:moveTo>
                    <a:pt x="0" y="0"/>
                  </a:moveTo>
                  <a:lnTo>
                    <a:pt x="5420699" y="0"/>
                  </a:lnTo>
                  <a:lnTo>
                    <a:pt x="5420699" y="0"/>
                  </a:lnTo>
                </a:path>
              </a:pathLst>
            </a:custGeom>
            <a:ln w="13550" cap="flat">
              <a:solidFill>
                <a:srgbClr val="EBEBEB">
                  <a:alpha val="100000"/>
                </a:srgbClr>
              </a:solidFill>
              <a:prstDash val="solid"/>
              <a:round/>
            </a:ln>
          </p:spPr>
          <p:txBody>
            <a:bodyPr/>
            <a:lstStyle/>
            <a:p/>
          </p:txBody>
        </p:sp>
        <p:sp>
          <p:nvSpPr>
            <p:cNvPr id="16" name="pl15"/>
            <p:cNvSpPr/>
            <p:nvPr/>
          </p:nvSpPr>
          <p:spPr>
            <a:xfrm>
              <a:off x="1709108" y="2876285"/>
              <a:ext cx="5420699" cy="0"/>
            </a:xfrm>
            <a:custGeom>
              <a:avLst/>
              <a:pathLst>
                <a:path w="5420699" h="0">
                  <a:moveTo>
                    <a:pt x="0" y="0"/>
                  </a:moveTo>
                  <a:lnTo>
                    <a:pt x="5420699" y="0"/>
                  </a:lnTo>
                  <a:lnTo>
                    <a:pt x="5420699" y="0"/>
                  </a:lnTo>
                </a:path>
              </a:pathLst>
            </a:custGeom>
            <a:ln w="13550" cap="flat">
              <a:solidFill>
                <a:srgbClr val="EBEBEB">
                  <a:alpha val="100000"/>
                </a:srgbClr>
              </a:solidFill>
              <a:prstDash val="solid"/>
              <a:round/>
            </a:ln>
          </p:spPr>
          <p:txBody>
            <a:bodyPr/>
            <a:lstStyle/>
            <a:p/>
          </p:txBody>
        </p:sp>
        <p:sp>
          <p:nvSpPr>
            <p:cNvPr id="17" name="pl16"/>
            <p:cNvSpPr/>
            <p:nvPr/>
          </p:nvSpPr>
          <p:spPr>
            <a:xfrm>
              <a:off x="1709108" y="2274017"/>
              <a:ext cx="5420699" cy="0"/>
            </a:xfrm>
            <a:custGeom>
              <a:avLst/>
              <a:pathLst>
                <a:path w="5420699" h="0">
                  <a:moveTo>
                    <a:pt x="0" y="0"/>
                  </a:moveTo>
                  <a:lnTo>
                    <a:pt x="5420699" y="0"/>
                  </a:lnTo>
                  <a:lnTo>
                    <a:pt x="5420699" y="0"/>
                  </a:lnTo>
                </a:path>
              </a:pathLst>
            </a:custGeom>
            <a:ln w="13550" cap="flat">
              <a:solidFill>
                <a:srgbClr val="EBEBEB">
                  <a:alpha val="100000"/>
                </a:srgbClr>
              </a:solidFill>
              <a:prstDash val="solid"/>
              <a:round/>
            </a:ln>
          </p:spPr>
          <p:txBody>
            <a:bodyPr/>
            <a:lstStyle/>
            <a:p/>
          </p:txBody>
        </p:sp>
        <p:sp>
          <p:nvSpPr>
            <p:cNvPr id="18" name="rc17"/>
            <p:cNvSpPr/>
            <p:nvPr/>
          </p:nvSpPr>
          <p:spPr>
            <a:xfrm>
              <a:off x="1775756" y="5285358"/>
              <a:ext cx="39988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 name="rc18"/>
            <p:cNvSpPr/>
            <p:nvPr/>
          </p:nvSpPr>
          <p:spPr>
            <a:xfrm>
              <a:off x="1775756" y="5285358"/>
              <a:ext cx="39988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 name="rc19"/>
            <p:cNvSpPr/>
            <p:nvPr/>
          </p:nvSpPr>
          <p:spPr>
            <a:xfrm>
              <a:off x="1775756" y="5285358"/>
              <a:ext cx="39988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 name="rc20"/>
            <p:cNvSpPr/>
            <p:nvPr/>
          </p:nvSpPr>
          <p:spPr>
            <a:xfrm>
              <a:off x="1775756" y="4683090"/>
              <a:ext cx="399887" cy="602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 name="rc21"/>
            <p:cNvSpPr/>
            <p:nvPr/>
          </p:nvSpPr>
          <p:spPr>
            <a:xfrm>
              <a:off x="2220076" y="5285358"/>
              <a:ext cx="39988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 name="rc22"/>
            <p:cNvSpPr/>
            <p:nvPr/>
          </p:nvSpPr>
          <p:spPr>
            <a:xfrm>
              <a:off x="2220076" y="5285358"/>
              <a:ext cx="39988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 name="rc23"/>
            <p:cNvSpPr/>
            <p:nvPr/>
          </p:nvSpPr>
          <p:spPr>
            <a:xfrm>
              <a:off x="2220076" y="5285358"/>
              <a:ext cx="39988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 name="rc24"/>
            <p:cNvSpPr/>
            <p:nvPr/>
          </p:nvSpPr>
          <p:spPr>
            <a:xfrm>
              <a:off x="2220076" y="2876285"/>
              <a:ext cx="399887" cy="24090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 name="rc25"/>
            <p:cNvSpPr/>
            <p:nvPr/>
          </p:nvSpPr>
          <p:spPr>
            <a:xfrm>
              <a:off x="3553035" y="5285358"/>
              <a:ext cx="39988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 name="rc26"/>
            <p:cNvSpPr/>
            <p:nvPr/>
          </p:nvSpPr>
          <p:spPr>
            <a:xfrm>
              <a:off x="3553035" y="5285358"/>
              <a:ext cx="39988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 name="rc27"/>
            <p:cNvSpPr/>
            <p:nvPr/>
          </p:nvSpPr>
          <p:spPr>
            <a:xfrm>
              <a:off x="3553035" y="5285358"/>
              <a:ext cx="39988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 name="rc28"/>
            <p:cNvSpPr/>
            <p:nvPr/>
          </p:nvSpPr>
          <p:spPr>
            <a:xfrm>
              <a:off x="3553035" y="4080821"/>
              <a:ext cx="399887" cy="12045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0" name="rc29"/>
            <p:cNvSpPr/>
            <p:nvPr/>
          </p:nvSpPr>
          <p:spPr>
            <a:xfrm>
              <a:off x="3997354" y="5285358"/>
              <a:ext cx="39988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1" name="rc30"/>
            <p:cNvSpPr/>
            <p:nvPr/>
          </p:nvSpPr>
          <p:spPr>
            <a:xfrm>
              <a:off x="3997354" y="5285358"/>
              <a:ext cx="39988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2" name="rc31"/>
            <p:cNvSpPr/>
            <p:nvPr/>
          </p:nvSpPr>
          <p:spPr>
            <a:xfrm>
              <a:off x="3997354" y="5285358"/>
              <a:ext cx="39988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3" name="rc32"/>
            <p:cNvSpPr/>
            <p:nvPr/>
          </p:nvSpPr>
          <p:spPr>
            <a:xfrm>
              <a:off x="3997354" y="2876285"/>
              <a:ext cx="399887" cy="24090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4" name="rc33"/>
            <p:cNvSpPr/>
            <p:nvPr/>
          </p:nvSpPr>
          <p:spPr>
            <a:xfrm>
              <a:off x="4441674" y="5285358"/>
              <a:ext cx="39988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5" name="rc34"/>
            <p:cNvSpPr/>
            <p:nvPr/>
          </p:nvSpPr>
          <p:spPr>
            <a:xfrm>
              <a:off x="4441674" y="5285358"/>
              <a:ext cx="39988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6" name="rc35"/>
            <p:cNvSpPr/>
            <p:nvPr/>
          </p:nvSpPr>
          <p:spPr>
            <a:xfrm>
              <a:off x="4441674" y="5285358"/>
              <a:ext cx="39988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7" name="rc36"/>
            <p:cNvSpPr/>
            <p:nvPr/>
          </p:nvSpPr>
          <p:spPr>
            <a:xfrm>
              <a:off x="4441674" y="4080821"/>
              <a:ext cx="399887" cy="12045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8" name="rc37"/>
            <p:cNvSpPr/>
            <p:nvPr/>
          </p:nvSpPr>
          <p:spPr>
            <a:xfrm>
              <a:off x="4885994" y="5285358"/>
              <a:ext cx="39988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9" name="rc38"/>
            <p:cNvSpPr/>
            <p:nvPr/>
          </p:nvSpPr>
          <p:spPr>
            <a:xfrm>
              <a:off x="4885994" y="5285358"/>
              <a:ext cx="39988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 name="rc39"/>
            <p:cNvSpPr/>
            <p:nvPr/>
          </p:nvSpPr>
          <p:spPr>
            <a:xfrm>
              <a:off x="4885994" y="5285358"/>
              <a:ext cx="39988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1" name="rc40"/>
            <p:cNvSpPr/>
            <p:nvPr/>
          </p:nvSpPr>
          <p:spPr>
            <a:xfrm>
              <a:off x="4885994" y="4080821"/>
              <a:ext cx="399887" cy="12045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 name="rc41"/>
            <p:cNvSpPr/>
            <p:nvPr/>
          </p:nvSpPr>
          <p:spPr>
            <a:xfrm>
              <a:off x="5330313" y="5285358"/>
              <a:ext cx="39988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3" name="rc42"/>
            <p:cNvSpPr/>
            <p:nvPr/>
          </p:nvSpPr>
          <p:spPr>
            <a:xfrm>
              <a:off x="5330313" y="5285358"/>
              <a:ext cx="39988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 name="rc43"/>
            <p:cNvSpPr/>
            <p:nvPr/>
          </p:nvSpPr>
          <p:spPr>
            <a:xfrm>
              <a:off x="5330313" y="5285358"/>
              <a:ext cx="39988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5" name="rc44"/>
            <p:cNvSpPr/>
            <p:nvPr/>
          </p:nvSpPr>
          <p:spPr>
            <a:xfrm>
              <a:off x="5330313" y="4683090"/>
              <a:ext cx="399887" cy="602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6" name="pg45"/>
            <p:cNvSpPr/>
            <p:nvPr/>
          </p:nvSpPr>
          <p:spPr>
            <a:xfrm>
              <a:off x="3663201"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47" name="tx46"/>
            <p:cNvSpPr/>
            <p:nvPr/>
          </p:nvSpPr>
          <p:spPr>
            <a:xfrm>
              <a:off x="3788084"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48" name="pg47"/>
            <p:cNvSpPr/>
            <p:nvPr/>
          </p:nvSpPr>
          <p:spPr>
            <a:xfrm>
              <a:off x="3845564"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49" name="tx48"/>
            <p:cNvSpPr/>
            <p:nvPr/>
          </p:nvSpPr>
          <p:spPr>
            <a:xfrm>
              <a:off x="3949633"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50" name="rc49"/>
            <p:cNvSpPr/>
            <p:nvPr/>
          </p:nvSpPr>
          <p:spPr>
            <a:xfrm>
              <a:off x="1709108" y="2153563"/>
              <a:ext cx="5420699" cy="3131794"/>
            </a:xfrm>
            <a:prstGeom prst="rect">
              <a:avLst/>
            </a:prstGeom>
            <a:ln w="13550" cap="rnd">
              <a:solidFill>
                <a:srgbClr val="333333">
                  <a:alpha val="100000"/>
                </a:srgbClr>
              </a:solidFill>
              <a:prstDash val="solid"/>
              <a:round/>
            </a:ln>
          </p:spPr>
          <p:txBody>
            <a:bodyPr/>
            <a:lstStyle/>
            <a:p/>
          </p:txBody>
        </p:sp>
        <p:sp>
          <p:nvSpPr>
            <p:cNvPr id="51" name="rc50"/>
            <p:cNvSpPr/>
            <p:nvPr/>
          </p:nvSpPr>
          <p:spPr>
            <a:xfrm>
              <a:off x="7129808" y="2153563"/>
              <a:ext cx="5420699" cy="3131794"/>
            </a:xfrm>
            <a:prstGeom prst="rect">
              <a:avLst/>
            </a:prstGeom>
            <a:solidFill>
              <a:srgbClr val="FFFFFF">
                <a:alpha val="100000"/>
              </a:srgbClr>
            </a:solidFill>
          </p:spPr>
          <p:txBody>
            <a:bodyPr/>
            <a:lstStyle/>
            <a:p/>
          </p:txBody>
        </p:sp>
        <p:sp>
          <p:nvSpPr>
            <p:cNvPr id="52" name="pl51"/>
            <p:cNvSpPr/>
            <p:nvPr/>
          </p:nvSpPr>
          <p:spPr>
            <a:xfrm>
              <a:off x="7129808" y="4984224"/>
              <a:ext cx="5420699" cy="0"/>
            </a:xfrm>
            <a:custGeom>
              <a:avLst/>
              <a:pathLst>
                <a:path w="5420699" h="0">
                  <a:moveTo>
                    <a:pt x="0" y="0"/>
                  </a:moveTo>
                  <a:lnTo>
                    <a:pt x="5420699" y="0"/>
                  </a:lnTo>
                  <a:lnTo>
                    <a:pt x="5420699" y="0"/>
                  </a:lnTo>
                </a:path>
              </a:pathLst>
            </a:custGeom>
            <a:ln w="6775" cap="flat">
              <a:solidFill>
                <a:srgbClr val="EBEBEB">
                  <a:alpha val="100000"/>
                </a:srgbClr>
              </a:solidFill>
              <a:prstDash val="solid"/>
              <a:round/>
            </a:ln>
          </p:spPr>
          <p:txBody>
            <a:bodyPr/>
            <a:lstStyle/>
            <a:p/>
          </p:txBody>
        </p:sp>
        <p:sp>
          <p:nvSpPr>
            <p:cNvPr id="53" name="pl52"/>
            <p:cNvSpPr/>
            <p:nvPr/>
          </p:nvSpPr>
          <p:spPr>
            <a:xfrm>
              <a:off x="7129808" y="4381956"/>
              <a:ext cx="5420699" cy="0"/>
            </a:xfrm>
            <a:custGeom>
              <a:avLst/>
              <a:pathLst>
                <a:path w="5420699" h="0">
                  <a:moveTo>
                    <a:pt x="0" y="0"/>
                  </a:moveTo>
                  <a:lnTo>
                    <a:pt x="5420699" y="0"/>
                  </a:lnTo>
                  <a:lnTo>
                    <a:pt x="5420699" y="0"/>
                  </a:lnTo>
                </a:path>
              </a:pathLst>
            </a:custGeom>
            <a:ln w="6775" cap="flat">
              <a:solidFill>
                <a:srgbClr val="EBEBEB">
                  <a:alpha val="100000"/>
                </a:srgbClr>
              </a:solidFill>
              <a:prstDash val="solid"/>
              <a:round/>
            </a:ln>
          </p:spPr>
          <p:txBody>
            <a:bodyPr/>
            <a:lstStyle/>
            <a:p/>
          </p:txBody>
        </p:sp>
        <p:sp>
          <p:nvSpPr>
            <p:cNvPr id="54" name="pl53"/>
            <p:cNvSpPr/>
            <p:nvPr/>
          </p:nvSpPr>
          <p:spPr>
            <a:xfrm>
              <a:off x="7129808" y="3779687"/>
              <a:ext cx="5420699" cy="0"/>
            </a:xfrm>
            <a:custGeom>
              <a:avLst/>
              <a:pathLst>
                <a:path w="5420699" h="0">
                  <a:moveTo>
                    <a:pt x="0" y="0"/>
                  </a:moveTo>
                  <a:lnTo>
                    <a:pt x="5420699" y="0"/>
                  </a:lnTo>
                  <a:lnTo>
                    <a:pt x="5420699" y="0"/>
                  </a:lnTo>
                </a:path>
              </a:pathLst>
            </a:custGeom>
            <a:ln w="6775" cap="flat">
              <a:solidFill>
                <a:srgbClr val="EBEBEB">
                  <a:alpha val="100000"/>
                </a:srgbClr>
              </a:solidFill>
              <a:prstDash val="solid"/>
              <a:round/>
            </a:ln>
          </p:spPr>
          <p:txBody>
            <a:bodyPr/>
            <a:lstStyle/>
            <a:p/>
          </p:txBody>
        </p:sp>
        <p:sp>
          <p:nvSpPr>
            <p:cNvPr id="55" name="pl54"/>
            <p:cNvSpPr/>
            <p:nvPr/>
          </p:nvSpPr>
          <p:spPr>
            <a:xfrm>
              <a:off x="7129808" y="3177419"/>
              <a:ext cx="5420699" cy="0"/>
            </a:xfrm>
            <a:custGeom>
              <a:avLst/>
              <a:pathLst>
                <a:path w="5420699" h="0">
                  <a:moveTo>
                    <a:pt x="0" y="0"/>
                  </a:moveTo>
                  <a:lnTo>
                    <a:pt x="5420699" y="0"/>
                  </a:lnTo>
                  <a:lnTo>
                    <a:pt x="5420699" y="0"/>
                  </a:lnTo>
                </a:path>
              </a:pathLst>
            </a:custGeom>
            <a:ln w="6775" cap="flat">
              <a:solidFill>
                <a:srgbClr val="EBEBEB">
                  <a:alpha val="100000"/>
                </a:srgbClr>
              </a:solidFill>
              <a:prstDash val="solid"/>
              <a:round/>
            </a:ln>
          </p:spPr>
          <p:txBody>
            <a:bodyPr/>
            <a:lstStyle/>
            <a:p/>
          </p:txBody>
        </p:sp>
        <p:sp>
          <p:nvSpPr>
            <p:cNvPr id="56" name="pl55"/>
            <p:cNvSpPr/>
            <p:nvPr/>
          </p:nvSpPr>
          <p:spPr>
            <a:xfrm>
              <a:off x="7129808" y="2575151"/>
              <a:ext cx="5420699" cy="0"/>
            </a:xfrm>
            <a:custGeom>
              <a:avLst/>
              <a:pathLst>
                <a:path w="5420699" h="0">
                  <a:moveTo>
                    <a:pt x="0" y="0"/>
                  </a:moveTo>
                  <a:lnTo>
                    <a:pt x="5420699" y="0"/>
                  </a:lnTo>
                  <a:lnTo>
                    <a:pt x="5420699" y="0"/>
                  </a:lnTo>
                </a:path>
              </a:pathLst>
            </a:custGeom>
            <a:ln w="6775" cap="flat">
              <a:solidFill>
                <a:srgbClr val="EBEBEB">
                  <a:alpha val="100000"/>
                </a:srgbClr>
              </a:solidFill>
              <a:prstDash val="solid"/>
              <a:round/>
            </a:ln>
          </p:spPr>
          <p:txBody>
            <a:bodyPr/>
            <a:lstStyle/>
            <a:p/>
          </p:txBody>
        </p:sp>
        <p:sp>
          <p:nvSpPr>
            <p:cNvPr id="57" name="pl56"/>
            <p:cNvSpPr/>
            <p:nvPr/>
          </p:nvSpPr>
          <p:spPr>
            <a:xfrm>
              <a:off x="7129808" y="5285358"/>
              <a:ext cx="5420699" cy="0"/>
            </a:xfrm>
            <a:custGeom>
              <a:avLst/>
              <a:pathLst>
                <a:path w="5420699" h="0">
                  <a:moveTo>
                    <a:pt x="0" y="0"/>
                  </a:moveTo>
                  <a:lnTo>
                    <a:pt x="5420699" y="0"/>
                  </a:lnTo>
                  <a:lnTo>
                    <a:pt x="5420699" y="0"/>
                  </a:lnTo>
                </a:path>
              </a:pathLst>
            </a:custGeom>
            <a:ln w="13550" cap="flat">
              <a:solidFill>
                <a:srgbClr val="EBEBEB">
                  <a:alpha val="100000"/>
                </a:srgbClr>
              </a:solidFill>
              <a:prstDash val="solid"/>
              <a:round/>
            </a:ln>
          </p:spPr>
          <p:txBody>
            <a:bodyPr/>
            <a:lstStyle/>
            <a:p/>
          </p:txBody>
        </p:sp>
        <p:sp>
          <p:nvSpPr>
            <p:cNvPr id="58" name="pl57"/>
            <p:cNvSpPr/>
            <p:nvPr/>
          </p:nvSpPr>
          <p:spPr>
            <a:xfrm>
              <a:off x="7129808" y="4683090"/>
              <a:ext cx="5420699" cy="0"/>
            </a:xfrm>
            <a:custGeom>
              <a:avLst/>
              <a:pathLst>
                <a:path w="5420699" h="0">
                  <a:moveTo>
                    <a:pt x="0" y="0"/>
                  </a:moveTo>
                  <a:lnTo>
                    <a:pt x="5420699" y="0"/>
                  </a:lnTo>
                  <a:lnTo>
                    <a:pt x="5420699" y="0"/>
                  </a:lnTo>
                </a:path>
              </a:pathLst>
            </a:custGeom>
            <a:ln w="13550" cap="flat">
              <a:solidFill>
                <a:srgbClr val="EBEBEB">
                  <a:alpha val="100000"/>
                </a:srgbClr>
              </a:solidFill>
              <a:prstDash val="solid"/>
              <a:round/>
            </a:ln>
          </p:spPr>
          <p:txBody>
            <a:bodyPr/>
            <a:lstStyle/>
            <a:p/>
          </p:txBody>
        </p:sp>
        <p:sp>
          <p:nvSpPr>
            <p:cNvPr id="59" name="pl58"/>
            <p:cNvSpPr/>
            <p:nvPr/>
          </p:nvSpPr>
          <p:spPr>
            <a:xfrm>
              <a:off x="7129808" y="4080821"/>
              <a:ext cx="5420699" cy="0"/>
            </a:xfrm>
            <a:custGeom>
              <a:avLst/>
              <a:pathLst>
                <a:path w="5420699" h="0">
                  <a:moveTo>
                    <a:pt x="0" y="0"/>
                  </a:moveTo>
                  <a:lnTo>
                    <a:pt x="5420699" y="0"/>
                  </a:lnTo>
                  <a:lnTo>
                    <a:pt x="5420699" y="0"/>
                  </a:lnTo>
                </a:path>
              </a:pathLst>
            </a:custGeom>
            <a:ln w="13550" cap="flat">
              <a:solidFill>
                <a:srgbClr val="EBEBEB">
                  <a:alpha val="100000"/>
                </a:srgbClr>
              </a:solidFill>
              <a:prstDash val="solid"/>
              <a:round/>
            </a:ln>
          </p:spPr>
          <p:txBody>
            <a:bodyPr/>
            <a:lstStyle/>
            <a:p/>
          </p:txBody>
        </p:sp>
        <p:sp>
          <p:nvSpPr>
            <p:cNvPr id="60" name="pl59"/>
            <p:cNvSpPr/>
            <p:nvPr/>
          </p:nvSpPr>
          <p:spPr>
            <a:xfrm>
              <a:off x="7129808" y="3478553"/>
              <a:ext cx="5420699" cy="0"/>
            </a:xfrm>
            <a:custGeom>
              <a:avLst/>
              <a:pathLst>
                <a:path w="5420699" h="0">
                  <a:moveTo>
                    <a:pt x="0" y="0"/>
                  </a:moveTo>
                  <a:lnTo>
                    <a:pt x="5420699" y="0"/>
                  </a:lnTo>
                  <a:lnTo>
                    <a:pt x="5420699" y="0"/>
                  </a:lnTo>
                </a:path>
              </a:pathLst>
            </a:custGeom>
            <a:ln w="13550" cap="flat">
              <a:solidFill>
                <a:srgbClr val="EBEBEB">
                  <a:alpha val="100000"/>
                </a:srgbClr>
              </a:solidFill>
              <a:prstDash val="solid"/>
              <a:round/>
            </a:ln>
          </p:spPr>
          <p:txBody>
            <a:bodyPr/>
            <a:lstStyle/>
            <a:p/>
          </p:txBody>
        </p:sp>
        <p:sp>
          <p:nvSpPr>
            <p:cNvPr id="61" name="pl60"/>
            <p:cNvSpPr/>
            <p:nvPr/>
          </p:nvSpPr>
          <p:spPr>
            <a:xfrm>
              <a:off x="7129808" y="2876285"/>
              <a:ext cx="5420699" cy="0"/>
            </a:xfrm>
            <a:custGeom>
              <a:avLst/>
              <a:pathLst>
                <a:path w="5420699" h="0">
                  <a:moveTo>
                    <a:pt x="0" y="0"/>
                  </a:moveTo>
                  <a:lnTo>
                    <a:pt x="5420699" y="0"/>
                  </a:lnTo>
                  <a:lnTo>
                    <a:pt x="5420699" y="0"/>
                  </a:lnTo>
                </a:path>
              </a:pathLst>
            </a:custGeom>
            <a:ln w="13550" cap="flat">
              <a:solidFill>
                <a:srgbClr val="EBEBEB">
                  <a:alpha val="100000"/>
                </a:srgbClr>
              </a:solidFill>
              <a:prstDash val="solid"/>
              <a:round/>
            </a:ln>
          </p:spPr>
          <p:txBody>
            <a:bodyPr/>
            <a:lstStyle/>
            <a:p/>
          </p:txBody>
        </p:sp>
        <p:sp>
          <p:nvSpPr>
            <p:cNvPr id="62" name="pl61"/>
            <p:cNvSpPr/>
            <p:nvPr/>
          </p:nvSpPr>
          <p:spPr>
            <a:xfrm>
              <a:off x="7129808" y="2274017"/>
              <a:ext cx="5420699" cy="0"/>
            </a:xfrm>
            <a:custGeom>
              <a:avLst/>
              <a:pathLst>
                <a:path w="5420699" h="0">
                  <a:moveTo>
                    <a:pt x="0" y="0"/>
                  </a:moveTo>
                  <a:lnTo>
                    <a:pt x="5420699" y="0"/>
                  </a:lnTo>
                  <a:lnTo>
                    <a:pt x="5420699" y="0"/>
                  </a:lnTo>
                </a:path>
              </a:pathLst>
            </a:custGeom>
            <a:ln w="13550" cap="flat">
              <a:solidFill>
                <a:srgbClr val="EBEBEB">
                  <a:alpha val="100000"/>
                </a:srgbClr>
              </a:solidFill>
              <a:prstDash val="solid"/>
              <a:round/>
            </a:ln>
          </p:spPr>
          <p:txBody>
            <a:bodyPr/>
            <a:lstStyle/>
            <a:p/>
          </p:txBody>
        </p:sp>
        <p:sp>
          <p:nvSpPr>
            <p:cNvPr id="63" name="rc62"/>
            <p:cNvSpPr/>
            <p:nvPr/>
          </p:nvSpPr>
          <p:spPr>
            <a:xfrm>
              <a:off x="7196456" y="5285358"/>
              <a:ext cx="39988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4" name="rc63"/>
            <p:cNvSpPr/>
            <p:nvPr/>
          </p:nvSpPr>
          <p:spPr>
            <a:xfrm>
              <a:off x="7196456" y="5285358"/>
              <a:ext cx="39988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5" name="rc64"/>
            <p:cNvSpPr/>
            <p:nvPr/>
          </p:nvSpPr>
          <p:spPr>
            <a:xfrm>
              <a:off x="7196456" y="5285358"/>
              <a:ext cx="39988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6" name="rc65"/>
            <p:cNvSpPr/>
            <p:nvPr/>
          </p:nvSpPr>
          <p:spPr>
            <a:xfrm>
              <a:off x="7196456" y="2876285"/>
              <a:ext cx="399887" cy="24090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7" name="rc66"/>
            <p:cNvSpPr/>
            <p:nvPr/>
          </p:nvSpPr>
          <p:spPr>
            <a:xfrm>
              <a:off x="8085095" y="5285358"/>
              <a:ext cx="39988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8" name="rc67"/>
            <p:cNvSpPr/>
            <p:nvPr/>
          </p:nvSpPr>
          <p:spPr>
            <a:xfrm>
              <a:off x="8085095" y="5285358"/>
              <a:ext cx="39988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9" name="rc68"/>
            <p:cNvSpPr/>
            <p:nvPr/>
          </p:nvSpPr>
          <p:spPr>
            <a:xfrm>
              <a:off x="8085095" y="5285358"/>
              <a:ext cx="39988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0" name="rc69"/>
            <p:cNvSpPr/>
            <p:nvPr/>
          </p:nvSpPr>
          <p:spPr>
            <a:xfrm>
              <a:off x="8085095" y="4080821"/>
              <a:ext cx="399887" cy="12045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1" name="rc70"/>
            <p:cNvSpPr/>
            <p:nvPr/>
          </p:nvSpPr>
          <p:spPr>
            <a:xfrm>
              <a:off x="8529415" y="5285358"/>
              <a:ext cx="39988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2" name="rc71"/>
            <p:cNvSpPr/>
            <p:nvPr/>
          </p:nvSpPr>
          <p:spPr>
            <a:xfrm>
              <a:off x="8529415" y="5285358"/>
              <a:ext cx="39988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3" name="rc72"/>
            <p:cNvSpPr/>
            <p:nvPr/>
          </p:nvSpPr>
          <p:spPr>
            <a:xfrm>
              <a:off x="8529415" y="5285358"/>
              <a:ext cx="39988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4" name="rc73"/>
            <p:cNvSpPr/>
            <p:nvPr/>
          </p:nvSpPr>
          <p:spPr>
            <a:xfrm>
              <a:off x="8529415" y="4080821"/>
              <a:ext cx="399887" cy="12045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5" name="rc74"/>
            <p:cNvSpPr/>
            <p:nvPr/>
          </p:nvSpPr>
          <p:spPr>
            <a:xfrm>
              <a:off x="9862374" y="5285358"/>
              <a:ext cx="39988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6" name="rc75"/>
            <p:cNvSpPr/>
            <p:nvPr/>
          </p:nvSpPr>
          <p:spPr>
            <a:xfrm>
              <a:off x="9862374" y="5285358"/>
              <a:ext cx="39988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7" name="rc76"/>
            <p:cNvSpPr/>
            <p:nvPr/>
          </p:nvSpPr>
          <p:spPr>
            <a:xfrm>
              <a:off x="9862374" y="5285358"/>
              <a:ext cx="39988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8" name="rc77"/>
            <p:cNvSpPr/>
            <p:nvPr/>
          </p:nvSpPr>
          <p:spPr>
            <a:xfrm>
              <a:off x="9862374" y="4080821"/>
              <a:ext cx="399887" cy="12045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9" name="rc78"/>
            <p:cNvSpPr/>
            <p:nvPr/>
          </p:nvSpPr>
          <p:spPr>
            <a:xfrm>
              <a:off x="10306693" y="5285358"/>
              <a:ext cx="39988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0" name="rc79"/>
            <p:cNvSpPr/>
            <p:nvPr/>
          </p:nvSpPr>
          <p:spPr>
            <a:xfrm>
              <a:off x="10306693" y="5285358"/>
              <a:ext cx="39988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1" name="rc80"/>
            <p:cNvSpPr/>
            <p:nvPr/>
          </p:nvSpPr>
          <p:spPr>
            <a:xfrm>
              <a:off x="10306693" y="5285358"/>
              <a:ext cx="39988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2" name="rc81"/>
            <p:cNvSpPr/>
            <p:nvPr/>
          </p:nvSpPr>
          <p:spPr>
            <a:xfrm>
              <a:off x="10306693" y="4080821"/>
              <a:ext cx="399887" cy="12045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3" name="rc82"/>
            <p:cNvSpPr/>
            <p:nvPr/>
          </p:nvSpPr>
          <p:spPr>
            <a:xfrm>
              <a:off x="10751013" y="5285358"/>
              <a:ext cx="39988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10751013" y="5285358"/>
              <a:ext cx="39988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10751013" y="5285358"/>
              <a:ext cx="39988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10751013" y="4683090"/>
              <a:ext cx="399887" cy="602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11195333" y="5285358"/>
              <a:ext cx="39988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11195333" y="5285358"/>
              <a:ext cx="39988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11195333" y="5285358"/>
              <a:ext cx="39988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11195333" y="4683090"/>
              <a:ext cx="399887" cy="602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11639652" y="5285358"/>
              <a:ext cx="39988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11639652" y="5285358"/>
              <a:ext cx="39988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11639652" y="5285358"/>
              <a:ext cx="39988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11639652" y="4683090"/>
              <a:ext cx="399887" cy="602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pg94"/>
            <p:cNvSpPr/>
            <p:nvPr/>
          </p:nvSpPr>
          <p:spPr>
            <a:xfrm>
              <a:off x="9083901"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96" name="tx95"/>
            <p:cNvSpPr/>
            <p:nvPr/>
          </p:nvSpPr>
          <p:spPr>
            <a:xfrm>
              <a:off x="9208783"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97" name="pg96"/>
            <p:cNvSpPr/>
            <p:nvPr/>
          </p:nvSpPr>
          <p:spPr>
            <a:xfrm>
              <a:off x="9266263"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98" name="tx97"/>
            <p:cNvSpPr/>
            <p:nvPr/>
          </p:nvSpPr>
          <p:spPr>
            <a:xfrm>
              <a:off x="9370332"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99" name="rc98"/>
            <p:cNvSpPr/>
            <p:nvPr/>
          </p:nvSpPr>
          <p:spPr>
            <a:xfrm>
              <a:off x="7129808" y="2153563"/>
              <a:ext cx="5420699" cy="3131794"/>
            </a:xfrm>
            <a:prstGeom prst="rect">
              <a:avLst/>
            </a:prstGeom>
            <a:ln w="13550" cap="rnd">
              <a:solidFill>
                <a:srgbClr val="333333">
                  <a:alpha val="100000"/>
                </a:srgbClr>
              </a:solidFill>
              <a:prstDash val="solid"/>
              <a:round/>
            </a:ln>
          </p:spPr>
          <p:txBody>
            <a:bodyPr/>
            <a:lstStyle/>
            <a:p/>
          </p:txBody>
        </p:sp>
        <p:sp>
          <p:nvSpPr>
            <p:cNvPr id="100" name="rc99"/>
            <p:cNvSpPr/>
            <p:nvPr/>
          </p:nvSpPr>
          <p:spPr>
            <a:xfrm>
              <a:off x="12550507" y="2153563"/>
              <a:ext cx="5420699" cy="3131794"/>
            </a:xfrm>
            <a:prstGeom prst="rect">
              <a:avLst/>
            </a:prstGeom>
            <a:solidFill>
              <a:srgbClr val="FFFFFF">
                <a:alpha val="100000"/>
              </a:srgbClr>
            </a:solidFill>
          </p:spPr>
          <p:txBody>
            <a:bodyPr/>
            <a:lstStyle/>
            <a:p/>
          </p:txBody>
        </p:sp>
        <p:sp>
          <p:nvSpPr>
            <p:cNvPr id="101" name="pl100"/>
            <p:cNvSpPr/>
            <p:nvPr/>
          </p:nvSpPr>
          <p:spPr>
            <a:xfrm>
              <a:off x="12550507" y="4984224"/>
              <a:ext cx="5420699" cy="0"/>
            </a:xfrm>
            <a:custGeom>
              <a:avLst/>
              <a:pathLst>
                <a:path w="5420699" h="0">
                  <a:moveTo>
                    <a:pt x="0" y="0"/>
                  </a:moveTo>
                  <a:lnTo>
                    <a:pt x="5420699" y="0"/>
                  </a:lnTo>
                  <a:lnTo>
                    <a:pt x="5420699" y="0"/>
                  </a:lnTo>
                </a:path>
              </a:pathLst>
            </a:custGeom>
            <a:ln w="6775" cap="flat">
              <a:solidFill>
                <a:srgbClr val="EBEBEB">
                  <a:alpha val="100000"/>
                </a:srgbClr>
              </a:solidFill>
              <a:prstDash val="solid"/>
              <a:round/>
            </a:ln>
          </p:spPr>
          <p:txBody>
            <a:bodyPr/>
            <a:lstStyle/>
            <a:p/>
          </p:txBody>
        </p:sp>
        <p:sp>
          <p:nvSpPr>
            <p:cNvPr id="102" name="pl101"/>
            <p:cNvSpPr/>
            <p:nvPr/>
          </p:nvSpPr>
          <p:spPr>
            <a:xfrm>
              <a:off x="12550507" y="4381956"/>
              <a:ext cx="5420699" cy="0"/>
            </a:xfrm>
            <a:custGeom>
              <a:avLst/>
              <a:pathLst>
                <a:path w="5420699" h="0">
                  <a:moveTo>
                    <a:pt x="0" y="0"/>
                  </a:moveTo>
                  <a:lnTo>
                    <a:pt x="5420699" y="0"/>
                  </a:lnTo>
                  <a:lnTo>
                    <a:pt x="5420699" y="0"/>
                  </a:lnTo>
                </a:path>
              </a:pathLst>
            </a:custGeom>
            <a:ln w="6775" cap="flat">
              <a:solidFill>
                <a:srgbClr val="EBEBEB">
                  <a:alpha val="100000"/>
                </a:srgbClr>
              </a:solidFill>
              <a:prstDash val="solid"/>
              <a:round/>
            </a:ln>
          </p:spPr>
          <p:txBody>
            <a:bodyPr/>
            <a:lstStyle/>
            <a:p/>
          </p:txBody>
        </p:sp>
        <p:sp>
          <p:nvSpPr>
            <p:cNvPr id="103" name="pl102"/>
            <p:cNvSpPr/>
            <p:nvPr/>
          </p:nvSpPr>
          <p:spPr>
            <a:xfrm>
              <a:off x="12550507" y="3779687"/>
              <a:ext cx="5420699" cy="0"/>
            </a:xfrm>
            <a:custGeom>
              <a:avLst/>
              <a:pathLst>
                <a:path w="5420699" h="0">
                  <a:moveTo>
                    <a:pt x="0" y="0"/>
                  </a:moveTo>
                  <a:lnTo>
                    <a:pt x="5420699" y="0"/>
                  </a:lnTo>
                  <a:lnTo>
                    <a:pt x="5420699" y="0"/>
                  </a:lnTo>
                </a:path>
              </a:pathLst>
            </a:custGeom>
            <a:ln w="6775" cap="flat">
              <a:solidFill>
                <a:srgbClr val="EBEBEB">
                  <a:alpha val="100000"/>
                </a:srgbClr>
              </a:solidFill>
              <a:prstDash val="solid"/>
              <a:round/>
            </a:ln>
          </p:spPr>
          <p:txBody>
            <a:bodyPr/>
            <a:lstStyle/>
            <a:p/>
          </p:txBody>
        </p:sp>
        <p:sp>
          <p:nvSpPr>
            <p:cNvPr id="104" name="pl103"/>
            <p:cNvSpPr/>
            <p:nvPr/>
          </p:nvSpPr>
          <p:spPr>
            <a:xfrm>
              <a:off x="12550507" y="3177419"/>
              <a:ext cx="5420699" cy="0"/>
            </a:xfrm>
            <a:custGeom>
              <a:avLst/>
              <a:pathLst>
                <a:path w="5420699" h="0">
                  <a:moveTo>
                    <a:pt x="0" y="0"/>
                  </a:moveTo>
                  <a:lnTo>
                    <a:pt x="5420699" y="0"/>
                  </a:lnTo>
                  <a:lnTo>
                    <a:pt x="5420699" y="0"/>
                  </a:lnTo>
                </a:path>
              </a:pathLst>
            </a:custGeom>
            <a:ln w="6775" cap="flat">
              <a:solidFill>
                <a:srgbClr val="EBEBEB">
                  <a:alpha val="100000"/>
                </a:srgbClr>
              </a:solidFill>
              <a:prstDash val="solid"/>
              <a:round/>
            </a:ln>
          </p:spPr>
          <p:txBody>
            <a:bodyPr/>
            <a:lstStyle/>
            <a:p/>
          </p:txBody>
        </p:sp>
        <p:sp>
          <p:nvSpPr>
            <p:cNvPr id="105" name="pl104"/>
            <p:cNvSpPr/>
            <p:nvPr/>
          </p:nvSpPr>
          <p:spPr>
            <a:xfrm>
              <a:off x="12550507" y="2575151"/>
              <a:ext cx="5420699" cy="0"/>
            </a:xfrm>
            <a:custGeom>
              <a:avLst/>
              <a:pathLst>
                <a:path w="5420699" h="0">
                  <a:moveTo>
                    <a:pt x="0" y="0"/>
                  </a:moveTo>
                  <a:lnTo>
                    <a:pt x="5420699" y="0"/>
                  </a:lnTo>
                  <a:lnTo>
                    <a:pt x="5420699" y="0"/>
                  </a:lnTo>
                </a:path>
              </a:pathLst>
            </a:custGeom>
            <a:ln w="6775" cap="flat">
              <a:solidFill>
                <a:srgbClr val="EBEBEB">
                  <a:alpha val="100000"/>
                </a:srgbClr>
              </a:solidFill>
              <a:prstDash val="solid"/>
              <a:round/>
            </a:ln>
          </p:spPr>
          <p:txBody>
            <a:bodyPr/>
            <a:lstStyle/>
            <a:p/>
          </p:txBody>
        </p:sp>
        <p:sp>
          <p:nvSpPr>
            <p:cNvPr id="106" name="pl105"/>
            <p:cNvSpPr/>
            <p:nvPr/>
          </p:nvSpPr>
          <p:spPr>
            <a:xfrm>
              <a:off x="12550507" y="5285358"/>
              <a:ext cx="5420699" cy="0"/>
            </a:xfrm>
            <a:custGeom>
              <a:avLst/>
              <a:pathLst>
                <a:path w="5420699" h="0">
                  <a:moveTo>
                    <a:pt x="0" y="0"/>
                  </a:moveTo>
                  <a:lnTo>
                    <a:pt x="5420699" y="0"/>
                  </a:lnTo>
                  <a:lnTo>
                    <a:pt x="5420699" y="0"/>
                  </a:lnTo>
                </a:path>
              </a:pathLst>
            </a:custGeom>
            <a:ln w="13550" cap="flat">
              <a:solidFill>
                <a:srgbClr val="EBEBEB">
                  <a:alpha val="100000"/>
                </a:srgbClr>
              </a:solidFill>
              <a:prstDash val="solid"/>
              <a:round/>
            </a:ln>
          </p:spPr>
          <p:txBody>
            <a:bodyPr/>
            <a:lstStyle/>
            <a:p/>
          </p:txBody>
        </p:sp>
        <p:sp>
          <p:nvSpPr>
            <p:cNvPr id="107" name="pl106"/>
            <p:cNvSpPr/>
            <p:nvPr/>
          </p:nvSpPr>
          <p:spPr>
            <a:xfrm>
              <a:off x="12550507" y="4683090"/>
              <a:ext cx="5420699" cy="0"/>
            </a:xfrm>
            <a:custGeom>
              <a:avLst/>
              <a:pathLst>
                <a:path w="5420699" h="0">
                  <a:moveTo>
                    <a:pt x="0" y="0"/>
                  </a:moveTo>
                  <a:lnTo>
                    <a:pt x="5420699" y="0"/>
                  </a:lnTo>
                  <a:lnTo>
                    <a:pt x="5420699" y="0"/>
                  </a:lnTo>
                </a:path>
              </a:pathLst>
            </a:custGeom>
            <a:ln w="13550" cap="flat">
              <a:solidFill>
                <a:srgbClr val="EBEBEB">
                  <a:alpha val="100000"/>
                </a:srgbClr>
              </a:solidFill>
              <a:prstDash val="solid"/>
              <a:round/>
            </a:ln>
          </p:spPr>
          <p:txBody>
            <a:bodyPr/>
            <a:lstStyle/>
            <a:p/>
          </p:txBody>
        </p:sp>
        <p:sp>
          <p:nvSpPr>
            <p:cNvPr id="108" name="pl107"/>
            <p:cNvSpPr/>
            <p:nvPr/>
          </p:nvSpPr>
          <p:spPr>
            <a:xfrm>
              <a:off x="12550507" y="4080821"/>
              <a:ext cx="5420699" cy="0"/>
            </a:xfrm>
            <a:custGeom>
              <a:avLst/>
              <a:pathLst>
                <a:path w="5420699" h="0">
                  <a:moveTo>
                    <a:pt x="0" y="0"/>
                  </a:moveTo>
                  <a:lnTo>
                    <a:pt x="5420699" y="0"/>
                  </a:lnTo>
                  <a:lnTo>
                    <a:pt x="5420699" y="0"/>
                  </a:lnTo>
                </a:path>
              </a:pathLst>
            </a:custGeom>
            <a:ln w="13550" cap="flat">
              <a:solidFill>
                <a:srgbClr val="EBEBEB">
                  <a:alpha val="100000"/>
                </a:srgbClr>
              </a:solidFill>
              <a:prstDash val="solid"/>
              <a:round/>
            </a:ln>
          </p:spPr>
          <p:txBody>
            <a:bodyPr/>
            <a:lstStyle/>
            <a:p/>
          </p:txBody>
        </p:sp>
        <p:sp>
          <p:nvSpPr>
            <p:cNvPr id="109" name="pl108"/>
            <p:cNvSpPr/>
            <p:nvPr/>
          </p:nvSpPr>
          <p:spPr>
            <a:xfrm>
              <a:off x="12550507" y="3478553"/>
              <a:ext cx="5420699" cy="0"/>
            </a:xfrm>
            <a:custGeom>
              <a:avLst/>
              <a:pathLst>
                <a:path w="5420699" h="0">
                  <a:moveTo>
                    <a:pt x="0" y="0"/>
                  </a:moveTo>
                  <a:lnTo>
                    <a:pt x="5420699" y="0"/>
                  </a:lnTo>
                  <a:lnTo>
                    <a:pt x="5420699" y="0"/>
                  </a:lnTo>
                </a:path>
              </a:pathLst>
            </a:custGeom>
            <a:ln w="13550" cap="flat">
              <a:solidFill>
                <a:srgbClr val="EBEBEB">
                  <a:alpha val="100000"/>
                </a:srgbClr>
              </a:solidFill>
              <a:prstDash val="solid"/>
              <a:round/>
            </a:ln>
          </p:spPr>
          <p:txBody>
            <a:bodyPr/>
            <a:lstStyle/>
            <a:p/>
          </p:txBody>
        </p:sp>
        <p:sp>
          <p:nvSpPr>
            <p:cNvPr id="110" name="pl109"/>
            <p:cNvSpPr/>
            <p:nvPr/>
          </p:nvSpPr>
          <p:spPr>
            <a:xfrm>
              <a:off x="12550507" y="2876285"/>
              <a:ext cx="5420699" cy="0"/>
            </a:xfrm>
            <a:custGeom>
              <a:avLst/>
              <a:pathLst>
                <a:path w="5420699" h="0">
                  <a:moveTo>
                    <a:pt x="0" y="0"/>
                  </a:moveTo>
                  <a:lnTo>
                    <a:pt x="5420699" y="0"/>
                  </a:lnTo>
                  <a:lnTo>
                    <a:pt x="5420699" y="0"/>
                  </a:lnTo>
                </a:path>
              </a:pathLst>
            </a:custGeom>
            <a:ln w="13550" cap="flat">
              <a:solidFill>
                <a:srgbClr val="EBEBEB">
                  <a:alpha val="100000"/>
                </a:srgbClr>
              </a:solidFill>
              <a:prstDash val="solid"/>
              <a:round/>
            </a:ln>
          </p:spPr>
          <p:txBody>
            <a:bodyPr/>
            <a:lstStyle/>
            <a:p/>
          </p:txBody>
        </p:sp>
        <p:sp>
          <p:nvSpPr>
            <p:cNvPr id="111" name="pl110"/>
            <p:cNvSpPr/>
            <p:nvPr/>
          </p:nvSpPr>
          <p:spPr>
            <a:xfrm>
              <a:off x="12550507" y="2274017"/>
              <a:ext cx="5420699" cy="0"/>
            </a:xfrm>
            <a:custGeom>
              <a:avLst/>
              <a:pathLst>
                <a:path w="5420699" h="0">
                  <a:moveTo>
                    <a:pt x="0" y="0"/>
                  </a:moveTo>
                  <a:lnTo>
                    <a:pt x="5420699" y="0"/>
                  </a:lnTo>
                  <a:lnTo>
                    <a:pt x="5420699" y="0"/>
                  </a:lnTo>
                </a:path>
              </a:pathLst>
            </a:custGeom>
            <a:ln w="13550" cap="flat">
              <a:solidFill>
                <a:srgbClr val="EBEBEB">
                  <a:alpha val="100000"/>
                </a:srgbClr>
              </a:solidFill>
              <a:prstDash val="solid"/>
              <a:round/>
            </a:ln>
          </p:spPr>
          <p:txBody>
            <a:bodyPr/>
            <a:lstStyle/>
            <a:p/>
          </p:txBody>
        </p:sp>
        <p:sp>
          <p:nvSpPr>
            <p:cNvPr id="112" name="rc111"/>
            <p:cNvSpPr/>
            <p:nvPr/>
          </p:nvSpPr>
          <p:spPr>
            <a:xfrm>
              <a:off x="12617155" y="5285358"/>
              <a:ext cx="39988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3" name="rc112"/>
            <p:cNvSpPr/>
            <p:nvPr/>
          </p:nvSpPr>
          <p:spPr>
            <a:xfrm>
              <a:off x="12617155" y="5285358"/>
              <a:ext cx="39988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4" name="rc113"/>
            <p:cNvSpPr/>
            <p:nvPr/>
          </p:nvSpPr>
          <p:spPr>
            <a:xfrm>
              <a:off x="12617155" y="5285358"/>
              <a:ext cx="39988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5" name="rc114"/>
            <p:cNvSpPr/>
            <p:nvPr/>
          </p:nvSpPr>
          <p:spPr>
            <a:xfrm>
              <a:off x="12617155" y="4683090"/>
              <a:ext cx="399887" cy="602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6" name="rc115"/>
            <p:cNvSpPr/>
            <p:nvPr/>
          </p:nvSpPr>
          <p:spPr>
            <a:xfrm>
              <a:off x="13505795" y="5285358"/>
              <a:ext cx="39988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7" name="rc116"/>
            <p:cNvSpPr/>
            <p:nvPr/>
          </p:nvSpPr>
          <p:spPr>
            <a:xfrm>
              <a:off x="13505795" y="5285358"/>
              <a:ext cx="39988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8" name="rc117"/>
            <p:cNvSpPr/>
            <p:nvPr/>
          </p:nvSpPr>
          <p:spPr>
            <a:xfrm>
              <a:off x="13505795" y="5285358"/>
              <a:ext cx="39988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9" name="rc118"/>
            <p:cNvSpPr/>
            <p:nvPr/>
          </p:nvSpPr>
          <p:spPr>
            <a:xfrm>
              <a:off x="13505795" y="4683090"/>
              <a:ext cx="399887" cy="602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0" name="rc119"/>
            <p:cNvSpPr/>
            <p:nvPr/>
          </p:nvSpPr>
          <p:spPr>
            <a:xfrm>
              <a:off x="14838754" y="5285358"/>
              <a:ext cx="399887"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1" name="rc120"/>
            <p:cNvSpPr/>
            <p:nvPr/>
          </p:nvSpPr>
          <p:spPr>
            <a:xfrm>
              <a:off x="14838754" y="5285358"/>
              <a:ext cx="399887"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2" name="rc121"/>
            <p:cNvSpPr/>
            <p:nvPr/>
          </p:nvSpPr>
          <p:spPr>
            <a:xfrm>
              <a:off x="14838754" y="5285358"/>
              <a:ext cx="399887"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3" name="rc122"/>
            <p:cNvSpPr/>
            <p:nvPr/>
          </p:nvSpPr>
          <p:spPr>
            <a:xfrm>
              <a:off x="14838754" y="4683090"/>
              <a:ext cx="399887" cy="602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4" name="pg123"/>
            <p:cNvSpPr/>
            <p:nvPr/>
          </p:nvSpPr>
          <p:spPr>
            <a:xfrm>
              <a:off x="14504600"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5" name="tx124"/>
            <p:cNvSpPr/>
            <p:nvPr/>
          </p:nvSpPr>
          <p:spPr>
            <a:xfrm>
              <a:off x="14629483"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126" name="pg125"/>
            <p:cNvSpPr/>
            <p:nvPr/>
          </p:nvSpPr>
          <p:spPr>
            <a:xfrm>
              <a:off x="15156788"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7" name="rc126"/>
            <p:cNvSpPr/>
            <p:nvPr/>
          </p:nvSpPr>
          <p:spPr>
            <a:xfrm>
              <a:off x="12550507" y="2153563"/>
              <a:ext cx="5420699" cy="3131794"/>
            </a:xfrm>
            <a:prstGeom prst="rect">
              <a:avLst/>
            </a:prstGeom>
            <a:ln w="13550" cap="rnd">
              <a:solidFill>
                <a:srgbClr val="333333">
                  <a:alpha val="100000"/>
                </a:srgbClr>
              </a:solidFill>
              <a:prstDash val="solid"/>
              <a:round/>
            </a:ln>
          </p:spPr>
          <p:txBody>
            <a:bodyPr/>
            <a:lstStyle/>
            <a:p/>
          </p:txBody>
        </p:sp>
        <p:sp>
          <p:nvSpPr>
            <p:cNvPr id="128" name="tx127"/>
            <p:cNvSpPr/>
            <p:nvPr/>
          </p:nvSpPr>
          <p:spPr>
            <a:xfrm>
              <a:off x="413693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129" name="tx128"/>
            <p:cNvSpPr/>
            <p:nvPr/>
          </p:nvSpPr>
          <p:spPr>
            <a:xfrm>
              <a:off x="9557632"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130" name="tx129"/>
            <p:cNvSpPr/>
            <p:nvPr/>
          </p:nvSpPr>
          <p:spPr>
            <a:xfrm>
              <a:off x="14978332"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131" name="pl130"/>
            <p:cNvSpPr/>
            <p:nvPr/>
          </p:nvSpPr>
          <p:spPr>
            <a:xfrm>
              <a:off x="19757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2" name="pl131"/>
            <p:cNvSpPr/>
            <p:nvPr/>
          </p:nvSpPr>
          <p:spPr>
            <a:xfrm>
              <a:off x="242002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3" name="pl132"/>
            <p:cNvSpPr/>
            <p:nvPr/>
          </p:nvSpPr>
          <p:spPr>
            <a:xfrm>
              <a:off x="28643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4" name="pl133"/>
            <p:cNvSpPr/>
            <p:nvPr/>
          </p:nvSpPr>
          <p:spPr>
            <a:xfrm>
              <a:off x="33086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5" name="pl134"/>
            <p:cNvSpPr/>
            <p:nvPr/>
          </p:nvSpPr>
          <p:spPr>
            <a:xfrm>
              <a:off x="375297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6" name="pl135"/>
            <p:cNvSpPr/>
            <p:nvPr/>
          </p:nvSpPr>
          <p:spPr>
            <a:xfrm>
              <a:off x="41972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7" name="pl136"/>
            <p:cNvSpPr/>
            <p:nvPr/>
          </p:nvSpPr>
          <p:spPr>
            <a:xfrm>
              <a:off x="46416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8" name="pl137"/>
            <p:cNvSpPr/>
            <p:nvPr/>
          </p:nvSpPr>
          <p:spPr>
            <a:xfrm>
              <a:off x="50859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9" name="pl138"/>
            <p:cNvSpPr/>
            <p:nvPr/>
          </p:nvSpPr>
          <p:spPr>
            <a:xfrm>
              <a:off x="55302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0" name="pl139"/>
            <p:cNvSpPr/>
            <p:nvPr/>
          </p:nvSpPr>
          <p:spPr>
            <a:xfrm>
              <a:off x="59745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1" name="pl140"/>
            <p:cNvSpPr/>
            <p:nvPr/>
          </p:nvSpPr>
          <p:spPr>
            <a:xfrm>
              <a:off x="64188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2" name="pl141"/>
            <p:cNvSpPr/>
            <p:nvPr/>
          </p:nvSpPr>
          <p:spPr>
            <a:xfrm>
              <a:off x="686321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3" name="tx142"/>
            <p:cNvSpPr/>
            <p:nvPr/>
          </p:nvSpPr>
          <p:spPr>
            <a:xfrm rot="-5400000">
              <a:off x="1894917"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44" name="tx143"/>
            <p:cNvSpPr/>
            <p:nvPr/>
          </p:nvSpPr>
          <p:spPr>
            <a:xfrm rot="-5400000">
              <a:off x="232942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45" name="tx144"/>
            <p:cNvSpPr/>
            <p:nvPr/>
          </p:nvSpPr>
          <p:spPr>
            <a:xfrm rot="-5400000">
              <a:off x="277383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46" name="tx145"/>
            <p:cNvSpPr/>
            <p:nvPr/>
          </p:nvSpPr>
          <p:spPr>
            <a:xfrm rot="-5400000">
              <a:off x="321628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47" name="tx146"/>
            <p:cNvSpPr/>
            <p:nvPr/>
          </p:nvSpPr>
          <p:spPr>
            <a:xfrm rot="-5400000">
              <a:off x="362996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48" name="tx147"/>
            <p:cNvSpPr/>
            <p:nvPr/>
          </p:nvSpPr>
          <p:spPr>
            <a:xfrm rot="-5400000">
              <a:off x="411651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49" name="tx148"/>
            <p:cNvSpPr/>
            <p:nvPr/>
          </p:nvSpPr>
          <p:spPr>
            <a:xfrm rot="-5400000">
              <a:off x="459052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50" name="tx149"/>
            <p:cNvSpPr/>
            <p:nvPr/>
          </p:nvSpPr>
          <p:spPr>
            <a:xfrm rot="-5400000">
              <a:off x="497268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51" name="tx150"/>
            <p:cNvSpPr/>
            <p:nvPr/>
          </p:nvSpPr>
          <p:spPr>
            <a:xfrm rot="-5400000">
              <a:off x="541696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52" name="tx151"/>
            <p:cNvSpPr/>
            <p:nvPr/>
          </p:nvSpPr>
          <p:spPr>
            <a:xfrm rot="-5400000">
              <a:off x="5897701"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53" name="tx152"/>
            <p:cNvSpPr/>
            <p:nvPr/>
          </p:nvSpPr>
          <p:spPr>
            <a:xfrm rot="-5400000">
              <a:off x="63233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54" name="tx153"/>
            <p:cNvSpPr/>
            <p:nvPr/>
          </p:nvSpPr>
          <p:spPr>
            <a:xfrm rot="-5400000">
              <a:off x="676771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55" name="pl154"/>
            <p:cNvSpPr/>
            <p:nvPr/>
          </p:nvSpPr>
          <p:spPr>
            <a:xfrm>
              <a:off x="73964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6" name="pl155"/>
            <p:cNvSpPr/>
            <p:nvPr/>
          </p:nvSpPr>
          <p:spPr>
            <a:xfrm>
              <a:off x="784071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7" name="pl156"/>
            <p:cNvSpPr/>
            <p:nvPr/>
          </p:nvSpPr>
          <p:spPr>
            <a:xfrm>
              <a:off x="82850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8" name="pl157"/>
            <p:cNvSpPr/>
            <p:nvPr/>
          </p:nvSpPr>
          <p:spPr>
            <a:xfrm>
              <a:off x="87293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9" name="pl158"/>
            <p:cNvSpPr/>
            <p:nvPr/>
          </p:nvSpPr>
          <p:spPr>
            <a:xfrm>
              <a:off x="91736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0" name="pl159"/>
            <p:cNvSpPr/>
            <p:nvPr/>
          </p:nvSpPr>
          <p:spPr>
            <a:xfrm>
              <a:off x="96179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1" name="pl160"/>
            <p:cNvSpPr/>
            <p:nvPr/>
          </p:nvSpPr>
          <p:spPr>
            <a:xfrm>
              <a:off x="100623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2" name="pl161"/>
            <p:cNvSpPr/>
            <p:nvPr/>
          </p:nvSpPr>
          <p:spPr>
            <a:xfrm>
              <a:off x="105066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3" name="pl162"/>
            <p:cNvSpPr/>
            <p:nvPr/>
          </p:nvSpPr>
          <p:spPr>
            <a:xfrm>
              <a:off x="109509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4" name="pl163"/>
            <p:cNvSpPr/>
            <p:nvPr/>
          </p:nvSpPr>
          <p:spPr>
            <a:xfrm>
              <a:off x="113952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5" name="pl164"/>
            <p:cNvSpPr/>
            <p:nvPr/>
          </p:nvSpPr>
          <p:spPr>
            <a:xfrm>
              <a:off x="118395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6" name="pl165"/>
            <p:cNvSpPr/>
            <p:nvPr/>
          </p:nvSpPr>
          <p:spPr>
            <a:xfrm>
              <a:off x="1228391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7" name="tx166"/>
            <p:cNvSpPr/>
            <p:nvPr/>
          </p:nvSpPr>
          <p:spPr>
            <a:xfrm rot="-5400000">
              <a:off x="7315617"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68" name="tx167"/>
            <p:cNvSpPr/>
            <p:nvPr/>
          </p:nvSpPr>
          <p:spPr>
            <a:xfrm rot="-5400000">
              <a:off x="7750126"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69" name="tx168"/>
            <p:cNvSpPr/>
            <p:nvPr/>
          </p:nvSpPr>
          <p:spPr>
            <a:xfrm rot="-5400000">
              <a:off x="819453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70" name="tx169"/>
            <p:cNvSpPr/>
            <p:nvPr/>
          </p:nvSpPr>
          <p:spPr>
            <a:xfrm rot="-5400000">
              <a:off x="863698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71" name="tx170"/>
            <p:cNvSpPr/>
            <p:nvPr/>
          </p:nvSpPr>
          <p:spPr>
            <a:xfrm rot="-5400000">
              <a:off x="9050659"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72" name="tx171"/>
            <p:cNvSpPr/>
            <p:nvPr/>
          </p:nvSpPr>
          <p:spPr>
            <a:xfrm rot="-5400000">
              <a:off x="953721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73" name="tx172"/>
            <p:cNvSpPr/>
            <p:nvPr/>
          </p:nvSpPr>
          <p:spPr>
            <a:xfrm rot="-5400000">
              <a:off x="1001122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74" name="tx173"/>
            <p:cNvSpPr/>
            <p:nvPr/>
          </p:nvSpPr>
          <p:spPr>
            <a:xfrm rot="-5400000">
              <a:off x="1039338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75" name="tx174"/>
            <p:cNvSpPr/>
            <p:nvPr/>
          </p:nvSpPr>
          <p:spPr>
            <a:xfrm rot="-5400000">
              <a:off x="1083766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76" name="tx175"/>
            <p:cNvSpPr/>
            <p:nvPr/>
          </p:nvSpPr>
          <p:spPr>
            <a:xfrm rot="-5400000">
              <a:off x="1131840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77" name="tx176"/>
            <p:cNvSpPr/>
            <p:nvPr/>
          </p:nvSpPr>
          <p:spPr>
            <a:xfrm rot="-5400000">
              <a:off x="117440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78" name="tx177"/>
            <p:cNvSpPr/>
            <p:nvPr/>
          </p:nvSpPr>
          <p:spPr>
            <a:xfrm rot="-5400000">
              <a:off x="1218841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79" name="pl178"/>
            <p:cNvSpPr/>
            <p:nvPr/>
          </p:nvSpPr>
          <p:spPr>
            <a:xfrm>
              <a:off x="128170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0" name="pl179"/>
            <p:cNvSpPr/>
            <p:nvPr/>
          </p:nvSpPr>
          <p:spPr>
            <a:xfrm>
              <a:off x="1326141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1" name="pl180"/>
            <p:cNvSpPr/>
            <p:nvPr/>
          </p:nvSpPr>
          <p:spPr>
            <a:xfrm>
              <a:off x="137057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2" name="pl181"/>
            <p:cNvSpPr/>
            <p:nvPr/>
          </p:nvSpPr>
          <p:spPr>
            <a:xfrm>
              <a:off x="14150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3" name="pl182"/>
            <p:cNvSpPr/>
            <p:nvPr/>
          </p:nvSpPr>
          <p:spPr>
            <a:xfrm>
              <a:off x="145943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4" name="pl183"/>
            <p:cNvSpPr/>
            <p:nvPr/>
          </p:nvSpPr>
          <p:spPr>
            <a:xfrm>
              <a:off x="1503869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5" name="pl184"/>
            <p:cNvSpPr/>
            <p:nvPr/>
          </p:nvSpPr>
          <p:spPr>
            <a:xfrm>
              <a:off x="1548301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6" name="pl185"/>
            <p:cNvSpPr/>
            <p:nvPr/>
          </p:nvSpPr>
          <p:spPr>
            <a:xfrm>
              <a:off x="159273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7" name="pl186"/>
            <p:cNvSpPr/>
            <p:nvPr/>
          </p:nvSpPr>
          <p:spPr>
            <a:xfrm>
              <a:off x="1637165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8" name="pl187"/>
            <p:cNvSpPr/>
            <p:nvPr/>
          </p:nvSpPr>
          <p:spPr>
            <a:xfrm>
              <a:off x="168159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9" name="pl188"/>
            <p:cNvSpPr/>
            <p:nvPr/>
          </p:nvSpPr>
          <p:spPr>
            <a:xfrm>
              <a:off x="172602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0" name="pl189"/>
            <p:cNvSpPr/>
            <p:nvPr/>
          </p:nvSpPr>
          <p:spPr>
            <a:xfrm>
              <a:off x="177046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1" name="tx190"/>
            <p:cNvSpPr/>
            <p:nvPr/>
          </p:nvSpPr>
          <p:spPr>
            <a:xfrm rot="-5400000">
              <a:off x="12736317"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92" name="tx191"/>
            <p:cNvSpPr/>
            <p:nvPr/>
          </p:nvSpPr>
          <p:spPr>
            <a:xfrm rot="-5400000">
              <a:off x="13170826"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93" name="tx192"/>
            <p:cNvSpPr/>
            <p:nvPr/>
          </p:nvSpPr>
          <p:spPr>
            <a:xfrm rot="-5400000">
              <a:off x="13615232"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94" name="tx193"/>
            <p:cNvSpPr/>
            <p:nvPr/>
          </p:nvSpPr>
          <p:spPr>
            <a:xfrm rot="-5400000">
              <a:off x="1405768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95" name="tx194"/>
            <p:cNvSpPr/>
            <p:nvPr/>
          </p:nvSpPr>
          <p:spPr>
            <a:xfrm rot="-5400000">
              <a:off x="14471359"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96" name="tx195"/>
            <p:cNvSpPr/>
            <p:nvPr/>
          </p:nvSpPr>
          <p:spPr>
            <a:xfrm rot="-5400000">
              <a:off x="1495791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97" name="tx196"/>
            <p:cNvSpPr/>
            <p:nvPr/>
          </p:nvSpPr>
          <p:spPr>
            <a:xfrm rot="-5400000">
              <a:off x="1543192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98" name="tx197"/>
            <p:cNvSpPr/>
            <p:nvPr/>
          </p:nvSpPr>
          <p:spPr>
            <a:xfrm rot="-5400000">
              <a:off x="1581408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99" name="tx198"/>
            <p:cNvSpPr/>
            <p:nvPr/>
          </p:nvSpPr>
          <p:spPr>
            <a:xfrm rot="-5400000">
              <a:off x="1625836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00" name="tx199"/>
            <p:cNvSpPr/>
            <p:nvPr/>
          </p:nvSpPr>
          <p:spPr>
            <a:xfrm rot="-5400000">
              <a:off x="1673910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01" name="tx200"/>
            <p:cNvSpPr/>
            <p:nvPr/>
          </p:nvSpPr>
          <p:spPr>
            <a:xfrm rot="-5400000">
              <a:off x="171647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02" name="tx201"/>
            <p:cNvSpPr/>
            <p:nvPr/>
          </p:nvSpPr>
          <p:spPr>
            <a:xfrm rot="-5400000">
              <a:off x="1760911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03" name="tx202"/>
            <p:cNvSpPr/>
            <p:nvPr/>
          </p:nvSpPr>
          <p:spPr>
            <a:xfrm>
              <a:off x="1230614" y="5200079"/>
              <a:ext cx="190648"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204" name="tx203"/>
            <p:cNvSpPr/>
            <p:nvPr/>
          </p:nvSpPr>
          <p:spPr>
            <a:xfrm>
              <a:off x="1230614" y="4600602"/>
              <a:ext cx="190648" cy="16430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1</a:t>
              </a:r>
            </a:p>
          </p:txBody>
        </p:sp>
        <p:sp>
          <p:nvSpPr>
            <p:cNvPr id="205" name="tx204"/>
            <p:cNvSpPr/>
            <p:nvPr/>
          </p:nvSpPr>
          <p:spPr>
            <a:xfrm>
              <a:off x="1230614" y="3998333"/>
              <a:ext cx="190648" cy="16430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2</a:t>
              </a:r>
            </a:p>
          </p:txBody>
        </p:sp>
        <p:sp>
          <p:nvSpPr>
            <p:cNvPr id="206" name="tx205"/>
            <p:cNvSpPr/>
            <p:nvPr/>
          </p:nvSpPr>
          <p:spPr>
            <a:xfrm>
              <a:off x="1230614" y="3393163"/>
              <a:ext cx="190648" cy="167208"/>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3</a:t>
              </a:r>
            </a:p>
          </p:txBody>
        </p:sp>
        <p:sp>
          <p:nvSpPr>
            <p:cNvPr id="207" name="tx206"/>
            <p:cNvSpPr/>
            <p:nvPr/>
          </p:nvSpPr>
          <p:spPr>
            <a:xfrm>
              <a:off x="1230614" y="2794467"/>
              <a:ext cx="190648" cy="16363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4</a:t>
              </a:r>
            </a:p>
          </p:txBody>
        </p:sp>
        <p:sp>
          <p:nvSpPr>
            <p:cNvPr id="208" name="tx207"/>
            <p:cNvSpPr/>
            <p:nvPr/>
          </p:nvSpPr>
          <p:spPr>
            <a:xfrm>
              <a:off x="1230614" y="2191641"/>
              <a:ext cx="190648" cy="164194"/>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5</a:t>
              </a:r>
            </a:p>
          </p:txBody>
        </p:sp>
        <p:sp>
          <p:nvSpPr>
            <p:cNvPr id="209" name="pl208"/>
            <p:cNvSpPr/>
            <p:nvPr/>
          </p:nvSpPr>
          <p:spPr>
            <a:xfrm>
              <a:off x="167431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10" name="pl209"/>
            <p:cNvSpPr/>
            <p:nvPr/>
          </p:nvSpPr>
          <p:spPr>
            <a:xfrm>
              <a:off x="1674314" y="468309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11" name="pl210"/>
            <p:cNvSpPr/>
            <p:nvPr/>
          </p:nvSpPr>
          <p:spPr>
            <a:xfrm>
              <a:off x="1674314" y="408082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12" name="pl211"/>
            <p:cNvSpPr/>
            <p:nvPr/>
          </p:nvSpPr>
          <p:spPr>
            <a:xfrm>
              <a:off x="1674314" y="347855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13" name="pl212"/>
            <p:cNvSpPr/>
            <p:nvPr/>
          </p:nvSpPr>
          <p:spPr>
            <a:xfrm>
              <a:off x="1674314" y="287628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14" name="pl213"/>
            <p:cNvSpPr/>
            <p:nvPr/>
          </p:nvSpPr>
          <p:spPr>
            <a:xfrm>
              <a:off x="1674314" y="227401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15" name="tx214"/>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216" name="rc215"/>
            <p:cNvSpPr/>
            <p:nvPr/>
          </p:nvSpPr>
          <p:spPr>
            <a:xfrm>
              <a:off x="18110385" y="2153563"/>
              <a:ext cx="1753945" cy="1236458"/>
            </a:xfrm>
            <a:prstGeom prst="rect">
              <a:avLst/>
            </a:prstGeom>
            <a:solidFill>
              <a:srgbClr val="FFFFFF">
                <a:alpha val="100000"/>
              </a:srgbClr>
            </a:solidFill>
          </p:spPr>
          <p:txBody>
            <a:bodyPr/>
            <a:lstStyle/>
            <a:p/>
          </p:txBody>
        </p:sp>
        <p:sp>
          <p:nvSpPr>
            <p:cNvPr id="217" name="rc216"/>
            <p:cNvSpPr/>
            <p:nvPr/>
          </p:nvSpPr>
          <p:spPr>
            <a:xfrm>
              <a:off x="18179974" y="2223153"/>
              <a:ext cx="274319" cy="274319"/>
            </a:xfrm>
            <a:prstGeom prst="rect">
              <a:avLst/>
            </a:prstGeom>
            <a:solidFill>
              <a:srgbClr val="FFFFFF">
                <a:alpha val="100000"/>
              </a:srgbClr>
            </a:solidFill>
          </p:spPr>
          <p:txBody>
            <a:bodyPr/>
            <a:lstStyle/>
            <a:p/>
          </p:txBody>
        </p:sp>
        <p:sp>
          <p:nvSpPr>
            <p:cNvPr id="218" name="rc217"/>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9" name="rc218"/>
            <p:cNvSpPr/>
            <p:nvPr/>
          </p:nvSpPr>
          <p:spPr>
            <a:xfrm>
              <a:off x="18179974" y="2497473"/>
              <a:ext cx="274319" cy="274319"/>
            </a:xfrm>
            <a:prstGeom prst="rect">
              <a:avLst/>
            </a:prstGeom>
            <a:solidFill>
              <a:srgbClr val="FFFFFF">
                <a:alpha val="100000"/>
              </a:srgbClr>
            </a:solidFill>
          </p:spPr>
          <p:txBody>
            <a:bodyPr/>
            <a:lstStyle/>
            <a:p/>
          </p:txBody>
        </p:sp>
        <p:sp>
          <p:nvSpPr>
            <p:cNvPr id="220" name="rc219"/>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1" name="rc220"/>
            <p:cNvSpPr/>
            <p:nvPr/>
          </p:nvSpPr>
          <p:spPr>
            <a:xfrm>
              <a:off x="18179974" y="2771793"/>
              <a:ext cx="274319" cy="274319"/>
            </a:xfrm>
            <a:prstGeom prst="rect">
              <a:avLst/>
            </a:prstGeom>
            <a:solidFill>
              <a:srgbClr val="FFFFFF">
                <a:alpha val="100000"/>
              </a:srgbClr>
            </a:solidFill>
          </p:spPr>
          <p:txBody>
            <a:bodyPr/>
            <a:lstStyle/>
            <a:p/>
          </p:txBody>
        </p:sp>
        <p:sp>
          <p:nvSpPr>
            <p:cNvPr id="222" name="rc221"/>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8179974" y="3046113"/>
              <a:ext cx="274319" cy="274319"/>
            </a:xfrm>
            <a:prstGeom prst="rect">
              <a:avLst/>
            </a:prstGeom>
            <a:solidFill>
              <a:srgbClr val="FFFFFF">
                <a:alpha val="100000"/>
              </a:srgbClr>
            </a:solidFill>
          </p:spPr>
          <p:txBody>
            <a:bodyPr/>
            <a:lstStyle/>
            <a:p/>
          </p:txBody>
        </p:sp>
        <p:sp>
          <p:nvSpPr>
            <p:cNvPr id="224" name="rc223"/>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5" name="tx224"/>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226" name="tx225"/>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227" name="tx226"/>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228" name="tx227"/>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sp xmlns:a="http://schemas.openxmlformats.org/drawingml/2006/main" xmlns:r="http://schemas.openxmlformats.org/officeDocument/2006/relationships" xmlns:p="http://schemas.openxmlformats.org/presentationml/2006/main">
        <p:nvSpPr>
          <p:cNvPr id="229" name=""/>
          <p:cNvSpPr>
            <a:spLocks noGrp="1"/>
          </p:cNvSpPr>
          <p:nvPr>
            <p:ph/>
          </p:nvPr>
        </p:nvSpPr>
        <p:spPr>
          <a:xfrm>
            <a:off x="7772400" y="7772400"/>
            <a:ext cx="54864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age distribution data available
for the past 12 months</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230" name=""/>
          <p:cNvGrpSpPr/>
          <p:nvPr/>
        </p:nvGrpSpPr>
        <p:grpSpPr>
          <a:xfrm>
            <a:off x="12527280" y="6217920"/>
            <a:ext cx="5486400" cy="4297680"/>
            <a:chOff x="12527280" y="6217920"/>
            <a:chExt cx="5486400" cy="4297680"/>
          </a:xfrm>
        </p:grpSpPr>
        <p:sp>
          <p:nvSpPr>
            <p:cNvPr id="231"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232"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233"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234"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235"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236"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237"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238"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239"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40"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41"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42"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43"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44"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45" name="pl17"/>
            <p:cNvSpPr/>
            <p:nvPr/>
          </p:nvSpPr>
          <p:spPr>
            <a:xfrm>
              <a:off x="13329440" y="6663670"/>
              <a:ext cx="4502097" cy="563364"/>
            </a:xfrm>
            <a:custGeom>
              <a:avLst/>
              <a:pathLst>
                <a:path w="4502097" h="563364">
                  <a:moveTo>
                    <a:pt x="0" y="281682"/>
                  </a:moveTo>
                  <a:lnTo>
                    <a:pt x="187587" y="256074"/>
                  </a:lnTo>
                  <a:lnTo>
                    <a:pt x="375174" y="25607"/>
                  </a:lnTo>
                  <a:lnTo>
                    <a:pt x="562762" y="230467"/>
                  </a:lnTo>
                  <a:lnTo>
                    <a:pt x="750349" y="102429"/>
                  </a:lnTo>
                  <a:lnTo>
                    <a:pt x="937937" y="128037"/>
                  </a:lnTo>
                  <a:lnTo>
                    <a:pt x="1125524" y="128037"/>
                  </a:lnTo>
                  <a:lnTo>
                    <a:pt x="1313111" y="128037"/>
                  </a:lnTo>
                  <a:lnTo>
                    <a:pt x="1500699" y="0"/>
                  </a:lnTo>
                  <a:lnTo>
                    <a:pt x="1688286" y="0"/>
                  </a:lnTo>
                  <a:lnTo>
                    <a:pt x="1875874" y="102429"/>
                  </a:lnTo>
                  <a:lnTo>
                    <a:pt x="2063461" y="204859"/>
                  </a:lnTo>
                  <a:lnTo>
                    <a:pt x="2251048" y="0"/>
                  </a:lnTo>
                  <a:lnTo>
                    <a:pt x="2438636" y="0"/>
                  </a:lnTo>
                  <a:lnTo>
                    <a:pt x="2626223" y="0"/>
                  </a:lnTo>
                  <a:lnTo>
                    <a:pt x="2813811" y="51214"/>
                  </a:lnTo>
                  <a:lnTo>
                    <a:pt x="3001398" y="0"/>
                  </a:lnTo>
                  <a:lnTo>
                    <a:pt x="3188985" y="307289"/>
                  </a:lnTo>
                  <a:lnTo>
                    <a:pt x="3376573" y="332897"/>
                  </a:lnTo>
                  <a:lnTo>
                    <a:pt x="3564160" y="76822"/>
                  </a:lnTo>
                  <a:lnTo>
                    <a:pt x="3751748" y="256074"/>
                  </a:lnTo>
                  <a:lnTo>
                    <a:pt x="3939335" y="563364"/>
                  </a:lnTo>
                  <a:lnTo>
                    <a:pt x="4126923" y="460934"/>
                  </a:lnTo>
                  <a:lnTo>
                    <a:pt x="4314510" y="358504"/>
                  </a:lnTo>
                  <a:lnTo>
                    <a:pt x="4502097" y="409719"/>
                  </a:lnTo>
                </a:path>
              </a:pathLst>
            </a:custGeom>
            <a:ln w="32521" cap="flat">
              <a:solidFill>
                <a:srgbClr val="5EB0E8">
                  <a:alpha val="100000"/>
                </a:srgbClr>
              </a:solidFill>
              <a:prstDash val="solid"/>
              <a:round/>
            </a:ln>
          </p:spPr>
          <p:txBody>
            <a:bodyPr/>
            <a:lstStyle/>
            <a:p/>
          </p:txBody>
        </p:sp>
        <p:sp>
          <p:nvSpPr>
            <p:cNvPr id="246" name="pl18"/>
            <p:cNvSpPr/>
            <p:nvPr/>
          </p:nvSpPr>
          <p:spPr>
            <a:xfrm>
              <a:off x="13329440" y="6766100"/>
              <a:ext cx="4502097" cy="1869346"/>
            </a:xfrm>
            <a:custGeom>
              <a:avLst/>
              <a:pathLst>
                <a:path w="4502097" h="1869346">
                  <a:moveTo>
                    <a:pt x="0" y="153644"/>
                  </a:moveTo>
                  <a:lnTo>
                    <a:pt x="187587" y="563364"/>
                  </a:lnTo>
                  <a:lnTo>
                    <a:pt x="375174" y="614579"/>
                  </a:lnTo>
                  <a:lnTo>
                    <a:pt x="562762" y="665794"/>
                  </a:lnTo>
                  <a:lnTo>
                    <a:pt x="750349" y="717009"/>
                  </a:lnTo>
                  <a:lnTo>
                    <a:pt x="937937" y="998692"/>
                  </a:lnTo>
                  <a:lnTo>
                    <a:pt x="1125524" y="1280374"/>
                  </a:lnTo>
                  <a:lnTo>
                    <a:pt x="1313111" y="1587664"/>
                  </a:lnTo>
                  <a:lnTo>
                    <a:pt x="1500699" y="1869346"/>
                  </a:lnTo>
                  <a:lnTo>
                    <a:pt x="1688286" y="819439"/>
                  </a:lnTo>
                  <a:lnTo>
                    <a:pt x="1875874" y="537757"/>
                  </a:lnTo>
                  <a:lnTo>
                    <a:pt x="2063461" y="588972"/>
                  </a:lnTo>
                  <a:lnTo>
                    <a:pt x="2251048" y="384112"/>
                  </a:lnTo>
                  <a:lnTo>
                    <a:pt x="2438636" y="845047"/>
                  </a:lnTo>
                  <a:lnTo>
                    <a:pt x="2626223" y="409719"/>
                  </a:lnTo>
                  <a:lnTo>
                    <a:pt x="2813811" y="0"/>
                  </a:lnTo>
                  <a:lnTo>
                    <a:pt x="3001398" y="179252"/>
                  </a:lnTo>
                  <a:lnTo>
                    <a:pt x="3188985" y="563364"/>
                  </a:lnTo>
                  <a:lnTo>
                    <a:pt x="3376573" y="691402"/>
                  </a:lnTo>
                  <a:lnTo>
                    <a:pt x="3564160" y="512149"/>
                  </a:lnTo>
                  <a:lnTo>
                    <a:pt x="3751748" y="614579"/>
                  </a:lnTo>
                  <a:lnTo>
                    <a:pt x="3939335" y="742617"/>
                  </a:lnTo>
                  <a:lnTo>
                    <a:pt x="4126923" y="819439"/>
                  </a:lnTo>
                  <a:lnTo>
                    <a:pt x="4314510" y="307289"/>
                  </a:lnTo>
                  <a:lnTo>
                    <a:pt x="4502097" y="717009"/>
                  </a:lnTo>
                </a:path>
              </a:pathLst>
            </a:custGeom>
            <a:ln w="32521" cap="flat">
              <a:solidFill>
                <a:srgbClr val="00A173">
                  <a:alpha val="100000"/>
                </a:srgbClr>
              </a:solidFill>
              <a:prstDash val="solid"/>
              <a:round/>
            </a:ln>
          </p:spPr>
          <p:txBody>
            <a:bodyPr/>
            <a:lstStyle/>
            <a:p/>
          </p:txBody>
        </p:sp>
        <p:sp>
          <p:nvSpPr>
            <p:cNvPr id="247"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248"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249"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250"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251"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252"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253"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54"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55"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56"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57"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58"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59"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0"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1"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2"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3"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4"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5"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6"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7"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8"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9"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0"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1"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2"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3"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4"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5"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6"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7"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8"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9"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0"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1"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2"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3"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4"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285"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286"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287"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288"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289"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290"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291"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292"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293"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294"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295"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296"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297"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298"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299"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300"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301"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302"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303"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304"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305"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306"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307"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308"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309"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310" name="rc82"/>
            <p:cNvSpPr/>
            <p:nvPr/>
          </p:nvSpPr>
          <p:spPr>
            <a:xfrm>
              <a:off x="14005791" y="9941072"/>
              <a:ext cx="3149396" cy="504938"/>
            </a:xfrm>
            <a:prstGeom prst="rect">
              <a:avLst/>
            </a:prstGeom>
            <a:solidFill>
              <a:srgbClr val="FFFFFF">
                <a:alpha val="100000"/>
              </a:srgbClr>
            </a:solidFill>
          </p:spPr>
          <p:txBody>
            <a:bodyPr/>
            <a:lstStyle/>
            <a:p/>
          </p:txBody>
        </p:sp>
        <p:sp>
          <p:nvSpPr>
            <p:cNvPr id="311"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312"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313"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314"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315"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316"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317"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318"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319"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Coverage data from WHO/UNICEF Estimates of National Immunization Coverage (WUENIC)</a:t>
            </a:r>
          </a:p>
        </p:txBody>
      </p:sp>
    </p:spTree>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Saint Vincent and the Grenadines</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399"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36245" y="2153563"/>
              <a:ext cx="5378320" cy="3131794"/>
            </a:xfrm>
            <a:prstGeom prst="rect">
              <a:avLst/>
            </a:prstGeom>
            <a:solidFill>
              <a:srgbClr val="FFFFFF">
                <a:alpha val="100000"/>
              </a:srgbClr>
            </a:solidFill>
          </p:spPr>
          <p:txBody>
            <a:bodyPr/>
            <a:lstStyle/>
            <a:p/>
          </p:txBody>
        </p:sp>
        <p:sp>
          <p:nvSpPr>
            <p:cNvPr id="7" name="pl6"/>
            <p:cNvSpPr/>
            <p:nvPr/>
          </p:nvSpPr>
          <p:spPr>
            <a:xfrm>
              <a:off x="1836245" y="4984224"/>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8" name="pl7"/>
            <p:cNvSpPr/>
            <p:nvPr/>
          </p:nvSpPr>
          <p:spPr>
            <a:xfrm>
              <a:off x="1836245" y="4381956"/>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9" name="pl8"/>
            <p:cNvSpPr/>
            <p:nvPr/>
          </p:nvSpPr>
          <p:spPr>
            <a:xfrm>
              <a:off x="1836245" y="3779687"/>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10" name="pl9"/>
            <p:cNvSpPr/>
            <p:nvPr/>
          </p:nvSpPr>
          <p:spPr>
            <a:xfrm>
              <a:off x="1836245" y="3177419"/>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11" name="pl10"/>
            <p:cNvSpPr/>
            <p:nvPr/>
          </p:nvSpPr>
          <p:spPr>
            <a:xfrm>
              <a:off x="1836245" y="2575151"/>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12" name="pl11"/>
            <p:cNvSpPr/>
            <p:nvPr/>
          </p:nvSpPr>
          <p:spPr>
            <a:xfrm>
              <a:off x="1836245" y="5285358"/>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13" name="pl12"/>
            <p:cNvSpPr/>
            <p:nvPr/>
          </p:nvSpPr>
          <p:spPr>
            <a:xfrm>
              <a:off x="1836245" y="4683090"/>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14" name="pl13"/>
            <p:cNvSpPr/>
            <p:nvPr/>
          </p:nvSpPr>
          <p:spPr>
            <a:xfrm>
              <a:off x="1836245" y="4080821"/>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15" name="pl14"/>
            <p:cNvSpPr/>
            <p:nvPr/>
          </p:nvSpPr>
          <p:spPr>
            <a:xfrm>
              <a:off x="1836245" y="3478553"/>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16" name="pl15"/>
            <p:cNvSpPr/>
            <p:nvPr/>
          </p:nvSpPr>
          <p:spPr>
            <a:xfrm>
              <a:off x="1836245" y="2876285"/>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17" name="pl16"/>
            <p:cNvSpPr/>
            <p:nvPr/>
          </p:nvSpPr>
          <p:spPr>
            <a:xfrm>
              <a:off x="1836245" y="2274017"/>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18" name="rc17"/>
            <p:cNvSpPr/>
            <p:nvPr/>
          </p:nvSpPr>
          <p:spPr>
            <a:xfrm>
              <a:off x="3665756" y="5285358"/>
              <a:ext cx="396761"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 name="rc18"/>
            <p:cNvSpPr/>
            <p:nvPr/>
          </p:nvSpPr>
          <p:spPr>
            <a:xfrm>
              <a:off x="3665756" y="5285358"/>
              <a:ext cx="396761"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 name="rc19"/>
            <p:cNvSpPr/>
            <p:nvPr/>
          </p:nvSpPr>
          <p:spPr>
            <a:xfrm>
              <a:off x="3665756" y="5285358"/>
              <a:ext cx="396761"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 name="rc20"/>
            <p:cNvSpPr/>
            <p:nvPr/>
          </p:nvSpPr>
          <p:spPr>
            <a:xfrm>
              <a:off x="3665756" y="2876285"/>
              <a:ext cx="396761" cy="24090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 name="rc21"/>
            <p:cNvSpPr/>
            <p:nvPr/>
          </p:nvSpPr>
          <p:spPr>
            <a:xfrm>
              <a:off x="5869985" y="5285358"/>
              <a:ext cx="396761"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 name="rc22"/>
            <p:cNvSpPr/>
            <p:nvPr/>
          </p:nvSpPr>
          <p:spPr>
            <a:xfrm>
              <a:off x="5869985" y="5285358"/>
              <a:ext cx="396761"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 name="rc23"/>
            <p:cNvSpPr/>
            <p:nvPr/>
          </p:nvSpPr>
          <p:spPr>
            <a:xfrm>
              <a:off x="5869985" y="5285358"/>
              <a:ext cx="396761"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 name="rc24"/>
            <p:cNvSpPr/>
            <p:nvPr/>
          </p:nvSpPr>
          <p:spPr>
            <a:xfrm>
              <a:off x="5869985" y="4080821"/>
              <a:ext cx="396761" cy="12045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 name="pg25"/>
            <p:cNvSpPr/>
            <p:nvPr/>
          </p:nvSpPr>
          <p:spPr>
            <a:xfrm>
              <a:off x="3769148"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7" name="tx26"/>
            <p:cNvSpPr/>
            <p:nvPr/>
          </p:nvSpPr>
          <p:spPr>
            <a:xfrm>
              <a:off x="3894031"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28" name="pg27"/>
            <p:cNvSpPr/>
            <p:nvPr/>
          </p:nvSpPr>
          <p:spPr>
            <a:xfrm>
              <a:off x="3951511"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9" name="tx28"/>
            <p:cNvSpPr/>
            <p:nvPr/>
          </p:nvSpPr>
          <p:spPr>
            <a:xfrm>
              <a:off x="4055580"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30" name="rc29"/>
            <p:cNvSpPr/>
            <p:nvPr/>
          </p:nvSpPr>
          <p:spPr>
            <a:xfrm>
              <a:off x="1836245" y="2153563"/>
              <a:ext cx="5378320" cy="3131794"/>
            </a:xfrm>
            <a:prstGeom prst="rect">
              <a:avLst/>
            </a:prstGeom>
            <a:ln w="13550" cap="rnd">
              <a:solidFill>
                <a:srgbClr val="333333">
                  <a:alpha val="100000"/>
                </a:srgbClr>
              </a:solidFill>
              <a:prstDash val="solid"/>
              <a:round/>
            </a:ln>
          </p:spPr>
          <p:txBody>
            <a:bodyPr/>
            <a:lstStyle/>
            <a:p/>
          </p:txBody>
        </p:sp>
        <p:sp>
          <p:nvSpPr>
            <p:cNvPr id="31" name="rc30"/>
            <p:cNvSpPr/>
            <p:nvPr/>
          </p:nvSpPr>
          <p:spPr>
            <a:xfrm>
              <a:off x="7214566" y="2153563"/>
              <a:ext cx="5378320" cy="3131794"/>
            </a:xfrm>
            <a:prstGeom prst="rect">
              <a:avLst/>
            </a:prstGeom>
            <a:solidFill>
              <a:srgbClr val="FFFFFF">
                <a:alpha val="100000"/>
              </a:srgbClr>
            </a:solidFill>
          </p:spPr>
          <p:txBody>
            <a:bodyPr/>
            <a:lstStyle/>
            <a:p/>
          </p:txBody>
        </p:sp>
        <p:sp>
          <p:nvSpPr>
            <p:cNvPr id="32" name="pl31"/>
            <p:cNvSpPr/>
            <p:nvPr/>
          </p:nvSpPr>
          <p:spPr>
            <a:xfrm>
              <a:off x="7214566" y="4984224"/>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33" name="pl32"/>
            <p:cNvSpPr/>
            <p:nvPr/>
          </p:nvSpPr>
          <p:spPr>
            <a:xfrm>
              <a:off x="7214566" y="4381956"/>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34" name="pl33"/>
            <p:cNvSpPr/>
            <p:nvPr/>
          </p:nvSpPr>
          <p:spPr>
            <a:xfrm>
              <a:off x="7214566" y="3779687"/>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35" name="pl34"/>
            <p:cNvSpPr/>
            <p:nvPr/>
          </p:nvSpPr>
          <p:spPr>
            <a:xfrm>
              <a:off x="7214566" y="3177419"/>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36" name="pl35"/>
            <p:cNvSpPr/>
            <p:nvPr/>
          </p:nvSpPr>
          <p:spPr>
            <a:xfrm>
              <a:off x="7214566" y="2575151"/>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37" name="pl36"/>
            <p:cNvSpPr/>
            <p:nvPr/>
          </p:nvSpPr>
          <p:spPr>
            <a:xfrm>
              <a:off x="7214566" y="5285358"/>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38" name="pl37"/>
            <p:cNvSpPr/>
            <p:nvPr/>
          </p:nvSpPr>
          <p:spPr>
            <a:xfrm>
              <a:off x="7214566" y="4683090"/>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39" name="pl38"/>
            <p:cNvSpPr/>
            <p:nvPr/>
          </p:nvSpPr>
          <p:spPr>
            <a:xfrm>
              <a:off x="7214566" y="4080821"/>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40" name="pl39"/>
            <p:cNvSpPr/>
            <p:nvPr/>
          </p:nvSpPr>
          <p:spPr>
            <a:xfrm>
              <a:off x="7214566" y="3478553"/>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41" name="pl40"/>
            <p:cNvSpPr/>
            <p:nvPr/>
          </p:nvSpPr>
          <p:spPr>
            <a:xfrm>
              <a:off x="7214566" y="2876285"/>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42" name="pl41"/>
            <p:cNvSpPr/>
            <p:nvPr/>
          </p:nvSpPr>
          <p:spPr>
            <a:xfrm>
              <a:off x="7214566" y="2274017"/>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43" name="rc42"/>
            <p:cNvSpPr/>
            <p:nvPr/>
          </p:nvSpPr>
          <p:spPr>
            <a:xfrm>
              <a:off x="7721538" y="5285358"/>
              <a:ext cx="396761"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4" name="rc43"/>
            <p:cNvSpPr/>
            <p:nvPr/>
          </p:nvSpPr>
          <p:spPr>
            <a:xfrm>
              <a:off x="7721538" y="5285358"/>
              <a:ext cx="396761"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 name="rc44"/>
            <p:cNvSpPr/>
            <p:nvPr/>
          </p:nvSpPr>
          <p:spPr>
            <a:xfrm>
              <a:off x="7721538" y="5285358"/>
              <a:ext cx="396761"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6" name="rc45"/>
            <p:cNvSpPr/>
            <p:nvPr/>
          </p:nvSpPr>
          <p:spPr>
            <a:xfrm>
              <a:off x="7721538" y="2876285"/>
              <a:ext cx="396761" cy="24090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7" name="rc46"/>
            <p:cNvSpPr/>
            <p:nvPr/>
          </p:nvSpPr>
          <p:spPr>
            <a:xfrm>
              <a:off x="11689152" y="5285358"/>
              <a:ext cx="396761"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8" name="rc47"/>
            <p:cNvSpPr/>
            <p:nvPr/>
          </p:nvSpPr>
          <p:spPr>
            <a:xfrm>
              <a:off x="11689152" y="5285358"/>
              <a:ext cx="396761"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9" name="rc48"/>
            <p:cNvSpPr/>
            <p:nvPr/>
          </p:nvSpPr>
          <p:spPr>
            <a:xfrm>
              <a:off x="11689152" y="5285358"/>
              <a:ext cx="396761"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0" name="rc49"/>
            <p:cNvSpPr/>
            <p:nvPr/>
          </p:nvSpPr>
          <p:spPr>
            <a:xfrm>
              <a:off x="11689152" y="4080821"/>
              <a:ext cx="396761" cy="12045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1" name="pg50"/>
            <p:cNvSpPr/>
            <p:nvPr/>
          </p:nvSpPr>
          <p:spPr>
            <a:xfrm>
              <a:off x="9147469"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52" name="tx51"/>
            <p:cNvSpPr/>
            <p:nvPr/>
          </p:nvSpPr>
          <p:spPr>
            <a:xfrm>
              <a:off x="9272351"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53" name="pg52"/>
            <p:cNvSpPr/>
            <p:nvPr/>
          </p:nvSpPr>
          <p:spPr>
            <a:xfrm>
              <a:off x="9329832"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54" name="tx53"/>
            <p:cNvSpPr/>
            <p:nvPr/>
          </p:nvSpPr>
          <p:spPr>
            <a:xfrm>
              <a:off x="9433900"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55" name="rc54"/>
            <p:cNvSpPr/>
            <p:nvPr/>
          </p:nvSpPr>
          <p:spPr>
            <a:xfrm>
              <a:off x="7214566" y="2153563"/>
              <a:ext cx="5378320" cy="3131794"/>
            </a:xfrm>
            <a:prstGeom prst="rect">
              <a:avLst/>
            </a:prstGeom>
            <a:ln w="13550" cap="rnd">
              <a:solidFill>
                <a:srgbClr val="333333">
                  <a:alpha val="100000"/>
                </a:srgbClr>
              </a:solidFill>
              <a:prstDash val="solid"/>
              <a:round/>
            </a:ln>
          </p:spPr>
          <p:txBody>
            <a:bodyPr/>
            <a:lstStyle/>
            <a:p/>
          </p:txBody>
        </p:sp>
        <p:sp>
          <p:nvSpPr>
            <p:cNvPr id="56" name="rc55"/>
            <p:cNvSpPr/>
            <p:nvPr/>
          </p:nvSpPr>
          <p:spPr>
            <a:xfrm>
              <a:off x="12592886" y="2153563"/>
              <a:ext cx="5378320" cy="3131794"/>
            </a:xfrm>
            <a:prstGeom prst="rect">
              <a:avLst/>
            </a:prstGeom>
            <a:solidFill>
              <a:srgbClr val="FFFFFF">
                <a:alpha val="100000"/>
              </a:srgbClr>
            </a:solidFill>
          </p:spPr>
          <p:txBody>
            <a:bodyPr/>
            <a:lstStyle/>
            <a:p/>
          </p:txBody>
        </p:sp>
        <p:sp>
          <p:nvSpPr>
            <p:cNvPr id="57" name="pl56"/>
            <p:cNvSpPr/>
            <p:nvPr/>
          </p:nvSpPr>
          <p:spPr>
            <a:xfrm>
              <a:off x="12592886" y="4984224"/>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58" name="pl57"/>
            <p:cNvSpPr/>
            <p:nvPr/>
          </p:nvSpPr>
          <p:spPr>
            <a:xfrm>
              <a:off x="12592886" y="4381956"/>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59" name="pl58"/>
            <p:cNvSpPr/>
            <p:nvPr/>
          </p:nvSpPr>
          <p:spPr>
            <a:xfrm>
              <a:off x="12592886" y="3779687"/>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60" name="pl59"/>
            <p:cNvSpPr/>
            <p:nvPr/>
          </p:nvSpPr>
          <p:spPr>
            <a:xfrm>
              <a:off x="12592886" y="3177419"/>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61" name="pl60"/>
            <p:cNvSpPr/>
            <p:nvPr/>
          </p:nvSpPr>
          <p:spPr>
            <a:xfrm>
              <a:off x="12592886" y="2575151"/>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62" name="pl61"/>
            <p:cNvSpPr/>
            <p:nvPr/>
          </p:nvSpPr>
          <p:spPr>
            <a:xfrm>
              <a:off x="12592886" y="5285358"/>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63" name="pl62"/>
            <p:cNvSpPr/>
            <p:nvPr/>
          </p:nvSpPr>
          <p:spPr>
            <a:xfrm>
              <a:off x="12592886" y="4683090"/>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64" name="pl63"/>
            <p:cNvSpPr/>
            <p:nvPr/>
          </p:nvSpPr>
          <p:spPr>
            <a:xfrm>
              <a:off x="12592886" y="4080821"/>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65" name="pl64"/>
            <p:cNvSpPr/>
            <p:nvPr/>
          </p:nvSpPr>
          <p:spPr>
            <a:xfrm>
              <a:off x="12592886" y="3478553"/>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66" name="pl65"/>
            <p:cNvSpPr/>
            <p:nvPr/>
          </p:nvSpPr>
          <p:spPr>
            <a:xfrm>
              <a:off x="12592886" y="2876285"/>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67" name="pl66"/>
            <p:cNvSpPr/>
            <p:nvPr/>
          </p:nvSpPr>
          <p:spPr>
            <a:xfrm>
              <a:off x="12592886" y="2274017"/>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68" name="rc67"/>
            <p:cNvSpPr/>
            <p:nvPr/>
          </p:nvSpPr>
          <p:spPr>
            <a:xfrm>
              <a:off x="12592886" y="2153563"/>
              <a:ext cx="5378320" cy="3131794"/>
            </a:xfrm>
            <a:prstGeom prst="rect">
              <a:avLst/>
            </a:prstGeom>
            <a:ln w="13550" cap="rnd">
              <a:solidFill>
                <a:srgbClr val="333333">
                  <a:alpha val="100000"/>
                </a:srgbClr>
              </a:solidFill>
              <a:prstDash val="solid"/>
              <a:round/>
            </a:ln>
          </p:spPr>
          <p:txBody>
            <a:bodyPr/>
            <a:lstStyle/>
            <a:p/>
          </p:txBody>
        </p:sp>
        <p:sp>
          <p:nvSpPr>
            <p:cNvPr id="69" name="tx68"/>
            <p:cNvSpPr/>
            <p:nvPr/>
          </p:nvSpPr>
          <p:spPr>
            <a:xfrm>
              <a:off x="42428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70" name="tx69"/>
            <p:cNvSpPr/>
            <p:nvPr/>
          </p:nvSpPr>
          <p:spPr>
            <a:xfrm>
              <a:off x="9621201"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71" name="tx70"/>
            <p:cNvSpPr/>
            <p:nvPr/>
          </p:nvSpPr>
          <p:spPr>
            <a:xfrm>
              <a:off x="14999521"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72" name="pl71"/>
            <p:cNvSpPr/>
            <p:nvPr/>
          </p:nvSpPr>
          <p:spPr>
            <a:xfrm>
              <a:off x="21007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73" name="pl72"/>
            <p:cNvSpPr/>
            <p:nvPr/>
          </p:nvSpPr>
          <p:spPr>
            <a:xfrm>
              <a:off x="25415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74" name="pl73"/>
            <p:cNvSpPr/>
            <p:nvPr/>
          </p:nvSpPr>
          <p:spPr>
            <a:xfrm>
              <a:off x="29824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75" name="pl74"/>
            <p:cNvSpPr/>
            <p:nvPr/>
          </p:nvSpPr>
          <p:spPr>
            <a:xfrm>
              <a:off x="34232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76" name="pl75"/>
            <p:cNvSpPr/>
            <p:nvPr/>
          </p:nvSpPr>
          <p:spPr>
            <a:xfrm>
              <a:off x="38641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77" name="pl76"/>
            <p:cNvSpPr/>
            <p:nvPr/>
          </p:nvSpPr>
          <p:spPr>
            <a:xfrm>
              <a:off x="430498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78" name="pl77"/>
            <p:cNvSpPr/>
            <p:nvPr/>
          </p:nvSpPr>
          <p:spPr>
            <a:xfrm>
              <a:off x="47458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79" name="pl78"/>
            <p:cNvSpPr/>
            <p:nvPr/>
          </p:nvSpPr>
          <p:spPr>
            <a:xfrm>
              <a:off x="51866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80" name="pl79"/>
            <p:cNvSpPr/>
            <p:nvPr/>
          </p:nvSpPr>
          <p:spPr>
            <a:xfrm>
              <a:off x="562752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81" name="pl80"/>
            <p:cNvSpPr/>
            <p:nvPr/>
          </p:nvSpPr>
          <p:spPr>
            <a:xfrm>
              <a:off x="606836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82" name="pl81"/>
            <p:cNvSpPr/>
            <p:nvPr/>
          </p:nvSpPr>
          <p:spPr>
            <a:xfrm>
              <a:off x="65092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83" name="pl82"/>
            <p:cNvSpPr/>
            <p:nvPr/>
          </p:nvSpPr>
          <p:spPr>
            <a:xfrm>
              <a:off x="6950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84" name="tx83"/>
            <p:cNvSpPr/>
            <p:nvPr/>
          </p:nvSpPr>
          <p:spPr>
            <a:xfrm rot="-5400000">
              <a:off x="201997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85" name="tx84"/>
            <p:cNvSpPr/>
            <p:nvPr/>
          </p:nvSpPr>
          <p:spPr>
            <a:xfrm rot="-5400000">
              <a:off x="2451005"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86" name="tx85"/>
            <p:cNvSpPr/>
            <p:nvPr/>
          </p:nvSpPr>
          <p:spPr>
            <a:xfrm rot="-5400000">
              <a:off x="28919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87" name="tx86"/>
            <p:cNvSpPr/>
            <p:nvPr/>
          </p:nvSpPr>
          <p:spPr>
            <a:xfrm rot="-5400000">
              <a:off x="3330918"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88" name="tx87"/>
            <p:cNvSpPr/>
            <p:nvPr/>
          </p:nvSpPr>
          <p:spPr>
            <a:xfrm rot="-5400000">
              <a:off x="374111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89" name="tx88"/>
            <p:cNvSpPr/>
            <p:nvPr/>
          </p:nvSpPr>
          <p:spPr>
            <a:xfrm rot="-5400000">
              <a:off x="42242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90" name="tx89"/>
            <p:cNvSpPr/>
            <p:nvPr/>
          </p:nvSpPr>
          <p:spPr>
            <a:xfrm rot="-5400000">
              <a:off x="4694737"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91" name="tx90"/>
            <p:cNvSpPr/>
            <p:nvPr/>
          </p:nvSpPr>
          <p:spPr>
            <a:xfrm rot="-5400000">
              <a:off x="5073422"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92" name="tx91"/>
            <p:cNvSpPr/>
            <p:nvPr/>
          </p:nvSpPr>
          <p:spPr>
            <a:xfrm rot="-5400000">
              <a:off x="5514225"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93" name="tx92"/>
            <p:cNvSpPr/>
            <p:nvPr/>
          </p:nvSpPr>
          <p:spPr>
            <a:xfrm rot="-5400000">
              <a:off x="599149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94" name="tx93"/>
            <p:cNvSpPr/>
            <p:nvPr/>
          </p:nvSpPr>
          <p:spPr>
            <a:xfrm rot="-5400000">
              <a:off x="641371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95" name="tx94"/>
            <p:cNvSpPr/>
            <p:nvPr/>
          </p:nvSpPr>
          <p:spPr>
            <a:xfrm rot="-5400000">
              <a:off x="6854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96" name="pl95"/>
            <p:cNvSpPr/>
            <p:nvPr/>
          </p:nvSpPr>
          <p:spPr>
            <a:xfrm>
              <a:off x="7479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97" name="pl96"/>
            <p:cNvSpPr/>
            <p:nvPr/>
          </p:nvSpPr>
          <p:spPr>
            <a:xfrm>
              <a:off x="791991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98" name="pl97"/>
            <p:cNvSpPr/>
            <p:nvPr/>
          </p:nvSpPr>
          <p:spPr>
            <a:xfrm>
              <a:off x="836076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99" name="pl98"/>
            <p:cNvSpPr/>
            <p:nvPr/>
          </p:nvSpPr>
          <p:spPr>
            <a:xfrm>
              <a:off x="880161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0" name="pl99"/>
            <p:cNvSpPr/>
            <p:nvPr/>
          </p:nvSpPr>
          <p:spPr>
            <a:xfrm>
              <a:off x="92424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1" name="pl100"/>
            <p:cNvSpPr/>
            <p:nvPr/>
          </p:nvSpPr>
          <p:spPr>
            <a:xfrm>
              <a:off x="96833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2" name="pl101"/>
            <p:cNvSpPr/>
            <p:nvPr/>
          </p:nvSpPr>
          <p:spPr>
            <a:xfrm>
              <a:off x="101241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3" name="pl102"/>
            <p:cNvSpPr/>
            <p:nvPr/>
          </p:nvSpPr>
          <p:spPr>
            <a:xfrm>
              <a:off x="105649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4" name="pl103"/>
            <p:cNvSpPr/>
            <p:nvPr/>
          </p:nvSpPr>
          <p:spPr>
            <a:xfrm>
              <a:off x="110058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5" name="pl104"/>
            <p:cNvSpPr/>
            <p:nvPr/>
          </p:nvSpPr>
          <p:spPr>
            <a:xfrm>
              <a:off x="1144668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6" name="pl105"/>
            <p:cNvSpPr/>
            <p:nvPr/>
          </p:nvSpPr>
          <p:spPr>
            <a:xfrm>
              <a:off x="1188753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7" name="pl106"/>
            <p:cNvSpPr/>
            <p:nvPr/>
          </p:nvSpPr>
          <p:spPr>
            <a:xfrm>
              <a:off x="1232837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8" name="tx107"/>
            <p:cNvSpPr/>
            <p:nvPr/>
          </p:nvSpPr>
          <p:spPr>
            <a:xfrm rot="-5400000">
              <a:off x="739829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09" name="tx108"/>
            <p:cNvSpPr/>
            <p:nvPr/>
          </p:nvSpPr>
          <p:spPr>
            <a:xfrm rot="-5400000">
              <a:off x="7829326"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10" name="tx109"/>
            <p:cNvSpPr/>
            <p:nvPr/>
          </p:nvSpPr>
          <p:spPr>
            <a:xfrm rot="-5400000">
              <a:off x="8270259"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11" name="tx110"/>
            <p:cNvSpPr/>
            <p:nvPr/>
          </p:nvSpPr>
          <p:spPr>
            <a:xfrm rot="-5400000">
              <a:off x="8709238"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12" name="tx111"/>
            <p:cNvSpPr/>
            <p:nvPr/>
          </p:nvSpPr>
          <p:spPr>
            <a:xfrm rot="-5400000">
              <a:off x="911943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13" name="tx112"/>
            <p:cNvSpPr/>
            <p:nvPr/>
          </p:nvSpPr>
          <p:spPr>
            <a:xfrm rot="-5400000">
              <a:off x="960252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14" name="tx113"/>
            <p:cNvSpPr/>
            <p:nvPr/>
          </p:nvSpPr>
          <p:spPr>
            <a:xfrm rot="-5400000">
              <a:off x="10073057"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15" name="tx114"/>
            <p:cNvSpPr/>
            <p:nvPr/>
          </p:nvSpPr>
          <p:spPr>
            <a:xfrm rot="-5400000">
              <a:off x="1045174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16" name="tx115"/>
            <p:cNvSpPr/>
            <p:nvPr/>
          </p:nvSpPr>
          <p:spPr>
            <a:xfrm rot="-5400000">
              <a:off x="10892545"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17" name="tx116"/>
            <p:cNvSpPr/>
            <p:nvPr/>
          </p:nvSpPr>
          <p:spPr>
            <a:xfrm rot="-5400000">
              <a:off x="11369811"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18" name="tx117"/>
            <p:cNvSpPr/>
            <p:nvPr/>
          </p:nvSpPr>
          <p:spPr>
            <a:xfrm rot="-5400000">
              <a:off x="1179203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19" name="tx118"/>
            <p:cNvSpPr/>
            <p:nvPr/>
          </p:nvSpPr>
          <p:spPr>
            <a:xfrm rot="-5400000">
              <a:off x="1223288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20" name="pl119"/>
            <p:cNvSpPr/>
            <p:nvPr/>
          </p:nvSpPr>
          <p:spPr>
            <a:xfrm>
              <a:off x="128573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1" name="pl120"/>
            <p:cNvSpPr/>
            <p:nvPr/>
          </p:nvSpPr>
          <p:spPr>
            <a:xfrm>
              <a:off x="1329824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2" name="pl121"/>
            <p:cNvSpPr/>
            <p:nvPr/>
          </p:nvSpPr>
          <p:spPr>
            <a:xfrm>
              <a:off x="1373908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3" name="pl122"/>
            <p:cNvSpPr/>
            <p:nvPr/>
          </p:nvSpPr>
          <p:spPr>
            <a:xfrm>
              <a:off x="141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4" name="pl123"/>
            <p:cNvSpPr/>
            <p:nvPr/>
          </p:nvSpPr>
          <p:spPr>
            <a:xfrm>
              <a:off x="146207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5" name="pl124"/>
            <p:cNvSpPr/>
            <p:nvPr/>
          </p:nvSpPr>
          <p:spPr>
            <a:xfrm>
              <a:off x="1506162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6" name="pl125"/>
            <p:cNvSpPr/>
            <p:nvPr/>
          </p:nvSpPr>
          <p:spPr>
            <a:xfrm>
              <a:off x="155024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7" name="pl126"/>
            <p:cNvSpPr/>
            <p:nvPr/>
          </p:nvSpPr>
          <p:spPr>
            <a:xfrm>
              <a:off x="1594331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8" name="pl127"/>
            <p:cNvSpPr/>
            <p:nvPr/>
          </p:nvSpPr>
          <p:spPr>
            <a:xfrm>
              <a:off x="1638416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9" name="pl128"/>
            <p:cNvSpPr/>
            <p:nvPr/>
          </p:nvSpPr>
          <p:spPr>
            <a:xfrm>
              <a:off x="168250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0" name="pl129"/>
            <p:cNvSpPr/>
            <p:nvPr/>
          </p:nvSpPr>
          <p:spPr>
            <a:xfrm>
              <a:off x="1726585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1" name="pl130"/>
            <p:cNvSpPr/>
            <p:nvPr/>
          </p:nvSpPr>
          <p:spPr>
            <a:xfrm>
              <a:off x="177066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2" name="tx131"/>
            <p:cNvSpPr/>
            <p:nvPr/>
          </p:nvSpPr>
          <p:spPr>
            <a:xfrm rot="-5400000">
              <a:off x="1277661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33" name="tx132"/>
            <p:cNvSpPr/>
            <p:nvPr/>
          </p:nvSpPr>
          <p:spPr>
            <a:xfrm rot="-5400000">
              <a:off x="1320764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34" name="tx133"/>
            <p:cNvSpPr/>
            <p:nvPr/>
          </p:nvSpPr>
          <p:spPr>
            <a:xfrm rot="-5400000">
              <a:off x="13648580"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35" name="tx134"/>
            <p:cNvSpPr/>
            <p:nvPr/>
          </p:nvSpPr>
          <p:spPr>
            <a:xfrm rot="-5400000">
              <a:off x="1408755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36" name="tx135"/>
            <p:cNvSpPr/>
            <p:nvPr/>
          </p:nvSpPr>
          <p:spPr>
            <a:xfrm rot="-5400000">
              <a:off x="14497759"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37" name="tx136"/>
            <p:cNvSpPr/>
            <p:nvPr/>
          </p:nvSpPr>
          <p:spPr>
            <a:xfrm rot="-5400000">
              <a:off x="1498084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38" name="tx137"/>
            <p:cNvSpPr/>
            <p:nvPr/>
          </p:nvSpPr>
          <p:spPr>
            <a:xfrm rot="-5400000">
              <a:off x="1545137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39" name="tx138"/>
            <p:cNvSpPr/>
            <p:nvPr/>
          </p:nvSpPr>
          <p:spPr>
            <a:xfrm rot="-5400000">
              <a:off x="15830064"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40" name="tx139"/>
            <p:cNvSpPr/>
            <p:nvPr/>
          </p:nvSpPr>
          <p:spPr>
            <a:xfrm rot="-5400000">
              <a:off x="1627086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41" name="tx140"/>
            <p:cNvSpPr/>
            <p:nvPr/>
          </p:nvSpPr>
          <p:spPr>
            <a:xfrm rot="-5400000">
              <a:off x="16748132"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42" name="tx141"/>
            <p:cNvSpPr/>
            <p:nvPr/>
          </p:nvSpPr>
          <p:spPr>
            <a:xfrm rot="-5400000">
              <a:off x="1717035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43" name="tx142"/>
            <p:cNvSpPr/>
            <p:nvPr/>
          </p:nvSpPr>
          <p:spPr>
            <a:xfrm rot="-5400000">
              <a:off x="1761120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44" name="tx143"/>
            <p:cNvSpPr/>
            <p:nvPr/>
          </p:nvSpPr>
          <p:spPr>
            <a:xfrm>
              <a:off x="1230614" y="5200079"/>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0.0</a:t>
              </a:r>
            </a:p>
          </p:txBody>
        </p:sp>
        <p:sp>
          <p:nvSpPr>
            <p:cNvPr id="145" name="tx144"/>
            <p:cNvSpPr/>
            <p:nvPr/>
          </p:nvSpPr>
          <p:spPr>
            <a:xfrm>
              <a:off x="1230614" y="4597811"/>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0.5</a:t>
              </a:r>
            </a:p>
          </p:txBody>
        </p:sp>
        <p:sp>
          <p:nvSpPr>
            <p:cNvPr id="146" name="tx145"/>
            <p:cNvSpPr/>
            <p:nvPr/>
          </p:nvSpPr>
          <p:spPr>
            <a:xfrm>
              <a:off x="1230614" y="3995543"/>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a:t>
              </a:r>
            </a:p>
          </p:txBody>
        </p:sp>
        <p:sp>
          <p:nvSpPr>
            <p:cNvPr id="147" name="tx146"/>
            <p:cNvSpPr/>
            <p:nvPr/>
          </p:nvSpPr>
          <p:spPr>
            <a:xfrm>
              <a:off x="1230614" y="3393275"/>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1.5</a:t>
              </a:r>
            </a:p>
          </p:txBody>
        </p:sp>
        <p:sp>
          <p:nvSpPr>
            <p:cNvPr id="148" name="tx147"/>
            <p:cNvSpPr/>
            <p:nvPr/>
          </p:nvSpPr>
          <p:spPr>
            <a:xfrm>
              <a:off x="1230614" y="2791007"/>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a:t>
              </a:r>
            </a:p>
          </p:txBody>
        </p:sp>
        <p:sp>
          <p:nvSpPr>
            <p:cNvPr id="149" name="tx148"/>
            <p:cNvSpPr/>
            <p:nvPr/>
          </p:nvSpPr>
          <p:spPr>
            <a:xfrm>
              <a:off x="1230614" y="2188739"/>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2.5</a:t>
              </a:r>
            </a:p>
          </p:txBody>
        </p:sp>
        <p:sp>
          <p:nvSpPr>
            <p:cNvPr id="150" name="pl149"/>
            <p:cNvSpPr/>
            <p:nvPr/>
          </p:nvSpPr>
          <p:spPr>
            <a:xfrm>
              <a:off x="1801450"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51" name="pl150"/>
            <p:cNvSpPr/>
            <p:nvPr/>
          </p:nvSpPr>
          <p:spPr>
            <a:xfrm>
              <a:off x="1801450" y="468309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52" name="pl151"/>
            <p:cNvSpPr/>
            <p:nvPr/>
          </p:nvSpPr>
          <p:spPr>
            <a:xfrm>
              <a:off x="1801450" y="408082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53" name="pl152"/>
            <p:cNvSpPr/>
            <p:nvPr/>
          </p:nvSpPr>
          <p:spPr>
            <a:xfrm>
              <a:off x="1801450" y="347855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54" name="pl153"/>
            <p:cNvSpPr/>
            <p:nvPr/>
          </p:nvSpPr>
          <p:spPr>
            <a:xfrm>
              <a:off x="1801450" y="287628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55" name="pl154"/>
            <p:cNvSpPr/>
            <p:nvPr/>
          </p:nvSpPr>
          <p:spPr>
            <a:xfrm>
              <a:off x="1801450" y="227401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56" name="tx155"/>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157" name="rc156"/>
            <p:cNvSpPr/>
            <p:nvPr/>
          </p:nvSpPr>
          <p:spPr>
            <a:xfrm>
              <a:off x="18110385" y="2153563"/>
              <a:ext cx="1753945" cy="1236458"/>
            </a:xfrm>
            <a:prstGeom prst="rect">
              <a:avLst/>
            </a:prstGeom>
            <a:solidFill>
              <a:srgbClr val="FFFFFF">
                <a:alpha val="100000"/>
              </a:srgbClr>
            </a:solidFill>
          </p:spPr>
          <p:txBody>
            <a:bodyPr/>
            <a:lstStyle/>
            <a:p/>
          </p:txBody>
        </p:sp>
        <p:sp>
          <p:nvSpPr>
            <p:cNvPr id="158" name="rc157"/>
            <p:cNvSpPr/>
            <p:nvPr/>
          </p:nvSpPr>
          <p:spPr>
            <a:xfrm>
              <a:off x="18179974" y="2223153"/>
              <a:ext cx="274319" cy="274319"/>
            </a:xfrm>
            <a:prstGeom prst="rect">
              <a:avLst/>
            </a:prstGeom>
            <a:solidFill>
              <a:srgbClr val="FFFFFF">
                <a:alpha val="100000"/>
              </a:srgbClr>
            </a:solidFill>
          </p:spPr>
          <p:txBody>
            <a:bodyPr/>
            <a:lstStyle/>
            <a:p/>
          </p:txBody>
        </p:sp>
        <p:sp>
          <p:nvSpPr>
            <p:cNvPr id="159" name="rc158"/>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0" name="rc159"/>
            <p:cNvSpPr/>
            <p:nvPr/>
          </p:nvSpPr>
          <p:spPr>
            <a:xfrm>
              <a:off x="18179974" y="2497473"/>
              <a:ext cx="274319" cy="274319"/>
            </a:xfrm>
            <a:prstGeom prst="rect">
              <a:avLst/>
            </a:prstGeom>
            <a:solidFill>
              <a:srgbClr val="FFFFFF">
                <a:alpha val="100000"/>
              </a:srgbClr>
            </a:solidFill>
          </p:spPr>
          <p:txBody>
            <a:bodyPr/>
            <a:lstStyle/>
            <a:p/>
          </p:txBody>
        </p:sp>
        <p:sp>
          <p:nvSpPr>
            <p:cNvPr id="161" name="rc160"/>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2" name="rc161"/>
            <p:cNvSpPr/>
            <p:nvPr/>
          </p:nvSpPr>
          <p:spPr>
            <a:xfrm>
              <a:off x="18179974" y="2771793"/>
              <a:ext cx="274319" cy="274319"/>
            </a:xfrm>
            <a:prstGeom prst="rect">
              <a:avLst/>
            </a:prstGeom>
            <a:solidFill>
              <a:srgbClr val="FFFFFF">
                <a:alpha val="100000"/>
              </a:srgbClr>
            </a:solidFill>
          </p:spPr>
          <p:txBody>
            <a:bodyPr/>
            <a:lstStyle/>
            <a:p/>
          </p:txBody>
        </p:sp>
        <p:sp>
          <p:nvSpPr>
            <p:cNvPr id="163" name="rc162"/>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4" name="rc163"/>
            <p:cNvSpPr/>
            <p:nvPr/>
          </p:nvSpPr>
          <p:spPr>
            <a:xfrm>
              <a:off x="18179974" y="3046113"/>
              <a:ext cx="274319" cy="274319"/>
            </a:xfrm>
            <a:prstGeom prst="rect">
              <a:avLst/>
            </a:prstGeom>
            <a:solidFill>
              <a:srgbClr val="FFFFFF">
                <a:alpha val="100000"/>
              </a:srgbClr>
            </a:solidFill>
          </p:spPr>
          <p:txBody>
            <a:bodyPr/>
            <a:lstStyle/>
            <a:p/>
          </p:txBody>
        </p:sp>
        <p:sp>
          <p:nvSpPr>
            <p:cNvPr id="165" name="rc164"/>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6" name="tx165"/>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167" name="tx166"/>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168" name="tx167"/>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169" name="tx168"/>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sp xmlns:a="http://schemas.openxmlformats.org/drawingml/2006/main" xmlns:r="http://schemas.openxmlformats.org/officeDocument/2006/relationships" xmlns:p="http://schemas.openxmlformats.org/presentationml/2006/main">
        <p:nvSpPr>
          <p:cNvPr id="170" name=""/>
          <p:cNvSpPr>
            <a:spLocks noGrp="1"/>
          </p:cNvSpPr>
          <p:nvPr>
            <p:ph/>
          </p:nvPr>
        </p:nvSpPr>
        <p:spPr>
          <a:xfrm>
            <a:off x="7772400" y="7772400"/>
            <a:ext cx="54864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age distribution data available
for the past 12 months</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171" name=""/>
          <p:cNvGrpSpPr/>
          <p:nvPr/>
        </p:nvGrpSpPr>
        <p:grpSpPr>
          <a:xfrm>
            <a:off x="12527280" y="6217920"/>
            <a:ext cx="5486400" cy="4297680"/>
            <a:chOff x="12527280" y="6217920"/>
            <a:chExt cx="5486400" cy="4297680"/>
          </a:xfrm>
        </p:grpSpPr>
        <p:sp>
          <p:nvSpPr>
            <p:cNvPr id="172"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173"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174"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175"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176"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177"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178"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179"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180"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181"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182"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183"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184"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185"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186" name="pl17"/>
            <p:cNvSpPr/>
            <p:nvPr/>
          </p:nvSpPr>
          <p:spPr>
            <a:xfrm>
              <a:off x="13329440" y="6663670"/>
              <a:ext cx="4502097" cy="230467"/>
            </a:xfrm>
            <a:custGeom>
              <a:avLst/>
              <a:pathLst>
                <a:path w="4502097" h="230467">
                  <a:moveTo>
                    <a:pt x="0" y="76822"/>
                  </a:moveTo>
                  <a:lnTo>
                    <a:pt x="187587" y="25607"/>
                  </a:lnTo>
                  <a:lnTo>
                    <a:pt x="375174" y="0"/>
                  </a:lnTo>
                  <a:lnTo>
                    <a:pt x="562762" y="128037"/>
                  </a:lnTo>
                  <a:lnTo>
                    <a:pt x="750349" y="0"/>
                  </a:lnTo>
                  <a:lnTo>
                    <a:pt x="937937" y="51214"/>
                  </a:lnTo>
                  <a:lnTo>
                    <a:pt x="1125524" y="0"/>
                  </a:lnTo>
                  <a:lnTo>
                    <a:pt x="1313111" y="0"/>
                  </a:lnTo>
                  <a:lnTo>
                    <a:pt x="1500699" y="0"/>
                  </a:lnTo>
                  <a:lnTo>
                    <a:pt x="1688286" y="0"/>
                  </a:lnTo>
                  <a:lnTo>
                    <a:pt x="1875874" y="0"/>
                  </a:lnTo>
                  <a:lnTo>
                    <a:pt x="2063461" y="51214"/>
                  </a:lnTo>
                  <a:lnTo>
                    <a:pt x="2251048" y="128037"/>
                  </a:lnTo>
                  <a:lnTo>
                    <a:pt x="2438636" y="0"/>
                  </a:lnTo>
                  <a:lnTo>
                    <a:pt x="2626223" y="0"/>
                  </a:lnTo>
                  <a:lnTo>
                    <a:pt x="2813811" y="0"/>
                  </a:lnTo>
                  <a:lnTo>
                    <a:pt x="3001398" y="0"/>
                  </a:lnTo>
                  <a:lnTo>
                    <a:pt x="3188985" y="0"/>
                  </a:lnTo>
                  <a:lnTo>
                    <a:pt x="3376573" y="0"/>
                  </a:lnTo>
                  <a:lnTo>
                    <a:pt x="3564160" y="0"/>
                  </a:lnTo>
                  <a:lnTo>
                    <a:pt x="3751748" y="0"/>
                  </a:lnTo>
                  <a:lnTo>
                    <a:pt x="3939335" y="76822"/>
                  </a:lnTo>
                  <a:lnTo>
                    <a:pt x="4126923" y="0"/>
                  </a:lnTo>
                  <a:lnTo>
                    <a:pt x="4314510" y="230467"/>
                  </a:lnTo>
                  <a:lnTo>
                    <a:pt x="4502097" y="0"/>
                  </a:lnTo>
                </a:path>
              </a:pathLst>
            </a:custGeom>
            <a:ln w="32521" cap="flat">
              <a:solidFill>
                <a:srgbClr val="5EB0E8">
                  <a:alpha val="100000"/>
                </a:srgbClr>
              </a:solidFill>
              <a:prstDash val="solid"/>
              <a:round/>
            </a:ln>
          </p:spPr>
          <p:txBody>
            <a:bodyPr/>
            <a:lstStyle/>
            <a:p/>
          </p:txBody>
        </p:sp>
        <p:sp>
          <p:nvSpPr>
            <p:cNvPr id="187" name="pl18"/>
            <p:cNvSpPr/>
            <p:nvPr/>
          </p:nvSpPr>
          <p:spPr>
            <a:xfrm>
              <a:off x="13517028" y="6663670"/>
              <a:ext cx="4314510" cy="665794"/>
            </a:xfrm>
            <a:custGeom>
              <a:avLst/>
              <a:pathLst>
                <a:path w="4314510" h="665794">
                  <a:moveTo>
                    <a:pt x="0" y="0"/>
                  </a:moveTo>
                  <a:lnTo>
                    <a:pt x="187587" y="0"/>
                  </a:lnTo>
                  <a:lnTo>
                    <a:pt x="375174" y="332897"/>
                  </a:lnTo>
                  <a:lnTo>
                    <a:pt x="562762" y="665794"/>
                  </a:lnTo>
                  <a:lnTo>
                    <a:pt x="750349" y="153644"/>
                  </a:lnTo>
                  <a:lnTo>
                    <a:pt x="937937" y="281682"/>
                  </a:lnTo>
                  <a:lnTo>
                    <a:pt x="1125524" y="409719"/>
                  </a:lnTo>
                  <a:lnTo>
                    <a:pt x="1313111" y="128037"/>
                  </a:lnTo>
                  <a:lnTo>
                    <a:pt x="1500699" y="128037"/>
                  </a:lnTo>
                  <a:lnTo>
                    <a:pt x="1688286" y="256074"/>
                  </a:lnTo>
                  <a:lnTo>
                    <a:pt x="1875874" y="204859"/>
                  </a:lnTo>
                  <a:lnTo>
                    <a:pt x="2063461" y="179252"/>
                  </a:lnTo>
                  <a:lnTo>
                    <a:pt x="2251048" y="76822"/>
                  </a:lnTo>
                  <a:lnTo>
                    <a:pt x="2438636" y="25607"/>
                  </a:lnTo>
                  <a:lnTo>
                    <a:pt x="2626223" y="0"/>
                  </a:lnTo>
                  <a:lnTo>
                    <a:pt x="2813811" y="0"/>
                  </a:lnTo>
                  <a:lnTo>
                    <a:pt x="3001398" y="0"/>
                  </a:lnTo>
                  <a:lnTo>
                    <a:pt x="3188985" y="0"/>
                  </a:lnTo>
                  <a:lnTo>
                    <a:pt x="3376573" y="0"/>
                  </a:lnTo>
                  <a:lnTo>
                    <a:pt x="3564160" y="0"/>
                  </a:lnTo>
                  <a:lnTo>
                    <a:pt x="3751748" y="128037"/>
                  </a:lnTo>
                  <a:lnTo>
                    <a:pt x="3939335" y="0"/>
                  </a:lnTo>
                  <a:lnTo>
                    <a:pt x="4126923" y="179252"/>
                  </a:lnTo>
                  <a:lnTo>
                    <a:pt x="4314510" y="0"/>
                  </a:lnTo>
                </a:path>
              </a:pathLst>
            </a:custGeom>
            <a:ln w="32521" cap="flat">
              <a:solidFill>
                <a:srgbClr val="00A173">
                  <a:alpha val="100000"/>
                </a:srgbClr>
              </a:solidFill>
              <a:prstDash val="solid"/>
              <a:round/>
            </a:ln>
          </p:spPr>
          <p:txBody>
            <a:bodyPr/>
            <a:lstStyle/>
            <a:p/>
          </p:txBody>
        </p:sp>
        <p:sp>
          <p:nvSpPr>
            <p:cNvPr id="188"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189"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190"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191"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192"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193"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194"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95"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96"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97"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98"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99"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00"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1"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2"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3"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4"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5"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6"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7"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8"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9"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0"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1"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2"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3"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4"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5"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6"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7"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8"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9"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0"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1"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2"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3"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4"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5"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226"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227"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228"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229"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230"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231"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232"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233"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234"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235"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236"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237"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238"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239"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240"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241"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242"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243"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244"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245"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246"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247"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248"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249"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250"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251" name="rc82"/>
            <p:cNvSpPr/>
            <p:nvPr/>
          </p:nvSpPr>
          <p:spPr>
            <a:xfrm>
              <a:off x="14005791" y="9941072"/>
              <a:ext cx="3149396" cy="504938"/>
            </a:xfrm>
            <a:prstGeom prst="rect">
              <a:avLst/>
            </a:prstGeom>
            <a:solidFill>
              <a:srgbClr val="FFFFFF">
                <a:alpha val="100000"/>
              </a:srgbClr>
            </a:solidFill>
          </p:spPr>
          <p:txBody>
            <a:bodyPr/>
            <a:lstStyle/>
            <a:p/>
          </p:txBody>
        </p:sp>
        <p:sp>
          <p:nvSpPr>
            <p:cNvPr id="252"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253"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254"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255"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256"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257"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258"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259"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260"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Coverage data from WHO/UNICEF Estimates of National Immunization Coverage (WUENIC)</a:t>
            </a:r>
          </a:p>
        </p:txBody>
      </p:sp>
    </p:spTree>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Samoa</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36245" y="2153563"/>
              <a:ext cx="3226992" cy="3131794"/>
            </a:xfrm>
            <a:prstGeom prst="rect">
              <a:avLst/>
            </a:prstGeom>
            <a:solidFill>
              <a:srgbClr val="FFFFFF">
                <a:alpha val="100000"/>
              </a:srgbClr>
            </a:solidFill>
          </p:spPr>
          <p:txBody>
            <a:bodyPr/>
            <a:lstStyle/>
            <a:p/>
          </p:txBody>
        </p:sp>
        <p:sp>
          <p:nvSpPr>
            <p:cNvPr id="7" name="pl6"/>
            <p:cNvSpPr/>
            <p:nvPr/>
          </p:nvSpPr>
          <p:spPr>
            <a:xfrm>
              <a:off x="1836245" y="4683090"/>
              <a:ext cx="3226992" cy="0"/>
            </a:xfrm>
            <a:custGeom>
              <a:avLst/>
              <a:pathLst>
                <a:path w="3226992" h="0">
                  <a:moveTo>
                    <a:pt x="0" y="0"/>
                  </a:moveTo>
                  <a:lnTo>
                    <a:pt x="3226992" y="0"/>
                  </a:lnTo>
                  <a:lnTo>
                    <a:pt x="3226992" y="0"/>
                  </a:lnTo>
                </a:path>
              </a:pathLst>
            </a:custGeom>
            <a:ln w="6775" cap="flat">
              <a:solidFill>
                <a:srgbClr val="EBEBEB">
                  <a:alpha val="100000"/>
                </a:srgbClr>
              </a:solidFill>
              <a:prstDash val="solid"/>
              <a:round/>
            </a:ln>
          </p:spPr>
          <p:txBody>
            <a:bodyPr/>
            <a:lstStyle/>
            <a:p/>
          </p:txBody>
        </p:sp>
        <p:sp>
          <p:nvSpPr>
            <p:cNvPr id="8" name="pl7"/>
            <p:cNvSpPr/>
            <p:nvPr/>
          </p:nvSpPr>
          <p:spPr>
            <a:xfrm>
              <a:off x="1836245" y="3478553"/>
              <a:ext cx="3226992" cy="0"/>
            </a:xfrm>
            <a:custGeom>
              <a:avLst/>
              <a:pathLst>
                <a:path w="3226992" h="0">
                  <a:moveTo>
                    <a:pt x="0" y="0"/>
                  </a:moveTo>
                  <a:lnTo>
                    <a:pt x="3226992" y="0"/>
                  </a:lnTo>
                  <a:lnTo>
                    <a:pt x="3226992" y="0"/>
                  </a:lnTo>
                </a:path>
              </a:pathLst>
            </a:custGeom>
            <a:ln w="6775" cap="flat">
              <a:solidFill>
                <a:srgbClr val="EBEBEB">
                  <a:alpha val="100000"/>
                </a:srgbClr>
              </a:solidFill>
              <a:prstDash val="solid"/>
              <a:round/>
            </a:ln>
          </p:spPr>
          <p:txBody>
            <a:bodyPr/>
            <a:lstStyle/>
            <a:p/>
          </p:txBody>
        </p:sp>
        <p:sp>
          <p:nvSpPr>
            <p:cNvPr id="9" name="pl8"/>
            <p:cNvSpPr/>
            <p:nvPr/>
          </p:nvSpPr>
          <p:spPr>
            <a:xfrm>
              <a:off x="1836245" y="2274017"/>
              <a:ext cx="3226992" cy="0"/>
            </a:xfrm>
            <a:custGeom>
              <a:avLst/>
              <a:pathLst>
                <a:path w="3226992" h="0">
                  <a:moveTo>
                    <a:pt x="0" y="0"/>
                  </a:moveTo>
                  <a:lnTo>
                    <a:pt x="3226992" y="0"/>
                  </a:lnTo>
                  <a:lnTo>
                    <a:pt x="3226992" y="0"/>
                  </a:lnTo>
                </a:path>
              </a:pathLst>
            </a:custGeom>
            <a:ln w="6775" cap="flat">
              <a:solidFill>
                <a:srgbClr val="EBEBEB">
                  <a:alpha val="100000"/>
                </a:srgbClr>
              </a:solidFill>
              <a:prstDash val="solid"/>
              <a:round/>
            </a:ln>
          </p:spPr>
          <p:txBody>
            <a:bodyPr/>
            <a:lstStyle/>
            <a:p/>
          </p:txBody>
        </p:sp>
        <p:sp>
          <p:nvSpPr>
            <p:cNvPr id="10" name="pl9"/>
            <p:cNvSpPr/>
            <p:nvPr/>
          </p:nvSpPr>
          <p:spPr>
            <a:xfrm>
              <a:off x="1836245" y="5285358"/>
              <a:ext cx="3226992" cy="0"/>
            </a:xfrm>
            <a:custGeom>
              <a:avLst/>
              <a:pathLst>
                <a:path w="3226992" h="0">
                  <a:moveTo>
                    <a:pt x="0" y="0"/>
                  </a:moveTo>
                  <a:lnTo>
                    <a:pt x="3226992" y="0"/>
                  </a:lnTo>
                  <a:lnTo>
                    <a:pt x="3226992" y="0"/>
                  </a:lnTo>
                </a:path>
              </a:pathLst>
            </a:custGeom>
            <a:ln w="13550" cap="flat">
              <a:solidFill>
                <a:srgbClr val="EBEBEB">
                  <a:alpha val="100000"/>
                </a:srgbClr>
              </a:solidFill>
              <a:prstDash val="solid"/>
              <a:round/>
            </a:ln>
          </p:spPr>
          <p:txBody>
            <a:bodyPr/>
            <a:lstStyle/>
            <a:p/>
          </p:txBody>
        </p:sp>
        <p:sp>
          <p:nvSpPr>
            <p:cNvPr id="11" name="pl10"/>
            <p:cNvSpPr/>
            <p:nvPr/>
          </p:nvSpPr>
          <p:spPr>
            <a:xfrm>
              <a:off x="1836245" y="4080821"/>
              <a:ext cx="3226992" cy="0"/>
            </a:xfrm>
            <a:custGeom>
              <a:avLst/>
              <a:pathLst>
                <a:path w="3226992" h="0">
                  <a:moveTo>
                    <a:pt x="0" y="0"/>
                  </a:moveTo>
                  <a:lnTo>
                    <a:pt x="3226992" y="0"/>
                  </a:lnTo>
                  <a:lnTo>
                    <a:pt x="3226992" y="0"/>
                  </a:lnTo>
                </a:path>
              </a:pathLst>
            </a:custGeom>
            <a:ln w="13550" cap="flat">
              <a:solidFill>
                <a:srgbClr val="EBEBEB">
                  <a:alpha val="100000"/>
                </a:srgbClr>
              </a:solidFill>
              <a:prstDash val="solid"/>
              <a:round/>
            </a:ln>
          </p:spPr>
          <p:txBody>
            <a:bodyPr/>
            <a:lstStyle/>
            <a:p/>
          </p:txBody>
        </p:sp>
        <p:sp>
          <p:nvSpPr>
            <p:cNvPr id="12" name="pl11"/>
            <p:cNvSpPr/>
            <p:nvPr/>
          </p:nvSpPr>
          <p:spPr>
            <a:xfrm>
              <a:off x="1836245" y="2876285"/>
              <a:ext cx="3226992" cy="0"/>
            </a:xfrm>
            <a:custGeom>
              <a:avLst/>
              <a:pathLst>
                <a:path w="3226992" h="0">
                  <a:moveTo>
                    <a:pt x="0" y="0"/>
                  </a:moveTo>
                  <a:lnTo>
                    <a:pt x="3226992" y="0"/>
                  </a:lnTo>
                  <a:lnTo>
                    <a:pt x="3226992" y="0"/>
                  </a:lnTo>
                </a:path>
              </a:pathLst>
            </a:custGeom>
            <a:ln w="13550" cap="flat">
              <a:solidFill>
                <a:srgbClr val="EBEBEB">
                  <a:alpha val="100000"/>
                </a:srgbClr>
              </a:solidFill>
              <a:prstDash val="solid"/>
              <a:round/>
            </a:ln>
          </p:spPr>
          <p:txBody>
            <a:bodyPr/>
            <a:lstStyle/>
            <a:p/>
          </p:txBody>
        </p:sp>
        <p:sp>
          <p:nvSpPr>
            <p:cNvPr id="13" name="rc12"/>
            <p:cNvSpPr/>
            <p:nvPr/>
          </p:nvSpPr>
          <p:spPr>
            <a:xfrm>
              <a:off x="4785504" y="5285358"/>
              <a:ext cx="238056"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 name="rc13"/>
            <p:cNvSpPr/>
            <p:nvPr/>
          </p:nvSpPr>
          <p:spPr>
            <a:xfrm>
              <a:off x="4785504" y="5285358"/>
              <a:ext cx="238056"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 name="rc14"/>
            <p:cNvSpPr/>
            <p:nvPr/>
          </p:nvSpPr>
          <p:spPr>
            <a:xfrm>
              <a:off x="4785504" y="5285358"/>
              <a:ext cx="238056"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 name="rc15"/>
            <p:cNvSpPr/>
            <p:nvPr/>
          </p:nvSpPr>
          <p:spPr>
            <a:xfrm>
              <a:off x="4785504" y="5285358"/>
              <a:ext cx="238056"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 name="pg16"/>
            <p:cNvSpPr/>
            <p:nvPr/>
          </p:nvSpPr>
          <p:spPr>
            <a:xfrm>
              <a:off x="2693484"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8" name="tx17"/>
            <p:cNvSpPr/>
            <p:nvPr/>
          </p:nvSpPr>
          <p:spPr>
            <a:xfrm>
              <a:off x="2818367"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19" name="pg18"/>
            <p:cNvSpPr/>
            <p:nvPr/>
          </p:nvSpPr>
          <p:spPr>
            <a:xfrm>
              <a:off x="2875847"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0" name="tx19"/>
            <p:cNvSpPr/>
            <p:nvPr/>
          </p:nvSpPr>
          <p:spPr>
            <a:xfrm>
              <a:off x="2979915"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21" name="rc20"/>
            <p:cNvSpPr/>
            <p:nvPr/>
          </p:nvSpPr>
          <p:spPr>
            <a:xfrm>
              <a:off x="1836245" y="2153563"/>
              <a:ext cx="3226992" cy="3131794"/>
            </a:xfrm>
            <a:prstGeom prst="rect">
              <a:avLst/>
            </a:prstGeom>
            <a:ln w="13550" cap="rnd">
              <a:solidFill>
                <a:srgbClr val="333333">
                  <a:alpha val="100000"/>
                </a:srgbClr>
              </a:solidFill>
              <a:prstDash val="solid"/>
              <a:round/>
            </a:ln>
          </p:spPr>
          <p:txBody>
            <a:bodyPr/>
            <a:lstStyle/>
            <a:p/>
          </p:txBody>
        </p:sp>
        <p:sp>
          <p:nvSpPr>
            <p:cNvPr id="22" name="rc21"/>
            <p:cNvSpPr/>
            <p:nvPr/>
          </p:nvSpPr>
          <p:spPr>
            <a:xfrm>
              <a:off x="5063237" y="2153563"/>
              <a:ext cx="3226992" cy="3131794"/>
            </a:xfrm>
            <a:prstGeom prst="rect">
              <a:avLst/>
            </a:prstGeom>
            <a:solidFill>
              <a:srgbClr val="FFFFFF">
                <a:alpha val="100000"/>
              </a:srgbClr>
            </a:solidFill>
          </p:spPr>
          <p:txBody>
            <a:bodyPr/>
            <a:lstStyle/>
            <a:p/>
          </p:txBody>
        </p:sp>
        <p:sp>
          <p:nvSpPr>
            <p:cNvPr id="23" name="pl22"/>
            <p:cNvSpPr/>
            <p:nvPr/>
          </p:nvSpPr>
          <p:spPr>
            <a:xfrm>
              <a:off x="5063237" y="4683090"/>
              <a:ext cx="3226992" cy="0"/>
            </a:xfrm>
            <a:custGeom>
              <a:avLst/>
              <a:pathLst>
                <a:path w="3226992" h="0">
                  <a:moveTo>
                    <a:pt x="0" y="0"/>
                  </a:moveTo>
                  <a:lnTo>
                    <a:pt x="3226992" y="0"/>
                  </a:lnTo>
                  <a:lnTo>
                    <a:pt x="3226992" y="0"/>
                  </a:lnTo>
                </a:path>
              </a:pathLst>
            </a:custGeom>
            <a:ln w="6775" cap="flat">
              <a:solidFill>
                <a:srgbClr val="EBEBEB">
                  <a:alpha val="100000"/>
                </a:srgbClr>
              </a:solidFill>
              <a:prstDash val="solid"/>
              <a:round/>
            </a:ln>
          </p:spPr>
          <p:txBody>
            <a:bodyPr/>
            <a:lstStyle/>
            <a:p/>
          </p:txBody>
        </p:sp>
        <p:sp>
          <p:nvSpPr>
            <p:cNvPr id="24" name="pl23"/>
            <p:cNvSpPr/>
            <p:nvPr/>
          </p:nvSpPr>
          <p:spPr>
            <a:xfrm>
              <a:off x="5063237" y="3478553"/>
              <a:ext cx="3226992" cy="0"/>
            </a:xfrm>
            <a:custGeom>
              <a:avLst/>
              <a:pathLst>
                <a:path w="3226992" h="0">
                  <a:moveTo>
                    <a:pt x="0" y="0"/>
                  </a:moveTo>
                  <a:lnTo>
                    <a:pt x="3226992" y="0"/>
                  </a:lnTo>
                  <a:lnTo>
                    <a:pt x="3226992" y="0"/>
                  </a:lnTo>
                </a:path>
              </a:pathLst>
            </a:custGeom>
            <a:ln w="6775" cap="flat">
              <a:solidFill>
                <a:srgbClr val="EBEBEB">
                  <a:alpha val="100000"/>
                </a:srgbClr>
              </a:solidFill>
              <a:prstDash val="solid"/>
              <a:round/>
            </a:ln>
          </p:spPr>
          <p:txBody>
            <a:bodyPr/>
            <a:lstStyle/>
            <a:p/>
          </p:txBody>
        </p:sp>
        <p:sp>
          <p:nvSpPr>
            <p:cNvPr id="25" name="pl24"/>
            <p:cNvSpPr/>
            <p:nvPr/>
          </p:nvSpPr>
          <p:spPr>
            <a:xfrm>
              <a:off x="5063237" y="2274017"/>
              <a:ext cx="3226992" cy="0"/>
            </a:xfrm>
            <a:custGeom>
              <a:avLst/>
              <a:pathLst>
                <a:path w="3226992" h="0">
                  <a:moveTo>
                    <a:pt x="0" y="0"/>
                  </a:moveTo>
                  <a:lnTo>
                    <a:pt x="3226992" y="0"/>
                  </a:lnTo>
                  <a:lnTo>
                    <a:pt x="3226992" y="0"/>
                  </a:lnTo>
                </a:path>
              </a:pathLst>
            </a:custGeom>
            <a:ln w="6775" cap="flat">
              <a:solidFill>
                <a:srgbClr val="EBEBEB">
                  <a:alpha val="100000"/>
                </a:srgbClr>
              </a:solidFill>
              <a:prstDash val="solid"/>
              <a:round/>
            </a:ln>
          </p:spPr>
          <p:txBody>
            <a:bodyPr/>
            <a:lstStyle/>
            <a:p/>
          </p:txBody>
        </p:sp>
        <p:sp>
          <p:nvSpPr>
            <p:cNvPr id="26" name="pl25"/>
            <p:cNvSpPr/>
            <p:nvPr/>
          </p:nvSpPr>
          <p:spPr>
            <a:xfrm>
              <a:off x="5063237" y="5285358"/>
              <a:ext cx="3226992" cy="0"/>
            </a:xfrm>
            <a:custGeom>
              <a:avLst/>
              <a:pathLst>
                <a:path w="3226992" h="0">
                  <a:moveTo>
                    <a:pt x="0" y="0"/>
                  </a:moveTo>
                  <a:lnTo>
                    <a:pt x="3226992" y="0"/>
                  </a:lnTo>
                  <a:lnTo>
                    <a:pt x="3226992" y="0"/>
                  </a:lnTo>
                </a:path>
              </a:pathLst>
            </a:custGeom>
            <a:ln w="13550" cap="flat">
              <a:solidFill>
                <a:srgbClr val="EBEBEB">
                  <a:alpha val="100000"/>
                </a:srgbClr>
              </a:solidFill>
              <a:prstDash val="solid"/>
              <a:round/>
            </a:ln>
          </p:spPr>
          <p:txBody>
            <a:bodyPr/>
            <a:lstStyle/>
            <a:p/>
          </p:txBody>
        </p:sp>
        <p:sp>
          <p:nvSpPr>
            <p:cNvPr id="27" name="pl26"/>
            <p:cNvSpPr/>
            <p:nvPr/>
          </p:nvSpPr>
          <p:spPr>
            <a:xfrm>
              <a:off x="5063237" y="4080821"/>
              <a:ext cx="3226992" cy="0"/>
            </a:xfrm>
            <a:custGeom>
              <a:avLst/>
              <a:pathLst>
                <a:path w="3226992" h="0">
                  <a:moveTo>
                    <a:pt x="0" y="0"/>
                  </a:moveTo>
                  <a:lnTo>
                    <a:pt x="3226992" y="0"/>
                  </a:lnTo>
                  <a:lnTo>
                    <a:pt x="3226992" y="0"/>
                  </a:lnTo>
                </a:path>
              </a:pathLst>
            </a:custGeom>
            <a:ln w="13550" cap="flat">
              <a:solidFill>
                <a:srgbClr val="EBEBEB">
                  <a:alpha val="100000"/>
                </a:srgbClr>
              </a:solidFill>
              <a:prstDash val="solid"/>
              <a:round/>
            </a:ln>
          </p:spPr>
          <p:txBody>
            <a:bodyPr/>
            <a:lstStyle/>
            <a:p/>
          </p:txBody>
        </p:sp>
        <p:sp>
          <p:nvSpPr>
            <p:cNvPr id="28" name="pl27"/>
            <p:cNvSpPr/>
            <p:nvPr/>
          </p:nvSpPr>
          <p:spPr>
            <a:xfrm>
              <a:off x="5063237" y="2876285"/>
              <a:ext cx="3226992" cy="0"/>
            </a:xfrm>
            <a:custGeom>
              <a:avLst/>
              <a:pathLst>
                <a:path w="3226992" h="0">
                  <a:moveTo>
                    <a:pt x="0" y="0"/>
                  </a:moveTo>
                  <a:lnTo>
                    <a:pt x="3226992" y="0"/>
                  </a:lnTo>
                  <a:lnTo>
                    <a:pt x="3226992" y="0"/>
                  </a:lnTo>
                </a:path>
              </a:pathLst>
            </a:custGeom>
            <a:ln w="13550" cap="flat">
              <a:solidFill>
                <a:srgbClr val="EBEBEB">
                  <a:alpha val="100000"/>
                </a:srgbClr>
              </a:solidFill>
              <a:prstDash val="solid"/>
              <a:round/>
            </a:ln>
          </p:spPr>
          <p:txBody>
            <a:bodyPr/>
            <a:lstStyle/>
            <a:p/>
          </p:txBody>
        </p:sp>
        <p:sp>
          <p:nvSpPr>
            <p:cNvPr id="29" name="rc28"/>
            <p:cNvSpPr/>
            <p:nvPr/>
          </p:nvSpPr>
          <p:spPr>
            <a:xfrm>
              <a:off x="8012497" y="5285358"/>
              <a:ext cx="238056"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0" name="rc29"/>
            <p:cNvSpPr/>
            <p:nvPr/>
          </p:nvSpPr>
          <p:spPr>
            <a:xfrm>
              <a:off x="8012497" y="5285358"/>
              <a:ext cx="238056"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1" name="rc30"/>
            <p:cNvSpPr/>
            <p:nvPr/>
          </p:nvSpPr>
          <p:spPr>
            <a:xfrm>
              <a:off x="8012497" y="5285358"/>
              <a:ext cx="238056"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2" name="rc31"/>
            <p:cNvSpPr/>
            <p:nvPr/>
          </p:nvSpPr>
          <p:spPr>
            <a:xfrm>
              <a:off x="8012497" y="5285358"/>
              <a:ext cx="238056"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3" name="pg32"/>
            <p:cNvSpPr/>
            <p:nvPr/>
          </p:nvSpPr>
          <p:spPr>
            <a:xfrm>
              <a:off x="5920476"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34" name="tx33"/>
            <p:cNvSpPr/>
            <p:nvPr/>
          </p:nvSpPr>
          <p:spPr>
            <a:xfrm>
              <a:off x="6045359"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35" name="pg34"/>
            <p:cNvSpPr/>
            <p:nvPr/>
          </p:nvSpPr>
          <p:spPr>
            <a:xfrm>
              <a:off x="6102839"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36" name="tx35"/>
            <p:cNvSpPr/>
            <p:nvPr/>
          </p:nvSpPr>
          <p:spPr>
            <a:xfrm>
              <a:off x="6206908"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37" name="rc36"/>
            <p:cNvSpPr/>
            <p:nvPr/>
          </p:nvSpPr>
          <p:spPr>
            <a:xfrm>
              <a:off x="5063237" y="2153563"/>
              <a:ext cx="3226992" cy="3131794"/>
            </a:xfrm>
            <a:prstGeom prst="rect">
              <a:avLst/>
            </a:prstGeom>
            <a:ln w="13550" cap="rnd">
              <a:solidFill>
                <a:srgbClr val="333333">
                  <a:alpha val="100000"/>
                </a:srgbClr>
              </a:solidFill>
              <a:prstDash val="solid"/>
              <a:round/>
            </a:ln>
          </p:spPr>
          <p:txBody>
            <a:bodyPr/>
            <a:lstStyle/>
            <a:p/>
          </p:txBody>
        </p:sp>
        <p:sp>
          <p:nvSpPr>
            <p:cNvPr id="38" name="rc37"/>
            <p:cNvSpPr/>
            <p:nvPr/>
          </p:nvSpPr>
          <p:spPr>
            <a:xfrm>
              <a:off x="8290230" y="2153563"/>
              <a:ext cx="3226992" cy="3131794"/>
            </a:xfrm>
            <a:prstGeom prst="rect">
              <a:avLst/>
            </a:prstGeom>
            <a:solidFill>
              <a:srgbClr val="FFFFFF">
                <a:alpha val="100000"/>
              </a:srgbClr>
            </a:solidFill>
          </p:spPr>
          <p:txBody>
            <a:bodyPr/>
            <a:lstStyle/>
            <a:p/>
          </p:txBody>
        </p:sp>
        <p:sp>
          <p:nvSpPr>
            <p:cNvPr id="39" name="pl38"/>
            <p:cNvSpPr/>
            <p:nvPr/>
          </p:nvSpPr>
          <p:spPr>
            <a:xfrm>
              <a:off x="8290230" y="4683090"/>
              <a:ext cx="3226992" cy="0"/>
            </a:xfrm>
            <a:custGeom>
              <a:avLst/>
              <a:pathLst>
                <a:path w="3226992" h="0">
                  <a:moveTo>
                    <a:pt x="0" y="0"/>
                  </a:moveTo>
                  <a:lnTo>
                    <a:pt x="3226992" y="0"/>
                  </a:lnTo>
                  <a:lnTo>
                    <a:pt x="3226992" y="0"/>
                  </a:lnTo>
                </a:path>
              </a:pathLst>
            </a:custGeom>
            <a:ln w="6775" cap="flat">
              <a:solidFill>
                <a:srgbClr val="EBEBEB">
                  <a:alpha val="100000"/>
                </a:srgbClr>
              </a:solidFill>
              <a:prstDash val="solid"/>
              <a:round/>
            </a:ln>
          </p:spPr>
          <p:txBody>
            <a:bodyPr/>
            <a:lstStyle/>
            <a:p/>
          </p:txBody>
        </p:sp>
        <p:sp>
          <p:nvSpPr>
            <p:cNvPr id="40" name="pl39"/>
            <p:cNvSpPr/>
            <p:nvPr/>
          </p:nvSpPr>
          <p:spPr>
            <a:xfrm>
              <a:off x="8290230" y="3478553"/>
              <a:ext cx="3226992" cy="0"/>
            </a:xfrm>
            <a:custGeom>
              <a:avLst/>
              <a:pathLst>
                <a:path w="3226992" h="0">
                  <a:moveTo>
                    <a:pt x="0" y="0"/>
                  </a:moveTo>
                  <a:lnTo>
                    <a:pt x="3226992" y="0"/>
                  </a:lnTo>
                  <a:lnTo>
                    <a:pt x="3226992" y="0"/>
                  </a:lnTo>
                </a:path>
              </a:pathLst>
            </a:custGeom>
            <a:ln w="6775" cap="flat">
              <a:solidFill>
                <a:srgbClr val="EBEBEB">
                  <a:alpha val="100000"/>
                </a:srgbClr>
              </a:solidFill>
              <a:prstDash val="solid"/>
              <a:round/>
            </a:ln>
          </p:spPr>
          <p:txBody>
            <a:bodyPr/>
            <a:lstStyle/>
            <a:p/>
          </p:txBody>
        </p:sp>
        <p:sp>
          <p:nvSpPr>
            <p:cNvPr id="41" name="pl40"/>
            <p:cNvSpPr/>
            <p:nvPr/>
          </p:nvSpPr>
          <p:spPr>
            <a:xfrm>
              <a:off x="8290230" y="2274017"/>
              <a:ext cx="3226992" cy="0"/>
            </a:xfrm>
            <a:custGeom>
              <a:avLst/>
              <a:pathLst>
                <a:path w="3226992" h="0">
                  <a:moveTo>
                    <a:pt x="0" y="0"/>
                  </a:moveTo>
                  <a:lnTo>
                    <a:pt x="3226992" y="0"/>
                  </a:lnTo>
                  <a:lnTo>
                    <a:pt x="3226992" y="0"/>
                  </a:lnTo>
                </a:path>
              </a:pathLst>
            </a:custGeom>
            <a:ln w="6775" cap="flat">
              <a:solidFill>
                <a:srgbClr val="EBEBEB">
                  <a:alpha val="100000"/>
                </a:srgbClr>
              </a:solidFill>
              <a:prstDash val="solid"/>
              <a:round/>
            </a:ln>
          </p:spPr>
          <p:txBody>
            <a:bodyPr/>
            <a:lstStyle/>
            <a:p/>
          </p:txBody>
        </p:sp>
        <p:sp>
          <p:nvSpPr>
            <p:cNvPr id="42" name="pl41"/>
            <p:cNvSpPr/>
            <p:nvPr/>
          </p:nvSpPr>
          <p:spPr>
            <a:xfrm>
              <a:off x="8290230" y="5285358"/>
              <a:ext cx="3226992" cy="0"/>
            </a:xfrm>
            <a:custGeom>
              <a:avLst/>
              <a:pathLst>
                <a:path w="3226992" h="0">
                  <a:moveTo>
                    <a:pt x="0" y="0"/>
                  </a:moveTo>
                  <a:lnTo>
                    <a:pt x="3226992" y="0"/>
                  </a:lnTo>
                  <a:lnTo>
                    <a:pt x="3226992" y="0"/>
                  </a:lnTo>
                </a:path>
              </a:pathLst>
            </a:custGeom>
            <a:ln w="13550" cap="flat">
              <a:solidFill>
                <a:srgbClr val="EBEBEB">
                  <a:alpha val="100000"/>
                </a:srgbClr>
              </a:solidFill>
              <a:prstDash val="solid"/>
              <a:round/>
            </a:ln>
          </p:spPr>
          <p:txBody>
            <a:bodyPr/>
            <a:lstStyle/>
            <a:p/>
          </p:txBody>
        </p:sp>
        <p:sp>
          <p:nvSpPr>
            <p:cNvPr id="43" name="pl42"/>
            <p:cNvSpPr/>
            <p:nvPr/>
          </p:nvSpPr>
          <p:spPr>
            <a:xfrm>
              <a:off x="8290230" y="4080821"/>
              <a:ext cx="3226992" cy="0"/>
            </a:xfrm>
            <a:custGeom>
              <a:avLst/>
              <a:pathLst>
                <a:path w="3226992" h="0">
                  <a:moveTo>
                    <a:pt x="0" y="0"/>
                  </a:moveTo>
                  <a:lnTo>
                    <a:pt x="3226992" y="0"/>
                  </a:lnTo>
                  <a:lnTo>
                    <a:pt x="3226992" y="0"/>
                  </a:lnTo>
                </a:path>
              </a:pathLst>
            </a:custGeom>
            <a:ln w="13550" cap="flat">
              <a:solidFill>
                <a:srgbClr val="EBEBEB">
                  <a:alpha val="100000"/>
                </a:srgbClr>
              </a:solidFill>
              <a:prstDash val="solid"/>
              <a:round/>
            </a:ln>
          </p:spPr>
          <p:txBody>
            <a:bodyPr/>
            <a:lstStyle/>
            <a:p/>
          </p:txBody>
        </p:sp>
        <p:sp>
          <p:nvSpPr>
            <p:cNvPr id="44" name="pl43"/>
            <p:cNvSpPr/>
            <p:nvPr/>
          </p:nvSpPr>
          <p:spPr>
            <a:xfrm>
              <a:off x="8290230" y="2876285"/>
              <a:ext cx="3226992" cy="0"/>
            </a:xfrm>
            <a:custGeom>
              <a:avLst/>
              <a:pathLst>
                <a:path w="3226992" h="0">
                  <a:moveTo>
                    <a:pt x="0" y="0"/>
                  </a:moveTo>
                  <a:lnTo>
                    <a:pt x="3226992" y="0"/>
                  </a:lnTo>
                  <a:lnTo>
                    <a:pt x="3226992" y="0"/>
                  </a:lnTo>
                </a:path>
              </a:pathLst>
            </a:custGeom>
            <a:ln w="13550" cap="flat">
              <a:solidFill>
                <a:srgbClr val="EBEBEB">
                  <a:alpha val="100000"/>
                </a:srgbClr>
              </a:solidFill>
              <a:prstDash val="solid"/>
              <a:round/>
            </a:ln>
          </p:spPr>
          <p:txBody>
            <a:bodyPr/>
            <a:lstStyle/>
            <a:p/>
          </p:txBody>
        </p:sp>
        <p:sp>
          <p:nvSpPr>
            <p:cNvPr id="45" name="rc44"/>
            <p:cNvSpPr/>
            <p:nvPr/>
          </p:nvSpPr>
          <p:spPr>
            <a:xfrm>
              <a:off x="8858921" y="5285358"/>
              <a:ext cx="238056"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6" name="rc45"/>
            <p:cNvSpPr/>
            <p:nvPr/>
          </p:nvSpPr>
          <p:spPr>
            <a:xfrm>
              <a:off x="8858921" y="5285358"/>
              <a:ext cx="238056"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 name="rc46"/>
            <p:cNvSpPr/>
            <p:nvPr/>
          </p:nvSpPr>
          <p:spPr>
            <a:xfrm>
              <a:off x="8858921" y="5285358"/>
              <a:ext cx="238056"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8" name="rc47"/>
            <p:cNvSpPr/>
            <p:nvPr/>
          </p:nvSpPr>
          <p:spPr>
            <a:xfrm>
              <a:off x="8858921" y="2876285"/>
              <a:ext cx="238056" cy="24090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9" name="rc48"/>
            <p:cNvSpPr/>
            <p:nvPr/>
          </p:nvSpPr>
          <p:spPr>
            <a:xfrm>
              <a:off x="9123429" y="5285358"/>
              <a:ext cx="238056"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0" name="rc49"/>
            <p:cNvSpPr/>
            <p:nvPr/>
          </p:nvSpPr>
          <p:spPr>
            <a:xfrm>
              <a:off x="9123429" y="5285358"/>
              <a:ext cx="238056"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1" name="rc50"/>
            <p:cNvSpPr/>
            <p:nvPr/>
          </p:nvSpPr>
          <p:spPr>
            <a:xfrm>
              <a:off x="9123429" y="5285358"/>
              <a:ext cx="238056"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2" name="rc51"/>
            <p:cNvSpPr/>
            <p:nvPr/>
          </p:nvSpPr>
          <p:spPr>
            <a:xfrm>
              <a:off x="9123429" y="2876285"/>
              <a:ext cx="238056" cy="24090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3" name="rc52"/>
            <p:cNvSpPr/>
            <p:nvPr/>
          </p:nvSpPr>
          <p:spPr>
            <a:xfrm>
              <a:off x="9387936" y="5285358"/>
              <a:ext cx="238056"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4" name="rc53"/>
            <p:cNvSpPr/>
            <p:nvPr/>
          </p:nvSpPr>
          <p:spPr>
            <a:xfrm>
              <a:off x="9387936" y="5285358"/>
              <a:ext cx="238056"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5" name="rc54"/>
            <p:cNvSpPr/>
            <p:nvPr/>
          </p:nvSpPr>
          <p:spPr>
            <a:xfrm>
              <a:off x="9387936" y="5285358"/>
              <a:ext cx="238056"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6" name="rc55"/>
            <p:cNvSpPr/>
            <p:nvPr/>
          </p:nvSpPr>
          <p:spPr>
            <a:xfrm>
              <a:off x="9387936" y="2876285"/>
              <a:ext cx="238056" cy="24090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7" name="pg56"/>
            <p:cNvSpPr/>
            <p:nvPr/>
          </p:nvSpPr>
          <p:spPr>
            <a:xfrm>
              <a:off x="9147469"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58" name="tx57"/>
            <p:cNvSpPr/>
            <p:nvPr/>
          </p:nvSpPr>
          <p:spPr>
            <a:xfrm>
              <a:off x="9272351"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59" name="pg58"/>
            <p:cNvSpPr/>
            <p:nvPr/>
          </p:nvSpPr>
          <p:spPr>
            <a:xfrm>
              <a:off x="9329832"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0" name="tx59"/>
            <p:cNvSpPr/>
            <p:nvPr/>
          </p:nvSpPr>
          <p:spPr>
            <a:xfrm>
              <a:off x="9433900"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61" name="rc60"/>
            <p:cNvSpPr/>
            <p:nvPr/>
          </p:nvSpPr>
          <p:spPr>
            <a:xfrm>
              <a:off x="8290230" y="2153563"/>
              <a:ext cx="3226992" cy="3131794"/>
            </a:xfrm>
            <a:prstGeom prst="rect">
              <a:avLst/>
            </a:prstGeom>
            <a:ln w="13550" cap="rnd">
              <a:solidFill>
                <a:srgbClr val="333333">
                  <a:alpha val="100000"/>
                </a:srgbClr>
              </a:solidFill>
              <a:prstDash val="solid"/>
              <a:round/>
            </a:ln>
          </p:spPr>
          <p:txBody>
            <a:bodyPr/>
            <a:lstStyle/>
            <a:p/>
          </p:txBody>
        </p:sp>
        <p:sp>
          <p:nvSpPr>
            <p:cNvPr id="62" name="rc61"/>
            <p:cNvSpPr/>
            <p:nvPr/>
          </p:nvSpPr>
          <p:spPr>
            <a:xfrm>
              <a:off x="11517222" y="2153563"/>
              <a:ext cx="3226992" cy="3131794"/>
            </a:xfrm>
            <a:prstGeom prst="rect">
              <a:avLst/>
            </a:prstGeom>
            <a:solidFill>
              <a:srgbClr val="FFFFFF">
                <a:alpha val="100000"/>
              </a:srgbClr>
            </a:solidFill>
          </p:spPr>
          <p:txBody>
            <a:bodyPr/>
            <a:lstStyle/>
            <a:p/>
          </p:txBody>
        </p:sp>
        <p:sp>
          <p:nvSpPr>
            <p:cNvPr id="63" name="pl62"/>
            <p:cNvSpPr/>
            <p:nvPr/>
          </p:nvSpPr>
          <p:spPr>
            <a:xfrm>
              <a:off x="11517222" y="4683090"/>
              <a:ext cx="3226992" cy="0"/>
            </a:xfrm>
            <a:custGeom>
              <a:avLst/>
              <a:pathLst>
                <a:path w="3226992" h="0">
                  <a:moveTo>
                    <a:pt x="0" y="0"/>
                  </a:moveTo>
                  <a:lnTo>
                    <a:pt x="3226992" y="0"/>
                  </a:lnTo>
                  <a:lnTo>
                    <a:pt x="3226992" y="0"/>
                  </a:lnTo>
                </a:path>
              </a:pathLst>
            </a:custGeom>
            <a:ln w="6775" cap="flat">
              <a:solidFill>
                <a:srgbClr val="EBEBEB">
                  <a:alpha val="100000"/>
                </a:srgbClr>
              </a:solidFill>
              <a:prstDash val="solid"/>
              <a:round/>
            </a:ln>
          </p:spPr>
          <p:txBody>
            <a:bodyPr/>
            <a:lstStyle/>
            <a:p/>
          </p:txBody>
        </p:sp>
        <p:sp>
          <p:nvSpPr>
            <p:cNvPr id="64" name="pl63"/>
            <p:cNvSpPr/>
            <p:nvPr/>
          </p:nvSpPr>
          <p:spPr>
            <a:xfrm>
              <a:off x="11517222" y="3478553"/>
              <a:ext cx="3226992" cy="0"/>
            </a:xfrm>
            <a:custGeom>
              <a:avLst/>
              <a:pathLst>
                <a:path w="3226992" h="0">
                  <a:moveTo>
                    <a:pt x="0" y="0"/>
                  </a:moveTo>
                  <a:lnTo>
                    <a:pt x="3226992" y="0"/>
                  </a:lnTo>
                  <a:lnTo>
                    <a:pt x="3226992" y="0"/>
                  </a:lnTo>
                </a:path>
              </a:pathLst>
            </a:custGeom>
            <a:ln w="6775" cap="flat">
              <a:solidFill>
                <a:srgbClr val="EBEBEB">
                  <a:alpha val="100000"/>
                </a:srgbClr>
              </a:solidFill>
              <a:prstDash val="solid"/>
              <a:round/>
            </a:ln>
          </p:spPr>
          <p:txBody>
            <a:bodyPr/>
            <a:lstStyle/>
            <a:p/>
          </p:txBody>
        </p:sp>
        <p:sp>
          <p:nvSpPr>
            <p:cNvPr id="65" name="pl64"/>
            <p:cNvSpPr/>
            <p:nvPr/>
          </p:nvSpPr>
          <p:spPr>
            <a:xfrm>
              <a:off x="11517222" y="2274017"/>
              <a:ext cx="3226992" cy="0"/>
            </a:xfrm>
            <a:custGeom>
              <a:avLst/>
              <a:pathLst>
                <a:path w="3226992" h="0">
                  <a:moveTo>
                    <a:pt x="0" y="0"/>
                  </a:moveTo>
                  <a:lnTo>
                    <a:pt x="3226992" y="0"/>
                  </a:lnTo>
                  <a:lnTo>
                    <a:pt x="3226992" y="0"/>
                  </a:lnTo>
                </a:path>
              </a:pathLst>
            </a:custGeom>
            <a:ln w="6775" cap="flat">
              <a:solidFill>
                <a:srgbClr val="EBEBEB">
                  <a:alpha val="100000"/>
                </a:srgbClr>
              </a:solidFill>
              <a:prstDash val="solid"/>
              <a:round/>
            </a:ln>
          </p:spPr>
          <p:txBody>
            <a:bodyPr/>
            <a:lstStyle/>
            <a:p/>
          </p:txBody>
        </p:sp>
        <p:sp>
          <p:nvSpPr>
            <p:cNvPr id="66" name="pl65"/>
            <p:cNvSpPr/>
            <p:nvPr/>
          </p:nvSpPr>
          <p:spPr>
            <a:xfrm>
              <a:off x="11517222" y="5285358"/>
              <a:ext cx="3226992" cy="0"/>
            </a:xfrm>
            <a:custGeom>
              <a:avLst/>
              <a:pathLst>
                <a:path w="3226992" h="0">
                  <a:moveTo>
                    <a:pt x="0" y="0"/>
                  </a:moveTo>
                  <a:lnTo>
                    <a:pt x="3226992" y="0"/>
                  </a:lnTo>
                  <a:lnTo>
                    <a:pt x="3226992" y="0"/>
                  </a:lnTo>
                </a:path>
              </a:pathLst>
            </a:custGeom>
            <a:ln w="13550" cap="flat">
              <a:solidFill>
                <a:srgbClr val="EBEBEB">
                  <a:alpha val="100000"/>
                </a:srgbClr>
              </a:solidFill>
              <a:prstDash val="solid"/>
              <a:round/>
            </a:ln>
          </p:spPr>
          <p:txBody>
            <a:bodyPr/>
            <a:lstStyle/>
            <a:p/>
          </p:txBody>
        </p:sp>
        <p:sp>
          <p:nvSpPr>
            <p:cNvPr id="67" name="pl66"/>
            <p:cNvSpPr/>
            <p:nvPr/>
          </p:nvSpPr>
          <p:spPr>
            <a:xfrm>
              <a:off x="11517222" y="4080821"/>
              <a:ext cx="3226992" cy="0"/>
            </a:xfrm>
            <a:custGeom>
              <a:avLst/>
              <a:pathLst>
                <a:path w="3226992" h="0">
                  <a:moveTo>
                    <a:pt x="0" y="0"/>
                  </a:moveTo>
                  <a:lnTo>
                    <a:pt x="3226992" y="0"/>
                  </a:lnTo>
                  <a:lnTo>
                    <a:pt x="3226992" y="0"/>
                  </a:lnTo>
                </a:path>
              </a:pathLst>
            </a:custGeom>
            <a:ln w="13550" cap="flat">
              <a:solidFill>
                <a:srgbClr val="EBEBEB">
                  <a:alpha val="100000"/>
                </a:srgbClr>
              </a:solidFill>
              <a:prstDash val="solid"/>
              <a:round/>
            </a:ln>
          </p:spPr>
          <p:txBody>
            <a:bodyPr/>
            <a:lstStyle/>
            <a:p/>
          </p:txBody>
        </p:sp>
        <p:sp>
          <p:nvSpPr>
            <p:cNvPr id="68" name="pl67"/>
            <p:cNvSpPr/>
            <p:nvPr/>
          </p:nvSpPr>
          <p:spPr>
            <a:xfrm>
              <a:off x="11517222" y="2876285"/>
              <a:ext cx="3226992" cy="0"/>
            </a:xfrm>
            <a:custGeom>
              <a:avLst/>
              <a:pathLst>
                <a:path w="3226992" h="0">
                  <a:moveTo>
                    <a:pt x="0" y="0"/>
                  </a:moveTo>
                  <a:lnTo>
                    <a:pt x="3226992" y="0"/>
                  </a:lnTo>
                  <a:lnTo>
                    <a:pt x="3226992" y="0"/>
                  </a:lnTo>
                </a:path>
              </a:pathLst>
            </a:custGeom>
            <a:ln w="13550" cap="flat">
              <a:solidFill>
                <a:srgbClr val="EBEBEB">
                  <a:alpha val="100000"/>
                </a:srgbClr>
              </a:solidFill>
              <a:prstDash val="solid"/>
              <a:round/>
            </a:ln>
          </p:spPr>
          <p:txBody>
            <a:bodyPr/>
            <a:lstStyle/>
            <a:p/>
          </p:txBody>
        </p:sp>
        <p:sp>
          <p:nvSpPr>
            <p:cNvPr id="69" name="rc68"/>
            <p:cNvSpPr/>
            <p:nvPr/>
          </p:nvSpPr>
          <p:spPr>
            <a:xfrm>
              <a:off x="14466482" y="5285358"/>
              <a:ext cx="238056"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0" name="rc69"/>
            <p:cNvSpPr/>
            <p:nvPr/>
          </p:nvSpPr>
          <p:spPr>
            <a:xfrm>
              <a:off x="14466482" y="5285358"/>
              <a:ext cx="238056"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1" name="rc70"/>
            <p:cNvSpPr/>
            <p:nvPr/>
          </p:nvSpPr>
          <p:spPr>
            <a:xfrm>
              <a:off x="14466482" y="5285358"/>
              <a:ext cx="238056"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2" name="rc71"/>
            <p:cNvSpPr/>
            <p:nvPr/>
          </p:nvSpPr>
          <p:spPr>
            <a:xfrm>
              <a:off x="14466482" y="5285358"/>
              <a:ext cx="238056"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3" name="pg72"/>
            <p:cNvSpPr/>
            <p:nvPr/>
          </p:nvSpPr>
          <p:spPr>
            <a:xfrm>
              <a:off x="12374461"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74" name="tx73"/>
            <p:cNvSpPr/>
            <p:nvPr/>
          </p:nvSpPr>
          <p:spPr>
            <a:xfrm>
              <a:off x="12499344"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75" name="pg74"/>
            <p:cNvSpPr/>
            <p:nvPr/>
          </p:nvSpPr>
          <p:spPr>
            <a:xfrm>
              <a:off x="12556824"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76" name="tx75"/>
            <p:cNvSpPr/>
            <p:nvPr/>
          </p:nvSpPr>
          <p:spPr>
            <a:xfrm>
              <a:off x="12660893"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77" name="rc76"/>
            <p:cNvSpPr/>
            <p:nvPr/>
          </p:nvSpPr>
          <p:spPr>
            <a:xfrm>
              <a:off x="11517222" y="2153563"/>
              <a:ext cx="3226992" cy="3131794"/>
            </a:xfrm>
            <a:prstGeom prst="rect">
              <a:avLst/>
            </a:prstGeom>
            <a:ln w="13550" cap="rnd">
              <a:solidFill>
                <a:srgbClr val="333333">
                  <a:alpha val="100000"/>
                </a:srgbClr>
              </a:solidFill>
              <a:prstDash val="solid"/>
              <a:round/>
            </a:ln>
          </p:spPr>
          <p:txBody>
            <a:bodyPr/>
            <a:lstStyle/>
            <a:p/>
          </p:txBody>
        </p:sp>
        <p:sp>
          <p:nvSpPr>
            <p:cNvPr id="78" name="rc77"/>
            <p:cNvSpPr/>
            <p:nvPr/>
          </p:nvSpPr>
          <p:spPr>
            <a:xfrm>
              <a:off x="14744215" y="2153563"/>
              <a:ext cx="3226992" cy="3131794"/>
            </a:xfrm>
            <a:prstGeom prst="rect">
              <a:avLst/>
            </a:prstGeom>
            <a:solidFill>
              <a:srgbClr val="FFFFFF">
                <a:alpha val="100000"/>
              </a:srgbClr>
            </a:solidFill>
          </p:spPr>
          <p:txBody>
            <a:bodyPr/>
            <a:lstStyle/>
            <a:p/>
          </p:txBody>
        </p:sp>
        <p:sp>
          <p:nvSpPr>
            <p:cNvPr id="79" name="pl78"/>
            <p:cNvSpPr/>
            <p:nvPr/>
          </p:nvSpPr>
          <p:spPr>
            <a:xfrm>
              <a:off x="14744215" y="4683090"/>
              <a:ext cx="3226992" cy="0"/>
            </a:xfrm>
            <a:custGeom>
              <a:avLst/>
              <a:pathLst>
                <a:path w="3226992" h="0">
                  <a:moveTo>
                    <a:pt x="0" y="0"/>
                  </a:moveTo>
                  <a:lnTo>
                    <a:pt x="3226992" y="0"/>
                  </a:lnTo>
                  <a:lnTo>
                    <a:pt x="3226992" y="0"/>
                  </a:lnTo>
                </a:path>
              </a:pathLst>
            </a:custGeom>
            <a:ln w="6775" cap="flat">
              <a:solidFill>
                <a:srgbClr val="EBEBEB">
                  <a:alpha val="100000"/>
                </a:srgbClr>
              </a:solidFill>
              <a:prstDash val="solid"/>
              <a:round/>
            </a:ln>
          </p:spPr>
          <p:txBody>
            <a:bodyPr/>
            <a:lstStyle/>
            <a:p/>
          </p:txBody>
        </p:sp>
        <p:sp>
          <p:nvSpPr>
            <p:cNvPr id="80" name="pl79"/>
            <p:cNvSpPr/>
            <p:nvPr/>
          </p:nvSpPr>
          <p:spPr>
            <a:xfrm>
              <a:off x="14744215" y="3478553"/>
              <a:ext cx="3226992" cy="0"/>
            </a:xfrm>
            <a:custGeom>
              <a:avLst/>
              <a:pathLst>
                <a:path w="3226992" h="0">
                  <a:moveTo>
                    <a:pt x="0" y="0"/>
                  </a:moveTo>
                  <a:lnTo>
                    <a:pt x="3226992" y="0"/>
                  </a:lnTo>
                  <a:lnTo>
                    <a:pt x="3226992" y="0"/>
                  </a:lnTo>
                </a:path>
              </a:pathLst>
            </a:custGeom>
            <a:ln w="6775" cap="flat">
              <a:solidFill>
                <a:srgbClr val="EBEBEB">
                  <a:alpha val="100000"/>
                </a:srgbClr>
              </a:solidFill>
              <a:prstDash val="solid"/>
              <a:round/>
            </a:ln>
          </p:spPr>
          <p:txBody>
            <a:bodyPr/>
            <a:lstStyle/>
            <a:p/>
          </p:txBody>
        </p:sp>
        <p:sp>
          <p:nvSpPr>
            <p:cNvPr id="81" name="pl80"/>
            <p:cNvSpPr/>
            <p:nvPr/>
          </p:nvSpPr>
          <p:spPr>
            <a:xfrm>
              <a:off x="14744215" y="2274017"/>
              <a:ext cx="3226992" cy="0"/>
            </a:xfrm>
            <a:custGeom>
              <a:avLst/>
              <a:pathLst>
                <a:path w="3226992" h="0">
                  <a:moveTo>
                    <a:pt x="0" y="0"/>
                  </a:moveTo>
                  <a:lnTo>
                    <a:pt x="3226992" y="0"/>
                  </a:lnTo>
                  <a:lnTo>
                    <a:pt x="3226992" y="0"/>
                  </a:lnTo>
                </a:path>
              </a:pathLst>
            </a:custGeom>
            <a:ln w="6775" cap="flat">
              <a:solidFill>
                <a:srgbClr val="EBEBEB">
                  <a:alpha val="100000"/>
                </a:srgbClr>
              </a:solidFill>
              <a:prstDash val="solid"/>
              <a:round/>
            </a:ln>
          </p:spPr>
          <p:txBody>
            <a:bodyPr/>
            <a:lstStyle/>
            <a:p/>
          </p:txBody>
        </p:sp>
        <p:sp>
          <p:nvSpPr>
            <p:cNvPr id="82" name="pl81"/>
            <p:cNvSpPr/>
            <p:nvPr/>
          </p:nvSpPr>
          <p:spPr>
            <a:xfrm>
              <a:off x="14744215" y="5285358"/>
              <a:ext cx="3226992" cy="0"/>
            </a:xfrm>
            <a:custGeom>
              <a:avLst/>
              <a:pathLst>
                <a:path w="3226992" h="0">
                  <a:moveTo>
                    <a:pt x="0" y="0"/>
                  </a:moveTo>
                  <a:lnTo>
                    <a:pt x="3226992" y="0"/>
                  </a:lnTo>
                  <a:lnTo>
                    <a:pt x="3226992" y="0"/>
                  </a:lnTo>
                </a:path>
              </a:pathLst>
            </a:custGeom>
            <a:ln w="13550" cap="flat">
              <a:solidFill>
                <a:srgbClr val="EBEBEB">
                  <a:alpha val="100000"/>
                </a:srgbClr>
              </a:solidFill>
              <a:prstDash val="solid"/>
              <a:round/>
            </a:ln>
          </p:spPr>
          <p:txBody>
            <a:bodyPr/>
            <a:lstStyle/>
            <a:p/>
          </p:txBody>
        </p:sp>
        <p:sp>
          <p:nvSpPr>
            <p:cNvPr id="83" name="pl82"/>
            <p:cNvSpPr/>
            <p:nvPr/>
          </p:nvSpPr>
          <p:spPr>
            <a:xfrm>
              <a:off x="14744215" y="4080821"/>
              <a:ext cx="3226992" cy="0"/>
            </a:xfrm>
            <a:custGeom>
              <a:avLst/>
              <a:pathLst>
                <a:path w="3226992" h="0">
                  <a:moveTo>
                    <a:pt x="0" y="0"/>
                  </a:moveTo>
                  <a:lnTo>
                    <a:pt x="3226992" y="0"/>
                  </a:lnTo>
                  <a:lnTo>
                    <a:pt x="3226992" y="0"/>
                  </a:lnTo>
                </a:path>
              </a:pathLst>
            </a:custGeom>
            <a:ln w="13550" cap="flat">
              <a:solidFill>
                <a:srgbClr val="EBEBEB">
                  <a:alpha val="100000"/>
                </a:srgbClr>
              </a:solidFill>
              <a:prstDash val="solid"/>
              <a:round/>
            </a:ln>
          </p:spPr>
          <p:txBody>
            <a:bodyPr/>
            <a:lstStyle/>
            <a:p/>
          </p:txBody>
        </p:sp>
        <p:sp>
          <p:nvSpPr>
            <p:cNvPr id="84" name="pl83"/>
            <p:cNvSpPr/>
            <p:nvPr/>
          </p:nvSpPr>
          <p:spPr>
            <a:xfrm>
              <a:off x="14744215" y="2876285"/>
              <a:ext cx="3226992" cy="0"/>
            </a:xfrm>
            <a:custGeom>
              <a:avLst/>
              <a:pathLst>
                <a:path w="3226992" h="0">
                  <a:moveTo>
                    <a:pt x="0" y="0"/>
                  </a:moveTo>
                  <a:lnTo>
                    <a:pt x="3226992" y="0"/>
                  </a:lnTo>
                  <a:lnTo>
                    <a:pt x="3226992" y="0"/>
                  </a:lnTo>
                </a:path>
              </a:pathLst>
            </a:custGeom>
            <a:ln w="13550" cap="flat">
              <a:solidFill>
                <a:srgbClr val="EBEBEB">
                  <a:alpha val="100000"/>
                </a:srgbClr>
              </a:solidFill>
              <a:prstDash val="solid"/>
              <a:round/>
            </a:ln>
          </p:spPr>
          <p:txBody>
            <a:bodyPr/>
            <a:lstStyle/>
            <a:p/>
          </p:txBody>
        </p:sp>
        <p:sp>
          <p:nvSpPr>
            <p:cNvPr id="85" name="rc84"/>
            <p:cNvSpPr/>
            <p:nvPr/>
          </p:nvSpPr>
          <p:spPr>
            <a:xfrm>
              <a:off x="15841921" y="5285358"/>
              <a:ext cx="238056"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15841921" y="5285358"/>
              <a:ext cx="238056"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15841921" y="5285358"/>
              <a:ext cx="238056"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15841921" y="5285358"/>
              <a:ext cx="238056"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pg88"/>
            <p:cNvSpPr/>
            <p:nvPr/>
          </p:nvSpPr>
          <p:spPr>
            <a:xfrm>
              <a:off x="15601454"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90" name="tx89"/>
            <p:cNvSpPr/>
            <p:nvPr/>
          </p:nvSpPr>
          <p:spPr>
            <a:xfrm>
              <a:off x="15726336"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91" name="pg90"/>
            <p:cNvSpPr/>
            <p:nvPr/>
          </p:nvSpPr>
          <p:spPr>
            <a:xfrm>
              <a:off x="16253642"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92" name="rc91"/>
            <p:cNvSpPr/>
            <p:nvPr/>
          </p:nvSpPr>
          <p:spPr>
            <a:xfrm>
              <a:off x="14744215" y="2153563"/>
              <a:ext cx="3226992" cy="3131794"/>
            </a:xfrm>
            <a:prstGeom prst="rect">
              <a:avLst/>
            </a:prstGeom>
            <a:ln w="13550" cap="rnd">
              <a:solidFill>
                <a:srgbClr val="333333">
                  <a:alpha val="100000"/>
                </a:srgbClr>
              </a:solidFill>
              <a:prstDash val="solid"/>
              <a:round/>
            </a:ln>
          </p:spPr>
          <p:txBody>
            <a:bodyPr/>
            <a:lstStyle/>
            <a:p/>
          </p:txBody>
        </p:sp>
        <p:sp>
          <p:nvSpPr>
            <p:cNvPr id="93" name="tx92"/>
            <p:cNvSpPr/>
            <p:nvPr/>
          </p:nvSpPr>
          <p:spPr>
            <a:xfrm>
              <a:off x="3167216"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94" name="tx93"/>
            <p:cNvSpPr/>
            <p:nvPr/>
          </p:nvSpPr>
          <p:spPr>
            <a:xfrm>
              <a:off x="639420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95" name="tx94"/>
            <p:cNvSpPr/>
            <p:nvPr/>
          </p:nvSpPr>
          <p:spPr>
            <a:xfrm>
              <a:off x="9621201"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96" name="tx95"/>
            <p:cNvSpPr/>
            <p:nvPr/>
          </p:nvSpPr>
          <p:spPr>
            <a:xfrm>
              <a:off x="1284819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97" name="tx96"/>
            <p:cNvSpPr/>
            <p:nvPr/>
          </p:nvSpPr>
          <p:spPr>
            <a:xfrm>
              <a:off x="1607518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98" name="pl97"/>
            <p:cNvSpPr/>
            <p:nvPr/>
          </p:nvSpPr>
          <p:spPr>
            <a:xfrm>
              <a:off x="19949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99" name="pl98"/>
            <p:cNvSpPr/>
            <p:nvPr/>
          </p:nvSpPr>
          <p:spPr>
            <a:xfrm>
              <a:off x="22594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0" name="pl99"/>
            <p:cNvSpPr/>
            <p:nvPr/>
          </p:nvSpPr>
          <p:spPr>
            <a:xfrm>
              <a:off x="25239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1" name="pl100"/>
            <p:cNvSpPr/>
            <p:nvPr/>
          </p:nvSpPr>
          <p:spPr>
            <a:xfrm>
              <a:off x="278847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2" name="pl101"/>
            <p:cNvSpPr/>
            <p:nvPr/>
          </p:nvSpPr>
          <p:spPr>
            <a:xfrm>
              <a:off x="30529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3" name="pl102"/>
            <p:cNvSpPr/>
            <p:nvPr/>
          </p:nvSpPr>
          <p:spPr>
            <a:xfrm>
              <a:off x="331748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4" name="pl103"/>
            <p:cNvSpPr/>
            <p:nvPr/>
          </p:nvSpPr>
          <p:spPr>
            <a:xfrm>
              <a:off x="35819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5" name="pl104"/>
            <p:cNvSpPr/>
            <p:nvPr/>
          </p:nvSpPr>
          <p:spPr>
            <a:xfrm>
              <a:off x="38465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6" name="pl105"/>
            <p:cNvSpPr/>
            <p:nvPr/>
          </p:nvSpPr>
          <p:spPr>
            <a:xfrm>
              <a:off x="41110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7" name="pl106"/>
            <p:cNvSpPr/>
            <p:nvPr/>
          </p:nvSpPr>
          <p:spPr>
            <a:xfrm>
              <a:off x="43755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8" name="pl107"/>
            <p:cNvSpPr/>
            <p:nvPr/>
          </p:nvSpPr>
          <p:spPr>
            <a:xfrm>
              <a:off x="46400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9" name="pl108"/>
            <p:cNvSpPr/>
            <p:nvPr/>
          </p:nvSpPr>
          <p:spPr>
            <a:xfrm>
              <a:off x="490453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10" name="tx109"/>
            <p:cNvSpPr/>
            <p:nvPr/>
          </p:nvSpPr>
          <p:spPr>
            <a:xfrm rot="-5400000">
              <a:off x="1914167"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11" name="tx110"/>
            <p:cNvSpPr/>
            <p:nvPr/>
          </p:nvSpPr>
          <p:spPr>
            <a:xfrm rot="-5400000">
              <a:off x="216886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12" name="tx111"/>
            <p:cNvSpPr/>
            <p:nvPr/>
          </p:nvSpPr>
          <p:spPr>
            <a:xfrm rot="-5400000">
              <a:off x="243345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13" name="tx112"/>
            <p:cNvSpPr/>
            <p:nvPr/>
          </p:nvSpPr>
          <p:spPr>
            <a:xfrm rot="-5400000">
              <a:off x="269609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14" name="tx113"/>
            <p:cNvSpPr/>
            <p:nvPr/>
          </p:nvSpPr>
          <p:spPr>
            <a:xfrm rot="-5400000">
              <a:off x="2929961"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15" name="tx114"/>
            <p:cNvSpPr/>
            <p:nvPr/>
          </p:nvSpPr>
          <p:spPr>
            <a:xfrm rot="-5400000">
              <a:off x="323670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16" name="tx115"/>
            <p:cNvSpPr/>
            <p:nvPr/>
          </p:nvSpPr>
          <p:spPr>
            <a:xfrm rot="-5400000">
              <a:off x="353090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17" name="tx116"/>
            <p:cNvSpPr/>
            <p:nvPr/>
          </p:nvSpPr>
          <p:spPr>
            <a:xfrm rot="-5400000">
              <a:off x="37332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18" name="tx117"/>
            <p:cNvSpPr/>
            <p:nvPr/>
          </p:nvSpPr>
          <p:spPr>
            <a:xfrm rot="-5400000">
              <a:off x="3997715"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19" name="tx118"/>
            <p:cNvSpPr/>
            <p:nvPr/>
          </p:nvSpPr>
          <p:spPr>
            <a:xfrm rot="-5400000">
              <a:off x="4298642"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20" name="tx119"/>
            <p:cNvSpPr/>
            <p:nvPr/>
          </p:nvSpPr>
          <p:spPr>
            <a:xfrm rot="-5400000">
              <a:off x="45445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21" name="tx120"/>
            <p:cNvSpPr/>
            <p:nvPr/>
          </p:nvSpPr>
          <p:spPr>
            <a:xfrm rot="-5400000">
              <a:off x="480903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22" name="pl121"/>
            <p:cNvSpPr/>
            <p:nvPr/>
          </p:nvSpPr>
          <p:spPr>
            <a:xfrm>
              <a:off x="522194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3" name="pl122"/>
            <p:cNvSpPr/>
            <p:nvPr/>
          </p:nvSpPr>
          <p:spPr>
            <a:xfrm>
              <a:off x="54864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4" name="pl123"/>
            <p:cNvSpPr/>
            <p:nvPr/>
          </p:nvSpPr>
          <p:spPr>
            <a:xfrm>
              <a:off x="57509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5" name="pl124"/>
            <p:cNvSpPr/>
            <p:nvPr/>
          </p:nvSpPr>
          <p:spPr>
            <a:xfrm>
              <a:off x="601546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6" name="pl125"/>
            <p:cNvSpPr/>
            <p:nvPr/>
          </p:nvSpPr>
          <p:spPr>
            <a:xfrm>
              <a:off x="627997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7" name="pl126"/>
            <p:cNvSpPr/>
            <p:nvPr/>
          </p:nvSpPr>
          <p:spPr>
            <a:xfrm>
              <a:off x="65444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8" name="pl127"/>
            <p:cNvSpPr/>
            <p:nvPr/>
          </p:nvSpPr>
          <p:spPr>
            <a:xfrm>
              <a:off x="680898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9" name="pl128"/>
            <p:cNvSpPr/>
            <p:nvPr/>
          </p:nvSpPr>
          <p:spPr>
            <a:xfrm>
              <a:off x="70734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0" name="pl129"/>
            <p:cNvSpPr/>
            <p:nvPr/>
          </p:nvSpPr>
          <p:spPr>
            <a:xfrm>
              <a:off x="7338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1" name="pl130"/>
            <p:cNvSpPr/>
            <p:nvPr/>
          </p:nvSpPr>
          <p:spPr>
            <a:xfrm>
              <a:off x="76025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2" name="pl131"/>
            <p:cNvSpPr/>
            <p:nvPr/>
          </p:nvSpPr>
          <p:spPr>
            <a:xfrm>
              <a:off x="7867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3" name="pl132"/>
            <p:cNvSpPr/>
            <p:nvPr/>
          </p:nvSpPr>
          <p:spPr>
            <a:xfrm>
              <a:off x="81315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4" name="tx133"/>
            <p:cNvSpPr/>
            <p:nvPr/>
          </p:nvSpPr>
          <p:spPr>
            <a:xfrm rot="-5400000">
              <a:off x="514115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35" name="tx134"/>
            <p:cNvSpPr/>
            <p:nvPr/>
          </p:nvSpPr>
          <p:spPr>
            <a:xfrm rot="-5400000">
              <a:off x="5395856"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36" name="tx135"/>
            <p:cNvSpPr/>
            <p:nvPr/>
          </p:nvSpPr>
          <p:spPr>
            <a:xfrm rot="-5400000">
              <a:off x="566045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37" name="tx136"/>
            <p:cNvSpPr/>
            <p:nvPr/>
          </p:nvSpPr>
          <p:spPr>
            <a:xfrm rot="-5400000">
              <a:off x="592309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38" name="tx137"/>
            <p:cNvSpPr/>
            <p:nvPr/>
          </p:nvSpPr>
          <p:spPr>
            <a:xfrm rot="-5400000">
              <a:off x="615695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39" name="tx138"/>
            <p:cNvSpPr/>
            <p:nvPr/>
          </p:nvSpPr>
          <p:spPr>
            <a:xfrm rot="-5400000">
              <a:off x="6463697"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40" name="tx139"/>
            <p:cNvSpPr/>
            <p:nvPr/>
          </p:nvSpPr>
          <p:spPr>
            <a:xfrm rot="-5400000">
              <a:off x="675789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41" name="tx140"/>
            <p:cNvSpPr/>
            <p:nvPr/>
          </p:nvSpPr>
          <p:spPr>
            <a:xfrm rot="-5400000">
              <a:off x="696024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42" name="tx141"/>
            <p:cNvSpPr/>
            <p:nvPr/>
          </p:nvSpPr>
          <p:spPr>
            <a:xfrm rot="-5400000">
              <a:off x="7224707"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43" name="tx142"/>
            <p:cNvSpPr/>
            <p:nvPr/>
          </p:nvSpPr>
          <p:spPr>
            <a:xfrm rot="-5400000">
              <a:off x="752563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44" name="tx143"/>
            <p:cNvSpPr/>
            <p:nvPr/>
          </p:nvSpPr>
          <p:spPr>
            <a:xfrm rot="-5400000">
              <a:off x="777152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45" name="tx144"/>
            <p:cNvSpPr/>
            <p:nvPr/>
          </p:nvSpPr>
          <p:spPr>
            <a:xfrm rot="-5400000">
              <a:off x="80360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46" name="pl145"/>
            <p:cNvSpPr/>
            <p:nvPr/>
          </p:nvSpPr>
          <p:spPr>
            <a:xfrm>
              <a:off x="84489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7" name="pl146"/>
            <p:cNvSpPr/>
            <p:nvPr/>
          </p:nvSpPr>
          <p:spPr>
            <a:xfrm>
              <a:off x="871344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8" name="pl147"/>
            <p:cNvSpPr/>
            <p:nvPr/>
          </p:nvSpPr>
          <p:spPr>
            <a:xfrm>
              <a:off x="89779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9" name="pl148"/>
            <p:cNvSpPr/>
            <p:nvPr/>
          </p:nvSpPr>
          <p:spPr>
            <a:xfrm>
              <a:off x="92424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0" name="pl149"/>
            <p:cNvSpPr/>
            <p:nvPr/>
          </p:nvSpPr>
          <p:spPr>
            <a:xfrm>
              <a:off x="950696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1" name="pl150"/>
            <p:cNvSpPr/>
            <p:nvPr/>
          </p:nvSpPr>
          <p:spPr>
            <a:xfrm>
              <a:off x="977147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2" name="pl151"/>
            <p:cNvSpPr/>
            <p:nvPr/>
          </p:nvSpPr>
          <p:spPr>
            <a:xfrm>
              <a:off x="100359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3" name="pl152"/>
            <p:cNvSpPr/>
            <p:nvPr/>
          </p:nvSpPr>
          <p:spPr>
            <a:xfrm>
              <a:off x="1030048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4" name="pl153"/>
            <p:cNvSpPr/>
            <p:nvPr/>
          </p:nvSpPr>
          <p:spPr>
            <a:xfrm>
              <a:off x="105649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5" name="pl154"/>
            <p:cNvSpPr/>
            <p:nvPr/>
          </p:nvSpPr>
          <p:spPr>
            <a:xfrm>
              <a:off x="108295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6" name="pl155"/>
            <p:cNvSpPr/>
            <p:nvPr/>
          </p:nvSpPr>
          <p:spPr>
            <a:xfrm>
              <a:off x="110940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7" name="pl156"/>
            <p:cNvSpPr/>
            <p:nvPr/>
          </p:nvSpPr>
          <p:spPr>
            <a:xfrm>
              <a:off x="113585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8" name="tx157"/>
            <p:cNvSpPr/>
            <p:nvPr/>
          </p:nvSpPr>
          <p:spPr>
            <a:xfrm rot="-5400000">
              <a:off x="836815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59" name="tx158"/>
            <p:cNvSpPr/>
            <p:nvPr/>
          </p:nvSpPr>
          <p:spPr>
            <a:xfrm rot="-5400000">
              <a:off x="862284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60" name="tx159"/>
            <p:cNvSpPr/>
            <p:nvPr/>
          </p:nvSpPr>
          <p:spPr>
            <a:xfrm rot="-5400000">
              <a:off x="888744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61" name="tx160"/>
            <p:cNvSpPr/>
            <p:nvPr/>
          </p:nvSpPr>
          <p:spPr>
            <a:xfrm rot="-5400000">
              <a:off x="915008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62" name="tx161"/>
            <p:cNvSpPr/>
            <p:nvPr/>
          </p:nvSpPr>
          <p:spPr>
            <a:xfrm rot="-5400000">
              <a:off x="9383946"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63" name="tx162"/>
            <p:cNvSpPr/>
            <p:nvPr/>
          </p:nvSpPr>
          <p:spPr>
            <a:xfrm rot="-5400000">
              <a:off x="969068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64" name="tx163"/>
            <p:cNvSpPr/>
            <p:nvPr/>
          </p:nvSpPr>
          <p:spPr>
            <a:xfrm rot="-5400000">
              <a:off x="998488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65" name="tx164"/>
            <p:cNvSpPr/>
            <p:nvPr/>
          </p:nvSpPr>
          <p:spPr>
            <a:xfrm rot="-5400000">
              <a:off x="1018723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66" name="tx165"/>
            <p:cNvSpPr/>
            <p:nvPr/>
          </p:nvSpPr>
          <p:spPr>
            <a:xfrm rot="-5400000">
              <a:off x="1045169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67" name="tx166"/>
            <p:cNvSpPr/>
            <p:nvPr/>
          </p:nvSpPr>
          <p:spPr>
            <a:xfrm rot="-5400000">
              <a:off x="1075262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68" name="tx167"/>
            <p:cNvSpPr/>
            <p:nvPr/>
          </p:nvSpPr>
          <p:spPr>
            <a:xfrm rot="-5400000">
              <a:off x="10998512"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69" name="tx168"/>
            <p:cNvSpPr/>
            <p:nvPr/>
          </p:nvSpPr>
          <p:spPr>
            <a:xfrm rot="-5400000">
              <a:off x="1126302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70" name="pl169"/>
            <p:cNvSpPr/>
            <p:nvPr/>
          </p:nvSpPr>
          <p:spPr>
            <a:xfrm>
              <a:off x="1167592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1" name="pl170"/>
            <p:cNvSpPr/>
            <p:nvPr/>
          </p:nvSpPr>
          <p:spPr>
            <a:xfrm>
              <a:off x="119404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2" name="pl171"/>
            <p:cNvSpPr/>
            <p:nvPr/>
          </p:nvSpPr>
          <p:spPr>
            <a:xfrm>
              <a:off x="1220494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3" name="pl172"/>
            <p:cNvSpPr/>
            <p:nvPr/>
          </p:nvSpPr>
          <p:spPr>
            <a:xfrm>
              <a:off x="124694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4" name="pl173"/>
            <p:cNvSpPr/>
            <p:nvPr/>
          </p:nvSpPr>
          <p:spPr>
            <a:xfrm>
              <a:off x="127339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5" name="pl174"/>
            <p:cNvSpPr/>
            <p:nvPr/>
          </p:nvSpPr>
          <p:spPr>
            <a:xfrm>
              <a:off x="1299846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6" name="pl175"/>
            <p:cNvSpPr/>
            <p:nvPr/>
          </p:nvSpPr>
          <p:spPr>
            <a:xfrm>
              <a:off x="1326297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7" name="pl176"/>
            <p:cNvSpPr/>
            <p:nvPr/>
          </p:nvSpPr>
          <p:spPr>
            <a:xfrm>
              <a:off x="135274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8" name="pl177"/>
            <p:cNvSpPr/>
            <p:nvPr/>
          </p:nvSpPr>
          <p:spPr>
            <a:xfrm>
              <a:off x="1379198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9" name="pl178"/>
            <p:cNvSpPr/>
            <p:nvPr/>
          </p:nvSpPr>
          <p:spPr>
            <a:xfrm>
              <a:off x="140564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0" name="pl179"/>
            <p:cNvSpPr/>
            <p:nvPr/>
          </p:nvSpPr>
          <p:spPr>
            <a:xfrm>
              <a:off x="14321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1" name="pl180"/>
            <p:cNvSpPr/>
            <p:nvPr/>
          </p:nvSpPr>
          <p:spPr>
            <a:xfrm>
              <a:off x="145855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2" name="tx181"/>
            <p:cNvSpPr/>
            <p:nvPr/>
          </p:nvSpPr>
          <p:spPr>
            <a:xfrm rot="-5400000">
              <a:off x="1159514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83" name="tx182"/>
            <p:cNvSpPr/>
            <p:nvPr/>
          </p:nvSpPr>
          <p:spPr>
            <a:xfrm rot="-5400000">
              <a:off x="11849841"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84" name="tx183"/>
            <p:cNvSpPr/>
            <p:nvPr/>
          </p:nvSpPr>
          <p:spPr>
            <a:xfrm rot="-5400000">
              <a:off x="1211443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85" name="tx184"/>
            <p:cNvSpPr/>
            <p:nvPr/>
          </p:nvSpPr>
          <p:spPr>
            <a:xfrm rot="-5400000">
              <a:off x="12377077"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86" name="tx185"/>
            <p:cNvSpPr/>
            <p:nvPr/>
          </p:nvSpPr>
          <p:spPr>
            <a:xfrm rot="-5400000">
              <a:off x="1261093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87" name="tx186"/>
            <p:cNvSpPr/>
            <p:nvPr/>
          </p:nvSpPr>
          <p:spPr>
            <a:xfrm rot="-5400000">
              <a:off x="1291768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88" name="tx187"/>
            <p:cNvSpPr/>
            <p:nvPr/>
          </p:nvSpPr>
          <p:spPr>
            <a:xfrm rot="-5400000">
              <a:off x="1321188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89" name="tx188"/>
            <p:cNvSpPr/>
            <p:nvPr/>
          </p:nvSpPr>
          <p:spPr>
            <a:xfrm rot="-5400000">
              <a:off x="1341422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90" name="tx189"/>
            <p:cNvSpPr/>
            <p:nvPr/>
          </p:nvSpPr>
          <p:spPr>
            <a:xfrm rot="-5400000">
              <a:off x="1367869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91" name="tx190"/>
            <p:cNvSpPr/>
            <p:nvPr/>
          </p:nvSpPr>
          <p:spPr>
            <a:xfrm rot="-5400000">
              <a:off x="1397961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92" name="tx191"/>
            <p:cNvSpPr/>
            <p:nvPr/>
          </p:nvSpPr>
          <p:spPr>
            <a:xfrm rot="-5400000">
              <a:off x="1422550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93" name="tx192"/>
            <p:cNvSpPr/>
            <p:nvPr/>
          </p:nvSpPr>
          <p:spPr>
            <a:xfrm rot="-5400000">
              <a:off x="14490012"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94" name="pl193"/>
            <p:cNvSpPr/>
            <p:nvPr/>
          </p:nvSpPr>
          <p:spPr>
            <a:xfrm>
              <a:off x="1490291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5" name="pl194"/>
            <p:cNvSpPr/>
            <p:nvPr/>
          </p:nvSpPr>
          <p:spPr>
            <a:xfrm>
              <a:off x="1516742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6" name="pl195"/>
            <p:cNvSpPr/>
            <p:nvPr/>
          </p:nvSpPr>
          <p:spPr>
            <a:xfrm>
              <a:off x="154319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7" name="pl196"/>
            <p:cNvSpPr/>
            <p:nvPr/>
          </p:nvSpPr>
          <p:spPr>
            <a:xfrm>
              <a:off x="1569644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8" name="pl197"/>
            <p:cNvSpPr/>
            <p:nvPr/>
          </p:nvSpPr>
          <p:spPr>
            <a:xfrm>
              <a:off x="159609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9" name="pl198"/>
            <p:cNvSpPr/>
            <p:nvPr/>
          </p:nvSpPr>
          <p:spPr>
            <a:xfrm>
              <a:off x="162254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0" name="pl199"/>
            <p:cNvSpPr/>
            <p:nvPr/>
          </p:nvSpPr>
          <p:spPr>
            <a:xfrm>
              <a:off x="1648996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1" name="pl200"/>
            <p:cNvSpPr/>
            <p:nvPr/>
          </p:nvSpPr>
          <p:spPr>
            <a:xfrm>
              <a:off x="1675447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2" name="pl201"/>
            <p:cNvSpPr/>
            <p:nvPr/>
          </p:nvSpPr>
          <p:spPr>
            <a:xfrm>
              <a:off x="170189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3" name="pl202"/>
            <p:cNvSpPr/>
            <p:nvPr/>
          </p:nvSpPr>
          <p:spPr>
            <a:xfrm>
              <a:off x="1728348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4" name="pl203"/>
            <p:cNvSpPr/>
            <p:nvPr/>
          </p:nvSpPr>
          <p:spPr>
            <a:xfrm>
              <a:off x="175479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5" name="pl204"/>
            <p:cNvSpPr/>
            <p:nvPr/>
          </p:nvSpPr>
          <p:spPr>
            <a:xfrm>
              <a:off x="178125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6" name="tx205"/>
            <p:cNvSpPr/>
            <p:nvPr/>
          </p:nvSpPr>
          <p:spPr>
            <a:xfrm rot="-5400000">
              <a:off x="1482213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07" name="tx206"/>
            <p:cNvSpPr/>
            <p:nvPr/>
          </p:nvSpPr>
          <p:spPr>
            <a:xfrm rot="-5400000">
              <a:off x="1507683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08" name="tx207"/>
            <p:cNvSpPr/>
            <p:nvPr/>
          </p:nvSpPr>
          <p:spPr>
            <a:xfrm rot="-5400000">
              <a:off x="1534142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09" name="tx208"/>
            <p:cNvSpPr/>
            <p:nvPr/>
          </p:nvSpPr>
          <p:spPr>
            <a:xfrm rot="-5400000">
              <a:off x="156040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10" name="tx209"/>
            <p:cNvSpPr/>
            <p:nvPr/>
          </p:nvSpPr>
          <p:spPr>
            <a:xfrm rot="-5400000">
              <a:off x="15837931"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11" name="tx210"/>
            <p:cNvSpPr/>
            <p:nvPr/>
          </p:nvSpPr>
          <p:spPr>
            <a:xfrm rot="-5400000">
              <a:off x="1614467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12" name="tx211"/>
            <p:cNvSpPr/>
            <p:nvPr/>
          </p:nvSpPr>
          <p:spPr>
            <a:xfrm rot="-5400000">
              <a:off x="1643887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13" name="tx212"/>
            <p:cNvSpPr/>
            <p:nvPr/>
          </p:nvSpPr>
          <p:spPr>
            <a:xfrm rot="-5400000">
              <a:off x="1664122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14" name="tx213"/>
            <p:cNvSpPr/>
            <p:nvPr/>
          </p:nvSpPr>
          <p:spPr>
            <a:xfrm rot="-5400000">
              <a:off x="1690568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15" name="tx214"/>
            <p:cNvSpPr/>
            <p:nvPr/>
          </p:nvSpPr>
          <p:spPr>
            <a:xfrm rot="-5400000">
              <a:off x="17206611"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16" name="tx215"/>
            <p:cNvSpPr/>
            <p:nvPr/>
          </p:nvSpPr>
          <p:spPr>
            <a:xfrm rot="-5400000">
              <a:off x="1745249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17" name="tx216"/>
            <p:cNvSpPr/>
            <p:nvPr/>
          </p:nvSpPr>
          <p:spPr>
            <a:xfrm rot="-5400000">
              <a:off x="1771700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18" name="tx217"/>
            <p:cNvSpPr/>
            <p:nvPr/>
          </p:nvSpPr>
          <p:spPr>
            <a:xfrm>
              <a:off x="1230614" y="5200079"/>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0.0</a:t>
              </a:r>
            </a:p>
          </p:txBody>
        </p:sp>
        <p:sp>
          <p:nvSpPr>
            <p:cNvPr id="219" name="tx218"/>
            <p:cNvSpPr/>
            <p:nvPr/>
          </p:nvSpPr>
          <p:spPr>
            <a:xfrm>
              <a:off x="1230614" y="3995543"/>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0.5</a:t>
              </a:r>
            </a:p>
          </p:txBody>
        </p:sp>
        <p:sp>
          <p:nvSpPr>
            <p:cNvPr id="220" name="tx219"/>
            <p:cNvSpPr/>
            <p:nvPr/>
          </p:nvSpPr>
          <p:spPr>
            <a:xfrm>
              <a:off x="1230614" y="2791007"/>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a:t>
              </a:r>
            </a:p>
          </p:txBody>
        </p:sp>
        <p:sp>
          <p:nvSpPr>
            <p:cNvPr id="221" name="pl220"/>
            <p:cNvSpPr/>
            <p:nvPr/>
          </p:nvSpPr>
          <p:spPr>
            <a:xfrm>
              <a:off x="1801450"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22" name="pl221"/>
            <p:cNvSpPr/>
            <p:nvPr/>
          </p:nvSpPr>
          <p:spPr>
            <a:xfrm>
              <a:off x="1801450" y="408082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23" name="pl222"/>
            <p:cNvSpPr/>
            <p:nvPr/>
          </p:nvSpPr>
          <p:spPr>
            <a:xfrm>
              <a:off x="1801450" y="287628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24" name="tx223"/>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225" name="rc224"/>
            <p:cNvSpPr/>
            <p:nvPr/>
          </p:nvSpPr>
          <p:spPr>
            <a:xfrm>
              <a:off x="18110385" y="2153563"/>
              <a:ext cx="1753945" cy="1236458"/>
            </a:xfrm>
            <a:prstGeom prst="rect">
              <a:avLst/>
            </a:prstGeom>
            <a:solidFill>
              <a:srgbClr val="FFFFFF">
                <a:alpha val="100000"/>
              </a:srgbClr>
            </a:solidFill>
          </p:spPr>
          <p:txBody>
            <a:bodyPr/>
            <a:lstStyle/>
            <a:p/>
          </p:txBody>
        </p:sp>
        <p:sp>
          <p:nvSpPr>
            <p:cNvPr id="226" name="rc225"/>
            <p:cNvSpPr/>
            <p:nvPr/>
          </p:nvSpPr>
          <p:spPr>
            <a:xfrm>
              <a:off x="18179974" y="2223153"/>
              <a:ext cx="274319" cy="274319"/>
            </a:xfrm>
            <a:prstGeom prst="rect">
              <a:avLst/>
            </a:prstGeom>
            <a:solidFill>
              <a:srgbClr val="FFFFFF">
                <a:alpha val="100000"/>
              </a:srgbClr>
            </a:solidFill>
          </p:spPr>
          <p:txBody>
            <a:bodyPr/>
            <a:lstStyle/>
            <a:p/>
          </p:txBody>
        </p:sp>
        <p:sp>
          <p:nvSpPr>
            <p:cNvPr id="227" name="rc226"/>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8" name="rc227"/>
            <p:cNvSpPr/>
            <p:nvPr/>
          </p:nvSpPr>
          <p:spPr>
            <a:xfrm>
              <a:off x="18179974" y="2497473"/>
              <a:ext cx="274319" cy="274319"/>
            </a:xfrm>
            <a:prstGeom prst="rect">
              <a:avLst/>
            </a:prstGeom>
            <a:solidFill>
              <a:srgbClr val="FFFFFF">
                <a:alpha val="100000"/>
              </a:srgbClr>
            </a:solidFill>
          </p:spPr>
          <p:txBody>
            <a:bodyPr/>
            <a:lstStyle/>
            <a:p/>
          </p:txBody>
        </p:sp>
        <p:sp>
          <p:nvSpPr>
            <p:cNvPr id="229" name="rc228"/>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0" name="rc229"/>
            <p:cNvSpPr/>
            <p:nvPr/>
          </p:nvSpPr>
          <p:spPr>
            <a:xfrm>
              <a:off x="18179974" y="2771793"/>
              <a:ext cx="274319" cy="274319"/>
            </a:xfrm>
            <a:prstGeom prst="rect">
              <a:avLst/>
            </a:prstGeom>
            <a:solidFill>
              <a:srgbClr val="FFFFFF">
                <a:alpha val="100000"/>
              </a:srgbClr>
            </a:solidFill>
          </p:spPr>
          <p:txBody>
            <a:bodyPr/>
            <a:lstStyle/>
            <a:p/>
          </p:txBody>
        </p:sp>
        <p:sp>
          <p:nvSpPr>
            <p:cNvPr id="231" name="rc230"/>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2" name="rc231"/>
            <p:cNvSpPr/>
            <p:nvPr/>
          </p:nvSpPr>
          <p:spPr>
            <a:xfrm>
              <a:off x="18179974" y="3046113"/>
              <a:ext cx="274319" cy="274319"/>
            </a:xfrm>
            <a:prstGeom prst="rect">
              <a:avLst/>
            </a:prstGeom>
            <a:solidFill>
              <a:srgbClr val="FFFFFF">
                <a:alpha val="100000"/>
              </a:srgbClr>
            </a:solidFill>
          </p:spPr>
          <p:txBody>
            <a:bodyPr/>
            <a:lstStyle/>
            <a:p/>
          </p:txBody>
        </p:sp>
        <p:sp>
          <p:nvSpPr>
            <p:cNvPr id="233" name="rc232"/>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4" name="tx233"/>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235" name="tx234"/>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236" name="tx235"/>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237" name="tx236"/>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sp xmlns:a="http://schemas.openxmlformats.org/drawingml/2006/main" xmlns:r="http://schemas.openxmlformats.org/officeDocument/2006/relationships" xmlns:p="http://schemas.openxmlformats.org/presentationml/2006/main">
        <p:nvSpPr>
          <p:cNvPr id="238" name=""/>
          <p:cNvSpPr>
            <a:spLocks noGrp="1"/>
          </p:cNvSpPr>
          <p:nvPr>
            <p:ph/>
          </p:nvPr>
        </p:nvSpPr>
        <p:spPr>
          <a:xfrm>
            <a:off x="7772400" y="7772400"/>
            <a:ext cx="54864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age distribution data available
for the past 12 months</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239" name=""/>
          <p:cNvGrpSpPr/>
          <p:nvPr/>
        </p:nvGrpSpPr>
        <p:grpSpPr>
          <a:xfrm>
            <a:off x="12527280" y="6217920"/>
            <a:ext cx="5486400" cy="4297680"/>
            <a:chOff x="12527280" y="6217920"/>
            <a:chExt cx="5486400" cy="4297680"/>
          </a:xfrm>
        </p:grpSpPr>
        <p:sp>
          <p:nvSpPr>
            <p:cNvPr id="240"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241"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242"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243"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244"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245"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246"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247"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248"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49"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50"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51"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52"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53"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54" name="pl17"/>
            <p:cNvSpPr/>
            <p:nvPr/>
          </p:nvSpPr>
          <p:spPr>
            <a:xfrm>
              <a:off x="13329440" y="6663670"/>
              <a:ext cx="4502097" cy="1894954"/>
            </a:xfrm>
            <a:custGeom>
              <a:avLst/>
              <a:pathLst>
                <a:path w="4502097" h="1894954">
                  <a:moveTo>
                    <a:pt x="0" y="153644"/>
                  </a:moveTo>
                  <a:lnTo>
                    <a:pt x="187587" y="179252"/>
                  </a:lnTo>
                  <a:lnTo>
                    <a:pt x="375174" y="0"/>
                  </a:lnTo>
                  <a:lnTo>
                    <a:pt x="562762" y="947477"/>
                  </a:lnTo>
                  <a:lnTo>
                    <a:pt x="750349" y="1894954"/>
                  </a:lnTo>
                  <a:lnTo>
                    <a:pt x="937937" y="1075514"/>
                  </a:lnTo>
                  <a:lnTo>
                    <a:pt x="1125524" y="1152337"/>
                  </a:lnTo>
                  <a:lnTo>
                    <a:pt x="1313111" y="921869"/>
                  </a:lnTo>
                  <a:lnTo>
                    <a:pt x="1500699" y="1408412"/>
                  </a:lnTo>
                  <a:lnTo>
                    <a:pt x="1688286" y="1382804"/>
                  </a:lnTo>
                  <a:lnTo>
                    <a:pt x="1875874" y="1101122"/>
                  </a:lnTo>
                  <a:lnTo>
                    <a:pt x="2063461" y="1024299"/>
                  </a:lnTo>
                  <a:lnTo>
                    <a:pt x="2251048" y="588972"/>
                  </a:lnTo>
                  <a:lnTo>
                    <a:pt x="2438636" y="179252"/>
                  </a:lnTo>
                  <a:lnTo>
                    <a:pt x="2626223" y="358504"/>
                  </a:lnTo>
                  <a:lnTo>
                    <a:pt x="2813811" y="614579"/>
                  </a:lnTo>
                  <a:lnTo>
                    <a:pt x="3001398" y="614579"/>
                  </a:lnTo>
                  <a:lnTo>
                    <a:pt x="3188985" y="819439"/>
                  </a:lnTo>
                  <a:lnTo>
                    <a:pt x="3376573" y="1510842"/>
                  </a:lnTo>
                  <a:lnTo>
                    <a:pt x="3564160" y="76822"/>
                  </a:lnTo>
                  <a:lnTo>
                    <a:pt x="3751748" y="845047"/>
                  </a:lnTo>
                  <a:lnTo>
                    <a:pt x="3939335" y="947477"/>
                  </a:lnTo>
                  <a:lnTo>
                    <a:pt x="4126923" y="435327"/>
                  </a:lnTo>
                  <a:lnTo>
                    <a:pt x="4314510" y="307289"/>
                  </a:lnTo>
                  <a:lnTo>
                    <a:pt x="4502097" y="358504"/>
                  </a:lnTo>
                </a:path>
              </a:pathLst>
            </a:custGeom>
            <a:ln w="32521" cap="flat">
              <a:solidFill>
                <a:srgbClr val="5EB0E8">
                  <a:alpha val="100000"/>
                </a:srgbClr>
              </a:solidFill>
              <a:prstDash val="solid"/>
              <a:round/>
            </a:ln>
          </p:spPr>
          <p:txBody>
            <a:bodyPr/>
            <a:lstStyle/>
            <a:p/>
          </p:txBody>
        </p:sp>
        <p:sp>
          <p:nvSpPr>
            <p:cNvPr id="255" name="pl18"/>
            <p:cNvSpPr/>
            <p:nvPr/>
          </p:nvSpPr>
          <p:spPr>
            <a:xfrm>
              <a:off x="13704615" y="7047782"/>
              <a:ext cx="4126923" cy="1997384"/>
            </a:xfrm>
            <a:custGeom>
              <a:avLst/>
              <a:pathLst>
                <a:path w="4126923" h="1997384">
                  <a:moveTo>
                    <a:pt x="0" y="0"/>
                  </a:moveTo>
                  <a:lnTo>
                    <a:pt x="187587" y="486542"/>
                  </a:lnTo>
                  <a:lnTo>
                    <a:pt x="375174" y="998692"/>
                  </a:lnTo>
                  <a:lnTo>
                    <a:pt x="562762" y="1485234"/>
                  </a:lnTo>
                  <a:lnTo>
                    <a:pt x="750349" y="1997384"/>
                  </a:lnTo>
                  <a:lnTo>
                    <a:pt x="937937" y="1229159"/>
                  </a:lnTo>
                  <a:lnTo>
                    <a:pt x="1125524" y="973084"/>
                  </a:lnTo>
                  <a:lnTo>
                    <a:pt x="1313111" y="1792524"/>
                  </a:lnTo>
                  <a:lnTo>
                    <a:pt x="1500699" y="1382804"/>
                  </a:lnTo>
                  <a:lnTo>
                    <a:pt x="1688286" y="870654"/>
                  </a:lnTo>
                  <a:lnTo>
                    <a:pt x="1875874" y="819439"/>
                  </a:lnTo>
                  <a:lnTo>
                    <a:pt x="2063461" y="256074"/>
                  </a:lnTo>
                  <a:lnTo>
                    <a:pt x="2251048" y="409719"/>
                  </a:lnTo>
                  <a:lnTo>
                    <a:pt x="2438636" y="742617"/>
                  </a:lnTo>
                  <a:lnTo>
                    <a:pt x="2626223" y="768224"/>
                  </a:lnTo>
                  <a:lnTo>
                    <a:pt x="2813811" y="768224"/>
                  </a:lnTo>
                  <a:lnTo>
                    <a:pt x="3001398" y="1434019"/>
                  </a:lnTo>
                  <a:lnTo>
                    <a:pt x="3188985" y="640187"/>
                  </a:lnTo>
                  <a:lnTo>
                    <a:pt x="3376573" y="640187"/>
                  </a:lnTo>
                  <a:lnTo>
                    <a:pt x="3564160" y="870654"/>
                  </a:lnTo>
                  <a:lnTo>
                    <a:pt x="3751748" y="998692"/>
                  </a:lnTo>
                  <a:lnTo>
                    <a:pt x="3939335" y="230467"/>
                  </a:lnTo>
                  <a:lnTo>
                    <a:pt x="4126923" y="614579"/>
                  </a:lnTo>
                </a:path>
              </a:pathLst>
            </a:custGeom>
            <a:ln w="32521" cap="flat">
              <a:solidFill>
                <a:srgbClr val="00A173">
                  <a:alpha val="100000"/>
                </a:srgbClr>
              </a:solidFill>
              <a:prstDash val="solid"/>
              <a:round/>
            </a:ln>
          </p:spPr>
          <p:txBody>
            <a:bodyPr/>
            <a:lstStyle/>
            <a:p/>
          </p:txBody>
        </p:sp>
        <p:sp>
          <p:nvSpPr>
            <p:cNvPr id="256"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257"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258"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259"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260"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261"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262"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63"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64"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65"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66"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67"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68"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9"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0"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1"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2"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3"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4"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5"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6"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7"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8"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9"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0"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1"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2"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3"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4"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5"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6"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7"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8"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9"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0"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1"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2"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3"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294"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295"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296"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297"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298"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299"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300"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301"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302"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303"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304"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305"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306"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307"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308"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309"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310"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311"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312"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313"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314"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315"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316"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317"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318"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319" name="rc82"/>
            <p:cNvSpPr/>
            <p:nvPr/>
          </p:nvSpPr>
          <p:spPr>
            <a:xfrm>
              <a:off x="14005791" y="9941072"/>
              <a:ext cx="3149396" cy="504938"/>
            </a:xfrm>
            <a:prstGeom prst="rect">
              <a:avLst/>
            </a:prstGeom>
            <a:solidFill>
              <a:srgbClr val="FFFFFF">
                <a:alpha val="100000"/>
              </a:srgbClr>
            </a:solidFill>
          </p:spPr>
          <p:txBody>
            <a:bodyPr/>
            <a:lstStyle/>
            <a:p/>
          </p:txBody>
        </p:sp>
        <p:sp>
          <p:nvSpPr>
            <p:cNvPr id="320"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321"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322"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323"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324"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325"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326"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327"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328"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a combination of case-based and aggregate surveillance data.  Coverage data from WHO/UNICEF Estimates of National Immunization Coverage (WUENIC)</a:t>
            </a:r>
          </a:p>
        </p:txBody>
      </p:sp>
    </p:spTree>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San Marino</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399"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36245" y="2153563"/>
              <a:ext cx="5378320" cy="3131794"/>
            </a:xfrm>
            <a:prstGeom prst="rect">
              <a:avLst/>
            </a:prstGeom>
            <a:solidFill>
              <a:srgbClr val="FFFFFF">
                <a:alpha val="100000"/>
              </a:srgbClr>
            </a:solidFill>
          </p:spPr>
          <p:txBody>
            <a:bodyPr/>
            <a:lstStyle/>
            <a:p/>
          </p:txBody>
        </p:sp>
        <p:sp>
          <p:nvSpPr>
            <p:cNvPr id="7" name="pl6"/>
            <p:cNvSpPr/>
            <p:nvPr/>
          </p:nvSpPr>
          <p:spPr>
            <a:xfrm>
              <a:off x="1836245" y="4683090"/>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8" name="pl7"/>
            <p:cNvSpPr/>
            <p:nvPr/>
          </p:nvSpPr>
          <p:spPr>
            <a:xfrm>
              <a:off x="1836245" y="3478553"/>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9" name="pl8"/>
            <p:cNvSpPr/>
            <p:nvPr/>
          </p:nvSpPr>
          <p:spPr>
            <a:xfrm>
              <a:off x="1836245" y="2274017"/>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10" name="pl9"/>
            <p:cNvSpPr/>
            <p:nvPr/>
          </p:nvSpPr>
          <p:spPr>
            <a:xfrm>
              <a:off x="1836245" y="5285358"/>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11" name="pl10"/>
            <p:cNvSpPr/>
            <p:nvPr/>
          </p:nvSpPr>
          <p:spPr>
            <a:xfrm>
              <a:off x="1836245" y="4080821"/>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12" name="pl11"/>
            <p:cNvSpPr/>
            <p:nvPr/>
          </p:nvSpPr>
          <p:spPr>
            <a:xfrm>
              <a:off x="1836245" y="2876285"/>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13" name="rc12"/>
            <p:cNvSpPr/>
            <p:nvPr/>
          </p:nvSpPr>
          <p:spPr>
            <a:xfrm>
              <a:off x="2343218" y="2876285"/>
              <a:ext cx="396761" cy="24090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 name="rc13"/>
            <p:cNvSpPr/>
            <p:nvPr/>
          </p:nvSpPr>
          <p:spPr>
            <a:xfrm>
              <a:off x="2343218" y="2876285"/>
              <a:ext cx="396761"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 name="rc14"/>
            <p:cNvSpPr/>
            <p:nvPr/>
          </p:nvSpPr>
          <p:spPr>
            <a:xfrm>
              <a:off x="2343218" y="2876285"/>
              <a:ext cx="396761"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 name="rc15"/>
            <p:cNvSpPr/>
            <p:nvPr/>
          </p:nvSpPr>
          <p:spPr>
            <a:xfrm>
              <a:off x="2343218" y="2876285"/>
              <a:ext cx="396761"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 name="rc16"/>
            <p:cNvSpPr/>
            <p:nvPr/>
          </p:nvSpPr>
          <p:spPr>
            <a:xfrm>
              <a:off x="4106601" y="2876285"/>
              <a:ext cx="396761" cy="24090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 name="rc17"/>
            <p:cNvSpPr/>
            <p:nvPr/>
          </p:nvSpPr>
          <p:spPr>
            <a:xfrm>
              <a:off x="4106601" y="2876285"/>
              <a:ext cx="396761"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 name="rc18"/>
            <p:cNvSpPr/>
            <p:nvPr/>
          </p:nvSpPr>
          <p:spPr>
            <a:xfrm>
              <a:off x="4106601" y="2876285"/>
              <a:ext cx="396761"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 name="rc19"/>
            <p:cNvSpPr/>
            <p:nvPr/>
          </p:nvSpPr>
          <p:spPr>
            <a:xfrm>
              <a:off x="4106601" y="2876285"/>
              <a:ext cx="396761"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 name="pg20"/>
            <p:cNvSpPr/>
            <p:nvPr/>
          </p:nvSpPr>
          <p:spPr>
            <a:xfrm>
              <a:off x="3769148"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2" name="tx21"/>
            <p:cNvSpPr/>
            <p:nvPr/>
          </p:nvSpPr>
          <p:spPr>
            <a:xfrm>
              <a:off x="3894031"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 case(s)</a:t>
              </a:r>
            </a:p>
          </p:txBody>
        </p:sp>
        <p:sp>
          <p:nvSpPr>
            <p:cNvPr id="23" name="pg22"/>
            <p:cNvSpPr/>
            <p:nvPr/>
          </p:nvSpPr>
          <p:spPr>
            <a:xfrm>
              <a:off x="3951511"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4" name="tx23"/>
            <p:cNvSpPr/>
            <p:nvPr/>
          </p:nvSpPr>
          <p:spPr>
            <a:xfrm>
              <a:off x="4055580"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 case(s)</a:t>
              </a:r>
            </a:p>
          </p:txBody>
        </p:sp>
        <p:sp>
          <p:nvSpPr>
            <p:cNvPr id="25" name="rc24"/>
            <p:cNvSpPr/>
            <p:nvPr/>
          </p:nvSpPr>
          <p:spPr>
            <a:xfrm>
              <a:off x="1836245" y="2153563"/>
              <a:ext cx="5378320" cy="3131794"/>
            </a:xfrm>
            <a:prstGeom prst="rect">
              <a:avLst/>
            </a:prstGeom>
            <a:ln w="13550" cap="rnd">
              <a:solidFill>
                <a:srgbClr val="333333">
                  <a:alpha val="100000"/>
                </a:srgbClr>
              </a:solidFill>
              <a:prstDash val="solid"/>
              <a:round/>
            </a:ln>
          </p:spPr>
          <p:txBody>
            <a:bodyPr/>
            <a:lstStyle/>
            <a:p/>
          </p:txBody>
        </p:sp>
        <p:sp>
          <p:nvSpPr>
            <p:cNvPr id="26" name="rc25"/>
            <p:cNvSpPr/>
            <p:nvPr/>
          </p:nvSpPr>
          <p:spPr>
            <a:xfrm>
              <a:off x="7214566" y="2153563"/>
              <a:ext cx="5378320" cy="3131794"/>
            </a:xfrm>
            <a:prstGeom prst="rect">
              <a:avLst/>
            </a:prstGeom>
            <a:solidFill>
              <a:srgbClr val="FFFFFF">
                <a:alpha val="100000"/>
              </a:srgbClr>
            </a:solidFill>
          </p:spPr>
          <p:txBody>
            <a:bodyPr/>
            <a:lstStyle/>
            <a:p/>
          </p:txBody>
        </p:sp>
        <p:sp>
          <p:nvSpPr>
            <p:cNvPr id="27" name="pl26"/>
            <p:cNvSpPr/>
            <p:nvPr/>
          </p:nvSpPr>
          <p:spPr>
            <a:xfrm>
              <a:off x="7214566" y="4683090"/>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28" name="pl27"/>
            <p:cNvSpPr/>
            <p:nvPr/>
          </p:nvSpPr>
          <p:spPr>
            <a:xfrm>
              <a:off x="7214566" y="3478553"/>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29" name="pl28"/>
            <p:cNvSpPr/>
            <p:nvPr/>
          </p:nvSpPr>
          <p:spPr>
            <a:xfrm>
              <a:off x="7214566" y="2274017"/>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30" name="pl29"/>
            <p:cNvSpPr/>
            <p:nvPr/>
          </p:nvSpPr>
          <p:spPr>
            <a:xfrm>
              <a:off x="7214566" y="5285358"/>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31" name="pl30"/>
            <p:cNvSpPr/>
            <p:nvPr/>
          </p:nvSpPr>
          <p:spPr>
            <a:xfrm>
              <a:off x="7214566" y="4080821"/>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32" name="pl31"/>
            <p:cNvSpPr/>
            <p:nvPr/>
          </p:nvSpPr>
          <p:spPr>
            <a:xfrm>
              <a:off x="7214566" y="2876285"/>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33" name="rc32"/>
            <p:cNvSpPr/>
            <p:nvPr/>
          </p:nvSpPr>
          <p:spPr>
            <a:xfrm>
              <a:off x="7214566" y="2153563"/>
              <a:ext cx="5378320" cy="3131794"/>
            </a:xfrm>
            <a:prstGeom prst="rect">
              <a:avLst/>
            </a:prstGeom>
            <a:ln w="13550" cap="rnd">
              <a:solidFill>
                <a:srgbClr val="333333">
                  <a:alpha val="100000"/>
                </a:srgbClr>
              </a:solidFill>
              <a:prstDash val="solid"/>
              <a:round/>
            </a:ln>
          </p:spPr>
          <p:txBody>
            <a:bodyPr/>
            <a:lstStyle/>
            <a:p/>
          </p:txBody>
        </p:sp>
        <p:sp>
          <p:nvSpPr>
            <p:cNvPr id="34" name="rc33"/>
            <p:cNvSpPr/>
            <p:nvPr/>
          </p:nvSpPr>
          <p:spPr>
            <a:xfrm>
              <a:off x="12592886" y="2153563"/>
              <a:ext cx="5378320" cy="3131794"/>
            </a:xfrm>
            <a:prstGeom prst="rect">
              <a:avLst/>
            </a:prstGeom>
            <a:solidFill>
              <a:srgbClr val="FFFFFF">
                <a:alpha val="100000"/>
              </a:srgbClr>
            </a:solidFill>
          </p:spPr>
          <p:txBody>
            <a:bodyPr/>
            <a:lstStyle/>
            <a:p/>
          </p:txBody>
        </p:sp>
        <p:sp>
          <p:nvSpPr>
            <p:cNvPr id="35" name="pl34"/>
            <p:cNvSpPr/>
            <p:nvPr/>
          </p:nvSpPr>
          <p:spPr>
            <a:xfrm>
              <a:off x="12592886" y="4683090"/>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36" name="pl35"/>
            <p:cNvSpPr/>
            <p:nvPr/>
          </p:nvSpPr>
          <p:spPr>
            <a:xfrm>
              <a:off x="12592886" y="3478553"/>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37" name="pl36"/>
            <p:cNvSpPr/>
            <p:nvPr/>
          </p:nvSpPr>
          <p:spPr>
            <a:xfrm>
              <a:off x="12592886" y="2274017"/>
              <a:ext cx="5378320" cy="0"/>
            </a:xfrm>
            <a:custGeom>
              <a:avLst/>
              <a:pathLst>
                <a:path w="5378320" h="0">
                  <a:moveTo>
                    <a:pt x="0" y="0"/>
                  </a:moveTo>
                  <a:lnTo>
                    <a:pt x="5378320" y="0"/>
                  </a:lnTo>
                  <a:lnTo>
                    <a:pt x="5378320" y="0"/>
                  </a:lnTo>
                </a:path>
              </a:pathLst>
            </a:custGeom>
            <a:ln w="6775" cap="flat">
              <a:solidFill>
                <a:srgbClr val="EBEBEB">
                  <a:alpha val="100000"/>
                </a:srgbClr>
              </a:solidFill>
              <a:prstDash val="solid"/>
              <a:round/>
            </a:ln>
          </p:spPr>
          <p:txBody>
            <a:bodyPr/>
            <a:lstStyle/>
            <a:p/>
          </p:txBody>
        </p:sp>
        <p:sp>
          <p:nvSpPr>
            <p:cNvPr id="38" name="pl37"/>
            <p:cNvSpPr/>
            <p:nvPr/>
          </p:nvSpPr>
          <p:spPr>
            <a:xfrm>
              <a:off x="12592886" y="5285358"/>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39" name="pl38"/>
            <p:cNvSpPr/>
            <p:nvPr/>
          </p:nvSpPr>
          <p:spPr>
            <a:xfrm>
              <a:off x="12592886" y="4080821"/>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40" name="pl39"/>
            <p:cNvSpPr/>
            <p:nvPr/>
          </p:nvSpPr>
          <p:spPr>
            <a:xfrm>
              <a:off x="12592886" y="2876285"/>
              <a:ext cx="5378320" cy="0"/>
            </a:xfrm>
            <a:custGeom>
              <a:avLst/>
              <a:pathLst>
                <a:path w="5378320" h="0">
                  <a:moveTo>
                    <a:pt x="0" y="0"/>
                  </a:moveTo>
                  <a:lnTo>
                    <a:pt x="5378320" y="0"/>
                  </a:lnTo>
                  <a:lnTo>
                    <a:pt x="5378320" y="0"/>
                  </a:lnTo>
                </a:path>
              </a:pathLst>
            </a:custGeom>
            <a:ln w="13550" cap="flat">
              <a:solidFill>
                <a:srgbClr val="EBEBEB">
                  <a:alpha val="100000"/>
                </a:srgbClr>
              </a:solidFill>
              <a:prstDash val="solid"/>
              <a:round/>
            </a:ln>
          </p:spPr>
          <p:txBody>
            <a:bodyPr/>
            <a:lstStyle/>
            <a:p/>
          </p:txBody>
        </p:sp>
        <p:sp>
          <p:nvSpPr>
            <p:cNvPr id="41" name="rc40"/>
            <p:cNvSpPr/>
            <p:nvPr/>
          </p:nvSpPr>
          <p:spPr>
            <a:xfrm>
              <a:off x="12592886" y="2153563"/>
              <a:ext cx="5378320" cy="3131794"/>
            </a:xfrm>
            <a:prstGeom prst="rect">
              <a:avLst/>
            </a:prstGeom>
            <a:ln w="13550" cap="rnd">
              <a:solidFill>
                <a:srgbClr val="333333">
                  <a:alpha val="100000"/>
                </a:srgbClr>
              </a:solidFill>
              <a:prstDash val="solid"/>
              <a:round/>
            </a:ln>
          </p:spPr>
          <p:txBody>
            <a:bodyPr/>
            <a:lstStyle/>
            <a:p/>
          </p:txBody>
        </p:sp>
        <p:sp>
          <p:nvSpPr>
            <p:cNvPr id="42" name="tx41"/>
            <p:cNvSpPr/>
            <p:nvPr/>
          </p:nvSpPr>
          <p:spPr>
            <a:xfrm>
              <a:off x="42428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43" name="tx42"/>
            <p:cNvSpPr/>
            <p:nvPr/>
          </p:nvSpPr>
          <p:spPr>
            <a:xfrm>
              <a:off x="9621201"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44" name="tx43"/>
            <p:cNvSpPr/>
            <p:nvPr/>
          </p:nvSpPr>
          <p:spPr>
            <a:xfrm>
              <a:off x="14999521"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45" name="pl44"/>
            <p:cNvSpPr/>
            <p:nvPr/>
          </p:nvSpPr>
          <p:spPr>
            <a:xfrm>
              <a:off x="21007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 name="pl45"/>
            <p:cNvSpPr/>
            <p:nvPr/>
          </p:nvSpPr>
          <p:spPr>
            <a:xfrm>
              <a:off x="25415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 name="pl46"/>
            <p:cNvSpPr/>
            <p:nvPr/>
          </p:nvSpPr>
          <p:spPr>
            <a:xfrm>
              <a:off x="29824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 name="pl47"/>
            <p:cNvSpPr/>
            <p:nvPr/>
          </p:nvSpPr>
          <p:spPr>
            <a:xfrm>
              <a:off x="34232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 name="pl48"/>
            <p:cNvSpPr/>
            <p:nvPr/>
          </p:nvSpPr>
          <p:spPr>
            <a:xfrm>
              <a:off x="38641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 name="pl49"/>
            <p:cNvSpPr/>
            <p:nvPr/>
          </p:nvSpPr>
          <p:spPr>
            <a:xfrm>
              <a:off x="430498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 name="pl50"/>
            <p:cNvSpPr/>
            <p:nvPr/>
          </p:nvSpPr>
          <p:spPr>
            <a:xfrm>
              <a:off x="47458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 name="pl51"/>
            <p:cNvSpPr/>
            <p:nvPr/>
          </p:nvSpPr>
          <p:spPr>
            <a:xfrm>
              <a:off x="51866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 name="pl52"/>
            <p:cNvSpPr/>
            <p:nvPr/>
          </p:nvSpPr>
          <p:spPr>
            <a:xfrm>
              <a:off x="562752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 name="pl53"/>
            <p:cNvSpPr/>
            <p:nvPr/>
          </p:nvSpPr>
          <p:spPr>
            <a:xfrm>
              <a:off x="606836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 name="pl54"/>
            <p:cNvSpPr/>
            <p:nvPr/>
          </p:nvSpPr>
          <p:spPr>
            <a:xfrm>
              <a:off x="65092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 name="pl55"/>
            <p:cNvSpPr/>
            <p:nvPr/>
          </p:nvSpPr>
          <p:spPr>
            <a:xfrm>
              <a:off x="6950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 name="tx56"/>
            <p:cNvSpPr/>
            <p:nvPr/>
          </p:nvSpPr>
          <p:spPr>
            <a:xfrm rot="-5400000">
              <a:off x="201997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58" name="tx57"/>
            <p:cNvSpPr/>
            <p:nvPr/>
          </p:nvSpPr>
          <p:spPr>
            <a:xfrm rot="-5400000">
              <a:off x="2451005"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59" name="tx58"/>
            <p:cNvSpPr/>
            <p:nvPr/>
          </p:nvSpPr>
          <p:spPr>
            <a:xfrm rot="-5400000">
              <a:off x="28919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60" name="tx59"/>
            <p:cNvSpPr/>
            <p:nvPr/>
          </p:nvSpPr>
          <p:spPr>
            <a:xfrm rot="-5400000">
              <a:off x="3330918"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61" name="tx60"/>
            <p:cNvSpPr/>
            <p:nvPr/>
          </p:nvSpPr>
          <p:spPr>
            <a:xfrm rot="-5400000">
              <a:off x="374111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62" name="tx61"/>
            <p:cNvSpPr/>
            <p:nvPr/>
          </p:nvSpPr>
          <p:spPr>
            <a:xfrm rot="-5400000">
              <a:off x="42242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63" name="tx62"/>
            <p:cNvSpPr/>
            <p:nvPr/>
          </p:nvSpPr>
          <p:spPr>
            <a:xfrm rot="-5400000">
              <a:off x="4694737"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64" name="tx63"/>
            <p:cNvSpPr/>
            <p:nvPr/>
          </p:nvSpPr>
          <p:spPr>
            <a:xfrm rot="-5400000">
              <a:off x="5073422"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65" name="tx64"/>
            <p:cNvSpPr/>
            <p:nvPr/>
          </p:nvSpPr>
          <p:spPr>
            <a:xfrm rot="-5400000">
              <a:off x="5514225"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66" name="tx65"/>
            <p:cNvSpPr/>
            <p:nvPr/>
          </p:nvSpPr>
          <p:spPr>
            <a:xfrm rot="-5400000">
              <a:off x="599149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67" name="tx66"/>
            <p:cNvSpPr/>
            <p:nvPr/>
          </p:nvSpPr>
          <p:spPr>
            <a:xfrm rot="-5400000">
              <a:off x="641371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68" name="tx67"/>
            <p:cNvSpPr/>
            <p:nvPr/>
          </p:nvSpPr>
          <p:spPr>
            <a:xfrm rot="-5400000">
              <a:off x="6854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69" name="pl68"/>
            <p:cNvSpPr/>
            <p:nvPr/>
          </p:nvSpPr>
          <p:spPr>
            <a:xfrm>
              <a:off x="7479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70" name="pl69"/>
            <p:cNvSpPr/>
            <p:nvPr/>
          </p:nvSpPr>
          <p:spPr>
            <a:xfrm>
              <a:off x="791991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71" name="pl70"/>
            <p:cNvSpPr/>
            <p:nvPr/>
          </p:nvSpPr>
          <p:spPr>
            <a:xfrm>
              <a:off x="836076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72" name="pl71"/>
            <p:cNvSpPr/>
            <p:nvPr/>
          </p:nvSpPr>
          <p:spPr>
            <a:xfrm>
              <a:off x="880161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73" name="pl72"/>
            <p:cNvSpPr/>
            <p:nvPr/>
          </p:nvSpPr>
          <p:spPr>
            <a:xfrm>
              <a:off x="92424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74" name="pl73"/>
            <p:cNvSpPr/>
            <p:nvPr/>
          </p:nvSpPr>
          <p:spPr>
            <a:xfrm>
              <a:off x="96833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75" name="pl74"/>
            <p:cNvSpPr/>
            <p:nvPr/>
          </p:nvSpPr>
          <p:spPr>
            <a:xfrm>
              <a:off x="101241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76" name="pl75"/>
            <p:cNvSpPr/>
            <p:nvPr/>
          </p:nvSpPr>
          <p:spPr>
            <a:xfrm>
              <a:off x="105649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77" name="pl76"/>
            <p:cNvSpPr/>
            <p:nvPr/>
          </p:nvSpPr>
          <p:spPr>
            <a:xfrm>
              <a:off x="110058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78" name="pl77"/>
            <p:cNvSpPr/>
            <p:nvPr/>
          </p:nvSpPr>
          <p:spPr>
            <a:xfrm>
              <a:off x="1144668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79" name="pl78"/>
            <p:cNvSpPr/>
            <p:nvPr/>
          </p:nvSpPr>
          <p:spPr>
            <a:xfrm>
              <a:off x="1188753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80" name="pl79"/>
            <p:cNvSpPr/>
            <p:nvPr/>
          </p:nvSpPr>
          <p:spPr>
            <a:xfrm>
              <a:off x="1232837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81" name="tx80"/>
            <p:cNvSpPr/>
            <p:nvPr/>
          </p:nvSpPr>
          <p:spPr>
            <a:xfrm rot="-5400000">
              <a:off x="739829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82" name="tx81"/>
            <p:cNvSpPr/>
            <p:nvPr/>
          </p:nvSpPr>
          <p:spPr>
            <a:xfrm rot="-5400000">
              <a:off x="7829326"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83" name="tx82"/>
            <p:cNvSpPr/>
            <p:nvPr/>
          </p:nvSpPr>
          <p:spPr>
            <a:xfrm rot="-5400000">
              <a:off x="8270259"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84" name="tx83"/>
            <p:cNvSpPr/>
            <p:nvPr/>
          </p:nvSpPr>
          <p:spPr>
            <a:xfrm rot="-5400000">
              <a:off x="8709238"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85" name="tx84"/>
            <p:cNvSpPr/>
            <p:nvPr/>
          </p:nvSpPr>
          <p:spPr>
            <a:xfrm rot="-5400000">
              <a:off x="911943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86" name="tx85"/>
            <p:cNvSpPr/>
            <p:nvPr/>
          </p:nvSpPr>
          <p:spPr>
            <a:xfrm rot="-5400000">
              <a:off x="960252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87" name="tx86"/>
            <p:cNvSpPr/>
            <p:nvPr/>
          </p:nvSpPr>
          <p:spPr>
            <a:xfrm rot="-5400000">
              <a:off x="10073057"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88" name="tx87"/>
            <p:cNvSpPr/>
            <p:nvPr/>
          </p:nvSpPr>
          <p:spPr>
            <a:xfrm rot="-5400000">
              <a:off x="1045174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89" name="tx88"/>
            <p:cNvSpPr/>
            <p:nvPr/>
          </p:nvSpPr>
          <p:spPr>
            <a:xfrm rot="-5400000">
              <a:off x="10892545"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90" name="tx89"/>
            <p:cNvSpPr/>
            <p:nvPr/>
          </p:nvSpPr>
          <p:spPr>
            <a:xfrm rot="-5400000">
              <a:off x="11369811"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91" name="tx90"/>
            <p:cNvSpPr/>
            <p:nvPr/>
          </p:nvSpPr>
          <p:spPr>
            <a:xfrm rot="-5400000">
              <a:off x="1179203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92" name="tx91"/>
            <p:cNvSpPr/>
            <p:nvPr/>
          </p:nvSpPr>
          <p:spPr>
            <a:xfrm rot="-5400000">
              <a:off x="1223288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93" name="pl92"/>
            <p:cNvSpPr/>
            <p:nvPr/>
          </p:nvSpPr>
          <p:spPr>
            <a:xfrm>
              <a:off x="128573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94" name="pl93"/>
            <p:cNvSpPr/>
            <p:nvPr/>
          </p:nvSpPr>
          <p:spPr>
            <a:xfrm>
              <a:off x="1329824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95" name="pl94"/>
            <p:cNvSpPr/>
            <p:nvPr/>
          </p:nvSpPr>
          <p:spPr>
            <a:xfrm>
              <a:off x="1373908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96" name="pl95"/>
            <p:cNvSpPr/>
            <p:nvPr/>
          </p:nvSpPr>
          <p:spPr>
            <a:xfrm>
              <a:off x="141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97" name="pl96"/>
            <p:cNvSpPr/>
            <p:nvPr/>
          </p:nvSpPr>
          <p:spPr>
            <a:xfrm>
              <a:off x="146207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98" name="pl97"/>
            <p:cNvSpPr/>
            <p:nvPr/>
          </p:nvSpPr>
          <p:spPr>
            <a:xfrm>
              <a:off x="1506162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99" name="pl98"/>
            <p:cNvSpPr/>
            <p:nvPr/>
          </p:nvSpPr>
          <p:spPr>
            <a:xfrm>
              <a:off x="155024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0" name="pl99"/>
            <p:cNvSpPr/>
            <p:nvPr/>
          </p:nvSpPr>
          <p:spPr>
            <a:xfrm>
              <a:off x="1594331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1" name="pl100"/>
            <p:cNvSpPr/>
            <p:nvPr/>
          </p:nvSpPr>
          <p:spPr>
            <a:xfrm>
              <a:off x="1638416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2" name="pl101"/>
            <p:cNvSpPr/>
            <p:nvPr/>
          </p:nvSpPr>
          <p:spPr>
            <a:xfrm>
              <a:off x="168250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3" name="pl102"/>
            <p:cNvSpPr/>
            <p:nvPr/>
          </p:nvSpPr>
          <p:spPr>
            <a:xfrm>
              <a:off x="1726585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4" name="pl103"/>
            <p:cNvSpPr/>
            <p:nvPr/>
          </p:nvSpPr>
          <p:spPr>
            <a:xfrm>
              <a:off x="177066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5" name="tx104"/>
            <p:cNvSpPr/>
            <p:nvPr/>
          </p:nvSpPr>
          <p:spPr>
            <a:xfrm rot="-5400000">
              <a:off x="1277661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06" name="tx105"/>
            <p:cNvSpPr/>
            <p:nvPr/>
          </p:nvSpPr>
          <p:spPr>
            <a:xfrm rot="-5400000">
              <a:off x="1320764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07" name="tx106"/>
            <p:cNvSpPr/>
            <p:nvPr/>
          </p:nvSpPr>
          <p:spPr>
            <a:xfrm rot="-5400000">
              <a:off x="13648580"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08" name="tx107"/>
            <p:cNvSpPr/>
            <p:nvPr/>
          </p:nvSpPr>
          <p:spPr>
            <a:xfrm rot="-5400000">
              <a:off x="1408755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09" name="tx108"/>
            <p:cNvSpPr/>
            <p:nvPr/>
          </p:nvSpPr>
          <p:spPr>
            <a:xfrm rot="-5400000">
              <a:off x="14497759"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10" name="tx109"/>
            <p:cNvSpPr/>
            <p:nvPr/>
          </p:nvSpPr>
          <p:spPr>
            <a:xfrm rot="-5400000">
              <a:off x="1498084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11" name="tx110"/>
            <p:cNvSpPr/>
            <p:nvPr/>
          </p:nvSpPr>
          <p:spPr>
            <a:xfrm rot="-5400000">
              <a:off x="1545137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12" name="tx111"/>
            <p:cNvSpPr/>
            <p:nvPr/>
          </p:nvSpPr>
          <p:spPr>
            <a:xfrm rot="-5400000">
              <a:off x="15830064"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13" name="tx112"/>
            <p:cNvSpPr/>
            <p:nvPr/>
          </p:nvSpPr>
          <p:spPr>
            <a:xfrm rot="-5400000">
              <a:off x="1627086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14" name="tx113"/>
            <p:cNvSpPr/>
            <p:nvPr/>
          </p:nvSpPr>
          <p:spPr>
            <a:xfrm rot="-5400000">
              <a:off x="16748132"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15" name="tx114"/>
            <p:cNvSpPr/>
            <p:nvPr/>
          </p:nvSpPr>
          <p:spPr>
            <a:xfrm rot="-5400000">
              <a:off x="1717035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16" name="tx115"/>
            <p:cNvSpPr/>
            <p:nvPr/>
          </p:nvSpPr>
          <p:spPr>
            <a:xfrm rot="-5400000">
              <a:off x="1761120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17" name="tx116"/>
            <p:cNvSpPr/>
            <p:nvPr/>
          </p:nvSpPr>
          <p:spPr>
            <a:xfrm>
              <a:off x="1230614" y="5200079"/>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0.0</a:t>
              </a:r>
            </a:p>
          </p:txBody>
        </p:sp>
        <p:sp>
          <p:nvSpPr>
            <p:cNvPr id="118" name="tx117"/>
            <p:cNvSpPr/>
            <p:nvPr/>
          </p:nvSpPr>
          <p:spPr>
            <a:xfrm>
              <a:off x="1230614" y="3995543"/>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0.5</a:t>
              </a:r>
            </a:p>
          </p:txBody>
        </p:sp>
        <p:sp>
          <p:nvSpPr>
            <p:cNvPr id="119" name="tx118"/>
            <p:cNvSpPr/>
            <p:nvPr/>
          </p:nvSpPr>
          <p:spPr>
            <a:xfrm>
              <a:off x="1230614" y="2791007"/>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a:t>
              </a:r>
            </a:p>
          </p:txBody>
        </p:sp>
        <p:sp>
          <p:nvSpPr>
            <p:cNvPr id="120" name="pl119"/>
            <p:cNvSpPr/>
            <p:nvPr/>
          </p:nvSpPr>
          <p:spPr>
            <a:xfrm>
              <a:off x="1801450"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21" name="pl120"/>
            <p:cNvSpPr/>
            <p:nvPr/>
          </p:nvSpPr>
          <p:spPr>
            <a:xfrm>
              <a:off x="1801450" y="408082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22" name="pl121"/>
            <p:cNvSpPr/>
            <p:nvPr/>
          </p:nvSpPr>
          <p:spPr>
            <a:xfrm>
              <a:off x="1801450" y="287628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23" name="tx122"/>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124" name="rc123"/>
            <p:cNvSpPr/>
            <p:nvPr/>
          </p:nvSpPr>
          <p:spPr>
            <a:xfrm>
              <a:off x="18110385" y="2153563"/>
              <a:ext cx="1753945" cy="1236458"/>
            </a:xfrm>
            <a:prstGeom prst="rect">
              <a:avLst/>
            </a:prstGeom>
            <a:solidFill>
              <a:srgbClr val="FFFFFF">
                <a:alpha val="100000"/>
              </a:srgbClr>
            </a:solidFill>
          </p:spPr>
          <p:txBody>
            <a:bodyPr/>
            <a:lstStyle/>
            <a:p/>
          </p:txBody>
        </p:sp>
        <p:sp>
          <p:nvSpPr>
            <p:cNvPr id="125" name="rc124"/>
            <p:cNvSpPr/>
            <p:nvPr/>
          </p:nvSpPr>
          <p:spPr>
            <a:xfrm>
              <a:off x="18179974" y="2223153"/>
              <a:ext cx="274319" cy="274319"/>
            </a:xfrm>
            <a:prstGeom prst="rect">
              <a:avLst/>
            </a:prstGeom>
            <a:solidFill>
              <a:srgbClr val="FFFFFF">
                <a:alpha val="100000"/>
              </a:srgbClr>
            </a:solidFill>
          </p:spPr>
          <p:txBody>
            <a:bodyPr/>
            <a:lstStyle/>
            <a:p/>
          </p:txBody>
        </p:sp>
        <p:sp>
          <p:nvSpPr>
            <p:cNvPr id="126" name="rc125"/>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7" name="rc126"/>
            <p:cNvSpPr/>
            <p:nvPr/>
          </p:nvSpPr>
          <p:spPr>
            <a:xfrm>
              <a:off x="18179974" y="2497473"/>
              <a:ext cx="274319" cy="274319"/>
            </a:xfrm>
            <a:prstGeom prst="rect">
              <a:avLst/>
            </a:prstGeom>
            <a:solidFill>
              <a:srgbClr val="FFFFFF">
                <a:alpha val="100000"/>
              </a:srgbClr>
            </a:solidFill>
          </p:spPr>
          <p:txBody>
            <a:bodyPr/>
            <a:lstStyle/>
            <a:p/>
          </p:txBody>
        </p:sp>
        <p:sp>
          <p:nvSpPr>
            <p:cNvPr id="128" name="rc127"/>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9" name="rc128"/>
            <p:cNvSpPr/>
            <p:nvPr/>
          </p:nvSpPr>
          <p:spPr>
            <a:xfrm>
              <a:off x="18179974" y="2771793"/>
              <a:ext cx="274319" cy="274319"/>
            </a:xfrm>
            <a:prstGeom prst="rect">
              <a:avLst/>
            </a:prstGeom>
            <a:solidFill>
              <a:srgbClr val="FFFFFF">
                <a:alpha val="100000"/>
              </a:srgbClr>
            </a:solidFill>
          </p:spPr>
          <p:txBody>
            <a:bodyPr/>
            <a:lstStyle/>
            <a:p/>
          </p:txBody>
        </p:sp>
        <p:sp>
          <p:nvSpPr>
            <p:cNvPr id="130" name="rc129"/>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1" name="rc130"/>
            <p:cNvSpPr/>
            <p:nvPr/>
          </p:nvSpPr>
          <p:spPr>
            <a:xfrm>
              <a:off x="18179974" y="3046113"/>
              <a:ext cx="274319" cy="274319"/>
            </a:xfrm>
            <a:prstGeom prst="rect">
              <a:avLst/>
            </a:prstGeom>
            <a:solidFill>
              <a:srgbClr val="FFFFFF">
                <a:alpha val="100000"/>
              </a:srgbClr>
            </a:solidFill>
          </p:spPr>
          <p:txBody>
            <a:bodyPr/>
            <a:lstStyle/>
            <a:p/>
          </p:txBody>
        </p:sp>
        <p:sp>
          <p:nvSpPr>
            <p:cNvPr id="132" name="rc131"/>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3" name="tx132"/>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134" name="tx133"/>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135" name="tx134"/>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136" name="tx135"/>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sp xmlns:a="http://schemas.openxmlformats.org/drawingml/2006/main" xmlns:r="http://schemas.openxmlformats.org/officeDocument/2006/relationships" xmlns:p="http://schemas.openxmlformats.org/presentationml/2006/main">
        <p:nvSpPr>
          <p:cNvPr id="137" name=""/>
          <p:cNvSpPr>
            <a:spLocks noGrp="1"/>
          </p:cNvSpPr>
          <p:nvPr>
            <p:ph/>
          </p:nvPr>
        </p:nvSpPr>
        <p:spPr>
          <a:xfrm>
            <a:off x="7772400" y="7772400"/>
            <a:ext cx="54864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age distribution data available
for the past 12 months</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138" name=""/>
          <p:cNvGrpSpPr/>
          <p:nvPr/>
        </p:nvGrpSpPr>
        <p:grpSpPr>
          <a:xfrm>
            <a:off x="12527280" y="6217920"/>
            <a:ext cx="5486400" cy="4297680"/>
            <a:chOff x="12527280" y="6217920"/>
            <a:chExt cx="5486400" cy="4297680"/>
          </a:xfrm>
        </p:grpSpPr>
        <p:sp>
          <p:nvSpPr>
            <p:cNvPr id="139"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140"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141"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142"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143"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144"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145"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146"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147"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148"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149"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150"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151"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152"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153" name="pl17"/>
            <p:cNvSpPr/>
            <p:nvPr/>
          </p:nvSpPr>
          <p:spPr>
            <a:xfrm>
              <a:off x="13329440" y="6663670"/>
              <a:ext cx="4502097" cy="460934"/>
            </a:xfrm>
            <a:custGeom>
              <a:avLst/>
              <a:pathLst>
                <a:path w="4502097" h="460934">
                  <a:moveTo>
                    <a:pt x="0" y="0"/>
                  </a:moveTo>
                  <a:lnTo>
                    <a:pt x="187587" y="51214"/>
                  </a:lnTo>
                  <a:lnTo>
                    <a:pt x="375174" y="76822"/>
                  </a:lnTo>
                  <a:lnTo>
                    <a:pt x="562762" y="128037"/>
                  </a:lnTo>
                  <a:lnTo>
                    <a:pt x="750349" y="128037"/>
                  </a:lnTo>
                  <a:lnTo>
                    <a:pt x="937937" y="128037"/>
                  </a:lnTo>
                  <a:lnTo>
                    <a:pt x="1125524" y="230467"/>
                  </a:lnTo>
                  <a:lnTo>
                    <a:pt x="1313111" y="230467"/>
                  </a:lnTo>
                  <a:lnTo>
                    <a:pt x="1500699" y="332897"/>
                  </a:lnTo>
                  <a:lnTo>
                    <a:pt x="1688286" y="281682"/>
                  </a:lnTo>
                  <a:lnTo>
                    <a:pt x="1875874" y="281682"/>
                  </a:lnTo>
                  <a:lnTo>
                    <a:pt x="2063461" y="230467"/>
                  </a:lnTo>
                  <a:lnTo>
                    <a:pt x="2251048" y="384112"/>
                  </a:lnTo>
                  <a:lnTo>
                    <a:pt x="2438636" y="435327"/>
                  </a:lnTo>
                  <a:lnTo>
                    <a:pt x="2626223" y="460934"/>
                  </a:lnTo>
                  <a:lnTo>
                    <a:pt x="2813811" y="384112"/>
                  </a:lnTo>
                  <a:lnTo>
                    <a:pt x="3001398" y="435327"/>
                  </a:lnTo>
                  <a:lnTo>
                    <a:pt x="3188985" y="332897"/>
                  </a:lnTo>
                  <a:lnTo>
                    <a:pt x="3376573" y="256074"/>
                  </a:lnTo>
                  <a:lnTo>
                    <a:pt x="3564160" y="332897"/>
                  </a:lnTo>
                  <a:lnTo>
                    <a:pt x="3751748" y="230467"/>
                  </a:lnTo>
                  <a:lnTo>
                    <a:pt x="3939335" y="256074"/>
                  </a:lnTo>
                  <a:lnTo>
                    <a:pt x="4126923" y="204859"/>
                  </a:lnTo>
                  <a:lnTo>
                    <a:pt x="4314510" y="256074"/>
                  </a:lnTo>
                  <a:lnTo>
                    <a:pt x="4502097" y="358504"/>
                  </a:lnTo>
                </a:path>
              </a:pathLst>
            </a:custGeom>
            <a:ln w="32521" cap="flat">
              <a:solidFill>
                <a:srgbClr val="5EB0E8">
                  <a:alpha val="100000"/>
                </a:srgbClr>
              </a:solidFill>
              <a:prstDash val="solid"/>
              <a:round/>
            </a:ln>
          </p:spPr>
          <p:txBody>
            <a:bodyPr/>
            <a:lstStyle/>
            <a:p/>
          </p:txBody>
        </p:sp>
        <p:sp>
          <p:nvSpPr>
            <p:cNvPr id="154" name="pl18"/>
            <p:cNvSpPr/>
            <p:nvPr/>
          </p:nvSpPr>
          <p:spPr>
            <a:xfrm>
              <a:off x="13892202" y="6791707"/>
              <a:ext cx="3939335" cy="409719"/>
            </a:xfrm>
            <a:custGeom>
              <a:avLst/>
              <a:pathLst>
                <a:path w="3939335" h="409719">
                  <a:moveTo>
                    <a:pt x="0" y="0"/>
                  </a:moveTo>
                  <a:lnTo>
                    <a:pt x="187587" y="0"/>
                  </a:lnTo>
                  <a:lnTo>
                    <a:pt x="375174" y="0"/>
                  </a:lnTo>
                  <a:lnTo>
                    <a:pt x="562762" y="0"/>
                  </a:lnTo>
                  <a:lnTo>
                    <a:pt x="750349" y="0"/>
                  </a:lnTo>
                  <a:lnTo>
                    <a:pt x="937937" y="51214"/>
                  </a:lnTo>
                  <a:lnTo>
                    <a:pt x="1125524" y="51214"/>
                  </a:lnTo>
                  <a:lnTo>
                    <a:pt x="1313111" y="102429"/>
                  </a:lnTo>
                  <a:lnTo>
                    <a:pt x="1500699" y="51214"/>
                  </a:lnTo>
                  <a:lnTo>
                    <a:pt x="1688286" y="128037"/>
                  </a:lnTo>
                  <a:lnTo>
                    <a:pt x="1875874" y="230467"/>
                  </a:lnTo>
                  <a:lnTo>
                    <a:pt x="2063461" y="204859"/>
                  </a:lnTo>
                  <a:lnTo>
                    <a:pt x="2251048" y="204859"/>
                  </a:lnTo>
                  <a:lnTo>
                    <a:pt x="2438636" y="332897"/>
                  </a:lnTo>
                  <a:lnTo>
                    <a:pt x="2626223" y="409719"/>
                  </a:lnTo>
                  <a:lnTo>
                    <a:pt x="2813811" y="256074"/>
                  </a:lnTo>
                  <a:lnTo>
                    <a:pt x="3001398" y="384112"/>
                  </a:lnTo>
                  <a:lnTo>
                    <a:pt x="3188985" y="384112"/>
                  </a:lnTo>
                  <a:lnTo>
                    <a:pt x="3376573" y="332897"/>
                  </a:lnTo>
                  <a:lnTo>
                    <a:pt x="3564160" y="230467"/>
                  </a:lnTo>
                  <a:lnTo>
                    <a:pt x="3751748" y="384112"/>
                  </a:lnTo>
                  <a:lnTo>
                    <a:pt x="3939335" y="332897"/>
                  </a:lnTo>
                </a:path>
              </a:pathLst>
            </a:custGeom>
            <a:ln w="32521" cap="flat">
              <a:solidFill>
                <a:srgbClr val="00A173">
                  <a:alpha val="100000"/>
                </a:srgbClr>
              </a:solidFill>
              <a:prstDash val="solid"/>
              <a:round/>
            </a:ln>
          </p:spPr>
          <p:txBody>
            <a:bodyPr/>
            <a:lstStyle/>
            <a:p/>
          </p:txBody>
        </p:sp>
        <p:sp>
          <p:nvSpPr>
            <p:cNvPr id="155"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156"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157"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158"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159"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160"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161"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62"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63"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64"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65"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66"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67"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8"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9"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0"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1"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2"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3"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4"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5"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6"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7"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8"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9"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0"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1"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2"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3"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4"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5"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6"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7"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8"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9"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0"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1"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2"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193"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194"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195"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196"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197"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198"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199"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200"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201"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202"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203"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204"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205"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206"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207"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208"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209"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210"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211"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212"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213"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214"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215"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216"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217"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218" name="rc82"/>
            <p:cNvSpPr/>
            <p:nvPr/>
          </p:nvSpPr>
          <p:spPr>
            <a:xfrm>
              <a:off x="14005791" y="9941072"/>
              <a:ext cx="3149396" cy="504938"/>
            </a:xfrm>
            <a:prstGeom prst="rect">
              <a:avLst/>
            </a:prstGeom>
            <a:solidFill>
              <a:srgbClr val="FFFFFF">
                <a:alpha val="100000"/>
              </a:srgbClr>
            </a:solidFill>
          </p:spPr>
          <p:txBody>
            <a:bodyPr/>
            <a:lstStyle/>
            <a:p/>
          </p:txBody>
        </p:sp>
        <p:sp>
          <p:nvSpPr>
            <p:cNvPr id="219"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220"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221"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222"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223"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224"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225"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226"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227"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Coverage data from WHO/UNICEF Estimates of National Immunization Coverage (WUENIC)</a:t>
            </a:r>
          </a:p>
        </p:txBody>
      </p:sp>
    </p:spTree>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Sao Tome and Principe</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36245" y="2153563"/>
              <a:ext cx="4033740" cy="3131794"/>
            </a:xfrm>
            <a:prstGeom prst="rect">
              <a:avLst/>
            </a:prstGeom>
            <a:solidFill>
              <a:srgbClr val="FFFFFF">
                <a:alpha val="100000"/>
              </a:srgbClr>
            </a:solidFill>
          </p:spPr>
          <p:txBody>
            <a:bodyPr/>
            <a:lstStyle/>
            <a:p/>
          </p:txBody>
        </p:sp>
        <p:sp>
          <p:nvSpPr>
            <p:cNvPr id="7" name="pl6"/>
            <p:cNvSpPr/>
            <p:nvPr/>
          </p:nvSpPr>
          <p:spPr>
            <a:xfrm>
              <a:off x="1836245" y="4683090"/>
              <a:ext cx="4033740" cy="0"/>
            </a:xfrm>
            <a:custGeom>
              <a:avLst/>
              <a:pathLst>
                <a:path w="4033740" h="0">
                  <a:moveTo>
                    <a:pt x="0" y="0"/>
                  </a:moveTo>
                  <a:lnTo>
                    <a:pt x="4033740" y="0"/>
                  </a:lnTo>
                  <a:lnTo>
                    <a:pt x="4033740" y="0"/>
                  </a:lnTo>
                </a:path>
              </a:pathLst>
            </a:custGeom>
            <a:ln w="6775" cap="flat">
              <a:solidFill>
                <a:srgbClr val="EBEBEB">
                  <a:alpha val="100000"/>
                </a:srgbClr>
              </a:solidFill>
              <a:prstDash val="solid"/>
              <a:round/>
            </a:ln>
          </p:spPr>
          <p:txBody>
            <a:bodyPr/>
            <a:lstStyle/>
            <a:p/>
          </p:txBody>
        </p:sp>
        <p:sp>
          <p:nvSpPr>
            <p:cNvPr id="8" name="pl7"/>
            <p:cNvSpPr/>
            <p:nvPr/>
          </p:nvSpPr>
          <p:spPr>
            <a:xfrm>
              <a:off x="1836245" y="3478553"/>
              <a:ext cx="4033740" cy="0"/>
            </a:xfrm>
            <a:custGeom>
              <a:avLst/>
              <a:pathLst>
                <a:path w="4033740" h="0">
                  <a:moveTo>
                    <a:pt x="0" y="0"/>
                  </a:moveTo>
                  <a:lnTo>
                    <a:pt x="4033740" y="0"/>
                  </a:lnTo>
                  <a:lnTo>
                    <a:pt x="4033740" y="0"/>
                  </a:lnTo>
                </a:path>
              </a:pathLst>
            </a:custGeom>
            <a:ln w="6775" cap="flat">
              <a:solidFill>
                <a:srgbClr val="EBEBEB">
                  <a:alpha val="100000"/>
                </a:srgbClr>
              </a:solidFill>
              <a:prstDash val="solid"/>
              <a:round/>
            </a:ln>
          </p:spPr>
          <p:txBody>
            <a:bodyPr/>
            <a:lstStyle/>
            <a:p/>
          </p:txBody>
        </p:sp>
        <p:sp>
          <p:nvSpPr>
            <p:cNvPr id="9" name="pl8"/>
            <p:cNvSpPr/>
            <p:nvPr/>
          </p:nvSpPr>
          <p:spPr>
            <a:xfrm>
              <a:off x="1836245" y="2274017"/>
              <a:ext cx="4033740" cy="0"/>
            </a:xfrm>
            <a:custGeom>
              <a:avLst/>
              <a:pathLst>
                <a:path w="4033740" h="0">
                  <a:moveTo>
                    <a:pt x="0" y="0"/>
                  </a:moveTo>
                  <a:lnTo>
                    <a:pt x="4033740" y="0"/>
                  </a:lnTo>
                  <a:lnTo>
                    <a:pt x="4033740" y="0"/>
                  </a:lnTo>
                </a:path>
              </a:pathLst>
            </a:custGeom>
            <a:ln w="6775" cap="flat">
              <a:solidFill>
                <a:srgbClr val="EBEBEB">
                  <a:alpha val="100000"/>
                </a:srgbClr>
              </a:solidFill>
              <a:prstDash val="solid"/>
              <a:round/>
            </a:ln>
          </p:spPr>
          <p:txBody>
            <a:bodyPr/>
            <a:lstStyle/>
            <a:p/>
          </p:txBody>
        </p:sp>
        <p:sp>
          <p:nvSpPr>
            <p:cNvPr id="10" name="pl9"/>
            <p:cNvSpPr/>
            <p:nvPr/>
          </p:nvSpPr>
          <p:spPr>
            <a:xfrm>
              <a:off x="1836245" y="5285358"/>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11" name="pl10"/>
            <p:cNvSpPr/>
            <p:nvPr/>
          </p:nvSpPr>
          <p:spPr>
            <a:xfrm>
              <a:off x="1836245" y="4080821"/>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12" name="pl11"/>
            <p:cNvSpPr/>
            <p:nvPr/>
          </p:nvSpPr>
          <p:spPr>
            <a:xfrm>
              <a:off x="1836245" y="2876285"/>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13" name="rc12"/>
            <p:cNvSpPr/>
            <p:nvPr/>
          </p:nvSpPr>
          <p:spPr>
            <a:xfrm>
              <a:off x="3208378" y="5285358"/>
              <a:ext cx="297571"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 name="rc13"/>
            <p:cNvSpPr/>
            <p:nvPr/>
          </p:nvSpPr>
          <p:spPr>
            <a:xfrm>
              <a:off x="3208378" y="5285358"/>
              <a:ext cx="297571"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 name="rc14"/>
            <p:cNvSpPr/>
            <p:nvPr/>
          </p:nvSpPr>
          <p:spPr>
            <a:xfrm>
              <a:off x="3208378" y="5285358"/>
              <a:ext cx="297571"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 name="rc15"/>
            <p:cNvSpPr/>
            <p:nvPr/>
          </p:nvSpPr>
          <p:spPr>
            <a:xfrm>
              <a:off x="3208378" y="2876285"/>
              <a:ext cx="297571" cy="24090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 name="pg16"/>
            <p:cNvSpPr/>
            <p:nvPr/>
          </p:nvSpPr>
          <p:spPr>
            <a:xfrm>
              <a:off x="3096858"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8" name="tx17"/>
            <p:cNvSpPr/>
            <p:nvPr/>
          </p:nvSpPr>
          <p:spPr>
            <a:xfrm>
              <a:off x="3221741"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19" name="pg18"/>
            <p:cNvSpPr/>
            <p:nvPr/>
          </p:nvSpPr>
          <p:spPr>
            <a:xfrm>
              <a:off x="3347327" y="2394471"/>
              <a:ext cx="1011576" cy="311602"/>
            </a:xfrm>
            <a:custGeom>
              <a:avLst/>
              <a:pathLst>
                <a:path w="1011576" h="311602">
                  <a:moveTo>
                    <a:pt x="26017" y="311602"/>
                  </a:moveTo>
                  <a:lnTo>
                    <a:pt x="985559" y="311602"/>
                  </a:lnTo>
                  <a:lnTo>
                    <a:pt x="984511" y="311581"/>
                  </a:lnTo>
                  <a:lnTo>
                    <a:pt x="988695" y="311412"/>
                  </a:lnTo>
                  <a:lnTo>
                    <a:pt x="992797" y="310575"/>
                  </a:lnTo>
                  <a:lnTo>
                    <a:pt x="996712" y="309090"/>
                  </a:lnTo>
                  <a:lnTo>
                    <a:pt x="1000338" y="306996"/>
                  </a:lnTo>
                  <a:lnTo>
                    <a:pt x="1003582" y="304348"/>
                  </a:lnTo>
                  <a:lnTo>
                    <a:pt x="1006358" y="301214"/>
                  </a:lnTo>
                  <a:lnTo>
                    <a:pt x="1008596" y="297675"/>
                  </a:lnTo>
                  <a:lnTo>
                    <a:pt x="1010237" y="293823"/>
                  </a:lnTo>
                  <a:lnTo>
                    <a:pt x="1011239" y="289758"/>
                  </a:lnTo>
                  <a:lnTo>
                    <a:pt x="1011576" y="285585"/>
                  </a:lnTo>
                  <a:lnTo>
                    <a:pt x="1011576" y="26017"/>
                  </a:lnTo>
                  <a:lnTo>
                    <a:pt x="1011239" y="21843"/>
                  </a:lnTo>
                  <a:lnTo>
                    <a:pt x="1010237" y="17778"/>
                  </a:lnTo>
                  <a:lnTo>
                    <a:pt x="1008596" y="13926"/>
                  </a:lnTo>
                  <a:lnTo>
                    <a:pt x="1006358" y="10387"/>
                  </a:lnTo>
                  <a:lnTo>
                    <a:pt x="1003582" y="7253"/>
                  </a:lnTo>
                  <a:lnTo>
                    <a:pt x="1000338" y="4605"/>
                  </a:lnTo>
                  <a:lnTo>
                    <a:pt x="996712" y="2511"/>
                  </a:lnTo>
                  <a:lnTo>
                    <a:pt x="992797" y="1027"/>
                  </a:lnTo>
                  <a:lnTo>
                    <a:pt x="988695" y="189"/>
                  </a:lnTo>
                  <a:lnTo>
                    <a:pt x="9855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0" name="tx19"/>
            <p:cNvSpPr/>
            <p:nvPr/>
          </p:nvSpPr>
          <p:spPr>
            <a:xfrm>
              <a:off x="3451395" y="2469815"/>
              <a:ext cx="803439" cy="132189"/>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Not reported</a:t>
              </a:r>
            </a:p>
          </p:txBody>
        </p:sp>
        <p:sp>
          <p:nvSpPr>
            <p:cNvPr id="21" name="rc20"/>
            <p:cNvSpPr/>
            <p:nvPr/>
          </p:nvSpPr>
          <p:spPr>
            <a:xfrm>
              <a:off x="1836245" y="2153563"/>
              <a:ext cx="4033740" cy="3131794"/>
            </a:xfrm>
            <a:prstGeom prst="rect">
              <a:avLst/>
            </a:prstGeom>
            <a:ln w="13550" cap="rnd">
              <a:solidFill>
                <a:srgbClr val="333333">
                  <a:alpha val="100000"/>
                </a:srgbClr>
              </a:solidFill>
              <a:prstDash val="solid"/>
              <a:round/>
            </a:ln>
          </p:spPr>
          <p:txBody>
            <a:bodyPr/>
            <a:lstStyle/>
            <a:p/>
          </p:txBody>
        </p:sp>
        <p:sp>
          <p:nvSpPr>
            <p:cNvPr id="22" name="rc21"/>
            <p:cNvSpPr/>
            <p:nvPr/>
          </p:nvSpPr>
          <p:spPr>
            <a:xfrm>
              <a:off x="5869985" y="2153563"/>
              <a:ext cx="4033740" cy="3131794"/>
            </a:xfrm>
            <a:prstGeom prst="rect">
              <a:avLst/>
            </a:prstGeom>
            <a:solidFill>
              <a:srgbClr val="FFFFFF">
                <a:alpha val="100000"/>
              </a:srgbClr>
            </a:solidFill>
          </p:spPr>
          <p:txBody>
            <a:bodyPr/>
            <a:lstStyle/>
            <a:p/>
          </p:txBody>
        </p:sp>
        <p:sp>
          <p:nvSpPr>
            <p:cNvPr id="23" name="pl22"/>
            <p:cNvSpPr/>
            <p:nvPr/>
          </p:nvSpPr>
          <p:spPr>
            <a:xfrm>
              <a:off x="5869985" y="4683090"/>
              <a:ext cx="4033740" cy="0"/>
            </a:xfrm>
            <a:custGeom>
              <a:avLst/>
              <a:pathLst>
                <a:path w="4033740" h="0">
                  <a:moveTo>
                    <a:pt x="0" y="0"/>
                  </a:moveTo>
                  <a:lnTo>
                    <a:pt x="4033740" y="0"/>
                  </a:lnTo>
                  <a:lnTo>
                    <a:pt x="4033740" y="0"/>
                  </a:lnTo>
                </a:path>
              </a:pathLst>
            </a:custGeom>
            <a:ln w="6775" cap="flat">
              <a:solidFill>
                <a:srgbClr val="EBEBEB">
                  <a:alpha val="100000"/>
                </a:srgbClr>
              </a:solidFill>
              <a:prstDash val="solid"/>
              <a:round/>
            </a:ln>
          </p:spPr>
          <p:txBody>
            <a:bodyPr/>
            <a:lstStyle/>
            <a:p/>
          </p:txBody>
        </p:sp>
        <p:sp>
          <p:nvSpPr>
            <p:cNvPr id="24" name="pl23"/>
            <p:cNvSpPr/>
            <p:nvPr/>
          </p:nvSpPr>
          <p:spPr>
            <a:xfrm>
              <a:off x="5869985" y="3478553"/>
              <a:ext cx="4033740" cy="0"/>
            </a:xfrm>
            <a:custGeom>
              <a:avLst/>
              <a:pathLst>
                <a:path w="4033740" h="0">
                  <a:moveTo>
                    <a:pt x="0" y="0"/>
                  </a:moveTo>
                  <a:lnTo>
                    <a:pt x="4033740" y="0"/>
                  </a:lnTo>
                  <a:lnTo>
                    <a:pt x="4033740" y="0"/>
                  </a:lnTo>
                </a:path>
              </a:pathLst>
            </a:custGeom>
            <a:ln w="6775" cap="flat">
              <a:solidFill>
                <a:srgbClr val="EBEBEB">
                  <a:alpha val="100000"/>
                </a:srgbClr>
              </a:solidFill>
              <a:prstDash val="solid"/>
              <a:round/>
            </a:ln>
          </p:spPr>
          <p:txBody>
            <a:bodyPr/>
            <a:lstStyle/>
            <a:p/>
          </p:txBody>
        </p:sp>
        <p:sp>
          <p:nvSpPr>
            <p:cNvPr id="25" name="pl24"/>
            <p:cNvSpPr/>
            <p:nvPr/>
          </p:nvSpPr>
          <p:spPr>
            <a:xfrm>
              <a:off x="5869985" y="2274017"/>
              <a:ext cx="4033740" cy="0"/>
            </a:xfrm>
            <a:custGeom>
              <a:avLst/>
              <a:pathLst>
                <a:path w="4033740" h="0">
                  <a:moveTo>
                    <a:pt x="0" y="0"/>
                  </a:moveTo>
                  <a:lnTo>
                    <a:pt x="4033740" y="0"/>
                  </a:lnTo>
                  <a:lnTo>
                    <a:pt x="4033740" y="0"/>
                  </a:lnTo>
                </a:path>
              </a:pathLst>
            </a:custGeom>
            <a:ln w="6775" cap="flat">
              <a:solidFill>
                <a:srgbClr val="EBEBEB">
                  <a:alpha val="100000"/>
                </a:srgbClr>
              </a:solidFill>
              <a:prstDash val="solid"/>
              <a:round/>
            </a:ln>
          </p:spPr>
          <p:txBody>
            <a:bodyPr/>
            <a:lstStyle/>
            <a:p/>
          </p:txBody>
        </p:sp>
        <p:sp>
          <p:nvSpPr>
            <p:cNvPr id="26" name="pl25"/>
            <p:cNvSpPr/>
            <p:nvPr/>
          </p:nvSpPr>
          <p:spPr>
            <a:xfrm>
              <a:off x="5869985" y="5285358"/>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27" name="pl26"/>
            <p:cNvSpPr/>
            <p:nvPr/>
          </p:nvSpPr>
          <p:spPr>
            <a:xfrm>
              <a:off x="5869985" y="4080821"/>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28" name="pl27"/>
            <p:cNvSpPr/>
            <p:nvPr/>
          </p:nvSpPr>
          <p:spPr>
            <a:xfrm>
              <a:off x="5869985" y="2876285"/>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29" name="rc28"/>
            <p:cNvSpPr/>
            <p:nvPr/>
          </p:nvSpPr>
          <p:spPr>
            <a:xfrm>
              <a:off x="5869985" y="2153563"/>
              <a:ext cx="4033740" cy="3131794"/>
            </a:xfrm>
            <a:prstGeom prst="rect">
              <a:avLst/>
            </a:prstGeom>
            <a:ln w="13550" cap="rnd">
              <a:solidFill>
                <a:srgbClr val="333333">
                  <a:alpha val="100000"/>
                </a:srgbClr>
              </a:solidFill>
              <a:prstDash val="solid"/>
              <a:round/>
            </a:ln>
          </p:spPr>
          <p:txBody>
            <a:bodyPr/>
            <a:lstStyle/>
            <a:p/>
          </p:txBody>
        </p:sp>
        <p:sp>
          <p:nvSpPr>
            <p:cNvPr id="30" name="rc29"/>
            <p:cNvSpPr/>
            <p:nvPr/>
          </p:nvSpPr>
          <p:spPr>
            <a:xfrm>
              <a:off x="9903726" y="2153563"/>
              <a:ext cx="4033740" cy="3131794"/>
            </a:xfrm>
            <a:prstGeom prst="rect">
              <a:avLst/>
            </a:prstGeom>
            <a:solidFill>
              <a:srgbClr val="FFFFFF">
                <a:alpha val="100000"/>
              </a:srgbClr>
            </a:solidFill>
          </p:spPr>
          <p:txBody>
            <a:bodyPr/>
            <a:lstStyle/>
            <a:p/>
          </p:txBody>
        </p:sp>
        <p:sp>
          <p:nvSpPr>
            <p:cNvPr id="31" name="pl30"/>
            <p:cNvSpPr/>
            <p:nvPr/>
          </p:nvSpPr>
          <p:spPr>
            <a:xfrm>
              <a:off x="9903726" y="4683090"/>
              <a:ext cx="4033740" cy="0"/>
            </a:xfrm>
            <a:custGeom>
              <a:avLst/>
              <a:pathLst>
                <a:path w="4033740" h="0">
                  <a:moveTo>
                    <a:pt x="0" y="0"/>
                  </a:moveTo>
                  <a:lnTo>
                    <a:pt x="4033740" y="0"/>
                  </a:lnTo>
                  <a:lnTo>
                    <a:pt x="4033740" y="0"/>
                  </a:lnTo>
                </a:path>
              </a:pathLst>
            </a:custGeom>
            <a:ln w="6775" cap="flat">
              <a:solidFill>
                <a:srgbClr val="EBEBEB">
                  <a:alpha val="100000"/>
                </a:srgbClr>
              </a:solidFill>
              <a:prstDash val="solid"/>
              <a:round/>
            </a:ln>
          </p:spPr>
          <p:txBody>
            <a:bodyPr/>
            <a:lstStyle/>
            <a:p/>
          </p:txBody>
        </p:sp>
        <p:sp>
          <p:nvSpPr>
            <p:cNvPr id="32" name="pl31"/>
            <p:cNvSpPr/>
            <p:nvPr/>
          </p:nvSpPr>
          <p:spPr>
            <a:xfrm>
              <a:off x="9903726" y="3478553"/>
              <a:ext cx="4033740" cy="0"/>
            </a:xfrm>
            <a:custGeom>
              <a:avLst/>
              <a:pathLst>
                <a:path w="4033740" h="0">
                  <a:moveTo>
                    <a:pt x="0" y="0"/>
                  </a:moveTo>
                  <a:lnTo>
                    <a:pt x="4033740" y="0"/>
                  </a:lnTo>
                  <a:lnTo>
                    <a:pt x="4033740" y="0"/>
                  </a:lnTo>
                </a:path>
              </a:pathLst>
            </a:custGeom>
            <a:ln w="6775" cap="flat">
              <a:solidFill>
                <a:srgbClr val="EBEBEB">
                  <a:alpha val="100000"/>
                </a:srgbClr>
              </a:solidFill>
              <a:prstDash val="solid"/>
              <a:round/>
            </a:ln>
          </p:spPr>
          <p:txBody>
            <a:bodyPr/>
            <a:lstStyle/>
            <a:p/>
          </p:txBody>
        </p:sp>
        <p:sp>
          <p:nvSpPr>
            <p:cNvPr id="33" name="pl32"/>
            <p:cNvSpPr/>
            <p:nvPr/>
          </p:nvSpPr>
          <p:spPr>
            <a:xfrm>
              <a:off x="9903726" y="2274017"/>
              <a:ext cx="4033740" cy="0"/>
            </a:xfrm>
            <a:custGeom>
              <a:avLst/>
              <a:pathLst>
                <a:path w="4033740" h="0">
                  <a:moveTo>
                    <a:pt x="0" y="0"/>
                  </a:moveTo>
                  <a:lnTo>
                    <a:pt x="4033740" y="0"/>
                  </a:lnTo>
                  <a:lnTo>
                    <a:pt x="4033740" y="0"/>
                  </a:lnTo>
                </a:path>
              </a:pathLst>
            </a:custGeom>
            <a:ln w="6775" cap="flat">
              <a:solidFill>
                <a:srgbClr val="EBEBEB">
                  <a:alpha val="100000"/>
                </a:srgbClr>
              </a:solidFill>
              <a:prstDash val="solid"/>
              <a:round/>
            </a:ln>
          </p:spPr>
          <p:txBody>
            <a:bodyPr/>
            <a:lstStyle/>
            <a:p/>
          </p:txBody>
        </p:sp>
        <p:sp>
          <p:nvSpPr>
            <p:cNvPr id="34" name="pl33"/>
            <p:cNvSpPr/>
            <p:nvPr/>
          </p:nvSpPr>
          <p:spPr>
            <a:xfrm>
              <a:off x="9903726" y="5285358"/>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35" name="pl34"/>
            <p:cNvSpPr/>
            <p:nvPr/>
          </p:nvSpPr>
          <p:spPr>
            <a:xfrm>
              <a:off x="9903726" y="4080821"/>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36" name="pl35"/>
            <p:cNvSpPr/>
            <p:nvPr/>
          </p:nvSpPr>
          <p:spPr>
            <a:xfrm>
              <a:off x="9903726" y="2876285"/>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37" name="rc36"/>
            <p:cNvSpPr/>
            <p:nvPr/>
          </p:nvSpPr>
          <p:spPr>
            <a:xfrm>
              <a:off x="9903726" y="2153563"/>
              <a:ext cx="4033740" cy="3131794"/>
            </a:xfrm>
            <a:prstGeom prst="rect">
              <a:avLst/>
            </a:prstGeom>
            <a:ln w="13550" cap="rnd">
              <a:solidFill>
                <a:srgbClr val="333333">
                  <a:alpha val="100000"/>
                </a:srgbClr>
              </a:solidFill>
              <a:prstDash val="solid"/>
              <a:round/>
            </a:ln>
          </p:spPr>
          <p:txBody>
            <a:bodyPr/>
            <a:lstStyle/>
            <a:p/>
          </p:txBody>
        </p:sp>
        <p:sp>
          <p:nvSpPr>
            <p:cNvPr id="38" name="rc37"/>
            <p:cNvSpPr/>
            <p:nvPr/>
          </p:nvSpPr>
          <p:spPr>
            <a:xfrm>
              <a:off x="13937466" y="2153563"/>
              <a:ext cx="4033740" cy="3131794"/>
            </a:xfrm>
            <a:prstGeom prst="rect">
              <a:avLst/>
            </a:prstGeom>
            <a:solidFill>
              <a:srgbClr val="FFFFFF">
                <a:alpha val="100000"/>
              </a:srgbClr>
            </a:solidFill>
          </p:spPr>
          <p:txBody>
            <a:bodyPr/>
            <a:lstStyle/>
            <a:p/>
          </p:txBody>
        </p:sp>
        <p:sp>
          <p:nvSpPr>
            <p:cNvPr id="39" name="pl38"/>
            <p:cNvSpPr/>
            <p:nvPr/>
          </p:nvSpPr>
          <p:spPr>
            <a:xfrm>
              <a:off x="13937466" y="4683090"/>
              <a:ext cx="4033740" cy="0"/>
            </a:xfrm>
            <a:custGeom>
              <a:avLst/>
              <a:pathLst>
                <a:path w="4033740" h="0">
                  <a:moveTo>
                    <a:pt x="0" y="0"/>
                  </a:moveTo>
                  <a:lnTo>
                    <a:pt x="4033740" y="0"/>
                  </a:lnTo>
                  <a:lnTo>
                    <a:pt x="4033740" y="0"/>
                  </a:lnTo>
                </a:path>
              </a:pathLst>
            </a:custGeom>
            <a:ln w="6775" cap="flat">
              <a:solidFill>
                <a:srgbClr val="EBEBEB">
                  <a:alpha val="100000"/>
                </a:srgbClr>
              </a:solidFill>
              <a:prstDash val="solid"/>
              <a:round/>
            </a:ln>
          </p:spPr>
          <p:txBody>
            <a:bodyPr/>
            <a:lstStyle/>
            <a:p/>
          </p:txBody>
        </p:sp>
        <p:sp>
          <p:nvSpPr>
            <p:cNvPr id="40" name="pl39"/>
            <p:cNvSpPr/>
            <p:nvPr/>
          </p:nvSpPr>
          <p:spPr>
            <a:xfrm>
              <a:off x="13937466" y="3478553"/>
              <a:ext cx="4033740" cy="0"/>
            </a:xfrm>
            <a:custGeom>
              <a:avLst/>
              <a:pathLst>
                <a:path w="4033740" h="0">
                  <a:moveTo>
                    <a:pt x="0" y="0"/>
                  </a:moveTo>
                  <a:lnTo>
                    <a:pt x="4033740" y="0"/>
                  </a:lnTo>
                  <a:lnTo>
                    <a:pt x="4033740" y="0"/>
                  </a:lnTo>
                </a:path>
              </a:pathLst>
            </a:custGeom>
            <a:ln w="6775" cap="flat">
              <a:solidFill>
                <a:srgbClr val="EBEBEB">
                  <a:alpha val="100000"/>
                </a:srgbClr>
              </a:solidFill>
              <a:prstDash val="solid"/>
              <a:round/>
            </a:ln>
          </p:spPr>
          <p:txBody>
            <a:bodyPr/>
            <a:lstStyle/>
            <a:p/>
          </p:txBody>
        </p:sp>
        <p:sp>
          <p:nvSpPr>
            <p:cNvPr id="41" name="pl40"/>
            <p:cNvSpPr/>
            <p:nvPr/>
          </p:nvSpPr>
          <p:spPr>
            <a:xfrm>
              <a:off x="13937466" y="2274017"/>
              <a:ext cx="4033740" cy="0"/>
            </a:xfrm>
            <a:custGeom>
              <a:avLst/>
              <a:pathLst>
                <a:path w="4033740" h="0">
                  <a:moveTo>
                    <a:pt x="0" y="0"/>
                  </a:moveTo>
                  <a:lnTo>
                    <a:pt x="4033740" y="0"/>
                  </a:lnTo>
                  <a:lnTo>
                    <a:pt x="4033740" y="0"/>
                  </a:lnTo>
                </a:path>
              </a:pathLst>
            </a:custGeom>
            <a:ln w="6775" cap="flat">
              <a:solidFill>
                <a:srgbClr val="EBEBEB">
                  <a:alpha val="100000"/>
                </a:srgbClr>
              </a:solidFill>
              <a:prstDash val="solid"/>
              <a:round/>
            </a:ln>
          </p:spPr>
          <p:txBody>
            <a:bodyPr/>
            <a:lstStyle/>
            <a:p/>
          </p:txBody>
        </p:sp>
        <p:sp>
          <p:nvSpPr>
            <p:cNvPr id="42" name="pl41"/>
            <p:cNvSpPr/>
            <p:nvPr/>
          </p:nvSpPr>
          <p:spPr>
            <a:xfrm>
              <a:off x="13937466" y="5285358"/>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43" name="pl42"/>
            <p:cNvSpPr/>
            <p:nvPr/>
          </p:nvSpPr>
          <p:spPr>
            <a:xfrm>
              <a:off x="13937466" y="4080821"/>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44" name="pl43"/>
            <p:cNvSpPr/>
            <p:nvPr/>
          </p:nvSpPr>
          <p:spPr>
            <a:xfrm>
              <a:off x="13937466" y="2876285"/>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45" name="rc44"/>
            <p:cNvSpPr/>
            <p:nvPr/>
          </p:nvSpPr>
          <p:spPr>
            <a:xfrm>
              <a:off x="13937466" y="2153563"/>
              <a:ext cx="4033740" cy="3131794"/>
            </a:xfrm>
            <a:prstGeom prst="rect">
              <a:avLst/>
            </a:prstGeom>
            <a:ln w="13550" cap="rnd">
              <a:solidFill>
                <a:srgbClr val="333333">
                  <a:alpha val="100000"/>
                </a:srgbClr>
              </a:solidFill>
              <a:prstDash val="solid"/>
              <a:round/>
            </a:ln>
          </p:spPr>
          <p:txBody>
            <a:bodyPr/>
            <a:lstStyle/>
            <a:p/>
          </p:txBody>
        </p:sp>
        <p:sp>
          <p:nvSpPr>
            <p:cNvPr id="46" name="tx45"/>
            <p:cNvSpPr/>
            <p:nvPr/>
          </p:nvSpPr>
          <p:spPr>
            <a:xfrm>
              <a:off x="357059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47" name="tx46"/>
            <p:cNvSpPr/>
            <p:nvPr/>
          </p:nvSpPr>
          <p:spPr>
            <a:xfrm>
              <a:off x="760433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48" name="tx47"/>
            <p:cNvSpPr/>
            <p:nvPr/>
          </p:nvSpPr>
          <p:spPr>
            <a:xfrm>
              <a:off x="11638071"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49" name="tx48"/>
            <p:cNvSpPr/>
            <p:nvPr/>
          </p:nvSpPr>
          <p:spPr>
            <a:xfrm>
              <a:off x="15671811"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50" name="pl49"/>
            <p:cNvSpPr/>
            <p:nvPr/>
          </p:nvSpPr>
          <p:spPr>
            <a:xfrm>
              <a:off x="20346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 name="pl50"/>
            <p:cNvSpPr/>
            <p:nvPr/>
          </p:nvSpPr>
          <p:spPr>
            <a:xfrm>
              <a:off x="236526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 name="pl51"/>
            <p:cNvSpPr/>
            <p:nvPr/>
          </p:nvSpPr>
          <p:spPr>
            <a:xfrm>
              <a:off x="26958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 name="pl52"/>
            <p:cNvSpPr/>
            <p:nvPr/>
          </p:nvSpPr>
          <p:spPr>
            <a:xfrm>
              <a:off x="30265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 name="pl53"/>
            <p:cNvSpPr/>
            <p:nvPr/>
          </p:nvSpPr>
          <p:spPr>
            <a:xfrm>
              <a:off x="335716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 name="pl54"/>
            <p:cNvSpPr/>
            <p:nvPr/>
          </p:nvSpPr>
          <p:spPr>
            <a:xfrm>
              <a:off x="36877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 name="pl55"/>
            <p:cNvSpPr/>
            <p:nvPr/>
          </p:nvSpPr>
          <p:spPr>
            <a:xfrm>
              <a:off x="40184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 name="pl56"/>
            <p:cNvSpPr/>
            <p:nvPr/>
          </p:nvSpPr>
          <p:spPr>
            <a:xfrm>
              <a:off x="43490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 name="pl57"/>
            <p:cNvSpPr/>
            <p:nvPr/>
          </p:nvSpPr>
          <p:spPr>
            <a:xfrm>
              <a:off x="467970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 name="pl58"/>
            <p:cNvSpPr/>
            <p:nvPr/>
          </p:nvSpPr>
          <p:spPr>
            <a:xfrm>
              <a:off x="50103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0" name="pl59"/>
            <p:cNvSpPr/>
            <p:nvPr/>
          </p:nvSpPr>
          <p:spPr>
            <a:xfrm>
              <a:off x="53409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1" name="pl60"/>
            <p:cNvSpPr/>
            <p:nvPr/>
          </p:nvSpPr>
          <p:spPr>
            <a:xfrm>
              <a:off x="56716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2" name="tx61"/>
            <p:cNvSpPr/>
            <p:nvPr/>
          </p:nvSpPr>
          <p:spPr>
            <a:xfrm rot="-5400000">
              <a:off x="195384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63" name="tx62"/>
            <p:cNvSpPr/>
            <p:nvPr/>
          </p:nvSpPr>
          <p:spPr>
            <a:xfrm rot="-5400000">
              <a:off x="227466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64" name="tx63"/>
            <p:cNvSpPr/>
            <p:nvPr/>
          </p:nvSpPr>
          <p:spPr>
            <a:xfrm rot="-5400000">
              <a:off x="260538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65" name="tx64"/>
            <p:cNvSpPr/>
            <p:nvPr/>
          </p:nvSpPr>
          <p:spPr>
            <a:xfrm rot="-5400000">
              <a:off x="293415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66" name="tx65"/>
            <p:cNvSpPr/>
            <p:nvPr/>
          </p:nvSpPr>
          <p:spPr>
            <a:xfrm rot="-5400000">
              <a:off x="323414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67" name="tx66"/>
            <p:cNvSpPr/>
            <p:nvPr/>
          </p:nvSpPr>
          <p:spPr>
            <a:xfrm rot="-5400000">
              <a:off x="360701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68" name="tx67"/>
            <p:cNvSpPr/>
            <p:nvPr/>
          </p:nvSpPr>
          <p:spPr>
            <a:xfrm rot="-5400000">
              <a:off x="396734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69" name="tx68"/>
            <p:cNvSpPr/>
            <p:nvPr/>
          </p:nvSpPr>
          <p:spPr>
            <a:xfrm rot="-5400000">
              <a:off x="42358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70" name="tx69"/>
            <p:cNvSpPr/>
            <p:nvPr/>
          </p:nvSpPr>
          <p:spPr>
            <a:xfrm rot="-5400000">
              <a:off x="456640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71" name="tx70"/>
            <p:cNvSpPr/>
            <p:nvPr/>
          </p:nvSpPr>
          <p:spPr>
            <a:xfrm rot="-5400000">
              <a:off x="493346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72" name="tx71"/>
            <p:cNvSpPr/>
            <p:nvPr/>
          </p:nvSpPr>
          <p:spPr>
            <a:xfrm rot="-5400000">
              <a:off x="5245472"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73" name="tx72"/>
            <p:cNvSpPr/>
            <p:nvPr/>
          </p:nvSpPr>
          <p:spPr>
            <a:xfrm rot="-5400000">
              <a:off x="557610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74" name="pl73"/>
            <p:cNvSpPr/>
            <p:nvPr/>
          </p:nvSpPr>
          <p:spPr>
            <a:xfrm>
              <a:off x="606836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75" name="pl74"/>
            <p:cNvSpPr/>
            <p:nvPr/>
          </p:nvSpPr>
          <p:spPr>
            <a:xfrm>
              <a:off x="63990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76" name="pl75"/>
            <p:cNvSpPr/>
            <p:nvPr/>
          </p:nvSpPr>
          <p:spPr>
            <a:xfrm>
              <a:off x="67296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77" name="pl76"/>
            <p:cNvSpPr/>
            <p:nvPr/>
          </p:nvSpPr>
          <p:spPr>
            <a:xfrm>
              <a:off x="706026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78" name="pl77"/>
            <p:cNvSpPr/>
            <p:nvPr/>
          </p:nvSpPr>
          <p:spPr>
            <a:xfrm>
              <a:off x="739090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79" name="pl78"/>
            <p:cNvSpPr/>
            <p:nvPr/>
          </p:nvSpPr>
          <p:spPr>
            <a:xfrm>
              <a:off x="772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80" name="pl79"/>
            <p:cNvSpPr/>
            <p:nvPr/>
          </p:nvSpPr>
          <p:spPr>
            <a:xfrm>
              <a:off x="80521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81" name="pl80"/>
            <p:cNvSpPr/>
            <p:nvPr/>
          </p:nvSpPr>
          <p:spPr>
            <a:xfrm>
              <a:off x="838280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82" name="pl81"/>
            <p:cNvSpPr/>
            <p:nvPr/>
          </p:nvSpPr>
          <p:spPr>
            <a:xfrm>
              <a:off x="871344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83" name="pl82"/>
            <p:cNvSpPr/>
            <p:nvPr/>
          </p:nvSpPr>
          <p:spPr>
            <a:xfrm>
              <a:off x="90440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84" name="pl83"/>
            <p:cNvSpPr/>
            <p:nvPr/>
          </p:nvSpPr>
          <p:spPr>
            <a:xfrm>
              <a:off x="937471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85" name="pl84"/>
            <p:cNvSpPr/>
            <p:nvPr/>
          </p:nvSpPr>
          <p:spPr>
            <a:xfrm>
              <a:off x="970534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86" name="tx85"/>
            <p:cNvSpPr/>
            <p:nvPr/>
          </p:nvSpPr>
          <p:spPr>
            <a:xfrm rot="-5400000">
              <a:off x="598758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87" name="tx86"/>
            <p:cNvSpPr/>
            <p:nvPr/>
          </p:nvSpPr>
          <p:spPr>
            <a:xfrm rot="-5400000">
              <a:off x="6308408"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88" name="tx87"/>
            <p:cNvSpPr/>
            <p:nvPr/>
          </p:nvSpPr>
          <p:spPr>
            <a:xfrm rot="-5400000">
              <a:off x="6639129"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89" name="tx88"/>
            <p:cNvSpPr/>
            <p:nvPr/>
          </p:nvSpPr>
          <p:spPr>
            <a:xfrm rot="-5400000">
              <a:off x="6967897"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90" name="tx89"/>
            <p:cNvSpPr/>
            <p:nvPr/>
          </p:nvSpPr>
          <p:spPr>
            <a:xfrm rot="-5400000">
              <a:off x="726788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91" name="tx90"/>
            <p:cNvSpPr/>
            <p:nvPr/>
          </p:nvSpPr>
          <p:spPr>
            <a:xfrm rot="-5400000">
              <a:off x="764075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92" name="tx91"/>
            <p:cNvSpPr/>
            <p:nvPr/>
          </p:nvSpPr>
          <p:spPr>
            <a:xfrm rot="-5400000">
              <a:off x="800108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93" name="tx92"/>
            <p:cNvSpPr/>
            <p:nvPr/>
          </p:nvSpPr>
          <p:spPr>
            <a:xfrm rot="-5400000">
              <a:off x="826955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94" name="tx93"/>
            <p:cNvSpPr/>
            <p:nvPr/>
          </p:nvSpPr>
          <p:spPr>
            <a:xfrm rot="-5400000">
              <a:off x="860014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95" name="tx94"/>
            <p:cNvSpPr/>
            <p:nvPr/>
          </p:nvSpPr>
          <p:spPr>
            <a:xfrm rot="-5400000">
              <a:off x="896720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96" name="tx95"/>
            <p:cNvSpPr/>
            <p:nvPr/>
          </p:nvSpPr>
          <p:spPr>
            <a:xfrm rot="-5400000">
              <a:off x="927921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97" name="tx96"/>
            <p:cNvSpPr/>
            <p:nvPr/>
          </p:nvSpPr>
          <p:spPr>
            <a:xfrm rot="-5400000">
              <a:off x="960984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98" name="pl97"/>
            <p:cNvSpPr/>
            <p:nvPr/>
          </p:nvSpPr>
          <p:spPr>
            <a:xfrm>
              <a:off x="1010210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99" name="pl98"/>
            <p:cNvSpPr/>
            <p:nvPr/>
          </p:nvSpPr>
          <p:spPr>
            <a:xfrm>
              <a:off x="104327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0" name="pl99"/>
            <p:cNvSpPr/>
            <p:nvPr/>
          </p:nvSpPr>
          <p:spPr>
            <a:xfrm>
              <a:off x="107633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1" name="pl100"/>
            <p:cNvSpPr/>
            <p:nvPr/>
          </p:nvSpPr>
          <p:spPr>
            <a:xfrm>
              <a:off x="110940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2" name="pl101"/>
            <p:cNvSpPr/>
            <p:nvPr/>
          </p:nvSpPr>
          <p:spPr>
            <a:xfrm>
              <a:off x="114246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3" name="pl102"/>
            <p:cNvSpPr/>
            <p:nvPr/>
          </p:nvSpPr>
          <p:spPr>
            <a:xfrm>
              <a:off x="1175527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4" name="pl103"/>
            <p:cNvSpPr/>
            <p:nvPr/>
          </p:nvSpPr>
          <p:spPr>
            <a:xfrm>
              <a:off x="120859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5" name="pl104"/>
            <p:cNvSpPr/>
            <p:nvPr/>
          </p:nvSpPr>
          <p:spPr>
            <a:xfrm>
              <a:off x="124165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6" name="pl105"/>
            <p:cNvSpPr/>
            <p:nvPr/>
          </p:nvSpPr>
          <p:spPr>
            <a:xfrm>
              <a:off x="1274718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7" name="pl106"/>
            <p:cNvSpPr/>
            <p:nvPr/>
          </p:nvSpPr>
          <p:spPr>
            <a:xfrm>
              <a:off x="1307781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8" name="pl107"/>
            <p:cNvSpPr/>
            <p:nvPr/>
          </p:nvSpPr>
          <p:spPr>
            <a:xfrm>
              <a:off x="134084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9" name="pl108"/>
            <p:cNvSpPr/>
            <p:nvPr/>
          </p:nvSpPr>
          <p:spPr>
            <a:xfrm>
              <a:off x="1373908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10" name="tx109"/>
            <p:cNvSpPr/>
            <p:nvPr/>
          </p:nvSpPr>
          <p:spPr>
            <a:xfrm rot="-5400000">
              <a:off x="1002132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11" name="tx110"/>
            <p:cNvSpPr/>
            <p:nvPr/>
          </p:nvSpPr>
          <p:spPr>
            <a:xfrm rot="-5400000">
              <a:off x="10342148"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12" name="tx111"/>
            <p:cNvSpPr/>
            <p:nvPr/>
          </p:nvSpPr>
          <p:spPr>
            <a:xfrm rot="-5400000">
              <a:off x="10672869"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13" name="tx112"/>
            <p:cNvSpPr/>
            <p:nvPr/>
          </p:nvSpPr>
          <p:spPr>
            <a:xfrm rot="-5400000">
              <a:off x="11001637"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14" name="tx113"/>
            <p:cNvSpPr/>
            <p:nvPr/>
          </p:nvSpPr>
          <p:spPr>
            <a:xfrm rot="-5400000">
              <a:off x="11301626"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15" name="tx114"/>
            <p:cNvSpPr/>
            <p:nvPr/>
          </p:nvSpPr>
          <p:spPr>
            <a:xfrm rot="-5400000">
              <a:off x="1167449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16" name="tx115"/>
            <p:cNvSpPr/>
            <p:nvPr/>
          </p:nvSpPr>
          <p:spPr>
            <a:xfrm rot="-5400000">
              <a:off x="12034822"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17" name="tx116"/>
            <p:cNvSpPr/>
            <p:nvPr/>
          </p:nvSpPr>
          <p:spPr>
            <a:xfrm rot="-5400000">
              <a:off x="1230329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18" name="tx117"/>
            <p:cNvSpPr/>
            <p:nvPr/>
          </p:nvSpPr>
          <p:spPr>
            <a:xfrm rot="-5400000">
              <a:off x="12633887"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19" name="tx118"/>
            <p:cNvSpPr/>
            <p:nvPr/>
          </p:nvSpPr>
          <p:spPr>
            <a:xfrm rot="-5400000">
              <a:off x="13000941"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20" name="tx119"/>
            <p:cNvSpPr/>
            <p:nvPr/>
          </p:nvSpPr>
          <p:spPr>
            <a:xfrm rot="-5400000">
              <a:off x="1331295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21" name="tx120"/>
            <p:cNvSpPr/>
            <p:nvPr/>
          </p:nvSpPr>
          <p:spPr>
            <a:xfrm rot="-5400000">
              <a:off x="1364358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22" name="pl121"/>
            <p:cNvSpPr/>
            <p:nvPr/>
          </p:nvSpPr>
          <p:spPr>
            <a:xfrm>
              <a:off x="141358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3" name="pl122"/>
            <p:cNvSpPr/>
            <p:nvPr/>
          </p:nvSpPr>
          <p:spPr>
            <a:xfrm>
              <a:off x="1446648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4" name="pl123"/>
            <p:cNvSpPr/>
            <p:nvPr/>
          </p:nvSpPr>
          <p:spPr>
            <a:xfrm>
              <a:off x="1479711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5" name="pl124"/>
            <p:cNvSpPr/>
            <p:nvPr/>
          </p:nvSpPr>
          <p:spPr>
            <a:xfrm>
              <a:off x="151277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6" name="pl125"/>
            <p:cNvSpPr/>
            <p:nvPr/>
          </p:nvSpPr>
          <p:spPr>
            <a:xfrm>
              <a:off x="154583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7" name="pl126"/>
            <p:cNvSpPr/>
            <p:nvPr/>
          </p:nvSpPr>
          <p:spPr>
            <a:xfrm>
              <a:off x="1578902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8" name="pl127"/>
            <p:cNvSpPr/>
            <p:nvPr/>
          </p:nvSpPr>
          <p:spPr>
            <a:xfrm>
              <a:off x="161196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9" name="pl128"/>
            <p:cNvSpPr/>
            <p:nvPr/>
          </p:nvSpPr>
          <p:spPr>
            <a:xfrm>
              <a:off x="164502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0" name="pl129"/>
            <p:cNvSpPr/>
            <p:nvPr/>
          </p:nvSpPr>
          <p:spPr>
            <a:xfrm>
              <a:off x="1678092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1" name="pl130"/>
            <p:cNvSpPr/>
            <p:nvPr/>
          </p:nvSpPr>
          <p:spPr>
            <a:xfrm>
              <a:off x="171115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2" name="pl131"/>
            <p:cNvSpPr/>
            <p:nvPr/>
          </p:nvSpPr>
          <p:spPr>
            <a:xfrm>
              <a:off x="1744219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3" name="pl132"/>
            <p:cNvSpPr/>
            <p:nvPr/>
          </p:nvSpPr>
          <p:spPr>
            <a:xfrm>
              <a:off x="1777282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4" name="tx133"/>
            <p:cNvSpPr/>
            <p:nvPr/>
          </p:nvSpPr>
          <p:spPr>
            <a:xfrm rot="-5400000">
              <a:off x="1405506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35" name="tx134"/>
            <p:cNvSpPr/>
            <p:nvPr/>
          </p:nvSpPr>
          <p:spPr>
            <a:xfrm rot="-5400000">
              <a:off x="1437588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36" name="tx135"/>
            <p:cNvSpPr/>
            <p:nvPr/>
          </p:nvSpPr>
          <p:spPr>
            <a:xfrm rot="-5400000">
              <a:off x="14706610"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37" name="tx136"/>
            <p:cNvSpPr/>
            <p:nvPr/>
          </p:nvSpPr>
          <p:spPr>
            <a:xfrm rot="-5400000">
              <a:off x="15035378"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38" name="tx137"/>
            <p:cNvSpPr/>
            <p:nvPr/>
          </p:nvSpPr>
          <p:spPr>
            <a:xfrm rot="-5400000">
              <a:off x="15335366"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39" name="tx138"/>
            <p:cNvSpPr/>
            <p:nvPr/>
          </p:nvSpPr>
          <p:spPr>
            <a:xfrm rot="-5400000">
              <a:off x="15708237"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40" name="tx139"/>
            <p:cNvSpPr/>
            <p:nvPr/>
          </p:nvSpPr>
          <p:spPr>
            <a:xfrm rot="-5400000">
              <a:off x="1606856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41" name="tx140"/>
            <p:cNvSpPr/>
            <p:nvPr/>
          </p:nvSpPr>
          <p:spPr>
            <a:xfrm rot="-5400000">
              <a:off x="1633703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42" name="tx141"/>
            <p:cNvSpPr/>
            <p:nvPr/>
          </p:nvSpPr>
          <p:spPr>
            <a:xfrm rot="-5400000">
              <a:off x="16667628"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43" name="tx142"/>
            <p:cNvSpPr/>
            <p:nvPr/>
          </p:nvSpPr>
          <p:spPr>
            <a:xfrm rot="-5400000">
              <a:off x="17034681"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44" name="tx143"/>
            <p:cNvSpPr/>
            <p:nvPr/>
          </p:nvSpPr>
          <p:spPr>
            <a:xfrm rot="-5400000">
              <a:off x="1734669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45" name="tx144"/>
            <p:cNvSpPr/>
            <p:nvPr/>
          </p:nvSpPr>
          <p:spPr>
            <a:xfrm rot="-5400000">
              <a:off x="1767732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46" name="tx145"/>
            <p:cNvSpPr/>
            <p:nvPr/>
          </p:nvSpPr>
          <p:spPr>
            <a:xfrm>
              <a:off x="1230614" y="5200079"/>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0.0</a:t>
              </a:r>
            </a:p>
          </p:txBody>
        </p:sp>
        <p:sp>
          <p:nvSpPr>
            <p:cNvPr id="147" name="tx146"/>
            <p:cNvSpPr/>
            <p:nvPr/>
          </p:nvSpPr>
          <p:spPr>
            <a:xfrm>
              <a:off x="1230614" y="3995543"/>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0.5</a:t>
              </a:r>
            </a:p>
          </p:txBody>
        </p:sp>
        <p:sp>
          <p:nvSpPr>
            <p:cNvPr id="148" name="tx147"/>
            <p:cNvSpPr/>
            <p:nvPr/>
          </p:nvSpPr>
          <p:spPr>
            <a:xfrm>
              <a:off x="1230614" y="2791007"/>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a:t>
              </a:r>
            </a:p>
          </p:txBody>
        </p:sp>
        <p:sp>
          <p:nvSpPr>
            <p:cNvPr id="149" name="pl148"/>
            <p:cNvSpPr/>
            <p:nvPr/>
          </p:nvSpPr>
          <p:spPr>
            <a:xfrm>
              <a:off x="1801450"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50" name="pl149"/>
            <p:cNvSpPr/>
            <p:nvPr/>
          </p:nvSpPr>
          <p:spPr>
            <a:xfrm>
              <a:off x="1801450" y="408082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51" name="pl150"/>
            <p:cNvSpPr/>
            <p:nvPr/>
          </p:nvSpPr>
          <p:spPr>
            <a:xfrm>
              <a:off x="1801450" y="287628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52" name="tx151"/>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153" name="rc152"/>
            <p:cNvSpPr/>
            <p:nvPr/>
          </p:nvSpPr>
          <p:spPr>
            <a:xfrm>
              <a:off x="18110385" y="2153563"/>
              <a:ext cx="1753945" cy="1236458"/>
            </a:xfrm>
            <a:prstGeom prst="rect">
              <a:avLst/>
            </a:prstGeom>
            <a:solidFill>
              <a:srgbClr val="FFFFFF">
                <a:alpha val="100000"/>
              </a:srgbClr>
            </a:solidFill>
          </p:spPr>
          <p:txBody>
            <a:bodyPr/>
            <a:lstStyle/>
            <a:p/>
          </p:txBody>
        </p:sp>
        <p:sp>
          <p:nvSpPr>
            <p:cNvPr id="154" name="rc153"/>
            <p:cNvSpPr/>
            <p:nvPr/>
          </p:nvSpPr>
          <p:spPr>
            <a:xfrm>
              <a:off x="18179974" y="2223153"/>
              <a:ext cx="274319" cy="274319"/>
            </a:xfrm>
            <a:prstGeom prst="rect">
              <a:avLst/>
            </a:prstGeom>
            <a:solidFill>
              <a:srgbClr val="FFFFFF">
                <a:alpha val="100000"/>
              </a:srgbClr>
            </a:solidFill>
          </p:spPr>
          <p:txBody>
            <a:bodyPr/>
            <a:lstStyle/>
            <a:p/>
          </p:txBody>
        </p:sp>
        <p:sp>
          <p:nvSpPr>
            <p:cNvPr id="155" name="rc154"/>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6" name="rc155"/>
            <p:cNvSpPr/>
            <p:nvPr/>
          </p:nvSpPr>
          <p:spPr>
            <a:xfrm>
              <a:off x="18179974" y="2497473"/>
              <a:ext cx="274319" cy="274319"/>
            </a:xfrm>
            <a:prstGeom prst="rect">
              <a:avLst/>
            </a:prstGeom>
            <a:solidFill>
              <a:srgbClr val="FFFFFF">
                <a:alpha val="100000"/>
              </a:srgbClr>
            </a:solidFill>
          </p:spPr>
          <p:txBody>
            <a:bodyPr/>
            <a:lstStyle/>
            <a:p/>
          </p:txBody>
        </p:sp>
        <p:sp>
          <p:nvSpPr>
            <p:cNvPr id="157" name="rc156"/>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8" name="rc157"/>
            <p:cNvSpPr/>
            <p:nvPr/>
          </p:nvSpPr>
          <p:spPr>
            <a:xfrm>
              <a:off x="18179974" y="2771793"/>
              <a:ext cx="274319" cy="274319"/>
            </a:xfrm>
            <a:prstGeom prst="rect">
              <a:avLst/>
            </a:prstGeom>
            <a:solidFill>
              <a:srgbClr val="FFFFFF">
                <a:alpha val="100000"/>
              </a:srgbClr>
            </a:solidFill>
          </p:spPr>
          <p:txBody>
            <a:bodyPr/>
            <a:lstStyle/>
            <a:p/>
          </p:txBody>
        </p:sp>
        <p:sp>
          <p:nvSpPr>
            <p:cNvPr id="159" name="rc158"/>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0" name="rc159"/>
            <p:cNvSpPr/>
            <p:nvPr/>
          </p:nvSpPr>
          <p:spPr>
            <a:xfrm>
              <a:off x="18179974" y="3046113"/>
              <a:ext cx="274319" cy="274319"/>
            </a:xfrm>
            <a:prstGeom prst="rect">
              <a:avLst/>
            </a:prstGeom>
            <a:solidFill>
              <a:srgbClr val="FFFFFF">
                <a:alpha val="100000"/>
              </a:srgbClr>
            </a:solidFill>
          </p:spPr>
          <p:txBody>
            <a:bodyPr/>
            <a:lstStyle/>
            <a:p/>
          </p:txBody>
        </p:sp>
        <p:sp>
          <p:nvSpPr>
            <p:cNvPr id="161" name="rc160"/>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2" name="tx161"/>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163" name="tx162"/>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164" name="tx163"/>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165" name="tx164"/>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sp xmlns:a="http://schemas.openxmlformats.org/drawingml/2006/main" xmlns:r="http://schemas.openxmlformats.org/officeDocument/2006/relationships" xmlns:p="http://schemas.openxmlformats.org/presentationml/2006/main">
        <p:nvSpPr>
          <p:cNvPr id="166" name=""/>
          <p:cNvSpPr>
            <a:spLocks noGrp="1"/>
          </p:cNvSpPr>
          <p:nvPr>
            <p:ph/>
          </p:nvPr>
        </p:nvSpPr>
        <p:spPr>
          <a:xfrm>
            <a:off x="7772400" y="7772400"/>
            <a:ext cx="54864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age distribution data available
for the past 12 months</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167" name=""/>
          <p:cNvGrpSpPr/>
          <p:nvPr/>
        </p:nvGrpSpPr>
        <p:grpSpPr>
          <a:xfrm>
            <a:off x="12527280" y="6217920"/>
            <a:ext cx="5486400" cy="4297680"/>
            <a:chOff x="12527280" y="6217920"/>
            <a:chExt cx="5486400" cy="4297680"/>
          </a:xfrm>
        </p:grpSpPr>
        <p:sp>
          <p:nvSpPr>
            <p:cNvPr id="168"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169"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170"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171"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172"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173"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174"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175"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176"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177"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178"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179"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180"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181"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182" name="pl17"/>
            <p:cNvSpPr/>
            <p:nvPr/>
          </p:nvSpPr>
          <p:spPr>
            <a:xfrm>
              <a:off x="13329440" y="6766100"/>
              <a:ext cx="4502097" cy="665794"/>
            </a:xfrm>
            <a:custGeom>
              <a:avLst/>
              <a:pathLst>
                <a:path w="4502097" h="665794">
                  <a:moveTo>
                    <a:pt x="0" y="665794"/>
                  </a:moveTo>
                  <a:lnTo>
                    <a:pt x="187587" y="512149"/>
                  </a:lnTo>
                  <a:lnTo>
                    <a:pt x="375174" y="256074"/>
                  </a:lnTo>
                  <a:lnTo>
                    <a:pt x="562762" y="204859"/>
                  </a:lnTo>
                  <a:lnTo>
                    <a:pt x="750349" y="102429"/>
                  </a:lnTo>
                  <a:lnTo>
                    <a:pt x="937937" y="179252"/>
                  </a:lnTo>
                  <a:lnTo>
                    <a:pt x="1125524" y="256074"/>
                  </a:lnTo>
                  <a:lnTo>
                    <a:pt x="1313111" y="230467"/>
                  </a:lnTo>
                  <a:lnTo>
                    <a:pt x="1500699" y="51214"/>
                  </a:lnTo>
                  <a:lnTo>
                    <a:pt x="1688286" y="128037"/>
                  </a:lnTo>
                  <a:lnTo>
                    <a:pt x="1875874" y="76822"/>
                  </a:lnTo>
                  <a:lnTo>
                    <a:pt x="2063461" y="102429"/>
                  </a:lnTo>
                  <a:lnTo>
                    <a:pt x="2251048" y="76822"/>
                  </a:lnTo>
                  <a:lnTo>
                    <a:pt x="2438636" y="102429"/>
                  </a:lnTo>
                  <a:lnTo>
                    <a:pt x="2626223" y="76822"/>
                  </a:lnTo>
                  <a:lnTo>
                    <a:pt x="2813811" y="51214"/>
                  </a:lnTo>
                  <a:lnTo>
                    <a:pt x="3001398" y="51214"/>
                  </a:lnTo>
                  <a:lnTo>
                    <a:pt x="3188985" y="128037"/>
                  </a:lnTo>
                  <a:lnTo>
                    <a:pt x="3376573" y="0"/>
                  </a:lnTo>
                  <a:lnTo>
                    <a:pt x="3564160" y="0"/>
                  </a:lnTo>
                  <a:lnTo>
                    <a:pt x="3751748" y="230467"/>
                  </a:lnTo>
                  <a:lnTo>
                    <a:pt x="3939335" y="460934"/>
                  </a:lnTo>
                  <a:lnTo>
                    <a:pt x="4126923" y="332897"/>
                  </a:lnTo>
                  <a:lnTo>
                    <a:pt x="4314510" y="204859"/>
                  </a:lnTo>
                  <a:lnTo>
                    <a:pt x="4502097" y="204859"/>
                  </a:lnTo>
                </a:path>
              </a:pathLst>
            </a:custGeom>
            <a:ln w="32521" cap="flat">
              <a:solidFill>
                <a:srgbClr val="5EB0E8">
                  <a:alpha val="100000"/>
                </a:srgbClr>
              </a:solidFill>
              <a:prstDash val="solid"/>
              <a:round/>
            </a:ln>
          </p:spPr>
          <p:txBody>
            <a:bodyPr/>
            <a:lstStyle/>
            <a:p/>
          </p:txBody>
        </p:sp>
        <p:sp>
          <p:nvSpPr>
            <p:cNvPr id="183" name="pl18"/>
            <p:cNvSpPr/>
            <p:nvPr/>
          </p:nvSpPr>
          <p:spPr>
            <a:xfrm>
              <a:off x="15955664" y="6970960"/>
              <a:ext cx="1875874" cy="460934"/>
            </a:xfrm>
            <a:custGeom>
              <a:avLst/>
              <a:pathLst>
                <a:path w="1875874" h="460934">
                  <a:moveTo>
                    <a:pt x="0" y="409719"/>
                  </a:moveTo>
                  <a:lnTo>
                    <a:pt x="187587" y="281682"/>
                  </a:lnTo>
                  <a:lnTo>
                    <a:pt x="375174" y="281682"/>
                  </a:lnTo>
                  <a:lnTo>
                    <a:pt x="562762" y="281682"/>
                  </a:lnTo>
                  <a:lnTo>
                    <a:pt x="750349" y="281682"/>
                  </a:lnTo>
                  <a:lnTo>
                    <a:pt x="937937" y="153644"/>
                  </a:lnTo>
                  <a:lnTo>
                    <a:pt x="1125524" y="307289"/>
                  </a:lnTo>
                  <a:lnTo>
                    <a:pt x="1313111" y="460934"/>
                  </a:lnTo>
                  <a:lnTo>
                    <a:pt x="1500699" y="179252"/>
                  </a:lnTo>
                  <a:lnTo>
                    <a:pt x="1688286" y="0"/>
                  </a:lnTo>
                  <a:lnTo>
                    <a:pt x="1875874" y="0"/>
                  </a:lnTo>
                </a:path>
              </a:pathLst>
            </a:custGeom>
            <a:ln w="32521" cap="flat">
              <a:solidFill>
                <a:srgbClr val="00A173">
                  <a:alpha val="100000"/>
                </a:srgbClr>
              </a:solidFill>
              <a:prstDash val="solid"/>
              <a:round/>
            </a:ln>
          </p:spPr>
          <p:txBody>
            <a:bodyPr/>
            <a:lstStyle/>
            <a:p/>
          </p:txBody>
        </p:sp>
        <p:sp>
          <p:nvSpPr>
            <p:cNvPr id="184"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185"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186"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187"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188"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189"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190"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91"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92"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93"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94"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95"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96"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7"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8"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9"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0"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1"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2"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3"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4"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5"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6"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7"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8"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9"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0"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1"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2"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3"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4"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5"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6"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7"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8"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9"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0"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1"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222"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223"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224"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225"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226"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227"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228"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229"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230"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231"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232"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233"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234"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235"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236"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237"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238"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239"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240"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241"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242"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243"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244"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245"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246"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247" name="rc82"/>
            <p:cNvSpPr/>
            <p:nvPr/>
          </p:nvSpPr>
          <p:spPr>
            <a:xfrm>
              <a:off x="14005791" y="9941072"/>
              <a:ext cx="3149396" cy="504938"/>
            </a:xfrm>
            <a:prstGeom prst="rect">
              <a:avLst/>
            </a:prstGeom>
            <a:solidFill>
              <a:srgbClr val="FFFFFF">
                <a:alpha val="100000"/>
              </a:srgbClr>
            </a:solidFill>
          </p:spPr>
          <p:txBody>
            <a:bodyPr/>
            <a:lstStyle/>
            <a:p/>
          </p:txBody>
        </p:sp>
        <p:sp>
          <p:nvSpPr>
            <p:cNvPr id="248"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249"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250"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251"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252"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253"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254"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255"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256"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Coverage data from WHO/UNICEF Estimates of National Immunization Coverage (WUENIC)</a:t>
            </a:r>
          </a:p>
        </p:txBody>
      </p:sp>
    </p:spTree>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Saudi Arabia</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399"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2090518" y="2153563"/>
              <a:ext cx="3176137" cy="3131794"/>
            </a:xfrm>
            <a:prstGeom prst="rect">
              <a:avLst/>
            </a:prstGeom>
            <a:solidFill>
              <a:srgbClr val="FFFFFF">
                <a:alpha val="100000"/>
              </a:srgbClr>
            </a:solidFill>
          </p:spPr>
          <p:txBody>
            <a:bodyPr/>
            <a:lstStyle/>
            <a:p/>
          </p:txBody>
        </p:sp>
        <p:sp>
          <p:nvSpPr>
            <p:cNvPr id="7" name="pl6"/>
            <p:cNvSpPr/>
            <p:nvPr/>
          </p:nvSpPr>
          <p:spPr>
            <a:xfrm>
              <a:off x="2090518" y="4998563"/>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8" name="pl7"/>
            <p:cNvSpPr/>
            <p:nvPr/>
          </p:nvSpPr>
          <p:spPr>
            <a:xfrm>
              <a:off x="2090518" y="4424975"/>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9" name="pl8"/>
            <p:cNvSpPr/>
            <p:nvPr/>
          </p:nvSpPr>
          <p:spPr>
            <a:xfrm>
              <a:off x="2090518" y="385138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0" name="pl9"/>
            <p:cNvSpPr/>
            <p:nvPr/>
          </p:nvSpPr>
          <p:spPr>
            <a:xfrm>
              <a:off x="2090518" y="327779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1" name="pl10"/>
            <p:cNvSpPr/>
            <p:nvPr/>
          </p:nvSpPr>
          <p:spPr>
            <a:xfrm>
              <a:off x="2090518" y="2704209"/>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2" name="pl11"/>
            <p:cNvSpPr/>
            <p:nvPr/>
          </p:nvSpPr>
          <p:spPr>
            <a:xfrm>
              <a:off x="2090518"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 name="pl12"/>
            <p:cNvSpPr/>
            <p:nvPr/>
          </p:nvSpPr>
          <p:spPr>
            <a:xfrm>
              <a:off x="2090518" y="4711769"/>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 name="pl13"/>
            <p:cNvSpPr/>
            <p:nvPr/>
          </p:nvSpPr>
          <p:spPr>
            <a:xfrm>
              <a:off x="2090518" y="4138180"/>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5" name="pl14"/>
            <p:cNvSpPr/>
            <p:nvPr/>
          </p:nvSpPr>
          <p:spPr>
            <a:xfrm>
              <a:off x="2090518" y="356459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6" name="pl15"/>
            <p:cNvSpPr/>
            <p:nvPr/>
          </p:nvSpPr>
          <p:spPr>
            <a:xfrm>
              <a:off x="2090518" y="2991003"/>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7" name="pl16"/>
            <p:cNvSpPr/>
            <p:nvPr/>
          </p:nvSpPr>
          <p:spPr>
            <a:xfrm>
              <a:off x="2090518" y="2417414"/>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8" name="rc17"/>
            <p:cNvSpPr/>
            <p:nvPr/>
          </p:nvSpPr>
          <p:spPr>
            <a:xfrm>
              <a:off x="2129569" y="5236603"/>
              <a:ext cx="234305" cy="4875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 name="rc18"/>
            <p:cNvSpPr/>
            <p:nvPr/>
          </p:nvSpPr>
          <p:spPr>
            <a:xfrm>
              <a:off x="2129569" y="523660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 name="rc19"/>
            <p:cNvSpPr/>
            <p:nvPr/>
          </p:nvSpPr>
          <p:spPr>
            <a:xfrm>
              <a:off x="2129569" y="523660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 name="rc20"/>
            <p:cNvSpPr/>
            <p:nvPr/>
          </p:nvSpPr>
          <p:spPr>
            <a:xfrm>
              <a:off x="2129569" y="4972752"/>
              <a:ext cx="234305" cy="2638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 name="rc21"/>
            <p:cNvSpPr/>
            <p:nvPr/>
          </p:nvSpPr>
          <p:spPr>
            <a:xfrm>
              <a:off x="2389908" y="5253810"/>
              <a:ext cx="234305" cy="315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 name="rc22"/>
            <p:cNvSpPr/>
            <p:nvPr/>
          </p:nvSpPr>
          <p:spPr>
            <a:xfrm>
              <a:off x="2389908" y="525381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 name="rc23"/>
            <p:cNvSpPr/>
            <p:nvPr/>
          </p:nvSpPr>
          <p:spPr>
            <a:xfrm>
              <a:off x="2389908" y="5253810"/>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 name="rc24"/>
            <p:cNvSpPr/>
            <p:nvPr/>
          </p:nvSpPr>
          <p:spPr>
            <a:xfrm>
              <a:off x="2389908" y="4883846"/>
              <a:ext cx="234305" cy="36996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 name="rc25"/>
            <p:cNvSpPr/>
            <p:nvPr/>
          </p:nvSpPr>
          <p:spPr>
            <a:xfrm>
              <a:off x="2650247" y="5273886"/>
              <a:ext cx="234305" cy="1147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 name="rc26"/>
            <p:cNvSpPr/>
            <p:nvPr/>
          </p:nvSpPr>
          <p:spPr>
            <a:xfrm>
              <a:off x="2650247" y="527388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 name="rc27"/>
            <p:cNvSpPr/>
            <p:nvPr/>
          </p:nvSpPr>
          <p:spPr>
            <a:xfrm>
              <a:off x="2650247" y="527388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 name="rc28"/>
            <p:cNvSpPr/>
            <p:nvPr/>
          </p:nvSpPr>
          <p:spPr>
            <a:xfrm>
              <a:off x="2650247" y="5144829"/>
              <a:ext cx="234305" cy="12905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0" name="rc29"/>
            <p:cNvSpPr/>
            <p:nvPr/>
          </p:nvSpPr>
          <p:spPr>
            <a:xfrm>
              <a:off x="2910586" y="5282490"/>
              <a:ext cx="234305" cy="286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1" name="rc30"/>
            <p:cNvSpPr/>
            <p:nvPr/>
          </p:nvSpPr>
          <p:spPr>
            <a:xfrm>
              <a:off x="2910586" y="528249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2" name="rc31"/>
            <p:cNvSpPr/>
            <p:nvPr/>
          </p:nvSpPr>
          <p:spPr>
            <a:xfrm>
              <a:off x="2910586" y="5282490"/>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3" name="rc32"/>
            <p:cNvSpPr/>
            <p:nvPr/>
          </p:nvSpPr>
          <p:spPr>
            <a:xfrm>
              <a:off x="2910586" y="5196451"/>
              <a:ext cx="234305" cy="860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4" name="rc33"/>
            <p:cNvSpPr/>
            <p:nvPr/>
          </p:nvSpPr>
          <p:spPr>
            <a:xfrm>
              <a:off x="3170925" y="5250942"/>
              <a:ext cx="234305" cy="3441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5" name="rc34"/>
            <p:cNvSpPr/>
            <p:nvPr/>
          </p:nvSpPr>
          <p:spPr>
            <a:xfrm>
              <a:off x="3170925" y="525094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6" name="rc35"/>
            <p:cNvSpPr/>
            <p:nvPr/>
          </p:nvSpPr>
          <p:spPr>
            <a:xfrm>
              <a:off x="3170925" y="5250942"/>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7" name="rc36"/>
            <p:cNvSpPr/>
            <p:nvPr/>
          </p:nvSpPr>
          <p:spPr>
            <a:xfrm>
              <a:off x="3170925" y="5067394"/>
              <a:ext cx="234305" cy="18354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8" name="rc37"/>
            <p:cNvSpPr/>
            <p:nvPr/>
          </p:nvSpPr>
          <p:spPr>
            <a:xfrm>
              <a:off x="3431264" y="5225131"/>
              <a:ext cx="234305" cy="6022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9" name="rc38"/>
            <p:cNvSpPr/>
            <p:nvPr/>
          </p:nvSpPr>
          <p:spPr>
            <a:xfrm>
              <a:off x="3431264" y="522513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 name="rc39"/>
            <p:cNvSpPr/>
            <p:nvPr/>
          </p:nvSpPr>
          <p:spPr>
            <a:xfrm>
              <a:off x="3431264" y="5225131"/>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1" name="rc40"/>
            <p:cNvSpPr/>
            <p:nvPr/>
          </p:nvSpPr>
          <p:spPr>
            <a:xfrm>
              <a:off x="3431264" y="5004299"/>
              <a:ext cx="234305" cy="22083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 name="rc41"/>
            <p:cNvSpPr/>
            <p:nvPr/>
          </p:nvSpPr>
          <p:spPr>
            <a:xfrm>
              <a:off x="3691604" y="5250942"/>
              <a:ext cx="234305" cy="3441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3" name="rc42"/>
            <p:cNvSpPr/>
            <p:nvPr/>
          </p:nvSpPr>
          <p:spPr>
            <a:xfrm>
              <a:off x="3691604" y="525094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 name="rc43"/>
            <p:cNvSpPr/>
            <p:nvPr/>
          </p:nvSpPr>
          <p:spPr>
            <a:xfrm>
              <a:off x="3691604" y="5250942"/>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5" name="rc44"/>
            <p:cNvSpPr/>
            <p:nvPr/>
          </p:nvSpPr>
          <p:spPr>
            <a:xfrm>
              <a:off x="3691604" y="5081734"/>
              <a:ext cx="234305" cy="1692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6" name="rc45"/>
            <p:cNvSpPr/>
            <p:nvPr/>
          </p:nvSpPr>
          <p:spPr>
            <a:xfrm>
              <a:off x="3951943" y="5182112"/>
              <a:ext cx="234305" cy="10324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7" name="rc46"/>
            <p:cNvSpPr/>
            <p:nvPr/>
          </p:nvSpPr>
          <p:spPr>
            <a:xfrm>
              <a:off x="3951943" y="518211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 name="rc47"/>
            <p:cNvSpPr/>
            <p:nvPr/>
          </p:nvSpPr>
          <p:spPr>
            <a:xfrm>
              <a:off x="3951943" y="5182112"/>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9" name="rc48"/>
            <p:cNvSpPr/>
            <p:nvPr/>
          </p:nvSpPr>
          <p:spPr>
            <a:xfrm>
              <a:off x="3951943" y="4766260"/>
              <a:ext cx="234305" cy="41585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0" name="rc49"/>
            <p:cNvSpPr/>
            <p:nvPr/>
          </p:nvSpPr>
          <p:spPr>
            <a:xfrm>
              <a:off x="4212282"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1" name="rc50"/>
            <p:cNvSpPr/>
            <p:nvPr/>
          </p:nvSpPr>
          <p:spPr>
            <a:xfrm>
              <a:off x="4212282"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2" name="rc51"/>
            <p:cNvSpPr/>
            <p:nvPr/>
          </p:nvSpPr>
          <p:spPr>
            <a:xfrm>
              <a:off x="4212282"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3" name="rc52"/>
            <p:cNvSpPr/>
            <p:nvPr/>
          </p:nvSpPr>
          <p:spPr>
            <a:xfrm>
              <a:off x="4212282" y="5262414"/>
              <a:ext cx="234305" cy="2294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4" name="rc53"/>
            <p:cNvSpPr/>
            <p:nvPr/>
          </p:nvSpPr>
          <p:spPr>
            <a:xfrm>
              <a:off x="4472621" y="5253810"/>
              <a:ext cx="234305" cy="315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5" name="rc54"/>
            <p:cNvSpPr/>
            <p:nvPr/>
          </p:nvSpPr>
          <p:spPr>
            <a:xfrm>
              <a:off x="4472621" y="525381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6" name="rc55"/>
            <p:cNvSpPr/>
            <p:nvPr/>
          </p:nvSpPr>
          <p:spPr>
            <a:xfrm>
              <a:off x="4472621" y="5253810"/>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7" name="rc56"/>
            <p:cNvSpPr/>
            <p:nvPr/>
          </p:nvSpPr>
          <p:spPr>
            <a:xfrm>
              <a:off x="4472621" y="4938337"/>
              <a:ext cx="234305" cy="3154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8" name="rc57"/>
            <p:cNvSpPr/>
            <p:nvPr/>
          </p:nvSpPr>
          <p:spPr>
            <a:xfrm>
              <a:off x="4732960"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9" name="rc58"/>
            <p:cNvSpPr/>
            <p:nvPr/>
          </p:nvSpPr>
          <p:spPr>
            <a:xfrm>
              <a:off x="4732960"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0" name="rc59"/>
            <p:cNvSpPr/>
            <p:nvPr/>
          </p:nvSpPr>
          <p:spPr>
            <a:xfrm>
              <a:off x="4732960"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1" name="rc60"/>
            <p:cNvSpPr/>
            <p:nvPr/>
          </p:nvSpPr>
          <p:spPr>
            <a:xfrm>
              <a:off x="4732960" y="5276754"/>
              <a:ext cx="234305" cy="860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2" name="rc61"/>
            <p:cNvSpPr/>
            <p:nvPr/>
          </p:nvSpPr>
          <p:spPr>
            <a:xfrm>
              <a:off x="4993299" y="5216527"/>
              <a:ext cx="234305" cy="6883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3" name="rc62"/>
            <p:cNvSpPr/>
            <p:nvPr/>
          </p:nvSpPr>
          <p:spPr>
            <a:xfrm>
              <a:off x="4993299" y="5216527"/>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4" name="rc63"/>
            <p:cNvSpPr/>
            <p:nvPr/>
          </p:nvSpPr>
          <p:spPr>
            <a:xfrm>
              <a:off x="4993299" y="5216527"/>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5" name="rc64"/>
            <p:cNvSpPr/>
            <p:nvPr/>
          </p:nvSpPr>
          <p:spPr>
            <a:xfrm>
              <a:off x="4993299" y="5070262"/>
              <a:ext cx="234305" cy="14626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6" name="pg65"/>
            <p:cNvSpPr/>
            <p:nvPr/>
          </p:nvSpPr>
          <p:spPr>
            <a:xfrm>
              <a:off x="2777677"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7" name="tx66"/>
            <p:cNvSpPr/>
            <p:nvPr/>
          </p:nvSpPr>
          <p:spPr>
            <a:xfrm>
              <a:off x="2902559"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149 case(s)</a:t>
              </a:r>
            </a:p>
          </p:txBody>
        </p:sp>
        <p:sp>
          <p:nvSpPr>
            <p:cNvPr id="68" name="pg67"/>
            <p:cNvSpPr/>
            <p:nvPr/>
          </p:nvSpPr>
          <p:spPr>
            <a:xfrm>
              <a:off x="2984148" y="2394471"/>
              <a:ext cx="1388876" cy="311602"/>
            </a:xfrm>
            <a:custGeom>
              <a:avLst/>
              <a:pathLst>
                <a:path w="1388876" h="311602">
                  <a:moveTo>
                    <a:pt x="26017" y="311602"/>
                  </a:moveTo>
                  <a:lnTo>
                    <a:pt x="1362859" y="311602"/>
                  </a:lnTo>
                  <a:lnTo>
                    <a:pt x="1361812" y="311581"/>
                  </a:lnTo>
                  <a:lnTo>
                    <a:pt x="1365995" y="311412"/>
                  </a:lnTo>
                  <a:lnTo>
                    <a:pt x="1370098" y="310575"/>
                  </a:lnTo>
                  <a:lnTo>
                    <a:pt x="1374013" y="309090"/>
                  </a:lnTo>
                  <a:lnTo>
                    <a:pt x="1377639" y="306996"/>
                  </a:lnTo>
                  <a:lnTo>
                    <a:pt x="1380882" y="304348"/>
                  </a:lnTo>
                  <a:lnTo>
                    <a:pt x="1383659" y="301214"/>
                  </a:lnTo>
                  <a:lnTo>
                    <a:pt x="1385896" y="297675"/>
                  </a:lnTo>
                  <a:lnTo>
                    <a:pt x="1387538" y="293823"/>
                  </a:lnTo>
                  <a:lnTo>
                    <a:pt x="1388540" y="289758"/>
                  </a:lnTo>
                  <a:lnTo>
                    <a:pt x="1388876" y="285585"/>
                  </a:lnTo>
                  <a:lnTo>
                    <a:pt x="1388876" y="26017"/>
                  </a:lnTo>
                  <a:lnTo>
                    <a:pt x="1388540" y="21843"/>
                  </a:lnTo>
                  <a:lnTo>
                    <a:pt x="1387538" y="17778"/>
                  </a:lnTo>
                  <a:lnTo>
                    <a:pt x="1385896" y="13926"/>
                  </a:lnTo>
                  <a:lnTo>
                    <a:pt x="1383659" y="10387"/>
                  </a:lnTo>
                  <a:lnTo>
                    <a:pt x="1380882" y="7253"/>
                  </a:lnTo>
                  <a:lnTo>
                    <a:pt x="1377639" y="4605"/>
                  </a:lnTo>
                  <a:lnTo>
                    <a:pt x="1374013" y="2511"/>
                  </a:lnTo>
                  <a:lnTo>
                    <a:pt x="1370098" y="1027"/>
                  </a:lnTo>
                  <a:lnTo>
                    <a:pt x="1365995" y="189"/>
                  </a:lnTo>
                  <a:lnTo>
                    <a:pt x="13628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9" name="tx68"/>
            <p:cNvSpPr/>
            <p:nvPr/>
          </p:nvSpPr>
          <p:spPr>
            <a:xfrm>
              <a:off x="3088217" y="2466357"/>
              <a:ext cx="1180739"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247 case(s)</a:t>
              </a:r>
            </a:p>
          </p:txBody>
        </p:sp>
        <p:sp>
          <p:nvSpPr>
            <p:cNvPr id="70" name="rc69"/>
            <p:cNvSpPr/>
            <p:nvPr/>
          </p:nvSpPr>
          <p:spPr>
            <a:xfrm>
              <a:off x="2090518" y="2153563"/>
              <a:ext cx="3176137" cy="3131794"/>
            </a:xfrm>
            <a:prstGeom prst="rect">
              <a:avLst/>
            </a:prstGeom>
            <a:ln w="13550" cap="rnd">
              <a:solidFill>
                <a:srgbClr val="333333">
                  <a:alpha val="100000"/>
                </a:srgbClr>
              </a:solidFill>
              <a:prstDash val="solid"/>
              <a:round/>
            </a:ln>
          </p:spPr>
          <p:txBody>
            <a:bodyPr/>
            <a:lstStyle/>
            <a:p/>
          </p:txBody>
        </p:sp>
        <p:sp>
          <p:nvSpPr>
            <p:cNvPr id="71" name="rc70"/>
            <p:cNvSpPr/>
            <p:nvPr/>
          </p:nvSpPr>
          <p:spPr>
            <a:xfrm>
              <a:off x="5266656" y="2153563"/>
              <a:ext cx="3176137" cy="3131794"/>
            </a:xfrm>
            <a:prstGeom prst="rect">
              <a:avLst/>
            </a:prstGeom>
            <a:solidFill>
              <a:srgbClr val="FFFFFF">
                <a:alpha val="100000"/>
              </a:srgbClr>
            </a:solidFill>
          </p:spPr>
          <p:txBody>
            <a:bodyPr/>
            <a:lstStyle/>
            <a:p/>
          </p:txBody>
        </p:sp>
        <p:sp>
          <p:nvSpPr>
            <p:cNvPr id="72" name="pl71"/>
            <p:cNvSpPr/>
            <p:nvPr/>
          </p:nvSpPr>
          <p:spPr>
            <a:xfrm>
              <a:off x="5266656" y="4998563"/>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3" name="pl72"/>
            <p:cNvSpPr/>
            <p:nvPr/>
          </p:nvSpPr>
          <p:spPr>
            <a:xfrm>
              <a:off x="5266656" y="4424975"/>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4" name="pl73"/>
            <p:cNvSpPr/>
            <p:nvPr/>
          </p:nvSpPr>
          <p:spPr>
            <a:xfrm>
              <a:off x="5266656" y="385138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5" name="pl74"/>
            <p:cNvSpPr/>
            <p:nvPr/>
          </p:nvSpPr>
          <p:spPr>
            <a:xfrm>
              <a:off x="5266656" y="327779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6" name="pl75"/>
            <p:cNvSpPr/>
            <p:nvPr/>
          </p:nvSpPr>
          <p:spPr>
            <a:xfrm>
              <a:off x="5266656" y="2704209"/>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7" name="pl76"/>
            <p:cNvSpPr/>
            <p:nvPr/>
          </p:nvSpPr>
          <p:spPr>
            <a:xfrm>
              <a:off x="5266656"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8" name="pl77"/>
            <p:cNvSpPr/>
            <p:nvPr/>
          </p:nvSpPr>
          <p:spPr>
            <a:xfrm>
              <a:off x="5266656" y="4711769"/>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9" name="pl78"/>
            <p:cNvSpPr/>
            <p:nvPr/>
          </p:nvSpPr>
          <p:spPr>
            <a:xfrm>
              <a:off x="5266656" y="4138180"/>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80" name="pl79"/>
            <p:cNvSpPr/>
            <p:nvPr/>
          </p:nvSpPr>
          <p:spPr>
            <a:xfrm>
              <a:off x="5266656" y="356459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81" name="pl80"/>
            <p:cNvSpPr/>
            <p:nvPr/>
          </p:nvSpPr>
          <p:spPr>
            <a:xfrm>
              <a:off x="5266656" y="2991003"/>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82" name="pl81"/>
            <p:cNvSpPr/>
            <p:nvPr/>
          </p:nvSpPr>
          <p:spPr>
            <a:xfrm>
              <a:off x="5266656" y="2417414"/>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83" name="rc82"/>
            <p:cNvSpPr/>
            <p:nvPr/>
          </p:nvSpPr>
          <p:spPr>
            <a:xfrm>
              <a:off x="5305706" y="5027243"/>
              <a:ext cx="234305" cy="25811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5305706" y="502724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5305706" y="502724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5305706" y="4505277"/>
              <a:ext cx="234305" cy="52196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5566046" y="4855166"/>
              <a:ext cx="234305" cy="43019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5566046" y="485516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5566046" y="485516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5566046" y="3498629"/>
              <a:ext cx="234305" cy="135653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5826385" y="4161124"/>
              <a:ext cx="234305" cy="112423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5826385" y="416112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5826385" y="4161124"/>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5826385" y="2876285"/>
              <a:ext cx="234305" cy="12848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6086724" y="4304521"/>
              <a:ext cx="234305" cy="9808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6086724" y="430452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6086724" y="4304521"/>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6086724" y="3432666"/>
              <a:ext cx="234305" cy="8718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rc98"/>
            <p:cNvSpPr/>
            <p:nvPr/>
          </p:nvSpPr>
          <p:spPr>
            <a:xfrm>
              <a:off x="6347063" y="4258634"/>
              <a:ext cx="234305" cy="102672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6347063" y="425863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6347063" y="4258634"/>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6347063" y="3148740"/>
              <a:ext cx="234305" cy="110989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rc102"/>
            <p:cNvSpPr/>
            <p:nvPr/>
          </p:nvSpPr>
          <p:spPr>
            <a:xfrm>
              <a:off x="6607402" y="4579844"/>
              <a:ext cx="234305" cy="70551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4" name="rc103"/>
            <p:cNvSpPr/>
            <p:nvPr/>
          </p:nvSpPr>
          <p:spPr>
            <a:xfrm>
              <a:off x="6607402" y="457984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5" name="rc104"/>
            <p:cNvSpPr/>
            <p:nvPr/>
          </p:nvSpPr>
          <p:spPr>
            <a:xfrm>
              <a:off x="6607402" y="4579844"/>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6" name="rc105"/>
            <p:cNvSpPr/>
            <p:nvPr/>
          </p:nvSpPr>
          <p:spPr>
            <a:xfrm>
              <a:off x="6607402" y="3702253"/>
              <a:ext cx="234305" cy="87759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7" name="rc106"/>
            <p:cNvSpPr/>
            <p:nvPr/>
          </p:nvSpPr>
          <p:spPr>
            <a:xfrm>
              <a:off x="6867741" y="4794939"/>
              <a:ext cx="234305" cy="49041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8" name="rc107"/>
            <p:cNvSpPr/>
            <p:nvPr/>
          </p:nvSpPr>
          <p:spPr>
            <a:xfrm>
              <a:off x="6867741" y="479493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9" name="rc108"/>
            <p:cNvSpPr/>
            <p:nvPr/>
          </p:nvSpPr>
          <p:spPr>
            <a:xfrm>
              <a:off x="6867741" y="479493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0" name="rc109"/>
            <p:cNvSpPr/>
            <p:nvPr/>
          </p:nvSpPr>
          <p:spPr>
            <a:xfrm>
              <a:off x="6867741" y="3914481"/>
              <a:ext cx="234305" cy="8804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1" name="rc110"/>
            <p:cNvSpPr/>
            <p:nvPr/>
          </p:nvSpPr>
          <p:spPr>
            <a:xfrm>
              <a:off x="7128081" y="4869506"/>
              <a:ext cx="234305" cy="4158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2" name="rc111"/>
            <p:cNvSpPr/>
            <p:nvPr/>
          </p:nvSpPr>
          <p:spPr>
            <a:xfrm>
              <a:off x="7128081" y="486950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3" name="rc112"/>
            <p:cNvSpPr/>
            <p:nvPr/>
          </p:nvSpPr>
          <p:spPr>
            <a:xfrm>
              <a:off x="7128081" y="486950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4" name="rc113"/>
            <p:cNvSpPr/>
            <p:nvPr/>
          </p:nvSpPr>
          <p:spPr>
            <a:xfrm>
              <a:off x="7128081" y="4178332"/>
              <a:ext cx="234305" cy="6911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5" name="rc114"/>
            <p:cNvSpPr/>
            <p:nvPr/>
          </p:nvSpPr>
          <p:spPr>
            <a:xfrm>
              <a:off x="7388420" y="5018639"/>
              <a:ext cx="234305" cy="26671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6" name="rc115"/>
            <p:cNvSpPr/>
            <p:nvPr/>
          </p:nvSpPr>
          <p:spPr>
            <a:xfrm>
              <a:off x="7388420" y="501863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7" name="rc116"/>
            <p:cNvSpPr/>
            <p:nvPr/>
          </p:nvSpPr>
          <p:spPr>
            <a:xfrm>
              <a:off x="7388420" y="501863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8" name="rc117"/>
            <p:cNvSpPr/>
            <p:nvPr/>
          </p:nvSpPr>
          <p:spPr>
            <a:xfrm>
              <a:off x="7388420" y="4436446"/>
              <a:ext cx="234305" cy="58219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9" name="rc118"/>
            <p:cNvSpPr/>
            <p:nvPr/>
          </p:nvSpPr>
          <p:spPr>
            <a:xfrm>
              <a:off x="7648759" y="5081734"/>
              <a:ext cx="234305" cy="20362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0" name="rc119"/>
            <p:cNvSpPr/>
            <p:nvPr/>
          </p:nvSpPr>
          <p:spPr>
            <a:xfrm>
              <a:off x="7648759" y="508173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1" name="rc120"/>
            <p:cNvSpPr/>
            <p:nvPr/>
          </p:nvSpPr>
          <p:spPr>
            <a:xfrm>
              <a:off x="7648759" y="5081734"/>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2" name="rc121"/>
            <p:cNvSpPr/>
            <p:nvPr/>
          </p:nvSpPr>
          <p:spPr>
            <a:xfrm>
              <a:off x="7648759" y="4574108"/>
              <a:ext cx="234305" cy="50762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3" name="rc122"/>
            <p:cNvSpPr/>
            <p:nvPr/>
          </p:nvSpPr>
          <p:spPr>
            <a:xfrm>
              <a:off x="7909098" y="5147696"/>
              <a:ext cx="234305" cy="13766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4" name="rc123"/>
            <p:cNvSpPr/>
            <p:nvPr/>
          </p:nvSpPr>
          <p:spPr>
            <a:xfrm>
              <a:off x="7909098" y="514769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5" name="rc124"/>
            <p:cNvSpPr/>
            <p:nvPr/>
          </p:nvSpPr>
          <p:spPr>
            <a:xfrm>
              <a:off x="7909098" y="514769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6" name="rc125"/>
            <p:cNvSpPr/>
            <p:nvPr/>
          </p:nvSpPr>
          <p:spPr>
            <a:xfrm>
              <a:off x="7909098" y="4840826"/>
              <a:ext cx="234305" cy="3068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7" name="rc126"/>
            <p:cNvSpPr/>
            <p:nvPr/>
          </p:nvSpPr>
          <p:spPr>
            <a:xfrm>
              <a:off x="8169437" y="5124753"/>
              <a:ext cx="234305" cy="16060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8" name="rc127"/>
            <p:cNvSpPr/>
            <p:nvPr/>
          </p:nvSpPr>
          <p:spPr>
            <a:xfrm>
              <a:off x="8169437" y="512475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9" name="rc128"/>
            <p:cNvSpPr/>
            <p:nvPr/>
          </p:nvSpPr>
          <p:spPr>
            <a:xfrm>
              <a:off x="8169437" y="512475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0" name="rc129"/>
            <p:cNvSpPr/>
            <p:nvPr/>
          </p:nvSpPr>
          <p:spPr>
            <a:xfrm>
              <a:off x="8169437" y="4815015"/>
              <a:ext cx="234305" cy="30973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1" name="pg130"/>
            <p:cNvSpPr/>
            <p:nvPr/>
          </p:nvSpPr>
          <p:spPr>
            <a:xfrm>
              <a:off x="5929677"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32" name="tx131"/>
            <p:cNvSpPr/>
            <p:nvPr/>
          </p:nvSpPr>
          <p:spPr>
            <a:xfrm>
              <a:off x="6054560"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2,162 case(s)</a:t>
              </a:r>
            </a:p>
          </p:txBody>
        </p:sp>
        <p:sp>
          <p:nvSpPr>
            <p:cNvPr id="133" name="pg132"/>
            <p:cNvSpPr/>
            <p:nvPr/>
          </p:nvSpPr>
          <p:spPr>
            <a:xfrm>
              <a:off x="6140172" y="2394471"/>
              <a:ext cx="1429105" cy="311602"/>
            </a:xfrm>
            <a:custGeom>
              <a:avLst/>
              <a:pathLst>
                <a:path w="1429105" h="311602">
                  <a:moveTo>
                    <a:pt x="26017" y="311602"/>
                  </a:moveTo>
                  <a:lnTo>
                    <a:pt x="1403088" y="311602"/>
                  </a:lnTo>
                  <a:lnTo>
                    <a:pt x="1402040" y="311581"/>
                  </a:lnTo>
                  <a:lnTo>
                    <a:pt x="1406224" y="311412"/>
                  </a:lnTo>
                  <a:lnTo>
                    <a:pt x="1410326" y="310575"/>
                  </a:lnTo>
                  <a:lnTo>
                    <a:pt x="1414241" y="309090"/>
                  </a:lnTo>
                  <a:lnTo>
                    <a:pt x="1417867" y="306996"/>
                  </a:lnTo>
                  <a:lnTo>
                    <a:pt x="1421110" y="304348"/>
                  </a:lnTo>
                  <a:lnTo>
                    <a:pt x="1423887" y="301214"/>
                  </a:lnTo>
                  <a:lnTo>
                    <a:pt x="1426125" y="297675"/>
                  </a:lnTo>
                  <a:lnTo>
                    <a:pt x="1427766" y="293823"/>
                  </a:lnTo>
                  <a:lnTo>
                    <a:pt x="1428768" y="289758"/>
                  </a:lnTo>
                  <a:lnTo>
                    <a:pt x="1429105" y="285585"/>
                  </a:lnTo>
                  <a:lnTo>
                    <a:pt x="1429105" y="26017"/>
                  </a:lnTo>
                  <a:lnTo>
                    <a:pt x="1428768" y="21843"/>
                  </a:lnTo>
                  <a:lnTo>
                    <a:pt x="1427766" y="17778"/>
                  </a:lnTo>
                  <a:lnTo>
                    <a:pt x="1426125" y="13926"/>
                  </a:lnTo>
                  <a:lnTo>
                    <a:pt x="1423887" y="10387"/>
                  </a:lnTo>
                  <a:lnTo>
                    <a:pt x="1421110" y="7253"/>
                  </a:lnTo>
                  <a:lnTo>
                    <a:pt x="1417867" y="4605"/>
                  </a:lnTo>
                  <a:lnTo>
                    <a:pt x="1414241" y="2511"/>
                  </a:lnTo>
                  <a:lnTo>
                    <a:pt x="1410326" y="1027"/>
                  </a:lnTo>
                  <a:lnTo>
                    <a:pt x="1406224" y="189"/>
                  </a:lnTo>
                  <a:lnTo>
                    <a:pt x="1403088"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34" name="tx133"/>
            <p:cNvSpPr/>
            <p:nvPr/>
          </p:nvSpPr>
          <p:spPr>
            <a:xfrm>
              <a:off x="6244241" y="2466357"/>
              <a:ext cx="122096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2,254 case(s)</a:t>
              </a:r>
            </a:p>
          </p:txBody>
        </p:sp>
        <p:sp>
          <p:nvSpPr>
            <p:cNvPr id="135" name="rc134"/>
            <p:cNvSpPr/>
            <p:nvPr/>
          </p:nvSpPr>
          <p:spPr>
            <a:xfrm>
              <a:off x="5266656" y="2153563"/>
              <a:ext cx="3176137" cy="3131794"/>
            </a:xfrm>
            <a:prstGeom prst="rect">
              <a:avLst/>
            </a:prstGeom>
            <a:ln w="13550" cap="rnd">
              <a:solidFill>
                <a:srgbClr val="333333">
                  <a:alpha val="100000"/>
                </a:srgbClr>
              </a:solidFill>
              <a:prstDash val="solid"/>
              <a:round/>
            </a:ln>
          </p:spPr>
          <p:txBody>
            <a:bodyPr/>
            <a:lstStyle/>
            <a:p/>
          </p:txBody>
        </p:sp>
        <p:sp>
          <p:nvSpPr>
            <p:cNvPr id="136" name="rc135"/>
            <p:cNvSpPr/>
            <p:nvPr/>
          </p:nvSpPr>
          <p:spPr>
            <a:xfrm>
              <a:off x="8442793" y="2153563"/>
              <a:ext cx="3176137" cy="3131794"/>
            </a:xfrm>
            <a:prstGeom prst="rect">
              <a:avLst/>
            </a:prstGeom>
            <a:solidFill>
              <a:srgbClr val="FFFFFF">
                <a:alpha val="100000"/>
              </a:srgbClr>
            </a:solidFill>
          </p:spPr>
          <p:txBody>
            <a:bodyPr/>
            <a:lstStyle/>
            <a:p/>
          </p:txBody>
        </p:sp>
        <p:sp>
          <p:nvSpPr>
            <p:cNvPr id="137" name="pl136"/>
            <p:cNvSpPr/>
            <p:nvPr/>
          </p:nvSpPr>
          <p:spPr>
            <a:xfrm>
              <a:off x="8442793" y="4998563"/>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8" name="pl137"/>
            <p:cNvSpPr/>
            <p:nvPr/>
          </p:nvSpPr>
          <p:spPr>
            <a:xfrm>
              <a:off x="8442793" y="4424975"/>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9" name="pl138"/>
            <p:cNvSpPr/>
            <p:nvPr/>
          </p:nvSpPr>
          <p:spPr>
            <a:xfrm>
              <a:off x="8442793" y="385138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40" name="pl139"/>
            <p:cNvSpPr/>
            <p:nvPr/>
          </p:nvSpPr>
          <p:spPr>
            <a:xfrm>
              <a:off x="8442793" y="327779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41" name="pl140"/>
            <p:cNvSpPr/>
            <p:nvPr/>
          </p:nvSpPr>
          <p:spPr>
            <a:xfrm>
              <a:off x="8442793" y="2704209"/>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42" name="pl141"/>
            <p:cNvSpPr/>
            <p:nvPr/>
          </p:nvSpPr>
          <p:spPr>
            <a:xfrm>
              <a:off x="8442793"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3" name="pl142"/>
            <p:cNvSpPr/>
            <p:nvPr/>
          </p:nvSpPr>
          <p:spPr>
            <a:xfrm>
              <a:off x="8442793" y="4711769"/>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4" name="pl143"/>
            <p:cNvSpPr/>
            <p:nvPr/>
          </p:nvSpPr>
          <p:spPr>
            <a:xfrm>
              <a:off x="8442793" y="4138180"/>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5" name="pl144"/>
            <p:cNvSpPr/>
            <p:nvPr/>
          </p:nvSpPr>
          <p:spPr>
            <a:xfrm>
              <a:off x="8442793" y="356459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6" name="pl145"/>
            <p:cNvSpPr/>
            <p:nvPr/>
          </p:nvSpPr>
          <p:spPr>
            <a:xfrm>
              <a:off x="8442793" y="2991003"/>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7" name="pl146"/>
            <p:cNvSpPr/>
            <p:nvPr/>
          </p:nvSpPr>
          <p:spPr>
            <a:xfrm>
              <a:off x="8442793" y="2417414"/>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8" name="rc147"/>
            <p:cNvSpPr/>
            <p:nvPr/>
          </p:nvSpPr>
          <p:spPr>
            <a:xfrm>
              <a:off x="8481844" y="5075998"/>
              <a:ext cx="234305" cy="20935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9" name="rc148"/>
            <p:cNvSpPr/>
            <p:nvPr/>
          </p:nvSpPr>
          <p:spPr>
            <a:xfrm>
              <a:off x="8481844" y="507599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0" name="rc149"/>
            <p:cNvSpPr/>
            <p:nvPr/>
          </p:nvSpPr>
          <p:spPr>
            <a:xfrm>
              <a:off x="8481844" y="507599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1" name="rc150"/>
            <p:cNvSpPr/>
            <p:nvPr/>
          </p:nvSpPr>
          <p:spPr>
            <a:xfrm>
              <a:off x="8481844" y="4734713"/>
              <a:ext cx="234305" cy="34128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2" name="rc151"/>
            <p:cNvSpPr/>
            <p:nvPr/>
          </p:nvSpPr>
          <p:spPr>
            <a:xfrm>
              <a:off x="8742183" y="4995695"/>
              <a:ext cx="234305" cy="28966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3" name="rc152"/>
            <p:cNvSpPr/>
            <p:nvPr/>
          </p:nvSpPr>
          <p:spPr>
            <a:xfrm>
              <a:off x="8742183" y="499569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4" name="rc153"/>
            <p:cNvSpPr/>
            <p:nvPr/>
          </p:nvSpPr>
          <p:spPr>
            <a:xfrm>
              <a:off x="8742183" y="499569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5" name="rc154"/>
            <p:cNvSpPr/>
            <p:nvPr/>
          </p:nvSpPr>
          <p:spPr>
            <a:xfrm>
              <a:off x="8742183" y="4668750"/>
              <a:ext cx="234305" cy="32694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6" name="rc155"/>
            <p:cNvSpPr/>
            <p:nvPr/>
          </p:nvSpPr>
          <p:spPr>
            <a:xfrm>
              <a:off x="9002523" y="5159168"/>
              <a:ext cx="234305" cy="12618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7" name="rc156"/>
            <p:cNvSpPr/>
            <p:nvPr/>
          </p:nvSpPr>
          <p:spPr>
            <a:xfrm>
              <a:off x="9002523" y="515916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8" name="rc157"/>
            <p:cNvSpPr/>
            <p:nvPr/>
          </p:nvSpPr>
          <p:spPr>
            <a:xfrm>
              <a:off x="9002523" y="515916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9" name="rc158"/>
            <p:cNvSpPr/>
            <p:nvPr/>
          </p:nvSpPr>
          <p:spPr>
            <a:xfrm>
              <a:off x="9002523" y="4889582"/>
              <a:ext cx="234305" cy="26958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0" name="rc159"/>
            <p:cNvSpPr/>
            <p:nvPr/>
          </p:nvSpPr>
          <p:spPr>
            <a:xfrm>
              <a:off x="9262862" y="5050186"/>
              <a:ext cx="234305" cy="23517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1" name="rc160"/>
            <p:cNvSpPr/>
            <p:nvPr/>
          </p:nvSpPr>
          <p:spPr>
            <a:xfrm>
              <a:off x="9262862" y="505018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2" name="rc161"/>
            <p:cNvSpPr/>
            <p:nvPr/>
          </p:nvSpPr>
          <p:spPr>
            <a:xfrm>
              <a:off x="9262862" y="505018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3" name="rc162"/>
            <p:cNvSpPr/>
            <p:nvPr/>
          </p:nvSpPr>
          <p:spPr>
            <a:xfrm>
              <a:off x="9262862" y="4711769"/>
              <a:ext cx="234305" cy="33841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4" name="rc163"/>
            <p:cNvSpPr/>
            <p:nvPr/>
          </p:nvSpPr>
          <p:spPr>
            <a:xfrm>
              <a:off x="9523201" y="4599919"/>
              <a:ext cx="234305" cy="68543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5" name="rc164"/>
            <p:cNvSpPr/>
            <p:nvPr/>
          </p:nvSpPr>
          <p:spPr>
            <a:xfrm>
              <a:off x="9523201" y="459991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6" name="rc165"/>
            <p:cNvSpPr/>
            <p:nvPr/>
          </p:nvSpPr>
          <p:spPr>
            <a:xfrm>
              <a:off x="9523201" y="459991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7" name="rc166"/>
            <p:cNvSpPr/>
            <p:nvPr/>
          </p:nvSpPr>
          <p:spPr>
            <a:xfrm>
              <a:off x="9523201" y="3751008"/>
              <a:ext cx="234305" cy="84891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8" name="rc167"/>
            <p:cNvSpPr/>
            <p:nvPr/>
          </p:nvSpPr>
          <p:spPr>
            <a:xfrm>
              <a:off x="9783540" y="4410635"/>
              <a:ext cx="234305" cy="87472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9" name="rc168"/>
            <p:cNvSpPr/>
            <p:nvPr/>
          </p:nvSpPr>
          <p:spPr>
            <a:xfrm>
              <a:off x="9783540" y="441063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0" name="rc169"/>
            <p:cNvSpPr/>
            <p:nvPr/>
          </p:nvSpPr>
          <p:spPr>
            <a:xfrm>
              <a:off x="9783540" y="441063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1" name="rc170"/>
            <p:cNvSpPr/>
            <p:nvPr/>
          </p:nvSpPr>
          <p:spPr>
            <a:xfrm>
              <a:off x="9783540" y="3343760"/>
              <a:ext cx="234305" cy="10668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2" name="rc171"/>
            <p:cNvSpPr/>
            <p:nvPr/>
          </p:nvSpPr>
          <p:spPr>
            <a:xfrm>
              <a:off x="10043879" y="4846562"/>
              <a:ext cx="234305" cy="43879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3" name="rc172"/>
            <p:cNvSpPr/>
            <p:nvPr/>
          </p:nvSpPr>
          <p:spPr>
            <a:xfrm>
              <a:off x="10043879" y="484656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4" name="rc173"/>
            <p:cNvSpPr/>
            <p:nvPr/>
          </p:nvSpPr>
          <p:spPr>
            <a:xfrm>
              <a:off x="10043879" y="4846562"/>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5" name="rc174"/>
            <p:cNvSpPr/>
            <p:nvPr/>
          </p:nvSpPr>
          <p:spPr>
            <a:xfrm>
              <a:off x="10043879" y="4161124"/>
              <a:ext cx="234305" cy="6854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6" name="rc175"/>
            <p:cNvSpPr/>
            <p:nvPr/>
          </p:nvSpPr>
          <p:spPr>
            <a:xfrm>
              <a:off x="10304218" y="5078866"/>
              <a:ext cx="234305" cy="20649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7" name="rc176"/>
            <p:cNvSpPr/>
            <p:nvPr/>
          </p:nvSpPr>
          <p:spPr>
            <a:xfrm>
              <a:off x="10304218" y="507886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8" name="rc177"/>
            <p:cNvSpPr/>
            <p:nvPr/>
          </p:nvSpPr>
          <p:spPr>
            <a:xfrm>
              <a:off x="10304218" y="507886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9" name="rc178"/>
            <p:cNvSpPr/>
            <p:nvPr/>
          </p:nvSpPr>
          <p:spPr>
            <a:xfrm>
              <a:off x="10304218" y="4419239"/>
              <a:ext cx="234305" cy="6596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0" name="rc179"/>
            <p:cNvSpPr/>
            <p:nvPr/>
          </p:nvSpPr>
          <p:spPr>
            <a:xfrm>
              <a:off x="10564558" y="5150564"/>
              <a:ext cx="234305" cy="13479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1" name="rc180"/>
            <p:cNvSpPr/>
            <p:nvPr/>
          </p:nvSpPr>
          <p:spPr>
            <a:xfrm>
              <a:off x="10564558" y="515056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2" name="rc181"/>
            <p:cNvSpPr/>
            <p:nvPr/>
          </p:nvSpPr>
          <p:spPr>
            <a:xfrm>
              <a:off x="10564558" y="5150564"/>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3" name="rc182"/>
            <p:cNvSpPr/>
            <p:nvPr/>
          </p:nvSpPr>
          <p:spPr>
            <a:xfrm>
              <a:off x="10564558" y="4625731"/>
              <a:ext cx="234305" cy="52483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4" name="rc183"/>
            <p:cNvSpPr/>
            <p:nvPr/>
          </p:nvSpPr>
          <p:spPr>
            <a:xfrm>
              <a:off x="10824897" y="5199319"/>
              <a:ext cx="234305" cy="8603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5" name="rc184"/>
            <p:cNvSpPr/>
            <p:nvPr/>
          </p:nvSpPr>
          <p:spPr>
            <a:xfrm>
              <a:off x="10824897" y="519931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6" name="rc185"/>
            <p:cNvSpPr/>
            <p:nvPr/>
          </p:nvSpPr>
          <p:spPr>
            <a:xfrm>
              <a:off x="10824897" y="519931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7" name="rc186"/>
            <p:cNvSpPr/>
            <p:nvPr/>
          </p:nvSpPr>
          <p:spPr>
            <a:xfrm>
              <a:off x="10824897" y="4619995"/>
              <a:ext cx="234305" cy="5793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8" name="rc187"/>
            <p:cNvSpPr/>
            <p:nvPr/>
          </p:nvSpPr>
          <p:spPr>
            <a:xfrm>
              <a:off x="11085236" y="5136225"/>
              <a:ext cx="234305" cy="14913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9" name="rc188"/>
            <p:cNvSpPr/>
            <p:nvPr/>
          </p:nvSpPr>
          <p:spPr>
            <a:xfrm>
              <a:off x="11085236" y="513622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0" name="rc189"/>
            <p:cNvSpPr/>
            <p:nvPr/>
          </p:nvSpPr>
          <p:spPr>
            <a:xfrm>
              <a:off x="11085236" y="513622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1" name="rc190"/>
            <p:cNvSpPr/>
            <p:nvPr/>
          </p:nvSpPr>
          <p:spPr>
            <a:xfrm>
              <a:off x="11085236" y="4634335"/>
              <a:ext cx="234305" cy="50189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2" name="rc191"/>
            <p:cNvSpPr/>
            <p:nvPr/>
          </p:nvSpPr>
          <p:spPr>
            <a:xfrm>
              <a:off x="11345575" y="5156300"/>
              <a:ext cx="234305" cy="12905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3" name="rc192"/>
            <p:cNvSpPr/>
            <p:nvPr/>
          </p:nvSpPr>
          <p:spPr>
            <a:xfrm>
              <a:off x="11345575" y="515630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4" name="rc193"/>
            <p:cNvSpPr/>
            <p:nvPr/>
          </p:nvSpPr>
          <p:spPr>
            <a:xfrm>
              <a:off x="11345575" y="5156300"/>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5" name="rc194"/>
            <p:cNvSpPr/>
            <p:nvPr/>
          </p:nvSpPr>
          <p:spPr>
            <a:xfrm>
              <a:off x="11345575" y="4886714"/>
              <a:ext cx="234305" cy="26958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6" name="pg195"/>
            <p:cNvSpPr/>
            <p:nvPr/>
          </p:nvSpPr>
          <p:spPr>
            <a:xfrm>
              <a:off x="9105815"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97" name="tx196"/>
            <p:cNvSpPr/>
            <p:nvPr/>
          </p:nvSpPr>
          <p:spPr>
            <a:xfrm>
              <a:off x="9230698"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1,243 case(s)</a:t>
              </a:r>
            </a:p>
          </p:txBody>
        </p:sp>
        <p:sp>
          <p:nvSpPr>
            <p:cNvPr id="198" name="pg197"/>
            <p:cNvSpPr/>
            <p:nvPr/>
          </p:nvSpPr>
          <p:spPr>
            <a:xfrm>
              <a:off x="9316310" y="2394471"/>
              <a:ext cx="1429105" cy="311602"/>
            </a:xfrm>
            <a:custGeom>
              <a:avLst/>
              <a:pathLst>
                <a:path w="1429105" h="311602">
                  <a:moveTo>
                    <a:pt x="26017" y="311602"/>
                  </a:moveTo>
                  <a:lnTo>
                    <a:pt x="1403088" y="311602"/>
                  </a:lnTo>
                  <a:lnTo>
                    <a:pt x="1402040" y="311581"/>
                  </a:lnTo>
                  <a:lnTo>
                    <a:pt x="1406224" y="311412"/>
                  </a:lnTo>
                  <a:lnTo>
                    <a:pt x="1410326" y="310575"/>
                  </a:lnTo>
                  <a:lnTo>
                    <a:pt x="1414241" y="309090"/>
                  </a:lnTo>
                  <a:lnTo>
                    <a:pt x="1417867" y="306996"/>
                  </a:lnTo>
                  <a:lnTo>
                    <a:pt x="1421110" y="304348"/>
                  </a:lnTo>
                  <a:lnTo>
                    <a:pt x="1423887" y="301214"/>
                  </a:lnTo>
                  <a:lnTo>
                    <a:pt x="1426125" y="297675"/>
                  </a:lnTo>
                  <a:lnTo>
                    <a:pt x="1427766" y="293823"/>
                  </a:lnTo>
                  <a:lnTo>
                    <a:pt x="1428768" y="289758"/>
                  </a:lnTo>
                  <a:lnTo>
                    <a:pt x="1429105" y="285585"/>
                  </a:lnTo>
                  <a:lnTo>
                    <a:pt x="1429105" y="26017"/>
                  </a:lnTo>
                  <a:lnTo>
                    <a:pt x="1428768" y="21843"/>
                  </a:lnTo>
                  <a:lnTo>
                    <a:pt x="1427766" y="17778"/>
                  </a:lnTo>
                  <a:lnTo>
                    <a:pt x="1426125" y="13926"/>
                  </a:lnTo>
                  <a:lnTo>
                    <a:pt x="1423887" y="10387"/>
                  </a:lnTo>
                  <a:lnTo>
                    <a:pt x="1421110" y="7253"/>
                  </a:lnTo>
                  <a:lnTo>
                    <a:pt x="1417867" y="4605"/>
                  </a:lnTo>
                  <a:lnTo>
                    <a:pt x="1414241" y="2511"/>
                  </a:lnTo>
                  <a:lnTo>
                    <a:pt x="1410326" y="1027"/>
                  </a:lnTo>
                  <a:lnTo>
                    <a:pt x="1406224" y="189"/>
                  </a:lnTo>
                  <a:lnTo>
                    <a:pt x="1403088"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99" name="tx198"/>
            <p:cNvSpPr/>
            <p:nvPr/>
          </p:nvSpPr>
          <p:spPr>
            <a:xfrm>
              <a:off x="9420378" y="2466357"/>
              <a:ext cx="122096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1,260 case(s)</a:t>
              </a:r>
            </a:p>
          </p:txBody>
        </p:sp>
        <p:sp>
          <p:nvSpPr>
            <p:cNvPr id="200" name="rc199"/>
            <p:cNvSpPr/>
            <p:nvPr/>
          </p:nvSpPr>
          <p:spPr>
            <a:xfrm>
              <a:off x="8442793" y="2153563"/>
              <a:ext cx="3176137" cy="3131794"/>
            </a:xfrm>
            <a:prstGeom prst="rect">
              <a:avLst/>
            </a:prstGeom>
            <a:ln w="13550" cap="rnd">
              <a:solidFill>
                <a:srgbClr val="333333">
                  <a:alpha val="100000"/>
                </a:srgbClr>
              </a:solidFill>
              <a:prstDash val="solid"/>
              <a:round/>
            </a:ln>
          </p:spPr>
          <p:txBody>
            <a:bodyPr/>
            <a:lstStyle/>
            <a:p/>
          </p:txBody>
        </p:sp>
        <p:sp>
          <p:nvSpPr>
            <p:cNvPr id="201" name="rc200"/>
            <p:cNvSpPr/>
            <p:nvPr/>
          </p:nvSpPr>
          <p:spPr>
            <a:xfrm>
              <a:off x="11618931" y="2153563"/>
              <a:ext cx="3176137" cy="3131794"/>
            </a:xfrm>
            <a:prstGeom prst="rect">
              <a:avLst/>
            </a:prstGeom>
            <a:solidFill>
              <a:srgbClr val="FFFFFF">
                <a:alpha val="100000"/>
              </a:srgbClr>
            </a:solidFill>
          </p:spPr>
          <p:txBody>
            <a:bodyPr/>
            <a:lstStyle/>
            <a:p/>
          </p:txBody>
        </p:sp>
        <p:sp>
          <p:nvSpPr>
            <p:cNvPr id="202" name="pl201"/>
            <p:cNvSpPr/>
            <p:nvPr/>
          </p:nvSpPr>
          <p:spPr>
            <a:xfrm>
              <a:off x="11618931" y="4998563"/>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03" name="pl202"/>
            <p:cNvSpPr/>
            <p:nvPr/>
          </p:nvSpPr>
          <p:spPr>
            <a:xfrm>
              <a:off x="11618931" y="4424975"/>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04" name="pl203"/>
            <p:cNvSpPr/>
            <p:nvPr/>
          </p:nvSpPr>
          <p:spPr>
            <a:xfrm>
              <a:off x="11618931" y="385138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05" name="pl204"/>
            <p:cNvSpPr/>
            <p:nvPr/>
          </p:nvSpPr>
          <p:spPr>
            <a:xfrm>
              <a:off x="11618931" y="327779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06" name="pl205"/>
            <p:cNvSpPr/>
            <p:nvPr/>
          </p:nvSpPr>
          <p:spPr>
            <a:xfrm>
              <a:off x="11618931" y="2704209"/>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07" name="pl206"/>
            <p:cNvSpPr/>
            <p:nvPr/>
          </p:nvSpPr>
          <p:spPr>
            <a:xfrm>
              <a:off x="11618931"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08" name="pl207"/>
            <p:cNvSpPr/>
            <p:nvPr/>
          </p:nvSpPr>
          <p:spPr>
            <a:xfrm>
              <a:off x="11618931" y="4711769"/>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09" name="pl208"/>
            <p:cNvSpPr/>
            <p:nvPr/>
          </p:nvSpPr>
          <p:spPr>
            <a:xfrm>
              <a:off x="11618931" y="4138180"/>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10" name="pl209"/>
            <p:cNvSpPr/>
            <p:nvPr/>
          </p:nvSpPr>
          <p:spPr>
            <a:xfrm>
              <a:off x="11618931" y="356459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11" name="pl210"/>
            <p:cNvSpPr/>
            <p:nvPr/>
          </p:nvSpPr>
          <p:spPr>
            <a:xfrm>
              <a:off x="11618931" y="2991003"/>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12" name="pl211"/>
            <p:cNvSpPr/>
            <p:nvPr/>
          </p:nvSpPr>
          <p:spPr>
            <a:xfrm>
              <a:off x="11618931" y="2417414"/>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13" name="rc212"/>
            <p:cNvSpPr/>
            <p:nvPr/>
          </p:nvSpPr>
          <p:spPr>
            <a:xfrm>
              <a:off x="11657982" y="5050186"/>
              <a:ext cx="234305" cy="23517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1657982" y="505018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1657982" y="505018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1657982" y="4642938"/>
              <a:ext cx="234305" cy="40724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1918321" y="4992827"/>
              <a:ext cx="234305" cy="29253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1918321" y="4992827"/>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1918321" y="4992827"/>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1918321" y="4651542"/>
              <a:ext cx="234305" cy="34128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2178660" y="4829355"/>
              <a:ext cx="234305" cy="45600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2178660" y="482935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2178660" y="482935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2178660" y="4493805"/>
              <a:ext cx="234305" cy="3355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rc224"/>
            <p:cNvSpPr/>
            <p:nvPr/>
          </p:nvSpPr>
          <p:spPr>
            <a:xfrm>
              <a:off x="12439000" y="4754788"/>
              <a:ext cx="234305" cy="53056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6" name="rc225"/>
            <p:cNvSpPr/>
            <p:nvPr/>
          </p:nvSpPr>
          <p:spPr>
            <a:xfrm>
              <a:off x="12439000" y="475478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7" name="rc226"/>
            <p:cNvSpPr/>
            <p:nvPr/>
          </p:nvSpPr>
          <p:spPr>
            <a:xfrm>
              <a:off x="12439000" y="475478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8" name="rc227"/>
            <p:cNvSpPr/>
            <p:nvPr/>
          </p:nvSpPr>
          <p:spPr>
            <a:xfrm>
              <a:off x="12439000" y="4207011"/>
              <a:ext cx="234305" cy="54777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9" name="rc228"/>
            <p:cNvSpPr/>
            <p:nvPr/>
          </p:nvSpPr>
          <p:spPr>
            <a:xfrm>
              <a:off x="12699339" y="5004299"/>
              <a:ext cx="234305" cy="28105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0" name="rc229"/>
            <p:cNvSpPr/>
            <p:nvPr/>
          </p:nvSpPr>
          <p:spPr>
            <a:xfrm>
              <a:off x="12699339" y="500429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1" name="rc230"/>
            <p:cNvSpPr/>
            <p:nvPr/>
          </p:nvSpPr>
          <p:spPr>
            <a:xfrm>
              <a:off x="12699339" y="500429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2" name="rc231"/>
            <p:cNvSpPr/>
            <p:nvPr/>
          </p:nvSpPr>
          <p:spPr>
            <a:xfrm>
              <a:off x="12699339" y="4416371"/>
              <a:ext cx="234305" cy="58792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3" name="rc232"/>
            <p:cNvSpPr/>
            <p:nvPr/>
          </p:nvSpPr>
          <p:spPr>
            <a:xfrm>
              <a:off x="12959678" y="5167772"/>
              <a:ext cx="234305" cy="11758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4" name="rc233"/>
            <p:cNvSpPr/>
            <p:nvPr/>
          </p:nvSpPr>
          <p:spPr>
            <a:xfrm>
              <a:off x="12959678" y="516777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5" name="rc234"/>
            <p:cNvSpPr/>
            <p:nvPr/>
          </p:nvSpPr>
          <p:spPr>
            <a:xfrm>
              <a:off x="12959678" y="5167772"/>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6" name="rc235"/>
            <p:cNvSpPr/>
            <p:nvPr/>
          </p:nvSpPr>
          <p:spPr>
            <a:xfrm>
              <a:off x="12959678" y="4860902"/>
              <a:ext cx="234305" cy="3068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7" name="rc236"/>
            <p:cNvSpPr/>
            <p:nvPr/>
          </p:nvSpPr>
          <p:spPr>
            <a:xfrm>
              <a:off x="13220017" y="5222263"/>
              <a:ext cx="234305" cy="630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8" name="rc237"/>
            <p:cNvSpPr/>
            <p:nvPr/>
          </p:nvSpPr>
          <p:spPr>
            <a:xfrm>
              <a:off x="13220017" y="522226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9" name="rc238"/>
            <p:cNvSpPr/>
            <p:nvPr/>
          </p:nvSpPr>
          <p:spPr>
            <a:xfrm>
              <a:off x="13220017" y="522226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0" name="rc239"/>
            <p:cNvSpPr/>
            <p:nvPr/>
          </p:nvSpPr>
          <p:spPr>
            <a:xfrm>
              <a:off x="13220017" y="4946940"/>
              <a:ext cx="234305" cy="27532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1" name="rc240"/>
            <p:cNvSpPr/>
            <p:nvPr/>
          </p:nvSpPr>
          <p:spPr>
            <a:xfrm>
              <a:off x="13480356" y="5182112"/>
              <a:ext cx="234305" cy="10324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2" name="rc241"/>
            <p:cNvSpPr/>
            <p:nvPr/>
          </p:nvSpPr>
          <p:spPr>
            <a:xfrm>
              <a:off x="13480356" y="518211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3" name="rc242"/>
            <p:cNvSpPr/>
            <p:nvPr/>
          </p:nvSpPr>
          <p:spPr>
            <a:xfrm>
              <a:off x="13480356" y="5182112"/>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4" name="rc243"/>
            <p:cNvSpPr/>
            <p:nvPr/>
          </p:nvSpPr>
          <p:spPr>
            <a:xfrm>
              <a:off x="13480356" y="4886714"/>
              <a:ext cx="234305" cy="2953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5" name="rc244"/>
            <p:cNvSpPr/>
            <p:nvPr/>
          </p:nvSpPr>
          <p:spPr>
            <a:xfrm>
              <a:off x="13740696" y="5256678"/>
              <a:ext cx="234305" cy="2867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6" name="rc245"/>
            <p:cNvSpPr/>
            <p:nvPr/>
          </p:nvSpPr>
          <p:spPr>
            <a:xfrm>
              <a:off x="13740696" y="525667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7" name="rc246"/>
            <p:cNvSpPr/>
            <p:nvPr/>
          </p:nvSpPr>
          <p:spPr>
            <a:xfrm>
              <a:off x="13740696" y="525667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8" name="rc247"/>
            <p:cNvSpPr/>
            <p:nvPr/>
          </p:nvSpPr>
          <p:spPr>
            <a:xfrm>
              <a:off x="13740696" y="4992827"/>
              <a:ext cx="234305" cy="2638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9" name="rc248"/>
            <p:cNvSpPr/>
            <p:nvPr/>
          </p:nvSpPr>
          <p:spPr>
            <a:xfrm>
              <a:off x="14001035" y="5271018"/>
              <a:ext cx="234305" cy="1433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0" name="rc249"/>
            <p:cNvSpPr/>
            <p:nvPr/>
          </p:nvSpPr>
          <p:spPr>
            <a:xfrm>
              <a:off x="14001035" y="527101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1" name="rc250"/>
            <p:cNvSpPr/>
            <p:nvPr/>
          </p:nvSpPr>
          <p:spPr>
            <a:xfrm>
              <a:off x="14001035" y="527101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2" name="rc251"/>
            <p:cNvSpPr/>
            <p:nvPr/>
          </p:nvSpPr>
          <p:spPr>
            <a:xfrm>
              <a:off x="14001035" y="4829355"/>
              <a:ext cx="234305" cy="44166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3" name="rc252"/>
            <p:cNvSpPr/>
            <p:nvPr/>
          </p:nvSpPr>
          <p:spPr>
            <a:xfrm>
              <a:off x="14261374" y="5245207"/>
              <a:ext cx="234305" cy="401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4" name="rc253"/>
            <p:cNvSpPr/>
            <p:nvPr/>
          </p:nvSpPr>
          <p:spPr>
            <a:xfrm>
              <a:off x="14261374" y="5245207"/>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5" name="rc254"/>
            <p:cNvSpPr/>
            <p:nvPr/>
          </p:nvSpPr>
          <p:spPr>
            <a:xfrm>
              <a:off x="14261374" y="5245207"/>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6" name="rc255"/>
            <p:cNvSpPr/>
            <p:nvPr/>
          </p:nvSpPr>
          <p:spPr>
            <a:xfrm>
              <a:off x="14261374" y="4843694"/>
              <a:ext cx="234305" cy="4015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7" name="rc256"/>
            <p:cNvSpPr/>
            <p:nvPr/>
          </p:nvSpPr>
          <p:spPr>
            <a:xfrm>
              <a:off x="14521713" y="5184980"/>
              <a:ext cx="234305" cy="10037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8" name="rc257"/>
            <p:cNvSpPr/>
            <p:nvPr/>
          </p:nvSpPr>
          <p:spPr>
            <a:xfrm>
              <a:off x="14521713" y="518498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9" name="rc258"/>
            <p:cNvSpPr/>
            <p:nvPr/>
          </p:nvSpPr>
          <p:spPr>
            <a:xfrm>
              <a:off x="14521713" y="5184980"/>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0" name="rc259"/>
            <p:cNvSpPr/>
            <p:nvPr/>
          </p:nvSpPr>
          <p:spPr>
            <a:xfrm>
              <a:off x="14521713" y="4915393"/>
              <a:ext cx="234305" cy="26958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1" name="pg260"/>
            <p:cNvSpPr/>
            <p:nvPr/>
          </p:nvSpPr>
          <p:spPr>
            <a:xfrm>
              <a:off x="12306090"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62" name="tx261"/>
            <p:cNvSpPr/>
            <p:nvPr/>
          </p:nvSpPr>
          <p:spPr>
            <a:xfrm>
              <a:off x="12430973"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789 case(s)</a:t>
              </a:r>
            </a:p>
          </p:txBody>
        </p:sp>
        <p:sp>
          <p:nvSpPr>
            <p:cNvPr id="263" name="pg262"/>
            <p:cNvSpPr/>
            <p:nvPr/>
          </p:nvSpPr>
          <p:spPr>
            <a:xfrm>
              <a:off x="12512562" y="2394471"/>
              <a:ext cx="1388876" cy="311602"/>
            </a:xfrm>
            <a:custGeom>
              <a:avLst/>
              <a:pathLst>
                <a:path w="1388876" h="311602">
                  <a:moveTo>
                    <a:pt x="26017" y="311602"/>
                  </a:moveTo>
                  <a:lnTo>
                    <a:pt x="1362859" y="311602"/>
                  </a:lnTo>
                  <a:lnTo>
                    <a:pt x="1361812" y="311581"/>
                  </a:lnTo>
                  <a:lnTo>
                    <a:pt x="1365995" y="311412"/>
                  </a:lnTo>
                  <a:lnTo>
                    <a:pt x="1370098" y="310575"/>
                  </a:lnTo>
                  <a:lnTo>
                    <a:pt x="1374013" y="309090"/>
                  </a:lnTo>
                  <a:lnTo>
                    <a:pt x="1377639" y="306996"/>
                  </a:lnTo>
                  <a:lnTo>
                    <a:pt x="1380882" y="304348"/>
                  </a:lnTo>
                  <a:lnTo>
                    <a:pt x="1383659" y="301214"/>
                  </a:lnTo>
                  <a:lnTo>
                    <a:pt x="1385896" y="297675"/>
                  </a:lnTo>
                  <a:lnTo>
                    <a:pt x="1387538" y="293823"/>
                  </a:lnTo>
                  <a:lnTo>
                    <a:pt x="1388540" y="289758"/>
                  </a:lnTo>
                  <a:lnTo>
                    <a:pt x="1388876" y="285585"/>
                  </a:lnTo>
                  <a:lnTo>
                    <a:pt x="1388876" y="26017"/>
                  </a:lnTo>
                  <a:lnTo>
                    <a:pt x="1388540" y="21843"/>
                  </a:lnTo>
                  <a:lnTo>
                    <a:pt x="1387538" y="17778"/>
                  </a:lnTo>
                  <a:lnTo>
                    <a:pt x="1385896" y="13926"/>
                  </a:lnTo>
                  <a:lnTo>
                    <a:pt x="1383659" y="10387"/>
                  </a:lnTo>
                  <a:lnTo>
                    <a:pt x="1380882" y="7253"/>
                  </a:lnTo>
                  <a:lnTo>
                    <a:pt x="1377639" y="4605"/>
                  </a:lnTo>
                  <a:lnTo>
                    <a:pt x="1374013" y="2511"/>
                  </a:lnTo>
                  <a:lnTo>
                    <a:pt x="1370098" y="1027"/>
                  </a:lnTo>
                  <a:lnTo>
                    <a:pt x="1365995" y="189"/>
                  </a:lnTo>
                  <a:lnTo>
                    <a:pt x="13628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64" name="tx263"/>
            <p:cNvSpPr/>
            <p:nvPr/>
          </p:nvSpPr>
          <p:spPr>
            <a:xfrm>
              <a:off x="12616631" y="2466357"/>
              <a:ext cx="1180739"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826 case(s)</a:t>
              </a:r>
            </a:p>
          </p:txBody>
        </p:sp>
        <p:sp>
          <p:nvSpPr>
            <p:cNvPr id="265" name="rc264"/>
            <p:cNvSpPr/>
            <p:nvPr/>
          </p:nvSpPr>
          <p:spPr>
            <a:xfrm>
              <a:off x="11618931" y="2153563"/>
              <a:ext cx="3176137" cy="3131794"/>
            </a:xfrm>
            <a:prstGeom prst="rect">
              <a:avLst/>
            </a:prstGeom>
            <a:ln w="13550" cap="rnd">
              <a:solidFill>
                <a:srgbClr val="333333">
                  <a:alpha val="100000"/>
                </a:srgbClr>
              </a:solidFill>
              <a:prstDash val="solid"/>
              <a:round/>
            </a:ln>
          </p:spPr>
          <p:txBody>
            <a:bodyPr/>
            <a:lstStyle/>
            <a:p/>
          </p:txBody>
        </p:sp>
        <p:sp>
          <p:nvSpPr>
            <p:cNvPr id="266" name="rc265"/>
            <p:cNvSpPr/>
            <p:nvPr/>
          </p:nvSpPr>
          <p:spPr>
            <a:xfrm>
              <a:off x="14795069" y="2153563"/>
              <a:ext cx="3176137" cy="3131794"/>
            </a:xfrm>
            <a:prstGeom prst="rect">
              <a:avLst/>
            </a:prstGeom>
            <a:solidFill>
              <a:srgbClr val="FFFFFF">
                <a:alpha val="100000"/>
              </a:srgbClr>
            </a:solidFill>
          </p:spPr>
          <p:txBody>
            <a:bodyPr/>
            <a:lstStyle/>
            <a:p/>
          </p:txBody>
        </p:sp>
        <p:sp>
          <p:nvSpPr>
            <p:cNvPr id="267" name="pl266"/>
            <p:cNvSpPr/>
            <p:nvPr/>
          </p:nvSpPr>
          <p:spPr>
            <a:xfrm>
              <a:off x="14795069" y="4998563"/>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68" name="pl267"/>
            <p:cNvSpPr/>
            <p:nvPr/>
          </p:nvSpPr>
          <p:spPr>
            <a:xfrm>
              <a:off x="14795069" y="4424975"/>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69" name="pl268"/>
            <p:cNvSpPr/>
            <p:nvPr/>
          </p:nvSpPr>
          <p:spPr>
            <a:xfrm>
              <a:off x="14795069" y="385138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70" name="pl269"/>
            <p:cNvSpPr/>
            <p:nvPr/>
          </p:nvSpPr>
          <p:spPr>
            <a:xfrm>
              <a:off x="14795069" y="327779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71" name="pl270"/>
            <p:cNvSpPr/>
            <p:nvPr/>
          </p:nvSpPr>
          <p:spPr>
            <a:xfrm>
              <a:off x="14795069" y="2704209"/>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72" name="pl271"/>
            <p:cNvSpPr/>
            <p:nvPr/>
          </p:nvSpPr>
          <p:spPr>
            <a:xfrm>
              <a:off x="14795069"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73" name="pl272"/>
            <p:cNvSpPr/>
            <p:nvPr/>
          </p:nvSpPr>
          <p:spPr>
            <a:xfrm>
              <a:off x="14795069" y="4711769"/>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74" name="pl273"/>
            <p:cNvSpPr/>
            <p:nvPr/>
          </p:nvSpPr>
          <p:spPr>
            <a:xfrm>
              <a:off x="14795069" y="4138180"/>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75" name="pl274"/>
            <p:cNvSpPr/>
            <p:nvPr/>
          </p:nvSpPr>
          <p:spPr>
            <a:xfrm>
              <a:off x="14795069" y="356459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76" name="pl275"/>
            <p:cNvSpPr/>
            <p:nvPr/>
          </p:nvSpPr>
          <p:spPr>
            <a:xfrm>
              <a:off x="14795069" y="2991003"/>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77" name="pl276"/>
            <p:cNvSpPr/>
            <p:nvPr/>
          </p:nvSpPr>
          <p:spPr>
            <a:xfrm>
              <a:off x="14795069" y="2417414"/>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78" name="rc277"/>
            <p:cNvSpPr/>
            <p:nvPr/>
          </p:nvSpPr>
          <p:spPr>
            <a:xfrm>
              <a:off x="14834120" y="5245207"/>
              <a:ext cx="234305" cy="401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9" name="rc278"/>
            <p:cNvSpPr/>
            <p:nvPr/>
          </p:nvSpPr>
          <p:spPr>
            <a:xfrm>
              <a:off x="14834120" y="5245207"/>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0" name="rc279"/>
            <p:cNvSpPr/>
            <p:nvPr/>
          </p:nvSpPr>
          <p:spPr>
            <a:xfrm>
              <a:off x="14834120" y="5245207"/>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1" name="rc280"/>
            <p:cNvSpPr/>
            <p:nvPr/>
          </p:nvSpPr>
          <p:spPr>
            <a:xfrm>
              <a:off x="14834120" y="5182112"/>
              <a:ext cx="234305" cy="6309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2" name="pg281"/>
            <p:cNvSpPr/>
            <p:nvPr/>
          </p:nvSpPr>
          <p:spPr>
            <a:xfrm>
              <a:off x="15506365" y="2153563"/>
              <a:ext cx="1753545" cy="373922"/>
            </a:xfrm>
            <a:custGeom>
              <a:avLst/>
              <a:pathLst>
                <a:path w="1753545" h="373922">
                  <a:moveTo>
                    <a:pt x="31220" y="373922"/>
                  </a:moveTo>
                  <a:lnTo>
                    <a:pt x="1722325" y="373922"/>
                  </a:lnTo>
                  <a:lnTo>
                    <a:pt x="1721067" y="373897"/>
                  </a:lnTo>
                  <a:lnTo>
                    <a:pt x="1726088" y="373695"/>
                  </a:lnTo>
                  <a:lnTo>
                    <a:pt x="1731011" y="372690"/>
                  </a:lnTo>
                  <a:lnTo>
                    <a:pt x="1735709" y="370908"/>
                  </a:lnTo>
                  <a:lnTo>
                    <a:pt x="1740060" y="368396"/>
                  </a:lnTo>
                  <a:lnTo>
                    <a:pt x="1743952" y="365218"/>
                  </a:lnTo>
                  <a:lnTo>
                    <a:pt x="1747284" y="361457"/>
                  </a:lnTo>
                  <a:lnTo>
                    <a:pt x="1749969" y="357211"/>
                  </a:lnTo>
                  <a:lnTo>
                    <a:pt x="1751939" y="352588"/>
                  </a:lnTo>
                  <a:lnTo>
                    <a:pt x="1753141" y="347710"/>
                  </a:lnTo>
                  <a:lnTo>
                    <a:pt x="1753545" y="342702"/>
                  </a:lnTo>
                  <a:lnTo>
                    <a:pt x="1753545" y="31220"/>
                  </a:lnTo>
                  <a:lnTo>
                    <a:pt x="1753141" y="26212"/>
                  </a:lnTo>
                  <a:lnTo>
                    <a:pt x="1751939" y="21334"/>
                  </a:lnTo>
                  <a:lnTo>
                    <a:pt x="1749969" y="16711"/>
                  </a:lnTo>
                  <a:lnTo>
                    <a:pt x="1747284" y="12465"/>
                  </a:lnTo>
                  <a:lnTo>
                    <a:pt x="1743952" y="8704"/>
                  </a:lnTo>
                  <a:lnTo>
                    <a:pt x="1740060" y="5526"/>
                  </a:lnTo>
                  <a:lnTo>
                    <a:pt x="1735709" y="3014"/>
                  </a:lnTo>
                  <a:lnTo>
                    <a:pt x="1731011" y="1232"/>
                  </a:lnTo>
                  <a:lnTo>
                    <a:pt x="1726088" y="227"/>
                  </a:lnTo>
                  <a:lnTo>
                    <a:pt x="1722325"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83" name="tx282"/>
            <p:cNvSpPr/>
            <p:nvPr/>
          </p:nvSpPr>
          <p:spPr>
            <a:xfrm>
              <a:off x="15631248" y="2239827"/>
              <a:ext cx="1503780"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14 case(s)</a:t>
              </a:r>
            </a:p>
          </p:txBody>
        </p:sp>
        <p:sp>
          <p:nvSpPr>
            <p:cNvPr id="284" name="pg283"/>
            <p:cNvSpPr/>
            <p:nvPr/>
          </p:nvSpPr>
          <p:spPr>
            <a:xfrm>
              <a:off x="16279069"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85" name="rc284"/>
            <p:cNvSpPr/>
            <p:nvPr/>
          </p:nvSpPr>
          <p:spPr>
            <a:xfrm>
              <a:off x="14795069" y="2153563"/>
              <a:ext cx="3176137" cy="3131794"/>
            </a:xfrm>
            <a:prstGeom prst="rect">
              <a:avLst/>
            </a:prstGeom>
            <a:ln w="13550" cap="rnd">
              <a:solidFill>
                <a:srgbClr val="333333">
                  <a:alpha val="100000"/>
                </a:srgbClr>
              </a:solidFill>
              <a:prstDash val="solid"/>
              <a:round/>
            </a:ln>
          </p:spPr>
          <p:txBody>
            <a:bodyPr/>
            <a:lstStyle/>
            <a:p/>
          </p:txBody>
        </p:sp>
        <p:sp>
          <p:nvSpPr>
            <p:cNvPr id="286" name="tx285"/>
            <p:cNvSpPr/>
            <p:nvPr/>
          </p:nvSpPr>
          <p:spPr>
            <a:xfrm>
              <a:off x="3396061"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87" name="tx286"/>
            <p:cNvSpPr/>
            <p:nvPr/>
          </p:nvSpPr>
          <p:spPr>
            <a:xfrm>
              <a:off x="657219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88" name="tx287"/>
            <p:cNvSpPr/>
            <p:nvPr/>
          </p:nvSpPr>
          <p:spPr>
            <a:xfrm>
              <a:off x="974833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89" name="tx288"/>
            <p:cNvSpPr/>
            <p:nvPr/>
          </p:nvSpPr>
          <p:spPr>
            <a:xfrm>
              <a:off x="1292447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90" name="tx289"/>
            <p:cNvSpPr/>
            <p:nvPr/>
          </p:nvSpPr>
          <p:spPr>
            <a:xfrm>
              <a:off x="161006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91" name="pl290"/>
            <p:cNvSpPr/>
            <p:nvPr/>
          </p:nvSpPr>
          <p:spPr>
            <a:xfrm>
              <a:off x="224672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2" name="pl291"/>
            <p:cNvSpPr/>
            <p:nvPr/>
          </p:nvSpPr>
          <p:spPr>
            <a:xfrm>
              <a:off x="250706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3" name="pl292"/>
            <p:cNvSpPr/>
            <p:nvPr/>
          </p:nvSpPr>
          <p:spPr>
            <a:xfrm>
              <a:off x="27673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4" name="pl293"/>
            <p:cNvSpPr/>
            <p:nvPr/>
          </p:nvSpPr>
          <p:spPr>
            <a:xfrm>
              <a:off x="30277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5" name="pl294"/>
            <p:cNvSpPr/>
            <p:nvPr/>
          </p:nvSpPr>
          <p:spPr>
            <a:xfrm>
              <a:off x="32880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6" name="pl295"/>
            <p:cNvSpPr/>
            <p:nvPr/>
          </p:nvSpPr>
          <p:spPr>
            <a:xfrm>
              <a:off x="354841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7" name="pl296"/>
            <p:cNvSpPr/>
            <p:nvPr/>
          </p:nvSpPr>
          <p:spPr>
            <a:xfrm>
              <a:off x="380875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8" name="pl297"/>
            <p:cNvSpPr/>
            <p:nvPr/>
          </p:nvSpPr>
          <p:spPr>
            <a:xfrm>
              <a:off x="40690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9" name="pl298"/>
            <p:cNvSpPr/>
            <p:nvPr/>
          </p:nvSpPr>
          <p:spPr>
            <a:xfrm>
              <a:off x="43294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0" name="pl299"/>
            <p:cNvSpPr/>
            <p:nvPr/>
          </p:nvSpPr>
          <p:spPr>
            <a:xfrm>
              <a:off x="45897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1" name="pl300"/>
            <p:cNvSpPr/>
            <p:nvPr/>
          </p:nvSpPr>
          <p:spPr>
            <a:xfrm>
              <a:off x="48501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2" name="pl301"/>
            <p:cNvSpPr/>
            <p:nvPr/>
          </p:nvSpPr>
          <p:spPr>
            <a:xfrm>
              <a:off x="5110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tx302"/>
            <p:cNvSpPr/>
            <p:nvPr/>
          </p:nvSpPr>
          <p:spPr>
            <a:xfrm rot="-5400000">
              <a:off x="216593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04" name="tx303"/>
            <p:cNvSpPr/>
            <p:nvPr/>
          </p:nvSpPr>
          <p:spPr>
            <a:xfrm rot="-5400000">
              <a:off x="241646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05" name="tx304"/>
            <p:cNvSpPr/>
            <p:nvPr/>
          </p:nvSpPr>
          <p:spPr>
            <a:xfrm rot="-5400000">
              <a:off x="267689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06" name="tx305"/>
            <p:cNvSpPr/>
            <p:nvPr/>
          </p:nvSpPr>
          <p:spPr>
            <a:xfrm rot="-5400000">
              <a:off x="293536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07" name="tx306"/>
            <p:cNvSpPr/>
            <p:nvPr/>
          </p:nvSpPr>
          <p:spPr>
            <a:xfrm rot="-5400000">
              <a:off x="3165059"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08" name="tx307"/>
            <p:cNvSpPr/>
            <p:nvPr/>
          </p:nvSpPr>
          <p:spPr>
            <a:xfrm rot="-5400000">
              <a:off x="346763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09" name="tx308"/>
            <p:cNvSpPr/>
            <p:nvPr/>
          </p:nvSpPr>
          <p:spPr>
            <a:xfrm rot="-5400000">
              <a:off x="3757665"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10" name="tx309"/>
            <p:cNvSpPr/>
            <p:nvPr/>
          </p:nvSpPr>
          <p:spPr>
            <a:xfrm rot="-5400000">
              <a:off x="395584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11" name="tx310"/>
            <p:cNvSpPr/>
            <p:nvPr/>
          </p:nvSpPr>
          <p:spPr>
            <a:xfrm rot="-5400000">
              <a:off x="42161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12" name="tx311"/>
            <p:cNvSpPr/>
            <p:nvPr/>
          </p:nvSpPr>
          <p:spPr>
            <a:xfrm rot="-5400000">
              <a:off x="451289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13" name="tx312"/>
            <p:cNvSpPr/>
            <p:nvPr/>
          </p:nvSpPr>
          <p:spPr>
            <a:xfrm rot="-5400000">
              <a:off x="475461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14" name="tx313"/>
            <p:cNvSpPr/>
            <p:nvPr/>
          </p:nvSpPr>
          <p:spPr>
            <a:xfrm rot="-5400000">
              <a:off x="501495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15" name="pl314"/>
            <p:cNvSpPr/>
            <p:nvPr/>
          </p:nvSpPr>
          <p:spPr>
            <a:xfrm>
              <a:off x="54228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pl315"/>
            <p:cNvSpPr/>
            <p:nvPr/>
          </p:nvSpPr>
          <p:spPr>
            <a:xfrm>
              <a:off x="56831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pl316"/>
            <p:cNvSpPr/>
            <p:nvPr/>
          </p:nvSpPr>
          <p:spPr>
            <a:xfrm>
              <a:off x="5943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8" name="pl317"/>
            <p:cNvSpPr/>
            <p:nvPr/>
          </p:nvSpPr>
          <p:spPr>
            <a:xfrm>
              <a:off x="6203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pl318"/>
            <p:cNvSpPr/>
            <p:nvPr/>
          </p:nvSpPr>
          <p:spPr>
            <a:xfrm>
              <a:off x="646421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pl319"/>
            <p:cNvSpPr/>
            <p:nvPr/>
          </p:nvSpPr>
          <p:spPr>
            <a:xfrm>
              <a:off x="672455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1" name="pl320"/>
            <p:cNvSpPr/>
            <p:nvPr/>
          </p:nvSpPr>
          <p:spPr>
            <a:xfrm>
              <a:off x="69848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pl321"/>
            <p:cNvSpPr/>
            <p:nvPr/>
          </p:nvSpPr>
          <p:spPr>
            <a:xfrm>
              <a:off x="724523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3" name="pl322"/>
            <p:cNvSpPr/>
            <p:nvPr/>
          </p:nvSpPr>
          <p:spPr>
            <a:xfrm>
              <a:off x="750557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4" name="pl323"/>
            <p:cNvSpPr/>
            <p:nvPr/>
          </p:nvSpPr>
          <p:spPr>
            <a:xfrm>
              <a:off x="77659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5" name="pl324"/>
            <p:cNvSpPr/>
            <p:nvPr/>
          </p:nvSpPr>
          <p:spPr>
            <a:xfrm>
              <a:off x="80262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6" name="pl325"/>
            <p:cNvSpPr/>
            <p:nvPr/>
          </p:nvSpPr>
          <p:spPr>
            <a:xfrm>
              <a:off x="82865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tx326"/>
            <p:cNvSpPr/>
            <p:nvPr/>
          </p:nvSpPr>
          <p:spPr>
            <a:xfrm rot="-5400000">
              <a:off x="534207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28" name="tx327"/>
            <p:cNvSpPr/>
            <p:nvPr/>
          </p:nvSpPr>
          <p:spPr>
            <a:xfrm rot="-5400000">
              <a:off x="5592605"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29" name="tx328"/>
            <p:cNvSpPr/>
            <p:nvPr/>
          </p:nvSpPr>
          <p:spPr>
            <a:xfrm rot="-5400000">
              <a:off x="585303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30" name="tx329"/>
            <p:cNvSpPr/>
            <p:nvPr/>
          </p:nvSpPr>
          <p:spPr>
            <a:xfrm rot="-5400000">
              <a:off x="6111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31" name="tx330"/>
            <p:cNvSpPr/>
            <p:nvPr/>
          </p:nvSpPr>
          <p:spPr>
            <a:xfrm rot="-5400000">
              <a:off x="634119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32" name="tx331"/>
            <p:cNvSpPr/>
            <p:nvPr/>
          </p:nvSpPr>
          <p:spPr>
            <a:xfrm rot="-5400000">
              <a:off x="664377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33" name="tx332"/>
            <p:cNvSpPr/>
            <p:nvPr/>
          </p:nvSpPr>
          <p:spPr>
            <a:xfrm rot="-5400000">
              <a:off x="693380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34" name="tx333"/>
            <p:cNvSpPr/>
            <p:nvPr/>
          </p:nvSpPr>
          <p:spPr>
            <a:xfrm rot="-5400000">
              <a:off x="713198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35" name="tx334"/>
            <p:cNvSpPr/>
            <p:nvPr/>
          </p:nvSpPr>
          <p:spPr>
            <a:xfrm rot="-5400000">
              <a:off x="7392277"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36" name="tx335"/>
            <p:cNvSpPr/>
            <p:nvPr/>
          </p:nvSpPr>
          <p:spPr>
            <a:xfrm rot="-5400000">
              <a:off x="768903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37" name="tx336"/>
            <p:cNvSpPr/>
            <p:nvPr/>
          </p:nvSpPr>
          <p:spPr>
            <a:xfrm rot="-5400000">
              <a:off x="793075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38" name="tx337"/>
            <p:cNvSpPr/>
            <p:nvPr/>
          </p:nvSpPr>
          <p:spPr>
            <a:xfrm rot="-5400000">
              <a:off x="8191092"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39" name="pl338"/>
            <p:cNvSpPr/>
            <p:nvPr/>
          </p:nvSpPr>
          <p:spPr>
            <a:xfrm>
              <a:off x="859899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pl339"/>
            <p:cNvSpPr/>
            <p:nvPr/>
          </p:nvSpPr>
          <p:spPr>
            <a:xfrm>
              <a:off x="88593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pl340"/>
            <p:cNvSpPr/>
            <p:nvPr/>
          </p:nvSpPr>
          <p:spPr>
            <a:xfrm>
              <a:off x="911967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pl341"/>
            <p:cNvSpPr/>
            <p:nvPr/>
          </p:nvSpPr>
          <p:spPr>
            <a:xfrm>
              <a:off x="938001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3" name="pl342"/>
            <p:cNvSpPr/>
            <p:nvPr/>
          </p:nvSpPr>
          <p:spPr>
            <a:xfrm>
              <a:off x="9640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4" name="pl343"/>
            <p:cNvSpPr/>
            <p:nvPr/>
          </p:nvSpPr>
          <p:spPr>
            <a:xfrm>
              <a:off x="99006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5" name="pl344"/>
            <p:cNvSpPr/>
            <p:nvPr/>
          </p:nvSpPr>
          <p:spPr>
            <a:xfrm>
              <a:off x="101610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pl345"/>
            <p:cNvSpPr/>
            <p:nvPr/>
          </p:nvSpPr>
          <p:spPr>
            <a:xfrm>
              <a:off x="1042137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7" name="pl346"/>
            <p:cNvSpPr/>
            <p:nvPr/>
          </p:nvSpPr>
          <p:spPr>
            <a:xfrm>
              <a:off x="106817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8" name="pl347"/>
            <p:cNvSpPr/>
            <p:nvPr/>
          </p:nvSpPr>
          <p:spPr>
            <a:xfrm>
              <a:off x="10942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9" name="pl348"/>
            <p:cNvSpPr/>
            <p:nvPr/>
          </p:nvSpPr>
          <p:spPr>
            <a:xfrm>
              <a:off x="1120238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0" name="pl349"/>
            <p:cNvSpPr/>
            <p:nvPr/>
          </p:nvSpPr>
          <p:spPr>
            <a:xfrm>
              <a:off x="114627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tx350"/>
            <p:cNvSpPr/>
            <p:nvPr/>
          </p:nvSpPr>
          <p:spPr>
            <a:xfrm rot="-5400000">
              <a:off x="851821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52" name="tx351"/>
            <p:cNvSpPr/>
            <p:nvPr/>
          </p:nvSpPr>
          <p:spPr>
            <a:xfrm rot="-5400000">
              <a:off x="8768743"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53" name="tx352"/>
            <p:cNvSpPr/>
            <p:nvPr/>
          </p:nvSpPr>
          <p:spPr>
            <a:xfrm rot="-5400000">
              <a:off x="9029169"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54" name="tx353"/>
            <p:cNvSpPr/>
            <p:nvPr/>
          </p:nvSpPr>
          <p:spPr>
            <a:xfrm rot="-5400000">
              <a:off x="928764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55" name="tx354"/>
            <p:cNvSpPr/>
            <p:nvPr/>
          </p:nvSpPr>
          <p:spPr>
            <a:xfrm rot="-5400000">
              <a:off x="951733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56" name="tx355"/>
            <p:cNvSpPr/>
            <p:nvPr/>
          </p:nvSpPr>
          <p:spPr>
            <a:xfrm rot="-5400000">
              <a:off x="981991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57" name="tx356"/>
            <p:cNvSpPr/>
            <p:nvPr/>
          </p:nvSpPr>
          <p:spPr>
            <a:xfrm rot="-5400000">
              <a:off x="10109940"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58" name="tx357"/>
            <p:cNvSpPr/>
            <p:nvPr/>
          </p:nvSpPr>
          <p:spPr>
            <a:xfrm rot="-5400000">
              <a:off x="10308119"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59" name="tx358"/>
            <p:cNvSpPr/>
            <p:nvPr/>
          </p:nvSpPr>
          <p:spPr>
            <a:xfrm rot="-5400000">
              <a:off x="10568415"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60" name="tx359"/>
            <p:cNvSpPr/>
            <p:nvPr/>
          </p:nvSpPr>
          <p:spPr>
            <a:xfrm rot="-5400000">
              <a:off x="1086517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61" name="tx360"/>
            <p:cNvSpPr/>
            <p:nvPr/>
          </p:nvSpPr>
          <p:spPr>
            <a:xfrm rot="-5400000">
              <a:off x="1110689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62" name="tx361"/>
            <p:cNvSpPr/>
            <p:nvPr/>
          </p:nvSpPr>
          <p:spPr>
            <a:xfrm rot="-5400000">
              <a:off x="113672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63" name="pl362"/>
            <p:cNvSpPr/>
            <p:nvPr/>
          </p:nvSpPr>
          <p:spPr>
            <a:xfrm>
              <a:off x="117751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4" name="pl363"/>
            <p:cNvSpPr/>
            <p:nvPr/>
          </p:nvSpPr>
          <p:spPr>
            <a:xfrm>
              <a:off x="120354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5" name="pl364"/>
            <p:cNvSpPr/>
            <p:nvPr/>
          </p:nvSpPr>
          <p:spPr>
            <a:xfrm>
              <a:off x="122958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6" name="pl365"/>
            <p:cNvSpPr/>
            <p:nvPr/>
          </p:nvSpPr>
          <p:spPr>
            <a:xfrm>
              <a:off x="125561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7" name="pl366"/>
            <p:cNvSpPr/>
            <p:nvPr/>
          </p:nvSpPr>
          <p:spPr>
            <a:xfrm>
              <a:off x="1281649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8" name="pl367"/>
            <p:cNvSpPr/>
            <p:nvPr/>
          </p:nvSpPr>
          <p:spPr>
            <a:xfrm>
              <a:off x="130768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9" name="pl368"/>
            <p:cNvSpPr/>
            <p:nvPr/>
          </p:nvSpPr>
          <p:spPr>
            <a:xfrm>
              <a:off x="133371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0" name="pl369"/>
            <p:cNvSpPr/>
            <p:nvPr/>
          </p:nvSpPr>
          <p:spPr>
            <a:xfrm>
              <a:off x="135975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1" name="pl370"/>
            <p:cNvSpPr/>
            <p:nvPr/>
          </p:nvSpPr>
          <p:spPr>
            <a:xfrm>
              <a:off x="138578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2" name="pl371"/>
            <p:cNvSpPr/>
            <p:nvPr/>
          </p:nvSpPr>
          <p:spPr>
            <a:xfrm>
              <a:off x="1411818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3" name="pl372"/>
            <p:cNvSpPr/>
            <p:nvPr/>
          </p:nvSpPr>
          <p:spPr>
            <a:xfrm>
              <a:off x="1437852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4" name="pl373"/>
            <p:cNvSpPr/>
            <p:nvPr/>
          </p:nvSpPr>
          <p:spPr>
            <a:xfrm>
              <a:off x="1463886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5" name="tx374"/>
            <p:cNvSpPr/>
            <p:nvPr/>
          </p:nvSpPr>
          <p:spPr>
            <a:xfrm rot="-5400000">
              <a:off x="1169435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76" name="tx375"/>
            <p:cNvSpPr/>
            <p:nvPr/>
          </p:nvSpPr>
          <p:spPr>
            <a:xfrm rot="-5400000">
              <a:off x="11944881"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77" name="tx376"/>
            <p:cNvSpPr/>
            <p:nvPr/>
          </p:nvSpPr>
          <p:spPr>
            <a:xfrm rot="-5400000">
              <a:off x="12205307"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78" name="tx377"/>
            <p:cNvSpPr/>
            <p:nvPr/>
          </p:nvSpPr>
          <p:spPr>
            <a:xfrm rot="-5400000">
              <a:off x="1246378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79" name="tx378"/>
            <p:cNvSpPr/>
            <p:nvPr/>
          </p:nvSpPr>
          <p:spPr>
            <a:xfrm rot="-5400000">
              <a:off x="1269347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80" name="tx379"/>
            <p:cNvSpPr/>
            <p:nvPr/>
          </p:nvSpPr>
          <p:spPr>
            <a:xfrm rot="-5400000">
              <a:off x="1299604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81" name="tx380"/>
            <p:cNvSpPr/>
            <p:nvPr/>
          </p:nvSpPr>
          <p:spPr>
            <a:xfrm rot="-5400000">
              <a:off x="1328607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82" name="tx381"/>
            <p:cNvSpPr/>
            <p:nvPr/>
          </p:nvSpPr>
          <p:spPr>
            <a:xfrm rot="-5400000">
              <a:off x="1348425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83" name="tx382"/>
            <p:cNvSpPr/>
            <p:nvPr/>
          </p:nvSpPr>
          <p:spPr>
            <a:xfrm rot="-5400000">
              <a:off x="13744553"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84" name="tx383"/>
            <p:cNvSpPr/>
            <p:nvPr/>
          </p:nvSpPr>
          <p:spPr>
            <a:xfrm rot="-5400000">
              <a:off x="14041311"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85" name="tx384"/>
            <p:cNvSpPr/>
            <p:nvPr/>
          </p:nvSpPr>
          <p:spPr>
            <a:xfrm rot="-5400000">
              <a:off x="1428302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86" name="tx385"/>
            <p:cNvSpPr/>
            <p:nvPr/>
          </p:nvSpPr>
          <p:spPr>
            <a:xfrm rot="-5400000">
              <a:off x="1454336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87" name="pl386"/>
            <p:cNvSpPr/>
            <p:nvPr/>
          </p:nvSpPr>
          <p:spPr>
            <a:xfrm>
              <a:off x="149512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8" name="pl387"/>
            <p:cNvSpPr/>
            <p:nvPr/>
          </p:nvSpPr>
          <p:spPr>
            <a:xfrm>
              <a:off x="152116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9" name="pl388"/>
            <p:cNvSpPr/>
            <p:nvPr/>
          </p:nvSpPr>
          <p:spPr>
            <a:xfrm>
              <a:off x="154719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0" name="pl389"/>
            <p:cNvSpPr/>
            <p:nvPr/>
          </p:nvSpPr>
          <p:spPr>
            <a:xfrm>
              <a:off x="157322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1" name="pl390"/>
            <p:cNvSpPr/>
            <p:nvPr/>
          </p:nvSpPr>
          <p:spPr>
            <a:xfrm>
              <a:off x="159926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2" name="pl391"/>
            <p:cNvSpPr/>
            <p:nvPr/>
          </p:nvSpPr>
          <p:spPr>
            <a:xfrm>
              <a:off x="1625296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3" name="pl392"/>
            <p:cNvSpPr/>
            <p:nvPr/>
          </p:nvSpPr>
          <p:spPr>
            <a:xfrm>
              <a:off x="165133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4" name="pl393"/>
            <p:cNvSpPr/>
            <p:nvPr/>
          </p:nvSpPr>
          <p:spPr>
            <a:xfrm>
              <a:off x="167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5" name="pl394"/>
            <p:cNvSpPr/>
            <p:nvPr/>
          </p:nvSpPr>
          <p:spPr>
            <a:xfrm>
              <a:off x="1703398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6" name="pl395"/>
            <p:cNvSpPr/>
            <p:nvPr/>
          </p:nvSpPr>
          <p:spPr>
            <a:xfrm>
              <a:off x="17294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7" name="pl396"/>
            <p:cNvSpPr/>
            <p:nvPr/>
          </p:nvSpPr>
          <p:spPr>
            <a:xfrm>
              <a:off x="17554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8" name="pl397"/>
            <p:cNvSpPr/>
            <p:nvPr/>
          </p:nvSpPr>
          <p:spPr>
            <a:xfrm>
              <a:off x="1781500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9" name="tx398"/>
            <p:cNvSpPr/>
            <p:nvPr/>
          </p:nvSpPr>
          <p:spPr>
            <a:xfrm rot="-5400000">
              <a:off x="1487049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400" name="tx399"/>
            <p:cNvSpPr/>
            <p:nvPr/>
          </p:nvSpPr>
          <p:spPr>
            <a:xfrm rot="-5400000">
              <a:off x="151210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401" name="tx400"/>
            <p:cNvSpPr/>
            <p:nvPr/>
          </p:nvSpPr>
          <p:spPr>
            <a:xfrm rot="-5400000">
              <a:off x="15381445"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402" name="tx401"/>
            <p:cNvSpPr/>
            <p:nvPr/>
          </p:nvSpPr>
          <p:spPr>
            <a:xfrm rot="-5400000">
              <a:off x="15639918"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03" name="tx402"/>
            <p:cNvSpPr/>
            <p:nvPr/>
          </p:nvSpPr>
          <p:spPr>
            <a:xfrm rot="-5400000">
              <a:off x="1586961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04" name="tx403"/>
            <p:cNvSpPr/>
            <p:nvPr/>
          </p:nvSpPr>
          <p:spPr>
            <a:xfrm rot="-5400000">
              <a:off x="1617218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05" name="tx404"/>
            <p:cNvSpPr/>
            <p:nvPr/>
          </p:nvSpPr>
          <p:spPr>
            <a:xfrm rot="-5400000">
              <a:off x="1646221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06" name="tx405"/>
            <p:cNvSpPr/>
            <p:nvPr/>
          </p:nvSpPr>
          <p:spPr>
            <a:xfrm rot="-5400000">
              <a:off x="1666039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07" name="tx406"/>
            <p:cNvSpPr/>
            <p:nvPr/>
          </p:nvSpPr>
          <p:spPr>
            <a:xfrm rot="-5400000">
              <a:off x="1692069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08" name="tx407"/>
            <p:cNvSpPr/>
            <p:nvPr/>
          </p:nvSpPr>
          <p:spPr>
            <a:xfrm rot="-5400000">
              <a:off x="1721744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09" name="tx408"/>
            <p:cNvSpPr/>
            <p:nvPr/>
          </p:nvSpPr>
          <p:spPr>
            <a:xfrm rot="-5400000">
              <a:off x="17459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10" name="tx409"/>
            <p:cNvSpPr/>
            <p:nvPr/>
          </p:nvSpPr>
          <p:spPr>
            <a:xfrm rot="-5400000">
              <a:off x="1771950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11" name="tx410"/>
            <p:cNvSpPr/>
            <p:nvPr/>
          </p:nvSpPr>
          <p:spPr>
            <a:xfrm>
              <a:off x="1421486" y="5200079"/>
              <a:ext cx="381186"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12" name="tx411"/>
            <p:cNvSpPr/>
            <p:nvPr/>
          </p:nvSpPr>
          <p:spPr>
            <a:xfrm>
              <a:off x="1294238" y="4626491"/>
              <a:ext cx="508434"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200</a:t>
              </a:r>
            </a:p>
          </p:txBody>
        </p:sp>
        <p:sp>
          <p:nvSpPr>
            <p:cNvPr id="413" name="tx412"/>
            <p:cNvSpPr/>
            <p:nvPr/>
          </p:nvSpPr>
          <p:spPr>
            <a:xfrm>
              <a:off x="1294238" y="4052902"/>
              <a:ext cx="508434"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400</a:t>
              </a:r>
            </a:p>
          </p:txBody>
        </p:sp>
        <p:sp>
          <p:nvSpPr>
            <p:cNvPr id="414" name="tx413"/>
            <p:cNvSpPr/>
            <p:nvPr/>
          </p:nvSpPr>
          <p:spPr>
            <a:xfrm>
              <a:off x="1294238" y="3479313"/>
              <a:ext cx="508434"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600</a:t>
              </a:r>
            </a:p>
          </p:txBody>
        </p:sp>
        <p:sp>
          <p:nvSpPr>
            <p:cNvPr id="415" name="tx414"/>
            <p:cNvSpPr/>
            <p:nvPr/>
          </p:nvSpPr>
          <p:spPr>
            <a:xfrm>
              <a:off x="1294238" y="2905724"/>
              <a:ext cx="508434"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800</a:t>
              </a:r>
            </a:p>
          </p:txBody>
        </p:sp>
        <p:sp>
          <p:nvSpPr>
            <p:cNvPr id="416" name="tx415"/>
            <p:cNvSpPr/>
            <p:nvPr/>
          </p:nvSpPr>
          <p:spPr>
            <a:xfrm>
              <a:off x="1230614" y="2302556"/>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1,000</a:t>
              </a:r>
            </a:p>
          </p:txBody>
        </p:sp>
        <p:sp>
          <p:nvSpPr>
            <p:cNvPr id="417" name="pl416"/>
            <p:cNvSpPr/>
            <p:nvPr/>
          </p:nvSpPr>
          <p:spPr>
            <a:xfrm>
              <a:off x="2055723"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8" name="pl417"/>
            <p:cNvSpPr/>
            <p:nvPr/>
          </p:nvSpPr>
          <p:spPr>
            <a:xfrm>
              <a:off x="2055723" y="471176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9" name="pl418"/>
            <p:cNvSpPr/>
            <p:nvPr/>
          </p:nvSpPr>
          <p:spPr>
            <a:xfrm>
              <a:off x="2055723" y="413818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0" name="pl419"/>
            <p:cNvSpPr/>
            <p:nvPr/>
          </p:nvSpPr>
          <p:spPr>
            <a:xfrm>
              <a:off x="2055723" y="356459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1" name="pl420"/>
            <p:cNvSpPr/>
            <p:nvPr/>
          </p:nvSpPr>
          <p:spPr>
            <a:xfrm>
              <a:off x="2055723" y="299100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2" name="pl421"/>
            <p:cNvSpPr/>
            <p:nvPr/>
          </p:nvSpPr>
          <p:spPr>
            <a:xfrm>
              <a:off x="2055723" y="24174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3" name="tx422"/>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24" name="rc423"/>
            <p:cNvSpPr/>
            <p:nvPr/>
          </p:nvSpPr>
          <p:spPr>
            <a:xfrm>
              <a:off x="18110385" y="2153563"/>
              <a:ext cx="1753945" cy="1236458"/>
            </a:xfrm>
            <a:prstGeom prst="rect">
              <a:avLst/>
            </a:prstGeom>
            <a:solidFill>
              <a:srgbClr val="FFFFFF">
                <a:alpha val="100000"/>
              </a:srgbClr>
            </a:solidFill>
          </p:spPr>
          <p:txBody>
            <a:bodyPr/>
            <a:lstStyle/>
            <a:p/>
          </p:txBody>
        </p:sp>
        <p:sp>
          <p:nvSpPr>
            <p:cNvPr id="425" name="rc424"/>
            <p:cNvSpPr/>
            <p:nvPr/>
          </p:nvSpPr>
          <p:spPr>
            <a:xfrm>
              <a:off x="18179974" y="2223153"/>
              <a:ext cx="274319" cy="274319"/>
            </a:xfrm>
            <a:prstGeom prst="rect">
              <a:avLst/>
            </a:prstGeom>
            <a:solidFill>
              <a:srgbClr val="FFFFFF">
                <a:alpha val="100000"/>
              </a:srgbClr>
            </a:solidFill>
          </p:spPr>
          <p:txBody>
            <a:bodyPr/>
            <a:lstStyle/>
            <a:p/>
          </p:txBody>
        </p:sp>
        <p:sp>
          <p:nvSpPr>
            <p:cNvPr id="426" name="rc425"/>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7" name="rc426"/>
            <p:cNvSpPr/>
            <p:nvPr/>
          </p:nvSpPr>
          <p:spPr>
            <a:xfrm>
              <a:off x="18179974" y="2497473"/>
              <a:ext cx="274319" cy="274319"/>
            </a:xfrm>
            <a:prstGeom prst="rect">
              <a:avLst/>
            </a:prstGeom>
            <a:solidFill>
              <a:srgbClr val="FFFFFF">
                <a:alpha val="100000"/>
              </a:srgbClr>
            </a:solidFill>
          </p:spPr>
          <p:txBody>
            <a:bodyPr/>
            <a:lstStyle/>
            <a:p/>
          </p:txBody>
        </p:sp>
        <p:sp>
          <p:nvSpPr>
            <p:cNvPr id="428" name="rc427"/>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29" name="rc428"/>
            <p:cNvSpPr/>
            <p:nvPr/>
          </p:nvSpPr>
          <p:spPr>
            <a:xfrm>
              <a:off x="18179974" y="2771793"/>
              <a:ext cx="274319" cy="274319"/>
            </a:xfrm>
            <a:prstGeom prst="rect">
              <a:avLst/>
            </a:prstGeom>
            <a:solidFill>
              <a:srgbClr val="FFFFFF">
                <a:alpha val="100000"/>
              </a:srgbClr>
            </a:solidFill>
          </p:spPr>
          <p:txBody>
            <a:bodyPr/>
            <a:lstStyle/>
            <a:p/>
          </p:txBody>
        </p:sp>
        <p:sp>
          <p:nvSpPr>
            <p:cNvPr id="430" name="rc429"/>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1" name="rc430"/>
            <p:cNvSpPr/>
            <p:nvPr/>
          </p:nvSpPr>
          <p:spPr>
            <a:xfrm>
              <a:off x="18179974" y="3046113"/>
              <a:ext cx="274319" cy="274319"/>
            </a:xfrm>
            <a:prstGeom prst="rect">
              <a:avLst/>
            </a:prstGeom>
            <a:solidFill>
              <a:srgbClr val="FFFFFF">
                <a:alpha val="100000"/>
              </a:srgbClr>
            </a:solidFill>
          </p:spPr>
          <p:txBody>
            <a:bodyPr/>
            <a:lstStyle/>
            <a:p/>
          </p:txBody>
        </p:sp>
        <p:sp>
          <p:nvSpPr>
            <p:cNvPr id="432" name="rc431"/>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33" name="tx432"/>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34" name="tx433"/>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35" name="tx434"/>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36" name="tx435"/>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37" name=""/>
          <p:cNvGrpSpPr/>
          <p:nvPr/>
        </p:nvGrpSpPr>
        <p:grpSpPr>
          <a:xfrm>
            <a:off x="6400800" y="6217920"/>
            <a:ext cx="5486400" cy="4251960"/>
            <a:chOff x="6400800" y="6217920"/>
            <a:chExt cx="5486400" cy="4251960"/>
          </a:xfrm>
        </p:grpSpPr>
        <p:sp>
          <p:nvSpPr>
            <p:cNvPr id="438"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39"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40" name="rc5"/>
            <p:cNvSpPr/>
            <p:nvPr/>
          </p:nvSpPr>
          <p:spPr>
            <a:xfrm>
              <a:off x="7068913" y="6510025"/>
              <a:ext cx="4191941" cy="2788960"/>
            </a:xfrm>
            <a:prstGeom prst="rect">
              <a:avLst/>
            </a:prstGeom>
            <a:solidFill>
              <a:srgbClr val="FFFFFF">
                <a:alpha val="100000"/>
              </a:srgbClr>
            </a:solidFill>
          </p:spPr>
          <p:txBody>
            <a:bodyPr/>
            <a:lstStyle/>
            <a:p/>
          </p:txBody>
        </p:sp>
        <p:sp>
          <p:nvSpPr>
            <p:cNvPr id="441" name="pl6"/>
            <p:cNvSpPr/>
            <p:nvPr/>
          </p:nvSpPr>
          <p:spPr>
            <a:xfrm>
              <a:off x="7068913" y="8763276"/>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42" name="pl7"/>
            <p:cNvSpPr/>
            <p:nvPr/>
          </p:nvSpPr>
          <p:spPr>
            <a:xfrm>
              <a:off x="7068913" y="7945399"/>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43" name="pl8"/>
            <p:cNvSpPr/>
            <p:nvPr/>
          </p:nvSpPr>
          <p:spPr>
            <a:xfrm>
              <a:off x="7068913" y="7127522"/>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44" name="pl9"/>
            <p:cNvSpPr/>
            <p:nvPr/>
          </p:nvSpPr>
          <p:spPr>
            <a:xfrm>
              <a:off x="7068913" y="9172214"/>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45" name="pl10"/>
            <p:cNvSpPr/>
            <p:nvPr/>
          </p:nvSpPr>
          <p:spPr>
            <a:xfrm>
              <a:off x="7068913" y="8354337"/>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46" name="pl11"/>
            <p:cNvSpPr/>
            <p:nvPr/>
          </p:nvSpPr>
          <p:spPr>
            <a:xfrm>
              <a:off x="7068913" y="7536460"/>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47" name="pl12"/>
            <p:cNvSpPr/>
            <p:nvPr/>
          </p:nvSpPr>
          <p:spPr>
            <a:xfrm>
              <a:off x="7068913" y="6718583"/>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48" name="rc13"/>
            <p:cNvSpPr/>
            <p:nvPr/>
          </p:nvSpPr>
          <p:spPr>
            <a:xfrm>
              <a:off x="7214466" y="7127522"/>
              <a:ext cx="407549" cy="2044692"/>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49" name="rc14"/>
            <p:cNvSpPr/>
            <p:nvPr/>
          </p:nvSpPr>
          <p:spPr>
            <a:xfrm>
              <a:off x="7796680" y="8640594"/>
              <a:ext cx="407549" cy="531620"/>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0" name="rc15"/>
            <p:cNvSpPr/>
            <p:nvPr/>
          </p:nvSpPr>
          <p:spPr>
            <a:xfrm>
              <a:off x="8378894" y="8558807"/>
              <a:ext cx="407549" cy="613407"/>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1" name="rc16"/>
            <p:cNvSpPr/>
            <p:nvPr/>
          </p:nvSpPr>
          <p:spPr>
            <a:xfrm>
              <a:off x="8961109" y="9008639"/>
              <a:ext cx="407549" cy="163575"/>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2" name="rc17"/>
            <p:cNvSpPr/>
            <p:nvPr/>
          </p:nvSpPr>
          <p:spPr>
            <a:xfrm>
              <a:off x="10125537" y="8885957"/>
              <a:ext cx="407549" cy="28625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3" name="rc18"/>
            <p:cNvSpPr/>
            <p:nvPr/>
          </p:nvSpPr>
          <p:spPr>
            <a:xfrm>
              <a:off x="10707751" y="9049533"/>
              <a:ext cx="407549" cy="122681"/>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4" name="rc19"/>
            <p:cNvSpPr/>
            <p:nvPr/>
          </p:nvSpPr>
          <p:spPr>
            <a:xfrm>
              <a:off x="7796680" y="6759477"/>
              <a:ext cx="407549" cy="1881117"/>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5" name="rc20"/>
            <p:cNvSpPr/>
            <p:nvPr/>
          </p:nvSpPr>
          <p:spPr>
            <a:xfrm>
              <a:off x="8378894" y="7822717"/>
              <a:ext cx="407549" cy="73608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6" name="rc21"/>
            <p:cNvSpPr/>
            <p:nvPr/>
          </p:nvSpPr>
          <p:spPr>
            <a:xfrm>
              <a:off x="8961109" y="8926851"/>
              <a:ext cx="407549" cy="81787"/>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7" name="rc22"/>
            <p:cNvSpPr/>
            <p:nvPr/>
          </p:nvSpPr>
          <p:spPr>
            <a:xfrm>
              <a:off x="9543323" y="9049533"/>
              <a:ext cx="407549" cy="122681"/>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8" name="rc23"/>
            <p:cNvSpPr/>
            <p:nvPr/>
          </p:nvSpPr>
          <p:spPr>
            <a:xfrm>
              <a:off x="10125537" y="8804170"/>
              <a:ext cx="407549" cy="81787"/>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9" name="rc24"/>
            <p:cNvSpPr/>
            <p:nvPr/>
          </p:nvSpPr>
          <p:spPr>
            <a:xfrm>
              <a:off x="10707751" y="8967745"/>
              <a:ext cx="407549" cy="81787"/>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0" name="rc25"/>
            <p:cNvSpPr/>
            <p:nvPr/>
          </p:nvSpPr>
          <p:spPr>
            <a:xfrm>
              <a:off x="7796680" y="6718583"/>
              <a:ext cx="407549" cy="4089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1" name="rc26"/>
            <p:cNvSpPr/>
            <p:nvPr/>
          </p:nvSpPr>
          <p:spPr>
            <a:xfrm>
              <a:off x="8378894" y="7700036"/>
              <a:ext cx="407549" cy="12268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2" name="rc27"/>
            <p:cNvSpPr/>
            <p:nvPr/>
          </p:nvSpPr>
          <p:spPr>
            <a:xfrm>
              <a:off x="8961109" y="8845064"/>
              <a:ext cx="407549" cy="8178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3" name="rc28"/>
            <p:cNvSpPr/>
            <p:nvPr/>
          </p:nvSpPr>
          <p:spPr>
            <a:xfrm>
              <a:off x="10707751" y="8926851"/>
              <a:ext cx="407549" cy="4089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4" name="rc29"/>
            <p:cNvSpPr/>
            <p:nvPr/>
          </p:nvSpPr>
          <p:spPr>
            <a:xfrm>
              <a:off x="7796680" y="6636796"/>
              <a:ext cx="407549" cy="81787"/>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5" name="rc30"/>
            <p:cNvSpPr/>
            <p:nvPr/>
          </p:nvSpPr>
          <p:spPr>
            <a:xfrm>
              <a:off x="8378894" y="7618248"/>
              <a:ext cx="407549" cy="81787"/>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6" name="rc31"/>
            <p:cNvSpPr/>
            <p:nvPr/>
          </p:nvSpPr>
          <p:spPr>
            <a:xfrm>
              <a:off x="8961109" y="8804170"/>
              <a:ext cx="407549" cy="40893"/>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7" name="pl32"/>
            <p:cNvSpPr/>
            <p:nvPr/>
          </p:nvSpPr>
          <p:spPr>
            <a:xfrm>
              <a:off x="7418241" y="6867288"/>
              <a:ext cx="3493284" cy="2289334"/>
            </a:xfrm>
            <a:custGeom>
              <a:avLst/>
              <a:pathLst>
                <a:path w="3493284" h="2289334">
                  <a:moveTo>
                    <a:pt x="0" y="0"/>
                  </a:moveTo>
                  <a:lnTo>
                    <a:pt x="582214" y="1553941"/>
                  </a:lnTo>
                  <a:lnTo>
                    <a:pt x="1164428" y="1946324"/>
                  </a:lnTo>
                  <a:lnTo>
                    <a:pt x="1746642" y="2219173"/>
                  </a:lnTo>
                  <a:lnTo>
                    <a:pt x="2328856" y="2289334"/>
                  </a:lnTo>
                  <a:lnTo>
                    <a:pt x="2911070" y="2284137"/>
                  </a:lnTo>
                  <a:lnTo>
                    <a:pt x="3493284" y="2289334"/>
                  </a:lnTo>
                </a:path>
              </a:pathLst>
            </a:custGeom>
            <a:ln w="40651" cap="flat">
              <a:solidFill>
                <a:srgbClr val="000000">
                  <a:alpha val="100000"/>
                </a:srgbClr>
              </a:solidFill>
              <a:prstDash val="solid"/>
              <a:round/>
            </a:ln>
          </p:spPr>
          <p:txBody>
            <a:bodyPr/>
            <a:lstStyle/>
            <a:p/>
          </p:txBody>
        </p:sp>
        <p:sp>
          <p:nvSpPr>
            <p:cNvPr id="468" name="rc33"/>
            <p:cNvSpPr/>
            <p:nvPr/>
          </p:nvSpPr>
          <p:spPr>
            <a:xfrm>
              <a:off x="7068913" y="6510025"/>
              <a:ext cx="4191941" cy="2788960"/>
            </a:xfrm>
            <a:prstGeom prst="rect">
              <a:avLst/>
            </a:prstGeom>
            <a:ln w="13550" cap="rnd">
              <a:solidFill>
                <a:srgbClr val="333333">
                  <a:alpha val="100000"/>
                </a:srgbClr>
              </a:solidFill>
              <a:prstDash val="solid"/>
              <a:round/>
            </a:ln>
          </p:spPr>
          <p:txBody>
            <a:bodyPr/>
            <a:lstStyle/>
            <a:p/>
          </p:txBody>
        </p:sp>
        <p:sp>
          <p:nvSpPr>
            <p:cNvPr id="469" name="tx34"/>
            <p:cNvSpPr/>
            <p:nvPr/>
          </p:nvSpPr>
          <p:spPr>
            <a:xfrm>
              <a:off x="6843756" y="9169908"/>
              <a:ext cx="127099"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70" name="tx35"/>
            <p:cNvSpPr/>
            <p:nvPr/>
          </p:nvSpPr>
          <p:spPr>
            <a:xfrm>
              <a:off x="6801340" y="835203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71" name="tx36"/>
            <p:cNvSpPr/>
            <p:nvPr/>
          </p:nvSpPr>
          <p:spPr>
            <a:xfrm>
              <a:off x="6801340" y="7534153"/>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72" name="tx37"/>
            <p:cNvSpPr/>
            <p:nvPr/>
          </p:nvSpPr>
          <p:spPr>
            <a:xfrm>
              <a:off x="6801340" y="6716276"/>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473" name="pl38"/>
            <p:cNvSpPr/>
            <p:nvPr/>
          </p:nvSpPr>
          <p:spPr>
            <a:xfrm>
              <a:off x="7034118"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4" name="pl39"/>
            <p:cNvSpPr/>
            <p:nvPr/>
          </p:nvSpPr>
          <p:spPr>
            <a:xfrm>
              <a:off x="7034118" y="835433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5" name="pl40"/>
            <p:cNvSpPr/>
            <p:nvPr/>
          </p:nvSpPr>
          <p:spPr>
            <a:xfrm>
              <a:off x="7034118" y="753646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6" name="pl41"/>
            <p:cNvSpPr/>
            <p:nvPr/>
          </p:nvSpPr>
          <p:spPr>
            <a:xfrm>
              <a:off x="7034118" y="671858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7" name="pl42"/>
            <p:cNvSpPr/>
            <p:nvPr/>
          </p:nvSpPr>
          <p:spPr>
            <a:xfrm>
              <a:off x="11260854"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8" name="pl43"/>
            <p:cNvSpPr/>
            <p:nvPr/>
          </p:nvSpPr>
          <p:spPr>
            <a:xfrm>
              <a:off x="11260854" y="8522573"/>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9" name="pl44"/>
            <p:cNvSpPr/>
            <p:nvPr/>
          </p:nvSpPr>
          <p:spPr>
            <a:xfrm>
              <a:off x="11260854" y="7872932"/>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0" name="pl45"/>
            <p:cNvSpPr/>
            <p:nvPr/>
          </p:nvSpPr>
          <p:spPr>
            <a:xfrm>
              <a:off x="11260854" y="7223291"/>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1" name="pl46"/>
            <p:cNvSpPr/>
            <p:nvPr/>
          </p:nvSpPr>
          <p:spPr>
            <a:xfrm>
              <a:off x="11260854" y="6573651"/>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2" name="tx47"/>
            <p:cNvSpPr/>
            <p:nvPr/>
          </p:nvSpPr>
          <p:spPr>
            <a:xfrm>
              <a:off x="11358911"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83" name="tx48"/>
            <p:cNvSpPr/>
            <p:nvPr/>
          </p:nvSpPr>
          <p:spPr>
            <a:xfrm>
              <a:off x="11358911" y="8520267"/>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a:t>
              </a:r>
            </a:p>
          </p:txBody>
        </p:sp>
        <p:sp>
          <p:nvSpPr>
            <p:cNvPr id="484" name="tx49"/>
            <p:cNvSpPr/>
            <p:nvPr/>
          </p:nvSpPr>
          <p:spPr>
            <a:xfrm>
              <a:off x="11358911" y="7870626"/>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50</a:t>
              </a:r>
            </a:p>
          </p:txBody>
        </p:sp>
        <p:sp>
          <p:nvSpPr>
            <p:cNvPr id="485" name="tx50"/>
            <p:cNvSpPr/>
            <p:nvPr/>
          </p:nvSpPr>
          <p:spPr>
            <a:xfrm>
              <a:off x="11358911" y="7222845"/>
              <a:ext cx="16951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75</a:t>
              </a:r>
            </a:p>
          </p:txBody>
        </p:sp>
        <p:sp>
          <p:nvSpPr>
            <p:cNvPr id="486" name="tx51"/>
            <p:cNvSpPr/>
            <p:nvPr/>
          </p:nvSpPr>
          <p:spPr>
            <a:xfrm>
              <a:off x="11358911" y="6571344"/>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87" name="pl52"/>
            <p:cNvSpPr/>
            <p:nvPr/>
          </p:nvSpPr>
          <p:spPr>
            <a:xfrm>
              <a:off x="741824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8" name="pl53"/>
            <p:cNvSpPr/>
            <p:nvPr/>
          </p:nvSpPr>
          <p:spPr>
            <a:xfrm>
              <a:off x="8000455"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9" name="pl54"/>
            <p:cNvSpPr/>
            <p:nvPr/>
          </p:nvSpPr>
          <p:spPr>
            <a:xfrm>
              <a:off x="858266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0" name="pl55"/>
            <p:cNvSpPr/>
            <p:nvPr/>
          </p:nvSpPr>
          <p:spPr>
            <a:xfrm>
              <a:off x="916488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1" name="pl56"/>
            <p:cNvSpPr/>
            <p:nvPr/>
          </p:nvSpPr>
          <p:spPr>
            <a:xfrm>
              <a:off x="974709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2" name="pl57"/>
            <p:cNvSpPr/>
            <p:nvPr/>
          </p:nvSpPr>
          <p:spPr>
            <a:xfrm>
              <a:off x="1032931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3" name="pl58"/>
            <p:cNvSpPr/>
            <p:nvPr/>
          </p:nvSpPr>
          <p:spPr>
            <a:xfrm>
              <a:off x="1091152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4" name="tx59"/>
            <p:cNvSpPr/>
            <p:nvPr/>
          </p:nvSpPr>
          <p:spPr>
            <a:xfrm rot="-2700000">
              <a:off x="7308342"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95" name="tx60"/>
            <p:cNvSpPr/>
            <p:nvPr/>
          </p:nvSpPr>
          <p:spPr>
            <a:xfrm rot="-2700000">
              <a:off x="7850859"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96" name="tx61"/>
            <p:cNvSpPr/>
            <p:nvPr/>
          </p:nvSpPr>
          <p:spPr>
            <a:xfrm rot="-2700000">
              <a:off x="8432415"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97" name="tx62"/>
            <p:cNvSpPr/>
            <p:nvPr/>
          </p:nvSpPr>
          <p:spPr>
            <a:xfrm rot="-2700000">
              <a:off x="8869939"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98" name="tx63"/>
            <p:cNvSpPr/>
            <p:nvPr/>
          </p:nvSpPr>
          <p:spPr>
            <a:xfrm rot="-2700000">
              <a:off x="9452153"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99" name="tx64"/>
            <p:cNvSpPr/>
            <p:nvPr/>
          </p:nvSpPr>
          <p:spPr>
            <a:xfrm rot="-2700000">
              <a:off x="10034340"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500" name="tx65"/>
            <p:cNvSpPr/>
            <p:nvPr/>
          </p:nvSpPr>
          <p:spPr>
            <a:xfrm rot="-2700000">
              <a:off x="10728624"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01" name="tx66"/>
            <p:cNvSpPr/>
            <p:nvPr/>
          </p:nvSpPr>
          <p:spPr>
            <a:xfrm>
              <a:off x="9164883"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502" name="tx67"/>
            <p:cNvSpPr/>
            <p:nvPr/>
          </p:nvSpPr>
          <p:spPr>
            <a:xfrm>
              <a:off x="8347631"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503" name="tx68"/>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504" name="tx69"/>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505" name="rc70"/>
            <p:cNvSpPr/>
            <p:nvPr/>
          </p:nvSpPr>
          <p:spPr>
            <a:xfrm>
              <a:off x="6522375" y="10217410"/>
              <a:ext cx="1051268" cy="182880"/>
            </a:xfrm>
            <a:prstGeom prst="rect">
              <a:avLst/>
            </a:prstGeom>
            <a:solidFill>
              <a:srgbClr val="FFFFFF">
                <a:alpha val="100000"/>
              </a:srgbClr>
            </a:solidFill>
          </p:spPr>
          <p:txBody>
            <a:bodyPr/>
            <a:lstStyle/>
            <a:p/>
          </p:txBody>
        </p:sp>
        <p:sp>
          <p:nvSpPr>
            <p:cNvPr id="506" name="rc71"/>
            <p:cNvSpPr/>
            <p:nvPr/>
          </p:nvSpPr>
          <p:spPr>
            <a:xfrm>
              <a:off x="6522375" y="10217410"/>
              <a:ext cx="182879" cy="182880"/>
            </a:xfrm>
            <a:prstGeom prst="rect">
              <a:avLst/>
            </a:prstGeom>
            <a:solidFill>
              <a:srgbClr val="FFFFFF">
                <a:alpha val="100000"/>
              </a:srgbClr>
            </a:solidFill>
          </p:spPr>
          <p:txBody>
            <a:bodyPr/>
            <a:lstStyle/>
            <a:p/>
          </p:txBody>
        </p:sp>
        <p:sp>
          <p:nvSpPr>
            <p:cNvPr id="507" name="pl72"/>
            <p:cNvSpPr/>
            <p:nvPr/>
          </p:nvSpPr>
          <p:spPr>
            <a:xfrm>
              <a:off x="6540663"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508" name="tx73"/>
            <p:cNvSpPr/>
            <p:nvPr/>
          </p:nvSpPr>
          <p:spPr>
            <a:xfrm>
              <a:off x="6813255"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509" name="rc74"/>
            <p:cNvSpPr/>
            <p:nvPr/>
          </p:nvSpPr>
          <p:spPr>
            <a:xfrm>
              <a:off x="7753643" y="10217410"/>
              <a:ext cx="4053749" cy="182880"/>
            </a:xfrm>
            <a:prstGeom prst="rect">
              <a:avLst/>
            </a:prstGeom>
            <a:solidFill>
              <a:srgbClr val="FFFFFF">
                <a:alpha val="100000"/>
              </a:srgbClr>
            </a:solidFill>
          </p:spPr>
          <p:txBody>
            <a:bodyPr/>
            <a:lstStyle/>
            <a:p/>
          </p:txBody>
        </p:sp>
        <p:sp>
          <p:nvSpPr>
            <p:cNvPr id="510" name="rc75"/>
            <p:cNvSpPr/>
            <p:nvPr/>
          </p:nvSpPr>
          <p:spPr>
            <a:xfrm>
              <a:off x="7753643" y="10217410"/>
              <a:ext cx="182880" cy="182880"/>
            </a:xfrm>
            <a:prstGeom prst="rect">
              <a:avLst/>
            </a:prstGeom>
            <a:solidFill>
              <a:srgbClr val="FFFFFF">
                <a:alpha val="100000"/>
              </a:srgbClr>
            </a:solidFill>
          </p:spPr>
          <p:txBody>
            <a:bodyPr/>
            <a:lstStyle/>
            <a:p/>
          </p:txBody>
        </p:sp>
        <p:sp>
          <p:nvSpPr>
            <p:cNvPr id="511" name="rc76"/>
            <p:cNvSpPr/>
            <p:nvPr/>
          </p:nvSpPr>
          <p:spPr>
            <a:xfrm>
              <a:off x="7762643"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512" name="rc77"/>
            <p:cNvSpPr/>
            <p:nvPr/>
          </p:nvSpPr>
          <p:spPr>
            <a:xfrm>
              <a:off x="8844883" y="10217410"/>
              <a:ext cx="182879" cy="182880"/>
            </a:xfrm>
            <a:prstGeom prst="rect">
              <a:avLst/>
            </a:prstGeom>
            <a:solidFill>
              <a:srgbClr val="FFFFFF">
                <a:alpha val="100000"/>
              </a:srgbClr>
            </a:solidFill>
          </p:spPr>
          <p:txBody>
            <a:bodyPr/>
            <a:lstStyle/>
            <a:p/>
          </p:txBody>
        </p:sp>
        <p:sp>
          <p:nvSpPr>
            <p:cNvPr id="513" name="rc78"/>
            <p:cNvSpPr/>
            <p:nvPr/>
          </p:nvSpPr>
          <p:spPr>
            <a:xfrm>
              <a:off x="8853883" y="10226410"/>
              <a:ext cx="164880"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14" name="rc79"/>
            <p:cNvSpPr/>
            <p:nvPr/>
          </p:nvSpPr>
          <p:spPr>
            <a:xfrm>
              <a:off x="9770924" y="10217410"/>
              <a:ext cx="182879" cy="182880"/>
            </a:xfrm>
            <a:prstGeom prst="rect">
              <a:avLst/>
            </a:prstGeom>
            <a:solidFill>
              <a:srgbClr val="FFFFFF">
                <a:alpha val="100000"/>
              </a:srgbClr>
            </a:solidFill>
          </p:spPr>
          <p:txBody>
            <a:bodyPr/>
            <a:lstStyle/>
            <a:p/>
          </p:txBody>
        </p:sp>
        <p:sp>
          <p:nvSpPr>
            <p:cNvPr id="515" name="rc80"/>
            <p:cNvSpPr/>
            <p:nvPr/>
          </p:nvSpPr>
          <p:spPr>
            <a:xfrm>
              <a:off x="9779924" y="10226410"/>
              <a:ext cx="164880"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516" name="rc81"/>
            <p:cNvSpPr/>
            <p:nvPr/>
          </p:nvSpPr>
          <p:spPr>
            <a:xfrm>
              <a:off x="10773165" y="10217410"/>
              <a:ext cx="182879" cy="182880"/>
            </a:xfrm>
            <a:prstGeom prst="rect">
              <a:avLst/>
            </a:prstGeom>
            <a:solidFill>
              <a:srgbClr val="FFFFFF">
                <a:alpha val="100000"/>
              </a:srgbClr>
            </a:solidFill>
          </p:spPr>
          <p:txBody>
            <a:bodyPr/>
            <a:lstStyle/>
            <a:p/>
          </p:txBody>
        </p:sp>
        <p:sp>
          <p:nvSpPr>
            <p:cNvPr id="517" name="rc82"/>
            <p:cNvSpPr/>
            <p:nvPr/>
          </p:nvSpPr>
          <p:spPr>
            <a:xfrm>
              <a:off x="10782165"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18" name="tx83"/>
            <p:cNvSpPr/>
            <p:nvPr/>
          </p:nvSpPr>
          <p:spPr>
            <a:xfrm>
              <a:off x="8044523"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19" name="tx84"/>
            <p:cNvSpPr/>
            <p:nvPr/>
          </p:nvSpPr>
          <p:spPr>
            <a:xfrm>
              <a:off x="9135763"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20" name="tx85"/>
            <p:cNvSpPr/>
            <p:nvPr/>
          </p:nvSpPr>
          <p:spPr>
            <a:xfrm>
              <a:off x="10061804"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521" name="tx86"/>
            <p:cNvSpPr/>
            <p:nvPr/>
          </p:nvSpPr>
          <p:spPr>
            <a:xfrm>
              <a:off x="11064045"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22" name="tx87"/>
            <p:cNvSpPr/>
            <p:nvPr/>
          </p:nvSpPr>
          <p:spPr>
            <a:xfrm>
              <a:off x="6536585"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23" name=""/>
          <p:cNvGrpSpPr/>
          <p:nvPr/>
        </p:nvGrpSpPr>
        <p:grpSpPr>
          <a:xfrm>
            <a:off x="12527280" y="6217920"/>
            <a:ext cx="5486400" cy="4297680"/>
            <a:chOff x="12527280" y="6217920"/>
            <a:chExt cx="5486400" cy="4297680"/>
          </a:xfrm>
        </p:grpSpPr>
        <p:sp>
          <p:nvSpPr>
            <p:cNvPr id="524"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25"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26"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27"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8"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9"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30"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31"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32"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3"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4"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5"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6"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7"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8" name="pl17"/>
            <p:cNvSpPr/>
            <p:nvPr/>
          </p:nvSpPr>
          <p:spPr>
            <a:xfrm>
              <a:off x="13329440" y="6689277"/>
              <a:ext cx="4502097" cy="102429"/>
            </a:xfrm>
            <a:custGeom>
              <a:avLst/>
              <a:pathLst>
                <a:path w="4502097" h="102429">
                  <a:moveTo>
                    <a:pt x="0" y="102429"/>
                  </a:moveTo>
                  <a:lnTo>
                    <a:pt x="187587" y="102429"/>
                  </a:lnTo>
                  <a:lnTo>
                    <a:pt x="375174" y="25607"/>
                  </a:lnTo>
                  <a:lnTo>
                    <a:pt x="562762" y="51214"/>
                  </a:lnTo>
                  <a:lnTo>
                    <a:pt x="750349" y="25607"/>
                  </a:lnTo>
                  <a:lnTo>
                    <a:pt x="937937" y="25607"/>
                  </a:lnTo>
                  <a:lnTo>
                    <a:pt x="1125524" y="76822"/>
                  </a:lnTo>
                  <a:lnTo>
                    <a:pt x="1313111" y="51214"/>
                  </a:lnTo>
                  <a:lnTo>
                    <a:pt x="1500699" y="25607"/>
                  </a:lnTo>
                  <a:lnTo>
                    <a:pt x="1688286" y="0"/>
                  </a:lnTo>
                  <a:lnTo>
                    <a:pt x="1875874" y="0"/>
                  </a:lnTo>
                  <a:lnTo>
                    <a:pt x="2063461" y="0"/>
                  </a:lnTo>
                  <a:lnTo>
                    <a:pt x="2251048" y="0"/>
                  </a:lnTo>
                  <a:lnTo>
                    <a:pt x="2438636" y="0"/>
                  </a:lnTo>
                  <a:lnTo>
                    <a:pt x="2626223" y="0"/>
                  </a:lnTo>
                  <a:lnTo>
                    <a:pt x="2813811" y="0"/>
                  </a:lnTo>
                  <a:lnTo>
                    <a:pt x="3001398" y="0"/>
                  </a:lnTo>
                  <a:lnTo>
                    <a:pt x="3188985" y="51214"/>
                  </a:lnTo>
                  <a:lnTo>
                    <a:pt x="3376573" y="0"/>
                  </a:lnTo>
                  <a:lnTo>
                    <a:pt x="3564160" y="76822"/>
                  </a:lnTo>
                  <a:lnTo>
                    <a:pt x="3751748" y="51214"/>
                  </a:lnTo>
                  <a:lnTo>
                    <a:pt x="3939335" y="0"/>
                  </a:lnTo>
                  <a:lnTo>
                    <a:pt x="4126923" y="0"/>
                  </a:lnTo>
                  <a:lnTo>
                    <a:pt x="4314510" y="25607"/>
                  </a:lnTo>
                  <a:lnTo>
                    <a:pt x="4502097" y="51214"/>
                  </a:lnTo>
                </a:path>
              </a:pathLst>
            </a:custGeom>
            <a:ln w="32521" cap="flat">
              <a:solidFill>
                <a:srgbClr val="5EB0E8">
                  <a:alpha val="100000"/>
                </a:srgbClr>
              </a:solidFill>
              <a:prstDash val="solid"/>
              <a:round/>
            </a:ln>
          </p:spPr>
          <p:txBody>
            <a:bodyPr/>
            <a:lstStyle/>
            <a:p/>
          </p:txBody>
        </p:sp>
        <p:sp>
          <p:nvSpPr>
            <p:cNvPr id="539" name="pl18"/>
            <p:cNvSpPr/>
            <p:nvPr/>
          </p:nvSpPr>
          <p:spPr>
            <a:xfrm>
              <a:off x="13517028" y="6663670"/>
              <a:ext cx="4314510" cy="76822"/>
            </a:xfrm>
            <a:custGeom>
              <a:avLst/>
              <a:pathLst>
                <a:path w="4314510" h="76822">
                  <a:moveTo>
                    <a:pt x="0" y="76822"/>
                  </a:moveTo>
                  <a:lnTo>
                    <a:pt x="187587" y="76822"/>
                  </a:lnTo>
                  <a:lnTo>
                    <a:pt x="375174" y="51214"/>
                  </a:lnTo>
                  <a:lnTo>
                    <a:pt x="562762" y="51214"/>
                  </a:lnTo>
                  <a:lnTo>
                    <a:pt x="750349" y="51214"/>
                  </a:lnTo>
                  <a:lnTo>
                    <a:pt x="937937" y="51214"/>
                  </a:lnTo>
                  <a:lnTo>
                    <a:pt x="1125524" y="25607"/>
                  </a:lnTo>
                  <a:lnTo>
                    <a:pt x="1313111" y="25607"/>
                  </a:lnTo>
                  <a:lnTo>
                    <a:pt x="1500699" y="25607"/>
                  </a:lnTo>
                  <a:lnTo>
                    <a:pt x="1688286" y="25607"/>
                  </a:lnTo>
                  <a:lnTo>
                    <a:pt x="1875874" y="51214"/>
                  </a:lnTo>
                  <a:lnTo>
                    <a:pt x="2063461" y="25607"/>
                  </a:lnTo>
                  <a:lnTo>
                    <a:pt x="2251048" y="0"/>
                  </a:lnTo>
                  <a:lnTo>
                    <a:pt x="2438636" y="25607"/>
                  </a:lnTo>
                  <a:lnTo>
                    <a:pt x="2626223" y="76822"/>
                  </a:lnTo>
                  <a:lnTo>
                    <a:pt x="2813811" y="76822"/>
                  </a:lnTo>
                  <a:lnTo>
                    <a:pt x="3001398" y="76822"/>
                  </a:lnTo>
                  <a:lnTo>
                    <a:pt x="3188985" y="51214"/>
                  </a:lnTo>
                  <a:lnTo>
                    <a:pt x="3376573" y="76822"/>
                  </a:lnTo>
                  <a:lnTo>
                    <a:pt x="3564160" y="76822"/>
                  </a:lnTo>
                  <a:lnTo>
                    <a:pt x="3751748" y="51214"/>
                  </a:lnTo>
                  <a:lnTo>
                    <a:pt x="3939335" y="25607"/>
                  </a:lnTo>
                  <a:lnTo>
                    <a:pt x="4126923" y="76822"/>
                  </a:lnTo>
                  <a:lnTo>
                    <a:pt x="4314510" y="76822"/>
                  </a:lnTo>
                </a:path>
              </a:pathLst>
            </a:custGeom>
            <a:ln w="32521" cap="flat">
              <a:solidFill>
                <a:srgbClr val="00A173">
                  <a:alpha val="100000"/>
                </a:srgbClr>
              </a:solidFill>
              <a:prstDash val="solid"/>
              <a:round/>
            </a:ln>
          </p:spPr>
          <p:txBody>
            <a:bodyPr/>
            <a:lstStyle/>
            <a:p/>
          </p:txBody>
        </p:sp>
        <p:sp>
          <p:nvSpPr>
            <p:cNvPr id="540"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41"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42"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43"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44"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45"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46"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7"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8"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9"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0"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1"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2"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3"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4"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5"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6"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7"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8"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9"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0"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1"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2"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3"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4"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5"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6"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7"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8"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9"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0"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1"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2"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3"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4"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5"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6"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7"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78"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79"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80"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81"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82"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83"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84"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85"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86"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87"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88"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89"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90"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91"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92"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93"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94"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95"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96"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97"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98"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99"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600"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601"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602"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603" name="rc82"/>
            <p:cNvSpPr/>
            <p:nvPr/>
          </p:nvSpPr>
          <p:spPr>
            <a:xfrm>
              <a:off x="14005791" y="9941072"/>
              <a:ext cx="3149396" cy="504938"/>
            </a:xfrm>
            <a:prstGeom prst="rect">
              <a:avLst/>
            </a:prstGeom>
            <a:solidFill>
              <a:srgbClr val="FFFFFF">
                <a:alpha val="100000"/>
              </a:srgbClr>
            </a:solidFill>
          </p:spPr>
          <p:txBody>
            <a:bodyPr/>
            <a:lstStyle/>
            <a:p/>
          </p:txBody>
        </p:sp>
        <p:sp>
          <p:nvSpPr>
            <p:cNvPr id="604"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605"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606"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607"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608"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609" name=""/>
          <p:cNvGrpSpPr/>
          <p:nvPr/>
        </p:nvGrpSpPr>
        <p:grpSpPr>
          <a:xfrm>
            <a:off x="594360" y="6217920"/>
            <a:ext cx="5562295" cy="2832480"/>
            <a:chOff x="594360" y="6217920"/>
            <a:chExt cx="5562295" cy="2832480"/>
          </a:xfrm>
        </p:grpSpPr>
        <p:sp>
          <p:nvSpPr>
            <p:cNvPr id="610" name="rc3"/>
            <p:cNvSpPr/>
            <p:nvPr/>
          </p:nvSpPr>
          <p:spPr>
            <a:xfrm>
              <a:off x="594360" y="6217920"/>
              <a:ext cx="5562295" cy="283247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611" name="rc4"/>
            <p:cNvSpPr/>
            <p:nvPr/>
          </p:nvSpPr>
          <p:spPr>
            <a:xfrm>
              <a:off x="1688844" y="6600495"/>
              <a:ext cx="4398221" cy="1153631"/>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612" name="rc5"/>
            <p:cNvSpPr/>
            <p:nvPr/>
          </p:nvSpPr>
          <p:spPr>
            <a:xfrm>
              <a:off x="1724895" y="6636546"/>
              <a:ext cx="360509" cy="360509"/>
            </a:xfrm>
            <a:prstGeom prst="rect">
              <a:avLst/>
            </a:prstGeom>
            <a:solidFill>
              <a:srgbClr val="FC8969">
                <a:alpha val="100000"/>
              </a:srgbClr>
            </a:solidFill>
            <a:ln w="5420" cap="flat">
              <a:solidFill>
                <a:srgbClr val="FFFFFF">
                  <a:alpha val="100000"/>
                </a:srgbClr>
              </a:solidFill>
              <a:prstDash val="solid"/>
              <a:miter/>
            </a:ln>
          </p:spPr>
          <p:txBody>
            <a:bodyPr/>
            <a:lstStyle/>
            <a:p/>
          </p:txBody>
        </p:sp>
        <p:sp>
          <p:nvSpPr>
            <p:cNvPr id="613" name="rc6"/>
            <p:cNvSpPr/>
            <p:nvPr/>
          </p:nvSpPr>
          <p:spPr>
            <a:xfrm>
              <a:off x="2085405" y="6636546"/>
              <a:ext cx="360509" cy="36050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4" name="rc7"/>
            <p:cNvSpPr/>
            <p:nvPr/>
          </p:nvSpPr>
          <p:spPr>
            <a:xfrm>
              <a:off x="2445915" y="6636546"/>
              <a:ext cx="360509" cy="36050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5" name="rc8"/>
            <p:cNvSpPr/>
            <p:nvPr/>
          </p:nvSpPr>
          <p:spPr>
            <a:xfrm>
              <a:off x="2806425" y="6636546"/>
              <a:ext cx="360509" cy="36050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6" name="rc9"/>
            <p:cNvSpPr/>
            <p:nvPr/>
          </p:nvSpPr>
          <p:spPr>
            <a:xfrm>
              <a:off x="3166935" y="6636546"/>
              <a:ext cx="360509" cy="36050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17" name="rc10"/>
            <p:cNvSpPr/>
            <p:nvPr/>
          </p:nvSpPr>
          <p:spPr>
            <a:xfrm>
              <a:off x="3527445" y="6636546"/>
              <a:ext cx="360509" cy="36050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8" name="rc11"/>
            <p:cNvSpPr/>
            <p:nvPr/>
          </p:nvSpPr>
          <p:spPr>
            <a:xfrm>
              <a:off x="3887955" y="6636546"/>
              <a:ext cx="360509" cy="36050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9" name="rc12"/>
            <p:cNvSpPr/>
            <p:nvPr/>
          </p:nvSpPr>
          <p:spPr>
            <a:xfrm>
              <a:off x="4248465" y="6636546"/>
              <a:ext cx="360509" cy="36050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0" name="rc13"/>
            <p:cNvSpPr/>
            <p:nvPr/>
          </p:nvSpPr>
          <p:spPr>
            <a:xfrm>
              <a:off x="4608975" y="6636546"/>
              <a:ext cx="360509" cy="36050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1" name="rc14"/>
            <p:cNvSpPr/>
            <p:nvPr/>
          </p:nvSpPr>
          <p:spPr>
            <a:xfrm>
              <a:off x="4969485" y="6636546"/>
              <a:ext cx="360509" cy="36050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2" name="rc15"/>
            <p:cNvSpPr/>
            <p:nvPr/>
          </p:nvSpPr>
          <p:spPr>
            <a:xfrm>
              <a:off x="5329995" y="6636546"/>
              <a:ext cx="360509" cy="36050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3" name="rc16"/>
            <p:cNvSpPr/>
            <p:nvPr/>
          </p:nvSpPr>
          <p:spPr>
            <a:xfrm>
              <a:off x="5690505" y="6636546"/>
              <a:ext cx="360509" cy="36050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4" name="rc17"/>
            <p:cNvSpPr/>
            <p:nvPr/>
          </p:nvSpPr>
          <p:spPr>
            <a:xfrm>
              <a:off x="1724895" y="6997056"/>
              <a:ext cx="360509" cy="36050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5" name="rc18"/>
            <p:cNvSpPr/>
            <p:nvPr/>
          </p:nvSpPr>
          <p:spPr>
            <a:xfrm>
              <a:off x="2085405" y="6997056"/>
              <a:ext cx="360509" cy="36050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6" name="rc19"/>
            <p:cNvSpPr/>
            <p:nvPr/>
          </p:nvSpPr>
          <p:spPr>
            <a:xfrm>
              <a:off x="2445915" y="6997056"/>
              <a:ext cx="360509" cy="36050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7" name="rc20"/>
            <p:cNvSpPr/>
            <p:nvPr/>
          </p:nvSpPr>
          <p:spPr>
            <a:xfrm>
              <a:off x="2806425" y="6997056"/>
              <a:ext cx="360509" cy="36050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8" name="rc21"/>
            <p:cNvSpPr/>
            <p:nvPr/>
          </p:nvSpPr>
          <p:spPr>
            <a:xfrm>
              <a:off x="3166935" y="6997056"/>
              <a:ext cx="360509" cy="36050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9" name="rc22"/>
            <p:cNvSpPr/>
            <p:nvPr/>
          </p:nvSpPr>
          <p:spPr>
            <a:xfrm>
              <a:off x="3527445" y="6997056"/>
              <a:ext cx="360509" cy="36050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30" name="rc23"/>
            <p:cNvSpPr/>
            <p:nvPr/>
          </p:nvSpPr>
          <p:spPr>
            <a:xfrm>
              <a:off x="3887955" y="6997056"/>
              <a:ext cx="360509" cy="36050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31" name="rc24"/>
            <p:cNvSpPr/>
            <p:nvPr/>
          </p:nvSpPr>
          <p:spPr>
            <a:xfrm>
              <a:off x="4248465" y="6997056"/>
              <a:ext cx="360509" cy="36050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32" name="rc25"/>
            <p:cNvSpPr/>
            <p:nvPr/>
          </p:nvSpPr>
          <p:spPr>
            <a:xfrm>
              <a:off x="4608975" y="6997056"/>
              <a:ext cx="360509" cy="36050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3" name="rc26"/>
            <p:cNvSpPr/>
            <p:nvPr/>
          </p:nvSpPr>
          <p:spPr>
            <a:xfrm>
              <a:off x="4969485" y="6997056"/>
              <a:ext cx="360509" cy="36050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4" name="rc27"/>
            <p:cNvSpPr/>
            <p:nvPr/>
          </p:nvSpPr>
          <p:spPr>
            <a:xfrm>
              <a:off x="5329995" y="6997056"/>
              <a:ext cx="360509" cy="36050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5" name="rc28"/>
            <p:cNvSpPr/>
            <p:nvPr/>
          </p:nvSpPr>
          <p:spPr>
            <a:xfrm>
              <a:off x="5690505" y="6997056"/>
              <a:ext cx="360509" cy="36050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6" name="rc29"/>
            <p:cNvSpPr/>
            <p:nvPr/>
          </p:nvSpPr>
          <p:spPr>
            <a:xfrm>
              <a:off x="1724895" y="7357566"/>
              <a:ext cx="360509" cy="360509"/>
            </a:xfrm>
            <a:prstGeom prst="rect">
              <a:avLst/>
            </a:prstGeom>
            <a:solidFill>
              <a:srgbClr val="DE2D25">
                <a:alpha val="100000"/>
              </a:srgbClr>
            </a:solidFill>
            <a:ln w="5420" cap="flat">
              <a:solidFill>
                <a:srgbClr val="FFFFFF">
                  <a:alpha val="100000"/>
                </a:srgbClr>
              </a:solidFill>
              <a:prstDash val="solid"/>
              <a:miter/>
            </a:ln>
          </p:spPr>
          <p:txBody>
            <a:bodyPr/>
            <a:lstStyle/>
            <a:p/>
          </p:txBody>
        </p:sp>
        <p:sp>
          <p:nvSpPr>
            <p:cNvPr id="637" name="rc30"/>
            <p:cNvSpPr/>
            <p:nvPr/>
          </p:nvSpPr>
          <p:spPr>
            <a:xfrm>
              <a:off x="2085405" y="7357566"/>
              <a:ext cx="360509" cy="360509"/>
            </a:xfrm>
            <a:prstGeom prst="rect">
              <a:avLst/>
            </a:prstGeom>
            <a:solidFill>
              <a:srgbClr val="F45038">
                <a:alpha val="100000"/>
              </a:srgbClr>
            </a:solidFill>
            <a:ln w="5420" cap="flat">
              <a:solidFill>
                <a:srgbClr val="FFFFFF">
                  <a:alpha val="100000"/>
                </a:srgbClr>
              </a:solidFill>
              <a:prstDash val="solid"/>
              <a:miter/>
            </a:ln>
          </p:spPr>
          <p:txBody>
            <a:bodyPr/>
            <a:lstStyle/>
            <a:p/>
          </p:txBody>
        </p:sp>
        <p:sp>
          <p:nvSpPr>
            <p:cNvPr id="638" name="rc31"/>
            <p:cNvSpPr/>
            <p:nvPr/>
          </p:nvSpPr>
          <p:spPr>
            <a:xfrm>
              <a:off x="2445915" y="7357566"/>
              <a:ext cx="360509" cy="360509"/>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639" name="rc32"/>
            <p:cNvSpPr/>
            <p:nvPr/>
          </p:nvSpPr>
          <p:spPr>
            <a:xfrm>
              <a:off x="2806425" y="7357566"/>
              <a:ext cx="360509" cy="360509"/>
            </a:xfrm>
            <a:prstGeom prst="rect">
              <a:avLst/>
            </a:prstGeom>
            <a:solidFill>
              <a:srgbClr val="FDA587">
                <a:alpha val="100000"/>
              </a:srgbClr>
            </a:solidFill>
            <a:ln w="5420" cap="flat">
              <a:solidFill>
                <a:srgbClr val="FFFFFF">
                  <a:alpha val="100000"/>
                </a:srgbClr>
              </a:solidFill>
              <a:prstDash val="solid"/>
              <a:miter/>
            </a:ln>
          </p:spPr>
          <p:txBody>
            <a:bodyPr/>
            <a:lstStyle/>
            <a:p/>
          </p:txBody>
        </p:sp>
        <p:sp>
          <p:nvSpPr>
            <p:cNvPr id="640" name="rc33"/>
            <p:cNvSpPr/>
            <p:nvPr/>
          </p:nvSpPr>
          <p:spPr>
            <a:xfrm>
              <a:off x="3166935" y="7357566"/>
              <a:ext cx="360509" cy="360509"/>
            </a:xfrm>
            <a:prstGeom prst="rect">
              <a:avLst/>
            </a:prstGeom>
            <a:solidFill>
              <a:srgbClr val="FECFBC">
                <a:alpha val="100000"/>
              </a:srgbClr>
            </a:solidFill>
            <a:ln w="5420" cap="flat">
              <a:solidFill>
                <a:srgbClr val="FFFFFF">
                  <a:alpha val="100000"/>
                </a:srgbClr>
              </a:solidFill>
              <a:prstDash val="solid"/>
              <a:miter/>
            </a:ln>
          </p:spPr>
          <p:txBody>
            <a:bodyPr/>
            <a:lstStyle/>
            <a:p/>
          </p:txBody>
        </p:sp>
        <p:sp>
          <p:nvSpPr>
            <p:cNvPr id="641" name="rc34"/>
            <p:cNvSpPr/>
            <p:nvPr/>
          </p:nvSpPr>
          <p:spPr>
            <a:xfrm>
              <a:off x="3527445" y="7357566"/>
              <a:ext cx="360509" cy="360509"/>
            </a:xfrm>
            <a:prstGeom prst="rect">
              <a:avLst/>
            </a:prstGeom>
            <a:solidFill>
              <a:srgbClr val="FC9070">
                <a:alpha val="100000"/>
              </a:srgbClr>
            </a:solidFill>
            <a:ln w="5420" cap="flat">
              <a:solidFill>
                <a:srgbClr val="FFFFFF">
                  <a:alpha val="100000"/>
                </a:srgbClr>
              </a:solidFill>
              <a:prstDash val="solid"/>
              <a:miter/>
            </a:ln>
          </p:spPr>
          <p:txBody>
            <a:bodyPr/>
            <a:lstStyle/>
            <a:p/>
          </p:txBody>
        </p:sp>
        <p:sp>
          <p:nvSpPr>
            <p:cNvPr id="642" name="rc35"/>
            <p:cNvSpPr/>
            <p:nvPr/>
          </p:nvSpPr>
          <p:spPr>
            <a:xfrm>
              <a:off x="3887955" y="7357566"/>
              <a:ext cx="360509" cy="360509"/>
            </a:xfrm>
            <a:prstGeom prst="rect">
              <a:avLst/>
            </a:prstGeom>
            <a:solidFill>
              <a:srgbClr val="AA0812">
                <a:alpha val="100000"/>
              </a:srgbClr>
            </a:solidFill>
            <a:ln w="5420" cap="flat">
              <a:solidFill>
                <a:srgbClr val="FFFFFF">
                  <a:alpha val="100000"/>
                </a:srgbClr>
              </a:solidFill>
              <a:prstDash val="solid"/>
              <a:miter/>
            </a:ln>
          </p:spPr>
          <p:txBody>
            <a:bodyPr/>
            <a:lstStyle/>
            <a:p/>
          </p:txBody>
        </p:sp>
        <p:sp>
          <p:nvSpPr>
            <p:cNvPr id="643" name="rc36"/>
            <p:cNvSpPr/>
            <p:nvPr/>
          </p:nvSpPr>
          <p:spPr>
            <a:xfrm>
              <a:off x="4248465" y="7357566"/>
              <a:ext cx="360509" cy="360509"/>
            </a:xfrm>
            <a:prstGeom prst="rect">
              <a:avLst/>
            </a:prstGeom>
            <a:solidFill>
              <a:srgbClr val="FC9070">
                <a:alpha val="100000"/>
              </a:srgbClr>
            </a:solidFill>
            <a:ln w="5420" cap="flat">
              <a:solidFill>
                <a:srgbClr val="FFFFFF">
                  <a:alpha val="100000"/>
                </a:srgbClr>
              </a:solidFill>
              <a:prstDash val="solid"/>
              <a:miter/>
            </a:ln>
          </p:spPr>
          <p:txBody>
            <a:bodyPr/>
            <a:lstStyle/>
            <a:p/>
          </p:txBody>
        </p:sp>
        <p:sp>
          <p:nvSpPr>
            <p:cNvPr id="644" name="rc37"/>
            <p:cNvSpPr/>
            <p:nvPr/>
          </p:nvSpPr>
          <p:spPr>
            <a:xfrm>
              <a:off x="4608975" y="7357566"/>
              <a:ext cx="360509" cy="36050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5" name="rc38"/>
            <p:cNvSpPr/>
            <p:nvPr/>
          </p:nvSpPr>
          <p:spPr>
            <a:xfrm>
              <a:off x="4969485" y="7357566"/>
              <a:ext cx="360509" cy="36050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6" name="rc39"/>
            <p:cNvSpPr/>
            <p:nvPr/>
          </p:nvSpPr>
          <p:spPr>
            <a:xfrm>
              <a:off x="5329995" y="7357566"/>
              <a:ext cx="360509" cy="36050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7" name="rc40"/>
            <p:cNvSpPr/>
            <p:nvPr/>
          </p:nvSpPr>
          <p:spPr>
            <a:xfrm>
              <a:off x="5690505" y="7357566"/>
              <a:ext cx="360509" cy="36050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8" name="tx41"/>
            <p:cNvSpPr/>
            <p:nvPr/>
          </p:nvSpPr>
          <p:spPr>
            <a:xfrm>
              <a:off x="731219" y="7451128"/>
              <a:ext cx="796304" cy="1412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Unspecified</a:t>
              </a:r>
            </a:p>
          </p:txBody>
        </p:sp>
        <p:sp>
          <p:nvSpPr>
            <p:cNvPr id="649" name="tx42"/>
            <p:cNvSpPr/>
            <p:nvPr/>
          </p:nvSpPr>
          <p:spPr>
            <a:xfrm>
              <a:off x="875359" y="7119044"/>
              <a:ext cx="652164"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AL-AHSA</a:t>
              </a:r>
            </a:p>
          </p:txBody>
        </p:sp>
        <p:sp>
          <p:nvSpPr>
            <p:cNvPr id="650" name="tx43"/>
            <p:cNvSpPr/>
            <p:nvPr/>
          </p:nvSpPr>
          <p:spPr>
            <a:xfrm>
              <a:off x="663949" y="6758460"/>
              <a:ext cx="863575"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NORTHERN</a:t>
              </a:r>
            </a:p>
          </p:txBody>
        </p:sp>
        <p:sp>
          <p:nvSpPr>
            <p:cNvPr id="651" name="tx44"/>
            <p:cNvSpPr/>
            <p:nvPr/>
          </p:nvSpPr>
          <p:spPr>
            <a:xfrm rot="-2700000">
              <a:off x="1465515" y="8069938"/>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652" name="tx45"/>
            <p:cNvSpPr/>
            <p:nvPr/>
          </p:nvSpPr>
          <p:spPr>
            <a:xfrm rot="-2700000">
              <a:off x="1826025" y="8069938"/>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653" name="tx46"/>
            <p:cNvSpPr/>
            <p:nvPr/>
          </p:nvSpPr>
          <p:spPr>
            <a:xfrm rot="-2700000">
              <a:off x="2186535" y="8069938"/>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654" name="tx47"/>
            <p:cNvSpPr/>
            <p:nvPr/>
          </p:nvSpPr>
          <p:spPr>
            <a:xfrm rot="-2700000">
              <a:off x="2547045" y="8069938"/>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655" name="tx48"/>
            <p:cNvSpPr/>
            <p:nvPr/>
          </p:nvSpPr>
          <p:spPr>
            <a:xfrm rot="-2700000">
              <a:off x="2907555" y="8069938"/>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656" name="tx49"/>
            <p:cNvSpPr/>
            <p:nvPr/>
          </p:nvSpPr>
          <p:spPr>
            <a:xfrm rot="-2700000">
              <a:off x="3268065" y="8069938"/>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657" name="tx50"/>
            <p:cNvSpPr/>
            <p:nvPr/>
          </p:nvSpPr>
          <p:spPr>
            <a:xfrm rot="-2700000">
              <a:off x="3628575" y="8069938"/>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658" name="tx51"/>
            <p:cNvSpPr/>
            <p:nvPr/>
          </p:nvSpPr>
          <p:spPr>
            <a:xfrm rot="-2700000">
              <a:off x="3989085" y="8069938"/>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659" name="tx52"/>
            <p:cNvSpPr/>
            <p:nvPr/>
          </p:nvSpPr>
          <p:spPr>
            <a:xfrm rot="-2700000">
              <a:off x="4349595" y="8069938"/>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660" name="tx53"/>
            <p:cNvSpPr/>
            <p:nvPr/>
          </p:nvSpPr>
          <p:spPr>
            <a:xfrm rot="-2700000">
              <a:off x="4710078" y="8069874"/>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661" name="tx54"/>
            <p:cNvSpPr/>
            <p:nvPr/>
          </p:nvSpPr>
          <p:spPr>
            <a:xfrm rot="-2700000">
              <a:off x="5070615" y="8069938"/>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662" name="tx55"/>
            <p:cNvSpPr/>
            <p:nvPr/>
          </p:nvSpPr>
          <p:spPr>
            <a:xfrm rot="-2700000">
              <a:off x="5431124" y="8069938"/>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663" name="pic56"/>
            <p:cNvPicPr/>
            <p:nvPr/>
          </p:nvPicPr>
          <p:blipFill>
            <a:blip r:embed="rId2" cstate="print"/>
            <a:stretch>
              <a:fillRect/>
            </a:stretch>
          </p:blipFill>
          <p:spPr>
            <a:xfrm>
              <a:off x="2807955" y="8565441"/>
              <a:ext cx="2160000" cy="144000"/>
            </a:xfrm>
            <a:prstGeom prst="rect">
              <a:avLst/>
            </a:prstGeom>
          </p:spPr>
        </p:pic>
        <p:sp>
          <p:nvSpPr>
            <p:cNvPr id="664" name="pl57"/>
            <p:cNvSpPr/>
            <p:nvPr/>
          </p:nvSpPr>
          <p:spPr>
            <a:xfrm>
              <a:off x="3057589" y="8665550"/>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65" name="pl58"/>
            <p:cNvSpPr/>
            <p:nvPr/>
          </p:nvSpPr>
          <p:spPr>
            <a:xfrm>
              <a:off x="3365132" y="8665550"/>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66" name="pl59"/>
            <p:cNvSpPr/>
            <p:nvPr/>
          </p:nvSpPr>
          <p:spPr>
            <a:xfrm>
              <a:off x="3672675" y="8665550"/>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67" name="pl60"/>
            <p:cNvSpPr/>
            <p:nvPr/>
          </p:nvSpPr>
          <p:spPr>
            <a:xfrm>
              <a:off x="3980218" y="8665550"/>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68" name="pl61"/>
            <p:cNvSpPr/>
            <p:nvPr/>
          </p:nvSpPr>
          <p:spPr>
            <a:xfrm>
              <a:off x="4287760" y="8665550"/>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69" name="pl62"/>
            <p:cNvSpPr/>
            <p:nvPr/>
          </p:nvSpPr>
          <p:spPr>
            <a:xfrm>
              <a:off x="4595303" y="8665550"/>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70" name="pl63"/>
            <p:cNvSpPr/>
            <p:nvPr/>
          </p:nvSpPr>
          <p:spPr>
            <a:xfrm>
              <a:off x="4902846" y="8665550"/>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71" name="pl64"/>
            <p:cNvSpPr/>
            <p:nvPr/>
          </p:nvSpPr>
          <p:spPr>
            <a:xfrm>
              <a:off x="3057589" y="8565441"/>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72" name="pl65"/>
            <p:cNvSpPr/>
            <p:nvPr/>
          </p:nvSpPr>
          <p:spPr>
            <a:xfrm>
              <a:off x="3365132" y="8565441"/>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73" name="pl66"/>
            <p:cNvSpPr/>
            <p:nvPr/>
          </p:nvSpPr>
          <p:spPr>
            <a:xfrm>
              <a:off x="3672675" y="8565441"/>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74" name="pl67"/>
            <p:cNvSpPr/>
            <p:nvPr/>
          </p:nvSpPr>
          <p:spPr>
            <a:xfrm>
              <a:off x="3980218" y="8565441"/>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75" name="pl68"/>
            <p:cNvSpPr/>
            <p:nvPr/>
          </p:nvSpPr>
          <p:spPr>
            <a:xfrm>
              <a:off x="4287760" y="8565441"/>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76" name="pl69"/>
            <p:cNvSpPr/>
            <p:nvPr/>
          </p:nvSpPr>
          <p:spPr>
            <a:xfrm>
              <a:off x="4595303" y="8565441"/>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77" name="pl70"/>
            <p:cNvSpPr/>
            <p:nvPr/>
          </p:nvSpPr>
          <p:spPr>
            <a:xfrm>
              <a:off x="4902846" y="8565441"/>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78" name="tx71"/>
            <p:cNvSpPr/>
            <p:nvPr/>
          </p:nvSpPr>
          <p:spPr>
            <a:xfrm>
              <a:off x="3022273" y="8778720"/>
              <a:ext cx="70631" cy="91219"/>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5</a:t>
              </a:r>
            </a:p>
          </p:txBody>
        </p:sp>
        <p:sp>
          <p:nvSpPr>
            <p:cNvPr id="679" name="tx72"/>
            <p:cNvSpPr/>
            <p:nvPr/>
          </p:nvSpPr>
          <p:spPr>
            <a:xfrm>
              <a:off x="3294501" y="8777108"/>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10</a:t>
              </a:r>
            </a:p>
          </p:txBody>
        </p:sp>
        <p:sp>
          <p:nvSpPr>
            <p:cNvPr id="680" name="tx73"/>
            <p:cNvSpPr/>
            <p:nvPr/>
          </p:nvSpPr>
          <p:spPr>
            <a:xfrm>
              <a:off x="3602043" y="8777108"/>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15</a:t>
              </a:r>
            </a:p>
          </p:txBody>
        </p:sp>
        <p:sp>
          <p:nvSpPr>
            <p:cNvPr id="681" name="tx74"/>
            <p:cNvSpPr/>
            <p:nvPr/>
          </p:nvSpPr>
          <p:spPr>
            <a:xfrm>
              <a:off x="3909586" y="8777108"/>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20</a:t>
              </a:r>
            </a:p>
          </p:txBody>
        </p:sp>
        <p:sp>
          <p:nvSpPr>
            <p:cNvPr id="682" name="tx75"/>
            <p:cNvSpPr/>
            <p:nvPr/>
          </p:nvSpPr>
          <p:spPr>
            <a:xfrm>
              <a:off x="4217129" y="8777108"/>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25</a:t>
              </a:r>
            </a:p>
          </p:txBody>
        </p:sp>
        <p:sp>
          <p:nvSpPr>
            <p:cNvPr id="683" name="tx76"/>
            <p:cNvSpPr/>
            <p:nvPr/>
          </p:nvSpPr>
          <p:spPr>
            <a:xfrm>
              <a:off x="4524672" y="8777046"/>
              <a:ext cx="141262" cy="92893"/>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30</a:t>
              </a:r>
            </a:p>
          </p:txBody>
        </p:sp>
        <p:sp>
          <p:nvSpPr>
            <p:cNvPr id="684" name="tx77"/>
            <p:cNvSpPr/>
            <p:nvPr/>
          </p:nvSpPr>
          <p:spPr>
            <a:xfrm>
              <a:off x="4832215" y="8777046"/>
              <a:ext cx="141262" cy="92893"/>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35</a:t>
              </a:r>
            </a:p>
          </p:txBody>
        </p:sp>
        <p:sp>
          <p:nvSpPr>
            <p:cNvPr id="685" name="tx78"/>
            <p:cNvSpPr/>
            <p:nvPr/>
          </p:nvSpPr>
          <p:spPr>
            <a:xfrm>
              <a:off x="1187650" y="6334892"/>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686"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687"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688"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Senegal</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3214267" cy="3131794"/>
            </a:xfrm>
            <a:prstGeom prst="rect">
              <a:avLst/>
            </a:prstGeom>
            <a:solidFill>
              <a:srgbClr val="FFFFFF">
                <a:alpha val="100000"/>
              </a:srgbClr>
            </a:solidFill>
          </p:spPr>
          <p:txBody>
            <a:bodyPr/>
            <a:lstStyle/>
            <a:p/>
          </p:txBody>
        </p:sp>
        <p:sp>
          <p:nvSpPr>
            <p:cNvPr id="7" name="pl6"/>
            <p:cNvSpPr/>
            <p:nvPr/>
          </p:nvSpPr>
          <p:spPr>
            <a:xfrm>
              <a:off x="1899869" y="492363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8" name="pl7"/>
            <p:cNvSpPr/>
            <p:nvPr/>
          </p:nvSpPr>
          <p:spPr>
            <a:xfrm>
              <a:off x="1899869" y="420019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9" name="pl8"/>
            <p:cNvSpPr/>
            <p:nvPr/>
          </p:nvSpPr>
          <p:spPr>
            <a:xfrm>
              <a:off x="1899869" y="347674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 name="pl9"/>
            <p:cNvSpPr/>
            <p:nvPr/>
          </p:nvSpPr>
          <p:spPr>
            <a:xfrm>
              <a:off x="1899869" y="275330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1" name="pl10"/>
            <p:cNvSpPr/>
            <p:nvPr/>
          </p:nvSpPr>
          <p:spPr>
            <a:xfrm>
              <a:off x="189986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 name="pl11"/>
            <p:cNvSpPr/>
            <p:nvPr/>
          </p:nvSpPr>
          <p:spPr>
            <a:xfrm>
              <a:off x="1899869" y="456191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 name="pl12"/>
            <p:cNvSpPr/>
            <p:nvPr/>
          </p:nvSpPr>
          <p:spPr>
            <a:xfrm>
              <a:off x="1899869" y="383846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 name="pl13"/>
            <p:cNvSpPr/>
            <p:nvPr/>
          </p:nvSpPr>
          <p:spPr>
            <a:xfrm>
              <a:off x="1899869" y="311502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5" name="pl14"/>
            <p:cNvSpPr/>
            <p:nvPr/>
          </p:nvSpPr>
          <p:spPr>
            <a:xfrm>
              <a:off x="1899869" y="239157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6" name="rc15"/>
            <p:cNvSpPr/>
            <p:nvPr/>
          </p:nvSpPr>
          <p:spPr>
            <a:xfrm>
              <a:off x="1939388" y="5082793"/>
              <a:ext cx="237118" cy="20256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 name="rc16"/>
            <p:cNvSpPr/>
            <p:nvPr/>
          </p:nvSpPr>
          <p:spPr>
            <a:xfrm>
              <a:off x="1939388" y="508279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 name="rc17"/>
            <p:cNvSpPr/>
            <p:nvPr/>
          </p:nvSpPr>
          <p:spPr>
            <a:xfrm>
              <a:off x="1939388" y="5053855"/>
              <a:ext cx="237118" cy="2893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 name="rc18"/>
            <p:cNvSpPr/>
            <p:nvPr/>
          </p:nvSpPr>
          <p:spPr>
            <a:xfrm>
              <a:off x="1939388" y="4496802"/>
              <a:ext cx="237118" cy="55705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 name="rc19"/>
            <p:cNvSpPr/>
            <p:nvPr/>
          </p:nvSpPr>
          <p:spPr>
            <a:xfrm>
              <a:off x="2202853" y="5017683"/>
              <a:ext cx="237118" cy="26767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 name="rc20"/>
            <p:cNvSpPr/>
            <p:nvPr/>
          </p:nvSpPr>
          <p:spPr>
            <a:xfrm>
              <a:off x="2202853" y="501768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 name="rc21"/>
            <p:cNvSpPr/>
            <p:nvPr/>
          </p:nvSpPr>
          <p:spPr>
            <a:xfrm>
              <a:off x="2202853" y="4967042"/>
              <a:ext cx="237118" cy="5064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 name="rc22"/>
            <p:cNvSpPr/>
            <p:nvPr/>
          </p:nvSpPr>
          <p:spPr>
            <a:xfrm>
              <a:off x="2202853" y="4569147"/>
              <a:ext cx="237118" cy="39789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 name="rc23"/>
            <p:cNvSpPr/>
            <p:nvPr/>
          </p:nvSpPr>
          <p:spPr>
            <a:xfrm>
              <a:off x="2466318" y="4923635"/>
              <a:ext cx="237118" cy="36172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 name="rc24"/>
            <p:cNvSpPr/>
            <p:nvPr/>
          </p:nvSpPr>
          <p:spPr>
            <a:xfrm>
              <a:off x="2466318" y="492363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 name="rc25"/>
            <p:cNvSpPr/>
            <p:nvPr/>
          </p:nvSpPr>
          <p:spPr>
            <a:xfrm>
              <a:off x="2466318" y="4872994"/>
              <a:ext cx="237118" cy="5064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 name="rc26"/>
            <p:cNvSpPr/>
            <p:nvPr/>
          </p:nvSpPr>
          <p:spPr>
            <a:xfrm>
              <a:off x="2466318" y="4192955"/>
              <a:ext cx="237118" cy="6800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 name="rc27"/>
            <p:cNvSpPr/>
            <p:nvPr/>
          </p:nvSpPr>
          <p:spPr>
            <a:xfrm>
              <a:off x="2729782" y="4988745"/>
              <a:ext cx="237118" cy="2966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 name="rc28"/>
            <p:cNvSpPr/>
            <p:nvPr/>
          </p:nvSpPr>
          <p:spPr>
            <a:xfrm>
              <a:off x="2729782" y="498874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0" name="rc29"/>
            <p:cNvSpPr/>
            <p:nvPr/>
          </p:nvSpPr>
          <p:spPr>
            <a:xfrm>
              <a:off x="2729782" y="4959807"/>
              <a:ext cx="237118" cy="2893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1" name="rc30"/>
            <p:cNvSpPr/>
            <p:nvPr/>
          </p:nvSpPr>
          <p:spPr>
            <a:xfrm>
              <a:off x="2729782" y="4453396"/>
              <a:ext cx="237118" cy="50641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2" name="rc31"/>
            <p:cNvSpPr/>
            <p:nvPr/>
          </p:nvSpPr>
          <p:spPr>
            <a:xfrm>
              <a:off x="2993247" y="4887463"/>
              <a:ext cx="237118" cy="3978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3" name="rc32"/>
            <p:cNvSpPr/>
            <p:nvPr/>
          </p:nvSpPr>
          <p:spPr>
            <a:xfrm>
              <a:off x="2993247" y="488746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4" name="rc33"/>
            <p:cNvSpPr/>
            <p:nvPr/>
          </p:nvSpPr>
          <p:spPr>
            <a:xfrm>
              <a:off x="2993247" y="4865760"/>
              <a:ext cx="237118" cy="2170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5" name="rc34"/>
            <p:cNvSpPr/>
            <p:nvPr/>
          </p:nvSpPr>
          <p:spPr>
            <a:xfrm>
              <a:off x="2993247" y="4366582"/>
              <a:ext cx="237118" cy="49917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6" name="rc35"/>
            <p:cNvSpPr/>
            <p:nvPr/>
          </p:nvSpPr>
          <p:spPr>
            <a:xfrm>
              <a:off x="3256711" y="4945338"/>
              <a:ext cx="237118" cy="34001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7" name="rc36"/>
            <p:cNvSpPr/>
            <p:nvPr/>
          </p:nvSpPr>
          <p:spPr>
            <a:xfrm>
              <a:off x="3256711" y="494533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8" name="rc37"/>
            <p:cNvSpPr/>
            <p:nvPr/>
          </p:nvSpPr>
          <p:spPr>
            <a:xfrm>
              <a:off x="3256711" y="4938104"/>
              <a:ext cx="237118" cy="723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9" name="rc38"/>
            <p:cNvSpPr/>
            <p:nvPr/>
          </p:nvSpPr>
          <p:spPr>
            <a:xfrm>
              <a:off x="3256711" y="4301472"/>
              <a:ext cx="237118" cy="63663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0" name="rc39"/>
            <p:cNvSpPr/>
            <p:nvPr/>
          </p:nvSpPr>
          <p:spPr>
            <a:xfrm>
              <a:off x="3520176" y="4945338"/>
              <a:ext cx="237118" cy="34001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1" name="rc40"/>
            <p:cNvSpPr/>
            <p:nvPr/>
          </p:nvSpPr>
          <p:spPr>
            <a:xfrm>
              <a:off x="3520176" y="494533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 name="rc41"/>
            <p:cNvSpPr/>
            <p:nvPr/>
          </p:nvSpPr>
          <p:spPr>
            <a:xfrm>
              <a:off x="3520176" y="4930870"/>
              <a:ext cx="237118" cy="1446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3" name="rc42"/>
            <p:cNvSpPr/>
            <p:nvPr/>
          </p:nvSpPr>
          <p:spPr>
            <a:xfrm>
              <a:off x="3520176" y="4467865"/>
              <a:ext cx="237118" cy="46300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4" name="rc43"/>
            <p:cNvSpPr/>
            <p:nvPr/>
          </p:nvSpPr>
          <p:spPr>
            <a:xfrm>
              <a:off x="3783640" y="5046621"/>
              <a:ext cx="237118" cy="2387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5" name="rc44"/>
            <p:cNvSpPr/>
            <p:nvPr/>
          </p:nvSpPr>
          <p:spPr>
            <a:xfrm>
              <a:off x="3783640" y="504662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 name="rc45"/>
            <p:cNvSpPr/>
            <p:nvPr/>
          </p:nvSpPr>
          <p:spPr>
            <a:xfrm>
              <a:off x="3783640" y="5017683"/>
              <a:ext cx="237118" cy="2893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7" name="rc46"/>
            <p:cNvSpPr/>
            <p:nvPr/>
          </p:nvSpPr>
          <p:spPr>
            <a:xfrm>
              <a:off x="3783640" y="4655960"/>
              <a:ext cx="237118" cy="36172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8" name="rc47"/>
            <p:cNvSpPr/>
            <p:nvPr/>
          </p:nvSpPr>
          <p:spPr>
            <a:xfrm>
              <a:off x="4047105" y="5068324"/>
              <a:ext cx="237118" cy="21703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9" name="rc48"/>
            <p:cNvSpPr/>
            <p:nvPr/>
          </p:nvSpPr>
          <p:spPr>
            <a:xfrm>
              <a:off x="4047105" y="506832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0" name="rc49"/>
            <p:cNvSpPr/>
            <p:nvPr/>
          </p:nvSpPr>
          <p:spPr>
            <a:xfrm>
              <a:off x="4047105" y="5039386"/>
              <a:ext cx="237118" cy="2893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1" name="rc50"/>
            <p:cNvSpPr/>
            <p:nvPr/>
          </p:nvSpPr>
          <p:spPr>
            <a:xfrm>
              <a:off x="4047105" y="4605319"/>
              <a:ext cx="237118" cy="4340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2" name="rc51"/>
            <p:cNvSpPr/>
            <p:nvPr/>
          </p:nvSpPr>
          <p:spPr>
            <a:xfrm>
              <a:off x="4310570" y="5032152"/>
              <a:ext cx="237118" cy="25320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3" name="rc52"/>
            <p:cNvSpPr/>
            <p:nvPr/>
          </p:nvSpPr>
          <p:spPr>
            <a:xfrm>
              <a:off x="4310570" y="503215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4" name="rc53"/>
            <p:cNvSpPr/>
            <p:nvPr/>
          </p:nvSpPr>
          <p:spPr>
            <a:xfrm>
              <a:off x="4310570" y="4988745"/>
              <a:ext cx="237118" cy="4340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5" name="rc54"/>
            <p:cNvSpPr/>
            <p:nvPr/>
          </p:nvSpPr>
          <p:spPr>
            <a:xfrm>
              <a:off x="4310570" y="4612554"/>
              <a:ext cx="237118" cy="37619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6" name="rc55"/>
            <p:cNvSpPr/>
            <p:nvPr/>
          </p:nvSpPr>
          <p:spPr>
            <a:xfrm>
              <a:off x="4574034" y="4930870"/>
              <a:ext cx="237118" cy="35448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7" name="rc56"/>
            <p:cNvSpPr/>
            <p:nvPr/>
          </p:nvSpPr>
          <p:spPr>
            <a:xfrm>
              <a:off x="4574034" y="493087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8" name="rc57"/>
            <p:cNvSpPr/>
            <p:nvPr/>
          </p:nvSpPr>
          <p:spPr>
            <a:xfrm>
              <a:off x="4574034" y="4916401"/>
              <a:ext cx="237118" cy="1446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9" name="rc58"/>
            <p:cNvSpPr/>
            <p:nvPr/>
          </p:nvSpPr>
          <p:spPr>
            <a:xfrm>
              <a:off x="4574034" y="4692133"/>
              <a:ext cx="237118" cy="224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0" name="rc59"/>
            <p:cNvSpPr/>
            <p:nvPr/>
          </p:nvSpPr>
          <p:spPr>
            <a:xfrm>
              <a:off x="4837499" y="4887463"/>
              <a:ext cx="237118" cy="3978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1" name="rc60"/>
            <p:cNvSpPr/>
            <p:nvPr/>
          </p:nvSpPr>
          <p:spPr>
            <a:xfrm>
              <a:off x="4837499" y="488746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2" name="rc61"/>
            <p:cNvSpPr/>
            <p:nvPr/>
          </p:nvSpPr>
          <p:spPr>
            <a:xfrm>
              <a:off x="4837499" y="4836822"/>
              <a:ext cx="237118" cy="5064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3" name="rc62"/>
            <p:cNvSpPr/>
            <p:nvPr/>
          </p:nvSpPr>
          <p:spPr>
            <a:xfrm>
              <a:off x="4837499" y="4554678"/>
              <a:ext cx="237118" cy="28214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4" name="pg63"/>
            <p:cNvSpPr/>
            <p:nvPr/>
          </p:nvSpPr>
          <p:spPr>
            <a:xfrm>
              <a:off x="2654282"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5" name="tx64"/>
            <p:cNvSpPr/>
            <p:nvPr/>
          </p:nvSpPr>
          <p:spPr>
            <a:xfrm>
              <a:off x="2779165"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558 case(s)</a:t>
              </a:r>
            </a:p>
          </p:txBody>
        </p:sp>
        <p:sp>
          <p:nvSpPr>
            <p:cNvPr id="66" name="pg65"/>
            <p:cNvSpPr/>
            <p:nvPr/>
          </p:nvSpPr>
          <p:spPr>
            <a:xfrm>
              <a:off x="2852722"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7" name="tx66"/>
            <p:cNvSpPr/>
            <p:nvPr/>
          </p:nvSpPr>
          <p:spPr>
            <a:xfrm>
              <a:off x="2956791"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508 case(s)</a:t>
              </a:r>
            </a:p>
          </p:txBody>
        </p:sp>
        <p:sp>
          <p:nvSpPr>
            <p:cNvPr id="68" name="rc67"/>
            <p:cNvSpPr/>
            <p:nvPr/>
          </p:nvSpPr>
          <p:spPr>
            <a:xfrm>
              <a:off x="1899869" y="2153563"/>
              <a:ext cx="3214267" cy="3131794"/>
            </a:xfrm>
            <a:prstGeom prst="rect">
              <a:avLst/>
            </a:prstGeom>
            <a:ln w="13550" cap="rnd">
              <a:solidFill>
                <a:srgbClr val="333333">
                  <a:alpha val="100000"/>
                </a:srgbClr>
              </a:solidFill>
              <a:prstDash val="solid"/>
              <a:round/>
            </a:ln>
          </p:spPr>
          <p:txBody>
            <a:bodyPr/>
            <a:lstStyle/>
            <a:p/>
          </p:txBody>
        </p:sp>
        <p:sp>
          <p:nvSpPr>
            <p:cNvPr id="69" name="rc68"/>
            <p:cNvSpPr/>
            <p:nvPr/>
          </p:nvSpPr>
          <p:spPr>
            <a:xfrm>
              <a:off x="5114136" y="2153563"/>
              <a:ext cx="3214267" cy="3131794"/>
            </a:xfrm>
            <a:prstGeom prst="rect">
              <a:avLst/>
            </a:prstGeom>
            <a:solidFill>
              <a:srgbClr val="FFFFFF">
                <a:alpha val="100000"/>
              </a:srgbClr>
            </a:solidFill>
          </p:spPr>
          <p:txBody>
            <a:bodyPr/>
            <a:lstStyle/>
            <a:p/>
          </p:txBody>
        </p:sp>
        <p:sp>
          <p:nvSpPr>
            <p:cNvPr id="70" name="pl69"/>
            <p:cNvSpPr/>
            <p:nvPr/>
          </p:nvSpPr>
          <p:spPr>
            <a:xfrm>
              <a:off x="5114136" y="492363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1" name="pl70"/>
            <p:cNvSpPr/>
            <p:nvPr/>
          </p:nvSpPr>
          <p:spPr>
            <a:xfrm>
              <a:off x="5114136" y="420019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2" name="pl71"/>
            <p:cNvSpPr/>
            <p:nvPr/>
          </p:nvSpPr>
          <p:spPr>
            <a:xfrm>
              <a:off x="5114136" y="347674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3" name="pl72"/>
            <p:cNvSpPr/>
            <p:nvPr/>
          </p:nvSpPr>
          <p:spPr>
            <a:xfrm>
              <a:off x="5114136" y="275330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4" name="pl73"/>
            <p:cNvSpPr/>
            <p:nvPr/>
          </p:nvSpPr>
          <p:spPr>
            <a:xfrm>
              <a:off x="5114136"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5" name="pl74"/>
            <p:cNvSpPr/>
            <p:nvPr/>
          </p:nvSpPr>
          <p:spPr>
            <a:xfrm>
              <a:off x="5114136" y="456191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6" name="pl75"/>
            <p:cNvSpPr/>
            <p:nvPr/>
          </p:nvSpPr>
          <p:spPr>
            <a:xfrm>
              <a:off x="5114136" y="383846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7" name="pl76"/>
            <p:cNvSpPr/>
            <p:nvPr/>
          </p:nvSpPr>
          <p:spPr>
            <a:xfrm>
              <a:off x="5114136" y="311502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8" name="pl77"/>
            <p:cNvSpPr/>
            <p:nvPr/>
          </p:nvSpPr>
          <p:spPr>
            <a:xfrm>
              <a:off x="5114136" y="239157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9" name="rc78"/>
            <p:cNvSpPr/>
            <p:nvPr/>
          </p:nvSpPr>
          <p:spPr>
            <a:xfrm>
              <a:off x="5153656" y="4532975"/>
              <a:ext cx="237118" cy="75238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0" name="rc79"/>
            <p:cNvSpPr/>
            <p:nvPr/>
          </p:nvSpPr>
          <p:spPr>
            <a:xfrm>
              <a:off x="5153656" y="453297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1" name="rc80"/>
            <p:cNvSpPr/>
            <p:nvPr/>
          </p:nvSpPr>
          <p:spPr>
            <a:xfrm>
              <a:off x="5153656" y="4489568"/>
              <a:ext cx="237118" cy="4340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2" name="rc81"/>
            <p:cNvSpPr/>
            <p:nvPr/>
          </p:nvSpPr>
          <p:spPr>
            <a:xfrm>
              <a:off x="5153656" y="3990391"/>
              <a:ext cx="237118" cy="49917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3" name="rc82"/>
            <p:cNvSpPr/>
            <p:nvPr/>
          </p:nvSpPr>
          <p:spPr>
            <a:xfrm>
              <a:off x="5417121" y="4778946"/>
              <a:ext cx="237118" cy="50641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5417121" y="477894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5417121" y="4721070"/>
              <a:ext cx="237118" cy="5787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5417121" y="3802295"/>
              <a:ext cx="237118" cy="9187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5680585" y="4229128"/>
              <a:ext cx="237118" cy="105622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5680585" y="422912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5680585" y="4127845"/>
              <a:ext cx="237118" cy="10128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5680585" y="2876285"/>
              <a:ext cx="237118" cy="125156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5944050" y="4952573"/>
              <a:ext cx="237118" cy="33278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5944050" y="495257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5944050" y="4923635"/>
              <a:ext cx="237118" cy="2893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5944050" y="4142314"/>
              <a:ext cx="237118" cy="781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6207514" y="4916401"/>
              <a:ext cx="237118" cy="36895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6207514" y="491640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6207514" y="4815118"/>
              <a:ext cx="237118" cy="10128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6207514" y="3787826"/>
              <a:ext cx="237118" cy="102729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rc98"/>
            <p:cNvSpPr/>
            <p:nvPr/>
          </p:nvSpPr>
          <p:spPr>
            <a:xfrm>
              <a:off x="6470979" y="5133434"/>
              <a:ext cx="237118" cy="15192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6470979" y="513343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6470979" y="513343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6470979" y="4475099"/>
              <a:ext cx="237118" cy="65833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rc102"/>
            <p:cNvSpPr/>
            <p:nvPr/>
          </p:nvSpPr>
          <p:spPr>
            <a:xfrm>
              <a:off x="6734443" y="5249185"/>
              <a:ext cx="237118" cy="361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4" name="rc103"/>
            <p:cNvSpPr/>
            <p:nvPr/>
          </p:nvSpPr>
          <p:spPr>
            <a:xfrm>
              <a:off x="6734443" y="524918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5" name="rc104"/>
            <p:cNvSpPr/>
            <p:nvPr/>
          </p:nvSpPr>
          <p:spPr>
            <a:xfrm>
              <a:off x="6734443" y="5213013"/>
              <a:ext cx="237118" cy="3617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6" name="rc105"/>
            <p:cNvSpPr/>
            <p:nvPr/>
          </p:nvSpPr>
          <p:spPr>
            <a:xfrm>
              <a:off x="6734443" y="4619788"/>
              <a:ext cx="237118" cy="59322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7" name="rc106"/>
            <p:cNvSpPr/>
            <p:nvPr/>
          </p:nvSpPr>
          <p:spPr>
            <a:xfrm>
              <a:off x="6997908" y="5191310"/>
              <a:ext cx="237118" cy="940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8" name="rc107"/>
            <p:cNvSpPr/>
            <p:nvPr/>
          </p:nvSpPr>
          <p:spPr>
            <a:xfrm>
              <a:off x="6997908" y="519131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9" name="rc108"/>
            <p:cNvSpPr/>
            <p:nvPr/>
          </p:nvSpPr>
          <p:spPr>
            <a:xfrm>
              <a:off x="6997908" y="5176841"/>
              <a:ext cx="237118" cy="1446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0" name="rc109"/>
            <p:cNvSpPr/>
            <p:nvPr/>
          </p:nvSpPr>
          <p:spPr>
            <a:xfrm>
              <a:off x="6997908" y="4684898"/>
              <a:ext cx="237118" cy="49194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1" name="rc110"/>
            <p:cNvSpPr/>
            <p:nvPr/>
          </p:nvSpPr>
          <p:spPr>
            <a:xfrm>
              <a:off x="7261373" y="5198544"/>
              <a:ext cx="237118" cy="8681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2" name="rc111"/>
            <p:cNvSpPr/>
            <p:nvPr/>
          </p:nvSpPr>
          <p:spPr>
            <a:xfrm>
              <a:off x="7261373" y="519854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3" name="rc112"/>
            <p:cNvSpPr/>
            <p:nvPr/>
          </p:nvSpPr>
          <p:spPr>
            <a:xfrm>
              <a:off x="7261373" y="519854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4" name="rc113"/>
            <p:cNvSpPr/>
            <p:nvPr/>
          </p:nvSpPr>
          <p:spPr>
            <a:xfrm>
              <a:off x="7261373" y="4728305"/>
              <a:ext cx="237118" cy="4702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5" name="rc114"/>
            <p:cNvSpPr/>
            <p:nvPr/>
          </p:nvSpPr>
          <p:spPr>
            <a:xfrm>
              <a:off x="7524837" y="5140669"/>
              <a:ext cx="237118" cy="14468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6" name="rc115"/>
            <p:cNvSpPr/>
            <p:nvPr/>
          </p:nvSpPr>
          <p:spPr>
            <a:xfrm>
              <a:off x="7524837" y="514066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7" name="rc116"/>
            <p:cNvSpPr/>
            <p:nvPr/>
          </p:nvSpPr>
          <p:spPr>
            <a:xfrm>
              <a:off x="7524837" y="5133434"/>
              <a:ext cx="237118" cy="723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8" name="rc117"/>
            <p:cNvSpPr/>
            <p:nvPr/>
          </p:nvSpPr>
          <p:spPr>
            <a:xfrm>
              <a:off x="7524837" y="4381051"/>
              <a:ext cx="237118" cy="7523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9" name="rc118"/>
            <p:cNvSpPr/>
            <p:nvPr/>
          </p:nvSpPr>
          <p:spPr>
            <a:xfrm>
              <a:off x="7788302" y="5162372"/>
              <a:ext cx="237118" cy="12298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0" name="rc119"/>
            <p:cNvSpPr/>
            <p:nvPr/>
          </p:nvSpPr>
          <p:spPr>
            <a:xfrm>
              <a:off x="7788302" y="516237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1" name="rc120"/>
            <p:cNvSpPr/>
            <p:nvPr/>
          </p:nvSpPr>
          <p:spPr>
            <a:xfrm>
              <a:off x="7788302" y="5155138"/>
              <a:ext cx="237118" cy="723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2" name="rc121"/>
            <p:cNvSpPr/>
            <p:nvPr/>
          </p:nvSpPr>
          <p:spPr>
            <a:xfrm>
              <a:off x="7788302" y="4778946"/>
              <a:ext cx="237118" cy="37619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3" name="rc122"/>
            <p:cNvSpPr/>
            <p:nvPr/>
          </p:nvSpPr>
          <p:spPr>
            <a:xfrm>
              <a:off x="8051766" y="4952573"/>
              <a:ext cx="237118" cy="33278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4" name="rc123"/>
            <p:cNvSpPr/>
            <p:nvPr/>
          </p:nvSpPr>
          <p:spPr>
            <a:xfrm>
              <a:off x="8051766" y="495257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5" name="rc124"/>
            <p:cNvSpPr/>
            <p:nvPr/>
          </p:nvSpPr>
          <p:spPr>
            <a:xfrm>
              <a:off x="8051766" y="4938104"/>
              <a:ext cx="237118" cy="1446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6" name="rc125"/>
            <p:cNvSpPr/>
            <p:nvPr/>
          </p:nvSpPr>
          <p:spPr>
            <a:xfrm>
              <a:off x="8051766" y="4453396"/>
              <a:ext cx="237118" cy="4847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7" name="pg126"/>
            <p:cNvSpPr/>
            <p:nvPr/>
          </p:nvSpPr>
          <p:spPr>
            <a:xfrm>
              <a:off x="5868550"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8" name="tx127"/>
            <p:cNvSpPr/>
            <p:nvPr/>
          </p:nvSpPr>
          <p:spPr>
            <a:xfrm>
              <a:off x="5993432"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608 case(s)</a:t>
              </a:r>
            </a:p>
          </p:txBody>
        </p:sp>
        <p:sp>
          <p:nvSpPr>
            <p:cNvPr id="129" name="pg128"/>
            <p:cNvSpPr/>
            <p:nvPr/>
          </p:nvSpPr>
          <p:spPr>
            <a:xfrm>
              <a:off x="6066990"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30" name="tx129"/>
            <p:cNvSpPr/>
            <p:nvPr/>
          </p:nvSpPr>
          <p:spPr>
            <a:xfrm>
              <a:off x="6171058"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564 case(s)</a:t>
              </a:r>
            </a:p>
          </p:txBody>
        </p:sp>
        <p:sp>
          <p:nvSpPr>
            <p:cNvPr id="131" name="rc130"/>
            <p:cNvSpPr/>
            <p:nvPr/>
          </p:nvSpPr>
          <p:spPr>
            <a:xfrm>
              <a:off x="5114136" y="2153563"/>
              <a:ext cx="3214267" cy="3131794"/>
            </a:xfrm>
            <a:prstGeom prst="rect">
              <a:avLst/>
            </a:prstGeom>
            <a:ln w="13550" cap="rnd">
              <a:solidFill>
                <a:srgbClr val="333333">
                  <a:alpha val="100000"/>
                </a:srgbClr>
              </a:solidFill>
              <a:prstDash val="solid"/>
              <a:round/>
            </a:ln>
          </p:spPr>
          <p:txBody>
            <a:bodyPr/>
            <a:lstStyle/>
            <a:p/>
          </p:txBody>
        </p:sp>
        <p:sp>
          <p:nvSpPr>
            <p:cNvPr id="132" name="rc131"/>
            <p:cNvSpPr/>
            <p:nvPr/>
          </p:nvSpPr>
          <p:spPr>
            <a:xfrm>
              <a:off x="8328404" y="2153563"/>
              <a:ext cx="3214267" cy="3131794"/>
            </a:xfrm>
            <a:prstGeom prst="rect">
              <a:avLst/>
            </a:prstGeom>
            <a:solidFill>
              <a:srgbClr val="FFFFFF">
                <a:alpha val="100000"/>
              </a:srgbClr>
            </a:solidFill>
          </p:spPr>
          <p:txBody>
            <a:bodyPr/>
            <a:lstStyle/>
            <a:p/>
          </p:txBody>
        </p:sp>
        <p:sp>
          <p:nvSpPr>
            <p:cNvPr id="133" name="pl132"/>
            <p:cNvSpPr/>
            <p:nvPr/>
          </p:nvSpPr>
          <p:spPr>
            <a:xfrm>
              <a:off x="8328404" y="492363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4" name="pl133"/>
            <p:cNvSpPr/>
            <p:nvPr/>
          </p:nvSpPr>
          <p:spPr>
            <a:xfrm>
              <a:off x="8328404" y="420019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5" name="pl134"/>
            <p:cNvSpPr/>
            <p:nvPr/>
          </p:nvSpPr>
          <p:spPr>
            <a:xfrm>
              <a:off x="8328404" y="347674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6" name="pl135"/>
            <p:cNvSpPr/>
            <p:nvPr/>
          </p:nvSpPr>
          <p:spPr>
            <a:xfrm>
              <a:off x="8328404" y="275330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7" name="pl136"/>
            <p:cNvSpPr/>
            <p:nvPr/>
          </p:nvSpPr>
          <p:spPr>
            <a:xfrm>
              <a:off x="8328404"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8" name="pl137"/>
            <p:cNvSpPr/>
            <p:nvPr/>
          </p:nvSpPr>
          <p:spPr>
            <a:xfrm>
              <a:off x="8328404" y="456191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9" name="pl138"/>
            <p:cNvSpPr/>
            <p:nvPr/>
          </p:nvSpPr>
          <p:spPr>
            <a:xfrm>
              <a:off x="8328404" y="383846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0" name="pl139"/>
            <p:cNvSpPr/>
            <p:nvPr/>
          </p:nvSpPr>
          <p:spPr>
            <a:xfrm>
              <a:off x="8328404" y="311502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1" name="pl140"/>
            <p:cNvSpPr/>
            <p:nvPr/>
          </p:nvSpPr>
          <p:spPr>
            <a:xfrm>
              <a:off x="8328404" y="239157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2" name="rc141"/>
            <p:cNvSpPr/>
            <p:nvPr/>
          </p:nvSpPr>
          <p:spPr>
            <a:xfrm>
              <a:off x="8367924" y="4728305"/>
              <a:ext cx="237118" cy="55705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3" name="rc142"/>
            <p:cNvSpPr/>
            <p:nvPr/>
          </p:nvSpPr>
          <p:spPr>
            <a:xfrm>
              <a:off x="8367924" y="472830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4" name="rc143"/>
            <p:cNvSpPr/>
            <p:nvPr/>
          </p:nvSpPr>
          <p:spPr>
            <a:xfrm>
              <a:off x="8367924" y="4692133"/>
              <a:ext cx="237118" cy="3617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5" name="rc144"/>
            <p:cNvSpPr/>
            <p:nvPr/>
          </p:nvSpPr>
          <p:spPr>
            <a:xfrm>
              <a:off x="8367924" y="3411635"/>
              <a:ext cx="237118" cy="12804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6" name="rc145"/>
            <p:cNvSpPr/>
            <p:nvPr/>
          </p:nvSpPr>
          <p:spPr>
            <a:xfrm>
              <a:off x="8631388" y="4612554"/>
              <a:ext cx="237118" cy="67280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7" name="rc146"/>
            <p:cNvSpPr/>
            <p:nvPr/>
          </p:nvSpPr>
          <p:spPr>
            <a:xfrm>
              <a:off x="8631388" y="461255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8" name="rc147"/>
            <p:cNvSpPr/>
            <p:nvPr/>
          </p:nvSpPr>
          <p:spPr>
            <a:xfrm>
              <a:off x="8631388" y="4583616"/>
              <a:ext cx="237118" cy="2893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9" name="rc148"/>
            <p:cNvSpPr/>
            <p:nvPr/>
          </p:nvSpPr>
          <p:spPr>
            <a:xfrm>
              <a:off x="8631388" y="3223539"/>
              <a:ext cx="237118" cy="136007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0" name="rc149"/>
            <p:cNvSpPr/>
            <p:nvPr/>
          </p:nvSpPr>
          <p:spPr>
            <a:xfrm>
              <a:off x="8894853" y="4612554"/>
              <a:ext cx="237118" cy="67280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1" name="rc150"/>
            <p:cNvSpPr/>
            <p:nvPr/>
          </p:nvSpPr>
          <p:spPr>
            <a:xfrm>
              <a:off x="8894853" y="4605319"/>
              <a:ext cx="237118" cy="723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2" name="rc151"/>
            <p:cNvSpPr/>
            <p:nvPr/>
          </p:nvSpPr>
          <p:spPr>
            <a:xfrm>
              <a:off x="8894853" y="4547444"/>
              <a:ext cx="237118" cy="5787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3" name="rc152"/>
            <p:cNvSpPr/>
            <p:nvPr/>
          </p:nvSpPr>
          <p:spPr>
            <a:xfrm>
              <a:off x="8894853" y="3064381"/>
              <a:ext cx="237118" cy="148306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4" name="rc153"/>
            <p:cNvSpPr/>
            <p:nvPr/>
          </p:nvSpPr>
          <p:spPr>
            <a:xfrm>
              <a:off x="9158317" y="4887463"/>
              <a:ext cx="237118" cy="3978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5" name="rc154"/>
            <p:cNvSpPr/>
            <p:nvPr/>
          </p:nvSpPr>
          <p:spPr>
            <a:xfrm>
              <a:off x="9158317" y="4865760"/>
              <a:ext cx="237118" cy="2170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6" name="rc155"/>
            <p:cNvSpPr/>
            <p:nvPr/>
          </p:nvSpPr>
          <p:spPr>
            <a:xfrm>
              <a:off x="9158317" y="4807884"/>
              <a:ext cx="237118" cy="5787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7" name="rc156"/>
            <p:cNvSpPr/>
            <p:nvPr/>
          </p:nvSpPr>
          <p:spPr>
            <a:xfrm>
              <a:off x="9158317" y="3997625"/>
              <a:ext cx="237118" cy="8102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8" name="rc157"/>
            <p:cNvSpPr/>
            <p:nvPr/>
          </p:nvSpPr>
          <p:spPr>
            <a:xfrm>
              <a:off x="9421782" y="5010449"/>
              <a:ext cx="237118" cy="27490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9" name="rc158"/>
            <p:cNvSpPr/>
            <p:nvPr/>
          </p:nvSpPr>
          <p:spPr>
            <a:xfrm>
              <a:off x="9421782" y="4988745"/>
              <a:ext cx="237118" cy="2170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0" name="rc159"/>
            <p:cNvSpPr/>
            <p:nvPr/>
          </p:nvSpPr>
          <p:spPr>
            <a:xfrm>
              <a:off x="9421782" y="4945338"/>
              <a:ext cx="237118" cy="4340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1" name="rc160"/>
            <p:cNvSpPr/>
            <p:nvPr/>
          </p:nvSpPr>
          <p:spPr>
            <a:xfrm>
              <a:off x="9421782" y="3758888"/>
              <a:ext cx="237118" cy="11864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2" name="rc161"/>
            <p:cNvSpPr/>
            <p:nvPr/>
          </p:nvSpPr>
          <p:spPr>
            <a:xfrm>
              <a:off x="9685247" y="5118965"/>
              <a:ext cx="237118" cy="16639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3" name="rc162"/>
            <p:cNvSpPr/>
            <p:nvPr/>
          </p:nvSpPr>
          <p:spPr>
            <a:xfrm>
              <a:off x="9685247" y="5111731"/>
              <a:ext cx="237118" cy="723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4" name="rc163"/>
            <p:cNvSpPr/>
            <p:nvPr/>
          </p:nvSpPr>
          <p:spPr>
            <a:xfrm>
              <a:off x="9685247" y="5075559"/>
              <a:ext cx="237118" cy="3617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5" name="rc164"/>
            <p:cNvSpPr/>
            <p:nvPr/>
          </p:nvSpPr>
          <p:spPr>
            <a:xfrm>
              <a:off x="9685247" y="4301472"/>
              <a:ext cx="237118" cy="77408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6" name="rc165"/>
            <p:cNvSpPr/>
            <p:nvPr/>
          </p:nvSpPr>
          <p:spPr>
            <a:xfrm>
              <a:off x="9948711" y="5169607"/>
              <a:ext cx="237118" cy="1157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7" name="rc166"/>
            <p:cNvSpPr/>
            <p:nvPr/>
          </p:nvSpPr>
          <p:spPr>
            <a:xfrm>
              <a:off x="9948711" y="516960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8" name="rc167"/>
            <p:cNvSpPr/>
            <p:nvPr/>
          </p:nvSpPr>
          <p:spPr>
            <a:xfrm>
              <a:off x="9948711" y="5162372"/>
              <a:ext cx="237118" cy="723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9" name="rc168"/>
            <p:cNvSpPr/>
            <p:nvPr/>
          </p:nvSpPr>
          <p:spPr>
            <a:xfrm>
              <a:off x="9948711" y="4713836"/>
              <a:ext cx="237118" cy="4485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0" name="rc169"/>
            <p:cNvSpPr/>
            <p:nvPr/>
          </p:nvSpPr>
          <p:spPr>
            <a:xfrm>
              <a:off x="10212176" y="5191310"/>
              <a:ext cx="237118" cy="940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1" name="rc170"/>
            <p:cNvSpPr/>
            <p:nvPr/>
          </p:nvSpPr>
          <p:spPr>
            <a:xfrm>
              <a:off x="10212176" y="519131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2" name="rc171"/>
            <p:cNvSpPr/>
            <p:nvPr/>
          </p:nvSpPr>
          <p:spPr>
            <a:xfrm>
              <a:off x="10212176" y="519131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3" name="rc172"/>
            <p:cNvSpPr/>
            <p:nvPr/>
          </p:nvSpPr>
          <p:spPr>
            <a:xfrm>
              <a:off x="10212176" y="4807884"/>
              <a:ext cx="237118" cy="38342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4" name="rc173"/>
            <p:cNvSpPr/>
            <p:nvPr/>
          </p:nvSpPr>
          <p:spPr>
            <a:xfrm>
              <a:off x="10475640" y="5169607"/>
              <a:ext cx="237118" cy="1157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5" name="rc174"/>
            <p:cNvSpPr/>
            <p:nvPr/>
          </p:nvSpPr>
          <p:spPr>
            <a:xfrm>
              <a:off x="10475640" y="516960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6" name="rc175"/>
            <p:cNvSpPr/>
            <p:nvPr/>
          </p:nvSpPr>
          <p:spPr>
            <a:xfrm>
              <a:off x="10475640" y="516960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7" name="rc176"/>
            <p:cNvSpPr/>
            <p:nvPr/>
          </p:nvSpPr>
          <p:spPr>
            <a:xfrm>
              <a:off x="10475640" y="4822353"/>
              <a:ext cx="237118" cy="3472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8" name="rc177"/>
            <p:cNvSpPr/>
            <p:nvPr/>
          </p:nvSpPr>
          <p:spPr>
            <a:xfrm>
              <a:off x="10739105" y="5184075"/>
              <a:ext cx="237118" cy="10128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9" name="rc178"/>
            <p:cNvSpPr/>
            <p:nvPr/>
          </p:nvSpPr>
          <p:spPr>
            <a:xfrm>
              <a:off x="10739105" y="518407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0" name="rc179"/>
            <p:cNvSpPr/>
            <p:nvPr/>
          </p:nvSpPr>
          <p:spPr>
            <a:xfrm>
              <a:off x="10739105" y="518407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1" name="rc180"/>
            <p:cNvSpPr/>
            <p:nvPr/>
          </p:nvSpPr>
          <p:spPr>
            <a:xfrm>
              <a:off x="10739105" y="4750008"/>
              <a:ext cx="237118" cy="4340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2" name="rc181"/>
            <p:cNvSpPr/>
            <p:nvPr/>
          </p:nvSpPr>
          <p:spPr>
            <a:xfrm>
              <a:off x="11002569" y="5061090"/>
              <a:ext cx="237118" cy="22426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3" name="rc182"/>
            <p:cNvSpPr/>
            <p:nvPr/>
          </p:nvSpPr>
          <p:spPr>
            <a:xfrm>
              <a:off x="11002569" y="506109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4" name="rc183"/>
            <p:cNvSpPr/>
            <p:nvPr/>
          </p:nvSpPr>
          <p:spPr>
            <a:xfrm>
              <a:off x="11002569" y="5053855"/>
              <a:ext cx="237118" cy="723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5" name="rc184"/>
            <p:cNvSpPr/>
            <p:nvPr/>
          </p:nvSpPr>
          <p:spPr>
            <a:xfrm>
              <a:off x="11002569" y="4815118"/>
              <a:ext cx="237118" cy="2387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6" name="rc185"/>
            <p:cNvSpPr/>
            <p:nvPr/>
          </p:nvSpPr>
          <p:spPr>
            <a:xfrm>
              <a:off x="11266034" y="5184075"/>
              <a:ext cx="237118" cy="10128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7" name="rc186"/>
            <p:cNvSpPr/>
            <p:nvPr/>
          </p:nvSpPr>
          <p:spPr>
            <a:xfrm>
              <a:off x="11266034" y="518407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8" name="rc187"/>
            <p:cNvSpPr/>
            <p:nvPr/>
          </p:nvSpPr>
          <p:spPr>
            <a:xfrm>
              <a:off x="11266034" y="5176841"/>
              <a:ext cx="237118" cy="723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9" name="rc188"/>
            <p:cNvSpPr/>
            <p:nvPr/>
          </p:nvSpPr>
          <p:spPr>
            <a:xfrm>
              <a:off x="11266034" y="4923635"/>
              <a:ext cx="237118" cy="25320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0" name="pg189"/>
            <p:cNvSpPr/>
            <p:nvPr/>
          </p:nvSpPr>
          <p:spPr>
            <a:xfrm>
              <a:off x="11323784"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91" name="pg190"/>
            <p:cNvSpPr/>
            <p:nvPr/>
          </p:nvSpPr>
          <p:spPr>
            <a:xfrm>
              <a:off x="9082817"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92" name="tx191"/>
            <p:cNvSpPr/>
            <p:nvPr/>
          </p:nvSpPr>
          <p:spPr>
            <a:xfrm>
              <a:off x="9207700"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530 case(s)</a:t>
              </a:r>
            </a:p>
          </p:txBody>
        </p:sp>
        <p:sp>
          <p:nvSpPr>
            <p:cNvPr id="193" name="pg192"/>
            <p:cNvSpPr/>
            <p:nvPr/>
          </p:nvSpPr>
          <p:spPr>
            <a:xfrm>
              <a:off x="9281257"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94" name="tx193"/>
            <p:cNvSpPr/>
            <p:nvPr/>
          </p:nvSpPr>
          <p:spPr>
            <a:xfrm>
              <a:off x="9385326"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496 case(s)</a:t>
              </a:r>
            </a:p>
          </p:txBody>
        </p:sp>
        <p:sp>
          <p:nvSpPr>
            <p:cNvPr id="195" name="rc194"/>
            <p:cNvSpPr/>
            <p:nvPr/>
          </p:nvSpPr>
          <p:spPr>
            <a:xfrm>
              <a:off x="8328404" y="2153563"/>
              <a:ext cx="3214267" cy="3131794"/>
            </a:xfrm>
            <a:prstGeom prst="rect">
              <a:avLst/>
            </a:prstGeom>
            <a:ln w="13550" cap="rnd">
              <a:solidFill>
                <a:srgbClr val="333333">
                  <a:alpha val="100000"/>
                </a:srgbClr>
              </a:solidFill>
              <a:prstDash val="solid"/>
              <a:round/>
            </a:ln>
          </p:spPr>
          <p:txBody>
            <a:bodyPr/>
            <a:lstStyle/>
            <a:p/>
          </p:txBody>
        </p:sp>
        <p:sp>
          <p:nvSpPr>
            <p:cNvPr id="196" name="rc195"/>
            <p:cNvSpPr/>
            <p:nvPr/>
          </p:nvSpPr>
          <p:spPr>
            <a:xfrm>
              <a:off x="11542672" y="2153563"/>
              <a:ext cx="3214267" cy="3131794"/>
            </a:xfrm>
            <a:prstGeom prst="rect">
              <a:avLst/>
            </a:prstGeom>
            <a:solidFill>
              <a:srgbClr val="FFFFFF">
                <a:alpha val="100000"/>
              </a:srgbClr>
            </a:solidFill>
          </p:spPr>
          <p:txBody>
            <a:bodyPr/>
            <a:lstStyle/>
            <a:p/>
          </p:txBody>
        </p:sp>
        <p:sp>
          <p:nvSpPr>
            <p:cNvPr id="197" name="pl196"/>
            <p:cNvSpPr/>
            <p:nvPr/>
          </p:nvSpPr>
          <p:spPr>
            <a:xfrm>
              <a:off x="11542672" y="492363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8" name="pl197"/>
            <p:cNvSpPr/>
            <p:nvPr/>
          </p:nvSpPr>
          <p:spPr>
            <a:xfrm>
              <a:off x="11542672" y="420019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9" name="pl198"/>
            <p:cNvSpPr/>
            <p:nvPr/>
          </p:nvSpPr>
          <p:spPr>
            <a:xfrm>
              <a:off x="11542672" y="347674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0" name="pl199"/>
            <p:cNvSpPr/>
            <p:nvPr/>
          </p:nvSpPr>
          <p:spPr>
            <a:xfrm>
              <a:off x="11542672" y="275330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1" name="pl200"/>
            <p:cNvSpPr/>
            <p:nvPr/>
          </p:nvSpPr>
          <p:spPr>
            <a:xfrm>
              <a:off x="11542672"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2" name="pl201"/>
            <p:cNvSpPr/>
            <p:nvPr/>
          </p:nvSpPr>
          <p:spPr>
            <a:xfrm>
              <a:off x="11542672" y="456191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3" name="pl202"/>
            <p:cNvSpPr/>
            <p:nvPr/>
          </p:nvSpPr>
          <p:spPr>
            <a:xfrm>
              <a:off x="11542672" y="383846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4" name="pl203"/>
            <p:cNvSpPr/>
            <p:nvPr/>
          </p:nvSpPr>
          <p:spPr>
            <a:xfrm>
              <a:off x="11542672" y="311502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5" name="pl204"/>
            <p:cNvSpPr/>
            <p:nvPr/>
          </p:nvSpPr>
          <p:spPr>
            <a:xfrm>
              <a:off x="11542672" y="239157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6" name="rc205"/>
            <p:cNvSpPr/>
            <p:nvPr/>
          </p:nvSpPr>
          <p:spPr>
            <a:xfrm>
              <a:off x="11582191" y="5068324"/>
              <a:ext cx="237118" cy="21703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7" name="rc206"/>
            <p:cNvSpPr/>
            <p:nvPr/>
          </p:nvSpPr>
          <p:spPr>
            <a:xfrm>
              <a:off x="11582191" y="506832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8" name="rc207"/>
            <p:cNvSpPr/>
            <p:nvPr/>
          </p:nvSpPr>
          <p:spPr>
            <a:xfrm>
              <a:off x="11582191" y="5053855"/>
              <a:ext cx="237118" cy="1446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9" name="rc208"/>
            <p:cNvSpPr/>
            <p:nvPr/>
          </p:nvSpPr>
          <p:spPr>
            <a:xfrm>
              <a:off x="11582191" y="4525740"/>
              <a:ext cx="237118" cy="5281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0" name="rc209"/>
            <p:cNvSpPr/>
            <p:nvPr/>
          </p:nvSpPr>
          <p:spPr>
            <a:xfrm>
              <a:off x="11845656" y="5111731"/>
              <a:ext cx="237118" cy="17362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1" name="rc210"/>
            <p:cNvSpPr/>
            <p:nvPr/>
          </p:nvSpPr>
          <p:spPr>
            <a:xfrm>
              <a:off x="11845656" y="511173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2" name="rc211"/>
            <p:cNvSpPr/>
            <p:nvPr/>
          </p:nvSpPr>
          <p:spPr>
            <a:xfrm>
              <a:off x="11845656" y="5104496"/>
              <a:ext cx="237118" cy="723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3" name="rc212"/>
            <p:cNvSpPr/>
            <p:nvPr/>
          </p:nvSpPr>
          <p:spPr>
            <a:xfrm>
              <a:off x="11845656" y="4504037"/>
              <a:ext cx="237118" cy="60045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4" name="rc213"/>
            <p:cNvSpPr/>
            <p:nvPr/>
          </p:nvSpPr>
          <p:spPr>
            <a:xfrm>
              <a:off x="12109121" y="5176841"/>
              <a:ext cx="237118" cy="10851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5" name="rc214"/>
            <p:cNvSpPr/>
            <p:nvPr/>
          </p:nvSpPr>
          <p:spPr>
            <a:xfrm>
              <a:off x="12109121" y="517684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6" name="rc215"/>
            <p:cNvSpPr/>
            <p:nvPr/>
          </p:nvSpPr>
          <p:spPr>
            <a:xfrm>
              <a:off x="12109121" y="5169607"/>
              <a:ext cx="237118" cy="723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7" name="rc216"/>
            <p:cNvSpPr/>
            <p:nvPr/>
          </p:nvSpPr>
          <p:spPr>
            <a:xfrm>
              <a:off x="12109121" y="4388286"/>
              <a:ext cx="237118" cy="781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8" name="rc217"/>
            <p:cNvSpPr/>
            <p:nvPr/>
          </p:nvSpPr>
          <p:spPr>
            <a:xfrm>
              <a:off x="12372585" y="5198544"/>
              <a:ext cx="237118" cy="8681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9" name="rc218"/>
            <p:cNvSpPr/>
            <p:nvPr/>
          </p:nvSpPr>
          <p:spPr>
            <a:xfrm>
              <a:off x="12372585" y="519854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0" name="rc219"/>
            <p:cNvSpPr/>
            <p:nvPr/>
          </p:nvSpPr>
          <p:spPr>
            <a:xfrm>
              <a:off x="12372585" y="5184075"/>
              <a:ext cx="237118" cy="1446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1" name="rc220"/>
            <p:cNvSpPr/>
            <p:nvPr/>
          </p:nvSpPr>
          <p:spPr>
            <a:xfrm>
              <a:off x="12372585" y="4113377"/>
              <a:ext cx="237118" cy="10706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2" name="rc221"/>
            <p:cNvSpPr/>
            <p:nvPr/>
          </p:nvSpPr>
          <p:spPr>
            <a:xfrm>
              <a:off x="12636050" y="5234717"/>
              <a:ext cx="237118" cy="5064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3" name="rc222"/>
            <p:cNvSpPr/>
            <p:nvPr/>
          </p:nvSpPr>
          <p:spPr>
            <a:xfrm>
              <a:off x="12636050" y="523471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4" name="rc223"/>
            <p:cNvSpPr/>
            <p:nvPr/>
          </p:nvSpPr>
          <p:spPr>
            <a:xfrm>
              <a:off x="12636050" y="5205779"/>
              <a:ext cx="237118" cy="2893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5" name="rc224"/>
            <p:cNvSpPr/>
            <p:nvPr/>
          </p:nvSpPr>
          <p:spPr>
            <a:xfrm>
              <a:off x="12636050" y="4091673"/>
              <a:ext cx="237118" cy="111410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6" name="rc225"/>
            <p:cNvSpPr/>
            <p:nvPr/>
          </p:nvSpPr>
          <p:spPr>
            <a:xfrm>
              <a:off x="12899514" y="5278123"/>
              <a:ext cx="237118" cy="723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7" name="rc226"/>
            <p:cNvSpPr/>
            <p:nvPr/>
          </p:nvSpPr>
          <p:spPr>
            <a:xfrm>
              <a:off x="12899514" y="527812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8" name="rc227"/>
            <p:cNvSpPr/>
            <p:nvPr/>
          </p:nvSpPr>
          <p:spPr>
            <a:xfrm>
              <a:off x="12899514" y="5263654"/>
              <a:ext cx="237118" cy="1446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9" name="rc228"/>
            <p:cNvSpPr/>
            <p:nvPr/>
          </p:nvSpPr>
          <p:spPr>
            <a:xfrm>
              <a:off x="12899514" y="4778946"/>
              <a:ext cx="237118" cy="4847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0" name="rc229"/>
            <p:cNvSpPr/>
            <p:nvPr/>
          </p:nvSpPr>
          <p:spPr>
            <a:xfrm>
              <a:off x="13162979" y="5256420"/>
              <a:ext cx="237118" cy="2893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1" name="rc230"/>
            <p:cNvSpPr/>
            <p:nvPr/>
          </p:nvSpPr>
          <p:spPr>
            <a:xfrm>
              <a:off x="13162979" y="525642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2" name="rc231"/>
            <p:cNvSpPr/>
            <p:nvPr/>
          </p:nvSpPr>
          <p:spPr>
            <a:xfrm>
              <a:off x="13162979" y="525642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3" name="rc232"/>
            <p:cNvSpPr/>
            <p:nvPr/>
          </p:nvSpPr>
          <p:spPr>
            <a:xfrm>
              <a:off x="13162979" y="4829587"/>
              <a:ext cx="237118" cy="42683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4" name="rc233"/>
            <p:cNvSpPr/>
            <p:nvPr/>
          </p:nvSpPr>
          <p:spPr>
            <a:xfrm>
              <a:off x="13426443" y="5278123"/>
              <a:ext cx="237118" cy="723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5" name="rc234"/>
            <p:cNvSpPr/>
            <p:nvPr/>
          </p:nvSpPr>
          <p:spPr>
            <a:xfrm>
              <a:off x="13426443" y="527812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6" name="rc235"/>
            <p:cNvSpPr/>
            <p:nvPr/>
          </p:nvSpPr>
          <p:spPr>
            <a:xfrm>
              <a:off x="13426443" y="5263654"/>
              <a:ext cx="237118" cy="1446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7" name="rc236"/>
            <p:cNvSpPr/>
            <p:nvPr/>
          </p:nvSpPr>
          <p:spPr>
            <a:xfrm>
              <a:off x="13426443" y="4851291"/>
              <a:ext cx="237118" cy="41236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8" name="rc237"/>
            <p:cNvSpPr/>
            <p:nvPr/>
          </p:nvSpPr>
          <p:spPr>
            <a:xfrm>
              <a:off x="1368990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9" name="rc238"/>
            <p:cNvSpPr/>
            <p:nvPr/>
          </p:nvSpPr>
          <p:spPr>
            <a:xfrm>
              <a:off x="1368990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0" name="rc239"/>
            <p:cNvSpPr/>
            <p:nvPr/>
          </p:nvSpPr>
          <p:spPr>
            <a:xfrm>
              <a:off x="1368990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1" name="rc240"/>
            <p:cNvSpPr/>
            <p:nvPr/>
          </p:nvSpPr>
          <p:spPr>
            <a:xfrm>
              <a:off x="13689908" y="4880228"/>
              <a:ext cx="237118" cy="40512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2" name="rc241"/>
            <p:cNvSpPr/>
            <p:nvPr/>
          </p:nvSpPr>
          <p:spPr>
            <a:xfrm>
              <a:off x="13953372" y="5241951"/>
              <a:ext cx="237118" cy="4340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3" name="rc242"/>
            <p:cNvSpPr/>
            <p:nvPr/>
          </p:nvSpPr>
          <p:spPr>
            <a:xfrm>
              <a:off x="13953372" y="524195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4" name="rc243"/>
            <p:cNvSpPr/>
            <p:nvPr/>
          </p:nvSpPr>
          <p:spPr>
            <a:xfrm>
              <a:off x="13953372" y="524195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5" name="rc244"/>
            <p:cNvSpPr/>
            <p:nvPr/>
          </p:nvSpPr>
          <p:spPr>
            <a:xfrm>
              <a:off x="13953372" y="4822353"/>
              <a:ext cx="237118" cy="4195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6" name="rc245"/>
            <p:cNvSpPr/>
            <p:nvPr/>
          </p:nvSpPr>
          <p:spPr>
            <a:xfrm>
              <a:off x="14216837" y="5227482"/>
              <a:ext cx="237118" cy="5787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7" name="rc246"/>
            <p:cNvSpPr/>
            <p:nvPr/>
          </p:nvSpPr>
          <p:spPr>
            <a:xfrm>
              <a:off x="14216837" y="522748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8" name="rc247"/>
            <p:cNvSpPr/>
            <p:nvPr/>
          </p:nvSpPr>
          <p:spPr>
            <a:xfrm>
              <a:off x="14216837" y="522748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9" name="rc248"/>
            <p:cNvSpPr/>
            <p:nvPr/>
          </p:nvSpPr>
          <p:spPr>
            <a:xfrm>
              <a:off x="14216837" y="4967042"/>
              <a:ext cx="237118" cy="26044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0" name="rc249"/>
            <p:cNvSpPr/>
            <p:nvPr/>
          </p:nvSpPr>
          <p:spPr>
            <a:xfrm>
              <a:off x="14480302" y="5147903"/>
              <a:ext cx="237118" cy="13745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1" name="rc250"/>
            <p:cNvSpPr/>
            <p:nvPr/>
          </p:nvSpPr>
          <p:spPr>
            <a:xfrm>
              <a:off x="14480302" y="514790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2" name="rc251"/>
            <p:cNvSpPr/>
            <p:nvPr/>
          </p:nvSpPr>
          <p:spPr>
            <a:xfrm>
              <a:off x="14480302" y="5140669"/>
              <a:ext cx="237118" cy="723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3" name="rc252"/>
            <p:cNvSpPr/>
            <p:nvPr/>
          </p:nvSpPr>
          <p:spPr>
            <a:xfrm>
              <a:off x="14480302" y="4967042"/>
              <a:ext cx="237118" cy="1736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4" name="pg253"/>
            <p:cNvSpPr/>
            <p:nvPr/>
          </p:nvSpPr>
          <p:spPr>
            <a:xfrm>
              <a:off x="12297085"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55" name="tx254"/>
            <p:cNvSpPr/>
            <p:nvPr/>
          </p:nvSpPr>
          <p:spPr>
            <a:xfrm>
              <a:off x="12421968"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142 case(s)</a:t>
              </a:r>
            </a:p>
          </p:txBody>
        </p:sp>
        <p:sp>
          <p:nvSpPr>
            <p:cNvPr id="256" name="pg255"/>
            <p:cNvSpPr/>
            <p:nvPr/>
          </p:nvSpPr>
          <p:spPr>
            <a:xfrm>
              <a:off x="12495525"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57" name="tx256"/>
            <p:cNvSpPr/>
            <p:nvPr/>
          </p:nvSpPr>
          <p:spPr>
            <a:xfrm>
              <a:off x="12599594"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127 case(s)</a:t>
              </a:r>
            </a:p>
          </p:txBody>
        </p:sp>
        <p:sp>
          <p:nvSpPr>
            <p:cNvPr id="258" name="rc257"/>
            <p:cNvSpPr/>
            <p:nvPr/>
          </p:nvSpPr>
          <p:spPr>
            <a:xfrm>
              <a:off x="11542672" y="2153563"/>
              <a:ext cx="3214267" cy="3131794"/>
            </a:xfrm>
            <a:prstGeom prst="rect">
              <a:avLst/>
            </a:prstGeom>
            <a:ln w="13550" cap="rnd">
              <a:solidFill>
                <a:srgbClr val="333333">
                  <a:alpha val="100000"/>
                </a:srgbClr>
              </a:solidFill>
              <a:prstDash val="solid"/>
              <a:round/>
            </a:ln>
          </p:spPr>
          <p:txBody>
            <a:bodyPr/>
            <a:lstStyle/>
            <a:p/>
          </p:txBody>
        </p:sp>
        <p:sp>
          <p:nvSpPr>
            <p:cNvPr id="259" name="rc258"/>
            <p:cNvSpPr/>
            <p:nvPr/>
          </p:nvSpPr>
          <p:spPr>
            <a:xfrm>
              <a:off x="14756939" y="2153563"/>
              <a:ext cx="3214267" cy="3131794"/>
            </a:xfrm>
            <a:prstGeom prst="rect">
              <a:avLst/>
            </a:prstGeom>
            <a:solidFill>
              <a:srgbClr val="FFFFFF">
                <a:alpha val="100000"/>
              </a:srgbClr>
            </a:solidFill>
          </p:spPr>
          <p:txBody>
            <a:bodyPr/>
            <a:lstStyle/>
            <a:p/>
          </p:txBody>
        </p:sp>
        <p:sp>
          <p:nvSpPr>
            <p:cNvPr id="260" name="pl259"/>
            <p:cNvSpPr/>
            <p:nvPr/>
          </p:nvSpPr>
          <p:spPr>
            <a:xfrm>
              <a:off x="14756939" y="492363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1" name="pl260"/>
            <p:cNvSpPr/>
            <p:nvPr/>
          </p:nvSpPr>
          <p:spPr>
            <a:xfrm>
              <a:off x="14756939" y="420019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2" name="pl261"/>
            <p:cNvSpPr/>
            <p:nvPr/>
          </p:nvSpPr>
          <p:spPr>
            <a:xfrm>
              <a:off x="14756939" y="347674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3" name="pl262"/>
            <p:cNvSpPr/>
            <p:nvPr/>
          </p:nvSpPr>
          <p:spPr>
            <a:xfrm>
              <a:off x="14756939" y="275330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4" name="pl263"/>
            <p:cNvSpPr/>
            <p:nvPr/>
          </p:nvSpPr>
          <p:spPr>
            <a:xfrm>
              <a:off x="1475693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5" name="pl264"/>
            <p:cNvSpPr/>
            <p:nvPr/>
          </p:nvSpPr>
          <p:spPr>
            <a:xfrm>
              <a:off x="14756939" y="456191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6" name="pl265"/>
            <p:cNvSpPr/>
            <p:nvPr/>
          </p:nvSpPr>
          <p:spPr>
            <a:xfrm>
              <a:off x="14756939" y="383846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7" name="pl266"/>
            <p:cNvSpPr/>
            <p:nvPr/>
          </p:nvSpPr>
          <p:spPr>
            <a:xfrm>
              <a:off x="14756939" y="311502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8" name="pl267"/>
            <p:cNvSpPr/>
            <p:nvPr/>
          </p:nvSpPr>
          <p:spPr>
            <a:xfrm>
              <a:off x="14756939" y="239157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9" name="rc268"/>
            <p:cNvSpPr/>
            <p:nvPr/>
          </p:nvSpPr>
          <p:spPr>
            <a:xfrm>
              <a:off x="14796459" y="5191310"/>
              <a:ext cx="237118" cy="940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0" name="rc269"/>
            <p:cNvSpPr/>
            <p:nvPr/>
          </p:nvSpPr>
          <p:spPr>
            <a:xfrm>
              <a:off x="14796459" y="519131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1" name="rc270"/>
            <p:cNvSpPr/>
            <p:nvPr/>
          </p:nvSpPr>
          <p:spPr>
            <a:xfrm>
              <a:off x="14796459" y="5184075"/>
              <a:ext cx="237118" cy="723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2" name="rc271"/>
            <p:cNvSpPr/>
            <p:nvPr/>
          </p:nvSpPr>
          <p:spPr>
            <a:xfrm>
              <a:off x="14796459" y="4583616"/>
              <a:ext cx="237118" cy="60045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3" name="rc272"/>
            <p:cNvSpPr/>
            <p:nvPr/>
          </p:nvSpPr>
          <p:spPr>
            <a:xfrm>
              <a:off x="15059924" y="5126200"/>
              <a:ext cx="237118" cy="15915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4" name="rc273"/>
            <p:cNvSpPr/>
            <p:nvPr/>
          </p:nvSpPr>
          <p:spPr>
            <a:xfrm>
              <a:off x="15059924" y="512620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5" name="rc274"/>
            <p:cNvSpPr/>
            <p:nvPr/>
          </p:nvSpPr>
          <p:spPr>
            <a:xfrm>
              <a:off x="15059924" y="5097262"/>
              <a:ext cx="237118" cy="2893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6" name="rc275"/>
            <p:cNvSpPr/>
            <p:nvPr/>
          </p:nvSpPr>
          <p:spPr>
            <a:xfrm>
              <a:off x="15059924" y="3744419"/>
              <a:ext cx="237118" cy="135284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7" name="rc276"/>
            <p:cNvSpPr/>
            <p:nvPr/>
          </p:nvSpPr>
          <p:spPr>
            <a:xfrm>
              <a:off x="15323388" y="4930870"/>
              <a:ext cx="237118" cy="35448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8" name="rc277"/>
            <p:cNvSpPr/>
            <p:nvPr/>
          </p:nvSpPr>
          <p:spPr>
            <a:xfrm>
              <a:off x="15323388" y="493087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9" name="rc278"/>
            <p:cNvSpPr/>
            <p:nvPr/>
          </p:nvSpPr>
          <p:spPr>
            <a:xfrm>
              <a:off x="15323388" y="4865760"/>
              <a:ext cx="237118" cy="6511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0" name="rc279"/>
            <p:cNvSpPr/>
            <p:nvPr/>
          </p:nvSpPr>
          <p:spPr>
            <a:xfrm>
              <a:off x="15323388" y="3115022"/>
              <a:ext cx="237118" cy="175073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1" name="rc280"/>
            <p:cNvSpPr/>
            <p:nvPr/>
          </p:nvSpPr>
          <p:spPr>
            <a:xfrm>
              <a:off x="15586853" y="5162372"/>
              <a:ext cx="237118" cy="12298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2" name="rc281"/>
            <p:cNvSpPr/>
            <p:nvPr/>
          </p:nvSpPr>
          <p:spPr>
            <a:xfrm>
              <a:off x="15586853" y="516237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3" name="rc282"/>
            <p:cNvSpPr/>
            <p:nvPr/>
          </p:nvSpPr>
          <p:spPr>
            <a:xfrm>
              <a:off x="15586853" y="5155138"/>
              <a:ext cx="237118" cy="723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4" name="rc283"/>
            <p:cNvSpPr/>
            <p:nvPr/>
          </p:nvSpPr>
          <p:spPr>
            <a:xfrm>
              <a:off x="15586853" y="4055501"/>
              <a:ext cx="237118" cy="10996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5" name="rc284"/>
            <p:cNvSpPr/>
            <p:nvPr/>
          </p:nvSpPr>
          <p:spPr>
            <a:xfrm>
              <a:off x="15850317" y="5234717"/>
              <a:ext cx="237118" cy="5064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6" name="rc285"/>
            <p:cNvSpPr/>
            <p:nvPr/>
          </p:nvSpPr>
          <p:spPr>
            <a:xfrm>
              <a:off x="15850317" y="523471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7" name="rc286"/>
            <p:cNvSpPr/>
            <p:nvPr/>
          </p:nvSpPr>
          <p:spPr>
            <a:xfrm>
              <a:off x="15850317" y="5220248"/>
              <a:ext cx="237118" cy="1446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8" name="rc287"/>
            <p:cNvSpPr/>
            <p:nvPr/>
          </p:nvSpPr>
          <p:spPr>
            <a:xfrm>
              <a:off x="15850317" y="4453396"/>
              <a:ext cx="237118" cy="76685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9" name="rc288"/>
            <p:cNvSpPr/>
            <p:nvPr/>
          </p:nvSpPr>
          <p:spPr>
            <a:xfrm>
              <a:off x="16113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0" name="rc289"/>
            <p:cNvSpPr/>
            <p:nvPr/>
          </p:nvSpPr>
          <p:spPr>
            <a:xfrm>
              <a:off x="1611378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1" name="rc290"/>
            <p:cNvSpPr/>
            <p:nvPr/>
          </p:nvSpPr>
          <p:spPr>
            <a:xfrm>
              <a:off x="1611378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2" name="rc291"/>
            <p:cNvSpPr/>
            <p:nvPr/>
          </p:nvSpPr>
          <p:spPr>
            <a:xfrm>
              <a:off x="16113782" y="5155138"/>
              <a:ext cx="237118" cy="1302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3" name="pg292"/>
            <p:cNvSpPr/>
            <p:nvPr/>
          </p:nvSpPr>
          <p:spPr>
            <a:xfrm>
              <a:off x="15511353"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94" name="tx293"/>
            <p:cNvSpPr/>
            <p:nvPr/>
          </p:nvSpPr>
          <p:spPr>
            <a:xfrm>
              <a:off x="15636235"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125 case(s)</a:t>
              </a:r>
            </a:p>
          </p:txBody>
        </p:sp>
        <p:sp>
          <p:nvSpPr>
            <p:cNvPr id="295" name="pg294"/>
            <p:cNvSpPr/>
            <p:nvPr/>
          </p:nvSpPr>
          <p:spPr>
            <a:xfrm>
              <a:off x="16260004"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96" name="rc295"/>
            <p:cNvSpPr/>
            <p:nvPr/>
          </p:nvSpPr>
          <p:spPr>
            <a:xfrm>
              <a:off x="14756939" y="2153563"/>
              <a:ext cx="3214267" cy="3131794"/>
            </a:xfrm>
            <a:prstGeom prst="rect">
              <a:avLst/>
            </a:prstGeom>
            <a:ln w="13550" cap="rnd">
              <a:solidFill>
                <a:srgbClr val="333333">
                  <a:alpha val="100000"/>
                </a:srgbClr>
              </a:solidFill>
              <a:prstDash val="solid"/>
              <a:round/>
            </a:ln>
          </p:spPr>
          <p:txBody>
            <a:bodyPr/>
            <a:lstStyle/>
            <a:p/>
          </p:txBody>
        </p:sp>
        <p:sp>
          <p:nvSpPr>
            <p:cNvPr id="297" name="tx296"/>
            <p:cNvSpPr/>
            <p:nvPr/>
          </p:nvSpPr>
          <p:spPr>
            <a:xfrm>
              <a:off x="322447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98" name="tx297"/>
            <p:cNvSpPr/>
            <p:nvPr/>
          </p:nvSpPr>
          <p:spPr>
            <a:xfrm>
              <a:off x="64387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99" name="tx298"/>
            <p:cNvSpPr/>
            <p:nvPr/>
          </p:nvSpPr>
          <p:spPr>
            <a:xfrm>
              <a:off x="96530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300" name="tx299"/>
            <p:cNvSpPr/>
            <p:nvPr/>
          </p:nvSpPr>
          <p:spPr>
            <a:xfrm>
              <a:off x="128672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301" name="tx300"/>
            <p:cNvSpPr/>
            <p:nvPr/>
          </p:nvSpPr>
          <p:spPr>
            <a:xfrm>
              <a:off x="1608154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302" name="pl301"/>
            <p:cNvSpPr/>
            <p:nvPr/>
          </p:nvSpPr>
          <p:spPr>
            <a:xfrm>
              <a:off x="20579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pl302"/>
            <p:cNvSpPr/>
            <p:nvPr/>
          </p:nvSpPr>
          <p:spPr>
            <a:xfrm>
              <a:off x="2321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pl303"/>
            <p:cNvSpPr/>
            <p:nvPr/>
          </p:nvSpPr>
          <p:spPr>
            <a:xfrm>
              <a:off x="2584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2848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pl305"/>
            <p:cNvSpPr/>
            <p:nvPr/>
          </p:nvSpPr>
          <p:spPr>
            <a:xfrm>
              <a:off x="3111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3375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3638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308"/>
            <p:cNvSpPr/>
            <p:nvPr/>
          </p:nvSpPr>
          <p:spPr>
            <a:xfrm>
              <a:off x="3902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309"/>
            <p:cNvSpPr/>
            <p:nvPr/>
          </p:nvSpPr>
          <p:spPr>
            <a:xfrm>
              <a:off x="4165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4429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4692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4956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tx313"/>
            <p:cNvSpPr/>
            <p:nvPr/>
          </p:nvSpPr>
          <p:spPr>
            <a:xfrm rot="-5400000">
              <a:off x="197716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15" name="tx314"/>
            <p:cNvSpPr/>
            <p:nvPr/>
          </p:nvSpPr>
          <p:spPr>
            <a:xfrm rot="-5400000">
              <a:off x="22308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16" name="tx315"/>
            <p:cNvSpPr/>
            <p:nvPr/>
          </p:nvSpPr>
          <p:spPr>
            <a:xfrm rot="-5400000">
              <a:off x="249437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17" name="tx316"/>
            <p:cNvSpPr/>
            <p:nvPr/>
          </p:nvSpPr>
          <p:spPr>
            <a:xfrm rot="-5400000">
              <a:off x="27559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18" name="tx317"/>
            <p:cNvSpPr/>
            <p:nvPr/>
          </p:nvSpPr>
          <p:spPr>
            <a:xfrm rot="-5400000">
              <a:off x="298878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19" name="tx318"/>
            <p:cNvSpPr/>
            <p:nvPr/>
          </p:nvSpPr>
          <p:spPr>
            <a:xfrm rot="-5400000">
              <a:off x="32944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20" name="tx319"/>
            <p:cNvSpPr/>
            <p:nvPr/>
          </p:nvSpPr>
          <p:spPr>
            <a:xfrm rot="-5400000">
              <a:off x="358764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21" name="tx320"/>
            <p:cNvSpPr/>
            <p:nvPr/>
          </p:nvSpPr>
          <p:spPr>
            <a:xfrm rot="-5400000">
              <a:off x="378894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22" name="tx321"/>
            <p:cNvSpPr/>
            <p:nvPr/>
          </p:nvSpPr>
          <p:spPr>
            <a:xfrm rot="-5400000">
              <a:off x="405236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23" name="tx322"/>
            <p:cNvSpPr/>
            <p:nvPr/>
          </p:nvSpPr>
          <p:spPr>
            <a:xfrm rot="-5400000">
              <a:off x="43522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24" name="tx323"/>
            <p:cNvSpPr/>
            <p:nvPr/>
          </p:nvSpPr>
          <p:spPr>
            <a:xfrm rot="-5400000">
              <a:off x="4597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25" name="tx324"/>
            <p:cNvSpPr/>
            <p:nvPr/>
          </p:nvSpPr>
          <p:spPr>
            <a:xfrm rot="-5400000">
              <a:off x="4860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26" name="pl325"/>
            <p:cNvSpPr/>
            <p:nvPr/>
          </p:nvSpPr>
          <p:spPr>
            <a:xfrm>
              <a:off x="5272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pl326"/>
            <p:cNvSpPr/>
            <p:nvPr/>
          </p:nvSpPr>
          <p:spPr>
            <a:xfrm>
              <a:off x="5535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327"/>
            <p:cNvSpPr/>
            <p:nvPr/>
          </p:nvSpPr>
          <p:spPr>
            <a:xfrm>
              <a:off x="5799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28"/>
            <p:cNvSpPr/>
            <p:nvPr/>
          </p:nvSpPr>
          <p:spPr>
            <a:xfrm>
              <a:off x="6062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329"/>
            <p:cNvSpPr/>
            <p:nvPr/>
          </p:nvSpPr>
          <p:spPr>
            <a:xfrm>
              <a:off x="6326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30"/>
            <p:cNvSpPr/>
            <p:nvPr/>
          </p:nvSpPr>
          <p:spPr>
            <a:xfrm>
              <a:off x="6589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31"/>
            <p:cNvSpPr/>
            <p:nvPr/>
          </p:nvSpPr>
          <p:spPr>
            <a:xfrm>
              <a:off x="6853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332"/>
            <p:cNvSpPr/>
            <p:nvPr/>
          </p:nvSpPr>
          <p:spPr>
            <a:xfrm>
              <a:off x="7116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pl333"/>
            <p:cNvSpPr/>
            <p:nvPr/>
          </p:nvSpPr>
          <p:spPr>
            <a:xfrm>
              <a:off x="73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334"/>
            <p:cNvSpPr/>
            <p:nvPr/>
          </p:nvSpPr>
          <p:spPr>
            <a:xfrm>
              <a:off x="7643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7906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8170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tx337"/>
            <p:cNvSpPr/>
            <p:nvPr/>
          </p:nvSpPr>
          <p:spPr>
            <a:xfrm rot="-5400000">
              <a:off x="519143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39" name="tx338"/>
            <p:cNvSpPr/>
            <p:nvPr/>
          </p:nvSpPr>
          <p:spPr>
            <a:xfrm rot="-5400000">
              <a:off x="544508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40" name="tx339"/>
            <p:cNvSpPr/>
            <p:nvPr/>
          </p:nvSpPr>
          <p:spPr>
            <a:xfrm rot="-5400000">
              <a:off x="57086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41" name="tx340"/>
            <p:cNvSpPr/>
            <p:nvPr/>
          </p:nvSpPr>
          <p:spPr>
            <a:xfrm rot="-5400000">
              <a:off x="597023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42" name="tx341"/>
            <p:cNvSpPr/>
            <p:nvPr/>
          </p:nvSpPr>
          <p:spPr>
            <a:xfrm rot="-5400000">
              <a:off x="620305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43" name="tx342"/>
            <p:cNvSpPr/>
            <p:nvPr/>
          </p:nvSpPr>
          <p:spPr>
            <a:xfrm rot="-5400000">
              <a:off x="650875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44" name="tx343"/>
            <p:cNvSpPr/>
            <p:nvPr/>
          </p:nvSpPr>
          <p:spPr>
            <a:xfrm rot="-5400000">
              <a:off x="680191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45" name="tx344"/>
            <p:cNvSpPr/>
            <p:nvPr/>
          </p:nvSpPr>
          <p:spPr>
            <a:xfrm rot="-5400000">
              <a:off x="70032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46" name="tx345"/>
            <p:cNvSpPr/>
            <p:nvPr/>
          </p:nvSpPr>
          <p:spPr>
            <a:xfrm rot="-5400000">
              <a:off x="72666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47" name="tx346"/>
            <p:cNvSpPr/>
            <p:nvPr/>
          </p:nvSpPr>
          <p:spPr>
            <a:xfrm rot="-5400000">
              <a:off x="75665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48" name="tx347"/>
            <p:cNvSpPr/>
            <p:nvPr/>
          </p:nvSpPr>
          <p:spPr>
            <a:xfrm rot="-5400000">
              <a:off x="7811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49" name="tx348"/>
            <p:cNvSpPr/>
            <p:nvPr/>
          </p:nvSpPr>
          <p:spPr>
            <a:xfrm rot="-5400000">
              <a:off x="80748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50" name="pl349"/>
            <p:cNvSpPr/>
            <p:nvPr/>
          </p:nvSpPr>
          <p:spPr>
            <a:xfrm>
              <a:off x="8486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pl350"/>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pl351"/>
            <p:cNvSpPr/>
            <p:nvPr/>
          </p:nvSpPr>
          <p:spPr>
            <a:xfrm>
              <a:off x="90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pl352"/>
            <p:cNvSpPr/>
            <p:nvPr/>
          </p:nvSpPr>
          <p:spPr>
            <a:xfrm>
              <a:off x="9276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4" name="pl353"/>
            <p:cNvSpPr/>
            <p:nvPr/>
          </p:nvSpPr>
          <p:spPr>
            <a:xfrm>
              <a:off x="9540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5" name="pl354"/>
            <p:cNvSpPr/>
            <p:nvPr/>
          </p:nvSpPr>
          <p:spPr>
            <a:xfrm>
              <a:off x="9803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6" name="pl355"/>
            <p:cNvSpPr/>
            <p:nvPr/>
          </p:nvSpPr>
          <p:spPr>
            <a:xfrm>
              <a:off x="10067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7" name="pl356"/>
            <p:cNvSpPr/>
            <p:nvPr/>
          </p:nvSpPr>
          <p:spPr>
            <a:xfrm>
              <a:off x="10330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8" name="pl357"/>
            <p:cNvSpPr/>
            <p:nvPr/>
          </p:nvSpPr>
          <p:spPr>
            <a:xfrm>
              <a:off x="10594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9" name="pl358"/>
            <p:cNvSpPr/>
            <p:nvPr/>
          </p:nvSpPr>
          <p:spPr>
            <a:xfrm>
              <a:off x="10857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pl359"/>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360"/>
            <p:cNvSpPr/>
            <p:nvPr/>
          </p:nvSpPr>
          <p:spPr>
            <a:xfrm>
              <a:off x="11384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tx361"/>
            <p:cNvSpPr/>
            <p:nvPr/>
          </p:nvSpPr>
          <p:spPr>
            <a:xfrm rot="-5400000">
              <a:off x="8405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63" name="tx362"/>
            <p:cNvSpPr/>
            <p:nvPr/>
          </p:nvSpPr>
          <p:spPr>
            <a:xfrm rot="-5400000">
              <a:off x="865935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64" name="tx363"/>
            <p:cNvSpPr/>
            <p:nvPr/>
          </p:nvSpPr>
          <p:spPr>
            <a:xfrm rot="-5400000">
              <a:off x="892290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65" name="tx364"/>
            <p:cNvSpPr/>
            <p:nvPr/>
          </p:nvSpPr>
          <p:spPr>
            <a:xfrm rot="-5400000">
              <a:off x="9184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66" name="tx365"/>
            <p:cNvSpPr/>
            <p:nvPr/>
          </p:nvSpPr>
          <p:spPr>
            <a:xfrm rot="-5400000">
              <a:off x="941732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67" name="tx366"/>
            <p:cNvSpPr/>
            <p:nvPr/>
          </p:nvSpPr>
          <p:spPr>
            <a:xfrm rot="-5400000">
              <a:off x="9723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68" name="tx367"/>
            <p:cNvSpPr/>
            <p:nvPr/>
          </p:nvSpPr>
          <p:spPr>
            <a:xfrm rot="-5400000">
              <a:off x="1001617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69" name="tx368"/>
            <p:cNvSpPr/>
            <p:nvPr/>
          </p:nvSpPr>
          <p:spPr>
            <a:xfrm rot="-5400000">
              <a:off x="1021748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70" name="tx369"/>
            <p:cNvSpPr/>
            <p:nvPr/>
          </p:nvSpPr>
          <p:spPr>
            <a:xfrm rot="-5400000">
              <a:off x="1048090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71" name="tx370"/>
            <p:cNvSpPr/>
            <p:nvPr/>
          </p:nvSpPr>
          <p:spPr>
            <a:xfrm rot="-5400000">
              <a:off x="1078078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72" name="tx371"/>
            <p:cNvSpPr/>
            <p:nvPr/>
          </p:nvSpPr>
          <p:spPr>
            <a:xfrm rot="-5400000">
              <a:off x="11025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73" name="tx372"/>
            <p:cNvSpPr/>
            <p:nvPr/>
          </p:nvSpPr>
          <p:spPr>
            <a:xfrm rot="-5400000">
              <a:off x="11289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74" name="pl373"/>
            <p:cNvSpPr/>
            <p:nvPr/>
          </p:nvSpPr>
          <p:spPr>
            <a:xfrm>
              <a:off x="1170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5" name="pl374"/>
            <p:cNvSpPr/>
            <p:nvPr/>
          </p:nvSpPr>
          <p:spPr>
            <a:xfrm>
              <a:off x="11964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6" name="pl375"/>
            <p:cNvSpPr/>
            <p:nvPr/>
          </p:nvSpPr>
          <p:spPr>
            <a:xfrm>
              <a:off x="12227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7" name="pl376"/>
            <p:cNvSpPr/>
            <p:nvPr/>
          </p:nvSpPr>
          <p:spPr>
            <a:xfrm>
              <a:off x="12491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8" name="pl377"/>
            <p:cNvSpPr/>
            <p:nvPr/>
          </p:nvSpPr>
          <p:spPr>
            <a:xfrm>
              <a:off x="12754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9" name="pl378"/>
            <p:cNvSpPr/>
            <p:nvPr/>
          </p:nvSpPr>
          <p:spPr>
            <a:xfrm>
              <a:off x="13018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0" name="pl379"/>
            <p:cNvSpPr/>
            <p:nvPr/>
          </p:nvSpPr>
          <p:spPr>
            <a:xfrm>
              <a:off x="1328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1" name="pl380"/>
            <p:cNvSpPr/>
            <p:nvPr/>
          </p:nvSpPr>
          <p:spPr>
            <a:xfrm>
              <a:off x="13545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2" name="pl381"/>
            <p:cNvSpPr/>
            <p:nvPr/>
          </p:nvSpPr>
          <p:spPr>
            <a:xfrm>
              <a:off x="13808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3" name="pl382"/>
            <p:cNvSpPr/>
            <p:nvPr/>
          </p:nvSpPr>
          <p:spPr>
            <a:xfrm>
              <a:off x="14071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4" name="pl383"/>
            <p:cNvSpPr/>
            <p:nvPr/>
          </p:nvSpPr>
          <p:spPr>
            <a:xfrm>
              <a:off x="14335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5" name="pl384"/>
            <p:cNvSpPr/>
            <p:nvPr/>
          </p:nvSpPr>
          <p:spPr>
            <a:xfrm>
              <a:off x="14598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6" name="tx385"/>
            <p:cNvSpPr/>
            <p:nvPr/>
          </p:nvSpPr>
          <p:spPr>
            <a:xfrm rot="-5400000">
              <a:off x="116199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87" name="tx386"/>
            <p:cNvSpPr/>
            <p:nvPr/>
          </p:nvSpPr>
          <p:spPr>
            <a:xfrm rot="-5400000">
              <a:off x="1187362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88" name="tx387"/>
            <p:cNvSpPr/>
            <p:nvPr/>
          </p:nvSpPr>
          <p:spPr>
            <a:xfrm rot="-5400000">
              <a:off x="1213717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89" name="tx388"/>
            <p:cNvSpPr/>
            <p:nvPr/>
          </p:nvSpPr>
          <p:spPr>
            <a:xfrm rot="-5400000">
              <a:off x="1239877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90" name="tx389"/>
            <p:cNvSpPr/>
            <p:nvPr/>
          </p:nvSpPr>
          <p:spPr>
            <a:xfrm rot="-5400000">
              <a:off x="1263159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91" name="tx390"/>
            <p:cNvSpPr/>
            <p:nvPr/>
          </p:nvSpPr>
          <p:spPr>
            <a:xfrm rot="-5400000">
              <a:off x="129372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92" name="tx391"/>
            <p:cNvSpPr/>
            <p:nvPr/>
          </p:nvSpPr>
          <p:spPr>
            <a:xfrm rot="-5400000">
              <a:off x="1323044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93" name="tx392"/>
            <p:cNvSpPr/>
            <p:nvPr/>
          </p:nvSpPr>
          <p:spPr>
            <a:xfrm rot="-5400000">
              <a:off x="134317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94" name="tx393"/>
            <p:cNvSpPr/>
            <p:nvPr/>
          </p:nvSpPr>
          <p:spPr>
            <a:xfrm rot="-5400000">
              <a:off x="1369517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95" name="tx394"/>
            <p:cNvSpPr/>
            <p:nvPr/>
          </p:nvSpPr>
          <p:spPr>
            <a:xfrm rot="-5400000">
              <a:off x="1399505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96" name="tx395"/>
            <p:cNvSpPr/>
            <p:nvPr/>
          </p:nvSpPr>
          <p:spPr>
            <a:xfrm rot="-5400000">
              <a:off x="142398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97" name="tx396"/>
            <p:cNvSpPr/>
            <p:nvPr/>
          </p:nvSpPr>
          <p:spPr>
            <a:xfrm rot="-5400000">
              <a:off x="14503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98" name="pl397"/>
            <p:cNvSpPr/>
            <p:nvPr/>
          </p:nvSpPr>
          <p:spPr>
            <a:xfrm>
              <a:off x="14915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9" name="pl398"/>
            <p:cNvSpPr/>
            <p:nvPr/>
          </p:nvSpPr>
          <p:spPr>
            <a:xfrm>
              <a:off x="15178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0" name="pl399"/>
            <p:cNvSpPr/>
            <p:nvPr/>
          </p:nvSpPr>
          <p:spPr>
            <a:xfrm>
              <a:off x="15441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1" name="pl400"/>
            <p:cNvSpPr/>
            <p:nvPr/>
          </p:nvSpPr>
          <p:spPr>
            <a:xfrm>
              <a:off x="15705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2" name="pl401"/>
            <p:cNvSpPr/>
            <p:nvPr/>
          </p:nvSpPr>
          <p:spPr>
            <a:xfrm>
              <a:off x="159688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3" name="pl402"/>
            <p:cNvSpPr/>
            <p:nvPr/>
          </p:nvSpPr>
          <p:spPr>
            <a:xfrm>
              <a:off x="16232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4" name="pl403"/>
            <p:cNvSpPr/>
            <p:nvPr/>
          </p:nvSpPr>
          <p:spPr>
            <a:xfrm>
              <a:off x="16495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5" name="pl404"/>
            <p:cNvSpPr/>
            <p:nvPr/>
          </p:nvSpPr>
          <p:spPr>
            <a:xfrm>
              <a:off x="16759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6" name="pl405"/>
            <p:cNvSpPr/>
            <p:nvPr/>
          </p:nvSpPr>
          <p:spPr>
            <a:xfrm>
              <a:off x="17022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7" name="pl406"/>
            <p:cNvSpPr/>
            <p:nvPr/>
          </p:nvSpPr>
          <p:spPr>
            <a:xfrm>
              <a:off x="17286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8" name="pl407"/>
            <p:cNvSpPr/>
            <p:nvPr/>
          </p:nvSpPr>
          <p:spPr>
            <a:xfrm>
              <a:off x="17549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9" name="pl408"/>
            <p:cNvSpPr/>
            <p:nvPr/>
          </p:nvSpPr>
          <p:spPr>
            <a:xfrm>
              <a:off x="178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0" name="tx409"/>
            <p:cNvSpPr/>
            <p:nvPr/>
          </p:nvSpPr>
          <p:spPr>
            <a:xfrm rot="-5400000">
              <a:off x="148342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411" name="tx410"/>
            <p:cNvSpPr/>
            <p:nvPr/>
          </p:nvSpPr>
          <p:spPr>
            <a:xfrm rot="-5400000">
              <a:off x="150878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412" name="tx411"/>
            <p:cNvSpPr/>
            <p:nvPr/>
          </p:nvSpPr>
          <p:spPr>
            <a:xfrm rot="-5400000">
              <a:off x="153514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413" name="tx412"/>
            <p:cNvSpPr/>
            <p:nvPr/>
          </p:nvSpPr>
          <p:spPr>
            <a:xfrm rot="-5400000">
              <a:off x="1561303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14" name="tx413"/>
            <p:cNvSpPr/>
            <p:nvPr/>
          </p:nvSpPr>
          <p:spPr>
            <a:xfrm rot="-5400000">
              <a:off x="1584585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15" name="tx414"/>
            <p:cNvSpPr/>
            <p:nvPr/>
          </p:nvSpPr>
          <p:spPr>
            <a:xfrm rot="-5400000">
              <a:off x="1615155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16" name="tx415"/>
            <p:cNvSpPr/>
            <p:nvPr/>
          </p:nvSpPr>
          <p:spPr>
            <a:xfrm rot="-5400000">
              <a:off x="1644471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17" name="tx416"/>
            <p:cNvSpPr/>
            <p:nvPr/>
          </p:nvSpPr>
          <p:spPr>
            <a:xfrm rot="-5400000">
              <a:off x="1664601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18" name="tx417"/>
            <p:cNvSpPr/>
            <p:nvPr/>
          </p:nvSpPr>
          <p:spPr>
            <a:xfrm rot="-5400000">
              <a:off x="169094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19" name="tx418"/>
            <p:cNvSpPr/>
            <p:nvPr/>
          </p:nvSpPr>
          <p:spPr>
            <a:xfrm rot="-5400000">
              <a:off x="1720932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20" name="tx419"/>
            <p:cNvSpPr/>
            <p:nvPr/>
          </p:nvSpPr>
          <p:spPr>
            <a:xfrm rot="-5400000">
              <a:off x="17454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21" name="tx420"/>
            <p:cNvSpPr/>
            <p:nvPr/>
          </p:nvSpPr>
          <p:spPr>
            <a:xfrm rot="-5400000">
              <a:off x="17717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22" name="tx421"/>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23" name="tx422"/>
            <p:cNvSpPr/>
            <p:nvPr/>
          </p:nvSpPr>
          <p:spPr>
            <a:xfrm>
              <a:off x="1230614" y="4476634"/>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a:t>
              </a:r>
            </a:p>
          </p:txBody>
        </p:sp>
        <p:sp>
          <p:nvSpPr>
            <p:cNvPr id="424" name="tx423"/>
            <p:cNvSpPr/>
            <p:nvPr/>
          </p:nvSpPr>
          <p:spPr>
            <a:xfrm>
              <a:off x="1230614" y="3753189"/>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a:t>
              </a:r>
            </a:p>
          </p:txBody>
        </p:sp>
        <p:sp>
          <p:nvSpPr>
            <p:cNvPr id="425" name="tx424"/>
            <p:cNvSpPr/>
            <p:nvPr/>
          </p:nvSpPr>
          <p:spPr>
            <a:xfrm>
              <a:off x="1230614" y="3029632"/>
              <a:ext cx="381409" cy="167208"/>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300</a:t>
              </a:r>
            </a:p>
          </p:txBody>
        </p:sp>
        <p:sp>
          <p:nvSpPr>
            <p:cNvPr id="426" name="tx425"/>
            <p:cNvSpPr/>
            <p:nvPr/>
          </p:nvSpPr>
          <p:spPr>
            <a:xfrm>
              <a:off x="1230614" y="2306298"/>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400</a:t>
              </a:r>
            </a:p>
          </p:txBody>
        </p:sp>
        <p:sp>
          <p:nvSpPr>
            <p:cNvPr id="427" name="pl426"/>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8" name="pl427"/>
            <p:cNvSpPr/>
            <p:nvPr/>
          </p:nvSpPr>
          <p:spPr>
            <a:xfrm>
              <a:off x="1865074" y="456191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9" name="pl428"/>
            <p:cNvSpPr/>
            <p:nvPr/>
          </p:nvSpPr>
          <p:spPr>
            <a:xfrm>
              <a:off x="1865074" y="383846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0" name="pl429"/>
            <p:cNvSpPr/>
            <p:nvPr/>
          </p:nvSpPr>
          <p:spPr>
            <a:xfrm>
              <a:off x="1865074" y="311502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1" name="pl430"/>
            <p:cNvSpPr/>
            <p:nvPr/>
          </p:nvSpPr>
          <p:spPr>
            <a:xfrm>
              <a:off x="1865074" y="239157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2" name="tx431"/>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33" name="rc432"/>
            <p:cNvSpPr/>
            <p:nvPr/>
          </p:nvSpPr>
          <p:spPr>
            <a:xfrm>
              <a:off x="18110385" y="2153563"/>
              <a:ext cx="1240079" cy="413498"/>
            </a:xfrm>
            <a:prstGeom prst="rect">
              <a:avLst/>
            </a:prstGeom>
            <a:solidFill>
              <a:srgbClr val="FFFFFF">
                <a:alpha val="100000"/>
              </a:srgbClr>
            </a:solidFill>
          </p:spPr>
          <p:txBody>
            <a:bodyPr/>
            <a:lstStyle/>
            <a:p/>
          </p:txBody>
        </p:sp>
        <p:sp>
          <p:nvSpPr>
            <p:cNvPr id="434" name="rc433"/>
            <p:cNvSpPr/>
            <p:nvPr/>
          </p:nvSpPr>
          <p:spPr>
            <a:xfrm>
              <a:off x="18179974" y="2223153"/>
              <a:ext cx="274319" cy="274319"/>
            </a:xfrm>
            <a:prstGeom prst="rect">
              <a:avLst/>
            </a:prstGeom>
            <a:solidFill>
              <a:srgbClr val="FFFFFF">
                <a:alpha val="100000"/>
              </a:srgbClr>
            </a:solidFill>
          </p:spPr>
          <p:txBody>
            <a:bodyPr/>
            <a:lstStyle/>
            <a:p/>
          </p:txBody>
        </p:sp>
        <p:sp>
          <p:nvSpPr>
            <p:cNvPr id="435" name="pg434"/>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436" name="tx435"/>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437" name="rc436"/>
            <p:cNvSpPr/>
            <p:nvPr/>
          </p:nvSpPr>
          <p:spPr>
            <a:xfrm>
              <a:off x="18110385" y="2706240"/>
              <a:ext cx="1753945" cy="1236458"/>
            </a:xfrm>
            <a:prstGeom prst="rect">
              <a:avLst/>
            </a:prstGeom>
            <a:solidFill>
              <a:srgbClr val="FFFFFF">
                <a:alpha val="100000"/>
              </a:srgbClr>
            </a:solidFill>
          </p:spPr>
          <p:txBody>
            <a:bodyPr/>
            <a:lstStyle/>
            <a:p/>
          </p:txBody>
        </p:sp>
        <p:sp>
          <p:nvSpPr>
            <p:cNvPr id="438" name="rc437"/>
            <p:cNvSpPr/>
            <p:nvPr/>
          </p:nvSpPr>
          <p:spPr>
            <a:xfrm>
              <a:off x="18179974" y="2775829"/>
              <a:ext cx="274319" cy="274319"/>
            </a:xfrm>
            <a:prstGeom prst="rect">
              <a:avLst/>
            </a:prstGeom>
            <a:solidFill>
              <a:srgbClr val="FFFFFF">
                <a:alpha val="100000"/>
              </a:srgbClr>
            </a:solidFill>
          </p:spPr>
          <p:txBody>
            <a:bodyPr/>
            <a:lstStyle/>
            <a:p/>
          </p:txBody>
        </p:sp>
        <p:sp>
          <p:nvSpPr>
            <p:cNvPr id="439" name="rc438"/>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40" name="rc439"/>
            <p:cNvSpPr/>
            <p:nvPr/>
          </p:nvSpPr>
          <p:spPr>
            <a:xfrm>
              <a:off x="18179974" y="3050149"/>
              <a:ext cx="274319" cy="274319"/>
            </a:xfrm>
            <a:prstGeom prst="rect">
              <a:avLst/>
            </a:prstGeom>
            <a:solidFill>
              <a:srgbClr val="FFFFFF">
                <a:alpha val="100000"/>
              </a:srgbClr>
            </a:solidFill>
          </p:spPr>
          <p:txBody>
            <a:bodyPr/>
            <a:lstStyle/>
            <a:p/>
          </p:txBody>
        </p:sp>
        <p:sp>
          <p:nvSpPr>
            <p:cNvPr id="441" name="rc440"/>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42" name="rc441"/>
            <p:cNvSpPr/>
            <p:nvPr/>
          </p:nvSpPr>
          <p:spPr>
            <a:xfrm>
              <a:off x="18179974" y="3324469"/>
              <a:ext cx="274319" cy="274320"/>
            </a:xfrm>
            <a:prstGeom prst="rect">
              <a:avLst/>
            </a:prstGeom>
            <a:solidFill>
              <a:srgbClr val="FFFFFF">
                <a:alpha val="100000"/>
              </a:srgbClr>
            </a:solidFill>
          </p:spPr>
          <p:txBody>
            <a:bodyPr/>
            <a:lstStyle/>
            <a:p/>
          </p:txBody>
        </p:sp>
        <p:sp>
          <p:nvSpPr>
            <p:cNvPr id="443" name="rc442"/>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4" name="rc443"/>
            <p:cNvSpPr/>
            <p:nvPr/>
          </p:nvSpPr>
          <p:spPr>
            <a:xfrm>
              <a:off x="18179974" y="3598789"/>
              <a:ext cx="274319" cy="274320"/>
            </a:xfrm>
            <a:prstGeom prst="rect">
              <a:avLst/>
            </a:prstGeom>
            <a:solidFill>
              <a:srgbClr val="FFFFFF">
                <a:alpha val="100000"/>
              </a:srgbClr>
            </a:solidFill>
          </p:spPr>
          <p:txBody>
            <a:bodyPr/>
            <a:lstStyle/>
            <a:p/>
          </p:txBody>
        </p:sp>
        <p:sp>
          <p:nvSpPr>
            <p:cNvPr id="445" name="rc444"/>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46" name="tx445"/>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47" name="tx446"/>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48" name="tx447"/>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49" name="tx448"/>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50" name=""/>
          <p:cNvGrpSpPr/>
          <p:nvPr/>
        </p:nvGrpSpPr>
        <p:grpSpPr>
          <a:xfrm>
            <a:off x="6400800" y="6217920"/>
            <a:ext cx="5486400" cy="4251960"/>
            <a:chOff x="6400800" y="6217920"/>
            <a:chExt cx="5486400" cy="4251960"/>
          </a:xfrm>
        </p:grpSpPr>
        <p:sp>
          <p:nvSpPr>
            <p:cNvPr id="451"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52"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53" name="rc5"/>
            <p:cNvSpPr/>
            <p:nvPr/>
          </p:nvSpPr>
          <p:spPr>
            <a:xfrm>
              <a:off x="7068913" y="6510025"/>
              <a:ext cx="4276698" cy="2788960"/>
            </a:xfrm>
            <a:prstGeom prst="rect">
              <a:avLst/>
            </a:prstGeom>
            <a:solidFill>
              <a:srgbClr val="FFFFFF">
                <a:alpha val="100000"/>
              </a:srgbClr>
            </a:solidFill>
          </p:spPr>
          <p:txBody>
            <a:bodyPr/>
            <a:lstStyle/>
            <a:p/>
          </p:txBody>
        </p:sp>
        <p:sp>
          <p:nvSpPr>
            <p:cNvPr id="454" name="pl6"/>
            <p:cNvSpPr/>
            <p:nvPr/>
          </p:nvSpPr>
          <p:spPr>
            <a:xfrm>
              <a:off x="7068913" y="8803694"/>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455" name="pl7"/>
            <p:cNvSpPr/>
            <p:nvPr/>
          </p:nvSpPr>
          <p:spPr>
            <a:xfrm>
              <a:off x="7068913" y="8066654"/>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456" name="pl8"/>
            <p:cNvSpPr/>
            <p:nvPr/>
          </p:nvSpPr>
          <p:spPr>
            <a:xfrm>
              <a:off x="7068913" y="7329614"/>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457" name="pl9"/>
            <p:cNvSpPr/>
            <p:nvPr/>
          </p:nvSpPr>
          <p:spPr>
            <a:xfrm>
              <a:off x="7068913" y="6592573"/>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458" name="pl10"/>
            <p:cNvSpPr/>
            <p:nvPr/>
          </p:nvSpPr>
          <p:spPr>
            <a:xfrm>
              <a:off x="7068913" y="9172214"/>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59" name="pl11"/>
            <p:cNvSpPr/>
            <p:nvPr/>
          </p:nvSpPr>
          <p:spPr>
            <a:xfrm>
              <a:off x="7068913" y="8435174"/>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60" name="pl12"/>
            <p:cNvSpPr/>
            <p:nvPr/>
          </p:nvSpPr>
          <p:spPr>
            <a:xfrm>
              <a:off x="7068913" y="7698134"/>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61" name="pl13"/>
            <p:cNvSpPr/>
            <p:nvPr/>
          </p:nvSpPr>
          <p:spPr>
            <a:xfrm>
              <a:off x="7068913" y="6961093"/>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62" name="rc14"/>
            <p:cNvSpPr/>
            <p:nvPr/>
          </p:nvSpPr>
          <p:spPr>
            <a:xfrm>
              <a:off x="7217409" y="8847917"/>
              <a:ext cx="415790" cy="324297"/>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3" name="rc15"/>
            <p:cNvSpPr/>
            <p:nvPr/>
          </p:nvSpPr>
          <p:spPr>
            <a:xfrm>
              <a:off x="7811395" y="7285391"/>
              <a:ext cx="415790" cy="1886823"/>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4" name="rc16"/>
            <p:cNvSpPr/>
            <p:nvPr/>
          </p:nvSpPr>
          <p:spPr>
            <a:xfrm>
              <a:off x="8405381" y="8435174"/>
              <a:ext cx="415790" cy="737040"/>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5" name="rc17"/>
            <p:cNvSpPr/>
            <p:nvPr/>
          </p:nvSpPr>
          <p:spPr>
            <a:xfrm>
              <a:off x="8999367" y="8965843"/>
              <a:ext cx="415790" cy="206371"/>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6" name="rc18"/>
            <p:cNvSpPr/>
            <p:nvPr/>
          </p:nvSpPr>
          <p:spPr>
            <a:xfrm>
              <a:off x="9593353" y="9083769"/>
              <a:ext cx="415790" cy="88444"/>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7" name="rc19"/>
            <p:cNvSpPr/>
            <p:nvPr/>
          </p:nvSpPr>
          <p:spPr>
            <a:xfrm>
              <a:off x="10187339" y="9142733"/>
              <a:ext cx="415790" cy="29481"/>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8" name="rc20"/>
            <p:cNvSpPr/>
            <p:nvPr/>
          </p:nvSpPr>
          <p:spPr>
            <a:xfrm>
              <a:off x="10781325" y="9113251"/>
              <a:ext cx="415790" cy="58963"/>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9" name="rc21"/>
            <p:cNvSpPr/>
            <p:nvPr/>
          </p:nvSpPr>
          <p:spPr>
            <a:xfrm>
              <a:off x="7811395" y="6813685"/>
              <a:ext cx="415790" cy="47170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0" name="rc22"/>
            <p:cNvSpPr/>
            <p:nvPr/>
          </p:nvSpPr>
          <p:spPr>
            <a:xfrm>
              <a:off x="8405381" y="7786579"/>
              <a:ext cx="415790" cy="64859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1" name="rc23"/>
            <p:cNvSpPr/>
            <p:nvPr/>
          </p:nvSpPr>
          <p:spPr>
            <a:xfrm>
              <a:off x="8999367" y="8729990"/>
              <a:ext cx="415790" cy="23585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2" name="rc24"/>
            <p:cNvSpPr/>
            <p:nvPr/>
          </p:nvSpPr>
          <p:spPr>
            <a:xfrm>
              <a:off x="10187339" y="9083769"/>
              <a:ext cx="415790" cy="5896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3" name="rc25"/>
            <p:cNvSpPr/>
            <p:nvPr/>
          </p:nvSpPr>
          <p:spPr>
            <a:xfrm>
              <a:off x="7811395" y="6636796"/>
              <a:ext cx="415790" cy="17688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4" name="rc26"/>
            <p:cNvSpPr/>
            <p:nvPr/>
          </p:nvSpPr>
          <p:spPr>
            <a:xfrm>
              <a:off x="8405381" y="7727615"/>
              <a:ext cx="415790" cy="58963"/>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5" name="pl27"/>
            <p:cNvSpPr/>
            <p:nvPr/>
          </p:nvSpPr>
          <p:spPr>
            <a:xfrm>
              <a:off x="7425304" y="6867288"/>
              <a:ext cx="3563915" cy="2277999"/>
            </a:xfrm>
            <a:custGeom>
              <a:avLst/>
              <a:pathLst>
                <a:path w="3563915" h="2277999">
                  <a:moveTo>
                    <a:pt x="0" y="1195545"/>
                  </a:moveTo>
                  <a:lnTo>
                    <a:pt x="593985" y="0"/>
                  </a:lnTo>
                  <a:lnTo>
                    <a:pt x="1187971" y="1179389"/>
                  </a:lnTo>
                  <a:lnTo>
                    <a:pt x="1781957" y="1949493"/>
                  </a:lnTo>
                  <a:lnTo>
                    <a:pt x="2375943" y="2261843"/>
                  </a:lnTo>
                  <a:lnTo>
                    <a:pt x="2969929" y="2267228"/>
                  </a:lnTo>
                  <a:lnTo>
                    <a:pt x="3563915" y="2277999"/>
                  </a:lnTo>
                </a:path>
              </a:pathLst>
            </a:custGeom>
            <a:ln w="40651" cap="flat">
              <a:solidFill>
                <a:srgbClr val="000000">
                  <a:alpha val="100000"/>
                </a:srgbClr>
              </a:solidFill>
              <a:prstDash val="solid"/>
              <a:round/>
            </a:ln>
          </p:spPr>
          <p:txBody>
            <a:bodyPr/>
            <a:lstStyle/>
            <a:p/>
          </p:txBody>
        </p:sp>
        <p:sp>
          <p:nvSpPr>
            <p:cNvPr id="476" name="rc28"/>
            <p:cNvSpPr/>
            <p:nvPr/>
          </p:nvSpPr>
          <p:spPr>
            <a:xfrm>
              <a:off x="7068913" y="6510025"/>
              <a:ext cx="4276698" cy="2788960"/>
            </a:xfrm>
            <a:prstGeom prst="rect">
              <a:avLst/>
            </a:prstGeom>
            <a:ln w="13550" cap="rnd">
              <a:solidFill>
                <a:srgbClr val="333333">
                  <a:alpha val="100000"/>
                </a:srgbClr>
              </a:solidFill>
              <a:prstDash val="solid"/>
              <a:round/>
            </a:ln>
          </p:spPr>
          <p:txBody>
            <a:bodyPr/>
            <a:lstStyle/>
            <a:p/>
          </p:txBody>
        </p:sp>
        <p:sp>
          <p:nvSpPr>
            <p:cNvPr id="477" name="tx29"/>
            <p:cNvSpPr/>
            <p:nvPr/>
          </p:nvSpPr>
          <p:spPr>
            <a:xfrm>
              <a:off x="6843756" y="9169908"/>
              <a:ext cx="127099"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78" name="tx30"/>
            <p:cNvSpPr/>
            <p:nvPr/>
          </p:nvSpPr>
          <p:spPr>
            <a:xfrm>
              <a:off x="6801340" y="8432867"/>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a:t>
              </a:r>
            </a:p>
          </p:txBody>
        </p:sp>
        <p:sp>
          <p:nvSpPr>
            <p:cNvPr id="479" name="tx31"/>
            <p:cNvSpPr/>
            <p:nvPr/>
          </p:nvSpPr>
          <p:spPr>
            <a:xfrm>
              <a:off x="6801340" y="7695827"/>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50</a:t>
              </a:r>
            </a:p>
          </p:txBody>
        </p:sp>
        <p:sp>
          <p:nvSpPr>
            <p:cNvPr id="480" name="tx32"/>
            <p:cNvSpPr/>
            <p:nvPr/>
          </p:nvSpPr>
          <p:spPr>
            <a:xfrm>
              <a:off x="6801340" y="6960647"/>
              <a:ext cx="16951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75</a:t>
              </a:r>
            </a:p>
          </p:txBody>
        </p:sp>
        <p:sp>
          <p:nvSpPr>
            <p:cNvPr id="481" name="pl33"/>
            <p:cNvSpPr/>
            <p:nvPr/>
          </p:nvSpPr>
          <p:spPr>
            <a:xfrm>
              <a:off x="7034118"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2" name="pl34"/>
            <p:cNvSpPr/>
            <p:nvPr/>
          </p:nvSpPr>
          <p:spPr>
            <a:xfrm>
              <a:off x="7034118" y="843517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3" name="pl35"/>
            <p:cNvSpPr/>
            <p:nvPr/>
          </p:nvSpPr>
          <p:spPr>
            <a:xfrm>
              <a:off x="7034118" y="769813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4" name="pl36"/>
            <p:cNvSpPr/>
            <p:nvPr/>
          </p:nvSpPr>
          <p:spPr>
            <a:xfrm>
              <a:off x="7034118" y="696109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5" name="pl37"/>
            <p:cNvSpPr/>
            <p:nvPr/>
          </p:nvSpPr>
          <p:spPr>
            <a:xfrm>
              <a:off x="11345612"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6" name="pl38"/>
            <p:cNvSpPr/>
            <p:nvPr/>
          </p:nvSpPr>
          <p:spPr>
            <a:xfrm>
              <a:off x="11345612" y="8633680"/>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7" name="pl39"/>
            <p:cNvSpPr/>
            <p:nvPr/>
          </p:nvSpPr>
          <p:spPr>
            <a:xfrm>
              <a:off x="11345612" y="8095146"/>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8" name="pl40"/>
            <p:cNvSpPr/>
            <p:nvPr/>
          </p:nvSpPr>
          <p:spPr>
            <a:xfrm>
              <a:off x="11345612" y="7556612"/>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9" name="pl41"/>
            <p:cNvSpPr/>
            <p:nvPr/>
          </p:nvSpPr>
          <p:spPr>
            <a:xfrm>
              <a:off x="11345612" y="7018078"/>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0" name="tx42"/>
            <p:cNvSpPr/>
            <p:nvPr/>
          </p:nvSpPr>
          <p:spPr>
            <a:xfrm>
              <a:off x="11443669"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91" name="tx43"/>
            <p:cNvSpPr/>
            <p:nvPr/>
          </p:nvSpPr>
          <p:spPr>
            <a:xfrm>
              <a:off x="11443669" y="8631373"/>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a:t>
              </a:r>
            </a:p>
          </p:txBody>
        </p:sp>
        <p:sp>
          <p:nvSpPr>
            <p:cNvPr id="492" name="tx44"/>
            <p:cNvSpPr/>
            <p:nvPr/>
          </p:nvSpPr>
          <p:spPr>
            <a:xfrm>
              <a:off x="11443669" y="809283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93" name="tx45"/>
            <p:cNvSpPr/>
            <p:nvPr/>
          </p:nvSpPr>
          <p:spPr>
            <a:xfrm>
              <a:off x="11443669" y="7554231"/>
              <a:ext cx="169515"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30</a:t>
              </a:r>
            </a:p>
          </p:txBody>
        </p:sp>
        <p:sp>
          <p:nvSpPr>
            <p:cNvPr id="494" name="tx46"/>
            <p:cNvSpPr/>
            <p:nvPr/>
          </p:nvSpPr>
          <p:spPr>
            <a:xfrm>
              <a:off x="11443669" y="7015771"/>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95" name="pl47"/>
            <p:cNvSpPr/>
            <p:nvPr/>
          </p:nvSpPr>
          <p:spPr>
            <a:xfrm>
              <a:off x="742530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6" name="pl48"/>
            <p:cNvSpPr/>
            <p:nvPr/>
          </p:nvSpPr>
          <p:spPr>
            <a:xfrm>
              <a:off x="801929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7" name="pl49"/>
            <p:cNvSpPr/>
            <p:nvPr/>
          </p:nvSpPr>
          <p:spPr>
            <a:xfrm>
              <a:off x="861327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8" name="pl50"/>
            <p:cNvSpPr/>
            <p:nvPr/>
          </p:nvSpPr>
          <p:spPr>
            <a:xfrm>
              <a:off x="920726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9" name="pl51"/>
            <p:cNvSpPr/>
            <p:nvPr/>
          </p:nvSpPr>
          <p:spPr>
            <a:xfrm>
              <a:off x="980124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0" name="pl52"/>
            <p:cNvSpPr/>
            <p:nvPr/>
          </p:nvSpPr>
          <p:spPr>
            <a:xfrm>
              <a:off x="1039523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1" name="pl53"/>
            <p:cNvSpPr/>
            <p:nvPr/>
          </p:nvSpPr>
          <p:spPr>
            <a:xfrm>
              <a:off x="1098922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2" name="tx54"/>
            <p:cNvSpPr/>
            <p:nvPr/>
          </p:nvSpPr>
          <p:spPr>
            <a:xfrm rot="-2700000">
              <a:off x="7315405"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503" name="tx55"/>
            <p:cNvSpPr/>
            <p:nvPr/>
          </p:nvSpPr>
          <p:spPr>
            <a:xfrm rot="-2700000">
              <a:off x="7869694"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504" name="tx56"/>
            <p:cNvSpPr/>
            <p:nvPr/>
          </p:nvSpPr>
          <p:spPr>
            <a:xfrm rot="-2700000">
              <a:off x="8463022"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505" name="tx57"/>
            <p:cNvSpPr/>
            <p:nvPr/>
          </p:nvSpPr>
          <p:spPr>
            <a:xfrm rot="-2700000">
              <a:off x="891231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506" name="tx58"/>
            <p:cNvSpPr/>
            <p:nvPr/>
          </p:nvSpPr>
          <p:spPr>
            <a:xfrm rot="-2700000">
              <a:off x="9506303"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507" name="tx59"/>
            <p:cNvSpPr/>
            <p:nvPr/>
          </p:nvSpPr>
          <p:spPr>
            <a:xfrm rot="-2700000">
              <a:off x="10100263"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508" name="tx60"/>
            <p:cNvSpPr/>
            <p:nvPr/>
          </p:nvSpPr>
          <p:spPr>
            <a:xfrm rot="-2700000">
              <a:off x="10806318"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09" name="tx61"/>
            <p:cNvSpPr/>
            <p:nvPr/>
          </p:nvSpPr>
          <p:spPr>
            <a:xfrm>
              <a:off x="9207262"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510" name="tx62"/>
            <p:cNvSpPr/>
            <p:nvPr/>
          </p:nvSpPr>
          <p:spPr>
            <a:xfrm>
              <a:off x="8390010"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511" name="tx63"/>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512" name="tx64"/>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513" name="rc65"/>
            <p:cNvSpPr/>
            <p:nvPr/>
          </p:nvSpPr>
          <p:spPr>
            <a:xfrm>
              <a:off x="7116661" y="10217410"/>
              <a:ext cx="1051268" cy="182880"/>
            </a:xfrm>
            <a:prstGeom prst="rect">
              <a:avLst/>
            </a:prstGeom>
            <a:solidFill>
              <a:srgbClr val="FFFFFF">
                <a:alpha val="100000"/>
              </a:srgbClr>
            </a:solidFill>
          </p:spPr>
          <p:txBody>
            <a:bodyPr/>
            <a:lstStyle/>
            <a:p/>
          </p:txBody>
        </p:sp>
        <p:sp>
          <p:nvSpPr>
            <p:cNvPr id="514" name="rc66"/>
            <p:cNvSpPr/>
            <p:nvPr/>
          </p:nvSpPr>
          <p:spPr>
            <a:xfrm>
              <a:off x="7116661" y="10217410"/>
              <a:ext cx="182880" cy="182880"/>
            </a:xfrm>
            <a:prstGeom prst="rect">
              <a:avLst/>
            </a:prstGeom>
            <a:solidFill>
              <a:srgbClr val="FFFFFF">
                <a:alpha val="100000"/>
              </a:srgbClr>
            </a:solidFill>
          </p:spPr>
          <p:txBody>
            <a:bodyPr/>
            <a:lstStyle/>
            <a:p/>
          </p:txBody>
        </p:sp>
        <p:sp>
          <p:nvSpPr>
            <p:cNvPr id="515" name="pl67"/>
            <p:cNvSpPr/>
            <p:nvPr/>
          </p:nvSpPr>
          <p:spPr>
            <a:xfrm>
              <a:off x="7134949"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516" name="tx68"/>
            <p:cNvSpPr/>
            <p:nvPr/>
          </p:nvSpPr>
          <p:spPr>
            <a:xfrm>
              <a:off x="7407541"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517" name="rc69"/>
            <p:cNvSpPr/>
            <p:nvPr/>
          </p:nvSpPr>
          <p:spPr>
            <a:xfrm>
              <a:off x="8347930" y="10217410"/>
              <a:ext cx="2949933" cy="182880"/>
            </a:xfrm>
            <a:prstGeom prst="rect">
              <a:avLst/>
            </a:prstGeom>
            <a:solidFill>
              <a:srgbClr val="FFFFFF">
                <a:alpha val="100000"/>
              </a:srgbClr>
            </a:solidFill>
          </p:spPr>
          <p:txBody>
            <a:bodyPr/>
            <a:lstStyle/>
            <a:p/>
          </p:txBody>
        </p:sp>
        <p:sp>
          <p:nvSpPr>
            <p:cNvPr id="518" name="rc70"/>
            <p:cNvSpPr/>
            <p:nvPr/>
          </p:nvSpPr>
          <p:spPr>
            <a:xfrm>
              <a:off x="8347930" y="10217410"/>
              <a:ext cx="182880" cy="182880"/>
            </a:xfrm>
            <a:prstGeom prst="rect">
              <a:avLst/>
            </a:prstGeom>
            <a:solidFill>
              <a:srgbClr val="FFFFFF">
                <a:alpha val="100000"/>
              </a:srgbClr>
            </a:solidFill>
          </p:spPr>
          <p:txBody>
            <a:bodyPr/>
            <a:lstStyle/>
            <a:p/>
          </p:txBody>
        </p:sp>
        <p:sp>
          <p:nvSpPr>
            <p:cNvPr id="519" name="rc71"/>
            <p:cNvSpPr/>
            <p:nvPr/>
          </p:nvSpPr>
          <p:spPr>
            <a:xfrm>
              <a:off x="8356930"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520" name="rc72"/>
            <p:cNvSpPr/>
            <p:nvPr/>
          </p:nvSpPr>
          <p:spPr>
            <a:xfrm>
              <a:off x="9439170" y="10217410"/>
              <a:ext cx="182879" cy="182880"/>
            </a:xfrm>
            <a:prstGeom prst="rect">
              <a:avLst/>
            </a:prstGeom>
            <a:solidFill>
              <a:srgbClr val="FFFFFF">
                <a:alpha val="100000"/>
              </a:srgbClr>
            </a:solidFill>
          </p:spPr>
          <p:txBody>
            <a:bodyPr/>
            <a:lstStyle/>
            <a:p/>
          </p:txBody>
        </p:sp>
        <p:sp>
          <p:nvSpPr>
            <p:cNvPr id="521" name="rc73"/>
            <p:cNvSpPr/>
            <p:nvPr/>
          </p:nvSpPr>
          <p:spPr>
            <a:xfrm>
              <a:off x="9448170" y="10226410"/>
              <a:ext cx="164879"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22" name="rc74"/>
            <p:cNvSpPr/>
            <p:nvPr/>
          </p:nvSpPr>
          <p:spPr>
            <a:xfrm>
              <a:off x="10365211" y="10217410"/>
              <a:ext cx="182879" cy="182880"/>
            </a:xfrm>
            <a:prstGeom prst="rect">
              <a:avLst/>
            </a:prstGeom>
            <a:solidFill>
              <a:srgbClr val="FFFFFF">
                <a:alpha val="100000"/>
              </a:srgbClr>
            </a:solidFill>
          </p:spPr>
          <p:txBody>
            <a:bodyPr/>
            <a:lstStyle/>
            <a:p/>
          </p:txBody>
        </p:sp>
        <p:sp>
          <p:nvSpPr>
            <p:cNvPr id="523" name="rc75"/>
            <p:cNvSpPr/>
            <p:nvPr/>
          </p:nvSpPr>
          <p:spPr>
            <a:xfrm>
              <a:off x="10374211" y="10226410"/>
              <a:ext cx="164880"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524" name="tx76"/>
            <p:cNvSpPr/>
            <p:nvPr/>
          </p:nvSpPr>
          <p:spPr>
            <a:xfrm>
              <a:off x="8638810"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25" name="tx77"/>
            <p:cNvSpPr/>
            <p:nvPr/>
          </p:nvSpPr>
          <p:spPr>
            <a:xfrm>
              <a:off x="9730050"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26" name="tx78"/>
            <p:cNvSpPr/>
            <p:nvPr/>
          </p:nvSpPr>
          <p:spPr>
            <a:xfrm>
              <a:off x="10656091"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527" name="tx79"/>
            <p:cNvSpPr/>
            <p:nvPr/>
          </p:nvSpPr>
          <p:spPr>
            <a:xfrm>
              <a:off x="6578964"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28" name=""/>
          <p:cNvGrpSpPr/>
          <p:nvPr/>
        </p:nvGrpSpPr>
        <p:grpSpPr>
          <a:xfrm>
            <a:off x="12527280" y="6217920"/>
            <a:ext cx="5486400" cy="4297680"/>
            <a:chOff x="12527280" y="6217920"/>
            <a:chExt cx="5486400" cy="4297680"/>
          </a:xfrm>
        </p:grpSpPr>
        <p:sp>
          <p:nvSpPr>
            <p:cNvPr id="529"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30"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31"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32"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33"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34"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35"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36"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37"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8"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9"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0"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1"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2"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3" name="pl17"/>
            <p:cNvSpPr/>
            <p:nvPr/>
          </p:nvSpPr>
          <p:spPr>
            <a:xfrm>
              <a:off x="13329440" y="6817315"/>
              <a:ext cx="4502097" cy="1152337"/>
            </a:xfrm>
            <a:custGeom>
              <a:avLst/>
              <a:pathLst>
                <a:path w="4502097" h="1152337">
                  <a:moveTo>
                    <a:pt x="0" y="1152337"/>
                  </a:moveTo>
                  <a:lnTo>
                    <a:pt x="187587" y="1152337"/>
                  </a:lnTo>
                  <a:lnTo>
                    <a:pt x="375174" y="998692"/>
                  </a:lnTo>
                  <a:lnTo>
                    <a:pt x="562762" y="845047"/>
                  </a:lnTo>
                  <a:lnTo>
                    <a:pt x="750349" y="921869"/>
                  </a:lnTo>
                  <a:lnTo>
                    <a:pt x="937937" y="486542"/>
                  </a:lnTo>
                  <a:lnTo>
                    <a:pt x="1125524" y="332897"/>
                  </a:lnTo>
                  <a:lnTo>
                    <a:pt x="1313111" y="230467"/>
                  </a:lnTo>
                  <a:lnTo>
                    <a:pt x="1500699" y="409719"/>
                  </a:lnTo>
                  <a:lnTo>
                    <a:pt x="1688286" y="358504"/>
                  </a:lnTo>
                  <a:lnTo>
                    <a:pt x="1875874" y="307289"/>
                  </a:lnTo>
                  <a:lnTo>
                    <a:pt x="2063461" y="230467"/>
                  </a:lnTo>
                  <a:lnTo>
                    <a:pt x="2251048" y="256074"/>
                  </a:lnTo>
                  <a:lnTo>
                    <a:pt x="2438636" y="230467"/>
                  </a:lnTo>
                  <a:lnTo>
                    <a:pt x="2626223" y="332897"/>
                  </a:lnTo>
                  <a:lnTo>
                    <a:pt x="2813811" y="332897"/>
                  </a:lnTo>
                  <a:lnTo>
                    <a:pt x="3001398" y="0"/>
                  </a:lnTo>
                  <a:lnTo>
                    <a:pt x="3188985" y="76822"/>
                  </a:lnTo>
                  <a:lnTo>
                    <a:pt x="3376573" y="179252"/>
                  </a:lnTo>
                  <a:lnTo>
                    <a:pt x="3564160" y="179252"/>
                  </a:lnTo>
                  <a:lnTo>
                    <a:pt x="3751748" y="281682"/>
                  </a:lnTo>
                  <a:lnTo>
                    <a:pt x="3939335" y="128037"/>
                  </a:lnTo>
                  <a:lnTo>
                    <a:pt x="4126923" y="153644"/>
                  </a:lnTo>
                  <a:lnTo>
                    <a:pt x="4314510" y="153644"/>
                  </a:lnTo>
                  <a:lnTo>
                    <a:pt x="4502097" y="153644"/>
                  </a:lnTo>
                </a:path>
              </a:pathLst>
            </a:custGeom>
            <a:ln w="32521" cap="flat">
              <a:solidFill>
                <a:srgbClr val="5EB0E8">
                  <a:alpha val="100000"/>
                </a:srgbClr>
              </a:solidFill>
              <a:prstDash val="solid"/>
              <a:round/>
            </a:ln>
          </p:spPr>
          <p:txBody>
            <a:bodyPr/>
            <a:lstStyle/>
            <a:p/>
          </p:txBody>
        </p:sp>
        <p:sp>
          <p:nvSpPr>
            <p:cNvPr id="544" name="pl18"/>
            <p:cNvSpPr/>
            <p:nvPr/>
          </p:nvSpPr>
          <p:spPr>
            <a:xfrm>
              <a:off x="15955664" y="7175819"/>
              <a:ext cx="1875874" cy="1690094"/>
            </a:xfrm>
            <a:custGeom>
              <a:avLst/>
              <a:pathLst>
                <a:path w="1875874" h="1690094">
                  <a:moveTo>
                    <a:pt x="0" y="1690094"/>
                  </a:moveTo>
                  <a:lnTo>
                    <a:pt x="187587" y="640187"/>
                  </a:lnTo>
                  <a:lnTo>
                    <a:pt x="375174" y="563364"/>
                  </a:lnTo>
                  <a:lnTo>
                    <a:pt x="562762" y="512149"/>
                  </a:lnTo>
                  <a:lnTo>
                    <a:pt x="750349" y="435327"/>
                  </a:lnTo>
                  <a:lnTo>
                    <a:pt x="937937" y="409719"/>
                  </a:lnTo>
                  <a:lnTo>
                    <a:pt x="1125524" y="409719"/>
                  </a:lnTo>
                  <a:lnTo>
                    <a:pt x="1313111" y="384112"/>
                  </a:lnTo>
                  <a:lnTo>
                    <a:pt x="1500699" y="256074"/>
                  </a:lnTo>
                  <a:lnTo>
                    <a:pt x="1688286" y="128037"/>
                  </a:lnTo>
                  <a:lnTo>
                    <a:pt x="1875874" y="0"/>
                  </a:lnTo>
                </a:path>
              </a:pathLst>
            </a:custGeom>
            <a:ln w="32521" cap="flat">
              <a:solidFill>
                <a:srgbClr val="00A173">
                  <a:alpha val="100000"/>
                </a:srgbClr>
              </a:solidFill>
              <a:prstDash val="solid"/>
              <a:round/>
            </a:ln>
          </p:spPr>
          <p:txBody>
            <a:bodyPr/>
            <a:lstStyle/>
            <a:p/>
          </p:txBody>
        </p:sp>
        <p:sp>
          <p:nvSpPr>
            <p:cNvPr id="545"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46"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47"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48"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49"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50"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51"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2"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3"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4"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5"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6"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7"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8"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9"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0"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1"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2"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3"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4"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5"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6"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7"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8"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9"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0"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1"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2"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3"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4"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5"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6"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7"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8"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9"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0"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1"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2"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83"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84"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85"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86"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87"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88"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89"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90"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91"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92"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93"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94"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95"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96"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97"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98"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99"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600"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601"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602"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603"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604"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605"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606"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607"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608" name="rc82"/>
            <p:cNvSpPr/>
            <p:nvPr/>
          </p:nvSpPr>
          <p:spPr>
            <a:xfrm>
              <a:off x="14005791" y="9941072"/>
              <a:ext cx="3149396" cy="504938"/>
            </a:xfrm>
            <a:prstGeom prst="rect">
              <a:avLst/>
            </a:prstGeom>
            <a:solidFill>
              <a:srgbClr val="FFFFFF">
                <a:alpha val="100000"/>
              </a:srgbClr>
            </a:solidFill>
          </p:spPr>
          <p:txBody>
            <a:bodyPr/>
            <a:lstStyle/>
            <a:p/>
          </p:txBody>
        </p:sp>
        <p:sp>
          <p:nvSpPr>
            <p:cNvPr id="609"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610"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611"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612"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613"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614" name=""/>
          <p:cNvGrpSpPr/>
          <p:nvPr/>
        </p:nvGrpSpPr>
        <p:grpSpPr>
          <a:xfrm>
            <a:off x="594360" y="6217920"/>
            <a:ext cx="5562295" cy="4108319"/>
            <a:chOff x="594360" y="6217920"/>
            <a:chExt cx="5562295" cy="4108319"/>
          </a:xfrm>
        </p:grpSpPr>
        <p:sp>
          <p:nvSpPr>
            <p:cNvPr id="615" name="rc3"/>
            <p:cNvSpPr/>
            <p:nvPr/>
          </p:nvSpPr>
          <p:spPr>
            <a:xfrm>
              <a:off x="594360" y="6217920"/>
              <a:ext cx="5562295" cy="410831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616" name="rc4"/>
            <p:cNvSpPr/>
            <p:nvPr/>
          </p:nvSpPr>
          <p:spPr>
            <a:xfrm>
              <a:off x="2326448" y="6516351"/>
              <a:ext cx="3444854" cy="2597758"/>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617" name="rc5"/>
            <p:cNvSpPr/>
            <p:nvPr/>
          </p:nvSpPr>
          <p:spPr>
            <a:xfrm>
              <a:off x="2354685" y="6544587"/>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18" name="rc6"/>
            <p:cNvSpPr/>
            <p:nvPr/>
          </p:nvSpPr>
          <p:spPr>
            <a:xfrm>
              <a:off x="2637050" y="6544587"/>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19" name="rc7"/>
            <p:cNvSpPr/>
            <p:nvPr/>
          </p:nvSpPr>
          <p:spPr>
            <a:xfrm>
              <a:off x="2919415" y="6544587"/>
              <a:ext cx="282365" cy="282365"/>
            </a:xfrm>
            <a:prstGeom prst="rect">
              <a:avLst/>
            </a:prstGeom>
            <a:solidFill>
              <a:srgbClr val="FEDECF">
                <a:alpha val="100000"/>
              </a:srgbClr>
            </a:solidFill>
            <a:ln w="5420" cap="flat">
              <a:solidFill>
                <a:srgbClr val="FFFFFF">
                  <a:alpha val="100000"/>
                </a:srgbClr>
              </a:solidFill>
              <a:prstDash val="solid"/>
              <a:miter/>
            </a:ln>
          </p:spPr>
          <p:txBody>
            <a:bodyPr/>
            <a:lstStyle/>
            <a:p/>
          </p:txBody>
        </p:sp>
        <p:sp>
          <p:nvSpPr>
            <p:cNvPr id="620" name="rc8"/>
            <p:cNvSpPr/>
            <p:nvPr/>
          </p:nvSpPr>
          <p:spPr>
            <a:xfrm>
              <a:off x="3201780"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1" name="rc9"/>
            <p:cNvSpPr/>
            <p:nvPr/>
          </p:nvSpPr>
          <p:spPr>
            <a:xfrm>
              <a:off x="3484145" y="6544587"/>
              <a:ext cx="282365" cy="282365"/>
            </a:xfrm>
            <a:prstGeom prst="rect">
              <a:avLst/>
            </a:prstGeom>
            <a:solidFill>
              <a:srgbClr val="FECFBB">
                <a:alpha val="100000"/>
              </a:srgbClr>
            </a:solidFill>
            <a:ln w="5420" cap="flat">
              <a:solidFill>
                <a:srgbClr val="FFFFFF">
                  <a:alpha val="100000"/>
                </a:srgbClr>
              </a:solidFill>
              <a:prstDash val="solid"/>
              <a:miter/>
            </a:ln>
          </p:spPr>
          <p:txBody>
            <a:bodyPr/>
            <a:lstStyle/>
            <a:p/>
          </p:txBody>
        </p:sp>
        <p:sp>
          <p:nvSpPr>
            <p:cNvPr id="622" name="rc10"/>
            <p:cNvSpPr/>
            <p:nvPr/>
          </p:nvSpPr>
          <p:spPr>
            <a:xfrm>
              <a:off x="3766510" y="6544587"/>
              <a:ext cx="282365" cy="282365"/>
            </a:xfrm>
            <a:prstGeom prst="rect">
              <a:avLst/>
            </a:prstGeom>
            <a:solidFill>
              <a:srgbClr val="FDC0A7">
                <a:alpha val="100000"/>
              </a:srgbClr>
            </a:solidFill>
            <a:ln w="5420" cap="flat">
              <a:solidFill>
                <a:srgbClr val="FFFFFF">
                  <a:alpha val="100000"/>
                </a:srgbClr>
              </a:solidFill>
              <a:prstDash val="solid"/>
              <a:miter/>
            </a:ln>
          </p:spPr>
          <p:txBody>
            <a:bodyPr/>
            <a:lstStyle/>
            <a:p/>
          </p:txBody>
        </p:sp>
        <p:sp>
          <p:nvSpPr>
            <p:cNvPr id="623" name="rc11"/>
            <p:cNvSpPr/>
            <p:nvPr/>
          </p:nvSpPr>
          <p:spPr>
            <a:xfrm>
              <a:off x="4048875" y="6544587"/>
              <a:ext cx="282365" cy="282365"/>
            </a:xfrm>
            <a:prstGeom prst="rect">
              <a:avLst/>
            </a:prstGeom>
            <a:solidFill>
              <a:srgbClr val="FC8766">
                <a:alpha val="100000"/>
              </a:srgbClr>
            </a:solidFill>
            <a:ln w="5420" cap="flat">
              <a:solidFill>
                <a:srgbClr val="FFFFFF">
                  <a:alpha val="100000"/>
                </a:srgbClr>
              </a:solidFill>
              <a:prstDash val="solid"/>
              <a:miter/>
            </a:ln>
          </p:spPr>
          <p:txBody>
            <a:bodyPr/>
            <a:lstStyle/>
            <a:p/>
          </p:txBody>
        </p:sp>
        <p:sp>
          <p:nvSpPr>
            <p:cNvPr id="624" name="rc12"/>
            <p:cNvSpPr/>
            <p:nvPr/>
          </p:nvSpPr>
          <p:spPr>
            <a:xfrm>
              <a:off x="4331240" y="6544587"/>
              <a:ext cx="282365" cy="282365"/>
            </a:xfrm>
            <a:prstGeom prst="rect">
              <a:avLst/>
            </a:prstGeom>
            <a:solidFill>
              <a:srgbClr val="FDC7B1">
                <a:alpha val="100000"/>
              </a:srgbClr>
            </a:solidFill>
            <a:ln w="5420" cap="flat">
              <a:solidFill>
                <a:srgbClr val="FFFFFF">
                  <a:alpha val="100000"/>
                </a:srgbClr>
              </a:solidFill>
              <a:prstDash val="solid"/>
              <a:miter/>
            </a:ln>
          </p:spPr>
          <p:txBody>
            <a:bodyPr/>
            <a:lstStyle/>
            <a:p/>
          </p:txBody>
        </p:sp>
        <p:sp>
          <p:nvSpPr>
            <p:cNvPr id="625" name="rc13"/>
            <p:cNvSpPr/>
            <p:nvPr/>
          </p:nvSpPr>
          <p:spPr>
            <a:xfrm>
              <a:off x="4613605" y="6544587"/>
              <a:ext cx="282365" cy="282365"/>
            </a:xfrm>
            <a:prstGeom prst="rect">
              <a:avLst/>
            </a:prstGeom>
            <a:solidFill>
              <a:srgbClr val="FB6A4A">
                <a:alpha val="100000"/>
              </a:srgbClr>
            </a:solidFill>
            <a:ln w="5420" cap="flat">
              <a:solidFill>
                <a:srgbClr val="FFFFFF">
                  <a:alpha val="100000"/>
                </a:srgbClr>
              </a:solidFill>
              <a:prstDash val="solid"/>
              <a:miter/>
            </a:ln>
          </p:spPr>
          <p:txBody>
            <a:bodyPr/>
            <a:lstStyle/>
            <a:p/>
          </p:txBody>
        </p:sp>
        <p:sp>
          <p:nvSpPr>
            <p:cNvPr id="626" name="rc14"/>
            <p:cNvSpPr/>
            <p:nvPr/>
          </p:nvSpPr>
          <p:spPr>
            <a:xfrm>
              <a:off x="4895970" y="6544587"/>
              <a:ext cx="282365" cy="282365"/>
            </a:xfrm>
            <a:prstGeom prst="rect">
              <a:avLst/>
            </a:prstGeom>
            <a:solidFill>
              <a:srgbClr val="FB7251">
                <a:alpha val="100000"/>
              </a:srgbClr>
            </a:solidFill>
            <a:ln w="5420" cap="flat">
              <a:solidFill>
                <a:srgbClr val="FFFFFF">
                  <a:alpha val="100000"/>
                </a:srgbClr>
              </a:solidFill>
              <a:prstDash val="solid"/>
              <a:miter/>
            </a:ln>
          </p:spPr>
          <p:txBody>
            <a:bodyPr/>
            <a:lstStyle/>
            <a:p/>
          </p:txBody>
        </p:sp>
        <p:sp>
          <p:nvSpPr>
            <p:cNvPr id="627" name="rc15"/>
            <p:cNvSpPr/>
            <p:nvPr/>
          </p:nvSpPr>
          <p:spPr>
            <a:xfrm>
              <a:off x="5178335" y="6544587"/>
              <a:ext cx="282365" cy="282365"/>
            </a:xfrm>
            <a:prstGeom prst="rect">
              <a:avLst/>
            </a:prstGeom>
            <a:solidFill>
              <a:srgbClr val="FED6C5">
                <a:alpha val="100000"/>
              </a:srgbClr>
            </a:solidFill>
            <a:ln w="5420" cap="flat">
              <a:solidFill>
                <a:srgbClr val="FFFFFF">
                  <a:alpha val="100000"/>
                </a:srgbClr>
              </a:solidFill>
              <a:prstDash val="solid"/>
              <a:miter/>
            </a:ln>
          </p:spPr>
          <p:txBody>
            <a:bodyPr/>
            <a:lstStyle/>
            <a:p/>
          </p:txBody>
        </p:sp>
        <p:sp>
          <p:nvSpPr>
            <p:cNvPr id="628" name="rc16"/>
            <p:cNvSpPr/>
            <p:nvPr/>
          </p:nvSpPr>
          <p:spPr>
            <a:xfrm>
              <a:off x="5460701" y="6544587"/>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29" name="rc17"/>
            <p:cNvSpPr/>
            <p:nvPr/>
          </p:nvSpPr>
          <p:spPr>
            <a:xfrm>
              <a:off x="2354685"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0" name="rc18"/>
            <p:cNvSpPr/>
            <p:nvPr/>
          </p:nvSpPr>
          <p:spPr>
            <a:xfrm>
              <a:off x="2637050"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1" name="rc19"/>
            <p:cNvSpPr/>
            <p:nvPr/>
          </p:nvSpPr>
          <p:spPr>
            <a:xfrm>
              <a:off x="2919415"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2" name="rc20"/>
            <p:cNvSpPr/>
            <p:nvPr/>
          </p:nvSpPr>
          <p:spPr>
            <a:xfrm>
              <a:off x="3201780"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3" name="rc21"/>
            <p:cNvSpPr/>
            <p:nvPr/>
          </p:nvSpPr>
          <p:spPr>
            <a:xfrm>
              <a:off x="3484145"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4" name="rc22"/>
            <p:cNvSpPr/>
            <p:nvPr/>
          </p:nvSpPr>
          <p:spPr>
            <a:xfrm>
              <a:off x="3766510" y="682695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35" name="rc23"/>
            <p:cNvSpPr/>
            <p:nvPr/>
          </p:nvSpPr>
          <p:spPr>
            <a:xfrm>
              <a:off x="4048875" y="6826953"/>
              <a:ext cx="282365" cy="282365"/>
            </a:xfrm>
            <a:prstGeom prst="rect">
              <a:avLst/>
            </a:prstGeom>
            <a:solidFill>
              <a:srgbClr val="FDC7B1">
                <a:alpha val="100000"/>
              </a:srgbClr>
            </a:solidFill>
            <a:ln w="5420" cap="flat">
              <a:solidFill>
                <a:srgbClr val="FFFFFF">
                  <a:alpha val="100000"/>
                </a:srgbClr>
              </a:solidFill>
              <a:prstDash val="solid"/>
              <a:miter/>
            </a:ln>
          </p:spPr>
          <p:txBody>
            <a:bodyPr/>
            <a:lstStyle/>
            <a:p/>
          </p:txBody>
        </p:sp>
        <p:sp>
          <p:nvSpPr>
            <p:cNvPr id="636" name="rc24"/>
            <p:cNvSpPr/>
            <p:nvPr/>
          </p:nvSpPr>
          <p:spPr>
            <a:xfrm>
              <a:off x="4331240" y="6826953"/>
              <a:ext cx="282365" cy="282365"/>
            </a:xfrm>
            <a:prstGeom prst="rect">
              <a:avLst/>
            </a:prstGeom>
            <a:solidFill>
              <a:srgbClr val="FDAA8D">
                <a:alpha val="100000"/>
              </a:srgbClr>
            </a:solidFill>
            <a:ln w="5420" cap="flat">
              <a:solidFill>
                <a:srgbClr val="FFFFFF">
                  <a:alpha val="100000"/>
                </a:srgbClr>
              </a:solidFill>
              <a:prstDash val="solid"/>
              <a:miter/>
            </a:ln>
          </p:spPr>
          <p:txBody>
            <a:bodyPr/>
            <a:lstStyle/>
            <a:p/>
          </p:txBody>
        </p:sp>
        <p:sp>
          <p:nvSpPr>
            <p:cNvPr id="637" name="rc25"/>
            <p:cNvSpPr/>
            <p:nvPr/>
          </p:nvSpPr>
          <p:spPr>
            <a:xfrm>
              <a:off x="4613605" y="6826953"/>
              <a:ext cx="282365" cy="282365"/>
            </a:xfrm>
            <a:prstGeom prst="rect">
              <a:avLst/>
            </a:prstGeom>
            <a:solidFill>
              <a:srgbClr val="FDC7B1">
                <a:alpha val="100000"/>
              </a:srgbClr>
            </a:solidFill>
            <a:ln w="5420" cap="flat">
              <a:solidFill>
                <a:srgbClr val="FFFFFF">
                  <a:alpha val="100000"/>
                </a:srgbClr>
              </a:solidFill>
              <a:prstDash val="solid"/>
              <a:miter/>
            </a:ln>
          </p:spPr>
          <p:txBody>
            <a:bodyPr/>
            <a:lstStyle/>
            <a:p/>
          </p:txBody>
        </p:sp>
        <p:sp>
          <p:nvSpPr>
            <p:cNvPr id="638" name="rc26"/>
            <p:cNvSpPr/>
            <p:nvPr/>
          </p:nvSpPr>
          <p:spPr>
            <a:xfrm>
              <a:off x="4895970" y="6826953"/>
              <a:ext cx="282365" cy="282365"/>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639" name="rc27"/>
            <p:cNvSpPr/>
            <p:nvPr/>
          </p:nvSpPr>
          <p:spPr>
            <a:xfrm>
              <a:off x="5178335" y="6826953"/>
              <a:ext cx="282365" cy="282365"/>
            </a:xfrm>
            <a:prstGeom prst="rect">
              <a:avLst/>
            </a:prstGeom>
            <a:solidFill>
              <a:srgbClr val="FDA385">
                <a:alpha val="100000"/>
              </a:srgbClr>
            </a:solidFill>
            <a:ln w="5420" cap="flat">
              <a:solidFill>
                <a:srgbClr val="FFFFFF">
                  <a:alpha val="100000"/>
                </a:srgbClr>
              </a:solidFill>
              <a:prstDash val="solid"/>
              <a:miter/>
            </a:ln>
          </p:spPr>
          <p:txBody>
            <a:bodyPr/>
            <a:lstStyle/>
            <a:p/>
          </p:txBody>
        </p:sp>
        <p:sp>
          <p:nvSpPr>
            <p:cNvPr id="640" name="rc28"/>
            <p:cNvSpPr/>
            <p:nvPr/>
          </p:nvSpPr>
          <p:spPr>
            <a:xfrm>
              <a:off x="5460701" y="682695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41" name="rc29"/>
            <p:cNvSpPr/>
            <p:nvPr/>
          </p:nvSpPr>
          <p:spPr>
            <a:xfrm>
              <a:off x="2354685"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2" name="rc30"/>
            <p:cNvSpPr/>
            <p:nvPr/>
          </p:nvSpPr>
          <p:spPr>
            <a:xfrm>
              <a:off x="2637050" y="710931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43" name="rc31"/>
            <p:cNvSpPr/>
            <p:nvPr/>
          </p:nvSpPr>
          <p:spPr>
            <a:xfrm>
              <a:off x="2919415"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4" name="rc32"/>
            <p:cNvSpPr/>
            <p:nvPr/>
          </p:nvSpPr>
          <p:spPr>
            <a:xfrm>
              <a:off x="3201780"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5" name="rc33"/>
            <p:cNvSpPr/>
            <p:nvPr/>
          </p:nvSpPr>
          <p:spPr>
            <a:xfrm>
              <a:off x="3484145" y="710931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46" name="rc34"/>
            <p:cNvSpPr/>
            <p:nvPr/>
          </p:nvSpPr>
          <p:spPr>
            <a:xfrm>
              <a:off x="3766510"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7" name="rc35"/>
            <p:cNvSpPr/>
            <p:nvPr/>
          </p:nvSpPr>
          <p:spPr>
            <a:xfrm>
              <a:off x="4048875"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8" name="rc36"/>
            <p:cNvSpPr/>
            <p:nvPr/>
          </p:nvSpPr>
          <p:spPr>
            <a:xfrm>
              <a:off x="4331240"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9" name="rc37"/>
            <p:cNvSpPr/>
            <p:nvPr/>
          </p:nvSpPr>
          <p:spPr>
            <a:xfrm>
              <a:off x="4613605" y="7109318"/>
              <a:ext cx="282365" cy="282365"/>
            </a:xfrm>
            <a:prstGeom prst="rect">
              <a:avLst/>
            </a:prstGeom>
            <a:solidFill>
              <a:srgbClr val="FEDECF">
                <a:alpha val="100000"/>
              </a:srgbClr>
            </a:solidFill>
            <a:ln w="5420" cap="flat">
              <a:solidFill>
                <a:srgbClr val="FFFFFF">
                  <a:alpha val="100000"/>
                </a:srgbClr>
              </a:solidFill>
              <a:prstDash val="solid"/>
              <a:miter/>
            </a:ln>
          </p:spPr>
          <p:txBody>
            <a:bodyPr/>
            <a:lstStyle/>
            <a:p/>
          </p:txBody>
        </p:sp>
        <p:sp>
          <p:nvSpPr>
            <p:cNvPr id="650" name="rc38"/>
            <p:cNvSpPr/>
            <p:nvPr/>
          </p:nvSpPr>
          <p:spPr>
            <a:xfrm>
              <a:off x="4895970"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1" name="rc39"/>
            <p:cNvSpPr/>
            <p:nvPr/>
          </p:nvSpPr>
          <p:spPr>
            <a:xfrm>
              <a:off x="5178335" y="7109318"/>
              <a:ext cx="282365" cy="282365"/>
            </a:xfrm>
            <a:prstGeom prst="rect">
              <a:avLst/>
            </a:prstGeom>
            <a:solidFill>
              <a:srgbClr val="FEDECF">
                <a:alpha val="100000"/>
              </a:srgbClr>
            </a:solidFill>
            <a:ln w="5420" cap="flat">
              <a:solidFill>
                <a:srgbClr val="FFFFFF">
                  <a:alpha val="100000"/>
                </a:srgbClr>
              </a:solidFill>
              <a:prstDash val="solid"/>
              <a:miter/>
            </a:ln>
          </p:spPr>
          <p:txBody>
            <a:bodyPr/>
            <a:lstStyle/>
            <a:p/>
          </p:txBody>
        </p:sp>
        <p:sp>
          <p:nvSpPr>
            <p:cNvPr id="652" name="rc40"/>
            <p:cNvSpPr/>
            <p:nvPr/>
          </p:nvSpPr>
          <p:spPr>
            <a:xfrm>
              <a:off x="5460701" y="7109318"/>
              <a:ext cx="282365" cy="282365"/>
            </a:xfrm>
            <a:prstGeom prst="rect">
              <a:avLst/>
            </a:prstGeom>
            <a:solidFill>
              <a:srgbClr val="FEDECF">
                <a:alpha val="100000"/>
              </a:srgbClr>
            </a:solidFill>
            <a:ln w="5420" cap="flat">
              <a:solidFill>
                <a:srgbClr val="FFFFFF">
                  <a:alpha val="100000"/>
                </a:srgbClr>
              </a:solidFill>
              <a:prstDash val="solid"/>
              <a:miter/>
            </a:ln>
          </p:spPr>
          <p:txBody>
            <a:bodyPr/>
            <a:lstStyle/>
            <a:p/>
          </p:txBody>
        </p:sp>
        <p:sp>
          <p:nvSpPr>
            <p:cNvPr id="653" name="rc41"/>
            <p:cNvSpPr/>
            <p:nvPr/>
          </p:nvSpPr>
          <p:spPr>
            <a:xfrm>
              <a:off x="2354685"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4" name="rc42"/>
            <p:cNvSpPr/>
            <p:nvPr/>
          </p:nvSpPr>
          <p:spPr>
            <a:xfrm>
              <a:off x="2637050" y="739168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55" name="rc43"/>
            <p:cNvSpPr/>
            <p:nvPr/>
          </p:nvSpPr>
          <p:spPr>
            <a:xfrm>
              <a:off x="2919415"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6" name="rc44"/>
            <p:cNvSpPr/>
            <p:nvPr/>
          </p:nvSpPr>
          <p:spPr>
            <a:xfrm>
              <a:off x="3201780"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7" name="rc45"/>
            <p:cNvSpPr/>
            <p:nvPr/>
          </p:nvSpPr>
          <p:spPr>
            <a:xfrm>
              <a:off x="3484145"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8" name="rc46"/>
            <p:cNvSpPr/>
            <p:nvPr/>
          </p:nvSpPr>
          <p:spPr>
            <a:xfrm>
              <a:off x="3766510" y="739168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59" name="rc47"/>
            <p:cNvSpPr/>
            <p:nvPr/>
          </p:nvSpPr>
          <p:spPr>
            <a:xfrm>
              <a:off x="4048875"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0" name="rc48"/>
            <p:cNvSpPr/>
            <p:nvPr/>
          </p:nvSpPr>
          <p:spPr>
            <a:xfrm>
              <a:off x="4331240"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1" name="rc49"/>
            <p:cNvSpPr/>
            <p:nvPr/>
          </p:nvSpPr>
          <p:spPr>
            <a:xfrm>
              <a:off x="4613605"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2" name="rc50"/>
            <p:cNvSpPr/>
            <p:nvPr/>
          </p:nvSpPr>
          <p:spPr>
            <a:xfrm>
              <a:off x="4895970" y="739168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3" name="rc51"/>
            <p:cNvSpPr/>
            <p:nvPr/>
          </p:nvSpPr>
          <p:spPr>
            <a:xfrm>
              <a:off x="5178335" y="739168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4" name="rc52"/>
            <p:cNvSpPr/>
            <p:nvPr/>
          </p:nvSpPr>
          <p:spPr>
            <a:xfrm>
              <a:off x="5460701" y="7391683"/>
              <a:ext cx="282365" cy="282365"/>
            </a:xfrm>
            <a:prstGeom prst="rect">
              <a:avLst/>
            </a:prstGeom>
            <a:solidFill>
              <a:srgbClr val="FED6C5">
                <a:alpha val="100000"/>
              </a:srgbClr>
            </a:solidFill>
            <a:ln w="5420" cap="flat">
              <a:solidFill>
                <a:srgbClr val="FFFFFF">
                  <a:alpha val="100000"/>
                </a:srgbClr>
              </a:solidFill>
              <a:prstDash val="solid"/>
              <a:miter/>
            </a:ln>
          </p:spPr>
          <p:txBody>
            <a:bodyPr/>
            <a:lstStyle/>
            <a:p/>
          </p:txBody>
        </p:sp>
        <p:sp>
          <p:nvSpPr>
            <p:cNvPr id="665" name="rc53"/>
            <p:cNvSpPr/>
            <p:nvPr/>
          </p:nvSpPr>
          <p:spPr>
            <a:xfrm>
              <a:off x="2354685" y="767404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6" name="rc54"/>
            <p:cNvSpPr/>
            <p:nvPr/>
          </p:nvSpPr>
          <p:spPr>
            <a:xfrm>
              <a:off x="2637050"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7" name="rc55"/>
            <p:cNvSpPr/>
            <p:nvPr/>
          </p:nvSpPr>
          <p:spPr>
            <a:xfrm>
              <a:off x="2919415"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8" name="rc56"/>
            <p:cNvSpPr/>
            <p:nvPr/>
          </p:nvSpPr>
          <p:spPr>
            <a:xfrm>
              <a:off x="3201780"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9" name="rc57"/>
            <p:cNvSpPr/>
            <p:nvPr/>
          </p:nvSpPr>
          <p:spPr>
            <a:xfrm>
              <a:off x="3484145"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0" name="rc58"/>
            <p:cNvSpPr/>
            <p:nvPr/>
          </p:nvSpPr>
          <p:spPr>
            <a:xfrm>
              <a:off x="3766510"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1" name="rc59"/>
            <p:cNvSpPr/>
            <p:nvPr/>
          </p:nvSpPr>
          <p:spPr>
            <a:xfrm>
              <a:off x="4048875"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2" name="rc60"/>
            <p:cNvSpPr/>
            <p:nvPr/>
          </p:nvSpPr>
          <p:spPr>
            <a:xfrm>
              <a:off x="4331240"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3" name="rc61"/>
            <p:cNvSpPr/>
            <p:nvPr/>
          </p:nvSpPr>
          <p:spPr>
            <a:xfrm>
              <a:off x="4613605"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4" name="rc62"/>
            <p:cNvSpPr/>
            <p:nvPr/>
          </p:nvSpPr>
          <p:spPr>
            <a:xfrm>
              <a:off x="4895970" y="7674048"/>
              <a:ext cx="282365" cy="282365"/>
            </a:xfrm>
            <a:prstGeom prst="rect">
              <a:avLst/>
            </a:prstGeom>
            <a:solidFill>
              <a:srgbClr val="FEDECF">
                <a:alpha val="100000"/>
              </a:srgbClr>
            </a:solidFill>
            <a:ln w="5420" cap="flat">
              <a:solidFill>
                <a:srgbClr val="FFFFFF">
                  <a:alpha val="100000"/>
                </a:srgbClr>
              </a:solidFill>
              <a:prstDash val="solid"/>
              <a:miter/>
            </a:ln>
          </p:spPr>
          <p:txBody>
            <a:bodyPr/>
            <a:lstStyle/>
            <a:p/>
          </p:txBody>
        </p:sp>
        <p:sp>
          <p:nvSpPr>
            <p:cNvPr id="675" name="rc63"/>
            <p:cNvSpPr/>
            <p:nvPr/>
          </p:nvSpPr>
          <p:spPr>
            <a:xfrm>
              <a:off x="5178335" y="767404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6" name="rc64"/>
            <p:cNvSpPr/>
            <p:nvPr/>
          </p:nvSpPr>
          <p:spPr>
            <a:xfrm>
              <a:off x="5460701" y="767404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7" name="rc65"/>
            <p:cNvSpPr/>
            <p:nvPr/>
          </p:nvSpPr>
          <p:spPr>
            <a:xfrm>
              <a:off x="2354685"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8" name="rc66"/>
            <p:cNvSpPr/>
            <p:nvPr/>
          </p:nvSpPr>
          <p:spPr>
            <a:xfrm>
              <a:off x="2637050"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9" name="rc67"/>
            <p:cNvSpPr/>
            <p:nvPr/>
          </p:nvSpPr>
          <p:spPr>
            <a:xfrm>
              <a:off x="2919415" y="795641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80" name="rc68"/>
            <p:cNvSpPr/>
            <p:nvPr/>
          </p:nvSpPr>
          <p:spPr>
            <a:xfrm>
              <a:off x="3201780"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1" name="rc69"/>
            <p:cNvSpPr/>
            <p:nvPr/>
          </p:nvSpPr>
          <p:spPr>
            <a:xfrm>
              <a:off x="3484145"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2" name="rc70"/>
            <p:cNvSpPr/>
            <p:nvPr/>
          </p:nvSpPr>
          <p:spPr>
            <a:xfrm>
              <a:off x="3766510"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3" name="rc71"/>
            <p:cNvSpPr/>
            <p:nvPr/>
          </p:nvSpPr>
          <p:spPr>
            <a:xfrm>
              <a:off x="4048875"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4" name="rc72"/>
            <p:cNvSpPr/>
            <p:nvPr/>
          </p:nvSpPr>
          <p:spPr>
            <a:xfrm>
              <a:off x="4331240"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5" name="rc73"/>
            <p:cNvSpPr/>
            <p:nvPr/>
          </p:nvSpPr>
          <p:spPr>
            <a:xfrm>
              <a:off x="4613605"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6" name="rc74"/>
            <p:cNvSpPr/>
            <p:nvPr/>
          </p:nvSpPr>
          <p:spPr>
            <a:xfrm>
              <a:off x="4895970" y="7956413"/>
              <a:ext cx="282365" cy="282365"/>
            </a:xfrm>
            <a:prstGeom prst="rect">
              <a:avLst/>
            </a:prstGeom>
            <a:solidFill>
              <a:srgbClr val="FED6C5">
                <a:alpha val="100000"/>
              </a:srgbClr>
            </a:solidFill>
            <a:ln w="5420" cap="flat">
              <a:solidFill>
                <a:srgbClr val="FFFFFF">
                  <a:alpha val="100000"/>
                </a:srgbClr>
              </a:solidFill>
              <a:prstDash val="solid"/>
              <a:miter/>
            </a:ln>
          </p:spPr>
          <p:txBody>
            <a:bodyPr/>
            <a:lstStyle/>
            <a:p/>
          </p:txBody>
        </p:sp>
        <p:sp>
          <p:nvSpPr>
            <p:cNvPr id="687" name="rc75"/>
            <p:cNvSpPr/>
            <p:nvPr/>
          </p:nvSpPr>
          <p:spPr>
            <a:xfrm>
              <a:off x="5178335"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8" name="rc76"/>
            <p:cNvSpPr/>
            <p:nvPr/>
          </p:nvSpPr>
          <p:spPr>
            <a:xfrm>
              <a:off x="5460701"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9" name="rc77"/>
            <p:cNvSpPr/>
            <p:nvPr/>
          </p:nvSpPr>
          <p:spPr>
            <a:xfrm>
              <a:off x="2354685"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0" name="rc78"/>
            <p:cNvSpPr/>
            <p:nvPr/>
          </p:nvSpPr>
          <p:spPr>
            <a:xfrm>
              <a:off x="2637050" y="823877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1" name="rc79"/>
            <p:cNvSpPr/>
            <p:nvPr/>
          </p:nvSpPr>
          <p:spPr>
            <a:xfrm>
              <a:off x="2919415"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2" name="rc80"/>
            <p:cNvSpPr/>
            <p:nvPr/>
          </p:nvSpPr>
          <p:spPr>
            <a:xfrm>
              <a:off x="3201780"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3" name="rc81"/>
            <p:cNvSpPr/>
            <p:nvPr/>
          </p:nvSpPr>
          <p:spPr>
            <a:xfrm>
              <a:off x="3484145"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4" name="rc82"/>
            <p:cNvSpPr/>
            <p:nvPr/>
          </p:nvSpPr>
          <p:spPr>
            <a:xfrm>
              <a:off x="3766510"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5" name="rc83"/>
            <p:cNvSpPr/>
            <p:nvPr/>
          </p:nvSpPr>
          <p:spPr>
            <a:xfrm>
              <a:off x="4048875" y="823877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6" name="rc84"/>
            <p:cNvSpPr/>
            <p:nvPr/>
          </p:nvSpPr>
          <p:spPr>
            <a:xfrm>
              <a:off x="4331240"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7" name="rc85"/>
            <p:cNvSpPr/>
            <p:nvPr/>
          </p:nvSpPr>
          <p:spPr>
            <a:xfrm>
              <a:off x="4613605"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8" name="rc86"/>
            <p:cNvSpPr/>
            <p:nvPr/>
          </p:nvSpPr>
          <p:spPr>
            <a:xfrm>
              <a:off x="4895970"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9" name="rc87"/>
            <p:cNvSpPr/>
            <p:nvPr/>
          </p:nvSpPr>
          <p:spPr>
            <a:xfrm>
              <a:off x="5178335"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0" name="rc88"/>
            <p:cNvSpPr/>
            <p:nvPr/>
          </p:nvSpPr>
          <p:spPr>
            <a:xfrm>
              <a:off x="5460701"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1" name="rc89"/>
            <p:cNvSpPr/>
            <p:nvPr/>
          </p:nvSpPr>
          <p:spPr>
            <a:xfrm>
              <a:off x="2354685"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2" name="rc90"/>
            <p:cNvSpPr/>
            <p:nvPr/>
          </p:nvSpPr>
          <p:spPr>
            <a:xfrm>
              <a:off x="2637050"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3" name="rc91"/>
            <p:cNvSpPr/>
            <p:nvPr/>
          </p:nvSpPr>
          <p:spPr>
            <a:xfrm>
              <a:off x="2919415"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4" name="rc92"/>
            <p:cNvSpPr/>
            <p:nvPr/>
          </p:nvSpPr>
          <p:spPr>
            <a:xfrm>
              <a:off x="3201780"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5" name="rc93"/>
            <p:cNvSpPr/>
            <p:nvPr/>
          </p:nvSpPr>
          <p:spPr>
            <a:xfrm>
              <a:off x="3484145"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6" name="rc94"/>
            <p:cNvSpPr/>
            <p:nvPr/>
          </p:nvSpPr>
          <p:spPr>
            <a:xfrm>
              <a:off x="3766510"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7" name="rc95"/>
            <p:cNvSpPr/>
            <p:nvPr/>
          </p:nvSpPr>
          <p:spPr>
            <a:xfrm>
              <a:off x="4048875"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8" name="rc96"/>
            <p:cNvSpPr/>
            <p:nvPr/>
          </p:nvSpPr>
          <p:spPr>
            <a:xfrm>
              <a:off x="4331240"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9" name="rc97"/>
            <p:cNvSpPr/>
            <p:nvPr/>
          </p:nvSpPr>
          <p:spPr>
            <a:xfrm>
              <a:off x="4613605"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10" name="rc98"/>
            <p:cNvSpPr/>
            <p:nvPr/>
          </p:nvSpPr>
          <p:spPr>
            <a:xfrm>
              <a:off x="4895970"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1" name="rc99"/>
            <p:cNvSpPr/>
            <p:nvPr/>
          </p:nvSpPr>
          <p:spPr>
            <a:xfrm>
              <a:off x="5178335"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2" name="rc100"/>
            <p:cNvSpPr/>
            <p:nvPr/>
          </p:nvSpPr>
          <p:spPr>
            <a:xfrm>
              <a:off x="5460701"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13" name="rc101"/>
            <p:cNvSpPr/>
            <p:nvPr/>
          </p:nvSpPr>
          <p:spPr>
            <a:xfrm>
              <a:off x="2354685" y="880350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14" name="rc102"/>
            <p:cNvSpPr/>
            <p:nvPr/>
          </p:nvSpPr>
          <p:spPr>
            <a:xfrm>
              <a:off x="2637050"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5" name="rc103"/>
            <p:cNvSpPr/>
            <p:nvPr/>
          </p:nvSpPr>
          <p:spPr>
            <a:xfrm>
              <a:off x="2919415"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6" name="rc104"/>
            <p:cNvSpPr/>
            <p:nvPr/>
          </p:nvSpPr>
          <p:spPr>
            <a:xfrm>
              <a:off x="3201780"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7" name="rc105"/>
            <p:cNvSpPr/>
            <p:nvPr/>
          </p:nvSpPr>
          <p:spPr>
            <a:xfrm>
              <a:off x="3484145" y="880350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18" name="rc106"/>
            <p:cNvSpPr/>
            <p:nvPr/>
          </p:nvSpPr>
          <p:spPr>
            <a:xfrm>
              <a:off x="3766510"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9" name="rc107"/>
            <p:cNvSpPr/>
            <p:nvPr/>
          </p:nvSpPr>
          <p:spPr>
            <a:xfrm>
              <a:off x="4048875"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0" name="rc108"/>
            <p:cNvSpPr/>
            <p:nvPr/>
          </p:nvSpPr>
          <p:spPr>
            <a:xfrm>
              <a:off x="4331240"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1" name="rc109"/>
            <p:cNvSpPr/>
            <p:nvPr/>
          </p:nvSpPr>
          <p:spPr>
            <a:xfrm>
              <a:off x="4613605"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2" name="rc110"/>
            <p:cNvSpPr/>
            <p:nvPr/>
          </p:nvSpPr>
          <p:spPr>
            <a:xfrm>
              <a:off x="4895970"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3" name="rc111"/>
            <p:cNvSpPr/>
            <p:nvPr/>
          </p:nvSpPr>
          <p:spPr>
            <a:xfrm>
              <a:off x="5178335" y="880350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24" name="rc112"/>
            <p:cNvSpPr/>
            <p:nvPr/>
          </p:nvSpPr>
          <p:spPr>
            <a:xfrm>
              <a:off x="5460701"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5" name="tx113"/>
            <p:cNvSpPr/>
            <p:nvPr/>
          </p:nvSpPr>
          <p:spPr>
            <a:xfrm>
              <a:off x="1707779" y="8886350"/>
              <a:ext cx="45734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Others</a:t>
              </a:r>
            </a:p>
          </p:txBody>
        </p:sp>
        <p:sp>
          <p:nvSpPr>
            <p:cNvPr id="726" name="tx114"/>
            <p:cNvSpPr/>
            <p:nvPr/>
          </p:nvSpPr>
          <p:spPr>
            <a:xfrm>
              <a:off x="1445172" y="8603985"/>
              <a:ext cx="719956"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KAOLACK</a:t>
              </a:r>
            </a:p>
          </p:txBody>
        </p:sp>
        <p:sp>
          <p:nvSpPr>
            <p:cNvPr id="727" name="tx115"/>
            <p:cNvSpPr/>
            <p:nvPr/>
          </p:nvSpPr>
          <p:spPr>
            <a:xfrm>
              <a:off x="1716337" y="8321694"/>
              <a:ext cx="448791"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THIES</a:t>
              </a:r>
            </a:p>
          </p:txBody>
        </p:sp>
        <p:sp>
          <p:nvSpPr>
            <p:cNvPr id="728" name="tx116"/>
            <p:cNvSpPr/>
            <p:nvPr/>
          </p:nvSpPr>
          <p:spPr>
            <a:xfrm>
              <a:off x="1648471" y="8039255"/>
              <a:ext cx="516656"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KOLDA</a:t>
              </a:r>
            </a:p>
          </p:txBody>
        </p:sp>
        <p:sp>
          <p:nvSpPr>
            <p:cNvPr id="729" name="tx117"/>
            <p:cNvSpPr/>
            <p:nvPr/>
          </p:nvSpPr>
          <p:spPr>
            <a:xfrm>
              <a:off x="1411537" y="7760685"/>
              <a:ext cx="753591"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KAFFRINE</a:t>
              </a:r>
            </a:p>
          </p:txBody>
        </p:sp>
        <p:sp>
          <p:nvSpPr>
            <p:cNvPr id="730" name="tx118"/>
            <p:cNvSpPr/>
            <p:nvPr/>
          </p:nvSpPr>
          <p:spPr>
            <a:xfrm>
              <a:off x="1386013" y="7474525"/>
              <a:ext cx="779115"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DIOURBEL</a:t>
              </a:r>
            </a:p>
          </p:txBody>
        </p:sp>
        <p:sp>
          <p:nvSpPr>
            <p:cNvPr id="731" name="tx119"/>
            <p:cNvSpPr/>
            <p:nvPr/>
          </p:nvSpPr>
          <p:spPr>
            <a:xfrm>
              <a:off x="1640062" y="7195955"/>
              <a:ext cx="525065"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DAKAR</a:t>
              </a:r>
            </a:p>
          </p:txBody>
        </p:sp>
        <p:sp>
          <p:nvSpPr>
            <p:cNvPr id="732" name="tx120"/>
            <p:cNvSpPr/>
            <p:nvPr/>
          </p:nvSpPr>
          <p:spPr>
            <a:xfrm>
              <a:off x="1276029" y="6909794"/>
              <a:ext cx="889099"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KEDOUGOU</a:t>
              </a:r>
            </a:p>
          </p:txBody>
        </p:sp>
        <p:sp>
          <p:nvSpPr>
            <p:cNvPr id="733" name="tx121"/>
            <p:cNvSpPr/>
            <p:nvPr/>
          </p:nvSpPr>
          <p:spPr>
            <a:xfrm>
              <a:off x="979712" y="6627429"/>
              <a:ext cx="1185416"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TAMBACOUNDA</a:t>
              </a:r>
            </a:p>
          </p:txBody>
        </p:sp>
        <p:sp>
          <p:nvSpPr>
            <p:cNvPr id="734" name="tx122"/>
            <p:cNvSpPr/>
            <p:nvPr/>
          </p:nvSpPr>
          <p:spPr>
            <a:xfrm rot="-2700000">
              <a:off x="2056232"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735" name="tx123"/>
            <p:cNvSpPr/>
            <p:nvPr/>
          </p:nvSpPr>
          <p:spPr>
            <a:xfrm rot="-2700000">
              <a:off x="2338597"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736" name="tx124"/>
            <p:cNvSpPr/>
            <p:nvPr/>
          </p:nvSpPr>
          <p:spPr>
            <a:xfrm rot="-2700000">
              <a:off x="2620962"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737" name="tx125"/>
            <p:cNvSpPr/>
            <p:nvPr/>
          </p:nvSpPr>
          <p:spPr>
            <a:xfrm rot="-2700000">
              <a:off x="2903327"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738" name="tx126"/>
            <p:cNvSpPr/>
            <p:nvPr/>
          </p:nvSpPr>
          <p:spPr>
            <a:xfrm rot="-2700000">
              <a:off x="3185692"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739" name="tx127"/>
            <p:cNvSpPr/>
            <p:nvPr/>
          </p:nvSpPr>
          <p:spPr>
            <a:xfrm rot="-2700000">
              <a:off x="3468057"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740" name="tx128"/>
            <p:cNvSpPr/>
            <p:nvPr/>
          </p:nvSpPr>
          <p:spPr>
            <a:xfrm rot="-2700000">
              <a:off x="3750423"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741" name="tx129"/>
            <p:cNvSpPr/>
            <p:nvPr/>
          </p:nvSpPr>
          <p:spPr>
            <a:xfrm rot="-2700000">
              <a:off x="4032788"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742" name="tx130"/>
            <p:cNvSpPr/>
            <p:nvPr/>
          </p:nvSpPr>
          <p:spPr>
            <a:xfrm rot="-2700000">
              <a:off x="4315153"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743" name="tx131"/>
            <p:cNvSpPr/>
            <p:nvPr/>
          </p:nvSpPr>
          <p:spPr>
            <a:xfrm rot="-2700000">
              <a:off x="4597491" y="9429857"/>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744" name="tx132"/>
            <p:cNvSpPr/>
            <p:nvPr/>
          </p:nvSpPr>
          <p:spPr>
            <a:xfrm rot="-2700000">
              <a:off x="4879883"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745" name="tx133"/>
            <p:cNvSpPr/>
            <p:nvPr/>
          </p:nvSpPr>
          <p:spPr>
            <a:xfrm rot="-2700000">
              <a:off x="5162248"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746" name="pic134"/>
            <p:cNvPicPr/>
            <p:nvPr/>
          </p:nvPicPr>
          <p:blipFill>
            <a:blip r:embed="rId2" cstate="print"/>
            <a:stretch>
              <a:fillRect/>
            </a:stretch>
          </p:blipFill>
          <p:spPr>
            <a:xfrm>
              <a:off x="2968875" y="9925424"/>
              <a:ext cx="2160000" cy="144000"/>
            </a:xfrm>
            <a:prstGeom prst="rect">
              <a:avLst/>
            </a:prstGeom>
          </p:spPr>
        </p:pic>
        <p:sp>
          <p:nvSpPr>
            <p:cNvPr id="747" name="pl135"/>
            <p:cNvSpPr/>
            <p:nvPr/>
          </p:nvSpPr>
          <p:spPr>
            <a:xfrm>
              <a:off x="3225746"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48" name="pl136"/>
            <p:cNvSpPr/>
            <p:nvPr/>
          </p:nvSpPr>
          <p:spPr>
            <a:xfrm>
              <a:off x="3542334"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49" name="pl137"/>
            <p:cNvSpPr/>
            <p:nvPr/>
          </p:nvSpPr>
          <p:spPr>
            <a:xfrm>
              <a:off x="3858922"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50" name="pl138"/>
            <p:cNvSpPr/>
            <p:nvPr/>
          </p:nvSpPr>
          <p:spPr>
            <a:xfrm>
              <a:off x="4175510"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51" name="pl139"/>
            <p:cNvSpPr/>
            <p:nvPr/>
          </p:nvSpPr>
          <p:spPr>
            <a:xfrm>
              <a:off x="4492099"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52" name="pl140"/>
            <p:cNvSpPr/>
            <p:nvPr/>
          </p:nvSpPr>
          <p:spPr>
            <a:xfrm>
              <a:off x="4808687"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53" name="pl141"/>
            <p:cNvSpPr/>
            <p:nvPr/>
          </p:nvSpPr>
          <p:spPr>
            <a:xfrm>
              <a:off x="5125275"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54" name="pl142"/>
            <p:cNvSpPr/>
            <p:nvPr/>
          </p:nvSpPr>
          <p:spPr>
            <a:xfrm>
              <a:off x="3225746"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55" name="pl143"/>
            <p:cNvSpPr/>
            <p:nvPr/>
          </p:nvSpPr>
          <p:spPr>
            <a:xfrm>
              <a:off x="3542334"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56" name="pl144"/>
            <p:cNvSpPr/>
            <p:nvPr/>
          </p:nvSpPr>
          <p:spPr>
            <a:xfrm>
              <a:off x="3858922"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57" name="pl145"/>
            <p:cNvSpPr/>
            <p:nvPr/>
          </p:nvSpPr>
          <p:spPr>
            <a:xfrm>
              <a:off x="4175510"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58" name="pl146"/>
            <p:cNvSpPr/>
            <p:nvPr/>
          </p:nvSpPr>
          <p:spPr>
            <a:xfrm>
              <a:off x="4492099"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59" name="pl147"/>
            <p:cNvSpPr/>
            <p:nvPr/>
          </p:nvSpPr>
          <p:spPr>
            <a:xfrm>
              <a:off x="4808687"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60" name="pl148"/>
            <p:cNvSpPr/>
            <p:nvPr/>
          </p:nvSpPr>
          <p:spPr>
            <a:xfrm>
              <a:off x="5125275"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61" name="tx149"/>
            <p:cNvSpPr/>
            <p:nvPr/>
          </p:nvSpPr>
          <p:spPr>
            <a:xfrm>
              <a:off x="3190430" y="10138703"/>
              <a:ext cx="70631" cy="91219"/>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5</a:t>
              </a:r>
            </a:p>
          </p:txBody>
        </p:sp>
        <p:sp>
          <p:nvSpPr>
            <p:cNvPr id="762" name="tx150"/>
            <p:cNvSpPr/>
            <p:nvPr/>
          </p:nvSpPr>
          <p:spPr>
            <a:xfrm>
              <a:off x="3471703" y="1013709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10</a:t>
              </a:r>
            </a:p>
          </p:txBody>
        </p:sp>
        <p:sp>
          <p:nvSpPr>
            <p:cNvPr id="763" name="tx151"/>
            <p:cNvSpPr/>
            <p:nvPr/>
          </p:nvSpPr>
          <p:spPr>
            <a:xfrm>
              <a:off x="3788291" y="1013709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15</a:t>
              </a:r>
            </a:p>
          </p:txBody>
        </p:sp>
        <p:sp>
          <p:nvSpPr>
            <p:cNvPr id="764" name="tx152"/>
            <p:cNvSpPr/>
            <p:nvPr/>
          </p:nvSpPr>
          <p:spPr>
            <a:xfrm>
              <a:off x="4104879" y="1013709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20</a:t>
              </a:r>
            </a:p>
          </p:txBody>
        </p:sp>
        <p:sp>
          <p:nvSpPr>
            <p:cNvPr id="765" name="tx153"/>
            <p:cNvSpPr/>
            <p:nvPr/>
          </p:nvSpPr>
          <p:spPr>
            <a:xfrm>
              <a:off x="4421467" y="1013709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25</a:t>
              </a:r>
            </a:p>
          </p:txBody>
        </p:sp>
        <p:sp>
          <p:nvSpPr>
            <p:cNvPr id="766" name="tx154"/>
            <p:cNvSpPr/>
            <p:nvPr/>
          </p:nvSpPr>
          <p:spPr>
            <a:xfrm>
              <a:off x="4738056" y="10137029"/>
              <a:ext cx="141262" cy="92893"/>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30</a:t>
              </a:r>
            </a:p>
          </p:txBody>
        </p:sp>
        <p:sp>
          <p:nvSpPr>
            <p:cNvPr id="767" name="tx155"/>
            <p:cNvSpPr/>
            <p:nvPr/>
          </p:nvSpPr>
          <p:spPr>
            <a:xfrm>
              <a:off x="5054644" y="10137029"/>
              <a:ext cx="141262" cy="92893"/>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35</a:t>
              </a:r>
            </a:p>
          </p:txBody>
        </p:sp>
        <p:sp>
          <p:nvSpPr>
            <p:cNvPr id="768" name="tx156"/>
            <p:cNvSpPr/>
            <p:nvPr/>
          </p:nvSpPr>
          <p:spPr>
            <a:xfrm>
              <a:off x="1187650" y="6250748"/>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769"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770"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771"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Serbia</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3214267" cy="3131794"/>
            </a:xfrm>
            <a:prstGeom prst="rect">
              <a:avLst/>
            </a:prstGeom>
            <a:solidFill>
              <a:srgbClr val="FFFFFF">
                <a:alpha val="100000"/>
              </a:srgbClr>
            </a:solidFill>
          </p:spPr>
          <p:txBody>
            <a:bodyPr/>
            <a:lstStyle/>
            <a:p/>
          </p:txBody>
        </p:sp>
        <p:sp>
          <p:nvSpPr>
            <p:cNvPr id="7" name="pl6"/>
            <p:cNvSpPr/>
            <p:nvPr/>
          </p:nvSpPr>
          <p:spPr>
            <a:xfrm>
              <a:off x="1899869" y="497167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8" name="pl7"/>
            <p:cNvSpPr/>
            <p:nvPr/>
          </p:nvSpPr>
          <p:spPr>
            <a:xfrm>
              <a:off x="1899869" y="434431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9" name="pl8"/>
            <p:cNvSpPr/>
            <p:nvPr/>
          </p:nvSpPr>
          <p:spPr>
            <a:xfrm>
              <a:off x="1899869" y="371695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 name="pl9"/>
            <p:cNvSpPr/>
            <p:nvPr/>
          </p:nvSpPr>
          <p:spPr>
            <a:xfrm>
              <a:off x="1899869" y="308958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1" name="pl10"/>
            <p:cNvSpPr/>
            <p:nvPr/>
          </p:nvSpPr>
          <p:spPr>
            <a:xfrm>
              <a:off x="1899869" y="246222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 name="pl11"/>
            <p:cNvSpPr/>
            <p:nvPr/>
          </p:nvSpPr>
          <p:spPr>
            <a:xfrm>
              <a:off x="189986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 name="pl12"/>
            <p:cNvSpPr/>
            <p:nvPr/>
          </p:nvSpPr>
          <p:spPr>
            <a:xfrm>
              <a:off x="1899869" y="465799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 name="pl13"/>
            <p:cNvSpPr/>
            <p:nvPr/>
          </p:nvSpPr>
          <p:spPr>
            <a:xfrm>
              <a:off x="1899869" y="403063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5" name="pl14"/>
            <p:cNvSpPr/>
            <p:nvPr/>
          </p:nvSpPr>
          <p:spPr>
            <a:xfrm>
              <a:off x="1899869" y="340327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6" name="pl15"/>
            <p:cNvSpPr/>
            <p:nvPr/>
          </p:nvSpPr>
          <p:spPr>
            <a:xfrm>
              <a:off x="1899869" y="277590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7" name="rc16"/>
            <p:cNvSpPr/>
            <p:nvPr/>
          </p:nvSpPr>
          <p:spPr>
            <a:xfrm>
              <a:off x="193938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 name="rc17"/>
            <p:cNvSpPr/>
            <p:nvPr/>
          </p:nvSpPr>
          <p:spPr>
            <a:xfrm>
              <a:off x="193938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 name="rc18"/>
            <p:cNvSpPr/>
            <p:nvPr/>
          </p:nvSpPr>
          <p:spPr>
            <a:xfrm>
              <a:off x="193938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 name="rc19"/>
            <p:cNvSpPr/>
            <p:nvPr/>
          </p:nvSpPr>
          <p:spPr>
            <a:xfrm>
              <a:off x="1939388" y="5285358"/>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 name="rc20"/>
            <p:cNvSpPr/>
            <p:nvPr/>
          </p:nvSpPr>
          <p:spPr>
            <a:xfrm>
              <a:off x="220285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 name="rc21"/>
            <p:cNvSpPr/>
            <p:nvPr/>
          </p:nvSpPr>
          <p:spPr>
            <a:xfrm>
              <a:off x="220285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 name="rc22"/>
            <p:cNvSpPr/>
            <p:nvPr/>
          </p:nvSpPr>
          <p:spPr>
            <a:xfrm>
              <a:off x="220285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 name="rc23"/>
            <p:cNvSpPr/>
            <p:nvPr/>
          </p:nvSpPr>
          <p:spPr>
            <a:xfrm>
              <a:off x="2202853" y="5285358"/>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 name="rc24"/>
            <p:cNvSpPr/>
            <p:nvPr/>
          </p:nvSpPr>
          <p:spPr>
            <a:xfrm>
              <a:off x="246631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 name="rc25"/>
            <p:cNvSpPr/>
            <p:nvPr/>
          </p:nvSpPr>
          <p:spPr>
            <a:xfrm>
              <a:off x="246631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 name="rc26"/>
            <p:cNvSpPr/>
            <p:nvPr/>
          </p:nvSpPr>
          <p:spPr>
            <a:xfrm>
              <a:off x="246631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 name="rc27"/>
            <p:cNvSpPr/>
            <p:nvPr/>
          </p:nvSpPr>
          <p:spPr>
            <a:xfrm>
              <a:off x="2466318" y="5285358"/>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 name="rc28"/>
            <p:cNvSpPr/>
            <p:nvPr/>
          </p:nvSpPr>
          <p:spPr>
            <a:xfrm>
              <a:off x="2729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0" name="rc29"/>
            <p:cNvSpPr/>
            <p:nvPr/>
          </p:nvSpPr>
          <p:spPr>
            <a:xfrm>
              <a:off x="272978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1" name="rc30"/>
            <p:cNvSpPr/>
            <p:nvPr/>
          </p:nvSpPr>
          <p:spPr>
            <a:xfrm>
              <a:off x="272978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2" name="rc31"/>
            <p:cNvSpPr/>
            <p:nvPr/>
          </p:nvSpPr>
          <p:spPr>
            <a:xfrm>
              <a:off x="2729782" y="5285358"/>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3" name="rc32"/>
            <p:cNvSpPr/>
            <p:nvPr/>
          </p:nvSpPr>
          <p:spPr>
            <a:xfrm>
              <a:off x="299324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4" name="rc33"/>
            <p:cNvSpPr/>
            <p:nvPr/>
          </p:nvSpPr>
          <p:spPr>
            <a:xfrm>
              <a:off x="299324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5" name="rc34"/>
            <p:cNvSpPr/>
            <p:nvPr/>
          </p:nvSpPr>
          <p:spPr>
            <a:xfrm>
              <a:off x="299324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6" name="rc35"/>
            <p:cNvSpPr/>
            <p:nvPr/>
          </p:nvSpPr>
          <p:spPr>
            <a:xfrm>
              <a:off x="2993247" y="5285358"/>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7" name="rc36"/>
            <p:cNvSpPr/>
            <p:nvPr/>
          </p:nvSpPr>
          <p:spPr>
            <a:xfrm>
              <a:off x="325671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8" name="rc37"/>
            <p:cNvSpPr/>
            <p:nvPr/>
          </p:nvSpPr>
          <p:spPr>
            <a:xfrm>
              <a:off x="325671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9" name="rc38"/>
            <p:cNvSpPr/>
            <p:nvPr/>
          </p:nvSpPr>
          <p:spPr>
            <a:xfrm>
              <a:off x="325671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0" name="rc39"/>
            <p:cNvSpPr/>
            <p:nvPr/>
          </p:nvSpPr>
          <p:spPr>
            <a:xfrm>
              <a:off x="3256711" y="5285358"/>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1" name="rc40"/>
            <p:cNvSpPr/>
            <p:nvPr/>
          </p:nvSpPr>
          <p:spPr>
            <a:xfrm>
              <a:off x="352017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 name="rc41"/>
            <p:cNvSpPr/>
            <p:nvPr/>
          </p:nvSpPr>
          <p:spPr>
            <a:xfrm>
              <a:off x="352017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 name="rc42"/>
            <p:cNvSpPr/>
            <p:nvPr/>
          </p:nvSpPr>
          <p:spPr>
            <a:xfrm>
              <a:off x="352017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4" name="rc43"/>
            <p:cNvSpPr/>
            <p:nvPr/>
          </p:nvSpPr>
          <p:spPr>
            <a:xfrm>
              <a:off x="3520176" y="5285358"/>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5" name="rc44"/>
            <p:cNvSpPr/>
            <p:nvPr/>
          </p:nvSpPr>
          <p:spPr>
            <a:xfrm>
              <a:off x="378364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6" name="rc45"/>
            <p:cNvSpPr/>
            <p:nvPr/>
          </p:nvSpPr>
          <p:spPr>
            <a:xfrm>
              <a:off x="378364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 name="rc46"/>
            <p:cNvSpPr/>
            <p:nvPr/>
          </p:nvSpPr>
          <p:spPr>
            <a:xfrm>
              <a:off x="378364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8" name="rc47"/>
            <p:cNvSpPr/>
            <p:nvPr/>
          </p:nvSpPr>
          <p:spPr>
            <a:xfrm>
              <a:off x="3783640" y="5285358"/>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9" name="rc48"/>
            <p:cNvSpPr/>
            <p:nvPr/>
          </p:nvSpPr>
          <p:spPr>
            <a:xfrm>
              <a:off x="404710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0" name="rc49"/>
            <p:cNvSpPr/>
            <p:nvPr/>
          </p:nvSpPr>
          <p:spPr>
            <a:xfrm>
              <a:off x="404710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1" name="rc50"/>
            <p:cNvSpPr/>
            <p:nvPr/>
          </p:nvSpPr>
          <p:spPr>
            <a:xfrm>
              <a:off x="404710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2" name="rc51"/>
            <p:cNvSpPr/>
            <p:nvPr/>
          </p:nvSpPr>
          <p:spPr>
            <a:xfrm>
              <a:off x="4047105" y="5285358"/>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3" name="rc52"/>
            <p:cNvSpPr/>
            <p:nvPr/>
          </p:nvSpPr>
          <p:spPr>
            <a:xfrm>
              <a:off x="431057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4" name="rc53"/>
            <p:cNvSpPr/>
            <p:nvPr/>
          </p:nvSpPr>
          <p:spPr>
            <a:xfrm>
              <a:off x="431057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5" name="rc54"/>
            <p:cNvSpPr/>
            <p:nvPr/>
          </p:nvSpPr>
          <p:spPr>
            <a:xfrm>
              <a:off x="431057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6" name="rc55"/>
            <p:cNvSpPr/>
            <p:nvPr/>
          </p:nvSpPr>
          <p:spPr>
            <a:xfrm>
              <a:off x="4310570" y="5285358"/>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7" name="rc56"/>
            <p:cNvSpPr/>
            <p:nvPr/>
          </p:nvSpPr>
          <p:spPr>
            <a:xfrm>
              <a:off x="457403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8" name="rc57"/>
            <p:cNvSpPr/>
            <p:nvPr/>
          </p:nvSpPr>
          <p:spPr>
            <a:xfrm>
              <a:off x="457403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9" name="rc58"/>
            <p:cNvSpPr/>
            <p:nvPr/>
          </p:nvSpPr>
          <p:spPr>
            <a:xfrm>
              <a:off x="457403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0" name="rc59"/>
            <p:cNvSpPr/>
            <p:nvPr/>
          </p:nvSpPr>
          <p:spPr>
            <a:xfrm>
              <a:off x="4574034" y="5285358"/>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1" name="rc60"/>
            <p:cNvSpPr/>
            <p:nvPr/>
          </p:nvSpPr>
          <p:spPr>
            <a:xfrm>
              <a:off x="483749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2" name="rc61"/>
            <p:cNvSpPr/>
            <p:nvPr/>
          </p:nvSpPr>
          <p:spPr>
            <a:xfrm>
              <a:off x="483749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3" name="rc62"/>
            <p:cNvSpPr/>
            <p:nvPr/>
          </p:nvSpPr>
          <p:spPr>
            <a:xfrm>
              <a:off x="483749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4" name="rc63"/>
            <p:cNvSpPr/>
            <p:nvPr/>
          </p:nvSpPr>
          <p:spPr>
            <a:xfrm>
              <a:off x="4837499" y="5285358"/>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5" name="pg64"/>
            <p:cNvSpPr/>
            <p:nvPr/>
          </p:nvSpPr>
          <p:spPr>
            <a:xfrm>
              <a:off x="2702556" y="2153563"/>
              <a:ext cx="1608892" cy="373922"/>
            </a:xfrm>
            <a:custGeom>
              <a:avLst/>
              <a:pathLst>
                <a:path w="1608892" h="373922">
                  <a:moveTo>
                    <a:pt x="31220" y="373922"/>
                  </a:moveTo>
                  <a:lnTo>
                    <a:pt x="1577672" y="373922"/>
                  </a:lnTo>
                  <a:lnTo>
                    <a:pt x="1576415" y="373897"/>
                  </a:lnTo>
                  <a:lnTo>
                    <a:pt x="1581435" y="373695"/>
                  </a:lnTo>
                  <a:lnTo>
                    <a:pt x="1586358" y="372690"/>
                  </a:lnTo>
                  <a:lnTo>
                    <a:pt x="1591056" y="370908"/>
                  </a:lnTo>
                  <a:lnTo>
                    <a:pt x="1595407" y="368396"/>
                  </a:lnTo>
                  <a:lnTo>
                    <a:pt x="1599299" y="365218"/>
                  </a:lnTo>
                  <a:lnTo>
                    <a:pt x="1602631" y="361457"/>
                  </a:lnTo>
                  <a:lnTo>
                    <a:pt x="1605316" y="357211"/>
                  </a:lnTo>
                  <a:lnTo>
                    <a:pt x="1607286" y="352588"/>
                  </a:lnTo>
                  <a:lnTo>
                    <a:pt x="1608488" y="347710"/>
                  </a:lnTo>
                  <a:lnTo>
                    <a:pt x="1608892" y="342702"/>
                  </a:lnTo>
                  <a:lnTo>
                    <a:pt x="1608892" y="31220"/>
                  </a:lnTo>
                  <a:lnTo>
                    <a:pt x="1608488" y="26212"/>
                  </a:lnTo>
                  <a:lnTo>
                    <a:pt x="1607286" y="21334"/>
                  </a:lnTo>
                  <a:lnTo>
                    <a:pt x="1605316" y="16711"/>
                  </a:lnTo>
                  <a:lnTo>
                    <a:pt x="1602631" y="12465"/>
                  </a:lnTo>
                  <a:lnTo>
                    <a:pt x="1599299" y="8704"/>
                  </a:lnTo>
                  <a:lnTo>
                    <a:pt x="1595407" y="5526"/>
                  </a:lnTo>
                  <a:lnTo>
                    <a:pt x="1591056" y="3014"/>
                  </a:lnTo>
                  <a:lnTo>
                    <a:pt x="1586358" y="1232"/>
                  </a:lnTo>
                  <a:lnTo>
                    <a:pt x="1581435" y="227"/>
                  </a:lnTo>
                  <a:lnTo>
                    <a:pt x="157767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6" name="tx65"/>
            <p:cNvSpPr/>
            <p:nvPr/>
          </p:nvSpPr>
          <p:spPr>
            <a:xfrm>
              <a:off x="2827439" y="2239827"/>
              <a:ext cx="1359127"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67" name="pg66"/>
            <p:cNvSpPr/>
            <p:nvPr/>
          </p:nvSpPr>
          <p:spPr>
            <a:xfrm>
              <a:off x="2892950" y="2394471"/>
              <a:ext cx="1228104" cy="311602"/>
            </a:xfrm>
            <a:custGeom>
              <a:avLst/>
              <a:pathLst>
                <a:path w="1228104" h="311602">
                  <a:moveTo>
                    <a:pt x="26017" y="311602"/>
                  </a:moveTo>
                  <a:lnTo>
                    <a:pt x="1202087" y="311602"/>
                  </a:lnTo>
                  <a:lnTo>
                    <a:pt x="1201039" y="311581"/>
                  </a:lnTo>
                  <a:lnTo>
                    <a:pt x="1205223" y="311412"/>
                  </a:lnTo>
                  <a:lnTo>
                    <a:pt x="1209325" y="310575"/>
                  </a:lnTo>
                  <a:lnTo>
                    <a:pt x="1213240" y="309090"/>
                  </a:lnTo>
                  <a:lnTo>
                    <a:pt x="1216866" y="306996"/>
                  </a:lnTo>
                  <a:lnTo>
                    <a:pt x="1220109" y="304348"/>
                  </a:lnTo>
                  <a:lnTo>
                    <a:pt x="1222886" y="301214"/>
                  </a:lnTo>
                  <a:lnTo>
                    <a:pt x="1225124" y="297675"/>
                  </a:lnTo>
                  <a:lnTo>
                    <a:pt x="1226765" y="293823"/>
                  </a:lnTo>
                  <a:lnTo>
                    <a:pt x="1227767" y="289758"/>
                  </a:lnTo>
                  <a:lnTo>
                    <a:pt x="1228104" y="285585"/>
                  </a:lnTo>
                  <a:lnTo>
                    <a:pt x="1228104" y="26017"/>
                  </a:lnTo>
                  <a:lnTo>
                    <a:pt x="1227767" y="21843"/>
                  </a:lnTo>
                  <a:lnTo>
                    <a:pt x="1226765" y="17778"/>
                  </a:lnTo>
                  <a:lnTo>
                    <a:pt x="1225124" y="13926"/>
                  </a:lnTo>
                  <a:lnTo>
                    <a:pt x="1222886" y="10387"/>
                  </a:lnTo>
                  <a:lnTo>
                    <a:pt x="1220109" y="7253"/>
                  </a:lnTo>
                  <a:lnTo>
                    <a:pt x="1216866" y="4605"/>
                  </a:lnTo>
                  <a:lnTo>
                    <a:pt x="1213240" y="2511"/>
                  </a:lnTo>
                  <a:lnTo>
                    <a:pt x="1209325" y="1027"/>
                  </a:lnTo>
                  <a:lnTo>
                    <a:pt x="1205223" y="189"/>
                  </a:lnTo>
                  <a:lnTo>
                    <a:pt x="120208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8" name="tx67"/>
            <p:cNvSpPr/>
            <p:nvPr/>
          </p:nvSpPr>
          <p:spPr>
            <a:xfrm>
              <a:off x="2997019" y="2466357"/>
              <a:ext cx="1019966"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69" name="rc68"/>
            <p:cNvSpPr/>
            <p:nvPr/>
          </p:nvSpPr>
          <p:spPr>
            <a:xfrm>
              <a:off x="1899869" y="2153563"/>
              <a:ext cx="3214267" cy="3131794"/>
            </a:xfrm>
            <a:prstGeom prst="rect">
              <a:avLst/>
            </a:prstGeom>
            <a:ln w="13550" cap="rnd">
              <a:solidFill>
                <a:srgbClr val="333333">
                  <a:alpha val="100000"/>
                </a:srgbClr>
              </a:solidFill>
              <a:prstDash val="solid"/>
              <a:round/>
            </a:ln>
          </p:spPr>
          <p:txBody>
            <a:bodyPr/>
            <a:lstStyle/>
            <a:p/>
          </p:txBody>
        </p:sp>
        <p:sp>
          <p:nvSpPr>
            <p:cNvPr id="70" name="rc69"/>
            <p:cNvSpPr/>
            <p:nvPr/>
          </p:nvSpPr>
          <p:spPr>
            <a:xfrm>
              <a:off x="5114136" y="2153563"/>
              <a:ext cx="3214267" cy="3131794"/>
            </a:xfrm>
            <a:prstGeom prst="rect">
              <a:avLst/>
            </a:prstGeom>
            <a:solidFill>
              <a:srgbClr val="FFFFFF">
                <a:alpha val="100000"/>
              </a:srgbClr>
            </a:solidFill>
          </p:spPr>
          <p:txBody>
            <a:bodyPr/>
            <a:lstStyle/>
            <a:p/>
          </p:txBody>
        </p:sp>
        <p:sp>
          <p:nvSpPr>
            <p:cNvPr id="71" name="pl70"/>
            <p:cNvSpPr/>
            <p:nvPr/>
          </p:nvSpPr>
          <p:spPr>
            <a:xfrm>
              <a:off x="5114136" y="497167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2" name="pl71"/>
            <p:cNvSpPr/>
            <p:nvPr/>
          </p:nvSpPr>
          <p:spPr>
            <a:xfrm>
              <a:off x="5114136" y="434431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3" name="pl72"/>
            <p:cNvSpPr/>
            <p:nvPr/>
          </p:nvSpPr>
          <p:spPr>
            <a:xfrm>
              <a:off x="5114136" y="371695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4" name="pl73"/>
            <p:cNvSpPr/>
            <p:nvPr/>
          </p:nvSpPr>
          <p:spPr>
            <a:xfrm>
              <a:off x="5114136" y="308958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5" name="pl74"/>
            <p:cNvSpPr/>
            <p:nvPr/>
          </p:nvSpPr>
          <p:spPr>
            <a:xfrm>
              <a:off x="5114136" y="246222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6" name="pl75"/>
            <p:cNvSpPr/>
            <p:nvPr/>
          </p:nvSpPr>
          <p:spPr>
            <a:xfrm>
              <a:off x="5114136"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7" name="pl76"/>
            <p:cNvSpPr/>
            <p:nvPr/>
          </p:nvSpPr>
          <p:spPr>
            <a:xfrm>
              <a:off x="5114136" y="465799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8" name="pl77"/>
            <p:cNvSpPr/>
            <p:nvPr/>
          </p:nvSpPr>
          <p:spPr>
            <a:xfrm>
              <a:off x="5114136" y="403063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9" name="pl78"/>
            <p:cNvSpPr/>
            <p:nvPr/>
          </p:nvSpPr>
          <p:spPr>
            <a:xfrm>
              <a:off x="5114136" y="340327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80" name="pl79"/>
            <p:cNvSpPr/>
            <p:nvPr/>
          </p:nvSpPr>
          <p:spPr>
            <a:xfrm>
              <a:off x="5114136" y="277590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81" name="rc80"/>
            <p:cNvSpPr/>
            <p:nvPr/>
          </p:nvSpPr>
          <p:spPr>
            <a:xfrm>
              <a:off x="5153656" y="4996771"/>
              <a:ext cx="237118" cy="28858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2" name="rc81"/>
            <p:cNvSpPr/>
            <p:nvPr/>
          </p:nvSpPr>
          <p:spPr>
            <a:xfrm>
              <a:off x="5153656" y="4984224"/>
              <a:ext cx="237118" cy="1254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3" name="rc82"/>
            <p:cNvSpPr/>
            <p:nvPr/>
          </p:nvSpPr>
          <p:spPr>
            <a:xfrm>
              <a:off x="5153656" y="4971676"/>
              <a:ext cx="237118" cy="1254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4" name="rc83"/>
            <p:cNvSpPr/>
            <p:nvPr/>
          </p:nvSpPr>
          <p:spPr>
            <a:xfrm>
              <a:off x="5153656" y="4394503"/>
              <a:ext cx="237118" cy="5771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5" name="rc84"/>
            <p:cNvSpPr/>
            <p:nvPr/>
          </p:nvSpPr>
          <p:spPr>
            <a:xfrm>
              <a:off x="5417121" y="5084602"/>
              <a:ext cx="237118" cy="20075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5417121" y="508460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5417121" y="508460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5417121" y="4444692"/>
              <a:ext cx="237118" cy="63990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5680585" y="5197527"/>
              <a:ext cx="237118" cy="8783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5680585" y="519752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5680585" y="519752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5680585" y="4959129"/>
              <a:ext cx="237118" cy="23839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5944050" y="5247716"/>
              <a:ext cx="237118" cy="3764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5944050" y="524771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5944050" y="524771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5944050" y="5172432"/>
              <a:ext cx="237118" cy="752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rc96"/>
            <p:cNvSpPr/>
            <p:nvPr/>
          </p:nvSpPr>
          <p:spPr>
            <a:xfrm>
              <a:off x="620751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620751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620751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6207514" y="5222621"/>
              <a:ext cx="237118" cy="627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rc100"/>
            <p:cNvSpPr/>
            <p:nvPr/>
          </p:nvSpPr>
          <p:spPr>
            <a:xfrm>
              <a:off x="647097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2" name="rc101"/>
            <p:cNvSpPr/>
            <p:nvPr/>
          </p:nvSpPr>
          <p:spPr>
            <a:xfrm>
              <a:off x="647097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3" name="rc102"/>
            <p:cNvSpPr/>
            <p:nvPr/>
          </p:nvSpPr>
          <p:spPr>
            <a:xfrm>
              <a:off x="647097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4" name="rc103"/>
            <p:cNvSpPr/>
            <p:nvPr/>
          </p:nvSpPr>
          <p:spPr>
            <a:xfrm>
              <a:off x="6470979" y="5184980"/>
              <a:ext cx="237118" cy="1003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5" name="rc104"/>
            <p:cNvSpPr/>
            <p:nvPr/>
          </p:nvSpPr>
          <p:spPr>
            <a:xfrm>
              <a:off x="6734443" y="5272810"/>
              <a:ext cx="237118" cy="125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6" name="rc105"/>
            <p:cNvSpPr/>
            <p:nvPr/>
          </p:nvSpPr>
          <p:spPr>
            <a:xfrm>
              <a:off x="6734443" y="527281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7" name="rc106"/>
            <p:cNvSpPr/>
            <p:nvPr/>
          </p:nvSpPr>
          <p:spPr>
            <a:xfrm>
              <a:off x="6734443" y="527281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8" name="rc107"/>
            <p:cNvSpPr/>
            <p:nvPr/>
          </p:nvSpPr>
          <p:spPr>
            <a:xfrm>
              <a:off x="6734443" y="5210074"/>
              <a:ext cx="237118" cy="627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9" name="rc108"/>
            <p:cNvSpPr/>
            <p:nvPr/>
          </p:nvSpPr>
          <p:spPr>
            <a:xfrm>
              <a:off x="699790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0" name="rc109"/>
            <p:cNvSpPr/>
            <p:nvPr/>
          </p:nvSpPr>
          <p:spPr>
            <a:xfrm>
              <a:off x="699790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1" name="rc110"/>
            <p:cNvSpPr/>
            <p:nvPr/>
          </p:nvSpPr>
          <p:spPr>
            <a:xfrm>
              <a:off x="699790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2" name="rc111"/>
            <p:cNvSpPr/>
            <p:nvPr/>
          </p:nvSpPr>
          <p:spPr>
            <a:xfrm>
              <a:off x="6997908" y="5222621"/>
              <a:ext cx="237118" cy="627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3" name="rc112"/>
            <p:cNvSpPr/>
            <p:nvPr/>
          </p:nvSpPr>
          <p:spPr>
            <a:xfrm>
              <a:off x="726137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4" name="rc113"/>
            <p:cNvSpPr/>
            <p:nvPr/>
          </p:nvSpPr>
          <p:spPr>
            <a:xfrm>
              <a:off x="726137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5" name="rc114"/>
            <p:cNvSpPr/>
            <p:nvPr/>
          </p:nvSpPr>
          <p:spPr>
            <a:xfrm>
              <a:off x="726137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6" name="rc115"/>
            <p:cNvSpPr/>
            <p:nvPr/>
          </p:nvSpPr>
          <p:spPr>
            <a:xfrm>
              <a:off x="7261373" y="5260263"/>
              <a:ext cx="237118" cy="2509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7" name="rc116"/>
            <p:cNvSpPr/>
            <p:nvPr/>
          </p:nvSpPr>
          <p:spPr>
            <a:xfrm>
              <a:off x="778830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8" name="rc117"/>
            <p:cNvSpPr/>
            <p:nvPr/>
          </p:nvSpPr>
          <p:spPr>
            <a:xfrm>
              <a:off x="778830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9" name="rc118"/>
            <p:cNvSpPr/>
            <p:nvPr/>
          </p:nvSpPr>
          <p:spPr>
            <a:xfrm>
              <a:off x="778830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0" name="rc119"/>
            <p:cNvSpPr/>
            <p:nvPr/>
          </p:nvSpPr>
          <p:spPr>
            <a:xfrm>
              <a:off x="7788302" y="5272810"/>
              <a:ext cx="237118" cy="1254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1" name="rc120"/>
            <p:cNvSpPr/>
            <p:nvPr/>
          </p:nvSpPr>
          <p:spPr>
            <a:xfrm>
              <a:off x="805176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2" name="rc121"/>
            <p:cNvSpPr/>
            <p:nvPr/>
          </p:nvSpPr>
          <p:spPr>
            <a:xfrm>
              <a:off x="805176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3" name="rc122"/>
            <p:cNvSpPr/>
            <p:nvPr/>
          </p:nvSpPr>
          <p:spPr>
            <a:xfrm>
              <a:off x="805176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4" name="rc123"/>
            <p:cNvSpPr/>
            <p:nvPr/>
          </p:nvSpPr>
          <p:spPr>
            <a:xfrm>
              <a:off x="8051766" y="5247716"/>
              <a:ext cx="237118" cy="3764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5" name="pg124"/>
            <p:cNvSpPr/>
            <p:nvPr/>
          </p:nvSpPr>
          <p:spPr>
            <a:xfrm>
              <a:off x="5892687" y="2153563"/>
              <a:ext cx="1657166" cy="373922"/>
            </a:xfrm>
            <a:custGeom>
              <a:avLst/>
              <a:pathLst>
                <a:path w="1657166" h="373922">
                  <a:moveTo>
                    <a:pt x="31220" y="373922"/>
                  </a:moveTo>
                  <a:lnTo>
                    <a:pt x="1625946" y="373922"/>
                  </a:lnTo>
                  <a:lnTo>
                    <a:pt x="1624689" y="373897"/>
                  </a:lnTo>
                  <a:lnTo>
                    <a:pt x="1629709" y="373695"/>
                  </a:lnTo>
                  <a:lnTo>
                    <a:pt x="1634632" y="372690"/>
                  </a:lnTo>
                  <a:lnTo>
                    <a:pt x="1639330" y="370908"/>
                  </a:lnTo>
                  <a:lnTo>
                    <a:pt x="1643681" y="368396"/>
                  </a:lnTo>
                  <a:lnTo>
                    <a:pt x="1647573" y="365218"/>
                  </a:lnTo>
                  <a:lnTo>
                    <a:pt x="1650905" y="361457"/>
                  </a:lnTo>
                  <a:lnTo>
                    <a:pt x="1653590" y="357211"/>
                  </a:lnTo>
                  <a:lnTo>
                    <a:pt x="1655560" y="352588"/>
                  </a:lnTo>
                  <a:lnTo>
                    <a:pt x="1656762" y="347710"/>
                  </a:lnTo>
                  <a:lnTo>
                    <a:pt x="1657166" y="342702"/>
                  </a:lnTo>
                  <a:lnTo>
                    <a:pt x="1657166" y="31220"/>
                  </a:lnTo>
                  <a:lnTo>
                    <a:pt x="1656762" y="26212"/>
                  </a:lnTo>
                  <a:lnTo>
                    <a:pt x="1655560" y="21334"/>
                  </a:lnTo>
                  <a:lnTo>
                    <a:pt x="1653590" y="16711"/>
                  </a:lnTo>
                  <a:lnTo>
                    <a:pt x="1650905" y="12465"/>
                  </a:lnTo>
                  <a:lnTo>
                    <a:pt x="1647573" y="8704"/>
                  </a:lnTo>
                  <a:lnTo>
                    <a:pt x="1643681" y="5526"/>
                  </a:lnTo>
                  <a:lnTo>
                    <a:pt x="1639330" y="3014"/>
                  </a:lnTo>
                  <a:lnTo>
                    <a:pt x="1634632" y="1232"/>
                  </a:lnTo>
                  <a:lnTo>
                    <a:pt x="1629709" y="227"/>
                  </a:lnTo>
                  <a:lnTo>
                    <a:pt x="162594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6" name="tx125"/>
            <p:cNvSpPr/>
            <p:nvPr/>
          </p:nvSpPr>
          <p:spPr>
            <a:xfrm>
              <a:off x="6017569" y="2239827"/>
              <a:ext cx="1407401"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52 case(s)</a:t>
              </a:r>
            </a:p>
          </p:txBody>
        </p:sp>
        <p:sp>
          <p:nvSpPr>
            <p:cNvPr id="127" name="pg126"/>
            <p:cNvSpPr/>
            <p:nvPr/>
          </p:nvSpPr>
          <p:spPr>
            <a:xfrm>
              <a:off x="6087104" y="2394471"/>
              <a:ext cx="1268332" cy="311602"/>
            </a:xfrm>
            <a:custGeom>
              <a:avLst/>
              <a:pathLst>
                <a:path w="1268332" h="311602">
                  <a:moveTo>
                    <a:pt x="26017" y="311602"/>
                  </a:moveTo>
                  <a:lnTo>
                    <a:pt x="1242315" y="311602"/>
                  </a:lnTo>
                  <a:lnTo>
                    <a:pt x="1241268" y="311581"/>
                  </a:lnTo>
                  <a:lnTo>
                    <a:pt x="1245451" y="311412"/>
                  </a:lnTo>
                  <a:lnTo>
                    <a:pt x="1249554" y="310575"/>
                  </a:lnTo>
                  <a:lnTo>
                    <a:pt x="1253469" y="309090"/>
                  </a:lnTo>
                  <a:lnTo>
                    <a:pt x="1257095" y="306996"/>
                  </a:lnTo>
                  <a:lnTo>
                    <a:pt x="1260338" y="304348"/>
                  </a:lnTo>
                  <a:lnTo>
                    <a:pt x="1263114" y="301214"/>
                  </a:lnTo>
                  <a:lnTo>
                    <a:pt x="1265352" y="297675"/>
                  </a:lnTo>
                  <a:lnTo>
                    <a:pt x="1266993" y="293823"/>
                  </a:lnTo>
                  <a:lnTo>
                    <a:pt x="1267995" y="289758"/>
                  </a:lnTo>
                  <a:lnTo>
                    <a:pt x="1268332" y="285585"/>
                  </a:lnTo>
                  <a:lnTo>
                    <a:pt x="1268332" y="26017"/>
                  </a:lnTo>
                  <a:lnTo>
                    <a:pt x="1267995" y="21843"/>
                  </a:lnTo>
                  <a:lnTo>
                    <a:pt x="1266993" y="17778"/>
                  </a:lnTo>
                  <a:lnTo>
                    <a:pt x="1265352" y="13926"/>
                  </a:lnTo>
                  <a:lnTo>
                    <a:pt x="1263114" y="10387"/>
                  </a:lnTo>
                  <a:lnTo>
                    <a:pt x="1260338" y="7253"/>
                  </a:lnTo>
                  <a:lnTo>
                    <a:pt x="1257095" y="4605"/>
                  </a:lnTo>
                  <a:lnTo>
                    <a:pt x="1253469" y="2511"/>
                  </a:lnTo>
                  <a:lnTo>
                    <a:pt x="1249554" y="1027"/>
                  </a:lnTo>
                  <a:lnTo>
                    <a:pt x="1245451" y="189"/>
                  </a:lnTo>
                  <a:lnTo>
                    <a:pt x="1242315"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8" name="tx127"/>
            <p:cNvSpPr/>
            <p:nvPr/>
          </p:nvSpPr>
          <p:spPr>
            <a:xfrm>
              <a:off x="6191173" y="2466357"/>
              <a:ext cx="1060195"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50 case(s)</a:t>
              </a:r>
            </a:p>
          </p:txBody>
        </p:sp>
        <p:sp>
          <p:nvSpPr>
            <p:cNvPr id="129" name="rc128"/>
            <p:cNvSpPr/>
            <p:nvPr/>
          </p:nvSpPr>
          <p:spPr>
            <a:xfrm>
              <a:off x="5114136" y="2153563"/>
              <a:ext cx="3214267" cy="3131794"/>
            </a:xfrm>
            <a:prstGeom prst="rect">
              <a:avLst/>
            </a:prstGeom>
            <a:ln w="13550" cap="rnd">
              <a:solidFill>
                <a:srgbClr val="333333">
                  <a:alpha val="100000"/>
                </a:srgbClr>
              </a:solidFill>
              <a:prstDash val="solid"/>
              <a:round/>
            </a:ln>
          </p:spPr>
          <p:txBody>
            <a:bodyPr/>
            <a:lstStyle/>
            <a:p/>
          </p:txBody>
        </p:sp>
        <p:sp>
          <p:nvSpPr>
            <p:cNvPr id="130" name="rc129"/>
            <p:cNvSpPr/>
            <p:nvPr/>
          </p:nvSpPr>
          <p:spPr>
            <a:xfrm>
              <a:off x="8328404" y="2153563"/>
              <a:ext cx="3214267" cy="3131794"/>
            </a:xfrm>
            <a:prstGeom prst="rect">
              <a:avLst/>
            </a:prstGeom>
            <a:solidFill>
              <a:srgbClr val="FFFFFF">
                <a:alpha val="100000"/>
              </a:srgbClr>
            </a:solidFill>
          </p:spPr>
          <p:txBody>
            <a:bodyPr/>
            <a:lstStyle/>
            <a:p/>
          </p:txBody>
        </p:sp>
        <p:sp>
          <p:nvSpPr>
            <p:cNvPr id="131" name="pl130"/>
            <p:cNvSpPr/>
            <p:nvPr/>
          </p:nvSpPr>
          <p:spPr>
            <a:xfrm>
              <a:off x="8328404" y="497167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2" name="pl131"/>
            <p:cNvSpPr/>
            <p:nvPr/>
          </p:nvSpPr>
          <p:spPr>
            <a:xfrm>
              <a:off x="8328404" y="434431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3" name="pl132"/>
            <p:cNvSpPr/>
            <p:nvPr/>
          </p:nvSpPr>
          <p:spPr>
            <a:xfrm>
              <a:off x="8328404" y="371695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4" name="pl133"/>
            <p:cNvSpPr/>
            <p:nvPr/>
          </p:nvSpPr>
          <p:spPr>
            <a:xfrm>
              <a:off x="8328404" y="308958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5" name="pl134"/>
            <p:cNvSpPr/>
            <p:nvPr/>
          </p:nvSpPr>
          <p:spPr>
            <a:xfrm>
              <a:off x="8328404" y="246222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6" name="pl135"/>
            <p:cNvSpPr/>
            <p:nvPr/>
          </p:nvSpPr>
          <p:spPr>
            <a:xfrm>
              <a:off x="8328404"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7" name="pl136"/>
            <p:cNvSpPr/>
            <p:nvPr/>
          </p:nvSpPr>
          <p:spPr>
            <a:xfrm>
              <a:off x="8328404" y="465799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8" name="pl137"/>
            <p:cNvSpPr/>
            <p:nvPr/>
          </p:nvSpPr>
          <p:spPr>
            <a:xfrm>
              <a:off x="8328404" y="403063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9" name="pl138"/>
            <p:cNvSpPr/>
            <p:nvPr/>
          </p:nvSpPr>
          <p:spPr>
            <a:xfrm>
              <a:off x="8328404" y="340327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0" name="pl139"/>
            <p:cNvSpPr/>
            <p:nvPr/>
          </p:nvSpPr>
          <p:spPr>
            <a:xfrm>
              <a:off x="8328404" y="277590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1" name="rc140"/>
            <p:cNvSpPr/>
            <p:nvPr/>
          </p:nvSpPr>
          <p:spPr>
            <a:xfrm>
              <a:off x="8367924" y="5247716"/>
              <a:ext cx="237118" cy="3764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2" name="rc141"/>
            <p:cNvSpPr/>
            <p:nvPr/>
          </p:nvSpPr>
          <p:spPr>
            <a:xfrm>
              <a:off x="8367924" y="524771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3" name="rc142"/>
            <p:cNvSpPr/>
            <p:nvPr/>
          </p:nvSpPr>
          <p:spPr>
            <a:xfrm>
              <a:off x="8367924" y="524771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4" name="rc143"/>
            <p:cNvSpPr/>
            <p:nvPr/>
          </p:nvSpPr>
          <p:spPr>
            <a:xfrm>
              <a:off x="8367924" y="5210074"/>
              <a:ext cx="237118" cy="3764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5" name="rc144"/>
            <p:cNvSpPr/>
            <p:nvPr/>
          </p:nvSpPr>
          <p:spPr>
            <a:xfrm>
              <a:off x="8631388" y="5009318"/>
              <a:ext cx="237118" cy="27603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6" name="rc145"/>
            <p:cNvSpPr/>
            <p:nvPr/>
          </p:nvSpPr>
          <p:spPr>
            <a:xfrm>
              <a:off x="8631388" y="4959129"/>
              <a:ext cx="237118" cy="5018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7" name="rc146"/>
            <p:cNvSpPr/>
            <p:nvPr/>
          </p:nvSpPr>
          <p:spPr>
            <a:xfrm>
              <a:off x="8631388" y="4946582"/>
              <a:ext cx="237118" cy="1254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8" name="rc147"/>
            <p:cNvSpPr/>
            <p:nvPr/>
          </p:nvSpPr>
          <p:spPr>
            <a:xfrm>
              <a:off x="8631388" y="4181199"/>
              <a:ext cx="237118" cy="76538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9" name="rc148"/>
            <p:cNvSpPr/>
            <p:nvPr/>
          </p:nvSpPr>
          <p:spPr>
            <a:xfrm>
              <a:off x="8894853" y="5046960"/>
              <a:ext cx="237118" cy="23839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0" name="rc149"/>
            <p:cNvSpPr/>
            <p:nvPr/>
          </p:nvSpPr>
          <p:spPr>
            <a:xfrm>
              <a:off x="8894853" y="4996771"/>
              <a:ext cx="237118" cy="5018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1" name="rc150"/>
            <p:cNvSpPr/>
            <p:nvPr/>
          </p:nvSpPr>
          <p:spPr>
            <a:xfrm>
              <a:off x="8894853" y="499677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2" name="rc151"/>
            <p:cNvSpPr/>
            <p:nvPr/>
          </p:nvSpPr>
          <p:spPr>
            <a:xfrm>
              <a:off x="8894853" y="4595259"/>
              <a:ext cx="237118" cy="4015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3" name="rc152"/>
            <p:cNvSpPr/>
            <p:nvPr/>
          </p:nvSpPr>
          <p:spPr>
            <a:xfrm>
              <a:off x="9158317" y="4971676"/>
              <a:ext cx="237118" cy="31368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4" name="rc153"/>
            <p:cNvSpPr/>
            <p:nvPr/>
          </p:nvSpPr>
          <p:spPr>
            <a:xfrm>
              <a:off x="9158317" y="4896393"/>
              <a:ext cx="237118" cy="7528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5" name="rc154"/>
            <p:cNvSpPr/>
            <p:nvPr/>
          </p:nvSpPr>
          <p:spPr>
            <a:xfrm>
              <a:off x="9158317" y="489639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6" name="rc155"/>
            <p:cNvSpPr/>
            <p:nvPr/>
          </p:nvSpPr>
          <p:spPr>
            <a:xfrm>
              <a:off x="9158317" y="4532523"/>
              <a:ext cx="237118" cy="3638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7" name="rc156"/>
            <p:cNvSpPr/>
            <p:nvPr/>
          </p:nvSpPr>
          <p:spPr>
            <a:xfrm>
              <a:off x="9421782" y="4996771"/>
              <a:ext cx="237118" cy="28858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8" name="rc157"/>
            <p:cNvSpPr/>
            <p:nvPr/>
          </p:nvSpPr>
          <p:spPr>
            <a:xfrm>
              <a:off x="9421782" y="4871298"/>
              <a:ext cx="237118" cy="12547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9" name="rc158"/>
            <p:cNvSpPr/>
            <p:nvPr/>
          </p:nvSpPr>
          <p:spPr>
            <a:xfrm>
              <a:off x="9421782" y="487129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0" name="rc159"/>
            <p:cNvSpPr/>
            <p:nvPr/>
          </p:nvSpPr>
          <p:spPr>
            <a:xfrm>
              <a:off x="9421782" y="4519975"/>
              <a:ext cx="237118" cy="35132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1" name="rc160"/>
            <p:cNvSpPr/>
            <p:nvPr/>
          </p:nvSpPr>
          <p:spPr>
            <a:xfrm>
              <a:off x="9685247" y="4595259"/>
              <a:ext cx="237118" cy="69009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2" name="rc161"/>
            <p:cNvSpPr/>
            <p:nvPr/>
          </p:nvSpPr>
          <p:spPr>
            <a:xfrm>
              <a:off x="9685247" y="4557617"/>
              <a:ext cx="237118" cy="3764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3" name="rc162"/>
            <p:cNvSpPr/>
            <p:nvPr/>
          </p:nvSpPr>
          <p:spPr>
            <a:xfrm>
              <a:off x="9685247" y="4444692"/>
              <a:ext cx="237118" cy="11292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4" name="rc163"/>
            <p:cNvSpPr/>
            <p:nvPr/>
          </p:nvSpPr>
          <p:spPr>
            <a:xfrm>
              <a:off x="9685247" y="4030632"/>
              <a:ext cx="237118" cy="41405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5" name="rc164"/>
            <p:cNvSpPr/>
            <p:nvPr/>
          </p:nvSpPr>
          <p:spPr>
            <a:xfrm>
              <a:off x="9948711" y="4519975"/>
              <a:ext cx="237118" cy="76538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6" name="rc165"/>
            <p:cNvSpPr/>
            <p:nvPr/>
          </p:nvSpPr>
          <p:spPr>
            <a:xfrm>
              <a:off x="9948711" y="4482334"/>
              <a:ext cx="237118" cy="3764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7" name="rc166"/>
            <p:cNvSpPr/>
            <p:nvPr/>
          </p:nvSpPr>
          <p:spPr>
            <a:xfrm>
              <a:off x="9948711" y="4206294"/>
              <a:ext cx="237118" cy="27603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8" name="rc167"/>
            <p:cNvSpPr/>
            <p:nvPr/>
          </p:nvSpPr>
          <p:spPr>
            <a:xfrm>
              <a:off x="9948711" y="3854971"/>
              <a:ext cx="237118" cy="35132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9" name="rc168"/>
            <p:cNvSpPr/>
            <p:nvPr/>
          </p:nvSpPr>
          <p:spPr>
            <a:xfrm>
              <a:off x="10212176" y="4444692"/>
              <a:ext cx="237118" cy="84066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0" name="rc169"/>
            <p:cNvSpPr/>
            <p:nvPr/>
          </p:nvSpPr>
          <p:spPr>
            <a:xfrm>
              <a:off x="10212176" y="444469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1" name="rc170"/>
            <p:cNvSpPr/>
            <p:nvPr/>
          </p:nvSpPr>
          <p:spPr>
            <a:xfrm>
              <a:off x="10212176" y="4080821"/>
              <a:ext cx="237118" cy="36387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2" name="rc171"/>
            <p:cNvSpPr/>
            <p:nvPr/>
          </p:nvSpPr>
          <p:spPr>
            <a:xfrm>
              <a:off x="10212176" y="3930254"/>
              <a:ext cx="237118" cy="1505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3" name="rc172"/>
            <p:cNvSpPr/>
            <p:nvPr/>
          </p:nvSpPr>
          <p:spPr>
            <a:xfrm>
              <a:off x="10475640" y="4457239"/>
              <a:ext cx="237118" cy="82811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4" name="rc173"/>
            <p:cNvSpPr/>
            <p:nvPr/>
          </p:nvSpPr>
          <p:spPr>
            <a:xfrm>
              <a:off x="10475640" y="445723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5" name="rc174"/>
            <p:cNvSpPr/>
            <p:nvPr/>
          </p:nvSpPr>
          <p:spPr>
            <a:xfrm>
              <a:off x="10475640" y="4105916"/>
              <a:ext cx="237118" cy="35132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6" name="rc175"/>
            <p:cNvSpPr/>
            <p:nvPr/>
          </p:nvSpPr>
          <p:spPr>
            <a:xfrm>
              <a:off x="10475640" y="3980443"/>
              <a:ext cx="237118" cy="1254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7" name="rc176"/>
            <p:cNvSpPr/>
            <p:nvPr/>
          </p:nvSpPr>
          <p:spPr>
            <a:xfrm>
              <a:off x="10739105" y="4407050"/>
              <a:ext cx="237118" cy="87830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8" name="rc177"/>
            <p:cNvSpPr/>
            <p:nvPr/>
          </p:nvSpPr>
          <p:spPr>
            <a:xfrm>
              <a:off x="10739105" y="440705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9" name="rc178"/>
            <p:cNvSpPr/>
            <p:nvPr/>
          </p:nvSpPr>
          <p:spPr>
            <a:xfrm>
              <a:off x="10739105" y="4080821"/>
              <a:ext cx="237118" cy="32622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0" name="rc179"/>
            <p:cNvSpPr/>
            <p:nvPr/>
          </p:nvSpPr>
          <p:spPr>
            <a:xfrm>
              <a:off x="10739105" y="3980443"/>
              <a:ext cx="237118" cy="1003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1" name="rc180"/>
            <p:cNvSpPr/>
            <p:nvPr/>
          </p:nvSpPr>
          <p:spPr>
            <a:xfrm>
              <a:off x="11002569" y="3980443"/>
              <a:ext cx="237118" cy="130491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2" name="rc181"/>
            <p:cNvSpPr/>
            <p:nvPr/>
          </p:nvSpPr>
          <p:spPr>
            <a:xfrm>
              <a:off x="11002569" y="398044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3" name="rc182"/>
            <p:cNvSpPr/>
            <p:nvPr/>
          </p:nvSpPr>
          <p:spPr>
            <a:xfrm>
              <a:off x="11002569" y="3164872"/>
              <a:ext cx="237118" cy="81557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4" name="rc183"/>
            <p:cNvSpPr/>
            <p:nvPr/>
          </p:nvSpPr>
          <p:spPr>
            <a:xfrm>
              <a:off x="11002569" y="2951569"/>
              <a:ext cx="237118" cy="21330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5" name="rc184"/>
            <p:cNvSpPr/>
            <p:nvPr/>
          </p:nvSpPr>
          <p:spPr>
            <a:xfrm>
              <a:off x="11266034" y="4482334"/>
              <a:ext cx="237118" cy="80302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6" name="rc185"/>
            <p:cNvSpPr/>
            <p:nvPr/>
          </p:nvSpPr>
          <p:spPr>
            <a:xfrm>
              <a:off x="11266034" y="4469786"/>
              <a:ext cx="237118" cy="1254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7" name="rc186"/>
            <p:cNvSpPr/>
            <p:nvPr/>
          </p:nvSpPr>
          <p:spPr>
            <a:xfrm>
              <a:off x="11266034" y="3189967"/>
              <a:ext cx="237118" cy="127981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8" name="rc187"/>
            <p:cNvSpPr/>
            <p:nvPr/>
          </p:nvSpPr>
          <p:spPr>
            <a:xfrm>
              <a:off x="11266034" y="2876285"/>
              <a:ext cx="237118" cy="3136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9" name="pg188"/>
            <p:cNvSpPr/>
            <p:nvPr/>
          </p:nvSpPr>
          <p:spPr>
            <a:xfrm>
              <a:off x="9082817"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90" name="tx189"/>
            <p:cNvSpPr/>
            <p:nvPr/>
          </p:nvSpPr>
          <p:spPr>
            <a:xfrm>
              <a:off x="9207700"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892 case(s)</a:t>
              </a:r>
            </a:p>
          </p:txBody>
        </p:sp>
        <p:sp>
          <p:nvSpPr>
            <p:cNvPr id="191" name="pg190"/>
            <p:cNvSpPr/>
            <p:nvPr/>
          </p:nvSpPr>
          <p:spPr>
            <a:xfrm>
              <a:off x="9281257"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92" name="tx191"/>
            <p:cNvSpPr/>
            <p:nvPr/>
          </p:nvSpPr>
          <p:spPr>
            <a:xfrm>
              <a:off x="9385326"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892 case(s)</a:t>
              </a:r>
            </a:p>
          </p:txBody>
        </p:sp>
        <p:sp>
          <p:nvSpPr>
            <p:cNvPr id="193" name="rc192"/>
            <p:cNvSpPr/>
            <p:nvPr/>
          </p:nvSpPr>
          <p:spPr>
            <a:xfrm>
              <a:off x="8328404" y="2153563"/>
              <a:ext cx="3214267" cy="3131794"/>
            </a:xfrm>
            <a:prstGeom prst="rect">
              <a:avLst/>
            </a:prstGeom>
            <a:ln w="13550" cap="rnd">
              <a:solidFill>
                <a:srgbClr val="333333">
                  <a:alpha val="100000"/>
                </a:srgbClr>
              </a:solidFill>
              <a:prstDash val="solid"/>
              <a:round/>
            </a:ln>
          </p:spPr>
          <p:txBody>
            <a:bodyPr/>
            <a:lstStyle/>
            <a:p/>
          </p:txBody>
        </p:sp>
        <p:sp>
          <p:nvSpPr>
            <p:cNvPr id="194" name="rc193"/>
            <p:cNvSpPr/>
            <p:nvPr/>
          </p:nvSpPr>
          <p:spPr>
            <a:xfrm>
              <a:off x="11542672" y="2153563"/>
              <a:ext cx="3214267" cy="3131794"/>
            </a:xfrm>
            <a:prstGeom prst="rect">
              <a:avLst/>
            </a:prstGeom>
            <a:solidFill>
              <a:srgbClr val="FFFFFF">
                <a:alpha val="100000"/>
              </a:srgbClr>
            </a:solidFill>
          </p:spPr>
          <p:txBody>
            <a:bodyPr/>
            <a:lstStyle/>
            <a:p/>
          </p:txBody>
        </p:sp>
        <p:sp>
          <p:nvSpPr>
            <p:cNvPr id="195" name="pl194"/>
            <p:cNvSpPr/>
            <p:nvPr/>
          </p:nvSpPr>
          <p:spPr>
            <a:xfrm>
              <a:off x="11542672" y="497167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6" name="pl195"/>
            <p:cNvSpPr/>
            <p:nvPr/>
          </p:nvSpPr>
          <p:spPr>
            <a:xfrm>
              <a:off x="11542672" y="434431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7" name="pl196"/>
            <p:cNvSpPr/>
            <p:nvPr/>
          </p:nvSpPr>
          <p:spPr>
            <a:xfrm>
              <a:off x="11542672" y="371695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8" name="pl197"/>
            <p:cNvSpPr/>
            <p:nvPr/>
          </p:nvSpPr>
          <p:spPr>
            <a:xfrm>
              <a:off x="11542672" y="308958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9" name="pl198"/>
            <p:cNvSpPr/>
            <p:nvPr/>
          </p:nvSpPr>
          <p:spPr>
            <a:xfrm>
              <a:off x="11542672" y="246222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0" name="pl199"/>
            <p:cNvSpPr/>
            <p:nvPr/>
          </p:nvSpPr>
          <p:spPr>
            <a:xfrm>
              <a:off x="11542672"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1" name="pl200"/>
            <p:cNvSpPr/>
            <p:nvPr/>
          </p:nvSpPr>
          <p:spPr>
            <a:xfrm>
              <a:off x="11542672" y="465799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2" name="pl201"/>
            <p:cNvSpPr/>
            <p:nvPr/>
          </p:nvSpPr>
          <p:spPr>
            <a:xfrm>
              <a:off x="11542672" y="403063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3" name="pl202"/>
            <p:cNvSpPr/>
            <p:nvPr/>
          </p:nvSpPr>
          <p:spPr>
            <a:xfrm>
              <a:off x="11542672" y="340327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4" name="pl203"/>
            <p:cNvSpPr/>
            <p:nvPr/>
          </p:nvSpPr>
          <p:spPr>
            <a:xfrm>
              <a:off x="11542672" y="277590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5" name="rc204"/>
            <p:cNvSpPr/>
            <p:nvPr/>
          </p:nvSpPr>
          <p:spPr>
            <a:xfrm>
              <a:off x="11582191" y="5147338"/>
              <a:ext cx="237118" cy="13801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6" name="rc205"/>
            <p:cNvSpPr/>
            <p:nvPr/>
          </p:nvSpPr>
          <p:spPr>
            <a:xfrm>
              <a:off x="11582191" y="5097149"/>
              <a:ext cx="237118" cy="5018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7" name="rc206"/>
            <p:cNvSpPr/>
            <p:nvPr/>
          </p:nvSpPr>
          <p:spPr>
            <a:xfrm>
              <a:off x="11582191" y="4482334"/>
              <a:ext cx="237118" cy="61481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8" name="rc207"/>
            <p:cNvSpPr/>
            <p:nvPr/>
          </p:nvSpPr>
          <p:spPr>
            <a:xfrm>
              <a:off x="11582191" y="4256483"/>
              <a:ext cx="237118" cy="2258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9" name="rc208"/>
            <p:cNvSpPr/>
            <p:nvPr/>
          </p:nvSpPr>
          <p:spPr>
            <a:xfrm>
              <a:off x="11845656" y="5235169"/>
              <a:ext cx="237118" cy="5018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1845656" y="5222621"/>
              <a:ext cx="237118" cy="1254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1845656" y="4846204"/>
              <a:ext cx="237118" cy="37641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1845656" y="4745826"/>
              <a:ext cx="237118" cy="1003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2109121" y="5222621"/>
              <a:ext cx="237118" cy="627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2109121" y="5197527"/>
              <a:ext cx="237118" cy="2509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2109121" y="4783468"/>
              <a:ext cx="237118" cy="41405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2109121" y="4695637"/>
              <a:ext cx="237118" cy="878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2372585" y="5247716"/>
              <a:ext cx="237118" cy="3764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2372585" y="524771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2372585" y="4883846"/>
              <a:ext cx="237118" cy="36387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2372585" y="4821109"/>
              <a:ext cx="237118" cy="627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2636050" y="5247716"/>
              <a:ext cx="237118" cy="3764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2636050" y="5222621"/>
              <a:ext cx="237118" cy="2509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2636050" y="5084602"/>
              <a:ext cx="237118" cy="13801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2636050" y="4959129"/>
              <a:ext cx="237118" cy="1254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rc224"/>
            <p:cNvSpPr/>
            <p:nvPr/>
          </p:nvSpPr>
          <p:spPr>
            <a:xfrm>
              <a:off x="12899514" y="5247716"/>
              <a:ext cx="237118" cy="3764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6" name="rc225"/>
            <p:cNvSpPr/>
            <p:nvPr/>
          </p:nvSpPr>
          <p:spPr>
            <a:xfrm>
              <a:off x="12899514" y="524771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7" name="rc226"/>
            <p:cNvSpPr/>
            <p:nvPr/>
          </p:nvSpPr>
          <p:spPr>
            <a:xfrm>
              <a:off x="12899514" y="5197527"/>
              <a:ext cx="237118" cy="5018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8" name="rc227"/>
            <p:cNvSpPr/>
            <p:nvPr/>
          </p:nvSpPr>
          <p:spPr>
            <a:xfrm>
              <a:off x="12899514" y="5097149"/>
              <a:ext cx="237118" cy="1003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9" name="rc228"/>
            <p:cNvSpPr/>
            <p:nvPr/>
          </p:nvSpPr>
          <p:spPr>
            <a:xfrm>
              <a:off x="13162979" y="5247716"/>
              <a:ext cx="237118" cy="3764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0" name="rc229"/>
            <p:cNvSpPr/>
            <p:nvPr/>
          </p:nvSpPr>
          <p:spPr>
            <a:xfrm>
              <a:off x="13162979" y="524771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1" name="rc230"/>
            <p:cNvSpPr/>
            <p:nvPr/>
          </p:nvSpPr>
          <p:spPr>
            <a:xfrm>
              <a:off x="13162979" y="524771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2" name="rc231"/>
            <p:cNvSpPr/>
            <p:nvPr/>
          </p:nvSpPr>
          <p:spPr>
            <a:xfrm>
              <a:off x="13162979" y="5147338"/>
              <a:ext cx="237118" cy="1003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3" name="rc232"/>
            <p:cNvSpPr/>
            <p:nvPr/>
          </p:nvSpPr>
          <p:spPr>
            <a:xfrm>
              <a:off x="13426443" y="5247716"/>
              <a:ext cx="237118" cy="3764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4" name="rc233"/>
            <p:cNvSpPr/>
            <p:nvPr/>
          </p:nvSpPr>
          <p:spPr>
            <a:xfrm>
              <a:off x="13426443" y="524771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5" name="rc234"/>
            <p:cNvSpPr/>
            <p:nvPr/>
          </p:nvSpPr>
          <p:spPr>
            <a:xfrm>
              <a:off x="13426443" y="5235169"/>
              <a:ext cx="237118" cy="1254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6" name="rc235"/>
            <p:cNvSpPr/>
            <p:nvPr/>
          </p:nvSpPr>
          <p:spPr>
            <a:xfrm>
              <a:off x="13426443" y="5159885"/>
              <a:ext cx="237118" cy="752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7" name="rc236"/>
            <p:cNvSpPr/>
            <p:nvPr/>
          </p:nvSpPr>
          <p:spPr>
            <a:xfrm>
              <a:off x="13689908" y="5247716"/>
              <a:ext cx="237118" cy="3764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8" name="rc237"/>
            <p:cNvSpPr/>
            <p:nvPr/>
          </p:nvSpPr>
          <p:spPr>
            <a:xfrm>
              <a:off x="13689908" y="524771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9" name="rc238"/>
            <p:cNvSpPr/>
            <p:nvPr/>
          </p:nvSpPr>
          <p:spPr>
            <a:xfrm>
              <a:off x="13689908" y="524771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0" name="rc239"/>
            <p:cNvSpPr/>
            <p:nvPr/>
          </p:nvSpPr>
          <p:spPr>
            <a:xfrm>
              <a:off x="13689908" y="5109696"/>
              <a:ext cx="237118" cy="13801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1" name="rc240"/>
            <p:cNvSpPr/>
            <p:nvPr/>
          </p:nvSpPr>
          <p:spPr>
            <a:xfrm>
              <a:off x="1395337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2" name="rc241"/>
            <p:cNvSpPr/>
            <p:nvPr/>
          </p:nvSpPr>
          <p:spPr>
            <a:xfrm>
              <a:off x="1395337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3" name="rc242"/>
            <p:cNvSpPr/>
            <p:nvPr/>
          </p:nvSpPr>
          <p:spPr>
            <a:xfrm>
              <a:off x="1395337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4" name="rc243"/>
            <p:cNvSpPr/>
            <p:nvPr/>
          </p:nvSpPr>
          <p:spPr>
            <a:xfrm>
              <a:off x="13953372" y="5134791"/>
              <a:ext cx="237118" cy="1505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5" name="rc244"/>
            <p:cNvSpPr/>
            <p:nvPr/>
          </p:nvSpPr>
          <p:spPr>
            <a:xfrm>
              <a:off x="1421683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6" name="rc245"/>
            <p:cNvSpPr/>
            <p:nvPr/>
          </p:nvSpPr>
          <p:spPr>
            <a:xfrm>
              <a:off x="1421683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7" name="rc246"/>
            <p:cNvSpPr/>
            <p:nvPr/>
          </p:nvSpPr>
          <p:spPr>
            <a:xfrm>
              <a:off x="1421683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8" name="rc247"/>
            <p:cNvSpPr/>
            <p:nvPr/>
          </p:nvSpPr>
          <p:spPr>
            <a:xfrm>
              <a:off x="14216837" y="5097149"/>
              <a:ext cx="237118" cy="1882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9" name="rc248"/>
            <p:cNvSpPr/>
            <p:nvPr/>
          </p:nvSpPr>
          <p:spPr>
            <a:xfrm>
              <a:off x="1448030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0" name="rc249"/>
            <p:cNvSpPr/>
            <p:nvPr/>
          </p:nvSpPr>
          <p:spPr>
            <a:xfrm>
              <a:off x="1448030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1" name="rc250"/>
            <p:cNvSpPr/>
            <p:nvPr/>
          </p:nvSpPr>
          <p:spPr>
            <a:xfrm>
              <a:off x="1448030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2" name="rc251"/>
            <p:cNvSpPr/>
            <p:nvPr/>
          </p:nvSpPr>
          <p:spPr>
            <a:xfrm>
              <a:off x="14480302" y="5247716"/>
              <a:ext cx="237118" cy="3764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3" name="pg252"/>
            <p:cNvSpPr/>
            <p:nvPr/>
          </p:nvSpPr>
          <p:spPr>
            <a:xfrm>
              <a:off x="12297085"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54" name="tx253"/>
            <p:cNvSpPr/>
            <p:nvPr/>
          </p:nvSpPr>
          <p:spPr>
            <a:xfrm>
              <a:off x="12421968"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204 case(s)</a:t>
              </a:r>
            </a:p>
          </p:txBody>
        </p:sp>
        <p:sp>
          <p:nvSpPr>
            <p:cNvPr id="255" name="pg254"/>
            <p:cNvSpPr/>
            <p:nvPr/>
          </p:nvSpPr>
          <p:spPr>
            <a:xfrm>
              <a:off x="12495525"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56" name="tx255"/>
            <p:cNvSpPr/>
            <p:nvPr/>
          </p:nvSpPr>
          <p:spPr>
            <a:xfrm>
              <a:off x="12599594"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204 case(s)</a:t>
              </a:r>
            </a:p>
          </p:txBody>
        </p:sp>
        <p:sp>
          <p:nvSpPr>
            <p:cNvPr id="257" name="rc256"/>
            <p:cNvSpPr/>
            <p:nvPr/>
          </p:nvSpPr>
          <p:spPr>
            <a:xfrm>
              <a:off x="11542672" y="2153563"/>
              <a:ext cx="3214267" cy="3131794"/>
            </a:xfrm>
            <a:prstGeom prst="rect">
              <a:avLst/>
            </a:prstGeom>
            <a:ln w="13550" cap="rnd">
              <a:solidFill>
                <a:srgbClr val="333333">
                  <a:alpha val="100000"/>
                </a:srgbClr>
              </a:solidFill>
              <a:prstDash val="solid"/>
              <a:round/>
            </a:ln>
          </p:spPr>
          <p:txBody>
            <a:bodyPr/>
            <a:lstStyle/>
            <a:p/>
          </p:txBody>
        </p:sp>
        <p:sp>
          <p:nvSpPr>
            <p:cNvPr id="258" name="rc257"/>
            <p:cNvSpPr/>
            <p:nvPr/>
          </p:nvSpPr>
          <p:spPr>
            <a:xfrm>
              <a:off x="14756939" y="2153563"/>
              <a:ext cx="3214267" cy="3131794"/>
            </a:xfrm>
            <a:prstGeom prst="rect">
              <a:avLst/>
            </a:prstGeom>
            <a:solidFill>
              <a:srgbClr val="FFFFFF">
                <a:alpha val="100000"/>
              </a:srgbClr>
            </a:solidFill>
          </p:spPr>
          <p:txBody>
            <a:bodyPr/>
            <a:lstStyle/>
            <a:p/>
          </p:txBody>
        </p:sp>
        <p:sp>
          <p:nvSpPr>
            <p:cNvPr id="259" name="pl258"/>
            <p:cNvSpPr/>
            <p:nvPr/>
          </p:nvSpPr>
          <p:spPr>
            <a:xfrm>
              <a:off x="14756939" y="497167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0" name="pl259"/>
            <p:cNvSpPr/>
            <p:nvPr/>
          </p:nvSpPr>
          <p:spPr>
            <a:xfrm>
              <a:off x="14756939" y="434431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1" name="pl260"/>
            <p:cNvSpPr/>
            <p:nvPr/>
          </p:nvSpPr>
          <p:spPr>
            <a:xfrm>
              <a:off x="14756939" y="371695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2" name="pl261"/>
            <p:cNvSpPr/>
            <p:nvPr/>
          </p:nvSpPr>
          <p:spPr>
            <a:xfrm>
              <a:off x="14756939" y="308958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3" name="pl262"/>
            <p:cNvSpPr/>
            <p:nvPr/>
          </p:nvSpPr>
          <p:spPr>
            <a:xfrm>
              <a:off x="14756939" y="246222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4" name="pl263"/>
            <p:cNvSpPr/>
            <p:nvPr/>
          </p:nvSpPr>
          <p:spPr>
            <a:xfrm>
              <a:off x="1475693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5" name="pl264"/>
            <p:cNvSpPr/>
            <p:nvPr/>
          </p:nvSpPr>
          <p:spPr>
            <a:xfrm>
              <a:off x="14756939" y="465799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6" name="pl265"/>
            <p:cNvSpPr/>
            <p:nvPr/>
          </p:nvSpPr>
          <p:spPr>
            <a:xfrm>
              <a:off x="14756939" y="403063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7" name="pl266"/>
            <p:cNvSpPr/>
            <p:nvPr/>
          </p:nvSpPr>
          <p:spPr>
            <a:xfrm>
              <a:off x="14756939" y="340327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8" name="pl267"/>
            <p:cNvSpPr/>
            <p:nvPr/>
          </p:nvSpPr>
          <p:spPr>
            <a:xfrm>
              <a:off x="14756939" y="277590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9" name="rc268"/>
            <p:cNvSpPr/>
            <p:nvPr/>
          </p:nvSpPr>
          <p:spPr>
            <a:xfrm>
              <a:off x="1479645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0" name="rc269"/>
            <p:cNvSpPr/>
            <p:nvPr/>
          </p:nvSpPr>
          <p:spPr>
            <a:xfrm>
              <a:off x="1479645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1" name="rc270"/>
            <p:cNvSpPr/>
            <p:nvPr/>
          </p:nvSpPr>
          <p:spPr>
            <a:xfrm>
              <a:off x="1479645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2" name="rc271"/>
            <p:cNvSpPr/>
            <p:nvPr/>
          </p:nvSpPr>
          <p:spPr>
            <a:xfrm>
              <a:off x="14796459" y="5222621"/>
              <a:ext cx="237118" cy="627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3" name="rc272"/>
            <p:cNvSpPr/>
            <p:nvPr/>
          </p:nvSpPr>
          <p:spPr>
            <a:xfrm>
              <a:off x="1505992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4" name="rc273"/>
            <p:cNvSpPr/>
            <p:nvPr/>
          </p:nvSpPr>
          <p:spPr>
            <a:xfrm>
              <a:off x="1505992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5" name="rc274"/>
            <p:cNvSpPr/>
            <p:nvPr/>
          </p:nvSpPr>
          <p:spPr>
            <a:xfrm>
              <a:off x="1505992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6" name="rc275"/>
            <p:cNvSpPr/>
            <p:nvPr/>
          </p:nvSpPr>
          <p:spPr>
            <a:xfrm>
              <a:off x="15059924" y="5235169"/>
              <a:ext cx="237118" cy="501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7" name="rc276"/>
            <p:cNvSpPr/>
            <p:nvPr/>
          </p:nvSpPr>
          <p:spPr>
            <a:xfrm>
              <a:off x="15323388" y="5272810"/>
              <a:ext cx="237118" cy="125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8" name="rc277"/>
            <p:cNvSpPr/>
            <p:nvPr/>
          </p:nvSpPr>
          <p:spPr>
            <a:xfrm>
              <a:off x="15323388" y="527281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9" name="rc278"/>
            <p:cNvSpPr/>
            <p:nvPr/>
          </p:nvSpPr>
          <p:spPr>
            <a:xfrm>
              <a:off x="15323388" y="527281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0" name="rc279"/>
            <p:cNvSpPr/>
            <p:nvPr/>
          </p:nvSpPr>
          <p:spPr>
            <a:xfrm>
              <a:off x="15323388" y="5197527"/>
              <a:ext cx="237118" cy="752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1" name="rc280"/>
            <p:cNvSpPr/>
            <p:nvPr/>
          </p:nvSpPr>
          <p:spPr>
            <a:xfrm>
              <a:off x="1558685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2" name="rc281"/>
            <p:cNvSpPr/>
            <p:nvPr/>
          </p:nvSpPr>
          <p:spPr>
            <a:xfrm>
              <a:off x="1558685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3" name="rc282"/>
            <p:cNvSpPr/>
            <p:nvPr/>
          </p:nvSpPr>
          <p:spPr>
            <a:xfrm>
              <a:off x="1558685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4" name="rc283"/>
            <p:cNvSpPr/>
            <p:nvPr/>
          </p:nvSpPr>
          <p:spPr>
            <a:xfrm>
              <a:off x="15586853" y="5247716"/>
              <a:ext cx="237118" cy="3764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5" name="rc284"/>
            <p:cNvSpPr/>
            <p:nvPr/>
          </p:nvSpPr>
          <p:spPr>
            <a:xfrm>
              <a:off x="15850317" y="5272810"/>
              <a:ext cx="237118" cy="125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6" name="rc285"/>
            <p:cNvSpPr/>
            <p:nvPr/>
          </p:nvSpPr>
          <p:spPr>
            <a:xfrm>
              <a:off x="15850317" y="527281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7" name="rc286"/>
            <p:cNvSpPr/>
            <p:nvPr/>
          </p:nvSpPr>
          <p:spPr>
            <a:xfrm>
              <a:off x="15850317" y="527281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8" name="rc287"/>
            <p:cNvSpPr/>
            <p:nvPr/>
          </p:nvSpPr>
          <p:spPr>
            <a:xfrm>
              <a:off x="15850317" y="5197527"/>
              <a:ext cx="237118" cy="752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9" name="pg288"/>
            <p:cNvSpPr/>
            <p:nvPr/>
          </p:nvSpPr>
          <p:spPr>
            <a:xfrm>
              <a:off x="15559627" y="2153563"/>
              <a:ext cx="1608892" cy="373922"/>
            </a:xfrm>
            <a:custGeom>
              <a:avLst/>
              <a:pathLst>
                <a:path w="1608892" h="373922">
                  <a:moveTo>
                    <a:pt x="31220" y="373922"/>
                  </a:moveTo>
                  <a:lnTo>
                    <a:pt x="1577672" y="373922"/>
                  </a:lnTo>
                  <a:lnTo>
                    <a:pt x="1576415" y="373897"/>
                  </a:lnTo>
                  <a:lnTo>
                    <a:pt x="1581435" y="373695"/>
                  </a:lnTo>
                  <a:lnTo>
                    <a:pt x="1586358" y="372690"/>
                  </a:lnTo>
                  <a:lnTo>
                    <a:pt x="1591056" y="370908"/>
                  </a:lnTo>
                  <a:lnTo>
                    <a:pt x="1595407" y="368396"/>
                  </a:lnTo>
                  <a:lnTo>
                    <a:pt x="1599299" y="365218"/>
                  </a:lnTo>
                  <a:lnTo>
                    <a:pt x="1602631" y="361457"/>
                  </a:lnTo>
                  <a:lnTo>
                    <a:pt x="1605316" y="357211"/>
                  </a:lnTo>
                  <a:lnTo>
                    <a:pt x="1607286" y="352588"/>
                  </a:lnTo>
                  <a:lnTo>
                    <a:pt x="1608488" y="347710"/>
                  </a:lnTo>
                  <a:lnTo>
                    <a:pt x="1608892" y="342702"/>
                  </a:lnTo>
                  <a:lnTo>
                    <a:pt x="1608892" y="31220"/>
                  </a:lnTo>
                  <a:lnTo>
                    <a:pt x="1608488" y="26212"/>
                  </a:lnTo>
                  <a:lnTo>
                    <a:pt x="1607286" y="21334"/>
                  </a:lnTo>
                  <a:lnTo>
                    <a:pt x="1605316" y="16711"/>
                  </a:lnTo>
                  <a:lnTo>
                    <a:pt x="1602631" y="12465"/>
                  </a:lnTo>
                  <a:lnTo>
                    <a:pt x="1599299" y="8704"/>
                  </a:lnTo>
                  <a:lnTo>
                    <a:pt x="1595407" y="5526"/>
                  </a:lnTo>
                  <a:lnTo>
                    <a:pt x="1591056" y="3014"/>
                  </a:lnTo>
                  <a:lnTo>
                    <a:pt x="1586358" y="1232"/>
                  </a:lnTo>
                  <a:lnTo>
                    <a:pt x="1581435" y="227"/>
                  </a:lnTo>
                  <a:lnTo>
                    <a:pt x="157767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90" name="tx289"/>
            <p:cNvSpPr/>
            <p:nvPr/>
          </p:nvSpPr>
          <p:spPr>
            <a:xfrm>
              <a:off x="15684509" y="2239827"/>
              <a:ext cx="1359127"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 case(s)</a:t>
              </a:r>
            </a:p>
          </p:txBody>
        </p:sp>
        <p:sp>
          <p:nvSpPr>
            <p:cNvPr id="291" name="pg290"/>
            <p:cNvSpPr/>
            <p:nvPr/>
          </p:nvSpPr>
          <p:spPr>
            <a:xfrm>
              <a:off x="16260004"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92" name="rc291"/>
            <p:cNvSpPr/>
            <p:nvPr/>
          </p:nvSpPr>
          <p:spPr>
            <a:xfrm>
              <a:off x="14756939" y="2153563"/>
              <a:ext cx="3214267" cy="3131794"/>
            </a:xfrm>
            <a:prstGeom prst="rect">
              <a:avLst/>
            </a:prstGeom>
            <a:ln w="13550" cap="rnd">
              <a:solidFill>
                <a:srgbClr val="333333">
                  <a:alpha val="100000"/>
                </a:srgbClr>
              </a:solidFill>
              <a:prstDash val="solid"/>
              <a:round/>
            </a:ln>
          </p:spPr>
          <p:txBody>
            <a:bodyPr/>
            <a:lstStyle/>
            <a:p/>
          </p:txBody>
        </p:sp>
        <p:sp>
          <p:nvSpPr>
            <p:cNvPr id="293" name="tx292"/>
            <p:cNvSpPr/>
            <p:nvPr/>
          </p:nvSpPr>
          <p:spPr>
            <a:xfrm>
              <a:off x="322447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94" name="tx293"/>
            <p:cNvSpPr/>
            <p:nvPr/>
          </p:nvSpPr>
          <p:spPr>
            <a:xfrm>
              <a:off x="64387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95" name="tx294"/>
            <p:cNvSpPr/>
            <p:nvPr/>
          </p:nvSpPr>
          <p:spPr>
            <a:xfrm>
              <a:off x="96530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96" name="tx295"/>
            <p:cNvSpPr/>
            <p:nvPr/>
          </p:nvSpPr>
          <p:spPr>
            <a:xfrm>
              <a:off x="128672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97" name="tx296"/>
            <p:cNvSpPr/>
            <p:nvPr/>
          </p:nvSpPr>
          <p:spPr>
            <a:xfrm>
              <a:off x="1608154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98" name="pl297"/>
            <p:cNvSpPr/>
            <p:nvPr/>
          </p:nvSpPr>
          <p:spPr>
            <a:xfrm>
              <a:off x="20579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9" name="pl298"/>
            <p:cNvSpPr/>
            <p:nvPr/>
          </p:nvSpPr>
          <p:spPr>
            <a:xfrm>
              <a:off x="2321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0" name="pl299"/>
            <p:cNvSpPr/>
            <p:nvPr/>
          </p:nvSpPr>
          <p:spPr>
            <a:xfrm>
              <a:off x="2584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1" name="pl300"/>
            <p:cNvSpPr/>
            <p:nvPr/>
          </p:nvSpPr>
          <p:spPr>
            <a:xfrm>
              <a:off x="2848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2" name="pl301"/>
            <p:cNvSpPr/>
            <p:nvPr/>
          </p:nvSpPr>
          <p:spPr>
            <a:xfrm>
              <a:off x="3111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pl302"/>
            <p:cNvSpPr/>
            <p:nvPr/>
          </p:nvSpPr>
          <p:spPr>
            <a:xfrm>
              <a:off x="3375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pl303"/>
            <p:cNvSpPr/>
            <p:nvPr/>
          </p:nvSpPr>
          <p:spPr>
            <a:xfrm>
              <a:off x="3638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3902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pl305"/>
            <p:cNvSpPr/>
            <p:nvPr/>
          </p:nvSpPr>
          <p:spPr>
            <a:xfrm>
              <a:off x="4165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4429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4692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308"/>
            <p:cNvSpPr/>
            <p:nvPr/>
          </p:nvSpPr>
          <p:spPr>
            <a:xfrm>
              <a:off x="4956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tx309"/>
            <p:cNvSpPr/>
            <p:nvPr/>
          </p:nvSpPr>
          <p:spPr>
            <a:xfrm rot="-5400000">
              <a:off x="197716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11" name="tx310"/>
            <p:cNvSpPr/>
            <p:nvPr/>
          </p:nvSpPr>
          <p:spPr>
            <a:xfrm rot="-5400000">
              <a:off x="22308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12" name="tx311"/>
            <p:cNvSpPr/>
            <p:nvPr/>
          </p:nvSpPr>
          <p:spPr>
            <a:xfrm rot="-5400000">
              <a:off x="249437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13" name="tx312"/>
            <p:cNvSpPr/>
            <p:nvPr/>
          </p:nvSpPr>
          <p:spPr>
            <a:xfrm rot="-5400000">
              <a:off x="27559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14" name="tx313"/>
            <p:cNvSpPr/>
            <p:nvPr/>
          </p:nvSpPr>
          <p:spPr>
            <a:xfrm rot="-5400000">
              <a:off x="298878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15" name="tx314"/>
            <p:cNvSpPr/>
            <p:nvPr/>
          </p:nvSpPr>
          <p:spPr>
            <a:xfrm rot="-5400000">
              <a:off x="32944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16" name="tx315"/>
            <p:cNvSpPr/>
            <p:nvPr/>
          </p:nvSpPr>
          <p:spPr>
            <a:xfrm rot="-5400000">
              <a:off x="358764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17" name="tx316"/>
            <p:cNvSpPr/>
            <p:nvPr/>
          </p:nvSpPr>
          <p:spPr>
            <a:xfrm rot="-5400000">
              <a:off x="378894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18" name="tx317"/>
            <p:cNvSpPr/>
            <p:nvPr/>
          </p:nvSpPr>
          <p:spPr>
            <a:xfrm rot="-5400000">
              <a:off x="405236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19" name="tx318"/>
            <p:cNvSpPr/>
            <p:nvPr/>
          </p:nvSpPr>
          <p:spPr>
            <a:xfrm rot="-5400000">
              <a:off x="43522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20" name="tx319"/>
            <p:cNvSpPr/>
            <p:nvPr/>
          </p:nvSpPr>
          <p:spPr>
            <a:xfrm rot="-5400000">
              <a:off x="4597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21" name="tx320"/>
            <p:cNvSpPr/>
            <p:nvPr/>
          </p:nvSpPr>
          <p:spPr>
            <a:xfrm rot="-5400000">
              <a:off x="4860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22" name="pl321"/>
            <p:cNvSpPr/>
            <p:nvPr/>
          </p:nvSpPr>
          <p:spPr>
            <a:xfrm>
              <a:off x="5272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3" name="pl322"/>
            <p:cNvSpPr/>
            <p:nvPr/>
          </p:nvSpPr>
          <p:spPr>
            <a:xfrm>
              <a:off x="5535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4" name="pl323"/>
            <p:cNvSpPr/>
            <p:nvPr/>
          </p:nvSpPr>
          <p:spPr>
            <a:xfrm>
              <a:off x="5799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5" name="pl324"/>
            <p:cNvSpPr/>
            <p:nvPr/>
          </p:nvSpPr>
          <p:spPr>
            <a:xfrm>
              <a:off x="6062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6" name="pl325"/>
            <p:cNvSpPr/>
            <p:nvPr/>
          </p:nvSpPr>
          <p:spPr>
            <a:xfrm>
              <a:off x="6326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pl326"/>
            <p:cNvSpPr/>
            <p:nvPr/>
          </p:nvSpPr>
          <p:spPr>
            <a:xfrm>
              <a:off x="6589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327"/>
            <p:cNvSpPr/>
            <p:nvPr/>
          </p:nvSpPr>
          <p:spPr>
            <a:xfrm>
              <a:off x="6853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28"/>
            <p:cNvSpPr/>
            <p:nvPr/>
          </p:nvSpPr>
          <p:spPr>
            <a:xfrm>
              <a:off x="7116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329"/>
            <p:cNvSpPr/>
            <p:nvPr/>
          </p:nvSpPr>
          <p:spPr>
            <a:xfrm>
              <a:off x="73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30"/>
            <p:cNvSpPr/>
            <p:nvPr/>
          </p:nvSpPr>
          <p:spPr>
            <a:xfrm>
              <a:off x="7643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31"/>
            <p:cNvSpPr/>
            <p:nvPr/>
          </p:nvSpPr>
          <p:spPr>
            <a:xfrm>
              <a:off x="7906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332"/>
            <p:cNvSpPr/>
            <p:nvPr/>
          </p:nvSpPr>
          <p:spPr>
            <a:xfrm>
              <a:off x="8170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tx333"/>
            <p:cNvSpPr/>
            <p:nvPr/>
          </p:nvSpPr>
          <p:spPr>
            <a:xfrm rot="-5400000">
              <a:off x="519143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35" name="tx334"/>
            <p:cNvSpPr/>
            <p:nvPr/>
          </p:nvSpPr>
          <p:spPr>
            <a:xfrm rot="-5400000">
              <a:off x="544508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36" name="tx335"/>
            <p:cNvSpPr/>
            <p:nvPr/>
          </p:nvSpPr>
          <p:spPr>
            <a:xfrm rot="-5400000">
              <a:off x="57086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37" name="tx336"/>
            <p:cNvSpPr/>
            <p:nvPr/>
          </p:nvSpPr>
          <p:spPr>
            <a:xfrm rot="-5400000">
              <a:off x="597023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38" name="tx337"/>
            <p:cNvSpPr/>
            <p:nvPr/>
          </p:nvSpPr>
          <p:spPr>
            <a:xfrm rot="-5400000">
              <a:off x="620305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39" name="tx338"/>
            <p:cNvSpPr/>
            <p:nvPr/>
          </p:nvSpPr>
          <p:spPr>
            <a:xfrm rot="-5400000">
              <a:off x="650875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40" name="tx339"/>
            <p:cNvSpPr/>
            <p:nvPr/>
          </p:nvSpPr>
          <p:spPr>
            <a:xfrm rot="-5400000">
              <a:off x="680191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41" name="tx340"/>
            <p:cNvSpPr/>
            <p:nvPr/>
          </p:nvSpPr>
          <p:spPr>
            <a:xfrm rot="-5400000">
              <a:off x="70032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42" name="tx341"/>
            <p:cNvSpPr/>
            <p:nvPr/>
          </p:nvSpPr>
          <p:spPr>
            <a:xfrm rot="-5400000">
              <a:off x="72666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43" name="tx342"/>
            <p:cNvSpPr/>
            <p:nvPr/>
          </p:nvSpPr>
          <p:spPr>
            <a:xfrm rot="-5400000">
              <a:off x="75665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44" name="tx343"/>
            <p:cNvSpPr/>
            <p:nvPr/>
          </p:nvSpPr>
          <p:spPr>
            <a:xfrm rot="-5400000">
              <a:off x="7811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45" name="tx344"/>
            <p:cNvSpPr/>
            <p:nvPr/>
          </p:nvSpPr>
          <p:spPr>
            <a:xfrm rot="-5400000">
              <a:off x="80748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46" name="pl345"/>
            <p:cNvSpPr/>
            <p:nvPr/>
          </p:nvSpPr>
          <p:spPr>
            <a:xfrm>
              <a:off x="8486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7" name="pl346"/>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8" name="pl347"/>
            <p:cNvSpPr/>
            <p:nvPr/>
          </p:nvSpPr>
          <p:spPr>
            <a:xfrm>
              <a:off x="90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9" name="pl348"/>
            <p:cNvSpPr/>
            <p:nvPr/>
          </p:nvSpPr>
          <p:spPr>
            <a:xfrm>
              <a:off x="9276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0" name="pl349"/>
            <p:cNvSpPr/>
            <p:nvPr/>
          </p:nvSpPr>
          <p:spPr>
            <a:xfrm>
              <a:off x="9540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pl350"/>
            <p:cNvSpPr/>
            <p:nvPr/>
          </p:nvSpPr>
          <p:spPr>
            <a:xfrm>
              <a:off x="9803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pl351"/>
            <p:cNvSpPr/>
            <p:nvPr/>
          </p:nvSpPr>
          <p:spPr>
            <a:xfrm>
              <a:off x="10067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pl352"/>
            <p:cNvSpPr/>
            <p:nvPr/>
          </p:nvSpPr>
          <p:spPr>
            <a:xfrm>
              <a:off x="10330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4" name="pl353"/>
            <p:cNvSpPr/>
            <p:nvPr/>
          </p:nvSpPr>
          <p:spPr>
            <a:xfrm>
              <a:off x="10594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5" name="pl354"/>
            <p:cNvSpPr/>
            <p:nvPr/>
          </p:nvSpPr>
          <p:spPr>
            <a:xfrm>
              <a:off x="10857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6" name="pl355"/>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7" name="pl356"/>
            <p:cNvSpPr/>
            <p:nvPr/>
          </p:nvSpPr>
          <p:spPr>
            <a:xfrm>
              <a:off x="11384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8" name="tx357"/>
            <p:cNvSpPr/>
            <p:nvPr/>
          </p:nvSpPr>
          <p:spPr>
            <a:xfrm rot="-5400000">
              <a:off x="8405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59" name="tx358"/>
            <p:cNvSpPr/>
            <p:nvPr/>
          </p:nvSpPr>
          <p:spPr>
            <a:xfrm rot="-5400000">
              <a:off x="865935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60" name="tx359"/>
            <p:cNvSpPr/>
            <p:nvPr/>
          </p:nvSpPr>
          <p:spPr>
            <a:xfrm rot="-5400000">
              <a:off x="892290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61" name="tx360"/>
            <p:cNvSpPr/>
            <p:nvPr/>
          </p:nvSpPr>
          <p:spPr>
            <a:xfrm rot="-5400000">
              <a:off x="9184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62" name="tx361"/>
            <p:cNvSpPr/>
            <p:nvPr/>
          </p:nvSpPr>
          <p:spPr>
            <a:xfrm rot="-5400000">
              <a:off x="941732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63" name="tx362"/>
            <p:cNvSpPr/>
            <p:nvPr/>
          </p:nvSpPr>
          <p:spPr>
            <a:xfrm rot="-5400000">
              <a:off x="9723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64" name="tx363"/>
            <p:cNvSpPr/>
            <p:nvPr/>
          </p:nvSpPr>
          <p:spPr>
            <a:xfrm rot="-5400000">
              <a:off x="1001617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65" name="tx364"/>
            <p:cNvSpPr/>
            <p:nvPr/>
          </p:nvSpPr>
          <p:spPr>
            <a:xfrm rot="-5400000">
              <a:off x="1021748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66" name="tx365"/>
            <p:cNvSpPr/>
            <p:nvPr/>
          </p:nvSpPr>
          <p:spPr>
            <a:xfrm rot="-5400000">
              <a:off x="1048090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67" name="tx366"/>
            <p:cNvSpPr/>
            <p:nvPr/>
          </p:nvSpPr>
          <p:spPr>
            <a:xfrm rot="-5400000">
              <a:off x="1078078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68" name="tx367"/>
            <p:cNvSpPr/>
            <p:nvPr/>
          </p:nvSpPr>
          <p:spPr>
            <a:xfrm rot="-5400000">
              <a:off x="11025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69" name="tx368"/>
            <p:cNvSpPr/>
            <p:nvPr/>
          </p:nvSpPr>
          <p:spPr>
            <a:xfrm rot="-5400000">
              <a:off x="11289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70" name="pl369"/>
            <p:cNvSpPr/>
            <p:nvPr/>
          </p:nvSpPr>
          <p:spPr>
            <a:xfrm>
              <a:off x="1170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1" name="pl370"/>
            <p:cNvSpPr/>
            <p:nvPr/>
          </p:nvSpPr>
          <p:spPr>
            <a:xfrm>
              <a:off x="11964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2" name="pl371"/>
            <p:cNvSpPr/>
            <p:nvPr/>
          </p:nvSpPr>
          <p:spPr>
            <a:xfrm>
              <a:off x="12227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3" name="pl372"/>
            <p:cNvSpPr/>
            <p:nvPr/>
          </p:nvSpPr>
          <p:spPr>
            <a:xfrm>
              <a:off x="12491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4" name="pl373"/>
            <p:cNvSpPr/>
            <p:nvPr/>
          </p:nvSpPr>
          <p:spPr>
            <a:xfrm>
              <a:off x="12754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5" name="pl374"/>
            <p:cNvSpPr/>
            <p:nvPr/>
          </p:nvSpPr>
          <p:spPr>
            <a:xfrm>
              <a:off x="13018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6" name="pl375"/>
            <p:cNvSpPr/>
            <p:nvPr/>
          </p:nvSpPr>
          <p:spPr>
            <a:xfrm>
              <a:off x="1328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7" name="pl376"/>
            <p:cNvSpPr/>
            <p:nvPr/>
          </p:nvSpPr>
          <p:spPr>
            <a:xfrm>
              <a:off x="13545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8" name="pl377"/>
            <p:cNvSpPr/>
            <p:nvPr/>
          </p:nvSpPr>
          <p:spPr>
            <a:xfrm>
              <a:off x="13808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9" name="pl378"/>
            <p:cNvSpPr/>
            <p:nvPr/>
          </p:nvSpPr>
          <p:spPr>
            <a:xfrm>
              <a:off x="14071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0" name="pl379"/>
            <p:cNvSpPr/>
            <p:nvPr/>
          </p:nvSpPr>
          <p:spPr>
            <a:xfrm>
              <a:off x="14335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1" name="pl380"/>
            <p:cNvSpPr/>
            <p:nvPr/>
          </p:nvSpPr>
          <p:spPr>
            <a:xfrm>
              <a:off x="14598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2" name="tx381"/>
            <p:cNvSpPr/>
            <p:nvPr/>
          </p:nvSpPr>
          <p:spPr>
            <a:xfrm rot="-5400000">
              <a:off x="116199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83" name="tx382"/>
            <p:cNvSpPr/>
            <p:nvPr/>
          </p:nvSpPr>
          <p:spPr>
            <a:xfrm rot="-5400000">
              <a:off x="1187362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84" name="tx383"/>
            <p:cNvSpPr/>
            <p:nvPr/>
          </p:nvSpPr>
          <p:spPr>
            <a:xfrm rot="-5400000">
              <a:off x="1213717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85" name="tx384"/>
            <p:cNvSpPr/>
            <p:nvPr/>
          </p:nvSpPr>
          <p:spPr>
            <a:xfrm rot="-5400000">
              <a:off x="1239877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86" name="tx385"/>
            <p:cNvSpPr/>
            <p:nvPr/>
          </p:nvSpPr>
          <p:spPr>
            <a:xfrm rot="-5400000">
              <a:off x="1263159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87" name="tx386"/>
            <p:cNvSpPr/>
            <p:nvPr/>
          </p:nvSpPr>
          <p:spPr>
            <a:xfrm rot="-5400000">
              <a:off x="129372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88" name="tx387"/>
            <p:cNvSpPr/>
            <p:nvPr/>
          </p:nvSpPr>
          <p:spPr>
            <a:xfrm rot="-5400000">
              <a:off x="1323044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89" name="tx388"/>
            <p:cNvSpPr/>
            <p:nvPr/>
          </p:nvSpPr>
          <p:spPr>
            <a:xfrm rot="-5400000">
              <a:off x="134317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90" name="tx389"/>
            <p:cNvSpPr/>
            <p:nvPr/>
          </p:nvSpPr>
          <p:spPr>
            <a:xfrm rot="-5400000">
              <a:off x="1369517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91" name="tx390"/>
            <p:cNvSpPr/>
            <p:nvPr/>
          </p:nvSpPr>
          <p:spPr>
            <a:xfrm rot="-5400000">
              <a:off x="1399505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92" name="tx391"/>
            <p:cNvSpPr/>
            <p:nvPr/>
          </p:nvSpPr>
          <p:spPr>
            <a:xfrm rot="-5400000">
              <a:off x="142398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93" name="tx392"/>
            <p:cNvSpPr/>
            <p:nvPr/>
          </p:nvSpPr>
          <p:spPr>
            <a:xfrm rot="-5400000">
              <a:off x="14503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94" name="pl393"/>
            <p:cNvSpPr/>
            <p:nvPr/>
          </p:nvSpPr>
          <p:spPr>
            <a:xfrm>
              <a:off x="14915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5" name="pl394"/>
            <p:cNvSpPr/>
            <p:nvPr/>
          </p:nvSpPr>
          <p:spPr>
            <a:xfrm>
              <a:off x="15178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6" name="pl395"/>
            <p:cNvSpPr/>
            <p:nvPr/>
          </p:nvSpPr>
          <p:spPr>
            <a:xfrm>
              <a:off x="15441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7" name="pl396"/>
            <p:cNvSpPr/>
            <p:nvPr/>
          </p:nvSpPr>
          <p:spPr>
            <a:xfrm>
              <a:off x="15705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8" name="pl397"/>
            <p:cNvSpPr/>
            <p:nvPr/>
          </p:nvSpPr>
          <p:spPr>
            <a:xfrm>
              <a:off x="159688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9" name="pl398"/>
            <p:cNvSpPr/>
            <p:nvPr/>
          </p:nvSpPr>
          <p:spPr>
            <a:xfrm>
              <a:off x="16232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0" name="pl399"/>
            <p:cNvSpPr/>
            <p:nvPr/>
          </p:nvSpPr>
          <p:spPr>
            <a:xfrm>
              <a:off x="16495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1" name="pl400"/>
            <p:cNvSpPr/>
            <p:nvPr/>
          </p:nvSpPr>
          <p:spPr>
            <a:xfrm>
              <a:off x="16759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2" name="pl401"/>
            <p:cNvSpPr/>
            <p:nvPr/>
          </p:nvSpPr>
          <p:spPr>
            <a:xfrm>
              <a:off x="17022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3" name="pl402"/>
            <p:cNvSpPr/>
            <p:nvPr/>
          </p:nvSpPr>
          <p:spPr>
            <a:xfrm>
              <a:off x="17286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4" name="pl403"/>
            <p:cNvSpPr/>
            <p:nvPr/>
          </p:nvSpPr>
          <p:spPr>
            <a:xfrm>
              <a:off x="17549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5" name="pl404"/>
            <p:cNvSpPr/>
            <p:nvPr/>
          </p:nvSpPr>
          <p:spPr>
            <a:xfrm>
              <a:off x="178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6" name="tx405"/>
            <p:cNvSpPr/>
            <p:nvPr/>
          </p:nvSpPr>
          <p:spPr>
            <a:xfrm rot="-5400000">
              <a:off x="148342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407" name="tx406"/>
            <p:cNvSpPr/>
            <p:nvPr/>
          </p:nvSpPr>
          <p:spPr>
            <a:xfrm rot="-5400000">
              <a:off x="150878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408" name="tx407"/>
            <p:cNvSpPr/>
            <p:nvPr/>
          </p:nvSpPr>
          <p:spPr>
            <a:xfrm rot="-5400000">
              <a:off x="153514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409" name="tx408"/>
            <p:cNvSpPr/>
            <p:nvPr/>
          </p:nvSpPr>
          <p:spPr>
            <a:xfrm rot="-5400000">
              <a:off x="1561303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10" name="tx409"/>
            <p:cNvSpPr/>
            <p:nvPr/>
          </p:nvSpPr>
          <p:spPr>
            <a:xfrm rot="-5400000">
              <a:off x="1584585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11" name="tx410"/>
            <p:cNvSpPr/>
            <p:nvPr/>
          </p:nvSpPr>
          <p:spPr>
            <a:xfrm rot="-5400000">
              <a:off x="1615155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12" name="tx411"/>
            <p:cNvSpPr/>
            <p:nvPr/>
          </p:nvSpPr>
          <p:spPr>
            <a:xfrm rot="-5400000">
              <a:off x="1644471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13" name="tx412"/>
            <p:cNvSpPr/>
            <p:nvPr/>
          </p:nvSpPr>
          <p:spPr>
            <a:xfrm rot="-5400000">
              <a:off x="1664601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14" name="tx413"/>
            <p:cNvSpPr/>
            <p:nvPr/>
          </p:nvSpPr>
          <p:spPr>
            <a:xfrm rot="-5400000">
              <a:off x="169094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15" name="tx414"/>
            <p:cNvSpPr/>
            <p:nvPr/>
          </p:nvSpPr>
          <p:spPr>
            <a:xfrm rot="-5400000">
              <a:off x="1720932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16" name="tx415"/>
            <p:cNvSpPr/>
            <p:nvPr/>
          </p:nvSpPr>
          <p:spPr>
            <a:xfrm rot="-5400000">
              <a:off x="17454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17" name="tx416"/>
            <p:cNvSpPr/>
            <p:nvPr/>
          </p:nvSpPr>
          <p:spPr>
            <a:xfrm rot="-5400000">
              <a:off x="17717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18" name="tx417"/>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19" name="tx418"/>
            <p:cNvSpPr/>
            <p:nvPr/>
          </p:nvSpPr>
          <p:spPr>
            <a:xfrm>
              <a:off x="1294238" y="4572717"/>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50</a:t>
              </a:r>
            </a:p>
          </p:txBody>
        </p:sp>
        <p:sp>
          <p:nvSpPr>
            <p:cNvPr id="420" name="tx419"/>
            <p:cNvSpPr/>
            <p:nvPr/>
          </p:nvSpPr>
          <p:spPr>
            <a:xfrm>
              <a:off x="1230614" y="3945354"/>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a:t>
              </a:r>
            </a:p>
          </p:txBody>
        </p:sp>
        <p:sp>
          <p:nvSpPr>
            <p:cNvPr id="421" name="tx420"/>
            <p:cNvSpPr/>
            <p:nvPr/>
          </p:nvSpPr>
          <p:spPr>
            <a:xfrm>
              <a:off x="1230614" y="3317991"/>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150</a:t>
              </a:r>
            </a:p>
          </p:txBody>
        </p:sp>
        <p:sp>
          <p:nvSpPr>
            <p:cNvPr id="422" name="tx421"/>
            <p:cNvSpPr/>
            <p:nvPr/>
          </p:nvSpPr>
          <p:spPr>
            <a:xfrm>
              <a:off x="1230614" y="2690629"/>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a:t>
              </a:r>
            </a:p>
          </p:txBody>
        </p:sp>
        <p:sp>
          <p:nvSpPr>
            <p:cNvPr id="423" name="pl422"/>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4" name="pl423"/>
            <p:cNvSpPr/>
            <p:nvPr/>
          </p:nvSpPr>
          <p:spPr>
            <a:xfrm>
              <a:off x="1865074" y="465799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5" name="pl424"/>
            <p:cNvSpPr/>
            <p:nvPr/>
          </p:nvSpPr>
          <p:spPr>
            <a:xfrm>
              <a:off x="1865074" y="403063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6" name="pl425"/>
            <p:cNvSpPr/>
            <p:nvPr/>
          </p:nvSpPr>
          <p:spPr>
            <a:xfrm>
              <a:off x="1865074" y="340327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7" name="pl426"/>
            <p:cNvSpPr/>
            <p:nvPr/>
          </p:nvSpPr>
          <p:spPr>
            <a:xfrm>
              <a:off x="1865074" y="277590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8" name="tx427"/>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29" name="rc428"/>
            <p:cNvSpPr/>
            <p:nvPr/>
          </p:nvSpPr>
          <p:spPr>
            <a:xfrm>
              <a:off x="18110385" y="2153563"/>
              <a:ext cx="1753945" cy="1236458"/>
            </a:xfrm>
            <a:prstGeom prst="rect">
              <a:avLst/>
            </a:prstGeom>
            <a:solidFill>
              <a:srgbClr val="FFFFFF">
                <a:alpha val="100000"/>
              </a:srgbClr>
            </a:solidFill>
          </p:spPr>
          <p:txBody>
            <a:bodyPr/>
            <a:lstStyle/>
            <a:p/>
          </p:txBody>
        </p:sp>
        <p:sp>
          <p:nvSpPr>
            <p:cNvPr id="430" name="rc429"/>
            <p:cNvSpPr/>
            <p:nvPr/>
          </p:nvSpPr>
          <p:spPr>
            <a:xfrm>
              <a:off x="18179974" y="2223153"/>
              <a:ext cx="274319" cy="274319"/>
            </a:xfrm>
            <a:prstGeom prst="rect">
              <a:avLst/>
            </a:prstGeom>
            <a:solidFill>
              <a:srgbClr val="FFFFFF">
                <a:alpha val="100000"/>
              </a:srgbClr>
            </a:solidFill>
          </p:spPr>
          <p:txBody>
            <a:bodyPr/>
            <a:lstStyle/>
            <a:p/>
          </p:txBody>
        </p:sp>
        <p:sp>
          <p:nvSpPr>
            <p:cNvPr id="431" name="rc430"/>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32" name="rc431"/>
            <p:cNvSpPr/>
            <p:nvPr/>
          </p:nvSpPr>
          <p:spPr>
            <a:xfrm>
              <a:off x="18179974" y="2497473"/>
              <a:ext cx="274319" cy="274319"/>
            </a:xfrm>
            <a:prstGeom prst="rect">
              <a:avLst/>
            </a:prstGeom>
            <a:solidFill>
              <a:srgbClr val="FFFFFF">
                <a:alpha val="100000"/>
              </a:srgbClr>
            </a:solidFill>
          </p:spPr>
          <p:txBody>
            <a:bodyPr/>
            <a:lstStyle/>
            <a:p/>
          </p:txBody>
        </p:sp>
        <p:sp>
          <p:nvSpPr>
            <p:cNvPr id="433" name="rc432"/>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34" name="rc433"/>
            <p:cNvSpPr/>
            <p:nvPr/>
          </p:nvSpPr>
          <p:spPr>
            <a:xfrm>
              <a:off x="18179974" y="2771793"/>
              <a:ext cx="274319" cy="274319"/>
            </a:xfrm>
            <a:prstGeom prst="rect">
              <a:avLst/>
            </a:prstGeom>
            <a:solidFill>
              <a:srgbClr val="FFFFFF">
                <a:alpha val="100000"/>
              </a:srgbClr>
            </a:solidFill>
          </p:spPr>
          <p:txBody>
            <a:bodyPr/>
            <a:lstStyle/>
            <a:p/>
          </p:txBody>
        </p:sp>
        <p:sp>
          <p:nvSpPr>
            <p:cNvPr id="435" name="rc434"/>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6" name="rc435"/>
            <p:cNvSpPr/>
            <p:nvPr/>
          </p:nvSpPr>
          <p:spPr>
            <a:xfrm>
              <a:off x="18179974" y="3046113"/>
              <a:ext cx="274319" cy="274319"/>
            </a:xfrm>
            <a:prstGeom prst="rect">
              <a:avLst/>
            </a:prstGeom>
            <a:solidFill>
              <a:srgbClr val="FFFFFF">
                <a:alpha val="100000"/>
              </a:srgbClr>
            </a:solidFill>
          </p:spPr>
          <p:txBody>
            <a:bodyPr/>
            <a:lstStyle/>
            <a:p/>
          </p:txBody>
        </p:sp>
        <p:sp>
          <p:nvSpPr>
            <p:cNvPr id="437" name="rc436"/>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38" name="tx437"/>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39" name="tx438"/>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40" name="tx439"/>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41" name="tx440"/>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sp xmlns:a="http://schemas.openxmlformats.org/drawingml/2006/main" xmlns:r="http://schemas.openxmlformats.org/officeDocument/2006/relationships" xmlns:p="http://schemas.openxmlformats.org/presentationml/2006/main">
        <p:nvSpPr>
          <p:cNvPr id="442" name=""/>
          <p:cNvSpPr>
            <a:spLocks noGrp="1"/>
          </p:cNvSpPr>
          <p:nvPr>
            <p:ph/>
          </p:nvPr>
        </p:nvSpPr>
        <p:spPr>
          <a:xfrm>
            <a:off x="7772400" y="7772400"/>
            <a:ext cx="54864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age distribution data available
for the past 12 months</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443" name=""/>
          <p:cNvGrpSpPr/>
          <p:nvPr/>
        </p:nvGrpSpPr>
        <p:grpSpPr>
          <a:xfrm>
            <a:off x="12527280" y="6217920"/>
            <a:ext cx="5486400" cy="4297680"/>
            <a:chOff x="12527280" y="6217920"/>
            <a:chExt cx="5486400" cy="4297680"/>
          </a:xfrm>
        </p:grpSpPr>
        <p:sp>
          <p:nvSpPr>
            <p:cNvPr id="444"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45"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46"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447"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48"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49"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50"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51"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52"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53"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54"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55"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56"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57"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58" name="pl17"/>
            <p:cNvSpPr/>
            <p:nvPr/>
          </p:nvSpPr>
          <p:spPr>
            <a:xfrm>
              <a:off x="13329440" y="6740492"/>
              <a:ext cx="4502097" cy="537757"/>
            </a:xfrm>
            <a:custGeom>
              <a:avLst/>
              <a:pathLst>
                <a:path w="4502097" h="537757">
                  <a:moveTo>
                    <a:pt x="0" y="179252"/>
                  </a:moveTo>
                  <a:lnTo>
                    <a:pt x="187587" y="153644"/>
                  </a:lnTo>
                  <a:lnTo>
                    <a:pt x="375174" y="102429"/>
                  </a:lnTo>
                  <a:lnTo>
                    <a:pt x="562762" y="230467"/>
                  </a:lnTo>
                  <a:lnTo>
                    <a:pt x="750349" y="179252"/>
                  </a:lnTo>
                  <a:lnTo>
                    <a:pt x="937937" y="0"/>
                  </a:lnTo>
                  <a:lnTo>
                    <a:pt x="1125524" y="204859"/>
                  </a:lnTo>
                  <a:lnTo>
                    <a:pt x="1313111" y="25607"/>
                  </a:lnTo>
                  <a:lnTo>
                    <a:pt x="1500699" y="102429"/>
                  </a:lnTo>
                  <a:lnTo>
                    <a:pt x="1688286" y="25607"/>
                  </a:lnTo>
                  <a:lnTo>
                    <a:pt x="1875874" y="25607"/>
                  </a:lnTo>
                  <a:lnTo>
                    <a:pt x="2063461" y="76822"/>
                  </a:lnTo>
                  <a:lnTo>
                    <a:pt x="2251048" y="230467"/>
                  </a:lnTo>
                  <a:lnTo>
                    <a:pt x="2438636" y="102429"/>
                  </a:lnTo>
                  <a:lnTo>
                    <a:pt x="2626223" y="256074"/>
                  </a:lnTo>
                  <a:lnTo>
                    <a:pt x="2813811" y="230467"/>
                  </a:lnTo>
                  <a:lnTo>
                    <a:pt x="3001398" y="358504"/>
                  </a:lnTo>
                  <a:lnTo>
                    <a:pt x="3188985" y="256074"/>
                  </a:lnTo>
                  <a:lnTo>
                    <a:pt x="3376573" y="76822"/>
                  </a:lnTo>
                  <a:lnTo>
                    <a:pt x="3564160" y="230467"/>
                  </a:lnTo>
                  <a:lnTo>
                    <a:pt x="3751748" y="460934"/>
                  </a:lnTo>
                  <a:lnTo>
                    <a:pt x="3939335" y="537757"/>
                  </a:lnTo>
                  <a:lnTo>
                    <a:pt x="4126923" y="384112"/>
                  </a:lnTo>
                  <a:lnTo>
                    <a:pt x="4314510" y="307289"/>
                  </a:lnTo>
                  <a:lnTo>
                    <a:pt x="4502097" y="307289"/>
                  </a:lnTo>
                </a:path>
              </a:pathLst>
            </a:custGeom>
            <a:ln w="32521" cap="flat">
              <a:solidFill>
                <a:srgbClr val="5EB0E8">
                  <a:alpha val="100000"/>
                </a:srgbClr>
              </a:solidFill>
              <a:prstDash val="solid"/>
              <a:round/>
            </a:ln>
          </p:spPr>
          <p:txBody>
            <a:bodyPr/>
            <a:lstStyle/>
            <a:p/>
          </p:txBody>
        </p:sp>
        <p:sp>
          <p:nvSpPr>
            <p:cNvPr id="459" name="pl18"/>
            <p:cNvSpPr/>
            <p:nvPr/>
          </p:nvSpPr>
          <p:spPr>
            <a:xfrm>
              <a:off x="13329440" y="6689277"/>
              <a:ext cx="4502097" cy="614579"/>
            </a:xfrm>
            <a:custGeom>
              <a:avLst/>
              <a:pathLst>
                <a:path w="4502097" h="614579">
                  <a:moveTo>
                    <a:pt x="0" y="512149"/>
                  </a:moveTo>
                  <a:lnTo>
                    <a:pt x="187587" y="614579"/>
                  </a:lnTo>
                  <a:lnTo>
                    <a:pt x="375174" y="588972"/>
                  </a:lnTo>
                  <a:lnTo>
                    <a:pt x="562762" y="51214"/>
                  </a:lnTo>
                  <a:lnTo>
                    <a:pt x="750349" y="51214"/>
                  </a:lnTo>
                  <a:lnTo>
                    <a:pt x="937937" y="0"/>
                  </a:lnTo>
                  <a:lnTo>
                    <a:pt x="1125524" y="204859"/>
                  </a:lnTo>
                  <a:lnTo>
                    <a:pt x="1313111" y="51214"/>
                  </a:lnTo>
                  <a:lnTo>
                    <a:pt x="1500699" y="25607"/>
                  </a:lnTo>
                  <a:lnTo>
                    <a:pt x="1688286" y="281682"/>
                  </a:lnTo>
                  <a:lnTo>
                    <a:pt x="1875874" y="179252"/>
                  </a:lnTo>
                  <a:lnTo>
                    <a:pt x="2063461" y="204859"/>
                  </a:lnTo>
                  <a:lnTo>
                    <a:pt x="2251048" y="204859"/>
                  </a:lnTo>
                  <a:lnTo>
                    <a:pt x="2438636" y="409719"/>
                  </a:lnTo>
                  <a:lnTo>
                    <a:pt x="2626223" y="179252"/>
                  </a:lnTo>
                  <a:lnTo>
                    <a:pt x="2813811" y="281682"/>
                  </a:lnTo>
                  <a:lnTo>
                    <a:pt x="3001398" y="204859"/>
                  </a:lnTo>
                  <a:lnTo>
                    <a:pt x="3188985" y="179252"/>
                  </a:lnTo>
                  <a:lnTo>
                    <a:pt x="3376573" y="204859"/>
                  </a:lnTo>
                  <a:lnTo>
                    <a:pt x="3564160" y="179252"/>
                  </a:lnTo>
                  <a:lnTo>
                    <a:pt x="3751748" y="358504"/>
                  </a:lnTo>
                  <a:lnTo>
                    <a:pt x="3939335" y="307289"/>
                  </a:lnTo>
                  <a:lnTo>
                    <a:pt x="4126923" y="230467"/>
                  </a:lnTo>
                  <a:lnTo>
                    <a:pt x="4314510" y="179252"/>
                  </a:lnTo>
                  <a:lnTo>
                    <a:pt x="4502097" y="179252"/>
                  </a:lnTo>
                </a:path>
              </a:pathLst>
            </a:custGeom>
            <a:ln w="32521" cap="flat">
              <a:solidFill>
                <a:srgbClr val="00A173">
                  <a:alpha val="100000"/>
                </a:srgbClr>
              </a:solidFill>
              <a:prstDash val="solid"/>
              <a:round/>
            </a:ln>
          </p:spPr>
          <p:txBody>
            <a:bodyPr/>
            <a:lstStyle/>
            <a:p/>
          </p:txBody>
        </p:sp>
        <p:sp>
          <p:nvSpPr>
            <p:cNvPr id="460"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61"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62"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63"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464"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465"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66"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7"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8"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9"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0"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1"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2"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3"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4"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5"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6"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7"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8"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9"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0"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1"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2"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3"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4"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5"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6"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7"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8"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9"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0"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1"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2"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3"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4"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5"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6"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7"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498"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499"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00"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01"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02"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03"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04"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05"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06"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07"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08"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09"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10"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11"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12"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13"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14"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15"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16"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17"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18"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19"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20"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21"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22"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23" name="rc82"/>
            <p:cNvSpPr/>
            <p:nvPr/>
          </p:nvSpPr>
          <p:spPr>
            <a:xfrm>
              <a:off x="14005791" y="9941072"/>
              <a:ext cx="3149396" cy="504938"/>
            </a:xfrm>
            <a:prstGeom prst="rect">
              <a:avLst/>
            </a:prstGeom>
            <a:solidFill>
              <a:srgbClr val="FFFFFF">
                <a:alpha val="100000"/>
              </a:srgbClr>
            </a:solidFill>
          </p:spPr>
          <p:txBody>
            <a:bodyPr/>
            <a:lstStyle/>
            <a:p/>
          </p:txBody>
        </p:sp>
        <p:sp>
          <p:nvSpPr>
            <p:cNvPr id="524"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25"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26"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27"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28"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529"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530"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531"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532"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a combination of case-based and aggregate surveillance data.  Coverage data from WHO/UNICEF Estimates of National Immunization Coverage (WUENIC)</a:t>
            </a:r>
          </a:p>
        </p:txBody>
      </p:sp>
    </p:spTree>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Sierra Leone</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772732" y="2153563"/>
              <a:ext cx="3239694" cy="3131794"/>
            </a:xfrm>
            <a:prstGeom prst="rect">
              <a:avLst/>
            </a:prstGeom>
            <a:solidFill>
              <a:srgbClr val="FFFFFF">
                <a:alpha val="100000"/>
              </a:srgbClr>
            </a:solidFill>
          </p:spPr>
          <p:txBody>
            <a:bodyPr/>
            <a:lstStyle/>
            <a:p/>
          </p:txBody>
        </p:sp>
        <p:sp>
          <p:nvSpPr>
            <p:cNvPr id="7" name="pl6"/>
            <p:cNvSpPr/>
            <p:nvPr/>
          </p:nvSpPr>
          <p:spPr>
            <a:xfrm>
              <a:off x="1772732" y="482207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8" name="pl7"/>
            <p:cNvSpPr/>
            <p:nvPr/>
          </p:nvSpPr>
          <p:spPr>
            <a:xfrm>
              <a:off x="1772732" y="389550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9" name="pl8"/>
            <p:cNvSpPr/>
            <p:nvPr/>
          </p:nvSpPr>
          <p:spPr>
            <a:xfrm>
              <a:off x="1772732" y="296894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0" name="pl9"/>
            <p:cNvSpPr/>
            <p:nvPr/>
          </p:nvSpPr>
          <p:spPr>
            <a:xfrm>
              <a:off x="177273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1" name="pl10"/>
            <p:cNvSpPr/>
            <p:nvPr/>
          </p:nvSpPr>
          <p:spPr>
            <a:xfrm>
              <a:off x="1772732" y="4358791"/>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2" name="pl11"/>
            <p:cNvSpPr/>
            <p:nvPr/>
          </p:nvSpPr>
          <p:spPr>
            <a:xfrm>
              <a:off x="1772732" y="343222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3" name="pl12"/>
            <p:cNvSpPr/>
            <p:nvPr/>
          </p:nvSpPr>
          <p:spPr>
            <a:xfrm>
              <a:off x="1772732" y="2505659"/>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4" name="rc13"/>
            <p:cNvSpPr/>
            <p:nvPr/>
          </p:nvSpPr>
          <p:spPr>
            <a:xfrm>
              <a:off x="1812565" y="4497776"/>
              <a:ext cx="238993" cy="78758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 name="rc14"/>
            <p:cNvSpPr/>
            <p:nvPr/>
          </p:nvSpPr>
          <p:spPr>
            <a:xfrm>
              <a:off x="1812565" y="4497776"/>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 name="rc15"/>
            <p:cNvSpPr/>
            <p:nvPr/>
          </p:nvSpPr>
          <p:spPr>
            <a:xfrm>
              <a:off x="1812565" y="4497776"/>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 name="rc16"/>
            <p:cNvSpPr/>
            <p:nvPr/>
          </p:nvSpPr>
          <p:spPr>
            <a:xfrm>
              <a:off x="1812565" y="4127150"/>
              <a:ext cx="238993" cy="3706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 name="rc17"/>
            <p:cNvSpPr/>
            <p:nvPr/>
          </p:nvSpPr>
          <p:spPr>
            <a:xfrm>
              <a:off x="2078113" y="3988165"/>
              <a:ext cx="238993" cy="129719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 name="rc18"/>
            <p:cNvSpPr/>
            <p:nvPr/>
          </p:nvSpPr>
          <p:spPr>
            <a:xfrm>
              <a:off x="2078113" y="3988165"/>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 name="rc19"/>
            <p:cNvSpPr/>
            <p:nvPr/>
          </p:nvSpPr>
          <p:spPr>
            <a:xfrm>
              <a:off x="2078113" y="3988165"/>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 name="rc20"/>
            <p:cNvSpPr/>
            <p:nvPr/>
          </p:nvSpPr>
          <p:spPr>
            <a:xfrm>
              <a:off x="2078113" y="3154255"/>
              <a:ext cx="238993" cy="83390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 name="rc21"/>
            <p:cNvSpPr/>
            <p:nvPr/>
          </p:nvSpPr>
          <p:spPr>
            <a:xfrm>
              <a:off x="2343662" y="3849180"/>
              <a:ext cx="238993" cy="143617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 name="rc22"/>
            <p:cNvSpPr/>
            <p:nvPr/>
          </p:nvSpPr>
          <p:spPr>
            <a:xfrm>
              <a:off x="2343662" y="3849180"/>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 name="rc23"/>
            <p:cNvSpPr/>
            <p:nvPr/>
          </p:nvSpPr>
          <p:spPr>
            <a:xfrm>
              <a:off x="2343662" y="3849180"/>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 name="rc24"/>
            <p:cNvSpPr/>
            <p:nvPr/>
          </p:nvSpPr>
          <p:spPr>
            <a:xfrm>
              <a:off x="2343662" y="2876285"/>
              <a:ext cx="238993" cy="97289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 name="rc25"/>
            <p:cNvSpPr/>
            <p:nvPr/>
          </p:nvSpPr>
          <p:spPr>
            <a:xfrm>
              <a:off x="2609211" y="3941837"/>
              <a:ext cx="238993" cy="134352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 name="rc26"/>
            <p:cNvSpPr/>
            <p:nvPr/>
          </p:nvSpPr>
          <p:spPr>
            <a:xfrm>
              <a:off x="2609211" y="3941837"/>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 name="rc27"/>
            <p:cNvSpPr/>
            <p:nvPr/>
          </p:nvSpPr>
          <p:spPr>
            <a:xfrm>
              <a:off x="2609211" y="3941837"/>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 name="rc28"/>
            <p:cNvSpPr/>
            <p:nvPr/>
          </p:nvSpPr>
          <p:spPr>
            <a:xfrm>
              <a:off x="2609211" y="3246912"/>
              <a:ext cx="238993" cy="6949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0" name="rc29"/>
            <p:cNvSpPr/>
            <p:nvPr/>
          </p:nvSpPr>
          <p:spPr>
            <a:xfrm>
              <a:off x="2874760" y="4590433"/>
              <a:ext cx="238993" cy="69492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1" name="rc30"/>
            <p:cNvSpPr/>
            <p:nvPr/>
          </p:nvSpPr>
          <p:spPr>
            <a:xfrm>
              <a:off x="2874760" y="4590433"/>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2" name="rc31"/>
            <p:cNvSpPr/>
            <p:nvPr/>
          </p:nvSpPr>
          <p:spPr>
            <a:xfrm>
              <a:off x="2874760" y="4590433"/>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3" name="rc32"/>
            <p:cNvSpPr/>
            <p:nvPr/>
          </p:nvSpPr>
          <p:spPr>
            <a:xfrm>
              <a:off x="2874760" y="3478553"/>
              <a:ext cx="238993" cy="111187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4" name="rc33"/>
            <p:cNvSpPr/>
            <p:nvPr/>
          </p:nvSpPr>
          <p:spPr>
            <a:xfrm>
              <a:off x="3140309" y="5192701"/>
              <a:ext cx="238993" cy="9265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5" name="rc34"/>
            <p:cNvSpPr/>
            <p:nvPr/>
          </p:nvSpPr>
          <p:spPr>
            <a:xfrm>
              <a:off x="3140309" y="5192701"/>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6" name="rc35"/>
            <p:cNvSpPr/>
            <p:nvPr/>
          </p:nvSpPr>
          <p:spPr>
            <a:xfrm>
              <a:off x="3140309" y="5192701"/>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7" name="rc36"/>
            <p:cNvSpPr/>
            <p:nvPr/>
          </p:nvSpPr>
          <p:spPr>
            <a:xfrm>
              <a:off x="3140309" y="5100044"/>
              <a:ext cx="238993" cy="926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8" name="rc37"/>
            <p:cNvSpPr/>
            <p:nvPr/>
          </p:nvSpPr>
          <p:spPr>
            <a:xfrm>
              <a:off x="3405857" y="4914731"/>
              <a:ext cx="238993" cy="37062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9" name="rc38"/>
            <p:cNvSpPr/>
            <p:nvPr/>
          </p:nvSpPr>
          <p:spPr>
            <a:xfrm>
              <a:off x="3405857" y="4914731"/>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 name="rc39"/>
            <p:cNvSpPr/>
            <p:nvPr/>
          </p:nvSpPr>
          <p:spPr>
            <a:xfrm>
              <a:off x="3405857" y="4914731"/>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1" name="rc40"/>
            <p:cNvSpPr/>
            <p:nvPr/>
          </p:nvSpPr>
          <p:spPr>
            <a:xfrm>
              <a:off x="3405857" y="4868403"/>
              <a:ext cx="238993" cy="4632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 name="rc41"/>
            <p:cNvSpPr/>
            <p:nvPr/>
          </p:nvSpPr>
          <p:spPr>
            <a:xfrm>
              <a:off x="3671406" y="5192701"/>
              <a:ext cx="238993" cy="9265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3" name="rc42"/>
            <p:cNvSpPr/>
            <p:nvPr/>
          </p:nvSpPr>
          <p:spPr>
            <a:xfrm>
              <a:off x="3671406" y="4961060"/>
              <a:ext cx="238993" cy="23164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 name="rc43"/>
            <p:cNvSpPr/>
            <p:nvPr/>
          </p:nvSpPr>
          <p:spPr>
            <a:xfrm>
              <a:off x="3671406" y="4961060"/>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5" name="rc44"/>
            <p:cNvSpPr/>
            <p:nvPr/>
          </p:nvSpPr>
          <p:spPr>
            <a:xfrm>
              <a:off x="3671406" y="4775746"/>
              <a:ext cx="238993" cy="1853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6" name="rc45"/>
            <p:cNvSpPr/>
            <p:nvPr/>
          </p:nvSpPr>
          <p:spPr>
            <a:xfrm>
              <a:off x="393695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7" name="rc46"/>
            <p:cNvSpPr/>
            <p:nvPr/>
          </p:nvSpPr>
          <p:spPr>
            <a:xfrm>
              <a:off x="3936955" y="4451448"/>
              <a:ext cx="238993" cy="83390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 name="rc47"/>
            <p:cNvSpPr/>
            <p:nvPr/>
          </p:nvSpPr>
          <p:spPr>
            <a:xfrm>
              <a:off x="3936955" y="445144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9" name="rc48"/>
            <p:cNvSpPr/>
            <p:nvPr/>
          </p:nvSpPr>
          <p:spPr>
            <a:xfrm>
              <a:off x="3936955" y="3478553"/>
              <a:ext cx="238993" cy="97289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0" name="rc49"/>
            <p:cNvSpPr/>
            <p:nvPr/>
          </p:nvSpPr>
          <p:spPr>
            <a:xfrm>
              <a:off x="4202504"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1" name="rc50"/>
            <p:cNvSpPr/>
            <p:nvPr/>
          </p:nvSpPr>
          <p:spPr>
            <a:xfrm>
              <a:off x="4202504" y="5100044"/>
              <a:ext cx="238993" cy="18531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2" name="rc51"/>
            <p:cNvSpPr/>
            <p:nvPr/>
          </p:nvSpPr>
          <p:spPr>
            <a:xfrm>
              <a:off x="4202504" y="5100044"/>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3" name="rc52"/>
            <p:cNvSpPr/>
            <p:nvPr/>
          </p:nvSpPr>
          <p:spPr>
            <a:xfrm>
              <a:off x="4202504" y="4683090"/>
              <a:ext cx="238993" cy="4169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4" name="rc53"/>
            <p:cNvSpPr/>
            <p:nvPr/>
          </p:nvSpPr>
          <p:spPr>
            <a:xfrm>
              <a:off x="446805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5" name="rc54"/>
            <p:cNvSpPr/>
            <p:nvPr/>
          </p:nvSpPr>
          <p:spPr>
            <a:xfrm>
              <a:off x="4468052" y="4729418"/>
              <a:ext cx="238993" cy="55593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6" name="rc55"/>
            <p:cNvSpPr/>
            <p:nvPr/>
          </p:nvSpPr>
          <p:spPr>
            <a:xfrm>
              <a:off x="4468052" y="472941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7" name="rc56"/>
            <p:cNvSpPr/>
            <p:nvPr/>
          </p:nvSpPr>
          <p:spPr>
            <a:xfrm>
              <a:off x="4468052" y="4034493"/>
              <a:ext cx="238993" cy="6949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8" name="pg57"/>
            <p:cNvSpPr/>
            <p:nvPr/>
          </p:nvSpPr>
          <p:spPr>
            <a:xfrm>
              <a:off x="2539859"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59" name="tx58"/>
            <p:cNvSpPr/>
            <p:nvPr/>
          </p:nvSpPr>
          <p:spPr>
            <a:xfrm>
              <a:off x="2664742"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171 case(s)</a:t>
              </a:r>
            </a:p>
          </p:txBody>
        </p:sp>
        <p:sp>
          <p:nvSpPr>
            <p:cNvPr id="60" name="pg59"/>
            <p:cNvSpPr/>
            <p:nvPr/>
          </p:nvSpPr>
          <p:spPr>
            <a:xfrm>
              <a:off x="2738299"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1" name="tx60"/>
            <p:cNvSpPr/>
            <p:nvPr/>
          </p:nvSpPr>
          <p:spPr>
            <a:xfrm>
              <a:off x="2842368"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731 case(s)</a:t>
              </a:r>
            </a:p>
          </p:txBody>
        </p:sp>
        <p:sp>
          <p:nvSpPr>
            <p:cNvPr id="62" name="rc61"/>
            <p:cNvSpPr/>
            <p:nvPr/>
          </p:nvSpPr>
          <p:spPr>
            <a:xfrm>
              <a:off x="1772732" y="2153563"/>
              <a:ext cx="3239694" cy="3131794"/>
            </a:xfrm>
            <a:prstGeom prst="rect">
              <a:avLst/>
            </a:prstGeom>
            <a:ln w="13550" cap="rnd">
              <a:solidFill>
                <a:srgbClr val="333333">
                  <a:alpha val="100000"/>
                </a:srgbClr>
              </a:solidFill>
              <a:prstDash val="solid"/>
              <a:round/>
            </a:ln>
          </p:spPr>
          <p:txBody>
            <a:bodyPr/>
            <a:lstStyle/>
            <a:p/>
          </p:txBody>
        </p:sp>
        <p:sp>
          <p:nvSpPr>
            <p:cNvPr id="63" name="rc62"/>
            <p:cNvSpPr/>
            <p:nvPr/>
          </p:nvSpPr>
          <p:spPr>
            <a:xfrm>
              <a:off x="5012427" y="2153563"/>
              <a:ext cx="3239694" cy="3131794"/>
            </a:xfrm>
            <a:prstGeom prst="rect">
              <a:avLst/>
            </a:prstGeom>
            <a:solidFill>
              <a:srgbClr val="FFFFFF">
                <a:alpha val="100000"/>
              </a:srgbClr>
            </a:solidFill>
          </p:spPr>
          <p:txBody>
            <a:bodyPr/>
            <a:lstStyle/>
            <a:p/>
          </p:txBody>
        </p:sp>
        <p:sp>
          <p:nvSpPr>
            <p:cNvPr id="64" name="pl63"/>
            <p:cNvSpPr/>
            <p:nvPr/>
          </p:nvSpPr>
          <p:spPr>
            <a:xfrm>
              <a:off x="5012427" y="482207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65" name="pl64"/>
            <p:cNvSpPr/>
            <p:nvPr/>
          </p:nvSpPr>
          <p:spPr>
            <a:xfrm>
              <a:off x="5012427" y="389550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66" name="pl65"/>
            <p:cNvSpPr/>
            <p:nvPr/>
          </p:nvSpPr>
          <p:spPr>
            <a:xfrm>
              <a:off x="5012427" y="296894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67" name="pl66"/>
            <p:cNvSpPr/>
            <p:nvPr/>
          </p:nvSpPr>
          <p:spPr>
            <a:xfrm>
              <a:off x="5012427"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68" name="pl67"/>
            <p:cNvSpPr/>
            <p:nvPr/>
          </p:nvSpPr>
          <p:spPr>
            <a:xfrm>
              <a:off x="5012427" y="4358791"/>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69" name="pl68"/>
            <p:cNvSpPr/>
            <p:nvPr/>
          </p:nvSpPr>
          <p:spPr>
            <a:xfrm>
              <a:off x="5012427" y="343222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0" name="pl69"/>
            <p:cNvSpPr/>
            <p:nvPr/>
          </p:nvSpPr>
          <p:spPr>
            <a:xfrm>
              <a:off x="5012427" y="2505659"/>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1" name="rc70"/>
            <p:cNvSpPr/>
            <p:nvPr/>
          </p:nvSpPr>
          <p:spPr>
            <a:xfrm>
              <a:off x="5052260" y="4358791"/>
              <a:ext cx="238993" cy="92656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2" name="rc71"/>
            <p:cNvSpPr/>
            <p:nvPr/>
          </p:nvSpPr>
          <p:spPr>
            <a:xfrm>
              <a:off x="5052260" y="4358791"/>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3" name="rc72"/>
            <p:cNvSpPr/>
            <p:nvPr/>
          </p:nvSpPr>
          <p:spPr>
            <a:xfrm>
              <a:off x="5052260" y="4358791"/>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4" name="rc73"/>
            <p:cNvSpPr/>
            <p:nvPr/>
          </p:nvSpPr>
          <p:spPr>
            <a:xfrm>
              <a:off x="5052260" y="4219806"/>
              <a:ext cx="238993" cy="1389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5" name="rc74"/>
            <p:cNvSpPr/>
            <p:nvPr/>
          </p:nvSpPr>
          <p:spPr>
            <a:xfrm>
              <a:off x="5317808" y="4451448"/>
              <a:ext cx="238993" cy="83390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6" name="rc75"/>
            <p:cNvSpPr/>
            <p:nvPr/>
          </p:nvSpPr>
          <p:spPr>
            <a:xfrm>
              <a:off x="5317808" y="445144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7" name="rc76"/>
            <p:cNvSpPr/>
            <p:nvPr/>
          </p:nvSpPr>
          <p:spPr>
            <a:xfrm>
              <a:off x="5317808" y="445144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8" name="rc77"/>
            <p:cNvSpPr/>
            <p:nvPr/>
          </p:nvSpPr>
          <p:spPr>
            <a:xfrm>
              <a:off x="5317808" y="4080821"/>
              <a:ext cx="238993" cy="3706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9" name="rc78"/>
            <p:cNvSpPr/>
            <p:nvPr/>
          </p:nvSpPr>
          <p:spPr>
            <a:xfrm>
              <a:off x="5583357" y="3802852"/>
              <a:ext cx="238993" cy="148250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0" name="rc79"/>
            <p:cNvSpPr/>
            <p:nvPr/>
          </p:nvSpPr>
          <p:spPr>
            <a:xfrm>
              <a:off x="5583357" y="3802852"/>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1" name="rc80"/>
            <p:cNvSpPr/>
            <p:nvPr/>
          </p:nvSpPr>
          <p:spPr>
            <a:xfrm>
              <a:off x="5583357" y="3802852"/>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2" name="rc81"/>
            <p:cNvSpPr/>
            <p:nvPr/>
          </p:nvSpPr>
          <p:spPr>
            <a:xfrm>
              <a:off x="5583357" y="3524882"/>
              <a:ext cx="238993" cy="2779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3" name="rc82"/>
            <p:cNvSpPr/>
            <p:nvPr/>
          </p:nvSpPr>
          <p:spPr>
            <a:xfrm>
              <a:off x="5848906" y="3895508"/>
              <a:ext cx="238993" cy="138984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5848906" y="389550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5848906" y="389550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5848906" y="3385897"/>
              <a:ext cx="238993" cy="50961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6114455" y="4822075"/>
              <a:ext cx="238993" cy="46328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6114455" y="4822075"/>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6114455" y="4822075"/>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6114455" y="4636761"/>
              <a:ext cx="238993" cy="1853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638000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638000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638000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6380003" y="5100044"/>
              <a:ext cx="238993" cy="1853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6645552" y="4961060"/>
              <a:ext cx="238993" cy="32429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6645552" y="4961060"/>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6645552" y="4961060"/>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6645552" y="4358791"/>
              <a:ext cx="238993" cy="602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rc98"/>
            <p:cNvSpPr/>
            <p:nvPr/>
          </p:nvSpPr>
          <p:spPr>
            <a:xfrm>
              <a:off x="691110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6911101" y="4775746"/>
              <a:ext cx="238993" cy="50961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6911101" y="4775746"/>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6911101" y="4590433"/>
              <a:ext cx="238993" cy="1853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rc102"/>
            <p:cNvSpPr/>
            <p:nvPr/>
          </p:nvSpPr>
          <p:spPr>
            <a:xfrm>
              <a:off x="717665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4" name="rc103"/>
            <p:cNvSpPr/>
            <p:nvPr/>
          </p:nvSpPr>
          <p:spPr>
            <a:xfrm>
              <a:off x="7176650" y="5053716"/>
              <a:ext cx="238993" cy="23164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5" name="rc104"/>
            <p:cNvSpPr/>
            <p:nvPr/>
          </p:nvSpPr>
          <p:spPr>
            <a:xfrm>
              <a:off x="7176650" y="5053716"/>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6" name="rc105"/>
            <p:cNvSpPr/>
            <p:nvPr/>
          </p:nvSpPr>
          <p:spPr>
            <a:xfrm>
              <a:off x="7176650" y="4868403"/>
              <a:ext cx="238993" cy="1853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7" name="rc106"/>
            <p:cNvSpPr/>
            <p:nvPr/>
          </p:nvSpPr>
          <p:spPr>
            <a:xfrm>
              <a:off x="7442199"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8" name="rc107"/>
            <p:cNvSpPr/>
            <p:nvPr/>
          </p:nvSpPr>
          <p:spPr>
            <a:xfrm>
              <a:off x="7442199" y="5239029"/>
              <a:ext cx="238993" cy="4632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9" name="rc108"/>
            <p:cNvSpPr/>
            <p:nvPr/>
          </p:nvSpPr>
          <p:spPr>
            <a:xfrm>
              <a:off x="7442199" y="5239029"/>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0" name="rc109"/>
            <p:cNvSpPr/>
            <p:nvPr/>
          </p:nvSpPr>
          <p:spPr>
            <a:xfrm>
              <a:off x="7442199" y="4961060"/>
              <a:ext cx="238993" cy="2779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1" name="rc110"/>
            <p:cNvSpPr/>
            <p:nvPr/>
          </p:nvSpPr>
          <p:spPr>
            <a:xfrm>
              <a:off x="770774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2" name="rc111"/>
            <p:cNvSpPr/>
            <p:nvPr/>
          </p:nvSpPr>
          <p:spPr>
            <a:xfrm>
              <a:off x="7707747" y="5192701"/>
              <a:ext cx="238993" cy="9265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3" name="rc112"/>
            <p:cNvSpPr/>
            <p:nvPr/>
          </p:nvSpPr>
          <p:spPr>
            <a:xfrm>
              <a:off x="7707747" y="5192701"/>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4" name="rc113"/>
            <p:cNvSpPr/>
            <p:nvPr/>
          </p:nvSpPr>
          <p:spPr>
            <a:xfrm>
              <a:off x="7707747" y="5100044"/>
              <a:ext cx="238993" cy="926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5" name="rc114"/>
            <p:cNvSpPr/>
            <p:nvPr/>
          </p:nvSpPr>
          <p:spPr>
            <a:xfrm>
              <a:off x="797329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6" name="rc115"/>
            <p:cNvSpPr/>
            <p:nvPr/>
          </p:nvSpPr>
          <p:spPr>
            <a:xfrm>
              <a:off x="7973296" y="5192701"/>
              <a:ext cx="238993" cy="9265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7" name="rc116"/>
            <p:cNvSpPr/>
            <p:nvPr/>
          </p:nvSpPr>
          <p:spPr>
            <a:xfrm>
              <a:off x="7973296" y="5192701"/>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8" name="rc117"/>
            <p:cNvSpPr/>
            <p:nvPr/>
          </p:nvSpPr>
          <p:spPr>
            <a:xfrm>
              <a:off x="7973296" y="5007388"/>
              <a:ext cx="238993" cy="1853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9" name="pg118"/>
            <p:cNvSpPr/>
            <p:nvPr/>
          </p:nvSpPr>
          <p:spPr>
            <a:xfrm>
              <a:off x="6969789"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20" name="pg119"/>
            <p:cNvSpPr/>
            <p:nvPr/>
          </p:nvSpPr>
          <p:spPr>
            <a:xfrm>
              <a:off x="5779554"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1" name="tx120"/>
            <p:cNvSpPr/>
            <p:nvPr/>
          </p:nvSpPr>
          <p:spPr>
            <a:xfrm>
              <a:off x="5904437"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138 case(s)</a:t>
              </a:r>
            </a:p>
          </p:txBody>
        </p:sp>
        <p:sp>
          <p:nvSpPr>
            <p:cNvPr id="122" name="pg121"/>
            <p:cNvSpPr/>
            <p:nvPr/>
          </p:nvSpPr>
          <p:spPr>
            <a:xfrm>
              <a:off x="5977994"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3" name="tx122"/>
            <p:cNvSpPr/>
            <p:nvPr/>
          </p:nvSpPr>
          <p:spPr>
            <a:xfrm>
              <a:off x="6082063"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645 case(s)</a:t>
              </a:r>
            </a:p>
          </p:txBody>
        </p:sp>
        <p:sp>
          <p:nvSpPr>
            <p:cNvPr id="124" name="rc123"/>
            <p:cNvSpPr/>
            <p:nvPr/>
          </p:nvSpPr>
          <p:spPr>
            <a:xfrm>
              <a:off x="5012427" y="2153563"/>
              <a:ext cx="3239694" cy="3131794"/>
            </a:xfrm>
            <a:prstGeom prst="rect">
              <a:avLst/>
            </a:prstGeom>
            <a:ln w="13550" cap="rnd">
              <a:solidFill>
                <a:srgbClr val="333333">
                  <a:alpha val="100000"/>
                </a:srgbClr>
              </a:solidFill>
              <a:prstDash val="solid"/>
              <a:round/>
            </a:ln>
          </p:spPr>
          <p:txBody>
            <a:bodyPr/>
            <a:lstStyle/>
            <a:p/>
          </p:txBody>
        </p:sp>
        <p:sp>
          <p:nvSpPr>
            <p:cNvPr id="125" name="rc124"/>
            <p:cNvSpPr/>
            <p:nvPr/>
          </p:nvSpPr>
          <p:spPr>
            <a:xfrm>
              <a:off x="8252122" y="2153563"/>
              <a:ext cx="3239694" cy="3131794"/>
            </a:xfrm>
            <a:prstGeom prst="rect">
              <a:avLst/>
            </a:prstGeom>
            <a:solidFill>
              <a:srgbClr val="FFFFFF">
                <a:alpha val="100000"/>
              </a:srgbClr>
            </a:solidFill>
          </p:spPr>
          <p:txBody>
            <a:bodyPr/>
            <a:lstStyle/>
            <a:p/>
          </p:txBody>
        </p:sp>
        <p:sp>
          <p:nvSpPr>
            <p:cNvPr id="126" name="pl125"/>
            <p:cNvSpPr/>
            <p:nvPr/>
          </p:nvSpPr>
          <p:spPr>
            <a:xfrm>
              <a:off x="8252122" y="482207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27" name="pl126"/>
            <p:cNvSpPr/>
            <p:nvPr/>
          </p:nvSpPr>
          <p:spPr>
            <a:xfrm>
              <a:off x="8252122" y="389550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28" name="pl127"/>
            <p:cNvSpPr/>
            <p:nvPr/>
          </p:nvSpPr>
          <p:spPr>
            <a:xfrm>
              <a:off x="8252122" y="296894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29" name="pl128"/>
            <p:cNvSpPr/>
            <p:nvPr/>
          </p:nvSpPr>
          <p:spPr>
            <a:xfrm>
              <a:off x="825212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30" name="pl129"/>
            <p:cNvSpPr/>
            <p:nvPr/>
          </p:nvSpPr>
          <p:spPr>
            <a:xfrm>
              <a:off x="8252122" y="4358791"/>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31" name="pl130"/>
            <p:cNvSpPr/>
            <p:nvPr/>
          </p:nvSpPr>
          <p:spPr>
            <a:xfrm>
              <a:off x="8252122" y="343222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32" name="pl131"/>
            <p:cNvSpPr/>
            <p:nvPr/>
          </p:nvSpPr>
          <p:spPr>
            <a:xfrm>
              <a:off x="8252122" y="2505659"/>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33" name="rc132"/>
            <p:cNvSpPr/>
            <p:nvPr/>
          </p:nvSpPr>
          <p:spPr>
            <a:xfrm>
              <a:off x="8291955" y="5192701"/>
              <a:ext cx="238993" cy="9265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4" name="rc133"/>
            <p:cNvSpPr/>
            <p:nvPr/>
          </p:nvSpPr>
          <p:spPr>
            <a:xfrm>
              <a:off x="8291955" y="5146373"/>
              <a:ext cx="238993" cy="4632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5" name="rc134"/>
            <p:cNvSpPr/>
            <p:nvPr/>
          </p:nvSpPr>
          <p:spPr>
            <a:xfrm>
              <a:off x="8291955" y="5146373"/>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6" name="rc135"/>
            <p:cNvSpPr/>
            <p:nvPr/>
          </p:nvSpPr>
          <p:spPr>
            <a:xfrm>
              <a:off x="8291955" y="4822075"/>
              <a:ext cx="238993" cy="3242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7" name="rc136"/>
            <p:cNvSpPr/>
            <p:nvPr/>
          </p:nvSpPr>
          <p:spPr>
            <a:xfrm>
              <a:off x="8557503" y="4822075"/>
              <a:ext cx="238993" cy="46328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8" name="rc137"/>
            <p:cNvSpPr/>
            <p:nvPr/>
          </p:nvSpPr>
          <p:spPr>
            <a:xfrm>
              <a:off x="8557503" y="4822075"/>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9" name="rc138"/>
            <p:cNvSpPr/>
            <p:nvPr/>
          </p:nvSpPr>
          <p:spPr>
            <a:xfrm>
              <a:off x="8557503" y="4775746"/>
              <a:ext cx="238993" cy="4632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0" name="rc139"/>
            <p:cNvSpPr/>
            <p:nvPr/>
          </p:nvSpPr>
          <p:spPr>
            <a:xfrm>
              <a:off x="8557503" y="4451448"/>
              <a:ext cx="238993" cy="3242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1" name="rc140"/>
            <p:cNvSpPr/>
            <p:nvPr/>
          </p:nvSpPr>
          <p:spPr>
            <a:xfrm>
              <a:off x="8823052" y="4961060"/>
              <a:ext cx="238993" cy="32429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2" name="rc141"/>
            <p:cNvSpPr/>
            <p:nvPr/>
          </p:nvSpPr>
          <p:spPr>
            <a:xfrm>
              <a:off x="8823052" y="4961060"/>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3" name="rc142"/>
            <p:cNvSpPr/>
            <p:nvPr/>
          </p:nvSpPr>
          <p:spPr>
            <a:xfrm>
              <a:off x="8823052" y="4961060"/>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4" name="rc143"/>
            <p:cNvSpPr/>
            <p:nvPr/>
          </p:nvSpPr>
          <p:spPr>
            <a:xfrm>
              <a:off x="8823052" y="4775746"/>
              <a:ext cx="238993" cy="1853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5" name="rc144"/>
            <p:cNvSpPr/>
            <p:nvPr/>
          </p:nvSpPr>
          <p:spPr>
            <a:xfrm>
              <a:off x="9088601" y="4590433"/>
              <a:ext cx="238993" cy="69492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6" name="rc145"/>
            <p:cNvSpPr/>
            <p:nvPr/>
          </p:nvSpPr>
          <p:spPr>
            <a:xfrm>
              <a:off x="9088601" y="4590433"/>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7" name="rc146"/>
            <p:cNvSpPr/>
            <p:nvPr/>
          </p:nvSpPr>
          <p:spPr>
            <a:xfrm>
              <a:off x="9088601" y="4590433"/>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8" name="rc147"/>
            <p:cNvSpPr/>
            <p:nvPr/>
          </p:nvSpPr>
          <p:spPr>
            <a:xfrm>
              <a:off x="9088601" y="2922614"/>
              <a:ext cx="238993" cy="166781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9" name="rc148"/>
            <p:cNvSpPr/>
            <p:nvPr/>
          </p:nvSpPr>
          <p:spPr>
            <a:xfrm>
              <a:off x="9354150" y="5239029"/>
              <a:ext cx="238993" cy="4632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0" name="rc149"/>
            <p:cNvSpPr/>
            <p:nvPr/>
          </p:nvSpPr>
          <p:spPr>
            <a:xfrm>
              <a:off x="9354150" y="5239029"/>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1" name="rc150"/>
            <p:cNvSpPr/>
            <p:nvPr/>
          </p:nvSpPr>
          <p:spPr>
            <a:xfrm>
              <a:off x="9354150" y="5239029"/>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2" name="rc151"/>
            <p:cNvSpPr/>
            <p:nvPr/>
          </p:nvSpPr>
          <p:spPr>
            <a:xfrm>
              <a:off x="9354150" y="5100044"/>
              <a:ext cx="238993" cy="1389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3" name="rc152"/>
            <p:cNvSpPr/>
            <p:nvPr/>
          </p:nvSpPr>
          <p:spPr>
            <a:xfrm>
              <a:off x="9619698" y="5239029"/>
              <a:ext cx="238993" cy="4632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4" name="rc153"/>
            <p:cNvSpPr/>
            <p:nvPr/>
          </p:nvSpPr>
          <p:spPr>
            <a:xfrm>
              <a:off x="9619698" y="5239029"/>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5" name="rc154"/>
            <p:cNvSpPr/>
            <p:nvPr/>
          </p:nvSpPr>
          <p:spPr>
            <a:xfrm>
              <a:off x="9619698" y="5239029"/>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6" name="rc155"/>
            <p:cNvSpPr/>
            <p:nvPr/>
          </p:nvSpPr>
          <p:spPr>
            <a:xfrm>
              <a:off x="9619698" y="5100044"/>
              <a:ext cx="238993" cy="1389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7" name="rc156"/>
            <p:cNvSpPr/>
            <p:nvPr/>
          </p:nvSpPr>
          <p:spPr>
            <a:xfrm>
              <a:off x="9885247" y="4961060"/>
              <a:ext cx="238993" cy="32429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8" name="rc157"/>
            <p:cNvSpPr/>
            <p:nvPr/>
          </p:nvSpPr>
          <p:spPr>
            <a:xfrm>
              <a:off x="9885247" y="4961060"/>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9" name="rc158"/>
            <p:cNvSpPr/>
            <p:nvPr/>
          </p:nvSpPr>
          <p:spPr>
            <a:xfrm>
              <a:off x="9885247" y="4961060"/>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0" name="rc159"/>
            <p:cNvSpPr/>
            <p:nvPr/>
          </p:nvSpPr>
          <p:spPr>
            <a:xfrm>
              <a:off x="9885247" y="4822075"/>
              <a:ext cx="238993" cy="1389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1" name="rc160"/>
            <p:cNvSpPr/>
            <p:nvPr/>
          </p:nvSpPr>
          <p:spPr>
            <a:xfrm>
              <a:off x="1015079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2" name="rc161"/>
            <p:cNvSpPr/>
            <p:nvPr/>
          </p:nvSpPr>
          <p:spPr>
            <a:xfrm>
              <a:off x="1015079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3" name="rc162"/>
            <p:cNvSpPr/>
            <p:nvPr/>
          </p:nvSpPr>
          <p:spPr>
            <a:xfrm>
              <a:off x="1015079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4" name="rc163"/>
            <p:cNvSpPr/>
            <p:nvPr/>
          </p:nvSpPr>
          <p:spPr>
            <a:xfrm>
              <a:off x="10150796" y="5146373"/>
              <a:ext cx="238993" cy="1389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5" name="rc164"/>
            <p:cNvSpPr/>
            <p:nvPr/>
          </p:nvSpPr>
          <p:spPr>
            <a:xfrm>
              <a:off x="1041634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6" name="rc165"/>
            <p:cNvSpPr/>
            <p:nvPr/>
          </p:nvSpPr>
          <p:spPr>
            <a:xfrm>
              <a:off x="1041634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7" name="rc166"/>
            <p:cNvSpPr/>
            <p:nvPr/>
          </p:nvSpPr>
          <p:spPr>
            <a:xfrm>
              <a:off x="1041634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8" name="rc167"/>
            <p:cNvSpPr/>
            <p:nvPr/>
          </p:nvSpPr>
          <p:spPr>
            <a:xfrm>
              <a:off x="10416345" y="5100044"/>
              <a:ext cx="238993" cy="1853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9" name="rc168"/>
            <p:cNvSpPr/>
            <p:nvPr/>
          </p:nvSpPr>
          <p:spPr>
            <a:xfrm>
              <a:off x="10681893" y="5239029"/>
              <a:ext cx="238993" cy="4632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0" name="rc169"/>
            <p:cNvSpPr/>
            <p:nvPr/>
          </p:nvSpPr>
          <p:spPr>
            <a:xfrm>
              <a:off x="10681893" y="5239029"/>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1" name="rc170"/>
            <p:cNvSpPr/>
            <p:nvPr/>
          </p:nvSpPr>
          <p:spPr>
            <a:xfrm>
              <a:off x="10681893" y="5239029"/>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2" name="rc171"/>
            <p:cNvSpPr/>
            <p:nvPr/>
          </p:nvSpPr>
          <p:spPr>
            <a:xfrm>
              <a:off x="10681893" y="5146373"/>
              <a:ext cx="238993" cy="926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3" name="pg172"/>
            <p:cNvSpPr/>
            <p:nvPr/>
          </p:nvSpPr>
          <p:spPr>
            <a:xfrm>
              <a:off x="9943935"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74" name="pg173"/>
            <p:cNvSpPr/>
            <p:nvPr/>
          </p:nvSpPr>
          <p:spPr>
            <a:xfrm>
              <a:off x="9043386" y="2153563"/>
              <a:ext cx="1657166" cy="373922"/>
            </a:xfrm>
            <a:custGeom>
              <a:avLst/>
              <a:pathLst>
                <a:path w="1657166" h="373922">
                  <a:moveTo>
                    <a:pt x="31220" y="373922"/>
                  </a:moveTo>
                  <a:lnTo>
                    <a:pt x="1625946" y="373922"/>
                  </a:lnTo>
                  <a:lnTo>
                    <a:pt x="1624689" y="373897"/>
                  </a:lnTo>
                  <a:lnTo>
                    <a:pt x="1629709" y="373695"/>
                  </a:lnTo>
                  <a:lnTo>
                    <a:pt x="1634632" y="372690"/>
                  </a:lnTo>
                  <a:lnTo>
                    <a:pt x="1639330" y="370908"/>
                  </a:lnTo>
                  <a:lnTo>
                    <a:pt x="1643681" y="368396"/>
                  </a:lnTo>
                  <a:lnTo>
                    <a:pt x="1647573" y="365218"/>
                  </a:lnTo>
                  <a:lnTo>
                    <a:pt x="1650905" y="361457"/>
                  </a:lnTo>
                  <a:lnTo>
                    <a:pt x="1653590" y="357211"/>
                  </a:lnTo>
                  <a:lnTo>
                    <a:pt x="1655560" y="352588"/>
                  </a:lnTo>
                  <a:lnTo>
                    <a:pt x="1656762" y="347710"/>
                  </a:lnTo>
                  <a:lnTo>
                    <a:pt x="1657166" y="342702"/>
                  </a:lnTo>
                  <a:lnTo>
                    <a:pt x="1657166" y="31220"/>
                  </a:lnTo>
                  <a:lnTo>
                    <a:pt x="1656762" y="26212"/>
                  </a:lnTo>
                  <a:lnTo>
                    <a:pt x="1655560" y="21334"/>
                  </a:lnTo>
                  <a:lnTo>
                    <a:pt x="1653590" y="16711"/>
                  </a:lnTo>
                  <a:lnTo>
                    <a:pt x="1650905" y="12465"/>
                  </a:lnTo>
                  <a:lnTo>
                    <a:pt x="1647573" y="8704"/>
                  </a:lnTo>
                  <a:lnTo>
                    <a:pt x="1643681" y="5526"/>
                  </a:lnTo>
                  <a:lnTo>
                    <a:pt x="1639330" y="3014"/>
                  </a:lnTo>
                  <a:lnTo>
                    <a:pt x="1634632" y="1232"/>
                  </a:lnTo>
                  <a:lnTo>
                    <a:pt x="1629709" y="227"/>
                  </a:lnTo>
                  <a:lnTo>
                    <a:pt x="162594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75" name="tx174"/>
            <p:cNvSpPr/>
            <p:nvPr/>
          </p:nvSpPr>
          <p:spPr>
            <a:xfrm>
              <a:off x="9168269" y="2239827"/>
              <a:ext cx="1407401"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46 case(s)</a:t>
              </a:r>
            </a:p>
          </p:txBody>
        </p:sp>
        <p:sp>
          <p:nvSpPr>
            <p:cNvPr id="176" name="pg175"/>
            <p:cNvSpPr/>
            <p:nvPr/>
          </p:nvSpPr>
          <p:spPr>
            <a:xfrm>
              <a:off x="9217689"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77" name="tx176"/>
            <p:cNvSpPr/>
            <p:nvPr/>
          </p:nvSpPr>
          <p:spPr>
            <a:xfrm>
              <a:off x="9321758"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129 case(s)</a:t>
              </a:r>
            </a:p>
          </p:txBody>
        </p:sp>
        <p:sp>
          <p:nvSpPr>
            <p:cNvPr id="178" name="rc177"/>
            <p:cNvSpPr/>
            <p:nvPr/>
          </p:nvSpPr>
          <p:spPr>
            <a:xfrm>
              <a:off x="8252122" y="2153563"/>
              <a:ext cx="3239694" cy="3131794"/>
            </a:xfrm>
            <a:prstGeom prst="rect">
              <a:avLst/>
            </a:prstGeom>
            <a:ln w="13550" cap="rnd">
              <a:solidFill>
                <a:srgbClr val="333333">
                  <a:alpha val="100000"/>
                </a:srgbClr>
              </a:solidFill>
              <a:prstDash val="solid"/>
              <a:round/>
            </a:ln>
          </p:spPr>
          <p:txBody>
            <a:bodyPr/>
            <a:lstStyle/>
            <a:p/>
          </p:txBody>
        </p:sp>
        <p:sp>
          <p:nvSpPr>
            <p:cNvPr id="179" name="rc178"/>
            <p:cNvSpPr/>
            <p:nvPr/>
          </p:nvSpPr>
          <p:spPr>
            <a:xfrm>
              <a:off x="11491817" y="2153563"/>
              <a:ext cx="3239694" cy="3131794"/>
            </a:xfrm>
            <a:prstGeom prst="rect">
              <a:avLst/>
            </a:prstGeom>
            <a:solidFill>
              <a:srgbClr val="FFFFFF">
                <a:alpha val="100000"/>
              </a:srgbClr>
            </a:solidFill>
          </p:spPr>
          <p:txBody>
            <a:bodyPr/>
            <a:lstStyle/>
            <a:p/>
          </p:txBody>
        </p:sp>
        <p:sp>
          <p:nvSpPr>
            <p:cNvPr id="180" name="pl179"/>
            <p:cNvSpPr/>
            <p:nvPr/>
          </p:nvSpPr>
          <p:spPr>
            <a:xfrm>
              <a:off x="11491817" y="482207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81" name="pl180"/>
            <p:cNvSpPr/>
            <p:nvPr/>
          </p:nvSpPr>
          <p:spPr>
            <a:xfrm>
              <a:off x="11491817" y="389550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82" name="pl181"/>
            <p:cNvSpPr/>
            <p:nvPr/>
          </p:nvSpPr>
          <p:spPr>
            <a:xfrm>
              <a:off x="11491817" y="296894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83" name="pl182"/>
            <p:cNvSpPr/>
            <p:nvPr/>
          </p:nvSpPr>
          <p:spPr>
            <a:xfrm>
              <a:off x="11491817"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84" name="pl183"/>
            <p:cNvSpPr/>
            <p:nvPr/>
          </p:nvSpPr>
          <p:spPr>
            <a:xfrm>
              <a:off x="11491817" y="4358791"/>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85" name="pl184"/>
            <p:cNvSpPr/>
            <p:nvPr/>
          </p:nvSpPr>
          <p:spPr>
            <a:xfrm>
              <a:off x="11491817" y="343222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86" name="pl185"/>
            <p:cNvSpPr/>
            <p:nvPr/>
          </p:nvSpPr>
          <p:spPr>
            <a:xfrm>
              <a:off x="11491817" y="2505659"/>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87" name="rc186"/>
            <p:cNvSpPr/>
            <p:nvPr/>
          </p:nvSpPr>
          <p:spPr>
            <a:xfrm>
              <a:off x="11797198" y="4729418"/>
              <a:ext cx="238993" cy="55593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8" name="rc187"/>
            <p:cNvSpPr/>
            <p:nvPr/>
          </p:nvSpPr>
          <p:spPr>
            <a:xfrm>
              <a:off x="11797198" y="4405120"/>
              <a:ext cx="238993" cy="32429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9" name="rc188"/>
            <p:cNvSpPr/>
            <p:nvPr/>
          </p:nvSpPr>
          <p:spPr>
            <a:xfrm>
              <a:off x="11797198" y="4405120"/>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0" name="rc189"/>
            <p:cNvSpPr/>
            <p:nvPr/>
          </p:nvSpPr>
          <p:spPr>
            <a:xfrm>
              <a:off x="11797198" y="4405120"/>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1" name="rc190"/>
            <p:cNvSpPr/>
            <p:nvPr/>
          </p:nvSpPr>
          <p:spPr>
            <a:xfrm>
              <a:off x="12062747" y="4775746"/>
              <a:ext cx="238993" cy="50961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2" name="rc191"/>
            <p:cNvSpPr/>
            <p:nvPr/>
          </p:nvSpPr>
          <p:spPr>
            <a:xfrm>
              <a:off x="12062747" y="4544105"/>
              <a:ext cx="238993" cy="23164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3" name="rc192"/>
            <p:cNvSpPr/>
            <p:nvPr/>
          </p:nvSpPr>
          <p:spPr>
            <a:xfrm>
              <a:off x="12062747" y="4544105"/>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4" name="rc193"/>
            <p:cNvSpPr/>
            <p:nvPr/>
          </p:nvSpPr>
          <p:spPr>
            <a:xfrm>
              <a:off x="12062747" y="4451448"/>
              <a:ext cx="238993" cy="926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5" name="rc194"/>
            <p:cNvSpPr/>
            <p:nvPr/>
          </p:nvSpPr>
          <p:spPr>
            <a:xfrm>
              <a:off x="12328296" y="5007388"/>
              <a:ext cx="238993" cy="27796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6" name="rc195"/>
            <p:cNvSpPr/>
            <p:nvPr/>
          </p:nvSpPr>
          <p:spPr>
            <a:xfrm>
              <a:off x="12328296" y="4914731"/>
              <a:ext cx="238993" cy="9265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7" name="rc196"/>
            <p:cNvSpPr/>
            <p:nvPr/>
          </p:nvSpPr>
          <p:spPr>
            <a:xfrm>
              <a:off x="12328296" y="4914731"/>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8" name="rc197"/>
            <p:cNvSpPr/>
            <p:nvPr/>
          </p:nvSpPr>
          <p:spPr>
            <a:xfrm>
              <a:off x="12328296" y="4914731"/>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9" name="rc198"/>
            <p:cNvSpPr/>
            <p:nvPr/>
          </p:nvSpPr>
          <p:spPr>
            <a:xfrm>
              <a:off x="12859393" y="5239029"/>
              <a:ext cx="238993" cy="4632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0" name="rc199"/>
            <p:cNvSpPr/>
            <p:nvPr/>
          </p:nvSpPr>
          <p:spPr>
            <a:xfrm>
              <a:off x="12859393" y="5192701"/>
              <a:ext cx="238993" cy="4632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1" name="rc200"/>
            <p:cNvSpPr/>
            <p:nvPr/>
          </p:nvSpPr>
          <p:spPr>
            <a:xfrm>
              <a:off x="12859393" y="5192701"/>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2" name="rc201"/>
            <p:cNvSpPr/>
            <p:nvPr/>
          </p:nvSpPr>
          <p:spPr>
            <a:xfrm>
              <a:off x="12859393" y="5192701"/>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3" name="rc202"/>
            <p:cNvSpPr/>
            <p:nvPr/>
          </p:nvSpPr>
          <p:spPr>
            <a:xfrm>
              <a:off x="13124942" y="5100044"/>
              <a:ext cx="238993" cy="18531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4" name="rc203"/>
            <p:cNvSpPr/>
            <p:nvPr/>
          </p:nvSpPr>
          <p:spPr>
            <a:xfrm>
              <a:off x="13124942" y="5100044"/>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5" name="rc204"/>
            <p:cNvSpPr/>
            <p:nvPr/>
          </p:nvSpPr>
          <p:spPr>
            <a:xfrm>
              <a:off x="13124942" y="5100044"/>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6" name="rc205"/>
            <p:cNvSpPr/>
            <p:nvPr/>
          </p:nvSpPr>
          <p:spPr>
            <a:xfrm>
              <a:off x="13124942" y="5100044"/>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7" name="rc206"/>
            <p:cNvSpPr/>
            <p:nvPr/>
          </p:nvSpPr>
          <p:spPr>
            <a:xfrm>
              <a:off x="13390491" y="5146373"/>
              <a:ext cx="238993" cy="13898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8" name="rc207"/>
            <p:cNvSpPr/>
            <p:nvPr/>
          </p:nvSpPr>
          <p:spPr>
            <a:xfrm>
              <a:off x="13390491" y="5053716"/>
              <a:ext cx="238993" cy="9265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9" name="rc208"/>
            <p:cNvSpPr/>
            <p:nvPr/>
          </p:nvSpPr>
          <p:spPr>
            <a:xfrm>
              <a:off x="13390491" y="5053716"/>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0" name="rc209"/>
            <p:cNvSpPr/>
            <p:nvPr/>
          </p:nvSpPr>
          <p:spPr>
            <a:xfrm>
              <a:off x="13390491" y="5053716"/>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1" name="rc210"/>
            <p:cNvSpPr/>
            <p:nvPr/>
          </p:nvSpPr>
          <p:spPr>
            <a:xfrm>
              <a:off x="1365604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2" name="rc211"/>
            <p:cNvSpPr/>
            <p:nvPr/>
          </p:nvSpPr>
          <p:spPr>
            <a:xfrm>
              <a:off x="13656040" y="5239029"/>
              <a:ext cx="238993" cy="4632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3" name="rc212"/>
            <p:cNvSpPr/>
            <p:nvPr/>
          </p:nvSpPr>
          <p:spPr>
            <a:xfrm>
              <a:off x="13656040" y="5239029"/>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4" name="rc213"/>
            <p:cNvSpPr/>
            <p:nvPr/>
          </p:nvSpPr>
          <p:spPr>
            <a:xfrm>
              <a:off x="13656040" y="5239029"/>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5" name="rc214"/>
            <p:cNvSpPr/>
            <p:nvPr/>
          </p:nvSpPr>
          <p:spPr>
            <a:xfrm>
              <a:off x="13921588" y="5192701"/>
              <a:ext cx="238993" cy="9265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6" name="rc215"/>
            <p:cNvSpPr/>
            <p:nvPr/>
          </p:nvSpPr>
          <p:spPr>
            <a:xfrm>
              <a:off x="13921588" y="5146373"/>
              <a:ext cx="238993" cy="4632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7" name="rc216"/>
            <p:cNvSpPr/>
            <p:nvPr/>
          </p:nvSpPr>
          <p:spPr>
            <a:xfrm>
              <a:off x="13921588" y="5146373"/>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8" name="rc217"/>
            <p:cNvSpPr/>
            <p:nvPr/>
          </p:nvSpPr>
          <p:spPr>
            <a:xfrm>
              <a:off x="13921588" y="5146373"/>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9" name="pg218"/>
            <p:cNvSpPr/>
            <p:nvPr/>
          </p:nvSpPr>
          <p:spPr>
            <a:xfrm>
              <a:off x="12283081" y="2153563"/>
              <a:ext cx="1657166" cy="373922"/>
            </a:xfrm>
            <a:custGeom>
              <a:avLst/>
              <a:pathLst>
                <a:path w="1657166" h="373922">
                  <a:moveTo>
                    <a:pt x="31220" y="373922"/>
                  </a:moveTo>
                  <a:lnTo>
                    <a:pt x="1625946" y="373922"/>
                  </a:lnTo>
                  <a:lnTo>
                    <a:pt x="1624689" y="373897"/>
                  </a:lnTo>
                  <a:lnTo>
                    <a:pt x="1629709" y="373695"/>
                  </a:lnTo>
                  <a:lnTo>
                    <a:pt x="1634632" y="372690"/>
                  </a:lnTo>
                  <a:lnTo>
                    <a:pt x="1639330" y="370908"/>
                  </a:lnTo>
                  <a:lnTo>
                    <a:pt x="1643681" y="368396"/>
                  </a:lnTo>
                  <a:lnTo>
                    <a:pt x="1647573" y="365218"/>
                  </a:lnTo>
                  <a:lnTo>
                    <a:pt x="1650905" y="361457"/>
                  </a:lnTo>
                  <a:lnTo>
                    <a:pt x="1653590" y="357211"/>
                  </a:lnTo>
                  <a:lnTo>
                    <a:pt x="1655560" y="352588"/>
                  </a:lnTo>
                  <a:lnTo>
                    <a:pt x="1656762" y="347710"/>
                  </a:lnTo>
                  <a:lnTo>
                    <a:pt x="1657166" y="342702"/>
                  </a:lnTo>
                  <a:lnTo>
                    <a:pt x="1657166" y="31220"/>
                  </a:lnTo>
                  <a:lnTo>
                    <a:pt x="1656762" y="26212"/>
                  </a:lnTo>
                  <a:lnTo>
                    <a:pt x="1655560" y="21334"/>
                  </a:lnTo>
                  <a:lnTo>
                    <a:pt x="1653590" y="16711"/>
                  </a:lnTo>
                  <a:lnTo>
                    <a:pt x="1650905" y="12465"/>
                  </a:lnTo>
                  <a:lnTo>
                    <a:pt x="1647573" y="8704"/>
                  </a:lnTo>
                  <a:lnTo>
                    <a:pt x="1643681" y="5526"/>
                  </a:lnTo>
                  <a:lnTo>
                    <a:pt x="1639330" y="3014"/>
                  </a:lnTo>
                  <a:lnTo>
                    <a:pt x="1634632" y="1232"/>
                  </a:lnTo>
                  <a:lnTo>
                    <a:pt x="1629709" y="227"/>
                  </a:lnTo>
                  <a:lnTo>
                    <a:pt x="162594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20" name="tx219"/>
            <p:cNvSpPr/>
            <p:nvPr/>
          </p:nvSpPr>
          <p:spPr>
            <a:xfrm>
              <a:off x="12407964" y="2239827"/>
              <a:ext cx="1407401"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58 case(s)</a:t>
              </a:r>
            </a:p>
          </p:txBody>
        </p:sp>
        <p:sp>
          <p:nvSpPr>
            <p:cNvPr id="221" name="pg220"/>
            <p:cNvSpPr/>
            <p:nvPr/>
          </p:nvSpPr>
          <p:spPr>
            <a:xfrm>
              <a:off x="12457384"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22" name="tx221"/>
            <p:cNvSpPr/>
            <p:nvPr/>
          </p:nvSpPr>
          <p:spPr>
            <a:xfrm>
              <a:off x="12561453"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207 case(s)</a:t>
              </a:r>
            </a:p>
          </p:txBody>
        </p:sp>
        <p:sp>
          <p:nvSpPr>
            <p:cNvPr id="223" name="rc222"/>
            <p:cNvSpPr/>
            <p:nvPr/>
          </p:nvSpPr>
          <p:spPr>
            <a:xfrm>
              <a:off x="11491817" y="2153563"/>
              <a:ext cx="3239694" cy="3131794"/>
            </a:xfrm>
            <a:prstGeom prst="rect">
              <a:avLst/>
            </a:prstGeom>
            <a:ln w="13550" cap="rnd">
              <a:solidFill>
                <a:srgbClr val="333333">
                  <a:alpha val="100000"/>
                </a:srgbClr>
              </a:solidFill>
              <a:prstDash val="solid"/>
              <a:round/>
            </a:ln>
          </p:spPr>
          <p:txBody>
            <a:bodyPr/>
            <a:lstStyle/>
            <a:p/>
          </p:txBody>
        </p:sp>
        <p:sp>
          <p:nvSpPr>
            <p:cNvPr id="224" name="rc223"/>
            <p:cNvSpPr/>
            <p:nvPr/>
          </p:nvSpPr>
          <p:spPr>
            <a:xfrm>
              <a:off x="14731512" y="2153563"/>
              <a:ext cx="3239694" cy="3131794"/>
            </a:xfrm>
            <a:prstGeom prst="rect">
              <a:avLst/>
            </a:prstGeom>
            <a:solidFill>
              <a:srgbClr val="FFFFFF">
                <a:alpha val="100000"/>
              </a:srgbClr>
            </a:solidFill>
          </p:spPr>
          <p:txBody>
            <a:bodyPr/>
            <a:lstStyle/>
            <a:p/>
          </p:txBody>
        </p:sp>
        <p:sp>
          <p:nvSpPr>
            <p:cNvPr id="225" name="pl224"/>
            <p:cNvSpPr/>
            <p:nvPr/>
          </p:nvSpPr>
          <p:spPr>
            <a:xfrm>
              <a:off x="14731512" y="482207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26" name="pl225"/>
            <p:cNvSpPr/>
            <p:nvPr/>
          </p:nvSpPr>
          <p:spPr>
            <a:xfrm>
              <a:off x="14731512" y="389550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27" name="pl226"/>
            <p:cNvSpPr/>
            <p:nvPr/>
          </p:nvSpPr>
          <p:spPr>
            <a:xfrm>
              <a:off x="14731512" y="296894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28" name="pl227"/>
            <p:cNvSpPr/>
            <p:nvPr/>
          </p:nvSpPr>
          <p:spPr>
            <a:xfrm>
              <a:off x="1473151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29" name="pl228"/>
            <p:cNvSpPr/>
            <p:nvPr/>
          </p:nvSpPr>
          <p:spPr>
            <a:xfrm>
              <a:off x="14731512" y="4358791"/>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30" name="pl229"/>
            <p:cNvSpPr/>
            <p:nvPr/>
          </p:nvSpPr>
          <p:spPr>
            <a:xfrm>
              <a:off x="14731512" y="343222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31" name="pl230"/>
            <p:cNvSpPr/>
            <p:nvPr/>
          </p:nvSpPr>
          <p:spPr>
            <a:xfrm>
              <a:off x="14731512" y="2505659"/>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32" name="rc231"/>
            <p:cNvSpPr/>
            <p:nvPr/>
          </p:nvSpPr>
          <p:spPr>
            <a:xfrm>
              <a:off x="14731512" y="2153563"/>
              <a:ext cx="3239694" cy="3131794"/>
            </a:xfrm>
            <a:prstGeom prst="rect">
              <a:avLst/>
            </a:prstGeom>
            <a:ln w="13550" cap="rnd">
              <a:solidFill>
                <a:srgbClr val="333333">
                  <a:alpha val="100000"/>
                </a:srgbClr>
              </a:solidFill>
              <a:prstDash val="solid"/>
              <a:round/>
            </a:ln>
          </p:spPr>
          <p:txBody>
            <a:bodyPr/>
            <a:lstStyle/>
            <a:p/>
          </p:txBody>
        </p:sp>
        <p:sp>
          <p:nvSpPr>
            <p:cNvPr id="233" name="tx232"/>
            <p:cNvSpPr/>
            <p:nvPr/>
          </p:nvSpPr>
          <p:spPr>
            <a:xfrm>
              <a:off x="311005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34" name="tx233"/>
            <p:cNvSpPr/>
            <p:nvPr/>
          </p:nvSpPr>
          <p:spPr>
            <a:xfrm>
              <a:off x="634974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35" name="tx234"/>
            <p:cNvSpPr/>
            <p:nvPr/>
          </p:nvSpPr>
          <p:spPr>
            <a:xfrm>
              <a:off x="958944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36" name="tx235"/>
            <p:cNvSpPr/>
            <p:nvPr/>
          </p:nvSpPr>
          <p:spPr>
            <a:xfrm>
              <a:off x="1282913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37" name="tx236"/>
            <p:cNvSpPr/>
            <p:nvPr/>
          </p:nvSpPr>
          <p:spPr>
            <a:xfrm>
              <a:off x="1606883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38" name="pl237"/>
            <p:cNvSpPr/>
            <p:nvPr/>
          </p:nvSpPr>
          <p:spPr>
            <a:xfrm>
              <a:off x="193206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9" name="pl238"/>
            <p:cNvSpPr/>
            <p:nvPr/>
          </p:nvSpPr>
          <p:spPr>
            <a:xfrm>
              <a:off x="21976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0" name="pl239"/>
            <p:cNvSpPr/>
            <p:nvPr/>
          </p:nvSpPr>
          <p:spPr>
            <a:xfrm>
              <a:off x="24631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1" name="pl240"/>
            <p:cNvSpPr/>
            <p:nvPr/>
          </p:nvSpPr>
          <p:spPr>
            <a:xfrm>
              <a:off x="27287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2" name="pl241"/>
            <p:cNvSpPr/>
            <p:nvPr/>
          </p:nvSpPr>
          <p:spPr>
            <a:xfrm>
              <a:off x="29942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3" name="pl242"/>
            <p:cNvSpPr/>
            <p:nvPr/>
          </p:nvSpPr>
          <p:spPr>
            <a:xfrm>
              <a:off x="3259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4" name="pl243"/>
            <p:cNvSpPr/>
            <p:nvPr/>
          </p:nvSpPr>
          <p:spPr>
            <a:xfrm>
              <a:off x="3525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5" name="pl244"/>
            <p:cNvSpPr/>
            <p:nvPr/>
          </p:nvSpPr>
          <p:spPr>
            <a:xfrm>
              <a:off x="37909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6" name="pl245"/>
            <p:cNvSpPr/>
            <p:nvPr/>
          </p:nvSpPr>
          <p:spPr>
            <a:xfrm>
              <a:off x="4056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7" name="pl246"/>
            <p:cNvSpPr/>
            <p:nvPr/>
          </p:nvSpPr>
          <p:spPr>
            <a:xfrm>
              <a:off x="432200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8" name="pl247"/>
            <p:cNvSpPr/>
            <p:nvPr/>
          </p:nvSpPr>
          <p:spPr>
            <a:xfrm>
              <a:off x="45875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9" name="pl248"/>
            <p:cNvSpPr/>
            <p:nvPr/>
          </p:nvSpPr>
          <p:spPr>
            <a:xfrm>
              <a:off x="4853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0" name="tx249"/>
            <p:cNvSpPr/>
            <p:nvPr/>
          </p:nvSpPr>
          <p:spPr>
            <a:xfrm rot="-5400000">
              <a:off x="185127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51" name="tx250"/>
            <p:cNvSpPr/>
            <p:nvPr/>
          </p:nvSpPr>
          <p:spPr>
            <a:xfrm rot="-5400000">
              <a:off x="210701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52" name="tx251"/>
            <p:cNvSpPr/>
            <p:nvPr/>
          </p:nvSpPr>
          <p:spPr>
            <a:xfrm rot="-5400000">
              <a:off x="237265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53" name="tx252"/>
            <p:cNvSpPr/>
            <p:nvPr/>
          </p:nvSpPr>
          <p:spPr>
            <a:xfrm rot="-5400000">
              <a:off x="263633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54" name="tx253"/>
            <p:cNvSpPr/>
            <p:nvPr/>
          </p:nvSpPr>
          <p:spPr>
            <a:xfrm rot="-5400000">
              <a:off x="287123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55" name="tx254"/>
            <p:cNvSpPr/>
            <p:nvPr/>
          </p:nvSpPr>
          <p:spPr>
            <a:xfrm rot="-5400000">
              <a:off x="3179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56" name="tx255"/>
            <p:cNvSpPr/>
            <p:nvPr/>
          </p:nvSpPr>
          <p:spPr>
            <a:xfrm rot="-5400000">
              <a:off x="347426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57" name="tx256"/>
            <p:cNvSpPr/>
            <p:nvPr/>
          </p:nvSpPr>
          <p:spPr>
            <a:xfrm rot="-5400000">
              <a:off x="367765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58" name="tx257"/>
            <p:cNvSpPr/>
            <p:nvPr/>
          </p:nvSpPr>
          <p:spPr>
            <a:xfrm rot="-5400000">
              <a:off x="394315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59" name="tx258"/>
            <p:cNvSpPr/>
            <p:nvPr/>
          </p:nvSpPr>
          <p:spPr>
            <a:xfrm rot="-5400000">
              <a:off x="4245125"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60" name="tx259"/>
            <p:cNvSpPr/>
            <p:nvPr/>
          </p:nvSpPr>
          <p:spPr>
            <a:xfrm rot="-5400000">
              <a:off x="449205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61" name="tx260"/>
            <p:cNvSpPr/>
            <p:nvPr/>
          </p:nvSpPr>
          <p:spPr>
            <a:xfrm rot="-5400000">
              <a:off x="475760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62" name="pl261"/>
            <p:cNvSpPr/>
            <p:nvPr/>
          </p:nvSpPr>
          <p:spPr>
            <a:xfrm>
              <a:off x="51717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3" name="pl262"/>
            <p:cNvSpPr/>
            <p:nvPr/>
          </p:nvSpPr>
          <p:spPr>
            <a:xfrm>
              <a:off x="54373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4" name="pl263"/>
            <p:cNvSpPr/>
            <p:nvPr/>
          </p:nvSpPr>
          <p:spPr>
            <a:xfrm>
              <a:off x="57028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5" name="pl264"/>
            <p:cNvSpPr/>
            <p:nvPr/>
          </p:nvSpPr>
          <p:spPr>
            <a:xfrm>
              <a:off x="59684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6" name="pl265"/>
            <p:cNvSpPr/>
            <p:nvPr/>
          </p:nvSpPr>
          <p:spPr>
            <a:xfrm>
              <a:off x="62339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7" name="pl266"/>
            <p:cNvSpPr/>
            <p:nvPr/>
          </p:nvSpPr>
          <p:spPr>
            <a:xfrm>
              <a:off x="64995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8" name="pl267"/>
            <p:cNvSpPr/>
            <p:nvPr/>
          </p:nvSpPr>
          <p:spPr>
            <a:xfrm>
              <a:off x="6765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9" name="pl268"/>
            <p:cNvSpPr/>
            <p:nvPr/>
          </p:nvSpPr>
          <p:spPr>
            <a:xfrm>
              <a:off x="70305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0" name="pl269"/>
            <p:cNvSpPr/>
            <p:nvPr/>
          </p:nvSpPr>
          <p:spPr>
            <a:xfrm>
              <a:off x="72961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1" name="pl270"/>
            <p:cNvSpPr/>
            <p:nvPr/>
          </p:nvSpPr>
          <p:spPr>
            <a:xfrm>
              <a:off x="75616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2" name="pl271"/>
            <p:cNvSpPr/>
            <p:nvPr/>
          </p:nvSpPr>
          <p:spPr>
            <a:xfrm>
              <a:off x="78272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3" name="pl272"/>
            <p:cNvSpPr/>
            <p:nvPr/>
          </p:nvSpPr>
          <p:spPr>
            <a:xfrm>
              <a:off x="8092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4" name="tx273"/>
            <p:cNvSpPr/>
            <p:nvPr/>
          </p:nvSpPr>
          <p:spPr>
            <a:xfrm rot="-5400000">
              <a:off x="509097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75" name="tx274"/>
            <p:cNvSpPr/>
            <p:nvPr/>
          </p:nvSpPr>
          <p:spPr>
            <a:xfrm rot="-5400000">
              <a:off x="534671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76" name="tx275"/>
            <p:cNvSpPr/>
            <p:nvPr/>
          </p:nvSpPr>
          <p:spPr>
            <a:xfrm rot="-5400000">
              <a:off x="561234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77" name="tx276"/>
            <p:cNvSpPr/>
            <p:nvPr/>
          </p:nvSpPr>
          <p:spPr>
            <a:xfrm rot="-5400000">
              <a:off x="587603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78" name="tx277"/>
            <p:cNvSpPr/>
            <p:nvPr/>
          </p:nvSpPr>
          <p:spPr>
            <a:xfrm rot="-5400000">
              <a:off x="611093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79" name="tx278"/>
            <p:cNvSpPr/>
            <p:nvPr/>
          </p:nvSpPr>
          <p:spPr>
            <a:xfrm rot="-5400000">
              <a:off x="641871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80" name="tx279"/>
            <p:cNvSpPr/>
            <p:nvPr/>
          </p:nvSpPr>
          <p:spPr>
            <a:xfrm rot="-5400000">
              <a:off x="671395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81" name="tx280"/>
            <p:cNvSpPr/>
            <p:nvPr/>
          </p:nvSpPr>
          <p:spPr>
            <a:xfrm rot="-5400000">
              <a:off x="691734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82" name="tx281"/>
            <p:cNvSpPr/>
            <p:nvPr/>
          </p:nvSpPr>
          <p:spPr>
            <a:xfrm rot="-5400000">
              <a:off x="718285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83" name="tx282"/>
            <p:cNvSpPr/>
            <p:nvPr/>
          </p:nvSpPr>
          <p:spPr>
            <a:xfrm rot="-5400000">
              <a:off x="74848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84" name="tx283"/>
            <p:cNvSpPr/>
            <p:nvPr/>
          </p:nvSpPr>
          <p:spPr>
            <a:xfrm rot="-5400000">
              <a:off x="773174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85" name="tx284"/>
            <p:cNvSpPr/>
            <p:nvPr/>
          </p:nvSpPr>
          <p:spPr>
            <a:xfrm rot="-5400000">
              <a:off x="79972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86" name="pl285"/>
            <p:cNvSpPr/>
            <p:nvPr/>
          </p:nvSpPr>
          <p:spPr>
            <a:xfrm>
              <a:off x="84114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7" name="pl286"/>
            <p:cNvSpPr/>
            <p:nvPr/>
          </p:nvSpPr>
          <p:spPr>
            <a:xfrm>
              <a:off x="86770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8" name="pl287"/>
            <p:cNvSpPr/>
            <p:nvPr/>
          </p:nvSpPr>
          <p:spPr>
            <a:xfrm>
              <a:off x="89425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9" name="pl288"/>
            <p:cNvSpPr/>
            <p:nvPr/>
          </p:nvSpPr>
          <p:spPr>
            <a:xfrm>
              <a:off x="9208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0" name="pl289"/>
            <p:cNvSpPr/>
            <p:nvPr/>
          </p:nvSpPr>
          <p:spPr>
            <a:xfrm>
              <a:off x="94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1" name="pl290"/>
            <p:cNvSpPr/>
            <p:nvPr/>
          </p:nvSpPr>
          <p:spPr>
            <a:xfrm>
              <a:off x="97391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2" name="pl291"/>
            <p:cNvSpPr/>
            <p:nvPr/>
          </p:nvSpPr>
          <p:spPr>
            <a:xfrm>
              <a:off x="100047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3" name="pl292"/>
            <p:cNvSpPr/>
            <p:nvPr/>
          </p:nvSpPr>
          <p:spPr>
            <a:xfrm>
              <a:off x="102702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4" name="pl293"/>
            <p:cNvSpPr/>
            <p:nvPr/>
          </p:nvSpPr>
          <p:spPr>
            <a:xfrm>
              <a:off x="1053584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5" name="pl294"/>
            <p:cNvSpPr/>
            <p:nvPr/>
          </p:nvSpPr>
          <p:spPr>
            <a:xfrm>
              <a:off x="108013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6" name="pl295"/>
            <p:cNvSpPr/>
            <p:nvPr/>
          </p:nvSpPr>
          <p:spPr>
            <a:xfrm>
              <a:off x="11066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7" name="pl296"/>
            <p:cNvSpPr/>
            <p:nvPr/>
          </p:nvSpPr>
          <p:spPr>
            <a:xfrm>
              <a:off x="113324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8" name="tx297"/>
            <p:cNvSpPr/>
            <p:nvPr/>
          </p:nvSpPr>
          <p:spPr>
            <a:xfrm rot="-5400000">
              <a:off x="833066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99" name="tx298"/>
            <p:cNvSpPr/>
            <p:nvPr/>
          </p:nvSpPr>
          <p:spPr>
            <a:xfrm rot="-5400000">
              <a:off x="858640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00" name="tx299"/>
            <p:cNvSpPr/>
            <p:nvPr/>
          </p:nvSpPr>
          <p:spPr>
            <a:xfrm rot="-5400000">
              <a:off x="885204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01" name="tx300"/>
            <p:cNvSpPr/>
            <p:nvPr/>
          </p:nvSpPr>
          <p:spPr>
            <a:xfrm rot="-5400000">
              <a:off x="911572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02" name="tx301"/>
            <p:cNvSpPr/>
            <p:nvPr/>
          </p:nvSpPr>
          <p:spPr>
            <a:xfrm rot="-5400000">
              <a:off x="935062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03" name="tx302"/>
            <p:cNvSpPr/>
            <p:nvPr/>
          </p:nvSpPr>
          <p:spPr>
            <a:xfrm rot="-5400000">
              <a:off x="965841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04" name="tx303"/>
            <p:cNvSpPr/>
            <p:nvPr/>
          </p:nvSpPr>
          <p:spPr>
            <a:xfrm rot="-5400000">
              <a:off x="995365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05" name="tx304"/>
            <p:cNvSpPr/>
            <p:nvPr/>
          </p:nvSpPr>
          <p:spPr>
            <a:xfrm rot="-5400000">
              <a:off x="1015704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06" name="tx305"/>
            <p:cNvSpPr/>
            <p:nvPr/>
          </p:nvSpPr>
          <p:spPr>
            <a:xfrm rot="-5400000">
              <a:off x="1042254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07" name="tx306"/>
            <p:cNvSpPr/>
            <p:nvPr/>
          </p:nvSpPr>
          <p:spPr>
            <a:xfrm rot="-5400000">
              <a:off x="1072451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08" name="tx307"/>
            <p:cNvSpPr/>
            <p:nvPr/>
          </p:nvSpPr>
          <p:spPr>
            <a:xfrm rot="-5400000">
              <a:off x="1097144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09" name="tx308"/>
            <p:cNvSpPr/>
            <p:nvPr/>
          </p:nvSpPr>
          <p:spPr>
            <a:xfrm rot="-5400000">
              <a:off x="1123699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10" name="pl309"/>
            <p:cNvSpPr/>
            <p:nvPr/>
          </p:nvSpPr>
          <p:spPr>
            <a:xfrm>
              <a:off x="1165114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119166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121822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12447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pl313"/>
            <p:cNvSpPr/>
            <p:nvPr/>
          </p:nvSpPr>
          <p:spPr>
            <a:xfrm>
              <a:off x="12713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pl314"/>
            <p:cNvSpPr/>
            <p:nvPr/>
          </p:nvSpPr>
          <p:spPr>
            <a:xfrm>
              <a:off x="129788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pl315"/>
            <p:cNvSpPr/>
            <p:nvPr/>
          </p:nvSpPr>
          <p:spPr>
            <a:xfrm>
              <a:off x="132444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pl316"/>
            <p:cNvSpPr/>
            <p:nvPr/>
          </p:nvSpPr>
          <p:spPr>
            <a:xfrm>
              <a:off x="135099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8" name="pl317"/>
            <p:cNvSpPr/>
            <p:nvPr/>
          </p:nvSpPr>
          <p:spPr>
            <a:xfrm>
              <a:off x="13775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pl318"/>
            <p:cNvSpPr/>
            <p:nvPr/>
          </p:nvSpPr>
          <p:spPr>
            <a:xfrm>
              <a:off x="140410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pl319"/>
            <p:cNvSpPr/>
            <p:nvPr/>
          </p:nvSpPr>
          <p:spPr>
            <a:xfrm>
              <a:off x="143066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1" name="pl320"/>
            <p:cNvSpPr/>
            <p:nvPr/>
          </p:nvSpPr>
          <p:spPr>
            <a:xfrm>
              <a:off x="145721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tx321"/>
            <p:cNvSpPr/>
            <p:nvPr/>
          </p:nvSpPr>
          <p:spPr>
            <a:xfrm rot="-5400000">
              <a:off x="1157036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23" name="tx322"/>
            <p:cNvSpPr/>
            <p:nvPr/>
          </p:nvSpPr>
          <p:spPr>
            <a:xfrm rot="-5400000">
              <a:off x="1182610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24" name="tx323"/>
            <p:cNvSpPr/>
            <p:nvPr/>
          </p:nvSpPr>
          <p:spPr>
            <a:xfrm rot="-5400000">
              <a:off x="120917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25" name="tx324"/>
            <p:cNvSpPr/>
            <p:nvPr/>
          </p:nvSpPr>
          <p:spPr>
            <a:xfrm rot="-5400000">
              <a:off x="1235542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26" name="tx325"/>
            <p:cNvSpPr/>
            <p:nvPr/>
          </p:nvSpPr>
          <p:spPr>
            <a:xfrm rot="-5400000">
              <a:off x="1259032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27" name="tx326"/>
            <p:cNvSpPr/>
            <p:nvPr/>
          </p:nvSpPr>
          <p:spPr>
            <a:xfrm rot="-5400000">
              <a:off x="1289810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28" name="tx327"/>
            <p:cNvSpPr/>
            <p:nvPr/>
          </p:nvSpPr>
          <p:spPr>
            <a:xfrm rot="-5400000">
              <a:off x="1319334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29" name="tx328"/>
            <p:cNvSpPr/>
            <p:nvPr/>
          </p:nvSpPr>
          <p:spPr>
            <a:xfrm rot="-5400000">
              <a:off x="1339673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30" name="tx329"/>
            <p:cNvSpPr/>
            <p:nvPr/>
          </p:nvSpPr>
          <p:spPr>
            <a:xfrm rot="-5400000">
              <a:off x="1366224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31" name="tx330"/>
            <p:cNvSpPr/>
            <p:nvPr/>
          </p:nvSpPr>
          <p:spPr>
            <a:xfrm rot="-5400000">
              <a:off x="1396420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32" name="tx331"/>
            <p:cNvSpPr/>
            <p:nvPr/>
          </p:nvSpPr>
          <p:spPr>
            <a:xfrm rot="-5400000">
              <a:off x="1421113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33" name="tx332"/>
            <p:cNvSpPr/>
            <p:nvPr/>
          </p:nvSpPr>
          <p:spPr>
            <a:xfrm rot="-5400000">
              <a:off x="1447668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34" name="pl333"/>
            <p:cNvSpPr/>
            <p:nvPr/>
          </p:nvSpPr>
          <p:spPr>
            <a:xfrm>
              <a:off x="148908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334"/>
            <p:cNvSpPr/>
            <p:nvPr/>
          </p:nvSpPr>
          <p:spPr>
            <a:xfrm>
              <a:off x="151563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15421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156874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337"/>
            <p:cNvSpPr/>
            <p:nvPr/>
          </p:nvSpPr>
          <p:spPr>
            <a:xfrm>
              <a:off x="159530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pl338"/>
            <p:cNvSpPr/>
            <p:nvPr/>
          </p:nvSpPr>
          <p:spPr>
            <a:xfrm>
              <a:off x="162185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pl339"/>
            <p:cNvSpPr/>
            <p:nvPr/>
          </p:nvSpPr>
          <p:spPr>
            <a:xfrm>
              <a:off x="164841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pl340"/>
            <p:cNvSpPr/>
            <p:nvPr/>
          </p:nvSpPr>
          <p:spPr>
            <a:xfrm>
              <a:off x="167496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pl341"/>
            <p:cNvSpPr/>
            <p:nvPr/>
          </p:nvSpPr>
          <p:spPr>
            <a:xfrm>
              <a:off x="170152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3" name="pl342"/>
            <p:cNvSpPr/>
            <p:nvPr/>
          </p:nvSpPr>
          <p:spPr>
            <a:xfrm>
              <a:off x="172807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4" name="pl343"/>
            <p:cNvSpPr/>
            <p:nvPr/>
          </p:nvSpPr>
          <p:spPr>
            <a:xfrm>
              <a:off x="175463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5" name="pl344"/>
            <p:cNvSpPr/>
            <p:nvPr/>
          </p:nvSpPr>
          <p:spPr>
            <a:xfrm>
              <a:off x="178118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tx345"/>
            <p:cNvSpPr/>
            <p:nvPr/>
          </p:nvSpPr>
          <p:spPr>
            <a:xfrm rot="-5400000">
              <a:off x="1481005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47" name="tx346"/>
            <p:cNvSpPr/>
            <p:nvPr/>
          </p:nvSpPr>
          <p:spPr>
            <a:xfrm rot="-5400000">
              <a:off x="1506579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48" name="tx347"/>
            <p:cNvSpPr/>
            <p:nvPr/>
          </p:nvSpPr>
          <p:spPr>
            <a:xfrm rot="-5400000">
              <a:off x="1533143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49" name="tx348"/>
            <p:cNvSpPr/>
            <p:nvPr/>
          </p:nvSpPr>
          <p:spPr>
            <a:xfrm rot="-5400000">
              <a:off x="1559511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50" name="tx349"/>
            <p:cNvSpPr/>
            <p:nvPr/>
          </p:nvSpPr>
          <p:spPr>
            <a:xfrm rot="-5400000">
              <a:off x="1583001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51" name="tx350"/>
            <p:cNvSpPr/>
            <p:nvPr/>
          </p:nvSpPr>
          <p:spPr>
            <a:xfrm rot="-5400000">
              <a:off x="1613780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52" name="tx351"/>
            <p:cNvSpPr/>
            <p:nvPr/>
          </p:nvSpPr>
          <p:spPr>
            <a:xfrm rot="-5400000">
              <a:off x="16433042"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53" name="tx352"/>
            <p:cNvSpPr/>
            <p:nvPr/>
          </p:nvSpPr>
          <p:spPr>
            <a:xfrm rot="-5400000">
              <a:off x="1663643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54" name="tx353"/>
            <p:cNvSpPr/>
            <p:nvPr/>
          </p:nvSpPr>
          <p:spPr>
            <a:xfrm rot="-5400000">
              <a:off x="169019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55" name="tx354"/>
            <p:cNvSpPr/>
            <p:nvPr/>
          </p:nvSpPr>
          <p:spPr>
            <a:xfrm rot="-5400000">
              <a:off x="1720390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56" name="tx355"/>
            <p:cNvSpPr/>
            <p:nvPr/>
          </p:nvSpPr>
          <p:spPr>
            <a:xfrm rot="-5400000">
              <a:off x="1745083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57" name="tx356"/>
            <p:cNvSpPr/>
            <p:nvPr/>
          </p:nvSpPr>
          <p:spPr>
            <a:xfrm rot="-5400000">
              <a:off x="1771638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58" name="tx357"/>
            <p:cNvSpPr/>
            <p:nvPr/>
          </p:nvSpPr>
          <p:spPr>
            <a:xfrm>
              <a:off x="1294238" y="5200079"/>
              <a:ext cx="190648"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359" name="tx358"/>
            <p:cNvSpPr/>
            <p:nvPr/>
          </p:nvSpPr>
          <p:spPr>
            <a:xfrm>
              <a:off x="1230614" y="4273513"/>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a:t>
              </a:r>
            </a:p>
          </p:txBody>
        </p:sp>
        <p:sp>
          <p:nvSpPr>
            <p:cNvPr id="360" name="tx359"/>
            <p:cNvSpPr/>
            <p:nvPr/>
          </p:nvSpPr>
          <p:spPr>
            <a:xfrm>
              <a:off x="1230614" y="3346947"/>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40</a:t>
              </a:r>
            </a:p>
          </p:txBody>
        </p:sp>
        <p:sp>
          <p:nvSpPr>
            <p:cNvPr id="361" name="tx360"/>
            <p:cNvSpPr/>
            <p:nvPr/>
          </p:nvSpPr>
          <p:spPr>
            <a:xfrm>
              <a:off x="1230614" y="2420380"/>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60</a:t>
              </a:r>
            </a:p>
          </p:txBody>
        </p:sp>
        <p:sp>
          <p:nvSpPr>
            <p:cNvPr id="362" name="pl361"/>
            <p:cNvSpPr/>
            <p:nvPr/>
          </p:nvSpPr>
          <p:spPr>
            <a:xfrm>
              <a:off x="1737938"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63" name="pl362"/>
            <p:cNvSpPr/>
            <p:nvPr/>
          </p:nvSpPr>
          <p:spPr>
            <a:xfrm>
              <a:off x="1737938" y="435879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64" name="pl363"/>
            <p:cNvSpPr/>
            <p:nvPr/>
          </p:nvSpPr>
          <p:spPr>
            <a:xfrm>
              <a:off x="1737938" y="343222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65" name="pl364"/>
            <p:cNvSpPr/>
            <p:nvPr/>
          </p:nvSpPr>
          <p:spPr>
            <a:xfrm>
              <a:off x="1737938" y="250565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66" name="tx365"/>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367" name="rc366"/>
            <p:cNvSpPr/>
            <p:nvPr/>
          </p:nvSpPr>
          <p:spPr>
            <a:xfrm>
              <a:off x="18110385" y="2153563"/>
              <a:ext cx="1240079" cy="413498"/>
            </a:xfrm>
            <a:prstGeom prst="rect">
              <a:avLst/>
            </a:prstGeom>
            <a:solidFill>
              <a:srgbClr val="FFFFFF">
                <a:alpha val="100000"/>
              </a:srgbClr>
            </a:solidFill>
          </p:spPr>
          <p:txBody>
            <a:bodyPr/>
            <a:lstStyle/>
            <a:p/>
          </p:txBody>
        </p:sp>
        <p:sp>
          <p:nvSpPr>
            <p:cNvPr id="368" name="rc367"/>
            <p:cNvSpPr/>
            <p:nvPr/>
          </p:nvSpPr>
          <p:spPr>
            <a:xfrm>
              <a:off x="18179974" y="2223153"/>
              <a:ext cx="274319" cy="274319"/>
            </a:xfrm>
            <a:prstGeom prst="rect">
              <a:avLst/>
            </a:prstGeom>
            <a:solidFill>
              <a:srgbClr val="FFFFFF">
                <a:alpha val="100000"/>
              </a:srgbClr>
            </a:solidFill>
          </p:spPr>
          <p:txBody>
            <a:bodyPr/>
            <a:lstStyle/>
            <a:p/>
          </p:txBody>
        </p:sp>
        <p:sp>
          <p:nvSpPr>
            <p:cNvPr id="369" name="pg368"/>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370" name="tx369"/>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371" name="rc370"/>
            <p:cNvSpPr/>
            <p:nvPr/>
          </p:nvSpPr>
          <p:spPr>
            <a:xfrm>
              <a:off x="18110385" y="2706240"/>
              <a:ext cx="1753945" cy="1236458"/>
            </a:xfrm>
            <a:prstGeom prst="rect">
              <a:avLst/>
            </a:prstGeom>
            <a:solidFill>
              <a:srgbClr val="FFFFFF">
                <a:alpha val="100000"/>
              </a:srgbClr>
            </a:solidFill>
          </p:spPr>
          <p:txBody>
            <a:bodyPr/>
            <a:lstStyle/>
            <a:p/>
          </p:txBody>
        </p:sp>
        <p:sp>
          <p:nvSpPr>
            <p:cNvPr id="372" name="rc371"/>
            <p:cNvSpPr/>
            <p:nvPr/>
          </p:nvSpPr>
          <p:spPr>
            <a:xfrm>
              <a:off x="18179974" y="2775829"/>
              <a:ext cx="274319" cy="274319"/>
            </a:xfrm>
            <a:prstGeom prst="rect">
              <a:avLst/>
            </a:prstGeom>
            <a:solidFill>
              <a:srgbClr val="FFFFFF">
                <a:alpha val="100000"/>
              </a:srgbClr>
            </a:solidFill>
          </p:spPr>
          <p:txBody>
            <a:bodyPr/>
            <a:lstStyle/>
            <a:p/>
          </p:txBody>
        </p:sp>
        <p:sp>
          <p:nvSpPr>
            <p:cNvPr id="373" name="rc372"/>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74" name="rc373"/>
            <p:cNvSpPr/>
            <p:nvPr/>
          </p:nvSpPr>
          <p:spPr>
            <a:xfrm>
              <a:off x="18179974" y="3050149"/>
              <a:ext cx="274319" cy="274319"/>
            </a:xfrm>
            <a:prstGeom prst="rect">
              <a:avLst/>
            </a:prstGeom>
            <a:solidFill>
              <a:srgbClr val="FFFFFF">
                <a:alpha val="100000"/>
              </a:srgbClr>
            </a:solidFill>
          </p:spPr>
          <p:txBody>
            <a:bodyPr/>
            <a:lstStyle/>
            <a:p/>
          </p:txBody>
        </p:sp>
        <p:sp>
          <p:nvSpPr>
            <p:cNvPr id="375" name="rc374"/>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76" name="rc375"/>
            <p:cNvSpPr/>
            <p:nvPr/>
          </p:nvSpPr>
          <p:spPr>
            <a:xfrm>
              <a:off x="18179974" y="3324469"/>
              <a:ext cx="274319" cy="274320"/>
            </a:xfrm>
            <a:prstGeom prst="rect">
              <a:avLst/>
            </a:prstGeom>
            <a:solidFill>
              <a:srgbClr val="FFFFFF">
                <a:alpha val="100000"/>
              </a:srgbClr>
            </a:solidFill>
          </p:spPr>
          <p:txBody>
            <a:bodyPr/>
            <a:lstStyle/>
            <a:p/>
          </p:txBody>
        </p:sp>
        <p:sp>
          <p:nvSpPr>
            <p:cNvPr id="377" name="rc376"/>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78" name="rc377"/>
            <p:cNvSpPr/>
            <p:nvPr/>
          </p:nvSpPr>
          <p:spPr>
            <a:xfrm>
              <a:off x="18179974" y="3598789"/>
              <a:ext cx="274319" cy="274320"/>
            </a:xfrm>
            <a:prstGeom prst="rect">
              <a:avLst/>
            </a:prstGeom>
            <a:solidFill>
              <a:srgbClr val="FFFFFF">
                <a:alpha val="100000"/>
              </a:srgbClr>
            </a:solidFill>
          </p:spPr>
          <p:txBody>
            <a:bodyPr/>
            <a:lstStyle/>
            <a:p/>
          </p:txBody>
        </p:sp>
        <p:sp>
          <p:nvSpPr>
            <p:cNvPr id="379" name="rc378"/>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80" name="tx379"/>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381" name="tx380"/>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382" name="tx381"/>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383" name="tx382"/>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384" name=""/>
          <p:cNvGrpSpPr/>
          <p:nvPr/>
        </p:nvGrpSpPr>
        <p:grpSpPr>
          <a:xfrm>
            <a:off x="6400800" y="6217920"/>
            <a:ext cx="5486400" cy="4251960"/>
            <a:chOff x="6400800" y="6217920"/>
            <a:chExt cx="5486400" cy="4251960"/>
          </a:xfrm>
        </p:grpSpPr>
        <p:sp>
          <p:nvSpPr>
            <p:cNvPr id="385"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386" name="rc4"/>
            <p:cNvSpPr/>
            <p:nvPr/>
          </p:nvSpPr>
          <p:spPr>
            <a:xfrm>
              <a:off x="6400800" y="6217920"/>
              <a:ext cx="5486399"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387" name="rc5"/>
            <p:cNvSpPr/>
            <p:nvPr/>
          </p:nvSpPr>
          <p:spPr>
            <a:xfrm>
              <a:off x="7026497" y="6510025"/>
              <a:ext cx="4276773" cy="2788960"/>
            </a:xfrm>
            <a:prstGeom prst="rect">
              <a:avLst/>
            </a:prstGeom>
            <a:solidFill>
              <a:srgbClr val="FFFFFF">
                <a:alpha val="100000"/>
              </a:srgbClr>
            </a:solidFill>
          </p:spPr>
          <p:txBody>
            <a:bodyPr/>
            <a:lstStyle/>
            <a:p/>
          </p:txBody>
        </p:sp>
        <p:sp>
          <p:nvSpPr>
            <p:cNvPr id="388" name="pl6"/>
            <p:cNvSpPr/>
            <p:nvPr/>
          </p:nvSpPr>
          <p:spPr>
            <a:xfrm>
              <a:off x="7026497" y="8810012"/>
              <a:ext cx="4276773" cy="0"/>
            </a:xfrm>
            <a:custGeom>
              <a:avLst/>
              <a:pathLst>
                <a:path w="4276773" h="0">
                  <a:moveTo>
                    <a:pt x="0" y="0"/>
                  </a:moveTo>
                  <a:lnTo>
                    <a:pt x="4276773" y="0"/>
                  </a:lnTo>
                  <a:lnTo>
                    <a:pt x="4276773" y="0"/>
                  </a:lnTo>
                </a:path>
              </a:pathLst>
            </a:custGeom>
            <a:ln w="6775" cap="flat">
              <a:solidFill>
                <a:srgbClr val="EBEBEB">
                  <a:alpha val="100000"/>
                </a:srgbClr>
              </a:solidFill>
              <a:prstDash val="solid"/>
              <a:round/>
            </a:ln>
          </p:spPr>
          <p:txBody>
            <a:bodyPr/>
            <a:lstStyle/>
            <a:p/>
          </p:txBody>
        </p:sp>
        <p:sp>
          <p:nvSpPr>
            <p:cNvPr id="389" name="pl7"/>
            <p:cNvSpPr/>
            <p:nvPr/>
          </p:nvSpPr>
          <p:spPr>
            <a:xfrm>
              <a:off x="7026497" y="8085606"/>
              <a:ext cx="4276773" cy="0"/>
            </a:xfrm>
            <a:custGeom>
              <a:avLst/>
              <a:pathLst>
                <a:path w="4276773" h="0">
                  <a:moveTo>
                    <a:pt x="0" y="0"/>
                  </a:moveTo>
                  <a:lnTo>
                    <a:pt x="4276773" y="0"/>
                  </a:lnTo>
                  <a:lnTo>
                    <a:pt x="4276773" y="0"/>
                  </a:lnTo>
                </a:path>
              </a:pathLst>
            </a:custGeom>
            <a:ln w="6775" cap="flat">
              <a:solidFill>
                <a:srgbClr val="EBEBEB">
                  <a:alpha val="100000"/>
                </a:srgbClr>
              </a:solidFill>
              <a:prstDash val="solid"/>
              <a:round/>
            </a:ln>
          </p:spPr>
          <p:txBody>
            <a:bodyPr/>
            <a:lstStyle/>
            <a:p/>
          </p:txBody>
        </p:sp>
        <p:sp>
          <p:nvSpPr>
            <p:cNvPr id="390" name="pl8"/>
            <p:cNvSpPr/>
            <p:nvPr/>
          </p:nvSpPr>
          <p:spPr>
            <a:xfrm>
              <a:off x="7026497" y="7361201"/>
              <a:ext cx="4276773" cy="0"/>
            </a:xfrm>
            <a:custGeom>
              <a:avLst/>
              <a:pathLst>
                <a:path w="4276773" h="0">
                  <a:moveTo>
                    <a:pt x="0" y="0"/>
                  </a:moveTo>
                  <a:lnTo>
                    <a:pt x="4276773" y="0"/>
                  </a:lnTo>
                  <a:lnTo>
                    <a:pt x="4276773" y="0"/>
                  </a:lnTo>
                </a:path>
              </a:pathLst>
            </a:custGeom>
            <a:ln w="6775" cap="flat">
              <a:solidFill>
                <a:srgbClr val="EBEBEB">
                  <a:alpha val="100000"/>
                </a:srgbClr>
              </a:solidFill>
              <a:prstDash val="solid"/>
              <a:round/>
            </a:ln>
          </p:spPr>
          <p:txBody>
            <a:bodyPr/>
            <a:lstStyle/>
            <a:p/>
          </p:txBody>
        </p:sp>
        <p:sp>
          <p:nvSpPr>
            <p:cNvPr id="391" name="pl9"/>
            <p:cNvSpPr/>
            <p:nvPr/>
          </p:nvSpPr>
          <p:spPr>
            <a:xfrm>
              <a:off x="7026497" y="6636796"/>
              <a:ext cx="4276773" cy="0"/>
            </a:xfrm>
            <a:custGeom>
              <a:avLst/>
              <a:pathLst>
                <a:path w="4276773" h="0">
                  <a:moveTo>
                    <a:pt x="0" y="0"/>
                  </a:moveTo>
                  <a:lnTo>
                    <a:pt x="4276773" y="0"/>
                  </a:lnTo>
                  <a:lnTo>
                    <a:pt x="4276773" y="0"/>
                  </a:lnTo>
                </a:path>
              </a:pathLst>
            </a:custGeom>
            <a:ln w="6775" cap="flat">
              <a:solidFill>
                <a:srgbClr val="EBEBEB">
                  <a:alpha val="100000"/>
                </a:srgbClr>
              </a:solidFill>
              <a:prstDash val="solid"/>
              <a:round/>
            </a:ln>
          </p:spPr>
          <p:txBody>
            <a:bodyPr/>
            <a:lstStyle/>
            <a:p/>
          </p:txBody>
        </p:sp>
        <p:sp>
          <p:nvSpPr>
            <p:cNvPr id="392" name="pl10"/>
            <p:cNvSpPr/>
            <p:nvPr/>
          </p:nvSpPr>
          <p:spPr>
            <a:xfrm>
              <a:off x="7026497" y="9172214"/>
              <a:ext cx="4276773" cy="0"/>
            </a:xfrm>
            <a:custGeom>
              <a:avLst/>
              <a:pathLst>
                <a:path w="4276773" h="0">
                  <a:moveTo>
                    <a:pt x="0" y="0"/>
                  </a:moveTo>
                  <a:lnTo>
                    <a:pt x="4276773" y="0"/>
                  </a:lnTo>
                  <a:lnTo>
                    <a:pt x="4276773" y="0"/>
                  </a:lnTo>
                </a:path>
              </a:pathLst>
            </a:custGeom>
            <a:ln w="13550" cap="flat">
              <a:solidFill>
                <a:srgbClr val="EBEBEB">
                  <a:alpha val="100000"/>
                </a:srgbClr>
              </a:solidFill>
              <a:prstDash val="solid"/>
              <a:round/>
            </a:ln>
          </p:spPr>
          <p:txBody>
            <a:bodyPr/>
            <a:lstStyle/>
            <a:p/>
          </p:txBody>
        </p:sp>
        <p:sp>
          <p:nvSpPr>
            <p:cNvPr id="393" name="pl11"/>
            <p:cNvSpPr/>
            <p:nvPr/>
          </p:nvSpPr>
          <p:spPr>
            <a:xfrm>
              <a:off x="7026497" y="8447809"/>
              <a:ext cx="4276773" cy="0"/>
            </a:xfrm>
            <a:custGeom>
              <a:avLst/>
              <a:pathLst>
                <a:path w="4276773" h="0">
                  <a:moveTo>
                    <a:pt x="0" y="0"/>
                  </a:moveTo>
                  <a:lnTo>
                    <a:pt x="4276773" y="0"/>
                  </a:lnTo>
                  <a:lnTo>
                    <a:pt x="4276773" y="0"/>
                  </a:lnTo>
                </a:path>
              </a:pathLst>
            </a:custGeom>
            <a:ln w="13550" cap="flat">
              <a:solidFill>
                <a:srgbClr val="EBEBEB">
                  <a:alpha val="100000"/>
                </a:srgbClr>
              </a:solidFill>
              <a:prstDash val="solid"/>
              <a:round/>
            </a:ln>
          </p:spPr>
          <p:txBody>
            <a:bodyPr/>
            <a:lstStyle/>
            <a:p/>
          </p:txBody>
        </p:sp>
        <p:sp>
          <p:nvSpPr>
            <p:cNvPr id="394" name="pl12"/>
            <p:cNvSpPr/>
            <p:nvPr/>
          </p:nvSpPr>
          <p:spPr>
            <a:xfrm>
              <a:off x="7026497" y="7723404"/>
              <a:ext cx="4276773" cy="0"/>
            </a:xfrm>
            <a:custGeom>
              <a:avLst/>
              <a:pathLst>
                <a:path w="4276773" h="0">
                  <a:moveTo>
                    <a:pt x="0" y="0"/>
                  </a:moveTo>
                  <a:lnTo>
                    <a:pt x="4276773" y="0"/>
                  </a:lnTo>
                  <a:lnTo>
                    <a:pt x="4276773" y="0"/>
                  </a:lnTo>
                </a:path>
              </a:pathLst>
            </a:custGeom>
            <a:ln w="13550" cap="flat">
              <a:solidFill>
                <a:srgbClr val="EBEBEB">
                  <a:alpha val="100000"/>
                </a:srgbClr>
              </a:solidFill>
              <a:prstDash val="solid"/>
              <a:round/>
            </a:ln>
          </p:spPr>
          <p:txBody>
            <a:bodyPr/>
            <a:lstStyle/>
            <a:p/>
          </p:txBody>
        </p:sp>
        <p:sp>
          <p:nvSpPr>
            <p:cNvPr id="395" name="pl13"/>
            <p:cNvSpPr/>
            <p:nvPr/>
          </p:nvSpPr>
          <p:spPr>
            <a:xfrm>
              <a:off x="7026497" y="6998998"/>
              <a:ext cx="4276773" cy="0"/>
            </a:xfrm>
            <a:custGeom>
              <a:avLst/>
              <a:pathLst>
                <a:path w="4276773" h="0">
                  <a:moveTo>
                    <a:pt x="0" y="0"/>
                  </a:moveTo>
                  <a:lnTo>
                    <a:pt x="4276773" y="0"/>
                  </a:lnTo>
                  <a:lnTo>
                    <a:pt x="4276773" y="0"/>
                  </a:lnTo>
                </a:path>
              </a:pathLst>
            </a:custGeom>
            <a:ln w="13550" cap="flat">
              <a:solidFill>
                <a:srgbClr val="EBEBEB">
                  <a:alpha val="100000"/>
                </a:srgbClr>
              </a:solidFill>
              <a:prstDash val="solid"/>
              <a:round/>
            </a:ln>
          </p:spPr>
          <p:txBody>
            <a:bodyPr/>
            <a:lstStyle/>
            <a:p/>
          </p:txBody>
        </p:sp>
        <p:sp>
          <p:nvSpPr>
            <p:cNvPr id="396" name="rc14"/>
            <p:cNvSpPr/>
            <p:nvPr/>
          </p:nvSpPr>
          <p:spPr>
            <a:xfrm>
              <a:off x="7174996" y="8447809"/>
              <a:ext cx="415797" cy="724405"/>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397" name="rc15"/>
            <p:cNvSpPr/>
            <p:nvPr/>
          </p:nvSpPr>
          <p:spPr>
            <a:xfrm>
              <a:off x="7768992" y="6636796"/>
              <a:ext cx="415797" cy="253541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398" name="rc16"/>
            <p:cNvSpPr/>
            <p:nvPr/>
          </p:nvSpPr>
          <p:spPr>
            <a:xfrm>
              <a:off x="8362988" y="6998998"/>
              <a:ext cx="415797" cy="217321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399" name="pl17"/>
            <p:cNvSpPr/>
            <p:nvPr/>
          </p:nvSpPr>
          <p:spPr>
            <a:xfrm>
              <a:off x="7382895" y="6867288"/>
              <a:ext cx="1187992" cy="739852"/>
            </a:xfrm>
            <a:custGeom>
              <a:avLst/>
              <a:pathLst>
                <a:path w="1187992" h="739852">
                  <a:moveTo>
                    <a:pt x="0" y="0"/>
                  </a:moveTo>
                  <a:lnTo>
                    <a:pt x="593996" y="170735"/>
                  </a:lnTo>
                  <a:lnTo>
                    <a:pt x="1187992" y="739852"/>
                  </a:lnTo>
                </a:path>
              </a:pathLst>
            </a:custGeom>
            <a:ln w="40651" cap="flat">
              <a:solidFill>
                <a:srgbClr val="000000">
                  <a:alpha val="100000"/>
                </a:srgbClr>
              </a:solidFill>
              <a:prstDash val="solid"/>
              <a:round/>
            </a:ln>
          </p:spPr>
          <p:txBody>
            <a:bodyPr/>
            <a:lstStyle/>
            <a:p/>
          </p:txBody>
        </p:sp>
        <p:sp>
          <p:nvSpPr>
            <p:cNvPr id="400" name="rc18"/>
            <p:cNvSpPr/>
            <p:nvPr/>
          </p:nvSpPr>
          <p:spPr>
            <a:xfrm>
              <a:off x="7026497" y="6510025"/>
              <a:ext cx="4276773" cy="2788960"/>
            </a:xfrm>
            <a:prstGeom prst="rect">
              <a:avLst/>
            </a:prstGeom>
            <a:ln w="13550" cap="rnd">
              <a:solidFill>
                <a:srgbClr val="333333">
                  <a:alpha val="100000"/>
                </a:srgbClr>
              </a:solidFill>
              <a:prstDash val="solid"/>
              <a:round/>
            </a:ln>
          </p:spPr>
          <p:txBody>
            <a:bodyPr/>
            <a:lstStyle/>
            <a:p/>
          </p:txBody>
        </p:sp>
        <p:sp>
          <p:nvSpPr>
            <p:cNvPr id="401" name="tx19"/>
            <p:cNvSpPr/>
            <p:nvPr/>
          </p:nvSpPr>
          <p:spPr>
            <a:xfrm>
              <a:off x="6801340" y="9169908"/>
              <a:ext cx="127099"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02" name="tx20"/>
            <p:cNvSpPr/>
            <p:nvPr/>
          </p:nvSpPr>
          <p:spPr>
            <a:xfrm>
              <a:off x="6801340" y="8447363"/>
              <a:ext cx="127099"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2</a:t>
              </a:r>
            </a:p>
          </p:txBody>
        </p:sp>
        <p:sp>
          <p:nvSpPr>
            <p:cNvPr id="403" name="tx21"/>
            <p:cNvSpPr/>
            <p:nvPr/>
          </p:nvSpPr>
          <p:spPr>
            <a:xfrm>
              <a:off x="6801340" y="7723404"/>
              <a:ext cx="127099"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4</a:t>
              </a:r>
            </a:p>
          </p:txBody>
        </p:sp>
        <p:sp>
          <p:nvSpPr>
            <p:cNvPr id="404" name="tx22"/>
            <p:cNvSpPr/>
            <p:nvPr/>
          </p:nvSpPr>
          <p:spPr>
            <a:xfrm>
              <a:off x="6801340" y="6996691"/>
              <a:ext cx="127099"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6</a:t>
              </a:r>
            </a:p>
          </p:txBody>
        </p:sp>
        <p:sp>
          <p:nvSpPr>
            <p:cNvPr id="405" name="pl23"/>
            <p:cNvSpPr/>
            <p:nvPr/>
          </p:nvSpPr>
          <p:spPr>
            <a:xfrm>
              <a:off x="6991702"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6" name="pl24"/>
            <p:cNvSpPr/>
            <p:nvPr/>
          </p:nvSpPr>
          <p:spPr>
            <a:xfrm>
              <a:off x="6991702" y="844780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7" name="pl25"/>
            <p:cNvSpPr/>
            <p:nvPr/>
          </p:nvSpPr>
          <p:spPr>
            <a:xfrm>
              <a:off x="6991702" y="772340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8" name="pl26"/>
            <p:cNvSpPr/>
            <p:nvPr/>
          </p:nvSpPr>
          <p:spPr>
            <a:xfrm>
              <a:off x="6991702" y="699899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9" name="pl27"/>
            <p:cNvSpPr/>
            <p:nvPr/>
          </p:nvSpPr>
          <p:spPr>
            <a:xfrm>
              <a:off x="11303270"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10" name="pl28"/>
            <p:cNvSpPr/>
            <p:nvPr/>
          </p:nvSpPr>
          <p:spPr>
            <a:xfrm>
              <a:off x="11303270" y="8460817"/>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11" name="pl29"/>
            <p:cNvSpPr/>
            <p:nvPr/>
          </p:nvSpPr>
          <p:spPr>
            <a:xfrm>
              <a:off x="11303270" y="7749420"/>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12" name="pl30"/>
            <p:cNvSpPr/>
            <p:nvPr/>
          </p:nvSpPr>
          <p:spPr>
            <a:xfrm>
              <a:off x="11303270" y="7038023"/>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13" name="tx31"/>
            <p:cNvSpPr/>
            <p:nvPr/>
          </p:nvSpPr>
          <p:spPr>
            <a:xfrm>
              <a:off x="11401327" y="9169908"/>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0.0</a:t>
              </a:r>
            </a:p>
          </p:txBody>
        </p:sp>
        <p:sp>
          <p:nvSpPr>
            <p:cNvPr id="414" name="tx32"/>
            <p:cNvSpPr/>
            <p:nvPr/>
          </p:nvSpPr>
          <p:spPr>
            <a:xfrm>
              <a:off x="11401327" y="8458511"/>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a:t>
              </a:r>
            </a:p>
          </p:txBody>
        </p:sp>
        <p:sp>
          <p:nvSpPr>
            <p:cNvPr id="415" name="tx33"/>
            <p:cNvSpPr/>
            <p:nvPr/>
          </p:nvSpPr>
          <p:spPr>
            <a:xfrm>
              <a:off x="11401327" y="7747114"/>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5.0</a:t>
              </a:r>
            </a:p>
          </p:txBody>
        </p:sp>
        <p:sp>
          <p:nvSpPr>
            <p:cNvPr id="416" name="tx34"/>
            <p:cNvSpPr/>
            <p:nvPr/>
          </p:nvSpPr>
          <p:spPr>
            <a:xfrm>
              <a:off x="11401327" y="7037577"/>
              <a:ext cx="2118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7.5</a:t>
              </a:r>
            </a:p>
          </p:txBody>
        </p:sp>
        <p:sp>
          <p:nvSpPr>
            <p:cNvPr id="417" name="pl35"/>
            <p:cNvSpPr/>
            <p:nvPr/>
          </p:nvSpPr>
          <p:spPr>
            <a:xfrm>
              <a:off x="7382895"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8" name="pl36"/>
            <p:cNvSpPr/>
            <p:nvPr/>
          </p:nvSpPr>
          <p:spPr>
            <a:xfrm>
              <a:off x="797689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9" name="pl37"/>
            <p:cNvSpPr/>
            <p:nvPr/>
          </p:nvSpPr>
          <p:spPr>
            <a:xfrm>
              <a:off x="8570887"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0" name="pl38"/>
            <p:cNvSpPr/>
            <p:nvPr/>
          </p:nvSpPr>
          <p:spPr>
            <a:xfrm>
              <a:off x="916488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1" name="pl39"/>
            <p:cNvSpPr/>
            <p:nvPr/>
          </p:nvSpPr>
          <p:spPr>
            <a:xfrm>
              <a:off x="975888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2" name="pl40"/>
            <p:cNvSpPr/>
            <p:nvPr/>
          </p:nvSpPr>
          <p:spPr>
            <a:xfrm>
              <a:off x="1035287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3" name="pl41"/>
            <p:cNvSpPr/>
            <p:nvPr/>
          </p:nvSpPr>
          <p:spPr>
            <a:xfrm>
              <a:off x="1094687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4" name="tx42"/>
            <p:cNvSpPr/>
            <p:nvPr/>
          </p:nvSpPr>
          <p:spPr>
            <a:xfrm rot="-2700000">
              <a:off x="7272995"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25" name="tx43"/>
            <p:cNvSpPr/>
            <p:nvPr/>
          </p:nvSpPr>
          <p:spPr>
            <a:xfrm rot="-2700000">
              <a:off x="7827294"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26" name="tx44"/>
            <p:cNvSpPr/>
            <p:nvPr/>
          </p:nvSpPr>
          <p:spPr>
            <a:xfrm rot="-2700000">
              <a:off x="8420633"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27" name="tx45"/>
            <p:cNvSpPr/>
            <p:nvPr/>
          </p:nvSpPr>
          <p:spPr>
            <a:xfrm rot="-2700000">
              <a:off x="8869939"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28" name="tx46"/>
            <p:cNvSpPr/>
            <p:nvPr/>
          </p:nvSpPr>
          <p:spPr>
            <a:xfrm rot="-2700000">
              <a:off x="9463935"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29" name="tx47"/>
            <p:cNvSpPr/>
            <p:nvPr/>
          </p:nvSpPr>
          <p:spPr>
            <a:xfrm rot="-2700000">
              <a:off x="10057905"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430" name="tx48"/>
            <p:cNvSpPr/>
            <p:nvPr/>
          </p:nvSpPr>
          <p:spPr>
            <a:xfrm rot="-2700000">
              <a:off x="10763970"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31" name="tx49"/>
            <p:cNvSpPr/>
            <p:nvPr/>
          </p:nvSpPr>
          <p:spPr>
            <a:xfrm>
              <a:off x="9164883"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432" name="tx50"/>
            <p:cNvSpPr/>
            <p:nvPr/>
          </p:nvSpPr>
          <p:spPr>
            <a:xfrm>
              <a:off x="8347631"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433" name="tx51"/>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434" name="tx52"/>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435" name="rc53"/>
            <p:cNvSpPr/>
            <p:nvPr/>
          </p:nvSpPr>
          <p:spPr>
            <a:xfrm>
              <a:off x="8032136" y="10217410"/>
              <a:ext cx="1051268" cy="182880"/>
            </a:xfrm>
            <a:prstGeom prst="rect">
              <a:avLst/>
            </a:prstGeom>
            <a:solidFill>
              <a:srgbClr val="FFFFFF">
                <a:alpha val="100000"/>
              </a:srgbClr>
            </a:solidFill>
          </p:spPr>
          <p:txBody>
            <a:bodyPr/>
            <a:lstStyle/>
            <a:p/>
          </p:txBody>
        </p:sp>
        <p:sp>
          <p:nvSpPr>
            <p:cNvPr id="436" name="rc54"/>
            <p:cNvSpPr/>
            <p:nvPr/>
          </p:nvSpPr>
          <p:spPr>
            <a:xfrm>
              <a:off x="8032136" y="10217410"/>
              <a:ext cx="182879" cy="182880"/>
            </a:xfrm>
            <a:prstGeom prst="rect">
              <a:avLst/>
            </a:prstGeom>
            <a:solidFill>
              <a:srgbClr val="FFFFFF">
                <a:alpha val="100000"/>
              </a:srgbClr>
            </a:solidFill>
          </p:spPr>
          <p:txBody>
            <a:bodyPr/>
            <a:lstStyle/>
            <a:p/>
          </p:txBody>
        </p:sp>
        <p:sp>
          <p:nvSpPr>
            <p:cNvPr id="437" name="pl55"/>
            <p:cNvSpPr/>
            <p:nvPr/>
          </p:nvSpPr>
          <p:spPr>
            <a:xfrm>
              <a:off x="8050424"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438" name="tx56"/>
            <p:cNvSpPr/>
            <p:nvPr/>
          </p:nvSpPr>
          <p:spPr>
            <a:xfrm>
              <a:off x="8323016"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439" name="rc57"/>
            <p:cNvSpPr/>
            <p:nvPr/>
          </p:nvSpPr>
          <p:spPr>
            <a:xfrm>
              <a:off x="9263404" y="10217410"/>
              <a:ext cx="1034227" cy="182880"/>
            </a:xfrm>
            <a:prstGeom prst="rect">
              <a:avLst/>
            </a:prstGeom>
            <a:solidFill>
              <a:srgbClr val="FFFFFF">
                <a:alpha val="100000"/>
              </a:srgbClr>
            </a:solidFill>
          </p:spPr>
          <p:txBody>
            <a:bodyPr/>
            <a:lstStyle/>
            <a:p/>
          </p:txBody>
        </p:sp>
        <p:sp>
          <p:nvSpPr>
            <p:cNvPr id="440" name="rc58"/>
            <p:cNvSpPr/>
            <p:nvPr/>
          </p:nvSpPr>
          <p:spPr>
            <a:xfrm>
              <a:off x="9263404" y="10217410"/>
              <a:ext cx="182879" cy="182880"/>
            </a:xfrm>
            <a:prstGeom prst="rect">
              <a:avLst/>
            </a:prstGeom>
            <a:solidFill>
              <a:srgbClr val="FFFFFF">
                <a:alpha val="100000"/>
              </a:srgbClr>
            </a:solidFill>
          </p:spPr>
          <p:txBody>
            <a:bodyPr/>
            <a:lstStyle/>
            <a:p/>
          </p:txBody>
        </p:sp>
        <p:sp>
          <p:nvSpPr>
            <p:cNvPr id="441" name="rc59"/>
            <p:cNvSpPr/>
            <p:nvPr/>
          </p:nvSpPr>
          <p:spPr>
            <a:xfrm>
              <a:off x="9272404" y="10226410"/>
              <a:ext cx="164880"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42" name="tx60"/>
            <p:cNvSpPr/>
            <p:nvPr/>
          </p:nvSpPr>
          <p:spPr>
            <a:xfrm>
              <a:off x="9554284"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443" name="tx61"/>
            <p:cNvSpPr/>
            <p:nvPr/>
          </p:nvSpPr>
          <p:spPr>
            <a:xfrm>
              <a:off x="6536585"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44" name=""/>
          <p:cNvGrpSpPr/>
          <p:nvPr/>
        </p:nvGrpSpPr>
        <p:grpSpPr>
          <a:xfrm>
            <a:off x="12527280" y="6217920"/>
            <a:ext cx="5486400" cy="4297680"/>
            <a:chOff x="12527280" y="6217920"/>
            <a:chExt cx="5486400" cy="4297680"/>
          </a:xfrm>
        </p:grpSpPr>
        <p:sp>
          <p:nvSpPr>
            <p:cNvPr id="445"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46"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47"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448"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49"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50"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51"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52"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53"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54"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55"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56"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57"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58"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59" name="pl17"/>
            <p:cNvSpPr/>
            <p:nvPr/>
          </p:nvSpPr>
          <p:spPr>
            <a:xfrm>
              <a:off x="13329440" y="6817315"/>
              <a:ext cx="4502097" cy="1434019"/>
            </a:xfrm>
            <a:custGeom>
              <a:avLst/>
              <a:pathLst>
                <a:path w="4502097" h="1434019">
                  <a:moveTo>
                    <a:pt x="0" y="1434019"/>
                  </a:moveTo>
                  <a:lnTo>
                    <a:pt x="187587" y="1101122"/>
                  </a:lnTo>
                  <a:lnTo>
                    <a:pt x="375174" y="793832"/>
                  </a:lnTo>
                  <a:lnTo>
                    <a:pt x="562762" y="512149"/>
                  </a:lnTo>
                  <a:lnTo>
                    <a:pt x="750349" y="435327"/>
                  </a:lnTo>
                  <a:lnTo>
                    <a:pt x="937937" y="563364"/>
                  </a:lnTo>
                  <a:lnTo>
                    <a:pt x="1125524" y="717009"/>
                  </a:lnTo>
                  <a:lnTo>
                    <a:pt x="1313111" y="845047"/>
                  </a:lnTo>
                  <a:lnTo>
                    <a:pt x="1500699" y="512149"/>
                  </a:lnTo>
                  <a:lnTo>
                    <a:pt x="1688286" y="332897"/>
                  </a:lnTo>
                  <a:lnTo>
                    <a:pt x="1875874" y="281682"/>
                  </a:lnTo>
                  <a:lnTo>
                    <a:pt x="2063461" y="230467"/>
                  </a:lnTo>
                  <a:lnTo>
                    <a:pt x="2251048" y="179252"/>
                  </a:lnTo>
                  <a:lnTo>
                    <a:pt x="2438636" y="204859"/>
                  </a:lnTo>
                  <a:lnTo>
                    <a:pt x="2626223" y="332897"/>
                  </a:lnTo>
                  <a:lnTo>
                    <a:pt x="2813811" y="384112"/>
                  </a:lnTo>
                  <a:lnTo>
                    <a:pt x="3001398" y="204859"/>
                  </a:lnTo>
                  <a:lnTo>
                    <a:pt x="3188985" y="332897"/>
                  </a:lnTo>
                  <a:lnTo>
                    <a:pt x="3376573" y="153644"/>
                  </a:lnTo>
                  <a:lnTo>
                    <a:pt x="3564160" y="0"/>
                  </a:lnTo>
                  <a:lnTo>
                    <a:pt x="3751748" y="153644"/>
                  </a:lnTo>
                  <a:lnTo>
                    <a:pt x="3939335" y="153644"/>
                  </a:lnTo>
                  <a:lnTo>
                    <a:pt x="4126923" y="76822"/>
                  </a:lnTo>
                  <a:lnTo>
                    <a:pt x="4314510" y="76822"/>
                  </a:lnTo>
                  <a:lnTo>
                    <a:pt x="4502097" y="76822"/>
                  </a:lnTo>
                </a:path>
              </a:pathLst>
            </a:custGeom>
            <a:ln w="32521" cap="flat">
              <a:solidFill>
                <a:srgbClr val="5EB0E8">
                  <a:alpha val="100000"/>
                </a:srgbClr>
              </a:solidFill>
              <a:prstDash val="solid"/>
              <a:round/>
            </a:ln>
          </p:spPr>
          <p:txBody>
            <a:bodyPr/>
            <a:lstStyle/>
            <a:p/>
          </p:txBody>
        </p:sp>
        <p:sp>
          <p:nvSpPr>
            <p:cNvPr id="460" name="pl18"/>
            <p:cNvSpPr/>
            <p:nvPr/>
          </p:nvSpPr>
          <p:spPr>
            <a:xfrm>
              <a:off x="16143251" y="7329464"/>
              <a:ext cx="1688286" cy="588972"/>
            </a:xfrm>
            <a:custGeom>
              <a:avLst/>
              <a:pathLst>
                <a:path w="1688286" h="588972">
                  <a:moveTo>
                    <a:pt x="0" y="332897"/>
                  </a:moveTo>
                  <a:lnTo>
                    <a:pt x="187587" y="588972"/>
                  </a:lnTo>
                  <a:lnTo>
                    <a:pt x="375174" y="460934"/>
                  </a:lnTo>
                  <a:lnTo>
                    <a:pt x="562762" y="230467"/>
                  </a:lnTo>
                  <a:lnTo>
                    <a:pt x="750349" y="25607"/>
                  </a:lnTo>
                  <a:lnTo>
                    <a:pt x="937937" y="153644"/>
                  </a:lnTo>
                  <a:lnTo>
                    <a:pt x="1125524" y="153644"/>
                  </a:lnTo>
                  <a:lnTo>
                    <a:pt x="1313111" y="0"/>
                  </a:lnTo>
                  <a:lnTo>
                    <a:pt x="1500699" y="0"/>
                  </a:lnTo>
                  <a:lnTo>
                    <a:pt x="1688286" y="0"/>
                  </a:lnTo>
                </a:path>
              </a:pathLst>
            </a:custGeom>
            <a:ln w="32521" cap="flat">
              <a:solidFill>
                <a:srgbClr val="00A173">
                  <a:alpha val="100000"/>
                </a:srgbClr>
              </a:solidFill>
              <a:prstDash val="solid"/>
              <a:round/>
            </a:ln>
          </p:spPr>
          <p:txBody>
            <a:bodyPr/>
            <a:lstStyle/>
            <a:p/>
          </p:txBody>
        </p:sp>
        <p:sp>
          <p:nvSpPr>
            <p:cNvPr id="461"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62"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63"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64"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465"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466"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67"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8"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9"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0"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1"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2"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3"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4"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5"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6"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7"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8"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9"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0"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1"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2"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3"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4"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5"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6"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7"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8"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9"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0"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1"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2"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3"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4"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5"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6"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7"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8"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499"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00"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01"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02"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03"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04"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05"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06"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07"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08"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09"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10"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11"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12"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13"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14"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15"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16"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17"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18"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19"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20"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21"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22"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23"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24" name="rc82"/>
            <p:cNvSpPr/>
            <p:nvPr/>
          </p:nvSpPr>
          <p:spPr>
            <a:xfrm>
              <a:off x="14005791" y="9941072"/>
              <a:ext cx="3149396" cy="504938"/>
            </a:xfrm>
            <a:prstGeom prst="rect">
              <a:avLst/>
            </a:prstGeom>
            <a:solidFill>
              <a:srgbClr val="FFFFFF">
                <a:alpha val="100000"/>
              </a:srgbClr>
            </a:solidFill>
          </p:spPr>
          <p:txBody>
            <a:bodyPr/>
            <a:lstStyle/>
            <a:p/>
          </p:txBody>
        </p:sp>
        <p:sp>
          <p:nvSpPr>
            <p:cNvPr id="525"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26"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27"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28"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29"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30" name=""/>
          <p:cNvGrpSpPr/>
          <p:nvPr/>
        </p:nvGrpSpPr>
        <p:grpSpPr>
          <a:xfrm>
            <a:off x="594360" y="6217920"/>
            <a:ext cx="5562295" cy="3045120"/>
            <a:chOff x="594360" y="6217920"/>
            <a:chExt cx="5562295" cy="3045120"/>
          </a:xfrm>
        </p:grpSpPr>
        <p:sp>
          <p:nvSpPr>
            <p:cNvPr id="531" name="rc3"/>
            <p:cNvSpPr/>
            <p:nvPr/>
          </p:nvSpPr>
          <p:spPr>
            <a:xfrm>
              <a:off x="594360" y="6217920"/>
              <a:ext cx="5562295" cy="304511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32" name="rc4"/>
            <p:cNvSpPr/>
            <p:nvPr/>
          </p:nvSpPr>
          <p:spPr>
            <a:xfrm>
              <a:off x="2044617" y="6587799"/>
              <a:ext cx="4042448" cy="1391662"/>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33" name="rc5"/>
            <p:cNvSpPr/>
            <p:nvPr/>
          </p:nvSpPr>
          <p:spPr>
            <a:xfrm>
              <a:off x="2077752" y="6620934"/>
              <a:ext cx="331348" cy="33134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534" name="rc6"/>
            <p:cNvSpPr/>
            <p:nvPr/>
          </p:nvSpPr>
          <p:spPr>
            <a:xfrm>
              <a:off x="2409100" y="6620934"/>
              <a:ext cx="331348" cy="331348"/>
            </a:xfrm>
            <a:prstGeom prst="rect">
              <a:avLst/>
            </a:prstGeom>
            <a:solidFill>
              <a:srgbClr val="FDA789">
                <a:alpha val="100000"/>
              </a:srgbClr>
            </a:solidFill>
            <a:ln w="5420" cap="flat">
              <a:solidFill>
                <a:srgbClr val="FFFFFF">
                  <a:alpha val="100000"/>
                </a:srgbClr>
              </a:solidFill>
              <a:prstDash val="solid"/>
              <a:miter/>
            </a:ln>
          </p:spPr>
          <p:txBody>
            <a:bodyPr/>
            <a:lstStyle/>
            <a:p/>
          </p:txBody>
        </p:sp>
        <p:sp>
          <p:nvSpPr>
            <p:cNvPr id="535" name="rc7"/>
            <p:cNvSpPr/>
            <p:nvPr/>
          </p:nvSpPr>
          <p:spPr>
            <a:xfrm>
              <a:off x="2740449" y="6620934"/>
              <a:ext cx="331348" cy="331348"/>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536" name="rc8"/>
            <p:cNvSpPr/>
            <p:nvPr/>
          </p:nvSpPr>
          <p:spPr>
            <a:xfrm>
              <a:off x="3071797" y="6620934"/>
              <a:ext cx="331348" cy="33134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37" name="rc9"/>
            <p:cNvSpPr/>
            <p:nvPr/>
          </p:nvSpPr>
          <p:spPr>
            <a:xfrm>
              <a:off x="3403145" y="6620934"/>
              <a:ext cx="331348" cy="33134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38" name="rc10"/>
            <p:cNvSpPr/>
            <p:nvPr/>
          </p:nvSpPr>
          <p:spPr>
            <a:xfrm>
              <a:off x="3734493" y="6620934"/>
              <a:ext cx="331348" cy="33134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39" name="rc11"/>
            <p:cNvSpPr/>
            <p:nvPr/>
          </p:nvSpPr>
          <p:spPr>
            <a:xfrm>
              <a:off x="4065842" y="6620934"/>
              <a:ext cx="331348" cy="33134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40" name="rc12"/>
            <p:cNvSpPr/>
            <p:nvPr/>
          </p:nvSpPr>
          <p:spPr>
            <a:xfrm>
              <a:off x="4397190" y="6620934"/>
              <a:ext cx="331348" cy="33134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41" name="rc13"/>
            <p:cNvSpPr/>
            <p:nvPr/>
          </p:nvSpPr>
          <p:spPr>
            <a:xfrm>
              <a:off x="4728538" y="6620934"/>
              <a:ext cx="331348" cy="33134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42" name="rc14"/>
            <p:cNvSpPr/>
            <p:nvPr/>
          </p:nvSpPr>
          <p:spPr>
            <a:xfrm>
              <a:off x="5059886" y="6620934"/>
              <a:ext cx="331348" cy="33134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43" name="rc15"/>
            <p:cNvSpPr/>
            <p:nvPr/>
          </p:nvSpPr>
          <p:spPr>
            <a:xfrm>
              <a:off x="5391234" y="6620934"/>
              <a:ext cx="331348" cy="33134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44" name="rc16"/>
            <p:cNvSpPr/>
            <p:nvPr/>
          </p:nvSpPr>
          <p:spPr>
            <a:xfrm>
              <a:off x="5722583" y="6620934"/>
              <a:ext cx="331348" cy="33134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45" name="rc17"/>
            <p:cNvSpPr/>
            <p:nvPr/>
          </p:nvSpPr>
          <p:spPr>
            <a:xfrm>
              <a:off x="2077752" y="6952282"/>
              <a:ext cx="331348" cy="33134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546" name="rc18"/>
            <p:cNvSpPr/>
            <p:nvPr/>
          </p:nvSpPr>
          <p:spPr>
            <a:xfrm>
              <a:off x="2409100" y="6952282"/>
              <a:ext cx="331348" cy="33134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547" name="rc19"/>
            <p:cNvSpPr/>
            <p:nvPr/>
          </p:nvSpPr>
          <p:spPr>
            <a:xfrm>
              <a:off x="2740449" y="6952282"/>
              <a:ext cx="331348" cy="33134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48" name="rc20"/>
            <p:cNvSpPr/>
            <p:nvPr/>
          </p:nvSpPr>
          <p:spPr>
            <a:xfrm>
              <a:off x="3071797" y="6952282"/>
              <a:ext cx="331348" cy="33134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549" name="rc21"/>
            <p:cNvSpPr/>
            <p:nvPr/>
          </p:nvSpPr>
          <p:spPr>
            <a:xfrm>
              <a:off x="3403145" y="6952282"/>
              <a:ext cx="331348" cy="33134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550" name="rc22"/>
            <p:cNvSpPr/>
            <p:nvPr/>
          </p:nvSpPr>
          <p:spPr>
            <a:xfrm>
              <a:off x="3734493" y="6952282"/>
              <a:ext cx="331348" cy="33134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51" name="rc23"/>
            <p:cNvSpPr/>
            <p:nvPr/>
          </p:nvSpPr>
          <p:spPr>
            <a:xfrm>
              <a:off x="4065842" y="6952282"/>
              <a:ext cx="331348" cy="33134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52" name="rc24"/>
            <p:cNvSpPr/>
            <p:nvPr/>
          </p:nvSpPr>
          <p:spPr>
            <a:xfrm>
              <a:off x="4397190" y="6952282"/>
              <a:ext cx="331348" cy="33134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53" name="rc25"/>
            <p:cNvSpPr/>
            <p:nvPr/>
          </p:nvSpPr>
          <p:spPr>
            <a:xfrm>
              <a:off x="4728538" y="6952282"/>
              <a:ext cx="331348" cy="33134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54" name="rc26"/>
            <p:cNvSpPr/>
            <p:nvPr/>
          </p:nvSpPr>
          <p:spPr>
            <a:xfrm>
              <a:off x="5059886" y="6952282"/>
              <a:ext cx="331348" cy="33134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55" name="rc27"/>
            <p:cNvSpPr/>
            <p:nvPr/>
          </p:nvSpPr>
          <p:spPr>
            <a:xfrm>
              <a:off x="5391234" y="6952282"/>
              <a:ext cx="331348" cy="33134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56" name="rc28"/>
            <p:cNvSpPr/>
            <p:nvPr/>
          </p:nvSpPr>
          <p:spPr>
            <a:xfrm>
              <a:off x="5722583" y="6952282"/>
              <a:ext cx="331348" cy="33134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57" name="rc29"/>
            <p:cNvSpPr/>
            <p:nvPr/>
          </p:nvSpPr>
          <p:spPr>
            <a:xfrm>
              <a:off x="2077752" y="7283631"/>
              <a:ext cx="331348" cy="33134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58" name="rc30"/>
            <p:cNvSpPr/>
            <p:nvPr/>
          </p:nvSpPr>
          <p:spPr>
            <a:xfrm>
              <a:off x="2409100" y="7283631"/>
              <a:ext cx="331348" cy="33134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59" name="rc31"/>
            <p:cNvSpPr/>
            <p:nvPr/>
          </p:nvSpPr>
          <p:spPr>
            <a:xfrm>
              <a:off x="2740449" y="7283631"/>
              <a:ext cx="331348" cy="33134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60" name="rc32"/>
            <p:cNvSpPr/>
            <p:nvPr/>
          </p:nvSpPr>
          <p:spPr>
            <a:xfrm>
              <a:off x="3071797" y="7283631"/>
              <a:ext cx="331348" cy="33134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61" name="rc33"/>
            <p:cNvSpPr/>
            <p:nvPr/>
          </p:nvSpPr>
          <p:spPr>
            <a:xfrm>
              <a:off x="3403145" y="7283631"/>
              <a:ext cx="331348" cy="331348"/>
            </a:xfrm>
            <a:prstGeom prst="rect">
              <a:avLst/>
            </a:prstGeom>
            <a:solidFill>
              <a:srgbClr val="FDA789">
                <a:alpha val="100000"/>
              </a:srgbClr>
            </a:solidFill>
            <a:ln w="5420" cap="flat">
              <a:solidFill>
                <a:srgbClr val="FFFFFF">
                  <a:alpha val="100000"/>
                </a:srgbClr>
              </a:solidFill>
              <a:prstDash val="solid"/>
              <a:miter/>
            </a:ln>
          </p:spPr>
          <p:txBody>
            <a:bodyPr/>
            <a:lstStyle/>
            <a:p/>
          </p:txBody>
        </p:sp>
        <p:sp>
          <p:nvSpPr>
            <p:cNvPr id="562" name="rc34"/>
            <p:cNvSpPr/>
            <p:nvPr/>
          </p:nvSpPr>
          <p:spPr>
            <a:xfrm>
              <a:off x="3734493" y="7283631"/>
              <a:ext cx="331348" cy="33134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63" name="rc35"/>
            <p:cNvSpPr/>
            <p:nvPr/>
          </p:nvSpPr>
          <p:spPr>
            <a:xfrm>
              <a:off x="4065842" y="7283631"/>
              <a:ext cx="331348" cy="33134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64" name="rc36"/>
            <p:cNvSpPr/>
            <p:nvPr/>
          </p:nvSpPr>
          <p:spPr>
            <a:xfrm>
              <a:off x="4397190" y="7283631"/>
              <a:ext cx="331348" cy="33134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65" name="rc37"/>
            <p:cNvSpPr/>
            <p:nvPr/>
          </p:nvSpPr>
          <p:spPr>
            <a:xfrm>
              <a:off x="4728538" y="7283631"/>
              <a:ext cx="331348" cy="33134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66" name="rc38"/>
            <p:cNvSpPr/>
            <p:nvPr/>
          </p:nvSpPr>
          <p:spPr>
            <a:xfrm>
              <a:off x="5059886" y="7283631"/>
              <a:ext cx="331348" cy="33134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67" name="rc39"/>
            <p:cNvSpPr/>
            <p:nvPr/>
          </p:nvSpPr>
          <p:spPr>
            <a:xfrm>
              <a:off x="5391234" y="7283631"/>
              <a:ext cx="331348" cy="33134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68" name="rc40"/>
            <p:cNvSpPr/>
            <p:nvPr/>
          </p:nvSpPr>
          <p:spPr>
            <a:xfrm>
              <a:off x="5722583" y="7283631"/>
              <a:ext cx="331348" cy="33134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69" name="rc41"/>
            <p:cNvSpPr/>
            <p:nvPr/>
          </p:nvSpPr>
          <p:spPr>
            <a:xfrm>
              <a:off x="2077752" y="7614979"/>
              <a:ext cx="331348" cy="33134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0" name="rc42"/>
            <p:cNvSpPr/>
            <p:nvPr/>
          </p:nvSpPr>
          <p:spPr>
            <a:xfrm>
              <a:off x="2409100" y="7614979"/>
              <a:ext cx="331348" cy="331348"/>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571" name="rc43"/>
            <p:cNvSpPr/>
            <p:nvPr/>
          </p:nvSpPr>
          <p:spPr>
            <a:xfrm>
              <a:off x="2740449" y="7614979"/>
              <a:ext cx="331348" cy="33134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2" name="rc44"/>
            <p:cNvSpPr/>
            <p:nvPr/>
          </p:nvSpPr>
          <p:spPr>
            <a:xfrm>
              <a:off x="3071797" y="7614979"/>
              <a:ext cx="331348" cy="33134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3" name="rc45"/>
            <p:cNvSpPr/>
            <p:nvPr/>
          </p:nvSpPr>
          <p:spPr>
            <a:xfrm>
              <a:off x="3403145" y="7614979"/>
              <a:ext cx="331348" cy="33134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4" name="rc46"/>
            <p:cNvSpPr/>
            <p:nvPr/>
          </p:nvSpPr>
          <p:spPr>
            <a:xfrm>
              <a:off x="3734493" y="7614979"/>
              <a:ext cx="331348" cy="33134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5" name="rc47"/>
            <p:cNvSpPr/>
            <p:nvPr/>
          </p:nvSpPr>
          <p:spPr>
            <a:xfrm>
              <a:off x="4065842" y="7614979"/>
              <a:ext cx="331348" cy="33134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6" name="rc48"/>
            <p:cNvSpPr/>
            <p:nvPr/>
          </p:nvSpPr>
          <p:spPr>
            <a:xfrm>
              <a:off x="4397190" y="7614979"/>
              <a:ext cx="331348" cy="33134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7" name="rc49"/>
            <p:cNvSpPr/>
            <p:nvPr/>
          </p:nvSpPr>
          <p:spPr>
            <a:xfrm>
              <a:off x="4728538" y="7614979"/>
              <a:ext cx="331348" cy="33134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8" name="rc50"/>
            <p:cNvSpPr/>
            <p:nvPr/>
          </p:nvSpPr>
          <p:spPr>
            <a:xfrm>
              <a:off x="5059886" y="7614979"/>
              <a:ext cx="331348" cy="33134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9" name="rc51"/>
            <p:cNvSpPr/>
            <p:nvPr/>
          </p:nvSpPr>
          <p:spPr>
            <a:xfrm>
              <a:off x="5391234" y="7614979"/>
              <a:ext cx="331348" cy="33134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0" name="rc52"/>
            <p:cNvSpPr/>
            <p:nvPr/>
          </p:nvSpPr>
          <p:spPr>
            <a:xfrm>
              <a:off x="5722583" y="7614979"/>
              <a:ext cx="331348" cy="331348"/>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1" name="tx53"/>
            <p:cNvSpPr/>
            <p:nvPr/>
          </p:nvSpPr>
          <p:spPr>
            <a:xfrm>
              <a:off x="1163490" y="7722387"/>
              <a:ext cx="719807"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EASTERN</a:t>
              </a:r>
            </a:p>
          </p:txBody>
        </p:sp>
        <p:sp>
          <p:nvSpPr>
            <p:cNvPr id="582" name="tx54"/>
            <p:cNvSpPr/>
            <p:nvPr/>
          </p:nvSpPr>
          <p:spPr>
            <a:xfrm>
              <a:off x="1028131" y="7390964"/>
              <a:ext cx="855166"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SOUTHERN</a:t>
              </a:r>
            </a:p>
          </p:txBody>
        </p:sp>
        <p:sp>
          <p:nvSpPr>
            <p:cNvPr id="583" name="tx55"/>
            <p:cNvSpPr/>
            <p:nvPr/>
          </p:nvSpPr>
          <p:spPr>
            <a:xfrm>
              <a:off x="663949" y="7059690"/>
              <a:ext cx="1219348"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WESTERN AREA</a:t>
              </a:r>
            </a:p>
          </p:txBody>
        </p:sp>
        <p:sp>
          <p:nvSpPr>
            <p:cNvPr id="584" name="tx56"/>
            <p:cNvSpPr/>
            <p:nvPr/>
          </p:nvSpPr>
          <p:spPr>
            <a:xfrm>
              <a:off x="1019722" y="6728268"/>
              <a:ext cx="863575"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NORTHERN</a:t>
              </a:r>
            </a:p>
          </p:txBody>
        </p:sp>
        <p:sp>
          <p:nvSpPr>
            <p:cNvPr id="585" name="tx57"/>
            <p:cNvSpPr/>
            <p:nvPr/>
          </p:nvSpPr>
          <p:spPr>
            <a:xfrm rot="-2700000">
              <a:off x="1803791" y="8295273"/>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586" name="tx58"/>
            <p:cNvSpPr/>
            <p:nvPr/>
          </p:nvSpPr>
          <p:spPr>
            <a:xfrm rot="-2700000">
              <a:off x="2135139" y="8295273"/>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587" name="tx59"/>
            <p:cNvSpPr/>
            <p:nvPr/>
          </p:nvSpPr>
          <p:spPr>
            <a:xfrm rot="-2700000">
              <a:off x="2466488" y="8295273"/>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588" name="tx60"/>
            <p:cNvSpPr/>
            <p:nvPr/>
          </p:nvSpPr>
          <p:spPr>
            <a:xfrm rot="-2700000">
              <a:off x="2797836" y="8295273"/>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589" name="tx61"/>
            <p:cNvSpPr/>
            <p:nvPr/>
          </p:nvSpPr>
          <p:spPr>
            <a:xfrm rot="-2700000">
              <a:off x="3129184" y="8295273"/>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590" name="tx62"/>
            <p:cNvSpPr/>
            <p:nvPr/>
          </p:nvSpPr>
          <p:spPr>
            <a:xfrm rot="-2700000">
              <a:off x="3460532" y="8295273"/>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591" name="tx63"/>
            <p:cNvSpPr/>
            <p:nvPr/>
          </p:nvSpPr>
          <p:spPr>
            <a:xfrm rot="-2700000">
              <a:off x="3791880" y="8295273"/>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592" name="tx64"/>
            <p:cNvSpPr/>
            <p:nvPr/>
          </p:nvSpPr>
          <p:spPr>
            <a:xfrm rot="-2700000">
              <a:off x="4123229" y="8295273"/>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593" name="tx65"/>
            <p:cNvSpPr/>
            <p:nvPr/>
          </p:nvSpPr>
          <p:spPr>
            <a:xfrm rot="-2700000">
              <a:off x="4454577" y="8295273"/>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594" name="tx66"/>
            <p:cNvSpPr/>
            <p:nvPr/>
          </p:nvSpPr>
          <p:spPr>
            <a:xfrm rot="-2700000">
              <a:off x="4785899" y="8295209"/>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595" name="tx67"/>
            <p:cNvSpPr/>
            <p:nvPr/>
          </p:nvSpPr>
          <p:spPr>
            <a:xfrm rot="-2700000">
              <a:off x="5117273" y="8295273"/>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596" name="tx68"/>
            <p:cNvSpPr/>
            <p:nvPr/>
          </p:nvSpPr>
          <p:spPr>
            <a:xfrm rot="-2700000">
              <a:off x="5448622" y="8295273"/>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597" name="pic69"/>
            <p:cNvPicPr/>
            <p:nvPr/>
          </p:nvPicPr>
          <p:blipFill>
            <a:blip r:embed="rId2" cstate="print"/>
            <a:stretch>
              <a:fillRect/>
            </a:stretch>
          </p:blipFill>
          <p:spPr>
            <a:xfrm>
              <a:off x="2985842" y="8790776"/>
              <a:ext cx="2160000" cy="144000"/>
            </a:xfrm>
            <a:prstGeom prst="rect">
              <a:avLst/>
            </a:prstGeom>
          </p:spPr>
        </p:pic>
        <p:sp>
          <p:nvSpPr>
            <p:cNvPr id="598" name="pl70"/>
            <p:cNvSpPr/>
            <p:nvPr/>
          </p:nvSpPr>
          <p:spPr>
            <a:xfrm>
              <a:off x="2989442" y="8890885"/>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599" name="pl71"/>
            <p:cNvSpPr/>
            <p:nvPr/>
          </p:nvSpPr>
          <p:spPr>
            <a:xfrm>
              <a:off x="3527642" y="8890885"/>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00" name="pl72"/>
            <p:cNvSpPr/>
            <p:nvPr/>
          </p:nvSpPr>
          <p:spPr>
            <a:xfrm>
              <a:off x="4065842" y="8890885"/>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01" name="pl73"/>
            <p:cNvSpPr/>
            <p:nvPr/>
          </p:nvSpPr>
          <p:spPr>
            <a:xfrm>
              <a:off x="4604042" y="8890885"/>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02" name="pl74"/>
            <p:cNvSpPr/>
            <p:nvPr/>
          </p:nvSpPr>
          <p:spPr>
            <a:xfrm>
              <a:off x="5142242" y="8890885"/>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03" name="pl75"/>
            <p:cNvSpPr/>
            <p:nvPr/>
          </p:nvSpPr>
          <p:spPr>
            <a:xfrm>
              <a:off x="2989442" y="8790776"/>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04" name="pl76"/>
            <p:cNvSpPr/>
            <p:nvPr/>
          </p:nvSpPr>
          <p:spPr>
            <a:xfrm>
              <a:off x="3527642" y="8790776"/>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05" name="pl77"/>
            <p:cNvSpPr/>
            <p:nvPr/>
          </p:nvSpPr>
          <p:spPr>
            <a:xfrm>
              <a:off x="4065842" y="8790776"/>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06" name="pl78"/>
            <p:cNvSpPr/>
            <p:nvPr/>
          </p:nvSpPr>
          <p:spPr>
            <a:xfrm>
              <a:off x="4604042" y="8790776"/>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07" name="pl79"/>
            <p:cNvSpPr/>
            <p:nvPr/>
          </p:nvSpPr>
          <p:spPr>
            <a:xfrm>
              <a:off x="5142242" y="8790776"/>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08" name="tx80"/>
            <p:cNvSpPr/>
            <p:nvPr/>
          </p:nvSpPr>
          <p:spPr>
            <a:xfrm>
              <a:off x="2954126" y="9003993"/>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a:t>
              </a:r>
            </a:p>
          </p:txBody>
        </p:sp>
        <p:sp>
          <p:nvSpPr>
            <p:cNvPr id="609" name="tx81"/>
            <p:cNvSpPr/>
            <p:nvPr/>
          </p:nvSpPr>
          <p:spPr>
            <a:xfrm>
              <a:off x="3492326" y="9003993"/>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a:t>
              </a:r>
            </a:p>
          </p:txBody>
        </p:sp>
        <p:sp>
          <p:nvSpPr>
            <p:cNvPr id="610" name="tx82"/>
            <p:cNvSpPr/>
            <p:nvPr/>
          </p:nvSpPr>
          <p:spPr>
            <a:xfrm>
              <a:off x="4030526" y="9002381"/>
              <a:ext cx="70631" cy="92893"/>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3</a:t>
              </a:r>
            </a:p>
          </p:txBody>
        </p:sp>
        <p:sp>
          <p:nvSpPr>
            <p:cNvPr id="611" name="tx83"/>
            <p:cNvSpPr/>
            <p:nvPr/>
          </p:nvSpPr>
          <p:spPr>
            <a:xfrm>
              <a:off x="4568726" y="9004366"/>
              <a:ext cx="70631" cy="90909"/>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4</a:t>
              </a:r>
            </a:p>
          </p:txBody>
        </p:sp>
        <p:sp>
          <p:nvSpPr>
            <p:cNvPr id="612" name="tx84"/>
            <p:cNvSpPr/>
            <p:nvPr/>
          </p:nvSpPr>
          <p:spPr>
            <a:xfrm>
              <a:off x="5106926" y="9004055"/>
              <a:ext cx="70631" cy="91219"/>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5</a:t>
              </a:r>
            </a:p>
          </p:txBody>
        </p:sp>
        <p:sp>
          <p:nvSpPr>
            <p:cNvPr id="613" name="tx85"/>
            <p:cNvSpPr/>
            <p:nvPr/>
          </p:nvSpPr>
          <p:spPr>
            <a:xfrm>
              <a:off x="1187650" y="6322196"/>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614"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615"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616"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Singapore</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772732" y="2153563"/>
              <a:ext cx="3239694" cy="3131794"/>
            </a:xfrm>
            <a:prstGeom prst="rect">
              <a:avLst/>
            </a:prstGeom>
            <a:solidFill>
              <a:srgbClr val="FFFFFF">
                <a:alpha val="100000"/>
              </a:srgbClr>
            </a:solidFill>
          </p:spPr>
          <p:txBody>
            <a:bodyPr/>
            <a:lstStyle/>
            <a:p/>
          </p:txBody>
        </p:sp>
        <p:sp>
          <p:nvSpPr>
            <p:cNvPr id="7" name="pl6"/>
            <p:cNvSpPr/>
            <p:nvPr/>
          </p:nvSpPr>
          <p:spPr>
            <a:xfrm>
              <a:off x="1772732" y="481299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8" name="pl7"/>
            <p:cNvSpPr/>
            <p:nvPr/>
          </p:nvSpPr>
          <p:spPr>
            <a:xfrm>
              <a:off x="1772732" y="3868256"/>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9" name="pl8"/>
            <p:cNvSpPr/>
            <p:nvPr/>
          </p:nvSpPr>
          <p:spPr>
            <a:xfrm>
              <a:off x="1772732" y="292352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0" name="pl9"/>
            <p:cNvSpPr/>
            <p:nvPr/>
          </p:nvSpPr>
          <p:spPr>
            <a:xfrm>
              <a:off x="177273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1" name="pl10"/>
            <p:cNvSpPr/>
            <p:nvPr/>
          </p:nvSpPr>
          <p:spPr>
            <a:xfrm>
              <a:off x="1772732" y="4340623"/>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2" name="pl11"/>
            <p:cNvSpPr/>
            <p:nvPr/>
          </p:nvSpPr>
          <p:spPr>
            <a:xfrm>
              <a:off x="1772732" y="3395889"/>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3" name="pl12"/>
            <p:cNvSpPr/>
            <p:nvPr/>
          </p:nvSpPr>
          <p:spPr>
            <a:xfrm>
              <a:off x="1772732" y="245115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4" name="rc13"/>
            <p:cNvSpPr/>
            <p:nvPr/>
          </p:nvSpPr>
          <p:spPr>
            <a:xfrm>
              <a:off x="181256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 name="rc14"/>
            <p:cNvSpPr/>
            <p:nvPr/>
          </p:nvSpPr>
          <p:spPr>
            <a:xfrm>
              <a:off x="181256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 name="rc15"/>
            <p:cNvSpPr/>
            <p:nvPr/>
          </p:nvSpPr>
          <p:spPr>
            <a:xfrm>
              <a:off x="181256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 name="rc16"/>
            <p:cNvSpPr/>
            <p:nvPr/>
          </p:nvSpPr>
          <p:spPr>
            <a:xfrm>
              <a:off x="1812565" y="5143648"/>
              <a:ext cx="238993" cy="1417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 name="rc17"/>
            <p:cNvSpPr/>
            <p:nvPr/>
          </p:nvSpPr>
          <p:spPr>
            <a:xfrm>
              <a:off x="234366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 name="rc18"/>
            <p:cNvSpPr/>
            <p:nvPr/>
          </p:nvSpPr>
          <p:spPr>
            <a:xfrm>
              <a:off x="234366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 name="rc19"/>
            <p:cNvSpPr/>
            <p:nvPr/>
          </p:nvSpPr>
          <p:spPr>
            <a:xfrm>
              <a:off x="234366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 name="rc20"/>
            <p:cNvSpPr/>
            <p:nvPr/>
          </p:nvSpPr>
          <p:spPr>
            <a:xfrm>
              <a:off x="2343662" y="5190884"/>
              <a:ext cx="238993" cy="944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 name="rc21"/>
            <p:cNvSpPr/>
            <p:nvPr/>
          </p:nvSpPr>
          <p:spPr>
            <a:xfrm>
              <a:off x="260921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 name="rc22"/>
            <p:cNvSpPr/>
            <p:nvPr/>
          </p:nvSpPr>
          <p:spPr>
            <a:xfrm>
              <a:off x="260921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 name="rc23"/>
            <p:cNvSpPr/>
            <p:nvPr/>
          </p:nvSpPr>
          <p:spPr>
            <a:xfrm>
              <a:off x="260921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 name="rc24"/>
            <p:cNvSpPr/>
            <p:nvPr/>
          </p:nvSpPr>
          <p:spPr>
            <a:xfrm>
              <a:off x="2609211" y="5049174"/>
              <a:ext cx="238993" cy="2361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 name="rc25"/>
            <p:cNvSpPr/>
            <p:nvPr/>
          </p:nvSpPr>
          <p:spPr>
            <a:xfrm>
              <a:off x="287476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 name="rc26"/>
            <p:cNvSpPr/>
            <p:nvPr/>
          </p:nvSpPr>
          <p:spPr>
            <a:xfrm>
              <a:off x="287476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 name="rc27"/>
            <p:cNvSpPr/>
            <p:nvPr/>
          </p:nvSpPr>
          <p:spPr>
            <a:xfrm>
              <a:off x="2874760" y="5238121"/>
              <a:ext cx="238993" cy="4723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 name="rc28"/>
            <p:cNvSpPr/>
            <p:nvPr/>
          </p:nvSpPr>
          <p:spPr>
            <a:xfrm>
              <a:off x="2874760" y="5049174"/>
              <a:ext cx="238993" cy="18894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0" name="rc29"/>
            <p:cNvSpPr/>
            <p:nvPr/>
          </p:nvSpPr>
          <p:spPr>
            <a:xfrm>
              <a:off x="3140309" y="5238121"/>
              <a:ext cx="238993" cy="472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1" name="rc30"/>
            <p:cNvSpPr/>
            <p:nvPr/>
          </p:nvSpPr>
          <p:spPr>
            <a:xfrm>
              <a:off x="3140309" y="5238121"/>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2" name="rc31"/>
            <p:cNvSpPr/>
            <p:nvPr/>
          </p:nvSpPr>
          <p:spPr>
            <a:xfrm>
              <a:off x="3140309" y="5238121"/>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3" name="rc32"/>
            <p:cNvSpPr/>
            <p:nvPr/>
          </p:nvSpPr>
          <p:spPr>
            <a:xfrm>
              <a:off x="3140309" y="5143648"/>
              <a:ext cx="238993" cy="944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4" name="rc33"/>
            <p:cNvSpPr/>
            <p:nvPr/>
          </p:nvSpPr>
          <p:spPr>
            <a:xfrm>
              <a:off x="340585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5" name="rc34"/>
            <p:cNvSpPr/>
            <p:nvPr/>
          </p:nvSpPr>
          <p:spPr>
            <a:xfrm>
              <a:off x="340585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6" name="rc35"/>
            <p:cNvSpPr/>
            <p:nvPr/>
          </p:nvSpPr>
          <p:spPr>
            <a:xfrm>
              <a:off x="340585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7" name="rc36"/>
            <p:cNvSpPr/>
            <p:nvPr/>
          </p:nvSpPr>
          <p:spPr>
            <a:xfrm>
              <a:off x="3405857" y="5190884"/>
              <a:ext cx="238993" cy="944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8" name="rc37"/>
            <p:cNvSpPr/>
            <p:nvPr/>
          </p:nvSpPr>
          <p:spPr>
            <a:xfrm>
              <a:off x="3671406" y="5238121"/>
              <a:ext cx="238993" cy="472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9" name="rc38"/>
            <p:cNvSpPr/>
            <p:nvPr/>
          </p:nvSpPr>
          <p:spPr>
            <a:xfrm>
              <a:off x="3671406" y="5238121"/>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 name="rc39"/>
            <p:cNvSpPr/>
            <p:nvPr/>
          </p:nvSpPr>
          <p:spPr>
            <a:xfrm>
              <a:off x="3671406" y="5238121"/>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1" name="rc40"/>
            <p:cNvSpPr/>
            <p:nvPr/>
          </p:nvSpPr>
          <p:spPr>
            <a:xfrm>
              <a:off x="3671406" y="5190884"/>
              <a:ext cx="238993" cy="472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 name="rc41"/>
            <p:cNvSpPr/>
            <p:nvPr/>
          </p:nvSpPr>
          <p:spPr>
            <a:xfrm>
              <a:off x="393695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3" name="rc42"/>
            <p:cNvSpPr/>
            <p:nvPr/>
          </p:nvSpPr>
          <p:spPr>
            <a:xfrm>
              <a:off x="393695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 name="rc43"/>
            <p:cNvSpPr/>
            <p:nvPr/>
          </p:nvSpPr>
          <p:spPr>
            <a:xfrm>
              <a:off x="393695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5" name="rc44"/>
            <p:cNvSpPr/>
            <p:nvPr/>
          </p:nvSpPr>
          <p:spPr>
            <a:xfrm>
              <a:off x="3936955" y="5143648"/>
              <a:ext cx="238993" cy="1417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6" name="rc45"/>
            <p:cNvSpPr/>
            <p:nvPr/>
          </p:nvSpPr>
          <p:spPr>
            <a:xfrm>
              <a:off x="4202504" y="5238121"/>
              <a:ext cx="238993" cy="472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7" name="rc46"/>
            <p:cNvSpPr/>
            <p:nvPr/>
          </p:nvSpPr>
          <p:spPr>
            <a:xfrm>
              <a:off x="4202504" y="5238121"/>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 name="rc47"/>
            <p:cNvSpPr/>
            <p:nvPr/>
          </p:nvSpPr>
          <p:spPr>
            <a:xfrm>
              <a:off x="4202504" y="5238121"/>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9" name="rc48"/>
            <p:cNvSpPr/>
            <p:nvPr/>
          </p:nvSpPr>
          <p:spPr>
            <a:xfrm>
              <a:off x="4202504" y="5190884"/>
              <a:ext cx="238993" cy="472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0" name="rc49"/>
            <p:cNvSpPr/>
            <p:nvPr/>
          </p:nvSpPr>
          <p:spPr>
            <a:xfrm>
              <a:off x="446805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1" name="rc50"/>
            <p:cNvSpPr/>
            <p:nvPr/>
          </p:nvSpPr>
          <p:spPr>
            <a:xfrm>
              <a:off x="446805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2" name="rc51"/>
            <p:cNvSpPr/>
            <p:nvPr/>
          </p:nvSpPr>
          <p:spPr>
            <a:xfrm>
              <a:off x="446805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3" name="rc52"/>
            <p:cNvSpPr/>
            <p:nvPr/>
          </p:nvSpPr>
          <p:spPr>
            <a:xfrm>
              <a:off x="4468052" y="5143648"/>
              <a:ext cx="238993" cy="1417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4" name="rc53"/>
            <p:cNvSpPr/>
            <p:nvPr/>
          </p:nvSpPr>
          <p:spPr>
            <a:xfrm>
              <a:off x="4733601" y="5238121"/>
              <a:ext cx="238993" cy="472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5" name="rc54"/>
            <p:cNvSpPr/>
            <p:nvPr/>
          </p:nvSpPr>
          <p:spPr>
            <a:xfrm>
              <a:off x="4733601" y="5238121"/>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6" name="rc55"/>
            <p:cNvSpPr/>
            <p:nvPr/>
          </p:nvSpPr>
          <p:spPr>
            <a:xfrm>
              <a:off x="4733601" y="5190884"/>
              <a:ext cx="238993" cy="4723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7" name="rc56"/>
            <p:cNvSpPr/>
            <p:nvPr/>
          </p:nvSpPr>
          <p:spPr>
            <a:xfrm>
              <a:off x="4733601" y="5049174"/>
              <a:ext cx="238993" cy="1417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8" name="pg57"/>
            <p:cNvSpPr/>
            <p:nvPr/>
          </p:nvSpPr>
          <p:spPr>
            <a:xfrm>
              <a:off x="2612228"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59" name="tx58"/>
            <p:cNvSpPr/>
            <p:nvPr/>
          </p:nvSpPr>
          <p:spPr>
            <a:xfrm>
              <a:off x="2737111"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6 case(s)</a:t>
              </a:r>
            </a:p>
          </p:txBody>
        </p:sp>
        <p:sp>
          <p:nvSpPr>
            <p:cNvPr id="60" name="pg59"/>
            <p:cNvSpPr/>
            <p:nvPr/>
          </p:nvSpPr>
          <p:spPr>
            <a:xfrm>
              <a:off x="2886791" y="2394471"/>
              <a:ext cx="1011576" cy="311602"/>
            </a:xfrm>
            <a:custGeom>
              <a:avLst/>
              <a:pathLst>
                <a:path w="1011576" h="311602">
                  <a:moveTo>
                    <a:pt x="26017" y="311602"/>
                  </a:moveTo>
                  <a:lnTo>
                    <a:pt x="985559" y="311602"/>
                  </a:lnTo>
                  <a:lnTo>
                    <a:pt x="984511" y="311581"/>
                  </a:lnTo>
                  <a:lnTo>
                    <a:pt x="988695" y="311412"/>
                  </a:lnTo>
                  <a:lnTo>
                    <a:pt x="992797" y="310575"/>
                  </a:lnTo>
                  <a:lnTo>
                    <a:pt x="996712" y="309090"/>
                  </a:lnTo>
                  <a:lnTo>
                    <a:pt x="1000338" y="306996"/>
                  </a:lnTo>
                  <a:lnTo>
                    <a:pt x="1003582" y="304348"/>
                  </a:lnTo>
                  <a:lnTo>
                    <a:pt x="1006358" y="301214"/>
                  </a:lnTo>
                  <a:lnTo>
                    <a:pt x="1008596" y="297675"/>
                  </a:lnTo>
                  <a:lnTo>
                    <a:pt x="1010237" y="293823"/>
                  </a:lnTo>
                  <a:lnTo>
                    <a:pt x="1011239" y="289758"/>
                  </a:lnTo>
                  <a:lnTo>
                    <a:pt x="1011576" y="285585"/>
                  </a:lnTo>
                  <a:lnTo>
                    <a:pt x="1011576" y="26017"/>
                  </a:lnTo>
                  <a:lnTo>
                    <a:pt x="1011239" y="21843"/>
                  </a:lnTo>
                  <a:lnTo>
                    <a:pt x="1010237" y="17778"/>
                  </a:lnTo>
                  <a:lnTo>
                    <a:pt x="1008596" y="13926"/>
                  </a:lnTo>
                  <a:lnTo>
                    <a:pt x="1006358" y="10387"/>
                  </a:lnTo>
                  <a:lnTo>
                    <a:pt x="1003582" y="7253"/>
                  </a:lnTo>
                  <a:lnTo>
                    <a:pt x="1000338" y="4605"/>
                  </a:lnTo>
                  <a:lnTo>
                    <a:pt x="996712" y="2511"/>
                  </a:lnTo>
                  <a:lnTo>
                    <a:pt x="992797" y="1027"/>
                  </a:lnTo>
                  <a:lnTo>
                    <a:pt x="988695" y="189"/>
                  </a:lnTo>
                  <a:lnTo>
                    <a:pt x="9855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1" name="tx60"/>
            <p:cNvSpPr/>
            <p:nvPr/>
          </p:nvSpPr>
          <p:spPr>
            <a:xfrm>
              <a:off x="2990860" y="2469815"/>
              <a:ext cx="803439" cy="132189"/>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Not reported</a:t>
              </a:r>
            </a:p>
          </p:txBody>
        </p:sp>
        <p:sp>
          <p:nvSpPr>
            <p:cNvPr id="62" name="rc61"/>
            <p:cNvSpPr/>
            <p:nvPr/>
          </p:nvSpPr>
          <p:spPr>
            <a:xfrm>
              <a:off x="1772732" y="2153563"/>
              <a:ext cx="3239694" cy="3131794"/>
            </a:xfrm>
            <a:prstGeom prst="rect">
              <a:avLst/>
            </a:prstGeom>
            <a:ln w="13550" cap="rnd">
              <a:solidFill>
                <a:srgbClr val="333333">
                  <a:alpha val="100000"/>
                </a:srgbClr>
              </a:solidFill>
              <a:prstDash val="solid"/>
              <a:round/>
            </a:ln>
          </p:spPr>
          <p:txBody>
            <a:bodyPr/>
            <a:lstStyle/>
            <a:p/>
          </p:txBody>
        </p:sp>
        <p:sp>
          <p:nvSpPr>
            <p:cNvPr id="63" name="rc62"/>
            <p:cNvSpPr/>
            <p:nvPr/>
          </p:nvSpPr>
          <p:spPr>
            <a:xfrm>
              <a:off x="5012427" y="2153563"/>
              <a:ext cx="3239694" cy="3131794"/>
            </a:xfrm>
            <a:prstGeom prst="rect">
              <a:avLst/>
            </a:prstGeom>
            <a:solidFill>
              <a:srgbClr val="FFFFFF">
                <a:alpha val="100000"/>
              </a:srgbClr>
            </a:solidFill>
          </p:spPr>
          <p:txBody>
            <a:bodyPr/>
            <a:lstStyle/>
            <a:p/>
          </p:txBody>
        </p:sp>
        <p:sp>
          <p:nvSpPr>
            <p:cNvPr id="64" name="pl63"/>
            <p:cNvSpPr/>
            <p:nvPr/>
          </p:nvSpPr>
          <p:spPr>
            <a:xfrm>
              <a:off x="5012427" y="481299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65" name="pl64"/>
            <p:cNvSpPr/>
            <p:nvPr/>
          </p:nvSpPr>
          <p:spPr>
            <a:xfrm>
              <a:off x="5012427" y="3868256"/>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66" name="pl65"/>
            <p:cNvSpPr/>
            <p:nvPr/>
          </p:nvSpPr>
          <p:spPr>
            <a:xfrm>
              <a:off x="5012427" y="292352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67" name="pl66"/>
            <p:cNvSpPr/>
            <p:nvPr/>
          </p:nvSpPr>
          <p:spPr>
            <a:xfrm>
              <a:off x="5012427"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68" name="pl67"/>
            <p:cNvSpPr/>
            <p:nvPr/>
          </p:nvSpPr>
          <p:spPr>
            <a:xfrm>
              <a:off x="5012427" y="4340623"/>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69" name="pl68"/>
            <p:cNvSpPr/>
            <p:nvPr/>
          </p:nvSpPr>
          <p:spPr>
            <a:xfrm>
              <a:off x="5012427" y="3395889"/>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0" name="pl69"/>
            <p:cNvSpPr/>
            <p:nvPr/>
          </p:nvSpPr>
          <p:spPr>
            <a:xfrm>
              <a:off x="5012427" y="245115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1" name="rc70"/>
            <p:cNvSpPr/>
            <p:nvPr/>
          </p:nvSpPr>
          <p:spPr>
            <a:xfrm>
              <a:off x="5052260" y="5190884"/>
              <a:ext cx="238993" cy="9447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2" name="rc71"/>
            <p:cNvSpPr/>
            <p:nvPr/>
          </p:nvSpPr>
          <p:spPr>
            <a:xfrm>
              <a:off x="5052260" y="5190884"/>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3" name="rc72"/>
            <p:cNvSpPr/>
            <p:nvPr/>
          </p:nvSpPr>
          <p:spPr>
            <a:xfrm>
              <a:off x="5052260" y="5190884"/>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4" name="rc73"/>
            <p:cNvSpPr/>
            <p:nvPr/>
          </p:nvSpPr>
          <p:spPr>
            <a:xfrm>
              <a:off x="5052260" y="5049174"/>
              <a:ext cx="238993" cy="1417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5" name="rc74"/>
            <p:cNvSpPr/>
            <p:nvPr/>
          </p:nvSpPr>
          <p:spPr>
            <a:xfrm>
              <a:off x="5317808" y="5238121"/>
              <a:ext cx="238993" cy="472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6" name="rc75"/>
            <p:cNvSpPr/>
            <p:nvPr/>
          </p:nvSpPr>
          <p:spPr>
            <a:xfrm>
              <a:off x="5317808" y="5238121"/>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7" name="rc76"/>
            <p:cNvSpPr/>
            <p:nvPr/>
          </p:nvSpPr>
          <p:spPr>
            <a:xfrm>
              <a:off x="5317808" y="5190884"/>
              <a:ext cx="238993" cy="4723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8" name="rc77"/>
            <p:cNvSpPr/>
            <p:nvPr/>
          </p:nvSpPr>
          <p:spPr>
            <a:xfrm>
              <a:off x="5317808" y="5096411"/>
              <a:ext cx="238993" cy="944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9" name="rc78"/>
            <p:cNvSpPr/>
            <p:nvPr/>
          </p:nvSpPr>
          <p:spPr>
            <a:xfrm>
              <a:off x="558335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0" name="rc79"/>
            <p:cNvSpPr/>
            <p:nvPr/>
          </p:nvSpPr>
          <p:spPr>
            <a:xfrm>
              <a:off x="558335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1" name="rc80"/>
            <p:cNvSpPr/>
            <p:nvPr/>
          </p:nvSpPr>
          <p:spPr>
            <a:xfrm>
              <a:off x="558335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2" name="rc81"/>
            <p:cNvSpPr/>
            <p:nvPr/>
          </p:nvSpPr>
          <p:spPr>
            <a:xfrm>
              <a:off x="5583357" y="5238121"/>
              <a:ext cx="238993" cy="472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3" name="rc82"/>
            <p:cNvSpPr/>
            <p:nvPr/>
          </p:nvSpPr>
          <p:spPr>
            <a:xfrm>
              <a:off x="5848906" y="5190884"/>
              <a:ext cx="238993" cy="9447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5848906" y="5190884"/>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5848906" y="5190884"/>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5848906" y="5143648"/>
              <a:ext cx="238993" cy="472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611445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611445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6114455" y="5238121"/>
              <a:ext cx="238993" cy="4723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6114455" y="5238121"/>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6380003" y="5238121"/>
              <a:ext cx="238993" cy="472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6380003" y="5238121"/>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6380003" y="5238121"/>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6380003" y="5190884"/>
              <a:ext cx="238993" cy="472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717665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717665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717665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7176650" y="5238121"/>
              <a:ext cx="238993" cy="472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rc98"/>
            <p:cNvSpPr/>
            <p:nvPr/>
          </p:nvSpPr>
          <p:spPr>
            <a:xfrm>
              <a:off x="7442199"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7442199"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7442199"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7442199" y="5190884"/>
              <a:ext cx="238993" cy="944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rc102"/>
            <p:cNvSpPr/>
            <p:nvPr/>
          </p:nvSpPr>
          <p:spPr>
            <a:xfrm>
              <a:off x="770774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4" name="rc103"/>
            <p:cNvSpPr/>
            <p:nvPr/>
          </p:nvSpPr>
          <p:spPr>
            <a:xfrm>
              <a:off x="770774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5" name="rc104"/>
            <p:cNvSpPr/>
            <p:nvPr/>
          </p:nvSpPr>
          <p:spPr>
            <a:xfrm>
              <a:off x="770774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6" name="rc105"/>
            <p:cNvSpPr/>
            <p:nvPr/>
          </p:nvSpPr>
          <p:spPr>
            <a:xfrm>
              <a:off x="7707747" y="5238121"/>
              <a:ext cx="238993" cy="472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7" name="rc106"/>
            <p:cNvSpPr/>
            <p:nvPr/>
          </p:nvSpPr>
          <p:spPr>
            <a:xfrm>
              <a:off x="7973296" y="5190884"/>
              <a:ext cx="238993" cy="9447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8" name="rc107"/>
            <p:cNvSpPr/>
            <p:nvPr/>
          </p:nvSpPr>
          <p:spPr>
            <a:xfrm>
              <a:off x="7973296" y="5190884"/>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9" name="rc108"/>
            <p:cNvSpPr/>
            <p:nvPr/>
          </p:nvSpPr>
          <p:spPr>
            <a:xfrm>
              <a:off x="7973296" y="5143648"/>
              <a:ext cx="238993" cy="4723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0" name="rc109"/>
            <p:cNvSpPr/>
            <p:nvPr/>
          </p:nvSpPr>
          <p:spPr>
            <a:xfrm>
              <a:off x="7973296" y="5049174"/>
              <a:ext cx="238993" cy="944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1" name="pg110"/>
            <p:cNvSpPr/>
            <p:nvPr/>
          </p:nvSpPr>
          <p:spPr>
            <a:xfrm>
              <a:off x="5827786" y="2153563"/>
              <a:ext cx="1608977" cy="373922"/>
            </a:xfrm>
            <a:custGeom>
              <a:avLst/>
              <a:pathLst>
                <a:path w="1608977" h="373922">
                  <a:moveTo>
                    <a:pt x="31220" y="373922"/>
                  </a:moveTo>
                  <a:lnTo>
                    <a:pt x="1577756" y="373922"/>
                  </a:lnTo>
                  <a:lnTo>
                    <a:pt x="1576499" y="373897"/>
                  </a:lnTo>
                  <a:lnTo>
                    <a:pt x="1581520" y="373695"/>
                  </a:lnTo>
                  <a:lnTo>
                    <a:pt x="1586442" y="372690"/>
                  </a:lnTo>
                  <a:lnTo>
                    <a:pt x="1591140" y="370908"/>
                  </a:lnTo>
                  <a:lnTo>
                    <a:pt x="1595492" y="368396"/>
                  </a:lnTo>
                  <a:lnTo>
                    <a:pt x="1599384" y="365218"/>
                  </a:lnTo>
                  <a:lnTo>
                    <a:pt x="1602715" y="361457"/>
                  </a:lnTo>
                  <a:lnTo>
                    <a:pt x="1605401" y="357211"/>
                  </a:lnTo>
                  <a:lnTo>
                    <a:pt x="1607370" y="352588"/>
                  </a:lnTo>
                  <a:lnTo>
                    <a:pt x="1608573" y="347710"/>
                  </a:lnTo>
                  <a:lnTo>
                    <a:pt x="1608977" y="342702"/>
                  </a:lnTo>
                  <a:lnTo>
                    <a:pt x="1608977" y="31220"/>
                  </a:lnTo>
                  <a:lnTo>
                    <a:pt x="1608573" y="26212"/>
                  </a:lnTo>
                  <a:lnTo>
                    <a:pt x="1607370" y="21334"/>
                  </a:lnTo>
                  <a:lnTo>
                    <a:pt x="1605401" y="16711"/>
                  </a:lnTo>
                  <a:lnTo>
                    <a:pt x="1602715" y="12465"/>
                  </a:lnTo>
                  <a:lnTo>
                    <a:pt x="1599384" y="8704"/>
                  </a:lnTo>
                  <a:lnTo>
                    <a:pt x="1595492" y="5526"/>
                  </a:lnTo>
                  <a:lnTo>
                    <a:pt x="1591140" y="3014"/>
                  </a:lnTo>
                  <a:lnTo>
                    <a:pt x="1586442" y="1232"/>
                  </a:lnTo>
                  <a:lnTo>
                    <a:pt x="1581520" y="227"/>
                  </a:lnTo>
                  <a:lnTo>
                    <a:pt x="157775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12" name="tx111"/>
            <p:cNvSpPr/>
            <p:nvPr/>
          </p:nvSpPr>
          <p:spPr>
            <a:xfrm>
              <a:off x="5952669" y="2239827"/>
              <a:ext cx="135921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11 case(s)</a:t>
              </a:r>
            </a:p>
          </p:txBody>
        </p:sp>
        <p:sp>
          <p:nvSpPr>
            <p:cNvPr id="113" name="pg112"/>
            <p:cNvSpPr/>
            <p:nvPr/>
          </p:nvSpPr>
          <p:spPr>
            <a:xfrm>
              <a:off x="6126486" y="2394471"/>
              <a:ext cx="1011576" cy="311602"/>
            </a:xfrm>
            <a:custGeom>
              <a:avLst/>
              <a:pathLst>
                <a:path w="1011576" h="311602">
                  <a:moveTo>
                    <a:pt x="26017" y="311602"/>
                  </a:moveTo>
                  <a:lnTo>
                    <a:pt x="985559" y="311602"/>
                  </a:lnTo>
                  <a:lnTo>
                    <a:pt x="984511" y="311581"/>
                  </a:lnTo>
                  <a:lnTo>
                    <a:pt x="988695" y="311412"/>
                  </a:lnTo>
                  <a:lnTo>
                    <a:pt x="992797" y="310575"/>
                  </a:lnTo>
                  <a:lnTo>
                    <a:pt x="996712" y="309090"/>
                  </a:lnTo>
                  <a:lnTo>
                    <a:pt x="1000338" y="306996"/>
                  </a:lnTo>
                  <a:lnTo>
                    <a:pt x="1003582" y="304348"/>
                  </a:lnTo>
                  <a:lnTo>
                    <a:pt x="1006358" y="301214"/>
                  </a:lnTo>
                  <a:lnTo>
                    <a:pt x="1008596" y="297675"/>
                  </a:lnTo>
                  <a:lnTo>
                    <a:pt x="1010237" y="293823"/>
                  </a:lnTo>
                  <a:lnTo>
                    <a:pt x="1011239" y="289758"/>
                  </a:lnTo>
                  <a:lnTo>
                    <a:pt x="1011576" y="285585"/>
                  </a:lnTo>
                  <a:lnTo>
                    <a:pt x="1011576" y="26017"/>
                  </a:lnTo>
                  <a:lnTo>
                    <a:pt x="1011239" y="21843"/>
                  </a:lnTo>
                  <a:lnTo>
                    <a:pt x="1010237" y="17778"/>
                  </a:lnTo>
                  <a:lnTo>
                    <a:pt x="1008596" y="13926"/>
                  </a:lnTo>
                  <a:lnTo>
                    <a:pt x="1006358" y="10387"/>
                  </a:lnTo>
                  <a:lnTo>
                    <a:pt x="1003582" y="7253"/>
                  </a:lnTo>
                  <a:lnTo>
                    <a:pt x="1000338" y="4605"/>
                  </a:lnTo>
                  <a:lnTo>
                    <a:pt x="996712" y="2511"/>
                  </a:lnTo>
                  <a:lnTo>
                    <a:pt x="992797" y="1027"/>
                  </a:lnTo>
                  <a:lnTo>
                    <a:pt x="988695" y="189"/>
                  </a:lnTo>
                  <a:lnTo>
                    <a:pt x="9855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14" name="tx113"/>
            <p:cNvSpPr/>
            <p:nvPr/>
          </p:nvSpPr>
          <p:spPr>
            <a:xfrm>
              <a:off x="6230555" y="2469815"/>
              <a:ext cx="803439" cy="132189"/>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Not reported</a:t>
              </a:r>
            </a:p>
          </p:txBody>
        </p:sp>
        <p:sp>
          <p:nvSpPr>
            <p:cNvPr id="115" name="rc114"/>
            <p:cNvSpPr/>
            <p:nvPr/>
          </p:nvSpPr>
          <p:spPr>
            <a:xfrm>
              <a:off x="5012427" y="2153563"/>
              <a:ext cx="3239694" cy="3131794"/>
            </a:xfrm>
            <a:prstGeom prst="rect">
              <a:avLst/>
            </a:prstGeom>
            <a:ln w="13550" cap="rnd">
              <a:solidFill>
                <a:srgbClr val="333333">
                  <a:alpha val="100000"/>
                </a:srgbClr>
              </a:solidFill>
              <a:prstDash val="solid"/>
              <a:round/>
            </a:ln>
          </p:spPr>
          <p:txBody>
            <a:bodyPr/>
            <a:lstStyle/>
            <a:p/>
          </p:txBody>
        </p:sp>
        <p:sp>
          <p:nvSpPr>
            <p:cNvPr id="116" name="rc115"/>
            <p:cNvSpPr/>
            <p:nvPr/>
          </p:nvSpPr>
          <p:spPr>
            <a:xfrm>
              <a:off x="8252122" y="2153563"/>
              <a:ext cx="3239694" cy="3131794"/>
            </a:xfrm>
            <a:prstGeom prst="rect">
              <a:avLst/>
            </a:prstGeom>
            <a:solidFill>
              <a:srgbClr val="FFFFFF">
                <a:alpha val="100000"/>
              </a:srgbClr>
            </a:solidFill>
          </p:spPr>
          <p:txBody>
            <a:bodyPr/>
            <a:lstStyle/>
            <a:p/>
          </p:txBody>
        </p:sp>
        <p:sp>
          <p:nvSpPr>
            <p:cNvPr id="117" name="pl116"/>
            <p:cNvSpPr/>
            <p:nvPr/>
          </p:nvSpPr>
          <p:spPr>
            <a:xfrm>
              <a:off x="8252122" y="481299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18" name="pl117"/>
            <p:cNvSpPr/>
            <p:nvPr/>
          </p:nvSpPr>
          <p:spPr>
            <a:xfrm>
              <a:off x="8252122" y="3868256"/>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19" name="pl118"/>
            <p:cNvSpPr/>
            <p:nvPr/>
          </p:nvSpPr>
          <p:spPr>
            <a:xfrm>
              <a:off x="8252122" y="292352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20" name="pl119"/>
            <p:cNvSpPr/>
            <p:nvPr/>
          </p:nvSpPr>
          <p:spPr>
            <a:xfrm>
              <a:off x="825212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21" name="pl120"/>
            <p:cNvSpPr/>
            <p:nvPr/>
          </p:nvSpPr>
          <p:spPr>
            <a:xfrm>
              <a:off x="8252122" y="4340623"/>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22" name="pl121"/>
            <p:cNvSpPr/>
            <p:nvPr/>
          </p:nvSpPr>
          <p:spPr>
            <a:xfrm>
              <a:off x="8252122" y="3395889"/>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23" name="pl122"/>
            <p:cNvSpPr/>
            <p:nvPr/>
          </p:nvSpPr>
          <p:spPr>
            <a:xfrm>
              <a:off x="8252122" y="245115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24" name="rc123"/>
            <p:cNvSpPr/>
            <p:nvPr/>
          </p:nvSpPr>
          <p:spPr>
            <a:xfrm>
              <a:off x="8291955" y="5238121"/>
              <a:ext cx="238993" cy="472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5" name="rc124"/>
            <p:cNvSpPr/>
            <p:nvPr/>
          </p:nvSpPr>
          <p:spPr>
            <a:xfrm>
              <a:off x="8291955" y="5238121"/>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6" name="rc125"/>
            <p:cNvSpPr/>
            <p:nvPr/>
          </p:nvSpPr>
          <p:spPr>
            <a:xfrm>
              <a:off x="8291955" y="5238121"/>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7" name="rc126"/>
            <p:cNvSpPr/>
            <p:nvPr/>
          </p:nvSpPr>
          <p:spPr>
            <a:xfrm>
              <a:off x="8291955" y="5096411"/>
              <a:ext cx="238993" cy="1417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8" name="rc127"/>
            <p:cNvSpPr/>
            <p:nvPr/>
          </p:nvSpPr>
          <p:spPr>
            <a:xfrm>
              <a:off x="855750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9" name="rc128"/>
            <p:cNvSpPr/>
            <p:nvPr/>
          </p:nvSpPr>
          <p:spPr>
            <a:xfrm>
              <a:off x="855750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0" name="rc129"/>
            <p:cNvSpPr/>
            <p:nvPr/>
          </p:nvSpPr>
          <p:spPr>
            <a:xfrm>
              <a:off x="855750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1" name="rc130"/>
            <p:cNvSpPr/>
            <p:nvPr/>
          </p:nvSpPr>
          <p:spPr>
            <a:xfrm>
              <a:off x="8557503" y="5190884"/>
              <a:ext cx="238993" cy="944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2" name="rc131"/>
            <p:cNvSpPr/>
            <p:nvPr/>
          </p:nvSpPr>
          <p:spPr>
            <a:xfrm>
              <a:off x="8823052" y="5190884"/>
              <a:ext cx="238993" cy="9447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3" name="rc132"/>
            <p:cNvSpPr/>
            <p:nvPr/>
          </p:nvSpPr>
          <p:spPr>
            <a:xfrm>
              <a:off x="8823052" y="5190884"/>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4" name="rc133"/>
            <p:cNvSpPr/>
            <p:nvPr/>
          </p:nvSpPr>
          <p:spPr>
            <a:xfrm>
              <a:off x="8823052" y="5190884"/>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5" name="rc134"/>
            <p:cNvSpPr/>
            <p:nvPr/>
          </p:nvSpPr>
          <p:spPr>
            <a:xfrm>
              <a:off x="8823052" y="5049174"/>
              <a:ext cx="238993" cy="1417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6" name="rc135"/>
            <p:cNvSpPr/>
            <p:nvPr/>
          </p:nvSpPr>
          <p:spPr>
            <a:xfrm>
              <a:off x="9088601" y="5096411"/>
              <a:ext cx="238993" cy="18894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7" name="rc136"/>
            <p:cNvSpPr/>
            <p:nvPr/>
          </p:nvSpPr>
          <p:spPr>
            <a:xfrm>
              <a:off x="9088601" y="5096411"/>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8" name="rc137"/>
            <p:cNvSpPr/>
            <p:nvPr/>
          </p:nvSpPr>
          <p:spPr>
            <a:xfrm>
              <a:off x="9088601" y="5096411"/>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9" name="rc138"/>
            <p:cNvSpPr/>
            <p:nvPr/>
          </p:nvSpPr>
          <p:spPr>
            <a:xfrm>
              <a:off x="9088601" y="4954701"/>
              <a:ext cx="238993" cy="1417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0" name="rc139"/>
            <p:cNvSpPr/>
            <p:nvPr/>
          </p:nvSpPr>
          <p:spPr>
            <a:xfrm>
              <a:off x="9354150" y="5238121"/>
              <a:ext cx="238993" cy="472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1" name="rc140"/>
            <p:cNvSpPr/>
            <p:nvPr/>
          </p:nvSpPr>
          <p:spPr>
            <a:xfrm>
              <a:off x="9354150" y="5238121"/>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2" name="rc141"/>
            <p:cNvSpPr/>
            <p:nvPr/>
          </p:nvSpPr>
          <p:spPr>
            <a:xfrm>
              <a:off x="9354150" y="5238121"/>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3" name="rc142"/>
            <p:cNvSpPr/>
            <p:nvPr/>
          </p:nvSpPr>
          <p:spPr>
            <a:xfrm>
              <a:off x="9354150" y="4954701"/>
              <a:ext cx="238993" cy="2834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4" name="rc143"/>
            <p:cNvSpPr/>
            <p:nvPr/>
          </p:nvSpPr>
          <p:spPr>
            <a:xfrm>
              <a:off x="961969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5" name="rc144"/>
            <p:cNvSpPr/>
            <p:nvPr/>
          </p:nvSpPr>
          <p:spPr>
            <a:xfrm>
              <a:off x="961969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6" name="rc145"/>
            <p:cNvSpPr/>
            <p:nvPr/>
          </p:nvSpPr>
          <p:spPr>
            <a:xfrm>
              <a:off x="961969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7" name="rc146"/>
            <p:cNvSpPr/>
            <p:nvPr/>
          </p:nvSpPr>
          <p:spPr>
            <a:xfrm>
              <a:off x="9619698" y="5238121"/>
              <a:ext cx="238993" cy="472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8" name="rc147"/>
            <p:cNvSpPr/>
            <p:nvPr/>
          </p:nvSpPr>
          <p:spPr>
            <a:xfrm>
              <a:off x="988524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9" name="rc148"/>
            <p:cNvSpPr/>
            <p:nvPr/>
          </p:nvSpPr>
          <p:spPr>
            <a:xfrm>
              <a:off x="988524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0" name="rc149"/>
            <p:cNvSpPr/>
            <p:nvPr/>
          </p:nvSpPr>
          <p:spPr>
            <a:xfrm>
              <a:off x="988524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1" name="rc150"/>
            <p:cNvSpPr/>
            <p:nvPr/>
          </p:nvSpPr>
          <p:spPr>
            <a:xfrm>
              <a:off x="9885247" y="5238121"/>
              <a:ext cx="238993" cy="472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2" name="rc151"/>
            <p:cNvSpPr/>
            <p:nvPr/>
          </p:nvSpPr>
          <p:spPr>
            <a:xfrm>
              <a:off x="1015079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3" name="rc152"/>
            <p:cNvSpPr/>
            <p:nvPr/>
          </p:nvSpPr>
          <p:spPr>
            <a:xfrm>
              <a:off x="1015079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4" name="rc153"/>
            <p:cNvSpPr/>
            <p:nvPr/>
          </p:nvSpPr>
          <p:spPr>
            <a:xfrm>
              <a:off x="1015079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5" name="rc154"/>
            <p:cNvSpPr/>
            <p:nvPr/>
          </p:nvSpPr>
          <p:spPr>
            <a:xfrm>
              <a:off x="10150796" y="5143648"/>
              <a:ext cx="238993" cy="1417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6" name="rc155"/>
            <p:cNvSpPr/>
            <p:nvPr/>
          </p:nvSpPr>
          <p:spPr>
            <a:xfrm>
              <a:off x="10416345" y="5238121"/>
              <a:ext cx="238993" cy="472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7" name="rc156"/>
            <p:cNvSpPr/>
            <p:nvPr/>
          </p:nvSpPr>
          <p:spPr>
            <a:xfrm>
              <a:off x="10416345" y="5238121"/>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8" name="rc157"/>
            <p:cNvSpPr/>
            <p:nvPr/>
          </p:nvSpPr>
          <p:spPr>
            <a:xfrm>
              <a:off x="10416345" y="5238121"/>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9" name="rc158"/>
            <p:cNvSpPr/>
            <p:nvPr/>
          </p:nvSpPr>
          <p:spPr>
            <a:xfrm>
              <a:off x="10416345" y="5190884"/>
              <a:ext cx="238993" cy="472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0" name="rc159"/>
            <p:cNvSpPr/>
            <p:nvPr/>
          </p:nvSpPr>
          <p:spPr>
            <a:xfrm>
              <a:off x="10681893" y="5238121"/>
              <a:ext cx="238993" cy="472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1" name="rc160"/>
            <p:cNvSpPr/>
            <p:nvPr/>
          </p:nvSpPr>
          <p:spPr>
            <a:xfrm>
              <a:off x="10681893" y="5238121"/>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2" name="rc161"/>
            <p:cNvSpPr/>
            <p:nvPr/>
          </p:nvSpPr>
          <p:spPr>
            <a:xfrm>
              <a:off x="10681893" y="5238121"/>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3" name="rc162"/>
            <p:cNvSpPr/>
            <p:nvPr/>
          </p:nvSpPr>
          <p:spPr>
            <a:xfrm>
              <a:off x="10681893" y="5238121"/>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4" name="rc163"/>
            <p:cNvSpPr/>
            <p:nvPr/>
          </p:nvSpPr>
          <p:spPr>
            <a:xfrm>
              <a:off x="10947442" y="5238121"/>
              <a:ext cx="238993" cy="472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5" name="rc164"/>
            <p:cNvSpPr/>
            <p:nvPr/>
          </p:nvSpPr>
          <p:spPr>
            <a:xfrm>
              <a:off x="10947442" y="5238121"/>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6" name="rc165"/>
            <p:cNvSpPr/>
            <p:nvPr/>
          </p:nvSpPr>
          <p:spPr>
            <a:xfrm>
              <a:off x="10947442" y="5238121"/>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7" name="rc166"/>
            <p:cNvSpPr/>
            <p:nvPr/>
          </p:nvSpPr>
          <p:spPr>
            <a:xfrm>
              <a:off x="10947442" y="5143648"/>
              <a:ext cx="238993" cy="944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8" name="rc167"/>
            <p:cNvSpPr/>
            <p:nvPr/>
          </p:nvSpPr>
          <p:spPr>
            <a:xfrm>
              <a:off x="11212991" y="5238121"/>
              <a:ext cx="238993" cy="472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9" name="rc168"/>
            <p:cNvSpPr/>
            <p:nvPr/>
          </p:nvSpPr>
          <p:spPr>
            <a:xfrm>
              <a:off x="11212991" y="5238121"/>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0" name="rc169"/>
            <p:cNvSpPr/>
            <p:nvPr/>
          </p:nvSpPr>
          <p:spPr>
            <a:xfrm>
              <a:off x="11212991" y="5238121"/>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1" name="rc170"/>
            <p:cNvSpPr/>
            <p:nvPr/>
          </p:nvSpPr>
          <p:spPr>
            <a:xfrm>
              <a:off x="11212991" y="5143648"/>
              <a:ext cx="238993" cy="944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2" name="pg171"/>
            <p:cNvSpPr/>
            <p:nvPr/>
          </p:nvSpPr>
          <p:spPr>
            <a:xfrm>
              <a:off x="9067481" y="2153563"/>
              <a:ext cx="1608977" cy="373922"/>
            </a:xfrm>
            <a:custGeom>
              <a:avLst/>
              <a:pathLst>
                <a:path w="1608977" h="373922">
                  <a:moveTo>
                    <a:pt x="31220" y="373922"/>
                  </a:moveTo>
                  <a:lnTo>
                    <a:pt x="1577756" y="373922"/>
                  </a:lnTo>
                  <a:lnTo>
                    <a:pt x="1576499" y="373897"/>
                  </a:lnTo>
                  <a:lnTo>
                    <a:pt x="1581520" y="373695"/>
                  </a:lnTo>
                  <a:lnTo>
                    <a:pt x="1586442" y="372690"/>
                  </a:lnTo>
                  <a:lnTo>
                    <a:pt x="1591140" y="370908"/>
                  </a:lnTo>
                  <a:lnTo>
                    <a:pt x="1595492" y="368396"/>
                  </a:lnTo>
                  <a:lnTo>
                    <a:pt x="1599384" y="365218"/>
                  </a:lnTo>
                  <a:lnTo>
                    <a:pt x="1602715" y="361457"/>
                  </a:lnTo>
                  <a:lnTo>
                    <a:pt x="1605401" y="357211"/>
                  </a:lnTo>
                  <a:lnTo>
                    <a:pt x="1607370" y="352588"/>
                  </a:lnTo>
                  <a:lnTo>
                    <a:pt x="1608573" y="347710"/>
                  </a:lnTo>
                  <a:lnTo>
                    <a:pt x="1608977" y="342702"/>
                  </a:lnTo>
                  <a:lnTo>
                    <a:pt x="1608977" y="31220"/>
                  </a:lnTo>
                  <a:lnTo>
                    <a:pt x="1608573" y="26212"/>
                  </a:lnTo>
                  <a:lnTo>
                    <a:pt x="1607370" y="21334"/>
                  </a:lnTo>
                  <a:lnTo>
                    <a:pt x="1605401" y="16711"/>
                  </a:lnTo>
                  <a:lnTo>
                    <a:pt x="1602715" y="12465"/>
                  </a:lnTo>
                  <a:lnTo>
                    <a:pt x="1599384" y="8704"/>
                  </a:lnTo>
                  <a:lnTo>
                    <a:pt x="1595492" y="5526"/>
                  </a:lnTo>
                  <a:lnTo>
                    <a:pt x="1591140" y="3014"/>
                  </a:lnTo>
                  <a:lnTo>
                    <a:pt x="1586442" y="1232"/>
                  </a:lnTo>
                  <a:lnTo>
                    <a:pt x="1581520" y="227"/>
                  </a:lnTo>
                  <a:lnTo>
                    <a:pt x="157775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73" name="tx172"/>
            <p:cNvSpPr/>
            <p:nvPr/>
          </p:nvSpPr>
          <p:spPr>
            <a:xfrm>
              <a:off x="9192364" y="2239827"/>
              <a:ext cx="135921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12 case(s)</a:t>
              </a:r>
            </a:p>
          </p:txBody>
        </p:sp>
        <p:sp>
          <p:nvSpPr>
            <p:cNvPr id="174" name="pg173"/>
            <p:cNvSpPr/>
            <p:nvPr/>
          </p:nvSpPr>
          <p:spPr>
            <a:xfrm>
              <a:off x="9257882" y="2394471"/>
              <a:ext cx="1228175" cy="311602"/>
            </a:xfrm>
            <a:custGeom>
              <a:avLst/>
              <a:pathLst>
                <a:path w="1228175" h="311602">
                  <a:moveTo>
                    <a:pt x="26017" y="311602"/>
                  </a:moveTo>
                  <a:lnTo>
                    <a:pt x="1202157" y="311602"/>
                  </a:lnTo>
                  <a:lnTo>
                    <a:pt x="1201110" y="311581"/>
                  </a:lnTo>
                  <a:lnTo>
                    <a:pt x="1205293" y="311412"/>
                  </a:lnTo>
                  <a:lnTo>
                    <a:pt x="1209396" y="310575"/>
                  </a:lnTo>
                  <a:lnTo>
                    <a:pt x="1213311" y="309090"/>
                  </a:lnTo>
                  <a:lnTo>
                    <a:pt x="1216937" y="306996"/>
                  </a:lnTo>
                  <a:lnTo>
                    <a:pt x="1220180" y="304348"/>
                  </a:lnTo>
                  <a:lnTo>
                    <a:pt x="1222957" y="301214"/>
                  </a:lnTo>
                  <a:lnTo>
                    <a:pt x="1225194" y="297675"/>
                  </a:lnTo>
                  <a:lnTo>
                    <a:pt x="1226836" y="293823"/>
                  </a:lnTo>
                  <a:lnTo>
                    <a:pt x="1227838" y="289758"/>
                  </a:lnTo>
                  <a:lnTo>
                    <a:pt x="1228175" y="285585"/>
                  </a:lnTo>
                  <a:lnTo>
                    <a:pt x="1228175" y="26017"/>
                  </a:lnTo>
                  <a:lnTo>
                    <a:pt x="1227838" y="21843"/>
                  </a:lnTo>
                  <a:lnTo>
                    <a:pt x="1226836" y="17778"/>
                  </a:lnTo>
                  <a:lnTo>
                    <a:pt x="1225194" y="13926"/>
                  </a:lnTo>
                  <a:lnTo>
                    <a:pt x="1222957" y="10387"/>
                  </a:lnTo>
                  <a:lnTo>
                    <a:pt x="1220180" y="7253"/>
                  </a:lnTo>
                  <a:lnTo>
                    <a:pt x="1216937" y="4605"/>
                  </a:lnTo>
                  <a:lnTo>
                    <a:pt x="1213311" y="2511"/>
                  </a:lnTo>
                  <a:lnTo>
                    <a:pt x="1209396" y="1027"/>
                  </a:lnTo>
                  <a:lnTo>
                    <a:pt x="1205293" y="189"/>
                  </a:lnTo>
                  <a:lnTo>
                    <a:pt x="120215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75" name="tx174"/>
            <p:cNvSpPr/>
            <p:nvPr/>
          </p:nvSpPr>
          <p:spPr>
            <a:xfrm>
              <a:off x="9361951" y="2466357"/>
              <a:ext cx="102003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12 case(s)</a:t>
              </a:r>
            </a:p>
          </p:txBody>
        </p:sp>
        <p:sp>
          <p:nvSpPr>
            <p:cNvPr id="176" name="rc175"/>
            <p:cNvSpPr/>
            <p:nvPr/>
          </p:nvSpPr>
          <p:spPr>
            <a:xfrm>
              <a:off x="8252122" y="2153563"/>
              <a:ext cx="3239694" cy="3131794"/>
            </a:xfrm>
            <a:prstGeom prst="rect">
              <a:avLst/>
            </a:prstGeom>
            <a:ln w="13550" cap="rnd">
              <a:solidFill>
                <a:srgbClr val="333333">
                  <a:alpha val="100000"/>
                </a:srgbClr>
              </a:solidFill>
              <a:prstDash val="solid"/>
              <a:round/>
            </a:ln>
          </p:spPr>
          <p:txBody>
            <a:bodyPr/>
            <a:lstStyle/>
            <a:p/>
          </p:txBody>
        </p:sp>
        <p:sp>
          <p:nvSpPr>
            <p:cNvPr id="177" name="rc176"/>
            <p:cNvSpPr/>
            <p:nvPr/>
          </p:nvSpPr>
          <p:spPr>
            <a:xfrm>
              <a:off x="11491817" y="2153563"/>
              <a:ext cx="3239694" cy="3131794"/>
            </a:xfrm>
            <a:prstGeom prst="rect">
              <a:avLst/>
            </a:prstGeom>
            <a:solidFill>
              <a:srgbClr val="FFFFFF">
                <a:alpha val="100000"/>
              </a:srgbClr>
            </a:solidFill>
          </p:spPr>
          <p:txBody>
            <a:bodyPr/>
            <a:lstStyle/>
            <a:p/>
          </p:txBody>
        </p:sp>
        <p:sp>
          <p:nvSpPr>
            <p:cNvPr id="178" name="pl177"/>
            <p:cNvSpPr/>
            <p:nvPr/>
          </p:nvSpPr>
          <p:spPr>
            <a:xfrm>
              <a:off x="11491817" y="481299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79" name="pl178"/>
            <p:cNvSpPr/>
            <p:nvPr/>
          </p:nvSpPr>
          <p:spPr>
            <a:xfrm>
              <a:off x="11491817" y="3868256"/>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80" name="pl179"/>
            <p:cNvSpPr/>
            <p:nvPr/>
          </p:nvSpPr>
          <p:spPr>
            <a:xfrm>
              <a:off x="11491817" y="292352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81" name="pl180"/>
            <p:cNvSpPr/>
            <p:nvPr/>
          </p:nvSpPr>
          <p:spPr>
            <a:xfrm>
              <a:off x="11491817"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82" name="pl181"/>
            <p:cNvSpPr/>
            <p:nvPr/>
          </p:nvSpPr>
          <p:spPr>
            <a:xfrm>
              <a:off x="11491817" y="4340623"/>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83" name="pl182"/>
            <p:cNvSpPr/>
            <p:nvPr/>
          </p:nvSpPr>
          <p:spPr>
            <a:xfrm>
              <a:off x="11491817" y="3395889"/>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84" name="pl183"/>
            <p:cNvSpPr/>
            <p:nvPr/>
          </p:nvSpPr>
          <p:spPr>
            <a:xfrm>
              <a:off x="11491817" y="245115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85" name="rc184"/>
            <p:cNvSpPr/>
            <p:nvPr/>
          </p:nvSpPr>
          <p:spPr>
            <a:xfrm>
              <a:off x="11531649" y="5238121"/>
              <a:ext cx="238993" cy="472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6" name="rc185"/>
            <p:cNvSpPr/>
            <p:nvPr/>
          </p:nvSpPr>
          <p:spPr>
            <a:xfrm>
              <a:off x="11531649" y="5238121"/>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7" name="rc186"/>
            <p:cNvSpPr/>
            <p:nvPr/>
          </p:nvSpPr>
          <p:spPr>
            <a:xfrm>
              <a:off x="11531649" y="5238121"/>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8" name="rc187"/>
            <p:cNvSpPr/>
            <p:nvPr/>
          </p:nvSpPr>
          <p:spPr>
            <a:xfrm>
              <a:off x="11531649" y="5143648"/>
              <a:ext cx="238993" cy="944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9" name="rc188"/>
            <p:cNvSpPr/>
            <p:nvPr/>
          </p:nvSpPr>
          <p:spPr>
            <a:xfrm>
              <a:off x="11797198" y="5190884"/>
              <a:ext cx="238993" cy="9447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0" name="rc189"/>
            <p:cNvSpPr/>
            <p:nvPr/>
          </p:nvSpPr>
          <p:spPr>
            <a:xfrm>
              <a:off x="11797198" y="5190884"/>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1" name="rc190"/>
            <p:cNvSpPr/>
            <p:nvPr/>
          </p:nvSpPr>
          <p:spPr>
            <a:xfrm>
              <a:off x="11797198" y="5190884"/>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2" name="rc191"/>
            <p:cNvSpPr/>
            <p:nvPr/>
          </p:nvSpPr>
          <p:spPr>
            <a:xfrm>
              <a:off x="11797198" y="5143648"/>
              <a:ext cx="238993" cy="472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3" name="rc192"/>
            <p:cNvSpPr/>
            <p:nvPr/>
          </p:nvSpPr>
          <p:spPr>
            <a:xfrm>
              <a:off x="12062747" y="5143648"/>
              <a:ext cx="238993" cy="14171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4" name="rc193"/>
            <p:cNvSpPr/>
            <p:nvPr/>
          </p:nvSpPr>
          <p:spPr>
            <a:xfrm>
              <a:off x="12062747" y="514364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5" name="rc194"/>
            <p:cNvSpPr/>
            <p:nvPr/>
          </p:nvSpPr>
          <p:spPr>
            <a:xfrm>
              <a:off x="12062747" y="514364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6" name="rc195"/>
            <p:cNvSpPr/>
            <p:nvPr/>
          </p:nvSpPr>
          <p:spPr>
            <a:xfrm>
              <a:off x="12062747" y="5001937"/>
              <a:ext cx="238993" cy="1417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7" name="rc196"/>
            <p:cNvSpPr/>
            <p:nvPr/>
          </p:nvSpPr>
          <p:spPr>
            <a:xfrm>
              <a:off x="12328296" y="5190884"/>
              <a:ext cx="238993" cy="9447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8" name="rc197"/>
            <p:cNvSpPr/>
            <p:nvPr/>
          </p:nvSpPr>
          <p:spPr>
            <a:xfrm>
              <a:off x="12328296" y="5190884"/>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9" name="rc198"/>
            <p:cNvSpPr/>
            <p:nvPr/>
          </p:nvSpPr>
          <p:spPr>
            <a:xfrm>
              <a:off x="12328296" y="5190884"/>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0" name="rc199"/>
            <p:cNvSpPr/>
            <p:nvPr/>
          </p:nvSpPr>
          <p:spPr>
            <a:xfrm>
              <a:off x="12328296" y="5190884"/>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1" name="rc200"/>
            <p:cNvSpPr/>
            <p:nvPr/>
          </p:nvSpPr>
          <p:spPr>
            <a:xfrm>
              <a:off x="12593845" y="5190884"/>
              <a:ext cx="238993" cy="9447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2" name="rc201"/>
            <p:cNvSpPr/>
            <p:nvPr/>
          </p:nvSpPr>
          <p:spPr>
            <a:xfrm>
              <a:off x="12593845" y="5190884"/>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3" name="rc202"/>
            <p:cNvSpPr/>
            <p:nvPr/>
          </p:nvSpPr>
          <p:spPr>
            <a:xfrm>
              <a:off x="12593845" y="5190884"/>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4" name="rc203"/>
            <p:cNvSpPr/>
            <p:nvPr/>
          </p:nvSpPr>
          <p:spPr>
            <a:xfrm>
              <a:off x="12593845" y="5001937"/>
              <a:ext cx="238993" cy="18894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5" name="rc204"/>
            <p:cNvSpPr/>
            <p:nvPr/>
          </p:nvSpPr>
          <p:spPr>
            <a:xfrm>
              <a:off x="12859393" y="5143648"/>
              <a:ext cx="238993" cy="14171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6" name="rc205"/>
            <p:cNvSpPr/>
            <p:nvPr/>
          </p:nvSpPr>
          <p:spPr>
            <a:xfrm>
              <a:off x="12859393" y="514364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7" name="rc206"/>
            <p:cNvSpPr/>
            <p:nvPr/>
          </p:nvSpPr>
          <p:spPr>
            <a:xfrm>
              <a:off x="12859393" y="514364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8" name="rc207"/>
            <p:cNvSpPr/>
            <p:nvPr/>
          </p:nvSpPr>
          <p:spPr>
            <a:xfrm>
              <a:off x="12859393" y="5096411"/>
              <a:ext cx="238993" cy="472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9" name="rc208"/>
            <p:cNvSpPr/>
            <p:nvPr/>
          </p:nvSpPr>
          <p:spPr>
            <a:xfrm>
              <a:off x="13124942" y="5238121"/>
              <a:ext cx="238993" cy="472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3124942" y="5238121"/>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3124942" y="5238121"/>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3124942" y="4954701"/>
              <a:ext cx="238993" cy="2834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3390491" y="5238121"/>
              <a:ext cx="238993" cy="472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3390491" y="5238121"/>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3390491" y="5238121"/>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3390491" y="5238121"/>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365604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365604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365604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3656040" y="5096411"/>
              <a:ext cx="238993" cy="18894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3921588" y="5096411"/>
              <a:ext cx="238993" cy="18894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3921588" y="5096411"/>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3921588" y="5096411"/>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3921588" y="4671280"/>
              <a:ext cx="238993" cy="4251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rc224"/>
            <p:cNvSpPr/>
            <p:nvPr/>
          </p:nvSpPr>
          <p:spPr>
            <a:xfrm>
              <a:off x="14187137" y="5190884"/>
              <a:ext cx="238993" cy="9447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6" name="rc225"/>
            <p:cNvSpPr/>
            <p:nvPr/>
          </p:nvSpPr>
          <p:spPr>
            <a:xfrm>
              <a:off x="14187137" y="5190884"/>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7" name="rc226"/>
            <p:cNvSpPr/>
            <p:nvPr/>
          </p:nvSpPr>
          <p:spPr>
            <a:xfrm>
              <a:off x="14187137" y="5190884"/>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8" name="rc227"/>
            <p:cNvSpPr/>
            <p:nvPr/>
          </p:nvSpPr>
          <p:spPr>
            <a:xfrm>
              <a:off x="14187137" y="5143648"/>
              <a:ext cx="238993" cy="472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9" name="rc228"/>
            <p:cNvSpPr/>
            <p:nvPr/>
          </p:nvSpPr>
          <p:spPr>
            <a:xfrm>
              <a:off x="14452686" y="4954701"/>
              <a:ext cx="238993" cy="33065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0" name="rc229"/>
            <p:cNvSpPr/>
            <p:nvPr/>
          </p:nvSpPr>
          <p:spPr>
            <a:xfrm>
              <a:off x="14452686" y="4954701"/>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1" name="rc230"/>
            <p:cNvSpPr/>
            <p:nvPr/>
          </p:nvSpPr>
          <p:spPr>
            <a:xfrm>
              <a:off x="14452686" y="4954701"/>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2" name="rc231"/>
            <p:cNvSpPr/>
            <p:nvPr/>
          </p:nvSpPr>
          <p:spPr>
            <a:xfrm>
              <a:off x="14452686" y="4718517"/>
              <a:ext cx="238993" cy="2361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3" name="pg232"/>
            <p:cNvSpPr/>
            <p:nvPr/>
          </p:nvSpPr>
          <p:spPr>
            <a:xfrm>
              <a:off x="12307176" y="2153563"/>
              <a:ext cx="1608977" cy="373922"/>
            </a:xfrm>
            <a:custGeom>
              <a:avLst/>
              <a:pathLst>
                <a:path w="1608977" h="373922">
                  <a:moveTo>
                    <a:pt x="31220" y="373922"/>
                  </a:moveTo>
                  <a:lnTo>
                    <a:pt x="1577756" y="373922"/>
                  </a:lnTo>
                  <a:lnTo>
                    <a:pt x="1576499" y="373897"/>
                  </a:lnTo>
                  <a:lnTo>
                    <a:pt x="1581520" y="373695"/>
                  </a:lnTo>
                  <a:lnTo>
                    <a:pt x="1586442" y="372690"/>
                  </a:lnTo>
                  <a:lnTo>
                    <a:pt x="1591140" y="370908"/>
                  </a:lnTo>
                  <a:lnTo>
                    <a:pt x="1595492" y="368396"/>
                  </a:lnTo>
                  <a:lnTo>
                    <a:pt x="1599384" y="365218"/>
                  </a:lnTo>
                  <a:lnTo>
                    <a:pt x="1602715" y="361457"/>
                  </a:lnTo>
                  <a:lnTo>
                    <a:pt x="1605401" y="357211"/>
                  </a:lnTo>
                  <a:lnTo>
                    <a:pt x="1607370" y="352588"/>
                  </a:lnTo>
                  <a:lnTo>
                    <a:pt x="1608573" y="347710"/>
                  </a:lnTo>
                  <a:lnTo>
                    <a:pt x="1608977" y="342702"/>
                  </a:lnTo>
                  <a:lnTo>
                    <a:pt x="1608977" y="31220"/>
                  </a:lnTo>
                  <a:lnTo>
                    <a:pt x="1608573" y="26212"/>
                  </a:lnTo>
                  <a:lnTo>
                    <a:pt x="1607370" y="21334"/>
                  </a:lnTo>
                  <a:lnTo>
                    <a:pt x="1605401" y="16711"/>
                  </a:lnTo>
                  <a:lnTo>
                    <a:pt x="1602715" y="12465"/>
                  </a:lnTo>
                  <a:lnTo>
                    <a:pt x="1599384" y="8704"/>
                  </a:lnTo>
                  <a:lnTo>
                    <a:pt x="1595492" y="5526"/>
                  </a:lnTo>
                  <a:lnTo>
                    <a:pt x="1591140" y="3014"/>
                  </a:lnTo>
                  <a:lnTo>
                    <a:pt x="1586442" y="1232"/>
                  </a:lnTo>
                  <a:lnTo>
                    <a:pt x="1581520" y="227"/>
                  </a:lnTo>
                  <a:lnTo>
                    <a:pt x="157775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34" name="tx233"/>
            <p:cNvSpPr/>
            <p:nvPr/>
          </p:nvSpPr>
          <p:spPr>
            <a:xfrm>
              <a:off x="12432058" y="2239827"/>
              <a:ext cx="135921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28 case(s)</a:t>
              </a:r>
            </a:p>
          </p:txBody>
        </p:sp>
        <p:sp>
          <p:nvSpPr>
            <p:cNvPr id="235" name="pg234"/>
            <p:cNvSpPr/>
            <p:nvPr/>
          </p:nvSpPr>
          <p:spPr>
            <a:xfrm>
              <a:off x="12605876" y="2394471"/>
              <a:ext cx="1011576" cy="311602"/>
            </a:xfrm>
            <a:custGeom>
              <a:avLst/>
              <a:pathLst>
                <a:path w="1011576" h="311602">
                  <a:moveTo>
                    <a:pt x="26017" y="311602"/>
                  </a:moveTo>
                  <a:lnTo>
                    <a:pt x="985559" y="311602"/>
                  </a:lnTo>
                  <a:lnTo>
                    <a:pt x="984511" y="311581"/>
                  </a:lnTo>
                  <a:lnTo>
                    <a:pt x="988695" y="311412"/>
                  </a:lnTo>
                  <a:lnTo>
                    <a:pt x="992797" y="310575"/>
                  </a:lnTo>
                  <a:lnTo>
                    <a:pt x="996712" y="309090"/>
                  </a:lnTo>
                  <a:lnTo>
                    <a:pt x="1000338" y="306996"/>
                  </a:lnTo>
                  <a:lnTo>
                    <a:pt x="1003582" y="304348"/>
                  </a:lnTo>
                  <a:lnTo>
                    <a:pt x="1006358" y="301214"/>
                  </a:lnTo>
                  <a:lnTo>
                    <a:pt x="1008596" y="297675"/>
                  </a:lnTo>
                  <a:lnTo>
                    <a:pt x="1010237" y="293823"/>
                  </a:lnTo>
                  <a:lnTo>
                    <a:pt x="1011239" y="289758"/>
                  </a:lnTo>
                  <a:lnTo>
                    <a:pt x="1011576" y="285585"/>
                  </a:lnTo>
                  <a:lnTo>
                    <a:pt x="1011576" y="26017"/>
                  </a:lnTo>
                  <a:lnTo>
                    <a:pt x="1011239" y="21843"/>
                  </a:lnTo>
                  <a:lnTo>
                    <a:pt x="1010237" y="17778"/>
                  </a:lnTo>
                  <a:lnTo>
                    <a:pt x="1008596" y="13926"/>
                  </a:lnTo>
                  <a:lnTo>
                    <a:pt x="1006358" y="10387"/>
                  </a:lnTo>
                  <a:lnTo>
                    <a:pt x="1003582" y="7253"/>
                  </a:lnTo>
                  <a:lnTo>
                    <a:pt x="1000338" y="4605"/>
                  </a:lnTo>
                  <a:lnTo>
                    <a:pt x="996712" y="2511"/>
                  </a:lnTo>
                  <a:lnTo>
                    <a:pt x="992797" y="1027"/>
                  </a:lnTo>
                  <a:lnTo>
                    <a:pt x="988695" y="189"/>
                  </a:lnTo>
                  <a:lnTo>
                    <a:pt x="9855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36" name="tx235"/>
            <p:cNvSpPr/>
            <p:nvPr/>
          </p:nvSpPr>
          <p:spPr>
            <a:xfrm>
              <a:off x="12709945" y="2469815"/>
              <a:ext cx="803439" cy="132189"/>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Not reported</a:t>
              </a:r>
            </a:p>
          </p:txBody>
        </p:sp>
        <p:sp>
          <p:nvSpPr>
            <p:cNvPr id="237" name="rc236"/>
            <p:cNvSpPr/>
            <p:nvPr/>
          </p:nvSpPr>
          <p:spPr>
            <a:xfrm>
              <a:off x="11491817" y="2153563"/>
              <a:ext cx="3239694" cy="3131794"/>
            </a:xfrm>
            <a:prstGeom prst="rect">
              <a:avLst/>
            </a:prstGeom>
            <a:ln w="13550" cap="rnd">
              <a:solidFill>
                <a:srgbClr val="333333">
                  <a:alpha val="100000"/>
                </a:srgbClr>
              </a:solidFill>
              <a:prstDash val="solid"/>
              <a:round/>
            </a:ln>
          </p:spPr>
          <p:txBody>
            <a:bodyPr/>
            <a:lstStyle/>
            <a:p/>
          </p:txBody>
        </p:sp>
        <p:sp>
          <p:nvSpPr>
            <p:cNvPr id="238" name="rc237"/>
            <p:cNvSpPr/>
            <p:nvPr/>
          </p:nvSpPr>
          <p:spPr>
            <a:xfrm>
              <a:off x="14731512" y="2153563"/>
              <a:ext cx="3239694" cy="3131794"/>
            </a:xfrm>
            <a:prstGeom prst="rect">
              <a:avLst/>
            </a:prstGeom>
            <a:solidFill>
              <a:srgbClr val="FFFFFF">
                <a:alpha val="100000"/>
              </a:srgbClr>
            </a:solidFill>
          </p:spPr>
          <p:txBody>
            <a:bodyPr/>
            <a:lstStyle/>
            <a:p/>
          </p:txBody>
        </p:sp>
        <p:sp>
          <p:nvSpPr>
            <p:cNvPr id="239" name="pl238"/>
            <p:cNvSpPr/>
            <p:nvPr/>
          </p:nvSpPr>
          <p:spPr>
            <a:xfrm>
              <a:off x="14731512" y="481299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40" name="pl239"/>
            <p:cNvSpPr/>
            <p:nvPr/>
          </p:nvSpPr>
          <p:spPr>
            <a:xfrm>
              <a:off x="14731512" y="3868256"/>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41" name="pl240"/>
            <p:cNvSpPr/>
            <p:nvPr/>
          </p:nvSpPr>
          <p:spPr>
            <a:xfrm>
              <a:off x="14731512" y="2923522"/>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42" name="pl241"/>
            <p:cNvSpPr/>
            <p:nvPr/>
          </p:nvSpPr>
          <p:spPr>
            <a:xfrm>
              <a:off x="1473151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43" name="pl242"/>
            <p:cNvSpPr/>
            <p:nvPr/>
          </p:nvSpPr>
          <p:spPr>
            <a:xfrm>
              <a:off x="14731512" y="4340623"/>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44" name="pl243"/>
            <p:cNvSpPr/>
            <p:nvPr/>
          </p:nvSpPr>
          <p:spPr>
            <a:xfrm>
              <a:off x="14731512" y="3395889"/>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45" name="pl244"/>
            <p:cNvSpPr/>
            <p:nvPr/>
          </p:nvSpPr>
          <p:spPr>
            <a:xfrm>
              <a:off x="14731512" y="245115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46" name="rc245"/>
            <p:cNvSpPr/>
            <p:nvPr/>
          </p:nvSpPr>
          <p:spPr>
            <a:xfrm>
              <a:off x="14771344" y="4812991"/>
              <a:ext cx="238993" cy="47236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7" name="rc246"/>
            <p:cNvSpPr/>
            <p:nvPr/>
          </p:nvSpPr>
          <p:spPr>
            <a:xfrm>
              <a:off x="14771344" y="4812991"/>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8" name="rc247"/>
            <p:cNvSpPr/>
            <p:nvPr/>
          </p:nvSpPr>
          <p:spPr>
            <a:xfrm>
              <a:off x="14771344" y="4765754"/>
              <a:ext cx="238993" cy="4723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9" name="rc248"/>
            <p:cNvSpPr/>
            <p:nvPr/>
          </p:nvSpPr>
          <p:spPr>
            <a:xfrm>
              <a:off x="14771344" y="4387860"/>
              <a:ext cx="238993" cy="37789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0" name="rc249"/>
            <p:cNvSpPr/>
            <p:nvPr/>
          </p:nvSpPr>
          <p:spPr>
            <a:xfrm>
              <a:off x="15036893" y="5096411"/>
              <a:ext cx="238993" cy="18894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1" name="rc250"/>
            <p:cNvSpPr/>
            <p:nvPr/>
          </p:nvSpPr>
          <p:spPr>
            <a:xfrm>
              <a:off x="15036893" y="5096411"/>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2" name="rc251"/>
            <p:cNvSpPr/>
            <p:nvPr/>
          </p:nvSpPr>
          <p:spPr>
            <a:xfrm>
              <a:off x="15036893" y="5001937"/>
              <a:ext cx="238993" cy="9447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3" name="rc252"/>
            <p:cNvSpPr/>
            <p:nvPr/>
          </p:nvSpPr>
          <p:spPr>
            <a:xfrm>
              <a:off x="15036893" y="3490363"/>
              <a:ext cx="238993" cy="15115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4" name="rc253"/>
            <p:cNvSpPr/>
            <p:nvPr/>
          </p:nvSpPr>
          <p:spPr>
            <a:xfrm>
              <a:off x="15302442" y="4765754"/>
              <a:ext cx="238993" cy="51960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5" name="rc254"/>
            <p:cNvSpPr/>
            <p:nvPr/>
          </p:nvSpPr>
          <p:spPr>
            <a:xfrm>
              <a:off x="15302442" y="4765754"/>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6" name="rc255"/>
            <p:cNvSpPr/>
            <p:nvPr/>
          </p:nvSpPr>
          <p:spPr>
            <a:xfrm>
              <a:off x="15302442" y="4765754"/>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7" name="rc256"/>
            <p:cNvSpPr/>
            <p:nvPr/>
          </p:nvSpPr>
          <p:spPr>
            <a:xfrm>
              <a:off x="15302442" y="2876285"/>
              <a:ext cx="238993" cy="18894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8" name="rc257"/>
            <p:cNvSpPr/>
            <p:nvPr/>
          </p:nvSpPr>
          <p:spPr>
            <a:xfrm>
              <a:off x="15567991" y="5096411"/>
              <a:ext cx="238993" cy="18894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9" name="rc258"/>
            <p:cNvSpPr/>
            <p:nvPr/>
          </p:nvSpPr>
          <p:spPr>
            <a:xfrm>
              <a:off x="15567991" y="5096411"/>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0" name="rc259"/>
            <p:cNvSpPr/>
            <p:nvPr/>
          </p:nvSpPr>
          <p:spPr>
            <a:xfrm>
              <a:off x="15567991" y="5096411"/>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1" name="rc260"/>
            <p:cNvSpPr/>
            <p:nvPr/>
          </p:nvSpPr>
          <p:spPr>
            <a:xfrm>
              <a:off x="15567991" y="4340623"/>
              <a:ext cx="238993" cy="75578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2" name="rc261"/>
            <p:cNvSpPr/>
            <p:nvPr/>
          </p:nvSpPr>
          <p:spPr>
            <a:xfrm>
              <a:off x="15833539" y="5001937"/>
              <a:ext cx="238993" cy="2834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3" name="rc262"/>
            <p:cNvSpPr/>
            <p:nvPr/>
          </p:nvSpPr>
          <p:spPr>
            <a:xfrm>
              <a:off x="15833539" y="5001937"/>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4" name="rc263"/>
            <p:cNvSpPr/>
            <p:nvPr/>
          </p:nvSpPr>
          <p:spPr>
            <a:xfrm>
              <a:off x="15833539" y="5001937"/>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5" name="rc264"/>
            <p:cNvSpPr/>
            <p:nvPr/>
          </p:nvSpPr>
          <p:spPr>
            <a:xfrm>
              <a:off x="15833539" y="4435097"/>
              <a:ext cx="238993" cy="56684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6" name="pg265"/>
            <p:cNvSpPr/>
            <p:nvPr/>
          </p:nvSpPr>
          <p:spPr>
            <a:xfrm>
              <a:off x="15546871" y="2153563"/>
              <a:ext cx="1608977" cy="373922"/>
            </a:xfrm>
            <a:custGeom>
              <a:avLst/>
              <a:pathLst>
                <a:path w="1608977" h="373922">
                  <a:moveTo>
                    <a:pt x="31220" y="373922"/>
                  </a:moveTo>
                  <a:lnTo>
                    <a:pt x="1577756" y="373922"/>
                  </a:lnTo>
                  <a:lnTo>
                    <a:pt x="1576499" y="373897"/>
                  </a:lnTo>
                  <a:lnTo>
                    <a:pt x="1581520" y="373695"/>
                  </a:lnTo>
                  <a:lnTo>
                    <a:pt x="1586442" y="372690"/>
                  </a:lnTo>
                  <a:lnTo>
                    <a:pt x="1591140" y="370908"/>
                  </a:lnTo>
                  <a:lnTo>
                    <a:pt x="1595492" y="368396"/>
                  </a:lnTo>
                  <a:lnTo>
                    <a:pt x="1599384" y="365218"/>
                  </a:lnTo>
                  <a:lnTo>
                    <a:pt x="1602715" y="361457"/>
                  </a:lnTo>
                  <a:lnTo>
                    <a:pt x="1605401" y="357211"/>
                  </a:lnTo>
                  <a:lnTo>
                    <a:pt x="1607370" y="352588"/>
                  </a:lnTo>
                  <a:lnTo>
                    <a:pt x="1608573" y="347710"/>
                  </a:lnTo>
                  <a:lnTo>
                    <a:pt x="1608977" y="342702"/>
                  </a:lnTo>
                  <a:lnTo>
                    <a:pt x="1608977" y="31220"/>
                  </a:lnTo>
                  <a:lnTo>
                    <a:pt x="1608573" y="26212"/>
                  </a:lnTo>
                  <a:lnTo>
                    <a:pt x="1607370" y="21334"/>
                  </a:lnTo>
                  <a:lnTo>
                    <a:pt x="1605401" y="16711"/>
                  </a:lnTo>
                  <a:lnTo>
                    <a:pt x="1602715" y="12465"/>
                  </a:lnTo>
                  <a:lnTo>
                    <a:pt x="1599384" y="8704"/>
                  </a:lnTo>
                  <a:lnTo>
                    <a:pt x="1595492" y="5526"/>
                  </a:lnTo>
                  <a:lnTo>
                    <a:pt x="1591140" y="3014"/>
                  </a:lnTo>
                  <a:lnTo>
                    <a:pt x="1586442" y="1232"/>
                  </a:lnTo>
                  <a:lnTo>
                    <a:pt x="1581520" y="227"/>
                  </a:lnTo>
                  <a:lnTo>
                    <a:pt x="157775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67" name="tx266"/>
            <p:cNvSpPr/>
            <p:nvPr/>
          </p:nvSpPr>
          <p:spPr>
            <a:xfrm>
              <a:off x="15671753" y="2239827"/>
              <a:ext cx="135921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38 case(s)</a:t>
              </a:r>
            </a:p>
          </p:txBody>
        </p:sp>
        <p:sp>
          <p:nvSpPr>
            <p:cNvPr id="268" name="pg267"/>
            <p:cNvSpPr/>
            <p:nvPr/>
          </p:nvSpPr>
          <p:spPr>
            <a:xfrm>
              <a:off x="16247291"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69" name="rc268"/>
            <p:cNvSpPr/>
            <p:nvPr/>
          </p:nvSpPr>
          <p:spPr>
            <a:xfrm>
              <a:off x="14731512" y="2153563"/>
              <a:ext cx="3239694" cy="3131794"/>
            </a:xfrm>
            <a:prstGeom prst="rect">
              <a:avLst/>
            </a:prstGeom>
            <a:ln w="13550" cap="rnd">
              <a:solidFill>
                <a:srgbClr val="333333">
                  <a:alpha val="100000"/>
                </a:srgbClr>
              </a:solidFill>
              <a:prstDash val="solid"/>
              <a:round/>
            </a:ln>
          </p:spPr>
          <p:txBody>
            <a:bodyPr/>
            <a:lstStyle/>
            <a:p/>
          </p:txBody>
        </p:sp>
        <p:sp>
          <p:nvSpPr>
            <p:cNvPr id="270" name="tx269"/>
            <p:cNvSpPr/>
            <p:nvPr/>
          </p:nvSpPr>
          <p:spPr>
            <a:xfrm>
              <a:off x="311005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71" name="tx270"/>
            <p:cNvSpPr/>
            <p:nvPr/>
          </p:nvSpPr>
          <p:spPr>
            <a:xfrm>
              <a:off x="634974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72" name="tx271"/>
            <p:cNvSpPr/>
            <p:nvPr/>
          </p:nvSpPr>
          <p:spPr>
            <a:xfrm>
              <a:off x="958944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73" name="tx272"/>
            <p:cNvSpPr/>
            <p:nvPr/>
          </p:nvSpPr>
          <p:spPr>
            <a:xfrm>
              <a:off x="1282913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74" name="tx273"/>
            <p:cNvSpPr/>
            <p:nvPr/>
          </p:nvSpPr>
          <p:spPr>
            <a:xfrm>
              <a:off x="1606883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75" name="pl274"/>
            <p:cNvSpPr/>
            <p:nvPr/>
          </p:nvSpPr>
          <p:spPr>
            <a:xfrm>
              <a:off x="193206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6" name="pl275"/>
            <p:cNvSpPr/>
            <p:nvPr/>
          </p:nvSpPr>
          <p:spPr>
            <a:xfrm>
              <a:off x="21976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7" name="pl276"/>
            <p:cNvSpPr/>
            <p:nvPr/>
          </p:nvSpPr>
          <p:spPr>
            <a:xfrm>
              <a:off x="24631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8" name="pl277"/>
            <p:cNvSpPr/>
            <p:nvPr/>
          </p:nvSpPr>
          <p:spPr>
            <a:xfrm>
              <a:off x="27287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9" name="pl278"/>
            <p:cNvSpPr/>
            <p:nvPr/>
          </p:nvSpPr>
          <p:spPr>
            <a:xfrm>
              <a:off x="29942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0" name="pl279"/>
            <p:cNvSpPr/>
            <p:nvPr/>
          </p:nvSpPr>
          <p:spPr>
            <a:xfrm>
              <a:off x="3259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1" name="pl280"/>
            <p:cNvSpPr/>
            <p:nvPr/>
          </p:nvSpPr>
          <p:spPr>
            <a:xfrm>
              <a:off x="3525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2" name="pl281"/>
            <p:cNvSpPr/>
            <p:nvPr/>
          </p:nvSpPr>
          <p:spPr>
            <a:xfrm>
              <a:off x="37909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3" name="pl282"/>
            <p:cNvSpPr/>
            <p:nvPr/>
          </p:nvSpPr>
          <p:spPr>
            <a:xfrm>
              <a:off x="4056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4" name="pl283"/>
            <p:cNvSpPr/>
            <p:nvPr/>
          </p:nvSpPr>
          <p:spPr>
            <a:xfrm>
              <a:off x="432200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5" name="pl284"/>
            <p:cNvSpPr/>
            <p:nvPr/>
          </p:nvSpPr>
          <p:spPr>
            <a:xfrm>
              <a:off x="45875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6" name="pl285"/>
            <p:cNvSpPr/>
            <p:nvPr/>
          </p:nvSpPr>
          <p:spPr>
            <a:xfrm>
              <a:off x="4853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7" name="tx286"/>
            <p:cNvSpPr/>
            <p:nvPr/>
          </p:nvSpPr>
          <p:spPr>
            <a:xfrm rot="-5400000">
              <a:off x="185127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88" name="tx287"/>
            <p:cNvSpPr/>
            <p:nvPr/>
          </p:nvSpPr>
          <p:spPr>
            <a:xfrm rot="-5400000">
              <a:off x="210701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89" name="tx288"/>
            <p:cNvSpPr/>
            <p:nvPr/>
          </p:nvSpPr>
          <p:spPr>
            <a:xfrm rot="-5400000">
              <a:off x="237265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90" name="tx289"/>
            <p:cNvSpPr/>
            <p:nvPr/>
          </p:nvSpPr>
          <p:spPr>
            <a:xfrm rot="-5400000">
              <a:off x="263633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91" name="tx290"/>
            <p:cNvSpPr/>
            <p:nvPr/>
          </p:nvSpPr>
          <p:spPr>
            <a:xfrm rot="-5400000">
              <a:off x="287123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92" name="tx291"/>
            <p:cNvSpPr/>
            <p:nvPr/>
          </p:nvSpPr>
          <p:spPr>
            <a:xfrm rot="-5400000">
              <a:off x="3179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93" name="tx292"/>
            <p:cNvSpPr/>
            <p:nvPr/>
          </p:nvSpPr>
          <p:spPr>
            <a:xfrm rot="-5400000">
              <a:off x="347426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94" name="tx293"/>
            <p:cNvSpPr/>
            <p:nvPr/>
          </p:nvSpPr>
          <p:spPr>
            <a:xfrm rot="-5400000">
              <a:off x="367765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95" name="tx294"/>
            <p:cNvSpPr/>
            <p:nvPr/>
          </p:nvSpPr>
          <p:spPr>
            <a:xfrm rot="-5400000">
              <a:off x="394315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96" name="tx295"/>
            <p:cNvSpPr/>
            <p:nvPr/>
          </p:nvSpPr>
          <p:spPr>
            <a:xfrm rot="-5400000">
              <a:off x="4245125"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97" name="tx296"/>
            <p:cNvSpPr/>
            <p:nvPr/>
          </p:nvSpPr>
          <p:spPr>
            <a:xfrm rot="-5400000">
              <a:off x="449205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98" name="tx297"/>
            <p:cNvSpPr/>
            <p:nvPr/>
          </p:nvSpPr>
          <p:spPr>
            <a:xfrm rot="-5400000">
              <a:off x="475760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99" name="pl298"/>
            <p:cNvSpPr/>
            <p:nvPr/>
          </p:nvSpPr>
          <p:spPr>
            <a:xfrm>
              <a:off x="51717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0" name="pl299"/>
            <p:cNvSpPr/>
            <p:nvPr/>
          </p:nvSpPr>
          <p:spPr>
            <a:xfrm>
              <a:off x="54373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1" name="pl300"/>
            <p:cNvSpPr/>
            <p:nvPr/>
          </p:nvSpPr>
          <p:spPr>
            <a:xfrm>
              <a:off x="57028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2" name="pl301"/>
            <p:cNvSpPr/>
            <p:nvPr/>
          </p:nvSpPr>
          <p:spPr>
            <a:xfrm>
              <a:off x="59684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pl302"/>
            <p:cNvSpPr/>
            <p:nvPr/>
          </p:nvSpPr>
          <p:spPr>
            <a:xfrm>
              <a:off x="62339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pl303"/>
            <p:cNvSpPr/>
            <p:nvPr/>
          </p:nvSpPr>
          <p:spPr>
            <a:xfrm>
              <a:off x="64995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6765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pl305"/>
            <p:cNvSpPr/>
            <p:nvPr/>
          </p:nvSpPr>
          <p:spPr>
            <a:xfrm>
              <a:off x="70305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72961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75616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308"/>
            <p:cNvSpPr/>
            <p:nvPr/>
          </p:nvSpPr>
          <p:spPr>
            <a:xfrm>
              <a:off x="78272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309"/>
            <p:cNvSpPr/>
            <p:nvPr/>
          </p:nvSpPr>
          <p:spPr>
            <a:xfrm>
              <a:off x="8092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tx310"/>
            <p:cNvSpPr/>
            <p:nvPr/>
          </p:nvSpPr>
          <p:spPr>
            <a:xfrm rot="-5400000">
              <a:off x="509097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12" name="tx311"/>
            <p:cNvSpPr/>
            <p:nvPr/>
          </p:nvSpPr>
          <p:spPr>
            <a:xfrm rot="-5400000">
              <a:off x="534671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13" name="tx312"/>
            <p:cNvSpPr/>
            <p:nvPr/>
          </p:nvSpPr>
          <p:spPr>
            <a:xfrm rot="-5400000">
              <a:off x="561234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14" name="tx313"/>
            <p:cNvSpPr/>
            <p:nvPr/>
          </p:nvSpPr>
          <p:spPr>
            <a:xfrm rot="-5400000">
              <a:off x="587603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15" name="tx314"/>
            <p:cNvSpPr/>
            <p:nvPr/>
          </p:nvSpPr>
          <p:spPr>
            <a:xfrm rot="-5400000">
              <a:off x="611093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16" name="tx315"/>
            <p:cNvSpPr/>
            <p:nvPr/>
          </p:nvSpPr>
          <p:spPr>
            <a:xfrm rot="-5400000">
              <a:off x="641871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17" name="tx316"/>
            <p:cNvSpPr/>
            <p:nvPr/>
          </p:nvSpPr>
          <p:spPr>
            <a:xfrm rot="-5400000">
              <a:off x="671395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18" name="tx317"/>
            <p:cNvSpPr/>
            <p:nvPr/>
          </p:nvSpPr>
          <p:spPr>
            <a:xfrm rot="-5400000">
              <a:off x="691734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19" name="tx318"/>
            <p:cNvSpPr/>
            <p:nvPr/>
          </p:nvSpPr>
          <p:spPr>
            <a:xfrm rot="-5400000">
              <a:off x="718285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20" name="tx319"/>
            <p:cNvSpPr/>
            <p:nvPr/>
          </p:nvSpPr>
          <p:spPr>
            <a:xfrm rot="-5400000">
              <a:off x="74848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21" name="tx320"/>
            <p:cNvSpPr/>
            <p:nvPr/>
          </p:nvSpPr>
          <p:spPr>
            <a:xfrm rot="-5400000">
              <a:off x="773174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22" name="tx321"/>
            <p:cNvSpPr/>
            <p:nvPr/>
          </p:nvSpPr>
          <p:spPr>
            <a:xfrm rot="-5400000">
              <a:off x="79972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23" name="pl322"/>
            <p:cNvSpPr/>
            <p:nvPr/>
          </p:nvSpPr>
          <p:spPr>
            <a:xfrm>
              <a:off x="84114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4" name="pl323"/>
            <p:cNvSpPr/>
            <p:nvPr/>
          </p:nvSpPr>
          <p:spPr>
            <a:xfrm>
              <a:off x="86770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5" name="pl324"/>
            <p:cNvSpPr/>
            <p:nvPr/>
          </p:nvSpPr>
          <p:spPr>
            <a:xfrm>
              <a:off x="89425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6" name="pl325"/>
            <p:cNvSpPr/>
            <p:nvPr/>
          </p:nvSpPr>
          <p:spPr>
            <a:xfrm>
              <a:off x="9208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pl326"/>
            <p:cNvSpPr/>
            <p:nvPr/>
          </p:nvSpPr>
          <p:spPr>
            <a:xfrm>
              <a:off x="94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327"/>
            <p:cNvSpPr/>
            <p:nvPr/>
          </p:nvSpPr>
          <p:spPr>
            <a:xfrm>
              <a:off x="97391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28"/>
            <p:cNvSpPr/>
            <p:nvPr/>
          </p:nvSpPr>
          <p:spPr>
            <a:xfrm>
              <a:off x="100047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329"/>
            <p:cNvSpPr/>
            <p:nvPr/>
          </p:nvSpPr>
          <p:spPr>
            <a:xfrm>
              <a:off x="102702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30"/>
            <p:cNvSpPr/>
            <p:nvPr/>
          </p:nvSpPr>
          <p:spPr>
            <a:xfrm>
              <a:off x="1053584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31"/>
            <p:cNvSpPr/>
            <p:nvPr/>
          </p:nvSpPr>
          <p:spPr>
            <a:xfrm>
              <a:off x="108013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332"/>
            <p:cNvSpPr/>
            <p:nvPr/>
          </p:nvSpPr>
          <p:spPr>
            <a:xfrm>
              <a:off x="11066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pl333"/>
            <p:cNvSpPr/>
            <p:nvPr/>
          </p:nvSpPr>
          <p:spPr>
            <a:xfrm>
              <a:off x="113324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tx334"/>
            <p:cNvSpPr/>
            <p:nvPr/>
          </p:nvSpPr>
          <p:spPr>
            <a:xfrm rot="-5400000">
              <a:off x="833066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36" name="tx335"/>
            <p:cNvSpPr/>
            <p:nvPr/>
          </p:nvSpPr>
          <p:spPr>
            <a:xfrm rot="-5400000">
              <a:off x="858640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37" name="tx336"/>
            <p:cNvSpPr/>
            <p:nvPr/>
          </p:nvSpPr>
          <p:spPr>
            <a:xfrm rot="-5400000">
              <a:off x="885204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38" name="tx337"/>
            <p:cNvSpPr/>
            <p:nvPr/>
          </p:nvSpPr>
          <p:spPr>
            <a:xfrm rot="-5400000">
              <a:off x="911572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39" name="tx338"/>
            <p:cNvSpPr/>
            <p:nvPr/>
          </p:nvSpPr>
          <p:spPr>
            <a:xfrm rot="-5400000">
              <a:off x="935062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40" name="tx339"/>
            <p:cNvSpPr/>
            <p:nvPr/>
          </p:nvSpPr>
          <p:spPr>
            <a:xfrm rot="-5400000">
              <a:off x="965841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41" name="tx340"/>
            <p:cNvSpPr/>
            <p:nvPr/>
          </p:nvSpPr>
          <p:spPr>
            <a:xfrm rot="-5400000">
              <a:off x="995365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42" name="tx341"/>
            <p:cNvSpPr/>
            <p:nvPr/>
          </p:nvSpPr>
          <p:spPr>
            <a:xfrm rot="-5400000">
              <a:off x="1015704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43" name="tx342"/>
            <p:cNvSpPr/>
            <p:nvPr/>
          </p:nvSpPr>
          <p:spPr>
            <a:xfrm rot="-5400000">
              <a:off x="1042254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44" name="tx343"/>
            <p:cNvSpPr/>
            <p:nvPr/>
          </p:nvSpPr>
          <p:spPr>
            <a:xfrm rot="-5400000">
              <a:off x="1072451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45" name="tx344"/>
            <p:cNvSpPr/>
            <p:nvPr/>
          </p:nvSpPr>
          <p:spPr>
            <a:xfrm rot="-5400000">
              <a:off x="1097144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46" name="tx345"/>
            <p:cNvSpPr/>
            <p:nvPr/>
          </p:nvSpPr>
          <p:spPr>
            <a:xfrm rot="-5400000">
              <a:off x="1123699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47" name="pl346"/>
            <p:cNvSpPr/>
            <p:nvPr/>
          </p:nvSpPr>
          <p:spPr>
            <a:xfrm>
              <a:off x="1165114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8" name="pl347"/>
            <p:cNvSpPr/>
            <p:nvPr/>
          </p:nvSpPr>
          <p:spPr>
            <a:xfrm>
              <a:off x="119166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9" name="pl348"/>
            <p:cNvSpPr/>
            <p:nvPr/>
          </p:nvSpPr>
          <p:spPr>
            <a:xfrm>
              <a:off x="121822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0" name="pl349"/>
            <p:cNvSpPr/>
            <p:nvPr/>
          </p:nvSpPr>
          <p:spPr>
            <a:xfrm>
              <a:off x="12447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pl350"/>
            <p:cNvSpPr/>
            <p:nvPr/>
          </p:nvSpPr>
          <p:spPr>
            <a:xfrm>
              <a:off x="12713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pl351"/>
            <p:cNvSpPr/>
            <p:nvPr/>
          </p:nvSpPr>
          <p:spPr>
            <a:xfrm>
              <a:off x="129788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pl352"/>
            <p:cNvSpPr/>
            <p:nvPr/>
          </p:nvSpPr>
          <p:spPr>
            <a:xfrm>
              <a:off x="132444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4" name="pl353"/>
            <p:cNvSpPr/>
            <p:nvPr/>
          </p:nvSpPr>
          <p:spPr>
            <a:xfrm>
              <a:off x="135099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5" name="pl354"/>
            <p:cNvSpPr/>
            <p:nvPr/>
          </p:nvSpPr>
          <p:spPr>
            <a:xfrm>
              <a:off x="13775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6" name="pl355"/>
            <p:cNvSpPr/>
            <p:nvPr/>
          </p:nvSpPr>
          <p:spPr>
            <a:xfrm>
              <a:off x="140410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7" name="pl356"/>
            <p:cNvSpPr/>
            <p:nvPr/>
          </p:nvSpPr>
          <p:spPr>
            <a:xfrm>
              <a:off x="143066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8" name="pl357"/>
            <p:cNvSpPr/>
            <p:nvPr/>
          </p:nvSpPr>
          <p:spPr>
            <a:xfrm>
              <a:off x="145721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9" name="tx358"/>
            <p:cNvSpPr/>
            <p:nvPr/>
          </p:nvSpPr>
          <p:spPr>
            <a:xfrm rot="-5400000">
              <a:off x="1157036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60" name="tx359"/>
            <p:cNvSpPr/>
            <p:nvPr/>
          </p:nvSpPr>
          <p:spPr>
            <a:xfrm rot="-5400000">
              <a:off x="1182610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61" name="tx360"/>
            <p:cNvSpPr/>
            <p:nvPr/>
          </p:nvSpPr>
          <p:spPr>
            <a:xfrm rot="-5400000">
              <a:off x="120917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62" name="tx361"/>
            <p:cNvSpPr/>
            <p:nvPr/>
          </p:nvSpPr>
          <p:spPr>
            <a:xfrm rot="-5400000">
              <a:off x="1235542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63" name="tx362"/>
            <p:cNvSpPr/>
            <p:nvPr/>
          </p:nvSpPr>
          <p:spPr>
            <a:xfrm rot="-5400000">
              <a:off x="1259032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64" name="tx363"/>
            <p:cNvSpPr/>
            <p:nvPr/>
          </p:nvSpPr>
          <p:spPr>
            <a:xfrm rot="-5400000">
              <a:off x="1289810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65" name="tx364"/>
            <p:cNvSpPr/>
            <p:nvPr/>
          </p:nvSpPr>
          <p:spPr>
            <a:xfrm rot="-5400000">
              <a:off x="1319334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66" name="tx365"/>
            <p:cNvSpPr/>
            <p:nvPr/>
          </p:nvSpPr>
          <p:spPr>
            <a:xfrm rot="-5400000">
              <a:off x="1339673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67" name="tx366"/>
            <p:cNvSpPr/>
            <p:nvPr/>
          </p:nvSpPr>
          <p:spPr>
            <a:xfrm rot="-5400000">
              <a:off x="1366224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68" name="tx367"/>
            <p:cNvSpPr/>
            <p:nvPr/>
          </p:nvSpPr>
          <p:spPr>
            <a:xfrm rot="-5400000">
              <a:off x="1396420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69" name="tx368"/>
            <p:cNvSpPr/>
            <p:nvPr/>
          </p:nvSpPr>
          <p:spPr>
            <a:xfrm rot="-5400000">
              <a:off x="1421113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70" name="tx369"/>
            <p:cNvSpPr/>
            <p:nvPr/>
          </p:nvSpPr>
          <p:spPr>
            <a:xfrm rot="-5400000">
              <a:off x="1447668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71" name="pl370"/>
            <p:cNvSpPr/>
            <p:nvPr/>
          </p:nvSpPr>
          <p:spPr>
            <a:xfrm>
              <a:off x="148908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2" name="pl371"/>
            <p:cNvSpPr/>
            <p:nvPr/>
          </p:nvSpPr>
          <p:spPr>
            <a:xfrm>
              <a:off x="151563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3" name="pl372"/>
            <p:cNvSpPr/>
            <p:nvPr/>
          </p:nvSpPr>
          <p:spPr>
            <a:xfrm>
              <a:off x="15421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4" name="pl373"/>
            <p:cNvSpPr/>
            <p:nvPr/>
          </p:nvSpPr>
          <p:spPr>
            <a:xfrm>
              <a:off x="156874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5" name="pl374"/>
            <p:cNvSpPr/>
            <p:nvPr/>
          </p:nvSpPr>
          <p:spPr>
            <a:xfrm>
              <a:off x="159530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6" name="pl375"/>
            <p:cNvSpPr/>
            <p:nvPr/>
          </p:nvSpPr>
          <p:spPr>
            <a:xfrm>
              <a:off x="162185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7" name="pl376"/>
            <p:cNvSpPr/>
            <p:nvPr/>
          </p:nvSpPr>
          <p:spPr>
            <a:xfrm>
              <a:off x="164841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8" name="pl377"/>
            <p:cNvSpPr/>
            <p:nvPr/>
          </p:nvSpPr>
          <p:spPr>
            <a:xfrm>
              <a:off x="167496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9" name="pl378"/>
            <p:cNvSpPr/>
            <p:nvPr/>
          </p:nvSpPr>
          <p:spPr>
            <a:xfrm>
              <a:off x="170152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0" name="pl379"/>
            <p:cNvSpPr/>
            <p:nvPr/>
          </p:nvSpPr>
          <p:spPr>
            <a:xfrm>
              <a:off x="172807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1" name="pl380"/>
            <p:cNvSpPr/>
            <p:nvPr/>
          </p:nvSpPr>
          <p:spPr>
            <a:xfrm>
              <a:off x="175463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2" name="pl381"/>
            <p:cNvSpPr/>
            <p:nvPr/>
          </p:nvSpPr>
          <p:spPr>
            <a:xfrm>
              <a:off x="178118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3" name="tx382"/>
            <p:cNvSpPr/>
            <p:nvPr/>
          </p:nvSpPr>
          <p:spPr>
            <a:xfrm rot="-5400000">
              <a:off x="1481005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84" name="tx383"/>
            <p:cNvSpPr/>
            <p:nvPr/>
          </p:nvSpPr>
          <p:spPr>
            <a:xfrm rot="-5400000">
              <a:off x="1506579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85" name="tx384"/>
            <p:cNvSpPr/>
            <p:nvPr/>
          </p:nvSpPr>
          <p:spPr>
            <a:xfrm rot="-5400000">
              <a:off x="1533143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86" name="tx385"/>
            <p:cNvSpPr/>
            <p:nvPr/>
          </p:nvSpPr>
          <p:spPr>
            <a:xfrm rot="-5400000">
              <a:off x="1559511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87" name="tx386"/>
            <p:cNvSpPr/>
            <p:nvPr/>
          </p:nvSpPr>
          <p:spPr>
            <a:xfrm rot="-5400000">
              <a:off x="1583001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88" name="tx387"/>
            <p:cNvSpPr/>
            <p:nvPr/>
          </p:nvSpPr>
          <p:spPr>
            <a:xfrm rot="-5400000">
              <a:off x="1613780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89" name="tx388"/>
            <p:cNvSpPr/>
            <p:nvPr/>
          </p:nvSpPr>
          <p:spPr>
            <a:xfrm rot="-5400000">
              <a:off x="16433042"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90" name="tx389"/>
            <p:cNvSpPr/>
            <p:nvPr/>
          </p:nvSpPr>
          <p:spPr>
            <a:xfrm rot="-5400000">
              <a:off x="1663643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91" name="tx390"/>
            <p:cNvSpPr/>
            <p:nvPr/>
          </p:nvSpPr>
          <p:spPr>
            <a:xfrm rot="-5400000">
              <a:off x="169019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92" name="tx391"/>
            <p:cNvSpPr/>
            <p:nvPr/>
          </p:nvSpPr>
          <p:spPr>
            <a:xfrm rot="-5400000">
              <a:off x="1720390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93" name="tx392"/>
            <p:cNvSpPr/>
            <p:nvPr/>
          </p:nvSpPr>
          <p:spPr>
            <a:xfrm rot="-5400000">
              <a:off x="1745083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94" name="tx393"/>
            <p:cNvSpPr/>
            <p:nvPr/>
          </p:nvSpPr>
          <p:spPr>
            <a:xfrm rot="-5400000">
              <a:off x="1771638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95" name="tx394"/>
            <p:cNvSpPr/>
            <p:nvPr/>
          </p:nvSpPr>
          <p:spPr>
            <a:xfrm>
              <a:off x="1294238" y="5200079"/>
              <a:ext cx="190648"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396" name="tx395"/>
            <p:cNvSpPr/>
            <p:nvPr/>
          </p:nvSpPr>
          <p:spPr>
            <a:xfrm>
              <a:off x="1230614" y="4255345"/>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a:t>
              </a:r>
            </a:p>
          </p:txBody>
        </p:sp>
        <p:sp>
          <p:nvSpPr>
            <p:cNvPr id="397" name="tx396"/>
            <p:cNvSpPr/>
            <p:nvPr/>
          </p:nvSpPr>
          <p:spPr>
            <a:xfrm>
              <a:off x="1230614" y="3310611"/>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40</a:t>
              </a:r>
            </a:p>
          </p:txBody>
        </p:sp>
        <p:sp>
          <p:nvSpPr>
            <p:cNvPr id="398" name="tx397"/>
            <p:cNvSpPr/>
            <p:nvPr/>
          </p:nvSpPr>
          <p:spPr>
            <a:xfrm>
              <a:off x="1230614" y="2365876"/>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60</a:t>
              </a:r>
            </a:p>
          </p:txBody>
        </p:sp>
        <p:sp>
          <p:nvSpPr>
            <p:cNvPr id="399" name="pl398"/>
            <p:cNvSpPr/>
            <p:nvPr/>
          </p:nvSpPr>
          <p:spPr>
            <a:xfrm>
              <a:off x="1737938"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0" name="pl399"/>
            <p:cNvSpPr/>
            <p:nvPr/>
          </p:nvSpPr>
          <p:spPr>
            <a:xfrm>
              <a:off x="1737938" y="434062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1" name="pl400"/>
            <p:cNvSpPr/>
            <p:nvPr/>
          </p:nvSpPr>
          <p:spPr>
            <a:xfrm>
              <a:off x="1737938" y="339588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2" name="pl401"/>
            <p:cNvSpPr/>
            <p:nvPr/>
          </p:nvSpPr>
          <p:spPr>
            <a:xfrm>
              <a:off x="1737938" y="245115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3" name="tx402"/>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04" name="rc403"/>
            <p:cNvSpPr/>
            <p:nvPr/>
          </p:nvSpPr>
          <p:spPr>
            <a:xfrm>
              <a:off x="18110385" y="2153563"/>
              <a:ext cx="1753945" cy="1236458"/>
            </a:xfrm>
            <a:prstGeom prst="rect">
              <a:avLst/>
            </a:prstGeom>
            <a:solidFill>
              <a:srgbClr val="FFFFFF">
                <a:alpha val="100000"/>
              </a:srgbClr>
            </a:solidFill>
          </p:spPr>
          <p:txBody>
            <a:bodyPr/>
            <a:lstStyle/>
            <a:p/>
          </p:txBody>
        </p:sp>
        <p:sp>
          <p:nvSpPr>
            <p:cNvPr id="405" name="rc404"/>
            <p:cNvSpPr/>
            <p:nvPr/>
          </p:nvSpPr>
          <p:spPr>
            <a:xfrm>
              <a:off x="18179974" y="2223153"/>
              <a:ext cx="274319" cy="274319"/>
            </a:xfrm>
            <a:prstGeom prst="rect">
              <a:avLst/>
            </a:prstGeom>
            <a:solidFill>
              <a:srgbClr val="FFFFFF">
                <a:alpha val="100000"/>
              </a:srgbClr>
            </a:solidFill>
          </p:spPr>
          <p:txBody>
            <a:bodyPr/>
            <a:lstStyle/>
            <a:p/>
          </p:txBody>
        </p:sp>
        <p:sp>
          <p:nvSpPr>
            <p:cNvPr id="406" name="rc405"/>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07" name="rc406"/>
            <p:cNvSpPr/>
            <p:nvPr/>
          </p:nvSpPr>
          <p:spPr>
            <a:xfrm>
              <a:off x="18179974" y="2497473"/>
              <a:ext cx="274319" cy="274319"/>
            </a:xfrm>
            <a:prstGeom prst="rect">
              <a:avLst/>
            </a:prstGeom>
            <a:solidFill>
              <a:srgbClr val="FFFFFF">
                <a:alpha val="100000"/>
              </a:srgbClr>
            </a:solidFill>
          </p:spPr>
          <p:txBody>
            <a:bodyPr/>
            <a:lstStyle/>
            <a:p/>
          </p:txBody>
        </p:sp>
        <p:sp>
          <p:nvSpPr>
            <p:cNvPr id="408" name="rc407"/>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09" name="rc408"/>
            <p:cNvSpPr/>
            <p:nvPr/>
          </p:nvSpPr>
          <p:spPr>
            <a:xfrm>
              <a:off x="18179974" y="2771793"/>
              <a:ext cx="274319" cy="274319"/>
            </a:xfrm>
            <a:prstGeom prst="rect">
              <a:avLst/>
            </a:prstGeom>
            <a:solidFill>
              <a:srgbClr val="FFFFFF">
                <a:alpha val="100000"/>
              </a:srgbClr>
            </a:solidFill>
          </p:spPr>
          <p:txBody>
            <a:bodyPr/>
            <a:lstStyle/>
            <a:p/>
          </p:txBody>
        </p:sp>
        <p:sp>
          <p:nvSpPr>
            <p:cNvPr id="410" name="rc409"/>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11" name="rc410"/>
            <p:cNvSpPr/>
            <p:nvPr/>
          </p:nvSpPr>
          <p:spPr>
            <a:xfrm>
              <a:off x="18179974" y="3046113"/>
              <a:ext cx="274319" cy="274319"/>
            </a:xfrm>
            <a:prstGeom prst="rect">
              <a:avLst/>
            </a:prstGeom>
            <a:solidFill>
              <a:srgbClr val="FFFFFF">
                <a:alpha val="100000"/>
              </a:srgbClr>
            </a:solidFill>
          </p:spPr>
          <p:txBody>
            <a:bodyPr/>
            <a:lstStyle/>
            <a:p/>
          </p:txBody>
        </p:sp>
        <p:sp>
          <p:nvSpPr>
            <p:cNvPr id="412" name="rc411"/>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13" name="tx412"/>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14" name="tx413"/>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15" name="tx414"/>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16" name="tx415"/>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17" name=""/>
          <p:cNvGrpSpPr/>
          <p:nvPr/>
        </p:nvGrpSpPr>
        <p:grpSpPr>
          <a:xfrm>
            <a:off x="6400800" y="6217920"/>
            <a:ext cx="5486400" cy="4251960"/>
            <a:chOff x="6400800" y="6217920"/>
            <a:chExt cx="5486400" cy="4251960"/>
          </a:xfrm>
        </p:grpSpPr>
        <p:sp>
          <p:nvSpPr>
            <p:cNvPr id="418"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19"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20" name="rc5"/>
            <p:cNvSpPr/>
            <p:nvPr/>
          </p:nvSpPr>
          <p:spPr>
            <a:xfrm>
              <a:off x="7068913" y="6510025"/>
              <a:ext cx="4191941" cy="2788960"/>
            </a:xfrm>
            <a:prstGeom prst="rect">
              <a:avLst/>
            </a:prstGeom>
            <a:solidFill>
              <a:srgbClr val="FFFFFF">
                <a:alpha val="100000"/>
              </a:srgbClr>
            </a:solidFill>
          </p:spPr>
          <p:txBody>
            <a:bodyPr/>
            <a:lstStyle/>
            <a:p/>
          </p:txBody>
        </p:sp>
        <p:sp>
          <p:nvSpPr>
            <p:cNvPr id="421" name="pl6"/>
            <p:cNvSpPr/>
            <p:nvPr/>
          </p:nvSpPr>
          <p:spPr>
            <a:xfrm>
              <a:off x="7068913" y="8896625"/>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22" name="pl7"/>
            <p:cNvSpPr/>
            <p:nvPr/>
          </p:nvSpPr>
          <p:spPr>
            <a:xfrm>
              <a:off x="7068913" y="8345447"/>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23" name="pl8"/>
            <p:cNvSpPr/>
            <p:nvPr/>
          </p:nvSpPr>
          <p:spPr>
            <a:xfrm>
              <a:off x="7068913" y="7794269"/>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24" name="pl9"/>
            <p:cNvSpPr/>
            <p:nvPr/>
          </p:nvSpPr>
          <p:spPr>
            <a:xfrm>
              <a:off x="7068913" y="7243091"/>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25" name="pl10"/>
            <p:cNvSpPr/>
            <p:nvPr/>
          </p:nvSpPr>
          <p:spPr>
            <a:xfrm>
              <a:off x="7068913" y="6691913"/>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26" name="pl11"/>
            <p:cNvSpPr/>
            <p:nvPr/>
          </p:nvSpPr>
          <p:spPr>
            <a:xfrm>
              <a:off x="7068913" y="9172214"/>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27" name="pl12"/>
            <p:cNvSpPr/>
            <p:nvPr/>
          </p:nvSpPr>
          <p:spPr>
            <a:xfrm>
              <a:off x="7068913" y="8621036"/>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28" name="pl13"/>
            <p:cNvSpPr/>
            <p:nvPr/>
          </p:nvSpPr>
          <p:spPr>
            <a:xfrm>
              <a:off x="7068913" y="8069858"/>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29" name="pl14"/>
            <p:cNvSpPr/>
            <p:nvPr/>
          </p:nvSpPr>
          <p:spPr>
            <a:xfrm>
              <a:off x="7068913" y="7518680"/>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30" name="pl15"/>
            <p:cNvSpPr/>
            <p:nvPr/>
          </p:nvSpPr>
          <p:spPr>
            <a:xfrm>
              <a:off x="7068913" y="6967502"/>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31" name="rc16"/>
            <p:cNvSpPr/>
            <p:nvPr/>
          </p:nvSpPr>
          <p:spPr>
            <a:xfrm>
              <a:off x="7214466" y="8069858"/>
              <a:ext cx="407549" cy="1102355"/>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32" name="rc17"/>
            <p:cNvSpPr/>
            <p:nvPr/>
          </p:nvSpPr>
          <p:spPr>
            <a:xfrm>
              <a:off x="7796680" y="8951743"/>
              <a:ext cx="407549" cy="220471"/>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33" name="rc18"/>
            <p:cNvSpPr/>
            <p:nvPr/>
          </p:nvSpPr>
          <p:spPr>
            <a:xfrm>
              <a:off x="10707751" y="7518680"/>
              <a:ext cx="407549" cy="110235"/>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34" name="rc19"/>
            <p:cNvSpPr/>
            <p:nvPr/>
          </p:nvSpPr>
          <p:spPr>
            <a:xfrm>
              <a:off x="7796680" y="8841508"/>
              <a:ext cx="407549" cy="11023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5" name="rc20"/>
            <p:cNvSpPr/>
            <p:nvPr/>
          </p:nvSpPr>
          <p:spPr>
            <a:xfrm>
              <a:off x="10125537" y="7077738"/>
              <a:ext cx="407549" cy="11023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6" name="rc21"/>
            <p:cNvSpPr/>
            <p:nvPr/>
          </p:nvSpPr>
          <p:spPr>
            <a:xfrm>
              <a:off x="9543323" y="8621036"/>
              <a:ext cx="407549" cy="220471"/>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37" name="rc22"/>
            <p:cNvSpPr/>
            <p:nvPr/>
          </p:nvSpPr>
          <p:spPr>
            <a:xfrm>
              <a:off x="10125537" y="6636796"/>
              <a:ext cx="407549" cy="440942"/>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38" name="rc23"/>
            <p:cNvSpPr/>
            <p:nvPr/>
          </p:nvSpPr>
          <p:spPr>
            <a:xfrm>
              <a:off x="9543323" y="8841508"/>
              <a:ext cx="407549" cy="33070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39" name="rc24"/>
            <p:cNvSpPr/>
            <p:nvPr/>
          </p:nvSpPr>
          <p:spPr>
            <a:xfrm>
              <a:off x="10125537" y="7187974"/>
              <a:ext cx="407549" cy="1984240"/>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40" name="rc25"/>
            <p:cNvSpPr/>
            <p:nvPr/>
          </p:nvSpPr>
          <p:spPr>
            <a:xfrm>
              <a:off x="10707751" y="7628916"/>
              <a:ext cx="407549" cy="154329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41" name="pl26"/>
            <p:cNvSpPr/>
            <p:nvPr/>
          </p:nvSpPr>
          <p:spPr>
            <a:xfrm>
              <a:off x="7418241" y="6867288"/>
              <a:ext cx="582214" cy="2122718"/>
            </a:xfrm>
            <a:custGeom>
              <a:avLst/>
              <a:pathLst>
                <a:path w="582214" h="2122718">
                  <a:moveTo>
                    <a:pt x="0" y="0"/>
                  </a:moveTo>
                  <a:lnTo>
                    <a:pt x="582214" y="2122718"/>
                  </a:lnTo>
                </a:path>
              </a:pathLst>
            </a:custGeom>
            <a:ln w="40651" cap="flat">
              <a:solidFill>
                <a:srgbClr val="000000">
                  <a:alpha val="100000"/>
                </a:srgbClr>
              </a:solidFill>
              <a:prstDash val="solid"/>
              <a:round/>
            </a:ln>
          </p:spPr>
          <p:txBody>
            <a:bodyPr/>
            <a:lstStyle/>
            <a:p/>
          </p:txBody>
        </p:sp>
        <p:sp>
          <p:nvSpPr>
            <p:cNvPr id="442" name="pl27"/>
            <p:cNvSpPr/>
            <p:nvPr/>
          </p:nvSpPr>
          <p:spPr>
            <a:xfrm>
              <a:off x="9747098" y="9018477"/>
              <a:ext cx="1164428" cy="89965"/>
            </a:xfrm>
            <a:custGeom>
              <a:avLst/>
              <a:pathLst>
                <a:path w="1164428" h="89965">
                  <a:moveTo>
                    <a:pt x="0" y="84271"/>
                  </a:moveTo>
                  <a:lnTo>
                    <a:pt x="582214" y="0"/>
                  </a:lnTo>
                  <a:lnTo>
                    <a:pt x="1164428" y="89965"/>
                  </a:lnTo>
                </a:path>
              </a:pathLst>
            </a:custGeom>
            <a:ln w="40651" cap="flat">
              <a:solidFill>
                <a:srgbClr val="000000">
                  <a:alpha val="100000"/>
                </a:srgbClr>
              </a:solidFill>
              <a:prstDash val="solid"/>
              <a:round/>
            </a:ln>
          </p:spPr>
          <p:txBody>
            <a:bodyPr/>
            <a:lstStyle/>
            <a:p/>
          </p:txBody>
        </p:sp>
        <p:sp>
          <p:nvSpPr>
            <p:cNvPr id="443" name="rc28"/>
            <p:cNvSpPr/>
            <p:nvPr/>
          </p:nvSpPr>
          <p:spPr>
            <a:xfrm>
              <a:off x="7068913" y="6510025"/>
              <a:ext cx="4191941" cy="2788960"/>
            </a:xfrm>
            <a:prstGeom prst="rect">
              <a:avLst/>
            </a:prstGeom>
            <a:ln w="13550" cap="rnd">
              <a:solidFill>
                <a:srgbClr val="333333">
                  <a:alpha val="100000"/>
                </a:srgbClr>
              </a:solidFill>
              <a:prstDash val="solid"/>
              <a:round/>
            </a:ln>
          </p:spPr>
          <p:txBody>
            <a:bodyPr/>
            <a:lstStyle/>
            <a:p/>
          </p:txBody>
        </p:sp>
        <p:sp>
          <p:nvSpPr>
            <p:cNvPr id="444" name="tx29"/>
            <p:cNvSpPr/>
            <p:nvPr/>
          </p:nvSpPr>
          <p:spPr>
            <a:xfrm>
              <a:off x="6843756" y="9169908"/>
              <a:ext cx="127099"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45" name="tx30"/>
            <p:cNvSpPr/>
            <p:nvPr/>
          </p:nvSpPr>
          <p:spPr>
            <a:xfrm>
              <a:off x="6843756" y="8620664"/>
              <a:ext cx="127099" cy="10946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5</a:t>
              </a:r>
            </a:p>
          </p:txBody>
        </p:sp>
        <p:sp>
          <p:nvSpPr>
            <p:cNvPr id="446" name="tx31"/>
            <p:cNvSpPr/>
            <p:nvPr/>
          </p:nvSpPr>
          <p:spPr>
            <a:xfrm>
              <a:off x="6801340" y="8067552"/>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a:t>
              </a:r>
            </a:p>
          </p:txBody>
        </p:sp>
        <p:sp>
          <p:nvSpPr>
            <p:cNvPr id="447" name="tx32"/>
            <p:cNvSpPr/>
            <p:nvPr/>
          </p:nvSpPr>
          <p:spPr>
            <a:xfrm>
              <a:off x="6801340" y="7516374"/>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a:t>
              </a:r>
            </a:p>
          </p:txBody>
        </p:sp>
        <p:sp>
          <p:nvSpPr>
            <p:cNvPr id="448" name="tx33"/>
            <p:cNvSpPr/>
            <p:nvPr/>
          </p:nvSpPr>
          <p:spPr>
            <a:xfrm>
              <a:off x="6801340" y="6965196"/>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49" name="pl34"/>
            <p:cNvSpPr/>
            <p:nvPr/>
          </p:nvSpPr>
          <p:spPr>
            <a:xfrm>
              <a:off x="7034118"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50" name="pl35"/>
            <p:cNvSpPr/>
            <p:nvPr/>
          </p:nvSpPr>
          <p:spPr>
            <a:xfrm>
              <a:off x="7034118" y="862103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51" name="pl36"/>
            <p:cNvSpPr/>
            <p:nvPr/>
          </p:nvSpPr>
          <p:spPr>
            <a:xfrm>
              <a:off x="7034118" y="80698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52" name="pl37"/>
            <p:cNvSpPr/>
            <p:nvPr/>
          </p:nvSpPr>
          <p:spPr>
            <a:xfrm>
              <a:off x="7034118" y="751868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53" name="pl38"/>
            <p:cNvSpPr/>
            <p:nvPr/>
          </p:nvSpPr>
          <p:spPr>
            <a:xfrm>
              <a:off x="7034118" y="696750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54" name="pl39"/>
            <p:cNvSpPr/>
            <p:nvPr/>
          </p:nvSpPr>
          <p:spPr>
            <a:xfrm>
              <a:off x="11260854"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55" name="pl40"/>
            <p:cNvSpPr/>
            <p:nvPr/>
          </p:nvSpPr>
          <p:spPr>
            <a:xfrm>
              <a:off x="11260854" y="8602816"/>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56" name="pl41"/>
            <p:cNvSpPr/>
            <p:nvPr/>
          </p:nvSpPr>
          <p:spPr>
            <a:xfrm>
              <a:off x="11260854" y="8033417"/>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57" name="pl42"/>
            <p:cNvSpPr/>
            <p:nvPr/>
          </p:nvSpPr>
          <p:spPr>
            <a:xfrm>
              <a:off x="11260854" y="7464018"/>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58" name="pl43"/>
            <p:cNvSpPr/>
            <p:nvPr/>
          </p:nvSpPr>
          <p:spPr>
            <a:xfrm>
              <a:off x="11260854" y="6894619"/>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59" name="tx44"/>
            <p:cNvSpPr/>
            <p:nvPr/>
          </p:nvSpPr>
          <p:spPr>
            <a:xfrm>
              <a:off x="11358911"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60" name="tx45"/>
            <p:cNvSpPr/>
            <p:nvPr/>
          </p:nvSpPr>
          <p:spPr>
            <a:xfrm>
              <a:off x="11358911" y="86005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50</a:t>
              </a:r>
            </a:p>
          </p:txBody>
        </p:sp>
        <p:sp>
          <p:nvSpPr>
            <p:cNvPr id="461" name="tx46"/>
            <p:cNvSpPr/>
            <p:nvPr/>
          </p:nvSpPr>
          <p:spPr>
            <a:xfrm>
              <a:off x="11358911" y="80311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62" name="tx47"/>
            <p:cNvSpPr/>
            <p:nvPr/>
          </p:nvSpPr>
          <p:spPr>
            <a:xfrm>
              <a:off x="11358911" y="7461711"/>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150</a:t>
              </a:r>
            </a:p>
          </p:txBody>
        </p:sp>
        <p:sp>
          <p:nvSpPr>
            <p:cNvPr id="463" name="tx48"/>
            <p:cNvSpPr/>
            <p:nvPr/>
          </p:nvSpPr>
          <p:spPr>
            <a:xfrm>
              <a:off x="11358911" y="6892313"/>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a:t>
              </a:r>
            </a:p>
          </p:txBody>
        </p:sp>
        <p:sp>
          <p:nvSpPr>
            <p:cNvPr id="464" name="pl49"/>
            <p:cNvSpPr/>
            <p:nvPr/>
          </p:nvSpPr>
          <p:spPr>
            <a:xfrm>
              <a:off x="741824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5" name="pl50"/>
            <p:cNvSpPr/>
            <p:nvPr/>
          </p:nvSpPr>
          <p:spPr>
            <a:xfrm>
              <a:off x="8000455"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6" name="pl51"/>
            <p:cNvSpPr/>
            <p:nvPr/>
          </p:nvSpPr>
          <p:spPr>
            <a:xfrm>
              <a:off x="858266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7" name="pl52"/>
            <p:cNvSpPr/>
            <p:nvPr/>
          </p:nvSpPr>
          <p:spPr>
            <a:xfrm>
              <a:off x="916488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8" name="pl53"/>
            <p:cNvSpPr/>
            <p:nvPr/>
          </p:nvSpPr>
          <p:spPr>
            <a:xfrm>
              <a:off x="974709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9" name="pl54"/>
            <p:cNvSpPr/>
            <p:nvPr/>
          </p:nvSpPr>
          <p:spPr>
            <a:xfrm>
              <a:off x="1032931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0" name="pl55"/>
            <p:cNvSpPr/>
            <p:nvPr/>
          </p:nvSpPr>
          <p:spPr>
            <a:xfrm>
              <a:off x="1091152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1" name="tx56"/>
            <p:cNvSpPr/>
            <p:nvPr/>
          </p:nvSpPr>
          <p:spPr>
            <a:xfrm rot="-2700000">
              <a:off x="7308342"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72" name="tx57"/>
            <p:cNvSpPr/>
            <p:nvPr/>
          </p:nvSpPr>
          <p:spPr>
            <a:xfrm rot="-2700000">
              <a:off x="7850859"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73" name="tx58"/>
            <p:cNvSpPr/>
            <p:nvPr/>
          </p:nvSpPr>
          <p:spPr>
            <a:xfrm rot="-2700000">
              <a:off x="8432415"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74" name="tx59"/>
            <p:cNvSpPr/>
            <p:nvPr/>
          </p:nvSpPr>
          <p:spPr>
            <a:xfrm rot="-2700000">
              <a:off x="8869939"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75" name="tx60"/>
            <p:cNvSpPr/>
            <p:nvPr/>
          </p:nvSpPr>
          <p:spPr>
            <a:xfrm rot="-2700000">
              <a:off x="9452153"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76" name="tx61"/>
            <p:cNvSpPr/>
            <p:nvPr/>
          </p:nvSpPr>
          <p:spPr>
            <a:xfrm rot="-2700000">
              <a:off x="10034340"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477" name="tx62"/>
            <p:cNvSpPr/>
            <p:nvPr/>
          </p:nvSpPr>
          <p:spPr>
            <a:xfrm rot="-2700000">
              <a:off x="10728624"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78" name="tx63"/>
            <p:cNvSpPr/>
            <p:nvPr/>
          </p:nvSpPr>
          <p:spPr>
            <a:xfrm>
              <a:off x="9164883"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479" name="tx64"/>
            <p:cNvSpPr/>
            <p:nvPr/>
          </p:nvSpPr>
          <p:spPr>
            <a:xfrm>
              <a:off x="8347631"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480" name="tx65"/>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481" name="tx66"/>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482" name="rc67"/>
            <p:cNvSpPr/>
            <p:nvPr/>
          </p:nvSpPr>
          <p:spPr>
            <a:xfrm>
              <a:off x="6522375" y="10217410"/>
              <a:ext cx="1051268" cy="182880"/>
            </a:xfrm>
            <a:prstGeom prst="rect">
              <a:avLst/>
            </a:prstGeom>
            <a:solidFill>
              <a:srgbClr val="FFFFFF">
                <a:alpha val="100000"/>
              </a:srgbClr>
            </a:solidFill>
          </p:spPr>
          <p:txBody>
            <a:bodyPr/>
            <a:lstStyle/>
            <a:p/>
          </p:txBody>
        </p:sp>
        <p:sp>
          <p:nvSpPr>
            <p:cNvPr id="483" name="rc68"/>
            <p:cNvSpPr/>
            <p:nvPr/>
          </p:nvSpPr>
          <p:spPr>
            <a:xfrm>
              <a:off x="6522375" y="10217410"/>
              <a:ext cx="182879" cy="182880"/>
            </a:xfrm>
            <a:prstGeom prst="rect">
              <a:avLst/>
            </a:prstGeom>
            <a:solidFill>
              <a:srgbClr val="FFFFFF">
                <a:alpha val="100000"/>
              </a:srgbClr>
            </a:solidFill>
          </p:spPr>
          <p:txBody>
            <a:bodyPr/>
            <a:lstStyle/>
            <a:p/>
          </p:txBody>
        </p:sp>
        <p:sp>
          <p:nvSpPr>
            <p:cNvPr id="484" name="pl69"/>
            <p:cNvSpPr/>
            <p:nvPr/>
          </p:nvSpPr>
          <p:spPr>
            <a:xfrm>
              <a:off x="6540663"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485" name="tx70"/>
            <p:cNvSpPr/>
            <p:nvPr/>
          </p:nvSpPr>
          <p:spPr>
            <a:xfrm>
              <a:off x="6813255"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486" name="rc71"/>
            <p:cNvSpPr/>
            <p:nvPr/>
          </p:nvSpPr>
          <p:spPr>
            <a:xfrm>
              <a:off x="7753643" y="10217410"/>
              <a:ext cx="4053749" cy="182880"/>
            </a:xfrm>
            <a:prstGeom prst="rect">
              <a:avLst/>
            </a:prstGeom>
            <a:solidFill>
              <a:srgbClr val="FFFFFF">
                <a:alpha val="100000"/>
              </a:srgbClr>
            </a:solidFill>
          </p:spPr>
          <p:txBody>
            <a:bodyPr/>
            <a:lstStyle/>
            <a:p/>
          </p:txBody>
        </p:sp>
        <p:sp>
          <p:nvSpPr>
            <p:cNvPr id="487" name="rc72"/>
            <p:cNvSpPr/>
            <p:nvPr/>
          </p:nvSpPr>
          <p:spPr>
            <a:xfrm>
              <a:off x="7753643" y="10217410"/>
              <a:ext cx="182880" cy="182880"/>
            </a:xfrm>
            <a:prstGeom prst="rect">
              <a:avLst/>
            </a:prstGeom>
            <a:solidFill>
              <a:srgbClr val="FFFFFF">
                <a:alpha val="100000"/>
              </a:srgbClr>
            </a:solidFill>
          </p:spPr>
          <p:txBody>
            <a:bodyPr/>
            <a:lstStyle/>
            <a:p/>
          </p:txBody>
        </p:sp>
        <p:sp>
          <p:nvSpPr>
            <p:cNvPr id="488" name="rc73"/>
            <p:cNvSpPr/>
            <p:nvPr/>
          </p:nvSpPr>
          <p:spPr>
            <a:xfrm>
              <a:off x="7762643"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89" name="rc74"/>
            <p:cNvSpPr/>
            <p:nvPr/>
          </p:nvSpPr>
          <p:spPr>
            <a:xfrm>
              <a:off x="8844883" y="10217410"/>
              <a:ext cx="182879" cy="182880"/>
            </a:xfrm>
            <a:prstGeom prst="rect">
              <a:avLst/>
            </a:prstGeom>
            <a:solidFill>
              <a:srgbClr val="FFFFFF">
                <a:alpha val="100000"/>
              </a:srgbClr>
            </a:solidFill>
          </p:spPr>
          <p:txBody>
            <a:bodyPr/>
            <a:lstStyle/>
            <a:p/>
          </p:txBody>
        </p:sp>
        <p:sp>
          <p:nvSpPr>
            <p:cNvPr id="490" name="rc75"/>
            <p:cNvSpPr/>
            <p:nvPr/>
          </p:nvSpPr>
          <p:spPr>
            <a:xfrm>
              <a:off x="8853883" y="10226410"/>
              <a:ext cx="164880"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91" name="rc76"/>
            <p:cNvSpPr/>
            <p:nvPr/>
          </p:nvSpPr>
          <p:spPr>
            <a:xfrm>
              <a:off x="9770924" y="10217410"/>
              <a:ext cx="182879" cy="182880"/>
            </a:xfrm>
            <a:prstGeom prst="rect">
              <a:avLst/>
            </a:prstGeom>
            <a:solidFill>
              <a:srgbClr val="FFFFFF">
                <a:alpha val="100000"/>
              </a:srgbClr>
            </a:solidFill>
          </p:spPr>
          <p:txBody>
            <a:bodyPr/>
            <a:lstStyle/>
            <a:p/>
          </p:txBody>
        </p:sp>
        <p:sp>
          <p:nvSpPr>
            <p:cNvPr id="492" name="rc77"/>
            <p:cNvSpPr/>
            <p:nvPr/>
          </p:nvSpPr>
          <p:spPr>
            <a:xfrm>
              <a:off x="9779924" y="10226410"/>
              <a:ext cx="164880"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93" name="rc78"/>
            <p:cNvSpPr/>
            <p:nvPr/>
          </p:nvSpPr>
          <p:spPr>
            <a:xfrm>
              <a:off x="10773165" y="10217410"/>
              <a:ext cx="182879" cy="182880"/>
            </a:xfrm>
            <a:prstGeom prst="rect">
              <a:avLst/>
            </a:prstGeom>
            <a:solidFill>
              <a:srgbClr val="FFFFFF">
                <a:alpha val="100000"/>
              </a:srgbClr>
            </a:solidFill>
          </p:spPr>
          <p:txBody>
            <a:bodyPr/>
            <a:lstStyle/>
            <a:p/>
          </p:txBody>
        </p:sp>
        <p:sp>
          <p:nvSpPr>
            <p:cNvPr id="494" name="rc79"/>
            <p:cNvSpPr/>
            <p:nvPr/>
          </p:nvSpPr>
          <p:spPr>
            <a:xfrm>
              <a:off x="10782165"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95" name="tx80"/>
            <p:cNvSpPr/>
            <p:nvPr/>
          </p:nvSpPr>
          <p:spPr>
            <a:xfrm>
              <a:off x="8044523"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496" name="tx81"/>
            <p:cNvSpPr/>
            <p:nvPr/>
          </p:nvSpPr>
          <p:spPr>
            <a:xfrm>
              <a:off x="9135763"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497" name="tx82"/>
            <p:cNvSpPr/>
            <p:nvPr/>
          </p:nvSpPr>
          <p:spPr>
            <a:xfrm>
              <a:off x="10061804"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498" name="tx83"/>
            <p:cNvSpPr/>
            <p:nvPr/>
          </p:nvSpPr>
          <p:spPr>
            <a:xfrm>
              <a:off x="11064045"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499" name="tx84"/>
            <p:cNvSpPr/>
            <p:nvPr/>
          </p:nvSpPr>
          <p:spPr>
            <a:xfrm>
              <a:off x="6536585"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00" name=""/>
          <p:cNvGrpSpPr/>
          <p:nvPr/>
        </p:nvGrpSpPr>
        <p:grpSpPr>
          <a:xfrm>
            <a:off x="12527280" y="6217920"/>
            <a:ext cx="5486400" cy="4297680"/>
            <a:chOff x="12527280" y="6217920"/>
            <a:chExt cx="5486400" cy="4297680"/>
          </a:xfrm>
        </p:grpSpPr>
        <p:sp>
          <p:nvSpPr>
            <p:cNvPr id="501"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02"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03"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04"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05"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06"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07"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08"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09"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10"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11"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12"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13"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14"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15" name="pl17"/>
            <p:cNvSpPr/>
            <p:nvPr/>
          </p:nvSpPr>
          <p:spPr>
            <a:xfrm>
              <a:off x="13329440" y="6714885"/>
              <a:ext cx="4502097" cy="102429"/>
            </a:xfrm>
            <a:custGeom>
              <a:avLst/>
              <a:pathLst>
                <a:path w="4502097" h="102429">
                  <a:moveTo>
                    <a:pt x="0" y="25607"/>
                  </a:moveTo>
                  <a:lnTo>
                    <a:pt x="187587" y="51214"/>
                  </a:lnTo>
                  <a:lnTo>
                    <a:pt x="375174" y="76822"/>
                  </a:lnTo>
                  <a:lnTo>
                    <a:pt x="562762" y="102429"/>
                  </a:lnTo>
                  <a:lnTo>
                    <a:pt x="750349" y="51214"/>
                  </a:lnTo>
                  <a:lnTo>
                    <a:pt x="937937" y="25607"/>
                  </a:lnTo>
                  <a:lnTo>
                    <a:pt x="1125524" y="51214"/>
                  </a:lnTo>
                  <a:lnTo>
                    <a:pt x="1313111" y="51214"/>
                  </a:lnTo>
                  <a:lnTo>
                    <a:pt x="1500699" y="51214"/>
                  </a:lnTo>
                  <a:lnTo>
                    <a:pt x="1688286" y="51214"/>
                  </a:lnTo>
                  <a:lnTo>
                    <a:pt x="1875874" y="51214"/>
                  </a:lnTo>
                  <a:lnTo>
                    <a:pt x="2063461" y="51214"/>
                  </a:lnTo>
                  <a:lnTo>
                    <a:pt x="2251048" y="51214"/>
                  </a:lnTo>
                  <a:lnTo>
                    <a:pt x="2438636" y="51214"/>
                  </a:lnTo>
                  <a:lnTo>
                    <a:pt x="2626223" y="51214"/>
                  </a:lnTo>
                  <a:lnTo>
                    <a:pt x="2813811" y="51214"/>
                  </a:lnTo>
                  <a:lnTo>
                    <a:pt x="3001398" y="51214"/>
                  </a:lnTo>
                  <a:lnTo>
                    <a:pt x="3188985" y="51214"/>
                  </a:lnTo>
                  <a:lnTo>
                    <a:pt x="3376573" y="0"/>
                  </a:lnTo>
                  <a:lnTo>
                    <a:pt x="3564160" y="25607"/>
                  </a:lnTo>
                  <a:lnTo>
                    <a:pt x="3751748" y="0"/>
                  </a:lnTo>
                  <a:lnTo>
                    <a:pt x="3939335" y="25607"/>
                  </a:lnTo>
                  <a:lnTo>
                    <a:pt x="4126923" y="25607"/>
                  </a:lnTo>
                  <a:lnTo>
                    <a:pt x="4314510" y="0"/>
                  </a:lnTo>
                  <a:lnTo>
                    <a:pt x="4502097" y="0"/>
                  </a:lnTo>
                </a:path>
              </a:pathLst>
            </a:custGeom>
            <a:ln w="32521" cap="flat">
              <a:solidFill>
                <a:srgbClr val="5EB0E8">
                  <a:alpha val="100000"/>
                </a:srgbClr>
              </a:solidFill>
              <a:prstDash val="solid"/>
              <a:round/>
            </a:ln>
          </p:spPr>
          <p:txBody>
            <a:bodyPr/>
            <a:lstStyle/>
            <a:p/>
          </p:txBody>
        </p:sp>
        <p:sp>
          <p:nvSpPr>
            <p:cNvPr id="516" name="pl18"/>
            <p:cNvSpPr/>
            <p:nvPr/>
          </p:nvSpPr>
          <p:spPr>
            <a:xfrm>
              <a:off x="13329440" y="6689277"/>
              <a:ext cx="4502097" cy="256074"/>
            </a:xfrm>
            <a:custGeom>
              <a:avLst/>
              <a:pathLst>
                <a:path w="4502097" h="256074">
                  <a:moveTo>
                    <a:pt x="0" y="0"/>
                  </a:moveTo>
                  <a:lnTo>
                    <a:pt x="187587" y="51214"/>
                  </a:lnTo>
                  <a:lnTo>
                    <a:pt x="375174" y="51214"/>
                  </a:lnTo>
                  <a:lnTo>
                    <a:pt x="562762" y="51214"/>
                  </a:lnTo>
                  <a:lnTo>
                    <a:pt x="750349" y="51214"/>
                  </a:lnTo>
                  <a:lnTo>
                    <a:pt x="937937" y="76822"/>
                  </a:lnTo>
                  <a:lnTo>
                    <a:pt x="1125524" y="51214"/>
                  </a:lnTo>
                  <a:lnTo>
                    <a:pt x="1313111" y="51214"/>
                  </a:lnTo>
                  <a:lnTo>
                    <a:pt x="1500699" y="51214"/>
                  </a:lnTo>
                  <a:lnTo>
                    <a:pt x="1688286" y="51214"/>
                  </a:lnTo>
                  <a:lnTo>
                    <a:pt x="1875874" y="51214"/>
                  </a:lnTo>
                  <a:lnTo>
                    <a:pt x="2063461" y="51214"/>
                  </a:lnTo>
                  <a:lnTo>
                    <a:pt x="2251048" y="76822"/>
                  </a:lnTo>
                  <a:lnTo>
                    <a:pt x="2438636" y="204859"/>
                  </a:lnTo>
                  <a:lnTo>
                    <a:pt x="2626223" y="204859"/>
                  </a:lnTo>
                  <a:lnTo>
                    <a:pt x="2813811" y="204859"/>
                  </a:lnTo>
                  <a:lnTo>
                    <a:pt x="3001398" y="256074"/>
                  </a:lnTo>
                  <a:lnTo>
                    <a:pt x="3188985" y="204859"/>
                  </a:lnTo>
                  <a:lnTo>
                    <a:pt x="3376573" y="179252"/>
                  </a:lnTo>
                  <a:lnTo>
                    <a:pt x="3564160" y="153644"/>
                  </a:lnTo>
                  <a:lnTo>
                    <a:pt x="3751748" y="102429"/>
                  </a:lnTo>
                  <a:lnTo>
                    <a:pt x="3939335" y="128037"/>
                  </a:lnTo>
                  <a:lnTo>
                    <a:pt x="4126923" y="153644"/>
                  </a:lnTo>
                  <a:lnTo>
                    <a:pt x="4314510" y="153644"/>
                  </a:lnTo>
                  <a:lnTo>
                    <a:pt x="4502097" y="128037"/>
                  </a:lnTo>
                </a:path>
              </a:pathLst>
            </a:custGeom>
            <a:ln w="32521" cap="flat">
              <a:solidFill>
                <a:srgbClr val="00A173">
                  <a:alpha val="100000"/>
                </a:srgbClr>
              </a:solidFill>
              <a:prstDash val="solid"/>
              <a:round/>
            </a:ln>
          </p:spPr>
          <p:txBody>
            <a:bodyPr/>
            <a:lstStyle/>
            <a:p/>
          </p:txBody>
        </p:sp>
        <p:sp>
          <p:nvSpPr>
            <p:cNvPr id="517"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18"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19"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20"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21"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22"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23"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24"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25"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26"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27"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28"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29"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0"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1"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2"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3"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4"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5"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6"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7"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8"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9"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0"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1"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2"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3"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4"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5"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6"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7"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8"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9"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0"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1"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2"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3"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4"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55"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56"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57"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58"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59"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60"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61"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62"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63"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64"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65"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66"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67"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68"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69"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70"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71"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72"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73"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74"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75"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76"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77"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78"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79"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80" name="rc82"/>
            <p:cNvSpPr/>
            <p:nvPr/>
          </p:nvSpPr>
          <p:spPr>
            <a:xfrm>
              <a:off x="14005791" y="9941072"/>
              <a:ext cx="3149396" cy="504938"/>
            </a:xfrm>
            <a:prstGeom prst="rect">
              <a:avLst/>
            </a:prstGeom>
            <a:solidFill>
              <a:srgbClr val="FFFFFF">
                <a:alpha val="100000"/>
              </a:srgbClr>
            </a:solidFill>
          </p:spPr>
          <p:txBody>
            <a:bodyPr/>
            <a:lstStyle/>
            <a:p/>
          </p:txBody>
        </p:sp>
        <p:sp>
          <p:nvSpPr>
            <p:cNvPr id="581"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82"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83"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84"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85"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586"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587"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588"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589"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Slovakia</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709108" y="2153563"/>
              <a:ext cx="3252419" cy="3131794"/>
            </a:xfrm>
            <a:prstGeom prst="rect">
              <a:avLst/>
            </a:prstGeom>
            <a:solidFill>
              <a:srgbClr val="FFFFFF">
                <a:alpha val="100000"/>
              </a:srgbClr>
            </a:solidFill>
          </p:spPr>
          <p:txBody>
            <a:bodyPr/>
            <a:lstStyle/>
            <a:p/>
          </p:txBody>
        </p:sp>
        <p:sp>
          <p:nvSpPr>
            <p:cNvPr id="7" name="pl6"/>
            <p:cNvSpPr/>
            <p:nvPr/>
          </p:nvSpPr>
          <p:spPr>
            <a:xfrm>
              <a:off x="1709108" y="4984224"/>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8" name="pl7"/>
            <p:cNvSpPr/>
            <p:nvPr/>
          </p:nvSpPr>
          <p:spPr>
            <a:xfrm>
              <a:off x="1709108" y="4381956"/>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9" name="pl8"/>
            <p:cNvSpPr/>
            <p:nvPr/>
          </p:nvSpPr>
          <p:spPr>
            <a:xfrm>
              <a:off x="1709108" y="3779687"/>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10" name="pl9"/>
            <p:cNvSpPr/>
            <p:nvPr/>
          </p:nvSpPr>
          <p:spPr>
            <a:xfrm>
              <a:off x="1709108" y="3177419"/>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11" name="pl10"/>
            <p:cNvSpPr/>
            <p:nvPr/>
          </p:nvSpPr>
          <p:spPr>
            <a:xfrm>
              <a:off x="1709108" y="2575151"/>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12" name="pl11"/>
            <p:cNvSpPr/>
            <p:nvPr/>
          </p:nvSpPr>
          <p:spPr>
            <a:xfrm>
              <a:off x="1709108" y="5285358"/>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13" name="pl12"/>
            <p:cNvSpPr/>
            <p:nvPr/>
          </p:nvSpPr>
          <p:spPr>
            <a:xfrm>
              <a:off x="1709108" y="4683090"/>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14" name="pl13"/>
            <p:cNvSpPr/>
            <p:nvPr/>
          </p:nvSpPr>
          <p:spPr>
            <a:xfrm>
              <a:off x="1709108" y="4080821"/>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15" name="pl14"/>
            <p:cNvSpPr/>
            <p:nvPr/>
          </p:nvSpPr>
          <p:spPr>
            <a:xfrm>
              <a:off x="1709108" y="3478553"/>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16" name="pl15"/>
            <p:cNvSpPr/>
            <p:nvPr/>
          </p:nvSpPr>
          <p:spPr>
            <a:xfrm>
              <a:off x="1709108" y="2876285"/>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17" name="pl16"/>
            <p:cNvSpPr/>
            <p:nvPr/>
          </p:nvSpPr>
          <p:spPr>
            <a:xfrm>
              <a:off x="1709108" y="2274017"/>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18" name="rc17"/>
            <p:cNvSpPr/>
            <p:nvPr/>
          </p:nvSpPr>
          <p:spPr>
            <a:xfrm>
              <a:off x="2282281"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 name="rc18"/>
            <p:cNvSpPr/>
            <p:nvPr/>
          </p:nvSpPr>
          <p:spPr>
            <a:xfrm>
              <a:off x="2282281"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 name="rc19"/>
            <p:cNvSpPr/>
            <p:nvPr/>
          </p:nvSpPr>
          <p:spPr>
            <a:xfrm>
              <a:off x="2282281"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 name="rc20"/>
            <p:cNvSpPr/>
            <p:nvPr/>
          </p:nvSpPr>
          <p:spPr>
            <a:xfrm>
              <a:off x="2282281" y="4683090"/>
              <a:ext cx="239932" cy="602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 name="rc21"/>
            <p:cNvSpPr/>
            <p:nvPr/>
          </p:nvSpPr>
          <p:spPr>
            <a:xfrm>
              <a:off x="2815464"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 name="rc22"/>
            <p:cNvSpPr/>
            <p:nvPr/>
          </p:nvSpPr>
          <p:spPr>
            <a:xfrm>
              <a:off x="2815464"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 name="rc23"/>
            <p:cNvSpPr/>
            <p:nvPr/>
          </p:nvSpPr>
          <p:spPr>
            <a:xfrm>
              <a:off x="2815464"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 name="rc24"/>
            <p:cNvSpPr/>
            <p:nvPr/>
          </p:nvSpPr>
          <p:spPr>
            <a:xfrm>
              <a:off x="2815464" y="4683090"/>
              <a:ext cx="239932" cy="602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 name="rc25"/>
            <p:cNvSpPr/>
            <p:nvPr/>
          </p:nvSpPr>
          <p:spPr>
            <a:xfrm>
              <a:off x="4148423"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 name="rc26"/>
            <p:cNvSpPr/>
            <p:nvPr/>
          </p:nvSpPr>
          <p:spPr>
            <a:xfrm>
              <a:off x="4148423"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 name="rc27"/>
            <p:cNvSpPr/>
            <p:nvPr/>
          </p:nvSpPr>
          <p:spPr>
            <a:xfrm>
              <a:off x="4148423"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 name="rc28"/>
            <p:cNvSpPr/>
            <p:nvPr/>
          </p:nvSpPr>
          <p:spPr>
            <a:xfrm>
              <a:off x="4148423" y="4683090"/>
              <a:ext cx="239932" cy="602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0" name="rc29"/>
            <p:cNvSpPr/>
            <p:nvPr/>
          </p:nvSpPr>
          <p:spPr>
            <a:xfrm>
              <a:off x="4415015"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1" name="rc30"/>
            <p:cNvSpPr/>
            <p:nvPr/>
          </p:nvSpPr>
          <p:spPr>
            <a:xfrm>
              <a:off x="4415015"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2" name="rc31"/>
            <p:cNvSpPr/>
            <p:nvPr/>
          </p:nvSpPr>
          <p:spPr>
            <a:xfrm>
              <a:off x="4415015"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3" name="rc32"/>
            <p:cNvSpPr/>
            <p:nvPr/>
          </p:nvSpPr>
          <p:spPr>
            <a:xfrm>
              <a:off x="4415015" y="4683090"/>
              <a:ext cx="239932" cy="602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4" name="pg33"/>
            <p:cNvSpPr/>
            <p:nvPr/>
          </p:nvSpPr>
          <p:spPr>
            <a:xfrm>
              <a:off x="2579061"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35" name="tx34"/>
            <p:cNvSpPr/>
            <p:nvPr/>
          </p:nvSpPr>
          <p:spPr>
            <a:xfrm>
              <a:off x="2703944"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36" name="pg35"/>
            <p:cNvSpPr/>
            <p:nvPr/>
          </p:nvSpPr>
          <p:spPr>
            <a:xfrm>
              <a:off x="2761424"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37" name="tx36"/>
            <p:cNvSpPr/>
            <p:nvPr/>
          </p:nvSpPr>
          <p:spPr>
            <a:xfrm>
              <a:off x="2865493"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38" name="rc37"/>
            <p:cNvSpPr/>
            <p:nvPr/>
          </p:nvSpPr>
          <p:spPr>
            <a:xfrm>
              <a:off x="1709108" y="2153563"/>
              <a:ext cx="3252419" cy="3131794"/>
            </a:xfrm>
            <a:prstGeom prst="rect">
              <a:avLst/>
            </a:prstGeom>
            <a:ln w="13550" cap="rnd">
              <a:solidFill>
                <a:srgbClr val="333333">
                  <a:alpha val="100000"/>
                </a:srgbClr>
              </a:solidFill>
              <a:prstDash val="solid"/>
              <a:round/>
            </a:ln>
          </p:spPr>
          <p:txBody>
            <a:bodyPr/>
            <a:lstStyle/>
            <a:p/>
          </p:txBody>
        </p:sp>
        <p:sp>
          <p:nvSpPr>
            <p:cNvPr id="39" name="rc38"/>
            <p:cNvSpPr/>
            <p:nvPr/>
          </p:nvSpPr>
          <p:spPr>
            <a:xfrm>
              <a:off x="4961528" y="2153563"/>
              <a:ext cx="3252419" cy="3131794"/>
            </a:xfrm>
            <a:prstGeom prst="rect">
              <a:avLst/>
            </a:prstGeom>
            <a:solidFill>
              <a:srgbClr val="FFFFFF">
                <a:alpha val="100000"/>
              </a:srgbClr>
            </a:solidFill>
          </p:spPr>
          <p:txBody>
            <a:bodyPr/>
            <a:lstStyle/>
            <a:p/>
          </p:txBody>
        </p:sp>
        <p:sp>
          <p:nvSpPr>
            <p:cNvPr id="40" name="pl39"/>
            <p:cNvSpPr/>
            <p:nvPr/>
          </p:nvSpPr>
          <p:spPr>
            <a:xfrm>
              <a:off x="4961528" y="4984224"/>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41" name="pl40"/>
            <p:cNvSpPr/>
            <p:nvPr/>
          </p:nvSpPr>
          <p:spPr>
            <a:xfrm>
              <a:off x="4961528" y="4381956"/>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42" name="pl41"/>
            <p:cNvSpPr/>
            <p:nvPr/>
          </p:nvSpPr>
          <p:spPr>
            <a:xfrm>
              <a:off x="4961528" y="3779687"/>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43" name="pl42"/>
            <p:cNvSpPr/>
            <p:nvPr/>
          </p:nvSpPr>
          <p:spPr>
            <a:xfrm>
              <a:off x="4961528" y="3177419"/>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44" name="pl43"/>
            <p:cNvSpPr/>
            <p:nvPr/>
          </p:nvSpPr>
          <p:spPr>
            <a:xfrm>
              <a:off x="4961528" y="2575151"/>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45" name="pl44"/>
            <p:cNvSpPr/>
            <p:nvPr/>
          </p:nvSpPr>
          <p:spPr>
            <a:xfrm>
              <a:off x="4961528" y="5285358"/>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46" name="pl45"/>
            <p:cNvSpPr/>
            <p:nvPr/>
          </p:nvSpPr>
          <p:spPr>
            <a:xfrm>
              <a:off x="4961528" y="4683090"/>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47" name="pl46"/>
            <p:cNvSpPr/>
            <p:nvPr/>
          </p:nvSpPr>
          <p:spPr>
            <a:xfrm>
              <a:off x="4961528" y="4080821"/>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48" name="pl47"/>
            <p:cNvSpPr/>
            <p:nvPr/>
          </p:nvSpPr>
          <p:spPr>
            <a:xfrm>
              <a:off x="4961528" y="3478553"/>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49" name="pl48"/>
            <p:cNvSpPr/>
            <p:nvPr/>
          </p:nvSpPr>
          <p:spPr>
            <a:xfrm>
              <a:off x="4961528" y="2876285"/>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50" name="pl49"/>
            <p:cNvSpPr/>
            <p:nvPr/>
          </p:nvSpPr>
          <p:spPr>
            <a:xfrm>
              <a:off x="4961528" y="2274017"/>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51" name="rc50"/>
            <p:cNvSpPr/>
            <p:nvPr/>
          </p:nvSpPr>
          <p:spPr>
            <a:xfrm>
              <a:off x="5001517" y="4080821"/>
              <a:ext cx="239932" cy="12045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2" name="rc51"/>
            <p:cNvSpPr/>
            <p:nvPr/>
          </p:nvSpPr>
          <p:spPr>
            <a:xfrm>
              <a:off x="5001517" y="4080821"/>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3" name="rc52"/>
            <p:cNvSpPr/>
            <p:nvPr/>
          </p:nvSpPr>
          <p:spPr>
            <a:xfrm>
              <a:off x="5001517" y="4080821"/>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4" name="rc53"/>
            <p:cNvSpPr/>
            <p:nvPr/>
          </p:nvSpPr>
          <p:spPr>
            <a:xfrm>
              <a:off x="5001517" y="3478553"/>
              <a:ext cx="239932" cy="602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5" name="rc54"/>
            <p:cNvSpPr/>
            <p:nvPr/>
          </p:nvSpPr>
          <p:spPr>
            <a:xfrm>
              <a:off x="5268109" y="4683090"/>
              <a:ext cx="239932" cy="60226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6" name="rc55"/>
            <p:cNvSpPr/>
            <p:nvPr/>
          </p:nvSpPr>
          <p:spPr>
            <a:xfrm>
              <a:off x="5268109" y="4683090"/>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7" name="rc56"/>
            <p:cNvSpPr/>
            <p:nvPr/>
          </p:nvSpPr>
          <p:spPr>
            <a:xfrm>
              <a:off x="5268109" y="4683090"/>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8" name="rc57"/>
            <p:cNvSpPr/>
            <p:nvPr/>
          </p:nvSpPr>
          <p:spPr>
            <a:xfrm>
              <a:off x="5268109" y="4683090"/>
              <a:ext cx="23993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9" name="rc58"/>
            <p:cNvSpPr/>
            <p:nvPr/>
          </p:nvSpPr>
          <p:spPr>
            <a:xfrm>
              <a:off x="5534700"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0" name="rc59"/>
            <p:cNvSpPr/>
            <p:nvPr/>
          </p:nvSpPr>
          <p:spPr>
            <a:xfrm>
              <a:off x="5534700"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1" name="rc60"/>
            <p:cNvSpPr/>
            <p:nvPr/>
          </p:nvSpPr>
          <p:spPr>
            <a:xfrm>
              <a:off x="5534700"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2" name="rc61"/>
            <p:cNvSpPr/>
            <p:nvPr/>
          </p:nvSpPr>
          <p:spPr>
            <a:xfrm>
              <a:off x="5534700" y="4683090"/>
              <a:ext cx="239932" cy="602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3" name="rc62"/>
            <p:cNvSpPr/>
            <p:nvPr/>
          </p:nvSpPr>
          <p:spPr>
            <a:xfrm>
              <a:off x="5801292" y="3478553"/>
              <a:ext cx="239932" cy="180680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4" name="rc63"/>
            <p:cNvSpPr/>
            <p:nvPr/>
          </p:nvSpPr>
          <p:spPr>
            <a:xfrm>
              <a:off x="5801292" y="3478553"/>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5" name="rc64"/>
            <p:cNvSpPr/>
            <p:nvPr/>
          </p:nvSpPr>
          <p:spPr>
            <a:xfrm>
              <a:off x="5801292" y="3478553"/>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6" name="rc65"/>
            <p:cNvSpPr/>
            <p:nvPr/>
          </p:nvSpPr>
          <p:spPr>
            <a:xfrm>
              <a:off x="5801292" y="2876285"/>
              <a:ext cx="239932" cy="602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7" name="pg66"/>
            <p:cNvSpPr/>
            <p:nvPr/>
          </p:nvSpPr>
          <p:spPr>
            <a:xfrm>
              <a:off x="5831481"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8" name="tx67"/>
            <p:cNvSpPr/>
            <p:nvPr/>
          </p:nvSpPr>
          <p:spPr>
            <a:xfrm>
              <a:off x="5956364"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6 case(s)</a:t>
              </a:r>
            </a:p>
          </p:txBody>
        </p:sp>
        <p:sp>
          <p:nvSpPr>
            <p:cNvPr id="69" name="pg68"/>
            <p:cNvSpPr/>
            <p:nvPr/>
          </p:nvSpPr>
          <p:spPr>
            <a:xfrm>
              <a:off x="6013844"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70" name="tx69"/>
            <p:cNvSpPr/>
            <p:nvPr/>
          </p:nvSpPr>
          <p:spPr>
            <a:xfrm>
              <a:off x="6117912"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6 case(s)</a:t>
              </a:r>
            </a:p>
          </p:txBody>
        </p:sp>
        <p:sp>
          <p:nvSpPr>
            <p:cNvPr id="71" name="rc70"/>
            <p:cNvSpPr/>
            <p:nvPr/>
          </p:nvSpPr>
          <p:spPr>
            <a:xfrm>
              <a:off x="4961528" y="2153563"/>
              <a:ext cx="3252419" cy="3131794"/>
            </a:xfrm>
            <a:prstGeom prst="rect">
              <a:avLst/>
            </a:prstGeom>
            <a:ln w="13550" cap="rnd">
              <a:solidFill>
                <a:srgbClr val="333333">
                  <a:alpha val="100000"/>
                </a:srgbClr>
              </a:solidFill>
              <a:prstDash val="solid"/>
              <a:round/>
            </a:ln>
          </p:spPr>
          <p:txBody>
            <a:bodyPr/>
            <a:lstStyle/>
            <a:p/>
          </p:txBody>
        </p:sp>
        <p:sp>
          <p:nvSpPr>
            <p:cNvPr id="72" name="rc71"/>
            <p:cNvSpPr/>
            <p:nvPr/>
          </p:nvSpPr>
          <p:spPr>
            <a:xfrm>
              <a:off x="8213948" y="2153563"/>
              <a:ext cx="3252419" cy="3131794"/>
            </a:xfrm>
            <a:prstGeom prst="rect">
              <a:avLst/>
            </a:prstGeom>
            <a:solidFill>
              <a:srgbClr val="FFFFFF">
                <a:alpha val="100000"/>
              </a:srgbClr>
            </a:solidFill>
          </p:spPr>
          <p:txBody>
            <a:bodyPr/>
            <a:lstStyle/>
            <a:p/>
          </p:txBody>
        </p:sp>
        <p:sp>
          <p:nvSpPr>
            <p:cNvPr id="73" name="pl72"/>
            <p:cNvSpPr/>
            <p:nvPr/>
          </p:nvSpPr>
          <p:spPr>
            <a:xfrm>
              <a:off x="8213948" y="4984224"/>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74" name="pl73"/>
            <p:cNvSpPr/>
            <p:nvPr/>
          </p:nvSpPr>
          <p:spPr>
            <a:xfrm>
              <a:off x="8213948" y="4381956"/>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75" name="pl74"/>
            <p:cNvSpPr/>
            <p:nvPr/>
          </p:nvSpPr>
          <p:spPr>
            <a:xfrm>
              <a:off x="8213948" y="3779687"/>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76" name="pl75"/>
            <p:cNvSpPr/>
            <p:nvPr/>
          </p:nvSpPr>
          <p:spPr>
            <a:xfrm>
              <a:off x="8213948" y="3177419"/>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77" name="pl76"/>
            <p:cNvSpPr/>
            <p:nvPr/>
          </p:nvSpPr>
          <p:spPr>
            <a:xfrm>
              <a:off x="8213948" y="2575151"/>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78" name="pl77"/>
            <p:cNvSpPr/>
            <p:nvPr/>
          </p:nvSpPr>
          <p:spPr>
            <a:xfrm>
              <a:off x="8213948" y="5285358"/>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79" name="pl78"/>
            <p:cNvSpPr/>
            <p:nvPr/>
          </p:nvSpPr>
          <p:spPr>
            <a:xfrm>
              <a:off x="8213948" y="4683090"/>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80" name="pl79"/>
            <p:cNvSpPr/>
            <p:nvPr/>
          </p:nvSpPr>
          <p:spPr>
            <a:xfrm>
              <a:off x="8213948" y="4080821"/>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81" name="pl80"/>
            <p:cNvSpPr/>
            <p:nvPr/>
          </p:nvSpPr>
          <p:spPr>
            <a:xfrm>
              <a:off x="8213948" y="3478553"/>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82" name="pl81"/>
            <p:cNvSpPr/>
            <p:nvPr/>
          </p:nvSpPr>
          <p:spPr>
            <a:xfrm>
              <a:off x="8213948" y="2876285"/>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83" name="pl82"/>
            <p:cNvSpPr/>
            <p:nvPr/>
          </p:nvSpPr>
          <p:spPr>
            <a:xfrm>
              <a:off x="8213948" y="2274017"/>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84" name="rc83"/>
            <p:cNvSpPr/>
            <p:nvPr/>
          </p:nvSpPr>
          <p:spPr>
            <a:xfrm>
              <a:off x="8253937"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5" name="rc84"/>
            <p:cNvSpPr/>
            <p:nvPr/>
          </p:nvSpPr>
          <p:spPr>
            <a:xfrm>
              <a:off x="8253937"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6" name="rc85"/>
            <p:cNvSpPr/>
            <p:nvPr/>
          </p:nvSpPr>
          <p:spPr>
            <a:xfrm>
              <a:off x="8253937"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7" name="rc86"/>
            <p:cNvSpPr/>
            <p:nvPr/>
          </p:nvSpPr>
          <p:spPr>
            <a:xfrm>
              <a:off x="8253937" y="4080821"/>
              <a:ext cx="239932" cy="12045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8" name="rc87"/>
            <p:cNvSpPr/>
            <p:nvPr/>
          </p:nvSpPr>
          <p:spPr>
            <a:xfrm>
              <a:off x="8520528" y="4683090"/>
              <a:ext cx="239932" cy="60226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9" name="rc88"/>
            <p:cNvSpPr/>
            <p:nvPr/>
          </p:nvSpPr>
          <p:spPr>
            <a:xfrm>
              <a:off x="8520528" y="4683090"/>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0" name="rc89"/>
            <p:cNvSpPr/>
            <p:nvPr/>
          </p:nvSpPr>
          <p:spPr>
            <a:xfrm>
              <a:off x="8520528" y="4683090"/>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1" name="rc90"/>
            <p:cNvSpPr/>
            <p:nvPr/>
          </p:nvSpPr>
          <p:spPr>
            <a:xfrm>
              <a:off x="8520528" y="4683090"/>
              <a:ext cx="23993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2" name="rc91"/>
            <p:cNvSpPr/>
            <p:nvPr/>
          </p:nvSpPr>
          <p:spPr>
            <a:xfrm>
              <a:off x="8787120"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3" name="rc92"/>
            <p:cNvSpPr/>
            <p:nvPr/>
          </p:nvSpPr>
          <p:spPr>
            <a:xfrm>
              <a:off x="8787120"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4" name="rc93"/>
            <p:cNvSpPr/>
            <p:nvPr/>
          </p:nvSpPr>
          <p:spPr>
            <a:xfrm>
              <a:off x="8787120"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5" name="rc94"/>
            <p:cNvSpPr/>
            <p:nvPr/>
          </p:nvSpPr>
          <p:spPr>
            <a:xfrm>
              <a:off x="8787120" y="4683090"/>
              <a:ext cx="239932" cy="602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6" name="rc95"/>
            <p:cNvSpPr/>
            <p:nvPr/>
          </p:nvSpPr>
          <p:spPr>
            <a:xfrm>
              <a:off x="9053712"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7" name="rc96"/>
            <p:cNvSpPr/>
            <p:nvPr/>
          </p:nvSpPr>
          <p:spPr>
            <a:xfrm>
              <a:off x="9053712"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8" name="rc97"/>
            <p:cNvSpPr/>
            <p:nvPr/>
          </p:nvSpPr>
          <p:spPr>
            <a:xfrm>
              <a:off x="9053712"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9" name="rc98"/>
            <p:cNvSpPr/>
            <p:nvPr/>
          </p:nvSpPr>
          <p:spPr>
            <a:xfrm>
              <a:off x="9053712" y="4683090"/>
              <a:ext cx="239932" cy="602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0" name="rc99"/>
            <p:cNvSpPr/>
            <p:nvPr/>
          </p:nvSpPr>
          <p:spPr>
            <a:xfrm>
              <a:off x="9320304"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1" name="rc100"/>
            <p:cNvSpPr/>
            <p:nvPr/>
          </p:nvSpPr>
          <p:spPr>
            <a:xfrm>
              <a:off x="9320304"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2" name="rc101"/>
            <p:cNvSpPr/>
            <p:nvPr/>
          </p:nvSpPr>
          <p:spPr>
            <a:xfrm>
              <a:off x="9320304"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3" name="rc102"/>
            <p:cNvSpPr/>
            <p:nvPr/>
          </p:nvSpPr>
          <p:spPr>
            <a:xfrm>
              <a:off x="9320304" y="3478553"/>
              <a:ext cx="239932" cy="180680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4" name="rc103"/>
            <p:cNvSpPr/>
            <p:nvPr/>
          </p:nvSpPr>
          <p:spPr>
            <a:xfrm>
              <a:off x="9586895"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5" name="rc104"/>
            <p:cNvSpPr/>
            <p:nvPr/>
          </p:nvSpPr>
          <p:spPr>
            <a:xfrm>
              <a:off x="9586895"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6" name="rc105"/>
            <p:cNvSpPr/>
            <p:nvPr/>
          </p:nvSpPr>
          <p:spPr>
            <a:xfrm>
              <a:off x="9586895"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7" name="rc106"/>
            <p:cNvSpPr/>
            <p:nvPr/>
          </p:nvSpPr>
          <p:spPr>
            <a:xfrm>
              <a:off x="9586895" y="4683090"/>
              <a:ext cx="239932" cy="602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8" name="rc107"/>
            <p:cNvSpPr/>
            <p:nvPr/>
          </p:nvSpPr>
          <p:spPr>
            <a:xfrm>
              <a:off x="9853487"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9" name="rc108"/>
            <p:cNvSpPr/>
            <p:nvPr/>
          </p:nvSpPr>
          <p:spPr>
            <a:xfrm>
              <a:off x="9853487"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0" name="rc109"/>
            <p:cNvSpPr/>
            <p:nvPr/>
          </p:nvSpPr>
          <p:spPr>
            <a:xfrm>
              <a:off x="9853487"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1" name="rc110"/>
            <p:cNvSpPr/>
            <p:nvPr/>
          </p:nvSpPr>
          <p:spPr>
            <a:xfrm>
              <a:off x="9853487" y="3478553"/>
              <a:ext cx="239932" cy="180680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2" name="rc111"/>
            <p:cNvSpPr/>
            <p:nvPr/>
          </p:nvSpPr>
          <p:spPr>
            <a:xfrm>
              <a:off x="10120079" y="3478553"/>
              <a:ext cx="239932" cy="180680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3" name="rc112"/>
            <p:cNvSpPr/>
            <p:nvPr/>
          </p:nvSpPr>
          <p:spPr>
            <a:xfrm>
              <a:off x="10120079" y="3478553"/>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4" name="rc113"/>
            <p:cNvSpPr/>
            <p:nvPr/>
          </p:nvSpPr>
          <p:spPr>
            <a:xfrm>
              <a:off x="10120079" y="3478553"/>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5" name="rc114"/>
            <p:cNvSpPr/>
            <p:nvPr/>
          </p:nvSpPr>
          <p:spPr>
            <a:xfrm>
              <a:off x="10120079" y="2876285"/>
              <a:ext cx="239932" cy="602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6" name="rc115"/>
            <p:cNvSpPr/>
            <p:nvPr/>
          </p:nvSpPr>
          <p:spPr>
            <a:xfrm>
              <a:off x="10386671"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7" name="rc116"/>
            <p:cNvSpPr/>
            <p:nvPr/>
          </p:nvSpPr>
          <p:spPr>
            <a:xfrm>
              <a:off x="10386671"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8" name="rc117"/>
            <p:cNvSpPr/>
            <p:nvPr/>
          </p:nvSpPr>
          <p:spPr>
            <a:xfrm>
              <a:off x="10386671"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9" name="rc118"/>
            <p:cNvSpPr/>
            <p:nvPr/>
          </p:nvSpPr>
          <p:spPr>
            <a:xfrm>
              <a:off x="10386671" y="4683090"/>
              <a:ext cx="239932" cy="602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0" name="rc119"/>
            <p:cNvSpPr/>
            <p:nvPr/>
          </p:nvSpPr>
          <p:spPr>
            <a:xfrm>
              <a:off x="10653263"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1" name="rc120"/>
            <p:cNvSpPr/>
            <p:nvPr/>
          </p:nvSpPr>
          <p:spPr>
            <a:xfrm>
              <a:off x="10653263"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2" name="rc121"/>
            <p:cNvSpPr/>
            <p:nvPr/>
          </p:nvSpPr>
          <p:spPr>
            <a:xfrm>
              <a:off x="10653263"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3" name="rc122"/>
            <p:cNvSpPr/>
            <p:nvPr/>
          </p:nvSpPr>
          <p:spPr>
            <a:xfrm>
              <a:off x="10653263" y="4683090"/>
              <a:ext cx="239932" cy="602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4" name="rc123"/>
            <p:cNvSpPr/>
            <p:nvPr/>
          </p:nvSpPr>
          <p:spPr>
            <a:xfrm>
              <a:off x="11186446"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5" name="rc124"/>
            <p:cNvSpPr/>
            <p:nvPr/>
          </p:nvSpPr>
          <p:spPr>
            <a:xfrm>
              <a:off x="11186446"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6" name="rc125"/>
            <p:cNvSpPr/>
            <p:nvPr/>
          </p:nvSpPr>
          <p:spPr>
            <a:xfrm>
              <a:off x="11186446"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7" name="rc126"/>
            <p:cNvSpPr/>
            <p:nvPr/>
          </p:nvSpPr>
          <p:spPr>
            <a:xfrm>
              <a:off x="11186446" y="4683090"/>
              <a:ext cx="239932" cy="602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8" name="pg127"/>
            <p:cNvSpPr/>
            <p:nvPr/>
          </p:nvSpPr>
          <p:spPr>
            <a:xfrm>
              <a:off x="9083901"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9" name="tx128"/>
            <p:cNvSpPr/>
            <p:nvPr/>
          </p:nvSpPr>
          <p:spPr>
            <a:xfrm>
              <a:off x="9208783"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4 case(s)</a:t>
              </a:r>
            </a:p>
          </p:txBody>
        </p:sp>
        <p:sp>
          <p:nvSpPr>
            <p:cNvPr id="130" name="pg129"/>
            <p:cNvSpPr/>
            <p:nvPr/>
          </p:nvSpPr>
          <p:spPr>
            <a:xfrm>
              <a:off x="9266263"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31" name="tx130"/>
            <p:cNvSpPr/>
            <p:nvPr/>
          </p:nvSpPr>
          <p:spPr>
            <a:xfrm>
              <a:off x="9370332"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4 case(s)</a:t>
              </a:r>
            </a:p>
          </p:txBody>
        </p:sp>
        <p:sp>
          <p:nvSpPr>
            <p:cNvPr id="132" name="rc131"/>
            <p:cNvSpPr/>
            <p:nvPr/>
          </p:nvSpPr>
          <p:spPr>
            <a:xfrm>
              <a:off x="8213948" y="2153563"/>
              <a:ext cx="3252419" cy="3131794"/>
            </a:xfrm>
            <a:prstGeom prst="rect">
              <a:avLst/>
            </a:prstGeom>
            <a:ln w="13550" cap="rnd">
              <a:solidFill>
                <a:srgbClr val="333333">
                  <a:alpha val="100000"/>
                </a:srgbClr>
              </a:solidFill>
              <a:prstDash val="solid"/>
              <a:round/>
            </a:ln>
          </p:spPr>
          <p:txBody>
            <a:bodyPr/>
            <a:lstStyle/>
            <a:p/>
          </p:txBody>
        </p:sp>
        <p:sp>
          <p:nvSpPr>
            <p:cNvPr id="133" name="rc132"/>
            <p:cNvSpPr/>
            <p:nvPr/>
          </p:nvSpPr>
          <p:spPr>
            <a:xfrm>
              <a:off x="11466368" y="2153563"/>
              <a:ext cx="3252419" cy="3131794"/>
            </a:xfrm>
            <a:prstGeom prst="rect">
              <a:avLst/>
            </a:prstGeom>
            <a:solidFill>
              <a:srgbClr val="FFFFFF">
                <a:alpha val="100000"/>
              </a:srgbClr>
            </a:solidFill>
          </p:spPr>
          <p:txBody>
            <a:bodyPr/>
            <a:lstStyle/>
            <a:p/>
          </p:txBody>
        </p:sp>
        <p:sp>
          <p:nvSpPr>
            <p:cNvPr id="134" name="pl133"/>
            <p:cNvSpPr/>
            <p:nvPr/>
          </p:nvSpPr>
          <p:spPr>
            <a:xfrm>
              <a:off x="11466368" y="4984224"/>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135" name="pl134"/>
            <p:cNvSpPr/>
            <p:nvPr/>
          </p:nvSpPr>
          <p:spPr>
            <a:xfrm>
              <a:off x="11466368" y="4381956"/>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136" name="pl135"/>
            <p:cNvSpPr/>
            <p:nvPr/>
          </p:nvSpPr>
          <p:spPr>
            <a:xfrm>
              <a:off x="11466368" y="3779687"/>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137" name="pl136"/>
            <p:cNvSpPr/>
            <p:nvPr/>
          </p:nvSpPr>
          <p:spPr>
            <a:xfrm>
              <a:off x="11466368" y="3177419"/>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138" name="pl137"/>
            <p:cNvSpPr/>
            <p:nvPr/>
          </p:nvSpPr>
          <p:spPr>
            <a:xfrm>
              <a:off x="11466368" y="2575151"/>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139" name="pl138"/>
            <p:cNvSpPr/>
            <p:nvPr/>
          </p:nvSpPr>
          <p:spPr>
            <a:xfrm>
              <a:off x="11466368" y="5285358"/>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140" name="pl139"/>
            <p:cNvSpPr/>
            <p:nvPr/>
          </p:nvSpPr>
          <p:spPr>
            <a:xfrm>
              <a:off x="11466368" y="4683090"/>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141" name="pl140"/>
            <p:cNvSpPr/>
            <p:nvPr/>
          </p:nvSpPr>
          <p:spPr>
            <a:xfrm>
              <a:off x="11466368" y="4080821"/>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142" name="pl141"/>
            <p:cNvSpPr/>
            <p:nvPr/>
          </p:nvSpPr>
          <p:spPr>
            <a:xfrm>
              <a:off x="11466368" y="3478553"/>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143" name="pl142"/>
            <p:cNvSpPr/>
            <p:nvPr/>
          </p:nvSpPr>
          <p:spPr>
            <a:xfrm>
              <a:off x="11466368" y="2876285"/>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144" name="pl143"/>
            <p:cNvSpPr/>
            <p:nvPr/>
          </p:nvSpPr>
          <p:spPr>
            <a:xfrm>
              <a:off x="11466368" y="2274017"/>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145" name="rc144"/>
            <p:cNvSpPr/>
            <p:nvPr/>
          </p:nvSpPr>
          <p:spPr>
            <a:xfrm>
              <a:off x="11506356"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6" name="rc145"/>
            <p:cNvSpPr/>
            <p:nvPr/>
          </p:nvSpPr>
          <p:spPr>
            <a:xfrm>
              <a:off x="11506356"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7" name="rc146"/>
            <p:cNvSpPr/>
            <p:nvPr/>
          </p:nvSpPr>
          <p:spPr>
            <a:xfrm>
              <a:off x="11506356"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8" name="rc147"/>
            <p:cNvSpPr/>
            <p:nvPr/>
          </p:nvSpPr>
          <p:spPr>
            <a:xfrm>
              <a:off x="11506356" y="4080821"/>
              <a:ext cx="239932" cy="12045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9" name="rc148"/>
            <p:cNvSpPr/>
            <p:nvPr/>
          </p:nvSpPr>
          <p:spPr>
            <a:xfrm>
              <a:off x="12039540" y="4080821"/>
              <a:ext cx="239932" cy="12045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0" name="rc149"/>
            <p:cNvSpPr/>
            <p:nvPr/>
          </p:nvSpPr>
          <p:spPr>
            <a:xfrm>
              <a:off x="12039540" y="4080821"/>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1" name="rc150"/>
            <p:cNvSpPr/>
            <p:nvPr/>
          </p:nvSpPr>
          <p:spPr>
            <a:xfrm>
              <a:off x="12039540" y="4080821"/>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2" name="rc151"/>
            <p:cNvSpPr/>
            <p:nvPr/>
          </p:nvSpPr>
          <p:spPr>
            <a:xfrm>
              <a:off x="12039540" y="4080821"/>
              <a:ext cx="23993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3" name="rc152"/>
            <p:cNvSpPr/>
            <p:nvPr/>
          </p:nvSpPr>
          <p:spPr>
            <a:xfrm>
              <a:off x="12306132"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4" name="rc153"/>
            <p:cNvSpPr/>
            <p:nvPr/>
          </p:nvSpPr>
          <p:spPr>
            <a:xfrm>
              <a:off x="12306132"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5" name="rc154"/>
            <p:cNvSpPr/>
            <p:nvPr/>
          </p:nvSpPr>
          <p:spPr>
            <a:xfrm>
              <a:off x="12306132"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6" name="rc155"/>
            <p:cNvSpPr/>
            <p:nvPr/>
          </p:nvSpPr>
          <p:spPr>
            <a:xfrm>
              <a:off x="12306132" y="4080821"/>
              <a:ext cx="239932" cy="12045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7" name="rc156"/>
            <p:cNvSpPr/>
            <p:nvPr/>
          </p:nvSpPr>
          <p:spPr>
            <a:xfrm>
              <a:off x="12572723" y="4683090"/>
              <a:ext cx="239932" cy="60226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8" name="rc157"/>
            <p:cNvSpPr/>
            <p:nvPr/>
          </p:nvSpPr>
          <p:spPr>
            <a:xfrm>
              <a:off x="12572723" y="4683090"/>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9" name="rc158"/>
            <p:cNvSpPr/>
            <p:nvPr/>
          </p:nvSpPr>
          <p:spPr>
            <a:xfrm>
              <a:off x="12572723" y="4683090"/>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0" name="rc159"/>
            <p:cNvSpPr/>
            <p:nvPr/>
          </p:nvSpPr>
          <p:spPr>
            <a:xfrm>
              <a:off x="12572723" y="4080821"/>
              <a:ext cx="239932" cy="602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1" name="rc160"/>
            <p:cNvSpPr/>
            <p:nvPr/>
          </p:nvSpPr>
          <p:spPr>
            <a:xfrm>
              <a:off x="12839315"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2" name="rc161"/>
            <p:cNvSpPr/>
            <p:nvPr/>
          </p:nvSpPr>
          <p:spPr>
            <a:xfrm>
              <a:off x="12839315" y="4683090"/>
              <a:ext cx="239932" cy="60226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3" name="rc162"/>
            <p:cNvSpPr/>
            <p:nvPr/>
          </p:nvSpPr>
          <p:spPr>
            <a:xfrm>
              <a:off x="12839315" y="4683090"/>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4" name="rc163"/>
            <p:cNvSpPr/>
            <p:nvPr/>
          </p:nvSpPr>
          <p:spPr>
            <a:xfrm>
              <a:off x="12839315" y="4080821"/>
              <a:ext cx="239932" cy="602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5" name="rc164"/>
            <p:cNvSpPr/>
            <p:nvPr/>
          </p:nvSpPr>
          <p:spPr>
            <a:xfrm>
              <a:off x="13105907"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6" name="rc165"/>
            <p:cNvSpPr/>
            <p:nvPr/>
          </p:nvSpPr>
          <p:spPr>
            <a:xfrm>
              <a:off x="13105907"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7" name="rc166"/>
            <p:cNvSpPr/>
            <p:nvPr/>
          </p:nvSpPr>
          <p:spPr>
            <a:xfrm>
              <a:off x="13105907"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8" name="rc167"/>
            <p:cNvSpPr/>
            <p:nvPr/>
          </p:nvSpPr>
          <p:spPr>
            <a:xfrm>
              <a:off x="13105907" y="4080821"/>
              <a:ext cx="239932" cy="12045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9" name="rc168"/>
            <p:cNvSpPr/>
            <p:nvPr/>
          </p:nvSpPr>
          <p:spPr>
            <a:xfrm>
              <a:off x="13372499"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0" name="rc169"/>
            <p:cNvSpPr/>
            <p:nvPr/>
          </p:nvSpPr>
          <p:spPr>
            <a:xfrm>
              <a:off x="13372499"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1" name="rc170"/>
            <p:cNvSpPr/>
            <p:nvPr/>
          </p:nvSpPr>
          <p:spPr>
            <a:xfrm>
              <a:off x="13372499"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2" name="rc171"/>
            <p:cNvSpPr/>
            <p:nvPr/>
          </p:nvSpPr>
          <p:spPr>
            <a:xfrm>
              <a:off x="13372499" y="4683090"/>
              <a:ext cx="239932" cy="602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3" name="rc172"/>
            <p:cNvSpPr/>
            <p:nvPr/>
          </p:nvSpPr>
          <p:spPr>
            <a:xfrm>
              <a:off x="13905682"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4" name="rc173"/>
            <p:cNvSpPr/>
            <p:nvPr/>
          </p:nvSpPr>
          <p:spPr>
            <a:xfrm>
              <a:off x="13905682"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5" name="rc174"/>
            <p:cNvSpPr/>
            <p:nvPr/>
          </p:nvSpPr>
          <p:spPr>
            <a:xfrm>
              <a:off x="13905682"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6" name="rc175"/>
            <p:cNvSpPr/>
            <p:nvPr/>
          </p:nvSpPr>
          <p:spPr>
            <a:xfrm>
              <a:off x="13905682" y="4080821"/>
              <a:ext cx="239932" cy="12045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7" name="rc176"/>
            <p:cNvSpPr/>
            <p:nvPr/>
          </p:nvSpPr>
          <p:spPr>
            <a:xfrm>
              <a:off x="14172274"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8" name="rc177"/>
            <p:cNvSpPr/>
            <p:nvPr/>
          </p:nvSpPr>
          <p:spPr>
            <a:xfrm>
              <a:off x="14172274"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9" name="rc178"/>
            <p:cNvSpPr/>
            <p:nvPr/>
          </p:nvSpPr>
          <p:spPr>
            <a:xfrm>
              <a:off x="14172274"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0" name="rc179"/>
            <p:cNvSpPr/>
            <p:nvPr/>
          </p:nvSpPr>
          <p:spPr>
            <a:xfrm>
              <a:off x="14172274" y="4080821"/>
              <a:ext cx="239932" cy="12045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1" name="pg180"/>
            <p:cNvSpPr/>
            <p:nvPr/>
          </p:nvSpPr>
          <p:spPr>
            <a:xfrm>
              <a:off x="12336320"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82" name="tx181"/>
            <p:cNvSpPr/>
            <p:nvPr/>
          </p:nvSpPr>
          <p:spPr>
            <a:xfrm>
              <a:off x="12461203"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4 case(s)</a:t>
              </a:r>
            </a:p>
          </p:txBody>
        </p:sp>
        <p:sp>
          <p:nvSpPr>
            <p:cNvPr id="183" name="pg182"/>
            <p:cNvSpPr/>
            <p:nvPr/>
          </p:nvSpPr>
          <p:spPr>
            <a:xfrm>
              <a:off x="12518683"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84" name="tx183"/>
            <p:cNvSpPr/>
            <p:nvPr/>
          </p:nvSpPr>
          <p:spPr>
            <a:xfrm>
              <a:off x="12622752"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4 case(s)</a:t>
              </a:r>
            </a:p>
          </p:txBody>
        </p:sp>
        <p:sp>
          <p:nvSpPr>
            <p:cNvPr id="185" name="rc184"/>
            <p:cNvSpPr/>
            <p:nvPr/>
          </p:nvSpPr>
          <p:spPr>
            <a:xfrm>
              <a:off x="11466368" y="2153563"/>
              <a:ext cx="3252419" cy="3131794"/>
            </a:xfrm>
            <a:prstGeom prst="rect">
              <a:avLst/>
            </a:prstGeom>
            <a:ln w="13550" cap="rnd">
              <a:solidFill>
                <a:srgbClr val="333333">
                  <a:alpha val="100000"/>
                </a:srgbClr>
              </a:solidFill>
              <a:prstDash val="solid"/>
              <a:round/>
            </a:ln>
          </p:spPr>
          <p:txBody>
            <a:bodyPr/>
            <a:lstStyle/>
            <a:p/>
          </p:txBody>
        </p:sp>
        <p:sp>
          <p:nvSpPr>
            <p:cNvPr id="186" name="rc185"/>
            <p:cNvSpPr/>
            <p:nvPr/>
          </p:nvSpPr>
          <p:spPr>
            <a:xfrm>
              <a:off x="14718787" y="2153563"/>
              <a:ext cx="3252419" cy="3131794"/>
            </a:xfrm>
            <a:prstGeom prst="rect">
              <a:avLst/>
            </a:prstGeom>
            <a:solidFill>
              <a:srgbClr val="FFFFFF">
                <a:alpha val="100000"/>
              </a:srgbClr>
            </a:solidFill>
          </p:spPr>
          <p:txBody>
            <a:bodyPr/>
            <a:lstStyle/>
            <a:p/>
          </p:txBody>
        </p:sp>
        <p:sp>
          <p:nvSpPr>
            <p:cNvPr id="187" name="pl186"/>
            <p:cNvSpPr/>
            <p:nvPr/>
          </p:nvSpPr>
          <p:spPr>
            <a:xfrm>
              <a:off x="14718787" y="4984224"/>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188" name="pl187"/>
            <p:cNvSpPr/>
            <p:nvPr/>
          </p:nvSpPr>
          <p:spPr>
            <a:xfrm>
              <a:off x="14718787" y="4381956"/>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189" name="pl188"/>
            <p:cNvSpPr/>
            <p:nvPr/>
          </p:nvSpPr>
          <p:spPr>
            <a:xfrm>
              <a:off x="14718787" y="3779687"/>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190" name="pl189"/>
            <p:cNvSpPr/>
            <p:nvPr/>
          </p:nvSpPr>
          <p:spPr>
            <a:xfrm>
              <a:off x="14718787" y="3177419"/>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191" name="pl190"/>
            <p:cNvSpPr/>
            <p:nvPr/>
          </p:nvSpPr>
          <p:spPr>
            <a:xfrm>
              <a:off x="14718787" y="2575151"/>
              <a:ext cx="3252419" cy="0"/>
            </a:xfrm>
            <a:custGeom>
              <a:avLst/>
              <a:pathLst>
                <a:path w="3252419" h="0">
                  <a:moveTo>
                    <a:pt x="0" y="0"/>
                  </a:moveTo>
                  <a:lnTo>
                    <a:pt x="3252419" y="0"/>
                  </a:lnTo>
                  <a:lnTo>
                    <a:pt x="3252419" y="0"/>
                  </a:lnTo>
                </a:path>
              </a:pathLst>
            </a:custGeom>
            <a:ln w="6775" cap="flat">
              <a:solidFill>
                <a:srgbClr val="EBEBEB">
                  <a:alpha val="100000"/>
                </a:srgbClr>
              </a:solidFill>
              <a:prstDash val="solid"/>
              <a:round/>
            </a:ln>
          </p:spPr>
          <p:txBody>
            <a:bodyPr/>
            <a:lstStyle/>
            <a:p/>
          </p:txBody>
        </p:sp>
        <p:sp>
          <p:nvSpPr>
            <p:cNvPr id="192" name="pl191"/>
            <p:cNvSpPr/>
            <p:nvPr/>
          </p:nvSpPr>
          <p:spPr>
            <a:xfrm>
              <a:off x="14718787" y="5285358"/>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193" name="pl192"/>
            <p:cNvSpPr/>
            <p:nvPr/>
          </p:nvSpPr>
          <p:spPr>
            <a:xfrm>
              <a:off x="14718787" y="4683090"/>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194" name="pl193"/>
            <p:cNvSpPr/>
            <p:nvPr/>
          </p:nvSpPr>
          <p:spPr>
            <a:xfrm>
              <a:off x="14718787" y="4080821"/>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195" name="pl194"/>
            <p:cNvSpPr/>
            <p:nvPr/>
          </p:nvSpPr>
          <p:spPr>
            <a:xfrm>
              <a:off x="14718787" y="3478553"/>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196" name="pl195"/>
            <p:cNvSpPr/>
            <p:nvPr/>
          </p:nvSpPr>
          <p:spPr>
            <a:xfrm>
              <a:off x="14718787" y="2876285"/>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197" name="pl196"/>
            <p:cNvSpPr/>
            <p:nvPr/>
          </p:nvSpPr>
          <p:spPr>
            <a:xfrm>
              <a:off x="14718787" y="2274017"/>
              <a:ext cx="3252419" cy="0"/>
            </a:xfrm>
            <a:custGeom>
              <a:avLst/>
              <a:pathLst>
                <a:path w="3252419" h="0">
                  <a:moveTo>
                    <a:pt x="0" y="0"/>
                  </a:moveTo>
                  <a:lnTo>
                    <a:pt x="3252419" y="0"/>
                  </a:lnTo>
                  <a:lnTo>
                    <a:pt x="3252419" y="0"/>
                  </a:lnTo>
                </a:path>
              </a:pathLst>
            </a:custGeom>
            <a:ln w="13550" cap="flat">
              <a:solidFill>
                <a:srgbClr val="EBEBEB">
                  <a:alpha val="100000"/>
                </a:srgbClr>
              </a:solidFill>
              <a:prstDash val="solid"/>
              <a:round/>
            </a:ln>
          </p:spPr>
          <p:txBody>
            <a:bodyPr/>
            <a:lstStyle/>
            <a:p/>
          </p:txBody>
        </p:sp>
        <p:sp>
          <p:nvSpPr>
            <p:cNvPr id="198" name="rc197"/>
            <p:cNvSpPr/>
            <p:nvPr/>
          </p:nvSpPr>
          <p:spPr>
            <a:xfrm>
              <a:off x="14758776"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9" name="rc198"/>
            <p:cNvSpPr/>
            <p:nvPr/>
          </p:nvSpPr>
          <p:spPr>
            <a:xfrm>
              <a:off x="14758776"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0" name="rc199"/>
            <p:cNvSpPr/>
            <p:nvPr/>
          </p:nvSpPr>
          <p:spPr>
            <a:xfrm>
              <a:off x="14758776"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1" name="rc200"/>
            <p:cNvSpPr/>
            <p:nvPr/>
          </p:nvSpPr>
          <p:spPr>
            <a:xfrm>
              <a:off x="14758776" y="4683090"/>
              <a:ext cx="239932" cy="602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2" name="rc201"/>
            <p:cNvSpPr/>
            <p:nvPr/>
          </p:nvSpPr>
          <p:spPr>
            <a:xfrm>
              <a:off x="15025368" y="5285358"/>
              <a:ext cx="239932"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3" name="rc202"/>
            <p:cNvSpPr/>
            <p:nvPr/>
          </p:nvSpPr>
          <p:spPr>
            <a:xfrm>
              <a:off x="15025368" y="5285358"/>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4" name="rc203"/>
            <p:cNvSpPr/>
            <p:nvPr/>
          </p:nvSpPr>
          <p:spPr>
            <a:xfrm>
              <a:off x="15025368" y="5285358"/>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5" name="rc204"/>
            <p:cNvSpPr/>
            <p:nvPr/>
          </p:nvSpPr>
          <p:spPr>
            <a:xfrm>
              <a:off x="15025368" y="4080821"/>
              <a:ext cx="239932" cy="12045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6" name="rc205"/>
            <p:cNvSpPr/>
            <p:nvPr/>
          </p:nvSpPr>
          <p:spPr>
            <a:xfrm>
              <a:off x="15558551" y="4080821"/>
              <a:ext cx="239932" cy="12045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7" name="rc206"/>
            <p:cNvSpPr/>
            <p:nvPr/>
          </p:nvSpPr>
          <p:spPr>
            <a:xfrm>
              <a:off x="15558551" y="4080821"/>
              <a:ext cx="239932"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8" name="rc207"/>
            <p:cNvSpPr/>
            <p:nvPr/>
          </p:nvSpPr>
          <p:spPr>
            <a:xfrm>
              <a:off x="15558551" y="4080821"/>
              <a:ext cx="239932"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9" name="rc208"/>
            <p:cNvSpPr/>
            <p:nvPr/>
          </p:nvSpPr>
          <p:spPr>
            <a:xfrm>
              <a:off x="15558551" y="4080821"/>
              <a:ext cx="239932"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0" name="pg209"/>
            <p:cNvSpPr/>
            <p:nvPr/>
          </p:nvSpPr>
          <p:spPr>
            <a:xfrm>
              <a:off x="15588740"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11" name="tx210"/>
            <p:cNvSpPr/>
            <p:nvPr/>
          </p:nvSpPr>
          <p:spPr>
            <a:xfrm>
              <a:off x="15713623"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 case(s)</a:t>
              </a:r>
            </a:p>
          </p:txBody>
        </p:sp>
        <p:sp>
          <p:nvSpPr>
            <p:cNvPr id="212" name="pg211"/>
            <p:cNvSpPr/>
            <p:nvPr/>
          </p:nvSpPr>
          <p:spPr>
            <a:xfrm>
              <a:off x="16240928"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13" name="rc212"/>
            <p:cNvSpPr/>
            <p:nvPr/>
          </p:nvSpPr>
          <p:spPr>
            <a:xfrm>
              <a:off x="14718787" y="2153563"/>
              <a:ext cx="3252419" cy="3131794"/>
            </a:xfrm>
            <a:prstGeom prst="rect">
              <a:avLst/>
            </a:prstGeom>
            <a:ln w="13550" cap="rnd">
              <a:solidFill>
                <a:srgbClr val="333333">
                  <a:alpha val="100000"/>
                </a:srgbClr>
              </a:solidFill>
              <a:prstDash val="solid"/>
              <a:round/>
            </a:ln>
          </p:spPr>
          <p:txBody>
            <a:bodyPr/>
            <a:lstStyle/>
            <a:p/>
          </p:txBody>
        </p:sp>
        <p:sp>
          <p:nvSpPr>
            <p:cNvPr id="214" name="tx213"/>
            <p:cNvSpPr/>
            <p:nvPr/>
          </p:nvSpPr>
          <p:spPr>
            <a:xfrm>
              <a:off x="305279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15" name="tx214"/>
            <p:cNvSpPr/>
            <p:nvPr/>
          </p:nvSpPr>
          <p:spPr>
            <a:xfrm>
              <a:off x="63052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16" name="tx215"/>
            <p:cNvSpPr/>
            <p:nvPr/>
          </p:nvSpPr>
          <p:spPr>
            <a:xfrm>
              <a:off x="9557632"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17" name="tx216"/>
            <p:cNvSpPr/>
            <p:nvPr/>
          </p:nvSpPr>
          <p:spPr>
            <a:xfrm>
              <a:off x="12810052"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18" name="tx217"/>
            <p:cNvSpPr/>
            <p:nvPr/>
          </p:nvSpPr>
          <p:spPr>
            <a:xfrm>
              <a:off x="16062472"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19" name="pl218"/>
            <p:cNvSpPr/>
            <p:nvPr/>
          </p:nvSpPr>
          <p:spPr>
            <a:xfrm>
              <a:off x="186906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0" name="pl219"/>
            <p:cNvSpPr/>
            <p:nvPr/>
          </p:nvSpPr>
          <p:spPr>
            <a:xfrm>
              <a:off x="213565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1" name="pl220"/>
            <p:cNvSpPr/>
            <p:nvPr/>
          </p:nvSpPr>
          <p:spPr>
            <a:xfrm>
              <a:off x="24022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2" name="pl221"/>
            <p:cNvSpPr/>
            <p:nvPr/>
          </p:nvSpPr>
          <p:spPr>
            <a:xfrm>
              <a:off x="26688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3" name="pl222"/>
            <p:cNvSpPr/>
            <p:nvPr/>
          </p:nvSpPr>
          <p:spPr>
            <a:xfrm>
              <a:off x="29354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4" name="pl223"/>
            <p:cNvSpPr/>
            <p:nvPr/>
          </p:nvSpPr>
          <p:spPr>
            <a:xfrm>
              <a:off x="320202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5" name="pl224"/>
            <p:cNvSpPr/>
            <p:nvPr/>
          </p:nvSpPr>
          <p:spPr>
            <a:xfrm>
              <a:off x="346861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6" name="pl225"/>
            <p:cNvSpPr/>
            <p:nvPr/>
          </p:nvSpPr>
          <p:spPr>
            <a:xfrm>
              <a:off x="37352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7" name="pl226"/>
            <p:cNvSpPr/>
            <p:nvPr/>
          </p:nvSpPr>
          <p:spPr>
            <a:xfrm>
              <a:off x="40017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8" name="pl227"/>
            <p:cNvSpPr/>
            <p:nvPr/>
          </p:nvSpPr>
          <p:spPr>
            <a:xfrm>
              <a:off x="426838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9" name="pl228"/>
            <p:cNvSpPr/>
            <p:nvPr/>
          </p:nvSpPr>
          <p:spPr>
            <a:xfrm>
              <a:off x="453498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0" name="pl229"/>
            <p:cNvSpPr/>
            <p:nvPr/>
          </p:nvSpPr>
          <p:spPr>
            <a:xfrm>
              <a:off x="48015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1" name="tx230"/>
            <p:cNvSpPr/>
            <p:nvPr/>
          </p:nvSpPr>
          <p:spPr>
            <a:xfrm rot="-5400000">
              <a:off x="178828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32" name="tx231"/>
            <p:cNvSpPr/>
            <p:nvPr/>
          </p:nvSpPr>
          <p:spPr>
            <a:xfrm rot="-5400000">
              <a:off x="204506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33" name="tx232"/>
            <p:cNvSpPr/>
            <p:nvPr/>
          </p:nvSpPr>
          <p:spPr>
            <a:xfrm rot="-5400000">
              <a:off x="23117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34" name="tx233"/>
            <p:cNvSpPr/>
            <p:nvPr/>
          </p:nvSpPr>
          <p:spPr>
            <a:xfrm rot="-5400000">
              <a:off x="257646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35" name="tx234"/>
            <p:cNvSpPr/>
            <p:nvPr/>
          </p:nvSpPr>
          <p:spPr>
            <a:xfrm rot="-5400000">
              <a:off x="281241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36" name="tx235"/>
            <p:cNvSpPr/>
            <p:nvPr/>
          </p:nvSpPr>
          <p:spPr>
            <a:xfrm rot="-5400000">
              <a:off x="312124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37" name="tx236"/>
            <p:cNvSpPr/>
            <p:nvPr/>
          </p:nvSpPr>
          <p:spPr>
            <a:xfrm rot="-5400000">
              <a:off x="341752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38" name="tx237"/>
            <p:cNvSpPr/>
            <p:nvPr/>
          </p:nvSpPr>
          <p:spPr>
            <a:xfrm rot="-5400000">
              <a:off x="3621954"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39" name="tx238"/>
            <p:cNvSpPr/>
            <p:nvPr/>
          </p:nvSpPr>
          <p:spPr>
            <a:xfrm rot="-5400000">
              <a:off x="388850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40" name="tx239"/>
            <p:cNvSpPr/>
            <p:nvPr/>
          </p:nvSpPr>
          <p:spPr>
            <a:xfrm rot="-5400000">
              <a:off x="419151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41" name="tx240"/>
            <p:cNvSpPr/>
            <p:nvPr/>
          </p:nvSpPr>
          <p:spPr>
            <a:xfrm rot="-5400000">
              <a:off x="443948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42" name="tx241"/>
            <p:cNvSpPr/>
            <p:nvPr/>
          </p:nvSpPr>
          <p:spPr>
            <a:xfrm rot="-5400000">
              <a:off x="470607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43" name="pl242"/>
            <p:cNvSpPr/>
            <p:nvPr/>
          </p:nvSpPr>
          <p:spPr>
            <a:xfrm>
              <a:off x="5121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4" name="pl243"/>
            <p:cNvSpPr/>
            <p:nvPr/>
          </p:nvSpPr>
          <p:spPr>
            <a:xfrm>
              <a:off x="538807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5" name="pl244"/>
            <p:cNvSpPr/>
            <p:nvPr/>
          </p:nvSpPr>
          <p:spPr>
            <a:xfrm>
              <a:off x="56546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6" name="pl245"/>
            <p:cNvSpPr/>
            <p:nvPr/>
          </p:nvSpPr>
          <p:spPr>
            <a:xfrm>
              <a:off x="59212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7" name="pl246"/>
            <p:cNvSpPr/>
            <p:nvPr/>
          </p:nvSpPr>
          <p:spPr>
            <a:xfrm>
              <a:off x="61878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8" name="pl247"/>
            <p:cNvSpPr/>
            <p:nvPr/>
          </p:nvSpPr>
          <p:spPr>
            <a:xfrm>
              <a:off x="645444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9" name="pl248"/>
            <p:cNvSpPr/>
            <p:nvPr/>
          </p:nvSpPr>
          <p:spPr>
            <a:xfrm>
              <a:off x="67210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0" name="pl249"/>
            <p:cNvSpPr/>
            <p:nvPr/>
          </p:nvSpPr>
          <p:spPr>
            <a:xfrm>
              <a:off x="698762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1" name="pl250"/>
            <p:cNvSpPr/>
            <p:nvPr/>
          </p:nvSpPr>
          <p:spPr>
            <a:xfrm>
              <a:off x="725421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2" name="pl251"/>
            <p:cNvSpPr/>
            <p:nvPr/>
          </p:nvSpPr>
          <p:spPr>
            <a:xfrm>
              <a:off x="75208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3" name="pl252"/>
            <p:cNvSpPr/>
            <p:nvPr/>
          </p:nvSpPr>
          <p:spPr>
            <a:xfrm>
              <a:off x="778740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4" name="pl253"/>
            <p:cNvSpPr/>
            <p:nvPr/>
          </p:nvSpPr>
          <p:spPr>
            <a:xfrm>
              <a:off x="80539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5" name="tx254"/>
            <p:cNvSpPr/>
            <p:nvPr/>
          </p:nvSpPr>
          <p:spPr>
            <a:xfrm rot="-5400000">
              <a:off x="5040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56" name="tx255"/>
            <p:cNvSpPr/>
            <p:nvPr/>
          </p:nvSpPr>
          <p:spPr>
            <a:xfrm rot="-5400000">
              <a:off x="529748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57" name="tx256"/>
            <p:cNvSpPr/>
            <p:nvPr/>
          </p:nvSpPr>
          <p:spPr>
            <a:xfrm rot="-5400000">
              <a:off x="556416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58" name="tx257"/>
            <p:cNvSpPr/>
            <p:nvPr/>
          </p:nvSpPr>
          <p:spPr>
            <a:xfrm rot="-5400000">
              <a:off x="582888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59" name="tx258"/>
            <p:cNvSpPr/>
            <p:nvPr/>
          </p:nvSpPr>
          <p:spPr>
            <a:xfrm rot="-5400000">
              <a:off x="6064831"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60" name="tx259"/>
            <p:cNvSpPr/>
            <p:nvPr/>
          </p:nvSpPr>
          <p:spPr>
            <a:xfrm rot="-5400000">
              <a:off x="637365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61" name="tx260"/>
            <p:cNvSpPr/>
            <p:nvPr/>
          </p:nvSpPr>
          <p:spPr>
            <a:xfrm rot="-5400000">
              <a:off x="6669942"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62" name="tx261"/>
            <p:cNvSpPr/>
            <p:nvPr/>
          </p:nvSpPr>
          <p:spPr>
            <a:xfrm rot="-5400000">
              <a:off x="6874374"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63" name="tx262"/>
            <p:cNvSpPr/>
            <p:nvPr/>
          </p:nvSpPr>
          <p:spPr>
            <a:xfrm rot="-5400000">
              <a:off x="714092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64" name="tx263"/>
            <p:cNvSpPr/>
            <p:nvPr/>
          </p:nvSpPr>
          <p:spPr>
            <a:xfrm rot="-5400000">
              <a:off x="744393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65" name="tx264"/>
            <p:cNvSpPr/>
            <p:nvPr/>
          </p:nvSpPr>
          <p:spPr>
            <a:xfrm rot="-5400000">
              <a:off x="769190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66" name="tx265"/>
            <p:cNvSpPr/>
            <p:nvPr/>
          </p:nvSpPr>
          <p:spPr>
            <a:xfrm rot="-5400000">
              <a:off x="79584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67" name="pl266"/>
            <p:cNvSpPr/>
            <p:nvPr/>
          </p:nvSpPr>
          <p:spPr>
            <a:xfrm>
              <a:off x="83739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8" name="pl267"/>
            <p:cNvSpPr/>
            <p:nvPr/>
          </p:nvSpPr>
          <p:spPr>
            <a:xfrm>
              <a:off x="86404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9" name="pl268"/>
            <p:cNvSpPr/>
            <p:nvPr/>
          </p:nvSpPr>
          <p:spPr>
            <a:xfrm>
              <a:off x="890708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0" name="pl269"/>
            <p:cNvSpPr/>
            <p:nvPr/>
          </p:nvSpPr>
          <p:spPr>
            <a:xfrm>
              <a:off x="91736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1" name="pl270"/>
            <p:cNvSpPr/>
            <p:nvPr/>
          </p:nvSpPr>
          <p:spPr>
            <a:xfrm>
              <a:off x="9440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2" name="pl271"/>
            <p:cNvSpPr/>
            <p:nvPr/>
          </p:nvSpPr>
          <p:spPr>
            <a:xfrm>
              <a:off x="970686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3" name="pl272"/>
            <p:cNvSpPr/>
            <p:nvPr/>
          </p:nvSpPr>
          <p:spPr>
            <a:xfrm>
              <a:off x="99734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4" name="pl273"/>
            <p:cNvSpPr/>
            <p:nvPr/>
          </p:nvSpPr>
          <p:spPr>
            <a:xfrm>
              <a:off x="1024004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5" name="pl274"/>
            <p:cNvSpPr/>
            <p:nvPr/>
          </p:nvSpPr>
          <p:spPr>
            <a:xfrm>
              <a:off x="105066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6" name="pl275"/>
            <p:cNvSpPr/>
            <p:nvPr/>
          </p:nvSpPr>
          <p:spPr>
            <a:xfrm>
              <a:off x="107732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7" name="pl276"/>
            <p:cNvSpPr/>
            <p:nvPr/>
          </p:nvSpPr>
          <p:spPr>
            <a:xfrm>
              <a:off x="1103982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8" name="pl277"/>
            <p:cNvSpPr/>
            <p:nvPr/>
          </p:nvSpPr>
          <p:spPr>
            <a:xfrm>
              <a:off x="11306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9" name="tx278"/>
            <p:cNvSpPr/>
            <p:nvPr/>
          </p:nvSpPr>
          <p:spPr>
            <a:xfrm rot="-5400000">
              <a:off x="829312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80" name="tx279"/>
            <p:cNvSpPr/>
            <p:nvPr/>
          </p:nvSpPr>
          <p:spPr>
            <a:xfrm rot="-5400000">
              <a:off x="854990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81" name="tx280"/>
            <p:cNvSpPr/>
            <p:nvPr/>
          </p:nvSpPr>
          <p:spPr>
            <a:xfrm rot="-5400000">
              <a:off x="8816580"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82" name="tx281"/>
            <p:cNvSpPr/>
            <p:nvPr/>
          </p:nvSpPr>
          <p:spPr>
            <a:xfrm rot="-5400000">
              <a:off x="908130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83" name="tx282"/>
            <p:cNvSpPr/>
            <p:nvPr/>
          </p:nvSpPr>
          <p:spPr>
            <a:xfrm rot="-5400000">
              <a:off x="9317251"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84" name="tx283"/>
            <p:cNvSpPr/>
            <p:nvPr/>
          </p:nvSpPr>
          <p:spPr>
            <a:xfrm rot="-5400000">
              <a:off x="962607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85" name="tx284"/>
            <p:cNvSpPr/>
            <p:nvPr/>
          </p:nvSpPr>
          <p:spPr>
            <a:xfrm rot="-5400000">
              <a:off x="9922362"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86" name="tx285"/>
            <p:cNvSpPr/>
            <p:nvPr/>
          </p:nvSpPr>
          <p:spPr>
            <a:xfrm rot="-5400000">
              <a:off x="1012679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87" name="tx286"/>
            <p:cNvSpPr/>
            <p:nvPr/>
          </p:nvSpPr>
          <p:spPr>
            <a:xfrm rot="-5400000">
              <a:off x="1039334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88" name="tx287"/>
            <p:cNvSpPr/>
            <p:nvPr/>
          </p:nvSpPr>
          <p:spPr>
            <a:xfrm rot="-5400000">
              <a:off x="106963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89" name="tx288"/>
            <p:cNvSpPr/>
            <p:nvPr/>
          </p:nvSpPr>
          <p:spPr>
            <a:xfrm rot="-5400000">
              <a:off x="1094432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90" name="tx289"/>
            <p:cNvSpPr/>
            <p:nvPr/>
          </p:nvSpPr>
          <p:spPr>
            <a:xfrm rot="-5400000">
              <a:off x="1121091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91" name="pl290"/>
            <p:cNvSpPr/>
            <p:nvPr/>
          </p:nvSpPr>
          <p:spPr>
            <a:xfrm>
              <a:off x="1162632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2" name="pl291"/>
            <p:cNvSpPr/>
            <p:nvPr/>
          </p:nvSpPr>
          <p:spPr>
            <a:xfrm>
              <a:off x="1189291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3" name="pl292"/>
            <p:cNvSpPr/>
            <p:nvPr/>
          </p:nvSpPr>
          <p:spPr>
            <a:xfrm>
              <a:off x="121595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4" name="pl293"/>
            <p:cNvSpPr/>
            <p:nvPr/>
          </p:nvSpPr>
          <p:spPr>
            <a:xfrm>
              <a:off x="12426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5" name="pl294"/>
            <p:cNvSpPr/>
            <p:nvPr/>
          </p:nvSpPr>
          <p:spPr>
            <a:xfrm>
              <a:off x="126926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6" name="pl295"/>
            <p:cNvSpPr/>
            <p:nvPr/>
          </p:nvSpPr>
          <p:spPr>
            <a:xfrm>
              <a:off x="1295928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7" name="pl296"/>
            <p:cNvSpPr/>
            <p:nvPr/>
          </p:nvSpPr>
          <p:spPr>
            <a:xfrm>
              <a:off x="132258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8" name="pl297"/>
            <p:cNvSpPr/>
            <p:nvPr/>
          </p:nvSpPr>
          <p:spPr>
            <a:xfrm>
              <a:off x="1349246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9" name="pl298"/>
            <p:cNvSpPr/>
            <p:nvPr/>
          </p:nvSpPr>
          <p:spPr>
            <a:xfrm>
              <a:off x="137590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0" name="pl299"/>
            <p:cNvSpPr/>
            <p:nvPr/>
          </p:nvSpPr>
          <p:spPr>
            <a:xfrm>
              <a:off x="140256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1" name="pl300"/>
            <p:cNvSpPr/>
            <p:nvPr/>
          </p:nvSpPr>
          <p:spPr>
            <a:xfrm>
              <a:off x="1429224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2" name="pl301"/>
            <p:cNvSpPr/>
            <p:nvPr/>
          </p:nvSpPr>
          <p:spPr>
            <a:xfrm>
              <a:off x="145588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tx302"/>
            <p:cNvSpPr/>
            <p:nvPr/>
          </p:nvSpPr>
          <p:spPr>
            <a:xfrm rot="-5400000">
              <a:off x="1154554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04" name="tx303"/>
            <p:cNvSpPr/>
            <p:nvPr/>
          </p:nvSpPr>
          <p:spPr>
            <a:xfrm rot="-5400000">
              <a:off x="11802321"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05" name="tx304"/>
            <p:cNvSpPr/>
            <p:nvPr/>
          </p:nvSpPr>
          <p:spPr>
            <a:xfrm rot="-5400000">
              <a:off x="12069000"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06" name="tx305"/>
            <p:cNvSpPr/>
            <p:nvPr/>
          </p:nvSpPr>
          <p:spPr>
            <a:xfrm rot="-5400000">
              <a:off x="1233372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07" name="tx306"/>
            <p:cNvSpPr/>
            <p:nvPr/>
          </p:nvSpPr>
          <p:spPr>
            <a:xfrm rot="-5400000">
              <a:off x="12569671"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08" name="tx307"/>
            <p:cNvSpPr/>
            <p:nvPr/>
          </p:nvSpPr>
          <p:spPr>
            <a:xfrm rot="-5400000">
              <a:off x="1287849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09" name="tx308"/>
            <p:cNvSpPr/>
            <p:nvPr/>
          </p:nvSpPr>
          <p:spPr>
            <a:xfrm rot="-5400000">
              <a:off x="13174782"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10" name="tx309"/>
            <p:cNvSpPr/>
            <p:nvPr/>
          </p:nvSpPr>
          <p:spPr>
            <a:xfrm rot="-5400000">
              <a:off x="1337921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11" name="tx310"/>
            <p:cNvSpPr/>
            <p:nvPr/>
          </p:nvSpPr>
          <p:spPr>
            <a:xfrm rot="-5400000">
              <a:off x="1364576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12" name="tx311"/>
            <p:cNvSpPr/>
            <p:nvPr/>
          </p:nvSpPr>
          <p:spPr>
            <a:xfrm rot="-5400000">
              <a:off x="1394877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13" name="tx312"/>
            <p:cNvSpPr/>
            <p:nvPr/>
          </p:nvSpPr>
          <p:spPr>
            <a:xfrm rot="-5400000">
              <a:off x="14196742"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14" name="tx313"/>
            <p:cNvSpPr/>
            <p:nvPr/>
          </p:nvSpPr>
          <p:spPr>
            <a:xfrm rot="-5400000">
              <a:off x="1446333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15" name="pl314"/>
            <p:cNvSpPr/>
            <p:nvPr/>
          </p:nvSpPr>
          <p:spPr>
            <a:xfrm>
              <a:off x="1487874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pl315"/>
            <p:cNvSpPr/>
            <p:nvPr/>
          </p:nvSpPr>
          <p:spPr>
            <a:xfrm>
              <a:off x="151453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pl316"/>
            <p:cNvSpPr/>
            <p:nvPr/>
          </p:nvSpPr>
          <p:spPr>
            <a:xfrm>
              <a:off x="1541192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8" name="pl317"/>
            <p:cNvSpPr/>
            <p:nvPr/>
          </p:nvSpPr>
          <p:spPr>
            <a:xfrm>
              <a:off x="156785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pl318"/>
            <p:cNvSpPr/>
            <p:nvPr/>
          </p:nvSpPr>
          <p:spPr>
            <a:xfrm>
              <a:off x="159451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pl319"/>
            <p:cNvSpPr/>
            <p:nvPr/>
          </p:nvSpPr>
          <p:spPr>
            <a:xfrm>
              <a:off x="1621170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1" name="pl320"/>
            <p:cNvSpPr/>
            <p:nvPr/>
          </p:nvSpPr>
          <p:spPr>
            <a:xfrm>
              <a:off x="164782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pl321"/>
            <p:cNvSpPr/>
            <p:nvPr/>
          </p:nvSpPr>
          <p:spPr>
            <a:xfrm>
              <a:off x="167448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3" name="pl322"/>
            <p:cNvSpPr/>
            <p:nvPr/>
          </p:nvSpPr>
          <p:spPr>
            <a:xfrm>
              <a:off x="170114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4" name="pl323"/>
            <p:cNvSpPr/>
            <p:nvPr/>
          </p:nvSpPr>
          <p:spPr>
            <a:xfrm>
              <a:off x="1727806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5" name="pl324"/>
            <p:cNvSpPr/>
            <p:nvPr/>
          </p:nvSpPr>
          <p:spPr>
            <a:xfrm>
              <a:off x="1754466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6" name="pl325"/>
            <p:cNvSpPr/>
            <p:nvPr/>
          </p:nvSpPr>
          <p:spPr>
            <a:xfrm>
              <a:off x="178112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tx326"/>
            <p:cNvSpPr/>
            <p:nvPr/>
          </p:nvSpPr>
          <p:spPr>
            <a:xfrm rot="-5400000">
              <a:off x="1479796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28" name="tx327"/>
            <p:cNvSpPr/>
            <p:nvPr/>
          </p:nvSpPr>
          <p:spPr>
            <a:xfrm rot="-5400000">
              <a:off x="15054741"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29" name="tx328"/>
            <p:cNvSpPr/>
            <p:nvPr/>
          </p:nvSpPr>
          <p:spPr>
            <a:xfrm rot="-5400000">
              <a:off x="15321420"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30" name="tx329"/>
            <p:cNvSpPr/>
            <p:nvPr/>
          </p:nvSpPr>
          <p:spPr>
            <a:xfrm rot="-5400000">
              <a:off x="1558614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31" name="tx330"/>
            <p:cNvSpPr/>
            <p:nvPr/>
          </p:nvSpPr>
          <p:spPr>
            <a:xfrm rot="-5400000">
              <a:off x="15822091"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32" name="tx331"/>
            <p:cNvSpPr/>
            <p:nvPr/>
          </p:nvSpPr>
          <p:spPr>
            <a:xfrm rot="-5400000">
              <a:off x="1613091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33" name="tx332"/>
            <p:cNvSpPr/>
            <p:nvPr/>
          </p:nvSpPr>
          <p:spPr>
            <a:xfrm rot="-5400000">
              <a:off x="16427202"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34" name="tx333"/>
            <p:cNvSpPr/>
            <p:nvPr/>
          </p:nvSpPr>
          <p:spPr>
            <a:xfrm rot="-5400000">
              <a:off x="1663163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35" name="tx334"/>
            <p:cNvSpPr/>
            <p:nvPr/>
          </p:nvSpPr>
          <p:spPr>
            <a:xfrm rot="-5400000">
              <a:off x="1689818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36" name="tx335"/>
            <p:cNvSpPr/>
            <p:nvPr/>
          </p:nvSpPr>
          <p:spPr>
            <a:xfrm rot="-5400000">
              <a:off x="17201192"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37" name="tx336"/>
            <p:cNvSpPr/>
            <p:nvPr/>
          </p:nvSpPr>
          <p:spPr>
            <a:xfrm rot="-5400000">
              <a:off x="17449162"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38" name="tx337"/>
            <p:cNvSpPr/>
            <p:nvPr/>
          </p:nvSpPr>
          <p:spPr>
            <a:xfrm rot="-5400000">
              <a:off x="1771575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39" name="tx338"/>
            <p:cNvSpPr/>
            <p:nvPr/>
          </p:nvSpPr>
          <p:spPr>
            <a:xfrm>
              <a:off x="1230614" y="5200079"/>
              <a:ext cx="190648"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340" name="tx339"/>
            <p:cNvSpPr/>
            <p:nvPr/>
          </p:nvSpPr>
          <p:spPr>
            <a:xfrm>
              <a:off x="1230614" y="4600602"/>
              <a:ext cx="190648" cy="16430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1</a:t>
              </a:r>
            </a:p>
          </p:txBody>
        </p:sp>
        <p:sp>
          <p:nvSpPr>
            <p:cNvPr id="341" name="tx340"/>
            <p:cNvSpPr/>
            <p:nvPr/>
          </p:nvSpPr>
          <p:spPr>
            <a:xfrm>
              <a:off x="1230614" y="3998333"/>
              <a:ext cx="190648" cy="16430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2</a:t>
              </a:r>
            </a:p>
          </p:txBody>
        </p:sp>
        <p:sp>
          <p:nvSpPr>
            <p:cNvPr id="342" name="tx341"/>
            <p:cNvSpPr/>
            <p:nvPr/>
          </p:nvSpPr>
          <p:spPr>
            <a:xfrm>
              <a:off x="1230614" y="3393163"/>
              <a:ext cx="190648" cy="167208"/>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3</a:t>
              </a:r>
            </a:p>
          </p:txBody>
        </p:sp>
        <p:sp>
          <p:nvSpPr>
            <p:cNvPr id="343" name="tx342"/>
            <p:cNvSpPr/>
            <p:nvPr/>
          </p:nvSpPr>
          <p:spPr>
            <a:xfrm>
              <a:off x="1230614" y="2794467"/>
              <a:ext cx="190648" cy="16363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4</a:t>
              </a:r>
            </a:p>
          </p:txBody>
        </p:sp>
        <p:sp>
          <p:nvSpPr>
            <p:cNvPr id="344" name="tx343"/>
            <p:cNvSpPr/>
            <p:nvPr/>
          </p:nvSpPr>
          <p:spPr>
            <a:xfrm>
              <a:off x="1230614" y="2191641"/>
              <a:ext cx="190648" cy="164194"/>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5</a:t>
              </a:r>
            </a:p>
          </p:txBody>
        </p:sp>
        <p:sp>
          <p:nvSpPr>
            <p:cNvPr id="345" name="pl344"/>
            <p:cNvSpPr/>
            <p:nvPr/>
          </p:nvSpPr>
          <p:spPr>
            <a:xfrm>
              <a:off x="167431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46" name="pl345"/>
            <p:cNvSpPr/>
            <p:nvPr/>
          </p:nvSpPr>
          <p:spPr>
            <a:xfrm>
              <a:off x="1674314" y="468309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47" name="pl346"/>
            <p:cNvSpPr/>
            <p:nvPr/>
          </p:nvSpPr>
          <p:spPr>
            <a:xfrm>
              <a:off x="1674314" y="408082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48" name="pl347"/>
            <p:cNvSpPr/>
            <p:nvPr/>
          </p:nvSpPr>
          <p:spPr>
            <a:xfrm>
              <a:off x="1674314" y="347855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49" name="pl348"/>
            <p:cNvSpPr/>
            <p:nvPr/>
          </p:nvSpPr>
          <p:spPr>
            <a:xfrm>
              <a:off x="1674314" y="287628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50" name="pl349"/>
            <p:cNvSpPr/>
            <p:nvPr/>
          </p:nvSpPr>
          <p:spPr>
            <a:xfrm>
              <a:off x="1674314" y="227401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51" name="tx350"/>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352" name="rc351"/>
            <p:cNvSpPr/>
            <p:nvPr/>
          </p:nvSpPr>
          <p:spPr>
            <a:xfrm>
              <a:off x="18110385" y="2153563"/>
              <a:ext cx="1753945" cy="1236458"/>
            </a:xfrm>
            <a:prstGeom prst="rect">
              <a:avLst/>
            </a:prstGeom>
            <a:solidFill>
              <a:srgbClr val="FFFFFF">
                <a:alpha val="100000"/>
              </a:srgbClr>
            </a:solidFill>
          </p:spPr>
          <p:txBody>
            <a:bodyPr/>
            <a:lstStyle/>
            <a:p/>
          </p:txBody>
        </p:sp>
        <p:sp>
          <p:nvSpPr>
            <p:cNvPr id="353" name="rc352"/>
            <p:cNvSpPr/>
            <p:nvPr/>
          </p:nvSpPr>
          <p:spPr>
            <a:xfrm>
              <a:off x="18179974" y="2223153"/>
              <a:ext cx="274319" cy="274319"/>
            </a:xfrm>
            <a:prstGeom prst="rect">
              <a:avLst/>
            </a:prstGeom>
            <a:solidFill>
              <a:srgbClr val="FFFFFF">
                <a:alpha val="100000"/>
              </a:srgbClr>
            </a:solidFill>
          </p:spPr>
          <p:txBody>
            <a:bodyPr/>
            <a:lstStyle/>
            <a:p/>
          </p:txBody>
        </p:sp>
        <p:sp>
          <p:nvSpPr>
            <p:cNvPr id="354" name="rc353"/>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55" name="rc354"/>
            <p:cNvSpPr/>
            <p:nvPr/>
          </p:nvSpPr>
          <p:spPr>
            <a:xfrm>
              <a:off x="18179974" y="2497473"/>
              <a:ext cx="274319" cy="274319"/>
            </a:xfrm>
            <a:prstGeom prst="rect">
              <a:avLst/>
            </a:prstGeom>
            <a:solidFill>
              <a:srgbClr val="FFFFFF">
                <a:alpha val="100000"/>
              </a:srgbClr>
            </a:solidFill>
          </p:spPr>
          <p:txBody>
            <a:bodyPr/>
            <a:lstStyle/>
            <a:p/>
          </p:txBody>
        </p:sp>
        <p:sp>
          <p:nvSpPr>
            <p:cNvPr id="356" name="rc355"/>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57" name="rc356"/>
            <p:cNvSpPr/>
            <p:nvPr/>
          </p:nvSpPr>
          <p:spPr>
            <a:xfrm>
              <a:off x="18179974" y="2771793"/>
              <a:ext cx="274319" cy="274319"/>
            </a:xfrm>
            <a:prstGeom prst="rect">
              <a:avLst/>
            </a:prstGeom>
            <a:solidFill>
              <a:srgbClr val="FFFFFF">
                <a:alpha val="100000"/>
              </a:srgbClr>
            </a:solidFill>
          </p:spPr>
          <p:txBody>
            <a:bodyPr/>
            <a:lstStyle/>
            <a:p/>
          </p:txBody>
        </p:sp>
        <p:sp>
          <p:nvSpPr>
            <p:cNvPr id="358" name="rc357"/>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59" name="rc358"/>
            <p:cNvSpPr/>
            <p:nvPr/>
          </p:nvSpPr>
          <p:spPr>
            <a:xfrm>
              <a:off x="18179974" y="3046113"/>
              <a:ext cx="274319" cy="274319"/>
            </a:xfrm>
            <a:prstGeom prst="rect">
              <a:avLst/>
            </a:prstGeom>
            <a:solidFill>
              <a:srgbClr val="FFFFFF">
                <a:alpha val="100000"/>
              </a:srgbClr>
            </a:solidFill>
          </p:spPr>
          <p:txBody>
            <a:bodyPr/>
            <a:lstStyle/>
            <a:p/>
          </p:txBody>
        </p:sp>
        <p:sp>
          <p:nvSpPr>
            <p:cNvPr id="360" name="rc359"/>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61" name="tx360"/>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362" name="tx361"/>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363" name="tx362"/>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364" name="tx363"/>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365" name=""/>
          <p:cNvGrpSpPr/>
          <p:nvPr/>
        </p:nvGrpSpPr>
        <p:grpSpPr>
          <a:xfrm>
            <a:off x="6400800" y="6217920"/>
            <a:ext cx="5486400" cy="4251960"/>
            <a:chOff x="6400800" y="6217920"/>
            <a:chExt cx="5486400" cy="4251960"/>
          </a:xfrm>
        </p:grpSpPr>
        <p:sp>
          <p:nvSpPr>
            <p:cNvPr id="366"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367"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368" name="rc5"/>
            <p:cNvSpPr/>
            <p:nvPr/>
          </p:nvSpPr>
          <p:spPr>
            <a:xfrm>
              <a:off x="7111254" y="6510025"/>
              <a:ext cx="4319114" cy="2788960"/>
            </a:xfrm>
            <a:prstGeom prst="rect">
              <a:avLst/>
            </a:prstGeom>
            <a:solidFill>
              <a:srgbClr val="FFFFFF">
                <a:alpha val="100000"/>
              </a:srgbClr>
            </a:solidFill>
          </p:spPr>
          <p:txBody>
            <a:bodyPr/>
            <a:lstStyle/>
            <a:p/>
          </p:txBody>
        </p:sp>
        <p:sp>
          <p:nvSpPr>
            <p:cNvPr id="369" name="pl6"/>
            <p:cNvSpPr/>
            <p:nvPr/>
          </p:nvSpPr>
          <p:spPr>
            <a:xfrm>
              <a:off x="7111254" y="8855287"/>
              <a:ext cx="4319114" cy="0"/>
            </a:xfrm>
            <a:custGeom>
              <a:avLst/>
              <a:pathLst>
                <a:path w="4319114" h="0">
                  <a:moveTo>
                    <a:pt x="0" y="0"/>
                  </a:moveTo>
                  <a:lnTo>
                    <a:pt x="4319114" y="0"/>
                  </a:lnTo>
                  <a:lnTo>
                    <a:pt x="4319114" y="0"/>
                  </a:lnTo>
                </a:path>
              </a:pathLst>
            </a:custGeom>
            <a:ln w="6775" cap="flat">
              <a:solidFill>
                <a:srgbClr val="EBEBEB">
                  <a:alpha val="100000"/>
                </a:srgbClr>
              </a:solidFill>
              <a:prstDash val="solid"/>
              <a:round/>
            </a:ln>
          </p:spPr>
          <p:txBody>
            <a:bodyPr/>
            <a:lstStyle/>
            <a:p/>
          </p:txBody>
        </p:sp>
        <p:sp>
          <p:nvSpPr>
            <p:cNvPr id="370" name="pl7"/>
            <p:cNvSpPr/>
            <p:nvPr/>
          </p:nvSpPr>
          <p:spPr>
            <a:xfrm>
              <a:off x="7111254" y="8221432"/>
              <a:ext cx="4319114" cy="0"/>
            </a:xfrm>
            <a:custGeom>
              <a:avLst/>
              <a:pathLst>
                <a:path w="4319114" h="0">
                  <a:moveTo>
                    <a:pt x="0" y="0"/>
                  </a:moveTo>
                  <a:lnTo>
                    <a:pt x="4319114" y="0"/>
                  </a:lnTo>
                  <a:lnTo>
                    <a:pt x="4319114" y="0"/>
                  </a:lnTo>
                </a:path>
              </a:pathLst>
            </a:custGeom>
            <a:ln w="6775" cap="flat">
              <a:solidFill>
                <a:srgbClr val="EBEBEB">
                  <a:alpha val="100000"/>
                </a:srgbClr>
              </a:solidFill>
              <a:prstDash val="solid"/>
              <a:round/>
            </a:ln>
          </p:spPr>
          <p:txBody>
            <a:bodyPr/>
            <a:lstStyle/>
            <a:p/>
          </p:txBody>
        </p:sp>
        <p:sp>
          <p:nvSpPr>
            <p:cNvPr id="371" name="pl8"/>
            <p:cNvSpPr/>
            <p:nvPr/>
          </p:nvSpPr>
          <p:spPr>
            <a:xfrm>
              <a:off x="7111254" y="7587578"/>
              <a:ext cx="4319114" cy="0"/>
            </a:xfrm>
            <a:custGeom>
              <a:avLst/>
              <a:pathLst>
                <a:path w="4319114" h="0">
                  <a:moveTo>
                    <a:pt x="0" y="0"/>
                  </a:moveTo>
                  <a:lnTo>
                    <a:pt x="4319114" y="0"/>
                  </a:lnTo>
                  <a:lnTo>
                    <a:pt x="4319114" y="0"/>
                  </a:lnTo>
                </a:path>
              </a:pathLst>
            </a:custGeom>
            <a:ln w="6775" cap="flat">
              <a:solidFill>
                <a:srgbClr val="EBEBEB">
                  <a:alpha val="100000"/>
                </a:srgbClr>
              </a:solidFill>
              <a:prstDash val="solid"/>
              <a:round/>
            </a:ln>
          </p:spPr>
          <p:txBody>
            <a:bodyPr/>
            <a:lstStyle/>
            <a:p/>
          </p:txBody>
        </p:sp>
        <p:sp>
          <p:nvSpPr>
            <p:cNvPr id="372" name="pl9"/>
            <p:cNvSpPr/>
            <p:nvPr/>
          </p:nvSpPr>
          <p:spPr>
            <a:xfrm>
              <a:off x="7111254" y="6953723"/>
              <a:ext cx="4319114" cy="0"/>
            </a:xfrm>
            <a:custGeom>
              <a:avLst/>
              <a:pathLst>
                <a:path w="4319114" h="0">
                  <a:moveTo>
                    <a:pt x="0" y="0"/>
                  </a:moveTo>
                  <a:lnTo>
                    <a:pt x="4319114" y="0"/>
                  </a:lnTo>
                  <a:lnTo>
                    <a:pt x="4319114" y="0"/>
                  </a:lnTo>
                </a:path>
              </a:pathLst>
            </a:custGeom>
            <a:ln w="6775" cap="flat">
              <a:solidFill>
                <a:srgbClr val="EBEBEB">
                  <a:alpha val="100000"/>
                </a:srgbClr>
              </a:solidFill>
              <a:prstDash val="solid"/>
              <a:round/>
            </a:ln>
          </p:spPr>
          <p:txBody>
            <a:bodyPr/>
            <a:lstStyle/>
            <a:p/>
          </p:txBody>
        </p:sp>
        <p:sp>
          <p:nvSpPr>
            <p:cNvPr id="373" name="pl10"/>
            <p:cNvSpPr/>
            <p:nvPr/>
          </p:nvSpPr>
          <p:spPr>
            <a:xfrm>
              <a:off x="7111254" y="9172214"/>
              <a:ext cx="4319114" cy="0"/>
            </a:xfrm>
            <a:custGeom>
              <a:avLst/>
              <a:pathLst>
                <a:path w="4319114" h="0">
                  <a:moveTo>
                    <a:pt x="0" y="0"/>
                  </a:moveTo>
                  <a:lnTo>
                    <a:pt x="4319114" y="0"/>
                  </a:lnTo>
                  <a:lnTo>
                    <a:pt x="4319114" y="0"/>
                  </a:lnTo>
                </a:path>
              </a:pathLst>
            </a:custGeom>
            <a:ln w="13550" cap="flat">
              <a:solidFill>
                <a:srgbClr val="EBEBEB">
                  <a:alpha val="100000"/>
                </a:srgbClr>
              </a:solidFill>
              <a:prstDash val="solid"/>
              <a:round/>
            </a:ln>
          </p:spPr>
          <p:txBody>
            <a:bodyPr/>
            <a:lstStyle/>
            <a:p/>
          </p:txBody>
        </p:sp>
        <p:sp>
          <p:nvSpPr>
            <p:cNvPr id="374" name="pl11"/>
            <p:cNvSpPr/>
            <p:nvPr/>
          </p:nvSpPr>
          <p:spPr>
            <a:xfrm>
              <a:off x="7111254" y="8538360"/>
              <a:ext cx="4319114" cy="0"/>
            </a:xfrm>
            <a:custGeom>
              <a:avLst/>
              <a:pathLst>
                <a:path w="4319114" h="0">
                  <a:moveTo>
                    <a:pt x="0" y="0"/>
                  </a:moveTo>
                  <a:lnTo>
                    <a:pt x="4319114" y="0"/>
                  </a:lnTo>
                  <a:lnTo>
                    <a:pt x="4319114" y="0"/>
                  </a:lnTo>
                </a:path>
              </a:pathLst>
            </a:custGeom>
            <a:ln w="13550" cap="flat">
              <a:solidFill>
                <a:srgbClr val="EBEBEB">
                  <a:alpha val="100000"/>
                </a:srgbClr>
              </a:solidFill>
              <a:prstDash val="solid"/>
              <a:round/>
            </a:ln>
          </p:spPr>
          <p:txBody>
            <a:bodyPr/>
            <a:lstStyle/>
            <a:p/>
          </p:txBody>
        </p:sp>
        <p:sp>
          <p:nvSpPr>
            <p:cNvPr id="375" name="pl12"/>
            <p:cNvSpPr/>
            <p:nvPr/>
          </p:nvSpPr>
          <p:spPr>
            <a:xfrm>
              <a:off x="7111254" y="7904505"/>
              <a:ext cx="4319114" cy="0"/>
            </a:xfrm>
            <a:custGeom>
              <a:avLst/>
              <a:pathLst>
                <a:path w="4319114" h="0">
                  <a:moveTo>
                    <a:pt x="0" y="0"/>
                  </a:moveTo>
                  <a:lnTo>
                    <a:pt x="4319114" y="0"/>
                  </a:lnTo>
                  <a:lnTo>
                    <a:pt x="4319114" y="0"/>
                  </a:lnTo>
                </a:path>
              </a:pathLst>
            </a:custGeom>
            <a:ln w="13550" cap="flat">
              <a:solidFill>
                <a:srgbClr val="EBEBEB">
                  <a:alpha val="100000"/>
                </a:srgbClr>
              </a:solidFill>
              <a:prstDash val="solid"/>
              <a:round/>
            </a:ln>
          </p:spPr>
          <p:txBody>
            <a:bodyPr/>
            <a:lstStyle/>
            <a:p/>
          </p:txBody>
        </p:sp>
        <p:sp>
          <p:nvSpPr>
            <p:cNvPr id="376" name="pl13"/>
            <p:cNvSpPr/>
            <p:nvPr/>
          </p:nvSpPr>
          <p:spPr>
            <a:xfrm>
              <a:off x="7111254" y="7270650"/>
              <a:ext cx="4319114" cy="0"/>
            </a:xfrm>
            <a:custGeom>
              <a:avLst/>
              <a:pathLst>
                <a:path w="4319114" h="0">
                  <a:moveTo>
                    <a:pt x="0" y="0"/>
                  </a:moveTo>
                  <a:lnTo>
                    <a:pt x="4319114" y="0"/>
                  </a:lnTo>
                  <a:lnTo>
                    <a:pt x="4319114" y="0"/>
                  </a:lnTo>
                </a:path>
              </a:pathLst>
            </a:custGeom>
            <a:ln w="13550" cap="flat">
              <a:solidFill>
                <a:srgbClr val="EBEBEB">
                  <a:alpha val="100000"/>
                </a:srgbClr>
              </a:solidFill>
              <a:prstDash val="solid"/>
              <a:round/>
            </a:ln>
          </p:spPr>
          <p:txBody>
            <a:bodyPr/>
            <a:lstStyle/>
            <a:p/>
          </p:txBody>
        </p:sp>
        <p:sp>
          <p:nvSpPr>
            <p:cNvPr id="377" name="pl14"/>
            <p:cNvSpPr/>
            <p:nvPr/>
          </p:nvSpPr>
          <p:spPr>
            <a:xfrm>
              <a:off x="7111254" y="6636796"/>
              <a:ext cx="4319114" cy="0"/>
            </a:xfrm>
            <a:custGeom>
              <a:avLst/>
              <a:pathLst>
                <a:path w="4319114" h="0">
                  <a:moveTo>
                    <a:pt x="0" y="0"/>
                  </a:moveTo>
                  <a:lnTo>
                    <a:pt x="4319114" y="0"/>
                  </a:lnTo>
                  <a:lnTo>
                    <a:pt x="4319114" y="0"/>
                  </a:lnTo>
                </a:path>
              </a:pathLst>
            </a:custGeom>
            <a:ln w="13550" cap="flat">
              <a:solidFill>
                <a:srgbClr val="EBEBEB">
                  <a:alpha val="100000"/>
                </a:srgbClr>
              </a:solidFill>
              <a:prstDash val="solid"/>
              <a:round/>
            </a:ln>
          </p:spPr>
          <p:txBody>
            <a:bodyPr/>
            <a:lstStyle/>
            <a:p/>
          </p:txBody>
        </p:sp>
        <p:sp>
          <p:nvSpPr>
            <p:cNvPr id="378" name="rc15"/>
            <p:cNvSpPr/>
            <p:nvPr/>
          </p:nvSpPr>
          <p:spPr>
            <a:xfrm>
              <a:off x="7861101" y="7904505"/>
              <a:ext cx="419913" cy="126770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79" name="rc16"/>
            <p:cNvSpPr/>
            <p:nvPr/>
          </p:nvSpPr>
          <p:spPr>
            <a:xfrm>
              <a:off x="9660732" y="6636796"/>
              <a:ext cx="419913" cy="126770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380" name="rc17"/>
            <p:cNvSpPr/>
            <p:nvPr/>
          </p:nvSpPr>
          <p:spPr>
            <a:xfrm>
              <a:off x="9660732" y="7904505"/>
              <a:ext cx="419913" cy="126770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381" name="rc18"/>
            <p:cNvSpPr/>
            <p:nvPr/>
          </p:nvSpPr>
          <p:spPr>
            <a:xfrm>
              <a:off x="7111254" y="6510025"/>
              <a:ext cx="4319114" cy="2788960"/>
            </a:xfrm>
            <a:prstGeom prst="rect">
              <a:avLst/>
            </a:prstGeom>
            <a:ln w="13550" cap="rnd">
              <a:solidFill>
                <a:srgbClr val="333333">
                  <a:alpha val="100000"/>
                </a:srgbClr>
              </a:solidFill>
              <a:prstDash val="solid"/>
              <a:round/>
            </a:ln>
          </p:spPr>
          <p:txBody>
            <a:bodyPr/>
            <a:lstStyle/>
            <a:p/>
          </p:txBody>
        </p:sp>
        <p:sp>
          <p:nvSpPr>
            <p:cNvPr id="382" name="tx19"/>
            <p:cNvSpPr/>
            <p:nvPr/>
          </p:nvSpPr>
          <p:spPr>
            <a:xfrm>
              <a:off x="6801340" y="9169908"/>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0.0</a:t>
              </a:r>
            </a:p>
          </p:txBody>
        </p:sp>
        <p:sp>
          <p:nvSpPr>
            <p:cNvPr id="383" name="tx20"/>
            <p:cNvSpPr/>
            <p:nvPr/>
          </p:nvSpPr>
          <p:spPr>
            <a:xfrm>
              <a:off x="6801340" y="8536053"/>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0.5</a:t>
              </a:r>
            </a:p>
          </p:txBody>
        </p:sp>
        <p:sp>
          <p:nvSpPr>
            <p:cNvPr id="384" name="tx21"/>
            <p:cNvSpPr/>
            <p:nvPr/>
          </p:nvSpPr>
          <p:spPr>
            <a:xfrm>
              <a:off x="6801340" y="7902198"/>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a:t>
              </a:r>
            </a:p>
          </p:txBody>
        </p:sp>
        <p:sp>
          <p:nvSpPr>
            <p:cNvPr id="385" name="tx22"/>
            <p:cNvSpPr/>
            <p:nvPr/>
          </p:nvSpPr>
          <p:spPr>
            <a:xfrm>
              <a:off x="6801340" y="7268343"/>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a:t>
              </a:r>
            </a:p>
          </p:txBody>
        </p:sp>
        <p:sp>
          <p:nvSpPr>
            <p:cNvPr id="386" name="tx23"/>
            <p:cNvSpPr/>
            <p:nvPr/>
          </p:nvSpPr>
          <p:spPr>
            <a:xfrm>
              <a:off x="6801340" y="6634489"/>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387" name="pl24"/>
            <p:cNvSpPr/>
            <p:nvPr/>
          </p:nvSpPr>
          <p:spPr>
            <a:xfrm>
              <a:off x="7076460"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88" name="pl25"/>
            <p:cNvSpPr/>
            <p:nvPr/>
          </p:nvSpPr>
          <p:spPr>
            <a:xfrm>
              <a:off x="7076460" y="853836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89" name="pl26"/>
            <p:cNvSpPr/>
            <p:nvPr/>
          </p:nvSpPr>
          <p:spPr>
            <a:xfrm>
              <a:off x="7076460" y="790450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90" name="pl27"/>
            <p:cNvSpPr/>
            <p:nvPr/>
          </p:nvSpPr>
          <p:spPr>
            <a:xfrm>
              <a:off x="7076460" y="727065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91" name="pl28"/>
            <p:cNvSpPr/>
            <p:nvPr/>
          </p:nvSpPr>
          <p:spPr>
            <a:xfrm>
              <a:off x="7076460" y="663679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92" name="pl29"/>
            <p:cNvSpPr/>
            <p:nvPr/>
          </p:nvSpPr>
          <p:spPr>
            <a:xfrm>
              <a:off x="11430369"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393" name="pl30"/>
            <p:cNvSpPr/>
            <p:nvPr/>
          </p:nvSpPr>
          <p:spPr>
            <a:xfrm>
              <a:off x="11430369" y="8681805"/>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394" name="pl31"/>
            <p:cNvSpPr/>
            <p:nvPr/>
          </p:nvSpPr>
          <p:spPr>
            <a:xfrm>
              <a:off x="11430369" y="8191395"/>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395" name="pl32"/>
            <p:cNvSpPr/>
            <p:nvPr/>
          </p:nvSpPr>
          <p:spPr>
            <a:xfrm>
              <a:off x="11430369" y="7700985"/>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396" name="pl33"/>
            <p:cNvSpPr/>
            <p:nvPr/>
          </p:nvSpPr>
          <p:spPr>
            <a:xfrm>
              <a:off x="11430369" y="7210575"/>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397" name="pl34"/>
            <p:cNvSpPr/>
            <p:nvPr/>
          </p:nvSpPr>
          <p:spPr>
            <a:xfrm>
              <a:off x="11430369" y="6720165"/>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398" name="tx35"/>
            <p:cNvSpPr/>
            <p:nvPr/>
          </p:nvSpPr>
          <p:spPr>
            <a:xfrm>
              <a:off x="11528427"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399" name="tx36"/>
            <p:cNvSpPr/>
            <p:nvPr/>
          </p:nvSpPr>
          <p:spPr>
            <a:xfrm>
              <a:off x="11528427" y="8681358"/>
              <a:ext cx="84757"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a:t>
              </a:r>
            </a:p>
          </p:txBody>
        </p:sp>
        <p:sp>
          <p:nvSpPr>
            <p:cNvPr id="400" name="tx37"/>
            <p:cNvSpPr/>
            <p:nvPr/>
          </p:nvSpPr>
          <p:spPr>
            <a:xfrm>
              <a:off x="11528427" y="8190948"/>
              <a:ext cx="84757"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a:t>
              </a:r>
            </a:p>
          </p:txBody>
        </p:sp>
        <p:sp>
          <p:nvSpPr>
            <p:cNvPr id="401" name="tx38"/>
            <p:cNvSpPr/>
            <p:nvPr/>
          </p:nvSpPr>
          <p:spPr>
            <a:xfrm>
              <a:off x="11528427" y="7698604"/>
              <a:ext cx="84757"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a:t>
              </a:r>
            </a:p>
          </p:txBody>
        </p:sp>
        <p:sp>
          <p:nvSpPr>
            <p:cNvPr id="402" name="tx39"/>
            <p:cNvSpPr/>
            <p:nvPr/>
          </p:nvSpPr>
          <p:spPr>
            <a:xfrm>
              <a:off x="11528427" y="7210575"/>
              <a:ext cx="84757"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a:t>
              </a:r>
            </a:p>
          </p:txBody>
        </p:sp>
        <p:sp>
          <p:nvSpPr>
            <p:cNvPr id="403" name="tx40"/>
            <p:cNvSpPr/>
            <p:nvPr/>
          </p:nvSpPr>
          <p:spPr>
            <a:xfrm>
              <a:off x="11528427" y="6719793"/>
              <a:ext cx="84757" cy="10946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a:t>
              </a:r>
            </a:p>
          </p:txBody>
        </p:sp>
        <p:sp>
          <p:nvSpPr>
            <p:cNvPr id="404" name="pl41"/>
            <p:cNvSpPr/>
            <p:nvPr/>
          </p:nvSpPr>
          <p:spPr>
            <a:xfrm>
              <a:off x="747118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5" name="pl42"/>
            <p:cNvSpPr/>
            <p:nvPr/>
          </p:nvSpPr>
          <p:spPr>
            <a:xfrm>
              <a:off x="807105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6" name="pl43"/>
            <p:cNvSpPr/>
            <p:nvPr/>
          </p:nvSpPr>
          <p:spPr>
            <a:xfrm>
              <a:off x="8670935"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7" name="pl44"/>
            <p:cNvSpPr/>
            <p:nvPr/>
          </p:nvSpPr>
          <p:spPr>
            <a:xfrm>
              <a:off x="927081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8" name="pl45"/>
            <p:cNvSpPr/>
            <p:nvPr/>
          </p:nvSpPr>
          <p:spPr>
            <a:xfrm>
              <a:off x="987068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9" name="pl46"/>
            <p:cNvSpPr/>
            <p:nvPr/>
          </p:nvSpPr>
          <p:spPr>
            <a:xfrm>
              <a:off x="1047056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0" name="pl47"/>
            <p:cNvSpPr/>
            <p:nvPr/>
          </p:nvSpPr>
          <p:spPr>
            <a:xfrm>
              <a:off x="1107044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1" name="tx48"/>
            <p:cNvSpPr/>
            <p:nvPr/>
          </p:nvSpPr>
          <p:spPr>
            <a:xfrm rot="-2700000">
              <a:off x="7361282"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12" name="tx49"/>
            <p:cNvSpPr/>
            <p:nvPr/>
          </p:nvSpPr>
          <p:spPr>
            <a:xfrm rot="-2700000">
              <a:off x="7921461"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13" name="tx50"/>
            <p:cNvSpPr/>
            <p:nvPr/>
          </p:nvSpPr>
          <p:spPr>
            <a:xfrm rot="-2700000">
              <a:off x="8520680"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14" name="tx51"/>
            <p:cNvSpPr/>
            <p:nvPr/>
          </p:nvSpPr>
          <p:spPr>
            <a:xfrm rot="-2700000">
              <a:off x="897586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15" name="tx52"/>
            <p:cNvSpPr/>
            <p:nvPr/>
          </p:nvSpPr>
          <p:spPr>
            <a:xfrm rot="-2700000">
              <a:off x="9575744"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16" name="tx53"/>
            <p:cNvSpPr/>
            <p:nvPr/>
          </p:nvSpPr>
          <p:spPr>
            <a:xfrm rot="-2700000">
              <a:off x="10175595"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417" name="tx54"/>
            <p:cNvSpPr/>
            <p:nvPr/>
          </p:nvSpPr>
          <p:spPr>
            <a:xfrm rot="-2700000">
              <a:off x="10887541"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18" name="tx55"/>
            <p:cNvSpPr/>
            <p:nvPr/>
          </p:nvSpPr>
          <p:spPr>
            <a:xfrm>
              <a:off x="9270812"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419" name="tx56"/>
            <p:cNvSpPr/>
            <p:nvPr/>
          </p:nvSpPr>
          <p:spPr>
            <a:xfrm>
              <a:off x="8453559"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420" name="tx57"/>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421" name="tx58"/>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422" name="rc59"/>
            <p:cNvSpPr/>
            <p:nvPr/>
          </p:nvSpPr>
          <p:spPr>
            <a:xfrm>
              <a:off x="7129423" y="10217410"/>
              <a:ext cx="1051268" cy="182880"/>
            </a:xfrm>
            <a:prstGeom prst="rect">
              <a:avLst/>
            </a:prstGeom>
            <a:solidFill>
              <a:srgbClr val="FFFFFF">
                <a:alpha val="100000"/>
              </a:srgbClr>
            </a:solidFill>
          </p:spPr>
          <p:txBody>
            <a:bodyPr/>
            <a:lstStyle/>
            <a:p/>
          </p:txBody>
        </p:sp>
        <p:sp>
          <p:nvSpPr>
            <p:cNvPr id="423" name="rc60"/>
            <p:cNvSpPr/>
            <p:nvPr/>
          </p:nvSpPr>
          <p:spPr>
            <a:xfrm>
              <a:off x="7129423" y="10217410"/>
              <a:ext cx="182879" cy="182880"/>
            </a:xfrm>
            <a:prstGeom prst="rect">
              <a:avLst/>
            </a:prstGeom>
            <a:solidFill>
              <a:srgbClr val="FFFFFF">
                <a:alpha val="100000"/>
              </a:srgbClr>
            </a:solidFill>
          </p:spPr>
          <p:txBody>
            <a:bodyPr/>
            <a:lstStyle/>
            <a:p/>
          </p:txBody>
        </p:sp>
        <p:sp>
          <p:nvSpPr>
            <p:cNvPr id="424" name="pl61"/>
            <p:cNvSpPr/>
            <p:nvPr/>
          </p:nvSpPr>
          <p:spPr>
            <a:xfrm>
              <a:off x="7147711"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425" name="tx62"/>
            <p:cNvSpPr/>
            <p:nvPr/>
          </p:nvSpPr>
          <p:spPr>
            <a:xfrm>
              <a:off x="7420303"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426" name="rc63"/>
            <p:cNvSpPr/>
            <p:nvPr/>
          </p:nvSpPr>
          <p:spPr>
            <a:xfrm>
              <a:off x="8360692" y="10217410"/>
              <a:ext cx="3051508" cy="182880"/>
            </a:xfrm>
            <a:prstGeom prst="rect">
              <a:avLst/>
            </a:prstGeom>
            <a:solidFill>
              <a:srgbClr val="FFFFFF">
                <a:alpha val="100000"/>
              </a:srgbClr>
            </a:solidFill>
          </p:spPr>
          <p:txBody>
            <a:bodyPr/>
            <a:lstStyle/>
            <a:p/>
          </p:txBody>
        </p:sp>
        <p:sp>
          <p:nvSpPr>
            <p:cNvPr id="427" name="rc64"/>
            <p:cNvSpPr/>
            <p:nvPr/>
          </p:nvSpPr>
          <p:spPr>
            <a:xfrm>
              <a:off x="8360692" y="10217410"/>
              <a:ext cx="182880" cy="182880"/>
            </a:xfrm>
            <a:prstGeom prst="rect">
              <a:avLst/>
            </a:prstGeom>
            <a:solidFill>
              <a:srgbClr val="FFFFFF">
                <a:alpha val="100000"/>
              </a:srgbClr>
            </a:solidFill>
          </p:spPr>
          <p:txBody>
            <a:bodyPr/>
            <a:lstStyle/>
            <a:p/>
          </p:txBody>
        </p:sp>
        <p:sp>
          <p:nvSpPr>
            <p:cNvPr id="428" name="rc65"/>
            <p:cNvSpPr/>
            <p:nvPr/>
          </p:nvSpPr>
          <p:spPr>
            <a:xfrm>
              <a:off x="8369692"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29" name="rc66"/>
            <p:cNvSpPr/>
            <p:nvPr/>
          </p:nvSpPr>
          <p:spPr>
            <a:xfrm>
              <a:off x="9451932" y="10217410"/>
              <a:ext cx="182879" cy="182880"/>
            </a:xfrm>
            <a:prstGeom prst="rect">
              <a:avLst/>
            </a:prstGeom>
            <a:solidFill>
              <a:srgbClr val="FFFFFF">
                <a:alpha val="100000"/>
              </a:srgbClr>
            </a:solidFill>
          </p:spPr>
          <p:txBody>
            <a:bodyPr/>
            <a:lstStyle/>
            <a:p/>
          </p:txBody>
        </p:sp>
        <p:sp>
          <p:nvSpPr>
            <p:cNvPr id="430" name="rc67"/>
            <p:cNvSpPr/>
            <p:nvPr/>
          </p:nvSpPr>
          <p:spPr>
            <a:xfrm>
              <a:off x="9460932" y="10226410"/>
              <a:ext cx="164880"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1" name="rc68"/>
            <p:cNvSpPr/>
            <p:nvPr/>
          </p:nvSpPr>
          <p:spPr>
            <a:xfrm>
              <a:off x="10377973" y="10217410"/>
              <a:ext cx="182879" cy="182880"/>
            </a:xfrm>
            <a:prstGeom prst="rect">
              <a:avLst/>
            </a:prstGeom>
            <a:solidFill>
              <a:srgbClr val="FFFFFF">
                <a:alpha val="100000"/>
              </a:srgbClr>
            </a:solidFill>
          </p:spPr>
          <p:txBody>
            <a:bodyPr/>
            <a:lstStyle/>
            <a:p/>
          </p:txBody>
        </p:sp>
        <p:sp>
          <p:nvSpPr>
            <p:cNvPr id="432" name="rc69"/>
            <p:cNvSpPr/>
            <p:nvPr/>
          </p:nvSpPr>
          <p:spPr>
            <a:xfrm>
              <a:off x="10386973" y="10226410"/>
              <a:ext cx="164880"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33" name="tx70"/>
            <p:cNvSpPr/>
            <p:nvPr/>
          </p:nvSpPr>
          <p:spPr>
            <a:xfrm>
              <a:off x="8651572"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434" name="tx71"/>
            <p:cNvSpPr/>
            <p:nvPr/>
          </p:nvSpPr>
          <p:spPr>
            <a:xfrm>
              <a:off x="9742812"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435" name="tx72"/>
            <p:cNvSpPr/>
            <p:nvPr/>
          </p:nvSpPr>
          <p:spPr>
            <a:xfrm>
              <a:off x="10668853"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436" name="tx73"/>
            <p:cNvSpPr/>
            <p:nvPr/>
          </p:nvSpPr>
          <p:spPr>
            <a:xfrm>
              <a:off x="6642513"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37" name=""/>
          <p:cNvGrpSpPr/>
          <p:nvPr/>
        </p:nvGrpSpPr>
        <p:grpSpPr>
          <a:xfrm>
            <a:off x="12527280" y="6217920"/>
            <a:ext cx="5486400" cy="4297680"/>
            <a:chOff x="12527280" y="6217920"/>
            <a:chExt cx="5486400" cy="4297680"/>
          </a:xfrm>
        </p:grpSpPr>
        <p:sp>
          <p:nvSpPr>
            <p:cNvPr id="438"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39"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40"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441"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42"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43"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44"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45"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46"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47"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48"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49"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50"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51"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52" name="pl17"/>
            <p:cNvSpPr/>
            <p:nvPr/>
          </p:nvSpPr>
          <p:spPr>
            <a:xfrm>
              <a:off x="13329440" y="6663670"/>
              <a:ext cx="4502097" cy="128037"/>
            </a:xfrm>
            <a:custGeom>
              <a:avLst/>
              <a:pathLst>
                <a:path w="4502097" h="128037">
                  <a:moveTo>
                    <a:pt x="0" y="25607"/>
                  </a:moveTo>
                  <a:lnTo>
                    <a:pt x="187587" y="0"/>
                  </a:lnTo>
                  <a:lnTo>
                    <a:pt x="375174" y="0"/>
                  </a:lnTo>
                  <a:lnTo>
                    <a:pt x="562762" y="0"/>
                  </a:lnTo>
                  <a:lnTo>
                    <a:pt x="750349" y="0"/>
                  </a:lnTo>
                  <a:lnTo>
                    <a:pt x="937937" y="25607"/>
                  </a:lnTo>
                  <a:lnTo>
                    <a:pt x="1125524" y="25607"/>
                  </a:lnTo>
                  <a:lnTo>
                    <a:pt x="1313111" y="0"/>
                  </a:lnTo>
                  <a:lnTo>
                    <a:pt x="1500699" y="0"/>
                  </a:lnTo>
                  <a:lnTo>
                    <a:pt x="1688286" y="0"/>
                  </a:lnTo>
                  <a:lnTo>
                    <a:pt x="1875874" y="25607"/>
                  </a:lnTo>
                  <a:lnTo>
                    <a:pt x="2063461" y="25607"/>
                  </a:lnTo>
                  <a:lnTo>
                    <a:pt x="2251048" y="0"/>
                  </a:lnTo>
                  <a:lnTo>
                    <a:pt x="2438636" y="25607"/>
                  </a:lnTo>
                  <a:lnTo>
                    <a:pt x="2626223" y="51214"/>
                  </a:lnTo>
                  <a:lnTo>
                    <a:pt x="2813811" y="102429"/>
                  </a:lnTo>
                  <a:lnTo>
                    <a:pt x="3001398" y="102429"/>
                  </a:lnTo>
                  <a:lnTo>
                    <a:pt x="3188985" y="76822"/>
                  </a:lnTo>
                  <a:lnTo>
                    <a:pt x="3376573" y="76822"/>
                  </a:lnTo>
                  <a:lnTo>
                    <a:pt x="3564160" y="76822"/>
                  </a:lnTo>
                  <a:lnTo>
                    <a:pt x="3751748" y="76822"/>
                  </a:lnTo>
                  <a:lnTo>
                    <a:pt x="3939335" y="102429"/>
                  </a:lnTo>
                  <a:lnTo>
                    <a:pt x="4126923" y="102429"/>
                  </a:lnTo>
                  <a:lnTo>
                    <a:pt x="4314510" y="128037"/>
                  </a:lnTo>
                  <a:lnTo>
                    <a:pt x="4502097" y="128037"/>
                  </a:lnTo>
                </a:path>
              </a:pathLst>
            </a:custGeom>
            <a:ln w="32521" cap="flat">
              <a:solidFill>
                <a:srgbClr val="5EB0E8">
                  <a:alpha val="100000"/>
                </a:srgbClr>
              </a:solidFill>
              <a:prstDash val="solid"/>
              <a:round/>
            </a:ln>
          </p:spPr>
          <p:txBody>
            <a:bodyPr/>
            <a:lstStyle/>
            <a:p/>
          </p:txBody>
        </p:sp>
        <p:sp>
          <p:nvSpPr>
            <p:cNvPr id="453" name="pl18"/>
            <p:cNvSpPr/>
            <p:nvPr/>
          </p:nvSpPr>
          <p:spPr>
            <a:xfrm>
              <a:off x="13329440" y="6663670"/>
              <a:ext cx="4502097" cy="128037"/>
            </a:xfrm>
            <a:custGeom>
              <a:avLst/>
              <a:pathLst>
                <a:path w="4502097" h="128037">
                  <a:moveTo>
                    <a:pt x="0" y="0"/>
                  </a:moveTo>
                  <a:lnTo>
                    <a:pt x="187587" y="0"/>
                  </a:lnTo>
                  <a:lnTo>
                    <a:pt x="375174" y="0"/>
                  </a:lnTo>
                  <a:lnTo>
                    <a:pt x="562762" y="0"/>
                  </a:lnTo>
                  <a:lnTo>
                    <a:pt x="750349" y="25607"/>
                  </a:lnTo>
                  <a:lnTo>
                    <a:pt x="937937" y="25607"/>
                  </a:lnTo>
                  <a:lnTo>
                    <a:pt x="1125524" y="0"/>
                  </a:lnTo>
                  <a:lnTo>
                    <a:pt x="1313111" y="25607"/>
                  </a:lnTo>
                  <a:lnTo>
                    <a:pt x="1500699" y="0"/>
                  </a:lnTo>
                  <a:lnTo>
                    <a:pt x="1688286" y="0"/>
                  </a:lnTo>
                  <a:lnTo>
                    <a:pt x="1875874" y="0"/>
                  </a:lnTo>
                  <a:lnTo>
                    <a:pt x="2063461" y="0"/>
                  </a:lnTo>
                  <a:lnTo>
                    <a:pt x="2251048" y="0"/>
                  </a:lnTo>
                  <a:lnTo>
                    <a:pt x="2438636" y="0"/>
                  </a:lnTo>
                  <a:lnTo>
                    <a:pt x="2626223" y="25607"/>
                  </a:lnTo>
                  <a:lnTo>
                    <a:pt x="2813811" y="25607"/>
                  </a:lnTo>
                  <a:lnTo>
                    <a:pt x="3001398" y="51214"/>
                  </a:lnTo>
                  <a:lnTo>
                    <a:pt x="3188985" y="51214"/>
                  </a:lnTo>
                  <a:lnTo>
                    <a:pt x="3376573" y="51214"/>
                  </a:lnTo>
                  <a:lnTo>
                    <a:pt x="3564160" y="25607"/>
                  </a:lnTo>
                  <a:lnTo>
                    <a:pt x="3751748" y="25607"/>
                  </a:lnTo>
                  <a:lnTo>
                    <a:pt x="3939335" y="76822"/>
                  </a:lnTo>
                  <a:lnTo>
                    <a:pt x="4126923" y="76822"/>
                  </a:lnTo>
                  <a:lnTo>
                    <a:pt x="4314510" y="102429"/>
                  </a:lnTo>
                  <a:lnTo>
                    <a:pt x="4502097" y="128037"/>
                  </a:lnTo>
                </a:path>
              </a:pathLst>
            </a:custGeom>
            <a:ln w="32521" cap="flat">
              <a:solidFill>
                <a:srgbClr val="00A173">
                  <a:alpha val="100000"/>
                </a:srgbClr>
              </a:solidFill>
              <a:prstDash val="solid"/>
              <a:round/>
            </a:ln>
          </p:spPr>
          <p:txBody>
            <a:bodyPr/>
            <a:lstStyle/>
            <a:p/>
          </p:txBody>
        </p:sp>
        <p:sp>
          <p:nvSpPr>
            <p:cNvPr id="454"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55"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56"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57"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458"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459"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60"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1"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2"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3"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4"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5"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6"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7"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8"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9"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0"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1"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2"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3"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4"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5"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6"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7"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8"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9"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0"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1"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2"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3"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4"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5"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6"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7"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8"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9"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0"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1"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492"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493"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494"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495"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496"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497"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498"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499"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00"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01"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02"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03"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04"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05"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06"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07"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08"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09"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10"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11"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12"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13"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14"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15"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16"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17" name="rc82"/>
            <p:cNvSpPr/>
            <p:nvPr/>
          </p:nvSpPr>
          <p:spPr>
            <a:xfrm>
              <a:off x="14005791" y="9941072"/>
              <a:ext cx="3149396" cy="504938"/>
            </a:xfrm>
            <a:prstGeom prst="rect">
              <a:avLst/>
            </a:prstGeom>
            <a:solidFill>
              <a:srgbClr val="FFFFFF">
                <a:alpha val="100000"/>
              </a:srgbClr>
            </a:solidFill>
          </p:spPr>
          <p:txBody>
            <a:bodyPr/>
            <a:lstStyle/>
            <a:p/>
          </p:txBody>
        </p:sp>
        <p:sp>
          <p:nvSpPr>
            <p:cNvPr id="518"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19"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20"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21"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22"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523"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524"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525"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526"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Slovenia</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709108" y="2153563"/>
              <a:ext cx="4065524" cy="3131794"/>
            </a:xfrm>
            <a:prstGeom prst="rect">
              <a:avLst/>
            </a:prstGeom>
            <a:solidFill>
              <a:srgbClr val="FFFFFF">
                <a:alpha val="100000"/>
              </a:srgbClr>
            </a:solidFill>
          </p:spPr>
          <p:txBody>
            <a:bodyPr/>
            <a:lstStyle/>
            <a:p/>
          </p:txBody>
        </p:sp>
        <p:sp>
          <p:nvSpPr>
            <p:cNvPr id="7" name="pl6"/>
            <p:cNvSpPr/>
            <p:nvPr/>
          </p:nvSpPr>
          <p:spPr>
            <a:xfrm>
              <a:off x="1709108" y="4941205"/>
              <a:ext cx="4065524" cy="0"/>
            </a:xfrm>
            <a:custGeom>
              <a:avLst/>
              <a:pathLst>
                <a:path w="4065524" h="0">
                  <a:moveTo>
                    <a:pt x="0" y="0"/>
                  </a:moveTo>
                  <a:lnTo>
                    <a:pt x="4065524" y="0"/>
                  </a:lnTo>
                  <a:lnTo>
                    <a:pt x="4065524" y="0"/>
                  </a:lnTo>
                </a:path>
              </a:pathLst>
            </a:custGeom>
            <a:ln w="6775" cap="flat">
              <a:solidFill>
                <a:srgbClr val="EBEBEB">
                  <a:alpha val="100000"/>
                </a:srgbClr>
              </a:solidFill>
              <a:prstDash val="solid"/>
              <a:round/>
            </a:ln>
          </p:spPr>
          <p:txBody>
            <a:bodyPr/>
            <a:lstStyle/>
            <a:p/>
          </p:txBody>
        </p:sp>
        <p:sp>
          <p:nvSpPr>
            <p:cNvPr id="8" name="pl7"/>
            <p:cNvSpPr/>
            <p:nvPr/>
          </p:nvSpPr>
          <p:spPr>
            <a:xfrm>
              <a:off x="1709108" y="4252898"/>
              <a:ext cx="4065524" cy="0"/>
            </a:xfrm>
            <a:custGeom>
              <a:avLst/>
              <a:pathLst>
                <a:path w="4065524" h="0">
                  <a:moveTo>
                    <a:pt x="0" y="0"/>
                  </a:moveTo>
                  <a:lnTo>
                    <a:pt x="4065524" y="0"/>
                  </a:lnTo>
                  <a:lnTo>
                    <a:pt x="4065524" y="0"/>
                  </a:lnTo>
                </a:path>
              </a:pathLst>
            </a:custGeom>
            <a:ln w="6775" cap="flat">
              <a:solidFill>
                <a:srgbClr val="EBEBEB">
                  <a:alpha val="100000"/>
                </a:srgbClr>
              </a:solidFill>
              <a:prstDash val="solid"/>
              <a:round/>
            </a:ln>
          </p:spPr>
          <p:txBody>
            <a:bodyPr/>
            <a:lstStyle/>
            <a:p/>
          </p:txBody>
        </p:sp>
        <p:sp>
          <p:nvSpPr>
            <p:cNvPr id="9" name="pl8"/>
            <p:cNvSpPr/>
            <p:nvPr/>
          </p:nvSpPr>
          <p:spPr>
            <a:xfrm>
              <a:off x="1709108" y="3564592"/>
              <a:ext cx="4065524" cy="0"/>
            </a:xfrm>
            <a:custGeom>
              <a:avLst/>
              <a:pathLst>
                <a:path w="4065524" h="0">
                  <a:moveTo>
                    <a:pt x="0" y="0"/>
                  </a:moveTo>
                  <a:lnTo>
                    <a:pt x="4065524" y="0"/>
                  </a:lnTo>
                  <a:lnTo>
                    <a:pt x="4065524" y="0"/>
                  </a:lnTo>
                </a:path>
              </a:pathLst>
            </a:custGeom>
            <a:ln w="6775" cap="flat">
              <a:solidFill>
                <a:srgbClr val="EBEBEB">
                  <a:alpha val="100000"/>
                </a:srgbClr>
              </a:solidFill>
              <a:prstDash val="solid"/>
              <a:round/>
            </a:ln>
          </p:spPr>
          <p:txBody>
            <a:bodyPr/>
            <a:lstStyle/>
            <a:p/>
          </p:txBody>
        </p:sp>
        <p:sp>
          <p:nvSpPr>
            <p:cNvPr id="10" name="pl9"/>
            <p:cNvSpPr/>
            <p:nvPr/>
          </p:nvSpPr>
          <p:spPr>
            <a:xfrm>
              <a:off x="1709108" y="2876285"/>
              <a:ext cx="4065524" cy="0"/>
            </a:xfrm>
            <a:custGeom>
              <a:avLst/>
              <a:pathLst>
                <a:path w="4065524" h="0">
                  <a:moveTo>
                    <a:pt x="0" y="0"/>
                  </a:moveTo>
                  <a:lnTo>
                    <a:pt x="4065524" y="0"/>
                  </a:lnTo>
                  <a:lnTo>
                    <a:pt x="4065524" y="0"/>
                  </a:lnTo>
                </a:path>
              </a:pathLst>
            </a:custGeom>
            <a:ln w="6775" cap="flat">
              <a:solidFill>
                <a:srgbClr val="EBEBEB">
                  <a:alpha val="100000"/>
                </a:srgbClr>
              </a:solidFill>
              <a:prstDash val="solid"/>
              <a:round/>
            </a:ln>
          </p:spPr>
          <p:txBody>
            <a:bodyPr/>
            <a:lstStyle/>
            <a:p/>
          </p:txBody>
        </p:sp>
        <p:sp>
          <p:nvSpPr>
            <p:cNvPr id="11" name="pl10"/>
            <p:cNvSpPr/>
            <p:nvPr/>
          </p:nvSpPr>
          <p:spPr>
            <a:xfrm>
              <a:off x="1709108" y="2187979"/>
              <a:ext cx="4065524" cy="0"/>
            </a:xfrm>
            <a:custGeom>
              <a:avLst/>
              <a:pathLst>
                <a:path w="4065524" h="0">
                  <a:moveTo>
                    <a:pt x="0" y="0"/>
                  </a:moveTo>
                  <a:lnTo>
                    <a:pt x="4065524" y="0"/>
                  </a:lnTo>
                  <a:lnTo>
                    <a:pt x="4065524" y="0"/>
                  </a:lnTo>
                </a:path>
              </a:pathLst>
            </a:custGeom>
            <a:ln w="6775" cap="flat">
              <a:solidFill>
                <a:srgbClr val="EBEBEB">
                  <a:alpha val="100000"/>
                </a:srgbClr>
              </a:solidFill>
              <a:prstDash val="solid"/>
              <a:round/>
            </a:ln>
          </p:spPr>
          <p:txBody>
            <a:bodyPr/>
            <a:lstStyle/>
            <a:p/>
          </p:txBody>
        </p:sp>
        <p:sp>
          <p:nvSpPr>
            <p:cNvPr id="12" name="pl11"/>
            <p:cNvSpPr/>
            <p:nvPr/>
          </p:nvSpPr>
          <p:spPr>
            <a:xfrm>
              <a:off x="1709108" y="5285358"/>
              <a:ext cx="4065524" cy="0"/>
            </a:xfrm>
            <a:custGeom>
              <a:avLst/>
              <a:pathLst>
                <a:path w="4065524" h="0">
                  <a:moveTo>
                    <a:pt x="0" y="0"/>
                  </a:moveTo>
                  <a:lnTo>
                    <a:pt x="4065524" y="0"/>
                  </a:lnTo>
                  <a:lnTo>
                    <a:pt x="4065524" y="0"/>
                  </a:lnTo>
                </a:path>
              </a:pathLst>
            </a:custGeom>
            <a:ln w="13550" cap="flat">
              <a:solidFill>
                <a:srgbClr val="EBEBEB">
                  <a:alpha val="100000"/>
                </a:srgbClr>
              </a:solidFill>
              <a:prstDash val="solid"/>
              <a:round/>
            </a:ln>
          </p:spPr>
          <p:txBody>
            <a:bodyPr/>
            <a:lstStyle/>
            <a:p/>
          </p:txBody>
        </p:sp>
        <p:sp>
          <p:nvSpPr>
            <p:cNvPr id="13" name="pl12"/>
            <p:cNvSpPr/>
            <p:nvPr/>
          </p:nvSpPr>
          <p:spPr>
            <a:xfrm>
              <a:off x="1709108" y="4597051"/>
              <a:ext cx="4065524" cy="0"/>
            </a:xfrm>
            <a:custGeom>
              <a:avLst/>
              <a:pathLst>
                <a:path w="4065524" h="0">
                  <a:moveTo>
                    <a:pt x="0" y="0"/>
                  </a:moveTo>
                  <a:lnTo>
                    <a:pt x="4065524" y="0"/>
                  </a:lnTo>
                  <a:lnTo>
                    <a:pt x="4065524" y="0"/>
                  </a:lnTo>
                </a:path>
              </a:pathLst>
            </a:custGeom>
            <a:ln w="13550" cap="flat">
              <a:solidFill>
                <a:srgbClr val="EBEBEB">
                  <a:alpha val="100000"/>
                </a:srgbClr>
              </a:solidFill>
              <a:prstDash val="solid"/>
              <a:round/>
            </a:ln>
          </p:spPr>
          <p:txBody>
            <a:bodyPr/>
            <a:lstStyle/>
            <a:p/>
          </p:txBody>
        </p:sp>
        <p:sp>
          <p:nvSpPr>
            <p:cNvPr id="14" name="pl13"/>
            <p:cNvSpPr/>
            <p:nvPr/>
          </p:nvSpPr>
          <p:spPr>
            <a:xfrm>
              <a:off x="1709108" y="3908745"/>
              <a:ext cx="4065524" cy="0"/>
            </a:xfrm>
            <a:custGeom>
              <a:avLst/>
              <a:pathLst>
                <a:path w="4065524" h="0">
                  <a:moveTo>
                    <a:pt x="0" y="0"/>
                  </a:moveTo>
                  <a:lnTo>
                    <a:pt x="4065524" y="0"/>
                  </a:lnTo>
                  <a:lnTo>
                    <a:pt x="4065524" y="0"/>
                  </a:lnTo>
                </a:path>
              </a:pathLst>
            </a:custGeom>
            <a:ln w="13550" cap="flat">
              <a:solidFill>
                <a:srgbClr val="EBEBEB">
                  <a:alpha val="100000"/>
                </a:srgbClr>
              </a:solidFill>
              <a:prstDash val="solid"/>
              <a:round/>
            </a:ln>
          </p:spPr>
          <p:txBody>
            <a:bodyPr/>
            <a:lstStyle/>
            <a:p/>
          </p:txBody>
        </p:sp>
        <p:sp>
          <p:nvSpPr>
            <p:cNvPr id="15" name="pl14"/>
            <p:cNvSpPr/>
            <p:nvPr/>
          </p:nvSpPr>
          <p:spPr>
            <a:xfrm>
              <a:off x="1709108" y="3220438"/>
              <a:ext cx="4065524" cy="0"/>
            </a:xfrm>
            <a:custGeom>
              <a:avLst/>
              <a:pathLst>
                <a:path w="4065524" h="0">
                  <a:moveTo>
                    <a:pt x="0" y="0"/>
                  </a:moveTo>
                  <a:lnTo>
                    <a:pt x="4065524" y="0"/>
                  </a:lnTo>
                  <a:lnTo>
                    <a:pt x="4065524" y="0"/>
                  </a:lnTo>
                </a:path>
              </a:pathLst>
            </a:custGeom>
            <a:ln w="13550" cap="flat">
              <a:solidFill>
                <a:srgbClr val="EBEBEB">
                  <a:alpha val="100000"/>
                </a:srgbClr>
              </a:solidFill>
              <a:prstDash val="solid"/>
              <a:round/>
            </a:ln>
          </p:spPr>
          <p:txBody>
            <a:bodyPr/>
            <a:lstStyle/>
            <a:p/>
          </p:txBody>
        </p:sp>
        <p:sp>
          <p:nvSpPr>
            <p:cNvPr id="16" name="pl15"/>
            <p:cNvSpPr/>
            <p:nvPr/>
          </p:nvSpPr>
          <p:spPr>
            <a:xfrm>
              <a:off x="1709108" y="2532132"/>
              <a:ext cx="4065524" cy="0"/>
            </a:xfrm>
            <a:custGeom>
              <a:avLst/>
              <a:pathLst>
                <a:path w="4065524" h="0">
                  <a:moveTo>
                    <a:pt x="0" y="0"/>
                  </a:moveTo>
                  <a:lnTo>
                    <a:pt x="4065524" y="0"/>
                  </a:lnTo>
                  <a:lnTo>
                    <a:pt x="4065524" y="0"/>
                  </a:lnTo>
                </a:path>
              </a:pathLst>
            </a:custGeom>
            <a:ln w="13550" cap="flat">
              <a:solidFill>
                <a:srgbClr val="EBEBEB">
                  <a:alpha val="100000"/>
                </a:srgbClr>
              </a:solidFill>
              <a:prstDash val="solid"/>
              <a:round/>
            </a:ln>
          </p:spPr>
          <p:txBody>
            <a:bodyPr/>
            <a:lstStyle/>
            <a:p/>
          </p:txBody>
        </p:sp>
        <p:sp>
          <p:nvSpPr>
            <p:cNvPr id="17" name="rc16"/>
            <p:cNvSpPr/>
            <p:nvPr/>
          </p:nvSpPr>
          <p:spPr>
            <a:xfrm>
              <a:off x="5091492" y="4941205"/>
              <a:ext cx="299915" cy="34415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 name="rc17"/>
            <p:cNvSpPr/>
            <p:nvPr/>
          </p:nvSpPr>
          <p:spPr>
            <a:xfrm>
              <a:off x="5091492" y="4941205"/>
              <a:ext cx="29991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 name="rc18"/>
            <p:cNvSpPr/>
            <p:nvPr/>
          </p:nvSpPr>
          <p:spPr>
            <a:xfrm>
              <a:off x="5091492" y="4941205"/>
              <a:ext cx="29991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 name="rc19"/>
            <p:cNvSpPr/>
            <p:nvPr/>
          </p:nvSpPr>
          <p:spPr>
            <a:xfrm>
              <a:off x="5091492" y="4941205"/>
              <a:ext cx="29991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 name="pg20"/>
            <p:cNvSpPr/>
            <p:nvPr/>
          </p:nvSpPr>
          <p:spPr>
            <a:xfrm>
              <a:off x="2961519"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2" name="tx21"/>
            <p:cNvSpPr/>
            <p:nvPr/>
          </p:nvSpPr>
          <p:spPr>
            <a:xfrm>
              <a:off x="3086402"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 case(s)</a:t>
              </a:r>
            </a:p>
          </p:txBody>
        </p:sp>
        <p:sp>
          <p:nvSpPr>
            <p:cNvPr id="23" name="pg22"/>
            <p:cNvSpPr/>
            <p:nvPr/>
          </p:nvSpPr>
          <p:spPr>
            <a:xfrm>
              <a:off x="3147897" y="2394471"/>
              <a:ext cx="1187946" cy="311602"/>
            </a:xfrm>
            <a:custGeom>
              <a:avLst/>
              <a:pathLst>
                <a:path w="1187946" h="311602">
                  <a:moveTo>
                    <a:pt x="26017" y="311602"/>
                  </a:moveTo>
                  <a:lnTo>
                    <a:pt x="1161929" y="311602"/>
                  </a:lnTo>
                  <a:lnTo>
                    <a:pt x="1160881" y="311581"/>
                  </a:lnTo>
                  <a:lnTo>
                    <a:pt x="1165065" y="311412"/>
                  </a:lnTo>
                  <a:lnTo>
                    <a:pt x="1169167" y="310575"/>
                  </a:lnTo>
                  <a:lnTo>
                    <a:pt x="1173082" y="309090"/>
                  </a:lnTo>
                  <a:lnTo>
                    <a:pt x="1176708" y="306996"/>
                  </a:lnTo>
                  <a:lnTo>
                    <a:pt x="1179952" y="304348"/>
                  </a:lnTo>
                  <a:lnTo>
                    <a:pt x="1182728" y="301214"/>
                  </a:lnTo>
                  <a:lnTo>
                    <a:pt x="1184966" y="297675"/>
                  </a:lnTo>
                  <a:lnTo>
                    <a:pt x="1186607" y="293823"/>
                  </a:lnTo>
                  <a:lnTo>
                    <a:pt x="1187609" y="289758"/>
                  </a:lnTo>
                  <a:lnTo>
                    <a:pt x="1187946" y="285585"/>
                  </a:lnTo>
                  <a:lnTo>
                    <a:pt x="1187946" y="26017"/>
                  </a:lnTo>
                  <a:lnTo>
                    <a:pt x="1187609" y="21843"/>
                  </a:lnTo>
                  <a:lnTo>
                    <a:pt x="1186607" y="17778"/>
                  </a:lnTo>
                  <a:lnTo>
                    <a:pt x="1184966" y="13926"/>
                  </a:lnTo>
                  <a:lnTo>
                    <a:pt x="1182728" y="10387"/>
                  </a:lnTo>
                  <a:lnTo>
                    <a:pt x="1179952" y="7253"/>
                  </a:lnTo>
                  <a:lnTo>
                    <a:pt x="1176708" y="4605"/>
                  </a:lnTo>
                  <a:lnTo>
                    <a:pt x="1173082" y="2511"/>
                  </a:lnTo>
                  <a:lnTo>
                    <a:pt x="1169167" y="1027"/>
                  </a:lnTo>
                  <a:lnTo>
                    <a:pt x="1165065" y="189"/>
                  </a:lnTo>
                  <a:lnTo>
                    <a:pt x="116192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4" name="tx23"/>
            <p:cNvSpPr/>
            <p:nvPr/>
          </p:nvSpPr>
          <p:spPr>
            <a:xfrm>
              <a:off x="3251966" y="2466357"/>
              <a:ext cx="97980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 case(s)</a:t>
              </a:r>
            </a:p>
          </p:txBody>
        </p:sp>
        <p:sp>
          <p:nvSpPr>
            <p:cNvPr id="25" name="rc24"/>
            <p:cNvSpPr/>
            <p:nvPr/>
          </p:nvSpPr>
          <p:spPr>
            <a:xfrm>
              <a:off x="1709108" y="2153563"/>
              <a:ext cx="4065524" cy="3131794"/>
            </a:xfrm>
            <a:prstGeom prst="rect">
              <a:avLst/>
            </a:prstGeom>
            <a:ln w="13550" cap="rnd">
              <a:solidFill>
                <a:srgbClr val="333333">
                  <a:alpha val="100000"/>
                </a:srgbClr>
              </a:solidFill>
              <a:prstDash val="solid"/>
              <a:round/>
            </a:ln>
          </p:spPr>
          <p:txBody>
            <a:bodyPr/>
            <a:lstStyle/>
            <a:p/>
          </p:txBody>
        </p:sp>
        <p:sp>
          <p:nvSpPr>
            <p:cNvPr id="26" name="rc25"/>
            <p:cNvSpPr/>
            <p:nvPr/>
          </p:nvSpPr>
          <p:spPr>
            <a:xfrm>
              <a:off x="5774633" y="2153563"/>
              <a:ext cx="4065524" cy="3131794"/>
            </a:xfrm>
            <a:prstGeom prst="rect">
              <a:avLst/>
            </a:prstGeom>
            <a:solidFill>
              <a:srgbClr val="FFFFFF">
                <a:alpha val="100000"/>
              </a:srgbClr>
            </a:solidFill>
          </p:spPr>
          <p:txBody>
            <a:bodyPr/>
            <a:lstStyle/>
            <a:p/>
          </p:txBody>
        </p:sp>
        <p:sp>
          <p:nvSpPr>
            <p:cNvPr id="27" name="pl26"/>
            <p:cNvSpPr/>
            <p:nvPr/>
          </p:nvSpPr>
          <p:spPr>
            <a:xfrm>
              <a:off x="5774633" y="4941205"/>
              <a:ext cx="4065524" cy="0"/>
            </a:xfrm>
            <a:custGeom>
              <a:avLst/>
              <a:pathLst>
                <a:path w="4065524" h="0">
                  <a:moveTo>
                    <a:pt x="0" y="0"/>
                  </a:moveTo>
                  <a:lnTo>
                    <a:pt x="4065524" y="0"/>
                  </a:lnTo>
                  <a:lnTo>
                    <a:pt x="4065524" y="0"/>
                  </a:lnTo>
                </a:path>
              </a:pathLst>
            </a:custGeom>
            <a:ln w="6775" cap="flat">
              <a:solidFill>
                <a:srgbClr val="EBEBEB">
                  <a:alpha val="100000"/>
                </a:srgbClr>
              </a:solidFill>
              <a:prstDash val="solid"/>
              <a:round/>
            </a:ln>
          </p:spPr>
          <p:txBody>
            <a:bodyPr/>
            <a:lstStyle/>
            <a:p/>
          </p:txBody>
        </p:sp>
        <p:sp>
          <p:nvSpPr>
            <p:cNvPr id="28" name="pl27"/>
            <p:cNvSpPr/>
            <p:nvPr/>
          </p:nvSpPr>
          <p:spPr>
            <a:xfrm>
              <a:off x="5774633" y="4252898"/>
              <a:ext cx="4065524" cy="0"/>
            </a:xfrm>
            <a:custGeom>
              <a:avLst/>
              <a:pathLst>
                <a:path w="4065524" h="0">
                  <a:moveTo>
                    <a:pt x="0" y="0"/>
                  </a:moveTo>
                  <a:lnTo>
                    <a:pt x="4065524" y="0"/>
                  </a:lnTo>
                  <a:lnTo>
                    <a:pt x="4065524" y="0"/>
                  </a:lnTo>
                </a:path>
              </a:pathLst>
            </a:custGeom>
            <a:ln w="6775" cap="flat">
              <a:solidFill>
                <a:srgbClr val="EBEBEB">
                  <a:alpha val="100000"/>
                </a:srgbClr>
              </a:solidFill>
              <a:prstDash val="solid"/>
              <a:round/>
            </a:ln>
          </p:spPr>
          <p:txBody>
            <a:bodyPr/>
            <a:lstStyle/>
            <a:p/>
          </p:txBody>
        </p:sp>
        <p:sp>
          <p:nvSpPr>
            <p:cNvPr id="29" name="pl28"/>
            <p:cNvSpPr/>
            <p:nvPr/>
          </p:nvSpPr>
          <p:spPr>
            <a:xfrm>
              <a:off x="5774633" y="3564592"/>
              <a:ext cx="4065524" cy="0"/>
            </a:xfrm>
            <a:custGeom>
              <a:avLst/>
              <a:pathLst>
                <a:path w="4065524" h="0">
                  <a:moveTo>
                    <a:pt x="0" y="0"/>
                  </a:moveTo>
                  <a:lnTo>
                    <a:pt x="4065524" y="0"/>
                  </a:lnTo>
                  <a:lnTo>
                    <a:pt x="4065524" y="0"/>
                  </a:lnTo>
                </a:path>
              </a:pathLst>
            </a:custGeom>
            <a:ln w="6775" cap="flat">
              <a:solidFill>
                <a:srgbClr val="EBEBEB">
                  <a:alpha val="100000"/>
                </a:srgbClr>
              </a:solidFill>
              <a:prstDash val="solid"/>
              <a:round/>
            </a:ln>
          </p:spPr>
          <p:txBody>
            <a:bodyPr/>
            <a:lstStyle/>
            <a:p/>
          </p:txBody>
        </p:sp>
        <p:sp>
          <p:nvSpPr>
            <p:cNvPr id="30" name="pl29"/>
            <p:cNvSpPr/>
            <p:nvPr/>
          </p:nvSpPr>
          <p:spPr>
            <a:xfrm>
              <a:off x="5774633" y="2876285"/>
              <a:ext cx="4065524" cy="0"/>
            </a:xfrm>
            <a:custGeom>
              <a:avLst/>
              <a:pathLst>
                <a:path w="4065524" h="0">
                  <a:moveTo>
                    <a:pt x="0" y="0"/>
                  </a:moveTo>
                  <a:lnTo>
                    <a:pt x="4065524" y="0"/>
                  </a:lnTo>
                  <a:lnTo>
                    <a:pt x="4065524" y="0"/>
                  </a:lnTo>
                </a:path>
              </a:pathLst>
            </a:custGeom>
            <a:ln w="6775" cap="flat">
              <a:solidFill>
                <a:srgbClr val="EBEBEB">
                  <a:alpha val="100000"/>
                </a:srgbClr>
              </a:solidFill>
              <a:prstDash val="solid"/>
              <a:round/>
            </a:ln>
          </p:spPr>
          <p:txBody>
            <a:bodyPr/>
            <a:lstStyle/>
            <a:p/>
          </p:txBody>
        </p:sp>
        <p:sp>
          <p:nvSpPr>
            <p:cNvPr id="31" name="pl30"/>
            <p:cNvSpPr/>
            <p:nvPr/>
          </p:nvSpPr>
          <p:spPr>
            <a:xfrm>
              <a:off x="5774633" y="2187979"/>
              <a:ext cx="4065524" cy="0"/>
            </a:xfrm>
            <a:custGeom>
              <a:avLst/>
              <a:pathLst>
                <a:path w="4065524" h="0">
                  <a:moveTo>
                    <a:pt x="0" y="0"/>
                  </a:moveTo>
                  <a:lnTo>
                    <a:pt x="4065524" y="0"/>
                  </a:lnTo>
                  <a:lnTo>
                    <a:pt x="4065524" y="0"/>
                  </a:lnTo>
                </a:path>
              </a:pathLst>
            </a:custGeom>
            <a:ln w="6775" cap="flat">
              <a:solidFill>
                <a:srgbClr val="EBEBEB">
                  <a:alpha val="100000"/>
                </a:srgbClr>
              </a:solidFill>
              <a:prstDash val="solid"/>
              <a:round/>
            </a:ln>
          </p:spPr>
          <p:txBody>
            <a:bodyPr/>
            <a:lstStyle/>
            <a:p/>
          </p:txBody>
        </p:sp>
        <p:sp>
          <p:nvSpPr>
            <p:cNvPr id="32" name="pl31"/>
            <p:cNvSpPr/>
            <p:nvPr/>
          </p:nvSpPr>
          <p:spPr>
            <a:xfrm>
              <a:off x="5774633" y="5285358"/>
              <a:ext cx="4065524" cy="0"/>
            </a:xfrm>
            <a:custGeom>
              <a:avLst/>
              <a:pathLst>
                <a:path w="4065524" h="0">
                  <a:moveTo>
                    <a:pt x="0" y="0"/>
                  </a:moveTo>
                  <a:lnTo>
                    <a:pt x="4065524" y="0"/>
                  </a:lnTo>
                  <a:lnTo>
                    <a:pt x="4065524" y="0"/>
                  </a:lnTo>
                </a:path>
              </a:pathLst>
            </a:custGeom>
            <a:ln w="13550" cap="flat">
              <a:solidFill>
                <a:srgbClr val="EBEBEB">
                  <a:alpha val="100000"/>
                </a:srgbClr>
              </a:solidFill>
              <a:prstDash val="solid"/>
              <a:round/>
            </a:ln>
          </p:spPr>
          <p:txBody>
            <a:bodyPr/>
            <a:lstStyle/>
            <a:p/>
          </p:txBody>
        </p:sp>
        <p:sp>
          <p:nvSpPr>
            <p:cNvPr id="33" name="pl32"/>
            <p:cNvSpPr/>
            <p:nvPr/>
          </p:nvSpPr>
          <p:spPr>
            <a:xfrm>
              <a:off x="5774633" y="4597051"/>
              <a:ext cx="4065524" cy="0"/>
            </a:xfrm>
            <a:custGeom>
              <a:avLst/>
              <a:pathLst>
                <a:path w="4065524" h="0">
                  <a:moveTo>
                    <a:pt x="0" y="0"/>
                  </a:moveTo>
                  <a:lnTo>
                    <a:pt x="4065524" y="0"/>
                  </a:lnTo>
                  <a:lnTo>
                    <a:pt x="4065524" y="0"/>
                  </a:lnTo>
                </a:path>
              </a:pathLst>
            </a:custGeom>
            <a:ln w="13550" cap="flat">
              <a:solidFill>
                <a:srgbClr val="EBEBEB">
                  <a:alpha val="100000"/>
                </a:srgbClr>
              </a:solidFill>
              <a:prstDash val="solid"/>
              <a:round/>
            </a:ln>
          </p:spPr>
          <p:txBody>
            <a:bodyPr/>
            <a:lstStyle/>
            <a:p/>
          </p:txBody>
        </p:sp>
        <p:sp>
          <p:nvSpPr>
            <p:cNvPr id="34" name="pl33"/>
            <p:cNvSpPr/>
            <p:nvPr/>
          </p:nvSpPr>
          <p:spPr>
            <a:xfrm>
              <a:off x="5774633" y="3908745"/>
              <a:ext cx="4065524" cy="0"/>
            </a:xfrm>
            <a:custGeom>
              <a:avLst/>
              <a:pathLst>
                <a:path w="4065524" h="0">
                  <a:moveTo>
                    <a:pt x="0" y="0"/>
                  </a:moveTo>
                  <a:lnTo>
                    <a:pt x="4065524" y="0"/>
                  </a:lnTo>
                  <a:lnTo>
                    <a:pt x="4065524" y="0"/>
                  </a:lnTo>
                </a:path>
              </a:pathLst>
            </a:custGeom>
            <a:ln w="13550" cap="flat">
              <a:solidFill>
                <a:srgbClr val="EBEBEB">
                  <a:alpha val="100000"/>
                </a:srgbClr>
              </a:solidFill>
              <a:prstDash val="solid"/>
              <a:round/>
            </a:ln>
          </p:spPr>
          <p:txBody>
            <a:bodyPr/>
            <a:lstStyle/>
            <a:p/>
          </p:txBody>
        </p:sp>
        <p:sp>
          <p:nvSpPr>
            <p:cNvPr id="35" name="pl34"/>
            <p:cNvSpPr/>
            <p:nvPr/>
          </p:nvSpPr>
          <p:spPr>
            <a:xfrm>
              <a:off x="5774633" y="3220438"/>
              <a:ext cx="4065524" cy="0"/>
            </a:xfrm>
            <a:custGeom>
              <a:avLst/>
              <a:pathLst>
                <a:path w="4065524" h="0">
                  <a:moveTo>
                    <a:pt x="0" y="0"/>
                  </a:moveTo>
                  <a:lnTo>
                    <a:pt x="4065524" y="0"/>
                  </a:lnTo>
                  <a:lnTo>
                    <a:pt x="4065524" y="0"/>
                  </a:lnTo>
                </a:path>
              </a:pathLst>
            </a:custGeom>
            <a:ln w="13550" cap="flat">
              <a:solidFill>
                <a:srgbClr val="EBEBEB">
                  <a:alpha val="100000"/>
                </a:srgbClr>
              </a:solidFill>
              <a:prstDash val="solid"/>
              <a:round/>
            </a:ln>
          </p:spPr>
          <p:txBody>
            <a:bodyPr/>
            <a:lstStyle/>
            <a:p/>
          </p:txBody>
        </p:sp>
        <p:sp>
          <p:nvSpPr>
            <p:cNvPr id="36" name="pl35"/>
            <p:cNvSpPr/>
            <p:nvPr/>
          </p:nvSpPr>
          <p:spPr>
            <a:xfrm>
              <a:off x="5774633" y="2532132"/>
              <a:ext cx="4065524" cy="0"/>
            </a:xfrm>
            <a:custGeom>
              <a:avLst/>
              <a:pathLst>
                <a:path w="4065524" h="0">
                  <a:moveTo>
                    <a:pt x="0" y="0"/>
                  </a:moveTo>
                  <a:lnTo>
                    <a:pt x="4065524" y="0"/>
                  </a:lnTo>
                  <a:lnTo>
                    <a:pt x="4065524" y="0"/>
                  </a:lnTo>
                </a:path>
              </a:pathLst>
            </a:custGeom>
            <a:ln w="13550" cap="flat">
              <a:solidFill>
                <a:srgbClr val="EBEBEB">
                  <a:alpha val="100000"/>
                </a:srgbClr>
              </a:solidFill>
              <a:prstDash val="solid"/>
              <a:round/>
            </a:ln>
          </p:spPr>
          <p:txBody>
            <a:bodyPr/>
            <a:lstStyle/>
            <a:p/>
          </p:txBody>
        </p:sp>
        <p:sp>
          <p:nvSpPr>
            <p:cNvPr id="37" name="rc36"/>
            <p:cNvSpPr/>
            <p:nvPr/>
          </p:nvSpPr>
          <p:spPr>
            <a:xfrm>
              <a:off x="6157859" y="4597051"/>
              <a:ext cx="299915" cy="68830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8" name="rc37"/>
            <p:cNvSpPr/>
            <p:nvPr/>
          </p:nvSpPr>
          <p:spPr>
            <a:xfrm>
              <a:off x="6157859" y="4597051"/>
              <a:ext cx="29991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9" name="rc38"/>
            <p:cNvSpPr/>
            <p:nvPr/>
          </p:nvSpPr>
          <p:spPr>
            <a:xfrm>
              <a:off x="6157859" y="4597051"/>
              <a:ext cx="29991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0" name="rc39"/>
            <p:cNvSpPr/>
            <p:nvPr/>
          </p:nvSpPr>
          <p:spPr>
            <a:xfrm>
              <a:off x="6157859" y="4597051"/>
              <a:ext cx="29991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1" name="rc40"/>
            <p:cNvSpPr/>
            <p:nvPr/>
          </p:nvSpPr>
          <p:spPr>
            <a:xfrm>
              <a:off x="6491098" y="3220438"/>
              <a:ext cx="299915" cy="206491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 name="rc41"/>
            <p:cNvSpPr/>
            <p:nvPr/>
          </p:nvSpPr>
          <p:spPr>
            <a:xfrm>
              <a:off x="6491098" y="2876285"/>
              <a:ext cx="299915" cy="34415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 name="rc42"/>
            <p:cNvSpPr/>
            <p:nvPr/>
          </p:nvSpPr>
          <p:spPr>
            <a:xfrm>
              <a:off x="6491098" y="2876285"/>
              <a:ext cx="29991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4" name="rc43"/>
            <p:cNvSpPr/>
            <p:nvPr/>
          </p:nvSpPr>
          <p:spPr>
            <a:xfrm>
              <a:off x="6491098" y="2876285"/>
              <a:ext cx="29991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5" name="rc44"/>
            <p:cNvSpPr/>
            <p:nvPr/>
          </p:nvSpPr>
          <p:spPr>
            <a:xfrm>
              <a:off x="7157578" y="3908745"/>
              <a:ext cx="299915" cy="13766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6" name="rc45"/>
            <p:cNvSpPr/>
            <p:nvPr/>
          </p:nvSpPr>
          <p:spPr>
            <a:xfrm>
              <a:off x="7157578" y="3908745"/>
              <a:ext cx="29991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 name="rc46"/>
            <p:cNvSpPr/>
            <p:nvPr/>
          </p:nvSpPr>
          <p:spPr>
            <a:xfrm>
              <a:off x="7157578" y="3908745"/>
              <a:ext cx="29991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8" name="rc47"/>
            <p:cNvSpPr/>
            <p:nvPr/>
          </p:nvSpPr>
          <p:spPr>
            <a:xfrm>
              <a:off x="7157578" y="3908745"/>
              <a:ext cx="29991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9" name="rc48"/>
            <p:cNvSpPr/>
            <p:nvPr/>
          </p:nvSpPr>
          <p:spPr>
            <a:xfrm>
              <a:off x="7490818" y="4597051"/>
              <a:ext cx="299915" cy="68830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0" name="rc49"/>
            <p:cNvSpPr/>
            <p:nvPr/>
          </p:nvSpPr>
          <p:spPr>
            <a:xfrm>
              <a:off x="7490818" y="4597051"/>
              <a:ext cx="29991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1" name="rc50"/>
            <p:cNvSpPr/>
            <p:nvPr/>
          </p:nvSpPr>
          <p:spPr>
            <a:xfrm>
              <a:off x="7490818" y="4597051"/>
              <a:ext cx="29991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2" name="rc51"/>
            <p:cNvSpPr/>
            <p:nvPr/>
          </p:nvSpPr>
          <p:spPr>
            <a:xfrm>
              <a:off x="7490818" y="4597051"/>
              <a:ext cx="29991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3" name="rc52"/>
            <p:cNvSpPr/>
            <p:nvPr/>
          </p:nvSpPr>
          <p:spPr>
            <a:xfrm>
              <a:off x="7824057" y="4597051"/>
              <a:ext cx="299915" cy="68830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4" name="rc53"/>
            <p:cNvSpPr/>
            <p:nvPr/>
          </p:nvSpPr>
          <p:spPr>
            <a:xfrm>
              <a:off x="7824057" y="4597051"/>
              <a:ext cx="29991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5" name="rc54"/>
            <p:cNvSpPr/>
            <p:nvPr/>
          </p:nvSpPr>
          <p:spPr>
            <a:xfrm>
              <a:off x="7824057" y="4597051"/>
              <a:ext cx="29991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6" name="rc55"/>
            <p:cNvSpPr/>
            <p:nvPr/>
          </p:nvSpPr>
          <p:spPr>
            <a:xfrm>
              <a:off x="7824057" y="4597051"/>
              <a:ext cx="29991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7" name="pg56"/>
            <p:cNvSpPr/>
            <p:nvPr/>
          </p:nvSpPr>
          <p:spPr>
            <a:xfrm>
              <a:off x="7002907" y="2153563"/>
              <a:ext cx="1608977" cy="373922"/>
            </a:xfrm>
            <a:custGeom>
              <a:avLst/>
              <a:pathLst>
                <a:path w="1608977" h="373922">
                  <a:moveTo>
                    <a:pt x="31220" y="373922"/>
                  </a:moveTo>
                  <a:lnTo>
                    <a:pt x="1577756" y="373922"/>
                  </a:lnTo>
                  <a:lnTo>
                    <a:pt x="1576499" y="373897"/>
                  </a:lnTo>
                  <a:lnTo>
                    <a:pt x="1581520" y="373695"/>
                  </a:lnTo>
                  <a:lnTo>
                    <a:pt x="1586442" y="372690"/>
                  </a:lnTo>
                  <a:lnTo>
                    <a:pt x="1591140" y="370908"/>
                  </a:lnTo>
                  <a:lnTo>
                    <a:pt x="1595492" y="368396"/>
                  </a:lnTo>
                  <a:lnTo>
                    <a:pt x="1599384" y="365218"/>
                  </a:lnTo>
                  <a:lnTo>
                    <a:pt x="1602715" y="361457"/>
                  </a:lnTo>
                  <a:lnTo>
                    <a:pt x="1605401" y="357211"/>
                  </a:lnTo>
                  <a:lnTo>
                    <a:pt x="1607370" y="352588"/>
                  </a:lnTo>
                  <a:lnTo>
                    <a:pt x="1608573" y="347710"/>
                  </a:lnTo>
                  <a:lnTo>
                    <a:pt x="1608977" y="342702"/>
                  </a:lnTo>
                  <a:lnTo>
                    <a:pt x="1608977" y="31220"/>
                  </a:lnTo>
                  <a:lnTo>
                    <a:pt x="1608573" y="26212"/>
                  </a:lnTo>
                  <a:lnTo>
                    <a:pt x="1607370" y="21334"/>
                  </a:lnTo>
                  <a:lnTo>
                    <a:pt x="1605401" y="16711"/>
                  </a:lnTo>
                  <a:lnTo>
                    <a:pt x="1602715" y="12465"/>
                  </a:lnTo>
                  <a:lnTo>
                    <a:pt x="1599384" y="8704"/>
                  </a:lnTo>
                  <a:lnTo>
                    <a:pt x="1595492" y="5526"/>
                  </a:lnTo>
                  <a:lnTo>
                    <a:pt x="1591140" y="3014"/>
                  </a:lnTo>
                  <a:lnTo>
                    <a:pt x="1586442" y="1232"/>
                  </a:lnTo>
                  <a:lnTo>
                    <a:pt x="1581520" y="227"/>
                  </a:lnTo>
                  <a:lnTo>
                    <a:pt x="157775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58" name="tx57"/>
            <p:cNvSpPr/>
            <p:nvPr/>
          </p:nvSpPr>
          <p:spPr>
            <a:xfrm>
              <a:off x="7127789" y="2239827"/>
              <a:ext cx="135921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17 case(s)</a:t>
              </a:r>
            </a:p>
          </p:txBody>
        </p:sp>
        <p:sp>
          <p:nvSpPr>
            <p:cNvPr id="59" name="pg58"/>
            <p:cNvSpPr/>
            <p:nvPr/>
          </p:nvSpPr>
          <p:spPr>
            <a:xfrm>
              <a:off x="7193308" y="2394471"/>
              <a:ext cx="1228175" cy="311602"/>
            </a:xfrm>
            <a:custGeom>
              <a:avLst/>
              <a:pathLst>
                <a:path w="1228175" h="311602">
                  <a:moveTo>
                    <a:pt x="26017" y="311602"/>
                  </a:moveTo>
                  <a:lnTo>
                    <a:pt x="1202157" y="311602"/>
                  </a:lnTo>
                  <a:lnTo>
                    <a:pt x="1201110" y="311581"/>
                  </a:lnTo>
                  <a:lnTo>
                    <a:pt x="1205293" y="311412"/>
                  </a:lnTo>
                  <a:lnTo>
                    <a:pt x="1209396" y="310575"/>
                  </a:lnTo>
                  <a:lnTo>
                    <a:pt x="1213311" y="309090"/>
                  </a:lnTo>
                  <a:lnTo>
                    <a:pt x="1216937" y="306996"/>
                  </a:lnTo>
                  <a:lnTo>
                    <a:pt x="1220180" y="304348"/>
                  </a:lnTo>
                  <a:lnTo>
                    <a:pt x="1222957" y="301214"/>
                  </a:lnTo>
                  <a:lnTo>
                    <a:pt x="1225194" y="297675"/>
                  </a:lnTo>
                  <a:lnTo>
                    <a:pt x="1226836" y="293823"/>
                  </a:lnTo>
                  <a:lnTo>
                    <a:pt x="1227838" y="289758"/>
                  </a:lnTo>
                  <a:lnTo>
                    <a:pt x="1228175" y="285585"/>
                  </a:lnTo>
                  <a:lnTo>
                    <a:pt x="1228175" y="26017"/>
                  </a:lnTo>
                  <a:lnTo>
                    <a:pt x="1227838" y="21843"/>
                  </a:lnTo>
                  <a:lnTo>
                    <a:pt x="1226836" y="17778"/>
                  </a:lnTo>
                  <a:lnTo>
                    <a:pt x="1225194" y="13926"/>
                  </a:lnTo>
                  <a:lnTo>
                    <a:pt x="1222957" y="10387"/>
                  </a:lnTo>
                  <a:lnTo>
                    <a:pt x="1220180" y="7253"/>
                  </a:lnTo>
                  <a:lnTo>
                    <a:pt x="1216937" y="4605"/>
                  </a:lnTo>
                  <a:lnTo>
                    <a:pt x="1213311" y="2511"/>
                  </a:lnTo>
                  <a:lnTo>
                    <a:pt x="1209396" y="1027"/>
                  </a:lnTo>
                  <a:lnTo>
                    <a:pt x="1205293" y="189"/>
                  </a:lnTo>
                  <a:lnTo>
                    <a:pt x="120215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0" name="tx59"/>
            <p:cNvSpPr/>
            <p:nvPr/>
          </p:nvSpPr>
          <p:spPr>
            <a:xfrm>
              <a:off x="7297377" y="2466357"/>
              <a:ext cx="102003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17 case(s)</a:t>
              </a:r>
            </a:p>
          </p:txBody>
        </p:sp>
        <p:sp>
          <p:nvSpPr>
            <p:cNvPr id="61" name="rc60"/>
            <p:cNvSpPr/>
            <p:nvPr/>
          </p:nvSpPr>
          <p:spPr>
            <a:xfrm>
              <a:off x="5774633" y="2153563"/>
              <a:ext cx="4065524" cy="3131794"/>
            </a:xfrm>
            <a:prstGeom prst="rect">
              <a:avLst/>
            </a:prstGeom>
            <a:ln w="13550" cap="rnd">
              <a:solidFill>
                <a:srgbClr val="333333">
                  <a:alpha val="100000"/>
                </a:srgbClr>
              </a:solidFill>
              <a:prstDash val="solid"/>
              <a:round/>
            </a:ln>
          </p:spPr>
          <p:txBody>
            <a:bodyPr/>
            <a:lstStyle/>
            <a:p/>
          </p:txBody>
        </p:sp>
        <p:sp>
          <p:nvSpPr>
            <p:cNvPr id="62" name="rc61"/>
            <p:cNvSpPr/>
            <p:nvPr/>
          </p:nvSpPr>
          <p:spPr>
            <a:xfrm>
              <a:off x="9840158" y="2153563"/>
              <a:ext cx="4065524" cy="3131794"/>
            </a:xfrm>
            <a:prstGeom prst="rect">
              <a:avLst/>
            </a:prstGeom>
            <a:solidFill>
              <a:srgbClr val="FFFFFF">
                <a:alpha val="100000"/>
              </a:srgbClr>
            </a:solidFill>
          </p:spPr>
          <p:txBody>
            <a:bodyPr/>
            <a:lstStyle/>
            <a:p/>
          </p:txBody>
        </p:sp>
        <p:sp>
          <p:nvSpPr>
            <p:cNvPr id="63" name="pl62"/>
            <p:cNvSpPr/>
            <p:nvPr/>
          </p:nvSpPr>
          <p:spPr>
            <a:xfrm>
              <a:off x="9840158" y="4941205"/>
              <a:ext cx="4065524" cy="0"/>
            </a:xfrm>
            <a:custGeom>
              <a:avLst/>
              <a:pathLst>
                <a:path w="4065524" h="0">
                  <a:moveTo>
                    <a:pt x="0" y="0"/>
                  </a:moveTo>
                  <a:lnTo>
                    <a:pt x="4065524" y="0"/>
                  </a:lnTo>
                  <a:lnTo>
                    <a:pt x="4065524" y="0"/>
                  </a:lnTo>
                </a:path>
              </a:pathLst>
            </a:custGeom>
            <a:ln w="6775" cap="flat">
              <a:solidFill>
                <a:srgbClr val="EBEBEB">
                  <a:alpha val="100000"/>
                </a:srgbClr>
              </a:solidFill>
              <a:prstDash val="solid"/>
              <a:round/>
            </a:ln>
          </p:spPr>
          <p:txBody>
            <a:bodyPr/>
            <a:lstStyle/>
            <a:p/>
          </p:txBody>
        </p:sp>
        <p:sp>
          <p:nvSpPr>
            <p:cNvPr id="64" name="pl63"/>
            <p:cNvSpPr/>
            <p:nvPr/>
          </p:nvSpPr>
          <p:spPr>
            <a:xfrm>
              <a:off x="9840158" y="4252898"/>
              <a:ext cx="4065524" cy="0"/>
            </a:xfrm>
            <a:custGeom>
              <a:avLst/>
              <a:pathLst>
                <a:path w="4065524" h="0">
                  <a:moveTo>
                    <a:pt x="0" y="0"/>
                  </a:moveTo>
                  <a:lnTo>
                    <a:pt x="4065524" y="0"/>
                  </a:lnTo>
                  <a:lnTo>
                    <a:pt x="4065524" y="0"/>
                  </a:lnTo>
                </a:path>
              </a:pathLst>
            </a:custGeom>
            <a:ln w="6775" cap="flat">
              <a:solidFill>
                <a:srgbClr val="EBEBEB">
                  <a:alpha val="100000"/>
                </a:srgbClr>
              </a:solidFill>
              <a:prstDash val="solid"/>
              <a:round/>
            </a:ln>
          </p:spPr>
          <p:txBody>
            <a:bodyPr/>
            <a:lstStyle/>
            <a:p/>
          </p:txBody>
        </p:sp>
        <p:sp>
          <p:nvSpPr>
            <p:cNvPr id="65" name="pl64"/>
            <p:cNvSpPr/>
            <p:nvPr/>
          </p:nvSpPr>
          <p:spPr>
            <a:xfrm>
              <a:off x="9840158" y="3564592"/>
              <a:ext cx="4065524" cy="0"/>
            </a:xfrm>
            <a:custGeom>
              <a:avLst/>
              <a:pathLst>
                <a:path w="4065524" h="0">
                  <a:moveTo>
                    <a:pt x="0" y="0"/>
                  </a:moveTo>
                  <a:lnTo>
                    <a:pt x="4065524" y="0"/>
                  </a:lnTo>
                  <a:lnTo>
                    <a:pt x="4065524" y="0"/>
                  </a:lnTo>
                </a:path>
              </a:pathLst>
            </a:custGeom>
            <a:ln w="6775" cap="flat">
              <a:solidFill>
                <a:srgbClr val="EBEBEB">
                  <a:alpha val="100000"/>
                </a:srgbClr>
              </a:solidFill>
              <a:prstDash val="solid"/>
              <a:round/>
            </a:ln>
          </p:spPr>
          <p:txBody>
            <a:bodyPr/>
            <a:lstStyle/>
            <a:p/>
          </p:txBody>
        </p:sp>
        <p:sp>
          <p:nvSpPr>
            <p:cNvPr id="66" name="pl65"/>
            <p:cNvSpPr/>
            <p:nvPr/>
          </p:nvSpPr>
          <p:spPr>
            <a:xfrm>
              <a:off x="9840158" y="2876285"/>
              <a:ext cx="4065524" cy="0"/>
            </a:xfrm>
            <a:custGeom>
              <a:avLst/>
              <a:pathLst>
                <a:path w="4065524" h="0">
                  <a:moveTo>
                    <a:pt x="0" y="0"/>
                  </a:moveTo>
                  <a:lnTo>
                    <a:pt x="4065524" y="0"/>
                  </a:lnTo>
                  <a:lnTo>
                    <a:pt x="4065524" y="0"/>
                  </a:lnTo>
                </a:path>
              </a:pathLst>
            </a:custGeom>
            <a:ln w="6775" cap="flat">
              <a:solidFill>
                <a:srgbClr val="EBEBEB">
                  <a:alpha val="100000"/>
                </a:srgbClr>
              </a:solidFill>
              <a:prstDash val="solid"/>
              <a:round/>
            </a:ln>
          </p:spPr>
          <p:txBody>
            <a:bodyPr/>
            <a:lstStyle/>
            <a:p/>
          </p:txBody>
        </p:sp>
        <p:sp>
          <p:nvSpPr>
            <p:cNvPr id="67" name="pl66"/>
            <p:cNvSpPr/>
            <p:nvPr/>
          </p:nvSpPr>
          <p:spPr>
            <a:xfrm>
              <a:off x="9840158" y="2187979"/>
              <a:ext cx="4065524" cy="0"/>
            </a:xfrm>
            <a:custGeom>
              <a:avLst/>
              <a:pathLst>
                <a:path w="4065524" h="0">
                  <a:moveTo>
                    <a:pt x="0" y="0"/>
                  </a:moveTo>
                  <a:lnTo>
                    <a:pt x="4065524" y="0"/>
                  </a:lnTo>
                  <a:lnTo>
                    <a:pt x="4065524" y="0"/>
                  </a:lnTo>
                </a:path>
              </a:pathLst>
            </a:custGeom>
            <a:ln w="6775" cap="flat">
              <a:solidFill>
                <a:srgbClr val="EBEBEB">
                  <a:alpha val="100000"/>
                </a:srgbClr>
              </a:solidFill>
              <a:prstDash val="solid"/>
              <a:round/>
            </a:ln>
          </p:spPr>
          <p:txBody>
            <a:bodyPr/>
            <a:lstStyle/>
            <a:p/>
          </p:txBody>
        </p:sp>
        <p:sp>
          <p:nvSpPr>
            <p:cNvPr id="68" name="pl67"/>
            <p:cNvSpPr/>
            <p:nvPr/>
          </p:nvSpPr>
          <p:spPr>
            <a:xfrm>
              <a:off x="9840158" y="5285358"/>
              <a:ext cx="4065524" cy="0"/>
            </a:xfrm>
            <a:custGeom>
              <a:avLst/>
              <a:pathLst>
                <a:path w="4065524" h="0">
                  <a:moveTo>
                    <a:pt x="0" y="0"/>
                  </a:moveTo>
                  <a:lnTo>
                    <a:pt x="4065524" y="0"/>
                  </a:lnTo>
                  <a:lnTo>
                    <a:pt x="4065524" y="0"/>
                  </a:lnTo>
                </a:path>
              </a:pathLst>
            </a:custGeom>
            <a:ln w="13550" cap="flat">
              <a:solidFill>
                <a:srgbClr val="EBEBEB">
                  <a:alpha val="100000"/>
                </a:srgbClr>
              </a:solidFill>
              <a:prstDash val="solid"/>
              <a:round/>
            </a:ln>
          </p:spPr>
          <p:txBody>
            <a:bodyPr/>
            <a:lstStyle/>
            <a:p/>
          </p:txBody>
        </p:sp>
        <p:sp>
          <p:nvSpPr>
            <p:cNvPr id="69" name="pl68"/>
            <p:cNvSpPr/>
            <p:nvPr/>
          </p:nvSpPr>
          <p:spPr>
            <a:xfrm>
              <a:off x="9840158" y="4597051"/>
              <a:ext cx="4065524" cy="0"/>
            </a:xfrm>
            <a:custGeom>
              <a:avLst/>
              <a:pathLst>
                <a:path w="4065524" h="0">
                  <a:moveTo>
                    <a:pt x="0" y="0"/>
                  </a:moveTo>
                  <a:lnTo>
                    <a:pt x="4065524" y="0"/>
                  </a:lnTo>
                  <a:lnTo>
                    <a:pt x="4065524" y="0"/>
                  </a:lnTo>
                </a:path>
              </a:pathLst>
            </a:custGeom>
            <a:ln w="13550" cap="flat">
              <a:solidFill>
                <a:srgbClr val="EBEBEB">
                  <a:alpha val="100000"/>
                </a:srgbClr>
              </a:solidFill>
              <a:prstDash val="solid"/>
              <a:round/>
            </a:ln>
          </p:spPr>
          <p:txBody>
            <a:bodyPr/>
            <a:lstStyle/>
            <a:p/>
          </p:txBody>
        </p:sp>
        <p:sp>
          <p:nvSpPr>
            <p:cNvPr id="70" name="pl69"/>
            <p:cNvSpPr/>
            <p:nvPr/>
          </p:nvSpPr>
          <p:spPr>
            <a:xfrm>
              <a:off x="9840158" y="3908745"/>
              <a:ext cx="4065524" cy="0"/>
            </a:xfrm>
            <a:custGeom>
              <a:avLst/>
              <a:pathLst>
                <a:path w="4065524" h="0">
                  <a:moveTo>
                    <a:pt x="0" y="0"/>
                  </a:moveTo>
                  <a:lnTo>
                    <a:pt x="4065524" y="0"/>
                  </a:lnTo>
                  <a:lnTo>
                    <a:pt x="4065524" y="0"/>
                  </a:lnTo>
                </a:path>
              </a:pathLst>
            </a:custGeom>
            <a:ln w="13550" cap="flat">
              <a:solidFill>
                <a:srgbClr val="EBEBEB">
                  <a:alpha val="100000"/>
                </a:srgbClr>
              </a:solidFill>
              <a:prstDash val="solid"/>
              <a:round/>
            </a:ln>
          </p:spPr>
          <p:txBody>
            <a:bodyPr/>
            <a:lstStyle/>
            <a:p/>
          </p:txBody>
        </p:sp>
        <p:sp>
          <p:nvSpPr>
            <p:cNvPr id="71" name="pl70"/>
            <p:cNvSpPr/>
            <p:nvPr/>
          </p:nvSpPr>
          <p:spPr>
            <a:xfrm>
              <a:off x="9840158" y="3220438"/>
              <a:ext cx="4065524" cy="0"/>
            </a:xfrm>
            <a:custGeom>
              <a:avLst/>
              <a:pathLst>
                <a:path w="4065524" h="0">
                  <a:moveTo>
                    <a:pt x="0" y="0"/>
                  </a:moveTo>
                  <a:lnTo>
                    <a:pt x="4065524" y="0"/>
                  </a:lnTo>
                  <a:lnTo>
                    <a:pt x="4065524" y="0"/>
                  </a:lnTo>
                </a:path>
              </a:pathLst>
            </a:custGeom>
            <a:ln w="13550" cap="flat">
              <a:solidFill>
                <a:srgbClr val="EBEBEB">
                  <a:alpha val="100000"/>
                </a:srgbClr>
              </a:solidFill>
              <a:prstDash val="solid"/>
              <a:round/>
            </a:ln>
          </p:spPr>
          <p:txBody>
            <a:bodyPr/>
            <a:lstStyle/>
            <a:p/>
          </p:txBody>
        </p:sp>
        <p:sp>
          <p:nvSpPr>
            <p:cNvPr id="72" name="pl71"/>
            <p:cNvSpPr/>
            <p:nvPr/>
          </p:nvSpPr>
          <p:spPr>
            <a:xfrm>
              <a:off x="9840158" y="2532132"/>
              <a:ext cx="4065524" cy="0"/>
            </a:xfrm>
            <a:custGeom>
              <a:avLst/>
              <a:pathLst>
                <a:path w="4065524" h="0">
                  <a:moveTo>
                    <a:pt x="0" y="0"/>
                  </a:moveTo>
                  <a:lnTo>
                    <a:pt x="4065524" y="0"/>
                  </a:lnTo>
                  <a:lnTo>
                    <a:pt x="4065524" y="0"/>
                  </a:lnTo>
                </a:path>
              </a:pathLst>
            </a:custGeom>
            <a:ln w="13550" cap="flat">
              <a:solidFill>
                <a:srgbClr val="EBEBEB">
                  <a:alpha val="100000"/>
                </a:srgbClr>
              </a:solidFill>
              <a:prstDash val="solid"/>
              <a:round/>
            </a:ln>
          </p:spPr>
          <p:txBody>
            <a:bodyPr/>
            <a:lstStyle/>
            <a:p/>
          </p:txBody>
        </p:sp>
        <p:sp>
          <p:nvSpPr>
            <p:cNvPr id="73" name="rc72"/>
            <p:cNvSpPr/>
            <p:nvPr/>
          </p:nvSpPr>
          <p:spPr>
            <a:xfrm>
              <a:off x="10889863" y="4941205"/>
              <a:ext cx="299915" cy="34415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4" name="rc73"/>
            <p:cNvSpPr/>
            <p:nvPr/>
          </p:nvSpPr>
          <p:spPr>
            <a:xfrm>
              <a:off x="10889863" y="4941205"/>
              <a:ext cx="29991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5" name="rc74"/>
            <p:cNvSpPr/>
            <p:nvPr/>
          </p:nvSpPr>
          <p:spPr>
            <a:xfrm>
              <a:off x="10889863" y="4941205"/>
              <a:ext cx="29991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6" name="rc75"/>
            <p:cNvSpPr/>
            <p:nvPr/>
          </p:nvSpPr>
          <p:spPr>
            <a:xfrm>
              <a:off x="10889863" y="4941205"/>
              <a:ext cx="29991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7" name="rc76"/>
            <p:cNvSpPr/>
            <p:nvPr/>
          </p:nvSpPr>
          <p:spPr>
            <a:xfrm>
              <a:off x="11556342" y="4597051"/>
              <a:ext cx="299915" cy="68830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8" name="rc77"/>
            <p:cNvSpPr/>
            <p:nvPr/>
          </p:nvSpPr>
          <p:spPr>
            <a:xfrm>
              <a:off x="11556342" y="4597051"/>
              <a:ext cx="29991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9" name="rc78"/>
            <p:cNvSpPr/>
            <p:nvPr/>
          </p:nvSpPr>
          <p:spPr>
            <a:xfrm>
              <a:off x="11556342" y="4597051"/>
              <a:ext cx="29991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0" name="rc79"/>
            <p:cNvSpPr/>
            <p:nvPr/>
          </p:nvSpPr>
          <p:spPr>
            <a:xfrm>
              <a:off x="11556342" y="4597051"/>
              <a:ext cx="29991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1" name="pg80"/>
            <p:cNvSpPr/>
            <p:nvPr/>
          </p:nvSpPr>
          <p:spPr>
            <a:xfrm>
              <a:off x="11092568"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82" name="tx81"/>
            <p:cNvSpPr/>
            <p:nvPr/>
          </p:nvSpPr>
          <p:spPr>
            <a:xfrm>
              <a:off x="11217451"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 case(s)</a:t>
              </a:r>
            </a:p>
          </p:txBody>
        </p:sp>
        <p:sp>
          <p:nvSpPr>
            <p:cNvPr id="83" name="pg82"/>
            <p:cNvSpPr/>
            <p:nvPr/>
          </p:nvSpPr>
          <p:spPr>
            <a:xfrm>
              <a:off x="11278947" y="2394471"/>
              <a:ext cx="1187946" cy="311602"/>
            </a:xfrm>
            <a:custGeom>
              <a:avLst/>
              <a:pathLst>
                <a:path w="1187946" h="311602">
                  <a:moveTo>
                    <a:pt x="26017" y="311602"/>
                  </a:moveTo>
                  <a:lnTo>
                    <a:pt x="1161929" y="311602"/>
                  </a:lnTo>
                  <a:lnTo>
                    <a:pt x="1160881" y="311581"/>
                  </a:lnTo>
                  <a:lnTo>
                    <a:pt x="1165065" y="311412"/>
                  </a:lnTo>
                  <a:lnTo>
                    <a:pt x="1169167" y="310575"/>
                  </a:lnTo>
                  <a:lnTo>
                    <a:pt x="1173082" y="309090"/>
                  </a:lnTo>
                  <a:lnTo>
                    <a:pt x="1176708" y="306996"/>
                  </a:lnTo>
                  <a:lnTo>
                    <a:pt x="1179952" y="304348"/>
                  </a:lnTo>
                  <a:lnTo>
                    <a:pt x="1182728" y="301214"/>
                  </a:lnTo>
                  <a:lnTo>
                    <a:pt x="1184966" y="297675"/>
                  </a:lnTo>
                  <a:lnTo>
                    <a:pt x="1186607" y="293823"/>
                  </a:lnTo>
                  <a:lnTo>
                    <a:pt x="1187609" y="289758"/>
                  </a:lnTo>
                  <a:lnTo>
                    <a:pt x="1187946" y="285585"/>
                  </a:lnTo>
                  <a:lnTo>
                    <a:pt x="1187946" y="26017"/>
                  </a:lnTo>
                  <a:lnTo>
                    <a:pt x="1187609" y="21843"/>
                  </a:lnTo>
                  <a:lnTo>
                    <a:pt x="1186607" y="17778"/>
                  </a:lnTo>
                  <a:lnTo>
                    <a:pt x="1184966" y="13926"/>
                  </a:lnTo>
                  <a:lnTo>
                    <a:pt x="1182728" y="10387"/>
                  </a:lnTo>
                  <a:lnTo>
                    <a:pt x="1179952" y="7253"/>
                  </a:lnTo>
                  <a:lnTo>
                    <a:pt x="1176708" y="4605"/>
                  </a:lnTo>
                  <a:lnTo>
                    <a:pt x="1173082" y="2511"/>
                  </a:lnTo>
                  <a:lnTo>
                    <a:pt x="1169167" y="1027"/>
                  </a:lnTo>
                  <a:lnTo>
                    <a:pt x="1165065" y="189"/>
                  </a:lnTo>
                  <a:lnTo>
                    <a:pt x="116192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84" name="tx83"/>
            <p:cNvSpPr/>
            <p:nvPr/>
          </p:nvSpPr>
          <p:spPr>
            <a:xfrm>
              <a:off x="11383016" y="2466357"/>
              <a:ext cx="97980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3 case(s)</a:t>
              </a:r>
            </a:p>
          </p:txBody>
        </p:sp>
        <p:sp>
          <p:nvSpPr>
            <p:cNvPr id="85" name="rc84"/>
            <p:cNvSpPr/>
            <p:nvPr/>
          </p:nvSpPr>
          <p:spPr>
            <a:xfrm>
              <a:off x="9840158" y="2153563"/>
              <a:ext cx="4065524" cy="3131794"/>
            </a:xfrm>
            <a:prstGeom prst="rect">
              <a:avLst/>
            </a:prstGeom>
            <a:ln w="13550" cap="rnd">
              <a:solidFill>
                <a:srgbClr val="333333">
                  <a:alpha val="100000"/>
                </a:srgbClr>
              </a:solidFill>
              <a:prstDash val="solid"/>
              <a:round/>
            </a:ln>
          </p:spPr>
          <p:txBody>
            <a:bodyPr/>
            <a:lstStyle/>
            <a:p/>
          </p:txBody>
        </p:sp>
        <p:sp>
          <p:nvSpPr>
            <p:cNvPr id="86" name="rc85"/>
            <p:cNvSpPr/>
            <p:nvPr/>
          </p:nvSpPr>
          <p:spPr>
            <a:xfrm>
              <a:off x="13905682" y="2153563"/>
              <a:ext cx="4065524" cy="3131794"/>
            </a:xfrm>
            <a:prstGeom prst="rect">
              <a:avLst/>
            </a:prstGeom>
            <a:solidFill>
              <a:srgbClr val="FFFFFF">
                <a:alpha val="100000"/>
              </a:srgbClr>
            </a:solidFill>
          </p:spPr>
          <p:txBody>
            <a:bodyPr/>
            <a:lstStyle/>
            <a:p/>
          </p:txBody>
        </p:sp>
        <p:sp>
          <p:nvSpPr>
            <p:cNvPr id="87" name="pl86"/>
            <p:cNvSpPr/>
            <p:nvPr/>
          </p:nvSpPr>
          <p:spPr>
            <a:xfrm>
              <a:off x="13905682" y="4941205"/>
              <a:ext cx="4065524" cy="0"/>
            </a:xfrm>
            <a:custGeom>
              <a:avLst/>
              <a:pathLst>
                <a:path w="4065524" h="0">
                  <a:moveTo>
                    <a:pt x="0" y="0"/>
                  </a:moveTo>
                  <a:lnTo>
                    <a:pt x="4065524" y="0"/>
                  </a:lnTo>
                  <a:lnTo>
                    <a:pt x="4065524" y="0"/>
                  </a:lnTo>
                </a:path>
              </a:pathLst>
            </a:custGeom>
            <a:ln w="6775" cap="flat">
              <a:solidFill>
                <a:srgbClr val="EBEBEB">
                  <a:alpha val="100000"/>
                </a:srgbClr>
              </a:solidFill>
              <a:prstDash val="solid"/>
              <a:round/>
            </a:ln>
          </p:spPr>
          <p:txBody>
            <a:bodyPr/>
            <a:lstStyle/>
            <a:p/>
          </p:txBody>
        </p:sp>
        <p:sp>
          <p:nvSpPr>
            <p:cNvPr id="88" name="pl87"/>
            <p:cNvSpPr/>
            <p:nvPr/>
          </p:nvSpPr>
          <p:spPr>
            <a:xfrm>
              <a:off x="13905682" y="4252898"/>
              <a:ext cx="4065524" cy="0"/>
            </a:xfrm>
            <a:custGeom>
              <a:avLst/>
              <a:pathLst>
                <a:path w="4065524" h="0">
                  <a:moveTo>
                    <a:pt x="0" y="0"/>
                  </a:moveTo>
                  <a:lnTo>
                    <a:pt x="4065524" y="0"/>
                  </a:lnTo>
                  <a:lnTo>
                    <a:pt x="4065524" y="0"/>
                  </a:lnTo>
                </a:path>
              </a:pathLst>
            </a:custGeom>
            <a:ln w="6775" cap="flat">
              <a:solidFill>
                <a:srgbClr val="EBEBEB">
                  <a:alpha val="100000"/>
                </a:srgbClr>
              </a:solidFill>
              <a:prstDash val="solid"/>
              <a:round/>
            </a:ln>
          </p:spPr>
          <p:txBody>
            <a:bodyPr/>
            <a:lstStyle/>
            <a:p/>
          </p:txBody>
        </p:sp>
        <p:sp>
          <p:nvSpPr>
            <p:cNvPr id="89" name="pl88"/>
            <p:cNvSpPr/>
            <p:nvPr/>
          </p:nvSpPr>
          <p:spPr>
            <a:xfrm>
              <a:off x="13905682" y="3564592"/>
              <a:ext cx="4065524" cy="0"/>
            </a:xfrm>
            <a:custGeom>
              <a:avLst/>
              <a:pathLst>
                <a:path w="4065524" h="0">
                  <a:moveTo>
                    <a:pt x="0" y="0"/>
                  </a:moveTo>
                  <a:lnTo>
                    <a:pt x="4065524" y="0"/>
                  </a:lnTo>
                  <a:lnTo>
                    <a:pt x="4065524" y="0"/>
                  </a:lnTo>
                </a:path>
              </a:pathLst>
            </a:custGeom>
            <a:ln w="6775" cap="flat">
              <a:solidFill>
                <a:srgbClr val="EBEBEB">
                  <a:alpha val="100000"/>
                </a:srgbClr>
              </a:solidFill>
              <a:prstDash val="solid"/>
              <a:round/>
            </a:ln>
          </p:spPr>
          <p:txBody>
            <a:bodyPr/>
            <a:lstStyle/>
            <a:p/>
          </p:txBody>
        </p:sp>
        <p:sp>
          <p:nvSpPr>
            <p:cNvPr id="90" name="pl89"/>
            <p:cNvSpPr/>
            <p:nvPr/>
          </p:nvSpPr>
          <p:spPr>
            <a:xfrm>
              <a:off x="13905682" y="2876285"/>
              <a:ext cx="4065524" cy="0"/>
            </a:xfrm>
            <a:custGeom>
              <a:avLst/>
              <a:pathLst>
                <a:path w="4065524" h="0">
                  <a:moveTo>
                    <a:pt x="0" y="0"/>
                  </a:moveTo>
                  <a:lnTo>
                    <a:pt x="4065524" y="0"/>
                  </a:lnTo>
                  <a:lnTo>
                    <a:pt x="4065524" y="0"/>
                  </a:lnTo>
                </a:path>
              </a:pathLst>
            </a:custGeom>
            <a:ln w="6775" cap="flat">
              <a:solidFill>
                <a:srgbClr val="EBEBEB">
                  <a:alpha val="100000"/>
                </a:srgbClr>
              </a:solidFill>
              <a:prstDash val="solid"/>
              <a:round/>
            </a:ln>
          </p:spPr>
          <p:txBody>
            <a:bodyPr/>
            <a:lstStyle/>
            <a:p/>
          </p:txBody>
        </p:sp>
        <p:sp>
          <p:nvSpPr>
            <p:cNvPr id="91" name="pl90"/>
            <p:cNvSpPr/>
            <p:nvPr/>
          </p:nvSpPr>
          <p:spPr>
            <a:xfrm>
              <a:off x="13905682" y="2187979"/>
              <a:ext cx="4065524" cy="0"/>
            </a:xfrm>
            <a:custGeom>
              <a:avLst/>
              <a:pathLst>
                <a:path w="4065524" h="0">
                  <a:moveTo>
                    <a:pt x="0" y="0"/>
                  </a:moveTo>
                  <a:lnTo>
                    <a:pt x="4065524" y="0"/>
                  </a:lnTo>
                  <a:lnTo>
                    <a:pt x="4065524" y="0"/>
                  </a:lnTo>
                </a:path>
              </a:pathLst>
            </a:custGeom>
            <a:ln w="6775" cap="flat">
              <a:solidFill>
                <a:srgbClr val="EBEBEB">
                  <a:alpha val="100000"/>
                </a:srgbClr>
              </a:solidFill>
              <a:prstDash val="solid"/>
              <a:round/>
            </a:ln>
          </p:spPr>
          <p:txBody>
            <a:bodyPr/>
            <a:lstStyle/>
            <a:p/>
          </p:txBody>
        </p:sp>
        <p:sp>
          <p:nvSpPr>
            <p:cNvPr id="92" name="pl91"/>
            <p:cNvSpPr/>
            <p:nvPr/>
          </p:nvSpPr>
          <p:spPr>
            <a:xfrm>
              <a:off x="13905682" y="5285358"/>
              <a:ext cx="4065524" cy="0"/>
            </a:xfrm>
            <a:custGeom>
              <a:avLst/>
              <a:pathLst>
                <a:path w="4065524" h="0">
                  <a:moveTo>
                    <a:pt x="0" y="0"/>
                  </a:moveTo>
                  <a:lnTo>
                    <a:pt x="4065524" y="0"/>
                  </a:lnTo>
                  <a:lnTo>
                    <a:pt x="4065524" y="0"/>
                  </a:lnTo>
                </a:path>
              </a:pathLst>
            </a:custGeom>
            <a:ln w="13550" cap="flat">
              <a:solidFill>
                <a:srgbClr val="EBEBEB">
                  <a:alpha val="100000"/>
                </a:srgbClr>
              </a:solidFill>
              <a:prstDash val="solid"/>
              <a:round/>
            </a:ln>
          </p:spPr>
          <p:txBody>
            <a:bodyPr/>
            <a:lstStyle/>
            <a:p/>
          </p:txBody>
        </p:sp>
        <p:sp>
          <p:nvSpPr>
            <p:cNvPr id="93" name="pl92"/>
            <p:cNvSpPr/>
            <p:nvPr/>
          </p:nvSpPr>
          <p:spPr>
            <a:xfrm>
              <a:off x="13905682" y="4597051"/>
              <a:ext cx="4065524" cy="0"/>
            </a:xfrm>
            <a:custGeom>
              <a:avLst/>
              <a:pathLst>
                <a:path w="4065524" h="0">
                  <a:moveTo>
                    <a:pt x="0" y="0"/>
                  </a:moveTo>
                  <a:lnTo>
                    <a:pt x="4065524" y="0"/>
                  </a:lnTo>
                  <a:lnTo>
                    <a:pt x="4065524" y="0"/>
                  </a:lnTo>
                </a:path>
              </a:pathLst>
            </a:custGeom>
            <a:ln w="13550" cap="flat">
              <a:solidFill>
                <a:srgbClr val="EBEBEB">
                  <a:alpha val="100000"/>
                </a:srgbClr>
              </a:solidFill>
              <a:prstDash val="solid"/>
              <a:round/>
            </a:ln>
          </p:spPr>
          <p:txBody>
            <a:bodyPr/>
            <a:lstStyle/>
            <a:p/>
          </p:txBody>
        </p:sp>
        <p:sp>
          <p:nvSpPr>
            <p:cNvPr id="94" name="pl93"/>
            <p:cNvSpPr/>
            <p:nvPr/>
          </p:nvSpPr>
          <p:spPr>
            <a:xfrm>
              <a:off x="13905682" y="3908745"/>
              <a:ext cx="4065524" cy="0"/>
            </a:xfrm>
            <a:custGeom>
              <a:avLst/>
              <a:pathLst>
                <a:path w="4065524" h="0">
                  <a:moveTo>
                    <a:pt x="0" y="0"/>
                  </a:moveTo>
                  <a:lnTo>
                    <a:pt x="4065524" y="0"/>
                  </a:lnTo>
                  <a:lnTo>
                    <a:pt x="4065524" y="0"/>
                  </a:lnTo>
                </a:path>
              </a:pathLst>
            </a:custGeom>
            <a:ln w="13550" cap="flat">
              <a:solidFill>
                <a:srgbClr val="EBEBEB">
                  <a:alpha val="100000"/>
                </a:srgbClr>
              </a:solidFill>
              <a:prstDash val="solid"/>
              <a:round/>
            </a:ln>
          </p:spPr>
          <p:txBody>
            <a:bodyPr/>
            <a:lstStyle/>
            <a:p/>
          </p:txBody>
        </p:sp>
        <p:sp>
          <p:nvSpPr>
            <p:cNvPr id="95" name="pl94"/>
            <p:cNvSpPr/>
            <p:nvPr/>
          </p:nvSpPr>
          <p:spPr>
            <a:xfrm>
              <a:off x="13905682" y="3220438"/>
              <a:ext cx="4065524" cy="0"/>
            </a:xfrm>
            <a:custGeom>
              <a:avLst/>
              <a:pathLst>
                <a:path w="4065524" h="0">
                  <a:moveTo>
                    <a:pt x="0" y="0"/>
                  </a:moveTo>
                  <a:lnTo>
                    <a:pt x="4065524" y="0"/>
                  </a:lnTo>
                  <a:lnTo>
                    <a:pt x="4065524" y="0"/>
                  </a:lnTo>
                </a:path>
              </a:pathLst>
            </a:custGeom>
            <a:ln w="13550" cap="flat">
              <a:solidFill>
                <a:srgbClr val="EBEBEB">
                  <a:alpha val="100000"/>
                </a:srgbClr>
              </a:solidFill>
              <a:prstDash val="solid"/>
              <a:round/>
            </a:ln>
          </p:spPr>
          <p:txBody>
            <a:bodyPr/>
            <a:lstStyle/>
            <a:p/>
          </p:txBody>
        </p:sp>
        <p:sp>
          <p:nvSpPr>
            <p:cNvPr id="96" name="pl95"/>
            <p:cNvSpPr/>
            <p:nvPr/>
          </p:nvSpPr>
          <p:spPr>
            <a:xfrm>
              <a:off x="13905682" y="2532132"/>
              <a:ext cx="4065524" cy="0"/>
            </a:xfrm>
            <a:custGeom>
              <a:avLst/>
              <a:pathLst>
                <a:path w="4065524" h="0">
                  <a:moveTo>
                    <a:pt x="0" y="0"/>
                  </a:moveTo>
                  <a:lnTo>
                    <a:pt x="4065524" y="0"/>
                  </a:lnTo>
                  <a:lnTo>
                    <a:pt x="4065524" y="0"/>
                  </a:lnTo>
                </a:path>
              </a:pathLst>
            </a:custGeom>
            <a:ln w="13550" cap="flat">
              <a:solidFill>
                <a:srgbClr val="EBEBEB">
                  <a:alpha val="100000"/>
                </a:srgbClr>
              </a:solidFill>
              <a:prstDash val="solid"/>
              <a:round/>
            </a:ln>
          </p:spPr>
          <p:txBody>
            <a:bodyPr/>
            <a:lstStyle/>
            <a:p/>
          </p:txBody>
        </p:sp>
        <p:sp>
          <p:nvSpPr>
            <p:cNvPr id="97" name="rc96"/>
            <p:cNvSpPr/>
            <p:nvPr/>
          </p:nvSpPr>
          <p:spPr>
            <a:xfrm>
              <a:off x="13905682" y="2153563"/>
              <a:ext cx="4065524" cy="3131794"/>
            </a:xfrm>
            <a:prstGeom prst="rect">
              <a:avLst/>
            </a:prstGeom>
            <a:ln w="13550" cap="rnd">
              <a:solidFill>
                <a:srgbClr val="333333">
                  <a:alpha val="100000"/>
                </a:srgbClr>
              </a:solidFill>
              <a:prstDash val="solid"/>
              <a:round/>
            </a:ln>
          </p:spPr>
          <p:txBody>
            <a:bodyPr/>
            <a:lstStyle/>
            <a:p/>
          </p:txBody>
        </p:sp>
        <p:sp>
          <p:nvSpPr>
            <p:cNvPr id="98" name="tx97"/>
            <p:cNvSpPr/>
            <p:nvPr/>
          </p:nvSpPr>
          <p:spPr>
            <a:xfrm>
              <a:off x="34593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99" name="tx98"/>
            <p:cNvSpPr/>
            <p:nvPr/>
          </p:nvSpPr>
          <p:spPr>
            <a:xfrm>
              <a:off x="752487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100" name="tx99"/>
            <p:cNvSpPr/>
            <p:nvPr/>
          </p:nvSpPr>
          <p:spPr>
            <a:xfrm>
              <a:off x="1159039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101" name="tx100"/>
            <p:cNvSpPr/>
            <p:nvPr/>
          </p:nvSpPr>
          <p:spPr>
            <a:xfrm>
              <a:off x="1565591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102" name="pl101"/>
            <p:cNvSpPr/>
            <p:nvPr/>
          </p:nvSpPr>
          <p:spPr>
            <a:xfrm>
              <a:off x="19090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3" name="pl102"/>
            <p:cNvSpPr/>
            <p:nvPr/>
          </p:nvSpPr>
          <p:spPr>
            <a:xfrm>
              <a:off x="224229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4" name="pl103"/>
            <p:cNvSpPr/>
            <p:nvPr/>
          </p:nvSpPr>
          <p:spPr>
            <a:xfrm>
              <a:off x="25755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5" name="pl104"/>
            <p:cNvSpPr/>
            <p:nvPr/>
          </p:nvSpPr>
          <p:spPr>
            <a:xfrm>
              <a:off x="290877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6" name="pl105"/>
            <p:cNvSpPr/>
            <p:nvPr/>
          </p:nvSpPr>
          <p:spPr>
            <a:xfrm>
              <a:off x="324201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7" name="pl106"/>
            <p:cNvSpPr/>
            <p:nvPr/>
          </p:nvSpPr>
          <p:spPr>
            <a:xfrm>
              <a:off x="35752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8" name="pl107"/>
            <p:cNvSpPr/>
            <p:nvPr/>
          </p:nvSpPr>
          <p:spPr>
            <a:xfrm>
              <a:off x="390849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9" name="pl108"/>
            <p:cNvSpPr/>
            <p:nvPr/>
          </p:nvSpPr>
          <p:spPr>
            <a:xfrm>
              <a:off x="424173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10" name="pl109"/>
            <p:cNvSpPr/>
            <p:nvPr/>
          </p:nvSpPr>
          <p:spPr>
            <a:xfrm>
              <a:off x="45749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11" name="pl110"/>
            <p:cNvSpPr/>
            <p:nvPr/>
          </p:nvSpPr>
          <p:spPr>
            <a:xfrm>
              <a:off x="49082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12" name="pl111"/>
            <p:cNvSpPr/>
            <p:nvPr/>
          </p:nvSpPr>
          <p:spPr>
            <a:xfrm>
              <a:off x="52414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13" name="pl112"/>
            <p:cNvSpPr/>
            <p:nvPr/>
          </p:nvSpPr>
          <p:spPr>
            <a:xfrm>
              <a:off x="557468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14" name="tx113"/>
            <p:cNvSpPr/>
            <p:nvPr/>
          </p:nvSpPr>
          <p:spPr>
            <a:xfrm rot="-5400000">
              <a:off x="182827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15" name="tx114"/>
            <p:cNvSpPr/>
            <p:nvPr/>
          </p:nvSpPr>
          <p:spPr>
            <a:xfrm rot="-5400000">
              <a:off x="215169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16" name="tx115"/>
            <p:cNvSpPr/>
            <p:nvPr/>
          </p:nvSpPr>
          <p:spPr>
            <a:xfrm rot="-5400000">
              <a:off x="248502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17" name="tx116"/>
            <p:cNvSpPr/>
            <p:nvPr/>
          </p:nvSpPr>
          <p:spPr>
            <a:xfrm rot="-5400000">
              <a:off x="281639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18" name="tx117"/>
            <p:cNvSpPr/>
            <p:nvPr/>
          </p:nvSpPr>
          <p:spPr>
            <a:xfrm rot="-5400000">
              <a:off x="311899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19" name="tx118"/>
            <p:cNvSpPr/>
            <p:nvPr/>
          </p:nvSpPr>
          <p:spPr>
            <a:xfrm rot="-5400000">
              <a:off x="34944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20" name="tx119"/>
            <p:cNvSpPr/>
            <p:nvPr/>
          </p:nvSpPr>
          <p:spPr>
            <a:xfrm rot="-5400000">
              <a:off x="385739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21" name="tx120"/>
            <p:cNvSpPr/>
            <p:nvPr/>
          </p:nvSpPr>
          <p:spPr>
            <a:xfrm rot="-5400000">
              <a:off x="412847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22" name="tx121"/>
            <p:cNvSpPr/>
            <p:nvPr/>
          </p:nvSpPr>
          <p:spPr>
            <a:xfrm rot="-5400000">
              <a:off x="4461675"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23" name="tx122"/>
            <p:cNvSpPr/>
            <p:nvPr/>
          </p:nvSpPr>
          <p:spPr>
            <a:xfrm rot="-5400000">
              <a:off x="483133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24" name="tx123"/>
            <p:cNvSpPr/>
            <p:nvPr/>
          </p:nvSpPr>
          <p:spPr>
            <a:xfrm rot="-5400000">
              <a:off x="514595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25" name="tx124"/>
            <p:cNvSpPr/>
            <p:nvPr/>
          </p:nvSpPr>
          <p:spPr>
            <a:xfrm rot="-5400000">
              <a:off x="547919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26" name="pl125"/>
            <p:cNvSpPr/>
            <p:nvPr/>
          </p:nvSpPr>
          <p:spPr>
            <a:xfrm>
              <a:off x="59745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7" name="pl126"/>
            <p:cNvSpPr/>
            <p:nvPr/>
          </p:nvSpPr>
          <p:spPr>
            <a:xfrm>
              <a:off x="630781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8" name="pl127"/>
            <p:cNvSpPr/>
            <p:nvPr/>
          </p:nvSpPr>
          <p:spPr>
            <a:xfrm>
              <a:off x="664105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9" name="pl128"/>
            <p:cNvSpPr/>
            <p:nvPr/>
          </p:nvSpPr>
          <p:spPr>
            <a:xfrm>
              <a:off x="69742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0" name="pl129"/>
            <p:cNvSpPr/>
            <p:nvPr/>
          </p:nvSpPr>
          <p:spPr>
            <a:xfrm>
              <a:off x="73075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1" name="pl130"/>
            <p:cNvSpPr/>
            <p:nvPr/>
          </p:nvSpPr>
          <p:spPr>
            <a:xfrm>
              <a:off x="764077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2" name="pl131"/>
            <p:cNvSpPr/>
            <p:nvPr/>
          </p:nvSpPr>
          <p:spPr>
            <a:xfrm>
              <a:off x="79740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3" name="pl132"/>
            <p:cNvSpPr/>
            <p:nvPr/>
          </p:nvSpPr>
          <p:spPr>
            <a:xfrm>
              <a:off x="830725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4" name="pl133"/>
            <p:cNvSpPr/>
            <p:nvPr/>
          </p:nvSpPr>
          <p:spPr>
            <a:xfrm>
              <a:off x="86404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5" name="pl134"/>
            <p:cNvSpPr/>
            <p:nvPr/>
          </p:nvSpPr>
          <p:spPr>
            <a:xfrm>
              <a:off x="89737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6" name="pl135"/>
            <p:cNvSpPr/>
            <p:nvPr/>
          </p:nvSpPr>
          <p:spPr>
            <a:xfrm>
              <a:off x="93069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7" name="pl136"/>
            <p:cNvSpPr/>
            <p:nvPr/>
          </p:nvSpPr>
          <p:spPr>
            <a:xfrm>
              <a:off x="964021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8" name="tx137"/>
            <p:cNvSpPr/>
            <p:nvPr/>
          </p:nvSpPr>
          <p:spPr>
            <a:xfrm rot="-5400000">
              <a:off x="589379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39" name="tx138"/>
            <p:cNvSpPr/>
            <p:nvPr/>
          </p:nvSpPr>
          <p:spPr>
            <a:xfrm rot="-5400000">
              <a:off x="621722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40" name="tx139"/>
            <p:cNvSpPr/>
            <p:nvPr/>
          </p:nvSpPr>
          <p:spPr>
            <a:xfrm rot="-5400000">
              <a:off x="6550550"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41" name="tx140"/>
            <p:cNvSpPr/>
            <p:nvPr/>
          </p:nvSpPr>
          <p:spPr>
            <a:xfrm rot="-5400000">
              <a:off x="6881923"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42" name="tx141"/>
            <p:cNvSpPr/>
            <p:nvPr/>
          </p:nvSpPr>
          <p:spPr>
            <a:xfrm rot="-5400000">
              <a:off x="718451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43" name="tx142"/>
            <p:cNvSpPr/>
            <p:nvPr/>
          </p:nvSpPr>
          <p:spPr>
            <a:xfrm rot="-5400000">
              <a:off x="755999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44" name="tx143"/>
            <p:cNvSpPr/>
            <p:nvPr/>
          </p:nvSpPr>
          <p:spPr>
            <a:xfrm rot="-5400000">
              <a:off x="792292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45" name="tx144"/>
            <p:cNvSpPr/>
            <p:nvPr/>
          </p:nvSpPr>
          <p:spPr>
            <a:xfrm rot="-5400000">
              <a:off x="819400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46" name="tx145"/>
            <p:cNvSpPr/>
            <p:nvPr/>
          </p:nvSpPr>
          <p:spPr>
            <a:xfrm rot="-5400000">
              <a:off x="852719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47" name="tx146"/>
            <p:cNvSpPr/>
            <p:nvPr/>
          </p:nvSpPr>
          <p:spPr>
            <a:xfrm rot="-5400000">
              <a:off x="889685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48" name="tx147"/>
            <p:cNvSpPr/>
            <p:nvPr/>
          </p:nvSpPr>
          <p:spPr>
            <a:xfrm rot="-5400000">
              <a:off x="921147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49" name="tx148"/>
            <p:cNvSpPr/>
            <p:nvPr/>
          </p:nvSpPr>
          <p:spPr>
            <a:xfrm rot="-5400000">
              <a:off x="954471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50" name="pl149"/>
            <p:cNvSpPr/>
            <p:nvPr/>
          </p:nvSpPr>
          <p:spPr>
            <a:xfrm>
              <a:off x="100401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1" name="pl150"/>
            <p:cNvSpPr/>
            <p:nvPr/>
          </p:nvSpPr>
          <p:spPr>
            <a:xfrm>
              <a:off x="10373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2" name="pl151"/>
            <p:cNvSpPr/>
            <p:nvPr/>
          </p:nvSpPr>
          <p:spPr>
            <a:xfrm>
              <a:off x="1070658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3" name="pl152"/>
            <p:cNvSpPr/>
            <p:nvPr/>
          </p:nvSpPr>
          <p:spPr>
            <a:xfrm>
              <a:off x="1103982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4" name="pl153"/>
            <p:cNvSpPr/>
            <p:nvPr/>
          </p:nvSpPr>
          <p:spPr>
            <a:xfrm>
              <a:off x="1137306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5" name="pl154"/>
            <p:cNvSpPr/>
            <p:nvPr/>
          </p:nvSpPr>
          <p:spPr>
            <a:xfrm>
              <a:off x="117063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6" name="pl155"/>
            <p:cNvSpPr/>
            <p:nvPr/>
          </p:nvSpPr>
          <p:spPr>
            <a:xfrm>
              <a:off x="1203954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7" name="pl156"/>
            <p:cNvSpPr/>
            <p:nvPr/>
          </p:nvSpPr>
          <p:spPr>
            <a:xfrm>
              <a:off x="123727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8" name="pl157"/>
            <p:cNvSpPr/>
            <p:nvPr/>
          </p:nvSpPr>
          <p:spPr>
            <a:xfrm>
              <a:off x="1270601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9" name="pl158"/>
            <p:cNvSpPr/>
            <p:nvPr/>
          </p:nvSpPr>
          <p:spPr>
            <a:xfrm>
              <a:off x="130392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0" name="pl159"/>
            <p:cNvSpPr/>
            <p:nvPr/>
          </p:nvSpPr>
          <p:spPr>
            <a:xfrm>
              <a:off x="133724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1" name="pl160"/>
            <p:cNvSpPr/>
            <p:nvPr/>
          </p:nvSpPr>
          <p:spPr>
            <a:xfrm>
              <a:off x="137057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2" name="tx161"/>
            <p:cNvSpPr/>
            <p:nvPr/>
          </p:nvSpPr>
          <p:spPr>
            <a:xfrm rot="-5400000">
              <a:off x="995931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63" name="tx162"/>
            <p:cNvSpPr/>
            <p:nvPr/>
          </p:nvSpPr>
          <p:spPr>
            <a:xfrm rot="-5400000">
              <a:off x="10282748"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64" name="tx163"/>
            <p:cNvSpPr/>
            <p:nvPr/>
          </p:nvSpPr>
          <p:spPr>
            <a:xfrm rot="-5400000">
              <a:off x="10616075"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65" name="tx164"/>
            <p:cNvSpPr/>
            <p:nvPr/>
          </p:nvSpPr>
          <p:spPr>
            <a:xfrm rot="-5400000">
              <a:off x="10947448"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66" name="tx165"/>
            <p:cNvSpPr/>
            <p:nvPr/>
          </p:nvSpPr>
          <p:spPr>
            <a:xfrm rot="-5400000">
              <a:off x="1125004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67" name="tx166"/>
            <p:cNvSpPr/>
            <p:nvPr/>
          </p:nvSpPr>
          <p:spPr>
            <a:xfrm rot="-5400000">
              <a:off x="11625517"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68" name="tx167"/>
            <p:cNvSpPr/>
            <p:nvPr/>
          </p:nvSpPr>
          <p:spPr>
            <a:xfrm rot="-5400000">
              <a:off x="1198844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69" name="tx168"/>
            <p:cNvSpPr/>
            <p:nvPr/>
          </p:nvSpPr>
          <p:spPr>
            <a:xfrm rot="-5400000">
              <a:off x="1225952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70" name="tx169"/>
            <p:cNvSpPr/>
            <p:nvPr/>
          </p:nvSpPr>
          <p:spPr>
            <a:xfrm rot="-5400000">
              <a:off x="1259272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71" name="tx170"/>
            <p:cNvSpPr/>
            <p:nvPr/>
          </p:nvSpPr>
          <p:spPr>
            <a:xfrm rot="-5400000">
              <a:off x="1296238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72" name="tx171"/>
            <p:cNvSpPr/>
            <p:nvPr/>
          </p:nvSpPr>
          <p:spPr>
            <a:xfrm rot="-5400000">
              <a:off x="1327700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73" name="tx172"/>
            <p:cNvSpPr/>
            <p:nvPr/>
          </p:nvSpPr>
          <p:spPr>
            <a:xfrm rot="-5400000">
              <a:off x="1361024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74" name="pl173"/>
            <p:cNvSpPr/>
            <p:nvPr/>
          </p:nvSpPr>
          <p:spPr>
            <a:xfrm>
              <a:off x="1410562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5" name="pl174"/>
            <p:cNvSpPr/>
            <p:nvPr/>
          </p:nvSpPr>
          <p:spPr>
            <a:xfrm>
              <a:off x="1443886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6" name="pl175"/>
            <p:cNvSpPr/>
            <p:nvPr/>
          </p:nvSpPr>
          <p:spPr>
            <a:xfrm>
              <a:off x="147721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7" name="pl176"/>
            <p:cNvSpPr/>
            <p:nvPr/>
          </p:nvSpPr>
          <p:spPr>
            <a:xfrm>
              <a:off x="1510534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8" name="pl177"/>
            <p:cNvSpPr/>
            <p:nvPr/>
          </p:nvSpPr>
          <p:spPr>
            <a:xfrm>
              <a:off x="154385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9" name="pl178"/>
            <p:cNvSpPr/>
            <p:nvPr/>
          </p:nvSpPr>
          <p:spPr>
            <a:xfrm>
              <a:off x="157718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0" name="pl179"/>
            <p:cNvSpPr/>
            <p:nvPr/>
          </p:nvSpPr>
          <p:spPr>
            <a:xfrm>
              <a:off x="1610506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1" name="pl180"/>
            <p:cNvSpPr/>
            <p:nvPr/>
          </p:nvSpPr>
          <p:spPr>
            <a:xfrm>
              <a:off x="1643830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2" name="pl181"/>
            <p:cNvSpPr/>
            <p:nvPr/>
          </p:nvSpPr>
          <p:spPr>
            <a:xfrm>
              <a:off x="167715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3" name="pl182"/>
            <p:cNvSpPr/>
            <p:nvPr/>
          </p:nvSpPr>
          <p:spPr>
            <a:xfrm>
              <a:off x="1710478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4" name="pl183"/>
            <p:cNvSpPr/>
            <p:nvPr/>
          </p:nvSpPr>
          <p:spPr>
            <a:xfrm>
              <a:off x="1743802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5" name="pl184"/>
            <p:cNvSpPr/>
            <p:nvPr/>
          </p:nvSpPr>
          <p:spPr>
            <a:xfrm>
              <a:off x="1777126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6" name="tx185"/>
            <p:cNvSpPr/>
            <p:nvPr/>
          </p:nvSpPr>
          <p:spPr>
            <a:xfrm rot="-5400000">
              <a:off x="1402484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87" name="tx186"/>
            <p:cNvSpPr/>
            <p:nvPr/>
          </p:nvSpPr>
          <p:spPr>
            <a:xfrm rot="-5400000">
              <a:off x="14348273"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88" name="tx187"/>
            <p:cNvSpPr/>
            <p:nvPr/>
          </p:nvSpPr>
          <p:spPr>
            <a:xfrm rot="-5400000">
              <a:off x="14681600"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89" name="tx188"/>
            <p:cNvSpPr/>
            <p:nvPr/>
          </p:nvSpPr>
          <p:spPr>
            <a:xfrm rot="-5400000">
              <a:off x="15012973"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90" name="tx189"/>
            <p:cNvSpPr/>
            <p:nvPr/>
          </p:nvSpPr>
          <p:spPr>
            <a:xfrm rot="-5400000">
              <a:off x="15315566"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91" name="tx190"/>
            <p:cNvSpPr/>
            <p:nvPr/>
          </p:nvSpPr>
          <p:spPr>
            <a:xfrm rot="-5400000">
              <a:off x="1569104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92" name="tx191"/>
            <p:cNvSpPr/>
            <p:nvPr/>
          </p:nvSpPr>
          <p:spPr>
            <a:xfrm rot="-5400000">
              <a:off x="1605397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93" name="tx192"/>
            <p:cNvSpPr/>
            <p:nvPr/>
          </p:nvSpPr>
          <p:spPr>
            <a:xfrm rot="-5400000">
              <a:off x="16325052"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94" name="tx193"/>
            <p:cNvSpPr/>
            <p:nvPr/>
          </p:nvSpPr>
          <p:spPr>
            <a:xfrm rot="-5400000">
              <a:off x="1665824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95" name="tx194"/>
            <p:cNvSpPr/>
            <p:nvPr/>
          </p:nvSpPr>
          <p:spPr>
            <a:xfrm rot="-5400000">
              <a:off x="1702790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96" name="tx195"/>
            <p:cNvSpPr/>
            <p:nvPr/>
          </p:nvSpPr>
          <p:spPr>
            <a:xfrm rot="-5400000">
              <a:off x="1734252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97" name="tx196"/>
            <p:cNvSpPr/>
            <p:nvPr/>
          </p:nvSpPr>
          <p:spPr>
            <a:xfrm rot="-5400000">
              <a:off x="1767576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98" name="tx197"/>
            <p:cNvSpPr/>
            <p:nvPr/>
          </p:nvSpPr>
          <p:spPr>
            <a:xfrm>
              <a:off x="1230614" y="5200079"/>
              <a:ext cx="190648"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199" name="tx198"/>
            <p:cNvSpPr/>
            <p:nvPr/>
          </p:nvSpPr>
          <p:spPr>
            <a:xfrm>
              <a:off x="1230614" y="4514563"/>
              <a:ext cx="190648" cy="16430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2</a:t>
              </a:r>
            </a:p>
          </p:txBody>
        </p:sp>
        <p:sp>
          <p:nvSpPr>
            <p:cNvPr id="200" name="tx199"/>
            <p:cNvSpPr/>
            <p:nvPr/>
          </p:nvSpPr>
          <p:spPr>
            <a:xfrm>
              <a:off x="1230614" y="3826927"/>
              <a:ext cx="190648" cy="16363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4</a:t>
              </a:r>
            </a:p>
          </p:txBody>
        </p:sp>
        <p:sp>
          <p:nvSpPr>
            <p:cNvPr id="201" name="tx200"/>
            <p:cNvSpPr/>
            <p:nvPr/>
          </p:nvSpPr>
          <p:spPr>
            <a:xfrm>
              <a:off x="1230614" y="3135160"/>
              <a:ext cx="190648"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6</a:t>
              </a:r>
            </a:p>
          </p:txBody>
        </p:sp>
        <p:sp>
          <p:nvSpPr>
            <p:cNvPr id="202" name="tx201"/>
            <p:cNvSpPr/>
            <p:nvPr/>
          </p:nvSpPr>
          <p:spPr>
            <a:xfrm>
              <a:off x="1230614" y="2446853"/>
              <a:ext cx="190648"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8</a:t>
              </a:r>
            </a:p>
          </p:txBody>
        </p:sp>
        <p:sp>
          <p:nvSpPr>
            <p:cNvPr id="203" name="pl202"/>
            <p:cNvSpPr/>
            <p:nvPr/>
          </p:nvSpPr>
          <p:spPr>
            <a:xfrm>
              <a:off x="167431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04" name="pl203"/>
            <p:cNvSpPr/>
            <p:nvPr/>
          </p:nvSpPr>
          <p:spPr>
            <a:xfrm>
              <a:off x="1674314" y="459705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05" name="pl204"/>
            <p:cNvSpPr/>
            <p:nvPr/>
          </p:nvSpPr>
          <p:spPr>
            <a:xfrm>
              <a:off x="1674314" y="390874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06" name="pl205"/>
            <p:cNvSpPr/>
            <p:nvPr/>
          </p:nvSpPr>
          <p:spPr>
            <a:xfrm>
              <a:off x="1674314" y="322043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07" name="pl206"/>
            <p:cNvSpPr/>
            <p:nvPr/>
          </p:nvSpPr>
          <p:spPr>
            <a:xfrm>
              <a:off x="1674314" y="253213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08" name="tx207"/>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209" name="rc208"/>
            <p:cNvSpPr/>
            <p:nvPr/>
          </p:nvSpPr>
          <p:spPr>
            <a:xfrm>
              <a:off x="18110385" y="2153563"/>
              <a:ext cx="1753945" cy="1236458"/>
            </a:xfrm>
            <a:prstGeom prst="rect">
              <a:avLst/>
            </a:prstGeom>
            <a:solidFill>
              <a:srgbClr val="FFFFFF">
                <a:alpha val="100000"/>
              </a:srgbClr>
            </a:solidFill>
          </p:spPr>
          <p:txBody>
            <a:bodyPr/>
            <a:lstStyle/>
            <a:p/>
          </p:txBody>
        </p:sp>
        <p:sp>
          <p:nvSpPr>
            <p:cNvPr id="210" name="rc209"/>
            <p:cNvSpPr/>
            <p:nvPr/>
          </p:nvSpPr>
          <p:spPr>
            <a:xfrm>
              <a:off x="18179974" y="2223153"/>
              <a:ext cx="274319" cy="274319"/>
            </a:xfrm>
            <a:prstGeom prst="rect">
              <a:avLst/>
            </a:prstGeom>
            <a:solidFill>
              <a:srgbClr val="FFFFFF">
                <a:alpha val="100000"/>
              </a:srgbClr>
            </a:solidFill>
          </p:spPr>
          <p:txBody>
            <a:bodyPr/>
            <a:lstStyle/>
            <a:p/>
          </p:txBody>
        </p:sp>
        <p:sp>
          <p:nvSpPr>
            <p:cNvPr id="211" name="rc210"/>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2" name="rc211"/>
            <p:cNvSpPr/>
            <p:nvPr/>
          </p:nvSpPr>
          <p:spPr>
            <a:xfrm>
              <a:off x="18179974" y="2497473"/>
              <a:ext cx="274319" cy="274319"/>
            </a:xfrm>
            <a:prstGeom prst="rect">
              <a:avLst/>
            </a:prstGeom>
            <a:solidFill>
              <a:srgbClr val="FFFFFF">
                <a:alpha val="100000"/>
              </a:srgbClr>
            </a:solidFill>
          </p:spPr>
          <p:txBody>
            <a:bodyPr/>
            <a:lstStyle/>
            <a:p/>
          </p:txBody>
        </p:sp>
        <p:sp>
          <p:nvSpPr>
            <p:cNvPr id="213" name="rc212"/>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4" name="rc213"/>
            <p:cNvSpPr/>
            <p:nvPr/>
          </p:nvSpPr>
          <p:spPr>
            <a:xfrm>
              <a:off x="18179974" y="2771793"/>
              <a:ext cx="274319" cy="274319"/>
            </a:xfrm>
            <a:prstGeom prst="rect">
              <a:avLst/>
            </a:prstGeom>
            <a:solidFill>
              <a:srgbClr val="FFFFFF">
                <a:alpha val="100000"/>
              </a:srgbClr>
            </a:solidFill>
          </p:spPr>
          <p:txBody>
            <a:bodyPr/>
            <a:lstStyle/>
            <a:p/>
          </p:txBody>
        </p:sp>
        <p:sp>
          <p:nvSpPr>
            <p:cNvPr id="215" name="rc214"/>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6" name="rc215"/>
            <p:cNvSpPr/>
            <p:nvPr/>
          </p:nvSpPr>
          <p:spPr>
            <a:xfrm>
              <a:off x="18179974" y="3046113"/>
              <a:ext cx="274319" cy="274319"/>
            </a:xfrm>
            <a:prstGeom prst="rect">
              <a:avLst/>
            </a:prstGeom>
            <a:solidFill>
              <a:srgbClr val="FFFFFF">
                <a:alpha val="100000"/>
              </a:srgbClr>
            </a:solidFill>
          </p:spPr>
          <p:txBody>
            <a:bodyPr/>
            <a:lstStyle/>
            <a:p/>
          </p:txBody>
        </p:sp>
        <p:sp>
          <p:nvSpPr>
            <p:cNvPr id="217" name="rc216"/>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tx217"/>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219" name="tx218"/>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220" name="tx219"/>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221" name="tx220"/>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222" name=""/>
          <p:cNvGrpSpPr/>
          <p:nvPr/>
        </p:nvGrpSpPr>
        <p:grpSpPr>
          <a:xfrm>
            <a:off x="6400800" y="6217920"/>
            <a:ext cx="5486400" cy="4251960"/>
            <a:chOff x="6400800" y="6217920"/>
            <a:chExt cx="5486400" cy="4251960"/>
          </a:xfrm>
        </p:grpSpPr>
        <p:sp>
          <p:nvSpPr>
            <p:cNvPr id="223"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224"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225" name="rc5"/>
            <p:cNvSpPr/>
            <p:nvPr/>
          </p:nvSpPr>
          <p:spPr>
            <a:xfrm>
              <a:off x="7196012" y="6510025"/>
              <a:ext cx="4149599" cy="2788960"/>
            </a:xfrm>
            <a:prstGeom prst="rect">
              <a:avLst/>
            </a:prstGeom>
            <a:solidFill>
              <a:srgbClr val="FFFFFF">
                <a:alpha val="100000"/>
              </a:srgbClr>
            </a:solidFill>
          </p:spPr>
          <p:txBody>
            <a:bodyPr/>
            <a:lstStyle/>
            <a:p/>
          </p:txBody>
        </p:sp>
        <p:sp>
          <p:nvSpPr>
            <p:cNvPr id="226" name="pl6"/>
            <p:cNvSpPr/>
            <p:nvPr/>
          </p:nvSpPr>
          <p:spPr>
            <a:xfrm>
              <a:off x="7196012" y="8855287"/>
              <a:ext cx="4149599" cy="0"/>
            </a:xfrm>
            <a:custGeom>
              <a:avLst/>
              <a:pathLst>
                <a:path w="4149599" h="0">
                  <a:moveTo>
                    <a:pt x="0" y="0"/>
                  </a:moveTo>
                  <a:lnTo>
                    <a:pt x="4149599" y="0"/>
                  </a:lnTo>
                  <a:lnTo>
                    <a:pt x="4149599" y="0"/>
                  </a:lnTo>
                </a:path>
              </a:pathLst>
            </a:custGeom>
            <a:ln w="6775" cap="flat">
              <a:solidFill>
                <a:srgbClr val="EBEBEB">
                  <a:alpha val="100000"/>
                </a:srgbClr>
              </a:solidFill>
              <a:prstDash val="solid"/>
              <a:round/>
            </a:ln>
          </p:spPr>
          <p:txBody>
            <a:bodyPr/>
            <a:lstStyle/>
            <a:p/>
          </p:txBody>
        </p:sp>
        <p:sp>
          <p:nvSpPr>
            <p:cNvPr id="227" name="pl7"/>
            <p:cNvSpPr/>
            <p:nvPr/>
          </p:nvSpPr>
          <p:spPr>
            <a:xfrm>
              <a:off x="7196012" y="8221432"/>
              <a:ext cx="4149599" cy="0"/>
            </a:xfrm>
            <a:custGeom>
              <a:avLst/>
              <a:pathLst>
                <a:path w="4149599" h="0">
                  <a:moveTo>
                    <a:pt x="0" y="0"/>
                  </a:moveTo>
                  <a:lnTo>
                    <a:pt x="4149599" y="0"/>
                  </a:lnTo>
                  <a:lnTo>
                    <a:pt x="4149599" y="0"/>
                  </a:lnTo>
                </a:path>
              </a:pathLst>
            </a:custGeom>
            <a:ln w="6775" cap="flat">
              <a:solidFill>
                <a:srgbClr val="EBEBEB">
                  <a:alpha val="100000"/>
                </a:srgbClr>
              </a:solidFill>
              <a:prstDash val="solid"/>
              <a:round/>
            </a:ln>
          </p:spPr>
          <p:txBody>
            <a:bodyPr/>
            <a:lstStyle/>
            <a:p/>
          </p:txBody>
        </p:sp>
        <p:sp>
          <p:nvSpPr>
            <p:cNvPr id="228" name="pl8"/>
            <p:cNvSpPr/>
            <p:nvPr/>
          </p:nvSpPr>
          <p:spPr>
            <a:xfrm>
              <a:off x="7196012" y="7587578"/>
              <a:ext cx="4149599" cy="0"/>
            </a:xfrm>
            <a:custGeom>
              <a:avLst/>
              <a:pathLst>
                <a:path w="4149599" h="0">
                  <a:moveTo>
                    <a:pt x="0" y="0"/>
                  </a:moveTo>
                  <a:lnTo>
                    <a:pt x="4149599" y="0"/>
                  </a:lnTo>
                  <a:lnTo>
                    <a:pt x="4149599" y="0"/>
                  </a:lnTo>
                </a:path>
              </a:pathLst>
            </a:custGeom>
            <a:ln w="6775" cap="flat">
              <a:solidFill>
                <a:srgbClr val="EBEBEB">
                  <a:alpha val="100000"/>
                </a:srgbClr>
              </a:solidFill>
              <a:prstDash val="solid"/>
              <a:round/>
            </a:ln>
          </p:spPr>
          <p:txBody>
            <a:bodyPr/>
            <a:lstStyle/>
            <a:p/>
          </p:txBody>
        </p:sp>
        <p:sp>
          <p:nvSpPr>
            <p:cNvPr id="229" name="pl9"/>
            <p:cNvSpPr/>
            <p:nvPr/>
          </p:nvSpPr>
          <p:spPr>
            <a:xfrm>
              <a:off x="7196012" y="6953723"/>
              <a:ext cx="4149599" cy="0"/>
            </a:xfrm>
            <a:custGeom>
              <a:avLst/>
              <a:pathLst>
                <a:path w="4149599" h="0">
                  <a:moveTo>
                    <a:pt x="0" y="0"/>
                  </a:moveTo>
                  <a:lnTo>
                    <a:pt x="4149599" y="0"/>
                  </a:lnTo>
                  <a:lnTo>
                    <a:pt x="4149599" y="0"/>
                  </a:lnTo>
                </a:path>
              </a:pathLst>
            </a:custGeom>
            <a:ln w="6775" cap="flat">
              <a:solidFill>
                <a:srgbClr val="EBEBEB">
                  <a:alpha val="100000"/>
                </a:srgbClr>
              </a:solidFill>
              <a:prstDash val="solid"/>
              <a:round/>
            </a:ln>
          </p:spPr>
          <p:txBody>
            <a:bodyPr/>
            <a:lstStyle/>
            <a:p/>
          </p:txBody>
        </p:sp>
        <p:sp>
          <p:nvSpPr>
            <p:cNvPr id="230" name="pl10"/>
            <p:cNvSpPr/>
            <p:nvPr/>
          </p:nvSpPr>
          <p:spPr>
            <a:xfrm>
              <a:off x="7196012" y="9172214"/>
              <a:ext cx="4149599" cy="0"/>
            </a:xfrm>
            <a:custGeom>
              <a:avLst/>
              <a:pathLst>
                <a:path w="4149599" h="0">
                  <a:moveTo>
                    <a:pt x="0" y="0"/>
                  </a:moveTo>
                  <a:lnTo>
                    <a:pt x="4149599" y="0"/>
                  </a:lnTo>
                  <a:lnTo>
                    <a:pt x="4149599" y="0"/>
                  </a:lnTo>
                </a:path>
              </a:pathLst>
            </a:custGeom>
            <a:ln w="13550" cap="flat">
              <a:solidFill>
                <a:srgbClr val="EBEBEB">
                  <a:alpha val="100000"/>
                </a:srgbClr>
              </a:solidFill>
              <a:prstDash val="solid"/>
              <a:round/>
            </a:ln>
          </p:spPr>
          <p:txBody>
            <a:bodyPr/>
            <a:lstStyle/>
            <a:p/>
          </p:txBody>
        </p:sp>
        <p:sp>
          <p:nvSpPr>
            <p:cNvPr id="231" name="pl11"/>
            <p:cNvSpPr/>
            <p:nvPr/>
          </p:nvSpPr>
          <p:spPr>
            <a:xfrm>
              <a:off x="7196012" y="8538360"/>
              <a:ext cx="4149599" cy="0"/>
            </a:xfrm>
            <a:custGeom>
              <a:avLst/>
              <a:pathLst>
                <a:path w="4149599" h="0">
                  <a:moveTo>
                    <a:pt x="0" y="0"/>
                  </a:moveTo>
                  <a:lnTo>
                    <a:pt x="4149599" y="0"/>
                  </a:lnTo>
                  <a:lnTo>
                    <a:pt x="4149599" y="0"/>
                  </a:lnTo>
                </a:path>
              </a:pathLst>
            </a:custGeom>
            <a:ln w="13550" cap="flat">
              <a:solidFill>
                <a:srgbClr val="EBEBEB">
                  <a:alpha val="100000"/>
                </a:srgbClr>
              </a:solidFill>
              <a:prstDash val="solid"/>
              <a:round/>
            </a:ln>
          </p:spPr>
          <p:txBody>
            <a:bodyPr/>
            <a:lstStyle/>
            <a:p/>
          </p:txBody>
        </p:sp>
        <p:sp>
          <p:nvSpPr>
            <p:cNvPr id="232" name="pl12"/>
            <p:cNvSpPr/>
            <p:nvPr/>
          </p:nvSpPr>
          <p:spPr>
            <a:xfrm>
              <a:off x="7196012" y="7904505"/>
              <a:ext cx="4149599" cy="0"/>
            </a:xfrm>
            <a:custGeom>
              <a:avLst/>
              <a:pathLst>
                <a:path w="4149599" h="0">
                  <a:moveTo>
                    <a:pt x="0" y="0"/>
                  </a:moveTo>
                  <a:lnTo>
                    <a:pt x="4149599" y="0"/>
                  </a:lnTo>
                  <a:lnTo>
                    <a:pt x="4149599" y="0"/>
                  </a:lnTo>
                </a:path>
              </a:pathLst>
            </a:custGeom>
            <a:ln w="13550" cap="flat">
              <a:solidFill>
                <a:srgbClr val="EBEBEB">
                  <a:alpha val="100000"/>
                </a:srgbClr>
              </a:solidFill>
              <a:prstDash val="solid"/>
              <a:round/>
            </a:ln>
          </p:spPr>
          <p:txBody>
            <a:bodyPr/>
            <a:lstStyle/>
            <a:p/>
          </p:txBody>
        </p:sp>
        <p:sp>
          <p:nvSpPr>
            <p:cNvPr id="233" name="pl13"/>
            <p:cNvSpPr/>
            <p:nvPr/>
          </p:nvSpPr>
          <p:spPr>
            <a:xfrm>
              <a:off x="7196012" y="7270650"/>
              <a:ext cx="4149599" cy="0"/>
            </a:xfrm>
            <a:custGeom>
              <a:avLst/>
              <a:pathLst>
                <a:path w="4149599" h="0">
                  <a:moveTo>
                    <a:pt x="0" y="0"/>
                  </a:moveTo>
                  <a:lnTo>
                    <a:pt x="4149599" y="0"/>
                  </a:lnTo>
                  <a:lnTo>
                    <a:pt x="4149599" y="0"/>
                  </a:lnTo>
                </a:path>
              </a:pathLst>
            </a:custGeom>
            <a:ln w="13550" cap="flat">
              <a:solidFill>
                <a:srgbClr val="EBEBEB">
                  <a:alpha val="100000"/>
                </a:srgbClr>
              </a:solidFill>
              <a:prstDash val="solid"/>
              <a:round/>
            </a:ln>
          </p:spPr>
          <p:txBody>
            <a:bodyPr/>
            <a:lstStyle/>
            <a:p/>
          </p:txBody>
        </p:sp>
        <p:sp>
          <p:nvSpPr>
            <p:cNvPr id="234" name="pl14"/>
            <p:cNvSpPr/>
            <p:nvPr/>
          </p:nvSpPr>
          <p:spPr>
            <a:xfrm>
              <a:off x="7196012" y="6636796"/>
              <a:ext cx="4149599" cy="0"/>
            </a:xfrm>
            <a:custGeom>
              <a:avLst/>
              <a:pathLst>
                <a:path w="4149599" h="0">
                  <a:moveTo>
                    <a:pt x="0" y="0"/>
                  </a:moveTo>
                  <a:lnTo>
                    <a:pt x="4149599" y="0"/>
                  </a:lnTo>
                  <a:lnTo>
                    <a:pt x="4149599" y="0"/>
                  </a:lnTo>
                </a:path>
              </a:pathLst>
            </a:custGeom>
            <a:ln w="13550" cap="flat">
              <a:solidFill>
                <a:srgbClr val="EBEBEB">
                  <a:alpha val="100000"/>
                </a:srgbClr>
              </a:solidFill>
              <a:prstDash val="solid"/>
              <a:round/>
            </a:ln>
          </p:spPr>
          <p:txBody>
            <a:bodyPr/>
            <a:lstStyle/>
            <a:p/>
          </p:txBody>
        </p:sp>
        <p:sp>
          <p:nvSpPr>
            <p:cNvPr id="235" name="rc15"/>
            <p:cNvSpPr/>
            <p:nvPr/>
          </p:nvSpPr>
          <p:spPr>
            <a:xfrm>
              <a:off x="7916429" y="6636796"/>
              <a:ext cx="403433" cy="2535418"/>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236" name="rc16"/>
            <p:cNvSpPr/>
            <p:nvPr/>
          </p:nvSpPr>
          <p:spPr>
            <a:xfrm>
              <a:off x="10798095" y="6636796"/>
              <a:ext cx="403433" cy="253541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237" name="rc17"/>
            <p:cNvSpPr/>
            <p:nvPr/>
          </p:nvSpPr>
          <p:spPr>
            <a:xfrm>
              <a:off x="7196012" y="6510025"/>
              <a:ext cx="4149599" cy="2788960"/>
            </a:xfrm>
            <a:prstGeom prst="rect">
              <a:avLst/>
            </a:prstGeom>
            <a:ln w="13550" cap="rnd">
              <a:solidFill>
                <a:srgbClr val="333333">
                  <a:alpha val="100000"/>
                </a:srgbClr>
              </a:solidFill>
              <a:prstDash val="solid"/>
              <a:round/>
            </a:ln>
          </p:spPr>
          <p:txBody>
            <a:bodyPr/>
            <a:lstStyle/>
            <a:p/>
          </p:txBody>
        </p:sp>
        <p:sp>
          <p:nvSpPr>
            <p:cNvPr id="238" name="tx18"/>
            <p:cNvSpPr/>
            <p:nvPr/>
          </p:nvSpPr>
          <p:spPr>
            <a:xfrm>
              <a:off x="6801340" y="9169908"/>
              <a:ext cx="2966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0.00</a:t>
              </a:r>
            </a:p>
          </p:txBody>
        </p:sp>
        <p:sp>
          <p:nvSpPr>
            <p:cNvPr id="239" name="tx19"/>
            <p:cNvSpPr/>
            <p:nvPr/>
          </p:nvSpPr>
          <p:spPr>
            <a:xfrm>
              <a:off x="6801340" y="8536053"/>
              <a:ext cx="2966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0.25</a:t>
              </a:r>
            </a:p>
          </p:txBody>
        </p:sp>
        <p:sp>
          <p:nvSpPr>
            <p:cNvPr id="240" name="tx20"/>
            <p:cNvSpPr/>
            <p:nvPr/>
          </p:nvSpPr>
          <p:spPr>
            <a:xfrm>
              <a:off x="6801340" y="7902198"/>
              <a:ext cx="2966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0.50</a:t>
              </a:r>
            </a:p>
          </p:txBody>
        </p:sp>
        <p:sp>
          <p:nvSpPr>
            <p:cNvPr id="241" name="tx21"/>
            <p:cNvSpPr/>
            <p:nvPr/>
          </p:nvSpPr>
          <p:spPr>
            <a:xfrm>
              <a:off x="6801340" y="7268343"/>
              <a:ext cx="2966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0.75</a:t>
              </a:r>
            </a:p>
          </p:txBody>
        </p:sp>
        <p:sp>
          <p:nvSpPr>
            <p:cNvPr id="242" name="tx22"/>
            <p:cNvSpPr/>
            <p:nvPr/>
          </p:nvSpPr>
          <p:spPr>
            <a:xfrm>
              <a:off x="6801340" y="6634489"/>
              <a:ext cx="2966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243" name="pl23"/>
            <p:cNvSpPr/>
            <p:nvPr/>
          </p:nvSpPr>
          <p:spPr>
            <a:xfrm>
              <a:off x="7161218"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44" name="pl24"/>
            <p:cNvSpPr/>
            <p:nvPr/>
          </p:nvSpPr>
          <p:spPr>
            <a:xfrm>
              <a:off x="7161218" y="853836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45" name="pl25"/>
            <p:cNvSpPr/>
            <p:nvPr/>
          </p:nvSpPr>
          <p:spPr>
            <a:xfrm>
              <a:off x="7161218" y="790450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46" name="pl26"/>
            <p:cNvSpPr/>
            <p:nvPr/>
          </p:nvSpPr>
          <p:spPr>
            <a:xfrm>
              <a:off x="7161218" y="727065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47" name="pl27"/>
            <p:cNvSpPr/>
            <p:nvPr/>
          </p:nvSpPr>
          <p:spPr>
            <a:xfrm>
              <a:off x="7161218" y="663679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48" name="pl28"/>
            <p:cNvSpPr/>
            <p:nvPr/>
          </p:nvSpPr>
          <p:spPr>
            <a:xfrm>
              <a:off x="11345612"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249" name="pl29"/>
            <p:cNvSpPr/>
            <p:nvPr/>
          </p:nvSpPr>
          <p:spPr>
            <a:xfrm>
              <a:off x="11345612" y="8312167"/>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250" name="pl30"/>
            <p:cNvSpPr/>
            <p:nvPr/>
          </p:nvSpPr>
          <p:spPr>
            <a:xfrm>
              <a:off x="11345612" y="7452120"/>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251" name="pl31"/>
            <p:cNvSpPr/>
            <p:nvPr/>
          </p:nvSpPr>
          <p:spPr>
            <a:xfrm>
              <a:off x="11345612" y="6592073"/>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252" name="tx32"/>
            <p:cNvSpPr/>
            <p:nvPr/>
          </p:nvSpPr>
          <p:spPr>
            <a:xfrm>
              <a:off x="11443669"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253" name="tx33"/>
            <p:cNvSpPr/>
            <p:nvPr/>
          </p:nvSpPr>
          <p:spPr>
            <a:xfrm>
              <a:off x="11443669" y="8311795"/>
              <a:ext cx="84757" cy="10946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a:t>
              </a:r>
            </a:p>
          </p:txBody>
        </p:sp>
        <p:sp>
          <p:nvSpPr>
            <p:cNvPr id="254" name="tx34"/>
            <p:cNvSpPr/>
            <p:nvPr/>
          </p:nvSpPr>
          <p:spPr>
            <a:xfrm>
              <a:off x="11443669" y="7449813"/>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a:t>
              </a:r>
            </a:p>
          </p:txBody>
        </p:sp>
        <p:sp>
          <p:nvSpPr>
            <p:cNvPr id="255" name="tx35"/>
            <p:cNvSpPr/>
            <p:nvPr/>
          </p:nvSpPr>
          <p:spPr>
            <a:xfrm>
              <a:off x="11443669" y="6589766"/>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a:t>
              </a:r>
            </a:p>
          </p:txBody>
        </p:sp>
        <p:sp>
          <p:nvSpPr>
            <p:cNvPr id="256" name="pl36"/>
            <p:cNvSpPr/>
            <p:nvPr/>
          </p:nvSpPr>
          <p:spPr>
            <a:xfrm>
              <a:off x="754181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7" name="pl37"/>
            <p:cNvSpPr/>
            <p:nvPr/>
          </p:nvSpPr>
          <p:spPr>
            <a:xfrm>
              <a:off x="8118145"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8" name="pl38"/>
            <p:cNvSpPr/>
            <p:nvPr/>
          </p:nvSpPr>
          <p:spPr>
            <a:xfrm>
              <a:off x="869447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9" name="pl39"/>
            <p:cNvSpPr/>
            <p:nvPr/>
          </p:nvSpPr>
          <p:spPr>
            <a:xfrm>
              <a:off x="927081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0" name="pl40"/>
            <p:cNvSpPr/>
            <p:nvPr/>
          </p:nvSpPr>
          <p:spPr>
            <a:xfrm>
              <a:off x="9847145"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1" name="pl41"/>
            <p:cNvSpPr/>
            <p:nvPr/>
          </p:nvSpPr>
          <p:spPr>
            <a:xfrm>
              <a:off x="1042347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2" name="pl42"/>
            <p:cNvSpPr/>
            <p:nvPr/>
          </p:nvSpPr>
          <p:spPr>
            <a:xfrm>
              <a:off x="1099981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3" name="tx43"/>
            <p:cNvSpPr/>
            <p:nvPr/>
          </p:nvSpPr>
          <p:spPr>
            <a:xfrm rot="-2700000">
              <a:off x="7431913"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264" name="tx44"/>
            <p:cNvSpPr/>
            <p:nvPr/>
          </p:nvSpPr>
          <p:spPr>
            <a:xfrm rot="-2700000">
              <a:off x="7968548"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265" name="tx45"/>
            <p:cNvSpPr/>
            <p:nvPr/>
          </p:nvSpPr>
          <p:spPr>
            <a:xfrm rot="-2700000">
              <a:off x="8544224"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266" name="tx46"/>
            <p:cNvSpPr/>
            <p:nvPr/>
          </p:nvSpPr>
          <p:spPr>
            <a:xfrm rot="-2700000">
              <a:off x="897586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267" name="tx47"/>
            <p:cNvSpPr/>
            <p:nvPr/>
          </p:nvSpPr>
          <p:spPr>
            <a:xfrm rot="-2700000">
              <a:off x="9552200"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268" name="tx48"/>
            <p:cNvSpPr/>
            <p:nvPr/>
          </p:nvSpPr>
          <p:spPr>
            <a:xfrm rot="-2700000">
              <a:off x="10128507"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269" name="tx49"/>
            <p:cNvSpPr/>
            <p:nvPr/>
          </p:nvSpPr>
          <p:spPr>
            <a:xfrm rot="-2700000">
              <a:off x="10816910"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270" name="tx50"/>
            <p:cNvSpPr/>
            <p:nvPr/>
          </p:nvSpPr>
          <p:spPr>
            <a:xfrm>
              <a:off x="9270812"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271" name="tx51"/>
            <p:cNvSpPr/>
            <p:nvPr/>
          </p:nvSpPr>
          <p:spPr>
            <a:xfrm>
              <a:off x="8453559"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272" name="tx52"/>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273" name="tx53"/>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274" name="rc54"/>
            <p:cNvSpPr/>
            <p:nvPr/>
          </p:nvSpPr>
          <p:spPr>
            <a:xfrm>
              <a:off x="7636944" y="10217410"/>
              <a:ext cx="1051268" cy="182880"/>
            </a:xfrm>
            <a:prstGeom prst="rect">
              <a:avLst/>
            </a:prstGeom>
            <a:solidFill>
              <a:srgbClr val="FFFFFF">
                <a:alpha val="100000"/>
              </a:srgbClr>
            </a:solidFill>
          </p:spPr>
          <p:txBody>
            <a:bodyPr/>
            <a:lstStyle/>
            <a:p/>
          </p:txBody>
        </p:sp>
        <p:sp>
          <p:nvSpPr>
            <p:cNvPr id="275" name="rc55"/>
            <p:cNvSpPr/>
            <p:nvPr/>
          </p:nvSpPr>
          <p:spPr>
            <a:xfrm>
              <a:off x="7636944" y="10217410"/>
              <a:ext cx="182880" cy="182880"/>
            </a:xfrm>
            <a:prstGeom prst="rect">
              <a:avLst/>
            </a:prstGeom>
            <a:solidFill>
              <a:srgbClr val="FFFFFF">
                <a:alpha val="100000"/>
              </a:srgbClr>
            </a:solidFill>
          </p:spPr>
          <p:txBody>
            <a:bodyPr/>
            <a:lstStyle/>
            <a:p/>
          </p:txBody>
        </p:sp>
        <p:sp>
          <p:nvSpPr>
            <p:cNvPr id="276" name="pl56"/>
            <p:cNvSpPr/>
            <p:nvPr/>
          </p:nvSpPr>
          <p:spPr>
            <a:xfrm>
              <a:off x="7655232"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277" name="tx57"/>
            <p:cNvSpPr/>
            <p:nvPr/>
          </p:nvSpPr>
          <p:spPr>
            <a:xfrm>
              <a:off x="7927824"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278" name="rc58"/>
            <p:cNvSpPr/>
            <p:nvPr/>
          </p:nvSpPr>
          <p:spPr>
            <a:xfrm>
              <a:off x="8868212" y="10217410"/>
              <a:ext cx="2036468" cy="182880"/>
            </a:xfrm>
            <a:prstGeom prst="rect">
              <a:avLst/>
            </a:prstGeom>
            <a:solidFill>
              <a:srgbClr val="FFFFFF">
                <a:alpha val="100000"/>
              </a:srgbClr>
            </a:solidFill>
          </p:spPr>
          <p:txBody>
            <a:bodyPr/>
            <a:lstStyle/>
            <a:p/>
          </p:txBody>
        </p:sp>
        <p:sp>
          <p:nvSpPr>
            <p:cNvPr id="279" name="rc59"/>
            <p:cNvSpPr/>
            <p:nvPr/>
          </p:nvSpPr>
          <p:spPr>
            <a:xfrm>
              <a:off x="8868212" y="10217410"/>
              <a:ext cx="182879" cy="182880"/>
            </a:xfrm>
            <a:prstGeom prst="rect">
              <a:avLst/>
            </a:prstGeom>
            <a:solidFill>
              <a:srgbClr val="FFFFFF">
                <a:alpha val="100000"/>
              </a:srgbClr>
            </a:solidFill>
          </p:spPr>
          <p:txBody>
            <a:bodyPr/>
            <a:lstStyle/>
            <a:p/>
          </p:txBody>
        </p:sp>
        <p:sp>
          <p:nvSpPr>
            <p:cNvPr id="280" name="rc60"/>
            <p:cNvSpPr/>
            <p:nvPr/>
          </p:nvSpPr>
          <p:spPr>
            <a:xfrm>
              <a:off x="8877212" y="10226410"/>
              <a:ext cx="164880"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281" name="rc61"/>
            <p:cNvSpPr/>
            <p:nvPr/>
          </p:nvSpPr>
          <p:spPr>
            <a:xfrm>
              <a:off x="9870453" y="10217410"/>
              <a:ext cx="182879" cy="182880"/>
            </a:xfrm>
            <a:prstGeom prst="rect">
              <a:avLst/>
            </a:prstGeom>
            <a:solidFill>
              <a:srgbClr val="FFFFFF">
                <a:alpha val="100000"/>
              </a:srgbClr>
            </a:solidFill>
          </p:spPr>
          <p:txBody>
            <a:bodyPr/>
            <a:lstStyle/>
            <a:p/>
          </p:txBody>
        </p:sp>
        <p:sp>
          <p:nvSpPr>
            <p:cNvPr id="282" name="rc62"/>
            <p:cNvSpPr/>
            <p:nvPr/>
          </p:nvSpPr>
          <p:spPr>
            <a:xfrm>
              <a:off x="9879453"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283" name="tx63"/>
            <p:cNvSpPr/>
            <p:nvPr/>
          </p:nvSpPr>
          <p:spPr>
            <a:xfrm>
              <a:off x="9159092"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284" name="tx64"/>
            <p:cNvSpPr/>
            <p:nvPr/>
          </p:nvSpPr>
          <p:spPr>
            <a:xfrm>
              <a:off x="10161333"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285" name="tx65"/>
            <p:cNvSpPr/>
            <p:nvPr/>
          </p:nvSpPr>
          <p:spPr>
            <a:xfrm>
              <a:off x="6642513"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286" name=""/>
          <p:cNvGrpSpPr/>
          <p:nvPr/>
        </p:nvGrpSpPr>
        <p:grpSpPr>
          <a:xfrm>
            <a:off x="12527280" y="6217920"/>
            <a:ext cx="5486400" cy="4297680"/>
            <a:chOff x="12527280" y="6217920"/>
            <a:chExt cx="5486400" cy="4297680"/>
          </a:xfrm>
        </p:grpSpPr>
        <p:sp>
          <p:nvSpPr>
            <p:cNvPr id="287"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288"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289"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290"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291"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292"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293"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294"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295"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96"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97"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98"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99"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00"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01" name="pl17"/>
            <p:cNvSpPr/>
            <p:nvPr/>
          </p:nvSpPr>
          <p:spPr>
            <a:xfrm>
              <a:off x="13329440" y="6740492"/>
              <a:ext cx="4502097" cy="102429"/>
            </a:xfrm>
            <a:custGeom>
              <a:avLst/>
              <a:pathLst>
                <a:path w="4502097" h="102429">
                  <a:moveTo>
                    <a:pt x="0" y="25607"/>
                  </a:moveTo>
                  <a:lnTo>
                    <a:pt x="187587" y="51214"/>
                  </a:lnTo>
                  <a:lnTo>
                    <a:pt x="375174" y="76822"/>
                  </a:lnTo>
                  <a:lnTo>
                    <a:pt x="562762" y="51214"/>
                  </a:lnTo>
                  <a:lnTo>
                    <a:pt x="750349" y="51214"/>
                  </a:lnTo>
                  <a:lnTo>
                    <a:pt x="937937" y="51214"/>
                  </a:lnTo>
                  <a:lnTo>
                    <a:pt x="1125524" y="0"/>
                  </a:lnTo>
                  <a:lnTo>
                    <a:pt x="1313111" y="0"/>
                  </a:lnTo>
                  <a:lnTo>
                    <a:pt x="1500699" y="0"/>
                  </a:lnTo>
                  <a:lnTo>
                    <a:pt x="1688286" y="25607"/>
                  </a:lnTo>
                  <a:lnTo>
                    <a:pt x="1875874" y="25607"/>
                  </a:lnTo>
                  <a:lnTo>
                    <a:pt x="2063461" y="0"/>
                  </a:lnTo>
                  <a:lnTo>
                    <a:pt x="2251048" y="25607"/>
                  </a:lnTo>
                  <a:lnTo>
                    <a:pt x="2438636" y="51214"/>
                  </a:lnTo>
                  <a:lnTo>
                    <a:pt x="2626223" y="51214"/>
                  </a:lnTo>
                  <a:lnTo>
                    <a:pt x="2813811" y="51214"/>
                  </a:lnTo>
                  <a:lnTo>
                    <a:pt x="3001398" y="102429"/>
                  </a:lnTo>
                  <a:lnTo>
                    <a:pt x="3188985" y="76822"/>
                  </a:lnTo>
                  <a:lnTo>
                    <a:pt x="3376573" y="76822"/>
                  </a:lnTo>
                  <a:lnTo>
                    <a:pt x="3564160" y="51214"/>
                  </a:lnTo>
                  <a:lnTo>
                    <a:pt x="3751748" y="51214"/>
                  </a:lnTo>
                  <a:lnTo>
                    <a:pt x="3939335" y="25607"/>
                  </a:lnTo>
                  <a:lnTo>
                    <a:pt x="4126923" y="0"/>
                  </a:lnTo>
                  <a:lnTo>
                    <a:pt x="4314510" y="25607"/>
                  </a:lnTo>
                  <a:lnTo>
                    <a:pt x="4502097" y="25607"/>
                  </a:lnTo>
                </a:path>
              </a:pathLst>
            </a:custGeom>
            <a:ln w="32521" cap="flat">
              <a:solidFill>
                <a:srgbClr val="5EB0E8">
                  <a:alpha val="100000"/>
                </a:srgbClr>
              </a:solidFill>
              <a:prstDash val="solid"/>
              <a:round/>
            </a:ln>
          </p:spPr>
          <p:txBody>
            <a:bodyPr/>
            <a:lstStyle/>
            <a:p/>
          </p:txBody>
        </p:sp>
        <p:sp>
          <p:nvSpPr>
            <p:cNvPr id="302" name="pl18"/>
            <p:cNvSpPr/>
            <p:nvPr/>
          </p:nvSpPr>
          <p:spPr>
            <a:xfrm>
              <a:off x="13329440" y="6663670"/>
              <a:ext cx="4502097" cy="256074"/>
            </a:xfrm>
            <a:custGeom>
              <a:avLst/>
              <a:pathLst>
                <a:path w="4502097" h="256074">
                  <a:moveTo>
                    <a:pt x="0" y="25607"/>
                  </a:moveTo>
                  <a:lnTo>
                    <a:pt x="187587" y="25607"/>
                  </a:lnTo>
                  <a:lnTo>
                    <a:pt x="375174" y="25607"/>
                  </a:lnTo>
                  <a:lnTo>
                    <a:pt x="562762" y="25607"/>
                  </a:lnTo>
                  <a:lnTo>
                    <a:pt x="750349" y="0"/>
                  </a:lnTo>
                  <a:lnTo>
                    <a:pt x="937937" y="0"/>
                  </a:lnTo>
                  <a:lnTo>
                    <a:pt x="1125524" y="0"/>
                  </a:lnTo>
                  <a:lnTo>
                    <a:pt x="1313111" y="25607"/>
                  </a:lnTo>
                  <a:lnTo>
                    <a:pt x="1500699" y="25607"/>
                  </a:lnTo>
                  <a:lnTo>
                    <a:pt x="1688286" y="25607"/>
                  </a:lnTo>
                  <a:lnTo>
                    <a:pt x="1875874" y="76822"/>
                  </a:lnTo>
                  <a:lnTo>
                    <a:pt x="2063461" y="76822"/>
                  </a:lnTo>
                  <a:lnTo>
                    <a:pt x="2251048" y="76822"/>
                  </a:lnTo>
                  <a:lnTo>
                    <a:pt x="2438636" y="102429"/>
                  </a:lnTo>
                  <a:lnTo>
                    <a:pt x="2626223" y="128037"/>
                  </a:lnTo>
                  <a:lnTo>
                    <a:pt x="2813811" y="76822"/>
                  </a:lnTo>
                  <a:lnTo>
                    <a:pt x="3001398" y="153644"/>
                  </a:lnTo>
                  <a:lnTo>
                    <a:pt x="3188985" y="128037"/>
                  </a:lnTo>
                  <a:lnTo>
                    <a:pt x="3376573" y="128037"/>
                  </a:lnTo>
                  <a:lnTo>
                    <a:pt x="3564160" y="128037"/>
                  </a:lnTo>
                  <a:lnTo>
                    <a:pt x="3751748" y="204859"/>
                  </a:lnTo>
                  <a:lnTo>
                    <a:pt x="3939335" y="204859"/>
                  </a:lnTo>
                  <a:lnTo>
                    <a:pt x="4126923" y="179252"/>
                  </a:lnTo>
                  <a:lnTo>
                    <a:pt x="4314510" y="256074"/>
                  </a:lnTo>
                  <a:lnTo>
                    <a:pt x="4502097" y="256074"/>
                  </a:lnTo>
                </a:path>
              </a:pathLst>
            </a:custGeom>
            <a:ln w="32521" cap="flat">
              <a:solidFill>
                <a:srgbClr val="00A173">
                  <a:alpha val="100000"/>
                </a:srgbClr>
              </a:solidFill>
              <a:prstDash val="solid"/>
              <a:round/>
            </a:ln>
          </p:spPr>
          <p:txBody>
            <a:bodyPr/>
            <a:lstStyle/>
            <a:p/>
          </p:txBody>
        </p:sp>
        <p:sp>
          <p:nvSpPr>
            <p:cNvPr id="303"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304"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305"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306"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307"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308"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309"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10"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11"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12"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13"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14"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15"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8"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1"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3"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4"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5"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6"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341"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342"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343"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344"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345"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346"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347"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348"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349"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350"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351"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352"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353"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354"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355"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356"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357"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358"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359"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360"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361"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362"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363"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364"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365"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366" name="rc82"/>
            <p:cNvSpPr/>
            <p:nvPr/>
          </p:nvSpPr>
          <p:spPr>
            <a:xfrm>
              <a:off x="14005791" y="9941072"/>
              <a:ext cx="3149396" cy="504938"/>
            </a:xfrm>
            <a:prstGeom prst="rect">
              <a:avLst/>
            </a:prstGeom>
            <a:solidFill>
              <a:srgbClr val="FFFFFF">
                <a:alpha val="100000"/>
              </a:srgbClr>
            </a:solidFill>
          </p:spPr>
          <p:txBody>
            <a:bodyPr/>
            <a:lstStyle/>
            <a:p/>
          </p:txBody>
        </p:sp>
        <p:sp>
          <p:nvSpPr>
            <p:cNvPr id="367"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368"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369"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370"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371"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372"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373"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374"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375"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Solomon Islands</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36245" y="2153563"/>
              <a:ext cx="3226992" cy="3131794"/>
            </a:xfrm>
            <a:prstGeom prst="rect">
              <a:avLst/>
            </a:prstGeom>
            <a:solidFill>
              <a:srgbClr val="FFFFFF">
                <a:alpha val="100000"/>
              </a:srgbClr>
            </a:solidFill>
          </p:spPr>
          <p:txBody>
            <a:bodyPr/>
            <a:lstStyle/>
            <a:p/>
          </p:txBody>
        </p:sp>
        <p:sp>
          <p:nvSpPr>
            <p:cNvPr id="7" name="pl6"/>
            <p:cNvSpPr/>
            <p:nvPr/>
          </p:nvSpPr>
          <p:spPr>
            <a:xfrm>
              <a:off x="1836245" y="4683090"/>
              <a:ext cx="3226992" cy="0"/>
            </a:xfrm>
            <a:custGeom>
              <a:avLst/>
              <a:pathLst>
                <a:path w="3226992" h="0">
                  <a:moveTo>
                    <a:pt x="0" y="0"/>
                  </a:moveTo>
                  <a:lnTo>
                    <a:pt x="3226992" y="0"/>
                  </a:lnTo>
                  <a:lnTo>
                    <a:pt x="3226992" y="0"/>
                  </a:lnTo>
                </a:path>
              </a:pathLst>
            </a:custGeom>
            <a:ln w="6775" cap="flat">
              <a:solidFill>
                <a:srgbClr val="EBEBEB">
                  <a:alpha val="100000"/>
                </a:srgbClr>
              </a:solidFill>
              <a:prstDash val="solid"/>
              <a:round/>
            </a:ln>
          </p:spPr>
          <p:txBody>
            <a:bodyPr/>
            <a:lstStyle/>
            <a:p/>
          </p:txBody>
        </p:sp>
        <p:sp>
          <p:nvSpPr>
            <p:cNvPr id="8" name="pl7"/>
            <p:cNvSpPr/>
            <p:nvPr/>
          </p:nvSpPr>
          <p:spPr>
            <a:xfrm>
              <a:off x="1836245" y="3478553"/>
              <a:ext cx="3226992" cy="0"/>
            </a:xfrm>
            <a:custGeom>
              <a:avLst/>
              <a:pathLst>
                <a:path w="3226992" h="0">
                  <a:moveTo>
                    <a:pt x="0" y="0"/>
                  </a:moveTo>
                  <a:lnTo>
                    <a:pt x="3226992" y="0"/>
                  </a:lnTo>
                  <a:lnTo>
                    <a:pt x="3226992" y="0"/>
                  </a:lnTo>
                </a:path>
              </a:pathLst>
            </a:custGeom>
            <a:ln w="6775" cap="flat">
              <a:solidFill>
                <a:srgbClr val="EBEBEB">
                  <a:alpha val="100000"/>
                </a:srgbClr>
              </a:solidFill>
              <a:prstDash val="solid"/>
              <a:round/>
            </a:ln>
          </p:spPr>
          <p:txBody>
            <a:bodyPr/>
            <a:lstStyle/>
            <a:p/>
          </p:txBody>
        </p:sp>
        <p:sp>
          <p:nvSpPr>
            <p:cNvPr id="9" name="pl8"/>
            <p:cNvSpPr/>
            <p:nvPr/>
          </p:nvSpPr>
          <p:spPr>
            <a:xfrm>
              <a:off x="1836245" y="2274017"/>
              <a:ext cx="3226992" cy="0"/>
            </a:xfrm>
            <a:custGeom>
              <a:avLst/>
              <a:pathLst>
                <a:path w="3226992" h="0">
                  <a:moveTo>
                    <a:pt x="0" y="0"/>
                  </a:moveTo>
                  <a:lnTo>
                    <a:pt x="3226992" y="0"/>
                  </a:lnTo>
                  <a:lnTo>
                    <a:pt x="3226992" y="0"/>
                  </a:lnTo>
                </a:path>
              </a:pathLst>
            </a:custGeom>
            <a:ln w="6775" cap="flat">
              <a:solidFill>
                <a:srgbClr val="EBEBEB">
                  <a:alpha val="100000"/>
                </a:srgbClr>
              </a:solidFill>
              <a:prstDash val="solid"/>
              <a:round/>
            </a:ln>
          </p:spPr>
          <p:txBody>
            <a:bodyPr/>
            <a:lstStyle/>
            <a:p/>
          </p:txBody>
        </p:sp>
        <p:sp>
          <p:nvSpPr>
            <p:cNvPr id="10" name="pl9"/>
            <p:cNvSpPr/>
            <p:nvPr/>
          </p:nvSpPr>
          <p:spPr>
            <a:xfrm>
              <a:off x="1836245" y="5285358"/>
              <a:ext cx="3226992" cy="0"/>
            </a:xfrm>
            <a:custGeom>
              <a:avLst/>
              <a:pathLst>
                <a:path w="3226992" h="0">
                  <a:moveTo>
                    <a:pt x="0" y="0"/>
                  </a:moveTo>
                  <a:lnTo>
                    <a:pt x="3226992" y="0"/>
                  </a:lnTo>
                  <a:lnTo>
                    <a:pt x="3226992" y="0"/>
                  </a:lnTo>
                </a:path>
              </a:pathLst>
            </a:custGeom>
            <a:ln w="13550" cap="flat">
              <a:solidFill>
                <a:srgbClr val="EBEBEB">
                  <a:alpha val="100000"/>
                </a:srgbClr>
              </a:solidFill>
              <a:prstDash val="solid"/>
              <a:round/>
            </a:ln>
          </p:spPr>
          <p:txBody>
            <a:bodyPr/>
            <a:lstStyle/>
            <a:p/>
          </p:txBody>
        </p:sp>
        <p:sp>
          <p:nvSpPr>
            <p:cNvPr id="11" name="pl10"/>
            <p:cNvSpPr/>
            <p:nvPr/>
          </p:nvSpPr>
          <p:spPr>
            <a:xfrm>
              <a:off x="1836245" y="4080821"/>
              <a:ext cx="3226992" cy="0"/>
            </a:xfrm>
            <a:custGeom>
              <a:avLst/>
              <a:pathLst>
                <a:path w="3226992" h="0">
                  <a:moveTo>
                    <a:pt x="0" y="0"/>
                  </a:moveTo>
                  <a:lnTo>
                    <a:pt x="3226992" y="0"/>
                  </a:lnTo>
                  <a:lnTo>
                    <a:pt x="3226992" y="0"/>
                  </a:lnTo>
                </a:path>
              </a:pathLst>
            </a:custGeom>
            <a:ln w="13550" cap="flat">
              <a:solidFill>
                <a:srgbClr val="EBEBEB">
                  <a:alpha val="100000"/>
                </a:srgbClr>
              </a:solidFill>
              <a:prstDash val="solid"/>
              <a:round/>
            </a:ln>
          </p:spPr>
          <p:txBody>
            <a:bodyPr/>
            <a:lstStyle/>
            <a:p/>
          </p:txBody>
        </p:sp>
        <p:sp>
          <p:nvSpPr>
            <p:cNvPr id="12" name="pl11"/>
            <p:cNvSpPr/>
            <p:nvPr/>
          </p:nvSpPr>
          <p:spPr>
            <a:xfrm>
              <a:off x="1836245" y="2876285"/>
              <a:ext cx="3226992" cy="0"/>
            </a:xfrm>
            <a:custGeom>
              <a:avLst/>
              <a:pathLst>
                <a:path w="3226992" h="0">
                  <a:moveTo>
                    <a:pt x="0" y="0"/>
                  </a:moveTo>
                  <a:lnTo>
                    <a:pt x="3226992" y="0"/>
                  </a:lnTo>
                  <a:lnTo>
                    <a:pt x="3226992" y="0"/>
                  </a:lnTo>
                </a:path>
              </a:pathLst>
            </a:custGeom>
            <a:ln w="13550" cap="flat">
              <a:solidFill>
                <a:srgbClr val="EBEBEB">
                  <a:alpha val="100000"/>
                </a:srgbClr>
              </a:solidFill>
              <a:prstDash val="solid"/>
              <a:round/>
            </a:ln>
          </p:spPr>
          <p:txBody>
            <a:bodyPr/>
            <a:lstStyle/>
            <a:p/>
          </p:txBody>
        </p:sp>
        <p:sp>
          <p:nvSpPr>
            <p:cNvPr id="13" name="rc12"/>
            <p:cNvSpPr/>
            <p:nvPr/>
          </p:nvSpPr>
          <p:spPr>
            <a:xfrm>
              <a:off x="4785504" y="5285358"/>
              <a:ext cx="238056"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 name="rc13"/>
            <p:cNvSpPr/>
            <p:nvPr/>
          </p:nvSpPr>
          <p:spPr>
            <a:xfrm>
              <a:off x="4785504" y="5285358"/>
              <a:ext cx="238056"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 name="rc14"/>
            <p:cNvSpPr/>
            <p:nvPr/>
          </p:nvSpPr>
          <p:spPr>
            <a:xfrm>
              <a:off x="4785504" y="5285358"/>
              <a:ext cx="238056"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 name="rc15"/>
            <p:cNvSpPr/>
            <p:nvPr/>
          </p:nvSpPr>
          <p:spPr>
            <a:xfrm>
              <a:off x="4785504" y="5285358"/>
              <a:ext cx="238056"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 name="pg16"/>
            <p:cNvSpPr/>
            <p:nvPr/>
          </p:nvSpPr>
          <p:spPr>
            <a:xfrm>
              <a:off x="2693484"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8" name="tx17"/>
            <p:cNvSpPr/>
            <p:nvPr/>
          </p:nvSpPr>
          <p:spPr>
            <a:xfrm>
              <a:off x="2818367"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19" name="pg18"/>
            <p:cNvSpPr/>
            <p:nvPr/>
          </p:nvSpPr>
          <p:spPr>
            <a:xfrm>
              <a:off x="2943953" y="2394471"/>
              <a:ext cx="1011576" cy="311602"/>
            </a:xfrm>
            <a:custGeom>
              <a:avLst/>
              <a:pathLst>
                <a:path w="1011576" h="311602">
                  <a:moveTo>
                    <a:pt x="26017" y="311602"/>
                  </a:moveTo>
                  <a:lnTo>
                    <a:pt x="985559" y="311602"/>
                  </a:lnTo>
                  <a:lnTo>
                    <a:pt x="984511" y="311581"/>
                  </a:lnTo>
                  <a:lnTo>
                    <a:pt x="988695" y="311412"/>
                  </a:lnTo>
                  <a:lnTo>
                    <a:pt x="992797" y="310575"/>
                  </a:lnTo>
                  <a:lnTo>
                    <a:pt x="996712" y="309090"/>
                  </a:lnTo>
                  <a:lnTo>
                    <a:pt x="1000338" y="306996"/>
                  </a:lnTo>
                  <a:lnTo>
                    <a:pt x="1003582" y="304348"/>
                  </a:lnTo>
                  <a:lnTo>
                    <a:pt x="1006358" y="301214"/>
                  </a:lnTo>
                  <a:lnTo>
                    <a:pt x="1008596" y="297675"/>
                  </a:lnTo>
                  <a:lnTo>
                    <a:pt x="1010237" y="293823"/>
                  </a:lnTo>
                  <a:lnTo>
                    <a:pt x="1011239" y="289758"/>
                  </a:lnTo>
                  <a:lnTo>
                    <a:pt x="1011576" y="285585"/>
                  </a:lnTo>
                  <a:lnTo>
                    <a:pt x="1011576" y="26017"/>
                  </a:lnTo>
                  <a:lnTo>
                    <a:pt x="1011239" y="21843"/>
                  </a:lnTo>
                  <a:lnTo>
                    <a:pt x="1010237" y="17778"/>
                  </a:lnTo>
                  <a:lnTo>
                    <a:pt x="1008596" y="13926"/>
                  </a:lnTo>
                  <a:lnTo>
                    <a:pt x="1006358" y="10387"/>
                  </a:lnTo>
                  <a:lnTo>
                    <a:pt x="1003582" y="7253"/>
                  </a:lnTo>
                  <a:lnTo>
                    <a:pt x="1000338" y="4605"/>
                  </a:lnTo>
                  <a:lnTo>
                    <a:pt x="996712" y="2511"/>
                  </a:lnTo>
                  <a:lnTo>
                    <a:pt x="992797" y="1027"/>
                  </a:lnTo>
                  <a:lnTo>
                    <a:pt x="988695" y="189"/>
                  </a:lnTo>
                  <a:lnTo>
                    <a:pt x="9855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0" name="tx19"/>
            <p:cNvSpPr/>
            <p:nvPr/>
          </p:nvSpPr>
          <p:spPr>
            <a:xfrm>
              <a:off x="3048021" y="2469815"/>
              <a:ext cx="803439" cy="132189"/>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Not reported</a:t>
              </a:r>
            </a:p>
          </p:txBody>
        </p:sp>
        <p:sp>
          <p:nvSpPr>
            <p:cNvPr id="21" name="rc20"/>
            <p:cNvSpPr/>
            <p:nvPr/>
          </p:nvSpPr>
          <p:spPr>
            <a:xfrm>
              <a:off x="1836245" y="2153563"/>
              <a:ext cx="3226992" cy="3131794"/>
            </a:xfrm>
            <a:prstGeom prst="rect">
              <a:avLst/>
            </a:prstGeom>
            <a:ln w="13550" cap="rnd">
              <a:solidFill>
                <a:srgbClr val="333333">
                  <a:alpha val="100000"/>
                </a:srgbClr>
              </a:solidFill>
              <a:prstDash val="solid"/>
              <a:round/>
            </a:ln>
          </p:spPr>
          <p:txBody>
            <a:bodyPr/>
            <a:lstStyle/>
            <a:p/>
          </p:txBody>
        </p:sp>
        <p:sp>
          <p:nvSpPr>
            <p:cNvPr id="22" name="rc21"/>
            <p:cNvSpPr/>
            <p:nvPr/>
          </p:nvSpPr>
          <p:spPr>
            <a:xfrm>
              <a:off x="5063237" y="2153563"/>
              <a:ext cx="3226992" cy="3131794"/>
            </a:xfrm>
            <a:prstGeom prst="rect">
              <a:avLst/>
            </a:prstGeom>
            <a:solidFill>
              <a:srgbClr val="FFFFFF">
                <a:alpha val="100000"/>
              </a:srgbClr>
            </a:solidFill>
          </p:spPr>
          <p:txBody>
            <a:bodyPr/>
            <a:lstStyle/>
            <a:p/>
          </p:txBody>
        </p:sp>
        <p:sp>
          <p:nvSpPr>
            <p:cNvPr id="23" name="pl22"/>
            <p:cNvSpPr/>
            <p:nvPr/>
          </p:nvSpPr>
          <p:spPr>
            <a:xfrm>
              <a:off x="5063237" y="4683090"/>
              <a:ext cx="3226992" cy="0"/>
            </a:xfrm>
            <a:custGeom>
              <a:avLst/>
              <a:pathLst>
                <a:path w="3226992" h="0">
                  <a:moveTo>
                    <a:pt x="0" y="0"/>
                  </a:moveTo>
                  <a:lnTo>
                    <a:pt x="3226992" y="0"/>
                  </a:lnTo>
                  <a:lnTo>
                    <a:pt x="3226992" y="0"/>
                  </a:lnTo>
                </a:path>
              </a:pathLst>
            </a:custGeom>
            <a:ln w="6775" cap="flat">
              <a:solidFill>
                <a:srgbClr val="EBEBEB">
                  <a:alpha val="100000"/>
                </a:srgbClr>
              </a:solidFill>
              <a:prstDash val="solid"/>
              <a:round/>
            </a:ln>
          </p:spPr>
          <p:txBody>
            <a:bodyPr/>
            <a:lstStyle/>
            <a:p/>
          </p:txBody>
        </p:sp>
        <p:sp>
          <p:nvSpPr>
            <p:cNvPr id="24" name="pl23"/>
            <p:cNvSpPr/>
            <p:nvPr/>
          </p:nvSpPr>
          <p:spPr>
            <a:xfrm>
              <a:off x="5063237" y="3478553"/>
              <a:ext cx="3226992" cy="0"/>
            </a:xfrm>
            <a:custGeom>
              <a:avLst/>
              <a:pathLst>
                <a:path w="3226992" h="0">
                  <a:moveTo>
                    <a:pt x="0" y="0"/>
                  </a:moveTo>
                  <a:lnTo>
                    <a:pt x="3226992" y="0"/>
                  </a:lnTo>
                  <a:lnTo>
                    <a:pt x="3226992" y="0"/>
                  </a:lnTo>
                </a:path>
              </a:pathLst>
            </a:custGeom>
            <a:ln w="6775" cap="flat">
              <a:solidFill>
                <a:srgbClr val="EBEBEB">
                  <a:alpha val="100000"/>
                </a:srgbClr>
              </a:solidFill>
              <a:prstDash val="solid"/>
              <a:round/>
            </a:ln>
          </p:spPr>
          <p:txBody>
            <a:bodyPr/>
            <a:lstStyle/>
            <a:p/>
          </p:txBody>
        </p:sp>
        <p:sp>
          <p:nvSpPr>
            <p:cNvPr id="25" name="pl24"/>
            <p:cNvSpPr/>
            <p:nvPr/>
          </p:nvSpPr>
          <p:spPr>
            <a:xfrm>
              <a:off x="5063237" y="2274017"/>
              <a:ext cx="3226992" cy="0"/>
            </a:xfrm>
            <a:custGeom>
              <a:avLst/>
              <a:pathLst>
                <a:path w="3226992" h="0">
                  <a:moveTo>
                    <a:pt x="0" y="0"/>
                  </a:moveTo>
                  <a:lnTo>
                    <a:pt x="3226992" y="0"/>
                  </a:lnTo>
                  <a:lnTo>
                    <a:pt x="3226992" y="0"/>
                  </a:lnTo>
                </a:path>
              </a:pathLst>
            </a:custGeom>
            <a:ln w="6775" cap="flat">
              <a:solidFill>
                <a:srgbClr val="EBEBEB">
                  <a:alpha val="100000"/>
                </a:srgbClr>
              </a:solidFill>
              <a:prstDash val="solid"/>
              <a:round/>
            </a:ln>
          </p:spPr>
          <p:txBody>
            <a:bodyPr/>
            <a:lstStyle/>
            <a:p/>
          </p:txBody>
        </p:sp>
        <p:sp>
          <p:nvSpPr>
            <p:cNvPr id="26" name="pl25"/>
            <p:cNvSpPr/>
            <p:nvPr/>
          </p:nvSpPr>
          <p:spPr>
            <a:xfrm>
              <a:off x="5063237" y="5285358"/>
              <a:ext cx="3226992" cy="0"/>
            </a:xfrm>
            <a:custGeom>
              <a:avLst/>
              <a:pathLst>
                <a:path w="3226992" h="0">
                  <a:moveTo>
                    <a:pt x="0" y="0"/>
                  </a:moveTo>
                  <a:lnTo>
                    <a:pt x="3226992" y="0"/>
                  </a:lnTo>
                  <a:lnTo>
                    <a:pt x="3226992" y="0"/>
                  </a:lnTo>
                </a:path>
              </a:pathLst>
            </a:custGeom>
            <a:ln w="13550" cap="flat">
              <a:solidFill>
                <a:srgbClr val="EBEBEB">
                  <a:alpha val="100000"/>
                </a:srgbClr>
              </a:solidFill>
              <a:prstDash val="solid"/>
              <a:round/>
            </a:ln>
          </p:spPr>
          <p:txBody>
            <a:bodyPr/>
            <a:lstStyle/>
            <a:p/>
          </p:txBody>
        </p:sp>
        <p:sp>
          <p:nvSpPr>
            <p:cNvPr id="27" name="pl26"/>
            <p:cNvSpPr/>
            <p:nvPr/>
          </p:nvSpPr>
          <p:spPr>
            <a:xfrm>
              <a:off x="5063237" y="4080821"/>
              <a:ext cx="3226992" cy="0"/>
            </a:xfrm>
            <a:custGeom>
              <a:avLst/>
              <a:pathLst>
                <a:path w="3226992" h="0">
                  <a:moveTo>
                    <a:pt x="0" y="0"/>
                  </a:moveTo>
                  <a:lnTo>
                    <a:pt x="3226992" y="0"/>
                  </a:lnTo>
                  <a:lnTo>
                    <a:pt x="3226992" y="0"/>
                  </a:lnTo>
                </a:path>
              </a:pathLst>
            </a:custGeom>
            <a:ln w="13550" cap="flat">
              <a:solidFill>
                <a:srgbClr val="EBEBEB">
                  <a:alpha val="100000"/>
                </a:srgbClr>
              </a:solidFill>
              <a:prstDash val="solid"/>
              <a:round/>
            </a:ln>
          </p:spPr>
          <p:txBody>
            <a:bodyPr/>
            <a:lstStyle/>
            <a:p/>
          </p:txBody>
        </p:sp>
        <p:sp>
          <p:nvSpPr>
            <p:cNvPr id="28" name="pl27"/>
            <p:cNvSpPr/>
            <p:nvPr/>
          </p:nvSpPr>
          <p:spPr>
            <a:xfrm>
              <a:off x="5063237" y="2876285"/>
              <a:ext cx="3226992" cy="0"/>
            </a:xfrm>
            <a:custGeom>
              <a:avLst/>
              <a:pathLst>
                <a:path w="3226992" h="0">
                  <a:moveTo>
                    <a:pt x="0" y="0"/>
                  </a:moveTo>
                  <a:lnTo>
                    <a:pt x="3226992" y="0"/>
                  </a:lnTo>
                  <a:lnTo>
                    <a:pt x="3226992" y="0"/>
                  </a:lnTo>
                </a:path>
              </a:pathLst>
            </a:custGeom>
            <a:ln w="13550" cap="flat">
              <a:solidFill>
                <a:srgbClr val="EBEBEB">
                  <a:alpha val="100000"/>
                </a:srgbClr>
              </a:solidFill>
              <a:prstDash val="solid"/>
              <a:round/>
            </a:ln>
          </p:spPr>
          <p:txBody>
            <a:bodyPr/>
            <a:lstStyle/>
            <a:p/>
          </p:txBody>
        </p:sp>
        <p:sp>
          <p:nvSpPr>
            <p:cNvPr id="29" name="rc28"/>
            <p:cNvSpPr/>
            <p:nvPr/>
          </p:nvSpPr>
          <p:spPr>
            <a:xfrm>
              <a:off x="8012497" y="5285358"/>
              <a:ext cx="238056"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0" name="rc29"/>
            <p:cNvSpPr/>
            <p:nvPr/>
          </p:nvSpPr>
          <p:spPr>
            <a:xfrm>
              <a:off x="8012497" y="5285358"/>
              <a:ext cx="238056"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1" name="rc30"/>
            <p:cNvSpPr/>
            <p:nvPr/>
          </p:nvSpPr>
          <p:spPr>
            <a:xfrm>
              <a:off x="8012497" y="5285358"/>
              <a:ext cx="238056"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2" name="rc31"/>
            <p:cNvSpPr/>
            <p:nvPr/>
          </p:nvSpPr>
          <p:spPr>
            <a:xfrm>
              <a:off x="8012497" y="5285358"/>
              <a:ext cx="238056"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3" name="pg32"/>
            <p:cNvSpPr/>
            <p:nvPr/>
          </p:nvSpPr>
          <p:spPr>
            <a:xfrm>
              <a:off x="7277193"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34" name="pg33"/>
            <p:cNvSpPr/>
            <p:nvPr/>
          </p:nvSpPr>
          <p:spPr>
            <a:xfrm>
              <a:off x="5920476"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35" name="tx34"/>
            <p:cNvSpPr/>
            <p:nvPr/>
          </p:nvSpPr>
          <p:spPr>
            <a:xfrm>
              <a:off x="6045359"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36" name="pg35"/>
            <p:cNvSpPr/>
            <p:nvPr/>
          </p:nvSpPr>
          <p:spPr>
            <a:xfrm>
              <a:off x="6102839"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37" name="tx36"/>
            <p:cNvSpPr/>
            <p:nvPr/>
          </p:nvSpPr>
          <p:spPr>
            <a:xfrm>
              <a:off x="6206908"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38" name="rc37"/>
            <p:cNvSpPr/>
            <p:nvPr/>
          </p:nvSpPr>
          <p:spPr>
            <a:xfrm>
              <a:off x="5063237" y="2153563"/>
              <a:ext cx="3226992" cy="3131794"/>
            </a:xfrm>
            <a:prstGeom prst="rect">
              <a:avLst/>
            </a:prstGeom>
            <a:ln w="13550" cap="rnd">
              <a:solidFill>
                <a:srgbClr val="333333">
                  <a:alpha val="100000"/>
                </a:srgbClr>
              </a:solidFill>
              <a:prstDash val="solid"/>
              <a:round/>
            </a:ln>
          </p:spPr>
          <p:txBody>
            <a:bodyPr/>
            <a:lstStyle/>
            <a:p/>
          </p:txBody>
        </p:sp>
        <p:sp>
          <p:nvSpPr>
            <p:cNvPr id="39" name="rc38"/>
            <p:cNvSpPr/>
            <p:nvPr/>
          </p:nvSpPr>
          <p:spPr>
            <a:xfrm>
              <a:off x="8290230" y="2153563"/>
              <a:ext cx="3226992" cy="3131794"/>
            </a:xfrm>
            <a:prstGeom prst="rect">
              <a:avLst/>
            </a:prstGeom>
            <a:solidFill>
              <a:srgbClr val="FFFFFF">
                <a:alpha val="100000"/>
              </a:srgbClr>
            </a:solidFill>
          </p:spPr>
          <p:txBody>
            <a:bodyPr/>
            <a:lstStyle/>
            <a:p/>
          </p:txBody>
        </p:sp>
        <p:sp>
          <p:nvSpPr>
            <p:cNvPr id="40" name="pl39"/>
            <p:cNvSpPr/>
            <p:nvPr/>
          </p:nvSpPr>
          <p:spPr>
            <a:xfrm>
              <a:off x="8290230" y="4683090"/>
              <a:ext cx="3226992" cy="0"/>
            </a:xfrm>
            <a:custGeom>
              <a:avLst/>
              <a:pathLst>
                <a:path w="3226992" h="0">
                  <a:moveTo>
                    <a:pt x="0" y="0"/>
                  </a:moveTo>
                  <a:lnTo>
                    <a:pt x="3226992" y="0"/>
                  </a:lnTo>
                  <a:lnTo>
                    <a:pt x="3226992" y="0"/>
                  </a:lnTo>
                </a:path>
              </a:pathLst>
            </a:custGeom>
            <a:ln w="6775" cap="flat">
              <a:solidFill>
                <a:srgbClr val="EBEBEB">
                  <a:alpha val="100000"/>
                </a:srgbClr>
              </a:solidFill>
              <a:prstDash val="solid"/>
              <a:round/>
            </a:ln>
          </p:spPr>
          <p:txBody>
            <a:bodyPr/>
            <a:lstStyle/>
            <a:p/>
          </p:txBody>
        </p:sp>
        <p:sp>
          <p:nvSpPr>
            <p:cNvPr id="41" name="pl40"/>
            <p:cNvSpPr/>
            <p:nvPr/>
          </p:nvSpPr>
          <p:spPr>
            <a:xfrm>
              <a:off x="8290230" y="3478553"/>
              <a:ext cx="3226992" cy="0"/>
            </a:xfrm>
            <a:custGeom>
              <a:avLst/>
              <a:pathLst>
                <a:path w="3226992" h="0">
                  <a:moveTo>
                    <a:pt x="0" y="0"/>
                  </a:moveTo>
                  <a:lnTo>
                    <a:pt x="3226992" y="0"/>
                  </a:lnTo>
                  <a:lnTo>
                    <a:pt x="3226992" y="0"/>
                  </a:lnTo>
                </a:path>
              </a:pathLst>
            </a:custGeom>
            <a:ln w="6775" cap="flat">
              <a:solidFill>
                <a:srgbClr val="EBEBEB">
                  <a:alpha val="100000"/>
                </a:srgbClr>
              </a:solidFill>
              <a:prstDash val="solid"/>
              <a:round/>
            </a:ln>
          </p:spPr>
          <p:txBody>
            <a:bodyPr/>
            <a:lstStyle/>
            <a:p/>
          </p:txBody>
        </p:sp>
        <p:sp>
          <p:nvSpPr>
            <p:cNvPr id="42" name="pl41"/>
            <p:cNvSpPr/>
            <p:nvPr/>
          </p:nvSpPr>
          <p:spPr>
            <a:xfrm>
              <a:off x="8290230" y="2274017"/>
              <a:ext cx="3226992" cy="0"/>
            </a:xfrm>
            <a:custGeom>
              <a:avLst/>
              <a:pathLst>
                <a:path w="3226992" h="0">
                  <a:moveTo>
                    <a:pt x="0" y="0"/>
                  </a:moveTo>
                  <a:lnTo>
                    <a:pt x="3226992" y="0"/>
                  </a:lnTo>
                  <a:lnTo>
                    <a:pt x="3226992" y="0"/>
                  </a:lnTo>
                </a:path>
              </a:pathLst>
            </a:custGeom>
            <a:ln w="6775" cap="flat">
              <a:solidFill>
                <a:srgbClr val="EBEBEB">
                  <a:alpha val="100000"/>
                </a:srgbClr>
              </a:solidFill>
              <a:prstDash val="solid"/>
              <a:round/>
            </a:ln>
          </p:spPr>
          <p:txBody>
            <a:bodyPr/>
            <a:lstStyle/>
            <a:p/>
          </p:txBody>
        </p:sp>
        <p:sp>
          <p:nvSpPr>
            <p:cNvPr id="43" name="pl42"/>
            <p:cNvSpPr/>
            <p:nvPr/>
          </p:nvSpPr>
          <p:spPr>
            <a:xfrm>
              <a:off x="8290230" y="5285358"/>
              <a:ext cx="3226992" cy="0"/>
            </a:xfrm>
            <a:custGeom>
              <a:avLst/>
              <a:pathLst>
                <a:path w="3226992" h="0">
                  <a:moveTo>
                    <a:pt x="0" y="0"/>
                  </a:moveTo>
                  <a:lnTo>
                    <a:pt x="3226992" y="0"/>
                  </a:lnTo>
                  <a:lnTo>
                    <a:pt x="3226992" y="0"/>
                  </a:lnTo>
                </a:path>
              </a:pathLst>
            </a:custGeom>
            <a:ln w="13550" cap="flat">
              <a:solidFill>
                <a:srgbClr val="EBEBEB">
                  <a:alpha val="100000"/>
                </a:srgbClr>
              </a:solidFill>
              <a:prstDash val="solid"/>
              <a:round/>
            </a:ln>
          </p:spPr>
          <p:txBody>
            <a:bodyPr/>
            <a:lstStyle/>
            <a:p/>
          </p:txBody>
        </p:sp>
        <p:sp>
          <p:nvSpPr>
            <p:cNvPr id="44" name="pl43"/>
            <p:cNvSpPr/>
            <p:nvPr/>
          </p:nvSpPr>
          <p:spPr>
            <a:xfrm>
              <a:off x="8290230" y="4080821"/>
              <a:ext cx="3226992" cy="0"/>
            </a:xfrm>
            <a:custGeom>
              <a:avLst/>
              <a:pathLst>
                <a:path w="3226992" h="0">
                  <a:moveTo>
                    <a:pt x="0" y="0"/>
                  </a:moveTo>
                  <a:lnTo>
                    <a:pt x="3226992" y="0"/>
                  </a:lnTo>
                  <a:lnTo>
                    <a:pt x="3226992" y="0"/>
                  </a:lnTo>
                </a:path>
              </a:pathLst>
            </a:custGeom>
            <a:ln w="13550" cap="flat">
              <a:solidFill>
                <a:srgbClr val="EBEBEB">
                  <a:alpha val="100000"/>
                </a:srgbClr>
              </a:solidFill>
              <a:prstDash val="solid"/>
              <a:round/>
            </a:ln>
          </p:spPr>
          <p:txBody>
            <a:bodyPr/>
            <a:lstStyle/>
            <a:p/>
          </p:txBody>
        </p:sp>
        <p:sp>
          <p:nvSpPr>
            <p:cNvPr id="45" name="pl44"/>
            <p:cNvSpPr/>
            <p:nvPr/>
          </p:nvSpPr>
          <p:spPr>
            <a:xfrm>
              <a:off x="8290230" y="2876285"/>
              <a:ext cx="3226992" cy="0"/>
            </a:xfrm>
            <a:custGeom>
              <a:avLst/>
              <a:pathLst>
                <a:path w="3226992" h="0">
                  <a:moveTo>
                    <a:pt x="0" y="0"/>
                  </a:moveTo>
                  <a:lnTo>
                    <a:pt x="3226992" y="0"/>
                  </a:lnTo>
                  <a:lnTo>
                    <a:pt x="3226992" y="0"/>
                  </a:lnTo>
                </a:path>
              </a:pathLst>
            </a:custGeom>
            <a:ln w="13550" cap="flat">
              <a:solidFill>
                <a:srgbClr val="EBEBEB">
                  <a:alpha val="100000"/>
                </a:srgbClr>
              </a:solidFill>
              <a:prstDash val="solid"/>
              <a:round/>
            </a:ln>
          </p:spPr>
          <p:txBody>
            <a:bodyPr/>
            <a:lstStyle/>
            <a:p/>
          </p:txBody>
        </p:sp>
        <p:sp>
          <p:nvSpPr>
            <p:cNvPr id="46" name="rc45"/>
            <p:cNvSpPr/>
            <p:nvPr/>
          </p:nvSpPr>
          <p:spPr>
            <a:xfrm>
              <a:off x="8858921" y="5285358"/>
              <a:ext cx="238056"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7" name="rc46"/>
            <p:cNvSpPr/>
            <p:nvPr/>
          </p:nvSpPr>
          <p:spPr>
            <a:xfrm>
              <a:off x="8858921" y="5285358"/>
              <a:ext cx="238056"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 name="rc47"/>
            <p:cNvSpPr/>
            <p:nvPr/>
          </p:nvSpPr>
          <p:spPr>
            <a:xfrm>
              <a:off x="8858921" y="5285358"/>
              <a:ext cx="238056"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9" name="rc48"/>
            <p:cNvSpPr/>
            <p:nvPr/>
          </p:nvSpPr>
          <p:spPr>
            <a:xfrm>
              <a:off x="8858921" y="2876285"/>
              <a:ext cx="238056" cy="24090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0" name="rc49"/>
            <p:cNvSpPr/>
            <p:nvPr/>
          </p:nvSpPr>
          <p:spPr>
            <a:xfrm>
              <a:off x="9387936" y="5285358"/>
              <a:ext cx="238056"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1" name="rc50"/>
            <p:cNvSpPr/>
            <p:nvPr/>
          </p:nvSpPr>
          <p:spPr>
            <a:xfrm>
              <a:off x="9387936" y="5285358"/>
              <a:ext cx="238056"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2" name="rc51"/>
            <p:cNvSpPr/>
            <p:nvPr/>
          </p:nvSpPr>
          <p:spPr>
            <a:xfrm>
              <a:off x="9387936" y="5285358"/>
              <a:ext cx="238056"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3" name="rc52"/>
            <p:cNvSpPr/>
            <p:nvPr/>
          </p:nvSpPr>
          <p:spPr>
            <a:xfrm>
              <a:off x="9387936" y="2876285"/>
              <a:ext cx="238056" cy="24090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4" name="rc53"/>
            <p:cNvSpPr/>
            <p:nvPr/>
          </p:nvSpPr>
          <p:spPr>
            <a:xfrm>
              <a:off x="9652444" y="5285358"/>
              <a:ext cx="238056"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5" name="rc54"/>
            <p:cNvSpPr/>
            <p:nvPr/>
          </p:nvSpPr>
          <p:spPr>
            <a:xfrm>
              <a:off x="9652444" y="5285358"/>
              <a:ext cx="238056"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6" name="rc55"/>
            <p:cNvSpPr/>
            <p:nvPr/>
          </p:nvSpPr>
          <p:spPr>
            <a:xfrm>
              <a:off x="9652444" y="5285358"/>
              <a:ext cx="238056"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7" name="rc56"/>
            <p:cNvSpPr/>
            <p:nvPr/>
          </p:nvSpPr>
          <p:spPr>
            <a:xfrm>
              <a:off x="9652444" y="2876285"/>
              <a:ext cx="238056" cy="24090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8" name="rc57"/>
            <p:cNvSpPr/>
            <p:nvPr/>
          </p:nvSpPr>
          <p:spPr>
            <a:xfrm>
              <a:off x="10445966" y="5285358"/>
              <a:ext cx="238056"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9" name="rc58"/>
            <p:cNvSpPr/>
            <p:nvPr/>
          </p:nvSpPr>
          <p:spPr>
            <a:xfrm>
              <a:off x="10445966" y="5285358"/>
              <a:ext cx="238056"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0" name="rc59"/>
            <p:cNvSpPr/>
            <p:nvPr/>
          </p:nvSpPr>
          <p:spPr>
            <a:xfrm>
              <a:off x="10445966" y="5285358"/>
              <a:ext cx="238056"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1" name="rc60"/>
            <p:cNvSpPr/>
            <p:nvPr/>
          </p:nvSpPr>
          <p:spPr>
            <a:xfrm>
              <a:off x="10445966" y="2876285"/>
              <a:ext cx="238056" cy="24090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2" name="pg61"/>
            <p:cNvSpPr/>
            <p:nvPr/>
          </p:nvSpPr>
          <p:spPr>
            <a:xfrm>
              <a:off x="9147469"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3" name="tx62"/>
            <p:cNvSpPr/>
            <p:nvPr/>
          </p:nvSpPr>
          <p:spPr>
            <a:xfrm>
              <a:off x="9272351"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64" name="pg63"/>
            <p:cNvSpPr/>
            <p:nvPr/>
          </p:nvSpPr>
          <p:spPr>
            <a:xfrm>
              <a:off x="9397938" y="2394471"/>
              <a:ext cx="1011576" cy="311602"/>
            </a:xfrm>
            <a:custGeom>
              <a:avLst/>
              <a:pathLst>
                <a:path w="1011576" h="311602">
                  <a:moveTo>
                    <a:pt x="26017" y="311602"/>
                  </a:moveTo>
                  <a:lnTo>
                    <a:pt x="985559" y="311602"/>
                  </a:lnTo>
                  <a:lnTo>
                    <a:pt x="984511" y="311581"/>
                  </a:lnTo>
                  <a:lnTo>
                    <a:pt x="988695" y="311412"/>
                  </a:lnTo>
                  <a:lnTo>
                    <a:pt x="992797" y="310575"/>
                  </a:lnTo>
                  <a:lnTo>
                    <a:pt x="996712" y="309090"/>
                  </a:lnTo>
                  <a:lnTo>
                    <a:pt x="1000338" y="306996"/>
                  </a:lnTo>
                  <a:lnTo>
                    <a:pt x="1003582" y="304348"/>
                  </a:lnTo>
                  <a:lnTo>
                    <a:pt x="1006358" y="301214"/>
                  </a:lnTo>
                  <a:lnTo>
                    <a:pt x="1008596" y="297675"/>
                  </a:lnTo>
                  <a:lnTo>
                    <a:pt x="1010237" y="293823"/>
                  </a:lnTo>
                  <a:lnTo>
                    <a:pt x="1011239" y="289758"/>
                  </a:lnTo>
                  <a:lnTo>
                    <a:pt x="1011576" y="285585"/>
                  </a:lnTo>
                  <a:lnTo>
                    <a:pt x="1011576" y="26017"/>
                  </a:lnTo>
                  <a:lnTo>
                    <a:pt x="1011239" y="21843"/>
                  </a:lnTo>
                  <a:lnTo>
                    <a:pt x="1010237" y="17778"/>
                  </a:lnTo>
                  <a:lnTo>
                    <a:pt x="1008596" y="13926"/>
                  </a:lnTo>
                  <a:lnTo>
                    <a:pt x="1006358" y="10387"/>
                  </a:lnTo>
                  <a:lnTo>
                    <a:pt x="1003582" y="7253"/>
                  </a:lnTo>
                  <a:lnTo>
                    <a:pt x="1000338" y="4605"/>
                  </a:lnTo>
                  <a:lnTo>
                    <a:pt x="996712" y="2511"/>
                  </a:lnTo>
                  <a:lnTo>
                    <a:pt x="992797" y="1027"/>
                  </a:lnTo>
                  <a:lnTo>
                    <a:pt x="988695" y="189"/>
                  </a:lnTo>
                  <a:lnTo>
                    <a:pt x="9855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5" name="tx64"/>
            <p:cNvSpPr/>
            <p:nvPr/>
          </p:nvSpPr>
          <p:spPr>
            <a:xfrm>
              <a:off x="9502006" y="2469815"/>
              <a:ext cx="803439" cy="132189"/>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Not reported</a:t>
              </a:r>
            </a:p>
          </p:txBody>
        </p:sp>
        <p:sp>
          <p:nvSpPr>
            <p:cNvPr id="66" name="rc65"/>
            <p:cNvSpPr/>
            <p:nvPr/>
          </p:nvSpPr>
          <p:spPr>
            <a:xfrm>
              <a:off x="8290230" y="2153563"/>
              <a:ext cx="3226992" cy="3131794"/>
            </a:xfrm>
            <a:prstGeom prst="rect">
              <a:avLst/>
            </a:prstGeom>
            <a:ln w="13550" cap="rnd">
              <a:solidFill>
                <a:srgbClr val="333333">
                  <a:alpha val="100000"/>
                </a:srgbClr>
              </a:solidFill>
              <a:prstDash val="solid"/>
              <a:round/>
            </a:ln>
          </p:spPr>
          <p:txBody>
            <a:bodyPr/>
            <a:lstStyle/>
            <a:p/>
          </p:txBody>
        </p:sp>
        <p:sp>
          <p:nvSpPr>
            <p:cNvPr id="67" name="rc66"/>
            <p:cNvSpPr/>
            <p:nvPr/>
          </p:nvSpPr>
          <p:spPr>
            <a:xfrm>
              <a:off x="11517222" y="2153563"/>
              <a:ext cx="3226992" cy="3131794"/>
            </a:xfrm>
            <a:prstGeom prst="rect">
              <a:avLst/>
            </a:prstGeom>
            <a:solidFill>
              <a:srgbClr val="FFFFFF">
                <a:alpha val="100000"/>
              </a:srgbClr>
            </a:solidFill>
          </p:spPr>
          <p:txBody>
            <a:bodyPr/>
            <a:lstStyle/>
            <a:p/>
          </p:txBody>
        </p:sp>
        <p:sp>
          <p:nvSpPr>
            <p:cNvPr id="68" name="pl67"/>
            <p:cNvSpPr/>
            <p:nvPr/>
          </p:nvSpPr>
          <p:spPr>
            <a:xfrm>
              <a:off x="11517222" y="4683090"/>
              <a:ext cx="3226992" cy="0"/>
            </a:xfrm>
            <a:custGeom>
              <a:avLst/>
              <a:pathLst>
                <a:path w="3226992" h="0">
                  <a:moveTo>
                    <a:pt x="0" y="0"/>
                  </a:moveTo>
                  <a:lnTo>
                    <a:pt x="3226992" y="0"/>
                  </a:lnTo>
                  <a:lnTo>
                    <a:pt x="3226992" y="0"/>
                  </a:lnTo>
                </a:path>
              </a:pathLst>
            </a:custGeom>
            <a:ln w="6775" cap="flat">
              <a:solidFill>
                <a:srgbClr val="EBEBEB">
                  <a:alpha val="100000"/>
                </a:srgbClr>
              </a:solidFill>
              <a:prstDash val="solid"/>
              <a:round/>
            </a:ln>
          </p:spPr>
          <p:txBody>
            <a:bodyPr/>
            <a:lstStyle/>
            <a:p/>
          </p:txBody>
        </p:sp>
        <p:sp>
          <p:nvSpPr>
            <p:cNvPr id="69" name="pl68"/>
            <p:cNvSpPr/>
            <p:nvPr/>
          </p:nvSpPr>
          <p:spPr>
            <a:xfrm>
              <a:off x="11517222" y="3478553"/>
              <a:ext cx="3226992" cy="0"/>
            </a:xfrm>
            <a:custGeom>
              <a:avLst/>
              <a:pathLst>
                <a:path w="3226992" h="0">
                  <a:moveTo>
                    <a:pt x="0" y="0"/>
                  </a:moveTo>
                  <a:lnTo>
                    <a:pt x="3226992" y="0"/>
                  </a:lnTo>
                  <a:lnTo>
                    <a:pt x="3226992" y="0"/>
                  </a:lnTo>
                </a:path>
              </a:pathLst>
            </a:custGeom>
            <a:ln w="6775" cap="flat">
              <a:solidFill>
                <a:srgbClr val="EBEBEB">
                  <a:alpha val="100000"/>
                </a:srgbClr>
              </a:solidFill>
              <a:prstDash val="solid"/>
              <a:round/>
            </a:ln>
          </p:spPr>
          <p:txBody>
            <a:bodyPr/>
            <a:lstStyle/>
            <a:p/>
          </p:txBody>
        </p:sp>
        <p:sp>
          <p:nvSpPr>
            <p:cNvPr id="70" name="pl69"/>
            <p:cNvSpPr/>
            <p:nvPr/>
          </p:nvSpPr>
          <p:spPr>
            <a:xfrm>
              <a:off x="11517222" y="2274017"/>
              <a:ext cx="3226992" cy="0"/>
            </a:xfrm>
            <a:custGeom>
              <a:avLst/>
              <a:pathLst>
                <a:path w="3226992" h="0">
                  <a:moveTo>
                    <a:pt x="0" y="0"/>
                  </a:moveTo>
                  <a:lnTo>
                    <a:pt x="3226992" y="0"/>
                  </a:lnTo>
                  <a:lnTo>
                    <a:pt x="3226992" y="0"/>
                  </a:lnTo>
                </a:path>
              </a:pathLst>
            </a:custGeom>
            <a:ln w="6775" cap="flat">
              <a:solidFill>
                <a:srgbClr val="EBEBEB">
                  <a:alpha val="100000"/>
                </a:srgbClr>
              </a:solidFill>
              <a:prstDash val="solid"/>
              <a:round/>
            </a:ln>
          </p:spPr>
          <p:txBody>
            <a:bodyPr/>
            <a:lstStyle/>
            <a:p/>
          </p:txBody>
        </p:sp>
        <p:sp>
          <p:nvSpPr>
            <p:cNvPr id="71" name="pl70"/>
            <p:cNvSpPr/>
            <p:nvPr/>
          </p:nvSpPr>
          <p:spPr>
            <a:xfrm>
              <a:off x="11517222" y="5285358"/>
              <a:ext cx="3226992" cy="0"/>
            </a:xfrm>
            <a:custGeom>
              <a:avLst/>
              <a:pathLst>
                <a:path w="3226992" h="0">
                  <a:moveTo>
                    <a:pt x="0" y="0"/>
                  </a:moveTo>
                  <a:lnTo>
                    <a:pt x="3226992" y="0"/>
                  </a:lnTo>
                  <a:lnTo>
                    <a:pt x="3226992" y="0"/>
                  </a:lnTo>
                </a:path>
              </a:pathLst>
            </a:custGeom>
            <a:ln w="13550" cap="flat">
              <a:solidFill>
                <a:srgbClr val="EBEBEB">
                  <a:alpha val="100000"/>
                </a:srgbClr>
              </a:solidFill>
              <a:prstDash val="solid"/>
              <a:round/>
            </a:ln>
          </p:spPr>
          <p:txBody>
            <a:bodyPr/>
            <a:lstStyle/>
            <a:p/>
          </p:txBody>
        </p:sp>
        <p:sp>
          <p:nvSpPr>
            <p:cNvPr id="72" name="pl71"/>
            <p:cNvSpPr/>
            <p:nvPr/>
          </p:nvSpPr>
          <p:spPr>
            <a:xfrm>
              <a:off x="11517222" y="4080821"/>
              <a:ext cx="3226992" cy="0"/>
            </a:xfrm>
            <a:custGeom>
              <a:avLst/>
              <a:pathLst>
                <a:path w="3226992" h="0">
                  <a:moveTo>
                    <a:pt x="0" y="0"/>
                  </a:moveTo>
                  <a:lnTo>
                    <a:pt x="3226992" y="0"/>
                  </a:lnTo>
                  <a:lnTo>
                    <a:pt x="3226992" y="0"/>
                  </a:lnTo>
                </a:path>
              </a:pathLst>
            </a:custGeom>
            <a:ln w="13550" cap="flat">
              <a:solidFill>
                <a:srgbClr val="EBEBEB">
                  <a:alpha val="100000"/>
                </a:srgbClr>
              </a:solidFill>
              <a:prstDash val="solid"/>
              <a:round/>
            </a:ln>
          </p:spPr>
          <p:txBody>
            <a:bodyPr/>
            <a:lstStyle/>
            <a:p/>
          </p:txBody>
        </p:sp>
        <p:sp>
          <p:nvSpPr>
            <p:cNvPr id="73" name="pl72"/>
            <p:cNvSpPr/>
            <p:nvPr/>
          </p:nvSpPr>
          <p:spPr>
            <a:xfrm>
              <a:off x="11517222" y="2876285"/>
              <a:ext cx="3226992" cy="0"/>
            </a:xfrm>
            <a:custGeom>
              <a:avLst/>
              <a:pathLst>
                <a:path w="3226992" h="0">
                  <a:moveTo>
                    <a:pt x="0" y="0"/>
                  </a:moveTo>
                  <a:lnTo>
                    <a:pt x="3226992" y="0"/>
                  </a:lnTo>
                  <a:lnTo>
                    <a:pt x="3226992" y="0"/>
                  </a:lnTo>
                </a:path>
              </a:pathLst>
            </a:custGeom>
            <a:ln w="13550" cap="flat">
              <a:solidFill>
                <a:srgbClr val="EBEBEB">
                  <a:alpha val="100000"/>
                </a:srgbClr>
              </a:solidFill>
              <a:prstDash val="solid"/>
              <a:round/>
            </a:ln>
          </p:spPr>
          <p:txBody>
            <a:bodyPr/>
            <a:lstStyle/>
            <a:p/>
          </p:txBody>
        </p:sp>
        <p:sp>
          <p:nvSpPr>
            <p:cNvPr id="74" name="rc73"/>
            <p:cNvSpPr/>
            <p:nvPr/>
          </p:nvSpPr>
          <p:spPr>
            <a:xfrm>
              <a:off x="14466482" y="5285358"/>
              <a:ext cx="238056"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5" name="rc74"/>
            <p:cNvSpPr/>
            <p:nvPr/>
          </p:nvSpPr>
          <p:spPr>
            <a:xfrm>
              <a:off x="14466482" y="5285358"/>
              <a:ext cx="238056"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6" name="rc75"/>
            <p:cNvSpPr/>
            <p:nvPr/>
          </p:nvSpPr>
          <p:spPr>
            <a:xfrm>
              <a:off x="14466482" y="5285358"/>
              <a:ext cx="238056"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7" name="rc76"/>
            <p:cNvSpPr/>
            <p:nvPr/>
          </p:nvSpPr>
          <p:spPr>
            <a:xfrm>
              <a:off x="14466482" y="5285358"/>
              <a:ext cx="238056"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8" name="pg77"/>
            <p:cNvSpPr/>
            <p:nvPr/>
          </p:nvSpPr>
          <p:spPr>
            <a:xfrm>
              <a:off x="12374461"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79" name="tx78"/>
            <p:cNvSpPr/>
            <p:nvPr/>
          </p:nvSpPr>
          <p:spPr>
            <a:xfrm>
              <a:off x="12499344"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80" name="pg79"/>
            <p:cNvSpPr/>
            <p:nvPr/>
          </p:nvSpPr>
          <p:spPr>
            <a:xfrm>
              <a:off x="12556824"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81" name="tx80"/>
            <p:cNvSpPr/>
            <p:nvPr/>
          </p:nvSpPr>
          <p:spPr>
            <a:xfrm>
              <a:off x="12660893"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82" name="rc81"/>
            <p:cNvSpPr/>
            <p:nvPr/>
          </p:nvSpPr>
          <p:spPr>
            <a:xfrm>
              <a:off x="11517222" y="2153563"/>
              <a:ext cx="3226992" cy="3131794"/>
            </a:xfrm>
            <a:prstGeom prst="rect">
              <a:avLst/>
            </a:prstGeom>
            <a:ln w="13550" cap="rnd">
              <a:solidFill>
                <a:srgbClr val="333333">
                  <a:alpha val="100000"/>
                </a:srgbClr>
              </a:solidFill>
              <a:prstDash val="solid"/>
              <a:round/>
            </a:ln>
          </p:spPr>
          <p:txBody>
            <a:bodyPr/>
            <a:lstStyle/>
            <a:p/>
          </p:txBody>
        </p:sp>
        <p:sp>
          <p:nvSpPr>
            <p:cNvPr id="83" name="rc82"/>
            <p:cNvSpPr/>
            <p:nvPr/>
          </p:nvSpPr>
          <p:spPr>
            <a:xfrm>
              <a:off x="14744215" y="2153563"/>
              <a:ext cx="3226992" cy="3131794"/>
            </a:xfrm>
            <a:prstGeom prst="rect">
              <a:avLst/>
            </a:prstGeom>
            <a:solidFill>
              <a:srgbClr val="FFFFFF">
                <a:alpha val="100000"/>
              </a:srgbClr>
            </a:solidFill>
          </p:spPr>
          <p:txBody>
            <a:bodyPr/>
            <a:lstStyle/>
            <a:p/>
          </p:txBody>
        </p:sp>
        <p:sp>
          <p:nvSpPr>
            <p:cNvPr id="84" name="pl83"/>
            <p:cNvSpPr/>
            <p:nvPr/>
          </p:nvSpPr>
          <p:spPr>
            <a:xfrm>
              <a:off x="14744215" y="4683090"/>
              <a:ext cx="3226992" cy="0"/>
            </a:xfrm>
            <a:custGeom>
              <a:avLst/>
              <a:pathLst>
                <a:path w="3226992" h="0">
                  <a:moveTo>
                    <a:pt x="0" y="0"/>
                  </a:moveTo>
                  <a:lnTo>
                    <a:pt x="3226992" y="0"/>
                  </a:lnTo>
                  <a:lnTo>
                    <a:pt x="3226992" y="0"/>
                  </a:lnTo>
                </a:path>
              </a:pathLst>
            </a:custGeom>
            <a:ln w="6775" cap="flat">
              <a:solidFill>
                <a:srgbClr val="EBEBEB">
                  <a:alpha val="100000"/>
                </a:srgbClr>
              </a:solidFill>
              <a:prstDash val="solid"/>
              <a:round/>
            </a:ln>
          </p:spPr>
          <p:txBody>
            <a:bodyPr/>
            <a:lstStyle/>
            <a:p/>
          </p:txBody>
        </p:sp>
        <p:sp>
          <p:nvSpPr>
            <p:cNvPr id="85" name="pl84"/>
            <p:cNvSpPr/>
            <p:nvPr/>
          </p:nvSpPr>
          <p:spPr>
            <a:xfrm>
              <a:off x="14744215" y="3478553"/>
              <a:ext cx="3226992" cy="0"/>
            </a:xfrm>
            <a:custGeom>
              <a:avLst/>
              <a:pathLst>
                <a:path w="3226992" h="0">
                  <a:moveTo>
                    <a:pt x="0" y="0"/>
                  </a:moveTo>
                  <a:lnTo>
                    <a:pt x="3226992" y="0"/>
                  </a:lnTo>
                  <a:lnTo>
                    <a:pt x="3226992" y="0"/>
                  </a:lnTo>
                </a:path>
              </a:pathLst>
            </a:custGeom>
            <a:ln w="6775" cap="flat">
              <a:solidFill>
                <a:srgbClr val="EBEBEB">
                  <a:alpha val="100000"/>
                </a:srgbClr>
              </a:solidFill>
              <a:prstDash val="solid"/>
              <a:round/>
            </a:ln>
          </p:spPr>
          <p:txBody>
            <a:bodyPr/>
            <a:lstStyle/>
            <a:p/>
          </p:txBody>
        </p:sp>
        <p:sp>
          <p:nvSpPr>
            <p:cNvPr id="86" name="pl85"/>
            <p:cNvSpPr/>
            <p:nvPr/>
          </p:nvSpPr>
          <p:spPr>
            <a:xfrm>
              <a:off x="14744215" y="2274017"/>
              <a:ext cx="3226992" cy="0"/>
            </a:xfrm>
            <a:custGeom>
              <a:avLst/>
              <a:pathLst>
                <a:path w="3226992" h="0">
                  <a:moveTo>
                    <a:pt x="0" y="0"/>
                  </a:moveTo>
                  <a:lnTo>
                    <a:pt x="3226992" y="0"/>
                  </a:lnTo>
                  <a:lnTo>
                    <a:pt x="3226992" y="0"/>
                  </a:lnTo>
                </a:path>
              </a:pathLst>
            </a:custGeom>
            <a:ln w="6775" cap="flat">
              <a:solidFill>
                <a:srgbClr val="EBEBEB">
                  <a:alpha val="100000"/>
                </a:srgbClr>
              </a:solidFill>
              <a:prstDash val="solid"/>
              <a:round/>
            </a:ln>
          </p:spPr>
          <p:txBody>
            <a:bodyPr/>
            <a:lstStyle/>
            <a:p/>
          </p:txBody>
        </p:sp>
        <p:sp>
          <p:nvSpPr>
            <p:cNvPr id="87" name="pl86"/>
            <p:cNvSpPr/>
            <p:nvPr/>
          </p:nvSpPr>
          <p:spPr>
            <a:xfrm>
              <a:off x="14744215" y="5285358"/>
              <a:ext cx="3226992" cy="0"/>
            </a:xfrm>
            <a:custGeom>
              <a:avLst/>
              <a:pathLst>
                <a:path w="3226992" h="0">
                  <a:moveTo>
                    <a:pt x="0" y="0"/>
                  </a:moveTo>
                  <a:lnTo>
                    <a:pt x="3226992" y="0"/>
                  </a:lnTo>
                  <a:lnTo>
                    <a:pt x="3226992" y="0"/>
                  </a:lnTo>
                </a:path>
              </a:pathLst>
            </a:custGeom>
            <a:ln w="13550" cap="flat">
              <a:solidFill>
                <a:srgbClr val="EBEBEB">
                  <a:alpha val="100000"/>
                </a:srgbClr>
              </a:solidFill>
              <a:prstDash val="solid"/>
              <a:round/>
            </a:ln>
          </p:spPr>
          <p:txBody>
            <a:bodyPr/>
            <a:lstStyle/>
            <a:p/>
          </p:txBody>
        </p:sp>
        <p:sp>
          <p:nvSpPr>
            <p:cNvPr id="88" name="pl87"/>
            <p:cNvSpPr/>
            <p:nvPr/>
          </p:nvSpPr>
          <p:spPr>
            <a:xfrm>
              <a:off x="14744215" y="4080821"/>
              <a:ext cx="3226992" cy="0"/>
            </a:xfrm>
            <a:custGeom>
              <a:avLst/>
              <a:pathLst>
                <a:path w="3226992" h="0">
                  <a:moveTo>
                    <a:pt x="0" y="0"/>
                  </a:moveTo>
                  <a:lnTo>
                    <a:pt x="3226992" y="0"/>
                  </a:lnTo>
                  <a:lnTo>
                    <a:pt x="3226992" y="0"/>
                  </a:lnTo>
                </a:path>
              </a:pathLst>
            </a:custGeom>
            <a:ln w="13550" cap="flat">
              <a:solidFill>
                <a:srgbClr val="EBEBEB">
                  <a:alpha val="100000"/>
                </a:srgbClr>
              </a:solidFill>
              <a:prstDash val="solid"/>
              <a:round/>
            </a:ln>
          </p:spPr>
          <p:txBody>
            <a:bodyPr/>
            <a:lstStyle/>
            <a:p/>
          </p:txBody>
        </p:sp>
        <p:sp>
          <p:nvSpPr>
            <p:cNvPr id="89" name="pl88"/>
            <p:cNvSpPr/>
            <p:nvPr/>
          </p:nvSpPr>
          <p:spPr>
            <a:xfrm>
              <a:off x="14744215" y="2876285"/>
              <a:ext cx="3226992" cy="0"/>
            </a:xfrm>
            <a:custGeom>
              <a:avLst/>
              <a:pathLst>
                <a:path w="3226992" h="0">
                  <a:moveTo>
                    <a:pt x="0" y="0"/>
                  </a:moveTo>
                  <a:lnTo>
                    <a:pt x="3226992" y="0"/>
                  </a:lnTo>
                  <a:lnTo>
                    <a:pt x="3226992" y="0"/>
                  </a:lnTo>
                </a:path>
              </a:pathLst>
            </a:custGeom>
            <a:ln w="13550" cap="flat">
              <a:solidFill>
                <a:srgbClr val="EBEBEB">
                  <a:alpha val="100000"/>
                </a:srgbClr>
              </a:solidFill>
              <a:prstDash val="solid"/>
              <a:round/>
            </a:ln>
          </p:spPr>
          <p:txBody>
            <a:bodyPr/>
            <a:lstStyle/>
            <a:p/>
          </p:txBody>
        </p:sp>
        <p:sp>
          <p:nvSpPr>
            <p:cNvPr id="90" name="rc89"/>
            <p:cNvSpPr/>
            <p:nvPr/>
          </p:nvSpPr>
          <p:spPr>
            <a:xfrm>
              <a:off x="15841921" y="5285358"/>
              <a:ext cx="238056"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1" name="rc90"/>
            <p:cNvSpPr/>
            <p:nvPr/>
          </p:nvSpPr>
          <p:spPr>
            <a:xfrm>
              <a:off x="15841921" y="5285358"/>
              <a:ext cx="238056"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2" name="rc91"/>
            <p:cNvSpPr/>
            <p:nvPr/>
          </p:nvSpPr>
          <p:spPr>
            <a:xfrm>
              <a:off x="15841921" y="5285358"/>
              <a:ext cx="238056"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3" name="rc92"/>
            <p:cNvSpPr/>
            <p:nvPr/>
          </p:nvSpPr>
          <p:spPr>
            <a:xfrm>
              <a:off x="15841921" y="5285358"/>
              <a:ext cx="238056"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4" name="pg93"/>
            <p:cNvSpPr/>
            <p:nvPr/>
          </p:nvSpPr>
          <p:spPr>
            <a:xfrm>
              <a:off x="15601454"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95" name="tx94"/>
            <p:cNvSpPr/>
            <p:nvPr/>
          </p:nvSpPr>
          <p:spPr>
            <a:xfrm>
              <a:off x="15726336"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96" name="pg95"/>
            <p:cNvSpPr/>
            <p:nvPr/>
          </p:nvSpPr>
          <p:spPr>
            <a:xfrm>
              <a:off x="16253642"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97" name="rc96"/>
            <p:cNvSpPr/>
            <p:nvPr/>
          </p:nvSpPr>
          <p:spPr>
            <a:xfrm>
              <a:off x="14744215" y="2153563"/>
              <a:ext cx="3226992" cy="3131794"/>
            </a:xfrm>
            <a:prstGeom prst="rect">
              <a:avLst/>
            </a:prstGeom>
            <a:ln w="13550" cap="rnd">
              <a:solidFill>
                <a:srgbClr val="333333">
                  <a:alpha val="100000"/>
                </a:srgbClr>
              </a:solidFill>
              <a:prstDash val="solid"/>
              <a:round/>
            </a:ln>
          </p:spPr>
          <p:txBody>
            <a:bodyPr/>
            <a:lstStyle/>
            <a:p/>
          </p:txBody>
        </p:sp>
        <p:sp>
          <p:nvSpPr>
            <p:cNvPr id="98" name="tx97"/>
            <p:cNvSpPr/>
            <p:nvPr/>
          </p:nvSpPr>
          <p:spPr>
            <a:xfrm>
              <a:off x="3167216"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99" name="tx98"/>
            <p:cNvSpPr/>
            <p:nvPr/>
          </p:nvSpPr>
          <p:spPr>
            <a:xfrm>
              <a:off x="639420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100" name="tx99"/>
            <p:cNvSpPr/>
            <p:nvPr/>
          </p:nvSpPr>
          <p:spPr>
            <a:xfrm>
              <a:off x="9621201"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101" name="tx100"/>
            <p:cNvSpPr/>
            <p:nvPr/>
          </p:nvSpPr>
          <p:spPr>
            <a:xfrm>
              <a:off x="1284819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102" name="tx101"/>
            <p:cNvSpPr/>
            <p:nvPr/>
          </p:nvSpPr>
          <p:spPr>
            <a:xfrm>
              <a:off x="1607518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103" name="pl102"/>
            <p:cNvSpPr/>
            <p:nvPr/>
          </p:nvSpPr>
          <p:spPr>
            <a:xfrm>
              <a:off x="19949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4" name="pl103"/>
            <p:cNvSpPr/>
            <p:nvPr/>
          </p:nvSpPr>
          <p:spPr>
            <a:xfrm>
              <a:off x="22594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5" name="pl104"/>
            <p:cNvSpPr/>
            <p:nvPr/>
          </p:nvSpPr>
          <p:spPr>
            <a:xfrm>
              <a:off x="25239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6" name="pl105"/>
            <p:cNvSpPr/>
            <p:nvPr/>
          </p:nvSpPr>
          <p:spPr>
            <a:xfrm>
              <a:off x="278847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7" name="pl106"/>
            <p:cNvSpPr/>
            <p:nvPr/>
          </p:nvSpPr>
          <p:spPr>
            <a:xfrm>
              <a:off x="30529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8" name="pl107"/>
            <p:cNvSpPr/>
            <p:nvPr/>
          </p:nvSpPr>
          <p:spPr>
            <a:xfrm>
              <a:off x="331748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9" name="pl108"/>
            <p:cNvSpPr/>
            <p:nvPr/>
          </p:nvSpPr>
          <p:spPr>
            <a:xfrm>
              <a:off x="35819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10" name="pl109"/>
            <p:cNvSpPr/>
            <p:nvPr/>
          </p:nvSpPr>
          <p:spPr>
            <a:xfrm>
              <a:off x="38465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11" name="pl110"/>
            <p:cNvSpPr/>
            <p:nvPr/>
          </p:nvSpPr>
          <p:spPr>
            <a:xfrm>
              <a:off x="41110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12" name="pl111"/>
            <p:cNvSpPr/>
            <p:nvPr/>
          </p:nvSpPr>
          <p:spPr>
            <a:xfrm>
              <a:off x="43755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13" name="pl112"/>
            <p:cNvSpPr/>
            <p:nvPr/>
          </p:nvSpPr>
          <p:spPr>
            <a:xfrm>
              <a:off x="46400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14" name="pl113"/>
            <p:cNvSpPr/>
            <p:nvPr/>
          </p:nvSpPr>
          <p:spPr>
            <a:xfrm>
              <a:off x="490453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15" name="tx114"/>
            <p:cNvSpPr/>
            <p:nvPr/>
          </p:nvSpPr>
          <p:spPr>
            <a:xfrm rot="-5400000">
              <a:off x="1914167"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16" name="tx115"/>
            <p:cNvSpPr/>
            <p:nvPr/>
          </p:nvSpPr>
          <p:spPr>
            <a:xfrm rot="-5400000">
              <a:off x="216886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17" name="tx116"/>
            <p:cNvSpPr/>
            <p:nvPr/>
          </p:nvSpPr>
          <p:spPr>
            <a:xfrm rot="-5400000">
              <a:off x="243345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18" name="tx117"/>
            <p:cNvSpPr/>
            <p:nvPr/>
          </p:nvSpPr>
          <p:spPr>
            <a:xfrm rot="-5400000">
              <a:off x="269609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19" name="tx118"/>
            <p:cNvSpPr/>
            <p:nvPr/>
          </p:nvSpPr>
          <p:spPr>
            <a:xfrm rot="-5400000">
              <a:off x="2929961"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20" name="tx119"/>
            <p:cNvSpPr/>
            <p:nvPr/>
          </p:nvSpPr>
          <p:spPr>
            <a:xfrm rot="-5400000">
              <a:off x="323670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21" name="tx120"/>
            <p:cNvSpPr/>
            <p:nvPr/>
          </p:nvSpPr>
          <p:spPr>
            <a:xfrm rot="-5400000">
              <a:off x="353090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22" name="tx121"/>
            <p:cNvSpPr/>
            <p:nvPr/>
          </p:nvSpPr>
          <p:spPr>
            <a:xfrm rot="-5400000">
              <a:off x="37332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23" name="tx122"/>
            <p:cNvSpPr/>
            <p:nvPr/>
          </p:nvSpPr>
          <p:spPr>
            <a:xfrm rot="-5400000">
              <a:off x="3997715"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24" name="tx123"/>
            <p:cNvSpPr/>
            <p:nvPr/>
          </p:nvSpPr>
          <p:spPr>
            <a:xfrm rot="-5400000">
              <a:off x="4298642"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25" name="tx124"/>
            <p:cNvSpPr/>
            <p:nvPr/>
          </p:nvSpPr>
          <p:spPr>
            <a:xfrm rot="-5400000">
              <a:off x="45445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26" name="tx125"/>
            <p:cNvSpPr/>
            <p:nvPr/>
          </p:nvSpPr>
          <p:spPr>
            <a:xfrm rot="-5400000">
              <a:off x="480903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27" name="pl126"/>
            <p:cNvSpPr/>
            <p:nvPr/>
          </p:nvSpPr>
          <p:spPr>
            <a:xfrm>
              <a:off x="522194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8" name="pl127"/>
            <p:cNvSpPr/>
            <p:nvPr/>
          </p:nvSpPr>
          <p:spPr>
            <a:xfrm>
              <a:off x="54864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9" name="pl128"/>
            <p:cNvSpPr/>
            <p:nvPr/>
          </p:nvSpPr>
          <p:spPr>
            <a:xfrm>
              <a:off x="57509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0" name="pl129"/>
            <p:cNvSpPr/>
            <p:nvPr/>
          </p:nvSpPr>
          <p:spPr>
            <a:xfrm>
              <a:off x="601546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1" name="pl130"/>
            <p:cNvSpPr/>
            <p:nvPr/>
          </p:nvSpPr>
          <p:spPr>
            <a:xfrm>
              <a:off x="627997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2" name="pl131"/>
            <p:cNvSpPr/>
            <p:nvPr/>
          </p:nvSpPr>
          <p:spPr>
            <a:xfrm>
              <a:off x="65444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3" name="pl132"/>
            <p:cNvSpPr/>
            <p:nvPr/>
          </p:nvSpPr>
          <p:spPr>
            <a:xfrm>
              <a:off x="680898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4" name="pl133"/>
            <p:cNvSpPr/>
            <p:nvPr/>
          </p:nvSpPr>
          <p:spPr>
            <a:xfrm>
              <a:off x="70734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5" name="pl134"/>
            <p:cNvSpPr/>
            <p:nvPr/>
          </p:nvSpPr>
          <p:spPr>
            <a:xfrm>
              <a:off x="7338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6" name="pl135"/>
            <p:cNvSpPr/>
            <p:nvPr/>
          </p:nvSpPr>
          <p:spPr>
            <a:xfrm>
              <a:off x="76025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7" name="pl136"/>
            <p:cNvSpPr/>
            <p:nvPr/>
          </p:nvSpPr>
          <p:spPr>
            <a:xfrm>
              <a:off x="7867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8" name="pl137"/>
            <p:cNvSpPr/>
            <p:nvPr/>
          </p:nvSpPr>
          <p:spPr>
            <a:xfrm>
              <a:off x="81315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9" name="tx138"/>
            <p:cNvSpPr/>
            <p:nvPr/>
          </p:nvSpPr>
          <p:spPr>
            <a:xfrm rot="-5400000">
              <a:off x="514115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40" name="tx139"/>
            <p:cNvSpPr/>
            <p:nvPr/>
          </p:nvSpPr>
          <p:spPr>
            <a:xfrm rot="-5400000">
              <a:off x="5395856"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41" name="tx140"/>
            <p:cNvSpPr/>
            <p:nvPr/>
          </p:nvSpPr>
          <p:spPr>
            <a:xfrm rot="-5400000">
              <a:off x="566045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42" name="tx141"/>
            <p:cNvSpPr/>
            <p:nvPr/>
          </p:nvSpPr>
          <p:spPr>
            <a:xfrm rot="-5400000">
              <a:off x="592309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43" name="tx142"/>
            <p:cNvSpPr/>
            <p:nvPr/>
          </p:nvSpPr>
          <p:spPr>
            <a:xfrm rot="-5400000">
              <a:off x="615695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44" name="tx143"/>
            <p:cNvSpPr/>
            <p:nvPr/>
          </p:nvSpPr>
          <p:spPr>
            <a:xfrm rot="-5400000">
              <a:off x="6463697"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45" name="tx144"/>
            <p:cNvSpPr/>
            <p:nvPr/>
          </p:nvSpPr>
          <p:spPr>
            <a:xfrm rot="-5400000">
              <a:off x="675789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46" name="tx145"/>
            <p:cNvSpPr/>
            <p:nvPr/>
          </p:nvSpPr>
          <p:spPr>
            <a:xfrm rot="-5400000">
              <a:off x="696024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47" name="tx146"/>
            <p:cNvSpPr/>
            <p:nvPr/>
          </p:nvSpPr>
          <p:spPr>
            <a:xfrm rot="-5400000">
              <a:off x="7224707"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48" name="tx147"/>
            <p:cNvSpPr/>
            <p:nvPr/>
          </p:nvSpPr>
          <p:spPr>
            <a:xfrm rot="-5400000">
              <a:off x="752563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49" name="tx148"/>
            <p:cNvSpPr/>
            <p:nvPr/>
          </p:nvSpPr>
          <p:spPr>
            <a:xfrm rot="-5400000">
              <a:off x="777152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50" name="tx149"/>
            <p:cNvSpPr/>
            <p:nvPr/>
          </p:nvSpPr>
          <p:spPr>
            <a:xfrm rot="-5400000">
              <a:off x="80360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51" name="pl150"/>
            <p:cNvSpPr/>
            <p:nvPr/>
          </p:nvSpPr>
          <p:spPr>
            <a:xfrm>
              <a:off x="84489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2" name="pl151"/>
            <p:cNvSpPr/>
            <p:nvPr/>
          </p:nvSpPr>
          <p:spPr>
            <a:xfrm>
              <a:off x="871344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3" name="pl152"/>
            <p:cNvSpPr/>
            <p:nvPr/>
          </p:nvSpPr>
          <p:spPr>
            <a:xfrm>
              <a:off x="89779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4" name="pl153"/>
            <p:cNvSpPr/>
            <p:nvPr/>
          </p:nvSpPr>
          <p:spPr>
            <a:xfrm>
              <a:off x="92424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5" name="pl154"/>
            <p:cNvSpPr/>
            <p:nvPr/>
          </p:nvSpPr>
          <p:spPr>
            <a:xfrm>
              <a:off x="950696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6" name="pl155"/>
            <p:cNvSpPr/>
            <p:nvPr/>
          </p:nvSpPr>
          <p:spPr>
            <a:xfrm>
              <a:off x="977147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7" name="pl156"/>
            <p:cNvSpPr/>
            <p:nvPr/>
          </p:nvSpPr>
          <p:spPr>
            <a:xfrm>
              <a:off x="100359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8" name="pl157"/>
            <p:cNvSpPr/>
            <p:nvPr/>
          </p:nvSpPr>
          <p:spPr>
            <a:xfrm>
              <a:off x="1030048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9" name="pl158"/>
            <p:cNvSpPr/>
            <p:nvPr/>
          </p:nvSpPr>
          <p:spPr>
            <a:xfrm>
              <a:off x="105649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0" name="pl159"/>
            <p:cNvSpPr/>
            <p:nvPr/>
          </p:nvSpPr>
          <p:spPr>
            <a:xfrm>
              <a:off x="108295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1" name="pl160"/>
            <p:cNvSpPr/>
            <p:nvPr/>
          </p:nvSpPr>
          <p:spPr>
            <a:xfrm>
              <a:off x="110940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2" name="pl161"/>
            <p:cNvSpPr/>
            <p:nvPr/>
          </p:nvSpPr>
          <p:spPr>
            <a:xfrm>
              <a:off x="113585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3" name="tx162"/>
            <p:cNvSpPr/>
            <p:nvPr/>
          </p:nvSpPr>
          <p:spPr>
            <a:xfrm rot="-5400000">
              <a:off x="836815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64" name="tx163"/>
            <p:cNvSpPr/>
            <p:nvPr/>
          </p:nvSpPr>
          <p:spPr>
            <a:xfrm rot="-5400000">
              <a:off x="862284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65" name="tx164"/>
            <p:cNvSpPr/>
            <p:nvPr/>
          </p:nvSpPr>
          <p:spPr>
            <a:xfrm rot="-5400000">
              <a:off x="888744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66" name="tx165"/>
            <p:cNvSpPr/>
            <p:nvPr/>
          </p:nvSpPr>
          <p:spPr>
            <a:xfrm rot="-5400000">
              <a:off x="915008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67" name="tx166"/>
            <p:cNvSpPr/>
            <p:nvPr/>
          </p:nvSpPr>
          <p:spPr>
            <a:xfrm rot="-5400000">
              <a:off x="9383946"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68" name="tx167"/>
            <p:cNvSpPr/>
            <p:nvPr/>
          </p:nvSpPr>
          <p:spPr>
            <a:xfrm rot="-5400000">
              <a:off x="969068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69" name="tx168"/>
            <p:cNvSpPr/>
            <p:nvPr/>
          </p:nvSpPr>
          <p:spPr>
            <a:xfrm rot="-5400000">
              <a:off x="998488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70" name="tx169"/>
            <p:cNvSpPr/>
            <p:nvPr/>
          </p:nvSpPr>
          <p:spPr>
            <a:xfrm rot="-5400000">
              <a:off x="1018723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71" name="tx170"/>
            <p:cNvSpPr/>
            <p:nvPr/>
          </p:nvSpPr>
          <p:spPr>
            <a:xfrm rot="-5400000">
              <a:off x="1045169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72" name="tx171"/>
            <p:cNvSpPr/>
            <p:nvPr/>
          </p:nvSpPr>
          <p:spPr>
            <a:xfrm rot="-5400000">
              <a:off x="1075262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73" name="tx172"/>
            <p:cNvSpPr/>
            <p:nvPr/>
          </p:nvSpPr>
          <p:spPr>
            <a:xfrm rot="-5400000">
              <a:off x="10998512"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74" name="tx173"/>
            <p:cNvSpPr/>
            <p:nvPr/>
          </p:nvSpPr>
          <p:spPr>
            <a:xfrm rot="-5400000">
              <a:off x="1126302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75" name="pl174"/>
            <p:cNvSpPr/>
            <p:nvPr/>
          </p:nvSpPr>
          <p:spPr>
            <a:xfrm>
              <a:off x="1167592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6" name="pl175"/>
            <p:cNvSpPr/>
            <p:nvPr/>
          </p:nvSpPr>
          <p:spPr>
            <a:xfrm>
              <a:off x="119404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7" name="pl176"/>
            <p:cNvSpPr/>
            <p:nvPr/>
          </p:nvSpPr>
          <p:spPr>
            <a:xfrm>
              <a:off x="1220494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8" name="pl177"/>
            <p:cNvSpPr/>
            <p:nvPr/>
          </p:nvSpPr>
          <p:spPr>
            <a:xfrm>
              <a:off x="124694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9" name="pl178"/>
            <p:cNvSpPr/>
            <p:nvPr/>
          </p:nvSpPr>
          <p:spPr>
            <a:xfrm>
              <a:off x="127339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0" name="pl179"/>
            <p:cNvSpPr/>
            <p:nvPr/>
          </p:nvSpPr>
          <p:spPr>
            <a:xfrm>
              <a:off x="1299846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1" name="pl180"/>
            <p:cNvSpPr/>
            <p:nvPr/>
          </p:nvSpPr>
          <p:spPr>
            <a:xfrm>
              <a:off x="1326297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2" name="pl181"/>
            <p:cNvSpPr/>
            <p:nvPr/>
          </p:nvSpPr>
          <p:spPr>
            <a:xfrm>
              <a:off x="135274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3" name="pl182"/>
            <p:cNvSpPr/>
            <p:nvPr/>
          </p:nvSpPr>
          <p:spPr>
            <a:xfrm>
              <a:off x="1379198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4" name="pl183"/>
            <p:cNvSpPr/>
            <p:nvPr/>
          </p:nvSpPr>
          <p:spPr>
            <a:xfrm>
              <a:off x="140564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5" name="pl184"/>
            <p:cNvSpPr/>
            <p:nvPr/>
          </p:nvSpPr>
          <p:spPr>
            <a:xfrm>
              <a:off x="14321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6" name="pl185"/>
            <p:cNvSpPr/>
            <p:nvPr/>
          </p:nvSpPr>
          <p:spPr>
            <a:xfrm>
              <a:off x="145855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7" name="tx186"/>
            <p:cNvSpPr/>
            <p:nvPr/>
          </p:nvSpPr>
          <p:spPr>
            <a:xfrm rot="-5400000">
              <a:off x="1159514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88" name="tx187"/>
            <p:cNvSpPr/>
            <p:nvPr/>
          </p:nvSpPr>
          <p:spPr>
            <a:xfrm rot="-5400000">
              <a:off x="11849841"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89" name="tx188"/>
            <p:cNvSpPr/>
            <p:nvPr/>
          </p:nvSpPr>
          <p:spPr>
            <a:xfrm rot="-5400000">
              <a:off x="1211443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90" name="tx189"/>
            <p:cNvSpPr/>
            <p:nvPr/>
          </p:nvSpPr>
          <p:spPr>
            <a:xfrm rot="-5400000">
              <a:off x="12377077"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91" name="tx190"/>
            <p:cNvSpPr/>
            <p:nvPr/>
          </p:nvSpPr>
          <p:spPr>
            <a:xfrm rot="-5400000">
              <a:off x="1261093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92" name="tx191"/>
            <p:cNvSpPr/>
            <p:nvPr/>
          </p:nvSpPr>
          <p:spPr>
            <a:xfrm rot="-5400000">
              <a:off x="1291768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93" name="tx192"/>
            <p:cNvSpPr/>
            <p:nvPr/>
          </p:nvSpPr>
          <p:spPr>
            <a:xfrm rot="-5400000">
              <a:off x="1321188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94" name="tx193"/>
            <p:cNvSpPr/>
            <p:nvPr/>
          </p:nvSpPr>
          <p:spPr>
            <a:xfrm rot="-5400000">
              <a:off x="1341422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95" name="tx194"/>
            <p:cNvSpPr/>
            <p:nvPr/>
          </p:nvSpPr>
          <p:spPr>
            <a:xfrm rot="-5400000">
              <a:off x="1367869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96" name="tx195"/>
            <p:cNvSpPr/>
            <p:nvPr/>
          </p:nvSpPr>
          <p:spPr>
            <a:xfrm rot="-5400000">
              <a:off x="1397961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97" name="tx196"/>
            <p:cNvSpPr/>
            <p:nvPr/>
          </p:nvSpPr>
          <p:spPr>
            <a:xfrm rot="-5400000">
              <a:off x="1422550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98" name="tx197"/>
            <p:cNvSpPr/>
            <p:nvPr/>
          </p:nvSpPr>
          <p:spPr>
            <a:xfrm rot="-5400000">
              <a:off x="14490012"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99" name="pl198"/>
            <p:cNvSpPr/>
            <p:nvPr/>
          </p:nvSpPr>
          <p:spPr>
            <a:xfrm>
              <a:off x="1490291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0" name="pl199"/>
            <p:cNvSpPr/>
            <p:nvPr/>
          </p:nvSpPr>
          <p:spPr>
            <a:xfrm>
              <a:off x="1516742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1" name="pl200"/>
            <p:cNvSpPr/>
            <p:nvPr/>
          </p:nvSpPr>
          <p:spPr>
            <a:xfrm>
              <a:off x="154319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2" name="pl201"/>
            <p:cNvSpPr/>
            <p:nvPr/>
          </p:nvSpPr>
          <p:spPr>
            <a:xfrm>
              <a:off x="1569644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3" name="pl202"/>
            <p:cNvSpPr/>
            <p:nvPr/>
          </p:nvSpPr>
          <p:spPr>
            <a:xfrm>
              <a:off x="159609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4" name="pl203"/>
            <p:cNvSpPr/>
            <p:nvPr/>
          </p:nvSpPr>
          <p:spPr>
            <a:xfrm>
              <a:off x="162254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5" name="pl204"/>
            <p:cNvSpPr/>
            <p:nvPr/>
          </p:nvSpPr>
          <p:spPr>
            <a:xfrm>
              <a:off x="1648996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6" name="pl205"/>
            <p:cNvSpPr/>
            <p:nvPr/>
          </p:nvSpPr>
          <p:spPr>
            <a:xfrm>
              <a:off x="1675447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7" name="pl206"/>
            <p:cNvSpPr/>
            <p:nvPr/>
          </p:nvSpPr>
          <p:spPr>
            <a:xfrm>
              <a:off x="170189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8" name="pl207"/>
            <p:cNvSpPr/>
            <p:nvPr/>
          </p:nvSpPr>
          <p:spPr>
            <a:xfrm>
              <a:off x="1728348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9" name="pl208"/>
            <p:cNvSpPr/>
            <p:nvPr/>
          </p:nvSpPr>
          <p:spPr>
            <a:xfrm>
              <a:off x="175479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0" name="pl209"/>
            <p:cNvSpPr/>
            <p:nvPr/>
          </p:nvSpPr>
          <p:spPr>
            <a:xfrm>
              <a:off x="178125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1" name="tx210"/>
            <p:cNvSpPr/>
            <p:nvPr/>
          </p:nvSpPr>
          <p:spPr>
            <a:xfrm rot="-5400000">
              <a:off x="1482213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12" name="tx211"/>
            <p:cNvSpPr/>
            <p:nvPr/>
          </p:nvSpPr>
          <p:spPr>
            <a:xfrm rot="-5400000">
              <a:off x="1507683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13" name="tx212"/>
            <p:cNvSpPr/>
            <p:nvPr/>
          </p:nvSpPr>
          <p:spPr>
            <a:xfrm rot="-5400000">
              <a:off x="1534142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14" name="tx213"/>
            <p:cNvSpPr/>
            <p:nvPr/>
          </p:nvSpPr>
          <p:spPr>
            <a:xfrm rot="-5400000">
              <a:off x="156040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15" name="tx214"/>
            <p:cNvSpPr/>
            <p:nvPr/>
          </p:nvSpPr>
          <p:spPr>
            <a:xfrm rot="-5400000">
              <a:off x="15837931"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16" name="tx215"/>
            <p:cNvSpPr/>
            <p:nvPr/>
          </p:nvSpPr>
          <p:spPr>
            <a:xfrm rot="-5400000">
              <a:off x="1614467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17" name="tx216"/>
            <p:cNvSpPr/>
            <p:nvPr/>
          </p:nvSpPr>
          <p:spPr>
            <a:xfrm rot="-5400000">
              <a:off x="1643887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18" name="tx217"/>
            <p:cNvSpPr/>
            <p:nvPr/>
          </p:nvSpPr>
          <p:spPr>
            <a:xfrm rot="-5400000">
              <a:off x="1664122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19" name="tx218"/>
            <p:cNvSpPr/>
            <p:nvPr/>
          </p:nvSpPr>
          <p:spPr>
            <a:xfrm rot="-5400000">
              <a:off x="1690568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20" name="tx219"/>
            <p:cNvSpPr/>
            <p:nvPr/>
          </p:nvSpPr>
          <p:spPr>
            <a:xfrm rot="-5400000">
              <a:off x="17206611"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21" name="tx220"/>
            <p:cNvSpPr/>
            <p:nvPr/>
          </p:nvSpPr>
          <p:spPr>
            <a:xfrm rot="-5400000">
              <a:off x="1745249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22" name="tx221"/>
            <p:cNvSpPr/>
            <p:nvPr/>
          </p:nvSpPr>
          <p:spPr>
            <a:xfrm rot="-5400000">
              <a:off x="1771700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23" name="tx222"/>
            <p:cNvSpPr/>
            <p:nvPr/>
          </p:nvSpPr>
          <p:spPr>
            <a:xfrm>
              <a:off x="1230614" y="5200079"/>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0.0</a:t>
              </a:r>
            </a:p>
          </p:txBody>
        </p:sp>
        <p:sp>
          <p:nvSpPr>
            <p:cNvPr id="224" name="tx223"/>
            <p:cNvSpPr/>
            <p:nvPr/>
          </p:nvSpPr>
          <p:spPr>
            <a:xfrm>
              <a:off x="1230614" y="3995543"/>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0.5</a:t>
              </a:r>
            </a:p>
          </p:txBody>
        </p:sp>
        <p:sp>
          <p:nvSpPr>
            <p:cNvPr id="225" name="tx224"/>
            <p:cNvSpPr/>
            <p:nvPr/>
          </p:nvSpPr>
          <p:spPr>
            <a:xfrm>
              <a:off x="1230614" y="2791007"/>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a:t>
              </a:r>
            </a:p>
          </p:txBody>
        </p:sp>
        <p:sp>
          <p:nvSpPr>
            <p:cNvPr id="226" name="pl225"/>
            <p:cNvSpPr/>
            <p:nvPr/>
          </p:nvSpPr>
          <p:spPr>
            <a:xfrm>
              <a:off x="1801450"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27" name="pl226"/>
            <p:cNvSpPr/>
            <p:nvPr/>
          </p:nvSpPr>
          <p:spPr>
            <a:xfrm>
              <a:off x="1801450" y="408082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28" name="pl227"/>
            <p:cNvSpPr/>
            <p:nvPr/>
          </p:nvSpPr>
          <p:spPr>
            <a:xfrm>
              <a:off x="1801450" y="287628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29" name="tx228"/>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230" name="rc229"/>
            <p:cNvSpPr/>
            <p:nvPr/>
          </p:nvSpPr>
          <p:spPr>
            <a:xfrm>
              <a:off x="18110385" y="2153563"/>
              <a:ext cx="1240079" cy="413498"/>
            </a:xfrm>
            <a:prstGeom prst="rect">
              <a:avLst/>
            </a:prstGeom>
            <a:solidFill>
              <a:srgbClr val="FFFFFF">
                <a:alpha val="100000"/>
              </a:srgbClr>
            </a:solidFill>
          </p:spPr>
          <p:txBody>
            <a:bodyPr/>
            <a:lstStyle/>
            <a:p/>
          </p:txBody>
        </p:sp>
        <p:sp>
          <p:nvSpPr>
            <p:cNvPr id="231" name="rc230"/>
            <p:cNvSpPr/>
            <p:nvPr/>
          </p:nvSpPr>
          <p:spPr>
            <a:xfrm>
              <a:off x="18179974" y="2223153"/>
              <a:ext cx="274319" cy="274319"/>
            </a:xfrm>
            <a:prstGeom prst="rect">
              <a:avLst/>
            </a:prstGeom>
            <a:solidFill>
              <a:srgbClr val="FFFFFF">
                <a:alpha val="100000"/>
              </a:srgbClr>
            </a:solidFill>
          </p:spPr>
          <p:txBody>
            <a:bodyPr/>
            <a:lstStyle/>
            <a:p/>
          </p:txBody>
        </p:sp>
        <p:sp>
          <p:nvSpPr>
            <p:cNvPr id="232" name="pg231"/>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233" name="tx232"/>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234" name="rc233"/>
            <p:cNvSpPr/>
            <p:nvPr/>
          </p:nvSpPr>
          <p:spPr>
            <a:xfrm>
              <a:off x="18110385" y="2706240"/>
              <a:ext cx="1753945" cy="1236458"/>
            </a:xfrm>
            <a:prstGeom prst="rect">
              <a:avLst/>
            </a:prstGeom>
            <a:solidFill>
              <a:srgbClr val="FFFFFF">
                <a:alpha val="100000"/>
              </a:srgbClr>
            </a:solidFill>
          </p:spPr>
          <p:txBody>
            <a:bodyPr/>
            <a:lstStyle/>
            <a:p/>
          </p:txBody>
        </p:sp>
        <p:sp>
          <p:nvSpPr>
            <p:cNvPr id="235" name="rc234"/>
            <p:cNvSpPr/>
            <p:nvPr/>
          </p:nvSpPr>
          <p:spPr>
            <a:xfrm>
              <a:off x="18179974" y="2775829"/>
              <a:ext cx="274319" cy="274319"/>
            </a:xfrm>
            <a:prstGeom prst="rect">
              <a:avLst/>
            </a:prstGeom>
            <a:solidFill>
              <a:srgbClr val="FFFFFF">
                <a:alpha val="100000"/>
              </a:srgbClr>
            </a:solidFill>
          </p:spPr>
          <p:txBody>
            <a:bodyPr/>
            <a:lstStyle/>
            <a:p/>
          </p:txBody>
        </p:sp>
        <p:sp>
          <p:nvSpPr>
            <p:cNvPr id="236" name="rc235"/>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7" name="rc236"/>
            <p:cNvSpPr/>
            <p:nvPr/>
          </p:nvSpPr>
          <p:spPr>
            <a:xfrm>
              <a:off x="18179974" y="3050149"/>
              <a:ext cx="274319" cy="274319"/>
            </a:xfrm>
            <a:prstGeom prst="rect">
              <a:avLst/>
            </a:prstGeom>
            <a:solidFill>
              <a:srgbClr val="FFFFFF">
                <a:alpha val="100000"/>
              </a:srgbClr>
            </a:solidFill>
          </p:spPr>
          <p:txBody>
            <a:bodyPr/>
            <a:lstStyle/>
            <a:p/>
          </p:txBody>
        </p:sp>
        <p:sp>
          <p:nvSpPr>
            <p:cNvPr id="238" name="rc237"/>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9" name="rc238"/>
            <p:cNvSpPr/>
            <p:nvPr/>
          </p:nvSpPr>
          <p:spPr>
            <a:xfrm>
              <a:off x="18179974" y="3324469"/>
              <a:ext cx="274319" cy="274320"/>
            </a:xfrm>
            <a:prstGeom prst="rect">
              <a:avLst/>
            </a:prstGeom>
            <a:solidFill>
              <a:srgbClr val="FFFFFF">
                <a:alpha val="100000"/>
              </a:srgbClr>
            </a:solidFill>
          </p:spPr>
          <p:txBody>
            <a:bodyPr/>
            <a:lstStyle/>
            <a:p/>
          </p:txBody>
        </p:sp>
        <p:sp>
          <p:nvSpPr>
            <p:cNvPr id="240" name="rc239"/>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1" name="rc240"/>
            <p:cNvSpPr/>
            <p:nvPr/>
          </p:nvSpPr>
          <p:spPr>
            <a:xfrm>
              <a:off x="18179974" y="3598789"/>
              <a:ext cx="274319" cy="274320"/>
            </a:xfrm>
            <a:prstGeom prst="rect">
              <a:avLst/>
            </a:prstGeom>
            <a:solidFill>
              <a:srgbClr val="FFFFFF">
                <a:alpha val="100000"/>
              </a:srgbClr>
            </a:solidFill>
          </p:spPr>
          <p:txBody>
            <a:bodyPr/>
            <a:lstStyle/>
            <a:p/>
          </p:txBody>
        </p:sp>
        <p:sp>
          <p:nvSpPr>
            <p:cNvPr id="242" name="rc241"/>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3" name="tx242"/>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244" name="tx243"/>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245" name="tx244"/>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246" name="tx245"/>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sp xmlns:a="http://schemas.openxmlformats.org/drawingml/2006/main" xmlns:r="http://schemas.openxmlformats.org/officeDocument/2006/relationships" xmlns:p="http://schemas.openxmlformats.org/presentationml/2006/main">
        <p:nvSpPr>
          <p:cNvPr id="247" name=""/>
          <p:cNvSpPr>
            <a:spLocks noGrp="1"/>
          </p:cNvSpPr>
          <p:nvPr>
            <p:ph/>
          </p:nvPr>
        </p:nvSpPr>
        <p:spPr>
          <a:xfrm>
            <a:off x="7772400" y="7772400"/>
            <a:ext cx="54864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age distribution data available
for the past 12 months</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248" name=""/>
          <p:cNvGrpSpPr/>
          <p:nvPr/>
        </p:nvGrpSpPr>
        <p:grpSpPr>
          <a:xfrm>
            <a:off x="12527280" y="6217920"/>
            <a:ext cx="5486400" cy="4297680"/>
            <a:chOff x="12527280" y="6217920"/>
            <a:chExt cx="5486400" cy="4297680"/>
          </a:xfrm>
        </p:grpSpPr>
        <p:sp>
          <p:nvSpPr>
            <p:cNvPr id="249"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250"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251"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252"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253"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254"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255"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256"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257"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58"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59"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60"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61"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62"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63" name="pl17"/>
            <p:cNvSpPr/>
            <p:nvPr/>
          </p:nvSpPr>
          <p:spPr>
            <a:xfrm>
              <a:off x="13329440" y="6663670"/>
              <a:ext cx="4502097" cy="819439"/>
            </a:xfrm>
            <a:custGeom>
              <a:avLst/>
              <a:pathLst>
                <a:path w="4502097" h="819439">
                  <a:moveTo>
                    <a:pt x="0" y="204859"/>
                  </a:moveTo>
                  <a:lnTo>
                    <a:pt x="187587" y="409719"/>
                  </a:lnTo>
                  <a:lnTo>
                    <a:pt x="375174" y="537757"/>
                  </a:lnTo>
                  <a:lnTo>
                    <a:pt x="562762" y="435327"/>
                  </a:lnTo>
                  <a:lnTo>
                    <a:pt x="750349" y="307289"/>
                  </a:lnTo>
                  <a:lnTo>
                    <a:pt x="937937" y="307289"/>
                  </a:lnTo>
                  <a:lnTo>
                    <a:pt x="1125524" y="0"/>
                  </a:lnTo>
                  <a:lnTo>
                    <a:pt x="1313111" y="230467"/>
                  </a:lnTo>
                  <a:lnTo>
                    <a:pt x="1500699" y="717009"/>
                  </a:lnTo>
                  <a:lnTo>
                    <a:pt x="1688286" y="768224"/>
                  </a:lnTo>
                  <a:lnTo>
                    <a:pt x="1875874" y="640187"/>
                  </a:lnTo>
                  <a:lnTo>
                    <a:pt x="2063461" y="563364"/>
                  </a:lnTo>
                  <a:lnTo>
                    <a:pt x="2251048" y="307289"/>
                  </a:lnTo>
                  <a:lnTo>
                    <a:pt x="2438636" y="588972"/>
                  </a:lnTo>
                  <a:lnTo>
                    <a:pt x="2626223" y="588972"/>
                  </a:lnTo>
                  <a:lnTo>
                    <a:pt x="2813811" y="614579"/>
                  </a:lnTo>
                  <a:lnTo>
                    <a:pt x="3001398" y="435327"/>
                  </a:lnTo>
                  <a:lnTo>
                    <a:pt x="3188985" y="384112"/>
                  </a:lnTo>
                  <a:lnTo>
                    <a:pt x="3376573" y="153644"/>
                  </a:lnTo>
                  <a:lnTo>
                    <a:pt x="3564160" y="460934"/>
                  </a:lnTo>
                  <a:lnTo>
                    <a:pt x="3751748" y="460934"/>
                  </a:lnTo>
                  <a:lnTo>
                    <a:pt x="3939335" y="819439"/>
                  </a:lnTo>
                  <a:lnTo>
                    <a:pt x="4126923" y="230467"/>
                  </a:lnTo>
                  <a:lnTo>
                    <a:pt x="4314510" y="793832"/>
                  </a:lnTo>
                  <a:lnTo>
                    <a:pt x="4502097" y="537757"/>
                  </a:lnTo>
                </a:path>
              </a:pathLst>
            </a:custGeom>
            <a:ln w="32521" cap="flat">
              <a:solidFill>
                <a:srgbClr val="5EB0E8">
                  <a:alpha val="100000"/>
                </a:srgbClr>
              </a:solidFill>
              <a:prstDash val="solid"/>
              <a:round/>
            </a:ln>
          </p:spPr>
          <p:txBody>
            <a:bodyPr/>
            <a:lstStyle/>
            <a:p/>
          </p:txBody>
        </p:sp>
        <p:sp>
          <p:nvSpPr>
            <p:cNvPr id="264" name="pl18"/>
            <p:cNvSpPr/>
            <p:nvPr/>
          </p:nvSpPr>
          <p:spPr>
            <a:xfrm>
              <a:off x="16706014" y="6894137"/>
              <a:ext cx="1125524" cy="1280374"/>
            </a:xfrm>
            <a:custGeom>
              <a:avLst/>
              <a:pathLst>
                <a:path w="1125524" h="1280374">
                  <a:moveTo>
                    <a:pt x="0" y="921869"/>
                  </a:moveTo>
                  <a:lnTo>
                    <a:pt x="187587" y="921869"/>
                  </a:lnTo>
                  <a:lnTo>
                    <a:pt x="375174" y="998692"/>
                  </a:lnTo>
                  <a:lnTo>
                    <a:pt x="562762" y="1280374"/>
                  </a:lnTo>
                  <a:lnTo>
                    <a:pt x="750349" y="0"/>
                  </a:lnTo>
                  <a:lnTo>
                    <a:pt x="937937" y="1075514"/>
                  </a:lnTo>
                  <a:lnTo>
                    <a:pt x="1125524" y="614579"/>
                  </a:lnTo>
                </a:path>
              </a:pathLst>
            </a:custGeom>
            <a:ln w="32521" cap="flat">
              <a:solidFill>
                <a:srgbClr val="00A173">
                  <a:alpha val="100000"/>
                </a:srgbClr>
              </a:solidFill>
              <a:prstDash val="solid"/>
              <a:round/>
            </a:ln>
          </p:spPr>
          <p:txBody>
            <a:bodyPr/>
            <a:lstStyle/>
            <a:p/>
          </p:txBody>
        </p:sp>
        <p:sp>
          <p:nvSpPr>
            <p:cNvPr id="265"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266"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267"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268"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269"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270"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271"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72"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73"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74"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75"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76"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77"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8"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9"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0"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1"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2"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3"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4"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5"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6"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7"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8"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9"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0"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1"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2"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3"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4"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5"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6"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7"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8"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9"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0"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1"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2"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303"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304"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305"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306"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307"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308"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309"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310"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311"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312"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313"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314"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315"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316"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317"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318"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319"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320"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321"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322"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323"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324"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325"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326"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327"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328" name="rc82"/>
            <p:cNvSpPr/>
            <p:nvPr/>
          </p:nvSpPr>
          <p:spPr>
            <a:xfrm>
              <a:off x="14005791" y="9941072"/>
              <a:ext cx="3149396" cy="504938"/>
            </a:xfrm>
            <a:prstGeom prst="rect">
              <a:avLst/>
            </a:prstGeom>
            <a:solidFill>
              <a:srgbClr val="FFFFFF">
                <a:alpha val="100000"/>
              </a:srgbClr>
            </a:solidFill>
          </p:spPr>
          <p:txBody>
            <a:bodyPr/>
            <a:lstStyle/>
            <a:p/>
          </p:txBody>
        </p:sp>
        <p:sp>
          <p:nvSpPr>
            <p:cNvPr id="329"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330"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331"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332"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333"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334"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335"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336"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337"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a combination of case-based and aggregate surveillance data.  Coverage data from WHO/UNICEF Estimates of National Immunization Coverage (WUENIC)</a:t>
            </a:r>
          </a:p>
        </p:txBody>
      </p:sp>
    </p:spTree>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Somalia</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399"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2090518" y="2153563"/>
              <a:ext cx="3176137" cy="3131794"/>
            </a:xfrm>
            <a:prstGeom prst="rect">
              <a:avLst/>
            </a:prstGeom>
            <a:solidFill>
              <a:srgbClr val="FFFFFF">
                <a:alpha val="100000"/>
              </a:srgbClr>
            </a:solidFill>
          </p:spPr>
          <p:txBody>
            <a:bodyPr/>
            <a:lstStyle/>
            <a:p/>
          </p:txBody>
        </p:sp>
        <p:sp>
          <p:nvSpPr>
            <p:cNvPr id="7" name="pl6"/>
            <p:cNvSpPr/>
            <p:nvPr/>
          </p:nvSpPr>
          <p:spPr>
            <a:xfrm>
              <a:off x="2090518" y="476459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8" name="pl7"/>
            <p:cNvSpPr/>
            <p:nvPr/>
          </p:nvSpPr>
          <p:spPr>
            <a:xfrm>
              <a:off x="2090518" y="372305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9" name="pl8"/>
            <p:cNvSpPr/>
            <p:nvPr/>
          </p:nvSpPr>
          <p:spPr>
            <a:xfrm>
              <a:off x="2090518" y="2681518"/>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0" name="pl9"/>
            <p:cNvSpPr/>
            <p:nvPr/>
          </p:nvSpPr>
          <p:spPr>
            <a:xfrm>
              <a:off x="2090518"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1" name="pl10"/>
            <p:cNvSpPr/>
            <p:nvPr/>
          </p:nvSpPr>
          <p:spPr>
            <a:xfrm>
              <a:off x="2090518" y="424382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2" name="pl11"/>
            <p:cNvSpPr/>
            <p:nvPr/>
          </p:nvSpPr>
          <p:spPr>
            <a:xfrm>
              <a:off x="2090518" y="320228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 name="pl12"/>
            <p:cNvSpPr/>
            <p:nvPr/>
          </p:nvSpPr>
          <p:spPr>
            <a:xfrm>
              <a:off x="2090518" y="2160750"/>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 name="rc13"/>
            <p:cNvSpPr/>
            <p:nvPr/>
          </p:nvSpPr>
          <p:spPr>
            <a:xfrm>
              <a:off x="2129569"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 name="rc14"/>
            <p:cNvSpPr/>
            <p:nvPr/>
          </p:nvSpPr>
          <p:spPr>
            <a:xfrm>
              <a:off x="2129569"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 name="rc15"/>
            <p:cNvSpPr/>
            <p:nvPr/>
          </p:nvSpPr>
          <p:spPr>
            <a:xfrm>
              <a:off x="2129569" y="3685559"/>
              <a:ext cx="234305" cy="159979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 name="rc16"/>
            <p:cNvSpPr/>
            <p:nvPr/>
          </p:nvSpPr>
          <p:spPr>
            <a:xfrm>
              <a:off x="2129569" y="3685559"/>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 name="rc17"/>
            <p:cNvSpPr/>
            <p:nvPr/>
          </p:nvSpPr>
          <p:spPr>
            <a:xfrm>
              <a:off x="2389908"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 name="rc18"/>
            <p:cNvSpPr/>
            <p:nvPr/>
          </p:nvSpPr>
          <p:spPr>
            <a:xfrm>
              <a:off x="2389908"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 name="rc19"/>
            <p:cNvSpPr/>
            <p:nvPr/>
          </p:nvSpPr>
          <p:spPr>
            <a:xfrm>
              <a:off x="2389908" y="3230407"/>
              <a:ext cx="234305" cy="205495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 name="rc20"/>
            <p:cNvSpPr/>
            <p:nvPr/>
          </p:nvSpPr>
          <p:spPr>
            <a:xfrm>
              <a:off x="2389908" y="3230407"/>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 name="rc21"/>
            <p:cNvSpPr/>
            <p:nvPr/>
          </p:nvSpPr>
          <p:spPr>
            <a:xfrm>
              <a:off x="2650247"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 name="rc22"/>
            <p:cNvSpPr/>
            <p:nvPr/>
          </p:nvSpPr>
          <p:spPr>
            <a:xfrm>
              <a:off x="2650247"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 name="rc23"/>
            <p:cNvSpPr/>
            <p:nvPr/>
          </p:nvSpPr>
          <p:spPr>
            <a:xfrm>
              <a:off x="2650247" y="2876285"/>
              <a:ext cx="234305" cy="240907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 name="rc24"/>
            <p:cNvSpPr/>
            <p:nvPr/>
          </p:nvSpPr>
          <p:spPr>
            <a:xfrm>
              <a:off x="2650247" y="2876285"/>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 name="rc25"/>
            <p:cNvSpPr/>
            <p:nvPr/>
          </p:nvSpPr>
          <p:spPr>
            <a:xfrm>
              <a:off x="2910586"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 name="rc26"/>
            <p:cNvSpPr/>
            <p:nvPr/>
          </p:nvSpPr>
          <p:spPr>
            <a:xfrm>
              <a:off x="2910586"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 name="rc27"/>
            <p:cNvSpPr/>
            <p:nvPr/>
          </p:nvSpPr>
          <p:spPr>
            <a:xfrm>
              <a:off x="2910586" y="3281443"/>
              <a:ext cx="234305" cy="200391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 name="rc28"/>
            <p:cNvSpPr/>
            <p:nvPr/>
          </p:nvSpPr>
          <p:spPr>
            <a:xfrm>
              <a:off x="2910586" y="3281443"/>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0" name="rc29"/>
            <p:cNvSpPr/>
            <p:nvPr/>
          </p:nvSpPr>
          <p:spPr>
            <a:xfrm>
              <a:off x="3170925"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1" name="rc30"/>
            <p:cNvSpPr/>
            <p:nvPr/>
          </p:nvSpPr>
          <p:spPr>
            <a:xfrm>
              <a:off x="3170925"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2" name="rc31"/>
            <p:cNvSpPr/>
            <p:nvPr/>
          </p:nvSpPr>
          <p:spPr>
            <a:xfrm>
              <a:off x="3170925" y="3393929"/>
              <a:ext cx="234305" cy="189142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3" name="rc32"/>
            <p:cNvSpPr/>
            <p:nvPr/>
          </p:nvSpPr>
          <p:spPr>
            <a:xfrm>
              <a:off x="3170925" y="3393929"/>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4" name="rc33"/>
            <p:cNvSpPr/>
            <p:nvPr/>
          </p:nvSpPr>
          <p:spPr>
            <a:xfrm>
              <a:off x="3431264"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5" name="rc34"/>
            <p:cNvSpPr/>
            <p:nvPr/>
          </p:nvSpPr>
          <p:spPr>
            <a:xfrm>
              <a:off x="3431264"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6" name="rc35"/>
            <p:cNvSpPr/>
            <p:nvPr/>
          </p:nvSpPr>
          <p:spPr>
            <a:xfrm>
              <a:off x="3431264" y="3558491"/>
              <a:ext cx="234305" cy="172686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7" name="rc36"/>
            <p:cNvSpPr/>
            <p:nvPr/>
          </p:nvSpPr>
          <p:spPr>
            <a:xfrm>
              <a:off x="3431264" y="3558491"/>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8" name="rc37"/>
            <p:cNvSpPr/>
            <p:nvPr/>
          </p:nvSpPr>
          <p:spPr>
            <a:xfrm>
              <a:off x="3691604"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9" name="rc38"/>
            <p:cNvSpPr/>
            <p:nvPr/>
          </p:nvSpPr>
          <p:spPr>
            <a:xfrm>
              <a:off x="3691604"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 name="rc39"/>
            <p:cNvSpPr/>
            <p:nvPr/>
          </p:nvSpPr>
          <p:spPr>
            <a:xfrm>
              <a:off x="3691604" y="4163624"/>
              <a:ext cx="234305" cy="112173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1" name="rc40"/>
            <p:cNvSpPr/>
            <p:nvPr/>
          </p:nvSpPr>
          <p:spPr>
            <a:xfrm>
              <a:off x="3691604" y="4163624"/>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 name="rc41"/>
            <p:cNvSpPr/>
            <p:nvPr/>
          </p:nvSpPr>
          <p:spPr>
            <a:xfrm>
              <a:off x="3951943"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3" name="rc42"/>
            <p:cNvSpPr/>
            <p:nvPr/>
          </p:nvSpPr>
          <p:spPr>
            <a:xfrm>
              <a:off x="3951943"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 name="rc43"/>
            <p:cNvSpPr/>
            <p:nvPr/>
          </p:nvSpPr>
          <p:spPr>
            <a:xfrm>
              <a:off x="3951943" y="4099048"/>
              <a:ext cx="234305" cy="118630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5" name="rc44"/>
            <p:cNvSpPr/>
            <p:nvPr/>
          </p:nvSpPr>
          <p:spPr>
            <a:xfrm>
              <a:off x="3951943" y="4099048"/>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6" name="rc45"/>
            <p:cNvSpPr/>
            <p:nvPr/>
          </p:nvSpPr>
          <p:spPr>
            <a:xfrm>
              <a:off x="4212282"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7" name="rc46"/>
            <p:cNvSpPr/>
            <p:nvPr/>
          </p:nvSpPr>
          <p:spPr>
            <a:xfrm>
              <a:off x="4212282"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 name="rc47"/>
            <p:cNvSpPr/>
            <p:nvPr/>
          </p:nvSpPr>
          <p:spPr>
            <a:xfrm>
              <a:off x="4212282" y="4430257"/>
              <a:ext cx="234305" cy="85510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9" name="rc48"/>
            <p:cNvSpPr/>
            <p:nvPr/>
          </p:nvSpPr>
          <p:spPr>
            <a:xfrm>
              <a:off x="4212282" y="4430257"/>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0" name="rc49"/>
            <p:cNvSpPr/>
            <p:nvPr/>
          </p:nvSpPr>
          <p:spPr>
            <a:xfrm>
              <a:off x="4472621"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1" name="rc50"/>
            <p:cNvSpPr/>
            <p:nvPr/>
          </p:nvSpPr>
          <p:spPr>
            <a:xfrm>
              <a:off x="4472621"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2" name="rc51"/>
            <p:cNvSpPr/>
            <p:nvPr/>
          </p:nvSpPr>
          <p:spPr>
            <a:xfrm>
              <a:off x="4472621" y="4362557"/>
              <a:ext cx="234305" cy="92280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3" name="rc52"/>
            <p:cNvSpPr/>
            <p:nvPr/>
          </p:nvSpPr>
          <p:spPr>
            <a:xfrm>
              <a:off x="4472621" y="4362557"/>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4" name="rc53"/>
            <p:cNvSpPr/>
            <p:nvPr/>
          </p:nvSpPr>
          <p:spPr>
            <a:xfrm>
              <a:off x="4732960"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5" name="rc54"/>
            <p:cNvSpPr/>
            <p:nvPr/>
          </p:nvSpPr>
          <p:spPr>
            <a:xfrm>
              <a:off x="4732960"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6" name="rc55"/>
            <p:cNvSpPr/>
            <p:nvPr/>
          </p:nvSpPr>
          <p:spPr>
            <a:xfrm>
              <a:off x="4732960" y="4065719"/>
              <a:ext cx="234305" cy="121963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7" name="rc56"/>
            <p:cNvSpPr/>
            <p:nvPr/>
          </p:nvSpPr>
          <p:spPr>
            <a:xfrm>
              <a:off x="4732960" y="4065719"/>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8" name="rc57"/>
            <p:cNvSpPr/>
            <p:nvPr/>
          </p:nvSpPr>
          <p:spPr>
            <a:xfrm>
              <a:off x="4993299"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9" name="rc58"/>
            <p:cNvSpPr/>
            <p:nvPr/>
          </p:nvSpPr>
          <p:spPr>
            <a:xfrm>
              <a:off x="4993299"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0" name="rc59"/>
            <p:cNvSpPr/>
            <p:nvPr/>
          </p:nvSpPr>
          <p:spPr>
            <a:xfrm>
              <a:off x="4993299" y="4194870"/>
              <a:ext cx="234305" cy="109048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1" name="rc60"/>
            <p:cNvSpPr/>
            <p:nvPr/>
          </p:nvSpPr>
          <p:spPr>
            <a:xfrm>
              <a:off x="4993299" y="4194870"/>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2" name="pg61"/>
            <p:cNvSpPr/>
            <p:nvPr/>
          </p:nvSpPr>
          <p:spPr>
            <a:xfrm>
              <a:off x="2705308" y="2153563"/>
              <a:ext cx="1946557" cy="373922"/>
            </a:xfrm>
            <a:custGeom>
              <a:avLst/>
              <a:pathLst>
                <a:path w="1946557" h="373922">
                  <a:moveTo>
                    <a:pt x="31220" y="373922"/>
                  </a:moveTo>
                  <a:lnTo>
                    <a:pt x="1915336" y="373922"/>
                  </a:lnTo>
                  <a:lnTo>
                    <a:pt x="1914079" y="373897"/>
                  </a:lnTo>
                  <a:lnTo>
                    <a:pt x="1919100" y="373695"/>
                  </a:lnTo>
                  <a:lnTo>
                    <a:pt x="1924022" y="372690"/>
                  </a:lnTo>
                  <a:lnTo>
                    <a:pt x="1928720" y="370908"/>
                  </a:lnTo>
                  <a:lnTo>
                    <a:pt x="1933072" y="368396"/>
                  </a:lnTo>
                  <a:lnTo>
                    <a:pt x="1936964" y="365218"/>
                  </a:lnTo>
                  <a:lnTo>
                    <a:pt x="1940295" y="361457"/>
                  </a:lnTo>
                  <a:lnTo>
                    <a:pt x="1942981" y="357211"/>
                  </a:lnTo>
                  <a:lnTo>
                    <a:pt x="1944950" y="352588"/>
                  </a:lnTo>
                  <a:lnTo>
                    <a:pt x="1946153" y="347710"/>
                  </a:lnTo>
                  <a:lnTo>
                    <a:pt x="1946557" y="342702"/>
                  </a:lnTo>
                  <a:lnTo>
                    <a:pt x="1946557" y="31220"/>
                  </a:lnTo>
                  <a:lnTo>
                    <a:pt x="1946153" y="26212"/>
                  </a:lnTo>
                  <a:lnTo>
                    <a:pt x="1944950" y="21334"/>
                  </a:lnTo>
                  <a:lnTo>
                    <a:pt x="1942981" y="16711"/>
                  </a:lnTo>
                  <a:lnTo>
                    <a:pt x="1940295" y="12465"/>
                  </a:lnTo>
                  <a:lnTo>
                    <a:pt x="1936964" y="8704"/>
                  </a:lnTo>
                  <a:lnTo>
                    <a:pt x="1933072" y="5526"/>
                  </a:lnTo>
                  <a:lnTo>
                    <a:pt x="1928720" y="3014"/>
                  </a:lnTo>
                  <a:lnTo>
                    <a:pt x="1924022" y="1232"/>
                  </a:lnTo>
                  <a:lnTo>
                    <a:pt x="1919100" y="227"/>
                  </a:lnTo>
                  <a:lnTo>
                    <a:pt x="191533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3" name="tx62"/>
            <p:cNvSpPr/>
            <p:nvPr/>
          </p:nvSpPr>
          <p:spPr>
            <a:xfrm>
              <a:off x="2830190" y="2239827"/>
              <a:ext cx="169679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17,361 case(s)</a:t>
              </a:r>
            </a:p>
          </p:txBody>
        </p:sp>
        <p:sp>
          <p:nvSpPr>
            <p:cNvPr id="64" name="pg63"/>
            <p:cNvSpPr/>
            <p:nvPr/>
          </p:nvSpPr>
          <p:spPr>
            <a:xfrm>
              <a:off x="2923841" y="2394471"/>
              <a:ext cx="1509491" cy="311602"/>
            </a:xfrm>
            <a:custGeom>
              <a:avLst/>
              <a:pathLst>
                <a:path w="1509491" h="311602">
                  <a:moveTo>
                    <a:pt x="26017" y="311602"/>
                  </a:moveTo>
                  <a:lnTo>
                    <a:pt x="1483474" y="311602"/>
                  </a:lnTo>
                  <a:lnTo>
                    <a:pt x="1482426" y="311581"/>
                  </a:lnTo>
                  <a:lnTo>
                    <a:pt x="1486610" y="311412"/>
                  </a:lnTo>
                  <a:lnTo>
                    <a:pt x="1490712" y="310575"/>
                  </a:lnTo>
                  <a:lnTo>
                    <a:pt x="1494627" y="309090"/>
                  </a:lnTo>
                  <a:lnTo>
                    <a:pt x="1498253" y="306996"/>
                  </a:lnTo>
                  <a:lnTo>
                    <a:pt x="1501497" y="304348"/>
                  </a:lnTo>
                  <a:lnTo>
                    <a:pt x="1504273" y="301214"/>
                  </a:lnTo>
                  <a:lnTo>
                    <a:pt x="1506511" y="297675"/>
                  </a:lnTo>
                  <a:lnTo>
                    <a:pt x="1508152" y="293823"/>
                  </a:lnTo>
                  <a:lnTo>
                    <a:pt x="1509154" y="289758"/>
                  </a:lnTo>
                  <a:lnTo>
                    <a:pt x="1509491" y="285585"/>
                  </a:lnTo>
                  <a:lnTo>
                    <a:pt x="1509491" y="26017"/>
                  </a:lnTo>
                  <a:lnTo>
                    <a:pt x="1509154" y="21843"/>
                  </a:lnTo>
                  <a:lnTo>
                    <a:pt x="1508152" y="17778"/>
                  </a:lnTo>
                  <a:lnTo>
                    <a:pt x="1506511" y="13926"/>
                  </a:lnTo>
                  <a:lnTo>
                    <a:pt x="1504273" y="10387"/>
                  </a:lnTo>
                  <a:lnTo>
                    <a:pt x="1501497" y="7253"/>
                  </a:lnTo>
                  <a:lnTo>
                    <a:pt x="1498253" y="4605"/>
                  </a:lnTo>
                  <a:lnTo>
                    <a:pt x="1494627" y="2511"/>
                  </a:lnTo>
                  <a:lnTo>
                    <a:pt x="1490712" y="1027"/>
                  </a:lnTo>
                  <a:lnTo>
                    <a:pt x="1486610" y="189"/>
                  </a:lnTo>
                  <a:lnTo>
                    <a:pt x="148347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5" name="tx64"/>
            <p:cNvSpPr/>
            <p:nvPr/>
          </p:nvSpPr>
          <p:spPr>
            <a:xfrm>
              <a:off x="3027910" y="2466357"/>
              <a:ext cx="1301354"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17,361 case(s)</a:t>
              </a:r>
            </a:p>
          </p:txBody>
        </p:sp>
        <p:sp>
          <p:nvSpPr>
            <p:cNvPr id="66" name="rc65"/>
            <p:cNvSpPr/>
            <p:nvPr/>
          </p:nvSpPr>
          <p:spPr>
            <a:xfrm>
              <a:off x="2090518" y="2153563"/>
              <a:ext cx="3176137" cy="3131794"/>
            </a:xfrm>
            <a:prstGeom prst="rect">
              <a:avLst/>
            </a:prstGeom>
            <a:ln w="13550" cap="rnd">
              <a:solidFill>
                <a:srgbClr val="333333">
                  <a:alpha val="100000"/>
                </a:srgbClr>
              </a:solidFill>
              <a:prstDash val="solid"/>
              <a:round/>
            </a:ln>
          </p:spPr>
          <p:txBody>
            <a:bodyPr/>
            <a:lstStyle/>
            <a:p/>
          </p:txBody>
        </p:sp>
        <p:sp>
          <p:nvSpPr>
            <p:cNvPr id="67" name="rc66"/>
            <p:cNvSpPr/>
            <p:nvPr/>
          </p:nvSpPr>
          <p:spPr>
            <a:xfrm>
              <a:off x="5266656" y="2153563"/>
              <a:ext cx="3176137" cy="3131794"/>
            </a:xfrm>
            <a:prstGeom prst="rect">
              <a:avLst/>
            </a:prstGeom>
            <a:solidFill>
              <a:srgbClr val="FFFFFF">
                <a:alpha val="100000"/>
              </a:srgbClr>
            </a:solidFill>
          </p:spPr>
          <p:txBody>
            <a:bodyPr/>
            <a:lstStyle/>
            <a:p/>
          </p:txBody>
        </p:sp>
        <p:sp>
          <p:nvSpPr>
            <p:cNvPr id="68" name="pl67"/>
            <p:cNvSpPr/>
            <p:nvPr/>
          </p:nvSpPr>
          <p:spPr>
            <a:xfrm>
              <a:off x="5266656" y="476459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69" name="pl68"/>
            <p:cNvSpPr/>
            <p:nvPr/>
          </p:nvSpPr>
          <p:spPr>
            <a:xfrm>
              <a:off x="5266656" y="372305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0" name="pl69"/>
            <p:cNvSpPr/>
            <p:nvPr/>
          </p:nvSpPr>
          <p:spPr>
            <a:xfrm>
              <a:off x="5266656" y="2681518"/>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1" name="pl70"/>
            <p:cNvSpPr/>
            <p:nvPr/>
          </p:nvSpPr>
          <p:spPr>
            <a:xfrm>
              <a:off x="5266656"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2" name="pl71"/>
            <p:cNvSpPr/>
            <p:nvPr/>
          </p:nvSpPr>
          <p:spPr>
            <a:xfrm>
              <a:off x="5266656" y="424382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3" name="pl72"/>
            <p:cNvSpPr/>
            <p:nvPr/>
          </p:nvSpPr>
          <p:spPr>
            <a:xfrm>
              <a:off x="5266656" y="320228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4" name="pl73"/>
            <p:cNvSpPr/>
            <p:nvPr/>
          </p:nvSpPr>
          <p:spPr>
            <a:xfrm>
              <a:off x="5266656" y="2160750"/>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5" name="rc74"/>
            <p:cNvSpPr/>
            <p:nvPr/>
          </p:nvSpPr>
          <p:spPr>
            <a:xfrm>
              <a:off x="5305706" y="5137460"/>
              <a:ext cx="234305" cy="14789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6" name="rc75"/>
            <p:cNvSpPr/>
            <p:nvPr/>
          </p:nvSpPr>
          <p:spPr>
            <a:xfrm>
              <a:off x="5305706" y="513746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7" name="rc76"/>
            <p:cNvSpPr/>
            <p:nvPr/>
          </p:nvSpPr>
          <p:spPr>
            <a:xfrm>
              <a:off x="5305706" y="5137460"/>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8" name="rc77"/>
            <p:cNvSpPr/>
            <p:nvPr/>
          </p:nvSpPr>
          <p:spPr>
            <a:xfrm>
              <a:off x="5305706" y="5061428"/>
              <a:ext cx="234305" cy="7603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9" name="rc78"/>
            <p:cNvSpPr/>
            <p:nvPr/>
          </p:nvSpPr>
          <p:spPr>
            <a:xfrm>
              <a:off x="5566046" y="4840622"/>
              <a:ext cx="234305" cy="44473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0" name="rc79"/>
            <p:cNvSpPr/>
            <p:nvPr/>
          </p:nvSpPr>
          <p:spPr>
            <a:xfrm>
              <a:off x="5566046" y="484062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1" name="rc80"/>
            <p:cNvSpPr/>
            <p:nvPr/>
          </p:nvSpPr>
          <p:spPr>
            <a:xfrm>
              <a:off x="5566046" y="4840622"/>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2" name="rc81"/>
            <p:cNvSpPr/>
            <p:nvPr/>
          </p:nvSpPr>
          <p:spPr>
            <a:xfrm>
              <a:off x="5566046" y="4741676"/>
              <a:ext cx="234305" cy="9894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3" name="rc82"/>
            <p:cNvSpPr/>
            <p:nvPr/>
          </p:nvSpPr>
          <p:spPr>
            <a:xfrm>
              <a:off x="5826385" y="5261402"/>
              <a:ext cx="234305" cy="2395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5826385" y="526140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5826385" y="5261402"/>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5826385" y="5224949"/>
              <a:ext cx="234305" cy="364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6086724" y="5153083"/>
              <a:ext cx="234305" cy="13227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6086724" y="515308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6086724" y="515308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6086724" y="5035389"/>
              <a:ext cx="234305" cy="11769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6347063" y="5126003"/>
              <a:ext cx="234305" cy="15935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6347063" y="512600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6347063" y="512600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6347063" y="5008309"/>
              <a:ext cx="234305" cy="11769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6607402" y="5134335"/>
              <a:ext cx="234305" cy="15102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6607402" y="513433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6607402" y="5132252"/>
              <a:ext cx="234305" cy="208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6607402" y="4992686"/>
              <a:ext cx="234305" cy="13956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rc98"/>
            <p:cNvSpPr/>
            <p:nvPr/>
          </p:nvSpPr>
          <p:spPr>
            <a:xfrm>
              <a:off x="6867741" y="5191620"/>
              <a:ext cx="234305" cy="9373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6867741" y="519162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6867741" y="5191620"/>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6867741" y="5078092"/>
              <a:ext cx="234305" cy="11352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rc102"/>
            <p:cNvSpPr/>
            <p:nvPr/>
          </p:nvSpPr>
          <p:spPr>
            <a:xfrm>
              <a:off x="7128081" y="5149958"/>
              <a:ext cx="234305" cy="13539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4" name="rc103"/>
            <p:cNvSpPr/>
            <p:nvPr/>
          </p:nvSpPr>
          <p:spPr>
            <a:xfrm>
              <a:off x="7128081" y="51499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5" name="rc104"/>
            <p:cNvSpPr/>
            <p:nvPr/>
          </p:nvSpPr>
          <p:spPr>
            <a:xfrm>
              <a:off x="7128081" y="51499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6" name="rc105"/>
            <p:cNvSpPr/>
            <p:nvPr/>
          </p:nvSpPr>
          <p:spPr>
            <a:xfrm>
              <a:off x="7128081" y="5022891"/>
              <a:ext cx="234305" cy="1270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7" name="rc106"/>
            <p:cNvSpPr/>
            <p:nvPr/>
          </p:nvSpPr>
          <p:spPr>
            <a:xfrm>
              <a:off x="7388420" y="5124961"/>
              <a:ext cx="234305" cy="1603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8" name="rc107"/>
            <p:cNvSpPr/>
            <p:nvPr/>
          </p:nvSpPr>
          <p:spPr>
            <a:xfrm>
              <a:off x="7388420" y="512496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9" name="rc108"/>
            <p:cNvSpPr/>
            <p:nvPr/>
          </p:nvSpPr>
          <p:spPr>
            <a:xfrm>
              <a:off x="7388420" y="5124961"/>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0" name="rc109"/>
            <p:cNvSpPr/>
            <p:nvPr/>
          </p:nvSpPr>
          <p:spPr>
            <a:xfrm>
              <a:off x="7388420" y="4955191"/>
              <a:ext cx="234305" cy="1697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1" name="rc110"/>
            <p:cNvSpPr/>
            <p:nvPr/>
          </p:nvSpPr>
          <p:spPr>
            <a:xfrm>
              <a:off x="7648759" y="5160373"/>
              <a:ext cx="234305" cy="12498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2" name="rc111"/>
            <p:cNvSpPr/>
            <p:nvPr/>
          </p:nvSpPr>
          <p:spPr>
            <a:xfrm>
              <a:off x="7648759" y="516037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3" name="rc112"/>
            <p:cNvSpPr/>
            <p:nvPr/>
          </p:nvSpPr>
          <p:spPr>
            <a:xfrm>
              <a:off x="7648759" y="516037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4" name="rc113"/>
            <p:cNvSpPr/>
            <p:nvPr/>
          </p:nvSpPr>
          <p:spPr>
            <a:xfrm>
              <a:off x="7648759" y="4907280"/>
              <a:ext cx="234305" cy="25309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5" name="rc114"/>
            <p:cNvSpPr/>
            <p:nvPr/>
          </p:nvSpPr>
          <p:spPr>
            <a:xfrm>
              <a:off x="7909098" y="5134335"/>
              <a:ext cx="234305" cy="15102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6" name="rc115"/>
            <p:cNvSpPr/>
            <p:nvPr/>
          </p:nvSpPr>
          <p:spPr>
            <a:xfrm>
              <a:off x="7909098" y="513433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7" name="rc116"/>
            <p:cNvSpPr/>
            <p:nvPr/>
          </p:nvSpPr>
          <p:spPr>
            <a:xfrm>
              <a:off x="7909098" y="513433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8" name="rc117"/>
            <p:cNvSpPr/>
            <p:nvPr/>
          </p:nvSpPr>
          <p:spPr>
            <a:xfrm>
              <a:off x="7909098" y="5008309"/>
              <a:ext cx="234305" cy="12602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9" name="rc118"/>
            <p:cNvSpPr/>
            <p:nvPr/>
          </p:nvSpPr>
          <p:spPr>
            <a:xfrm>
              <a:off x="8169437" y="5157249"/>
              <a:ext cx="234305" cy="12810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0" name="rc119"/>
            <p:cNvSpPr/>
            <p:nvPr/>
          </p:nvSpPr>
          <p:spPr>
            <a:xfrm>
              <a:off x="8169437" y="515724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1" name="rc120"/>
            <p:cNvSpPr/>
            <p:nvPr/>
          </p:nvSpPr>
          <p:spPr>
            <a:xfrm>
              <a:off x="8169437" y="515724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2" name="rc121"/>
            <p:cNvSpPr/>
            <p:nvPr/>
          </p:nvSpPr>
          <p:spPr>
            <a:xfrm>
              <a:off x="8169437" y="5121837"/>
              <a:ext cx="234305" cy="354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3" name="pg122"/>
            <p:cNvSpPr/>
            <p:nvPr/>
          </p:nvSpPr>
          <p:spPr>
            <a:xfrm>
              <a:off x="5905583" y="2153563"/>
              <a:ext cx="1898283" cy="373922"/>
            </a:xfrm>
            <a:custGeom>
              <a:avLst/>
              <a:pathLst>
                <a:path w="1898283" h="373922">
                  <a:moveTo>
                    <a:pt x="31220" y="373922"/>
                  </a:moveTo>
                  <a:lnTo>
                    <a:pt x="1867062" y="373922"/>
                  </a:lnTo>
                  <a:lnTo>
                    <a:pt x="1865805" y="373897"/>
                  </a:lnTo>
                  <a:lnTo>
                    <a:pt x="1870825" y="373695"/>
                  </a:lnTo>
                  <a:lnTo>
                    <a:pt x="1875748" y="372690"/>
                  </a:lnTo>
                  <a:lnTo>
                    <a:pt x="1880446" y="370908"/>
                  </a:lnTo>
                  <a:lnTo>
                    <a:pt x="1884798" y="368396"/>
                  </a:lnTo>
                  <a:lnTo>
                    <a:pt x="1888690" y="365218"/>
                  </a:lnTo>
                  <a:lnTo>
                    <a:pt x="1892021" y="361457"/>
                  </a:lnTo>
                  <a:lnTo>
                    <a:pt x="1894707" y="357211"/>
                  </a:lnTo>
                  <a:lnTo>
                    <a:pt x="1896676" y="352588"/>
                  </a:lnTo>
                  <a:lnTo>
                    <a:pt x="1897879" y="347710"/>
                  </a:lnTo>
                  <a:lnTo>
                    <a:pt x="1898283" y="342702"/>
                  </a:lnTo>
                  <a:lnTo>
                    <a:pt x="1898283" y="31220"/>
                  </a:lnTo>
                  <a:lnTo>
                    <a:pt x="1897879" y="26212"/>
                  </a:lnTo>
                  <a:lnTo>
                    <a:pt x="1896676" y="21334"/>
                  </a:lnTo>
                  <a:lnTo>
                    <a:pt x="1894707" y="16711"/>
                  </a:lnTo>
                  <a:lnTo>
                    <a:pt x="1892021" y="12465"/>
                  </a:lnTo>
                  <a:lnTo>
                    <a:pt x="1888690" y="8704"/>
                  </a:lnTo>
                  <a:lnTo>
                    <a:pt x="1884798" y="5526"/>
                  </a:lnTo>
                  <a:lnTo>
                    <a:pt x="1880446" y="3014"/>
                  </a:lnTo>
                  <a:lnTo>
                    <a:pt x="1875748" y="1232"/>
                  </a:lnTo>
                  <a:lnTo>
                    <a:pt x="1870825" y="227"/>
                  </a:lnTo>
                  <a:lnTo>
                    <a:pt x="186706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4" name="tx123"/>
            <p:cNvSpPr/>
            <p:nvPr/>
          </p:nvSpPr>
          <p:spPr>
            <a:xfrm>
              <a:off x="6030465" y="2239827"/>
              <a:ext cx="164851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1,781 case(s)</a:t>
              </a:r>
            </a:p>
          </p:txBody>
        </p:sp>
        <p:sp>
          <p:nvSpPr>
            <p:cNvPr id="125" name="pg124"/>
            <p:cNvSpPr/>
            <p:nvPr/>
          </p:nvSpPr>
          <p:spPr>
            <a:xfrm>
              <a:off x="6120093" y="2394471"/>
              <a:ext cx="1469263" cy="311602"/>
            </a:xfrm>
            <a:custGeom>
              <a:avLst/>
              <a:pathLst>
                <a:path w="1469263" h="311602">
                  <a:moveTo>
                    <a:pt x="26017" y="311602"/>
                  </a:moveTo>
                  <a:lnTo>
                    <a:pt x="1443246" y="311602"/>
                  </a:lnTo>
                  <a:lnTo>
                    <a:pt x="1442198" y="311581"/>
                  </a:lnTo>
                  <a:lnTo>
                    <a:pt x="1446382" y="311412"/>
                  </a:lnTo>
                  <a:lnTo>
                    <a:pt x="1450484" y="310575"/>
                  </a:lnTo>
                  <a:lnTo>
                    <a:pt x="1454399" y="309090"/>
                  </a:lnTo>
                  <a:lnTo>
                    <a:pt x="1458025" y="306996"/>
                  </a:lnTo>
                  <a:lnTo>
                    <a:pt x="1461268" y="304348"/>
                  </a:lnTo>
                  <a:lnTo>
                    <a:pt x="1464045" y="301214"/>
                  </a:lnTo>
                  <a:lnTo>
                    <a:pt x="1466283" y="297675"/>
                  </a:lnTo>
                  <a:lnTo>
                    <a:pt x="1467924" y="293823"/>
                  </a:lnTo>
                  <a:lnTo>
                    <a:pt x="1468926" y="289758"/>
                  </a:lnTo>
                  <a:lnTo>
                    <a:pt x="1469263" y="285585"/>
                  </a:lnTo>
                  <a:lnTo>
                    <a:pt x="1469263" y="26017"/>
                  </a:lnTo>
                  <a:lnTo>
                    <a:pt x="1468926" y="21843"/>
                  </a:lnTo>
                  <a:lnTo>
                    <a:pt x="1467924" y="17778"/>
                  </a:lnTo>
                  <a:lnTo>
                    <a:pt x="1466283" y="13926"/>
                  </a:lnTo>
                  <a:lnTo>
                    <a:pt x="1464045" y="10387"/>
                  </a:lnTo>
                  <a:lnTo>
                    <a:pt x="1461268" y="7253"/>
                  </a:lnTo>
                  <a:lnTo>
                    <a:pt x="1458025" y="4605"/>
                  </a:lnTo>
                  <a:lnTo>
                    <a:pt x="1454399" y="2511"/>
                  </a:lnTo>
                  <a:lnTo>
                    <a:pt x="1450484" y="1027"/>
                  </a:lnTo>
                  <a:lnTo>
                    <a:pt x="1446382" y="189"/>
                  </a:lnTo>
                  <a:lnTo>
                    <a:pt x="1443246"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6" name="tx125"/>
            <p:cNvSpPr/>
            <p:nvPr/>
          </p:nvSpPr>
          <p:spPr>
            <a:xfrm>
              <a:off x="6224162" y="2466357"/>
              <a:ext cx="1261125"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3,167 case(s)</a:t>
              </a:r>
            </a:p>
          </p:txBody>
        </p:sp>
        <p:sp>
          <p:nvSpPr>
            <p:cNvPr id="127" name="rc126"/>
            <p:cNvSpPr/>
            <p:nvPr/>
          </p:nvSpPr>
          <p:spPr>
            <a:xfrm>
              <a:off x="5266656" y="2153563"/>
              <a:ext cx="3176137" cy="3131794"/>
            </a:xfrm>
            <a:prstGeom prst="rect">
              <a:avLst/>
            </a:prstGeom>
            <a:ln w="13550" cap="rnd">
              <a:solidFill>
                <a:srgbClr val="333333">
                  <a:alpha val="100000"/>
                </a:srgbClr>
              </a:solidFill>
              <a:prstDash val="solid"/>
              <a:round/>
            </a:ln>
          </p:spPr>
          <p:txBody>
            <a:bodyPr/>
            <a:lstStyle/>
            <a:p/>
          </p:txBody>
        </p:sp>
        <p:sp>
          <p:nvSpPr>
            <p:cNvPr id="128" name="rc127"/>
            <p:cNvSpPr/>
            <p:nvPr/>
          </p:nvSpPr>
          <p:spPr>
            <a:xfrm>
              <a:off x="8442793" y="2153563"/>
              <a:ext cx="3176137" cy="3131794"/>
            </a:xfrm>
            <a:prstGeom prst="rect">
              <a:avLst/>
            </a:prstGeom>
            <a:solidFill>
              <a:srgbClr val="FFFFFF">
                <a:alpha val="100000"/>
              </a:srgbClr>
            </a:solidFill>
          </p:spPr>
          <p:txBody>
            <a:bodyPr/>
            <a:lstStyle/>
            <a:p/>
          </p:txBody>
        </p:sp>
        <p:sp>
          <p:nvSpPr>
            <p:cNvPr id="129" name="pl128"/>
            <p:cNvSpPr/>
            <p:nvPr/>
          </p:nvSpPr>
          <p:spPr>
            <a:xfrm>
              <a:off x="8442793" y="476459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0" name="pl129"/>
            <p:cNvSpPr/>
            <p:nvPr/>
          </p:nvSpPr>
          <p:spPr>
            <a:xfrm>
              <a:off x="8442793" y="372305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1" name="pl130"/>
            <p:cNvSpPr/>
            <p:nvPr/>
          </p:nvSpPr>
          <p:spPr>
            <a:xfrm>
              <a:off x="8442793" y="2681518"/>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2" name="pl131"/>
            <p:cNvSpPr/>
            <p:nvPr/>
          </p:nvSpPr>
          <p:spPr>
            <a:xfrm>
              <a:off x="8442793"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3" name="pl132"/>
            <p:cNvSpPr/>
            <p:nvPr/>
          </p:nvSpPr>
          <p:spPr>
            <a:xfrm>
              <a:off x="8442793" y="424382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4" name="pl133"/>
            <p:cNvSpPr/>
            <p:nvPr/>
          </p:nvSpPr>
          <p:spPr>
            <a:xfrm>
              <a:off x="8442793" y="320228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5" name="pl134"/>
            <p:cNvSpPr/>
            <p:nvPr/>
          </p:nvSpPr>
          <p:spPr>
            <a:xfrm>
              <a:off x="8442793" y="2160750"/>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6" name="rc135"/>
            <p:cNvSpPr/>
            <p:nvPr/>
          </p:nvSpPr>
          <p:spPr>
            <a:xfrm>
              <a:off x="8481844" y="5072884"/>
              <a:ext cx="234305" cy="21247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7" name="rc136"/>
            <p:cNvSpPr/>
            <p:nvPr/>
          </p:nvSpPr>
          <p:spPr>
            <a:xfrm>
              <a:off x="8481844" y="507288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8" name="rc137"/>
            <p:cNvSpPr/>
            <p:nvPr/>
          </p:nvSpPr>
          <p:spPr>
            <a:xfrm>
              <a:off x="8481844" y="5072884"/>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9" name="rc138"/>
            <p:cNvSpPr/>
            <p:nvPr/>
          </p:nvSpPr>
          <p:spPr>
            <a:xfrm>
              <a:off x="8481844" y="4859370"/>
              <a:ext cx="234305" cy="2135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0" name="rc139"/>
            <p:cNvSpPr/>
            <p:nvPr/>
          </p:nvSpPr>
          <p:spPr>
            <a:xfrm>
              <a:off x="8742183" y="5177038"/>
              <a:ext cx="234305" cy="10831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1" name="rc140"/>
            <p:cNvSpPr/>
            <p:nvPr/>
          </p:nvSpPr>
          <p:spPr>
            <a:xfrm>
              <a:off x="8742183" y="517703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2" name="rc141"/>
            <p:cNvSpPr/>
            <p:nvPr/>
          </p:nvSpPr>
          <p:spPr>
            <a:xfrm>
              <a:off x="8742183" y="517703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3" name="rc142"/>
            <p:cNvSpPr/>
            <p:nvPr/>
          </p:nvSpPr>
          <p:spPr>
            <a:xfrm>
              <a:off x="8742183" y="5099964"/>
              <a:ext cx="234305" cy="770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4" name="rc143"/>
            <p:cNvSpPr/>
            <p:nvPr/>
          </p:nvSpPr>
          <p:spPr>
            <a:xfrm>
              <a:off x="9002523" y="5071843"/>
              <a:ext cx="234305" cy="21351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5" name="rc144"/>
            <p:cNvSpPr/>
            <p:nvPr/>
          </p:nvSpPr>
          <p:spPr>
            <a:xfrm>
              <a:off x="9002523" y="507184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6" name="rc145"/>
            <p:cNvSpPr/>
            <p:nvPr/>
          </p:nvSpPr>
          <p:spPr>
            <a:xfrm>
              <a:off x="9002523" y="507184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7" name="rc146"/>
            <p:cNvSpPr/>
            <p:nvPr/>
          </p:nvSpPr>
          <p:spPr>
            <a:xfrm>
              <a:off x="9002523" y="4907280"/>
              <a:ext cx="234305" cy="16456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8" name="rc147"/>
            <p:cNvSpPr/>
            <p:nvPr/>
          </p:nvSpPr>
          <p:spPr>
            <a:xfrm>
              <a:off x="9262862" y="5101006"/>
              <a:ext cx="234305" cy="1843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9" name="rc148"/>
            <p:cNvSpPr/>
            <p:nvPr/>
          </p:nvSpPr>
          <p:spPr>
            <a:xfrm>
              <a:off x="9262862" y="510100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0" name="rc149"/>
            <p:cNvSpPr/>
            <p:nvPr/>
          </p:nvSpPr>
          <p:spPr>
            <a:xfrm>
              <a:off x="9262862" y="510100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1" name="rc150"/>
            <p:cNvSpPr/>
            <p:nvPr/>
          </p:nvSpPr>
          <p:spPr>
            <a:xfrm>
              <a:off x="9262862" y="4967689"/>
              <a:ext cx="234305" cy="1333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2" name="rc151"/>
            <p:cNvSpPr/>
            <p:nvPr/>
          </p:nvSpPr>
          <p:spPr>
            <a:xfrm>
              <a:off x="9523201" y="5170789"/>
              <a:ext cx="234305" cy="11456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3" name="rc152"/>
            <p:cNvSpPr/>
            <p:nvPr/>
          </p:nvSpPr>
          <p:spPr>
            <a:xfrm>
              <a:off x="9523201" y="517078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4" name="rc153"/>
            <p:cNvSpPr/>
            <p:nvPr/>
          </p:nvSpPr>
          <p:spPr>
            <a:xfrm>
              <a:off x="9523201" y="517078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5" name="rc154"/>
            <p:cNvSpPr/>
            <p:nvPr/>
          </p:nvSpPr>
          <p:spPr>
            <a:xfrm>
              <a:off x="9523201" y="5047888"/>
              <a:ext cx="234305" cy="12290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6" name="rc155"/>
            <p:cNvSpPr/>
            <p:nvPr/>
          </p:nvSpPr>
          <p:spPr>
            <a:xfrm>
              <a:off x="9783540" y="5181204"/>
              <a:ext cx="234305" cy="10415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7" name="rc156"/>
            <p:cNvSpPr/>
            <p:nvPr/>
          </p:nvSpPr>
          <p:spPr>
            <a:xfrm>
              <a:off x="9783540" y="518120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8" name="rc157"/>
            <p:cNvSpPr/>
            <p:nvPr/>
          </p:nvSpPr>
          <p:spPr>
            <a:xfrm>
              <a:off x="9783540" y="5181204"/>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9" name="rc158"/>
            <p:cNvSpPr/>
            <p:nvPr/>
          </p:nvSpPr>
          <p:spPr>
            <a:xfrm>
              <a:off x="9783540" y="5033306"/>
              <a:ext cx="234305" cy="1478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0" name="rc159"/>
            <p:cNvSpPr/>
            <p:nvPr/>
          </p:nvSpPr>
          <p:spPr>
            <a:xfrm>
              <a:off x="10043879" y="5195786"/>
              <a:ext cx="234305" cy="895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1" name="rc160"/>
            <p:cNvSpPr/>
            <p:nvPr/>
          </p:nvSpPr>
          <p:spPr>
            <a:xfrm>
              <a:off x="10043879" y="519578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2" name="rc161"/>
            <p:cNvSpPr/>
            <p:nvPr/>
          </p:nvSpPr>
          <p:spPr>
            <a:xfrm>
              <a:off x="10043879" y="519578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3" name="rc162"/>
            <p:cNvSpPr/>
            <p:nvPr/>
          </p:nvSpPr>
          <p:spPr>
            <a:xfrm>
              <a:off x="10043879" y="5039555"/>
              <a:ext cx="234305" cy="1562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4" name="rc163"/>
            <p:cNvSpPr/>
            <p:nvPr/>
          </p:nvSpPr>
          <p:spPr>
            <a:xfrm>
              <a:off x="10304218" y="5203076"/>
              <a:ext cx="234305" cy="8228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5" name="rc164"/>
            <p:cNvSpPr/>
            <p:nvPr/>
          </p:nvSpPr>
          <p:spPr>
            <a:xfrm>
              <a:off x="10304218" y="520307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6" name="rc165"/>
            <p:cNvSpPr/>
            <p:nvPr/>
          </p:nvSpPr>
          <p:spPr>
            <a:xfrm>
              <a:off x="10304218" y="520307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7" name="rc166"/>
            <p:cNvSpPr/>
            <p:nvPr/>
          </p:nvSpPr>
          <p:spPr>
            <a:xfrm>
              <a:off x="10304218" y="5059344"/>
              <a:ext cx="234305" cy="14373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8" name="rc167"/>
            <p:cNvSpPr/>
            <p:nvPr/>
          </p:nvSpPr>
          <p:spPr>
            <a:xfrm>
              <a:off x="10564558" y="5173913"/>
              <a:ext cx="234305" cy="11144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9" name="rc168"/>
            <p:cNvSpPr/>
            <p:nvPr/>
          </p:nvSpPr>
          <p:spPr>
            <a:xfrm>
              <a:off x="10564558" y="517391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0" name="rc169"/>
            <p:cNvSpPr/>
            <p:nvPr/>
          </p:nvSpPr>
          <p:spPr>
            <a:xfrm>
              <a:off x="10564558" y="517391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1" name="rc170"/>
            <p:cNvSpPr/>
            <p:nvPr/>
          </p:nvSpPr>
          <p:spPr>
            <a:xfrm>
              <a:off x="10564558" y="5001018"/>
              <a:ext cx="234305" cy="17289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2" name="rc171"/>
            <p:cNvSpPr/>
            <p:nvPr/>
          </p:nvSpPr>
          <p:spPr>
            <a:xfrm>
              <a:off x="10824897" y="5136418"/>
              <a:ext cx="234305" cy="14893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3" name="rc172"/>
            <p:cNvSpPr/>
            <p:nvPr/>
          </p:nvSpPr>
          <p:spPr>
            <a:xfrm>
              <a:off x="10824897" y="513641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4" name="rc173"/>
            <p:cNvSpPr/>
            <p:nvPr/>
          </p:nvSpPr>
          <p:spPr>
            <a:xfrm>
              <a:off x="10824897" y="513641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5" name="rc174"/>
            <p:cNvSpPr/>
            <p:nvPr/>
          </p:nvSpPr>
          <p:spPr>
            <a:xfrm>
              <a:off x="10824897" y="5016641"/>
              <a:ext cx="234305" cy="11977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6" name="rc175"/>
            <p:cNvSpPr/>
            <p:nvPr/>
          </p:nvSpPr>
          <p:spPr>
            <a:xfrm>
              <a:off x="11085236" y="5197869"/>
              <a:ext cx="234305" cy="8748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7" name="rc176"/>
            <p:cNvSpPr/>
            <p:nvPr/>
          </p:nvSpPr>
          <p:spPr>
            <a:xfrm>
              <a:off x="11085236" y="519786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8" name="rc177"/>
            <p:cNvSpPr/>
            <p:nvPr/>
          </p:nvSpPr>
          <p:spPr>
            <a:xfrm>
              <a:off x="11085236" y="519786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9" name="rc178"/>
            <p:cNvSpPr/>
            <p:nvPr/>
          </p:nvSpPr>
          <p:spPr>
            <a:xfrm>
              <a:off x="11085236" y="5077051"/>
              <a:ext cx="234305" cy="12081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0" name="rc179"/>
            <p:cNvSpPr/>
            <p:nvPr/>
          </p:nvSpPr>
          <p:spPr>
            <a:xfrm>
              <a:off x="11345575" y="5163498"/>
              <a:ext cx="234305" cy="12185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1" name="rc180"/>
            <p:cNvSpPr/>
            <p:nvPr/>
          </p:nvSpPr>
          <p:spPr>
            <a:xfrm>
              <a:off x="11345575" y="516349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2" name="rc181"/>
            <p:cNvSpPr/>
            <p:nvPr/>
          </p:nvSpPr>
          <p:spPr>
            <a:xfrm>
              <a:off x="11345575" y="516349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3" name="rc182"/>
            <p:cNvSpPr/>
            <p:nvPr/>
          </p:nvSpPr>
          <p:spPr>
            <a:xfrm>
              <a:off x="11345575" y="5054137"/>
              <a:ext cx="234305" cy="10936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4" name="pg183"/>
            <p:cNvSpPr/>
            <p:nvPr/>
          </p:nvSpPr>
          <p:spPr>
            <a:xfrm>
              <a:off x="9081721" y="2153563"/>
              <a:ext cx="1898283" cy="373922"/>
            </a:xfrm>
            <a:custGeom>
              <a:avLst/>
              <a:pathLst>
                <a:path w="1898283" h="373922">
                  <a:moveTo>
                    <a:pt x="31220" y="373922"/>
                  </a:moveTo>
                  <a:lnTo>
                    <a:pt x="1867062" y="373922"/>
                  </a:lnTo>
                  <a:lnTo>
                    <a:pt x="1865805" y="373897"/>
                  </a:lnTo>
                  <a:lnTo>
                    <a:pt x="1870825" y="373695"/>
                  </a:lnTo>
                  <a:lnTo>
                    <a:pt x="1875748" y="372690"/>
                  </a:lnTo>
                  <a:lnTo>
                    <a:pt x="1880446" y="370908"/>
                  </a:lnTo>
                  <a:lnTo>
                    <a:pt x="1884798" y="368396"/>
                  </a:lnTo>
                  <a:lnTo>
                    <a:pt x="1888690" y="365218"/>
                  </a:lnTo>
                  <a:lnTo>
                    <a:pt x="1892021" y="361457"/>
                  </a:lnTo>
                  <a:lnTo>
                    <a:pt x="1894707" y="357211"/>
                  </a:lnTo>
                  <a:lnTo>
                    <a:pt x="1896676" y="352588"/>
                  </a:lnTo>
                  <a:lnTo>
                    <a:pt x="1897879" y="347710"/>
                  </a:lnTo>
                  <a:lnTo>
                    <a:pt x="1898283" y="342702"/>
                  </a:lnTo>
                  <a:lnTo>
                    <a:pt x="1898283" y="31220"/>
                  </a:lnTo>
                  <a:lnTo>
                    <a:pt x="1897879" y="26212"/>
                  </a:lnTo>
                  <a:lnTo>
                    <a:pt x="1896676" y="21334"/>
                  </a:lnTo>
                  <a:lnTo>
                    <a:pt x="1894707" y="16711"/>
                  </a:lnTo>
                  <a:lnTo>
                    <a:pt x="1892021" y="12465"/>
                  </a:lnTo>
                  <a:lnTo>
                    <a:pt x="1888690" y="8704"/>
                  </a:lnTo>
                  <a:lnTo>
                    <a:pt x="1884798" y="5526"/>
                  </a:lnTo>
                  <a:lnTo>
                    <a:pt x="1880446" y="3014"/>
                  </a:lnTo>
                  <a:lnTo>
                    <a:pt x="1875748" y="1232"/>
                  </a:lnTo>
                  <a:lnTo>
                    <a:pt x="1870825" y="227"/>
                  </a:lnTo>
                  <a:lnTo>
                    <a:pt x="186706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85" name="tx184"/>
            <p:cNvSpPr/>
            <p:nvPr/>
          </p:nvSpPr>
          <p:spPr>
            <a:xfrm>
              <a:off x="9206603" y="2239827"/>
              <a:ext cx="164851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1,516 case(s)</a:t>
              </a:r>
            </a:p>
          </p:txBody>
        </p:sp>
        <p:sp>
          <p:nvSpPr>
            <p:cNvPr id="186" name="pg185"/>
            <p:cNvSpPr/>
            <p:nvPr/>
          </p:nvSpPr>
          <p:spPr>
            <a:xfrm>
              <a:off x="9296231" y="2394471"/>
              <a:ext cx="1469263" cy="311602"/>
            </a:xfrm>
            <a:custGeom>
              <a:avLst/>
              <a:pathLst>
                <a:path w="1469263" h="311602">
                  <a:moveTo>
                    <a:pt x="26017" y="311602"/>
                  </a:moveTo>
                  <a:lnTo>
                    <a:pt x="1443246" y="311602"/>
                  </a:lnTo>
                  <a:lnTo>
                    <a:pt x="1442198" y="311581"/>
                  </a:lnTo>
                  <a:lnTo>
                    <a:pt x="1446382" y="311412"/>
                  </a:lnTo>
                  <a:lnTo>
                    <a:pt x="1450484" y="310575"/>
                  </a:lnTo>
                  <a:lnTo>
                    <a:pt x="1454399" y="309090"/>
                  </a:lnTo>
                  <a:lnTo>
                    <a:pt x="1458025" y="306996"/>
                  </a:lnTo>
                  <a:lnTo>
                    <a:pt x="1461268" y="304348"/>
                  </a:lnTo>
                  <a:lnTo>
                    <a:pt x="1464045" y="301214"/>
                  </a:lnTo>
                  <a:lnTo>
                    <a:pt x="1466283" y="297675"/>
                  </a:lnTo>
                  <a:lnTo>
                    <a:pt x="1467924" y="293823"/>
                  </a:lnTo>
                  <a:lnTo>
                    <a:pt x="1468926" y="289758"/>
                  </a:lnTo>
                  <a:lnTo>
                    <a:pt x="1469263" y="285585"/>
                  </a:lnTo>
                  <a:lnTo>
                    <a:pt x="1469263" y="26017"/>
                  </a:lnTo>
                  <a:lnTo>
                    <a:pt x="1468926" y="21843"/>
                  </a:lnTo>
                  <a:lnTo>
                    <a:pt x="1467924" y="17778"/>
                  </a:lnTo>
                  <a:lnTo>
                    <a:pt x="1466283" y="13926"/>
                  </a:lnTo>
                  <a:lnTo>
                    <a:pt x="1464045" y="10387"/>
                  </a:lnTo>
                  <a:lnTo>
                    <a:pt x="1461268" y="7253"/>
                  </a:lnTo>
                  <a:lnTo>
                    <a:pt x="1458025" y="4605"/>
                  </a:lnTo>
                  <a:lnTo>
                    <a:pt x="1454399" y="2511"/>
                  </a:lnTo>
                  <a:lnTo>
                    <a:pt x="1450484" y="1027"/>
                  </a:lnTo>
                  <a:lnTo>
                    <a:pt x="1446382" y="189"/>
                  </a:lnTo>
                  <a:lnTo>
                    <a:pt x="1443246"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87" name="tx186"/>
            <p:cNvSpPr/>
            <p:nvPr/>
          </p:nvSpPr>
          <p:spPr>
            <a:xfrm>
              <a:off x="9400300" y="2466357"/>
              <a:ext cx="1261125"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1,529 case(s)</a:t>
              </a:r>
            </a:p>
          </p:txBody>
        </p:sp>
        <p:sp>
          <p:nvSpPr>
            <p:cNvPr id="188" name="rc187"/>
            <p:cNvSpPr/>
            <p:nvPr/>
          </p:nvSpPr>
          <p:spPr>
            <a:xfrm>
              <a:off x="8442793" y="2153563"/>
              <a:ext cx="3176137" cy="3131794"/>
            </a:xfrm>
            <a:prstGeom prst="rect">
              <a:avLst/>
            </a:prstGeom>
            <a:ln w="13550" cap="rnd">
              <a:solidFill>
                <a:srgbClr val="333333">
                  <a:alpha val="100000"/>
                </a:srgbClr>
              </a:solidFill>
              <a:prstDash val="solid"/>
              <a:round/>
            </a:ln>
          </p:spPr>
          <p:txBody>
            <a:bodyPr/>
            <a:lstStyle/>
            <a:p/>
          </p:txBody>
        </p:sp>
        <p:sp>
          <p:nvSpPr>
            <p:cNvPr id="189" name="rc188"/>
            <p:cNvSpPr/>
            <p:nvPr/>
          </p:nvSpPr>
          <p:spPr>
            <a:xfrm>
              <a:off x="11618931" y="2153563"/>
              <a:ext cx="3176137" cy="3131794"/>
            </a:xfrm>
            <a:prstGeom prst="rect">
              <a:avLst/>
            </a:prstGeom>
            <a:solidFill>
              <a:srgbClr val="FFFFFF">
                <a:alpha val="100000"/>
              </a:srgbClr>
            </a:solidFill>
          </p:spPr>
          <p:txBody>
            <a:bodyPr/>
            <a:lstStyle/>
            <a:p/>
          </p:txBody>
        </p:sp>
        <p:sp>
          <p:nvSpPr>
            <p:cNvPr id="190" name="pl189"/>
            <p:cNvSpPr/>
            <p:nvPr/>
          </p:nvSpPr>
          <p:spPr>
            <a:xfrm>
              <a:off x="11618931" y="476459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91" name="pl190"/>
            <p:cNvSpPr/>
            <p:nvPr/>
          </p:nvSpPr>
          <p:spPr>
            <a:xfrm>
              <a:off x="11618931" y="372305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92" name="pl191"/>
            <p:cNvSpPr/>
            <p:nvPr/>
          </p:nvSpPr>
          <p:spPr>
            <a:xfrm>
              <a:off x="11618931" y="2681518"/>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93" name="pl192"/>
            <p:cNvSpPr/>
            <p:nvPr/>
          </p:nvSpPr>
          <p:spPr>
            <a:xfrm>
              <a:off x="11618931"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94" name="pl193"/>
            <p:cNvSpPr/>
            <p:nvPr/>
          </p:nvSpPr>
          <p:spPr>
            <a:xfrm>
              <a:off x="11618931" y="424382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95" name="pl194"/>
            <p:cNvSpPr/>
            <p:nvPr/>
          </p:nvSpPr>
          <p:spPr>
            <a:xfrm>
              <a:off x="11618931" y="320228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96" name="pl195"/>
            <p:cNvSpPr/>
            <p:nvPr/>
          </p:nvSpPr>
          <p:spPr>
            <a:xfrm>
              <a:off x="11618931" y="2160750"/>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97" name="rc196"/>
            <p:cNvSpPr/>
            <p:nvPr/>
          </p:nvSpPr>
          <p:spPr>
            <a:xfrm>
              <a:off x="11657982" y="5135377"/>
              <a:ext cx="234305" cy="14998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8" name="rc197"/>
            <p:cNvSpPr/>
            <p:nvPr/>
          </p:nvSpPr>
          <p:spPr>
            <a:xfrm>
              <a:off x="11657982" y="5135377"/>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9" name="rc198"/>
            <p:cNvSpPr/>
            <p:nvPr/>
          </p:nvSpPr>
          <p:spPr>
            <a:xfrm>
              <a:off x="11657982" y="5135377"/>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0" name="rc199"/>
            <p:cNvSpPr/>
            <p:nvPr/>
          </p:nvSpPr>
          <p:spPr>
            <a:xfrm>
              <a:off x="11657982" y="4999977"/>
              <a:ext cx="234305" cy="13539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1" name="rc200"/>
            <p:cNvSpPr/>
            <p:nvPr/>
          </p:nvSpPr>
          <p:spPr>
            <a:xfrm>
              <a:off x="11918321" y="5191620"/>
              <a:ext cx="234305" cy="9373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2" name="rc201"/>
            <p:cNvSpPr/>
            <p:nvPr/>
          </p:nvSpPr>
          <p:spPr>
            <a:xfrm>
              <a:off x="11918321" y="519162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3" name="rc202"/>
            <p:cNvSpPr/>
            <p:nvPr/>
          </p:nvSpPr>
          <p:spPr>
            <a:xfrm>
              <a:off x="11918321" y="5191620"/>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4" name="rc203"/>
            <p:cNvSpPr/>
            <p:nvPr/>
          </p:nvSpPr>
          <p:spPr>
            <a:xfrm>
              <a:off x="11918321" y="5068718"/>
              <a:ext cx="234305" cy="12290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5" name="rc204"/>
            <p:cNvSpPr/>
            <p:nvPr/>
          </p:nvSpPr>
          <p:spPr>
            <a:xfrm>
              <a:off x="12178660" y="5049971"/>
              <a:ext cx="234305" cy="23538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6" name="rc205"/>
            <p:cNvSpPr/>
            <p:nvPr/>
          </p:nvSpPr>
          <p:spPr>
            <a:xfrm>
              <a:off x="12178660" y="504997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7" name="rc206"/>
            <p:cNvSpPr/>
            <p:nvPr/>
          </p:nvSpPr>
          <p:spPr>
            <a:xfrm>
              <a:off x="12178660" y="5049971"/>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8" name="rc207"/>
            <p:cNvSpPr/>
            <p:nvPr/>
          </p:nvSpPr>
          <p:spPr>
            <a:xfrm>
              <a:off x="12178660" y="4892699"/>
              <a:ext cx="234305" cy="15727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9" name="rc208"/>
            <p:cNvSpPr/>
            <p:nvPr/>
          </p:nvSpPr>
          <p:spPr>
            <a:xfrm>
              <a:off x="12439000" y="5008309"/>
              <a:ext cx="234305" cy="27704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2439000" y="500830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2439000" y="500830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2439000" y="4914571"/>
              <a:ext cx="234305" cy="937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2699339" y="5137460"/>
              <a:ext cx="234305" cy="14789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2699339" y="513746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2699339" y="5137460"/>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2699339" y="5033306"/>
              <a:ext cx="234305" cy="1041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2959678" y="5013517"/>
              <a:ext cx="234305" cy="27184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2959678" y="5013517"/>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2959678" y="5013517"/>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2959678" y="4872910"/>
              <a:ext cx="234305" cy="14060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3220017" y="5104130"/>
              <a:ext cx="234305" cy="18122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3220017" y="510413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3220017" y="5104130"/>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3220017" y="5005185"/>
              <a:ext cx="234305" cy="9894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rc224"/>
            <p:cNvSpPr/>
            <p:nvPr/>
          </p:nvSpPr>
          <p:spPr>
            <a:xfrm>
              <a:off x="13480356" y="5144750"/>
              <a:ext cx="234305" cy="14060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6" name="rc225"/>
            <p:cNvSpPr/>
            <p:nvPr/>
          </p:nvSpPr>
          <p:spPr>
            <a:xfrm>
              <a:off x="13480356" y="514475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7" name="rc226"/>
            <p:cNvSpPr/>
            <p:nvPr/>
          </p:nvSpPr>
          <p:spPr>
            <a:xfrm>
              <a:off x="13480356" y="5144750"/>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8" name="rc227"/>
            <p:cNvSpPr/>
            <p:nvPr/>
          </p:nvSpPr>
          <p:spPr>
            <a:xfrm>
              <a:off x="13480356" y="5053095"/>
              <a:ext cx="234305" cy="9165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9" name="rc228"/>
            <p:cNvSpPr/>
            <p:nvPr/>
          </p:nvSpPr>
          <p:spPr>
            <a:xfrm>
              <a:off x="13740696" y="5163498"/>
              <a:ext cx="234305" cy="12185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0" name="rc229"/>
            <p:cNvSpPr/>
            <p:nvPr/>
          </p:nvSpPr>
          <p:spPr>
            <a:xfrm>
              <a:off x="13740696" y="516349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1" name="rc230"/>
            <p:cNvSpPr/>
            <p:nvPr/>
          </p:nvSpPr>
          <p:spPr>
            <a:xfrm>
              <a:off x="13740696" y="516349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2" name="rc231"/>
            <p:cNvSpPr/>
            <p:nvPr/>
          </p:nvSpPr>
          <p:spPr>
            <a:xfrm>
              <a:off x="13740696" y="5074967"/>
              <a:ext cx="234305" cy="885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3" name="rc232"/>
            <p:cNvSpPr/>
            <p:nvPr/>
          </p:nvSpPr>
          <p:spPr>
            <a:xfrm>
              <a:off x="14001035" y="5173913"/>
              <a:ext cx="234305" cy="11144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4" name="rc233"/>
            <p:cNvSpPr/>
            <p:nvPr/>
          </p:nvSpPr>
          <p:spPr>
            <a:xfrm>
              <a:off x="14001035" y="517391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5" name="rc234"/>
            <p:cNvSpPr/>
            <p:nvPr/>
          </p:nvSpPr>
          <p:spPr>
            <a:xfrm>
              <a:off x="14001035" y="517391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6" name="rc235"/>
            <p:cNvSpPr/>
            <p:nvPr/>
          </p:nvSpPr>
          <p:spPr>
            <a:xfrm>
              <a:off x="14001035" y="5009351"/>
              <a:ext cx="234305" cy="16456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7" name="rc236"/>
            <p:cNvSpPr/>
            <p:nvPr/>
          </p:nvSpPr>
          <p:spPr>
            <a:xfrm>
              <a:off x="14261374" y="5209326"/>
              <a:ext cx="234305" cy="7603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8" name="rc237"/>
            <p:cNvSpPr/>
            <p:nvPr/>
          </p:nvSpPr>
          <p:spPr>
            <a:xfrm>
              <a:off x="14261374" y="520932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9" name="rc238"/>
            <p:cNvSpPr/>
            <p:nvPr/>
          </p:nvSpPr>
          <p:spPr>
            <a:xfrm>
              <a:off x="14261374" y="520932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0" name="rc239"/>
            <p:cNvSpPr/>
            <p:nvPr/>
          </p:nvSpPr>
          <p:spPr>
            <a:xfrm>
              <a:off x="14261374" y="5054137"/>
              <a:ext cx="234305" cy="15518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1" name="rc240"/>
            <p:cNvSpPr/>
            <p:nvPr/>
          </p:nvSpPr>
          <p:spPr>
            <a:xfrm>
              <a:off x="14521713" y="5147875"/>
              <a:ext cx="234305" cy="13748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2" name="rc241"/>
            <p:cNvSpPr/>
            <p:nvPr/>
          </p:nvSpPr>
          <p:spPr>
            <a:xfrm>
              <a:off x="14521713" y="514787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3" name="rc242"/>
            <p:cNvSpPr/>
            <p:nvPr/>
          </p:nvSpPr>
          <p:spPr>
            <a:xfrm>
              <a:off x="14521713" y="514787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4" name="rc243"/>
            <p:cNvSpPr/>
            <p:nvPr/>
          </p:nvSpPr>
          <p:spPr>
            <a:xfrm>
              <a:off x="14521713" y="5039555"/>
              <a:ext cx="234305" cy="10831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5" name="pg244"/>
            <p:cNvSpPr/>
            <p:nvPr/>
          </p:nvSpPr>
          <p:spPr>
            <a:xfrm>
              <a:off x="12755682"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246" name="pg245"/>
            <p:cNvSpPr/>
            <p:nvPr/>
          </p:nvSpPr>
          <p:spPr>
            <a:xfrm>
              <a:off x="12257859" y="2153563"/>
              <a:ext cx="1898283" cy="373922"/>
            </a:xfrm>
            <a:custGeom>
              <a:avLst/>
              <a:pathLst>
                <a:path w="1898283" h="373922">
                  <a:moveTo>
                    <a:pt x="31220" y="373922"/>
                  </a:moveTo>
                  <a:lnTo>
                    <a:pt x="1867062" y="373922"/>
                  </a:lnTo>
                  <a:lnTo>
                    <a:pt x="1865805" y="373897"/>
                  </a:lnTo>
                  <a:lnTo>
                    <a:pt x="1870825" y="373695"/>
                  </a:lnTo>
                  <a:lnTo>
                    <a:pt x="1875748" y="372690"/>
                  </a:lnTo>
                  <a:lnTo>
                    <a:pt x="1880446" y="370908"/>
                  </a:lnTo>
                  <a:lnTo>
                    <a:pt x="1884798" y="368396"/>
                  </a:lnTo>
                  <a:lnTo>
                    <a:pt x="1888690" y="365218"/>
                  </a:lnTo>
                  <a:lnTo>
                    <a:pt x="1892021" y="361457"/>
                  </a:lnTo>
                  <a:lnTo>
                    <a:pt x="1894707" y="357211"/>
                  </a:lnTo>
                  <a:lnTo>
                    <a:pt x="1896676" y="352588"/>
                  </a:lnTo>
                  <a:lnTo>
                    <a:pt x="1897879" y="347710"/>
                  </a:lnTo>
                  <a:lnTo>
                    <a:pt x="1898283" y="342702"/>
                  </a:lnTo>
                  <a:lnTo>
                    <a:pt x="1898283" y="31220"/>
                  </a:lnTo>
                  <a:lnTo>
                    <a:pt x="1897879" y="26212"/>
                  </a:lnTo>
                  <a:lnTo>
                    <a:pt x="1896676" y="21334"/>
                  </a:lnTo>
                  <a:lnTo>
                    <a:pt x="1894707" y="16711"/>
                  </a:lnTo>
                  <a:lnTo>
                    <a:pt x="1892021" y="12465"/>
                  </a:lnTo>
                  <a:lnTo>
                    <a:pt x="1888690" y="8704"/>
                  </a:lnTo>
                  <a:lnTo>
                    <a:pt x="1884798" y="5526"/>
                  </a:lnTo>
                  <a:lnTo>
                    <a:pt x="1880446" y="3014"/>
                  </a:lnTo>
                  <a:lnTo>
                    <a:pt x="1875748" y="1232"/>
                  </a:lnTo>
                  <a:lnTo>
                    <a:pt x="1870825" y="227"/>
                  </a:lnTo>
                  <a:lnTo>
                    <a:pt x="186706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47" name="tx246"/>
            <p:cNvSpPr/>
            <p:nvPr/>
          </p:nvSpPr>
          <p:spPr>
            <a:xfrm>
              <a:off x="12382741" y="2239827"/>
              <a:ext cx="164851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1,867 case(s)</a:t>
              </a:r>
            </a:p>
          </p:txBody>
        </p:sp>
        <p:sp>
          <p:nvSpPr>
            <p:cNvPr id="248" name="pg247"/>
            <p:cNvSpPr/>
            <p:nvPr/>
          </p:nvSpPr>
          <p:spPr>
            <a:xfrm>
              <a:off x="12472369" y="2394471"/>
              <a:ext cx="1469263" cy="311602"/>
            </a:xfrm>
            <a:custGeom>
              <a:avLst/>
              <a:pathLst>
                <a:path w="1469263" h="311602">
                  <a:moveTo>
                    <a:pt x="26017" y="311602"/>
                  </a:moveTo>
                  <a:lnTo>
                    <a:pt x="1443246" y="311602"/>
                  </a:lnTo>
                  <a:lnTo>
                    <a:pt x="1442198" y="311581"/>
                  </a:lnTo>
                  <a:lnTo>
                    <a:pt x="1446382" y="311412"/>
                  </a:lnTo>
                  <a:lnTo>
                    <a:pt x="1450484" y="310575"/>
                  </a:lnTo>
                  <a:lnTo>
                    <a:pt x="1454399" y="309090"/>
                  </a:lnTo>
                  <a:lnTo>
                    <a:pt x="1458025" y="306996"/>
                  </a:lnTo>
                  <a:lnTo>
                    <a:pt x="1461268" y="304348"/>
                  </a:lnTo>
                  <a:lnTo>
                    <a:pt x="1464045" y="301214"/>
                  </a:lnTo>
                  <a:lnTo>
                    <a:pt x="1466283" y="297675"/>
                  </a:lnTo>
                  <a:lnTo>
                    <a:pt x="1467924" y="293823"/>
                  </a:lnTo>
                  <a:lnTo>
                    <a:pt x="1468926" y="289758"/>
                  </a:lnTo>
                  <a:lnTo>
                    <a:pt x="1469263" y="285585"/>
                  </a:lnTo>
                  <a:lnTo>
                    <a:pt x="1469263" y="26017"/>
                  </a:lnTo>
                  <a:lnTo>
                    <a:pt x="1468926" y="21843"/>
                  </a:lnTo>
                  <a:lnTo>
                    <a:pt x="1467924" y="17778"/>
                  </a:lnTo>
                  <a:lnTo>
                    <a:pt x="1466283" y="13926"/>
                  </a:lnTo>
                  <a:lnTo>
                    <a:pt x="1464045" y="10387"/>
                  </a:lnTo>
                  <a:lnTo>
                    <a:pt x="1461268" y="7253"/>
                  </a:lnTo>
                  <a:lnTo>
                    <a:pt x="1458025" y="4605"/>
                  </a:lnTo>
                  <a:lnTo>
                    <a:pt x="1454399" y="2511"/>
                  </a:lnTo>
                  <a:lnTo>
                    <a:pt x="1450484" y="1027"/>
                  </a:lnTo>
                  <a:lnTo>
                    <a:pt x="1446382" y="189"/>
                  </a:lnTo>
                  <a:lnTo>
                    <a:pt x="1443246"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49" name="tx248"/>
            <p:cNvSpPr/>
            <p:nvPr/>
          </p:nvSpPr>
          <p:spPr>
            <a:xfrm>
              <a:off x="12576437" y="2466357"/>
              <a:ext cx="1261125"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1,867 case(s)</a:t>
              </a:r>
            </a:p>
          </p:txBody>
        </p:sp>
        <p:sp>
          <p:nvSpPr>
            <p:cNvPr id="250" name="rc249"/>
            <p:cNvSpPr/>
            <p:nvPr/>
          </p:nvSpPr>
          <p:spPr>
            <a:xfrm>
              <a:off x="11618931" y="2153563"/>
              <a:ext cx="3176137" cy="3131794"/>
            </a:xfrm>
            <a:prstGeom prst="rect">
              <a:avLst/>
            </a:prstGeom>
            <a:ln w="13550" cap="rnd">
              <a:solidFill>
                <a:srgbClr val="333333">
                  <a:alpha val="100000"/>
                </a:srgbClr>
              </a:solidFill>
              <a:prstDash val="solid"/>
              <a:round/>
            </a:ln>
          </p:spPr>
          <p:txBody>
            <a:bodyPr/>
            <a:lstStyle/>
            <a:p/>
          </p:txBody>
        </p:sp>
        <p:sp>
          <p:nvSpPr>
            <p:cNvPr id="251" name="rc250"/>
            <p:cNvSpPr/>
            <p:nvPr/>
          </p:nvSpPr>
          <p:spPr>
            <a:xfrm>
              <a:off x="14795069" y="2153563"/>
              <a:ext cx="3176137" cy="3131794"/>
            </a:xfrm>
            <a:prstGeom prst="rect">
              <a:avLst/>
            </a:prstGeom>
            <a:solidFill>
              <a:srgbClr val="FFFFFF">
                <a:alpha val="100000"/>
              </a:srgbClr>
            </a:solidFill>
          </p:spPr>
          <p:txBody>
            <a:bodyPr/>
            <a:lstStyle/>
            <a:p/>
          </p:txBody>
        </p:sp>
        <p:sp>
          <p:nvSpPr>
            <p:cNvPr id="252" name="pl251"/>
            <p:cNvSpPr/>
            <p:nvPr/>
          </p:nvSpPr>
          <p:spPr>
            <a:xfrm>
              <a:off x="14795069" y="4764590"/>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53" name="pl252"/>
            <p:cNvSpPr/>
            <p:nvPr/>
          </p:nvSpPr>
          <p:spPr>
            <a:xfrm>
              <a:off x="14795069" y="372305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54" name="pl253"/>
            <p:cNvSpPr/>
            <p:nvPr/>
          </p:nvSpPr>
          <p:spPr>
            <a:xfrm>
              <a:off x="14795069" y="2681518"/>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55" name="pl254"/>
            <p:cNvSpPr/>
            <p:nvPr/>
          </p:nvSpPr>
          <p:spPr>
            <a:xfrm>
              <a:off x="14795069"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56" name="pl255"/>
            <p:cNvSpPr/>
            <p:nvPr/>
          </p:nvSpPr>
          <p:spPr>
            <a:xfrm>
              <a:off x="14795069" y="424382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57" name="pl256"/>
            <p:cNvSpPr/>
            <p:nvPr/>
          </p:nvSpPr>
          <p:spPr>
            <a:xfrm>
              <a:off x="14795069" y="320228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58" name="pl257"/>
            <p:cNvSpPr/>
            <p:nvPr/>
          </p:nvSpPr>
          <p:spPr>
            <a:xfrm>
              <a:off x="14795069" y="2160750"/>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59" name="rc258"/>
            <p:cNvSpPr/>
            <p:nvPr/>
          </p:nvSpPr>
          <p:spPr>
            <a:xfrm>
              <a:off x="14834120" y="5211409"/>
              <a:ext cx="234305" cy="7394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0" name="rc259"/>
            <p:cNvSpPr/>
            <p:nvPr/>
          </p:nvSpPr>
          <p:spPr>
            <a:xfrm>
              <a:off x="14834120" y="521140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1" name="rc260"/>
            <p:cNvSpPr/>
            <p:nvPr/>
          </p:nvSpPr>
          <p:spPr>
            <a:xfrm>
              <a:off x="14834120" y="521140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2" name="rc261"/>
            <p:cNvSpPr/>
            <p:nvPr/>
          </p:nvSpPr>
          <p:spPr>
            <a:xfrm>
              <a:off x="14834120" y="5126003"/>
              <a:ext cx="234305" cy="8540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3" name="rc262"/>
            <p:cNvSpPr/>
            <p:nvPr/>
          </p:nvSpPr>
          <p:spPr>
            <a:xfrm>
              <a:off x="15094459" y="5190578"/>
              <a:ext cx="234305" cy="9477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4" name="rc263"/>
            <p:cNvSpPr/>
            <p:nvPr/>
          </p:nvSpPr>
          <p:spPr>
            <a:xfrm>
              <a:off x="15094459" y="519057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5" name="rc264"/>
            <p:cNvSpPr/>
            <p:nvPr/>
          </p:nvSpPr>
          <p:spPr>
            <a:xfrm>
              <a:off x="15094459" y="519057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6" name="rc265"/>
            <p:cNvSpPr/>
            <p:nvPr/>
          </p:nvSpPr>
          <p:spPr>
            <a:xfrm>
              <a:off x="15094459" y="5065594"/>
              <a:ext cx="234305" cy="1249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7" name="rc266"/>
            <p:cNvSpPr/>
            <p:nvPr/>
          </p:nvSpPr>
          <p:spPr>
            <a:xfrm>
              <a:off x="15354798" y="5155166"/>
              <a:ext cx="234305" cy="13019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8" name="rc267"/>
            <p:cNvSpPr/>
            <p:nvPr/>
          </p:nvSpPr>
          <p:spPr>
            <a:xfrm>
              <a:off x="15354798" y="515516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9" name="rc268"/>
            <p:cNvSpPr/>
            <p:nvPr/>
          </p:nvSpPr>
          <p:spPr>
            <a:xfrm>
              <a:off x="15354798" y="515516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0" name="rc269"/>
            <p:cNvSpPr/>
            <p:nvPr/>
          </p:nvSpPr>
          <p:spPr>
            <a:xfrm>
              <a:off x="15354798" y="4960399"/>
              <a:ext cx="234305" cy="1947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1" name="rc270"/>
            <p:cNvSpPr/>
            <p:nvPr/>
          </p:nvSpPr>
          <p:spPr>
            <a:xfrm>
              <a:off x="15615138" y="5186412"/>
              <a:ext cx="234305" cy="9894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2" name="rc271"/>
            <p:cNvSpPr/>
            <p:nvPr/>
          </p:nvSpPr>
          <p:spPr>
            <a:xfrm>
              <a:off x="15615138" y="518641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3" name="rc272"/>
            <p:cNvSpPr/>
            <p:nvPr/>
          </p:nvSpPr>
          <p:spPr>
            <a:xfrm>
              <a:off x="15615138" y="5186412"/>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4" name="rc273"/>
            <p:cNvSpPr/>
            <p:nvPr/>
          </p:nvSpPr>
          <p:spPr>
            <a:xfrm>
              <a:off x="15615138" y="5054137"/>
              <a:ext cx="234305" cy="1322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5" name="rc274"/>
            <p:cNvSpPr/>
            <p:nvPr/>
          </p:nvSpPr>
          <p:spPr>
            <a:xfrm>
              <a:off x="15875477" y="5222866"/>
              <a:ext cx="234305" cy="6249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6" name="rc275"/>
            <p:cNvSpPr/>
            <p:nvPr/>
          </p:nvSpPr>
          <p:spPr>
            <a:xfrm>
              <a:off x="15875477" y="522286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7" name="rc276"/>
            <p:cNvSpPr/>
            <p:nvPr/>
          </p:nvSpPr>
          <p:spPr>
            <a:xfrm>
              <a:off x="15875477" y="522286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8" name="rc277"/>
            <p:cNvSpPr/>
            <p:nvPr/>
          </p:nvSpPr>
          <p:spPr>
            <a:xfrm>
              <a:off x="15875477" y="5097881"/>
              <a:ext cx="234305" cy="1249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9" name="pg278"/>
            <p:cNvSpPr/>
            <p:nvPr/>
          </p:nvSpPr>
          <p:spPr>
            <a:xfrm>
              <a:off x="15458133" y="2153563"/>
              <a:ext cx="1850009" cy="373922"/>
            </a:xfrm>
            <a:custGeom>
              <a:avLst/>
              <a:pathLst>
                <a:path w="1850009" h="373922">
                  <a:moveTo>
                    <a:pt x="31220" y="373922"/>
                  </a:moveTo>
                  <a:lnTo>
                    <a:pt x="1818788" y="373922"/>
                  </a:lnTo>
                  <a:lnTo>
                    <a:pt x="1817531" y="373897"/>
                  </a:lnTo>
                  <a:lnTo>
                    <a:pt x="1822551" y="373695"/>
                  </a:lnTo>
                  <a:lnTo>
                    <a:pt x="1827474" y="372690"/>
                  </a:lnTo>
                  <a:lnTo>
                    <a:pt x="1832172" y="370908"/>
                  </a:lnTo>
                  <a:lnTo>
                    <a:pt x="1836523" y="368396"/>
                  </a:lnTo>
                  <a:lnTo>
                    <a:pt x="1840415" y="365218"/>
                  </a:lnTo>
                  <a:lnTo>
                    <a:pt x="1843747" y="361457"/>
                  </a:lnTo>
                  <a:lnTo>
                    <a:pt x="1846433" y="357211"/>
                  </a:lnTo>
                  <a:lnTo>
                    <a:pt x="1848402" y="352588"/>
                  </a:lnTo>
                  <a:lnTo>
                    <a:pt x="1849604" y="347710"/>
                  </a:lnTo>
                  <a:lnTo>
                    <a:pt x="1850009" y="342702"/>
                  </a:lnTo>
                  <a:lnTo>
                    <a:pt x="1850009" y="31220"/>
                  </a:lnTo>
                  <a:lnTo>
                    <a:pt x="1849604" y="26212"/>
                  </a:lnTo>
                  <a:lnTo>
                    <a:pt x="1848402" y="21334"/>
                  </a:lnTo>
                  <a:lnTo>
                    <a:pt x="1846433" y="16711"/>
                  </a:lnTo>
                  <a:lnTo>
                    <a:pt x="1843747" y="12465"/>
                  </a:lnTo>
                  <a:lnTo>
                    <a:pt x="1840415" y="8704"/>
                  </a:lnTo>
                  <a:lnTo>
                    <a:pt x="1836523" y="5526"/>
                  </a:lnTo>
                  <a:lnTo>
                    <a:pt x="1832172" y="3014"/>
                  </a:lnTo>
                  <a:lnTo>
                    <a:pt x="1827474" y="1232"/>
                  </a:lnTo>
                  <a:lnTo>
                    <a:pt x="1822551" y="227"/>
                  </a:lnTo>
                  <a:lnTo>
                    <a:pt x="1818788"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80" name="tx279"/>
            <p:cNvSpPr/>
            <p:nvPr/>
          </p:nvSpPr>
          <p:spPr>
            <a:xfrm>
              <a:off x="15583016" y="2239827"/>
              <a:ext cx="160024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442 case(s)</a:t>
              </a:r>
            </a:p>
          </p:txBody>
        </p:sp>
        <p:sp>
          <p:nvSpPr>
            <p:cNvPr id="281" name="pg280"/>
            <p:cNvSpPr/>
            <p:nvPr/>
          </p:nvSpPr>
          <p:spPr>
            <a:xfrm>
              <a:off x="16279069"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82" name="rc281"/>
            <p:cNvSpPr/>
            <p:nvPr/>
          </p:nvSpPr>
          <p:spPr>
            <a:xfrm>
              <a:off x="14795069" y="2153563"/>
              <a:ext cx="3176137" cy="3131794"/>
            </a:xfrm>
            <a:prstGeom prst="rect">
              <a:avLst/>
            </a:prstGeom>
            <a:ln w="13550" cap="rnd">
              <a:solidFill>
                <a:srgbClr val="333333">
                  <a:alpha val="100000"/>
                </a:srgbClr>
              </a:solidFill>
              <a:prstDash val="solid"/>
              <a:round/>
            </a:ln>
          </p:spPr>
          <p:txBody>
            <a:bodyPr/>
            <a:lstStyle/>
            <a:p/>
          </p:txBody>
        </p:sp>
        <p:sp>
          <p:nvSpPr>
            <p:cNvPr id="283" name="tx282"/>
            <p:cNvSpPr/>
            <p:nvPr/>
          </p:nvSpPr>
          <p:spPr>
            <a:xfrm>
              <a:off x="3396061"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84" name="tx283"/>
            <p:cNvSpPr/>
            <p:nvPr/>
          </p:nvSpPr>
          <p:spPr>
            <a:xfrm>
              <a:off x="657219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85" name="tx284"/>
            <p:cNvSpPr/>
            <p:nvPr/>
          </p:nvSpPr>
          <p:spPr>
            <a:xfrm>
              <a:off x="974833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86" name="tx285"/>
            <p:cNvSpPr/>
            <p:nvPr/>
          </p:nvSpPr>
          <p:spPr>
            <a:xfrm>
              <a:off x="1292447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87" name="tx286"/>
            <p:cNvSpPr/>
            <p:nvPr/>
          </p:nvSpPr>
          <p:spPr>
            <a:xfrm>
              <a:off x="161006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88" name="pl287"/>
            <p:cNvSpPr/>
            <p:nvPr/>
          </p:nvSpPr>
          <p:spPr>
            <a:xfrm>
              <a:off x="224672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9" name="pl288"/>
            <p:cNvSpPr/>
            <p:nvPr/>
          </p:nvSpPr>
          <p:spPr>
            <a:xfrm>
              <a:off x="250706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0" name="pl289"/>
            <p:cNvSpPr/>
            <p:nvPr/>
          </p:nvSpPr>
          <p:spPr>
            <a:xfrm>
              <a:off x="27673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1" name="pl290"/>
            <p:cNvSpPr/>
            <p:nvPr/>
          </p:nvSpPr>
          <p:spPr>
            <a:xfrm>
              <a:off x="30277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2" name="pl291"/>
            <p:cNvSpPr/>
            <p:nvPr/>
          </p:nvSpPr>
          <p:spPr>
            <a:xfrm>
              <a:off x="32880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3" name="pl292"/>
            <p:cNvSpPr/>
            <p:nvPr/>
          </p:nvSpPr>
          <p:spPr>
            <a:xfrm>
              <a:off x="354841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4" name="pl293"/>
            <p:cNvSpPr/>
            <p:nvPr/>
          </p:nvSpPr>
          <p:spPr>
            <a:xfrm>
              <a:off x="380875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5" name="pl294"/>
            <p:cNvSpPr/>
            <p:nvPr/>
          </p:nvSpPr>
          <p:spPr>
            <a:xfrm>
              <a:off x="40690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6" name="pl295"/>
            <p:cNvSpPr/>
            <p:nvPr/>
          </p:nvSpPr>
          <p:spPr>
            <a:xfrm>
              <a:off x="43294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7" name="pl296"/>
            <p:cNvSpPr/>
            <p:nvPr/>
          </p:nvSpPr>
          <p:spPr>
            <a:xfrm>
              <a:off x="45897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8" name="pl297"/>
            <p:cNvSpPr/>
            <p:nvPr/>
          </p:nvSpPr>
          <p:spPr>
            <a:xfrm>
              <a:off x="48501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9" name="pl298"/>
            <p:cNvSpPr/>
            <p:nvPr/>
          </p:nvSpPr>
          <p:spPr>
            <a:xfrm>
              <a:off x="5110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0" name="tx299"/>
            <p:cNvSpPr/>
            <p:nvPr/>
          </p:nvSpPr>
          <p:spPr>
            <a:xfrm rot="-5400000">
              <a:off x="216593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01" name="tx300"/>
            <p:cNvSpPr/>
            <p:nvPr/>
          </p:nvSpPr>
          <p:spPr>
            <a:xfrm rot="-5400000">
              <a:off x="241646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02" name="tx301"/>
            <p:cNvSpPr/>
            <p:nvPr/>
          </p:nvSpPr>
          <p:spPr>
            <a:xfrm rot="-5400000">
              <a:off x="267689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03" name="tx302"/>
            <p:cNvSpPr/>
            <p:nvPr/>
          </p:nvSpPr>
          <p:spPr>
            <a:xfrm rot="-5400000">
              <a:off x="293536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04" name="tx303"/>
            <p:cNvSpPr/>
            <p:nvPr/>
          </p:nvSpPr>
          <p:spPr>
            <a:xfrm rot="-5400000">
              <a:off x="3165059"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05" name="tx304"/>
            <p:cNvSpPr/>
            <p:nvPr/>
          </p:nvSpPr>
          <p:spPr>
            <a:xfrm rot="-5400000">
              <a:off x="346763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06" name="tx305"/>
            <p:cNvSpPr/>
            <p:nvPr/>
          </p:nvSpPr>
          <p:spPr>
            <a:xfrm rot="-5400000">
              <a:off x="3757665"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07" name="tx306"/>
            <p:cNvSpPr/>
            <p:nvPr/>
          </p:nvSpPr>
          <p:spPr>
            <a:xfrm rot="-5400000">
              <a:off x="395584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08" name="tx307"/>
            <p:cNvSpPr/>
            <p:nvPr/>
          </p:nvSpPr>
          <p:spPr>
            <a:xfrm rot="-5400000">
              <a:off x="42161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09" name="tx308"/>
            <p:cNvSpPr/>
            <p:nvPr/>
          </p:nvSpPr>
          <p:spPr>
            <a:xfrm rot="-5400000">
              <a:off x="451289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10" name="tx309"/>
            <p:cNvSpPr/>
            <p:nvPr/>
          </p:nvSpPr>
          <p:spPr>
            <a:xfrm rot="-5400000">
              <a:off x="475461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11" name="tx310"/>
            <p:cNvSpPr/>
            <p:nvPr/>
          </p:nvSpPr>
          <p:spPr>
            <a:xfrm rot="-5400000">
              <a:off x="501495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12" name="pl311"/>
            <p:cNvSpPr/>
            <p:nvPr/>
          </p:nvSpPr>
          <p:spPr>
            <a:xfrm>
              <a:off x="54228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56831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pl313"/>
            <p:cNvSpPr/>
            <p:nvPr/>
          </p:nvSpPr>
          <p:spPr>
            <a:xfrm>
              <a:off x="5943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pl314"/>
            <p:cNvSpPr/>
            <p:nvPr/>
          </p:nvSpPr>
          <p:spPr>
            <a:xfrm>
              <a:off x="6203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pl315"/>
            <p:cNvSpPr/>
            <p:nvPr/>
          </p:nvSpPr>
          <p:spPr>
            <a:xfrm>
              <a:off x="646421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pl316"/>
            <p:cNvSpPr/>
            <p:nvPr/>
          </p:nvSpPr>
          <p:spPr>
            <a:xfrm>
              <a:off x="672455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8" name="pl317"/>
            <p:cNvSpPr/>
            <p:nvPr/>
          </p:nvSpPr>
          <p:spPr>
            <a:xfrm>
              <a:off x="69848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pl318"/>
            <p:cNvSpPr/>
            <p:nvPr/>
          </p:nvSpPr>
          <p:spPr>
            <a:xfrm>
              <a:off x="724523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pl319"/>
            <p:cNvSpPr/>
            <p:nvPr/>
          </p:nvSpPr>
          <p:spPr>
            <a:xfrm>
              <a:off x="750557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1" name="pl320"/>
            <p:cNvSpPr/>
            <p:nvPr/>
          </p:nvSpPr>
          <p:spPr>
            <a:xfrm>
              <a:off x="77659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pl321"/>
            <p:cNvSpPr/>
            <p:nvPr/>
          </p:nvSpPr>
          <p:spPr>
            <a:xfrm>
              <a:off x="80262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3" name="pl322"/>
            <p:cNvSpPr/>
            <p:nvPr/>
          </p:nvSpPr>
          <p:spPr>
            <a:xfrm>
              <a:off x="82865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4" name="tx323"/>
            <p:cNvSpPr/>
            <p:nvPr/>
          </p:nvSpPr>
          <p:spPr>
            <a:xfrm rot="-5400000">
              <a:off x="534207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25" name="tx324"/>
            <p:cNvSpPr/>
            <p:nvPr/>
          </p:nvSpPr>
          <p:spPr>
            <a:xfrm rot="-5400000">
              <a:off x="5592605"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26" name="tx325"/>
            <p:cNvSpPr/>
            <p:nvPr/>
          </p:nvSpPr>
          <p:spPr>
            <a:xfrm rot="-5400000">
              <a:off x="585303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27" name="tx326"/>
            <p:cNvSpPr/>
            <p:nvPr/>
          </p:nvSpPr>
          <p:spPr>
            <a:xfrm rot="-5400000">
              <a:off x="6111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28" name="tx327"/>
            <p:cNvSpPr/>
            <p:nvPr/>
          </p:nvSpPr>
          <p:spPr>
            <a:xfrm rot="-5400000">
              <a:off x="634119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29" name="tx328"/>
            <p:cNvSpPr/>
            <p:nvPr/>
          </p:nvSpPr>
          <p:spPr>
            <a:xfrm rot="-5400000">
              <a:off x="664377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30" name="tx329"/>
            <p:cNvSpPr/>
            <p:nvPr/>
          </p:nvSpPr>
          <p:spPr>
            <a:xfrm rot="-5400000">
              <a:off x="693380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31" name="tx330"/>
            <p:cNvSpPr/>
            <p:nvPr/>
          </p:nvSpPr>
          <p:spPr>
            <a:xfrm rot="-5400000">
              <a:off x="713198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32" name="tx331"/>
            <p:cNvSpPr/>
            <p:nvPr/>
          </p:nvSpPr>
          <p:spPr>
            <a:xfrm rot="-5400000">
              <a:off x="7392277"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33" name="tx332"/>
            <p:cNvSpPr/>
            <p:nvPr/>
          </p:nvSpPr>
          <p:spPr>
            <a:xfrm rot="-5400000">
              <a:off x="768903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34" name="tx333"/>
            <p:cNvSpPr/>
            <p:nvPr/>
          </p:nvSpPr>
          <p:spPr>
            <a:xfrm rot="-5400000">
              <a:off x="793075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35" name="tx334"/>
            <p:cNvSpPr/>
            <p:nvPr/>
          </p:nvSpPr>
          <p:spPr>
            <a:xfrm rot="-5400000">
              <a:off x="8191092"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36" name="pl335"/>
            <p:cNvSpPr/>
            <p:nvPr/>
          </p:nvSpPr>
          <p:spPr>
            <a:xfrm>
              <a:off x="859899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88593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337"/>
            <p:cNvSpPr/>
            <p:nvPr/>
          </p:nvSpPr>
          <p:spPr>
            <a:xfrm>
              <a:off x="911967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pl338"/>
            <p:cNvSpPr/>
            <p:nvPr/>
          </p:nvSpPr>
          <p:spPr>
            <a:xfrm>
              <a:off x="938001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pl339"/>
            <p:cNvSpPr/>
            <p:nvPr/>
          </p:nvSpPr>
          <p:spPr>
            <a:xfrm>
              <a:off x="9640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pl340"/>
            <p:cNvSpPr/>
            <p:nvPr/>
          </p:nvSpPr>
          <p:spPr>
            <a:xfrm>
              <a:off x="99006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pl341"/>
            <p:cNvSpPr/>
            <p:nvPr/>
          </p:nvSpPr>
          <p:spPr>
            <a:xfrm>
              <a:off x="101610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3" name="pl342"/>
            <p:cNvSpPr/>
            <p:nvPr/>
          </p:nvSpPr>
          <p:spPr>
            <a:xfrm>
              <a:off x="1042137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4" name="pl343"/>
            <p:cNvSpPr/>
            <p:nvPr/>
          </p:nvSpPr>
          <p:spPr>
            <a:xfrm>
              <a:off x="106817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5" name="pl344"/>
            <p:cNvSpPr/>
            <p:nvPr/>
          </p:nvSpPr>
          <p:spPr>
            <a:xfrm>
              <a:off x="10942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pl345"/>
            <p:cNvSpPr/>
            <p:nvPr/>
          </p:nvSpPr>
          <p:spPr>
            <a:xfrm>
              <a:off x="1120238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7" name="pl346"/>
            <p:cNvSpPr/>
            <p:nvPr/>
          </p:nvSpPr>
          <p:spPr>
            <a:xfrm>
              <a:off x="114627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8" name="tx347"/>
            <p:cNvSpPr/>
            <p:nvPr/>
          </p:nvSpPr>
          <p:spPr>
            <a:xfrm rot="-5400000">
              <a:off x="851821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49" name="tx348"/>
            <p:cNvSpPr/>
            <p:nvPr/>
          </p:nvSpPr>
          <p:spPr>
            <a:xfrm rot="-5400000">
              <a:off x="8768743"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50" name="tx349"/>
            <p:cNvSpPr/>
            <p:nvPr/>
          </p:nvSpPr>
          <p:spPr>
            <a:xfrm rot="-5400000">
              <a:off x="9029169"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51" name="tx350"/>
            <p:cNvSpPr/>
            <p:nvPr/>
          </p:nvSpPr>
          <p:spPr>
            <a:xfrm rot="-5400000">
              <a:off x="928764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52" name="tx351"/>
            <p:cNvSpPr/>
            <p:nvPr/>
          </p:nvSpPr>
          <p:spPr>
            <a:xfrm rot="-5400000">
              <a:off x="951733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53" name="tx352"/>
            <p:cNvSpPr/>
            <p:nvPr/>
          </p:nvSpPr>
          <p:spPr>
            <a:xfrm rot="-5400000">
              <a:off x="981991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54" name="tx353"/>
            <p:cNvSpPr/>
            <p:nvPr/>
          </p:nvSpPr>
          <p:spPr>
            <a:xfrm rot="-5400000">
              <a:off x="10109940"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55" name="tx354"/>
            <p:cNvSpPr/>
            <p:nvPr/>
          </p:nvSpPr>
          <p:spPr>
            <a:xfrm rot="-5400000">
              <a:off x="10308119"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56" name="tx355"/>
            <p:cNvSpPr/>
            <p:nvPr/>
          </p:nvSpPr>
          <p:spPr>
            <a:xfrm rot="-5400000">
              <a:off x="10568415"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57" name="tx356"/>
            <p:cNvSpPr/>
            <p:nvPr/>
          </p:nvSpPr>
          <p:spPr>
            <a:xfrm rot="-5400000">
              <a:off x="1086517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58" name="tx357"/>
            <p:cNvSpPr/>
            <p:nvPr/>
          </p:nvSpPr>
          <p:spPr>
            <a:xfrm rot="-5400000">
              <a:off x="1110689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59" name="tx358"/>
            <p:cNvSpPr/>
            <p:nvPr/>
          </p:nvSpPr>
          <p:spPr>
            <a:xfrm rot="-5400000">
              <a:off x="113672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60" name="pl359"/>
            <p:cNvSpPr/>
            <p:nvPr/>
          </p:nvSpPr>
          <p:spPr>
            <a:xfrm>
              <a:off x="117751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360"/>
            <p:cNvSpPr/>
            <p:nvPr/>
          </p:nvSpPr>
          <p:spPr>
            <a:xfrm>
              <a:off x="120354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pl361"/>
            <p:cNvSpPr/>
            <p:nvPr/>
          </p:nvSpPr>
          <p:spPr>
            <a:xfrm>
              <a:off x="122958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3" name="pl362"/>
            <p:cNvSpPr/>
            <p:nvPr/>
          </p:nvSpPr>
          <p:spPr>
            <a:xfrm>
              <a:off x="125561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4" name="pl363"/>
            <p:cNvSpPr/>
            <p:nvPr/>
          </p:nvSpPr>
          <p:spPr>
            <a:xfrm>
              <a:off x="1281649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5" name="pl364"/>
            <p:cNvSpPr/>
            <p:nvPr/>
          </p:nvSpPr>
          <p:spPr>
            <a:xfrm>
              <a:off x="130768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6" name="pl365"/>
            <p:cNvSpPr/>
            <p:nvPr/>
          </p:nvSpPr>
          <p:spPr>
            <a:xfrm>
              <a:off x="133371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7" name="pl366"/>
            <p:cNvSpPr/>
            <p:nvPr/>
          </p:nvSpPr>
          <p:spPr>
            <a:xfrm>
              <a:off x="135975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8" name="pl367"/>
            <p:cNvSpPr/>
            <p:nvPr/>
          </p:nvSpPr>
          <p:spPr>
            <a:xfrm>
              <a:off x="138578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9" name="pl368"/>
            <p:cNvSpPr/>
            <p:nvPr/>
          </p:nvSpPr>
          <p:spPr>
            <a:xfrm>
              <a:off x="1411818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0" name="pl369"/>
            <p:cNvSpPr/>
            <p:nvPr/>
          </p:nvSpPr>
          <p:spPr>
            <a:xfrm>
              <a:off x="1437852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1" name="pl370"/>
            <p:cNvSpPr/>
            <p:nvPr/>
          </p:nvSpPr>
          <p:spPr>
            <a:xfrm>
              <a:off x="1463886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2" name="tx371"/>
            <p:cNvSpPr/>
            <p:nvPr/>
          </p:nvSpPr>
          <p:spPr>
            <a:xfrm rot="-5400000">
              <a:off x="1169435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73" name="tx372"/>
            <p:cNvSpPr/>
            <p:nvPr/>
          </p:nvSpPr>
          <p:spPr>
            <a:xfrm rot="-5400000">
              <a:off x="11944881"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74" name="tx373"/>
            <p:cNvSpPr/>
            <p:nvPr/>
          </p:nvSpPr>
          <p:spPr>
            <a:xfrm rot="-5400000">
              <a:off x="12205307"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75" name="tx374"/>
            <p:cNvSpPr/>
            <p:nvPr/>
          </p:nvSpPr>
          <p:spPr>
            <a:xfrm rot="-5400000">
              <a:off x="1246378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76" name="tx375"/>
            <p:cNvSpPr/>
            <p:nvPr/>
          </p:nvSpPr>
          <p:spPr>
            <a:xfrm rot="-5400000">
              <a:off x="1269347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77" name="tx376"/>
            <p:cNvSpPr/>
            <p:nvPr/>
          </p:nvSpPr>
          <p:spPr>
            <a:xfrm rot="-5400000">
              <a:off x="1299604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78" name="tx377"/>
            <p:cNvSpPr/>
            <p:nvPr/>
          </p:nvSpPr>
          <p:spPr>
            <a:xfrm rot="-5400000">
              <a:off x="1328607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79" name="tx378"/>
            <p:cNvSpPr/>
            <p:nvPr/>
          </p:nvSpPr>
          <p:spPr>
            <a:xfrm rot="-5400000">
              <a:off x="1348425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80" name="tx379"/>
            <p:cNvSpPr/>
            <p:nvPr/>
          </p:nvSpPr>
          <p:spPr>
            <a:xfrm rot="-5400000">
              <a:off x="13744553"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81" name="tx380"/>
            <p:cNvSpPr/>
            <p:nvPr/>
          </p:nvSpPr>
          <p:spPr>
            <a:xfrm rot="-5400000">
              <a:off x="14041311"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82" name="tx381"/>
            <p:cNvSpPr/>
            <p:nvPr/>
          </p:nvSpPr>
          <p:spPr>
            <a:xfrm rot="-5400000">
              <a:off x="1428302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83" name="tx382"/>
            <p:cNvSpPr/>
            <p:nvPr/>
          </p:nvSpPr>
          <p:spPr>
            <a:xfrm rot="-5400000">
              <a:off x="1454336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84" name="pl383"/>
            <p:cNvSpPr/>
            <p:nvPr/>
          </p:nvSpPr>
          <p:spPr>
            <a:xfrm>
              <a:off x="149512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5" name="pl384"/>
            <p:cNvSpPr/>
            <p:nvPr/>
          </p:nvSpPr>
          <p:spPr>
            <a:xfrm>
              <a:off x="152116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6" name="pl385"/>
            <p:cNvSpPr/>
            <p:nvPr/>
          </p:nvSpPr>
          <p:spPr>
            <a:xfrm>
              <a:off x="154719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7" name="pl386"/>
            <p:cNvSpPr/>
            <p:nvPr/>
          </p:nvSpPr>
          <p:spPr>
            <a:xfrm>
              <a:off x="157322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8" name="pl387"/>
            <p:cNvSpPr/>
            <p:nvPr/>
          </p:nvSpPr>
          <p:spPr>
            <a:xfrm>
              <a:off x="159926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9" name="pl388"/>
            <p:cNvSpPr/>
            <p:nvPr/>
          </p:nvSpPr>
          <p:spPr>
            <a:xfrm>
              <a:off x="1625296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0" name="pl389"/>
            <p:cNvSpPr/>
            <p:nvPr/>
          </p:nvSpPr>
          <p:spPr>
            <a:xfrm>
              <a:off x="165133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1" name="pl390"/>
            <p:cNvSpPr/>
            <p:nvPr/>
          </p:nvSpPr>
          <p:spPr>
            <a:xfrm>
              <a:off x="167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2" name="pl391"/>
            <p:cNvSpPr/>
            <p:nvPr/>
          </p:nvSpPr>
          <p:spPr>
            <a:xfrm>
              <a:off x="1703398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3" name="pl392"/>
            <p:cNvSpPr/>
            <p:nvPr/>
          </p:nvSpPr>
          <p:spPr>
            <a:xfrm>
              <a:off x="17294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4" name="pl393"/>
            <p:cNvSpPr/>
            <p:nvPr/>
          </p:nvSpPr>
          <p:spPr>
            <a:xfrm>
              <a:off x="17554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5" name="pl394"/>
            <p:cNvSpPr/>
            <p:nvPr/>
          </p:nvSpPr>
          <p:spPr>
            <a:xfrm>
              <a:off x="1781500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6" name="tx395"/>
            <p:cNvSpPr/>
            <p:nvPr/>
          </p:nvSpPr>
          <p:spPr>
            <a:xfrm rot="-5400000">
              <a:off x="1487049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97" name="tx396"/>
            <p:cNvSpPr/>
            <p:nvPr/>
          </p:nvSpPr>
          <p:spPr>
            <a:xfrm rot="-5400000">
              <a:off x="151210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98" name="tx397"/>
            <p:cNvSpPr/>
            <p:nvPr/>
          </p:nvSpPr>
          <p:spPr>
            <a:xfrm rot="-5400000">
              <a:off x="15381445"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99" name="tx398"/>
            <p:cNvSpPr/>
            <p:nvPr/>
          </p:nvSpPr>
          <p:spPr>
            <a:xfrm rot="-5400000">
              <a:off x="15639918"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00" name="tx399"/>
            <p:cNvSpPr/>
            <p:nvPr/>
          </p:nvSpPr>
          <p:spPr>
            <a:xfrm rot="-5400000">
              <a:off x="1586961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01" name="tx400"/>
            <p:cNvSpPr/>
            <p:nvPr/>
          </p:nvSpPr>
          <p:spPr>
            <a:xfrm rot="-5400000">
              <a:off x="1617218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02" name="tx401"/>
            <p:cNvSpPr/>
            <p:nvPr/>
          </p:nvSpPr>
          <p:spPr>
            <a:xfrm rot="-5400000">
              <a:off x="1646221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03" name="tx402"/>
            <p:cNvSpPr/>
            <p:nvPr/>
          </p:nvSpPr>
          <p:spPr>
            <a:xfrm rot="-5400000">
              <a:off x="1666039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04" name="tx403"/>
            <p:cNvSpPr/>
            <p:nvPr/>
          </p:nvSpPr>
          <p:spPr>
            <a:xfrm rot="-5400000">
              <a:off x="1692069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05" name="tx404"/>
            <p:cNvSpPr/>
            <p:nvPr/>
          </p:nvSpPr>
          <p:spPr>
            <a:xfrm rot="-5400000">
              <a:off x="1721744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06" name="tx405"/>
            <p:cNvSpPr/>
            <p:nvPr/>
          </p:nvSpPr>
          <p:spPr>
            <a:xfrm rot="-5400000">
              <a:off x="17459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07" name="tx406"/>
            <p:cNvSpPr/>
            <p:nvPr/>
          </p:nvSpPr>
          <p:spPr>
            <a:xfrm rot="-5400000">
              <a:off x="1771950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08" name="tx407"/>
            <p:cNvSpPr/>
            <p:nvPr/>
          </p:nvSpPr>
          <p:spPr>
            <a:xfrm>
              <a:off x="1421486" y="5200079"/>
              <a:ext cx="381186"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09" name="tx408"/>
            <p:cNvSpPr/>
            <p:nvPr/>
          </p:nvSpPr>
          <p:spPr>
            <a:xfrm>
              <a:off x="1230614" y="4128964"/>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1,000</a:t>
              </a:r>
            </a:p>
          </p:txBody>
        </p:sp>
        <p:sp>
          <p:nvSpPr>
            <p:cNvPr id="410" name="tx409"/>
            <p:cNvSpPr/>
            <p:nvPr/>
          </p:nvSpPr>
          <p:spPr>
            <a:xfrm>
              <a:off x="1230614" y="3087428"/>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2,000</a:t>
              </a:r>
            </a:p>
          </p:txBody>
        </p:sp>
        <p:sp>
          <p:nvSpPr>
            <p:cNvPr id="411" name="tx410"/>
            <p:cNvSpPr/>
            <p:nvPr/>
          </p:nvSpPr>
          <p:spPr>
            <a:xfrm>
              <a:off x="1230614" y="2045892"/>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3,000</a:t>
              </a:r>
            </a:p>
          </p:txBody>
        </p:sp>
        <p:sp>
          <p:nvSpPr>
            <p:cNvPr id="412" name="pl411"/>
            <p:cNvSpPr/>
            <p:nvPr/>
          </p:nvSpPr>
          <p:spPr>
            <a:xfrm>
              <a:off x="2055723"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3" name="pl412"/>
            <p:cNvSpPr/>
            <p:nvPr/>
          </p:nvSpPr>
          <p:spPr>
            <a:xfrm>
              <a:off x="2055723" y="424382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4" name="pl413"/>
            <p:cNvSpPr/>
            <p:nvPr/>
          </p:nvSpPr>
          <p:spPr>
            <a:xfrm>
              <a:off x="2055723" y="320228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5" name="pl414"/>
            <p:cNvSpPr/>
            <p:nvPr/>
          </p:nvSpPr>
          <p:spPr>
            <a:xfrm>
              <a:off x="2055723" y="216075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6" name="tx415"/>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17" name="rc416"/>
            <p:cNvSpPr/>
            <p:nvPr/>
          </p:nvSpPr>
          <p:spPr>
            <a:xfrm>
              <a:off x="18110385" y="2153563"/>
              <a:ext cx="1240079" cy="413498"/>
            </a:xfrm>
            <a:prstGeom prst="rect">
              <a:avLst/>
            </a:prstGeom>
            <a:solidFill>
              <a:srgbClr val="FFFFFF">
                <a:alpha val="100000"/>
              </a:srgbClr>
            </a:solidFill>
          </p:spPr>
          <p:txBody>
            <a:bodyPr/>
            <a:lstStyle/>
            <a:p/>
          </p:txBody>
        </p:sp>
        <p:sp>
          <p:nvSpPr>
            <p:cNvPr id="418" name="rc417"/>
            <p:cNvSpPr/>
            <p:nvPr/>
          </p:nvSpPr>
          <p:spPr>
            <a:xfrm>
              <a:off x="18179974" y="2223153"/>
              <a:ext cx="274319" cy="274319"/>
            </a:xfrm>
            <a:prstGeom prst="rect">
              <a:avLst/>
            </a:prstGeom>
            <a:solidFill>
              <a:srgbClr val="FFFFFF">
                <a:alpha val="100000"/>
              </a:srgbClr>
            </a:solidFill>
          </p:spPr>
          <p:txBody>
            <a:bodyPr/>
            <a:lstStyle/>
            <a:p/>
          </p:txBody>
        </p:sp>
        <p:sp>
          <p:nvSpPr>
            <p:cNvPr id="419" name="pg418"/>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420" name="tx419"/>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421" name="rc420"/>
            <p:cNvSpPr/>
            <p:nvPr/>
          </p:nvSpPr>
          <p:spPr>
            <a:xfrm>
              <a:off x="18110385" y="2706240"/>
              <a:ext cx="1753945" cy="1236458"/>
            </a:xfrm>
            <a:prstGeom prst="rect">
              <a:avLst/>
            </a:prstGeom>
            <a:solidFill>
              <a:srgbClr val="FFFFFF">
                <a:alpha val="100000"/>
              </a:srgbClr>
            </a:solidFill>
          </p:spPr>
          <p:txBody>
            <a:bodyPr/>
            <a:lstStyle/>
            <a:p/>
          </p:txBody>
        </p:sp>
        <p:sp>
          <p:nvSpPr>
            <p:cNvPr id="422" name="rc421"/>
            <p:cNvSpPr/>
            <p:nvPr/>
          </p:nvSpPr>
          <p:spPr>
            <a:xfrm>
              <a:off x="18179974" y="2775829"/>
              <a:ext cx="274319" cy="274319"/>
            </a:xfrm>
            <a:prstGeom prst="rect">
              <a:avLst/>
            </a:prstGeom>
            <a:solidFill>
              <a:srgbClr val="FFFFFF">
                <a:alpha val="100000"/>
              </a:srgbClr>
            </a:solidFill>
          </p:spPr>
          <p:txBody>
            <a:bodyPr/>
            <a:lstStyle/>
            <a:p/>
          </p:txBody>
        </p:sp>
        <p:sp>
          <p:nvSpPr>
            <p:cNvPr id="423" name="rc422"/>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4" name="rc423"/>
            <p:cNvSpPr/>
            <p:nvPr/>
          </p:nvSpPr>
          <p:spPr>
            <a:xfrm>
              <a:off x="18179974" y="3050149"/>
              <a:ext cx="274319" cy="274319"/>
            </a:xfrm>
            <a:prstGeom prst="rect">
              <a:avLst/>
            </a:prstGeom>
            <a:solidFill>
              <a:srgbClr val="FFFFFF">
                <a:alpha val="100000"/>
              </a:srgbClr>
            </a:solidFill>
          </p:spPr>
          <p:txBody>
            <a:bodyPr/>
            <a:lstStyle/>
            <a:p/>
          </p:txBody>
        </p:sp>
        <p:sp>
          <p:nvSpPr>
            <p:cNvPr id="425" name="rc424"/>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26" name="rc425"/>
            <p:cNvSpPr/>
            <p:nvPr/>
          </p:nvSpPr>
          <p:spPr>
            <a:xfrm>
              <a:off x="18179974" y="3324469"/>
              <a:ext cx="274319" cy="274320"/>
            </a:xfrm>
            <a:prstGeom prst="rect">
              <a:avLst/>
            </a:prstGeom>
            <a:solidFill>
              <a:srgbClr val="FFFFFF">
                <a:alpha val="100000"/>
              </a:srgbClr>
            </a:solidFill>
          </p:spPr>
          <p:txBody>
            <a:bodyPr/>
            <a:lstStyle/>
            <a:p/>
          </p:txBody>
        </p:sp>
        <p:sp>
          <p:nvSpPr>
            <p:cNvPr id="427" name="rc426"/>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8" name="rc427"/>
            <p:cNvSpPr/>
            <p:nvPr/>
          </p:nvSpPr>
          <p:spPr>
            <a:xfrm>
              <a:off x="18179974" y="3598789"/>
              <a:ext cx="274319" cy="274320"/>
            </a:xfrm>
            <a:prstGeom prst="rect">
              <a:avLst/>
            </a:prstGeom>
            <a:solidFill>
              <a:srgbClr val="FFFFFF">
                <a:alpha val="100000"/>
              </a:srgbClr>
            </a:solidFill>
          </p:spPr>
          <p:txBody>
            <a:bodyPr/>
            <a:lstStyle/>
            <a:p/>
          </p:txBody>
        </p:sp>
        <p:sp>
          <p:nvSpPr>
            <p:cNvPr id="429" name="rc428"/>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30" name="tx429"/>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31" name="tx430"/>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32" name="tx431"/>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33" name="tx432"/>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34" name=""/>
          <p:cNvGrpSpPr/>
          <p:nvPr/>
        </p:nvGrpSpPr>
        <p:grpSpPr>
          <a:xfrm>
            <a:off x="6400800" y="6217920"/>
            <a:ext cx="5486400" cy="4251960"/>
            <a:chOff x="6400800" y="6217920"/>
            <a:chExt cx="5486400" cy="4251960"/>
          </a:xfrm>
        </p:grpSpPr>
        <p:sp>
          <p:nvSpPr>
            <p:cNvPr id="435"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36"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37" name="rc5"/>
            <p:cNvSpPr/>
            <p:nvPr/>
          </p:nvSpPr>
          <p:spPr>
            <a:xfrm>
              <a:off x="7153670" y="6510025"/>
              <a:ext cx="4107183" cy="2788960"/>
            </a:xfrm>
            <a:prstGeom prst="rect">
              <a:avLst/>
            </a:prstGeom>
            <a:solidFill>
              <a:srgbClr val="FFFFFF">
                <a:alpha val="100000"/>
              </a:srgbClr>
            </a:solidFill>
          </p:spPr>
          <p:txBody>
            <a:bodyPr/>
            <a:lstStyle/>
            <a:p/>
          </p:txBody>
        </p:sp>
        <p:sp>
          <p:nvSpPr>
            <p:cNvPr id="438" name="pl6"/>
            <p:cNvSpPr/>
            <p:nvPr/>
          </p:nvSpPr>
          <p:spPr>
            <a:xfrm>
              <a:off x="7153670" y="8792092"/>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39" name="pl7"/>
            <p:cNvSpPr/>
            <p:nvPr/>
          </p:nvSpPr>
          <p:spPr>
            <a:xfrm>
              <a:off x="7153670" y="8031846"/>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40" name="pl8"/>
            <p:cNvSpPr/>
            <p:nvPr/>
          </p:nvSpPr>
          <p:spPr>
            <a:xfrm>
              <a:off x="7153670" y="7271601"/>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41" name="pl9"/>
            <p:cNvSpPr/>
            <p:nvPr/>
          </p:nvSpPr>
          <p:spPr>
            <a:xfrm>
              <a:off x="7153670" y="6511355"/>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42" name="pl10"/>
            <p:cNvSpPr/>
            <p:nvPr/>
          </p:nvSpPr>
          <p:spPr>
            <a:xfrm>
              <a:off x="7153670" y="9172214"/>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43" name="pl11"/>
            <p:cNvSpPr/>
            <p:nvPr/>
          </p:nvSpPr>
          <p:spPr>
            <a:xfrm>
              <a:off x="7153670" y="8411969"/>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44" name="pl12"/>
            <p:cNvSpPr/>
            <p:nvPr/>
          </p:nvSpPr>
          <p:spPr>
            <a:xfrm>
              <a:off x="7153670" y="7651723"/>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45" name="pl13"/>
            <p:cNvSpPr/>
            <p:nvPr/>
          </p:nvSpPr>
          <p:spPr>
            <a:xfrm>
              <a:off x="7153670" y="6891478"/>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46" name="rc14"/>
            <p:cNvSpPr/>
            <p:nvPr/>
          </p:nvSpPr>
          <p:spPr>
            <a:xfrm>
              <a:off x="7296281" y="7895002"/>
              <a:ext cx="399309" cy="1277212"/>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47" name="rc15"/>
            <p:cNvSpPr/>
            <p:nvPr/>
          </p:nvSpPr>
          <p:spPr>
            <a:xfrm>
              <a:off x="7866723" y="6804050"/>
              <a:ext cx="399309" cy="2368164"/>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48" name="rc16"/>
            <p:cNvSpPr/>
            <p:nvPr/>
          </p:nvSpPr>
          <p:spPr>
            <a:xfrm>
              <a:off x="8437165" y="8244715"/>
              <a:ext cx="399309" cy="92749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49" name="rc17"/>
            <p:cNvSpPr/>
            <p:nvPr/>
          </p:nvSpPr>
          <p:spPr>
            <a:xfrm>
              <a:off x="9007608" y="8818700"/>
              <a:ext cx="399309" cy="353514"/>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0" name="rc18"/>
            <p:cNvSpPr/>
            <p:nvPr/>
          </p:nvSpPr>
          <p:spPr>
            <a:xfrm>
              <a:off x="9578050" y="9012563"/>
              <a:ext cx="399309" cy="159651"/>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1" name="rc19"/>
            <p:cNvSpPr/>
            <p:nvPr/>
          </p:nvSpPr>
          <p:spPr>
            <a:xfrm>
              <a:off x="10148492" y="9092389"/>
              <a:ext cx="399309" cy="79825"/>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2" name="rc20"/>
            <p:cNvSpPr/>
            <p:nvPr/>
          </p:nvSpPr>
          <p:spPr>
            <a:xfrm>
              <a:off x="7296281" y="7879797"/>
              <a:ext cx="399309" cy="1520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3" name="rc21"/>
            <p:cNvSpPr/>
            <p:nvPr/>
          </p:nvSpPr>
          <p:spPr>
            <a:xfrm>
              <a:off x="7866723" y="6709019"/>
              <a:ext cx="399309" cy="9503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4" name="rc22"/>
            <p:cNvSpPr/>
            <p:nvPr/>
          </p:nvSpPr>
          <p:spPr>
            <a:xfrm>
              <a:off x="8437165" y="8218106"/>
              <a:ext cx="399309" cy="2660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5" name="rc23"/>
            <p:cNvSpPr/>
            <p:nvPr/>
          </p:nvSpPr>
          <p:spPr>
            <a:xfrm>
              <a:off x="9007608" y="8814899"/>
              <a:ext cx="399309" cy="380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6" name="rc24"/>
            <p:cNvSpPr/>
            <p:nvPr/>
          </p:nvSpPr>
          <p:spPr>
            <a:xfrm>
              <a:off x="9578050" y="9008762"/>
              <a:ext cx="399309" cy="380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7" name="rc25"/>
            <p:cNvSpPr/>
            <p:nvPr/>
          </p:nvSpPr>
          <p:spPr>
            <a:xfrm>
              <a:off x="7296281" y="7872195"/>
              <a:ext cx="399309" cy="7602"/>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58" name="rc26"/>
            <p:cNvSpPr/>
            <p:nvPr/>
          </p:nvSpPr>
          <p:spPr>
            <a:xfrm>
              <a:off x="7866723" y="6636796"/>
              <a:ext cx="399309" cy="72223"/>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59" name="rc27"/>
            <p:cNvSpPr/>
            <p:nvPr/>
          </p:nvSpPr>
          <p:spPr>
            <a:xfrm>
              <a:off x="8437165" y="8157287"/>
              <a:ext cx="399309" cy="6081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0" name="rc28"/>
            <p:cNvSpPr/>
            <p:nvPr/>
          </p:nvSpPr>
          <p:spPr>
            <a:xfrm>
              <a:off x="9007608" y="8799694"/>
              <a:ext cx="399309" cy="15204"/>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1" name="rc29"/>
            <p:cNvSpPr/>
            <p:nvPr/>
          </p:nvSpPr>
          <p:spPr>
            <a:xfrm>
              <a:off x="9578050" y="8997358"/>
              <a:ext cx="399309" cy="11403"/>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2" name="pl30"/>
            <p:cNvSpPr/>
            <p:nvPr/>
          </p:nvSpPr>
          <p:spPr>
            <a:xfrm>
              <a:off x="7495936" y="6867288"/>
              <a:ext cx="2852210" cy="2274165"/>
            </a:xfrm>
            <a:custGeom>
              <a:avLst/>
              <a:pathLst>
                <a:path w="2852210" h="2274165">
                  <a:moveTo>
                    <a:pt x="0" y="0"/>
                  </a:moveTo>
                  <a:lnTo>
                    <a:pt x="570442" y="1067220"/>
                  </a:lnTo>
                  <a:lnTo>
                    <a:pt x="1140884" y="1848216"/>
                  </a:lnTo>
                  <a:lnTo>
                    <a:pt x="1711326" y="2102117"/>
                  </a:lnTo>
                  <a:lnTo>
                    <a:pt x="2281768" y="2242884"/>
                  </a:lnTo>
                  <a:lnTo>
                    <a:pt x="2852210" y="2274165"/>
                  </a:lnTo>
                </a:path>
              </a:pathLst>
            </a:custGeom>
            <a:ln w="40651" cap="flat">
              <a:solidFill>
                <a:srgbClr val="000000">
                  <a:alpha val="100000"/>
                </a:srgbClr>
              </a:solidFill>
              <a:prstDash val="solid"/>
              <a:round/>
            </a:ln>
          </p:spPr>
          <p:txBody>
            <a:bodyPr/>
            <a:lstStyle/>
            <a:p/>
          </p:txBody>
        </p:sp>
        <p:sp>
          <p:nvSpPr>
            <p:cNvPr id="463" name="rc31"/>
            <p:cNvSpPr/>
            <p:nvPr/>
          </p:nvSpPr>
          <p:spPr>
            <a:xfrm>
              <a:off x="7153670" y="6510025"/>
              <a:ext cx="4107183" cy="2788960"/>
            </a:xfrm>
            <a:prstGeom prst="rect">
              <a:avLst/>
            </a:prstGeom>
            <a:ln w="13550" cap="rnd">
              <a:solidFill>
                <a:srgbClr val="333333">
                  <a:alpha val="100000"/>
                </a:srgbClr>
              </a:solidFill>
              <a:prstDash val="solid"/>
              <a:round/>
            </a:ln>
          </p:spPr>
          <p:txBody>
            <a:bodyPr/>
            <a:lstStyle/>
            <a:p/>
          </p:txBody>
        </p:sp>
        <p:sp>
          <p:nvSpPr>
            <p:cNvPr id="464" name="tx32"/>
            <p:cNvSpPr/>
            <p:nvPr/>
          </p:nvSpPr>
          <p:spPr>
            <a:xfrm>
              <a:off x="6886172" y="9169908"/>
              <a:ext cx="16944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65" name="tx33"/>
            <p:cNvSpPr/>
            <p:nvPr/>
          </p:nvSpPr>
          <p:spPr>
            <a:xfrm>
              <a:off x="6801340" y="8409662"/>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a:t>
              </a:r>
            </a:p>
          </p:txBody>
        </p:sp>
        <p:sp>
          <p:nvSpPr>
            <p:cNvPr id="466" name="tx34"/>
            <p:cNvSpPr/>
            <p:nvPr/>
          </p:nvSpPr>
          <p:spPr>
            <a:xfrm>
              <a:off x="6801340" y="7649417"/>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400</a:t>
              </a:r>
            </a:p>
          </p:txBody>
        </p:sp>
        <p:sp>
          <p:nvSpPr>
            <p:cNvPr id="467" name="tx35"/>
            <p:cNvSpPr/>
            <p:nvPr/>
          </p:nvSpPr>
          <p:spPr>
            <a:xfrm>
              <a:off x="6801340" y="6889171"/>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600</a:t>
              </a:r>
            </a:p>
          </p:txBody>
        </p:sp>
        <p:sp>
          <p:nvSpPr>
            <p:cNvPr id="468" name="pl36"/>
            <p:cNvSpPr/>
            <p:nvPr/>
          </p:nvSpPr>
          <p:spPr>
            <a:xfrm>
              <a:off x="7118876"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9" name="pl37"/>
            <p:cNvSpPr/>
            <p:nvPr/>
          </p:nvSpPr>
          <p:spPr>
            <a:xfrm>
              <a:off x="7118876" y="841196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0" name="pl38"/>
            <p:cNvSpPr/>
            <p:nvPr/>
          </p:nvSpPr>
          <p:spPr>
            <a:xfrm>
              <a:off x="7118876" y="765172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1" name="pl39"/>
            <p:cNvSpPr/>
            <p:nvPr/>
          </p:nvSpPr>
          <p:spPr>
            <a:xfrm>
              <a:off x="7118876" y="689147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2" name="pl40"/>
            <p:cNvSpPr/>
            <p:nvPr/>
          </p:nvSpPr>
          <p:spPr>
            <a:xfrm>
              <a:off x="11260854"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3" name="pl41"/>
            <p:cNvSpPr/>
            <p:nvPr/>
          </p:nvSpPr>
          <p:spPr>
            <a:xfrm>
              <a:off x="11260854" y="8650856"/>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4" name="pl42"/>
            <p:cNvSpPr/>
            <p:nvPr/>
          </p:nvSpPr>
          <p:spPr>
            <a:xfrm>
              <a:off x="11260854" y="8129497"/>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5" name="pl43"/>
            <p:cNvSpPr/>
            <p:nvPr/>
          </p:nvSpPr>
          <p:spPr>
            <a:xfrm>
              <a:off x="11260854" y="7608139"/>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6" name="pl44"/>
            <p:cNvSpPr/>
            <p:nvPr/>
          </p:nvSpPr>
          <p:spPr>
            <a:xfrm>
              <a:off x="11260854" y="7086780"/>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7" name="pl45"/>
            <p:cNvSpPr/>
            <p:nvPr/>
          </p:nvSpPr>
          <p:spPr>
            <a:xfrm>
              <a:off x="11260854" y="6565422"/>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8" name="tx46"/>
            <p:cNvSpPr/>
            <p:nvPr/>
          </p:nvSpPr>
          <p:spPr>
            <a:xfrm>
              <a:off x="11358911"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79" name="tx47"/>
            <p:cNvSpPr/>
            <p:nvPr/>
          </p:nvSpPr>
          <p:spPr>
            <a:xfrm>
              <a:off x="11358911" y="8648549"/>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80" name="tx48"/>
            <p:cNvSpPr/>
            <p:nvPr/>
          </p:nvSpPr>
          <p:spPr>
            <a:xfrm>
              <a:off x="11358911" y="812719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a:t>
              </a:r>
            </a:p>
          </p:txBody>
        </p:sp>
        <p:sp>
          <p:nvSpPr>
            <p:cNvPr id="481" name="tx49"/>
            <p:cNvSpPr/>
            <p:nvPr/>
          </p:nvSpPr>
          <p:spPr>
            <a:xfrm>
              <a:off x="11358911" y="7605757"/>
              <a:ext cx="254272"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300</a:t>
              </a:r>
            </a:p>
          </p:txBody>
        </p:sp>
        <p:sp>
          <p:nvSpPr>
            <p:cNvPr id="482" name="tx50"/>
            <p:cNvSpPr/>
            <p:nvPr/>
          </p:nvSpPr>
          <p:spPr>
            <a:xfrm>
              <a:off x="11358911" y="7084473"/>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400</a:t>
              </a:r>
            </a:p>
          </p:txBody>
        </p:sp>
        <p:sp>
          <p:nvSpPr>
            <p:cNvPr id="483" name="tx51"/>
            <p:cNvSpPr/>
            <p:nvPr/>
          </p:nvSpPr>
          <p:spPr>
            <a:xfrm>
              <a:off x="11358911" y="6563115"/>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500</a:t>
              </a:r>
            </a:p>
          </p:txBody>
        </p:sp>
        <p:sp>
          <p:nvSpPr>
            <p:cNvPr id="484" name="pl52"/>
            <p:cNvSpPr/>
            <p:nvPr/>
          </p:nvSpPr>
          <p:spPr>
            <a:xfrm>
              <a:off x="749593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5" name="pl53"/>
            <p:cNvSpPr/>
            <p:nvPr/>
          </p:nvSpPr>
          <p:spPr>
            <a:xfrm>
              <a:off x="806637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6" name="pl54"/>
            <p:cNvSpPr/>
            <p:nvPr/>
          </p:nvSpPr>
          <p:spPr>
            <a:xfrm>
              <a:off x="863682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7" name="pl55"/>
            <p:cNvSpPr/>
            <p:nvPr/>
          </p:nvSpPr>
          <p:spPr>
            <a:xfrm>
              <a:off x="920726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8" name="pl56"/>
            <p:cNvSpPr/>
            <p:nvPr/>
          </p:nvSpPr>
          <p:spPr>
            <a:xfrm>
              <a:off x="977770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9" name="pl57"/>
            <p:cNvSpPr/>
            <p:nvPr/>
          </p:nvSpPr>
          <p:spPr>
            <a:xfrm>
              <a:off x="10348147"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0" name="pl58"/>
            <p:cNvSpPr/>
            <p:nvPr/>
          </p:nvSpPr>
          <p:spPr>
            <a:xfrm>
              <a:off x="1091858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1" name="tx59"/>
            <p:cNvSpPr/>
            <p:nvPr/>
          </p:nvSpPr>
          <p:spPr>
            <a:xfrm rot="-2700000">
              <a:off x="7386037"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92" name="tx60"/>
            <p:cNvSpPr/>
            <p:nvPr/>
          </p:nvSpPr>
          <p:spPr>
            <a:xfrm rot="-2700000">
              <a:off x="7916781"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93" name="tx61"/>
            <p:cNvSpPr/>
            <p:nvPr/>
          </p:nvSpPr>
          <p:spPr>
            <a:xfrm rot="-2700000">
              <a:off x="8486566"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94" name="tx62"/>
            <p:cNvSpPr/>
            <p:nvPr/>
          </p:nvSpPr>
          <p:spPr>
            <a:xfrm rot="-2700000">
              <a:off x="891231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95" name="tx63"/>
            <p:cNvSpPr/>
            <p:nvPr/>
          </p:nvSpPr>
          <p:spPr>
            <a:xfrm rot="-2700000">
              <a:off x="9482760"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96" name="tx64"/>
            <p:cNvSpPr/>
            <p:nvPr/>
          </p:nvSpPr>
          <p:spPr>
            <a:xfrm rot="-2700000">
              <a:off x="10053175"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497" name="tx65"/>
            <p:cNvSpPr/>
            <p:nvPr/>
          </p:nvSpPr>
          <p:spPr>
            <a:xfrm rot="-2700000">
              <a:off x="10735687"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98" name="tx66"/>
            <p:cNvSpPr/>
            <p:nvPr/>
          </p:nvSpPr>
          <p:spPr>
            <a:xfrm>
              <a:off x="9207262"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499" name="tx67"/>
            <p:cNvSpPr/>
            <p:nvPr/>
          </p:nvSpPr>
          <p:spPr>
            <a:xfrm>
              <a:off x="8390010"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500" name="tx68"/>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501" name="tx69"/>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502" name="rc70"/>
            <p:cNvSpPr/>
            <p:nvPr/>
          </p:nvSpPr>
          <p:spPr>
            <a:xfrm>
              <a:off x="7116661" y="10217410"/>
              <a:ext cx="1051268" cy="182880"/>
            </a:xfrm>
            <a:prstGeom prst="rect">
              <a:avLst/>
            </a:prstGeom>
            <a:solidFill>
              <a:srgbClr val="FFFFFF">
                <a:alpha val="100000"/>
              </a:srgbClr>
            </a:solidFill>
          </p:spPr>
          <p:txBody>
            <a:bodyPr/>
            <a:lstStyle/>
            <a:p/>
          </p:txBody>
        </p:sp>
        <p:sp>
          <p:nvSpPr>
            <p:cNvPr id="503" name="rc71"/>
            <p:cNvSpPr/>
            <p:nvPr/>
          </p:nvSpPr>
          <p:spPr>
            <a:xfrm>
              <a:off x="7116661" y="10217410"/>
              <a:ext cx="182880" cy="182880"/>
            </a:xfrm>
            <a:prstGeom prst="rect">
              <a:avLst/>
            </a:prstGeom>
            <a:solidFill>
              <a:srgbClr val="FFFFFF">
                <a:alpha val="100000"/>
              </a:srgbClr>
            </a:solidFill>
          </p:spPr>
          <p:txBody>
            <a:bodyPr/>
            <a:lstStyle/>
            <a:p/>
          </p:txBody>
        </p:sp>
        <p:sp>
          <p:nvSpPr>
            <p:cNvPr id="504" name="pl72"/>
            <p:cNvSpPr/>
            <p:nvPr/>
          </p:nvSpPr>
          <p:spPr>
            <a:xfrm>
              <a:off x="7134949"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505" name="tx73"/>
            <p:cNvSpPr/>
            <p:nvPr/>
          </p:nvSpPr>
          <p:spPr>
            <a:xfrm>
              <a:off x="7407541"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506" name="rc74"/>
            <p:cNvSpPr/>
            <p:nvPr/>
          </p:nvSpPr>
          <p:spPr>
            <a:xfrm>
              <a:off x="8347930" y="10217410"/>
              <a:ext cx="2949933" cy="182880"/>
            </a:xfrm>
            <a:prstGeom prst="rect">
              <a:avLst/>
            </a:prstGeom>
            <a:solidFill>
              <a:srgbClr val="FFFFFF">
                <a:alpha val="100000"/>
              </a:srgbClr>
            </a:solidFill>
          </p:spPr>
          <p:txBody>
            <a:bodyPr/>
            <a:lstStyle/>
            <a:p/>
          </p:txBody>
        </p:sp>
        <p:sp>
          <p:nvSpPr>
            <p:cNvPr id="507" name="rc75"/>
            <p:cNvSpPr/>
            <p:nvPr/>
          </p:nvSpPr>
          <p:spPr>
            <a:xfrm>
              <a:off x="8347930" y="10217410"/>
              <a:ext cx="182880" cy="182880"/>
            </a:xfrm>
            <a:prstGeom prst="rect">
              <a:avLst/>
            </a:prstGeom>
            <a:solidFill>
              <a:srgbClr val="FFFFFF">
                <a:alpha val="100000"/>
              </a:srgbClr>
            </a:solidFill>
          </p:spPr>
          <p:txBody>
            <a:bodyPr/>
            <a:lstStyle/>
            <a:p/>
          </p:txBody>
        </p:sp>
        <p:sp>
          <p:nvSpPr>
            <p:cNvPr id="508" name="rc76"/>
            <p:cNvSpPr/>
            <p:nvPr/>
          </p:nvSpPr>
          <p:spPr>
            <a:xfrm>
              <a:off x="8356930"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509" name="rc77"/>
            <p:cNvSpPr/>
            <p:nvPr/>
          </p:nvSpPr>
          <p:spPr>
            <a:xfrm>
              <a:off x="9439170" y="10217410"/>
              <a:ext cx="182879" cy="182880"/>
            </a:xfrm>
            <a:prstGeom prst="rect">
              <a:avLst/>
            </a:prstGeom>
            <a:solidFill>
              <a:srgbClr val="FFFFFF">
                <a:alpha val="100000"/>
              </a:srgbClr>
            </a:solidFill>
          </p:spPr>
          <p:txBody>
            <a:bodyPr/>
            <a:lstStyle/>
            <a:p/>
          </p:txBody>
        </p:sp>
        <p:sp>
          <p:nvSpPr>
            <p:cNvPr id="510" name="rc78"/>
            <p:cNvSpPr/>
            <p:nvPr/>
          </p:nvSpPr>
          <p:spPr>
            <a:xfrm>
              <a:off x="9448170" y="10226410"/>
              <a:ext cx="164879"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11" name="rc79"/>
            <p:cNvSpPr/>
            <p:nvPr/>
          </p:nvSpPr>
          <p:spPr>
            <a:xfrm>
              <a:off x="10365211" y="10217410"/>
              <a:ext cx="182879" cy="182880"/>
            </a:xfrm>
            <a:prstGeom prst="rect">
              <a:avLst/>
            </a:prstGeom>
            <a:solidFill>
              <a:srgbClr val="FFFFFF">
                <a:alpha val="100000"/>
              </a:srgbClr>
            </a:solidFill>
          </p:spPr>
          <p:txBody>
            <a:bodyPr/>
            <a:lstStyle/>
            <a:p/>
          </p:txBody>
        </p:sp>
        <p:sp>
          <p:nvSpPr>
            <p:cNvPr id="512" name="rc80"/>
            <p:cNvSpPr/>
            <p:nvPr/>
          </p:nvSpPr>
          <p:spPr>
            <a:xfrm>
              <a:off x="10374211" y="10226410"/>
              <a:ext cx="164880"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513" name="tx81"/>
            <p:cNvSpPr/>
            <p:nvPr/>
          </p:nvSpPr>
          <p:spPr>
            <a:xfrm>
              <a:off x="8638810"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14" name="tx82"/>
            <p:cNvSpPr/>
            <p:nvPr/>
          </p:nvSpPr>
          <p:spPr>
            <a:xfrm>
              <a:off x="9730050"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15" name="tx83"/>
            <p:cNvSpPr/>
            <p:nvPr/>
          </p:nvSpPr>
          <p:spPr>
            <a:xfrm>
              <a:off x="10656091"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516" name="tx84"/>
            <p:cNvSpPr/>
            <p:nvPr/>
          </p:nvSpPr>
          <p:spPr>
            <a:xfrm>
              <a:off x="6578964"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17" name=""/>
          <p:cNvGrpSpPr/>
          <p:nvPr/>
        </p:nvGrpSpPr>
        <p:grpSpPr>
          <a:xfrm>
            <a:off x="12527280" y="6217920"/>
            <a:ext cx="5486400" cy="4297680"/>
            <a:chOff x="12527280" y="6217920"/>
            <a:chExt cx="5486400" cy="4297680"/>
          </a:xfrm>
        </p:grpSpPr>
        <p:sp>
          <p:nvSpPr>
            <p:cNvPr id="518"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19"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20"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21"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2"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3"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4"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5"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6"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7"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8"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9"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0"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1"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2" name="pl17"/>
            <p:cNvSpPr/>
            <p:nvPr/>
          </p:nvSpPr>
          <p:spPr>
            <a:xfrm>
              <a:off x="13329440" y="7431894"/>
              <a:ext cx="4502097" cy="1254767"/>
            </a:xfrm>
            <a:custGeom>
              <a:avLst/>
              <a:pathLst>
                <a:path w="4502097" h="1254767">
                  <a:moveTo>
                    <a:pt x="0" y="1152337"/>
                  </a:moveTo>
                  <a:lnTo>
                    <a:pt x="187587" y="1254767"/>
                  </a:lnTo>
                  <a:lnTo>
                    <a:pt x="375174" y="614579"/>
                  </a:lnTo>
                  <a:lnTo>
                    <a:pt x="562762" y="742617"/>
                  </a:lnTo>
                  <a:lnTo>
                    <a:pt x="750349" y="742617"/>
                  </a:lnTo>
                  <a:lnTo>
                    <a:pt x="937937" y="870654"/>
                  </a:lnTo>
                  <a:lnTo>
                    <a:pt x="1125524" y="870654"/>
                  </a:lnTo>
                  <a:lnTo>
                    <a:pt x="1313111" y="870654"/>
                  </a:lnTo>
                  <a:lnTo>
                    <a:pt x="1500699" y="896262"/>
                  </a:lnTo>
                  <a:lnTo>
                    <a:pt x="1688286" y="665794"/>
                  </a:lnTo>
                  <a:lnTo>
                    <a:pt x="1875874" y="588972"/>
                  </a:lnTo>
                  <a:lnTo>
                    <a:pt x="2063461" y="588972"/>
                  </a:lnTo>
                  <a:lnTo>
                    <a:pt x="2251048" y="588972"/>
                  </a:lnTo>
                  <a:lnTo>
                    <a:pt x="2438636" y="563364"/>
                  </a:lnTo>
                  <a:lnTo>
                    <a:pt x="2626223" y="537757"/>
                  </a:lnTo>
                  <a:lnTo>
                    <a:pt x="2813811" y="486542"/>
                  </a:lnTo>
                  <a:lnTo>
                    <a:pt x="3001398" y="460934"/>
                  </a:lnTo>
                  <a:lnTo>
                    <a:pt x="3188985" y="435327"/>
                  </a:lnTo>
                  <a:lnTo>
                    <a:pt x="3376573" y="409719"/>
                  </a:lnTo>
                  <a:lnTo>
                    <a:pt x="3564160" y="435327"/>
                  </a:lnTo>
                  <a:lnTo>
                    <a:pt x="3751748" y="435327"/>
                  </a:lnTo>
                  <a:lnTo>
                    <a:pt x="3939335" y="281682"/>
                  </a:lnTo>
                  <a:lnTo>
                    <a:pt x="4126923" y="0"/>
                  </a:lnTo>
                  <a:lnTo>
                    <a:pt x="4314510" y="153644"/>
                  </a:lnTo>
                  <a:lnTo>
                    <a:pt x="4502097" y="128037"/>
                  </a:lnTo>
                </a:path>
              </a:pathLst>
            </a:custGeom>
            <a:ln w="32521" cap="flat">
              <a:solidFill>
                <a:srgbClr val="5EB0E8">
                  <a:alpha val="100000"/>
                </a:srgbClr>
              </a:solidFill>
              <a:prstDash val="solid"/>
              <a:round/>
            </a:ln>
          </p:spPr>
          <p:txBody>
            <a:bodyPr/>
            <a:lstStyle/>
            <a:p/>
          </p:txBody>
        </p:sp>
        <p:sp>
          <p:nvSpPr>
            <p:cNvPr id="533" name="pl18"/>
            <p:cNvSpPr/>
            <p:nvPr/>
          </p:nvSpPr>
          <p:spPr>
            <a:xfrm>
              <a:off x="17268776" y="8379372"/>
              <a:ext cx="562762" cy="742617"/>
            </a:xfrm>
            <a:custGeom>
              <a:avLst/>
              <a:pathLst>
                <a:path w="562762" h="742617">
                  <a:moveTo>
                    <a:pt x="0" y="742617"/>
                  </a:moveTo>
                  <a:lnTo>
                    <a:pt x="187587" y="665794"/>
                  </a:lnTo>
                  <a:lnTo>
                    <a:pt x="375174" y="358504"/>
                  </a:lnTo>
                  <a:lnTo>
                    <a:pt x="562762" y="0"/>
                  </a:lnTo>
                </a:path>
              </a:pathLst>
            </a:custGeom>
            <a:ln w="32521" cap="flat">
              <a:solidFill>
                <a:srgbClr val="00A173">
                  <a:alpha val="100000"/>
                </a:srgbClr>
              </a:solidFill>
              <a:prstDash val="solid"/>
              <a:round/>
            </a:ln>
          </p:spPr>
          <p:txBody>
            <a:bodyPr/>
            <a:lstStyle/>
            <a:p/>
          </p:txBody>
        </p:sp>
        <p:sp>
          <p:nvSpPr>
            <p:cNvPr id="534"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35"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36"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37"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38"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39"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40"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1"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2"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3"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4"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5"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6"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7"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8"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9"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0"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1"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2"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3"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4"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5"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6"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7"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8"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9"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0"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1"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2"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3"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4"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5"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6"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7"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8"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9"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0"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1"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72"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73"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74"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75"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76"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77"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78"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79"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80"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81"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82"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83"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84"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85"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86"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87"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88"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89"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90"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91"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92"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93"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94"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95"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96"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97" name="rc82"/>
            <p:cNvSpPr/>
            <p:nvPr/>
          </p:nvSpPr>
          <p:spPr>
            <a:xfrm>
              <a:off x="14005791" y="9941072"/>
              <a:ext cx="3149396" cy="504938"/>
            </a:xfrm>
            <a:prstGeom prst="rect">
              <a:avLst/>
            </a:prstGeom>
            <a:solidFill>
              <a:srgbClr val="FFFFFF">
                <a:alpha val="100000"/>
              </a:srgbClr>
            </a:solidFill>
          </p:spPr>
          <p:txBody>
            <a:bodyPr/>
            <a:lstStyle/>
            <a:p/>
          </p:txBody>
        </p:sp>
        <p:sp>
          <p:nvSpPr>
            <p:cNvPr id="598"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99"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600"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601"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602"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603" name=""/>
          <p:cNvGrpSpPr/>
          <p:nvPr/>
        </p:nvGrpSpPr>
        <p:grpSpPr>
          <a:xfrm>
            <a:off x="594360" y="6217920"/>
            <a:ext cx="5562295" cy="4320959"/>
            <a:chOff x="594360" y="6217920"/>
            <a:chExt cx="5562295" cy="4320959"/>
          </a:xfrm>
        </p:grpSpPr>
        <p:sp>
          <p:nvSpPr>
            <p:cNvPr id="604" name="rc3"/>
            <p:cNvSpPr/>
            <p:nvPr/>
          </p:nvSpPr>
          <p:spPr>
            <a:xfrm>
              <a:off x="594360" y="6217920"/>
              <a:ext cx="5562295" cy="432095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605" name="rc4"/>
            <p:cNvSpPr/>
            <p:nvPr/>
          </p:nvSpPr>
          <p:spPr>
            <a:xfrm>
              <a:off x="2478428" y="6516351"/>
              <a:ext cx="3361457" cy="2810398"/>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606" name="rc5"/>
            <p:cNvSpPr/>
            <p:nvPr/>
          </p:nvSpPr>
          <p:spPr>
            <a:xfrm>
              <a:off x="2505981" y="6543904"/>
              <a:ext cx="275529" cy="275529"/>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607" name="rc6"/>
            <p:cNvSpPr/>
            <p:nvPr/>
          </p:nvSpPr>
          <p:spPr>
            <a:xfrm>
              <a:off x="2781510" y="6543904"/>
              <a:ext cx="275529" cy="275529"/>
            </a:xfrm>
            <a:prstGeom prst="rect">
              <a:avLst/>
            </a:prstGeom>
            <a:solidFill>
              <a:srgbClr val="BD1218">
                <a:alpha val="100000"/>
              </a:srgbClr>
            </a:solidFill>
            <a:ln w="5420" cap="flat">
              <a:solidFill>
                <a:srgbClr val="FFFFFF">
                  <a:alpha val="100000"/>
                </a:srgbClr>
              </a:solidFill>
              <a:prstDash val="solid"/>
              <a:miter/>
            </a:ln>
          </p:spPr>
          <p:txBody>
            <a:bodyPr/>
            <a:lstStyle/>
            <a:p/>
          </p:txBody>
        </p:sp>
        <p:sp>
          <p:nvSpPr>
            <p:cNvPr id="608" name="rc7"/>
            <p:cNvSpPr/>
            <p:nvPr/>
          </p:nvSpPr>
          <p:spPr>
            <a:xfrm>
              <a:off x="3057040" y="6543904"/>
              <a:ext cx="275529" cy="275529"/>
            </a:xfrm>
            <a:prstGeom prst="rect">
              <a:avLst/>
            </a:prstGeom>
            <a:solidFill>
              <a:srgbClr val="FC805F">
                <a:alpha val="100000"/>
              </a:srgbClr>
            </a:solidFill>
            <a:ln w="5420" cap="flat">
              <a:solidFill>
                <a:srgbClr val="FFFFFF">
                  <a:alpha val="100000"/>
                </a:srgbClr>
              </a:solidFill>
              <a:prstDash val="solid"/>
              <a:miter/>
            </a:ln>
          </p:spPr>
          <p:txBody>
            <a:bodyPr/>
            <a:lstStyle/>
            <a:p/>
          </p:txBody>
        </p:sp>
        <p:sp>
          <p:nvSpPr>
            <p:cNvPr id="609" name="rc8"/>
            <p:cNvSpPr/>
            <p:nvPr/>
          </p:nvSpPr>
          <p:spPr>
            <a:xfrm>
              <a:off x="3332569" y="6543904"/>
              <a:ext cx="275529" cy="275529"/>
            </a:xfrm>
            <a:prstGeom prst="rect">
              <a:avLst/>
            </a:prstGeom>
            <a:solidFill>
              <a:srgbClr val="FC7958">
                <a:alpha val="100000"/>
              </a:srgbClr>
            </a:solidFill>
            <a:ln w="5420" cap="flat">
              <a:solidFill>
                <a:srgbClr val="FFFFFF">
                  <a:alpha val="100000"/>
                </a:srgbClr>
              </a:solidFill>
              <a:prstDash val="solid"/>
              <a:miter/>
            </a:ln>
          </p:spPr>
          <p:txBody>
            <a:bodyPr/>
            <a:lstStyle/>
            <a:p/>
          </p:txBody>
        </p:sp>
        <p:sp>
          <p:nvSpPr>
            <p:cNvPr id="610" name="rc9"/>
            <p:cNvSpPr/>
            <p:nvPr/>
          </p:nvSpPr>
          <p:spPr>
            <a:xfrm>
              <a:off x="3608098" y="6543904"/>
              <a:ext cx="275529" cy="275529"/>
            </a:xfrm>
            <a:prstGeom prst="rect">
              <a:avLst/>
            </a:prstGeom>
            <a:solidFill>
              <a:srgbClr val="FED3C1">
                <a:alpha val="100000"/>
              </a:srgbClr>
            </a:solidFill>
            <a:ln w="5420" cap="flat">
              <a:solidFill>
                <a:srgbClr val="FFFFFF">
                  <a:alpha val="100000"/>
                </a:srgbClr>
              </a:solidFill>
              <a:prstDash val="solid"/>
              <a:miter/>
            </a:ln>
          </p:spPr>
          <p:txBody>
            <a:bodyPr/>
            <a:lstStyle/>
            <a:p/>
          </p:txBody>
        </p:sp>
        <p:sp>
          <p:nvSpPr>
            <p:cNvPr id="611" name="rc10"/>
            <p:cNvSpPr/>
            <p:nvPr/>
          </p:nvSpPr>
          <p:spPr>
            <a:xfrm>
              <a:off x="3883627" y="6543904"/>
              <a:ext cx="275529" cy="275529"/>
            </a:xfrm>
            <a:prstGeom prst="rect">
              <a:avLst/>
            </a:prstGeom>
            <a:solidFill>
              <a:srgbClr val="FED6C5">
                <a:alpha val="100000"/>
              </a:srgbClr>
            </a:solidFill>
            <a:ln w="5420" cap="flat">
              <a:solidFill>
                <a:srgbClr val="FFFFFF">
                  <a:alpha val="100000"/>
                </a:srgbClr>
              </a:solidFill>
              <a:prstDash val="solid"/>
              <a:miter/>
            </a:ln>
          </p:spPr>
          <p:txBody>
            <a:bodyPr/>
            <a:lstStyle/>
            <a:p/>
          </p:txBody>
        </p:sp>
        <p:sp>
          <p:nvSpPr>
            <p:cNvPr id="612" name="rc11"/>
            <p:cNvSpPr/>
            <p:nvPr/>
          </p:nvSpPr>
          <p:spPr>
            <a:xfrm>
              <a:off x="4159157" y="6543904"/>
              <a:ext cx="275529" cy="275529"/>
            </a:xfrm>
            <a:prstGeom prst="rect">
              <a:avLst/>
            </a:prstGeom>
            <a:solidFill>
              <a:srgbClr val="D42321">
                <a:alpha val="100000"/>
              </a:srgbClr>
            </a:solidFill>
            <a:ln w="5420" cap="flat">
              <a:solidFill>
                <a:srgbClr val="FFFFFF">
                  <a:alpha val="100000"/>
                </a:srgbClr>
              </a:solidFill>
              <a:prstDash val="solid"/>
              <a:miter/>
            </a:ln>
          </p:spPr>
          <p:txBody>
            <a:bodyPr/>
            <a:lstStyle/>
            <a:p/>
          </p:txBody>
        </p:sp>
        <p:sp>
          <p:nvSpPr>
            <p:cNvPr id="613" name="rc12"/>
            <p:cNvSpPr/>
            <p:nvPr/>
          </p:nvSpPr>
          <p:spPr>
            <a:xfrm>
              <a:off x="4434686" y="6543904"/>
              <a:ext cx="275529" cy="275529"/>
            </a:xfrm>
            <a:prstGeom prst="rect">
              <a:avLst/>
            </a:prstGeom>
            <a:solidFill>
              <a:srgbClr val="FED6C5">
                <a:alpha val="100000"/>
              </a:srgbClr>
            </a:solidFill>
            <a:ln w="5420" cap="flat">
              <a:solidFill>
                <a:srgbClr val="FFFFFF">
                  <a:alpha val="100000"/>
                </a:srgbClr>
              </a:solidFill>
              <a:prstDash val="solid"/>
              <a:miter/>
            </a:ln>
          </p:spPr>
          <p:txBody>
            <a:bodyPr/>
            <a:lstStyle/>
            <a:p/>
          </p:txBody>
        </p:sp>
        <p:sp>
          <p:nvSpPr>
            <p:cNvPr id="614" name="rc13"/>
            <p:cNvSpPr/>
            <p:nvPr/>
          </p:nvSpPr>
          <p:spPr>
            <a:xfrm>
              <a:off x="4710215" y="6543904"/>
              <a:ext cx="275529" cy="275529"/>
            </a:xfrm>
            <a:prstGeom prst="rect">
              <a:avLst/>
            </a:prstGeom>
            <a:solidFill>
              <a:srgbClr val="FEDBCB">
                <a:alpha val="100000"/>
              </a:srgbClr>
            </a:solidFill>
            <a:ln w="5420" cap="flat">
              <a:solidFill>
                <a:srgbClr val="FFFFFF">
                  <a:alpha val="100000"/>
                </a:srgbClr>
              </a:solidFill>
              <a:prstDash val="solid"/>
              <a:miter/>
            </a:ln>
          </p:spPr>
          <p:txBody>
            <a:bodyPr/>
            <a:lstStyle/>
            <a:p/>
          </p:txBody>
        </p:sp>
        <p:sp>
          <p:nvSpPr>
            <p:cNvPr id="615" name="rc14"/>
            <p:cNvSpPr/>
            <p:nvPr/>
          </p:nvSpPr>
          <p:spPr>
            <a:xfrm>
              <a:off x="4985745" y="6543904"/>
              <a:ext cx="275529" cy="275529"/>
            </a:xfrm>
            <a:prstGeom prst="rect">
              <a:avLst/>
            </a:prstGeom>
            <a:solidFill>
              <a:srgbClr val="FECCB7">
                <a:alpha val="100000"/>
              </a:srgbClr>
            </a:solidFill>
            <a:ln w="5420" cap="flat">
              <a:solidFill>
                <a:srgbClr val="FFFFFF">
                  <a:alpha val="100000"/>
                </a:srgbClr>
              </a:solidFill>
              <a:prstDash val="solid"/>
              <a:miter/>
            </a:ln>
          </p:spPr>
          <p:txBody>
            <a:bodyPr/>
            <a:lstStyle/>
            <a:p/>
          </p:txBody>
        </p:sp>
        <p:sp>
          <p:nvSpPr>
            <p:cNvPr id="616" name="rc15"/>
            <p:cNvSpPr/>
            <p:nvPr/>
          </p:nvSpPr>
          <p:spPr>
            <a:xfrm>
              <a:off x="5261274" y="6543904"/>
              <a:ext cx="275529" cy="275529"/>
            </a:xfrm>
            <a:prstGeom prst="rect">
              <a:avLst/>
            </a:prstGeom>
            <a:solidFill>
              <a:srgbClr val="FDAE92">
                <a:alpha val="100000"/>
              </a:srgbClr>
            </a:solidFill>
            <a:ln w="5420" cap="flat">
              <a:solidFill>
                <a:srgbClr val="FFFFFF">
                  <a:alpha val="100000"/>
                </a:srgbClr>
              </a:solidFill>
              <a:prstDash val="solid"/>
              <a:miter/>
            </a:ln>
          </p:spPr>
          <p:txBody>
            <a:bodyPr/>
            <a:lstStyle/>
            <a:p/>
          </p:txBody>
        </p:sp>
        <p:sp>
          <p:nvSpPr>
            <p:cNvPr id="617" name="rc16"/>
            <p:cNvSpPr/>
            <p:nvPr/>
          </p:nvSpPr>
          <p:spPr>
            <a:xfrm>
              <a:off x="5536803" y="6543904"/>
              <a:ext cx="275529" cy="275529"/>
            </a:xfrm>
            <a:prstGeom prst="rect">
              <a:avLst/>
            </a:prstGeom>
            <a:solidFill>
              <a:srgbClr val="FED6C5">
                <a:alpha val="100000"/>
              </a:srgbClr>
            </a:solidFill>
            <a:ln w="5420" cap="flat">
              <a:solidFill>
                <a:srgbClr val="FFFFFF">
                  <a:alpha val="100000"/>
                </a:srgbClr>
              </a:solidFill>
              <a:prstDash val="solid"/>
              <a:miter/>
            </a:ln>
          </p:spPr>
          <p:txBody>
            <a:bodyPr/>
            <a:lstStyle/>
            <a:p/>
          </p:txBody>
        </p:sp>
        <p:sp>
          <p:nvSpPr>
            <p:cNvPr id="618" name="rc17"/>
            <p:cNvSpPr/>
            <p:nvPr/>
          </p:nvSpPr>
          <p:spPr>
            <a:xfrm>
              <a:off x="2505981" y="6819433"/>
              <a:ext cx="275529" cy="275529"/>
            </a:xfrm>
            <a:prstGeom prst="rect">
              <a:avLst/>
            </a:prstGeom>
            <a:solidFill>
              <a:srgbClr val="F6583D">
                <a:alpha val="100000"/>
              </a:srgbClr>
            </a:solidFill>
            <a:ln w="5420" cap="flat">
              <a:solidFill>
                <a:srgbClr val="FFFFFF">
                  <a:alpha val="100000"/>
                </a:srgbClr>
              </a:solidFill>
              <a:prstDash val="solid"/>
              <a:miter/>
            </a:ln>
          </p:spPr>
          <p:txBody>
            <a:bodyPr/>
            <a:lstStyle/>
            <a:p/>
          </p:txBody>
        </p:sp>
        <p:sp>
          <p:nvSpPr>
            <p:cNvPr id="619" name="rc18"/>
            <p:cNvSpPr/>
            <p:nvPr/>
          </p:nvSpPr>
          <p:spPr>
            <a:xfrm>
              <a:off x="2781510" y="6819433"/>
              <a:ext cx="275529" cy="275529"/>
            </a:xfrm>
            <a:prstGeom prst="rect">
              <a:avLst/>
            </a:prstGeom>
            <a:solidFill>
              <a:srgbClr val="FCB89D">
                <a:alpha val="100000"/>
              </a:srgbClr>
            </a:solidFill>
            <a:ln w="5420" cap="flat">
              <a:solidFill>
                <a:srgbClr val="FFFFFF">
                  <a:alpha val="100000"/>
                </a:srgbClr>
              </a:solidFill>
              <a:prstDash val="solid"/>
              <a:miter/>
            </a:ln>
          </p:spPr>
          <p:txBody>
            <a:bodyPr/>
            <a:lstStyle/>
            <a:p/>
          </p:txBody>
        </p:sp>
        <p:sp>
          <p:nvSpPr>
            <p:cNvPr id="620" name="rc19"/>
            <p:cNvSpPr/>
            <p:nvPr/>
          </p:nvSpPr>
          <p:spPr>
            <a:xfrm>
              <a:off x="3057040" y="6819433"/>
              <a:ext cx="275529" cy="275529"/>
            </a:xfrm>
            <a:prstGeom prst="rect">
              <a:avLst/>
            </a:prstGeom>
            <a:solidFill>
              <a:srgbClr val="FC9576">
                <a:alpha val="100000"/>
              </a:srgbClr>
            </a:solidFill>
            <a:ln w="5420" cap="flat">
              <a:solidFill>
                <a:srgbClr val="FFFFFF">
                  <a:alpha val="100000"/>
                </a:srgbClr>
              </a:solidFill>
              <a:prstDash val="solid"/>
              <a:miter/>
            </a:ln>
          </p:spPr>
          <p:txBody>
            <a:bodyPr/>
            <a:lstStyle/>
            <a:p/>
          </p:txBody>
        </p:sp>
        <p:sp>
          <p:nvSpPr>
            <p:cNvPr id="621" name="rc20"/>
            <p:cNvSpPr/>
            <p:nvPr/>
          </p:nvSpPr>
          <p:spPr>
            <a:xfrm>
              <a:off x="3332569" y="6819433"/>
              <a:ext cx="275529" cy="275529"/>
            </a:xfrm>
            <a:prstGeom prst="rect">
              <a:avLst/>
            </a:prstGeom>
            <a:solidFill>
              <a:srgbClr val="FC9878">
                <a:alpha val="100000"/>
              </a:srgbClr>
            </a:solidFill>
            <a:ln w="5420" cap="flat">
              <a:solidFill>
                <a:srgbClr val="FFFFFF">
                  <a:alpha val="100000"/>
                </a:srgbClr>
              </a:solidFill>
              <a:prstDash val="solid"/>
              <a:miter/>
            </a:ln>
          </p:spPr>
          <p:txBody>
            <a:bodyPr/>
            <a:lstStyle/>
            <a:p/>
          </p:txBody>
        </p:sp>
        <p:sp>
          <p:nvSpPr>
            <p:cNvPr id="622" name="rc21"/>
            <p:cNvSpPr/>
            <p:nvPr/>
          </p:nvSpPr>
          <p:spPr>
            <a:xfrm>
              <a:off x="3608098" y="6819433"/>
              <a:ext cx="275529" cy="275529"/>
            </a:xfrm>
            <a:prstGeom prst="rect">
              <a:avLst/>
            </a:prstGeom>
            <a:solidFill>
              <a:srgbClr val="EE3A2C">
                <a:alpha val="100000"/>
              </a:srgbClr>
            </a:solidFill>
            <a:ln w="5420" cap="flat">
              <a:solidFill>
                <a:srgbClr val="FFFFFF">
                  <a:alpha val="100000"/>
                </a:srgbClr>
              </a:solidFill>
              <a:prstDash val="solid"/>
              <a:miter/>
            </a:ln>
          </p:spPr>
          <p:txBody>
            <a:bodyPr/>
            <a:lstStyle/>
            <a:p/>
          </p:txBody>
        </p:sp>
        <p:sp>
          <p:nvSpPr>
            <p:cNvPr id="623" name="rc22"/>
            <p:cNvSpPr/>
            <p:nvPr/>
          </p:nvSpPr>
          <p:spPr>
            <a:xfrm>
              <a:off x="3883627" y="6819433"/>
              <a:ext cx="275529" cy="275529"/>
            </a:xfrm>
            <a:prstGeom prst="rect">
              <a:avLst/>
            </a:prstGeom>
            <a:solidFill>
              <a:srgbClr val="FC9878">
                <a:alpha val="100000"/>
              </a:srgbClr>
            </a:solidFill>
            <a:ln w="5420" cap="flat">
              <a:solidFill>
                <a:srgbClr val="FFFFFF">
                  <a:alpha val="100000"/>
                </a:srgbClr>
              </a:solidFill>
              <a:prstDash val="solid"/>
              <a:miter/>
            </a:ln>
          </p:spPr>
          <p:txBody>
            <a:bodyPr/>
            <a:lstStyle/>
            <a:p/>
          </p:txBody>
        </p:sp>
        <p:sp>
          <p:nvSpPr>
            <p:cNvPr id="624" name="rc23"/>
            <p:cNvSpPr/>
            <p:nvPr/>
          </p:nvSpPr>
          <p:spPr>
            <a:xfrm>
              <a:off x="4159157" y="6819433"/>
              <a:ext cx="275529" cy="275529"/>
            </a:xfrm>
            <a:prstGeom prst="rect">
              <a:avLst/>
            </a:prstGeom>
            <a:solidFill>
              <a:srgbClr val="FCB59A">
                <a:alpha val="100000"/>
              </a:srgbClr>
            </a:solidFill>
            <a:ln w="5420" cap="flat">
              <a:solidFill>
                <a:srgbClr val="FFFFFF">
                  <a:alpha val="100000"/>
                </a:srgbClr>
              </a:solidFill>
              <a:prstDash val="solid"/>
              <a:miter/>
            </a:ln>
          </p:spPr>
          <p:txBody>
            <a:bodyPr/>
            <a:lstStyle/>
            <a:p/>
          </p:txBody>
        </p:sp>
        <p:sp>
          <p:nvSpPr>
            <p:cNvPr id="625" name="rc24"/>
            <p:cNvSpPr/>
            <p:nvPr/>
          </p:nvSpPr>
          <p:spPr>
            <a:xfrm>
              <a:off x="4434686" y="6819433"/>
              <a:ext cx="275529" cy="275529"/>
            </a:xfrm>
            <a:prstGeom prst="rect">
              <a:avLst/>
            </a:prstGeom>
            <a:solidFill>
              <a:srgbClr val="FDBFA6">
                <a:alpha val="100000"/>
              </a:srgbClr>
            </a:solidFill>
            <a:ln w="5420" cap="flat">
              <a:solidFill>
                <a:srgbClr val="FFFFFF">
                  <a:alpha val="100000"/>
                </a:srgbClr>
              </a:solidFill>
              <a:prstDash val="solid"/>
              <a:miter/>
            </a:ln>
          </p:spPr>
          <p:txBody>
            <a:bodyPr/>
            <a:lstStyle/>
            <a:p/>
          </p:txBody>
        </p:sp>
        <p:sp>
          <p:nvSpPr>
            <p:cNvPr id="626" name="rc25"/>
            <p:cNvSpPr/>
            <p:nvPr/>
          </p:nvSpPr>
          <p:spPr>
            <a:xfrm>
              <a:off x="4710215" y="6819433"/>
              <a:ext cx="275529" cy="275529"/>
            </a:xfrm>
            <a:prstGeom prst="rect">
              <a:avLst/>
            </a:prstGeom>
            <a:solidFill>
              <a:srgbClr val="FDAC8F">
                <a:alpha val="100000"/>
              </a:srgbClr>
            </a:solidFill>
            <a:ln w="5420" cap="flat">
              <a:solidFill>
                <a:srgbClr val="FFFFFF">
                  <a:alpha val="100000"/>
                </a:srgbClr>
              </a:solidFill>
              <a:prstDash val="solid"/>
              <a:miter/>
            </a:ln>
          </p:spPr>
          <p:txBody>
            <a:bodyPr/>
            <a:lstStyle/>
            <a:p/>
          </p:txBody>
        </p:sp>
        <p:sp>
          <p:nvSpPr>
            <p:cNvPr id="627" name="rc26"/>
            <p:cNvSpPr/>
            <p:nvPr/>
          </p:nvSpPr>
          <p:spPr>
            <a:xfrm>
              <a:off x="4985745" y="6819433"/>
              <a:ext cx="275529" cy="275529"/>
            </a:xfrm>
            <a:prstGeom prst="rect">
              <a:avLst/>
            </a:prstGeom>
            <a:solidFill>
              <a:srgbClr val="FA6546">
                <a:alpha val="100000"/>
              </a:srgbClr>
            </a:solidFill>
            <a:ln w="5420" cap="flat">
              <a:solidFill>
                <a:srgbClr val="FFFFFF">
                  <a:alpha val="100000"/>
                </a:srgbClr>
              </a:solidFill>
              <a:prstDash val="solid"/>
              <a:miter/>
            </a:ln>
          </p:spPr>
          <p:txBody>
            <a:bodyPr/>
            <a:lstStyle/>
            <a:p/>
          </p:txBody>
        </p:sp>
        <p:sp>
          <p:nvSpPr>
            <p:cNvPr id="628" name="rc27"/>
            <p:cNvSpPr/>
            <p:nvPr/>
          </p:nvSpPr>
          <p:spPr>
            <a:xfrm>
              <a:off x="5261274" y="6819433"/>
              <a:ext cx="275529" cy="275529"/>
            </a:xfrm>
            <a:prstGeom prst="rect">
              <a:avLst/>
            </a:prstGeom>
            <a:solidFill>
              <a:srgbClr val="FC7E5D">
                <a:alpha val="100000"/>
              </a:srgbClr>
            </a:solidFill>
            <a:ln w="5420" cap="flat">
              <a:solidFill>
                <a:srgbClr val="FFFFFF">
                  <a:alpha val="100000"/>
                </a:srgbClr>
              </a:solidFill>
              <a:prstDash val="solid"/>
              <a:miter/>
            </a:ln>
          </p:spPr>
          <p:txBody>
            <a:bodyPr/>
            <a:lstStyle/>
            <a:p/>
          </p:txBody>
        </p:sp>
        <p:sp>
          <p:nvSpPr>
            <p:cNvPr id="629" name="rc28"/>
            <p:cNvSpPr/>
            <p:nvPr/>
          </p:nvSpPr>
          <p:spPr>
            <a:xfrm>
              <a:off x="5536803" y="6819433"/>
              <a:ext cx="275529" cy="275529"/>
            </a:xfrm>
            <a:prstGeom prst="rect">
              <a:avLst/>
            </a:prstGeom>
            <a:solidFill>
              <a:srgbClr val="FDAC8F">
                <a:alpha val="100000"/>
              </a:srgbClr>
            </a:solidFill>
            <a:ln w="5420" cap="flat">
              <a:solidFill>
                <a:srgbClr val="FFFFFF">
                  <a:alpha val="100000"/>
                </a:srgbClr>
              </a:solidFill>
              <a:prstDash val="solid"/>
              <a:miter/>
            </a:ln>
          </p:spPr>
          <p:txBody>
            <a:bodyPr/>
            <a:lstStyle/>
            <a:p/>
          </p:txBody>
        </p:sp>
        <p:sp>
          <p:nvSpPr>
            <p:cNvPr id="630" name="rc29"/>
            <p:cNvSpPr/>
            <p:nvPr/>
          </p:nvSpPr>
          <p:spPr>
            <a:xfrm>
              <a:off x="2505981" y="7094962"/>
              <a:ext cx="275529" cy="275529"/>
            </a:xfrm>
            <a:prstGeom prst="rect">
              <a:avLst/>
            </a:prstGeom>
            <a:solidFill>
              <a:srgbClr val="FCB89D">
                <a:alpha val="100000"/>
              </a:srgbClr>
            </a:solidFill>
            <a:ln w="5420" cap="flat">
              <a:solidFill>
                <a:srgbClr val="FFFFFF">
                  <a:alpha val="100000"/>
                </a:srgbClr>
              </a:solidFill>
              <a:prstDash val="solid"/>
              <a:miter/>
            </a:ln>
          </p:spPr>
          <p:txBody>
            <a:bodyPr/>
            <a:lstStyle/>
            <a:p/>
          </p:txBody>
        </p:sp>
        <p:sp>
          <p:nvSpPr>
            <p:cNvPr id="631" name="rc30"/>
            <p:cNvSpPr/>
            <p:nvPr/>
          </p:nvSpPr>
          <p:spPr>
            <a:xfrm>
              <a:off x="2781510" y="7094962"/>
              <a:ext cx="275529" cy="275529"/>
            </a:xfrm>
            <a:prstGeom prst="rect">
              <a:avLst/>
            </a:prstGeom>
            <a:solidFill>
              <a:srgbClr val="FC8A69">
                <a:alpha val="100000"/>
              </a:srgbClr>
            </a:solidFill>
            <a:ln w="5420" cap="flat">
              <a:solidFill>
                <a:srgbClr val="FFFFFF">
                  <a:alpha val="100000"/>
                </a:srgbClr>
              </a:solidFill>
              <a:prstDash val="solid"/>
              <a:miter/>
            </a:ln>
          </p:spPr>
          <p:txBody>
            <a:bodyPr/>
            <a:lstStyle/>
            <a:p/>
          </p:txBody>
        </p:sp>
        <p:sp>
          <p:nvSpPr>
            <p:cNvPr id="632" name="rc31"/>
            <p:cNvSpPr/>
            <p:nvPr/>
          </p:nvSpPr>
          <p:spPr>
            <a:xfrm>
              <a:off x="3057040" y="7094962"/>
              <a:ext cx="275529" cy="275529"/>
            </a:xfrm>
            <a:prstGeom prst="rect">
              <a:avLst/>
            </a:prstGeom>
            <a:solidFill>
              <a:srgbClr val="FC7B5B">
                <a:alpha val="100000"/>
              </a:srgbClr>
            </a:solidFill>
            <a:ln w="5420" cap="flat">
              <a:solidFill>
                <a:srgbClr val="FFFFFF">
                  <a:alpha val="100000"/>
                </a:srgbClr>
              </a:solidFill>
              <a:prstDash val="solid"/>
              <a:miter/>
            </a:ln>
          </p:spPr>
          <p:txBody>
            <a:bodyPr/>
            <a:lstStyle/>
            <a:p/>
          </p:txBody>
        </p:sp>
        <p:sp>
          <p:nvSpPr>
            <p:cNvPr id="633" name="rc32"/>
            <p:cNvSpPr/>
            <p:nvPr/>
          </p:nvSpPr>
          <p:spPr>
            <a:xfrm>
              <a:off x="3332569" y="7094962"/>
              <a:ext cx="275529" cy="275529"/>
            </a:xfrm>
            <a:prstGeom prst="rect">
              <a:avLst/>
            </a:prstGeom>
            <a:solidFill>
              <a:srgbClr val="FDB195">
                <a:alpha val="100000"/>
              </a:srgbClr>
            </a:solidFill>
            <a:ln w="5420" cap="flat">
              <a:solidFill>
                <a:srgbClr val="FFFFFF">
                  <a:alpha val="100000"/>
                </a:srgbClr>
              </a:solidFill>
              <a:prstDash val="solid"/>
              <a:miter/>
            </a:ln>
          </p:spPr>
          <p:txBody>
            <a:bodyPr/>
            <a:lstStyle/>
            <a:p/>
          </p:txBody>
        </p:sp>
        <p:sp>
          <p:nvSpPr>
            <p:cNvPr id="634" name="rc33"/>
            <p:cNvSpPr/>
            <p:nvPr/>
          </p:nvSpPr>
          <p:spPr>
            <a:xfrm>
              <a:off x="3608098" y="709496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5" name="rc34"/>
            <p:cNvSpPr/>
            <p:nvPr/>
          </p:nvSpPr>
          <p:spPr>
            <a:xfrm>
              <a:off x="3883627" y="7094962"/>
              <a:ext cx="275529" cy="275529"/>
            </a:xfrm>
            <a:prstGeom prst="rect">
              <a:avLst/>
            </a:prstGeom>
            <a:solidFill>
              <a:srgbClr val="FECCB7">
                <a:alpha val="100000"/>
              </a:srgbClr>
            </a:solidFill>
            <a:ln w="5420" cap="flat">
              <a:solidFill>
                <a:srgbClr val="FFFFFF">
                  <a:alpha val="100000"/>
                </a:srgbClr>
              </a:solidFill>
              <a:prstDash val="solid"/>
              <a:miter/>
            </a:ln>
          </p:spPr>
          <p:txBody>
            <a:bodyPr/>
            <a:lstStyle/>
            <a:p/>
          </p:txBody>
        </p:sp>
        <p:sp>
          <p:nvSpPr>
            <p:cNvPr id="636" name="rc35"/>
            <p:cNvSpPr/>
            <p:nvPr/>
          </p:nvSpPr>
          <p:spPr>
            <a:xfrm>
              <a:off x="4159157" y="7094962"/>
              <a:ext cx="275529" cy="275529"/>
            </a:xfrm>
            <a:prstGeom prst="rect">
              <a:avLst/>
            </a:prstGeom>
            <a:solidFill>
              <a:srgbClr val="FEDBCB">
                <a:alpha val="100000"/>
              </a:srgbClr>
            </a:solidFill>
            <a:ln w="5420" cap="flat">
              <a:solidFill>
                <a:srgbClr val="FFFFFF">
                  <a:alpha val="100000"/>
                </a:srgbClr>
              </a:solidFill>
              <a:prstDash val="solid"/>
              <a:miter/>
            </a:ln>
          </p:spPr>
          <p:txBody>
            <a:bodyPr/>
            <a:lstStyle/>
            <a:p/>
          </p:txBody>
        </p:sp>
        <p:sp>
          <p:nvSpPr>
            <p:cNvPr id="637" name="rc36"/>
            <p:cNvSpPr/>
            <p:nvPr/>
          </p:nvSpPr>
          <p:spPr>
            <a:xfrm>
              <a:off x="4434686" y="7094962"/>
              <a:ext cx="275529" cy="275529"/>
            </a:xfrm>
            <a:prstGeom prst="rect">
              <a:avLst/>
            </a:prstGeom>
            <a:solidFill>
              <a:srgbClr val="FECEBA">
                <a:alpha val="100000"/>
              </a:srgbClr>
            </a:solidFill>
            <a:ln w="5420" cap="flat">
              <a:solidFill>
                <a:srgbClr val="FFFFFF">
                  <a:alpha val="100000"/>
                </a:srgbClr>
              </a:solidFill>
              <a:prstDash val="solid"/>
              <a:miter/>
            </a:ln>
          </p:spPr>
          <p:txBody>
            <a:bodyPr/>
            <a:lstStyle/>
            <a:p/>
          </p:txBody>
        </p:sp>
        <p:sp>
          <p:nvSpPr>
            <p:cNvPr id="638" name="rc37"/>
            <p:cNvSpPr/>
            <p:nvPr/>
          </p:nvSpPr>
          <p:spPr>
            <a:xfrm>
              <a:off x="4710215" y="7094962"/>
              <a:ext cx="275529" cy="275529"/>
            </a:xfrm>
            <a:prstGeom prst="rect">
              <a:avLst/>
            </a:prstGeom>
            <a:solidFill>
              <a:srgbClr val="FCBDA3">
                <a:alpha val="100000"/>
              </a:srgbClr>
            </a:solidFill>
            <a:ln w="5420" cap="flat">
              <a:solidFill>
                <a:srgbClr val="FFFFFF">
                  <a:alpha val="100000"/>
                </a:srgbClr>
              </a:solidFill>
              <a:prstDash val="solid"/>
              <a:miter/>
            </a:ln>
          </p:spPr>
          <p:txBody>
            <a:bodyPr/>
            <a:lstStyle/>
            <a:p/>
          </p:txBody>
        </p:sp>
        <p:sp>
          <p:nvSpPr>
            <p:cNvPr id="639" name="rc38"/>
            <p:cNvSpPr/>
            <p:nvPr/>
          </p:nvSpPr>
          <p:spPr>
            <a:xfrm>
              <a:off x="4985745" y="7094962"/>
              <a:ext cx="275529" cy="275529"/>
            </a:xfrm>
            <a:prstGeom prst="rect">
              <a:avLst/>
            </a:prstGeom>
            <a:solidFill>
              <a:srgbClr val="FDBFA6">
                <a:alpha val="100000"/>
              </a:srgbClr>
            </a:solidFill>
            <a:ln w="5420" cap="flat">
              <a:solidFill>
                <a:srgbClr val="FFFFFF">
                  <a:alpha val="100000"/>
                </a:srgbClr>
              </a:solidFill>
              <a:prstDash val="solid"/>
              <a:miter/>
            </a:ln>
          </p:spPr>
          <p:txBody>
            <a:bodyPr/>
            <a:lstStyle/>
            <a:p/>
          </p:txBody>
        </p:sp>
        <p:sp>
          <p:nvSpPr>
            <p:cNvPr id="640" name="rc39"/>
            <p:cNvSpPr/>
            <p:nvPr/>
          </p:nvSpPr>
          <p:spPr>
            <a:xfrm>
              <a:off x="5261274" y="709496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1" name="rc40"/>
            <p:cNvSpPr/>
            <p:nvPr/>
          </p:nvSpPr>
          <p:spPr>
            <a:xfrm>
              <a:off x="5536803" y="7094962"/>
              <a:ext cx="275529" cy="275529"/>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642" name="rc41"/>
            <p:cNvSpPr/>
            <p:nvPr/>
          </p:nvSpPr>
          <p:spPr>
            <a:xfrm>
              <a:off x="2505981" y="7370492"/>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43" name="rc42"/>
            <p:cNvSpPr/>
            <p:nvPr/>
          </p:nvSpPr>
          <p:spPr>
            <a:xfrm>
              <a:off x="2781510" y="7370492"/>
              <a:ext cx="275529" cy="275529"/>
            </a:xfrm>
            <a:prstGeom prst="rect">
              <a:avLst/>
            </a:prstGeom>
            <a:solidFill>
              <a:srgbClr val="FEE2D6">
                <a:alpha val="100000"/>
              </a:srgbClr>
            </a:solidFill>
            <a:ln w="5420" cap="flat">
              <a:solidFill>
                <a:srgbClr val="FFFFFF">
                  <a:alpha val="100000"/>
                </a:srgbClr>
              </a:solidFill>
              <a:prstDash val="solid"/>
              <a:miter/>
            </a:ln>
          </p:spPr>
          <p:txBody>
            <a:bodyPr/>
            <a:lstStyle/>
            <a:p/>
          </p:txBody>
        </p:sp>
        <p:sp>
          <p:nvSpPr>
            <p:cNvPr id="644" name="rc43"/>
            <p:cNvSpPr/>
            <p:nvPr/>
          </p:nvSpPr>
          <p:spPr>
            <a:xfrm>
              <a:off x="3057040" y="7370492"/>
              <a:ext cx="275529" cy="275529"/>
            </a:xfrm>
            <a:prstGeom prst="rect">
              <a:avLst/>
            </a:prstGeom>
            <a:solidFill>
              <a:srgbClr val="FED6C5">
                <a:alpha val="100000"/>
              </a:srgbClr>
            </a:solidFill>
            <a:ln w="5420" cap="flat">
              <a:solidFill>
                <a:srgbClr val="FFFFFF">
                  <a:alpha val="100000"/>
                </a:srgbClr>
              </a:solidFill>
              <a:prstDash val="solid"/>
              <a:miter/>
            </a:ln>
          </p:spPr>
          <p:txBody>
            <a:bodyPr/>
            <a:lstStyle/>
            <a:p/>
          </p:txBody>
        </p:sp>
        <p:sp>
          <p:nvSpPr>
            <p:cNvPr id="645" name="rc44"/>
            <p:cNvSpPr/>
            <p:nvPr/>
          </p:nvSpPr>
          <p:spPr>
            <a:xfrm>
              <a:off x="3332569" y="7370492"/>
              <a:ext cx="275529" cy="275529"/>
            </a:xfrm>
            <a:prstGeom prst="rect">
              <a:avLst/>
            </a:prstGeom>
            <a:solidFill>
              <a:srgbClr val="FDC9B4">
                <a:alpha val="100000"/>
              </a:srgbClr>
            </a:solidFill>
            <a:ln w="5420" cap="flat">
              <a:solidFill>
                <a:srgbClr val="FFFFFF">
                  <a:alpha val="100000"/>
                </a:srgbClr>
              </a:solidFill>
              <a:prstDash val="solid"/>
              <a:miter/>
            </a:ln>
          </p:spPr>
          <p:txBody>
            <a:bodyPr/>
            <a:lstStyle/>
            <a:p/>
          </p:txBody>
        </p:sp>
        <p:sp>
          <p:nvSpPr>
            <p:cNvPr id="646" name="rc45"/>
            <p:cNvSpPr/>
            <p:nvPr/>
          </p:nvSpPr>
          <p:spPr>
            <a:xfrm>
              <a:off x="3608098" y="7370492"/>
              <a:ext cx="275529" cy="275529"/>
            </a:xfrm>
            <a:prstGeom prst="rect">
              <a:avLst/>
            </a:prstGeom>
            <a:solidFill>
              <a:srgbClr val="FECCB7">
                <a:alpha val="100000"/>
              </a:srgbClr>
            </a:solidFill>
            <a:ln w="5420" cap="flat">
              <a:solidFill>
                <a:srgbClr val="FFFFFF">
                  <a:alpha val="100000"/>
                </a:srgbClr>
              </a:solidFill>
              <a:prstDash val="solid"/>
              <a:miter/>
            </a:ln>
          </p:spPr>
          <p:txBody>
            <a:bodyPr/>
            <a:lstStyle/>
            <a:p/>
          </p:txBody>
        </p:sp>
        <p:sp>
          <p:nvSpPr>
            <p:cNvPr id="647" name="rc46"/>
            <p:cNvSpPr/>
            <p:nvPr/>
          </p:nvSpPr>
          <p:spPr>
            <a:xfrm>
              <a:off x="3883627" y="7370492"/>
              <a:ext cx="275529" cy="275529"/>
            </a:xfrm>
            <a:prstGeom prst="rect">
              <a:avLst/>
            </a:prstGeom>
            <a:solidFill>
              <a:srgbClr val="FECEBA">
                <a:alpha val="100000"/>
              </a:srgbClr>
            </a:solidFill>
            <a:ln w="5420" cap="flat">
              <a:solidFill>
                <a:srgbClr val="FFFFFF">
                  <a:alpha val="100000"/>
                </a:srgbClr>
              </a:solidFill>
              <a:prstDash val="solid"/>
              <a:miter/>
            </a:ln>
          </p:spPr>
          <p:txBody>
            <a:bodyPr/>
            <a:lstStyle/>
            <a:p/>
          </p:txBody>
        </p:sp>
        <p:sp>
          <p:nvSpPr>
            <p:cNvPr id="648" name="rc47"/>
            <p:cNvSpPr/>
            <p:nvPr/>
          </p:nvSpPr>
          <p:spPr>
            <a:xfrm>
              <a:off x="4159157" y="7370492"/>
              <a:ext cx="275529" cy="275529"/>
            </a:xfrm>
            <a:prstGeom prst="rect">
              <a:avLst/>
            </a:prstGeom>
            <a:solidFill>
              <a:srgbClr val="FCBAA0">
                <a:alpha val="100000"/>
              </a:srgbClr>
            </a:solidFill>
            <a:ln w="5420" cap="flat">
              <a:solidFill>
                <a:srgbClr val="FFFFFF">
                  <a:alpha val="100000"/>
                </a:srgbClr>
              </a:solidFill>
              <a:prstDash val="solid"/>
              <a:miter/>
            </a:ln>
          </p:spPr>
          <p:txBody>
            <a:bodyPr/>
            <a:lstStyle/>
            <a:p/>
          </p:txBody>
        </p:sp>
        <p:sp>
          <p:nvSpPr>
            <p:cNvPr id="649" name="rc48"/>
            <p:cNvSpPr/>
            <p:nvPr/>
          </p:nvSpPr>
          <p:spPr>
            <a:xfrm>
              <a:off x="4434686" y="7370492"/>
              <a:ext cx="275529" cy="275529"/>
            </a:xfrm>
            <a:prstGeom prst="rect">
              <a:avLst/>
            </a:prstGeom>
            <a:solidFill>
              <a:srgbClr val="FC9878">
                <a:alpha val="100000"/>
              </a:srgbClr>
            </a:solidFill>
            <a:ln w="5420" cap="flat">
              <a:solidFill>
                <a:srgbClr val="FFFFFF">
                  <a:alpha val="100000"/>
                </a:srgbClr>
              </a:solidFill>
              <a:prstDash val="solid"/>
              <a:miter/>
            </a:ln>
          </p:spPr>
          <p:txBody>
            <a:bodyPr/>
            <a:lstStyle/>
            <a:p/>
          </p:txBody>
        </p:sp>
        <p:sp>
          <p:nvSpPr>
            <p:cNvPr id="650" name="rc49"/>
            <p:cNvSpPr/>
            <p:nvPr/>
          </p:nvSpPr>
          <p:spPr>
            <a:xfrm>
              <a:off x="4710215" y="7370492"/>
              <a:ext cx="275529" cy="275529"/>
            </a:xfrm>
            <a:prstGeom prst="rect">
              <a:avLst/>
            </a:prstGeom>
            <a:solidFill>
              <a:srgbClr val="FC9373">
                <a:alpha val="100000"/>
              </a:srgbClr>
            </a:solidFill>
            <a:ln w="5420" cap="flat">
              <a:solidFill>
                <a:srgbClr val="FFFFFF">
                  <a:alpha val="100000"/>
                </a:srgbClr>
              </a:solidFill>
              <a:prstDash val="solid"/>
              <a:miter/>
            </a:ln>
          </p:spPr>
          <p:txBody>
            <a:bodyPr/>
            <a:lstStyle/>
            <a:p/>
          </p:txBody>
        </p:sp>
        <p:sp>
          <p:nvSpPr>
            <p:cNvPr id="651" name="rc50"/>
            <p:cNvSpPr/>
            <p:nvPr/>
          </p:nvSpPr>
          <p:spPr>
            <a:xfrm>
              <a:off x="4985745" y="7370492"/>
              <a:ext cx="275529" cy="275529"/>
            </a:xfrm>
            <a:prstGeom prst="rect">
              <a:avLst/>
            </a:prstGeom>
            <a:solidFill>
              <a:srgbClr val="FC8767">
                <a:alpha val="100000"/>
              </a:srgbClr>
            </a:solidFill>
            <a:ln w="5420" cap="flat">
              <a:solidFill>
                <a:srgbClr val="FFFFFF">
                  <a:alpha val="100000"/>
                </a:srgbClr>
              </a:solidFill>
              <a:prstDash val="solid"/>
              <a:miter/>
            </a:ln>
          </p:spPr>
          <p:txBody>
            <a:bodyPr/>
            <a:lstStyle/>
            <a:p/>
          </p:txBody>
        </p:sp>
        <p:sp>
          <p:nvSpPr>
            <p:cNvPr id="652" name="rc51"/>
            <p:cNvSpPr/>
            <p:nvPr/>
          </p:nvSpPr>
          <p:spPr>
            <a:xfrm>
              <a:off x="5261274" y="7370492"/>
              <a:ext cx="275529" cy="275529"/>
            </a:xfrm>
            <a:prstGeom prst="rect">
              <a:avLst/>
            </a:prstGeom>
            <a:solidFill>
              <a:srgbClr val="FECEBA">
                <a:alpha val="100000"/>
              </a:srgbClr>
            </a:solidFill>
            <a:ln w="5420" cap="flat">
              <a:solidFill>
                <a:srgbClr val="FFFFFF">
                  <a:alpha val="100000"/>
                </a:srgbClr>
              </a:solidFill>
              <a:prstDash val="solid"/>
              <a:miter/>
            </a:ln>
          </p:spPr>
          <p:txBody>
            <a:bodyPr/>
            <a:lstStyle/>
            <a:p/>
          </p:txBody>
        </p:sp>
        <p:sp>
          <p:nvSpPr>
            <p:cNvPr id="653" name="rc52"/>
            <p:cNvSpPr/>
            <p:nvPr/>
          </p:nvSpPr>
          <p:spPr>
            <a:xfrm>
              <a:off x="5536803" y="7370492"/>
              <a:ext cx="275529" cy="275529"/>
            </a:xfrm>
            <a:prstGeom prst="rect">
              <a:avLst/>
            </a:prstGeom>
            <a:solidFill>
              <a:srgbClr val="FEDDCF">
                <a:alpha val="100000"/>
              </a:srgbClr>
            </a:solidFill>
            <a:ln w="5420" cap="flat">
              <a:solidFill>
                <a:srgbClr val="FFFFFF">
                  <a:alpha val="100000"/>
                </a:srgbClr>
              </a:solidFill>
              <a:prstDash val="solid"/>
              <a:miter/>
            </a:ln>
          </p:spPr>
          <p:txBody>
            <a:bodyPr/>
            <a:lstStyle/>
            <a:p/>
          </p:txBody>
        </p:sp>
        <p:sp>
          <p:nvSpPr>
            <p:cNvPr id="654" name="rc53"/>
            <p:cNvSpPr/>
            <p:nvPr/>
          </p:nvSpPr>
          <p:spPr>
            <a:xfrm>
              <a:off x="2505981" y="7646021"/>
              <a:ext cx="275529" cy="275529"/>
            </a:xfrm>
            <a:prstGeom prst="rect">
              <a:avLst/>
            </a:prstGeom>
            <a:solidFill>
              <a:srgbClr val="FECEBA">
                <a:alpha val="100000"/>
              </a:srgbClr>
            </a:solidFill>
            <a:ln w="5420" cap="flat">
              <a:solidFill>
                <a:srgbClr val="FFFFFF">
                  <a:alpha val="100000"/>
                </a:srgbClr>
              </a:solidFill>
              <a:prstDash val="solid"/>
              <a:miter/>
            </a:ln>
          </p:spPr>
          <p:txBody>
            <a:bodyPr/>
            <a:lstStyle/>
            <a:p/>
          </p:txBody>
        </p:sp>
        <p:sp>
          <p:nvSpPr>
            <p:cNvPr id="655" name="rc54"/>
            <p:cNvSpPr/>
            <p:nvPr/>
          </p:nvSpPr>
          <p:spPr>
            <a:xfrm>
              <a:off x="2781510" y="7646021"/>
              <a:ext cx="275529" cy="275529"/>
            </a:xfrm>
            <a:prstGeom prst="rect">
              <a:avLst/>
            </a:prstGeom>
            <a:solidFill>
              <a:srgbClr val="FDC2AA">
                <a:alpha val="100000"/>
              </a:srgbClr>
            </a:solidFill>
            <a:ln w="5420" cap="flat">
              <a:solidFill>
                <a:srgbClr val="FFFFFF">
                  <a:alpha val="100000"/>
                </a:srgbClr>
              </a:solidFill>
              <a:prstDash val="solid"/>
              <a:miter/>
            </a:ln>
          </p:spPr>
          <p:txBody>
            <a:bodyPr/>
            <a:lstStyle/>
            <a:p/>
          </p:txBody>
        </p:sp>
        <p:sp>
          <p:nvSpPr>
            <p:cNvPr id="656" name="rc55"/>
            <p:cNvSpPr/>
            <p:nvPr/>
          </p:nvSpPr>
          <p:spPr>
            <a:xfrm>
              <a:off x="3057040" y="7646021"/>
              <a:ext cx="275529" cy="275529"/>
            </a:xfrm>
            <a:prstGeom prst="rect">
              <a:avLst/>
            </a:prstGeom>
            <a:solidFill>
              <a:srgbClr val="FED6C5">
                <a:alpha val="100000"/>
              </a:srgbClr>
            </a:solidFill>
            <a:ln w="5420" cap="flat">
              <a:solidFill>
                <a:srgbClr val="FFFFFF">
                  <a:alpha val="100000"/>
                </a:srgbClr>
              </a:solidFill>
              <a:prstDash val="solid"/>
              <a:miter/>
            </a:ln>
          </p:spPr>
          <p:txBody>
            <a:bodyPr/>
            <a:lstStyle/>
            <a:p/>
          </p:txBody>
        </p:sp>
        <p:sp>
          <p:nvSpPr>
            <p:cNvPr id="657" name="rc56"/>
            <p:cNvSpPr/>
            <p:nvPr/>
          </p:nvSpPr>
          <p:spPr>
            <a:xfrm>
              <a:off x="3332569" y="7646021"/>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58" name="rc57"/>
            <p:cNvSpPr/>
            <p:nvPr/>
          </p:nvSpPr>
          <p:spPr>
            <a:xfrm>
              <a:off x="3608098" y="7646021"/>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9" name="rc58"/>
            <p:cNvSpPr/>
            <p:nvPr/>
          </p:nvSpPr>
          <p:spPr>
            <a:xfrm>
              <a:off x="3883627" y="7646021"/>
              <a:ext cx="275529" cy="275529"/>
            </a:xfrm>
            <a:prstGeom prst="rect">
              <a:avLst/>
            </a:prstGeom>
            <a:solidFill>
              <a:srgbClr val="FECCB7">
                <a:alpha val="100000"/>
              </a:srgbClr>
            </a:solidFill>
            <a:ln w="5420" cap="flat">
              <a:solidFill>
                <a:srgbClr val="FFFFFF">
                  <a:alpha val="100000"/>
                </a:srgbClr>
              </a:solidFill>
              <a:prstDash val="solid"/>
              <a:miter/>
            </a:ln>
          </p:spPr>
          <p:txBody>
            <a:bodyPr/>
            <a:lstStyle/>
            <a:p/>
          </p:txBody>
        </p:sp>
        <p:sp>
          <p:nvSpPr>
            <p:cNvPr id="660" name="rc59"/>
            <p:cNvSpPr/>
            <p:nvPr/>
          </p:nvSpPr>
          <p:spPr>
            <a:xfrm>
              <a:off x="4159157" y="7646021"/>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1" name="rc60"/>
            <p:cNvSpPr/>
            <p:nvPr/>
          </p:nvSpPr>
          <p:spPr>
            <a:xfrm>
              <a:off x="4434686" y="7646021"/>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2" name="rc61"/>
            <p:cNvSpPr/>
            <p:nvPr/>
          </p:nvSpPr>
          <p:spPr>
            <a:xfrm>
              <a:off x="4710215" y="7646021"/>
              <a:ext cx="275529" cy="275529"/>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663" name="rc62"/>
            <p:cNvSpPr/>
            <p:nvPr/>
          </p:nvSpPr>
          <p:spPr>
            <a:xfrm>
              <a:off x="4985745" y="7646021"/>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4" name="rc63"/>
            <p:cNvSpPr/>
            <p:nvPr/>
          </p:nvSpPr>
          <p:spPr>
            <a:xfrm>
              <a:off x="5261274" y="7646021"/>
              <a:ext cx="275529" cy="275529"/>
            </a:xfrm>
            <a:prstGeom prst="rect">
              <a:avLst/>
            </a:prstGeom>
            <a:solidFill>
              <a:srgbClr val="FED6C5">
                <a:alpha val="100000"/>
              </a:srgbClr>
            </a:solidFill>
            <a:ln w="5420" cap="flat">
              <a:solidFill>
                <a:srgbClr val="FFFFFF">
                  <a:alpha val="100000"/>
                </a:srgbClr>
              </a:solidFill>
              <a:prstDash val="solid"/>
              <a:miter/>
            </a:ln>
          </p:spPr>
          <p:txBody>
            <a:bodyPr/>
            <a:lstStyle/>
            <a:p/>
          </p:txBody>
        </p:sp>
        <p:sp>
          <p:nvSpPr>
            <p:cNvPr id="665" name="rc64"/>
            <p:cNvSpPr/>
            <p:nvPr/>
          </p:nvSpPr>
          <p:spPr>
            <a:xfrm>
              <a:off x="5536803" y="7646021"/>
              <a:ext cx="275529" cy="275529"/>
            </a:xfrm>
            <a:prstGeom prst="rect">
              <a:avLst/>
            </a:prstGeom>
            <a:solidFill>
              <a:srgbClr val="FEDDCF">
                <a:alpha val="100000"/>
              </a:srgbClr>
            </a:solidFill>
            <a:ln w="5420" cap="flat">
              <a:solidFill>
                <a:srgbClr val="FFFFFF">
                  <a:alpha val="100000"/>
                </a:srgbClr>
              </a:solidFill>
              <a:prstDash val="solid"/>
              <a:miter/>
            </a:ln>
          </p:spPr>
          <p:txBody>
            <a:bodyPr/>
            <a:lstStyle/>
            <a:p/>
          </p:txBody>
        </p:sp>
        <p:sp>
          <p:nvSpPr>
            <p:cNvPr id="666" name="rc65"/>
            <p:cNvSpPr/>
            <p:nvPr/>
          </p:nvSpPr>
          <p:spPr>
            <a:xfrm>
              <a:off x="2505981" y="7921550"/>
              <a:ext cx="275529" cy="275529"/>
            </a:xfrm>
            <a:prstGeom prst="rect">
              <a:avLst/>
            </a:prstGeom>
            <a:solidFill>
              <a:srgbClr val="FC8C6C">
                <a:alpha val="100000"/>
              </a:srgbClr>
            </a:solidFill>
            <a:ln w="5420" cap="flat">
              <a:solidFill>
                <a:srgbClr val="FFFFFF">
                  <a:alpha val="100000"/>
                </a:srgbClr>
              </a:solidFill>
              <a:prstDash val="solid"/>
              <a:miter/>
            </a:ln>
          </p:spPr>
          <p:txBody>
            <a:bodyPr/>
            <a:lstStyle/>
            <a:p/>
          </p:txBody>
        </p:sp>
        <p:sp>
          <p:nvSpPr>
            <p:cNvPr id="667" name="rc66"/>
            <p:cNvSpPr/>
            <p:nvPr/>
          </p:nvSpPr>
          <p:spPr>
            <a:xfrm>
              <a:off x="2781510" y="7921550"/>
              <a:ext cx="275529" cy="275529"/>
            </a:xfrm>
            <a:prstGeom prst="rect">
              <a:avLst/>
            </a:prstGeom>
            <a:solidFill>
              <a:srgbClr val="FED6C5">
                <a:alpha val="100000"/>
              </a:srgbClr>
            </a:solidFill>
            <a:ln w="5420" cap="flat">
              <a:solidFill>
                <a:srgbClr val="FFFFFF">
                  <a:alpha val="100000"/>
                </a:srgbClr>
              </a:solidFill>
              <a:prstDash val="solid"/>
              <a:miter/>
            </a:ln>
          </p:spPr>
          <p:txBody>
            <a:bodyPr/>
            <a:lstStyle/>
            <a:p/>
          </p:txBody>
        </p:sp>
        <p:sp>
          <p:nvSpPr>
            <p:cNvPr id="668" name="rc67"/>
            <p:cNvSpPr/>
            <p:nvPr/>
          </p:nvSpPr>
          <p:spPr>
            <a:xfrm>
              <a:off x="3057040"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9" name="rc68"/>
            <p:cNvSpPr/>
            <p:nvPr/>
          </p:nvSpPr>
          <p:spPr>
            <a:xfrm>
              <a:off x="3332569"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0" name="rc69"/>
            <p:cNvSpPr/>
            <p:nvPr/>
          </p:nvSpPr>
          <p:spPr>
            <a:xfrm>
              <a:off x="3608098" y="7921550"/>
              <a:ext cx="275529" cy="275529"/>
            </a:xfrm>
            <a:prstGeom prst="rect">
              <a:avLst/>
            </a:prstGeom>
            <a:solidFill>
              <a:srgbClr val="FED1BE">
                <a:alpha val="100000"/>
              </a:srgbClr>
            </a:solidFill>
            <a:ln w="5420" cap="flat">
              <a:solidFill>
                <a:srgbClr val="FFFFFF">
                  <a:alpha val="100000"/>
                </a:srgbClr>
              </a:solidFill>
              <a:prstDash val="solid"/>
              <a:miter/>
            </a:ln>
          </p:spPr>
          <p:txBody>
            <a:bodyPr/>
            <a:lstStyle/>
            <a:p/>
          </p:txBody>
        </p:sp>
        <p:sp>
          <p:nvSpPr>
            <p:cNvPr id="671" name="rc70"/>
            <p:cNvSpPr/>
            <p:nvPr/>
          </p:nvSpPr>
          <p:spPr>
            <a:xfrm>
              <a:off x="3883627"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2" name="rc71"/>
            <p:cNvSpPr/>
            <p:nvPr/>
          </p:nvSpPr>
          <p:spPr>
            <a:xfrm>
              <a:off x="4159157"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3" name="rc72"/>
            <p:cNvSpPr/>
            <p:nvPr/>
          </p:nvSpPr>
          <p:spPr>
            <a:xfrm>
              <a:off x="4434686"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4" name="rc73"/>
            <p:cNvSpPr/>
            <p:nvPr/>
          </p:nvSpPr>
          <p:spPr>
            <a:xfrm>
              <a:off x="4710215"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5" name="rc74"/>
            <p:cNvSpPr/>
            <p:nvPr/>
          </p:nvSpPr>
          <p:spPr>
            <a:xfrm>
              <a:off x="4985745" y="7921550"/>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6" name="rc75"/>
            <p:cNvSpPr/>
            <p:nvPr/>
          </p:nvSpPr>
          <p:spPr>
            <a:xfrm>
              <a:off x="5261274"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7" name="rc76"/>
            <p:cNvSpPr/>
            <p:nvPr/>
          </p:nvSpPr>
          <p:spPr>
            <a:xfrm>
              <a:off x="5536803"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8" name="rc77"/>
            <p:cNvSpPr/>
            <p:nvPr/>
          </p:nvSpPr>
          <p:spPr>
            <a:xfrm>
              <a:off x="2505981" y="8197080"/>
              <a:ext cx="275529" cy="275529"/>
            </a:xfrm>
            <a:prstGeom prst="rect">
              <a:avLst/>
            </a:prstGeom>
            <a:solidFill>
              <a:srgbClr val="FEDBCB">
                <a:alpha val="100000"/>
              </a:srgbClr>
            </a:solidFill>
            <a:ln w="5420" cap="flat">
              <a:solidFill>
                <a:srgbClr val="FFFFFF">
                  <a:alpha val="100000"/>
                </a:srgbClr>
              </a:solidFill>
              <a:prstDash val="solid"/>
              <a:miter/>
            </a:ln>
          </p:spPr>
          <p:txBody>
            <a:bodyPr/>
            <a:lstStyle/>
            <a:p/>
          </p:txBody>
        </p:sp>
        <p:sp>
          <p:nvSpPr>
            <p:cNvPr id="679" name="rc78"/>
            <p:cNvSpPr/>
            <p:nvPr/>
          </p:nvSpPr>
          <p:spPr>
            <a:xfrm>
              <a:off x="2781510" y="8197080"/>
              <a:ext cx="275529" cy="275529"/>
            </a:xfrm>
            <a:prstGeom prst="rect">
              <a:avLst/>
            </a:prstGeom>
            <a:solidFill>
              <a:srgbClr val="FEE2D6">
                <a:alpha val="100000"/>
              </a:srgbClr>
            </a:solidFill>
            <a:ln w="5420" cap="flat">
              <a:solidFill>
                <a:srgbClr val="FFFFFF">
                  <a:alpha val="100000"/>
                </a:srgbClr>
              </a:solidFill>
              <a:prstDash val="solid"/>
              <a:miter/>
            </a:ln>
          </p:spPr>
          <p:txBody>
            <a:bodyPr/>
            <a:lstStyle/>
            <a:p/>
          </p:txBody>
        </p:sp>
        <p:sp>
          <p:nvSpPr>
            <p:cNvPr id="680" name="rc79"/>
            <p:cNvSpPr/>
            <p:nvPr/>
          </p:nvSpPr>
          <p:spPr>
            <a:xfrm>
              <a:off x="3057040" y="8197080"/>
              <a:ext cx="275529" cy="275529"/>
            </a:xfrm>
            <a:prstGeom prst="rect">
              <a:avLst/>
            </a:prstGeom>
            <a:solidFill>
              <a:srgbClr val="FEE2D6">
                <a:alpha val="100000"/>
              </a:srgbClr>
            </a:solidFill>
            <a:ln w="5420" cap="flat">
              <a:solidFill>
                <a:srgbClr val="FFFFFF">
                  <a:alpha val="100000"/>
                </a:srgbClr>
              </a:solidFill>
              <a:prstDash val="solid"/>
              <a:miter/>
            </a:ln>
          </p:spPr>
          <p:txBody>
            <a:bodyPr/>
            <a:lstStyle/>
            <a:p/>
          </p:txBody>
        </p:sp>
        <p:sp>
          <p:nvSpPr>
            <p:cNvPr id="681" name="rc80"/>
            <p:cNvSpPr/>
            <p:nvPr/>
          </p:nvSpPr>
          <p:spPr>
            <a:xfrm>
              <a:off x="3332569" y="8197080"/>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82" name="rc81"/>
            <p:cNvSpPr/>
            <p:nvPr/>
          </p:nvSpPr>
          <p:spPr>
            <a:xfrm>
              <a:off x="3608098" y="8197080"/>
              <a:ext cx="275529" cy="275529"/>
            </a:xfrm>
            <a:prstGeom prst="rect">
              <a:avLst/>
            </a:prstGeom>
            <a:solidFill>
              <a:srgbClr val="FECCB7">
                <a:alpha val="100000"/>
              </a:srgbClr>
            </a:solidFill>
            <a:ln w="5420" cap="flat">
              <a:solidFill>
                <a:srgbClr val="FFFFFF">
                  <a:alpha val="100000"/>
                </a:srgbClr>
              </a:solidFill>
              <a:prstDash val="solid"/>
              <a:miter/>
            </a:ln>
          </p:spPr>
          <p:txBody>
            <a:bodyPr/>
            <a:lstStyle/>
            <a:p/>
          </p:txBody>
        </p:sp>
        <p:sp>
          <p:nvSpPr>
            <p:cNvPr id="683" name="rc82"/>
            <p:cNvSpPr/>
            <p:nvPr/>
          </p:nvSpPr>
          <p:spPr>
            <a:xfrm>
              <a:off x="3883627" y="8197080"/>
              <a:ext cx="275529" cy="275529"/>
            </a:xfrm>
            <a:prstGeom prst="rect">
              <a:avLst/>
            </a:prstGeom>
            <a:solidFill>
              <a:srgbClr val="FEE2D6">
                <a:alpha val="100000"/>
              </a:srgbClr>
            </a:solidFill>
            <a:ln w="5420" cap="flat">
              <a:solidFill>
                <a:srgbClr val="FFFFFF">
                  <a:alpha val="100000"/>
                </a:srgbClr>
              </a:solidFill>
              <a:prstDash val="solid"/>
              <a:miter/>
            </a:ln>
          </p:spPr>
          <p:txBody>
            <a:bodyPr/>
            <a:lstStyle/>
            <a:p/>
          </p:txBody>
        </p:sp>
        <p:sp>
          <p:nvSpPr>
            <p:cNvPr id="684" name="rc83"/>
            <p:cNvSpPr/>
            <p:nvPr/>
          </p:nvSpPr>
          <p:spPr>
            <a:xfrm>
              <a:off x="4159157" y="8197080"/>
              <a:ext cx="275529" cy="275529"/>
            </a:xfrm>
            <a:prstGeom prst="rect">
              <a:avLst/>
            </a:prstGeom>
            <a:solidFill>
              <a:srgbClr val="FED3C1">
                <a:alpha val="100000"/>
              </a:srgbClr>
            </a:solidFill>
            <a:ln w="5420" cap="flat">
              <a:solidFill>
                <a:srgbClr val="FFFFFF">
                  <a:alpha val="100000"/>
                </a:srgbClr>
              </a:solidFill>
              <a:prstDash val="solid"/>
              <a:miter/>
            </a:ln>
          </p:spPr>
          <p:txBody>
            <a:bodyPr/>
            <a:lstStyle/>
            <a:p/>
          </p:txBody>
        </p:sp>
        <p:sp>
          <p:nvSpPr>
            <p:cNvPr id="685" name="rc84"/>
            <p:cNvSpPr/>
            <p:nvPr/>
          </p:nvSpPr>
          <p:spPr>
            <a:xfrm>
              <a:off x="4434686" y="819708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6" name="rc85"/>
            <p:cNvSpPr/>
            <p:nvPr/>
          </p:nvSpPr>
          <p:spPr>
            <a:xfrm>
              <a:off x="4710215" y="8197080"/>
              <a:ext cx="275529" cy="275529"/>
            </a:xfrm>
            <a:prstGeom prst="rect">
              <a:avLst/>
            </a:prstGeom>
            <a:solidFill>
              <a:srgbClr val="FEE2D6">
                <a:alpha val="100000"/>
              </a:srgbClr>
            </a:solidFill>
            <a:ln w="5420" cap="flat">
              <a:solidFill>
                <a:srgbClr val="FFFFFF">
                  <a:alpha val="100000"/>
                </a:srgbClr>
              </a:solidFill>
              <a:prstDash val="solid"/>
              <a:miter/>
            </a:ln>
          </p:spPr>
          <p:txBody>
            <a:bodyPr/>
            <a:lstStyle/>
            <a:p/>
          </p:txBody>
        </p:sp>
        <p:sp>
          <p:nvSpPr>
            <p:cNvPr id="687" name="rc86"/>
            <p:cNvSpPr/>
            <p:nvPr/>
          </p:nvSpPr>
          <p:spPr>
            <a:xfrm>
              <a:off x="4985745" y="819708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8" name="rc87"/>
            <p:cNvSpPr/>
            <p:nvPr/>
          </p:nvSpPr>
          <p:spPr>
            <a:xfrm>
              <a:off x="5261274" y="819708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9" name="rc88"/>
            <p:cNvSpPr/>
            <p:nvPr/>
          </p:nvSpPr>
          <p:spPr>
            <a:xfrm>
              <a:off x="5536803" y="819708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0" name="rc89"/>
            <p:cNvSpPr/>
            <p:nvPr/>
          </p:nvSpPr>
          <p:spPr>
            <a:xfrm>
              <a:off x="2505981"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1" name="rc90"/>
            <p:cNvSpPr/>
            <p:nvPr/>
          </p:nvSpPr>
          <p:spPr>
            <a:xfrm>
              <a:off x="2781510"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2" name="rc91"/>
            <p:cNvSpPr/>
            <p:nvPr/>
          </p:nvSpPr>
          <p:spPr>
            <a:xfrm>
              <a:off x="3057040"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3" name="rc92"/>
            <p:cNvSpPr/>
            <p:nvPr/>
          </p:nvSpPr>
          <p:spPr>
            <a:xfrm>
              <a:off x="3332569" y="8472609"/>
              <a:ext cx="275529" cy="275529"/>
            </a:xfrm>
            <a:prstGeom prst="rect">
              <a:avLst/>
            </a:prstGeom>
            <a:solidFill>
              <a:srgbClr val="FEDDCF">
                <a:alpha val="100000"/>
              </a:srgbClr>
            </a:solidFill>
            <a:ln w="5420" cap="flat">
              <a:solidFill>
                <a:srgbClr val="FFFFFF">
                  <a:alpha val="100000"/>
                </a:srgbClr>
              </a:solidFill>
              <a:prstDash val="solid"/>
              <a:miter/>
            </a:ln>
          </p:spPr>
          <p:txBody>
            <a:bodyPr/>
            <a:lstStyle/>
            <a:p/>
          </p:txBody>
        </p:sp>
        <p:sp>
          <p:nvSpPr>
            <p:cNvPr id="694" name="rc93"/>
            <p:cNvSpPr/>
            <p:nvPr/>
          </p:nvSpPr>
          <p:spPr>
            <a:xfrm>
              <a:off x="3608098"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5" name="rc94"/>
            <p:cNvSpPr/>
            <p:nvPr/>
          </p:nvSpPr>
          <p:spPr>
            <a:xfrm>
              <a:off x="3883627"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6" name="rc95"/>
            <p:cNvSpPr/>
            <p:nvPr/>
          </p:nvSpPr>
          <p:spPr>
            <a:xfrm>
              <a:off x="4159157"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7" name="rc96"/>
            <p:cNvSpPr/>
            <p:nvPr/>
          </p:nvSpPr>
          <p:spPr>
            <a:xfrm>
              <a:off x="4434686" y="8472609"/>
              <a:ext cx="275529" cy="275529"/>
            </a:xfrm>
            <a:prstGeom prst="rect">
              <a:avLst/>
            </a:prstGeom>
            <a:solidFill>
              <a:srgbClr val="FEDBCB">
                <a:alpha val="100000"/>
              </a:srgbClr>
            </a:solidFill>
            <a:ln w="5420" cap="flat">
              <a:solidFill>
                <a:srgbClr val="FFFFFF">
                  <a:alpha val="100000"/>
                </a:srgbClr>
              </a:solidFill>
              <a:prstDash val="solid"/>
              <a:miter/>
            </a:ln>
          </p:spPr>
          <p:txBody>
            <a:bodyPr/>
            <a:lstStyle/>
            <a:p/>
          </p:txBody>
        </p:sp>
        <p:sp>
          <p:nvSpPr>
            <p:cNvPr id="698" name="rc97"/>
            <p:cNvSpPr/>
            <p:nvPr/>
          </p:nvSpPr>
          <p:spPr>
            <a:xfrm>
              <a:off x="4710215" y="8472609"/>
              <a:ext cx="275529" cy="275529"/>
            </a:xfrm>
            <a:prstGeom prst="rect">
              <a:avLst/>
            </a:prstGeom>
            <a:solidFill>
              <a:srgbClr val="FED8C8">
                <a:alpha val="100000"/>
              </a:srgbClr>
            </a:solidFill>
            <a:ln w="5420" cap="flat">
              <a:solidFill>
                <a:srgbClr val="FFFFFF">
                  <a:alpha val="100000"/>
                </a:srgbClr>
              </a:solidFill>
              <a:prstDash val="solid"/>
              <a:miter/>
            </a:ln>
          </p:spPr>
          <p:txBody>
            <a:bodyPr/>
            <a:lstStyle/>
            <a:p/>
          </p:txBody>
        </p:sp>
        <p:sp>
          <p:nvSpPr>
            <p:cNvPr id="699" name="rc98"/>
            <p:cNvSpPr/>
            <p:nvPr/>
          </p:nvSpPr>
          <p:spPr>
            <a:xfrm>
              <a:off x="4985745" y="8472609"/>
              <a:ext cx="275529" cy="275529"/>
            </a:xfrm>
            <a:prstGeom prst="rect">
              <a:avLst/>
            </a:prstGeom>
            <a:solidFill>
              <a:srgbClr val="FEDDCF">
                <a:alpha val="100000"/>
              </a:srgbClr>
            </a:solidFill>
            <a:ln w="5420" cap="flat">
              <a:solidFill>
                <a:srgbClr val="FFFFFF">
                  <a:alpha val="100000"/>
                </a:srgbClr>
              </a:solidFill>
              <a:prstDash val="solid"/>
              <a:miter/>
            </a:ln>
          </p:spPr>
          <p:txBody>
            <a:bodyPr/>
            <a:lstStyle/>
            <a:p/>
          </p:txBody>
        </p:sp>
        <p:sp>
          <p:nvSpPr>
            <p:cNvPr id="700" name="rc99"/>
            <p:cNvSpPr/>
            <p:nvPr/>
          </p:nvSpPr>
          <p:spPr>
            <a:xfrm>
              <a:off x="5261274"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1" name="rc100"/>
            <p:cNvSpPr/>
            <p:nvPr/>
          </p:nvSpPr>
          <p:spPr>
            <a:xfrm>
              <a:off x="5536803" y="8472609"/>
              <a:ext cx="275529" cy="275529"/>
            </a:xfrm>
            <a:prstGeom prst="rect">
              <a:avLst/>
            </a:prstGeom>
            <a:solidFill>
              <a:srgbClr val="FECCB7">
                <a:alpha val="100000"/>
              </a:srgbClr>
            </a:solidFill>
            <a:ln w="5420" cap="flat">
              <a:solidFill>
                <a:srgbClr val="FFFFFF">
                  <a:alpha val="100000"/>
                </a:srgbClr>
              </a:solidFill>
              <a:prstDash val="solid"/>
              <a:miter/>
            </a:ln>
          </p:spPr>
          <p:txBody>
            <a:bodyPr/>
            <a:lstStyle/>
            <a:p/>
          </p:txBody>
        </p:sp>
        <p:sp>
          <p:nvSpPr>
            <p:cNvPr id="702" name="rc101"/>
            <p:cNvSpPr/>
            <p:nvPr/>
          </p:nvSpPr>
          <p:spPr>
            <a:xfrm>
              <a:off x="2505981" y="8748138"/>
              <a:ext cx="275529" cy="275529"/>
            </a:xfrm>
            <a:prstGeom prst="rect">
              <a:avLst/>
            </a:prstGeom>
            <a:solidFill>
              <a:srgbClr val="FCBAA0">
                <a:alpha val="100000"/>
              </a:srgbClr>
            </a:solidFill>
            <a:ln w="5420" cap="flat">
              <a:solidFill>
                <a:srgbClr val="FFFFFF">
                  <a:alpha val="100000"/>
                </a:srgbClr>
              </a:solidFill>
              <a:prstDash val="solid"/>
              <a:miter/>
            </a:ln>
          </p:spPr>
          <p:txBody>
            <a:bodyPr/>
            <a:lstStyle/>
            <a:p/>
          </p:txBody>
        </p:sp>
        <p:sp>
          <p:nvSpPr>
            <p:cNvPr id="703" name="rc102"/>
            <p:cNvSpPr/>
            <p:nvPr/>
          </p:nvSpPr>
          <p:spPr>
            <a:xfrm>
              <a:off x="2781510" y="8748138"/>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4" name="rc103"/>
            <p:cNvSpPr/>
            <p:nvPr/>
          </p:nvSpPr>
          <p:spPr>
            <a:xfrm>
              <a:off x="3057040" y="8748138"/>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5" name="rc104"/>
            <p:cNvSpPr/>
            <p:nvPr/>
          </p:nvSpPr>
          <p:spPr>
            <a:xfrm>
              <a:off x="3332569" y="8748138"/>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6" name="rc105"/>
            <p:cNvSpPr/>
            <p:nvPr/>
          </p:nvSpPr>
          <p:spPr>
            <a:xfrm>
              <a:off x="3608098" y="8748138"/>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7" name="rc106"/>
            <p:cNvSpPr/>
            <p:nvPr/>
          </p:nvSpPr>
          <p:spPr>
            <a:xfrm>
              <a:off x="3883627" y="8748138"/>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8" name="rc107"/>
            <p:cNvSpPr/>
            <p:nvPr/>
          </p:nvSpPr>
          <p:spPr>
            <a:xfrm>
              <a:off x="4159157" y="8748138"/>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9" name="rc108"/>
            <p:cNvSpPr/>
            <p:nvPr/>
          </p:nvSpPr>
          <p:spPr>
            <a:xfrm>
              <a:off x="4434686" y="8748138"/>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0" name="rc109"/>
            <p:cNvSpPr/>
            <p:nvPr/>
          </p:nvSpPr>
          <p:spPr>
            <a:xfrm>
              <a:off x="4710215" y="8748138"/>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1" name="rc110"/>
            <p:cNvSpPr/>
            <p:nvPr/>
          </p:nvSpPr>
          <p:spPr>
            <a:xfrm>
              <a:off x="4985745" y="8748138"/>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2" name="rc111"/>
            <p:cNvSpPr/>
            <p:nvPr/>
          </p:nvSpPr>
          <p:spPr>
            <a:xfrm>
              <a:off x="5261274" y="8748138"/>
              <a:ext cx="275529" cy="275529"/>
            </a:xfrm>
            <a:prstGeom prst="rect">
              <a:avLst/>
            </a:prstGeom>
            <a:solidFill>
              <a:srgbClr val="FDC9B4">
                <a:alpha val="100000"/>
              </a:srgbClr>
            </a:solidFill>
            <a:ln w="5420" cap="flat">
              <a:solidFill>
                <a:srgbClr val="FFFFFF">
                  <a:alpha val="100000"/>
                </a:srgbClr>
              </a:solidFill>
              <a:prstDash val="solid"/>
              <a:miter/>
            </a:ln>
          </p:spPr>
          <p:txBody>
            <a:bodyPr/>
            <a:lstStyle/>
            <a:p/>
          </p:txBody>
        </p:sp>
        <p:sp>
          <p:nvSpPr>
            <p:cNvPr id="713" name="rc112"/>
            <p:cNvSpPr/>
            <p:nvPr/>
          </p:nvSpPr>
          <p:spPr>
            <a:xfrm>
              <a:off x="5536803" y="8748138"/>
              <a:ext cx="275529" cy="275529"/>
            </a:xfrm>
            <a:prstGeom prst="rect">
              <a:avLst/>
            </a:prstGeom>
            <a:solidFill>
              <a:srgbClr val="FED6C5">
                <a:alpha val="100000"/>
              </a:srgbClr>
            </a:solidFill>
            <a:ln w="5420" cap="flat">
              <a:solidFill>
                <a:srgbClr val="FFFFFF">
                  <a:alpha val="100000"/>
                </a:srgbClr>
              </a:solidFill>
              <a:prstDash val="solid"/>
              <a:miter/>
            </a:ln>
          </p:spPr>
          <p:txBody>
            <a:bodyPr/>
            <a:lstStyle/>
            <a:p/>
          </p:txBody>
        </p:sp>
        <p:sp>
          <p:nvSpPr>
            <p:cNvPr id="714" name="rc113"/>
            <p:cNvSpPr/>
            <p:nvPr/>
          </p:nvSpPr>
          <p:spPr>
            <a:xfrm>
              <a:off x="2505981" y="9023667"/>
              <a:ext cx="275529" cy="275529"/>
            </a:xfrm>
            <a:prstGeom prst="rect">
              <a:avLst/>
            </a:prstGeom>
            <a:solidFill>
              <a:srgbClr val="FDC9B4">
                <a:alpha val="100000"/>
              </a:srgbClr>
            </a:solidFill>
            <a:ln w="5420" cap="flat">
              <a:solidFill>
                <a:srgbClr val="FFFFFF">
                  <a:alpha val="100000"/>
                </a:srgbClr>
              </a:solidFill>
              <a:prstDash val="solid"/>
              <a:miter/>
            </a:ln>
          </p:spPr>
          <p:txBody>
            <a:bodyPr/>
            <a:lstStyle/>
            <a:p/>
          </p:txBody>
        </p:sp>
        <p:sp>
          <p:nvSpPr>
            <p:cNvPr id="715" name="rc114"/>
            <p:cNvSpPr/>
            <p:nvPr/>
          </p:nvSpPr>
          <p:spPr>
            <a:xfrm>
              <a:off x="2781510" y="9023667"/>
              <a:ext cx="275529" cy="275529"/>
            </a:xfrm>
            <a:prstGeom prst="rect">
              <a:avLst/>
            </a:prstGeom>
            <a:solidFill>
              <a:srgbClr val="FEE2D6">
                <a:alpha val="100000"/>
              </a:srgbClr>
            </a:solidFill>
            <a:ln w="5420" cap="flat">
              <a:solidFill>
                <a:srgbClr val="FFFFFF">
                  <a:alpha val="100000"/>
                </a:srgbClr>
              </a:solidFill>
              <a:prstDash val="solid"/>
              <a:miter/>
            </a:ln>
          </p:spPr>
          <p:txBody>
            <a:bodyPr/>
            <a:lstStyle/>
            <a:p/>
          </p:txBody>
        </p:sp>
        <p:sp>
          <p:nvSpPr>
            <p:cNvPr id="716" name="rc115"/>
            <p:cNvSpPr/>
            <p:nvPr/>
          </p:nvSpPr>
          <p:spPr>
            <a:xfrm>
              <a:off x="3057040"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7" name="rc116"/>
            <p:cNvSpPr/>
            <p:nvPr/>
          </p:nvSpPr>
          <p:spPr>
            <a:xfrm>
              <a:off x="3332569"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8" name="rc117"/>
            <p:cNvSpPr/>
            <p:nvPr/>
          </p:nvSpPr>
          <p:spPr>
            <a:xfrm>
              <a:off x="3608098"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9" name="rc118"/>
            <p:cNvSpPr/>
            <p:nvPr/>
          </p:nvSpPr>
          <p:spPr>
            <a:xfrm>
              <a:off x="3883627"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0" name="rc119"/>
            <p:cNvSpPr/>
            <p:nvPr/>
          </p:nvSpPr>
          <p:spPr>
            <a:xfrm>
              <a:off x="4159157"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1" name="rc120"/>
            <p:cNvSpPr/>
            <p:nvPr/>
          </p:nvSpPr>
          <p:spPr>
            <a:xfrm>
              <a:off x="4434686"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2" name="rc121"/>
            <p:cNvSpPr/>
            <p:nvPr/>
          </p:nvSpPr>
          <p:spPr>
            <a:xfrm>
              <a:off x="4710215"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3" name="rc122"/>
            <p:cNvSpPr/>
            <p:nvPr/>
          </p:nvSpPr>
          <p:spPr>
            <a:xfrm>
              <a:off x="4985745"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4" name="rc123"/>
            <p:cNvSpPr/>
            <p:nvPr/>
          </p:nvSpPr>
          <p:spPr>
            <a:xfrm>
              <a:off x="5261274"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5" name="rc124"/>
            <p:cNvSpPr/>
            <p:nvPr/>
          </p:nvSpPr>
          <p:spPr>
            <a:xfrm>
              <a:off x="5536803"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6" name="tx125"/>
            <p:cNvSpPr/>
            <p:nvPr/>
          </p:nvSpPr>
          <p:spPr>
            <a:xfrm>
              <a:off x="1520803" y="9074740"/>
              <a:ext cx="796304" cy="1412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Unspecified</a:t>
              </a:r>
            </a:p>
          </p:txBody>
        </p:sp>
        <p:sp>
          <p:nvSpPr>
            <p:cNvPr id="727" name="tx126"/>
            <p:cNvSpPr/>
            <p:nvPr/>
          </p:nvSpPr>
          <p:spPr>
            <a:xfrm>
              <a:off x="1859759" y="8827562"/>
              <a:ext cx="45734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Others</a:t>
              </a:r>
            </a:p>
          </p:txBody>
        </p:sp>
        <p:sp>
          <p:nvSpPr>
            <p:cNvPr id="728" name="tx127"/>
            <p:cNvSpPr/>
            <p:nvPr/>
          </p:nvSpPr>
          <p:spPr>
            <a:xfrm>
              <a:off x="1453607" y="8552107"/>
              <a:ext cx="863500"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MUDUG GM</a:t>
              </a:r>
            </a:p>
          </p:txBody>
        </p:sp>
        <p:sp>
          <p:nvSpPr>
            <p:cNvPr id="729" name="tx128"/>
            <p:cNvSpPr/>
            <p:nvPr/>
          </p:nvSpPr>
          <p:spPr>
            <a:xfrm>
              <a:off x="928095" y="8276504"/>
              <a:ext cx="1389012"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LOWER SHABELLE</a:t>
              </a:r>
            </a:p>
          </p:txBody>
        </p:sp>
        <p:sp>
          <p:nvSpPr>
            <p:cNvPr id="730" name="tx129"/>
            <p:cNvSpPr/>
            <p:nvPr/>
          </p:nvSpPr>
          <p:spPr>
            <a:xfrm>
              <a:off x="1842942" y="8004769"/>
              <a:ext cx="474166"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HIRAN</a:t>
              </a:r>
            </a:p>
          </p:txBody>
        </p:sp>
        <p:sp>
          <p:nvSpPr>
            <p:cNvPr id="731" name="tx130"/>
            <p:cNvSpPr/>
            <p:nvPr/>
          </p:nvSpPr>
          <p:spPr>
            <a:xfrm>
              <a:off x="911129" y="7725519"/>
              <a:ext cx="1405979"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MIDDLE SHABELLE</a:t>
              </a:r>
            </a:p>
          </p:txBody>
        </p:sp>
        <p:sp>
          <p:nvSpPr>
            <p:cNvPr id="732" name="tx131"/>
            <p:cNvSpPr/>
            <p:nvPr/>
          </p:nvSpPr>
          <p:spPr>
            <a:xfrm>
              <a:off x="1461793" y="7449990"/>
              <a:ext cx="855315"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GALGADUD</a:t>
              </a:r>
            </a:p>
          </p:txBody>
        </p:sp>
        <p:sp>
          <p:nvSpPr>
            <p:cNvPr id="733" name="tx132"/>
            <p:cNvSpPr/>
            <p:nvPr/>
          </p:nvSpPr>
          <p:spPr>
            <a:xfrm>
              <a:off x="1326359" y="7174386"/>
              <a:ext cx="99074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LOWER JUBA</a:t>
              </a:r>
            </a:p>
          </p:txBody>
        </p:sp>
        <p:sp>
          <p:nvSpPr>
            <p:cNvPr id="734" name="tx133"/>
            <p:cNvSpPr/>
            <p:nvPr/>
          </p:nvSpPr>
          <p:spPr>
            <a:xfrm>
              <a:off x="2012159" y="6902652"/>
              <a:ext cx="304948"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BAY</a:t>
              </a:r>
            </a:p>
          </p:txBody>
        </p:sp>
        <p:sp>
          <p:nvSpPr>
            <p:cNvPr id="735" name="tx134"/>
            <p:cNvSpPr/>
            <p:nvPr/>
          </p:nvSpPr>
          <p:spPr>
            <a:xfrm>
              <a:off x="1639642" y="6627123"/>
              <a:ext cx="677465"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BANADIR</a:t>
              </a:r>
            </a:p>
          </p:txBody>
        </p:sp>
        <p:sp>
          <p:nvSpPr>
            <p:cNvPr id="736" name="tx135"/>
            <p:cNvSpPr/>
            <p:nvPr/>
          </p:nvSpPr>
          <p:spPr>
            <a:xfrm rot="-2700000">
              <a:off x="2204111"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737" name="tx136"/>
            <p:cNvSpPr/>
            <p:nvPr/>
          </p:nvSpPr>
          <p:spPr>
            <a:xfrm rot="-2700000">
              <a:off x="2479640"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738" name="tx137"/>
            <p:cNvSpPr/>
            <p:nvPr/>
          </p:nvSpPr>
          <p:spPr>
            <a:xfrm rot="-2700000">
              <a:off x="2755169"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739" name="tx138"/>
            <p:cNvSpPr/>
            <p:nvPr/>
          </p:nvSpPr>
          <p:spPr>
            <a:xfrm rot="-2700000">
              <a:off x="3030698"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740" name="tx139"/>
            <p:cNvSpPr/>
            <p:nvPr/>
          </p:nvSpPr>
          <p:spPr>
            <a:xfrm rot="-2700000">
              <a:off x="3306228"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741" name="tx140"/>
            <p:cNvSpPr/>
            <p:nvPr/>
          </p:nvSpPr>
          <p:spPr>
            <a:xfrm rot="-2700000">
              <a:off x="3581757"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742" name="tx141"/>
            <p:cNvSpPr/>
            <p:nvPr/>
          </p:nvSpPr>
          <p:spPr>
            <a:xfrm rot="-2700000">
              <a:off x="3857286"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743" name="tx142"/>
            <p:cNvSpPr/>
            <p:nvPr/>
          </p:nvSpPr>
          <p:spPr>
            <a:xfrm rot="-2700000">
              <a:off x="4132816"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744" name="tx143"/>
            <p:cNvSpPr/>
            <p:nvPr/>
          </p:nvSpPr>
          <p:spPr>
            <a:xfrm rot="-2700000">
              <a:off x="4408345"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745" name="tx144"/>
            <p:cNvSpPr/>
            <p:nvPr/>
          </p:nvSpPr>
          <p:spPr>
            <a:xfrm rot="-2700000">
              <a:off x="4683848" y="9642497"/>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746" name="tx145"/>
            <p:cNvSpPr/>
            <p:nvPr/>
          </p:nvSpPr>
          <p:spPr>
            <a:xfrm rot="-2700000">
              <a:off x="4959403"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747" name="tx146"/>
            <p:cNvSpPr/>
            <p:nvPr/>
          </p:nvSpPr>
          <p:spPr>
            <a:xfrm rot="-2700000">
              <a:off x="5234933"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748" name="pic147"/>
            <p:cNvPicPr/>
            <p:nvPr/>
          </p:nvPicPr>
          <p:blipFill>
            <a:blip r:embed="rId2" cstate="print"/>
            <a:stretch>
              <a:fillRect/>
            </a:stretch>
          </p:blipFill>
          <p:spPr>
            <a:xfrm>
              <a:off x="3079157" y="10138064"/>
              <a:ext cx="2160000" cy="144000"/>
            </a:xfrm>
            <a:prstGeom prst="rect">
              <a:avLst/>
            </a:prstGeom>
          </p:spPr>
        </p:pic>
        <p:sp>
          <p:nvSpPr>
            <p:cNvPr id="749" name="pl148"/>
            <p:cNvSpPr/>
            <p:nvPr/>
          </p:nvSpPr>
          <p:spPr>
            <a:xfrm>
              <a:off x="3491789" y="1023817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50" name="pl149"/>
            <p:cNvSpPr/>
            <p:nvPr/>
          </p:nvSpPr>
          <p:spPr>
            <a:xfrm>
              <a:off x="3922349" y="1023817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51" name="pl150"/>
            <p:cNvSpPr/>
            <p:nvPr/>
          </p:nvSpPr>
          <p:spPr>
            <a:xfrm>
              <a:off x="4352909" y="1023817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52" name="pl151"/>
            <p:cNvSpPr/>
            <p:nvPr/>
          </p:nvSpPr>
          <p:spPr>
            <a:xfrm>
              <a:off x="4783469" y="1023817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53" name="pl152"/>
            <p:cNvSpPr/>
            <p:nvPr/>
          </p:nvSpPr>
          <p:spPr>
            <a:xfrm>
              <a:off x="5214029" y="1023817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54" name="pl153"/>
            <p:cNvSpPr/>
            <p:nvPr/>
          </p:nvSpPr>
          <p:spPr>
            <a:xfrm>
              <a:off x="3491789" y="1013806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55" name="pl154"/>
            <p:cNvSpPr/>
            <p:nvPr/>
          </p:nvSpPr>
          <p:spPr>
            <a:xfrm>
              <a:off x="3922349" y="1013806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56" name="pl155"/>
            <p:cNvSpPr/>
            <p:nvPr/>
          </p:nvSpPr>
          <p:spPr>
            <a:xfrm>
              <a:off x="4352909" y="1013806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57" name="pl156"/>
            <p:cNvSpPr/>
            <p:nvPr/>
          </p:nvSpPr>
          <p:spPr>
            <a:xfrm>
              <a:off x="4783469" y="1013806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58" name="pl157"/>
            <p:cNvSpPr/>
            <p:nvPr/>
          </p:nvSpPr>
          <p:spPr>
            <a:xfrm>
              <a:off x="5214029" y="1013806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59" name="tx158"/>
            <p:cNvSpPr/>
            <p:nvPr/>
          </p:nvSpPr>
          <p:spPr>
            <a:xfrm>
              <a:off x="3421157" y="1034973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20</a:t>
              </a:r>
            </a:p>
          </p:txBody>
        </p:sp>
        <p:sp>
          <p:nvSpPr>
            <p:cNvPr id="760" name="tx159"/>
            <p:cNvSpPr/>
            <p:nvPr/>
          </p:nvSpPr>
          <p:spPr>
            <a:xfrm>
              <a:off x="3851717" y="1034973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40</a:t>
              </a:r>
            </a:p>
          </p:txBody>
        </p:sp>
        <p:sp>
          <p:nvSpPr>
            <p:cNvPr id="761" name="tx160"/>
            <p:cNvSpPr/>
            <p:nvPr/>
          </p:nvSpPr>
          <p:spPr>
            <a:xfrm>
              <a:off x="4282277" y="1034973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60</a:t>
              </a:r>
            </a:p>
          </p:txBody>
        </p:sp>
        <p:sp>
          <p:nvSpPr>
            <p:cNvPr id="762" name="tx161"/>
            <p:cNvSpPr/>
            <p:nvPr/>
          </p:nvSpPr>
          <p:spPr>
            <a:xfrm>
              <a:off x="4712837" y="1034973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80</a:t>
              </a:r>
            </a:p>
          </p:txBody>
        </p:sp>
        <p:sp>
          <p:nvSpPr>
            <p:cNvPr id="763" name="tx162"/>
            <p:cNvSpPr/>
            <p:nvPr/>
          </p:nvSpPr>
          <p:spPr>
            <a:xfrm>
              <a:off x="5108082" y="1034973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100</a:t>
              </a:r>
            </a:p>
          </p:txBody>
        </p:sp>
        <p:sp>
          <p:nvSpPr>
            <p:cNvPr id="764" name="tx163"/>
            <p:cNvSpPr/>
            <p:nvPr/>
          </p:nvSpPr>
          <p:spPr>
            <a:xfrm>
              <a:off x="1187650" y="6250748"/>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765"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766"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767"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a combination of case-based and aggregate surveillance data.  Age distribution curve was built using case-based surveillance data. Coverage data from WHO/UNICEF Estimates of National Immunization Coverage (WUENIC)</a:t>
            </a:r>
          </a:p>
        </p:txBody>
      </p:sp>
    </p:spTree>
  </p:cSld>
  <p:clrMapOvr>
    <a:masterClrMapping/>
  </p:clrMapOvr>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South Africa</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2217654" y="2153563"/>
              <a:ext cx="3150710" cy="3131794"/>
            </a:xfrm>
            <a:prstGeom prst="rect">
              <a:avLst/>
            </a:prstGeom>
            <a:solidFill>
              <a:srgbClr val="FFFFFF">
                <a:alpha val="100000"/>
              </a:srgbClr>
            </a:solidFill>
          </p:spPr>
          <p:txBody>
            <a:bodyPr/>
            <a:lstStyle/>
            <a:p/>
          </p:txBody>
        </p:sp>
        <p:sp>
          <p:nvSpPr>
            <p:cNvPr id="7" name="pl6"/>
            <p:cNvSpPr/>
            <p:nvPr/>
          </p:nvSpPr>
          <p:spPr>
            <a:xfrm>
              <a:off x="2217654" y="4975350"/>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8" name="pl7"/>
            <p:cNvSpPr/>
            <p:nvPr/>
          </p:nvSpPr>
          <p:spPr>
            <a:xfrm>
              <a:off x="2217654" y="4355334"/>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9" name="pl8"/>
            <p:cNvSpPr/>
            <p:nvPr/>
          </p:nvSpPr>
          <p:spPr>
            <a:xfrm>
              <a:off x="2217654" y="3735318"/>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10" name="pl9"/>
            <p:cNvSpPr/>
            <p:nvPr/>
          </p:nvSpPr>
          <p:spPr>
            <a:xfrm>
              <a:off x="2217654" y="3115301"/>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11" name="pl10"/>
            <p:cNvSpPr/>
            <p:nvPr/>
          </p:nvSpPr>
          <p:spPr>
            <a:xfrm>
              <a:off x="2217654" y="2495285"/>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12" name="pl11"/>
            <p:cNvSpPr/>
            <p:nvPr/>
          </p:nvSpPr>
          <p:spPr>
            <a:xfrm>
              <a:off x="2217654" y="5285358"/>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3" name="pl12"/>
            <p:cNvSpPr/>
            <p:nvPr/>
          </p:nvSpPr>
          <p:spPr>
            <a:xfrm>
              <a:off x="2217654" y="4665342"/>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4" name="pl13"/>
            <p:cNvSpPr/>
            <p:nvPr/>
          </p:nvSpPr>
          <p:spPr>
            <a:xfrm>
              <a:off x="2217654" y="4045326"/>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5" name="pl14"/>
            <p:cNvSpPr/>
            <p:nvPr/>
          </p:nvSpPr>
          <p:spPr>
            <a:xfrm>
              <a:off x="2217654" y="3425309"/>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6" name="pl15"/>
            <p:cNvSpPr/>
            <p:nvPr/>
          </p:nvSpPr>
          <p:spPr>
            <a:xfrm>
              <a:off x="2217654" y="2805293"/>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7" name="pl16"/>
            <p:cNvSpPr/>
            <p:nvPr/>
          </p:nvSpPr>
          <p:spPr>
            <a:xfrm>
              <a:off x="2217654" y="2185277"/>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8" name="rc17"/>
            <p:cNvSpPr/>
            <p:nvPr/>
          </p:nvSpPr>
          <p:spPr>
            <a:xfrm>
              <a:off x="2256392" y="5284428"/>
              <a:ext cx="232429" cy="93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 name="rc18"/>
            <p:cNvSpPr/>
            <p:nvPr/>
          </p:nvSpPr>
          <p:spPr>
            <a:xfrm>
              <a:off x="2256392" y="528442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 name="rc19"/>
            <p:cNvSpPr/>
            <p:nvPr/>
          </p:nvSpPr>
          <p:spPr>
            <a:xfrm>
              <a:off x="2256392" y="528442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 name="rc20"/>
            <p:cNvSpPr/>
            <p:nvPr/>
          </p:nvSpPr>
          <p:spPr>
            <a:xfrm>
              <a:off x="2256392" y="5256217"/>
              <a:ext cx="232429" cy="282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 name="rc21"/>
            <p:cNvSpPr/>
            <p:nvPr/>
          </p:nvSpPr>
          <p:spPr>
            <a:xfrm>
              <a:off x="2514647" y="5284428"/>
              <a:ext cx="232429" cy="93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 name="rc22"/>
            <p:cNvSpPr/>
            <p:nvPr/>
          </p:nvSpPr>
          <p:spPr>
            <a:xfrm>
              <a:off x="2514647" y="528442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 name="rc23"/>
            <p:cNvSpPr/>
            <p:nvPr/>
          </p:nvSpPr>
          <p:spPr>
            <a:xfrm>
              <a:off x="2514647" y="528442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 name="rc24"/>
            <p:cNvSpPr/>
            <p:nvPr/>
          </p:nvSpPr>
          <p:spPr>
            <a:xfrm>
              <a:off x="2514647" y="5246917"/>
              <a:ext cx="232429" cy="375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 name="rc25"/>
            <p:cNvSpPr/>
            <p:nvPr/>
          </p:nvSpPr>
          <p:spPr>
            <a:xfrm>
              <a:off x="2772902" y="5283808"/>
              <a:ext cx="232429" cy="155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 name="rc26"/>
            <p:cNvSpPr/>
            <p:nvPr/>
          </p:nvSpPr>
          <p:spPr>
            <a:xfrm>
              <a:off x="2772902" y="528380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 name="rc27"/>
            <p:cNvSpPr/>
            <p:nvPr/>
          </p:nvSpPr>
          <p:spPr>
            <a:xfrm>
              <a:off x="2772902" y="528380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 name="rc28"/>
            <p:cNvSpPr/>
            <p:nvPr/>
          </p:nvSpPr>
          <p:spPr>
            <a:xfrm>
              <a:off x="2772902" y="5241027"/>
              <a:ext cx="232429" cy="427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0" name="rc29"/>
            <p:cNvSpPr/>
            <p:nvPr/>
          </p:nvSpPr>
          <p:spPr>
            <a:xfrm>
              <a:off x="3031157" y="5283808"/>
              <a:ext cx="232429" cy="155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1" name="rc30"/>
            <p:cNvSpPr/>
            <p:nvPr/>
          </p:nvSpPr>
          <p:spPr>
            <a:xfrm>
              <a:off x="3031157" y="528380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2" name="rc31"/>
            <p:cNvSpPr/>
            <p:nvPr/>
          </p:nvSpPr>
          <p:spPr>
            <a:xfrm>
              <a:off x="3031157" y="528380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3" name="rc32"/>
            <p:cNvSpPr/>
            <p:nvPr/>
          </p:nvSpPr>
          <p:spPr>
            <a:xfrm>
              <a:off x="3031157" y="5250637"/>
              <a:ext cx="232429" cy="331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4" name="rc33"/>
            <p:cNvSpPr/>
            <p:nvPr/>
          </p:nvSpPr>
          <p:spPr>
            <a:xfrm>
              <a:off x="3289412" y="5281948"/>
              <a:ext cx="232429" cy="341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5" name="rc34"/>
            <p:cNvSpPr/>
            <p:nvPr/>
          </p:nvSpPr>
          <p:spPr>
            <a:xfrm>
              <a:off x="3289412" y="528194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6" name="rc35"/>
            <p:cNvSpPr/>
            <p:nvPr/>
          </p:nvSpPr>
          <p:spPr>
            <a:xfrm>
              <a:off x="3289412" y="528194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7" name="rc36"/>
            <p:cNvSpPr/>
            <p:nvPr/>
          </p:nvSpPr>
          <p:spPr>
            <a:xfrm>
              <a:off x="3289412" y="5239167"/>
              <a:ext cx="232429" cy="427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8" name="rc37"/>
            <p:cNvSpPr/>
            <p:nvPr/>
          </p:nvSpPr>
          <p:spPr>
            <a:xfrm>
              <a:off x="3547667" y="5282258"/>
              <a:ext cx="232429" cy="310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9" name="rc38"/>
            <p:cNvSpPr/>
            <p:nvPr/>
          </p:nvSpPr>
          <p:spPr>
            <a:xfrm>
              <a:off x="3547667" y="5281948"/>
              <a:ext cx="232429" cy="31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 name="rc39"/>
            <p:cNvSpPr/>
            <p:nvPr/>
          </p:nvSpPr>
          <p:spPr>
            <a:xfrm>
              <a:off x="3547667" y="528194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1" name="rc40"/>
            <p:cNvSpPr/>
            <p:nvPr/>
          </p:nvSpPr>
          <p:spPr>
            <a:xfrm>
              <a:off x="3547667" y="5214986"/>
              <a:ext cx="232429" cy="6696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 name="rc41"/>
            <p:cNvSpPr/>
            <p:nvPr/>
          </p:nvSpPr>
          <p:spPr>
            <a:xfrm>
              <a:off x="3805922" y="5282568"/>
              <a:ext cx="232429" cy="279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3" name="rc42"/>
            <p:cNvSpPr/>
            <p:nvPr/>
          </p:nvSpPr>
          <p:spPr>
            <a:xfrm>
              <a:off x="3805922" y="5281948"/>
              <a:ext cx="232429" cy="6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 name="rc43"/>
            <p:cNvSpPr/>
            <p:nvPr/>
          </p:nvSpPr>
          <p:spPr>
            <a:xfrm>
              <a:off x="3805922" y="528194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5" name="rc44"/>
            <p:cNvSpPr/>
            <p:nvPr/>
          </p:nvSpPr>
          <p:spPr>
            <a:xfrm>
              <a:off x="3805922" y="5234206"/>
              <a:ext cx="232429" cy="4774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6" name="rc45"/>
            <p:cNvSpPr/>
            <p:nvPr/>
          </p:nvSpPr>
          <p:spPr>
            <a:xfrm>
              <a:off x="4064177" y="5283498"/>
              <a:ext cx="232429" cy="186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7" name="rc46"/>
            <p:cNvSpPr/>
            <p:nvPr/>
          </p:nvSpPr>
          <p:spPr>
            <a:xfrm>
              <a:off x="4064177" y="528349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 name="rc47"/>
            <p:cNvSpPr/>
            <p:nvPr/>
          </p:nvSpPr>
          <p:spPr>
            <a:xfrm>
              <a:off x="4064177" y="528349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9" name="rc48"/>
            <p:cNvSpPr/>
            <p:nvPr/>
          </p:nvSpPr>
          <p:spPr>
            <a:xfrm>
              <a:off x="4064177" y="5229556"/>
              <a:ext cx="232429" cy="5394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0" name="rc49"/>
            <p:cNvSpPr/>
            <p:nvPr/>
          </p:nvSpPr>
          <p:spPr>
            <a:xfrm>
              <a:off x="4322432" y="5281328"/>
              <a:ext cx="232429" cy="403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1" name="rc50"/>
            <p:cNvSpPr/>
            <p:nvPr/>
          </p:nvSpPr>
          <p:spPr>
            <a:xfrm>
              <a:off x="4322432" y="528132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2" name="rc51"/>
            <p:cNvSpPr/>
            <p:nvPr/>
          </p:nvSpPr>
          <p:spPr>
            <a:xfrm>
              <a:off x="4322432" y="528132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3" name="rc52"/>
            <p:cNvSpPr/>
            <p:nvPr/>
          </p:nvSpPr>
          <p:spPr>
            <a:xfrm>
              <a:off x="4322432" y="5205996"/>
              <a:ext cx="232429" cy="7533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4" name="rc53"/>
            <p:cNvSpPr/>
            <p:nvPr/>
          </p:nvSpPr>
          <p:spPr>
            <a:xfrm>
              <a:off x="4580687" y="5276678"/>
              <a:ext cx="232429" cy="868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5" name="rc54"/>
            <p:cNvSpPr/>
            <p:nvPr/>
          </p:nvSpPr>
          <p:spPr>
            <a:xfrm>
              <a:off x="4580687" y="527667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6" name="rc55"/>
            <p:cNvSpPr/>
            <p:nvPr/>
          </p:nvSpPr>
          <p:spPr>
            <a:xfrm>
              <a:off x="4580687" y="527667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7" name="rc56"/>
            <p:cNvSpPr/>
            <p:nvPr/>
          </p:nvSpPr>
          <p:spPr>
            <a:xfrm>
              <a:off x="4580687" y="5157634"/>
              <a:ext cx="232429" cy="11904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8" name="rc57"/>
            <p:cNvSpPr/>
            <p:nvPr/>
          </p:nvSpPr>
          <p:spPr>
            <a:xfrm>
              <a:off x="4838942" y="5243507"/>
              <a:ext cx="232429" cy="418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9" name="rc58"/>
            <p:cNvSpPr/>
            <p:nvPr/>
          </p:nvSpPr>
          <p:spPr>
            <a:xfrm>
              <a:off x="4838942" y="5243507"/>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0" name="rc59"/>
            <p:cNvSpPr/>
            <p:nvPr/>
          </p:nvSpPr>
          <p:spPr>
            <a:xfrm>
              <a:off x="4838942" y="5243507"/>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1" name="rc60"/>
            <p:cNvSpPr/>
            <p:nvPr/>
          </p:nvSpPr>
          <p:spPr>
            <a:xfrm>
              <a:off x="4838942" y="5048512"/>
              <a:ext cx="232429" cy="19499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2" name="rc61"/>
            <p:cNvSpPr/>
            <p:nvPr/>
          </p:nvSpPr>
          <p:spPr>
            <a:xfrm>
              <a:off x="5097197" y="5277918"/>
              <a:ext cx="232429" cy="744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3" name="rc62"/>
            <p:cNvSpPr/>
            <p:nvPr/>
          </p:nvSpPr>
          <p:spPr>
            <a:xfrm>
              <a:off x="5097197" y="527791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4" name="rc63"/>
            <p:cNvSpPr/>
            <p:nvPr/>
          </p:nvSpPr>
          <p:spPr>
            <a:xfrm>
              <a:off x="5097197" y="527791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5" name="rc64"/>
            <p:cNvSpPr/>
            <p:nvPr/>
          </p:nvSpPr>
          <p:spPr>
            <a:xfrm>
              <a:off x="5097197" y="5277918"/>
              <a:ext cx="232429"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6" name="pg65"/>
            <p:cNvSpPr/>
            <p:nvPr/>
          </p:nvSpPr>
          <p:spPr>
            <a:xfrm>
              <a:off x="2892099"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7" name="tx66"/>
            <p:cNvSpPr/>
            <p:nvPr/>
          </p:nvSpPr>
          <p:spPr>
            <a:xfrm>
              <a:off x="3016982"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255 case(s)</a:t>
              </a:r>
            </a:p>
          </p:txBody>
        </p:sp>
        <p:sp>
          <p:nvSpPr>
            <p:cNvPr id="68" name="pg67"/>
            <p:cNvSpPr/>
            <p:nvPr/>
          </p:nvSpPr>
          <p:spPr>
            <a:xfrm>
              <a:off x="3098571" y="2394471"/>
              <a:ext cx="1388876" cy="311602"/>
            </a:xfrm>
            <a:custGeom>
              <a:avLst/>
              <a:pathLst>
                <a:path w="1388876" h="311602">
                  <a:moveTo>
                    <a:pt x="26017" y="311602"/>
                  </a:moveTo>
                  <a:lnTo>
                    <a:pt x="1362859" y="311602"/>
                  </a:lnTo>
                  <a:lnTo>
                    <a:pt x="1361812" y="311581"/>
                  </a:lnTo>
                  <a:lnTo>
                    <a:pt x="1365995" y="311412"/>
                  </a:lnTo>
                  <a:lnTo>
                    <a:pt x="1370098" y="310575"/>
                  </a:lnTo>
                  <a:lnTo>
                    <a:pt x="1374013" y="309090"/>
                  </a:lnTo>
                  <a:lnTo>
                    <a:pt x="1377639" y="306996"/>
                  </a:lnTo>
                  <a:lnTo>
                    <a:pt x="1380882" y="304348"/>
                  </a:lnTo>
                  <a:lnTo>
                    <a:pt x="1383659" y="301214"/>
                  </a:lnTo>
                  <a:lnTo>
                    <a:pt x="1385896" y="297675"/>
                  </a:lnTo>
                  <a:lnTo>
                    <a:pt x="1387538" y="293823"/>
                  </a:lnTo>
                  <a:lnTo>
                    <a:pt x="1388540" y="289758"/>
                  </a:lnTo>
                  <a:lnTo>
                    <a:pt x="1388876" y="285585"/>
                  </a:lnTo>
                  <a:lnTo>
                    <a:pt x="1388876" y="26017"/>
                  </a:lnTo>
                  <a:lnTo>
                    <a:pt x="1388540" y="21843"/>
                  </a:lnTo>
                  <a:lnTo>
                    <a:pt x="1387538" y="17778"/>
                  </a:lnTo>
                  <a:lnTo>
                    <a:pt x="1385896" y="13926"/>
                  </a:lnTo>
                  <a:lnTo>
                    <a:pt x="1383659" y="10387"/>
                  </a:lnTo>
                  <a:lnTo>
                    <a:pt x="1380882" y="7253"/>
                  </a:lnTo>
                  <a:lnTo>
                    <a:pt x="1377639" y="4605"/>
                  </a:lnTo>
                  <a:lnTo>
                    <a:pt x="1374013" y="2511"/>
                  </a:lnTo>
                  <a:lnTo>
                    <a:pt x="1370098" y="1027"/>
                  </a:lnTo>
                  <a:lnTo>
                    <a:pt x="1365995" y="189"/>
                  </a:lnTo>
                  <a:lnTo>
                    <a:pt x="13628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9" name="tx68"/>
            <p:cNvSpPr/>
            <p:nvPr/>
          </p:nvSpPr>
          <p:spPr>
            <a:xfrm>
              <a:off x="3202640" y="2466357"/>
              <a:ext cx="1180739"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400 case(s)</a:t>
              </a:r>
            </a:p>
          </p:txBody>
        </p:sp>
        <p:sp>
          <p:nvSpPr>
            <p:cNvPr id="70" name="rc69"/>
            <p:cNvSpPr/>
            <p:nvPr/>
          </p:nvSpPr>
          <p:spPr>
            <a:xfrm>
              <a:off x="2217654" y="2153563"/>
              <a:ext cx="3150710" cy="3131794"/>
            </a:xfrm>
            <a:prstGeom prst="rect">
              <a:avLst/>
            </a:prstGeom>
            <a:ln w="13550" cap="rnd">
              <a:solidFill>
                <a:srgbClr val="333333">
                  <a:alpha val="100000"/>
                </a:srgbClr>
              </a:solidFill>
              <a:prstDash val="solid"/>
              <a:round/>
            </a:ln>
          </p:spPr>
          <p:txBody>
            <a:bodyPr/>
            <a:lstStyle/>
            <a:p/>
          </p:txBody>
        </p:sp>
        <p:sp>
          <p:nvSpPr>
            <p:cNvPr id="71" name="rc70"/>
            <p:cNvSpPr/>
            <p:nvPr/>
          </p:nvSpPr>
          <p:spPr>
            <a:xfrm>
              <a:off x="5368365" y="2153563"/>
              <a:ext cx="3150710" cy="3131794"/>
            </a:xfrm>
            <a:prstGeom prst="rect">
              <a:avLst/>
            </a:prstGeom>
            <a:solidFill>
              <a:srgbClr val="FFFFFF">
                <a:alpha val="100000"/>
              </a:srgbClr>
            </a:solidFill>
          </p:spPr>
          <p:txBody>
            <a:bodyPr/>
            <a:lstStyle/>
            <a:p/>
          </p:txBody>
        </p:sp>
        <p:sp>
          <p:nvSpPr>
            <p:cNvPr id="72" name="pl71"/>
            <p:cNvSpPr/>
            <p:nvPr/>
          </p:nvSpPr>
          <p:spPr>
            <a:xfrm>
              <a:off x="5368365" y="4975350"/>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73" name="pl72"/>
            <p:cNvSpPr/>
            <p:nvPr/>
          </p:nvSpPr>
          <p:spPr>
            <a:xfrm>
              <a:off x="5368365" y="4355334"/>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74" name="pl73"/>
            <p:cNvSpPr/>
            <p:nvPr/>
          </p:nvSpPr>
          <p:spPr>
            <a:xfrm>
              <a:off x="5368365" y="3735318"/>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75" name="pl74"/>
            <p:cNvSpPr/>
            <p:nvPr/>
          </p:nvSpPr>
          <p:spPr>
            <a:xfrm>
              <a:off x="5368365" y="3115301"/>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76" name="pl75"/>
            <p:cNvSpPr/>
            <p:nvPr/>
          </p:nvSpPr>
          <p:spPr>
            <a:xfrm>
              <a:off x="5368365" y="2495285"/>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77" name="pl76"/>
            <p:cNvSpPr/>
            <p:nvPr/>
          </p:nvSpPr>
          <p:spPr>
            <a:xfrm>
              <a:off x="5368365" y="5285358"/>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78" name="pl77"/>
            <p:cNvSpPr/>
            <p:nvPr/>
          </p:nvSpPr>
          <p:spPr>
            <a:xfrm>
              <a:off x="5368365" y="4665342"/>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79" name="pl78"/>
            <p:cNvSpPr/>
            <p:nvPr/>
          </p:nvSpPr>
          <p:spPr>
            <a:xfrm>
              <a:off x="5368365" y="4045326"/>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80" name="pl79"/>
            <p:cNvSpPr/>
            <p:nvPr/>
          </p:nvSpPr>
          <p:spPr>
            <a:xfrm>
              <a:off x="5368365" y="3425309"/>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81" name="pl80"/>
            <p:cNvSpPr/>
            <p:nvPr/>
          </p:nvSpPr>
          <p:spPr>
            <a:xfrm>
              <a:off x="5368365" y="2805293"/>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82" name="pl81"/>
            <p:cNvSpPr/>
            <p:nvPr/>
          </p:nvSpPr>
          <p:spPr>
            <a:xfrm>
              <a:off x="5368365" y="2185277"/>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83" name="rc82"/>
            <p:cNvSpPr/>
            <p:nvPr/>
          </p:nvSpPr>
          <p:spPr>
            <a:xfrm>
              <a:off x="5407103" y="5238857"/>
              <a:ext cx="232429" cy="4650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5407103" y="5238857"/>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5407103" y="5238857"/>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5407103" y="4932259"/>
              <a:ext cx="232429" cy="30659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5665358" y="5216846"/>
              <a:ext cx="232429" cy="6851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5665358" y="5216846"/>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5665358" y="5216536"/>
              <a:ext cx="232429" cy="31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5665358" y="4929468"/>
              <a:ext cx="232429" cy="2870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5923613" y="5224906"/>
              <a:ext cx="232429" cy="604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5923613" y="5224906"/>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5923613" y="5224906"/>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5923613" y="4992090"/>
              <a:ext cx="232429" cy="2328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6181868" y="5267067"/>
              <a:ext cx="232429" cy="1829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6181868" y="5267067"/>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6181868" y="5267067"/>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6181868" y="5174065"/>
              <a:ext cx="232429" cy="9300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rc98"/>
            <p:cNvSpPr/>
            <p:nvPr/>
          </p:nvSpPr>
          <p:spPr>
            <a:xfrm>
              <a:off x="6440123" y="5261797"/>
              <a:ext cx="232429" cy="2356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6440123" y="5261797"/>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6440123" y="5261797"/>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6440123" y="5186155"/>
              <a:ext cx="232429" cy="7564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rc102"/>
            <p:cNvSpPr/>
            <p:nvPr/>
          </p:nvSpPr>
          <p:spPr>
            <a:xfrm>
              <a:off x="6698378" y="5269237"/>
              <a:ext cx="232429" cy="161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4" name="rc103"/>
            <p:cNvSpPr/>
            <p:nvPr/>
          </p:nvSpPr>
          <p:spPr>
            <a:xfrm>
              <a:off x="6698378" y="5269237"/>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5" name="rc104"/>
            <p:cNvSpPr/>
            <p:nvPr/>
          </p:nvSpPr>
          <p:spPr>
            <a:xfrm>
              <a:off x="6698378" y="5269237"/>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6" name="rc105"/>
            <p:cNvSpPr/>
            <p:nvPr/>
          </p:nvSpPr>
          <p:spPr>
            <a:xfrm>
              <a:off x="6698378" y="5214986"/>
              <a:ext cx="232429" cy="5425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7" name="rc106"/>
            <p:cNvSpPr/>
            <p:nvPr/>
          </p:nvSpPr>
          <p:spPr>
            <a:xfrm>
              <a:off x="6956633" y="5279778"/>
              <a:ext cx="232429" cy="558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8" name="rc107"/>
            <p:cNvSpPr/>
            <p:nvPr/>
          </p:nvSpPr>
          <p:spPr>
            <a:xfrm>
              <a:off x="6956633" y="527977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9" name="rc108"/>
            <p:cNvSpPr/>
            <p:nvPr/>
          </p:nvSpPr>
          <p:spPr>
            <a:xfrm>
              <a:off x="6956633" y="527977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0" name="rc109"/>
            <p:cNvSpPr/>
            <p:nvPr/>
          </p:nvSpPr>
          <p:spPr>
            <a:xfrm>
              <a:off x="6956633" y="5244127"/>
              <a:ext cx="232429" cy="356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1" name="rc110"/>
            <p:cNvSpPr/>
            <p:nvPr/>
          </p:nvSpPr>
          <p:spPr>
            <a:xfrm>
              <a:off x="7214888" y="5274197"/>
              <a:ext cx="232429" cy="1116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2" name="rc111"/>
            <p:cNvSpPr/>
            <p:nvPr/>
          </p:nvSpPr>
          <p:spPr>
            <a:xfrm>
              <a:off x="7214888" y="5274197"/>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3" name="rc112"/>
            <p:cNvSpPr/>
            <p:nvPr/>
          </p:nvSpPr>
          <p:spPr>
            <a:xfrm>
              <a:off x="7214888" y="5273887"/>
              <a:ext cx="232429" cy="31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4" name="rc113"/>
            <p:cNvSpPr/>
            <p:nvPr/>
          </p:nvSpPr>
          <p:spPr>
            <a:xfrm>
              <a:off x="7214888" y="5215296"/>
              <a:ext cx="232429" cy="5859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5" name="rc114"/>
            <p:cNvSpPr/>
            <p:nvPr/>
          </p:nvSpPr>
          <p:spPr>
            <a:xfrm>
              <a:off x="7473143" y="5267377"/>
              <a:ext cx="232429" cy="1798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6" name="rc115"/>
            <p:cNvSpPr/>
            <p:nvPr/>
          </p:nvSpPr>
          <p:spPr>
            <a:xfrm>
              <a:off x="7473143" y="5267377"/>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7" name="rc116"/>
            <p:cNvSpPr/>
            <p:nvPr/>
          </p:nvSpPr>
          <p:spPr>
            <a:xfrm>
              <a:off x="7473143" y="5266757"/>
              <a:ext cx="232429" cy="6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8" name="rc117"/>
            <p:cNvSpPr/>
            <p:nvPr/>
          </p:nvSpPr>
          <p:spPr>
            <a:xfrm>
              <a:off x="7473143" y="5189875"/>
              <a:ext cx="232429" cy="768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9" name="rc118"/>
            <p:cNvSpPr/>
            <p:nvPr/>
          </p:nvSpPr>
          <p:spPr>
            <a:xfrm>
              <a:off x="7731398" y="5279468"/>
              <a:ext cx="232429" cy="589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0" name="rc119"/>
            <p:cNvSpPr/>
            <p:nvPr/>
          </p:nvSpPr>
          <p:spPr>
            <a:xfrm>
              <a:off x="7731398" y="527946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1" name="rc120"/>
            <p:cNvSpPr/>
            <p:nvPr/>
          </p:nvSpPr>
          <p:spPr>
            <a:xfrm>
              <a:off x="7731398" y="5279468"/>
              <a:ext cx="232429"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2" name="rc121"/>
            <p:cNvSpPr/>
            <p:nvPr/>
          </p:nvSpPr>
          <p:spPr>
            <a:xfrm>
              <a:off x="7731398" y="5240717"/>
              <a:ext cx="232429" cy="3875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3" name="pg122"/>
            <p:cNvSpPr/>
            <p:nvPr/>
          </p:nvSpPr>
          <p:spPr>
            <a:xfrm>
              <a:off x="6042810"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4" name="tx123"/>
            <p:cNvSpPr/>
            <p:nvPr/>
          </p:nvSpPr>
          <p:spPr>
            <a:xfrm>
              <a:off x="6167693"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888 case(s)</a:t>
              </a:r>
            </a:p>
          </p:txBody>
        </p:sp>
        <p:sp>
          <p:nvSpPr>
            <p:cNvPr id="125" name="pg124"/>
            <p:cNvSpPr/>
            <p:nvPr/>
          </p:nvSpPr>
          <p:spPr>
            <a:xfrm>
              <a:off x="6229167" y="2394471"/>
              <a:ext cx="1429105" cy="311602"/>
            </a:xfrm>
            <a:custGeom>
              <a:avLst/>
              <a:pathLst>
                <a:path w="1429105" h="311602">
                  <a:moveTo>
                    <a:pt x="26017" y="311602"/>
                  </a:moveTo>
                  <a:lnTo>
                    <a:pt x="1403088" y="311602"/>
                  </a:lnTo>
                  <a:lnTo>
                    <a:pt x="1402040" y="311581"/>
                  </a:lnTo>
                  <a:lnTo>
                    <a:pt x="1406224" y="311412"/>
                  </a:lnTo>
                  <a:lnTo>
                    <a:pt x="1410326" y="310575"/>
                  </a:lnTo>
                  <a:lnTo>
                    <a:pt x="1414241" y="309090"/>
                  </a:lnTo>
                  <a:lnTo>
                    <a:pt x="1417867" y="306996"/>
                  </a:lnTo>
                  <a:lnTo>
                    <a:pt x="1421110" y="304348"/>
                  </a:lnTo>
                  <a:lnTo>
                    <a:pt x="1423887" y="301214"/>
                  </a:lnTo>
                  <a:lnTo>
                    <a:pt x="1426125" y="297675"/>
                  </a:lnTo>
                  <a:lnTo>
                    <a:pt x="1427766" y="293823"/>
                  </a:lnTo>
                  <a:lnTo>
                    <a:pt x="1428768" y="289758"/>
                  </a:lnTo>
                  <a:lnTo>
                    <a:pt x="1429105" y="285585"/>
                  </a:lnTo>
                  <a:lnTo>
                    <a:pt x="1429105" y="26017"/>
                  </a:lnTo>
                  <a:lnTo>
                    <a:pt x="1428768" y="21843"/>
                  </a:lnTo>
                  <a:lnTo>
                    <a:pt x="1427766" y="17778"/>
                  </a:lnTo>
                  <a:lnTo>
                    <a:pt x="1426125" y="13926"/>
                  </a:lnTo>
                  <a:lnTo>
                    <a:pt x="1423887" y="10387"/>
                  </a:lnTo>
                  <a:lnTo>
                    <a:pt x="1421110" y="7253"/>
                  </a:lnTo>
                  <a:lnTo>
                    <a:pt x="1417867" y="4605"/>
                  </a:lnTo>
                  <a:lnTo>
                    <a:pt x="1414241" y="2511"/>
                  </a:lnTo>
                  <a:lnTo>
                    <a:pt x="1410326" y="1027"/>
                  </a:lnTo>
                  <a:lnTo>
                    <a:pt x="1406224" y="189"/>
                  </a:lnTo>
                  <a:lnTo>
                    <a:pt x="1403088"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6" name="tx125"/>
            <p:cNvSpPr/>
            <p:nvPr/>
          </p:nvSpPr>
          <p:spPr>
            <a:xfrm>
              <a:off x="6333236" y="2466357"/>
              <a:ext cx="122096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1,033 case(s)</a:t>
              </a:r>
            </a:p>
          </p:txBody>
        </p:sp>
        <p:sp>
          <p:nvSpPr>
            <p:cNvPr id="127" name="rc126"/>
            <p:cNvSpPr/>
            <p:nvPr/>
          </p:nvSpPr>
          <p:spPr>
            <a:xfrm>
              <a:off x="5368365" y="2153563"/>
              <a:ext cx="3150710" cy="3131794"/>
            </a:xfrm>
            <a:prstGeom prst="rect">
              <a:avLst/>
            </a:prstGeom>
            <a:ln w="13550" cap="rnd">
              <a:solidFill>
                <a:srgbClr val="333333">
                  <a:alpha val="100000"/>
                </a:srgbClr>
              </a:solidFill>
              <a:prstDash val="solid"/>
              <a:round/>
            </a:ln>
          </p:spPr>
          <p:txBody>
            <a:bodyPr/>
            <a:lstStyle/>
            <a:p/>
          </p:txBody>
        </p:sp>
        <p:sp>
          <p:nvSpPr>
            <p:cNvPr id="128" name="rc127"/>
            <p:cNvSpPr/>
            <p:nvPr/>
          </p:nvSpPr>
          <p:spPr>
            <a:xfrm>
              <a:off x="8519075" y="2153563"/>
              <a:ext cx="3150710" cy="3131794"/>
            </a:xfrm>
            <a:prstGeom prst="rect">
              <a:avLst/>
            </a:prstGeom>
            <a:solidFill>
              <a:srgbClr val="FFFFFF">
                <a:alpha val="100000"/>
              </a:srgbClr>
            </a:solidFill>
          </p:spPr>
          <p:txBody>
            <a:bodyPr/>
            <a:lstStyle/>
            <a:p/>
          </p:txBody>
        </p:sp>
        <p:sp>
          <p:nvSpPr>
            <p:cNvPr id="129" name="pl128"/>
            <p:cNvSpPr/>
            <p:nvPr/>
          </p:nvSpPr>
          <p:spPr>
            <a:xfrm>
              <a:off x="8519075" y="4975350"/>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130" name="pl129"/>
            <p:cNvSpPr/>
            <p:nvPr/>
          </p:nvSpPr>
          <p:spPr>
            <a:xfrm>
              <a:off x="8519075" y="4355334"/>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131" name="pl130"/>
            <p:cNvSpPr/>
            <p:nvPr/>
          </p:nvSpPr>
          <p:spPr>
            <a:xfrm>
              <a:off x="8519075" y="3735318"/>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132" name="pl131"/>
            <p:cNvSpPr/>
            <p:nvPr/>
          </p:nvSpPr>
          <p:spPr>
            <a:xfrm>
              <a:off x="8519075" y="3115301"/>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133" name="pl132"/>
            <p:cNvSpPr/>
            <p:nvPr/>
          </p:nvSpPr>
          <p:spPr>
            <a:xfrm>
              <a:off x="8519075" y="2495285"/>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134" name="pl133"/>
            <p:cNvSpPr/>
            <p:nvPr/>
          </p:nvSpPr>
          <p:spPr>
            <a:xfrm>
              <a:off x="8519075" y="5285358"/>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35" name="pl134"/>
            <p:cNvSpPr/>
            <p:nvPr/>
          </p:nvSpPr>
          <p:spPr>
            <a:xfrm>
              <a:off x="8519075" y="4665342"/>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36" name="pl135"/>
            <p:cNvSpPr/>
            <p:nvPr/>
          </p:nvSpPr>
          <p:spPr>
            <a:xfrm>
              <a:off x="8519075" y="4045326"/>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37" name="pl136"/>
            <p:cNvSpPr/>
            <p:nvPr/>
          </p:nvSpPr>
          <p:spPr>
            <a:xfrm>
              <a:off x="8519075" y="3425309"/>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38" name="pl137"/>
            <p:cNvSpPr/>
            <p:nvPr/>
          </p:nvSpPr>
          <p:spPr>
            <a:xfrm>
              <a:off x="8519075" y="2805293"/>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39" name="pl138"/>
            <p:cNvSpPr/>
            <p:nvPr/>
          </p:nvSpPr>
          <p:spPr>
            <a:xfrm>
              <a:off x="8519075" y="2185277"/>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140" name="rc139"/>
            <p:cNvSpPr/>
            <p:nvPr/>
          </p:nvSpPr>
          <p:spPr>
            <a:xfrm>
              <a:off x="8557813" y="5279158"/>
              <a:ext cx="232429" cy="620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1" name="rc140"/>
            <p:cNvSpPr/>
            <p:nvPr/>
          </p:nvSpPr>
          <p:spPr>
            <a:xfrm>
              <a:off x="8557813" y="527915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2" name="rc141"/>
            <p:cNvSpPr/>
            <p:nvPr/>
          </p:nvSpPr>
          <p:spPr>
            <a:xfrm>
              <a:off x="8557813" y="5278538"/>
              <a:ext cx="232429" cy="6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3" name="rc142"/>
            <p:cNvSpPr/>
            <p:nvPr/>
          </p:nvSpPr>
          <p:spPr>
            <a:xfrm>
              <a:off x="8557813" y="5082612"/>
              <a:ext cx="232429" cy="19592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4" name="rc143"/>
            <p:cNvSpPr/>
            <p:nvPr/>
          </p:nvSpPr>
          <p:spPr>
            <a:xfrm>
              <a:off x="8816068" y="5280708"/>
              <a:ext cx="232429" cy="465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5" name="rc144"/>
            <p:cNvSpPr/>
            <p:nvPr/>
          </p:nvSpPr>
          <p:spPr>
            <a:xfrm>
              <a:off x="8816068" y="528070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6" name="rc145"/>
            <p:cNvSpPr/>
            <p:nvPr/>
          </p:nvSpPr>
          <p:spPr>
            <a:xfrm>
              <a:off x="8816068" y="5279468"/>
              <a:ext cx="232429" cy="124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7" name="rc146"/>
            <p:cNvSpPr/>
            <p:nvPr/>
          </p:nvSpPr>
          <p:spPr>
            <a:xfrm>
              <a:off x="8816068" y="5129734"/>
              <a:ext cx="232429" cy="14973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8" name="rc147"/>
            <p:cNvSpPr/>
            <p:nvPr/>
          </p:nvSpPr>
          <p:spPr>
            <a:xfrm>
              <a:off x="9074323" y="5279468"/>
              <a:ext cx="232429" cy="589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9" name="rc148"/>
            <p:cNvSpPr/>
            <p:nvPr/>
          </p:nvSpPr>
          <p:spPr>
            <a:xfrm>
              <a:off x="9074323" y="527946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0" name="rc149"/>
            <p:cNvSpPr/>
            <p:nvPr/>
          </p:nvSpPr>
          <p:spPr>
            <a:xfrm>
              <a:off x="9074323" y="5276057"/>
              <a:ext cx="232429" cy="341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1" name="rc150"/>
            <p:cNvSpPr/>
            <p:nvPr/>
          </p:nvSpPr>
          <p:spPr>
            <a:xfrm>
              <a:off x="9074323" y="5060912"/>
              <a:ext cx="232429" cy="21514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2" name="rc151"/>
            <p:cNvSpPr/>
            <p:nvPr/>
          </p:nvSpPr>
          <p:spPr>
            <a:xfrm>
              <a:off x="9332578" y="5276368"/>
              <a:ext cx="232429" cy="899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3" name="rc152"/>
            <p:cNvSpPr/>
            <p:nvPr/>
          </p:nvSpPr>
          <p:spPr>
            <a:xfrm>
              <a:off x="9332578" y="527636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4" name="rc153"/>
            <p:cNvSpPr/>
            <p:nvPr/>
          </p:nvSpPr>
          <p:spPr>
            <a:xfrm>
              <a:off x="9332578" y="5274507"/>
              <a:ext cx="232429" cy="186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5" name="rc154"/>
            <p:cNvSpPr/>
            <p:nvPr/>
          </p:nvSpPr>
          <p:spPr>
            <a:xfrm>
              <a:off x="9332578" y="5038281"/>
              <a:ext cx="232429" cy="2362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6" name="rc155"/>
            <p:cNvSpPr/>
            <p:nvPr/>
          </p:nvSpPr>
          <p:spPr>
            <a:xfrm>
              <a:off x="9590833" y="5274197"/>
              <a:ext cx="232429" cy="1116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7" name="rc156"/>
            <p:cNvSpPr/>
            <p:nvPr/>
          </p:nvSpPr>
          <p:spPr>
            <a:xfrm>
              <a:off x="9590833" y="5274197"/>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8" name="rc157"/>
            <p:cNvSpPr/>
            <p:nvPr/>
          </p:nvSpPr>
          <p:spPr>
            <a:xfrm>
              <a:off x="9590833" y="5268307"/>
              <a:ext cx="232429" cy="589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9" name="rc158"/>
            <p:cNvSpPr/>
            <p:nvPr/>
          </p:nvSpPr>
          <p:spPr>
            <a:xfrm>
              <a:off x="9590833" y="4867777"/>
              <a:ext cx="232429" cy="4005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0" name="rc159"/>
            <p:cNvSpPr/>
            <p:nvPr/>
          </p:nvSpPr>
          <p:spPr>
            <a:xfrm>
              <a:off x="9849088" y="5276368"/>
              <a:ext cx="232429" cy="899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1" name="rc160"/>
            <p:cNvSpPr/>
            <p:nvPr/>
          </p:nvSpPr>
          <p:spPr>
            <a:xfrm>
              <a:off x="9849088" y="527636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2" name="rc161"/>
            <p:cNvSpPr/>
            <p:nvPr/>
          </p:nvSpPr>
          <p:spPr>
            <a:xfrm>
              <a:off x="9849088" y="5275127"/>
              <a:ext cx="232429" cy="124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3" name="rc162"/>
            <p:cNvSpPr/>
            <p:nvPr/>
          </p:nvSpPr>
          <p:spPr>
            <a:xfrm>
              <a:off x="9849088" y="5014411"/>
              <a:ext cx="232429" cy="2607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4" name="rc163"/>
            <p:cNvSpPr/>
            <p:nvPr/>
          </p:nvSpPr>
          <p:spPr>
            <a:xfrm>
              <a:off x="10107343" y="5276057"/>
              <a:ext cx="232429" cy="930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5" name="rc164"/>
            <p:cNvSpPr/>
            <p:nvPr/>
          </p:nvSpPr>
          <p:spPr>
            <a:xfrm>
              <a:off x="10107343" y="5276057"/>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6" name="rc165"/>
            <p:cNvSpPr/>
            <p:nvPr/>
          </p:nvSpPr>
          <p:spPr>
            <a:xfrm>
              <a:off x="10107343" y="5274507"/>
              <a:ext cx="232429" cy="155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7" name="rc166"/>
            <p:cNvSpPr/>
            <p:nvPr/>
          </p:nvSpPr>
          <p:spPr>
            <a:xfrm>
              <a:off x="10107343" y="5094393"/>
              <a:ext cx="232429" cy="1801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8" name="rc167"/>
            <p:cNvSpPr/>
            <p:nvPr/>
          </p:nvSpPr>
          <p:spPr>
            <a:xfrm>
              <a:off x="10365598" y="5257147"/>
              <a:ext cx="232429" cy="2821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9" name="rc168"/>
            <p:cNvSpPr/>
            <p:nvPr/>
          </p:nvSpPr>
          <p:spPr>
            <a:xfrm>
              <a:off x="10365598" y="5257147"/>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0" name="rc169"/>
            <p:cNvSpPr/>
            <p:nvPr/>
          </p:nvSpPr>
          <p:spPr>
            <a:xfrm>
              <a:off x="10365598" y="5248467"/>
              <a:ext cx="232429" cy="868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1" name="rc170"/>
            <p:cNvSpPr/>
            <p:nvPr/>
          </p:nvSpPr>
          <p:spPr>
            <a:xfrm>
              <a:off x="10365598" y="4311312"/>
              <a:ext cx="232429" cy="9371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2" name="rc171"/>
            <p:cNvSpPr/>
            <p:nvPr/>
          </p:nvSpPr>
          <p:spPr>
            <a:xfrm>
              <a:off x="10623853" y="5210336"/>
              <a:ext cx="232429" cy="7502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3" name="rc172"/>
            <p:cNvSpPr/>
            <p:nvPr/>
          </p:nvSpPr>
          <p:spPr>
            <a:xfrm>
              <a:off x="10623853" y="5210336"/>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4" name="rc173"/>
            <p:cNvSpPr/>
            <p:nvPr/>
          </p:nvSpPr>
          <p:spPr>
            <a:xfrm>
              <a:off x="10623853" y="5197005"/>
              <a:ext cx="232429" cy="1333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5" name="rc174"/>
            <p:cNvSpPr/>
            <p:nvPr/>
          </p:nvSpPr>
          <p:spPr>
            <a:xfrm>
              <a:off x="10623853" y="2876285"/>
              <a:ext cx="232429" cy="23207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6" name="rc175"/>
            <p:cNvSpPr/>
            <p:nvPr/>
          </p:nvSpPr>
          <p:spPr>
            <a:xfrm>
              <a:off x="10882108" y="5226146"/>
              <a:ext cx="232429" cy="5921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7" name="rc176"/>
            <p:cNvSpPr/>
            <p:nvPr/>
          </p:nvSpPr>
          <p:spPr>
            <a:xfrm>
              <a:off x="10882108" y="5226146"/>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8" name="rc177"/>
            <p:cNvSpPr/>
            <p:nvPr/>
          </p:nvSpPr>
          <p:spPr>
            <a:xfrm>
              <a:off x="10882108" y="5209406"/>
              <a:ext cx="232429" cy="1674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9" name="rc178"/>
            <p:cNvSpPr/>
            <p:nvPr/>
          </p:nvSpPr>
          <p:spPr>
            <a:xfrm>
              <a:off x="10882108" y="3079650"/>
              <a:ext cx="232429" cy="212975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0" name="rc179"/>
            <p:cNvSpPr/>
            <p:nvPr/>
          </p:nvSpPr>
          <p:spPr>
            <a:xfrm>
              <a:off x="11140363" y="5244127"/>
              <a:ext cx="232429" cy="4123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1" name="rc180"/>
            <p:cNvSpPr/>
            <p:nvPr/>
          </p:nvSpPr>
          <p:spPr>
            <a:xfrm>
              <a:off x="11140363" y="5244127"/>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2" name="rc181"/>
            <p:cNvSpPr/>
            <p:nvPr/>
          </p:nvSpPr>
          <p:spPr>
            <a:xfrm>
              <a:off x="11140363" y="5235136"/>
              <a:ext cx="232429" cy="899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3" name="rc182"/>
            <p:cNvSpPr/>
            <p:nvPr/>
          </p:nvSpPr>
          <p:spPr>
            <a:xfrm>
              <a:off x="11140363" y="3934653"/>
              <a:ext cx="232429" cy="13004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4" name="rc183"/>
            <p:cNvSpPr/>
            <p:nvPr/>
          </p:nvSpPr>
          <p:spPr>
            <a:xfrm>
              <a:off x="11398618" y="5268307"/>
              <a:ext cx="232429" cy="1705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5" name="rc184"/>
            <p:cNvSpPr/>
            <p:nvPr/>
          </p:nvSpPr>
          <p:spPr>
            <a:xfrm>
              <a:off x="11398618" y="5268307"/>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6" name="rc185"/>
            <p:cNvSpPr/>
            <p:nvPr/>
          </p:nvSpPr>
          <p:spPr>
            <a:xfrm>
              <a:off x="11398618" y="5263967"/>
              <a:ext cx="232429" cy="434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7" name="rc186"/>
            <p:cNvSpPr/>
            <p:nvPr/>
          </p:nvSpPr>
          <p:spPr>
            <a:xfrm>
              <a:off x="11398618" y="4761134"/>
              <a:ext cx="232429" cy="50283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8" name="pg187"/>
            <p:cNvSpPr/>
            <p:nvPr/>
          </p:nvSpPr>
          <p:spPr>
            <a:xfrm>
              <a:off x="9169384"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89" name="tx188"/>
            <p:cNvSpPr/>
            <p:nvPr/>
          </p:nvSpPr>
          <p:spPr>
            <a:xfrm>
              <a:off x="9294266"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1,109 case(s)</a:t>
              </a:r>
            </a:p>
          </p:txBody>
        </p:sp>
        <p:sp>
          <p:nvSpPr>
            <p:cNvPr id="190" name="pg189"/>
            <p:cNvSpPr/>
            <p:nvPr/>
          </p:nvSpPr>
          <p:spPr>
            <a:xfrm>
              <a:off x="9399992" y="2394471"/>
              <a:ext cx="1388876" cy="311602"/>
            </a:xfrm>
            <a:custGeom>
              <a:avLst/>
              <a:pathLst>
                <a:path w="1388876" h="311602">
                  <a:moveTo>
                    <a:pt x="26017" y="311602"/>
                  </a:moveTo>
                  <a:lnTo>
                    <a:pt x="1362859" y="311602"/>
                  </a:lnTo>
                  <a:lnTo>
                    <a:pt x="1361812" y="311581"/>
                  </a:lnTo>
                  <a:lnTo>
                    <a:pt x="1365995" y="311412"/>
                  </a:lnTo>
                  <a:lnTo>
                    <a:pt x="1370098" y="310575"/>
                  </a:lnTo>
                  <a:lnTo>
                    <a:pt x="1374013" y="309090"/>
                  </a:lnTo>
                  <a:lnTo>
                    <a:pt x="1377639" y="306996"/>
                  </a:lnTo>
                  <a:lnTo>
                    <a:pt x="1380882" y="304348"/>
                  </a:lnTo>
                  <a:lnTo>
                    <a:pt x="1383659" y="301214"/>
                  </a:lnTo>
                  <a:lnTo>
                    <a:pt x="1385896" y="297675"/>
                  </a:lnTo>
                  <a:lnTo>
                    <a:pt x="1387538" y="293823"/>
                  </a:lnTo>
                  <a:lnTo>
                    <a:pt x="1388540" y="289758"/>
                  </a:lnTo>
                  <a:lnTo>
                    <a:pt x="1388876" y="285585"/>
                  </a:lnTo>
                  <a:lnTo>
                    <a:pt x="1388876" y="26017"/>
                  </a:lnTo>
                  <a:lnTo>
                    <a:pt x="1388540" y="21843"/>
                  </a:lnTo>
                  <a:lnTo>
                    <a:pt x="1387538" y="17778"/>
                  </a:lnTo>
                  <a:lnTo>
                    <a:pt x="1385896" y="13926"/>
                  </a:lnTo>
                  <a:lnTo>
                    <a:pt x="1383659" y="10387"/>
                  </a:lnTo>
                  <a:lnTo>
                    <a:pt x="1380882" y="7253"/>
                  </a:lnTo>
                  <a:lnTo>
                    <a:pt x="1377639" y="4605"/>
                  </a:lnTo>
                  <a:lnTo>
                    <a:pt x="1374013" y="2511"/>
                  </a:lnTo>
                  <a:lnTo>
                    <a:pt x="1370098" y="1027"/>
                  </a:lnTo>
                  <a:lnTo>
                    <a:pt x="1365995" y="189"/>
                  </a:lnTo>
                  <a:lnTo>
                    <a:pt x="13628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91" name="tx190"/>
            <p:cNvSpPr/>
            <p:nvPr/>
          </p:nvSpPr>
          <p:spPr>
            <a:xfrm>
              <a:off x="9504061" y="2466357"/>
              <a:ext cx="1180739"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931 case(s)</a:t>
              </a:r>
            </a:p>
          </p:txBody>
        </p:sp>
        <p:sp>
          <p:nvSpPr>
            <p:cNvPr id="192" name="rc191"/>
            <p:cNvSpPr/>
            <p:nvPr/>
          </p:nvSpPr>
          <p:spPr>
            <a:xfrm>
              <a:off x="8519075" y="2153563"/>
              <a:ext cx="3150710" cy="3131794"/>
            </a:xfrm>
            <a:prstGeom prst="rect">
              <a:avLst/>
            </a:prstGeom>
            <a:ln w="13550" cap="rnd">
              <a:solidFill>
                <a:srgbClr val="333333">
                  <a:alpha val="100000"/>
                </a:srgbClr>
              </a:solidFill>
              <a:prstDash val="solid"/>
              <a:round/>
            </a:ln>
          </p:spPr>
          <p:txBody>
            <a:bodyPr/>
            <a:lstStyle/>
            <a:p/>
          </p:txBody>
        </p:sp>
        <p:sp>
          <p:nvSpPr>
            <p:cNvPr id="193" name="rc192"/>
            <p:cNvSpPr/>
            <p:nvPr/>
          </p:nvSpPr>
          <p:spPr>
            <a:xfrm>
              <a:off x="11669786" y="2153563"/>
              <a:ext cx="3150710" cy="3131794"/>
            </a:xfrm>
            <a:prstGeom prst="rect">
              <a:avLst/>
            </a:prstGeom>
            <a:solidFill>
              <a:srgbClr val="FFFFFF">
                <a:alpha val="100000"/>
              </a:srgbClr>
            </a:solidFill>
          </p:spPr>
          <p:txBody>
            <a:bodyPr/>
            <a:lstStyle/>
            <a:p/>
          </p:txBody>
        </p:sp>
        <p:sp>
          <p:nvSpPr>
            <p:cNvPr id="194" name="pl193"/>
            <p:cNvSpPr/>
            <p:nvPr/>
          </p:nvSpPr>
          <p:spPr>
            <a:xfrm>
              <a:off x="11669786" y="4975350"/>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195" name="pl194"/>
            <p:cNvSpPr/>
            <p:nvPr/>
          </p:nvSpPr>
          <p:spPr>
            <a:xfrm>
              <a:off x="11669786" y="4355334"/>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196" name="pl195"/>
            <p:cNvSpPr/>
            <p:nvPr/>
          </p:nvSpPr>
          <p:spPr>
            <a:xfrm>
              <a:off x="11669786" y="3735318"/>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197" name="pl196"/>
            <p:cNvSpPr/>
            <p:nvPr/>
          </p:nvSpPr>
          <p:spPr>
            <a:xfrm>
              <a:off x="11669786" y="3115301"/>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198" name="pl197"/>
            <p:cNvSpPr/>
            <p:nvPr/>
          </p:nvSpPr>
          <p:spPr>
            <a:xfrm>
              <a:off x="11669786" y="2495285"/>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199" name="pl198"/>
            <p:cNvSpPr/>
            <p:nvPr/>
          </p:nvSpPr>
          <p:spPr>
            <a:xfrm>
              <a:off x="11669786" y="5285358"/>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200" name="pl199"/>
            <p:cNvSpPr/>
            <p:nvPr/>
          </p:nvSpPr>
          <p:spPr>
            <a:xfrm>
              <a:off x="11669786" y="4665342"/>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201" name="pl200"/>
            <p:cNvSpPr/>
            <p:nvPr/>
          </p:nvSpPr>
          <p:spPr>
            <a:xfrm>
              <a:off x="11669786" y="4045326"/>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202" name="pl201"/>
            <p:cNvSpPr/>
            <p:nvPr/>
          </p:nvSpPr>
          <p:spPr>
            <a:xfrm>
              <a:off x="11669786" y="3425309"/>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203" name="pl202"/>
            <p:cNvSpPr/>
            <p:nvPr/>
          </p:nvSpPr>
          <p:spPr>
            <a:xfrm>
              <a:off x="11669786" y="2805293"/>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204" name="pl203"/>
            <p:cNvSpPr/>
            <p:nvPr/>
          </p:nvSpPr>
          <p:spPr>
            <a:xfrm>
              <a:off x="11669786" y="2185277"/>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205" name="rc204"/>
            <p:cNvSpPr/>
            <p:nvPr/>
          </p:nvSpPr>
          <p:spPr>
            <a:xfrm>
              <a:off x="11708524" y="5273577"/>
              <a:ext cx="232429" cy="1178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6" name="rc205"/>
            <p:cNvSpPr/>
            <p:nvPr/>
          </p:nvSpPr>
          <p:spPr>
            <a:xfrm>
              <a:off x="11708524" y="5273577"/>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7" name="rc206"/>
            <p:cNvSpPr/>
            <p:nvPr/>
          </p:nvSpPr>
          <p:spPr>
            <a:xfrm>
              <a:off x="11708524" y="5256217"/>
              <a:ext cx="232429" cy="1736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8" name="rc207"/>
            <p:cNvSpPr/>
            <p:nvPr/>
          </p:nvSpPr>
          <p:spPr>
            <a:xfrm>
              <a:off x="11708524" y="5132214"/>
              <a:ext cx="232429" cy="12400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9" name="rc208"/>
            <p:cNvSpPr/>
            <p:nvPr/>
          </p:nvSpPr>
          <p:spPr>
            <a:xfrm>
              <a:off x="11966779" y="5276057"/>
              <a:ext cx="232429" cy="930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1966779" y="5276057"/>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1966779" y="5265517"/>
              <a:ext cx="232429" cy="1054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1966779" y="5166315"/>
              <a:ext cx="232429" cy="9920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2225034" y="5265827"/>
              <a:ext cx="232429" cy="1953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2225034" y="5265827"/>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2225034" y="5252497"/>
              <a:ext cx="232429" cy="1333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2225034" y="5156084"/>
              <a:ext cx="232429" cy="964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2483289" y="5268617"/>
              <a:ext cx="232429" cy="1674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2483289" y="5268617"/>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2483289" y="5262727"/>
              <a:ext cx="232429" cy="589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2483289" y="5195765"/>
              <a:ext cx="232429" cy="6696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2741544" y="5269857"/>
              <a:ext cx="232429" cy="1550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2741544" y="5269857"/>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2741544" y="5256217"/>
              <a:ext cx="232429" cy="1364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2741544" y="5182125"/>
              <a:ext cx="232429" cy="7409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rc224"/>
            <p:cNvSpPr/>
            <p:nvPr/>
          </p:nvSpPr>
          <p:spPr>
            <a:xfrm>
              <a:off x="12999799" y="5234826"/>
              <a:ext cx="232429" cy="5053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6" name="rc225"/>
            <p:cNvSpPr/>
            <p:nvPr/>
          </p:nvSpPr>
          <p:spPr>
            <a:xfrm>
              <a:off x="12999799" y="5234826"/>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7" name="rc226"/>
            <p:cNvSpPr/>
            <p:nvPr/>
          </p:nvSpPr>
          <p:spPr>
            <a:xfrm>
              <a:off x="12999799" y="5203826"/>
              <a:ext cx="232429" cy="3100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8" name="rc227"/>
            <p:cNvSpPr/>
            <p:nvPr/>
          </p:nvSpPr>
          <p:spPr>
            <a:xfrm>
              <a:off x="12999799" y="5129734"/>
              <a:ext cx="232429" cy="7409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9" name="rc228"/>
            <p:cNvSpPr/>
            <p:nvPr/>
          </p:nvSpPr>
          <p:spPr>
            <a:xfrm>
              <a:off x="13258054" y="5229246"/>
              <a:ext cx="232429" cy="5611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0" name="rc229"/>
            <p:cNvSpPr/>
            <p:nvPr/>
          </p:nvSpPr>
          <p:spPr>
            <a:xfrm>
              <a:off x="13258054" y="5229246"/>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1" name="rc230"/>
            <p:cNvSpPr/>
            <p:nvPr/>
          </p:nvSpPr>
          <p:spPr>
            <a:xfrm>
              <a:off x="13258054" y="5207856"/>
              <a:ext cx="232429" cy="2139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2" name="rc231"/>
            <p:cNvSpPr/>
            <p:nvPr/>
          </p:nvSpPr>
          <p:spPr>
            <a:xfrm>
              <a:off x="13258054" y="5101833"/>
              <a:ext cx="232429" cy="10602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3" name="rc232"/>
            <p:cNvSpPr/>
            <p:nvPr/>
          </p:nvSpPr>
          <p:spPr>
            <a:xfrm>
              <a:off x="13516309" y="5205066"/>
              <a:ext cx="232429" cy="8029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4" name="rc233"/>
            <p:cNvSpPr/>
            <p:nvPr/>
          </p:nvSpPr>
          <p:spPr>
            <a:xfrm>
              <a:off x="13516309" y="5205066"/>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5" name="rc234"/>
            <p:cNvSpPr/>
            <p:nvPr/>
          </p:nvSpPr>
          <p:spPr>
            <a:xfrm>
              <a:off x="13516309" y="5196695"/>
              <a:ext cx="232429" cy="837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6" name="rc235"/>
            <p:cNvSpPr/>
            <p:nvPr/>
          </p:nvSpPr>
          <p:spPr>
            <a:xfrm>
              <a:off x="13516309" y="5043551"/>
              <a:ext cx="232429" cy="15314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7" name="rc236"/>
            <p:cNvSpPr/>
            <p:nvPr/>
          </p:nvSpPr>
          <p:spPr>
            <a:xfrm>
              <a:off x="13774564" y="5179955"/>
              <a:ext cx="232429" cy="10540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8" name="rc237"/>
            <p:cNvSpPr/>
            <p:nvPr/>
          </p:nvSpPr>
          <p:spPr>
            <a:xfrm>
              <a:off x="13774564" y="5179955"/>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9" name="rc238"/>
            <p:cNvSpPr/>
            <p:nvPr/>
          </p:nvSpPr>
          <p:spPr>
            <a:xfrm>
              <a:off x="13774564" y="5166315"/>
              <a:ext cx="232429" cy="1364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0" name="rc239"/>
            <p:cNvSpPr/>
            <p:nvPr/>
          </p:nvSpPr>
          <p:spPr>
            <a:xfrm>
              <a:off x="13774564" y="4788725"/>
              <a:ext cx="232429" cy="3775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1" name="rc240"/>
            <p:cNvSpPr/>
            <p:nvPr/>
          </p:nvSpPr>
          <p:spPr>
            <a:xfrm>
              <a:off x="14032819" y="5157634"/>
              <a:ext cx="232429" cy="12772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2" name="rc241"/>
            <p:cNvSpPr/>
            <p:nvPr/>
          </p:nvSpPr>
          <p:spPr>
            <a:xfrm>
              <a:off x="14032819" y="5157634"/>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3" name="rc242"/>
            <p:cNvSpPr/>
            <p:nvPr/>
          </p:nvSpPr>
          <p:spPr>
            <a:xfrm>
              <a:off x="14032819" y="5139034"/>
              <a:ext cx="232429" cy="1860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4" name="rc243"/>
            <p:cNvSpPr/>
            <p:nvPr/>
          </p:nvSpPr>
          <p:spPr>
            <a:xfrm>
              <a:off x="14032819" y="4774154"/>
              <a:ext cx="232429" cy="36487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5" name="rc244"/>
            <p:cNvSpPr/>
            <p:nvPr/>
          </p:nvSpPr>
          <p:spPr>
            <a:xfrm>
              <a:off x="14291074" y="5214056"/>
              <a:ext cx="232429" cy="7130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6" name="rc245"/>
            <p:cNvSpPr/>
            <p:nvPr/>
          </p:nvSpPr>
          <p:spPr>
            <a:xfrm>
              <a:off x="14291074" y="5214056"/>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7" name="rc246"/>
            <p:cNvSpPr/>
            <p:nvPr/>
          </p:nvSpPr>
          <p:spPr>
            <a:xfrm>
              <a:off x="14291074" y="5206306"/>
              <a:ext cx="232429" cy="775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8" name="rc247"/>
            <p:cNvSpPr/>
            <p:nvPr/>
          </p:nvSpPr>
          <p:spPr>
            <a:xfrm>
              <a:off x="14291074" y="5026191"/>
              <a:ext cx="232429" cy="1801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9" name="pg248"/>
            <p:cNvSpPr/>
            <p:nvPr/>
          </p:nvSpPr>
          <p:spPr>
            <a:xfrm>
              <a:off x="12320094"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50" name="tx249"/>
            <p:cNvSpPr/>
            <p:nvPr/>
          </p:nvSpPr>
          <p:spPr>
            <a:xfrm>
              <a:off x="12444977"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2,341 case(s)</a:t>
              </a:r>
            </a:p>
          </p:txBody>
        </p:sp>
        <p:sp>
          <p:nvSpPr>
            <p:cNvPr id="251" name="pg250"/>
            <p:cNvSpPr/>
            <p:nvPr/>
          </p:nvSpPr>
          <p:spPr>
            <a:xfrm>
              <a:off x="12530588" y="2394471"/>
              <a:ext cx="1429105" cy="311602"/>
            </a:xfrm>
            <a:custGeom>
              <a:avLst/>
              <a:pathLst>
                <a:path w="1429105" h="311602">
                  <a:moveTo>
                    <a:pt x="26017" y="311602"/>
                  </a:moveTo>
                  <a:lnTo>
                    <a:pt x="1403088" y="311602"/>
                  </a:lnTo>
                  <a:lnTo>
                    <a:pt x="1402040" y="311581"/>
                  </a:lnTo>
                  <a:lnTo>
                    <a:pt x="1406224" y="311412"/>
                  </a:lnTo>
                  <a:lnTo>
                    <a:pt x="1410326" y="310575"/>
                  </a:lnTo>
                  <a:lnTo>
                    <a:pt x="1414241" y="309090"/>
                  </a:lnTo>
                  <a:lnTo>
                    <a:pt x="1417867" y="306996"/>
                  </a:lnTo>
                  <a:lnTo>
                    <a:pt x="1421110" y="304348"/>
                  </a:lnTo>
                  <a:lnTo>
                    <a:pt x="1423887" y="301214"/>
                  </a:lnTo>
                  <a:lnTo>
                    <a:pt x="1426125" y="297675"/>
                  </a:lnTo>
                  <a:lnTo>
                    <a:pt x="1427766" y="293823"/>
                  </a:lnTo>
                  <a:lnTo>
                    <a:pt x="1428768" y="289758"/>
                  </a:lnTo>
                  <a:lnTo>
                    <a:pt x="1429105" y="285585"/>
                  </a:lnTo>
                  <a:lnTo>
                    <a:pt x="1429105" y="26017"/>
                  </a:lnTo>
                  <a:lnTo>
                    <a:pt x="1428768" y="21843"/>
                  </a:lnTo>
                  <a:lnTo>
                    <a:pt x="1427766" y="17778"/>
                  </a:lnTo>
                  <a:lnTo>
                    <a:pt x="1426125" y="13926"/>
                  </a:lnTo>
                  <a:lnTo>
                    <a:pt x="1423887" y="10387"/>
                  </a:lnTo>
                  <a:lnTo>
                    <a:pt x="1421110" y="7253"/>
                  </a:lnTo>
                  <a:lnTo>
                    <a:pt x="1417867" y="4605"/>
                  </a:lnTo>
                  <a:lnTo>
                    <a:pt x="1414241" y="2511"/>
                  </a:lnTo>
                  <a:lnTo>
                    <a:pt x="1410326" y="1027"/>
                  </a:lnTo>
                  <a:lnTo>
                    <a:pt x="1406224" y="189"/>
                  </a:lnTo>
                  <a:lnTo>
                    <a:pt x="1403088"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52" name="tx251"/>
            <p:cNvSpPr/>
            <p:nvPr/>
          </p:nvSpPr>
          <p:spPr>
            <a:xfrm>
              <a:off x="12634657" y="2466357"/>
              <a:ext cx="122096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2,778 case(s)</a:t>
              </a:r>
            </a:p>
          </p:txBody>
        </p:sp>
        <p:sp>
          <p:nvSpPr>
            <p:cNvPr id="253" name="rc252"/>
            <p:cNvSpPr/>
            <p:nvPr/>
          </p:nvSpPr>
          <p:spPr>
            <a:xfrm>
              <a:off x="11669786" y="2153563"/>
              <a:ext cx="3150710" cy="3131794"/>
            </a:xfrm>
            <a:prstGeom prst="rect">
              <a:avLst/>
            </a:prstGeom>
            <a:ln w="13550" cap="rnd">
              <a:solidFill>
                <a:srgbClr val="333333">
                  <a:alpha val="100000"/>
                </a:srgbClr>
              </a:solidFill>
              <a:prstDash val="solid"/>
              <a:round/>
            </a:ln>
          </p:spPr>
          <p:txBody>
            <a:bodyPr/>
            <a:lstStyle/>
            <a:p/>
          </p:txBody>
        </p:sp>
        <p:sp>
          <p:nvSpPr>
            <p:cNvPr id="254" name="rc253"/>
            <p:cNvSpPr/>
            <p:nvPr/>
          </p:nvSpPr>
          <p:spPr>
            <a:xfrm>
              <a:off x="14820496" y="2153563"/>
              <a:ext cx="3150710" cy="3131794"/>
            </a:xfrm>
            <a:prstGeom prst="rect">
              <a:avLst/>
            </a:prstGeom>
            <a:solidFill>
              <a:srgbClr val="FFFFFF">
                <a:alpha val="100000"/>
              </a:srgbClr>
            </a:solidFill>
          </p:spPr>
          <p:txBody>
            <a:bodyPr/>
            <a:lstStyle/>
            <a:p/>
          </p:txBody>
        </p:sp>
        <p:sp>
          <p:nvSpPr>
            <p:cNvPr id="255" name="pl254"/>
            <p:cNvSpPr/>
            <p:nvPr/>
          </p:nvSpPr>
          <p:spPr>
            <a:xfrm>
              <a:off x="14820496" y="4975350"/>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256" name="pl255"/>
            <p:cNvSpPr/>
            <p:nvPr/>
          </p:nvSpPr>
          <p:spPr>
            <a:xfrm>
              <a:off x="14820496" y="4355334"/>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257" name="pl256"/>
            <p:cNvSpPr/>
            <p:nvPr/>
          </p:nvSpPr>
          <p:spPr>
            <a:xfrm>
              <a:off x="14820496" y="3735318"/>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258" name="pl257"/>
            <p:cNvSpPr/>
            <p:nvPr/>
          </p:nvSpPr>
          <p:spPr>
            <a:xfrm>
              <a:off x="14820496" y="3115301"/>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259" name="pl258"/>
            <p:cNvSpPr/>
            <p:nvPr/>
          </p:nvSpPr>
          <p:spPr>
            <a:xfrm>
              <a:off x="14820496" y="2495285"/>
              <a:ext cx="3150710" cy="0"/>
            </a:xfrm>
            <a:custGeom>
              <a:avLst/>
              <a:pathLst>
                <a:path w="3150710" h="0">
                  <a:moveTo>
                    <a:pt x="0" y="0"/>
                  </a:moveTo>
                  <a:lnTo>
                    <a:pt x="3150710" y="0"/>
                  </a:lnTo>
                  <a:lnTo>
                    <a:pt x="3150710" y="0"/>
                  </a:lnTo>
                </a:path>
              </a:pathLst>
            </a:custGeom>
            <a:ln w="6775" cap="flat">
              <a:solidFill>
                <a:srgbClr val="EBEBEB">
                  <a:alpha val="100000"/>
                </a:srgbClr>
              </a:solidFill>
              <a:prstDash val="solid"/>
              <a:round/>
            </a:ln>
          </p:spPr>
          <p:txBody>
            <a:bodyPr/>
            <a:lstStyle/>
            <a:p/>
          </p:txBody>
        </p:sp>
        <p:sp>
          <p:nvSpPr>
            <p:cNvPr id="260" name="pl259"/>
            <p:cNvSpPr/>
            <p:nvPr/>
          </p:nvSpPr>
          <p:spPr>
            <a:xfrm>
              <a:off x="14820496" y="5285358"/>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261" name="pl260"/>
            <p:cNvSpPr/>
            <p:nvPr/>
          </p:nvSpPr>
          <p:spPr>
            <a:xfrm>
              <a:off x="14820496" y="4665342"/>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262" name="pl261"/>
            <p:cNvSpPr/>
            <p:nvPr/>
          </p:nvSpPr>
          <p:spPr>
            <a:xfrm>
              <a:off x="14820496" y="4045326"/>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263" name="pl262"/>
            <p:cNvSpPr/>
            <p:nvPr/>
          </p:nvSpPr>
          <p:spPr>
            <a:xfrm>
              <a:off x="14820496" y="3425309"/>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264" name="pl263"/>
            <p:cNvSpPr/>
            <p:nvPr/>
          </p:nvSpPr>
          <p:spPr>
            <a:xfrm>
              <a:off x="14820496" y="2805293"/>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265" name="pl264"/>
            <p:cNvSpPr/>
            <p:nvPr/>
          </p:nvSpPr>
          <p:spPr>
            <a:xfrm>
              <a:off x="14820496" y="2185277"/>
              <a:ext cx="3150710" cy="0"/>
            </a:xfrm>
            <a:custGeom>
              <a:avLst/>
              <a:pathLst>
                <a:path w="3150710" h="0">
                  <a:moveTo>
                    <a:pt x="0" y="0"/>
                  </a:moveTo>
                  <a:lnTo>
                    <a:pt x="3150710" y="0"/>
                  </a:lnTo>
                  <a:lnTo>
                    <a:pt x="3150710" y="0"/>
                  </a:lnTo>
                </a:path>
              </a:pathLst>
            </a:custGeom>
            <a:ln w="13550" cap="flat">
              <a:solidFill>
                <a:srgbClr val="EBEBEB">
                  <a:alpha val="100000"/>
                </a:srgbClr>
              </a:solidFill>
              <a:prstDash val="solid"/>
              <a:round/>
            </a:ln>
          </p:spPr>
          <p:txBody>
            <a:bodyPr/>
            <a:lstStyle/>
            <a:p/>
          </p:txBody>
        </p:sp>
        <p:sp>
          <p:nvSpPr>
            <p:cNvPr id="266" name="rc265"/>
            <p:cNvSpPr/>
            <p:nvPr/>
          </p:nvSpPr>
          <p:spPr>
            <a:xfrm>
              <a:off x="14859235" y="5214676"/>
              <a:ext cx="232429" cy="7068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7" name="rc266"/>
            <p:cNvSpPr/>
            <p:nvPr/>
          </p:nvSpPr>
          <p:spPr>
            <a:xfrm>
              <a:off x="14859235" y="5214676"/>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8" name="rc267"/>
            <p:cNvSpPr/>
            <p:nvPr/>
          </p:nvSpPr>
          <p:spPr>
            <a:xfrm>
              <a:off x="14859235" y="5203516"/>
              <a:ext cx="232429" cy="1116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9" name="rc268"/>
            <p:cNvSpPr/>
            <p:nvPr/>
          </p:nvSpPr>
          <p:spPr>
            <a:xfrm>
              <a:off x="14859235" y="5079822"/>
              <a:ext cx="232429" cy="12369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0" name="rc269"/>
            <p:cNvSpPr/>
            <p:nvPr/>
          </p:nvSpPr>
          <p:spPr>
            <a:xfrm>
              <a:off x="15117490" y="5206616"/>
              <a:ext cx="232429" cy="7874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1" name="rc270"/>
            <p:cNvSpPr/>
            <p:nvPr/>
          </p:nvSpPr>
          <p:spPr>
            <a:xfrm>
              <a:off x="15117490" y="5206616"/>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2" name="rc271"/>
            <p:cNvSpPr/>
            <p:nvPr/>
          </p:nvSpPr>
          <p:spPr>
            <a:xfrm>
              <a:off x="15117490" y="5191115"/>
              <a:ext cx="232429" cy="1550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3" name="rc272"/>
            <p:cNvSpPr/>
            <p:nvPr/>
          </p:nvSpPr>
          <p:spPr>
            <a:xfrm>
              <a:off x="15117490" y="5044171"/>
              <a:ext cx="232429" cy="14694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4" name="rc273"/>
            <p:cNvSpPr/>
            <p:nvPr/>
          </p:nvSpPr>
          <p:spPr>
            <a:xfrm>
              <a:off x="15375745" y="5277608"/>
              <a:ext cx="232429" cy="775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5" name="rc274"/>
            <p:cNvSpPr/>
            <p:nvPr/>
          </p:nvSpPr>
          <p:spPr>
            <a:xfrm>
              <a:off x="15375745" y="5277608"/>
              <a:ext cx="232429"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6" name="rc275"/>
            <p:cNvSpPr/>
            <p:nvPr/>
          </p:nvSpPr>
          <p:spPr>
            <a:xfrm>
              <a:off x="15375745" y="5276988"/>
              <a:ext cx="232429" cy="6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7" name="rc276"/>
            <p:cNvSpPr/>
            <p:nvPr/>
          </p:nvSpPr>
          <p:spPr>
            <a:xfrm>
              <a:off x="15375745" y="5271407"/>
              <a:ext cx="232429" cy="558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8" name="pg277"/>
            <p:cNvSpPr/>
            <p:nvPr/>
          </p:nvSpPr>
          <p:spPr>
            <a:xfrm>
              <a:off x="15494942"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79" name="tx278"/>
            <p:cNvSpPr/>
            <p:nvPr/>
          </p:nvSpPr>
          <p:spPr>
            <a:xfrm>
              <a:off x="15619824"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595 case(s)</a:t>
              </a:r>
            </a:p>
          </p:txBody>
        </p:sp>
        <p:sp>
          <p:nvSpPr>
            <p:cNvPr id="280" name="pg279"/>
            <p:cNvSpPr/>
            <p:nvPr/>
          </p:nvSpPr>
          <p:spPr>
            <a:xfrm>
              <a:off x="16291783"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81" name="rc280"/>
            <p:cNvSpPr/>
            <p:nvPr/>
          </p:nvSpPr>
          <p:spPr>
            <a:xfrm>
              <a:off x="14820496" y="2153563"/>
              <a:ext cx="3150710" cy="3131794"/>
            </a:xfrm>
            <a:prstGeom prst="rect">
              <a:avLst/>
            </a:prstGeom>
            <a:ln w="13550" cap="rnd">
              <a:solidFill>
                <a:srgbClr val="333333">
                  <a:alpha val="100000"/>
                </a:srgbClr>
              </a:solidFill>
              <a:prstDash val="solid"/>
              <a:round/>
            </a:ln>
          </p:spPr>
          <p:txBody>
            <a:bodyPr/>
            <a:lstStyle/>
            <a:p/>
          </p:txBody>
        </p:sp>
        <p:sp>
          <p:nvSpPr>
            <p:cNvPr id="282" name="tx281"/>
            <p:cNvSpPr/>
            <p:nvPr/>
          </p:nvSpPr>
          <p:spPr>
            <a:xfrm>
              <a:off x="351048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83" name="tx282"/>
            <p:cNvSpPr/>
            <p:nvPr/>
          </p:nvSpPr>
          <p:spPr>
            <a:xfrm>
              <a:off x="666119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84" name="tx283"/>
            <p:cNvSpPr/>
            <p:nvPr/>
          </p:nvSpPr>
          <p:spPr>
            <a:xfrm>
              <a:off x="981190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85" name="tx284"/>
            <p:cNvSpPr/>
            <p:nvPr/>
          </p:nvSpPr>
          <p:spPr>
            <a:xfrm>
              <a:off x="12962616"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86" name="tx285"/>
            <p:cNvSpPr/>
            <p:nvPr/>
          </p:nvSpPr>
          <p:spPr>
            <a:xfrm>
              <a:off x="16113326"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87" name="pl286"/>
            <p:cNvSpPr/>
            <p:nvPr/>
          </p:nvSpPr>
          <p:spPr>
            <a:xfrm>
              <a:off x="237260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8" name="pl287"/>
            <p:cNvSpPr/>
            <p:nvPr/>
          </p:nvSpPr>
          <p:spPr>
            <a:xfrm>
              <a:off x="263086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9" name="pl288"/>
            <p:cNvSpPr/>
            <p:nvPr/>
          </p:nvSpPr>
          <p:spPr>
            <a:xfrm>
              <a:off x="288911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0" name="pl289"/>
            <p:cNvSpPr/>
            <p:nvPr/>
          </p:nvSpPr>
          <p:spPr>
            <a:xfrm>
              <a:off x="314737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1" name="pl290"/>
            <p:cNvSpPr/>
            <p:nvPr/>
          </p:nvSpPr>
          <p:spPr>
            <a:xfrm>
              <a:off x="340562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2" name="pl291"/>
            <p:cNvSpPr/>
            <p:nvPr/>
          </p:nvSpPr>
          <p:spPr>
            <a:xfrm>
              <a:off x="366388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3" name="pl292"/>
            <p:cNvSpPr/>
            <p:nvPr/>
          </p:nvSpPr>
          <p:spPr>
            <a:xfrm>
              <a:off x="39221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4" name="pl293"/>
            <p:cNvSpPr/>
            <p:nvPr/>
          </p:nvSpPr>
          <p:spPr>
            <a:xfrm>
              <a:off x="418039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5" name="pl294"/>
            <p:cNvSpPr/>
            <p:nvPr/>
          </p:nvSpPr>
          <p:spPr>
            <a:xfrm>
              <a:off x="4438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6" name="pl295"/>
            <p:cNvSpPr/>
            <p:nvPr/>
          </p:nvSpPr>
          <p:spPr>
            <a:xfrm>
              <a:off x="46969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7" name="pl296"/>
            <p:cNvSpPr/>
            <p:nvPr/>
          </p:nvSpPr>
          <p:spPr>
            <a:xfrm>
              <a:off x="49551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8" name="pl297"/>
            <p:cNvSpPr/>
            <p:nvPr/>
          </p:nvSpPr>
          <p:spPr>
            <a:xfrm>
              <a:off x="52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9" name="tx298"/>
            <p:cNvSpPr/>
            <p:nvPr/>
          </p:nvSpPr>
          <p:spPr>
            <a:xfrm rot="-5400000">
              <a:off x="229182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00" name="tx299"/>
            <p:cNvSpPr/>
            <p:nvPr/>
          </p:nvSpPr>
          <p:spPr>
            <a:xfrm rot="-5400000">
              <a:off x="254026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01" name="tx300"/>
            <p:cNvSpPr/>
            <p:nvPr/>
          </p:nvSpPr>
          <p:spPr>
            <a:xfrm rot="-5400000">
              <a:off x="279861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02" name="tx301"/>
            <p:cNvSpPr/>
            <p:nvPr/>
          </p:nvSpPr>
          <p:spPr>
            <a:xfrm rot="-5400000">
              <a:off x="305499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03" name="tx302"/>
            <p:cNvSpPr/>
            <p:nvPr/>
          </p:nvSpPr>
          <p:spPr>
            <a:xfrm rot="-5400000">
              <a:off x="328260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04" name="tx303"/>
            <p:cNvSpPr/>
            <p:nvPr/>
          </p:nvSpPr>
          <p:spPr>
            <a:xfrm rot="-5400000">
              <a:off x="358309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05" name="tx304"/>
            <p:cNvSpPr/>
            <p:nvPr/>
          </p:nvSpPr>
          <p:spPr>
            <a:xfrm rot="-5400000">
              <a:off x="3871045"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06" name="tx305"/>
            <p:cNvSpPr/>
            <p:nvPr/>
          </p:nvSpPr>
          <p:spPr>
            <a:xfrm rot="-5400000">
              <a:off x="406714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07" name="tx306"/>
            <p:cNvSpPr/>
            <p:nvPr/>
          </p:nvSpPr>
          <p:spPr>
            <a:xfrm rot="-5400000">
              <a:off x="432535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08" name="tx307"/>
            <p:cNvSpPr/>
            <p:nvPr/>
          </p:nvSpPr>
          <p:spPr>
            <a:xfrm rot="-5400000">
              <a:off x="462002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09" name="tx308"/>
            <p:cNvSpPr/>
            <p:nvPr/>
          </p:nvSpPr>
          <p:spPr>
            <a:xfrm rot="-5400000">
              <a:off x="4859659"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10" name="tx309"/>
            <p:cNvSpPr/>
            <p:nvPr/>
          </p:nvSpPr>
          <p:spPr>
            <a:xfrm rot="-5400000">
              <a:off x="511791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11" name="pl310"/>
            <p:cNvSpPr/>
            <p:nvPr/>
          </p:nvSpPr>
          <p:spPr>
            <a:xfrm>
              <a:off x="55233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57815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60398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pl313"/>
            <p:cNvSpPr/>
            <p:nvPr/>
          </p:nvSpPr>
          <p:spPr>
            <a:xfrm>
              <a:off x="62980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pl314"/>
            <p:cNvSpPr/>
            <p:nvPr/>
          </p:nvSpPr>
          <p:spPr>
            <a:xfrm>
              <a:off x="65563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pl315"/>
            <p:cNvSpPr/>
            <p:nvPr/>
          </p:nvSpPr>
          <p:spPr>
            <a:xfrm>
              <a:off x="681459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pl316"/>
            <p:cNvSpPr/>
            <p:nvPr/>
          </p:nvSpPr>
          <p:spPr>
            <a:xfrm>
              <a:off x="70728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8" name="pl317"/>
            <p:cNvSpPr/>
            <p:nvPr/>
          </p:nvSpPr>
          <p:spPr>
            <a:xfrm>
              <a:off x="73311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pl318"/>
            <p:cNvSpPr/>
            <p:nvPr/>
          </p:nvSpPr>
          <p:spPr>
            <a:xfrm>
              <a:off x="75893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pl319"/>
            <p:cNvSpPr/>
            <p:nvPr/>
          </p:nvSpPr>
          <p:spPr>
            <a:xfrm>
              <a:off x="78476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1" name="pl320"/>
            <p:cNvSpPr/>
            <p:nvPr/>
          </p:nvSpPr>
          <p:spPr>
            <a:xfrm>
              <a:off x="81058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pl321"/>
            <p:cNvSpPr/>
            <p:nvPr/>
          </p:nvSpPr>
          <p:spPr>
            <a:xfrm>
              <a:off x="836412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3" name="tx322"/>
            <p:cNvSpPr/>
            <p:nvPr/>
          </p:nvSpPr>
          <p:spPr>
            <a:xfrm rot="-5400000">
              <a:off x="54425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24" name="tx323"/>
            <p:cNvSpPr/>
            <p:nvPr/>
          </p:nvSpPr>
          <p:spPr>
            <a:xfrm rot="-5400000">
              <a:off x="569098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25" name="tx324"/>
            <p:cNvSpPr/>
            <p:nvPr/>
          </p:nvSpPr>
          <p:spPr>
            <a:xfrm rot="-5400000">
              <a:off x="594932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26" name="tx325"/>
            <p:cNvSpPr/>
            <p:nvPr/>
          </p:nvSpPr>
          <p:spPr>
            <a:xfrm rot="-5400000">
              <a:off x="620571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27" name="tx326"/>
            <p:cNvSpPr/>
            <p:nvPr/>
          </p:nvSpPr>
          <p:spPr>
            <a:xfrm rot="-5400000">
              <a:off x="6433319"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28" name="tx327"/>
            <p:cNvSpPr/>
            <p:nvPr/>
          </p:nvSpPr>
          <p:spPr>
            <a:xfrm rot="-5400000">
              <a:off x="673381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29" name="tx328"/>
            <p:cNvSpPr/>
            <p:nvPr/>
          </p:nvSpPr>
          <p:spPr>
            <a:xfrm rot="-5400000">
              <a:off x="702175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30" name="tx329"/>
            <p:cNvSpPr/>
            <p:nvPr/>
          </p:nvSpPr>
          <p:spPr>
            <a:xfrm rot="-5400000">
              <a:off x="72178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31" name="tx330"/>
            <p:cNvSpPr/>
            <p:nvPr/>
          </p:nvSpPr>
          <p:spPr>
            <a:xfrm rot="-5400000">
              <a:off x="747606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32" name="tx331"/>
            <p:cNvSpPr/>
            <p:nvPr/>
          </p:nvSpPr>
          <p:spPr>
            <a:xfrm rot="-5400000">
              <a:off x="777073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33" name="tx332"/>
            <p:cNvSpPr/>
            <p:nvPr/>
          </p:nvSpPr>
          <p:spPr>
            <a:xfrm rot="-5400000">
              <a:off x="8010369"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34" name="tx333"/>
            <p:cNvSpPr/>
            <p:nvPr/>
          </p:nvSpPr>
          <p:spPr>
            <a:xfrm rot="-5400000">
              <a:off x="826862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35" name="pl334"/>
            <p:cNvSpPr/>
            <p:nvPr/>
          </p:nvSpPr>
          <p:spPr>
            <a:xfrm>
              <a:off x="86740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89322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9190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337"/>
            <p:cNvSpPr/>
            <p:nvPr/>
          </p:nvSpPr>
          <p:spPr>
            <a:xfrm>
              <a:off x="9448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pl338"/>
            <p:cNvSpPr/>
            <p:nvPr/>
          </p:nvSpPr>
          <p:spPr>
            <a:xfrm>
              <a:off x="97070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pl339"/>
            <p:cNvSpPr/>
            <p:nvPr/>
          </p:nvSpPr>
          <p:spPr>
            <a:xfrm>
              <a:off x="99653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pl340"/>
            <p:cNvSpPr/>
            <p:nvPr/>
          </p:nvSpPr>
          <p:spPr>
            <a:xfrm>
              <a:off x="102235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pl341"/>
            <p:cNvSpPr/>
            <p:nvPr/>
          </p:nvSpPr>
          <p:spPr>
            <a:xfrm>
              <a:off x="104818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3" name="pl342"/>
            <p:cNvSpPr/>
            <p:nvPr/>
          </p:nvSpPr>
          <p:spPr>
            <a:xfrm>
              <a:off x="1074006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4" name="pl343"/>
            <p:cNvSpPr/>
            <p:nvPr/>
          </p:nvSpPr>
          <p:spPr>
            <a:xfrm>
              <a:off x="1099832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5" name="pl344"/>
            <p:cNvSpPr/>
            <p:nvPr/>
          </p:nvSpPr>
          <p:spPr>
            <a:xfrm>
              <a:off x="112565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pl345"/>
            <p:cNvSpPr/>
            <p:nvPr/>
          </p:nvSpPr>
          <p:spPr>
            <a:xfrm>
              <a:off x="1151483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7" name="tx346"/>
            <p:cNvSpPr/>
            <p:nvPr/>
          </p:nvSpPr>
          <p:spPr>
            <a:xfrm rot="-5400000">
              <a:off x="859324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48" name="tx347"/>
            <p:cNvSpPr/>
            <p:nvPr/>
          </p:nvSpPr>
          <p:spPr>
            <a:xfrm rot="-5400000">
              <a:off x="88416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49" name="tx348"/>
            <p:cNvSpPr/>
            <p:nvPr/>
          </p:nvSpPr>
          <p:spPr>
            <a:xfrm rot="-5400000">
              <a:off x="9100032"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50" name="tx349"/>
            <p:cNvSpPr/>
            <p:nvPr/>
          </p:nvSpPr>
          <p:spPr>
            <a:xfrm rot="-5400000">
              <a:off x="935642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51" name="tx350"/>
            <p:cNvSpPr/>
            <p:nvPr/>
          </p:nvSpPr>
          <p:spPr>
            <a:xfrm rot="-5400000">
              <a:off x="9584029"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52" name="tx351"/>
            <p:cNvSpPr/>
            <p:nvPr/>
          </p:nvSpPr>
          <p:spPr>
            <a:xfrm rot="-5400000">
              <a:off x="988452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53" name="tx352"/>
            <p:cNvSpPr/>
            <p:nvPr/>
          </p:nvSpPr>
          <p:spPr>
            <a:xfrm rot="-5400000">
              <a:off x="10172467"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54" name="tx353"/>
            <p:cNvSpPr/>
            <p:nvPr/>
          </p:nvSpPr>
          <p:spPr>
            <a:xfrm rot="-5400000">
              <a:off x="1036856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55" name="tx354"/>
            <p:cNvSpPr/>
            <p:nvPr/>
          </p:nvSpPr>
          <p:spPr>
            <a:xfrm rot="-5400000">
              <a:off x="10626773"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56" name="tx355"/>
            <p:cNvSpPr/>
            <p:nvPr/>
          </p:nvSpPr>
          <p:spPr>
            <a:xfrm rot="-5400000">
              <a:off x="10921447"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57" name="tx356"/>
            <p:cNvSpPr/>
            <p:nvPr/>
          </p:nvSpPr>
          <p:spPr>
            <a:xfrm rot="-5400000">
              <a:off x="1116108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58" name="tx357"/>
            <p:cNvSpPr/>
            <p:nvPr/>
          </p:nvSpPr>
          <p:spPr>
            <a:xfrm rot="-5400000">
              <a:off x="1141933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59" name="pl358"/>
            <p:cNvSpPr/>
            <p:nvPr/>
          </p:nvSpPr>
          <p:spPr>
            <a:xfrm>
              <a:off x="118247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pl359"/>
            <p:cNvSpPr/>
            <p:nvPr/>
          </p:nvSpPr>
          <p:spPr>
            <a:xfrm>
              <a:off x="120829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360"/>
            <p:cNvSpPr/>
            <p:nvPr/>
          </p:nvSpPr>
          <p:spPr>
            <a:xfrm>
              <a:off x="123412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pl361"/>
            <p:cNvSpPr/>
            <p:nvPr/>
          </p:nvSpPr>
          <p:spPr>
            <a:xfrm>
              <a:off x="1259950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3" name="pl362"/>
            <p:cNvSpPr/>
            <p:nvPr/>
          </p:nvSpPr>
          <p:spPr>
            <a:xfrm>
              <a:off x="128577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4" name="pl363"/>
            <p:cNvSpPr/>
            <p:nvPr/>
          </p:nvSpPr>
          <p:spPr>
            <a:xfrm>
              <a:off x="1311601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5" name="pl364"/>
            <p:cNvSpPr/>
            <p:nvPr/>
          </p:nvSpPr>
          <p:spPr>
            <a:xfrm>
              <a:off x="1337426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6" name="pl365"/>
            <p:cNvSpPr/>
            <p:nvPr/>
          </p:nvSpPr>
          <p:spPr>
            <a:xfrm>
              <a:off x="1363252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7" name="pl366"/>
            <p:cNvSpPr/>
            <p:nvPr/>
          </p:nvSpPr>
          <p:spPr>
            <a:xfrm>
              <a:off x="1389077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8" name="pl367"/>
            <p:cNvSpPr/>
            <p:nvPr/>
          </p:nvSpPr>
          <p:spPr>
            <a:xfrm>
              <a:off x="141490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9" name="pl368"/>
            <p:cNvSpPr/>
            <p:nvPr/>
          </p:nvSpPr>
          <p:spPr>
            <a:xfrm>
              <a:off x="144072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0" name="pl369"/>
            <p:cNvSpPr/>
            <p:nvPr/>
          </p:nvSpPr>
          <p:spPr>
            <a:xfrm>
              <a:off x="1466554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1" name="tx370"/>
            <p:cNvSpPr/>
            <p:nvPr/>
          </p:nvSpPr>
          <p:spPr>
            <a:xfrm rot="-5400000">
              <a:off x="1174395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72" name="tx371"/>
            <p:cNvSpPr/>
            <p:nvPr/>
          </p:nvSpPr>
          <p:spPr>
            <a:xfrm rot="-5400000">
              <a:off x="11992401"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73" name="tx372"/>
            <p:cNvSpPr/>
            <p:nvPr/>
          </p:nvSpPr>
          <p:spPr>
            <a:xfrm rot="-5400000">
              <a:off x="1225074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74" name="tx373"/>
            <p:cNvSpPr/>
            <p:nvPr/>
          </p:nvSpPr>
          <p:spPr>
            <a:xfrm rot="-5400000">
              <a:off x="12507131"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75" name="tx374"/>
            <p:cNvSpPr/>
            <p:nvPr/>
          </p:nvSpPr>
          <p:spPr>
            <a:xfrm rot="-5400000">
              <a:off x="1273474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76" name="tx375"/>
            <p:cNvSpPr/>
            <p:nvPr/>
          </p:nvSpPr>
          <p:spPr>
            <a:xfrm rot="-5400000">
              <a:off x="1303523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77" name="tx376"/>
            <p:cNvSpPr/>
            <p:nvPr/>
          </p:nvSpPr>
          <p:spPr>
            <a:xfrm rot="-5400000">
              <a:off x="13323177"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78" name="tx377"/>
            <p:cNvSpPr/>
            <p:nvPr/>
          </p:nvSpPr>
          <p:spPr>
            <a:xfrm rot="-5400000">
              <a:off x="13519272"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79" name="tx378"/>
            <p:cNvSpPr/>
            <p:nvPr/>
          </p:nvSpPr>
          <p:spPr>
            <a:xfrm rot="-5400000">
              <a:off x="13777483"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80" name="tx379"/>
            <p:cNvSpPr/>
            <p:nvPr/>
          </p:nvSpPr>
          <p:spPr>
            <a:xfrm rot="-5400000">
              <a:off x="1407215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81" name="tx380"/>
            <p:cNvSpPr/>
            <p:nvPr/>
          </p:nvSpPr>
          <p:spPr>
            <a:xfrm rot="-5400000">
              <a:off x="1431179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82" name="tx381"/>
            <p:cNvSpPr/>
            <p:nvPr/>
          </p:nvSpPr>
          <p:spPr>
            <a:xfrm rot="-5400000">
              <a:off x="1457004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83" name="pl382"/>
            <p:cNvSpPr/>
            <p:nvPr/>
          </p:nvSpPr>
          <p:spPr>
            <a:xfrm>
              <a:off x="149754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4" name="pl383"/>
            <p:cNvSpPr/>
            <p:nvPr/>
          </p:nvSpPr>
          <p:spPr>
            <a:xfrm>
              <a:off x="1523370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5" name="pl384"/>
            <p:cNvSpPr/>
            <p:nvPr/>
          </p:nvSpPr>
          <p:spPr>
            <a:xfrm>
              <a:off x="154919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6" name="pl385"/>
            <p:cNvSpPr/>
            <p:nvPr/>
          </p:nvSpPr>
          <p:spPr>
            <a:xfrm>
              <a:off x="1575021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7" name="pl386"/>
            <p:cNvSpPr/>
            <p:nvPr/>
          </p:nvSpPr>
          <p:spPr>
            <a:xfrm>
              <a:off x="1600846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8" name="pl387"/>
            <p:cNvSpPr/>
            <p:nvPr/>
          </p:nvSpPr>
          <p:spPr>
            <a:xfrm>
              <a:off x="1626672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9" name="pl388"/>
            <p:cNvSpPr/>
            <p:nvPr/>
          </p:nvSpPr>
          <p:spPr>
            <a:xfrm>
              <a:off x="1652497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0" name="pl389"/>
            <p:cNvSpPr/>
            <p:nvPr/>
          </p:nvSpPr>
          <p:spPr>
            <a:xfrm>
              <a:off x="167832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1" name="pl390"/>
            <p:cNvSpPr/>
            <p:nvPr/>
          </p:nvSpPr>
          <p:spPr>
            <a:xfrm>
              <a:off x="1704148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2" name="pl391"/>
            <p:cNvSpPr/>
            <p:nvPr/>
          </p:nvSpPr>
          <p:spPr>
            <a:xfrm>
              <a:off x="172997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3" name="pl392"/>
            <p:cNvSpPr/>
            <p:nvPr/>
          </p:nvSpPr>
          <p:spPr>
            <a:xfrm>
              <a:off x="175579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4" name="pl393"/>
            <p:cNvSpPr/>
            <p:nvPr/>
          </p:nvSpPr>
          <p:spPr>
            <a:xfrm>
              <a:off x="178162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5" name="tx394"/>
            <p:cNvSpPr/>
            <p:nvPr/>
          </p:nvSpPr>
          <p:spPr>
            <a:xfrm rot="-5400000">
              <a:off x="14894667"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96" name="tx395"/>
            <p:cNvSpPr/>
            <p:nvPr/>
          </p:nvSpPr>
          <p:spPr>
            <a:xfrm rot="-5400000">
              <a:off x="15143111"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97" name="tx396"/>
            <p:cNvSpPr/>
            <p:nvPr/>
          </p:nvSpPr>
          <p:spPr>
            <a:xfrm rot="-5400000">
              <a:off x="1540145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98" name="tx397"/>
            <p:cNvSpPr/>
            <p:nvPr/>
          </p:nvSpPr>
          <p:spPr>
            <a:xfrm rot="-5400000">
              <a:off x="1565784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99" name="tx398"/>
            <p:cNvSpPr/>
            <p:nvPr/>
          </p:nvSpPr>
          <p:spPr>
            <a:xfrm rot="-5400000">
              <a:off x="1588545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00" name="tx399"/>
            <p:cNvSpPr/>
            <p:nvPr/>
          </p:nvSpPr>
          <p:spPr>
            <a:xfrm rot="-5400000">
              <a:off x="1618594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01" name="tx400"/>
            <p:cNvSpPr/>
            <p:nvPr/>
          </p:nvSpPr>
          <p:spPr>
            <a:xfrm rot="-5400000">
              <a:off x="1647388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02" name="tx401"/>
            <p:cNvSpPr/>
            <p:nvPr/>
          </p:nvSpPr>
          <p:spPr>
            <a:xfrm rot="-5400000">
              <a:off x="16669982"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03" name="tx402"/>
            <p:cNvSpPr/>
            <p:nvPr/>
          </p:nvSpPr>
          <p:spPr>
            <a:xfrm rot="-5400000">
              <a:off x="1692819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04" name="tx403"/>
            <p:cNvSpPr/>
            <p:nvPr/>
          </p:nvSpPr>
          <p:spPr>
            <a:xfrm rot="-5400000">
              <a:off x="1722286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05" name="tx404"/>
            <p:cNvSpPr/>
            <p:nvPr/>
          </p:nvSpPr>
          <p:spPr>
            <a:xfrm rot="-5400000">
              <a:off x="1746250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06" name="tx405"/>
            <p:cNvSpPr/>
            <p:nvPr/>
          </p:nvSpPr>
          <p:spPr>
            <a:xfrm rot="-5400000">
              <a:off x="1772075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07" name="tx406"/>
            <p:cNvSpPr/>
            <p:nvPr/>
          </p:nvSpPr>
          <p:spPr>
            <a:xfrm>
              <a:off x="1485110" y="5200079"/>
              <a:ext cx="444698"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08" name="tx407"/>
            <p:cNvSpPr/>
            <p:nvPr/>
          </p:nvSpPr>
          <p:spPr>
            <a:xfrm>
              <a:off x="1294238" y="4550484"/>
              <a:ext cx="635570"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2,000</a:t>
              </a:r>
            </a:p>
          </p:txBody>
        </p:sp>
        <p:sp>
          <p:nvSpPr>
            <p:cNvPr id="409" name="tx408"/>
            <p:cNvSpPr/>
            <p:nvPr/>
          </p:nvSpPr>
          <p:spPr>
            <a:xfrm>
              <a:off x="1294238" y="3930467"/>
              <a:ext cx="635570"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4,000</a:t>
              </a:r>
            </a:p>
          </p:txBody>
        </p:sp>
        <p:sp>
          <p:nvSpPr>
            <p:cNvPr id="410" name="tx409"/>
            <p:cNvSpPr/>
            <p:nvPr/>
          </p:nvSpPr>
          <p:spPr>
            <a:xfrm>
              <a:off x="1294238" y="3310451"/>
              <a:ext cx="635570"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6,000</a:t>
              </a:r>
            </a:p>
          </p:txBody>
        </p:sp>
        <p:sp>
          <p:nvSpPr>
            <p:cNvPr id="411" name="tx410"/>
            <p:cNvSpPr/>
            <p:nvPr/>
          </p:nvSpPr>
          <p:spPr>
            <a:xfrm>
              <a:off x="1294238" y="2690435"/>
              <a:ext cx="635570"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8,000</a:t>
              </a:r>
            </a:p>
          </p:txBody>
        </p:sp>
        <p:sp>
          <p:nvSpPr>
            <p:cNvPr id="412" name="tx411"/>
            <p:cNvSpPr/>
            <p:nvPr/>
          </p:nvSpPr>
          <p:spPr>
            <a:xfrm>
              <a:off x="1230614" y="2070419"/>
              <a:ext cx="699194"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10,000</a:t>
              </a:r>
            </a:p>
          </p:txBody>
        </p:sp>
        <p:sp>
          <p:nvSpPr>
            <p:cNvPr id="413" name="pl412"/>
            <p:cNvSpPr/>
            <p:nvPr/>
          </p:nvSpPr>
          <p:spPr>
            <a:xfrm>
              <a:off x="2182860"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4" name="pl413"/>
            <p:cNvSpPr/>
            <p:nvPr/>
          </p:nvSpPr>
          <p:spPr>
            <a:xfrm>
              <a:off x="2182860" y="466534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5" name="pl414"/>
            <p:cNvSpPr/>
            <p:nvPr/>
          </p:nvSpPr>
          <p:spPr>
            <a:xfrm>
              <a:off x="2182860" y="404532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6" name="pl415"/>
            <p:cNvSpPr/>
            <p:nvPr/>
          </p:nvSpPr>
          <p:spPr>
            <a:xfrm>
              <a:off x="2182860" y="342530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7" name="pl416"/>
            <p:cNvSpPr/>
            <p:nvPr/>
          </p:nvSpPr>
          <p:spPr>
            <a:xfrm>
              <a:off x="2182860" y="280529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8" name="pl417"/>
            <p:cNvSpPr/>
            <p:nvPr/>
          </p:nvSpPr>
          <p:spPr>
            <a:xfrm>
              <a:off x="2182860" y="218527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9" name="tx418"/>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20" name="rc419"/>
            <p:cNvSpPr/>
            <p:nvPr/>
          </p:nvSpPr>
          <p:spPr>
            <a:xfrm>
              <a:off x="18110385" y="2153563"/>
              <a:ext cx="1753945" cy="1236458"/>
            </a:xfrm>
            <a:prstGeom prst="rect">
              <a:avLst/>
            </a:prstGeom>
            <a:solidFill>
              <a:srgbClr val="FFFFFF">
                <a:alpha val="100000"/>
              </a:srgbClr>
            </a:solidFill>
          </p:spPr>
          <p:txBody>
            <a:bodyPr/>
            <a:lstStyle/>
            <a:p/>
          </p:txBody>
        </p:sp>
        <p:sp>
          <p:nvSpPr>
            <p:cNvPr id="421" name="rc420"/>
            <p:cNvSpPr/>
            <p:nvPr/>
          </p:nvSpPr>
          <p:spPr>
            <a:xfrm>
              <a:off x="18179974" y="2223153"/>
              <a:ext cx="274319" cy="274319"/>
            </a:xfrm>
            <a:prstGeom prst="rect">
              <a:avLst/>
            </a:prstGeom>
            <a:solidFill>
              <a:srgbClr val="FFFFFF">
                <a:alpha val="100000"/>
              </a:srgbClr>
            </a:solidFill>
          </p:spPr>
          <p:txBody>
            <a:bodyPr/>
            <a:lstStyle/>
            <a:p/>
          </p:txBody>
        </p:sp>
        <p:sp>
          <p:nvSpPr>
            <p:cNvPr id="422" name="rc421"/>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3" name="rc422"/>
            <p:cNvSpPr/>
            <p:nvPr/>
          </p:nvSpPr>
          <p:spPr>
            <a:xfrm>
              <a:off x="18179974" y="2497473"/>
              <a:ext cx="274319" cy="274319"/>
            </a:xfrm>
            <a:prstGeom prst="rect">
              <a:avLst/>
            </a:prstGeom>
            <a:solidFill>
              <a:srgbClr val="FFFFFF">
                <a:alpha val="100000"/>
              </a:srgbClr>
            </a:solidFill>
          </p:spPr>
          <p:txBody>
            <a:bodyPr/>
            <a:lstStyle/>
            <a:p/>
          </p:txBody>
        </p:sp>
        <p:sp>
          <p:nvSpPr>
            <p:cNvPr id="424" name="rc423"/>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25" name="rc424"/>
            <p:cNvSpPr/>
            <p:nvPr/>
          </p:nvSpPr>
          <p:spPr>
            <a:xfrm>
              <a:off x="18179974" y="2771793"/>
              <a:ext cx="274319" cy="274319"/>
            </a:xfrm>
            <a:prstGeom prst="rect">
              <a:avLst/>
            </a:prstGeom>
            <a:solidFill>
              <a:srgbClr val="FFFFFF">
                <a:alpha val="100000"/>
              </a:srgbClr>
            </a:solidFill>
          </p:spPr>
          <p:txBody>
            <a:bodyPr/>
            <a:lstStyle/>
            <a:p/>
          </p:txBody>
        </p:sp>
        <p:sp>
          <p:nvSpPr>
            <p:cNvPr id="426" name="rc425"/>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7" name="rc426"/>
            <p:cNvSpPr/>
            <p:nvPr/>
          </p:nvSpPr>
          <p:spPr>
            <a:xfrm>
              <a:off x="18179974" y="3046113"/>
              <a:ext cx="274319" cy="274319"/>
            </a:xfrm>
            <a:prstGeom prst="rect">
              <a:avLst/>
            </a:prstGeom>
            <a:solidFill>
              <a:srgbClr val="FFFFFF">
                <a:alpha val="100000"/>
              </a:srgbClr>
            </a:solidFill>
          </p:spPr>
          <p:txBody>
            <a:bodyPr/>
            <a:lstStyle/>
            <a:p/>
          </p:txBody>
        </p:sp>
        <p:sp>
          <p:nvSpPr>
            <p:cNvPr id="428" name="rc427"/>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9" name="tx428"/>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30" name="tx429"/>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31" name="tx430"/>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32" name="tx431"/>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33" name=""/>
          <p:cNvGrpSpPr/>
          <p:nvPr/>
        </p:nvGrpSpPr>
        <p:grpSpPr>
          <a:xfrm>
            <a:off x="6400800" y="6217920"/>
            <a:ext cx="5486400" cy="4251960"/>
            <a:chOff x="6400800" y="6217920"/>
            <a:chExt cx="5486400" cy="4251960"/>
          </a:xfrm>
        </p:grpSpPr>
        <p:sp>
          <p:nvSpPr>
            <p:cNvPr id="434"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35"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36" name="rc5"/>
            <p:cNvSpPr/>
            <p:nvPr/>
          </p:nvSpPr>
          <p:spPr>
            <a:xfrm>
              <a:off x="7280770" y="6510025"/>
              <a:ext cx="3980084" cy="2788960"/>
            </a:xfrm>
            <a:prstGeom prst="rect">
              <a:avLst/>
            </a:prstGeom>
            <a:solidFill>
              <a:srgbClr val="FFFFFF">
                <a:alpha val="100000"/>
              </a:srgbClr>
            </a:solidFill>
          </p:spPr>
          <p:txBody>
            <a:bodyPr/>
            <a:lstStyle/>
            <a:p/>
          </p:txBody>
        </p:sp>
        <p:sp>
          <p:nvSpPr>
            <p:cNvPr id="437" name="pl6"/>
            <p:cNvSpPr/>
            <p:nvPr/>
          </p:nvSpPr>
          <p:spPr>
            <a:xfrm>
              <a:off x="7280770" y="8861196"/>
              <a:ext cx="3980084" cy="0"/>
            </a:xfrm>
            <a:custGeom>
              <a:avLst/>
              <a:pathLst>
                <a:path w="3980084" h="0">
                  <a:moveTo>
                    <a:pt x="0" y="0"/>
                  </a:moveTo>
                  <a:lnTo>
                    <a:pt x="3980084" y="0"/>
                  </a:lnTo>
                  <a:lnTo>
                    <a:pt x="3980084" y="0"/>
                  </a:lnTo>
                </a:path>
              </a:pathLst>
            </a:custGeom>
            <a:ln w="6775" cap="flat">
              <a:solidFill>
                <a:srgbClr val="EBEBEB">
                  <a:alpha val="100000"/>
                </a:srgbClr>
              </a:solidFill>
              <a:prstDash val="solid"/>
              <a:round/>
            </a:ln>
          </p:spPr>
          <p:txBody>
            <a:bodyPr/>
            <a:lstStyle/>
            <a:p/>
          </p:txBody>
        </p:sp>
        <p:sp>
          <p:nvSpPr>
            <p:cNvPr id="438" name="pl7"/>
            <p:cNvSpPr/>
            <p:nvPr/>
          </p:nvSpPr>
          <p:spPr>
            <a:xfrm>
              <a:off x="7280770" y="8239160"/>
              <a:ext cx="3980084" cy="0"/>
            </a:xfrm>
            <a:custGeom>
              <a:avLst/>
              <a:pathLst>
                <a:path w="3980084" h="0">
                  <a:moveTo>
                    <a:pt x="0" y="0"/>
                  </a:moveTo>
                  <a:lnTo>
                    <a:pt x="3980084" y="0"/>
                  </a:lnTo>
                  <a:lnTo>
                    <a:pt x="3980084" y="0"/>
                  </a:lnTo>
                </a:path>
              </a:pathLst>
            </a:custGeom>
            <a:ln w="6775" cap="flat">
              <a:solidFill>
                <a:srgbClr val="EBEBEB">
                  <a:alpha val="100000"/>
                </a:srgbClr>
              </a:solidFill>
              <a:prstDash val="solid"/>
              <a:round/>
            </a:ln>
          </p:spPr>
          <p:txBody>
            <a:bodyPr/>
            <a:lstStyle/>
            <a:p/>
          </p:txBody>
        </p:sp>
        <p:sp>
          <p:nvSpPr>
            <p:cNvPr id="439" name="pl8"/>
            <p:cNvSpPr/>
            <p:nvPr/>
          </p:nvSpPr>
          <p:spPr>
            <a:xfrm>
              <a:off x="7280770" y="7617124"/>
              <a:ext cx="3980084" cy="0"/>
            </a:xfrm>
            <a:custGeom>
              <a:avLst/>
              <a:pathLst>
                <a:path w="3980084" h="0">
                  <a:moveTo>
                    <a:pt x="0" y="0"/>
                  </a:moveTo>
                  <a:lnTo>
                    <a:pt x="3980084" y="0"/>
                  </a:lnTo>
                  <a:lnTo>
                    <a:pt x="3980084" y="0"/>
                  </a:lnTo>
                </a:path>
              </a:pathLst>
            </a:custGeom>
            <a:ln w="6775" cap="flat">
              <a:solidFill>
                <a:srgbClr val="EBEBEB">
                  <a:alpha val="100000"/>
                </a:srgbClr>
              </a:solidFill>
              <a:prstDash val="solid"/>
              <a:round/>
            </a:ln>
          </p:spPr>
          <p:txBody>
            <a:bodyPr/>
            <a:lstStyle/>
            <a:p/>
          </p:txBody>
        </p:sp>
        <p:sp>
          <p:nvSpPr>
            <p:cNvPr id="440" name="pl9"/>
            <p:cNvSpPr/>
            <p:nvPr/>
          </p:nvSpPr>
          <p:spPr>
            <a:xfrm>
              <a:off x="7280770" y="6995088"/>
              <a:ext cx="3980084" cy="0"/>
            </a:xfrm>
            <a:custGeom>
              <a:avLst/>
              <a:pathLst>
                <a:path w="3980084" h="0">
                  <a:moveTo>
                    <a:pt x="0" y="0"/>
                  </a:moveTo>
                  <a:lnTo>
                    <a:pt x="3980084" y="0"/>
                  </a:lnTo>
                  <a:lnTo>
                    <a:pt x="3980084" y="0"/>
                  </a:lnTo>
                </a:path>
              </a:pathLst>
            </a:custGeom>
            <a:ln w="6775" cap="flat">
              <a:solidFill>
                <a:srgbClr val="EBEBEB">
                  <a:alpha val="100000"/>
                </a:srgbClr>
              </a:solidFill>
              <a:prstDash val="solid"/>
              <a:round/>
            </a:ln>
          </p:spPr>
          <p:txBody>
            <a:bodyPr/>
            <a:lstStyle/>
            <a:p/>
          </p:txBody>
        </p:sp>
        <p:sp>
          <p:nvSpPr>
            <p:cNvPr id="441" name="pl10"/>
            <p:cNvSpPr/>
            <p:nvPr/>
          </p:nvSpPr>
          <p:spPr>
            <a:xfrm>
              <a:off x="7280770" y="9172214"/>
              <a:ext cx="3980084" cy="0"/>
            </a:xfrm>
            <a:custGeom>
              <a:avLst/>
              <a:pathLst>
                <a:path w="3980084" h="0">
                  <a:moveTo>
                    <a:pt x="0" y="0"/>
                  </a:moveTo>
                  <a:lnTo>
                    <a:pt x="3980084" y="0"/>
                  </a:lnTo>
                  <a:lnTo>
                    <a:pt x="3980084" y="0"/>
                  </a:lnTo>
                </a:path>
              </a:pathLst>
            </a:custGeom>
            <a:ln w="13550" cap="flat">
              <a:solidFill>
                <a:srgbClr val="EBEBEB">
                  <a:alpha val="100000"/>
                </a:srgbClr>
              </a:solidFill>
              <a:prstDash val="solid"/>
              <a:round/>
            </a:ln>
          </p:spPr>
          <p:txBody>
            <a:bodyPr/>
            <a:lstStyle/>
            <a:p/>
          </p:txBody>
        </p:sp>
        <p:sp>
          <p:nvSpPr>
            <p:cNvPr id="442" name="pl11"/>
            <p:cNvSpPr/>
            <p:nvPr/>
          </p:nvSpPr>
          <p:spPr>
            <a:xfrm>
              <a:off x="7280770" y="8550178"/>
              <a:ext cx="3980084" cy="0"/>
            </a:xfrm>
            <a:custGeom>
              <a:avLst/>
              <a:pathLst>
                <a:path w="3980084" h="0">
                  <a:moveTo>
                    <a:pt x="0" y="0"/>
                  </a:moveTo>
                  <a:lnTo>
                    <a:pt x="3980084" y="0"/>
                  </a:lnTo>
                  <a:lnTo>
                    <a:pt x="3980084" y="0"/>
                  </a:lnTo>
                </a:path>
              </a:pathLst>
            </a:custGeom>
            <a:ln w="13550" cap="flat">
              <a:solidFill>
                <a:srgbClr val="EBEBEB">
                  <a:alpha val="100000"/>
                </a:srgbClr>
              </a:solidFill>
              <a:prstDash val="solid"/>
              <a:round/>
            </a:ln>
          </p:spPr>
          <p:txBody>
            <a:bodyPr/>
            <a:lstStyle/>
            <a:p/>
          </p:txBody>
        </p:sp>
        <p:sp>
          <p:nvSpPr>
            <p:cNvPr id="443" name="pl12"/>
            <p:cNvSpPr/>
            <p:nvPr/>
          </p:nvSpPr>
          <p:spPr>
            <a:xfrm>
              <a:off x="7280770" y="7928142"/>
              <a:ext cx="3980084" cy="0"/>
            </a:xfrm>
            <a:custGeom>
              <a:avLst/>
              <a:pathLst>
                <a:path w="3980084" h="0">
                  <a:moveTo>
                    <a:pt x="0" y="0"/>
                  </a:moveTo>
                  <a:lnTo>
                    <a:pt x="3980084" y="0"/>
                  </a:lnTo>
                  <a:lnTo>
                    <a:pt x="3980084" y="0"/>
                  </a:lnTo>
                </a:path>
              </a:pathLst>
            </a:custGeom>
            <a:ln w="13550" cap="flat">
              <a:solidFill>
                <a:srgbClr val="EBEBEB">
                  <a:alpha val="100000"/>
                </a:srgbClr>
              </a:solidFill>
              <a:prstDash val="solid"/>
              <a:round/>
            </a:ln>
          </p:spPr>
          <p:txBody>
            <a:bodyPr/>
            <a:lstStyle/>
            <a:p/>
          </p:txBody>
        </p:sp>
        <p:sp>
          <p:nvSpPr>
            <p:cNvPr id="444" name="pl13"/>
            <p:cNvSpPr/>
            <p:nvPr/>
          </p:nvSpPr>
          <p:spPr>
            <a:xfrm>
              <a:off x="7280770" y="7306106"/>
              <a:ext cx="3980084" cy="0"/>
            </a:xfrm>
            <a:custGeom>
              <a:avLst/>
              <a:pathLst>
                <a:path w="3980084" h="0">
                  <a:moveTo>
                    <a:pt x="0" y="0"/>
                  </a:moveTo>
                  <a:lnTo>
                    <a:pt x="3980084" y="0"/>
                  </a:lnTo>
                  <a:lnTo>
                    <a:pt x="3980084" y="0"/>
                  </a:lnTo>
                </a:path>
              </a:pathLst>
            </a:custGeom>
            <a:ln w="13550" cap="flat">
              <a:solidFill>
                <a:srgbClr val="EBEBEB">
                  <a:alpha val="100000"/>
                </a:srgbClr>
              </a:solidFill>
              <a:prstDash val="solid"/>
              <a:round/>
            </a:ln>
          </p:spPr>
          <p:txBody>
            <a:bodyPr/>
            <a:lstStyle/>
            <a:p/>
          </p:txBody>
        </p:sp>
        <p:sp>
          <p:nvSpPr>
            <p:cNvPr id="445" name="pl14"/>
            <p:cNvSpPr/>
            <p:nvPr/>
          </p:nvSpPr>
          <p:spPr>
            <a:xfrm>
              <a:off x="7280770" y="6684070"/>
              <a:ext cx="3980084" cy="0"/>
            </a:xfrm>
            <a:custGeom>
              <a:avLst/>
              <a:pathLst>
                <a:path w="3980084" h="0">
                  <a:moveTo>
                    <a:pt x="0" y="0"/>
                  </a:moveTo>
                  <a:lnTo>
                    <a:pt x="3980084" y="0"/>
                  </a:lnTo>
                  <a:lnTo>
                    <a:pt x="3980084" y="0"/>
                  </a:lnTo>
                </a:path>
              </a:pathLst>
            </a:custGeom>
            <a:ln w="13550" cap="flat">
              <a:solidFill>
                <a:srgbClr val="EBEBEB">
                  <a:alpha val="100000"/>
                </a:srgbClr>
              </a:solidFill>
              <a:prstDash val="solid"/>
              <a:round/>
            </a:ln>
          </p:spPr>
          <p:txBody>
            <a:bodyPr/>
            <a:lstStyle/>
            <a:p/>
          </p:txBody>
        </p:sp>
        <p:sp>
          <p:nvSpPr>
            <p:cNvPr id="446" name="rc15"/>
            <p:cNvSpPr/>
            <p:nvPr/>
          </p:nvSpPr>
          <p:spPr>
            <a:xfrm>
              <a:off x="7418967" y="8779088"/>
              <a:ext cx="386952" cy="248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7" name="rc16"/>
            <p:cNvSpPr/>
            <p:nvPr/>
          </p:nvSpPr>
          <p:spPr>
            <a:xfrm>
              <a:off x="8524546" y="6684070"/>
              <a:ext cx="386952" cy="248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8" name="rc17"/>
            <p:cNvSpPr/>
            <p:nvPr/>
          </p:nvSpPr>
          <p:spPr>
            <a:xfrm>
              <a:off x="9077336" y="8371032"/>
              <a:ext cx="386952" cy="248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9" name="rc18"/>
            <p:cNvSpPr/>
            <p:nvPr/>
          </p:nvSpPr>
          <p:spPr>
            <a:xfrm>
              <a:off x="7418967" y="8781576"/>
              <a:ext cx="386952" cy="39063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0" name="rc19"/>
            <p:cNvSpPr/>
            <p:nvPr/>
          </p:nvSpPr>
          <p:spPr>
            <a:xfrm>
              <a:off x="7971757" y="8119729"/>
              <a:ext cx="386952" cy="1052484"/>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1" name="rc20"/>
            <p:cNvSpPr/>
            <p:nvPr/>
          </p:nvSpPr>
          <p:spPr>
            <a:xfrm>
              <a:off x="8524546" y="6686558"/>
              <a:ext cx="386952" cy="2485655"/>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2" name="rc21"/>
            <p:cNvSpPr/>
            <p:nvPr/>
          </p:nvSpPr>
          <p:spPr>
            <a:xfrm>
              <a:off x="9077336" y="8373520"/>
              <a:ext cx="386952" cy="798694"/>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3" name="rc22"/>
            <p:cNvSpPr/>
            <p:nvPr/>
          </p:nvSpPr>
          <p:spPr>
            <a:xfrm>
              <a:off x="9630125" y="8525297"/>
              <a:ext cx="386952" cy="646917"/>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4" name="rc23"/>
            <p:cNvSpPr/>
            <p:nvPr/>
          </p:nvSpPr>
          <p:spPr>
            <a:xfrm>
              <a:off x="10182915" y="8644728"/>
              <a:ext cx="386952" cy="52748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5" name="rc24"/>
            <p:cNvSpPr/>
            <p:nvPr/>
          </p:nvSpPr>
          <p:spPr>
            <a:xfrm>
              <a:off x="10735704" y="8918424"/>
              <a:ext cx="386952" cy="253790"/>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6" name="rc25"/>
            <p:cNvSpPr/>
            <p:nvPr/>
          </p:nvSpPr>
          <p:spPr>
            <a:xfrm>
              <a:off x="7971757" y="8109777"/>
              <a:ext cx="386952" cy="9952"/>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57" name="rc26"/>
            <p:cNvSpPr/>
            <p:nvPr/>
          </p:nvSpPr>
          <p:spPr>
            <a:xfrm>
              <a:off x="8524546" y="6636796"/>
              <a:ext cx="386952" cy="47274"/>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58" name="rc27"/>
            <p:cNvSpPr/>
            <p:nvPr/>
          </p:nvSpPr>
          <p:spPr>
            <a:xfrm>
              <a:off x="9077336" y="8361079"/>
              <a:ext cx="386952" cy="9952"/>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59" name="rc28"/>
            <p:cNvSpPr/>
            <p:nvPr/>
          </p:nvSpPr>
          <p:spPr>
            <a:xfrm>
              <a:off x="9630125" y="8522809"/>
              <a:ext cx="386952" cy="2488"/>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0" name="pl29"/>
            <p:cNvSpPr/>
            <p:nvPr/>
          </p:nvSpPr>
          <p:spPr>
            <a:xfrm>
              <a:off x="7612443" y="6867288"/>
              <a:ext cx="3316737" cy="2243942"/>
            </a:xfrm>
            <a:custGeom>
              <a:avLst/>
              <a:pathLst>
                <a:path w="3316737" h="2243942">
                  <a:moveTo>
                    <a:pt x="0" y="609834"/>
                  </a:moveTo>
                  <a:lnTo>
                    <a:pt x="552789" y="1181087"/>
                  </a:lnTo>
                  <a:lnTo>
                    <a:pt x="1105579" y="0"/>
                  </a:lnTo>
                  <a:lnTo>
                    <a:pt x="1658368" y="1533298"/>
                  </a:lnTo>
                  <a:lnTo>
                    <a:pt x="2211158" y="1997519"/>
                  </a:lnTo>
                  <a:lnTo>
                    <a:pt x="2763947" y="2146866"/>
                  </a:lnTo>
                  <a:lnTo>
                    <a:pt x="3316737" y="2243942"/>
                  </a:lnTo>
                </a:path>
              </a:pathLst>
            </a:custGeom>
            <a:ln w="40651" cap="flat">
              <a:solidFill>
                <a:srgbClr val="000000">
                  <a:alpha val="100000"/>
                </a:srgbClr>
              </a:solidFill>
              <a:prstDash val="solid"/>
              <a:round/>
            </a:ln>
          </p:spPr>
          <p:txBody>
            <a:bodyPr/>
            <a:lstStyle/>
            <a:p/>
          </p:txBody>
        </p:sp>
        <p:sp>
          <p:nvSpPr>
            <p:cNvPr id="461" name="rc30"/>
            <p:cNvSpPr/>
            <p:nvPr/>
          </p:nvSpPr>
          <p:spPr>
            <a:xfrm>
              <a:off x="7280770" y="6510025"/>
              <a:ext cx="3980084" cy="2788960"/>
            </a:xfrm>
            <a:prstGeom prst="rect">
              <a:avLst/>
            </a:prstGeom>
            <a:ln w="13550" cap="rnd">
              <a:solidFill>
                <a:srgbClr val="333333">
                  <a:alpha val="100000"/>
                </a:srgbClr>
              </a:solidFill>
              <a:prstDash val="solid"/>
              <a:round/>
            </a:ln>
          </p:spPr>
          <p:txBody>
            <a:bodyPr/>
            <a:lstStyle/>
            <a:p/>
          </p:txBody>
        </p:sp>
        <p:sp>
          <p:nvSpPr>
            <p:cNvPr id="462" name="tx31"/>
            <p:cNvSpPr/>
            <p:nvPr/>
          </p:nvSpPr>
          <p:spPr>
            <a:xfrm>
              <a:off x="6928588" y="9169908"/>
              <a:ext cx="25412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63" name="tx32"/>
            <p:cNvSpPr/>
            <p:nvPr/>
          </p:nvSpPr>
          <p:spPr>
            <a:xfrm>
              <a:off x="6843756" y="8547872"/>
              <a:ext cx="3389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250</a:t>
              </a:r>
            </a:p>
          </p:txBody>
        </p:sp>
        <p:sp>
          <p:nvSpPr>
            <p:cNvPr id="464" name="tx33"/>
            <p:cNvSpPr/>
            <p:nvPr/>
          </p:nvSpPr>
          <p:spPr>
            <a:xfrm>
              <a:off x="6843756" y="7925836"/>
              <a:ext cx="3389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500</a:t>
              </a:r>
            </a:p>
          </p:txBody>
        </p:sp>
        <p:sp>
          <p:nvSpPr>
            <p:cNvPr id="465" name="tx34"/>
            <p:cNvSpPr/>
            <p:nvPr/>
          </p:nvSpPr>
          <p:spPr>
            <a:xfrm>
              <a:off x="6843756" y="7303800"/>
              <a:ext cx="3389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750</a:t>
              </a:r>
            </a:p>
          </p:txBody>
        </p:sp>
        <p:sp>
          <p:nvSpPr>
            <p:cNvPr id="466" name="tx35"/>
            <p:cNvSpPr/>
            <p:nvPr/>
          </p:nvSpPr>
          <p:spPr>
            <a:xfrm>
              <a:off x="6801340" y="6662044"/>
              <a:ext cx="381372" cy="13111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1,000</a:t>
              </a:r>
            </a:p>
          </p:txBody>
        </p:sp>
        <p:sp>
          <p:nvSpPr>
            <p:cNvPr id="467" name="pl36"/>
            <p:cNvSpPr/>
            <p:nvPr/>
          </p:nvSpPr>
          <p:spPr>
            <a:xfrm>
              <a:off x="7245975"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8" name="pl37"/>
            <p:cNvSpPr/>
            <p:nvPr/>
          </p:nvSpPr>
          <p:spPr>
            <a:xfrm>
              <a:off x="7245975" y="855017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9" name="pl38"/>
            <p:cNvSpPr/>
            <p:nvPr/>
          </p:nvSpPr>
          <p:spPr>
            <a:xfrm>
              <a:off x="7245975" y="792814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0" name="pl39"/>
            <p:cNvSpPr/>
            <p:nvPr/>
          </p:nvSpPr>
          <p:spPr>
            <a:xfrm>
              <a:off x="7245975" y="730610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1" name="pl40"/>
            <p:cNvSpPr/>
            <p:nvPr/>
          </p:nvSpPr>
          <p:spPr>
            <a:xfrm>
              <a:off x="7245975" y="668407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2" name="pl41"/>
            <p:cNvSpPr/>
            <p:nvPr/>
          </p:nvSpPr>
          <p:spPr>
            <a:xfrm>
              <a:off x="11260854"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3" name="pl42"/>
            <p:cNvSpPr/>
            <p:nvPr/>
          </p:nvSpPr>
          <p:spPr>
            <a:xfrm>
              <a:off x="11260854" y="854993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4" name="pl43"/>
            <p:cNvSpPr/>
            <p:nvPr/>
          </p:nvSpPr>
          <p:spPr>
            <a:xfrm>
              <a:off x="11260854" y="792765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5" name="pl44"/>
            <p:cNvSpPr/>
            <p:nvPr/>
          </p:nvSpPr>
          <p:spPr>
            <a:xfrm>
              <a:off x="11260854" y="730537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6" name="pl45"/>
            <p:cNvSpPr/>
            <p:nvPr/>
          </p:nvSpPr>
          <p:spPr>
            <a:xfrm>
              <a:off x="11260854" y="6683093"/>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7" name="tx46"/>
            <p:cNvSpPr/>
            <p:nvPr/>
          </p:nvSpPr>
          <p:spPr>
            <a:xfrm>
              <a:off x="11358911"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78" name="tx47"/>
            <p:cNvSpPr/>
            <p:nvPr/>
          </p:nvSpPr>
          <p:spPr>
            <a:xfrm>
              <a:off x="11358911" y="8547627"/>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50</a:t>
              </a:r>
            </a:p>
          </p:txBody>
        </p:sp>
        <p:sp>
          <p:nvSpPr>
            <p:cNvPr id="479" name="tx48"/>
            <p:cNvSpPr/>
            <p:nvPr/>
          </p:nvSpPr>
          <p:spPr>
            <a:xfrm>
              <a:off x="11358911" y="7925347"/>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80" name="tx49"/>
            <p:cNvSpPr/>
            <p:nvPr/>
          </p:nvSpPr>
          <p:spPr>
            <a:xfrm>
              <a:off x="11358911" y="7303067"/>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150</a:t>
              </a:r>
            </a:p>
          </p:txBody>
        </p:sp>
        <p:sp>
          <p:nvSpPr>
            <p:cNvPr id="481" name="tx50"/>
            <p:cNvSpPr/>
            <p:nvPr/>
          </p:nvSpPr>
          <p:spPr>
            <a:xfrm>
              <a:off x="11358911" y="6680786"/>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a:t>
              </a:r>
            </a:p>
          </p:txBody>
        </p:sp>
        <p:sp>
          <p:nvSpPr>
            <p:cNvPr id="482" name="pl51"/>
            <p:cNvSpPr/>
            <p:nvPr/>
          </p:nvSpPr>
          <p:spPr>
            <a:xfrm>
              <a:off x="761244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3" name="pl52"/>
            <p:cNvSpPr/>
            <p:nvPr/>
          </p:nvSpPr>
          <p:spPr>
            <a:xfrm>
              <a:off x="816523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4" name="pl53"/>
            <p:cNvSpPr/>
            <p:nvPr/>
          </p:nvSpPr>
          <p:spPr>
            <a:xfrm>
              <a:off x="871802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5" name="pl54"/>
            <p:cNvSpPr/>
            <p:nvPr/>
          </p:nvSpPr>
          <p:spPr>
            <a:xfrm>
              <a:off x="927081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6" name="pl55"/>
            <p:cNvSpPr/>
            <p:nvPr/>
          </p:nvSpPr>
          <p:spPr>
            <a:xfrm>
              <a:off x="982360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7" name="pl56"/>
            <p:cNvSpPr/>
            <p:nvPr/>
          </p:nvSpPr>
          <p:spPr>
            <a:xfrm>
              <a:off x="1037639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8" name="pl57"/>
            <p:cNvSpPr/>
            <p:nvPr/>
          </p:nvSpPr>
          <p:spPr>
            <a:xfrm>
              <a:off x="1092918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9" name="tx58"/>
            <p:cNvSpPr/>
            <p:nvPr/>
          </p:nvSpPr>
          <p:spPr>
            <a:xfrm rot="-2700000">
              <a:off x="7502544"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90" name="tx59"/>
            <p:cNvSpPr/>
            <p:nvPr/>
          </p:nvSpPr>
          <p:spPr>
            <a:xfrm rot="-2700000">
              <a:off x="8015636"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91" name="tx60"/>
            <p:cNvSpPr/>
            <p:nvPr/>
          </p:nvSpPr>
          <p:spPr>
            <a:xfrm rot="-2700000">
              <a:off x="8567768"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92" name="tx61"/>
            <p:cNvSpPr/>
            <p:nvPr/>
          </p:nvSpPr>
          <p:spPr>
            <a:xfrm rot="-2700000">
              <a:off x="897586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93" name="tx62"/>
            <p:cNvSpPr/>
            <p:nvPr/>
          </p:nvSpPr>
          <p:spPr>
            <a:xfrm rot="-2700000">
              <a:off x="952865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94" name="tx63"/>
            <p:cNvSpPr/>
            <p:nvPr/>
          </p:nvSpPr>
          <p:spPr>
            <a:xfrm rot="-2700000">
              <a:off x="10081420"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495" name="tx64"/>
            <p:cNvSpPr/>
            <p:nvPr/>
          </p:nvSpPr>
          <p:spPr>
            <a:xfrm rot="-2700000">
              <a:off x="10746278"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96" name="tx65"/>
            <p:cNvSpPr/>
            <p:nvPr/>
          </p:nvSpPr>
          <p:spPr>
            <a:xfrm>
              <a:off x="9270812"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497" name="tx66"/>
            <p:cNvSpPr/>
            <p:nvPr/>
          </p:nvSpPr>
          <p:spPr>
            <a:xfrm>
              <a:off x="8453559"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498" name="tx67"/>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499" name="tx68"/>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500" name="rc69"/>
            <p:cNvSpPr/>
            <p:nvPr/>
          </p:nvSpPr>
          <p:spPr>
            <a:xfrm>
              <a:off x="7129423" y="10217410"/>
              <a:ext cx="1051268" cy="182880"/>
            </a:xfrm>
            <a:prstGeom prst="rect">
              <a:avLst/>
            </a:prstGeom>
            <a:solidFill>
              <a:srgbClr val="FFFFFF">
                <a:alpha val="100000"/>
              </a:srgbClr>
            </a:solidFill>
          </p:spPr>
          <p:txBody>
            <a:bodyPr/>
            <a:lstStyle/>
            <a:p/>
          </p:txBody>
        </p:sp>
        <p:sp>
          <p:nvSpPr>
            <p:cNvPr id="501" name="rc70"/>
            <p:cNvSpPr/>
            <p:nvPr/>
          </p:nvSpPr>
          <p:spPr>
            <a:xfrm>
              <a:off x="7129423" y="10217410"/>
              <a:ext cx="182879" cy="182880"/>
            </a:xfrm>
            <a:prstGeom prst="rect">
              <a:avLst/>
            </a:prstGeom>
            <a:solidFill>
              <a:srgbClr val="FFFFFF">
                <a:alpha val="100000"/>
              </a:srgbClr>
            </a:solidFill>
          </p:spPr>
          <p:txBody>
            <a:bodyPr/>
            <a:lstStyle/>
            <a:p/>
          </p:txBody>
        </p:sp>
        <p:sp>
          <p:nvSpPr>
            <p:cNvPr id="502" name="pl71"/>
            <p:cNvSpPr/>
            <p:nvPr/>
          </p:nvSpPr>
          <p:spPr>
            <a:xfrm>
              <a:off x="7147711"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503" name="tx72"/>
            <p:cNvSpPr/>
            <p:nvPr/>
          </p:nvSpPr>
          <p:spPr>
            <a:xfrm>
              <a:off x="7420303"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504" name="rc73"/>
            <p:cNvSpPr/>
            <p:nvPr/>
          </p:nvSpPr>
          <p:spPr>
            <a:xfrm>
              <a:off x="8360692" y="10217410"/>
              <a:ext cx="3051508" cy="182880"/>
            </a:xfrm>
            <a:prstGeom prst="rect">
              <a:avLst/>
            </a:prstGeom>
            <a:solidFill>
              <a:srgbClr val="FFFFFF">
                <a:alpha val="100000"/>
              </a:srgbClr>
            </a:solidFill>
          </p:spPr>
          <p:txBody>
            <a:bodyPr/>
            <a:lstStyle/>
            <a:p/>
          </p:txBody>
        </p:sp>
        <p:sp>
          <p:nvSpPr>
            <p:cNvPr id="505" name="rc74"/>
            <p:cNvSpPr/>
            <p:nvPr/>
          </p:nvSpPr>
          <p:spPr>
            <a:xfrm>
              <a:off x="8360692" y="10217410"/>
              <a:ext cx="182879" cy="182880"/>
            </a:xfrm>
            <a:prstGeom prst="rect">
              <a:avLst/>
            </a:prstGeom>
            <a:solidFill>
              <a:srgbClr val="FFFFFF">
                <a:alpha val="100000"/>
              </a:srgbClr>
            </a:solidFill>
          </p:spPr>
          <p:txBody>
            <a:bodyPr/>
            <a:lstStyle/>
            <a:p/>
          </p:txBody>
        </p:sp>
        <p:sp>
          <p:nvSpPr>
            <p:cNvPr id="506" name="rc75"/>
            <p:cNvSpPr/>
            <p:nvPr/>
          </p:nvSpPr>
          <p:spPr>
            <a:xfrm>
              <a:off x="8369692"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507" name="rc76"/>
            <p:cNvSpPr/>
            <p:nvPr/>
          </p:nvSpPr>
          <p:spPr>
            <a:xfrm>
              <a:off x="9451932" y="10217410"/>
              <a:ext cx="182879" cy="182880"/>
            </a:xfrm>
            <a:prstGeom prst="rect">
              <a:avLst/>
            </a:prstGeom>
            <a:solidFill>
              <a:srgbClr val="FFFFFF">
                <a:alpha val="100000"/>
              </a:srgbClr>
            </a:solidFill>
          </p:spPr>
          <p:txBody>
            <a:bodyPr/>
            <a:lstStyle/>
            <a:p/>
          </p:txBody>
        </p:sp>
        <p:sp>
          <p:nvSpPr>
            <p:cNvPr id="508" name="rc77"/>
            <p:cNvSpPr/>
            <p:nvPr/>
          </p:nvSpPr>
          <p:spPr>
            <a:xfrm>
              <a:off x="9460932" y="10226410"/>
              <a:ext cx="164879"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09" name="rc78"/>
            <p:cNvSpPr/>
            <p:nvPr/>
          </p:nvSpPr>
          <p:spPr>
            <a:xfrm>
              <a:off x="10377973" y="10217410"/>
              <a:ext cx="182879" cy="182880"/>
            </a:xfrm>
            <a:prstGeom prst="rect">
              <a:avLst/>
            </a:prstGeom>
            <a:solidFill>
              <a:srgbClr val="FFFFFF">
                <a:alpha val="100000"/>
              </a:srgbClr>
            </a:solidFill>
          </p:spPr>
          <p:txBody>
            <a:bodyPr/>
            <a:lstStyle/>
            <a:p/>
          </p:txBody>
        </p:sp>
        <p:sp>
          <p:nvSpPr>
            <p:cNvPr id="510" name="rc79"/>
            <p:cNvSpPr/>
            <p:nvPr/>
          </p:nvSpPr>
          <p:spPr>
            <a:xfrm>
              <a:off x="10386973" y="10226410"/>
              <a:ext cx="164880"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11" name="tx80"/>
            <p:cNvSpPr/>
            <p:nvPr/>
          </p:nvSpPr>
          <p:spPr>
            <a:xfrm>
              <a:off x="8651572"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12" name="tx81"/>
            <p:cNvSpPr/>
            <p:nvPr/>
          </p:nvSpPr>
          <p:spPr>
            <a:xfrm>
              <a:off x="9742812"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13" name="tx82"/>
            <p:cNvSpPr/>
            <p:nvPr/>
          </p:nvSpPr>
          <p:spPr>
            <a:xfrm>
              <a:off x="10668853"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14" name="tx83"/>
            <p:cNvSpPr/>
            <p:nvPr/>
          </p:nvSpPr>
          <p:spPr>
            <a:xfrm>
              <a:off x="6642513"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15" name=""/>
          <p:cNvGrpSpPr/>
          <p:nvPr/>
        </p:nvGrpSpPr>
        <p:grpSpPr>
          <a:xfrm>
            <a:off x="12527280" y="6217920"/>
            <a:ext cx="5486400" cy="4297680"/>
            <a:chOff x="12527280" y="6217920"/>
            <a:chExt cx="5486400" cy="4297680"/>
          </a:xfrm>
        </p:grpSpPr>
        <p:sp>
          <p:nvSpPr>
            <p:cNvPr id="516"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17"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18"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19"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0"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1"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2"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3"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4"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5"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6"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7"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8"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9"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0" name="pl17"/>
            <p:cNvSpPr/>
            <p:nvPr/>
          </p:nvSpPr>
          <p:spPr>
            <a:xfrm>
              <a:off x="13329440" y="6970960"/>
              <a:ext cx="4502097" cy="640187"/>
            </a:xfrm>
            <a:custGeom>
              <a:avLst/>
              <a:pathLst>
                <a:path w="4502097" h="640187">
                  <a:moveTo>
                    <a:pt x="0" y="384112"/>
                  </a:moveTo>
                  <a:lnTo>
                    <a:pt x="187587" y="460934"/>
                  </a:lnTo>
                  <a:lnTo>
                    <a:pt x="375174" y="563364"/>
                  </a:lnTo>
                  <a:lnTo>
                    <a:pt x="562762" y="640187"/>
                  </a:lnTo>
                  <a:lnTo>
                    <a:pt x="750349" y="614579"/>
                  </a:lnTo>
                  <a:lnTo>
                    <a:pt x="937937" y="588972"/>
                  </a:lnTo>
                  <a:lnTo>
                    <a:pt x="1125524" y="460934"/>
                  </a:lnTo>
                  <a:lnTo>
                    <a:pt x="1313111" y="486542"/>
                  </a:lnTo>
                  <a:lnTo>
                    <a:pt x="1500699" y="358504"/>
                  </a:lnTo>
                  <a:lnTo>
                    <a:pt x="1688286" y="256074"/>
                  </a:lnTo>
                  <a:lnTo>
                    <a:pt x="1875874" y="384112"/>
                  </a:lnTo>
                  <a:lnTo>
                    <a:pt x="2063461" y="256074"/>
                  </a:lnTo>
                  <a:lnTo>
                    <a:pt x="2251048" y="204859"/>
                  </a:lnTo>
                  <a:lnTo>
                    <a:pt x="2438636" y="230467"/>
                  </a:lnTo>
                  <a:lnTo>
                    <a:pt x="2626223" y="76822"/>
                  </a:lnTo>
                  <a:lnTo>
                    <a:pt x="2813811" y="25607"/>
                  </a:lnTo>
                  <a:lnTo>
                    <a:pt x="3001398" y="76822"/>
                  </a:lnTo>
                  <a:lnTo>
                    <a:pt x="3188985" y="153644"/>
                  </a:lnTo>
                  <a:lnTo>
                    <a:pt x="3376573" y="153644"/>
                  </a:lnTo>
                  <a:lnTo>
                    <a:pt x="3564160" y="102429"/>
                  </a:lnTo>
                  <a:lnTo>
                    <a:pt x="3751748" y="76822"/>
                  </a:lnTo>
                  <a:lnTo>
                    <a:pt x="3939335" y="0"/>
                  </a:lnTo>
                  <a:lnTo>
                    <a:pt x="4126923" y="25607"/>
                  </a:lnTo>
                  <a:lnTo>
                    <a:pt x="4314510" y="179252"/>
                  </a:lnTo>
                  <a:lnTo>
                    <a:pt x="4502097" y="281682"/>
                  </a:lnTo>
                </a:path>
              </a:pathLst>
            </a:custGeom>
            <a:ln w="32521" cap="flat">
              <a:solidFill>
                <a:srgbClr val="5EB0E8">
                  <a:alpha val="100000"/>
                </a:srgbClr>
              </a:solidFill>
              <a:prstDash val="solid"/>
              <a:round/>
            </a:ln>
          </p:spPr>
          <p:txBody>
            <a:bodyPr/>
            <a:lstStyle/>
            <a:p/>
          </p:txBody>
        </p:sp>
        <p:sp>
          <p:nvSpPr>
            <p:cNvPr id="531" name="pl18"/>
            <p:cNvSpPr/>
            <p:nvPr/>
          </p:nvSpPr>
          <p:spPr>
            <a:xfrm>
              <a:off x="13329440" y="6970960"/>
              <a:ext cx="4502097" cy="1049907"/>
            </a:xfrm>
            <a:custGeom>
              <a:avLst/>
              <a:pathLst>
                <a:path w="4502097" h="1049907">
                  <a:moveTo>
                    <a:pt x="0" y="640187"/>
                  </a:moveTo>
                  <a:lnTo>
                    <a:pt x="187587" y="845047"/>
                  </a:lnTo>
                  <a:lnTo>
                    <a:pt x="375174" y="1049907"/>
                  </a:lnTo>
                  <a:lnTo>
                    <a:pt x="562762" y="896262"/>
                  </a:lnTo>
                  <a:lnTo>
                    <a:pt x="750349" y="921869"/>
                  </a:lnTo>
                  <a:lnTo>
                    <a:pt x="937937" y="998692"/>
                  </a:lnTo>
                  <a:lnTo>
                    <a:pt x="1125524" y="870654"/>
                  </a:lnTo>
                  <a:lnTo>
                    <a:pt x="1313111" y="973084"/>
                  </a:lnTo>
                  <a:lnTo>
                    <a:pt x="1500699" y="845047"/>
                  </a:lnTo>
                  <a:lnTo>
                    <a:pt x="1688286" y="614579"/>
                  </a:lnTo>
                  <a:lnTo>
                    <a:pt x="1875874" y="819439"/>
                  </a:lnTo>
                  <a:lnTo>
                    <a:pt x="2063461" y="845047"/>
                  </a:lnTo>
                  <a:lnTo>
                    <a:pt x="2251048" y="870654"/>
                  </a:lnTo>
                  <a:lnTo>
                    <a:pt x="2438636" y="947477"/>
                  </a:lnTo>
                  <a:lnTo>
                    <a:pt x="2626223" y="819439"/>
                  </a:lnTo>
                  <a:lnTo>
                    <a:pt x="2813811" y="717009"/>
                  </a:lnTo>
                  <a:lnTo>
                    <a:pt x="3001398" y="460934"/>
                  </a:lnTo>
                  <a:lnTo>
                    <a:pt x="3188985" y="230467"/>
                  </a:lnTo>
                  <a:lnTo>
                    <a:pt x="3376573" y="307289"/>
                  </a:lnTo>
                  <a:lnTo>
                    <a:pt x="3564160" y="204859"/>
                  </a:lnTo>
                  <a:lnTo>
                    <a:pt x="3751748" y="281682"/>
                  </a:lnTo>
                  <a:lnTo>
                    <a:pt x="3939335" y="128037"/>
                  </a:lnTo>
                  <a:lnTo>
                    <a:pt x="4126923" y="0"/>
                  </a:lnTo>
                  <a:lnTo>
                    <a:pt x="4314510" y="76822"/>
                  </a:lnTo>
                  <a:lnTo>
                    <a:pt x="4502097" y="128037"/>
                  </a:lnTo>
                </a:path>
              </a:pathLst>
            </a:custGeom>
            <a:ln w="32521" cap="flat">
              <a:solidFill>
                <a:srgbClr val="00A173">
                  <a:alpha val="100000"/>
                </a:srgbClr>
              </a:solidFill>
              <a:prstDash val="solid"/>
              <a:round/>
            </a:ln>
          </p:spPr>
          <p:txBody>
            <a:bodyPr/>
            <a:lstStyle/>
            <a:p/>
          </p:txBody>
        </p:sp>
        <p:sp>
          <p:nvSpPr>
            <p:cNvPr id="532"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33"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34"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35"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36"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37"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38"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9"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0"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1"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2"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3"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4"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5"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6"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7"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8"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9"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0"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1"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2"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3"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4"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5"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6"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7"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8"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9"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0"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1"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2"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3"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4"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5"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6"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7"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8"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9"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70"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71"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72"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73"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74"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75"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76"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77"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78"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79"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80"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81"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82"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83"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84"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85"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86"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87"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88"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89"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90"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91"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92"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93"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94"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95" name="rc82"/>
            <p:cNvSpPr/>
            <p:nvPr/>
          </p:nvSpPr>
          <p:spPr>
            <a:xfrm>
              <a:off x="14005791" y="9941072"/>
              <a:ext cx="3149396" cy="504938"/>
            </a:xfrm>
            <a:prstGeom prst="rect">
              <a:avLst/>
            </a:prstGeom>
            <a:solidFill>
              <a:srgbClr val="FFFFFF">
                <a:alpha val="100000"/>
              </a:srgbClr>
            </a:solidFill>
          </p:spPr>
          <p:txBody>
            <a:bodyPr/>
            <a:lstStyle/>
            <a:p/>
          </p:txBody>
        </p:sp>
        <p:sp>
          <p:nvSpPr>
            <p:cNvPr id="596"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97"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98"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99"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600"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601" name=""/>
          <p:cNvGrpSpPr/>
          <p:nvPr/>
        </p:nvGrpSpPr>
        <p:grpSpPr>
          <a:xfrm>
            <a:off x="594360" y="6217920"/>
            <a:ext cx="5562295" cy="4108319"/>
            <a:chOff x="594360" y="6217920"/>
            <a:chExt cx="5562295" cy="4108319"/>
          </a:xfrm>
        </p:grpSpPr>
        <p:sp>
          <p:nvSpPr>
            <p:cNvPr id="602" name="rc3"/>
            <p:cNvSpPr/>
            <p:nvPr/>
          </p:nvSpPr>
          <p:spPr>
            <a:xfrm>
              <a:off x="594360" y="6217920"/>
              <a:ext cx="5562295" cy="410831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603" name="rc4"/>
            <p:cNvSpPr/>
            <p:nvPr/>
          </p:nvSpPr>
          <p:spPr>
            <a:xfrm>
              <a:off x="2394202" y="6516351"/>
              <a:ext cx="3444854" cy="2597758"/>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604" name="rc5"/>
            <p:cNvSpPr/>
            <p:nvPr/>
          </p:nvSpPr>
          <p:spPr>
            <a:xfrm>
              <a:off x="2422439" y="6544587"/>
              <a:ext cx="282365" cy="282365"/>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605" name="rc6"/>
            <p:cNvSpPr/>
            <p:nvPr/>
          </p:nvSpPr>
          <p:spPr>
            <a:xfrm>
              <a:off x="2704804" y="6544587"/>
              <a:ext cx="282365" cy="282365"/>
            </a:xfrm>
            <a:prstGeom prst="rect">
              <a:avLst/>
            </a:prstGeom>
            <a:solidFill>
              <a:srgbClr val="D32120">
                <a:alpha val="100000"/>
              </a:srgbClr>
            </a:solidFill>
            <a:ln w="5420" cap="flat">
              <a:solidFill>
                <a:srgbClr val="FFFFFF">
                  <a:alpha val="100000"/>
                </a:srgbClr>
              </a:solidFill>
              <a:prstDash val="solid"/>
              <a:miter/>
            </a:ln>
          </p:spPr>
          <p:txBody>
            <a:bodyPr/>
            <a:lstStyle/>
            <a:p/>
          </p:txBody>
        </p:sp>
        <p:sp>
          <p:nvSpPr>
            <p:cNvPr id="606" name="rc7"/>
            <p:cNvSpPr/>
            <p:nvPr/>
          </p:nvSpPr>
          <p:spPr>
            <a:xfrm>
              <a:off x="2987169" y="6544587"/>
              <a:ext cx="282365" cy="282365"/>
            </a:xfrm>
            <a:prstGeom prst="rect">
              <a:avLst/>
            </a:prstGeom>
            <a:solidFill>
              <a:srgbClr val="F14330">
                <a:alpha val="100000"/>
              </a:srgbClr>
            </a:solidFill>
            <a:ln w="5420" cap="flat">
              <a:solidFill>
                <a:srgbClr val="FFFFFF">
                  <a:alpha val="100000"/>
                </a:srgbClr>
              </a:solidFill>
              <a:prstDash val="solid"/>
              <a:miter/>
            </a:ln>
          </p:spPr>
          <p:txBody>
            <a:bodyPr/>
            <a:lstStyle/>
            <a:p/>
          </p:txBody>
        </p:sp>
        <p:sp>
          <p:nvSpPr>
            <p:cNvPr id="607" name="rc8"/>
            <p:cNvSpPr/>
            <p:nvPr/>
          </p:nvSpPr>
          <p:spPr>
            <a:xfrm>
              <a:off x="3269534" y="6544587"/>
              <a:ext cx="282365" cy="282365"/>
            </a:xfrm>
            <a:prstGeom prst="rect">
              <a:avLst/>
            </a:prstGeom>
            <a:solidFill>
              <a:srgbClr val="F85D41">
                <a:alpha val="100000"/>
              </a:srgbClr>
            </a:solidFill>
            <a:ln w="5420" cap="flat">
              <a:solidFill>
                <a:srgbClr val="FFFFFF">
                  <a:alpha val="100000"/>
                </a:srgbClr>
              </a:solidFill>
              <a:prstDash val="solid"/>
              <a:miter/>
            </a:ln>
          </p:spPr>
          <p:txBody>
            <a:bodyPr/>
            <a:lstStyle/>
            <a:p/>
          </p:txBody>
        </p:sp>
        <p:sp>
          <p:nvSpPr>
            <p:cNvPr id="608" name="rc9"/>
            <p:cNvSpPr/>
            <p:nvPr/>
          </p:nvSpPr>
          <p:spPr>
            <a:xfrm>
              <a:off x="3551899" y="6544587"/>
              <a:ext cx="282365" cy="282365"/>
            </a:xfrm>
            <a:prstGeom prst="rect">
              <a:avLst/>
            </a:prstGeom>
            <a:solidFill>
              <a:srgbClr val="FC7655">
                <a:alpha val="100000"/>
              </a:srgbClr>
            </a:solidFill>
            <a:ln w="5420" cap="flat">
              <a:solidFill>
                <a:srgbClr val="FFFFFF">
                  <a:alpha val="100000"/>
                </a:srgbClr>
              </a:solidFill>
              <a:prstDash val="solid"/>
              <a:miter/>
            </a:ln>
          </p:spPr>
          <p:txBody>
            <a:bodyPr/>
            <a:lstStyle/>
            <a:p/>
          </p:txBody>
        </p:sp>
        <p:sp>
          <p:nvSpPr>
            <p:cNvPr id="609" name="rc10"/>
            <p:cNvSpPr/>
            <p:nvPr/>
          </p:nvSpPr>
          <p:spPr>
            <a:xfrm>
              <a:off x="3834264" y="6544587"/>
              <a:ext cx="282365" cy="282365"/>
            </a:xfrm>
            <a:prstGeom prst="rect">
              <a:avLst/>
            </a:prstGeom>
            <a:solidFill>
              <a:srgbClr val="FDB094">
                <a:alpha val="100000"/>
              </a:srgbClr>
            </a:solidFill>
            <a:ln w="5420" cap="flat">
              <a:solidFill>
                <a:srgbClr val="FFFFFF">
                  <a:alpha val="100000"/>
                </a:srgbClr>
              </a:solidFill>
              <a:prstDash val="solid"/>
              <a:miter/>
            </a:ln>
          </p:spPr>
          <p:txBody>
            <a:bodyPr/>
            <a:lstStyle/>
            <a:p/>
          </p:txBody>
        </p:sp>
        <p:sp>
          <p:nvSpPr>
            <p:cNvPr id="610" name="rc11"/>
            <p:cNvSpPr/>
            <p:nvPr/>
          </p:nvSpPr>
          <p:spPr>
            <a:xfrm>
              <a:off x="4116629"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1" name="rc12"/>
            <p:cNvSpPr/>
            <p:nvPr/>
          </p:nvSpPr>
          <p:spPr>
            <a:xfrm>
              <a:off x="4398994" y="6544587"/>
              <a:ext cx="282365" cy="282365"/>
            </a:xfrm>
            <a:prstGeom prst="rect">
              <a:avLst/>
            </a:prstGeom>
            <a:solidFill>
              <a:srgbClr val="FDC9B3">
                <a:alpha val="100000"/>
              </a:srgbClr>
            </a:solidFill>
            <a:ln w="5420" cap="flat">
              <a:solidFill>
                <a:srgbClr val="FFFFFF">
                  <a:alpha val="100000"/>
                </a:srgbClr>
              </a:solidFill>
              <a:prstDash val="solid"/>
              <a:miter/>
            </a:ln>
          </p:spPr>
          <p:txBody>
            <a:bodyPr/>
            <a:lstStyle/>
            <a:p/>
          </p:txBody>
        </p:sp>
        <p:sp>
          <p:nvSpPr>
            <p:cNvPr id="612" name="rc13"/>
            <p:cNvSpPr/>
            <p:nvPr/>
          </p:nvSpPr>
          <p:spPr>
            <a:xfrm>
              <a:off x="4681359" y="6544587"/>
              <a:ext cx="282365" cy="282365"/>
            </a:xfrm>
            <a:prstGeom prst="rect">
              <a:avLst/>
            </a:prstGeom>
            <a:solidFill>
              <a:srgbClr val="FECAB5">
                <a:alpha val="100000"/>
              </a:srgbClr>
            </a:solidFill>
            <a:ln w="5420" cap="flat">
              <a:solidFill>
                <a:srgbClr val="FFFFFF">
                  <a:alpha val="100000"/>
                </a:srgbClr>
              </a:solidFill>
              <a:prstDash val="solid"/>
              <a:miter/>
            </a:ln>
          </p:spPr>
          <p:txBody>
            <a:bodyPr/>
            <a:lstStyle/>
            <a:p/>
          </p:txBody>
        </p:sp>
        <p:sp>
          <p:nvSpPr>
            <p:cNvPr id="613" name="rc14"/>
            <p:cNvSpPr/>
            <p:nvPr/>
          </p:nvSpPr>
          <p:spPr>
            <a:xfrm>
              <a:off x="4963724" y="6544587"/>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14" name="rc15"/>
            <p:cNvSpPr/>
            <p:nvPr/>
          </p:nvSpPr>
          <p:spPr>
            <a:xfrm>
              <a:off x="5246089"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5" name="rc16"/>
            <p:cNvSpPr/>
            <p:nvPr/>
          </p:nvSpPr>
          <p:spPr>
            <a:xfrm>
              <a:off x="5528455"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6" name="rc17"/>
            <p:cNvSpPr/>
            <p:nvPr/>
          </p:nvSpPr>
          <p:spPr>
            <a:xfrm>
              <a:off x="2422439" y="6826953"/>
              <a:ext cx="282365" cy="282365"/>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617" name="rc18"/>
            <p:cNvSpPr/>
            <p:nvPr/>
          </p:nvSpPr>
          <p:spPr>
            <a:xfrm>
              <a:off x="2704804" y="6826953"/>
              <a:ext cx="282365" cy="282365"/>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618" name="rc19"/>
            <p:cNvSpPr/>
            <p:nvPr/>
          </p:nvSpPr>
          <p:spPr>
            <a:xfrm>
              <a:off x="2987169" y="6826953"/>
              <a:ext cx="282365" cy="282365"/>
            </a:xfrm>
            <a:prstGeom prst="rect">
              <a:avLst/>
            </a:prstGeom>
            <a:solidFill>
              <a:srgbClr val="FEDCCD">
                <a:alpha val="100000"/>
              </a:srgbClr>
            </a:solidFill>
            <a:ln w="5420" cap="flat">
              <a:solidFill>
                <a:srgbClr val="FFFFFF">
                  <a:alpha val="100000"/>
                </a:srgbClr>
              </a:solidFill>
              <a:prstDash val="solid"/>
              <a:miter/>
            </a:ln>
          </p:spPr>
          <p:txBody>
            <a:bodyPr/>
            <a:lstStyle/>
            <a:p/>
          </p:txBody>
        </p:sp>
        <p:sp>
          <p:nvSpPr>
            <p:cNvPr id="619" name="rc20"/>
            <p:cNvSpPr/>
            <p:nvPr/>
          </p:nvSpPr>
          <p:spPr>
            <a:xfrm>
              <a:off x="3269534" y="6826953"/>
              <a:ext cx="282365" cy="282365"/>
            </a:xfrm>
            <a:prstGeom prst="rect">
              <a:avLst/>
            </a:prstGeom>
            <a:solidFill>
              <a:srgbClr val="FC9676">
                <a:alpha val="100000"/>
              </a:srgbClr>
            </a:solidFill>
            <a:ln w="5420" cap="flat">
              <a:solidFill>
                <a:srgbClr val="FFFFFF">
                  <a:alpha val="100000"/>
                </a:srgbClr>
              </a:solidFill>
              <a:prstDash val="solid"/>
              <a:miter/>
            </a:ln>
          </p:spPr>
          <p:txBody>
            <a:bodyPr/>
            <a:lstStyle/>
            <a:p/>
          </p:txBody>
        </p:sp>
        <p:sp>
          <p:nvSpPr>
            <p:cNvPr id="620" name="rc21"/>
            <p:cNvSpPr/>
            <p:nvPr/>
          </p:nvSpPr>
          <p:spPr>
            <a:xfrm>
              <a:off x="3551899" y="6826953"/>
              <a:ext cx="282365" cy="282365"/>
            </a:xfrm>
            <a:prstGeom prst="rect">
              <a:avLst/>
            </a:prstGeom>
            <a:solidFill>
              <a:srgbClr val="F14531">
                <a:alpha val="100000"/>
              </a:srgbClr>
            </a:solidFill>
            <a:ln w="5420" cap="flat">
              <a:solidFill>
                <a:srgbClr val="FFFFFF">
                  <a:alpha val="100000"/>
                </a:srgbClr>
              </a:solidFill>
              <a:prstDash val="solid"/>
              <a:miter/>
            </a:ln>
          </p:spPr>
          <p:txBody>
            <a:bodyPr/>
            <a:lstStyle/>
            <a:p/>
          </p:txBody>
        </p:sp>
        <p:sp>
          <p:nvSpPr>
            <p:cNvPr id="621" name="rc22"/>
            <p:cNvSpPr/>
            <p:nvPr/>
          </p:nvSpPr>
          <p:spPr>
            <a:xfrm>
              <a:off x="3834264" y="6826953"/>
              <a:ext cx="282365" cy="282365"/>
            </a:xfrm>
            <a:prstGeom prst="rect">
              <a:avLst/>
            </a:prstGeom>
            <a:solidFill>
              <a:srgbClr val="FB704F">
                <a:alpha val="100000"/>
              </a:srgbClr>
            </a:solidFill>
            <a:ln w="5420" cap="flat">
              <a:solidFill>
                <a:srgbClr val="FFFFFF">
                  <a:alpha val="100000"/>
                </a:srgbClr>
              </a:solidFill>
              <a:prstDash val="solid"/>
              <a:miter/>
            </a:ln>
          </p:spPr>
          <p:txBody>
            <a:bodyPr/>
            <a:lstStyle/>
            <a:p/>
          </p:txBody>
        </p:sp>
        <p:sp>
          <p:nvSpPr>
            <p:cNvPr id="622" name="rc23"/>
            <p:cNvSpPr/>
            <p:nvPr/>
          </p:nvSpPr>
          <p:spPr>
            <a:xfrm>
              <a:off x="4116629"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3" name="rc24"/>
            <p:cNvSpPr/>
            <p:nvPr/>
          </p:nvSpPr>
          <p:spPr>
            <a:xfrm>
              <a:off x="4398994" y="6826953"/>
              <a:ext cx="282365" cy="282365"/>
            </a:xfrm>
            <a:prstGeom prst="rect">
              <a:avLst/>
            </a:prstGeom>
            <a:solidFill>
              <a:srgbClr val="DD2B25">
                <a:alpha val="100000"/>
              </a:srgbClr>
            </a:solidFill>
            <a:ln w="5420" cap="flat">
              <a:solidFill>
                <a:srgbClr val="FFFFFF">
                  <a:alpha val="100000"/>
                </a:srgbClr>
              </a:solidFill>
              <a:prstDash val="solid"/>
              <a:miter/>
            </a:ln>
          </p:spPr>
          <p:txBody>
            <a:bodyPr/>
            <a:lstStyle/>
            <a:p/>
          </p:txBody>
        </p:sp>
        <p:sp>
          <p:nvSpPr>
            <p:cNvPr id="624" name="rc25"/>
            <p:cNvSpPr/>
            <p:nvPr/>
          </p:nvSpPr>
          <p:spPr>
            <a:xfrm>
              <a:off x="4681359" y="6826953"/>
              <a:ext cx="282365" cy="282365"/>
            </a:xfrm>
            <a:prstGeom prst="rect">
              <a:avLst/>
            </a:prstGeom>
            <a:solidFill>
              <a:srgbClr val="D82622">
                <a:alpha val="100000"/>
              </a:srgbClr>
            </a:solidFill>
            <a:ln w="5420" cap="flat">
              <a:solidFill>
                <a:srgbClr val="FFFFFF">
                  <a:alpha val="100000"/>
                </a:srgbClr>
              </a:solidFill>
              <a:prstDash val="solid"/>
              <a:miter/>
            </a:ln>
          </p:spPr>
          <p:txBody>
            <a:bodyPr/>
            <a:lstStyle/>
            <a:p/>
          </p:txBody>
        </p:sp>
        <p:sp>
          <p:nvSpPr>
            <p:cNvPr id="625" name="rc26"/>
            <p:cNvSpPr/>
            <p:nvPr/>
          </p:nvSpPr>
          <p:spPr>
            <a:xfrm>
              <a:off x="4963724" y="6826953"/>
              <a:ext cx="282365" cy="282365"/>
            </a:xfrm>
            <a:prstGeom prst="rect">
              <a:avLst/>
            </a:prstGeom>
            <a:solidFill>
              <a:srgbClr val="FED4C2">
                <a:alpha val="100000"/>
              </a:srgbClr>
            </a:solidFill>
            <a:ln w="5420" cap="flat">
              <a:solidFill>
                <a:srgbClr val="FFFFFF">
                  <a:alpha val="100000"/>
                </a:srgbClr>
              </a:solidFill>
              <a:prstDash val="solid"/>
              <a:miter/>
            </a:ln>
          </p:spPr>
          <p:txBody>
            <a:bodyPr/>
            <a:lstStyle/>
            <a:p/>
          </p:txBody>
        </p:sp>
        <p:sp>
          <p:nvSpPr>
            <p:cNvPr id="626" name="rc27"/>
            <p:cNvSpPr/>
            <p:nvPr/>
          </p:nvSpPr>
          <p:spPr>
            <a:xfrm>
              <a:off x="5246089"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7" name="rc28"/>
            <p:cNvSpPr/>
            <p:nvPr/>
          </p:nvSpPr>
          <p:spPr>
            <a:xfrm>
              <a:off x="5528455"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8" name="rc29"/>
            <p:cNvSpPr/>
            <p:nvPr/>
          </p:nvSpPr>
          <p:spPr>
            <a:xfrm>
              <a:off x="2422439" y="710931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29" name="rc30"/>
            <p:cNvSpPr/>
            <p:nvPr/>
          </p:nvSpPr>
          <p:spPr>
            <a:xfrm>
              <a:off x="2704804" y="7109318"/>
              <a:ext cx="282365" cy="282365"/>
            </a:xfrm>
            <a:prstGeom prst="rect">
              <a:avLst/>
            </a:prstGeom>
            <a:solidFill>
              <a:srgbClr val="FED9C9">
                <a:alpha val="100000"/>
              </a:srgbClr>
            </a:solidFill>
            <a:ln w="5420" cap="flat">
              <a:solidFill>
                <a:srgbClr val="FFFFFF">
                  <a:alpha val="100000"/>
                </a:srgbClr>
              </a:solidFill>
              <a:prstDash val="solid"/>
              <a:miter/>
            </a:ln>
          </p:spPr>
          <p:txBody>
            <a:bodyPr/>
            <a:lstStyle/>
            <a:p/>
          </p:txBody>
        </p:sp>
        <p:sp>
          <p:nvSpPr>
            <p:cNvPr id="630" name="rc31"/>
            <p:cNvSpPr/>
            <p:nvPr/>
          </p:nvSpPr>
          <p:spPr>
            <a:xfrm>
              <a:off x="2987169" y="7109318"/>
              <a:ext cx="282365" cy="282365"/>
            </a:xfrm>
            <a:prstGeom prst="rect">
              <a:avLst/>
            </a:prstGeom>
            <a:solidFill>
              <a:srgbClr val="FC805F">
                <a:alpha val="100000"/>
              </a:srgbClr>
            </a:solidFill>
            <a:ln w="5420" cap="flat">
              <a:solidFill>
                <a:srgbClr val="FFFFFF">
                  <a:alpha val="100000"/>
                </a:srgbClr>
              </a:solidFill>
              <a:prstDash val="solid"/>
              <a:miter/>
            </a:ln>
          </p:spPr>
          <p:txBody>
            <a:bodyPr/>
            <a:lstStyle/>
            <a:p/>
          </p:txBody>
        </p:sp>
        <p:sp>
          <p:nvSpPr>
            <p:cNvPr id="631" name="rc32"/>
            <p:cNvSpPr/>
            <p:nvPr/>
          </p:nvSpPr>
          <p:spPr>
            <a:xfrm>
              <a:off x="3269534" y="7109318"/>
              <a:ext cx="282365" cy="282365"/>
            </a:xfrm>
            <a:prstGeom prst="rect">
              <a:avLst/>
            </a:prstGeom>
            <a:solidFill>
              <a:srgbClr val="FC8665">
                <a:alpha val="100000"/>
              </a:srgbClr>
            </a:solidFill>
            <a:ln w="5420" cap="flat">
              <a:solidFill>
                <a:srgbClr val="FFFFFF">
                  <a:alpha val="100000"/>
                </a:srgbClr>
              </a:solidFill>
              <a:prstDash val="solid"/>
              <a:miter/>
            </a:ln>
          </p:spPr>
          <p:txBody>
            <a:bodyPr/>
            <a:lstStyle/>
            <a:p/>
          </p:txBody>
        </p:sp>
        <p:sp>
          <p:nvSpPr>
            <p:cNvPr id="632" name="rc33"/>
            <p:cNvSpPr/>
            <p:nvPr/>
          </p:nvSpPr>
          <p:spPr>
            <a:xfrm>
              <a:off x="3551899" y="7109318"/>
              <a:ext cx="282365" cy="282365"/>
            </a:xfrm>
            <a:prstGeom prst="rect">
              <a:avLst/>
            </a:prstGeom>
            <a:solidFill>
              <a:srgbClr val="FC8665">
                <a:alpha val="100000"/>
              </a:srgbClr>
            </a:solidFill>
            <a:ln w="5420" cap="flat">
              <a:solidFill>
                <a:srgbClr val="FFFFFF">
                  <a:alpha val="100000"/>
                </a:srgbClr>
              </a:solidFill>
              <a:prstDash val="solid"/>
              <a:miter/>
            </a:ln>
          </p:spPr>
          <p:txBody>
            <a:bodyPr/>
            <a:lstStyle/>
            <a:p/>
          </p:txBody>
        </p:sp>
        <p:sp>
          <p:nvSpPr>
            <p:cNvPr id="633" name="rc34"/>
            <p:cNvSpPr/>
            <p:nvPr/>
          </p:nvSpPr>
          <p:spPr>
            <a:xfrm>
              <a:off x="3834264" y="7109318"/>
              <a:ext cx="282365" cy="282365"/>
            </a:xfrm>
            <a:prstGeom prst="rect">
              <a:avLst/>
            </a:prstGeom>
            <a:solidFill>
              <a:srgbClr val="FDC4AD">
                <a:alpha val="100000"/>
              </a:srgbClr>
            </a:solidFill>
            <a:ln w="5420" cap="flat">
              <a:solidFill>
                <a:srgbClr val="FFFFFF">
                  <a:alpha val="100000"/>
                </a:srgbClr>
              </a:solidFill>
              <a:prstDash val="solid"/>
              <a:miter/>
            </a:ln>
          </p:spPr>
          <p:txBody>
            <a:bodyPr/>
            <a:lstStyle/>
            <a:p/>
          </p:txBody>
        </p:sp>
        <p:sp>
          <p:nvSpPr>
            <p:cNvPr id="634" name="rc35"/>
            <p:cNvSpPr/>
            <p:nvPr/>
          </p:nvSpPr>
          <p:spPr>
            <a:xfrm>
              <a:off x="4116629"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5" name="rc36"/>
            <p:cNvSpPr/>
            <p:nvPr/>
          </p:nvSpPr>
          <p:spPr>
            <a:xfrm>
              <a:off x="4398994" y="7109318"/>
              <a:ext cx="282365" cy="282365"/>
            </a:xfrm>
            <a:prstGeom prst="rect">
              <a:avLst/>
            </a:prstGeom>
            <a:solidFill>
              <a:srgbClr val="FEDBCC">
                <a:alpha val="100000"/>
              </a:srgbClr>
            </a:solidFill>
            <a:ln w="5420" cap="flat">
              <a:solidFill>
                <a:srgbClr val="FFFFFF">
                  <a:alpha val="100000"/>
                </a:srgbClr>
              </a:solidFill>
              <a:prstDash val="solid"/>
              <a:miter/>
            </a:ln>
          </p:spPr>
          <p:txBody>
            <a:bodyPr/>
            <a:lstStyle/>
            <a:p/>
          </p:txBody>
        </p:sp>
        <p:sp>
          <p:nvSpPr>
            <p:cNvPr id="636" name="rc37"/>
            <p:cNvSpPr/>
            <p:nvPr/>
          </p:nvSpPr>
          <p:spPr>
            <a:xfrm>
              <a:off x="4681359" y="7109318"/>
              <a:ext cx="282365" cy="282365"/>
            </a:xfrm>
            <a:prstGeom prst="rect">
              <a:avLst/>
            </a:prstGeom>
            <a:solidFill>
              <a:srgbClr val="FED4C2">
                <a:alpha val="100000"/>
              </a:srgbClr>
            </a:solidFill>
            <a:ln w="5420" cap="flat">
              <a:solidFill>
                <a:srgbClr val="FFFFFF">
                  <a:alpha val="100000"/>
                </a:srgbClr>
              </a:solidFill>
              <a:prstDash val="solid"/>
              <a:miter/>
            </a:ln>
          </p:spPr>
          <p:txBody>
            <a:bodyPr/>
            <a:lstStyle/>
            <a:p/>
          </p:txBody>
        </p:sp>
        <p:sp>
          <p:nvSpPr>
            <p:cNvPr id="637" name="rc38"/>
            <p:cNvSpPr/>
            <p:nvPr/>
          </p:nvSpPr>
          <p:spPr>
            <a:xfrm>
              <a:off x="4963724" y="7109318"/>
              <a:ext cx="282365" cy="282365"/>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638" name="rc39"/>
            <p:cNvSpPr/>
            <p:nvPr/>
          </p:nvSpPr>
          <p:spPr>
            <a:xfrm>
              <a:off x="5246089"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9" name="rc40"/>
            <p:cNvSpPr/>
            <p:nvPr/>
          </p:nvSpPr>
          <p:spPr>
            <a:xfrm>
              <a:off x="5528455"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0" name="rc41"/>
            <p:cNvSpPr/>
            <p:nvPr/>
          </p:nvSpPr>
          <p:spPr>
            <a:xfrm>
              <a:off x="2422439" y="7391683"/>
              <a:ext cx="282365" cy="282365"/>
            </a:xfrm>
            <a:prstGeom prst="rect">
              <a:avLst/>
            </a:prstGeom>
            <a:solidFill>
              <a:srgbClr val="FEDBCC">
                <a:alpha val="100000"/>
              </a:srgbClr>
            </a:solidFill>
            <a:ln w="5420" cap="flat">
              <a:solidFill>
                <a:srgbClr val="FFFFFF">
                  <a:alpha val="100000"/>
                </a:srgbClr>
              </a:solidFill>
              <a:prstDash val="solid"/>
              <a:miter/>
            </a:ln>
          </p:spPr>
          <p:txBody>
            <a:bodyPr/>
            <a:lstStyle/>
            <a:p/>
          </p:txBody>
        </p:sp>
        <p:sp>
          <p:nvSpPr>
            <p:cNvPr id="641" name="rc42"/>
            <p:cNvSpPr/>
            <p:nvPr/>
          </p:nvSpPr>
          <p:spPr>
            <a:xfrm>
              <a:off x="2704804" y="7391683"/>
              <a:ext cx="282365" cy="282365"/>
            </a:xfrm>
            <a:prstGeom prst="rect">
              <a:avLst/>
            </a:prstGeom>
            <a:solidFill>
              <a:srgbClr val="FED6C5">
                <a:alpha val="100000"/>
              </a:srgbClr>
            </a:solidFill>
            <a:ln w="5420" cap="flat">
              <a:solidFill>
                <a:srgbClr val="FFFFFF">
                  <a:alpha val="100000"/>
                </a:srgbClr>
              </a:solidFill>
              <a:prstDash val="solid"/>
              <a:miter/>
            </a:ln>
          </p:spPr>
          <p:txBody>
            <a:bodyPr/>
            <a:lstStyle/>
            <a:p/>
          </p:txBody>
        </p:sp>
        <p:sp>
          <p:nvSpPr>
            <p:cNvPr id="642" name="rc43"/>
            <p:cNvSpPr/>
            <p:nvPr/>
          </p:nvSpPr>
          <p:spPr>
            <a:xfrm>
              <a:off x="2987169" y="7391683"/>
              <a:ext cx="282365" cy="282365"/>
            </a:xfrm>
            <a:prstGeom prst="rect">
              <a:avLst/>
            </a:prstGeom>
            <a:solidFill>
              <a:srgbClr val="FDC4AD">
                <a:alpha val="100000"/>
              </a:srgbClr>
            </a:solidFill>
            <a:ln w="5420" cap="flat">
              <a:solidFill>
                <a:srgbClr val="FFFFFF">
                  <a:alpha val="100000"/>
                </a:srgbClr>
              </a:solidFill>
              <a:prstDash val="solid"/>
              <a:miter/>
            </a:ln>
          </p:spPr>
          <p:txBody>
            <a:bodyPr/>
            <a:lstStyle/>
            <a:p/>
          </p:txBody>
        </p:sp>
        <p:sp>
          <p:nvSpPr>
            <p:cNvPr id="643" name="rc44"/>
            <p:cNvSpPr/>
            <p:nvPr/>
          </p:nvSpPr>
          <p:spPr>
            <a:xfrm>
              <a:off x="3269534" y="7391683"/>
              <a:ext cx="282365" cy="282365"/>
            </a:xfrm>
            <a:prstGeom prst="rect">
              <a:avLst/>
            </a:prstGeom>
            <a:solidFill>
              <a:srgbClr val="FD9F81">
                <a:alpha val="100000"/>
              </a:srgbClr>
            </a:solidFill>
            <a:ln w="5420" cap="flat">
              <a:solidFill>
                <a:srgbClr val="FFFFFF">
                  <a:alpha val="100000"/>
                </a:srgbClr>
              </a:solidFill>
              <a:prstDash val="solid"/>
              <a:miter/>
            </a:ln>
          </p:spPr>
          <p:txBody>
            <a:bodyPr/>
            <a:lstStyle/>
            <a:p/>
          </p:txBody>
        </p:sp>
        <p:sp>
          <p:nvSpPr>
            <p:cNvPr id="644" name="rc45"/>
            <p:cNvSpPr/>
            <p:nvPr/>
          </p:nvSpPr>
          <p:spPr>
            <a:xfrm>
              <a:off x="3551899" y="7391683"/>
              <a:ext cx="282365" cy="282365"/>
            </a:xfrm>
            <a:prstGeom prst="rect">
              <a:avLst/>
            </a:prstGeom>
            <a:solidFill>
              <a:srgbClr val="FC997A">
                <a:alpha val="100000"/>
              </a:srgbClr>
            </a:solidFill>
            <a:ln w="5420" cap="flat">
              <a:solidFill>
                <a:srgbClr val="FFFFFF">
                  <a:alpha val="100000"/>
                </a:srgbClr>
              </a:solidFill>
              <a:prstDash val="solid"/>
              <a:miter/>
            </a:ln>
          </p:spPr>
          <p:txBody>
            <a:bodyPr/>
            <a:lstStyle/>
            <a:p/>
          </p:txBody>
        </p:sp>
        <p:sp>
          <p:nvSpPr>
            <p:cNvPr id="645" name="rc46"/>
            <p:cNvSpPr/>
            <p:nvPr/>
          </p:nvSpPr>
          <p:spPr>
            <a:xfrm>
              <a:off x="3834264" y="7391683"/>
              <a:ext cx="282365" cy="282365"/>
            </a:xfrm>
            <a:prstGeom prst="rect">
              <a:avLst/>
            </a:prstGeom>
            <a:solidFill>
              <a:srgbClr val="FCB599">
                <a:alpha val="100000"/>
              </a:srgbClr>
            </a:solidFill>
            <a:ln w="5420" cap="flat">
              <a:solidFill>
                <a:srgbClr val="FFFFFF">
                  <a:alpha val="100000"/>
                </a:srgbClr>
              </a:solidFill>
              <a:prstDash val="solid"/>
              <a:miter/>
            </a:ln>
          </p:spPr>
          <p:txBody>
            <a:bodyPr/>
            <a:lstStyle/>
            <a:p/>
          </p:txBody>
        </p:sp>
        <p:sp>
          <p:nvSpPr>
            <p:cNvPr id="646" name="rc47"/>
            <p:cNvSpPr/>
            <p:nvPr/>
          </p:nvSpPr>
          <p:spPr>
            <a:xfrm>
              <a:off x="4116629"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7" name="rc48"/>
            <p:cNvSpPr/>
            <p:nvPr/>
          </p:nvSpPr>
          <p:spPr>
            <a:xfrm>
              <a:off x="4398994" y="7391683"/>
              <a:ext cx="282365" cy="282365"/>
            </a:xfrm>
            <a:prstGeom prst="rect">
              <a:avLst/>
            </a:prstGeom>
            <a:solidFill>
              <a:srgbClr val="FCBDA3">
                <a:alpha val="100000"/>
              </a:srgbClr>
            </a:solidFill>
            <a:ln w="5420" cap="flat">
              <a:solidFill>
                <a:srgbClr val="FFFFFF">
                  <a:alpha val="100000"/>
                </a:srgbClr>
              </a:solidFill>
              <a:prstDash val="solid"/>
              <a:miter/>
            </a:ln>
          </p:spPr>
          <p:txBody>
            <a:bodyPr/>
            <a:lstStyle/>
            <a:p/>
          </p:txBody>
        </p:sp>
        <p:sp>
          <p:nvSpPr>
            <p:cNvPr id="648" name="rc49"/>
            <p:cNvSpPr/>
            <p:nvPr/>
          </p:nvSpPr>
          <p:spPr>
            <a:xfrm>
              <a:off x="4681359" y="7391683"/>
              <a:ext cx="282365" cy="282365"/>
            </a:xfrm>
            <a:prstGeom prst="rect">
              <a:avLst/>
            </a:prstGeom>
            <a:solidFill>
              <a:srgbClr val="FECAB5">
                <a:alpha val="100000"/>
              </a:srgbClr>
            </a:solidFill>
            <a:ln w="5420" cap="flat">
              <a:solidFill>
                <a:srgbClr val="FFFFFF">
                  <a:alpha val="100000"/>
                </a:srgbClr>
              </a:solidFill>
              <a:prstDash val="solid"/>
              <a:miter/>
            </a:ln>
          </p:spPr>
          <p:txBody>
            <a:bodyPr/>
            <a:lstStyle/>
            <a:p/>
          </p:txBody>
        </p:sp>
        <p:sp>
          <p:nvSpPr>
            <p:cNvPr id="649" name="rc50"/>
            <p:cNvSpPr/>
            <p:nvPr/>
          </p:nvSpPr>
          <p:spPr>
            <a:xfrm>
              <a:off x="4963724" y="7391683"/>
              <a:ext cx="282365" cy="282365"/>
            </a:xfrm>
            <a:prstGeom prst="rect">
              <a:avLst/>
            </a:prstGeom>
            <a:solidFill>
              <a:srgbClr val="FEDFD1">
                <a:alpha val="100000"/>
              </a:srgbClr>
            </a:solidFill>
            <a:ln w="5420" cap="flat">
              <a:solidFill>
                <a:srgbClr val="FFFFFF">
                  <a:alpha val="100000"/>
                </a:srgbClr>
              </a:solidFill>
              <a:prstDash val="solid"/>
              <a:miter/>
            </a:ln>
          </p:spPr>
          <p:txBody>
            <a:bodyPr/>
            <a:lstStyle/>
            <a:p/>
          </p:txBody>
        </p:sp>
        <p:sp>
          <p:nvSpPr>
            <p:cNvPr id="650" name="rc51"/>
            <p:cNvSpPr/>
            <p:nvPr/>
          </p:nvSpPr>
          <p:spPr>
            <a:xfrm>
              <a:off x="5246089"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1" name="rc52"/>
            <p:cNvSpPr/>
            <p:nvPr/>
          </p:nvSpPr>
          <p:spPr>
            <a:xfrm>
              <a:off x="5528455"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2" name="rc53"/>
            <p:cNvSpPr/>
            <p:nvPr/>
          </p:nvSpPr>
          <p:spPr>
            <a:xfrm>
              <a:off x="2422439" y="7674048"/>
              <a:ext cx="282365" cy="282365"/>
            </a:xfrm>
            <a:prstGeom prst="rect">
              <a:avLst/>
            </a:prstGeom>
            <a:solidFill>
              <a:srgbClr val="FDC9B3">
                <a:alpha val="100000"/>
              </a:srgbClr>
            </a:solidFill>
            <a:ln w="5420" cap="flat">
              <a:solidFill>
                <a:srgbClr val="FFFFFF">
                  <a:alpha val="100000"/>
                </a:srgbClr>
              </a:solidFill>
              <a:prstDash val="solid"/>
              <a:miter/>
            </a:ln>
          </p:spPr>
          <p:txBody>
            <a:bodyPr/>
            <a:lstStyle/>
            <a:p/>
          </p:txBody>
        </p:sp>
        <p:sp>
          <p:nvSpPr>
            <p:cNvPr id="653" name="rc54"/>
            <p:cNvSpPr/>
            <p:nvPr/>
          </p:nvSpPr>
          <p:spPr>
            <a:xfrm>
              <a:off x="2704804" y="7674048"/>
              <a:ext cx="282365" cy="282365"/>
            </a:xfrm>
            <a:prstGeom prst="rect">
              <a:avLst/>
            </a:prstGeom>
            <a:solidFill>
              <a:srgbClr val="FCBDA3">
                <a:alpha val="100000"/>
              </a:srgbClr>
            </a:solidFill>
            <a:ln w="5420" cap="flat">
              <a:solidFill>
                <a:srgbClr val="FFFFFF">
                  <a:alpha val="100000"/>
                </a:srgbClr>
              </a:solidFill>
              <a:prstDash val="solid"/>
              <a:miter/>
            </a:ln>
          </p:spPr>
          <p:txBody>
            <a:bodyPr/>
            <a:lstStyle/>
            <a:p/>
          </p:txBody>
        </p:sp>
        <p:sp>
          <p:nvSpPr>
            <p:cNvPr id="654" name="rc55"/>
            <p:cNvSpPr/>
            <p:nvPr/>
          </p:nvSpPr>
          <p:spPr>
            <a:xfrm>
              <a:off x="2987169" y="7674048"/>
              <a:ext cx="282365" cy="282365"/>
            </a:xfrm>
            <a:prstGeom prst="rect">
              <a:avLst/>
            </a:prstGeom>
            <a:solidFill>
              <a:srgbClr val="FED5C4">
                <a:alpha val="100000"/>
              </a:srgbClr>
            </a:solidFill>
            <a:ln w="5420" cap="flat">
              <a:solidFill>
                <a:srgbClr val="FFFFFF">
                  <a:alpha val="100000"/>
                </a:srgbClr>
              </a:solidFill>
              <a:prstDash val="solid"/>
              <a:miter/>
            </a:ln>
          </p:spPr>
          <p:txBody>
            <a:bodyPr/>
            <a:lstStyle/>
            <a:p/>
          </p:txBody>
        </p:sp>
        <p:sp>
          <p:nvSpPr>
            <p:cNvPr id="655" name="rc56"/>
            <p:cNvSpPr/>
            <p:nvPr/>
          </p:nvSpPr>
          <p:spPr>
            <a:xfrm>
              <a:off x="3269534" y="7674048"/>
              <a:ext cx="282365" cy="282365"/>
            </a:xfrm>
            <a:prstGeom prst="rect">
              <a:avLst/>
            </a:prstGeom>
            <a:solidFill>
              <a:srgbClr val="FDC9B3">
                <a:alpha val="100000"/>
              </a:srgbClr>
            </a:solidFill>
            <a:ln w="5420" cap="flat">
              <a:solidFill>
                <a:srgbClr val="FFFFFF">
                  <a:alpha val="100000"/>
                </a:srgbClr>
              </a:solidFill>
              <a:prstDash val="solid"/>
              <a:miter/>
            </a:ln>
          </p:spPr>
          <p:txBody>
            <a:bodyPr/>
            <a:lstStyle/>
            <a:p/>
          </p:txBody>
        </p:sp>
        <p:sp>
          <p:nvSpPr>
            <p:cNvPr id="656" name="rc57"/>
            <p:cNvSpPr/>
            <p:nvPr/>
          </p:nvSpPr>
          <p:spPr>
            <a:xfrm>
              <a:off x="3551899" y="7674048"/>
              <a:ext cx="282365" cy="282365"/>
            </a:xfrm>
            <a:prstGeom prst="rect">
              <a:avLst/>
            </a:prstGeom>
            <a:solidFill>
              <a:srgbClr val="FDA689">
                <a:alpha val="100000"/>
              </a:srgbClr>
            </a:solidFill>
            <a:ln w="5420" cap="flat">
              <a:solidFill>
                <a:srgbClr val="FFFFFF">
                  <a:alpha val="100000"/>
                </a:srgbClr>
              </a:solidFill>
              <a:prstDash val="solid"/>
              <a:miter/>
            </a:ln>
          </p:spPr>
          <p:txBody>
            <a:bodyPr/>
            <a:lstStyle/>
            <a:p/>
          </p:txBody>
        </p:sp>
        <p:sp>
          <p:nvSpPr>
            <p:cNvPr id="657" name="rc58"/>
            <p:cNvSpPr/>
            <p:nvPr/>
          </p:nvSpPr>
          <p:spPr>
            <a:xfrm>
              <a:off x="3834264" y="7674048"/>
              <a:ext cx="282365" cy="282365"/>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658" name="rc59"/>
            <p:cNvSpPr/>
            <p:nvPr/>
          </p:nvSpPr>
          <p:spPr>
            <a:xfrm>
              <a:off x="4116629"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9" name="rc60"/>
            <p:cNvSpPr/>
            <p:nvPr/>
          </p:nvSpPr>
          <p:spPr>
            <a:xfrm>
              <a:off x="4398994" y="7674048"/>
              <a:ext cx="282365" cy="282365"/>
            </a:xfrm>
            <a:prstGeom prst="rect">
              <a:avLst/>
            </a:prstGeom>
            <a:solidFill>
              <a:srgbClr val="FED4C2">
                <a:alpha val="100000"/>
              </a:srgbClr>
            </a:solidFill>
            <a:ln w="5420" cap="flat">
              <a:solidFill>
                <a:srgbClr val="FFFFFF">
                  <a:alpha val="100000"/>
                </a:srgbClr>
              </a:solidFill>
              <a:prstDash val="solid"/>
              <a:miter/>
            </a:ln>
          </p:spPr>
          <p:txBody>
            <a:bodyPr/>
            <a:lstStyle/>
            <a:p/>
          </p:txBody>
        </p:sp>
        <p:sp>
          <p:nvSpPr>
            <p:cNvPr id="660" name="rc61"/>
            <p:cNvSpPr/>
            <p:nvPr/>
          </p:nvSpPr>
          <p:spPr>
            <a:xfrm>
              <a:off x="4681359" y="7674048"/>
              <a:ext cx="282365" cy="282365"/>
            </a:xfrm>
            <a:prstGeom prst="rect">
              <a:avLst/>
            </a:prstGeom>
            <a:solidFill>
              <a:srgbClr val="FECAB5">
                <a:alpha val="100000"/>
              </a:srgbClr>
            </a:solidFill>
            <a:ln w="5420" cap="flat">
              <a:solidFill>
                <a:srgbClr val="FFFFFF">
                  <a:alpha val="100000"/>
                </a:srgbClr>
              </a:solidFill>
              <a:prstDash val="solid"/>
              <a:miter/>
            </a:ln>
          </p:spPr>
          <p:txBody>
            <a:bodyPr/>
            <a:lstStyle/>
            <a:p/>
          </p:txBody>
        </p:sp>
        <p:sp>
          <p:nvSpPr>
            <p:cNvPr id="661" name="rc62"/>
            <p:cNvSpPr/>
            <p:nvPr/>
          </p:nvSpPr>
          <p:spPr>
            <a:xfrm>
              <a:off x="4963724"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2" name="rc63"/>
            <p:cNvSpPr/>
            <p:nvPr/>
          </p:nvSpPr>
          <p:spPr>
            <a:xfrm>
              <a:off x="5246089"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3" name="rc64"/>
            <p:cNvSpPr/>
            <p:nvPr/>
          </p:nvSpPr>
          <p:spPr>
            <a:xfrm>
              <a:off x="5528455"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4" name="rc65"/>
            <p:cNvSpPr/>
            <p:nvPr/>
          </p:nvSpPr>
          <p:spPr>
            <a:xfrm>
              <a:off x="2422439" y="7956413"/>
              <a:ext cx="282365" cy="282365"/>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665" name="rc66"/>
            <p:cNvSpPr/>
            <p:nvPr/>
          </p:nvSpPr>
          <p:spPr>
            <a:xfrm>
              <a:off x="2704804" y="7956413"/>
              <a:ext cx="282365" cy="282365"/>
            </a:xfrm>
            <a:prstGeom prst="rect">
              <a:avLst/>
            </a:prstGeom>
            <a:solidFill>
              <a:srgbClr val="FEDBCC">
                <a:alpha val="100000"/>
              </a:srgbClr>
            </a:solidFill>
            <a:ln w="5420" cap="flat">
              <a:solidFill>
                <a:srgbClr val="FFFFFF">
                  <a:alpha val="100000"/>
                </a:srgbClr>
              </a:solidFill>
              <a:prstDash val="solid"/>
              <a:miter/>
            </a:ln>
          </p:spPr>
          <p:txBody>
            <a:bodyPr/>
            <a:lstStyle/>
            <a:p/>
          </p:txBody>
        </p:sp>
        <p:sp>
          <p:nvSpPr>
            <p:cNvPr id="666" name="rc67"/>
            <p:cNvSpPr/>
            <p:nvPr/>
          </p:nvSpPr>
          <p:spPr>
            <a:xfrm>
              <a:off x="2987169" y="7956413"/>
              <a:ext cx="282365" cy="282365"/>
            </a:xfrm>
            <a:prstGeom prst="rect">
              <a:avLst/>
            </a:prstGeom>
            <a:solidFill>
              <a:srgbClr val="FED9C9">
                <a:alpha val="100000"/>
              </a:srgbClr>
            </a:solidFill>
            <a:ln w="5420" cap="flat">
              <a:solidFill>
                <a:srgbClr val="FFFFFF">
                  <a:alpha val="100000"/>
                </a:srgbClr>
              </a:solidFill>
              <a:prstDash val="solid"/>
              <a:miter/>
            </a:ln>
          </p:spPr>
          <p:txBody>
            <a:bodyPr/>
            <a:lstStyle/>
            <a:p/>
          </p:txBody>
        </p:sp>
        <p:sp>
          <p:nvSpPr>
            <p:cNvPr id="667" name="rc68"/>
            <p:cNvSpPr/>
            <p:nvPr/>
          </p:nvSpPr>
          <p:spPr>
            <a:xfrm>
              <a:off x="3269534" y="7956413"/>
              <a:ext cx="282365" cy="282365"/>
            </a:xfrm>
            <a:prstGeom prst="rect">
              <a:avLst/>
            </a:prstGeom>
            <a:solidFill>
              <a:srgbClr val="FCBDA3">
                <a:alpha val="100000"/>
              </a:srgbClr>
            </a:solidFill>
            <a:ln w="5420" cap="flat">
              <a:solidFill>
                <a:srgbClr val="FFFFFF">
                  <a:alpha val="100000"/>
                </a:srgbClr>
              </a:solidFill>
              <a:prstDash val="solid"/>
              <a:miter/>
            </a:ln>
          </p:spPr>
          <p:txBody>
            <a:bodyPr/>
            <a:lstStyle/>
            <a:p/>
          </p:txBody>
        </p:sp>
        <p:sp>
          <p:nvSpPr>
            <p:cNvPr id="668" name="rc69"/>
            <p:cNvSpPr/>
            <p:nvPr/>
          </p:nvSpPr>
          <p:spPr>
            <a:xfrm>
              <a:off x="3551899" y="7956413"/>
              <a:ext cx="282365" cy="282365"/>
            </a:xfrm>
            <a:prstGeom prst="rect">
              <a:avLst/>
            </a:prstGeom>
            <a:solidFill>
              <a:srgbClr val="FDC3AB">
                <a:alpha val="100000"/>
              </a:srgbClr>
            </a:solidFill>
            <a:ln w="5420" cap="flat">
              <a:solidFill>
                <a:srgbClr val="FFFFFF">
                  <a:alpha val="100000"/>
                </a:srgbClr>
              </a:solidFill>
              <a:prstDash val="solid"/>
              <a:miter/>
            </a:ln>
          </p:spPr>
          <p:txBody>
            <a:bodyPr/>
            <a:lstStyle/>
            <a:p/>
          </p:txBody>
        </p:sp>
        <p:sp>
          <p:nvSpPr>
            <p:cNvPr id="669" name="rc70"/>
            <p:cNvSpPr/>
            <p:nvPr/>
          </p:nvSpPr>
          <p:spPr>
            <a:xfrm>
              <a:off x="3834264" y="7956413"/>
              <a:ext cx="282365" cy="282365"/>
            </a:xfrm>
            <a:prstGeom prst="rect">
              <a:avLst/>
            </a:prstGeom>
            <a:solidFill>
              <a:srgbClr val="FED0BD">
                <a:alpha val="100000"/>
              </a:srgbClr>
            </a:solidFill>
            <a:ln w="5420" cap="flat">
              <a:solidFill>
                <a:srgbClr val="FFFFFF">
                  <a:alpha val="100000"/>
                </a:srgbClr>
              </a:solidFill>
              <a:prstDash val="solid"/>
              <a:miter/>
            </a:ln>
          </p:spPr>
          <p:txBody>
            <a:bodyPr/>
            <a:lstStyle/>
            <a:p/>
          </p:txBody>
        </p:sp>
        <p:sp>
          <p:nvSpPr>
            <p:cNvPr id="670" name="rc71"/>
            <p:cNvSpPr/>
            <p:nvPr/>
          </p:nvSpPr>
          <p:spPr>
            <a:xfrm>
              <a:off x="4116629"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1" name="rc72"/>
            <p:cNvSpPr/>
            <p:nvPr/>
          </p:nvSpPr>
          <p:spPr>
            <a:xfrm>
              <a:off x="4398994" y="7956413"/>
              <a:ext cx="282365" cy="282365"/>
            </a:xfrm>
            <a:prstGeom prst="rect">
              <a:avLst/>
            </a:prstGeom>
            <a:solidFill>
              <a:srgbClr val="FEDFD1">
                <a:alpha val="100000"/>
              </a:srgbClr>
            </a:solidFill>
            <a:ln w="5420" cap="flat">
              <a:solidFill>
                <a:srgbClr val="FFFFFF">
                  <a:alpha val="100000"/>
                </a:srgbClr>
              </a:solidFill>
              <a:prstDash val="solid"/>
              <a:miter/>
            </a:ln>
          </p:spPr>
          <p:txBody>
            <a:bodyPr/>
            <a:lstStyle/>
            <a:p/>
          </p:txBody>
        </p:sp>
        <p:sp>
          <p:nvSpPr>
            <p:cNvPr id="672" name="rc73"/>
            <p:cNvSpPr/>
            <p:nvPr/>
          </p:nvSpPr>
          <p:spPr>
            <a:xfrm>
              <a:off x="4681359" y="7956413"/>
              <a:ext cx="282365" cy="282365"/>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673" name="rc74"/>
            <p:cNvSpPr/>
            <p:nvPr/>
          </p:nvSpPr>
          <p:spPr>
            <a:xfrm>
              <a:off x="4963724"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4" name="rc75"/>
            <p:cNvSpPr/>
            <p:nvPr/>
          </p:nvSpPr>
          <p:spPr>
            <a:xfrm>
              <a:off x="5246089"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5" name="rc76"/>
            <p:cNvSpPr/>
            <p:nvPr/>
          </p:nvSpPr>
          <p:spPr>
            <a:xfrm>
              <a:off x="5528455"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6" name="rc77"/>
            <p:cNvSpPr/>
            <p:nvPr/>
          </p:nvSpPr>
          <p:spPr>
            <a:xfrm>
              <a:off x="2422439" y="8238778"/>
              <a:ext cx="282365" cy="282365"/>
            </a:xfrm>
            <a:prstGeom prst="rect">
              <a:avLst/>
            </a:prstGeom>
            <a:solidFill>
              <a:srgbClr val="FEDBCC">
                <a:alpha val="100000"/>
              </a:srgbClr>
            </a:solidFill>
            <a:ln w="5420" cap="flat">
              <a:solidFill>
                <a:srgbClr val="FFFFFF">
                  <a:alpha val="100000"/>
                </a:srgbClr>
              </a:solidFill>
              <a:prstDash val="solid"/>
              <a:miter/>
            </a:ln>
          </p:spPr>
          <p:txBody>
            <a:bodyPr/>
            <a:lstStyle/>
            <a:p/>
          </p:txBody>
        </p:sp>
        <p:sp>
          <p:nvSpPr>
            <p:cNvPr id="677" name="rc78"/>
            <p:cNvSpPr/>
            <p:nvPr/>
          </p:nvSpPr>
          <p:spPr>
            <a:xfrm>
              <a:off x="2704804" y="8238778"/>
              <a:ext cx="282365" cy="282365"/>
            </a:xfrm>
            <a:prstGeom prst="rect">
              <a:avLst/>
            </a:prstGeom>
            <a:solidFill>
              <a:srgbClr val="FEDECF">
                <a:alpha val="100000"/>
              </a:srgbClr>
            </a:solidFill>
            <a:ln w="5420" cap="flat">
              <a:solidFill>
                <a:srgbClr val="FFFFFF">
                  <a:alpha val="100000"/>
                </a:srgbClr>
              </a:solidFill>
              <a:prstDash val="solid"/>
              <a:miter/>
            </a:ln>
          </p:spPr>
          <p:txBody>
            <a:bodyPr/>
            <a:lstStyle/>
            <a:p/>
          </p:txBody>
        </p:sp>
        <p:sp>
          <p:nvSpPr>
            <p:cNvPr id="678" name="rc79"/>
            <p:cNvSpPr/>
            <p:nvPr/>
          </p:nvSpPr>
          <p:spPr>
            <a:xfrm>
              <a:off x="2987169" y="8238778"/>
              <a:ext cx="282365" cy="282365"/>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679" name="rc80"/>
            <p:cNvSpPr/>
            <p:nvPr/>
          </p:nvSpPr>
          <p:spPr>
            <a:xfrm>
              <a:off x="3269534" y="8238778"/>
              <a:ext cx="282365" cy="282365"/>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680" name="rc81"/>
            <p:cNvSpPr/>
            <p:nvPr/>
          </p:nvSpPr>
          <p:spPr>
            <a:xfrm>
              <a:off x="3551899" y="8238778"/>
              <a:ext cx="282365" cy="282365"/>
            </a:xfrm>
            <a:prstGeom prst="rect">
              <a:avLst/>
            </a:prstGeom>
            <a:solidFill>
              <a:srgbClr val="FED3C0">
                <a:alpha val="100000"/>
              </a:srgbClr>
            </a:solidFill>
            <a:ln w="5420" cap="flat">
              <a:solidFill>
                <a:srgbClr val="FFFFFF">
                  <a:alpha val="100000"/>
                </a:srgbClr>
              </a:solidFill>
              <a:prstDash val="solid"/>
              <a:miter/>
            </a:ln>
          </p:spPr>
          <p:txBody>
            <a:bodyPr/>
            <a:lstStyle/>
            <a:p/>
          </p:txBody>
        </p:sp>
        <p:sp>
          <p:nvSpPr>
            <p:cNvPr id="681" name="rc82"/>
            <p:cNvSpPr/>
            <p:nvPr/>
          </p:nvSpPr>
          <p:spPr>
            <a:xfrm>
              <a:off x="3834264" y="8238778"/>
              <a:ext cx="282365" cy="282365"/>
            </a:xfrm>
            <a:prstGeom prst="rect">
              <a:avLst/>
            </a:prstGeom>
            <a:solidFill>
              <a:srgbClr val="FED0BD">
                <a:alpha val="100000"/>
              </a:srgbClr>
            </a:solidFill>
            <a:ln w="5420" cap="flat">
              <a:solidFill>
                <a:srgbClr val="FFFFFF">
                  <a:alpha val="100000"/>
                </a:srgbClr>
              </a:solidFill>
              <a:prstDash val="solid"/>
              <a:miter/>
            </a:ln>
          </p:spPr>
          <p:txBody>
            <a:bodyPr/>
            <a:lstStyle/>
            <a:p/>
          </p:txBody>
        </p:sp>
        <p:sp>
          <p:nvSpPr>
            <p:cNvPr id="682" name="rc83"/>
            <p:cNvSpPr/>
            <p:nvPr/>
          </p:nvSpPr>
          <p:spPr>
            <a:xfrm>
              <a:off x="4116629"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3" name="rc84"/>
            <p:cNvSpPr/>
            <p:nvPr/>
          </p:nvSpPr>
          <p:spPr>
            <a:xfrm>
              <a:off x="4398994" y="8238778"/>
              <a:ext cx="282365" cy="282365"/>
            </a:xfrm>
            <a:prstGeom prst="rect">
              <a:avLst/>
            </a:prstGeom>
            <a:solidFill>
              <a:srgbClr val="FED5C4">
                <a:alpha val="100000"/>
              </a:srgbClr>
            </a:solidFill>
            <a:ln w="5420" cap="flat">
              <a:solidFill>
                <a:srgbClr val="FFFFFF">
                  <a:alpha val="100000"/>
                </a:srgbClr>
              </a:solidFill>
              <a:prstDash val="solid"/>
              <a:miter/>
            </a:ln>
          </p:spPr>
          <p:txBody>
            <a:bodyPr/>
            <a:lstStyle/>
            <a:p/>
          </p:txBody>
        </p:sp>
        <p:sp>
          <p:nvSpPr>
            <p:cNvPr id="684" name="rc85"/>
            <p:cNvSpPr/>
            <p:nvPr/>
          </p:nvSpPr>
          <p:spPr>
            <a:xfrm>
              <a:off x="4681359" y="8238778"/>
              <a:ext cx="282365" cy="282365"/>
            </a:xfrm>
            <a:prstGeom prst="rect">
              <a:avLst/>
            </a:prstGeom>
            <a:solidFill>
              <a:srgbClr val="FED0BD">
                <a:alpha val="100000"/>
              </a:srgbClr>
            </a:solidFill>
            <a:ln w="5420" cap="flat">
              <a:solidFill>
                <a:srgbClr val="FFFFFF">
                  <a:alpha val="100000"/>
                </a:srgbClr>
              </a:solidFill>
              <a:prstDash val="solid"/>
              <a:miter/>
            </a:ln>
          </p:spPr>
          <p:txBody>
            <a:bodyPr/>
            <a:lstStyle/>
            <a:p/>
          </p:txBody>
        </p:sp>
        <p:sp>
          <p:nvSpPr>
            <p:cNvPr id="685" name="rc86"/>
            <p:cNvSpPr/>
            <p:nvPr/>
          </p:nvSpPr>
          <p:spPr>
            <a:xfrm>
              <a:off x="4963724"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6" name="rc87"/>
            <p:cNvSpPr/>
            <p:nvPr/>
          </p:nvSpPr>
          <p:spPr>
            <a:xfrm>
              <a:off x="5246089"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7" name="rc88"/>
            <p:cNvSpPr/>
            <p:nvPr/>
          </p:nvSpPr>
          <p:spPr>
            <a:xfrm>
              <a:off x="5528455"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8" name="rc89"/>
            <p:cNvSpPr/>
            <p:nvPr/>
          </p:nvSpPr>
          <p:spPr>
            <a:xfrm>
              <a:off x="2422439" y="8521143"/>
              <a:ext cx="282365" cy="282365"/>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689" name="rc90"/>
            <p:cNvSpPr/>
            <p:nvPr/>
          </p:nvSpPr>
          <p:spPr>
            <a:xfrm>
              <a:off x="2704804" y="8521143"/>
              <a:ext cx="282365" cy="282365"/>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690" name="rc91"/>
            <p:cNvSpPr/>
            <p:nvPr/>
          </p:nvSpPr>
          <p:spPr>
            <a:xfrm>
              <a:off x="2987169"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1" name="rc92"/>
            <p:cNvSpPr/>
            <p:nvPr/>
          </p:nvSpPr>
          <p:spPr>
            <a:xfrm>
              <a:off x="3269534"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2" name="rc93"/>
            <p:cNvSpPr/>
            <p:nvPr/>
          </p:nvSpPr>
          <p:spPr>
            <a:xfrm>
              <a:off x="3551899"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3" name="rc94"/>
            <p:cNvSpPr/>
            <p:nvPr/>
          </p:nvSpPr>
          <p:spPr>
            <a:xfrm>
              <a:off x="3834264"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4" name="rc95"/>
            <p:cNvSpPr/>
            <p:nvPr/>
          </p:nvSpPr>
          <p:spPr>
            <a:xfrm>
              <a:off x="4116629"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5" name="rc96"/>
            <p:cNvSpPr/>
            <p:nvPr/>
          </p:nvSpPr>
          <p:spPr>
            <a:xfrm>
              <a:off x="4398994" y="8521143"/>
              <a:ext cx="282365" cy="282365"/>
            </a:xfrm>
            <a:prstGeom prst="rect">
              <a:avLst/>
            </a:prstGeom>
            <a:solidFill>
              <a:srgbClr val="FEE4D7">
                <a:alpha val="100000"/>
              </a:srgbClr>
            </a:solidFill>
            <a:ln w="5420" cap="flat">
              <a:solidFill>
                <a:srgbClr val="FFFFFF">
                  <a:alpha val="100000"/>
                </a:srgbClr>
              </a:solidFill>
              <a:prstDash val="solid"/>
              <a:miter/>
            </a:ln>
          </p:spPr>
          <p:txBody>
            <a:bodyPr/>
            <a:lstStyle/>
            <a:p/>
          </p:txBody>
        </p:sp>
        <p:sp>
          <p:nvSpPr>
            <p:cNvPr id="696" name="rc97"/>
            <p:cNvSpPr/>
            <p:nvPr/>
          </p:nvSpPr>
          <p:spPr>
            <a:xfrm>
              <a:off x="4681359" y="8521143"/>
              <a:ext cx="282365" cy="282365"/>
            </a:xfrm>
            <a:prstGeom prst="rect">
              <a:avLst/>
            </a:prstGeom>
            <a:solidFill>
              <a:srgbClr val="FECEBA">
                <a:alpha val="100000"/>
              </a:srgbClr>
            </a:solidFill>
            <a:ln w="5420" cap="flat">
              <a:solidFill>
                <a:srgbClr val="FFFFFF">
                  <a:alpha val="100000"/>
                </a:srgbClr>
              </a:solidFill>
              <a:prstDash val="solid"/>
              <a:miter/>
            </a:ln>
          </p:spPr>
          <p:txBody>
            <a:bodyPr/>
            <a:lstStyle/>
            <a:p/>
          </p:txBody>
        </p:sp>
        <p:sp>
          <p:nvSpPr>
            <p:cNvPr id="697" name="rc98"/>
            <p:cNvSpPr/>
            <p:nvPr/>
          </p:nvSpPr>
          <p:spPr>
            <a:xfrm>
              <a:off x="4963724"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8" name="rc99"/>
            <p:cNvSpPr/>
            <p:nvPr/>
          </p:nvSpPr>
          <p:spPr>
            <a:xfrm>
              <a:off x="5246089"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9" name="rc100"/>
            <p:cNvSpPr/>
            <p:nvPr/>
          </p:nvSpPr>
          <p:spPr>
            <a:xfrm>
              <a:off x="5528455"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0" name="rc101"/>
            <p:cNvSpPr/>
            <p:nvPr/>
          </p:nvSpPr>
          <p:spPr>
            <a:xfrm>
              <a:off x="2422439" y="880350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01" name="rc102"/>
            <p:cNvSpPr/>
            <p:nvPr/>
          </p:nvSpPr>
          <p:spPr>
            <a:xfrm>
              <a:off x="2704804" y="880350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02" name="rc103"/>
            <p:cNvSpPr/>
            <p:nvPr/>
          </p:nvSpPr>
          <p:spPr>
            <a:xfrm>
              <a:off x="2987169"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3" name="rc104"/>
            <p:cNvSpPr/>
            <p:nvPr/>
          </p:nvSpPr>
          <p:spPr>
            <a:xfrm>
              <a:off x="3269534" y="880350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04" name="rc105"/>
            <p:cNvSpPr/>
            <p:nvPr/>
          </p:nvSpPr>
          <p:spPr>
            <a:xfrm>
              <a:off x="3551899" y="880350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05" name="rc106"/>
            <p:cNvSpPr/>
            <p:nvPr/>
          </p:nvSpPr>
          <p:spPr>
            <a:xfrm>
              <a:off x="3834264"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6" name="rc107"/>
            <p:cNvSpPr/>
            <p:nvPr/>
          </p:nvSpPr>
          <p:spPr>
            <a:xfrm>
              <a:off x="4116629"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7" name="rc108"/>
            <p:cNvSpPr/>
            <p:nvPr/>
          </p:nvSpPr>
          <p:spPr>
            <a:xfrm>
              <a:off x="4398994" y="8803508"/>
              <a:ext cx="282365" cy="282365"/>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708" name="rc109"/>
            <p:cNvSpPr/>
            <p:nvPr/>
          </p:nvSpPr>
          <p:spPr>
            <a:xfrm>
              <a:off x="4681359" y="8803508"/>
              <a:ext cx="282365" cy="282365"/>
            </a:xfrm>
            <a:prstGeom prst="rect">
              <a:avLst/>
            </a:prstGeom>
            <a:solidFill>
              <a:srgbClr val="FED3C0">
                <a:alpha val="100000"/>
              </a:srgbClr>
            </a:solidFill>
            <a:ln w="5420" cap="flat">
              <a:solidFill>
                <a:srgbClr val="FFFFFF">
                  <a:alpha val="100000"/>
                </a:srgbClr>
              </a:solidFill>
              <a:prstDash val="solid"/>
              <a:miter/>
            </a:ln>
          </p:spPr>
          <p:txBody>
            <a:bodyPr/>
            <a:lstStyle/>
            <a:p/>
          </p:txBody>
        </p:sp>
        <p:sp>
          <p:nvSpPr>
            <p:cNvPr id="709" name="rc110"/>
            <p:cNvSpPr/>
            <p:nvPr/>
          </p:nvSpPr>
          <p:spPr>
            <a:xfrm>
              <a:off x="4963724"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0" name="rc111"/>
            <p:cNvSpPr/>
            <p:nvPr/>
          </p:nvSpPr>
          <p:spPr>
            <a:xfrm>
              <a:off x="5246089"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1" name="rc112"/>
            <p:cNvSpPr/>
            <p:nvPr/>
          </p:nvSpPr>
          <p:spPr>
            <a:xfrm>
              <a:off x="5528455"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2" name="tx113"/>
            <p:cNvSpPr/>
            <p:nvPr/>
          </p:nvSpPr>
          <p:spPr>
            <a:xfrm>
              <a:off x="1775533" y="8886350"/>
              <a:ext cx="45734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Others</a:t>
              </a:r>
            </a:p>
          </p:txBody>
        </p:sp>
        <p:sp>
          <p:nvSpPr>
            <p:cNvPr id="713" name="tx114"/>
            <p:cNvSpPr/>
            <p:nvPr/>
          </p:nvSpPr>
          <p:spPr>
            <a:xfrm>
              <a:off x="945816" y="8605920"/>
              <a:ext cx="1287065"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KWAZULU-NATAL</a:t>
              </a:r>
            </a:p>
          </p:txBody>
        </p:sp>
        <p:sp>
          <p:nvSpPr>
            <p:cNvPr id="714" name="tx115"/>
            <p:cNvSpPr/>
            <p:nvPr/>
          </p:nvSpPr>
          <p:spPr>
            <a:xfrm>
              <a:off x="911958" y="8321620"/>
              <a:ext cx="1320924"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NORTHERN CAPE</a:t>
              </a:r>
            </a:p>
          </p:txBody>
        </p:sp>
        <p:sp>
          <p:nvSpPr>
            <p:cNvPr id="715" name="tx116"/>
            <p:cNvSpPr/>
            <p:nvPr/>
          </p:nvSpPr>
          <p:spPr>
            <a:xfrm>
              <a:off x="1208498" y="8039255"/>
              <a:ext cx="1024383"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NORTH WEST</a:t>
              </a:r>
            </a:p>
          </p:txBody>
        </p:sp>
        <p:sp>
          <p:nvSpPr>
            <p:cNvPr id="716" name="tx117"/>
            <p:cNvSpPr/>
            <p:nvPr/>
          </p:nvSpPr>
          <p:spPr>
            <a:xfrm>
              <a:off x="1292958" y="7756964"/>
              <a:ext cx="939924"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FREE STATE</a:t>
              </a:r>
            </a:p>
          </p:txBody>
        </p:sp>
        <p:sp>
          <p:nvSpPr>
            <p:cNvPr id="717" name="tx118"/>
            <p:cNvSpPr/>
            <p:nvPr/>
          </p:nvSpPr>
          <p:spPr>
            <a:xfrm>
              <a:off x="1148967" y="7474599"/>
              <a:ext cx="1083915"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MPUMALANGA</a:t>
              </a:r>
            </a:p>
          </p:txBody>
        </p:sp>
        <p:sp>
          <p:nvSpPr>
            <p:cNvPr id="718" name="tx119"/>
            <p:cNvSpPr/>
            <p:nvPr/>
          </p:nvSpPr>
          <p:spPr>
            <a:xfrm>
              <a:off x="1538450" y="7192160"/>
              <a:ext cx="694432"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LIMPOPO</a:t>
              </a:r>
            </a:p>
          </p:txBody>
        </p:sp>
        <p:sp>
          <p:nvSpPr>
            <p:cNvPr id="719" name="tx120"/>
            <p:cNvSpPr/>
            <p:nvPr/>
          </p:nvSpPr>
          <p:spPr>
            <a:xfrm>
              <a:off x="1013533" y="6909869"/>
              <a:ext cx="1219348"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WESTERN CAPE</a:t>
              </a:r>
            </a:p>
          </p:txBody>
        </p:sp>
        <p:sp>
          <p:nvSpPr>
            <p:cNvPr id="720" name="tx121"/>
            <p:cNvSpPr/>
            <p:nvPr/>
          </p:nvSpPr>
          <p:spPr>
            <a:xfrm>
              <a:off x="1479291" y="6627504"/>
              <a:ext cx="753591"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GAUTENG</a:t>
              </a:r>
            </a:p>
          </p:txBody>
        </p:sp>
        <p:sp>
          <p:nvSpPr>
            <p:cNvPr id="721" name="tx122"/>
            <p:cNvSpPr/>
            <p:nvPr/>
          </p:nvSpPr>
          <p:spPr>
            <a:xfrm rot="-2700000">
              <a:off x="2123986"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722" name="tx123"/>
            <p:cNvSpPr/>
            <p:nvPr/>
          </p:nvSpPr>
          <p:spPr>
            <a:xfrm rot="-2700000">
              <a:off x="2406351"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723" name="tx124"/>
            <p:cNvSpPr/>
            <p:nvPr/>
          </p:nvSpPr>
          <p:spPr>
            <a:xfrm rot="-2700000">
              <a:off x="2688716"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724" name="tx125"/>
            <p:cNvSpPr/>
            <p:nvPr/>
          </p:nvSpPr>
          <p:spPr>
            <a:xfrm rot="-2700000">
              <a:off x="2971081"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725" name="tx126"/>
            <p:cNvSpPr/>
            <p:nvPr/>
          </p:nvSpPr>
          <p:spPr>
            <a:xfrm rot="-2700000">
              <a:off x="3253446"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726" name="tx127"/>
            <p:cNvSpPr/>
            <p:nvPr/>
          </p:nvSpPr>
          <p:spPr>
            <a:xfrm rot="-2700000">
              <a:off x="3535811"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727" name="tx128"/>
            <p:cNvSpPr/>
            <p:nvPr/>
          </p:nvSpPr>
          <p:spPr>
            <a:xfrm rot="-2700000">
              <a:off x="3818177"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728" name="tx129"/>
            <p:cNvSpPr/>
            <p:nvPr/>
          </p:nvSpPr>
          <p:spPr>
            <a:xfrm rot="-2700000">
              <a:off x="4100542"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729" name="tx130"/>
            <p:cNvSpPr/>
            <p:nvPr/>
          </p:nvSpPr>
          <p:spPr>
            <a:xfrm rot="-2700000">
              <a:off x="4382907"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730" name="tx131"/>
            <p:cNvSpPr/>
            <p:nvPr/>
          </p:nvSpPr>
          <p:spPr>
            <a:xfrm rot="-2700000">
              <a:off x="4665245" y="9429857"/>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731" name="tx132"/>
            <p:cNvSpPr/>
            <p:nvPr/>
          </p:nvSpPr>
          <p:spPr>
            <a:xfrm rot="-2700000">
              <a:off x="4947637"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732" name="tx133"/>
            <p:cNvSpPr/>
            <p:nvPr/>
          </p:nvSpPr>
          <p:spPr>
            <a:xfrm rot="-2700000">
              <a:off x="5230002"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733" name="pic134"/>
            <p:cNvPicPr/>
            <p:nvPr/>
          </p:nvPicPr>
          <p:blipFill>
            <a:blip r:embed="rId2" cstate="print"/>
            <a:stretch>
              <a:fillRect/>
            </a:stretch>
          </p:blipFill>
          <p:spPr>
            <a:xfrm>
              <a:off x="3036629" y="9925424"/>
              <a:ext cx="2160000" cy="144000"/>
            </a:xfrm>
            <a:prstGeom prst="rect">
              <a:avLst/>
            </a:prstGeom>
          </p:spPr>
        </p:pic>
        <p:sp>
          <p:nvSpPr>
            <p:cNvPr id="734" name="pl135"/>
            <p:cNvSpPr/>
            <p:nvPr/>
          </p:nvSpPr>
          <p:spPr>
            <a:xfrm>
              <a:off x="3549829"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35" name="pl136"/>
            <p:cNvSpPr/>
            <p:nvPr/>
          </p:nvSpPr>
          <p:spPr>
            <a:xfrm>
              <a:off x="4069829"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36" name="pl137"/>
            <p:cNvSpPr/>
            <p:nvPr/>
          </p:nvSpPr>
          <p:spPr>
            <a:xfrm>
              <a:off x="4589829"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37" name="pl138"/>
            <p:cNvSpPr/>
            <p:nvPr/>
          </p:nvSpPr>
          <p:spPr>
            <a:xfrm>
              <a:off x="5109829"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38" name="pl139"/>
            <p:cNvSpPr/>
            <p:nvPr/>
          </p:nvSpPr>
          <p:spPr>
            <a:xfrm>
              <a:off x="3549829"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39" name="pl140"/>
            <p:cNvSpPr/>
            <p:nvPr/>
          </p:nvSpPr>
          <p:spPr>
            <a:xfrm>
              <a:off x="4069829"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40" name="pl141"/>
            <p:cNvSpPr/>
            <p:nvPr/>
          </p:nvSpPr>
          <p:spPr>
            <a:xfrm>
              <a:off x="4589829"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41" name="pl142"/>
            <p:cNvSpPr/>
            <p:nvPr/>
          </p:nvSpPr>
          <p:spPr>
            <a:xfrm>
              <a:off x="5109829"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42" name="tx143"/>
            <p:cNvSpPr/>
            <p:nvPr/>
          </p:nvSpPr>
          <p:spPr>
            <a:xfrm>
              <a:off x="3479198" y="1013709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50</a:t>
              </a:r>
            </a:p>
          </p:txBody>
        </p:sp>
        <p:sp>
          <p:nvSpPr>
            <p:cNvPr id="743" name="tx144"/>
            <p:cNvSpPr/>
            <p:nvPr/>
          </p:nvSpPr>
          <p:spPr>
            <a:xfrm>
              <a:off x="3963882" y="1013709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100</a:t>
              </a:r>
            </a:p>
          </p:txBody>
        </p:sp>
        <p:sp>
          <p:nvSpPr>
            <p:cNvPr id="744" name="tx145"/>
            <p:cNvSpPr/>
            <p:nvPr/>
          </p:nvSpPr>
          <p:spPr>
            <a:xfrm>
              <a:off x="4483882" y="1013709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150</a:t>
              </a:r>
            </a:p>
          </p:txBody>
        </p:sp>
        <p:sp>
          <p:nvSpPr>
            <p:cNvPr id="745" name="tx146"/>
            <p:cNvSpPr/>
            <p:nvPr/>
          </p:nvSpPr>
          <p:spPr>
            <a:xfrm>
              <a:off x="5003882" y="1013709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200</a:t>
              </a:r>
            </a:p>
          </p:txBody>
        </p:sp>
        <p:sp>
          <p:nvSpPr>
            <p:cNvPr id="746" name="tx147"/>
            <p:cNvSpPr/>
            <p:nvPr/>
          </p:nvSpPr>
          <p:spPr>
            <a:xfrm>
              <a:off x="1187650" y="6250748"/>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747"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748"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749"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South Sudan</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399"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2090518" y="2153563"/>
              <a:ext cx="3176137" cy="3131794"/>
            </a:xfrm>
            <a:prstGeom prst="rect">
              <a:avLst/>
            </a:prstGeom>
            <a:solidFill>
              <a:srgbClr val="FFFFFF">
                <a:alpha val="100000"/>
              </a:srgbClr>
            </a:solidFill>
          </p:spPr>
          <p:txBody>
            <a:bodyPr/>
            <a:lstStyle/>
            <a:p/>
          </p:txBody>
        </p:sp>
        <p:sp>
          <p:nvSpPr>
            <p:cNvPr id="7" name="pl6"/>
            <p:cNvSpPr/>
            <p:nvPr/>
          </p:nvSpPr>
          <p:spPr>
            <a:xfrm>
              <a:off x="2090518" y="481187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8" name="pl7"/>
            <p:cNvSpPr/>
            <p:nvPr/>
          </p:nvSpPr>
          <p:spPr>
            <a:xfrm>
              <a:off x="2090518" y="386491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9" name="pl8"/>
            <p:cNvSpPr/>
            <p:nvPr/>
          </p:nvSpPr>
          <p:spPr>
            <a:xfrm>
              <a:off x="2090518" y="2917952"/>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0" name="pl9"/>
            <p:cNvSpPr/>
            <p:nvPr/>
          </p:nvSpPr>
          <p:spPr>
            <a:xfrm>
              <a:off x="2090518"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1" name="pl10"/>
            <p:cNvSpPr/>
            <p:nvPr/>
          </p:nvSpPr>
          <p:spPr>
            <a:xfrm>
              <a:off x="2090518" y="4338395"/>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2" name="pl11"/>
            <p:cNvSpPr/>
            <p:nvPr/>
          </p:nvSpPr>
          <p:spPr>
            <a:xfrm>
              <a:off x="2090518" y="3391433"/>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 name="pl12"/>
            <p:cNvSpPr/>
            <p:nvPr/>
          </p:nvSpPr>
          <p:spPr>
            <a:xfrm>
              <a:off x="2090518" y="2444470"/>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 name="rc13"/>
            <p:cNvSpPr/>
            <p:nvPr/>
          </p:nvSpPr>
          <p:spPr>
            <a:xfrm>
              <a:off x="2129569" y="5258843"/>
              <a:ext cx="234305" cy="2651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 name="rc14"/>
            <p:cNvSpPr/>
            <p:nvPr/>
          </p:nvSpPr>
          <p:spPr>
            <a:xfrm>
              <a:off x="2129569" y="5198237"/>
              <a:ext cx="234305" cy="6060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 name="rc15"/>
            <p:cNvSpPr/>
            <p:nvPr/>
          </p:nvSpPr>
          <p:spPr>
            <a:xfrm>
              <a:off x="2129569" y="5198237"/>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 name="rc16"/>
            <p:cNvSpPr/>
            <p:nvPr/>
          </p:nvSpPr>
          <p:spPr>
            <a:xfrm>
              <a:off x="2129569" y="5156571"/>
              <a:ext cx="234305" cy="4166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 name="rc17"/>
            <p:cNvSpPr/>
            <p:nvPr/>
          </p:nvSpPr>
          <p:spPr>
            <a:xfrm>
              <a:off x="2389908" y="5251267"/>
              <a:ext cx="234305" cy="3409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 name="rc18"/>
            <p:cNvSpPr/>
            <p:nvPr/>
          </p:nvSpPr>
          <p:spPr>
            <a:xfrm>
              <a:off x="2389908" y="5005057"/>
              <a:ext cx="234305" cy="24621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 name="rc19"/>
            <p:cNvSpPr/>
            <p:nvPr/>
          </p:nvSpPr>
          <p:spPr>
            <a:xfrm>
              <a:off x="2389908" y="5005057"/>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 name="rc20"/>
            <p:cNvSpPr/>
            <p:nvPr/>
          </p:nvSpPr>
          <p:spPr>
            <a:xfrm>
              <a:off x="2389908" y="4878164"/>
              <a:ext cx="234305" cy="12689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 name="rc21"/>
            <p:cNvSpPr/>
            <p:nvPr/>
          </p:nvSpPr>
          <p:spPr>
            <a:xfrm>
              <a:off x="2650247" y="5238010"/>
              <a:ext cx="234305" cy="4734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 name="rc22"/>
            <p:cNvSpPr/>
            <p:nvPr/>
          </p:nvSpPr>
          <p:spPr>
            <a:xfrm>
              <a:off x="2650247" y="5166040"/>
              <a:ext cx="234305" cy="7196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 name="rc23"/>
            <p:cNvSpPr/>
            <p:nvPr/>
          </p:nvSpPr>
          <p:spPr>
            <a:xfrm>
              <a:off x="2650247" y="5156571"/>
              <a:ext cx="234305" cy="946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 name="rc24"/>
            <p:cNvSpPr/>
            <p:nvPr/>
          </p:nvSpPr>
          <p:spPr>
            <a:xfrm>
              <a:off x="2650247" y="4936876"/>
              <a:ext cx="234305" cy="21969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 name="rc25"/>
            <p:cNvSpPr/>
            <p:nvPr/>
          </p:nvSpPr>
          <p:spPr>
            <a:xfrm>
              <a:off x="2910586" y="5217176"/>
              <a:ext cx="234305" cy="6818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 name="rc26"/>
            <p:cNvSpPr/>
            <p:nvPr/>
          </p:nvSpPr>
          <p:spPr>
            <a:xfrm>
              <a:off x="2910586" y="5188768"/>
              <a:ext cx="234305" cy="2840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 name="rc27"/>
            <p:cNvSpPr/>
            <p:nvPr/>
          </p:nvSpPr>
          <p:spPr>
            <a:xfrm>
              <a:off x="2910586" y="5173616"/>
              <a:ext cx="234305" cy="1515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 name="rc28"/>
            <p:cNvSpPr/>
            <p:nvPr/>
          </p:nvSpPr>
          <p:spPr>
            <a:xfrm>
              <a:off x="2910586" y="5109223"/>
              <a:ext cx="234305" cy="6439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0" name="rc29"/>
            <p:cNvSpPr/>
            <p:nvPr/>
          </p:nvSpPr>
          <p:spPr>
            <a:xfrm>
              <a:off x="3170925" y="5141419"/>
              <a:ext cx="234305" cy="14393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1" name="rc30"/>
            <p:cNvSpPr/>
            <p:nvPr/>
          </p:nvSpPr>
          <p:spPr>
            <a:xfrm>
              <a:off x="3170925" y="5037254"/>
              <a:ext cx="234305" cy="10416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2" name="rc31"/>
            <p:cNvSpPr/>
            <p:nvPr/>
          </p:nvSpPr>
          <p:spPr>
            <a:xfrm>
              <a:off x="3170925" y="4940663"/>
              <a:ext cx="234305" cy="9659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3" name="rc32"/>
            <p:cNvSpPr/>
            <p:nvPr/>
          </p:nvSpPr>
          <p:spPr>
            <a:xfrm>
              <a:off x="3170925" y="4770210"/>
              <a:ext cx="234305" cy="1704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4" name="rc33"/>
            <p:cNvSpPr/>
            <p:nvPr/>
          </p:nvSpPr>
          <p:spPr>
            <a:xfrm>
              <a:off x="3431264" y="5247479"/>
              <a:ext cx="234305" cy="3787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5" name="rc34"/>
            <p:cNvSpPr/>
            <p:nvPr/>
          </p:nvSpPr>
          <p:spPr>
            <a:xfrm>
              <a:off x="3431264" y="4904679"/>
              <a:ext cx="234305" cy="34280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6" name="rc35"/>
            <p:cNvSpPr/>
            <p:nvPr/>
          </p:nvSpPr>
          <p:spPr>
            <a:xfrm>
              <a:off x="3431264" y="4902785"/>
              <a:ext cx="234305" cy="189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7" name="rc36"/>
            <p:cNvSpPr/>
            <p:nvPr/>
          </p:nvSpPr>
          <p:spPr>
            <a:xfrm>
              <a:off x="3431264" y="4866800"/>
              <a:ext cx="234305" cy="359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8" name="rc37"/>
            <p:cNvSpPr/>
            <p:nvPr/>
          </p:nvSpPr>
          <p:spPr>
            <a:xfrm>
              <a:off x="3691604" y="5256949"/>
              <a:ext cx="234305" cy="2840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9" name="rc38"/>
            <p:cNvSpPr/>
            <p:nvPr/>
          </p:nvSpPr>
          <p:spPr>
            <a:xfrm>
              <a:off x="3691604" y="4999375"/>
              <a:ext cx="234305" cy="25757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 name="rc39"/>
            <p:cNvSpPr/>
            <p:nvPr/>
          </p:nvSpPr>
          <p:spPr>
            <a:xfrm>
              <a:off x="3691604" y="499937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1" name="rc40"/>
            <p:cNvSpPr/>
            <p:nvPr/>
          </p:nvSpPr>
          <p:spPr>
            <a:xfrm>
              <a:off x="3691604" y="4967178"/>
              <a:ext cx="234305" cy="321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 name="rc41"/>
            <p:cNvSpPr/>
            <p:nvPr/>
          </p:nvSpPr>
          <p:spPr>
            <a:xfrm>
              <a:off x="3951943" y="5266418"/>
              <a:ext cx="234305" cy="1893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3" name="rc42"/>
            <p:cNvSpPr/>
            <p:nvPr/>
          </p:nvSpPr>
          <p:spPr>
            <a:xfrm>
              <a:off x="3951943" y="4914148"/>
              <a:ext cx="234305" cy="35227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 name="rc43"/>
            <p:cNvSpPr/>
            <p:nvPr/>
          </p:nvSpPr>
          <p:spPr>
            <a:xfrm>
              <a:off x="3951943" y="4908467"/>
              <a:ext cx="234305" cy="568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5" name="rc44"/>
            <p:cNvSpPr/>
            <p:nvPr/>
          </p:nvSpPr>
          <p:spPr>
            <a:xfrm>
              <a:off x="3951943" y="4897103"/>
              <a:ext cx="234305" cy="1136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6" name="rc45"/>
            <p:cNvSpPr/>
            <p:nvPr/>
          </p:nvSpPr>
          <p:spPr>
            <a:xfrm>
              <a:off x="4212282" y="5202025"/>
              <a:ext cx="234305" cy="8333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7" name="rc46"/>
            <p:cNvSpPr/>
            <p:nvPr/>
          </p:nvSpPr>
          <p:spPr>
            <a:xfrm>
              <a:off x="4212282" y="4669832"/>
              <a:ext cx="234305" cy="53219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 name="rc47"/>
            <p:cNvSpPr/>
            <p:nvPr/>
          </p:nvSpPr>
          <p:spPr>
            <a:xfrm>
              <a:off x="4212282" y="4660363"/>
              <a:ext cx="234305" cy="946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9" name="rc48"/>
            <p:cNvSpPr/>
            <p:nvPr/>
          </p:nvSpPr>
          <p:spPr>
            <a:xfrm>
              <a:off x="4212282" y="4514530"/>
              <a:ext cx="234305" cy="14583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0" name="rc49"/>
            <p:cNvSpPr/>
            <p:nvPr/>
          </p:nvSpPr>
          <p:spPr>
            <a:xfrm>
              <a:off x="4472621" y="5224752"/>
              <a:ext cx="234305" cy="6060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1" name="rc50"/>
            <p:cNvSpPr/>
            <p:nvPr/>
          </p:nvSpPr>
          <p:spPr>
            <a:xfrm>
              <a:off x="4472621" y="4559984"/>
              <a:ext cx="234305" cy="66476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2" name="rc51"/>
            <p:cNvSpPr/>
            <p:nvPr/>
          </p:nvSpPr>
          <p:spPr>
            <a:xfrm>
              <a:off x="4472621" y="4558091"/>
              <a:ext cx="234305" cy="189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3" name="rc52"/>
            <p:cNvSpPr/>
            <p:nvPr/>
          </p:nvSpPr>
          <p:spPr>
            <a:xfrm>
              <a:off x="4472621" y="4484227"/>
              <a:ext cx="234305" cy="7386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4" name="rc53"/>
            <p:cNvSpPr/>
            <p:nvPr/>
          </p:nvSpPr>
          <p:spPr>
            <a:xfrm>
              <a:off x="4732960" y="5283464"/>
              <a:ext cx="234305" cy="189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5" name="rc54"/>
            <p:cNvSpPr/>
            <p:nvPr/>
          </p:nvSpPr>
          <p:spPr>
            <a:xfrm>
              <a:off x="4732960" y="5211495"/>
              <a:ext cx="234305" cy="7196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6" name="rc55"/>
            <p:cNvSpPr/>
            <p:nvPr/>
          </p:nvSpPr>
          <p:spPr>
            <a:xfrm>
              <a:off x="4732960" y="521149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7" name="rc56"/>
            <p:cNvSpPr/>
            <p:nvPr/>
          </p:nvSpPr>
          <p:spPr>
            <a:xfrm>
              <a:off x="4732960" y="5200131"/>
              <a:ext cx="234305" cy="1136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8" name="pg57"/>
            <p:cNvSpPr/>
            <p:nvPr/>
          </p:nvSpPr>
          <p:spPr>
            <a:xfrm>
              <a:off x="2753540"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59" name="tx58"/>
            <p:cNvSpPr/>
            <p:nvPr/>
          </p:nvSpPr>
          <p:spPr>
            <a:xfrm>
              <a:off x="2878422"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1,808 case(s)</a:t>
              </a:r>
            </a:p>
          </p:txBody>
        </p:sp>
        <p:sp>
          <p:nvSpPr>
            <p:cNvPr id="60" name="pg59"/>
            <p:cNvSpPr/>
            <p:nvPr/>
          </p:nvSpPr>
          <p:spPr>
            <a:xfrm>
              <a:off x="2964034" y="2394471"/>
              <a:ext cx="1429105" cy="311602"/>
            </a:xfrm>
            <a:custGeom>
              <a:avLst/>
              <a:pathLst>
                <a:path w="1429105" h="311602">
                  <a:moveTo>
                    <a:pt x="26017" y="311602"/>
                  </a:moveTo>
                  <a:lnTo>
                    <a:pt x="1403088" y="311602"/>
                  </a:lnTo>
                  <a:lnTo>
                    <a:pt x="1402040" y="311581"/>
                  </a:lnTo>
                  <a:lnTo>
                    <a:pt x="1406224" y="311412"/>
                  </a:lnTo>
                  <a:lnTo>
                    <a:pt x="1410326" y="310575"/>
                  </a:lnTo>
                  <a:lnTo>
                    <a:pt x="1414241" y="309090"/>
                  </a:lnTo>
                  <a:lnTo>
                    <a:pt x="1417867" y="306996"/>
                  </a:lnTo>
                  <a:lnTo>
                    <a:pt x="1421110" y="304348"/>
                  </a:lnTo>
                  <a:lnTo>
                    <a:pt x="1423887" y="301214"/>
                  </a:lnTo>
                  <a:lnTo>
                    <a:pt x="1426125" y="297675"/>
                  </a:lnTo>
                  <a:lnTo>
                    <a:pt x="1427766" y="293823"/>
                  </a:lnTo>
                  <a:lnTo>
                    <a:pt x="1428768" y="289758"/>
                  </a:lnTo>
                  <a:lnTo>
                    <a:pt x="1429105" y="285585"/>
                  </a:lnTo>
                  <a:lnTo>
                    <a:pt x="1429105" y="26017"/>
                  </a:lnTo>
                  <a:lnTo>
                    <a:pt x="1428768" y="21843"/>
                  </a:lnTo>
                  <a:lnTo>
                    <a:pt x="1427766" y="17778"/>
                  </a:lnTo>
                  <a:lnTo>
                    <a:pt x="1426125" y="13926"/>
                  </a:lnTo>
                  <a:lnTo>
                    <a:pt x="1423887" y="10387"/>
                  </a:lnTo>
                  <a:lnTo>
                    <a:pt x="1421110" y="7253"/>
                  </a:lnTo>
                  <a:lnTo>
                    <a:pt x="1417867" y="4605"/>
                  </a:lnTo>
                  <a:lnTo>
                    <a:pt x="1414241" y="2511"/>
                  </a:lnTo>
                  <a:lnTo>
                    <a:pt x="1410326" y="1027"/>
                  </a:lnTo>
                  <a:lnTo>
                    <a:pt x="1406224" y="189"/>
                  </a:lnTo>
                  <a:lnTo>
                    <a:pt x="1403088"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1" name="tx60"/>
            <p:cNvSpPr/>
            <p:nvPr/>
          </p:nvSpPr>
          <p:spPr>
            <a:xfrm>
              <a:off x="3068103" y="2466357"/>
              <a:ext cx="122096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3,608 case(s)</a:t>
              </a:r>
            </a:p>
          </p:txBody>
        </p:sp>
        <p:sp>
          <p:nvSpPr>
            <p:cNvPr id="62" name="rc61"/>
            <p:cNvSpPr/>
            <p:nvPr/>
          </p:nvSpPr>
          <p:spPr>
            <a:xfrm>
              <a:off x="2090518" y="2153563"/>
              <a:ext cx="3176137" cy="3131794"/>
            </a:xfrm>
            <a:prstGeom prst="rect">
              <a:avLst/>
            </a:prstGeom>
            <a:ln w="13550" cap="rnd">
              <a:solidFill>
                <a:srgbClr val="333333">
                  <a:alpha val="100000"/>
                </a:srgbClr>
              </a:solidFill>
              <a:prstDash val="solid"/>
              <a:round/>
            </a:ln>
          </p:spPr>
          <p:txBody>
            <a:bodyPr/>
            <a:lstStyle/>
            <a:p/>
          </p:txBody>
        </p:sp>
        <p:sp>
          <p:nvSpPr>
            <p:cNvPr id="63" name="rc62"/>
            <p:cNvSpPr/>
            <p:nvPr/>
          </p:nvSpPr>
          <p:spPr>
            <a:xfrm>
              <a:off x="5266656" y="2153563"/>
              <a:ext cx="3176137" cy="3131794"/>
            </a:xfrm>
            <a:prstGeom prst="rect">
              <a:avLst/>
            </a:prstGeom>
            <a:solidFill>
              <a:srgbClr val="FFFFFF">
                <a:alpha val="100000"/>
              </a:srgbClr>
            </a:solidFill>
          </p:spPr>
          <p:txBody>
            <a:bodyPr/>
            <a:lstStyle/>
            <a:p/>
          </p:txBody>
        </p:sp>
        <p:sp>
          <p:nvSpPr>
            <p:cNvPr id="64" name="pl63"/>
            <p:cNvSpPr/>
            <p:nvPr/>
          </p:nvSpPr>
          <p:spPr>
            <a:xfrm>
              <a:off x="5266656" y="481187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65" name="pl64"/>
            <p:cNvSpPr/>
            <p:nvPr/>
          </p:nvSpPr>
          <p:spPr>
            <a:xfrm>
              <a:off x="5266656" y="386491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66" name="pl65"/>
            <p:cNvSpPr/>
            <p:nvPr/>
          </p:nvSpPr>
          <p:spPr>
            <a:xfrm>
              <a:off x="5266656" y="2917952"/>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67" name="pl66"/>
            <p:cNvSpPr/>
            <p:nvPr/>
          </p:nvSpPr>
          <p:spPr>
            <a:xfrm>
              <a:off x="5266656"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68" name="pl67"/>
            <p:cNvSpPr/>
            <p:nvPr/>
          </p:nvSpPr>
          <p:spPr>
            <a:xfrm>
              <a:off x="5266656" y="4338395"/>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69" name="pl68"/>
            <p:cNvSpPr/>
            <p:nvPr/>
          </p:nvSpPr>
          <p:spPr>
            <a:xfrm>
              <a:off x="5266656" y="3391433"/>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0" name="pl69"/>
            <p:cNvSpPr/>
            <p:nvPr/>
          </p:nvSpPr>
          <p:spPr>
            <a:xfrm>
              <a:off x="5266656" y="2444470"/>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1" name="rc70"/>
            <p:cNvSpPr/>
            <p:nvPr/>
          </p:nvSpPr>
          <p:spPr>
            <a:xfrm>
              <a:off x="5305706" y="5160359"/>
              <a:ext cx="234305" cy="12499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2" name="rc71"/>
            <p:cNvSpPr/>
            <p:nvPr/>
          </p:nvSpPr>
          <p:spPr>
            <a:xfrm>
              <a:off x="5305706" y="516035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3" name="rc72"/>
            <p:cNvSpPr/>
            <p:nvPr/>
          </p:nvSpPr>
          <p:spPr>
            <a:xfrm>
              <a:off x="5305706" y="5152783"/>
              <a:ext cx="234305" cy="757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4" name="rc73"/>
            <p:cNvSpPr/>
            <p:nvPr/>
          </p:nvSpPr>
          <p:spPr>
            <a:xfrm>
              <a:off x="5305706" y="5097859"/>
              <a:ext cx="234305" cy="5492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5" name="rc74"/>
            <p:cNvSpPr/>
            <p:nvPr/>
          </p:nvSpPr>
          <p:spPr>
            <a:xfrm>
              <a:off x="5566046" y="5122480"/>
              <a:ext cx="234305" cy="16287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6" name="rc75"/>
            <p:cNvSpPr/>
            <p:nvPr/>
          </p:nvSpPr>
          <p:spPr>
            <a:xfrm>
              <a:off x="5566046" y="512248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7" name="rc76"/>
            <p:cNvSpPr/>
            <p:nvPr/>
          </p:nvSpPr>
          <p:spPr>
            <a:xfrm>
              <a:off x="5566046" y="5122480"/>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8" name="rc77"/>
            <p:cNvSpPr/>
            <p:nvPr/>
          </p:nvSpPr>
          <p:spPr>
            <a:xfrm>
              <a:off x="5566046" y="5025890"/>
              <a:ext cx="234305" cy="9659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9" name="rc78"/>
            <p:cNvSpPr/>
            <p:nvPr/>
          </p:nvSpPr>
          <p:spPr>
            <a:xfrm>
              <a:off x="5826385" y="5200131"/>
              <a:ext cx="234305" cy="8522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0" name="rc79"/>
            <p:cNvSpPr/>
            <p:nvPr/>
          </p:nvSpPr>
          <p:spPr>
            <a:xfrm>
              <a:off x="5826385" y="520013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1" name="rc80"/>
            <p:cNvSpPr/>
            <p:nvPr/>
          </p:nvSpPr>
          <p:spPr>
            <a:xfrm>
              <a:off x="5826385" y="5198237"/>
              <a:ext cx="234305" cy="189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2" name="rc81"/>
            <p:cNvSpPr/>
            <p:nvPr/>
          </p:nvSpPr>
          <p:spPr>
            <a:xfrm>
              <a:off x="5826385" y="5130056"/>
              <a:ext cx="234305" cy="681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3" name="rc82"/>
            <p:cNvSpPr/>
            <p:nvPr/>
          </p:nvSpPr>
          <p:spPr>
            <a:xfrm>
              <a:off x="6086724" y="5253161"/>
              <a:ext cx="234305" cy="321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6086724" y="525316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6086724" y="5251267"/>
              <a:ext cx="234305" cy="189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6086724" y="5183086"/>
              <a:ext cx="234305" cy="681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6347063" y="5239904"/>
              <a:ext cx="234305" cy="4545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6347063" y="523990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6347063" y="5239904"/>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6347063" y="5217176"/>
              <a:ext cx="234305" cy="2272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6607402" y="5169828"/>
              <a:ext cx="234305" cy="11552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6607402" y="516982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6607402" y="5143313"/>
              <a:ext cx="234305" cy="2651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6607402" y="5084602"/>
              <a:ext cx="234305" cy="5871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6867741" y="5111117"/>
              <a:ext cx="234305" cy="17424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6867741" y="5111117"/>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6867741" y="5101647"/>
              <a:ext cx="234305" cy="946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6867741" y="5056193"/>
              <a:ext cx="234305" cy="454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rc98"/>
            <p:cNvSpPr/>
            <p:nvPr/>
          </p:nvSpPr>
          <p:spPr>
            <a:xfrm>
              <a:off x="7128081" y="5236116"/>
              <a:ext cx="234305" cy="4924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7128081" y="523611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7128081" y="5232328"/>
              <a:ext cx="234305" cy="378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7128081" y="5169828"/>
              <a:ext cx="234305" cy="6249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rc102"/>
            <p:cNvSpPr/>
            <p:nvPr/>
          </p:nvSpPr>
          <p:spPr>
            <a:xfrm>
              <a:off x="7388420" y="5164147"/>
              <a:ext cx="234305" cy="12121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4" name="rc103"/>
            <p:cNvSpPr/>
            <p:nvPr/>
          </p:nvSpPr>
          <p:spPr>
            <a:xfrm>
              <a:off x="7388420" y="5164147"/>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5" name="rc104"/>
            <p:cNvSpPr/>
            <p:nvPr/>
          </p:nvSpPr>
          <p:spPr>
            <a:xfrm>
              <a:off x="7388420" y="5158465"/>
              <a:ext cx="234305" cy="568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6" name="rc105"/>
            <p:cNvSpPr/>
            <p:nvPr/>
          </p:nvSpPr>
          <p:spPr>
            <a:xfrm>
              <a:off x="7388420" y="5097859"/>
              <a:ext cx="234305" cy="6060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7" name="rc106"/>
            <p:cNvSpPr/>
            <p:nvPr/>
          </p:nvSpPr>
          <p:spPr>
            <a:xfrm>
              <a:off x="7648759" y="5238010"/>
              <a:ext cx="234305" cy="4734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8" name="rc107"/>
            <p:cNvSpPr/>
            <p:nvPr/>
          </p:nvSpPr>
          <p:spPr>
            <a:xfrm>
              <a:off x="7648759" y="523801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9" name="rc108"/>
            <p:cNvSpPr/>
            <p:nvPr/>
          </p:nvSpPr>
          <p:spPr>
            <a:xfrm>
              <a:off x="7648759" y="5236116"/>
              <a:ext cx="234305" cy="189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0" name="rc109"/>
            <p:cNvSpPr/>
            <p:nvPr/>
          </p:nvSpPr>
          <p:spPr>
            <a:xfrm>
              <a:off x="7648759" y="5194449"/>
              <a:ext cx="234305" cy="4166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1" name="rc110"/>
            <p:cNvSpPr/>
            <p:nvPr/>
          </p:nvSpPr>
          <p:spPr>
            <a:xfrm>
              <a:off x="7909098" y="5266418"/>
              <a:ext cx="234305" cy="1893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2" name="rc111"/>
            <p:cNvSpPr/>
            <p:nvPr/>
          </p:nvSpPr>
          <p:spPr>
            <a:xfrm>
              <a:off x="7909098" y="526641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3" name="rc112"/>
            <p:cNvSpPr/>
            <p:nvPr/>
          </p:nvSpPr>
          <p:spPr>
            <a:xfrm>
              <a:off x="7909098" y="526641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4" name="rc113"/>
            <p:cNvSpPr/>
            <p:nvPr/>
          </p:nvSpPr>
          <p:spPr>
            <a:xfrm>
              <a:off x="7909098" y="5247479"/>
              <a:ext cx="234305" cy="189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5" name="pg114"/>
            <p:cNvSpPr/>
            <p:nvPr/>
          </p:nvSpPr>
          <p:spPr>
            <a:xfrm>
              <a:off x="5953815"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16" name="tx115"/>
            <p:cNvSpPr/>
            <p:nvPr/>
          </p:nvSpPr>
          <p:spPr>
            <a:xfrm>
              <a:off x="6078697"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547 case(s)</a:t>
              </a:r>
            </a:p>
          </p:txBody>
        </p:sp>
        <p:sp>
          <p:nvSpPr>
            <p:cNvPr id="117" name="pg116"/>
            <p:cNvSpPr/>
            <p:nvPr/>
          </p:nvSpPr>
          <p:spPr>
            <a:xfrm>
              <a:off x="6140172" y="2394471"/>
              <a:ext cx="1429105" cy="311602"/>
            </a:xfrm>
            <a:custGeom>
              <a:avLst/>
              <a:pathLst>
                <a:path w="1429105" h="311602">
                  <a:moveTo>
                    <a:pt x="26017" y="311602"/>
                  </a:moveTo>
                  <a:lnTo>
                    <a:pt x="1403088" y="311602"/>
                  </a:lnTo>
                  <a:lnTo>
                    <a:pt x="1402040" y="311581"/>
                  </a:lnTo>
                  <a:lnTo>
                    <a:pt x="1406224" y="311412"/>
                  </a:lnTo>
                  <a:lnTo>
                    <a:pt x="1410326" y="310575"/>
                  </a:lnTo>
                  <a:lnTo>
                    <a:pt x="1414241" y="309090"/>
                  </a:lnTo>
                  <a:lnTo>
                    <a:pt x="1417867" y="306996"/>
                  </a:lnTo>
                  <a:lnTo>
                    <a:pt x="1421110" y="304348"/>
                  </a:lnTo>
                  <a:lnTo>
                    <a:pt x="1423887" y="301214"/>
                  </a:lnTo>
                  <a:lnTo>
                    <a:pt x="1426125" y="297675"/>
                  </a:lnTo>
                  <a:lnTo>
                    <a:pt x="1427766" y="293823"/>
                  </a:lnTo>
                  <a:lnTo>
                    <a:pt x="1428768" y="289758"/>
                  </a:lnTo>
                  <a:lnTo>
                    <a:pt x="1429105" y="285585"/>
                  </a:lnTo>
                  <a:lnTo>
                    <a:pt x="1429105" y="26017"/>
                  </a:lnTo>
                  <a:lnTo>
                    <a:pt x="1428768" y="21843"/>
                  </a:lnTo>
                  <a:lnTo>
                    <a:pt x="1427766" y="17778"/>
                  </a:lnTo>
                  <a:lnTo>
                    <a:pt x="1426125" y="13926"/>
                  </a:lnTo>
                  <a:lnTo>
                    <a:pt x="1423887" y="10387"/>
                  </a:lnTo>
                  <a:lnTo>
                    <a:pt x="1421110" y="7253"/>
                  </a:lnTo>
                  <a:lnTo>
                    <a:pt x="1417867" y="4605"/>
                  </a:lnTo>
                  <a:lnTo>
                    <a:pt x="1414241" y="2511"/>
                  </a:lnTo>
                  <a:lnTo>
                    <a:pt x="1410326" y="1027"/>
                  </a:lnTo>
                  <a:lnTo>
                    <a:pt x="1406224" y="189"/>
                  </a:lnTo>
                  <a:lnTo>
                    <a:pt x="1403088"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18" name="tx117"/>
            <p:cNvSpPr/>
            <p:nvPr/>
          </p:nvSpPr>
          <p:spPr>
            <a:xfrm>
              <a:off x="6244241" y="2466357"/>
              <a:ext cx="122096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7,957 case(s)</a:t>
              </a:r>
            </a:p>
          </p:txBody>
        </p:sp>
        <p:sp>
          <p:nvSpPr>
            <p:cNvPr id="119" name="rc118"/>
            <p:cNvSpPr/>
            <p:nvPr/>
          </p:nvSpPr>
          <p:spPr>
            <a:xfrm>
              <a:off x="5266656" y="2153563"/>
              <a:ext cx="3176137" cy="3131794"/>
            </a:xfrm>
            <a:prstGeom prst="rect">
              <a:avLst/>
            </a:prstGeom>
            <a:ln w="13550" cap="rnd">
              <a:solidFill>
                <a:srgbClr val="333333">
                  <a:alpha val="100000"/>
                </a:srgbClr>
              </a:solidFill>
              <a:prstDash val="solid"/>
              <a:round/>
            </a:ln>
          </p:spPr>
          <p:txBody>
            <a:bodyPr/>
            <a:lstStyle/>
            <a:p/>
          </p:txBody>
        </p:sp>
        <p:sp>
          <p:nvSpPr>
            <p:cNvPr id="120" name="rc119"/>
            <p:cNvSpPr/>
            <p:nvPr/>
          </p:nvSpPr>
          <p:spPr>
            <a:xfrm>
              <a:off x="8442793" y="2153563"/>
              <a:ext cx="3176137" cy="3131794"/>
            </a:xfrm>
            <a:prstGeom prst="rect">
              <a:avLst/>
            </a:prstGeom>
            <a:solidFill>
              <a:srgbClr val="FFFFFF">
                <a:alpha val="100000"/>
              </a:srgbClr>
            </a:solidFill>
          </p:spPr>
          <p:txBody>
            <a:bodyPr/>
            <a:lstStyle/>
            <a:p/>
          </p:txBody>
        </p:sp>
        <p:sp>
          <p:nvSpPr>
            <p:cNvPr id="121" name="pl120"/>
            <p:cNvSpPr/>
            <p:nvPr/>
          </p:nvSpPr>
          <p:spPr>
            <a:xfrm>
              <a:off x="8442793" y="481187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22" name="pl121"/>
            <p:cNvSpPr/>
            <p:nvPr/>
          </p:nvSpPr>
          <p:spPr>
            <a:xfrm>
              <a:off x="8442793" y="386491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23" name="pl122"/>
            <p:cNvSpPr/>
            <p:nvPr/>
          </p:nvSpPr>
          <p:spPr>
            <a:xfrm>
              <a:off x="8442793" y="2917952"/>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24" name="pl123"/>
            <p:cNvSpPr/>
            <p:nvPr/>
          </p:nvSpPr>
          <p:spPr>
            <a:xfrm>
              <a:off x="8442793"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25" name="pl124"/>
            <p:cNvSpPr/>
            <p:nvPr/>
          </p:nvSpPr>
          <p:spPr>
            <a:xfrm>
              <a:off x="8442793" y="4338395"/>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26" name="pl125"/>
            <p:cNvSpPr/>
            <p:nvPr/>
          </p:nvSpPr>
          <p:spPr>
            <a:xfrm>
              <a:off x="8442793" y="3391433"/>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27" name="pl126"/>
            <p:cNvSpPr/>
            <p:nvPr/>
          </p:nvSpPr>
          <p:spPr>
            <a:xfrm>
              <a:off x="8442793" y="2444470"/>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28" name="rc127"/>
            <p:cNvSpPr/>
            <p:nvPr/>
          </p:nvSpPr>
          <p:spPr>
            <a:xfrm>
              <a:off x="8481844" y="5131950"/>
              <a:ext cx="234305" cy="15340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9" name="rc128"/>
            <p:cNvSpPr/>
            <p:nvPr/>
          </p:nvSpPr>
          <p:spPr>
            <a:xfrm>
              <a:off x="8481844" y="4859225"/>
              <a:ext cx="234305" cy="27272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0" name="rc129"/>
            <p:cNvSpPr/>
            <p:nvPr/>
          </p:nvSpPr>
          <p:spPr>
            <a:xfrm>
              <a:off x="8481844" y="4192563"/>
              <a:ext cx="234305" cy="66666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1" name="rc130"/>
            <p:cNvSpPr/>
            <p:nvPr/>
          </p:nvSpPr>
          <p:spPr>
            <a:xfrm>
              <a:off x="8481844" y="4128170"/>
              <a:ext cx="234305" cy="6439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2" name="rc131"/>
            <p:cNvSpPr/>
            <p:nvPr/>
          </p:nvSpPr>
          <p:spPr>
            <a:xfrm>
              <a:off x="8742183" y="5200131"/>
              <a:ext cx="234305" cy="8522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3" name="rc132"/>
            <p:cNvSpPr/>
            <p:nvPr/>
          </p:nvSpPr>
          <p:spPr>
            <a:xfrm>
              <a:off x="8742183" y="4535363"/>
              <a:ext cx="234305" cy="66476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4" name="rc133"/>
            <p:cNvSpPr/>
            <p:nvPr/>
          </p:nvSpPr>
          <p:spPr>
            <a:xfrm>
              <a:off x="8742183" y="3603552"/>
              <a:ext cx="234305" cy="93181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5" name="rc134"/>
            <p:cNvSpPr/>
            <p:nvPr/>
          </p:nvSpPr>
          <p:spPr>
            <a:xfrm>
              <a:off x="8742183" y="3548629"/>
              <a:ext cx="234305" cy="5492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6" name="rc135"/>
            <p:cNvSpPr/>
            <p:nvPr/>
          </p:nvSpPr>
          <p:spPr>
            <a:xfrm>
              <a:off x="9002523" y="5251267"/>
              <a:ext cx="234305" cy="3409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7" name="rc136"/>
            <p:cNvSpPr/>
            <p:nvPr/>
          </p:nvSpPr>
          <p:spPr>
            <a:xfrm>
              <a:off x="9002523" y="4694453"/>
              <a:ext cx="234305" cy="55681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8" name="rc137"/>
            <p:cNvSpPr/>
            <p:nvPr/>
          </p:nvSpPr>
          <p:spPr>
            <a:xfrm>
              <a:off x="9002523" y="2938785"/>
              <a:ext cx="234305" cy="175566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9" name="rc138"/>
            <p:cNvSpPr/>
            <p:nvPr/>
          </p:nvSpPr>
          <p:spPr>
            <a:xfrm>
              <a:off x="9002523" y="2876285"/>
              <a:ext cx="234305" cy="6249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0" name="rc139"/>
            <p:cNvSpPr/>
            <p:nvPr/>
          </p:nvSpPr>
          <p:spPr>
            <a:xfrm>
              <a:off x="9262862" y="5251267"/>
              <a:ext cx="234305" cy="3409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1" name="rc140"/>
            <p:cNvSpPr/>
            <p:nvPr/>
          </p:nvSpPr>
          <p:spPr>
            <a:xfrm>
              <a:off x="9262862" y="5251267"/>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2" name="rc141"/>
            <p:cNvSpPr/>
            <p:nvPr/>
          </p:nvSpPr>
          <p:spPr>
            <a:xfrm>
              <a:off x="9262862" y="4753165"/>
              <a:ext cx="234305" cy="49810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3" name="rc142"/>
            <p:cNvSpPr/>
            <p:nvPr/>
          </p:nvSpPr>
          <p:spPr>
            <a:xfrm>
              <a:off x="9262862" y="4707711"/>
              <a:ext cx="234305" cy="454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4" name="rc143"/>
            <p:cNvSpPr/>
            <p:nvPr/>
          </p:nvSpPr>
          <p:spPr>
            <a:xfrm>
              <a:off x="9523201" y="5270206"/>
              <a:ext cx="234305" cy="151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5" name="rc144"/>
            <p:cNvSpPr/>
            <p:nvPr/>
          </p:nvSpPr>
          <p:spPr>
            <a:xfrm>
              <a:off x="9523201" y="527020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6" name="rc145"/>
            <p:cNvSpPr/>
            <p:nvPr/>
          </p:nvSpPr>
          <p:spPr>
            <a:xfrm>
              <a:off x="9523201" y="5188768"/>
              <a:ext cx="234305" cy="8143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7" name="rc146"/>
            <p:cNvSpPr/>
            <p:nvPr/>
          </p:nvSpPr>
          <p:spPr>
            <a:xfrm>
              <a:off x="9523201" y="5154677"/>
              <a:ext cx="234305" cy="3409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8" name="rc147"/>
            <p:cNvSpPr/>
            <p:nvPr/>
          </p:nvSpPr>
          <p:spPr>
            <a:xfrm>
              <a:off x="9783540" y="5281570"/>
              <a:ext cx="234305" cy="378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9" name="rc148"/>
            <p:cNvSpPr/>
            <p:nvPr/>
          </p:nvSpPr>
          <p:spPr>
            <a:xfrm>
              <a:off x="9783540" y="528157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0" name="rc149"/>
            <p:cNvSpPr/>
            <p:nvPr/>
          </p:nvSpPr>
          <p:spPr>
            <a:xfrm>
              <a:off x="9783540" y="5277782"/>
              <a:ext cx="234305" cy="378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1" name="rc150"/>
            <p:cNvSpPr/>
            <p:nvPr/>
          </p:nvSpPr>
          <p:spPr>
            <a:xfrm>
              <a:off x="9783540" y="5277782"/>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2" name="rc151"/>
            <p:cNvSpPr/>
            <p:nvPr/>
          </p:nvSpPr>
          <p:spPr>
            <a:xfrm>
              <a:off x="10043879" y="5281570"/>
              <a:ext cx="234305" cy="378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3" name="rc152"/>
            <p:cNvSpPr/>
            <p:nvPr/>
          </p:nvSpPr>
          <p:spPr>
            <a:xfrm>
              <a:off x="10043879" y="528157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4" name="rc153"/>
            <p:cNvSpPr/>
            <p:nvPr/>
          </p:nvSpPr>
          <p:spPr>
            <a:xfrm>
              <a:off x="10043879" y="5281570"/>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5" name="rc154"/>
            <p:cNvSpPr/>
            <p:nvPr/>
          </p:nvSpPr>
          <p:spPr>
            <a:xfrm>
              <a:off x="10043879" y="5275888"/>
              <a:ext cx="234305" cy="56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6" name="rc155"/>
            <p:cNvSpPr/>
            <p:nvPr/>
          </p:nvSpPr>
          <p:spPr>
            <a:xfrm>
              <a:off x="10304218" y="5264525"/>
              <a:ext cx="234305" cy="2083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7" name="rc156"/>
            <p:cNvSpPr/>
            <p:nvPr/>
          </p:nvSpPr>
          <p:spPr>
            <a:xfrm>
              <a:off x="10304218" y="526452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8" name="rc157"/>
            <p:cNvSpPr/>
            <p:nvPr/>
          </p:nvSpPr>
          <p:spPr>
            <a:xfrm>
              <a:off x="10304218" y="526452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9" name="rc158"/>
            <p:cNvSpPr/>
            <p:nvPr/>
          </p:nvSpPr>
          <p:spPr>
            <a:xfrm>
              <a:off x="10304218" y="5258843"/>
              <a:ext cx="234305" cy="56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0" name="rc159"/>
            <p:cNvSpPr/>
            <p:nvPr/>
          </p:nvSpPr>
          <p:spPr>
            <a:xfrm>
              <a:off x="10564558" y="5260737"/>
              <a:ext cx="234305" cy="2462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1" name="rc160"/>
            <p:cNvSpPr/>
            <p:nvPr/>
          </p:nvSpPr>
          <p:spPr>
            <a:xfrm>
              <a:off x="10564558" y="5260737"/>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2" name="rc161"/>
            <p:cNvSpPr/>
            <p:nvPr/>
          </p:nvSpPr>
          <p:spPr>
            <a:xfrm>
              <a:off x="10564558" y="5256949"/>
              <a:ext cx="234305" cy="378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3" name="rc162"/>
            <p:cNvSpPr/>
            <p:nvPr/>
          </p:nvSpPr>
          <p:spPr>
            <a:xfrm>
              <a:off x="10564558" y="5249373"/>
              <a:ext cx="234305" cy="75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4" name="rc163"/>
            <p:cNvSpPr/>
            <p:nvPr/>
          </p:nvSpPr>
          <p:spPr>
            <a:xfrm>
              <a:off x="10824897" y="5270206"/>
              <a:ext cx="234305" cy="151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5" name="rc164"/>
            <p:cNvSpPr/>
            <p:nvPr/>
          </p:nvSpPr>
          <p:spPr>
            <a:xfrm>
              <a:off x="10824897" y="527020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6" name="rc165"/>
            <p:cNvSpPr/>
            <p:nvPr/>
          </p:nvSpPr>
          <p:spPr>
            <a:xfrm>
              <a:off x="10824897" y="527020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7" name="rc166"/>
            <p:cNvSpPr/>
            <p:nvPr/>
          </p:nvSpPr>
          <p:spPr>
            <a:xfrm>
              <a:off x="10824897" y="5266418"/>
              <a:ext cx="234305" cy="378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8" name="pg167"/>
            <p:cNvSpPr/>
            <p:nvPr/>
          </p:nvSpPr>
          <p:spPr>
            <a:xfrm>
              <a:off x="8798527"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69" name="pg168"/>
            <p:cNvSpPr/>
            <p:nvPr/>
          </p:nvSpPr>
          <p:spPr>
            <a:xfrm>
              <a:off x="9319205"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70" name="pg169"/>
            <p:cNvSpPr/>
            <p:nvPr/>
          </p:nvSpPr>
          <p:spPr>
            <a:xfrm>
              <a:off x="9579544"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71" name="pg170"/>
            <p:cNvSpPr/>
            <p:nvPr/>
          </p:nvSpPr>
          <p:spPr>
            <a:xfrm>
              <a:off x="10360562"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72" name="pg171"/>
            <p:cNvSpPr/>
            <p:nvPr/>
          </p:nvSpPr>
          <p:spPr>
            <a:xfrm>
              <a:off x="9105815"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73" name="tx172"/>
            <p:cNvSpPr/>
            <p:nvPr/>
          </p:nvSpPr>
          <p:spPr>
            <a:xfrm>
              <a:off x="9230698"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3,076 case(s)</a:t>
              </a:r>
            </a:p>
          </p:txBody>
        </p:sp>
        <p:sp>
          <p:nvSpPr>
            <p:cNvPr id="174" name="pg173"/>
            <p:cNvSpPr/>
            <p:nvPr/>
          </p:nvSpPr>
          <p:spPr>
            <a:xfrm>
              <a:off x="9316310" y="2394471"/>
              <a:ext cx="1429105" cy="311602"/>
            </a:xfrm>
            <a:custGeom>
              <a:avLst/>
              <a:pathLst>
                <a:path w="1429105" h="311602">
                  <a:moveTo>
                    <a:pt x="26017" y="311602"/>
                  </a:moveTo>
                  <a:lnTo>
                    <a:pt x="1403088" y="311602"/>
                  </a:lnTo>
                  <a:lnTo>
                    <a:pt x="1402040" y="311581"/>
                  </a:lnTo>
                  <a:lnTo>
                    <a:pt x="1406224" y="311412"/>
                  </a:lnTo>
                  <a:lnTo>
                    <a:pt x="1410326" y="310575"/>
                  </a:lnTo>
                  <a:lnTo>
                    <a:pt x="1414241" y="309090"/>
                  </a:lnTo>
                  <a:lnTo>
                    <a:pt x="1417867" y="306996"/>
                  </a:lnTo>
                  <a:lnTo>
                    <a:pt x="1421110" y="304348"/>
                  </a:lnTo>
                  <a:lnTo>
                    <a:pt x="1423887" y="301214"/>
                  </a:lnTo>
                  <a:lnTo>
                    <a:pt x="1426125" y="297675"/>
                  </a:lnTo>
                  <a:lnTo>
                    <a:pt x="1427766" y="293823"/>
                  </a:lnTo>
                  <a:lnTo>
                    <a:pt x="1428768" y="289758"/>
                  </a:lnTo>
                  <a:lnTo>
                    <a:pt x="1429105" y="285585"/>
                  </a:lnTo>
                  <a:lnTo>
                    <a:pt x="1429105" y="26017"/>
                  </a:lnTo>
                  <a:lnTo>
                    <a:pt x="1428768" y="21843"/>
                  </a:lnTo>
                  <a:lnTo>
                    <a:pt x="1427766" y="17778"/>
                  </a:lnTo>
                  <a:lnTo>
                    <a:pt x="1426125" y="13926"/>
                  </a:lnTo>
                  <a:lnTo>
                    <a:pt x="1423887" y="10387"/>
                  </a:lnTo>
                  <a:lnTo>
                    <a:pt x="1421110" y="7253"/>
                  </a:lnTo>
                  <a:lnTo>
                    <a:pt x="1417867" y="4605"/>
                  </a:lnTo>
                  <a:lnTo>
                    <a:pt x="1414241" y="2511"/>
                  </a:lnTo>
                  <a:lnTo>
                    <a:pt x="1410326" y="1027"/>
                  </a:lnTo>
                  <a:lnTo>
                    <a:pt x="1406224" y="189"/>
                  </a:lnTo>
                  <a:lnTo>
                    <a:pt x="1403088"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75" name="tx174"/>
            <p:cNvSpPr/>
            <p:nvPr/>
          </p:nvSpPr>
          <p:spPr>
            <a:xfrm>
              <a:off x="9420378" y="2466357"/>
              <a:ext cx="122096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3,114 case(s)</a:t>
              </a:r>
            </a:p>
          </p:txBody>
        </p:sp>
        <p:sp>
          <p:nvSpPr>
            <p:cNvPr id="176" name="rc175"/>
            <p:cNvSpPr/>
            <p:nvPr/>
          </p:nvSpPr>
          <p:spPr>
            <a:xfrm>
              <a:off x="8442793" y="2153563"/>
              <a:ext cx="3176137" cy="3131794"/>
            </a:xfrm>
            <a:prstGeom prst="rect">
              <a:avLst/>
            </a:prstGeom>
            <a:ln w="13550" cap="rnd">
              <a:solidFill>
                <a:srgbClr val="333333">
                  <a:alpha val="100000"/>
                </a:srgbClr>
              </a:solidFill>
              <a:prstDash val="solid"/>
              <a:round/>
            </a:ln>
          </p:spPr>
          <p:txBody>
            <a:bodyPr/>
            <a:lstStyle/>
            <a:p/>
          </p:txBody>
        </p:sp>
        <p:sp>
          <p:nvSpPr>
            <p:cNvPr id="177" name="rc176"/>
            <p:cNvSpPr/>
            <p:nvPr/>
          </p:nvSpPr>
          <p:spPr>
            <a:xfrm>
              <a:off x="11618931" y="2153563"/>
              <a:ext cx="3176137" cy="3131794"/>
            </a:xfrm>
            <a:prstGeom prst="rect">
              <a:avLst/>
            </a:prstGeom>
            <a:solidFill>
              <a:srgbClr val="FFFFFF">
                <a:alpha val="100000"/>
              </a:srgbClr>
            </a:solidFill>
          </p:spPr>
          <p:txBody>
            <a:bodyPr/>
            <a:lstStyle/>
            <a:p/>
          </p:txBody>
        </p:sp>
        <p:sp>
          <p:nvSpPr>
            <p:cNvPr id="178" name="pl177"/>
            <p:cNvSpPr/>
            <p:nvPr/>
          </p:nvSpPr>
          <p:spPr>
            <a:xfrm>
              <a:off x="11618931" y="481187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79" name="pl178"/>
            <p:cNvSpPr/>
            <p:nvPr/>
          </p:nvSpPr>
          <p:spPr>
            <a:xfrm>
              <a:off x="11618931" y="386491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80" name="pl179"/>
            <p:cNvSpPr/>
            <p:nvPr/>
          </p:nvSpPr>
          <p:spPr>
            <a:xfrm>
              <a:off x="11618931" y="2917952"/>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81" name="pl180"/>
            <p:cNvSpPr/>
            <p:nvPr/>
          </p:nvSpPr>
          <p:spPr>
            <a:xfrm>
              <a:off x="11618931"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82" name="pl181"/>
            <p:cNvSpPr/>
            <p:nvPr/>
          </p:nvSpPr>
          <p:spPr>
            <a:xfrm>
              <a:off x="11618931" y="4338395"/>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83" name="pl182"/>
            <p:cNvSpPr/>
            <p:nvPr/>
          </p:nvSpPr>
          <p:spPr>
            <a:xfrm>
              <a:off x="11618931" y="3391433"/>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84" name="pl183"/>
            <p:cNvSpPr/>
            <p:nvPr/>
          </p:nvSpPr>
          <p:spPr>
            <a:xfrm>
              <a:off x="11618931" y="2444470"/>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85" name="rc184"/>
            <p:cNvSpPr/>
            <p:nvPr/>
          </p:nvSpPr>
          <p:spPr>
            <a:xfrm>
              <a:off x="11657982" y="5275888"/>
              <a:ext cx="234305" cy="946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6" name="rc185"/>
            <p:cNvSpPr/>
            <p:nvPr/>
          </p:nvSpPr>
          <p:spPr>
            <a:xfrm>
              <a:off x="11657982" y="527588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7" name="rc186"/>
            <p:cNvSpPr/>
            <p:nvPr/>
          </p:nvSpPr>
          <p:spPr>
            <a:xfrm>
              <a:off x="11657982" y="5203919"/>
              <a:ext cx="234305" cy="7196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8" name="rc187"/>
            <p:cNvSpPr/>
            <p:nvPr/>
          </p:nvSpPr>
          <p:spPr>
            <a:xfrm>
              <a:off x="11657982" y="5196343"/>
              <a:ext cx="234305" cy="75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9" name="rc188"/>
            <p:cNvSpPr/>
            <p:nvPr/>
          </p:nvSpPr>
          <p:spPr>
            <a:xfrm>
              <a:off x="11918321" y="5279676"/>
              <a:ext cx="234305" cy="568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0" name="rc189"/>
            <p:cNvSpPr/>
            <p:nvPr/>
          </p:nvSpPr>
          <p:spPr>
            <a:xfrm>
              <a:off x="11918321" y="5277782"/>
              <a:ext cx="234305" cy="189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1" name="rc190"/>
            <p:cNvSpPr/>
            <p:nvPr/>
          </p:nvSpPr>
          <p:spPr>
            <a:xfrm>
              <a:off x="11918321" y="5228540"/>
              <a:ext cx="234305" cy="4924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2" name="rc191"/>
            <p:cNvSpPr/>
            <p:nvPr/>
          </p:nvSpPr>
          <p:spPr>
            <a:xfrm>
              <a:off x="11918321" y="5224752"/>
              <a:ext cx="234305" cy="378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3" name="rc192"/>
            <p:cNvSpPr/>
            <p:nvPr/>
          </p:nvSpPr>
          <p:spPr>
            <a:xfrm>
              <a:off x="12178660" y="5272100"/>
              <a:ext cx="234305" cy="1325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4" name="rc193"/>
            <p:cNvSpPr/>
            <p:nvPr/>
          </p:nvSpPr>
          <p:spPr>
            <a:xfrm>
              <a:off x="12178660" y="5270206"/>
              <a:ext cx="234305" cy="189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5" name="rc194"/>
            <p:cNvSpPr/>
            <p:nvPr/>
          </p:nvSpPr>
          <p:spPr>
            <a:xfrm>
              <a:off x="12178660" y="5256949"/>
              <a:ext cx="234305" cy="1325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6" name="rc195"/>
            <p:cNvSpPr/>
            <p:nvPr/>
          </p:nvSpPr>
          <p:spPr>
            <a:xfrm>
              <a:off x="12178660" y="5245585"/>
              <a:ext cx="234305" cy="1136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7" name="rc196"/>
            <p:cNvSpPr/>
            <p:nvPr/>
          </p:nvSpPr>
          <p:spPr>
            <a:xfrm>
              <a:off x="12439000" y="5279676"/>
              <a:ext cx="234305" cy="568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8" name="rc197"/>
            <p:cNvSpPr/>
            <p:nvPr/>
          </p:nvSpPr>
          <p:spPr>
            <a:xfrm>
              <a:off x="12439000" y="527967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9" name="rc198"/>
            <p:cNvSpPr/>
            <p:nvPr/>
          </p:nvSpPr>
          <p:spPr>
            <a:xfrm>
              <a:off x="12439000" y="527967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0" name="rc199"/>
            <p:cNvSpPr/>
            <p:nvPr/>
          </p:nvSpPr>
          <p:spPr>
            <a:xfrm>
              <a:off x="12439000" y="5262631"/>
              <a:ext cx="234305" cy="1704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1" name="pg200"/>
            <p:cNvSpPr/>
            <p:nvPr/>
          </p:nvSpPr>
          <p:spPr>
            <a:xfrm>
              <a:off x="14057378"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202" name="pg201"/>
            <p:cNvSpPr/>
            <p:nvPr/>
          </p:nvSpPr>
          <p:spPr>
            <a:xfrm>
              <a:off x="12495343"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203" name="pg202"/>
            <p:cNvSpPr/>
            <p:nvPr/>
          </p:nvSpPr>
          <p:spPr>
            <a:xfrm>
              <a:off x="12330227" y="2153563"/>
              <a:ext cx="1753545" cy="373922"/>
            </a:xfrm>
            <a:custGeom>
              <a:avLst/>
              <a:pathLst>
                <a:path w="1753545" h="373922">
                  <a:moveTo>
                    <a:pt x="31220" y="373922"/>
                  </a:moveTo>
                  <a:lnTo>
                    <a:pt x="1722325" y="373922"/>
                  </a:lnTo>
                  <a:lnTo>
                    <a:pt x="1721067" y="373897"/>
                  </a:lnTo>
                  <a:lnTo>
                    <a:pt x="1726088" y="373695"/>
                  </a:lnTo>
                  <a:lnTo>
                    <a:pt x="1731011" y="372690"/>
                  </a:lnTo>
                  <a:lnTo>
                    <a:pt x="1735709" y="370908"/>
                  </a:lnTo>
                  <a:lnTo>
                    <a:pt x="1740060" y="368396"/>
                  </a:lnTo>
                  <a:lnTo>
                    <a:pt x="1743952" y="365218"/>
                  </a:lnTo>
                  <a:lnTo>
                    <a:pt x="1747284" y="361457"/>
                  </a:lnTo>
                  <a:lnTo>
                    <a:pt x="1749969" y="357211"/>
                  </a:lnTo>
                  <a:lnTo>
                    <a:pt x="1751939" y="352588"/>
                  </a:lnTo>
                  <a:lnTo>
                    <a:pt x="1753141" y="347710"/>
                  </a:lnTo>
                  <a:lnTo>
                    <a:pt x="1753545" y="342702"/>
                  </a:lnTo>
                  <a:lnTo>
                    <a:pt x="1753545" y="31220"/>
                  </a:lnTo>
                  <a:lnTo>
                    <a:pt x="1753141" y="26212"/>
                  </a:lnTo>
                  <a:lnTo>
                    <a:pt x="1751939" y="21334"/>
                  </a:lnTo>
                  <a:lnTo>
                    <a:pt x="1749969" y="16711"/>
                  </a:lnTo>
                  <a:lnTo>
                    <a:pt x="1747284" y="12465"/>
                  </a:lnTo>
                  <a:lnTo>
                    <a:pt x="1743952" y="8704"/>
                  </a:lnTo>
                  <a:lnTo>
                    <a:pt x="1740060" y="5526"/>
                  </a:lnTo>
                  <a:lnTo>
                    <a:pt x="1735709" y="3014"/>
                  </a:lnTo>
                  <a:lnTo>
                    <a:pt x="1731011" y="1232"/>
                  </a:lnTo>
                  <a:lnTo>
                    <a:pt x="1726088" y="227"/>
                  </a:lnTo>
                  <a:lnTo>
                    <a:pt x="1722325"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04" name="tx203"/>
            <p:cNvSpPr/>
            <p:nvPr/>
          </p:nvSpPr>
          <p:spPr>
            <a:xfrm>
              <a:off x="12455110" y="2239827"/>
              <a:ext cx="1503780"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91 case(s)</a:t>
              </a:r>
            </a:p>
          </p:txBody>
        </p:sp>
        <p:sp>
          <p:nvSpPr>
            <p:cNvPr id="205" name="pg204"/>
            <p:cNvSpPr/>
            <p:nvPr/>
          </p:nvSpPr>
          <p:spPr>
            <a:xfrm>
              <a:off x="12512562" y="2394471"/>
              <a:ext cx="1388876" cy="311602"/>
            </a:xfrm>
            <a:custGeom>
              <a:avLst/>
              <a:pathLst>
                <a:path w="1388876" h="311602">
                  <a:moveTo>
                    <a:pt x="26017" y="311602"/>
                  </a:moveTo>
                  <a:lnTo>
                    <a:pt x="1362859" y="311602"/>
                  </a:lnTo>
                  <a:lnTo>
                    <a:pt x="1361812" y="311581"/>
                  </a:lnTo>
                  <a:lnTo>
                    <a:pt x="1365995" y="311412"/>
                  </a:lnTo>
                  <a:lnTo>
                    <a:pt x="1370098" y="310575"/>
                  </a:lnTo>
                  <a:lnTo>
                    <a:pt x="1374013" y="309090"/>
                  </a:lnTo>
                  <a:lnTo>
                    <a:pt x="1377639" y="306996"/>
                  </a:lnTo>
                  <a:lnTo>
                    <a:pt x="1380882" y="304348"/>
                  </a:lnTo>
                  <a:lnTo>
                    <a:pt x="1383659" y="301214"/>
                  </a:lnTo>
                  <a:lnTo>
                    <a:pt x="1385896" y="297675"/>
                  </a:lnTo>
                  <a:lnTo>
                    <a:pt x="1387538" y="293823"/>
                  </a:lnTo>
                  <a:lnTo>
                    <a:pt x="1388540" y="289758"/>
                  </a:lnTo>
                  <a:lnTo>
                    <a:pt x="1388876" y="285585"/>
                  </a:lnTo>
                  <a:lnTo>
                    <a:pt x="1388876" y="26017"/>
                  </a:lnTo>
                  <a:lnTo>
                    <a:pt x="1388540" y="21843"/>
                  </a:lnTo>
                  <a:lnTo>
                    <a:pt x="1387538" y="17778"/>
                  </a:lnTo>
                  <a:lnTo>
                    <a:pt x="1385896" y="13926"/>
                  </a:lnTo>
                  <a:lnTo>
                    <a:pt x="1383659" y="10387"/>
                  </a:lnTo>
                  <a:lnTo>
                    <a:pt x="1380882" y="7253"/>
                  </a:lnTo>
                  <a:lnTo>
                    <a:pt x="1377639" y="4605"/>
                  </a:lnTo>
                  <a:lnTo>
                    <a:pt x="1374013" y="2511"/>
                  </a:lnTo>
                  <a:lnTo>
                    <a:pt x="1370098" y="1027"/>
                  </a:lnTo>
                  <a:lnTo>
                    <a:pt x="1365995" y="189"/>
                  </a:lnTo>
                  <a:lnTo>
                    <a:pt x="13628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06" name="tx205"/>
            <p:cNvSpPr/>
            <p:nvPr/>
          </p:nvSpPr>
          <p:spPr>
            <a:xfrm>
              <a:off x="12616631" y="2466357"/>
              <a:ext cx="1180739"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138 case(s)</a:t>
              </a:r>
            </a:p>
          </p:txBody>
        </p:sp>
        <p:sp>
          <p:nvSpPr>
            <p:cNvPr id="207" name="rc206"/>
            <p:cNvSpPr/>
            <p:nvPr/>
          </p:nvSpPr>
          <p:spPr>
            <a:xfrm>
              <a:off x="11618931" y="2153563"/>
              <a:ext cx="3176137" cy="3131794"/>
            </a:xfrm>
            <a:prstGeom prst="rect">
              <a:avLst/>
            </a:prstGeom>
            <a:ln w="13550" cap="rnd">
              <a:solidFill>
                <a:srgbClr val="333333">
                  <a:alpha val="100000"/>
                </a:srgbClr>
              </a:solidFill>
              <a:prstDash val="solid"/>
              <a:round/>
            </a:ln>
          </p:spPr>
          <p:txBody>
            <a:bodyPr/>
            <a:lstStyle/>
            <a:p/>
          </p:txBody>
        </p:sp>
        <p:sp>
          <p:nvSpPr>
            <p:cNvPr id="208" name="rc207"/>
            <p:cNvSpPr/>
            <p:nvPr/>
          </p:nvSpPr>
          <p:spPr>
            <a:xfrm>
              <a:off x="14795069" y="2153563"/>
              <a:ext cx="3176137" cy="3131794"/>
            </a:xfrm>
            <a:prstGeom prst="rect">
              <a:avLst/>
            </a:prstGeom>
            <a:solidFill>
              <a:srgbClr val="FFFFFF">
                <a:alpha val="100000"/>
              </a:srgbClr>
            </a:solidFill>
          </p:spPr>
          <p:txBody>
            <a:bodyPr/>
            <a:lstStyle/>
            <a:p/>
          </p:txBody>
        </p:sp>
        <p:sp>
          <p:nvSpPr>
            <p:cNvPr id="209" name="pl208"/>
            <p:cNvSpPr/>
            <p:nvPr/>
          </p:nvSpPr>
          <p:spPr>
            <a:xfrm>
              <a:off x="14795069" y="481187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10" name="pl209"/>
            <p:cNvSpPr/>
            <p:nvPr/>
          </p:nvSpPr>
          <p:spPr>
            <a:xfrm>
              <a:off x="14795069" y="386491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11" name="pl210"/>
            <p:cNvSpPr/>
            <p:nvPr/>
          </p:nvSpPr>
          <p:spPr>
            <a:xfrm>
              <a:off x="14795069" y="2917952"/>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12" name="pl211"/>
            <p:cNvSpPr/>
            <p:nvPr/>
          </p:nvSpPr>
          <p:spPr>
            <a:xfrm>
              <a:off x="14795069"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13" name="pl212"/>
            <p:cNvSpPr/>
            <p:nvPr/>
          </p:nvSpPr>
          <p:spPr>
            <a:xfrm>
              <a:off x="14795069" y="4338395"/>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14" name="pl213"/>
            <p:cNvSpPr/>
            <p:nvPr/>
          </p:nvSpPr>
          <p:spPr>
            <a:xfrm>
              <a:off x="14795069" y="3391433"/>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15" name="pl214"/>
            <p:cNvSpPr/>
            <p:nvPr/>
          </p:nvSpPr>
          <p:spPr>
            <a:xfrm>
              <a:off x="14795069" y="2444470"/>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16" name="rc215"/>
            <p:cNvSpPr/>
            <p:nvPr/>
          </p:nvSpPr>
          <p:spPr>
            <a:xfrm>
              <a:off x="14834120" y="5270206"/>
              <a:ext cx="234305" cy="151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7" name="rc216"/>
            <p:cNvSpPr/>
            <p:nvPr/>
          </p:nvSpPr>
          <p:spPr>
            <a:xfrm>
              <a:off x="14834120" y="527020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8" name="rc217"/>
            <p:cNvSpPr/>
            <p:nvPr/>
          </p:nvSpPr>
          <p:spPr>
            <a:xfrm>
              <a:off x="14834120" y="4991799"/>
              <a:ext cx="234305" cy="27840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9" name="rc218"/>
            <p:cNvSpPr/>
            <p:nvPr/>
          </p:nvSpPr>
          <p:spPr>
            <a:xfrm>
              <a:off x="14834120" y="4969072"/>
              <a:ext cx="234305" cy="2272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0" name="rc219"/>
            <p:cNvSpPr/>
            <p:nvPr/>
          </p:nvSpPr>
          <p:spPr>
            <a:xfrm>
              <a:off x="15094459" y="5241797"/>
              <a:ext cx="234305" cy="4356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1" name="rc220"/>
            <p:cNvSpPr/>
            <p:nvPr/>
          </p:nvSpPr>
          <p:spPr>
            <a:xfrm>
              <a:off x="15094459" y="5239904"/>
              <a:ext cx="234305" cy="189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2" name="rc221"/>
            <p:cNvSpPr/>
            <p:nvPr/>
          </p:nvSpPr>
          <p:spPr>
            <a:xfrm>
              <a:off x="15094459" y="5023996"/>
              <a:ext cx="234305" cy="21590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3" name="rc222"/>
            <p:cNvSpPr/>
            <p:nvPr/>
          </p:nvSpPr>
          <p:spPr>
            <a:xfrm>
              <a:off x="15094459" y="5014526"/>
              <a:ext cx="234305" cy="94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4" name="rc223"/>
            <p:cNvSpPr/>
            <p:nvPr/>
          </p:nvSpPr>
          <p:spPr>
            <a:xfrm>
              <a:off x="15354798"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5" name="rc224"/>
            <p:cNvSpPr/>
            <p:nvPr/>
          </p:nvSpPr>
          <p:spPr>
            <a:xfrm>
              <a:off x="15354798"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6" name="rc225"/>
            <p:cNvSpPr/>
            <p:nvPr/>
          </p:nvSpPr>
          <p:spPr>
            <a:xfrm>
              <a:off x="15354798" y="5273994"/>
              <a:ext cx="234305" cy="1136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7" name="rc226"/>
            <p:cNvSpPr/>
            <p:nvPr/>
          </p:nvSpPr>
          <p:spPr>
            <a:xfrm>
              <a:off x="15354798" y="5273994"/>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8" name="rc227"/>
            <p:cNvSpPr/>
            <p:nvPr/>
          </p:nvSpPr>
          <p:spPr>
            <a:xfrm>
              <a:off x="15875477" y="5283464"/>
              <a:ext cx="234305" cy="189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9" name="rc228"/>
            <p:cNvSpPr/>
            <p:nvPr/>
          </p:nvSpPr>
          <p:spPr>
            <a:xfrm>
              <a:off x="15875477" y="528346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0" name="rc229"/>
            <p:cNvSpPr/>
            <p:nvPr/>
          </p:nvSpPr>
          <p:spPr>
            <a:xfrm>
              <a:off x="15875477" y="5283464"/>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1" name="rc230"/>
            <p:cNvSpPr/>
            <p:nvPr/>
          </p:nvSpPr>
          <p:spPr>
            <a:xfrm>
              <a:off x="15875477" y="5283464"/>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2" name="pg231"/>
            <p:cNvSpPr/>
            <p:nvPr/>
          </p:nvSpPr>
          <p:spPr>
            <a:xfrm>
              <a:off x="15482228"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33" name="tx232"/>
            <p:cNvSpPr/>
            <p:nvPr/>
          </p:nvSpPr>
          <p:spPr>
            <a:xfrm>
              <a:off x="15607111"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300 case(s)</a:t>
              </a:r>
            </a:p>
          </p:txBody>
        </p:sp>
        <p:sp>
          <p:nvSpPr>
            <p:cNvPr id="234" name="pg233"/>
            <p:cNvSpPr/>
            <p:nvPr/>
          </p:nvSpPr>
          <p:spPr>
            <a:xfrm>
              <a:off x="16279069"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35" name="rc234"/>
            <p:cNvSpPr/>
            <p:nvPr/>
          </p:nvSpPr>
          <p:spPr>
            <a:xfrm>
              <a:off x="14795069" y="2153563"/>
              <a:ext cx="3176137" cy="3131794"/>
            </a:xfrm>
            <a:prstGeom prst="rect">
              <a:avLst/>
            </a:prstGeom>
            <a:ln w="13550" cap="rnd">
              <a:solidFill>
                <a:srgbClr val="333333">
                  <a:alpha val="100000"/>
                </a:srgbClr>
              </a:solidFill>
              <a:prstDash val="solid"/>
              <a:round/>
            </a:ln>
          </p:spPr>
          <p:txBody>
            <a:bodyPr/>
            <a:lstStyle/>
            <a:p/>
          </p:txBody>
        </p:sp>
        <p:sp>
          <p:nvSpPr>
            <p:cNvPr id="236" name="tx235"/>
            <p:cNvSpPr/>
            <p:nvPr/>
          </p:nvSpPr>
          <p:spPr>
            <a:xfrm>
              <a:off x="3396061"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37" name="tx236"/>
            <p:cNvSpPr/>
            <p:nvPr/>
          </p:nvSpPr>
          <p:spPr>
            <a:xfrm>
              <a:off x="657219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38" name="tx237"/>
            <p:cNvSpPr/>
            <p:nvPr/>
          </p:nvSpPr>
          <p:spPr>
            <a:xfrm>
              <a:off x="974833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39" name="tx238"/>
            <p:cNvSpPr/>
            <p:nvPr/>
          </p:nvSpPr>
          <p:spPr>
            <a:xfrm>
              <a:off x="1292447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40" name="tx239"/>
            <p:cNvSpPr/>
            <p:nvPr/>
          </p:nvSpPr>
          <p:spPr>
            <a:xfrm>
              <a:off x="161006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41" name="pl240"/>
            <p:cNvSpPr/>
            <p:nvPr/>
          </p:nvSpPr>
          <p:spPr>
            <a:xfrm>
              <a:off x="224672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2" name="pl241"/>
            <p:cNvSpPr/>
            <p:nvPr/>
          </p:nvSpPr>
          <p:spPr>
            <a:xfrm>
              <a:off x="250706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3" name="pl242"/>
            <p:cNvSpPr/>
            <p:nvPr/>
          </p:nvSpPr>
          <p:spPr>
            <a:xfrm>
              <a:off x="27673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4" name="pl243"/>
            <p:cNvSpPr/>
            <p:nvPr/>
          </p:nvSpPr>
          <p:spPr>
            <a:xfrm>
              <a:off x="30277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5" name="pl244"/>
            <p:cNvSpPr/>
            <p:nvPr/>
          </p:nvSpPr>
          <p:spPr>
            <a:xfrm>
              <a:off x="32880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6" name="pl245"/>
            <p:cNvSpPr/>
            <p:nvPr/>
          </p:nvSpPr>
          <p:spPr>
            <a:xfrm>
              <a:off x="354841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7" name="pl246"/>
            <p:cNvSpPr/>
            <p:nvPr/>
          </p:nvSpPr>
          <p:spPr>
            <a:xfrm>
              <a:off x="380875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8" name="pl247"/>
            <p:cNvSpPr/>
            <p:nvPr/>
          </p:nvSpPr>
          <p:spPr>
            <a:xfrm>
              <a:off x="40690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9" name="pl248"/>
            <p:cNvSpPr/>
            <p:nvPr/>
          </p:nvSpPr>
          <p:spPr>
            <a:xfrm>
              <a:off x="43294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0" name="pl249"/>
            <p:cNvSpPr/>
            <p:nvPr/>
          </p:nvSpPr>
          <p:spPr>
            <a:xfrm>
              <a:off x="45897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1" name="pl250"/>
            <p:cNvSpPr/>
            <p:nvPr/>
          </p:nvSpPr>
          <p:spPr>
            <a:xfrm>
              <a:off x="48501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2" name="pl251"/>
            <p:cNvSpPr/>
            <p:nvPr/>
          </p:nvSpPr>
          <p:spPr>
            <a:xfrm>
              <a:off x="5110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3" name="tx252"/>
            <p:cNvSpPr/>
            <p:nvPr/>
          </p:nvSpPr>
          <p:spPr>
            <a:xfrm rot="-5400000">
              <a:off x="216593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54" name="tx253"/>
            <p:cNvSpPr/>
            <p:nvPr/>
          </p:nvSpPr>
          <p:spPr>
            <a:xfrm rot="-5400000">
              <a:off x="241646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55" name="tx254"/>
            <p:cNvSpPr/>
            <p:nvPr/>
          </p:nvSpPr>
          <p:spPr>
            <a:xfrm rot="-5400000">
              <a:off x="267689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56" name="tx255"/>
            <p:cNvSpPr/>
            <p:nvPr/>
          </p:nvSpPr>
          <p:spPr>
            <a:xfrm rot="-5400000">
              <a:off x="293536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57" name="tx256"/>
            <p:cNvSpPr/>
            <p:nvPr/>
          </p:nvSpPr>
          <p:spPr>
            <a:xfrm rot="-5400000">
              <a:off x="3165059"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58" name="tx257"/>
            <p:cNvSpPr/>
            <p:nvPr/>
          </p:nvSpPr>
          <p:spPr>
            <a:xfrm rot="-5400000">
              <a:off x="346763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59" name="tx258"/>
            <p:cNvSpPr/>
            <p:nvPr/>
          </p:nvSpPr>
          <p:spPr>
            <a:xfrm rot="-5400000">
              <a:off x="3757665"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60" name="tx259"/>
            <p:cNvSpPr/>
            <p:nvPr/>
          </p:nvSpPr>
          <p:spPr>
            <a:xfrm rot="-5400000">
              <a:off x="395584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61" name="tx260"/>
            <p:cNvSpPr/>
            <p:nvPr/>
          </p:nvSpPr>
          <p:spPr>
            <a:xfrm rot="-5400000">
              <a:off x="42161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62" name="tx261"/>
            <p:cNvSpPr/>
            <p:nvPr/>
          </p:nvSpPr>
          <p:spPr>
            <a:xfrm rot="-5400000">
              <a:off x="451289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63" name="tx262"/>
            <p:cNvSpPr/>
            <p:nvPr/>
          </p:nvSpPr>
          <p:spPr>
            <a:xfrm rot="-5400000">
              <a:off x="475461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64" name="tx263"/>
            <p:cNvSpPr/>
            <p:nvPr/>
          </p:nvSpPr>
          <p:spPr>
            <a:xfrm rot="-5400000">
              <a:off x="501495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65" name="pl264"/>
            <p:cNvSpPr/>
            <p:nvPr/>
          </p:nvSpPr>
          <p:spPr>
            <a:xfrm>
              <a:off x="54228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6" name="pl265"/>
            <p:cNvSpPr/>
            <p:nvPr/>
          </p:nvSpPr>
          <p:spPr>
            <a:xfrm>
              <a:off x="56831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7" name="pl266"/>
            <p:cNvSpPr/>
            <p:nvPr/>
          </p:nvSpPr>
          <p:spPr>
            <a:xfrm>
              <a:off x="5943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8" name="pl267"/>
            <p:cNvSpPr/>
            <p:nvPr/>
          </p:nvSpPr>
          <p:spPr>
            <a:xfrm>
              <a:off x="6203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9" name="pl268"/>
            <p:cNvSpPr/>
            <p:nvPr/>
          </p:nvSpPr>
          <p:spPr>
            <a:xfrm>
              <a:off x="646421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0" name="pl269"/>
            <p:cNvSpPr/>
            <p:nvPr/>
          </p:nvSpPr>
          <p:spPr>
            <a:xfrm>
              <a:off x="672455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1" name="pl270"/>
            <p:cNvSpPr/>
            <p:nvPr/>
          </p:nvSpPr>
          <p:spPr>
            <a:xfrm>
              <a:off x="69848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2" name="pl271"/>
            <p:cNvSpPr/>
            <p:nvPr/>
          </p:nvSpPr>
          <p:spPr>
            <a:xfrm>
              <a:off x="724523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3" name="pl272"/>
            <p:cNvSpPr/>
            <p:nvPr/>
          </p:nvSpPr>
          <p:spPr>
            <a:xfrm>
              <a:off x="750557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4" name="pl273"/>
            <p:cNvSpPr/>
            <p:nvPr/>
          </p:nvSpPr>
          <p:spPr>
            <a:xfrm>
              <a:off x="77659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5" name="pl274"/>
            <p:cNvSpPr/>
            <p:nvPr/>
          </p:nvSpPr>
          <p:spPr>
            <a:xfrm>
              <a:off x="80262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6" name="pl275"/>
            <p:cNvSpPr/>
            <p:nvPr/>
          </p:nvSpPr>
          <p:spPr>
            <a:xfrm>
              <a:off x="82865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7" name="tx276"/>
            <p:cNvSpPr/>
            <p:nvPr/>
          </p:nvSpPr>
          <p:spPr>
            <a:xfrm rot="-5400000">
              <a:off x="534207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78" name="tx277"/>
            <p:cNvSpPr/>
            <p:nvPr/>
          </p:nvSpPr>
          <p:spPr>
            <a:xfrm rot="-5400000">
              <a:off x="5592605"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79" name="tx278"/>
            <p:cNvSpPr/>
            <p:nvPr/>
          </p:nvSpPr>
          <p:spPr>
            <a:xfrm rot="-5400000">
              <a:off x="585303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80" name="tx279"/>
            <p:cNvSpPr/>
            <p:nvPr/>
          </p:nvSpPr>
          <p:spPr>
            <a:xfrm rot="-5400000">
              <a:off x="6111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81" name="tx280"/>
            <p:cNvSpPr/>
            <p:nvPr/>
          </p:nvSpPr>
          <p:spPr>
            <a:xfrm rot="-5400000">
              <a:off x="634119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82" name="tx281"/>
            <p:cNvSpPr/>
            <p:nvPr/>
          </p:nvSpPr>
          <p:spPr>
            <a:xfrm rot="-5400000">
              <a:off x="664377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83" name="tx282"/>
            <p:cNvSpPr/>
            <p:nvPr/>
          </p:nvSpPr>
          <p:spPr>
            <a:xfrm rot="-5400000">
              <a:off x="693380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84" name="tx283"/>
            <p:cNvSpPr/>
            <p:nvPr/>
          </p:nvSpPr>
          <p:spPr>
            <a:xfrm rot="-5400000">
              <a:off x="713198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85" name="tx284"/>
            <p:cNvSpPr/>
            <p:nvPr/>
          </p:nvSpPr>
          <p:spPr>
            <a:xfrm rot="-5400000">
              <a:off x="7392277"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86" name="tx285"/>
            <p:cNvSpPr/>
            <p:nvPr/>
          </p:nvSpPr>
          <p:spPr>
            <a:xfrm rot="-5400000">
              <a:off x="768903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87" name="tx286"/>
            <p:cNvSpPr/>
            <p:nvPr/>
          </p:nvSpPr>
          <p:spPr>
            <a:xfrm rot="-5400000">
              <a:off x="793075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88" name="tx287"/>
            <p:cNvSpPr/>
            <p:nvPr/>
          </p:nvSpPr>
          <p:spPr>
            <a:xfrm rot="-5400000">
              <a:off x="8191092"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89" name="pl288"/>
            <p:cNvSpPr/>
            <p:nvPr/>
          </p:nvSpPr>
          <p:spPr>
            <a:xfrm>
              <a:off x="859899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0" name="pl289"/>
            <p:cNvSpPr/>
            <p:nvPr/>
          </p:nvSpPr>
          <p:spPr>
            <a:xfrm>
              <a:off x="88593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1" name="pl290"/>
            <p:cNvSpPr/>
            <p:nvPr/>
          </p:nvSpPr>
          <p:spPr>
            <a:xfrm>
              <a:off x="911967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2" name="pl291"/>
            <p:cNvSpPr/>
            <p:nvPr/>
          </p:nvSpPr>
          <p:spPr>
            <a:xfrm>
              <a:off x="938001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3" name="pl292"/>
            <p:cNvSpPr/>
            <p:nvPr/>
          </p:nvSpPr>
          <p:spPr>
            <a:xfrm>
              <a:off x="9640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4" name="pl293"/>
            <p:cNvSpPr/>
            <p:nvPr/>
          </p:nvSpPr>
          <p:spPr>
            <a:xfrm>
              <a:off x="99006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5" name="pl294"/>
            <p:cNvSpPr/>
            <p:nvPr/>
          </p:nvSpPr>
          <p:spPr>
            <a:xfrm>
              <a:off x="101610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6" name="pl295"/>
            <p:cNvSpPr/>
            <p:nvPr/>
          </p:nvSpPr>
          <p:spPr>
            <a:xfrm>
              <a:off x="1042137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7" name="pl296"/>
            <p:cNvSpPr/>
            <p:nvPr/>
          </p:nvSpPr>
          <p:spPr>
            <a:xfrm>
              <a:off x="106817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8" name="pl297"/>
            <p:cNvSpPr/>
            <p:nvPr/>
          </p:nvSpPr>
          <p:spPr>
            <a:xfrm>
              <a:off x="10942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9" name="pl298"/>
            <p:cNvSpPr/>
            <p:nvPr/>
          </p:nvSpPr>
          <p:spPr>
            <a:xfrm>
              <a:off x="1120238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0" name="pl299"/>
            <p:cNvSpPr/>
            <p:nvPr/>
          </p:nvSpPr>
          <p:spPr>
            <a:xfrm>
              <a:off x="114627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1" name="tx300"/>
            <p:cNvSpPr/>
            <p:nvPr/>
          </p:nvSpPr>
          <p:spPr>
            <a:xfrm rot="-5400000">
              <a:off x="851821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02" name="tx301"/>
            <p:cNvSpPr/>
            <p:nvPr/>
          </p:nvSpPr>
          <p:spPr>
            <a:xfrm rot="-5400000">
              <a:off x="8768743"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03" name="tx302"/>
            <p:cNvSpPr/>
            <p:nvPr/>
          </p:nvSpPr>
          <p:spPr>
            <a:xfrm rot="-5400000">
              <a:off x="9029169"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04" name="tx303"/>
            <p:cNvSpPr/>
            <p:nvPr/>
          </p:nvSpPr>
          <p:spPr>
            <a:xfrm rot="-5400000">
              <a:off x="928764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05" name="tx304"/>
            <p:cNvSpPr/>
            <p:nvPr/>
          </p:nvSpPr>
          <p:spPr>
            <a:xfrm rot="-5400000">
              <a:off x="951733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06" name="tx305"/>
            <p:cNvSpPr/>
            <p:nvPr/>
          </p:nvSpPr>
          <p:spPr>
            <a:xfrm rot="-5400000">
              <a:off x="981991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07" name="tx306"/>
            <p:cNvSpPr/>
            <p:nvPr/>
          </p:nvSpPr>
          <p:spPr>
            <a:xfrm rot="-5400000">
              <a:off x="10109940"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08" name="tx307"/>
            <p:cNvSpPr/>
            <p:nvPr/>
          </p:nvSpPr>
          <p:spPr>
            <a:xfrm rot="-5400000">
              <a:off x="10308119"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09" name="tx308"/>
            <p:cNvSpPr/>
            <p:nvPr/>
          </p:nvSpPr>
          <p:spPr>
            <a:xfrm rot="-5400000">
              <a:off x="10568415"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10" name="tx309"/>
            <p:cNvSpPr/>
            <p:nvPr/>
          </p:nvSpPr>
          <p:spPr>
            <a:xfrm rot="-5400000">
              <a:off x="1086517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11" name="tx310"/>
            <p:cNvSpPr/>
            <p:nvPr/>
          </p:nvSpPr>
          <p:spPr>
            <a:xfrm rot="-5400000">
              <a:off x="1110689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12" name="tx311"/>
            <p:cNvSpPr/>
            <p:nvPr/>
          </p:nvSpPr>
          <p:spPr>
            <a:xfrm rot="-5400000">
              <a:off x="113672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13" name="pl312"/>
            <p:cNvSpPr/>
            <p:nvPr/>
          </p:nvSpPr>
          <p:spPr>
            <a:xfrm>
              <a:off x="117751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pl313"/>
            <p:cNvSpPr/>
            <p:nvPr/>
          </p:nvSpPr>
          <p:spPr>
            <a:xfrm>
              <a:off x="120354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pl314"/>
            <p:cNvSpPr/>
            <p:nvPr/>
          </p:nvSpPr>
          <p:spPr>
            <a:xfrm>
              <a:off x="122958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pl315"/>
            <p:cNvSpPr/>
            <p:nvPr/>
          </p:nvSpPr>
          <p:spPr>
            <a:xfrm>
              <a:off x="125561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pl316"/>
            <p:cNvSpPr/>
            <p:nvPr/>
          </p:nvSpPr>
          <p:spPr>
            <a:xfrm>
              <a:off x="1281649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8" name="pl317"/>
            <p:cNvSpPr/>
            <p:nvPr/>
          </p:nvSpPr>
          <p:spPr>
            <a:xfrm>
              <a:off x="130768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pl318"/>
            <p:cNvSpPr/>
            <p:nvPr/>
          </p:nvSpPr>
          <p:spPr>
            <a:xfrm>
              <a:off x="133371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pl319"/>
            <p:cNvSpPr/>
            <p:nvPr/>
          </p:nvSpPr>
          <p:spPr>
            <a:xfrm>
              <a:off x="135975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1" name="pl320"/>
            <p:cNvSpPr/>
            <p:nvPr/>
          </p:nvSpPr>
          <p:spPr>
            <a:xfrm>
              <a:off x="138578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pl321"/>
            <p:cNvSpPr/>
            <p:nvPr/>
          </p:nvSpPr>
          <p:spPr>
            <a:xfrm>
              <a:off x="1411818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3" name="pl322"/>
            <p:cNvSpPr/>
            <p:nvPr/>
          </p:nvSpPr>
          <p:spPr>
            <a:xfrm>
              <a:off x="1437852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4" name="pl323"/>
            <p:cNvSpPr/>
            <p:nvPr/>
          </p:nvSpPr>
          <p:spPr>
            <a:xfrm>
              <a:off x="1463886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5" name="tx324"/>
            <p:cNvSpPr/>
            <p:nvPr/>
          </p:nvSpPr>
          <p:spPr>
            <a:xfrm rot="-5400000">
              <a:off x="1169435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26" name="tx325"/>
            <p:cNvSpPr/>
            <p:nvPr/>
          </p:nvSpPr>
          <p:spPr>
            <a:xfrm rot="-5400000">
              <a:off x="11944881"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27" name="tx326"/>
            <p:cNvSpPr/>
            <p:nvPr/>
          </p:nvSpPr>
          <p:spPr>
            <a:xfrm rot="-5400000">
              <a:off x="12205307"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28" name="tx327"/>
            <p:cNvSpPr/>
            <p:nvPr/>
          </p:nvSpPr>
          <p:spPr>
            <a:xfrm rot="-5400000">
              <a:off x="1246378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29" name="tx328"/>
            <p:cNvSpPr/>
            <p:nvPr/>
          </p:nvSpPr>
          <p:spPr>
            <a:xfrm rot="-5400000">
              <a:off x="1269347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30" name="tx329"/>
            <p:cNvSpPr/>
            <p:nvPr/>
          </p:nvSpPr>
          <p:spPr>
            <a:xfrm rot="-5400000">
              <a:off x="1299604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31" name="tx330"/>
            <p:cNvSpPr/>
            <p:nvPr/>
          </p:nvSpPr>
          <p:spPr>
            <a:xfrm rot="-5400000">
              <a:off x="1328607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32" name="tx331"/>
            <p:cNvSpPr/>
            <p:nvPr/>
          </p:nvSpPr>
          <p:spPr>
            <a:xfrm rot="-5400000">
              <a:off x="1348425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33" name="tx332"/>
            <p:cNvSpPr/>
            <p:nvPr/>
          </p:nvSpPr>
          <p:spPr>
            <a:xfrm rot="-5400000">
              <a:off x="13744553"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34" name="tx333"/>
            <p:cNvSpPr/>
            <p:nvPr/>
          </p:nvSpPr>
          <p:spPr>
            <a:xfrm rot="-5400000">
              <a:off x="14041311"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35" name="tx334"/>
            <p:cNvSpPr/>
            <p:nvPr/>
          </p:nvSpPr>
          <p:spPr>
            <a:xfrm rot="-5400000">
              <a:off x="1428302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36" name="tx335"/>
            <p:cNvSpPr/>
            <p:nvPr/>
          </p:nvSpPr>
          <p:spPr>
            <a:xfrm rot="-5400000">
              <a:off x="1454336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37" name="pl336"/>
            <p:cNvSpPr/>
            <p:nvPr/>
          </p:nvSpPr>
          <p:spPr>
            <a:xfrm>
              <a:off x="149512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337"/>
            <p:cNvSpPr/>
            <p:nvPr/>
          </p:nvSpPr>
          <p:spPr>
            <a:xfrm>
              <a:off x="152116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pl338"/>
            <p:cNvSpPr/>
            <p:nvPr/>
          </p:nvSpPr>
          <p:spPr>
            <a:xfrm>
              <a:off x="154719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pl339"/>
            <p:cNvSpPr/>
            <p:nvPr/>
          </p:nvSpPr>
          <p:spPr>
            <a:xfrm>
              <a:off x="157322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pl340"/>
            <p:cNvSpPr/>
            <p:nvPr/>
          </p:nvSpPr>
          <p:spPr>
            <a:xfrm>
              <a:off x="159926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pl341"/>
            <p:cNvSpPr/>
            <p:nvPr/>
          </p:nvSpPr>
          <p:spPr>
            <a:xfrm>
              <a:off x="1625296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3" name="pl342"/>
            <p:cNvSpPr/>
            <p:nvPr/>
          </p:nvSpPr>
          <p:spPr>
            <a:xfrm>
              <a:off x="165133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4" name="pl343"/>
            <p:cNvSpPr/>
            <p:nvPr/>
          </p:nvSpPr>
          <p:spPr>
            <a:xfrm>
              <a:off x="167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5" name="pl344"/>
            <p:cNvSpPr/>
            <p:nvPr/>
          </p:nvSpPr>
          <p:spPr>
            <a:xfrm>
              <a:off x="1703398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pl345"/>
            <p:cNvSpPr/>
            <p:nvPr/>
          </p:nvSpPr>
          <p:spPr>
            <a:xfrm>
              <a:off x="17294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7" name="pl346"/>
            <p:cNvSpPr/>
            <p:nvPr/>
          </p:nvSpPr>
          <p:spPr>
            <a:xfrm>
              <a:off x="17554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8" name="pl347"/>
            <p:cNvSpPr/>
            <p:nvPr/>
          </p:nvSpPr>
          <p:spPr>
            <a:xfrm>
              <a:off x="1781500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9" name="tx348"/>
            <p:cNvSpPr/>
            <p:nvPr/>
          </p:nvSpPr>
          <p:spPr>
            <a:xfrm rot="-5400000">
              <a:off x="1487049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50" name="tx349"/>
            <p:cNvSpPr/>
            <p:nvPr/>
          </p:nvSpPr>
          <p:spPr>
            <a:xfrm rot="-5400000">
              <a:off x="151210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51" name="tx350"/>
            <p:cNvSpPr/>
            <p:nvPr/>
          </p:nvSpPr>
          <p:spPr>
            <a:xfrm rot="-5400000">
              <a:off x="15381445"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52" name="tx351"/>
            <p:cNvSpPr/>
            <p:nvPr/>
          </p:nvSpPr>
          <p:spPr>
            <a:xfrm rot="-5400000">
              <a:off x="15639918"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53" name="tx352"/>
            <p:cNvSpPr/>
            <p:nvPr/>
          </p:nvSpPr>
          <p:spPr>
            <a:xfrm rot="-5400000">
              <a:off x="1586961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54" name="tx353"/>
            <p:cNvSpPr/>
            <p:nvPr/>
          </p:nvSpPr>
          <p:spPr>
            <a:xfrm rot="-5400000">
              <a:off x="1617218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55" name="tx354"/>
            <p:cNvSpPr/>
            <p:nvPr/>
          </p:nvSpPr>
          <p:spPr>
            <a:xfrm rot="-5400000">
              <a:off x="1646221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56" name="tx355"/>
            <p:cNvSpPr/>
            <p:nvPr/>
          </p:nvSpPr>
          <p:spPr>
            <a:xfrm rot="-5400000">
              <a:off x="1666039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57" name="tx356"/>
            <p:cNvSpPr/>
            <p:nvPr/>
          </p:nvSpPr>
          <p:spPr>
            <a:xfrm rot="-5400000">
              <a:off x="1692069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58" name="tx357"/>
            <p:cNvSpPr/>
            <p:nvPr/>
          </p:nvSpPr>
          <p:spPr>
            <a:xfrm rot="-5400000">
              <a:off x="1721744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59" name="tx358"/>
            <p:cNvSpPr/>
            <p:nvPr/>
          </p:nvSpPr>
          <p:spPr>
            <a:xfrm rot="-5400000">
              <a:off x="17459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60" name="tx359"/>
            <p:cNvSpPr/>
            <p:nvPr/>
          </p:nvSpPr>
          <p:spPr>
            <a:xfrm rot="-5400000">
              <a:off x="1771950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61" name="tx360"/>
            <p:cNvSpPr/>
            <p:nvPr/>
          </p:nvSpPr>
          <p:spPr>
            <a:xfrm>
              <a:off x="1421486" y="5200079"/>
              <a:ext cx="381186"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362" name="tx361"/>
            <p:cNvSpPr/>
            <p:nvPr/>
          </p:nvSpPr>
          <p:spPr>
            <a:xfrm>
              <a:off x="1294238" y="4253117"/>
              <a:ext cx="508434"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500</a:t>
              </a:r>
            </a:p>
          </p:txBody>
        </p:sp>
        <p:sp>
          <p:nvSpPr>
            <p:cNvPr id="363" name="tx362"/>
            <p:cNvSpPr/>
            <p:nvPr/>
          </p:nvSpPr>
          <p:spPr>
            <a:xfrm>
              <a:off x="1230614" y="3276575"/>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1,000</a:t>
              </a:r>
            </a:p>
          </p:txBody>
        </p:sp>
        <p:sp>
          <p:nvSpPr>
            <p:cNvPr id="364" name="tx363"/>
            <p:cNvSpPr/>
            <p:nvPr/>
          </p:nvSpPr>
          <p:spPr>
            <a:xfrm>
              <a:off x="1230614" y="2329612"/>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1,500</a:t>
              </a:r>
            </a:p>
          </p:txBody>
        </p:sp>
        <p:sp>
          <p:nvSpPr>
            <p:cNvPr id="365" name="pl364"/>
            <p:cNvSpPr/>
            <p:nvPr/>
          </p:nvSpPr>
          <p:spPr>
            <a:xfrm>
              <a:off x="2055723"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66" name="pl365"/>
            <p:cNvSpPr/>
            <p:nvPr/>
          </p:nvSpPr>
          <p:spPr>
            <a:xfrm>
              <a:off x="2055723" y="433839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67" name="pl366"/>
            <p:cNvSpPr/>
            <p:nvPr/>
          </p:nvSpPr>
          <p:spPr>
            <a:xfrm>
              <a:off x="2055723" y="339143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68" name="pl367"/>
            <p:cNvSpPr/>
            <p:nvPr/>
          </p:nvSpPr>
          <p:spPr>
            <a:xfrm>
              <a:off x="2055723" y="244447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69" name="tx368"/>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370" name="rc369"/>
            <p:cNvSpPr/>
            <p:nvPr/>
          </p:nvSpPr>
          <p:spPr>
            <a:xfrm>
              <a:off x="18110385" y="2153563"/>
              <a:ext cx="1240079" cy="413498"/>
            </a:xfrm>
            <a:prstGeom prst="rect">
              <a:avLst/>
            </a:prstGeom>
            <a:solidFill>
              <a:srgbClr val="FFFFFF">
                <a:alpha val="100000"/>
              </a:srgbClr>
            </a:solidFill>
          </p:spPr>
          <p:txBody>
            <a:bodyPr/>
            <a:lstStyle/>
            <a:p/>
          </p:txBody>
        </p:sp>
        <p:sp>
          <p:nvSpPr>
            <p:cNvPr id="371" name="rc370"/>
            <p:cNvSpPr/>
            <p:nvPr/>
          </p:nvSpPr>
          <p:spPr>
            <a:xfrm>
              <a:off x="18179974" y="2223153"/>
              <a:ext cx="274319" cy="274319"/>
            </a:xfrm>
            <a:prstGeom prst="rect">
              <a:avLst/>
            </a:prstGeom>
            <a:solidFill>
              <a:srgbClr val="FFFFFF">
                <a:alpha val="100000"/>
              </a:srgbClr>
            </a:solidFill>
          </p:spPr>
          <p:txBody>
            <a:bodyPr/>
            <a:lstStyle/>
            <a:p/>
          </p:txBody>
        </p:sp>
        <p:sp>
          <p:nvSpPr>
            <p:cNvPr id="372" name="pg371"/>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373" name="tx372"/>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374" name="rc373"/>
            <p:cNvSpPr/>
            <p:nvPr/>
          </p:nvSpPr>
          <p:spPr>
            <a:xfrm>
              <a:off x="18110385" y="2706240"/>
              <a:ext cx="1753945" cy="1236458"/>
            </a:xfrm>
            <a:prstGeom prst="rect">
              <a:avLst/>
            </a:prstGeom>
            <a:solidFill>
              <a:srgbClr val="FFFFFF">
                <a:alpha val="100000"/>
              </a:srgbClr>
            </a:solidFill>
          </p:spPr>
          <p:txBody>
            <a:bodyPr/>
            <a:lstStyle/>
            <a:p/>
          </p:txBody>
        </p:sp>
        <p:sp>
          <p:nvSpPr>
            <p:cNvPr id="375" name="rc374"/>
            <p:cNvSpPr/>
            <p:nvPr/>
          </p:nvSpPr>
          <p:spPr>
            <a:xfrm>
              <a:off x="18179974" y="2775829"/>
              <a:ext cx="274319" cy="274319"/>
            </a:xfrm>
            <a:prstGeom prst="rect">
              <a:avLst/>
            </a:prstGeom>
            <a:solidFill>
              <a:srgbClr val="FFFFFF">
                <a:alpha val="100000"/>
              </a:srgbClr>
            </a:solidFill>
          </p:spPr>
          <p:txBody>
            <a:bodyPr/>
            <a:lstStyle/>
            <a:p/>
          </p:txBody>
        </p:sp>
        <p:sp>
          <p:nvSpPr>
            <p:cNvPr id="376" name="rc375"/>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77" name="rc376"/>
            <p:cNvSpPr/>
            <p:nvPr/>
          </p:nvSpPr>
          <p:spPr>
            <a:xfrm>
              <a:off x="18179974" y="3050149"/>
              <a:ext cx="274319" cy="274319"/>
            </a:xfrm>
            <a:prstGeom prst="rect">
              <a:avLst/>
            </a:prstGeom>
            <a:solidFill>
              <a:srgbClr val="FFFFFF">
                <a:alpha val="100000"/>
              </a:srgbClr>
            </a:solidFill>
          </p:spPr>
          <p:txBody>
            <a:bodyPr/>
            <a:lstStyle/>
            <a:p/>
          </p:txBody>
        </p:sp>
        <p:sp>
          <p:nvSpPr>
            <p:cNvPr id="378" name="rc377"/>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79" name="rc378"/>
            <p:cNvSpPr/>
            <p:nvPr/>
          </p:nvSpPr>
          <p:spPr>
            <a:xfrm>
              <a:off x="18179974" y="3324469"/>
              <a:ext cx="274319" cy="274320"/>
            </a:xfrm>
            <a:prstGeom prst="rect">
              <a:avLst/>
            </a:prstGeom>
            <a:solidFill>
              <a:srgbClr val="FFFFFF">
                <a:alpha val="100000"/>
              </a:srgbClr>
            </a:solidFill>
          </p:spPr>
          <p:txBody>
            <a:bodyPr/>
            <a:lstStyle/>
            <a:p/>
          </p:txBody>
        </p:sp>
        <p:sp>
          <p:nvSpPr>
            <p:cNvPr id="380" name="rc379"/>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81" name="rc380"/>
            <p:cNvSpPr/>
            <p:nvPr/>
          </p:nvSpPr>
          <p:spPr>
            <a:xfrm>
              <a:off x="18179974" y="3598789"/>
              <a:ext cx="274319" cy="274320"/>
            </a:xfrm>
            <a:prstGeom prst="rect">
              <a:avLst/>
            </a:prstGeom>
            <a:solidFill>
              <a:srgbClr val="FFFFFF">
                <a:alpha val="100000"/>
              </a:srgbClr>
            </a:solidFill>
          </p:spPr>
          <p:txBody>
            <a:bodyPr/>
            <a:lstStyle/>
            <a:p/>
          </p:txBody>
        </p:sp>
        <p:sp>
          <p:nvSpPr>
            <p:cNvPr id="382" name="rc381"/>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83" name="tx382"/>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384" name="tx383"/>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385" name="tx384"/>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386" name="tx385"/>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387" name=""/>
          <p:cNvGrpSpPr/>
          <p:nvPr/>
        </p:nvGrpSpPr>
        <p:grpSpPr>
          <a:xfrm>
            <a:off x="6400800" y="6217920"/>
            <a:ext cx="5486400" cy="4251960"/>
            <a:chOff x="6400800" y="6217920"/>
            <a:chExt cx="5486400" cy="4251960"/>
          </a:xfrm>
        </p:grpSpPr>
        <p:sp>
          <p:nvSpPr>
            <p:cNvPr id="388"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389"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390" name="rc5"/>
            <p:cNvSpPr/>
            <p:nvPr/>
          </p:nvSpPr>
          <p:spPr>
            <a:xfrm>
              <a:off x="7153670" y="6510025"/>
              <a:ext cx="4107183" cy="2788960"/>
            </a:xfrm>
            <a:prstGeom prst="rect">
              <a:avLst/>
            </a:prstGeom>
            <a:solidFill>
              <a:srgbClr val="FFFFFF">
                <a:alpha val="100000"/>
              </a:srgbClr>
            </a:solidFill>
          </p:spPr>
          <p:txBody>
            <a:bodyPr/>
            <a:lstStyle/>
            <a:p/>
          </p:txBody>
        </p:sp>
        <p:sp>
          <p:nvSpPr>
            <p:cNvPr id="391" name="pl6"/>
            <p:cNvSpPr/>
            <p:nvPr/>
          </p:nvSpPr>
          <p:spPr>
            <a:xfrm>
              <a:off x="7153670" y="8773564"/>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392" name="pl7"/>
            <p:cNvSpPr/>
            <p:nvPr/>
          </p:nvSpPr>
          <p:spPr>
            <a:xfrm>
              <a:off x="7153670" y="7976262"/>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393" name="pl8"/>
            <p:cNvSpPr/>
            <p:nvPr/>
          </p:nvSpPr>
          <p:spPr>
            <a:xfrm>
              <a:off x="7153670" y="7178961"/>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394" name="pl9"/>
            <p:cNvSpPr/>
            <p:nvPr/>
          </p:nvSpPr>
          <p:spPr>
            <a:xfrm>
              <a:off x="7153670" y="9172214"/>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395" name="pl10"/>
            <p:cNvSpPr/>
            <p:nvPr/>
          </p:nvSpPr>
          <p:spPr>
            <a:xfrm>
              <a:off x="7153670" y="8374913"/>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396" name="pl11"/>
            <p:cNvSpPr/>
            <p:nvPr/>
          </p:nvSpPr>
          <p:spPr>
            <a:xfrm>
              <a:off x="7153670" y="7577611"/>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397" name="pl12"/>
            <p:cNvSpPr/>
            <p:nvPr/>
          </p:nvSpPr>
          <p:spPr>
            <a:xfrm>
              <a:off x="7153670" y="6780310"/>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398" name="rc13"/>
            <p:cNvSpPr/>
            <p:nvPr/>
          </p:nvSpPr>
          <p:spPr>
            <a:xfrm>
              <a:off x="7296281" y="8103830"/>
              <a:ext cx="399309" cy="6856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399" name="rc14"/>
            <p:cNvSpPr/>
            <p:nvPr/>
          </p:nvSpPr>
          <p:spPr>
            <a:xfrm>
              <a:off x="7866723" y="6652742"/>
              <a:ext cx="399309" cy="1195952"/>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00" name="rc15"/>
            <p:cNvSpPr/>
            <p:nvPr/>
          </p:nvSpPr>
          <p:spPr>
            <a:xfrm>
              <a:off x="8437165" y="8311129"/>
              <a:ext cx="399309" cy="382704"/>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01" name="rc16"/>
            <p:cNvSpPr/>
            <p:nvPr/>
          </p:nvSpPr>
          <p:spPr>
            <a:xfrm>
              <a:off x="9578050" y="9060592"/>
              <a:ext cx="399309" cy="47838"/>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02" name="rc17"/>
            <p:cNvSpPr/>
            <p:nvPr/>
          </p:nvSpPr>
          <p:spPr>
            <a:xfrm>
              <a:off x="10718934" y="9124376"/>
              <a:ext cx="399309" cy="15946"/>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03" name="rc18"/>
            <p:cNvSpPr/>
            <p:nvPr/>
          </p:nvSpPr>
          <p:spPr>
            <a:xfrm>
              <a:off x="7296281" y="8789510"/>
              <a:ext cx="399309" cy="382704"/>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04" name="rc19"/>
            <p:cNvSpPr/>
            <p:nvPr/>
          </p:nvSpPr>
          <p:spPr>
            <a:xfrm>
              <a:off x="7866723" y="7848694"/>
              <a:ext cx="399309" cy="1323520"/>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05" name="rc20"/>
            <p:cNvSpPr/>
            <p:nvPr/>
          </p:nvSpPr>
          <p:spPr>
            <a:xfrm>
              <a:off x="8437165" y="8693833"/>
              <a:ext cx="399309" cy="478380"/>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06" name="rc21"/>
            <p:cNvSpPr/>
            <p:nvPr/>
          </p:nvSpPr>
          <p:spPr>
            <a:xfrm>
              <a:off x="9007608" y="9044646"/>
              <a:ext cx="399309" cy="12756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07" name="rc22"/>
            <p:cNvSpPr/>
            <p:nvPr/>
          </p:nvSpPr>
          <p:spPr>
            <a:xfrm>
              <a:off x="9578050" y="9108430"/>
              <a:ext cx="399309" cy="63784"/>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08" name="rc23"/>
            <p:cNvSpPr/>
            <p:nvPr/>
          </p:nvSpPr>
          <p:spPr>
            <a:xfrm>
              <a:off x="10148492" y="9156268"/>
              <a:ext cx="399309" cy="1594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09" name="rc24"/>
            <p:cNvSpPr/>
            <p:nvPr/>
          </p:nvSpPr>
          <p:spPr>
            <a:xfrm>
              <a:off x="10718934" y="9140322"/>
              <a:ext cx="399309" cy="31892"/>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10" name="rc25"/>
            <p:cNvSpPr/>
            <p:nvPr/>
          </p:nvSpPr>
          <p:spPr>
            <a:xfrm>
              <a:off x="7866723" y="6636796"/>
              <a:ext cx="399309" cy="1594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11" name="rc26"/>
            <p:cNvSpPr/>
            <p:nvPr/>
          </p:nvSpPr>
          <p:spPr>
            <a:xfrm>
              <a:off x="8437165" y="8295183"/>
              <a:ext cx="399309" cy="1594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12" name="pl27"/>
            <p:cNvSpPr/>
            <p:nvPr/>
          </p:nvSpPr>
          <p:spPr>
            <a:xfrm>
              <a:off x="7495936" y="6867288"/>
              <a:ext cx="3422653" cy="2299137"/>
            </a:xfrm>
            <a:custGeom>
              <a:avLst/>
              <a:pathLst>
                <a:path w="3422653" h="2299137">
                  <a:moveTo>
                    <a:pt x="0" y="0"/>
                  </a:moveTo>
                  <a:lnTo>
                    <a:pt x="570442" y="816159"/>
                  </a:lnTo>
                  <a:lnTo>
                    <a:pt x="1140884" y="1855749"/>
                  </a:lnTo>
                  <a:lnTo>
                    <a:pt x="1711326" y="2248200"/>
                  </a:lnTo>
                  <a:lnTo>
                    <a:pt x="2281768" y="2275984"/>
                  </a:lnTo>
                  <a:lnTo>
                    <a:pt x="2852210" y="2299137"/>
                  </a:lnTo>
                  <a:lnTo>
                    <a:pt x="3422653" y="2292191"/>
                  </a:lnTo>
                </a:path>
              </a:pathLst>
            </a:custGeom>
            <a:ln w="40651" cap="flat">
              <a:solidFill>
                <a:srgbClr val="000000">
                  <a:alpha val="100000"/>
                </a:srgbClr>
              </a:solidFill>
              <a:prstDash val="solid"/>
              <a:round/>
            </a:ln>
          </p:spPr>
          <p:txBody>
            <a:bodyPr/>
            <a:lstStyle/>
            <a:p/>
          </p:txBody>
        </p:sp>
        <p:sp>
          <p:nvSpPr>
            <p:cNvPr id="413" name="rc28"/>
            <p:cNvSpPr/>
            <p:nvPr/>
          </p:nvSpPr>
          <p:spPr>
            <a:xfrm>
              <a:off x="7153670" y="6510025"/>
              <a:ext cx="4107183" cy="2788960"/>
            </a:xfrm>
            <a:prstGeom prst="rect">
              <a:avLst/>
            </a:prstGeom>
            <a:ln w="13550" cap="rnd">
              <a:solidFill>
                <a:srgbClr val="333333">
                  <a:alpha val="100000"/>
                </a:srgbClr>
              </a:solidFill>
              <a:prstDash val="solid"/>
              <a:round/>
            </a:ln>
          </p:spPr>
          <p:txBody>
            <a:bodyPr/>
            <a:lstStyle/>
            <a:p/>
          </p:txBody>
        </p:sp>
        <p:sp>
          <p:nvSpPr>
            <p:cNvPr id="414" name="tx29"/>
            <p:cNvSpPr/>
            <p:nvPr/>
          </p:nvSpPr>
          <p:spPr>
            <a:xfrm>
              <a:off x="6886172" y="9169908"/>
              <a:ext cx="16944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15" name="tx30"/>
            <p:cNvSpPr/>
            <p:nvPr/>
          </p:nvSpPr>
          <p:spPr>
            <a:xfrm>
              <a:off x="6843756" y="8372606"/>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50</a:t>
              </a:r>
            </a:p>
          </p:txBody>
        </p:sp>
        <p:sp>
          <p:nvSpPr>
            <p:cNvPr id="416" name="tx31"/>
            <p:cNvSpPr/>
            <p:nvPr/>
          </p:nvSpPr>
          <p:spPr>
            <a:xfrm>
              <a:off x="6801340" y="7575305"/>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17" name="tx32"/>
            <p:cNvSpPr/>
            <p:nvPr/>
          </p:nvSpPr>
          <p:spPr>
            <a:xfrm>
              <a:off x="6801340" y="6778003"/>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150</a:t>
              </a:r>
            </a:p>
          </p:txBody>
        </p:sp>
        <p:sp>
          <p:nvSpPr>
            <p:cNvPr id="418" name="pl33"/>
            <p:cNvSpPr/>
            <p:nvPr/>
          </p:nvSpPr>
          <p:spPr>
            <a:xfrm>
              <a:off x="7118876"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9" name="pl34"/>
            <p:cNvSpPr/>
            <p:nvPr/>
          </p:nvSpPr>
          <p:spPr>
            <a:xfrm>
              <a:off x="7118876" y="837491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0" name="pl35"/>
            <p:cNvSpPr/>
            <p:nvPr/>
          </p:nvSpPr>
          <p:spPr>
            <a:xfrm>
              <a:off x="7118876" y="75776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1" name="pl36"/>
            <p:cNvSpPr/>
            <p:nvPr/>
          </p:nvSpPr>
          <p:spPr>
            <a:xfrm>
              <a:off x="7118876" y="678031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2" name="pl37"/>
            <p:cNvSpPr/>
            <p:nvPr/>
          </p:nvSpPr>
          <p:spPr>
            <a:xfrm>
              <a:off x="11260854"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23" name="pl38"/>
            <p:cNvSpPr/>
            <p:nvPr/>
          </p:nvSpPr>
          <p:spPr>
            <a:xfrm>
              <a:off x="11260854" y="8593378"/>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24" name="pl39"/>
            <p:cNvSpPr/>
            <p:nvPr/>
          </p:nvSpPr>
          <p:spPr>
            <a:xfrm>
              <a:off x="11260854" y="8014542"/>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25" name="pl40"/>
            <p:cNvSpPr/>
            <p:nvPr/>
          </p:nvSpPr>
          <p:spPr>
            <a:xfrm>
              <a:off x="11260854" y="7435705"/>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26" name="pl41"/>
            <p:cNvSpPr/>
            <p:nvPr/>
          </p:nvSpPr>
          <p:spPr>
            <a:xfrm>
              <a:off x="11260854" y="6856869"/>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27" name="tx42"/>
            <p:cNvSpPr/>
            <p:nvPr/>
          </p:nvSpPr>
          <p:spPr>
            <a:xfrm>
              <a:off x="11358911"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28" name="tx43"/>
            <p:cNvSpPr/>
            <p:nvPr/>
          </p:nvSpPr>
          <p:spPr>
            <a:xfrm>
              <a:off x="11358911" y="8591071"/>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50</a:t>
              </a:r>
            </a:p>
          </p:txBody>
        </p:sp>
        <p:sp>
          <p:nvSpPr>
            <p:cNvPr id="429" name="tx44"/>
            <p:cNvSpPr/>
            <p:nvPr/>
          </p:nvSpPr>
          <p:spPr>
            <a:xfrm>
              <a:off x="11358911" y="8012235"/>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30" name="tx45"/>
            <p:cNvSpPr/>
            <p:nvPr/>
          </p:nvSpPr>
          <p:spPr>
            <a:xfrm>
              <a:off x="11358911" y="7433399"/>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150</a:t>
              </a:r>
            </a:p>
          </p:txBody>
        </p:sp>
        <p:sp>
          <p:nvSpPr>
            <p:cNvPr id="431" name="tx46"/>
            <p:cNvSpPr/>
            <p:nvPr/>
          </p:nvSpPr>
          <p:spPr>
            <a:xfrm>
              <a:off x="11358911" y="6854562"/>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a:t>
              </a:r>
            </a:p>
          </p:txBody>
        </p:sp>
        <p:sp>
          <p:nvSpPr>
            <p:cNvPr id="432" name="pl47"/>
            <p:cNvSpPr/>
            <p:nvPr/>
          </p:nvSpPr>
          <p:spPr>
            <a:xfrm>
              <a:off x="749593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33" name="pl48"/>
            <p:cNvSpPr/>
            <p:nvPr/>
          </p:nvSpPr>
          <p:spPr>
            <a:xfrm>
              <a:off x="806637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34" name="pl49"/>
            <p:cNvSpPr/>
            <p:nvPr/>
          </p:nvSpPr>
          <p:spPr>
            <a:xfrm>
              <a:off x="863682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35" name="pl50"/>
            <p:cNvSpPr/>
            <p:nvPr/>
          </p:nvSpPr>
          <p:spPr>
            <a:xfrm>
              <a:off x="920726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36" name="pl51"/>
            <p:cNvSpPr/>
            <p:nvPr/>
          </p:nvSpPr>
          <p:spPr>
            <a:xfrm>
              <a:off x="977770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37" name="pl52"/>
            <p:cNvSpPr/>
            <p:nvPr/>
          </p:nvSpPr>
          <p:spPr>
            <a:xfrm>
              <a:off x="10348147"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38" name="pl53"/>
            <p:cNvSpPr/>
            <p:nvPr/>
          </p:nvSpPr>
          <p:spPr>
            <a:xfrm>
              <a:off x="1091858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39" name="tx54"/>
            <p:cNvSpPr/>
            <p:nvPr/>
          </p:nvSpPr>
          <p:spPr>
            <a:xfrm rot="-2700000">
              <a:off x="7386037"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40" name="tx55"/>
            <p:cNvSpPr/>
            <p:nvPr/>
          </p:nvSpPr>
          <p:spPr>
            <a:xfrm rot="-2700000">
              <a:off x="7916781"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41" name="tx56"/>
            <p:cNvSpPr/>
            <p:nvPr/>
          </p:nvSpPr>
          <p:spPr>
            <a:xfrm rot="-2700000">
              <a:off x="8486566"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42" name="tx57"/>
            <p:cNvSpPr/>
            <p:nvPr/>
          </p:nvSpPr>
          <p:spPr>
            <a:xfrm rot="-2700000">
              <a:off x="891231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43" name="tx58"/>
            <p:cNvSpPr/>
            <p:nvPr/>
          </p:nvSpPr>
          <p:spPr>
            <a:xfrm rot="-2700000">
              <a:off x="9482760"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44" name="tx59"/>
            <p:cNvSpPr/>
            <p:nvPr/>
          </p:nvSpPr>
          <p:spPr>
            <a:xfrm rot="-2700000">
              <a:off x="10053175"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445" name="tx60"/>
            <p:cNvSpPr/>
            <p:nvPr/>
          </p:nvSpPr>
          <p:spPr>
            <a:xfrm rot="-2700000">
              <a:off x="10735687"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46" name="tx61"/>
            <p:cNvSpPr/>
            <p:nvPr/>
          </p:nvSpPr>
          <p:spPr>
            <a:xfrm>
              <a:off x="9207262"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447" name="tx62"/>
            <p:cNvSpPr/>
            <p:nvPr/>
          </p:nvSpPr>
          <p:spPr>
            <a:xfrm>
              <a:off x="8390010"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448" name="tx63"/>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449" name="tx64"/>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450" name="rc65"/>
            <p:cNvSpPr/>
            <p:nvPr/>
          </p:nvSpPr>
          <p:spPr>
            <a:xfrm>
              <a:off x="7110373" y="10217410"/>
              <a:ext cx="1051268" cy="182880"/>
            </a:xfrm>
            <a:prstGeom prst="rect">
              <a:avLst/>
            </a:prstGeom>
            <a:solidFill>
              <a:srgbClr val="FFFFFF">
                <a:alpha val="100000"/>
              </a:srgbClr>
            </a:solidFill>
          </p:spPr>
          <p:txBody>
            <a:bodyPr/>
            <a:lstStyle/>
            <a:p/>
          </p:txBody>
        </p:sp>
        <p:sp>
          <p:nvSpPr>
            <p:cNvPr id="451" name="rc66"/>
            <p:cNvSpPr/>
            <p:nvPr/>
          </p:nvSpPr>
          <p:spPr>
            <a:xfrm>
              <a:off x="7110373" y="10217410"/>
              <a:ext cx="182879" cy="182880"/>
            </a:xfrm>
            <a:prstGeom prst="rect">
              <a:avLst/>
            </a:prstGeom>
            <a:solidFill>
              <a:srgbClr val="FFFFFF">
                <a:alpha val="100000"/>
              </a:srgbClr>
            </a:solidFill>
          </p:spPr>
          <p:txBody>
            <a:bodyPr/>
            <a:lstStyle/>
            <a:p/>
          </p:txBody>
        </p:sp>
        <p:sp>
          <p:nvSpPr>
            <p:cNvPr id="452" name="pl67"/>
            <p:cNvSpPr/>
            <p:nvPr/>
          </p:nvSpPr>
          <p:spPr>
            <a:xfrm>
              <a:off x="7128661"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453" name="tx68"/>
            <p:cNvSpPr/>
            <p:nvPr/>
          </p:nvSpPr>
          <p:spPr>
            <a:xfrm>
              <a:off x="7401253"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454" name="rc69"/>
            <p:cNvSpPr/>
            <p:nvPr/>
          </p:nvSpPr>
          <p:spPr>
            <a:xfrm>
              <a:off x="8341642" y="10217410"/>
              <a:ext cx="2962509" cy="182880"/>
            </a:xfrm>
            <a:prstGeom prst="rect">
              <a:avLst/>
            </a:prstGeom>
            <a:solidFill>
              <a:srgbClr val="FFFFFF">
                <a:alpha val="100000"/>
              </a:srgbClr>
            </a:solidFill>
          </p:spPr>
          <p:txBody>
            <a:bodyPr/>
            <a:lstStyle/>
            <a:p/>
          </p:txBody>
        </p:sp>
        <p:sp>
          <p:nvSpPr>
            <p:cNvPr id="455" name="rc70"/>
            <p:cNvSpPr/>
            <p:nvPr/>
          </p:nvSpPr>
          <p:spPr>
            <a:xfrm>
              <a:off x="8341642" y="10217410"/>
              <a:ext cx="182879" cy="182880"/>
            </a:xfrm>
            <a:prstGeom prst="rect">
              <a:avLst/>
            </a:prstGeom>
            <a:solidFill>
              <a:srgbClr val="FFFFFF">
                <a:alpha val="100000"/>
              </a:srgbClr>
            </a:solidFill>
          </p:spPr>
          <p:txBody>
            <a:bodyPr/>
            <a:lstStyle/>
            <a:p/>
          </p:txBody>
        </p:sp>
        <p:sp>
          <p:nvSpPr>
            <p:cNvPr id="456" name="rc71"/>
            <p:cNvSpPr/>
            <p:nvPr/>
          </p:nvSpPr>
          <p:spPr>
            <a:xfrm>
              <a:off x="8350642" y="10226410"/>
              <a:ext cx="164879"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7" name="rc72"/>
            <p:cNvSpPr/>
            <p:nvPr/>
          </p:nvSpPr>
          <p:spPr>
            <a:xfrm>
              <a:off x="9267683" y="10217410"/>
              <a:ext cx="182880" cy="182880"/>
            </a:xfrm>
            <a:prstGeom prst="rect">
              <a:avLst/>
            </a:prstGeom>
            <a:solidFill>
              <a:srgbClr val="FFFFFF">
                <a:alpha val="100000"/>
              </a:srgbClr>
            </a:solidFill>
          </p:spPr>
          <p:txBody>
            <a:bodyPr/>
            <a:lstStyle/>
            <a:p/>
          </p:txBody>
        </p:sp>
        <p:sp>
          <p:nvSpPr>
            <p:cNvPr id="458" name="rc73"/>
            <p:cNvSpPr/>
            <p:nvPr/>
          </p:nvSpPr>
          <p:spPr>
            <a:xfrm>
              <a:off x="9276683" y="10226410"/>
              <a:ext cx="164879"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9" name="rc74"/>
            <p:cNvSpPr/>
            <p:nvPr/>
          </p:nvSpPr>
          <p:spPr>
            <a:xfrm>
              <a:off x="10269924" y="10217410"/>
              <a:ext cx="182879" cy="182880"/>
            </a:xfrm>
            <a:prstGeom prst="rect">
              <a:avLst/>
            </a:prstGeom>
            <a:solidFill>
              <a:srgbClr val="FFFFFF">
                <a:alpha val="100000"/>
              </a:srgbClr>
            </a:solidFill>
          </p:spPr>
          <p:txBody>
            <a:bodyPr/>
            <a:lstStyle/>
            <a:p/>
          </p:txBody>
        </p:sp>
        <p:sp>
          <p:nvSpPr>
            <p:cNvPr id="460" name="rc75"/>
            <p:cNvSpPr/>
            <p:nvPr/>
          </p:nvSpPr>
          <p:spPr>
            <a:xfrm>
              <a:off x="10278924" y="10226410"/>
              <a:ext cx="164880"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1" name="tx76"/>
            <p:cNvSpPr/>
            <p:nvPr/>
          </p:nvSpPr>
          <p:spPr>
            <a:xfrm>
              <a:off x="8632522"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462" name="tx77"/>
            <p:cNvSpPr/>
            <p:nvPr/>
          </p:nvSpPr>
          <p:spPr>
            <a:xfrm>
              <a:off x="9558563"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463" name="tx78"/>
            <p:cNvSpPr/>
            <p:nvPr/>
          </p:nvSpPr>
          <p:spPr>
            <a:xfrm>
              <a:off x="10560804"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464" name="tx79"/>
            <p:cNvSpPr/>
            <p:nvPr/>
          </p:nvSpPr>
          <p:spPr>
            <a:xfrm>
              <a:off x="6578964"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65" name=""/>
          <p:cNvGrpSpPr/>
          <p:nvPr/>
        </p:nvGrpSpPr>
        <p:grpSpPr>
          <a:xfrm>
            <a:off x="12527280" y="6217920"/>
            <a:ext cx="5486400" cy="4297680"/>
            <a:chOff x="12527280" y="6217920"/>
            <a:chExt cx="5486400" cy="4297680"/>
          </a:xfrm>
        </p:grpSpPr>
        <p:sp>
          <p:nvSpPr>
            <p:cNvPr id="466"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67"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68"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469"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70"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71"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72"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73"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74"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75"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76"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77"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78"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79"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80" name="pl17"/>
            <p:cNvSpPr/>
            <p:nvPr/>
          </p:nvSpPr>
          <p:spPr>
            <a:xfrm>
              <a:off x="13416629" y="7303857"/>
              <a:ext cx="4327720" cy="588972"/>
            </a:xfrm>
            <a:custGeom>
              <a:avLst/>
              <a:pathLst>
                <a:path w="4327720" h="588972">
                  <a:moveTo>
                    <a:pt x="0" y="307289"/>
                  </a:moveTo>
                  <a:lnTo>
                    <a:pt x="332901" y="384112"/>
                  </a:lnTo>
                  <a:lnTo>
                    <a:pt x="665803" y="435327"/>
                  </a:lnTo>
                  <a:lnTo>
                    <a:pt x="998704" y="512149"/>
                  </a:lnTo>
                  <a:lnTo>
                    <a:pt x="1331606" y="563364"/>
                  </a:lnTo>
                  <a:lnTo>
                    <a:pt x="1664508" y="588972"/>
                  </a:lnTo>
                  <a:lnTo>
                    <a:pt x="1997409" y="460934"/>
                  </a:lnTo>
                  <a:lnTo>
                    <a:pt x="2330311" y="332897"/>
                  </a:lnTo>
                  <a:lnTo>
                    <a:pt x="2663212" y="230467"/>
                  </a:lnTo>
                  <a:lnTo>
                    <a:pt x="2996114" y="128037"/>
                  </a:lnTo>
                  <a:lnTo>
                    <a:pt x="3329016" y="0"/>
                  </a:lnTo>
                  <a:lnTo>
                    <a:pt x="3661917" y="51214"/>
                  </a:lnTo>
                  <a:lnTo>
                    <a:pt x="3994819" y="51214"/>
                  </a:lnTo>
                  <a:lnTo>
                    <a:pt x="4327720" y="51214"/>
                  </a:lnTo>
                </a:path>
              </a:pathLst>
            </a:custGeom>
            <a:ln w="32521" cap="flat">
              <a:solidFill>
                <a:srgbClr val="5EB0E8">
                  <a:alpha val="100000"/>
                </a:srgbClr>
              </a:solidFill>
              <a:prstDash val="solid"/>
              <a:round/>
            </a:ln>
          </p:spPr>
          <p:txBody>
            <a:bodyPr/>
            <a:lstStyle/>
            <a:p/>
          </p:txBody>
        </p:sp>
        <p:sp>
          <p:nvSpPr>
            <p:cNvPr id="481" name="tx18"/>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82" name="tx19"/>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83" name="tx20"/>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84" name="tx21"/>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485" name="tx22"/>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486" name="tx23"/>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87" name="pl24"/>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8" name="pl25"/>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9" name="pl26"/>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0" name="pl27"/>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1" name="pl28"/>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2" name="pl29"/>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3" name="pl30"/>
            <p:cNvSpPr/>
            <p:nvPr/>
          </p:nvSpPr>
          <p:spPr>
            <a:xfrm>
              <a:off x="1341662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4" name="pl31"/>
            <p:cNvSpPr/>
            <p:nvPr/>
          </p:nvSpPr>
          <p:spPr>
            <a:xfrm>
              <a:off x="1374953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5" name="pl32"/>
            <p:cNvSpPr/>
            <p:nvPr/>
          </p:nvSpPr>
          <p:spPr>
            <a:xfrm>
              <a:off x="1408243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6" name="pl33"/>
            <p:cNvSpPr/>
            <p:nvPr/>
          </p:nvSpPr>
          <p:spPr>
            <a:xfrm>
              <a:off x="1441533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7" name="pl34"/>
            <p:cNvSpPr/>
            <p:nvPr/>
          </p:nvSpPr>
          <p:spPr>
            <a:xfrm>
              <a:off x="1474823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8" name="pl35"/>
            <p:cNvSpPr/>
            <p:nvPr/>
          </p:nvSpPr>
          <p:spPr>
            <a:xfrm>
              <a:off x="1508113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9" name="pl36"/>
            <p:cNvSpPr/>
            <p:nvPr/>
          </p:nvSpPr>
          <p:spPr>
            <a:xfrm>
              <a:off x="154140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0" name="pl37"/>
            <p:cNvSpPr/>
            <p:nvPr/>
          </p:nvSpPr>
          <p:spPr>
            <a:xfrm>
              <a:off x="157469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1" name="pl38"/>
            <p:cNvSpPr/>
            <p:nvPr/>
          </p:nvSpPr>
          <p:spPr>
            <a:xfrm>
              <a:off x="1607984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2" name="pl39"/>
            <p:cNvSpPr/>
            <p:nvPr/>
          </p:nvSpPr>
          <p:spPr>
            <a:xfrm>
              <a:off x="1641274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3" name="pl40"/>
            <p:cNvSpPr/>
            <p:nvPr/>
          </p:nvSpPr>
          <p:spPr>
            <a:xfrm>
              <a:off x="1674564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4" name="pl41"/>
            <p:cNvSpPr/>
            <p:nvPr/>
          </p:nvSpPr>
          <p:spPr>
            <a:xfrm>
              <a:off x="1707854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5" name="pl42"/>
            <p:cNvSpPr/>
            <p:nvPr/>
          </p:nvSpPr>
          <p:spPr>
            <a:xfrm>
              <a:off x="1741144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6" name="pl43"/>
            <p:cNvSpPr/>
            <p:nvPr/>
          </p:nvSpPr>
          <p:spPr>
            <a:xfrm>
              <a:off x="1774434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7" name="tx44"/>
            <p:cNvSpPr/>
            <p:nvPr/>
          </p:nvSpPr>
          <p:spPr>
            <a:xfrm rot="-5400000">
              <a:off x="1324596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08" name="tx45"/>
            <p:cNvSpPr/>
            <p:nvPr/>
          </p:nvSpPr>
          <p:spPr>
            <a:xfrm rot="-5400000">
              <a:off x="1357886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09" name="tx46"/>
            <p:cNvSpPr/>
            <p:nvPr/>
          </p:nvSpPr>
          <p:spPr>
            <a:xfrm rot="-5400000">
              <a:off x="13911726"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10" name="tx47"/>
            <p:cNvSpPr/>
            <p:nvPr/>
          </p:nvSpPr>
          <p:spPr>
            <a:xfrm rot="-5400000">
              <a:off x="1424466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11" name="tx48"/>
            <p:cNvSpPr/>
            <p:nvPr/>
          </p:nvSpPr>
          <p:spPr>
            <a:xfrm rot="-5400000">
              <a:off x="1457756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12" name="tx49"/>
            <p:cNvSpPr/>
            <p:nvPr/>
          </p:nvSpPr>
          <p:spPr>
            <a:xfrm rot="-5400000">
              <a:off x="1491046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13" name="tx50"/>
            <p:cNvSpPr/>
            <p:nvPr/>
          </p:nvSpPr>
          <p:spPr>
            <a:xfrm rot="-5400000">
              <a:off x="152433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14" name="tx51"/>
            <p:cNvSpPr/>
            <p:nvPr/>
          </p:nvSpPr>
          <p:spPr>
            <a:xfrm rot="-5400000">
              <a:off x="155762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15" name="tx52"/>
            <p:cNvSpPr/>
            <p:nvPr/>
          </p:nvSpPr>
          <p:spPr>
            <a:xfrm rot="-5400000">
              <a:off x="1590917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16" name="tx53"/>
            <p:cNvSpPr/>
            <p:nvPr/>
          </p:nvSpPr>
          <p:spPr>
            <a:xfrm rot="-5400000">
              <a:off x="16242074"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17" name="tx54"/>
            <p:cNvSpPr/>
            <p:nvPr/>
          </p:nvSpPr>
          <p:spPr>
            <a:xfrm rot="-5400000">
              <a:off x="1657497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18" name="tx55"/>
            <p:cNvSpPr/>
            <p:nvPr/>
          </p:nvSpPr>
          <p:spPr>
            <a:xfrm rot="-5400000">
              <a:off x="1690787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19" name="tx56"/>
            <p:cNvSpPr/>
            <p:nvPr/>
          </p:nvSpPr>
          <p:spPr>
            <a:xfrm rot="-5400000">
              <a:off x="17240742"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20" name="tx57"/>
            <p:cNvSpPr/>
            <p:nvPr/>
          </p:nvSpPr>
          <p:spPr>
            <a:xfrm rot="-5400000">
              <a:off x="1757368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21" name="tx58"/>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22" name="rc59"/>
            <p:cNvSpPr/>
            <p:nvPr/>
          </p:nvSpPr>
          <p:spPr>
            <a:xfrm>
              <a:off x="14005791" y="9941072"/>
              <a:ext cx="3149396" cy="504938"/>
            </a:xfrm>
            <a:prstGeom prst="rect">
              <a:avLst/>
            </a:prstGeom>
            <a:solidFill>
              <a:srgbClr val="FFFFFF">
                <a:alpha val="100000"/>
              </a:srgbClr>
            </a:solidFill>
          </p:spPr>
          <p:txBody>
            <a:bodyPr/>
            <a:lstStyle/>
            <a:p/>
          </p:txBody>
        </p:sp>
        <p:sp>
          <p:nvSpPr>
            <p:cNvPr id="523" name="pl60"/>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24" name="pl61"/>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25" name="tx62"/>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26" name="tx63"/>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27" name="tx64"/>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28" name=""/>
          <p:cNvGrpSpPr/>
          <p:nvPr/>
        </p:nvGrpSpPr>
        <p:grpSpPr>
          <a:xfrm>
            <a:off x="594360" y="6217920"/>
            <a:ext cx="5562295" cy="3683039"/>
            <a:chOff x="594360" y="6217920"/>
            <a:chExt cx="5562295" cy="3683039"/>
          </a:xfrm>
        </p:grpSpPr>
        <p:sp>
          <p:nvSpPr>
            <p:cNvPr id="529" name="rc3"/>
            <p:cNvSpPr/>
            <p:nvPr/>
          </p:nvSpPr>
          <p:spPr>
            <a:xfrm>
              <a:off x="594360" y="6217920"/>
              <a:ext cx="5562295" cy="368303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30" name="rc4"/>
            <p:cNvSpPr/>
            <p:nvPr/>
          </p:nvSpPr>
          <p:spPr>
            <a:xfrm>
              <a:off x="2527193" y="6552136"/>
              <a:ext cx="3559873" cy="2100908"/>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31" name="rc5"/>
            <p:cNvSpPr/>
            <p:nvPr/>
          </p:nvSpPr>
          <p:spPr>
            <a:xfrm>
              <a:off x="2556372" y="6581315"/>
              <a:ext cx="291792" cy="291792"/>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32" name="rc6"/>
            <p:cNvSpPr/>
            <p:nvPr/>
          </p:nvSpPr>
          <p:spPr>
            <a:xfrm>
              <a:off x="2848165" y="6581315"/>
              <a:ext cx="291792" cy="291792"/>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33" name="rc7"/>
            <p:cNvSpPr/>
            <p:nvPr/>
          </p:nvSpPr>
          <p:spPr>
            <a:xfrm>
              <a:off x="3139958" y="6581315"/>
              <a:ext cx="291792" cy="291792"/>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34" name="rc8"/>
            <p:cNvSpPr/>
            <p:nvPr/>
          </p:nvSpPr>
          <p:spPr>
            <a:xfrm>
              <a:off x="3431751" y="6581315"/>
              <a:ext cx="291792" cy="291792"/>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35" name="rc9"/>
            <p:cNvSpPr/>
            <p:nvPr/>
          </p:nvSpPr>
          <p:spPr>
            <a:xfrm>
              <a:off x="3723543" y="6581315"/>
              <a:ext cx="291792" cy="291792"/>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36" name="rc10"/>
            <p:cNvSpPr/>
            <p:nvPr/>
          </p:nvSpPr>
          <p:spPr>
            <a:xfrm>
              <a:off x="4015336" y="6581315"/>
              <a:ext cx="291792" cy="291792"/>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37" name="rc11"/>
            <p:cNvSpPr/>
            <p:nvPr/>
          </p:nvSpPr>
          <p:spPr>
            <a:xfrm>
              <a:off x="4307129" y="6581315"/>
              <a:ext cx="291792" cy="291792"/>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38" name="rc12"/>
            <p:cNvSpPr/>
            <p:nvPr/>
          </p:nvSpPr>
          <p:spPr>
            <a:xfrm>
              <a:off x="4598922" y="6581315"/>
              <a:ext cx="291792" cy="291792"/>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539" name="rc13"/>
            <p:cNvSpPr/>
            <p:nvPr/>
          </p:nvSpPr>
          <p:spPr>
            <a:xfrm>
              <a:off x="4890715" y="6581315"/>
              <a:ext cx="291792" cy="291792"/>
            </a:xfrm>
            <a:prstGeom prst="rect">
              <a:avLst/>
            </a:prstGeom>
            <a:solidFill>
              <a:srgbClr val="BB1118">
                <a:alpha val="100000"/>
              </a:srgbClr>
            </a:solidFill>
            <a:ln w="5420" cap="flat">
              <a:solidFill>
                <a:srgbClr val="FFFFFF">
                  <a:alpha val="100000"/>
                </a:srgbClr>
              </a:solidFill>
              <a:prstDash val="solid"/>
              <a:miter/>
            </a:ln>
          </p:spPr>
          <p:txBody>
            <a:bodyPr/>
            <a:lstStyle/>
            <a:p/>
          </p:txBody>
        </p:sp>
        <p:sp>
          <p:nvSpPr>
            <p:cNvPr id="540" name="rc14"/>
            <p:cNvSpPr/>
            <p:nvPr/>
          </p:nvSpPr>
          <p:spPr>
            <a:xfrm>
              <a:off x="5182508" y="6581315"/>
              <a:ext cx="291792" cy="291792"/>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541" name="rc15"/>
            <p:cNvSpPr/>
            <p:nvPr/>
          </p:nvSpPr>
          <p:spPr>
            <a:xfrm>
              <a:off x="5474301" y="6581315"/>
              <a:ext cx="291792" cy="291792"/>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42" name="rc16"/>
            <p:cNvSpPr/>
            <p:nvPr/>
          </p:nvSpPr>
          <p:spPr>
            <a:xfrm>
              <a:off x="5766093" y="6581315"/>
              <a:ext cx="291792" cy="291792"/>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43" name="rc17"/>
            <p:cNvSpPr/>
            <p:nvPr/>
          </p:nvSpPr>
          <p:spPr>
            <a:xfrm>
              <a:off x="2556372" y="6873108"/>
              <a:ext cx="291792" cy="291792"/>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44" name="rc18"/>
            <p:cNvSpPr/>
            <p:nvPr/>
          </p:nvSpPr>
          <p:spPr>
            <a:xfrm>
              <a:off x="2848165" y="6873108"/>
              <a:ext cx="291792" cy="291792"/>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45" name="rc19"/>
            <p:cNvSpPr/>
            <p:nvPr/>
          </p:nvSpPr>
          <p:spPr>
            <a:xfrm>
              <a:off x="3139958" y="6873108"/>
              <a:ext cx="291792" cy="291792"/>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46" name="rc20"/>
            <p:cNvSpPr/>
            <p:nvPr/>
          </p:nvSpPr>
          <p:spPr>
            <a:xfrm>
              <a:off x="3431751" y="6873108"/>
              <a:ext cx="291792" cy="291792"/>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47" name="rc21"/>
            <p:cNvSpPr/>
            <p:nvPr/>
          </p:nvSpPr>
          <p:spPr>
            <a:xfrm>
              <a:off x="3723543" y="6873108"/>
              <a:ext cx="291792" cy="291792"/>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48" name="rc22"/>
            <p:cNvSpPr/>
            <p:nvPr/>
          </p:nvSpPr>
          <p:spPr>
            <a:xfrm>
              <a:off x="4015336" y="6873108"/>
              <a:ext cx="291792" cy="291792"/>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49" name="rc23"/>
            <p:cNvSpPr/>
            <p:nvPr/>
          </p:nvSpPr>
          <p:spPr>
            <a:xfrm>
              <a:off x="4307129" y="6873108"/>
              <a:ext cx="291792" cy="291792"/>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50" name="rc24"/>
            <p:cNvSpPr/>
            <p:nvPr/>
          </p:nvSpPr>
          <p:spPr>
            <a:xfrm>
              <a:off x="4598922" y="6873108"/>
              <a:ext cx="291792" cy="291792"/>
            </a:xfrm>
            <a:prstGeom prst="rect">
              <a:avLst/>
            </a:prstGeom>
            <a:solidFill>
              <a:srgbClr val="FEDACA">
                <a:alpha val="100000"/>
              </a:srgbClr>
            </a:solidFill>
            <a:ln w="5420" cap="flat">
              <a:solidFill>
                <a:srgbClr val="FFFFFF">
                  <a:alpha val="100000"/>
                </a:srgbClr>
              </a:solidFill>
              <a:prstDash val="solid"/>
              <a:miter/>
            </a:ln>
          </p:spPr>
          <p:txBody>
            <a:bodyPr/>
            <a:lstStyle/>
            <a:p/>
          </p:txBody>
        </p:sp>
        <p:sp>
          <p:nvSpPr>
            <p:cNvPr id="551" name="rc25"/>
            <p:cNvSpPr/>
            <p:nvPr/>
          </p:nvSpPr>
          <p:spPr>
            <a:xfrm>
              <a:off x="4890715" y="6873108"/>
              <a:ext cx="291792" cy="291792"/>
            </a:xfrm>
            <a:prstGeom prst="rect">
              <a:avLst/>
            </a:prstGeom>
            <a:solidFill>
              <a:srgbClr val="FEDECF">
                <a:alpha val="100000"/>
              </a:srgbClr>
            </a:solidFill>
            <a:ln w="5420" cap="flat">
              <a:solidFill>
                <a:srgbClr val="FFFFFF">
                  <a:alpha val="100000"/>
                </a:srgbClr>
              </a:solidFill>
              <a:prstDash val="solid"/>
              <a:miter/>
            </a:ln>
          </p:spPr>
          <p:txBody>
            <a:bodyPr/>
            <a:lstStyle/>
            <a:p/>
          </p:txBody>
        </p:sp>
        <p:sp>
          <p:nvSpPr>
            <p:cNvPr id="552" name="rc26"/>
            <p:cNvSpPr/>
            <p:nvPr/>
          </p:nvSpPr>
          <p:spPr>
            <a:xfrm>
              <a:off x="5182508" y="6873108"/>
              <a:ext cx="291792" cy="291792"/>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53" name="rc27"/>
            <p:cNvSpPr/>
            <p:nvPr/>
          </p:nvSpPr>
          <p:spPr>
            <a:xfrm>
              <a:off x="5474301" y="6873108"/>
              <a:ext cx="291792" cy="291792"/>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54" name="rc28"/>
            <p:cNvSpPr/>
            <p:nvPr/>
          </p:nvSpPr>
          <p:spPr>
            <a:xfrm>
              <a:off x="5766093" y="6873108"/>
              <a:ext cx="291792" cy="291792"/>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55" name="rc29"/>
            <p:cNvSpPr/>
            <p:nvPr/>
          </p:nvSpPr>
          <p:spPr>
            <a:xfrm>
              <a:off x="2556372" y="7164901"/>
              <a:ext cx="291792" cy="291792"/>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56" name="rc30"/>
            <p:cNvSpPr/>
            <p:nvPr/>
          </p:nvSpPr>
          <p:spPr>
            <a:xfrm>
              <a:off x="2848165" y="7164901"/>
              <a:ext cx="291792" cy="291792"/>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57" name="rc31"/>
            <p:cNvSpPr/>
            <p:nvPr/>
          </p:nvSpPr>
          <p:spPr>
            <a:xfrm>
              <a:off x="3139958" y="7164901"/>
              <a:ext cx="291792" cy="291792"/>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58" name="rc32"/>
            <p:cNvSpPr/>
            <p:nvPr/>
          </p:nvSpPr>
          <p:spPr>
            <a:xfrm>
              <a:off x="3431751" y="7164901"/>
              <a:ext cx="291792" cy="291792"/>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59" name="rc33"/>
            <p:cNvSpPr/>
            <p:nvPr/>
          </p:nvSpPr>
          <p:spPr>
            <a:xfrm>
              <a:off x="3723543" y="7164901"/>
              <a:ext cx="291792" cy="291792"/>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60" name="rc34"/>
            <p:cNvSpPr/>
            <p:nvPr/>
          </p:nvSpPr>
          <p:spPr>
            <a:xfrm>
              <a:off x="4015336" y="7164901"/>
              <a:ext cx="291792" cy="291792"/>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61" name="rc35"/>
            <p:cNvSpPr/>
            <p:nvPr/>
          </p:nvSpPr>
          <p:spPr>
            <a:xfrm>
              <a:off x="4307129" y="7164901"/>
              <a:ext cx="291792" cy="291792"/>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62" name="rc36"/>
            <p:cNvSpPr/>
            <p:nvPr/>
          </p:nvSpPr>
          <p:spPr>
            <a:xfrm>
              <a:off x="4598922" y="7164901"/>
              <a:ext cx="291792" cy="291792"/>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563" name="rc37"/>
            <p:cNvSpPr/>
            <p:nvPr/>
          </p:nvSpPr>
          <p:spPr>
            <a:xfrm>
              <a:off x="4890715" y="7164901"/>
              <a:ext cx="291792" cy="291792"/>
            </a:xfrm>
            <a:prstGeom prst="rect">
              <a:avLst/>
            </a:prstGeom>
            <a:solidFill>
              <a:srgbClr val="FEDACA">
                <a:alpha val="100000"/>
              </a:srgbClr>
            </a:solidFill>
            <a:ln w="5420" cap="flat">
              <a:solidFill>
                <a:srgbClr val="FFFFFF">
                  <a:alpha val="100000"/>
                </a:srgbClr>
              </a:solidFill>
              <a:prstDash val="solid"/>
              <a:miter/>
            </a:ln>
          </p:spPr>
          <p:txBody>
            <a:bodyPr/>
            <a:lstStyle/>
            <a:p/>
          </p:txBody>
        </p:sp>
        <p:sp>
          <p:nvSpPr>
            <p:cNvPr id="564" name="rc38"/>
            <p:cNvSpPr/>
            <p:nvPr/>
          </p:nvSpPr>
          <p:spPr>
            <a:xfrm>
              <a:off x="5182508" y="7164901"/>
              <a:ext cx="291792" cy="291792"/>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65" name="rc39"/>
            <p:cNvSpPr/>
            <p:nvPr/>
          </p:nvSpPr>
          <p:spPr>
            <a:xfrm>
              <a:off x="5474301" y="7164901"/>
              <a:ext cx="291792" cy="291792"/>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66" name="rc40"/>
            <p:cNvSpPr/>
            <p:nvPr/>
          </p:nvSpPr>
          <p:spPr>
            <a:xfrm>
              <a:off x="5766093" y="7164901"/>
              <a:ext cx="291792" cy="291792"/>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67" name="rc41"/>
            <p:cNvSpPr/>
            <p:nvPr/>
          </p:nvSpPr>
          <p:spPr>
            <a:xfrm>
              <a:off x="2556372" y="7456694"/>
              <a:ext cx="291792" cy="291792"/>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68" name="rc42"/>
            <p:cNvSpPr/>
            <p:nvPr/>
          </p:nvSpPr>
          <p:spPr>
            <a:xfrm>
              <a:off x="2848165" y="7456694"/>
              <a:ext cx="291792" cy="291792"/>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69" name="rc43"/>
            <p:cNvSpPr/>
            <p:nvPr/>
          </p:nvSpPr>
          <p:spPr>
            <a:xfrm>
              <a:off x="3139958" y="7456694"/>
              <a:ext cx="291792" cy="291792"/>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0" name="rc44"/>
            <p:cNvSpPr/>
            <p:nvPr/>
          </p:nvSpPr>
          <p:spPr>
            <a:xfrm>
              <a:off x="3431751" y="7456694"/>
              <a:ext cx="291792" cy="291792"/>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1" name="rc45"/>
            <p:cNvSpPr/>
            <p:nvPr/>
          </p:nvSpPr>
          <p:spPr>
            <a:xfrm>
              <a:off x="3723543" y="7456694"/>
              <a:ext cx="291792" cy="291792"/>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2" name="rc46"/>
            <p:cNvSpPr/>
            <p:nvPr/>
          </p:nvSpPr>
          <p:spPr>
            <a:xfrm>
              <a:off x="4015336" y="7456694"/>
              <a:ext cx="291792" cy="291792"/>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3" name="rc47"/>
            <p:cNvSpPr/>
            <p:nvPr/>
          </p:nvSpPr>
          <p:spPr>
            <a:xfrm>
              <a:off x="4307129" y="7456694"/>
              <a:ext cx="291792" cy="291792"/>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4" name="rc48"/>
            <p:cNvSpPr/>
            <p:nvPr/>
          </p:nvSpPr>
          <p:spPr>
            <a:xfrm>
              <a:off x="4598922" y="7456694"/>
              <a:ext cx="291792" cy="291792"/>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575" name="rc49"/>
            <p:cNvSpPr/>
            <p:nvPr/>
          </p:nvSpPr>
          <p:spPr>
            <a:xfrm>
              <a:off x="4890715" y="7456694"/>
              <a:ext cx="291792" cy="291792"/>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576" name="rc50"/>
            <p:cNvSpPr/>
            <p:nvPr/>
          </p:nvSpPr>
          <p:spPr>
            <a:xfrm>
              <a:off x="5182508" y="7456694"/>
              <a:ext cx="291792" cy="291792"/>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7" name="rc51"/>
            <p:cNvSpPr/>
            <p:nvPr/>
          </p:nvSpPr>
          <p:spPr>
            <a:xfrm>
              <a:off x="5474301" y="7456694"/>
              <a:ext cx="291792" cy="291792"/>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8" name="rc52"/>
            <p:cNvSpPr/>
            <p:nvPr/>
          </p:nvSpPr>
          <p:spPr>
            <a:xfrm>
              <a:off x="5766093" y="7456694"/>
              <a:ext cx="291792" cy="291792"/>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9" name="rc53"/>
            <p:cNvSpPr/>
            <p:nvPr/>
          </p:nvSpPr>
          <p:spPr>
            <a:xfrm>
              <a:off x="2556372" y="7748487"/>
              <a:ext cx="291792" cy="291792"/>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0" name="rc54"/>
            <p:cNvSpPr/>
            <p:nvPr/>
          </p:nvSpPr>
          <p:spPr>
            <a:xfrm>
              <a:off x="2848165" y="7748487"/>
              <a:ext cx="291792" cy="291792"/>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1" name="rc55"/>
            <p:cNvSpPr/>
            <p:nvPr/>
          </p:nvSpPr>
          <p:spPr>
            <a:xfrm>
              <a:off x="3139958" y="7748487"/>
              <a:ext cx="291792" cy="291792"/>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2" name="rc56"/>
            <p:cNvSpPr/>
            <p:nvPr/>
          </p:nvSpPr>
          <p:spPr>
            <a:xfrm>
              <a:off x="3431751" y="7748487"/>
              <a:ext cx="291792" cy="291792"/>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3" name="rc57"/>
            <p:cNvSpPr/>
            <p:nvPr/>
          </p:nvSpPr>
          <p:spPr>
            <a:xfrm>
              <a:off x="3723543" y="7748487"/>
              <a:ext cx="291792" cy="291792"/>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4" name="rc58"/>
            <p:cNvSpPr/>
            <p:nvPr/>
          </p:nvSpPr>
          <p:spPr>
            <a:xfrm>
              <a:off x="4015336" y="7748487"/>
              <a:ext cx="291792" cy="291792"/>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5" name="rc59"/>
            <p:cNvSpPr/>
            <p:nvPr/>
          </p:nvSpPr>
          <p:spPr>
            <a:xfrm>
              <a:off x="4307129" y="7748487"/>
              <a:ext cx="291792" cy="291792"/>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6" name="rc60"/>
            <p:cNvSpPr/>
            <p:nvPr/>
          </p:nvSpPr>
          <p:spPr>
            <a:xfrm>
              <a:off x="4598922" y="7748487"/>
              <a:ext cx="291792" cy="291792"/>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587" name="rc61"/>
            <p:cNvSpPr/>
            <p:nvPr/>
          </p:nvSpPr>
          <p:spPr>
            <a:xfrm>
              <a:off x="4890715" y="7748487"/>
              <a:ext cx="291792" cy="291792"/>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8" name="rc62"/>
            <p:cNvSpPr/>
            <p:nvPr/>
          </p:nvSpPr>
          <p:spPr>
            <a:xfrm>
              <a:off x="5182508" y="7748487"/>
              <a:ext cx="291792" cy="291792"/>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589" name="rc63"/>
            <p:cNvSpPr/>
            <p:nvPr/>
          </p:nvSpPr>
          <p:spPr>
            <a:xfrm>
              <a:off x="5474301" y="7748487"/>
              <a:ext cx="291792" cy="291792"/>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0" name="rc64"/>
            <p:cNvSpPr/>
            <p:nvPr/>
          </p:nvSpPr>
          <p:spPr>
            <a:xfrm>
              <a:off x="5766093" y="7748487"/>
              <a:ext cx="291792" cy="291792"/>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1" name="rc65"/>
            <p:cNvSpPr/>
            <p:nvPr/>
          </p:nvSpPr>
          <p:spPr>
            <a:xfrm>
              <a:off x="2556372" y="8040280"/>
              <a:ext cx="291792" cy="291792"/>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2" name="rc66"/>
            <p:cNvSpPr/>
            <p:nvPr/>
          </p:nvSpPr>
          <p:spPr>
            <a:xfrm>
              <a:off x="2848165" y="8040280"/>
              <a:ext cx="291792" cy="291792"/>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3" name="rc67"/>
            <p:cNvSpPr/>
            <p:nvPr/>
          </p:nvSpPr>
          <p:spPr>
            <a:xfrm>
              <a:off x="3139958" y="8040280"/>
              <a:ext cx="291792" cy="291792"/>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4" name="rc68"/>
            <p:cNvSpPr/>
            <p:nvPr/>
          </p:nvSpPr>
          <p:spPr>
            <a:xfrm>
              <a:off x="3431751" y="8040280"/>
              <a:ext cx="291792" cy="291792"/>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5" name="rc69"/>
            <p:cNvSpPr/>
            <p:nvPr/>
          </p:nvSpPr>
          <p:spPr>
            <a:xfrm>
              <a:off x="3723543" y="8040280"/>
              <a:ext cx="291792" cy="291792"/>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6" name="rc70"/>
            <p:cNvSpPr/>
            <p:nvPr/>
          </p:nvSpPr>
          <p:spPr>
            <a:xfrm>
              <a:off x="4015336" y="8040280"/>
              <a:ext cx="291792" cy="291792"/>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7" name="rc71"/>
            <p:cNvSpPr/>
            <p:nvPr/>
          </p:nvSpPr>
          <p:spPr>
            <a:xfrm>
              <a:off x="4307129" y="8040280"/>
              <a:ext cx="291792" cy="291792"/>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8" name="rc72"/>
            <p:cNvSpPr/>
            <p:nvPr/>
          </p:nvSpPr>
          <p:spPr>
            <a:xfrm>
              <a:off x="4598922" y="8040280"/>
              <a:ext cx="291792" cy="291792"/>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9" name="rc73"/>
            <p:cNvSpPr/>
            <p:nvPr/>
          </p:nvSpPr>
          <p:spPr>
            <a:xfrm>
              <a:off x="4890715" y="8040280"/>
              <a:ext cx="291792" cy="291792"/>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00" name="rc74"/>
            <p:cNvSpPr/>
            <p:nvPr/>
          </p:nvSpPr>
          <p:spPr>
            <a:xfrm>
              <a:off x="5182508" y="8040280"/>
              <a:ext cx="291792" cy="291792"/>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1" name="rc75"/>
            <p:cNvSpPr/>
            <p:nvPr/>
          </p:nvSpPr>
          <p:spPr>
            <a:xfrm>
              <a:off x="5474301" y="8040280"/>
              <a:ext cx="291792" cy="291792"/>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2" name="rc76"/>
            <p:cNvSpPr/>
            <p:nvPr/>
          </p:nvSpPr>
          <p:spPr>
            <a:xfrm>
              <a:off x="5766093" y="8040280"/>
              <a:ext cx="291792" cy="291792"/>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3" name="rc77"/>
            <p:cNvSpPr/>
            <p:nvPr/>
          </p:nvSpPr>
          <p:spPr>
            <a:xfrm>
              <a:off x="2556372" y="8332073"/>
              <a:ext cx="291792" cy="291792"/>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4" name="rc78"/>
            <p:cNvSpPr/>
            <p:nvPr/>
          </p:nvSpPr>
          <p:spPr>
            <a:xfrm>
              <a:off x="2848165" y="8332073"/>
              <a:ext cx="291792" cy="291792"/>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5" name="rc79"/>
            <p:cNvSpPr/>
            <p:nvPr/>
          </p:nvSpPr>
          <p:spPr>
            <a:xfrm>
              <a:off x="3139958" y="8332073"/>
              <a:ext cx="291792" cy="291792"/>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6" name="rc80"/>
            <p:cNvSpPr/>
            <p:nvPr/>
          </p:nvSpPr>
          <p:spPr>
            <a:xfrm>
              <a:off x="3431751" y="8332073"/>
              <a:ext cx="291792" cy="291792"/>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7" name="rc81"/>
            <p:cNvSpPr/>
            <p:nvPr/>
          </p:nvSpPr>
          <p:spPr>
            <a:xfrm>
              <a:off x="3723543" y="8332073"/>
              <a:ext cx="291792" cy="291792"/>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8" name="rc82"/>
            <p:cNvSpPr/>
            <p:nvPr/>
          </p:nvSpPr>
          <p:spPr>
            <a:xfrm>
              <a:off x="4015336" y="8332073"/>
              <a:ext cx="291792" cy="291792"/>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9" name="rc83"/>
            <p:cNvSpPr/>
            <p:nvPr/>
          </p:nvSpPr>
          <p:spPr>
            <a:xfrm>
              <a:off x="4307129" y="8332073"/>
              <a:ext cx="291792" cy="291792"/>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0" name="rc84"/>
            <p:cNvSpPr/>
            <p:nvPr/>
          </p:nvSpPr>
          <p:spPr>
            <a:xfrm>
              <a:off x="4598922" y="8332073"/>
              <a:ext cx="291792" cy="291792"/>
            </a:xfrm>
            <a:prstGeom prst="rect">
              <a:avLst/>
            </a:prstGeom>
            <a:solidFill>
              <a:srgbClr val="FEE1D4">
                <a:alpha val="100000"/>
              </a:srgbClr>
            </a:solidFill>
            <a:ln w="5420" cap="flat">
              <a:solidFill>
                <a:srgbClr val="FFFFFF">
                  <a:alpha val="100000"/>
                </a:srgbClr>
              </a:solidFill>
              <a:prstDash val="solid"/>
              <a:miter/>
            </a:ln>
          </p:spPr>
          <p:txBody>
            <a:bodyPr/>
            <a:lstStyle/>
            <a:p/>
          </p:txBody>
        </p:sp>
        <p:sp>
          <p:nvSpPr>
            <p:cNvPr id="611" name="rc85"/>
            <p:cNvSpPr/>
            <p:nvPr/>
          </p:nvSpPr>
          <p:spPr>
            <a:xfrm>
              <a:off x="4890715" y="8332073"/>
              <a:ext cx="291792" cy="291792"/>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2" name="rc86"/>
            <p:cNvSpPr/>
            <p:nvPr/>
          </p:nvSpPr>
          <p:spPr>
            <a:xfrm>
              <a:off x="5182508" y="8332073"/>
              <a:ext cx="291792" cy="291792"/>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3" name="rc87"/>
            <p:cNvSpPr/>
            <p:nvPr/>
          </p:nvSpPr>
          <p:spPr>
            <a:xfrm>
              <a:off x="5474301" y="8332073"/>
              <a:ext cx="291792" cy="291792"/>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4" name="rc88"/>
            <p:cNvSpPr/>
            <p:nvPr/>
          </p:nvSpPr>
          <p:spPr>
            <a:xfrm>
              <a:off x="5766093" y="8332073"/>
              <a:ext cx="291792" cy="291792"/>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15" name="tx89"/>
            <p:cNvSpPr/>
            <p:nvPr/>
          </p:nvSpPr>
          <p:spPr>
            <a:xfrm>
              <a:off x="1569568" y="8391277"/>
              <a:ext cx="796304" cy="1412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Unspecified</a:t>
              </a:r>
            </a:p>
          </p:txBody>
        </p:sp>
        <p:sp>
          <p:nvSpPr>
            <p:cNvPr id="616" name="tx90"/>
            <p:cNvSpPr/>
            <p:nvPr/>
          </p:nvSpPr>
          <p:spPr>
            <a:xfrm>
              <a:off x="714625" y="8121213"/>
              <a:ext cx="1651248" cy="119508"/>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CENTRAL EQUATORIA</a:t>
              </a:r>
            </a:p>
          </p:txBody>
        </p:sp>
        <p:sp>
          <p:nvSpPr>
            <p:cNvPr id="617" name="tx91"/>
            <p:cNvSpPr/>
            <p:nvPr/>
          </p:nvSpPr>
          <p:spPr>
            <a:xfrm>
              <a:off x="1459658" y="7837977"/>
              <a:ext cx="906214"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UPPER NILE</a:t>
              </a:r>
            </a:p>
          </p:txBody>
        </p:sp>
        <p:sp>
          <p:nvSpPr>
            <p:cNvPr id="618" name="tx92"/>
            <p:cNvSpPr/>
            <p:nvPr/>
          </p:nvSpPr>
          <p:spPr>
            <a:xfrm>
              <a:off x="663949" y="7537627"/>
              <a:ext cx="1701924" cy="119508"/>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WESTERN EQUATORIA</a:t>
              </a:r>
            </a:p>
          </p:txBody>
        </p:sp>
        <p:sp>
          <p:nvSpPr>
            <p:cNvPr id="619" name="tx93"/>
            <p:cNvSpPr/>
            <p:nvPr/>
          </p:nvSpPr>
          <p:spPr>
            <a:xfrm>
              <a:off x="1874517" y="7252531"/>
              <a:ext cx="491356"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LAKES</a:t>
              </a:r>
            </a:p>
          </p:txBody>
        </p:sp>
        <p:sp>
          <p:nvSpPr>
            <p:cNvPr id="620" name="tx94"/>
            <p:cNvSpPr/>
            <p:nvPr/>
          </p:nvSpPr>
          <p:spPr>
            <a:xfrm>
              <a:off x="807791" y="6878368"/>
              <a:ext cx="1558081"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NORTHERN BAHR EL</a:t>
              </a:r>
            </a:p>
          </p:txBody>
        </p:sp>
        <p:sp>
          <p:nvSpPr>
            <p:cNvPr id="621" name="tx95"/>
            <p:cNvSpPr/>
            <p:nvPr/>
          </p:nvSpPr>
          <p:spPr>
            <a:xfrm>
              <a:off x="1756124" y="7043034"/>
              <a:ext cx="609748"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GHAZAL</a:t>
              </a:r>
            </a:p>
          </p:txBody>
        </p:sp>
        <p:sp>
          <p:nvSpPr>
            <p:cNvPr id="622" name="tx96"/>
            <p:cNvSpPr/>
            <p:nvPr/>
          </p:nvSpPr>
          <p:spPr>
            <a:xfrm>
              <a:off x="1696965" y="6672666"/>
              <a:ext cx="668908"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WARRAP</a:t>
              </a:r>
            </a:p>
          </p:txBody>
        </p:sp>
        <p:sp>
          <p:nvSpPr>
            <p:cNvPr id="623" name="tx97"/>
            <p:cNvSpPr/>
            <p:nvPr/>
          </p:nvSpPr>
          <p:spPr>
            <a:xfrm rot="-2700000">
              <a:off x="2262633" y="8968856"/>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624" name="tx98"/>
            <p:cNvSpPr/>
            <p:nvPr/>
          </p:nvSpPr>
          <p:spPr>
            <a:xfrm rot="-2700000">
              <a:off x="2554426" y="8968856"/>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625" name="tx99"/>
            <p:cNvSpPr/>
            <p:nvPr/>
          </p:nvSpPr>
          <p:spPr>
            <a:xfrm rot="-2700000">
              <a:off x="2846219" y="8968856"/>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626" name="tx100"/>
            <p:cNvSpPr/>
            <p:nvPr/>
          </p:nvSpPr>
          <p:spPr>
            <a:xfrm rot="-2700000">
              <a:off x="3138012" y="8968856"/>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627" name="tx101"/>
            <p:cNvSpPr/>
            <p:nvPr/>
          </p:nvSpPr>
          <p:spPr>
            <a:xfrm rot="-2700000">
              <a:off x="3429805" y="8968856"/>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628" name="tx102"/>
            <p:cNvSpPr/>
            <p:nvPr/>
          </p:nvSpPr>
          <p:spPr>
            <a:xfrm rot="-2700000">
              <a:off x="3721598" y="8968856"/>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629" name="tx103"/>
            <p:cNvSpPr/>
            <p:nvPr/>
          </p:nvSpPr>
          <p:spPr>
            <a:xfrm rot="-2700000">
              <a:off x="4013390" y="8968856"/>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630" name="tx104"/>
            <p:cNvSpPr/>
            <p:nvPr/>
          </p:nvSpPr>
          <p:spPr>
            <a:xfrm rot="-2700000">
              <a:off x="4305183" y="8968856"/>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631" name="tx105"/>
            <p:cNvSpPr/>
            <p:nvPr/>
          </p:nvSpPr>
          <p:spPr>
            <a:xfrm rot="-2700000">
              <a:off x="4596976" y="8968856"/>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632" name="tx106"/>
            <p:cNvSpPr/>
            <p:nvPr/>
          </p:nvSpPr>
          <p:spPr>
            <a:xfrm rot="-2700000">
              <a:off x="4888743" y="8968792"/>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633" name="tx107"/>
            <p:cNvSpPr/>
            <p:nvPr/>
          </p:nvSpPr>
          <p:spPr>
            <a:xfrm rot="-2700000">
              <a:off x="5180562" y="8968856"/>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634" name="tx108"/>
            <p:cNvSpPr/>
            <p:nvPr/>
          </p:nvSpPr>
          <p:spPr>
            <a:xfrm rot="-2700000">
              <a:off x="5472355" y="8968856"/>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635" name="pic109"/>
            <p:cNvPicPr/>
            <p:nvPr/>
          </p:nvPicPr>
          <p:blipFill>
            <a:blip r:embed="rId2" cstate="print"/>
            <a:stretch>
              <a:fillRect/>
            </a:stretch>
          </p:blipFill>
          <p:spPr>
            <a:xfrm>
              <a:off x="3227129" y="9464359"/>
              <a:ext cx="2160000" cy="144000"/>
            </a:xfrm>
            <a:prstGeom prst="rect">
              <a:avLst/>
            </a:prstGeom>
          </p:spPr>
        </p:pic>
        <p:sp>
          <p:nvSpPr>
            <p:cNvPr id="636" name="pl110"/>
            <p:cNvSpPr/>
            <p:nvPr/>
          </p:nvSpPr>
          <p:spPr>
            <a:xfrm>
              <a:off x="3524997" y="9564468"/>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37" name="pl111"/>
            <p:cNvSpPr/>
            <p:nvPr/>
          </p:nvSpPr>
          <p:spPr>
            <a:xfrm>
              <a:off x="3834752" y="9564468"/>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38" name="pl112"/>
            <p:cNvSpPr/>
            <p:nvPr/>
          </p:nvSpPr>
          <p:spPr>
            <a:xfrm>
              <a:off x="4144508" y="9564468"/>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39" name="pl113"/>
            <p:cNvSpPr/>
            <p:nvPr/>
          </p:nvSpPr>
          <p:spPr>
            <a:xfrm>
              <a:off x="4454263" y="9564468"/>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40" name="pl114"/>
            <p:cNvSpPr/>
            <p:nvPr/>
          </p:nvSpPr>
          <p:spPr>
            <a:xfrm>
              <a:off x="4764018" y="9564468"/>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41" name="pl115"/>
            <p:cNvSpPr/>
            <p:nvPr/>
          </p:nvSpPr>
          <p:spPr>
            <a:xfrm>
              <a:off x="5073774" y="9564468"/>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42" name="pl116"/>
            <p:cNvSpPr/>
            <p:nvPr/>
          </p:nvSpPr>
          <p:spPr>
            <a:xfrm>
              <a:off x="5383529" y="9564468"/>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43" name="pl117"/>
            <p:cNvSpPr/>
            <p:nvPr/>
          </p:nvSpPr>
          <p:spPr>
            <a:xfrm>
              <a:off x="3524997" y="9464359"/>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44" name="pl118"/>
            <p:cNvSpPr/>
            <p:nvPr/>
          </p:nvSpPr>
          <p:spPr>
            <a:xfrm>
              <a:off x="3834752" y="9464359"/>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45" name="pl119"/>
            <p:cNvSpPr/>
            <p:nvPr/>
          </p:nvSpPr>
          <p:spPr>
            <a:xfrm>
              <a:off x="4144508" y="9464359"/>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46" name="pl120"/>
            <p:cNvSpPr/>
            <p:nvPr/>
          </p:nvSpPr>
          <p:spPr>
            <a:xfrm>
              <a:off x="4454263" y="9464359"/>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47" name="pl121"/>
            <p:cNvSpPr/>
            <p:nvPr/>
          </p:nvSpPr>
          <p:spPr>
            <a:xfrm>
              <a:off x="4764018" y="9464359"/>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48" name="pl122"/>
            <p:cNvSpPr/>
            <p:nvPr/>
          </p:nvSpPr>
          <p:spPr>
            <a:xfrm>
              <a:off x="5073774" y="9464359"/>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49" name="pl123"/>
            <p:cNvSpPr/>
            <p:nvPr/>
          </p:nvSpPr>
          <p:spPr>
            <a:xfrm>
              <a:off x="5383529" y="9464359"/>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50" name="tx124"/>
            <p:cNvSpPr/>
            <p:nvPr/>
          </p:nvSpPr>
          <p:spPr>
            <a:xfrm>
              <a:off x="3454365" y="9676026"/>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20</a:t>
              </a:r>
            </a:p>
          </p:txBody>
        </p:sp>
        <p:sp>
          <p:nvSpPr>
            <p:cNvPr id="651" name="tx125"/>
            <p:cNvSpPr/>
            <p:nvPr/>
          </p:nvSpPr>
          <p:spPr>
            <a:xfrm>
              <a:off x="3764121" y="9676026"/>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40</a:t>
              </a:r>
            </a:p>
          </p:txBody>
        </p:sp>
        <p:sp>
          <p:nvSpPr>
            <p:cNvPr id="652" name="tx126"/>
            <p:cNvSpPr/>
            <p:nvPr/>
          </p:nvSpPr>
          <p:spPr>
            <a:xfrm>
              <a:off x="4073876" y="9676026"/>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60</a:t>
              </a:r>
            </a:p>
          </p:txBody>
        </p:sp>
        <p:sp>
          <p:nvSpPr>
            <p:cNvPr id="653" name="tx127"/>
            <p:cNvSpPr/>
            <p:nvPr/>
          </p:nvSpPr>
          <p:spPr>
            <a:xfrm>
              <a:off x="4383632" y="9676026"/>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80</a:t>
              </a:r>
            </a:p>
          </p:txBody>
        </p:sp>
        <p:sp>
          <p:nvSpPr>
            <p:cNvPr id="654" name="tx128"/>
            <p:cNvSpPr/>
            <p:nvPr/>
          </p:nvSpPr>
          <p:spPr>
            <a:xfrm>
              <a:off x="4658071" y="9676026"/>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100</a:t>
              </a:r>
            </a:p>
          </p:txBody>
        </p:sp>
        <p:sp>
          <p:nvSpPr>
            <p:cNvPr id="655" name="tx129"/>
            <p:cNvSpPr/>
            <p:nvPr/>
          </p:nvSpPr>
          <p:spPr>
            <a:xfrm>
              <a:off x="4967827" y="9676026"/>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120</a:t>
              </a:r>
            </a:p>
          </p:txBody>
        </p:sp>
        <p:sp>
          <p:nvSpPr>
            <p:cNvPr id="656" name="tx130"/>
            <p:cNvSpPr/>
            <p:nvPr/>
          </p:nvSpPr>
          <p:spPr>
            <a:xfrm>
              <a:off x="5277582" y="9676026"/>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140</a:t>
              </a:r>
            </a:p>
          </p:txBody>
        </p:sp>
        <p:sp>
          <p:nvSpPr>
            <p:cNvPr id="657" name="tx131"/>
            <p:cNvSpPr/>
            <p:nvPr/>
          </p:nvSpPr>
          <p:spPr>
            <a:xfrm>
              <a:off x="1187650" y="6286533"/>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658"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659"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660"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Spain</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3214267" cy="3131794"/>
            </a:xfrm>
            <a:prstGeom prst="rect">
              <a:avLst/>
            </a:prstGeom>
            <a:solidFill>
              <a:srgbClr val="FFFFFF">
                <a:alpha val="100000"/>
              </a:srgbClr>
            </a:solidFill>
          </p:spPr>
          <p:txBody>
            <a:bodyPr/>
            <a:lstStyle/>
            <a:p/>
          </p:txBody>
        </p:sp>
        <p:sp>
          <p:nvSpPr>
            <p:cNvPr id="7" name="pl6"/>
            <p:cNvSpPr/>
            <p:nvPr/>
          </p:nvSpPr>
          <p:spPr>
            <a:xfrm>
              <a:off x="1899869" y="499992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8" name="pl7"/>
            <p:cNvSpPr/>
            <p:nvPr/>
          </p:nvSpPr>
          <p:spPr>
            <a:xfrm>
              <a:off x="1899869" y="442905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9" name="pl8"/>
            <p:cNvSpPr/>
            <p:nvPr/>
          </p:nvSpPr>
          <p:spPr>
            <a:xfrm>
              <a:off x="1899869" y="385818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 name="pl9"/>
            <p:cNvSpPr/>
            <p:nvPr/>
          </p:nvSpPr>
          <p:spPr>
            <a:xfrm>
              <a:off x="1899869" y="328731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1" name="pl10"/>
            <p:cNvSpPr/>
            <p:nvPr/>
          </p:nvSpPr>
          <p:spPr>
            <a:xfrm>
              <a:off x="1899869" y="271644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 name="pl11"/>
            <p:cNvSpPr/>
            <p:nvPr/>
          </p:nvSpPr>
          <p:spPr>
            <a:xfrm>
              <a:off x="189986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 name="pl12"/>
            <p:cNvSpPr/>
            <p:nvPr/>
          </p:nvSpPr>
          <p:spPr>
            <a:xfrm>
              <a:off x="1899869" y="471448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 name="pl13"/>
            <p:cNvSpPr/>
            <p:nvPr/>
          </p:nvSpPr>
          <p:spPr>
            <a:xfrm>
              <a:off x="1899869" y="414361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5" name="pl14"/>
            <p:cNvSpPr/>
            <p:nvPr/>
          </p:nvSpPr>
          <p:spPr>
            <a:xfrm>
              <a:off x="1899869" y="357274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6" name="pl15"/>
            <p:cNvSpPr/>
            <p:nvPr/>
          </p:nvSpPr>
          <p:spPr>
            <a:xfrm>
              <a:off x="1899869" y="300187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7" name="pl16"/>
            <p:cNvSpPr/>
            <p:nvPr/>
          </p:nvSpPr>
          <p:spPr>
            <a:xfrm>
              <a:off x="1899869" y="243100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8" name="rc17"/>
            <p:cNvSpPr/>
            <p:nvPr/>
          </p:nvSpPr>
          <p:spPr>
            <a:xfrm>
              <a:off x="220285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 name="rc18"/>
            <p:cNvSpPr/>
            <p:nvPr/>
          </p:nvSpPr>
          <p:spPr>
            <a:xfrm>
              <a:off x="220285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 name="rc19"/>
            <p:cNvSpPr/>
            <p:nvPr/>
          </p:nvSpPr>
          <p:spPr>
            <a:xfrm>
              <a:off x="220285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 name="rc20"/>
            <p:cNvSpPr/>
            <p:nvPr/>
          </p:nvSpPr>
          <p:spPr>
            <a:xfrm>
              <a:off x="2202853" y="5251106"/>
              <a:ext cx="237118" cy="3425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 name="rc21"/>
            <p:cNvSpPr/>
            <p:nvPr/>
          </p:nvSpPr>
          <p:spPr>
            <a:xfrm>
              <a:off x="246631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 name="rc22"/>
            <p:cNvSpPr/>
            <p:nvPr/>
          </p:nvSpPr>
          <p:spPr>
            <a:xfrm>
              <a:off x="246631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 name="rc23"/>
            <p:cNvSpPr/>
            <p:nvPr/>
          </p:nvSpPr>
          <p:spPr>
            <a:xfrm>
              <a:off x="246631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 name="rc24"/>
            <p:cNvSpPr/>
            <p:nvPr/>
          </p:nvSpPr>
          <p:spPr>
            <a:xfrm>
              <a:off x="2466318" y="5262523"/>
              <a:ext cx="237118" cy="228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 name="rc25"/>
            <p:cNvSpPr/>
            <p:nvPr/>
          </p:nvSpPr>
          <p:spPr>
            <a:xfrm>
              <a:off x="2729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 name="rc26"/>
            <p:cNvSpPr/>
            <p:nvPr/>
          </p:nvSpPr>
          <p:spPr>
            <a:xfrm>
              <a:off x="272978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 name="rc27"/>
            <p:cNvSpPr/>
            <p:nvPr/>
          </p:nvSpPr>
          <p:spPr>
            <a:xfrm>
              <a:off x="272978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 name="rc28"/>
            <p:cNvSpPr/>
            <p:nvPr/>
          </p:nvSpPr>
          <p:spPr>
            <a:xfrm>
              <a:off x="2729782" y="5262523"/>
              <a:ext cx="237118" cy="228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0" name="rc29"/>
            <p:cNvSpPr/>
            <p:nvPr/>
          </p:nvSpPr>
          <p:spPr>
            <a:xfrm>
              <a:off x="299324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1" name="rc30"/>
            <p:cNvSpPr/>
            <p:nvPr/>
          </p:nvSpPr>
          <p:spPr>
            <a:xfrm>
              <a:off x="299324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2" name="rc31"/>
            <p:cNvSpPr/>
            <p:nvPr/>
          </p:nvSpPr>
          <p:spPr>
            <a:xfrm>
              <a:off x="299324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3" name="rc32"/>
            <p:cNvSpPr/>
            <p:nvPr/>
          </p:nvSpPr>
          <p:spPr>
            <a:xfrm>
              <a:off x="2993247" y="5228271"/>
              <a:ext cx="237118" cy="5708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4" name="rc33"/>
            <p:cNvSpPr/>
            <p:nvPr/>
          </p:nvSpPr>
          <p:spPr>
            <a:xfrm>
              <a:off x="325671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5" name="rc34"/>
            <p:cNvSpPr/>
            <p:nvPr/>
          </p:nvSpPr>
          <p:spPr>
            <a:xfrm>
              <a:off x="325671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6" name="rc35"/>
            <p:cNvSpPr/>
            <p:nvPr/>
          </p:nvSpPr>
          <p:spPr>
            <a:xfrm>
              <a:off x="325671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7" name="rc36"/>
            <p:cNvSpPr/>
            <p:nvPr/>
          </p:nvSpPr>
          <p:spPr>
            <a:xfrm>
              <a:off x="3256711" y="5262523"/>
              <a:ext cx="237118" cy="228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8" name="rc37"/>
            <p:cNvSpPr/>
            <p:nvPr/>
          </p:nvSpPr>
          <p:spPr>
            <a:xfrm>
              <a:off x="378364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9" name="rc38"/>
            <p:cNvSpPr/>
            <p:nvPr/>
          </p:nvSpPr>
          <p:spPr>
            <a:xfrm>
              <a:off x="378364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 name="rc39"/>
            <p:cNvSpPr/>
            <p:nvPr/>
          </p:nvSpPr>
          <p:spPr>
            <a:xfrm>
              <a:off x="378364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1" name="rc40"/>
            <p:cNvSpPr/>
            <p:nvPr/>
          </p:nvSpPr>
          <p:spPr>
            <a:xfrm>
              <a:off x="3783640" y="5216853"/>
              <a:ext cx="237118" cy="6850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 name="rc41"/>
            <p:cNvSpPr/>
            <p:nvPr/>
          </p:nvSpPr>
          <p:spPr>
            <a:xfrm>
              <a:off x="431057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3" name="rc42"/>
            <p:cNvSpPr/>
            <p:nvPr/>
          </p:nvSpPr>
          <p:spPr>
            <a:xfrm>
              <a:off x="431057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 name="rc43"/>
            <p:cNvSpPr/>
            <p:nvPr/>
          </p:nvSpPr>
          <p:spPr>
            <a:xfrm>
              <a:off x="431057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5" name="rc44"/>
            <p:cNvSpPr/>
            <p:nvPr/>
          </p:nvSpPr>
          <p:spPr>
            <a:xfrm>
              <a:off x="4310570" y="5251106"/>
              <a:ext cx="237118" cy="3425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6" name="rc45"/>
            <p:cNvSpPr/>
            <p:nvPr/>
          </p:nvSpPr>
          <p:spPr>
            <a:xfrm>
              <a:off x="457403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7" name="rc46"/>
            <p:cNvSpPr/>
            <p:nvPr/>
          </p:nvSpPr>
          <p:spPr>
            <a:xfrm>
              <a:off x="457403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 name="rc47"/>
            <p:cNvSpPr/>
            <p:nvPr/>
          </p:nvSpPr>
          <p:spPr>
            <a:xfrm>
              <a:off x="457403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9" name="rc48"/>
            <p:cNvSpPr/>
            <p:nvPr/>
          </p:nvSpPr>
          <p:spPr>
            <a:xfrm>
              <a:off x="4574034" y="5228271"/>
              <a:ext cx="237118" cy="5708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0" name="rc49"/>
            <p:cNvSpPr/>
            <p:nvPr/>
          </p:nvSpPr>
          <p:spPr>
            <a:xfrm>
              <a:off x="4837499" y="5273940"/>
              <a:ext cx="237118" cy="1141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1" name="rc50"/>
            <p:cNvSpPr/>
            <p:nvPr/>
          </p:nvSpPr>
          <p:spPr>
            <a:xfrm>
              <a:off x="4837499" y="527394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2" name="rc51"/>
            <p:cNvSpPr/>
            <p:nvPr/>
          </p:nvSpPr>
          <p:spPr>
            <a:xfrm>
              <a:off x="4837499" y="527394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3" name="rc52"/>
            <p:cNvSpPr/>
            <p:nvPr/>
          </p:nvSpPr>
          <p:spPr>
            <a:xfrm>
              <a:off x="4837499" y="5251106"/>
              <a:ext cx="237118" cy="228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4" name="pg53"/>
            <p:cNvSpPr/>
            <p:nvPr/>
          </p:nvSpPr>
          <p:spPr>
            <a:xfrm>
              <a:off x="2702556" y="2153563"/>
              <a:ext cx="1608892" cy="373922"/>
            </a:xfrm>
            <a:custGeom>
              <a:avLst/>
              <a:pathLst>
                <a:path w="1608892" h="373922">
                  <a:moveTo>
                    <a:pt x="31220" y="373922"/>
                  </a:moveTo>
                  <a:lnTo>
                    <a:pt x="1577672" y="373922"/>
                  </a:lnTo>
                  <a:lnTo>
                    <a:pt x="1576415" y="373897"/>
                  </a:lnTo>
                  <a:lnTo>
                    <a:pt x="1581435" y="373695"/>
                  </a:lnTo>
                  <a:lnTo>
                    <a:pt x="1586358" y="372690"/>
                  </a:lnTo>
                  <a:lnTo>
                    <a:pt x="1591056" y="370908"/>
                  </a:lnTo>
                  <a:lnTo>
                    <a:pt x="1595407" y="368396"/>
                  </a:lnTo>
                  <a:lnTo>
                    <a:pt x="1599299" y="365218"/>
                  </a:lnTo>
                  <a:lnTo>
                    <a:pt x="1602631" y="361457"/>
                  </a:lnTo>
                  <a:lnTo>
                    <a:pt x="1605316" y="357211"/>
                  </a:lnTo>
                  <a:lnTo>
                    <a:pt x="1607286" y="352588"/>
                  </a:lnTo>
                  <a:lnTo>
                    <a:pt x="1608488" y="347710"/>
                  </a:lnTo>
                  <a:lnTo>
                    <a:pt x="1608892" y="342702"/>
                  </a:lnTo>
                  <a:lnTo>
                    <a:pt x="1608892" y="31220"/>
                  </a:lnTo>
                  <a:lnTo>
                    <a:pt x="1608488" y="26212"/>
                  </a:lnTo>
                  <a:lnTo>
                    <a:pt x="1607286" y="21334"/>
                  </a:lnTo>
                  <a:lnTo>
                    <a:pt x="1605316" y="16711"/>
                  </a:lnTo>
                  <a:lnTo>
                    <a:pt x="1602631" y="12465"/>
                  </a:lnTo>
                  <a:lnTo>
                    <a:pt x="1599299" y="8704"/>
                  </a:lnTo>
                  <a:lnTo>
                    <a:pt x="1595407" y="5526"/>
                  </a:lnTo>
                  <a:lnTo>
                    <a:pt x="1591056" y="3014"/>
                  </a:lnTo>
                  <a:lnTo>
                    <a:pt x="1586358" y="1232"/>
                  </a:lnTo>
                  <a:lnTo>
                    <a:pt x="1581435" y="227"/>
                  </a:lnTo>
                  <a:lnTo>
                    <a:pt x="157767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55" name="tx54"/>
            <p:cNvSpPr/>
            <p:nvPr/>
          </p:nvSpPr>
          <p:spPr>
            <a:xfrm>
              <a:off x="2827439" y="2239827"/>
              <a:ext cx="1359127"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 case(s)</a:t>
              </a:r>
            </a:p>
          </p:txBody>
        </p:sp>
        <p:sp>
          <p:nvSpPr>
            <p:cNvPr id="56" name="pg55"/>
            <p:cNvSpPr/>
            <p:nvPr/>
          </p:nvSpPr>
          <p:spPr>
            <a:xfrm>
              <a:off x="2892950" y="2394471"/>
              <a:ext cx="1228104" cy="311602"/>
            </a:xfrm>
            <a:custGeom>
              <a:avLst/>
              <a:pathLst>
                <a:path w="1228104" h="311602">
                  <a:moveTo>
                    <a:pt x="26017" y="311602"/>
                  </a:moveTo>
                  <a:lnTo>
                    <a:pt x="1202087" y="311602"/>
                  </a:lnTo>
                  <a:lnTo>
                    <a:pt x="1201039" y="311581"/>
                  </a:lnTo>
                  <a:lnTo>
                    <a:pt x="1205223" y="311412"/>
                  </a:lnTo>
                  <a:lnTo>
                    <a:pt x="1209325" y="310575"/>
                  </a:lnTo>
                  <a:lnTo>
                    <a:pt x="1213240" y="309090"/>
                  </a:lnTo>
                  <a:lnTo>
                    <a:pt x="1216866" y="306996"/>
                  </a:lnTo>
                  <a:lnTo>
                    <a:pt x="1220109" y="304348"/>
                  </a:lnTo>
                  <a:lnTo>
                    <a:pt x="1222886" y="301214"/>
                  </a:lnTo>
                  <a:lnTo>
                    <a:pt x="1225124" y="297675"/>
                  </a:lnTo>
                  <a:lnTo>
                    <a:pt x="1226765" y="293823"/>
                  </a:lnTo>
                  <a:lnTo>
                    <a:pt x="1227767" y="289758"/>
                  </a:lnTo>
                  <a:lnTo>
                    <a:pt x="1228104" y="285585"/>
                  </a:lnTo>
                  <a:lnTo>
                    <a:pt x="1228104" y="26017"/>
                  </a:lnTo>
                  <a:lnTo>
                    <a:pt x="1227767" y="21843"/>
                  </a:lnTo>
                  <a:lnTo>
                    <a:pt x="1226765" y="17778"/>
                  </a:lnTo>
                  <a:lnTo>
                    <a:pt x="1225124" y="13926"/>
                  </a:lnTo>
                  <a:lnTo>
                    <a:pt x="1222886" y="10387"/>
                  </a:lnTo>
                  <a:lnTo>
                    <a:pt x="1220109" y="7253"/>
                  </a:lnTo>
                  <a:lnTo>
                    <a:pt x="1216866" y="4605"/>
                  </a:lnTo>
                  <a:lnTo>
                    <a:pt x="1213240" y="2511"/>
                  </a:lnTo>
                  <a:lnTo>
                    <a:pt x="1209325" y="1027"/>
                  </a:lnTo>
                  <a:lnTo>
                    <a:pt x="1205223" y="189"/>
                  </a:lnTo>
                  <a:lnTo>
                    <a:pt x="120208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57" name="tx56"/>
            <p:cNvSpPr/>
            <p:nvPr/>
          </p:nvSpPr>
          <p:spPr>
            <a:xfrm>
              <a:off x="2997019" y="2466357"/>
              <a:ext cx="1019966"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 case(s)</a:t>
              </a:r>
            </a:p>
          </p:txBody>
        </p:sp>
        <p:sp>
          <p:nvSpPr>
            <p:cNvPr id="58" name="rc57"/>
            <p:cNvSpPr/>
            <p:nvPr/>
          </p:nvSpPr>
          <p:spPr>
            <a:xfrm>
              <a:off x="1899869" y="2153563"/>
              <a:ext cx="3214267" cy="3131794"/>
            </a:xfrm>
            <a:prstGeom prst="rect">
              <a:avLst/>
            </a:prstGeom>
            <a:ln w="13550" cap="rnd">
              <a:solidFill>
                <a:srgbClr val="333333">
                  <a:alpha val="100000"/>
                </a:srgbClr>
              </a:solidFill>
              <a:prstDash val="solid"/>
              <a:round/>
            </a:ln>
          </p:spPr>
          <p:txBody>
            <a:bodyPr/>
            <a:lstStyle/>
            <a:p/>
          </p:txBody>
        </p:sp>
        <p:sp>
          <p:nvSpPr>
            <p:cNvPr id="59" name="rc58"/>
            <p:cNvSpPr/>
            <p:nvPr/>
          </p:nvSpPr>
          <p:spPr>
            <a:xfrm>
              <a:off x="5114136" y="2153563"/>
              <a:ext cx="3214267" cy="3131794"/>
            </a:xfrm>
            <a:prstGeom prst="rect">
              <a:avLst/>
            </a:prstGeom>
            <a:solidFill>
              <a:srgbClr val="FFFFFF">
                <a:alpha val="100000"/>
              </a:srgbClr>
            </a:solidFill>
          </p:spPr>
          <p:txBody>
            <a:bodyPr/>
            <a:lstStyle/>
            <a:p/>
          </p:txBody>
        </p:sp>
        <p:sp>
          <p:nvSpPr>
            <p:cNvPr id="60" name="pl59"/>
            <p:cNvSpPr/>
            <p:nvPr/>
          </p:nvSpPr>
          <p:spPr>
            <a:xfrm>
              <a:off x="5114136" y="499992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1" name="pl60"/>
            <p:cNvSpPr/>
            <p:nvPr/>
          </p:nvSpPr>
          <p:spPr>
            <a:xfrm>
              <a:off x="5114136" y="442905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2" name="pl61"/>
            <p:cNvSpPr/>
            <p:nvPr/>
          </p:nvSpPr>
          <p:spPr>
            <a:xfrm>
              <a:off x="5114136" y="385818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3" name="pl62"/>
            <p:cNvSpPr/>
            <p:nvPr/>
          </p:nvSpPr>
          <p:spPr>
            <a:xfrm>
              <a:off x="5114136" y="328731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4" name="pl63"/>
            <p:cNvSpPr/>
            <p:nvPr/>
          </p:nvSpPr>
          <p:spPr>
            <a:xfrm>
              <a:off x="5114136" y="271644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5" name="pl64"/>
            <p:cNvSpPr/>
            <p:nvPr/>
          </p:nvSpPr>
          <p:spPr>
            <a:xfrm>
              <a:off x="5114136"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66" name="pl65"/>
            <p:cNvSpPr/>
            <p:nvPr/>
          </p:nvSpPr>
          <p:spPr>
            <a:xfrm>
              <a:off x="5114136" y="471448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67" name="pl66"/>
            <p:cNvSpPr/>
            <p:nvPr/>
          </p:nvSpPr>
          <p:spPr>
            <a:xfrm>
              <a:off x="5114136" y="414361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68" name="pl67"/>
            <p:cNvSpPr/>
            <p:nvPr/>
          </p:nvSpPr>
          <p:spPr>
            <a:xfrm>
              <a:off x="5114136" y="357274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69" name="pl68"/>
            <p:cNvSpPr/>
            <p:nvPr/>
          </p:nvSpPr>
          <p:spPr>
            <a:xfrm>
              <a:off x="5114136" y="300187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0" name="pl69"/>
            <p:cNvSpPr/>
            <p:nvPr/>
          </p:nvSpPr>
          <p:spPr>
            <a:xfrm>
              <a:off x="5114136" y="243100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1" name="rc70"/>
            <p:cNvSpPr/>
            <p:nvPr/>
          </p:nvSpPr>
          <p:spPr>
            <a:xfrm>
              <a:off x="5153656" y="5273940"/>
              <a:ext cx="237118" cy="1141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2" name="rc71"/>
            <p:cNvSpPr/>
            <p:nvPr/>
          </p:nvSpPr>
          <p:spPr>
            <a:xfrm>
              <a:off x="5153656" y="527394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3" name="rc72"/>
            <p:cNvSpPr/>
            <p:nvPr/>
          </p:nvSpPr>
          <p:spPr>
            <a:xfrm>
              <a:off x="5153656" y="527394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4" name="rc73"/>
            <p:cNvSpPr/>
            <p:nvPr/>
          </p:nvSpPr>
          <p:spPr>
            <a:xfrm>
              <a:off x="5153656" y="5171184"/>
              <a:ext cx="237118" cy="1027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5" name="rc74"/>
            <p:cNvSpPr/>
            <p:nvPr/>
          </p:nvSpPr>
          <p:spPr>
            <a:xfrm>
              <a:off x="5417121" y="5273940"/>
              <a:ext cx="237118" cy="1141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6" name="rc75"/>
            <p:cNvSpPr/>
            <p:nvPr/>
          </p:nvSpPr>
          <p:spPr>
            <a:xfrm>
              <a:off x="5417121" y="527394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7" name="rc76"/>
            <p:cNvSpPr/>
            <p:nvPr/>
          </p:nvSpPr>
          <p:spPr>
            <a:xfrm>
              <a:off x="5417121" y="527394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8" name="rc77"/>
            <p:cNvSpPr/>
            <p:nvPr/>
          </p:nvSpPr>
          <p:spPr>
            <a:xfrm>
              <a:off x="5417121" y="5216853"/>
              <a:ext cx="237118" cy="5708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9" name="rc78"/>
            <p:cNvSpPr/>
            <p:nvPr/>
          </p:nvSpPr>
          <p:spPr>
            <a:xfrm>
              <a:off x="568058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0" name="rc79"/>
            <p:cNvSpPr/>
            <p:nvPr/>
          </p:nvSpPr>
          <p:spPr>
            <a:xfrm>
              <a:off x="568058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1" name="rc80"/>
            <p:cNvSpPr/>
            <p:nvPr/>
          </p:nvSpPr>
          <p:spPr>
            <a:xfrm>
              <a:off x="568058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2" name="rc81"/>
            <p:cNvSpPr/>
            <p:nvPr/>
          </p:nvSpPr>
          <p:spPr>
            <a:xfrm>
              <a:off x="5680585" y="5262523"/>
              <a:ext cx="237118" cy="228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3" name="rc82"/>
            <p:cNvSpPr/>
            <p:nvPr/>
          </p:nvSpPr>
          <p:spPr>
            <a:xfrm>
              <a:off x="594405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594405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594405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5944050" y="5262523"/>
              <a:ext cx="237118" cy="228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6207514" y="5273940"/>
              <a:ext cx="237118" cy="1141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6207514" y="527394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6207514" y="527394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6207514" y="5228271"/>
              <a:ext cx="237118" cy="456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647097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647097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647097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6470979" y="5148349"/>
              <a:ext cx="237118" cy="1370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673444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673444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673444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6734443" y="5273940"/>
              <a:ext cx="237118" cy="1141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rc98"/>
            <p:cNvSpPr/>
            <p:nvPr/>
          </p:nvSpPr>
          <p:spPr>
            <a:xfrm>
              <a:off x="699790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699790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6997908" y="5273940"/>
              <a:ext cx="237118" cy="1141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6997908" y="5262523"/>
              <a:ext cx="237118" cy="1141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rc102"/>
            <p:cNvSpPr/>
            <p:nvPr/>
          </p:nvSpPr>
          <p:spPr>
            <a:xfrm>
              <a:off x="7261373" y="5239688"/>
              <a:ext cx="237118" cy="4566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4" name="rc103"/>
            <p:cNvSpPr/>
            <p:nvPr/>
          </p:nvSpPr>
          <p:spPr>
            <a:xfrm>
              <a:off x="7261373" y="523968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5" name="rc104"/>
            <p:cNvSpPr/>
            <p:nvPr/>
          </p:nvSpPr>
          <p:spPr>
            <a:xfrm>
              <a:off x="7261373" y="523968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6" name="rc105"/>
            <p:cNvSpPr/>
            <p:nvPr/>
          </p:nvSpPr>
          <p:spPr>
            <a:xfrm>
              <a:off x="7261373" y="5159766"/>
              <a:ext cx="237118" cy="7992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7" name="rc106"/>
            <p:cNvSpPr/>
            <p:nvPr/>
          </p:nvSpPr>
          <p:spPr>
            <a:xfrm>
              <a:off x="7524837" y="5273940"/>
              <a:ext cx="237118" cy="1141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8" name="rc107"/>
            <p:cNvSpPr/>
            <p:nvPr/>
          </p:nvSpPr>
          <p:spPr>
            <a:xfrm>
              <a:off x="7524837" y="527394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9" name="rc108"/>
            <p:cNvSpPr/>
            <p:nvPr/>
          </p:nvSpPr>
          <p:spPr>
            <a:xfrm>
              <a:off x="7524837" y="5262523"/>
              <a:ext cx="237118" cy="1141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0" name="rc109"/>
            <p:cNvSpPr/>
            <p:nvPr/>
          </p:nvSpPr>
          <p:spPr>
            <a:xfrm>
              <a:off x="7524837" y="5228271"/>
              <a:ext cx="237118" cy="3425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1" name="rc110"/>
            <p:cNvSpPr/>
            <p:nvPr/>
          </p:nvSpPr>
          <p:spPr>
            <a:xfrm>
              <a:off x="7788302" y="5262523"/>
              <a:ext cx="237118" cy="2283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2" name="rc111"/>
            <p:cNvSpPr/>
            <p:nvPr/>
          </p:nvSpPr>
          <p:spPr>
            <a:xfrm>
              <a:off x="7788302" y="526252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3" name="rc112"/>
            <p:cNvSpPr/>
            <p:nvPr/>
          </p:nvSpPr>
          <p:spPr>
            <a:xfrm>
              <a:off x="7788302" y="526252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4" name="rc113"/>
            <p:cNvSpPr/>
            <p:nvPr/>
          </p:nvSpPr>
          <p:spPr>
            <a:xfrm>
              <a:off x="7788302" y="5205436"/>
              <a:ext cx="237118" cy="5708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5" name="rc114"/>
            <p:cNvSpPr/>
            <p:nvPr/>
          </p:nvSpPr>
          <p:spPr>
            <a:xfrm>
              <a:off x="805176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6" name="rc115"/>
            <p:cNvSpPr/>
            <p:nvPr/>
          </p:nvSpPr>
          <p:spPr>
            <a:xfrm>
              <a:off x="805176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7" name="rc116"/>
            <p:cNvSpPr/>
            <p:nvPr/>
          </p:nvSpPr>
          <p:spPr>
            <a:xfrm>
              <a:off x="8051766" y="5273940"/>
              <a:ext cx="237118" cy="1141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8" name="rc117"/>
            <p:cNvSpPr/>
            <p:nvPr/>
          </p:nvSpPr>
          <p:spPr>
            <a:xfrm>
              <a:off x="8051766" y="5273940"/>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9" name="pg118"/>
            <p:cNvSpPr/>
            <p:nvPr/>
          </p:nvSpPr>
          <p:spPr>
            <a:xfrm>
              <a:off x="5892687" y="2153563"/>
              <a:ext cx="1657166" cy="373922"/>
            </a:xfrm>
            <a:custGeom>
              <a:avLst/>
              <a:pathLst>
                <a:path w="1657166" h="373922">
                  <a:moveTo>
                    <a:pt x="31220" y="373922"/>
                  </a:moveTo>
                  <a:lnTo>
                    <a:pt x="1625946" y="373922"/>
                  </a:lnTo>
                  <a:lnTo>
                    <a:pt x="1624689" y="373897"/>
                  </a:lnTo>
                  <a:lnTo>
                    <a:pt x="1629709" y="373695"/>
                  </a:lnTo>
                  <a:lnTo>
                    <a:pt x="1634632" y="372690"/>
                  </a:lnTo>
                  <a:lnTo>
                    <a:pt x="1639330" y="370908"/>
                  </a:lnTo>
                  <a:lnTo>
                    <a:pt x="1643681" y="368396"/>
                  </a:lnTo>
                  <a:lnTo>
                    <a:pt x="1647573" y="365218"/>
                  </a:lnTo>
                  <a:lnTo>
                    <a:pt x="1650905" y="361457"/>
                  </a:lnTo>
                  <a:lnTo>
                    <a:pt x="1653590" y="357211"/>
                  </a:lnTo>
                  <a:lnTo>
                    <a:pt x="1655560" y="352588"/>
                  </a:lnTo>
                  <a:lnTo>
                    <a:pt x="1656762" y="347710"/>
                  </a:lnTo>
                  <a:lnTo>
                    <a:pt x="1657166" y="342702"/>
                  </a:lnTo>
                  <a:lnTo>
                    <a:pt x="1657166" y="31220"/>
                  </a:lnTo>
                  <a:lnTo>
                    <a:pt x="1656762" y="26212"/>
                  </a:lnTo>
                  <a:lnTo>
                    <a:pt x="1655560" y="21334"/>
                  </a:lnTo>
                  <a:lnTo>
                    <a:pt x="1653590" y="16711"/>
                  </a:lnTo>
                  <a:lnTo>
                    <a:pt x="1650905" y="12465"/>
                  </a:lnTo>
                  <a:lnTo>
                    <a:pt x="1647573" y="8704"/>
                  </a:lnTo>
                  <a:lnTo>
                    <a:pt x="1643681" y="5526"/>
                  </a:lnTo>
                  <a:lnTo>
                    <a:pt x="1639330" y="3014"/>
                  </a:lnTo>
                  <a:lnTo>
                    <a:pt x="1634632" y="1232"/>
                  </a:lnTo>
                  <a:lnTo>
                    <a:pt x="1629709" y="227"/>
                  </a:lnTo>
                  <a:lnTo>
                    <a:pt x="162594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0" name="tx119"/>
            <p:cNvSpPr/>
            <p:nvPr/>
          </p:nvSpPr>
          <p:spPr>
            <a:xfrm>
              <a:off x="6017569" y="2239827"/>
              <a:ext cx="1407401"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13 case(s)</a:t>
              </a:r>
            </a:p>
          </p:txBody>
        </p:sp>
        <p:sp>
          <p:nvSpPr>
            <p:cNvPr id="121" name="pg120"/>
            <p:cNvSpPr/>
            <p:nvPr/>
          </p:nvSpPr>
          <p:spPr>
            <a:xfrm>
              <a:off x="6087104" y="2394471"/>
              <a:ext cx="1268332" cy="311602"/>
            </a:xfrm>
            <a:custGeom>
              <a:avLst/>
              <a:pathLst>
                <a:path w="1268332" h="311602">
                  <a:moveTo>
                    <a:pt x="26017" y="311602"/>
                  </a:moveTo>
                  <a:lnTo>
                    <a:pt x="1242315" y="311602"/>
                  </a:lnTo>
                  <a:lnTo>
                    <a:pt x="1241268" y="311581"/>
                  </a:lnTo>
                  <a:lnTo>
                    <a:pt x="1245451" y="311412"/>
                  </a:lnTo>
                  <a:lnTo>
                    <a:pt x="1249554" y="310575"/>
                  </a:lnTo>
                  <a:lnTo>
                    <a:pt x="1253469" y="309090"/>
                  </a:lnTo>
                  <a:lnTo>
                    <a:pt x="1257095" y="306996"/>
                  </a:lnTo>
                  <a:lnTo>
                    <a:pt x="1260338" y="304348"/>
                  </a:lnTo>
                  <a:lnTo>
                    <a:pt x="1263114" y="301214"/>
                  </a:lnTo>
                  <a:lnTo>
                    <a:pt x="1265352" y="297675"/>
                  </a:lnTo>
                  <a:lnTo>
                    <a:pt x="1266993" y="293823"/>
                  </a:lnTo>
                  <a:lnTo>
                    <a:pt x="1267995" y="289758"/>
                  </a:lnTo>
                  <a:lnTo>
                    <a:pt x="1268332" y="285585"/>
                  </a:lnTo>
                  <a:lnTo>
                    <a:pt x="1268332" y="26017"/>
                  </a:lnTo>
                  <a:lnTo>
                    <a:pt x="1267995" y="21843"/>
                  </a:lnTo>
                  <a:lnTo>
                    <a:pt x="1266993" y="17778"/>
                  </a:lnTo>
                  <a:lnTo>
                    <a:pt x="1265352" y="13926"/>
                  </a:lnTo>
                  <a:lnTo>
                    <a:pt x="1263114" y="10387"/>
                  </a:lnTo>
                  <a:lnTo>
                    <a:pt x="1260338" y="7253"/>
                  </a:lnTo>
                  <a:lnTo>
                    <a:pt x="1257095" y="4605"/>
                  </a:lnTo>
                  <a:lnTo>
                    <a:pt x="1253469" y="2511"/>
                  </a:lnTo>
                  <a:lnTo>
                    <a:pt x="1249554" y="1027"/>
                  </a:lnTo>
                  <a:lnTo>
                    <a:pt x="1245451" y="189"/>
                  </a:lnTo>
                  <a:lnTo>
                    <a:pt x="1242315"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2" name="tx121"/>
            <p:cNvSpPr/>
            <p:nvPr/>
          </p:nvSpPr>
          <p:spPr>
            <a:xfrm>
              <a:off x="6191173" y="2466357"/>
              <a:ext cx="1060195"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15 case(s)</a:t>
              </a:r>
            </a:p>
          </p:txBody>
        </p:sp>
        <p:sp>
          <p:nvSpPr>
            <p:cNvPr id="123" name="rc122"/>
            <p:cNvSpPr/>
            <p:nvPr/>
          </p:nvSpPr>
          <p:spPr>
            <a:xfrm>
              <a:off x="5114136" y="2153563"/>
              <a:ext cx="3214267" cy="3131794"/>
            </a:xfrm>
            <a:prstGeom prst="rect">
              <a:avLst/>
            </a:prstGeom>
            <a:ln w="13550" cap="rnd">
              <a:solidFill>
                <a:srgbClr val="333333">
                  <a:alpha val="100000"/>
                </a:srgbClr>
              </a:solidFill>
              <a:prstDash val="solid"/>
              <a:round/>
            </a:ln>
          </p:spPr>
          <p:txBody>
            <a:bodyPr/>
            <a:lstStyle/>
            <a:p/>
          </p:txBody>
        </p:sp>
        <p:sp>
          <p:nvSpPr>
            <p:cNvPr id="124" name="rc123"/>
            <p:cNvSpPr/>
            <p:nvPr/>
          </p:nvSpPr>
          <p:spPr>
            <a:xfrm>
              <a:off x="8328404" y="2153563"/>
              <a:ext cx="3214267" cy="3131794"/>
            </a:xfrm>
            <a:prstGeom prst="rect">
              <a:avLst/>
            </a:prstGeom>
            <a:solidFill>
              <a:srgbClr val="FFFFFF">
                <a:alpha val="100000"/>
              </a:srgbClr>
            </a:solidFill>
          </p:spPr>
          <p:txBody>
            <a:bodyPr/>
            <a:lstStyle/>
            <a:p/>
          </p:txBody>
        </p:sp>
        <p:sp>
          <p:nvSpPr>
            <p:cNvPr id="125" name="pl124"/>
            <p:cNvSpPr/>
            <p:nvPr/>
          </p:nvSpPr>
          <p:spPr>
            <a:xfrm>
              <a:off x="8328404" y="499992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6" name="pl125"/>
            <p:cNvSpPr/>
            <p:nvPr/>
          </p:nvSpPr>
          <p:spPr>
            <a:xfrm>
              <a:off x="8328404" y="442905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7" name="pl126"/>
            <p:cNvSpPr/>
            <p:nvPr/>
          </p:nvSpPr>
          <p:spPr>
            <a:xfrm>
              <a:off x="8328404" y="385818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8" name="pl127"/>
            <p:cNvSpPr/>
            <p:nvPr/>
          </p:nvSpPr>
          <p:spPr>
            <a:xfrm>
              <a:off x="8328404" y="328731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9" name="pl128"/>
            <p:cNvSpPr/>
            <p:nvPr/>
          </p:nvSpPr>
          <p:spPr>
            <a:xfrm>
              <a:off x="8328404" y="271644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0" name="pl129"/>
            <p:cNvSpPr/>
            <p:nvPr/>
          </p:nvSpPr>
          <p:spPr>
            <a:xfrm>
              <a:off x="8328404"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1" name="pl130"/>
            <p:cNvSpPr/>
            <p:nvPr/>
          </p:nvSpPr>
          <p:spPr>
            <a:xfrm>
              <a:off x="8328404" y="471448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2" name="pl131"/>
            <p:cNvSpPr/>
            <p:nvPr/>
          </p:nvSpPr>
          <p:spPr>
            <a:xfrm>
              <a:off x="8328404" y="414361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3" name="pl132"/>
            <p:cNvSpPr/>
            <p:nvPr/>
          </p:nvSpPr>
          <p:spPr>
            <a:xfrm>
              <a:off x="8328404" y="357274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4" name="pl133"/>
            <p:cNvSpPr/>
            <p:nvPr/>
          </p:nvSpPr>
          <p:spPr>
            <a:xfrm>
              <a:off x="8328404" y="300187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5" name="pl134"/>
            <p:cNvSpPr/>
            <p:nvPr/>
          </p:nvSpPr>
          <p:spPr>
            <a:xfrm>
              <a:off x="8328404" y="243100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6" name="rc135"/>
            <p:cNvSpPr/>
            <p:nvPr/>
          </p:nvSpPr>
          <p:spPr>
            <a:xfrm>
              <a:off x="8367924" y="5182601"/>
              <a:ext cx="237118" cy="10275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7" name="rc136"/>
            <p:cNvSpPr/>
            <p:nvPr/>
          </p:nvSpPr>
          <p:spPr>
            <a:xfrm>
              <a:off x="8367924" y="518260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8" name="rc137"/>
            <p:cNvSpPr/>
            <p:nvPr/>
          </p:nvSpPr>
          <p:spPr>
            <a:xfrm>
              <a:off x="8367924" y="518260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9" name="rc138"/>
            <p:cNvSpPr/>
            <p:nvPr/>
          </p:nvSpPr>
          <p:spPr>
            <a:xfrm>
              <a:off x="8367924" y="5091262"/>
              <a:ext cx="237118" cy="913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0" name="rc139"/>
            <p:cNvSpPr/>
            <p:nvPr/>
          </p:nvSpPr>
          <p:spPr>
            <a:xfrm>
              <a:off x="8631388" y="5159766"/>
              <a:ext cx="237118" cy="12559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1" name="rc140"/>
            <p:cNvSpPr/>
            <p:nvPr/>
          </p:nvSpPr>
          <p:spPr>
            <a:xfrm>
              <a:off x="8631388" y="515976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2" name="rc141"/>
            <p:cNvSpPr/>
            <p:nvPr/>
          </p:nvSpPr>
          <p:spPr>
            <a:xfrm>
              <a:off x="8631388" y="515976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3" name="rc142"/>
            <p:cNvSpPr/>
            <p:nvPr/>
          </p:nvSpPr>
          <p:spPr>
            <a:xfrm>
              <a:off x="8631388" y="5034175"/>
              <a:ext cx="237118" cy="12559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4" name="rc143"/>
            <p:cNvSpPr/>
            <p:nvPr/>
          </p:nvSpPr>
          <p:spPr>
            <a:xfrm>
              <a:off x="8894853" y="5205436"/>
              <a:ext cx="237118" cy="7992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5" name="rc144"/>
            <p:cNvSpPr/>
            <p:nvPr/>
          </p:nvSpPr>
          <p:spPr>
            <a:xfrm>
              <a:off x="8894853" y="520543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6" name="rc145"/>
            <p:cNvSpPr/>
            <p:nvPr/>
          </p:nvSpPr>
          <p:spPr>
            <a:xfrm>
              <a:off x="8894853" y="520543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7" name="rc146"/>
            <p:cNvSpPr/>
            <p:nvPr/>
          </p:nvSpPr>
          <p:spPr>
            <a:xfrm>
              <a:off x="8894853" y="5148349"/>
              <a:ext cx="237118" cy="5708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8" name="rc147"/>
            <p:cNvSpPr/>
            <p:nvPr/>
          </p:nvSpPr>
          <p:spPr>
            <a:xfrm>
              <a:off x="9158317" y="5068427"/>
              <a:ext cx="237118" cy="21693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9" name="rc148"/>
            <p:cNvSpPr/>
            <p:nvPr/>
          </p:nvSpPr>
          <p:spPr>
            <a:xfrm>
              <a:off x="9158317" y="506842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0" name="rc149"/>
            <p:cNvSpPr/>
            <p:nvPr/>
          </p:nvSpPr>
          <p:spPr>
            <a:xfrm>
              <a:off x="9158317" y="506842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1" name="rc150"/>
            <p:cNvSpPr/>
            <p:nvPr/>
          </p:nvSpPr>
          <p:spPr>
            <a:xfrm>
              <a:off x="9158317" y="4920001"/>
              <a:ext cx="237118" cy="1484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2" name="rc151"/>
            <p:cNvSpPr/>
            <p:nvPr/>
          </p:nvSpPr>
          <p:spPr>
            <a:xfrm>
              <a:off x="9421782" y="4805827"/>
              <a:ext cx="237118" cy="47953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3" name="rc152"/>
            <p:cNvSpPr/>
            <p:nvPr/>
          </p:nvSpPr>
          <p:spPr>
            <a:xfrm>
              <a:off x="9421782" y="4760157"/>
              <a:ext cx="237118" cy="4566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4" name="rc153"/>
            <p:cNvSpPr/>
            <p:nvPr/>
          </p:nvSpPr>
          <p:spPr>
            <a:xfrm>
              <a:off x="9421782" y="476015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5" name="rc154"/>
            <p:cNvSpPr/>
            <p:nvPr/>
          </p:nvSpPr>
          <p:spPr>
            <a:xfrm>
              <a:off x="9421782" y="4212122"/>
              <a:ext cx="237118" cy="54803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6" name="rc155"/>
            <p:cNvSpPr/>
            <p:nvPr/>
          </p:nvSpPr>
          <p:spPr>
            <a:xfrm>
              <a:off x="9685247" y="4634566"/>
              <a:ext cx="237118" cy="65079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7" name="rc156"/>
            <p:cNvSpPr/>
            <p:nvPr/>
          </p:nvSpPr>
          <p:spPr>
            <a:xfrm>
              <a:off x="9685247" y="4543226"/>
              <a:ext cx="237118" cy="9133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8" name="rc157"/>
            <p:cNvSpPr/>
            <p:nvPr/>
          </p:nvSpPr>
          <p:spPr>
            <a:xfrm>
              <a:off x="9685247" y="4497557"/>
              <a:ext cx="237118" cy="4566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9" name="rc158"/>
            <p:cNvSpPr/>
            <p:nvPr/>
          </p:nvSpPr>
          <p:spPr>
            <a:xfrm>
              <a:off x="9685247" y="3618417"/>
              <a:ext cx="237118" cy="87914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0" name="rc159"/>
            <p:cNvSpPr/>
            <p:nvPr/>
          </p:nvSpPr>
          <p:spPr>
            <a:xfrm>
              <a:off x="9948711" y="5022757"/>
              <a:ext cx="237118" cy="26260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1" name="rc160"/>
            <p:cNvSpPr/>
            <p:nvPr/>
          </p:nvSpPr>
          <p:spPr>
            <a:xfrm>
              <a:off x="9948711" y="5011340"/>
              <a:ext cx="237118" cy="1141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2" name="rc161"/>
            <p:cNvSpPr/>
            <p:nvPr/>
          </p:nvSpPr>
          <p:spPr>
            <a:xfrm>
              <a:off x="9948711" y="4965670"/>
              <a:ext cx="237118" cy="4566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3" name="rc162"/>
            <p:cNvSpPr/>
            <p:nvPr/>
          </p:nvSpPr>
          <p:spPr>
            <a:xfrm>
              <a:off x="9948711" y="4508974"/>
              <a:ext cx="237118" cy="4566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4" name="rc163"/>
            <p:cNvSpPr/>
            <p:nvPr/>
          </p:nvSpPr>
          <p:spPr>
            <a:xfrm>
              <a:off x="10212176" y="5182601"/>
              <a:ext cx="237118" cy="10275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5" name="rc164"/>
            <p:cNvSpPr/>
            <p:nvPr/>
          </p:nvSpPr>
          <p:spPr>
            <a:xfrm>
              <a:off x="10212176" y="518260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6" name="rc165"/>
            <p:cNvSpPr/>
            <p:nvPr/>
          </p:nvSpPr>
          <p:spPr>
            <a:xfrm>
              <a:off x="10212176" y="5159766"/>
              <a:ext cx="237118" cy="2283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7" name="rc166"/>
            <p:cNvSpPr/>
            <p:nvPr/>
          </p:nvSpPr>
          <p:spPr>
            <a:xfrm>
              <a:off x="10212176" y="5011340"/>
              <a:ext cx="237118" cy="1484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8" name="rc167"/>
            <p:cNvSpPr/>
            <p:nvPr/>
          </p:nvSpPr>
          <p:spPr>
            <a:xfrm>
              <a:off x="10475640" y="5228271"/>
              <a:ext cx="237118" cy="5708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9" name="rc168"/>
            <p:cNvSpPr/>
            <p:nvPr/>
          </p:nvSpPr>
          <p:spPr>
            <a:xfrm>
              <a:off x="10475640" y="522827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0" name="rc169"/>
            <p:cNvSpPr/>
            <p:nvPr/>
          </p:nvSpPr>
          <p:spPr>
            <a:xfrm>
              <a:off x="10475640" y="5182601"/>
              <a:ext cx="237118" cy="4566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1" name="rc170"/>
            <p:cNvSpPr/>
            <p:nvPr/>
          </p:nvSpPr>
          <p:spPr>
            <a:xfrm>
              <a:off x="10475640" y="5091262"/>
              <a:ext cx="237118" cy="913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2" name="rc171"/>
            <p:cNvSpPr/>
            <p:nvPr/>
          </p:nvSpPr>
          <p:spPr>
            <a:xfrm>
              <a:off x="10739105" y="5228271"/>
              <a:ext cx="237118" cy="5708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3" name="rc172"/>
            <p:cNvSpPr/>
            <p:nvPr/>
          </p:nvSpPr>
          <p:spPr>
            <a:xfrm>
              <a:off x="10739105" y="522827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4" name="rc173"/>
            <p:cNvSpPr/>
            <p:nvPr/>
          </p:nvSpPr>
          <p:spPr>
            <a:xfrm>
              <a:off x="10739105" y="522827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5" name="rc174"/>
            <p:cNvSpPr/>
            <p:nvPr/>
          </p:nvSpPr>
          <p:spPr>
            <a:xfrm>
              <a:off x="10739105" y="5125514"/>
              <a:ext cx="237118" cy="1027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6" name="rc175"/>
            <p:cNvSpPr/>
            <p:nvPr/>
          </p:nvSpPr>
          <p:spPr>
            <a:xfrm>
              <a:off x="11002569" y="5262523"/>
              <a:ext cx="237118" cy="2283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7" name="rc176"/>
            <p:cNvSpPr/>
            <p:nvPr/>
          </p:nvSpPr>
          <p:spPr>
            <a:xfrm>
              <a:off x="11002569" y="526252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8" name="rc177"/>
            <p:cNvSpPr/>
            <p:nvPr/>
          </p:nvSpPr>
          <p:spPr>
            <a:xfrm>
              <a:off x="11002569" y="5205436"/>
              <a:ext cx="237118" cy="5708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9" name="rc178"/>
            <p:cNvSpPr/>
            <p:nvPr/>
          </p:nvSpPr>
          <p:spPr>
            <a:xfrm>
              <a:off x="11002569" y="5068427"/>
              <a:ext cx="237118" cy="1370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0" name="rc179"/>
            <p:cNvSpPr/>
            <p:nvPr/>
          </p:nvSpPr>
          <p:spPr>
            <a:xfrm>
              <a:off x="11266034" y="5194018"/>
              <a:ext cx="237118" cy="9133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1" name="rc180"/>
            <p:cNvSpPr/>
            <p:nvPr/>
          </p:nvSpPr>
          <p:spPr>
            <a:xfrm>
              <a:off x="11266034" y="519401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2" name="rc181"/>
            <p:cNvSpPr/>
            <p:nvPr/>
          </p:nvSpPr>
          <p:spPr>
            <a:xfrm>
              <a:off x="11266034" y="5057010"/>
              <a:ext cx="237118" cy="13700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3" name="rc182"/>
            <p:cNvSpPr/>
            <p:nvPr/>
          </p:nvSpPr>
          <p:spPr>
            <a:xfrm>
              <a:off x="11266034" y="4931418"/>
              <a:ext cx="237118" cy="12559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4" name="pg183"/>
            <p:cNvSpPr/>
            <p:nvPr/>
          </p:nvSpPr>
          <p:spPr>
            <a:xfrm>
              <a:off x="9082817"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85" name="tx184"/>
            <p:cNvSpPr/>
            <p:nvPr/>
          </p:nvSpPr>
          <p:spPr>
            <a:xfrm>
              <a:off x="9207700"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241 case(s)</a:t>
              </a:r>
            </a:p>
          </p:txBody>
        </p:sp>
        <p:sp>
          <p:nvSpPr>
            <p:cNvPr id="186" name="pg185"/>
            <p:cNvSpPr/>
            <p:nvPr/>
          </p:nvSpPr>
          <p:spPr>
            <a:xfrm>
              <a:off x="9281257"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87" name="tx186"/>
            <p:cNvSpPr/>
            <p:nvPr/>
          </p:nvSpPr>
          <p:spPr>
            <a:xfrm>
              <a:off x="9385326"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227 case(s)</a:t>
              </a:r>
            </a:p>
          </p:txBody>
        </p:sp>
        <p:sp>
          <p:nvSpPr>
            <p:cNvPr id="188" name="rc187"/>
            <p:cNvSpPr/>
            <p:nvPr/>
          </p:nvSpPr>
          <p:spPr>
            <a:xfrm>
              <a:off x="8328404" y="2153563"/>
              <a:ext cx="3214267" cy="3131794"/>
            </a:xfrm>
            <a:prstGeom prst="rect">
              <a:avLst/>
            </a:prstGeom>
            <a:ln w="13550" cap="rnd">
              <a:solidFill>
                <a:srgbClr val="333333">
                  <a:alpha val="100000"/>
                </a:srgbClr>
              </a:solidFill>
              <a:prstDash val="solid"/>
              <a:round/>
            </a:ln>
          </p:spPr>
          <p:txBody>
            <a:bodyPr/>
            <a:lstStyle/>
            <a:p/>
          </p:txBody>
        </p:sp>
        <p:sp>
          <p:nvSpPr>
            <p:cNvPr id="189" name="rc188"/>
            <p:cNvSpPr/>
            <p:nvPr/>
          </p:nvSpPr>
          <p:spPr>
            <a:xfrm>
              <a:off x="11542672" y="2153563"/>
              <a:ext cx="3214267" cy="3131794"/>
            </a:xfrm>
            <a:prstGeom prst="rect">
              <a:avLst/>
            </a:prstGeom>
            <a:solidFill>
              <a:srgbClr val="FFFFFF">
                <a:alpha val="100000"/>
              </a:srgbClr>
            </a:solidFill>
          </p:spPr>
          <p:txBody>
            <a:bodyPr/>
            <a:lstStyle/>
            <a:p/>
          </p:txBody>
        </p:sp>
        <p:sp>
          <p:nvSpPr>
            <p:cNvPr id="190" name="pl189"/>
            <p:cNvSpPr/>
            <p:nvPr/>
          </p:nvSpPr>
          <p:spPr>
            <a:xfrm>
              <a:off x="11542672" y="499992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1" name="pl190"/>
            <p:cNvSpPr/>
            <p:nvPr/>
          </p:nvSpPr>
          <p:spPr>
            <a:xfrm>
              <a:off x="11542672" y="442905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2" name="pl191"/>
            <p:cNvSpPr/>
            <p:nvPr/>
          </p:nvSpPr>
          <p:spPr>
            <a:xfrm>
              <a:off x="11542672" y="385818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3" name="pl192"/>
            <p:cNvSpPr/>
            <p:nvPr/>
          </p:nvSpPr>
          <p:spPr>
            <a:xfrm>
              <a:off x="11542672" y="328731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4" name="pl193"/>
            <p:cNvSpPr/>
            <p:nvPr/>
          </p:nvSpPr>
          <p:spPr>
            <a:xfrm>
              <a:off x="11542672" y="271644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5" name="pl194"/>
            <p:cNvSpPr/>
            <p:nvPr/>
          </p:nvSpPr>
          <p:spPr>
            <a:xfrm>
              <a:off x="11542672"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6" name="pl195"/>
            <p:cNvSpPr/>
            <p:nvPr/>
          </p:nvSpPr>
          <p:spPr>
            <a:xfrm>
              <a:off x="11542672" y="471448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7" name="pl196"/>
            <p:cNvSpPr/>
            <p:nvPr/>
          </p:nvSpPr>
          <p:spPr>
            <a:xfrm>
              <a:off x="11542672" y="414361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8" name="pl197"/>
            <p:cNvSpPr/>
            <p:nvPr/>
          </p:nvSpPr>
          <p:spPr>
            <a:xfrm>
              <a:off x="11542672" y="357274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9" name="pl198"/>
            <p:cNvSpPr/>
            <p:nvPr/>
          </p:nvSpPr>
          <p:spPr>
            <a:xfrm>
              <a:off x="11542672" y="300187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0" name="pl199"/>
            <p:cNvSpPr/>
            <p:nvPr/>
          </p:nvSpPr>
          <p:spPr>
            <a:xfrm>
              <a:off x="11542672" y="243100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1" name="rc200"/>
            <p:cNvSpPr/>
            <p:nvPr/>
          </p:nvSpPr>
          <p:spPr>
            <a:xfrm>
              <a:off x="11582191" y="4600313"/>
              <a:ext cx="237118" cy="68504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2" name="rc201"/>
            <p:cNvSpPr/>
            <p:nvPr/>
          </p:nvSpPr>
          <p:spPr>
            <a:xfrm>
              <a:off x="11582191" y="460031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3" name="rc202"/>
            <p:cNvSpPr/>
            <p:nvPr/>
          </p:nvSpPr>
          <p:spPr>
            <a:xfrm>
              <a:off x="11582191" y="460031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4" name="rc203"/>
            <p:cNvSpPr/>
            <p:nvPr/>
          </p:nvSpPr>
          <p:spPr>
            <a:xfrm>
              <a:off x="11582191" y="4029443"/>
              <a:ext cx="237118" cy="5708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5" name="rc204"/>
            <p:cNvSpPr/>
            <p:nvPr/>
          </p:nvSpPr>
          <p:spPr>
            <a:xfrm>
              <a:off x="11845656" y="4440470"/>
              <a:ext cx="237118" cy="84488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6" name="rc205"/>
            <p:cNvSpPr/>
            <p:nvPr/>
          </p:nvSpPr>
          <p:spPr>
            <a:xfrm>
              <a:off x="11845656" y="4429052"/>
              <a:ext cx="237118" cy="1141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7" name="rc206"/>
            <p:cNvSpPr/>
            <p:nvPr/>
          </p:nvSpPr>
          <p:spPr>
            <a:xfrm>
              <a:off x="11845656" y="4417635"/>
              <a:ext cx="237118" cy="1141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8" name="rc207"/>
            <p:cNvSpPr/>
            <p:nvPr/>
          </p:nvSpPr>
          <p:spPr>
            <a:xfrm>
              <a:off x="11845656" y="2876285"/>
              <a:ext cx="237118" cy="15413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9" name="rc208"/>
            <p:cNvSpPr/>
            <p:nvPr/>
          </p:nvSpPr>
          <p:spPr>
            <a:xfrm>
              <a:off x="12109121" y="4805827"/>
              <a:ext cx="237118" cy="47953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2109121" y="480582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2109121" y="480582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2109121" y="3195973"/>
              <a:ext cx="237118" cy="16098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2372585" y="4657400"/>
              <a:ext cx="237118" cy="62795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2372585" y="4623148"/>
              <a:ext cx="237118" cy="3425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2372585" y="4611731"/>
              <a:ext cx="237118" cy="1141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2372585" y="3435738"/>
              <a:ext cx="237118" cy="117599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2636050" y="4668818"/>
              <a:ext cx="237118" cy="61653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2636050" y="4657400"/>
              <a:ext cx="237118" cy="1141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2636050" y="465740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2636050" y="3298729"/>
              <a:ext cx="237118" cy="135867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2899514" y="5125514"/>
              <a:ext cx="237118" cy="15984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2899514" y="512551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2899514" y="5114097"/>
              <a:ext cx="237118" cy="1141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2899514" y="4086530"/>
              <a:ext cx="237118" cy="102756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rc224"/>
            <p:cNvSpPr/>
            <p:nvPr/>
          </p:nvSpPr>
          <p:spPr>
            <a:xfrm>
              <a:off x="13162979" y="5159766"/>
              <a:ext cx="237118" cy="12559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6" name="rc225"/>
            <p:cNvSpPr/>
            <p:nvPr/>
          </p:nvSpPr>
          <p:spPr>
            <a:xfrm>
              <a:off x="13162979" y="515976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7" name="rc226"/>
            <p:cNvSpPr/>
            <p:nvPr/>
          </p:nvSpPr>
          <p:spPr>
            <a:xfrm>
              <a:off x="13162979" y="515976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8" name="rc227"/>
            <p:cNvSpPr/>
            <p:nvPr/>
          </p:nvSpPr>
          <p:spPr>
            <a:xfrm>
              <a:off x="13162979" y="4451887"/>
              <a:ext cx="237118" cy="70787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9" name="rc228"/>
            <p:cNvSpPr/>
            <p:nvPr/>
          </p:nvSpPr>
          <p:spPr>
            <a:xfrm>
              <a:off x="13426443" y="5182601"/>
              <a:ext cx="237118" cy="10275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0" name="rc229"/>
            <p:cNvSpPr/>
            <p:nvPr/>
          </p:nvSpPr>
          <p:spPr>
            <a:xfrm>
              <a:off x="13426443" y="5171184"/>
              <a:ext cx="237118" cy="1141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1" name="rc230"/>
            <p:cNvSpPr/>
            <p:nvPr/>
          </p:nvSpPr>
          <p:spPr>
            <a:xfrm>
              <a:off x="13426443" y="517118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2" name="rc231"/>
            <p:cNvSpPr/>
            <p:nvPr/>
          </p:nvSpPr>
          <p:spPr>
            <a:xfrm>
              <a:off x="13426443" y="4874331"/>
              <a:ext cx="237118" cy="29685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3" name="rc232"/>
            <p:cNvSpPr/>
            <p:nvPr/>
          </p:nvSpPr>
          <p:spPr>
            <a:xfrm>
              <a:off x="13689908" y="5125514"/>
              <a:ext cx="237118" cy="15984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4" name="rc233"/>
            <p:cNvSpPr/>
            <p:nvPr/>
          </p:nvSpPr>
          <p:spPr>
            <a:xfrm>
              <a:off x="13689908" y="512551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5" name="rc234"/>
            <p:cNvSpPr/>
            <p:nvPr/>
          </p:nvSpPr>
          <p:spPr>
            <a:xfrm>
              <a:off x="13689908" y="512551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6" name="rc235"/>
            <p:cNvSpPr/>
            <p:nvPr/>
          </p:nvSpPr>
          <p:spPr>
            <a:xfrm>
              <a:off x="13689908" y="4920001"/>
              <a:ext cx="237118" cy="2055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7" name="rc236"/>
            <p:cNvSpPr/>
            <p:nvPr/>
          </p:nvSpPr>
          <p:spPr>
            <a:xfrm>
              <a:off x="13953372" y="4942836"/>
              <a:ext cx="237118" cy="34252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8" name="rc237"/>
            <p:cNvSpPr/>
            <p:nvPr/>
          </p:nvSpPr>
          <p:spPr>
            <a:xfrm>
              <a:off x="13953372" y="494283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9" name="rc238"/>
            <p:cNvSpPr/>
            <p:nvPr/>
          </p:nvSpPr>
          <p:spPr>
            <a:xfrm>
              <a:off x="13953372" y="494283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0" name="rc239"/>
            <p:cNvSpPr/>
            <p:nvPr/>
          </p:nvSpPr>
          <p:spPr>
            <a:xfrm>
              <a:off x="13953372" y="4097948"/>
              <a:ext cx="237118" cy="84488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1" name="rc240"/>
            <p:cNvSpPr/>
            <p:nvPr/>
          </p:nvSpPr>
          <p:spPr>
            <a:xfrm>
              <a:off x="14216837" y="5125514"/>
              <a:ext cx="237118" cy="15984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2" name="rc241"/>
            <p:cNvSpPr/>
            <p:nvPr/>
          </p:nvSpPr>
          <p:spPr>
            <a:xfrm>
              <a:off x="14216837" y="512551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3" name="rc242"/>
            <p:cNvSpPr/>
            <p:nvPr/>
          </p:nvSpPr>
          <p:spPr>
            <a:xfrm>
              <a:off x="14216837" y="512551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4" name="rc243"/>
            <p:cNvSpPr/>
            <p:nvPr/>
          </p:nvSpPr>
          <p:spPr>
            <a:xfrm>
              <a:off x="14216837" y="4531809"/>
              <a:ext cx="237118" cy="59370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5" name="rc244"/>
            <p:cNvSpPr/>
            <p:nvPr/>
          </p:nvSpPr>
          <p:spPr>
            <a:xfrm>
              <a:off x="14480302" y="5205436"/>
              <a:ext cx="237118" cy="7992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6" name="rc245"/>
            <p:cNvSpPr/>
            <p:nvPr/>
          </p:nvSpPr>
          <p:spPr>
            <a:xfrm>
              <a:off x="14480302" y="520543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7" name="rc246"/>
            <p:cNvSpPr/>
            <p:nvPr/>
          </p:nvSpPr>
          <p:spPr>
            <a:xfrm>
              <a:off x="14480302" y="520543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8" name="rc247"/>
            <p:cNvSpPr/>
            <p:nvPr/>
          </p:nvSpPr>
          <p:spPr>
            <a:xfrm>
              <a:off x="14480302" y="4623148"/>
              <a:ext cx="237118" cy="58228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9" name="pg248"/>
            <p:cNvSpPr/>
            <p:nvPr/>
          </p:nvSpPr>
          <p:spPr>
            <a:xfrm>
              <a:off x="12297085"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50" name="tx249"/>
            <p:cNvSpPr/>
            <p:nvPr/>
          </p:nvSpPr>
          <p:spPr>
            <a:xfrm>
              <a:off x="12421968"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393 case(s)</a:t>
              </a:r>
            </a:p>
          </p:txBody>
        </p:sp>
        <p:sp>
          <p:nvSpPr>
            <p:cNvPr id="251" name="pg250"/>
            <p:cNvSpPr/>
            <p:nvPr/>
          </p:nvSpPr>
          <p:spPr>
            <a:xfrm>
              <a:off x="12495525"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52" name="tx251"/>
            <p:cNvSpPr/>
            <p:nvPr/>
          </p:nvSpPr>
          <p:spPr>
            <a:xfrm>
              <a:off x="12599594"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398 case(s)</a:t>
              </a:r>
            </a:p>
          </p:txBody>
        </p:sp>
        <p:sp>
          <p:nvSpPr>
            <p:cNvPr id="253" name="rc252"/>
            <p:cNvSpPr/>
            <p:nvPr/>
          </p:nvSpPr>
          <p:spPr>
            <a:xfrm>
              <a:off x="11542672" y="2153563"/>
              <a:ext cx="3214267" cy="3131794"/>
            </a:xfrm>
            <a:prstGeom prst="rect">
              <a:avLst/>
            </a:prstGeom>
            <a:ln w="13550" cap="rnd">
              <a:solidFill>
                <a:srgbClr val="333333">
                  <a:alpha val="100000"/>
                </a:srgbClr>
              </a:solidFill>
              <a:prstDash val="solid"/>
              <a:round/>
            </a:ln>
          </p:spPr>
          <p:txBody>
            <a:bodyPr/>
            <a:lstStyle/>
            <a:p/>
          </p:txBody>
        </p:sp>
        <p:sp>
          <p:nvSpPr>
            <p:cNvPr id="254" name="rc253"/>
            <p:cNvSpPr/>
            <p:nvPr/>
          </p:nvSpPr>
          <p:spPr>
            <a:xfrm>
              <a:off x="14756939" y="2153563"/>
              <a:ext cx="3214267" cy="3131794"/>
            </a:xfrm>
            <a:prstGeom prst="rect">
              <a:avLst/>
            </a:prstGeom>
            <a:solidFill>
              <a:srgbClr val="FFFFFF">
                <a:alpha val="100000"/>
              </a:srgbClr>
            </a:solidFill>
          </p:spPr>
          <p:txBody>
            <a:bodyPr/>
            <a:lstStyle/>
            <a:p/>
          </p:txBody>
        </p:sp>
        <p:sp>
          <p:nvSpPr>
            <p:cNvPr id="255" name="pl254"/>
            <p:cNvSpPr/>
            <p:nvPr/>
          </p:nvSpPr>
          <p:spPr>
            <a:xfrm>
              <a:off x="14756939" y="499992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6" name="pl255"/>
            <p:cNvSpPr/>
            <p:nvPr/>
          </p:nvSpPr>
          <p:spPr>
            <a:xfrm>
              <a:off x="14756939" y="442905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7" name="pl256"/>
            <p:cNvSpPr/>
            <p:nvPr/>
          </p:nvSpPr>
          <p:spPr>
            <a:xfrm>
              <a:off x="14756939" y="385818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8" name="pl257"/>
            <p:cNvSpPr/>
            <p:nvPr/>
          </p:nvSpPr>
          <p:spPr>
            <a:xfrm>
              <a:off x="14756939" y="328731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9" name="pl258"/>
            <p:cNvSpPr/>
            <p:nvPr/>
          </p:nvSpPr>
          <p:spPr>
            <a:xfrm>
              <a:off x="14756939" y="271644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0" name="pl259"/>
            <p:cNvSpPr/>
            <p:nvPr/>
          </p:nvSpPr>
          <p:spPr>
            <a:xfrm>
              <a:off x="1475693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1" name="pl260"/>
            <p:cNvSpPr/>
            <p:nvPr/>
          </p:nvSpPr>
          <p:spPr>
            <a:xfrm>
              <a:off x="14756939" y="471448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2" name="pl261"/>
            <p:cNvSpPr/>
            <p:nvPr/>
          </p:nvSpPr>
          <p:spPr>
            <a:xfrm>
              <a:off x="14756939" y="414361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3" name="pl262"/>
            <p:cNvSpPr/>
            <p:nvPr/>
          </p:nvSpPr>
          <p:spPr>
            <a:xfrm>
              <a:off x="14756939" y="357274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4" name="pl263"/>
            <p:cNvSpPr/>
            <p:nvPr/>
          </p:nvSpPr>
          <p:spPr>
            <a:xfrm>
              <a:off x="14756939" y="300187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5" name="pl264"/>
            <p:cNvSpPr/>
            <p:nvPr/>
          </p:nvSpPr>
          <p:spPr>
            <a:xfrm>
              <a:off x="14756939" y="243100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6" name="rc265"/>
            <p:cNvSpPr/>
            <p:nvPr/>
          </p:nvSpPr>
          <p:spPr>
            <a:xfrm>
              <a:off x="14796459" y="4508974"/>
              <a:ext cx="237118" cy="77638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7" name="rc266"/>
            <p:cNvSpPr/>
            <p:nvPr/>
          </p:nvSpPr>
          <p:spPr>
            <a:xfrm>
              <a:off x="14796459" y="4429052"/>
              <a:ext cx="237118" cy="7992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8" name="rc267"/>
            <p:cNvSpPr/>
            <p:nvPr/>
          </p:nvSpPr>
          <p:spPr>
            <a:xfrm>
              <a:off x="14796459" y="4406218"/>
              <a:ext cx="237118" cy="2283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9" name="rc268"/>
            <p:cNvSpPr/>
            <p:nvPr/>
          </p:nvSpPr>
          <p:spPr>
            <a:xfrm>
              <a:off x="14796459" y="3846765"/>
              <a:ext cx="237118" cy="55945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0" name="rc269"/>
            <p:cNvSpPr/>
            <p:nvPr/>
          </p:nvSpPr>
          <p:spPr>
            <a:xfrm>
              <a:off x="15059924" y="5022757"/>
              <a:ext cx="237118" cy="26260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1" name="rc270"/>
            <p:cNvSpPr/>
            <p:nvPr/>
          </p:nvSpPr>
          <p:spPr>
            <a:xfrm>
              <a:off x="15059924" y="502275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2" name="rc271"/>
            <p:cNvSpPr/>
            <p:nvPr/>
          </p:nvSpPr>
          <p:spPr>
            <a:xfrm>
              <a:off x="15059924" y="502275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3" name="rc272"/>
            <p:cNvSpPr/>
            <p:nvPr/>
          </p:nvSpPr>
          <p:spPr>
            <a:xfrm>
              <a:off x="15059924" y="3572747"/>
              <a:ext cx="237118" cy="14500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4" name="rc273"/>
            <p:cNvSpPr/>
            <p:nvPr/>
          </p:nvSpPr>
          <p:spPr>
            <a:xfrm>
              <a:off x="15323388" y="5182601"/>
              <a:ext cx="237118" cy="10275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5" name="rc274"/>
            <p:cNvSpPr/>
            <p:nvPr/>
          </p:nvSpPr>
          <p:spPr>
            <a:xfrm>
              <a:off x="15323388" y="5171184"/>
              <a:ext cx="237118" cy="1141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6" name="rc275"/>
            <p:cNvSpPr/>
            <p:nvPr/>
          </p:nvSpPr>
          <p:spPr>
            <a:xfrm>
              <a:off x="15323388" y="5136931"/>
              <a:ext cx="237118" cy="3425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7" name="rc276"/>
            <p:cNvSpPr/>
            <p:nvPr/>
          </p:nvSpPr>
          <p:spPr>
            <a:xfrm>
              <a:off x="15323388" y="3881017"/>
              <a:ext cx="237118" cy="12559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8" name="rc277"/>
            <p:cNvSpPr/>
            <p:nvPr/>
          </p:nvSpPr>
          <p:spPr>
            <a:xfrm>
              <a:off x="15586853" y="5125514"/>
              <a:ext cx="237118" cy="15984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9" name="rc278"/>
            <p:cNvSpPr/>
            <p:nvPr/>
          </p:nvSpPr>
          <p:spPr>
            <a:xfrm>
              <a:off x="15586853" y="512551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0" name="rc279"/>
            <p:cNvSpPr/>
            <p:nvPr/>
          </p:nvSpPr>
          <p:spPr>
            <a:xfrm>
              <a:off x="15586853" y="5022757"/>
              <a:ext cx="237118" cy="10275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1" name="rc280"/>
            <p:cNvSpPr/>
            <p:nvPr/>
          </p:nvSpPr>
          <p:spPr>
            <a:xfrm>
              <a:off x="15586853" y="4383383"/>
              <a:ext cx="237118" cy="6393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2" name="rc281"/>
            <p:cNvSpPr/>
            <p:nvPr/>
          </p:nvSpPr>
          <p:spPr>
            <a:xfrm>
              <a:off x="15850317" y="5262523"/>
              <a:ext cx="237118" cy="2283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3" name="rc282"/>
            <p:cNvSpPr/>
            <p:nvPr/>
          </p:nvSpPr>
          <p:spPr>
            <a:xfrm>
              <a:off x="15850317" y="526252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4" name="rc283"/>
            <p:cNvSpPr/>
            <p:nvPr/>
          </p:nvSpPr>
          <p:spPr>
            <a:xfrm>
              <a:off x="15850317" y="526252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5" name="rc284"/>
            <p:cNvSpPr/>
            <p:nvPr/>
          </p:nvSpPr>
          <p:spPr>
            <a:xfrm>
              <a:off x="15850317" y="5216853"/>
              <a:ext cx="237118" cy="456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6" name="pg285"/>
            <p:cNvSpPr/>
            <p:nvPr/>
          </p:nvSpPr>
          <p:spPr>
            <a:xfrm>
              <a:off x="15511353"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87" name="tx286"/>
            <p:cNvSpPr/>
            <p:nvPr/>
          </p:nvSpPr>
          <p:spPr>
            <a:xfrm>
              <a:off x="15636235"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138 case(s)</a:t>
              </a:r>
            </a:p>
          </p:txBody>
        </p:sp>
        <p:sp>
          <p:nvSpPr>
            <p:cNvPr id="288" name="pg287"/>
            <p:cNvSpPr/>
            <p:nvPr/>
          </p:nvSpPr>
          <p:spPr>
            <a:xfrm>
              <a:off x="16260004"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89" name="rc288"/>
            <p:cNvSpPr/>
            <p:nvPr/>
          </p:nvSpPr>
          <p:spPr>
            <a:xfrm>
              <a:off x="14756939" y="2153563"/>
              <a:ext cx="3214267" cy="3131794"/>
            </a:xfrm>
            <a:prstGeom prst="rect">
              <a:avLst/>
            </a:prstGeom>
            <a:ln w="13550" cap="rnd">
              <a:solidFill>
                <a:srgbClr val="333333">
                  <a:alpha val="100000"/>
                </a:srgbClr>
              </a:solidFill>
              <a:prstDash val="solid"/>
              <a:round/>
            </a:ln>
          </p:spPr>
          <p:txBody>
            <a:bodyPr/>
            <a:lstStyle/>
            <a:p/>
          </p:txBody>
        </p:sp>
        <p:sp>
          <p:nvSpPr>
            <p:cNvPr id="290" name="tx289"/>
            <p:cNvSpPr/>
            <p:nvPr/>
          </p:nvSpPr>
          <p:spPr>
            <a:xfrm>
              <a:off x="322447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91" name="tx290"/>
            <p:cNvSpPr/>
            <p:nvPr/>
          </p:nvSpPr>
          <p:spPr>
            <a:xfrm>
              <a:off x="64387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92" name="tx291"/>
            <p:cNvSpPr/>
            <p:nvPr/>
          </p:nvSpPr>
          <p:spPr>
            <a:xfrm>
              <a:off x="96530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93" name="tx292"/>
            <p:cNvSpPr/>
            <p:nvPr/>
          </p:nvSpPr>
          <p:spPr>
            <a:xfrm>
              <a:off x="128672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94" name="tx293"/>
            <p:cNvSpPr/>
            <p:nvPr/>
          </p:nvSpPr>
          <p:spPr>
            <a:xfrm>
              <a:off x="1608154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95" name="pl294"/>
            <p:cNvSpPr/>
            <p:nvPr/>
          </p:nvSpPr>
          <p:spPr>
            <a:xfrm>
              <a:off x="20579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6" name="pl295"/>
            <p:cNvSpPr/>
            <p:nvPr/>
          </p:nvSpPr>
          <p:spPr>
            <a:xfrm>
              <a:off x="2321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7" name="pl296"/>
            <p:cNvSpPr/>
            <p:nvPr/>
          </p:nvSpPr>
          <p:spPr>
            <a:xfrm>
              <a:off x="2584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8" name="pl297"/>
            <p:cNvSpPr/>
            <p:nvPr/>
          </p:nvSpPr>
          <p:spPr>
            <a:xfrm>
              <a:off x="2848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9" name="pl298"/>
            <p:cNvSpPr/>
            <p:nvPr/>
          </p:nvSpPr>
          <p:spPr>
            <a:xfrm>
              <a:off x="3111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0" name="pl299"/>
            <p:cNvSpPr/>
            <p:nvPr/>
          </p:nvSpPr>
          <p:spPr>
            <a:xfrm>
              <a:off x="3375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1" name="pl300"/>
            <p:cNvSpPr/>
            <p:nvPr/>
          </p:nvSpPr>
          <p:spPr>
            <a:xfrm>
              <a:off x="3638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2" name="pl301"/>
            <p:cNvSpPr/>
            <p:nvPr/>
          </p:nvSpPr>
          <p:spPr>
            <a:xfrm>
              <a:off x="3902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pl302"/>
            <p:cNvSpPr/>
            <p:nvPr/>
          </p:nvSpPr>
          <p:spPr>
            <a:xfrm>
              <a:off x="4165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pl303"/>
            <p:cNvSpPr/>
            <p:nvPr/>
          </p:nvSpPr>
          <p:spPr>
            <a:xfrm>
              <a:off x="4429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4692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pl305"/>
            <p:cNvSpPr/>
            <p:nvPr/>
          </p:nvSpPr>
          <p:spPr>
            <a:xfrm>
              <a:off x="4956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tx306"/>
            <p:cNvSpPr/>
            <p:nvPr/>
          </p:nvSpPr>
          <p:spPr>
            <a:xfrm rot="-5400000">
              <a:off x="197716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08" name="tx307"/>
            <p:cNvSpPr/>
            <p:nvPr/>
          </p:nvSpPr>
          <p:spPr>
            <a:xfrm rot="-5400000">
              <a:off x="22308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09" name="tx308"/>
            <p:cNvSpPr/>
            <p:nvPr/>
          </p:nvSpPr>
          <p:spPr>
            <a:xfrm rot="-5400000">
              <a:off x="249437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10" name="tx309"/>
            <p:cNvSpPr/>
            <p:nvPr/>
          </p:nvSpPr>
          <p:spPr>
            <a:xfrm rot="-5400000">
              <a:off x="27559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11" name="tx310"/>
            <p:cNvSpPr/>
            <p:nvPr/>
          </p:nvSpPr>
          <p:spPr>
            <a:xfrm rot="-5400000">
              <a:off x="298878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12" name="tx311"/>
            <p:cNvSpPr/>
            <p:nvPr/>
          </p:nvSpPr>
          <p:spPr>
            <a:xfrm rot="-5400000">
              <a:off x="32944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13" name="tx312"/>
            <p:cNvSpPr/>
            <p:nvPr/>
          </p:nvSpPr>
          <p:spPr>
            <a:xfrm rot="-5400000">
              <a:off x="358764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14" name="tx313"/>
            <p:cNvSpPr/>
            <p:nvPr/>
          </p:nvSpPr>
          <p:spPr>
            <a:xfrm rot="-5400000">
              <a:off x="378894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15" name="tx314"/>
            <p:cNvSpPr/>
            <p:nvPr/>
          </p:nvSpPr>
          <p:spPr>
            <a:xfrm rot="-5400000">
              <a:off x="405236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16" name="tx315"/>
            <p:cNvSpPr/>
            <p:nvPr/>
          </p:nvSpPr>
          <p:spPr>
            <a:xfrm rot="-5400000">
              <a:off x="43522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17" name="tx316"/>
            <p:cNvSpPr/>
            <p:nvPr/>
          </p:nvSpPr>
          <p:spPr>
            <a:xfrm rot="-5400000">
              <a:off x="4597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18" name="tx317"/>
            <p:cNvSpPr/>
            <p:nvPr/>
          </p:nvSpPr>
          <p:spPr>
            <a:xfrm rot="-5400000">
              <a:off x="4860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19" name="pl318"/>
            <p:cNvSpPr/>
            <p:nvPr/>
          </p:nvSpPr>
          <p:spPr>
            <a:xfrm>
              <a:off x="5272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pl319"/>
            <p:cNvSpPr/>
            <p:nvPr/>
          </p:nvSpPr>
          <p:spPr>
            <a:xfrm>
              <a:off x="5535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1" name="pl320"/>
            <p:cNvSpPr/>
            <p:nvPr/>
          </p:nvSpPr>
          <p:spPr>
            <a:xfrm>
              <a:off x="5799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pl321"/>
            <p:cNvSpPr/>
            <p:nvPr/>
          </p:nvSpPr>
          <p:spPr>
            <a:xfrm>
              <a:off x="6062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3" name="pl322"/>
            <p:cNvSpPr/>
            <p:nvPr/>
          </p:nvSpPr>
          <p:spPr>
            <a:xfrm>
              <a:off x="6326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4" name="pl323"/>
            <p:cNvSpPr/>
            <p:nvPr/>
          </p:nvSpPr>
          <p:spPr>
            <a:xfrm>
              <a:off x="6589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5" name="pl324"/>
            <p:cNvSpPr/>
            <p:nvPr/>
          </p:nvSpPr>
          <p:spPr>
            <a:xfrm>
              <a:off x="6853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6" name="pl325"/>
            <p:cNvSpPr/>
            <p:nvPr/>
          </p:nvSpPr>
          <p:spPr>
            <a:xfrm>
              <a:off x="7116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pl326"/>
            <p:cNvSpPr/>
            <p:nvPr/>
          </p:nvSpPr>
          <p:spPr>
            <a:xfrm>
              <a:off x="73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327"/>
            <p:cNvSpPr/>
            <p:nvPr/>
          </p:nvSpPr>
          <p:spPr>
            <a:xfrm>
              <a:off x="7643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28"/>
            <p:cNvSpPr/>
            <p:nvPr/>
          </p:nvSpPr>
          <p:spPr>
            <a:xfrm>
              <a:off x="7906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329"/>
            <p:cNvSpPr/>
            <p:nvPr/>
          </p:nvSpPr>
          <p:spPr>
            <a:xfrm>
              <a:off x="8170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tx330"/>
            <p:cNvSpPr/>
            <p:nvPr/>
          </p:nvSpPr>
          <p:spPr>
            <a:xfrm rot="-5400000">
              <a:off x="519143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32" name="tx331"/>
            <p:cNvSpPr/>
            <p:nvPr/>
          </p:nvSpPr>
          <p:spPr>
            <a:xfrm rot="-5400000">
              <a:off x="544508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33" name="tx332"/>
            <p:cNvSpPr/>
            <p:nvPr/>
          </p:nvSpPr>
          <p:spPr>
            <a:xfrm rot="-5400000">
              <a:off x="57086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34" name="tx333"/>
            <p:cNvSpPr/>
            <p:nvPr/>
          </p:nvSpPr>
          <p:spPr>
            <a:xfrm rot="-5400000">
              <a:off x="597023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35" name="tx334"/>
            <p:cNvSpPr/>
            <p:nvPr/>
          </p:nvSpPr>
          <p:spPr>
            <a:xfrm rot="-5400000">
              <a:off x="620305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36" name="tx335"/>
            <p:cNvSpPr/>
            <p:nvPr/>
          </p:nvSpPr>
          <p:spPr>
            <a:xfrm rot="-5400000">
              <a:off x="650875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37" name="tx336"/>
            <p:cNvSpPr/>
            <p:nvPr/>
          </p:nvSpPr>
          <p:spPr>
            <a:xfrm rot="-5400000">
              <a:off x="680191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38" name="tx337"/>
            <p:cNvSpPr/>
            <p:nvPr/>
          </p:nvSpPr>
          <p:spPr>
            <a:xfrm rot="-5400000">
              <a:off x="70032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39" name="tx338"/>
            <p:cNvSpPr/>
            <p:nvPr/>
          </p:nvSpPr>
          <p:spPr>
            <a:xfrm rot="-5400000">
              <a:off x="72666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40" name="tx339"/>
            <p:cNvSpPr/>
            <p:nvPr/>
          </p:nvSpPr>
          <p:spPr>
            <a:xfrm rot="-5400000">
              <a:off x="75665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41" name="tx340"/>
            <p:cNvSpPr/>
            <p:nvPr/>
          </p:nvSpPr>
          <p:spPr>
            <a:xfrm rot="-5400000">
              <a:off x="7811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42" name="tx341"/>
            <p:cNvSpPr/>
            <p:nvPr/>
          </p:nvSpPr>
          <p:spPr>
            <a:xfrm rot="-5400000">
              <a:off x="80748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43" name="pl342"/>
            <p:cNvSpPr/>
            <p:nvPr/>
          </p:nvSpPr>
          <p:spPr>
            <a:xfrm>
              <a:off x="8486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4" name="pl343"/>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5" name="pl344"/>
            <p:cNvSpPr/>
            <p:nvPr/>
          </p:nvSpPr>
          <p:spPr>
            <a:xfrm>
              <a:off x="90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pl345"/>
            <p:cNvSpPr/>
            <p:nvPr/>
          </p:nvSpPr>
          <p:spPr>
            <a:xfrm>
              <a:off x="9276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7" name="pl346"/>
            <p:cNvSpPr/>
            <p:nvPr/>
          </p:nvSpPr>
          <p:spPr>
            <a:xfrm>
              <a:off x="9540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8" name="pl347"/>
            <p:cNvSpPr/>
            <p:nvPr/>
          </p:nvSpPr>
          <p:spPr>
            <a:xfrm>
              <a:off x="9803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9" name="pl348"/>
            <p:cNvSpPr/>
            <p:nvPr/>
          </p:nvSpPr>
          <p:spPr>
            <a:xfrm>
              <a:off x="10067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0" name="pl349"/>
            <p:cNvSpPr/>
            <p:nvPr/>
          </p:nvSpPr>
          <p:spPr>
            <a:xfrm>
              <a:off x="10330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pl350"/>
            <p:cNvSpPr/>
            <p:nvPr/>
          </p:nvSpPr>
          <p:spPr>
            <a:xfrm>
              <a:off x="10594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pl351"/>
            <p:cNvSpPr/>
            <p:nvPr/>
          </p:nvSpPr>
          <p:spPr>
            <a:xfrm>
              <a:off x="10857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pl352"/>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4" name="pl353"/>
            <p:cNvSpPr/>
            <p:nvPr/>
          </p:nvSpPr>
          <p:spPr>
            <a:xfrm>
              <a:off x="11384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5" name="tx354"/>
            <p:cNvSpPr/>
            <p:nvPr/>
          </p:nvSpPr>
          <p:spPr>
            <a:xfrm rot="-5400000">
              <a:off x="8405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56" name="tx355"/>
            <p:cNvSpPr/>
            <p:nvPr/>
          </p:nvSpPr>
          <p:spPr>
            <a:xfrm rot="-5400000">
              <a:off x="865935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57" name="tx356"/>
            <p:cNvSpPr/>
            <p:nvPr/>
          </p:nvSpPr>
          <p:spPr>
            <a:xfrm rot="-5400000">
              <a:off x="892290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58" name="tx357"/>
            <p:cNvSpPr/>
            <p:nvPr/>
          </p:nvSpPr>
          <p:spPr>
            <a:xfrm rot="-5400000">
              <a:off x="9184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59" name="tx358"/>
            <p:cNvSpPr/>
            <p:nvPr/>
          </p:nvSpPr>
          <p:spPr>
            <a:xfrm rot="-5400000">
              <a:off x="941732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60" name="tx359"/>
            <p:cNvSpPr/>
            <p:nvPr/>
          </p:nvSpPr>
          <p:spPr>
            <a:xfrm rot="-5400000">
              <a:off x="9723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61" name="tx360"/>
            <p:cNvSpPr/>
            <p:nvPr/>
          </p:nvSpPr>
          <p:spPr>
            <a:xfrm rot="-5400000">
              <a:off x="1001617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62" name="tx361"/>
            <p:cNvSpPr/>
            <p:nvPr/>
          </p:nvSpPr>
          <p:spPr>
            <a:xfrm rot="-5400000">
              <a:off x="1021748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63" name="tx362"/>
            <p:cNvSpPr/>
            <p:nvPr/>
          </p:nvSpPr>
          <p:spPr>
            <a:xfrm rot="-5400000">
              <a:off x="1048090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64" name="tx363"/>
            <p:cNvSpPr/>
            <p:nvPr/>
          </p:nvSpPr>
          <p:spPr>
            <a:xfrm rot="-5400000">
              <a:off x="1078078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65" name="tx364"/>
            <p:cNvSpPr/>
            <p:nvPr/>
          </p:nvSpPr>
          <p:spPr>
            <a:xfrm rot="-5400000">
              <a:off x="11025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66" name="tx365"/>
            <p:cNvSpPr/>
            <p:nvPr/>
          </p:nvSpPr>
          <p:spPr>
            <a:xfrm rot="-5400000">
              <a:off x="11289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67" name="pl366"/>
            <p:cNvSpPr/>
            <p:nvPr/>
          </p:nvSpPr>
          <p:spPr>
            <a:xfrm>
              <a:off x="1170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8" name="pl367"/>
            <p:cNvSpPr/>
            <p:nvPr/>
          </p:nvSpPr>
          <p:spPr>
            <a:xfrm>
              <a:off x="11964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9" name="pl368"/>
            <p:cNvSpPr/>
            <p:nvPr/>
          </p:nvSpPr>
          <p:spPr>
            <a:xfrm>
              <a:off x="12227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0" name="pl369"/>
            <p:cNvSpPr/>
            <p:nvPr/>
          </p:nvSpPr>
          <p:spPr>
            <a:xfrm>
              <a:off x="12491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1" name="pl370"/>
            <p:cNvSpPr/>
            <p:nvPr/>
          </p:nvSpPr>
          <p:spPr>
            <a:xfrm>
              <a:off x="12754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2" name="pl371"/>
            <p:cNvSpPr/>
            <p:nvPr/>
          </p:nvSpPr>
          <p:spPr>
            <a:xfrm>
              <a:off x="13018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3" name="pl372"/>
            <p:cNvSpPr/>
            <p:nvPr/>
          </p:nvSpPr>
          <p:spPr>
            <a:xfrm>
              <a:off x="1328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4" name="pl373"/>
            <p:cNvSpPr/>
            <p:nvPr/>
          </p:nvSpPr>
          <p:spPr>
            <a:xfrm>
              <a:off x="13545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5" name="pl374"/>
            <p:cNvSpPr/>
            <p:nvPr/>
          </p:nvSpPr>
          <p:spPr>
            <a:xfrm>
              <a:off x="13808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6" name="pl375"/>
            <p:cNvSpPr/>
            <p:nvPr/>
          </p:nvSpPr>
          <p:spPr>
            <a:xfrm>
              <a:off x="14071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7" name="pl376"/>
            <p:cNvSpPr/>
            <p:nvPr/>
          </p:nvSpPr>
          <p:spPr>
            <a:xfrm>
              <a:off x="14335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8" name="pl377"/>
            <p:cNvSpPr/>
            <p:nvPr/>
          </p:nvSpPr>
          <p:spPr>
            <a:xfrm>
              <a:off x="14598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9" name="tx378"/>
            <p:cNvSpPr/>
            <p:nvPr/>
          </p:nvSpPr>
          <p:spPr>
            <a:xfrm rot="-5400000">
              <a:off x="116199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80" name="tx379"/>
            <p:cNvSpPr/>
            <p:nvPr/>
          </p:nvSpPr>
          <p:spPr>
            <a:xfrm rot="-5400000">
              <a:off x="1187362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81" name="tx380"/>
            <p:cNvSpPr/>
            <p:nvPr/>
          </p:nvSpPr>
          <p:spPr>
            <a:xfrm rot="-5400000">
              <a:off x="1213717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82" name="tx381"/>
            <p:cNvSpPr/>
            <p:nvPr/>
          </p:nvSpPr>
          <p:spPr>
            <a:xfrm rot="-5400000">
              <a:off x="1239877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83" name="tx382"/>
            <p:cNvSpPr/>
            <p:nvPr/>
          </p:nvSpPr>
          <p:spPr>
            <a:xfrm rot="-5400000">
              <a:off x="1263159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84" name="tx383"/>
            <p:cNvSpPr/>
            <p:nvPr/>
          </p:nvSpPr>
          <p:spPr>
            <a:xfrm rot="-5400000">
              <a:off x="129372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85" name="tx384"/>
            <p:cNvSpPr/>
            <p:nvPr/>
          </p:nvSpPr>
          <p:spPr>
            <a:xfrm rot="-5400000">
              <a:off x="1323044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86" name="tx385"/>
            <p:cNvSpPr/>
            <p:nvPr/>
          </p:nvSpPr>
          <p:spPr>
            <a:xfrm rot="-5400000">
              <a:off x="134317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87" name="tx386"/>
            <p:cNvSpPr/>
            <p:nvPr/>
          </p:nvSpPr>
          <p:spPr>
            <a:xfrm rot="-5400000">
              <a:off x="1369517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88" name="tx387"/>
            <p:cNvSpPr/>
            <p:nvPr/>
          </p:nvSpPr>
          <p:spPr>
            <a:xfrm rot="-5400000">
              <a:off x="1399505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89" name="tx388"/>
            <p:cNvSpPr/>
            <p:nvPr/>
          </p:nvSpPr>
          <p:spPr>
            <a:xfrm rot="-5400000">
              <a:off x="142398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90" name="tx389"/>
            <p:cNvSpPr/>
            <p:nvPr/>
          </p:nvSpPr>
          <p:spPr>
            <a:xfrm rot="-5400000">
              <a:off x="14503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91" name="pl390"/>
            <p:cNvSpPr/>
            <p:nvPr/>
          </p:nvSpPr>
          <p:spPr>
            <a:xfrm>
              <a:off x="14915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2" name="pl391"/>
            <p:cNvSpPr/>
            <p:nvPr/>
          </p:nvSpPr>
          <p:spPr>
            <a:xfrm>
              <a:off x="15178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3" name="pl392"/>
            <p:cNvSpPr/>
            <p:nvPr/>
          </p:nvSpPr>
          <p:spPr>
            <a:xfrm>
              <a:off x="15441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4" name="pl393"/>
            <p:cNvSpPr/>
            <p:nvPr/>
          </p:nvSpPr>
          <p:spPr>
            <a:xfrm>
              <a:off x="15705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5" name="pl394"/>
            <p:cNvSpPr/>
            <p:nvPr/>
          </p:nvSpPr>
          <p:spPr>
            <a:xfrm>
              <a:off x="159688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6" name="pl395"/>
            <p:cNvSpPr/>
            <p:nvPr/>
          </p:nvSpPr>
          <p:spPr>
            <a:xfrm>
              <a:off x="16232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7" name="pl396"/>
            <p:cNvSpPr/>
            <p:nvPr/>
          </p:nvSpPr>
          <p:spPr>
            <a:xfrm>
              <a:off x="16495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8" name="pl397"/>
            <p:cNvSpPr/>
            <p:nvPr/>
          </p:nvSpPr>
          <p:spPr>
            <a:xfrm>
              <a:off x="16759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9" name="pl398"/>
            <p:cNvSpPr/>
            <p:nvPr/>
          </p:nvSpPr>
          <p:spPr>
            <a:xfrm>
              <a:off x="17022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0" name="pl399"/>
            <p:cNvSpPr/>
            <p:nvPr/>
          </p:nvSpPr>
          <p:spPr>
            <a:xfrm>
              <a:off x="17286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1" name="pl400"/>
            <p:cNvSpPr/>
            <p:nvPr/>
          </p:nvSpPr>
          <p:spPr>
            <a:xfrm>
              <a:off x="17549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2" name="pl401"/>
            <p:cNvSpPr/>
            <p:nvPr/>
          </p:nvSpPr>
          <p:spPr>
            <a:xfrm>
              <a:off x="178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3" name="tx402"/>
            <p:cNvSpPr/>
            <p:nvPr/>
          </p:nvSpPr>
          <p:spPr>
            <a:xfrm rot="-5400000">
              <a:off x="148342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404" name="tx403"/>
            <p:cNvSpPr/>
            <p:nvPr/>
          </p:nvSpPr>
          <p:spPr>
            <a:xfrm rot="-5400000">
              <a:off x="150878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405" name="tx404"/>
            <p:cNvSpPr/>
            <p:nvPr/>
          </p:nvSpPr>
          <p:spPr>
            <a:xfrm rot="-5400000">
              <a:off x="153514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406" name="tx405"/>
            <p:cNvSpPr/>
            <p:nvPr/>
          </p:nvSpPr>
          <p:spPr>
            <a:xfrm rot="-5400000">
              <a:off x="1561303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07" name="tx406"/>
            <p:cNvSpPr/>
            <p:nvPr/>
          </p:nvSpPr>
          <p:spPr>
            <a:xfrm rot="-5400000">
              <a:off x="1584585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08" name="tx407"/>
            <p:cNvSpPr/>
            <p:nvPr/>
          </p:nvSpPr>
          <p:spPr>
            <a:xfrm rot="-5400000">
              <a:off x="1615155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09" name="tx408"/>
            <p:cNvSpPr/>
            <p:nvPr/>
          </p:nvSpPr>
          <p:spPr>
            <a:xfrm rot="-5400000">
              <a:off x="1644471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10" name="tx409"/>
            <p:cNvSpPr/>
            <p:nvPr/>
          </p:nvSpPr>
          <p:spPr>
            <a:xfrm rot="-5400000">
              <a:off x="1664601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11" name="tx410"/>
            <p:cNvSpPr/>
            <p:nvPr/>
          </p:nvSpPr>
          <p:spPr>
            <a:xfrm rot="-5400000">
              <a:off x="169094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12" name="tx411"/>
            <p:cNvSpPr/>
            <p:nvPr/>
          </p:nvSpPr>
          <p:spPr>
            <a:xfrm rot="-5400000">
              <a:off x="1720932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13" name="tx412"/>
            <p:cNvSpPr/>
            <p:nvPr/>
          </p:nvSpPr>
          <p:spPr>
            <a:xfrm rot="-5400000">
              <a:off x="17454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14" name="tx413"/>
            <p:cNvSpPr/>
            <p:nvPr/>
          </p:nvSpPr>
          <p:spPr>
            <a:xfrm rot="-5400000">
              <a:off x="17717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15" name="tx414"/>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16" name="tx415"/>
            <p:cNvSpPr/>
            <p:nvPr/>
          </p:nvSpPr>
          <p:spPr>
            <a:xfrm>
              <a:off x="1294238" y="4629209"/>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50</a:t>
              </a:r>
            </a:p>
          </p:txBody>
        </p:sp>
        <p:sp>
          <p:nvSpPr>
            <p:cNvPr id="417" name="tx416"/>
            <p:cNvSpPr/>
            <p:nvPr/>
          </p:nvSpPr>
          <p:spPr>
            <a:xfrm>
              <a:off x="1230614" y="4058339"/>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a:t>
              </a:r>
            </a:p>
          </p:txBody>
        </p:sp>
        <p:sp>
          <p:nvSpPr>
            <p:cNvPr id="418" name="tx417"/>
            <p:cNvSpPr/>
            <p:nvPr/>
          </p:nvSpPr>
          <p:spPr>
            <a:xfrm>
              <a:off x="1230614" y="3487468"/>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150</a:t>
              </a:r>
            </a:p>
          </p:txBody>
        </p:sp>
        <p:sp>
          <p:nvSpPr>
            <p:cNvPr id="419" name="tx418"/>
            <p:cNvSpPr/>
            <p:nvPr/>
          </p:nvSpPr>
          <p:spPr>
            <a:xfrm>
              <a:off x="1230614" y="2916598"/>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a:t>
              </a:r>
            </a:p>
          </p:txBody>
        </p:sp>
        <p:sp>
          <p:nvSpPr>
            <p:cNvPr id="420" name="tx419"/>
            <p:cNvSpPr/>
            <p:nvPr/>
          </p:nvSpPr>
          <p:spPr>
            <a:xfrm>
              <a:off x="1230614" y="2345728"/>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250</a:t>
              </a:r>
            </a:p>
          </p:txBody>
        </p:sp>
        <p:sp>
          <p:nvSpPr>
            <p:cNvPr id="421" name="pl420"/>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2" name="pl421"/>
            <p:cNvSpPr/>
            <p:nvPr/>
          </p:nvSpPr>
          <p:spPr>
            <a:xfrm>
              <a:off x="1865074" y="471448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3" name="pl422"/>
            <p:cNvSpPr/>
            <p:nvPr/>
          </p:nvSpPr>
          <p:spPr>
            <a:xfrm>
              <a:off x="1865074" y="414361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4" name="pl423"/>
            <p:cNvSpPr/>
            <p:nvPr/>
          </p:nvSpPr>
          <p:spPr>
            <a:xfrm>
              <a:off x="1865074" y="357274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5" name="pl424"/>
            <p:cNvSpPr/>
            <p:nvPr/>
          </p:nvSpPr>
          <p:spPr>
            <a:xfrm>
              <a:off x="1865074" y="300187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6" name="pl425"/>
            <p:cNvSpPr/>
            <p:nvPr/>
          </p:nvSpPr>
          <p:spPr>
            <a:xfrm>
              <a:off x="1865074" y="243100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7" name="tx426"/>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28" name="rc427"/>
            <p:cNvSpPr/>
            <p:nvPr/>
          </p:nvSpPr>
          <p:spPr>
            <a:xfrm>
              <a:off x="18110385" y="2153563"/>
              <a:ext cx="1753945" cy="1236458"/>
            </a:xfrm>
            <a:prstGeom prst="rect">
              <a:avLst/>
            </a:prstGeom>
            <a:solidFill>
              <a:srgbClr val="FFFFFF">
                <a:alpha val="100000"/>
              </a:srgbClr>
            </a:solidFill>
          </p:spPr>
          <p:txBody>
            <a:bodyPr/>
            <a:lstStyle/>
            <a:p/>
          </p:txBody>
        </p:sp>
        <p:sp>
          <p:nvSpPr>
            <p:cNvPr id="429" name="rc428"/>
            <p:cNvSpPr/>
            <p:nvPr/>
          </p:nvSpPr>
          <p:spPr>
            <a:xfrm>
              <a:off x="18179974" y="2223153"/>
              <a:ext cx="274319" cy="274319"/>
            </a:xfrm>
            <a:prstGeom prst="rect">
              <a:avLst/>
            </a:prstGeom>
            <a:solidFill>
              <a:srgbClr val="FFFFFF">
                <a:alpha val="100000"/>
              </a:srgbClr>
            </a:solidFill>
          </p:spPr>
          <p:txBody>
            <a:bodyPr/>
            <a:lstStyle/>
            <a:p/>
          </p:txBody>
        </p:sp>
        <p:sp>
          <p:nvSpPr>
            <p:cNvPr id="430" name="rc429"/>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31" name="rc430"/>
            <p:cNvSpPr/>
            <p:nvPr/>
          </p:nvSpPr>
          <p:spPr>
            <a:xfrm>
              <a:off x="18179974" y="2497473"/>
              <a:ext cx="274319" cy="274319"/>
            </a:xfrm>
            <a:prstGeom prst="rect">
              <a:avLst/>
            </a:prstGeom>
            <a:solidFill>
              <a:srgbClr val="FFFFFF">
                <a:alpha val="100000"/>
              </a:srgbClr>
            </a:solidFill>
          </p:spPr>
          <p:txBody>
            <a:bodyPr/>
            <a:lstStyle/>
            <a:p/>
          </p:txBody>
        </p:sp>
        <p:sp>
          <p:nvSpPr>
            <p:cNvPr id="432" name="rc431"/>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33" name="rc432"/>
            <p:cNvSpPr/>
            <p:nvPr/>
          </p:nvSpPr>
          <p:spPr>
            <a:xfrm>
              <a:off x="18179974" y="2771793"/>
              <a:ext cx="274319" cy="274319"/>
            </a:xfrm>
            <a:prstGeom prst="rect">
              <a:avLst/>
            </a:prstGeom>
            <a:solidFill>
              <a:srgbClr val="FFFFFF">
                <a:alpha val="100000"/>
              </a:srgbClr>
            </a:solidFill>
          </p:spPr>
          <p:txBody>
            <a:bodyPr/>
            <a:lstStyle/>
            <a:p/>
          </p:txBody>
        </p:sp>
        <p:sp>
          <p:nvSpPr>
            <p:cNvPr id="434" name="rc433"/>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5" name="rc434"/>
            <p:cNvSpPr/>
            <p:nvPr/>
          </p:nvSpPr>
          <p:spPr>
            <a:xfrm>
              <a:off x="18179974" y="3046113"/>
              <a:ext cx="274319" cy="274319"/>
            </a:xfrm>
            <a:prstGeom prst="rect">
              <a:avLst/>
            </a:prstGeom>
            <a:solidFill>
              <a:srgbClr val="FFFFFF">
                <a:alpha val="100000"/>
              </a:srgbClr>
            </a:solidFill>
          </p:spPr>
          <p:txBody>
            <a:bodyPr/>
            <a:lstStyle/>
            <a:p/>
          </p:txBody>
        </p:sp>
        <p:sp>
          <p:nvSpPr>
            <p:cNvPr id="436" name="rc435"/>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37" name="tx436"/>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38" name="tx437"/>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39" name="tx438"/>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40" name="tx439"/>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41" name=""/>
          <p:cNvGrpSpPr/>
          <p:nvPr/>
        </p:nvGrpSpPr>
        <p:grpSpPr>
          <a:xfrm>
            <a:off x="6400800" y="6217920"/>
            <a:ext cx="5486400" cy="4251960"/>
            <a:chOff x="6400800" y="6217920"/>
            <a:chExt cx="5486400" cy="4251960"/>
          </a:xfrm>
        </p:grpSpPr>
        <p:sp>
          <p:nvSpPr>
            <p:cNvPr id="442"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43"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44" name="rc5"/>
            <p:cNvSpPr/>
            <p:nvPr/>
          </p:nvSpPr>
          <p:spPr>
            <a:xfrm>
              <a:off x="7068913" y="6510025"/>
              <a:ext cx="4276698" cy="2788960"/>
            </a:xfrm>
            <a:prstGeom prst="rect">
              <a:avLst/>
            </a:prstGeom>
            <a:solidFill>
              <a:srgbClr val="FFFFFF">
                <a:alpha val="100000"/>
              </a:srgbClr>
            </a:solidFill>
          </p:spPr>
          <p:txBody>
            <a:bodyPr/>
            <a:lstStyle/>
            <a:p/>
          </p:txBody>
        </p:sp>
        <p:sp>
          <p:nvSpPr>
            <p:cNvPr id="445" name="pl6"/>
            <p:cNvSpPr/>
            <p:nvPr/>
          </p:nvSpPr>
          <p:spPr>
            <a:xfrm>
              <a:off x="7068913" y="8832649"/>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446" name="pl7"/>
            <p:cNvSpPr/>
            <p:nvPr/>
          </p:nvSpPr>
          <p:spPr>
            <a:xfrm>
              <a:off x="7068913" y="8153519"/>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447" name="pl8"/>
            <p:cNvSpPr/>
            <p:nvPr/>
          </p:nvSpPr>
          <p:spPr>
            <a:xfrm>
              <a:off x="7068913" y="7474389"/>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448" name="pl9"/>
            <p:cNvSpPr/>
            <p:nvPr/>
          </p:nvSpPr>
          <p:spPr>
            <a:xfrm>
              <a:off x="7068913" y="6795259"/>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449" name="pl10"/>
            <p:cNvSpPr/>
            <p:nvPr/>
          </p:nvSpPr>
          <p:spPr>
            <a:xfrm>
              <a:off x="7068913" y="9172214"/>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50" name="pl11"/>
            <p:cNvSpPr/>
            <p:nvPr/>
          </p:nvSpPr>
          <p:spPr>
            <a:xfrm>
              <a:off x="7068913" y="8493084"/>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51" name="pl12"/>
            <p:cNvSpPr/>
            <p:nvPr/>
          </p:nvSpPr>
          <p:spPr>
            <a:xfrm>
              <a:off x="7068913" y="7813954"/>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52" name="pl13"/>
            <p:cNvSpPr/>
            <p:nvPr/>
          </p:nvSpPr>
          <p:spPr>
            <a:xfrm>
              <a:off x="7068913" y="7134824"/>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53" name="rc14"/>
            <p:cNvSpPr/>
            <p:nvPr/>
          </p:nvSpPr>
          <p:spPr>
            <a:xfrm>
              <a:off x="7217409" y="8832649"/>
              <a:ext cx="415790" cy="316927"/>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4" name="rc15"/>
            <p:cNvSpPr/>
            <p:nvPr/>
          </p:nvSpPr>
          <p:spPr>
            <a:xfrm>
              <a:off x="7811395" y="8877925"/>
              <a:ext cx="415790" cy="20373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5" name="rc16"/>
            <p:cNvSpPr/>
            <p:nvPr/>
          </p:nvSpPr>
          <p:spPr>
            <a:xfrm>
              <a:off x="8405381" y="9036388"/>
              <a:ext cx="415790" cy="135826"/>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6" name="rc17"/>
            <p:cNvSpPr/>
            <p:nvPr/>
          </p:nvSpPr>
          <p:spPr>
            <a:xfrm>
              <a:off x="8999367" y="9081664"/>
              <a:ext cx="415790" cy="90550"/>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7" name="rc18"/>
            <p:cNvSpPr/>
            <p:nvPr/>
          </p:nvSpPr>
          <p:spPr>
            <a:xfrm>
              <a:off x="9593353" y="8719461"/>
              <a:ext cx="415790" cy="29428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8" name="rc19"/>
            <p:cNvSpPr/>
            <p:nvPr/>
          </p:nvSpPr>
          <p:spPr>
            <a:xfrm>
              <a:off x="10187339" y="8493084"/>
              <a:ext cx="415790" cy="430115"/>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9" name="rc20"/>
            <p:cNvSpPr/>
            <p:nvPr/>
          </p:nvSpPr>
          <p:spPr>
            <a:xfrm>
              <a:off x="10781325" y="6885810"/>
              <a:ext cx="415790" cy="1380897"/>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0" name="rc21"/>
            <p:cNvSpPr/>
            <p:nvPr/>
          </p:nvSpPr>
          <p:spPr>
            <a:xfrm>
              <a:off x="7217409" y="9149577"/>
              <a:ext cx="415790" cy="22637"/>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1" name="rc22"/>
            <p:cNvSpPr/>
            <p:nvPr/>
          </p:nvSpPr>
          <p:spPr>
            <a:xfrm>
              <a:off x="7811395" y="9081664"/>
              <a:ext cx="415790" cy="90550"/>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2" name="rc23"/>
            <p:cNvSpPr/>
            <p:nvPr/>
          </p:nvSpPr>
          <p:spPr>
            <a:xfrm>
              <a:off x="9593353" y="9013751"/>
              <a:ext cx="415790" cy="158463"/>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3" name="rc24"/>
            <p:cNvSpPr/>
            <p:nvPr/>
          </p:nvSpPr>
          <p:spPr>
            <a:xfrm>
              <a:off x="10187339" y="8923200"/>
              <a:ext cx="415790" cy="249014"/>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4" name="rc25"/>
            <p:cNvSpPr/>
            <p:nvPr/>
          </p:nvSpPr>
          <p:spPr>
            <a:xfrm>
              <a:off x="10781325" y="8266708"/>
              <a:ext cx="415790" cy="90550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5" name="rc26"/>
            <p:cNvSpPr/>
            <p:nvPr/>
          </p:nvSpPr>
          <p:spPr>
            <a:xfrm>
              <a:off x="7811395" y="8696823"/>
              <a:ext cx="415790" cy="18110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6" name="rc27"/>
            <p:cNvSpPr/>
            <p:nvPr/>
          </p:nvSpPr>
          <p:spPr>
            <a:xfrm>
              <a:off x="8999367" y="9036388"/>
              <a:ext cx="415790" cy="4527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7" name="rc28"/>
            <p:cNvSpPr/>
            <p:nvPr/>
          </p:nvSpPr>
          <p:spPr>
            <a:xfrm>
              <a:off x="9593353" y="8651548"/>
              <a:ext cx="415790" cy="6791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8" name="rc29"/>
            <p:cNvSpPr/>
            <p:nvPr/>
          </p:nvSpPr>
          <p:spPr>
            <a:xfrm>
              <a:off x="10187339" y="8425171"/>
              <a:ext cx="415790" cy="6791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9" name="rc30"/>
            <p:cNvSpPr/>
            <p:nvPr/>
          </p:nvSpPr>
          <p:spPr>
            <a:xfrm>
              <a:off x="10781325" y="6682071"/>
              <a:ext cx="415790" cy="20373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0" name="rc31"/>
            <p:cNvSpPr/>
            <p:nvPr/>
          </p:nvSpPr>
          <p:spPr>
            <a:xfrm>
              <a:off x="8405381" y="8968475"/>
              <a:ext cx="415790" cy="67913"/>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1" name="rc32"/>
            <p:cNvSpPr/>
            <p:nvPr/>
          </p:nvSpPr>
          <p:spPr>
            <a:xfrm>
              <a:off x="9593353" y="8583635"/>
              <a:ext cx="415790" cy="67913"/>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2" name="rc33"/>
            <p:cNvSpPr/>
            <p:nvPr/>
          </p:nvSpPr>
          <p:spPr>
            <a:xfrm>
              <a:off x="10187339" y="8040331"/>
              <a:ext cx="415790" cy="384840"/>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3" name="rc34"/>
            <p:cNvSpPr/>
            <p:nvPr/>
          </p:nvSpPr>
          <p:spPr>
            <a:xfrm>
              <a:off x="10781325" y="6636796"/>
              <a:ext cx="415790" cy="45275"/>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4" name="pl35"/>
            <p:cNvSpPr/>
            <p:nvPr/>
          </p:nvSpPr>
          <p:spPr>
            <a:xfrm>
              <a:off x="7425304" y="6867288"/>
              <a:ext cx="3563915" cy="2171752"/>
            </a:xfrm>
            <a:custGeom>
              <a:avLst/>
              <a:pathLst>
                <a:path w="3563915" h="2171752">
                  <a:moveTo>
                    <a:pt x="0" y="0"/>
                  </a:moveTo>
                  <a:lnTo>
                    <a:pt x="593985" y="1521251"/>
                  </a:lnTo>
                  <a:lnTo>
                    <a:pt x="1187971" y="2074433"/>
                  </a:lnTo>
                  <a:lnTo>
                    <a:pt x="1781957" y="2171752"/>
                  </a:lnTo>
                  <a:lnTo>
                    <a:pt x="2375943" y="2043701"/>
                  </a:lnTo>
                  <a:lnTo>
                    <a:pt x="2969929" y="1987358"/>
                  </a:lnTo>
                  <a:lnTo>
                    <a:pt x="3563915" y="2105165"/>
                  </a:lnTo>
                </a:path>
              </a:pathLst>
            </a:custGeom>
            <a:ln w="40651" cap="flat">
              <a:solidFill>
                <a:srgbClr val="000000">
                  <a:alpha val="100000"/>
                </a:srgbClr>
              </a:solidFill>
              <a:prstDash val="solid"/>
              <a:round/>
            </a:ln>
          </p:spPr>
          <p:txBody>
            <a:bodyPr/>
            <a:lstStyle/>
            <a:p/>
          </p:txBody>
        </p:sp>
        <p:sp>
          <p:nvSpPr>
            <p:cNvPr id="475" name="rc36"/>
            <p:cNvSpPr/>
            <p:nvPr/>
          </p:nvSpPr>
          <p:spPr>
            <a:xfrm>
              <a:off x="7068913" y="6510025"/>
              <a:ext cx="4276698" cy="2788960"/>
            </a:xfrm>
            <a:prstGeom prst="rect">
              <a:avLst/>
            </a:prstGeom>
            <a:ln w="13550" cap="rnd">
              <a:solidFill>
                <a:srgbClr val="333333">
                  <a:alpha val="100000"/>
                </a:srgbClr>
              </a:solidFill>
              <a:prstDash val="solid"/>
              <a:round/>
            </a:ln>
          </p:spPr>
          <p:txBody>
            <a:bodyPr/>
            <a:lstStyle/>
            <a:p/>
          </p:txBody>
        </p:sp>
        <p:sp>
          <p:nvSpPr>
            <p:cNvPr id="476" name="tx37"/>
            <p:cNvSpPr/>
            <p:nvPr/>
          </p:nvSpPr>
          <p:spPr>
            <a:xfrm>
              <a:off x="6843756" y="9169908"/>
              <a:ext cx="127099"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77" name="tx38"/>
            <p:cNvSpPr/>
            <p:nvPr/>
          </p:nvSpPr>
          <p:spPr>
            <a:xfrm>
              <a:off x="6801340" y="8490703"/>
              <a:ext cx="169515"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30</a:t>
              </a:r>
            </a:p>
          </p:txBody>
        </p:sp>
        <p:sp>
          <p:nvSpPr>
            <p:cNvPr id="478" name="tx39"/>
            <p:cNvSpPr/>
            <p:nvPr/>
          </p:nvSpPr>
          <p:spPr>
            <a:xfrm>
              <a:off x="6801340" y="7811647"/>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479" name="tx40"/>
            <p:cNvSpPr/>
            <p:nvPr/>
          </p:nvSpPr>
          <p:spPr>
            <a:xfrm>
              <a:off x="6801340" y="7132517"/>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90</a:t>
              </a:r>
            </a:p>
          </p:txBody>
        </p:sp>
        <p:sp>
          <p:nvSpPr>
            <p:cNvPr id="480" name="pl41"/>
            <p:cNvSpPr/>
            <p:nvPr/>
          </p:nvSpPr>
          <p:spPr>
            <a:xfrm>
              <a:off x="7034118"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1" name="pl42"/>
            <p:cNvSpPr/>
            <p:nvPr/>
          </p:nvSpPr>
          <p:spPr>
            <a:xfrm>
              <a:off x="7034118" y="849308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2" name="pl43"/>
            <p:cNvSpPr/>
            <p:nvPr/>
          </p:nvSpPr>
          <p:spPr>
            <a:xfrm>
              <a:off x="7034118" y="781395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3" name="pl44"/>
            <p:cNvSpPr/>
            <p:nvPr/>
          </p:nvSpPr>
          <p:spPr>
            <a:xfrm>
              <a:off x="7034118" y="713482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4" name="pl45"/>
            <p:cNvSpPr/>
            <p:nvPr/>
          </p:nvSpPr>
          <p:spPr>
            <a:xfrm>
              <a:off x="11345612"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5" name="pl46"/>
            <p:cNvSpPr/>
            <p:nvPr/>
          </p:nvSpPr>
          <p:spPr>
            <a:xfrm>
              <a:off x="11345612" y="8660009"/>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6" name="pl47"/>
            <p:cNvSpPr/>
            <p:nvPr/>
          </p:nvSpPr>
          <p:spPr>
            <a:xfrm>
              <a:off x="11345612" y="8147803"/>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7" name="pl48"/>
            <p:cNvSpPr/>
            <p:nvPr/>
          </p:nvSpPr>
          <p:spPr>
            <a:xfrm>
              <a:off x="11345612" y="7635597"/>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8" name="pl49"/>
            <p:cNvSpPr/>
            <p:nvPr/>
          </p:nvSpPr>
          <p:spPr>
            <a:xfrm>
              <a:off x="11345612" y="7123391"/>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9" name="pl50"/>
            <p:cNvSpPr/>
            <p:nvPr/>
          </p:nvSpPr>
          <p:spPr>
            <a:xfrm>
              <a:off x="11345612" y="6611185"/>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0" name="tx51"/>
            <p:cNvSpPr/>
            <p:nvPr/>
          </p:nvSpPr>
          <p:spPr>
            <a:xfrm>
              <a:off x="11443669"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91" name="tx52"/>
            <p:cNvSpPr/>
            <p:nvPr/>
          </p:nvSpPr>
          <p:spPr>
            <a:xfrm>
              <a:off x="11443669" y="8657702"/>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a:t>
              </a:r>
            </a:p>
          </p:txBody>
        </p:sp>
        <p:sp>
          <p:nvSpPr>
            <p:cNvPr id="492" name="tx53"/>
            <p:cNvSpPr/>
            <p:nvPr/>
          </p:nvSpPr>
          <p:spPr>
            <a:xfrm>
              <a:off x="11443669" y="8145496"/>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93" name="tx54"/>
            <p:cNvSpPr/>
            <p:nvPr/>
          </p:nvSpPr>
          <p:spPr>
            <a:xfrm>
              <a:off x="11443669" y="7633216"/>
              <a:ext cx="169515"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30</a:t>
              </a:r>
            </a:p>
          </p:txBody>
        </p:sp>
        <p:sp>
          <p:nvSpPr>
            <p:cNvPr id="494" name="tx55"/>
            <p:cNvSpPr/>
            <p:nvPr/>
          </p:nvSpPr>
          <p:spPr>
            <a:xfrm>
              <a:off x="11443669" y="7121084"/>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95" name="tx56"/>
            <p:cNvSpPr/>
            <p:nvPr/>
          </p:nvSpPr>
          <p:spPr>
            <a:xfrm>
              <a:off x="11443669" y="6608878"/>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50</a:t>
              </a:r>
            </a:p>
          </p:txBody>
        </p:sp>
        <p:sp>
          <p:nvSpPr>
            <p:cNvPr id="496" name="pl57"/>
            <p:cNvSpPr/>
            <p:nvPr/>
          </p:nvSpPr>
          <p:spPr>
            <a:xfrm>
              <a:off x="742530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7" name="pl58"/>
            <p:cNvSpPr/>
            <p:nvPr/>
          </p:nvSpPr>
          <p:spPr>
            <a:xfrm>
              <a:off x="801929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8" name="pl59"/>
            <p:cNvSpPr/>
            <p:nvPr/>
          </p:nvSpPr>
          <p:spPr>
            <a:xfrm>
              <a:off x="861327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9" name="pl60"/>
            <p:cNvSpPr/>
            <p:nvPr/>
          </p:nvSpPr>
          <p:spPr>
            <a:xfrm>
              <a:off x="920726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0" name="pl61"/>
            <p:cNvSpPr/>
            <p:nvPr/>
          </p:nvSpPr>
          <p:spPr>
            <a:xfrm>
              <a:off x="980124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1" name="pl62"/>
            <p:cNvSpPr/>
            <p:nvPr/>
          </p:nvSpPr>
          <p:spPr>
            <a:xfrm>
              <a:off x="1039523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2" name="pl63"/>
            <p:cNvSpPr/>
            <p:nvPr/>
          </p:nvSpPr>
          <p:spPr>
            <a:xfrm>
              <a:off x="1098922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3" name="tx64"/>
            <p:cNvSpPr/>
            <p:nvPr/>
          </p:nvSpPr>
          <p:spPr>
            <a:xfrm rot="-2700000">
              <a:off x="7315405"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504" name="tx65"/>
            <p:cNvSpPr/>
            <p:nvPr/>
          </p:nvSpPr>
          <p:spPr>
            <a:xfrm rot="-2700000">
              <a:off x="7869694"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505" name="tx66"/>
            <p:cNvSpPr/>
            <p:nvPr/>
          </p:nvSpPr>
          <p:spPr>
            <a:xfrm rot="-2700000">
              <a:off x="8463022"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506" name="tx67"/>
            <p:cNvSpPr/>
            <p:nvPr/>
          </p:nvSpPr>
          <p:spPr>
            <a:xfrm rot="-2700000">
              <a:off x="891231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507" name="tx68"/>
            <p:cNvSpPr/>
            <p:nvPr/>
          </p:nvSpPr>
          <p:spPr>
            <a:xfrm rot="-2700000">
              <a:off x="9506303"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508" name="tx69"/>
            <p:cNvSpPr/>
            <p:nvPr/>
          </p:nvSpPr>
          <p:spPr>
            <a:xfrm rot="-2700000">
              <a:off x="10100263"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509" name="tx70"/>
            <p:cNvSpPr/>
            <p:nvPr/>
          </p:nvSpPr>
          <p:spPr>
            <a:xfrm rot="-2700000">
              <a:off x="10806318"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10" name="tx71"/>
            <p:cNvSpPr/>
            <p:nvPr/>
          </p:nvSpPr>
          <p:spPr>
            <a:xfrm>
              <a:off x="9207262"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511" name="tx72"/>
            <p:cNvSpPr/>
            <p:nvPr/>
          </p:nvSpPr>
          <p:spPr>
            <a:xfrm>
              <a:off x="8390010"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512" name="tx73"/>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513" name="tx74"/>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514" name="rc75"/>
            <p:cNvSpPr/>
            <p:nvPr/>
          </p:nvSpPr>
          <p:spPr>
            <a:xfrm>
              <a:off x="6564753" y="10217410"/>
              <a:ext cx="1051268" cy="182880"/>
            </a:xfrm>
            <a:prstGeom prst="rect">
              <a:avLst/>
            </a:prstGeom>
            <a:solidFill>
              <a:srgbClr val="FFFFFF">
                <a:alpha val="100000"/>
              </a:srgbClr>
            </a:solidFill>
          </p:spPr>
          <p:txBody>
            <a:bodyPr/>
            <a:lstStyle/>
            <a:p/>
          </p:txBody>
        </p:sp>
        <p:sp>
          <p:nvSpPr>
            <p:cNvPr id="515" name="rc76"/>
            <p:cNvSpPr/>
            <p:nvPr/>
          </p:nvSpPr>
          <p:spPr>
            <a:xfrm>
              <a:off x="6564753" y="10217410"/>
              <a:ext cx="182879" cy="182880"/>
            </a:xfrm>
            <a:prstGeom prst="rect">
              <a:avLst/>
            </a:prstGeom>
            <a:solidFill>
              <a:srgbClr val="FFFFFF">
                <a:alpha val="100000"/>
              </a:srgbClr>
            </a:solidFill>
          </p:spPr>
          <p:txBody>
            <a:bodyPr/>
            <a:lstStyle/>
            <a:p/>
          </p:txBody>
        </p:sp>
        <p:sp>
          <p:nvSpPr>
            <p:cNvPr id="516" name="pl77"/>
            <p:cNvSpPr/>
            <p:nvPr/>
          </p:nvSpPr>
          <p:spPr>
            <a:xfrm>
              <a:off x="6583041"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517" name="tx78"/>
            <p:cNvSpPr/>
            <p:nvPr/>
          </p:nvSpPr>
          <p:spPr>
            <a:xfrm>
              <a:off x="6855633"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518" name="rc79"/>
            <p:cNvSpPr/>
            <p:nvPr/>
          </p:nvSpPr>
          <p:spPr>
            <a:xfrm>
              <a:off x="7796021" y="10217410"/>
              <a:ext cx="4053749" cy="182880"/>
            </a:xfrm>
            <a:prstGeom prst="rect">
              <a:avLst/>
            </a:prstGeom>
            <a:solidFill>
              <a:srgbClr val="FFFFFF">
                <a:alpha val="100000"/>
              </a:srgbClr>
            </a:solidFill>
          </p:spPr>
          <p:txBody>
            <a:bodyPr/>
            <a:lstStyle/>
            <a:p/>
          </p:txBody>
        </p:sp>
        <p:sp>
          <p:nvSpPr>
            <p:cNvPr id="519" name="rc80"/>
            <p:cNvSpPr/>
            <p:nvPr/>
          </p:nvSpPr>
          <p:spPr>
            <a:xfrm>
              <a:off x="7796021" y="10217410"/>
              <a:ext cx="182879" cy="182880"/>
            </a:xfrm>
            <a:prstGeom prst="rect">
              <a:avLst/>
            </a:prstGeom>
            <a:solidFill>
              <a:srgbClr val="FFFFFF">
                <a:alpha val="100000"/>
              </a:srgbClr>
            </a:solidFill>
          </p:spPr>
          <p:txBody>
            <a:bodyPr/>
            <a:lstStyle/>
            <a:p/>
          </p:txBody>
        </p:sp>
        <p:sp>
          <p:nvSpPr>
            <p:cNvPr id="520" name="rc81"/>
            <p:cNvSpPr/>
            <p:nvPr/>
          </p:nvSpPr>
          <p:spPr>
            <a:xfrm>
              <a:off x="7805021"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521" name="rc82"/>
            <p:cNvSpPr/>
            <p:nvPr/>
          </p:nvSpPr>
          <p:spPr>
            <a:xfrm>
              <a:off x="8887262" y="10217410"/>
              <a:ext cx="182879" cy="182880"/>
            </a:xfrm>
            <a:prstGeom prst="rect">
              <a:avLst/>
            </a:prstGeom>
            <a:solidFill>
              <a:srgbClr val="FFFFFF">
                <a:alpha val="100000"/>
              </a:srgbClr>
            </a:solidFill>
          </p:spPr>
          <p:txBody>
            <a:bodyPr/>
            <a:lstStyle/>
            <a:p/>
          </p:txBody>
        </p:sp>
        <p:sp>
          <p:nvSpPr>
            <p:cNvPr id="522" name="rc83"/>
            <p:cNvSpPr/>
            <p:nvPr/>
          </p:nvSpPr>
          <p:spPr>
            <a:xfrm>
              <a:off x="8896262" y="10226410"/>
              <a:ext cx="164879"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23" name="rc84"/>
            <p:cNvSpPr/>
            <p:nvPr/>
          </p:nvSpPr>
          <p:spPr>
            <a:xfrm>
              <a:off x="9813303" y="10217410"/>
              <a:ext cx="182879" cy="182880"/>
            </a:xfrm>
            <a:prstGeom prst="rect">
              <a:avLst/>
            </a:prstGeom>
            <a:solidFill>
              <a:srgbClr val="FFFFFF">
                <a:alpha val="100000"/>
              </a:srgbClr>
            </a:solidFill>
          </p:spPr>
          <p:txBody>
            <a:bodyPr/>
            <a:lstStyle/>
            <a:p/>
          </p:txBody>
        </p:sp>
        <p:sp>
          <p:nvSpPr>
            <p:cNvPr id="524" name="rc85"/>
            <p:cNvSpPr/>
            <p:nvPr/>
          </p:nvSpPr>
          <p:spPr>
            <a:xfrm>
              <a:off x="9822303" y="10226410"/>
              <a:ext cx="164880"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525" name="rc86"/>
            <p:cNvSpPr/>
            <p:nvPr/>
          </p:nvSpPr>
          <p:spPr>
            <a:xfrm>
              <a:off x="10815544" y="10217410"/>
              <a:ext cx="182880" cy="182880"/>
            </a:xfrm>
            <a:prstGeom prst="rect">
              <a:avLst/>
            </a:prstGeom>
            <a:solidFill>
              <a:srgbClr val="FFFFFF">
                <a:alpha val="100000"/>
              </a:srgbClr>
            </a:solidFill>
          </p:spPr>
          <p:txBody>
            <a:bodyPr/>
            <a:lstStyle/>
            <a:p/>
          </p:txBody>
        </p:sp>
        <p:sp>
          <p:nvSpPr>
            <p:cNvPr id="526" name="rc87"/>
            <p:cNvSpPr/>
            <p:nvPr/>
          </p:nvSpPr>
          <p:spPr>
            <a:xfrm>
              <a:off x="10824544"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27" name="tx88"/>
            <p:cNvSpPr/>
            <p:nvPr/>
          </p:nvSpPr>
          <p:spPr>
            <a:xfrm>
              <a:off x="8086901"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28" name="tx89"/>
            <p:cNvSpPr/>
            <p:nvPr/>
          </p:nvSpPr>
          <p:spPr>
            <a:xfrm>
              <a:off x="9178142"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29" name="tx90"/>
            <p:cNvSpPr/>
            <p:nvPr/>
          </p:nvSpPr>
          <p:spPr>
            <a:xfrm>
              <a:off x="10104183"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530" name="tx91"/>
            <p:cNvSpPr/>
            <p:nvPr/>
          </p:nvSpPr>
          <p:spPr>
            <a:xfrm>
              <a:off x="11106424"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31" name="tx92"/>
            <p:cNvSpPr/>
            <p:nvPr/>
          </p:nvSpPr>
          <p:spPr>
            <a:xfrm>
              <a:off x="6578964"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32" name=""/>
          <p:cNvGrpSpPr/>
          <p:nvPr/>
        </p:nvGrpSpPr>
        <p:grpSpPr>
          <a:xfrm>
            <a:off x="12527280" y="6217920"/>
            <a:ext cx="5486400" cy="4297680"/>
            <a:chOff x="12527280" y="6217920"/>
            <a:chExt cx="5486400" cy="4297680"/>
          </a:xfrm>
        </p:grpSpPr>
        <p:sp>
          <p:nvSpPr>
            <p:cNvPr id="533"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34"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35"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36"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37"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38"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39"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0"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1"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2"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3"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4"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5"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6"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7" name="pl17"/>
            <p:cNvSpPr/>
            <p:nvPr/>
          </p:nvSpPr>
          <p:spPr>
            <a:xfrm>
              <a:off x="13329440" y="6689277"/>
              <a:ext cx="4502097" cy="102429"/>
            </a:xfrm>
            <a:custGeom>
              <a:avLst/>
              <a:pathLst>
                <a:path w="4502097" h="102429">
                  <a:moveTo>
                    <a:pt x="0" y="102429"/>
                  </a:moveTo>
                  <a:lnTo>
                    <a:pt x="187587" y="51214"/>
                  </a:lnTo>
                  <a:lnTo>
                    <a:pt x="375174" y="25607"/>
                  </a:lnTo>
                  <a:lnTo>
                    <a:pt x="562762" y="0"/>
                  </a:lnTo>
                  <a:lnTo>
                    <a:pt x="750349" y="25607"/>
                  </a:lnTo>
                  <a:lnTo>
                    <a:pt x="937937" y="25607"/>
                  </a:lnTo>
                  <a:lnTo>
                    <a:pt x="1125524" y="25607"/>
                  </a:lnTo>
                  <a:lnTo>
                    <a:pt x="1313111" y="25607"/>
                  </a:lnTo>
                  <a:lnTo>
                    <a:pt x="1500699" y="0"/>
                  </a:lnTo>
                  <a:lnTo>
                    <a:pt x="1688286" y="0"/>
                  </a:lnTo>
                  <a:lnTo>
                    <a:pt x="1875874" y="76822"/>
                  </a:lnTo>
                  <a:lnTo>
                    <a:pt x="2063461" y="25607"/>
                  </a:lnTo>
                  <a:lnTo>
                    <a:pt x="2251048" y="25607"/>
                  </a:lnTo>
                  <a:lnTo>
                    <a:pt x="2438636" y="76822"/>
                  </a:lnTo>
                  <a:lnTo>
                    <a:pt x="2626223" y="51214"/>
                  </a:lnTo>
                  <a:lnTo>
                    <a:pt x="2813811" y="51214"/>
                  </a:lnTo>
                  <a:lnTo>
                    <a:pt x="3001398" y="25607"/>
                  </a:lnTo>
                  <a:lnTo>
                    <a:pt x="3188985" y="0"/>
                  </a:lnTo>
                  <a:lnTo>
                    <a:pt x="3376573" y="0"/>
                  </a:lnTo>
                  <a:lnTo>
                    <a:pt x="3564160" y="0"/>
                  </a:lnTo>
                  <a:lnTo>
                    <a:pt x="3751748" y="51214"/>
                  </a:lnTo>
                  <a:lnTo>
                    <a:pt x="3939335" y="76822"/>
                  </a:lnTo>
                  <a:lnTo>
                    <a:pt x="4126923" y="25607"/>
                  </a:lnTo>
                  <a:lnTo>
                    <a:pt x="4314510" y="51214"/>
                  </a:lnTo>
                  <a:lnTo>
                    <a:pt x="4502097" y="25607"/>
                  </a:lnTo>
                </a:path>
              </a:pathLst>
            </a:custGeom>
            <a:ln w="32521" cap="flat">
              <a:solidFill>
                <a:srgbClr val="5EB0E8">
                  <a:alpha val="100000"/>
                </a:srgbClr>
              </a:solidFill>
              <a:prstDash val="solid"/>
              <a:round/>
            </a:ln>
          </p:spPr>
          <p:txBody>
            <a:bodyPr/>
            <a:lstStyle/>
            <a:p/>
          </p:txBody>
        </p:sp>
        <p:sp>
          <p:nvSpPr>
            <p:cNvPr id="548" name="pl18"/>
            <p:cNvSpPr/>
            <p:nvPr/>
          </p:nvSpPr>
          <p:spPr>
            <a:xfrm>
              <a:off x="14079790" y="6766100"/>
              <a:ext cx="3751748" cy="128037"/>
            </a:xfrm>
            <a:custGeom>
              <a:avLst/>
              <a:pathLst>
                <a:path w="3751748" h="128037">
                  <a:moveTo>
                    <a:pt x="0" y="102429"/>
                  </a:moveTo>
                  <a:lnTo>
                    <a:pt x="187587" y="76822"/>
                  </a:lnTo>
                  <a:lnTo>
                    <a:pt x="375174" y="25607"/>
                  </a:lnTo>
                  <a:lnTo>
                    <a:pt x="562762" y="0"/>
                  </a:lnTo>
                  <a:lnTo>
                    <a:pt x="750349" y="25607"/>
                  </a:lnTo>
                  <a:lnTo>
                    <a:pt x="937937" y="128037"/>
                  </a:lnTo>
                  <a:lnTo>
                    <a:pt x="1125524" y="76822"/>
                  </a:lnTo>
                  <a:lnTo>
                    <a:pt x="1313111" y="102429"/>
                  </a:lnTo>
                  <a:lnTo>
                    <a:pt x="1500699" y="128037"/>
                  </a:lnTo>
                  <a:lnTo>
                    <a:pt x="1688286" y="102429"/>
                  </a:lnTo>
                  <a:lnTo>
                    <a:pt x="1875874" y="51214"/>
                  </a:lnTo>
                  <a:lnTo>
                    <a:pt x="2063461" y="0"/>
                  </a:lnTo>
                  <a:lnTo>
                    <a:pt x="2251048" y="0"/>
                  </a:lnTo>
                  <a:lnTo>
                    <a:pt x="2438636" y="51214"/>
                  </a:lnTo>
                  <a:lnTo>
                    <a:pt x="2626223" y="25607"/>
                  </a:lnTo>
                  <a:lnTo>
                    <a:pt x="2813811" y="25607"/>
                  </a:lnTo>
                  <a:lnTo>
                    <a:pt x="3001398" y="25607"/>
                  </a:lnTo>
                  <a:lnTo>
                    <a:pt x="3188985" y="76822"/>
                  </a:lnTo>
                  <a:lnTo>
                    <a:pt x="3376573" y="25607"/>
                  </a:lnTo>
                  <a:lnTo>
                    <a:pt x="3564160" y="76822"/>
                  </a:lnTo>
                  <a:lnTo>
                    <a:pt x="3751748" y="76822"/>
                  </a:lnTo>
                </a:path>
              </a:pathLst>
            </a:custGeom>
            <a:ln w="32521" cap="flat">
              <a:solidFill>
                <a:srgbClr val="00A173">
                  <a:alpha val="100000"/>
                </a:srgbClr>
              </a:solidFill>
              <a:prstDash val="solid"/>
              <a:round/>
            </a:ln>
          </p:spPr>
          <p:txBody>
            <a:bodyPr/>
            <a:lstStyle/>
            <a:p/>
          </p:txBody>
        </p:sp>
        <p:sp>
          <p:nvSpPr>
            <p:cNvPr id="549"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50"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51"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52"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53"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54"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55"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6"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7"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8"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9"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0"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1"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2"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3"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4"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5"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6"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7"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8"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9"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0"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1"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2"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3"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4"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5"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6"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7"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8"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9"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0"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1"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2"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3"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4"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5"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6"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87"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88"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89"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90"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91"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92"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93"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94"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95"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96"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97"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98"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99"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600"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601"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602"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603"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604"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605"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606"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607"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608"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609"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610"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611"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612" name="rc82"/>
            <p:cNvSpPr/>
            <p:nvPr/>
          </p:nvSpPr>
          <p:spPr>
            <a:xfrm>
              <a:off x="14005791" y="9941072"/>
              <a:ext cx="3149396" cy="504938"/>
            </a:xfrm>
            <a:prstGeom prst="rect">
              <a:avLst/>
            </a:prstGeom>
            <a:solidFill>
              <a:srgbClr val="FFFFFF">
                <a:alpha val="100000"/>
              </a:srgbClr>
            </a:solidFill>
          </p:spPr>
          <p:txBody>
            <a:bodyPr/>
            <a:lstStyle/>
            <a:p/>
          </p:txBody>
        </p:sp>
        <p:sp>
          <p:nvSpPr>
            <p:cNvPr id="613"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614"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615"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616"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617"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618"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619"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620"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RE-ESTABLISHED</a:t>
            </a:r>
          </a:p>
        </p:txBody>
      </p:sp>
      <p:sp xmlns:a="http://schemas.openxmlformats.org/drawingml/2006/main" xmlns:r="http://schemas.openxmlformats.org/officeDocument/2006/relationships" xmlns:p="http://schemas.openxmlformats.org/presentationml/2006/main">
        <p:nvSpPr>
          <p:cNvPr id="621"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Sri Lanka</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3214267" cy="3131794"/>
            </a:xfrm>
            <a:prstGeom prst="rect">
              <a:avLst/>
            </a:prstGeom>
            <a:solidFill>
              <a:srgbClr val="FFFFFF">
                <a:alpha val="100000"/>
              </a:srgbClr>
            </a:solidFill>
          </p:spPr>
          <p:txBody>
            <a:bodyPr/>
            <a:lstStyle/>
            <a:p/>
          </p:txBody>
        </p:sp>
        <p:sp>
          <p:nvSpPr>
            <p:cNvPr id="7" name="pl6"/>
            <p:cNvSpPr/>
            <p:nvPr/>
          </p:nvSpPr>
          <p:spPr>
            <a:xfrm>
              <a:off x="1899869" y="484251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8" name="pl7"/>
            <p:cNvSpPr/>
            <p:nvPr/>
          </p:nvSpPr>
          <p:spPr>
            <a:xfrm>
              <a:off x="1899869" y="395682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9" name="pl8"/>
            <p:cNvSpPr/>
            <p:nvPr/>
          </p:nvSpPr>
          <p:spPr>
            <a:xfrm>
              <a:off x="1899869" y="307113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 name="pl9"/>
            <p:cNvSpPr/>
            <p:nvPr/>
          </p:nvSpPr>
          <p:spPr>
            <a:xfrm>
              <a:off x="1899869" y="218544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1" name="pl10"/>
            <p:cNvSpPr/>
            <p:nvPr/>
          </p:nvSpPr>
          <p:spPr>
            <a:xfrm>
              <a:off x="189986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 name="pl11"/>
            <p:cNvSpPr/>
            <p:nvPr/>
          </p:nvSpPr>
          <p:spPr>
            <a:xfrm>
              <a:off x="1899869" y="439966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 name="pl12"/>
            <p:cNvSpPr/>
            <p:nvPr/>
          </p:nvSpPr>
          <p:spPr>
            <a:xfrm>
              <a:off x="1899869" y="351398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 name="pl13"/>
            <p:cNvSpPr/>
            <p:nvPr/>
          </p:nvSpPr>
          <p:spPr>
            <a:xfrm>
              <a:off x="1899869" y="262829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5" name="rc14"/>
            <p:cNvSpPr/>
            <p:nvPr/>
          </p:nvSpPr>
          <p:spPr>
            <a:xfrm>
              <a:off x="193938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 name="rc15"/>
            <p:cNvSpPr/>
            <p:nvPr/>
          </p:nvSpPr>
          <p:spPr>
            <a:xfrm>
              <a:off x="193938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 name="rc16"/>
            <p:cNvSpPr/>
            <p:nvPr/>
          </p:nvSpPr>
          <p:spPr>
            <a:xfrm>
              <a:off x="1939388" y="5276501"/>
              <a:ext cx="237118" cy="885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 name="rc17"/>
            <p:cNvSpPr/>
            <p:nvPr/>
          </p:nvSpPr>
          <p:spPr>
            <a:xfrm>
              <a:off x="1939388" y="5258787"/>
              <a:ext cx="237118" cy="177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 name="rc18"/>
            <p:cNvSpPr/>
            <p:nvPr/>
          </p:nvSpPr>
          <p:spPr>
            <a:xfrm>
              <a:off x="220285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 name="rc19"/>
            <p:cNvSpPr/>
            <p:nvPr/>
          </p:nvSpPr>
          <p:spPr>
            <a:xfrm>
              <a:off x="220285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 name="rc20"/>
            <p:cNvSpPr/>
            <p:nvPr/>
          </p:nvSpPr>
          <p:spPr>
            <a:xfrm>
              <a:off x="2202853" y="5276501"/>
              <a:ext cx="237118" cy="885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 name="rc21"/>
            <p:cNvSpPr/>
            <p:nvPr/>
          </p:nvSpPr>
          <p:spPr>
            <a:xfrm>
              <a:off x="2202853" y="5232216"/>
              <a:ext cx="237118" cy="442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 name="rc22"/>
            <p:cNvSpPr/>
            <p:nvPr/>
          </p:nvSpPr>
          <p:spPr>
            <a:xfrm>
              <a:off x="246631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 name="rc23"/>
            <p:cNvSpPr/>
            <p:nvPr/>
          </p:nvSpPr>
          <p:spPr>
            <a:xfrm>
              <a:off x="246631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 name="rc24"/>
            <p:cNvSpPr/>
            <p:nvPr/>
          </p:nvSpPr>
          <p:spPr>
            <a:xfrm>
              <a:off x="246631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 name="rc25"/>
            <p:cNvSpPr/>
            <p:nvPr/>
          </p:nvSpPr>
          <p:spPr>
            <a:xfrm>
              <a:off x="2466318" y="5161361"/>
              <a:ext cx="237118" cy="1239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 name="rc26"/>
            <p:cNvSpPr/>
            <p:nvPr/>
          </p:nvSpPr>
          <p:spPr>
            <a:xfrm>
              <a:off x="2729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 name="rc27"/>
            <p:cNvSpPr/>
            <p:nvPr/>
          </p:nvSpPr>
          <p:spPr>
            <a:xfrm>
              <a:off x="272978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 name="rc28"/>
            <p:cNvSpPr/>
            <p:nvPr/>
          </p:nvSpPr>
          <p:spPr>
            <a:xfrm>
              <a:off x="2729782" y="5276501"/>
              <a:ext cx="237118" cy="885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0" name="rc29"/>
            <p:cNvSpPr/>
            <p:nvPr/>
          </p:nvSpPr>
          <p:spPr>
            <a:xfrm>
              <a:off x="2729782" y="5258787"/>
              <a:ext cx="237118" cy="177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1" name="rc30"/>
            <p:cNvSpPr/>
            <p:nvPr/>
          </p:nvSpPr>
          <p:spPr>
            <a:xfrm>
              <a:off x="299324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2" name="rc31"/>
            <p:cNvSpPr/>
            <p:nvPr/>
          </p:nvSpPr>
          <p:spPr>
            <a:xfrm>
              <a:off x="299324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3" name="rc32"/>
            <p:cNvSpPr/>
            <p:nvPr/>
          </p:nvSpPr>
          <p:spPr>
            <a:xfrm>
              <a:off x="2993247" y="5267644"/>
              <a:ext cx="237118" cy="1771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4" name="rc33"/>
            <p:cNvSpPr/>
            <p:nvPr/>
          </p:nvSpPr>
          <p:spPr>
            <a:xfrm>
              <a:off x="2993247" y="5214503"/>
              <a:ext cx="237118" cy="5314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5" name="rc34"/>
            <p:cNvSpPr/>
            <p:nvPr/>
          </p:nvSpPr>
          <p:spPr>
            <a:xfrm>
              <a:off x="325671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6" name="rc35"/>
            <p:cNvSpPr/>
            <p:nvPr/>
          </p:nvSpPr>
          <p:spPr>
            <a:xfrm>
              <a:off x="325671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7" name="rc36"/>
            <p:cNvSpPr/>
            <p:nvPr/>
          </p:nvSpPr>
          <p:spPr>
            <a:xfrm>
              <a:off x="3256711" y="5276501"/>
              <a:ext cx="237118" cy="885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8" name="rc37"/>
            <p:cNvSpPr/>
            <p:nvPr/>
          </p:nvSpPr>
          <p:spPr>
            <a:xfrm>
              <a:off x="3256711" y="5214503"/>
              <a:ext cx="237118" cy="619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9" name="rc38"/>
            <p:cNvSpPr/>
            <p:nvPr/>
          </p:nvSpPr>
          <p:spPr>
            <a:xfrm>
              <a:off x="352017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0" name="rc39"/>
            <p:cNvSpPr/>
            <p:nvPr/>
          </p:nvSpPr>
          <p:spPr>
            <a:xfrm>
              <a:off x="352017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1" name="rc40"/>
            <p:cNvSpPr/>
            <p:nvPr/>
          </p:nvSpPr>
          <p:spPr>
            <a:xfrm>
              <a:off x="3520176" y="5258787"/>
              <a:ext cx="237118" cy="2657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2" name="rc41"/>
            <p:cNvSpPr/>
            <p:nvPr/>
          </p:nvSpPr>
          <p:spPr>
            <a:xfrm>
              <a:off x="3520176" y="5205646"/>
              <a:ext cx="237118" cy="5314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3" name="rc42"/>
            <p:cNvSpPr/>
            <p:nvPr/>
          </p:nvSpPr>
          <p:spPr>
            <a:xfrm>
              <a:off x="378364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4" name="rc43"/>
            <p:cNvSpPr/>
            <p:nvPr/>
          </p:nvSpPr>
          <p:spPr>
            <a:xfrm>
              <a:off x="378364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 name="rc44"/>
            <p:cNvSpPr/>
            <p:nvPr/>
          </p:nvSpPr>
          <p:spPr>
            <a:xfrm>
              <a:off x="3783640" y="5249930"/>
              <a:ext cx="237118" cy="3542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6" name="rc45"/>
            <p:cNvSpPr/>
            <p:nvPr/>
          </p:nvSpPr>
          <p:spPr>
            <a:xfrm>
              <a:off x="3783640" y="5241073"/>
              <a:ext cx="237118" cy="88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7" name="rc46"/>
            <p:cNvSpPr/>
            <p:nvPr/>
          </p:nvSpPr>
          <p:spPr>
            <a:xfrm>
              <a:off x="404710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8" name="rc47"/>
            <p:cNvSpPr/>
            <p:nvPr/>
          </p:nvSpPr>
          <p:spPr>
            <a:xfrm>
              <a:off x="404710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9" name="rc48"/>
            <p:cNvSpPr/>
            <p:nvPr/>
          </p:nvSpPr>
          <p:spPr>
            <a:xfrm>
              <a:off x="4047105" y="5267644"/>
              <a:ext cx="237118" cy="1771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0" name="rc49"/>
            <p:cNvSpPr/>
            <p:nvPr/>
          </p:nvSpPr>
          <p:spPr>
            <a:xfrm>
              <a:off x="4047105" y="5223360"/>
              <a:ext cx="237118" cy="442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1" name="rc50"/>
            <p:cNvSpPr/>
            <p:nvPr/>
          </p:nvSpPr>
          <p:spPr>
            <a:xfrm>
              <a:off x="431057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2" name="rc51"/>
            <p:cNvSpPr/>
            <p:nvPr/>
          </p:nvSpPr>
          <p:spPr>
            <a:xfrm>
              <a:off x="431057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3" name="rc52"/>
            <p:cNvSpPr/>
            <p:nvPr/>
          </p:nvSpPr>
          <p:spPr>
            <a:xfrm>
              <a:off x="4310570" y="5276501"/>
              <a:ext cx="237118" cy="885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4" name="rc53"/>
            <p:cNvSpPr/>
            <p:nvPr/>
          </p:nvSpPr>
          <p:spPr>
            <a:xfrm>
              <a:off x="4310570" y="5249930"/>
              <a:ext cx="237118" cy="265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5" name="rc54"/>
            <p:cNvSpPr/>
            <p:nvPr/>
          </p:nvSpPr>
          <p:spPr>
            <a:xfrm>
              <a:off x="457403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6" name="rc55"/>
            <p:cNvSpPr/>
            <p:nvPr/>
          </p:nvSpPr>
          <p:spPr>
            <a:xfrm>
              <a:off x="457403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7" name="rc56"/>
            <p:cNvSpPr/>
            <p:nvPr/>
          </p:nvSpPr>
          <p:spPr>
            <a:xfrm>
              <a:off x="4574034" y="5258787"/>
              <a:ext cx="237118" cy="2657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8" name="rc57"/>
            <p:cNvSpPr/>
            <p:nvPr/>
          </p:nvSpPr>
          <p:spPr>
            <a:xfrm>
              <a:off x="4574034" y="5223360"/>
              <a:ext cx="237118" cy="3542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9" name="rc58"/>
            <p:cNvSpPr/>
            <p:nvPr/>
          </p:nvSpPr>
          <p:spPr>
            <a:xfrm>
              <a:off x="483749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0" name="rc59"/>
            <p:cNvSpPr/>
            <p:nvPr/>
          </p:nvSpPr>
          <p:spPr>
            <a:xfrm>
              <a:off x="483749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1" name="rc60"/>
            <p:cNvSpPr/>
            <p:nvPr/>
          </p:nvSpPr>
          <p:spPr>
            <a:xfrm>
              <a:off x="4837499" y="5267644"/>
              <a:ext cx="237118" cy="1771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2" name="rc61"/>
            <p:cNvSpPr/>
            <p:nvPr/>
          </p:nvSpPr>
          <p:spPr>
            <a:xfrm>
              <a:off x="4837499" y="5258787"/>
              <a:ext cx="237118" cy="88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3" name="pg62"/>
            <p:cNvSpPr/>
            <p:nvPr/>
          </p:nvSpPr>
          <p:spPr>
            <a:xfrm>
              <a:off x="2678419" y="2153563"/>
              <a:ext cx="1657166" cy="373922"/>
            </a:xfrm>
            <a:custGeom>
              <a:avLst/>
              <a:pathLst>
                <a:path w="1657166" h="373922">
                  <a:moveTo>
                    <a:pt x="31220" y="373922"/>
                  </a:moveTo>
                  <a:lnTo>
                    <a:pt x="1625946" y="373922"/>
                  </a:lnTo>
                  <a:lnTo>
                    <a:pt x="1624689" y="373897"/>
                  </a:lnTo>
                  <a:lnTo>
                    <a:pt x="1629709" y="373695"/>
                  </a:lnTo>
                  <a:lnTo>
                    <a:pt x="1634632" y="372690"/>
                  </a:lnTo>
                  <a:lnTo>
                    <a:pt x="1639330" y="370908"/>
                  </a:lnTo>
                  <a:lnTo>
                    <a:pt x="1643681" y="368396"/>
                  </a:lnTo>
                  <a:lnTo>
                    <a:pt x="1647573" y="365218"/>
                  </a:lnTo>
                  <a:lnTo>
                    <a:pt x="1650905" y="361457"/>
                  </a:lnTo>
                  <a:lnTo>
                    <a:pt x="1653590" y="357211"/>
                  </a:lnTo>
                  <a:lnTo>
                    <a:pt x="1655560" y="352588"/>
                  </a:lnTo>
                  <a:lnTo>
                    <a:pt x="1656762" y="347710"/>
                  </a:lnTo>
                  <a:lnTo>
                    <a:pt x="1657166" y="342702"/>
                  </a:lnTo>
                  <a:lnTo>
                    <a:pt x="1657166" y="31220"/>
                  </a:lnTo>
                  <a:lnTo>
                    <a:pt x="1656762" y="26212"/>
                  </a:lnTo>
                  <a:lnTo>
                    <a:pt x="1655560" y="21334"/>
                  </a:lnTo>
                  <a:lnTo>
                    <a:pt x="1653590" y="16711"/>
                  </a:lnTo>
                  <a:lnTo>
                    <a:pt x="1650905" y="12465"/>
                  </a:lnTo>
                  <a:lnTo>
                    <a:pt x="1647573" y="8704"/>
                  </a:lnTo>
                  <a:lnTo>
                    <a:pt x="1643681" y="5526"/>
                  </a:lnTo>
                  <a:lnTo>
                    <a:pt x="1639330" y="3014"/>
                  </a:lnTo>
                  <a:lnTo>
                    <a:pt x="1634632" y="1232"/>
                  </a:lnTo>
                  <a:lnTo>
                    <a:pt x="1629709" y="227"/>
                  </a:lnTo>
                  <a:lnTo>
                    <a:pt x="162594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4" name="tx63"/>
            <p:cNvSpPr/>
            <p:nvPr/>
          </p:nvSpPr>
          <p:spPr>
            <a:xfrm>
              <a:off x="2803302" y="2239827"/>
              <a:ext cx="1407401"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21 case(s)</a:t>
              </a:r>
            </a:p>
          </p:txBody>
        </p:sp>
        <p:sp>
          <p:nvSpPr>
            <p:cNvPr id="65" name="pg64"/>
            <p:cNvSpPr/>
            <p:nvPr/>
          </p:nvSpPr>
          <p:spPr>
            <a:xfrm>
              <a:off x="2892950" y="2394471"/>
              <a:ext cx="1228104" cy="311602"/>
            </a:xfrm>
            <a:custGeom>
              <a:avLst/>
              <a:pathLst>
                <a:path w="1228104" h="311602">
                  <a:moveTo>
                    <a:pt x="26017" y="311602"/>
                  </a:moveTo>
                  <a:lnTo>
                    <a:pt x="1202087" y="311602"/>
                  </a:lnTo>
                  <a:lnTo>
                    <a:pt x="1201039" y="311581"/>
                  </a:lnTo>
                  <a:lnTo>
                    <a:pt x="1205223" y="311412"/>
                  </a:lnTo>
                  <a:lnTo>
                    <a:pt x="1209325" y="310575"/>
                  </a:lnTo>
                  <a:lnTo>
                    <a:pt x="1213240" y="309090"/>
                  </a:lnTo>
                  <a:lnTo>
                    <a:pt x="1216866" y="306996"/>
                  </a:lnTo>
                  <a:lnTo>
                    <a:pt x="1220109" y="304348"/>
                  </a:lnTo>
                  <a:lnTo>
                    <a:pt x="1222886" y="301214"/>
                  </a:lnTo>
                  <a:lnTo>
                    <a:pt x="1225124" y="297675"/>
                  </a:lnTo>
                  <a:lnTo>
                    <a:pt x="1226765" y="293823"/>
                  </a:lnTo>
                  <a:lnTo>
                    <a:pt x="1227767" y="289758"/>
                  </a:lnTo>
                  <a:lnTo>
                    <a:pt x="1228104" y="285585"/>
                  </a:lnTo>
                  <a:lnTo>
                    <a:pt x="1228104" y="26017"/>
                  </a:lnTo>
                  <a:lnTo>
                    <a:pt x="1227767" y="21843"/>
                  </a:lnTo>
                  <a:lnTo>
                    <a:pt x="1226765" y="17778"/>
                  </a:lnTo>
                  <a:lnTo>
                    <a:pt x="1225124" y="13926"/>
                  </a:lnTo>
                  <a:lnTo>
                    <a:pt x="1222886" y="10387"/>
                  </a:lnTo>
                  <a:lnTo>
                    <a:pt x="1220109" y="7253"/>
                  </a:lnTo>
                  <a:lnTo>
                    <a:pt x="1216866" y="4605"/>
                  </a:lnTo>
                  <a:lnTo>
                    <a:pt x="1213240" y="2511"/>
                  </a:lnTo>
                  <a:lnTo>
                    <a:pt x="1209325" y="1027"/>
                  </a:lnTo>
                  <a:lnTo>
                    <a:pt x="1205223" y="189"/>
                  </a:lnTo>
                  <a:lnTo>
                    <a:pt x="120208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6" name="tx65"/>
            <p:cNvSpPr/>
            <p:nvPr/>
          </p:nvSpPr>
          <p:spPr>
            <a:xfrm>
              <a:off x="2997019" y="2466357"/>
              <a:ext cx="1019966"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67" name="rc66"/>
            <p:cNvSpPr/>
            <p:nvPr/>
          </p:nvSpPr>
          <p:spPr>
            <a:xfrm>
              <a:off x="1899869" y="2153563"/>
              <a:ext cx="3214267" cy="3131794"/>
            </a:xfrm>
            <a:prstGeom prst="rect">
              <a:avLst/>
            </a:prstGeom>
            <a:ln w="13550" cap="rnd">
              <a:solidFill>
                <a:srgbClr val="333333">
                  <a:alpha val="100000"/>
                </a:srgbClr>
              </a:solidFill>
              <a:prstDash val="solid"/>
              <a:round/>
            </a:ln>
          </p:spPr>
          <p:txBody>
            <a:bodyPr/>
            <a:lstStyle/>
            <a:p/>
          </p:txBody>
        </p:sp>
        <p:sp>
          <p:nvSpPr>
            <p:cNvPr id="68" name="rc67"/>
            <p:cNvSpPr/>
            <p:nvPr/>
          </p:nvSpPr>
          <p:spPr>
            <a:xfrm>
              <a:off x="5114136" y="2153563"/>
              <a:ext cx="3214267" cy="3131794"/>
            </a:xfrm>
            <a:prstGeom prst="rect">
              <a:avLst/>
            </a:prstGeom>
            <a:solidFill>
              <a:srgbClr val="FFFFFF">
                <a:alpha val="100000"/>
              </a:srgbClr>
            </a:solidFill>
          </p:spPr>
          <p:txBody>
            <a:bodyPr/>
            <a:lstStyle/>
            <a:p/>
          </p:txBody>
        </p:sp>
        <p:sp>
          <p:nvSpPr>
            <p:cNvPr id="69" name="pl68"/>
            <p:cNvSpPr/>
            <p:nvPr/>
          </p:nvSpPr>
          <p:spPr>
            <a:xfrm>
              <a:off x="5114136" y="484251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0" name="pl69"/>
            <p:cNvSpPr/>
            <p:nvPr/>
          </p:nvSpPr>
          <p:spPr>
            <a:xfrm>
              <a:off x="5114136" y="395682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1" name="pl70"/>
            <p:cNvSpPr/>
            <p:nvPr/>
          </p:nvSpPr>
          <p:spPr>
            <a:xfrm>
              <a:off x="5114136" y="307113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2" name="pl71"/>
            <p:cNvSpPr/>
            <p:nvPr/>
          </p:nvSpPr>
          <p:spPr>
            <a:xfrm>
              <a:off x="5114136" y="218544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3" name="pl72"/>
            <p:cNvSpPr/>
            <p:nvPr/>
          </p:nvSpPr>
          <p:spPr>
            <a:xfrm>
              <a:off x="5114136"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4" name="pl73"/>
            <p:cNvSpPr/>
            <p:nvPr/>
          </p:nvSpPr>
          <p:spPr>
            <a:xfrm>
              <a:off x="5114136" y="439966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5" name="pl74"/>
            <p:cNvSpPr/>
            <p:nvPr/>
          </p:nvSpPr>
          <p:spPr>
            <a:xfrm>
              <a:off x="5114136" y="351398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6" name="pl75"/>
            <p:cNvSpPr/>
            <p:nvPr/>
          </p:nvSpPr>
          <p:spPr>
            <a:xfrm>
              <a:off x="5114136" y="262829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7" name="rc76"/>
            <p:cNvSpPr/>
            <p:nvPr/>
          </p:nvSpPr>
          <p:spPr>
            <a:xfrm>
              <a:off x="5153656" y="5249930"/>
              <a:ext cx="237118" cy="3542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8" name="rc77"/>
            <p:cNvSpPr/>
            <p:nvPr/>
          </p:nvSpPr>
          <p:spPr>
            <a:xfrm>
              <a:off x="5153656" y="524993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9" name="rc78"/>
            <p:cNvSpPr/>
            <p:nvPr/>
          </p:nvSpPr>
          <p:spPr>
            <a:xfrm>
              <a:off x="5153656" y="5241073"/>
              <a:ext cx="237118" cy="885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0" name="rc79"/>
            <p:cNvSpPr/>
            <p:nvPr/>
          </p:nvSpPr>
          <p:spPr>
            <a:xfrm>
              <a:off x="5153656" y="5187932"/>
              <a:ext cx="237118" cy="5314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1" name="rc80"/>
            <p:cNvSpPr/>
            <p:nvPr/>
          </p:nvSpPr>
          <p:spPr>
            <a:xfrm>
              <a:off x="5417121" y="5267644"/>
              <a:ext cx="237118" cy="1771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2" name="rc81"/>
            <p:cNvSpPr/>
            <p:nvPr/>
          </p:nvSpPr>
          <p:spPr>
            <a:xfrm>
              <a:off x="5417121" y="526764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3" name="rc82"/>
            <p:cNvSpPr/>
            <p:nvPr/>
          </p:nvSpPr>
          <p:spPr>
            <a:xfrm>
              <a:off x="5417121" y="5258787"/>
              <a:ext cx="237118" cy="885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4" name="rc83"/>
            <p:cNvSpPr/>
            <p:nvPr/>
          </p:nvSpPr>
          <p:spPr>
            <a:xfrm>
              <a:off x="5417121" y="5179075"/>
              <a:ext cx="237118" cy="7971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5" name="rc84"/>
            <p:cNvSpPr/>
            <p:nvPr/>
          </p:nvSpPr>
          <p:spPr>
            <a:xfrm>
              <a:off x="5680585" y="5267644"/>
              <a:ext cx="237118" cy="1771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5680585" y="526764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5680585" y="5258787"/>
              <a:ext cx="237118" cy="885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5680585" y="5152504"/>
              <a:ext cx="237118" cy="10628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5944050" y="5276501"/>
              <a:ext cx="237118" cy="885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5944050" y="527650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5944050" y="5267644"/>
              <a:ext cx="237118" cy="885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5944050" y="5187932"/>
              <a:ext cx="237118" cy="7971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6207514" y="5276501"/>
              <a:ext cx="237118" cy="885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6207514" y="527650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6207514" y="527650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6207514" y="5170218"/>
              <a:ext cx="237118" cy="10628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rc96"/>
            <p:cNvSpPr/>
            <p:nvPr/>
          </p:nvSpPr>
          <p:spPr>
            <a:xfrm>
              <a:off x="6470979" y="4993081"/>
              <a:ext cx="237118" cy="29227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6470979" y="499308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6470979" y="499308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6470979" y="4851370"/>
              <a:ext cx="237118" cy="1417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rc100"/>
            <p:cNvSpPr/>
            <p:nvPr/>
          </p:nvSpPr>
          <p:spPr>
            <a:xfrm>
              <a:off x="6734443" y="4071965"/>
              <a:ext cx="237118" cy="121339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2" name="rc101"/>
            <p:cNvSpPr/>
            <p:nvPr/>
          </p:nvSpPr>
          <p:spPr>
            <a:xfrm>
              <a:off x="6734443" y="407196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3" name="rc102"/>
            <p:cNvSpPr/>
            <p:nvPr/>
          </p:nvSpPr>
          <p:spPr>
            <a:xfrm>
              <a:off x="6734443" y="4018823"/>
              <a:ext cx="237118" cy="5314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4" name="rc103"/>
            <p:cNvSpPr/>
            <p:nvPr/>
          </p:nvSpPr>
          <p:spPr>
            <a:xfrm>
              <a:off x="6734443" y="3708832"/>
              <a:ext cx="237118" cy="30999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5" name="rc104"/>
            <p:cNvSpPr/>
            <p:nvPr/>
          </p:nvSpPr>
          <p:spPr>
            <a:xfrm>
              <a:off x="6997908" y="3522838"/>
              <a:ext cx="237118" cy="176251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6" name="rc105"/>
            <p:cNvSpPr/>
            <p:nvPr/>
          </p:nvSpPr>
          <p:spPr>
            <a:xfrm>
              <a:off x="6997908" y="352283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7" name="rc106"/>
            <p:cNvSpPr/>
            <p:nvPr/>
          </p:nvSpPr>
          <p:spPr>
            <a:xfrm>
              <a:off x="6997908" y="3505124"/>
              <a:ext cx="237118" cy="1771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8" name="rc107"/>
            <p:cNvSpPr/>
            <p:nvPr/>
          </p:nvSpPr>
          <p:spPr>
            <a:xfrm>
              <a:off x="6997908" y="3035709"/>
              <a:ext cx="237118" cy="4694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9" name="rc108"/>
            <p:cNvSpPr/>
            <p:nvPr/>
          </p:nvSpPr>
          <p:spPr>
            <a:xfrm>
              <a:off x="7261373" y="3549408"/>
              <a:ext cx="237118" cy="173594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0" name="rc109"/>
            <p:cNvSpPr/>
            <p:nvPr/>
          </p:nvSpPr>
          <p:spPr>
            <a:xfrm>
              <a:off x="7261373" y="354940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1" name="rc110"/>
            <p:cNvSpPr/>
            <p:nvPr/>
          </p:nvSpPr>
          <p:spPr>
            <a:xfrm>
              <a:off x="7261373" y="3451983"/>
              <a:ext cx="237118" cy="9742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2" name="rc111"/>
            <p:cNvSpPr/>
            <p:nvPr/>
          </p:nvSpPr>
          <p:spPr>
            <a:xfrm>
              <a:off x="7261373" y="2876285"/>
              <a:ext cx="237118" cy="57569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3" name="rc112"/>
            <p:cNvSpPr/>
            <p:nvPr/>
          </p:nvSpPr>
          <p:spPr>
            <a:xfrm>
              <a:off x="7524837" y="4284530"/>
              <a:ext cx="237118" cy="100082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4" name="rc113"/>
            <p:cNvSpPr/>
            <p:nvPr/>
          </p:nvSpPr>
          <p:spPr>
            <a:xfrm>
              <a:off x="7524837" y="428453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5" name="rc114"/>
            <p:cNvSpPr/>
            <p:nvPr/>
          </p:nvSpPr>
          <p:spPr>
            <a:xfrm>
              <a:off x="7524837" y="4249102"/>
              <a:ext cx="237118" cy="3542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6" name="rc115"/>
            <p:cNvSpPr/>
            <p:nvPr/>
          </p:nvSpPr>
          <p:spPr>
            <a:xfrm>
              <a:off x="7524837" y="3620263"/>
              <a:ext cx="237118" cy="6288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7" name="rc116"/>
            <p:cNvSpPr/>
            <p:nvPr/>
          </p:nvSpPr>
          <p:spPr>
            <a:xfrm>
              <a:off x="7788302" y="4691946"/>
              <a:ext cx="237118" cy="59341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8" name="rc117"/>
            <p:cNvSpPr/>
            <p:nvPr/>
          </p:nvSpPr>
          <p:spPr>
            <a:xfrm>
              <a:off x="7788302" y="469194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9" name="rc118"/>
            <p:cNvSpPr/>
            <p:nvPr/>
          </p:nvSpPr>
          <p:spPr>
            <a:xfrm>
              <a:off x="7788302" y="4656519"/>
              <a:ext cx="237118" cy="3542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0" name="rc119"/>
            <p:cNvSpPr/>
            <p:nvPr/>
          </p:nvSpPr>
          <p:spPr>
            <a:xfrm>
              <a:off x="7788302" y="4266816"/>
              <a:ext cx="237118" cy="38970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1" name="rc120"/>
            <p:cNvSpPr/>
            <p:nvPr/>
          </p:nvSpPr>
          <p:spPr>
            <a:xfrm>
              <a:off x="8051766" y="4860227"/>
              <a:ext cx="237118" cy="42513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2" name="rc121"/>
            <p:cNvSpPr/>
            <p:nvPr/>
          </p:nvSpPr>
          <p:spPr>
            <a:xfrm>
              <a:off x="8051766" y="486022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3" name="rc122"/>
            <p:cNvSpPr/>
            <p:nvPr/>
          </p:nvSpPr>
          <p:spPr>
            <a:xfrm>
              <a:off x="8051766" y="4807086"/>
              <a:ext cx="237118" cy="5314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4" name="rc123"/>
            <p:cNvSpPr/>
            <p:nvPr/>
          </p:nvSpPr>
          <p:spPr>
            <a:xfrm>
              <a:off x="8051766" y="4426240"/>
              <a:ext cx="237118" cy="38084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5" name="pg124"/>
            <p:cNvSpPr/>
            <p:nvPr/>
          </p:nvSpPr>
          <p:spPr>
            <a:xfrm>
              <a:off x="5868550"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6" name="tx125"/>
            <p:cNvSpPr/>
            <p:nvPr/>
          </p:nvSpPr>
          <p:spPr>
            <a:xfrm>
              <a:off x="5993432"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840 case(s)</a:t>
              </a:r>
            </a:p>
          </p:txBody>
        </p:sp>
        <p:sp>
          <p:nvSpPr>
            <p:cNvPr id="127" name="pg126"/>
            <p:cNvSpPr/>
            <p:nvPr/>
          </p:nvSpPr>
          <p:spPr>
            <a:xfrm>
              <a:off x="6066990"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8" name="tx127"/>
            <p:cNvSpPr/>
            <p:nvPr/>
          </p:nvSpPr>
          <p:spPr>
            <a:xfrm>
              <a:off x="6171058"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810 case(s)</a:t>
              </a:r>
            </a:p>
          </p:txBody>
        </p:sp>
        <p:sp>
          <p:nvSpPr>
            <p:cNvPr id="129" name="rc128"/>
            <p:cNvSpPr/>
            <p:nvPr/>
          </p:nvSpPr>
          <p:spPr>
            <a:xfrm>
              <a:off x="5114136" y="2153563"/>
              <a:ext cx="3214267" cy="3131794"/>
            </a:xfrm>
            <a:prstGeom prst="rect">
              <a:avLst/>
            </a:prstGeom>
            <a:ln w="13550" cap="rnd">
              <a:solidFill>
                <a:srgbClr val="333333">
                  <a:alpha val="100000"/>
                </a:srgbClr>
              </a:solidFill>
              <a:prstDash val="solid"/>
              <a:round/>
            </a:ln>
          </p:spPr>
          <p:txBody>
            <a:bodyPr/>
            <a:lstStyle/>
            <a:p/>
          </p:txBody>
        </p:sp>
        <p:sp>
          <p:nvSpPr>
            <p:cNvPr id="130" name="rc129"/>
            <p:cNvSpPr/>
            <p:nvPr/>
          </p:nvSpPr>
          <p:spPr>
            <a:xfrm>
              <a:off x="8328404" y="2153563"/>
              <a:ext cx="3214267" cy="3131794"/>
            </a:xfrm>
            <a:prstGeom prst="rect">
              <a:avLst/>
            </a:prstGeom>
            <a:solidFill>
              <a:srgbClr val="FFFFFF">
                <a:alpha val="100000"/>
              </a:srgbClr>
            </a:solidFill>
          </p:spPr>
          <p:txBody>
            <a:bodyPr/>
            <a:lstStyle/>
            <a:p/>
          </p:txBody>
        </p:sp>
        <p:sp>
          <p:nvSpPr>
            <p:cNvPr id="131" name="pl130"/>
            <p:cNvSpPr/>
            <p:nvPr/>
          </p:nvSpPr>
          <p:spPr>
            <a:xfrm>
              <a:off x="8328404" y="484251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2" name="pl131"/>
            <p:cNvSpPr/>
            <p:nvPr/>
          </p:nvSpPr>
          <p:spPr>
            <a:xfrm>
              <a:off x="8328404" y="395682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3" name="pl132"/>
            <p:cNvSpPr/>
            <p:nvPr/>
          </p:nvSpPr>
          <p:spPr>
            <a:xfrm>
              <a:off x="8328404" y="307113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4" name="pl133"/>
            <p:cNvSpPr/>
            <p:nvPr/>
          </p:nvSpPr>
          <p:spPr>
            <a:xfrm>
              <a:off x="8328404" y="218544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5" name="pl134"/>
            <p:cNvSpPr/>
            <p:nvPr/>
          </p:nvSpPr>
          <p:spPr>
            <a:xfrm>
              <a:off x="8328404"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6" name="pl135"/>
            <p:cNvSpPr/>
            <p:nvPr/>
          </p:nvSpPr>
          <p:spPr>
            <a:xfrm>
              <a:off x="8328404" y="439966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7" name="pl136"/>
            <p:cNvSpPr/>
            <p:nvPr/>
          </p:nvSpPr>
          <p:spPr>
            <a:xfrm>
              <a:off x="8328404" y="351398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8" name="pl137"/>
            <p:cNvSpPr/>
            <p:nvPr/>
          </p:nvSpPr>
          <p:spPr>
            <a:xfrm>
              <a:off x="8328404" y="262829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9" name="rc138"/>
            <p:cNvSpPr/>
            <p:nvPr/>
          </p:nvSpPr>
          <p:spPr>
            <a:xfrm>
              <a:off x="8367924" y="4328814"/>
              <a:ext cx="237118" cy="95654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0" name="rc139"/>
            <p:cNvSpPr/>
            <p:nvPr/>
          </p:nvSpPr>
          <p:spPr>
            <a:xfrm>
              <a:off x="8367924" y="432881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1" name="rc140"/>
            <p:cNvSpPr/>
            <p:nvPr/>
          </p:nvSpPr>
          <p:spPr>
            <a:xfrm>
              <a:off x="8367924" y="4302244"/>
              <a:ext cx="237118" cy="2657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2" name="rc141"/>
            <p:cNvSpPr/>
            <p:nvPr/>
          </p:nvSpPr>
          <p:spPr>
            <a:xfrm>
              <a:off x="8367924" y="3664548"/>
              <a:ext cx="237118" cy="63769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3" name="rc142"/>
            <p:cNvSpPr/>
            <p:nvPr/>
          </p:nvSpPr>
          <p:spPr>
            <a:xfrm>
              <a:off x="8631388" y="4975367"/>
              <a:ext cx="237118" cy="30999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4" name="rc143"/>
            <p:cNvSpPr/>
            <p:nvPr/>
          </p:nvSpPr>
          <p:spPr>
            <a:xfrm>
              <a:off x="8631388" y="497536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5" name="rc144"/>
            <p:cNvSpPr/>
            <p:nvPr/>
          </p:nvSpPr>
          <p:spPr>
            <a:xfrm>
              <a:off x="8631388" y="4957653"/>
              <a:ext cx="237118" cy="1771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6" name="rc145"/>
            <p:cNvSpPr/>
            <p:nvPr/>
          </p:nvSpPr>
          <p:spPr>
            <a:xfrm>
              <a:off x="8631388" y="4594521"/>
              <a:ext cx="237118" cy="36313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7" name="rc146"/>
            <p:cNvSpPr/>
            <p:nvPr/>
          </p:nvSpPr>
          <p:spPr>
            <a:xfrm>
              <a:off x="8894853" y="4931082"/>
              <a:ext cx="237118" cy="35427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8" name="rc147"/>
            <p:cNvSpPr/>
            <p:nvPr/>
          </p:nvSpPr>
          <p:spPr>
            <a:xfrm>
              <a:off x="8894853" y="493108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9" name="rc148"/>
            <p:cNvSpPr/>
            <p:nvPr/>
          </p:nvSpPr>
          <p:spPr>
            <a:xfrm>
              <a:off x="8894853" y="4922225"/>
              <a:ext cx="237118" cy="885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0" name="rc149"/>
            <p:cNvSpPr/>
            <p:nvPr/>
          </p:nvSpPr>
          <p:spPr>
            <a:xfrm>
              <a:off x="8894853" y="4709660"/>
              <a:ext cx="237118" cy="21256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1" name="rc150"/>
            <p:cNvSpPr/>
            <p:nvPr/>
          </p:nvSpPr>
          <p:spPr>
            <a:xfrm>
              <a:off x="9158317" y="5099363"/>
              <a:ext cx="237118" cy="1859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2" name="rc151"/>
            <p:cNvSpPr/>
            <p:nvPr/>
          </p:nvSpPr>
          <p:spPr>
            <a:xfrm>
              <a:off x="9158317" y="509936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3" name="rc152"/>
            <p:cNvSpPr/>
            <p:nvPr/>
          </p:nvSpPr>
          <p:spPr>
            <a:xfrm>
              <a:off x="9158317" y="5090506"/>
              <a:ext cx="237118" cy="885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4" name="rc153"/>
            <p:cNvSpPr/>
            <p:nvPr/>
          </p:nvSpPr>
          <p:spPr>
            <a:xfrm>
              <a:off x="9158317" y="4948796"/>
              <a:ext cx="237118" cy="1417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5" name="rc154"/>
            <p:cNvSpPr/>
            <p:nvPr/>
          </p:nvSpPr>
          <p:spPr>
            <a:xfrm>
              <a:off x="9421782" y="5205646"/>
              <a:ext cx="237118" cy="7971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6" name="rc155"/>
            <p:cNvSpPr/>
            <p:nvPr/>
          </p:nvSpPr>
          <p:spPr>
            <a:xfrm>
              <a:off x="9421782" y="520564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7" name="rc156"/>
            <p:cNvSpPr/>
            <p:nvPr/>
          </p:nvSpPr>
          <p:spPr>
            <a:xfrm>
              <a:off x="9421782" y="520564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8" name="rc157"/>
            <p:cNvSpPr/>
            <p:nvPr/>
          </p:nvSpPr>
          <p:spPr>
            <a:xfrm>
              <a:off x="9421782" y="4904512"/>
              <a:ext cx="237118" cy="3011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9" name="rc158"/>
            <p:cNvSpPr/>
            <p:nvPr/>
          </p:nvSpPr>
          <p:spPr>
            <a:xfrm>
              <a:off x="9685247" y="5232216"/>
              <a:ext cx="237118" cy="5314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0" name="rc159"/>
            <p:cNvSpPr/>
            <p:nvPr/>
          </p:nvSpPr>
          <p:spPr>
            <a:xfrm>
              <a:off x="9685247" y="523221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1" name="rc160"/>
            <p:cNvSpPr/>
            <p:nvPr/>
          </p:nvSpPr>
          <p:spPr>
            <a:xfrm>
              <a:off x="9685247" y="523221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2" name="rc161"/>
            <p:cNvSpPr/>
            <p:nvPr/>
          </p:nvSpPr>
          <p:spPr>
            <a:xfrm>
              <a:off x="9685247" y="4984224"/>
              <a:ext cx="237118" cy="24799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3" name="rc162"/>
            <p:cNvSpPr/>
            <p:nvPr/>
          </p:nvSpPr>
          <p:spPr>
            <a:xfrm>
              <a:off x="9948711" y="5143648"/>
              <a:ext cx="237118" cy="14171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4" name="rc163"/>
            <p:cNvSpPr/>
            <p:nvPr/>
          </p:nvSpPr>
          <p:spPr>
            <a:xfrm>
              <a:off x="9948711" y="514364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5" name="rc164"/>
            <p:cNvSpPr/>
            <p:nvPr/>
          </p:nvSpPr>
          <p:spPr>
            <a:xfrm>
              <a:off x="9948711" y="514364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6" name="rc165"/>
            <p:cNvSpPr/>
            <p:nvPr/>
          </p:nvSpPr>
          <p:spPr>
            <a:xfrm>
              <a:off x="9948711" y="5028508"/>
              <a:ext cx="237118" cy="1151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7" name="rc166"/>
            <p:cNvSpPr/>
            <p:nvPr/>
          </p:nvSpPr>
          <p:spPr>
            <a:xfrm>
              <a:off x="10212176" y="4842514"/>
              <a:ext cx="237118" cy="44284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8" name="rc167"/>
            <p:cNvSpPr/>
            <p:nvPr/>
          </p:nvSpPr>
          <p:spPr>
            <a:xfrm>
              <a:off x="10212176" y="484251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9" name="rc168"/>
            <p:cNvSpPr/>
            <p:nvPr/>
          </p:nvSpPr>
          <p:spPr>
            <a:xfrm>
              <a:off x="10212176" y="484251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0" name="rc169"/>
            <p:cNvSpPr/>
            <p:nvPr/>
          </p:nvSpPr>
          <p:spPr>
            <a:xfrm>
              <a:off x="10212176" y="4266816"/>
              <a:ext cx="237118" cy="57569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1" name="rc170"/>
            <p:cNvSpPr/>
            <p:nvPr/>
          </p:nvSpPr>
          <p:spPr>
            <a:xfrm>
              <a:off x="10475640" y="5267644"/>
              <a:ext cx="237118" cy="1771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2" name="rc171"/>
            <p:cNvSpPr/>
            <p:nvPr/>
          </p:nvSpPr>
          <p:spPr>
            <a:xfrm>
              <a:off x="10475640" y="526764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3" name="rc172"/>
            <p:cNvSpPr/>
            <p:nvPr/>
          </p:nvSpPr>
          <p:spPr>
            <a:xfrm>
              <a:off x="10475640" y="526764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4" name="rc173"/>
            <p:cNvSpPr/>
            <p:nvPr/>
          </p:nvSpPr>
          <p:spPr>
            <a:xfrm>
              <a:off x="10475640" y="5001937"/>
              <a:ext cx="237118" cy="26570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5" name="rc174"/>
            <p:cNvSpPr/>
            <p:nvPr/>
          </p:nvSpPr>
          <p:spPr>
            <a:xfrm>
              <a:off x="10739105" y="5249930"/>
              <a:ext cx="237118" cy="3542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6" name="rc175"/>
            <p:cNvSpPr/>
            <p:nvPr/>
          </p:nvSpPr>
          <p:spPr>
            <a:xfrm>
              <a:off x="10739105" y="524993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7" name="rc176"/>
            <p:cNvSpPr/>
            <p:nvPr/>
          </p:nvSpPr>
          <p:spPr>
            <a:xfrm>
              <a:off x="10739105" y="524993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8" name="rc177"/>
            <p:cNvSpPr/>
            <p:nvPr/>
          </p:nvSpPr>
          <p:spPr>
            <a:xfrm>
              <a:off x="10739105" y="5099363"/>
              <a:ext cx="237118" cy="1505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9" name="rc178"/>
            <p:cNvSpPr/>
            <p:nvPr/>
          </p:nvSpPr>
          <p:spPr>
            <a:xfrm>
              <a:off x="11002569" y="5223360"/>
              <a:ext cx="237118" cy="6199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0" name="rc179"/>
            <p:cNvSpPr/>
            <p:nvPr/>
          </p:nvSpPr>
          <p:spPr>
            <a:xfrm>
              <a:off x="11002569" y="522336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1" name="rc180"/>
            <p:cNvSpPr/>
            <p:nvPr/>
          </p:nvSpPr>
          <p:spPr>
            <a:xfrm>
              <a:off x="11002569" y="522336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2" name="rc181"/>
            <p:cNvSpPr/>
            <p:nvPr/>
          </p:nvSpPr>
          <p:spPr>
            <a:xfrm>
              <a:off x="11002569" y="4895655"/>
              <a:ext cx="237118" cy="32770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3" name="rc182"/>
            <p:cNvSpPr/>
            <p:nvPr/>
          </p:nvSpPr>
          <p:spPr>
            <a:xfrm>
              <a:off x="11266034" y="5258787"/>
              <a:ext cx="237118" cy="2657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4" name="rc183"/>
            <p:cNvSpPr/>
            <p:nvPr/>
          </p:nvSpPr>
          <p:spPr>
            <a:xfrm>
              <a:off x="11266034" y="525878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5" name="rc184"/>
            <p:cNvSpPr/>
            <p:nvPr/>
          </p:nvSpPr>
          <p:spPr>
            <a:xfrm>
              <a:off x="11266034" y="525878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6" name="rc185"/>
            <p:cNvSpPr/>
            <p:nvPr/>
          </p:nvSpPr>
          <p:spPr>
            <a:xfrm>
              <a:off x="11266034" y="4815943"/>
              <a:ext cx="237118" cy="44284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7" name="pg186"/>
            <p:cNvSpPr/>
            <p:nvPr/>
          </p:nvSpPr>
          <p:spPr>
            <a:xfrm>
              <a:off x="11060319"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88" name="pg187"/>
            <p:cNvSpPr/>
            <p:nvPr/>
          </p:nvSpPr>
          <p:spPr>
            <a:xfrm>
              <a:off x="8425673"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89" name="pg188"/>
            <p:cNvSpPr/>
            <p:nvPr/>
          </p:nvSpPr>
          <p:spPr>
            <a:xfrm>
              <a:off x="9082817"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90" name="tx189"/>
            <p:cNvSpPr/>
            <p:nvPr/>
          </p:nvSpPr>
          <p:spPr>
            <a:xfrm>
              <a:off x="9207700"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308 case(s)</a:t>
              </a:r>
            </a:p>
          </p:txBody>
        </p:sp>
        <p:sp>
          <p:nvSpPr>
            <p:cNvPr id="191" name="pg190"/>
            <p:cNvSpPr/>
            <p:nvPr/>
          </p:nvSpPr>
          <p:spPr>
            <a:xfrm>
              <a:off x="9281257"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92" name="tx191"/>
            <p:cNvSpPr/>
            <p:nvPr/>
          </p:nvSpPr>
          <p:spPr>
            <a:xfrm>
              <a:off x="9385326"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298 case(s)</a:t>
              </a:r>
            </a:p>
          </p:txBody>
        </p:sp>
        <p:sp>
          <p:nvSpPr>
            <p:cNvPr id="193" name="rc192"/>
            <p:cNvSpPr/>
            <p:nvPr/>
          </p:nvSpPr>
          <p:spPr>
            <a:xfrm>
              <a:off x="8328404" y="2153563"/>
              <a:ext cx="3214267" cy="3131794"/>
            </a:xfrm>
            <a:prstGeom prst="rect">
              <a:avLst/>
            </a:prstGeom>
            <a:ln w="13550" cap="rnd">
              <a:solidFill>
                <a:srgbClr val="333333">
                  <a:alpha val="100000"/>
                </a:srgbClr>
              </a:solidFill>
              <a:prstDash val="solid"/>
              <a:round/>
            </a:ln>
          </p:spPr>
          <p:txBody>
            <a:bodyPr/>
            <a:lstStyle/>
            <a:p/>
          </p:txBody>
        </p:sp>
        <p:sp>
          <p:nvSpPr>
            <p:cNvPr id="194" name="rc193"/>
            <p:cNvSpPr/>
            <p:nvPr/>
          </p:nvSpPr>
          <p:spPr>
            <a:xfrm>
              <a:off x="11542672" y="2153563"/>
              <a:ext cx="3214267" cy="3131794"/>
            </a:xfrm>
            <a:prstGeom prst="rect">
              <a:avLst/>
            </a:prstGeom>
            <a:solidFill>
              <a:srgbClr val="FFFFFF">
                <a:alpha val="100000"/>
              </a:srgbClr>
            </a:solidFill>
          </p:spPr>
          <p:txBody>
            <a:bodyPr/>
            <a:lstStyle/>
            <a:p/>
          </p:txBody>
        </p:sp>
        <p:sp>
          <p:nvSpPr>
            <p:cNvPr id="195" name="pl194"/>
            <p:cNvSpPr/>
            <p:nvPr/>
          </p:nvSpPr>
          <p:spPr>
            <a:xfrm>
              <a:off x="11542672" y="484251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6" name="pl195"/>
            <p:cNvSpPr/>
            <p:nvPr/>
          </p:nvSpPr>
          <p:spPr>
            <a:xfrm>
              <a:off x="11542672" y="395682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7" name="pl196"/>
            <p:cNvSpPr/>
            <p:nvPr/>
          </p:nvSpPr>
          <p:spPr>
            <a:xfrm>
              <a:off x="11542672" y="307113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8" name="pl197"/>
            <p:cNvSpPr/>
            <p:nvPr/>
          </p:nvSpPr>
          <p:spPr>
            <a:xfrm>
              <a:off x="11542672" y="218544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9" name="pl198"/>
            <p:cNvSpPr/>
            <p:nvPr/>
          </p:nvSpPr>
          <p:spPr>
            <a:xfrm>
              <a:off x="11542672"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0" name="pl199"/>
            <p:cNvSpPr/>
            <p:nvPr/>
          </p:nvSpPr>
          <p:spPr>
            <a:xfrm>
              <a:off x="11542672" y="439966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1" name="pl200"/>
            <p:cNvSpPr/>
            <p:nvPr/>
          </p:nvSpPr>
          <p:spPr>
            <a:xfrm>
              <a:off x="11542672" y="351398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2" name="pl201"/>
            <p:cNvSpPr/>
            <p:nvPr/>
          </p:nvSpPr>
          <p:spPr>
            <a:xfrm>
              <a:off x="11542672" y="262829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3" name="rc202"/>
            <p:cNvSpPr/>
            <p:nvPr/>
          </p:nvSpPr>
          <p:spPr>
            <a:xfrm>
              <a:off x="11582191" y="5276501"/>
              <a:ext cx="237118" cy="885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4" name="rc203"/>
            <p:cNvSpPr/>
            <p:nvPr/>
          </p:nvSpPr>
          <p:spPr>
            <a:xfrm>
              <a:off x="11582191" y="527650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5" name="rc204"/>
            <p:cNvSpPr/>
            <p:nvPr/>
          </p:nvSpPr>
          <p:spPr>
            <a:xfrm>
              <a:off x="11582191" y="5258787"/>
              <a:ext cx="237118" cy="1771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6" name="rc205"/>
            <p:cNvSpPr/>
            <p:nvPr/>
          </p:nvSpPr>
          <p:spPr>
            <a:xfrm>
              <a:off x="11582191" y="4860227"/>
              <a:ext cx="237118" cy="39855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7" name="rc206"/>
            <p:cNvSpPr/>
            <p:nvPr/>
          </p:nvSpPr>
          <p:spPr>
            <a:xfrm>
              <a:off x="1184565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8" name="rc207"/>
            <p:cNvSpPr/>
            <p:nvPr/>
          </p:nvSpPr>
          <p:spPr>
            <a:xfrm>
              <a:off x="1184565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9" name="rc208"/>
            <p:cNvSpPr/>
            <p:nvPr/>
          </p:nvSpPr>
          <p:spPr>
            <a:xfrm>
              <a:off x="11845656" y="5223360"/>
              <a:ext cx="237118" cy="6199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0" name="rc209"/>
            <p:cNvSpPr/>
            <p:nvPr/>
          </p:nvSpPr>
          <p:spPr>
            <a:xfrm>
              <a:off x="11845656" y="4993081"/>
              <a:ext cx="237118" cy="2302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1" name="rc210"/>
            <p:cNvSpPr/>
            <p:nvPr/>
          </p:nvSpPr>
          <p:spPr>
            <a:xfrm>
              <a:off x="1210912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2" name="rc211"/>
            <p:cNvSpPr/>
            <p:nvPr/>
          </p:nvSpPr>
          <p:spPr>
            <a:xfrm>
              <a:off x="1210912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3" name="rc212"/>
            <p:cNvSpPr/>
            <p:nvPr/>
          </p:nvSpPr>
          <p:spPr>
            <a:xfrm>
              <a:off x="12109121" y="5258787"/>
              <a:ext cx="237118" cy="2657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4" name="rc213"/>
            <p:cNvSpPr/>
            <p:nvPr/>
          </p:nvSpPr>
          <p:spPr>
            <a:xfrm>
              <a:off x="12109121" y="5152504"/>
              <a:ext cx="237118" cy="10628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5" name="rc214"/>
            <p:cNvSpPr/>
            <p:nvPr/>
          </p:nvSpPr>
          <p:spPr>
            <a:xfrm>
              <a:off x="1237258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6" name="rc215"/>
            <p:cNvSpPr/>
            <p:nvPr/>
          </p:nvSpPr>
          <p:spPr>
            <a:xfrm>
              <a:off x="1237258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7" name="rc216"/>
            <p:cNvSpPr/>
            <p:nvPr/>
          </p:nvSpPr>
          <p:spPr>
            <a:xfrm>
              <a:off x="12372585" y="5267644"/>
              <a:ext cx="237118" cy="1771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8" name="rc217"/>
            <p:cNvSpPr/>
            <p:nvPr/>
          </p:nvSpPr>
          <p:spPr>
            <a:xfrm>
              <a:off x="12372585" y="5117077"/>
              <a:ext cx="237118" cy="1505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9" name="rc218"/>
            <p:cNvSpPr/>
            <p:nvPr/>
          </p:nvSpPr>
          <p:spPr>
            <a:xfrm>
              <a:off x="12636050" y="5276501"/>
              <a:ext cx="237118" cy="885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0" name="rc219"/>
            <p:cNvSpPr/>
            <p:nvPr/>
          </p:nvSpPr>
          <p:spPr>
            <a:xfrm>
              <a:off x="12636050" y="527650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1" name="rc220"/>
            <p:cNvSpPr/>
            <p:nvPr/>
          </p:nvSpPr>
          <p:spPr>
            <a:xfrm>
              <a:off x="12636050" y="5267644"/>
              <a:ext cx="237118" cy="885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2" name="rc221"/>
            <p:cNvSpPr/>
            <p:nvPr/>
          </p:nvSpPr>
          <p:spPr>
            <a:xfrm>
              <a:off x="12636050" y="5072793"/>
              <a:ext cx="237118" cy="19485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3" name="rc222"/>
            <p:cNvSpPr/>
            <p:nvPr/>
          </p:nvSpPr>
          <p:spPr>
            <a:xfrm>
              <a:off x="1289951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4" name="rc223"/>
            <p:cNvSpPr/>
            <p:nvPr/>
          </p:nvSpPr>
          <p:spPr>
            <a:xfrm>
              <a:off x="1289951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5" name="rc224"/>
            <p:cNvSpPr/>
            <p:nvPr/>
          </p:nvSpPr>
          <p:spPr>
            <a:xfrm>
              <a:off x="12899514" y="5276501"/>
              <a:ext cx="237118" cy="885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6" name="rc225"/>
            <p:cNvSpPr/>
            <p:nvPr/>
          </p:nvSpPr>
          <p:spPr>
            <a:xfrm>
              <a:off x="12899514" y="5028508"/>
              <a:ext cx="237118" cy="24799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7" name="rc226"/>
            <p:cNvSpPr/>
            <p:nvPr/>
          </p:nvSpPr>
          <p:spPr>
            <a:xfrm>
              <a:off x="1316297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8" name="rc227"/>
            <p:cNvSpPr/>
            <p:nvPr/>
          </p:nvSpPr>
          <p:spPr>
            <a:xfrm>
              <a:off x="1316297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9" name="rc228"/>
            <p:cNvSpPr/>
            <p:nvPr/>
          </p:nvSpPr>
          <p:spPr>
            <a:xfrm>
              <a:off x="13162979" y="5241073"/>
              <a:ext cx="237118" cy="4428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0" name="rc229"/>
            <p:cNvSpPr/>
            <p:nvPr/>
          </p:nvSpPr>
          <p:spPr>
            <a:xfrm>
              <a:off x="13162979" y="5072793"/>
              <a:ext cx="237118" cy="16828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1" name="rc230"/>
            <p:cNvSpPr/>
            <p:nvPr/>
          </p:nvSpPr>
          <p:spPr>
            <a:xfrm>
              <a:off x="1342644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2" name="rc231"/>
            <p:cNvSpPr/>
            <p:nvPr/>
          </p:nvSpPr>
          <p:spPr>
            <a:xfrm>
              <a:off x="1342644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3" name="rc232"/>
            <p:cNvSpPr/>
            <p:nvPr/>
          </p:nvSpPr>
          <p:spPr>
            <a:xfrm>
              <a:off x="13426443" y="5276501"/>
              <a:ext cx="237118" cy="885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4" name="rc233"/>
            <p:cNvSpPr/>
            <p:nvPr/>
          </p:nvSpPr>
          <p:spPr>
            <a:xfrm>
              <a:off x="13426443" y="5055079"/>
              <a:ext cx="237118" cy="22142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5" name="rc234"/>
            <p:cNvSpPr/>
            <p:nvPr/>
          </p:nvSpPr>
          <p:spPr>
            <a:xfrm>
              <a:off x="1368990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6" name="rc235"/>
            <p:cNvSpPr/>
            <p:nvPr/>
          </p:nvSpPr>
          <p:spPr>
            <a:xfrm>
              <a:off x="1368990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7" name="rc236"/>
            <p:cNvSpPr/>
            <p:nvPr/>
          </p:nvSpPr>
          <p:spPr>
            <a:xfrm>
              <a:off x="1368990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8" name="rc237"/>
            <p:cNvSpPr/>
            <p:nvPr/>
          </p:nvSpPr>
          <p:spPr>
            <a:xfrm>
              <a:off x="13689908" y="5161361"/>
              <a:ext cx="237118" cy="1239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9" name="rc238"/>
            <p:cNvSpPr/>
            <p:nvPr/>
          </p:nvSpPr>
          <p:spPr>
            <a:xfrm>
              <a:off x="1395337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0" name="rc239"/>
            <p:cNvSpPr/>
            <p:nvPr/>
          </p:nvSpPr>
          <p:spPr>
            <a:xfrm>
              <a:off x="1395337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1" name="rc240"/>
            <p:cNvSpPr/>
            <p:nvPr/>
          </p:nvSpPr>
          <p:spPr>
            <a:xfrm>
              <a:off x="1395337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2" name="rc241"/>
            <p:cNvSpPr/>
            <p:nvPr/>
          </p:nvSpPr>
          <p:spPr>
            <a:xfrm>
              <a:off x="13953372" y="5125934"/>
              <a:ext cx="237118" cy="15942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3" name="rc242"/>
            <p:cNvSpPr/>
            <p:nvPr/>
          </p:nvSpPr>
          <p:spPr>
            <a:xfrm>
              <a:off x="1421683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4" name="rc243"/>
            <p:cNvSpPr/>
            <p:nvPr/>
          </p:nvSpPr>
          <p:spPr>
            <a:xfrm>
              <a:off x="1421683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5" name="rc244"/>
            <p:cNvSpPr/>
            <p:nvPr/>
          </p:nvSpPr>
          <p:spPr>
            <a:xfrm>
              <a:off x="1421683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6" name="rc245"/>
            <p:cNvSpPr/>
            <p:nvPr/>
          </p:nvSpPr>
          <p:spPr>
            <a:xfrm>
              <a:off x="14216837" y="5196789"/>
              <a:ext cx="237118" cy="885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7" name="rc246"/>
            <p:cNvSpPr/>
            <p:nvPr/>
          </p:nvSpPr>
          <p:spPr>
            <a:xfrm>
              <a:off x="1448030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8" name="rc247"/>
            <p:cNvSpPr/>
            <p:nvPr/>
          </p:nvSpPr>
          <p:spPr>
            <a:xfrm>
              <a:off x="1448030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9" name="rc248"/>
            <p:cNvSpPr/>
            <p:nvPr/>
          </p:nvSpPr>
          <p:spPr>
            <a:xfrm>
              <a:off x="1448030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0" name="rc249"/>
            <p:cNvSpPr/>
            <p:nvPr/>
          </p:nvSpPr>
          <p:spPr>
            <a:xfrm>
              <a:off x="14480302" y="5223360"/>
              <a:ext cx="237118" cy="619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1" name="pg250"/>
            <p:cNvSpPr/>
            <p:nvPr/>
          </p:nvSpPr>
          <p:spPr>
            <a:xfrm>
              <a:off x="12321222" y="2153563"/>
              <a:ext cx="1657166" cy="373922"/>
            </a:xfrm>
            <a:custGeom>
              <a:avLst/>
              <a:pathLst>
                <a:path w="1657166" h="373922">
                  <a:moveTo>
                    <a:pt x="31220" y="373922"/>
                  </a:moveTo>
                  <a:lnTo>
                    <a:pt x="1625946" y="373922"/>
                  </a:lnTo>
                  <a:lnTo>
                    <a:pt x="1624689" y="373897"/>
                  </a:lnTo>
                  <a:lnTo>
                    <a:pt x="1629709" y="373695"/>
                  </a:lnTo>
                  <a:lnTo>
                    <a:pt x="1634632" y="372690"/>
                  </a:lnTo>
                  <a:lnTo>
                    <a:pt x="1639330" y="370908"/>
                  </a:lnTo>
                  <a:lnTo>
                    <a:pt x="1643681" y="368396"/>
                  </a:lnTo>
                  <a:lnTo>
                    <a:pt x="1647573" y="365218"/>
                  </a:lnTo>
                  <a:lnTo>
                    <a:pt x="1650905" y="361457"/>
                  </a:lnTo>
                  <a:lnTo>
                    <a:pt x="1653590" y="357211"/>
                  </a:lnTo>
                  <a:lnTo>
                    <a:pt x="1655560" y="352588"/>
                  </a:lnTo>
                  <a:lnTo>
                    <a:pt x="1656762" y="347710"/>
                  </a:lnTo>
                  <a:lnTo>
                    <a:pt x="1657166" y="342702"/>
                  </a:lnTo>
                  <a:lnTo>
                    <a:pt x="1657166" y="31220"/>
                  </a:lnTo>
                  <a:lnTo>
                    <a:pt x="1656762" y="26212"/>
                  </a:lnTo>
                  <a:lnTo>
                    <a:pt x="1655560" y="21334"/>
                  </a:lnTo>
                  <a:lnTo>
                    <a:pt x="1653590" y="16711"/>
                  </a:lnTo>
                  <a:lnTo>
                    <a:pt x="1650905" y="12465"/>
                  </a:lnTo>
                  <a:lnTo>
                    <a:pt x="1647573" y="8704"/>
                  </a:lnTo>
                  <a:lnTo>
                    <a:pt x="1643681" y="5526"/>
                  </a:lnTo>
                  <a:lnTo>
                    <a:pt x="1639330" y="3014"/>
                  </a:lnTo>
                  <a:lnTo>
                    <a:pt x="1634632" y="1232"/>
                  </a:lnTo>
                  <a:lnTo>
                    <a:pt x="1629709" y="227"/>
                  </a:lnTo>
                  <a:lnTo>
                    <a:pt x="162594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52" name="tx251"/>
            <p:cNvSpPr/>
            <p:nvPr/>
          </p:nvSpPr>
          <p:spPr>
            <a:xfrm>
              <a:off x="12446105" y="2239827"/>
              <a:ext cx="1407401"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24 case(s)</a:t>
              </a:r>
            </a:p>
          </p:txBody>
        </p:sp>
        <p:sp>
          <p:nvSpPr>
            <p:cNvPr id="253" name="pg252"/>
            <p:cNvSpPr/>
            <p:nvPr/>
          </p:nvSpPr>
          <p:spPr>
            <a:xfrm>
              <a:off x="12535753" y="2394471"/>
              <a:ext cx="1228104" cy="311602"/>
            </a:xfrm>
            <a:custGeom>
              <a:avLst/>
              <a:pathLst>
                <a:path w="1228104" h="311602">
                  <a:moveTo>
                    <a:pt x="26017" y="311602"/>
                  </a:moveTo>
                  <a:lnTo>
                    <a:pt x="1202087" y="311602"/>
                  </a:lnTo>
                  <a:lnTo>
                    <a:pt x="1201039" y="311581"/>
                  </a:lnTo>
                  <a:lnTo>
                    <a:pt x="1205223" y="311412"/>
                  </a:lnTo>
                  <a:lnTo>
                    <a:pt x="1209325" y="310575"/>
                  </a:lnTo>
                  <a:lnTo>
                    <a:pt x="1213240" y="309090"/>
                  </a:lnTo>
                  <a:lnTo>
                    <a:pt x="1216866" y="306996"/>
                  </a:lnTo>
                  <a:lnTo>
                    <a:pt x="1220109" y="304348"/>
                  </a:lnTo>
                  <a:lnTo>
                    <a:pt x="1222886" y="301214"/>
                  </a:lnTo>
                  <a:lnTo>
                    <a:pt x="1225124" y="297675"/>
                  </a:lnTo>
                  <a:lnTo>
                    <a:pt x="1226765" y="293823"/>
                  </a:lnTo>
                  <a:lnTo>
                    <a:pt x="1227767" y="289758"/>
                  </a:lnTo>
                  <a:lnTo>
                    <a:pt x="1228104" y="285585"/>
                  </a:lnTo>
                  <a:lnTo>
                    <a:pt x="1228104" y="26017"/>
                  </a:lnTo>
                  <a:lnTo>
                    <a:pt x="1227767" y="21843"/>
                  </a:lnTo>
                  <a:lnTo>
                    <a:pt x="1226765" y="17778"/>
                  </a:lnTo>
                  <a:lnTo>
                    <a:pt x="1225124" y="13926"/>
                  </a:lnTo>
                  <a:lnTo>
                    <a:pt x="1222886" y="10387"/>
                  </a:lnTo>
                  <a:lnTo>
                    <a:pt x="1220109" y="7253"/>
                  </a:lnTo>
                  <a:lnTo>
                    <a:pt x="1216866" y="4605"/>
                  </a:lnTo>
                  <a:lnTo>
                    <a:pt x="1213240" y="2511"/>
                  </a:lnTo>
                  <a:lnTo>
                    <a:pt x="1209325" y="1027"/>
                  </a:lnTo>
                  <a:lnTo>
                    <a:pt x="1205223" y="189"/>
                  </a:lnTo>
                  <a:lnTo>
                    <a:pt x="120208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54" name="tx253"/>
            <p:cNvSpPr/>
            <p:nvPr/>
          </p:nvSpPr>
          <p:spPr>
            <a:xfrm>
              <a:off x="12639822" y="2466357"/>
              <a:ext cx="1019966"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 case(s)</a:t>
              </a:r>
            </a:p>
          </p:txBody>
        </p:sp>
        <p:sp>
          <p:nvSpPr>
            <p:cNvPr id="255" name="rc254"/>
            <p:cNvSpPr/>
            <p:nvPr/>
          </p:nvSpPr>
          <p:spPr>
            <a:xfrm>
              <a:off x="11542672" y="2153563"/>
              <a:ext cx="3214267" cy="3131794"/>
            </a:xfrm>
            <a:prstGeom prst="rect">
              <a:avLst/>
            </a:prstGeom>
            <a:ln w="13550" cap="rnd">
              <a:solidFill>
                <a:srgbClr val="333333">
                  <a:alpha val="100000"/>
                </a:srgbClr>
              </a:solidFill>
              <a:prstDash val="solid"/>
              <a:round/>
            </a:ln>
          </p:spPr>
          <p:txBody>
            <a:bodyPr/>
            <a:lstStyle/>
            <a:p/>
          </p:txBody>
        </p:sp>
        <p:sp>
          <p:nvSpPr>
            <p:cNvPr id="256" name="rc255"/>
            <p:cNvSpPr/>
            <p:nvPr/>
          </p:nvSpPr>
          <p:spPr>
            <a:xfrm>
              <a:off x="14756939" y="2153563"/>
              <a:ext cx="3214267" cy="3131794"/>
            </a:xfrm>
            <a:prstGeom prst="rect">
              <a:avLst/>
            </a:prstGeom>
            <a:solidFill>
              <a:srgbClr val="FFFFFF">
                <a:alpha val="100000"/>
              </a:srgbClr>
            </a:solidFill>
          </p:spPr>
          <p:txBody>
            <a:bodyPr/>
            <a:lstStyle/>
            <a:p/>
          </p:txBody>
        </p:sp>
        <p:sp>
          <p:nvSpPr>
            <p:cNvPr id="257" name="pl256"/>
            <p:cNvSpPr/>
            <p:nvPr/>
          </p:nvSpPr>
          <p:spPr>
            <a:xfrm>
              <a:off x="14756939" y="484251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8" name="pl257"/>
            <p:cNvSpPr/>
            <p:nvPr/>
          </p:nvSpPr>
          <p:spPr>
            <a:xfrm>
              <a:off x="14756939" y="395682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9" name="pl258"/>
            <p:cNvSpPr/>
            <p:nvPr/>
          </p:nvSpPr>
          <p:spPr>
            <a:xfrm>
              <a:off x="14756939" y="307113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0" name="pl259"/>
            <p:cNvSpPr/>
            <p:nvPr/>
          </p:nvSpPr>
          <p:spPr>
            <a:xfrm>
              <a:off x="14756939" y="218544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1" name="pl260"/>
            <p:cNvSpPr/>
            <p:nvPr/>
          </p:nvSpPr>
          <p:spPr>
            <a:xfrm>
              <a:off x="1475693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2" name="pl261"/>
            <p:cNvSpPr/>
            <p:nvPr/>
          </p:nvSpPr>
          <p:spPr>
            <a:xfrm>
              <a:off x="14756939" y="439966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3" name="pl262"/>
            <p:cNvSpPr/>
            <p:nvPr/>
          </p:nvSpPr>
          <p:spPr>
            <a:xfrm>
              <a:off x="14756939" y="351398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4" name="pl263"/>
            <p:cNvSpPr/>
            <p:nvPr/>
          </p:nvSpPr>
          <p:spPr>
            <a:xfrm>
              <a:off x="14756939" y="262829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5" name="rc264"/>
            <p:cNvSpPr/>
            <p:nvPr/>
          </p:nvSpPr>
          <p:spPr>
            <a:xfrm>
              <a:off x="1479645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6" name="rc265"/>
            <p:cNvSpPr/>
            <p:nvPr/>
          </p:nvSpPr>
          <p:spPr>
            <a:xfrm>
              <a:off x="1479645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7" name="rc266"/>
            <p:cNvSpPr/>
            <p:nvPr/>
          </p:nvSpPr>
          <p:spPr>
            <a:xfrm>
              <a:off x="14796459" y="5267644"/>
              <a:ext cx="237118" cy="1771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8" name="rc267"/>
            <p:cNvSpPr/>
            <p:nvPr/>
          </p:nvSpPr>
          <p:spPr>
            <a:xfrm>
              <a:off x="14796459" y="5143648"/>
              <a:ext cx="237118" cy="1239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9" name="rc268"/>
            <p:cNvSpPr/>
            <p:nvPr/>
          </p:nvSpPr>
          <p:spPr>
            <a:xfrm>
              <a:off x="1505992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0" name="rc269"/>
            <p:cNvSpPr/>
            <p:nvPr/>
          </p:nvSpPr>
          <p:spPr>
            <a:xfrm>
              <a:off x="1505992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1" name="rc270"/>
            <p:cNvSpPr/>
            <p:nvPr/>
          </p:nvSpPr>
          <p:spPr>
            <a:xfrm>
              <a:off x="1505992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2" name="rc271"/>
            <p:cNvSpPr/>
            <p:nvPr/>
          </p:nvSpPr>
          <p:spPr>
            <a:xfrm>
              <a:off x="15059924" y="5161361"/>
              <a:ext cx="237118" cy="1239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3" name="rc272"/>
            <p:cNvSpPr/>
            <p:nvPr/>
          </p:nvSpPr>
          <p:spPr>
            <a:xfrm>
              <a:off x="15323388" y="5276501"/>
              <a:ext cx="237118" cy="885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4" name="rc273"/>
            <p:cNvSpPr/>
            <p:nvPr/>
          </p:nvSpPr>
          <p:spPr>
            <a:xfrm>
              <a:off x="15323388" y="527650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5" name="rc274"/>
            <p:cNvSpPr/>
            <p:nvPr/>
          </p:nvSpPr>
          <p:spPr>
            <a:xfrm>
              <a:off x="15323388" y="5258787"/>
              <a:ext cx="237118" cy="1771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6" name="rc275"/>
            <p:cNvSpPr/>
            <p:nvPr/>
          </p:nvSpPr>
          <p:spPr>
            <a:xfrm>
              <a:off x="15323388" y="5125934"/>
              <a:ext cx="237118" cy="1328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7" name="rc276"/>
            <p:cNvSpPr/>
            <p:nvPr/>
          </p:nvSpPr>
          <p:spPr>
            <a:xfrm>
              <a:off x="15586853" y="5267644"/>
              <a:ext cx="237118" cy="1771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8" name="rc277"/>
            <p:cNvSpPr/>
            <p:nvPr/>
          </p:nvSpPr>
          <p:spPr>
            <a:xfrm>
              <a:off x="15586853" y="526764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9" name="rc278"/>
            <p:cNvSpPr/>
            <p:nvPr/>
          </p:nvSpPr>
          <p:spPr>
            <a:xfrm>
              <a:off x="15586853" y="5258787"/>
              <a:ext cx="237118" cy="885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0" name="rc279"/>
            <p:cNvSpPr/>
            <p:nvPr/>
          </p:nvSpPr>
          <p:spPr>
            <a:xfrm>
              <a:off x="15586853" y="5090506"/>
              <a:ext cx="237118" cy="16828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1" name="rc280"/>
            <p:cNvSpPr/>
            <p:nvPr/>
          </p:nvSpPr>
          <p:spPr>
            <a:xfrm>
              <a:off x="15850317" y="5276501"/>
              <a:ext cx="237118" cy="885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2" name="rc281"/>
            <p:cNvSpPr/>
            <p:nvPr/>
          </p:nvSpPr>
          <p:spPr>
            <a:xfrm>
              <a:off x="15850317" y="527650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3" name="rc282"/>
            <p:cNvSpPr/>
            <p:nvPr/>
          </p:nvSpPr>
          <p:spPr>
            <a:xfrm>
              <a:off x="15850317" y="5267644"/>
              <a:ext cx="237118" cy="885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4" name="rc283"/>
            <p:cNvSpPr/>
            <p:nvPr/>
          </p:nvSpPr>
          <p:spPr>
            <a:xfrm>
              <a:off x="15850317" y="5223360"/>
              <a:ext cx="237118" cy="442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5" name="pg284"/>
            <p:cNvSpPr/>
            <p:nvPr/>
          </p:nvSpPr>
          <p:spPr>
            <a:xfrm>
              <a:off x="15535490" y="2153563"/>
              <a:ext cx="1657166" cy="373922"/>
            </a:xfrm>
            <a:custGeom>
              <a:avLst/>
              <a:pathLst>
                <a:path w="1657166" h="373922">
                  <a:moveTo>
                    <a:pt x="31220" y="373922"/>
                  </a:moveTo>
                  <a:lnTo>
                    <a:pt x="1625946" y="373922"/>
                  </a:lnTo>
                  <a:lnTo>
                    <a:pt x="1624689" y="373897"/>
                  </a:lnTo>
                  <a:lnTo>
                    <a:pt x="1629709" y="373695"/>
                  </a:lnTo>
                  <a:lnTo>
                    <a:pt x="1634632" y="372690"/>
                  </a:lnTo>
                  <a:lnTo>
                    <a:pt x="1639330" y="370908"/>
                  </a:lnTo>
                  <a:lnTo>
                    <a:pt x="1643681" y="368396"/>
                  </a:lnTo>
                  <a:lnTo>
                    <a:pt x="1647573" y="365218"/>
                  </a:lnTo>
                  <a:lnTo>
                    <a:pt x="1650905" y="361457"/>
                  </a:lnTo>
                  <a:lnTo>
                    <a:pt x="1653590" y="357211"/>
                  </a:lnTo>
                  <a:lnTo>
                    <a:pt x="1655560" y="352588"/>
                  </a:lnTo>
                  <a:lnTo>
                    <a:pt x="1656762" y="347710"/>
                  </a:lnTo>
                  <a:lnTo>
                    <a:pt x="1657166" y="342702"/>
                  </a:lnTo>
                  <a:lnTo>
                    <a:pt x="1657166" y="31220"/>
                  </a:lnTo>
                  <a:lnTo>
                    <a:pt x="1656762" y="26212"/>
                  </a:lnTo>
                  <a:lnTo>
                    <a:pt x="1655560" y="21334"/>
                  </a:lnTo>
                  <a:lnTo>
                    <a:pt x="1653590" y="16711"/>
                  </a:lnTo>
                  <a:lnTo>
                    <a:pt x="1650905" y="12465"/>
                  </a:lnTo>
                  <a:lnTo>
                    <a:pt x="1647573" y="8704"/>
                  </a:lnTo>
                  <a:lnTo>
                    <a:pt x="1643681" y="5526"/>
                  </a:lnTo>
                  <a:lnTo>
                    <a:pt x="1639330" y="3014"/>
                  </a:lnTo>
                  <a:lnTo>
                    <a:pt x="1634632" y="1232"/>
                  </a:lnTo>
                  <a:lnTo>
                    <a:pt x="1629709" y="227"/>
                  </a:lnTo>
                  <a:lnTo>
                    <a:pt x="162594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86" name="tx285"/>
            <p:cNvSpPr/>
            <p:nvPr/>
          </p:nvSpPr>
          <p:spPr>
            <a:xfrm>
              <a:off x="15660372" y="2239827"/>
              <a:ext cx="1407401"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10 case(s)</a:t>
              </a:r>
            </a:p>
          </p:txBody>
        </p:sp>
        <p:sp>
          <p:nvSpPr>
            <p:cNvPr id="287" name="pg286"/>
            <p:cNvSpPr/>
            <p:nvPr/>
          </p:nvSpPr>
          <p:spPr>
            <a:xfrm>
              <a:off x="16260004"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88" name="rc287"/>
            <p:cNvSpPr/>
            <p:nvPr/>
          </p:nvSpPr>
          <p:spPr>
            <a:xfrm>
              <a:off x="14756939" y="2153563"/>
              <a:ext cx="3214267" cy="3131794"/>
            </a:xfrm>
            <a:prstGeom prst="rect">
              <a:avLst/>
            </a:prstGeom>
            <a:ln w="13550" cap="rnd">
              <a:solidFill>
                <a:srgbClr val="333333">
                  <a:alpha val="100000"/>
                </a:srgbClr>
              </a:solidFill>
              <a:prstDash val="solid"/>
              <a:round/>
            </a:ln>
          </p:spPr>
          <p:txBody>
            <a:bodyPr/>
            <a:lstStyle/>
            <a:p/>
          </p:txBody>
        </p:sp>
        <p:sp>
          <p:nvSpPr>
            <p:cNvPr id="289" name="tx288"/>
            <p:cNvSpPr/>
            <p:nvPr/>
          </p:nvSpPr>
          <p:spPr>
            <a:xfrm>
              <a:off x="322447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90" name="tx289"/>
            <p:cNvSpPr/>
            <p:nvPr/>
          </p:nvSpPr>
          <p:spPr>
            <a:xfrm>
              <a:off x="64387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91" name="tx290"/>
            <p:cNvSpPr/>
            <p:nvPr/>
          </p:nvSpPr>
          <p:spPr>
            <a:xfrm>
              <a:off x="96530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92" name="tx291"/>
            <p:cNvSpPr/>
            <p:nvPr/>
          </p:nvSpPr>
          <p:spPr>
            <a:xfrm>
              <a:off x="128672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93" name="tx292"/>
            <p:cNvSpPr/>
            <p:nvPr/>
          </p:nvSpPr>
          <p:spPr>
            <a:xfrm>
              <a:off x="1608154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94" name="pl293"/>
            <p:cNvSpPr/>
            <p:nvPr/>
          </p:nvSpPr>
          <p:spPr>
            <a:xfrm>
              <a:off x="20579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5" name="pl294"/>
            <p:cNvSpPr/>
            <p:nvPr/>
          </p:nvSpPr>
          <p:spPr>
            <a:xfrm>
              <a:off x="2321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6" name="pl295"/>
            <p:cNvSpPr/>
            <p:nvPr/>
          </p:nvSpPr>
          <p:spPr>
            <a:xfrm>
              <a:off x="2584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7" name="pl296"/>
            <p:cNvSpPr/>
            <p:nvPr/>
          </p:nvSpPr>
          <p:spPr>
            <a:xfrm>
              <a:off x="2848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8" name="pl297"/>
            <p:cNvSpPr/>
            <p:nvPr/>
          </p:nvSpPr>
          <p:spPr>
            <a:xfrm>
              <a:off x="3111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9" name="pl298"/>
            <p:cNvSpPr/>
            <p:nvPr/>
          </p:nvSpPr>
          <p:spPr>
            <a:xfrm>
              <a:off x="3375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0" name="pl299"/>
            <p:cNvSpPr/>
            <p:nvPr/>
          </p:nvSpPr>
          <p:spPr>
            <a:xfrm>
              <a:off x="3638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1" name="pl300"/>
            <p:cNvSpPr/>
            <p:nvPr/>
          </p:nvSpPr>
          <p:spPr>
            <a:xfrm>
              <a:off x="3902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2" name="pl301"/>
            <p:cNvSpPr/>
            <p:nvPr/>
          </p:nvSpPr>
          <p:spPr>
            <a:xfrm>
              <a:off x="4165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pl302"/>
            <p:cNvSpPr/>
            <p:nvPr/>
          </p:nvSpPr>
          <p:spPr>
            <a:xfrm>
              <a:off x="4429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pl303"/>
            <p:cNvSpPr/>
            <p:nvPr/>
          </p:nvSpPr>
          <p:spPr>
            <a:xfrm>
              <a:off x="4692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4956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tx305"/>
            <p:cNvSpPr/>
            <p:nvPr/>
          </p:nvSpPr>
          <p:spPr>
            <a:xfrm rot="-5400000">
              <a:off x="197716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07" name="tx306"/>
            <p:cNvSpPr/>
            <p:nvPr/>
          </p:nvSpPr>
          <p:spPr>
            <a:xfrm rot="-5400000">
              <a:off x="22308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08" name="tx307"/>
            <p:cNvSpPr/>
            <p:nvPr/>
          </p:nvSpPr>
          <p:spPr>
            <a:xfrm rot="-5400000">
              <a:off x="249437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09" name="tx308"/>
            <p:cNvSpPr/>
            <p:nvPr/>
          </p:nvSpPr>
          <p:spPr>
            <a:xfrm rot="-5400000">
              <a:off x="27559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10" name="tx309"/>
            <p:cNvSpPr/>
            <p:nvPr/>
          </p:nvSpPr>
          <p:spPr>
            <a:xfrm rot="-5400000">
              <a:off x="298878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11" name="tx310"/>
            <p:cNvSpPr/>
            <p:nvPr/>
          </p:nvSpPr>
          <p:spPr>
            <a:xfrm rot="-5400000">
              <a:off x="32944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12" name="tx311"/>
            <p:cNvSpPr/>
            <p:nvPr/>
          </p:nvSpPr>
          <p:spPr>
            <a:xfrm rot="-5400000">
              <a:off x="358764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13" name="tx312"/>
            <p:cNvSpPr/>
            <p:nvPr/>
          </p:nvSpPr>
          <p:spPr>
            <a:xfrm rot="-5400000">
              <a:off x="378894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14" name="tx313"/>
            <p:cNvSpPr/>
            <p:nvPr/>
          </p:nvSpPr>
          <p:spPr>
            <a:xfrm rot="-5400000">
              <a:off x="405236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15" name="tx314"/>
            <p:cNvSpPr/>
            <p:nvPr/>
          </p:nvSpPr>
          <p:spPr>
            <a:xfrm rot="-5400000">
              <a:off x="43522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16" name="tx315"/>
            <p:cNvSpPr/>
            <p:nvPr/>
          </p:nvSpPr>
          <p:spPr>
            <a:xfrm rot="-5400000">
              <a:off x="4597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17" name="tx316"/>
            <p:cNvSpPr/>
            <p:nvPr/>
          </p:nvSpPr>
          <p:spPr>
            <a:xfrm rot="-5400000">
              <a:off x="4860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18" name="pl317"/>
            <p:cNvSpPr/>
            <p:nvPr/>
          </p:nvSpPr>
          <p:spPr>
            <a:xfrm>
              <a:off x="5272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pl318"/>
            <p:cNvSpPr/>
            <p:nvPr/>
          </p:nvSpPr>
          <p:spPr>
            <a:xfrm>
              <a:off x="5535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pl319"/>
            <p:cNvSpPr/>
            <p:nvPr/>
          </p:nvSpPr>
          <p:spPr>
            <a:xfrm>
              <a:off x="5799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1" name="pl320"/>
            <p:cNvSpPr/>
            <p:nvPr/>
          </p:nvSpPr>
          <p:spPr>
            <a:xfrm>
              <a:off x="6062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pl321"/>
            <p:cNvSpPr/>
            <p:nvPr/>
          </p:nvSpPr>
          <p:spPr>
            <a:xfrm>
              <a:off x="6326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3" name="pl322"/>
            <p:cNvSpPr/>
            <p:nvPr/>
          </p:nvSpPr>
          <p:spPr>
            <a:xfrm>
              <a:off x="6589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4" name="pl323"/>
            <p:cNvSpPr/>
            <p:nvPr/>
          </p:nvSpPr>
          <p:spPr>
            <a:xfrm>
              <a:off x="6853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5" name="pl324"/>
            <p:cNvSpPr/>
            <p:nvPr/>
          </p:nvSpPr>
          <p:spPr>
            <a:xfrm>
              <a:off x="7116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6" name="pl325"/>
            <p:cNvSpPr/>
            <p:nvPr/>
          </p:nvSpPr>
          <p:spPr>
            <a:xfrm>
              <a:off x="73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pl326"/>
            <p:cNvSpPr/>
            <p:nvPr/>
          </p:nvSpPr>
          <p:spPr>
            <a:xfrm>
              <a:off x="7643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327"/>
            <p:cNvSpPr/>
            <p:nvPr/>
          </p:nvSpPr>
          <p:spPr>
            <a:xfrm>
              <a:off x="7906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28"/>
            <p:cNvSpPr/>
            <p:nvPr/>
          </p:nvSpPr>
          <p:spPr>
            <a:xfrm>
              <a:off x="8170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tx329"/>
            <p:cNvSpPr/>
            <p:nvPr/>
          </p:nvSpPr>
          <p:spPr>
            <a:xfrm rot="-5400000">
              <a:off x="519143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31" name="tx330"/>
            <p:cNvSpPr/>
            <p:nvPr/>
          </p:nvSpPr>
          <p:spPr>
            <a:xfrm rot="-5400000">
              <a:off x="544508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32" name="tx331"/>
            <p:cNvSpPr/>
            <p:nvPr/>
          </p:nvSpPr>
          <p:spPr>
            <a:xfrm rot="-5400000">
              <a:off x="57086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33" name="tx332"/>
            <p:cNvSpPr/>
            <p:nvPr/>
          </p:nvSpPr>
          <p:spPr>
            <a:xfrm rot="-5400000">
              <a:off x="597023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34" name="tx333"/>
            <p:cNvSpPr/>
            <p:nvPr/>
          </p:nvSpPr>
          <p:spPr>
            <a:xfrm rot="-5400000">
              <a:off x="620305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35" name="tx334"/>
            <p:cNvSpPr/>
            <p:nvPr/>
          </p:nvSpPr>
          <p:spPr>
            <a:xfrm rot="-5400000">
              <a:off x="650875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36" name="tx335"/>
            <p:cNvSpPr/>
            <p:nvPr/>
          </p:nvSpPr>
          <p:spPr>
            <a:xfrm rot="-5400000">
              <a:off x="680191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37" name="tx336"/>
            <p:cNvSpPr/>
            <p:nvPr/>
          </p:nvSpPr>
          <p:spPr>
            <a:xfrm rot="-5400000">
              <a:off x="70032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38" name="tx337"/>
            <p:cNvSpPr/>
            <p:nvPr/>
          </p:nvSpPr>
          <p:spPr>
            <a:xfrm rot="-5400000">
              <a:off x="72666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39" name="tx338"/>
            <p:cNvSpPr/>
            <p:nvPr/>
          </p:nvSpPr>
          <p:spPr>
            <a:xfrm rot="-5400000">
              <a:off x="75665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40" name="tx339"/>
            <p:cNvSpPr/>
            <p:nvPr/>
          </p:nvSpPr>
          <p:spPr>
            <a:xfrm rot="-5400000">
              <a:off x="7811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41" name="tx340"/>
            <p:cNvSpPr/>
            <p:nvPr/>
          </p:nvSpPr>
          <p:spPr>
            <a:xfrm rot="-5400000">
              <a:off x="80748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42" name="pl341"/>
            <p:cNvSpPr/>
            <p:nvPr/>
          </p:nvSpPr>
          <p:spPr>
            <a:xfrm>
              <a:off x="8486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3" name="pl342"/>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4" name="pl343"/>
            <p:cNvSpPr/>
            <p:nvPr/>
          </p:nvSpPr>
          <p:spPr>
            <a:xfrm>
              <a:off x="90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5" name="pl344"/>
            <p:cNvSpPr/>
            <p:nvPr/>
          </p:nvSpPr>
          <p:spPr>
            <a:xfrm>
              <a:off x="9276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pl345"/>
            <p:cNvSpPr/>
            <p:nvPr/>
          </p:nvSpPr>
          <p:spPr>
            <a:xfrm>
              <a:off x="9540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7" name="pl346"/>
            <p:cNvSpPr/>
            <p:nvPr/>
          </p:nvSpPr>
          <p:spPr>
            <a:xfrm>
              <a:off x="9803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8" name="pl347"/>
            <p:cNvSpPr/>
            <p:nvPr/>
          </p:nvSpPr>
          <p:spPr>
            <a:xfrm>
              <a:off x="10067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9" name="pl348"/>
            <p:cNvSpPr/>
            <p:nvPr/>
          </p:nvSpPr>
          <p:spPr>
            <a:xfrm>
              <a:off x="10330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0" name="pl349"/>
            <p:cNvSpPr/>
            <p:nvPr/>
          </p:nvSpPr>
          <p:spPr>
            <a:xfrm>
              <a:off x="10594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pl350"/>
            <p:cNvSpPr/>
            <p:nvPr/>
          </p:nvSpPr>
          <p:spPr>
            <a:xfrm>
              <a:off x="10857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pl351"/>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pl352"/>
            <p:cNvSpPr/>
            <p:nvPr/>
          </p:nvSpPr>
          <p:spPr>
            <a:xfrm>
              <a:off x="11384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4" name="tx353"/>
            <p:cNvSpPr/>
            <p:nvPr/>
          </p:nvSpPr>
          <p:spPr>
            <a:xfrm rot="-5400000">
              <a:off x="8405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55" name="tx354"/>
            <p:cNvSpPr/>
            <p:nvPr/>
          </p:nvSpPr>
          <p:spPr>
            <a:xfrm rot="-5400000">
              <a:off x="865935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56" name="tx355"/>
            <p:cNvSpPr/>
            <p:nvPr/>
          </p:nvSpPr>
          <p:spPr>
            <a:xfrm rot="-5400000">
              <a:off x="892290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57" name="tx356"/>
            <p:cNvSpPr/>
            <p:nvPr/>
          </p:nvSpPr>
          <p:spPr>
            <a:xfrm rot="-5400000">
              <a:off x="9184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58" name="tx357"/>
            <p:cNvSpPr/>
            <p:nvPr/>
          </p:nvSpPr>
          <p:spPr>
            <a:xfrm rot="-5400000">
              <a:off x="941732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59" name="tx358"/>
            <p:cNvSpPr/>
            <p:nvPr/>
          </p:nvSpPr>
          <p:spPr>
            <a:xfrm rot="-5400000">
              <a:off x="9723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60" name="tx359"/>
            <p:cNvSpPr/>
            <p:nvPr/>
          </p:nvSpPr>
          <p:spPr>
            <a:xfrm rot="-5400000">
              <a:off x="1001617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61" name="tx360"/>
            <p:cNvSpPr/>
            <p:nvPr/>
          </p:nvSpPr>
          <p:spPr>
            <a:xfrm rot="-5400000">
              <a:off x="1021748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62" name="tx361"/>
            <p:cNvSpPr/>
            <p:nvPr/>
          </p:nvSpPr>
          <p:spPr>
            <a:xfrm rot="-5400000">
              <a:off x="1048090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63" name="tx362"/>
            <p:cNvSpPr/>
            <p:nvPr/>
          </p:nvSpPr>
          <p:spPr>
            <a:xfrm rot="-5400000">
              <a:off x="1078078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64" name="tx363"/>
            <p:cNvSpPr/>
            <p:nvPr/>
          </p:nvSpPr>
          <p:spPr>
            <a:xfrm rot="-5400000">
              <a:off x="11025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65" name="tx364"/>
            <p:cNvSpPr/>
            <p:nvPr/>
          </p:nvSpPr>
          <p:spPr>
            <a:xfrm rot="-5400000">
              <a:off x="11289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66" name="pl365"/>
            <p:cNvSpPr/>
            <p:nvPr/>
          </p:nvSpPr>
          <p:spPr>
            <a:xfrm>
              <a:off x="1170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7" name="pl366"/>
            <p:cNvSpPr/>
            <p:nvPr/>
          </p:nvSpPr>
          <p:spPr>
            <a:xfrm>
              <a:off x="11964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8" name="pl367"/>
            <p:cNvSpPr/>
            <p:nvPr/>
          </p:nvSpPr>
          <p:spPr>
            <a:xfrm>
              <a:off x="12227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9" name="pl368"/>
            <p:cNvSpPr/>
            <p:nvPr/>
          </p:nvSpPr>
          <p:spPr>
            <a:xfrm>
              <a:off x="12491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0" name="pl369"/>
            <p:cNvSpPr/>
            <p:nvPr/>
          </p:nvSpPr>
          <p:spPr>
            <a:xfrm>
              <a:off x="12754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1" name="pl370"/>
            <p:cNvSpPr/>
            <p:nvPr/>
          </p:nvSpPr>
          <p:spPr>
            <a:xfrm>
              <a:off x="13018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2" name="pl371"/>
            <p:cNvSpPr/>
            <p:nvPr/>
          </p:nvSpPr>
          <p:spPr>
            <a:xfrm>
              <a:off x="1328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3" name="pl372"/>
            <p:cNvSpPr/>
            <p:nvPr/>
          </p:nvSpPr>
          <p:spPr>
            <a:xfrm>
              <a:off x="13545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4" name="pl373"/>
            <p:cNvSpPr/>
            <p:nvPr/>
          </p:nvSpPr>
          <p:spPr>
            <a:xfrm>
              <a:off x="13808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5" name="pl374"/>
            <p:cNvSpPr/>
            <p:nvPr/>
          </p:nvSpPr>
          <p:spPr>
            <a:xfrm>
              <a:off x="14071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6" name="pl375"/>
            <p:cNvSpPr/>
            <p:nvPr/>
          </p:nvSpPr>
          <p:spPr>
            <a:xfrm>
              <a:off x="14335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7" name="pl376"/>
            <p:cNvSpPr/>
            <p:nvPr/>
          </p:nvSpPr>
          <p:spPr>
            <a:xfrm>
              <a:off x="14598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8" name="tx377"/>
            <p:cNvSpPr/>
            <p:nvPr/>
          </p:nvSpPr>
          <p:spPr>
            <a:xfrm rot="-5400000">
              <a:off x="116199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79" name="tx378"/>
            <p:cNvSpPr/>
            <p:nvPr/>
          </p:nvSpPr>
          <p:spPr>
            <a:xfrm rot="-5400000">
              <a:off x="1187362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80" name="tx379"/>
            <p:cNvSpPr/>
            <p:nvPr/>
          </p:nvSpPr>
          <p:spPr>
            <a:xfrm rot="-5400000">
              <a:off x="1213717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81" name="tx380"/>
            <p:cNvSpPr/>
            <p:nvPr/>
          </p:nvSpPr>
          <p:spPr>
            <a:xfrm rot="-5400000">
              <a:off x="1239877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82" name="tx381"/>
            <p:cNvSpPr/>
            <p:nvPr/>
          </p:nvSpPr>
          <p:spPr>
            <a:xfrm rot="-5400000">
              <a:off x="1263159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83" name="tx382"/>
            <p:cNvSpPr/>
            <p:nvPr/>
          </p:nvSpPr>
          <p:spPr>
            <a:xfrm rot="-5400000">
              <a:off x="129372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84" name="tx383"/>
            <p:cNvSpPr/>
            <p:nvPr/>
          </p:nvSpPr>
          <p:spPr>
            <a:xfrm rot="-5400000">
              <a:off x="1323044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85" name="tx384"/>
            <p:cNvSpPr/>
            <p:nvPr/>
          </p:nvSpPr>
          <p:spPr>
            <a:xfrm rot="-5400000">
              <a:off x="134317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86" name="tx385"/>
            <p:cNvSpPr/>
            <p:nvPr/>
          </p:nvSpPr>
          <p:spPr>
            <a:xfrm rot="-5400000">
              <a:off x="1369517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87" name="tx386"/>
            <p:cNvSpPr/>
            <p:nvPr/>
          </p:nvSpPr>
          <p:spPr>
            <a:xfrm rot="-5400000">
              <a:off x="1399505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88" name="tx387"/>
            <p:cNvSpPr/>
            <p:nvPr/>
          </p:nvSpPr>
          <p:spPr>
            <a:xfrm rot="-5400000">
              <a:off x="142398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89" name="tx388"/>
            <p:cNvSpPr/>
            <p:nvPr/>
          </p:nvSpPr>
          <p:spPr>
            <a:xfrm rot="-5400000">
              <a:off x="14503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90" name="pl389"/>
            <p:cNvSpPr/>
            <p:nvPr/>
          </p:nvSpPr>
          <p:spPr>
            <a:xfrm>
              <a:off x="14915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1" name="pl390"/>
            <p:cNvSpPr/>
            <p:nvPr/>
          </p:nvSpPr>
          <p:spPr>
            <a:xfrm>
              <a:off x="15178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2" name="pl391"/>
            <p:cNvSpPr/>
            <p:nvPr/>
          </p:nvSpPr>
          <p:spPr>
            <a:xfrm>
              <a:off x="15441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3" name="pl392"/>
            <p:cNvSpPr/>
            <p:nvPr/>
          </p:nvSpPr>
          <p:spPr>
            <a:xfrm>
              <a:off x="15705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4" name="pl393"/>
            <p:cNvSpPr/>
            <p:nvPr/>
          </p:nvSpPr>
          <p:spPr>
            <a:xfrm>
              <a:off x="159688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5" name="pl394"/>
            <p:cNvSpPr/>
            <p:nvPr/>
          </p:nvSpPr>
          <p:spPr>
            <a:xfrm>
              <a:off x="16232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6" name="pl395"/>
            <p:cNvSpPr/>
            <p:nvPr/>
          </p:nvSpPr>
          <p:spPr>
            <a:xfrm>
              <a:off x="16495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7" name="pl396"/>
            <p:cNvSpPr/>
            <p:nvPr/>
          </p:nvSpPr>
          <p:spPr>
            <a:xfrm>
              <a:off x="16759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8" name="pl397"/>
            <p:cNvSpPr/>
            <p:nvPr/>
          </p:nvSpPr>
          <p:spPr>
            <a:xfrm>
              <a:off x="17022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9" name="pl398"/>
            <p:cNvSpPr/>
            <p:nvPr/>
          </p:nvSpPr>
          <p:spPr>
            <a:xfrm>
              <a:off x="17286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0" name="pl399"/>
            <p:cNvSpPr/>
            <p:nvPr/>
          </p:nvSpPr>
          <p:spPr>
            <a:xfrm>
              <a:off x="17549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1" name="pl400"/>
            <p:cNvSpPr/>
            <p:nvPr/>
          </p:nvSpPr>
          <p:spPr>
            <a:xfrm>
              <a:off x="178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2" name="tx401"/>
            <p:cNvSpPr/>
            <p:nvPr/>
          </p:nvSpPr>
          <p:spPr>
            <a:xfrm rot="-5400000">
              <a:off x="148342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403" name="tx402"/>
            <p:cNvSpPr/>
            <p:nvPr/>
          </p:nvSpPr>
          <p:spPr>
            <a:xfrm rot="-5400000">
              <a:off x="150878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404" name="tx403"/>
            <p:cNvSpPr/>
            <p:nvPr/>
          </p:nvSpPr>
          <p:spPr>
            <a:xfrm rot="-5400000">
              <a:off x="153514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405" name="tx404"/>
            <p:cNvSpPr/>
            <p:nvPr/>
          </p:nvSpPr>
          <p:spPr>
            <a:xfrm rot="-5400000">
              <a:off x="1561303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06" name="tx405"/>
            <p:cNvSpPr/>
            <p:nvPr/>
          </p:nvSpPr>
          <p:spPr>
            <a:xfrm rot="-5400000">
              <a:off x="1584585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07" name="tx406"/>
            <p:cNvSpPr/>
            <p:nvPr/>
          </p:nvSpPr>
          <p:spPr>
            <a:xfrm rot="-5400000">
              <a:off x="1615155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08" name="tx407"/>
            <p:cNvSpPr/>
            <p:nvPr/>
          </p:nvSpPr>
          <p:spPr>
            <a:xfrm rot="-5400000">
              <a:off x="1644471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09" name="tx408"/>
            <p:cNvSpPr/>
            <p:nvPr/>
          </p:nvSpPr>
          <p:spPr>
            <a:xfrm rot="-5400000">
              <a:off x="1664601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10" name="tx409"/>
            <p:cNvSpPr/>
            <p:nvPr/>
          </p:nvSpPr>
          <p:spPr>
            <a:xfrm rot="-5400000">
              <a:off x="169094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11" name="tx410"/>
            <p:cNvSpPr/>
            <p:nvPr/>
          </p:nvSpPr>
          <p:spPr>
            <a:xfrm rot="-5400000">
              <a:off x="1720932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12" name="tx411"/>
            <p:cNvSpPr/>
            <p:nvPr/>
          </p:nvSpPr>
          <p:spPr>
            <a:xfrm rot="-5400000">
              <a:off x="17454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13" name="tx412"/>
            <p:cNvSpPr/>
            <p:nvPr/>
          </p:nvSpPr>
          <p:spPr>
            <a:xfrm rot="-5400000">
              <a:off x="17717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14" name="tx413"/>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15" name="tx414"/>
            <p:cNvSpPr/>
            <p:nvPr/>
          </p:nvSpPr>
          <p:spPr>
            <a:xfrm>
              <a:off x="1230614" y="4314391"/>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a:t>
              </a:r>
            </a:p>
          </p:txBody>
        </p:sp>
        <p:sp>
          <p:nvSpPr>
            <p:cNvPr id="416" name="tx415"/>
            <p:cNvSpPr/>
            <p:nvPr/>
          </p:nvSpPr>
          <p:spPr>
            <a:xfrm>
              <a:off x="1230614" y="3428702"/>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a:t>
              </a:r>
            </a:p>
          </p:txBody>
        </p:sp>
        <p:sp>
          <p:nvSpPr>
            <p:cNvPr id="417" name="tx416"/>
            <p:cNvSpPr/>
            <p:nvPr/>
          </p:nvSpPr>
          <p:spPr>
            <a:xfrm>
              <a:off x="1230614" y="2542902"/>
              <a:ext cx="381409" cy="167208"/>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300</a:t>
              </a:r>
            </a:p>
          </p:txBody>
        </p:sp>
        <p:sp>
          <p:nvSpPr>
            <p:cNvPr id="418" name="pl417"/>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9" name="pl418"/>
            <p:cNvSpPr/>
            <p:nvPr/>
          </p:nvSpPr>
          <p:spPr>
            <a:xfrm>
              <a:off x="1865074" y="439966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0" name="pl419"/>
            <p:cNvSpPr/>
            <p:nvPr/>
          </p:nvSpPr>
          <p:spPr>
            <a:xfrm>
              <a:off x="1865074" y="351398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1" name="pl420"/>
            <p:cNvSpPr/>
            <p:nvPr/>
          </p:nvSpPr>
          <p:spPr>
            <a:xfrm>
              <a:off x="1865074" y="262829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2" name="tx421"/>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23" name="rc422"/>
            <p:cNvSpPr/>
            <p:nvPr/>
          </p:nvSpPr>
          <p:spPr>
            <a:xfrm>
              <a:off x="18110385" y="2153563"/>
              <a:ext cx="1240079" cy="413498"/>
            </a:xfrm>
            <a:prstGeom prst="rect">
              <a:avLst/>
            </a:prstGeom>
            <a:solidFill>
              <a:srgbClr val="FFFFFF">
                <a:alpha val="100000"/>
              </a:srgbClr>
            </a:solidFill>
          </p:spPr>
          <p:txBody>
            <a:bodyPr/>
            <a:lstStyle/>
            <a:p/>
          </p:txBody>
        </p:sp>
        <p:sp>
          <p:nvSpPr>
            <p:cNvPr id="424" name="rc423"/>
            <p:cNvSpPr/>
            <p:nvPr/>
          </p:nvSpPr>
          <p:spPr>
            <a:xfrm>
              <a:off x="18179974" y="2223153"/>
              <a:ext cx="274319" cy="274319"/>
            </a:xfrm>
            <a:prstGeom prst="rect">
              <a:avLst/>
            </a:prstGeom>
            <a:solidFill>
              <a:srgbClr val="FFFFFF">
                <a:alpha val="100000"/>
              </a:srgbClr>
            </a:solidFill>
          </p:spPr>
          <p:txBody>
            <a:bodyPr/>
            <a:lstStyle/>
            <a:p/>
          </p:txBody>
        </p:sp>
        <p:sp>
          <p:nvSpPr>
            <p:cNvPr id="425" name="pg424"/>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426" name="tx425"/>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427" name="rc426"/>
            <p:cNvSpPr/>
            <p:nvPr/>
          </p:nvSpPr>
          <p:spPr>
            <a:xfrm>
              <a:off x="18110385" y="2706240"/>
              <a:ext cx="1753945" cy="1236458"/>
            </a:xfrm>
            <a:prstGeom prst="rect">
              <a:avLst/>
            </a:prstGeom>
            <a:solidFill>
              <a:srgbClr val="FFFFFF">
                <a:alpha val="100000"/>
              </a:srgbClr>
            </a:solidFill>
          </p:spPr>
          <p:txBody>
            <a:bodyPr/>
            <a:lstStyle/>
            <a:p/>
          </p:txBody>
        </p:sp>
        <p:sp>
          <p:nvSpPr>
            <p:cNvPr id="428" name="rc427"/>
            <p:cNvSpPr/>
            <p:nvPr/>
          </p:nvSpPr>
          <p:spPr>
            <a:xfrm>
              <a:off x="18179974" y="2775829"/>
              <a:ext cx="274319" cy="274319"/>
            </a:xfrm>
            <a:prstGeom prst="rect">
              <a:avLst/>
            </a:prstGeom>
            <a:solidFill>
              <a:srgbClr val="FFFFFF">
                <a:alpha val="100000"/>
              </a:srgbClr>
            </a:solidFill>
          </p:spPr>
          <p:txBody>
            <a:bodyPr/>
            <a:lstStyle/>
            <a:p/>
          </p:txBody>
        </p:sp>
        <p:sp>
          <p:nvSpPr>
            <p:cNvPr id="429" name="rc428"/>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30" name="rc429"/>
            <p:cNvSpPr/>
            <p:nvPr/>
          </p:nvSpPr>
          <p:spPr>
            <a:xfrm>
              <a:off x="18179974" y="3050149"/>
              <a:ext cx="274319" cy="274319"/>
            </a:xfrm>
            <a:prstGeom prst="rect">
              <a:avLst/>
            </a:prstGeom>
            <a:solidFill>
              <a:srgbClr val="FFFFFF">
                <a:alpha val="100000"/>
              </a:srgbClr>
            </a:solidFill>
          </p:spPr>
          <p:txBody>
            <a:bodyPr/>
            <a:lstStyle/>
            <a:p/>
          </p:txBody>
        </p:sp>
        <p:sp>
          <p:nvSpPr>
            <p:cNvPr id="431" name="rc430"/>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32" name="rc431"/>
            <p:cNvSpPr/>
            <p:nvPr/>
          </p:nvSpPr>
          <p:spPr>
            <a:xfrm>
              <a:off x="18179974" y="3324469"/>
              <a:ext cx="274319" cy="274320"/>
            </a:xfrm>
            <a:prstGeom prst="rect">
              <a:avLst/>
            </a:prstGeom>
            <a:solidFill>
              <a:srgbClr val="FFFFFF">
                <a:alpha val="100000"/>
              </a:srgbClr>
            </a:solidFill>
          </p:spPr>
          <p:txBody>
            <a:bodyPr/>
            <a:lstStyle/>
            <a:p/>
          </p:txBody>
        </p:sp>
        <p:sp>
          <p:nvSpPr>
            <p:cNvPr id="433" name="rc432"/>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4" name="rc433"/>
            <p:cNvSpPr/>
            <p:nvPr/>
          </p:nvSpPr>
          <p:spPr>
            <a:xfrm>
              <a:off x="18179974" y="3598789"/>
              <a:ext cx="274319" cy="274320"/>
            </a:xfrm>
            <a:prstGeom prst="rect">
              <a:avLst/>
            </a:prstGeom>
            <a:solidFill>
              <a:srgbClr val="FFFFFF">
                <a:alpha val="100000"/>
              </a:srgbClr>
            </a:solidFill>
          </p:spPr>
          <p:txBody>
            <a:bodyPr/>
            <a:lstStyle/>
            <a:p/>
          </p:txBody>
        </p:sp>
        <p:sp>
          <p:nvSpPr>
            <p:cNvPr id="435" name="rc434"/>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36" name="tx435"/>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37" name="tx436"/>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38" name="tx437"/>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39" name="tx438"/>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40" name=""/>
          <p:cNvGrpSpPr/>
          <p:nvPr/>
        </p:nvGrpSpPr>
        <p:grpSpPr>
          <a:xfrm>
            <a:off x="6400800" y="6217920"/>
            <a:ext cx="5486400" cy="4251960"/>
            <a:chOff x="6400800" y="6217920"/>
            <a:chExt cx="5486400" cy="4251960"/>
          </a:xfrm>
        </p:grpSpPr>
        <p:sp>
          <p:nvSpPr>
            <p:cNvPr id="441"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42" name="rc4"/>
            <p:cNvSpPr/>
            <p:nvPr/>
          </p:nvSpPr>
          <p:spPr>
            <a:xfrm>
              <a:off x="6400800" y="6217920"/>
              <a:ext cx="5486399"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43" name="rc5"/>
            <p:cNvSpPr/>
            <p:nvPr/>
          </p:nvSpPr>
          <p:spPr>
            <a:xfrm>
              <a:off x="6984155" y="6510025"/>
              <a:ext cx="4361456" cy="2788960"/>
            </a:xfrm>
            <a:prstGeom prst="rect">
              <a:avLst/>
            </a:prstGeom>
            <a:solidFill>
              <a:srgbClr val="FFFFFF">
                <a:alpha val="100000"/>
              </a:srgbClr>
            </a:solidFill>
          </p:spPr>
          <p:txBody>
            <a:bodyPr/>
            <a:lstStyle/>
            <a:p/>
          </p:txBody>
        </p:sp>
        <p:sp>
          <p:nvSpPr>
            <p:cNvPr id="444" name="pl6"/>
            <p:cNvSpPr/>
            <p:nvPr/>
          </p:nvSpPr>
          <p:spPr>
            <a:xfrm>
              <a:off x="6984155" y="8918672"/>
              <a:ext cx="4361456" cy="0"/>
            </a:xfrm>
            <a:custGeom>
              <a:avLst/>
              <a:pathLst>
                <a:path w="4361456" h="0">
                  <a:moveTo>
                    <a:pt x="0" y="0"/>
                  </a:moveTo>
                  <a:lnTo>
                    <a:pt x="4361456" y="0"/>
                  </a:lnTo>
                  <a:lnTo>
                    <a:pt x="4361456" y="0"/>
                  </a:lnTo>
                </a:path>
              </a:pathLst>
            </a:custGeom>
            <a:ln w="6775" cap="flat">
              <a:solidFill>
                <a:srgbClr val="EBEBEB">
                  <a:alpha val="100000"/>
                </a:srgbClr>
              </a:solidFill>
              <a:prstDash val="solid"/>
              <a:round/>
            </a:ln>
          </p:spPr>
          <p:txBody>
            <a:bodyPr/>
            <a:lstStyle/>
            <a:p/>
          </p:txBody>
        </p:sp>
        <p:sp>
          <p:nvSpPr>
            <p:cNvPr id="445" name="pl7"/>
            <p:cNvSpPr/>
            <p:nvPr/>
          </p:nvSpPr>
          <p:spPr>
            <a:xfrm>
              <a:off x="6984155" y="8411589"/>
              <a:ext cx="4361456" cy="0"/>
            </a:xfrm>
            <a:custGeom>
              <a:avLst/>
              <a:pathLst>
                <a:path w="4361456" h="0">
                  <a:moveTo>
                    <a:pt x="0" y="0"/>
                  </a:moveTo>
                  <a:lnTo>
                    <a:pt x="4361456" y="0"/>
                  </a:lnTo>
                  <a:lnTo>
                    <a:pt x="4361456" y="0"/>
                  </a:lnTo>
                </a:path>
              </a:pathLst>
            </a:custGeom>
            <a:ln w="6775" cap="flat">
              <a:solidFill>
                <a:srgbClr val="EBEBEB">
                  <a:alpha val="100000"/>
                </a:srgbClr>
              </a:solidFill>
              <a:prstDash val="solid"/>
              <a:round/>
            </a:ln>
          </p:spPr>
          <p:txBody>
            <a:bodyPr/>
            <a:lstStyle/>
            <a:p/>
          </p:txBody>
        </p:sp>
        <p:sp>
          <p:nvSpPr>
            <p:cNvPr id="446" name="pl8"/>
            <p:cNvSpPr/>
            <p:nvPr/>
          </p:nvSpPr>
          <p:spPr>
            <a:xfrm>
              <a:off x="6984155" y="7904505"/>
              <a:ext cx="4361456" cy="0"/>
            </a:xfrm>
            <a:custGeom>
              <a:avLst/>
              <a:pathLst>
                <a:path w="4361456" h="0">
                  <a:moveTo>
                    <a:pt x="0" y="0"/>
                  </a:moveTo>
                  <a:lnTo>
                    <a:pt x="4361456" y="0"/>
                  </a:lnTo>
                  <a:lnTo>
                    <a:pt x="4361456" y="0"/>
                  </a:lnTo>
                </a:path>
              </a:pathLst>
            </a:custGeom>
            <a:ln w="6775" cap="flat">
              <a:solidFill>
                <a:srgbClr val="EBEBEB">
                  <a:alpha val="100000"/>
                </a:srgbClr>
              </a:solidFill>
              <a:prstDash val="solid"/>
              <a:round/>
            </a:ln>
          </p:spPr>
          <p:txBody>
            <a:bodyPr/>
            <a:lstStyle/>
            <a:p/>
          </p:txBody>
        </p:sp>
        <p:sp>
          <p:nvSpPr>
            <p:cNvPr id="447" name="pl9"/>
            <p:cNvSpPr/>
            <p:nvPr/>
          </p:nvSpPr>
          <p:spPr>
            <a:xfrm>
              <a:off x="6984155" y="7397421"/>
              <a:ext cx="4361456" cy="0"/>
            </a:xfrm>
            <a:custGeom>
              <a:avLst/>
              <a:pathLst>
                <a:path w="4361456" h="0">
                  <a:moveTo>
                    <a:pt x="0" y="0"/>
                  </a:moveTo>
                  <a:lnTo>
                    <a:pt x="4361456" y="0"/>
                  </a:lnTo>
                  <a:lnTo>
                    <a:pt x="4361456" y="0"/>
                  </a:lnTo>
                </a:path>
              </a:pathLst>
            </a:custGeom>
            <a:ln w="6775" cap="flat">
              <a:solidFill>
                <a:srgbClr val="EBEBEB">
                  <a:alpha val="100000"/>
                </a:srgbClr>
              </a:solidFill>
              <a:prstDash val="solid"/>
              <a:round/>
            </a:ln>
          </p:spPr>
          <p:txBody>
            <a:bodyPr/>
            <a:lstStyle/>
            <a:p/>
          </p:txBody>
        </p:sp>
        <p:sp>
          <p:nvSpPr>
            <p:cNvPr id="448" name="pl10"/>
            <p:cNvSpPr/>
            <p:nvPr/>
          </p:nvSpPr>
          <p:spPr>
            <a:xfrm>
              <a:off x="6984155" y="6890337"/>
              <a:ext cx="4361456" cy="0"/>
            </a:xfrm>
            <a:custGeom>
              <a:avLst/>
              <a:pathLst>
                <a:path w="4361456" h="0">
                  <a:moveTo>
                    <a:pt x="0" y="0"/>
                  </a:moveTo>
                  <a:lnTo>
                    <a:pt x="4361456" y="0"/>
                  </a:lnTo>
                  <a:lnTo>
                    <a:pt x="4361456" y="0"/>
                  </a:lnTo>
                </a:path>
              </a:pathLst>
            </a:custGeom>
            <a:ln w="6775" cap="flat">
              <a:solidFill>
                <a:srgbClr val="EBEBEB">
                  <a:alpha val="100000"/>
                </a:srgbClr>
              </a:solidFill>
              <a:prstDash val="solid"/>
              <a:round/>
            </a:ln>
          </p:spPr>
          <p:txBody>
            <a:bodyPr/>
            <a:lstStyle/>
            <a:p/>
          </p:txBody>
        </p:sp>
        <p:sp>
          <p:nvSpPr>
            <p:cNvPr id="449" name="pl11"/>
            <p:cNvSpPr/>
            <p:nvPr/>
          </p:nvSpPr>
          <p:spPr>
            <a:xfrm>
              <a:off x="6984155" y="9172214"/>
              <a:ext cx="4361456" cy="0"/>
            </a:xfrm>
            <a:custGeom>
              <a:avLst/>
              <a:pathLst>
                <a:path w="4361456" h="0">
                  <a:moveTo>
                    <a:pt x="0" y="0"/>
                  </a:moveTo>
                  <a:lnTo>
                    <a:pt x="4361456" y="0"/>
                  </a:lnTo>
                  <a:lnTo>
                    <a:pt x="4361456" y="0"/>
                  </a:lnTo>
                </a:path>
              </a:pathLst>
            </a:custGeom>
            <a:ln w="13550" cap="flat">
              <a:solidFill>
                <a:srgbClr val="EBEBEB">
                  <a:alpha val="100000"/>
                </a:srgbClr>
              </a:solidFill>
              <a:prstDash val="solid"/>
              <a:round/>
            </a:ln>
          </p:spPr>
          <p:txBody>
            <a:bodyPr/>
            <a:lstStyle/>
            <a:p/>
          </p:txBody>
        </p:sp>
        <p:sp>
          <p:nvSpPr>
            <p:cNvPr id="450" name="pl12"/>
            <p:cNvSpPr/>
            <p:nvPr/>
          </p:nvSpPr>
          <p:spPr>
            <a:xfrm>
              <a:off x="6984155" y="8665131"/>
              <a:ext cx="4361456" cy="0"/>
            </a:xfrm>
            <a:custGeom>
              <a:avLst/>
              <a:pathLst>
                <a:path w="4361456" h="0">
                  <a:moveTo>
                    <a:pt x="0" y="0"/>
                  </a:moveTo>
                  <a:lnTo>
                    <a:pt x="4361456" y="0"/>
                  </a:lnTo>
                  <a:lnTo>
                    <a:pt x="4361456" y="0"/>
                  </a:lnTo>
                </a:path>
              </a:pathLst>
            </a:custGeom>
            <a:ln w="13550" cap="flat">
              <a:solidFill>
                <a:srgbClr val="EBEBEB">
                  <a:alpha val="100000"/>
                </a:srgbClr>
              </a:solidFill>
              <a:prstDash val="solid"/>
              <a:round/>
            </a:ln>
          </p:spPr>
          <p:txBody>
            <a:bodyPr/>
            <a:lstStyle/>
            <a:p/>
          </p:txBody>
        </p:sp>
        <p:sp>
          <p:nvSpPr>
            <p:cNvPr id="451" name="pl13"/>
            <p:cNvSpPr/>
            <p:nvPr/>
          </p:nvSpPr>
          <p:spPr>
            <a:xfrm>
              <a:off x="6984155" y="8158047"/>
              <a:ext cx="4361456" cy="0"/>
            </a:xfrm>
            <a:custGeom>
              <a:avLst/>
              <a:pathLst>
                <a:path w="4361456" h="0">
                  <a:moveTo>
                    <a:pt x="0" y="0"/>
                  </a:moveTo>
                  <a:lnTo>
                    <a:pt x="4361456" y="0"/>
                  </a:lnTo>
                  <a:lnTo>
                    <a:pt x="4361456" y="0"/>
                  </a:lnTo>
                </a:path>
              </a:pathLst>
            </a:custGeom>
            <a:ln w="13550" cap="flat">
              <a:solidFill>
                <a:srgbClr val="EBEBEB">
                  <a:alpha val="100000"/>
                </a:srgbClr>
              </a:solidFill>
              <a:prstDash val="solid"/>
              <a:round/>
            </a:ln>
          </p:spPr>
          <p:txBody>
            <a:bodyPr/>
            <a:lstStyle/>
            <a:p/>
          </p:txBody>
        </p:sp>
        <p:sp>
          <p:nvSpPr>
            <p:cNvPr id="452" name="pl14"/>
            <p:cNvSpPr/>
            <p:nvPr/>
          </p:nvSpPr>
          <p:spPr>
            <a:xfrm>
              <a:off x="6984155" y="7650963"/>
              <a:ext cx="4361456" cy="0"/>
            </a:xfrm>
            <a:custGeom>
              <a:avLst/>
              <a:pathLst>
                <a:path w="4361456" h="0">
                  <a:moveTo>
                    <a:pt x="0" y="0"/>
                  </a:moveTo>
                  <a:lnTo>
                    <a:pt x="4361456" y="0"/>
                  </a:lnTo>
                  <a:lnTo>
                    <a:pt x="4361456" y="0"/>
                  </a:lnTo>
                </a:path>
              </a:pathLst>
            </a:custGeom>
            <a:ln w="13550" cap="flat">
              <a:solidFill>
                <a:srgbClr val="EBEBEB">
                  <a:alpha val="100000"/>
                </a:srgbClr>
              </a:solidFill>
              <a:prstDash val="solid"/>
              <a:round/>
            </a:ln>
          </p:spPr>
          <p:txBody>
            <a:bodyPr/>
            <a:lstStyle/>
            <a:p/>
          </p:txBody>
        </p:sp>
        <p:sp>
          <p:nvSpPr>
            <p:cNvPr id="453" name="pl15"/>
            <p:cNvSpPr/>
            <p:nvPr/>
          </p:nvSpPr>
          <p:spPr>
            <a:xfrm>
              <a:off x="6984155" y="7143879"/>
              <a:ext cx="4361456" cy="0"/>
            </a:xfrm>
            <a:custGeom>
              <a:avLst/>
              <a:pathLst>
                <a:path w="4361456" h="0">
                  <a:moveTo>
                    <a:pt x="0" y="0"/>
                  </a:moveTo>
                  <a:lnTo>
                    <a:pt x="4361456" y="0"/>
                  </a:lnTo>
                  <a:lnTo>
                    <a:pt x="4361456" y="0"/>
                  </a:lnTo>
                </a:path>
              </a:pathLst>
            </a:custGeom>
            <a:ln w="13550" cap="flat">
              <a:solidFill>
                <a:srgbClr val="EBEBEB">
                  <a:alpha val="100000"/>
                </a:srgbClr>
              </a:solidFill>
              <a:prstDash val="solid"/>
              <a:round/>
            </a:ln>
          </p:spPr>
          <p:txBody>
            <a:bodyPr/>
            <a:lstStyle/>
            <a:p/>
          </p:txBody>
        </p:sp>
        <p:sp>
          <p:nvSpPr>
            <p:cNvPr id="454" name="pl16"/>
            <p:cNvSpPr/>
            <p:nvPr/>
          </p:nvSpPr>
          <p:spPr>
            <a:xfrm>
              <a:off x="6984155" y="6636796"/>
              <a:ext cx="4361456" cy="0"/>
            </a:xfrm>
            <a:custGeom>
              <a:avLst/>
              <a:pathLst>
                <a:path w="4361456" h="0">
                  <a:moveTo>
                    <a:pt x="0" y="0"/>
                  </a:moveTo>
                  <a:lnTo>
                    <a:pt x="4361456" y="0"/>
                  </a:lnTo>
                  <a:lnTo>
                    <a:pt x="4361456" y="0"/>
                  </a:lnTo>
                </a:path>
              </a:pathLst>
            </a:custGeom>
            <a:ln w="13550" cap="flat">
              <a:solidFill>
                <a:srgbClr val="EBEBEB">
                  <a:alpha val="100000"/>
                </a:srgbClr>
              </a:solidFill>
              <a:prstDash val="solid"/>
              <a:round/>
            </a:ln>
          </p:spPr>
          <p:txBody>
            <a:bodyPr/>
            <a:lstStyle/>
            <a:p/>
          </p:txBody>
        </p:sp>
        <p:sp>
          <p:nvSpPr>
            <p:cNvPr id="455" name="rc17"/>
            <p:cNvSpPr/>
            <p:nvPr/>
          </p:nvSpPr>
          <p:spPr>
            <a:xfrm>
              <a:off x="7135595" y="7650963"/>
              <a:ext cx="424030" cy="1521251"/>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6" name="rc18"/>
            <p:cNvSpPr/>
            <p:nvPr/>
          </p:nvSpPr>
          <p:spPr>
            <a:xfrm>
              <a:off x="7741353" y="7650963"/>
              <a:ext cx="424030" cy="1014167"/>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7" name="rc19"/>
            <p:cNvSpPr/>
            <p:nvPr/>
          </p:nvSpPr>
          <p:spPr>
            <a:xfrm>
              <a:off x="7135595" y="6636796"/>
              <a:ext cx="424030" cy="101416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8" name="rc20"/>
            <p:cNvSpPr/>
            <p:nvPr/>
          </p:nvSpPr>
          <p:spPr>
            <a:xfrm>
              <a:off x="7741353" y="6636796"/>
              <a:ext cx="424030" cy="101416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9" name="rc21"/>
            <p:cNvSpPr/>
            <p:nvPr/>
          </p:nvSpPr>
          <p:spPr>
            <a:xfrm>
              <a:off x="7741353" y="8665131"/>
              <a:ext cx="424030" cy="507083"/>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0" name="rc22"/>
            <p:cNvSpPr/>
            <p:nvPr/>
          </p:nvSpPr>
          <p:spPr>
            <a:xfrm>
              <a:off x="9558626" y="8665131"/>
              <a:ext cx="424030" cy="507083"/>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1" name="rc23"/>
            <p:cNvSpPr/>
            <p:nvPr/>
          </p:nvSpPr>
          <p:spPr>
            <a:xfrm>
              <a:off x="10164384" y="8665131"/>
              <a:ext cx="424030" cy="507083"/>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2" name="pl24"/>
            <p:cNvSpPr/>
            <p:nvPr/>
          </p:nvSpPr>
          <p:spPr>
            <a:xfrm>
              <a:off x="7347610" y="6867288"/>
              <a:ext cx="605757" cy="1735988"/>
            </a:xfrm>
            <a:custGeom>
              <a:avLst/>
              <a:pathLst>
                <a:path w="605757" h="1735988">
                  <a:moveTo>
                    <a:pt x="0" y="0"/>
                  </a:moveTo>
                  <a:lnTo>
                    <a:pt x="605757" y="1735988"/>
                  </a:lnTo>
                </a:path>
              </a:pathLst>
            </a:custGeom>
            <a:ln w="40651" cap="flat">
              <a:solidFill>
                <a:srgbClr val="000000">
                  <a:alpha val="100000"/>
                </a:srgbClr>
              </a:solidFill>
              <a:prstDash val="solid"/>
              <a:round/>
            </a:ln>
          </p:spPr>
          <p:txBody>
            <a:bodyPr/>
            <a:lstStyle/>
            <a:p/>
          </p:txBody>
        </p:sp>
        <p:sp>
          <p:nvSpPr>
            <p:cNvPr id="463" name="pl25"/>
            <p:cNvSpPr/>
            <p:nvPr/>
          </p:nvSpPr>
          <p:spPr>
            <a:xfrm>
              <a:off x="9770641" y="9128450"/>
              <a:ext cx="605757" cy="14588"/>
            </a:xfrm>
            <a:custGeom>
              <a:avLst/>
              <a:pathLst>
                <a:path w="605757" h="14588">
                  <a:moveTo>
                    <a:pt x="0" y="0"/>
                  </a:moveTo>
                  <a:lnTo>
                    <a:pt x="605757" y="14588"/>
                  </a:lnTo>
                </a:path>
              </a:pathLst>
            </a:custGeom>
            <a:ln w="40651" cap="flat">
              <a:solidFill>
                <a:srgbClr val="000000">
                  <a:alpha val="100000"/>
                </a:srgbClr>
              </a:solidFill>
              <a:prstDash val="solid"/>
              <a:round/>
            </a:ln>
          </p:spPr>
          <p:txBody>
            <a:bodyPr/>
            <a:lstStyle/>
            <a:p/>
          </p:txBody>
        </p:sp>
        <p:sp>
          <p:nvSpPr>
            <p:cNvPr id="464" name="rc26"/>
            <p:cNvSpPr/>
            <p:nvPr/>
          </p:nvSpPr>
          <p:spPr>
            <a:xfrm>
              <a:off x="6984155" y="6510025"/>
              <a:ext cx="4361456" cy="2788960"/>
            </a:xfrm>
            <a:prstGeom prst="rect">
              <a:avLst/>
            </a:prstGeom>
            <a:ln w="13550" cap="rnd">
              <a:solidFill>
                <a:srgbClr val="333333">
                  <a:alpha val="100000"/>
                </a:srgbClr>
              </a:solidFill>
              <a:prstDash val="solid"/>
              <a:round/>
            </a:ln>
          </p:spPr>
          <p:txBody>
            <a:bodyPr/>
            <a:lstStyle/>
            <a:p/>
          </p:txBody>
        </p:sp>
        <p:sp>
          <p:nvSpPr>
            <p:cNvPr id="465" name="tx27"/>
            <p:cNvSpPr/>
            <p:nvPr/>
          </p:nvSpPr>
          <p:spPr>
            <a:xfrm>
              <a:off x="6801340"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66" name="tx28"/>
            <p:cNvSpPr/>
            <p:nvPr/>
          </p:nvSpPr>
          <p:spPr>
            <a:xfrm>
              <a:off x="6801340" y="8664684"/>
              <a:ext cx="84757"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a:t>
              </a:r>
            </a:p>
          </p:txBody>
        </p:sp>
        <p:sp>
          <p:nvSpPr>
            <p:cNvPr id="467" name="tx29"/>
            <p:cNvSpPr/>
            <p:nvPr/>
          </p:nvSpPr>
          <p:spPr>
            <a:xfrm>
              <a:off x="6801340" y="8157600"/>
              <a:ext cx="84757"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a:t>
              </a:r>
            </a:p>
          </p:txBody>
        </p:sp>
        <p:sp>
          <p:nvSpPr>
            <p:cNvPr id="468" name="tx30"/>
            <p:cNvSpPr/>
            <p:nvPr/>
          </p:nvSpPr>
          <p:spPr>
            <a:xfrm>
              <a:off x="6801340" y="7648582"/>
              <a:ext cx="84757"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a:t>
              </a:r>
            </a:p>
          </p:txBody>
        </p:sp>
        <p:sp>
          <p:nvSpPr>
            <p:cNvPr id="469" name="tx31"/>
            <p:cNvSpPr/>
            <p:nvPr/>
          </p:nvSpPr>
          <p:spPr>
            <a:xfrm>
              <a:off x="6801340" y="7143879"/>
              <a:ext cx="84757"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a:t>
              </a:r>
            </a:p>
          </p:txBody>
        </p:sp>
        <p:sp>
          <p:nvSpPr>
            <p:cNvPr id="470" name="tx32"/>
            <p:cNvSpPr/>
            <p:nvPr/>
          </p:nvSpPr>
          <p:spPr>
            <a:xfrm>
              <a:off x="6801340" y="6636424"/>
              <a:ext cx="84757" cy="10946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a:t>
              </a:r>
            </a:p>
          </p:txBody>
        </p:sp>
        <p:sp>
          <p:nvSpPr>
            <p:cNvPr id="471" name="pl33"/>
            <p:cNvSpPr/>
            <p:nvPr/>
          </p:nvSpPr>
          <p:spPr>
            <a:xfrm>
              <a:off x="6949361"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2" name="pl34"/>
            <p:cNvSpPr/>
            <p:nvPr/>
          </p:nvSpPr>
          <p:spPr>
            <a:xfrm>
              <a:off x="6949361" y="866513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3" name="pl35"/>
            <p:cNvSpPr/>
            <p:nvPr/>
          </p:nvSpPr>
          <p:spPr>
            <a:xfrm>
              <a:off x="6949361" y="815804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4" name="pl36"/>
            <p:cNvSpPr/>
            <p:nvPr/>
          </p:nvSpPr>
          <p:spPr>
            <a:xfrm>
              <a:off x="6949361" y="765096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5" name="pl37"/>
            <p:cNvSpPr/>
            <p:nvPr/>
          </p:nvSpPr>
          <p:spPr>
            <a:xfrm>
              <a:off x="6949361" y="714387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6" name="pl38"/>
            <p:cNvSpPr/>
            <p:nvPr/>
          </p:nvSpPr>
          <p:spPr>
            <a:xfrm>
              <a:off x="6949361" y="663679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7" name="pl39"/>
            <p:cNvSpPr/>
            <p:nvPr/>
          </p:nvSpPr>
          <p:spPr>
            <a:xfrm>
              <a:off x="11345612"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8" name="pl40"/>
            <p:cNvSpPr/>
            <p:nvPr/>
          </p:nvSpPr>
          <p:spPr>
            <a:xfrm>
              <a:off x="11345612" y="8442807"/>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9" name="pl41"/>
            <p:cNvSpPr/>
            <p:nvPr/>
          </p:nvSpPr>
          <p:spPr>
            <a:xfrm>
              <a:off x="11345612" y="7713400"/>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0" name="pl42"/>
            <p:cNvSpPr/>
            <p:nvPr/>
          </p:nvSpPr>
          <p:spPr>
            <a:xfrm>
              <a:off x="11345612" y="6983993"/>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1" name="tx43"/>
            <p:cNvSpPr/>
            <p:nvPr/>
          </p:nvSpPr>
          <p:spPr>
            <a:xfrm>
              <a:off x="11443669"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82" name="tx44"/>
            <p:cNvSpPr/>
            <p:nvPr/>
          </p:nvSpPr>
          <p:spPr>
            <a:xfrm>
              <a:off x="11443669" y="8442435"/>
              <a:ext cx="84757" cy="10946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a:t>
              </a:r>
            </a:p>
          </p:txBody>
        </p:sp>
        <p:sp>
          <p:nvSpPr>
            <p:cNvPr id="483" name="tx45"/>
            <p:cNvSpPr/>
            <p:nvPr/>
          </p:nvSpPr>
          <p:spPr>
            <a:xfrm>
              <a:off x="11443669" y="7711094"/>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a:t>
              </a:r>
            </a:p>
          </p:txBody>
        </p:sp>
        <p:sp>
          <p:nvSpPr>
            <p:cNvPr id="484" name="tx46"/>
            <p:cNvSpPr/>
            <p:nvPr/>
          </p:nvSpPr>
          <p:spPr>
            <a:xfrm>
              <a:off x="11443669" y="6981687"/>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a:t>
              </a:r>
            </a:p>
          </p:txBody>
        </p:sp>
        <p:sp>
          <p:nvSpPr>
            <p:cNvPr id="485" name="pl47"/>
            <p:cNvSpPr/>
            <p:nvPr/>
          </p:nvSpPr>
          <p:spPr>
            <a:xfrm>
              <a:off x="734761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6" name="pl48"/>
            <p:cNvSpPr/>
            <p:nvPr/>
          </p:nvSpPr>
          <p:spPr>
            <a:xfrm>
              <a:off x="795336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7" name="pl49"/>
            <p:cNvSpPr/>
            <p:nvPr/>
          </p:nvSpPr>
          <p:spPr>
            <a:xfrm>
              <a:off x="855912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8" name="pl50"/>
            <p:cNvSpPr/>
            <p:nvPr/>
          </p:nvSpPr>
          <p:spPr>
            <a:xfrm>
              <a:off x="916488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9" name="pl51"/>
            <p:cNvSpPr/>
            <p:nvPr/>
          </p:nvSpPr>
          <p:spPr>
            <a:xfrm>
              <a:off x="977064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0" name="pl52"/>
            <p:cNvSpPr/>
            <p:nvPr/>
          </p:nvSpPr>
          <p:spPr>
            <a:xfrm>
              <a:off x="1037639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1" name="pl53"/>
            <p:cNvSpPr/>
            <p:nvPr/>
          </p:nvSpPr>
          <p:spPr>
            <a:xfrm>
              <a:off x="10982157"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2" name="tx54"/>
            <p:cNvSpPr/>
            <p:nvPr/>
          </p:nvSpPr>
          <p:spPr>
            <a:xfrm rot="-2700000">
              <a:off x="7237711"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93" name="tx55"/>
            <p:cNvSpPr/>
            <p:nvPr/>
          </p:nvSpPr>
          <p:spPr>
            <a:xfrm rot="-2700000">
              <a:off x="7803771"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94" name="tx56"/>
            <p:cNvSpPr/>
            <p:nvPr/>
          </p:nvSpPr>
          <p:spPr>
            <a:xfrm rot="-2700000">
              <a:off x="8408871"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95" name="tx57"/>
            <p:cNvSpPr/>
            <p:nvPr/>
          </p:nvSpPr>
          <p:spPr>
            <a:xfrm rot="-2700000">
              <a:off x="8869939"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96" name="tx58"/>
            <p:cNvSpPr/>
            <p:nvPr/>
          </p:nvSpPr>
          <p:spPr>
            <a:xfrm rot="-2700000">
              <a:off x="9475696"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97" name="tx59"/>
            <p:cNvSpPr/>
            <p:nvPr/>
          </p:nvSpPr>
          <p:spPr>
            <a:xfrm rot="-2700000">
              <a:off x="10081428"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498" name="tx60"/>
            <p:cNvSpPr/>
            <p:nvPr/>
          </p:nvSpPr>
          <p:spPr>
            <a:xfrm rot="-2700000">
              <a:off x="10799255"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99" name="tx61"/>
            <p:cNvSpPr/>
            <p:nvPr/>
          </p:nvSpPr>
          <p:spPr>
            <a:xfrm>
              <a:off x="9164883"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500" name="tx62"/>
            <p:cNvSpPr/>
            <p:nvPr/>
          </p:nvSpPr>
          <p:spPr>
            <a:xfrm>
              <a:off x="8347631"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501" name="tx63"/>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502" name="tx64"/>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503" name="rc65"/>
            <p:cNvSpPr/>
            <p:nvPr/>
          </p:nvSpPr>
          <p:spPr>
            <a:xfrm>
              <a:off x="6522375" y="10217410"/>
              <a:ext cx="1051268" cy="182880"/>
            </a:xfrm>
            <a:prstGeom prst="rect">
              <a:avLst/>
            </a:prstGeom>
            <a:solidFill>
              <a:srgbClr val="FFFFFF">
                <a:alpha val="100000"/>
              </a:srgbClr>
            </a:solidFill>
          </p:spPr>
          <p:txBody>
            <a:bodyPr/>
            <a:lstStyle/>
            <a:p/>
          </p:txBody>
        </p:sp>
        <p:sp>
          <p:nvSpPr>
            <p:cNvPr id="504" name="rc66"/>
            <p:cNvSpPr/>
            <p:nvPr/>
          </p:nvSpPr>
          <p:spPr>
            <a:xfrm>
              <a:off x="6522375" y="10217410"/>
              <a:ext cx="182880" cy="182880"/>
            </a:xfrm>
            <a:prstGeom prst="rect">
              <a:avLst/>
            </a:prstGeom>
            <a:solidFill>
              <a:srgbClr val="FFFFFF">
                <a:alpha val="100000"/>
              </a:srgbClr>
            </a:solidFill>
          </p:spPr>
          <p:txBody>
            <a:bodyPr/>
            <a:lstStyle/>
            <a:p/>
          </p:txBody>
        </p:sp>
        <p:sp>
          <p:nvSpPr>
            <p:cNvPr id="505" name="pl67"/>
            <p:cNvSpPr/>
            <p:nvPr/>
          </p:nvSpPr>
          <p:spPr>
            <a:xfrm>
              <a:off x="6540663"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506" name="tx68"/>
            <p:cNvSpPr/>
            <p:nvPr/>
          </p:nvSpPr>
          <p:spPr>
            <a:xfrm>
              <a:off x="6813255"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507" name="rc69"/>
            <p:cNvSpPr/>
            <p:nvPr/>
          </p:nvSpPr>
          <p:spPr>
            <a:xfrm>
              <a:off x="7753643" y="10217410"/>
              <a:ext cx="4053749" cy="182880"/>
            </a:xfrm>
            <a:prstGeom prst="rect">
              <a:avLst/>
            </a:prstGeom>
            <a:solidFill>
              <a:srgbClr val="FFFFFF">
                <a:alpha val="100000"/>
              </a:srgbClr>
            </a:solidFill>
          </p:spPr>
          <p:txBody>
            <a:bodyPr/>
            <a:lstStyle/>
            <a:p/>
          </p:txBody>
        </p:sp>
        <p:sp>
          <p:nvSpPr>
            <p:cNvPr id="508" name="rc70"/>
            <p:cNvSpPr/>
            <p:nvPr/>
          </p:nvSpPr>
          <p:spPr>
            <a:xfrm>
              <a:off x="7753643" y="10217410"/>
              <a:ext cx="182879" cy="182880"/>
            </a:xfrm>
            <a:prstGeom prst="rect">
              <a:avLst/>
            </a:prstGeom>
            <a:solidFill>
              <a:srgbClr val="FFFFFF">
                <a:alpha val="100000"/>
              </a:srgbClr>
            </a:solidFill>
          </p:spPr>
          <p:txBody>
            <a:bodyPr/>
            <a:lstStyle/>
            <a:p/>
          </p:txBody>
        </p:sp>
        <p:sp>
          <p:nvSpPr>
            <p:cNvPr id="509" name="rc71"/>
            <p:cNvSpPr/>
            <p:nvPr/>
          </p:nvSpPr>
          <p:spPr>
            <a:xfrm>
              <a:off x="7762643" y="10226410"/>
              <a:ext cx="164880"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510" name="rc72"/>
            <p:cNvSpPr/>
            <p:nvPr/>
          </p:nvSpPr>
          <p:spPr>
            <a:xfrm>
              <a:off x="8844883" y="10217410"/>
              <a:ext cx="182879" cy="182880"/>
            </a:xfrm>
            <a:prstGeom prst="rect">
              <a:avLst/>
            </a:prstGeom>
            <a:solidFill>
              <a:srgbClr val="FFFFFF">
                <a:alpha val="100000"/>
              </a:srgbClr>
            </a:solidFill>
          </p:spPr>
          <p:txBody>
            <a:bodyPr/>
            <a:lstStyle/>
            <a:p/>
          </p:txBody>
        </p:sp>
        <p:sp>
          <p:nvSpPr>
            <p:cNvPr id="511" name="rc73"/>
            <p:cNvSpPr/>
            <p:nvPr/>
          </p:nvSpPr>
          <p:spPr>
            <a:xfrm>
              <a:off x="8853883" y="10226410"/>
              <a:ext cx="164880"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12" name="rc74"/>
            <p:cNvSpPr/>
            <p:nvPr/>
          </p:nvSpPr>
          <p:spPr>
            <a:xfrm>
              <a:off x="9770924" y="10217410"/>
              <a:ext cx="182879" cy="182880"/>
            </a:xfrm>
            <a:prstGeom prst="rect">
              <a:avLst/>
            </a:prstGeom>
            <a:solidFill>
              <a:srgbClr val="FFFFFF">
                <a:alpha val="100000"/>
              </a:srgbClr>
            </a:solidFill>
          </p:spPr>
          <p:txBody>
            <a:bodyPr/>
            <a:lstStyle/>
            <a:p/>
          </p:txBody>
        </p:sp>
        <p:sp>
          <p:nvSpPr>
            <p:cNvPr id="513" name="rc75"/>
            <p:cNvSpPr/>
            <p:nvPr/>
          </p:nvSpPr>
          <p:spPr>
            <a:xfrm>
              <a:off x="9779924" y="10226410"/>
              <a:ext cx="164879"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514" name="rc76"/>
            <p:cNvSpPr/>
            <p:nvPr/>
          </p:nvSpPr>
          <p:spPr>
            <a:xfrm>
              <a:off x="10773165" y="10217410"/>
              <a:ext cx="182879" cy="182880"/>
            </a:xfrm>
            <a:prstGeom prst="rect">
              <a:avLst/>
            </a:prstGeom>
            <a:solidFill>
              <a:srgbClr val="FFFFFF">
                <a:alpha val="100000"/>
              </a:srgbClr>
            </a:solidFill>
          </p:spPr>
          <p:txBody>
            <a:bodyPr/>
            <a:lstStyle/>
            <a:p/>
          </p:txBody>
        </p:sp>
        <p:sp>
          <p:nvSpPr>
            <p:cNvPr id="515" name="rc77"/>
            <p:cNvSpPr/>
            <p:nvPr/>
          </p:nvSpPr>
          <p:spPr>
            <a:xfrm>
              <a:off x="10782165"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16" name="tx78"/>
            <p:cNvSpPr/>
            <p:nvPr/>
          </p:nvSpPr>
          <p:spPr>
            <a:xfrm>
              <a:off x="8044523"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17" name="tx79"/>
            <p:cNvSpPr/>
            <p:nvPr/>
          </p:nvSpPr>
          <p:spPr>
            <a:xfrm>
              <a:off x="9135763"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18" name="tx80"/>
            <p:cNvSpPr/>
            <p:nvPr/>
          </p:nvSpPr>
          <p:spPr>
            <a:xfrm>
              <a:off x="10061804"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519" name="tx81"/>
            <p:cNvSpPr/>
            <p:nvPr/>
          </p:nvSpPr>
          <p:spPr>
            <a:xfrm>
              <a:off x="11064045"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20" name="tx82"/>
            <p:cNvSpPr/>
            <p:nvPr/>
          </p:nvSpPr>
          <p:spPr>
            <a:xfrm>
              <a:off x="6536585"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21" name=""/>
          <p:cNvGrpSpPr/>
          <p:nvPr/>
        </p:nvGrpSpPr>
        <p:grpSpPr>
          <a:xfrm>
            <a:off x="12527280" y="6217920"/>
            <a:ext cx="5486400" cy="4297680"/>
            <a:chOff x="12527280" y="6217920"/>
            <a:chExt cx="5486400" cy="4297680"/>
          </a:xfrm>
        </p:grpSpPr>
        <p:sp>
          <p:nvSpPr>
            <p:cNvPr id="522"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23"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24"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25"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6"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7"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8"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9"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30"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1"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2"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3"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4"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5"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6" name="pl17"/>
            <p:cNvSpPr/>
            <p:nvPr/>
          </p:nvSpPr>
          <p:spPr>
            <a:xfrm>
              <a:off x="13329440" y="6663670"/>
              <a:ext cx="4502097" cy="76822"/>
            </a:xfrm>
            <a:custGeom>
              <a:avLst/>
              <a:pathLst>
                <a:path w="4502097" h="76822">
                  <a:moveTo>
                    <a:pt x="0" y="0"/>
                  </a:moveTo>
                  <a:lnTo>
                    <a:pt x="187587" y="0"/>
                  </a:lnTo>
                  <a:lnTo>
                    <a:pt x="375174" y="0"/>
                  </a:lnTo>
                  <a:lnTo>
                    <a:pt x="562762" y="0"/>
                  </a:lnTo>
                  <a:lnTo>
                    <a:pt x="750349" y="76822"/>
                  </a:lnTo>
                  <a:lnTo>
                    <a:pt x="937937" y="0"/>
                  </a:lnTo>
                  <a:lnTo>
                    <a:pt x="1125524" y="0"/>
                  </a:lnTo>
                  <a:lnTo>
                    <a:pt x="1313111" y="25607"/>
                  </a:lnTo>
                  <a:lnTo>
                    <a:pt x="1500699" y="25607"/>
                  </a:lnTo>
                  <a:lnTo>
                    <a:pt x="1688286" y="51214"/>
                  </a:lnTo>
                  <a:lnTo>
                    <a:pt x="1875874" y="0"/>
                  </a:lnTo>
                  <a:lnTo>
                    <a:pt x="2063461" y="0"/>
                  </a:lnTo>
                  <a:lnTo>
                    <a:pt x="2251048" y="0"/>
                  </a:lnTo>
                  <a:lnTo>
                    <a:pt x="2438636" y="0"/>
                  </a:lnTo>
                  <a:lnTo>
                    <a:pt x="2626223" y="0"/>
                  </a:lnTo>
                  <a:lnTo>
                    <a:pt x="2813811" y="0"/>
                  </a:lnTo>
                  <a:lnTo>
                    <a:pt x="3001398" y="0"/>
                  </a:lnTo>
                  <a:lnTo>
                    <a:pt x="3188985" y="0"/>
                  </a:lnTo>
                  <a:lnTo>
                    <a:pt x="3376573" y="0"/>
                  </a:lnTo>
                  <a:lnTo>
                    <a:pt x="3564160" y="0"/>
                  </a:lnTo>
                  <a:lnTo>
                    <a:pt x="3751748" y="76822"/>
                  </a:lnTo>
                  <a:lnTo>
                    <a:pt x="3939335" y="51214"/>
                  </a:lnTo>
                  <a:lnTo>
                    <a:pt x="4126923" y="0"/>
                  </a:lnTo>
                  <a:lnTo>
                    <a:pt x="4314510" y="0"/>
                  </a:lnTo>
                  <a:lnTo>
                    <a:pt x="4502097" y="0"/>
                  </a:lnTo>
                </a:path>
              </a:pathLst>
            </a:custGeom>
            <a:ln w="32521" cap="flat">
              <a:solidFill>
                <a:srgbClr val="5EB0E8">
                  <a:alpha val="100000"/>
                </a:srgbClr>
              </a:solidFill>
              <a:prstDash val="solid"/>
              <a:round/>
            </a:ln>
          </p:spPr>
          <p:txBody>
            <a:bodyPr/>
            <a:lstStyle/>
            <a:p/>
          </p:txBody>
        </p:sp>
        <p:sp>
          <p:nvSpPr>
            <p:cNvPr id="537" name="pl18"/>
            <p:cNvSpPr/>
            <p:nvPr/>
          </p:nvSpPr>
          <p:spPr>
            <a:xfrm>
              <a:off x="13517028" y="6663670"/>
              <a:ext cx="4314510" cy="1203552"/>
            </a:xfrm>
            <a:custGeom>
              <a:avLst/>
              <a:pathLst>
                <a:path w="4314510" h="1203552">
                  <a:moveTo>
                    <a:pt x="0" y="1203552"/>
                  </a:moveTo>
                  <a:lnTo>
                    <a:pt x="187587" y="179252"/>
                  </a:lnTo>
                  <a:lnTo>
                    <a:pt x="375174" y="230467"/>
                  </a:lnTo>
                  <a:lnTo>
                    <a:pt x="562762" y="102429"/>
                  </a:lnTo>
                  <a:lnTo>
                    <a:pt x="750349" y="0"/>
                  </a:lnTo>
                  <a:lnTo>
                    <a:pt x="937937" y="25607"/>
                  </a:lnTo>
                  <a:lnTo>
                    <a:pt x="1125524" y="51214"/>
                  </a:lnTo>
                  <a:lnTo>
                    <a:pt x="1313111" y="51214"/>
                  </a:lnTo>
                  <a:lnTo>
                    <a:pt x="1500699" y="51214"/>
                  </a:lnTo>
                  <a:lnTo>
                    <a:pt x="1688286" y="0"/>
                  </a:lnTo>
                  <a:lnTo>
                    <a:pt x="1875874" y="0"/>
                  </a:lnTo>
                  <a:lnTo>
                    <a:pt x="2063461" y="0"/>
                  </a:lnTo>
                  <a:lnTo>
                    <a:pt x="2251048" y="0"/>
                  </a:lnTo>
                  <a:lnTo>
                    <a:pt x="2438636" y="0"/>
                  </a:lnTo>
                  <a:lnTo>
                    <a:pt x="2626223" y="0"/>
                  </a:lnTo>
                  <a:lnTo>
                    <a:pt x="2813811" y="0"/>
                  </a:lnTo>
                  <a:lnTo>
                    <a:pt x="3001398" y="0"/>
                  </a:lnTo>
                  <a:lnTo>
                    <a:pt x="3188985" y="0"/>
                  </a:lnTo>
                  <a:lnTo>
                    <a:pt x="3376573" y="0"/>
                  </a:lnTo>
                  <a:lnTo>
                    <a:pt x="3564160" y="76822"/>
                  </a:lnTo>
                  <a:lnTo>
                    <a:pt x="3751748" y="51214"/>
                  </a:lnTo>
                  <a:lnTo>
                    <a:pt x="3939335" y="25607"/>
                  </a:lnTo>
                  <a:lnTo>
                    <a:pt x="4126923" y="0"/>
                  </a:lnTo>
                  <a:lnTo>
                    <a:pt x="4314510" y="25607"/>
                  </a:lnTo>
                </a:path>
              </a:pathLst>
            </a:custGeom>
            <a:ln w="32521" cap="flat">
              <a:solidFill>
                <a:srgbClr val="00A173">
                  <a:alpha val="100000"/>
                </a:srgbClr>
              </a:solidFill>
              <a:prstDash val="solid"/>
              <a:round/>
            </a:ln>
          </p:spPr>
          <p:txBody>
            <a:bodyPr/>
            <a:lstStyle/>
            <a:p/>
          </p:txBody>
        </p:sp>
        <p:sp>
          <p:nvSpPr>
            <p:cNvPr id="538"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39"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40"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41"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42"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43"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44"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5"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6"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7"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8"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9"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0"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1"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2"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3"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4"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5"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6"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7"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8"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9"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0"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1"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2"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3"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4"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5"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6"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7"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8"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9"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0"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1"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2"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3"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4"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5"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76"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77"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78"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79"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80"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81"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82"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83"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84"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85"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86"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87"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88"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89"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90"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91"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92"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93"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94"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95"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96"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97"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98"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99"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600"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601" name="rc82"/>
            <p:cNvSpPr/>
            <p:nvPr/>
          </p:nvSpPr>
          <p:spPr>
            <a:xfrm>
              <a:off x="14005791" y="9941072"/>
              <a:ext cx="3149396" cy="504938"/>
            </a:xfrm>
            <a:prstGeom prst="rect">
              <a:avLst/>
            </a:prstGeom>
            <a:solidFill>
              <a:srgbClr val="FFFFFF">
                <a:alpha val="100000"/>
              </a:srgbClr>
            </a:solidFill>
          </p:spPr>
          <p:txBody>
            <a:bodyPr/>
            <a:lstStyle/>
            <a:p/>
          </p:txBody>
        </p:sp>
        <p:sp>
          <p:nvSpPr>
            <p:cNvPr id="602"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603"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604"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605"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606"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607" name=""/>
          <p:cNvGrpSpPr/>
          <p:nvPr/>
        </p:nvGrpSpPr>
        <p:grpSpPr>
          <a:xfrm>
            <a:off x="594360" y="6217920"/>
            <a:ext cx="5562295" cy="3470399"/>
            <a:chOff x="594360" y="6217920"/>
            <a:chExt cx="5562295" cy="3470399"/>
          </a:xfrm>
        </p:grpSpPr>
        <p:sp>
          <p:nvSpPr>
            <p:cNvPr id="608" name="rc3"/>
            <p:cNvSpPr/>
            <p:nvPr/>
          </p:nvSpPr>
          <p:spPr>
            <a:xfrm>
              <a:off x="594360" y="6217920"/>
              <a:ext cx="5562295" cy="347039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609" name="rc4"/>
            <p:cNvSpPr/>
            <p:nvPr/>
          </p:nvSpPr>
          <p:spPr>
            <a:xfrm>
              <a:off x="2493185" y="6583071"/>
              <a:ext cx="3593880" cy="1826398"/>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610" name="rc5"/>
            <p:cNvSpPr/>
            <p:nvPr/>
          </p:nvSpPr>
          <p:spPr>
            <a:xfrm>
              <a:off x="2522643" y="6612529"/>
              <a:ext cx="294580" cy="294580"/>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11" name="rc6"/>
            <p:cNvSpPr/>
            <p:nvPr/>
          </p:nvSpPr>
          <p:spPr>
            <a:xfrm>
              <a:off x="2817224" y="6612529"/>
              <a:ext cx="294580" cy="294580"/>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12" name="rc7"/>
            <p:cNvSpPr/>
            <p:nvPr/>
          </p:nvSpPr>
          <p:spPr>
            <a:xfrm>
              <a:off x="3111804" y="6612529"/>
              <a:ext cx="294580" cy="294580"/>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13" name="rc8"/>
            <p:cNvSpPr/>
            <p:nvPr/>
          </p:nvSpPr>
          <p:spPr>
            <a:xfrm>
              <a:off x="3406384" y="6612529"/>
              <a:ext cx="294580" cy="294580"/>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4" name="rc9"/>
            <p:cNvSpPr/>
            <p:nvPr/>
          </p:nvSpPr>
          <p:spPr>
            <a:xfrm>
              <a:off x="3700965" y="6612529"/>
              <a:ext cx="294580" cy="294580"/>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5" name="rc10"/>
            <p:cNvSpPr/>
            <p:nvPr/>
          </p:nvSpPr>
          <p:spPr>
            <a:xfrm>
              <a:off x="3995545" y="6612529"/>
              <a:ext cx="294580" cy="294580"/>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6" name="rc11"/>
            <p:cNvSpPr/>
            <p:nvPr/>
          </p:nvSpPr>
          <p:spPr>
            <a:xfrm>
              <a:off x="4290126" y="6612529"/>
              <a:ext cx="294580" cy="294580"/>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7" name="rc12"/>
            <p:cNvSpPr/>
            <p:nvPr/>
          </p:nvSpPr>
          <p:spPr>
            <a:xfrm>
              <a:off x="4584706" y="6612529"/>
              <a:ext cx="294580" cy="294580"/>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18" name="rc13"/>
            <p:cNvSpPr/>
            <p:nvPr/>
          </p:nvSpPr>
          <p:spPr>
            <a:xfrm>
              <a:off x="4879286" y="6612529"/>
              <a:ext cx="294580" cy="294580"/>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9" name="rc14"/>
            <p:cNvSpPr/>
            <p:nvPr/>
          </p:nvSpPr>
          <p:spPr>
            <a:xfrm>
              <a:off x="5173867" y="6612529"/>
              <a:ext cx="294580" cy="294580"/>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20" name="rc15"/>
            <p:cNvSpPr/>
            <p:nvPr/>
          </p:nvSpPr>
          <p:spPr>
            <a:xfrm>
              <a:off x="5468447" y="6612529"/>
              <a:ext cx="294580" cy="294580"/>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621" name="rc16"/>
            <p:cNvSpPr/>
            <p:nvPr/>
          </p:nvSpPr>
          <p:spPr>
            <a:xfrm>
              <a:off x="5763027" y="6612529"/>
              <a:ext cx="294580" cy="294580"/>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22" name="rc17"/>
            <p:cNvSpPr/>
            <p:nvPr/>
          </p:nvSpPr>
          <p:spPr>
            <a:xfrm>
              <a:off x="2522643" y="6907110"/>
              <a:ext cx="294580" cy="294580"/>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3" name="rc18"/>
            <p:cNvSpPr/>
            <p:nvPr/>
          </p:nvSpPr>
          <p:spPr>
            <a:xfrm>
              <a:off x="2817224" y="6907110"/>
              <a:ext cx="294580" cy="294580"/>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24" name="rc19"/>
            <p:cNvSpPr/>
            <p:nvPr/>
          </p:nvSpPr>
          <p:spPr>
            <a:xfrm>
              <a:off x="3111804" y="6907110"/>
              <a:ext cx="294580" cy="294580"/>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5" name="rc20"/>
            <p:cNvSpPr/>
            <p:nvPr/>
          </p:nvSpPr>
          <p:spPr>
            <a:xfrm>
              <a:off x="3406384" y="6907110"/>
              <a:ext cx="294580" cy="294580"/>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6" name="rc21"/>
            <p:cNvSpPr/>
            <p:nvPr/>
          </p:nvSpPr>
          <p:spPr>
            <a:xfrm>
              <a:off x="3700965" y="6907110"/>
              <a:ext cx="294580" cy="294580"/>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7" name="rc22"/>
            <p:cNvSpPr/>
            <p:nvPr/>
          </p:nvSpPr>
          <p:spPr>
            <a:xfrm>
              <a:off x="3995545" y="6907110"/>
              <a:ext cx="294580" cy="294580"/>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8" name="rc23"/>
            <p:cNvSpPr/>
            <p:nvPr/>
          </p:nvSpPr>
          <p:spPr>
            <a:xfrm>
              <a:off x="4290126" y="6907110"/>
              <a:ext cx="294580" cy="294580"/>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9" name="rc24"/>
            <p:cNvSpPr/>
            <p:nvPr/>
          </p:nvSpPr>
          <p:spPr>
            <a:xfrm>
              <a:off x="4584706" y="6907110"/>
              <a:ext cx="294580" cy="294580"/>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30" name="rc25"/>
            <p:cNvSpPr/>
            <p:nvPr/>
          </p:nvSpPr>
          <p:spPr>
            <a:xfrm>
              <a:off x="4879286" y="6907110"/>
              <a:ext cx="294580" cy="294580"/>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1" name="rc26"/>
            <p:cNvSpPr/>
            <p:nvPr/>
          </p:nvSpPr>
          <p:spPr>
            <a:xfrm>
              <a:off x="5173867" y="6907110"/>
              <a:ext cx="294580" cy="294580"/>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32" name="rc27"/>
            <p:cNvSpPr/>
            <p:nvPr/>
          </p:nvSpPr>
          <p:spPr>
            <a:xfrm>
              <a:off x="5468447" y="6907110"/>
              <a:ext cx="294580" cy="294580"/>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3" name="rc28"/>
            <p:cNvSpPr/>
            <p:nvPr/>
          </p:nvSpPr>
          <p:spPr>
            <a:xfrm>
              <a:off x="5763027" y="6907110"/>
              <a:ext cx="294580" cy="294580"/>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4" name="rc29"/>
            <p:cNvSpPr/>
            <p:nvPr/>
          </p:nvSpPr>
          <p:spPr>
            <a:xfrm>
              <a:off x="2522643" y="7201690"/>
              <a:ext cx="294580" cy="294580"/>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5" name="rc30"/>
            <p:cNvSpPr/>
            <p:nvPr/>
          </p:nvSpPr>
          <p:spPr>
            <a:xfrm>
              <a:off x="2817224" y="7201690"/>
              <a:ext cx="294580" cy="294580"/>
            </a:xfrm>
            <a:prstGeom prst="rect">
              <a:avLst/>
            </a:prstGeom>
            <a:solidFill>
              <a:srgbClr val="FB6A4A">
                <a:alpha val="100000"/>
              </a:srgbClr>
            </a:solidFill>
            <a:ln w="5420" cap="flat">
              <a:solidFill>
                <a:srgbClr val="FFFFFF">
                  <a:alpha val="100000"/>
                </a:srgbClr>
              </a:solidFill>
              <a:prstDash val="solid"/>
              <a:miter/>
            </a:ln>
          </p:spPr>
          <p:txBody>
            <a:bodyPr/>
            <a:lstStyle/>
            <a:p/>
          </p:txBody>
        </p:sp>
        <p:sp>
          <p:nvSpPr>
            <p:cNvPr id="636" name="rc31"/>
            <p:cNvSpPr/>
            <p:nvPr/>
          </p:nvSpPr>
          <p:spPr>
            <a:xfrm>
              <a:off x="3111804" y="7201690"/>
              <a:ext cx="294580" cy="294580"/>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7" name="rc32"/>
            <p:cNvSpPr/>
            <p:nvPr/>
          </p:nvSpPr>
          <p:spPr>
            <a:xfrm>
              <a:off x="3406384" y="7201690"/>
              <a:ext cx="294580" cy="294580"/>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8" name="rc33"/>
            <p:cNvSpPr/>
            <p:nvPr/>
          </p:nvSpPr>
          <p:spPr>
            <a:xfrm>
              <a:off x="3700965" y="7201690"/>
              <a:ext cx="294580" cy="294580"/>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9" name="rc34"/>
            <p:cNvSpPr/>
            <p:nvPr/>
          </p:nvSpPr>
          <p:spPr>
            <a:xfrm>
              <a:off x="3995545" y="7201690"/>
              <a:ext cx="294580" cy="294580"/>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0" name="rc35"/>
            <p:cNvSpPr/>
            <p:nvPr/>
          </p:nvSpPr>
          <p:spPr>
            <a:xfrm>
              <a:off x="4290126" y="7201690"/>
              <a:ext cx="294580" cy="294580"/>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1" name="rc36"/>
            <p:cNvSpPr/>
            <p:nvPr/>
          </p:nvSpPr>
          <p:spPr>
            <a:xfrm>
              <a:off x="4584706" y="7201690"/>
              <a:ext cx="294580" cy="294580"/>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2" name="rc37"/>
            <p:cNvSpPr/>
            <p:nvPr/>
          </p:nvSpPr>
          <p:spPr>
            <a:xfrm>
              <a:off x="4879286" y="7201690"/>
              <a:ext cx="294580" cy="294580"/>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3" name="rc38"/>
            <p:cNvSpPr/>
            <p:nvPr/>
          </p:nvSpPr>
          <p:spPr>
            <a:xfrm>
              <a:off x="5173867" y="7201690"/>
              <a:ext cx="294580" cy="294580"/>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4" name="rc39"/>
            <p:cNvSpPr/>
            <p:nvPr/>
          </p:nvSpPr>
          <p:spPr>
            <a:xfrm>
              <a:off x="5468447" y="7201690"/>
              <a:ext cx="294580" cy="294580"/>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5" name="rc40"/>
            <p:cNvSpPr/>
            <p:nvPr/>
          </p:nvSpPr>
          <p:spPr>
            <a:xfrm>
              <a:off x="5763027" y="7201690"/>
              <a:ext cx="294580" cy="294580"/>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6" name="rc41"/>
            <p:cNvSpPr/>
            <p:nvPr/>
          </p:nvSpPr>
          <p:spPr>
            <a:xfrm>
              <a:off x="2522643" y="7496270"/>
              <a:ext cx="294580" cy="294580"/>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7" name="rc42"/>
            <p:cNvSpPr/>
            <p:nvPr/>
          </p:nvSpPr>
          <p:spPr>
            <a:xfrm>
              <a:off x="2817224" y="7496270"/>
              <a:ext cx="294580" cy="294580"/>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48" name="rc43"/>
            <p:cNvSpPr/>
            <p:nvPr/>
          </p:nvSpPr>
          <p:spPr>
            <a:xfrm>
              <a:off x="3111804" y="7496270"/>
              <a:ext cx="294580" cy="294580"/>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9" name="rc44"/>
            <p:cNvSpPr/>
            <p:nvPr/>
          </p:nvSpPr>
          <p:spPr>
            <a:xfrm>
              <a:off x="3406384" y="7496270"/>
              <a:ext cx="294580" cy="294580"/>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0" name="rc45"/>
            <p:cNvSpPr/>
            <p:nvPr/>
          </p:nvSpPr>
          <p:spPr>
            <a:xfrm>
              <a:off x="3700965" y="7496270"/>
              <a:ext cx="294580" cy="294580"/>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1" name="rc46"/>
            <p:cNvSpPr/>
            <p:nvPr/>
          </p:nvSpPr>
          <p:spPr>
            <a:xfrm>
              <a:off x="3995545" y="7496270"/>
              <a:ext cx="294580" cy="294580"/>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2" name="rc47"/>
            <p:cNvSpPr/>
            <p:nvPr/>
          </p:nvSpPr>
          <p:spPr>
            <a:xfrm>
              <a:off x="4290126" y="7496270"/>
              <a:ext cx="294580" cy="294580"/>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3" name="rc48"/>
            <p:cNvSpPr/>
            <p:nvPr/>
          </p:nvSpPr>
          <p:spPr>
            <a:xfrm>
              <a:off x="4584706" y="7496270"/>
              <a:ext cx="294580" cy="294580"/>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4" name="rc49"/>
            <p:cNvSpPr/>
            <p:nvPr/>
          </p:nvSpPr>
          <p:spPr>
            <a:xfrm>
              <a:off x="4879286" y="7496270"/>
              <a:ext cx="294580" cy="294580"/>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5" name="rc50"/>
            <p:cNvSpPr/>
            <p:nvPr/>
          </p:nvSpPr>
          <p:spPr>
            <a:xfrm>
              <a:off x="5173867" y="7496270"/>
              <a:ext cx="294580" cy="294580"/>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6" name="rc51"/>
            <p:cNvSpPr/>
            <p:nvPr/>
          </p:nvSpPr>
          <p:spPr>
            <a:xfrm>
              <a:off x="5468447" y="7496270"/>
              <a:ext cx="294580" cy="294580"/>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7" name="rc52"/>
            <p:cNvSpPr/>
            <p:nvPr/>
          </p:nvSpPr>
          <p:spPr>
            <a:xfrm>
              <a:off x="5763027" y="7496270"/>
              <a:ext cx="294580" cy="294580"/>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8" name="rc53"/>
            <p:cNvSpPr/>
            <p:nvPr/>
          </p:nvSpPr>
          <p:spPr>
            <a:xfrm>
              <a:off x="2522643" y="7790851"/>
              <a:ext cx="294580" cy="294580"/>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9" name="rc54"/>
            <p:cNvSpPr/>
            <p:nvPr/>
          </p:nvSpPr>
          <p:spPr>
            <a:xfrm>
              <a:off x="2817224" y="7790851"/>
              <a:ext cx="294580" cy="294580"/>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0" name="rc55"/>
            <p:cNvSpPr/>
            <p:nvPr/>
          </p:nvSpPr>
          <p:spPr>
            <a:xfrm>
              <a:off x="3111804" y="7790851"/>
              <a:ext cx="294580" cy="294580"/>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1" name="rc56"/>
            <p:cNvSpPr/>
            <p:nvPr/>
          </p:nvSpPr>
          <p:spPr>
            <a:xfrm>
              <a:off x="3406384" y="7790851"/>
              <a:ext cx="294580" cy="294580"/>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2" name="rc57"/>
            <p:cNvSpPr/>
            <p:nvPr/>
          </p:nvSpPr>
          <p:spPr>
            <a:xfrm>
              <a:off x="3700965" y="7790851"/>
              <a:ext cx="294580" cy="294580"/>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3" name="rc58"/>
            <p:cNvSpPr/>
            <p:nvPr/>
          </p:nvSpPr>
          <p:spPr>
            <a:xfrm>
              <a:off x="3995545" y="7790851"/>
              <a:ext cx="294580" cy="294580"/>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4" name="rc59"/>
            <p:cNvSpPr/>
            <p:nvPr/>
          </p:nvSpPr>
          <p:spPr>
            <a:xfrm>
              <a:off x="4290126" y="7790851"/>
              <a:ext cx="294580" cy="294580"/>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5" name="rc60"/>
            <p:cNvSpPr/>
            <p:nvPr/>
          </p:nvSpPr>
          <p:spPr>
            <a:xfrm>
              <a:off x="4584706" y="7790851"/>
              <a:ext cx="294580" cy="294580"/>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6" name="rc61"/>
            <p:cNvSpPr/>
            <p:nvPr/>
          </p:nvSpPr>
          <p:spPr>
            <a:xfrm>
              <a:off x="4879286" y="7790851"/>
              <a:ext cx="294580" cy="294580"/>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7" name="rc62"/>
            <p:cNvSpPr/>
            <p:nvPr/>
          </p:nvSpPr>
          <p:spPr>
            <a:xfrm>
              <a:off x="5173867" y="7790851"/>
              <a:ext cx="294580" cy="294580"/>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8" name="rc63"/>
            <p:cNvSpPr/>
            <p:nvPr/>
          </p:nvSpPr>
          <p:spPr>
            <a:xfrm>
              <a:off x="5468447" y="7790851"/>
              <a:ext cx="294580" cy="294580"/>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9" name="rc64"/>
            <p:cNvSpPr/>
            <p:nvPr/>
          </p:nvSpPr>
          <p:spPr>
            <a:xfrm>
              <a:off x="5763027" y="7790851"/>
              <a:ext cx="294580" cy="294580"/>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0" name="rc65"/>
            <p:cNvSpPr/>
            <p:nvPr/>
          </p:nvSpPr>
          <p:spPr>
            <a:xfrm>
              <a:off x="2522643" y="8085431"/>
              <a:ext cx="294580" cy="294580"/>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1" name="rc66"/>
            <p:cNvSpPr/>
            <p:nvPr/>
          </p:nvSpPr>
          <p:spPr>
            <a:xfrm>
              <a:off x="2817224" y="8085431"/>
              <a:ext cx="294580" cy="294580"/>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2" name="rc67"/>
            <p:cNvSpPr/>
            <p:nvPr/>
          </p:nvSpPr>
          <p:spPr>
            <a:xfrm>
              <a:off x="3111804" y="8085431"/>
              <a:ext cx="294580" cy="294580"/>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3" name="rc68"/>
            <p:cNvSpPr/>
            <p:nvPr/>
          </p:nvSpPr>
          <p:spPr>
            <a:xfrm>
              <a:off x="3406384" y="8085431"/>
              <a:ext cx="294580" cy="294580"/>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4" name="rc69"/>
            <p:cNvSpPr/>
            <p:nvPr/>
          </p:nvSpPr>
          <p:spPr>
            <a:xfrm>
              <a:off x="3700965" y="8085431"/>
              <a:ext cx="294580" cy="294580"/>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5" name="rc70"/>
            <p:cNvSpPr/>
            <p:nvPr/>
          </p:nvSpPr>
          <p:spPr>
            <a:xfrm>
              <a:off x="3995545" y="8085431"/>
              <a:ext cx="294580" cy="294580"/>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6" name="rc71"/>
            <p:cNvSpPr/>
            <p:nvPr/>
          </p:nvSpPr>
          <p:spPr>
            <a:xfrm>
              <a:off x="4290126" y="8085431"/>
              <a:ext cx="294580" cy="294580"/>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7" name="rc72"/>
            <p:cNvSpPr/>
            <p:nvPr/>
          </p:nvSpPr>
          <p:spPr>
            <a:xfrm>
              <a:off x="4584706" y="8085431"/>
              <a:ext cx="294580" cy="294580"/>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8" name="rc73"/>
            <p:cNvSpPr/>
            <p:nvPr/>
          </p:nvSpPr>
          <p:spPr>
            <a:xfrm>
              <a:off x="4879286" y="8085431"/>
              <a:ext cx="294580" cy="294580"/>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9" name="rc74"/>
            <p:cNvSpPr/>
            <p:nvPr/>
          </p:nvSpPr>
          <p:spPr>
            <a:xfrm>
              <a:off x="5173867" y="8085431"/>
              <a:ext cx="294580" cy="294580"/>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0" name="rc75"/>
            <p:cNvSpPr/>
            <p:nvPr/>
          </p:nvSpPr>
          <p:spPr>
            <a:xfrm>
              <a:off x="5468447" y="8085431"/>
              <a:ext cx="294580" cy="294580"/>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1" name="rc76"/>
            <p:cNvSpPr/>
            <p:nvPr/>
          </p:nvSpPr>
          <p:spPr>
            <a:xfrm>
              <a:off x="5763027" y="8085431"/>
              <a:ext cx="294580" cy="294580"/>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82" name="tx77"/>
            <p:cNvSpPr/>
            <p:nvPr/>
          </p:nvSpPr>
          <p:spPr>
            <a:xfrm>
              <a:off x="2018508" y="8176315"/>
              <a:ext cx="31335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UVA</a:t>
              </a:r>
            </a:p>
          </p:txBody>
        </p:sp>
        <p:sp>
          <p:nvSpPr>
            <p:cNvPr id="683" name="tx78"/>
            <p:cNvSpPr/>
            <p:nvPr/>
          </p:nvSpPr>
          <p:spPr>
            <a:xfrm>
              <a:off x="714625" y="7879800"/>
              <a:ext cx="1617240"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NORTHERN CENTRAL</a:t>
              </a:r>
            </a:p>
          </p:txBody>
        </p:sp>
        <p:sp>
          <p:nvSpPr>
            <p:cNvPr id="684" name="tx79"/>
            <p:cNvSpPr/>
            <p:nvPr/>
          </p:nvSpPr>
          <p:spPr>
            <a:xfrm>
              <a:off x="663949" y="7585220"/>
              <a:ext cx="1667916"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NORTHERN WESTERN</a:t>
              </a:r>
            </a:p>
          </p:txBody>
        </p:sp>
        <p:sp>
          <p:nvSpPr>
            <p:cNvPr id="685" name="tx80"/>
            <p:cNvSpPr/>
            <p:nvPr/>
          </p:nvSpPr>
          <p:spPr>
            <a:xfrm>
              <a:off x="1620541" y="7290714"/>
              <a:ext cx="711324"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CENTRAL</a:t>
              </a:r>
            </a:p>
          </p:txBody>
        </p:sp>
        <p:sp>
          <p:nvSpPr>
            <p:cNvPr id="686" name="tx81"/>
            <p:cNvSpPr/>
            <p:nvPr/>
          </p:nvSpPr>
          <p:spPr>
            <a:xfrm>
              <a:off x="1476699" y="6996059"/>
              <a:ext cx="855166"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SOUTHERN</a:t>
              </a:r>
            </a:p>
          </p:txBody>
        </p:sp>
        <p:sp>
          <p:nvSpPr>
            <p:cNvPr id="687" name="tx82"/>
            <p:cNvSpPr/>
            <p:nvPr/>
          </p:nvSpPr>
          <p:spPr>
            <a:xfrm>
              <a:off x="1569865" y="6701553"/>
              <a:ext cx="762000"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WESTERN</a:t>
              </a:r>
            </a:p>
          </p:txBody>
        </p:sp>
        <p:sp>
          <p:nvSpPr>
            <p:cNvPr id="688" name="tx83"/>
            <p:cNvSpPr/>
            <p:nvPr/>
          </p:nvSpPr>
          <p:spPr>
            <a:xfrm rot="-2700000">
              <a:off x="2230298" y="8725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689" name="tx84"/>
            <p:cNvSpPr/>
            <p:nvPr/>
          </p:nvSpPr>
          <p:spPr>
            <a:xfrm rot="-2700000">
              <a:off x="2524879" y="8725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690" name="tx85"/>
            <p:cNvSpPr/>
            <p:nvPr/>
          </p:nvSpPr>
          <p:spPr>
            <a:xfrm rot="-2700000">
              <a:off x="2819459" y="8725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691" name="tx86"/>
            <p:cNvSpPr/>
            <p:nvPr/>
          </p:nvSpPr>
          <p:spPr>
            <a:xfrm rot="-2700000">
              <a:off x="3114039" y="8725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692" name="tx87"/>
            <p:cNvSpPr/>
            <p:nvPr/>
          </p:nvSpPr>
          <p:spPr>
            <a:xfrm rot="-2700000">
              <a:off x="3408620" y="8725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693" name="tx88"/>
            <p:cNvSpPr/>
            <p:nvPr/>
          </p:nvSpPr>
          <p:spPr>
            <a:xfrm rot="-2700000">
              <a:off x="3703200" y="8725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694" name="tx89"/>
            <p:cNvSpPr/>
            <p:nvPr/>
          </p:nvSpPr>
          <p:spPr>
            <a:xfrm rot="-2700000">
              <a:off x="3997781" y="8725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695" name="tx90"/>
            <p:cNvSpPr/>
            <p:nvPr/>
          </p:nvSpPr>
          <p:spPr>
            <a:xfrm rot="-2700000">
              <a:off x="4292361" y="8725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696" name="tx91"/>
            <p:cNvSpPr/>
            <p:nvPr/>
          </p:nvSpPr>
          <p:spPr>
            <a:xfrm rot="-2700000">
              <a:off x="4586941" y="8725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697" name="tx92"/>
            <p:cNvSpPr/>
            <p:nvPr/>
          </p:nvSpPr>
          <p:spPr>
            <a:xfrm rot="-2700000">
              <a:off x="4881495" y="8725217"/>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698" name="tx93"/>
            <p:cNvSpPr/>
            <p:nvPr/>
          </p:nvSpPr>
          <p:spPr>
            <a:xfrm rot="-2700000">
              <a:off x="5176102" y="8725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699" name="tx94"/>
            <p:cNvSpPr/>
            <p:nvPr/>
          </p:nvSpPr>
          <p:spPr>
            <a:xfrm rot="-2700000">
              <a:off x="5470682" y="872528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700" name="pic95"/>
            <p:cNvPicPr/>
            <p:nvPr/>
          </p:nvPicPr>
          <p:blipFill>
            <a:blip r:embed="rId2" cstate="print"/>
            <a:stretch>
              <a:fillRect/>
            </a:stretch>
          </p:blipFill>
          <p:spPr>
            <a:xfrm>
              <a:off x="3210126" y="9220784"/>
              <a:ext cx="2160000" cy="144000"/>
            </a:xfrm>
            <a:prstGeom prst="rect">
              <a:avLst/>
            </a:prstGeom>
          </p:spPr>
        </p:pic>
        <p:sp>
          <p:nvSpPr>
            <p:cNvPr id="701" name="pl96"/>
            <p:cNvSpPr/>
            <p:nvPr/>
          </p:nvSpPr>
          <p:spPr>
            <a:xfrm>
              <a:off x="3213726" y="932089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02" name="pl97"/>
            <p:cNvSpPr/>
            <p:nvPr/>
          </p:nvSpPr>
          <p:spPr>
            <a:xfrm>
              <a:off x="4290126" y="932089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03" name="pl98"/>
            <p:cNvSpPr/>
            <p:nvPr/>
          </p:nvSpPr>
          <p:spPr>
            <a:xfrm>
              <a:off x="4290126" y="932089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04" name="pl99"/>
            <p:cNvSpPr/>
            <p:nvPr/>
          </p:nvSpPr>
          <p:spPr>
            <a:xfrm>
              <a:off x="4290126" y="932089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05" name="pl100"/>
            <p:cNvSpPr/>
            <p:nvPr/>
          </p:nvSpPr>
          <p:spPr>
            <a:xfrm>
              <a:off x="5366526" y="932089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06" name="pl101"/>
            <p:cNvSpPr/>
            <p:nvPr/>
          </p:nvSpPr>
          <p:spPr>
            <a:xfrm>
              <a:off x="3213726" y="922078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07" name="pl102"/>
            <p:cNvSpPr/>
            <p:nvPr/>
          </p:nvSpPr>
          <p:spPr>
            <a:xfrm>
              <a:off x="4290126" y="922078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08" name="pl103"/>
            <p:cNvSpPr/>
            <p:nvPr/>
          </p:nvSpPr>
          <p:spPr>
            <a:xfrm>
              <a:off x="4290126" y="922078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09" name="pl104"/>
            <p:cNvSpPr/>
            <p:nvPr/>
          </p:nvSpPr>
          <p:spPr>
            <a:xfrm>
              <a:off x="4290126" y="922078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10" name="pl105"/>
            <p:cNvSpPr/>
            <p:nvPr/>
          </p:nvSpPr>
          <p:spPr>
            <a:xfrm>
              <a:off x="5366526" y="922078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11" name="tx106"/>
            <p:cNvSpPr/>
            <p:nvPr/>
          </p:nvSpPr>
          <p:spPr>
            <a:xfrm>
              <a:off x="3178410" y="9434001"/>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a:t>
              </a:r>
            </a:p>
          </p:txBody>
        </p:sp>
        <p:sp>
          <p:nvSpPr>
            <p:cNvPr id="712" name="tx107"/>
            <p:cNvSpPr/>
            <p:nvPr/>
          </p:nvSpPr>
          <p:spPr>
            <a:xfrm>
              <a:off x="4254810" y="9434001"/>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a:t>
              </a:r>
            </a:p>
          </p:txBody>
        </p:sp>
        <p:sp>
          <p:nvSpPr>
            <p:cNvPr id="713" name="tx108"/>
            <p:cNvSpPr/>
            <p:nvPr/>
          </p:nvSpPr>
          <p:spPr>
            <a:xfrm>
              <a:off x="4254810" y="9434001"/>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a:t>
              </a:r>
            </a:p>
          </p:txBody>
        </p:sp>
        <p:sp>
          <p:nvSpPr>
            <p:cNvPr id="714" name="tx109"/>
            <p:cNvSpPr/>
            <p:nvPr/>
          </p:nvSpPr>
          <p:spPr>
            <a:xfrm>
              <a:off x="4254810" y="9434001"/>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a:t>
              </a:r>
            </a:p>
          </p:txBody>
        </p:sp>
        <p:sp>
          <p:nvSpPr>
            <p:cNvPr id="715" name="tx110"/>
            <p:cNvSpPr/>
            <p:nvPr/>
          </p:nvSpPr>
          <p:spPr>
            <a:xfrm>
              <a:off x="5331210" y="9432389"/>
              <a:ext cx="70631" cy="92893"/>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3</a:t>
              </a:r>
            </a:p>
          </p:txBody>
        </p:sp>
        <p:sp>
          <p:nvSpPr>
            <p:cNvPr id="716" name="tx111"/>
            <p:cNvSpPr/>
            <p:nvPr/>
          </p:nvSpPr>
          <p:spPr>
            <a:xfrm>
              <a:off x="1187650" y="6317468"/>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717"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718"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RE-ESTABLISHED</a:t>
            </a:r>
          </a:p>
        </p:txBody>
      </p:sp>
      <p:sp xmlns:a="http://schemas.openxmlformats.org/drawingml/2006/main" xmlns:r="http://schemas.openxmlformats.org/officeDocument/2006/relationships" xmlns:p="http://schemas.openxmlformats.org/presentationml/2006/main">
        <p:nvSpPr>
          <p:cNvPr id="719"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Sudan</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399"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2090518" y="2153563"/>
              <a:ext cx="3176137" cy="3131794"/>
            </a:xfrm>
            <a:prstGeom prst="rect">
              <a:avLst/>
            </a:prstGeom>
            <a:solidFill>
              <a:srgbClr val="FFFFFF">
                <a:alpha val="100000"/>
              </a:srgbClr>
            </a:solidFill>
          </p:spPr>
          <p:txBody>
            <a:bodyPr/>
            <a:lstStyle/>
            <a:p/>
          </p:txBody>
        </p:sp>
        <p:sp>
          <p:nvSpPr>
            <p:cNvPr id="7" name="pl6"/>
            <p:cNvSpPr/>
            <p:nvPr/>
          </p:nvSpPr>
          <p:spPr>
            <a:xfrm>
              <a:off x="2090518" y="491104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8" name="pl7"/>
            <p:cNvSpPr/>
            <p:nvPr/>
          </p:nvSpPr>
          <p:spPr>
            <a:xfrm>
              <a:off x="2090518" y="4162422"/>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9" name="pl8"/>
            <p:cNvSpPr/>
            <p:nvPr/>
          </p:nvSpPr>
          <p:spPr>
            <a:xfrm>
              <a:off x="2090518" y="341379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0" name="pl9"/>
            <p:cNvSpPr/>
            <p:nvPr/>
          </p:nvSpPr>
          <p:spPr>
            <a:xfrm>
              <a:off x="2090518" y="2665173"/>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1" name="pl10"/>
            <p:cNvSpPr/>
            <p:nvPr/>
          </p:nvSpPr>
          <p:spPr>
            <a:xfrm>
              <a:off x="2090518"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2" name="pl11"/>
            <p:cNvSpPr/>
            <p:nvPr/>
          </p:nvSpPr>
          <p:spPr>
            <a:xfrm>
              <a:off x="2090518" y="4536734"/>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 name="pl12"/>
            <p:cNvSpPr/>
            <p:nvPr/>
          </p:nvSpPr>
          <p:spPr>
            <a:xfrm>
              <a:off x="2090518" y="3788109"/>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 name="pl13"/>
            <p:cNvSpPr/>
            <p:nvPr/>
          </p:nvSpPr>
          <p:spPr>
            <a:xfrm>
              <a:off x="2090518" y="3039485"/>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5" name="pl14"/>
            <p:cNvSpPr/>
            <p:nvPr/>
          </p:nvSpPr>
          <p:spPr>
            <a:xfrm>
              <a:off x="2090518" y="2290861"/>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6" name="rc15"/>
            <p:cNvSpPr/>
            <p:nvPr/>
          </p:nvSpPr>
          <p:spPr>
            <a:xfrm>
              <a:off x="2129569" y="5204506"/>
              <a:ext cx="234305" cy="808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 name="rc16"/>
            <p:cNvSpPr/>
            <p:nvPr/>
          </p:nvSpPr>
          <p:spPr>
            <a:xfrm>
              <a:off x="2129569" y="5051787"/>
              <a:ext cx="234305" cy="15271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 name="rc17"/>
            <p:cNvSpPr/>
            <p:nvPr/>
          </p:nvSpPr>
          <p:spPr>
            <a:xfrm>
              <a:off x="2129569" y="4970936"/>
              <a:ext cx="234305" cy="8085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 name="rc18"/>
            <p:cNvSpPr/>
            <p:nvPr/>
          </p:nvSpPr>
          <p:spPr>
            <a:xfrm>
              <a:off x="2129569" y="4839178"/>
              <a:ext cx="234305" cy="13175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 name="rc19"/>
            <p:cNvSpPr/>
            <p:nvPr/>
          </p:nvSpPr>
          <p:spPr>
            <a:xfrm>
              <a:off x="2389908" y="5194026"/>
              <a:ext cx="234305" cy="9133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 name="rc20"/>
            <p:cNvSpPr/>
            <p:nvPr/>
          </p:nvSpPr>
          <p:spPr>
            <a:xfrm>
              <a:off x="2389908" y="4903559"/>
              <a:ext cx="234305" cy="29046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 name="rc21"/>
            <p:cNvSpPr/>
            <p:nvPr/>
          </p:nvSpPr>
          <p:spPr>
            <a:xfrm>
              <a:off x="2389908" y="4788271"/>
              <a:ext cx="234305" cy="11528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 name="rc22"/>
            <p:cNvSpPr/>
            <p:nvPr/>
          </p:nvSpPr>
          <p:spPr>
            <a:xfrm>
              <a:off x="2389908" y="4616088"/>
              <a:ext cx="234305" cy="1721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 name="rc23"/>
            <p:cNvSpPr/>
            <p:nvPr/>
          </p:nvSpPr>
          <p:spPr>
            <a:xfrm>
              <a:off x="2650247" y="5149108"/>
              <a:ext cx="234305" cy="13624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 name="rc24"/>
            <p:cNvSpPr/>
            <p:nvPr/>
          </p:nvSpPr>
          <p:spPr>
            <a:xfrm>
              <a:off x="2650247" y="5000881"/>
              <a:ext cx="234305" cy="14822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 name="rc25"/>
            <p:cNvSpPr/>
            <p:nvPr/>
          </p:nvSpPr>
          <p:spPr>
            <a:xfrm>
              <a:off x="2650247" y="4843669"/>
              <a:ext cx="234305" cy="15721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 name="rc26"/>
            <p:cNvSpPr/>
            <p:nvPr/>
          </p:nvSpPr>
          <p:spPr>
            <a:xfrm>
              <a:off x="2650247" y="4500800"/>
              <a:ext cx="234305" cy="3428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 name="rc27"/>
            <p:cNvSpPr/>
            <p:nvPr/>
          </p:nvSpPr>
          <p:spPr>
            <a:xfrm>
              <a:off x="2910586" y="5219479"/>
              <a:ext cx="234305" cy="6587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 name="rc28"/>
            <p:cNvSpPr/>
            <p:nvPr/>
          </p:nvSpPr>
          <p:spPr>
            <a:xfrm>
              <a:off x="2910586" y="5135633"/>
              <a:ext cx="234305" cy="8384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0" name="rc29"/>
            <p:cNvSpPr/>
            <p:nvPr/>
          </p:nvSpPr>
          <p:spPr>
            <a:xfrm>
              <a:off x="2910586" y="4966444"/>
              <a:ext cx="234305" cy="16918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1" name="rc30"/>
            <p:cNvSpPr/>
            <p:nvPr/>
          </p:nvSpPr>
          <p:spPr>
            <a:xfrm>
              <a:off x="2910586" y="4690950"/>
              <a:ext cx="234305" cy="27549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2" name="rc31"/>
            <p:cNvSpPr/>
            <p:nvPr/>
          </p:nvSpPr>
          <p:spPr>
            <a:xfrm>
              <a:off x="3170925" y="5211993"/>
              <a:ext cx="234305" cy="7336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3" name="rc32"/>
            <p:cNvSpPr/>
            <p:nvPr/>
          </p:nvSpPr>
          <p:spPr>
            <a:xfrm>
              <a:off x="3170925" y="5026334"/>
              <a:ext cx="234305" cy="18565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4" name="rc33"/>
            <p:cNvSpPr/>
            <p:nvPr/>
          </p:nvSpPr>
          <p:spPr>
            <a:xfrm>
              <a:off x="3170925" y="4908051"/>
              <a:ext cx="234305" cy="11828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5" name="rc34"/>
            <p:cNvSpPr/>
            <p:nvPr/>
          </p:nvSpPr>
          <p:spPr>
            <a:xfrm>
              <a:off x="3170925" y="4658011"/>
              <a:ext cx="234305" cy="25004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6" name="rc35"/>
            <p:cNvSpPr/>
            <p:nvPr/>
          </p:nvSpPr>
          <p:spPr>
            <a:xfrm>
              <a:off x="3431264" y="5232954"/>
              <a:ext cx="234305" cy="5240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7" name="rc36"/>
            <p:cNvSpPr/>
            <p:nvPr/>
          </p:nvSpPr>
          <p:spPr>
            <a:xfrm>
              <a:off x="3431264" y="5206004"/>
              <a:ext cx="234305" cy="2695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8" name="rc37"/>
            <p:cNvSpPr/>
            <p:nvPr/>
          </p:nvSpPr>
          <p:spPr>
            <a:xfrm>
              <a:off x="3431264" y="5119163"/>
              <a:ext cx="234305" cy="8684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9" name="rc38"/>
            <p:cNvSpPr/>
            <p:nvPr/>
          </p:nvSpPr>
          <p:spPr>
            <a:xfrm>
              <a:off x="3431264" y="4906554"/>
              <a:ext cx="234305" cy="21260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0" name="rc39"/>
            <p:cNvSpPr/>
            <p:nvPr/>
          </p:nvSpPr>
          <p:spPr>
            <a:xfrm>
              <a:off x="3691604" y="5258407"/>
              <a:ext cx="234305" cy="2695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1" name="rc40"/>
            <p:cNvSpPr/>
            <p:nvPr/>
          </p:nvSpPr>
          <p:spPr>
            <a:xfrm>
              <a:off x="3691604" y="5234451"/>
              <a:ext cx="234305" cy="2395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 name="rc41"/>
            <p:cNvSpPr/>
            <p:nvPr/>
          </p:nvSpPr>
          <p:spPr>
            <a:xfrm>
              <a:off x="3691604" y="5185042"/>
              <a:ext cx="234305" cy="4940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3" name="rc42"/>
            <p:cNvSpPr/>
            <p:nvPr/>
          </p:nvSpPr>
          <p:spPr>
            <a:xfrm>
              <a:off x="3691604" y="5117666"/>
              <a:ext cx="234305" cy="6737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4" name="rc43"/>
            <p:cNvSpPr/>
            <p:nvPr/>
          </p:nvSpPr>
          <p:spPr>
            <a:xfrm>
              <a:off x="3951943" y="5267391"/>
              <a:ext cx="234305" cy="1796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5" name="rc44"/>
            <p:cNvSpPr/>
            <p:nvPr/>
          </p:nvSpPr>
          <p:spPr>
            <a:xfrm>
              <a:off x="3951943" y="5255413"/>
              <a:ext cx="234305" cy="1197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 name="rc45"/>
            <p:cNvSpPr/>
            <p:nvPr/>
          </p:nvSpPr>
          <p:spPr>
            <a:xfrm>
              <a:off x="3951943" y="5203009"/>
              <a:ext cx="234305" cy="5240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7" name="rc46"/>
            <p:cNvSpPr/>
            <p:nvPr/>
          </p:nvSpPr>
          <p:spPr>
            <a:xfrm>
              <a:off x="3951943" y="5120660"/>
              <a:ext cx="234305" cy="8234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8" name="rc47"/>
            <p:cNvSpPr/>
            <p:nvPr/>
          </p:nvSpPr>
          <p:spPr>
            <a:xfrm>
              <a:off x="4212282" y="5214987"/>
              <a:ext cx="234305" cy="7037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9" name="rc48"/>
            <p:cNvSpPr/>
            <p:nvPr/>
          </p:nvSpPr>
          <p:spPr>
            <a:xfrm>
              <a:off x="4212282" y="5194026"/>
              <a:ext cx="234305" cy="2096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0" name="rc49"/>
            <p:cNvSpPr/>
            <p:nvPr/>
          </p:nvSpPr>
          <p:spPr>
            <a:xfrm>
              <a:off x="4212282" y="5128147"/>
              <a:ext cx="234305" cy="6587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1" name="rc50"/>
            <p:cNvSpPr/>
            <p:nvPr/>
          </p:nvSpPr>
          <p:spPr>
            <a:xfrm>
              <a:off x="4212282" y="4963449"/>
              <a:ext cx="234305" cy="16469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2" name="rc51"/>
            <p:cNvSpPr/>
            <p:nvPr/>
          </p:nvSpPr>
          <p:spPr>
            <a:xfrm>
              <a:off x="4472621" y="5237446"/>
              <a:ext cx="234305" cy="4791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3" name="rc52"/>
            <p:cNvSpPr/>
            <p:nvPr/>
          </p:nvSpPr>
          <p:spPr>
            <a:xfrm>
              <a:off x="4472621" y="5083229"/>
              <a:ext cx="234305" cy="15421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4" name="rc53"/>
            <p:cNvSpPr/>
            <p:nvPr/>
          </p:nvSpPr>
          <p:spPr>
            <a:xfrm>
              <a:off x="4472621" y="5017350"/>
              <a:ext cx="234305" cy="6587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5" name="rc54"/>
            <p:cNvSpPr/>
            <p:nvPr/>
          </p:nvSpPr>
          <p:spPr>
            <a:xfrm>
              <a:off x="4472621" y="4891581"/>
              <a:ext cx="234305" cy="1257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6" name="rc55"/>
            <p:cNvSpPr/>
            <p:nvPr/>
          </p:nvSpPr>
          <p:spPr>
            <a:xfrm>
              <a:off x="4732960" y="5237446"/>
              <a:ext cx="234305" cy="4791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7" name="rc56"/>
            <p:cNvSpPr/>
            <p:nvPr/>
          </p:nvSpPr>
          <p:spPr>
            <a:xfrm>
              <a:off x="4732960" y="5168572"/>
              <a:ext cx="234305" cy="6887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8" name="rc57"/>
            <p:cNvSpPr/>
            <p:nvPr/>
          </p:nvSpPr>
          <p:spPr>
            <a:xfrm>
              <a:off x="4732960" y="5059273"/>
              <a:ext cx="234305" cy="10929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9" name="rc58"/>
            <p:cNvSpPr/>
            <p:nvPr/>
          </p:nvSpPr>
          <p:spPr>
            <a:xfrm>
              <a:off x="4732960" y="4935002"/>
              <a:ext cx="234305" cy="12427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0" name="rc59"/>
            <p:cNvSpPr/>
            <p:nvPr/>
          </p:nvSpPr>
          <p:spPr>
            <a:xfrm>
              <a:off x="4993299" y="5270385"/>
              <a:ext cx="234305" cy="149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1" name="rc60"/>
            <p:cNvSpPr/>
            <p:nvPr/>
          </p:nvSpPr>
          <p:spPr>
            <a:xfrm>
              <a:off x="4993299" y="5259905"/>
              <a:ext cx="234305" cy="1048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2" name="rc61"/>
            <p:cNvSpPr/>
            <p:nvPr/>
          </p:nvSpPr>
          <p:spPr>
            <a:xfrm>
              <a:off x="4993299" y="5197020"/>
              <a:ext cx="234305" cy="6288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3" name="rc62"/>
            <p:cNvSpPr/>
            <p:nvPr/>
          </p:nvSpPr>
          <p:spPr>
            <a:xfrm>
              <a:off x="4993299" y="5084726"/>
              <a:ext cx="234305" cy="11229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4" name="pg63"/>
            <p:cNvSpPr/>
            <p:nvPr/>
          </p:nvSpPr>
          <p:spPr>
            <a:xfrm>
              <a:off x="2753540"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5" name="tx64"/>
            <p:cNvSpPr/>
            <p:nvPr/>
          </p:nvSpPr>
          <p:spPr>
            <a:xfrm>
              <a:off x="2878422"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2,029 case(s)</a:t>
              </a:r>
            </a:p>
          </p:txBody>
        </p:sp>
        <p:sp>
          <p:nvSpPr>
            <p:cNvPr id="66" name="pg65"/>
            <p:cNvSpPr/>
            <p:nvPr/>
          </p:nvSpPr>
          <p:spPr>
            <a:xfrm>
              <a:off x="2964034" y="2394471"/>
              <a:ext cx="1429105" cy="311602"/>
            </a:xfrm>
            <a:custGeom>
              <a:avLst/>
              <a:pathLst>
                <a:path w="1429105" h="311602">
                  <a:moveTo>
                    <a:pt x="26017" y="311602"/>
                  </a:moveTo>
                  <a:lnTo>
                    <a:pt x="1403088" y="311602"/>
                  </a:lnTo>
                  <a:lnTo>
                    <a:pt x="1402040" y="311581"/>
                  </a:lnTo>
                  <a:lnTo>
                    <a:pt x="1406224" y="311412"/>
                  </a:lnTo>
                  <a:lnTo>
                    <a:pt x="1410326" y="310575"/>
                  </a:lnTo>
                  <a:lnTo>
                    <a:pt x="1414241" y="309090"/>
                  </a:lnTo>
                  <a:lnTo>
                    <a:pt x="1417867" y="306996"/>
                  </a:lnTo>
                  <a:lnTo>
                    <a:pt x="1421110" y="304348"/>
                  </a:lnTo>
                  <a:lnTo>
                    <a:pt x="1423887" y="301214"/>
                  </a:lnTo>
                  <a:lnTo>
                    <a:pt x="1426125" y="297675"/>
                  </a:lnTo>
                  <a:lnTo>
                    <a:pt x="1427766" y="293823"/>
                  </a:lnTo>
                  <a:lnTo>
                    <a:pt x="1428768" y="289758"/>
                  </a:lnTo>
                  <a:lnTo>
                    <a:pt x="1429105" y="285585"/>
                  </a:lnTo>
                  <a:lnTo>
                    <a:pt x="1429105" y="26017"/>
                  </a:lnTo>
                  <a:lnTo>
                    <a:pt x="1428768" y="21843"/>
                  </a:lnTo>
                  <a:lnTo>
                    <a:pt x="1427766" y="17778"/>
                  </a:lnTo>
                  <a:lnTo>
                    <a:pt x="1426125" y="13926"/>
                  </a:lnTo>
                  <a:lnTo>
                    <a:pt x="1423887" y="10387"/>
                  </a:lnTo>
                  <a:lnTo>
                    <a:pt x="1421110" y="7253"/>
                  </a:lnTo>
                  <a:lnTo>
                    <a:pt x="1417867" y="4605"/>
                  </a:lnTo>
                  <a:lnTo>
                    <a:pt x="1414241" y="2511"/>
                  </a:lnTo>
                  <a:lnTo>
                    <a:pt x="1410326" y="1027"/>
                  </a:lnTo>
                  <a:lnTo>
                    <a:pt x="1406224" y="189"/>
                  </a:lnTo>
                  <a:lnTo>
                    <a:pt x="1403088"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7" name="tx66"/>
            <p:cNvSpPr/>
            <p:nvPr/>
          </p:nvSpPr>
          <p:spPr>
            <a:xfrm>
              <a:off x="3068103" y="2466357"/>
              <a:ext cx="122096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1,575 case(s)</a:t>
              </a:r>
            </a:p>
          </p:txBody>
        </p:sp>
        <p:sp>
          <p:nvSpPr>
            <p:cNvPr id="68" name="rc67"/>
            <p:cNvSpPr/>
            <p:nvPr/>
          </p:nvSpPr>
          <p:spPr>
            <a:xfrm>
              <a:off x="2090518" y="2153563"/>
              <a:ext cx="3176137" cy="3131794"/>
            </a:xfrm>
            <a:prstGeom prst="rect">
              <a:avLst/>
            </a:prstGeom>
            <a:ln w="13550" cap="rnd">
              <a:solidFill>
                <a:srgbClr val="333333">
                  <a:alpha val="100000"/>
                </a:srgbClr>
              </a:solidFill>
              <a:prstDash val="solid"/>
              <a:round/>
            </a:ln>
          </p:spPr>
          <p:txBody>
            <a:bodyPr/>
            <a:lstStyle/>
            <a:p/>
          </p:txBody>
        </p:sp>
        <p:sp>
          <p:nvSpPr>
            <p:cNvPr id="69" name="rc68"/>
            <p:cNvSpPr/>
            <p:nvPr/>
          </p:nvSpPr>
          <p:spPr>
            <a:xfrm>
              <a:off x="5266656" y="2153563"/>
              <a:ext cx="3176137" cy="3131794"/>
            </a:xfrm>
            <a:prstGeom prst="rect">
              <a:avLst/>
            </a:prstGeom>
            <a:solidFill>
              <a:srgbClr val="FFFFFF">
                <a:alpha val="100000"/>
              </a:srgbClr>
            </a:solidFill>
          </p:spPr>
          <p:txBody>
            <a:bodyPr/>
            <a:lstStyle/>
            <a:p/>
          </p:txBody>
        </p:sp>
        <p:sp>
          <p:nvSpPr>
            <p:cNvPr id="70" name="pl69"/>
            <p:cNvSpPr/>
            <p:nvPr/>
          </p:nvSpPr>
          <p:spPr>
            <a:xfrm>
              <a:off x="5266656" y="491104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1" name="pl70"/>
            <p:cNvSpPr/>
            <p:nvPr/>
          </p:nvSpPr>
          <p:spPr>
            <a:xfrm>
              <a:off x="5266656" y="4162422"/>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2" name="pl71"/>
            <p:cNvSpPr/>
            <p:nvPr/>
          </p:nvSpPr>
          <p:spPr>
            <a:xfrm>
              <a:off x="5266656" y="341379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3" name="pl72"/>
            <p:cNvSpPr/>
            <p:nvPr/>
          </p:nvSpPr>
          <p:spPr>
            <a:xfrm>
              <a:off x="5266656" y="2665173"/>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4" name="pl73"/>
            <p:cNvSpPr/>
            <p:nvPr/>
          </p:nvSpPr>
          <p:spPr>
            <a:xfrm>
              <a:off x="5266656"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5" name="pl74"/>
            <p:cNvSpPr/>
            <p:nvPr/>
          </p:nvSpPr>
          <p:spPr>
            <a:xfrm>
              <a:off x="5266656" y="4536734"/>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6" name="pl75"/>
            <p:cNvSpPr/>
            <p:nvPr/>
          </p:nvSpPr>
          <p:spPr>
            <a:xfrm>
              <a:off x="5266656" y="3788109"/>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7" name="pl76"/>
            <p:cNvSpPr/>
            <p:nvPr/>
          </p:nvSpPr>
          <p:spPr>
            <a:xfrm>
              <a:off x="5266656" y="3039485"/>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8" name="pl77"/>
            <p:cNvSpPr/>
            <p:nvPr/>
          </p:nvSpPr>
          <p:spPr>
            <a:xfrm>
              <a:off x="5266656" y="2290861"/>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9" name="rc78"/>
            <p:cNvSpPr/>
            <p:nvPr/>
          </p:nvSpPr>
          <p:spPr>
            <a:xfrm>
              <a:off x="5305706" y="5192528"/>
              <a:ext cx="234305" cy="9282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0" name="rc79"/>
            <p:cNvSpPr/>
            <p:nvPr/>
          </p:nvSpPr>
          <p:spPr>
            <a:xfrm>
              <a:off x="5305706" y="5026334"/>
              <a:ext cx="234305" cy="16619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1" name="rc80"/>
            <p:cNvSpPr/>
            <p:nvPr/>
          </p:nvSpPr>
          <p:spPr>
            <a:xfrm>
              <a:off x="5305706" y="4945482"/>
              <a:ext cx="234305" cy="8085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2" name="rc81"/>
            <p:cNvSpPr/>
            <p:nvPr/>
          </p:nvSpPr>
          <p:spPr>
            <a:xfrm>
              <a:off x="5305706" y="4541225"/>
              <a:ext cx="234305" cy="40425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3" name="rc82"/>
            <p:cNvSpPr/>
            <p:nvPr/>
          </p:nvSpPr>
          <p:spPr>
            <a:xfrm>
              <a:off x="5566046" y="5123655"/>
              <a:ext cx="234305" cy="16170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5566046" y="4861636"/>
              <a:ext cx="234305" cy="26201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5566046" y="4824205"/>
              <a:ext cx="234305" cy="3743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5566046" y="4454385"/>
              <a:ext cx="234305" cy="3698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5826385" y="5211993"/>
              <a:ext cx="234305" cy="7336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5826385" y="4711912"/>
              <a:ext cx="234305" cy="50008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5826385" y="4632557"/>
              <a:ext cx="234305" cy="7935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5826385" y="4469357"/>
              <a:ext cx="234305" cy="16320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6086724" y="5279369"/>
              <a:ext cx="234305" cy="598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6086724" y="5060770"/>
              <a:ext cx="234305" cy="21859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6086724" y="5033820"/>
              <a:ext cx="234305" cy="2695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6086724" y="4946980"/>
              <a:ext cx="234305" cy="8684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6347063" y="5271882"/>
              <a:ext cx="234305" cy="1347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6347063" y="4948477"/>
              <a:ext cx="234305" cy="32340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6347063" y="4884095"/>
              <a:ext cx="234305" cy="6438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6347063" y="4818216"/>
              <a:ext cx="234305" cy="658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rc98"/>
            <p:cNvSpPr/>
            <p:nvPr/>
          </p:nvSpPr>
          <p:spPr>
            <a:xfrm>
              <a:off x="6607402" y="5261402"/>
              <a:ext cx="234305" cy="2395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6607402" y="4120499"/>
              <a:ext cx="234305" cy="114090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6607402" y="4066598"/>
              <a:ext cx="234305" cy="5390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6607402" y="4038150"/>
              <a:ext cx="234305" cy="2844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rc102"/>
            <p:cNvSpPr/>
            <p:nvPr/>
          </p:nvSpPr>
          <p:spPr>
            <a:xfrm>
              <a:off x="6867741" y="5261402"/>
              <a:ext cx="234305" cy="2395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4" name="rc103"/>
            <p:cNvSpPr/>
            <p:nvPr/>
          </p:nvSpPr>
          <p:spPr>
            <a:xfrm>
              <a:off x="6867741" y="2985584"/>
              <a:ext cx="234305" cy="227581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5" name="rc104"/>
            <p:cNvSpPr/>
            <p:nvPr/>
          </p:nvSpPr>
          <p:spPr>
            <a:xfrm>
              <a:off x="6867741" y="2930186"/>
              <a:ext cx="234305" cy="5539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6" name="rc105"/>
            <p:cNvSpPr/>
            <p:nvPr/>
          </p:nvSpPr>
          <p:spPr>
            <a:xfrm>
              <a:off x="6867741" y="2876285"/>
              <a:ext cx="234305" cy="5390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7" name="rc106"/>
            <p:cNvSpPr/>
            <p:nvPr/>
          </p:nvSpPr>
          <p:spPr>
            <a:xfrm>
              <a:off x="7128081" y="5268888"/>
              <a:ext cx="234305" cy="1646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8" name="rc107"/>
            <p:cNvSpPr/>
            <p:nvPr/>
          </p:nvSpPr>
          <p:spPr>
            <a:xfrm>
              <a:off x="7128081" y="4948477"/>
              <a:ext cx="234305" cy="32041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9" name="rc108"/>
            <p:cNvSpPr/>
            <p:nvPr/>
          </p:nvSpPr>
          <p:spPr>
            <a:xfrm>
              <a:off x="7128081" y="4926018"/>
              <a:ext cx="234305" cy="2245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0" name="rc109"/>
            <p:cNvSpPr/>
            <p:nvPr/>
          </p:nvSpPr>
          <p:spPr>
            <a:xfrm>
              <a:off x="7128081" y="4897570"/>
              <a:ext cx="234305" cy="2844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1" name="rc110"/>
            <p:cNvSpPr/>
            <p:nvPr/>
          </p:nvSpPr>
          <p:spPr>
            <a:xfrm>
              <a:off x="7388420" y="5252418"/>
              <a:ext cx="234305" cy="3293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2" name="rc111"/>
            <p:cNvSpPr/>
            <p:nvPr/>
          </p:nvSpPr>
          <p:spPr>
            <a:xfrm>
              <a:off x="7388420" y="5119163"/>
              <a:ext cx="234305" cy="13325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3" name="rc112"/>
            <p:cNvSpPr/>
            <p:nvPr/>
          </p:nvSpPr>
          <p:spPr>
            <a:xfrm>
              <a:off x="7388420" y="5104191"/>
              <a:ext cx="234305" cy="1497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4" name="rc113"/>
            <p:cNvSpPr/>
            <p:nvPr/>
          </p:nvSpPr>
          <p:spPr>
            <a:xfrm>
              <a:off x="7388420" y="5069754"/>
              <a:ext cx="234305" cy="344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5" name="rc114"/>
            <p:cNvSpPr/>
            <p:nvPr/>
          </p:nvSpPr>
          <p:spPr>
            <a:xfrm>
              <a:off x="7648759" y="5261402"/>
              <a:ext cx="234305" cy="2395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6" name="rc115"/>
            <p:cNvSpPr/>
            <p:nvPr/>
          </p:nvSpPr>
          <p:spPr>
            <a:xfrm>
              <a:off x="7648759" y="5044301"/>
              <a:ext cx="234305" cy="21710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7" name="rc116"/>
            <p:cNvSpPr/>
            <p:nvPr/>
          </p:nvSpPr>
          <p:spPr>
            <a:xfrm>
              <a:off x="7648759" y="5015853"/>
              <a:ext cx="234305" cy="2844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8" name="rc117"/>
            <p:cNvSpPr/>
            <p:nvPr/>
          </p:nvSpPr>
          <p:spPr>
            <a:xfrm>
              <a:off x="7648759" y="4969438"/>
              <a:ext cx="234305" cy="464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9" name="rc118"/>
            <p:cNvSpPr/>
            <p:nvPr/>
          </p:nvSpPr>
          <p:spPr>
            <a:xfrm>
              <a:off x="7909098" y="5273380"/>
              <a:ext cx="234305" cy="1197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0" name="rc119"/>
            <p:cNvSpPr/>
            <p:nvPr/>
          </p:nvSpPr>
          <p:spPr>
            <a:xfrm>
              <a:off x="7909098" y="5195523"/>
              <a:ext cx="234305" cy="7785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1" name="rc120"/>
            <p:cNvSpPr/>
            <p:nvPr/>
          </p:nvSpPr>
          <p:spPr>
            <a:xfrm>
              <a:off x="7909098" y="5177556"/>
              <a:ext cx="234305" cy="1796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2" name="rc121"/>
            <p:cNvSpPr/>
            <p:nvPr/>
          </p:nvSpPr>
          <p:spPr>
            <a:xfrm>
              <a:off x="7909098" y="5147611"/>
              <a:ext cx="234305" cy="2994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3" name="rc122"/>
            <p:cNvSpPr/>
            <p:nvPr/>
          </p:nvSpPr>
          <p:spPr>
            <a:xfrm>
              <a:off x="8169437" y="5282363"/>
              <a:ext cx="234305" cy="29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4" name="rc123"/>
            <p:cNvSpPr/>
            <p:nvPr/>
          </p:nvSpPr>
          <p:spPr>
            <a:xfrm>
              <a:off x="8169437" y="5267391"/>
              <a:ext cx="234305" cy="1497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5" name="rc124"/>
            <p:cNvSpPr/>
            <p:nvPr/>
          </p:nvSpPr>
          <p:spPr>
            <a:xfrm>
              <a:off x="8169437" y="5252418"/>
              <a:ext cx="234305" cy="1497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6" name="rc125"/>
            <p:cNvSpPr/>
            <p:nvPr/>
          </p:nvSpPr>
          <p:spPr>
            <a:xfrm>
              <a:off x="8169437" y="5247927"/>
              <a:ext cx="234305" cy="449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7" name="pg126"/>
            <p:cNvSpPr/>
            <p:nvPr/>
          </p:nvSpPr>
          <p:spPr>
            <a:xfrm>
              <a:off x="7184424"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28" name="pg127"/>
            <p:cNvSpPr/>
            <p:nvPr/>
          </p:nvSpPr>
          <p:spPr>
            <a:xfrm>
              <a:off x="5929677"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9" name="tx128"/>
            <p:cNvSpPr/>
            <p:nvPr/>
          </p:nvSpPr>
          <p:spPr>
            <a:xfrm>
              <a:off x="6054560"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4,429 case(s)</a:t>
              </a:r>
            </a:p>
          </p:txBody>
        </p:sp>
        <p:sp>
          <p:nvSpPr>
            <p:cNvPr id="130" name="pg129"/>
            <p:cNvSpPr/>
            <p:nvPr/>
          </p:nvSpPr>
          <p:spPr>
            <a:xfrm>
              <a:off x="6140172" y="2394471"/>
              <a:ext cx="1429105" cy="311602"/>
            </a:xfrm>
            <a:custGeom>
              <a:avLst/>
              <a:pathLst>
                <a:path w="1429105" h="311602">
                  <a:moveTo>
                    <a:pt x="26017" y="311602"/>
                  </a:moveTo>
                  <a:lnTo>
                    <a:pt x="1403088" y="311602"/>
                  </a:lnTo>
                  <a:lnTo>
                    <a:pt x="1402040" y="311581"/>
                  </a:lnTo>
                  <a:lnTo>
                    <a:pt x="1406224" y="311412"/>
                  </a:lnTo>
                  <a:lnTo>
                    <a:pt x="1410326" y="310575"/>
                  </a:lnTo>
                  <a:lnTo>
                    <a:pt x="1414241" y="309090"/>
                  </a:lnTo>
                  <a:lnTo>
                    <a:pt x="1417867" y="306996"/>
                  </a:lnTo>
                  <a:lnTo>
                    <a:pt x="1421110" y="304348"/>
                  </a:lnTo>
                  <a:lnTo>
                    <a:pt x="1423887" y="301214"/>
                  </a:lnTo>
                  <a:lnTo>
                    <a:pt x="1426125" y="297675"/>
                  </a:lnTo>
                  <a:lnTo>
                    <a:pt x="1427766" y="293823"/>
                  </a:lnTo>
                  <a:lnTo>
                    <a:pt x="1428768" y="289758"/>
                  </a:lnTo>
                  <a:lnTo>
                    <a:pt x="1429105" y="285585"/>
                  </a:lnTo>
                  <a:lnTo>
                    <a:pt x="1429105" y="26017"/>
                  </a:lnTo>
                  <a:lnTo>
                    <a:pt x="1428768" y="21843"/>
                  </a:lnTo>
                  <a:lnTo>
                    <a:pt x="1427766" y="17778"/>
                  </a:lnTo>
                  <a:lnTo>
                    <a:pt x="1426125" y="13926"/>
                  </a:lnTo>
                  <a:lnTo>
                    <a:pt x="1423887" y="10387"/>
                  </a:lnTo>
                  <a:lnTo>
                    <a:pt x="1421110" y="7253"/>
                  </a:lnTo>
                  <a:lnTo>
                    <a:pt x="1417867" y="4605"/>
                  </a:lnTo>
                  <a:lnTo>
                    <a:pt x="1414241" y="2511"/>
                  </a:lnTo>
                  <a:lnTo>
                    <a:pt x="1410326" y="1027"/>
                  </a:lnTo>
                  <a:lnTo>
                    <a:pt x="1406224" y="189"/>
                  </a:lnTo>
                  <a:lnTo>
                    <a:pt x="1403088"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31" name="tx130"/>
            <p:cNvSpPr/>
            <p:nvPr/>
          </p:nvSpPr>
          <p:spPr>
            <a:xfrm>
              <a:off x="6244241" y="2466357"/>
              <a:ext cx="122096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1,377 case(s)</a:t>
              </a:r>
            </a:p>
          </p:txBody>
        </p:sp>
        <p:sp>
          <p:nvSpPr>
            <p:cNvPr id="132" name="rc131"/>
            <p:cNvSpPr/>
            <p:nvPr/>
          </p:nvSpPr>
          <p:spPr>
            <a:xfrm>
              <a:off x="5266656" y="2153563"/>
              <a:ext cx="3176137" cy="3131794"/>
            </a:xfrm>
            <a:prstGeom prst="rect">
              <a:avLst/>
            </a:prstGeom>
            <a:ln w="13550" cap="rnd">
              <a:solidFill>
                <a:srgbClr val="333333">
                  <a:alpha val="100000"/>
                </a:srgbClr>
              </a:solidFill>
              <a:prstDash val="solid"/>
              <a:round/>
            </a:ln>
          </p:spPr>
          <p:txBody>
            <a:bodyPr/>
            <a:lstStyle/>
            <a:p/>
          </p:txBody>
        </p:sp>
        <p:sp>
          <p:nvSpPr>
            <p:cNvPr id="133" name="rc132"/>
            <p:cNvSpPr/>
            <p:nvPr/>
          </p:nvSpPr>
          <p:spPr>
            <a:xfrm>
              <a:off x="8442793" y="2153563"/>
              <a:ext cx="3176137" cy="3131794"/>
            </a:xfrm>
            <a:prstGeom prst="rect">
              <a:avLst/>
            </a:prstGeom>
            <a:solidFill>
              <a:srgbClr val="FFFFFF">
                <a:alpha val="100000"/>
              </a:srgbClr>
            </a:solidFill>
          </p:spPr>
          <p:txBody>
            <a:bodyPr/>
            <a:lstStyle/>
            <a:p/>
          </p:txBody>
        </p:sp>
        <p:sp>
          <p:nvSpPr>
            <p:cNvPr id="134" name="pl133"/>
            <p:cNvSpPr/>
            <p:nvPr/>
          </p:nvSpPr>
          <p:spPr>
            <a:xfrm>
              <a:off x="8442793" y="491104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5" name="pl134"/>
            <p:cNvSpPr/>
            <p:nvPr/>
          </p:nvSpPr>
          <p:spPr>
            <a:xfrm>
              <a:off x="8442793" y="4162422"/>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6" name="pl135"/>
            <p:cNvSpPr/>
            <p:nvPr/>
          </p:nvSpPr>
          <p:spPr>
            <a:xfrm>
              <a:off x="8442793" y="341379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7" name="pl136"/>
            <p:cNvSpPr/>
            <p:nvPr/>
          </p:nvSpPr>
          <p:spPr>
            <a:xfrm>
              <a:off x="8442793" y="2665173"/>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8" name="pl137"/>
            <p:cNvSpPr/>
            <p:nvPr/>
          </p:nvSpPr>
          <p:spPr>
            <a:xfrm>
              <a:off x="8442793"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9" name="pl138"/>
            <p:cNvSpPr/>
            <p:nvPr/>
          </p:nvSpPr>
          <p:spPr>
            <a:xfrm>
              <a:off x="8442793" y="4536734"/>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0" name="pl139"/>
            <p:cNvSpPr/>
            <p:nvPr/>
          </p:nvSpPr>
          <p:spPr>
            <a:xfrm>
              <a:off x="8442793" y="3788109"/>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1" name="pl140"/>
            <p:cNvSpPr/>
            <p:nvPr/>
          </p:nvSpPr>
          <p:spPr>
            <a:xfrm>
              <a:off x="8442793" y="3039485"/>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2" name="pl141"/>
            <p:cNvSpPr/>
            <p:nvPr/>
          </p:nvSpPr>
          <p:spPr>
            <a:xfrm>
              <a:off x="8442793" y="2290861"/>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3" name="rc142"/>
            <p:cNvSpPr/>
            <p:nvPr/>
          </p:nvSpPr>
          <p:spPr>
            <a:xfrm>
              <a:off x="8481844" y="5270385"/>
              <a:ext cx="234305" cy="149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4" name="rc143"/>
            <p:cNvSpPr/>
            <p:nvPr/>
          </p:nvSpPr>
          <p:spPr>
            <a:xfrm>
              <a:off x="8481844" y="5155097"/>
              <a:ext cx="234305" cy="11528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5" name="rc144"/>
            <p:cNvSpPr/>
            <p:nvPr/>
          </p:nvSpPr>
          <p:spPr>
            <a:xfrm>
              <a:off x="8481844" y="5144616"/>
              <a:ext cx="234305" cy="1048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6" name="rc145"/>
            <p:cNvSpPr/>
            <p:nvPr/>
          </p:nvSpPr>
          <p:spPr>
            <a:xfrm>
              <a:off x="8481844" y="5098202"/>
              <a:ext cx="234305" cy="464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7" name="rc146"/>
            <p:cNvSpPr/>
            <p:nvPr/>
          </p:nvSpPr>
          <p:spPr>
            <a:xfrm>
              <a:off x="8742183" y="5274877"/>
              <a:ext cx="234305" cy="1048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8" name="rc147"/>
            <p:cNvSpPr/>
            <p:nvPr/>
          </p:nvSpPr>
          <p:spPr>
            <a:xfrm>
              <a:off x="8742183" y="5182048"/>
              <a:ext cx="234305" cy="9282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9" name="rc148"/>
            <p:cNvSpPr/>
            <p:nvPr/>
          </p:nvSpPr>
          <p:spPr>
            <a:xfrm>
              <a:off x="8742183" y="5177556"/>
              <a:ext cx="234305" cy="449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0" name="rc149"/>
            <p:cNvSpPr/>
            <p:nvPr/>
          </p:nvSpPr>
          <p:spPr>
            <a:xfrm>
              <a:off x="8742183" y="5167075"/>
              <a:ext cx="234305" cy="1048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1" name="rc150"/>
            <p:cNvSpPr/>
            <p:nvPr/>
          </p:nvSpPr>
          <p:spPr>
            <a:xfrm>
              <a:off x="9002523" y="5279369"/>
              <a:ext cx="234305" cy="598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2" name="rc151"/>
            <p:cNvSpPr/>
            <p:nvPr/>
          </p:nvSpPr>
          <p:spPr>
            <a:xfrm>
              <a:off x="9002523" y="5168572"/>
              <a:ext cx="234305" cy="11079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3" name="rc152"/>
            <p:cNvSpPr/>
            <p:nvPr/>
          </p:nvSpPr>
          <p:spPr>
            <a:xfrm>
              <a:off x="9002523" y="5155097"/>
              <a:ext cx="234305" cy="1347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4" name="rc153"/>
            <p:cNvSpPr/>
            <p:nvPr/>
          </p:nvSpPr>
          <p:spPr>
            <a:xfrm>
              <a:off x="9002523" y="5122158"/>
              <a:ext cx="234305" cy="329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5" name="rc154"/>
            <p:cNvSpPr/>
            <p:nvPr/>
          </p:nvSpPr>
          <p:spPr>
            <a:xfrm>
              <a:off x="9262862" y="5267391"/>
              <a:ext cx="234305" cy="1796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6" name="rc155"/>
            <p:cNvSpPr/>
            <p:nvPr/>
          </p:nvSpPr>
          <p:spPr>
            <a:xfrm>
              <a:off x="9262862" y="5089218"/>
              <a:ext cx="234305" cy="17817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7" name="rc156"/>
            <p:cNvSpPr/>
            <p:nvPr/>
          </p:nvSpPr>
          <p:spPr>
            <a:xfrm>
              <a:off x="9262862" y="5084726"/>
              <a:ext cx="234305" cy="449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8" name="rc157"/>
            <p:cNvSpPr/>
            <p:nvPr/>
          </p:nvSpPr>
          <p:spPr>
            <a:xfrm>
              <a:off x="9262862" y="5050290"/>
              <a:ext cx="234305" cy="344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9" name="rc158"/>
            <p:cNvSpPr/>
            <p:nvPr/>
          </p:nvSpPr>
          <p:spPr>
            <a:xfrm>
              <a:off x="9523201" y="5268888"/>
              <a:ext cx="234305" cy="1646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0" name="rc159"/>
            <p:cNvSpPr/>
            <p:nvPr/>
          </p:nvSpPr>
          <p:spPr>
            <a:xfrm>
              <a:off x="9523201" y="5113174"/>
              <a:ext cx="234305" cy="15571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1" name="rc160"/>
            <p:cNvSpPr/>
            <p:nvPr/>
          </p:nvSpPr>
          <p:spPr>
            <a:xfrm>
              <a:off x="9523201" y="5101196"/>
              <a:ext cx="234305" cy="1197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2" name="rc161"/>
            <p:cNvSpPr/>
            <p:nvPr/>
          </p:nvSpPr>
          <p:spPr>
            <a:xfrm>
              <a:off x="9523201" y="5060770"/>
              <a:ext cx="234305" cy="4042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3" name="rc162"/>
            <p:cNvSpPr/>
            <p:nvPr/>
          </p:nvSpPr>
          <p:spPr>
            <a:xfrm>
              <a:off x="9783540" y="5253916"/>
              <a:ext cx="234305" cy="3144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4" name="rc163"/>
            <p:cNvSpPr/>
            <p:nvPr/>
          </p:nvSpPr>
          <p:spPr>
            <a:xfrm>
              <a:off x="9783540" y="5162583"/>
              <a:ext cx="234305" cy="9133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5" name="rc164"/>
            <p:cNvSpPr/>
            <p:nvPr/>
          </p:nvSpPr>
          <p:spPr>
            <a:xfrm>
              <a:off x="9783540" y="5155097"/>
              <a:ext cx="234305" cy="748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6" name="rc165"/>
            <p:cNvSpPr/>
            <p:nvPr/>
          </p:nvSpPr>
          <p:spPr>
            <a:xfrm>
              <a:off x="9783540" y="5113174"/>
              <a:ext cx="234305" cy="4192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7" name="rc166"/>
            <p:cNvSpPr/>
            <p:nvPr/>
          </p:nvSpPr>
          <p:spPr>
            <a:xfrm>
              <a:off x="10043879" y="5273380"/>
              <a:ext cx="234305" cy="1197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8" name="rc167"/>
            <p:cNvSpPr/>
            <p:nvPr/>
          </p:nvSpPr>
          <p:spPr>
            <a:xfrm>
              <a:off x="10043879" y="5129644"/>
              <a:ext cx="234305" cy="14373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9" name="rc168"/>
            <p:cNvSpPr/>
            <p:nvPr/>
          </p:nvSpPr>
          <p:spPr>
            <a:xfrm>
              <a:off x="10043879" y="5122158"/>
              <a:ext cx="234305" cy="748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0" name="rc169"/>
            <p:cNvSpPr/>
            <p:nvPr/>
          </p:nvSpPr>
          <p:spPr>
            <a:xfrm>
              <a:off x="10043879" y="5092213"/>
              <a:ext cx="234305" cy="2994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1" name="rc170"/>
            <p:cNvSpPr/>
            <p:nvPr/>
          </p:nvSpPr>
          <p:spPr>
            <a:xfrm>
              <a:off x="10304218" y="5267391"/>
              <a:ext cx="234305" cy="1796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2" name="rc171"/>
            <p:cNvSpPr/>
            <p:nvPr/>
          </p:nvSpPr>
          <p:spPr>
            <a:xfrm>
              <a:off x="10304218" y="5200015"/>
              <a:ext cx="234305" cy="6737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3" name="rc172"/>
            <p:cNvSpPr/>
            <p:nvPr/>
          </p:nvSpPr>
          <p:spPr>
            <a:xfrm>
              <a:off x="10304218" y="5191031"/>
              <a:ext cx="234305" cy="898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4" name="rc173"/>
            <p:cNvSpPr/>
            <p:nvPr/>
          </p:nvSpPr>
          <p:spPr>
            <a:xfrm>
              <a:off x="10304218" y="5161086"/>
              <a:ext cx="234305" cy="2994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5" name="rc174"/>
            <p:cNvSpPr/>
            <p:nvPr/>
          </p:nvSpPr>
          <p:spPr>
            <a:xfrm>
              <a:off x="10564558" y="5280866"/>
              <a:ext cx="234305" cy="449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6" name="rc175"/>
            <p:cNvSpPr/>
            <p:nvPr/>
          </p:nvSpPr>
          <p:spPr>
            <a:xfrm>
              <a:off x="10564558" y="5087721"/>
              <a:ext cx="234305" cy="19314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7" name="rc176"/>
            <p:cNvSpPr/>
            <p:nvPr/>
          </p:nvSpPr>
          <p:spPr>
            <a:xfrm>
              <a:off x="10564558" y="5083229"/>
              <a:ext cx="234305" cy="449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8" name="rc177"/>
            <p:cNvSpPr/>
            <p:nvPr/>
          </p:nvSpPr>
          <p:spPr>
            <a:xfrm>
              <a:off x="10564558" y="5059273"/>
              <a:ext cx="234305" cy="2395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9" name="rc178"/>
            <p:cNvSpPr/>
            <p:nvPr/>
          </p:nvSpPr>
          <p:spPr>
            <a:xfrm>
              <a:off x="10824897" y="5277871"/>
              <a:ext cx="234305" cy="748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0" name="rc179"/>
            <p:cNvSpPr/>
            <p:nvPr/>
          </p:nvSpPr>
          <p:spPr>
            <a:xfrm>
              <a:off x="10824897" y="5045798"/>
              <a:ext cx="234305" cy="23207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1" name="rc180"/>
            <p:cNvSpPr/>
            <p:nvPr/>
          </p:nvSpPr>
          <p:spPr>
            <a:xfrm>
              <a:off x="10824897" y="5041306"/>
              <a:ext cx="234305" cy="449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2" name="rc181"/>
            <p:cNvSpPr/>
            <p:nvPr/>
          </p:nvSpPr>
          <p:spPr>
            <a:xfrm>
              <a:off x="10824897" y="5002378"/>
              <a:ext cx="234305" cy="3892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3" name="rc182"/>
            <p:cNvSpPr/>
            <p:nvPr/>
          </p:nvSpPr>
          <p:spPr>
            <a:xfrm>
              <a:off x="11085236" y="5277871"/>
              <a:ext cx="234305" cy="748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4" name="rc183"/>
            <p:cNvSpPr/>
            <p:nvPr/>
          </p:nvSpPr>
          <p:spPr>
            <a:xfrm>
              <a:off x="11085236" y="5143119"/>
              <a:ext cx="234305" cy="13475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5" name="rc184"/>
            <p:cNvSpPr/>
            <p:nvPr/>
          </p:nvSpPr>
          <p:spPr>
            <a:xfrm>
              <a:off x="11085236" y="5134136"/>
              <a:ext cx="234305" cy="898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6" name="rc185"/>
            <p:cNvSpPr/>
            <p:nvPr/>
          </p:nvSpPr>
          <p:spPr>
            <a:xfrm>
              <a:off x="11085236" y="5113174"/>
              <a:ext cx="234305" cy="2096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7" name="rc186"/>
            <p:cNvSpPr/>
            <p:nvPr/>
          </p:nvSpPr>
          <p:spPr>
            <a:xfrm>
              <a:off x="11345575" y="5277871"/>
              <a:ext cx="234305" cy="748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8" name="rc187"/>
            <p:cNvSpPr/>
            <p:nvPr/>
          </p:nvSpPr>
          <p:spPr>
            <a:xfrm>
              <a:off x="11345575" y="4872117"/>
              <a:ext cx="234305" cy="40575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9" name="rc188"/>
            <p:cNvSpPr/>
            <p:nvPr/>
          </p:nvSpPr>
          <p:spPr>
            <a:xfrm>
              <a:off x="11345575" y="4860139"/>
              <a:ext cx="234305" cy="1197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0" name="rc189"/>
            <p:cNvSpPr/>
            <p:nvPr/>
          </p:nvSpPr>
          <p:spPr>
            <a:xfrm>
              <a:off x="11345575" y="4855647"/>
              <a:ext cx="234305" cy="449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1" name="pg190"/>
            <p:cNvSpPr/>
            <p:nvPr/>
          </p:nvSpPr>
          <p:spPr>
            <a:xfrm>
              <a:off x="8538188"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92" name="pg191"/>
            <p:cNvSpPr/>
            <p:nvPr/>
          </p:nvSpPr>
          <p:spPr>
            <a:xfrm>
              <a:off x="11401918"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93" name="pg192"/>
            <p:cNvSpPr/>
            <p:nvPr/>
          </p:nvSpPr>
          <p:spPr>
            <a:xfrm>
              <a:off x="9105815"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94" name="tx193"/>
            <p:cNvSpPr/>
            <p:nvPr/>
          </p:nvSpPr>
          <p:spPr>
            <a:xfrm>
              <a:off x="9230698"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1,452 case(s)</a:t>
              </a:r>
            </a:p>
          </p:txBody>
        </p:sp>
        <p:sp>
          <p:nvSpPr>
            <p:cNvPr id="195" name="pg194"/>
            <p:cNvSpPr/>
            <p:nvPr/>
          </p:nvSpPr>
          <p:spPr>
            <a:xfrm>
              <a:off x="9316310" y="2394471"/>
              <a:ext cx="1429105" cy="311602"/>
            </a:xfrm>
            <a:custGeom>
              <a:avLst/>
              <a:pathLst>
                <a:path w="1429105" h="311602">
                  <a:moveTo>
                    <a:pt x="26017" y="311602"/>
                  </a:moveTo>
                  <a:lnTo>
                    <a:pt x="1403088" y="311602"/>
                  </a:lnTo>
                  <a:lnTo>
                    <a:pt x="1402040" y="311581"/>
                  </a:lnTo>
                  <a:lnTo>
                    <a:pt x="1406224" y="311412"/>
                  </a:lnTo>
                  <a:lnTo>
                    <a:pt x="1410326" y="310575"/>
                  </a:lnTo>
                  <a:lnTo>
                    <a:pt x="1414241" y="309090"/>
                  </a:lnTo>
                  <a:lnTo>
                    <a:pt x="1417867" y="306996"/>
                  </a:lnTo>
                  <a:lnTo>
                    <a:pt x="1421110" y="304348"/>
                  </a:lnTo>
                  <a:lnTo>
                    <a:pt x="1423887" y="301214"/>
                  </a:lnTo>
                  <a:lnTo>
                    <a:pt x="1426125" y="297675"/>
                  </a:lnTo>
                  <a:lnTo>
                    <a:pt x="1427766" y="293823"/>
                  </a:lnTo>
                  <a:lnTo>
                    <a:pt x="1428768" y="289758"/>
                  </a:lnTo>
                  <a:lnTo>
                    <a:pt x="1429105" y="285585"/>
                  </a:lnTo>
                  <a:lnTo>
                    <a:pt x="1429105" y="26017"/>
                  </a:lnTo>
                  <a:lnTo>
                    <a:pt x="1428768" y="21843"/>
                  </a:lnTo>
                  <a:lnTo>
                    <a:pt x="1427766" y="17778"/>
                  </a:lnTo>
                  <a:lnTo>
                    <a:pt x="1426125" y="13926"/>
                  </a:lnTo>
                  <a:lnTo>
                    <a:pt x="1423887" y="10387"/>
                  </a:lnTo>
                  <a:lnTo>
                    <a:pt x="1421110" y="7253"/>
                  </a:lnTo>
                  <a:lnTo>
                    <a:pt x="1417867" y="4605"/>
                  </a:lnTo>
                  <a:lnTo>
                    <a:pt x="1414241" y="2511"/>
                  </a:lnTo>
                  <a:lnTo>
                    <a:pt x="1410326" y="1027"/>
                  </a:lnTo>
                  <a:lnTo>
                    <a:pt x="1406224" y="189"/>
                  </a:lnTo>
                  <a:lnTo>
                    <a:pt x="1403088"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96" name="tx195"/>
            <p:cNvSpPr/>
            <p:nvPr/>
          </p:nvSpPr>
          <p:spPr>
            <a:xfrm>
              <a:off x="9420378" y="2466357"/>
              <a:ext cx="122096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1,337 case(s)</a:t>
              </a:r>
            </a:p>
          </p:txBody>
        </p:sp>
        <p:sp>
          <p:nvSpPr>
            <p:cNvPr id="197" name="rc196"/>
            <p:cNvSpPr/>
            <p:nvPr/>
          </p:nvSpPr>
          <p:spPr>
            <a:xfrm>
              <a:off x="8442793" y="2153563"/>
              <a:ext cx="3176137" cy="3131794"/>
            </a:xfrm>
            <a:prstGeom prst="rect">
              <a:avLst/>
            </a:prstGeom>
            <a:ln w="13550" cap="rnd">
              <a:solidFill>
                <a:srgbClr val="333333">
                  <a:alpha val="100000"/>
                </a:srgbClr>
              </a:solidFill>
              <a:prstDash val="solid"/>
              <a:round/>
            </a:ln>
          </p:spPr>
          <p:txBody>
            <a:bodyPr/>
            <a:lstStyle/>
            <a:p/>
          </p:txBody>
        </p:sp>
        <p:sp>
          <p:nvSpPr>
            <p:cNvPr id="198" name="rc197"/>
            <p:cNvSpPr/>
            <p:nvPr/>
          </p:nvSpPr>
          <p:spPr>
            <a:xfrm>
              <a:off x="11618931" y="2153563"/>
              <a:ext cx="3176137" cy="3131794"/>
            </a:xfrm>
            <a:prstGeom prst="rect">
              <a:avLst/>
            </a:prstGeom>
            <a:solidFill>
              <a:srgbClr val="FFFFFF">
                <a:alpha val="100000"/>
              </a:srgbClr>
            </a:solidFill>
          </p:spPr>
          <p:txBody>
            <a:bodyPr/>
            <a:lstStyle/>
            <a:p/>
          </p:txBody>
        </p:sp>
        <p:sp>
          <p:nvSpPr>
            <p:cNvPr id="199" name="pl198"/>
            <p:cNvSpPr/>
            <p:nvPr/>
          </p:nvSpPr>
          <p:spPr>
            <a:xfrm>
              <a:off x="11618931" y="491104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00" name="pl199"/>
            <p:cNvSpPr/>
            <p:nvPr/>
          </p:nvSpPr>
          <p:spPr>
            <a:xfrm>
              <a:off x="11618931" y="4162422"/>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01" name="pl200"/>
            <p:cNvSpPr/>
            <p:nvPr/>
          </p:nvSpPr>
          <p:spPr>
            <a:xfrm>
              <a:off x="11618931" y="341379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02" name="pl201"/>
            <p:cNvSpPr/>
            <p:nvPr/>
          </p:nvSpPr>
          <p:spPr>
            <a:xfrm>
              <a:off x="11618931" y="2665173"/>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03" name="pl202"/>
            <p:cNvSpPr/>
            <p:nvPr/>
          </p:nvSpPr>
          <p:spPr>
            <a:xfrm>
              <a:off x="11618931"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04" name="pl203"/>
            <p:cNvSpPr/>
            <p:nvPr/>
          </p:nvSpPr>
          <p:spPr>
            <a:xfrm>
              <a:off x="11618931" y="4536734"/>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05" name="pl204"/>
            <p:cNvSpPr/>
            <p:nvPr/>
          </p:nvSpPr>
          <p:spPr>
            <a:xfrm>
              <a:off x="11618931" y="3788109"/>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06" name="pl205"/>
            <p:cNvSpPr/>
            <p:nvPr/>
          </p:nvSpPr>
          <p:spPr>
            <a:xfrm>
              <a:off x="11618931" y="3039485"/>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07" name="pl206"/>
            <p:cNvSpPr/>
            <p:nvPr/>
          </p:nvSpPr>
          <p:spPr>
            <a:xfrm>
              <a:off x="11618931" y="2290861"/>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08" name="rc207"/>
            <p:cNvSpPr/>
            <p:nvPr/>
          </p:nvSpPr>
          <p:spPr>
            <a:xfrm>
              <a:off x="11657982" y="5238943"/>
              <a:ext cx="234305" cy="4641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9" name="rc208"/>
            <p:cNvSpPr/>
            <p:nvPr/>
          </p:nvSpPr>
          <p:spPr>
            <a:xfrm>
              <a:off x="11657982" y="4809233"/>
              <a:ext cx="234305" cy="42971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0" name="rc209"/>
            <p:cNvSpPr/>
            <p:nvPr/>
          </p:nvSpPr>
          <p:spPr>
            <a:xfrm>
              <a:off x="11657982" y="4807736"/>
              <a:ext cx="234305" cy="149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1" name="rc210"/>
            <p:cNvSpPr/>
            <p:nvPr/>
          </p:nvSpPr>
          <p:spPr>
            <a:xfrm>
              <a:off x="11657982" y="4747846"/>
              <a:ext cx="234305" cy="598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2" name="rc211"/>
            <p:cNvSpPr/>
            <p:nvPr/>
          </p:nvSpPr>
          <p:spPr>
            <a:xfrm>
              <a:off x="11918321" y="5237446"/>
              <a:ext cx="234305" cy="4791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3" name="rc212"/>
            <p:cNvSpPr/>
            <p:nvPr/>
          </p:nvSpPr>
          <p:spPr>
            <a:xfrm>
              <a:off x="11918321" y="4836183"/>
              <a:ext cx="234305" cy="40126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4" name="rc213"/>
            <p:cNvSpPr/>
            <p:nvPr/>
          </p:nvSpPr>
          <p:spPr>
            <a:xfrm>
              <a:off x="11918321" y="4824205"/>
              <a:ext cx="234305" cy="1197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5" name="rc214"/>
            <p:cNvSpPr/>
            <p:nvPr/>
          </p:nvSpPr>
          <p:spPr>
            <a:xfrm>
              <a:off x="11918321" y="4771802"/>
              <a:ext cx="234305" cy="5240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6" name="rc215"/>
            <p:cNvSpPr/>
            <p:nvPr/>
          </p:nvSpPr>
          <p:spPr>
            <a:xfrm>
              <a:off x="12178660" y="5256910"/>
              <a:ext cx="234305" cy="284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7" name="rc216"/>
            <p:cNvSpPr/>
            <p:nvPr/>
          </p:nvSpPr>
          <p:spPr>
            <a:xfrm>
              <a:off x="12178660" y="2978098"/>
              <a:ext cx="234305" cy="227881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8" name="rc217"/>
            <p:cNvSpPr/>
            <p:nvPr/>
          </p:nvSpPr>
          <p:spPr>
            <a:xfrm>
              <a:off x="12178660" y="2969115"/>
              <a:ext cx="234305" cy="898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9" name="rc218"/>
            <p:cNvSpPr/>
            <p:nvPr/>
          </p:nvSpPr>
          <p:spPr>
            <a:xfrm>
              <a:off x="12178660" y="2937672"/>
              <a:ext cx="234305" cy="3144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0" name="rc219"/>
            <p:cNvSpPr/>
            <p:nvPr/>
          </p:nvSpPr>
          <p:spPr>
            <a:xfrm>
              <a:off x="12439000" y="5247927"/>
              <a:ext cx="234305" cy="3743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1" name="rc220"/>
            <p:cNvSpPr/>
            <p:nvPr/>
          </p:nvSpPr>
          <p:spPr>
            <a:xfrm>
              <a:off x="12439000" y="4449893"/>
              <a:ext cx="234305" cy="79803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2" name="rc221"/>
            <p:cNvSpPr/>
            <p:nvPr/>
          </p:nvSpPr>
          <p:spPr>
            <a:xfrm>
              <a:off x="12439000" y="4445401"/>
              <a:ext cx="234305" cy="449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3" name="rc222"/>
            <p:cNvSpPr/>
            <p:nvPr/>
          </p:nvSpPr>
          <p:spPr>
            <a:xfrm>
              <a:off x="12439000" y="4391500"/>
              <a:ext cx="234305" cy="5390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4" name="rc223"/>
            <p:cNvSpPr/>
            <p:nvPr/>
          </p:nvSpPr>
          <p:spPr>
            <a:xfrm>
              <a:off x="12699339" y="5238943"/>
              <a:ext cx="234305" cy="4641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5" name="rc224"/>
            <p:cNvSpPr/>
            <p:nvPr/>
          </p:nvSpPr>
          <p:spPr>
            <a:xfrm>
              <a:off x="12699339" y="4560690"/>
              <a:ext cx="234305" cy="67825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6" name="rc225"/>
            <p:cNvSpPr/>
            <p:nvPr/>
          </p:nvSpPr>
          <p:spPr>
            <a:xfrm>
              <a:off x="12699339" y="4551706"/>
              <a:ext cx="234305" cy="898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7" name="rc226"/>
            <p:cNvSpPr/>
            <p:nvPr/>
          </p:nvSpPr>
          <p:spPr>
            <a:xfrm>
              <a:off x="12699339" y="4479838"/>
              <a:ext cx="234305" cy="718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8" name="rc227"/>
            <p:cNvSpPr/>
            <p:nvPr/>
          </p:nvSpPr>
          <p:spPr>
            <a:xfrm>
              <a:off x="12959678" y="5234451"/>
              <a:ext cx="234305" cy="5090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9" name="rc228"/>
            <p:cNvSpPr/>
            <p:nvPr/>
          </p:nvSpPr>
          <p:spPr>
            <a:xfrm>
              <a:off x="12959678" y="4415456"/>
              <a:ext cx="234305" cy="81899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0" name="rc229"/>
            <p:cNvSpPr/>
            <p:nvPr/>
          </p:nvSpPr>
          <p:spPr>
            <a:xfrm>
              <a:off x="12959678" y="4409467"/>
              <a:ext cx="234305" cy="598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1" name="rc230"/>
            <p:cNvSpPr/>
            <p:nvPr/>
          </p:nvSpPr>
          <p:spPr>
            <a:xfrm>
              <a:off x="12959678" y="4351075"/>
              <a:ext cx="234305" cy="5839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2" name="rc231"/>
            <p:cNvSpPr/>
            <p:nvPr/>
          </p:nvSpPr>
          <p:spPr>
            <a:xfrm>
              <a:off x="13220017" y="5225468"/>
              <a:ext cx="234305" cy="5988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3" name="rc232"/>
            <p:cNvSpPr/>
            <p:nvPr/>
          </p:nvSpPr>
          <p:spPr>
            <a:xfrm>
              <a:off x="13220017" y="4355567"/>
              <a:ext cx="234305" cy="86990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4" name="rc233"/>
            <p:cNvSpPr/>
            <p:nvPr/>
          </p:nvSpPr>
          <p:spPr>
            <a:xfrm>
              <a:off x="13220017" y="4343589"/>
              <a:ext cx="234305" cy="1197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5" name="rc234"/>
            <p:cNvSpPr/>
            <p:nvPr/>
          </p:nvSpPr>
          <p:spPr>
            <a:xfrm>
              <a:off x="13220017" y="4247765"/>
              <a:ext cx="234305" cy="9582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6" name="rc235"/>
            <p:cNvSpPr/>
            <p:nvPr/>
          </p:nvSpPr>
          <p:spPr>
            <a:xfrm>
              <a:off x="13480356" y="5214987"/>
              <a:ext cx="234305" cy="7037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7" name="rc236"/>
            <p:cNvSpPr/>
            <p:nvPr/>
          </p:nvSpPr>
          <p:spPr>
            <a:xfrm>
              <a:off x="13480356" y="4523258"/>
              <a:ext cx="234305" cy="69172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8" name="rc237"/>
            <p:cNvSpPr/>
            <p:nvPr/>
          </p:nvSpPr>
          <p:spPr>
            <a:xfrm>
              <a:off x="13480356" y="4515772"/>
              <a:ext cx="234305" cy="748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9" name="rc238"/>
            <p:cNvSpPr/>
            <p:nvPr/>
          </p:nvSpPr>
          <p:spPr>
            <a:xfrm>
              <a:off x="13480356" y="4467860"/>
              <a:ext cx="234305" cy="4791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0" name="rc239"/>
            <p:cNvSpPr/>
            <p:nvPr/>
          </p:nvSpPr>
          <p:spPr>
            <a:xfrm>
              <a:off x="13740696" y="5238943"/>
              <a:ext cx="234305" cy="4641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1" name="rc240"/>
            <p:cNvSpPr/>
            <p:nvPr/>
          </p:nvSpPr>
          <p:spPr>
            <a:xfrm>
              <a:off x="13740696" y="4454385"/>
              <a:ext cx="234305" cy="78455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2" name="rc241"/>
            <p:cNvSpPr/>
            <p:nvPr/>
          </p:nvSpPr>
          <p:spPr>
            <a:xfrm>
              <a:off x="13740696" y="4449893"/>
              <a:ext cx="234305" cy="449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3" name="rc242"/>
            <p:cNvSpPr/>
            <p:nvPr/>
          </p:nvSpPr>
          <p:spPr>
            <a:xfrm>
              <a:off x="13740696" y="4373534"/>
              <a:ext cx="234305" cy="7635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4" name="rc243"/>
            <p:cNvSpPr/>
            <p:nvPr/>
          </p:nvSpPr>
          <p:spPr>
            <a:xfrm>
              <a:off x="14001035" y="5240440"/>
              <a:ext cx="234305" cy="4491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5" name="rc244"/>
            <p:cNvSpPr/>
            <p:nvPr/>
          </p:nvSpPr>
          <p:spPr>
            <a:xfrm>
              <a:off x="14001035" y="4205842"/>
              <a:ext cx="234305" cy="103459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6" name="rc245"/>
            <p:cNvSpPr/>
            <p:nvPr/>
          </p:nvSpPr>
          <p:spPr>
            <a:xfrm>
              <a:off x="14001035" y="4193864"/>
              <a:ext cx="234305" cy="1197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7" name="rc246"/>
            <p:cNvSpPr/>
            <p:nvPr/>
          </p:nvSpPr>
          <p:spPr>
            <a:xfrm>
              <a:off x="14001035" y="4121996"/>
              <a:ext cx="234305" cy="718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8" name="rc247"/>
            <p:cNvSpPr/>
            <p:nvPr/>
          </p:nvSpPr>
          <p:spPr>
            <a:xfrm>
              <a:off x="14261374" y="5210495"/>
              <a:ext cx="234305" cy="7486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9" name="rc248"/>
            <p:cNvSpPr/>
            <p:nvPr/>
          </p:nvSpPr>
          <p:spPr>
            <a:xfrm>
              <a:off x="14261374" y="4404976"/>
              <a:ext cx="234305" cy="80551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0" name="rc249"/>
            <p:cNvSpPr/>
            <p:nvPr/>
          </p:nvSpPr>
          <p:spPr>
            <a:xfrm>
              <a:off x="14261374" y="4398987"/>
              <a:ext cx="234305" cy="598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1" name="rc250"/>
            <p:cNvSpPr/>
            <p:nvPr/>
          </p:nvSpPr>
          <p:spPr>
            <a:xfrm>
              <a:off x="14261374" y="4307655"/>
              <a:ext cx="234305" cy="9133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2" name="rc251"/>
            <p:cNvSpPr/>
            <p:nvPr/>
          </p:nvSpPr>
          <p:spPr>
            <a:xfrm>
              <a:off x="14521713" y="5273380"/>
              <a:ext cx="234305" cy="1197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3" name="rc252"/>
            <p:cNvSpPr/>
            <p:nvPr/>
          </p:nvSpPr>
          <p:spPr>
            <a:xfrm>
              <a:off x="14521713" y="4095045"/>
              <a:ext cx="234305" cy="117833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4" name="rc253"/>
            <p:cNvSpPr/>
            <p:nvPr/>
          </p:nvSpPr>
          <p:spPr>
            <a:xfrm>
              <a:off x="14521713" y="4069592"/>
              <a:ext cx="234305" cy="2545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5" name="rc254"/>
            <p:cNvSpPr/>
            <p:nvPr/>
          </p:nvSpPr>
          <p:spPr>
            <a:xfrm>
              <a:off x="14521713" y="4035155"/>
              <a:ext cx="234305" cy="344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6" name="pg255"/>
            <p:cNvSpPr/>
            <p:nvPr/>
          </p:nvSpPr>
          <p:spPr>
            <a:xfrm>
              <a:off x="11974665"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257" name="pg256"/>
            <p:cNvSpPr/>
            <p:nvPr/>
          </p:nvSpPr>
          <p:spPr>
            <a:xfrm>
              <a:off x="12755682"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258" name="pg257"/>
            <p:cNvSpPr/>
            <p:nvPr/>
          </p:nvSpPr>
          <p:spPr>
            <a:xfrm>
              <a:off x="14578056"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259" name="pg258"/>
            <p:cNvSpPr/>
            <p:nvPr/>
          </p:nvSpPr>
          <p:spPr>
            <a:xfrm>
              <a:off x="12281953"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60" name="tx259"/>
            <p:cNvSpPr/>
            <p:nvPr/>
          </p:nvSpPr>
          <p:spPr>
            <a:xfrm>
              <a:off x="12406836"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7,644 case(s)</a:t>
              </a:r>
            </a:p>
          </p:txBody>
        </p:sp>
        <p:sp>
          <p:nvSpPr>
            <p:cNvPr id="261" name="pg260"/>
            <p:cNvSpPr/>
            <p:nvPr/>
          </p:nvSpPr>
          <p:spPr>
            <a:xfrm>
              <a:off x="12492448" y="2394471"/>
              <a:ext cx="1429105" cy="311602"/>
            </a:xfrm>
            <a:custGeom>
              <a:avLst/>
              <a:pathLst>
                <a:path w="1429105" h="311602">
                  <a:moveTo>
                    <a:pt x="26017" y="311602"/>
                  </a:moveTo>
                  <a:lnTo>
                    <a:pt x="1403088" y="311602"/>
                  </a:lnTo>
                  <a:lnTo>
                    <a:pt x="1402040" y="311581"/>
                  </a:lnTo>
                  <a:lnTo>
                    <a:pt x="1406224" y="311412"/>
                  </a:lnTo>
                  <a:lnTo>
                    <a:pt x="1410326" y="310575"/>
                  </a:lnTo>
                  <a:lnTo>
                    <a:pt x="1414241" y="309090"/>
                  </a:lnTo>
                  <a:lnTo>
                    <a:pt x="1417867" y="306996"/>
                  </a:lnTo>
                  <a:lnTo>
                    <a:pt x="1421110" y="304348"/>
                  </a:lnTo>
                  <a:lnTo>
                    <a:pt x="1423887" y="301214"/>
                  </a:lnTo>
                  <a:lnTo>
                    <a:pt x="1426125" y="297675"/>
                  </a:lnTo>
                  <a:lnTo>
                    <a:pt x="1427766" y="293823"/>
                  </a:lnTo>
                  <a:lnTo>
                    <a:pt x="1428768" y="289758"/>
                  </a:lnTo>
                  <a:lnTo>
                    <a:pt x="1429105" y="285585"/>
                  </a:lnTo>
                  <a:lnTo>
                    <a:pt x="1429105" y="26017"/>
                  </a:lnTo>
                  <a:lnTo>
                    <a:pt x="1428768" y="21843"/>
                  </a:lnTo>
                  <a:lnTo>
                    <a:pt x="1427766" y="17778"/>
                  </a:lnTo>
                  <a:lnTo>
                    <a:pt x="1426125" y="13926"/>
                  </a:lnTo>
                  <a:lnTo>
                    <a:pt x="1423887" y="10387"/>
                  </a:lnTo>
                  <a:lnTo>
                    <a:pt x="1421110" y="7253"/>
                  </a:lnTo>
                  <a:lnTo>
                    <a:pt x="1417867" y="4605"/>
                  </a:lnTo>
                  <a:lnTo>
                    <a:pt x="1414241" y="2511"/>
                  </a:lnTo>
                  <a:lnTo>
                    <a:pt x="1410326" y="1027"/>
                  </a:lnTo>
                  <a:lnTo>
                    <a:pt x="1406224" y="189"/>
                  </a:lnTo>
                  <a:lnTo>
                    <a:pt x="1403088"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62" name="tx261"/>
            <p:cNvSpPr/>
            <p:nvPr/>
          </p:nvSpPr>
          <p:spPr>
            <a:xfrm>
              <a:off x="12596516" y="2466357"/>
              <a:ext cx="122096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7,708 case(s)</a:t>
              </a:r>
            </a:p>
          </p:txBody>
        </p:sp>
        <p:sp>
          <p:nvSpPr>
            <p:cNvPr id="263" name="rc262"/>
            <p:cNvSpPr/>
            <p:nvPr/>
          </p:nvSpPr>
          <p:spPr>
            <a:xfrm>
              <a:off x="11618931" y="2153563"/>
              <a:ext cx="3176137" cy="3131794"/>
            </a:xfrm>
            <a:prstGeom prst="rect">
              <a:avLst/>
            </a:prstGeom>
            <a:ln w="13550" cap="rnd">
              <a:solidFill>
                <a:srgbClr val="333333">
                  <a:alpha val="100000"/>
                </a:srgbClr>
              </a:solidFill>
              <a:prstDash val="solid"/>
              <a:round/>
            </a:ln>
          </p:spPr>
          <p:txBody>
            <a:bodyPr/>
            <a:lstStyle/>
            <a:p/>
          </p:txBody>
        </p:sp>
        <p:sp>
          <p:nvSpPr>
            <p:cNvPr id="264" name="rc263"/>
            <p:cNvSpPr/>
            <p:nvPr/>
          </p:nvSpPr>
          <p:spPr>
            <a:xfrm>
              <a:off x="14795069" y="2153563"/>
              <a:ext cx="3176137" cy="3131794"/>
            </a:xfrm>
            <a:prstGeom prst="rect">
              <a:avLst/>
            </a:prstGeom>
            <a:solidFill>
              <a:srgbClr val="FFFFFF">
                <a:alpha val="100000"/>
              </a:srgbClr>
            </a:solidFill>
          </p:spPr>
          <p:txBody>
            <a:bodyPr/>
            <a:lstStyle/>
            <a:p/>
          </p:txBody>
        </p:sp>
        <p:sp>
          <p:nvSpPr>
            <p:cNvPr id="265" name="pl264"/>
            <p:cNvSpPr/>
            <p:nvPr/>
          </p:nvSpPr>
          <p:spPr>
            <a:xfrm>
              <a:off x="14795069" y="491104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66" name="pl265"/>
            <p:cNvSpPr/>
            <p:nvPr/>
          </p:nvSpPr>
          <p:spPr>
            <a:xfrm>
              <a:off x="14795069" y="4162422"/>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67" name="pl266"/>
            <p:cNvSpPr/>
            <p:nvPr/>
          </p:nvSpPr>
          <p:spPr>
            <a:xfrm>
              <a:off x="14795069" y="341379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68" name="pl267"/>
            <p:cNvSpPr/>
            <p:nvPr/>
          </p:nvSpPr>
          <p:spPr>
            <a:xfrm>
              <a:off x="14795069" y="2665173"/>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69" name="pl268"/>
            <p:cNvSpPr/>
            <p:nvPr/>
          </p:nvSpPr>
          <p:spPr>
            <a:xfrm>
              <a:off x="14795069"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70" name="pl269"/>
            <p:cNvSpPr/>
            <p:nvPr/>
          </p:nvSpPr>
          <p:spPr>
            <a:xfrm>
              <a:off x="14795069" y="4536734"/>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71" name="pl270"/>
            <p:cNvSpPr/>
            <p:nvPr/>
          </p:nvSpPr>
          <p:spPr>
            <a:xfrm>
              <a:off x="14795069" y="3788109"/>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72" name="pl271"/>
            <p:cNvSpPr/>
            <p:nvPr/>
          </p:nvSpPr>
          <p:spPr>
            <a:xfrm>
              <a:off x="14795069" y="3039485"/>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73" name="pl272"/>
            <p:cNvSpPr/>
            <p:nvPr/>
          </p:nvSpPr>
          <p:spPr>
            <a:xfrm>
              <a:off x="14795069" y="2290861"/>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74" name="rc273"/>
            <p:cNvSpPr/>
            <p:nvPr/>
          </p:nvSpPr>
          <p:spPr>
            <a:xfrm>
              <a:off x="14834120" y="5232954"/>
              <a:ext cx="234305" cy="5240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5" name="rc274"/>
            <p:cNvSpPr/>
            <p:nvPr/>
          </p:nvSpPr>
          <p:spPr>
            <a:xfrm>
              <a:off x="14834120" y="3662341"/>
              <a:ext cx="234305" cy="157061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6" name="rc275"/>
            <p:cNvSpPr/>
            <p:nvPr/>
          </p:nvSpPr>
          <p:spPr>
            <a:xfrm>
              <a:off x="14834120" y="3647368"/>
              <a:ext cx="234305" cy="1497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7" name="rc276"/>
            <p:cNvSpPr/>
            <p:nvPr/>
          </p:nvSpPr>
          <p:spPr>
            <a:xfrm>
              <a:off x="14834120" y="3562025"/>
              <a:ext cx="234305" cy="8534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8" name="rc277"/>
            <p:cNvSpPr/>
            <p:nvPr/>
          </p:nvSpPr>
          <p:spPr>
            <a:xfrm>
              <a:off x="15094459" y="5247927"/>
              <a:ext cx="234305" cy="3743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9" name="rc278"/>
            <p:cNvSpPr/>
            <p:nvPr/>
          </p:nvSpPr>
          <p:spPr>
            <a:xfrm>
              <a:off x="15094459" y="3786612"/>
              <a:ext cx="234305" cy="146131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0" name="rc279"/>
            <p:cNvSpPr/>
            <p:nvPr/>
          </p:nvSpPr>
          <p:spPr>
            <a:xfrm>
              <a:off x="15094459" y="3762656"/>
              <a:ext cx="234305" cy="2395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1" name="rc280"/>
            <p:cNvSpPr/>
            <p:nvPr/>
          </p:nvSpPr>
          <p:spPr>
            <a:xfrm>
              <a:off x="15094459" y="3735706"/>
              <a:ext cx="234305" cy="269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2" name="rc281"/>
            <p:cNvSpPr/>
            <p:nvPr/>
          </p:nvSpPr>
          <p:spPr>
            <a:xfrm>
              <a:off x="15354798" y="5271882"/>
              <a:ext cx="234305" cy="1347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3" name="rc282"/>
            <p:cNvSpPr/>
            <p:nvPr/>
          </p:nvSpPr>
          <p:spPr>
            <a:xfrm>
              <a:off x="15354798" y="3660843"/>
              <a:ext cx="234305" cy="161103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4" name="rc283"/>
            <p:cNvSpPr/>
            <p:nvPr/>
          </p:nvSpPr>
          <p:spPr>
            <a:xfrm>
              <a:off x="15354798" y="3645871"/>
              <a:ext cx="234305" cy="1497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5" name="rc284"/>
            <p:cNvSpPr/>
            <p:nvPr/>
          </p:nvSpPr>
          <p:spPr>
            <a:xfrm>
              <a:off x="15354798" y="3618920"/>
              <a:ext cx="234305" cy="269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6" name="rc285"/>
            <p:cNvSpPr/>
            <p:nvPr/>
          </p:nvSpPr>
          <p:spPr>
            <a:xfrm>
              <a:off x="15615138" y="5276374"/>
              <a:ext cx="234305" cy="898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7" name="rc286"/>
            <p:cNvSpPr/>
            <p:nvPr/>
          </p:nvSpPr>
          <p:spPr>
            <a:xfrm>
              <a:off x="15615138" y="3722231"/>
              <a:ext cx="234305" cy="155414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8" name="rc287"/>
            <p:cNvSpPr/>
            <p:nvPr/>
          </p:nvSpPr>
          <p:spPr>
            <a:xfrm>
              <a:off x="15615138" y="3689291"/>
              <a:ext cx="234305" cy="3293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9" name="rc288"/>
            <p:cNvSpPr/>
            <p:nvPr/>
          </p:nvSpPr>
          <p:spPr>
            <a:xfrm>
              <a:off x="15615138" y="3678810"/>
              <a:ext cx="234305" cy="1048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0" name="rc289"/>
            <p:cNvSpPr/>
            <p:nvPr/>
          </p:nvSpPr>
          <p:spPr>
            <a:xfrm>
              <a:off x="15875477" y="5274877"/>
              <a:ext cx="234305" cy="1048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1" name="rc290"/>
            <p:cNvSpPr/>
            <p:nvPr/>
          </p:nvSpPr>
          <p:spPr>
            <a:xfrm>
              <a:off x="15875477" y="4277710"/>
              <a:ext cx="234305" cy="99716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2" name="rc291"/>
            <p:cNvSpPr/>
            <p:nvPr/>
          </p:nvSpPr>
          <p:spPr>
            <a:xfrm>
              <a:off x="15875477" y="4264234"/>
              <a:ext cx="234305" cy="1347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3" name="rc292"/>
            <p:cNvSpPr/>
            <p:nvPr/>
          </p:nvSpPr>
          <p:spPr>
            <a:xfrm>
              <a:off x="15875477" y="4255251"/>
              <a:ext cx="234305" cy="89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4" name="rc293"/>
            <p:cNvSpPr/>
            <p:nvPr/>
          </p:nvSpPr>
          <p:spPr>
            <a:xfrm>
              <a:off x="16135816" y="5270385"/>
              <a:ext cx="234305" cy="149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5" name="rc294"/>
            <p:cNvSpPr/>
            <p:nvPr/>
          </p:nvSpPr>
          <p:spPr>
            <a:xfrm>
              <a:off x="16135816" y="4532242"/>
              <a:ext cx="234305" cy="73814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6" name="rc295"/>
            <p:cNvSpPr/>
            <p:nvPr/>
          </p:nvSpPr>
          <p:spPr>
            <a:xfrm>
              <a:off x="16135816" y="4520264"/>
              <a:ext cx="234305" cy="1197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7" name="rc296"/>
            <p:cNvSpPr/>
            <p:nvPr/>
          </p:nvSpPr>
          <p:spPr>
            <a:xfrm>
              <a:off x="16135816" y="4491816"/>
              <a:ext cx="234305" cy="2844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8" name="rc297"/>
            <p:cNvSpPr/>
            <p:nvPr/>
          </p:nvSpPr>
          <p:spPr>
            <a:xfrm>
              <a:off x="16396155" y="5277871"/>
              <a:ext cx="234305" cy="748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9" name="rc298"/>
            <p:cNvSpPr/>
            <p:nvPr/>
          </p:nvSpPr>
          <p:spPr>
            <a:xfrm>
              <a:off x="16396155" y="5039809"/>
              <a:ext cx="234305" cy="23806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00" name="rc299"/>
            <p:cNvSpPr/>
            <p:nvPr/>
          </p:nvSpPr>
          <p:spPr>
            <a:xfrm>
              <a:off x="16396155" y="5035317"/>
              <a:ext cx="234305" cy="449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01" name="rc300"/>
            <p:cNvSpPr/>
            <p:nvPr/>
          </p:nvSpPr>
          <p:spPr>
            <a:xfrm>
              <a:off x="16396155" y="5032323"/>
              <a:ext cx="234305" cy="299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02" name="pg301"/>
            <p:cNvSpPr/>
            <p:nvPr/>
          </p:nvSpPr>
          <p:spPr>
            <a:xfrm>
              <a:off x="15458091"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303" name="tx302"/>
            <p:cNvSpPr/>
            <p:nvPr/>
          </p:nvSpPr>
          <p:spPr>
            <a:xfrm>
              <a:off x="15582974"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5,632 case(s)</a:t>
              </a:r>
            </a:p>
          </p:txBody>
        </p:sp>
        <p:sp>
          <p:nvSpPr>
            <p:cNvPr id="304" name="pg303"/>
            <p:cNvSpPr/>
            <p:nvPr/>
          </p:nvSpPr>
          <p:spPr>
            <a:xfrm>
              <a:off x="16279069"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305" name="rc304"/>
            <p:cNvSpPr/>
            <p:nvPr/>
          </p:nvSpPr>
          <p:spPr>
            <a:xfrm>
              <a:off x="14795069" y="2153563"/>
              <a:ext cx="3176137" cy="3131794"/>
            </a:xfrm>
            <a:prstGeom prst="rect">
              <a:avLst/>
            </a:prstGeom>
            <a:ln w="13550" cap="rnd">
              <a:solidFill>
                <a:srgbClr val="333333">
                  <a:alpha val="100000"/>
                </a:srgbClr>
              </a:solidFill>
              <a:prstDash val="solid"/>
              <a:round/>
            </a:ln>
          </p:spPr>
          <p:txBody>
            <a:bodyPr/>
            <a:lstStyle/>
            <a:p/>
          </p:txBody>
        </p:sp>
        <p:sp>
          <p:nvSpPr>
            <p:cNvPr id="306" name="tx305"/>
            <p:cNvSpPr/>
            <p:nvPr/>
          </p:nvSpPr>
          <p:spPr>
            <a:xfrm>
              <a:off x="3396061"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307" name="tx306"/>
            <p:cNvSpPr/>
            <p:nvPr/>
          </p:nvSpPr>
          <p:spPr>
            <a:xfrm>
              <a:off x="657219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308" name="tx307"/>
            <p:cNvSpPr/>
            <p:nvPr/>
          </p:nvSpPr>
          <p:spPr>
            <a:xfrm>
              <a:off x="974833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309" name="tx308"/>
            <p:cNvSpPr/>
            <p:nvPr/>
          </p:nvSpPr>
          <p:spPr>
            <a:xfrm>
              <a:off x="1292447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310" name="tx309"/>
            <p:cNvSpPr/>
            <p:nvPr/>
          </p:nvSpPr>
          <p:spPr>
            <a:xfrm>
              <a:off x="161006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311" name="pl310"/>
            <p:cNvSpPr/>
            <p:nvPr/>
          </p:nvSpPr>
          <p:spPr>
            <a:xfrm>
              <a:off x="224672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250706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27673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pl313"/>
            <p:cNvSpPr/>
            <p:nvPr/>
          </p:nvSpPr>
          <p:spPr>
            <a:xfrm>
              <a:off x="30277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pl314"/>
            <p:cNvSpPr/>
            <p:nvPr/>
          </p:nvSpPr>
          <p:spPr>
            <a:xfrm>
              <a:off x="32880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pl315"/>
            <p:cNvSpPr/>
            <p:nvPr/>
          </p:nvSpPr>
          <p:spPr>
            <a:xfrm>
              <a:off x="354841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pl316"/>
            <p:cNvSpPr/>
            <p:nvPr/>
          </p:nvSpPr>
          <p:spPr>
            <a:xfrm>
              <a:off x="380875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8" name="pl317"/>
            <p:cNvSpPr/>
            <p:nvPr/>
          </p:nvSpPr>
          <p:spPr>
            <a:xfrm>
              <a:off x="40690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pl318"/>
            <p:cNvSpPr/>
            <p:nvPr/>
          </p:nvSpPr>
          <p:spPr>
            <a:xfrm>
              <a:off x="43294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pl319"/>
            <p:cNvSpPr/>
            <p:nvPr/>
          </p:nvSpPr>
          <p:spPr>
            <a:xfrm>
              <a:off x="45897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1" name="pl320"/>
            <p:cNvSpPr/>
            <p:nvPr/>
          </p:nvSpPr>
          <p:spPr>
            <a:xfrm>
              <a:off x="48501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pl321"/>
            <p:cNvSpPr/>
            <p:nvPr/>
          </p:nvSpPr>
          <p:spPr>
            <a:xfrm>
              <a:off x="5110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3" name="tx322"/>
            <p:cNvSpPr/>
            <p:nvPr/>
          </p:nvSpPr>
          <p:spPr>
            <a:xfrm rot="-5400000">
              <a:off x="216593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24" name="tx323"/>
            <p:cNvSpPr/>
            <p:nvPr/>
          </p:nvSpPr>
          <p:spPr>
            <a:xfrm rot="-5400000">
              <a:off x="241646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25" name="tx324"/>
            <p:cNvSpPr/>
            <p:nvPr/>
          </p:nvSpPr>
          <p:spPr>
            <a:xfrm rot="-5400000">
              <a:off x="267689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26" name="tx325"/>
            <p:cNvSpPr/>
            <p:nvPr/>
          </p:nvSpPr>
          <p:spPr>
            <a:xfrm rot="-5400000">
              <a:off x="293536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27" name="tx326"/>
            <p:cNvSpPr/>
            <p:nvPr/>
          </p:nvSpPr>
          <p:spPr>
            <a:xfrm rot="-5400000">
              <a:off x="3165059"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28" name="tx327"/>
            <p:cNvSpPr/>
            <p:nvPr/>
          </p:nvSpPr>
          <p:spPr>
            <a:xfrm rot="-5400000">
              <a:off x="346763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29" name="tx328"/>
            <p:cNvSpPr/>
            <p:nvPr/>
          </p:nvSpPr>
          <p:spPr>
            <a:xfrm rot="-5400000">
              <a:off x="3757665"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30" name="tx329"/>
            <p:cNvSpPr/>
            <p:nvPr/>
          </p:nvSpPr>
          <p:spPr>
            <a:xfrm rot="-5400000">
              <a:off x="395584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31" name="tx330"/>
            <p:cNvSpPr/>
            <p:nvPr/>
          </p:nvSpPr>
          <p:spPr>
            <a:xfrm rot="-5400000">
              <a:off x="42161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32" name="tx331"/>
            <p:cNvSpPr/>
            <p:nvPr/>
          </p:nvSpPr>
          <p:spPr>
            <a:xfrm rot="-5400000">
              <a:off x="451289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33" name="tx332"/>
            <p:cNvSpPr/>
            <p:nvPr/>
          </p:nvSpPr>
          <p:spPr>
            <a:xfrm rot="-5400000">
              <a:off x="475461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34" name="tx333"/>
            <p:cNvSpPr/>
            <p:nvPr/>
          </p:nvSpPr>
          <p:spPr>
            <a:xfrm rot="-5400000">
              <a:off x="501495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35" name="pl334"/>
            <p:cNvSpPr/>
            <p:nvPr/>
          </p:nvSpPr>
          <p:spPr>
            <a:xfrm>
              <a:off x="54228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56831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5943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337"/>
            <p:cNvSpPr/>
            <p:nvPr/>
          </p:nvSpPr>
          <p:spPr>
            <a:xfrm>
              <a:off x="6203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pl338"/>
            <p:cNvSpPr/>
            <p:nvPr/>
          </p:nvSpPr>
          <p:spPr>
            <a:xfrm>
              <a:off x="646421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pl339"/>
            <p:cNvSpPr/>
            <p:nvPr/>
          </p:nvSpPr>
          <p:spPr>
            <a:xfrm>
              <a:off x="672455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pl340"/>
            <p:cNvSpPr/>
            <p:nvPr/>
          </p:nvSpPr>
          <p:spPr>
            <a:xfrm>
              <a:off x="69848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pl341"/>
            <p:cNvSpPr/>
            <p:nvPr/>
          </p:nvSpPr>
          <p:spPr>
            <a:xfrm>
              <a:off x="724523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3" name="pl342"/>
            <p:cNvSpPr/>
            <p:nvPr/>
          </p:nvSpPr>
          <p:spPr>
            <a:xfrm>
              <a:off x="750557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4" name="pl343"/>
            <p:cNvSpPr/>
            <p:nvPr/>
          </p:nvSpPr>
          <p:spPr>
            <a:xfrm>
              <a:off x="77659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5" name="pl344"/>
            <p:cNvSpPr/>
            <p:nvPr/>
          </p:nvSpPr>
          <p:spPr>
            <a:xfrm>
              <a:off x="80262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pl345"/>
            <p:cNvSpPr/>
            <p:nvPr/>
          </p:nvSpPr>
          <p:spPr>
            <a:xfrm>
              <a:off x="82865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7" name="tx346"/>
            <p:cNvSpPr/>
            <p:nvPr/>
          </p:nvSpPr>
          <p:spPr>
            <a:xfrm rot="-5400000">
              <a:off x="534207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48" name="tx347"/>
            <p:cNvSpPr/>
            <p:nvPr/>
          </p:nvSpPr>
          <p:spPr>
            <a:xfrm rot="-5400000">
              <a:off x="5592605"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49" name="tx348"/>
            <p:cNvSpPr/>
            <p:nvPr/>
          </p:nvSpPr>
          <p:spPr>
            <a:xfrm rot="-5400000">
              <a:off x="585303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50" name="tx349"/>
            <p:cNvSpPr/>
            <p:nvPr/>
          </p:nvSpPr>
          <p:spPr>
            <a:xfrm rot="-5400000">
              <a:off x="6111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51" name="tx350"/>
            <p:cNvSpPr/>
            <p:nvPr/>
          </p:nvSpPr>
          <p:spPr>
            <a:xfrm rot="-5400000">
              <a:off x="634119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52" name="tx351"/>
            <p:cNvSpPr/>
            <p:nvPr/>
          </p:nvSpPr>
          <p:spPr>
            <a:xfrm rot="-5400000">
              <a:off x="664377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53" name="tx352"/>
            <p:cNvSpPr/>
            <p:nvPr/>
          </p:nvSpPr>
          <p:spPr>
            <a:xfrm rot="-5400000">
              <a:off x="693380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54" name="tx353"/>
            <p:cNvSpPr/>
            <p:nvPr/>
          </p:nvSpPr>
          <p:spPr>
            <a:xfrm rot="-5400000">
              <a:off x="713198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55" name="tx354"/>
            <p:cNvSpPr/>
            <p:nvPr/>
          </p:nvSpPr>
          <p:spPr>
            <a:xfrm rot="-5400000">
              <a:off x="7392277"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56" name="tx355"/>
            <p:cNvSpPr/>
            <p:nvPr/>
          </p:nvSpPr>
          <p:spPr>
            <a:xfrm rot="-5400000">
              <a:off x="768903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57" name="tx356"/>
            <p:cNvSpPr/>
            <p:nvPr/>
          </p:nvSpPr>
          <p:spPr>
            <a:xfrm rot="-5400000">
              <a:off x="793075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58" name="tx357"/>
            <p:cNvSpPr/>
            <p:nvPr/>
          </p:nvSpPr>
          <p:spPr>
            <a:xfrm rot="-5400000">
              <a:off x="8191092"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59" name="pl358"/>
            <p:cNvSpPr/>
            <p:nvPr/>
          </p:nvSpPr>
          <p:spPr>
            <a:xfrm>
              <a:off x="859899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pl359"/>
            <p:cNvSpPr/>
            <p:nvPr/>
          </p:nvSpPr>
          <p:spPr>
            <a:xfrm>
              <a:off x="88593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360"/>
            <p:cNvSpPr/>
            <p:nvPr/>
          </p:nvSpPr>
          <p:spPr>
            <a:xfrm>
              <a:off x="911967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pl361"/>
            <p:cNvSpPr/>
            <p:nvPr/>
          </p:nvSpPr>
          <p:spPr>
            <a:xfrm>
              <a:off x="938001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3" name="pl362"/>
            <p:cNvSpPr/>
            <p:nvPr/>
          </p:nvSpPr>
          <p:spPr>
            <a:xfrm>
              <a:off x="9640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4" name="pl363"/>
            <p:cNvSpPr/>
            <p:nvPr/>
          </p:nvSpPr>
          <p:spPr>
            <a:xfrm>
              <a:off x="99006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5" name="pl364"/>
            <p:cNvSpPr/>
            <p:nvPr/>
          </p:nvSpPr>
          <p:spPr>
            <a:xfrm>
              <a:off x="101610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6" name="pl365"/>
            <p:cNvSpPr/>
            <p:nvPr/>
          </p:nvSpPr>
          <p:spPr>
            <a:xfrm>
              <a:off x="1042137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7" name="pl366"/>
            <p:cNvSpPr/>
            <p:nvPr/>
          </p:nvSpPr>
          <p:spPr>
            <a:xfrm>
              <a:off x="106817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8" name="pl367"/>
            <p:cNvSpPr/>
            <p:nvPr/>
          </p:nvSpPr>
          <p:spPr>
            <a:xfrm>
              <a:off x="10942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9" name="pl368"/>
            <p:cNvSpPr/>
            <p:nvPr/>
          </p:nvSpPr>
          <p:spPr>
            <a:xfrm>
              <a:off x="1120238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0" name="pl369"/>
            <p:cNvSpPr/>
            <p:nvPr/>
          </p:nvSpPr>
          <p:spPr>
            <a:xfrm>
              <a:off x="114627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1" name="tx370"/>
            <p:cNvSpPr/>
            <p:nvPr/>
          </p:nvSpPr>
          <p:spPr>
            <a:xfrm rot="-5400000">
              <a:off x="851821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72" name="tx371"/>
            <p:cNvSpPr/>
            <p:nvPr/>
          </p:nvSpPr>
          <p:spPr>
            <a:xfrm rot="-5400000">
              <a:off x="8768743"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73" name="tx372"/>
            <p:cNvSpPr/>
            <p:nvPr/>
          </p:nvSpPr>
          <p:spPr>
            <a:xfrm rot="-5400000">
              <a:off x="9029169"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74" name="tx373"/>
            <p:cNvSpPr/>
            <p:nvPr/>
          </p:nvSpPr>
          <p:spPr>
            <a:xfrm rot="-5400000">
              <a:off x="928764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75" name="tx374"/>
            <p:cNvSpPr/>
            <p:nvPr/>
          </p:nvSpPr>
          <p:spPr>
            <a:xfrm rot="-5400000">
              <a:off x="951733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76" name="tx375"/>
            <p:cNvSpPr/>
            <p:nvPr/>
          </p:nvSpPr>
          <p:spPr>
            <a:xfrm rot="-5400000">
              <a:off x="981991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77" name="tx376"/>
            <p:cNvSpPr/>
            <p:nvPr/>
          </p:nvSpPr>
          <p:spPr>
            <a:xfrm rot="-5400000">
              <a:off x="10109940"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78" name="tx377"/>
            <p:cNvSpPr/>
            <p:nvPr/>
          </p:nvSpPr>
          <p:spPr>
            <a:xfrm rot="-5400000">
              <a:off x="10308119"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79" name="tx378"/>
            <p:cNvSpPr/>
            <p:nvPr/>
          </p:nvSpPr>
          <p:spPr>
            <a:xfrm rot="-5400000">
              <a:off x="10568415"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80" name="tx379"/>
            <p:cNvSpPr/>
            <p:nvPr/>
          </p:nvSpPr>
          <p:spPr>
            <a:xfrm rot="-5400000">
              <a:off x="1086517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81" name="tx380"/>
            <p:cNvSpPr/>
            <p:nvPr/>
          </p:nvSpPr>
          <p:spPr>
            <a:xfrm rot="-5400000">
              <a:off x="1110689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82" name="tx381"/>
            <p:cNvSpPr/>
            <p:nvPr/>
          </p:nvSpPr>
          <p:spPr>
            <a:xfrm rot="-5400000">
              <a:off x="113672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83" name="pl382"/>
            <p:cNvSpPr/>
            <p:nvPr/>
          </p:nvSpPr>
          <p:spPr>
            <a:xfrm>
              <a:off x="117751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4" name="pl383"/>
            <p:cNvSpPr/>
            <p:nvPr/>
          </p:nvSpPr>
          <p:spPr>
            <a:xfrm>
              <a:off x="120354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5" name="pl384"/>
            <p:cNvSpPr/>
            <p:nvPr/>
          </p:nvSpPr>
          <p:spPr>
            <a:xfrm>
              <a:off x="122958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6" name="pl385"/>
            <p:cNvSpPr/>
            <p:nvPr/>
          </p:nvSpPr>
          <p:spPr>
            <a:xfrm>
              <a:off x="125561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7" name="pl386"/>
            <p:cNvSpPr/>
            <p:nvPr/>
          </p:nvSpPr>
          <p:spPr>
            <a:xfrm>
              <a:off x="1281649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8" name="pl387"/>
            <p:cNvSpPr/>
            <p:nvPr/>
          </p:nvSpPr>
          <p:spPr>
            <a:xfrm>
              <a:off x="130768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9" name="pl388"/>
            <p:cNvSpPr/>
            <p:nvPr/>
          </p:nvSpPr>
          <p:spPr>
            <a:xfrm>
              <a:off x="133371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0" name="pl389"/>
            <p:cNvSpPr/>
            <p:nvPr/>
          </p:nvSpPr>
          <p:spPr>
            <a:xfrm>
              <a:off x="135975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1" name="pl390"/>
            <p:cNvSpPr/>
            <p:nvPr/>
          </p:nvSpPr>
          <p:spPr>
            <a:xfrm>
              <a:off x="138578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2" name="pl391"/>
            <p:cNvSpPr/>
            <p:nvPr/>
          </p:nvSpPr>
          <p:spPr>
            <a:xfrm>
              <a:off x="1411818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3" name="pl392"/>
            <p:cNvSpPr/>
            <p:nvPr/>
          </p:nvSpPr>
          <p:spPr>
            <a:xfrm>
              <a:off x="1437852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4" name="pl393"/>
            <p:cNvSpPr/>
            <p:nvPr/>
          </p:nvSpPr>
          <p:spPr>
            <a:xfrm>
              <a:off x="1463886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5" name="tx394"/>
            <p:cNvSpPr/>
            <p:nvPr/>
          </p:nvSpPr>
          <p:spPr>
            <a:xfrm rot="-5400000">
              <a:off x="1169435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96" name="tx395"/>
            <p:cNvSpPr/>
            <p:nvPr/>
          </p:nvSpPr>
          <p:spPr>
            <a:xfrm rot="-5400000">
              <a:off x="11944881"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97" name="tx396"/>
            <p:cNvSpPr/>
            <p:nvPr/>
          </p:nvSpPr>
          <p:spPr>
            <a:xfrm rot="-5400000">
              <a:off x="12205307"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98" name="tx397"/>
            <p:cNvSpPr/>
            <p:nvPr/>
          </p:nvSpPr>
          <p:spPr>
            <a:xfrm rot="-5400000">
              <a:off x="1246378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99" name="tx398"/>
            <p:cNvSpPr/>
            <p:nvPr/>
          </p:nvSpPr>
          <p:spPr>
            <a:xfrm rot="-5400000">
              <a:off x="1269347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00" name="tx399"/>
            <p:cNvSpPr/>
            <p:nvPr/>
          </p:nvSpPr>
          <p:spPr>
            <a:xfrm rot="-5400000">
              <a:off x="1299604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01" name="tx400"/>
            <p:cNvSpPr/>
            <p:nvPr/>
          </p:nvSpPr>
          <p:spPr>
            <a:xfrm rot="-5400000">
              <a:off x="1328607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02" name="tx401"/>
            <p:cNvSpPr/>
            <p:nvPr/>
          </p:nvSpPr>
          <p:spPr>
            <a:xfrm rot="-5400000">
              <a:off x="1348425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03" name="tx402"/>
            <p:cNvSpPr/>
            <p:nvPr/>
          </p:nvSpPr>
          <p:spPr>
            <a:xfrm rot="-5400000">
              <a:off x="13744553"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04" name="tx403"/>
            <p:cNvSpPr/>
            <p:nvPr/>
          </p:nvSpPr>
          <p:spPr>
            <a:xfrm rot="-5400000">
              <a:off x="14041311"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05" name="tx404"/>
            <p:cNvSpPr/>
            <p:nvPr/>
          </p:nvSpPr>
          <p:spPr>
            <a:xfrm rot="-5400000">
              <a:off x="1428302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06" name="tx405"/>
            <p:cNvSpPr/>
            <p:nvPr/>
          </p:nvSpPr>
          <p:spPr>
            <a:xfrm rot="-5400000">
              <a:off x="1454336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07" name="pl406"/>
            <p:cNvSpPr/>
            <p:nvPr/>
          </p:nvSpPr>
          <p:spPr>
            <a:xfrm>
              <a:off x="149512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8" name="pl407"/>
            <p:cNvSpPr/>
            <p:nvPr/>
          </p:nvSpPr>
          <p:spPr>
            <a:xfrm>
              <a:off x="152116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9" name="pl408"/>
            <p:cNvSpPr/>
            <p:nvPr/>
          </p:nvSpPr>
          <p:spPr>
            <a:xfrm>
              <a:off x="154719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0" name="pl409"/>
            <p:cNvSpPr/>
            <p:nvPr/>
          </p:nvSpPr>
          <p:spPr>
            <a:xfrm>
              <a:off x="157322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1" name="pl410"/>
            <p:cNvSpPr/>
            <p:nvPr/>
          </p:nvSpPr>
          <p:spPr>
            <a:xfrm>
              <a:off x="159926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2" name="pl411"/>
            <p:cNvSpPr/>
            <p:nvPr/>
          </p:nvSpPr>
          <p:spPr>
            <a:xfrm>
              <a:off x="1625296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3" name="pl412"/>
            <p:cNvSpPr/>
            <p:nvPr/>
          </p:nvSpPr>
          <p:spPr>
            <a:xfrm>
              <a:off x="165133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4" name="pl413"/>
            <p:cNvSpPr/>
            <p:nvPr/>
          </p:nvSpPr>
          <p:spPr>
            <a:xfrm>
              <a:off x="167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5" name="pl414"/>
            <p:cNvSpPr/>
            <p:nvPr/>
          </p:nvSpPr>
          <p:spPr>
            <a:xfrm>
              <a:off x="1703398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6" name="pl415"/>
            <p:cNvSpPr/>
            <p:nvPr/>
          </p:nvSpPr>
          <p:spPr>
            <a:xfrm>
              <a:off x="17294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7" name="pl416"/>
            <p:cNvSpPr/>
            <p:nvPr/>
          </p:nvSpPr>
          <p:spPr>
            <a:xfrm>
              <a:off x="17554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8" name="pl417"/>
            <p:cNvSpPr/>
            <p:nvPr/>
          </p:nvSpPr>
          <p:spPr>
            <a:xfrm>
              <a:off x="1781500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9" name="tx418"/>
            <p:cNvSpPr/>
            <p:nvPr/>
          </p:nvSpPr>
          <p:spPr>
            <a:xfrm rot="-5400000">
              <a:off x="1487049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420" name="tx419"/>
            <p:cNvSpPr/>
            <p:nvPr/>
          </p:nvSpPr>
          <p:spPr>
            <a:xfrm rot="-5400000">
              <a:off x="151210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421" name="tx420"/>
            <p:cNvSpPr/>
            <p:nvPr/>
          </p:nvSpPr>
          <p:spPr>
            <a:xfrm rot="-5400000">
              <a:off x="15381445"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422" name="tx421"/>
            <p:cNvSpPr/>
            <p:nvPr/>
          </p:nvSpPr>
          <p:spPr>
            <a:xfrm rot="-5400000">
              <a:off x="15639918"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23" name="tx422"/>
            <p:cNvSpPr/>
            <p:nvPr/>
          </p:nvSpPr>
          <p:spPr>
            <a:xfrm rot="-5400000">
              <a:off x="1586961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24" name="tx423"/>
            <p:cNvSpPr/>
            <p:nvPr/>
          </p:nvSpPr>
          <p:spPr>
            <a:xfrm rot="-5400000">
              <a:off x="1617218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25" name="tx424"/>
            <p:cNvSpPr/>
            <p:nvPr/>
          </p:nvSpPr>
          <p:spPr>
            <a:xfrm rot="-5400000">
              <a:off x="1646221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26" name="tx425"/>
            <p:cNvSpPr/>
            <p:nvPr/>
          </p:nvSpPr>
          <p:spPr>
            <a:xfrm rot="-5400000">
              <a:off x="1666039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27" name="tx426"/>
            <p:cNvSpPr/>
            <p:nvPr/>
          </p:nvSpPr>
          <p:spPr>
            <a:xfrm rot="-5400000">
              <a:off x="1692069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28" name="tx427"/>
            <p:cNvSpPr/>
            <p:nvPr/>
          </p:nvSpPr>
          <p:spPr>
            <a:xfrm rot="-5400000">
              <a:off x="1721744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29" name="tx428"/>
            <p:cNvSpPr/>
            <p:nvPr/>
          </p:nvSpPr>
          <p:spPr>
            <a:xfrm rot="-5400000">
              <a:off x="17459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30" name="tx429"/>
            <p:cNvSpPr/>
            <p:nvPr/>
          </p:nvSpPr>
          <p:spPr>
            <a:xfrm rot="-5400000">
              <a:off x="1771950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31" name="tx430"/>
            <p:cNvSpPr/>
            <p:nvPr/>
          </p:nvSpPr>
          <p:spPr>
            <a:xfrm>
              <a:off x="1421486" y="5200079"/>
              <a:ext cx="381186"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32" name="tx431"/>
            <p:cNvSpPr/>
            <p:nvPr/>
          </p:nvSpPr>
          <p:spPr>
            <a:xfrm>
              <a:off x="1294238" y="4451455"/>
              <a:ext cx="508434"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500</a:t>
              </a:r>
            </a:p>
          </p:txBody>
        </p:sp>
        <p:sp>
          <p:nvSpPr>
            <p:cNvPr id="433" name="tx432"/>
            <p:cNvSpPr/>
            <p:nvPr/>
          </p:nvSpPr>
          <p:spPr>
            <a:xfrm>
              <a:off x="1230614" y="3673251"/>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1,000</a:t>
              </a:r>
            </a:p>
          </p:txBody>
        </p:sp>
        <p:sp>
          <p:nvSpPr>
            <p:cNvPr id="434" name="tx433"/>
            <p:cNvSpPr/>
            <p:nvPr/>
          </p:nvSpPr>
          <p:spPr>
            <a:xfrm>
              <a:off x="1230614" y="2924627"/>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1,500</a:t>
              </a:r>
            </a:p>
          </p:txBody>
        </p:sp>
        <p:sp>
          <p:nvSpPr>
            <p:cNvPr id="435" name="tx434"/>
            <p:cNvSpPr/>
            <p:nvPr/>
          </p:nvSpPr>
          <p:spPr>
            <a:xfrm>
              <a:off x="1230614" y="2176003"/>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2,000</a:t>
              </a:r>
            </a:p>
          </p:txBody>
        </p:sp>
        <p:sp>
          <p:nvSpPr>
            <p:cNvPr id="436" name="pl435"/>
            <p:cNvSpPr/>
            <p:nvPr/>
          </p:nvSpPr>
          <p:spPr>
            <a:xfrm>
              <a:off x="2055723"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7" name="pl436"/>
            <p:cNvSpPr/>
            <p:nvPr/>
          </p:nvSpPr>
          <p:spPr>
            <a:xfrm>
              <a:off x="2055723" y="453673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8" name="pl437"/>
            <p:cNvSpPr/>
            <p:nvPr/>
          </p:nvSpPr>
          <p:spPr>
            <a:xfrm>
              <a:off x="2055723" y="378810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9" name="pl438"/>
            <p:cNvSpPr/>
            <p:nvPr/>
          </p:nvSpPr>
          <p:spPr>
            <a:xfrm>
              <a:off x="2055723" y="303948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0" name="pl439"/>
            <p:cNvSpPr/>
            <p:nvPr/>
          </p:nvSpPr>
          <p:spPr>
            <a:xfrm>
              <a:off x="2055723" y="229086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1" name="tx440"/>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42" name="rc441"/>
            <p:cNvSpPr/>
            <p:nvPr/>
          </p:nvSpPr>
          <p:spPr>
            <a:xfrm>
              <a:off x="18110385" y="2153563"/>
              <a:ext cx="1240079" cy="413498"/>
            </a:xfrm>
            <a:prstGeom prst="rect">
              <a:avLst/>
            </a:prstGeom>
            <a:solidFill>
              <a:srgbClr val="FFFFFF">
                <a:alpha val="100000"/>
              </a:srgbClr>
            </a:solidFill>
          </p:spPr>
          <p:txBody>
            <a:bodyPr/>
            <a:lstStyle/>
            <a:p/>
          </p:txBody>
        </p:sp>
        <p:sp>
          <p:nvSpPr>
            <p:cNvPr id="443" name="rc442"/>
            <p:cNvSpPr/>
            <p:nvPr/>
          </p:nvSpPr>
          <p:spPr>
            <a:xfrm>
              <a:off x="18179974" y="2223153"/>
              <a:ext cx="274319" cy="274319"/>
            </a:xfrm>
            <a:prstGeom prst="rect">
              <a:avLst/>
            </a:prstGeom>
            <a:solidFill>
              <a:srgbClr val="FFFFFF">
                <a:alpha val="100000"/>
              </a:srgbClr>
            </a:solidFill>
          </p:spPr>
          <p:txBody>
            <a:bodyPr/>
            <a:lstStyle/>
            <a:p/>
          </p:txBody>
        </p:sp>
        <p:sp>
          <p:nvSpPr>
            <p:cNvPr id="444" name="pg443"/>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445" name="tx444"/>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446" name="rc445"/>
            <p:cNvSpPr/>
            <p:nvPr/>
          </p:nvSpPr>
          <p:spPr>
            <a:xfrm>
              <a:off x="18110385" y="2706240"/>
              <a:ext cx="1753945" cy="1236458"/>
            </a:xfrm>
            <a:prstGeom prst="rect">
              <a:avLst/>
            </a:prstGeom>
            <a:solidFill>
              <a:srgbClr val="FFFFFF">
                <a:alpha val="100000"/>
              </a:srgbClr>
            </a:solidFill>
          </p:spPr>
          <p:txBody>
            <a:bodyPr/>
            <a:lstStyle/>
            <a:p/>
          </p:txBody>
        </p:sp>
        <p:sp>
          <p:nvSpPr>
            <p:cNvPr id="447" name="rc446"/>
            <p:cNvSpPr/>
            <p:nvPr/>
          </p:nvSpPr>
          <p:spPr>
            <a:xfrm>
              <a:off x="18179974" y="2775829"/>
              <a:ext cx="274319" cy="274319"/>
            </a:xfrm>
            <a:prstGeom prst="rect">
              <a:avLst/>
            </a:prstGeom>
            <a:solidFill>
              <a:srgbClr val="FFFFFF">
                <a:alpha val="100000"/>
              </a:srgbClr>
            </a:solidFill>
          </p:spPr>
          <p:txBody>
            <a:bodyPr/>
            <a:lstStyle/>
            <a:p/>
          </p:txBody>
        </p:sp>
        <p:sp>
          <p:nvSpPr>
            <p:cNvPr id="448" name="rc447"/>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49" name="rc448"/>
            <p:cNvSpPr/>
            <p:nvPr/>
          </p:nvSpPr>
          <p:spPr>
            <a:xfrm>
              <a:off x="18179974" y="3050149"/>
              <a:ext cx="274319" cy="274319"/>
            </a:xfrm>
            <a:prstGeom prst="rect">
              <a:avLst/>
            </a:prstGeom>
            <a:solidFill>
              <a:srgbClr val="FFFFFF">
                <a:alpha val="100000"/>
              </a:srgbClr>
            </a:solidFill>
          </p:spPr>
          <p:txBody>
            <a:bodyPr/>
            <a:lstStyle/>
            <a:p/>
          </p:txBody>
        </p:sp>
        <p:sp>
          <p:nvSpPr>
            <p:cNvPr id="450" name="rc449"/>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51" name="rc450"/>
            <p:cNvSpPr/>
            <p:nvPr/>
          </p:nvSpPr>
          <p:spPr>
            <a:xfrm>
              <a:off x="18179974" y="3324469"/>
              <a:ext cx="274319" cy="274320"/>
            </a:xfrm>
            <a:prstGeom prst="rect">
              <a:avLst/>
            </a:prstGeom>
            <a:solidFill>
              <a:srgbClr val="FFFFFF">
                <a:alpha val="100000"/>
              </a:srgbClr>
            </a:solidFill>
          </p:spPr>
          <p:txBody>
            <a:bodyPr/>
            <a:lstStyle/>
            <a:p/>
          </p:txBody>
        </p:sp>
        <p:sp>
          <p:nvSpPr>
            <p:cNvPr id="452" name="rc451"/>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3" name="rc452"/>
            <p:cNvSpPr/>
            <p:nvPr/>
          </p:nvSpPr>
          <p:spPr>
            <a:xfrm>
              <a:off x="18179974" y="3598789"/>
              <a:ext cx="274319" cy="274320"/>
            </a:xfrm>
            <a:prstGeom prst="rect">
              <a:avLst/>
            </a:prstGeom>
            <a:solidFill>
              <a:srgbClr val="FFFFFF">
                <a:alpha val="100000"/>
              </a:srgbClr>
            </a:solidFill>
          </p:spPr>
          <p:txBody>
            <a:bodyPr/>
            <a:lstStyle/>
            <a:p/>
          </p:txBody>
        </p:sp>
        <p:sp>
          <p:nvSpPr>
            <p:cNvPr id="454" name="rc453"/>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55" name="tx454"/>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56" name="tx455"/>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57" name="tx456"/>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58" name="tx457"/>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59" name=""/>
          <p:cNvGrpSpPr/>
          <p:nvPr/>
        </p:nvGrpSpPr>
        <p:grpSpPr>
          <a:xfrm>
            <a:off x="6400800" y="6217920"/>
            <a:ext cx="5486400" cy="4251960"/>
            <a:chOff x="6400800" y="6217920"/>
            <a:chExt cx="5486400" cy="4251960"/>
          </a:xfrm>
        </p:grpSpPr>
        <p:sp>
          <p:nvSpPr>
            <p:cNvPr id="460"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61"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62" name="rc5"/>
            <p:cNvSpPr/>
            <p:nvPr/>
          </p:nvSpPr>
          <p:spPr>
            <a:xfrm>
              <a:off x="7280770" y="6510025"/>
              <a:ext cx="3895326" cy="2788960"/>
            </a:xfrm>
            <a:prstGeom prst="rect">
              <a:avLst/>
            </a:prstGeom>
            <a:solidFill>
              <a:srgbClr val="FFFFFF">
                <a:alpha val="100000"/>
              </a:srgbClr>
            </a:solidFill>
          </p:spPr>
          <p:txBody>
            <a:bodyPr/>
            <a:lstStyle/>
            <a:p/>
          </p:txBody>
        </p:sp>
        <p:sp>
          <p:nvSpPr>
            <p:cNvPr id="463" name="pl6"/>
            <p:cNvSpPr/>
            <p:nvPr/>
          </p:nvSpPr>
          <p:spPr>
            <a:xfrm>
              <a:off x="7280770" y="8887272"/>
              <a:ext cx="3895326" cy="0"/>
            </a:xfrm>
            <a:custGeom>
              <a:avLst/>
              <a:pathLst>
                <a:path w="3895326" h="0">
                  <a:moveTo>
                    <a:pt x="0" y="0"/>
                  </a:moveTo>
                  <a:lnTo>
                    <a:pt x="3895326" y="0"/>
                  </a:lnTo>
                  <a:lnTo>
                    <a:pt x="3895326" y="0"/>
                  </a:lnTo>
                </a:path>
              </a:pathLst>
            </a:custGeom>
            <a:ln w="6775" cap="flat">
              <a:solidFill>
                <a:srgbClr val="EBEBEB">
                  <a:alpha val="100000"/>
                </a:srgbClr>
              </a:solidFill>
              <a:prstDash val="solid"/>
              <a:round/>
            </a:ln>
          </p:spPr>
          <p:txBody>
            <a:bodyPr/>
            <a:lstStyle/>
            <a:p/>
          </p:txBody>
        </p:sp>
        <p:sp>
          <p:nvSpPr>
            <p:cNvPr id="464" name="pl7"/>
            <p:cNvSpPr/>
            <p:nvPr/>
          </p:nvSpPr>
          <p:spPr>
            <a:xfrm>
              <a:off x="7280770" y="8317387"/>
              <a:ext cx="3895326" cy="0"/>
            </a:xfrm>
            <a:custGeom>
              <a:avLst/>
              <a:pathLst>
                <a:path w="3895326" h="0">
                  <a:moveTo>
                    <a:pt x="0" y="0"/>
                  </a:moveTo>
                  <a:lnTo>
                    <a:pt x="3895326" y="0"/>
                  </a:lnTo>
                  <a:lnTo>
                    <a:pt x="3895326" y="0"/>
                  </a:lnTo>
                </a:path>
              </a:pathLst>
            </a:custGeom>
            <a:ln w="6775" cap="flat">
              <a:solidFill>
                <a:srgbClr val="EBEBEB">
                  <a:alpha val="100000"/>
                </a:srgbClr>
              </a:solidFill>
              <a:prstDash val="solid"/>
              <a:round/>
            </a:ln>
          </p:spPr>
          <p:txBody>
            <a:bodyPr/>
            <a:lstStyle/>
            <a:p/>
          </p:txBody>
        </p:sp>
        <p:sp>
          <p:nvSpPr>
            <p:cNvPr id="465" name="pl8"/>
            <p:cNvSpPr/>
            <p:nvPr/>
          </p:nvSpPr>
          <p:spPr>
            <a:xfrm>
              <a:off x="7280770" y="7747502"/>
              <a:ext cx="3895326" cy="0"/>
            </a:xfrm>
            <a:custGeom>
              <a:avLst/>
              <a:pathLst>
                <a:path w="3895326" h="0">
                  <a:moveTo>
                    <a:pt x="0" y="0"/>
                  </a:moveTo>
                  <a:lnTo>
                    <a:pt x="3895326" y="0"/>
                  </a:lnTo>
                  <a:lnTo>
                    <a:pt x="3895326" y="0"/>
                  </a:lnTo>
                </a:path>
              </a:pathLst>
            </a:custGeom>
            <a:ln w="6775" cap="flat">
              <a:solidFill>
                <a:srgbClr val="EBEBEB">
                  <a:alpha val="100000"/>
                </a:srgbClr>
              </a:solidFill>
              <a:prstDash val="solid"/>
              <a:round/>
            </a:ln>
          </p:spPr>
          <p:txBody>
            <a:bodyPr/>
            <a:lstStyle/>
            <a:p/>
          </p:txBody>
        </p:sp>
        <p:sp>
          <p:nvSpPr>
            <p:cNvPr id="466" name="pl9"/>
            <p:cNvSpPr/>
            <p:nvPr/>
          </p:nvSpPr>
          <p:spPr>
            <a:xfrm>
              <a:off x="7280770" y="7177617"/>
              <a:ext cx="3895326" cy="0"/>
            </a:xfrm>
            <a:custGeom>
              <a:avLst/>
              <a:pathLst>
                <a:path w="3895326" h="0">
                  <a:moveTo>
                    <a:pt x="0" y="0"/>
                  </a:moveTo>
                  <a:lnTo>
                    <a:pt x="3895326" y="0"/>
                  </a:lnTo>
                  <a:lnTo>
                    <a:pt x="3895326" y="0"/>
                  </a:lnTo>
                </a:path>
              </a:pathLst>
            </a:custGeom>
            <a:ln w="6775" cap="flat">
              <a:solidFill>
                <a:srgbClr val="EBEBEB">
                  <a:alpha val="100000"/>
                </a:srgbClr>
              </a:solidFill>
              <a:prstDash val="solid"/>
              <a:round/>
            </a:ln>
          </p:spPr>
          <p:txBody>
            <a:bodyPr/>
            <a:lstStyle/>
            <a:p/>
          </p:txBody>
        </p:sp>
        <p:sp>
          <p:nvSpPr>
            <p:cNvPr id="467" name="pl10"/>
            <p:cNvSpPr/>
            <p:nvPr/>
          </p:nvSpPr>
          <p:spPr>
            <a:xfrm>
              <a:off x="7280770" y="6607731"/>
              <a:ext cx="3895326" cy="0"/>
            </a:xfrm>
            <a:custGeom>
              <a:avLst/>
              <a:pathLst>
                <a:path w="3895326" h="0">
                  <a:moveTo>
                    <a:pt x="0" y="0"/>
                  </a:moveTo>
                  <a:lnTo>
                    <a:pt x="3895326" y="0"/>
                  </a:lnTo>
                  <a:lnTo>
                    <a:pt x="3895326" y="0"/>
                  </a:lnTo>
                </a:path>
              </a:pathLst>
            </a:custGeom>
            <a:ln w="6775" cap="flat">
              <a:solidFill>
                <a:srgbClr val="EBEBEB">
                  <a:alpha val="100000"/>
                </a:srgbClr>
              </a:solidFill>
              <a:prstDash val="solid"/>
              <a:round/>
            </a:ln>
          </p:spPr>
          <p:txBody>
            <a:bodyPr/>
            <a:lstStyle/>
            <a:p/>
          </p:txBody>
        </p:sp>
        <p:sp>
          <p:nvSpPr>
            <p:cNvPr id="468" name="pl11"/>
            <p:cNvSpPr/>
            <p:nvPr/>
          </p:nvSpPr>
          <p:spPr>
            <a:xfrm>
              <a:off x="7280770" y="9172214"/>
              <a:ext cx="3895326" cy="0"/>
            </a:xfrm>
            <a:custGeom>
              <a:avLst/>
              <a:pathLst>
                <a:path w="3895326" h="0">
                  <a:moveTo>
                    <a:pt x="0" y="0"/>
                  </a:moveTo>
                  <a:lnTo>
                    <a:pt x="3895326" y="0"/>
                  </a:lnTo>
                  <a:lnTo>
                    <a:pt x="3895326" y="0"/>
                  </a:lnTo>
                </a:path>
              </a:pathLst>
            </a:custGeom>
            <a:ln w="13550" cap="flat">
              <a:solidFill>
                <a:srgbClr val="EBEBEB">
                  <a:alpha val="100000"/>
                </a:srgbClr>
              </a:solidFill>
              <a:prstDash val="solid"/>
              <a:round/>
            </a:ln>
          </p:spPr>
          <p:txBody>
            <a:bodyPr/>
            <a:lstStyle/>
            <a:p/>
          </p:txBody>
        </p:sp>
        <p:sp>
          <p:nvSpPr>
            <p:cNvPr id="469" name="pl12"/>
            <p:cNvSpPr/>
            <p:nvPr/>
          </p:nvSpPr>
          <p:spPr>
            <a:xfrm>
              <a:off x="7280770" y="8602329"/>
              <a:ext cx="3895326" cy="0"/>
            </a:xfrm>
            <a:custGeom>
              <a:avLst/>
              <a:pathLst>
                <a:path w="3895326" h="0">
                  <a:moveTo>
                    <a:pt x="0" y="0"/>
                  </a:moveTo>
                  <a:lnTo>
                    <a:pt x="3895326" y="0"/>
                  </a:lnTo>
                  <a:lnTo>
                    <a:pt x="3895326" y="0"/>
                  </a:lnTo>
                </a:path>
              </a:pathLst>
            </a:custGeom>
            <a:ln w="13550" cap="flat">
              <a:solidFill>
                <a:srgbClr val="EBEBEB">
                  <a:alpha val="100000"/>
                </a:srgbClr>
              </a:solidFill>
              <a:prstDash val="solid"/>
              <a:round/>
            </a:ln>
          </p:spPr>
          <p:txBody>
            <a:bodyPr/>
            <a:lstStyle/>
            <a:p/>
          </p:txBody>
        </p:sp>
        <p:sp>
          <p:nvSpPr>
            <p:cNvPr id="470" name="pl13"/>
            <p:cNvSpPr/>
            <p:nvPr/>
          </p:nvSpPr>
          <p:spPr>
            <a:xfrm>
              <a:off x="7280770" y="8032444"/>
              <a:ext cx="3895326" cy="0"/>
            </a:xfrm>
            <a:custGeom>
              <a:avLst/>
              <a:pathLst>
                <a:path w="3895326" h="0">
                  <a:moveTo>
                    <a:pt x="0" y="0"/>
                  </a:moveTo>
                  <a:lnTo>
                    <a:pt x="3895326" y="0"/>
                  </a:lnTo>
                  <a:lnTo>
                    <a:pt x="3895326" y="0"/>
                  </a:lnTo>
                </a:path>
              </a:pathLst>
            </a:custGeom>
            <a:ln w="13550" cap="flat">
              <a:solidFill>
                <a:srgbClr val="EBEBEB">
                  <a:alpha val="100000"/>
                </a:srgbClr>
              </a:solidFill>
              <a:prstDash val="solid"/>
              <a:round/>
            </a:ln>
          </p:spPr>
          <p:txBody>
            <a:bodyPr/>
            <a:lstStyle/>
            <a:p/>
          </p:txBody>
        </p:sp>
        <p:sp>
          <p:nvSpPr>
            <p:cNvPr id="471" name="pl14"/>
            <p:cNvSpPr/>
            <p:nvPr/>
          </p:nvSpPr>
          <p:spPr>
            <a:xfrm>
              <a:off x="7280770" y="7462559"/>
              <a:ext cx="3895326" cy="0"/>
            </a:xfrm>
            <a:custGeom>
              <a:avLst/>
              <a:pathLst>
                <a:path w="3895326" h="0">
                  <a:moveTo>
                    <a:pt x="0" y="0"/>
                  </a:moveTo>
                  <a:lnTo>
                    <a:pt x="3895326" y="0"/>
                  </a:lnTo>
                  <a:lnTo>
                    <a:pt x="3895326" y="0"/>
                  </a:lnTo>
                </a:path>
              </a:pathLst>
            </a:custGeom>
            <a:ln w="13550" cap="flat">
              <a:solidFill>
                <a:srgbClr val="EBEBEB">
                  <a:alpha val="100000"/>
                </a:srgbClr>
              </a:solidFill>
              <a:prstDash val="solid"/>
              <a:round/>
            </a:ln>
          </p:spPr>
          <p:txBody>
            <a:bodyPr/>
            <a:lstStyle/>
            <a:p/>
          </p:txBody>
        </p:sp>
        <p:sp>
          <p:nvSpPr>
            <p:cNvPr id="472" name="pl15"/>
            <p:cNvSpPr/>
            <p:nvPr/>
          </p:nvSpPr>
          <p:spPr>
            <a:xfrm>
              <a:off x="7280770" y="6892674"/>
              <a:ext cx="3895326" cy="0"/>
            </a:xfrm>
            <a:custGeom>
              <a:avLst/>
              <a:pathLst>
                <a:path w="3895326" h="0">
                  <a:moveTo>
                    <a:pt x="0" y="0"/>
                  </a:moveTo>
                  <a:lnTo>
                    <a:pt x="3895326" y="0"/>
                  </a:lnTo>
                  <a:lnTo>
                    <a:pt x="3895326" y="0"/>
                  </a:lnTo>
                </a:path>
              </a:pathLst>
            </a:custGeom>
            <a:ln w="13550" cap="flat">
              <a:solidFill>
                <a:srgbClr val="EBEBEB">
                  <a:alpha val="100000"/>
                </a:srgbClr>
              </a:solidFill>
              <a:prstDash val="solid"/>
              <a:round/>
            </a:ln>
          </p:spPr>
          <p:txBody>
            <a:bodyPr/>
            <a:lstStyle/>
            <a:p/>
          </p:txBody>
        </p:sp>
        <p:sp>
          <p:nvSpPr>
            <p:cNvPr id="473" name="rc16"/>
            <p:cNvSpPr/>
            <p:nvPr/>
          </p:nvSpPr>
          <p:spPr>
            <a:xfrm>
              <a:off x="7416024" y="8307699"/>
              <a:ext cx="378712" cy="202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74" name="rc17"/>
            <p:cNvSpPr/>
            <p:nvPr/>
          </p:nvSpPr>
          <p:spPr>
            <a:xfrm>
              <a:off x="7957042" y="7720717"/>
              <a:ext cx="378712" cy="1383111"/>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75" name="rc18"/>
            <p:cNvSpPr/>
            <p:nvPr/>
          </p:nvSpPr>
          <p:spPr>
            <a:xfrm>
              <a:off x="8498059" y="8606318"/>
              <a:ext cx="378712" cy="54594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76" name="rc19"/>
            <p:cNvSpPr/>
            <p:nvPr/>
          </p:nvSpPr>
          <p:spPr>
            <a:xfrm>
              <a:off x="9039077" y="9039431"/>
              <a:ext cx="378712" cy="129363"/>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77" name="rc20"/>
            <p:cNvSpPr/>
            <p:nvPr/>
          </p:nvSpPr>
          <p:spPr>
            <a:xfrm>
              <a:off x="9580095" y="9030313"/>
              <a:ext cx="378712" cy="141331"/>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78" name="rc21"/>
            <p:cNvSpPr/>
            <p:nvPr/>
          </p:nvSpPr>
          <p:spPr>
            <a:xfrm>
              <a:off x="10121112" y="9051969"/>
              <a:ext cx="378712" cy="116256"/>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79" name="rc22"/>
            <p:cNvSpPr/>
            <p:nvPr/>
          </p:nvSpPr>
          <p:spPr>
            <a:xfrm>
              <a:off x="10662130" y="9136312"/>
              <a:ext cx="378712" cy="35902"/>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80" name="rc23"/>
            <p:cNvSpPr/>
            <p:nvPr/>
          </p:nvSpPr>
          <p:spPr>
            <a:xfrm>
              <a:off x="7416024" y="8206259"/>
              <a:ext cx="378712" cy="10143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1" name="rc24"/>
            <p:cNvSpPr/>
            <p:nvPr/>
          </p:nvSpPr>
          <p:spPr>
            <a:xfrm>
              <a:off x="7957042" y="7004371"/>
              <a:ext cx="378712" cy="71634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2" name="rc25"/>
            <p:cNvSpPr/>
            <p:nvPr/>
          </p:nvSpPr>
          <p:spPr>
            <a:xfrm>
              <a:off x="8498059" y="8321946"/>
              <a:ext cx="378712" cy="28437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3" name="rc26"/>
            <p:cNvSpPr/>
            <p:nvPr/>
          </p:nvSpPr>
          <p:spPr>
            <a:xfrm>
              <a:off x="9039077" y="8998969"/>
              <a:ext cx="378712" cy="4046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4" name="rc27"/>
            <p:cNvSpPr/>
            <p:nvPr/>
          </p:nvSpPr>
          <p:spPr>
            <a:xfrm>
              <a:off x="9580095" y="9011507"/>
              <a:ext cx="378712" cy="1880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5" name="rc28"/>
            <p:cNvSpPr/>
            <p:nvPr/>
          </p:nvSpPr>
          <p:spPr>
            <a:xfrm>
              <a:off x="10121112" y="9042850"/>
              <a:ext cx="378712" cy="911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6" name="rc29"/>
            <p:cNvSpPr/>
            <p:nvPr/>
          </p:nvSpPr>
          <p:spPr>
            <a:xfrm>
              <a:off x="10662130" y="9135742"/>
              <a:ext cx="378712" cy="56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7" name="rc30"/>
            <p:cNvSpPr/>
            <p:nvPr/>
          </p:nvSpPr>
          <p:spPr>
            <a:xfrm>
              <a:off x="7416024" y="8197141"/>
              <a:ext cx="378712" cy="9118"/>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88" name="rc31"/>
            <p:cNvSpPr/>
            <p:nvPr/>
          </p:nvSpPr>
          <p:spPr>
            <a:xfrm>
              <a:off x="7957042" y="6636796"/>
              <a:ext cx="378712" cy="367575"/>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89" name="rc32"/>
            <p:cNvSpPr/>
            <p:nvPr/>
          </p:nvSpPr>
          <p:spPr>
            <a:xfrm>
              <a:off x="8498059" y="7920747"/>
              <a:ext cx="378712" cy="40119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90" name="rc33"/>
            <p:cNvSpPr/>
            <p:nvPr/>
          </p:nvSpPr>
          <p:spPr>
            <a:xfrm>
              <a:off x="9039077" y="8948819"/>
              <a:ext cx="378712" cy="5014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91" name="rc34"/>
            <p:cNvSpPr/>
            <p:nvPr/>
          </p:nvSpPr>
          <p:spPr>
            <a:xfrm>
              <a:off x="9580095" y="9001249"/>
              <a:ext cx="378712" cy="10257"/>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92" name="rc35"/>
            <p:cNvSpPr/>
            <p:nvPr/>
          </p:nvSpPr>
          <p:spPr>
            <a:xfrm>
              <a:off x="10121112" y="9038861"/>
              <a:ext cx="378712" cy="398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93" name="rc36"/>
            <p:cNvSpPr/>
            <p:nvPr/>
          </p:nvSpPr>
          <p:spPr>
            <a:xfrm>
              <a:off x="7416024" y="8510578"/>
              <a:ext cx="378712" cy="66163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94" name="rc37"/>
            <p:cNvSpPr/>
            <p:nvPr/>
          </p:nvSpPr>
          <p:spPr>
            <a:xfrm>
              <a:off x="7957042" y="9103828"/>
              <a:ext cx="378712" cy="6838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95" name="rc38"/>
            <p:cNvSpPr/>
            <p:nvPr/>
          </p:nvSpPr>
          <p:spPr>
            <a:xfrm>
              <a:off x="8498059" y="9152268"/>
              <a:ext cx="378712" cy="19945"/>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96" name="rc39"/>
            <p:cNvSpPr/>
            <p:nvPr/>
          </p:nvSpPr>
          <p:spPr>
            <a:xfrm>
              <a:off x="9039077" y="9168795"/>
              <a:ext cx="378712" cy="341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97" name="rc40"/>
            <p:cNvSpPr/>
            <p:nvPr/>
          </p:nvSpPr>
          <p:spPr>
            <a:xfrm>
              <a:off x="9580095" y="9171644"/>
              <a:ext cx="378712" cy="56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98" name="rc41"/>
            <p:cNvSpPr/>
            <p:nvPr/>
          </p:nvSpPr>
          <p:spPr>
            <a:xfrm>
              <a:off x="10121112" y="9168225"/>
              <a:ext cx="378712" cy="398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99" name="pl42"/>
            <p:cNvSpPr/>
            <p:nvPr/>
          </p:nvSpPr>
          <p:spPr>
            <a:xfrm>
              <a:off x="7605380" y="6867288"/>
              <a:ext cx="3246105" cy="2290867"/>
            </a:xfrm>
            <a:custGeom>
              <a:avLst/>
              <a:pathLst>
                <a:path w="3246105" h="2290867">
                  <a:moveTo>
                    <a:pt x="0" y="0"/>
                  </a:moveTo>
                  <a:lnTo>
                    <a:pt x="541017" y="734063"/>
                  </a:lnTo>
                  <a:lnTo>
                    <a:pt x="1082035" y="1620823"/>
                  </a:lnTo>
                  <a:lnTo>
                    <a:pt x="1623052" y="2165856"/>
                  </a:lnTo>
                  <a:lnTo>
                    <a:pt x="2164070" y="2242420"/>
                  </a:lnTo>
                  <a:lnTo>
                    <a:pt x="2705088" y="2257560"/>
                  </a:lnTo>
                  <a:lnTo>
                    <a:pt x="3246105" y="2290867"/>
                  </a:lnTo>
                </a:path>
              </a:pathLst>
            </a:custGeom>
            <a:ln w="40651" cap="flat">
              <a:solidFill>
                <a:srgbClr val="000000">
                  <a:alpha val="100000"/>
                </a:srgbClr>
              </a:solidFill>
              <a:prstDash val="solid"/>
              <a:round/>
            </a:ln>
          </p:spPr>
          <p:txBody>
            <a:bodyPr/>
            <a:lstStyle/>
            <a:p/>
          </p:txBody>
        </p:sp>
        <p:sp>
          <p:nvSpPr>
            <p:cNvPr id="500" name="rc43"/>
            <p:cNvSpPr/>
            <p:nvPr/>
          </p:nvSpPr>
          <p:spPr>
            <a:xfrm>
              <a:off x="7280770" y="6510025"/>
              <a:ext cx="3895326" cy="2788960"/>
            </a:xfrm>
            <a:prstGeom prst="rect">
              <a:avLst/>
            </a:prstGeom>
            <a:ln w="13550" cap="rnd">
              <a:solidFill>
                <a:srgbClr val="333333">
                  <a:alpha val="100000"/>
                </a:srgbClr>
              </a:solidFill>
              <a:prstDash val="solid"/>
              <a:round/>
            </a:ln>
          </p:spPr>
          <p:txBody>
            <a:bodyPr/>
            <a:lstStyle/>
            <a:p/>
          </p:txBody>
        </p:sp>
        <p:sp>
          <p:nvSpPr>
            <p:cNvPr id="501" name="tx44"/>
            <p:cNvSpPr/>
            <p:nvPr/>
          </p:nvSpPr>
          <p:spPr>
            <a:xfrm>
              <a:off x="6928588" y="9169908"/>
              <a:ext cx="25412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502" name="tx45"/>
            <p:cNvSpPr/>
            <p:nvPr/>
          </p:nvSpPr>
          <p:spPr>
            <a:xfrm>
              <a:off x="6801340" y="8580303"/>
              <a:ext cx="381372" cy="13111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1,000</a:t>
              </a:r>
            </a:p>
          </p:txBody>
        </p:sp>
        <p:sp>
          <p:nvSpPr>
            <p:cNvPr id="503" name="tx46"/>
            <p:cNvSpPr/>
            <p:nvPr/>
          </p:nvSpPr>
          <p:spPr>
            <a:xfrm>
              <a:off x="6801340" y="8010418"/>
              <a:ext cx="381372" cy="13111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04" name="tx47"/>
            <p:cNvSpPr/>
            <p:nvPr/>
          </p:nvSpPr>
          <p:spPr>
            <a:xfrm>
              <a:off x="6801340" y="7440533"/>
              <a:ext cx="381372" cy="13111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3,000</a:t>
              </a:r>
            </a:p>
          </p:txBody>
        </p:sp>
        <p:sp>
          <p:nvSpPr>
            <p:cNvPr id="505" name="tx48"/>
            <p:cNvSpPr/>
            <p:nvPr/>
          </p:nvSpPr>
          <p:spPr>
            <a:xfrm>
              <a:off x="6801340" y="6870647"/>
              <a:ext cx="381372" cy="13111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4,000</a:t>
              </a:r>
            </a:p>
          </p:txBody>
        </p:sp>
        <p:sp>
          <p:nvSpPr>
            <p:cNvPr id="506" name="pl49"/>
            <p:cNvSpPr/>
            <p:nvPr/>
          </p:nvSpPr>
          <p:spPr>
            <a:xfrm>
              <a:off x="7245975"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7" name="pl50"/>
            <p:cNvSpPr/>
            <p:nvPr/>
          </p:nvSpPr>
          <p:spPr>
            <a:xfrm>
              <a:off x="7245975" y="860232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8" name="pl51"/>
            <p:cNvSpPr/>
            <p:nvPr/>
          </p:nvSpPr>
          <p:spPr>
            <a:xfrm>
              <a:off x="7245975" y="803244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9" name="pl52"/>
            <p:cNvSpPr/>
            <p:nvPr/>
          </p:nvSpPr>
          <p:spPr>
            <a:xfrm>
              <a:off x="7245975" y="746255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10" name="pl53"/>
            <p:cNvSpPr/>
            <p:nvPr/>
          </p:nvSpPr>
          <p:spPr>
            <a:xfrm>
              <a:off x="7245975" y="689267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11" name="pl54"/>
            <p:cNvSpPr/>
            <p:nvPr/>
          </p:nvSpPr>
          <p:spPr>
            <a:xfrm>
              <a:off x="11176096"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512" name="pl55"/>
            <p:cNvSpPr/>
            <p:nvPr/>
          </p:nvSpPr>
          <p:spPr>
            <a:xfrm>
              <a:off x="11176096" y="8523366"/>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513" name="pl56"/>
            <p:cNvSpPr/>
            <p:nvPr/>
          </p:nvSpPr>
          <p:spPr>
            <a:xfrm>
              <a:off x="11176096" y="7874517"/>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514" name="pl57"/>
            <p:cNvSpPr/>
            <p:nvPr/>
          </p:nvSpPr>
          <p:spPr>
            <a:xfrm>
              <a:off x="11176096" y="7225669"/>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515" name="pl58"/>
            <p:cNvSpPr/>
            <p:nvPr/>
          </p:nvSpPr>
          <p:spPr>
            <a:xfrm>
              <a:off x="11176096" y="6576820"/>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516" name="tx59"/>
            <p:cNvSpPr/>
            <p:nvPr/>
          </p:nvSpPr>
          <p:spPr>
            <a:xfrm>
              <a:off x="11274154"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17" name="tx60"/>
            <p:cNvSpPr/>
            <p:nvPr/>
          </p:nvSpPr>
          <p:spPr>
            <a:xfrm>
              <a:off x="11274154" y="8520985"/>
              <a:ext cx="254272"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300</a:t>
              </a:r>
            </a:p>
          </p:txBody>
        </p:sp>
        <p:sp>
          <p:nvSpPr>
            <p:cNvPr id="518" name="tx61"/>
            <p:cNvSpPr/>
            <p:nvPr/>
          </p:nvSpPr>
          <p:spPr>
            <a:xfrm>
              <a:off x="11274154" y="7872211"/>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600</a:t>
              </a:r>
            </a:p>
          </p:txBody>
        </p:sp>
        <p:sp>
          <p:nvSpPr>
            <p:cNvPr id="519" name="tx62"/>
            <p:cNvSpPr/>
            <p:nvPr/>
          </p:nvSpPr>
          <p:spPr>
            <a:xfrm>
              <a:off x="11274154" y="7223362"/>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900</a:t>
              </a:r>
            </a:p>
          </p:txBody>
        </p:sp>
        <p:sp>
          <p:nvSpPr>
            <p:cNvPr id="520" name="tx63"/>
            <p:cNvSpPr/>
            <p:nvPr/>
          </p:nvSpPr>
          <p:spPr>
            <a:xfrm>
              <a:off x="11274154" y="6574514"/>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1200</a:t>
              </a:r>
            </a:p>
          </p:txBody>
        </p:sp>
        <p:sp>
          <p:nvSpPr>
            <p:cNvPr id="521" name="pl64"/>
            <p:cNvSpPr/>
            <p:nvPr/>
          </p:nvSpPr>
          <p:spPr>
            <a:xfrm>
              <a:off x="760538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2" name="pl65"/>
            <p:cNvSpPr/>
            <p:nvPr/>
          </p:nvSpPr>
          <p:spPr>
            <a:xfrm>
              <a:off x="814639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3" name="pl66"/>
            <p:cNvSpPr/>
            <p:nvPr/>
          </p:nvSpPr>
          <p:spPr>
            <a:xfrm>
              <a:off x="8687415"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4" name="pl67"/>
            <p:cNvSpPr/>
            <p:nvPr/>
          </p:nvSpPr>
          <p:spPr>
            <a:xfrm>
              <a:off x="922843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5" name="pl68"/>
            <p:cNvSpPr/>
            <p:nvPr/>
          </p:nvSpPr>
          <p:spPr>
            <a:xfrm>
              <a:off x="976945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6" name="pl69"/>
            <p:cNvSpPr/>
            <p:nvPr/>
          </p:nvSpPr>
          <p:spPr>
            <a:xfrm>
              <a:off x="1031046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7" name="pl70"/>
            <p:cNvSpPr/>
            <p:nvPr/>
          </p:nvSpPr>
          <p:spPr>
            <a:xfrm>
              <a:off x="1085148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8" name="tx71"/>
            <p:cNvSpPr/>
            <p:nvPr/>
          </p:nvSpPr>
          <p:spPr>
            <a:xfrm rot="-2700000">
              <a:off x="7495481"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529" name="tx72"/>
            <p:cNvSpPr/>
            <p:nvPr/>
          </p:nvSpPr>
          <p:spPr>
            <a:xfrm rot="-2700000">
              <a:off x="7996801"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530" name="tx73"/>
            <p:cNvSpPr/>
            <p:nvPr/>
          </p:nvSpPr>
          <p:spPr>
            <a:xfrm rot="-2700000">
              <a:off x="8537161"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531" name="tx74"/>
            <p:cNvSpPr/>
            <p:nvPr/>
          </p:nvSpPr>
          <p:spPr>
            <a:xfrm rot="-2700000">
              <a:off x="8933488"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532" name="tx75"/>
            <p:cNvSpPr/>
            <p:nvPr/>
          </p:nvSpPr>
          <p:spPr>
            <a:xfrm rot="-2700000">
              <a:off x="9474506"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533" name="tx76"/>
            <p:cNvSpPr/>
            <p:nvPr/>
          </p:nvSpPr>
          <p:spPr>
            <a:xfrm rot="-2700000">
              <a:off x="10015497"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534" name="tx77"/>
            <p:cNvSpPr/>
            <p:nvPr/>
          </p:nvSpPr>
          <p:spPr>
            <a:xfrm rot="-2700000">
              <a:off x="10668584"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35" name="tx78"/>
            <p:cNvSpPr/>
            <p:nvPr/>
          </p:nvSpPr>
          <p:spPr>
            <a:xfrm>
              <a:off x="9228433"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536" name="tx79"/>
            <p:cNvSpPr/>
            <p:nvPr/>
          </p:nvSpPr>
          <p:spPr>
            <a:xfrm>
              <a:off x="8411181"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537" name="tx80"/>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538" name="tx81"/>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539" name="rc82"/>
            <p:cNvSpPr/>
            <p:nvPr/>
          </p:nvSpPr>
          <p:spPr>
            <a:xfrm>
              <a:off x="6585924" y="10217410"/>
              <a:ext cx="1051268" cy="182880"/>
            </a:xfrm>
            <a:prstGeom prst="rect">
              <a:avLst/>
            </a:prstGeom>
            <a:solidFill>
              <a:srgbClr val="FFFFFF">
                <a:alpha val="100000"/>
              </a:srgbClr>
            </a:solidFill>
          </p:spPr>
          <p:txBody>
            <a:bodyPr/>
            <a:lstStyle/>
            <a:p/>
          </p:txBody>
        </p:sp>
        <p:sp>
          <p:nvSpPr>
            <p:cNvPr id="540" name="rc83"/>
            <p:cNvSpPr/>
            <p:nvPr/>
          </p:nvSpPr>
          <p:spPr>
            <a:xfrm>
              <a:off x="6585924" y="10217410"/>
              <a:ext cx="182880" cy="182880"/>
            </a:xfrm>
            <a:prstGeom prst="rect">
              <a:avLst/>
            </a:prstGeom>
            <a:solidFill>
              <a:srgbClr val="FFFFFF">
                <a:alpha val="100000"/>
              </a:srgbClr>
            </a:solidFill>
          </p:spPr>
          <p:txBody>
            <a:bodyPr/>
            <a:lstStyle/>
            <a:p/>
          </p:txBody>
        </p:sp>
        <p:sp>
          <p:nvSpPr>
            <p:cNvPr id="541" name="pl84"/>
            <p:cNvSpPr/>
            <p:nvPr/>
          </p:nvSpPr>
          <p:spPr>
            <a:xfrm>
              <a:off x="6604212"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542" name="tx85"/>
            <p:cNvSpPr/>
            <p:nvPr/>
          </p:nvSpPr>
          <p:spPr>
            <a:xfrm>
              <a:off x="6876804"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543" name="rc86"/>
            <p:cNvSpPr/>
            <p:nvPr/>
          </p:nvSpPr>
          <p:spPr>
            <a:xfrm>
              <a:off x="7817192" y="10217410"/>
              <a:ext cx="4053749" cy="182880"/>
            </a:xfrm>
            <a:prstGeom prst="rect">
              <a:avLst/>
            </a:prstGeom>
            <a:solidFill>
              <a:srgbClr val="FFFFFF">
                <a:alpha val="100000"/>
              </a:srgbClr>
            </a:solidFill>
          </p:spPr>
          <p:txBody>
            <a:bodyPr/>
            <a:lstStyle/>
            <a:p/>
          </p:txBody>
        </p:sp>
        <p:sp>
          <p:nvSpPr>
            <p:cNvPr id="544" name="rc87"/>
            <p:cNvSpPr/>
            <p:nvPr/>
          </p:nvSpPr>
          <p:spPr>
            <a:xfrm>
              <a:off x="7817192" y="10217410"/>
              <a:ext cx="182879" cy="182880"/>
            </a:xfrm>
            <a:prstGeom prst="rect">
              <a:avLst/>
            </a:prstGeom>
            <a:solidFill>
              <a:srgbClr val="FFFFFF">
                <a:alpha val="100000"/>
              </a:srgbClr>
            </a:solidFill>
          </p:spPr>
          <p:txBody>
            <a:bodyPr/>
            <a:lstStyle/>
            <a:p/>
          </p:txBody>
        </p:sp>
        <p:sp>
          <p:nvSpPr>
            <p:cNvPr id="545" name="rc88"/>
            <p:cNvSpPr/>
            <p:nvPr/>
          </p:nvSpPr>
          <p:spPr>
            <a:xfrm>
              <a:off x="7826192" y="10226410"/>
              <a:ext cx="164880"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546" name="rc89"/>
            <p:cNvSpPr/>
            <p:nvPr/>
          </p:nvSpPr>
          <p:spPr>
            <a:xfrm>
              <a:off x="8908433" y="10217410"/>
              <a:ext cx="182879" cy="182880"/>
            </a:xfrm>
            <a:prstGeom prst="rect">
              <a:avLst/>
            </a:prstGeom>
            <a:solidFill>
              <a:srgbClr val="FFFFFF">
                <a:alpha val="100000"/>
              </a:srgbClr>
            </a:solidFill>
          </p:spPr>
          <p:txBody>
            <a:bodyPr/>
            <a:lstStyle/>
            <a:p/>
          </p:txBody>
        </p:sp>
        <p:sp>
          <p:nvSpPr>
            <p:cNvPr id="547" name="rc90"/>
            <p:cNvSpPr/>
            <p:nvPr/>
          </p:nvSpPr>
          <p:spPr>
            <a:xfrm>
              <a:off x="8917433" y="10226410"/>
              <a:ext cx="164879"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48" name="rc91"/>
            <p:cNvSpPr/>
            <p:nvPr/>
          </p:nvSpPr>
          <p:spPr>
            <a:xfrm>
              <a:off x="9834474" y="10217410"/>
              <a:ext cx="182879" cy="182880"/>
            </a:xfrm>
            <a:prstGeom prst="rect">
              <a:avLst/>
            </a:prstGeom>
            <a:solidFill>
              <a:srgbClr val="FFFFFF">
                <a:alpha val="100000"/>
              </a:srgbClr>
            </a:solidFill>
          </p:spPr>
          <p:txBody>
            <a:bodyPr/>
            <a:lstStyle/>
            <a:p/>
          </p:txBody>
        </p:sp>
        <p:sp>
          <p:nvSpPr>
            <p:cNvPr id="549" name="rc92"/>
            <p:cNvSpPr/>
            <p:nvPr/>
          </p:nvSpPr>
          <p:spPr>
            <a:xfrm>
              <a:off x="9843474" y="10226410"/>
              <a:ext cx="164879"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550" name="rc93"/>
            <p:cNvSpPr/>
            <p:nvPr/>
          </p:nvSpPr>
          <p:spPr>
            <a:xfrm>
              <a:off x="10836715" y="10217410"/>
              <a:ext cx="182879" cy="182880"/>
            </a:xfrm>
            <a:prstGeom prst="rect">
              <a:avLst/>
            </a:prstGeom>
            <a:solidFill>
              <a:srgbClr val="FFFFFF">
                <a:alpha val="100000"/>
              </a:srgbClr>
            </a:solidFill>
          </p:spPr>
          <p:txBody>
            <a:bodyPr/>
            <a:lstStyle/>
            <a:p/>
          </p:txBody>
        </p:sp>
        <p:sp>
          <p:nvSpPr>
            <p:cNvPr id="551" name="rc94"/>
            <p:cNvSpPr/>
            <p:nvPr/>
          </p:nvSpPr>
          <p:spPr>
            <a:xfrm>
              <a:off x="10845715"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52" name="tx95"/>
            <p:cNvSpPr/>
            <p:nvPr/>
          </p:nvSpPr>
          <p:spPr>
            <a:xfrm>
              <a:off x="8108072"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53" name="tx96"/>
            <p:cNvSpPr/>
            <p:nvPr/>
          </p:nvSpPr>
          <p:spPr>
            <a:xfrm>
              <a:off x="9199313"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54" name="tx97"/>
            <p:cNvSpPr/>
            <p:nvPr/>
          </p:nvSpPr>
          <p:spPr>
            <a:xfrm>
              <a:off x="10125354"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555" name="tx98"/>
            <p:cNvSpPr/>
            <p:nvPr/>
          </p:nvSpPr>
          <p:spPr>
            <a:xfrm>
              <a:off x="11127595"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56" name="tx99"/>
            <p:cNvSpPr/>
            <p:nvPr/>
          </p:nvSpPr>
          <p:spPr>
            <a:xfrm>
              <a:off x="6600135"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57" name=""/>
          <p:cNvGrpSpPr/>
          <p:nvPr/>
        </p:nvGrpSpPr>
        <p:grpSpPr>
          <a:xfrm>
            <a:off x="12527280" y="6217920"/>
            <a:ext cx="5486400" cy="4297680"/>
            <a:chOff x="12527280" y="6217920"/>
            <a:chExt cx="5486400" cy="4297680"/>
          </a:xfrm>
        </p:grpSpPr>
        <p:sp>
          <p:nvSpPr>
            <p:cNvPr id="558"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59"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60"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61"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62"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63"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64"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65"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66"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67"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68"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69"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70"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71"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72" name="pl17"/>
            <p:cNvSpPr/>
            <p:nvPr/>
          </p:nvSpPr>
          <p:spPr>
            <a:xfrm>
              <a:off x="13329440" y="6894137"/>
              <a:ext cx="4502097" cy="1126729"/>
            </a:xfrm>
            <a:custGeom>
              <a:avLst/>
              <a:pathLst>
                <a:path w="4502097" h="1126729">
                  <a:moveTo>
                    <a:pt x="0" y="819439"/>
                  </a:moveTo>
                  <a:lnTo>
                    <a:pt x="187587" y="819439"/>
                  </a:lnTo>
                  <a:lnTo>
                    <a:pt x="375174" y="819439"/>
                  </a:lnTo>
                  <a:lnTo>
                    <a:pt x="562762" y="640187"/>
                  </a:lnTo>
                  <a:lnTo>
                    <a:pt x="750349" y="588972"/>
                  </a:lnTo>
                  <a:lnTo>
                    <a:pt x="937937" y="537757"/>
                  </a:lnTo>
                  <a:lnTo>
                    <a:pt x="1125524" y="435327"/>
                  </a:lnTo>
                  <a:lnTo>
                    <a:pt x="1313111" y="281682"/>
                  </a:lnTo>
                  <a:lnTo>
                    <a:pt x="1500699" y="281682"/>
                  </a:lnTo>
                  <a:lnTo>
                    <a:pt x="1688286" y="204859"/>
                  </a:lnTo>
                  <a:lnTo>
                    <a:pt x="1875874" y="0"/>
                  </a:lnTo>
                  <a:lnTo>
                    <a:pt x="2063461" y="76822"/>
                  </a:lnTo>
                  <a:lnTo>
                    <a:pt x="2251048" y="128037"/>
                  </a:lnTo>
                  <a:lnTo>
                    <a:pt x="2438636" y="128037"/>
                  </a:lnTo>
                  <a:lnTo>
                    <a:pt x="2626223" y="102429"/>
                  </a:lnTo>
                  <a:lnTo>
                    <a:pt x="2813811" y="76822"/>
                  </a:lnTo>
                  <a:lnTo>
                    <a:pt x="3001398" y="76822"/>
                  </a:lnTo>
                  <a:lnTo>
                    <a:pt x="3188985" y="0"/>
                  </a:lnTo>
                  <a:lnTo>
                    <a:pt x="3376573" y="51214"/>
                  </a:lnTo>
                  <a:lnTo>
                    <a:pt x="3564160" y="0"/>
                  </a:lnTo>
                  <a:lnTo>
                    <a:pt x="3751748" y="102429"/>
                  </a:lnTo>
                  <a:lnTo>
                    <a:pt x="3939335" y="230467"/>
                  </a:lnTo>
                  <a:lnTo>
                    <a:pt x="4126923" y="256074"/>
                  </a:lnTo>
                  <a:lnTo>
                    <a:pt x="4314510" y="998692"/>
                  </a:lnTo>
                  <a:lnTo>
                    <a:pt x="4502097" y="1126729"/>
                  </a:lnTo>
                </a:path>
              </a:pathLst>
            </a:custGeom>
            <a:ln w="32521" cap="flat">
              <a:solidFill>
                <a:srgbClr val="5EB0E8">
                  <a:alpha val="100000"/>
                </a:srgbClr>
              </a:solidFill>
              <a:prstDash val="solid"/>
              <a:round/>
            </a:ln>
          </p:spPr>
          <p:txBody>
            <a:bodyPr/>
            <a:lstStyle/>
            <a:p/>
          </p:txBody>
        </p:sp>
        <p:sp>
          <p:nvSpPr>
            <p:cNvPr id="573" name="pl18"/>
            <p:cNvSpPr/>
            <p:nvPr/>
          </p:nvSpPr>
          <p:spPr>
            <a:xfrm>
              <a:off x="15580489" y="7303857"/>
              <a:ext cx="2251048" cy="1280374"/>
            </a:xfrm>
            <a:custGeom>
              <a:avLst/>
              <a:pathLst>
                <a:path w="2251048" h="1280374">
                  <a:moveTo>
                    <a:pt x="0" y="1280374"/>
                  </a:moveTo>
                  <a:lnTo>
                    <a:pt x="187587" y="435327"/>
                  </a:lnTo>
                  <a:lnTo>
                    <a:pt x="375174" y="332897"/>
                  </a:lnTo>
                  <a:lnTo>
                    <a:pt x="562762" y="128037"/>
                  </a:lnTo>
                  <a:lnTo>
                    <a:pt x="750349" y="128037"/>
                  </a:lnTo>
                  <a:lnTo>
                    <a:pt x="937937" y="51214"/>
                  </a:lnTo>
                  <a:lnTo>
                    <a:pt x="1125524" y="51214"/>
                  </a:lnTo>
                  <a:lnTo>
                    <a:pt x="1313111" y="0"/>
                  </a:lnTo>
                  <a:lnTo>
                    <a:pt x="1500699" y="153644"/>
                  </a:lnTo>
                  <a:lnTo>
                    <a:pt x="1688286" y="281682"/>
                  </a:lnTo>
                  <a:lnTo>
                    <a:pt x="1875874" y="281682"/>
                  </a:lnTo>
                  <a:lnTo>
                    <a:pt x="2063461" y="921869"/>
                  </a:lnTo>
                  <a:lnTo>
                    <a:pt x="2251048" y="973084"/>
                  </a:lnTo>
                </a:path>
              </a:pathLst>
            </a:custGeom>
            <a:ln w="32521" cap="flat">
              <a:solidFill>
                <a:srgbClr val="00A173">
                  <a:alpha val="100000"/>
                </a:srgbClr>
              </a:solidFill>
              <a:prstDash val="solid"/>
              <a:round/>
            </a:ln>
          </p:spPr>
          <p:txBody>
            <a:bodyPr/>
            <a:lstStyle/>
            <a:p/>
          </p:txBody>
        </p:sp>
        <p:sp>
          <p:nvSpPr>
            <p:cNvPr id="574"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75"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76"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77"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78"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79"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80"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81"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82"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83"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84"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85"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86"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7"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8"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9"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0"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1"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2"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3"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4"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5"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6"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7"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8"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9"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00"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01"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02"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03"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04"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05"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06"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07"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08"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09"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10"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11"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612"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613"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614"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615"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616"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617"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618"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619"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620"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621"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622"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623"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624"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625"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626"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627"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628"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629"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630"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631"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632"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633"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634"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635"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636"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637" name="rc82"/>
            <p:cNvSpPr/>
            <p:nvPr/>
          </p:nvSpPr>
          <p:spPr>
            <a:xfrm>
              <a:off x="14005791" y="9941072"/>
              <a:ext cx="3149396" cy="504938"/>
            </a:xfrm>
            <a:prstGeom prst="rect">
              <a:avLst/>
            </a:prstGeom>
            <a:solidFill>
              <a:srgbClr val="FFFFFF">
                <a:alpha val="100000"/>
              </a:srgbClr>
            </a:solidFill>
          </p:spPr>
          <p:txBody>
            <a:bodyPr/>
            <a:lstStyle/>
            <a:p/>
          </p:txBody>
        </p:sp>
        <p:sp>
          <p:nvSpPr>
            <p:cNvPr id="638"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639"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640"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641"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642"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643" name=""/>
          <p:cNvGrpSpPr/>
          <p:nvPr/>
        </p:nvGrpSpPr>
        <p:grpSpPr>
          <a:xfrm>
            <a:off x="594360" y="6217920"/>
            <a:ext cx="5562295" cy="4320959"/>
            <a:chOff x="594360" y="6217920"/>
            <a:chExt cx="5562295" cy="4320959"/>
          </a:xfrm>
        </p:grpSpPr>
        <p:sp>
          <p:nvSpPr>
            <p:cNvPr id="644" name="rc3"/>
            <p:cNvSpPr/>
            <p:nvPr/>
          </p:nvSpPr>
          <p:spPr>
            <a:xfrm>
              <a:off x="594360" y="6217920"/>
              <a:ext cx="5562295" cy="432095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645" name="rc4"/>
            <p:cNvSpPr/>
            <p:nvPr/>
          </p:nvSpPr>
          <p:spPr>
            <a:xfrm>
              <a:off x="2499339" y="6516351"/>
              <a:ext cx="3361457" cy="2810398"/>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646" name="rc5"/>
            <p:cNvSpPr/>
            <p:nvPr/>
          </p:nvSpPr>
          <p:spPr>
            <a:xfrm>
              <a:off x="2526891" y="6543904"/>
              <a:ext cx="275529" cy="275529"/>
            </a:xfrm>
            <a:prstGeom prst="rect">
              <a:avLst/>
            </a:prstGeom>
            <a:solidFill>
              <a:srgbClr val="FDA284">
                <a:alpha val="100000"/>
              </a:srgbClr>
            </a:solidFill>
            <a:ln w="5420" cap="flat">
              <a:solidFill>
                <a:srgbClr val="FFFFFF">
                  <a:alpha val="100000"/>
                </a:srgbClr>
              </a:solidFill>
              <a:prstDash val="solid"/>
              <a:miter/>
            </a:ln>
          </p:spPr>
          <p:txBody>
            <a:bodyPr/>
            <a:lstStyle/>
            <a:p/>
          </p:txBody>
        </p:sp>
        <p:sp>
          <p:nvSpPr>
            <p:cNvPr id="647" name="rc6"/>
            <p:cNvSpPr/>
            <p:nvPr/>
          </p:nvSpPr>
          <p:spPr>
            <a:xfrm>
              <a:off x="2802421" y="6543904"/>
              <a:ext cx="275529" cy="275529"/>
            </a:xfrm>
            <a:prstGeom prst="rect">
              <a:avLst/>
            </a:prstGeom>
            <a:solidFill>
              <a:srgbClr val="FD9D7E">
                <a:alpha val="100000"/>
              </a:srgbClr>
            </a:solidFill>
            <a:ln w="5420" cap="flat">
              <a:solidFill>
                <a:srgbClr val="FFFFFF">
                  <a:alpha val="100000"/>
                </a:srgbClr>
              </a:solidFill>
              <a:prstDash val="solid"/>
              <a:miter/>
            </a:ln>
          </p:spPr>
          <p:txBody>
            <a:bodyPr/>
            <a:lstStyle/>
            <a:p/>
          </p:txBody>
        </p:sp>
        <p:sp>
          <p:nvSpPr>
            <p:cNvPr id="648" name="rc7"/>
            <p:cNvSpPr/>
            <p:nvPr/>
          </p:nvSpPr>
          <p:spPr>
            <a:xfrm>
              <a:off x="3077950" y="6543904"/>
              <a:ext cx="275529" cy="275529"/>
            </a:xfrm>
            <a:prstGeom prst="rect">
              <a:avLst/>
            </a:prstGeom>
            <a:solidFill>
              <a:srgbClr val="FDA78A">
                <a:alpha val="100000"/>
              </a:srgbClr>
            </a:solidFill>
            <a:ln w="5420" cap="flat">
              <a:solidFill>
                <a:srgbClr val="FFFFFF">
                  <a:alpha val="100000"/>
                </a:srgbClr>
              </a:solidFill>
              <a:prstDash val="solid"/>
              <a:miter/>
            </a:ln>
          </p:spPr>
          <p:txBody>
            <a:bodyPr/>
            <a:lstStyle/>
            <a:p/>
          </p:txBody>
        </p:sp>
        <p:sp>
          <p:nvSpPr>
            <p:cNvPr id="649" name="rc8"/>
            <p:cNvSpPr/>
            <p:nvPr/>
          </p:nvSpPr>
          <p:spPr>
            <a:xfrm>
              <a:off x="3353479" y="6543904"/>
              <a:ext cx="275529" cy="275529"/>
            </a:xfrm>
            <a:prstGeom prst="rect">
              <a:avLst/>
            </a:prstGeom>
            <a:solidFill>
              <a:srgbClr val="FC9171">
                <a:alpha val="100000"/>
              </a:srgbClr>
            </a:solidFill>
            <a:ln w="5420" cap="flat">
              <a:solidFill>
                <a:srgbClr val="FFFFFF">
                  <a:alpha val="100000"/>
                </a:srgbClr>
              </a:solidFill>
              <a:prstDash val="solid"/>
              <a:miter/>
            </a:ln>
          </p:spPr>
          <p:txBody>
            <a:bodyPr/>
            <a:lstStyle/>
            <a:p/>
          </p:txBody>
        </p:sp>
        <p:sp>
          <p:nvSpPr>
            <p:cNvPr id="650" name="rc9"/>
            <p:cNvSpPr/>
            <p:nvPr/>
          </p:nvSpPr>
          <p:spPr>
            <a:xfrm>
              <a:off x="3629009" y="6543904"/>
              <a:ext cx="275529" cy="275529"/>
            </a:xfrm>
            <a:prstGeom prst="rect">
              <a:avLst/>
            </a:prstGeom>
            <a:solidFill>
              <a:srgbClr val="FC8F6F">
                <a:alpha val="100000"/>
              </a:srgbClr>
            </a:solidFill>
            <a:ln w="5420" cap="flat">
              <a:solidFill>
                <a:srgbClr val="FFFFFF">
                  <a:alpha val="100000"/>
                </a:srgbClr>
              </a:solidFill>
              <a:prstDash val="solid"/>
              <a:miter/>
            </a:ln>
          </p:spPr>
          <p:txBody>
            <a:bodyPr/>
            <a:lstStyle/>
            <a:p/>
          </p:txBody>
        </p:sp>
        <p:sp>
          <p:nvSpPr>
            <p:cNvPr id="651" name="rc10"/>
            <p:cNvSpPr/>
            <p:nvPr/>
          </p:nvSpPr>
          <p:spPr>
            <a:xfrm>
              <a:off x="3904538" y="6543904"/>
              <a:ext cx="275529" cy="275529"/>
            </a:xfrm>
            <a:prstGeom prst="rect">
              <a:avLst/>
            </a:prstGeom>
            <a:solidFill>
              <a:srgbClr val="FC805F">
                <a:alpha val="100000"/>
              </a:srgbClr>
            </a:solidFill>
            <a:ln w="5420" cap="flat">
              <a:solidFill>
                <a:srgbClr val="FFFFFF">
                  <a:alpha val="100000"/>
                </a:srgbClr>
              </a:solidFill>
              <a:prstDash val="solid"/>
              <a:miter/>
            </a:ln>
          </p:spPr>
          <p:txBody>
            <a:bodyPr/>
            <a:lstStyle/>
            <a:p/>
          </p:txBody>
        </p:sp>
        <p:sp>
          <p:nvSpPr>
            <p:cNvPr id="652" name="rc11"/>
            <p:cNvSpPr/>
            <p:nvPr/>
          </p:nvSpPr>
          <p:spPr>
            <a:xfrm>
              <a:off x="4180067" y="6543904"/>
              <a:ext cx="275529" cy="275529"/>
            </a:xfrm>
            <a:prstGeom prst="rect">
              <a:avLst/>
            </a:prstGeom>
            <a:solidFill>
              <a:srgbClr val="FB6B4B">
                <a:alpha val="100000"/>
              </a:srgbClr>
            </a:solidFill>
            <a:ln w="5420" cap="flat">
              <a:solidFill>
                <a:srgbClr val="FFFFFF">
                  <a:alpha val="100000"/>
                </a:srgbClr>
              </a:solidFill>
              <a:prstDash val="solid"/>
              <a:miter/>
            </a:ln>
          </p:spPr>
          <p:txBody>
            <a:bodyPr/>
            <a:lstStyle/>
            <a:p/>
          </p:txBody>
        </p:sp>
        <p:sp>
          <p:nvSpPr>
            <p:cNvPr id="653" name="rc12"/>
            <p:cNvSpPr/>
            <p:nvPr/>
          </p:nvSpPr>
          <p:spPr>
            <a:xfrm>
              <a:off x="4455596" y="6543904"/>
              <a:ext cx="275529" cy="275529"/>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654" name="rc13"/>
            <p:cNvSpPr/>
            <p:nvPr/>
          </p:nvSpPr>
          <p:spPr>
            <a:xfrm>
              <a:off x="4731126" y="6543904"/>
              <a:ext cx="275529" cy="275529"/>
            </a:xfrm>
            <a:prstGeom prst="rect">
              <a:avLst/>
            </a:prstGeom>
            <a:solidFill>
              <a:srgbClr val="AD0A13">
                <a:alpha val="100000"/>
              </a:srgbClr>
            </a:solidFill>
            <a:ln w="5420" cap="flat">
              <a:solidFill>
                <a:srgbClr val="FFFFFF">
                  <a:alpha val="100000"/>
                </a:srgbClr>
              </a:solidFill>
              <a:prstDash val="solid"/>
              <a:miter/>
            </a:ln>
          </p:spPr>
          <p:txBody>
            <a:bodyPr/>
            <a:lstStyle/>
            <a:p/>
          </p:txBody>
        </p:sp>
        <p:sp>
          <p:nvSpPr>
            <p:cNvPr id="655" name="rc14"/>
            <p:cNvSpPr/>
            <p:nvPr/>
          </p:nvSpPr>
          <p:spPr>
            <a:xfrm>
              <a:off x="5006655" y="6543904"/>
              <a:ext cx="275529" cy="275529"/>
            </a:xfrm>
            <a:prstGeom prst="rect">
              <a:avLst/>
            </a:prstGeom>
            <a:solidFill>
              <a:srgbClr val="D32120">
                <a:alpha val="100000"/>
              </a:srgbClr>
            </a:solidFill>
            <a:ln w="5420" cap="flat">
              <a:solidFill>
                <a:srgbClr val="FFFFFF">
                  <a:alpha val="100000"/>
                </a:srgbClr>
              </a:solidFill>
              <a:prstDash val="solid"/>
              <a:miter/>
            </a:ln>
          </p:spPr>
          <p:txBody>
            <a:bodyPr/>
            <a:lstStyle/>
            <a:p/>
          </p:txBody>
        </p:sp>
        <p:sp>
          <p:nvSpPr>
            <p:cNvPr id="656" name="rc15"/>
            <p:cNvSpPr/>
            <p:nvPr/>
          </p:nvSpPr>
          <p:spPr>
            <a:xfrm>
              <a:off x="5282184" y="6543904"/>
              <a:ext cx="275529" cy="275529"/>
            </a:xfrm>
            <a:prstGeom prst="rect">
              <a:avLst/>
            </a:prstGeom>
            <a:solidFill>
              <a:srgbClr val="FDAE91">
                <a:alpha val="100000"/>
              </a:srgbClr>
            </a:solidFill>
            <a:ln w="5420" cap="flat">
              <a:solidFill>
                <a:srgbClr val="FFFFFF">
                  <a:alpha val="100000"/>
                </a:srgbClr>
              </a:solidFill>
              <a:prstDash val="solid"/>
              <a:miter/>
            </a:ln>
          </p:spPr>
          <p:txBody>
            <a:bodyPr/>
            <a:lstStyle/>
            <a:p/>
          </p:txBody>
        </p:sp>
        <p:sp>
          <p:nvSpPr>
            <p:cNvPr id="657" name="rc16"/>
            <p:cNvSpPr/>
            <p:nvPr/>
          </p:nvSpPr>
          <p:spPr>
            <a:xfrm>
              <a:off x="5557714" y="6543904"/>
              <a:ext cx="275529" cy="275529"/>
            </a:xfrm>
            <a:prstGeom prst="rect">
              <a:avLst/>
            </a:prstGeom>
            <a:solidFill>
              <a:srgbClr val="FCB89D">
                <a:alpha val="100000"/>
              </a:srgbClr>
            </a:solidFill>
            <a:ln w="5420" cap="flat">
              <a:solidFill>
                <a:srgbClr val="FFFFFF">
                  <a:alpha val="100000"/>
                </a:srgbClr>
              </a:solidFill>
              <a:prstDash val="solid"/>
              <a:miter/>
            </a:ln>
          </p:spPr>
          <p:txBody>
            <a:bodyPr/>
            <a:lstStyle/>
            <a:p/>
          </p:txBody>
        </p:sp>
        <p:sp>
          <p:nvSpPr>
            <p:cNvPr id="658" name="rc17"/>
            <p:cNvSpPr/>
            <p:nvPr/>
          </p:nvSpPr>
          <p:spPr>
            <a:xfrm>
              <a:off x="2526891" y="6819433"/>
              <a:ext cx="275529" cy="275529"/>
            </a:xfrm>
            <a:prstGeom prst="rect">
              <a:avLst/>
            </a:prstGeom>
            <a:solidFill>
              <a:srgbClr val="FC9475">
                <a:alpha val="100000"/>
              </a:srgbClr>
            </a:solidFill>
            <a:ln w="5420" cap="flat">
              <a:solidFill>
                <a:srgbClr val="FFFFFF">
                  <a:alpha val="100000"/>
                </a:srgbClr>
              </a:solidFill>
              <a:prstDash val="solid"/>
              <a:miter/>
            </a:ln>
          </p:spPr>
          <p:txBody>
            <a:bodyPr/>
            <a:lstStyle/>
            <a:p/>
          </p:txBody>
        </p:sp>
        <p:sp>
          <p:nvSpPr>
            <p:cNvPr id="659" name="rc18"/>
            <p:cNvSpPr/>
            <p:nvPr/>
          </p:nvSpPr>
          <p:spPr>
            <a:xfrm>
              <a:off x="2802421" y="6819433"/>
              <a:ext cx="275529" cy="275529"/>
            </a:xfrm>
            <a:prstGeom prst="rect">
              <a:avLst/>
            </a:prstGeom>
            <a:solidFill>
              <a:srgbClr val="FB6C4C">
                <a:alpha val="100000"/>
              </a:srgbClr>
            </a:solidFill>
            <a:ln w="5420" cap="flat">
              <a:solidFill>
                <a:srgbClr val="FFFFFF">
                  <a:alpha val="100000"/>
                </a:srgbClr>
              </a:solidFill>
              <a:prstDash val="solid"/>
              <a:miter/>
            </a:ln>
          </p:spPr>
          <p:txBody>
            <a:bodyPr/>
            <a:lstStyle/>
            <a:p/>
          </p:txBody>
        </p:sp>
        <p:sp>
          <p:nvSpPr>
            <p:cNvPr id="660" name="rc19"/>
            <p:cNvSpPr/>
            <p:nvPr/>
          </p:nvSpPr>
          <p:spPr>
            <a:xfrm>
              <a:off x="3077950" y="6819433"/>
              <a:ext cx="275529" cy="275529"/>
            </a:xfrm>
            <a:prstGeom prst="rect">
              <a:avLst/>
            </a:prstGeom>
            <a:solidFill>
              <a:srgbClr val="FC8969">
                <a:alpha val="100000"/>
              </a:srgbClr>
            </a:solidFill>
            <a:ln w="5420" cap="flat">
              <a:solidFill>
                <a:srgbClr val="FFFFFF">
                  <a:alpha val="100000"/>
                </a:srgbClr>
              </a:solidFill>
              <a:prstDash val="solid"/>
              <a:miter/>
            </a:ln>
          </p:spPr>
          <p:txBody>
            <a:bodyPr/>
            <a:lstStyle/>
            <a:p/>
          </p:txBody>
        </p:sp>
        <p:sp>
          <p:nvSpPr>
            <p:cNvPr id="661" name="rc20"/>
            <p:cNvSpPr/>
            <p:nvPr/>
          </p:nvSpPr>
          <p:spPr>
            <a:xfrm>
              <a:off x="3353479" y="6819433"/>
              <a:ext cx="275529" cy="275529"/>
            </a:xfrm>
            <a:prstGeom prst="rect">
              <a:avLst/>
            </a:prstGeom>
            <a:solidFill>
              <a:srgbClr val="FC7352">
                <a:alpha val="100000"/>
              </a:srgbClr>
            </a:solidFill>
            <a:ln w="5420" cap="flat">
              <a:solidFill>
                <a:srgbClr val="FFFFFF">
                  <a:alpha val="100000"/>
                </a:srgbClr>
              </a:solidFill>
              <a:prstDash val="solid"/>
              <a:miter/>
            </a:ln>
          </p:spPr>
          <p:txBody>
            <a:bodyPr/>
            <a:lstStyle/>
            <a:p/>
          </p:txBody>
        </p:sp>
        <p:sp>
          <p:nvSpPr>
            <p:cNvPr id="662" name="rc21"/>
            <p:cNvSpPr/>
            <p:nvPr/>
          </p:nvSpPr>
          <p:spPr>
            <a:xfrm>
              <a:off x="3629009" y="6819433"/>
              <a:ext cx="275529" cy="275529"/>
            </a:xfrm>
            <a:prstGeom prst="rect">
              <a:avLst/>
            </a:prstGeom>
            <a:solidFill>
              <a:srgbClr val="FC7251">
                <a:alpha val="100000"/>
              </a:srgbClr>
            </a:solidFill>
            <a:ln w="5420" cap="flat">
              <a:solidFill>
                <a:srgbClr val="FFFFFF">
                  <a:alpha val="100000"/>
                </a:srgbClr>
              </a:solidFill>
              <a:prstDash val="solid"/>
              <a:miter/>
            </a:ln>
          </p:spPr>
          <p:txBody>
            <a:bodyPr/>
            <a:lstStyle/>
            <a:p/>
          </p:txBody>
        </p:sp>
        <p:sp>
          <p:nvSpPr>
            <p:cNvPr id="663" name="rc22"/>
            <p:cNvSpPr/>
            <p:nvPr/>
          </p:nvSpPr>
          <p:spPr>
            <a:xfrm>
              <a:off x="3904538" y="6819433"/>
              <a:ext cx="275529" cy="275529"/>
            </a:xfrm>
            <a:prstGeom prst="rect">
              <a:avLst/>
            </a:prstGeom>
            <a:solidFill>
              <a:srgbClr val="FC8D6D">
                <a:alpha val="100000"/>
              </a:srgbClr>
            </a:solidFill>
            <a:ln w="5420" cap="flat">
              <a:solidFill>
                <a:srgbClr val="FFFFFF">
                  <a:alpha val="100000"/>
                </a:srgbClr>
              </a:solidFill>
              <a:prstDash val="solid"/>
              <a:miter/>
            </a:ln>
          </p:spPr>
          <p:txBody>
            <a:bodyPr/>
            <a:lstStyle/>
            <a:p/>
          </p:txBody>
        </p:sp>
        <p:sp>
          <p:nvSpPr>
            <p:cNvPr id="664" name="rc23"/>
            <p:cNvSpPr/>
            <p:nvPr/>
          </p:nvSpPr>
          <p:spPr>
            <a:xfrm>
              <a:off x="4180067" y="6819433"/>
              <a:ext cx="275529" cy="275529"/>
            </a:xfrm>
            <a:prstGeom prst="rect">
              <a:avLst/>
            </a:prstGeom>
            <a:solidFill>
              <a:srgbClr val="FC9272">
                <a:alpha val="100000"/>
              </a:srgbClr>
            </a:solidFill>
            <a:ln w="5420" cap="flat">
              <a:solidFill>
                <a:srgbClr val="FFFFFF">
                  <a:alpha val="100000"/>
                </a:srgbClr>
              </a:solidFill>
              <a:prstDash val="solid"/>
              <a:miter/>
            </a:ln>
          </p:spPr>
          <p:txBody>
            <a:bodyPr/>
            <a:lstStyle/>
            <a:p/>
          </p:txBody>
        </p:sp>
        <p:sp>
          <p:nvSpPr>
            <p:cNvPr id="665" name="rc24"/>
            <p:cNvSpPr/>
            <p:nvPr/>
          </p:nvSpPr>
          <p:spPr>
            <a:xfrm>
              <a:off x="4455596" y="6819433"/>
              <a:ext cx="275529" cy="275529"/>
            </a:xfrm>
            <a:prstGeom prst="rect">
              <a:avLst/>
            </a:prstGeom>
            <a:solidFill>
              <a:srgbClr val="FDA182">
                <a:alpha val="100000"/>
              </a:srgbClr>
            </a:solidFill>
            <a:ln w="5420" cap="flat">
              <a:solidFill>
                <a:srgbClr val="FFFFFF">
                  <a:alpha val="100000"/>
                </a:srgbClr>
              </a:solidFill>
              <a:prstDash val="solid"/>
              <a:miter/>
            </a:ln>
          </p:spPr>
          <p:txBody>
            <a:bodyPr/>
            <a:lstStyle/>
            <a:p/>
          </p:txBody>
        </p:sp>
        <p:sp>
          <p:nvSpPr>
            <p:cNvPr id="666" name="rc25"/>
            <p:cNvSpPr/>
            <p:nvPr/>
          </p:nvSpPr>
          <p:spPr>
            <a:xfrm>
              <a:off x="4731126" y="6819433"/>
              <a:ext cx="275529" cy="275529"/>
            </a:xfrm>
            <a:prstGeom prst="rect">
              <a:avLst/>
            </a:prstGeom>
            <a:solidFill>
              <a:srgbClr val="FDA78A">
                <a:alpha val="100000"/>
              </a:srgbClr>
            </a:solidFill>
            <a:ln w="5420" cap="flat">
              <a:solidFill>
                <a:srgbClr val="FFFFFF">
                  <a:alpha val="100000"/>
                </a:srgbClr>
              </a:solidFill>
              <a:prstDash val="solid"/>
              <a:miter/>
            </a:ln>
          </p:spPr>
          <p:txBody>
            <a:bodyPr/>
            <a:lstStyle/>
            <a:p/>
          </p:txBody>
        </p:sp>
        <p:sp>
          <p:nvSpPr>
            <p:cNvPr id="667" name="rc26"/>
            <p:cNvSpPr/>
            <p:nvPr/>
          </p:nvSpPr>
          <p:spPr>
            <a:xfrm>
              <a:off x="5006655" y="6819433"/>
              <a:ext cx="275529" cy="275529"/>
            </a:xfrm>
            <a:prstGeom prst="rect">
              <a:avLst/>
            </a:prstGeom>
            <a:solidFill>
              <a:srgbClr val="F45038">
                <a:alpha val="100000"/>
              </a:srgbClr>
            </a:solidFill>
            <a:ln w="5420" cap="flat">
              <a:solidFill>
                <a:srgbClr val="FFFFFF">
                  <a:alpha val="100000"/>
                </a:srgbClr>
              </a:solidFill>
              <a:prstDash val="solid"/>
              <a:miter/>
            </a:ln>
          </p:spPr>
          <p:txBody>
            <a:bodyPr/>
            <a:lstStyle/>
            <a:p/>
          </p:txBody>
        </p:sp>
        <p:sp>
          <p:nvSpPr>
            <p:cNvPr id="668" name="rc27"/>
            <p:cNvSpPr/>
            <p:nvPr/>
          </p:nvSpPr>
          <p:spPr>
            <a:xfrm>
              <a:off x="5282184" y="6819433"/>
              <a:ext cx="275529" cy="275529"/>
            </a:xfrm>
            <a:prstGeom prst="rect">
              <a:avLst/>
            </a:prstGeom>
            <a:solidFill>
              <a:srgbClr val="F6573C">
                <a:alpha val="100000"/>
              </a:srgbClr>
            </a:solidFill>
            <a:ln w="5420" cap="flat">
              <a:solidFill>
                <a:srgbClr val="FFFFFF">
                  <a:alpha val="100000"/>
                </a:srgbClr>
              </a:solidFill>
              <a:prstDash val="solid"/>
              <a:miter/>
            </a:ln>
          </p:spPr>
          <p:txBody>
            <a:bodyPr/>
            <a:lstStyle/>
            <a:p/>
          </p:txBody>
        </p:sp>
        <p:sp>
          <p:nvSpPr>
            <p:cNvPr id="669" name="rc28"/>
            <p:cNvSpPr/>
            <p:nvPr/>
          </p:nvSpPr>
          <p:spPr>
            <a:xfrm>
              <a:off x="5557714" y="6819433"/>
              <a:ext cx="275529" cy="275529"/>
            </a:xfrm>
            <a:prstGeom prst="rect">
              <a:avLst/>
            </a:prstGeom>
            <a:solidFill>
              <a:srgbClr val="FECAB5">
                <a:alpha val="100000"/>
              </a:srgbClr>
            </a:solidFill>
            <a:ln w="5420" cap="flat">
              <a:solidFill>
                <a:srgbClr val="FFFFFF">
                  <a:alpha val="100000"/>
                </a:srgbClr>
              </a:solidFill>
              <a:prstDash val="solid"/>
              <a:miter/>
            </a:ln>
          </p:spPr>
          <p:txBody>
            <a:bodyPr/>
            <a:lstStyle/>
            <a:p/>
          </p:txBody>
        </p:sp>
        <p:sp>
          <p:nvSpPr>
            <p:cNvPr id="670" name="rc29"/>
            <p:cNvSpPr/>
            <p:nvPr/>
          </p:nvSpPr>
          <p:spPr>
            <a:xfrm>
              <a:off x="2526891" y="7094962"/>
              <a:ext cx="275529" cy="275529"/>
            </a:xfrm>
            <a:prstGeom prst="rect">
              <a:avLst/>
            </a:prstGeom>
            <a:solidFill>
              <a:srgbClr val="FED5C4">
                <a:alpha val="100000"/>
              </a:srgbClr>
            </a:solidFill>
            <a:ln w="5420" cap="flat">
              <a:solidFill>
                <a:srgbClr val="FFFFFF">
                  <a:alpha val="100000"/>
                </a:srgbClr>
              </a:solidFill>
              <a:prstDash val="solid"/>
              <a:miter/>
            </a:ln>
          </p:spPr>
          <p:txBody>
            <a:bodyPr/>
            <a:lstStyle/>
            <a:p/>
          </p:txBody>
        </p:sp>
        <p:sp>
          <p:nvSpPr>
            <p:cNvPr id="671" name="rc30"/>
            <p:cNvSpPr/>
            <p:nvPr/>
          </p:nvSpPr>
          <p:spPr>
            <a:xfrm>
              <a:off x="2802421" y="7094962"/>
              <a:ext cx="275529" cy="275529"/>
            </a:xfrm>
            <a:prstGeom prst="rect">
              <a:avLst/>
            </a:prstGeom>
            <a:solidFill>
              <a:srgbClr val="FECBB6">
                <a:alpha val="100000"/>
              </a:srgbClr>
            </a:solidFill>
            <a:ln w="5420" cap="flat">
              <a:solidFill>
                <a:srgbClr val="FFFFFF">
                  <a:alpha val="100000"/>
                </a:srgbClr>
              </a:solidFill>
              <a:prstDash val="solid"/>
              <a:miter/>
            </a:ln>
          </p:spPr>
          <p:txBody>
            <a:bodyPr/>
            <a:lstStyle/>
            <a:p/>
          </p:txBody>
        </p:sp>
        <p:sp>
          <p:nvSpPr>
            <p:cNvPr id="672" name="rc31"/>
            <p:cNvSpPr/>
            <p:nvPr/>
          </p:nvSpPr>
          <p:spPr>
            <a:xfrm>
              <a:off x="3077950" y="7094962"/>
              <a:ext cx="275529" cy="275529"/>
            </a:xfrm>
            <a:prstGeom prst="rect">
              <a:avLst/>
            </a:prstGeom>
            <a:solidFill>
              <a:srgbClr val="FED6C5">
                <a:alpha val="100000"/>
              </a:srgbClr>
            </a:solidFill>
            <a:ln w="5420" cap="flat">
              <a:solidFill>
                <a:srgbClr val="FFFFFF">
                  <a:alpha val="100000"/>
                </a:srgbClr>
              </a:solidFill>
              <a:prstDash val="solid"/>
              <a:miter/>
            </a:ln>
          </p:spPr>
          <p:txBody>
            <a:bodyPr/>
            <a:lstStyle/>
            <a:p/>
          </p:txBody>
        </p:sp>
        <p:sp>
          <p:nvSpPr>
            <p:cNvPr id="673" name="rc32"/>
            <p:cNvSpPr/>
            <p:nvPr/>
          </p:nvSpPr>
          <p:spPr>
            <a:xfrm>
              <a:off x="3353479" y="7094962"/>
              <a:ext cx="275529" cy="275529"/>
            </a:xfrm>
            <a:prstGeom prst="rect">
              <a:avLst/>
            </a:prstGeom>
            <a:solidFill>
              <a:srgbClr val="FEDCCD">
                <a:alpha val="100000"/>
              </a:srgbClr>
            </a:solidFill>
            <a:ln w="5420" cap="flat">
              <a:solidFill>
                <a:srgbClr val="FFFFFF">
                  <a:alpha val="100000"/>
                </a:srgbClr>
              </a:solidFill>
              <a:prstDash val="solid"/>
              <a:miter/>
            </a:ln>
          </p:spPr>
          <p:txBody>
            <a:bodyPr/>
            <a:lstStyle/>
            <a:p/>
          </p:txBody>
        </p:sp>
        <p:sp>
          <p:nvSpPr>
            <p:cNvPr id="674" name="rc33"/>
            <p:cNvSpPr/>
            <p:nvPr/>
          </p:nvSpPr>
          <p:spPr>
            <a:xfrm>
              <a:off x="3629009" y="7094962"/>
              <a:ext cx="275529" cy="275529"/>
            </a:xfrm>
            <a:prstGeom prst="rect">
              <a:avLst/>
            </a:prstGeom>
            <a:solidFill>
              <a:srgbClr val="FED6C5">
                <a:alpha val="100000"/>
              </a:srgbClr>
            </a:solidFill>
            <a:ln w="5420" cap="flat">
              <a:solidFill>
                <a:srgbClr val="FFFFFF">
                  <a:alpha val="100000"/>
                </a:srgbClr>
              </a:solidFill>
              <a:prstDash val="solid"/>
              <a:miter/>
            </a:ln>
          </p:spPr>
          <p:txBody>
            <a:bodyPr/>
            <a:lstStyle/>
            <a:p/>
          </p:txBody>
        </p:sp>
        <p:sp>
          <p:nvSpPr>
            <p:cNvPr id="675" name="rc34"/>
            <p:cNvSpPr/>
            <p:nvPr/>
          </p:nvSpPr>
          <p:spPr>
            <a:xfrm>
              <a:off x="3904538" y="7094962"/>
              <a:ext cx="275529" cy="275529"/>
            </a:xfrm>
            <a:prstGeom prst="rect">
              <a:avLst/>
            </a:prstGeom>
            <a:solidFill>
              <a:srgbClr val="FED3C1">
                <a:alpha val="100000"/>
              </a:srgbClr>
            </a:solidFill>
            <a:ln w="5420" cap="flat">
              <a:solidFill>
                <a:srgbClr val="FFFFFF">
                  <a:alpha val="100000"/>
                </a:srgbClr>
              </a:solidFill>
              <a:prstDash val="solid"/>
              <a:miter/>
            </a:ln>
          </p:spPr>
          <p:txBody>
            <a:bodyPr/>
            <a:lstStyle/>
            <a:p/>
          </p:txBody>
        </p:sp>
        <p:sp>
          <p:nvSpPr>
            <p:cNvPr id="676" name="rc35"/>
            <p:cNvSpPr/>
            <p:nvPr/>
          </p:nvSpPr>
          <p:spPr>
            <a:xfrm>
              <a:off x="4180067" y="7094962"/>
              <a:ext cx="275529" cy="275529"/>
            </a:xfrm>
            <a:prstGeom prst="rect">
              <a:avLst/>
            </a:prstGeom>
            <a:solidFill>
              <a:srgbClr val="FDA385">
                <a:alpha val="100000"/>
              </a:srgbClr>
            </a:solidFill>
            <a:ln w="5420" cap="flat">
              <a:solidFill>
                <a:srgbClr val="FFFFFF">
                  <a:alpha val="100000"/>
                </a:srgbClr>
              </a:solidFill>
              <a:prstDash val="solid"/>
              <a:miter/>
            </a:ln>
          </p:spPr>
          <p:txBody>
            <a:bodyPr/>
            <a:lstStyle/>
            <a:p/>
          </p:txBody>
        </p:sp>
        <p:sp>
          <p:nvSpPr>
            <p:cNvPr id="677" name="rc36"/>
            <p:cNvSpPr/>
            <p:nvPr/>
          </p:nvSpPr>
          <p:spPr>
            <a:xfrm>
              <a:off x="4455596" y="7094962"/>
              <a:ext cx="275529" cy="275529"/>
            </a:xfrm>
            <a:prstGeom prst="rect">
              <a:avLst/>
            </a:prstGeom>
            <a:solidFill>
              <a:srgbClr val="FA6647">
                <a:alpha val="100000"/>
              </a:srgbClr>
            </a:solidFill>
            <a:ln w="5420" cap="flat">
              <a:solidFill>
                <a:srgbClr val="FFFFFF">
                  <a:alpha val="100000"/>
                </a:srgbClr>
              </a:solidFill>
              <a:prstDash val="solid"/>
              <a:miter/>
            </a:ln>
          </p:spPr>
          <p:txBody>
            <a:bodyPr/>
            <a:lstStyle/>
            <a:p/>
          </p:txBody>
        </p:sp>
        <p:sp>
          <p:nvSpPr>
            <p:cNvPr id="678" name="rc37"/>
            <p:cNvSpPr/>
            <p:nvPr/>
          </p:nvSpPr>
          <p:spPr>
            <a:xfrm>
              <a:off x="4731126" y="7094962"/>
              <a:ext cx="275529" cy="275529"/>
            </a:xfrm>
            <a:prstGeom prst="rect">
              <a:avLst/>
            </a:prstGeom>
            <a:solidFill>
              <a:srgbClr val="FDA486">
                <a:alpha val="100000"/>
              </a:srgbClr>
            </a:solidFill>
            <a:ln w="5420" cap="flat">
              <a:solidFill>
                <a:srgbClr val="FFFFFF">
                  <a:alpha val="100000"/>
                </a:srgbClr>
              </a:solidFill>
              <a:prstDash val="solid"/>
              <a:miter/>
            </a:ln>
          </p:spPr>
          <p:txBody>
            <a:bodyPr/>
            <a:lstStyle/>
            <a:p/>
          </p:txBody>
        </p:sp>
        <p:sp>
          <p:nvSpPr>
            <p:cNvPr id="679" name="rc38"/>
            <p:cNvSpPr/>
            <p:nvPr/>
          </p:nvSpPr>
          <p:spPr>
            <a:xfrm>
              <a:off x="5006655" y="7094962"/>
              <a:ext cx="275529" cy="275529"/>
            </a:xfrm>
            <a:prstGeom prst="rect">
              <a:avLst/>
            </a:prstGeom>
            <a:solidFill>
              <a:srgbClr val="FB7050">
                <a:alpha val="100000"/>
              </a:srgbClr>
            </a:solidFill>
            <a:ln w="5420" cap="flat">
              <a:solidFill>
                <a:srgbClr val="FFFFFF">
                  <a:alpha val="100000"/>
                </a:srgbClr>
              </a:solidFill>
              <a:prstDash val="solid"/>
              <a:miter/>
            </a:ln>
          </p:spPr>
          <p:txBody>
            <a:bodyPr/>
            <a:lstStyle/>
            <a:p/>
          </p:txBody>
        </p:sp>
        <p:sp>
          <p:nvSpPr>
            <p:cNvPr id="680" name="rc39"/>
            <p:cNvSpPr/>
            <p:nvPr/>
          </p:nvSpPr>
          <p:spPr>
            <a:xfrm>
              <a:off x="5282184" y="7094962"/>
              <a:ext cx="275529" cy="275529"/>
            </a:xfrm>
            <a:prstGeom prst="rect">
              <a:avLst/>
            </a:prstGeom>
            <a:solidFill>
              <a:srgbClr val="A80712">
                <a:alpha val="100000"/>
              </a:srgbClr>
            </a:solidFill>
            <a:ln w="5420" cap="flat">
              <a:solidFill>
                <a:srgbClr val="FFFFFF">
                  <a:alpha val="100000"/>
                </a:srgbClr>
              </a:solidFill>
              <a:prstDash val="solid"/>
              <a:miter/>
            </a:ln>
          </p:spPr>
          <p:txBody>
            <a:bodyPr/>
            <a:lstStyle/>
            <a:p/>
          </p:txBody>
        </p:sp>
        <p:sp>
          <p:nvSpPr>
            <p:cNvPr id="681" name="rc40"/>
            <p:cNvSpPr/>
            <p:nvPr/>
          </p:nvSpPr>
          <p:spPr>
            <a:xfrm>
              <a:off x="5557714" y="7094962"/>
              <a:ext cx="275529" cy="275529"/>
            </a:xfrm>
            <a:prstGeom prst="rect">
              <a:avLst/>
            </a:prstGeom>
            <a:solidFill>
              <a:srgbClr val="FDAD90">
                <a:alpha val="100000"/>
              </a:srgbClr>
            </a:solidFill>
            <a:ln w="5420" cap="flat">
              <a:solidFill>
                <a:srgbClr val="FFFFFF">
                  <a:alpha val="100000"/>
                </a:srgbClr>
              </a:solidFill>
              <a:prstDash val="solid"/>
              <a:miter/>
            </a:ln>
          </p:spPr>
          <p:txBody>
            <a:bodyPr/>
            <a:lstStyle/>
            <a:p/>
          </p:txBody>
        </p:sp>
        <p:sp>
          <p:nvSpPr>
            <p:cNvPr id="682" name="rc41"/>
            <p:cNvSpPr/>
            <p:nvPr/>
          </p:nvSpPr>
          <p:spPr>
            <a:xfrm>
              <a:off x="2526891" y="7370492"/>
              <a:ext cx="275529" cy="275529"/>
            </a:xfrm>
            <a:prstGeom prst="rect">
              <a:avLst/>
            </a:prstGeom>
            <a:solidFill>
              <a:srgbClr val="FECFBB">
                <a:alpha val="100000"/>
              </a:srgbClr>
            </a:solidFill>
            <a:ln w="5420" cap="flat">
              <a:solidFill>
                <a:srgbClr val="FFFFFF">
                  <a:alpha val="100000"/>
                </a:srgbClr>
              </a:solidFill>
              <a:prstDash val="solid"/>
              <a:miter/>
            </a:ln>
          </p:spPr>
          <p:txBody>
            <a:bodyPr/>
            <a:lstStyle/>
            <a:p/>
          </p:txBody>
        </p:sp>
        <p:sp>
          <p:nvSpPr>
            <p:cNvPr id="683" name="rc42"/>
            <p:cNvSpPr/>
            <p:nvPr/>
          </p:nvSpPr>
          <p:spPr>
            <a:xfrm>
              <a:off x="2802421" y="7370492"/>
              <a:ext cx="275529" cy="275529"/>
            </a:xfrm>
            <a:prstGeom prst="rect">
              <a:avLst/>
            </a:prstGeom>
            <a:solidFill>
              <a:srgbClr val="FCB69B">
                <a:alpha val="100000"/>
              </a:srgbClr>
            </a:solidFill>
            <a:ln w="5420" cap="flat">
              <a:solidFill>
                <a:srgbClr val="FFFFFF">
                  <a:alpha val="100000"/>
                </a:srgbClr>
              </a:solidFill>
              <a:prstDash val="solid"/>
              <a:miter/>
            </a:ln>
          </p:spPr>
          <p:txBody>
            <a:bodyPr/>
            <a:lstStyle/>
            <a:p/>
          </p:txBody>
        </p:sp>
        <p:sp>
          <p:nvSpPr>
            <p:cNvPr id="684" name="rc43"/>
            <p:cNvSpPr/>
            <p:nvPr/>
          </p:nvSpPr>
          <p:spPr>
            <a:xfrm>
              <a:off x="3077950" y="7370492"/>
              <a:ext cx="275529" cy="275529"/>
            </a:xfrm>
            <a:prstGeom prst="rect">
              <a:avLst/>
            </a:prstGeom>
            <a:solidFill>
              <a:srgbClr val="FEC9B4">
                <a:alpha val="100000"/>
              </a:srgbClr>
            </a:solidFill>
            <a:ln w="5420" cap="flat">
              <a:solidFill>
                <a:srgbClr val="FFFFFF">
                  <a:alpha val="100000"/>
                </a:srgbClr>
              </a:solidFill>
              <a:prstDash val="solid"/>
              <a:miter/>
            </a:ln>
          </p:spPr>
          <p:txBody>
            <a:bodyPr/>
            <a:lstStyle/>
            <a:p/>
          </p:txBody>
        </p:sp>
        <p:sp>
          <p:nvSpPr>
            <p:cNvPr id="685" name="rc44"/>
            <p:cNvSpPr/>
            <p:nvPr/>
          </p:nvSpPr>
          <p:spPr>
            <a:xfrm>
              <a:off x="3353479" y="7370492"/>
              <a:ext cx="275529" cy="275529"/>
            </a:xfrm>
            <a:prstGeom prst="rect">
              <a:avLst/>
            </a:prstGeom>
            <a:solidFill>
              <a:srgbClr val="FED0BD">
                <a:alpha val="100000"/>
              </a:srgbClr>
            </a:solidFill>
            <a:ln w="5420" cap="flat">
              <a:solidFill>
                <a:srgbClr val="FFFFFF">
                  <a:alpha val="100000"/>
                </a:srgbClr>
              </a:solidFill>
              <a:prstDash val="solid"/>
              <a:miter/>
            </a:ln>
          </p:spPr>
          <p:txBody>
            <a:bodyPr/>
            <a:lstStyle/>
            <a:p/>
          </p:txBody>
        </p:sp>
        <p:sp>
          <p:nvSpPr>
            <p:cNvPr id="686" name="rc45"/>
            <p:cNvSpPr/>
            <p:nvPr/>
          </p:nvSpPr>
          <p:spPr>
            <a:xfrm>
              <a:off x="3629009" y="7370492"/>
              <a:ext cx="275529" cy="275529"/>
            </a:xfrm>
            <a:prstGeom prst="rect">
              <a:avLst/>
            </a:prstGeom>
            <a:solidFill>
              <a:srgbClr val="FC8968">
                <a:alpha val="100000"/>
              </a:srgbClr>
            </a:solidFill>
            <a:ln w="5420" cap="flat">
              <a:solidFill>
                <a:srgbClr val="FFFFFF">
                  <a:alpha val="100000"/>
                </a:srgbClr>
              </a:solidFill>
              <a:prstDash val="solid"/>
              <a:miter/>
            </a:ln>
          </p:spPr>
          <p:txBody>
            <a:bodyPr/>
            <a:lstStyle/>
            <a:p/>
          </p:txBody>
        </p:sp>
        <p:sp>
          <p:nvSpPr>
            <p:cNvPr id="687" name="rc46"/>
            <p:cNvSpPr/>
            <p:nvPr/>
          </p:nvSpPr>
          <p:spPr>
            <a:xfrm>
              <a:off x="3904538" y="7370492"/>
              <a:ext cx="275529" cy="275529"/>
            </a:xfrm>
            <a:prstGeom prst="rect">
              <a:avLst/>
            </a:prstGeom>
            <a:solidFill>
              <a:srgbClr val="FCBBA1">
                <a:alpha val="100000"/>
              </a:srgbClr>
            </a:solidFill>
            <a:ln w="5420" cap="flat">
              <a:solidFill>
                <a:srgbClr val="FFFFFF">
                  <a:alpha val="100000"/>
                </a:srgbClr>
              </a:solidFill>
              <a:prstDash val="solid"/>
              <a:miter/>
            </a:ln>
          </p:spPr>
          <p:txBody>
            <a:bodyPr/>
            <a:lstStyle/>
            <a:p/>
          </p:txBody>
        </p:sp>
        <p:sp>
          <p:nvSpPr>
            <p:cNvPr id="688" name="rc47"/>
            <p:cNvSpPr/>
            <p:nvPr/>
          </p:nvSpPr>
          <p:spPr>
            <a:xfrm>
              <a:off x="4180067" y="7370492"/>
              <a:ext cx="275529" cy="275529"/>
            </a:xfrm>
            <a:prstGeom prst="rect">
              <a:avLst/>
            </a:prstGeom>
            <a:solidFill>
              <a:srgbClr val="FCBBA1">
                <a:alpha val="100000"/>
              </a:srgbClr>
            </a:solidFill>
            <a:ln w="5420" cap="flat">
              <a:solidFill>
                <a:srgbClr val="FFFFFF">
                  <a:alpha val="100000"/>
                </a:srgbClr>
              </a:solidFill>
              <a:prstDash val="solid"/>
              <a:miter/>
            </a:ln>
          </p:spPr>
          <p:txBody>
            <a:bodyPr/>
            <a:lstStyle/>
            <a:p/>
          </p:txBody>
        </p:sp>
        <p:sp>
          <p:nvSpPr>
            <p:cNvPr id="689" name="rc48"/>
            <p:cNvSpPr/>
            <p:nvPr/>
          </p:nvSpPr>
          <p:spPr>
            <a:xfrm>
              <a:off x="4455596" y="7370492"/>
              <a:ext cx="275529" cy="275529"/>
            </a:xfrm>
            <a:prstGeom prst="rect">
              <a:avLst/>
            </a:prstGeom>
            <a:solidFill>
              <a:srgbClr val="FC805F">
                <a:alpha val="100000"/>
              </a:srgbClr>
            </a:solidFill>
            <a:ln w="5420" cap="flat">
              <a:solidFill>
                <a:srgbClr val="FFFFFF">
                  <a:alpha val="100000"/>
                </a:srgbClr>
              </a:solidFill>
              <a:prstDash val="solid"/>
              <a:miter/>
            </a:ln>
          </p:spPr>
          <p:txBody>
            <a:bodyPr/>
            <a:lstStyle/>
            <a:p/>
          </p:txBody>
        </p:sp>
        <p:sp>
          <p:nvSpPr>
            <p:cNvPr id="690" name="rc49"/>
            <p:cNvSpPr/>
            <p:nvPr/>
          </p:nvSpPr>
          <p:spPr>
            <a:xfrm>
              <a:off x="4731126" y="7370492"/>
              <a:ext cx="275529" cy="275529"/>
            </a:xfrm>
            <a:prstGeom prst="rect">
              <a:avLst/>
            </a:prstGeom>
            <a:solidFill>
              <a:srgbClr val="FC8665">
                <a:alpha val="100000"/>
              </a:srgbClr>
            </a:solidFill>
            <a:ln w="5420" cap="flat">
              <a:solidFill>
                <a:srgbClr val="FFFFFF">
                  <a:alpha val="100000"/>
                </a:srgbClr>
              </a:solidFill>
              <a:prstDash val="solid"/>
              <a:miter/>
            </a:ln>
          </p:spPr>
          <p:txBody>
            <a:bodyPr/>
            <a:lstStyle/>
            <a:p/>
          </p:txBody>
        </p:sp>
        <p:sp>
          <p:nvSpPr>
            <p:cNvPr id="691" name="rc50"/>
            <p:cNvSpPr/>
            <p:nvPr/>
          </p:nvSpPr>
          <p:spPr>
            <a:xfrm>
              <a:off x="5006655" y="7370492"/>
              <a:ext cx="275529" cy="275529"/>
            </a:xfrm>
            <a:prstGeom prst="rect">
              <a:avLst/>
            </a:prstGeom>
            <a:solidFill>
              <a:srgbClr val="FED3C1">
                <a:alpha val="100000"/>
              </a:srgbClr>
            </a:solidFill>
            <a:ln w="5420" cap="flat">
              <a:solidFill>
                <a:srgbClr val="FFFFFF">
                  <a:alpha val="100000"/>
                </a:srgbClr>
              </a:solidFill>
              <a:prstDash val="solid"/>
              <a:miter/>
            </a:ln>
          </p:spPr>
          <p:txBody>
            <a:bodyPr/>
            <a:lstStyle/>
            <a:p/>
          </p:txBody>
        </p:sp>
        <p:sp>
          <p:nvSpPr>
            <p:cNvPr id="692" name="rc51"/>
            <p:cNvSpPr/>
            <p:nvPr/>
          </p:nvSpPr>
          <p:spPr>
            <a:xfrm>
              <a:off x="5282184" y="7370492"/>
              <a:ext cx="275529" cy="275529"/>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693" name="rc52"/>
            <p:cNvSpPr/>
            <p:nvPr/>
          </p:nvSpPr>
          <p:spPr>
            <a:xfrm>
              <a:off x="5557714" y="7370492"/>
              <a:ext cx="275529" cy="275529"/>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694" name="rc53"/>
            <p:cNvSpPr/>
            <p:nvPr/>
          </p:nvSpPr>
          <p:spPr>
            <a:xfrm>
              <a:off x="2526891" y="7646021"/>
              <a:ext cx="275529" cy="275529"/>
            </a:xfrm>
            <a:prstGeom prst="rect">
              <a:avLst/>
            </a:prstGeom>
            <a:solidFill>
              <a:srgbClr val="FED8C7">
                <a:alpha val="100000"/>
              </a:srgbClr>
            </a:solidFill>
            <a:ln w="5420" cap="flat">
              <a:solidFill>
                <a:srgbClr val="FFFFFF">
                  <a:alpha val="100000"/>
                </a:srgbClr>
              </a:solidFill>
              <a:prstDash val="solid"/>
              <a:miter/>
            </a:ln>
          </p:spPr>
          <p:txBody>
            <a:bodyPr/>
            <a:lstStyle/>
            <a:p/>
          </p:txBody>
        </p:sp>
        <p:sp>
          <p:nvSpPr>
            <p:cNvPr id="695" name="rc54"/>
            <p:cNvSpPr/>
            <p:nvPr/>
          </p:nvSpPr>
          <p:spPr>
            <a:xfrm>
              <a:off x="2802421" y="7646021"/>
              <a:ext cx="275529" cy="275529"/>
            </a:xfrm>
            <a:prstGeom prst="rect">
              <a:avLst/>
            </a:prstGeom>
            <a:solidFill>
              <a:srgbClr val="FED5C3">
                <a:alpha val="100000"/>
              </a:srgbClr>
            </a:solidFill>
            <a:ln w="5420" cap="flat">
              <a:solidFill>
                <a:srgbClr val="FFFFFF">
                  <a:alpha val="100000"/>
                </a:srgbClr>
              </a:solidFill>
              <a:prstDash val="solid"/>
              <a:miter/>
            </a:ln>
          </p:spPr>
          <p:txBody>
            <a:bodyPr/>
            <a:lstStyle/>
            <a:p/>
          </p:txBody>
        </p:sp>
        <p:sp>
          <p:nvSpPr>
            <p:cNvPr id="696" name="rc55"/>
            <p:cNvSpPr/>
            <p:nvPr/>
          </p:nvSpPr>
          <p:spPr>
            <a:xfrm>
              <a:off x="3077950" y="7646021"/>
              <a:ext cx="275529" cy="275529"/>
            </a:xfrm>
            <a:prstGeom prst="rect">
              <a:avLst/>
            </a:prstGeom>
            <a:solidFill>
              <a:srgbClr val="FDC6B0">
                <a:alpha val="100000"/>
              </a:srgbClr>
            </a:solidFill>
            <a:ln w="5420" cap="flat">
              <a:solidFill>
                <a:srgbClr val="FFFFFF">
                  <a:alpha val="100000"/>
                </a:srgbClr>
              </a:solidFill>
              <a:prstDash val="solid"/>
              <a:miter/>
            </a:ln>
          </p:spPr>
          <p:txBody>
            <a:bodyPr/>
            <a:lstStyle/>
            <a:p/>
          </p:txBody>
        </p:sp>
        <p:sp>
          <p:nvSpPr>
            <p:cNvPr id="697" name="rc56"/>
            <p:cNvSpPr/>
            <p:nvPr/>
          </p:nvSpPr>
          <p:spPr>
            <a:xfrm>
              <a:off x="3353479" y="7646021"/>
              <a:ext cx="275529" cy="275529"/>
            </a:xfrm>
            <a:prstGeom prst="rect">
              <a:avLst/>
            </a:prstGeom>
            <a:solidFill>
              <a:srgbClr val="FECFBC">
                <a:alpha val="100000"/>
              </a:srgbClr>
            </a:solidFill>
            <a:ln w="5420" cap="flat">
              <a:solidFill>
                <a:srgbClr val="FFFFFF">
                  <a:alpha val="100000"/>
                </a:srgbClr>
              </a:solidFill>
              <a:prstDash val="solid"/>
              <a:miter/>
            </a:ln>
          </p:spPr>
          <p:txBody>
            <a:bodyPr/>
            <a:lstStyle/>
            <a:p/>
          </p:txBody>
        </p:sp>
        <p:sp>
          <p:nvSpPr>
            <p:cNvPr id="698" name="rc57"/>
            <p:cNvSpPr/>
            <p:nvPr/>
          </p:nvSpPr>
          <p:spPr>
            <a:xfrm>
              <a:off x="3629009" y="7646021"/>
              <a:ext cx="275529" cy="275529"/>
            </a:xfrm>
            <a:prstGeom prst="rect">
              <a:avLst/>
            </a:prstGeom>
            <a:solidFill>
              <a:srgbClr val="FDC8B2">
                <a:alpha val="100000"/>
              </a:srgbClr>
            </a:solidFill>
            <a:ln w="5420" cap="flat">
              <a:solidFill>
                <a:srgbClr val="FFFFFF">
                  <a:alpha val="100000"/>
                </a:srgbClr>
              </a:solidFill>
              <a:prstDash val="solid"/>
              <a:miter/>
            </a:ln>
          </p:spPr>
          <p:txBody>
            <a:bodyPr/>
            <a:lstStyle/>
            <a:p/>
          </p:txBody>
        </p:sp>
        <p:sp>
          <p:nvSpPr>
            <p:cNvPr id="699" name="rc58"/>
            <p:cNvSpPr/>
            <p:nvPr/>
          </p:nvSpPr>
          <p:spPr>
            <a:xfrm>
              <a:off x="3904538" y="7646021"/>
              <a:ext cx="275529" cy="275529"/>
            </a:xfrm>
            <a:prstGeom prst="rect">
              <a:avLst/>
            </a:prstGeom>
            <a:solidFill>
              <a:srgbClr val="FCB89D">
                <a:alpha val="100000"/>
              </a:srgbClr>
            </a:solidFill>
            <a:ln w="5420" cap="flat">
              <a:solidFill>
                <a:srgbClr val="FFFFFF">
                  <a:alpha val="100000"/>
                </a:srgbClr>
              </a:solidFill>
              <a:prstDash val="solid"/>
              <a:miter/>
            </a:ln>
          </p:spPr>
          <p:txBody>
            <a:bodyPr/>
            <a:lstStyle/>
            <a:p/>
          </p:txBody>
        </p:sp>
        <p:sp>
          <p:nvSpPr>
            <p:cNvPr id="700" name="rc59"/>
            <p:cNvSpPr/>
            <p:nvPr/>
          </p:nvSpPr>
          <p:spPr>
            <a:xfrm>
              <a:off x="4180067" y="7646021"/>
              <a:ext cx="275529" cy="275529"/>
            </a:xfrm>
            <a:prstGeom prst="rect">
              <a:avLst/>
            </a:prstGeom>
            <a:solidFill>
              <a:srgbClr val="FCB599">
                <a:alpha val="100000"/>
              </a:srgbClr>
            </a:solidFill>
            <a:ln w="5420" cap="flat">
              <a:solidFill>
                <a:srgbClr val="FFFFFF">
                  <a:alpha val="100000"/>
                </a:srgbClr>
              </a:solidFill>
              <a:prstDash val="solid"/>
              <a:miter/>
            </a:ln>
          </p:spPr>
          <p:txBody>
            <a:bodyPr/>
            <a:lstStyle/>
            <a:p/>
          </p:txBody>
        </p:sp>
        <p:sp>
          <p:nvSpPr>
            <p:cNvPr id="701" name="rc60"/>
            <p:cNvSpPr/>
            <p:nvPr/>
          </p:nvSpPr>
          <p:spPr>
            <a:xfrm>
              <a:off x="4455596" y="7646021"/>
              <a:ext cx="275529" cy="275529"/>
            </a:xfrm>
            <a:prstGeom prst="rect">
              <a:avLst/>
            </a:prstGeom>
            <a:solidFill>
              <a:srgbClr val="FDB398">
                <a:alpha val="100000"/>
              </a:srgbClr>
            </a:solidFill>
            <a:ln w="5420" cap="flat">
              <a:solidFill>
                <a:srgbClr val="FFFFFF">
                  <a:alpha val="100000"/>
                </a:srgbClr>
              </a:solidFill>
              <a:prstDash val="solid"/>
              <a:miter/>
            </a:ln>
          </p:spPr>
          <p:txBody>
            <a:bodyPr/>
            <a:lstStyle/>
            <a:p/>
          </p:txBody>
        </p:sp>
        <p:sp>
          <p:nvSpPr>
            <p:cNvPr id="702" name="rc61"/>
            <p:cNvSpPr/>
            <p:nvPr/>
          </p:nvSpPr>
          <p:spPr>
            <a:xfrm>
              <a:off x="4731126" y="7646021"/>
              <a:ext cx="275529" cy="275529"/>
            </a:xfrm>
            <a:prstGeom prst="rect">
              <a:avLst/>
            </a:prstGeom>
            <a:solidFill>
              <a:srgbClr val="FDC6B0">
                <a:alpha val="100000"/>
              </a:srgbClr>
            </a:solidFill>
            <a:ln w="5420" cap="flat">
              <a:solidFill>
                <a:srgbClr val="FFFFFF">
                  <a:alpha val="100000"/>
                </a:srgbClr>
              </a:solidFill>
              <a:prstDash val="solid"/>
              <a:miter/>
            </a:ln>
          </p:spPr>
          <p:txBody>
            <a:bodyPr/>
            <a:lstStyle/>
            <a:p/>
          </p:txBody>
        </p:sp>
        <p:sp>
          <p:nvSpPr>
            <p:cNvPr id="703" name="rc62"/>
            <p:cNvSpPr/>
            <p:nvPr/>
          </p:nvSpPr>
          <p:spPr>
            <a:xfrm>
              <a:off x="5006655" y="7646021"/>
              <a:ext cx="275529" cy="275529"/>
            </a:xfrm>
            <a:prstGeom prst="rect">
              <a:avLst/>
            </a:prstGeom>
            <a:solidFill>
              <a:srgbClr val="FECCB7">
                <a:alpha val="100000"/>
              </a:srgbClr>
            </a:solidFill>
            <a:ln w="5420" cap="flat">
              <a:solidFill>
                <a:srgbClr val="FFFFFF">
                  <a:alpha val="100000"/>
                </a:srgbClr>
              </a:solidFill>
              <a:prstDash val="solid"/>
              <a:miter/>
            </a:ln>
          </p:spPr>
          <p:txBody>
            <a:bodyPr/>
            <a:lstStyle/>
            <a:p/>
          </p:txBody>
        </p:sp>
        <p:sp>
          <p:nvSpPr>
            <p:cNvPr id="704" name="rc63"/>
            <p:cNvSpPr/>
            <p:nvPr/>
          </p:nvSpPr>
          <p:spPr>
            <a:xfrm>
              <a:off x="5282184" y="7646021"/>
              <a:ext cx="275529" cy="275529"/>
            </a:xfrm>
            <a:prstGeom prst="rect">
              <a:avLst/>
            </a:prstGeom>
            <a:solidFill>
              <a:srgbClr val="FDAA8E">
                <a:alpha val="100000"/>
              </a:srgbClr>
            </a:solidFill>
            <a:ln w="5420" cap="flat">
              <a:solidFill>
                <a:srgbClr val="FFFFFF">
                  <a:alpha val="100000"/>
                </a:srgbClr>
              </a:solidFill>
              <a:prstDash val="solid"/>
              <a:miter/>
            </a:ln>
          </p:spPr>
          <p:txBody>
            <a:bodyPr/>
            <a:lstStyle/>
            <a:p/>
          </p:txBody>
        </p:sp>
        <p:sp>
          <p:nvSpPr>
            <p:cNvPr id="705" name="rc64"/>
            <p:cNvSpPr/>
            <p:nvPr/>
          </p:nvSpPr>
          <p:spPr>
            <a:xfrm>
              <a:off x="5557714" y="7646021"/>
              <a:ext cx="275529" cy="275529"/>
            </a:xfrm>
            <a:prstGeom prst="rect">
              <a:avLst/>
            </a:prstGeom>
            <a:solidFill>
              <a:srgbClr val="FDA588">
                <a:alpha val="100000"/>
              </a:srgbClr>
            </a:solidFill>
            <a:ln w="5420" cap="flat">
              <a:solidFill>
                <a:srgbClr val="FFFFFF">
                  <a:alpha val="100000"/>
                </a:srgbClr>
              </a:solidFill>
              <a:prstDash val="solid"/>
              <a:miter/>
            </a:ln>
          </p:spPr>
          <p:txBody>
            <a:bodyPr/>
            <a:lstStyle/>
            <a:p/>
          </p:txBody>
        </p:sp>
        <p:sp>
          <p:nvSpPr>
            <p:cNvPr id="706" name="rc65"/>
            <p:cNvSpPr/>
            <p:nvPr/>
          </p:nvSpPr>
          <p:spPr>
            <a:xfrm>
              <a:off x="2526891" y="7921550"/>
              <a:ext cx="275529" cy="275529"/>
            </a:xfrm>
            <a:prstGeom prst="rect">
              <a:avLst/>
            </a:prstGeom>
            <a:solidFill>
              <a:srgbClr val="FDA98C">
                <a:alpha val="100000"/>
              </a:srgbClr>
            </a:solidFill>
            <a:ln w="5420" cap="flat">
              <a:solidFill>
                <a:srgbClr val="FFFFFF">
                  <a:alpha val="100000"/>
                </a:srgbClr>
              </a:solidFill>
              <a:prstDash val="solid"/>
              <a:miter/>
            </a:ln>
          </p:spPr>
          <p:txBody>
            <a:bodyPr/>
            <a:lstStyle/>
            <a:p/>
          </p:txBody>
        </p:sp>
        <p:sp>
          <p:nvSpPr>
            <p:cNvPr id="707" name="rc66"/>
            <p:cNvSpPr/>
            <p:nvPr/>
          </p:nvSpPr>
          <p:spPr>
            <a:xfrm>
              <a:off x="2802421" y="7921550"/>
              <a:ext cx="275529" cy="275529"/>
            </a:xfrm>
            <a:prstGeom prst="rect">
              <a:avLst/>
            </a:prstGeom>
            <a:solidFill>
              <a:srgbClr val="FCBAA0">
                <a:alpha val="100000"/>
              </a:srgbClr>
            </a:solidFill>
            <a:ln w="5420" cap="flat">
              <a:solidFill>
                <a:srgbClr val="FFFFFF">
                  <a:alpha val="100000"/>
                </a:srgbClr>
              </a:solidFill>
              <a:prstDash val="solid"/>
              <a:miter/>
            </a:ln>
          </p:spPr>
          <p:txBody>
            <a:bodyPr/>
            <a:lstStyle/>
            <a:p/>
          </p:txBody>
        </p:sp>
        <p:sp>
          <p:nvSpPr>
            <p:cNvPr id="708" name="rc67"/>
            <p:cNvSpPr/>
            <p:nvPr/>
          </p:nvSpPr>
          <p:spPr>
            <a:xfrm>
              <a:off x="3077950" y="7921550"/>
              <a:ext cx="275529" cy="275529"/>
            </a:xfrm>
            <a:prstGeom prst="rect">
              <a:avLst/>
            </a:prstGeom>
            <a:solidFill>
              <a:srgbClr val="FDC1A9">
                <a:alpha val="100000"/>
              </a:srgbClr>
            </a:solidFill>
            <a:ln w="5420" cap="flat">
              <a:solidFill>
                <a:srgbClr val="FFFFFF">
                  <a:alpha val="100000"/>
                </a:srgbClr>
              </a:solidFill>
              <a:prstDash val="solid"/>
              <a:miter/>
            </a:ln>
          </p:spPr>
          <p:txBody>
            <a:bodyPr/>
            <a:lstStyle/>
            <a:p/>
          </p:txBody>
        </p:sp>
        <p:sp>
          <p:nvSpPr>
            <p:cNvPr id="709" name="rc68"/>
            <p:cNvSpPr/>
            <p:nvPr/>
          </p:nvSpPr>
          <p:spPr>
            <a:xfrm>
              <a:off x="3353479" y="7921550"/>
              <a:ext cx="275529" cy="275529"/>
            </a:xfrm>
            <a:prstGeom prst="rect">
              <a:avLst/>
            </a:prstGeom>
            <a:solidFill>
              <a:srgbClr val="FCB79C">
                <a:alpha val="100000"/>
              </a:srgbClr>
            </a:solidFill>
            <a:ln w="5420" cap="flat">
              <a:solidFill>
                <a:srgbClr val="FFFFFF">
                  <a:alpha val="100000"/>
                </a:srgbClr>
              </a:solidFill>
              <a:prstDash val="solid"/>
              <a:miter/>
            </a:ln>
          </p:spPr>
          <p:txBody>
            <a:bodyPr/>
            <a:lstStyle/>
            <a:p/>
          </p:txBody>
        </p:sp>
        <p:sp>
          <p:nvSpPr>
            <p:cNvPr id="710" name="rc69"/>
            <p:cNvSpPr/>
            <p:nvPr/>
          </p:nvSpPr>
          <p:spPr>
            <a:xfrm>
              <a:off x="3629009" y="7921550"/>
              <a:ext cx="275529" cy="275529"/>
            </a:xfrm>
            <a:prstGeom prst="rect">
              <a:avLst/>
            </a:prstGeom>
            <a:solidFill>
              <a:srgbClr val="FDA182">
                <a:alpha val="100000"/>
              </a:srgbClr>
            </a:solidFill>
            <a:ln w="5420" cap="flat">
              <a:solidFill>
                <a:srgbClr val="FFFFFF">
                  <a:alpha val="100000"/>
                </a:srgbClr>
              </a:solidFill>
              <a:prstDash val="solid"/>
              <a:miter/>
            </a:ln>
          </p:spPr>
          <p:txBody>
            <a:bodyPr/>
            <a:lstStyle/>
            <a:p/>
          </p:txBody>
        </p:sp>
        <p:sp>
          <p:nvSpPr>
            <p:cNvPr id="711" name="rc70"/>
            <p:cNvSpPr/>
            <p:nvPr/>
          </p:nvSpPr>
          <p:spPr>
            <a:xfrm>
              <a:off x="3904538" y="7921550"/>
              <a:ext cx="275529" cy="275529"/>
            </a:xfrm>
            <a:prstGeom prst="rect">
              <a:avLst/>
            </a:prstGeom>
            <a:solidFill>
              <a:srgbClr val="FDC9B3">
                <a:alpha val="100000"/>
              </a:srgbClr>
            </a:solidFill>
            <a:ln w="5420" cap="flat">
              <a:solidFill>
                <a:srgbClr val="FFFFFF">
                  <a:alpha val="100000"/>
                </a:srgbClr>
              </a:solidFill>
              <a:prstDash val="solid"/>
              <a:miter/>
            </a:ln>
          </p:spPr>
          <p:txBody>
            <a:bodyPr/>
            <a:lstStyle/>
            <a:p/>
          </p:txBody>
        </p:sp>
        <p:sp>
          <p:nvSpPr>
            <p:cNvPr id="712" name="rc71"/>
            <p:cNvSpPr/>
            <p:nvPr/>
          </p:nvSpPr>
          <p:spPr>
            <a:xfrm>
              <a:off x="4180067" y="7921550"/>
              <a:ext cx="275529" cy="275529"/>
            </a:xfrm>
            <a:prstGeom prst="rect">
              <a:avLst/>
            </a:prstGeom>
            <a:solidFill>
              <a:srgbClr val="FDC4AD">
                <a:alpha val="100000"/>
              </a:srgbClr>
            </a:solidFill>
            <a:ln w="5420" cap="flat">
              <a:solidFill>
                <a:srgbClr val="FFFFFF">
                  <a:alpha val="100000"/>
                </a:srgbClr>
              </a:solidFill>
              <a:prstDash val="solid"/>
              <a:miter/>
            </a:ln>
          </p:spPr>
          <p:txBody>
            <a:bodyPr/>
            <a:lstStyle/>
            <a:p/>
          </p:txBody>
        </p:sp>
        <p:sp>
          <p:nvSpPr>
            <p:cNvPr id="713" name="rc72"/>
            <p:cNvSpPr/>
            <p:nvPr/>
          </p:nvSpPr>
          <p:spPr>
            <a:xfrm>
              <a:off x="4455596"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4" name="rc73"/>
            <p:cNvSpPr/>
            <p:nvPr/>
          </p:nvSpPr>
          <p:spPr>
            <a:xfrm>
              <a:off x="4731126"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5" name="rc74"/>
            <p:cNvSpPr/>
            <p:nvPr/>
          </p:nvSpPr>
          <p:spPr>
            <a:xfrm>
              <a:off x="5006655"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6" name="rc75"/>
            <p:cNvSpPr/>
            <p:nvPr/>
          </p:nvSpPr>
          <p:spPr>
            <a:xfrm>
              <a:off x="5282184"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7" name="rc76"/>
            <p:cNvSpPr/>
            <p:nvPr/>
          </p:nvSpPr>
          <p:spPr>
            <a:xfrm>
              <a:off x="5557714"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8" name="rc77"/>
            <p:cNvSpPr/>
            <p:nvPr/>
          </p:nvSpPr>
          <p:spPr>
            <a:xfrm>
              <a:off x="2526891" y="8197080"/>
              <a:ext cx="275529" cy="275529"/>
            </a:xfrm>
            <a:prstGeom prst="rect">
              <a:avLst/>
            </a:prstGeom>
            <a:solidFill>
              <a:srgbClr val="FDB397">
                <a:alpha val="100000"/>
              </a:srgbClr>
            </a:solidFill>
            <a:ln w="5420" cap="flat">
              <a:solidFill>
                <a:srgbClr val="FFFFFF">
                  <a:alpha val="100000"/>
                </a:srgbClr>
              </a:solidFill>
              <a:prstDash val="solid"/>
              <a:miter/>
            </a:ln>
          </p:spPr>
          <p:txBody>
            <a:bodyPr/>
            <a:lstStyle/>
            <a:p/>
          </p:txBody>
        </p:sp>
        <p:sp>
          <p:nvSpPr>
            <p:cNvPr id="719" name="rc78"/>
            <p:cNvSpPr/>
            <p:nvPr/>
          </p:nvSpPr>
          <p:spPr>
            <a:xfrm>
              <a:off x="2802421" y="8197080"/>
              <a:ext cx="275529" cy="275529"/>
            </a:xfrm>
            <a:prstGeom prst="rect">
              <a:avLst/>
            </a:prstGeom>
            <a:solidFill>
              <a:srgbClr val="FECCB7">
                <a:alpha val="100000"/>
              </a:srgbClr>
            </a:solidFill>
            <a:ln w="5420" cap="flat">
              <a:solidFill>
                <a:srgbClr val="FFFFFF">
                  <a:alpha val="100000"/>
                </a:srgbClr>
              </a:solidFill>
              <a:prstDash val="solid"/>
              <a:miter/>
            </a:ln>
          </p:spPr>
          <p:txBody>
            <a:bodyPr/>
            <a:lstStyle/>
            <a:p/>
          </p:txBody>
        </p:sp>
        <p:sp>
          <p:nvSpPr>
            <p:cNvPr id="720" name="rc79"/>
            <p:cNvSpPr/>
            <p:nvPr/>
          </p:nvSpPr>
          <p:spPr>
            <a:xfrm>
              <a:off x="3077950" y="8197080"/>
              <a:ext cx="275529" cy="275529"/>
            </a:xfrm>
            <a:prstGeom prst="rect">
              <a:avLst/>
            </a:prstGeom>
            <a:solidFill>
              <a:srgbClr val="FED8C7">
                <a:alpha val="100000"/>
              </a:srgbClr>
            </a:solidFill>
            <a:ln w="5420" cap="flat">
              <a:solidFill>
                <a:srgbClr val="FFFFFF">
                  <a:alpha val="100000"/>
                </a:srgbClr>
              </a:solidFill>
              <a:prstDash val="solid"/>
              <a:miter/>
            </a:ln>
          </p:spPr>
          <p:txBody>
            <a:bodyPr/>
            <a:lstStyle/>
            <a:p/>
          </p:txBody>
        </p:sp>
        <p:sp>
          <p:nvSpPr>
            <p:cNvPr id="721" name="rc80"/>
            <p:cNvSpPr/>
            <p:nvPr/>
          </p:nvSpPr>
          <p:spPr>
            <a:xfrm>
              <a:off x="3353479" y="8197080"/>
              <a:ext cx="275529" cy="275529"/>
            </a:xfrm>
            <a:prstGeom prst="rect">
              <a:avLst/>
            </a:prstGeom>
            <a:solidFill>
              <a:srgbClr val="FEDACA">
                <a:alpha val="100000"/>
              </a:srgbClr>
            </a:solidFill>
            <a:ln w="5420" cap="flat">
              <a:solidFill>
                <a:srgbClr val="FFFFFF">
                  <a:alpha val="100000"/>
                </a:srgbClr>
              </a:solidFill>
              <a:prstDash val="solid"/>
              <a:miter/>
            </a:ln>
          </p:spPr>
          <p:txBody>
            <a:bodyPr/>
            <a:lstStyle/>
            <a:p/>
          </p:txBody>
        </p:sp>
        <p:sp>
          <p:nvSpPr>
            <p:cNvPr id="722" name="rc81"/>
            <p:cNvSpPr/>
            <p:nvPr/>
          </p:nvSpPr>
          <p:spPr>
            <a:xfrm>
              <a:off x="3629009" y="8197080"/>
              <a:ext cx="275529" cy="275529"/>
            </a:xfrm>
            <a:prstGeom prst="rect">
              <a:avLst/>
            </a:prstGeom>
            <a:solidFill>
              <a:srgbClr val="FEDDCE">
                <a:alpha val="100000"/>
              </a:srgbClr>
            </a:solidFill>
            <a:ln w="5420" cap="flat">
              <a:solidFill>
                <a:srgbClr val="FFFFFF">
                  <a:alpha val="100000"/>
                </a:srgbClr>
              </a:solidFill>
              <a:prstDash val="solid"/>
              <a:miter/>
            </a:ln>
          </p:spPr>
          <p:txBody>
            <a:bodyPr/>
            <a:lstStyle/>
            <a:p/>
          </p:txBody>
        </p:sp>
        <p:sp>
          <p:nvSpPr>
            <p:cNvPr id="723" name="rc82"/>
            <p:cNvSpPr/>
            <p:nvPr/>
          </p:nvSpPr>
          <p:spPr>
            <a:xfrm>
              <a:off x="3904538" y="8197080"/>
              <a:ext cx="275529" cy="275529"/>
            </a:xfrm>
            <a:prstGeom prst="rect">
              <a:avLst/>
            </a:prstGeom>
            <a:solidFill>
              <a:srgbClr val="FED9C9">
                <a:alpha val="100000"/>
              </a:srgbClr>
            </a:solidFill>
            <a:ln w="5420" cap="flat">
              <a:solidFill>
                <a:srgbClr val="FFFFFF">
                  <a:alpha val="100000"/>
                </a:srgbClr>
              </a:solidFill>
              <a:prstDash val="solid"/>
              <a:miter/>
            </a:ln>
          </p:spPr>
          <p:txBody>
            <a:bodyPr/>
            <a:lstStyle/>
            <a:p/>
          </p:txBody>
        </p:sp>
        <p:sp>
          <p:nvSpPr>
            <p:cNvPr id="724" name="rc83"/>
            <p:cNvSpPr/>
            <p:nvPr/>
          </p:nvSpPr>
          <p:spPr>
            <a:xfrm>
              <a:off x="4180067" y="8197080"/>
              <a:ext cx="275529" cy="275529"/>
            </a:xfrm>
            <a:prstGeom prst="rect">
              <a:avLst/>
            </a:prstGeom>
            <a:solidFill>
              <a:srgbClr val="FEDCCD">
                <a:alpha val="100000"/>
              </a:srgbClr>
            </a:solidFill>
            <a:ln w="5420" cap="flat">
              <a:solidFill>
                <a:srgbClr val="FFFFFF">
                  <a:alpha val="100000"/>
                </a:srgbClr>
              </a:solidFill>
              <a:prstDash val="solid"/>
              <a:miter/>
            </a:ln>
          </p:spPr>
          <p:txBody>
            <a:bodyPr/>
            <a:lstStyle/>
            <a:p/>
          </p:txBody>
        </p:sp>
        <p:sp>
          <p:nvSpPr>
            <p:cNvPr id="725" name="rc84"/>
            <p:cNvSpPr/>
            <p:nvPr/>
          </p:nvSpPr>
          <p:spPr>
            <a:xfrm>
              <a:off x="4455596" y="8197080"/>
              <a:ext cx="275529" cy="275529"/>
            </a:xfrm>
            <a:prstGeom prst="rect">
              <a:avLst/>
            </a:prstGeom>
            <a:solidFill>
              <a:srgbClr val="FED3C1">
                <a:alpha val="100000"/>
              </a:srgbClr>
            </a:solidFill>
            <a:ln w="5420" cap="flat">
              <a:solidFill>
                <a:srgbClr val="FFFFFF">
                  <a:alpha val="100000"/>
                </a:srgbClr>
              </a:solidFill>
              <a:prstDash val="solid"/>
              <a:miter/>
            </a:ln>
          </p:spPr>
          <p:txBody>
            <a:bodyPr/>
            <a:lstStyle/>
            <a:p/>
          </p:txBody>
        </p:sp>
        <p:sp>
          <p:nvSpPr>
            <p:cNvPr id="726" name="rc85"/>
            <p:cNvSpPr/>
            <p:nvPr/>
          </p:nvSpPr>
          <p:spPr>
            <a:xfrm>
              <a:off x="4731126" y="8197080"/>
              <a:ext cx="275529" cy="275529"/>
            </a:xfrm>
            <a:prstGeom prst="rect">
              <a:avLst/>
            </a:prstGeom>
            <a:solidFill>
              <a:srgbClr val="FECEBA">
                <a:alpha val="100000"/>
              </a:srgbClr>
            </a:solidFill>
            <a:ln w="5420" cap="flat">
              <a:solidFill>
                <a:srgbClr val="FFFFFF">
                  <a:alpha val="100000"/>
                </a:srgbClr>
              </a:solidFill>
              <a:prstDash val="solid"/>
              <a:miter/>
            </a:ln>
          </p:spPr>
          <p:txBody>
            <a:bodyPr/>
            <a:lstStyle/>
            <a:p/>
          </p:txBody>
        </p:sp>
        <p:sp>
          <p:nvSpPr>
            <p:cNvPr id="727" name="rc86"/>
            <p:cNvSpPr/>
            <p:nvPr/>
          </p:nvSpPr>
          <p:spPr>
            <a:xfrm>
              <a:off x="5006655" y="8197080"/>
              <a:ext cx="275529" cy="275529"/>
            </a:xfrm>
            <a:prstGeom prst="rect">
              <a:avLst/>
            </a:prstGeom>
            <a:solidFill>
              <a:srgbClr val="FCB79C">
                <a:alpha val="100000"/>
              </a:srgbClr>
            </a:solidFill>
            <a:ln w="5420" cap="flat">
              <a:solidFill>
                <a:srgbClr val="FFFFFF">
                  <a:alpha val="100000"/>
                </a:srgbClr>
              </a:solidFill>
              <a:prstDash val="solid"/>
              <a:miter/>
            </a:ln>
          </p:spPr>
          <p:txBody>
            <a:bodyPr/>
            <a:lstStyle/>
            <a:p/>
          </p:txBody>
        </p:sp>
        <p:sp>
          <p:nvSpPr>
            <p:cNvPr id="728" name="rc87"/>
            <p:cNvSpPr/>
            <p:nvPr/>
          </p:nvSpPr>
          <p:spPr>
            <a:xfrm>
              <a:off x="5282184" y="8197080"/>
              <a:ext cx="275529" cy="275529"/>
            </a:xfrm>
            <a:prstGeom prst="rect">
              <a:avLst/>
            </a:prstGeom>
            <a:solidFill>
              <a:srgbClr val="FDC7B1">
                <a:alpha val="100000"/>
              </a:srgbClr>
            </a:solidFill>
            <a:ln w="5420" cap="flat">
              <a:solidFill>
                <a:srgbClr val="FFFFFF">
                  <a:alpha val="100000"/>
                </a:srgbClr>
              </a:solidFill>
              <a:prstDash val="solid"/>
              <a:miter/>
            </a:ln>
          </p:spPr>
          <p:txBody>
            <a:bodyPr/>
            <a:lstStyle/>
            <a:p/>
          </p:txBody>
        </p:sp>
        <p:sp>
          <p:nvSpPr>
            <p:cNvPr id="729" name="rc88"/>
            <p:cNvSpPr/>
            <p:nvPr/>
          </p:nvSpPr>
          <p:spPr>
            <a:xfrm>
              <a:off x="5557714" y="8197080"/>
              <a:ext cx="275529" cy="275529"/>
            </a:xfrm>
            <a:prstGeom prst="rect">
              <a:avLst/>
            </a:prstGeom>
            <a:solidFill>
              <a:srgbClr val="FED3C0">
                <a:alpha val="100000"/>
              </a:srgbClr>
            </a:solidFill>
            <a:ln w="5420" cap="flat">
              <a:solidFill>
                <a:srgbClr val="FFFFFF">
                  <a:alpha val="100000"/>
                </a:srgbClr>
              </a:solidFill>
              <a:prstDash val="solid"/>
              <a:miter/>
            </a:ln>
          </p:spPr>
          <p:txBody>
            <a:bodyPr/>
            <a:lstStyle/>
            <a:p/>
          </p:txBody>
        </p:sp>
        <p:sp>
          <p:nvSpPr>
            <p:cNvPr id="730" name="rc89"/>
            <p:cNvSpPr/>
            <p:nvPr/>
          </p:nvSpPr>
          <p:spPr>
            <a:xfrm>
              <a:off x="2526891" y="8472609"/>
              <a:ext cx="275529" cy="275529"/>
            </a:xfrm>
            <a:prstGeom prst="rect">
              <a:avLst/>
            </a:prstGeom>
            <a:solidFill>
              <a:srgbClr val="FEDACA">
                <a:alpha val="100000"/>
              </a:srgbClr>
            </a:solidFill>
            <a:ln w="5420" cap="flat">
              <a:solidFill>
                <a:srgbClr val="FFFFFF">
                  <a:alpha val="100000"/>
                </a:srgbClr>
              </a:solidFill>
              <a:prstDash val="solid"/>
              <a:miter/>
            </a:ln>
          </p:spPr>
          <p:txBody>
            <a:bodyPr/>
            <a:lstStyle/>
            <a:p/>
          </p:txBody>
        </p:sp>
        <p:sp>
          <p:nvSpPr>
            <p:cNvPr id="731" name="rc90"/>
            <p:cNvSpPr/>
            <p:nvPr/>
          </p:nvSpPr>
          <p:spPr>
            <a:xfrm>
              <a:off x="2802421" y="8472609"/>
              <a:ext cx="275529" cy="275529"/>
            </a:xfrm>
            <a:prstGeom prst="rect">
              <a:avLst/>
            </a:prstGeom>
            <a:solidFill>
              <a:srgbClr val="FED5C4">
                <a:alpha val="100000"/>
              </a:srgbClr>
            </a:solidFill>
            <a:ln w="5420" cap="flat">
              <a:solidFill>
                <a:srgbClr val="FFFFFF">
                  <a:alpha val="100000"/>
                </a:srgbClr>
              </a:solidFill>
              <a:prstDash val="solid"/>
              <a:miter/>
            </a:ln>
          </p:spPr>
          <p:txBody>
            <a:bodyPr/>
            <a:lstStyle/>
            <a:p/>
          </p:txBody>
        </p:sp>
        <p:sp>
          <p:nvSpPr>
            <p:cNvPr id="732" name="rc91"/>
            <p:cNvSpPr/>
            <p:nvPr/>
          </p:nvSpPr>
          <p:spPr>
            <a:xfrm>
              <a:off x="3077950" y="8472609"/>
              <a:ext cx="275529" cy="275529"/>
            </a:xfrm>
            <a:prstGeom prst="rect">
              <a:avLst/>
            </a:prstGeom>
            <a:solidFill>
              <a:srgbClr val="FEDACA">
                <a:alpha val="100000"/>
              </a:srgbClr>
            </a:solidFill>
            <a:ln w="5420" cap="flat">
              <a:solidFill>
                <a:srgbClr val="FFFFFF">
                  <a:alpha val="100000"/>
                </a:srgbClr>
              </a:solidFill>
              <a:prstDash val="solid"/>
              <a:miter/>
            </a:ln>
          </p:spPr>
          <p:txBody>
            <a:bodyPr/>
            <a:lstStyle/>
            <a:p/>
          </p:txBody>
        </p:sp>
        <p:sp>
          <p:nvSpPr>
            <p:cNvPr id="733" name="rc92"/>
            <p:cNvSpPr/>
            <p:nvPr/>
          </p:nvSpPr>
          <p:spPr>
            <a:xfrm>
              <a:off x="3353479" y="8472609"/>
              <a:ext cx="275529" cy="275529"/>
            </a:xfrm>
            <a:prstGeom prst="rect">
              <a:avLst/>
            </a:prstGeom>
            <a:solidFill>
              <a:srgbClr val="FED6C5">
                <a:alpha val="100000"/>
              </a:srgbClr>
            </a:solidFill>
            <a:ln w="5420" cap="flat">
              <a:solidFill>
                <a:srgbClr val="FFFFFF">
                  <a:alpha val="100000"/>
                </a:srgbClr>
              </a:solidFill>
              <a:prstDash val="solid"/>
              <a:miter/>
            </a:ln>
          </p:spPr>
          <p:txBody>
            <a:bodyPr/>
            <a:lstStyle/>
            <a:p/>
          </p:txBody>
        </p:sp>
        <p:sp>
          <p:nvSpPr>
            <p:cNvPr id="734" name="rc93"/>
            <p:cNvSpPr/>
            <p:nvPr/>
          </p:nvSpPr>
          <p:spPr>
            <a:xfrm>
              <a:off x="3629009" y="8472609"/>
              <a:ext cx="275529" cy="275529"/>
            </a:xfrm>
            <a:prstGeom prst="rect">
              <a:avLst/>
            </a:prstGeom>
            <a:solidFill>
              <a:srgbClr val="FED1BE">
                <a:alpha val="100000"/>
              </a:srgbClr>
            </a:solidFill>
            <a:ln w="5420" cap="flat">
              <a:solidFill>
                <a:srgbClr val="FFFFFF">
                  <a:alpha val="100000"/>
                </a:srgbClr>
              </a:solidFill>
              <a:prstDash val="solid"/>
              <a:miter/>
            </a:ln>
          </p:spPr>
          <p:txBody>
            <a:bodyPr/>
            <a:lstStyle/>
            <a:p/>
          </p:txBody>
        </p:sp>
        <p:sp>
          <p:nvSpPr>
            <p:cNvPr id="735" name="rc94"/>
            <p:cNvSpPr/>
            <p:nvPr/>
          </p:nvSpPr>
          <p:spPr>
            <a:xfrm>
              <a:off x="3904538" y="8472609"/>
              <a:ext cx="275529" cy="275529"/>
            </a:xfrm>
            <a:prstGeom prst="rect">
              <a:avLst/>
            </a:prstGeom>
            <a:solidFill>
              <a:srgbClr val="FED6C5">
                <a:alpha val="100000"/>
              </a:srgbClr>
            </a:solidFill>
            <a:ln w="5420" cap="flat">
              <a:solidFill>
                <a:srgbClr val="FFFFFF">
                  <a:alpha val="100000"/>
                </a:srgbClr>
              </a:solidFill>
              <a:prstDash val="solid"/>
              <a:miter/>
            </a:ln>
          </p:spPr>
          <p:txBody>
            <a:bodyPr/>
            <a:lstStyle/>
            <a:p/>
          </p:txBody>
        </p:sp>
        <p:sp>
          <p:nvSpPr>
            <p:cNvPr id="736" name="rc95"/>
            <p:cNvSpPr/>
            <p:nvPr/>
          </p:nvSpPr>
          <p:spPr>
            <a:xfrm>
              <a:off x="4180067" y="8472609"/>
              <a:ext cx="275529" cy="275529"/>
            </a:xfrm>
            <a:prstGeom prst="rect">
              <a:avLst/>
            </a:prstGeom>
            <a:solidFill>
              <a:srgbClr val="FEC9B4">
                <a:alpha val="100000"/>
              </a:srgbClr>
            </a:solidFill>
            <a:ln w="5420" cap="flat">
              <a:solidFill>
                <a:srgbClr val="FFFFFF">
                  <a:alpha val="100000"/>
                </a:srgbClr>
              </a:solidFill>
              <a:prstDash val="solid"/>
              <a:miter/>
            </a:ln>
          </p:spPr>
          <p:txBody>
            <a:bodyPr/>
            <a:lstStyle/>
            <a:p/>
          </p:txBody>
        </p:sp>
        <p:sp>
          <p:nvSpPr>
            <p:cNvPr id="737" name="rc96"/>
            <p:cNvSpPr/>
            <p:nvPr/>
          </p:nvSpPr>
          <p:spPr>
            <a:xfrm>
              <a:off x="4455596" y="8472609"/>
              <a:ext cx="275529" cy="275529"/>
            </a:xfrm>
            <a:prstGeom prst="rect">
              <a:avLst/>
            </a:prstGeom>
            <a:solidFill>
              <a:srgbClr val="FEDFD1">
                <a:alpha val="100000"/>
              </a:srgbClr>
            </a:solidFill>
            <a:ln w="5420" cap="flat">
              <a:solidFill>
                <a:srgbClr val="FFFFFF">
                  <a:alpha val="100000"/>
                </a:srgbClr>
              </a:solidFill>
              <a:prstDash val="solid"/>
              <a:miter/>
            </a:ln>
          </p:spPr>
          <p:txBody>
            <a:bodyPr/>
            <a:lstStyle/>
            <a:p/>
          </p:txBody>
        </p:sp>
        <p:sp>
          <p:nvSpPr>
            <p:cNvPr id="738" name="rc97"/>
            <p:cNvSpPr/>
            <p:nvPr/>
          </p:nvSpPr>
          <p:spPr>
            <a:xfrm>
              <a:off x="4731126" y="8472609"/>
              <a:ext cx="275529" cy="275529"/>
            </a:xfrm>
            <a:prstGeom prst="rect">
              <a:avLst/>
            </a:prstGeom>
            <a:solidFill>
              <a:srgbClr val="FED9C9">
                <a:alpha val="100000"/>
              </a:srgbClr>
            </a:solidFill>
            <a:ln w="5420" cap="flat">
              <a:solidFill>
                <a:srgbClr val="FFFFFF">
                  <a:alpha val="100000"/>
                </a:srgbClr>
              </a:solidFill>
              <a:prstDash val="solid"/>
              <a:miter/>
            </a:ln>
          </p:spPr>
          <p:txBody>
            <a:bodyPr/>
            <a:lstStyle/>
            <a:p/>
          </p:txBody>
        </p:sp>
        <p:sp>
          <p:nvSpPr>
            <p:cNvPr id="739" name="rc98"/>
            <p:cNvSpPr/>
            <p:nvPr/>
          </p:nvSpPr>
          <p:spPr>
            <a:xfrm>
              <a:off x="5006655" y="8472609"/>
              <a:ext cx="275529" cy="275529"/>
            </a:xfrm>
            <a:prstGeom prst="rect">
              <a:avLst/>
            </a:prstGeom>
            <a:solidFill>
              <a:srgbClr val="FEDBCC">
                <a:alpha val="100000"/>
              </a:srgbClr>
            </a:solidFill>
            <a:ln w="5420" cap="flat">
              <a:solidFill>
                <a:srgbClr val="FFFFFF">
                  <a:alpha val="100000"/>
                </a:srgbClr>
              </a:solidFill>
              <a:prstDash val="solid"/>
              <a:miter/>
            </a:ln>
          </p:spPr>
          <p:txBody>
            <a:bodyPr/>
            <a:lstStyle/>
            <a:p/>
          </p:txBody>
        </p:sp>
        <p:sp>
          <p:nvSpPr>
            <p:cNvPr id="740" name="rc99"/>
            <p:cNvSpPr/>
            <p:nvPr/>
          </p:nvSpPr>
          <p:spPr>
            <a:xfrm>
              <a:off x="5282184" y="8472609"/>
              <a:ext cx="275529" cy="275529"/>
            </a:xfrm>
            <a:prstGeom prst="rect">
              <a:avLst/>
            </a:prstGeom>
            <a:solidFill>
              <a:srgbClr val="FEDCCD">
                <a:alpha val="100000"/>
              </a:srgbClr>
            </a:solidFill>
            <a:ln w="5420" cap="flat">
              <a:solidFill>
                <a:srgbClr val="FFFFFF">
                  <a:alpha val="100000"/>
                </a:srgbClr>
              </a:solidFill>
              <a:prstDash val="solid"/>
              <a:miter/>
            </a:ln>
          </p:spPr>
          <p:txBody>
            <a:bodyPr/>
            <a:lstStyle/>
            <a:p/>
          </p:txBody>
        </p:sp>
        <p:sp>
          <p:nvSpPr>
            <p:cNvPr id="741" name="rc100"/>
            <p:cNvSpPr/>
            <p:nvPr/>
          </p:nvSpPr>
          <p:spPr>
            <a:xfrm>
              <a:off x="5557714" y="8472609"/>
              <a:ext cx="275529" cy="275529"/>
            </a:xfrm>
            <a:prstGeom prst="rect">
              <a:avLst/>
            </a:prstGeom>
            <a:solidFill>
              <a:srgbClr val="FCBBA1">
                <a:alpha val="100000"/>
              </a:srgbClr>
            </a:solidFill>
            <a:ln w="5420" cap="flat">
              <a:solidFill>
                <a:srgbClr val="FFFFFF">
                  <a:alpha val="100000"/>
                </a:srgbClr>
              </a:solidFill>
              <a:prstDash val="solid"/>
              <a:miter/>
            </a:ln>
          </p:spPr>
          <p:txBody>
            <a:bodyPr/>
            <a:lstStyle/>
            <a:p/>
          </p:txBody>
        </p:sp>
        <p:sp>
          <p:nvSpPr>
            <p:cNvPr id="742" name="rc101"/>
            <p:cNvSpPr/>
            <p:nvPr/>
          </p:nvSpPr>
          <p:spPr>
            <a:xfrm>
              <a:off x="2526891" y="8748138"/>
              <a:ext cx="275529" cy="275529"/>
            </a:xfrm>
            <a:prstGeom prst="rect">
              <a:avLst/>
            </a:prstGeom>
            <a:solidFill>
              <a:srgbClr val="FDAE91">
                <a:alpha val="100000"/>
              </a:srgbClr>
            </a:solidFill>
            <a:ln w="5420" cap="flat">
              <a:solidFill>
                <a:srgbClr val="FFFFFF">
                  <a:alpha val="100000"/>
                </a:srgbClr>
              </a:solidFill>
              <a:prstDash val="solid"/>
              <a:miter/>
            </a:ln>
          </p:spPr>
          <p:txBody>
            <a:bodyPr/>
            <a:lstStyle/>
            <a:p/>
          </p:txBody>
        </p:sp>
        <p:sp>
          <p:nvSpPr>
            <p:cNvPr id="743" name="rc102"/>
            <p:cNvSpPr/>
            <p:nvPr/>
          </p:nvSpPr>
          <p:spPr>
            <a:xfrm>
              <a:off x="2802421" y="8748138"/>
              <a:ext cx="275529" cy="275529"/>
            </a:xfrm>
            <a:prstGeom prst="rect">
              <a:avLst/>
            </a:prstGeom>
            <a:solidFill>
              <a:srgbClr val="FDC0A8">
                <a:alpha val="100000"/>
              </a:srgbClr>
            </a:solidFill>
            <a:ln w="5420" cap="flat">
              <a:solidFill>
                <a:srgbClr val="FFFFFF">
                  <a:alpha val="100000"/>
                </a:srgbClr>
              </a:solidFill>
              <a:prstDash val="solid"/>
              <a:miter/>
            </a:ln>
          </p:spPr>
          <p:txBody>
            <a:bodyPr/>
            <a:lstStyle/>
            <a:p/>
          </p:txBody>
        </p:sp>
        <p:sp>
          <p:nvSpPr>
            <p:cNvPr id="744" name="rc103"/>
            <p:cNvSpPr/>
            <p:nvPr/>
          </p:nvSpPr>
          <p:spPr>
            <a:xfrm>
              <a:off x="3077950" y="8748138"/>
              <a:ext cx="275529" cy="275529"/>
            </a:xfrm>
            <a:prstGeom prst="rect">
              <a:avLst/>
            </a:prstGeom>
            <a:solidFill>
              <a:srgbClr val="FCBAA0">
                <a:alpha val="100000"/>
              </a:srgbClr>
            </a:solidFill>
            <a:ln w="5420" cap="flat">
              <a:solidFill>
                <a:srgbClr val="FFFFFF">
                  <a:alpha val="100000"/>
                </a:srgbClr>
              </a:solidFill>
              <a:prstDash val="solid"/>
              <a:miter/>
            </a:ln>
          </p:spPr>
          <p:txBody>
            <a:bodyPr/>
            <a:lstStyle/>
            <a:p/>
          </p:txBody>
        </p:sp>
        <p:sp>
          <p:nvSpPr>
            <p:cNvPr id="745" name="rc104"/>
            <p:cNvSpPr/>
            <p:nvPr/>
          </p:nvSpPr>
          <p:spPr>
            <a:xfrm>
              <a:off x="3353479" y="8748138"/>
              <a:ext cx="275529" cy="275529"/>
            </a:xfrm>
            <a:prstGeom prst="rect">
              <a:avLst/>
            </a:prstGeom>
            <a:solidFill>
              <a:srgbClr val="FDC3AB">
                <a:alpha val="100000"/>
              </a:srgbClr>
            </a:solidFill>
            <a:ln w="5420" cap="flat">
              <a:solidFill>
                <a:srgbClr val="FFFFFF">
                  <a:alpha val="100000"/>
                </a:srgbClr>
              </a:solidFill>
              <a:prstDash val="solid"/>
              <a:miter/>
            </a:ln>
          </p:spPr>
          <p:txBody>
            <a:bodyPr/>
            <a:lstStyle/>
            <a:p/>
          </p:txBody>
        </p:sp>
        <p:sp>
          <p:nvSpPr>
            <p:cNvPr id="746" name="rc105"/>
            <p:cNvSpPr/>
            <p:nvPr/>
          </p:nvSpPr>
          <p:spPr>
            <a:xfrm>
              <a:off x="3629009" y="8748138"/>
              <a:ext cx="275529" cy="275529"/>
            </a:xfrm>
            <a:prstGeom prst="rect">
              <a:avLst/>
            </a:prstGeom>
            <a:solidFill>
              <a:srgbClr val="FDC4AD">
                <a:alpha val="100000"/>
              </a:srgbClr>
            </a:solidFill>
            <a:ln w="5420" cap="flat">
              <a:solidFill>
                <a:srgbClr val="FFFFFF">
                  <a:alpha val="100000"/>
                </a:srgbClr>
              </a:solidFill>
              <a:prstDash val="solid"/>
              <a:miter/>
            </a:ln>
          </p:spPr>
          <p:txBody>
            <a:bodyPr/>
            <a:lstStyle/>
            <a:p/>
          </p:txBody>
        </p:sp>
        <p:sp>
          <p:nvSpPr>
            <p:cNvPr id="747" name="rc106"/>
            <p:cNvSpPr/>
            <p:nvPr/>
          </p:nvSpPr>
          <p:spPr>
            <a:xfrm>
              <a:off x="3904538" y="8748138"/>
              <a:ext cx="275529" cy="275529"/>
            </a:xfrm>
            <a:prstGeom prst="rect">
              <a:avLst/>
            </a:prstGeom>
            <a:solidFill>
              <a:srgbClr val="FDC7B1">
                <a:alpha val="100000"/>
              </a:srgbClr>
            </a:solidFill>
            <a:ln w="5420" cap="flat">
              <a:solidFill>
                <a:srgbClr val="FFFFFF">
                  <a:alpha val="100000"/>
                </a:srgbClr>
              </a:solidFill>
              <a:prstDash val="solid"/>
              <a:miter/>
            </a:ln>
          </p:spPr>
          <p:txBody>
            <a:bodyPr/>
            <a:lstStyle/>
            <a:p/>
          </p:txBody>
        </p:sp>
        <p:sp>
          <p:nvSpPr>
            <p:cNvPr id="748" name="rc107"/>
            <p:cNvSpPr/>
            <p:nvPr/>
          </p:nvSpPr>
          <p:spPr>
            <a:xfrm>
              <a:off x="4180067" y="8748138"/>
              <a:ext cx="275529" cy="275529"/>
            </a:xfrm>
            <a:prstGeom prst="rect">
              <a:avLst/>
            </a:prstGeom>
            <a:solidFill>
              <a:srgbClr val="FC8B6B">
                <a:alpha val="100000"/>
              </a:srgbClr>
            </a:solidFill>
            <a:ln w="5420" cap="flat">
              <a:solidFill>
                <a:srgbClr val="FFFFFF">
                  <a:alpha val="100000"/>
                </a:srgbClr>
              </a:solidFill>
              <a:prstDash val="solid"/>
              <a:miter/>
            </a:ln>
          </p:spPr>
          <p:txBody>
            <a:bodyPr/>
            <a:lstStyle/>
            <a:p/>
          </p:txBody>
        </p:sp>
        <p:sp>
          <p:nvSpPr>
            <p:cNvPr id="749" name="rc108"/>
            <p:cNvSpPr/>
            <p:nvPr/>
          </p:nvSpPr>
          <p:spPr>
            <a:xfrm>
              <a:off x="4455596" y="8748138"/>
              <a:ext cx="275529" cy="275529"/>
            </a:xfrm>
            <a:prstGeom prst="rect">
              <a:avLst/>
            </a:prstGeom>
            <a:solidFill>
              <a:srgbClr val="FC9272">
                <a:alpha val="100000"/>
              </a:srgbClr>
            </a:solidFill>
            <a:ln w="5420" cap="flat">
              <a:solidFill>
                <a:srgbClr val="FFFFFF">
                  <a:alpha val="100000"/>
                </a:srgbClr>
              </a:solidFill>
              <a:prstDash val="solid"/>
              <a:miter/>
            </a:ln>
          </p:spPr>
          <p:txBody>
            <a:bodyPr/>
            <a:lstStyle/>
            <a:p/>
          </p:txBody>
        </p:sp>
        <p:sp>
          <p:nvSpPr>
            <p:cNvPr id="750" name="rc109"/>
            <p:cNvSpPr/>
            <p:nvPr/>
          </p:nvSpPr>
          <p:spPr>
            <a:xfrm>
              <a:off x="4731126" y="8748138"/>
              <a:ext cx="275529" cy="275529"/>
            </a:xfrm>
            <a:prstGeom prst="rect">
              <a:avLst/>
            </a:prstGeom>
            <a:solidFill>
              <a:srgbClr val="F85F42">
                <a:alpha val="100000"/>
              </a:srgbClr>
            </a:solidFill>
            <a:ln w="5420" cap="flat">
              <a:solidFill>
                <a:srgbClr val="FFFFFF">
                  <a:alpha val="100000"/>
                </a:srgbClr>
              </a:solidFill>
              <a:prstDash val="solid"/>
              <a:miter/>
            </a:ln>
          </p:spPr>
          <p:txBody>
            <a:bodyPr/>
            <a:lstStyle/>
            <a:p/>
          </p:txBody>
        </p:sp>
        <p:sp>
          <p:nvSpPr>
            <p:cNvPr id="751" name="rc110"/>
            <p:cNvSpPr/>
            <p:nvPr/>
          </p:nvSpPr>
          <p:spPr>
            <a:xfrm>
              <a:off x="5006655" y="8748138"/>
              <a:ext cx="275529" cy="275529"/>
            </a:xfrm>
            <a:prstGeom prst="rect">
              <a:avLst/>
            </a:prstGeom>
            <a:solidFill>
              <a:srgbClr val="F6563C">
                <a:alpha val="100000"/>
              </a:srgbClr>
            </a:solidFill>
            <a:ln w="5420" cap="flat">
              <a:solidFill>
                <a:srgbClr val="FFFFFF">
                  <a:alpha val="100000"/>
                </a:srgbClr>
              </a:solidFill>
              <a:prstDash val="solid"/>
              <a:miter/>
            </a:ln>
          </p:spPr>
          <p:txBody>
            <a:bodyPr/>
            <a:lstStyle/>
            <a:p/>
          </p:txBody>
        </p:sp>
        <p:sp>
          <p:nvSpPr>
            <p:cNvPr id="752" name="rc111"/>
            <p:cNvSpPr/>
            <p:nvPr/>
          </p:nvSpPr>
          <p:spPr>
            <a:xfrm>
              <a:off x="5282184" y="8748138"/>
              <a:ext cx="275529" cy="275529"/>
            </a:xfrm>
            <a:prstGeom prst="rect">
              <a:avLst/>
            </a:prstGeom>
            <a:solidFill>
              <a:srgbClr val="F34D36">
                <a:alpha val="100000"/>
              </a:srgbClr>
            </a:solidFill>
            <a:ln w="5420" cap="flat">
              <a:solidFill>
                <a:srgbClr val="FFFFFF">
                  <a:alpha val="100000"/>
                </a:srgbClr>
              </a:solidFill>
              <a:prstDash val="solid"/>
              <a:miter/>
            </a:ln>
          </p:spPr>
          <p:txBody>
            <a:bodyPr/>
            <a:lstStyle/>
            <a:p/>
          </p:txBody>
        </p:sp>
        <p:sp>
          <p:nvSpPr>
            <p:cNvPr id="753" name="rc112"/>
            <p:cNvSpPr/>
            <p:nvPr/>
          </p:nvSpPr>
          <p:spPr>
            <a:xfrm>
              <a:off x="5557714" y="8748138"/>
              <a:ext cx="275529" cy="275529"/>
            </a:xfrm>
            <a:prstGeom prst="rect">
              <a:avLst/>
            </a:prstGeom>
            <a:solidFill>
              <a:srgbClr val="DF2D25">
                <a:alpha val="100000"/>
              </a:srgbClr>
            </a:solidFill>
            <a:ln w="5420" cap="flat">
              <a:solidFill>
                <a:srgbClr val="FFFFFF">
                  <a:alpha val="100000"/>
                </a:srgbClr>
              </a:solidFill>
              <a:prstDash val="solid"/>
              <a:miter/>
            </a:ln>
          </p:spPr>
          <p:txBody>
            <a:bodyPr/>
            <a:lstStyle/>
            <a:p/>
          </p:txBody>
        </p:sp>
        <p:sp>
          <p:nvSpPr>
            <p:cNvPr id="754" name="rc113"/>
            <p:cNvSpPr/>
            <p:nvPr/>
          </p:nvSpPr>
          <p:spPr>
            <a:xfrm>
              <a:off x="2526891"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55" name="rc114"/>
            <p:cNvSpPr/>
            <p:nvPr/>
          </p:nvSpPr>
          <p:spPr>
            <a:xfrm>
              <a:off x="2802421"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56" name="rc115"/>
            <p:cNvSpPr/>
            <p:nvPr/>
          </p:nvSpPr>
          <p:spPr>
            <a:xfrm>
              <a:off x="3077950"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57" name="rc116"/>
            <p:cNvSpPr/>
            <p:nvPr/>
          </p:nvSpPr>
          <p:spPr>
            <a:xfrm>
              <a:off x="3353479"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58" name="rc117"/>
            <p:cNvSpPr/>
            <p:nvPr/>
          </p:nvSpPr>
          <p:spPr>
            <a:xfrm>
              <a:off x="3629009"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59" name="rc118"/>
            <p:cNvSpPr/>
            <p:nvPr/>
          </p:nvSpPr>
          <p:spPr>
            <a:xfrm>
              <a:off x="3904538"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60" name="rc119"/>
            <p:cNvSpPr/>
            <p:nvPr/>
          </p:nvSpPr>
          <p:spPr>
            <a:xfrm>
              <a:off x="4180067"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61" name="rc120"/>
            <p:cNvSpPr/>
            <p:nvPr/>
          </p:nvSpPr>
          <p:spPr>
            <a:xfrm>
              <a:off x="4455596" y="9023667"/>
              <a:ext cx="275529" cy="275529"/>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762" name="rc121"/>
            <p:cNvSpPr/>
            <p:nvPr/>
          </p:nvSpPr>
          <p:spPr>
            <a:xfrm>
              <a:off x="4731126" y="9023667"/>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63" name="rc122"/>
            <p:cNvSpPr/>
            <p:nvPr/>
          </p:nvSpPr>
          <p:spPr>
            <a:xfrm>
              <a:off x="5006655"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64" name="rc123"/>
            <p:cNvSpPr/>
            <p:nvPr/>
          </p:nvSpPr>
          <p:spPr>
            <a:xfrm>
              <a:off x="5282184" y="9023667"/>
              <a:ext cx="275529" cy="275529"/>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765" name="rc124"/>
            <p:cNvSpPr/>
            <p:nvPr/>
          </p:nvSpPr>
          <p:spPr>
            <a:xfrm>
              <a:off x="5557714"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66" name="tx125"/>
            <p:cNvSpPr/>
            <p:nvPr/>
          </p:nvSpPr>
          <p:spPr>
            <a:xfrm>
              <a:off x="1541714" y="9074740"/>
              <a:ext cx="796304" cy="1412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Unspecified</a:t>
              </a:r>
            </a:p>
          </p:txBody>
        </p:sp>
        <p:sp>
          <p:nvSpPr>
            <p:cNvPr id="767" name="tx126"/>
            <p:cNvSpPr/>
            <p:nvPr/>
          </p:nvSpPr>
          <p:spPr>
            <a:xfrm>
              <a:off x="1880670" y="8827562"/>
              <a:ext cx="45734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Others</a:t>
              </a:r>
            </a:p>
          </p:txBody>
        </p:sp>
        <p:sp>
          <p:nvSpPr>
            <p:cNvPr id="768" name="tx127"/>
            <p:cNvSpPr/>
            <p:nvPr/>
          </p:nvSpPr>
          <p:spPr>
            <a:xfrm>
              <a:off x="1643363" y="8552107"/>
              <a:ext cx="694655"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KASSALA</a:t>
              </a:r>
            </a:p>
          </p:txBody>
        </p:sp>
        <p:sp>
          <p:nvSpPr>
            <p:cNvPr id="769" name="tx128"/>
            <p:cNvSpPr/>
            <p:nvPr/>
          </p:nvSpPr>
          <p:spPr>
            <a:xfrm>
              <a:off x="1491112" y="8280299"/>
              <a:ext cx="846906"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RIVER NILE</a:t>
              </a:r>
            </a:p>
          </p:txBody>
        </p:sp>
        <p:sp>
          <p:nvSpPr>
            <p:cNvPr id="770" name="tx129"/>
            <p:cNvSpPr/>
            <p:nvPr/>
          </p:nvSpPr>
          <p:spPr>
            <a:xfrm>
              <a:off x="1220468" y="8001049"/>
              <a:ext cx="1117550"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WEST DARFUR</a:t>
              </a:r>
            </a:p>
          </p:txBody>
        </p:sp>
        <p:sp>
          <p:nvSpPr>
            <p:cNvPr id="771" name="tx130"/>
            <p:cNvSpPr/>
            <p:nvPr/>
          </p:nvSpPr>
          <p:spPr>
            <a:xfrm>
              <a:off x="1465960" y="7725445"/>
              <a:ext cx="87205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KHARTOUM</a:t>
              </a:r>
            </a:p>
          </p:txBody>
        </p:sp>
        <p:sp>
          <p:nvSpPr>
            <p:cNvPr id="772" name="tx131"/>
            <p:cNvSpPr/>
            <p:nvPr/>
          </p:nvSpPr>
          <p:spPr>
            <a:xfrm>
              <a:off x="949378" y="7449990"/>
              <a:ext cx="1388640"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CENTRAL DARFUR</a:t>
              </a:r>
            </a:p>
          </p:txBody>
        </p:sp>
        <p:sp>
          <p:nvSpPr>
            <p:cNvPr id="773" name="tx132"/>
            <p:cNvSpPr/>
            <p:nvPr/>
          </p:nvSpPr>
          <p:spPr>
            <a:xfrm>
              <a:off x="1127302" y="7174386"/>
              <a:ext cx="1210716"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SOUTH DARFUR</a:t>
              </a:r>
            </a:p>
          </p:txBody>
        </p:sp>
        <p:sp>
          <p:nvSpPr>
            <p:cNvPr id="774" name="tx133"/>
            <p:cNvSpPr/>
            <p:nvPr/>
          </p:nvSpPr>
          <p:spPr>
            <a:xfrm>
              <a:off x="890218" y="6898857"/>
              <a:ext cx="1447800"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NORTH KORDOFAN</a:t>
              </a:r>
            </a:p>
          </p:txBody>
        </p:sp>
        <p:sp>
          <p:nvSpPr>
            <p:cNvPr id="775" name="tx134"/>
            <p:cNvSpPr/>
            <p:nvPr/>
          </p:nvSpPr>
          <p:spPr>
            <a:xfrm>
              <a:off x="1118893" y="6623328"/>
              <a:ext cx="1219125"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NORTH DARFUR</a:t>
              </a:r>
            </a:p>
          </p:txBody>
        </p:sp>
        <p:sp>
          <p:nvSpPr>
            <p:cNvPr id="776" name="tx135"/>
            <p:cNvSpPr/>
            <p:nvPr/>
          </p:nvSpPr>
          <p:spPr>
            <a:xfrm rot="-2700000">
              <a:off x="2225021"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777" name="tx136"/>
            <p:cNvSpPr/>
            <p:nvPr/>
          </p:nvSpPr>
          <p:spPr>
            <a:xfrm rot="-2700000">
              <a:off x="2500550"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778" name="tx137"/>
            <p:cNvSpPr/>
            <p:nvPr/>
          </p:nvSpPr>
          <p:spPr>
            <a:xfrm rot="-2700000">
              <a:off x="2776079"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779" name="tx138"/>
            <p:cNvSpPr/>
            <p:nvPr/>
          </p:nvSpPr>
          <p:spPr>
            <a:xfrm rot="-2700000">
              <a:off x="3051609"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780" name="tx139"/>
            <p:cNvSpPr/>
            <p:nvPr/>
          </p:nvSpPr>
          <p:spPr>
            <a:xfrm rot="-2700000">
              <a:off x="3327138"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781" name="tx140"/>
            <p:cNvSpPr/>
            <p:nvPr/>
          </p:nvSpPr>
          <p:spPr>
            <a:xfrm rot="-2700000">
              <a:off x="3602667"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782" name="tx141"/>
            <p:cNvSpPr/>
            <p:nvPr/>
          </p:nvSpPr>
          <p:spPr>
            <a:xfrm rot="-2700000">
              <a:off x="3878197"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783" name="tx142"/>
            <p:cNvSpPr/>
            <p:nvPr/>
          </p:nvSpPr>
          <p:spPr>
            <a:xfrm rot="-2700000">
              <a:off x="4153726"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784" name="tx143"/>
            <p:cNvSpPr/>
            <p:nvPr/>
          </p:nvSpPr>
          <p:spPr>
            <a:xfrm rot="-2700000">
              <a:off x="4429255"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785" name="tx144"/>
            <p:cNvSpPr/>
            <p:nvPr/>
          </p:nvSpPr>
          <p:spPr>
            <a:xfrm rot="-2700000">
              <a:off x="4704758" y="9642497"/>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786" name="tx145"/>
            <p:cNvSpPr/>
            <p:nvPr/>
          </p:nvSpPr>
          <p:spPr>
            <a:xfrm rot="-2700000">
              <a:off x="4980314"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787" name="tx146"/>
            <p:cNvSpPr/>
            <p:nvPr/>
          </p:nvSpPr>
          <p:spPr>
            <a:xfrm rot="-2700000">
              <a:off x="5255843"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788" name="pic147"/>
            <p:cNvPicPr/>
            <p:nvPr/>
          </p:nvPicPr>
          <p:blipFill>
            <a:blip r:embed="rId2" cstate="print"/>
            <a:stretch>
              <a:fillRect/>
            </a:stretch>
          </p:blipFill>
          <p:spPr>
            <a:xfrm>
              <a:off x="3100067" y="10138064"/>
              <a:ext cx="2160000" cy="144000"/>
            </a:xfrm>
            <a:prstGeom prst="rect">
              <a:avLst/>
            </a:prstGeom>
          </p:spPr>
        </p:pic>
        <p:sp>
          <p:nvSpPr>
            <p:cNvPr id="789" name="pl148"/>
            <p:cNvSpPr/>
            <p:nvPr/>
          </p:nvSpPr>
          <p:spPr>
            <a:xfrm>
              <a:off x="3660135" y="1023817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90" name="pl149"/>
            <p:cNvSpPr/>
            <p:nvPr/>
          </p:nvSpPr>
          <p:spPr>
            <a:xfrm>
              <a:off x="4222224" y="1023817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91" name="pl150"/>
            <p:cNvSpPr/>
            <p:nvPr/>
          </p:nvSpPr>
          <p:spPr>
            <a:xfrm>
              <a:off x="4784313" y="1023817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92" name="pl151"/>
            <p:cNvSpPr/>
            <p:nvPr/>
          </p:nvSpPr>
          <p:spPr>
            <a:xfrm>
              <a:off x="3660135" y="1013806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93" name="pl152"/>
            <p:cNvSpPr/>
            <p:nvPr/>
          </p:nvSpPr>
          <p:spPr>
            <a:xfrm>
              <a:off x="4222224" y="1013806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94" name="pl153"/>
            <p:cNvSpPr/>
            <p:nvPr/>
          </p:nvSpPr>
          <p:spPr>
            <a:xfrm>
              <a:off x="4784313" y="1013806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95" name="tx154"/>
            <p:cNvSpPr/>
            <p:nvPr/>
          </p:nvSpPr>
          <p:spPr>
            <a:xfrm>
              <a:off x="3554188" y="1034973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100</a:t>
              </a:r>
            </a:p>
          </p:txBody>
        </p:sp>
        <p:sp>
          <p:nvSpPr>
            <p:cNvPr id="796" name="tx155"/>
            <p:cNvSpPr/>
            <p:nvPr/>
          </p:nvSpPr>
          <p:spPr>
            <a:xfrm>
              <a:off x="4116277" y="1034973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200</a:t>
              </a:r>
            </a:p>
          </p:txBody>
        </p:sp>
        <p:sp>
          <p:nvSpPr>
            <p:cNvPr id="797" name="tx156"/>
            <p:cNvSpPr/>
            <p:nvPr/>
          </p:nvSpPr>
          <p:spPr>
            <a:xfrm>
              <a:off x="4678366" y="10349669"/>
              <a:ext cx="211894" cy="92893"/>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300</a:t>
              </a:r>
            </a:p>
          </p:txBody>
        </p:sp>
        <p:sp>
          <p:nvSpPr>
            <p:cNvPr id="798" name="tx157"/>
            <p:cNvSpPr/>
            <p:nvPr/>
          </p:nvSpPr>
          <p:spPr>
            <a:xfrm>
              <a:off x="1187650" y="6250748"/>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799"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800"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801"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Suriname</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36245" y="2153563"/>
              <a:ext cx="4033740" cy="3131794"/>
            </a:xfrm>
            <a:prstGeom prst="rect">
              <a:avLst/>
            </a:prstGeom>
            <a:solidFill>
              <a:srgbClr val="FFFFFF">
                <a:alpha val="100000"/>
              </a:srgbClr>
            </a:solidFill>
          </p:spPr>
          <p:txBody>
            <a:bodyPr/>
            <a:lstStyle/>
            <a:p/>
          </p:txBody>
        </p:sp>
        <p:sp>
          <p:nvSpPr>
            <p:cNvPr id="7" name="pl6"/>
            <p:cNvSpPr/>
            <p:nvPr/>
          </p:nvSpPr>
          <p:spPr>
            <a:xfrm>
              <a:off x="1836245" y="4683090"/>
              <a:ext cx="4033740" cy="0"/>
            </a:xfrm>
            <a:custGeom>
              <a:avLst/>
              <a:pathLst>
                <a:path w="4033740" h="0">
                  <a:moveTo>
                    <a:pt x="0" y="0"/>
                  </a:moveTo>
                  <a:lnTo>
                    <a:pt x="4033740" y="0"/>
                  </a:lnTo>
                  <a:lnTo>
                    <a:pt x="4033740" y="0"/>
                  </a:lnTo>
                </a:path>
              </a:pathLst>
            </a:custGeom>
            <a:ln w="6775" cap="flat">
              <a:solidFill>
                <a:srgbClr val="EBEBEB">
                  <a:alpha val="100000"/>
                </a:srgbClr>
              </a:solidFill>
              <a:prstDash val="solid"/>
              <a:round/>
            </a:ln>
          </p:spPr>
          <p:txBody>
            <a:bodyPr/>
            <a:lstStyle/>
            <a:p/>
          </p:txBody>
        </p:sp>
        <p:sp>
          <p:nvSpPr>
            <p:cNvPr id="8" name="pl7"/>
            <p:cNvSpPr/>
            <p:nvPr/>
          </p:nvSpPr>
          <p:spPr>
            <a:xfrm>
              <a:off x="1836245" y="3478553"/>
              <a:ext cx="4033740" cy="0"/>
            </a:xfrm>
            <a:custGeom>
              <a:avLst/>
              <a:pathLst>
                <a:path w="4033740" h="0">
                  <a:moveTo>
                    <a:pt x="0" y="0"/>
                  </a:moveTo>
                  <a:lnTo>
                    <a:pt x="4033740" y="0"/>
                  </a:lnTo>
                  <a:lnTo>
                    <a:pt x="4033740" y="0"/>
                  </a:lnTo>
                </a:path>
              </a:pathLst>
            </a:custGeom>
            <a:ln w="6775" cap="flat">
              <a:solidFill>
                <a:srgbClr val="EBEBEB">
                  <a:alpha val="100000"/>
                </a:srgbClr>
              </a:solidFill>
              <a:prstDash val="solid"/>
              <a:round/>
            </a:ln>
          </p:spPr>
          <p:txBody>
            <a:bodyPr/>
            <a:lstStyle/>
            <a:p/>
          </p:txBody>
        </p:sp>
        <p:sp>
          <p:nvSpPr>
            <p:cNvPr id="9" name="pl8"/>
            <p:cNvSpPr/>
            <p:nvPr/>
          </p:nvSpPr>
          <p:spPr>
            <a:xfrm>
              <a:off x="1836245" y="2274017"/>
              <a:ext cx="4033740" cy="0"/>
            </a:xfrm>
            <a:custGeom>
              <a:avLst/>
              <a:pathLst>
                <a:path w="4033740" h="0">
                  <a:moveTo>
                    <a:pt x="0" y="0"/>
                  </a:moveTo>
                  <a:lnTo>
                    <a:pt x="4033740" y="0"/>
                  </a:lnTo>
                  <a:lnTo>
                    <a:pt x="4033740" y="0"/>
                  </a:lnTo>
                </a:path>
              </a:pathLst>
            </a:custGeom>
            <a:ln w="6775" cap="flat">
              <a:solidFill>
                <a:srgbClr val="EBEBEB">
                  <a:alpha val="100000"/>
                </a:srgbClr>
              </a:solidFill>
              <a:prstDash val="solid"/>
              <a:round/>
            </a:ln>
          </p:spPr>
          <p:txBody>
            <a:bodyPr/>
            <a:lstStyle/>
            <a:p/>
          </p:txBody>
        </p:sp>
        <p:sp>
          <p:nvSpPr>
            <p:cNvPr id="10" name="pl9"/>
            <p:cNvSpPr/>
            <p:nvPr/>
          </p:nvSpPr>
          <p:spPr>
            <a:xfrm>
              <a:off x="1836245" y="5285358"/>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11" name="pl10"/>
            <p:cNvSpPr/>
            <p:nvPr/>
          </p:nvSpPr>
          <p:spPr>
            <a:xfrm>
              <a:off x="1836245" y="4080821"/>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12" name="pl11"/>
            <p:cNvSpPr/>
            <p:nvPr/>
          </p:nvSpPr>
          <p:spPr>
            <a:xfrm>
              <a:off x="1836245" y="2876285"/>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13" name="rc12"/>
            <p:cNvSpPr/>
            <p:nvPr/>
          </p:nvSpPr>
          <p:spPr>
            <a:xfrm>
              <a:off x="2547109" y="5285358"/>
              <a:ext cx="297571"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 name="rc13"/>
            <p:cNvSpPr/>
            <p:nvPr/>
          </p:nvSpPr>
          <p:spPr>
            <a:xfrm>
              <a:off x="2547109" y="5285358"/>
              <a:ext cx="297571"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 name="rc14"/>
            <p:cNvSpPr/>
            <p:nvPr/>
          </p:nvSpPr>
          <p:spPr>
            <a:xfrm>
              <a:off x="2547109" y="5285358"/>
              <a:ext cx="297571"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 name="rc15"/>
            <p:cNvSpPr/>
            <p:nvPr/>
          </p:nvSpPr>
          <p:spPr>
            <a:xfrm>
              <a:off x="2547109" y="2876285"/>
              <a:ext cx="297571" cy="24090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 name="pg16"/>
            <p:cNvSpPr/>
            <p:nvPr/>
          </p:nvSpPr>
          <p:spPr>
            <a:xfrm>
              <a:off x="3096858"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8" name="tx17"/>
            <p:cNvSpPr/>
            <p:nvPr/>
          </p:nvSpPr>
          <p:spPr>
            <a:xfrm>
              <a:off x="3221741"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19" name="pg18"/>
            <p:cNvSpPr/>
            <p:nvPr/>
          </p:nvSpPr>
          <p:spPr>
            <a:xfrm>
              <a:off x="3279221"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0" name="tx19"/>
            <p:cNvSpPr/>
            <p:nvPr/>
          </p:nvSpPr>
          <p:spPr>
            <a:xfrm>
              <a:off x="3383289"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21" name="rc20"/>
            <p:cNvSpPr/>
            <p:nvPr/>
          </p:nvSpPr>
          <p:spPr>
            <a:xfrm>
              <a:off x="1836245" y="2153563"/>
              <a:ext cx="4033740" cy="3131794"/>
            </a:xfrm>
            <a:prstGeom prst="rect">
              <a:avLst/>
            </a:prstGeom>
            <a:ln w="13550" cap="rnd">
              <a:solidFill>
                <a:srgbClr val="333333">
                  <a:alpha val="100000"/>
                </a:srgbClr>
              </a:solidFill>
              <a:prstDash val="solid"/>
              <a:round/>
            </a:ln>
          </p:spPr>
          <p:txBody>
            <a:bodyPr/>
            <a:lstStyle/>
            <a:p/>
          </p:txBody>
        </p:sp>
        <p:sp>
          <p:nvSpPr>
            <p:cNvPr id="22" name="rc21"/>
            <p:cNvSpPr/>
            <p:nvPr/>
          </p:nvSpPr>
          <p:spPr>
            <a:xfrm>
              <a:off x="5869985" y="2153563"/>
              <a:ext cx="4033740" cy="3131794"/>
            </a:xfrm>
            <a:prstGeom prst="rect">
              <a:avLst/>
            </a:prstGeom>
            <a:solidFill>
              <a:srgbClr val="FFFFFF">
                <a:alpha val="100000"/>
              </a:srgbClr>
            </a:solidFill>
          </p:spPr>
          <p:txBody>
            <a:bodyPr/>
            <a:lstStyle/>
            <a:p/>
          </p:txBody>
        </p:sp>
        <p:sp>
          <p:nvSpPr>
            <p:cNvPr id="23" name="pl22"/>
            <p:cNvSpPr/>
            <p:nvPr/>
          </p:nvSpPr>
          <p:spPr>
            <a:xfrm>
              <a:off x="5869985" y="4683090"/>
              <a:ext cx="4033740" cy="0"/>
            </a:xfrm>
            <a:custGeom>
              <a:avLst/>
              <a:pathLst>
                <a:path w="4033740" h="0">
                  <a:moveTo>
                    <a:pt x="0" y="0"/>
                  </a:moveTo>
                  <a:lnTo>
                    <a:pt x="4033740" y="0"/>
                  </a:lnTo>
                  <a:lnTo>
                    <a:pt x="4033740" y="0"/>
                  </a:lnTo>
                </a:path>
              </a:pathLst>
            </a:custGeom>
            <a:ln w="6775" cap="flat">
              <a:solidFill>
                <a:srgbClr val="EBEBEB">
                  <a:alpha val="100000"/>
                </a:srgbClr>
              </a:solidFill>
              <a:prstDash val="solid"/>
              <a:round/>
            </a:ln>
          </p:spPr>
          <p:txBody>
            <a:bodyPr/>
            <a:lstStyle/>
            <a:p/>
          </p:txBody>
        </p:sp>
        <p:sp>
          <p:nvSpPr>
            <p:cNvPr id="24" name="pl23"/>
            <p:cNvSpPr/>
            <p:nvPr/>
          </p:nvSpPr>
          <p:spPr>
            <a:xfrm>
              <a:off x="5869985" y="3478553"/>
              <a:ext cx="4033740" cy="0"/>
            </a:xfrm>
            <a:custGeom>
              <a:avLst/>
              <a:pathLst>
                <a:path w="4033740" h="0">
                  <a:moveTo>
                    <a:pt x="0" y="0"/>
                  </a:moveTo>
                  <a:lnTo>
                    <a:pt x="4033740" y="0"/>
                  </a:lnTo>
                  <a:lnTo>
                    <a:pt x="4033740" y="0"/>
                  </a:lnTo>
                </a:path>
              </a:pathLst>
            </a:custGeom>
            <a:ln w="6775" cap="flat">
              <a:solidFill>
                <a:srgbClr val="EBEBEB">
                  <a:alpha val="100000"/>
                </a:srgbClr>
              </a:solidFill>
              <a:prstDash val="solid"/>
              <a:round/>
            </a:ln>
          </p:spPr>
          <p:txBody>
            <a:bodyPr/>
            <a:lstStyle/>
            <a:p/>
          </p:txBody>
        </p:sp>
        <p:sp>
          <p:nvSpPr>
            <p:cNvPr id="25" name="pl24"/>
            <p:cNvSpPr/>
            <p:nvPr/>
          </p:nvSpPr>
          <p:spPr>
            <a:xfrm>
              <a:off x="5869985" y="2274017"/>
              <a:ext cx="4033740" cy="0"/>
            </a:xfrm>
            <a:custGeom>
              <a:avLst/>
              <a:pathLst>
                <a:path w="4033740" h="0">
                  <a:moveTo>
                    <a:pt x="0" y="0"/>
                  </a:moveTo>
                  <a:lnTo>
                    <a:pt x="4033740" y="0"/>
                  </a:lnTo>
                  <a:lnTo>
                    <a:pt x="4033740" y="0"/>
                  </a:lnTo>
                </a:path>
              </a:pathLst>
            </a:custGeom>
            <a:ln w="6775" cap="flat">
              <a:solidFill>
                <a:srgbClr val="EBEBEB">
                  <a:alpha val="100000"/>
                </a:srgbClr>
              </a:solidFill>
              <a:prstDash val="solid"/>
              <a:round/>
            </a:ln>
          </p:spPr>
          <p:txBody>
            <a:bodyPr/>
            <a:lstStyle/>
            <a:p/>
          </p:txBody>
        </p:sp>
        <p:sp>
          <p:nvSpPr>
            <p:cNvPr id="26" name="pl25"/>
            <p:cNvSpPr/>
            <p:nvPr/>
          </p:nvSpPr>
          <p:spPr>
            <a:xfrm>
              <a:off x="5869985" y="5285358"/>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27" name="pl26"/>
            <p:cNvSpPr/>
            <p:nvPr/>
          </p:nvSpPr>
          <p:spPr>
            <a:xfrm>
              <a:off x="5869985" y="4080821"/>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28" name="pl27"/>
            <p:cNvSpPr/>
            <p:nvPr/>
          </p:nvSpPr>
          <p:spPr>
            <a:xfrm>
              <a:off x="5869985" y="2876285"/>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29" name="rc28"/>
            <p:cNvSpPr/>
            <p:nvPr/>
          </p:nvSpPr>
          <p:spPr>
            <a:xfrm>
              <a:off x="5869985" y="2153563"/>
              <a:ext cx="4033740" cy="3131794"/>
            </a:xfrm>
            <a:prstGeom prst="rect">
              <a:avLst/>
            </a:prstGeom>
            <a:ln w="13550" cap="rnd">
              <a:solidFill>
                <a:srgbClr val="333333">
                  <a:alpha val="100000"/>
                </a:srgbClr>
              </a:solidFill>
              <a:prstDash val="solid"/>
              <a:round/>
            </a:ln>
          </p:spPr>
          <p:txBody>
            <a:bodyPr/>
            <a:lstStyle/>
            <a:p/>
          </p:txBody>
        </p:sp>
        <p:sp>
          <p:nvSpPr>
            <p:cNvPr id="30" name="rc29"/>
            <p:cNvSpPr/>
            <p:nvPr/>
          </p:nvSpPr>
          <p:spPr>
            <a:xfrm>
              <a:off x="9903726" y="2153563"/>
              <a:ext cx="4033740" cy="3131794"/>
            </a:xfrm>
            <a:prstGeom prst="rect">
              <a:avLst/>
            </a:prstGeom>
            <a:solidFill>
              <a:srgbClr val="FFFFFF">
                <a:alpha val="100000"/>
              </a:srgbClr>
            </a:solidFill>
          </p:spPr>
          <p:txBody>
            <a:bodyPr/>
            <a:lstStyle/>
            <a:p/>
          </p:txBody>
        </p:sp>
        <p:sp>
          <p:nvSpPr>
            <p:cNvPr id="31" name="pl30"/>
            <p:cNvSpPr/>
            <p:nvPr/>
          </p:nvSpPr>
          <p:spPr>
            <a:xfrm>
              <a:off x="9903726" y="4683090"/>
              <a:ext cx="4033740" cy="0"/>
            </a:xfrm>
            <a:custGeom>
              <a:avLst/>
              <a:pathLst>
                <a:path w="4033740" h="0">
                  <a:moveTo>
                    <a:pt x="0" y="0"/>
                  </a:moveTo>
                  <a:lnTo>
                    <a:pt x="4033740" y="0"/>
                  </a:lnTo>
                  <a:lnTo>
                    <a:pt x="4033740" y="0"/>
                  </a:lnTo>
                </a:path>
              </a:pathLst>
            </a:custGeom>
            <a:ln w="6775" cap="flat">
              <a:solidFill>
                <a:srgbClr val="EBEBEB">
                  <a:alpha val="100000"/>
                </a:srgbClr>
              </a:solidFill>
              <a:prstDash val="solid"/>
              <a:round/>
            </a:ln>
          </p:spPr>
          <p:txBody>
            <a:bodyPr/>
            <a:lstStyle/>
            <a:p/>
          </p:txBody>
        </p:sp>
        <p:sp>
          <p:nvSpPr>
            <p:cNvPr id="32" name="pl31"/>
            <p:cNvSpPr/>
            <p:nvPr/>
          </p:nvSpPr>
          <p:spPr>
            <a:xfrm>
              <a:off x="9903726" y="3478553"/>
              <a:ext cx="4033740" cy="0"/>
            </a:xfrm>
            <a:custGeom>
              <a:avLst/>
              <a:pathLst>
                <a:path w="4033740" h="0">
                  <a:moveTo>
                    <a:pt x="0" y="0"/>
                  </a:moveTo>
                  <a:lnTo>
                    <a:pt x="4033740" y="0"/>
                  </a:lnTo>
                  <a:lnTo>
                    <a:pt x="4033740" y="0"/>
                  </a:lnTo>
                </a:path>
              </a:pathLst>
            </a:custGeom>
            <a:ln w="6775" cap="flat">
              <a:solidFill>
                <a:srgbClr val="EBEBEB">
                  <a:alpha val="100000"/>
                </a:srgbClr>
              </a:solidFill>
              <a:prstDash val="solid"/>
              <a:round/>
            </a:ln>
          </p:spPr>
          <p:txBody>
            <a:bodyPr/>
            <a:lstStyle/>
            <a:p/>
          </p:txBody>
        </p:sp>
        <p:sp>
          <p:nvSpPr>
            <p:cNvPr id="33" name="pl32"/>
            <p:cNvSpPr/>
            <p:nvPr/>
          </p:nvSpPr>
          <p:spPr>
            <a:xfrm>
              <a:off x="9903726" y="2274017"/>
              <a:ext cx="4033740" cy="0"/>
            </a:xfrm>
            <a:custGeom>
              <a:avLst/>
              <a:pathLst>
                <a:path w="4033740" h="0">
                  <a:moveTo>
                    <a:pt x="0" y="0"/>
                  </a:moveTo>
                  <a:lnTo>
                    <a:pt x="4033740" y="0"/>
                  </a:lnTo>
                  <a:lnTo>
                    <a:pt x="4033740" y="0"/>
                  </a:lnTo>
                </a:path>
              </a:pathLst>
            </a:custGeom>
            <a:ln w="6775" cap="flat">
              <a:solidFill>
                <a:srgbClr val="EBEBEB">
                  <a:alpha val="100000"/>
                </a:srgbClr>
              </a:solidFill>
              <a:prstDash val="solid"/>
              <a:round/>
            </a:ln>
          </p:spPr>
          <p:txBody>
            <a:bodyPr/>
            <a:lstStyle/>
            <a:p/>
          </p:txBody>
        </p:sp>
        <p:sp>
          <p:nvSpPr>
            <p:cNvPr id="34" name="pl33"/>
            <p:cNvSpPr/>
            <p:nvPr/>
          </p:nvSpPr>
          <p:spPr>
            <a:xfrm>
              <a:off x="9903726" y="5285358"/>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35" name="pl34"/>
            <p:cNvSpPr/>
            <p:nvPr/>
          </p:nvSpPr>
          <p:spPr>
            <a:xfrm>
              <a:off x="9903726" y="4080821"/>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36" name="pl35"/>
            <p:cNvSpPr/>
            <p:nvPr/>
          </p:nvSpPr>
          <p:spPr>
            <a:xfrm>
              <a:off x="9903726" y="2876285"/>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37" name="rc36"/>
            <p:cNvSpPr/>
            <p:nvPr/>
          </p:nvSpPr>
          <p:spPr>
            <a:xfrm>
              <a:off x="12598397" y="5285358"/>
              <a:ext cx="297571"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8" name="rc37"/>
            <p:cNvSpPr/>
            <p:nvPr/>
          </p:nvSpPr>
          <p:spPr>
            <a:xfrm>
              <a:off x="12598397" y="5285358"/>
              <a:ext cx="297571"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9" name="rc38"/>
            <p:cNvSpPr/>
            <p:nvPr/>
          </p:nvSpPr>
          <p:spPr>
            <a:xfrm>
              <a:off x="12598397" y="5285358"/>
              <a:ext cx="297571"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0" name="rc39"/>
            <p:cNvSpPr/>
            <p:nvPr/>
          </p:nvSpPr>
          <p:spPr>
            <a:xfrm>
              <a:off x="12598397" y="2876285"/>
              <a:ext cx="297571" cy="24090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1" name="pg40"/>
            <p:cNvSpPr/>
            <p:nvPr/>
          </p:nvSpPr>
          <p:spPr>
            <a:xfrm>
              <a:off x="11164339"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42" name="tx41"/>
            <p:cNvSpPr/>
            <p:nvPr/>
          </p:nvSpPr>
          <p:spPr>
            <a:xfrm>
              <a:off x="11289222"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43" name="pg42"/>
            <p:cNvSpPr/>
            <p:nvPr/>
          </p:nvSpPr>
          <p:spPr>
            <a:xfrm>
              <a:off x="11346702"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44" name="tx43"/>
            <p:cNvSpPr/>
            <p:nvPr/>
          </p:nvSpPr>
          <p:spPr>
            <a:xfrm>
              <a:off x="11450771"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45" name="rc44"/>
            <p:cNvSpPr/>
            <p:nvPr/>
          </p:nvSpPr>
          <p:spPr>
            <a:xfrm>
              <a:off x="9903726" y="2153563"/>
              <a:ext cx="4033740" cy="3131794"/>
            </a:xfrm>
            <a:prstGeom prst="rect">
              <a:avLst/>
            </a:prstGeom>
            <a:ln w="13550" cap="rnd">
              <a:solidFill>
                <a:srgbClr val="333333">
                  <a:alpha val="100000"/>
                </a:srgbClr>
              </a:solidFill>
              <a:prstDash val="solid"/>
              <a:round/>
            </a:ln>
          </p:spPr>
          <p:txBody>
            <a:bodyPr/>
            <a:lstStyle/>
            <a:p/>
          </p:txBody>
        </p:sp>
        <p:sp>
          <p:nvSpPr>
            <p:cNvPr id="46" name="rc45"/>
            <p:cNvSpPr/>
            <p:nvPr/>
          </p:nvSpPr>
          <p:spPr>
            <a:xfrm>
              <a:off x="13937466" y="2153563"/>
              <a:ext cx="4033740" cy="3131794"/>
            </a:xfrm>
            <a:prstGeom prst="rect">
              <a:avLst/>
            </a:prstGeom>
            <a:solidFill>
              <a:srgbClr val="FFFFFF">
                <a:alpha val="100000"/>
              </a:srgbClr>
            </a:solidFill>
          </p:spPr>
          <p:txBody>
            <a:bodyPr/>
            <a:lstStyle/>
            <a:p/>
          </p:txBody>
        </p:sp>
        <p:sp>
          <p:nvSpPr>
            <p:cNvPr id="47" name="pl46"/>
            <p:cNvSpPr/>
            <p:nvPr/>
          </p:nvSpPr>
          <p:spPr>
            <a:xfrm>
              <a:off x="13937466" y="4683090"/>
              <a:ext cx="4033740" cy="0"/>
            </a:xfrm>
            <a:custGeom>
              <a:avLst/>
              <a:pathLst>
                <a:path w="4033740" h="0">
                  <a:moveTo>
                    <a:pt x="0" y="0"/>
                  </a:moveTo>
                  <a:lnTo>
                    <a:pt x="4033740" y="0"/>
                  </a:lnTo>
                  <a:lnTo>
                    <a:pt x="4033740" y="0"/>
                  </a:lnTo>
                </a:path>
              </a:pathLst>
            </a:custGeom>
            <a:ln w="6775" cap="flat">
              <a:solidFill>
                <a:srgbClr val="EBEBEB">
                  <a:alpha val="100000"/>
                </a:srgbClr>
              </a:solidFill>
              <a:prstDash val="solid"/>
              <a:round/>
            </a:ln>
          </p:spPr>
          <p:txBody>
            <a:bodyPr/>
            <a:lstStyle/>
            <a:p/>
          </p:txBody>
        </p:sp>
        <p:sp>
          <p:nvSpPr>
            <p:cNvPr id="48" name="pl47"/>
            <p:cNvSpPr/>
            <p:nvPr/>
          </p:nvSpPr>
          <p:spPr>
            <a:xfrm>
              <a:off x="13937466" y="3478553"/>
              <a:ext cx="4033740" cy="0"/>
            </a:xfrm>
            <a:custGeom>
              <a:avLst/>
              <a:pathLst>
                <a:path w="4033740" h="0">
                  <a:moveTo>
                    <a:pt x="0" y="0"/>
                  </a:moveTo>
                  <a:lnTo>
                    <a:pt x="4033740" y="0"/>
                  </a:lnTo>
                  <a:lnTo>
                    <a:pt x="4033740" y="0"/>
                  </a:lnTo>
                </a:path>
              </a:pathLst>
            </a:custGeom>
            <a:ln w="6775" cap="flat">
              <a:solidFill>
                <a:srgbClr val="EBEBEB">
                  <a:alpha val="100000"/>
                </a:srgbClr>
              </a:solidFill>
              <a:prstDash val="solid"/>
              <a:round/>
            </a:ln>
          </p:spPr>
          <p:txBody>
            <a:bodyPr/>
            <a:lstStyle/>
            <a:p/>
          </p:txBody>
        </p:sp>
        <p:sp>
          <p:nvSpPr>
            <p:cNvPr id="49" name="pl48"/>
            <p:cNvSpPr/>
            <p:nvPr/>
          </p:nvSpPr>
          <p:spPr>
            <a:xfrm>
              <a:off x="13937466" y="2274017"/>
              <a:ext cx="4033740" cy="0"/>
            </a:xfrm>
            <a:custGeom>
              <a:avLst/>
              <a:pathLst>
                <a:path w="4033740" h="0">
                  <a:moveTo>
                    <a:pt x="0" y="0"/>
                  </a:moveTo>
                  <a:lnTo>
                    <a:pt x="4033740" y="0"/>
                  </a:lnTo>
                  <a:lnTo>
                    <a:pt x="4033740" y="0"/>
                  </a:lnTo>
                </a:path>
              </a:pathLst>
            </a:custGeom>
            <a:ln w="6775" cap="flat">
              <a:solidFill>
                <a:srgbClr val="EBEBEB">
                  <a:alpha val="100000"/>
                </a:srgbClr>
              </a:solidFill>
              <a:prstDash val="solid"/>
              <a:round/>
            </a:ln>
          </p:spPr>
          <p:txBody>
            <a:bodyPr/>
            <a:lstStyle/>
            <a:p/>
          </p:txBody>
        </p:sp>
        <p:sp>
          <p:nvSpPr>
            <p:cNvPr id="50" name="pl49"/>
            <p:cNvSpPr/>
            <p:nvPr/>
          </p:nvSpPr>
          <p:spPr>
            <a:xfrm>
              <a:off x="13937466" y="5285358"/>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51" name="pl50"/>
            <p:cNvSpPr/>
            <p:nvPr/>
          </p:nvSpPr>
          <p:spPr>
            <a:xfrm>
              <a:off x="13937466" y="4080821"/>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52" name="pl51"/>
            <p:cNvSpPr/>
            <p:nvPr/>
          </p:nvSpPr>
          <p:spPr>
            <a:xfrm>
              <a:off x="13937466" y="2876285"/>
              <a:ext cx="4033740" cy="0"/>
            </a:xfrm>
            <a:custGeom>
              <a:avLst/>
              <a:pathLst>
                <a:path w="4033740" h="0">
                  <a:moveTo>
                    <a:pt x="0" y="0"/>
                  </a:moveTo>
                  <a:lnTo>
                    <a:pt x="4033740" y="0"/>
                  </a:lnTo>
                  <a:lnTo>
                    <a:pt x="4033740" y="0"/>
                  </a:lnTo>
                </a:path>
              </a:pathLst>
            </a:custGeom>
            <a:ln w="13550" cap="flat">
              <a:solidFill>
                <a:srgbClr val="EBEBEB">
                  <a:alpha val="100000"/>
                </a:srgbClr>
              </a:solidFill>
              <a:prstDash val="solid"/>
              <a:round/>
            </a:ln>
          </p:spPr>
          <p:txBody>
            <a:bodyPr/>
            <a:lstStyle/>
            <a:p/>
          </p:txBody>
        </p:sp>
        <p:sp>
          <p:nvSpPr>
            <p:cNvPr id="53" name="rc52"/>
            <p:cNvSpPr/>
            <p:nvPr/>
          </p:nvSpPr>
          <p:spPr>
            <a:xfrm>
              <a:off x="13987062" y="5285358"/>
              <a:ext cx="297571"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4" name="rc53"/>
            <p:cNvSpPr/>
            <p:nvPr/>
          </p:nvSpPr>
          <p:spPr>
            <a:xfrm>
              <a:off x="13987062" y="5285358"/>
              <a:ext cx="297571"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5" name="rc54"/>
            <p:cNvSpPr/>
            <p:nvPr/>
          </p:nvSpPr>
          <p:spPr>
            <a:xfrm>
              <a:off x="13987062" y="5285358"/>
              <a:ext cx="297571"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6" name="rc55"/>
            <p:cNvSpPr/>
            <p:nvPr/>
          </p:nvSpPr>
          <p:spPr>
            <a:xfrm>
              <a:off x="13987062" y="2876285"/>
              <a:ext cx="297571" cy="24090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7" name="rc56"/>
            <p:cNvSpPr/>
            <p:nvPr/>
          </p:nvSpPr>
          <p:spPr>
            <a:xfrm>
              <a:off x="14317696" y="5285358"/>
              <a:ext cx="297571"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8" name="rc57"/>
            <p:cNvSpPr/>
            <p:nvPr/>
          </p:nvSpPr>
          <p:spPr>
            <a:xfrm>
              <a:off x="14317696" y="5285358"/>
              <a:ext cx="297571"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9" name="rc58"/>
            <p:cNvSpPr/>
            <p:nvPr/>
          </p:nvSpPr>
          <p:spPr>
            <a:xfrm>
              <a:off x="14317696" y="5285358"/>
              <a:ext cx="297571"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0" name="rc59"/>
            <p:cNvSpPr/>
            <p:nvPr/>
          </p:nvSpPr>
          <p:spPr>
            <a:xfrm>
              <a:off x="14317696" y="2876285"/>
              <a:ext cx="297571" cy="24090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1" name="rc60"/>
            <p:cNvSpPr/>
            <p:nvPr/>
          </p:nvSpPr>
          <p:spPr>
            <a:xfrm>
              <a:off x="15309600" y="5285358"/>
              <a:ext cx="297571"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2" name="rc61"/>
            <p:cNvSpPr/>
            <p:nvPr/>
          </p:nvSpPr>
          <p:spPr>
            <a:xfrm>
              <a:off x="15309600" y="5285358"/>
              <a:ext cx="297571"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3" name="rc62"/>
            <p:cNvSpPr/>
            <p:nvPr/>
          </p:nvSpPr>
          <p:spPr>
            <a:xfrm>
              <a:off x="15309600" y="5285358"/>
              <a:ext cx="297571"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4" name="rc63"/>
            <p:cNvSpPr/>
            <p:nvPr/>
          </p:nvSpPr>
          <p:spPr>
            <a:xfrm>
              <a:off x="15309600" y="2876285"/>
              <a:ext cx="297571" cy="24090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5" name="pg64"/>
            <p:cNvSpPr/>
            <p:nvPr/>
          </p:nvSpPr>
          <p:spPr>
            <a:xfrm>
              <a:off x="15198080"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6" name="tx65"/>
            <p:cNvSpPr/>
            <p:nvPr/>
          </p:nvSpPr>
          <p:spPr>
            <a:xfrm>
              <a:off x="15322962"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67" name="pg66"/>
            <p:cNvSpPr/>
            <p:nvPr/>
          </p:nvSpPr>
          <p:spPr>
            <a:xfrm>
              <a:off x="15850268"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8" name="rc67"/>
            <p:cNvSpPr/>
            <p:nvPr/>
          </p:nvSpPr>
          <p:spPr>
            <a:xfrm>
              <a:off x="13937466" y="2153563"/>
              <a:ext cx="4033740" cy="3131794"/>
            </a:xfrm>
            <a:prstGeom prst="rect">
              <a:avLst/>
            </a:prstGeom>
            <a:ln w="13550" cap="rnd">
              <a:solidFill>
                <a:srgbClr val="333333">
                  <a:alpha val="100000"/>
                </a:srgbClr>
              </a:solidFill>
              <a:prstDash val="solid"/>
              <a:round/>
            </a:ln>
          </p:spPr>
          <p:txBody>
            <a:bodyPr/>
            <a:lstStyle/>
            <a:p/>
          </p:txBody>
        </p:sp>
        <p:sp>
          <p:nvSpPr>
            <p:cNvPr id="69" name="tx68"/>
            <p:cNvSpPr/>
            <p:nvPr/>
          </p:nvSpPr>
          <p:spPr>
            <a:xfrm>
              <a:off x="357059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70" name="tx69"/>
            <p:cNvSpPr/>
            <p:nvPr/>
          </p:nvSpPr>
          <p:spPr>
            <a:xfrm>
              <a:off x="760433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71" name="tx70"/>
            <p:cNvSpPr/>
            <p:nvPr/>
          </p:nvSpPr>
          <p:spPr>
            <a:xfrm>
              <a:off x="11638071"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72" name="tx71"/>
            <p:cNvSpPr/>
            <p:nvPr/>
          </p:nvSpPr>
          <p:spPr>
            <a:xfrm>
              <a:off x="15671811"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73" name="pl72"/>
            <p:cNvSpPr/>
            <p:nvPr/>
          </p:nvSpPr>
          <p:spPr>
            <a:xfrm>
              <a:off x="20346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74" name="pl73"/>
            <p:cNvSpPr/>
            <p:nvPr/>
          </p:nvSpPr>
          <p:spPr>
            <a:xfrm>
              <a:off x="236526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75" name="pl74"/>
            <p:cNvSpPr/>
            <p:nvPr/>
          </p:nvSpPr>
          <p:spPr>
            <a:xfrm>
              <a:off x="26958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76" name="pl75"/>
            <p:cNvSpPr/>
            <p:nvPr/>
          </p:nvSpPr>
          <p:spPr>
            <a:xfrm>
              <a:off x="30265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77" name="pl76"/>
            <p:cNvSpPr/>
            <p:nvPr/>
          </p:nvSpPr>
          <p:spPr>
            <a:xfrm>
              <a:off x="335716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78" name="pl77"/>
            <p:cNvSpPr/>
            <p:nvPr/>
          </p:nvSpPr>
          <p:spPr>
            <a:xfrm>
              <a:off x="36877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79" name="pl78"/>
            <p:cNvSpPr/>
            <p:nvPr/>
          </p:nvSpPr>
          <p:spPr>
            <a:xfrm>
              <a:off x="40184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80" name="pl79"/>
            <p:cNvSpPr/>
            <p:nvPr/>
          </p:nvSpPr>
          <p:spPr>
            <a:xfrm>
              <a:off x="43490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81" name="pl80"/>
            <p:cNvSpPr/>
            <p:nvPr/>
          </p:nvSpPr>
          <p:spPr>
            <a:xfrm>
              <a:off x="467970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82" name="pl81"/>
            <p:cNvSpPr/>
            <p:nvPr/>
          </p:nvSpPr>
          <p:spPr>
            <a:xfrm>
              <a:off x="50103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83" name="pl82"/>
            <p:cNvSpPr/>
            <p:nvPr/>
          </p:nvSpPr>
          <p:spPr>
            <a:xfrm>
              <a:off x="53409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84" name="pl83"/>
            <p:cNvSpPr/>
            <p:nvPr/>
          </p:nvSpPr>
          <p:spPr>
            <a:xfrm>
              <a:off x="56716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85" name="tx84"/>
            <p:cNvSpPr/>
            <p:nvPr/>
          </p:nvSpPr>
          <p:spPr>
            <a:xfrm rot="-5400000">
              <a:off x="195384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86" name="tx85"/>
            <p:cNvSpPr/>
            <p:nvPr/>
          </p:nvSpPr>
          <p:spPr>
            <a:xfrm rot="-5400000">
              <a:off x="227466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87" name="tx86"/>
            <p:cNvSpPr/>
            <p:nvPr/>
          </p:nvSpPr>
          <p:spPr>
            <a:xfrm rot="-5400000">
              <a:off x="260538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88" name="tx87"/>
            <p:cNvSpPr/>
            <p:nvPr/>
          </p:nvSpPr>
          <p:spPr>
            <a:xfrm rot="-5400000">
              <a:off x="293415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89" name="tx88"/>
            <p:cNvSpPr/>
            <p:nvPr/>
          </p:nvSpPr>
          <p:spPr>
            <a:xfrm rot="-5400000">
              <a:off x="323414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90" name="tx89"/>
            <p:cNvSpPr/>
            <p:nvPr/>
          </p:nvSpPr>
          <p:spPr>
            <a:xfrm rot="-5400000">
              <a:off x="360701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91" name="tx90"/>
            <p:cNvSpPr/>
            <p:nvPr/>
          </p:nvSpPr>
          <p:spPr>
            <a:xfrm rot="-5400000">
              <a:off x="396734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92" name="tx91"/>
            <p:cNvSpPr/>
            <p:nvPr/>
          </p:nvSpPr>
          <p:spPr>
            <a:xfrm rot="-5400000">
              <a:off x="42358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93" name="tx92"/>
            <p:cNvSpPr/>
            <p:nvPr/>
          </p:nvSpPr>
          <p:spPr>
            <a:xfrm rot="-5400000">
              <a:off x="456640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94" name="tx93"/>
            <p:cNvSpPr/>
            <p:nvPr/>
          </p:nvSpPr>
          <p:spPr>
            <a:xfrm rot="-5400000">
              <a:off x="493346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95" name="tx94"/>
            <p:cNvSpPr/>
            <p:nvPr/>
          </p:nvSpPr>
          <p:spPr>
            <a:xfrm rot="-5400000">
              <a:off x="5245472"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96" name="tx95"/>
            <p:cNvSpPr/>
            <p:nvPr/>
          </p:nvSpPr>
          <p:spPr>
            <a:xfrm rot="-5400000">
              <a:off x="557610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97" name="pl96"/>
            <p:cNvSpPr/>
            <p:nvPr/>
          </p:nvSpPr>
          <p:spPr>
            <a:xfrm>
              <a:off x="606836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98" name="pl97"/>
            <p:cNvSpPr/>
            <p:nvPr/>
          </p:nvSpPr>
          <p:spPr>
            <a:xfrm>
              <a:off x="63990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99" name="pl98"/>
            <p:cNvSpPr/>
            <p:nvPr/>
          </p:nvSpPr>
          <p:spPr>
            <a:xfrm>
              <a:off x="67296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0" name="pl99"/>
            <p:cNvSpPr/>
            <p:nvPr/>
          </p:nvSpPr>
          <p:spPr>
            <a:xfrm>
              <a:off x="706026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1" name="pl100"/>
            <p:cNvSpPr/>
            <p:nvPr/>
          </p:nvSpPr>
          <p:spPr>
            <a:xfrm>
              <a:off x="739090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2" name="pl101"/>
            <p:cNvSpPr/>
            <p:nvPr/>
          </p:nvSpPr>
          <p:spPr>
            <a:xfrm>
              <a:off x="772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3" name="pl102"/>
            <p:cNvSpPr/>
            <p:nvPr/>
          </p:nvSpPr>
          <p:spPr>
            <a:xfrm>
              <a:off x="80521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4" name="pl103"/>
            <p:cNvSpPr/>
            <p:nvPr/>
          </p:nvSpPr>
          <p:spPr>
            <a:xfrm>
              <a:off x="838280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5" name="pl104"/>
            <p:cNvSpPr/>
            <p:nvPr/>
          </p:nvSpPr>
          <p:spPr>
            <a:xfrm>
              <a:off x="871344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6" name="pl105"/>
            <p:cNvSpPr/>
            <p:nvPr/>
          </p:nvSpPr>
          <p:spPr>
            <a:xfrm>
              <a:off x="90440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7" name="pl106"/>
            <p:cNvSpPr/>
            <p:nvPr/>
          </p:nvSpPr>
          <p:spPr>
            <a:xfrm>
              <a:off x="937471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8" name="pl107"/>
            <p:cNvSpPr/>
            <p:nvPr/>
          </p:nvSpPr>
          <p:spPr>
            <a:xfrm>
              <a:off x="970534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09" name="tx108"/>
            <p:cNvSpPr/>
            <p:nvPr/>
          </p:nvSpPr>
          <p:spPr>
            <a:xfrm rot="-5400000">
              <a:off x="598758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10" name="tx109"/>
            <p:cNvSpPr/>
            <p:nvPr/>
          </p:nvSpPr>
          <p:spPr>
            <a:xfrm rot="-5400000">
              <a:off x="6308408"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11" name="tx110"/>
            <p:cNvSpPr/>
            <p:nvPr/>
          </p:nvSpPr>
          <p:spPr>
            <a:xfrm rot="-5400000">
              <a:off x="6639129"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12" name="tx111"/>
            <p:cNvSpPr/>
            <p:nvPr/>
          </p:nvSpPr>
          <p:spPr>
            <a:xfrm rot="-5400000">
              <a:off x="6967897"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13" name="tx112"/>
            <p:cNvSpPr/>
            <p:nvPr/>
          </p:nvSpPr>
          <p:spPr>
            <a:xfrm rot="-5400000">
              <a:off x="726788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14" name="tx113"/>
            <p:cNvSpPr/>
            <p:nvPr/>
          </p:nvSpPr>
          <p:spPr>
            <a:xfrm rot="-5400000">
              <a:off x="764075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15" name="tx114"/>
            <p:cNvSpPr/>
            <p:nvPr/>
          </p:nvSpPr>
          <p:spPr>
            <a:xfrm rot="-5400000">
              <a:off x="800108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16" name="tx115"/>
            <p:cNvSpPr/>
            <p:nvPr/>
          </p:nvSpPr>
          <p:spPr>
            <a:xfrm rot="-5400000">
              <a:off x="826955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17" name="tx116"/>
            <p:cNvSpPr/>
            <p:nvPr/>
          </p:nvSpPr>
          <p:spPr>
            <a:xfrm rot="-5400000">
              <a:off x="860014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18" name="tx117"/>
            <p:cNvSpPr/>
            <p:nvPr/>
          </p:nvSpPr>
          <p:spPr>
            <a:xfrm rot="-5400000">
              <a:off x="896720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19" name="tx118"/>
            <p:cNvSpPr/>
            <p:nvPr/>
          </p:nvSpPr>
          <p:spPr>
            <a:xfrm rot="-5400000">
              <a:off x="927921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20" name="tx119"/>
            <p:cNvSpPr/>
            <p:nvPr/>
          </p:nvSpPr>
          <p:spPr>
            <a:xfrm rot="-5400000">
              <a:off x="960984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21" name="pl120"/>
            <p:cNvSpPr/>
            <p:nvPr/>
          </p:nvSpPr>
          <p:spPr>
            <a:xfrm>
              <a:off x="1010210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2" name="pl121"/>
            <p:cNvSpPr/>
            <p:nvPr/>
          </p:nvSpPr>
          <p:spPr>
            <a:xfrm>
              <a:off x="104327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3" name="pl122"/>
            <p:cNvSpPr/>
            <p:nvPr/>
          </p:nvSpPr>
          <p:spPr>
            <a:xfrm>
              <a:off x="107633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4" name="pl123"/>
            <p:cNvSpPr/>
            <p:nvPr/>
          </p:nvSpPr>
          <p:spPr>
            <a:xfrm>
              <a:off x="110940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5" name="pl124"/>
            <p:cNvSpPr/>
            <p:nvPr/>
          </p:nvSpPr>
          <p:spPr>
            <a:xfrm>
              <a:off x="114246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6" name="pl125"/>
            <p:cNvSpPr/>
            <p:nvPr/>
          </p:nvSpPr>
          <p:spPr>
            <a:xfrm>
              <a:off x="1175527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7" name="pl126"/>
            <p:cNvSpPr/>
            <p:nvPr/>
          </p:nvSpPr>
          <p:spPr>
            <a:xfrm>
              <a:off x="120859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8" name="pl127"/>
            <p:cNvSpPr/>
            <p:nvPr/>
          </p:nvSpPr>
          <p:spPr>
            <a:xfrm>
              <a:off x="124165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29" name="pl128"/>
            <p:cNvSpPr/>
            <p:nvPr/>
          </p:nvSpPr>
          <p:spPr>
            <a:xfrm>
              <a:off x="1274718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0" name="pl129"/>
            <p:cNvSpPr/>
            <p:nvPr/>
          </p:nvSpPr>
          <p:spPr>
            <a:xfrm>
              <a:off x="1307781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1" name="pl130"/>
            <p:cNvSpPr/>
            <p:nvPr/>
          </p:nvSpPr>
          <p:spPr>
            <a:xfrm>
              <a:off x="134084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2" name="pl131"/>
            <p:cNvSpPr/>
            <p:nvPr/>
          </p:nvSpPr>
          <p:spPr>
            <a:xfrm>
              <a:off x="1373908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33" name="tx132"/>
            <p:cNvSpPr/>
            <p:nvPr/>
          </p:nvSpPr>
          <p:spPr>
            <a:xfrm rot="-5400000">
              <a:off x="1002132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34" name="tx133"/>
            <p:cNvSpPr/>
            <p:nvPr/>
          </p:nvSpPr>
          <p:spPr>
            <a:xfrm rot="-5400000">
              <a:off x="10342148"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35" name="tx134"/>
            <p:cNvSpPr/>
            <p:nvPr/>
          </p:nvSpPr>
          <p:spPr>
            <a:xfrm rot="-5400000">
              <a:off x="10672869"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36" name="tx135"/>
            <p:cNvSpPr/>
            <p:nvPr/>
          </p:nvSpPr>
          <p:spPr>
            <a:xfrm rot="-5400000">
              <a:off x="11001637"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37" name="tx136"/>
            <p:cNvSpPr/>
            <p:nvPr/>
          </p:nvSpPr>
          <p:spPr>
            <a:xfrm rot="-5400000">
              <a:off x="11301626"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38" name="tx137"/>
            <p:cNvSpPr/>
            <p:nvPr/>
          </p:nvSpPr>
          <p:spPr>
            <a:xfrm rot="-5400000">
              <a:off x="1167449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39" name="tx138"/>
            <p:cNvSpPr/>
            <p:nvPr/>
          </p:nvSpPr>
          <p:spPr>
            <a:xfrm rot="-5400000">
              <a:off x="12034822"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40" name="tx139"/>
            <p:cNvSpPr/>
            <p:nvPr/>
          </p:nvSpPr>
          <p:spPr>
            <a:xfrm rot="-5400000">
              <a:off x="1230329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41" name="tx140"/>
            <p:cNvSpPr/>
            <p:nvPr/>
          </p:nvSpPr>
          <p:spPr>
            <a:xfrm rot="-5400000">
              <a:off x="12633887"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42" name="tx141"/>
            <p:cNvSpPr/>
            <p:nvPr/>
          </p:nvSpPr>
          <p:spPr>
            <a:xfrm rot="-5400000">
              <a:off x="13000941"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43" name="tx142"/>
            <p:cNvSpPr/>
            <p:nvPr/>
          </p:nvSpPr>
          <p:spPr>
            <a:xfrm rot="-5400000">
              <a:off x="1331295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44" name="tx143"/>
            <p:cNvSpPr/>
            <p:nvPr/>
          </p:nvSpPr>
          <p:spPr>
            <a:xfrm rot="-5400000">
              <a:off x="1364358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45" name="pl144"/>
            <p:cNvSpPr/>
            <p:nvPr/>
          </p:nvSpPr>
          <p:spPr>
            <a:xfrm>
              <a:off x="141358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6" name="pl145"/>
            <p:cNvSpPr/>
            <p:nvPr/>
          </p:nvSpPr>
          <p:spPr>
            <a:xfrm>
              <a:off x="1446648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7" name="pl146"/>
            <p:cNvSpPr/>
            <p:nvPr/>
          </p:nvSpPr>
          <p:spPr>
            <a:xfrm>
              <a:off x="1479711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8" name="pl147"/>
            <p:cNvSpPr/>
            <p:nvPr/>
          </p:nvSpPr>
          <p:spPr>
            <a:xfrm>
              <a:off x="151277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9" name="pl148"/>
            <p:cNvSpPr/>
            <p:nvPr/>
          </p:nvSpPr>
          <p:spPr>
            <a:xfrm>
              <a:off x="154583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0" name="pl149"/>
            <p:cNvSpPr/>
            <p:nvPr/>
          </p:nvSpPr>
          <p:spPr>
            <a:xfrm>
              <a:off x="1578902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1" name="pl150"/>
            <p:cNvSpPr/>
            <p:nvPr/>
          </p:nvSpPr>
          <p:spPr>
            <a:xfrm>
              <a:off x="161196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2" name="pl151"/>
            <p:cNvSpPr/>
            <p:nvPr/>
          </p:nvSpPr>
          <p:spPr>
            <a:xfrm>
              <a:off x="164502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3" name="pl152"/>
            <p:cNvSpPr/>
            <p:nvPr/>
          </p:nvSpPr>
          <p:spPr>
            <a:xfrm>
              <a:off x="1678092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4" name="pl153"/>
            <p:cNvSpPr/>
            <p:nvPr/>
          </p:nvSpPr>
          <p:spPr>
            <a:xfrm>
              <a:off x="171115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5" name="pl154"/>
            <p:cNvSpPr/>
            <p:nvPr/>
          </p:nvSpPr>
          <p:spPr>
            <a:xfrm>
              <a:off x="1744219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6" name="pl155"/>
            <p:cNvSpPr/>
            <p:nvPr/>
          </p:nvSpPr>
          <p:spPr>
            <a:xfrm>
              <a:off x="1777282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7" name="tx156"/>
            <p:cNvSpPr/>
            <p:nvPr/>
          </p:nvSpPr>
          <p:spPr>
            <a:xfrm rot="-5400000">
              <a:off x="1405506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58" name="tx157"/>
            <p:cNvSpPr/>
            <p:nvPr/>
          </p:nvSpPr>
          <p:spPr>
            <a:xfrm rot="-5400000">
              <a:off x="1437588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59" name="tx158"/>
            <p:cNvSpPr/>
            <p:nvPr/>
          </p:nvSpPr>
          <p:spPr>
            <a:xfrm rot="-5400000">
              <a:off x="14706610"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60" name="tx159"/>
            <p:cNvSpPr/>
            <p:nvPr/>
          </p:nvSpPr>
          <p:spPr>
            <a:xfrm rot="-5400000">
              <a:off x="15035378"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61" name="tx160"/>
            <p:cNvSpPr/>
            <p:nvPr/>
          </p:nvSpPr>
          <p:spPr>
            <a:xfrm rot="-5400000">
              <a:off x="15335366"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62" name="tx161"/>
            <p:cNvSpPr/>
            <p:nvPr/>
          </p:nvSpPr>
          <p:spPr>
            <a:xfrm rot="-5400000">
              <a:off x="15708237"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63" name="tx162"/>
            <p:cNvSpPr/>
            <p:nvPr/>
          </p:nvSpPr>
          <p:spPr>
            <a:xfrm rot="-5400000">
              <a:off x="1606856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64" name="tx163"/>
            <p:cNvSpPr/>
            <p:nvPr/>
          </p:nvSpPr>
          <p:spPr>
            <a:xfrm rot="-5400000">
              <a:off x="1633703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65" name="tx164"/>
            <p:cNvSpPr/>
            <p:nvPr/>
          </p:nvSpPr>
          <p:spPr>
            <a:xfrm rot="-5400000">
              <a:off x="16667628"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66" name="tx165"/>
            <p:cNvSpPr/>
            <p:nvPr/>
          </p:nvSpPr>
          <p:spPr>
            <a:xfrm rot="-5400000">
              <a:off x="17034681"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67" name="tx166"/>
            <p:cNvSpPr/>
            <p:nvPr/>
          </p:nvSpPr>
          <p:spPr>
            <a:xfrm rot="-5400000">
              <a:off x="1734669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68" name="tx167"/>
            <p:cNvSpPr/>
            <p:nvPr/>
          </p:nvSpPr>
          <p:spPr>
            <a:xfrm rot="-5400000">
              <a:off x="1767732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69" name="tx168"/>
            <p:cNvSpPr/>
            <p:nvPr/>
          </p:nvSpPr>
          <p:spPr>
            <a:xfrm>
              <a:off x="1230614" y="5200079"/>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0.0</a:t>
              </a:r>
            </a:p>
          </p:txBody>
        </p:sp>
        <p:sp>
          <p:nvSpPr>
            <p:cNvPr id="170" name="tx169"/>
            <p:cNvSpPr/>
            <p:nvPr/>
          </p:nvSpPr>
          <p:spPr>
            <a:xfrm>
              <a:off x="1230614" y="3995543"/>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0.5</a:t>
              </a:r>
            </a:p>
          </p:txBody>
        </p:sp>
        <p:sp>
          <p:nvSpPr>
            <p:cNvPr id="171" name="tx170"/>
            <p:cNvSpPr/>
            <p:nvPr/>
          </p:nvSpPr>
          <p:spPr>
            <a:xfrm>
              <a:off x="1230614" y="2791007"/>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a:t>
              </a:r>
            </a:p>
          </p:txBody>
        </p:sp>
        <p:sp>
          <p:nvSpPr>
            <p:cNvPr id="172" name="pl171"/>
            <p:cNvSpPr/>
            <p:nvPr/>
          </p:nvSpPr>
          <p:spPr>
            <a:xfrm>
              <a:off x="1801450"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73" name="pl172"/>
            <p:cNvSpPr/>
            <p:nvPr/>
          </p:nvSpPr>
          <p:spPr>
            <a:xfrm>
              <a:off x="1801450" y="408082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74" name="pl173"/>
            <p:cNvSpPr/>
            <p:nvPr/>
          </p:nvSpPr>
          <p:spPr>
            <a:xfrm>
              <a:off x="1801450" y="287628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175" name="tx174"/>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176" name="rc175"/>
            <p:cNvSpPr/>
            <p:nvPr/>
          </p:nvSpPr>
          <p:spPr>
            <a:xfrm>
              <a:off x="18110385" y="2153563"/>
              <a:ext cx="1753945" cy="1236458"/>
            </a:xfrm>
            <a:prstGeom prst="rect">
              <a:avLst/>
            </a:prstGeom>
            <a:solidFill>
              <a:srgbClr val="FFFFFF">
                <a:alpha val="100000"/>
              </a:srgbClr>
            </a:solidFill>
          </p:spPr>
          <p:txBody>
            <a:bodyPr/>
            <a:lstStyle/>
            <a:p/>
          </p:txBody>
        </p:sp>
        <p:sp>
          <p:nvSpPr>
            <p:cNvPr id="177" name="rc176"/>
            <p:cNvSpPr/>
            <p:nvPr/>
          </p:nvSpPr>
          <p:spPr>
            <a:xfrm>
              <a:off x="18179974" y="2223153"/>
              <a:ext cx="274319" cy="274319"/>
            </a:xfrm>
            <a:prstGeom prst="rect">
              <a:avLst/>
            </a:prstGeom>
            <a:solidFill>
              <a:srgbClr val="FFFFFF">
                <a:alpha val="100000"/>
              </a:srgbClr>
            </a:solidFill>
          </p:spPr>
          <p:txBody>
            <a:bodyPr/>
            <a:lstStyle/>
            <a:p/>
          </p:txBody>
        </p:sp>
        <p:sp>
          <p:nvSpPr>
            <p:cNvPr id="178" name="rc177"/>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9" name="rc178"/>
            <p:cNvSpPr/>
            <p:nvPr/>
          </p:nvSpPr>
          <p:spPr>
            <a:xfrm>
              <a:off x="18179974" y="2497473"/>
              <a:ext cx="274319" cy="274319"/>
            </a:xfrm>
            <a:prstGeom prst="rect">
              <a:avLst/>
            </a:prstGeom>
            <a:solidFill>
              <a:srgbClr val="FFFFFF">
                <a:alpha val="100000"/>
              </a:srgbClr>
            </a:solidFill>
          </p:spPr>
          <p:txBody>
            <a:bodyPr/>
            <a:lstStyle/>
            <a:p/>
          </p:txBody>
        </p:sp>
        <p:sp>
          <p:nvSpPr>
            <p:cNvPr id="180" name="rc179"/>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1" name="rc180"/>
            <p:cNvSpPr/>
            <p:nvPr/>
          </p:nvSpPr>
          <p:spPr>
            <a:xfrm>
              <a:off x="18179974" y="2771793"/>
              <a:ext cx="274319" cy="274319"/>
            </a:xfrm>
            <a:prstGeom prst="rect">
              <a:avLst/>
            </a:prstGeom>
            <a:solidFill>
              <a:srgbClr val="FFFFFF">
                <a:alpha val="100000"/>
              </a:srgbClr>
            </a:solidFill>
          </p:spPr>
          <p:txBody>
            <a:bodyPr/>
            <a:lstStyle/>
            <a:p/>
          </p:txBody>
        </p:sp>
        <p:sp>
          <p:nvSpPr>
            <p:cNvPr id="182" name="rc181"/>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3" name="rc182"/>
            <p:cNvSpPr/>
            <p:nvPr/>
          </p:nvSpPr>
          <p:spPr>
            <a:xfrm>
              <a:off x="18179974" y="3046113"/>
              <a:ext cx="274319" cy="274319"/>
            </a:xfrm>
            <a:prstGeom prst="rect">
              <a:avLst/>
            </a:prstGeom>
            <a:solidFill>
              <a:srgbClr val="FFFFFF">
                <a:alpha val="100000"/>
              </a:srgbClr>
            </a:solidFill>
          </p:spPr>
          <p:txBody>
            <a:bodyPr/>
            <a:lstStyle/>
            <a:p/>
          </p:txBody>
        </p:sp>
        <p:sp>
          <p:nvSpPr>
            <p:cNvPr id="184" name="rc183"/>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5" name="tx184"/>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186" name="tx185"/>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187" name="tx186"/>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188" name="tx187"/>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sp xmlns:a="http://schemas.openxmlformats.org/drawingml/2006/main" xmlns:r="http://schemas.openxmlformats.org/officeDocument/2006/relationships" xmlns:p="http://schemas.openxmlformats.org/presentationml/2006/main">
        <p:nvSpPr>
          <p:cNvPr id="189" name=""/>
          <p:cNvSpPr>
            <a:spLocks noGrp="1"/>
          </p:cNvSpPr>
          <p:nvPr>
            <p:ph/>
          </p:nvPr>
        </p:nvSpPr>
        <p:spPr>
          <a:xfrm>
            <a:off x="7772400" y="7772400"/>
            <a:ext cx="54864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age distribution data available
for the past 12 months</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190" name=""/>
          <p:cNvGrpSpPr/>
          <p:nvPr/>
        </p:nvGrpSpPr>
        <p:grpSpPr>
          <a:xfrm>
            <a:off x="12527280" y="6217920"/>
            <a:ext cx="5486400" cy="4297680"/>
            <a:chOff x="12527280" y="6217920"/>
            <a:chExt cx="5486400" cy="4297680"/>
          </a:xfrm>
        </p:grpSpPr>
        <p:sp>
          <p:nvSpPr>
            <p:cNvPr id="191"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192"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193"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194"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195"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196"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197"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198"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199"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00"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01"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02"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03"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04"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05" name="pl17"/>
            <p:cNvSpPr/>
            <p:nvPr/>
          </p:nvSpPr>
          <p:spPr>
            <a:xfrm>
              <a:off x="13329440" y="6868530"/>
              <a:ext cx="4502097" cy="1177944"/>
            </a:xfrm>
            <a:custGeom>
              <a:avLst/>
              <a:pathLst>
                <a:path w="4502097" h="1177944">
                  <a:moveTo>
                    <a:pt x="0" y="179252"/>
                  </a:moveTo>
                  <a:lnTo>
                    <a:pt x="187587" y="230467"/>
                  </a:lnTo>
                  <a:lnTo>
                    <a:pt x="375174" y="460934"/>
                  </a:lnTo>
                  <a:lnTo>
                    <a:pt x="562762" y="563364"/>
                  </a:lnTo>
                  <a:lnTo>
                    <a:pt x="750349" y="128037"/>
                  </a:lnTo>
                  <a:lnTo>
                    <a:pt x="937937" y="0"/>
                  </a:lnTo>
                  <a:lnTo>
                    <a:pt x="1125524" y="204859"/>
                  </a:lnTo>
                  <a:lnTo>
                    <a:pt x="1313111" y="153644"/>
                  </a:lnTo>
                  <a:lnTo>
                    <a:pt x="1500699" y="128037"/>
                  </a:lnTo>
                  <a:lnTo>
                    <a:pt x="1688286" y="76822"/>
                  </a:lnTo>
                  <a:lnTo>
                    <a:pt x="1875874" y="102429"/>
                  </a:lnTo>
                  <a:lnTo>
                    <a:pt x="2063461" y="307289"/>
                  </a:lnTo>
                  <a:lnTo>
                    <a:pt x="2251048" y="691402"/>
                  </a:lnTo>
                  <a:lnTo>
                    <a:pt x="2438636" y="256074"/>
                  </a:lnTo>
                  <a:lnTo>
                    <a:pt x="2626223" y="537757"/>
                  </a:lnTo>
                  <a:lnTo>
                    <a:pt x="2813811" y="384112"/>
                  </a:lnTo>
                  <a:lnTo>
                    <a:pt x="3001398" y="384112"/>
                  </a:lnTo>
                  <a:lnTo>
                    <a:pt x="3188985" y="384112"/>
                  </a:lnTo>
                  <a:lnTo>
                    <a:pt x="3376573" y="358504"/>
                  </a:lnTo>
                  <a:lnTo>
                    <a:pt x="3564160" y="691402"/>
                  </a:lnTo>
                  <a:lnTo>
                    <a:pt x="3751748" y="1177944"/>
                  </a:lnTo>
                  <a:lnTo>
                    <a:pt x="3939335" y="845047"/>
                  </a:lnTo>
                  <a:lnTo>
                    <a:pt x="4126923" y="435327"/>
                  </a:lnTo>
                  <a:lnTo>
                    <a:pt x="4314510" y="512149"/>
                  </a:lnTo>
                  <a:lnTo>
                    <a:pt x="4502097" y="460934"/>
                  </a:lnTo>
                </a:path>
              </a:pathLst>
            </a:custGeom>
            <a:ln w="32521" cap="flat">
              <a:solidFill>
                <a:srgbClr val="5EB0E8">
                  <a:alpha val="100000"/>
                </a:srgbClr>
              </a:solidFill>
              <a:prstDash val="solid"/>
              <a:round/>
            </a:ln>
          </p:spPr>
          <p:txBody>
            <a:bodyPr/>
            <a:lstStyle/>
            <a:p/>
          </p:txBody>
        </p:sp>
        <p:sp>
          <p:nvSpPr>
            <p:cNvPr id="206" name="pl18"/>
            <p:cNvSpPr/>
            <p:nvPr/>
          </p:nvSpPr>
          <p:spPr>
            <a:xfrm>
              <a:off x="15768076" y="7867222"/>
              <a:ext cx="2063461" cy="947477"/>
            </a:xfrm>
            <a:custGeom>
              <a:avLst/>
              <a:pathLst>
                <a:path w="2063461" h="947477">
                  <a:moveTo>
                    <a:pt x="0" y="947477"/>
                  </a:moveTo>
                  <a:lnTo>
                    <a:pt x="187587" y="947477"/>
                  </a:lnTo>
                  <a:lnTo>
                    <a:pt x="375174" y="793832"/>
                  </a:lnTo>
                  <a:lnTo>
                    <a:pt x="562762" y="460934"/>
                  </a:lnTo>
                  <a:lnTo>
                    <a:pt x="750349" y="512149"/>
                  </a:lnTo>
                  <a:lnTo>
                    <a:pt x="937937" y="537757"/>
                  </a:lnTo>
                  <a:lnTo>
                    <a:pt x="1125524" y="512149"/>
                  </a:lnTo>
                  <a:lnTo>
                    <a:pt x="1313111" y="717009"/>
                  </a:lnTo>
                  <a:lnTo>
                    <a:pt x="1500699" y="230467"/>
                  </a:lnTo>
                  <a:lnTo>
                    <a:pt x="1688286" y="25607"/>
                  </a:lnTo>
                  <a:lnTo>
                    <a:pt x="1875874" y="0"/>
                  </a:lnTo>
                  <a:lnTo>
                    <a:pt x="2063461" y="0"/>
                  </a:lnTo>
                </a:path>
              </a:pathLst>
            </a:custGeom>
            <a:ln w="32521" cap="flat">
              <a:solidFill>
                <a:srgbClr val="00A173">
                  <a:alpha val="100000"/>
                </a:srgbClr>
              </a:solidFill>
              <a:prstDash val="solid"/>
              <a:round/>
            </a:ln>
          </p:spPr>
          <p:txBody>
            <a:bodyPr/>
            <a:lstStyle/>
            <a:p/>
          </p:txBody>
        </p:sp>
        <p:sp>
          <p:nvSpPr>
            <p:cNvPr id="207"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208"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209"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210"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211"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212"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213"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14"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15"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16"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17"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18"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19"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0"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1"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2"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3"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4"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5"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6"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7"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8"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9"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0"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1"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2"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3"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4"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5"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6"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7"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8"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9"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0"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1"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2"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3"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4"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245"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246"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247"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248"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249"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250"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251"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252"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253"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254"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255"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256"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257"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258"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259"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260"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261"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262"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263"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264"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265"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266"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267"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268"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269"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270" name="rc82"/>
            <p:cNvSpPr/>
            <p:nvPr/>
          </p:nvSpPr>
          <p:spPr>
            <a:xfrm>
              <a:off x="14005791" y="9941072"/>
              <a:ext cx="3149396" cy="504938"/>
            </a:xfrm>
            <a:prstGeom prst="rect">
              <a:avLst/>
            </a:prstGeom>
            <a:solidFill>
              <a:srgbClr val="FFFFFF">
                <a:alpha val="100000"/>
              </a:srgbClr>
            </a:solidFill>
          </p:spPr>
          <p:txBody>
            <a:bodyPr/>
            <a:lstStyle/>
            <a:p/>
          </p:txBody>
        </p:sp>
        <p:sp>
          <p:nvSpPr>
            <p:cNvPr id="271"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272"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273"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274"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275"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276"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277"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278"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279"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Coverage data from WHO/UNICEF Estimates of National Immunization Coverage (WUENIC)</a:t>
            </a:r>
          </a:p>
        </p:txBody>
      </p:sp>
    </p:spTree>
  </p:cSld>
  <p:clrMapOvr>
    <a:masterClrMapping/>
  </p:clrMapOvr>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Sweden</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772732" y="2153563"/>
              <a:ext cx="3239694" cy="3131794"/>
            </a:xfrm>
            <a:prstGeom prst="rect">
              <a:avLst/>
            </a:prstGeom>
            <a:solidFill>
              <a:srgbClr val="FFFFFF">
                <a:alpha val="100000"/>
              </a:srgbClr>
            </a:solidFill>
          </p:spPr>
          <p:txBody>
            <a:bodyPr/>
            <a:lstStyle/>
            <a:p/>
          </p:txBody>
        </p:sp>
        <p:sp>
          <p:nvSpPr>
            <p:cNvPr id="7" name="pl6"/>
            <p:cNvSpPr/>
            <p:nvPr/>
          </p:nvSpPr>
          <p:spPr>
            <a:xfrm>
              <a:off x="1772732" y="461617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8" name="pl7"/>
            <p:cNvSpPr/>
            <p:nvPr/>
          </p:nvSpPr>
          <p:spPr>
            <a:xfrm>
              <a:off x="1772732" y="3277797"/>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9" name="pl8"/>
            <p:cNvSpPr/>
            <p:nvPr/>
          </p:nvSpPr>
          <p:spPr>
            <a:xfrm>
              <a:off x="177273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0" name="pl9"/>
            <p:cNvSpPr/>
            <p:nvPr/>
          </p:nvSpPr>
          <p:spPr>
            <a:xfrm>
              <a:off x="1772732" y="3946984"/>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1" name="pl10"/>
            <p:cNvSpPr/>
            <p:nvPr/>
          </p:nvSpPr>
          <p:spPr>
            <a:xfrm>
              <a:off x="1772732" y="2608610"/>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2" name="rc11"/>
            <p:cNvSpPr/>
            <p:nvPr/>
          </p:nvSpPr>
          <p:spPr>
            <a:xfrm>
              <a:off x="2874760" y="5017683"/>
              <a:ext cx="238993" cy="26767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 name="rc12"/>
            <p:cNvSpPr/>
            <p:nvPr/>
          </p:nvSpPr>
          <p:spPr>
            <a:xfrm>
              <a:off x="2874760" y="5017683"/>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 name="rc13"/>
            <p:cNvSpPr/>
            <p:nvPr/>
          </p:nvSpPr>
          <p:spPr>
            <a:xfrm>
              <a:off x="2874760" y="5017683"/>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 name="rc14"/>
            <p:cNvSpPr/>
            <p:nvPr/>
          </p:nvSpPr>
          <p:spPr>
            <a:xfrm>
              <a:off x="2874760" y="5017683"/>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 name="rc15"/>
            <p:cNvSpPr/>
            <p:nvPr/>
          </p:nvSpPr>
          <p:spPr>
            <a:xfrm>
              <a:off x="3140309" y="5017683"/>
              <a:ext cx="238993" cy="26767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 name="rc16"/>
            <p:cNvSpPr/>
            <p:nvPr/>
          </p:nvSpPr>
          <p:spPr>
            <a:xfrm>
              <a:off x="3140309" y="4482334"/>
              <a:ext cx="238993" cy="53534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 name="rc17"/>
            <p:cNvSpPr/>
            <p:nvPr/>
          </p:nvSpPr>
          <p:spPr>
            <a:xfrm>
              <a:off x="3140309" y="4482334"/>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 name="rc18"/>
            <p:cNvSpPr/>
            <p:nvPr/>
          </p:nvSpPr>
          <p:spPr>
            <a:xfrm>
              <a:off x="3140309" y="4482334"/>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 name="pg19"/>
            <p:cNvSpPr/>
            <p:nvPr/>
          </p:nvSpPr>
          <p:spPr>
            <a:xfrm>
              <a:off x="2612228"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1" name="tx20"/>
            <p:cNvSpPr/>
            <p:nvPr/>
          </p:nvSpPr>
          <p:spPr>
            <a:xfrm>
              <a:off x="2737111"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4 case(s)</a:t>
              </a:r>
            </a:p>
          </p:txBody>
        </p:sp>
        <p:sp>
          <p:nvSpPr>
            <p:cNvPr id="22" name="pg21"/>
            <p:cNvSpPr/>
            <p:nvPr/>
          </p:nvSpPr>
          <p:spPr>
            <a:xfrm>
              <a:off x="2798607" y="2394471"/>
              <a:ext cx="1187946" cy="311602"/>
            </a:xfrm>
            <a:custGeom>
              <a:avLst/>
              <a:pathLst>
                <a:path w="1187946" h="311602">
                  <a:moveTo>
                    <a:pt x="26017" y="311602"/>
                  </a:moveTo>
                  <a:lnTo>
                    <a:pt x="1161929" y="311602"/>
                  </a:lnTo>
                  <a:lnTo>
                    <a:pt x="1160881" y="311581"/>
                  </a:lnTo>
                  <a:lnTo>
                    <a:pt x="1165065" y="311412"/>
                  </a:lnTo>
                  <a:lnTo>
                    <a:pt x="1169167" y="310575"/>
                  </a:lnTo>
                  <a:lnTo>
                    <a:pt x="1173082" y="309090"/>
                  </a:lnTo>
                  <a:lnTo>
                    <a:pt x="1176708" y="306996"/>
                  </a:lnTo>
                  <a:lnTo>
                    <a:pt x="1179952" y="304348"/>
                  </a:lnTo>
                  <a:lnTo>
                    <a:pt x="1182728" y="301214"/>
                  </a:lnTo>
                  <a:lnTo>
                    <a:pt x="1184966" y="297675"/>
                  </a:lnTo>
                  <a:lnTo>
                    <a:pt x="1186607" y="293823"/>
                  </a:lnTo>
                  <a:lnTo>
                    <a:pt x="1187609" y="289758"/>
                  </a:lnTo>
                  <a:lnTo>
                    <a:pt x="1187946" y="285585"/>
                  </a:lnTo>
                  <a:lnTo>
                    <a:pt x="1187946" y="26017"/>
                  </a:lnTo>
                  <a:lnTo>
                    <a:pt x="1187609" y="21843"/>
                  </a:lnTo>
                  <a:lnTo>
                    <a:pt x="1186607" y="17778"/>
                  </a:lnTo>
                  <a:lnTo>
                    <a:pt x="1184966" y="13926"/>
                  </a:lnTo>
                  <a:lnTo>
                    <a:pt x="1182728" y="10387"/>
                  </a:lnTo>
                  <a:lnTo>
                    <a:pt x="1179952" y="7253"/>
                  </a:lnTo>
                  <a:lnTo>
                    <a:pt x="1176708" y="4605"/>
                  </a:lnTo>
                  <a:lnTo>
                    <a:pt x="1173082" y="2511"/>
                  </a:lnTo>
                  <a:lnTo>
                    <a:pt x="1169167" y="1027"/>
                  </a:lnTo>
                  <a:lnTo>
                    <a:pt x="1165065" y="189"/>
                  </a:lnTo>
                  <a:lnTo>
                    <a:pt x="116192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3" name="tx22"/>
            <p:cNvSpPr/>
            <p:nvPr/>
          </p:nvSpPr>
          <p:spPr>
            <a:xfrm>
              <a:off x="2902675" y="2466357"/>
              <a:ext cx="97980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5 case(s)</a:t>
              </a:r>
            </a:p>
          </p:txBody>
        </p:sp>
        <p:sp>
          <p:nvSpPr>
            <p:cNvPr id="24" name="rc23"/>
            <p:cNvSpPr/>
            <p:nvPr/>
          </p:nvSpPr>
          <p:spPr>
            <a:xfrm>
              <a:off x="1772732" y="2153563"/>
              <a:ext cx="3239694" cy="3131794"/>
            </a:xfrm>
            <a:prstGeom prst="rect">
              <a:avLst/>
            </a:prstGeom>
            <a:ln w="13550" cap="rnd">
              <a:solidFill>
                <a:srgbClr val="333333">
                  <a:alpha val="100000"/>
                </a:srgbClr>
              </a:solidFill>
              <a:prstDash val="solid"/>
              <a:round/>
            </a:ln>
          </p:spPr>
          <p:txBody>
            <a:bodyPr/>
            <a:lstStyle/>
            <a:p/>
          </p:txBody>
        </p:sp>
        <p:sp>
          <p:nvSpPr>
            <p:cNvPr id="25" name="rc24"/>
            <p:cNvSpPr/>
            <p:nvPr/>
          </p:nvSpPr>
          <p:spPr>
            <a:xfrm>
              <a:off x="5012427" y="2153563"/>
              <a:ext cx="3239694" cy="3131794"/>
            </a:xfrm>
            <a:prstGeom prst="rect">
              <a:avLst/>
            </a:prstGeom>
            <a:solidFill>
              <a:srgbClr val="FFFFFF">
                <a:alpha val="100000"/>
              </a:srgbClr>
            </a:solidFill>
          </p:spPr>
          <p:txBody>
            <a:bodyPr/>
            <a:lstStyle/>
            <a:p/>
          </p:txBody>
        </p:sp>
        <p:sp>
          <p:nvSpPr>
            <p:cNvPr id="26" name="pl25"/>
            <p:cNvSpPr/>
            <p:nvPr/>
          </p:nvSpPr>
          <p:spPr>
            <a:xfrm>
              <a:off x="5012427" y="461617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7" name="pl26"/>
            <p:cNvSpPr/>
            <p:nvPr/>
          </p:nvSpPr>
          <p:spPr>
            <a:xfrm>
              <a:off x="5012427" y="3277797"/>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8" name="pl27"/>
            <p:cNvSpPr/>
            <p:nvPr/>
          </p:nvSpPr>
          <p:spPr>
            <a:xfrm>
              <a:off x="5012427"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9" name="pl28"/>
            <p:cNvSpPr/>
            <p:nvPr/>
          </p:nvSpPr>
          <p:spPr>
            <a:xfrm>
              <a:off x="5012427" y="3946984"/>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30" name="pl29"/>
            <p:cNvSpPr/>
            <p:nvPr/>
          </p:nvSpPr>
          <p:spPr>
            <a:xfrm>
              <a:off x="5012427" y="2608610"/>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31" name="rc30"/>
            <p:cNvSpPr/>
            <p:nvPr/>
          </p:nvSpPr>
          <p:spPr>
            <a:xfrm>
              <a:off x="5583357" y="5017683"/>
              <a:ext cx="238993" cy="26767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2" name="rc31"/>
            <p:cNvSpPr/>
            <p:nvPr/>
          </p:nvSpPr>
          <p:spPr>
            <a:xfrm>
              <a:off x="5583357" y="5017683"/>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3" name="rc32"/>
            <p:cNvSpPr/>
            <p:nvPr/>
          </p:nvSpPr>
          <p:spPr>
            <a:xfrm>
              <a:off x="5583357" y="5017683"/>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4" name="rc33"/>
            <p:cNvSpPr/>
            <p:nvPr/>
          </p:nvSpPr>
          <p:spPr>
            <a:xfrm>
              <a:off x="5583357" y="5017683"/>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5" name="rc34"/>
            <p:cNvSpPr/>
            <p:nvPr/>
          </p:nvSpPr>
          <p:spPr>
            <a:xfrm>
              <a:off x="5848906" y="4750008"/>
              <a:ext cx="238993" cy="53534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6" name="rc35"/>
            <p:cNvSpPr/>
            <p:nvPr/>
          </p:nvSpPr>
          <p:spPr>
            <a:xfrm>
              <a:off x="5848906" y="475000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7" name="rc36"/>
            <p:cNvSpPr/>
            <p:nvPr/>
          </p:nvSpPr>
          <p:spPr>
            <a:xfrm>
              <a:off x="5848906" y="475000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8" name="rc37"/>
            <p:cNvSpPr/>
            <p:nvPr/>
          </p:nvSpPr>
          <p:spPr>
            <a:xfrm>
              <a:off x="5848906" y="4750008"/>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9" name="rc38"/>
            <p:cNvSpPr/>
            <p:nvPr/>
          </p:nvSpPr>
          <p:spPr>
            <a:xfrm>
              <a:off x="6114455" y="5017683"/>
              <a:ext cx="238993" cy="26767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0" name="rc39"/>
            <p:cNvSpPr/>
            <p:nvPr/>
          </p:nvSpPr>
          <p:spPr>
            <a:xfrm>
              <a:off x="6114455" y="5017683"/>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1" name="rc40"/>
            <p:cNvSpPr/>
            <p:nvPr/>
          </p:nvSpPr>
          <p:spPr>
            <a:xfrm>
              <a:off x="6114455" y="5017683"/>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2" name="rc41"/>
            <p:cNvSpPr/>
            <p:nvPr/>
          </p:nvSpPr>
          <p:spPr>
            <a:xfrm>
              <a:off x="6114455" y="5017683"/>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3" name="rc42"/>
            <p:cNvSpPr/>
            <p:nvPr/>
          </p:nvSpPr>
          <p:spPr>
            <a:xfrm>
              <a:off x="6645552" y="4750008"/>
              <a:ext cx="238993" cy="53534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4" name="rc43"/>
            <p:cNvSpPr/>
            <p:nvPr/>
          </p:nvSpPr>
          <p:spPr>
            <a:xfrm>
              <a:off x="6645552" y="475000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 name="rc44"/>
            <p:cNvSpPr/>
            <p:nvPr/>
          </p:nvSpPr>
          <p:spPr>
            <a:xfrm>
              <a:off x="6645552" y="475000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6" name="rc45"/>
            <p:cNvSpPr/>
            <p:nvPr/>
          </p:nvSpPr>
          <p:spPr>
            <a:xfrm>
              <a:off x="6645552" y="4750008"/>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7" name="rc46"/>
            <p:cNvSpPr/>
            <p:nvPr/>
          </p:nvSpPr>
          <p:spPr>
            <a:xfrm>
              <a:off x="6911101" y="3946984"/>
              <a:ext cx="238993" cy="133837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8" name="rc47"/>
            <p:cNvSpPr/>
            <p:nvPr/>
          </p:nvSpPr>
          <p:spPr>
            <a:xfrm>
              <a:off x="6911101" y="3946984"/>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9" name="rc48"/>
            <p:cNvSpPr/>
            <p:nvPr/>
          </p:nvSpPr>
          <p:spPr>
            <a:xfrm>
              <a:off x="6911101" y="3946984"/>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0" name="rc49"/>
            <p:cNvSpPr/>
            <p:nvPr/>
          </p:nvSpPr>
          <p:spPr>
            <a:xfrm>
              <a:off x="6911101" y="3946984"/>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1" name="pg50"/>
            <p:cNvSpPr/>
            <p:nvPr/>
          </p:nvSpPr>
          <p:spPr>
            <a:xfrm>
              <a:off x="5827786" y="2153563"/>
              <a:ext cx="1608977" cy="373922"/>
            </a:xfrm>
            <a:custGeom>
              <a:avLst/>
              <a:pathLst>
                <a:path w="1608977" h="373922">
                  <a:moveTo>
                    <a:pt x="31220" y="373922"/>
                  </a:moveTo>
                  <a:lnTo>
                    <a:pt x="1577756" y="373922"/>
                  </a:lnTo>
                  <a:lnTo>
                    <a:pt x="1576499" y="373897"/>
                  </a:lnTo>
                  <a:lnTo>
                    <a:pt x="1581520" y="373695"/>
                  </a:lnTo>
                  <a:lnTo>
                    <a:pt x="1586442" y="372690"/>
                  </a:lnTo>
                  <a:lnTo>
                    <a:pt x="1591140" y="370908"/>
                  </a:lnTo>
                  <a:lnTo>
                    <a:pt x="1595492" y="368396"/>
                  </a:lnTo>
                  <a:lnTo>
                    <a:pt x="1599384" y="365218"/>
                  </a:lnTo>
                  <a:lnTo>
                    <a:pt x="1602715" y="361457"/>
                  </a:lnTo>
                  <a:lnTo>
                    <a:pt x="1605401" y="357211"/>
                  </a:lnTo>
                  <a:lnTo>
                    <a:pt x="1607370" y="352588"/>
                  </a:lnTo>
                  <a:lnTo>
                    <a:pt x="1608573" y="347710"/>
                  </a:lnTo>
                  <a:lnTo>
                    <a:pt x="1608977" y="342702"/>
                  </a:lnTo>
                  <a:lnTo>
                    <a:pt x="1608977" y="31220"/>
                  </a:lnTo>
                  <a:lnTo>
                    <a:pt x="1608573" y="26212"/>
                  </a:lnTo>
                  <a:lnTo>
                    <a:pt x="1607370" y="21334"/>
                  </a:lnTo>
                  <a:lnTo>
                    <a:pt x="1605401" y="16711"/>
                  </a:lnTo>
                  <a:lnTo>
                    <a:pt x="1602715" y="12465"/>
                  </a:lnTo>
                  <a:lnTo>
                    <a:pt x="1599384" y="8704"/>
                  </a:lnTo>
                  <a:lnTo>
                    <a:pt x="1595492" y="5526"/>
                  </a:lnTo>
                  <a:lnTo>
                    <a:pt x="1591140" y="3014"/>
                  </a:lnTo>
                  <a:lnTo>
                    <a:pt x="1586442" y="1232"/>
                  </a:lnTo>
                  <a:lnTo>
                    <a:pt x="1581520" y="227"/>
                  </a:lnTo>
                  <a:lnTo>
                    <a:pt x="157775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52" name="tx51"/>
            <p:cNvSpPr/>
            <p:nvPr/>
          </p:nvSpPr>
          <p:spPr>
            <a:xfrm>
              <a:off x="5952669" y="2239827"/>
              <a:ext cx="135921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11 case(s)</a:t>
              </a:r>
            </a:p>
          </p:txBody>
        </p:sp>
        <p:sp>
          <p:nvSpPr>
            <p:cNvPr id="53" name="pg52"/>
            <p:cNvSpPr/>
            <p:nvPr/>
          </p:nvSpPr>
          <p:spPr>
            <a:xfrm>
              <a:off x="6018187" y="2394471"/>
              <a:ext cx="1228175" cy="311602"/>
            </a:xfrm>
            <a:custGeom>
              <a:avLst/>
              <a:pathLst>
                <a:path w="1228175" h="311602">
                  <a:moveTo>
                    <a:pt x="26017" y="311602"/>
                  </a:moveTo>
                  <a:lnTo>
                    <a:pt x="1202157" y="311602"/>
                  </a:lnTo>
                  <a:lnTo>
                    <a:pt x="1201110" y="311581"/>
                  </a:lnTo>
                  <a:lnTo>
                    <a:pt x="1205293" y="311412"/>
                  </a:lnTo>
                  <a:lnTo>
                    <a:pt x="1209396" y="310575"/>
                  </a:lnTo>
                  <a:lnTo>
                    <a:pt x="1213311" y="309090"/>
                  </a:lnTo>
                  <a:lnTo>
                    <a:pt x="1216937" y="306996"/>
                  </a:lnTo>
                  <a:lnTo>
                    <a:pt x="1220180" y="304348"/>
                  </a:lnTo>
                  <a:lnTo>
                    <a:pt x="1222957" y="301214"/>
                  </a:lnTo>
                  <a:lnTo>
                    <a:pt x="1225194" y="297675"/>
                  </a:lnTo>
                  <a:lnTo>
                    <a:pt x="1226836" y="293823"/>
                  </a:lnTo>
                  <a:lnTo>
                    <a:pt x="1227838" y="289758"/>
                  </a:lnTo>
                  <a:lnTo>
                    <a:pt x="1228175" y="285585"/>
                  </a:lnTo>
                  <a:lnTo>
                    <a:pt x="1228175" y="26017"/>
                  </a:lnTo>
                  <a:lnTo>
                    <a:pt x="1227838" y="21843"/>
                  </a:lnTo>
                  <a:lnTo>
                    <a:pt x="1226836" y="17778"/>
                  </a:lnTo>
                  <a:lnTo>
                    <a:pt x="1225194" y="13926"/>
                  </a:lnTo>
                  <a:lnTo>
                    <a:pt x="1222957" y="10387"/>
                  </a:lnTo>
                  <a:lnTo>
                    <a:pt x="1220180" y="7253"/>
                  </a:lnTo>
                  <a:lnTo>
                    <a:pt x="1216937" y="4605"/>
                  </a:lnTo>
                  <a:lnTo>
                    <a:pt x="1213311" y="2511"/>
                  </a:lnTo>
                  <a:lnTo>
                    <a:pt x="1209396" y="1027"/>
                  </a:lnTo>
                  <a:lnTo>
                    <a:pt x="1205293" y="189"/>
                  </a:lnTo>
                  <a:lnTo>
                    <a:pt x="120215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54" name="tx53"/>
            <p:cNvSpPr/>
            <p:nvPr/>
          </p:nvSpPr>
          <p:spPr>
            <a:xfrm>
              <a:off x="6122256" y="2466357"/>
              <a:ext cx="102003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11 case(s)</a:t>
              </a:r>
            </a:p>
          </p:txBody>
        </p:sp>
        <p:sp>
          <p:nvSpPr>
            <p:cNvPr id="55" name="rc54"/>
            <p:cNvSpPr/>
            <p:nvPr/>
          </p:nvSpPr>
          <p:spPr>
            <a:xfrm>
              <a:off x="5012427" y="2153563"/>
              <a:ext cx="3239694" cy="3131794"/>
            </a:xfrm>
            <a:prstGeom prst="rect">
              <a:avLst/>
            </a:prstGeom>
            <a:ln w="13550" cap="rnd">
              <a:solidFill>
                <a:srgbClr val="333333">
                  <a:alpha val="100000"/>
                </a:srgbClr>
              </a:solidFill>
              <a:prstDash val="solid"/>
              <a:round/>
            </a:ln>
          </p:spPr>
          <p:txBody>
            <a:bodyPr/>
            <a:lstStyle/>
            <a:p/>
          </p:txBody>
        </p:sp>
        <p:sp>
          <p:nvSpPr>
            <p:cNvPr id="56" name="rc55"/>
            <p:cNvSpPr/>
            <p:nvPr/>
          </p:nvSpPr>
          <p:spPr>
            <a:xfrm>
              <a:off x="8252122" y="2153563"/>
              <a:ext cx="3239694" cy="3131794"/>
            </a:xfrm>
            <a:prstGeom prst="rect">
              <a:avLst/>
            </a:prstGeom>
            <a:solidFill>
              <a:srgbClr val="FFFFFF">
                <a:alpha val="100000"/>
              </a:srgbClr>
            </a:solidFill>
          </p:spPr>
          <p:txBody>
            <a:bodyPr/>
            <a:lstStyle/>
            <a:p/>
          </p:txBody>
        </p:sp>
        <p:sp>
          <p:nvSpPr>
            <p:cNvPr id="57" name="pl56"/>
            <p:cNvSpPr/>
            <p:nvPr/>
          </p:nvSpPr>
          <p:spPr>
            <a:xfrm>
              <a:off x="8252122" y="461617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58" name="pl57"/>
            <p:cNvSpPr/>
            <p:nvPr/>
          </p:nvSpPr>
          <p:spPr>
            <a:xfrm>
              <a:off x="8252122" y="3277797"/>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59" name="pl58"/>
            <p:cNvSpPr/>
            <p:nvPr/>
          </p:nvSpPr>
          <p:spPr>
            <a:xfrm>
              <a:off x="825212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60" name="pl59"/>
            <p:cNvSpPr/>
            <p:nvPr/>
          </p:nvSpPr>
          <p:spPr>
            <a:xfrm>
              <a:off x="8252122" y="3946984"/>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61" name="pl60"/>
            <p:cNvSpPr/>
            <p:nvPr/>
          </p:nvSpPr>
          <p:spPr>
            <a:xfrm>
              <a:off x="8252122" y="2608610"/>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62" name="rc61"/>
            <p:cNvSpPr/>
            <p:nvPr/>
          </p:nvSpPr>
          <p:spPr>
            <a:xfrm>
              <a:off x="8291955" y="3946984"/>
              <a:ext cx="238993" cy="133837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3" name="rc62"/>
            <p:cNvSpPr/>
            <p:nvPr/>
          </p:nvSpPr>
          <p:spPr>
            <a:xfrm>
              <a:off x="8291955" y="3946984"/>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4" name="rc63"/>
            <p:cNvSpPr/>
            <p:nvPr/>
          </p:nvSpPr>
          <p:spPr>
            <a:xfrm>
              <a:off x="8291955" y="3946984"/>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5" name="rc64"/>
            <p:cNvSpPr/>
            <p:nvPr/>
          </p:nvSpPr>
          <p:spPr>
            <a:xfrm>
              <a:off x="8291955" y="3679309"/>
              <a:ext cx="238993" cy="2676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6" name="rc65"/>
            <p:cNvSpPr/>
            <p:nvPr/>
          </p:nvSpPr>
          <p:spPr>
            <a:xfrm>
              <a:off x="8823052" y="4214659"/>
              <a:ext cx="238993" cy="107069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7" name="rc66"/>
            <p:cNvSpPr/>
            <p:nvPr/>
          </p:nvSpPr>
          <p:spPr>
            <a:xfrm>
              <a:off x="8823052" y="4214659"/>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8" name="rc67"/>
            <p:cNvSpPr/>
            <p:nvPr/>
          </p:nvSpPr>
          <p:spPr>
            <a:xfrm>
              <a:off x="8823052" y="4214659"/>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9" name="rc68"/>
            <p:cNvSpPr/>
            <p:nvPr/>
          </p:nvSpPr>
          <p:spPr>
            <a:xfrm>
              <a:off x="8823052" y="4214659"/>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0" name="rc69"/>
            <p:cNvSpPr/>
            <p:nvPr/>
          </p:nvSpPr>
          <p:spPr>
            <a:xfrm>
              <a:off x="9088601" y="4214659"/>
              <a:ext cx="238993" cy="107069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1" name="rc70"/>
            <p:cNvSpPr/>
            <p:nvPr/>
          </p:nvSpPr>
          <p:spPr>
            <a:xfrm>
              <a:off x="9088601" y="4214659"/>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2" name="rc71"/>
            <p:cNvSpPr/>
            <p:nvPr/>
          </p:nvSpPr>
          <p:spPr>
            <a:xfrm>
              <a:off x="9088601" y="4214659"/>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3" name="rc72"/>
            <p:cNvSpPr/>
            <p:nvPr/>
          </p:nvSpPr>
          <p:spPr>
            <a:xfrm>
              <a:off x="9088601" y="4214659"/>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4" name="rc73"/>
            <p:cNvSpPr/>
            <p:nvPr/>
          </p:nvSpPr>
          <p:spPr>
            <a:xfrm>
              <a:off x="9354150" y="4750008"/>
              <a:ext cx="238993" cy="53534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5" name="rc74"/>
            <p:cNvSpPr/>
            <p:nvPr/>
          </p:nvSpPr>
          <p:spPr>
            <a:xfrm>
              <a:off x="9354150" y="475000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6" name="rc75"/>
            <p:cNvSpPr/>
            <p:nvPr/>
          </p:nvSpPr>
          <p:spPr>
            <a:xfrm>
              <a:off x="9354150" y="475000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7" name="rc76"/>
            <p:cNvSpPr/>
            <p:nvPr/>
          </p:nvSpPr>
          <p:spPr>
            <a:xfrm>
              <a:off x="9354150" y="4482334"/>
              <a:ext cx="238993" cy="2676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8" name="rc77"/>
            <p:cNvSpPr/>
            <p:nvPr/>
          </p:nvSpPr>
          <p:spPr>
            <a:xfrm>
              <a:off x="9619698" y="3679309"/>
              <a:ext cx="238993" cy="160604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9" name="rc78"/>
            <p:cNvSpPr/>
            <p:nvPr/>
          </p:nvSpPr>
          <p:spPr>
            <a:xfrm>
              <a:off x="9619698" y="3679309"/>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0" name="rc79"/>
            <p:cNvSpPr/>
            <p:nvPr/>
          </p:nvSpPr>
          <p:spPr>
            <a:xfrm>
              <a:off x="9619698" y="3679309"/>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1" name="rc80"/>
            <p:cNvSpPr/>
            <p:nvPr/>
          </p:nvSpPr>
          <p:spPr>
            <a:xfrm>
              <a:off x="9619698" y="3411635"/>
              <a:ext cx="238993" cy="2676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2" name="rc81"/>
            <p:cNvSpPr/>
            <p:nvPr/>
          </p:nvSpPr>
          <p:spPr>
            <a:xfrm>
              <a:off x="9885247" y="4482334"/>
              <a:ext cx="238993" cy="80302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3" name="rc82"/>
            <p:cNvSpPr/>
            <p:nvPr/>
          </p:nvSpPr>
          <p:spPr>
            <a:xfrm>
              <a:off x="9885247" y="4214659"/>
              <a:ext cx="238993" cy="26767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4" name="rc83"/>
            <p:cNvSpPr/>
            <p:nvPr/>
          </p:nvSpPr>
          <p:spPr>
            <a:xfrm>
              <a:off x="9885247" y="4214659"/>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5" name="rc84"/>
            <p:cNvSpPr/>
            <p:nvPr/>
          </p:nvSpPr>
          <p:spPr>
            <a:xfrm>
              <a:off x="9885247" y="4214659"/>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6" name="rc85"/>
            <p:cNvSpPr/>
            <p:nvPr/>
          </p:nvSpPr>
          <p:spPr>
            <a:xfrm>
              <a:off x="10150796" y="4214659"/>
              <a:ext cx="238993" cy="107069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7" name="rc86"/>
            <p:cNvSpPr/>
            <p:nvPr/>
          </p:nvSpPr>
          <p:spPr>
            <a:xfrm>
              <a:off x="10150796" y="4214659"/>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8" name="rc87"/>
            <p:cNvSpPr/>
            <p:nvPr/>
          </p:nvSpPr>
          <p:spPr>
            <a:xfrm>
              <a:off x="10150796" y="4214659"/>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9" name="rc88"/>
            <p:cNvSpPr/>
            <p:nvPr/>
          </p:nvSpPr>
          <p:spPr>
            <a:xfrm>
              <a:off x="10150796" y="4214659"/>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0" name="rc89"/>
            <p:cNvSpPr/>
            <p:nvPr/>
          </p:nvSpPr>
          <p:spPr>
            <a:xfrm>
              <a:off x="10416345" y="3411635"/>
              <a:ext cx="238993" cy="187372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1" name="rc90"/>
            <p:cNvSpPr/>
            <p:nvPr/>
          </p:nvSpPr>
          <p:spPr>
            <a:xfrm>
              <a:off x="10416345" y="3411635"/>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2" name="rc91"/>
            <p:cNvSpPr/>
            <p:nvPr/>
          </p:nvSpPr>
          <p:spPr>
            <a:xfrm>
              <a:off x="10416345" y="3411635"/>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3" name="rc92"/>
            <p:cNvSpPr/>
            <p:nvPr/>
          </p:nvSpPr>
          <p:spPr>
            <a:xfrm>
              <a:off x="10416345" y="2876285"/>
              <a:ext cx="238993" cy="5353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4" name="rc93"/>
            <p:cNvSpPr/>
            <p:nvPr/>
          </p:nvSpPr>
          <p:spPr>
            <a:xfrm>
              <a:off x="10681893" y="5017683"/>
              <a:ext cx="238993" cy="26767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5" name="rc94"/>
            <p:cNvSpPr/>
            <p:nvPr/>
          </p:nvSpPr>
          <p:spPr>
            <a:xfrm>
              <a:off x="10681893" y="5017683"/>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6" name="rc95"/>
            <p:cNvSpPr/>
            <p:nvPr/>
          </p:nvSpPr>
          <p:spPr>
            <a:xfrm>
              <a:off x="10681893" y="5017683"/>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7" name="rc96"/>
            <p:cNvSpPr/>
            <p:nvPr/>
          </p:nvSpPr>
          <p:spPr>
            <a:xfrm>
              <a:off x="10681893" y="5017683"/>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8" name="rc97"/>
            <p:cNvSpPr/>
            <p:nvPr/>
          </p:nvSpPr>
          <p:spPr>
            <a:xfrm>
              <a:off x="1121299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9" name="rc98"/>
            <p:cNvSpPr/>
            <p:nvPr/>
          </p:nvSpPr>
          <p:spPr>
            <a:xfrm>
              <a:off x="1121299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0" name="rc99"/>
            <p:cNvSpPr/>
            <p:nvPr/>
          </p:nvSpPr>
          <p:spPr>
            <a:xfrm>
              <a:off x="1121299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1" name="rc100"/>
            <p:cNvSpPr/>
            <p:nvPr/>
          </p:nvSpPr>
          <p:spPr>
            <a:xfrm>
              <a:off x="11212991" y="5017683"/>
              <a:ext cx="238993" cy="2676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2" name="pg101"/>
            <p:cNvSpPr/>
            <p:nvPr/>
          </p:nvSpPr>
          <p:spPr>
            <a:xfrm>
              <a:off x="9067481" y="2153563"/>
              <a:ext cx="1608977" cy="373922"/>
            </a:xfrm>
            <a:custGeom>
              <a:avLst/>
              <a:pathLst>
                <a:path w="1608977" h="373922">
                  <a:moveTo>
                    <a:pt x="31220" y="373922"/>
                  </a:moveTo>
                  <a:lnTo>
                    <a:pt x="1577756" y="373922"/>
                  </a:lnTo>
                  <a:lnTo>
                    <a:pt x="1576499" y="373897"/>
                  </a:lnTo>
                  <a:lnTo>
                    <a:pt x="1581520" y="373695"/>
                  </a:lnTo>
                  <a:lnTo>
                    <a:pt x="1586442" y="372690"/>
                  </a:lnTo>
                  <a:lnTo>
                    <a:pt x="1591140" y="370908"/>
                  </a:lnTo>
                  <a:lnTo>
                    <a:pt x="1595492" y="368396"/>
                  </a:lnTo>
                  <a:lnTo>
                    <a:pt x="1599384" y="365218"/>
                  </a:lnTo>
                  <a:lnTo>
                    <a:pt x="1602715" y="361457"/>
                  </a:lnTo>
                  <a:lnTo>
                    <a:pt x="1605401" y="357211"/>
                  </a:lnTo>
                  <a:lnTo>
                    <a:pt x="1607370" y="352588"/>
                  </a:lnTo>
                  <a:lnTo>
                    <a:pt x="1608573" y="347710"/>
                  </a:lnTo>
                  <a:lnTo>
                    <a:pt x="1608977" y="342702"/>
                  </a:lnTo>
                  <a:lnTo>
                    <a:pt x="1608977" y="31220"/>
                  </a:lnTo>
                  <a:lnTo>
                    <a:pt x="1608573" y="26212"/>
                  </a:lnTo>
                  <a:lnTo>
                    <a:pt x="1607370" y="21334"/>
                  </a:lnTo>
                  <a:lnTo>
                    <a:pt x="1605401" y="16711"/>
                  </a:lnTo>
                  <a:lnTo>
                    <a:pt x="1602715" y="12465"/>
                  </a:lnTo>
                  <a:lnTo>
                    <a:pt x="1599384" y="8704"/>
                  </a:lnTo>
                  <a:lnTo>
                    <a:pt x="1595492" y="5526"/>
                  </a:lnTo>
                  <a:lnTo>
                    <a:pt x="1591140" y="3014"/>
                  </a:lnTo>
                  <a:lnTo>
                    <a:pt x="1586442" y="1232"/>
                  </a:lnTo>
                  <a:lnTo>
                    <a:pt x="1581520" y="227"/>
                  </a:lnTo>
                  <a:lnTo>
                    <a:pt x="157775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03" name="tx102"/>
            <p:cNvSpPr/>
            <p:nvPr/>
          </p:nvSpPr>
          <p:spPr>
            <a:xfrm>
              <a:off x="9192364" y="2239827"/>
              <a:ext cx="135921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37 case(s)</a:t>
              </a:r>
            </a:p>
          </p:txBody>
        </p:sp>
        <p:sp>
          <p:nvSpPr>
            <p:cNvPr id="104" name="pg103"/>
            <p:cNvSpPr/>
            <p:nvPr/>
          </p:nvSpPr>
          <p:spPr>
            <a:xfrm>
              <a:off x="9257882" y="2394471"/>
              <a:ext cx="1228175" cy="311602"/>
            </a:xfrm>
            <a:custGeom>
              <a:avLst/>
              <a:pathLst>
                <a:path w="1228175" h="311602">
                  <a:moveTo>
                    <a:pt x="26017" y="311602"/>
                  </a:moveTo>
                  <a:lnTo>
                    <a:pt x="1202157" y="311602"/>
                  </a:lnTo>
                  <a:lnTo>
                    <a:pt x="1201110" y="311581"/>
                  </a:lnTo>
                  <a:lnTo>
                    <a:pt x="1205293" y="311412"/>
                  </a:lnTo>
                  <a:lnTo>
                    <a:pt x="1209396" y="310575"/>
                  </a:lnTo>
                  <a:lnTo>
                    <a:pt x="1213311" y="309090"/>
                  </a:lnTo>
                  <a:lnTo>
                    <a:pt x="1216937" y="306996"/>
                  </a:lnTo>
                  <a:lnTo>
                    <a:pt x="1220180" y="304348"/>
                  </a:lnTo>
                  <a:lnTo>
                    <a:pt x="1222957" y="301214"/>
                  </a:lnTo>
                  <a:lnTo>
                    <a:pt x="1225194" y="297675"/>
                  </a:lnTo>
                  <a:lnTo>
                    <a:pt x="1226836" y="293823"/>
                  </a:lnTo>
                  <a:lnTo>
                    <a:pt x="1227838" y="289758"/>
                  </a:lnTo>
                  <a:lnTo>
                    <a:pt x="1228175" y="285585"/>
                  </a:lnTo>
                  <a:lnTo>
                    <a:pt x="1228175" y="26017"/>
                  </a:lnTo>
                  <a:lnTo>
                    <a:pt x="1227838" y="21843"/>
                  </a:lnTo>
                  <a:lnTo>
                    <a:pt x="1226836" y="17778"/>
                  </a:lnTo>
                  <a:lnTo>
                    <a:pt x="1225194" y="13926"/>
                  </a:lnTo>
                  <a:lnTo>
                    <a:pt x="1222957" y="10387"/>
                  </a:lnTo>
                  <a:lnTo>
                    <a:pt x="1220180" y="7253"/>
                  </a:lnTo>
                  <a:lnTo>
                    <a:pt x="1216937" y="4605"/>
                  </a:lnTo>
                  <a:lnTo>
                    <a:pt x="1213311" y="2511"/>
                  </a:lnTo>
                  <a:lnTo>
                    <a:pt x="1209396" y="1027"/>
                  </a:lnTo>
                  <a:lnTo>
                    <a:pt x="1205293" y="189"/>
                  </a:lnTo>
                  <a:lnTo>
                    <a:pt x="120215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05" name="tx104"/>
            <p:cNvSpPr/>
            <p:nvPr/>
          </p:nvSpPr>
          <p:spPr>
            <a:xfrm>
              <a:off x="9361951" y="2466357"/>
              <a:ext cx="102003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38 case(s)</a:t>
              </a:r>
            </a:p>
          </p:txBody>
        </p:sp>
        <p:sp>
          <p:nvSpPr>
            <p:cNvPr id="106" name="rc105"/>
            <p:cNvSpPr/>
            <p:nvPr/>
          </p:nvSpPr>
          <p:spPr>
            <a:xfrm>
              <a:off x="8252122" y="2153563"/>
              <a:ext cx="3239694" cy="3131794"/>
            </a:xfrm>
            <a:prstGeom prst="rect">
              <a:avLst/>
            </a:prstGeom>
            <a:ln w="13550" cap="rnd">
              <a:solidFill>
                <a:srgbClr val="333333">
                  <a:alpha val="100000"/>
                </a:srgbClr>
              </a:solidFill>
              <a:prstDash val="solid"/>
              <a:round/>
            </a:ln>
          </p:spPr>
          <p:txBody>
            <a:bodyPr/>
            <a:lstStyle/>
            <a:p/>
          </p:txBody>
        </p:sp>
        <p:sp>
          <p:nvSpPr>
            <p:cNvPr id="107" name="rc106"/>
            <p:cNvSpPr/>
            <p:nvPr/>
          </p:nvSpPr>
          <p:spPr>
            <a:xfrm>
              <a:off x="11491817" y="2153563"/>
              <a:ext cx="3239694" cy="3131794"/>
            </a:xfrm>
            <a:prstGeom prst="rect">
              <a:avLst/>
            </a:prstGeom>
            <a:solidFill>
              <a:srgbClr val="FFFFFF">
                <a:alpha val="100000"/>
              </a:srgbClr>
            </a:solidFill>
          </p:spPr>
          <p:txBody>
            <a:bodyPr/>
            <a:lstStyle/>
            <a:p/>
          </p:txBody>
        </p:sp>
        <p:sp>
          <p:nvSpPr>
            <p:cNvPr id="108" name="pl107"/>
            <p:cNvSpPr/>
            <p:nvPr/>
          </p:nvSpPr>
          <p:spPr>
            <a:xfrm>
              <a:off x="11491817" y="461617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09" name="pl108"/>
            <p:cNvSpPr/>
            <p:nvPr/>
          </p:nvSpPr>
          <p:spPr>
            <a:xfrm>
              <a:off x="11491817" y="3277797"/>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10" name="pl109"/>
            <p:cNvSpPr/>
            <p:nvPr/>
          </p:nvSpPr>
          <p:spPr>
            <a:xfrm>
              <a:off x="11491817"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11" name="pl110"/>
            <p:cNvSpPr/>
            <p:nvPr/>
          </p:nvSpPr>
          <p:spPr>
            <a:xfrm>
              <a:off x="11491817" y="3946984"/>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12" name="pl111"/>
            <p:cNvSpPr/>
            <p:nvPr/>
          </p:nvSpPr>
          <p:spPr>
            <a:xfrm>
              <a:off x="11491817" y="2608610"/>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13" name="rc112"/>
            <p:cNvSpPr/>
            <p:nvPr/>
          </p:nvSpPr>
          <p:spPr>
            <a:xfrm>
              <a:off x="11531649"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4" name="rc113"/>
            <p:cNvSpPr/>
            <p:nvPr/>
          </p:nvSpPr>
          <p:spPr>
            <a:xfrm>
              <a:off x="11531649"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5" name="rc114"/>
            <p:cNvSpPr/>
            <p:nvPr/>
          </p:nvSpPr>
          <p:spPr>
            <a:xfrm>
              <a:off x="11531649"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6" name="rc115"/>
            <p:cNvSpPr/>
            <p:nvPr/>
          </p:nvSpPr>
          <p:spPr>
            <a:xfrm>
              <a:off x="11531649" y="4214659"/>
              <a:ext cx="238993" cy="10706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7" name="rc116"/>
            <p:cNvSpPr/>
            <p:nvPr/>
          </p:nvSpPr>
          <p:spPr>
            <a:xfrm>
              <a:off x="11797198" y="4750008"/>
              <a:ext cx="238993" cy="53534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8" name="rc117"/>
            <p:cNvSpPr/>
            <p:nvPr/>
          </p:nvSpPr>
          <p:spPr>
            <a:xfrm>
              <a:off x="11797198" y="475000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9" name="rc118"/>
            <p:cNvSpPr/>
            <p:nvPr/>
          </p:nvSpPr>
          <p:spPr>
            <a:xfrm>
              <a:off x="11797198" y="475000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0" name="rc119"/>
            <p:cNvSpPr/>
            <p:nvPr/>
          </p:nvSpPr>
          <p:spPr>
            <a:xfrm>
              <a:off x="11797198" y="4750008"/>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1" name="rc120"/>
            <p:cNvSpPr/>
            <p:nvPr/>
          </p:nvSpPr>
          <p:spPr>
            <a:xfrm>
              <a:off x="12062747" y="5017683"/>
              <a:ext cx="238993" cy="26767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2" name="rc121"/>
            <p:cNvSpPr/>
            <p:nvPr/>
          </p:nvSpPr>
          <p:spPr>
            <a:xfrm>
              <a:off x="12062747" y="5017683"/>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3" name="rc122"/>
            <p:cNvSpPr/>
            <p:nvPr/>
          </p:nvSpPr>
          <p:spPr>
            <a:xfrm>
              <a:off x="12062747" y="5017683"/>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4" name="rc123"/>
            <p:cNvSpPr/>
            <p:nvPr/>
          </p:nvSpPr>
          <p:spPr>
            <a:xfrm>
              <a:off x="12062747" y="4750008"/>
              <a:ext cx="238993" cy="2676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5" name="rc124"/>
            <p:cNvSpPr/>
            <p:nvPr/>
          </p:nvSpPr>
          <p:spPr>
            <a:xfrm>
              <a:off x="12328296" y="4482334"/>
              <a:ext cx="238993" cy="80302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6" name="rc125"/>
            <p:cNvSpPr/>
            <p:nvPr/>
          </p:nvSpPr>
          <p:spPr>
            <a:xfrm>
              <a:off x="12328296" y="4482334"/>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7" name="rc126"/>
            <p:cNvSpPr/>
            <p:nvPr/>
          </p:nvSpPr>
          <p:spPr>
            <a:xfrm>
              <a:off x="12328296" y="4482334"/>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8" name="rc127"/>
            <p:cNvSpPr/>
            <p:nvPr/>
          </p:nvSpPr>
          <p:spPr>
            <a:xfrm>
              <a:off x="12328296" y="4214659"/>
              <a:ext cx="238993" cy="2676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9" name="rc128"/>
            <p:cNvSpPr/>
            <p:nvPr/>
          </p:nvSpPr>
          <p:spPr>
            <a:xfrm>
              <a:off x="1285939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0" name="rc129"/>
            <p:cNvSpPr/>
            <p:nvPr/>
          </p:nvSpPr>
          <p:spPr>
            <a:xfrm>
              <a:off x="1285939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1" name="rc130"/>
            <p:cNvSpPr/>
            <p:nvPr/>
          </p:nvSpPr>
          <p:spPr>
            <a:xfrm>
              <a:off x="1285939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2" name="rc131"/>
            <p:cNvSpPr/>
            <p:nvPr/>
          </p:nvSpPr>
          <p:spPr>
            <a:xfrm>
              <a:off x="12859393" y="5017683"/>
              <a:ext cx="238993" cy="2676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3" name="rc132"/>
            <p:cNvSpPr/>
            <p:nvPr/>
          </p:nvSpPr>
          <p:spPr>
            <a:xfrm>
              <a:off x="13656040" y="4750008"/>
              <a:ext cx="238993" cy="53534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4" name="rc133"/>
            <p:cNvSpPr/>
            <p:nvPr/>
          </p:nvSpPr>
          <p:spPr>
            <a:xfrm>
              <a:off x="13656040" y="475000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5" name="rc134"/>
            <p:cNvSpPr/>
            <p:nvPr/>
          </p:nvSpPr>
          <p:spPr>
            <a:xfrm>
              <a:off x="13656040" y="475000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6" name="rc135"/>
            <p:cNvSpPr/>
            <p:nvPr/>
          </p:nvSpPr>
          <p:spPr>
            <a:xfrm>
              <a:off x="13656040" y="4750008"/>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7" name="rc136"/>
            <p:cNvSpPr/>
            <p:nvPr/>
          </p:nvSpPr>
          <p:spPr>
            <a:xfrm>
              <a:off x="14187137" y="5017683"/>
              <a:ext cx="238993" cy="26767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8" name="rc137"/>
            <p:cNvSpPr/>
            <p:nvPr/>
          </p:nvSpPr>
          <p:spPr>
            <a:xfrm>
              <a:off x="14187137" y="5017683"/>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9" name="rc138"/>
            <p:cNvSpPr/>
            <p:nvPr/>
          </p:nvSpPr>
          <p:spPr>
            <a:xfrm>
              <a:off x="14187137" y="5017683"/>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0" name="rc139"/>
            <p:cNvSpPr/>
            <p:nvPr/>
          </p:nvSpPr>
          <p:spPr>
            <a:xfrm>
              <a:off x="14187137" y="4750008"/>
              <a:ext cx="238993" cy="2676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1" name="pg140"/>
            <p:cNvSpPr/>
            <p:nvPr/>
          </p:nvSpPr>
          <p:spPr>
            <a:xfrm>
              <a:off x="12331313"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42" name="tx141"/>
            <p:cNvSpPr/>
            <p:nvPr/>
          </p:nvSpPr>
          <p:spPr>
            <a:xfrm>
              <a:off x="12456195"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9 case(s)</a:t>
              </a:r>
            </a:p>
          </p:txBody>
        </p:sp>
        <p:sp>
          <p:nvSpPr>
            <p:cNvPr id="143" name="pg142"/>
            <p:cNvSpPr/>
            <p:nvPr/>
          </p:nvSpPr>
          <p:spPr>
            <a:xfrm>
              <a:off x="12517691" y="2394471"/>
              <a:ext cx="1187946" cy="311602"/>
            </a:xfrm>
            <a:custGeom>
              <a:avLst/>
              <a:pathLst>
                <a:path w="1187946" h="311602">
                  <a:moveTo>
                    <a:pt x="26017" y="311602"/>
                  </a:moveTo>
                  <a:lnTo>
                    <a:pt x="1161929" y="311602"/>
                  </a:lnTo>
                  <a:lnTo>
                    <a:pt x="1160881" y="311581"/>
                  </a:lnTo>
                  <a:lnTo>
                    <a:pt x="1165065" y="311412"/>
                  </a:lnTo>
                  <a:lnTo>
                    <a:pt x="1169167" y="310575"/>
                  </a:lnTo>
                  <a:lnTo>
                    <a:pt x="1173082" y="309090"/>
                  </a:lnTo>
                  <a:lnTo>
                    <a:pt x="1176708" y="306996"/>
                  </a:lnTo>
                  <a:lnTo>
                    <a:pt x="1179952" y="304348"/>
                  </a:lnTo>
                  <a:lnTo>
                    <a:pt x="1182728" y="301214"/>
                  </a:lnTo>
                  <a:lnTo>
                    <a:pt x="1184966" y="297675"/>
                  </a:lnTo>
                  <a:lnTo>
                    <a:pt x="1186607" y="293823"/>
                  </a:lnTo>
                  <a:lnTo>
                    <a:pt x="1187609" y="289758"/>
                  </a:lnTo>
                  <a:lnTo>
                    <a:pt x="1187946" y="285585"/>
                  </a:lnTo>
                  <a:lnTo>
                    <a:pt x="1187946" y="26017"/>
                  </a:lnTo>
                  <a:lnTo>
                    <a:pt x="1187609" y="21843"/>
                  </a:lnTo>
                  <a:lnTo>
                    <a:pt x="1186607" y="17778"/>
                  </a:lnTo>
                  <a:lnTo>
                    <a:pt x="1184966" y="13926"/>
                  </a:lnTo>
                  <a:lnTo>
                    <a:pt x="1182728" y="10387"/>
                  </a:lnTo>
                  <a:lnTo>
                    <a:pt x="1179952" y="7253"/>
                  </a:lnTo>
                  <a:lnTo>
                    <a:pt x="1176708" y="4605"/>
                  </a:lnTo>
                  <a:lnTo>
                    <a:pt x="1173082" y="2511"/>
                  </a:lnTo>
                  <a:lnTo>
                    <a:pt x="1169167" y="1027"/>
                  </a:lnTo>
                  <a:lnTo>
                    <a:pt x="1165065" y="189"/>
                  </a:lnTo>
                  <a:lnTo>
                    <a:pt x="116192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44" name="tx143"/>
            <p:cNvSpPr/>
            <p:nvPr/>
          </p:nvSpPr>
          <p:spPr>
            <a:xfrm>
              <a:off x="12621760" y="2466357"/>
              <a:ext cx="97980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9 case(s)</a:t>
              </a:r>
            </a:p>
          </p:txBody>
        </p:sp>
        <p:sp>
          <p:nvSpPr>
            <p:cNvPr id="145" name="rc144"/>
            <p:cNvSpPr/>
            <p:nvPr/>
          </p:nvSpPr>
          <p:spPr>
            <a:xfrm>
              <a:off x="11491817" y="2153563"/>
              <a:ext cx="3239694" cy="3131794"/>
            </a:xfrm>
            <a:prstGeom prst="rect">
              <a:avLst/>
            </a:prstGeom>
            <a:ln w="13550" cap="rnd">
              <a:solidFill>
                <a:srgbClr val="333333">
                  <a:alpha val="100000"/>
                </a:srgbClr>
              </a:solidFill>
              <a:prstDash val="solid"/>
              <a:round/>
            </a:ln>
          </p:spPr>
          <p:txBody>
            <a:bodyPr/>
            <a:lstStyle/>
            <a:p/>
          </p:txBody>
        </p:sp>
        <p:sp>
          <p:nvSpPr>
            <p:cNvPr id="146" name="rc145"/>
            <p:cNvSpPr/>
            <p:nvPr/>
          </p:nvSpPr>
          <p:spPr>
            <a:xfrm>
              <a:off x="14731512" y="2153563"/>
              <a:ext cx="3239694" cy="3131794"/>
            </a:xfrm>
            <a:prstGeom prst="rect">
              <a:avLst/>
            </a:prstGeom>
            <a:solidFill>
              <a:srgbClr val="FFFFFF">
                <a:alpha val="100000"/>
              </a:srgbClr>
            </a:solidFill>
          </p:spPr>
          <p:txBody>
            <a:bodyPr/>
            <a:lstStyle/>
            <a:p/>
          </p:txBody>
        </p:sp>
        <p:sp>
          <p:nvSpPr>
            <p:cNvPr id="147" name="pl146"/>
            <p:cNvSpPr/>
            <p:nvPr/>
          </p:nvSpPr>
          <p:spPr>
            <a:xfrm>
              <a:off x="14731512" y="461617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48" name="pl147"/>
            <p:cNvSpPr/>
            <p:nvPr/>
          </p:nvSpPr>
          <p:spPr>
            <a:xfrm>
              <a:off x="14731512" y="3277797"/>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49" name="pl148"/>
            <p:cNvSpPr/>
            <p:nvPr/>
          </p:nvSpPr>
          <p:spPr>
            <a:xfrm>
              <a:off x="1473151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50" name="pl149"/>
            <p:cNvSpPr/>
            <p:nvPr/>
          </p:nvSpPr>
          <p:spPr>
            <a:xfrm>
              <a:off x="14731512" y="3946984"/>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51" name="pl150"/>
            <p:cNvSpPr/>
            <p:nvPr/>
          </p:nvSpPr>
          <p:spPr>
            <a:xfrm>
              <a:off x="14731512" y="2608610"/>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52" name="rc151"/>
            <p:cNvSpPr/>
            <p:nvPr/>
          </p:nvSpPr>
          <p:spPr>
            <a:xfrm>
              <a:off x="14771344" y="4482334"/>
              <a:ext cx="238993" cy="80302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3" name="rc152"/>
            <p:cNvSpPr/>
            <p:nvPr/>
          </p:nvSpPr>
          <p:spPr>
            <a:xfrm>
              <a:off x="14771344" y="4482334"/>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4" name="rc153"/>
            <p:cNvSpPr/>
            <p:nvPr/>
          </p:nvSpPr>
          <p:spPr>
            <a:xfrm>
              <a:off x="14771344" y="4482334"/>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5" name="rc154"/>
            <p:cNvSpPr/>
            <p:nvPr/>
          </p:nvSpPr>
          <p:spPr>
            <a:xfrm>
              <a:off x="14771344" y="4482334"/>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6" name="rc155"/>
            <p:cNvSpPr/>
            <p:nvPr/>
          </p:nvSpPr>
          <p:spPr>
            <a:xfrm>
              <a:off x="15302442" y="5017683"/>
              <a:ext cx="238993" cy="26767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7" name="rc156"/>
            <p:cNvSpPr/>
            <p:nvPr/>
          </p:nvSpPr>
          <p:spPr>
            <a:xfrm>
              <a:off x="15302442" y="5017683"/>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8" name="rc157"/>
            <p:cNvSpPr/>
            <p:nvPr/>
          </p:nvSpPr>
          <p:spPr>
            <a:xfrm>
              <a:off x="15302442" y="5017683"/>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9" name="rc158"/>
            <p:cNvSpPr/>
            <p:nvPr/>
          </p:nvSpPr>
          <p:spPr>
            <a:xfrm>
              <a:off x="15302442" y="5017683"/>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0" name="rc159"/>
            <p:cNvSpPr/>
            <p:nvPr/>
          </p:nvSpPr>
          <p:spPr>
            <a:xfrm>
              <a:off x="15567991" y="5017683"/>
              <a:ext cx="238993" cy="26767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1" name="rc160"/>
            <p:cNvSpPr/>
            <p:nvPr/>
          </p:nvSpPr>
          <p:spPr>
            <a:xfrm>
              <a:off x="15567991" y="5017683"/>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2" name="rc161"/>
            <p:cNvSpPr/>
            <p:nvPr/>
          </p:nvSpPr>
          <p:spPr>
            <a:xfrm>
              <a:off x="15567991" y="5017683"/>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3" name="rc162"/>
            <p:cNvSpPr/>
            <p:nvPr/>
          </p:nvSpPr>
          <p:spPr>
            <a:xfrm>
              <a:off x="15567991" y="5017683"/>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4" name="pg163"/>
            <p:cNvSpPr/>
            <p:nvPr/>
          </p:nvSpPr>
          <p:spPr>
            <a:xfrm>
              <a:off x="15571008"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65" name="tx164"/>
            <p:cNvSpPr/>
            <p:nvPr/>
          </p:nvSpPr>
          <p:spPr>
            <a:xfrm>
              <a:off x="15695890"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5 case(s)</a:t>
              </a:r>
            </a:p>
          </p:txBody>
        </p:sp>
        <p:sp>
          <p:nvSpPr>
            <p:cNvPr id="166" name="pg165"/>
            <p:cNvSpPr/>
            <p:nvPr/>
          </p:nvSpPr>
          <p:spPr>
            <a:xfrm>
              <a:off x="16247291"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67" name="rc166"/>
            <p:cNvSpPr/>
            <p:nvPr/>
          </p:nvSpPr>
          <p:spPr>
            <a:xfrm>
              <a:off x="14731512" y="2153563"/>
              <a:ext cx="3239694" cy="3131794"/>
            </a:xfrm>
            <a:prstGeom prst="rect">
              <a:avLst/>
            </a:prstGeom>
            <a:ln w="13550" cap="rnd">
              <a:solidFill>
                <a:srgbClr val="333333">
                  <a:alpha val="100000"/>
                </a:srgbClr>
              </a:solidFill>
              <a:prstDash val="solid"/>
              <a:round/>
            </a:ln>
          </p:spPr>
          <p:txBody>
            <a:bodyPr/>
            <a:lstStyle/>
            <a:p/>
          </p:txBody>
        </p:sp>
        <p:sp>
          <p:nvSpPr>
            <p:cNvPr id="168" name="tx167"/>
            <p:cNvSpPr/>
            <p:nvPr/>
          </p:nvSpPr>
          <p:spPr>
            <a:xfrm>
              <a:off x="311005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169" name="tx168"/>
            <p:cNvSpPr/>
            <p:nvPr/>
          </p:nvSpPr>
          <p:spPr>
            <a:xfrm>
              <a:off x="634974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170" name="tx169"/>
            <p:cNvSpPr/>
            <p:nvPr/>
          </p:nvSpPr>
          <p:spPr>
            <a:xfrm>
              <a:off x="958944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171" name="tx170"/>
            <p:cNvSpPr/>
            <p:nvPr/>
          </p:nvSpPr>
          <p:spPr>
            <a:xfrm>
              <a:off x="1282913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172" name="tx171"/>
            <p:cNvSpPr/>
            <p:nvPr/>
          </p:nvSpPr>
          <p:spPr>
            <a:xfrm>
              <a:off x="1606883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173" name="pl172"/>
            <p:cNvSpPr/>
            <p:nvPr/>
          </p:nvSpPr>
          <p:spPr>
            <a:xfrm>
              <a:off x="193206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4" name="pl173"/>
            <p:cNvSpPr/>
            <p:nvPr/>
          </p:nvSpPr>
          <p:spPr>
            <a:xfrm>
              <a:off x="21976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5" name="pl174"/>
            <p:cNvSpPr/>
            <p:nvPr/>
          </p:nvSpPr>
          <p:spPr>
            <a:xfrm>
              <a:off x="24631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6" name="pl175"/>
            <p:cNvSpPr/>
            <p:nvPr/>
          </p:nvSpPr>
          <p:spPr>
            <a:xfrm>
              <a:off x="27287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7" name="pl176"/>
            <p:cNvSpPr/>
            <p:nvPr/>
          </p:nvSpPr>
          <p:spPr>
            <a:xfrm>
              <a:off x="29942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8" name="pl177"/>
            <p:cNvSpPr/>
            <p:nvPr/>
          </p:nvSpPr>
          <p:spPr>
            <a:xfrm>
              <a:off x="3259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9" name="pl178"/>
            <p:cNvSpPr/>
            <p:nvPr/>
          </p:nvSpPr>
          <p:spPr>
            <a:xfrm>
              <a:off x="3525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0" name="pl179"/>
            <p:cNvSpPr/>
            <p:nvPr/>
          </p:nvSpPr>
          <p:spPr>
            <a:xfrm>
              <a:off x="37909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1" name="pl180"/>
            <p:cNvSpPr/>
            <p:nvPr/>
          </p:nvSpPr>
          <p:spPr>
            <a:xfrm>
              <a:off x="4056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2" name="pl181"/>
            <p:cNvSpPr/>
            <p:nvPr/>
          </p:nvSpPr>
          <p:spPr>
            <a:xfrm>
              <a:off x="432200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3" name="pl182"/>
            <p:cNvSpPr/>
            <p:nvPr/>
          </p:nvSpPr>
          <p:spPr>
            <a:xfrm>
              <a:off x="45875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4" name="pl183"/>
            <p:cNvSpPr/>
            <p:nvPr/>
          </p:nvSpPr>
          <p:spPr>
            <a:xfrm>
              <a:off x="4853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85" name="tx184"/>
            <p:cNvSpPr/>
            <p:nvPr/>
          </p:nvSpPr>
          <p:spPr>
            <a:xfrm rot="-5400000">
              <a:off x="185127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86" name="tx185"/>
            <p:cNvSpPr/>
            <p:nvPr/>
          </p:nvSpPr>
          <p:spPr>
            <a:xfrm rot="-5400000">
              <a:off x="210701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87" name="tx186"/>
            <p:cNvSpPr/>
            <p:nvPr/>
          </p:nvSpPr>
          <p:spPr>
            <a:xfrm rot="-5400000">
              <a:off x="237265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88" name="tx187"/>
            <p:cNvSpPr/>
            <p:nvPr/>
          </p:nvSpPr>
          <p:spPr>
            <a:xfrm rot="-5400000">
              <a:off x="263633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89" name="tx188"/>
            <p:cNvSpPr/>
            <p:nvPr/>
          </p:nvSpPr>
          <p:spPr>
            <a:xfrm rot="-5400000">
              <a:off x="287123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90" name="tx189"/>
            <p:cNvSpPr/>
            <p:nvPr/>
          </p:nvSpPr>
          <p:spPr>
            <a:xfrm rot="-5400000">
              <a:off x="3179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91" name="tx190"/>
            <p:cNvSpPr/>
            <p:nvPr/>
          </p:nvSpPr>
          <p:spPr>
            <a:xfrm rot="-5400000">
              <a:off x="347426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92" name="tx191"/>
            <p:cNvSpPr/>
            <p:nvPr/>
          </p:nvSpPr>
          <p:spPr>
            <a:xfrm rot="-5400000">
              <a:off x="367765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93" name="tx192"/>
            <p:cNvSpPr/>
            <p:nvPr/>
          </p:nvSpPr>
          <p:spPr>
            <a:xfrm rot="-5400000">
              <a:off x="394315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94" name="tx193"/>
            <p:cNvSpPr/>
            <p:nvPr/>
          </p:nvSpPr>
          <p:spPr>
            <a:xfrm rot="-5400000">
              <a:off x="4245125"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95" name="tx194"/>
            <p:cNvSpPr/>
            <p:nvPr/>
          </p:nvSpPr>
          <p:spPr>
            <a:xfrm rot="-5400000">
              <a:off x="449205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96" name="tx195"/>
            <p:cNvSpPr/>
            <p:nvPr/>
          </p:nvSpPr>
          <p:spPr>
            <a:xfrm rot="-5400000">
              <a:off x="475760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97" name="pl196"/>
            <p:cNvSpPr/>
            <p:nvPr/>
          </p:nvSpPr>
          <p:spPr>
            <a:xfrm>
              <a:off x="51717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8" name="pl197"/>
            <p:cNvSpPr/>
            <p:nvPr/>
          </p:nvSpPr>
          <p:spPr>
            <a:xfrm>
              <a:off x="54373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9" name="pl198"/>
            <p:cNvSpPr/>
            <p:nvPr/>
          </p:nvSpPr>
          <p:spPr>
            <a:xfrm>
              <a:off x="57028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0" name="pl199"/>
            <p:cNvSpPr/>
            <p:nvPr/>
          </p:nvSpPr>
          <p:spPr>
            <a:xfrm>
              <a:off x="59684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1" name="pl200"/>
            <p:cNvSpPr/>
            <p:nvPr/>
          </p:nvSpPr>
          <p:spPr>
            <a:xfrm>
              <a:off x="62339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2" name="pl201"/>
            <p:cNvSpPr/>
            <p:nvPr/>
          </p:nvSpPr>
          <p:spPr>
            <a:xfrm>
              <a:off x="64995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3" name="pl202"/>
            <p:cNvSpPr/>
            <p:nvPr/>
          </p:nvSpPr>
          <p:spPr>
            <a:xfrm>
              <a:off x="6765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4" name="pl203"/>
            <p:cNvSpPr/>
            <p:nvPr/>
          </p:nvSpPr>
          <p:spPr>
            <a:xfrm>
              <a:off x="70305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5" name="pl204"/>
            <p:cNvSpPr/>
            <p:nvPr/>
          </p:nvSpPr>
          <p:spPr>
            <a:xfrm>
              <a:off x="72961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6" name="pl205"/>
            <p:cNvSpPr/>
            <p:nvPr/>
          </p:nvSpPr>
          <p:spPr>
            <a:xfrm>
              <a:off x="75616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7" name="pl206"/>
            <p:cNvSpPr/>
            <p:nvPr/>
          </p:nvSpPr>
          <p:spPr>
            <a:xfrm>
              <a:off x="78272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8" name="pl207"/>
            <p:cNvSpPr/>
            <p:nvPr/>
          </p:nvSpPr>
          <p:spPr>
            <a:xfrm>
              <a:off x="8092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9" name="tx208"/>
            <p:cNvSpPr/>
            <p:nvPr/>
          </p:nvSpPr>
          <p:spPr>
            <a:xfrm rot="-5400000">
              <a:off x="509097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10" name="tx209"/>
            <p:cNvSpPr/>
            <p:nvPr/>
          </p:nvSpPr>
          <p:spPr>
            <a:xfrm rot="-5400000">
              <a:off x="534671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11" name="tx210"/>
            <p:cNvSpPr/>
            <p:nvPr/>
          </p:nvSpPr>
          <p:spPr>
            <a:xfrm rot="-5400000">
              <a:off x="561234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12" name="tx211"/>
            <p:cNvSpPr/>
            <p:nvPr/>
          </p:nvSpPr>
          <p:spPr>
            <a:xfrm rot="-5400000">
              <a:off x="587603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13" name="tx212"/>
            <p:cNvSpPr/>
            <p:nvPr/>
          </p:nvSpPr>
          <p:spPr>
            <a:xfrm rot="-5400000">
              <a:off x="611093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14" name="tx213"/>
            <p:cNvSpPr/>
            <p:nvPr/>
          </p:nvSpPr>
          <p:spPr>
            <a:xfrm rot="-5400000">
              <a:off x="641871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15" name="tx214"/>
            <p:cNvSpPr/>
            <p:nvPr/>
          </p:nvSpPr>
          <p:spPr>
            <a:xfrm rot="-5400000">
              <a:off x="671395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16" name="tx215"/>
            <p:cNvSpPr/>
            <p:nvPr/>
          </p:nvSpPr>
          <p:spPr>
            <a:xfrm rot="-5400000">
              <a:off x="691734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17" name="tx216"/>
            <p:cNvSpPr/>
            <p:nvPr/>
          </p:nvSpPr>
          <p:spPr>
            <a:xfrm rot="-5400000">
              <a:off x="718285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18" name="tx217"/>
            <p:cNvSpPr/>
            <p:nvPr/>
          </p:nvSpPr>
          <p:spPr>
            <a:xfrm rot="-5400000">
              <a:off x="74848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19" name="tx218"/>
            <p:cNvSpPr/>
            <p:nvPr/>
          </p:nvSpPr>
          <p:spPr>
            <a:xfrm rot="-5400000">
              <a:off x="773174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20" name="tx219"/>
            <p:cNvSpPr/>
            <p:nvPr/>
          </p:nvSpPr>
          <p:spPr>
            <a:xfrm rot="-5400000">
              <a:off x="79972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21" name="pl220"/>
            <p:cNvSpPr/>
            <p:nvPr/>
          </p:nvSpPr>
          <p:spPr>
            <a:xfrm>
              <a:off x="84114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2" name="pl221"/>
            <p:cNvSpPr/>
            <p:nvPr/>
          </p:nvSpPr>
          <p:spPr>
            <a:xfrm>
              <a:off x="86770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3" name="pl222"/>
            <p:cNvSpPr/>
            <p:nvPr/>
          </p:nvSpPr>
          <p:spPr>
            <a:xfrm>
              <a:off x="89425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4" name="pl223"/>
            <p:cNvSpPr/>
            <p:nvPr/>
          </p:nvSpPr>
          <p:spPr>
            <a:xfrm>
              <a:off x="9208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5" name="pl224"/>
            <p:cNvSpPr/>
            <p:nvPr/>
          </p:nvSpPr>
          <p:spPr>
            <a:xfrm>
              <a:off x="94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6" name="pl225"/>
            <p:cNvSpPr/>
            <p:nvPr/>
          </p:nvSpPr>
          <p:spPr>
            <a:xfrm>
              <a:off x="97391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7" name="pl226"/>
            <p:cNvSpPr/>
            <p:nvPr/>
          </p:nvSpPr>
          <p:spPr>
            <a:xfrm>
              <a:off x="100047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8" name="pl227"/>
            <p:cNvSpPr/>
            <p:nvPr/>
          </p:nvSpPr>
          <p:spPr>
            <a:xfrm>
              <a:off x="102702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29" name="pl228"/>
            <p:cNvSpPr/>
            <p:nvPr/>
          </p:nvSpPr>
          <p:spPr>
            <a:xfrm>
              <a:off x="1053584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0" name="pl229"/>
            <p:cNvSpPr/>
            <p:nvPr/>
          </p:nvSpPr>
          <p:spPr>
            <a:xfrm>
              <a:off x="108013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1" name="pl230"/>
            <p:cNvSpPr/>
            <p:nvPr/>
          </p:nvSpPr>
          <p:spPr>
            <a:xfrm>
              <a:off x="11066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2" name="pl231"/>
            <p:cNvSpPr/>
            <p:nvPr/>
          </p:nvSpPr>
          <p:spPr>
            <a:xfrm>
              <a:off x="113324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3" name="tx232"/>
            <p:cNvSpPr/>
            <p:nvPr/>
          </p:nvSpPr>
          <p:spPr>
            <a:xfrm rot="-5400000">
              <a:off x="833066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34" name="tx233"/>
            <p:cNvSpPr/>
            <p:nvPr/>
          </p:nvSpPr>
          <p:spPr>
            <a:xfrm rot="-5400000">
              <a:off x="858640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35" name="tx234"/>
            <p:cNvSpPr/>
            <p:nvPr/>
          </p:nvSpPr>
          <p:spPr>
            <a:xfrm rot="-5400000">
              <a:off x="885204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36" name="tx235"/>
            <p:cNvSpPr/>
            <p:nvPr/>
          </p:nvSpPr>
          <p:spPr>
            <a:xfrm rot="-5400000">
              <a:off x="911572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37" name="tx236"/>
            <p:cNvSpPr/>
            <p:nvPr/>
          </p:nvSpPr>
          <p:spPr>
            <a:xfrm rot="-5400000">
              <a:off x="935062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38" name="tx237"/>
            <p:cNvSpPr/>
            <p:nvPr/>
          </p:nvSpPr>
          <p:spPr>
            <a:xfrm rot="-5400000">
              <a:off x="965841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39" name="tx238"/>
            <p:cNvSpPr/>
            <p:nvPr/>
          </p:nvSpPr>
          <p:spPr>
            <a:xfrm rot="-5400000">
              <a:off x="995365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40" name="tx239"/>
            <p:cNvSpPr/>
            <p:nvPr/>
          </p:nvSpPr>
          <p:spPr>
            <a:xfrm rot="-5400000">
              <a:off x="1015704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41" name="tx240"/>
            <p:cNvSpPr/>
            <p:nvPr/>
          </p:nvSpPr>
          <p:spPr>
            <a:xfrm rot="-5400000">
              <a:off x="1042254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42" name="tx241"/>
            <p:cNvSpPr/>
            <p:nvPr/>
          </p:nvSpPr>
          <p:spPr>
            <a:xfrm rot="-5400000">
              <a:off x="1072451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43" name="tx242"/>
            <p:cNvSpPr/>
            <p:nvPr/>
          </p:nvSpPr>
          <p:spPr>
            <a:xfrm rot="-5400000">
              <a:off x="1097144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44" name="tx243"/>
            <p:cNvSpPr/>
            <p:nvPr/>
          </p:nvSpPr>
          <p:spPr>
            <a:xfrm rot="-5400000">
              <a:off x="1123699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45" name="pl244"/>
            <p:cNvSpPr/>
            <p:nvPr/>
          </p:nvSpPr>
          <p:spPr>
            <a:xfrm>
              <a:off x="1165114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6" name="pl245"/>
            <p:cNvSpPr/>
            <p:nvPr/>
          </p:nvSpPr>
          <p:spPr>
            <a:xfrm>
              <a:off x="119166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7" name="pl246"/>
            <p:cNvSpPr/>
            <p:nvPr/>
          </p:nvSpPr>
          <p:spPr>
            <a:xfrm>
              <a:off x="121822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8" name="pl247"/>
            <p:cNvSpPr/>
            <p:nvPr/>
          </p:nvSpPr>
          <p:spPr>
            <a:xfrm>
              <a:off x="12447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9" name="pl248"/>
            <p:cNvSpPr/>
            <p:nvPr/>
          </p:nvSpPr>
          <p:spPr>
            <a:xfrm>
              <a:off x="12713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0" name="pl249"/>
            <p:cNvSpPr/>
            <p:nvPr/>
          </p:nvSpPr>
          <p:spPr>
            <a:xfrm>
              <a:off x="129788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1" name="pl250"/>
            <p:cNvSpPr/>
            <p:nvPr/>
          </p:nvSpPr>
          <p:spPr>
            <a:xfrm>
              <a:off x="132444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2" name="pl251"/>
            <p:cNvSpPr/>
            <p:nvPr/>
          </p:nvSpPr>
          <p:spPr>
            <a:xfrm>
              <a:off x="135099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3" name="pl252"/>
            <p:cNvSpPr/>
            <p:nvPr/>
          </p:nvSpPr>
          <p:spPr>
            <a:xfrm>
              <a:off x="13775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4" name="pl253"/>
            <p:cNvSpPr/>
            <p:nvPr/>
          </p:nvSpPr>
          <p:spPr>
            <a:xfrm>
              <a:off x="140410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5" name="pl254"/>
            <p:cNvSpPr/>
            <p:nvPr/>
          </p:nvSpPr>
          <p:spPr>
            <a:xfrm>
              <a:off x="143066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6" name="pl255"/>
            <p:cNvSpPr/>
            <p:nvPr/>
          </p:nvSpPr>
          <p:spPr>
            <a:xfrm>
              <a:off x="145721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7" name="tx256"/>
            <p:cNvSpPr/>
            <p:nvPr/>
          </p:nvSpPr>
          <p:spPr>
            <a:xfrm rot="-5400000">
              <a:off x="1157036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58" name="tx257"/>
            <p:cNvSpPr/>
            <p:nvPr/>
          </p:nvSpPr>
          <p:spPr>
            <a:xfrm rot="-5400000">
              <a:off x="1182610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59" name="tx258"/>
            <p:cNvSpPr/>
            <p:nvPr/>
          </p:nvSpPr>
          <p:spPr>
            <a:xfrm rot="-5400000">
              <a:off x="120917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60" name="tx259"/>
            <p:cNvSpPr/>
            <p:nvPr/>
          </p:nvSpPr>
          <p:spPr>
            <a:xfrm rot="-5400000">
              <a:off x="1235542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61" name="tx260"/>
            <p:cNvSpPr/>
            <p:nvPr/>
          </p:nvSpPr>
          <p:spPr>
            <a:xfrm rot="-5400000">
              <a:off x="1259032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62" name="tx261"/>
            <p:cNvSpPr/>
            <p:nvPr/>
          </p:nvSpPr>
          <p:spPr>
            <a:xfrm rot="-5400000">
              <a:off x="1289810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63" name="tx262"/>
            <p:cNvSpPr/>
            <p:nvPr/>
          </p:nvSpPr>
          <p:spPr>
            <a:xfrm rot="-5400000">
              <a:off x="1319334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64" name="tx263"/>
            <p:cNvSpPr/>
            <p:nvPr/>
          </p:nvSpPr>
          <p:spPr>
            <a:xfrm rot="-5400000">
              <a:off x="1339673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65" name="tx264"/>
            <p:cNvSpPr/>
            <p:nvPr/>
          </p:nvSpPr>
          <p:spPr>
            <a:xfrm rot="-5400000">
              <a:off x="1366224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66" name="tx265"/>
            <p:cNvSpPr/>
            <p:nvPr/>
          </p:nvSpPr>
          <p:spPr>
            <a:xfrm rot="-5400000">
              <a:off x="1396420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67" name="tx266"/>
            <p:cNvSpPr/>
            <p:nvPr/>
          </p:nvSpPr>
          <p:spPr>
            <a:xfrm rot="-5400000">
              <a:off x="1421113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68" name="tx267"/>
            <p:cNvSpPr/>
            <p:nvPr/>
          </p:nvSpPr>
          <p:spPr>
            <a:xfrm rot="-5400000">
              <a:off x="1447668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69" name="pl268"/>
            <p:cNvSpPr/>
            <p:nvPr/>
          </p:nvSpPr>
          <p:spPr>
            <a:xfrm>
              <a:off x="148908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0" name="pl269"/>
            <p:cNvSpPr/>
            <p:nvPr/>
          </p:nvSpPr>
          <p:spPr>
            <a:xfrm>
              <a:off x="151563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1" name="pl270"/>
            <p:cNvSpPr/>
            <p:nvPr/>
          </p:nvSpPr>
          <p:spPr>
            <a:xfrm>
              <a:off x="15421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2" name="pl271"/>
            <p:cNvSpPr/>
            <p:nvPr/>
          </p:nvSpPr>
          <p:spPr>
            <a:xfrm>
              <a:off x="156874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3" name="pl272"/>
            <p:cNvSpPr/>
            <p:nvPr/>
          </p:nvSpPr>
          <p:spPr>
            <a:xfrm>
              <a:off x="159530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4" name="pl273"/>
            <p:cNvSpPr/>
            <p:nvPr/>
          </p:nvSpPr>
          <p:spPr>
            <a:xfrm>
              <a:off x="162185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5" name="pl274"/>
            <p:cNvSpPr/>
            <p:nvPr/>
          </p:nvSpPr>
          <p:spPr>
            <a:xfrm>
              <a:off x="164841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6" name="pl275"/>
            <p:cNvSpPr/>
            <p:nvPr/>
          </p:nvSpPr>
          <p:spPr>
            <a:xfrm>
              <a:off x="167496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7" name="pl276"/>
            <p:cNvSpPr/>
            <p:nvPr/>
          </p:nvSpPr>
          <p:spPr>
            <a:xfrm>
              <a:off x="170152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8" name="pl277"/>
            <p:cNvSpPr/>
            <p:nvPr/>
          </p:nvSpPr>
          <p:spPr>
            <a:xfrm>
              <a:off x="172807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9" name="pl278"/>
            <p:cNvSpPr/>
            <p:nvPr/>
          </p:nvSpPr>
          <p:spPr>
            <a:xfrm>
              <a:off x="175463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0" name="pl279"/>
            <p:cNvSpPr/>
            <p:nvPr/>
          </p:nvSpPr>
          <p:spPr>
            <a:xfrm>
              <a:off x="178118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1" name="tx280"/>
            <p:cNvSpPr/>
            <p:nvPr/>
          </p:nvSpPr>
          <p:spPr>
            <a:xfrm rot="-5400000">
              <a:off x="1481005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82" name="tx281"/>
            <p:cNvSpPr/>
            <p:nvPr/>
          </p:nvSpPr>
          <p:spPr>
            <a:xfrm rot="-5400000">
              <a:off x="1506579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83" name="tx282"/>
            <p:cNvSpPr/>
            <p:nvPr/>
          </p:nvSpPr>
          <p:spPr>
            <a:xfrm rot="-5400000">
              <a:off x="1533143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84" name="tx283"/>
            <p:cNvSpPr/>
            <p:nvPr/>
          </p:nvSpPr>
          <p:spPr>
            <a:xfrm rot="-5400000">
              <a:off x="1559511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85" name="tx284"/>
            <p:cNvSpPr/>
            <p:nvPr/>
          </p:nvSpPr>
          <p:spPr>
            <a:xfrm rot="-5400000">
              <a:off x="1583001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86" name="tx285"/>
            <p:cNvSpPr/>
            <p:nvPr/>
          </p:nvSpPr>
          <p:spPr>
            <a:xfrm rot="-5400000">
              <a:off x="1613780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87" name="tx286"/>
            <p:cNvSpPr/>
            <p:nvPr/>
          </p:nvSpPr>
          <p:spPr>
            <a:xfrm rot="-5400000">
              <a:off x="16433042"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88" name="tx287"/>
            <p:cNvSpPr/>
            <p:nvPr/>
          </p:nvSpPr>
          <p:spPr>
            <a:xfrm rot="-5400000">
              <a:off x="1663643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89" name="tx288"/>
            <p:cNvSpPr/>
            <p:nvPr/>
          </p:nvSpPr>
          <p:spPr>
            <a:xfrm rot="-5400000">
              <a:off x="169019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90" name="tx289"/>
            <p:cNvSpPr/>
            <p:nvPr/>
          </p:nvSpPr>
          <p:spPr>
            <a:xfrm rot="-5400000">
              <a:off x="1720390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91" name="tx290"/>
            <p:cNvSpPr/>
            <p:nvPr/>
          </p:nvSpPr>
          <p:spPr>
            <a:xfrm rot="-5400000">
              <a:off x="1745083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92" name="tx291"/>
            <p:cNvSpPr/>
            <p:nvPr/>
          </p:nvSpPr>
          <p:spPr>
            <a:xfrm rot="-5400000">
              <a:off x="1771638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93" name="tx292"/>
            <p:cNvSpPr/>
            <p:nvPr/>
          </p:nvSpPr>
          <p:spPr>
            <a:xfrm>
              <a:off x="1294238" y="5200079"/>
              <a:ext cx="190648"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294" name="tx293"/>
            <p:cNvSpPr/>
            <p:nvPr/>
          </p:nvSpPr>
          <p:spPr>
            <a:xfrm>
              <a:off x="1294238" y="3864608"/>
              <a:ext cx="190648" cy="164194"/>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5</a:t>
              </a:r>
            </a:p>
          </p:txBody>
        </p:sp>
        <p:sp>
          <p:nvSpPr>
            <p:cNvPr id="295" name="tx294"/>
            <p:cNvSpPr/>
            <p:nvPr/>
          </p:nvSpPr>
          <p:spPr>
            <a:xfrm>
              <a:off x="1230614" y="2523332"/>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a:t>
              </a:r>
            </a:p>
          </p:txBody>
        </p:sp>
        <p:sp>
          <p:nvSpPr>
            <p:cNvPr id="296" name="pl295"/>
            <p:cNvSpPr/>
            <p:nvPr/>
          </p:nvSpPr>
          <p:spPr>
            <a:xfrm>
              <a:off x="1737938"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97" name="pl296"/>
            <p:cNvSpPr/>
            <p:nvPr/>
          </p:nvSpPr>
          <p:spPr>
            <a:xfrm>
              <a:off x="1737938" y="394698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98" name="pl297"/>
            <p:cNvSpPr/>
            <p:nvPr/>
          </p:nvSpPr>
          <p:spPr>
            <a:xfrm>
              <a:off x="1737938" y="260861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99" name="tx298"/>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300" name="rc299"/>
            <p:cNvSpPr/>
            <p:nvPr/>
          </p:nvSpPr>
          <p:spPr>
            <a:xfrm>
              <a:off x="18110385" y="2153563"/>
              <a:ext cx="1753945" cy="1236458"/>
            </a:xfrm>
            <a:prstGeom prst="rect">
              <a:avLst/>
            </a:prstGeom>
            <a:solidFill>
              <a:srgbClr val="FFFFFF">
                <a:alpha val="100000"/>
              </a:srgbClr>
            </a:solidFill>
          </p:spPr>
          <p:txBody>
            <a:bodyPr/>
            <a:lstStyle/>
            <a:p/>
          </p:txBody>
        </p:sp>
        <p:sp>
          <p:nvSpPr>
            <p:cNvPr id="301" name="rc300"/>
            <p:cNvSpPr/>
            <p:nvPr/>
          </p:nvSpPr>
          <p:spPr>
            <a:xfrm>
              <a:off x="18179974" y="2223153"/>
              <a:ext cx="274319" cy="274319"/>
            </a:xfrm>
            <a:prstGeom prst="rect">
              <a:avLst/>
            </a:prstGeom>
            <a:solidFill>
              <a:srgbClr val="FFFFFF">
                <a:alpha val="100000"/>
              </a:srgbClr>
            </a:solidFill>
          </p:spPr>
          <p:txBody>
            <a:bodyPr/>
            <a:lstStyle/>
            <a:p/>
          </p:txBody>
        </p:sp>
        <p:sp>
          <p:nvSpPr>
            <p:cNvPr id="302" name="rc301"/>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03" name="rc302"/>
            <p:cNvSpPr/>
            <p:nvPr/>
          </p:nvSpPr>
          <p:spPr>
            <a:xfrm>
              <a:off x="18179974" y="2497473"/>
              <a:ext cx="274319" cy="274319"/>
            </a:xfrm>
            <a:prstGeom prst="rect">
              <a:avLst/>
            </a:prstGeom>
            <a:solidFill>
              <a:srgbClr val="FFFFFF">
                <a:alpha val="100000"/>
              </a:srgbClr>
            </a:solidFill>
          </p:spPr>
          <p:txBody>
            <a:bodyPr/>
            <a:lstStyle/>
            <a:p/>
          </p:txBody>
        </p:sp>
        <p:sp>
          <p:nvSpPr>
            <p:cNvPr id="304" name="rc303"/>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05" name="rc304"/>
            <p:cNvSpPr/>
            <p:nvPr/>
          </p:nvSpPr>
          <p:spPr>
            <a:xfrm>
              <a:off x="18179974" y="2771793"/>
              <a:ext cx="274319" cy="274319"/>
            </a:xfrm>
            <a:prstGeom prst="rect">
              <a:avLst/>
            </a:prstGeom>
            <a:solidFill>
              <a:srgbClr val="FFFFFF">
                <a:alpha val="100000"/>
              </a:srgbClr>
            </a:solidFill>
          </p:spPr>
          <p:txBody>
            <a:bodyPr/>
            <a:lstStyle/>
            <a:p/>
          </p:txBody>
        </p:sp>
        <p:sp>
          <p:nvSpPr>
            <p:cNvPr id="306" name="rc305"/>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07" name="rc306"/>
            <p:cNvSpPr/>
            <p:nvPr/>
          </p:nvSpPr>
          <p:spPr>
            <a:xfrm>
              <a:off x="18179974" y="3046113"/>
              <a:ext cx="274319" cy="274319"/>
            </a:xfrm>
            <a:prstGeom prst="rect">
              <a:avLst/>
            </a:prstGeom>
            <a:solidFill>
              <a:srgbClr val="FFFFFF">
                <a:alpha val="100000"/>
              </a:srgbClr>
            </a:solidFill>
          </p:spPr>
          <p:txBody>
            <a:bodyPr/>
            <a:lstStyle/>
            <a:p/>
          </p:txBody>
        </p:sp>
        <p:sp>
          <p:nvSpPr>
            <p:cNvPr id="308" name="rc307"/>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09" name="tx308"/>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310" name="tx309"/>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311" name="tx310"/>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312" name="tx311"/>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313" name=""/>
          <p:cNvGrpSpPr/>
          <p:nvPr/>
        </p:nvGrpSpPr>
        <p:grpSpPr>
          <a:xfrm>
            <a:off x="6400800" y="6217920"/>
            <a:ext cx="5486400" cy="4251960"/>
            <a:chOff x="6400800" y="6217920"/>
            <a:chExt cx="5486400" cy="4251960"/>
          </a:xfrm>
        </p:grpSpPr>
        <p:sp>
          <p:nvSpPr>
            <p:cNvPr id="314"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315"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316" name="rc5"/>
            <p:cNvSpPr/>
            <p:nvPr/>
          </p:nvSpPr>
          <p:spPr>
            <a:xfrm>
              <a:off x="7111254" y="6510025"/>
              <a:ext cx="4319114" cy="2788960"/>
            </a:xfrm>
            <a:prstGeom prst="rect">
              <a:avLst/>
            </a:prstGeom>
            <a:solidFill>
              <a:srgbClr val="FFFFFF">
                <a:alpha val="100000"/>
              </a:srgbClr>
            </a:solidFill>
          </p:spPr>
          <p:txBody>
            <a:bodyPr/>
            <a:lstStyle/>
            <a:p/>
          </p:txBody>
        </p:sp>
        <p:sp>
          <p:nvSpPr>
            <p:cNvPr id="317" name="pl6"/>
            <p:cNvSpPr/>
            <p:nvPr/>
          </p:nvSpPr>
          <p:spPr>
            <a:xfrm>
              <a:off x="7111254" y="8855287"/>
              <a:ext cx="4319114" cy="0"/>
            </a:xfrm>
            <a:custGeom>
              <a:avLst/>
              <a:pathLst>
                <a:path w="4319114" h="0">
                  <a:moveTo>
                    <a:pt x="0" y="0"/>
                  </a:moveTo>
                  <a:lnTo>
                    <a:pt x="4319114" y="0"/>
                  </a:lnTo>
                  <a:lnTo>
                    <a:pt x="4319114" y="0"/>
                  </a:lnTo>
                </a:path>
              </a:pathLst>
            </a:custGeom>
            <a:ln w="6775" cap="flat">
              <a:solidFill>
                <a:srgbClr val="EBEBEB">
                  <a:alpha val="100000"/>
                </a:srgbClr>
              </a:solidFill>
              <a:prstDash val="solid"/>
              <a:round/>
            </a:ln>
          </p:spPr>
          <p:txBody>
            <a:bodyPr/>
            <a:lstStyle/>
            <a:p/>
          </p:txBody>
        </p:sp>
        <p:sp>
          <p:nvSpPr>
            <p:cNvPr id="318" name="pl7"/>
            <p:cNvSpPr/>
            <p:nvPr/>
          </p:nvSpPr>
          <p:spPr>
            <a:xfrm>
              <a:off x="7111254" y="8221432"/>
              <a:ext cx="4319114" cy="0"/>
            </a:xfrm>
            <a:custGeom>
              <a:avLst/>
              <a:pathLst>
                <a:path w="4319114" h="0">
                  <a:moveTo>
                    <a:pt x="0" y="0"/>
                  </a:moveTo>
                  <a:lnTo>
                    <a:pt x="4319114" y="0"/>
                  </a:lnTo>
                  <a:lnTo>
                    <a:pt x="4319114" y="0"/>
                  </a:lnTo>
                </a:path>
              </a:pathLst>
            </a:custGeom>
            <a:ln w="6775" cap="flat">
              <a:solidFill>
                <a:srgbClr val="EBEBEB">
                  <a:alpha val="100000"/>
                </a:srgbClr>
              </a:solidFill>
              <a:prstDash val="solid"/>
              <a:round/>
            </a:ln>
          </p:spPr>
          <p:txBody>
            <a:bodyPr/>
            <a:lstStyle/>
            <a:p/>
          </p:txBody>
        </p:sp>
        <p:sp>
          <p:nvSpPr>
            <p:cNvPr id="319" name="pl8"/>
            <p:cNvSpPr/>
            <p:nvPr/>
          </p:nvSpPr>
          <p:spPr>
            <a:xfrm>
              <a:off x="7111254" y="7587578"/>
              <a:ext cx="4319114" cy="0"/>
            </a:xfrm>
            <a:custGeom>
              <a:avLst/>
              <a:pathLst>
                <a:path w="4319114" h="0">
                  <a:moveTo>
                    <a:pt x="0" y="0"/>
                  </a:moveTo>
                  <a:lnTo>
                    <a:pt x="4319114" y="0"/>
                  </a:lnTo>
                  <a:lnTo>
                    <a:pt x="4319114" y="0"/>
                  </a:lnTo>
                </a:path>
              </a:pathLst>
            </a:custGeom>
            <a:ln w="6775" cap="flat">
              <a:solidFill>
                <a:srgbClr val="EBEBEB">
                  <a:alpha val="100000"/>
                </a:srgbClr>
              </a:solidFill>
              <a:prstDash val="solid"/>
              <a:round/>
            </a:ln>
          </p:spPr>
          <p:txBody>
            <a:bodyPr/>
            <a:lstStyle/>
            <a:p/>
          </p:txBody>
        </p:sp>
        <p:sp>
          <p:nvSpPr>
            <p:cNvPr id="320" name="pl9"/>
            <p:cNvSpPr/>
            <p:nvPr/>
          </p:nvSpPr>
          <p:spPr>
            <a:xfrm>
              <a:off x="7111254" y="6953723"/>
              <a:ext cx="4319114" cy="0"/>
            </a:xfrm>
            <a:custGeom>
              <a:avLst/>
              <a:pathLst>
                <a:path w="4319114" h="0">
                  <a:moveTo>
                    <a:pt x="0" y="0"/>
                  </a:moveTo>
                  <a:lnTo>
                    <a:pt x="4319114" y="0"/>
                  </a:lnTo>
                  <a:lnTo>
                    <a:pt x="4319114" y="0"/>
                  </a:lnTo>
                </a:path>
              </a:pathLst>
            </a:custGeom>
            <a:ln w="6775" cap="flat">
              <a:solidFill>
                <a:srgbClr val="EBEBEB">
                  <a:alpha val="100000"/>
                </a:srgbClr>
              </a:solidFill>
              <a:prstDash val="solid"/>
              <a:round/>
            </a:ln>
          </p:spPr>
          <p:txBody>
            <a:bodyPr/>
            <a:lstStyle/>
            <a:p/>
          </p:txBody>
        </p:sp>
        <p:sp>
          <p:nvSpPr>
            <p:cNvPr id="321" name="pl10"/>
            <p:cNvSpPr/>
            <p:nvPr/>
          </p:nvSpPr>
          <p:spPr>
            <a:xfrm>
              <a:off x="7111254" y="9172214"/>
              <a:ext cx="4319114" cy="0"/>
            </a:xfrm>
            <a:custGeom>
              <a:avLst/>
              <a:pathLst>
                <a:path w="4319114" h="0">
                  <a:moveTo>
                    <a:pt x="0" y="0"/>
                  </a:moveTo>
                  <a:lnTo>
                    <a:pt x="4319114" y="0"/>
                  </a:lnTo>
                  <a:lnTo>
                    <a:pt x="4319114" y="0"/>
                  </a:lnTo>
                </a:path>
              </a:pathLst>
            </a:custGeom>
            <a:ln w="13550" cap="flat">
              <a:solidFill>
                <a:srgbClr val="EBEBEB">
                  <a:alpha val="100000"/>
                </a:srgbClr>
              </a:solidFill>
              <a:prstDash val="solid"/>
              <a:round/>
            </a:ln>
          </p:spPr>
          <p:txBody>
            <a:bodyPr/>
            <a:lstStyle/>
            <a:p/>
          </p:txBody>
        </p:sp>
        <p:sp>
          <p:nvSpPr>
            <p:cNvPr id="322" name="pl11"/>
            <p:cNvSpPr/>
            <p:nvPr/>
          </p:nvSpPr>
          <p:spPr>
            <a:xfrm>
              <a:off x="7111254" y="8538360"/>
              <a:ext cx="4319114" cy="0"/>
            </a:xfrm>
            <a:custGeom>
              <a:avLst/>
              <a:pathLst>
                <a:path w="4319114" h="0">
                  <a:moveTo>
                    <a:pt x="0" y="0"/>
                  </a:moveTo>
                  <a:lnTo>
                    <a:pt x="4319114" y="0"/>
                  </a:lnTo>
                  <a:lnTo>
                    <a:pt x="4319114" y="0"/>
                  </a:lnTo>
                </a:path>
              </a:pathLst>
            </a:custGeom>
            <a:ln w="13550" cap="flat">
              <a:solidFill>
                <a:srgbClr val="EBEBEB">
                  <a:alpha val="100000"/>
                </a:srgbClr>
              </a:solidFill>
              <a:prstDash val="solid"/>
              <a:round/>
            </a:ln>
          </p:spPr>
          <p:txBody>
            <a:bodyPr/>
            <a:lstStyle/>
            <a:p/>
          </p:txBody>
        </p:sp>
        <p:sp>
          <p:nvSpPr>
            <p:cNvPr id="323" name="pl12"/>
            <p:cNvSpPr/>
            <p:nvPr/>
          </p:nvSpPr>
          <p:spPr>
            <a:xfrm>
              <a:off x="7111254" y="7904505"/>
              <a:ext cx="4319114" cy="0"/>
            </a:xfrm>
            <a:custGeom>
              <a:avLst/>
              <a:pathLst>
                <a:path w="4319114" h="0">
                  <a:moveTo>
                    <a:pt x="0" y="0"/>
                  </a:moveTo>
                  <a:lnTo>
                    <a:pt x="4319114" y="0"/>
                  </a:lnTo>
                  <a:lnTo>
                    <a:pt x="4319114" y="0"/>
                  </a:lnTo>
                </a:path>
              </a:pathLst>
            </a:custGeom>
            <a:ln w="13550" cap="flat">
              <a:solidFill>
                <a:srgbClr val="EBEBEB">
                  <a:alpha val="100000"/>
                </a:srgbClr>
              </a:solidFill>
              <a:prstDash val="solid"/>
              <a:round/>
            </a:ln>
          </p:spPr>
          <p:txBody>
            <a:bodyPr/>
            <a:lstStyle/>
            <a:p/>
          </p:txBody>
        </p:sp>
        <p:sp>
          <p:nvSpPr>
            <p:cNvPr id="324" name="pl13"/>
            <p:cNvSpPr/>
            <p:nvPr/>
          </p:nvSpPr>
          <p:spPr>
            <a:xfrm>
              <a:off x="7111254" y="7270650"/>
              <a:ext cx="4319114" cy="0"/>
            </a:xfrm>
            <a:custGeom>
              <a:avLst/>
              <a:pathLst>
                <a:path w="4319114" h="0">
                  <a:moveTo>
                    <a:pt x="0" y="0"/>
                  </a:moveTo>
                  <a:lnTo>
                    <a:pt x="4319114" y="0"/>
                  </a:lnTo>
                  <a:lnTo>
                    <a:pt x="4319114" y="0"/>
                  </a:lnTo>
                </a:path>
              </a:pathLst>
            </a:custGeom>
            <a:ln w="13550" cap="flat">
              <a:solidFill>
                <a:srgbClr val="EBEBEB">
                  <a:alpha val="100000"/>
                </a:srgbClr>
              </a:solidFill>
              <a:prstDash val="solid"/>
              <a:round/>
            </a:ln>
          </p:spPr>
          <p:txBody>
            <a:bodyPr/>
            <a:lstStyle/>
            <a:p/>
          </p:txBody>
        </p:sp>
        <p:sp>
          <p:nvSpPr>
            <p:cNvPr id="325" name="pl14"/>
            <p:cNvSpPr/>
            <p:nvPr/>
          </p:nvSpPr>
          <p:spPr>
            <a:xfrm>
              <a:off x="7111254" y="6636796"/>
              <a:ext cx="4319114" cy="0"/>
            </a:xfrm>
            <a:custGeom>
              <a:avLst/>
              <a:pathLst>
                <a:path w="4319114" h="0">
                  <a:moveTo>
                    <a:pt x="0" y="0"/>
                  </a:moveTo>
                  <a:lnTo>
                    <a:pt x="4319114" y="0"/>
                  </a:lnTo>
                  <a:lnTo>
                    <a:pt x="4319114" y="0"/>
                  </a:lnTo>
                </a:path>
              </a:pathLst>
            </a:custGeom>
            <a:ln w="13550" cap="flat">
              <a:solidFill>
                <a:srgbClr val="EBEBEB">
                  <a:alpha val="100000"/>
                </a:srgbClr>
              </a:solidFill>
              <a:prstDash val="solid"/>
              <a:round/>
            </a:ln>
          </p:spPr>
          <p:txBody>
            <a:bodyPr/>
            <a:lstStyle/>
            <a:p/>
          </p:txBody>
        </p:sp>
        <p:sp>
          <p:nvSpPr>
            <p:cNvPr id="326" name="rc15"/>
            <p:cNvSpPr/>
            <p:nvPr/>
          </p:nvSpPr>
          <p:spPr>
            <a:xfrm>
              <a:off x="7861101" y="6636796"/>
              <a:ext cx="419913" cy="2535418"/>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327" name="rc16"/>
            <p:cNvSpPr/>
            <p:nvPr/>
          </p:nvSpPr>
          <p:spPr>
            <a:xfrm>
              <a:off x="8460978" y="7904505"/>
              <a:ext cx="419913" cy="126770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328" name="rc17"/>
            <p:cNvSpPr/>
            <p:nvPr/>
          </p:nvSpPr>
          <p:spPr>
            <a:xfrm>
              <a:off x="9660732" y="6636796"/>
              <a:ext cx="419913" cy="2535418"/>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329" name="rc18"/>
            <p:cNvSpPr/>
            <p:nvPr/>
          </p:nvSpPr>
          <p:spPr>
            <a:xfrm>
              <a:off x="10260609" y="6636796"/>
              <a:ext cx="419913" cy="126770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330" name="rc19"/>
            <p:cNvSpPr/>
            <p:nvPr/>
          </p:nvSpPr>
          <p:spPr>
            <a:xfrm>
              <a:off x="10860486" y="7904505"/>
              <a:ext cx="419913" cy="126770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331" name="rc20"/>
            <p:cNvSpPr/>
            <p:nvPr/>
          </p:nvSpPr>
          <p:spPr>
            <a:xfrm>
              <a:off x="10260609" y="7904505"/>
              <a:ext cx="419913" cy="126770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332" name="pl21"/>
            <p:cNvSpPr/>
            <p:nvPr/>
          </p:nvSpPr>
          <p:spPr>
            <a:xfrm>
              <a:off x="8071058" y="6867288"/>
              <a:ext cx="599877" cy="1503212"/>
            </a:xfrm>
            <a:custGeom>
              <a:avLst/>
              <a:pathLst>
                <a:path w="599877" h="1503212">
                  <a:moveTo>
                    <a:pt x="0" y="0"/>
                  </a:moveTo>
                  <a:lnTo>
                    <a:pt x="599877" y="1503212"/>
                  </a:lnTo>
                </a:path>
              </a:pathLst>
            </a:custGeom>
            <a:ln w="40651" cap="flat">
              <a:solidFill>
                <a:srgbClr val="000000">
                  <a:alpha val="100000"/>
                </a:srgbClr>
              </a:solidFill>
              <a:prstDash val="solid"/>
              <a:round/>
            </a:ln>
          </p:spPr>
          <p:txBody>
            <a:bodyPr/>
            <a:lstStyle/>
            <a:p/>
          </p:txBody>
        </p:sp>
        <p:sp>
          <p:nvSpPr>
            <p:cNvPr id="333" name="pl22"/>
            <p:cNvSpPr/>
            <p:nvPr/>
          </p:nvSpPr>
          <p:spPr>
            <a:xfrm>
              <a:off x="9870689" y="8370501"/>
              <a:ext cx="1199754" cy="701499"/>
            </a:xfrm>
            <a:custGeom>
              <a:avLst/>
              <a:pathLst>
                <a:path w="1199754" h="701499">
                  <a:moveTo>
                    <a:pt x="0" y="0"/>
                  </a:moveTo>
                  <a:lnTo>
                    <a:pt x="599877" y="350749"/>
                  </a:lnTo>
                  <a:lnTo>
                    <a:pt x="1199754" y="701499"/>
                  </a:lnTo>
                </a:path>
              </a:pathLst>
            </a:custGeom>
            <a:ln w="40651" cap="flat">
              <a:solidFill>
                <a:srgbClr val="000000">
                  <a:alpha val="100000"/>
                </a:srgbClr>
              </a:solidFill>
              <a:prstDash val="solid"/>
              <a:round/>
            </a:ln>
          </p:spPr>
          <p:txBody>
            <a:bodyPr/>
            <a:lstStyle/>
            <a:p/>
          </p:txBody>
        </p:sp>
        <p:sp>
          <p:nvSpPr>
            <p:cNvPr id="334" name="rc23"/>
            <p:cNvSpPr/>
            <p:nvPr/>
          </p:nvSpPr>
          <p:spPr>
            <a:xfrm>
              <a:off x="7111254" y="6510025"/>
              <a:ext cx="4319114" cy="2788960"/>
            </a:xfrm>
            <a:prstGeom prst="rect">
              <a:avLst/>
            </a:prstGeom>
            <a:ln w="13550" cap="rnd">
              <a:solidFill>
                <a:srgbClr val="333333">
                  <a:alpha val="100000"/>
                </a:srgbClr>
              </a:solidFill>
              <a:prstDash val="solid"/>
              <a:round/>
            </a:ln>
          </p:spPr>
          <p:txBody>
            <a:bodyPr/>
            <a:lstStyle/>
            <a:p/>
          </p:txBody>
        </p:sp>
        <p:sp>
          <p:nvSpPr>
            <p:cNvPr id="335" name="tx24"/>
            <p:cNvSpPr/>
            <p:nvPr/>
          </p:nvSpPr>
          <p:spPr>
            <a:xfrm>
              <a:off x="6801340" y="9169908"/>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0.0</a:t>
              </a:r>
            </a:p>
          </p:txBody>
        </p:sp>
        <p:sp>
          <p:nvSpPr>
            <p:cNvPr id="336" name="tx25"/>
            <p:cNvSpPr/>
            <p:nvPr/>
          </p:nvSpPr>
          <p:spPr>
            <a:xfrm>
              <a:off x="6801340" y="8536053"/>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0.5</a:t>
              </a:r>
            </a:p>
          </p:txBody>
        </p:sp>
        <p:sp>
          <p:nvSpPr>
            <p:cNvPr id="337" name="tx26"/>
            <p:cNvSpPr/>
            <p:nvPr/>
          </p:nvSpPr>
          <p:spPr>
            <a:xfrm>
              <a:off x="6801340" y="7902198"/>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a:t>
              </a:r>
            </a:p>
          </p:txBody>
        </p:sp>
        <p:sp>
          <p:nvSpPr>
            <p:cNvPr id="338" name="tx27"/>
            <p:cNvSpPr/>
            <p:nvPr/>
          </p:nvSpPr>
          <p:spPr>
            <a:xfrm>
              <a:off x="6801340" y="7268343"/>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a:t>
              </a:r>
            </a:p>
          </p:txBody>
        </p:sp>
        <p:sp>
          <p:nvSpPr>
            <p:cNvPr id="339" name="tx28"/>
            <p:cNvSpPr/>
            <p:nvPr/>
          </p:nvSpPr>
          <p:spPr>
            <a:xfrm>
              <a:off x="6801340" y="6634489"/>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340" name="pl29"/>
            <p:cNvSpPr/>
            <p:nvPr/>
          </p:nvSpPr>
          <p:spPr>
            <a:xfrm>
              <a:off x="7076460"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41" name="pl30"/>
            <p:cNvSpPr/>
            <p:nvPr/>
          </p:nvSpPr>
          <p:spPr>
            <a:xfrm>
              <a:off x="7076460" y="853836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42" name="pl31"/>
            <p:cNvSpPr/>
            <p:nvPr/>
          </p:nvSpPr>
          <p:spPr>
            <a:xfrm>
              <a:off x="7076460" y="790450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43" name="pl32"/>
            <p:cNvSpPr/>
            <p:nvPr/>
          </p:nvSpPr>
          <p:spPr>
            <a:xfrm>
              <a:off x="7076460" y="727065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44" name="pl33"/>
            <p:cNvSpPr/>
            <p:nvPr/>
          </p:nvSpPr>
          <p:spPr>
            <a:xfrm>
              <a:off x="7076460" y="663679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45" name="pl34"/>
            <p:cNvSpPr/>
            <p:nvPr/>
          </p:nvSpPr>
          <p:spPr>
            <a:xfrm>
              <a:off x="11430369"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346" name="pl35"/>
            <p:cNvSpPr/>
            <p:nvPr/>
          </p:nvSpPr>
          <p:spPr>
            <a:xfrm>
              <a:off x="11430369" y="8671143"/>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347" name="pl36"/>
            <p:cNvSpPr/>
            <p:nvPr/>
          </p:nvSpPr>
          <p:spPr>
            <a:xfrm>
              <a:off x="11430369" y="8170073"/>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348" name="pl37"/>
            <p:cNvSpPr/>
            <p:nvPr/>
          </p:nvSpPr>
          <p:spPr>
            <a:xfrm>
              <a:off x="11430369" y="7669002"/>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349" name="pl38"/>
            <p:cNvSpPr/>
            <p:nvPr/>
          </p:nvSpPr>
          <p:spPr>
            <a:xfrm>
              <a:off x="11430369" y="7167931"/>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350" name="pl39"/>
            <p:cNvSpPr/>
            <p:nvPr/>
          </p:nvSpPr>
          <p:spPr>
            <a:xfrm>
              <a:off x="11430369" y="6666860"/>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351" name="tx40"/>
            <p:cNvSpPr/>
            <p:nvPr/>
          </p:nvSpPr>
          <p:spPr>
            <a:xfrm>
              <a:off x="11528427"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352" name="tx41"/>
            <p:cNvSpPr/>
            <p:nvPr/>
          </p:nvSpPr>
          <p:spPr>
            <a:xfrm>
              <a:off x="11528427" y="8670697"/>
              <a:ext cx="84757"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a:t>
              </a:r>
            </a:p>
          </p:txBody>
        </p:sp>
        <p:sp>
          <p:nvSpPr>
            <p:cNvPr id="353" name="tx42"/>
            <p:cNvSpPr/>
            <p:nvPr/>
          </p:nvSpPr>
          <p:spPr>
            <a:xfrm>
              <a:off x="11528427" y="8169626"/>
              <a:ext cx="84757"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a:t>
              </a:r>
            </a:p>
          </p:txBody>
        </p:sp>
        <p:sp>
          <p:nvSpPr>
            <p:cNvPr id="354" name="tx43"/>
            <p:cNvSpPr/>
            <p:nvPr/>
          </p:nvSpPr>
          <p:spPr>
            <a:xfrm>
              <a:off x="11528427" y="7666620"/>
              <a:ext cx="84757"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a:t>
              </a:r>
            </a:p>
          </p:txBody>
        </p:sp>
        <p:sp>
          <p:nvSpPr>
            <p:cNvPr id="355" name="tx44"/>
            <p:cNvSpPr/>
            <p:nvPr/>
          </p:nvSpPr>
          <p:spPr>
            <a:xfrm>
              <a:off x="11528427" y="7167931"/>
              <a:ext cx="84757"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a:t>
              </a:r>
            </a:p>
          </p:txBody>
        </p:sp>
        <p:sp>
          <p:nvSpPr>
            <p:cNvPr id="356" name="tx45"/>
            <p:cNvSpPr/>
            <p:nvPr/>
          </p:nvSpPr>
          <p:spPr>
            <a:xfrm>
              <a:off x="11528427" y="6666488"/>
              <a:ext cx="84757" cy="10946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a:t>
              </a:r>
            </a:p>
          </p:txBody>
        </p:sp>
        <p:sp>
          <p:nvSpPr>
            <p:cNvPr id="357" name="pl46"/>
            <p:cNvSpPr/>
            <p:nvPr/>
          </p:nvSpPr>
          <p:spPr>
            <a:xfrm>
              <a:off x="747118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8" name="pl47"/>
            <p:cNvSpPr/>
            <p:nvPr/>
          </p:nvSpPr>
          <p:spPr>
            <a:xfrm>
              <a:off x="807105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9" name="pl48"/>
            <p:cNvSpPr/>
            <p:nvPr/>
          </p:nvSpPr>
          <p:spPr>
            <a:xfrm>
              <a:off x="8670935"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pl49"/>
            <p:cNvSpPr/>
            <p:nvPr/>
          </p:nvSpPr>
          <p:spPr>
            <a:xfrm>
              <a:off x="927081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50"/>
            <p:cNvSpPr/>
            <p:nvPr/>
          </p:nvSpPr>
          <p:spPr>
            <a:xfrm>
              <a:off x="987068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pl51"/>
            <p:cNvSpPr/>
            <p:nvPr/>
          </p:nvSpPr>
          <p:spPr>
            <a:xfrm>
              <a:off x="1047056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3" name="pl52"/>
            <p:cNvSpPr/>
            <p:nvPr/>
          </p:nvSpPr>
          <p:spPr>
            <a:xfrm>
              <a:off x="1107044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4" name="tx53"/>
            <p:cNvSpPr/>
            <p:nvPr/>
          </p:nvSpPr>
          <p:spPr>
            <a:xfrm rot="-2700000">
              <a:off x="7361282"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365" name="tx54"/>
            <p:cNvSpPr/>
            <p:nvPr/>
          </p:nvSpPr>
          <p:spPr>
            <a:xfrm rot="-2700000">
              <a:off x="7921461"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366" name="tx55"/>
            <p:cNvSpPr/>
            <p:nvPr/>
          </p:nvSpPr>
          <p:spPr>
            <a:xfrm rot="-2700000">
              <a:off x="8520680"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367" name="tx56"/>
            <p:cNvSpPr/>
            <p:nvPr/>
          </p:nvSpPr>
          <p:spPr>
            <a:xfrm rot="-2700000">
              <a:off x="897586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368" name="tx57"/>
            <p:cNvSpPr/>
            <p:nvPr/>
          </p:nvSpPr>
          <p:spPr>
            <a:xfrm rot="-2700000">
              <a:off x="9575744"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369" name="tx58"/>
            <p:cNvSpPr/>
            <p:nvPr/>
          </p:nvSpPr>
          <p:spPr>
            <a:xfrm rot="-2700000">
              <a:off x="10175595"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370" name="tx59"/>
            <p:cNvSpPr/>
            <p:nvPr/>
          </p:nvSpPr>
          <p:spPr>
            <a:xfrm rot="-2700000">
              <a:off x="10887541"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371" name="tx60"/>
            <p:cNvSpPr/>
            <p:nvPr/>
          </p:nvSpPr>
          <p:spPr>
            <a:xfrm>
              <a:off x="9270812"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372" name="tx61"/>
            <p:cNvSpPr/>
            <p:nvPr/>
          </p:nvSpPr>
          <p:spPr>
            <a:xfrm>
              <a:off x="8453559"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373" name="tx62"/>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374" name="tx63"/>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375" name="rc64"/>
            <p:cNvSpPr/>
            <p:nvPr/>
          </p:nvSpPr>
          <p:spPr>
            <a:xfrm>
              <a:off x="7636944" y="10217410"/>
              <a:ext cx="1051268" cy="182880"/>
            </a:xfrm>
            <a:prstGeom prst="rect">
              <a:avLst/>
            </a:prstGeom>
            <a:solidFill>
              <a:srgbClr val="FFFFFF">
                <a:alpha val="100000"/>
              </a:srgbClr>
            </a:solidFill>
          </p:spPr>
          <p:txBody>
            <a:bodyPr/>
            <a:lstStyle/>
            <a:p/>
          </p:txBody>
        </p:sp>
        <p:sp>
          <p:nvSpPr>
            <p:cNvPr id="376" name="rc65"/>
            <p:cNvSpPr/>
            <p:nvPr/>
          </p:nvSpPr>
          <p:spPr>
            <a:xfrm>
              <a:off x="7636944" y="10217410"/>
              <a:ext cx="182879" cy="182880"/>
            </a:xfrm>
            <a:prstGeom prst="rect">
              <a:avLst/>
            </a:prstGeom>
            <a:solidFill>
              <a:srgbClr val="FFFFFF">
                <a:alpha val="100000"/>
              </a:srgbClr>
            </a:solidFill>
          </p:spPr>
          <p:txBody>
            <a:bodyPr/>
            <a:lstStyle/>
            <a:p/>
          </p:txBody>
        </p:sp>
        <p:sp>
          <p:nvSpPr>
            <p:cNvPr id="377" name="pl66"/>
            <p:cNvSpPr/>
            <p:nvPr/>
          </p:nvSpPr>
          <p:spPr>
            <a:xfrm>
              <a:off x="7655232"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378" name="tx67"/>
            <p:cNvSpPr/>
            <p:nvPr/>
          </p:nvSpPr>
          <p:spPr>
            <a:xfrm>
              <a:off x="7927824"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379" name="rc68"/>
            <p:cNvSpPr/>
            <p:nvPr/>
          </p:nvSpPr>
          <p:spPr>
            <a:xfrm>
              <a:off x="8868212" y="10217410"/>
              <a:ext cx="2036468" cy="182880"/>
            </a:xfrm>
            <a:prstGeom prst="rect">
              <a:avLst/>
            </a:prstGeom>
            <a:solidFill>
              <a:srgbClr val="FFFFFF">
                <a:alpha val="100000"/>
              </a:srgbClr>
            </a:solidFill>
          </p:spPr>
          <p:txBody>
            <a:bodyPr/>
            <a:lstStyle/>
            <a:p/>
          </p:txBody>
        </p:sp>
        <p:sp>
          <p:nvSpPr>
            <p:cNvPr id="380" name="rc69"/>
            <p:cNvSpPr/>
            <p:nvPr/>
          </p:nvSpPr>
          <p:spPr>
            <a:xfrm>
              <a:off x="8868212" y="10217410"/>
              <a:ext cx="182879" cy="182880"/>
            </a:xfrm>
            <a:prstGeom prst="rect">
              <a:avLst/>
            </a:prstGeom>
            <a:solidFill>
              <a:srgbClr val="FFFFFF">
                <a:alpha val="100000"/>
              </a:srgbClr>
            </a:solidFill>
          </p:spPr>
          <p:txBody>
            <a:bodyPr/>
            <a:lstStyle/>
            <a:p/>
          </p:txBody>
        </p:sp>
        <p:sp>
          <p:nvSpPr>
            <p:cNvPr id="381" name="rc70"/>
            <p:cNvSpPr/>
            <p:nvPr/>
          </p:nvSpPr>
          <p:spPr>
            <a:xfrm>
              <a:off x="8877212" y="10226410"/>
              <a:ext cx="164880"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382" name="rc71"/>
            <p:cNvSpPr/>
            <p:nvPr/>
          </p:nvSpPr>
          <p:spPr>
            <a:xfrm>
              <a:off x="9870453" y="10217410"/>
              <a:ext cx="182879" cy="182880"/>
            </a:xfrm>
            <a:prstGeom prst="rect">
              <a:avLst/>
            </a:prstGeom>
            <a:solidFill>
              <a:srgbClr val="FFFFFF">
                <a:alpha val="100000"/>
              </a:srgbClr>
            </a:solidFill>
          </p:spPr>
          <p:txBody>
            <a:bodyPr/>
            <a:lstStyle/>
            <a:p/>
          </p:txBody>
        </p:sp>
        <p:sp>
          <p:nvSpPr>
            <p:cNvPr id="383" name="rc72"/>
            <p:cNvSpPr/>
            <p:nvPr/>
          </p:nvSpPr>
          <p:spPr>
            <a:xfrm>
              <a:off x="9879453"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384" name="tx73"/>
            <p:cNvSpPr/>
            <p:nvPr/>
          </p:nvSpPr>
          <p:spPr>
            <a:xfrm>
              <a:off x="9159092"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385" name="tx74"/>
            <p:cNvSpPr/>
            <p:nvPr/>
          </p:nvSpPr>
          <p:spPr>
            <a:xfrm>
              <a:off x="10161333"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386" name="tx75"/>
            <p:cNvSpPr/>
            <p:nvPr/>
          </p:nvSpPr>
          <p:spPr>
            <a:xfrm>
              <a:off x="6642513"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387" name=""/>
          <p:cNvGrpSpPr/>
          <p:nvPr/>
        </p:nvGrpSpPr>
        <p:grpSpPr>
          <a:xfrm>
            <a:off x="12527280" y="6217920"/>
            <a:ext cx="5486400" cy="4297680"/>
            <a:chOff x="12527280" y="6217920"/>
            <a:chExt cx="5486400" cy="4297680"/>
          </a:xfrm>
        </p:grpSpPr>
        <p:sp>
          <p:nvSpPr>
            <p:cNvPr id="388"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389"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390"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391"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92"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93"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94"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95"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96"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97"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98"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99"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00"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01"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02" name="pl17"/>
            <p:cNvSpPr/>
            <p:nvPr/>
          </p:nvSpPr>
          <p:spPr>
            <a:xfrm>
              <a:off x="13329440" y="6689277"/>
              <a:ext cx="4502097" cy="179252"/>
            </a:xfrm>
            <a:custGeom>
              <a:avLst/>
              <a:pathLst>
                <a:path w="4502097" h="179252">
                  <a:moveTo>
                    <a:pt x="0" y="179252"/>
                  </a:moveTo>
                  <a:lnTo>
                    <a:pt x="187587" y="102429"/>
                  </a:lnTo>
                  <a:lnTo>
                    <a:pt x="375174" y="76822"/>
                  </a:lnTo>
                  <a:lnTo>
                    <a:pt x="562762" y="76822"/>
                  </a:lnTo>
                  <a:lnTo>
                    <a:pt x="750349" y="51214"/>
                  </a:lnTo>
                  <a:lnTo>
                    <a:pt x="937937" y="51214"/>
                  </a:lnTo>
                  <a:lnTo>
                    <a:pt x="1125524" y="25607"/>
                  </a:lnTo>
                  <a:lnTo>
                    <a:pt x="1313111" y="51214"/>
                  </a:lnTo>
                  <a:lnTo>
                    <a:pt x="1500699" y="51214"/>
                  </a:lnTo>
                  <a:lnTo>
                    <a:pt x="1688286" y="25607"/>
                  </a:lnTo>
                  <a:lnTo>
                    <a:pt x="1875874" y="25607"/>
                  </a:lnTo>
                  <a:lnTo>
                    <a:pt x="2063461" y="25607"/>
                  </a:lnTo>
                  <a:lnTo>
                    <a:pt x="2251048" y="25607"/>
                  </a:lnTo>
                  <a:lnTo>
                    <a:pt x="2438636" y="25607"/>
                  </a:lnTo>
                  <a:lnTo>
                    <a:pt x="2626223" y="25607"/>
                  </a:lnTo>
                  <a:lnTo>
                    <a:pt x="2813811" y="0"/>
                  </a:lnTo>
                  <a:lnTo>
                    <a:pt x="3001398" y="25607"/>
                  </a:lnTo>
                  <a:lnTo>
                    <a:pt x="3188985" y="25607"/>
                  </a:lnTo>
                  <a:lnTo>
                    <a:pt x="3376573" y="25607"/>
                  </a:lnTo>
                  <a:lnTo>
                    <a:pt x="3564160" y="25607"/>
                  </a:lnTo>
                  <a:lnTo>
                    <a:pt x="3751748" y="25607"/>
                  </a:lnTo>
                  <a:lnTo>
                    <a:pt x="3939335" y="25607"/>
                  </a:lnTo>
                  <a:lnTo>
                    <a:pt x="4126923" y="128037"/>
                  </a:lnTo>
                  <a:lnTo>
                    <a:pt x="4314510" y="128037"/>
                  </a:lnTo>
                  <a:lnTo>
                    <a:pt x="4502097" y="128037"/>
                  </a:lnTo>
                </a:path>
              </a:pathLst>
            </a:custGeom>
            <a:ln w="32521" cap="flat">
              <a:solidFill>
                <a:srgbClr val="5EB0E8">
                  <a:alpha val="100000"/>
                </a:srgbClr>
              </a:solidFill>
              <a:prstDash val="solid"/>
              <a:round/>
            </a:ln>
          </p:spPr>
          <p:txBody>
            <a:bodyPr/>
            <a:lstStyle/>
            <a:p/>
          </p:txBody>
        </p:sp>
        <p:sp>
          <p:nvSpPr>
            <p:cNvPr id="403" name="pl18"/>
            <p:cNvSpPr/>
            <p:nvPr/>
          </p:nvSpPr>
          <p:spPr>
            <a:xfrm>
              <a:off x="13329440" y="6766100"/>
              <a:ext cx="4502097" cy="102429"/>
            </a:xfrm>
            <a:custGeom>
              <a:avLst/>
              <a:pathLst>
                <a:path w="4502097" h="102429">
                  <a:moveTo>
                    <a:pt x="0" y="25607"/>
                  </a:moveTo>
                  <a:lnTo>
                    <a:pt x="187587" y="25607"/>
                  </a:lnTo>
                  <a:lnTo>
                    <a:pt x="375174" y="25607"/>
                  </a:lnTo>
                  <a:lnTo>
                    <a:pt x="562762" y="0"/>
                  </a:lnTo>
                  <a:lnTo>
                    <a:pt x="750349" y="0"/>
                  </a:lnTo>
                  <a:lnTo>
                    <a:pt x="937937" y="0"/>
                  </a:lnTo>
                  <a:lnTo>
                    <a:pt x="1125524" y="0"/>
                  </a:lnTo>
                  <a:lnTo>
                    <a:pt x="1313111" y="0"/>
                  </a:lnTo>
                  <a:lnTo>
                    <a:pt x="1500699" y="25607"/>
                  </a:lnTo>
                  <a:lnTo>
                    <a:pt x="1688286" y="0"/>
                  </a:lnTo>
                  <a:lnTo>
                    <a:pt x="1875874" y="25607"/>
                  </a:lnTo>
                  <a:lnTo>
                    <a:pt x="2063461" y="0"/>
                  </a:lnTo>
                  <a:lnTo>
                    <a:pt x="2251048" y="0"/>
                  </a:lnTo>
                  <a:lnTo>
                    <a:pt x="2438636" y="0"/>
                  </a:lnTo>
                  <a:lnTo>
                    <a:pt x="2626223" y="0"/>
                  </a:lnTo>
                  <a:lnTo>
                    <a:pt x="2813811" y="0"/>
                  </a:lnTo>
                  <a:lnTo>
                    <a:pt x="3001398" y="0"/>
                  </a:lnTo>
                  <a:lnTo>
                    <a:pt x="3188985" y="0"/>
                  </a:lnTo>
                  <a:lnTo>
                    <a:pt x="3376573" y="25607"/>
                  </a:lnTo>
                  <a:lnTo>
                    <a:pt x="3564160" y="51214"/>
                  </a:lnTo>
                  <a:lnTo>
                    <a:pt x="3751748" y="76822"/>
                  </a:lnTo>
                  <a:lnTo>
                    <a:pt x="3939335" y="102429"/>
                  </a:lnTo>
                  <a:lnTo>
                    <a:pt x="4126923" y="102429"/>
                  </a:lnTo>
                  <a:lnTo>
                    <a:pt x="4314510" y="76822"/>
                  </a:lnTo>
                  <a:lnTo>
                    <a:pt x="4502097" y="76822"/>
                  </a:lnTo>
                </a:path>
              </a:pathLst>
            </a:custGeom>
            <a:ln w="32521" cap="flat">
              <a:solidFill>
                <a:srgbClr val="00A173">
                  <a:alpha val="100000"/>
                </a:srgbClr>
              </a:solidFill>
              <a:prstDash val="solid"/>
              <a:round/>
            </a:ln>
          </p:spPr>
          <p:txBody>
            <a:bodyPr/>
            <a:lstStyle/>
            <a:p/>
          </p:txBody>
        </p:sp>
        <p:sp>
          <p:nvSpPr>
            <p:cNvPr id="404"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05"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06"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07"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408"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409"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10"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1"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2"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3"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4"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5"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6"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7"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8"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9"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0"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1"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2"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3"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4"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5"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6"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7"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8"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9"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30"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31"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32"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33"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34"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35"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36"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37"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38"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39"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0"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1"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442"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443"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444"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445"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446"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447"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448"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449"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450"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451"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452"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453"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454"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455"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456"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457"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458"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459"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460"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461"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462"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463"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464"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465"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466"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467" name="rc82"/>
            <p:cNvSpPr/>
            <p:nvPr/>
          </p:nvSpPr>
          <p:spPr>
            <a:xfrm>
              <a:off x="14005791" y="9941072"/>
              <a:ext cx="3149396" cy="504938"/>
            </a:xfrm>
            <a:prstGeom prst="rect">
              <a:avLst/>
            </a:prstGeom>
            <a:solidFill>
              <a:srgbClr val="FFFFFF">
                <a:alpha val="100000"/>
              </a:srgbClr>
            </a:solidFill>
          </p:spPr>
          <p:txBody>
            <a:bodyPr/>
            <a:lstStyle/>
            <a:p/>
          </p:txBody>
        </p:sp>
        <p:sp>
          <p:nvSpPr>
            <p:cNvPr id="468"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469"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470"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471"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472"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473"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474"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475"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476"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Switzerland</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3214267" cy="3131794"/>
            </a:xfrm>
            <a:prstGeom prst="rect">
              <a:avLst/>
            </a:prstGeom>
            <a:solidFill>
              <a:srgbClr val="FFFFFF">
                <a:alpha val="100000"/>
              </a:srgbClr>
            </a:solidFill>
          </p:spPr>
          <p:txBody>
            <a:bodyPr/>
            <a:lstStyle/>
            <a:p/>
          </p:txBody>
        </p:sp>
        <p:sp>
          <p:nvSpPr>
            <p:cNvPr id="7" name="pl6"/>
            <p:cNvSpPr/>
            <p:nvPr/>
          </p:nvSpPr>
          <p:spPr>
            <a:xfrm>
              <a:off x="1899869" y="495444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8" name="pl7"/>
            <p:cNvSpPr/>
            <p:nvPr/>
          </p:nvSpPr>
          <p:spPr>
            <a:xfrm>
              <a:off x="1899869" y="429260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9" name="pl8"/>
            <p:cNvSpPr/>
            <p:nvPr/>
          </p:nvSpPr>
          <p:spPr>
            <a:xfrm>
              <a:off x="1899869" y="363077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 name="pl9"/>
            <p:cNvSpPr/>
            <p:nvPr/>
          </p:nvSpPr>
          <p:spPr>
            <a:xfrm>
              <a:off x="1899869" y="296894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1" name="pl10"/>
            <p:cNvSpPr/>
            <p:nvPr/>
          </p:nvSpPr>
          <p:spPr>
            <a:xfrm>
              <a:off x="1899869" y="230710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 name="pl11"/>
            <p:cNvSpPr/>
            <p:nvPr/>
          </p:nvSpPr>
          <p:spPr>
            <a:xfrm>
              <a:off x="189986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 name="pl12"/>
            <p:cNvSpPr/>
            <p:nvPr/>
          </p:nvSpPr>
          <p:spPr>
            <a:xfrm>
              <a:off x="1899869" y="462352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 name="pl13"/>
            <p:cNvSpPr/>
            <p:nvPr/>
          </p:nvSpPr>
          <p:spPr>
            <a:xfrm>
              <a:off x="1899869" y="396169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5" name="pl14"/>
            <p:cNvSpPr/>
            <p:nvPr/>
          </p:nvSpPr>
          <p:spPr>
            <a:xfrm>
              <a:off x="1899869" y="32998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6" name="pl15"/>
            <p:cNvSpPr/>
            <p:nvPr/>
          </p:nvSpPr>
          <p:spPr>
            <a:xfrm>
              <a:off x="1899869" y="263802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7" name="rc16"/>
            <p:cNvSpPr/>
            <p:nvPr/>
          </p:nvSpPr>
          <p:spPr>
            <a:xfrm>
              <a:off x="193938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 name="rc17"/>
            <p:cNvSpPr/>
            <p:nvPr/>
          </p:nvSpPr>
          <p:spPr>
            <a:xfrm>
              <a:off x="193938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 name="rc18"/>
            <p:cNvSpPr/>
            <p:nvPr/>
          </p:nvSpPr>
          <p:spPr>
            <a:xfrm>
              <a:off x="193938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 name="rc19"/>
            <p:cNvSpPr/>
            <p:nvPr/>
          </p:nvSpPr>
          <p:spPr>
            <a:xfrm>
              <a:off x="1939388" y="5166228"/>
              <a:ext cx="237118" cy="11912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 name="rc20"/>
            <p:cNvSpPr/>
            <p:nvPr/>
          </p:nvSpPr>
          <p:spPr>
            <a:xfrm>
              <a:off x="220285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 name="rc21"/>
            <p:cNvSpPr/>
            <p:nvPr/>
          </p:nvSpPr>
          <p:spPr>
            <a:xfrm>
              <a:off x="220285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 name="rc22"/>
            <p:cNvSpPr/>
            <p:nvPr/>
          </p:nvSpPr>
          <p:spPr>
            <a:xfrm>
              <a:off x="220285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 name="rc23"/>
            <p:cNvSpPr/>
            <p:nvPr/>
          </p:nvSpPr>
          <p:spPr>
            <a:xfrm>
              <a:off x="2202853" y="5152991"/>
              <a:ext cx="237118" cy="13236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 name="rc24"/>
            <p:cNvSpPr/>
            <p:nvPr/>
          </p:nvSpPr>
          <p:spPr>
            <a:xfrm>
              <a:off x="246631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 name="rc25"/>
            <p:cNvSpPr/>
            <p:nvPr/>
          </p:nvSpPr>
          <p:spPr>
            <a:xfrm>
              <a:off x="246631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 name="rc26"/>
            <p:cNvSpPr/>
            <p:nvPr/>
          </p:nvSpPr>
          <p:spPr>
            <a:xfrm>
              <a:off x="246631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 name="rc27"/>
            <p:cNvSpPr/>
            <p:nvPr/>
          </p:nvSpPr>
          <p:spPr>
            <a:xfrm>
              <a:off x="2466318" y="4914731"/>
              <a:ext cx="237118" cy="3706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 name="rc28"/>
            <p:cNvSpPr/>
            <p:nvPr/>
          </p:nvSpPr>
          <p:spPr>
            <a:xfrm>
              <a:off x="2729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0" name="rc29"/>
            <p:cNvSpPr/>
            <p:nvPr/>
          </p:nvSpPr>
          <p:spPr>
            <a:xfrm>
              <a:off x="272978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1" name="rc30"/>
            <p:cNvSpPr/>
            <p:nvPr/>
          </p:nvSpPr>
          <p:spPr>
            <a:xfrm>
              <a:off x="272978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2" name="rc31"/>
            <p:cNvSpPr/>
            <p:nvPr/>
          </p:nvSpPr>
          <p:spPr>
            <a:xfrm>
              <a:off x="2729782" y="5113281"/>
              <a:ext cx="237118" cy="17207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3" name="rc32"/>
            <p:cNvSpPr/>
            <p:nvPr/>
          </p:nvSpPr>
          <p:spPr>
            <a:xfrm>
              <a:off x="299324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4" name="rc33"/>
            <p:cNvSpPr/>
            <p:nvPr/>
          </p:nvSpPr>
          <p:spPr>
            <a:xfrm>
              <a:off x="299324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5" name="rc34"/>
            <p:cNvSpPr/>
            <p:nvPr/>
          </p:nvSpPr>
          <p:spPr>
            <a:xfrm>
              <a:off x="299324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6" name="rc35"/>
            <p:cNvSpPr/>
            <p:nvPr/>
          </p:nvSpPr>
          <p:spPr>
            <a:xfrm>
              <a:off x="2993247" y="5205938"/>
              <a:ext cx="237118" cy="7941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7" name="rc36"/>
            <p:cNvSpPr/>
            <p:nvPr/>
          </p:nvSpPr>
          <p:spPr>
            <a:xfrm>
              <a:off x="325671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8" name="rc37"/>
            <p:cNvSpPr/>
            <p:nvPr/>
          </p:nvSpPr>
          <p:spPr>
            <a:xfrm>
              <a:off x="325671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9" name="rc38"/>
            <p:cNvSpPr/>
            <p:nvPr/>
          </p:nvSpPr>
          <p:spPr>
            <a:xfrm>
              <a:off x="325671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0" name="rc39"/>
            <p:cNvSpPr/>
            <p:nvPr/>
          </p:nvSpPr>
          <p:spPr>
            <a:xfrm>
              <a:off x="3256711" y="5179464"/>
              <a:ext cx="237118" cy="10589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1" name="rc40"/>
            <p:cNvSpPr/>
            <p:nvPr/>
          </p:nvSpPr>
          <p:spPr>
            <a:xfrm>
              <a:off x="352017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 name="rc41"/>
            <p:cNvSpPr/>
            <p:nvPr/>
          </p:nvSpPr>
          <p:spPr>
            <a:xfrm>
              <a:off x="352017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 name="rc42"/>
            <p:cNvSpPr/>
            <p:nvPr/>
          </p:nvSpPr>
          <p:spPr>
            <a:xfrm>
              <a:off x="352017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4" name="rc43"/>
            <p:cNvSpPr/>
            <p:nvPr/>
          </p:nvSpPr>
          <p:spPr>
            <a:xfrm>
              <a:off x="3520176" y="5219174"/>
              <a:ext cx="237118" cy="661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5" name="rc44"/>
            <p:cNvSpPr/>
            <p:nvPr/>
          </p:nvSpPr>
          <p:spPr>
            <a:xfrm>
              <a:off x="378364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6" name="rc45"/>
            <p:cNvSpPr/>
            <p:nvPr/>
          </p:nvSpPr>
          <p:spPr>
            <a:xfrm>
              <a:off x="378364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 name="rc46"/>
            <p:cNvSpPr/>
            <p:nvPr/>
          </p:nvSpPr>
          <p:spPr>
            <a:xfrm>
              <a:off x="378364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8" name="rc47"/>
            <p:cNvSpPr/>
            <p:nvPr/>
          </p:nvSpPr>
          <p:spPr>
            <a:xfrm>
              <a:off x="3783640" y="5205938"/>
              <a:ext cx="237118" cy="7941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9" name="rc48"/>
            <p:cNvSpPr/>
            <p:nvPr/>
          </p:nvSpPr>
          <p:spPr>
            <a:xfrm>
              <a:off x="404710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0" name="rc49"/>
            <p:cNvSpPr/>
            <p:nvPr/>
          </p:nvSpPr>
          <p:spPr>
            <a:xfrm>
              <a:off x="404710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1" name="rc50"/>
            <p:cNvSpPr/>
            <p:nvPr/>
          </p:nvSpPr>
          <p:spPr>
            <a:xfrm>
              <a:off x="404710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2" name="rc51"/>
            <p:cNvSpPr/>
            <p:nvPr/>
          </p:nvSpPr>
          <p:spPr>
            <a:xfrm>
              <a:off x="4047105" y="5192701"/>
              <a:ext cx="237118" cy="926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3" name="rc52"/>
            <p:cNvSpPr/>
            <p:nvPr/>
          </p:nvSpPr>
          <p:spPr>
            <a:xfrm>
              <a:off x="431057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4" name="rc53"/>
            <p:cNvSpPr/>
            <p:nvPr/>
          </p:nvSpPr>
          <p:spPr>
            <a:xfrm>
              <a:off x="431057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5" name="rc54"/>
            <p:cNvSpPr/>
            <p:nvPr/>
          </p:nvSpPr>
          <p:spPr>
            <a:xfrm>
              <a:off x="431057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6" name="rc55"/>
            <p:cNvSpPr/>
            <p:nvPr/>
          </p:nvSpPr>
          <p:spPr>
            <a:xfrm>
              <a:off x="4310570" y="5219174"/>
              <a:ext cx="237118" cy="661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7" name="rc56"/>
            <p:cNvSpPr/>
            <p:nvPr/>
          </p:nvSpPr>
          <p:spPr>
            <a:xfrm>
              <a:off x="457403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8" name="rc57"/>
            <p:cNvSpPr/>
            <p:nvPr/>
          </p:nvSpPr>
          <p:spPr>
            <a:xfrm>
              <a:off x="457403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9" name="rc58"/>
            <p:cNvSpPr/>
            <p:nvPr/>
          </p:nvSpPr>
          <p:spPr>
            <a:xfrm>
              <a:off x="457403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0" name="rc59"/>
            <p:cNvSpPr/>
            <p:nvPr/>
          </p:nvSpPr>
          <p:spPr>
            <a:xfrm>
              <a:off x="4574034" y="5166228"/>
              <a:ext cx="237118" cy="11912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1" name="rc60"/>
            <p:cNvSpPr/>
            <p:nvPr/>
          </p:nvSpPr>
          <p:spPr>
            <a:xfrm>
              <a:off x="4837499" y="5272121"/>
              <a:ext cx="237118" cy="132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2" name="rc61"/>
            <p:cNvSpPr/>
            <p:nvPr/>
          </p:nvSpPr>
          <p:spPr>
            <a:xfrm>
              <a:off x="4837499" y="527212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3" name="rc62"/>
            <p:cNvSpPr/>
            <p:nvPr/>
          </p:nvSpPr>
          <p:spPr>
            <a:xfrm>
              <a:off x="4837499" y="527212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4" name="rc63"/>
            <p:cNvSpPr/>
            <p:nvPr/>
          </p:nvSpPr>
          <p:spPr>
            <a:xfrm>
              <a:off x="4837499" y="5166228"/>
              <a:ext cx="237118" cy="10589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5" name="pg64"/>
            <p:cNvSpPr/>
            <p:nvPr/>
          </p:nvSpPr>
          <p:spPr>
            <a:xfrm>
              <a:off x="2726651"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6" name="tx65"/>
            <p:cNvSpPr/>
            <p:nvPr/>
          </p:nvSpPr>
          <p:spPr>
            <a:xfrm>
              <a:off x="2851533"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 case(s)</a:t>
              </a:r>
            </a:p>
          </p:txBody>
        </p:sp>
        <p:sp>
          <p:nvSpPr>
            <p:cNvPr id="67" name="pg66"/>
            <p:cNvSpPr/>
            <p:nvPr/>
          </p:nvSpPr>
          <p:spPr>
            <a:xfrm>
              <a:off x="2913029" y="2394471"/>
              <a:ext cx="1187946" cy="311602"/>
            </a:xfrm>
            <a:custGeom>
              <a:avLst/>
              <a:pathLst>
                <a:path w="1187946" h="311602">
                  <a:moveTo>
                    <a:pt x="26017" y="311602"/>
                  </a:moveTo>
                  <a:lnTo>
                    <a:pt x="1161929" y="311602"/>
                  </a:lnTo>
                  <a:lnTo>
                    <a:pt x="1160881" y="311581"/>
                  </a:lnTo>
                  <a:lnTo>
                    <a:pt x="1165065" y="311412"/>
                  </a:lnTo>
                  <a:lnTo>
                    <a:pt x="1169167" y="310575"/>
                  </a:lnTo>
                  <a:lnTo>
                    <a:pt x="1173082" y="309090"/>
                  </a:lnTo>
                  <a:lnTo>
                    <a:pt x="1176708" y="306996"/>
                  </a:lnTo>
                  <a:lnTo>
                    <a:pt x="1179952" y="304348"/>
                  </a:lnTo>
                  <a:lnTo>
                    <a:pt x="1182728" y="301214"/>
                  </a:lnTo>
                  <a:lnTo>
                    <a:pt x="1184966" y="297675"/>
                  </a:lnTo>
                  <a:lnTo>
                    <a:pt x="1186607" y="293823"/>
                  </a:lnTo>
                  <a:lnTo>
                    <a:pt x="1187609" y="289758"/>
                  </a:lnTo>
                  <a:lnTo>
                    <a:pt x="1187946" y="285585"/>
                  </a:lnTo>
                  <a:lnTo>
                    <a:pt x="1187946" y="26017"/>
                  </a:lnTo>
                  <a:lnTo>
                    <a:pt x="1187609" y="21843"/>
                  </a:lnTo>
                  <a:lnTo>
                    <a:pt x="1186607" y="17778"/>
                  </a:lnTo>
                  <a:lnTo>
                    <a:pt x="1184966" y="13926"/>
                  </a:lnTo>
                  <a:lnTo>
                    <a:pt x="1182728" y="10387"/>
                  </a:lnTo>
                  <a:lnTo>
                    <a:pt x="1179952" y="7253"/>
                  </a:lnTo>
                  <a:lnTo>
                    <a:pt x="1176708" y="4605"/>
                  </a:lnTo>
                  <a:lnTo>
                    <a:pt x="1173082" y="2511"/>
                  </a:lnTo>
                  <a:lnTo>
                    <a:pt x="1169167" y="1027"/>
                  </a:lnTo>
                  <a:lnTo>
                    <a:pt x="1165065" y="189"/>
                  </a:lnTo>
                  <a:lnTo>
                    <a:pt x="116192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8" name="tx67"/>
            <p:cNvSpPr/>
            <p:nvPr/>
          </p:nvSpPr>
          <p:spPr>
            <a:xfrm>
              <a:off x="3017098" y="2466357"/>
              <a:ext cx="97980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 case(s)</a:t>
              </a:r>
            </a:p>
          </p:txBody>
        </p:sp>
        <p:sp>
          <p:nvSpPr>
            <p:cNvPr id="69" name="rc68"/>
            <p:cNvSpPr/>
            <p:nvPr/>
          </p:nvSpPr>
          <p:spPr>
            <a:xfrm>
              <a:off x="1899869" y="2153563"/>
              <a:ext cx="3214267" cy="3131794"/>
            </a:xfrm>
            <a:prstGeom prst="rect">
              <a:avLst/>
            </a:prstGeom>
            <a:ln w="13550" cap="rnd">
              <a:solidFill>
                <a:srgbClr val="333333">
                  <a:alpha val="100000"/>
                </a:srgbClr>
              </a:solidFill>
              <a:prstDash val="solid"/>
              <a:round/>
            </a:ln>
          </p:spPr>
          <p:txBody>
            <a:bodyPr/>
            <a:lstStyle/>
            <a:p/>
          </p:txBody>
        </p:sp>
        <p:sp>
          <p:nvSpPr>
            <p:cNvPr id="70" name="rc69"/>
            <p:cNvSpPr/>
            <p:nvPr/>
          </p:nvSpPr>
          <p:spPr>
            <a:xfrm>
              <a:off x="5114136" y="2153563"/>
              <a:ext cx="3214267" cy="3131794"/>
            </a:xfrm>
            <a:prstGeom prst="rect">
              <a:avLst/>
            </a:prstGeom>
            <a:solidFill>
              <a:srgbClr val="FFFFFF">
                <a:alpha val="100000"/>
              </a:srgbClr>
            </a:solidFill>
          </p:spPr>
          <p:txBody>
            <a:bodyPr/>
            <a:lstStyle/>
            <a:p/>
          </p:txBody>
        </p:sp>
        <p:sp>
          <p:nvSpPr>
            <p:cNvPr id="71" name="pl70"/>
            <p:cNvSpPr/>
            <p:nvPr/>
          </p:nvSpPr>
          <p:spPr>
            <a:xfrm>
              <a:off x="5114136" y="495444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2" name="pl71"/>
            <p:cNvSpPr/>
            <p:nvPr/>
          </p:nvSpPr>
          <p:spPr>
            <a:xfrm>
              <a:off x="5114136" y="429260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3" name="pl72"/>
            <p:cNvSpPr/>
            <p:nvPr/>
          </p:nvSpPr>
          <p:spPr>
            <a:xfrm>
              <a:off x="5114136" y="363077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4" name="pl73"/>
            <p:cNvSpPr/>
            <p:nvPr/>
          </p:nvSpPr>
          <p:spPr>
            <a:xfrm>
              <a:off x="5114136" y="296894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5" name="pl74"/>
            <p:cNvSpPr/>
            <p:nvPr/>
          </p:nvSpPr>
          <p:spPr>
            <a:xfrm>
              <a:off x="5114136" y="230710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6" name="pl75"/>
            <p:cNvSpPr/>
            <p:nvPr/>
          </p:nvSpPr>
          <p:spPr>
            <a:xfrm>
              <a:off x="5114136"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7" name="pl76"/>
            <p:cNvSpPr/>
            <p:nvPr/>
          </p:nvSpPr>
          <p:spPr>
            <a:xfrm>
              <a:off x="5114136" y="462352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8" name="pl77"/>
            <p:cNvSpPr/>
            <p:nvPr/>
          </p:nvSpPr>
          <p:spPr>
            <a:xfrm>
              <a:off x="5114136" y="396169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9" name="pl78"/>
            <p:cNvSpPr/>
            <p:nvPr/>
          </p:nvSpPr>
          <p:spPr>
            <a:xfrm>
              <a:off x="5114136" y="32998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80" name="pl79"/>
            <p:cNvSpPr/>
            <p:nvPr/>
          </p:nvSpPr>
          <p:spPr>
            <a:xfrm>
              <a:off x="5114136" y="263802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81" name="rc80"/>
            <p:cNvSpPr/>
            <p:nvPr/>
          </p:nvSpPr>
          <p:spPr>
            <a:xfrm>
              <a:off x="5153656" y="5232411"/>
              <a:ext cx="237118" cy="5294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2" name="rc81"/>
            <p:cNvSpPr/>
            <p:nvPr/>
          </p:nvSpPr>
          <p:spPr>
            <a:xfrm>
              <a:off x="5153656" y="523241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3" name="rc82"/>
            <p:cNvSpPr/>
            <p:nvPr/>
          </p:nvSpPr>
          <p:spPr>
            <a:xfrm>
              <a:off x="5153656" y="523241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4" name="rc83"/>
            <p:cNvSpPr/>
            <p:nvPr/>
          </p:nvSpPr>
          <p:spPr>
            <a:xfrm>
              <a:off x="5153656" y="4967678"/>
              <a:ext cx="237118" cy="26473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5" name="rc84"/>
            <p:cNvSpPr/>
            <p:nvPr/>
          </p:nvSpPr>
          <p:spPr>
            <a:xfrm>
              <a:off x="5417121" y="5272121"/>
              <a:ext cx="237118" cy="132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5417121" y="527212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5417121" y="527212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5417121" y="5047098"/>
              <a:ext cx="237118" cy="22502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568058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568058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568058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5680585" y="4967678"/>
              <a:ext cx="237118" cy="31767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5944050" y="5245648"/>
              <a:ext cx="237118" cy="3970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5944050" y="5232411"/>
              <a:ext cx="237118" cy="1323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5944050" y="523241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5944050" y="5152991"/>
              <a:ext cx="237118" cy="7941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rc96"/>
            <p:cNvSpPr/>
            <p:nvPr/>
          </p:nvSpPr>
          <p:spPr>
            <a:xfrm>
              <a:off x="6207514" y="5100044"/>
              <a:ext cx="237118" cy="18531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6207514" y="5086808"/>
              <a:ext cx="237118" cy="1323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6207514" y="508680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6207514" y="4914731"/>
              <a:ext cx="237118" cy="17207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rc100"/>
            <p:cNvSpPr/>
            <p:nvPr/>
          </p:nvSpPr>
          <p:spPr>
            <a:xfrm>
              <a:off x="6470979" y="5232411"/>
              <a:ext cx="237118" cy="5294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2" name="rc101"/>
            <p:cNvSpPr/>
            <p:nvPr/>
          </p:nvSpPr>
          <p:spPr>
            <a:xfrm>
              <a:off x="6470979" y="5219174"/>
              <a:ext cx="237118" cy="1323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3" name="rc102"/>
            <p:cNvSpPr/>
            <p:nvPr/>
          </p:nvSpPr>
          <p:spPr>
            <a:xfrm>
              <a:off x="6470979" y="521917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4" name="rc103"/>
            <p:cNvSpPr/>
            <p:nvPr/>
          </p:nvSpPr>
          <p:spPr>
            <a:xfrm>
              <a:off x="6470979" y="4954441"/>
              <a:ext cx="237118" cy="26473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5" name="rc104"/>
            <p:cNvSpPr/>
            <p:nvPr/>
          </p:nvSpPr>
          <p:spPr>
            <a:xfrm>
              <a:off x="673444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6" name="rc105"/>
            <p:cNvSpPr/>
            <p:nvPr/>
          </p:nvSpPr>
          <p:spPr>
            <a:xfrm>
              <a:off x="673444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7" name="rc106"/>
            <p:cNvSpPr/>
            <p:nvPr/>
          </p:nvSpPr>
          <p:spPr>
            <a:xfrm>
              <a:off x="673444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8" name="rc107"/>
            <p:cNvSpPr/>
            <p:nvPr/>
          </p:nvSpPr>
          <p:spPr>
            <a:xfrm>
              <a:off x="6734443" y="5086808"/>
              <a:ext cx="237118" cy="1985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9" name="rc108"/>
            <p:cNvSpPr/>
            <p:nvPr/>
          </p:nvSpPr>
          <p:spPr>
            <a:xfrm>
              <a:off x="6997908" y="5272121"/>
              <a:ext cx="237118" cy="132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0" name="rc109"/>
            <p:cNvSpPr/>
            <p:nvPr/>
          </p:nvSpPr>
          <p:spPr>
            <a:xfrm>
              <a:off x="6997908" y="527212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1" name="rc110"/>
            <p:cNvSpPr/>
            <p:nvPr/>
          </p:nvSpPr>
          <p:spPr>
            <a:xfrm>
              <a:off x="6997908" y="527212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2" name="rc111"/>
            <p:cNvSpPr/>
            <p:nvPr/>
          </p:nvSpPr>
          <p:spPr>
            <a:xfrm>
              <a:off x="6997908" y="5139754"/>
              <a:ext cx="237118" cy="13236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3" name="rc112"/>
            <p:cNvSpPr/>
            <p:nvPr/>
          </p:nvSpPr>
          <p:spPr>
            <a:xfrm>
              <a:off x="726137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4" name="rc113"/>
            <p:cNvSpPr/>
            <p:nvPr/>
          </p:nvSpPr>
          <p:spPr>
            <a:xfrm>
              <a:off x="726137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5" name="rc114"/>
            <p:cNvSpPr/>
            <p:nvPr/>
          </p:nvSpPr>
          <p:spPr>
            <a:xfrm>
              <a:off x="726137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6" name="rc115"/>
            <p:cNvSpPr/>
            <p:nvPr/>
          </p:nvSpPr>
          <p:spPr>
            <a:xfrm>
              <a:off x="7261373" y="5152991"/>
              <a:ext cx="237118" cy="13236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7" name="rc116"/>
            <p:cNvSpPr/>
            <p:nvPr/>
          </p:nvSpPr>
          <p:spPr>
            <a:xfrm>
              <a:off x="7524837" y="5245648"/>
              <a:ext cx="237118" cy="3970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8" name="rc117"/>
            <p:cNvSpPr/>
            <p:nvPr/>
          </p:nvSpPr>
          <p:spPr>
            <a:xfrm>
              <a:off x="7524837" y="524564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9" name="rc118"/>
            <p:cNvSpPr/>
            <p:nvPr/>
          </p:nvSpPr>
          <p:spPr>
            <a:xfrm>
              <a:off x="7524837" y="524564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0" name="rc119"/>
            <p:cNvSpPr/>
            <p:nvPr/>
          </p:nvSpPr>
          <p:spPr>
            <a:xfrm>
              <a:off x="7524837" y="5073571"/>
              <a:ext cx="237118" cy="17207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1" name="rc120"/>
            <p:cNvSpPr/>
            <p:nvPr/>
          </p:nvSpPr>
          <p:spPr>
            <a:xfrm>
              <a:off x="7788302" y="5219174"/>
              <a:ext cx="237118" cy="6618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2" name="rc121"/>
            <p:cNvSpPr/>
            <p:nvPr/>
          </p:nvSpPr>
          <p:spPr>
            <a:xfrm>
              <a:off x="7788302" y="521917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3" name="rc122"/>
            <p:cNvSpPr/>
            <p:nvPr/>
          </p:nvSpPr>
          <p:spPr>
            <a:xfrm>
              <a:off x="7788302" y="521917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4" name="rc123"/>
            <p:cNvSpPr/>
            <p:nvPr/>
          </p:nvSpPr>
          <p:spPr>
            <a:xfrm>
              <a:off x="7788302" y="4729418"/>
              <a:ext cx="237118" cy="4897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5" name="rc124"/>
            <p:cNvSpPr/>
            <p:nvPr/>
          </p:nvSpPr>
          <p:spPr>
            <a:xfrm>
              <a:off x="805176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6" name="rc125"/>
            <p:cNvSpPr/>
            <p:nvPr/>
          </p:nvSpPr>
          <p:spPr>
            <a:xfrm>
              <a:off x="805176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7" name="rc126"/>
            <p:cNvSpPr/>
            <p:nvPr/>
          </p:nvSpPr>
          <p:spPr>
            <a:xfrm>
              <a:off x="805176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8" name="rc127"/>
            <p:cNvSpPr/>
            <p:nvPr/>
          </p:nvSpPr>
          <p:spPr>
            <a:xfrm>
              <a:off x="8051766" y="4927968"/>
              <a:ext cx="237118" cy="3573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9" name="pg128"/>
            <p:cNvSpPr/>
            <p:nvPr/>
          </p:nvSpPr>
          <p:spPr>
            <a:xfrm>
              <a:off x="5916782" y="2153563"/>
              <a:ext cx="1608977" cy="373922"/>
            </a:xfrm>
            <a:custGeom>
              <a:avLst/>
              <a:pathLst>
                <a:path w="1608977" h="373922">
                  <a:moveTo>
                    <a:pt x="31220" y="373922"/>
                  </a:moveTo>
                  <a:lnTo>
                    <a:pt x="1577756" y="373922"/>
                  </a:lnTo>
                  <a:lnTo>
                    <a:pt x="1576499" y="373897"/>
                  </a:lnTo>
                  <a:lnTo>
                    <a:pt x="1581520" y="373695"/>
                  </a:lnTo>
                  <a:lnTo>
                    <a:pt x="1586442" y="372690"/>
                  </a:lnTo>
                  <a:lnTo>
                    <a:pt x="1591140" y="370908"/>
                  </a:lnTo>
                  <a:lnTo>
                    <a:pt x="1595492" y="368396"/>
                  </a:lnTo>
                  <a:lnTo>
                    <a:pt x="1599384" y="365218"/>
                  </a:lnTo>
                  <a:lnTo>
                    <a:pt x="1602715" y="361457"/>
                  </a:lnTo>
                  <a:lnTo>
                    <a:pt x="1605401" y="357211"/>
                  </a:lnTo>
                  <a:lnTo>
                    <a:pt x="1607370" y="352588"/>
                  </a:lnTo>
                  <a:lnTo>
                    <a:pt x="1608573" y="347710"/>
                  </a:lnTo>
                  <a:lnTo>
                    <a:pt x="1608977" y="342702"/>
                  </a:lnTo>
                  <a:lnTo>
                    <a:pt x="1608977" y="31220"/>
                  </a:lnTo>
                  <a:lnTo>
                    <a:pt x="1608573" y="26212"/>
                  </a:lnTo>
                  <a:lnTo>
                    <a:pt x="1607370" y="21334"/>
                  </a:lnTo>
                  <a:lnTo>
                    <a:pt x="1605401" y="16711"/>
                  </a:lnTo>
                  <a:lnTo>
                    <a:pt x="1602715" y="12465"/>
                  </a:lnTo>
                  <a:lnTo>
                    <a:pt x="1599384" y="8704"/>
                  </a:lnTo>
                  <a:lnTo>
                    <a:pt x="1595492" y="5526"/>
                  </a:lnTo>
                  <a:lnTo>
                    <a:pt x="1591140" y="3014"/>
                  </a:lnTo>
                  <a:lnTo>
                    <a:pt x="1586442" y="1232"/>
                  </a:lnTo>
                  <a:lnTo>
                    <a:pt x="1581520" y="227"/>
                  </a:lnTo>
                  <a:lnTo>
                    <a:pt x="157775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30" name="tx129"/>
            <p:cNvSpPr/>
            <p:nvPr/>
          </p:nvSpPr>
          <p:spPr>
            <a:xfrm>
              <a:off x="6041664" y="2239827"/>
              <a:ext cx="135921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38 case(s)</a:t>
              </a:r>
            </a:p>
          </p:txBody>
        </p:sp>
        <p:sp>
          <p:nvSpPr>
            <p:cNvPr id="131" name="pg130"/>
            <p:cNvSpPr/>
            <p:nvPr/>
          </p:nvSpPr>
          <p:spPr>
            <a:xfrm>
              <a:off x="6107183" y="2394471"/>
              <a:ext cx="1228175" cy="311602"/>
            </a:xfrm>
            <a:custGeom>
              <a:avLst/>
              <a:pathLst>
                <a:path w="1228175" h="311602">
                  <a:moveTo>
                    <a:pt x="26017" y="311602"/>
                  </a:moveTo>
                  <a:lnTo>
                    <a:pt x="1202157" y="311602"/>
                  </a:lnTo>
                  <a:lnTo>
                    <a:pt x="1201110" y="311581"/>
                  </a:lnTo>
                  <a:lnTo>
                    <a:pt x="1205293" y="311412"/>
                  </a:lnTo>
                  <a:lnTo>
                    <a:pt x="1209396" y="310575"/>
                  </a:lnTo>
                  <a:lnTo>
                    <a:pt x="1213311" y="309090"/>
                  </a:lnTo>
                  <a:lnTo>
                    <a:pt x="1216937" y="306996"/>
                  </a:lnTo>
                  <a:lnTo>
                    <a:pt x="1220180" y="304348"/>
                  </a:lnTo>
                  <a:lnTo>
                    <a:pt x="1222957" y="301214"/>
                  </a:lnTo>
                  <a:lnTo>
                    <a:pt x="1225194" y="297675"/>
                  </a:lnTo>
                  <a:lnTo>
                    <a:pt x="1226836" y="293823"/>
                  </a:lnTo>
                  <a:lnTo>
                    <a:pt x="1227838" y="289758"/>
                  </a:lnTo>
                  <a:lnTo>
                    <a:pt x="1228175" y="285585"/>
                  </a:lnTo>
                  <a:lnTo>
                    <a:pt x="1228175" y="26017"/>
                  </a:lnTo>
                  <a:lnTo>
                    <a:pt x="1227838" y="21843"/>
                  </a:lnTo>
                  <a:lnTo>
                    <a:pt x="1226836" y="17778"/>
                  </a:lnTo>
                  <a:lnTo>
                    <a:pt x="1225194" y="13926"/>
                  </a:lnTo>
                  <a:lnTo>
                    <a:pt x="1222957" y="10387"/>
                  </a:lnTo>
                  <a:lnTo>
                    <a:pt x="1220180" y="7253"/>
                  </a:lnTo>
                  <a:lnTo>
                    <a:pt x="1216937" y="4605"/>
                  </a:lnTo>
                  <a:lnTo>
                    <a:pt x="1213311" y="2511"/>
                  </a:lnTo>
                  <a:lnTo>
                    <a:pt x="1209396" y="1027"/>
                  </a:lnTo>
                  <a:lnTo>
                    <a:pt x="1205293" y="189"/>
                  </a:lnTo>
                  <a:lnTo>
                    <a:pt x="120215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32" name="tx131"/>
            <p:cNvSpPr/>
            <p:nvPr/>
          </p:nvSpPr>
          <p:spPr>
            <a:xfrm>
              <a:off x="6211252" y="2466357"/>
              <a:ext cx="102003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52 case(s)</a:t>
              </a:r>
            </a:p>
          </p:txBody>
        </p:sp>
        <p:sp>
          <p:nvSpPr>
            <p:cNvPr id="133" name="rc132"/>
            <p:cNvSpPr/>
            <p:nvPr/>
          </p:nvSpPr>
          <p:spPr>
            <a:xfrm>
              <a:off x="5114136" y="2153563"/>
              <a:ext cx="3214267" cy="3131794"/>
            </a:xfrm>
            <a:prstGeom prst="rect">
              <a:avLst/>
            </a:prstGeom>
            <a:ln w="13550" cap="rnd">
              <a:solidFill>
                <a:srgbClr val="333333">
                  <a:alpha val="100000"/>
                </a:srgbClr>
              </a:solidFill>
              <a:prstDash val="solid"/>
              <a:round/>
            </a:ln>
          </p:spPr>
          <p:txBody>
            <a:bodyPr/>
            <a:lstStyle/>
            <a:p/>
          </p:txBody>
        </p:sp>
        <p:sp>
          <p:nvSpPr>
            <p:cNvPr id="134" name="rc133"/>
            <p:cNvSpPr/>
            <p:nvPr/>
          </p:nvSpPr>
          <p:spPr>
            <a:xfrm>
              <a:off x="8328404" y="2153563"/>
              <a:ext cx="3214267" cy="3131794"/>
            </a:xfrm>
            <a:prstGeom prst="rect">
              <a:avLst/>
            </a:prstGeom>
            <a:solidFill>
              <a:srgbClr val="FFFFFF">
                <a:alpha val="100000"/>
              </a:srgbClr>
            </a:solidFill>
          </p:spPr>
          <p:txBody>
            <a:bodyPr/>
            <a:lstStyle/>
            <a:p/>
          </p:txBody>
        </p:sp>
        <p:sp>
          <p:nvSpPr>
            <p:cNvPr id="135" name="pl134"/>
            <p:cNvSpPr/>
            <p:nvPr/>
          </p:nvSpPr>
          <p:spPr>
            <a:xfrm>
              <a:off x="8328404" y="495444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6" name="pl135"/>
            <p:cNvSpPr/>
            <p:nvPr/>
          </p:nvSpPr>
          <p:spPr>
            <a:xfrm>
              <a:off x="8328404" y="429260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7" name="pl136"/>
            <p:cNvSpPr/>
            <p:nvPr/>
          </p:nvSpPr>
          <p:spPr>
            <a:xfrm>
              <a:off x="8328404" y="363077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8" name="pl137"/>
            <p:cNvSpPr/>
            <p:nvPr/>
          </p:nvSpPr>
          <p:spPr>
            <a:xfrm>
              <a:off x="8328404" y="296894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9" name="pl138"/>
            <p:cNvSpPr/>
            <p:nvPr/>
          </p:nvSpPr>
          <p:spPr>
            <a:xfrm>
              <a:off x="8328404" y="230710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40" name="pl139"/>
            <p:cNvSpPr/>
            <p:nvPr/>
          </p:nvSpPr>
          <p:spPr>
            <a:xfrm>
              <a:off x="8328404"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1" name="pl140"/>
            <p:cNvSpPr/>
            <p:nvPr/>
          </p:nvSpPr>
          <p:spPr>
            <a:xfrm>
              <a:off x="8328404" y="462352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2" name="pl141"/>
            <p:cNvSpPr/>
            <p:nvPr/>
          </p:nvSpPr>
          <p:spPr>
            <a:xfrm>
              <a:off x="8328404" y="396169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3" name="pl142"/>
            <p:cNvSpPr/>
            <p:nvPr/>
          </p:nvSpPr>
          <p:spPr>
            <a:xfrm>
              <a:off x="8328404" y="32998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4" name="pl143"/>
            <p:cNvSpPr/>
            <p:nvPr/>
          </p:nvSpPr>
          <p:spPr>
            <a:xfrm>
              <a:off x="8328404" y="263802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5" name="rc144"/>
            <p:cNvSpPr/>
            <p:nvPr/>
          </p:nvSpPr>
          <p:spPr>
            <a:xfrm>
              <a:off x="8367924" y="5047098"/>
              <a:ext cx="237118" cy="23825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6" name="rc145"/>
            <p:cNvSpPr/>
            <p:nvPr/>
          </p:nvSpPr>
          <p:spPr>
            <a:xfrm>
              <a:off x="8367924" y="504709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7" name="rc146"/>
            <p:cNvSpPr/>
            <p:nvPr/>
          </p:nvSpPr>
          <p:spPr>
            <a:xfrm>
              <a:off x="8367924" y="504709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8" name="rc147"/>
            <p:cNvSpPr/>
            <p:nvPr/>
          </p:nvSpPr>
          <p:spPr>
            <a:xfrm>
              <a:off x="8367924" y="4530868"/>
              <a:ext cx="237118" cy="51622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9" name="rc148"/>
            <p:cNvSpPr/>
            <p:nvPr/>
          </p:nvSpPr>
          <p:spPr>
            <a:xfrm>
              <a:off x="8631388" y="4808838"/>
              <a:ext cx="237118" cy="47651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0" name="rc149"/>
            <p:cNvSpPr/>
            <p:nvPr/>
          </p:nvSpPr>
          <p:spPr>
            <a:xfrm>
              <a:off x="8631388" y="4782365"/>
              <a:ext cx="237118" cy="2647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1" name="rc150"/>
            <p:cNvSpPr/>
            <p:nvPr/>
          </p:nvSpPr>
          <p:spPr>
            <a:xfrm>
              <a:off x="8631388" y="478236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2" name="rc151"/>
            <p:cNvSpPr/>
            <p:nvPr/>
          </p:nvSpPr>
          <p:spPr>
            <a:xfrm>
              <a:off x="8631388" y="2876285"/>
              <a:ext cx="237118" cy="190607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3" name="rc152"/>
            <p:cNvSpPr/>
            <p:nvPr/>
          </p:nvSpPr>
          <p:spPr>
            <a:xfrm>
              <a:off x="8894853" y="5232411"/>
              <a:ext cx="237118" cy="5294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4" name="rc153"/>
            <p:cNvSpPr/>
            <p:nvPr/>
          </p:nvSpPr>
          <p:spPr>
            <a:xfrm>
              <a:off x="8894853" y="523241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5" name="rc154"/>
            <p:cNvSpPr/>
            <p:nvPr/>
          </p:nvSpPr>
          <p:spPr>
            <a:xfrm>
              <a:off x="8894853" y="523241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6" name="rc155"/>
            <p:cNvSpPr/>
            <p:nvPr/>
          </p:nvSpPr>
          <p:spPr>
            <a:xfrm>
              <a:off x="8894853" y="3736668"/>
              <a:ext cx="237118" cy="149574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7" name="rc156"/>
            <p:cNvSpPr/>
            <p:nvPr/>
          </p:nvSpPr>
          <p:spPr>
            <a:xfrm>
              <a:off x="9158317" y="5113281"/>
              <a:ext cx="237118" cy="17207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8" name="rc157"/>
            <p:cNvSpPr/>
            <p:nvPr/>
          </p:nvSpPr>
          <p:spPr>
            <a:xfrm>
              <a:off x="9158317" y="511328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9" name="rc158"/>
            <p:cNvSpPr/>
            <p:nvPr/>
          </p:nvSpPr>
          <p:spPr>
            <a:xfrm>
              <a:off x="9158317" y="511328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0" name="rc159"/>
            <p:cNvSpPr/>
            <p:nvPr/>
          </p:nvSpPr>
          <p:spPr>
            <a:xfrm>
              <a:off x="9158317" y="4491158"/>
              <a:ext cx="237118" cy="62212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1" name="rc160"/>
            <p:cNvSpPr/>
            <p:nvPr/>
          </p:nvSpPr>
          <p:spPr>
            <a:xfrm>
              <a:off x="9421782" y="5139754"/>
              <a:ext cx="237118" cy="14560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2" name="rc161"/>
            <p:cNvSpPr/>
            <p:nvPr/>
          </p:nvSpPr>
          <p:spPr>
            <a:xfrm>
              <a:off x="9421782" y="513975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3" name="rc162"/>
            <p:cNvSpPr/>
            <p:nvPr/>
          </p:nvSpPr>
          <p:spPr>
            <a:xfrm>
              <a:off x="9421782" y="513975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4" name="rc163"/>
            <p:cNvSpPr/>
            <p:nvPr/>
          </p:nvSpPr>
          <p:spPr>
            <a:xfrm>
              <a:off x="9421782" y="4782365"/>
              <a:ext cx="237118" cy="3573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5" name="rc164"/>
            <p:cNvSpPr/>
            <p:nvPr/>
          </p:nvSpPr>
          <p:spPr>
            <a:xfrm>
              <a:off x="9685247" y="5258884"/>
              <a:ext cx="237118" cy="2647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6" name="rc165"/>
            <p:cNvSpPr/>
            <p:nvPr/>
          </p:nvSpPr>
          <p:spPr>
            <a:xfrm>
              <a:off x="9685247" y="525888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7" name="rc166"/>
            <p:cNvSpPr/>
            <p:nvPr/>
          </p:nvSpPr>
          <p:spPr>
            <a:xfrm>
              <a:off x="9685247" y="525888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8" name="rc167"/>
            <p:cNvSpPr/>
            <p:nvPr/>
          </p:nvSpPr>
          <p:spPr>
            <a:xfrm>
              <a:off x="9685247" y="4755891"/>
              <a:ext cx="237118" cy="50299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9" name="rc168"/>
            <p:cNvSpPr/>
            <p:nvPr/>
          </p:nvSpPr>
          <p:spPr>
            <a:xfrm>
              <a:off x="9948711" y="5272121"/>
              <a:ext cx="237118" cy="132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0" name="rc169"/>
            <p:cNvSpPr/>
            <p:nvPr/>
          </p:nvSpPr>
          <p:spPr>
            <a:xfrm>
              <a:off x="9948711" y="527212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1" name="rc170"/>
            <p:cNvSpPr/>
            <p:nvPr/>
          </p:nvSpPr>
          <p:spPr>
            <a:xfrm>
              <a:off x="9948711" y="527212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2" name="rc171"/>
            <p:cNvSpPr/>
            <p:nvPr/>
          </p:nvSpPr>
          <p:spPr>
            <a:xfrm>
              <a:off x="9948711" y="5047098"/>
              <a:ext cx="237118" cy="22502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3" name="rc172"/>
            <p:cNvSpPr/>
            <p:nvPr/>
          </p:nvSpPr>
          <p:spPr>
            <a:xfrm>
              <a:off x="10212176" y="5245648"/>
              <a:ext cx="237118" cy="3970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4" name="rc173"/>
            <p:cNvSpPr/>
            <p:nvPr/>
          </p:nvSpPr>
          <p:spPr>
            <a:xfrm>
              <a:off x="10212176" y="524564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5" name="rc174"/>
            <p:cNvSpPr/>
            <p:nvPr/>
          </p:nvSpPr>
          <p:spPr>
            <a:xfrm>
              <a:off x="10212176" y="524564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6" name="rc175"/>
            <p:cNvSpPr/>
            <p:nvPr/>
          </p:nvSpPr>
          <p:spPr>
            <a:xfrm>
              <a:off x="10212176" y="4994151"/>
              <a:ext cx="237118" cy="2514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7" name="rc176"/>
            <p:cNvSpPr/>
            <p:nvPr/>
          </p:nvSpPr>
          <p:spPr>
            <a:xfrm>
              <a:off x="10475640" y="5258884"/>
              <a:ext cx="237118" cy="2647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8" name="rc177"/>
            <p:cNvSpPr/>
            <p:nvPr/>
          </p:nvSpPr>
          <p:spPr>
            <a:xfrm>
              <a:off x="10475640" y="5245648"/>
              <a:ext cx="237118" cy="1323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9" name="rc178"/>
            <p:cNvSpPr/>
            <p:nvPr/>
          </p:nvSpPr>
          <p:spPr>
            <a:xfrm>
              <a:off x="10475640" y="524564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0" name="rc179"/>
            <p:cNvSpPr/>
            <p:nvPr/>
          </p:nvSpPr>
          <p:spPr>
            <a:xfrm>
              <a:off x="10475640" y="5086808"/>
              <a:ext cx="237118" cy="1588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1" name="rc180"/>
            <p:cNvSpPr/>
            <p:nvPr/>
          </p:nvSpPr>
          <p:spPr>
            <a:xfrm>
              <a:off x="10739105" y="5272121"/>
              <a:ext cx="237118" cy="132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2" name="rc181"/>
            <p:cNvSpPr/>
            <p:nvPr/>
          </p:nvSpPr>
          <p:spPr>
            <a:xfrm>
              <a:off x="10739105" y="527212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3" name="rc182"/>
            <p:cNvSpPr/>
            <p:nvPr/>
          </p:nvSpPr>
          <p:spPr>
            <a:xfrm>
              <a:off x="10739105" y="527212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4" name="rc183"/>
            <p:cNvSpPr/>
            <p:nvPr/>
          </p:nvSpPr>
          <p:spPr>
            <a:xfrm>
              <a:off x="10739105" y="5047098"/>
              <a:ext cx="237118" cy="22502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5" name="rc184"/>
            <p:cNvSpPr/>
            <p:nvPr/>
          </p:nvSpPr>
          <p:spPr>
            <a:xfrm>
              <a:off x="11002569" y="5258884"/>
              <a:ext cx="237118" cy="2647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6" name="rc185"/>
            <p:cNvSpPr/>
            <p:nvPr/>
          </p:nvSpPr>
          <p:spPr>
            <a:xfrm>
              <a:off x="11002569" y="525888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7" name="rc186"/>
            <p:cNvSpPr/>
            <p:nvPr/>
          </p:nvSpPr>
          <p:spPr>
            <a:xfrm>
              <a:off x="11002569" y="525888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8" name="rc187"/>
            <p:cNvSpPr/>
            <p:nvPr/>
          </p:nvSpPr>
          <p:spPr>
            <a:xfrm>
              <a:off x="11002569" y="5100044"/>
              <a:ext cx="237118" cy="1588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9" name="rc188"/>
            <p:cNvSpPr/>
            <p:nvPr/>
          </p:nvSpPr>
          <p:spPr>
            <a:xfrm>
              <a:off x="11266034" y="5258884"/>
              <a:ext cx="237118" cy="2647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0" name="rc189"/>
            <p:cNvSpPr/>
            <p:nvPr/>
          </p:nvSpPr>
          <p:spPr>
            <a:xfrm>
              <a:off x="11266034" y="525888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1" name="rc190"/>
            <p:cNvSpPr/>
            <p:nvPr/>
          </p:nvSpPr>
          <p:spPr>
            <a:xfrm>
              <a:off x="11266034" y="525888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2" name="rc191"/>
            <p:cNvSpPr/>
            <p:nvPr/>
          </p:nvSpPr>
          <p:spPr>
            <a:xfrm>
              <a:off x="11266034" y="5007388"/>
              <a:ext cx="237118" cy="2514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3" name="pg192"/>
            <p:cNvSpPr/>
            <p:nvPr/>
          </p:nvSpPr>
          <p:spPr>
            <a:xfrm>
              <a:off x="9131049" y="2153563"/>
              <a:ext cx="1608977" cy="373922"/>
            </a:xfrm>
            <a:custGeom>
              <a:avLst/>
              <a:pathLst>
                <a:path w="1608977" h="373922">
                  <a:moveTo>
                    <a:pt x="31220" y="373922"/>
                  </a:moveTo>
                  <a:lnTo>
                    <a:pt x="1577756" y="373922"/>
                  </a:lnTo>
                  <a:lnTo>
                    <a:pt x="1576499" y="373897"/>
                  </a:lnTo>
                  <a:lnTo>
                    <a:pt x="1581520" y="373695"/>
                  </a:lnTo>
                  <a:lnTo>
                    <a:pt x="1586442" y="372690"/>
                  </a:lnTo>
                  <a:lnTo>
                    <a:pt x="1591140" y="370908"/>
                  </a:lnTo>
                  <a:lnTo>
                    <a:pt x="1595492" y="368396"/>
                  </a:lnTo>
                  <a:lnTo>
                    <a:pt x="1599384" y="365218"/>
                  </a:lnTo>
                  <a:lnTo>
                    <a:pt x="1602715" y="361457"/>
                  </a:lnTo>
                  <a:lnTo>
                    <a:pt x="1605401" y="357211"/>
                  </a:lnTo>
                  <a:lnTo>
                    <a:pt x="1607370" y="352588"/>
                  </a:lnTo>
                  <a:lnTo>
                    <a:pt x="1608573" y="347710"/>
                  </a:lnTo>
                  <a:lnTo>
                    <a:pt x="1608977" y="342702"/>
                  </a:lnTo>
                  <a:lnTo>
                    <a:pt x="1608977" y="31220"/>
                  </a:lnTo>
                  <a:lnTo>
                    <a:pt x="1608573" y="26212"/>
                  </a:lnTo>
                  <a:lnTo>
                    <a:pt x="1607370" y="21334"/>
                  </a:lnTo>
                  <a:lnTo>
                    <a:pt x="1605401" y="16711"/>
                  </a:lnTo>
                  <a:lnTo>
                    <a:pt x="1602715" y="12465"/>
                  </a:lnTo>
                  <a:lnTo>
                    <a:pt x="1599384" y="8704"/>
                  </a:lnTo>
                  <a:lnTo>
                    <a:pt x="1595492" y="5526"/>
                  </a:lnTo>
                  <a:lnTo>
                    <a:pt x="1591140" y="3014"/>
                  </a:lnTo>
                  <a:lnTo>
                    <a:pt x="1586442" y="1232"/>
                  </a:lnTo>
                  <a:lnTo>
                    <a:pt x="1581520" y="227"/>
                  </a:lnTo>
                  <a:lnTo>
                    <a:pt x="157775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94" name="tx193"/>
            <p:cNvSpPr/>
            <p:nvPr/>
          </p:nvSpPr>
          <p:spPr>
            <a:xfrm>
              <a:off x="9255932" y="2239827"/>
              <a:ext cx="135921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98 case(s)</a:t>
              </a:r>
            </a:p>
          </p:txBody>
        </p:sp>
        <p:sp>
          <p:nvSpPr>
            <p:cNvPr id="195" name="pg194"/>
            <p:cNvSpPr/>
            <p:nvPr/>
          </p:nvSpPr>
          <p:spPr>
            <a:xfrm>
              <a:off x="9321450" y="2394471"/>
              <a:ext cx="1228175" cy="311602"/>
            </a:xfrm>
            <a:custGeom>
              <a:avLst/>
              <a:pathLst>
                <a:path w="1228175" h="311602">
                  <a:moveTo>
                    <a:pt x="26017" y="311602"/>
                  </a:moveTo>
                  <a:lnTo>
                    <a:pt x="1202157" y="311602"/>
                  </a:lnTo>
                  <a:lnTo>
                    <a:pt x="1201110" y="311581"/>
                  </a:lnTo>
                  <a:lnTo>
                    <a:pt x="1205293" y="311412"/>
                  </a:lnTo>
                  <a:lnTo>
                    <a:pt x="1209396" y="310575"/>
                  </a:lnTo>
                  <a:lnTo>
                    <a:pt x="1213311" y="309090"/>
                  </a:lnTo>
                  <a:lnTo>
                    <a:pt x="1216937" y="306996"/>
                  </a:lnTo>
                  <a:lnTo>
                    <a:pt x="1220180" y="304348"/>
                  </a:lnTo>
                  <a:lnTo>
                    <a:pt x="1222957" y="301214"/>
                  </a:lnTo>
                  <a:lnTo>
                    <a:pt x="1225194" y="297675"/>
                  </a:lnTo>
                  <a:lnTo>
                    <a:pt x="1226836" y="293823"/>
                  </a:lnTo>
                  <a:lnTo>
                    <a:pt x="1227838" y="289758"/>
                  </a:lnTo>
                  <a:lnTo>
                    <a:pt x="1228175" y="285585"/>
                  </a:lnTo>
                  <a:lnTo>
                    <a:pt x="1228175" y="26017"/>
                  </a:lnTo>
                  <a:lnTo>
                    <a:pt x="1227838" y="21843"/>
                  </a:lnTo>
                  <a:lnTo>
                    <a:pt x="1226836" y="17778"/>
                  </a:lnTo>
                  <a:lnTo>
                    <a:pt x="1225194" y="13926"/>
                  </a:lnTo>
                  <a:lnTo>
                    <a:pt x="1222957" y="10387"/>
                  </a:lnTo>
                  <a:lnTo>
                    <a:pt x="1220180" y="7253"/>
                  </a:lnTo>
                  <a:lnTo>
                    <a:pt x="1216937" y="4605"/>
                  </a:lnTo>
                  <a:lnTo>
                    <a:pt x="1213311" y="2511"/>
                  </a:lnTo>
                  <a:lnTo>
                    <a:pt x="1209396" y="1027"/>
                  </a:lnTo>
                  <a:lnTo>
                    <a:pt x="1205293" y="189"/>
                  </a:lnTo>
                  <a:lnTo>
                    <a:pt x="120215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96" name="tx195"/>
            <p:cNvSpPr/>
            <p:nvPr/>
          </p:nvSpPr>
          <p:spPr>
            <a:xfrm>
              <a:off x="9425519" y="2466357"/>
              <a:ext cx="102003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97 case(s)</a:t>
              </a:r>
            </a:p>
          </p:txBody>
        </p:sp>
        <p:sp>
          <p:nvSpPr>
            <p:cNvPr id="197" name="rc196"/>
            <p:cNvSpPr/>
            <p:nvPr/>
          </p:nvSpPr>
          <p:spPr>
            <a:xfrm>
              <a:off x="8328404" y="2153563"/>
              <a:ext cx="3214267" cy="3131794"/>
            </a:xfrm>
            <a:prstGeom prst="rect">
              <a:avLst/>
            </a:prstGeom>
            <a:ln w="13550" cap="rnd">
              <a:solidFill>
                <a:srgbClr val="333333">
                  <a:alpha val="100000"/>
                </a:srgbClr>
              </a:solidFill>
              <a:prstDash val="solid"/>
              <a:round/>
            </a:ln>
          </p:spPr>
          <p:txBody>
            <a:bodyPr/>
            <a:lstStyle/>
            <a:p/>
          </p:txBody>
        </p:sp>
        <p:sp>
          <p:nvSpPr>
            <p:cNvPr id="198" name="rc197"/>
            <p:cNvSpPr/>
            <p:nvPr/>
          </p:nvSpPr>
          <p:spPr>
            <a:xfrm>
              <a:off x="11542672" y="2153563"/>
              <a:ext cx="3214267" cy="3131794"/>
            </a:xfrm>
            <a:prstGeom prst="rect">
              <a:avLst/>
            </a:prstGeom>
            <a:solidFill>
              <a:srgbClr val="FFFFFF">
                <a:alpha val="100000"/>
              </a:srgbClr>
            </a:solidFill>
          </p:spPr>
          <p:txBody>
            <a:bodyPr/>
            <a:lstStyle/>
            <a:p/>
          </p:txBody>
        </p:sp>
        <p:sp>
          <p:nvSpPr>
            <p:cNvPr id="199" name="pl198"/>
            <p:cNvSpPr/>
            <p:nvPr/>
          </p:nvSpPr>
          <p:spPr>
            <a:xfrm>
              <a:off x="11542672" y="495444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0" name="pl199"/>
            <p:cNvSpPr/>
            <p:nvPr/>
          </p:nvSpPr>
          <p:spPr>
            <a:xfrm>
              <a:off x="11542672" y="429260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1" name="pl200"/>
            <p:cNvSpPr/>
            <p:nvPr/>
          </p:nvSpPr>
          <p:spPr>
            <a:xfrm>
              <a:off x="11542672" y="363077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2" name="pl201"/>
            <p:cNvSpPr/>
            <p:nvPr/>
          </p:nvSpPr>
          <p:spPr>
            <a:xfrm>
              <a:off x="11542672" y="296894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3" name="pl202"/>
            <p:cNvSpPr/>
            <p:nvPr/>
          </p:nvSpPr>
          <p:spPr>
            <a:xfrm>
              <a:off x="11542672" y="230710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4" name="pl203"/>
            <p:cNvSpPr/>
            <p:nvPr/>
          </p:nvSpPr>
          <p:spPr>
            <a:xfrm>
              <a:off x="11542672"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5" name="pl204"/>
            <p:cNvSpPr/>
            <p:nvPr/>
          </p:nvSpPr>
          <p:spPr>
            <a:xfrm>
              <a:off x="11542672" y="462352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6" name="pl205"/>
            <p:cNvSpPr/>
            <p:nvPr/>
          </p:nvSpPr>
          <p:spPr>
            <a:xfrm>
              <a:off x="11542672" y="396169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7" name="pl206"/>
            <p:cNvSpPr/>
            <p:nvPr/>
          </p:nvSpPr>
          <p:spPr>
            <a:xfrm>
              <a:off x="11542672" y="32998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8" name="pl207"/>
            <p:cNvSpPr/>
            <p:nvPr/>
          </p:nvSpPr>
          <p:spPr>
            <a:xfrm>
              <a:off x="11542672" y="263802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9" name="rc208"/>
            <p:cNvSpPr/>
            <p:nvPr/>
          </p:nvSpPr>
          <p:spPr>
            <a:xfrm>
              <a:off x="11582191" y="5139754"/>
              <a:ext cx="237118" cy="14560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1582191" y="513975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1582191" y="5100044"/>
              <a:ext cx="237118" cy="3970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1582191" y="4755891"/>
              <a:ext cx="237118" cy="3441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1845656" y="5245648"/>
              <a:ext cx="237118" cy="3970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1845656" y="524564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1845656" y="524564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1845656" y="4835311"/>
              <a:ext cx="237118" cy="4103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2109121" y="5179464"/>
              <a:ext cx="237118" cy="10589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2109121" y="5166228"/>
              <a:ext cx="237118" cy="1323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2109121" y="516622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2109121" y="4636761"/>
              <a:ext cx="237118" cy="52946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2372585" y="5272121"/>
              <a:ext cx="237118" cy="132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2372585" y="527212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2372585" y="527212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2372585" y="4967678"/>
              <a:ext cx="237118" cy="30444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rc224"/>
            <p:cNvSpPr/>
            <p:nvPr/>
          </p:nvSpPr>
          <p:spPr>
            <a:xfrm>
              <a:off x="12636050" y="5166228"/>
              <a:ext cx="237118" cy="11912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6" name="rc225"/>
            <p:cNvSpPr/>
            <p:nvPr/>
          </p:nvSpPr>
          <p:spPr>
            <a:xfrm>
              <a:off x="12636050" y="516622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7" name="rc226"/>
            <p:cNvSpPr/>
            <p:nvPr/>
          </p:nvSpPr>
          <p:spPr>
            <a:xfrm>
              <a:off x="12636050" y="516622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8" name="rc227"/>
            <p:cNvSpPr/>
            <p:nvPr/>
          </p:nvSpPr>
          <p:spPr>
            <a:xfrm>
              <a:off x="12636050" y="4835311"/>
              <a:ext cx="237118" cy="3309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9" name="rc228"/>
            <p:cNvSpPr/>
            <p:nvPr/>
          </p:nvSpPr>
          <p:spPr>
            <a:xfrm>
              <a:off x="12899514" y="5232411"/>
              <a:ext cx="237118" cy="5294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0" name="rc229"/>
            <p:cNvSpPr/>
            <p:nvPr/>
          </p:nvSpPr>
          <p:spPr>
            <a:xfrm>
              <a:off x="12899514" y="523241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1" name="rc230"/>
            <p:cNvSpPr/>
            <p:nvPr/>
          </p:nvSpPr>
          <p:spPr>
            <a:xfrm>
              <a:off x="12899514" y="523241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2" name="rc231"/>
            <p:cNvSpPr/>
            <p:nvPr/>
          </p:nvSpPr>
          <p:spPr>
            <a:xfrm>
              <a:off x="12899514" y="4808838"/>
              <a:ext cx="237118" cy="4235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3" name="rc232"/>
            <p:cNvSpPr/>
            <p:nvPr/>
          </p:nvSpPr>
          <p:spPr>
            <a:xfrm>
              <a:off x="1316297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4" name="rc233"/>
            <p:cNvSpPr/>
            <p:nvPr/>
          </p:nvSpPr>
          <p:spPr>
            <a:xfrm>
              <a:off x="1316297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5" name="rc234"/>
            <p:cNvSpPr/>
            <p:nvPr/>
          </p:nvSpPr>
          <p:spPr>
            <a:xfrm>
              <a:off x="1316297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6" name="rc235"/>
            <p:cNvSpPr/>
            <p:nvPr/>
          </p:nvSpPr>
          <p:spPr>
            <a:xfrm>
              <a:off x="13162979" y="4769128"/>
              <a:ext cx="237118" cy="51622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7" name="rc236"/>
            <p:cNvSpPr/>
            <p:nvPr/>
          </p:nvSpPr>
          <p:spPr>
            <a:xfrm>
              <a:off x="13426443" y="5232411"/>
              <a:ext cx="237118" cy="5294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8" name="rc237"/>
            <p:cNvSpPr/>
            <p:nvPr/>
          </p:nvSpPr>
          <p:spPr>
            <a:xfrm>
              <a:off x="13426443" y="5219174"/>
              <a:ext cx="237118" cy="1323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9" name="rc238"/>
            <p:cNvSpPr/>
            <p:nvPr/>
          </p:nvSpPr>
          <p:spPr>
            <a:xfrm>
              <a:off x="13426443" y="521917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0" name="rc239"/>
            <p:cNvSpPr/>
            <p:nvPr/>
          </p:nvSpPr>
          <p:spPr>
            <a:xfrm>
              <a:off x="13426443" y="5047098"/>
              <a:ext cx="237118" cy="17207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1" name="rc240"/>
            <p:cNvSpPr/>
            <p:nvPr/>
          </p:nvSpPr>
          <p:spPr>
            <a:xfrm>
              <a:off x="13689908" y="5232411"/>
              <a:ext cx="237118" cy="5294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2" name="rc241"/>
            <p:cNvSpPr/>
            <p:nvPr/>
          </p:nvSpPr>
          <p:spPr>
            <a:xfrm>
              <a:off x="13689908" y="523241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3" name="rc242"/>
            <p:cNvSpPr/>
            <p:nvPr/>
          </p:nvSpPr>
          <p:spPr>
            <a:xfrm>
              <a:off x="13689908" y="523241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4" name="rc243"/>
            <p:cNvSpPr/>
            <p:nvPr/>
          </p:nvSpPr>
          <p:spPr>
            <a:xfrm>
              <a:off x="13689908" y="4994151"/>
              <a:ext cx="237118" cy="23825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5" name="rc244"/>
            <p:cNvSpPr/>
            <p:nvPr/>
          </p:nvSpPr>
          <p:spPr>
            <a:xfrm>
              <a:off x="1395337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6" name="rc245"/>
            <p:cNvSpPr/>
            <p:nvPr/>
          </p:nvSpPr>
          <p:spPr>
            <a:xfrm>
              <a:off x="1395337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7" name="rc246"/>
            <p:cNvSpPr/>
            <p:nvPr/>
          </p:nvSpPr>
          <p:spPr>
            <a:xfrm>
              <a:off x="1395337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8" name="rc247"/>
            <p:cNvSpPr/>
            <p:nvPr/>
          </p:nvSpPr>
          <p:spPr>
            <a:xfrm>
              <a:off x="13953372" y="4941205"/>
              <a:ext cx="237118" cy="3441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9" name="rc248"/>
            <p:cNvSpPr/>
            <p:nvPr/>
          </p:nvSpPr>
          <p:spPr>
            <a:xfrm>
              <a:off x="1421683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0" name="rc249"/>
            <p:cNvSpPr/>
            <p:nvPr/>
          </p:nvSpPr>
          <p:spPr>
            <a:xfrm>
              <a:off x="1421683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1" name="rc250"/>
            <p:cNvSpPr/>
            <p:nvPr/>
          </p:nvSpPr>
          <p:spPr>
            <a:xfrm>
              <a:off x="1421683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2" name="rc251"/>
            <p:cNvSpPr/>
            <p:nvPr/>
          </p:nvSpPr>
          <p:spPr>
            <a:xfrm>
              <a:off x="14216837" y="5047098"/>
              <a:ext cx="237118" cy="23825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3" name="rc252"/>
            <p:cNvSpPr/>
            <p:nvPr/>
          </p:nvSpPr>
          <p:spPr>
            <a:xfrm>
              <a:off x="1448030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4" name="rc253"/>
            <p:cNvSpPr/>
            <p:nvPr/>
          </p:nvSpPr>
          <p:spPr>
            <a:xfrm>
              <a:off x="1448030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5" name="rc254"/>
            <p:cNvSpPr/>
            <p:nvPr/>
          </p:nvSpPr>
          <p:spPr>
            <a:xfrm>
              <a:off x="1448030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6" name="rc255"/>
            <p:cNvSpPr/>
            <p:nvPr/>
          </p:nvSpPr>
          <p:spPr>
            <a:xfrm>
              <a:off x="14480302" y="5033861"/>
              <a:ext cx="237118" cy="2514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7" name="pg256"/>
            <p:cNvSpPr/>
            <p:nvPr/>
          </p:nvSpPr>
          <p:spPr>
            <a:xfrm>
              <a:off x="12345317" y="2153563"/>
              <a:ext cx="1608977" cy="373922"/>
            </a:xfrm>
            <a:custGeom>
              <a:avLst/>
              <a:pathLst>
                <a:path w="1608977" h="373922">
                  <a:moveTo>
                    <a:pt x="31220" y="373922"/>
                  </a:moveTo>
                  <a:lnTo>
                    <a:pt x="1577756" y="373922"/>
                  </a:lnTo>
                  <a:lnTo>
                    <a:pt x="1576499" y="373897"/>
                  </a:lnTo>
                  <a:lnTo>
                    <a:pt x="1581520" y="373695"/>
                  </a:lnTo>
                  <a:lnTo>
                    <a:pt x="1586442" y="372690"/>
                  </a:lnTo>
                  <a:lnTo>
                    <a:pt x="1591140" y="370908"/>
                  </a:lnTo>
                  <a:lnTo>
                    <a:pt x="1595492" y="368396"/>
                  </a:lnTo>
                  <a:lnTo>
                    <a:pt x="1599384" y="365218"/>
                  </a:lnTo>
                  <a:lnTo>
                    <a:pt x="1602715" y="361457"/>
                  </a:lnTo>
                  <a:lnTo>
                    <a:pt x="1605401" y="357211"/>
                  </a:lnTo>
                  <a:lnTo>
                    <a:pt x="1607370" y="352588"/>
                  </a:lnTo>
                  <a:lnTo>
                    <a:pt x="1608573" y="347710"/>
                  </a:lnTo>
                  <a:lnTo>
                    <a:pt x="1608977" y="342702"/>
                  </a:lnTo>
                  <a:lnTo>
                    <a:pt x="1608977" y="31220"/>
                  </a:lnTo>
                  <a:lnTo>
                    <a:pt x="1608573" y="26212"/>
                  </a:lnTo>
                  <a:lnTo>
                    <a:pt x="1607370" y="21334"/>
                  </a:lnTo>
                  <a:lnTo>
                    <a:pt x="1605401" y="16711"/>
                  </a:lnTo>
                  <a:lnTo>
                    <a:pt x="1602715" y="12465"/>
                  </a:lnTo>
                  <a:lnTo>
                    <a:pt x="1599384" y="8704"/>
                  </a:lnTo>
                  <a:lnTo>
                    <a:pt x="1595492" y="5526"/>
                  </a:lnTo>
                  <a:lnTo>
                    <a:pt x="1591140" y="3014"/>
                  </a:lnTo>
                  <a:lnTo>
                    <a:pt x="1586442" y="1232"/>
                  </a:lnTo>
                  <a:lnTo>
                    <a:pt x="1581520" y="227"/>
                  </a:lnTo>
                  <a:lnTo>
                    <a:pt x="157775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58" name="tx257"/>
            <p:cNvSpPr/>
            <p:nvPr/>
          </p:nvSpPr>
          <p:spPr>
            <a:xfrm>
              <a:off x="12470199" y="2239827"/>
              <a:ext cx="135921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49 case(s)</a:t>
              </a:r>
            </a:p>
          </p:txBody>
        </p:sp>
        <p:sp>
          <p:nvSpPr>
            <p:cNvPr id="259" name="pg258"/>
            <p:cNvSpPr/>
            <p:nvPr/>
          </p:nvSpPr>
          <p:spPr>
            <a:xfrm>
              <a:off x="12535718" y="2394471"/>
              <a:ext cx="1228175" cy="311602"/>
            </a:xfrm>
            <a:custGeom>
              <a:avLst/>
              <a:pathLst>
                <a:path w="1228175" h="311602">
                  <a:moveTo>
                    <a:pt x="26017" y="311602"/>
                  </a:moveTo>
                  <a:lnTo>
                    <a:pt x="1202157" y="311602"/>
                  </a:lnTo>
                  <a:lnTo>
                    <a:pt x="1201110" y="311581"/>
                  </a:lnTo>
                  <a:lnTo>
                    <a:pt x="1205293" y="311412"/>
                  </a:lnTo>
                  <a:lnTo>
                    <a:pt x="1209396" y="310575"/>
                  </a:lnTo>
                  <a:lnTo>
                    <a:pt x="1213311" y="309090"/>
                  </a:lnTo>
                  <a:lnTo>
                    <a:pt x="1216937" y="306996"/>
                  </a:lnTo>
                  <a:lnTo>
                    <a:pt x="1220180" y="304348"/>
                  </a:lnTo>
                  <a:lnTo>
                    <a:pt x="1222957" y="301214"/>
                  </a:lnTo>
                  <a:lnTo>
                    <a:pt x="1225194" y="297675"/>
                  </a:lnTo>
                  <a:lnTo>
                    <a:pt x="1226836" y="293823"/>
                  </a:lnTo>
                  <a:lnTo>
                    <a:pt x="1227838" y="289758"/>
                  </a:lnTo>
                  <a:lnTo>
                    <a:pt x="1228175" y="285585"/>
                  </a:lnTo>
                  <a:lnTo>
                    <a:pt x="1228175" y="26017"/>
                  </a:lnTo>
                  <a:lnTo>
                    <a:pt x="1227838" y="21843"/>
                  </a:lnTo>
                  <a:lnTo>
                    <a:pt x="1226836" y="17778"/>
                  </a:lnTo>
                  <a:lnTo>
                    <a:pt x="1225194" y="13926"/>
                  </a:lnTo>
                  <a:lnTo>
                    <a:pt x="1222957" y="10387"/>
                  </a:lnTo>
                  <a:lnTo>
                    <a:pt x="1220180" y="7253"/>
                  </a:lnTo>
                  <a:lnTo>
                    <a:pt x="1216937" y="4605"/>
                  </a:lnTo>
                  <a:lnTo>
                    <a:pt x="1213311" y="2511"/>
                  </a:lnTo>
                  <a:lnTo>
                    <a:pt x="1209396" y="1027"/>
                  </a:lnTo>
                  <a:lnTo>
                    <a:pt x="1205293" y="189"/>
                  </a:lnTo>
                  <a:lnTo>
                    <a:pt x="120215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60" name="tx259"/>
            <p:cNvSpPr/>
            <p:nvPr/>
          </p:nvSpPr>
          <p:spPr>
            <a:xfrm>
              <a:off x="12639787" y="2466357"/>
              <a:ext cx="102003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51 case(s)</a:t>
              </a:r>
            </a:p>
          </p:txBody>
        </p:sp>
        <p:sp>
          <p:nvSpPr>
            <p:cNvPr id="261" name="rc260"/>
            <p:cNvSpPr/>
            <p:nvPr/>
          </p:nvSpPr>
          <p:spPr>
            <a:xfrm>
              <a:off x="11542672" y="2153563"/>
              <a:ext cx="3214267" cy="3131794"/>
            </a:xfrm>
            <a:prstGeom prst="rect">
              <a:avLst/>
            </a:prstGeom>
            <a:ln w="13550" cap="rnd">
              <a:solidFill>
                <a:srgbClr val="333333">
                  <a:alpha val="100000"/>
                </a:srgbClr>
              </a:solidFill>
              <a:prstDash val="solid"/>
              <a:round/>
            </a:ln>
          </p:spPr>
          <p:txBody>
            <a:bodyPr/>
            <a:lstStyle/>
            <a:p/>
          </p:txBody>
        </p:sp>
        <p:sp>
          <p:nvSpPr>
            <p:cNvPr id="262" name="rc261"/>
            <p:cNvSpPr/>
            <p:nvPr/>
          </p:nvSpPr>
          <p:spPr>
            <a:xfrm>
              <a:off x="14756939" y="2153563"/>
              <a:ext cx="3214267" cy="3131794"/>
            </a:xfrm>
            <a:prstGeom prst="rect">
              <a:avLst/>
            </a:prstGeom>
            <a:solidFill>
              <a:srgbClr val="FFFFFF">
                <a:alpha val="100000"/>
              </a:srgbClr>
            </a:solidFill>
          </p:spPr>
          <p:txBody>
            <a:bodyPr/>
            <a:lstStyle/>
            <a:p/>
          </p:txBody>
        </p:sp>
        <p:sp>
          <p:nvSpPr>
            <p:cNvPr id="263" name="pl262"/>
            <p:cNvSpPr/>
            <p:nvPr/>
          </p:nvSpPr>
          <p:spPr>
            <a:xfrm>
              <a:off x="14756939" y="495444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4" name="pl263"/>
            <p:cNvSpPr/>
            <p:nvPr/>
          </p:nvSpPr>
          <p:spPr>
            <a:xfrm>
              <a:off x="14756939" y="429260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5" name="pl264"/>
            <p:cNvSpPr/>
            <p:nvPr/>
          </p:nvSpPr>
          <p:spPr>
            <a:xfrm>
              <a:off x="14756939" y="363077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6" name="pl265"/>
            <p:cNvSpPr/>
            <p:nvPr/>
          </p:nvSpPr>
          <p:spPr>
            <a:xfrm>
              <a:off x="14756939" y="296894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7" name="pl266"/>
            <p:cNvSpPr/>
            <p:nvPr/>
          </p:nvSpPr>
          <p:spPr>
            <a:xfrm>
              <a:off x="14756939" y="230710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8" name="pl267"/>
            <p:cNvSpPr/>
            <p:nvPr/>
          </p:nvSpPr>
          <p:spPr>
            <a:xfrm>
              <a:off x="1475693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9" name="pl268"/>
            <p:cNvSpPr/>
            <p:nvPr/>
          </p:nvSpPr>
          <p:spPr>
            <a:xfrm>
              <a:off x="14756939" y="462352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70" name="pl269"/>
            <p:cNvSpPr/>
            <p:nvPr/>
          </p:nvSpPr>
          <p:spPr>
            <a:xfrm>
              <a:off x="14756939" y="396169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71" name="pl270"/>
            <p:cNvSpPr/>
            <p:nvPr/>
          </p:nvSpPr>
          <p:spPr>
            <a:xfrm>
              <a:off x="14756939" y="32998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72" name="pl271"/>
            <p:cNvSpPr/>
            <p:nvPr/>
          </p:nvSpPr>
          <p:spPr>
            <a:xfrm>
              <a:off x="14756939" y="263802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73" name="rc272"/>
            <p:cNvSpPr/>
            <p:nvPr/>
          </p:nvSpPr>
          <p:spPr>
            <a:xfrm>
              <a:off x="14796459" y="5258884"/>
              <a:ext cx="237118" cy="2647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4" name="rc273"/>
            <p:cNvSpPr/>
            <p:nvPr/>
          </p:nvSpPr>
          <p:spPr>
            <a:xfrm>
              <a:off x="14796459" y="525888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5" name="rc274"/>
            <p:cNvSpPr/>
            <p:nvPr/>
          </p:nvSpPr>
          <p:spPr>
            <a:xfrm>
              <a:off x="14796459" y="5245648"/>
              <a:ext cx="237118" cy="1323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6" name="rc275"/>
            <p:cNvSpPr/>
            <p:nvPr/>
          </p:nvSpPr>
          <p:spPr>
            <a:xfrm>
              <a:off x="14796459" y="4980915"/>
              <a:ext cx="237118" cy="26473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7" name="rc276"/>
            <p:cNvSpPr/>
            <p:nvPr/>
          </p:nvSpPr>
          <p:spPr>
            <a:xfrm>
              <a:off x="1505992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8" name="rc277"/>
            <p:cNvSpPr/>
            <p:nvPr/>
          </p:nvSpPr>
          <p:spPr>
            <a:xfrm>
              <a:off x="1505992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9" name="rc278"/>
            <p:cNvSpPr/>
            <p:nvPr/>
          </p:nvSpPr>
          <p:spPr>
            <a:xfrm>
              <a:off x="15059924" y="5272121"/>
              <a:ext cx="237118" cy="1323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0" name="rc279"/>
            <p:cNvSpPr/>
            <p:nvPr/>
          </p:nvSpPr>
          <p:spPr>
            <a:xfrm>
              <a:off x="15059924" y="4967678"/>
              <a:ext cx="237118" cy="30444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1" name="rc280"/>
            <p:cNvSpPr/>
            <p:nvPr/>
          </p:nvSpPr>
          <p:spPr>
            <a:xfrm>
              <a:off x="15323388" y="5258884"/>
              <a:ext cx="237118" cy="2647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2" name="rc281"/>
            <p:cNvSpPr/>
            <p:nvPr/>
          </p:nvSpPr>
          <p:spPr>
            <a:xfrm>
              <a:off x="15323388" y="525888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3" name="rc282"/>
            <p:cNvSpPr/>
            <p:nvPr/>
          </p:nvSpPr>
          <p:spPr>
            <a:xfrm>
              <a:off x="15323388" y="525888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4" name="rc283"/>
            <p:cNvSpPr/>
            <p:nvPr/>
          </p:nvSpPr>
          <p:spPr>
            <a:xfrm>
              <a:off x="15323388" y="5020624"/>
              <a:ext cx="237118" cy="23825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5" name="rc284"/>
            <p:cNvSpPr/>
            <p:nvPr/>
          </p:nvSpPr>
          <p:spPr>
            <a:xfrm>
              <a:off x="15586853" y="5205938"/>
              <a:ext cx="237118" cy="7941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6" name="rc285"/>
            <p:cNvSpPr/>
            <p:nvPr/>
          </p:nvSpPr>
          <p:spPr>
            <a:xfrm>
              <a:off x="15586853" y="5192701"/>
              <a:ext cx="237118" cy="1323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7" name="rc286"/>
            <p:cNvSpPr/>
            <p:nvPr/>
          </p:nvSpPr>
          <p:spPr>
            <a:xfrm>
              <a:off x="15586853" y="5179464"/>
              <a:ext cx="237118" cy="1323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8" name="rc287"/>
            <p:cNvSpPr/>
            <p:nvPr/>
          </p:nvSpPr>
          <p:spPr>
            <a:xfrm>
              <a:off x="15586853" y="4901495"/>
              <a:ext cx="237118" cy="2779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9" name="rc288"/>
            <p:cNvSpPr/>
            <p:nvPr/>
          </p:nvSpPr>
          <p:spPr>
            <a:xfrm>
              <a:off x="15850317" y="5232411"/>
              <a:ext cx="237118" cy="5294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0" name="rc289"/>
            <p:cNvSpPr/>
            <p:nvPr/>
          </p:nvSpPr>
          <p:spPr>
            <a:xfrm>
              <a:off x="15850317" y="5219174"/>
              <a:ext cx="237118" cy="1323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1" name="rc290"/>
            <p:cNvSpPr/>
            <p:nvPr/>
          </p:nvSpPr>
          <p:spPr>
            <a:xfrm>
              <a:off x="15850317" y="521917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2" name="rc291"/>
            <p:cNvSpPr/>
            <p:nvPr/>
          </p:nvSpPr>
          <p:spPr>
            <a:xfrm>
              <a:off x="15850317" y="4914731"/>
              <a:ext cx="237118" cy="30444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3" name="pg292"/>
            <p:cNvSpPr/>
            <p:nvPr/>
          </p:nvSpPr>
          <p:spPr>
            <a:xfrm>
              <a:off x="15559584" y="2153563"/>
              <a:ext cx="1608977" cy="373922"/>
            </a:xfrm>
            <a:custGeom>
              <a:avLst/>
              <a:pathLst>
                <a:path w="1608977" h="373922">
                  <a:moveTo>
                    <a:pt x="31220" y="373922"/>
                  </a:moveTo>
                  <a:lnTo>
                    <a:pt x="1577756" y="373922"/>
                  </a:lnTo>
                  <a:lnTo>
                    <a:pt x="1576499" y="373897"/>
                  </a:lnTo>
                  <a:lnTo>
                    <a:pt x="1581520" y="373695"/>
                  </a:lnTo>
                  <a:lnTo>
                    <a:pt x="1586442" y="372690"/>
                  </a:lnTo>
                  <a:lnTo>
                    <a:pt x="1591140" y="370908"/>
                  </a:lnTo>
                  <a:lnTo>
                    <a:pt x="1595492" y="368396"/>
                  </a:lnTo>
                  <a:lnTo>
                    <a:pt x="1599384" y="365218"/>
                  </a:lnTo>
                  <a:lnTo>
                    <a:pt x="1602715" y="361457"/>
                  </a:lnTo>
                  <a:lnTo>
                    <a:pt x="1605401" y="357211"/>
                  </a:lnTo>
                  <a:lnTo>
                    <a:pt x="1607370" y="352588"/>
                  </a:lnTo>
                  <a:lnTo>
                    <a:pt x="1608573" y="347710"/>
                  </a:lnTo>
                  <a:lnTo>
                    <a:pt x="1608977" y="342702"/>
                  </a:lnTo>
                  <a:lnTo>
                    <a:pt x="1608977" y="31220"/>
                  </a:lnTo>
                  <a:lnTo>
                    <a:pt x="1608573" y="26212"/>
                  </a:lnTo>
                  <a:lnTo>
                    <a:pt x="1607370" y="21334"/>
                  </a:lnTo>
                  <a:lnTo>
                    <a:pt x="1605401" y="16711"/>
                  </a:lnTo>
                  <a:lnTo>
                    <a:pt x="1602715" y="12465"/>
                  </a:lnTo>
                  <a:lnTo>
                    <a:pt x="1599384" y="8704"/>
                  </a:lnTo>
                  <a:lnTo>
                    <a:pt x="1595492" y="5526"/>
                  </a:lnTo>
                  <a:lnTo>
                    <a:pt x="1591140" y="3014"/>
                  </a:lnTo>
                  <a:lnTo>
                    <a:pt x="1586442" y="1232"/>
                  </a:lnTo>
                  <a:lnTo>
                    <a:pt x="1581520" y="227"/>
                  </a:lnTo>
                  <a:lnTo>
                    <a:pt x="157775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94" name="tx293"/>
            <p:cNvSpPr/>
            <p:nvPr/>
          </p:nvSpPr>
          <p:spPr>
            <a:xfrm>
              <a:off x="15684467" y="2239827"/>
              <a:ext cx="135921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19 case(s)</a:t>
              </a:r>
            </a:p>
          </p:txBody>
        </p:sp>
        <p:sp>
          <p:nvSpPr>
            <p:cNvPr id="295" name="pg294"/>
            <p:cNvSpPr/>
            <p:nvPr/>
          </p:nvSpPr>
          <p:spPr>
            <a:xfrm>
              <a:off x="16260004"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96" name="rc295"/>
            <p:cNvSpPr/>
            <p:nvPr/>
          </p:nvSpPr>
          <p:spPr>
            <a:xfrm>
              <a:off x="14756939" y="2153563"/>
              <a:ext cx="3214267" cy="3131794"/>
            </a:xfrm>
            <a:prstGeom prst="rect">
              <a:avLst/>
            </a:prstGeom>
            <a:ln w="13550" cap="rnd">
              <a:solidFill>
                <a:srgbClr val="333333">
                  <a:alpha val="100000"/>
                </a:srgbClr>
              </a:solidFill>
              <a:prstDash val="solid"/>
              <a:round/>
            </a:ln>
          </p:spPr>
          <p:txBody>
            <a:bodyPr/>
            <a:lstStyle/>
            <a:p/>
          </p:txBody>
        </p:sp>
        <p:sp>
          <p:nvSpPr>
            <p:cNvPr id="297" name="tx296"/>
            <p:cNvSpPr/>
            <p:nvPr/>
          </p:nvSpPr>
          <p:spPr>
            <a:xfrm>
              <a:off x="322447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98" name="tx297"/>
            <p:cNvSpPr/>
            <p:nvPr/>
          </p:nvSpPr>
          <p:spPr>
            <a:xfrm>
              <a:off x="64387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99" name="tx298"/>
            <p:cNvSpPr/>
            <p:nvPr/>
          </p:nvSpPr>
          <p:spPr>
            <a:xfrm>
              <a:off x="96530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300" name="tx299"/>
            <p:cNvSpPr/>
            <p:nvPr/>
          </p:nvSpPr>
          <p:spPr>
            <a:xfrm>
              <a:off x="128672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301" name="tx300"/>
            <p:cNvSpPr/>
            <p:nvPr/>
          </p:nvSpPr>
          <p:spPr>
            <a:xfrm>
              <a:off x="1608154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302" name="pl301"/>
            <p:cNvSpPr/>
            <p:nvPr/>
          </p:nvSpPr>
          <p:spPr>
            <a:xfrm>
              <a:off x="20579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pl302"/>
            <p:cNvSpPr/>
            <p:nvPr/>
          </p:nvSpPr>
          <p:spPr>
            <a:xfrm>
              <a:off x="2321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pl303"/>
            <p:cNvSpPr/>
            <p:nvPr/>
          </p:nvSpPr>
          <p:spPr>
            <a:xfrm>
              <a:off x="2584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2848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pl305"/>
            <p:cNvSpPr/>
            <p:nvPr/>
          </p:nvSpPr>
          <p:spPr>
            <a:xfrm>
              <a:off x="3111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3375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3638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308"/>
            <p:cNvSpPr/>
            <p:nvPr/>
          </p:nvSpPr>
          <p:spPr>
            <a:xfrm>
              <a:off x="3902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309"/>
            <p:cNvSpPr/>
            <p:nvPr/>
          </p:nvSpPr>
          <p:spPr>
            <a:xfrm>
              <a:off x="4165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4429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4692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4956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tx313"/>
            <p:cNvSpPr/>
            <p:nvPr/>
          </p:nvSpPr>
          <p:spPr>
            <a:xfrm rot="-5400000">
              <a:off x="197716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15" name="tx314"/>
            <p:cNvSpPr/>
            <p:nvPr/>
          </p:nvSpPr>
          <p:spPr>
            <a:xfrm rot="-5400000">
              <a:off x="22308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16" name="tx315"/>
            <p:cNvSpPr/>
            <p:nvPr/>
          </p:nvSpPr>
          <p:spPr>
            <a:xfrm rot="-5400000">
              <a:off x="249437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17" name="tx316"/>
            <p:cNvSpPr/>
            <p:nvPr/>
          </p:nvSpPr>
          <p:spPr>
            <a:xfrm rot="-5400000">
              <a:off x="27559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18" name="tx317"/>
            <p:cNvSpPr/>
            <p:nvPr/>
          </p:nvSpPr>
          <p:spPr>
            <a:xfrm rot="-5400000">
              <a:off x="298878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19" name="tx318"/>
            <p:cNvSpPr/>
            <p:nvPr/>
          </p:nvSpPr>
          <p:spPr>
            <a:xfrm rot="-5400000">
              <a:off x="32944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20" name="tx319"/>
            <p:cNvSpPr/>
            <p:nvPr/>
          </p:nvSpPr>
          <p:spPr>
            <a:xfrm rot="-5400000">
              <a:off x="358764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21" name="tx320"/>
            <p:cNvSpPr/>
            <p:nvPr/>
          </p:nvSpPr>
          <p:spPr>
            <a:xfrm rot="-5400000">
              <a:off x="378894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22" name="tx321"/>
            <p:cNvSpPr/>
            <p:nvPr/>
          </p:nvSpPr>
          <p:spPr>
            <a:xfrm rot="-5400000">
              <a:off x="405236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23" name="tx322"/>
            <p:cNvSpPr/>
            <p:nvPr/>
          </p:nvSpPr>
          <p:spPr>
            <a:xfrm rot="-5400000">
              <a:off x="43522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24" name="tx323"/>
            <p:cNvSpPr/>
            <p:nvPr/>
          </p:nvSpPr>
          <p:spPr>
            <a:xfrm rot="-5400000">
              <a:off x="4597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25" name="tx324"/>
            <p:cNvSpPr/>
            <p:nvPr/>
          </p:nvSpPr>
          <p:spPr>
            <a:xfrm rot="-5400000">
              <a:off x="4860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26" name="pl325"/>
            <p:cNvSpPr/>
            <p:nvPr/>
          </p:nvSpPr>
          <p:spPr>
            <a:xfrm>
              <a:off x="5272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pl326"/>
            <p:cNvSpPr/>
            <p:nvPr/>
          </p:nvSpPr>
          <p:spPr>
            <a:xfrm>
              <a:off x="5535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327"/>
            <p:cNvSpPr/>
            <p:nvPr/>
          </p:nvSpPr>
          <p:spPr>
            <a:xfrm>
              <a:off x="5799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28"/>
            <p:cNvSpPr/>
            <p:nvPr/>
          </p:nvSpPr>
          <p:spPr>
            <a:xfrm>
              <a:off x="6062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329"/>
            <p:cNvSpPr/>
            <p:nvPr/>
          </p:nvSpPr>
          <p:spPr>
            <a:xfrm>
              <a:off x="6326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30"/>
            <p:cNvSpPr/>
            <p:nvPr/>
          </p:nvSpPr>
          <p:spPr>
            <a:xfrm>
              <a:off x="6589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31"/>
            <p:cNvSpPr/>
            <p:nvPr/>
          </p:nvSpPr>
          <p:spPr>
            <a:xfrm>
              <a:off x="6853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332"/>
            <p:cNvSpPr/>
            <p:nvPr/>
          </p:nvSpPr>
          <p:spPr>
            <a:xfrm>
              <a:off x="7116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pl333"/>
            <p:cNvSpPr/>
            <p:nvPr/>
          </p:nvSpPr>
          <p:spPr>
            <a:xfrm>
              <a:off x="73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334"/>
            <p:cNvSpPr/>
            <p:nvPr/>
          </p:nvSpPr>
          <p:spPr>
            <a:xfrm>
              <a:off x="7643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7906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8170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tx337"/>
            <p:cNvSpPr/>
            <p:nvPr/>
          </p:nvSpPr>
          <p:spPr>
            <a:xfrm rot="-5400000">
              <a:off x="519143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39" name="tx338"/>
            <p:cNvSpPr/>
            <p:nvPr/>
          </p:nvSpPr>
          <p:spPr>
            <a:xfrm rot="-5400000">
              <a:off x="544508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40" name="tx339"/>
            <p:cNvSpPr/>
            <p:nvPr/>
          </p:nvSpPr>
          <p:spPr>
            <a:xfrm rot="-5400000">
              <a:off x="57086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41" name="tx340"/>
            <p:cNvSpPr/>
            <p:nvPr/>
          </p:nvSpPr>
          <p:spPr>
            <a:xfrm rot="-5400000">
              <a:off x="597023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42" name="tx341"/>
            <p:cNvSpPr/>
            <p:nvPr/>
          </p:nvSpPr>
          <p:spPr>
            <a:xfrm rot="-5400000">
              <a:off x="620305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43" name="tx342"/>
            <p:cNvSpPr/>
            <p:nvPr/>
          </p:nvSpPr>
          <p:spPr>
            <a:xfrm rot="-5400000">
              <a:off x="650875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44" name="tx343"/>
            <p:cNvSpPr/>
            <p:nvPr/>
          </p:nvSpPr>
          <p:spPr>
            <a:xfrm rot="-5400000">
              <a:off x="680191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45" name="tx344"/>
            <p:cNvSpPr/>
            <p:nvPr/>
          </p:nvSpPr>
          <p:spPr>
            <a:xfrm rot="-5400000">
              <a:off x="70032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46" name="tx345"/>
            <p:cNvSpPr/>
            <p:nvPr/>
          </p:nvSpPr>
          <p:spPr>
            <a:xfrm rot="-5400000">
              <a:off x="72666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47" name="tx346"/>
            <p:cNvSpPr/>
            <p:nvPr/>
          </p:nvSpPr>
          <p:spPr>
            <a:xfrm rot="-5400000">
              <a:off x="75665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48" name="tx347"/>
            <p:cNvSpPr/>
            <p:nvPr/>
          </p:nvSpPr>
          <p:spPr>
            <a:xfrm rot="-5400000">
              <a:off x="7811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49" name="tx348"/>
            <p:cNvSpPr/>
            <p:nvPr/>
          </p:nvSpPr>
          <p:spPr>
            <a:xfrm rot="-5400000">
              <a:off x="80748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50" name="pl349"/>
            <p:cNvSpPr/>
            <p:nvPr/>
          </p:nvSpPr>
          <p:spPr>
            <a:xfrm>
              <a:off x="8486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pl350"/>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pl351"/>
            <p:cNvSpPr/>
            <p:nvPr/>
          </p:nvSpPr>
          <p:spPr>
            <a:xfrm>
              <a:off x="90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pl352"/>
            <p:cNvSpPr/>
            <p:nvPr/>
          </p:nvSpPr>
          <p:spPr>
            <a:xfrm>
              <a:off x="9276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4" name="pl353"/>
            <p:cNvSpPr/>
            <p:nvPr/>
          </p:nvSpPr>
          <p:spPr>
            <a:xfrm>
              <a:off x="9540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5" name="pl354"/>
            <p:cNvSpPr/>
            <p:nvPr/>
          </p:nvSpPr>
          <p:spPr>
            <a:xfrm>
              <a:off x="9803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6" name="pl355"/>
            <p:cNvSpPr/>
            <p:nvPr/>
          </p:nvSpPr>
          <p:spPr>
            <a:xfrm>
              <a:off x="10067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7" name="pl356"/>
            <p:cNvSpPr/>
            <p:nvPr/>
          </p:nvSpPr>
          <p:spPr>
            <a:xfrm>
              <a:off x="10330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8" name="pl357"/>
            <p:cNvSpPr/>
            <p:nvPr/>
          </p:nvSpPr>
          <p:spPr>
            <a:xfrm>
              <a:off x="10594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9" name="pl358"/>
            <p:cNvSpPr/>
            <p:nvPr/>
          </p:nvSpPr>
          <p:spPr>
            <a:xfrm>
              <a:off x="10857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pl359"/>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360"/>
            <p:cNvSpPr/>
            <p:nvPr/>
          </p:nvSpPr>
          <p:spPr>
            <a:xfrm>
              <a:off x="11384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tx361"/>
            <p:cNvSpPr/>
            <p:nvPr/>
          </p:nvSpPr>
          <p:spPr>
            <a:xfrm rot="-5400000">
              <a:off x="8405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63" name="tx362"/>
            <p:cNvSpPr/>
            <p:nvPr/>
          </p:nvSpPr>
          <p:spPr>
            <a:xfrm rot="-5400000">
              <a:off x="865935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64" name="tx363"/>
            <p:cNvSpPr/>
            <p:nvPr/>
          </p:nvSpPr>
          <p:spPr>
            <a:xfrm rot="-5400000">
              <a:off x="892290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65" name="tx364"/>
            <p:cNvSpPr/>
            <p:nvPr/>
          </p:nvSpPr>
          <p:spPr>
            <a:xfrm rot="-5400000">
              <a:off x="9184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66" name="tx365"/>
            <p:cNvSpPr/>
            <p:nvPr/>
          </p:nvSpPr>
          <p:spPr>
            <a:xfrm rot="-5400000">
              <a:off x="941732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67" name="tx366"/>
            <p:cNvSpPr/>
            <p:nvPr/>
          </p:nvSpPr>
          <p:spPr>
            <a:xfrm rot="-5400000">
              <a:off x="9723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68" name="tx367"/>
            <p:cNvSpPr/>
            <p:nvPr/>
          </p:nvSpPr>
          <p:spPr>
            <a:xfrm rot="-5400000">
              <a:off x="1001617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69" name="tx368"/>
            <p:cNvSpPr/>
            <p:nvPr/>
          </p:nvSpPr>
          <p:spPr>
            <a:xfrm rot="-5400000">
              <a:off x="1021748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70" name="tx369"/>
            <p:cNvSpPr/>
            <p:nvPr/>
          </p:nvSpPr>
          <p:spPr>
            <a:xfrm rot="-5400000">
              <a:off x="1048090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71" name="tx370"/>
            <p:cNvSpPr/>
            <p:nvPr/>
          </p:nvSpPr>
          <p:spPr>
            <a:xfrm rot="-5400000">
              <a:off x="1078078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72" name="tx371"/>
            <p:cNvSpPr/>
            <p:nvPr/>
          </p:nvSpPr>
          <p:spPr>
            <a:xfrm rot="-5400000">
              <a:off x="11025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73" name="tx372"/>
            <p:cNvSpPr/>
            <p:nvPr/>
          </p:nvSpPr>
          <p:spPr>
            <a:xfrm rot="-5400000">
              <a:off x="11289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74" name="pl373"/>
            <p:cNvSpPr/>
            <p:nvPr/>
          </p:nvSpPr>
          <p:spPr>
            <a:xfrm>
              <a:off x="1170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5" name="pl374"/>
            <p:cNvSpPr/>
            <p:nvPr/>
          </p:nvSpPr>
          <p:spPr>
            <a:xfrm>
              <a:off x="11964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6" name="pl375"/>
            <p:cNvSpPr/>
            <p:nvPr/>
          </p:nvSpPr>
          <p:spPr>
            <a:xfrm>
              <a:off x="12227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7" name="pl376"/>
            <p:cNvSpPr/>
            <p:nvPr/>
          </p:nvSpPr>
          <p:spPr>
            <a:xfrm>
              <a:off x="12491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8" name="pl377"/>
            <p:cNvSpPr/>
            <p:nvPr/>
          </p:nvSpPr>
          <p:spPr>
            <a:xfrm>
              <a:off x="12754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9" name="pl378"/>
            <p:cNvSpPr/>
            <p:nvPr/>
          </p:nvSpPr>
          <p:spPr>
            <a:xfrm>
              <a:off x="13018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0" name="pl379"/>
            <p:cNvSpPr/>
            <p:nvPr/>
          </p:nvSpPr>
          <p:spPr>
            <a:xfrm>
              <a:off x="1328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1" name="pl380"/>
            <p:cNvSpPr/>
            <p:nvPr/>
          </p:nvSpPr>
          <p:spPr>
            <a:xfrm>
              <a:off x="13545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2" name="pl381"/>
            <p:cNvSpPr/>
            <p:nvPr/>
          </p:nvSpPr>
          <p:spPr>
            <a:xfrm>
              <a:off x="13808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3" name="pl382"/>
            <p:cNvSpPr/>
            <p:nvPr/>
          </p:nvSpPr>
          <p:spPr>
            <a:xfrm>
              <a:off x="14071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4" name="pl383"/>
            <p:cNvSpPr/>
            <p:nvPr/>
          </p:nvSpPr>
          <p:spPr>
            <a:xfrm>
              <a:off x="14335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5" name="pl384"/>
            <p:cNvSpPr/>
            <p:nvPr/>
          </p:nvSpPr>
          <p:spPr>
            <a:xfrm>
              <a:off x="14598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6" name="tx385"/>
            <p:cNvSpPr/>
            <p:nvPr/>
          </p:nvSpPr>
          <p:spPr>
            <a:xfrm rot="-5400000">
              <a:off x="116199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87" name="tx386"/>
            <p:cNvSpPr/>
            <p:nvPr/>
          </p:nvSpPr>
          <p:spPr>
            <a:xfrm rot="-5400000">
              <a:off x="1187362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88" name="tx387"/>
            <p:cNvSpPr/>
            <p:nvPr/>
          </p:nvSpPr>
          <p:spPr>
            <a:xfrm rot="-5400000">
              <a:off x="1213717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89" name="tx388"/>
            <p:cNvSpPr/>
            <p:nvPr/>
          </p:nvSpPr>
          <p:spPr>
            <a:xfrm rot="-5400000">
              <a:off x="1239877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90" name="tx389"/>
            <p:cNvSpPr/>
            <p:nvPr/>
          </p:nvSpPr>
          <p:spPr>
            <a:xfrm rot="-5400000">
              <a:off x="1263159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91" name="tx390"/>
            <p:cNvSpPr/>
            <p:nvPr/>
          </p:nvSpPr>
          <p:spPr>
            <a:xfrm rot="-5400000">
              <a:off x="129372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92" name="tx391"/>
            <p:cNvSpPr/>
            <p:nvPr/>
          </p:nvSpPr>
          <p:spPr>
            <a:xfrm rot="-5400000">
              <a:off x="1323044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93" name="tx392"/>
            <p:cNvSpPr/>
            <p:nvPr/>
          </p:nvSpPr>
          <p:spPr>
            <a:xfrm rot="-5400000">
              <a:off x="134317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94" name="tx393"/>
            <p:cNvSpPr/>
            <p:nvPr/>
          </p:nvSpPr>
          <p:spPr>
            <a:xfrm rot="-5400000">
              <a:off x="1369517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95" name="tx394"/>
            <p:cNvSpPr/>
            <p:nvPr/>
          </p:nvSpPr>
          <p:spPr>
            <a:xfrm rot="-5400000">
              <a:off x="1399505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96" name="tx395"/>
            <p:cNvSpPr/>
            <p:nvPr/>
          </p:nvSpPr>
          <p:spPr>
            <a:xfrm rot="-5400000">
              <a:off x="142398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97" name="tx396"/>
            <p:cNvSpPr/>
            <p:nvPr/>
          </p:nvSpPr>
          <p:spPr>
            <a:xfrm rot="-5400000">
              <a:off x="14503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98" name="pl397"/>
            <p:cNvSpPr/>
            <p:nvPr/>
          </p:nvSpPr>
          <p:spPr>
            <a:xfrm>
              <a:off x="14915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9" name="pl398"/>
            <p:cNvSpPr/>
            <p:nvPr/>
          </p:nvSpPr>
          <p:spPr>
            <a:xfrm>
              <a:off x="15178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0" name="pl399"/>
            <p:cNvSpPr/>
            <p:nvPr/>
          </p:nvSpPr>
          <p:spPr>
            <a:xfrm>
              <a:off x="15441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1" name="pl400"/>
            <p:cNvSpPr/>
            <p:nvPr/>
          </p:nvSpPr>
          <p:spPr>
            <a:xfrm>
              <a:off x="15705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2" name="pl401"/>
            <p:cNvSpPr/>
            <p:nvPr/>
          </p:nvSpPr>
          <p:spPr>
            <a:xfrm>
              <a:off x="159688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3" name="pl402"/>
            <p:cNvSpPr/>
            <p:nvPr/>
          </p:nvSpPr>
          <p:spPr>
            <a:xfrm>
              <a:off x="16232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4" name="pl403"/>
            <p:cNvSpPr/>
            <p:nvPr/>
          </p:nvSpPr>
          <p:spPr>
            <a:xfrm>
              <a:off x="16495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5" name="pl404"/>
            <p:cNvSpPr/>
            <p:nvPr/>
          </p:nvSpPr>
          <p:spPr>
            <a:xfrm>
              <a:off x="16759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6" name="pl405"/>
            <p:cNvSpPr/>
            <p:nvPr/>
          </p:nvSpPr>
          <p:spPr>
            <a:xfrm>
              <a:off x="17022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7" name="pl406"/>
            <p:cNvSpPr/>
            <p:nvPr/>
          </p:nvSpPr>
          <p:spPr>
            <a:xfrm>
              <a:off x="17286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8" name="pl407"/>
            <p:cNvSpPr/>
            <p:nvPr/>
          </p:nvSpPr>
          <p:spPr>
            <a:xfrm>
              <a:off x="17549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9" name="pl408"/>
            <p:cNvSpPr/>
            <p:nvPr/>
          </p:nvSpPr>
          <p:spPr>
            <a:xfrm>
              <a:off x="178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0" name="tx409"/>
            <p:cNvSpPr/>
            <p:nvPr/>
          </p:nvSpPr>
          <p:spPr>
            <a:xfrm rot="-5400000">
              <a:off x="148342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411" name="tx410"/>
            <p:cNvSpPr/>
            <p:nvPr/>
          </p:nvSpPr>
          <p:spPr>
            <a:xfrm rot="-5400000">
              <a:off x="150878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412" name="tx411"/>
            <p:cNvSpPr/>
            <p:nvPr/>
          </p:nvSpPr>
          <p:spPr>
            <a:xfrm rot="-5400000">
              <a:off x="153514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413" name="tx412"/>
            <p:cNvSpPr/>
            <p:nvPr/>
          </p:nvSpPr>
          <p:spPr>
            <a:xfrm rot="-5400000">
              <a:off x="1561303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14" name="tx413"/>
            <p:cNvSpPr/>
            <p:nvPr/>
          </p:nvSpPr>
          <p:spPr>
            <a:xfrm rot="-5400000">
              <a:off x="1584585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15" name="tx414"/>
            <p:cNvSpPr/>
            <p:nvPr/>
          </p:nvSpPr>
          <p:spPr>
            <a:xfrm rot="-5400000">
              <a:off x="1615155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16" name="tx415"/>
            <p:cNvSpPr/>
            <p:nvPr/>
          </p:nvSpPr>
          <p:spPr>
            <a:xfrm rot="-5400000">
              <a:off x="1644471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17" name="tx416"/>
            <p:cNvSpPr/>
            <p:nvPr/>
          </p:nvSpPr>
          <p:spPr>
            <a:xfrm rot="-5400000">
              <a:off x="1664601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18" name="tx417"/>
            <p:cNvSpPr/>
            <p:nvPr/>
          </p:nvSpPr>
          <p:spPr>
            <a:xfrm rot="-5400000">
              <a:off x="169094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19" name="tx418"/>
            <p:cNvSpPr/>
            <p:nvPr/>
          </p:nvSpPr>
          <p:spPr>
            <a:xfrm rot="-5400000">
              <a:off x="1720932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20" name="tx419"/>
            <p:cNvSpPr/>
            <p:nvPr/>
          </p:nvSpPr>
          <p:spPr>
            <a:xfrm rot="-5400000">
              <a:off x="17454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21" name="tx420"/>
            <p:cNvSpPr/>
            <p:nvPr/>
          </p:nvSpPr>
          <p:spPr>
            <a:xfrm rot="-5400000">
              <a:off x="17717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22" name="tx421"/>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23" name="tx422"/>
            <p:cNvSpPr/>
            <p:nvPr/>
          </p:nvSpPr>
          <p:spPr>
            <a:xfrm>
              <a:off x="1294238" y="4538246"/>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50</a:t>
              </a:r>
            </a:p>
          </p:txBody>
        </p:sp>
        <p:sp>
          <p:nvSpPr>
            <p:cNvPr id="424" name="tx423"/>
            <p:cNvSpPr/>
            <p:nvPr/>
          </p:nvSpPr>
          <p:spPr>
            <a:xfrm>
              <a:off x="1230614" y="3876413"/>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a:t>
              </a:r>
            </a:p>
          </p:txBody>
        </p:sp>
        <p:sp>
          <p:nvSpPr>
            <p:cNvPr id="425" name="tx424"/>
            <p:cNvSpPr/>
            <p:nvPr/>
          </p:nvSpPr>
          <p:spPr>
            <a:xfrm>
              <a:off x="1230614" y="3214580"/>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150</a:t>
              </a:r>
            </a:p>
          </p:txBody>
        </p:sp>
        <p:sp>
          <p:nvSpPr>
            <p:cNvPr id="426" name="tx425"/>
            <p:cNvSpPr/>
            <p:nvPr/>
          </p:nvSpPr>
          <p:spPr>
            <a:xfrm>
              <a:off x="1230614" y="2552747"/>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a:t>
              </a:r>
            </a:p>
          </p:txBody>
        </p:sp>
        <p:sp>
          <p:nvSpPr>
            <p:cNvPr id="427" name="pl426"/>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8" name="pl427"/>
            <p:cNvSpPr/>
            <p:nvPr/>
          </p:nvSpPr>
          <p:spPr>
            <a:xfrm>
              <a:off x="1865074" y="462352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9" name="pl428"/>
            <p:cNvSpPr/>
            <p:nvPr/>
          </p:nvSpPr>
          <p:spPr>
            <a:xfrm>
              <a:off x="1865074" y="396169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0" name="pl429"/>
            <p:cNvSpPr/>
            <p:nvPr/>
          </p:nvSpPr>
          <p:spPr>
            <a:xfrm>
              <a:off x="1865074" y="32998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1" name="pl430"/>
            <p:cNvSpPr/>
            <p:nvPr/>
          </p:nvSpPr>
          <p:spPr>
            <a:xfrm>
              <a:off x="1865074" y="263802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2" name="tx431"/>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33" name="rc432"/>
            <p:cNvSpPr/>
            <p:nvPr/>
          </p:nvSpPr>
          <p:spPr>
            <a:xfrm>
              <a:off x="18110385" y="2153563"/>
              <a:ext cx="1753945" cy="1236458"/>
            </a:xfrm>
            <a:prstGeom prst="rect">
              <a:avLst/>
            </a:prstGeom>
            <a:solidFill>
              <a:srgbClr val="FFFFFF">
                <a:alpha val="100000"/>
              </a:srgbClr>
            </a:solidFill>
          </p:spPr>
          <p:txBody>
            <a:bodyPr/>
            <a:lstStyle/>
            <a:p/>
          </p:txBody>
        </p:sp>
        <p:sp>
          <p:nvSpPr>
            <p:cNvPr id="434" name="rc433"/>
            <p:cNvSpPr/>
            <p:nvPr/>
          </p:nvSpPr>
          <p:spPr>
            <a:xfrm>
              <a:off x="18179974" y="2223153"/>
              <a:ext cx="274319" cy="274319"/>
            </a:xfrm>
            <a:prstGeom prst="rect">
              <a:avLst/>
            </a:prstGeom>
            <a:solidFill>
              <a:srgbClr val="FFFFFF">
                <a:alpha val="100000"/>
              </a:srgbClr>
            </a:solidFill>
          </p:spPr>
          <p:txBody>
            <a:bodyPr/>
            <a:lstStyle/>
            <a:p/>
          </p:txBody>
        </p:sp>
        <p:sp>
          <p:nvSpPr>
            <p:cNvPr id="435" name="rc434"/>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36" name="rc435"/>
            <p:cNvSpPr/>
            <p:nvPr/>
          </p:nvSpPr>
          <p:spPr>
            <a:xfrm>
              <a:off x="18179974" y="2497473"/>
              <a:ext cx="274319" cy="274319"/>
            </a:xfrm>
            <a:prstGeom prst="rect">
              <a:avLst/>
            </a:prstGeom>
            <a:solidFill>
              <a:srgbClr val="FFFFFF">
                <a:alpha val="100000"/>
              </a:srgbClr>
            </a:solidFill>
          </p:spPr>
          <p:txBody>
            <a:bodyPr/>
            <a:lstStyle/>
            <a:p/>
          </p:txBody>
        </p:sp>
        <p:sp>
          <p:nvSpPr>
            <p:cNvPr id="437" name="rc436"/>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38" name="rc437"/>
            <p:cNvSpPr/>
            <p:nvPr/>
          </p:nvSpPr>
          <p:spPr>
            <a:xfrm>
              <a:off x="18179974" y="2771793"/>
              <a:ext cx="274319" cy="274319"/>
            </a:xfrm>
            <a:prstGeom prst="rect">
              <a:avLst/>
            </a:prstGeom>
            <a:solidFill>
              <a:srgbClr val="FFFFFF">
                <a:alpha val="100000"/>
              </a:srgbClr>
            </a:solidFill>
          </p:spPr>
          <p:txBody>
            <a:bodyPr/>
            <a:lstStyle/>
            <a:p/>
          </p:txBody>
        </p:sp>
        <p:sp>
          <p:nvSpPr>
            <p:cNvPr id="439" name="rc438"/>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0" name="rc439"/>
            <p:cNvSpPr/>
            <p:nvPr/>
          </p:nvSpPr>
          <p:spPr>
            <a:xfrm>
              <a:off x="18179974" y="3046113"/>
              <a:ext cx="274319" cy="274319"/>
            </a:xfrm>
            <a:prstGeom prst="rect">
              <a:avLst/>
            </a:prstGeom>
            <a:solidFill>
              <a:srgbClr val="FFFFFF">
                <a:alpha val="100000"/>
              </a:srgbClr>
            </a:solidFill>
          </p:spPr>
          <p:txBody>
            <a:bodyPr/>
            <a:lstStyle/>
            <a:p/>
          </p:txBody>
        </p:sp>
        <p:sp>
          <p:nvSpPr>
            <p:cNvPr id="441" name="rc440"/>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42" name="tx441"/>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43" name="tx442"/>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44" name="tx443"/>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45" name="tx444"/>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46" name=""/>
          <p:cNvGrpSpPr/>
          <p:nvPr/>
        </p:nvGrpSpPr>
        <p:grpSpPr>
          <a:xfrm>
            <a:off x="6400800" y="6217920"/>
            <a:ext cx="5486400" cy="4251960"/>
            <a:chOff x="6400800" y="6217920"/>
            <a:chExt cx="5486400" cy="4251960"/>
          </a:xfrm>
        </p:grpSpPr>
        <p:sp>
          <p:nvSpPr>
            <p:cNvPr id="447"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48"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49" name="rc5"/>
            <p:cNvSpPr/>
            <p:nvPr/>
          </p:nvSpPr>
          <p:spPr>
            <a:xfrm>
              <a:off x="7111254" y="6510025"/>
              <a:ext cx="4234357" cy="2788960"/>
            </a:xfrm>
            <a:prstGeom prst="rect">
              <a:avLst/>
            </a:prstGeom>
            <a:solidFill>
              <a:srgbClr val="FFFFFF">
                <a:alpha val="100000"/>
              </a:srgbClr>
            </a:solidFill>
          </p:spPr>
          <p:txBody>
            <a:bodyPr/>
            <a:lstStyle/>
            <a:p/>
          </p:txBody>
        </p:sp>
        <p:sp>
          <p:nvSpPr>
            <p:cNvPr id="450" name="pl6"/>
            <p:cNvSpPr/>
            <p:nvPr/>
          </p:nvSpPr>
          <p:spPr>
            <a:xfrm>
              <a:off x="7111254" y="8820073"/>
              <a:ext cx="4234357" cy="0"/>
            </a:xfrm>
            <a:custGeom>
              <a:avLst/>
              <a:pathLst>
                <a:path w="4234357" h="0">
                  <a:moveTo>
                    <a:pt x="0" y="0"/>
                  </a:moveTo>
                  <a:lnTo>
                    <a:pt x="4234357" y="0"/>
                  </a:lnTo>
                  <a:lnTo>
                    <a:pt x="4234357" y="0"/>
                  </a:lnTo>
                </a:path>
              </a:pathLst>
            </a:custGeom>
            <a:ln w="6775" cap="flat">
              <a:solidFill>
                <a:srgbClr val="EBEBEB">
                  <a:alpha val="100000"/>
                </a:srgbClr>
              </a:solidFill>
              <a:prstDash val="solid"/>
              <a:round/>
            </a:ln>
          </p:spPr>
          <p:txBody>
            <a:bodyPr/>
            <a:lstStyle/>
            <a:p/>
          </p:txBody>
        </p:sp>
        <p:sp>
          <p:nvSpPr>
            <p:cNvPr id="451" name="pl7"/>
            <p:cNvSpPr/>
            <p:nvPr/>
          </p:nvSpPr>
          <p:spPr>
            <a:xfrm>
              <a:off x="7111254" y="8115790"/>
              <a:ext cx="4234357" cy="0"/>
            </a:xfrm>
            <a:custGeom>
              <a:avLst/>
              <a:pathLst>
                <a:path w="4234357" h="0">
                  <a:moveTo>
                    <a:pt x="0" y="0"/>
                  </a:moveTo>
                  <a:lnTo>
                    <a:pt x="4234357" y="0"/>
                  </a:lnTo>
                  <a:lnTo>
                    <a:pt x="4234357" y="0"/>
                  </a:lnTo>
                </a:path>
              </a:pathLst>
            </a:custGeom>
            <a:ln w="6775" cap="flat">
              <a:solidFill>
                <a:srgbClr val="EBEBEB">
                  <a:alpha val="100000"/>
                </a:srgbClr>
              </a:solidFill>
              <a:prstDash val="solid"/>
              <a:round/>
            </a:ln>
          </p:spPr>
          <p:txBody>
            <a:bodyPr/>
            <a:lstStyle/>
            <a:p/>
          </p:txBody>
        </p:sp>
        <p:sp>
          <p:nvSpPr>
            <p:cNvPr id="452" name="pl8"/>
            <p:cNvSpPr/>
            <p:nvPr/>
          </p:nvSpPr>
          <p:spPr>
            <a:xfrm>
              <a:off x="7111254" y="7411507"/>
              <a:ext cx="4234357" cy="0"/>
            </a:xfrm>
            <a:custGeom>
              <a:avLst/>
              <a:pathLst>
                <a:path w="4234357" h="0">
                  <a:moveTo>
                    <a:pt x="0" y="0"/>
                  </a:moveTo>
                  <a:lnTo>
                    <a:pt x="4234357" y="0"/>
                  </a:lnTo>
                  <a:lnTo>
                    <a:pt x="4234357" y="0"/>
                  </a:lnTo>
                </a:path>
              </a:pathLst>
            </a:custGeom>
            <a:ln w="6775" cap="flat">
              <a:solidFill>
                <a:srgbClr val="EBEBEB">
                  <a:alpha val="100000"/>
                </a:srgbClr>
              </a:solidFill>
              <a:prstDash val="solid"/>
              <a:round/>
            </a:ln>
          </p:spPr>
          <p:txBody>
            <a:bodyPr/>
            <a:lstStyle/>
            <a:p/>
          </p:txBody>
        </p:sp>
        <p:sp>
          <p:nvSpPr>
            <p:cNvPr id="453" name="pl9"/>
            <p:cNvSpPr/>
            <p:nvPr/>
          </p:nvSpPr>
          <p:spPr>
            <a:xfrm>
              <a:off x="7111254" y="6707224"/>
              <a:ext cx="4234357" cy="0"/>
            </a:xfrm>
            <a:custGeom>
              <a:avLst/>
              <a:pathLst>
                <a:path w="4234357" h="0">
                  <a:moveTo>
                    <a:pt x="0" y="0"/>
                  </a:moveTo>
                  <a:lnTo>
                    <a:pt x="4234357" y="0"/>
                  </a:lnTo>
                  <a:lnTo>
                    <a:pt x="4234357" y="0"/>
                  </a:lnTo>
                </a:path>
              </a:pathLst>
            </a:custGeom>
            <a:ln w="6775" cap="flat">
              <a:solidFill>
                <a:srgbClr val="EBEBEB">
                  <a:alpha val="100000"/>
                </a:srgbClr>
              </a:solidFill>
              <a:prstDash val="solid"/>
              <a:round/>
            </a:ln>
          </p:spPr>
          <p:txBody>
            <a:bodyPr/>
            <a:lstStyle/>
            <a:p/>
          </p:txBody>
        </p:sp>
        <p:sp>
          <p:nvSpPr>
            <p:cNvPr id="454" name="pl10"/>
            <p:cNvSpPr/>
            <p:nvPr/>
          </p:nvSpPr>
          <p:spPr>
            <a:xfrm>
              <a:off x="7111254" y="9172214"/>
              <a:ext cx="4234357" cy="0"/>
            </a:xfrm>
            <a:custGeom>
              <a:avLst/>
              <a:pathLst>
                <a:path w="4234357" h="0">
                  <a:moveTo>
                    <a:pt x="0" y="0"/>
                  </a:moveTo>
                  <a:lnTo>
                    <a:pt x="4234357" y="0"/>
                  </a:lnTo>
                  <a:lnTo>
                    <a:pt x="4234357" y="0"/>
                  </a:lnTo>
                </a:path>
              </a:pathLst>
            </a:custGeom>
            <a:ln w="13550" cap="flat">
              <a:solidFill>
                <a:srgbClr val="EBEBEB">
                  <a:alpha val="100000"/>
                </a:srgbClr>
              </a:solidFill>
              <a:prstDash val="solid"/>
              <a:round/>
            </a:ln>
          </p:spPr>
          <p:txBody>
            <a:bodyPr/>
            <a:lstStyle/>
            <a:p/>
          </p:txBody>
        </p:sp>
        <p:sp>
          <p:nvSpPr>
            <p:cNvPr id="455" name="pl11"/>
            <p:cNvSpPr/>
            <p:nvPr/>
          </p:nvSpPr>
          <p:spPr>
            <a:xfrm>
              <a:off x="7111254" y="8467931"/>
              <a:ext cx="4234357" cy="0"/>
            </a:xfrm>
            <a:custGeom>
              <a:avLst/>
              <a:pathLst>
                <a:path w="4234357" h="0">
                  <a:moveTo>
                    <a:pt x="0" y="0"/>
                  </a:moveTo>
                  <a:lnTo>
                    <a:pt x="4234357" y="0"/>
                  </a:lnTo>
                  <a:lnTo>
                    <a:pt x="4234357" y="0"/>
                  </a:lnTo>
                </a:path>
              </a:pathLst>
            </a:custGeom>
            <a:ln w="13550" cap="flat">
              <a:solidFill>
                <a:srgbClr val="EBEBEB">
                  <a:alpha val="100000"/>
                </a:srgbClr>
              </a:solidFill>
              <a:prstDash val="solid"/>
              <a:round/>
            </a:ln>
          </p:spPr>
          <p:txBody>
            <a:bodyPr/>
            <a:lstStyle/>
            <a:p/>
          </p:txBody>
        </p:sp>
        <p:sp>
          <p:nvSpPr>
            <p:cNvPr id="456" name="pl12"/>
            <p:cNvSpPr/>
            <p:nvPr/>
          </p:nvSpPr>
          <p:spPr>
            <a:xfrm>
              <a:off x="7111254" y="7763648"/>
              <a:ext cx="4234357" cy="0"/>
            </a:xfrm>
            <a:custGeom>
              <a:avLst/>
              <a:pathLst>
                <a:path w="4234357" h="0">
                  <a:moveTo>
                    <a:pt x="0" y="0"/>
                  </a:moveTo>
                  <a:lnTo>
                    <a:pt x="4234357" y="0"/>
                  </a:lnTo>
                  <a:lnTo>
                    <a:pt x="4234357" y="0"/>
                  </a:lnTo>
                </a:path>
              </a:pathLst>
            </a:custGeom>
            <a:ln w="13550" cap="flat">
              <a:solidFill>
                <a:srgbClr val="EBEBEB">
                  <a:alpha val="100000"/>
                </a:srgbClr>
              </a:solidFill>
              <a:prstDash val="solid"/>
              <a:round/>
            </a:ln>
          </p:spPr>
          <p:txBody>
            <a:bodyPr/>
            <a:lstStyle/>
            <a:p/>
          </p:txBody>
        </p:sp>
        <p:sp>
          <p:nvSpPr>
            <p:cNvPr id="457" name="pl13"/>
            <p:cNvSpPr/>
            <p:nvPr/>
          </p:nvSpPr>
          <p:spPr>
            <a:xfrm>
              <a:off x="7111254" y="7059365"/>
              <a:ext cx="4234357" cy="0"/>
            </a:xfrm>
            <a:custGeom>
              <a:avLst/>
              <a:pathLst>
                <a:path w="4234357" h="0">
                  <a:moveTo>
                    <a:pt x="0" y="0"/>
                  </a:moveTo>
                  <a:lnTo>
                    <a:pt x="4234357" y="0"/>
                  </a:lnTo>
                  <a:lnTo>
                    <a:pt x="4234357" y="0"/>
                  </a:lnTo>
                </a:path>
              </a:pathLst>
            </a:custGeom>
            <a:ln w="13550" cap="flat">
              <a:solidFill>
                <a:srgbClr val="EBEBEB">
                  <a:alpha val="100000"/>
                </a:srgbClr>
              </a:solidFill>
              <a:prstDash val="solid"/>
              <a:round/>
            </a:ln>
          </p:spPr>
          <p:txBody>
            <a:bodyPr/>
            <a:lstStyle/>
            <a:p/>
          </p:txBody>
        </p:sp>
        <p:sp>
          <p:nvSpPr>
            <p:cNvPr id="458" name="rc14"/>
            <p:cNvSpPr/>
            <p:nvPr/>
          </p:nvSpPr>
          <p:spPr>
            <a:xfrm>
              <a:off x="7258281" y="8890501"/>
              <a:ext cx="411673" cy="281713"/>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9" name="rc15"/>
            <p:cNvSpPr/>
            <p:nvPr/>
          </p:nvSpPr>
          <p:spPr>
            <a:xfrm>
              <a:off x="7846386" y="8608788"/>
              <a:ext cx="411673" cy="563426"/>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0" name="rc16"/>
            <p:cNvSpPr/>
            <p:nvPr/>
          </p:nvSpPr>
          <p:spPr>
            <a:xfrm>
              <a:off x="8434491" y="7481935"/>
              <a:ext cx="411673" cy="16902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1" name="rc17"/>
            <p:cNvSpPr/>
            <p:nvPr/>
          </p:nvSpPr>
          <p:spPr>
            <a:xfrm>
              <a:off x="9022596" y="8890501"/>
              <a:ext cx="411673" cy="281713"/>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2" name="rc18"/>
            <p:cNvSpPr/>
            <p:nvPr/>
          </p:nvSpPr>
          <p:spPr>
            <a:xfrm>
              <a:off x="9610701" y="7200222"/>
              <a:ext cx="411673" cy="1971992"/>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3" name="rc19"/>
            <p:cNvSpPr/>
            <p:nvPr/>
          </p:nvSpPr>
          <p:spPr>
            <a:xfrm>
              <a:off x="10198807" y="7200222"/>
              <a:ext cx="411673" cy="563426"/>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4" name="rc20"/>
            <p:cNvSpPr/>
            <p:nvPr/>
          </p:nvSpPr>
          <p:spPr>
            <a:xfrm>
              <a:off x="8434491" y="7200222"/>
              <a:ext cx="411673" cy="281713"/>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5" name="rc21"/>
            <p:cNvSpPr/>
            <p:nvPr/>
          </p:nvSpPr>
          <p:spPr>
            <a:xfrm>
              <a:off x="9610701" y="6918509"/>
              <a:ext cx="411673" cy="281713"/>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6" name="rc22"/>
            <p:cNvSpPr/>
            <p:nvPr/>
          </p:nvSpPr>
          <p:spPr>
            <a:xfrm>
              <a:off x="10198807" y="6636796"/>
              <a:ext cx="411673" cy="563426"/>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7" name="rc23"/>
            <p:cNvSpPr/>
            <p:nvPr/>
          </p:nvSpPr>
          <p:spPr>
            <a:xfrm>
              <a:off x="10786912" y="8045362"/>
              <a:ext cx="411673" cy="281713"/>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8" name="rc24"/>
            <p:cNvSpPr/>
            <p:nvPr/>
          </p:nvSpPr>
          <p:spPr>
            <a:xfrm>
              <a:off x="10198807" y="7763648"/>
              <a:ext cx="411673" cy="1408565"/>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9" name="rc25"/>
            <p:cNvSpPr/>
            <p:nvPr/>
          </p:nvSpPr>
          <p:spPr>
            <a:xfrm>
              <a:off x="10786912" y="8327075"/>
              <a:ext cx="411673" cy="84513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0" name="pl26"/>
            <p:cNvSpPr/>
            <p:nvPr/>
          </p:nvSpPr>
          <p:spPr>
            <a:xfrm>
              <a:off x="7464118" y="6867288"/>
              <a:ext cx="3528631" cy="2185189"/>
            </a:xfrm>
            <a:custGeom>
              <a:avLst/>
              <a:pathLst>
                <a:path w="3528631" h="2185189">
                  <a:moveTo>
                    <a:pt x="0" y="508879"/>
                  </a:moveTo>
                  <a:lnTo>
                    <a:pt x="588105" y="1436837"/>
                  </a:lnTo>
                  <a:lnTo>
                    <a:pt x="1176210" y="0"/>
                  </a:lnTo>
                  <a:lnTo>
                    <a:pt x="1764315" y="1975650"/>
                  </a:lnTo>
                  <a:lnTo>
                    <a:pt x="2352420" y="972858"/>
                  </a:lnTo>
                  <a:lnTo>
                    <a:pt x="2940525" y="1526639"/>
                  </a:lnTo>
                  <a:lnTo>
                    <a:pt x="3528631" y="2185189"/>
                  </a:lnTo>
                </a:path>
              </a:pathLst>
            </a:custGeom>
            <a:ln w="40651" cap="flat">
              <a:solidFill>
                <a:srgbClr val="000000">
                  <a:alpha val="100000"/>
                </a:srgbClr>
              </a:solidFill>
              <a:prstDash val="solid"/>
              <a:round/>
            </a:ln>
          </p:spPr>
          <p:txBody>
            <a:bodyPr/>
            <a:lstStyle/>
            <a:p/>
          </p:txBody>
        </p:sp>
        <p:sp>
          <p:nvSpPr>
            <p:cNvPr id="471" name="rc27"/>
            <p:cNvSpPr/>
            <p:nvPr/>
          </p:nvSpPr>
          <p:spPr>
            <a:xfrm>
              <a:off x="7111254" y="6510025"/>
              <a:ext cx="4234357" cy="2788960"/>
            </a:xfrm>
            <a:prstGeom prst="rect">
              <a:avLst/>
            </a:prstGeom>
            <a:ln w="13550" cap="rnd">
              <a:solidFill>
                <a:srgbClr val="333333">
                  <a:alpha val="100000"/>
                </a:srgbClr>
              </a:solidFill>
              <a:prstDash val="solid"/>
              <a:round/>
            </a:ln>
          </p:spPr>
          <p:txBody>
            <a:bodyPr/>
            <a:lstStyle/>
            <a:p/>
          </p:txBody>
        </p:sp>
        <p:sp>
          <p:nvSpPr>
            <p:cNvPr id="472" name="tx28"/>
            <p:cNvSpPr/>
            <p:nvPr/>
          </p:nvSpPr>
          <p:spPr>
            <a:xfrm>
              <a:off x="6801340" y="9169908"/>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0.0</a:t>
              </a:r>
            </a:p>
          </p:txBody>
        </p:sp>
        <p:sp>
          <p:nvSpPr>
            <p:cNvPr id="473" name="tx29"/>
            <p:cNvSpPr/>
            <p:nvPr/>
          </p:nvSpPr>
          <p:spPr>
            <a:xfrm>
              <a:off x="6801340" y="8465625"/>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a:t>
              </a:r>
            </a:p>
          </p:txBody>
        </p:sp>
        <p:sp>
          <p:nvSpPr>
            <p:cNvPr id="474" name="tx30"/>
            <p:cNvSpPr/>
            <p:nvPr/>
          </p:nvSpPr>
          <p:spPr>
            <a:xfrm>
              <a:off x="6801340" y="7761342"/>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5.0</a:t>
              </a:r>
            </a:p>
          </p:txBody>
        </p:sp>
        <p:sp>
          <p:nvSpPr>
            <p:cNvPr id="475" name="tx31"/>
            <p:cNvSpPr/>
            <p:nvPr/>
          </p:nvSpPr>
          <p:spPr>
            <a:xfrm>
              <a:off x="6801340" y="7058919"/>
              <a:ext cx="2118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7.5</a:t>
              </a:r>
            </a:p>
          </p:txBody>
        </p:sp>
        <p:sp>
          <p:nvSpPr>
            <p:cNvPr id="476" name="pl32"/>
            <p:cNvSpPr/>
            <p:nvPr/>
          </p:nvSpPr>
          <p:spPr>
            <a:xfrm>
              <a:off x="7076460"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7" name="pl33"/>
            <p:cNvSpPr/>
            <p:nvPr/>
          </p:nvSpPr>
          <p:spPr>
            <a:xfrm>
              <a:off x="7076460" y="846793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8" name="pl34"/>
            <p:cNvSpPr/>
            <p:nvPr/>
          </p:nvSpPr>
          <p:spPr>
            <a:xfrm>
              <a:off x="7076460" y="776364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9" name="pl35"/>
            <p:cNvSpPr/>
            <p:nvPr/>
          </p:nvSpPr>
          <p:spPr>
            <a:xfrm>
              <a:off x="7076460" y="705936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0" name="pl36"/>
            <p:cNvSpPr/>
            <p:nvPr/>
          </p:nvSpPr>
          <p:spPr>
            <a:xfrm>
              <a:off x="11345612"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1" name="pl37"/>
            <p:cNvSpPr/>
            <p:nvPr/>
          </p:nvSpPr>
          <p:spPr>
            <a:xfrm>
              <a:off x="11345612" y="8423862"/>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2" name="pl38"/>
            <p:cNvSpPr/>
            <p:nvPr/>
          </p:nvSpPr>
          <p:spPr>
            <a:xfrm>
              <a:off x="11345612" y="7675509"/>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3" name="pl39"/>
            <p:cNvSpPr/>
            <p:nvPr/>
          </p:nvSpPr>
          <p:spPr>
            <a:xfrm>
              <a:off x="11345612" y="6927156"/>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4" name="tx40"/>
            <p:cNvSpPr/>
            <p:nvPr/>
          </p:nvSpPr>
          <p:spPr>
            <a:xfrm>
              <a:off x="11443669"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85" name="tx41"/>
            <p:cNvSpPr/>
            <p:nvPr/>
          </p:nvSpPr>
          <p:spPr>
            <a:xfrm>
              <a:off x="11443669" y="8423490"/>
              <a:ext cx="84757" cy="10946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a:t>
              </a:r>
            </a:p>
          </p:txBody>
        </p:sp>
        <p:sp>
          <p:nvSpPr>
            <p:cNvPr id="486" name="tx42"/>
            <p:cNvSpPr/>
            <p:nvPr/>
          </p:nvSpPr>
          <p:spPr>
            <a:xfrm>
              <a:off x="11443669" y="7673202"/>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a:t>
              </a:r>
            </a:p>
          </p:txBody>
        </p:sp>
        <p:sp>
          <p:nvSpPr>
            <p:cNvPr id="487" name="tx43"/>
            <p:cNvSpPr/>
            <p:nvPr/>
          </p:nvSpPr>
          <p:spPr>
            <a:xfrm>
              <a:off x="11443669" y="692485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a:t>
              </a:r>
            </a:p>
          </p:txBody>
        </p:sp>
        <p:sp>
          <p:nvSpPr>
            <p:cNvPr id="488" name="pl44"/>
            <p:cNvSpPr/>
            <p:nvPr/>
          </p:nvSpPr>
          <p:spPr>
            <a:xfrm>
              <a:off x="746411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9" name="pl45"/>
            <p:cNvSpPr/>
            <p:nvPr/>
          </p:nvSpPr>
          <p:spPr>
            <a:xfrm>
              <a:off x="805222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0" name="pl46"/>
            <p:cNvSpPr/>
            <p:nvPr/>
          </p:nvSpPr>
          <p:spPr>
            <a:xfrm>
              <a:off x="864032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1" name="pl47"/>
            <p:cNvSpPr/>
            <p:nvPr/>
          </p:nvSpPr>
          <p:spPr>
            <a:xfrm>
              <a:off x="922843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2" name="pl48"/>
            <p:cNvSpPr/>
            <p:nvPr/>
          </p:nvSpPr>
          <p:spPr>
            <a:xfrm>
              <a:off x="981653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3" name="pl49"/>
            <p:cNvSpPr/>
            <p:nvPr/>
          </p:nvSpPr>
          <p:spPr>
            <a:xfrm>
              <a:off x="1040464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4" name="pl50"/>
            <p:cNvSpPr/>
            <p:nvPr/>
          </p:nvSpPr>
          <p:spPr>
            <a:xfrm>
              <a:off x="1099274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5" name="tx51"/>
            <p:cNvSpPr/>
            <p:nvPr/>
          </p:nvSpPr>
          <p:spPr>
            <a:xfrm rot="-2700000">
              <a:off x="7354218"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96" name="tx52"/>
            <p:cNvSpPr/>
            <p:nvPr/>
          </p:nvSpPr>
          <p:spPr>
            <a:xfrm rot="-2700000">
              <a:off x="7902626"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97" name="tx53"/>
            <p:cNvSpPr/>
            <p:nvPr/>
          </p:nvSpPr>
          <p:spPr>
            <a:xfrm rot="-2700000">
              <a:off x="8490073"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98" name="tx54"/>
            <p:cNvSpPr/>
            <p:nvPr/>
          </p:nvSpPr>
          <p:spPr>
            <a:xfrm rot="-2700000">
              <a:off x="8933488"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99" name="tx55"/>
            <p:cNvSpPr/>
            <p:nvPr/>
          </p:nvSpPr>
          <p:spPr>
            <a:xfrm rot="-2700000">
              <a:off x="9521593"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500" name="tx56"/>
            <p:cNvSpPr/>
            <p:nvPr/>
          </p:nvSpPr>
          <p:spPr>
            <a:xfrm rot="-2700000">
              <a:off x="10109672"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501" name="tx57"/>
            <p:cNvSpPr/>
            <p:nvPr/>
          </p:nvSpPr>
          <p:spPr>
            <a:xfrm rot="-2700000">
              <a:off x="10809847"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02" name="tx58"/>
            <p:cNvSpPr/>
            <p:nvPr/>
          </p:nvSpPr>
          <p:spPr>
            <a:xfrm>
              <a:off x="9228433"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503" name="tx59"/>
            <p:cNvSpPr/>
            <p:nvPr/>
          </p:nvSpPr>
          <p:spPr>
            <a:xfrm>
              <a:off x="8411181"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504" name="tx60"/>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505" name="tx61"/>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506" name="rc62"/>
            <p:cNvSpPr/>
            <p:nvPr/>
          </p:nvSpPr>
          <p:spPr>
            <a:xfrm>
              <a:off x="7048945" y="10217410"/>
              <a:ext cx="1051268" cy="182880"/>
            </a:xfrm>
            <a:prstGeom prst="rect">
              <a:avLst/>
            </a:prstGeom>
            <a:solidFill>
              <a:srgbClr val="FFFFFF">
                <a:alpha val="100000"/>
              </a:srgbClr>
            </a:solidFill>
          </p:spPr>
          <p:txBody>
            <a:bodyPr/>
            <a:lstStyle/>
            <a:p/>
          </p:txBody>
        </p:sp>
        <p:sp>
          <p:nvSpPr>
            <p:cNvPr id="507" name="rc63"/>
            <p:cNvSpPr/>
            <p:nvPr/>
          </p:nvSpPr>
          <p:spPr>
            <a:xfrm>
              <a:off x="7048945" y="10217410"/>
              <a:ext cx="182879" cy="182880"/>
            </a:xfrm>
            <a:prstGeom prst="rect">
              <a:avLst/>
            </a:prstGeom>
            <a:solidFill>
              <a:srgbClr val="FFFFFF">
                <a:alpha val="100000"/>
              </a:srgbClr>
            </a:solidFill>
          </p:spPr>
          <p:txBody>
            <a:bodyPr/>
            <a:lstStyle/>
            <a:p/>
          </p:txBody>
        </p:sp>
        <p:sp>
          <p:nvSpPr>
            <p:cNvPr id="508" name="pl64"/>
            <p:cNvSpPr/>
            <p:nvPr/>
          </p:nvSpPr>
          <p:spPr>
            <a:xfrm>
              <a:off x="7067233"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509" name="tx65"/>
            <p:cNvSpPr/>
            <p:nvPr/>
          </p:nvSpPr>
          <p:spPr>
            <a:xfrm>
              <a:off x="7339825"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510" name="rc66"/>
            <p:cNvSpPr/>
            <p:nvPr/>
          </p:nvSpPr>
          <p:spPr>
            <a:xfrm>
              <a:off x="8280213" y="10217410"/>
              <a:ext cx="3127708" cy="182880"/>
            </a:xfrm>
            <a:prstGeom prst="rect">
              <a:avLst/>
            </a:prstGeom>
            <a:solidFill>
              <a:srgbClr val="FFFFFF">
                <a:alpha val="100000"/>
              </a:srgbClr>
            </a:solidFill>
          </p:spPr>
          <p:txBody>
            <a:bodyPr/>
            <a:lstStyle/>
            <a:p/>
          </p:txBody>
        </p:sp>
        <p:sp>
          <p:nvSpPr>
            <p:cNvPr id="511" name="rc67"/>
            <p:cNvSpPr/>
            <p:nvPr/>
          </p:nvSpPr>
          <p:spPr>
            <a:xfrm>
              <a:off x="8280213" y="10217410"/>
              <a:ext cx="182880" cy="182880"/>
            </a:xfrm>
            <a:prstGeom prst="rect">
              <a:avLst/>
            </a:prstGeom>
            <a:solidFill>
              <a:srgbClr val="FFFFFF">
                <a:alpha val="100000"/>
              </a:srgbClr>
            </a:solidFill>
          </p:spPr>
          <p:txBody>
            <a:bodyPr/>
            <a:lstStyle/>
            <a:p/>
          </p:txBody>
        </p:sp>
        <p:sp>
          <p:nvSpPr>
            <p:cNvPr id="512" name="rc68"/>
            <p:cNvSpPr/>
            <p:nvPr/>
          </p:nvSpPr>
          <p:spPr>
            <a:xfrm>
              <a:off x="8289213"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513" name="rc69"/>
            <p:cNvSpPr/>
            <p:nvPr/>
          </p:nvSpPr>
          <p:spPr>
            <a:xfrm>
              <a:off x="9371453" y="10217410"/>
              <a:ext cx="182880" cy="182880"/>
            </a:xfrm>
            <a:prstGeom prst="rect">
              <a:avLst/>
            </a:prstGeom>
            <a:solidFill>
              <a:srgbClr val="FFFFFF">
                <a:alpha val="100000"/>
              </a:srgbClr>
            </a:solidFill>
          </p:spPr>
          <p:txBody>
            <a:bodyPr/>
            <a:lstStyle/>
            <a:p/>
          </p:txBody>
        </p:sp>
        <p:sp>
          <p:nvSpPr>
            <p:cNvPr id="514" name="rc70"/>
            <p:cNvSpPr/>
            <p:nvPr/>
          </p:nvSpPr>
          <p:spPr>
            <a:xfrm>
              <a:off x="9380453" y="10226410"/>
              <a:ext cx="164880"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515" name="rc71"/>
            <p:cNvSpPr/>
            <p:nvPr/>
          </p:nvSpPr>
          <p:spPr>
            <a:xfrm>
              <a:off x="10373694" y="10217410"/>
              <a:ext cx="182879" cy="182880"/>
            </a:xfrm>
            <a:prstGeom prst="rect">
              <a:avLst/>
            </a:prstGeom>
            <a:solidFill>
              <a:srgbClr val="FFFFFF">
                <a:alpha val="100000"/>
              </a:srgbClr>
            </a:solidFill>
          </p:spPr>
          <p:txBody>
            <a:bodyPr/>
            <a:lstStyle/>
            <a:p/>
          </p:txBody>
        </p:sp>
        <p:sp>
          <p:nvSpPr>
            <p:cNvPr id="516" name="rc72"/>
            <p:cNvSpPr/>
            <p:nvPr/>
          </p:nvSpPr>
          <p:spPr>
            <a:xfrm>
              <a:off x="10382694" y="10226410"/>
              <a:ext cx="164880"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17" name="tx73"/>
            <p:cNvSpPr/>
            <p:nvPr/>
          </p:nvSpPr>
          <p:spPr>
            <a:xfrm>
              <a:off x="8571093"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18" name="tx74"/>
            <p:cNvSpPr/>
            <p:nvPr/>
          </p:nvSpPr>
          <p:spPr>
            <a:xfrm>
              <a:off x="9662333"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519" name="tx75"/>
            <p:cNvSpPr/>
            <p:nvPr/>
          </p:nvSpPr>
          <p:spPr>
            <a:xfrm>
              <a:off x="10664574"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20" name="tx76"/>
            <p:cNvSpPr/>
            <p:nvPr/>
          </p:nvSpPr>
          <p:spPr>
            <a:xfrm>
              <a:off x="6600135"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21" name=""/>
          <p:cNvGrpSpPr/>
          <p:nvPr/>
        </p:nvGrpSpPr>
        <p:grpSpPr>
          <a:xfrm>
            <a:off x="12527280" y="6217920"/>
            <a:ext cx="5486400" cy="4297680"/>
            <a:chOff x="12527280" y="6217920"/>
            <a:chExt cx="5486400" cy="4297680"/>
          </a:xfrm>
        </p:grpSpPr>
        <p:sp>
          <p:nvSpPr>
            <p:cNvPr id="522"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23"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24"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25"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6"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7"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8"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9"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30"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1"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2"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3"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4"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5"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6" name="pl17"/>
            <p:cNvSpPr/>
            <p:nvPr/>
          </p:nvSpPr>
          <p:spPr>
            <a:xfrm>
              <a:off x="13329440" y="6714885"/>
              <a:ext cx="4502097" cy="384112"/>
            </a:xfrm>
            <a:custGeom>
              <a:avLst/>
              <a:pathLst>
                <a:path w="4502097" h="384112">
                  <a:moveTo>
                    <a:pt x="0" y="384112"/>
                  </a:moveTo>
                  <a:lnTo>
                    <a:pt x="187587" y="384112"/>
                  </a:lnTo>
                  <a:lnTo>
                    <a:pt x="375174" y="384112"/>
                  </a:lnTo>
                  <a:lnTo>
                    <a:pt x="562762" y="384112"/>
                  </a:lnTo>
                  <a:lnTo>
                    <a:pt x="750349" y="384112"/>
                  </a:lnTo>
                  <a:lnTo>
                    <a:pt x="937937" y="256074"/>
                  </a:lnTo>
                  <a:lnTo>
                    <a:pt x="1125524" y="256074"/>
                  </a:lnTo>
                  <a:lnTo>
                    <a:pt x="1313111" y="256074"/>
                  </a:lnTo>
                  <a:lnTo>
                    <a:pt x="1500699" y="128037"/>
                  </a:lnTo>
                  <a:lnTo>
                    <a:pt x="1688286" y="128037"/>
                  </a:lnTo>
                  <a:lnTo>
                    <a:pt x="1875874" y="128037"/>
                  </a:lnTo>
                  <a:lnTo>
                    <a:pt x="2063461" y="102429"/>
                  </a:lnTo>
                  <a:lnTo>
                    <a:pt x="2251048" y="102429"/>
                  </a:lnTo>
                  <a:lnTo>
                    <a:pt x="2438636" y="102429"/>
                  </a:lnTo>
                  <a:lnTo>
                    <a:pt x="2626223" y="76822"/>
                  </a:lnTo>
                  <a:lnTo>
                    <a:pt x="2813811" y="76822"/>
                  </a:lnTo>
                  <a:lnTo>
                    <a:pt x="3001398" y="76822"/>
                  </a:lnTo>
                  <a:lnTo>
                    <a:pt x="3188985" y="51214"/>
                  </a:lnTo>
                  <a:lnTo>
                    <a:pt x="3376573" y="51214"/>
                  </a:lnTo>
                  <a:lnTo>
                    <a:pt x="3564160" y="51214"/>
                  </a:lnTo>
                  <a:lnTo>
                    <a:pt x="3751748" y="0"/>
                  </a:lnTo>
                  <a:lnTo>
                    <a:pt x="3939335" y="51214"/>
                  </a:lnTo>
                  <a:lnTo>
                    <a:pt x="4126923" y="25607"/>
                  </a:lnTo>
                  <a:lnTo>
                    <a:pt x="4314510" y="51214"/>
                  </a:lnTo>
                  <a:lnTo>
                    <a:pt x="4502097" y="25607"/>
                  </a:lnTo>
                </a:path>
              </a:pathLst>
            </a:custGeom>
            <a:ln w="32521" cap="flat">
              <a:solidFill>
                <a:srgbClr val="5EB0E8">
                  <a:alpha val="100000"/>
                </a:srgbClr>
              </a:solidFill>
              <a:prstDash val="solid"/>
              <a:round/>
            </a:ln>
          </p:spPr>
          <p:txBody>
            <a:bodyPr/>
            <a:lstStyle/>
            <a:p/>
          </p:txBody>
        </p:sp>
        <p:sp>
          <p:nvSpPr>
            <p:cNvPr id="537" name="pl18"/>
            <p:cNvSpPr/>
            <p:nvPr/>
          </p:nvSpPr>
          <p:spPr>
            <a:xfrm>
              <a:off x="14267377" y="6791707"/>
              <a:ext cx="3564160" cy="588972"/>
            </a:xfrm>
            <a:custGeom>
              <a:avLst/>
              <a:pathLst>
                <a:path w="3564160" h="588972">
                  <a:moveTo>
                    <a:pt x="0" y="588972"/>
                  </a:moveTo>
                  <a:lnTo>
                    <a:pt x="187587" y="588972"/>
                  </a:lnTo>
                  <a:lnTo>
                    <a:pt x="375174" y="588972"/>
                  </a:lnTo>
                  <a:lnTo>
                    <a:pt x="562762" y="281682"/>
                  </a:lnTo>
                  <a:lnTo>
                    <a:pt x="750349" y="281682"/>
                  </a:lnTo>
                  <a:lnTo>
                    <a:pt x="937937" y="281682"/>
                  </a:lnTo>
                  <a:lnTo>
                    <a:pt x="1125524" y="204859"/>
                  </a:lnTo>
                  <a:lnTo>
                    <a:pt x="1313111" y="204859"/>
                  </a:lnTo>
                  <a:lnTo>
                    <a:pt x="1500699" y="204859"/>
                  </a:lnTo>
                  <a:lnTo>
                    <a:pt x="1688286" y="179252"/>
                  </a:lnTo>
                  <a:lnTo>
                    <a:pt x="1875874" y="179252"/>
                  </a:lnTo>
                  <a:lnTo>
                    <a:pt x="2063461" y="179252"/>
                  </a:lnTo>
                  <a:lnTo>
                    <a:pt x="2251048" y="102429"/>
                  </a:lnTo>
                  <a:lnTo>
                    <a:pt x="2438636" y="102429"/>
                  </a:lnTo>
                  <a:lnTo>
                    <a:pt x="2626223" y="102429"/>
                  </a:lnTo>
                  <a:lnTo>
                    <a:pt x="2813811" y="25607"/>
                  </a:lnTo>
                  <a:lnTo>
                    <a:pt x="3001398" y="0"/>
                  </a:lnTo>
                  <a:lnTo>
                    <a:pt x="3188985" y="0"/>
                  </a:lnTo>
                  <a:lnTo>
                    <a:pt x="3376573" y="76822"/>
                  </a:lnTo>
                  <a:lnTo>
                    <a:pt x="3564160" y="25607"/>
                  </a:lnTo>
                </a:path>
              </a:pathLst>
            </a:custGeom>
            <a:ln w="32521" cap="flat">
              <a:solidFill>
                <a:srgbClr val="00A173">
                  <a:alpha val="100000"/>
                </a:srgbClr>
              </a:solidFill>
              <a:prstDash val="solid"/>
              <a:round/>
            </a:ln>
          </p:spPr>
          <p:txBody>
            <a:bodyPr/>
            <a:lstStyle/>
            <a:p/>
          </p:txBody>
        </p:sp>
        <p:sp>
          <p:nvSpPr>
            <p:cNvPr id="538"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39"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40"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41"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42"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43"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44"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5"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6"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7"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8"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9"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0"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1"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2"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3"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4"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5"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6"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7"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8"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9"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0"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1"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2"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3"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4"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5"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6"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7"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8"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9"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0"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1"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2"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3"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4"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5"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76"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77"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78"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79"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80"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81"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82"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83"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84"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85"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86"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87"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88"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89"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90"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91"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92"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93"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94"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95"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96"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97"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98"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99"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600"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601" name="rc82"/>
            <p:cNvSpPr/>
            <p:nvPr/>
          </p:nvSpPr>
          <p:spPr>
            <a:xfrm>
              <a:off x="14005791" y="9941072"/>
              <a:ext cx="3149396" cy="504938"/>
            </a:xfrm>
            <a:prstGeom prst="rect">
              <a:avLst/>
            </a:prstGeom>
            <a:solidFill>
              <a:srgbClr val="FFFFFF">
                <a:alpha val="100000"/>
              </a:srgbClr>
            </a:solidFill>
          </p:spPr>
          <p:txBody>
            <a:bodyPr/>
            <a:lstStyle/>
            <a:p/>
          </p:txBody>
        </p:sp>
        <p:sp>
          <p:nvSpPr>
            <p:cNvPr id="602"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603"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604"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605"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606"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607"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608"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609"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610"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Syrian Arab Republic</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3214267" cy="3131794"/>
            </a:xfrm>
            <a:prstGeom prst="rect">
              <a:avLst/>
            </a:prstGeom>
            <a:solidFill>
              <a:srgbClr val="FFFFFF">
                <a:alpha val="100000"/>
              </a:srgbClr>
            </a:solidFill>
          </p:spPr>
          <p:txBody>
            <a:bodyPr/>
            <a:lstStyle/>
            <a:p/>
          </p:txBody>
        </p:sp>
        <p:sp>
          <p:nvSpPr>
            <p:cNvPr id="7" name="pl6"/>
            <p:cNvSpPr/>
            <p:nvPr/>
          </p:nvSpPr>
          <p:spPr>
            <a:xfrm>
              <a:off x="1899869" y="489928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8" name="pl7"/>
            <p:cNvSpPr/>
            <p:nvPr/>
          </p:nvSpPr>
          <p:spPr>
            <a:xfrm>
              <a:off x="1899869" y="412715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9" name="pl8"/>
            <p:cNvSpPr/>
            <p:nvPr/>
          </p:nvSpPr>
          <p:spPr>
            <a:xfrm>
              <a:off x="1899869" y="335501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 name="pl9"/>
            <p:cNvSpPr/>
            <p:nvPr/>
          </p:nvSpPr>
          <p:spPr>
            <a:xfrm>
              <a:off x="1899869" y="258287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1" name="pl10"/>
            <p:cNvSpPr/>
            <p:nvPr/>
          </p:nvSpPr>
          <p:spPr>
            <a:xfrm>
              <a:off x="189986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 name="pl11"/>
            <p:cNvSpPr/>
            <p:nvPr/>
          </p:nvSpPr>
          <p:spPr>
            <a:xfrm>
              <a:off x="1899869" y="451321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 name="pl12"/>
            <p:cNvSpPr/>
            <p:nvPr/>
          </p:nvSpPr>
          <p:spPr>
            <a:xfrm>
              <a:off x="1899869" y="374108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 name="pl13"/>
            <p:cNvSpPr/>
            <p:nvPr/>
          </p:nvSpPr>
          <p:spPr>
            <a:xfrm>
              <a:off x="1899869" y="296894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5" name="pl14"/>
            <p:cNvSpPr/>
            <p:nvPr/>
          </p:nvSpPr>
          <p:spPr>
            <a:xfrm>
              <a:off x="1899869" y="219680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6" name="rc15"/>
            <p:cNvSpPr/>
            <p:nvPr/>
          </p:nvSpPr>
          <p:spPr>
            <a:xfrm>
              <a:off x="193938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 name="rc16"/>
            <p:cNvSpPr/>
            <p:nvPr/>
          </p:nvSpPr>
          <p:spPr>
            <a:xfrm>
              <a:off x="193938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 name="rc17"/>
            <p:cNvSpPr/>
            <p:nvPr/>
          </p:nvSpPr>
          <p:spPr>
            <a:xfrm>
              <a:off x="193938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 name="rc18"/>
            <p:cNvSpPr/>
            <p:nvPr/>
          </p:nvSpPr>
          <p:spPr>
            <a:xfrm>
              <a:off x="1939388" y="5022831"/>
              <a:ext cx="237118" cy="26252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 name="rc19"/>
            <p:cNvSpPr/>
            <p:nvPr/>
          </p:nvSpPr>
          <p:spPr>
            <a:xfrm>
              <a:off x="220285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 name="rc20"/>
            <p:cNvSpPr/>
            <p:nvPr/>
          </p:nvSpPr>
          <p:spPr>
            <a:xfrm>
              <a:off x="220285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 name="rc21"/>
            <p:cNvSpPr/>
            <p:nvPr/>
          </p:nvSpPr>
          <p:spPr>
            <a:xfrm>
              <a:off x="220285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 name="rc22"/>
            <p:cNvSpPr/>
            <p:nvPr/>
          </p:nvSpPr>
          <p:spPr>
            <a:xfrm>
              <a:off x="2202853" y="4914731"/>
              <a:ext cx="237118" cy="3706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 name="rc23"/>
            <p:cNvSpPr/>
            <p:nvPr/>
          </p:nvSpPr>
          <p:spPr>
            <a:xfrm>
              <a:off x="246631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 name="rc24"/>
            <p:cNvSpPr/>
            <p:nvPr/>
          </p:nvSpPr>
          <p:spPr>
            <a:xfrm>
              <a:off x="246631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 name="rc25"/>
            <p:cNvSpPr/>
            <p:nvPr/>
          </p:nvSpPr>
          <p:spPr>
            <a:xfrm>
              <a:off x="246631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 name="rc26"/>
            <p:cNvSpPr/>
            <p:nvPr/>
          </p:nvSpPr>
          <p:spPr>
            <a:xfrm>
              <a:off x="2466318" y="4706254"/>
              <a:ext cx="237118" cy="57910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 name="rc27"/>
            <p:cNvSpPr/>
            <p:nvPr/>
          </p:nvSpPr>
          <p:spPr>
            <a:xfrm>
              <a:off x="2729782" y="5277636"/>
              <a:ext cx="237118" cy="772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 name="rc28"/>
            <p:cNvSpPr/>
            <p:nvPr/>
          </p:nvSpPr>
          <p:spPr>
            <a:xfrm>
              <a:off x="2729782" y="527763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0" name="rc29"/>
            <p:cNvSpPr/>
            <p:nvPr/>
          </p:nvSpPr>
          <p:spPr>
            <a:xfrm>
              <a:off x="2729782" y="527763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1" name="rc30"/>
            <p:cNvSpPr/>
            <p:nvPr/>
          </p:nvSpPr>
          <p:spPr>
            <a:xfrm>
              <a:off x="2729782" y="4744861"/>
              <a:ext cx="237118" cy="5327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2" name="rc31"/>
            <p:cNvSpPr/>
            <p:nvPr/>
          </p:nvSpPr>
          <p:spPr>
            <a:xfrm>
              <a:off x="2993247" y="5239029"/>
              <a:ext cx="237118" cy="4632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3" name="rc32"/>
            <p:cNvSpPr/>
            <p:nvPr/>
          </p:nvSpPr>
          <p:spPr>
            <a:xfrm>
              <a:off x="2993247" y="523902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4" name="rc33"/>
            <p:cNvSpPr/>
            <p:nvPr/>
          </p:nvSpPr>
          <p:spPr>
            <a:xfrm>
              <a:off x="2993247" y="523902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5" name="rc34"/>
            <p:cNvSpPr/>
            <p:nvPr/>
          </p:nvSpPr>
          <p:spPr>
            <a:xfrm>
              <a:off x="2993247" y="4420562"/>
              <a:ext cx="237118" cy="81846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6" name="rc35"/>
            <p:cNvSpPr/>
            <p:nvPr/>
          </p:nvSpPr>
          <p:spPr>
            <a:xfrm>
              <a:off x="3256711" y="5177258"/>
              <a:ext cx="237118" cy="10809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7" name="rc36"/>
            <p:cNvSpPr/>
            <p:nvPr/>
          </p:nvSpPr>
          <p:spPr>
            <a:xfrm>
              <a:off x="3256711" y="51772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8" name="rc37"/>
            <p:cNvSpPr/>
            <p:nvPr/>
          </p:nvSpPr>
          <p:spPr>
            <a:xfrm>
              <a:off x="3256711" y="51772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9" name="rc38"/>
            <p:cNvSpPr/>
            <p:nvPr/>
          </p:nvSpPr>
          <p:spPr>
            <a:xfrm>
              <a:off x="3256711" y="4482334"/>
              <a:ext cx="237118" cy="6949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0" name="rc39"/>
            <p:cNvSpPr/>
            <p:nvPr/>
          </p:nvSpPr>
          <p:spPr>
            <a:xfrm>
              <a:off x="3520176" y="4999666"/>
              <a:ext cx="237118" cy="28569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1" name="rc40"/>
            <p:cNvSpPr/>
            <p:nvPr/>
          </p:nvSpPr>
          <p:spPr>
            <a:xfrm>
              <a:off x="3520176" y="499966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 name="rc41"/>
            <p:cNvSpPr/>
            <p:nvPr/>
          </p:nvSpPr>
          <p:spPr>
            <a:xfrm>
              <a:off x="3520176" y="499966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3" name="rc42"/>
            <p:cNvSpPr/>
            <p:nvPr/>
          </p:nvSpPr>
          <p:spPr>
            <a:xfrm>
              <a:off x="3520176" y="4335627"/>
              <a:ext cx="237118" cy="6640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4" name="rc43"/>
            <p:cNvSpPr/>
            <p:nvPr/>
          </p:nvSpPr>
          <p:spPr>
            <a:xfrm>
              <a:off x="3783640" y="5076880"/>
              <a:ext cx="237118" cy="20847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5" name="rc44"/>
            <p:cNvSpPr/>
            <p:nvPr/>
          </p:nvSpPr>
          <p:spPr>
            <a:xfrm>
              <a:off x="3783640" y="5069159"/>
              <a:ext cx="237118" cy="772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 name="rc45"/>
            <p:cNvSpPr/>
            <p:nvPr/>
          </p:nvSpPr>
          <p:spPr>
            <a:xfrm>
              <a:off x="3783640" y="5053716"/>
              <a:ext cx="237118" cy="1544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7" name="rc46"/>
            <p:cNvSpPr/>
            <p:nvPr/>
          </p:nvSpPr>
          <p:spPr>
            <a:xfrm>
              <a:off x="3783640" y="4219806"/>
              <a:ext cx="237118" cy="83390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8" name="rc47"/>
            <p:cNvSpPr/>
            <p:nvPr/>
          </p:nvSpPr>
          <p:spPr>
            <a:xfrm>
              <a:off x="4047105" y="5061438"/>
              <a:ext cx="237118" cy="2239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9" name="rc48"/>
            <p:cNvSpPr/>
            <p:nvPr/>
          </p:nvSpPr>
          <p:spPr>
            <a:xfrm>
              <a:off x="4047105" y="5053716"/>
              <a:ext cx="237118" cy="772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0" name="rc49"/>
            <p:cNvSpPr/>
            <p:nvPr/>
          </p:nvSpPr>
          <p:spPr>
            <a:xfrm>
              <a:off x="4047105" y="505371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1" name="rc50"/>
            <p:cNvSpPr/>
            <p:nvPr/>
          </p:nvSpPr>
          <p:spPr>
            <a:xfrm>
              <a:off x="4047105" y="3779687"/>
              <a:ext cx="237118" cy="127402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2" name="rc51"/>
            <p:cNvSpPr/>
            <p:nvPr/>
          </p:nvSpPr>
          <p:spPr>
            <a:xfrm>
              <a:off x="4310570" y="5115487"/>
              <a:ext cx="237118" cy="16987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3" name="rc52"/>
            <p:cNvSpPr/>
            <p:nvPr/>
          </p:nvSpPr>
          <p:spPr>
            <a:xfrm>
              <a:off x="4310570" y="511548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4" name="rc53"/>
            <p:cNvSpPr/>
            <p:nvPr/>
          </p:nvSpPr>
          <p:spPr>
            <a:xfrm>
              <a:off x="4310570" y="511548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5" name="rc54"/>
            <p:cNvSpPr/>
            <p:nvPr/>
          </p:nvSpPr>
          <p:spPr>
            <a:xfrm>
              <a:off x="4310570" y="4196642"/>
              <a:ext cx="237118" cy="91884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6" name="rc55"/>
            <p:cNvSpPr/>
            <p:nvPr/>
          </p:nvSpPr>
          <p:spPr>
            <a:xfrm>
              <a:off x="4574034" y="5092323"/>
              <a:ext cx="237118" cy="19303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7" name="rc56"/>
            <p:cNvSpPr/>
            <p:nvPr/>
          </p:nvSpPr>
          <p:spPr>
            <a:xfrm>
              <a:off x="4574034" y="509232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8" name="rc57"/>
            <p:cNvSpPr/>
            <p:nvPr/>
          </p:nvSpPr>
          <p:spPr>
            <a:xfrm>
              <a:off x="4574034" y="509232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9" name="rc58"/>
            <p:cNvSpPr/>
            <p:nvPr/>
          </p:nvSpPr>
          <p:spPr>
            <a:xfrm>
              <a:off x="4574034" y="4574990"/>
              <a:ext cx="237118" cy="51733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0" name="rc59"/>
            <p:cNvSpPr/>
            <p:nvPr/>
          </p:nvSpPr>
          <p:spPr>
            <a:xfrm>
              <a:off x="4837499" y="4899288"/>
              <a:ext cx="237118" cy="38606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1" name="rc60"/>
            <p:cNvSpPr/>
            <p:nvPr/>
          </p:nvSpPr>
          <p:spPr>
            <a:xfrm>
              <a:off x="4837499" y="4883846"/>
              <a:ext cx="237118" cy="1544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2" name="rc61"/>
            <p:cNvSpPr/>
            <p:nvPr/>
          </p:nvSpPr>
          <p:spPr>
            <a:xfrm>
              <a:off x="4837499" y="488384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3" name="rc62"/>
            <p:cNvSpPr/>
            <p:nvPr/>
          </p:nvSpPr>
          <p:spPr>
            <a:xfrm>
              <a:off x="4837499" y="4574990"/>
              <a:ext cx="237118" cy="30885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4" name="pg63"/>
            <p:cNvSpPr/>
            <p:nvPr/>
          </p:nvSpPr>
          <p:spPr>
            <a:xfrm>
              <a:off x="2654282"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5" name="tx64"/>
            <p:cNvSpPr/>
            <p:nvPr/>
          </p:nvSpPr>
          <p:spPr>
            <a:xfrm>
              <a:off x="2779165"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217 case(s)</a:t>
              </a:r>
            </a:p>
          </p:txBody>
        </p:sp>
        <p:sp>
          <p:nvSpPr>
            <p:cNvPr id="66" name="pg65"/>
            <p:cNvSpPr/>
            <p:nvPr/>
          </p:nvSpPr>
          <p:spPr>
            <a:xfrm>
              <a:off x="2852722"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7" name="tx66"/>
            <p:cNvSpPr/>
            <p:nvPr/>
          </p:nvSpPr>
          <p:spPr>
            <a:xfrm>
              <a:off x="2956791"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217 case(s)</a:t>
              </a:r>
            </a:p>
          </p:txBody>
        </p:sp>
        <p:sp>
          <p:nvSpPr>
            <p:cNvPr id="68" name="rc67"/>
            <p:cNvSpPr/>
            <p:nvPr/>
          </p:nvSpPr>
          <p:spPr>
            <a:xfrm>
              <a:off x="1899869" y="2153563"/>
              <a:ext cx="3214267" cy="3131794"/>
            </a:xfrm>
            <a:prstGeom prst="rect">
              <a:avLst/>
            </a:prstGeom>
            <a:ln w="13550" cap="rnd">
              <a:solidFill>
                <a:srgbClr val="333333">
                  <a:alpha val="100000"/>
                </a:srgbClr>
              </a:solidFill>
              <a:prstDash val="solid"/>
              <a:round/>
            </a:ln>
          </p:spPr>
          <p:txBody>
            <a:bodyPr/>
            <a:lstStyle/>
            <a:p/>
          </p:txBody>
        </p:sp>
        <p:sp>
          <p:nvSpPr>
            <p:cNvPr id="69" name="rc68"/>
            <p:cNvSpPr/>
            <p:nvPr/>
          </p:nvSpPr>
          <p:spPr>
            <a:xfrm>
              <a:off x="5114136" y="2153563"/>
              <a:ext cx="3214267" cy="3131794"/>
            </a:xfrm>
            <a:prstGeom prst="rect">
              <a:avLst/>
            </a:prstGeom>
            <a:solidFill>
              <a:srgbClr val="FFFFFF">
                <a:alpha val="100000"/>
              </a:srgbClr>
            </a:solidFill>
          </p:spPr>
          <p:txBody>
            <a:bodyPr/>
            <a:lstStyle/>
            <a:p/>
          </p:txBody>
        </p:sp>
        <p:sp>
          <p:nvSpPr>
            <p:cNvPr id="70" name="pl69"/>
            <p:cNvSpPr/>
            <p:nvPr/>
          </p:nvSpPr>
          <p:spPr>
            <a:xfrm>
              <a:off x="5114136" y="489928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1" name="pl70"/>
            <p:cNvSpPr/>
            <p:nvPr/>
          </p:nvSpPr>
          <p:spPr>
            <a:xfrm>
              <a:off x="5114136" y="412715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2" name="pl71"/>
            <p:cNvSpPr/>
            <p:nvPr/>
          </p:nvSpPr>
          <p:spPr>
            <a:xfrm>
              <a:off x="5114136" y="335501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3" name="pl72"/>
            <p:cNvSpPr/>
            <p:nvPr/>
          </p:nvSpPr>
          <p:spPr>
            <a:xfrm>
              <a:off x="5114136" y="258287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4" name="pl73"/>
            <p:cNvSpPr/>
            <p:nvPr/>
          </p:nvSpPr>
          <p:spPr>
            <a:xfrm>
              <a:off x="5114136"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5" name="pl74"/>
            <p:cNvSpPr/>
            <p:nvPr/>
          </p:nvSpPr>
          <p:spPr>
            <a:xfrm>
              <a:off x="5114136" y="451321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6" name="pl75"/>
            <p:cNvSpPr/>
            <p:nvPr/>
          </p:nvSpPr>
          <p:spPr>
            <a:xfrm>
              <a:off x="5114136" y="374108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7" name="pl76"/>
            <p:cNvSpPr/>
            <p:nvPr/>
          </p:nvSpPr>
          <p:spPr>
            <a:xfrm>
              <a:off x="5114136" y="296894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8" name="pl77"/>
            <p:cNvSpPr/>
            <p:nvPr/>
          </p:nvSpPr>
          <p:spPr>
            <a:xfrm>
              <a:off x="5114136" y="219680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9" name="rc78"/>
            <p:cNvSpPr/>
            <p:nvPr/>
          </p:nvSpPr>
          <p:spPr>
            <a:xfrm>
              <a:off x="5153656" y="4829796"/>
              <a:ext cx="237118" cy="45556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0" name="rc79"/>
            <p:cNvSpPr/>
            <p:nvPr/>
          </p:nvSpPr>
          <p:spPr>
            <a:xfrm>
              <a:off x="5153656" y="4814353"/>
              <a:ext cx="237118" cy="1544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1" name="rc80"/>
            <p:cNvSpPr/>
            <p:nvPr/>
          </p:nvSpPr>
          <p:spPr>
            <a:xfrm>
              <a:off x="5153656" y="481435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2" name="rc81"/>
            <p:cNvSpPr/>
            <p:nvPr/>
          </p:nvSpPr>
          <p:spPr>
            <a:xfrm>
              <a:off x="5153656" y="4381956"/>
              <a:ext cx="237118" cy="43239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3" name="rc82"/>
            <p:cNvSpPr/>
            <p:nvPr/>
          </p:nvSpPr>
          <p:spPr>
            <a:xfrm>
              <a:off x="5417121" y="4652204"/>
              <a:ext cx="237118" cy="63315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5417121" y="4358791"/>
              <a:ext cx="237118" cy="29341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5417121" y="435879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5417121" y="3586653"/>
              <a:ext cx="237118" cy="7721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5680585" y="4150314"/>
              <a:ext cx="237118" cy="113504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5680585" y="4011329"/>
              <a:ext cx="237118" cy="13898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5680585" y="401132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5680585" y="3007549"/>
              <a:ext cx="237118" cy="100378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5944050" y="4551826"/>
              <a:ext cx="237118" cy="73353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5944050" y="4505498"/>
              <a:ext cx="237118" cy="4632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5944050" y="450549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5944050" y="3779687"/>
              <a:ext cx="237118" cy="7258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6207514" y="4304742"/>
              <a:ext cx="237118" cy="98061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6207514" y="4266135"/>
              <a:ext cx="237118" cy="3860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6207514" y="426613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6207514" y="3084763"/>
              <a:ext cx="237118" cy="11813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rc98"/>
            <p:cNvSpPr/>
            <p:nvPr/>
          </p:nvSpPr>
          <p:spPr>
            <a:xfrm>
              <a:off x="6470979" y="4729418"/>
              <a:ext cx="237118" cy="55593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6470979" y="4706254"/>
              <a:ext cx="237118" cy="2316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6470979" y="470625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6470979" y="3663867"/>
              <a:ext cx="237118" cy="104238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rc102"/>
            <p:cNvSpPr/>
            <p:nvPr/>
          </p:nvSpPr>
          <p:spPr>
            <a:xfrm>
              <a:off x="6734443" y="4968781"/>
              <a:ext cx="237118" cy="31657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4" name="rc103"/>
            <p:cNvSpPr/>
            <p:nvPr/>
          </p:nvSpPr>
          <p:spPr>
            <a:xfrm>
              <a:off x="6734443" y="4961060"/>
              <a:ext cx="237118" cy="772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5" name="rc104"/>
            <p:cNvSpPr/>
            <p:nvPr/>
          </p:nvSpPr>
          <p:spPr>
            <a:xfrm>
              <a:off x="6734443" y="496106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6" name="rc105"/>
            <p:cNvSpPr/>
            <p:nvPr/>
          </p:nvSpPr>
          <p:spPr>
            <a:xfrm>
              <a:off x="6734443" y="3895508"/>
              <a:ext cx="237118" cy="106555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7" name="rc106"/>
            <p:cNvSpPr/>
            <p:nvPr/>
          </p:nvSpPr>
          <p:spPr>
            <a:xfrm>
              <a:off x="6997908" y="5208144"/>
              <a:ext cx="237118" cy="7721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8" name="rc107"/>
            <p:cNvSpPr/>
            <p:nvPr/>
          </p:nvSpPr>
          <p:spPr>
            <a:xfrm>
              <a:off x="6997908" y="520814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9" name="rc108"/>
            <p:cNvSpPr/>
            <p:nvPr/>
          </p:nvSpPr>
          <p:spPr>
            <a:xfrm>
              <a:off x="6997908" y="520814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0" name="rc109"/>
            <p:cNvSpPr/>
            <p:nvPr/>
          </p:nvSpPr>
          <p:spPr>
            <a:xfrm>
              <a:off x="6997908" y="4142593"/>
              <a:ext cx="237118" cy="106555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1" name="rc110"/>
            <p:cNvSpPr/>
            <p:nvPr/>
          </p:nvSpPr>
          <p:spPr>
            <a:xfrm>
              <a:off x="7261373" y="5239029"/>
              <a:ext cx="237118" cy="4632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2" name="rc111"/>
            <p:cNvSpPr/>
            <p:nvPr/>
          </p:nvSpPr>
          <p:spPr>
            <a:xfrm>
              <a:off x="7261373" y="523902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3" name="rc112"/>
            <p:cNvSpPr/>
            <p:nvPr/>
          </p:nvSpPr>
          <p:spPr>
            <a:xfrm>
              <a:off x="7261373" y="523902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4" name="rc113"/>
            <p:cNvSpPr/>
            <p:nvPr/>
          </p:nvSpPr>
          <p:spPr>
            <a:xfrm>
              <a:off x="7261373" y="4683090"/>
              <a:ext cx="237118" cy="5559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5" name="rc114"/>
            <p:cNvSpPr/>
            <p:nvPr/>
          </p:nvSpPr>
          <p:spPr>
            <a:xfrm>
              <a:off x="7524837" y="5269915"/>
              <a:ext cx="237118" cy="1544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6" name="rc115"/>
            <p:cNvSpPr/>
            <p:nvPr/>
          </p:nvSpPr>
          <p:spPr>
            <a:xfrm>
              <a:off x="7524837" y="526991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7" name="rc116"/>
            <p:cNvSpPr/>
            <p:nvPr/>
          </p:nvSpPr>
          <p:spPr>
            <a:xfrm>
              <a:off x="7524837" y="526991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8" name="rc117"/>
            <p:cNvSpPr/>
            <p:nvPr/>
          </p:nvSpPr>
          <p:spPr>
            <a:xfrm>
              <a:off x="7524837" y="4490055"/>
              <a:ext cx="237118" cy="77986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9" name="rc118"/>
            <p:cNvSpPr/>
            <p:nvPr/>
          </p:nvSpPr>
          <p:spPr>
            <a:xfrm>
              <a:off x="7788302" y="5200422"/>
              <a:ext cx="237118" cy="8493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0" name="rc119"/>
            <p:cNvSpPr/>
            <p:nvPr/>
          </p:nvSpPr>
          <p:spPr>
            <a:xfrm>
              <a:off x="7788302" y="5123209"/>
              <a:ext cx="237118" cy="7721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1" name="rc120"/>
            <p:cNvSpPr/>
            <p:nvPr/>
          </p:nvSpPr>
          <p:spPr>
            <a:xfrm>
              <a:off x="7788302" y="512320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2" name="rc121"/>
            <p:cNvSpPr/>
            <p:nvPr/>
          </p:nvSpPr>
          <p:spPr>
            <a:xfrm>
              <a:off x="7788302" y="4567269"/>
              <a:ext cx="237118" cy="5559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3" name="rc122"/>
            <p:cNvSpPr/>
            <p:nvPr/>
          </p:nvSpPr>
          <p:spPr>
            <a:xfrm>
              <a:off x="8051766" y="5215865"/>
              <a:ext cx="237118" cy="6949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4" name="rc123"/>
            <p:cNvSpPr/>
            <p:nvPr/>
          </p:nvSpPr>
          <p:spPr>
            <a:xfrm>
              <a:off x="8051766" y="521586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5" name="rc124"/>
            <p:cNvSpPr/>
            <p:nvPr/>
          </p:nvSpPr>
          <p:spPr>
            <a:xfrm>
              <a:off x="8051766" y="521586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6" name="rc125"/>
            <p:cNvSpPr/>
            <p:nvPr/>
          </p:nvSpPr>
          <p:spPr>
            <a:xfrm>
              <a:off x="8051766" y="4582712"/>
              <a:ext cx="237118" cy="6331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7" name="pg126"/>
            <p:cNvSpPr/>
            <p:nvPr/>
          </p:nvSpPr>
          <p:spPr>
            <a:xfrm>
              <a:off x="5868550"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8" name="tx127"/>
            <p:cNvSpPr/>
            <p:nvPr/>
          </p:nvSpPr>
          <p:spPr>
            <a:xfrm>
              <a:off x="5993432"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744 case(s)</a:t>
              </a:r>
            </a:p>
          </p:txBody>
        </p:sp>
        <p:sp>
          <p:nvSpPr>
            <p:cNvPr id="129" name="pg128"/>
            <p:cNvSpPr/>
            <p:nvPr/>
          </p:nvSpPr>
          <p:spPr>
            <a:xfrm>
              <a:off x="6066990"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30" name="tx129"/>
            <p:cNvSpPr/>
            <p:nvPr/>
          </p:nvSpPr>
          <p:spPr>
            <a:xfrm>
              <a:off x="6171058"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744 case(s)</a:t>
              </a:r>
            </a:p>
          </p:txBody>
        </p:sp>
        <p:sp>
          <p:nvSpPr>
            <p:cNvPr id="131" name="rc130"/>
            <p:cNvSpPr/>
            <p:nvPr/>
          </p:nvSpPr>
          <p:spPr>
            <a:xfrm>
              <a:off x="5114136" y="2153563"/>
              <a:ext cx="3214267" cy="3131794"/>
            </a:xfrm>
            <a:prstGeom prst="rect">
              <a:avLst/>
            </a:prstGeom>
            <a:ln w="13550" cap="rnd">
              <a:solidFill>
                <a:srgbClr val="333333">
                  <a:alpha val="100000"/>
                </a:srgbClr>
              </a:solidFill>
              <a:prstDash val="solid"/>
              <a:round/>
            </a:ln>
          </p:spPr>
          <p:txBody>
            <a:bodyPr/>
            <a:lstStyle/>
            <a:p/>
          </p:txBody>
        </p:sp>
        <p:sp>
          <p:nvSpPr>
            <p:cNvPr id="132" name="rc131"/>
            <p:cNvSpPr/>
            <p:nvPr/>
          </p:nvSpPr>
          <p:spPr>
            <a:xfrm>
              <a:off x="8328404" y="2153563"/>
              <a:ext cx="3214267" cy="3131794"/>
            </a:xfrm>
            <a:prstGeom prst="rect">
              <a:avLst/>
            </a:prstGeom>
            <a:solidFill>
              <a:srgbClr val="FFFFFF">
                <a:alpha val="100000"/>
              </a:srgbClr>
            </a:solidFill>
          </p:spPr>
          <p:txBody>
            <a:bodyPr/>
            <a:lstStyle/>
            <a:p/>
          </p:txBody>
        </p:sp>
        <p:sp>
          <p:nvSpPr>
            <p:cNvPr id="133" name="pl132"/>
            <p:cNvSpPr/>
            <p:nvPr/>
          </p:nvSpPr>
          <p:spPr>
            <a:xfrm>
              <a:off x="8328404" y="489928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4" name="pl133"/>
            <p:cNvSpPr/>
            <p:nvPr/>
          </p:nvSpPr>
          <p:spPr>
            <a:xfrm>
              <a:off x="8328404" y="412715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5" name="pl134"/>
            <p:cNvSpPr/>
            <p:nvPr/>
          </p:nvSpPr>
          <p:spPr>
            <a:xfrm>
              <a:off x="8328404" y="335501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6" name="pl135"/>
            <p:cNvSpPr/>
            <p:nvPr/>
          </p:nvSpPr>
          <p:spPr>
            <a:xfrm>
              <a:off x="8328404" y="258287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7" name="pl136"/>
            <p:cNvSpPr/>
            <p:nvPr/>
          </p:nvSpPr>
          <p:spPr>
            <a:xfrm>
              <a:off x="8328404"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8" name="pl137"/>
            <p:cNvSpPr/>
            <p:nvPr/>
          </p:nvSpPr>
          <p:spPr>
            <a:xfrm>
              <a:off x="8328404" y="451321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9" name="pl138"/>
            <p:cNvSpPr/>
            <p:nvPr/>
          </p:nvSpPr>
          <p:spPr>
            <a:xfrm>
              <a:off x="8328404" y="374108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0" name="pl139"/>
            <p:cNvSpPr/>
            <p:nvPr/>
          </p:nvSpPr>
          <p:spPr>
            <a:xfrm>
              <a:off x="8328404" y="296894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1" name="pl140"/>
            <p:cNvSpPr/>
            <p:nvPr/>
          </p:nvSpPr>
          <p:spPr>
            <a:xfrm>
              <a:off x="8328404" y="219680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2" name="rc141"/>
            <p:cNvSpPr/>
            <p:nvPr/>
          </p:nvSpPr>
          <p:spPr>
            <a:xfrm>
              <a:off x="8367924" y="5169537"/>
              <a:ext cx="237118" cy="1158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3" name="rc142"/>
            <p:cNvSpPr/>
            <p:nvPr/>
          </p:nvSpPr>
          <p:spPr>
            <a:xfrm>
              <a:off x="8367924" y="5092323"/>
              <a:ext cx="237118" cy="7721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4" name="rc143"/>
            <p:cNvSpPr/>
            <p:nvPr/>
          </p:nvSpPr>
          <p:spPr>
            <a:xfrm>
              <a:off x="8367924" y="509232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5" name="rc144"/>
            <p:cNvSpPr/>
            <p:nvPr/>
          </p:nvSpPr>
          <p:spPr>
            <a:xfrm>
              <a:off x="8367924" y="4690811"/>
              <a:ext cx="237118" cy="4015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6" name="rc145"/>
            <p:cNvSpPr/>
            <p:nvPr/>
          </p:nvSpPr>
          <p:spPr>
            <a:xfrm>
              <a:off x="8631388" y="5154094"/>
              <a:ext cx="237118" cy="13126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7" name="rc146"/>
            <p:cNvSpPr/>
            <p:nvPr/>
          </p:nvSpPr>
          <p:spPr>
            <a:xfrm>
              <a:off x="8631388" y="5138651"/>
              <a:ext cx="237118" cy="1544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8" name="rc147"/>
            <p:cNvSpPr/>
            <p:nvPr/>
          </p:nvSpPr>
          <p:spPr>
            <a:xfrm>
              <a:off x="8631388" y="513865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9" name="rc148"/>
            <p:cNvSpPr/>
            <p:nvPr/>
          </p:nvSpPr>
          <p:spPr>
            <a:xfrm>
              <a:off x="8631388" y="4652204"/>
              <a:ext cx="237118" cy="48644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0" name="rc149"/>
            <p:cNvSpPr/>
            <p:nvPr/>
          </p:nvSpPr>
          <p:spPr>
            <a:xfrm>
              <a:off x="8894853" y="5161816"/>
              <a:ext cx="237118" cy="12354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1" name="rc150"/>
            <p:cNvSpPr/>
            <p:nvPr/>
          </p:nvSpPr>
          <p:spPr>
            <a:xfrm>
              <a:off x="8894853" y="5154094"/>
              <a:ext cx="237118" cy="772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2" name="rc151"/>
            <p:cNvSpPr/>
            <p:nvPr/>
          </p:nvSpPr>
          <p:spPr>
            <a:xfrm>
              <a:off x="8894853" y="515409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3" name="rc152"/>
            <p:cNvSpPr/>
            <p:nvPr/>
          </p:nvSpPr>
          <p:spPr>
            <a:xfrm>
              <a:off x="8894853" y="4683090"/>
              <a:ext cx="237118" cy="47100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4" name="rc153"/>
            <p:cNvSpPr/>
            <p:nvPr/>
          </p:nvSpPr>
          <p:spPr>
            <a:xfrm>
              <a:off x="9158317" y="5169537"/>
              <a:ext cx="237118" cy="1158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5" name="rc154"/>
            <p:cNvSpPr/>
            <p:nvPr/>
          </p:nvSpPr>
          <p:spPr>
            <a:xfrm>
              <a:off x="9158317" y="516953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6" name="rc155"/>
            <p:cNvSpPr/>
            <p:nvPr/>
          </p:nvSpPr>
          <p:spPr>
            <a:xfrm>
              <a:off x="9158317" y="516953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7" name="rc156"/>
            <p:cNvSpPr/>
            <p:nvPr/>
          </p:nvSpPr>
          <p:spPr>
            <a:xfrm>
              <a:off x="9158317" y="4327906"/>
              <a:ext cx="237118" cy="84163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8" name="rc157"/>
            <p:cNvSpPr/>
            <p:nvPr/>
          </p:nvSpPr>
          <p:spPr>
            <a:xfrm>
              <a:off x="9421782" y="5184980"/>
              <a:ext cx="237118" cy="10037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9" name="rc158"/>
            <p:cNvSpPr/>
            <p:nvPr/>
          </p:nvSpPr>
          <p:spPr>
            <a:xfrm>
              <a:off x="9421782" y="518498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0" name="rc159"/>
            <p:cNvSpPr/>
            <p:nvPr/>
          </p:nvSpPr>
          <p:spPr>
            <a:xfrm>
              <a:off x="9421782" y="518498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1" name="rc160"/>
            <p:cNvSpPr/>
            <p:nvPr/>
          </p:nvSpPr>
          <p:spPr>
            <a:xfrm>
              <a:off x="9421782" y="4327906"/>
              <a:ext cx="237118" cy="8570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2" name="rc161"/>
            <p:cNvSpPr/>
            <p:nvPr/>
          </p:nvSpPr>
          <p:spPr>
            <a:xfrm>
              <a:off x="9685247" y="5177258"/>
              <a:ext cx="237118" cy="10809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3" name="rc162"/>
            <p:cNvSpPr/>
            <p:nvPr/>
          </p:nvSpPr>
          <p:spPr>
            <a:xfrm>
              <a:off x="9685247" y="51772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4" name="rc163"/>
            <p:cNvSpPr/>
            <p:nvPr/>
          </p:nvSpPr>
          <p:spPr>
            <a:xfrm>
              <a:off x="9685247" y="51772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5" name="rc164"/>
            <p:cNvSpPr/>
            <p:nvPr/>
          </p:nvSpPr>
          <p:spPr>
            <a:xfrm>
              <a:off x="9685247" y="4582712"/>
              <a:ext cx="237118" cy="59454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6" name="rc165"/>
            <p:cNvSpPr/>
            <p:nvPr/>
          </p:nvSpPr>
          <p:spPr>
            <a:xfrm>
              <a:off x="9948711" y="5184980"/>
              <a:ext cx="237118" cy="10037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7" name="rc166"/>
            <p:cNvSpPr/>
            <p:nvPr/>
          </p:nvSpPr>
          <p:spPr>
            <a:xfrm>
              <a:off x="9948711" y="518498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8" name="rc167"/>
            <p:cNvSpPr/>
            <p:nvPr/>
          </p:nvSpPr>
          <p:spPr>
            <a:xfrm>
              <a:off x="9948711" y="518498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9" name="rc168"/>
            <p:cNvSpPr/>
            <p:nvPr/>
          </p:nvSpPr>
          <p:spPr>
            <a:xfrm>
              <a:off x="9948711" y="4235249"/>
              <a:ext cx="237118" cy="9497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0" name="rc169"/>
            <p:cNvSpPr/>
            <p:nvPr/>
          </p:nvSpPr>
          <p:spPr>
            <a:xfrm>
              <a:off x="10212176" y="5177258"/>
              <a:ext cx="237118" cy="10809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1" name="rc170"/>
            <p:cNvSpPr/>
            <p:nvPr/>
          </p:nvSpPr>
          <p:spPr>
            <a:xfrm>
              <a:off x="10212176" y="51772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2" name="rc171"/>
            <p:cNvSpPr/>
            <p:nvPr/>
          </p:nvSpPr>
          <p:spPr>
            <a:xfrm>
              <a:off x="10212176" y="51772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3" name="rc172"/>
            <p:cNvSpPr/>
            <p:nvPr/>
          </p:nvSpPr>
          <p:spPr>
            <a:xfrm>
              <a:off x="10212176" y="4428284"/>
              <a:ext cx="237118" cy="7489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4" name="rc173"/>
            <p:cNvSpPr/>
            <p:nvPr/>
          </p:nvSpPr>
          <p:spPr>
            <a:xfrm>
              <a:off x="10475640" y="5277636"/>
              <a:ext cx="237118" cy="772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5" name="rc174"/>
            <p:cNvSpPr/>
            <p:nvPr/>
          </p:nvSpPr>
          <p:spPr>
            <a:xfrm>
              <a:off x="10475640" y="527763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6" name="rc175"/>
            <p:cNvSpPr/>
            <p:nvPr/>
          </p:nvSpPr>
          <p:spPr>
            <a:xfrm>
              <a:off x="10475640" y="527763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7" name="rc176"/>
            <p:cNvSpPr/>
            <p:nvPr/>
          </p:nvSpPr>
          <p:spPr>
            <a:xfrm>
              <a:off x="10475640" y="4868403"/>
              <a:ext cx="237118" cy="40923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8" name="rc177"/>
            <p:cNvSpPr/>
            <p:nvPr/>
          </p:nvSpPr>
          <p:spPr>
            <a:xfrm>
              <a:off x="1073910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9" name="rc178"/>
            <p:cNvSpPr/>
            <p:nvPr/>
          </p:nvSpPr>
          <p:spPr>
            <a:xfrm>
              <a:off x="1073910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0" name="rc179"/>
            <p:cNvSpPr/>
            <p:nvPr/>
          </p:nvSpPr>
          <p:spPr>
            <a:xfrm>
              <a:off x="1073910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1" name="rc180"/>
            <p:cNvSpPr/>
            <p:nvPr/>
          </p:nvSpPr>
          <p:spPr>
            <a:xfrm>
              <a:off x="10739105" y="4760303"/>
              <a:ext cx="237118" cy="5250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2" name="rc181"/>
            <p:cNvSpPr/>
            <p:nvPr/>
          </p:nvSpPr>
          <p:spPr>
            <a:xfrm>
              <a:off x="11002569" y="5269915"/>
              <a:ext cx="237118" cy="1544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3" name="rc182"/>
            <p:cNvSpPr/>
            <p:nvPr/>
          </p:nvSpPr>
          <p:spPr>
            <a:xfrm>
              <a:off x="11002569" y="526991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4" name="rc183"/>
            <p:cNvSpPr/>
            <p:nvPr/>
          </p:nvSpPr>
          <p:spPr>
            <a:xfrm>
              <a:off x="11002569" y="526991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5" name="rc184"/>
            <p:cNvSpPr/>
            <p:nvPr/>
          </p:nvSpPr>
          <p:spPr>
            <a:xfrm>
              <a:off x="11002569" y="4590433"/>
              <a:ext cx="237118" cy="6794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6" name="rc185"/>
            <p:cNvSpPr/>
            <p:nvPr/>
          </p:nvSpPr>
          <p:spPr>
            <a:xfrm>
              <a:off x="11266034" y="5277636"/>
              <a:ext cx="237118" cy="772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7" name="rc186"/>
            <p:cNvSpPr/>
            <p:nvPr/>
          </p:nvSpPr>
          <p:spPr>
            <a:xfrm>
              <a:off x="11266034" y="527763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8" name="rc187"/>
            <p:cNvSpPr/>
            <p:nvPr/>
          </p:nvSpPr>
          <p:spPr>
            <a:xfrm>
              <a:off x="11266034" y="527763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9" name="rc188"/>
            <p:cNvSpPr/>
            <p:nvPr/>
          </p:nvSpPr>
          <p:spPr>
            <a:xfrm>
              <a:off x="11266034" y="5076880"/>
              <a:ext cx="237118" cy="2007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0" name="pg189"/>
            <p:cNvSpPr/>
            <p:nvPr/>
          </p:nvSpPr>
          <p:spPr>
            <a:xfrm>
              <a:off x="10006461"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91" name="pg190"/>
            <p:cNvSpPr/>
            <p:nvPr/>
          </p:nvSpPr>
          <p:spPr>
            <a:xfrm>
              <a:off x="9082817"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92" name="tx191"/>
            <p:cNvSpPr/>
            <p:nvPr/>
          </p:nvSpPr>
          <p:spPr>
            <a:xfrm>
              <a:off x="9207700"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134 case(s)</a:t>
              </a:r>
            </a:p>
          </p:txBody>
        </p:sp>
        <p:sp>
          <p:nvSpPr>
            <p:cNvPr id="193" name="pg192"/>
            <p:cNvSpPr/>
            <p:nvPr/>
          </p:nvSpPr>
          <p:spPr>
            <a:xfrm>
              <a:off x="9281257"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94" name="tx193"/>
            <p:cNvSpPr/>
            <p:nvPr/>
          </p:nvSpPr>
          <p:spPr>
            <a:xfrm>
              <a:off x="9385326"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128 case(s)</a:t>
              </a:r>
            </a:p>
          </p:txBody>
        </p:sp>
        <p:sp>
          <p:nvSpPr>
            <p:cNvPr id="195" name="rc194"/>
            <p:cNvSpPr/>
            <p:nvPr/>
          </p:nvSpPr>
          <p:spPr>
            <a:xfrm>
              <a:off x="8328404" y="2153563"/>
              <a:ext cx="3214267" cy="3131794"/>
            </a:xfrm>
            <a:prstGeom prst="rect">
              <a:avLst/>
            </a:prstGeom>
            <a:ln w="13550" cap="rnd">
              <a:solidFill>
                <a:srgbClr val="333333">
                  <a:alpha val="100000"/>
                </a:srgbClr>
              </a:solidFill>
              <a:prstDash val="solid"/>
              <a:round/>
            </a:ln>
          </p:spPr>
          <p:txBody>
            <a:bodyPr/>
            <a:lstStyle/>
            <a:p/>
          </p:txBody>
        </p:sp>
        <p:sp>
          <p:nvSpPr>
            <p:cNvPr id="196" name="rc195"/>
            <p:cNvSpPr/>
            <p:nvPr/>
          </p:nvSpPr>
          <p:spPr>
            <a:xfrm>
              <a:off x="11542672" y="2153563"/>
              <a:ext cx="3214267" cy="3131794"/>
            </a:xfrm>
            <a:prstGeom prst="rect">
              <a:avLst/>
            </a:prstGeom>
            <a:solidFill>
              <a:srgbClr val="FFFFFF">
                <a:alpha val="100000"/>
              </a:srgbClr>
            </a:solidFill>
          </p:spPr>
          <p:txBody>
            <a:bodyPr/>
            <a:lstStyle/>
            <a:p/>
          </p:txBody>
        </p:sp>
        <p:sp>
          <p:nvSpPr>
            <p:cNvPr id="197" name="pl196"/>
            <p:cNvSpPr/>
            <p:nvPr/>
          </p:nvSpPr>
          <p:spPr>
            <a:xfrm>
              <a:off x="11542672" y="489928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8" name="pl197"/>
            <p:cNvSpPr/>
            <p:nvPr/>
          </p:nvSpPr>
          <p:spPr>
            <a:xfrm>
              <a:off x="11542672" y="412715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9" name="pl198"/>
            <p:cNvSpPr/>
            <p:nvPr/>
          </p:nvSpPr>
          <p:spPr>
            <a:xfrm>
              <a:off x="11542672" y="335501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0" name="pl199"/>
            <p:cNvSpPr/>
            <p:nvPr/>
          </p:nvSpPr>
          <p:spPr>
            <a:xfrm>
              <a:off x="11542672" y="258287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1" name="pl200"/>
            <p:cNvSpPr/>
            <p:nvPr/>
          </p:nvSpPr>
          <p:spPr>
            <a:xfrm>
              <a:off x="11542672"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2" name="pl201"/>
            <p:cNvSpPr/>
            <p:nvPr/>
          </p:nvSpPr>
          <p:spPr>
            <a:xfrm>
              <a:off x="11542672" y="451321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3" name="pl202"/>
            <p:cNvSpPr/>
            <p:nvPr/>
          </p:nvSpPr>
          <p:spPr>
            <a:xfrm>
              <a:off x="11542672" y="374108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4" name="pl203"/>
            <p:cNvSpPr/>
            <p:nvPr/>
          </p:nvSpPr>
          <p:spPr>
            <a:xfrm>
              <a:off x="11542672" y="296894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5" name="pl204"/>
            <p:cNvSpPr/>
            <p:nvPr/>
          </p:nvSpPr>
          <p:spPr>
            <a:xfrm>
              <a:off x="11542672" y="219680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6" name="rc205"/>
            <p:cNvSpPr/>
            <p:nvPr/>
          </p:nvSpPr>
          <p:spPr>
            <a:xfrm>
              <a:off x="11582191" y="5231308"/>
              <a:ext cx="237118" cy="5404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7" name="rc206"/>
            <p:cNvSpPr/>
            <p:nvPr/>
          </p:nvSpPr>
          <p:spPr>
            <a:xfrm>
              <a:off x="11582191" y="523130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8" name="rc207"/>
            <p:cNvSpPr/>
            <p:nvPr/>
          </p:nvSpPr>
          <p:spPr>
            <a:xfrm>
              <a:off x="11582191" y="5215865"/>
              <a:ext cx="237118" cy="1544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9" name="rc208"/>
            <p:cNvSpPr/>
            <p:nvPr/>
          </p:nvSpPr>
          <p:spPr>
            <a:xfrm>
              <a:off x="11582191" y="4914731"/>
              <a:ext cx="237118" cy="3011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0" name="rc209"/>
            <p:cNvSpPr/>
            <p:nvPr/>
          </p:nvSpPr>
          <p:spPr>
            <a:xfrm>
              <a:off x="11845656" y="5277636"/>
              <a:ext cx="237118" cy="772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1" name="rc210"/>
            <p:cNvSpPr/>
            <p:nvPr/>
          </p:nvSpPr>
          <p:spPr>
            <a:xfrm>
              <a:off x="11845656" y="527763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2" name="rc211"/>
            <p:cNvSpPr/>
            <p:nvPr/>
          </p:nvSpPr>
          <p:spPr>
            <a:xfrm>
              <a:off x="11845656" y="5246751"/>
              <a:ext cx="237118" cy="3088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3" name="rc212"/>
            <p:cNvSpPr/>
            <p:nvPr/>
          </p:nvSpPr>
          <p:spPr>
            <a:xfrm>
              <a:off x="11845656" y="4791189"/>
              <a:ext cx="237118" cy="45556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4" name="rc213"/>
            <p:cNvSpPr/>
            <p:nvPr/>
          </p:nvSpPr>
          <p:spPr>
            <a:xfrm>
              <a:off x="12109121" y="5254472"/>
              <a:ext cx="237118" cy="3088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5" name="rc214"/>
            <p:cNvSpPr/>
            <p:nvPr/>
          </p:nvSpPr>
          <p:spPr>
            <a:xfrm>
              <a:off x="12109121" y="525447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6" name="rc215"/>
            <p:cNvSpPr/>
            <p:nvPr/>
          </p:nvSpPr>
          <p:spPr>
            <a:xfrm>
              <a:off x="12109121" y="525447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7" name="rc216"/>
            <p:cNvSpPr/>
            <p:nvPr/>
          </p:nvSpPr>
          <p:spPr>
            <a:xfrm>
              <a:off x="12109121" y="4652204"/>
              <a:ext cx="237118" cy="602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8" name="rc217"/>
            <p:cNvSpPr/>
            <p:nvPr/>
          </p:nvSpPr>
          <p:spPr>
            <a:xfrm>
              <a:off x="12372585" y="5231308"/>
              <a:ext cx="237118" cy="5404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9" name="rc218"/>
            <p:cNvSpPr/>
            <p:nvPr/>
          </p:nvSpPr>
          <p:spPr>
            <a:xfrm>
              <a:off x="12372585" y="523130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0" name="rc219"/>
            <p:cNvSpPr/>
            <p:nvPr/>
          </p:nvSpPr>
          <p:spPr>
            <a:xfrm>
              <a:off x="12372585" y="5192701"/>
              <a:ext cx="237118" cy="3860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1" name="rc220"/>
            <p:cNvSpPr/>
            <p:nvPr/>
          </p:nvSpPr>
          <p:spPr>
            <a:xfrm>
              <a:off x="12372585" y="4111707"/>
              <a:ext cx="237118" cy="108099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2" name="rc221"/>
            <p:cNvSpPr/>
            <p:nvPr/>
          </p:nvSpPr>
          <p:spPr>
            <a:xfrm>
              <a:off x="12636050" y="5177258"/>
              <a:ext cx="237118" cy="10809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3" name="rc222"/>
            <p:cNvSpPr/>
            <p:nvPr/>
          </p:nvSpPr>
          <p:spPr>
            <a:xfrm>
              <a:off x="12636050" y="51772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4" name="rc223"/>
            <p:cNvSpPr/>
            <p:nvPr/>
          </p:nvSpPr>
          <p:spPr>
            <a:xfrm>
              <a:off x="12636050" y="5130930"/>
              <a:ext cx="237118" cy="4632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5" name="rc224"/>
            <p:cNvSpPr/>
            <p:nvPr/>
          </p:nvSpPr>
          <p:spPr>
            <a:xfrm>
              <a:off x="12636050" y="3656145"/>
              <a:ext cx="237118" cy="14747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6" name="rc225"/>
            <p:cNvSpPr/>
            <p:nvPr/>
          </p:nvSpPr>
          <p:spPr>
            <a:xfrm>
              <a:off x="12899514" y="5239029"/>
              <a:ext cx="237118" cy="4632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7" name="rc226"/>
            <p:cNvSpPr/>
            <p:nvPr/>
          </p:nvSpPr>
          <p:spPr>
            <a:xfrm>
              <a:off x="12899514" y="523902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8" name="rc227"/>
            <p:cNvSpPr/>
            <p:nvPr/>
          </p:nvSpPr>
          <p:spPr>
            <a:xfrm>
              <a:off x="12899514" y="5223587"/>
              <a:ext cx="237118" cy="1544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9" name="rc228"/>
            <p:cNvSpPr/>
            <p:nvPr/>
          </p:nvSpPr>
          <p:spPr>
            <a:xfrm>
              <a:off x="12899514" y="4235249"/>
              <a:ext cx="237118" cy="98833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0" name="rc229"/>
            <p:cNvSpPr/>
            <p:nvPr/>
          </p:nvSpPr>
          <p:spPr>
            <a:xfrm>
              <a:off x="13162979" y="5192701"/>
              <a:ext cx="237118" cy="9265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1" name="rc230"/>
            <p:cNvSpPr/>
            <p:nvPr/>
          </p:nvSpPr>
          <p:spPr>
            <a:xfrm>
              <a:off x="13162979" y="519270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2" name="rc231"/>
            <p:cNvSpPr/>
            <p:nvPr/>
          </p:nvSpPr>
          <p:spPr>
            <a:xfrm>
              <a:off x="13162979" y="5169537"/>
              <a:ext cx="237118" cy="2316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3" name="rc232"/>
            <p:cNvSpPr/>
            <p:nvPr/>
          </p:nvSpPr>
          <p:spPr>
            <a:xfrm>
              <a:off x="13162979" y="3872344"/>
              <a:ext cx="237118" cy="129719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4" name="rc233"/>
            <p:cNvSpPr/>
            <p:nvPr/>
          </p:nvSpPr>
          <p:spPr>
            <a:xfrm>
              <a:off x="13426443" y="5223587"/>
              <a:ext cx="237118" cy="6177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5" name="rc234"/>
            <p:cNvSpPr/>
            <p:nvPr/>
          </p:nvSpPr>
          <p:spPr>
            <a:xfrm>
              <a:off x="13426443" y="522358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6" name="rc235"/>
            <p:cNvSpPr/>
            <p:nvPr/>
          </p:nvSpPr>
          <p:spPr>
            <a:xfrm>
              <a:off x="13426443" y="522358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7" name="rc236"/>
            <p:cNvSpPr/>
            <p:nvPr/>
          </p:nvSpPr>
          <p:spPr>
            <a:xfrm>
              <a:off x="13426443" y="4250692"/>
              <a:ext cx="237118" cy="97289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8" name="rc237"/>
            <p:cNvSpPr/>
            <p:nvPr/>
          </p:nvSpPr>
          <p:spPr>
            <a:xfrm>
              <a:off x="13689908" y="5246751"/>
              <a:ext cx="237118" cy="3860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9" name="rc238"/>
            <p:cNvSpPr/>
            <p:nvPr/>
          </p:nvSpPr>
          <p:spPr>
            <a:xfrm>
              <a:off x="13689908" y="524675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0" name="rc239"/>
            <p:cNvSpPr/>
            <p:nvPr/>
          </p:nvSpPr>
          <p:spPr>
            <a:xfrm>
              <a:off x="13689908" y="524675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1" name="rc240"/>
            <p:cNvSpPr/>
            <p:nvPr/>
          </p:nvSpPr>
          <p:spPr>
            <a:xfrm>
              <a:off x="13689908" y="4567269"/>
              <a:ext cx="237118" cy="6794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2" name="rc241"/>
            <p:cNvSpPr/>
            <p:nvPr/>
          </p:nvSpPr>
          <p:spPr>
            <a:xfrm>
              <a:off x="13953372" y="5239029"/>
              <a:ext cx="237118" cy="4632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3" name="rc242"/>
            <p:cNvSpPr/>
            <p:nvPr/>
          </p:nvSpPr>
          <p:spPr>
            <a:xfrm>
              <a:off x="13953372" y="523902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4" name="rc243"/>
            <p:cNvSpPr/>
            <p:nvPr/>
          </p:nvSpPr>
          <p:spPr>
            <a:xfrm>
              <a:off x="13953372" y="5208144"/>
              <a:ext cx="237118" cy="3088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5" name="rc244"/>
            <p:cNvSpPr/>
            <p:nvPr/>
          </p:nvSpPr>
          <p:spPr>
            <a:xfrm>
              <a:off x="13953372" y="4289299"/>
              <a:ext cx="237118" cy="91884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6" name="rc245"/>
            <p:cNvSpPr/>
            <p:nvPr/>
          </p:nvSpPr>
          <p:spPr>
            <a:xfrm>
              <a:off x="14216837" y="5246751"/>
              <a:ext cx="237118" cy="3860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7" name="rc246"/>
            <p:cNvSpPr/>
            <p:nvPr/>
          </p:nvSpPr>
          <p:spPr>
            <a:xfrm>
              <a:off x="14216837" y="524675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8" name="rc247"/>
            <p:cNvSpPr/>
            <p:nvPr/>
          </p:nvSpPr>
          <p:spPr>
            <a:xfrm>
              <a:off x="14216837" y="524675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9" name="rc248"/>
            <p:cNvSpPr/>
            <p:nvPr/>
          </p:nvSpPr>
          <p:spPr>
            <a:xfrm>
              <a:off x="14216837" y="4567269"/>
              <a:ext cx="237118" cy="6794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0" name="rc249"/>
            <p:cNvSpPr/>
            <p:nvPr/>
          </p:nvSpPr>
          <p:spPr>
            <a:xfrm>
              <a:off x="14480302" y="5223587"/>
              <a:ext cx="237118" cy="6177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1" name="rc250"/>
            <p:cNvSpPr/>
            <p:nvPr/>
          </p:nvSpPr>
          <p:spPr>
            <a:xfrm>
              <a:off x="14480302" y="522358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2" name="rc251"/>
            <p:cNvSpPr/>
            <p:nvPr/>
          </p:nvSpPr>
          <p:spPr>
            <a:xfrm>
              <a:off x="14480302" y="522358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3" name="rc252"/>
            <p:cNvSpPr/>
            <p:nvPr/>
          </p:nvSpPr>
          <p:spPr>
            <a:xfrm>
              <a:off x="14480302" y="4690811"/>
              <a:ext cx="237118" cy="5327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4" name="pg253"/>
            <p:cNvSpPr/>
            <p:nvPr/>
          </p:nvSpPr>
          <p:spPr>
            <a:xfrm>
              <a:off x="14011122"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255" name="pg254"/>
            <p:cNvSpPr/>
            <p:nvPr/>
          </p:nvSpPr>
          <p:spPr>
            <a:xfrm>
              <a:off x="12297085"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56" name="tx255"/>
            <p:cNvSpPr/>
            <p:nvPr/>
          </p:nvSpPr>
          <p:spPr>
            <a:xfrm>
              <a:off x="12421968"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109 case(s)</a:t>
              </a:r>
            </a:p>
          </p:txBody>
        </p:sp>
        <p:sp>
          <p:nvSpPr>
            <p:cNvPr id="257" name="pg256"/>
            <p:cNvSpPr/>
            <p:nvPr/>
          </p:nvSpPr>
          <p:spPr>
            <a:xfrm>
              <a:off x="12495525"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58" name="tx257"/>
            <p:cNvSpPr/>
            <p:nvPr/>
          </p:nvSpPr>
          <p:spPr>
            <a:xfrm>
              <a:off x="12599594"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109 case(s)</a:t>
              </a:r>
            </a:p>
          </p:txBody>
        </p:sp>
        <p:sp>
          <p:nvSpPr>
            <p:cNvPr id="259" name="rc258"/>
            <p:cNvSpPr/>
            <p:nvPr/>
          </p:nvSpPr>
          <p:spPr>
            <a:xfrm>
              <a:off x="11542672" y="2153563"/>
              <a:ext cx="3214267" cy="3131794"/>
            </a:xfrm>
            <a:prstGeom prst="rect">
              <a:avLst/>
            </a:prstGeom>
            <a:ln w="13550" cap="rnd">
              <a:solidFill>
                <a:srgbClr val="333333">
                  <a:alpha val="100000"/>
                </a:srgbClr>
              </a:solidFill>
              <a:prstDash val="solid"/>
              <a:round/>
            </a:ln>
          </p:spPr>
          <p:txBody>
            <a:bodyPr/>
            <a:lstStyle/>
            <a:p/>
          </p:txBody>
        </p:sp>
        <p:sp>
          <p:nvSpPr>
            <p:cNvPr id="260" name="rc259"/>
            <p:cNvSpPr/>
            <p:nvPr/>
          </p:nvSpPr>
          <p:spPr>
            <a:xfrm>
              <a:off x="14756939" y="2153563"/>
              <a:ext cx="3214267" cy="3131794"/>
            </a:xfrm>
            <a:prstGeom prst="rect">
              <a:avLst/>
            </a:prstGeom>
            <a:solidFill>
              <a:srgbClr val="FFFFFF">
                <a:alpha val="100000"/>
              </a:srgbClr>
            </a:solidFill>
          </p:spPr>
          <p:txBody>
            <a:bodyPr/>
            <a:lstStyle/>
            <a:p/>
          </p:txBody>
        </p:sp>
        <p:sp>
          <p:nvSpPr>
            <p:cNvPr id="261" name="pl260"/>
            <p:cNvSpPr/>
            <p:nvPr/>
          </p:nvSpPr>
          <p:spPr>
            <a:xfrm>
              <a:off x="14756939" y="489928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2" name="pl261"/>
            <p:cNvSpPr/>
            <p:nvPr/>
          </p:nvSpPr>
          <p:spPr>
            <a:xfrm>
              <a:off x="14756939" y="412715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3" name="pl262"/>
            <p:cNvSpPr/>
            <p:nvPr/>
          </p:nvSpPr>
          <p:spPr>
            <a:xfrm>
              <a:off x="14756939" y="335501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4" name="pl263"/>
            <p:cNvSpPr/>
            <p:nvPr/>
          </p:nvSpPr>
          <p:spPr>
            <a:xfrm>
              <a:off x="14756939" y="258287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5" name="pl264"/>
            <p:cNvSpPr/>
            <p:nvPr/>
          </p:nvSpPr>
          <p:spPr>
            <a:xfrm>
              <a:off x="1475693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6" name="pl265"/>
            <p:cNvSpPr/>
            <p:nvPr/>
          </p:nvSpPr>
          <p:spPr>
            <a:xfrm>
              <a:off x="14756939" y="451321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7" name="pl266"/>
            <p:cNvSpPr/>
            <p:nvPr/>
          </p:nvSpPr>
          <p:spPr>
            <a:xfrm>
              <a:off x="14756939" y="374108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8" name="pl267"/>
            <p:cNvSpPr/>
            <p:nvPr/>
          </p:nvSpPr>
          <p:spPr>
            <a:xfrm>
              <a:off x="14756939" y="296894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9" name="pl268"/>
            <p:cNvSpPr/>
            <p:nvPr/>
          </p:nvSpPr>
          <p:spPr>
            <a:xfrm>
              <a:off x="14756939" y="219680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70" name="rc269"/>
            <p:cNvSpPr/>
            <p:nvPr/>
          </p:nvSpPr>
          <p:spPr>
            <a:xfrm>
              <a:off x="1479645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1" name="rc270"/>
            <p:cNvSpPr/>
            <p:nvPr/>
          </p:nvSpPr>
          <p:spPr>
            <a:xfrm>
              <a:off x="1479645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2" name="rc271"/>
            <p:cNvSpPr/>
            <p:nvPr/>
          </p:nvSpPr>
          <p:spPr>
            <a:xfrm>
              <a:off x="1479645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3" name="rc272"/>
            <p:cNvSpPr/>
            <p:nvPr/>
          </p:nvSpPr>
          <p:spPr>
            <a:xfrm>
              <a:off x="14796459" y="4968781"/>
              <a:ext cx="237118" cy="31657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4" name="rc273"/>
            <p:cNvSpPr/>
            <p:nvPr/>
          </p:nvSpPr>
          <p:spPr>
            <a:xfrm>
              <a:off x="15059924" y="5192701"/>
              <a:ext cx="237118" cy="9265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5" name="rc274"/>
            <p:cNvSpPr/>
            <p:nvPr/>
          </p:nvSpPr>
          <p:spPr>
            <a:xfrm>
              <a:off x="15059924" y="5184980"/>
              <a:ext cx="237118" cy="772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6" name="rc275"/>
            <p:cNvSpPr/>
            <p:nvPr/>
          </p:nvSpPr>
          <p:spPr>
            <a:xfrm>
              <a:off x="15059924" y="518498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7" name="rc276"/>
            <p:cNvSpPr/>
            <p:nvPr/>
          </p:nvSpPr>
          <p:spPr>
            <a:xfrm>
              <a:off x="15059924" y="4737139"/>
              <a:ext cx="237118" cy="44784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8" name="rc277"/>
            <p:cNvSpPr/>
            <p:nvPr/>
          </p:nvSpPr>
          <p:spPr>
            <a:xfrm>
              <a:off x="15323388" y="5123209"/>
              <a:ext cx="237118" cy="16214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9" name="rc278"/>
            <p:cNvSpPr/>
            <p:nvPr/>
          </p:nvSpPr>
          <p:spPr>
            <a:xfrm>
              <a:off x="15323388" y="512320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0" name="rc279"/>
            <p:cNvSpPr/>
            <p:nvPr/>
          </p:nvSpPr>
          <p:spPr>
            <a:xfrm>
              <a:off x="15323388" y="512320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1" name="rc280"/>
            <p:cNvSpPr/>
            <p:nvPr/>
          </p:nvSpPr>
          <p:spPr>
            <a:xfrm>
              <a:off x="15323388" y="4513219"/>
              <a:ext cx="237118" cy="6099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2" name="rc281"/>
            <p:cNvSpPr/>
            <p:nvPr/>
          </p:nvSpPr>
          <p:spPr>
            <a:xfrm>
              <a:off x="15586853" y="4737139"/>
              <a:ext cx="237118" cy="54821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3" name="rc282"/>
            <p:cNvSpPr/>
            <p:nvPr/>
          </p:nvSpPr>
          <p:spPr>
            <a:xfrm>
              <a:off x="15586853" y="473713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4" name="rc283"/>
            <p:cNvSpPr/>
            <p:nvPr/>
          </p:nvSpPr>
          <p:spPr>
            <a:xfrm>
              <a:off x="15586853" y="473713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5" name="rc284"/>
            <p:cNvSpPr/>
            <p:nvPr/>
          </p:nvSpPr>
          <p:spPr>
            <a:xfrm>
              <a:off x="15586853" y="3679309"/>
              <a:ext cx="237118" cy="105782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6" name="rc285"/>
            <p:cNvSpPr/>
            <p:nvPr/>
          </p:nvSpPr>
          <p:spPr>
            <a:xfrm>
              <a:off x="15850317" y="4327906"/>
              <a:ext cx="237118" cy="9574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7" name="rc286"/>
            <p:cNvSpPr/>
            <p:nvPr/>
          </p:nvSpPr>
          <p:spPr>
            <a:xfrm>
              <a:off x="15850317" y="4150314"/>
              <a:ext cx="237118" cy="17759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8" name="rc287"/>
            <p:cNvSpPr/>
            <p:nvPr/>
          </p:nvSpPr>
          <p:spPr>
            <a:xfrm>
              <a:off x="15850317" y="4134871"/>
              <a:ext cx="237118" cy="1544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9" name="rc288"/>
            <p:cNvSpPr/>
            <p:nvPr/>
          </p:nvSpPr>
          <p:spPr>
            <a:xfrm>
              <a:off x="15850317" y="2876285"/>
              <a:ext cx="237118" cy="125858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0" name="rc289"/>
            <p:cNvSpPr/>
            <p:nvPr/>
          </p:nvSpPr>
          <p:spPr>
            <a:xfrm>
              <a:off x="16113782" y="4876124"/>
              <a:ext cx="237118" cy="40923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1" name="rc290"/>
            <p:cNvSpPr/>
            <p:nvPr/>
          </p:nvSpPr>
          <p:spPr>
            <a:xfrm>
              <a:off x="16113782" y="4860681"/>
              <a:ext cx="237118" cy="1544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2" name="rc291"/>
            <p:cNvSpPr/>
            <p:nvPr/>
          </p:nvSpPr>
          <p:spPr>
            <a:xfrm>
              <a:off x="16113782" y="486068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3" name="rc292"/>
            <p:cNvSpPr/>
            <p:nvPr/>
          </p:nvSpPr>
          <p:spPr>
            <a:xfrm>
              <a:off x="16113782" y="3972722"/>
              <a:ext cx="237118" cy="88795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4" name="pg293"/>
            <p:cNvSpPr/>
            <p:nvPr/>
          </p:nvSpPr>
          <p:spPr>
            <a:xfrm>
              <a:off x="15511353"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95" name="tx294"/>
            <p:cNvSpPr/>
            <p:nvPr/>
          </p:nvSpPr>
          <p:spPr>
            <a:xfrm>
              <a:off x="15636235"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309 case(s)</a:t>
              </a:r>
            </a:p>
          </p:txBody>
        </p:sp>
        <p:sp>
          <p:nvSpPr>
            <p:cNvPr id="296" name="pg295"/>
            <p:cNvSpPr/>
            <p:nvPr/>
          </p:nvSpPr>
          <p:spPr>
            <a:xfrm>
              <a:off x="16260004"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97" name="rc296"/>
            <p:cNvSpPr/>
            <p:nvPr/>
          </p:nvSpPr>
          <p:spPr>
            <a:xfrm>
              <a:off x="14756939" y="2153563"/>
              <a:ext cx="3214267" cy="3131794"/>
            </a:xfrm>
            <a:prstGeom prst="rect">
              <a:avLst/>
            </a:prstGeom>
            <a:ln w="13550" cap="rnd">
              <a:solidFill>
                <a:srgbClr val="333333">
                  <a:alpha val="100000"/>
                </a:srgbClr>
              </a:solidFill>
              <a:prstDash val="solid"/>
              <a:round/>
            </a:ln>
          </p:spPr>
          <p:txBody>
            <a:bodyPr/>
            <a:lstStyle/>
            <a:p/>
          </p:txBody>
        </p:sp>
        <p:sp>
          <p:nvSpPr>
            <p:cNvPr id="298" name="tx297"/>
            <p:cNvSpPr/>
            <p:nvPr/>
          </p:nvSpPr>
          <p:spPr>
            <a:xfrm>
              <a:off x="322447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99" name="tx298"/>
            <p:cNvSpPr/>
            <p:nvPr/>
          </p:nvSpPr>
          <p:spPr>
            <a:xfrm>
              <a:off x="64387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300" name="tx299"/>
            <p:cNvSpPr/>
            <p:nvPr/>
          </p:nvSpPr>
          <p:spPr>
            <a:xfrm>
              <a:off x="96530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301" name="tx300"/>
            <p:cNvSpPr/>
            <p:nvPr/>
          </p:nvSpPr>
          <p:spPr>
            <a:xfrm>
              <a:off x="128672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302" name="tx301"/>
            <p:cNvSpPr/>
            <p:nvPr/>
          </p:nvSpPr>
          <p:spPr>
            <a:xfrm>
              <a:off x="1608154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303" name="pl302"/>
            <p:cNvSpPr/>
            <p:nvPr/>
          </p:nvSpPr>
          <p:spPr>
            <a:xfrm>
              <a:off x="20579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pl303"/>
            <p:cNvSpPr/>
            <p:nvPr/>
          </p:nvSpPr>
          <p:spPr>
            <a:xfrm>
              <a:off x="2321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2584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pl305"/>
            <p:cNvSpPr/>
            <p:nvPr/>
          </p:nvSpPr>
          <p:spPr>
            <a:xfrm>
              <a:off x="2848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3111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3375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308"/>
            <p:cNvSpPr/>
            <p:nvPr/>
          </p:nvSpPr>
          <p:spPr>
            <a:xfrm>
              <a:off x="3638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309"/>
            <p:cNvSpPr/>
            <p:nvPr/>
          </p:nvSpPr>
          <p:spPr>
            <a:xfrm>
              <a:off x="3902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4165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4429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4692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pl313"/>
            <p:cNvSpPr/>
            <p:nvPr/>
          </p:nvSpPr>
          <p:spPr>
            <a:xfrm>
              <a:off x="4956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tx314"/>
            <p:cNvSpPr/>
            <p:nvPr/>
          </p:nvSpPr>
          <p:spPr>
            <a:xfrm rot="-5400000">
              <a:off x="197716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16" name="tx315"/>
            <p:cNvSpPr/>
            <p:nvPr/>
          </p:nvSpPr>
          <p:spPr>
            <a:xfrm rot="-5400000">
              <a:off x="22308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17" name="tx316"/>
            <p:cNvSpPr/>
            <p:nvPr/>
          </p:nvSpPr>
          <p:spPr>
            <a:xfrm rot="-5400000">
              <a:off x="249437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18" name="tx317"/>
            <p:cNvSpPr/>
            <p:nvPr/>
          </p:nvSpPr>
          <p:spPr>
            <a:xfrm rot="-5400000">
              <a:off x="27559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19" name="tx318"/>
            <p:cNvSpPr/>
            <p:nvPr/>
          </p:nvSpPr>
          <p:spPr>
            <a:xfrm rot="-5400000">
              <a:off x="298878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20" name="tx319"/>
            <p:cNvSpPr/>
            <p:nvPr/>
          </p:nvSpPr>
          <p:spPr>
            <a:xfrm rot="-5400000">
              <a:off x="32944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21" name="tx320"/>
            <p:cNvSpPr/>
            <p:nvPr/>
          </p:nvSpPr>
          <p:spPr>
            <a:xfrm rot="-5400000">
              <a:off x="358764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22" name="tx321"/>
            <p:cNvSpPr/>
            <p:nvPr/>
          </p:nvSpPr>
          <p:spPr>
            <a:xfrm rot="-5400000">
              <a:off x="378894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23" name="tx322"/>
            <p:cNvSpPr/>
            <p:nvPr/>
          </p:nvSpPr>
          <p:spPr>
            <a:xfrm rot="-5400000">
              <a:off x="405236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24" name="tx323"/>
            <p:cNvSpPr/>
            <p:nvPr/>
          </p:nvSpPr>
          <p:spPr>
            <a:xfrm rot="-5400000">
              <a:off x="43522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25" name="tx324"/>
            <p:cNvSpPr/>
            <p:nvPr/>
          </p:nvSpPr>
          <p:spPr>
            <a:xfrm rot="-5400000">
              <a:off x="4597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26" name="tx325"/>
            <p:cNvSpPr/>
            <p:nvPr/>
          </p:nvSpPr>
          <p:spPr>
            <a:xfrm rot="-5400000">
              <a:off x="4860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27" name="pl326"/>
            <p:cNvSpPr/>
            <p:nvPr/>
          </p:nvSpPr>
          <p:spPr>
            <a:xfrm>
              <a:off x="5272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327"/>
            <p:cNvSpPr/>
            <p:nvPr/>
          </p:nvSpPr>
          <p:spPr>
            <a:xfrm>
              <a:off x="5535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28"/>
            <p:cNvSpPr/>
            <p:nvPr/>
          </p:nvSpPr>
          <p:spPr>
            <a:xfrm>
              <a:off x="5799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329"/>
            <p:cNvSpPr/>
            <p:nvPr/>
          </p:nvSpPr>
          <p:spPr>
            <a:xfrm>
              <a:off x="6062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30"/>
            <p:cNvSpPr/>
            <p:nvPr/>
          </p:nvSpPr>
          <p:spPr>
            <a:xfrm>
              <a:off x="6326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31"/>
            <p:cNvSpPr/>
            <p:nvPr/>
          </p:nvSpPr>
          <p:spPr>
            <a:xfrm>
              <a:off x="6589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332"/>
            <p:cNvSpPr/>
            <p:nvPr/>
          </p:nvSpPr>
          <p:spPr>
            <a:xfrm>
              <a:off x="6853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pl333"/>
            <p:cNvSpPr/>
            <p:nvPr/>
          </p:nvSpPr>
          <p:spPr>
            <a:xfrm>
              <a:off x="7116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334"/>
            <p:cNvSpPr/>
            <p:nvPr/>
          </p:nvSpPr>
          <p:spPr>
            <a:xfrm>
              <a:off x="73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7643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7906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337"/>
            <p:cNvSpPr/>
            <p:nvPr/>
          </p:nvSpPr>
          <p:spPr>
            <a:xfrm>
              <a:off x="8170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tx338"/>
            <p:cNvSpPr/>
            <p:nvPr/>
          </p:nvSpPr>
          <p:spPr>
            <a:xfrm rot="-5400000">
              <a:off x="519143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40" name="tx339"/>
            <p:cNvSpPr/>
            <p:nvPr/>
          </p:nvSpPr>
          <p:spPr>
            <a:xfrm rot="-5400000">
              <a:off x="544508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41" name="tx340"/>
            <p:cNvSpPr/>
            <p:nvPr/>
          </p:nvSpPr>
          <p:spPr>
            <a:xfrm rot="-5400000">
              <a:off x="57086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42" name="tx341"/>
            <p:cNvSpPr/>
            <p:nvPr/>
          </p:nvSpPr>
          <p:spPr>
            <a:xfrm rot="-5400000">
              <a:off x="597023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43" name="tx342"/>
            <p:cNvSpPr/>
            <p:nvPr/>
          </p:nvSpPr>
          <p:spPr>
            <a:xfrm rot="-5400000">
              <a:off x="620305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44" name="tx343"/>
            <p:cNvSpPr/>
            <p:nvPr/>
          </p:nvSpPr>
          <p:spPr>
            <a:xfrm rot="-5400000">
              <a:off x="650875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45" name="tx344"/>
            <p:cNvSpPr/>
            <p:nvPr/>
          </p:nvSpPr>
          <p:spPr>
            <a:xfrm rot="-5400000">
              <a:off x="680191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46" name="tx345"/>
            <p:cNvSpPr/>
            <p:nvPr/>
          </p:nvSpPr>
          <p:spPr>
            <a:xfrm rot="-5400000">
              <a:off x="70032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47" name="tx346"/>
            <p:cNvSpPr/>
            <p:nvPr/>
          </p:nvSpPr>
          <p:spPr>
            <a:xfrm rot="-5400000">
              <a:off x="72666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48" name="tx347"/>
            <p:cNvSpPr/>
            <p:nvPr/>
          </p:nvSpPr>
          <p:spPr>
            <a:xfrm rot="-5400000">
              <a:off x="75665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49" name="tx348"/>
            <p:cNvSpPr/>
            <p:nvPr/>
          </p:nvSpPr>
          <p:spPr>
            <a:xfrm rot="-5400000">
              <a:off x="7811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50" name="tx349"/>
            <p:cNvSpPr/>
            <p:nvPr/>
          </p:nvSpPr>
          <p:spPr>
            <a:xfrm rot="-5400000">
              <a:off x="80748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51" name="pl350"/>
            <p:cNvSpPr/>
            <p:nvPr/>
          </p:nvSpPr>
          <p:spPr>
            <a:xfrm>
              <a:off x="8486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pl351"/>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pl352"/>
            <p:cNvSpPr/>
            <p:nvPr/>
          </p:nvSpPr>
          <p:spPr>
            <a:xfrm>
              <a:off x="90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4" name="pl353"/>
            <p:cNvSpPr/>
            <p:nvPr/>
          </p:nvSpPr>
          <p:spPr>
            <a:xfrm>
              <a:off x="9276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5" name="pl354"/>
            <p:cNvSpPr/>
            <p:nvPr/>
          </p:nvSpPr>
          <p:spPr>
            <a:xfrm>
              <a:off x="9540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6" name="pl355"/>
            <p:cNvSpPr/>
            <p:nvPr/>
          </p:nvSpPr>
          <p:spPr>
            <a:xfrm>
              <a:off x="9803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7" name="pl356"/>
            <p:cNvSpPr/>
            <p:nvPr/>
          </p:nvSpPr>
          <p:spPr>
            <a:xfrm>
              <a:off x="10067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8" name="pl357"/>
            <p:cNvSpPr/>
            <p:nvPr/>
          </p:nvSpPr>
          <p:spPr>
            <a:xfrm>
              <a:off x="10330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9" name="pl358"/>
            <p:cNvSpPr/>
            <p:nvPr/>
          </p:nvSpPr>
          <p:spPr>
            <a:xfrm>
              <a:off x="10594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pl359"/>
            <p:cNvSpPr/>
            <p:nvPr/>
          </p:nvSpPr>
          <p:spPr>
            <a:xfrm>
              <a:off x="10857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360"/>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pl361"/>
            <p:cNvSpPr/>
            <p:nvPr/>
          </p:nvSpPr>
          <p:spPr>
            <a:xfrm>
              <a:off x="11384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3" name="tx362"/>
            <p:cNvSpPr/>
            <p:nvPr/>
          </p:nvSpPr>
          <p:spPr>
            <a:xfrm rot="-5400000">
              <a:off x="8405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64" name="tx363"/>
            <p:cNvSpPr/>
            <p:nvPr/>
          </p:nvSpPr>
          <p:spPr>
            <a:xfrm rot="-5400000">
              <a:off x="865935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65" name="tx364"/>
            <p:cNvSpPr/>
            <p:nvPr/>
          </p:nvSpPr>
          <p:spPr>
            <a:xfrm rot="-5400000">
              <a:off x="892290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66" name="tx365"/>
            <p:cNvSpPr/>
            <p:nvPr/>
          </p:nvSpPr>
          <p:spPr>
            <a:xfrm rot="-5400000">
              <a:off x="9184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67" name="tx366"/>
            <p:cNvSpPr/>
            <p:nvPr/>
          </p:nvSpPr>
          <p:spPr>
            <a:xfrm rot="-5400000">
              <a:off x="941732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68" name="tx367"/>
            <p:cNvSpPr/>
            <p:nvPr/>
          </p:nvSpPr>
          <p:spPr>
            <a:xfrm rot="-5400000">
              <a:off x="9723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69" name="tx368"/>
            <p:cNvSpPr/>
            <p:nvPr/>
          </p:nvSpPr>
          <p:spPr>
            <a:xfrm rot="-5400000">
              <a:off x="1001617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70" name="tx369"/>
            <p:cNvSpPr/>
            <p:nvPr/>
          </p:nvSpPr>
          <p:spPr>
            <a:xfrm rot="-5400000">
              <a:off x="1021748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71" name="tx370"/>
            <p:cNvSpPr/>
            <p:nvPr/>
          </p:nvSpPr>
          <p:spPr>
            <a:xfrm rot="-5400000">
              <a:off x="1048090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72" name="tx371"/>
            <p:cNvSpPr/>
            <p:nvPr/>
          </p:nvSpPr>
          <p:spPr>
            <a:xfrm rot="-5400000">
              <a:off x="1078078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73" name="tx372"/>
            <p:cNvSpPr/>
            <p:nvPr/>
          </p:nvSpPr>
          <p:spPr>
            <a:xfrm rot="-5400000">
              <a:off x="11025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74" name="tx373"/>
            <p:cNvSpPr/>
            <p:nvPr/>
          </p:nvSpPr>
          <p:spPr>
            <a:xfrm rot="-5400000">
              <a:off x="11289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75" name="pl374"/>
            <p:cNvSpPr/>
            <p:nvPr/>
          </p:nvSpPr>
          <p:spPr>
            <a:xfrm>
              <a:off x="1170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6" name="pl375"/>
            <p:cNvSpPr/>
            <p:nvPr/>
          </p:nvSpPr>
          <p:spPr>
            <a:xfrm>
              <a:off x="11964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7" name="pl376"/>
            <p:cNvSpPr/>
            <p:nvPr/>
          </p:nvSpPr>
          <p:spPr>
            <a:xfrm>
              <a:off x="12227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8" name="pl377"/>
            <p:cNvSpPr/>
            <p:nvPr/>
          </p:nvSpPr>
          <p:spPr>
            <a:xfrm>
              <a:off x="12491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9" name="pl378"/>
            <p:cNvSpPr/>
            <p:nvPr/>
          </p:nvSpPr>
          <p:spPr>
            <a:xfrm>
              <a:off x="12754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0" name="pl379"/>
            <p:cNvSpPr/>
            <p:nvPr/>
          </p:nvSpPr>
          <p:spPr>
            <a:xfrm>
              <a:off x="13018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1" name="pl380"/>
            <p:cNvSpPr/>
            <p:nvPr/>
          </p:nvSpPr>
          <p:spPr>
            <a:xfrm>
              <a:off x="1328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2" name="pl381"/>
            <p:cNvSpPr/>
            <p:nvPr/>
          </p:nvSpPr>
          <p:spPr>
            <a:xfrm>
              <a:off x="13545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3" name="pl382"/>
            <p:cNvSpPr/>
            <p:nvPr/>
          </p:nvSpPr>
          <p:spPr>
            <a:xfrm>
              <a:off x="13808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4" name="pl383"/>
            <p:cNvSpPr/>
            <p:nvPr/>
          </p:nvSpPr>
          <p:spPr>
            <a:xfrm>
              <a:off x="14071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5" name="pl384"/>
            <p:cNvSpPr/>
            <p:nvPr/>
          </p:nvSpPr>
          <p:spPr>
            <a:xfrm>
              <a:off x="14335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6" name="pl385"/>
            <p:cNvSpPr/>
            <p:nvPr/>
          </p:nvSpPr>
          <p:spPr>
            <a:xfrm>
              <a:off x="14598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7" name="tx386"/>
            <p:cNvSpPr/>
            <p:nvPr/>
          </p:nvSpPr>
          <p:spPr>
            <a:xfrm rot="-5400000">
              <a:off x="116199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88" name="tx387"/>
            <p:cNvSpPr/>
            <p:nvPr/>
          </p:nvSpPr>
          <p:spPr>
            <a:xfrm rot="-5400000">
              <a:off x="1187362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89" name="tx388"/>
            <p:cNvSpPr/>
            <p:nvPr/>
          </p:nvSpPr>
          <p:spPr>
            <a:xfrm rot="-5400000">
              <a:off x="1213717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90" name="tx389"/>
            <p:cNvSpPr/>
            <p:nvPr/>
          </p:nvSpPr>
          <p:spPr>
            <a:xfrm rot="-5400000">
              <a:off x="1239877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91" name="tx390"/>
            <p:cNvSpPr/>
            <p:nvPr/>
          </p:nvSpPr>
          <p:spPr>
            <a:xfrm rot="-5400000">
              <a:off x="1263159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92" name="tx391"/>
            <p:cNvSpPr/>
            <p:nvPr/>
          </p:nvSpPr>
          <p:spPr>
            <a:xfrm rot="-5400000">
              <a:off x="129372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93" name="tx392"/>
            <p:cNvSpPr/>
            <p:nvPr/>
          </p:nvSpPr>
          <p:spPr>
            <a:xfrm rot="-5400000">
              <a:off x="1323044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94" name="tx393"/>
            <p:cNvSpPr/>
            <p:nvPr/>
          </p:nvSpPr>
          <p:spPr>
            <a:xfrm rot="-5400000">
              <a:off x="134317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95" name="tx394"/>
            <p:cNvSpPr/>
            <p:nvPr/>
          </p:nvSpPr>
          <p:spPr>
            <a:xfrm rot="-5400000">
              <a:off x="1369517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96" name="tx395"/>
            <p:cNvSpPr/>
            <p:nvPr/>
          </p:nvSpPr>
          <p:spPr>
            <a:xfrm rot="-5400000">
              <a:off x="1399505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97" name="tx396"/>
            <p:cNvSpPr/>
            <p:nvPr/>
          </p:nvSpPr>
          <p:spPr>
            <a:xfrm rot="-5400000">
              <a:off x="142398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98" name="tx397"/>
            <p:cNvSpPr/>
            <p:nvPr/>
          </p:nvSpPr>
          <p:spPr>
            <a:xfrm rot="-5400000">
              <a:off x="14503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99" name="pl398"/>
            <p:cNvSpPr/>
            <p:nvPr/>
          </p:nvSpPr>
          <p:spPr>
            <a:xfrm>
              <a:off x="14915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0" name="pl399"/>
            <p:cNvSpPr/>
            <p:nvPr/>
          </p:nvSpPr>
          <p:spPr>
            <a:xfrm>
              <a:off x="15178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1" name="pl400"/>
            <p:cNvSpPr/>
            <p:nvPr/>
          </p:nvSpPr>
          <p:spPr>
            <a:xfrm>
              <a:off x="15441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2" name="pl401"/>
            <p:cNvSpPr/>
            <p:nvPr/>
          </p:nvSpPr>
          <p:spPr>
            <a:xfrm>
              <a:off x="15705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3" name="pl402"/>
            <p:cNvSpPr/>
            <p:nvPr/>
          </p:nvSpPr>
          <p:spPr>
            <a:xfrm>
              <a:off x="159688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4" name="pl403"/>
            <p:cNvSpPr/>
            <p:nvPr/>
          </p:nvSpPr>
          <p:spPr>
            <a:xfrm>
              <a:off x="16232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5" name="pl404"/>
            <p:cNvSpPr/>
            <p:nvPr/>
          </p:nvSpPr>
          <p:spPr>
            <a:xfrm>
              <a:off x="16495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6" name="pl405"/>
            <p:cNvSpPr/>
            <p:nvPr/>
          </p:nvSpPr>
          <p:spPr>
            <a:xfrm>
              <a:off x="16759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7" name="pl406"/>
            <p:cNvSpPr/>
            <p:nvPr/>
          </p:nvSpPr>
          <p:spPr>
            <a:xfrm>
              <a:off x="17022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8" name="pl407"/>
            <p:cNvSpPr/>
            <p:nvPr/>
          </p:nvSpPr>
          <p:spPr>
            <a:xfrm>
              <a:off x="17286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9" name="pl408"/>
            <p:cNvSpPr/>
            <p:nvPr/>
          </p:nvSpPr>
          <p:spPr>
            <a:xfrm>
              <a:off x="17549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0" name="pl409"/>
            <p:cNvSpPr/>
            <p:nvPr/>
          </p:nvSpPr>
          <p:spPr>
            <a:xfrm>
              <a:off x="178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1" name="tx410"/>
            <p:cNvSpPr/>
            <p:nvPr/>
          </p:nvSpPr>
          <p:spPr>
            <a:xfrm rot="-5400000">
              <a:off x="148342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412" name="tx411"/>
            <p:cNvSpPr/>
            <p:nvPr/>
          </p:nvSpPr>
          <p:spPr>
            <a:xfrm rot="-5400000">
              <a:off x="150878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413" name="tx412"/>
            <p:cNvSpPr/>
            <p:nvPr/>
          </p:nvSpPr>
          <p:spPr>
            <a:xfrm rot="-5400000">
              <a:off x="153514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414" name="tx413"/>
            <p:cNvSpPr/>
            <p:nvPr/>
          </p:nvSpPr>
          <p:spPr>
            <a:xfrm rot="-5400000">
              <a:off x="1561303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15" name="tx414"/>
            <p:cNvSpPr/>
            <p:nvPr/>
          </p:nvSpPr>
          <p:spPr>
            <a:xfrm rot="-5400000">
              <a:off x="1584585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16" name="tx415"/>
            <p:cNvSpPr/>
            <p:nvPr/>
          </p:nvSpPr>
          <p:spPr>
            <a:xfrm rot="-5400000">
              <a:off x="1615155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17" name="tx416"/>
            <p:cNvSpPr/>
            <p:nvPr/>
          </p:nvSpPr>
          <p:spPr>
            <a:xfrm rot="-5400000">
              <a:off x="1644471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18" name="tx417"/>
            <p:cNvSpPr/>
            <p:nvPr/>
          </p:nvSpPr>
          <p:spPr>
            <a:xfrm rot="-5400000">
              <a:off x="1664601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19" name="tx418"/>
            <p:cNvSpPr/>
            <p:nvPr/>
          </p:nvSpPr>
          <p:spPr>
            <a:xfrm rot="-5400000">
              <a:off x="169094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20" name="tx419"/>
            <p:cNvSpPr/>
            <p:nvPr/>
          </p:nvSpPr>
          <p:spPr>
            <a:xfrm rot="-5400000">
              <a:off x="1720932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21" name="tx420"/>
            <p:cNvSpPr/>
            <p:nvPr/>
          </p:nvSpPr>
          <p:spPr>
            <a:xfrm rot="-5400000">
              <a:off x="17454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22" name="tx421"/>
            <p:cNvSpPr/>
            <p:nvPr/>
          </p:nvSpPr>
          <p:spPr>
            <a:xfrm rot="-5400000">
              <a:off x="17717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23" name="tx422"/>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24" name="tx423"/>
            <p:cNvSpPr/>
            <p:nvPr/>
          </p:nvSpPr>
          <p:spPr>
            <a:xfrm>
              <a:off x="1230614" y="4427941"/>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a:t>
              </a:r>
            </a:p>
          </p:txBody>
        </p:sp>
        <p:sp>
          <p:nvSpPr>
            <p:cNvPr id="425" name="tx424"/>
            <p:cNvSpPr/>
            <p:nvPr/>
          </p:nvSpPr>
          <p:spPr>
            <a:xfrm>
              <a:off x="1230614" y="3655802"/>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a:t>
              </a:r>
            </a:p>
          </p:txBody>
        </p:sp>
        <p:sp>
          <p:nvSpPr>
            <p:cNvPr id="426" name="tx425"/>
            <p:cNvSpPr/>
            <p:nvPr/>
          </p:nvSpPr>
          <p:spPr>
            <a:xfrm>
              <a:off x="1230614" y="2883552"/>
              <a:ext cx="381409" cy="167208"/>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300</a:t>
              </a:r>
            </a:p>
          </p:txBody>
        </p:sp>
        <p:sp>
          <p:nvSpPr>
            <p:cNvPr id="427" name="tx426"/>
            <p:cNvSpPr/>
            <p:nvPr/>
          </p:nvSpPr>
          <p:spPr>
            <a:xfrm>
              <a:off x="1230614" y="2111525"/>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400</a:t>
              </a:r>
            </a:p>
          </p:txBody>
        </p:sp>
        <p:sp>
          <p:nvSpPr>
            <p:cNvPr id="428" name="pl427"/>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9" name="pl428"/>
            <p:cNvSpPr/>
            <p:nvPr/>
          </p:nvSpPr>
          <p:spPr>
            <a:xfrm>
              <a:off x="1865074" y="451321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0" name="pl429"/>
            <p:cNvSpPr/>
            <p:nvPr/>
          </p:nvSpPr>
          <p:spPr>
            <a:xfrm>
              <a:off x="1865074" y="374108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1" name="pl430"/>
            <p:cNvSpPr/>
            <p:nvPr/>
          </p:nvSpPr>
          <p:spPr>
            <a:xfrm>
              <a:off x="1865074" y="296894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2" name="pl431"/>
            <p:cNvSpPr/>
            <p:nvPr/>
          </p:nvSpPr>
          <p:spPr>
            <a:xfrm>
              <a:off x="1865074" y="219680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3" name="tx432"/>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34" name="rc433"/>
            <p:cNvSpPr/>
            <p:nvPr/>
          </p:nvSpPr>
          <p:spPr>
            <a:xfrm>
              <a:off x="18110385" y="2153563"/>
              <a:ext cx="1240079" cy="413498"/>
            </a:xfrm>
            <a:prstGeom prst="rect">
              <a:avLst/>
            </a:prstGeom>
            <a:solidFill>
              <a:srgbClr val="FFFFFF">
                <a:alpha val="100000"/>
              </a:srgbClr>
            </a:solidFill>
          </p:spPr>
          <p:txBody>
            <a:bodyPr/>
            <a:lstStyle/>
            <a:p/>
          </p:txBody>
        </p:sp>
        <p:sp>
          <p:nvSpPr>
            <p:cNvPr id="435" name="rc434"/>
            <p:cNvSpPr/>
            <p:nvPr/>
          </p:nvSpPr>
          <p:spPr>
            <a:xfrm>
              <a:off x="18179974" y="2223153"/>
              <a:ext cx="274319" cy="274319"/>
            </a:xfrm>
            <a:prstGeom prst="rect">
              <a:avLst/>
            </a:prstGeom>
            <a:solidFill>
              <a:srgbClr val="FFFFFF">
                <a:alpha val="100000"/>
              </a:srgbClr>
            </a:solidFill>
          </p:spPr>
          <p:txBody>
            <a:bodyPr/>
            <a:lstStyle/>
            <a:p/>
          </p:txBody>
        </p:sp>
        <p:sp>
          <p:nvSpPr>
            <p:cNvPr id="436" name="pg435"/>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437" name="tx436"/>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438" name="rc437"/>
            <p:cNvSpPr/>
            <p:nvPr/>
          </p:nvSpPr>
          <p:spPr>
            <a:xfrm>
              <a:off x="18110385" y="2706240"/>
              <a:ext cx="1753945" cy="1236458"/>
            </a:xfrm>
            <a:prstGeom prst="rect">
              <a:avLst/>
            </a:prstGeom>
            <a:solidFill>
              <a:srgbClr val="FFFFFF">
                <a:alpha val="100000"/>
              </a:srgbClr>
            </a:solidFill>
          </p:spPr>
          <p:txBody>
            <a:bodyPr/>
            <a:lstStyle/>
            <a:p/>
          </p:txBody>
        </p:sp>
        <p:sp>
          <p:nvSpPr>
            <p:cNvPr id="439" name="rc438"/>
            <p:cNvSpPr/>
            <p:nvPr/>
          </p:nvSpPr>
          <p:spPr>
            <a:xfrm>
              <a:off x="18179974" y="2775829"/>
              <a:ext cx="274319" cy="274319"/>
            </a:xfrm>
            <a:prstGeom prst="rect">
              <a:avLst/>
            </a:prstGeom>
            <a:solidFill>
              <a:srgbClr val="FFFFFF">
                <a:alpha val="100000"/>
              </a:srgbClr>
            </a:solidFill>
          </p:spPr>
          <p:txBody>
            <a:bodyPr/>
            <a:lstStyle/>
            <a:p/>
          </p:txBody>
        </p:sp>
        <p:sp>
          <p:nvSpPr>
            <p:cNvPr id="440" name="rc439"/>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41" name="rc440"/>
            <p:cNvSpPr/>
            <p:nvPr/>
          </p:nvSpPr>
          <p:spPr>
            <a:xfrm>
              <a:off x="18179974" y="3050149"/>
              <a:ext cx="274319" cy="274319"/>
            </a:xfrm>
            <a:prstGeom prst="rect">
              <a:avLst/>
            </a:prstGeom>
            <a:solidFill>
              <a:srgbClr val="FFFFFF">
                <a:alpha val="100000"/>
              </a:srgbClr>
            </a:solidFill>
          </p:spPr>
          <p:txBody>
            <a:bodyPr/>
            <a:lstStyle/>
            <a:p/>
          </p:txBody>
        </p:sp>
        <p:sp>
          <p:nvSpPr>
            <p:cNvPr id="442" name="rc441"/>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43" name="rc442"/>
            <p:cNvSpPr/>
            <p:nvPr/>
          </p:nvSpPr>
          <p:spPr>
            <a:xfrm>
              <a:off x="18179974" y="3324469"/>
              <a:ext cx="274319" cy="274320"/>
            </a:xfrm>
            <a:prstGeom prst="rect">
              <a:avLst/>
            </a:prstGeom>
            <a:solidFill>
              <a:srgbClr val="FFFFFF">
                <a:alpha val="100000"/>
              </a:srgbClr>
            </a:solidFill>
          </p:spPr>
          <p:txBody>
            <a:bodyPr/>
            <a:lstStyle/>
            <a:p/>
          </p:txBody>
        </p:sp>
        <p:sp>
          <p:nvSpPr>
            <p:cNvPr id="444" name="rc443"/>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5" name="rc444"/>
            <p:cNvSpPr/>
            <p:nvPr/>
          </p:nvSpPr>
          <p:spPr>
            <a:xfrm>
              <a:off x="18179974" y="3598789"/>
              <a:ext cx="274319" cy="274320"/>
            </a:xfrm>
            <a:prstGeom prst="rect">
              <a:avLst/>
            </a:prstGeom>
            <a:solidFill>
              <a:srgbClr val="FFFFFF">
                <a:alpha val="100000"/>
              </a:srgbClr>
            </a:solidFill>
          </p:spPr>
          <p:txBody>
            <a:bodyPr/>
            <a:lstStyle/>
            <a:p/>
          </p:txBody>
        </p:sp>
        <p:sp>
          <p:nvSpPr>
            <p:cNvPr id="446" name="rc445"/>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47" name="tx446"/>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48" name="tx447"/>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49" name="tx448"/>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50" name="tx449"/>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51" name=""/>
          <p:cNvGrpSpPr/>
          <p:nvPr/>
        </p:nvGrpSpPr>
        <p:grpSpPr>
          <a:xfrm>
            <a:off x="6400800" y="6217920"/>
            <a:ext cx="5486400" cy="4251960"/>
            <a:chOff x="6400800" y="6217920"/>
            <a:chExt cx="5486400" cy="4251960"/>
          </a:xfrm>
        </p:grpSpPr>
        <p:sp>
          <p:nvSpPr>
            <p:cNvPr id="452"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53"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54" name="rc5"/>
            <p:cNvSpPr/>
            <p:nvPr/>
          </p:nvSpPr>
          <p:spPr>
            <a:xfrm>
              <a:off x="7153670" y="6510025"/>
              <a:ext cx="4107183" cy="2788960"/>
            </a:xfrm>
            <a:prstGeom prst="rect">
              <a:avLst/>
            </a:prstGeom>
            <a:solidFill>
              <a:srgbClr val="FFFFFF">
                <a:alpha val="100000"/>
              </a:srgbClr>
            </a:solidFill>
          </p:spPr>
          <p:txBody>
            <a:bodyPr/>
            <a:lstStyle/>
            <a:p/>
          </p:txBody>
        </p:sp>
        <p:sp>
          <p:nvSpPr>
            <p:cNvPr id="455" name="pl6"/>
            <p:cNvSpPr/>
            <p:nvPr/>
          </p:nvSpPr>
          <p:spPr>
            <a:xfrm>
              <a:off x="7153670" y="8702692"/>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56" name="pl7"/>
            <p:cNvSpPr/>
            <p:nvPr/>
          </p:nvSpPr>
          <p:spPr>
            <a:xfrm>
              <a:off x="7153670" y="7763648"/>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57" name="pl8"/>
            <p:cNvSpPr/>
            <p:nvPr/>
          </p:nvSpPr>
          <p:spPr>
            <a:xfrm>
              <a:off x="7153670" y="6824604"/>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58" name="pl9"/>
            <p:cNvSpPr/>
            <p:nvPr/>
          </p:nvSpPr>
          <p:spPr>
            <a:xfrm>
              <a:off x="7153670" y="9172214"/>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59" name="pl10"/>
            <p:cNvSpPr/>
            <p:nvPr/>
          </p:nvSpPr>
          <p:spPr>
            <a:xfrm>
              <a:off x="7153670" y="8233170"/>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60" name="pl11"/>
            <p:cNvSpPr/>
            <p:nvPr/>
          </p:nvSpPr>
          <p:spPr>
            <a:xfrm>
              <a:off x="7153670" y="7294126"/>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61" name="rc12"/>
            <p:cNvSpPr/>
            <p:nvPr/>
          </p:nvSpPr>
          <p:spPr>
            <a:xfrm>
              <a:off x="7296281" y="7838772"/>
              <a:ext cx="399309" cy="37561"/>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2" name="rc13"/>
            <p:cNvSpPr/>
            <p:nvPr/>
          </p:nvSpPr>
          <p:spPr>
            <a:xfrm>
              <a:off x="7866723" y="7463154"/>
              <a:ext cx="399309" cy="1652717"/>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3" name="rc14"/>
            <p:cNvSpPr/>
            <p:nvPr/>
          </p:nvSpPr>
          <p:spPr>
            <a:xfrm>
              <a:off x="8437165" y="8514884"/>
              <a:ext cx="399309" cy="63854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4" name="rc15"/>
            <p:cNvSpPr/>
            <p:nvPr/>
          </p:nvSpPr>
          <p:spPr>
            <a:xfrm>
              <a:off x="9007608" y="8928063"/>
              <a:ext cx="399309" cy="225370"/>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5" name="rc16"/>
            <p:cNvSpPr/>
            <p:nvPr/>
          </p:nvSpPr>
          <p:spPr>
            <a:xfrm>
              <a:off x="9578050" y="8965625"/>
              <a:ext cx="399309" cy="187808"/>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6" name="rc17"/>
            <p:cNvSpPr/>
            <p:nvPr/>
          </p:nvSpPr>
          <p:spPr>
            <a:xfrm>
              <a:off x="10148492" y="8984406"/>
              <a:ext cx="399309" cy="187808"/>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7" name="rc18"/>
            <p:cNvSpPr/>
            <p:nvPr/>
          </p:nvSpPr>
          <p:spPr>
            <a:xfrm>
              <a:off x="10718934" y="9134653"/>
              <a:ext cx="399309" cy="37561"/>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8" name="rc19"/>
            <p:cNvSpPr/>
            <p:nvPr/>
          </p:nvSpPr>
          <p:spPr>
            <a:xfrm>
              <a:off x="7296281" y="7819991"/>
              <a:ext cx="399309" cy="1878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9" name="rc20"/>
            <p:cNvSpPr/>
            <p:nvPr/>
          </p:nvSpPr>
          <p:spPr>
            <a:xfrm>
              <a:off x="7866723" y="7012413"/>
              <a:ext cx="399309" cy="45074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0" name="rc21"/>
            <p:cNvSpPr/>
            <p:nvPr/>
          </p:nvSpPr>
          <p:spPr>
            <a:xfrm>
              <a:off x="8437165" y="8477322"/>
              <a:ext cx="399309" cy="3756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1" name="rc22"/>
            <p:cNvSpPr/>
            <p:nvPr/>
          </p:nvSpPr>
          <p:spPr>
            <a:xfrm>
              <a:off x="7296281" y="7801210"/>
              <a:ext cx="399309" cy="18780"/>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2" name="rc23"/>
            <p:cNvSpPr/>
            <p:nvPr/>
          </p:nvSpPr>
          <p:spPr>
            <a:xfrm>
              <a:off x="7866723" y="6636796"/>
              <a:ext cx="399309" cy="375617"/>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3" name="rc24"/>
            <p:cNvSpPr/>
            <p:nvPr/>
          </p:nvSpPr>
          <p:spPr>
            <a:xfrm>
              <a:off x="8437165" y="8195609"/>
              <a:ext cx="399309" cy="281713"/>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4" name="rc25"/>
            <p:cNvSpPr/>
            <p:nvPr/>
          </p:nvSpPr>
          <p:spPr>
            <a:xfrm>
              <a:off x="9007608" y="8721473"/>
              <a:ext cx="399309" cy="20658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5" name="rc26"/>
            <p:cNvSpPr/>
            <p:nvPr/>
          </p:nvSpPr>
          <p:spPr>
            <a:xfrm>
              <a:off x="9578050" y="8909282"/>
              <a:ext cx="399309" cy="56342"/>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6" name="rc27"/>
            <p:cNvSpPr/>
            <p:nvPr/>
          </p:nvSpPr>
          <p:spPr>
            <a:xfrm>
              <a:off x="10148492" y="8946844"/>
              <a:ext cx="399309" cy="37561"/>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7" name="rc28"/>
            <p:cNvSpPr/>
            <p:nvPr/>
          </p:nvSpPr>
          <p:spPr>
            <a:xfrm>
              <a:off x="10718934" y="9115872"/>
              <a:ext cx="399309" cy="18780"/>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8" name="rc29"/>
            <p:cNvSpPr/>
            <p:nvPr/>
          </p:nvSpPr>
          <p:spPr>
            <a:xfrm>
              <a:off x="7296281" y="7876334"/>
              <a:ext cx="399309" cy="1295880"/>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9" name="rc30"/>
            <p:cNvSpPr/>
            <p:nvPr/>
          </p:nvSpPr>
          <p:spPr>
            <a:xfrm>
              <a:off x="7866723" y="9115872"/>
              <a:ext cx="399309" cy="56342"/>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0" name="rc31"/>
            <p:cNvSpPr/>
            <p:nvPr/>
          </p:nvSpPr>
          <p:spPr>
            <a:xfrm>
              <a:off x="8437165" y="9153433"/>
              <a:ext cx="399309" cy="18780"/>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1" name="rc32"/>
            <p:cNvSpPr/>
            <p:nvPr/>
          </p:nvSpPr>
          <p:spPr>
            <a:xfrm>
              <a:off x="9007608" y="9153433"/>
              <a:ext cx="399309" cy="18780"/>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2" name="rc33"/>
            <p:cNvSpPr/>
            <p:nvPr/>
          </p:nvSpPr>
          <p:spPr>
            <a:xfrm>
              <a:off x="9578050" y="9153433"/>
              <a:ext cx="399309" cy="18780"/>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3" name="pl34"/>
            <p:cNvSpPr/>
            <p:nvPr/>
          </p:nvSpPr>
          <p:spPr>
            <a:xfrm>
              <a:off x="7495936" y="6867288"/>
              <a:ext cx="3422653" cy="2295601"/>
            </a:xfrm>
            <a:custGeom>
              <a:avLst/>
              <a:pathLst>
                <a:path w="3422653" h="2295601">
                  <a:moveTo>
                    <a:pt x="0" y="0"/>
                  </a:moveTo>
                  <a:lnTo>
                    <a:pt x="570442" y="1077869"/>
                  </a:lnTo>
                  <a:lnTo>
                    <a:pt x="1140884" y="1833124"/>
                  </a:lnTo>
                  <a:lnTo>
                    <a:pt x="1711326" y="2131497"/>
                  </a:lnTo>
                  <a:lnTo>
                    <a:pt x="2281768" y="2260170"/>
                  </a:lnTo>
                  <a:lnTo>
                    <a:pt x="2852210" y="2267629"/>
                  </a:lnTo>
                  <a:lnTo>
                    <a:pt x="3422653" y="2295601"/>
                  </a:lnTo>
                </a:path>
              </a:pathLst>
            </a:custGeom>
            <a:ln w="40651" cap="flat">
              <a:solidFill>
                <a:srgbClr val="000000">
                  <a:alpha val="100000"/>
                </a:srgbClr>
              </a:solidFill>
              <a:prstDash val="solid"/>
              <a:round/>
            </a:ln>
          </p:spPr>
          <p:txBody>
            <a:bodyPr/>
            <a:lstStyle/>
            <a:p/>
          </p:txBody>
        </p:sp>
        <p:sp>
          <p:nvSpPr>
            <p:cNvPr id="484" name="rc35"/>
            <p:cNvSpPr/>
            <p:nvPr/>
          </p:nvSpPr>
          <p:spPr>
            <a:xfrm>
              <a:off x="7153670" y="6510025"/>
              <a:ext cx="4107183" cy="2788960"/>
            </a:xfrm>
            <a:prstGeom prst="rect">
              <a:avLst/>
            </a:prstGeom>
            <a:ln w="13550" cap="rnd">
              <a:solidFill>
                <a:srgbClr val="333333">
                  <a:alpha val="100000"/>
                </a:srgbClr>
              </a:solidFill>
              <a:prstDash val="solid"/>
              <a:round/>
            </a:ln>
          </p:spPr>
          <p:txBody>
            <a:bodyPr/>
            <a:lstStyle/>
            <a:p/>
          </p:txBody>
        </p:sp>
        <p:sp>
          <p:nvSpPr>
            <p:cNvPr id="485" name="tx36"/>
            <p:cNvSpPr/>
            <p:nvPr/>
          </p:nvSpPr>
          <p:spPr>
            <a:xfrm>
              <a:off x="6886172" y="9169908"/>
              <a:ext cx="16944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86" name="tx37"/>
            <p:cNvSpPr/>
            <p:nvPr/>
          </p:nvSpPr>
          <p:spPr>
            <a:xfrm>
              <a:off x="6843756" y="8230864"/>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50</a:t>
              </a:r>
            </a:p>
          </p:txBody>
        </p:sp>
        <p:sp>
          <p:nvSpPr>
            <p:cNvPr id="487" name="tx38"/>
            <p:cNvSpPr/>
            <p:nvPr/>
          </p:nvSpPr>
          <p:spPr>
            <a:xfrm>
              <a:off x="6801340" y="729182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88" name="pl39"/>
            <p:cNvSpPr/>
            <p:nvPr/>
          </p:nvSpPr>
          <p:spPr>
            <a:xfrm>
              <a:off x="7118876"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9" name="pl40"/>
            <p:cNvSpPr/>
            <p:nvPr/>
          </p:nvSpPr>
          <p:spPr>
            <a:xfrm>
              <a:off x="7118876" y="823317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0" name="pl41"/>
            <p:cNvSpPr/>
            <p:nvPr/>
          </p:nvSpPr>
          <p:spPr>
            <a:xfrm>
              <a:off x="7118876" y="729412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1" name="pl42"/>
            <p:cNvSpPr/>
            <p:nvPr/>
          </p:nvSpPr>
          <p:spPr>
            <a:xfrm>
              <a:off x="11260854"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2" name="pl43"/>
            <p:cNvSpPr/>
            <p:nvPr/>
          </p:nvSpPr>
          <p:spPr>
            <a:xfrm>
              <a:off x="11260854" y="8239801"/>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3" name="pl44"/>
            <p:cNvSpPr/>
            <p:nvPr/>
          </p:nvSpPr>
          <p:spPr>
            <a:xfrm>
              <a:off x="11260854" y="7307387"/>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4" name="tx45"/>
            <p:cNvSpPr/>
            <p:nvPr/>
          </p:nvSpPr>
          <p:spPr>
            <a:xfrm>
              <a:off x="11358911"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95" name="tx46"/>
            <p:cNvSpPr/>
            <p:nvPr/>
          </p:nvSpPr>
          <p:spPr>
            <a:xfrm>
              <a:off x="11358911" y="8237494"/>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50</a:t>
              </a:r>
            </a:p>
          </p:txBody>
        </p:sp>
        <p:sp>
          <p:nvSpPr>
            <p:cNvPr id="496" name="tx47"/>
            <p:cNvSpPr/>
            <p:nvPr/>
          </p:nvSpPr>
          <p:spPr>
            <a:xfrm>
              <a:off x="11358911" y="7305081"/>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97" name="pl48"/>
            <p:cNvSpPr/>
            <p:nvPr/>
          </p:nvSpPr>
          <p:spPr>
            <a:xfrm>
              <a:off x="749593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8" name="pl49"/>
            <p:cNvSpPr/>
            <p:nvPr/>
          </p:nvSpPr>
          <p:spPr>
            <a:xfrm>
              <a:off x="806637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9" name="pl50"/>
            <p:cNvSpPr/>
            <p:nvPr/>
          </p:nvSpPr>
          <p:spPr>
            <a:xfrm>
              <a:off x="863682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0" name="pl51"/>
            <p:cNvSpPr/>
            <p:nvPr/>
          </p:nvSpPr>
          <p:spPr>
            <a:xfrm>
              <a:off x="920726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1" name="pl52"/>
            <p:cNvSpPr/>
            <p:nvPr/>
          </p:nvSpPr>
          <p:spPr>
            <a:xfrm>
              <a:off x="977770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2" name="pl53"/>
            <p:cNvSpPr/>
            <p:nvPr/>
          </p:nvSpPr>
          <p:spPr>
            <a:xfrm>
              <a:off x="10348147"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3" name="pl54"/>
            <p:cNvSpPr/>
            <p:nvPr/>
          </p:nvSpPr>
          <p:spPr>
            <a:xfrm>
              <a:off x="1091858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4" name="tx55"/>
            <p:cNvSpPr/>
            <p:nvPr/>
          </p:nvSpPr>
          <p:spPr>
            <a:xfrm rot="-2700000">
              <a:off x="7386037"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505" name="tx56"/>
            <p:cNvSpPr/>
            <p:nvPr/>
          </p:nvSpPr>
          <p:spPr>
            <a:xfrm rot="-2700000">
              <a:off x="7916781"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506" name="tx57"/>
            <p:cNvSpPr/>
            <p:nvPr/>
          </p:nvSpPr>
          <p:spPr>
            <a:xfrm rot="-2700000">
              <a:off x="8486566"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507" name="tx58"/>
            <p:cNvSpPr/>
            <p:nvPr/>
          </p:nvSpPr>
          <p:spPr>
            <a:xfrm rot="-2700000">
              <a:off x="891231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508" name="tx59"/>
            <p:cNvSpPr/>
            <p:nvPr/>
          </p:nvSpPr>
          <p:spPr>
            <a:xfrm rot="-2700000">
              <a:off x="9482760"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509" name="tx60"/>
            <p:cNvSpPr/>
            <p:nvPr/>
          </p:nvSpPr>
          <p:spPr>
            <a:xfrm rot="-2700000">
              <a:off x="10053175"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510" name="tx61"/>
            <p:cNvSpPr/>
            <p:nvPr/>
          </p:nvSpPr>
          <p:spPr>
            <a:xfrm rot="-2700000">
              <a:off x="10735687"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11" name="tx62"/>
            <p:cNvSpPr/>
            <p:nvPr/>
          </p:nvSpPr>
          <p:spPr>
            <a:xfrm>
              <a:off x="9207262"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512" name="tx63"/>
            <p:cNvSpPr/>
            <p:nvPr/>
          </p:nvSpPr>
          <p:spPr>
            <a:xfrm>
              <a:off x="8390010"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513" name="tx64"/>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514" name="tx65"/>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515" name="rc66"/>
            <p:cNvSpPr/>
            <p:nvPr/>
          </p:nvSpPr>
          <p:spPr>
            <a:xfrm>
              <a:off x="6564753" y="10217410"/>
              <a:ext cx="1051268" cy="182880"/>
            </a:xfrm>
            <a:prstGeom prst="rect">
              <a:avLst/>
            </a:prstGeom>
            <a:solidFill>
              <a:srgbClr val="FFFFFF">
                <a:alpha val="100000"/>
              </a:srgbClr>
            </a:solidFill>
          </p:spPr>
          <p:txBody>
            <a:bodyPr/>
            <a:lstStyle/>
            <a:p/>
          </p:txBody>
        </p:sp>
        <p:sp>
          <p:nvSpPr>
            <p:cNvPr id="516" name="rc67"/>
            <p:cNvSpPr/>
            <p:nvPr/>
          </p:nvSpPr>
          <p:spPr>
            <a:xfrm>
              <a:off x="6564753" y="10217410"/>
              <a:ext cx="182879" cy="182880"/>
            </a:xfrm>
            <a:prstGeom prst="rect">
              <a:avLst/>
            </a:prstGeom>
            <a:solidFill>
              <a:srgbClr val="FFFFFF">
                <a:alpha val="100000"/>
              </a:srgbClr>
            </a:solidFill>
          </p:spPr>
          <p:txBody>
            <a:bodyPr/>
            <a:lstStyle/>
            <a:p/>
          </p:txBody>
        </p:sp>
        <p:sp>
          <p:nvSpPr>
            <p:cNvPr id="517" name="pl68"/>
            <p:cNvSpPr/>
            <p:nvPr/>
          </p:nvSpPr>
          <p:spPr>
            <a:xfrm>
              <a:off x="6583041"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518" name="tx69"/>
            <p:cNvSpPr/>
            <p:nvPr/>
          </p:nvSpPr>
          <p:spPr>
            <a:xfrm>
              <a:off x="6855633"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519" name="rc70"/>
            <p:cNvSpPr/>
            <p:nvPr/>
          </p:nvSpPr>
          <p:spPr>
            <a:xfrm>
              <a:off x="7796021" y="10217410"/>
              <a:ext cx="4053749" cy="182880"/>
            </a:xfrm>
            <a:prstGeom prst="rect">
              <a:avLst/>
            </a:prstGeom>
            <a:solidFill>
              <a:srgbClr val="FFFFFF">
                <a:alpha val="100000"/>
              </a:srgbClr>
            </a:solidFill>
          </p:spPr>
          <p:txBody>
            <a:bodyPr/>
            <a:lstStyle/>
            <a:p/>
          </p:txBody>
        </p:sp>
        <p:sp>
          <p:nvSpPr>
            <p:cNvPr id="520" name="rc71"/>
            <p:cNvSpPr/>
            <p:nvPr/>
          </p:nvSpPr>
          <p:spPr>
            <a:xfrm>
              <a:off x="7796021" y="10217410"/>
              <a:ext cx="182879" cy="182880"/>
            </a:xfrm>
            <a:prstGeom prst="rect">
              <a:avLst/>
            </a:prstGeom>
            <a:solidFill>
              <a:srgbClr val="FFFFFF">
                <a:alpha val="100000"/>
              </a:srgbClr>
            </a:solidFill>
          </p:spPr>
          <p:txBody>
            <a:bodyPr/>
            <a:lstStyle/>
            <a:p/>
          </p:txBody>
        </p:sp>
        <p:sp>
          <p:nvSpPr>
            <p:cNvPr id="521" name="rc72"/>
            <p:cNvSpPr/>
            <p:nvPr/>
          </p:nvSpPr>
          <p:spPr>
            <a:xfrm>
              <a:off x="7805021"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522" name="rc73"/>
            <p:cNvSpPr/>
            <p:nvPr/>
          </p:nvSpPr>
          <p:spPr>
            <a:xfrm>
              <a:off x="8887262" y="10217410"/>
              <a:ext cx="182879" cy="182880"/>
            </a:xfrm>
            <a:prstGeom prst="rect">
              <a:avLst/>
            </a:prstGeom>
            <a:solidFill>
              <a:srgbClr val="FFFFFF">
                <a:alpha val="100000"/>
              </a:srgbClr>
            </a:solidFill>
          </p:spPr>
          <p:txBody>
            <a:bodyPr/>
            <a:lstStyle/>
            <a:p/>
          </p:txBody>
        </p:sp>
        <p:sp>
          <p:nvSpPr>
            <p:cNvPr id="523" name="rc74"/>
            <p:cNvSpPr/>
            <p:nvPr/>
          </p:nvSpPr>
          <p:spPr>
            <a:xfrm>
              <a:off x="8896262" y="10226410"/>
              <a:ext cx="164879"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24" name="rc75"/>
            <p:cNvSpPr/>
            <p:nvPr/>
          </p:nvSpPr>
          <p:spPr>
            <a:xfrm>
              <a:off x="9813303" y="10217410"/>
              <a:ext cx="182879" cy="182880"/>
            </a:xfrm>
            <a:prstGeom prst="rect">
              <a:avLst/>
            </a:prstGeom>
            <a:solidFill>
              <a:srgbClr val="FFFFFF">
                <a:alpha val="100000"/>
              </a:srgbClr>
            </a:solidFill>
          </p:spPr>
          <p:txBody>
            <a:bodyPr/>
            <a:lstStyle/>
            <a:p/>
          </p:txBody>
        </p:sp>
        <p:sp>
          <p:nvSpPr>
            <p:cNvPr id="525" name="rc76"/>
            <p:cNvSpPr/>
            <p:nvPr/>
          </p:nvSpPr>
          <p:spPr>
            <a:xfrm>
              <a:off x="9822303" y="10226410"/>
              <a:ext cx="164880"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526" name="rc77"/>
            <p:cNvSpPr/>
            <p:nvPr/>
          </p:nvSpPr>
          <p:spPr>
            <a:xfrm>
              <a:off x="10815544" y="10217410"/>
              <a:ext cx="182880" cy="182880"/>
            </a:xfrm>
            <a:prstGeom prst="rect">
              <a:avLst/>
            </a:prstGeom>
            <a:solidFill>
              <a:srgbClr val="FFFFFF">
                <a:alpha val="100000"/>
              </a:srgbClr>
            </a:solidFill>
          </p:spPr>
          <p:txBody>
            <a:bodyPr/>
            <a:lstStyle/>
            <a:p/>
          </p:txBody>
        </p:sp>
        <p:sp>
          <p:nvSpPr>
            <p:cNvPr id="527" name="rc78"/>
            <p:cNvSpPr/>
            <p:nvPr/>
          </p:nvSpPr>
          <p:spPr>
            <a:xfrm>
              <a:off x="10824544"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28" name="tx79"/>
            <p:cNvSpPr/>
            <p:nvPr/>
          </p:nvSpPr>
          <p:spPr>
            <a:xfrm>
              <a:off x="8086901"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29" name="tx80"/>
            <p:cNvSpPr/>
            <p:nvPr/>
          </p:nvSpPr>
          <p:spPr>
            <a:xfrm>
              <a:off x="9178142"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30" name="tx81"/>
            <p:cNvSpPr/>
            <p:nvPr/>
          </p:nvSpPr>
          <p:spPr>
            <a:xfrm>
              <a:off x="10104183"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531" name="tx82"/>
            <p:cNvSpPr/>
            <p:nvPr/>
          </p:nvSpPr>
          <p:spPr>
            <a:xfrm>
              <a:off x="11106424"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32" name="tx83"/>
            <p:cNvSpPr/>
            <p:nvPr/>
          </p:nvSpPr>
          <p:spPr>
            <a:xfrm>
              <a:off x="6578964"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33" name=""/>
          <p:cNvGrpSpPr/>
          <p:nvPr/>
        </p:nvGrpSpPr>
        <p:grpSpPr>
          <a:xfrm>
            <a:off x="12527280" y="6217920"/>
            <a:ext cx="5486400" cy="4297680"/>
            <a:chOff x="12527280" y="6217920"/>
            <a:chExt cx="5486400" cy="4297680"/>
          </a:xfrm>
        </p:grpSpPr>
        <p:sp>
          <p:nvSpPr>
            <p:cNvPr id="534"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35"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36"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37"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38"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39"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0"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1"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2"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3"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4"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5"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6"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7"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8" name="pl17"/>
            <p:cNvSpPr/>
            <p:nvPr/>
          </p:nvSpPr>
          <p:spPr>
            <a:xfrm>
              <a:off x="13329440" y="7047782"/>
              <a:ext cx="4502097" cy="819439"/>
            </a:xfrm>
            <a:custGeom>
              <a:avLst/>
              <a:pathLst>
                <a:path w="4502097" h="819439">
                  <a:moveTo>
                    <a:pt x="0" y="0"/>
                  </a:moveTo>
                  <a:lnTo>
                    <a:pt x="187587" y="102429"/>
                  </a:lnTo>
                  <a:lnTo>
                    <a:pt x="375174" y="0"/>
                  </a:lnTo>
                  <a:lnTo>
                    <a:pt x="562762" y="25607"/>
                  </a:lnTo>
                  <a:lnTo>
                    <a:pt x="750349" y="51214"/>
                  </a:lnTo>
                  <a:lnTo>
                    <a:pt x="937937" y="76822"/>
                  </a:lnTo>
                  <a:lnTo>
                    <a:pt x="1125524" y="76822"/>
                  </a:lnTo>
                  <a:lnTo>
                    <a:pt x="1313111" y="76822"/>
                  </a:lnTo>
                  <a:lnTo>
                    <a:pt x="1500699" y="76822"/>
                  </a:lnTo>
                  <a:lnTo>
                    <a:pt x="1688286" y="51214"/>
                  </a:lnTo>
                  <a:lnTo>
                    <a:pt x="1875874" y="51214"/>
                  </a:lnTo>
                  <a:lnTo>
                    <a:pt x="2063461" y="102429"/>
                  </a:lnTo>
                  <a:lnTo>
                    <a:pt x="2251048" y="307289"/>
                  </a:lnTo>
                  <a:lnTo>
                    <a:pt x="2438636" y="384112"/>
                  </a:lnTo>
                  <a:lnTo>
                    <a:pt x="2626223" y="486542"/>
                  </a:lnTo>
                  <a:lnTo>
                    <a:pt x="2813811" y="512149"/>
                  </a:lnTo>
                  <a:lnTo>
                    <a:pt x="3001398" y="281682"/>
                  </a:lnTo>
                  <a:lnTo>
                    <a:pt x="3188985" y="153644"/>
                  </a:lnTo>
                  <a:lnTo>
                    <a:pt x="3376573" y="256074"/>
                  </a:lnTo>
                  <a:lnTo>
                    <a:pt x="3564160" y="204859"/>
                  </a:lnTo>
                  <a:lnTo>
                    <a:pt x="3751748" y="358504"/>
                  </a:lnTo>
                  <a:lnTo>
                    <a:pt x="3939335" y="358504"/>
                  </a:lnTo>
                  <a:lnTo>
                    <a:pt x="4126923" y="819439"/>
                  </a:lnTo>
                  <a:lnTo>
                    <a:pt x="4314510" y="256074"/>
                  </a:lnTo>
                  <a:lnTo>
                    <a:pt x="4502097" y="76822"/>
                  </a:lnTo>
                </a:path>
              </a:pathLst>
            </a:custGeom>
            <a:ln w="32521" cap="flat">
              <a:solidFill>
                <a:srgbClr val="5EB0E8">
                  <a:alpha val="100000"/>
                </a:srgbClr>
              </a:solidFill>
              <a:prstDash val="solid"/>
              <a:round/>
            </a:ln>
          </p:spPr>
          <p:txBody>
            <a:bodyPr/>
            <a:lstStyle/>
            <a:p/>
          </p:txBody>
        </p:sp>
        <p:sp>
          <p:nvSpPr>
            <p:cNvPr id="549" name="pl18"/>
            <p:cNvSpPr/>
            <p:nvPr/>
          </p:nvSpPr>
          <p:spPr>
            <a:xfrm>
              <a:off x="13329440" y="7047782"/>
              <a:ext cx="4502097" cy="896262"/>
            </a:xfrm>
            <a:custGeom>
              <a:avLst/>
              <a:pathLst>
                <a:path w="4502097" h="896262">
                  <a:moveTo>
                    <a:pt x="0" y="102429"/>
                  </a:moveTo>
                  <a:lnTo>
                    <a:pt x="187587" y="25607"/>
                  </a:lnTo>
                  <a:lnTo>
                    <a:pt x="375174" y="0"/>
                  </a:lnTo>
                  <a:lnTo>
                    <a:pt x="562762" y="25607"/>
                  </a:lnTo>
                  <a:lnTo>
                    <a:pt x="750349" y="51214"/>
                  </a:lnTo>
                  <a:lnTo>
                    <a:pt x="937937" y="76822"/>
                  </a:lnTo>
                  <a:lnTo>
                    <a:pt x="1125524" y="76822"/>
                  </a:lnTo>
                  <a:lnTo>
                    <a:pt x="1313111" y="76822"/>
                  </a:lnTo>
                  <a:lnTo>
                    <a:pt x="1500699" y="76822"/>
                  </a:lnTo>
                  <a:lnTo>
                    <a:pt x="1688286" y="51214"/>
                  </a:lnTo>
                  <a:lnTo>
                    <a:pt x="1875874" y="51214"/>
                  </a:lnTo>
                  <a:lnTo>
                    <a:pt x="2063461" y="204859"/>
                  </a:lnTo>
                  <a:lnTo>
                    <a:pt x="2251048" y="512149"/>
                  </a:lnTo>
                  <a:lnTo>
                    <a:pt x="2438636" y="563364"/>
                  </a:lnTo>
                  <a:lnTo>
                    <a:pt x="2626223" y="614579"/>
                  </a:lnTo>
                  <a:lnTo>
                    <a:pt x="2813811" y="665794"/>
                  </a:lnTo>
                  <a:lnTo>
                    <a:pt x="3001398" y="537757"/>
                  </a:lnTo>
                  <a:lnTo>
                    <a:pt x="3188985" y="358504"/>
                  </a:lnTo>
                  <a:lnTo>
                    <a:pt x="3376573" y="486542"/>
                  </a:lnTo>
                  <a:lnTo>
                    <a:pt x="3564160" y="486542"/>
                  </a:lnTo>
                  <a:lnTo>
                    <a:pt x="3751748" y="512149"/>
                  </a:lnTo>
                  <a:lnTo>
                    <a:pt x="3939335" y="512149"/>
                  </a:lnTo>
                  <a:lnTo>
                    <a:pt x="4126923" y="896262"/>
                  </a:lnTo>
                  <a:lnTo>
                    <a:pt x="4314510" y="512149"/>
                  </a:lnTo>
                  <a:lnTo>
                    <a:pt x="4502097" y="230467"/>
                  </a:lnTo>
                </a:path>
              </a:pathLst>
            </a:custGeom>
            <a:ln w="32521" cap="flat">
              <a:solidFill>
                <a:srgbClr val="00A173">
                  <a:alpha val="100000"/>
                </a:srgbClr>
              </a:solidFill>
              <a:prstDash val="solid"/>
              <a:round/>
            </a:ln>
          </p:spPr>
          <p:txBody>
            <a:bodyPr/>
            <a:lstStyle/>
            <a:p/>
          </p:txBody>
        </p:sp>
        <p:sp>
          <p:nvSpPr>
            <p:cNvPr id="550"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51"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52"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53"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54"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55"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56"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7"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8"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9"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0"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1"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2"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3"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4"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5"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6"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7"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8"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9"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0"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1"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2"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3"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4"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5"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6"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7"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8"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9"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0"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1"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2"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3"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4"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5"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6"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7"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88"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89"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90"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91"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92"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93"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94"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95"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96"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97"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98"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99"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600"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601"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602"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603"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604"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605"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606"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607"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608"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609"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610"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611"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612"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613" name="rc82"/>
            <p:cNvSpPr/>
            <p:nvPr/>
          </p:nvSpPr>
          <p:spPr>
            <a:xfrm>
              <a:off x="14005791" y="9941072"/>
              <a:ext cx="3149396" cy="504938"/>
            </a:xfrm>
            <a:prstGeom prst="rect">
              <a:avLst/>
            </a:prstGeom>
            <a:solidFill>
              <a:srgbClr val="FFFFFF">
                <a:alpha val="100000"/>
              </a:srgbClr>
            </a:solidFill>
          </p:spPr>
          <p:txBody>
            <a:bodyPr/>
            <a:lstStyle/>
            <a:p/>
          </p:txBody>
        </p:sp>
        <p:sp>
          <p:nvSpPr>
            <p:cNvPr id="614"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615"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616"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617"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618"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619" name=""/>
          <p:cNvGrpSpPr/>
          <p:nvPr/>
        </p:nvGrpSpPr>
        <p:grpSpPr>
          <a:xfrm>
            <a:off x="594360" y="6217920"/>
            <a:ext cx="5562295" cy="4108319"/>
            <a:chOff x="594360" y="6217920"/>
            <a:chExt cx="5562295" cy="4108319"/>
          </a:xfrm>
        </p:grpSpPr>
        <p:sp>
          <p:nvSpPr>
            <p:cNvPr id="620" name="rc3"/>
            <p:cNvSpPr/>
            <p:nvPr/>
          </p:nvSpPr>
          <p:spPr>
            <a:xfrm>
              <a:off x="594360" y="6217920"/>
              <a:ext cx="5562295" cy="410831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621" name="rc4"/>
            <p:cNvSpPr/>
            <p:nvPr/>
          </p:nvSpPr>
          <p:spPr>
            <a:xfrm>
              <a:off x="2445064" y="6516351"/>
              <a:ext cx="3444854" cy="2597758"/>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622" name="rc5"/>
            <p:cNvSpPr/>
            <p:nvPr/>
          </p:nvSpPr>
          <p:spPr>
            <a:xfrm>
              <a:off x="2473301"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3" name="rc6"/>
            <p:cNvSpPr/>
            <p:nvPr/>
          </p:nvSpPr>
          <p:spPr>
            <a:xfrm>
              <a:off x="2755666" y="6544587"/>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24" name="rc7"/>
            <p:cNvSpPr/>
            <p:nvPr/>
          </p:nvSpPr>
          <p:spPr>
            <a:xfrm>
              <a:off x="3038031"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5" name="rc8"/>
            <p:cNvSpPr/>
            <p:nvPr/>
          </p:nvSpPr>
          <p:spPr>
            <a:xfrm>
              <a:off x="3320396" y="6544587"/>
              <a:ext cx="282365" cy="282365"/>
            </a:xfrm>
            <a:prstGeom prst="rect">
              <a:avLst/>
            </a:prstGeom>
            <a:solidFill>
              <a:srgbClr val="FEDACA">
                <a:alpha val="100000"/>
              </a:srgbClr>
            </a:solidFill>
            <a:ln w="5420" cap="flat">
              <a:solidFill>
                <a:srgbClr val="FFFFFF">
                  <a:alpha val="100000"/>
                </a:srgbClr>
              </a:solidFill>
              <a:prstDash val="solid"/>
              <a:miter/>
            </a:ln>
          </p:spPr>
          <p:txBody>
            <a:bodyPr/>
            <a:lstStyle/>
            <a:p/>
          </p:txBody>
        </p:sp>
        <p:sp>
          <p:nvSpPr>
            <p:cNvPr id="626" name="rc9"/>
            <p:cNvSpPr/>
            <p:nvPr/>
          </p:nvSpPr>
          <p:spPr>
            <a:xfrm>
              <a:off x="3602761" y="6544587"/>
              <a:ext cx="282365" cy="282365"/>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627" name="rc10"/>
            <p:cNvSpPr/>
            <p:nvPr/>
          </p:nvSpPr>
          <p:spPr>
            <a:xfrm>
              <a:off x="3885126" y="6544587"/>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28" name="rc11"/>
            <p:cNvSpPr/>
            <p:nvPr/>
          </p:nvSpPr>
          <p:spPr>
            <a:xfrm>
              <a:off x="4167491" y="6544587"/>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29" name="rc12"/>
            <p:cNvSpPr/>
            <p:nvPr/>
          </p:nvSpPr>
          <p:spPr>
            <a:xfrm>
              <a:off x="4449856"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0" name="rc13"/>
            <p:cNvSpPr/>
            <p:nvPr/>
          </p:nvSpPr>
          <p:spPr>
            <a:xfrm>
              <a:off x="4732221" y="6544587"/>
              <a:ext cx="282365" cy="282365"/>
            </a:xfrm>
            <a:prstGeom prst="rect">
              <a:avLst/>
            </a:prstGeom>
            <a:solidFill>
              <a:srgbClr val="FCBAA0">
                <a:alpha val="100000"/>
              </a:srgbClr>
            </a:solidFill>
            <a:ln w="5420" cap="flat">
              <a:solidFill>
                <a:srgbClr val="FFFFFF">
                  <a:alpha val="100000"/>
                </a:srgbClr>
              </a:solidFill>
              <a:prstDash val="solid"/>
              <a:miter/>
            </a:ln>
          </p:spPr>
          <p:txBody>
            <a:bodyPr/>
            <a:lstStyle/>
            <a:p/>
          </p:txBody>
        </p:sp>
        <p:sp>
          <p:nvSpPr>
            <p:cNvPr id="631" name="rc14"/>
            <p:cNvSpPr/>
            <p:nvPr/>
          </p:nvSpPr>
          <p:spPr>
            <a:xfrm>
              <a:off x="5014586" y="6544587"/>
              <a:ext cx="282365" cy="282365"/>
            </a:xfrm>
            <a:prstGeom prst="rect">
              <a:avLst/>
            </a:prstGeom>
            <a:solidFill>
              <a:srgbClr val="FC8C6B">
                <a:alpha val="100000"/>
              </a:srgbClr>
            </a:solidFill>
            <a:ln w="5420" cap="flat">
              <a:solidFill>
                <a:srgbClr val="FFFFFF">
                  <a:alpha val="100000"/>
                </a:srgbClr>
              </a:solidFill>
              <a:prstDash val="solid"/>
              <a:miter/>
            </a:ln>
          </p:spPr>
          <p:txBody>
            <a:bodyPr/>
            <a:lstStyle/>
            <a:p/>
          </p:txBody>
        </p:sp>
        <p:sp>
          <p:nvSpPr>
            <p:cNvPr id="632" name="rc15"/>
            <p:cNvSpPr/>
            <p:nvPr/>
          </p:nvSpPr>
          <p:spPr>
            <a:xfrm>
              <a:off x="5296951" y="6544587"/>
              <a:ext cx="282365" cy="282365"/>
            </a:xfrm>
            <a:prstGeom prst="rect">
              <a:avLst/>
            </a:prstGeom>
            <a:solidFill>
              <a:srgbClr val="F6573C">
                <a:alpha val="100000"/>
              </a:srgbClr>
            </a:solidFill>
            <a:ln w="5420" cap="flat">
              <a:solidFill>
                <a:srgbClr val="FFFFFF">
                  <a:alpha val="100000"/>
                </a:srgbClr>
              </a:solidFill>
              <a:prstDash val="solid"/>
              <a:miter/>
            </a:ln>
          </p:spPr>
          <p:txBody>
            <a:bodyPr/>
            <a:lstStyle/>
            <a:p/>
          </p:txBody>
        </p:sp>
        <p:sp>
          <p:nvSpPr>
            <p:cNvPr id="633" name="rc16"/>
            <p:cNvSpPr/>
            <p:nvPr/>
          </p:nvSpPr>
          <p:spPr>
            <a:xfrm>
              <a:off x="5579317" y="6544587"/>
              <a:ext cx="282365" cy="282365"/>
            </a:xfrm>
            <a:prstGeom prst="rect">
              <a:avLst/>
            </a:prstGeom>
            <a:solidFill>
              <a:srgbClr val="D92823">
                <a:alpha val="100000"/>
              </a:srgbClr>
            </a:solidFill>
            <a:ln w="5420" cap="flat">
              <a:solidFill>
                <a:srgbClr val="FFFFFF">
                  <a:alpha val="100000"/>
                </a:srgbClr>
              </a:solidFill>
              <a:prstDash val="solid"/>
              <a:miter/>
            </a:ln>
          </p:spPr>
          <p:txBody>
            <a:bodyPr/>
            <a:lstStyle/>
            <a:p/>
          </p:txBody>
        </p:sp>
        <p:sp>
          <p:nvSpPr>
            <p:cNvPr id="634" name="rc17"/>
            <p:cNvSpPr/>
            <p:nvPr/>
          </p:nvSpPr>
          <p:spPr>
            <a:xfrm>
              <a:off x="2473301" y="6826953"/>
              <a:ext cx="282365" cy="282365"/>
            </a:xfrm>
            <a:prstGeom prst="rect">
              <a:avLst/>
            </a:prstGeom>
            <a:solidFill>
              <a:srgbClr val="FED0BC">
                <a:alpha val="100000"/>
              </a:srgbClr>
            </a:solidFill>
            <a:ln w="5420" cap="flat">
              <a:solidFill>
                <a:srgbClr val="FFFFFF">
                  <a:alpha val="100000"/>
                </a:srgbClr>
              </a:solidFill>
              <a:prstDash val="solid"/>
              <a:miter/>
            </a:ln>
          </p:spPr>
          <p:txBody>
            <a:bodyPr/>
            <a:lstStyle/>
            <a:p/>
          </p:txBody>
        </p:sp>
        <p:sp>
          <p:nvSpPr>
            <p:cNvPr id="635" name="rc18"/>
            <p:cNvSpPr/>
            <p:nvPr/>
          </p:nvSpPr>
          <p:spPr>
            <a:xfrm>
              <a:off x="2755666" y="6826953"/>
              <a:ext cx="282365" cy="282365"/>
            </a:xfrm>
            <a:prstGeom prst="rect">
              <a:avLst/>
            </a:prstGeom>
            <a:solidFill>
              <a:srgbClr val="FED0BC">
                <a:alpha val="100000"/>
              </a:srgbClr>
            </a:solidFill>
            <a:ln w="5420" cap="flat">
              <a:solidFill>
                <a:srgbClr val="FFFFFF">
                  <a:alpha val="100000"/>
                </a:srgbClr>
              </a:solidFill>
              <a:prstDash val="solid"/>
              <a:miter/>
            </a:ln>
          </p:spPr>
          <p:txBody>
            <a:bodyPr/>
            <a:lstStyle/>
            <a:p/>
          </p:txBody>
        </p:sp>
        <p:sp>
          <p:nvSpPr>
            <p:cNvPr id="636" name="rc19"/>
            <p:cNvSpPr/>
            <p:nvPr/>
          </p:nvSpPr>
          <p:spPr>
            <a:xfrm>
              <a:off x="3038031" y="6826953"/>
              <a:ext cx="282365" cy="282365"/>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637" name="rc20"/>
            <p:cNvSpPr/>
            <p:nvPr/>
          </p:nvSpPr>
          <p:spPr>
            <a:xfrm>
              <a:off x="3320396"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8" name="rc21"/>
            <p:cNvSpPr/>
            <p:nvPr/>
          </p:nvSpPr>
          <p:spPr>
            <a:xfrm>
              <a:off x="3602761" y="6826953"/>
              <a:ext cx="282365" cy="282365"/>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639" name="rc22"/>
            <p:cNvSpPr/>
            <p:nvPr/>
          </p:nvSpPr>
          <p:spPr>
            <a:xfrm>
              <a:off x="3885126" y="682695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40" name="rc23"/>
            <p:cNvSpPr/>
            <p:nvPr/>
          </p:nvSpPr>
          <p:spPr>
            <a:xfrm>
              <a:off x="4167491" y="6826953"/>
              <a:ext cx="282365" cy="282365"/>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641" name="rc24"/>
            <p:cNvSpPr/>
            <p:nvPr/>
          </p:nvSpPr>
          <p:spPr>
            <a:xfrm>
              <a:off x="4449856"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2" name="rc25"/>
            <p:cNvSpPr/>
            <p:nvPr/>
          </p:nvSpPr>
          <p:spPr>
            <a:xfrm>
              <a:off x="4732221"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3" name="rc26"/>
            <p:cNvSpPr/>
            <p:nvPr/>
          </p:nvSpPr>
          <p:spPr>
            <a:xfrm>
              <a:off x="5014586" y="682695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44" name="rc27"/>
            <p:cNvSpPr/>
            <p:nvPr/>
          </p:nvSpPr>
          <p:spPr>
            <a:xfrm>
              <a:off x="5296951" y="6826953"/>
              <a:ext cx="282365" cy="282365"/>
            </a:xfrm>
            <a:prstGeom prst="rect">
              <a:avLst/>
            </a:prstGeom>
            <a:solidFill>
              <a:srgbClr val="FCB59A">
                <a:alpha val="100000"/>
              </a:srgbClr>
            </a:solidFill>
            <a:ln w="5420" cap="flat">
              <a:solidFill>
                <a:srgbClr val="FFFFFF">
                  <a:alpha val="100000"/>
                </a:srgbClr>
              </a:solidFill>
              <a:prstDash val="solid"/>
              <a:miter/>
            </a:ln>
          </p:spPr>
          <p:txBody>
            <a:bodyPr/>
            <a:lstStyle/>
            <a:p/>
          </p:txBody>
        </p:sp>
        <p:sp>
          <p:nvSpPr>
            <p:cNvPr id="645" name="rc28"/>
            <p:cNvSpPr/>
            <p:nvPr/>
          </p:nvSpPr>
          <p:spPr>
            <a:xfrm>
              <a:off x="5579317" y="6826953"/>
              <a:ext cx="282365" cy="282365"/>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646" name="rc29"/>
            <p:cNvSpPr/>
            <p:nvPr/>
          </p:nvSpPr>
          <p:spPr>
            <a:xfrm>
              <a:off x="2473301"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7" name="rc30"/>
            <p:cNvSpPr/>
            <p:nvPr/>
          </p:nvSpPr>
          <p:spPr>
            <a:xfrm>
              <a:off x="2755666"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8" name="rc31"/>
            <p:cNvSpPr/>
            <p:nvPr/>
          </p:nvSpPr>
          <p:spPr>
            <a:xfrm>
              <a:off x="3038031"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9" name="rc32"/>
            <p:cNvSpPr/>
            <p:nvPr/>
          </p:nvSpPr>
          <p:spPr>
            <a:xfrm>
              <a:off x="3320396"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0" name="rc33"/>
            <p:cNvSpPr/>
            <p:nvPr/>
          </p:nvSpPr>
          <p:spPr>
            <a:xfrm>
              <a:off x="3602761"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1" name="rc34"/>
            <p:cNvSpPr/>
            <p:nvPr/>
          </p:nvSpPr>
          <p:spPr>
            <a:xfrm>
              <a:off x="3885126"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2" name="rc35"/>
            <p:cNvSpPr/>
            <p:nvPr/>
          </p:nvSpPr>
          <p:spPr>
            <a:xfrm>
              <a:off x="4167491"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3" name="rc36"/>
            <p:cNvSpPr/>
            <p:nvPr/>
          </p:nvSpPr>
          <p:spPr>
            <a:xfrm>
              <a:off x="4449856"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4" name="rc37"/>
            <p:cNvSpPr/>
            <p:nvPr/>
          </p:nvSpPr>
          <p:spPr>
            <a:xfrm>
              <a:off x="4732221"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5" name="rc38"/>
            <p:cNvSpPr/>
            <p:nvPr/>
          </p:nvSpPr>
          <p:spPr>
            <a:xfrm>
              <a:off x="5014586"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6" name="rc39"/>
            <p:cNvSpPr/>
            <p:nvPr/>
          </p:nvSpPr>
          <p:spPr>
            <a:xfrm>
              <a:off x="5296951" y="7109318"/>
              <a:ext cx="282365" cy="282365"/>
            </a:xfrm>
            <a:prstGeom prst="rect">
              <a:avLst/>
            </a:prstGeom>
            <a:solidFill>
              <a:srgbClr val="F75D40">
                <a:alpha val="100000"/>
              </a:srgbClr>
            </a:solidFill>
            <a:ln w="5420" cap="flat">
              <a:solidFill>
                <a:srgbClr val="FFFFFF">
                  <a:alpha val="100000"/>
                </a:srgbClr>
              </a:solidFill>
              <a:prstDash val="solid"/>
              <a:miter/>
            </a:ln>
          </p:spPr>
          <p:txBody>
            <a:bodyPr/>
            <a:lstStyle/>
            <a:p/>
          </p:txBody>
        </p:sp>
        <p:sp>
          <p:nvSpPr>
            <p:cNvPr id="657" name="rc40"/>
            <p:cNvSpPr/>
            <p:nvPr/>
          </p:nvSpPr>
          <p:spPr>
            <a:xfrm>
              <a:off x="5579317" y="7109318"/>
              <a:ext cx="282365" cy="282365"/>
            </a:xfrm>
            <a:prstGeom prst="rect">
              <a:avLst/>
            </a:prstGeom>
            <a:solidFill>
              <a:srgbClr val="F75D40">
                <a:alpha val="100000"/>
              </a:srgbClr>
            </a:solidFill>
            <a:ln w="5420" cap="flat">
              <a:solidFill>
                <a:srgbClr val="FFFFFF">
                  <a:alpha val="100000"/>
                </a:srgbClr>
              </a:solidFill>
              <a:prstDash val="solid"/>
              <a:miter/>
            </a:ln>
          </p:spPr>
          <p:txBody>
            <a:bodyPr/>
            <a:lstStyle/>
            <a:p/>
          </p:txBody>
        </p:sp>
        <p:sp>
          <p:nvSpPr>
            <p:cNvPr id="658" name="rc41"/>
            <p:cNvSpPr/>
            <p:nvPr/>
          </p:nvSpPr>
          <p:spPr>
            <a:xfrm>
              <a:off x="2473301"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9" name="rc42"/>
            <p:cNvSpPr/>
            <p:nvPr/>
          </p:nvSpPr>
          <p:spPr>
            <a:xfrm>
              <a:off x="2755666"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0" name="rc43"/>
            <p:cNvSpPr/>
            <p:nvPr/>
          </p:nvSpPr>
          <p:spPr>
            <a:xfrm>
              <a:off x="3038031"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1" name="rc44"/>
            <p:cNvSpPr/>
            <p:nvPr/>
          </p:nvSpPr>
          <p:spPr>
            <a:xfrm>
              <a:off x="3320396"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2" name="rc45"/>
            <p:cNvSpPr/>
            <p:nvPr/>
          </p:nvSpPr>
          <p:spPr>
            <a:xfrm>
              <a:off x="3602761" y="7391683"/>
              <a:ext cx="282365" cy="282365"/>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663" name="rc46"/>
            <p:cNvSpPr/>
            <p:nvPr/>
          </p:nvSpPr>
          <p:spPr>
            <a:xfrm>
              <a:off x="3885126"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4" name="rc47"/>
            <p:cNvSpPr/>
            <p:nvPr/>
          </p:nvSpPr>
          <p:spPr>
            <a:xfrm>
              <a:off x="4167491" y="739168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5" name="rc48"/>
            <p:cNvSpPr/>
            <p:nvPr/>
          </p:nvSpPr>
          <p:spPr>
            <a:xfrm>
              <a:off x="4449856"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6" name="rc49"/>
            <p:cNvSpPr/>
            <p:nvPr/>
          </p:nvSpPr>
          <p:spPr>
            <a:xfrm>
              <a:off x="4732221"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7" name="rc50"/>
            <p:cNvSpPr/>
            <p:nvPr/>
          </p:nvSpPr>
          <p:spPr>
            <a:xfrm>
              <a:off x="5014586"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8" name="rc51"/>
            <p:cNvSpPr/>
            <p:nvPr/>
          </p:nvSpPr>
          <p:spPr>
            <a:xfrm>
              <a:off x="5296951"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9" name="rc52"/>
            <p:cNvSpPr/>
            <p:nvPr/>
          </p:nvSpPr>
          <p:spPr>
            <a:xfrm>
              <a:off x="5579317" y="7391683"/>
              <a:ext cx="282365" cy="282365"/>
            </a:xfrm>
            <a:prstGeom prst="rect">
              <a:avLst/>
            </a:prstGeom>
            <a:solidFill>
              <a:srgbClr val="F96244">
                <a:alpha val="100000"/>
              </a:srgbClr>
            </a:solidFill>
            <a:ln w="5420" cap="flat">
              <a:solidFill>
                <a:srgbClr val="FFFFFF">
                  <a:alpha val="100000"/>
                </a:srgbClr>
              </a:solidFill>
              <a:prstDash val="solid"/>
              <a:miter/>
            </a:ln>
          </p:spPr>
          <p:txBody>
            <a:bodyPr/>
            <a:lstStyle/>
            <a:p/>
          </p:txBody>
        </p:sp>
        <p:sp>
          <p:nvSpPr>
            <p:cNvPr id="670" name="rc53"/>
            <p:cNvSpPr/>
            <p:nvPr/>
          </p:nvSpPr>
          <p:spPr>
            <a:xfrm>
              <a:off x="2473301" y="767404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1" name="rc54"/>
            <p:cNvSpPr/>
            <p:nvPr/>
          </p:nvSpPr>
          <p:spPr>
            <a:xfrm>
              <a:off x="2755666" y="7674048"/>
              <a:ext cx="282365" cy="282365"/>
            </a:xfrm>
            <a:prstGeom prst="rect">
              <a:avLst/>
            </a:prstGeom>
            <a:solidFill>
              <a:srgbClr val="FED0BC">
                <a:alpha val="100000"/>
              </a:srgbClr>
            </a:solidFill>
            <a:ln w="5420" cap="flat">
              <a:solidFill>
                <a:srgbClr val="FFFFFF">
                  <a:alpha val="100000"/>
                </a:srgbClr>
              </a:solidFill>
              <a:prstDash val="solid"/>
              <a:miter/>
            </a:ln>
          </p:spPr>
          <p:txBody>
            <a:bodyPr/>
            <a:lstStyle/>
            <a:p/>
          </p:txBody>
        </p:sp>
        <p:sp>
          <p:nvSpPr>
            <p:cNvPr id="672" name="rc55"/>
            <p:cNvSpPr/>
            <p:nvPr/>
          </p:nvSpPr>
          <p:spPr>
            <a:xfrm>
              <a:off x="3038031" y="7674048"/>
              <a:ext cx="282365" cy="282365"/>
            </a:xfrm>
            <a:prstGeom prst="rect">
              <a:avLst/>
            </a:prstGeom>
            <a:solidFill>
              <a:srgbClr val="FEDACA">
                <a:alpha val="100000"/>
              </a:srgbClr>
            </a:solidFill>
            <a:ln w="5420" cap="flat">
              <a:solidFill>
                <a:srgbClr val="FFFFFF">
                  <a:alpha val="100000"/>
                </a:srgbClr>
              </a:solidFill>
              <a:prstDash val="solid"/>
              <a:miter/>
            </a:ln>
          </p:spPr>
          <p:txBody>
            <a:bodyPr/>
            <a:lstStyle/>
            <a:p/>
          </p:txBody>
        </p:sp>
        <p:sp>
          <p:nvSpPr>
            <p:cNvPr id="673" name="rc56"/>
            <p:cNvSpPr/>
            <p:nvPr/>
          </p:nvSpPr>
          <p:spPr>
            <a:xfrm>
              <a:off x="3320396" y="767404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4" name="rc57"/>
            <p:cNvSpPr/>
            <p:nvPr/>
          </p:nvSpPr>
          <p:spPr>
            <a:xfrm>
              <a:off x="3602761" y="767404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5" name="rc58"/>
            <p:cNvSpPr/>
            <p:nvPr/>
          </p:nvSpPr>
          <p:spPr>
            <a:xfrm>
              <a:off x="3885126"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6" name="rc59"/>
            <p:cNvSpPr/>
            <p:nvPr/>
          </p:nvSpPr>
          <p:spPr>
            <a:xfrm>
              <a:off x="4167491" y="767404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7" name="rc60"/>
            <p:cNvSpPr/>
            <p:nvPr/>
          </p:nvSpPr>
          <p:spPr>
            <a:xfrm>
              <a:off x="4449856"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8" name="rc61"/>
            <p:cNvSpPr/>
            <p:nvPr/>
          </p:nvSpPr>
          <p:spPr>
            <a:xfrm>
              <a:off x="4732221" y="767404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9" name="rc62"/>
            <p:cNvSpPr/>
            <p:nvPr/>
          </p:nvSpPr>
          <p:spPr>
            <a:xfrm>
              <a:off x="5014586" y="7674048"/>
              <a:ext cx="282365" cy="282365"/>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680" name="rc63"/>
            <p:cNvSpPr/>
            <p:nvPr/>
          </p:nvSpPr>
          <p:spPr>
            <a:xfrm>
              <a:off x="5296951" y="7674048"/>
              <a:ext cx="282365" cy="282365"/>
            </a:xfrm>
            <a:prstGeom prst="rect">
              <a:avLst/>
            </a:prstGeom>
            <a:solidFill>
              <a:srgbClr val="FED0BC">
                <a:alpha val="100000"/>
              </a:srgbClr>
            </a:solidFill>
            <a:ln w="5420" cap="flat">
              <a:solidFill>
                <a:srgbClr val="FFFFFF">
                  <a:alpha val="100000"/>
                </a:srgbClr>
              </a:solidFill>
              <a:prstDash val="solid"/>
              <a:miter/>
            </a:ln>
          </p:spPr>
          <p:txBody>
            <a:bodyPr/>
            <a:lstStyle/>
            <a:p/>
          </p:txBody>
        </p:sp>
        <p:sp>
          <p:nvSpPr>
            <p:cNvPr id="681" name="rc64"/>
            <p:cNvSpPr/>
            <p:nvPr/>
          </p:nvSpPr>
          <p:spPr>
            <a:xfrm>
              <a:off x="5579317" y="767404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82" name="rc65"/>
            <p:cNvSpPr/>
            <p:nvPr/>
          </p:nvSpPr>
          <p:spPr>
            <a:xfrm>
              <a:off x="2473301" y="7956413"/>
              <a:ext cx="282365" cy="282365"/>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683" name="rc66"/>
            <p:cNvSpPr/>
            <p:nvPr/>
          </p:nvSpPr>
          <p:spPr>
            <a:xfrm>
              <a:off x="2755666" y="7956413"/>
              <a:ext cx="282365" cy="282365"/>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684" name="rc67"/>
            <p:cNvSpPr/>
            <p:nvPr/>
          </p:nvSpPr>
          <p:spPr>
            <a:xfrm>
              <a:off x="3038031" y="795641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85" name="rc68"/>
            <p:cNvSpPr/>
            <p:nvPr/>
          </p:nvSpPr>
          <p:spPr>
            <a:xfrm>
              <a:off x="3320396" y="795641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86" name="rc69"/>
            <p:cNvSpPr/>
            <p:nvPr/>
          </p:nvSpPr>
          <p:spPr>
            <a:xfrm>
              <a:off x="3602761" y="7956413"/>
              <a:ext cx="282365" cy="282365"/>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687" name="rc70"/>
            <p:cNvSpPr/>
            <p:nvPr/>
          </p:nvSpPr>
          <p:spPr>
            <a:xfrm>
              <a:off x="3885126"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8" name="rc71"/>
            <p:cNvSpPr/>
            <p:nvPr/>
          </p:nvSpPr>
          <p:spPr>
            <a:xfrm>
              <a:off x="4167491" y="795641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89" name="rc72"/>
            <p:cNvSpPr/>
            <p:nvPr/>
          </p:nvSpPr>
          <p:spPr>
            <a:xfrm>
              <a:off x="4449856"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0" name="rc73"/>
            <p:cNvSpPr/>
            <p:nvPr/>
          </p:nvSpPr>
          <p:spPr>
            <a:xfrm>
              <a:off x="4732221"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1" name="rc74"/>
            <p:cNvSpPr/>
            <p:nvPr/>
          </p:nvSpPr>
          <p:spPr>
            <a:xfrm>
              <a:off x="5014586"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2" name="rc75"/>
            <p:cNvSpPr/>
            <p:nvPr/>
          </p:nvSpPr>
          <p:spPr>
            <a:xfrm>
              <a:off x="5296951" y="795641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3" name="rc76"/>
            <p:cNvSpPr/>
            <p:nvPr/>
          </p:nvSpPr>
          <p:spPr>
            <a:xfrm>
              <a:off x="5579317"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4" name="rc77"/>
            <p:cNvSpPr/>
            <p:nvPr/>
          </p:nvSpPr>
          <p:spPr>
            <a:xfrm>
              <a:off x="2473301"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5" name="rc78"/>
            <p:cNvSpPr/>
            <p:nvPr/>
          </p:nvSpPr>
          <p:spPr>
            <a:xfrm>
              <a:off x="2755666" y="823877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6" name="rc79"/>
            <p:cNvSpPr/>
            <p:nvPr/>
          </p:nvSpPr>
          <p:spPr>
            <a:xfrm>
              <a:off x="3038031" y="823877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7" name="rc80"/>
            <p:cNvSpPr/>
            <p:nvPr/>
          </p:nvSpPr>
          <p:spPr>
            <a:xfrm>
              <a:off x="3320396"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8" name="rc81"/>
            <p:cNvSpPr/>
            <p:nvPr/>
          </p:nvSpPr>
          <p:spPr>
            <a:xfrm>
              <a:off x="3602761"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9" name="rc82"/>
            <p:cNvSpPr/>
            <p:nvPr/>
          </p:nvSpPr>
          <p:spPr>
            <a:xfrm>
              <a:off x="3885126"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0" name="rc83"/>
            <p:cNvSpPr/>
            <p:nvPr/>
          </p:nvSpPr>
          <p:spPr>
            <a:xfrm>
              <a:off x="4167491"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1" name="rc84"/>
            <p:cNvSpPr/>
            <p:nvPr/>
          </p:nvSpPr>
          <p:spPr>
            <a:xfrm>
              <a:off x="4449856"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2" name="rc85"/>
            <p:cNvSpPr/>
            <p:nvPr/>
          </p:nvSpPr>
          <p:spPr>
            <a:xfrm>
              <a:off x="4732221" y="823877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03" name="rc86"/>
            <p:cNvSpPr/>
            <p:nvPr/>
          </p:nvSpPr>
          <p:spPr>
            <a:xfrm>
              <a:off x="5014586"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4" name="rc87"/>
            <p:cNvSpPr/>
            <p:nvPr/>
          </p:nvSpPr>
          <p:spPr>
            <a:xfrm>
              <a:off x="5296951"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5" name="rc88"/>
            <p:cNvSpPr/>
            <p:nvPr/>
          </p:nvSpPr>
          <p:spPr>
            <a:xfrm>
              <a:off x="5579317" y="8238778"/>
              <a:ext cx="282365" cy="282365"/>
            </a:xfrm>
            <a:prstGeom prst="rect">
              <a:avLst/>
            </a:prstGeom>
            <a:solidFill>
              <a:srgbClr val="FED0BC">
                <a:alpha val="100000"/>
              </a:srgbClr>
            </a:solidFill>
            <a:ln w="5420" cap="flat">
              <a:solidFill>
                <a:srgbClr val="FFFFFF">
                  <a:alpha val="100000"/>
                </a:srgbClr>
              </a:solidFill>
              <a:prstDash val="solid"/>
              <a:miter/>
            </a:ln>
          </p:spPr>
          <p:txBody>
            <a:bodyPr/>
            <a:lstStyle/>
            <a:p/>
          </p:txBody>
        </p:sp>
        <p:sp>
          <p:nvSpPr>
            <p:cNvPr id="706" name="rc89"/>
            <p:cNvSpPr/>
            <p:nvPr/>
          </p:nvSpPr>
          <p:spPr>
            <a:xfrm>
              <a:off x="2473301"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7" name="rc90"/>
            <p:cNvSpPr/>
            <p:nvPr/>
          </p:nvSpPr>
          <p:spPr>
            <a:xfrm>
              <a:off x="2755666"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8" name="rc91"/>
            <p:cNvSpPr/>
            <p:nvPr/>
          </p:nvSpPr>
          <p:spPr>
            <a:xfrm>
              <a:off x="3038031"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9" name="rc92"/>
            <p:cNvSpPr/>
            <p:nvPr/>
          </p:nvSpPr>
          <p:spPr>
            <a:xfrm>
              <a:off x="3320396"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0" name="rc93"/>
            <p:cNvSpPr/>
            <p:nvPr/>
          </p:nvSpPr>
          <p:spPr>
            <a:xfrm>
              <a:off x="3602761"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11" name="rc94"/>
            <p:cNvSpPr/>
            <p:nvPr/>
          </p:nvSpPr>
          <p:spPr>
            <a:xfrm>
              <a:off x="3885126"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2" name="rc95"/>
            <p:cNvSpPr/>
            <p:nvPr/>
          </p:nvSpPr>
          <p:spPr>
            <a:xfrm>
              <a:off x="4167491" y="8521143"/>
              <a:ext cx="282365" cy="282365"/>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713" name="rc96"/>
            <p:cNvSpPr/>
            <p:nvPr/>
          </p:nvSpPr>
          <p:spPr>
            <a:xfrm>
              <a:off x="4449856"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4" name="rc97"/>
            <p:cNvSpPr/>
            <p:nvPr/>
          </p:nvSpPr>
          <p:spPr>
            <a:xfrm>
              <a:off x="4732221" y="8521143"/>
              <a:ext cx="282365" cy="282365"/>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715" name="rc98"/>
            <p:cNvSpPr/>
            <p:nvPr/>
          </p:nvSpPr>
          <p:spPr>
            <a:xfrm>
              <a:off x="5014586"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6" name="rc99"/>
            <p:cNvSpPr/>
            <p:nvPr/>
          </p:nvSpPr>
          <p:spPr>
            <a:xfrm>
              <a:off x="5296951"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7" name="rc100"/>
            <p:cNvSpPr/>
            <p:nvPr/>
          </p:nvSpPr>
          <p:spPr>
            <a:xfrm>
              <a:off x="5579317"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18" name="rc101"/>
            <p:cNvSpPr/>
            <p:nvPr/>
          </p:nvSpPr>
          <p:spPr>
            <a:xfrm>
              <a:off x="2473301"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9" name="rc102"/>
            <p:cNvSpPr/>
            <p:nvPr/>
          </p:nvSpPr>
          <p:spPr>
            <a:xfrm>
              <a:off x="2755666" y="880350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20" name="rc103"/>
            <p:cNvSpPr/>
            <p:nvPr/>
          </p:nvSpPr>
          <p:spPr>
            <a:xfrm>
              <a:off x="3038031" y="880350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21" name="rc104"/>
            <p:cNvSpPr/>
            <p:nvPr/>
          </p:nvSpPr>
          <p:spPr>
            <a:xfrm>
              <a:off x="3320396"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2" name="rc105"/>
            <p:cNvSpPr/>
            <p:nvPr/>
          </p:nvSpPr>
          <p:spPr>
            <a:xfrm>
              <a:off x="3602761"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3" name="rc106"/>
            <p:cNvSpPr/>
            <p:nvPr/>
          </p:nvSpPr>
          <p:spPr>
            <a:xfrm>
              <a:off x="3885126" y="8803508"/>
              <a:ext cx="282365" cy="282365"/>
            </a:xfrm>
            <a:prstGeom prst="rect">
              <a:avLst/>
            </a:prstGeom>
            <a:solidFill>
              <a:srgbClr val="FEDACA">
                <a:alpha val="100000"/>
              </a:srgbClr>
            </a:solidFill>
            <a:ln w="5420" cap="flat">
              <a:solidFill>
                <a:srgbClr val="FFFFFF">
                  <a:alpha val="100000"/>
                </a:srgbClr>
              </a:solidFill>
              <a:prstDash val="solid"/>
              <a:miter/>
            </a:ln>
          </p:spPr>
          <p:txBody>
            <a:bodyPr/>
            <a:lstStyle/>
            <a:p/>
          </p:txBody>
        </p:sp>
        <p:sp>
          <p:nvSpPr>
            <p:cNvPr id="724" name="rc107"/>
            <p:cNvSpPr/>
            <p:nvPr/>
          </p:nvSpPr>
          <p:spPr>
            <a:xfrm>
              <a:off x="4167491"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5" name="rc108"/>
            <p:cNvSpPr/>
            <p:nvPr/>
          </p:nvSpPr>
          <p:spPr>
            <a:xfrm>
              <a:off x="4449856"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6" name="rc109"/>
            <p:cNvSpPr/>
            <p:nvPr/>
          </p:nvSpPr>
          <p:spPr>
            <a:xfrm>
              <a:off x="4732221"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7" name="rc110"/>
            <p:cNvSpPr/>
            <p:nvPr/>
          </p:nvSpPr>
          <p:spPr>
            <a:xfrm>
              <a:off x="5014586"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8" name="rc111"/>
            <p:cNvSpPr/>
            <p:nvPr/>
          </p:nvSpPr>
          <p:spPr>
            <a:xfrm>
              <a:off x="5296951"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9" name="rc112"/>
            <p:cNvSpPr/>
            <p:nvPr/>
          </p:nvSpPr>
          <p:spPr>
            <a:xfrm>
              <a:off x="5579317" y="8803508"/>
              <a:ext cx="282365" cy="282365"/>
            </a:xfrm>
            <a:prstGeom prst="rect">
              <a:avLst/>
            </a:prstGeom>
            <a:solidFill>
              <a:srgbClr val="FED5C3">
                <a:alpha val="100000"/>
              </a:srgbClr>
            </a:solidFill>
            <a:ln w="5420" cap="flat">
              <a:solidFill>
                <a:srgbClr val="FFFFFF">
                  <a:alpha val="100000"/>
                </a:srgbClr>
              </a:solidFill>
              <a:prstDash val="solid"/>
              <a:miter/>
            </a:ln>
          </p:spPr>
          <p:txBody>
            <a:bodyPr/>
            <a:lstStyle/>
            <a:p/>
          </p:txBody>
        </p:sp>
        <p:sp>
          <p:nvSpPr>
            <p:cNvPr id="730" name="tx113"/>
            <p:cNvSpPr/>
            <p:nvPr/>
          </p:nvSpPr>
          <p:spPr>
            <a:xfrm>
              <a:off x="1826395" y="8886350"/>
              <a:ext cx="45734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Others</a:t>
              </a:r>
            </a:p>
          </p:txBody>
        </p:sp>
        <p:sp>
          <p:nvSpPr>
            <p:cNvPr id="731" name="tx114"/>
            <p:cNvSpPr/>
            <p:nvPr/>
          </p:nvSpPr>
          <p:spPr>
            <a:xfrm>
              <a:off x="1420020" y="8604059"/>
              <a:ext cx="863724"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DAMASCUS</a:t>
              </a:r>
            </a:p>
          </p:txBody>
        </p:sp>
        <p:sp>
          <p:nvSpPr>
            <p:cNvPr id="732" name="tx115"/>
            <p:cNvSpPr/>
            <p:nvPr/>
          </p:nvSpPr>
          <p:spPr>
            <a:xfrm>
              <a:off x="1470845" y="8314997"/>
              <a:ext cx="812899" cy="119508"/>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AR-RAQQA</a:t>
              </a:r>
            </a:p>
          </p:txBody>
        </p:sp>
        <p:sp>
          <p:nvSpPr>
            <p:cNvPr id="733" name="tx116"/>
            <p:cNvSpPr/>
            <p:nvPr/>
          </p:nvSpPr>
          <p:spPr>
            <a:xfrm>
              <a:off x="1843287" y="8043050"/>
              <a:ext cx="440456"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IDLEB</a:t>
              </a:r>
            </a:p>
          </p:txBody>
        </p:sp>
        <p:sp>
          <p:nvSpPr>
            <p:cNvPr id="734" name="tx117"/>
            <p:cNvSpPr/>
            <p:nvPr/>
          </p:nvSpPr>
          <p:spPr>
            <a:xfrm>
              <a:off x="861096" y="7756964"/>
              <a:ext cx="1422648"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RURAL DAMASCUS</a:t>
              </a:r>
            </a:p>
          </p:txBody>
        </p:sp>
        <p:sp>
          <p:nvSpPr>
            <p:cNvPr id="735" name="tx118"/>
            <p:cNvSpPr/>
            <p:nvPr/>
          </p:nvSpPr>
          <p:spPr>
            <a:xfrm>
              <a:off x="1831232" y="7478320"/>
              <a:ext cx="452511"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DAR'A</a:t>
              </a:r>
            </a:p>
          </p:txBody>
        </p:sp>
        <p:sp>
          <p:nvSpPr>
            <p:cNvPr id="736" name="tx119"/>
            <p:cNvSpPr/>
            <p:nvPr/>
          </p:nvSpPr>
          <p:spPr>
            <a:xfrm>
              <a:off x="1301702" y="7192160"/>
              <a:ext cx="982042"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DEIR-EZ-ZOR</a:t>
              </a:r>
            </a:p>
          </p:txBody>
        </p:sp>
        <p:sp>
          <p:nvSpPr>
            <p:cNvPr id="737" name="tx120"/>
            <p:cNvSpPr/>
            <p:nvPr/>
          </p:nvSpPr>
          <p:spPr>
            <a:xfrm>
              <a:off x="1673846" y="6909794"/>
              <a:ext cx="609897"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ALEPPO</a:t>
              </a:r>
            </a:p>
          </p:txBody>
        </p:sp>
        <p:sp>
          <p:nvSpPr>
            <p:cNvPr id="738" name="tx121"/>
            <p:cNvSpPr/>
            <p:nvPr/>
          </p:nvSpPr>
          <p:spPr>
            <a:xfrm>
              <a:off x="1318222" y="6627504"/>
              <a:ext cx="965522"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AL-HASAKEH</a:t>
              </a:r>
            </a:p>
          </p:txBody>
        </p:sp>
        <p:sp>
          <p:nvSpPr>
            <p:cNvPr id="739" name="tx122"/>
            <p:cNvSpPr/>
            <p:nvPr/>
          </p:nvSpPr>
          <p:spPr>
            <a:xfrm rot="-2700000">
              <a:off x="2174848"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740" name="tx123"/>
            <p:cNvSpPr/>
            <p:nvPr/>
          </p:nvSpPr>
          <p:spPr>
            <a:xfrm rot="-2700000">
              <a:off x="2457213"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741" name="tx124"/>
            <p:cNvSpPr/>
            <p:nvPr/>
          </p:nvSpPr>
          <p:spPr>
            <a:xfrm rot="-2700000">
              <a:off x="2739578"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742" name="tx125"/>
            <p:cNvSpPr/>
            <p:nvPr/>
          </p:nvSpPr>
          <p:spPr>
            <a:xfrm rot="-2700000">
              <a:off x="3021943"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743" name="tx126"/>
            <p:cNvSpPr/>
            <p:nvPr/>
          </p:nvSpPr>
          <p:spPr>
            <a:xfrm rot="-2700000">
              <a:off x="3304308"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744" name="tx127"/>
            <p:cNvSpPr/>
            <p:nvPr/>
          </p:nvSpPr>
          <p:spPr>
            <a:xfrm rot="-2700000">
              <a:off x="3586673"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745" name="tx128"/>
            <p:cNvSpPr/>
            <p:nvPr/>
          </p:nvSpPr>
          <p:spPr>
            <a:xfrm rot="-2700000">
              <a:off x="3869039"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746" name="tx129"/>
            <p:cNvSpPr/>
            <p:nvPr/>
          </p:nvSpPr>
          <p:spPr>
            <a:xfrm rot="-2700000">
              <a:off x="4151404"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747" name="tx130"/>
            <p:cNvSpPr/>
            <p:nvPr/>
          </p:nvSpPr>
          <p:spPr>
            <a:xfrm rot="-2700000">
              <a:off x="4433769"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748" name="tx131"/>
            <p:cNvSpPr/>
            <p:nvPr/>
          </p:nvSpPr>
          <p:spPr>
            <a:xfrm rot="-2700000">
              <a:off x="4716107" y="9429857"/>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749" name="tx132"/>
            <p:cNvSpPr/>
            <p:nvPr/>
          </p:nvSpPr>
          <p:spPr>
            <a:xfrm rot="-2700000">
              <a:off x="4998499"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750" name="tx133"/>
            <p:cNvSpPr/>
            <p:nvPr/>
          </p:nvSpPr>
          <p:spPr>
            <a:xfrm rot="-2700000">
              <a:off x="5280864"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751" name="pic134"/>
            <p:cNvPicPr/>
            <p:nvPr/>
          </p:nvPicPr>
          <p:blipFill>
            <a:blip r:embed="rId2" cstate="print"/>
            <a:stretch>
              <a:fillRect/>
            </a:stretch>
          </p:blipFill>
          <p:spPr>
            <a:xfrm>
              <a:off x="3087491" y="9925424"/>
              <a:ext cx="2160000" cy="144000"/>
            </a:xfrm>
            <a:prstGeom prst="rect">
              <a:avLst/>
            </a:prstGeom>
          </p:spPr>
        </p:pic>
        <p:sp>
          <p:nvSpPr>
            <p:cNvPr id="752" name="pl135"/>
            <p:cNvSpPr/>
            <p:nvPr/>
          </p:nvSpPr>
          <p:spPr>
            <a:xfrm>
              <a:off x="3503329"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53" name="pl136"/>
            <p:cNvSpPr/>
            <p:nvPr/>
          </p:nvSpPr>
          <p:spPr>
            <a:xfrm>
              <a:off x="3961372"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54" name="pl137"/>
            <p:cNvSpPr/>
            <p:nvPr/>
          </p:nvSpPr>
          <p:spPr>
            <a:xfrm>
              <a:off x="4419415"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55" name="pl138"/>
            <p:cNvSpPr/>
            <p:nvPr/>
          </p:nvSpPr>
          <p:spPr>
            <a:xfrm>
              <a:off x="4877457"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56" name="pl139"/>
            <p:cNvSpPr/>
            <p:nvPr/>
          </p:nvSpPr>
          <p:spPr>
            <a:xfrm>
              <a:off x="3503329"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57" name="pl140"/>
            <p:cNvSpPr/>
            <p:nvPr/>
          </p:nvSpPr>
          <p:spPr>
            <a:xfrm>
              <a:off x="3961372"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58" name="pl141"/>
            <p:cNvSpPr/>
            <p:nvPr/>
          </p:nvSpPr>
          <p:spPr>
            <a:xfrm>
              <a:off x="4419415"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59" name="pl142"/>
            <p:cNvSpPr/>
            <p:nvPr/>
          </p:nvSpPr>
          <p:spPr>
            <a:xfrm>
              <a:off x="4877457"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60" name="tx143"/>
            <p:cNvSpPr/>
            <p:nvPr/>
          </p:nvSpPr>
          <p:spPr>
            <a:xfrm>
              <a:off x="3432698" y="1013709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10</a:t>
              </a:r>
            </a:p>
          </p:txBody>
        </p:sp>
        <p:sp>
          <p:nvSpPr>
            <p:cNvPr id="761" name="tx144"/>
            <p:cNvSpPr/>
            <p:nvPr/>
          </p:nvSpPr>
          <p:spPr>
            <a:xfrm>
              <a:off x="3890741" y="1013709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20</a:t>
              </a:r>
            </a:p>
          </p:txBody>
        </p:sp>
        <p:sp>
          <p:nvSpPr>
            <p:cNvPr id="762" name="tx145"/>
            <p:cNvSpPr/>
            <p:nvPr/>
          </p:nvSpPr>
          <p:spPr>
            <a:xfrm>
              <a:off x="4348783" y="10137029"/>
              <a:ext cx="141262" cy="92893"/>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30</a:t>
              </a:r>
            </a:p>
          </p:txBody>
        </p:sp>
        <p:sp>
          <p:nvSpPr>
            <p:cNvPr id="763" name="tx146"/>
            <p:cNvSpPr/>
            <p:nvPr/>
          </p:nvSpPr>
          <p:spPr>
            <a:xfrm>
              <a:off x="4806826" y="1013709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40</a:t>
              </a:r>
            </a:p>
          </p:txBody>
        </p:sp>
        <p:sp>
          <p:nvSpPr>
            <p:cNvPr id="764" name="tx147"/>
            <p:cNvSpPr/>
            <p:nvPr/>
          </p:nvSpPr>
          <p:spPr>
            <a:xfrm>
              <a:off x="1187650" y="6250748"/>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765"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766"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767"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Tajikistan</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399"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2090518" y="2153563"/>
              <a:ext cx="3176137" cy="3131794"/>
            </a:xfrm>
            <a:prstGeom prst="rect">
              <a:avLst/>
            </a:prstGeom>
            <a:solidFill>
              <a:srgbClr val="FFFFFF">
                <a:alpha val="100000"/>
              </a:srgbClr>
            </a:solidFill>
          </p:spPr>
          <p:txBody>
            <a:bodyPr/>
            <a:lstStyle/>
            <a:p/>
          </p:txBody>
        </p:sp>
        <p:sp>
          <p:nvSpPr>
            <p:cNvPr id="7" name="pl6"/>
            <p:cNvSpPr/>
            <p:nvPr/>
          </p:nvSpPr>
          <p:spPr>
            <a:xfrm>
              <a:off x="2090518" y="4828748"/>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8" name="pl7"/>
            <p:cNvSpPr/>
            <p:nvPr/>
          </p:nvSpPr>
          <p:spPr>
            <a:xfrm>
              <a:off x="2090518" y="3915529"/>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9" name="pl8"/>
            <p:cNvSpPr/>
            <p:nvPr/>
          </p:nvSpPr>
          <p:spPr>
            <a:xfrm>
              <a:off x="2090518" y="3002309"/>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0" name="pl9"/>
            <p:cNvSpPr/>
            <p:nvPr/>
          </p:nvSpPr>
          <p:spPr>
            <a:xfrm>
              <a:off x="2090518"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1" name="pl10"/>
            <p:cNvSpPr/>
            <p:nvPr/>
          </p:nvSpPr>
          <p:spPr>
            <a:xfrm>
              <a:off x="2090518" y="437213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2" name="pl11"/>
            <p:cNvSpPr/>
            <p:nvPr/>
          </p:nvSpPr>
          <p:spPr>
            <a:xfrm>
              <a:off x="2090518" y="3458919"/>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 name="pl12"/>
            <p:cNvSpPr/>
            <p:nvPr/>
          </p:nvSpPr>
          <p:spPr>
            <a:xfrm>
              <a:off x="2090518" y="2545700"/>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 name="rc13"/>
            <p:cNvSpPr/>
            <p:nvPr/>
          </p:nvSpPr>
          <p:spPr>
            <a:xfrm>
              <a:off x="2129569" y="5254308"/>
              <a:ext cx="234305" cy="3104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 name="rc14"/>
            <p:cNvSpPr/>
            <p:nvPr/>
          </p:nvSpPr>
          <p:spPr>
            <a:xfrm>
              <a:off x="2129569" y="525430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 name="rc15"/>
            <p:cNvSpPr/>
            <p:nvPr/>
          </p:nvSpPr>
          <p:spPr>
            <a:xfrm>
              <a:off x="2129569" y="525430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 name="rc16"/>
            <p:cNvSpPr/>
            <p:nvPr/>
          </p:nvSpPr>
          <p:spPr>
            <a:xfrm>
              <a:off x="2129569" y="5210474"/>
              <a:ext cx="234305" cy="438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 name="rc17"/>
            <p:cNvSpPr/>
            <p:nvPr/>
          </p:nvSpPr>
          <p:spPr>
            <a:xfrm>
              <a:off x="2389908" y="5245176"/>
              <a:ext cx="234305" cy="4018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 name="rc18"/>
            <p:cNvSpPr/>
            <p:nvPr/>
          </p:nvSpPr>
          <p:spPr>
            <a:xfrm>
              <a:off x="2389908" y="524517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 name="rc19"/>
            <p:cNvSpPr/>
            <p:nvPr/>
          </p:nvSpPr>
          <p:spPr>
            <a:xfrm>
              <a:off x="2389908" y="524517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 name="rc20"/>
            <p:cNvSpPr/>
            <p:nvPr/>
          </p:nvSpPr>
          <p:spPr>
            <a:xfrm>
              <a:off x="2389908" y="5219606"/>
              <a:ext cx="234305" cy="255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 name="rc21"/>
            <p:cNvSpPr/>
            <p:nvPr/>
          </p:nvSpPr>
          <p:spPr>
            <a:xfrm>
              <a:off x="2650247" y="5195862"/>
              <a:ext cx="234305" cy="8949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 name="rc22"/>
            <p:cNvSpPr/>
            <p:nvPr/>
          </p:nvSpPr>
          <p:spPr>
            <a:xfrm>
              <a:off x="2650247" y="519586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 name="rc23"/>
            <p:cNvSpPr/>
            <p:nvPr/>
          </p:nvSpPr>
          <p:spPr>
            <a:xfrm>
              <a:off x="2650247" y="5195862"/>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 name="rc24"/>
            <p:cNvSpPr/>
            <p:nvPr/>
          </p:nvSpPr>
          <p:spPr>
            <a:xfrm>
              <a:off x="2650247" y="5159333"/>
              <a:ext cx="234305" cy="3652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 name="rc25"/>
            <p:cNvSpPr/>
            <p:nvPr/>
          </p:nvSpPr>
          <p:spPr>
            <a:xfrm>
              <a:off x="2910586" y="5201342"/>
              <a:ext cx="234305" cy="8401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 name="rc26"/>
            <p:cNvSpPr/>
            <p:nvPr/>
          </p:nvSpPr>
          <p:spPr>
            <a:xfrm>
              <a:off x="2910586" y="520134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 name="rc27"/>
            <p:cNvSpPr/>
            <p:nvPr/>
          </p:nvSpPr>
          <p:spPr>
            <a:xfrm>
              <a:off x="2910586" y="5201342"/>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 name="rc28"/>
            <p:cNvSpPr/>
            <p:nvPr/>
          </p:nvSpPr>
          <p:spPr>
            <a:xfrm>
              <a:off x="2910586" y="5159333"/>
              <a:ext cx="234305" cy="420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0" name="rc29"/>
            <p:cNvSpPr/>
            <p:nvPr/>
          </p:nvSpPr>
          <p:spPr>
            <a:xfrm>
              <a:off x="3170925" y="5212300"/>
              <a:ext cx="234305" cy="7305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1" name="rc30"/>
            <p:cNvSpPr/>
            <p:nvPr/>
          </p:nvSpPr>
          <p:spPr>
            <a:xfrm>
              <a:off x="3170925" y="521230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2" name="rc31"/>
            <p:cNvSpPr/>
            <p:nvPr/>
          </p:nvSpPr>
          <p:spPr>
            <a:xfrm>
              <a:off x="3170925" y="5212300"/>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3" name="rc32"/>
            <p:cNvSpPr/>
            <p:nvPr/>
          </p:nvSpPr>
          <p:spPr>
            <a:xfrm>
              <a:off x="3170925" y="5184904"/>
              <a:ext cx="234305" cy="273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4" name="rc33"/>
            <p:cNvSpPr/>
            <p:nvPr/>
          </p:nvSpPr>
          <p:spPr>
            <a:xfrm>
              <a:off x="3431264" y="5195862"/>
              <a:ext cx="234305" cy="8949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5" name="rc34"/>
            <p:cNvSpPr/>
            <p:nvPr/>
          </p:nvSpPr>
          <p:spPr>
            <a:xfrm>
              <a:off x="3431264" y="519586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6" name="rc35"/>
            <p:cNvSpPr/>
            <p:nvPr/>
          </p:nvSpPr>
          <p:spPr>
            <a:xfrm>
              <a:off x="3431264" y="5195862"/>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7" name="rc36"/>
            <p:cNvSpPr/>
            <p:nvPr/>
          </p:nvSpPr>
          <p:spPr>
            <a:xfrm>
              <a:off x="3431264" y="5194036"/>
              <a:ext cx="234305" cy="18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8" name="rc37"/>
            <p:cNvSpPr/>
            <p:nvPr/>
          </p:nvSpPr>
          <p:spPr>
            <a:xfrm>
              <a:off x="3691604" y="5194036"/>
              <a:ext cx="234305" cy="9132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9" name="rc38"/>
            <p:cNvSpPr/>
            <p:nvPr/>
          </p:nvSpPr>
          <p:spPr>
            <a:xfrm>
              <a:off x="3691604" y="519403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 name="rc39"/>
            <p:cNvSpPr/>
            <p:nvPr/>
          </p:nvSpPr>
          <p:spPr>
            <a:xfrm>
              <a:off x="3691604" y="519403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1" name="rc40"/>
            <p:cNvSpPr/>
            <p:nvPr/>
          </p:nvSpPr>
          <p:spPr>
            <a:xfrm>
              <a:off x="3691604" y="5192209"/>
              <a:ext cx="234305" cy="18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 name="rc41"/>
            <p:cNvSpPr/>
            <p:nvPr/>
          </p:nvSpPr>
          <p:spPr>
            <a:xfrm>
              <a:off x="3951943" y="5225085"/>
              <a:ext cx="234305" cy="602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3" name="rc42"/>
            <p:cNvSpPr/>
            <p:nvPr/>
          </p:nvSpPr>
          <p:spPr>
            <a:xfrm>
              <a:off x="3951943" y="522508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 name="rc43"/>
            <p:cNvSpPr/>
            <p:nvPr/>
          </p:nvSpPr>
          <p:spPr>
            <a:xfrm>
              <a:off x="3951943" y="522508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5" name="rc44"/>
            <p:cNvSpPr/>
            <p:nvPr/>
          </p:nvSpPr>
          <p:spPr>
            <a:xfrm>
              <a:off x="3951943" y="5225085"/>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6" name="rc45"/>
            <p:cNvSpPr/>
            <p:nvPr/>
          </p:nvSpPr>
          <p:spPr>
            <a:xfrm>
              <a:off x="4212282" y="5197689"/>
              <a:ext cx="234305" cy="8766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7" name="rc46"/>
            <p:cNvSpPr/>
            <p:nvPr/>
          </p:nvSpPr>
          <p:spPr>
            <a:xfrm>
              <a:off x="4212282" y="519768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 name="rc47"/>
            <p:cNvSpPr/>
            <p:nvPr/>
          </p:nvSpPr>
          <p:spPr>
            <a:xfrm>
              <a:off x="4212282" y="519768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9" name="rc48"/>
            <p:cNvSpPr/>
            <p:nvPr/>
          </p:nvSpPr>
          <p:spPr>
            <a:xfrm>
              <a:off x="4212282" y="5192209"/>
              <a:ext cx="234305" cy="547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0" name="rc49"/>
            <p:cNvSpPr/>
            <p:nvPr/>
          </p:nvSpPr>
          <p:spPr>
            <a:xfrm>
              <a:off x="4472621" y="5208647"/>
              <a:ext cx="234305" cy="7671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1" name="rc50"/>
            <p:cNvSpPr/>
            <p:nvPr/>
          </p:nvSpPr>
          <p:spPr>
            <a:xfrm>
              <a:off x="4472621" y="5199515"/>
              <a:ext cx="234305" cy="913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2" name="rc51"/>
            <p:cNvSpPr/>
            <p:nvPr/>
          </p:nvSpPr>
          <p:spPr>
            <a:xfrm>
              <a:off x="4472621" y="519951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3" name="rc52"/>
            <p:cNvSpPr/>
            <p:nvPr/>
          </p:nvSpPr>
          <p:spPr>
            <a:xfrm>
              <a:off x="4472621" y="5181251"/>
              <a:ext cx="234305" cy="1826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4" name="rc53"/>
            <p:cNvSpPr/>
            <p:nvPr/>
          </p:nvSpPr>
          <p:spPr>
            <a:xfrm>
              <a:off x="4732960"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5" name="rc54"/>
            <p:cNvSpPr/>
            <p:nvPr/>
          </p:nvSpPr>
          <p:spPr>
            <a:xfrm>
              <a:off x="4732960" y="5225085"/>
              <a:ext cx="234305" cy="6027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6" name="rc55"/>
            <p:cNvSpPr/>
            <p:nvPr/>
          </p:nvSpPr>
          <p:spPr>
            <a:xfrm>
              <a:off x="4732960" y="522508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7" name="rc56"/>
            <p:cNvSpPr/>
            <p:nvPr/>
          </p:nvSpPr>
          <p:spPr>
            <a:xfrm>
              <a:off x="4732960" y="5225085"/>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8" name="rc57"/>
            <p:cNvSpPr/>
            <p:nvPr/>
          </p:nvSpPr>
          <p:spPr>
            <a:xfrm>
              <a:off x="4993299"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9" name="rc58"/>
            <p:cNvSpPr/>
            <p:nvPr/>
          </p:nvSpPr>
          <p:spPr>
            <a:xfrm>
              <a:off x="4993299" y="5254308"/>
              <a:ext cx="234305" cy="3104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0" name="rc59"/>
            <p:cNvSpPr/>
            <p:nvPr/>
          </p:nvSpPr>
          <p:spPr>
            <a:xfrm>
              <a:off x="4993299" y="525430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1" name="rc60"/>
            <p:cNvSpPr/>
            <p:nvPr/>
          </p:nvSpPr>
          <p:spPr>
            <a:xfrm>
              <a:off x="4993299" y="5254308"/>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2" name="pg61"/>
            <p:cNvSpPr/>
            <p:nvPr/>
          </p:nvSpPr>
          <p:spPr>
            <a:xfrm>
              <a:off x="2777677"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3" name="tx62"/>
            <p:cNvSpPr/>
            <p:nvPr/>
          </p:nvSpPr>
          <p:spPr>
            <a:xfrm>
              <a:off x="2902559"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451 case(s)</a:t>
              </a:r>
            </a:p>
          </p:txBody>
        </p:sp>
        <p:sp>
          <p:nvSpPr>
            <p:cNvPr id="64" name="pg63"/>
            <p:cNvSpPr/>
            <p:nvPr/>
          </p:nvSpPr>
          <p:spPr>
            <a:xfrm>
              <a:off x="2984148" y="2394471"/>
              <a:ext cx="1388876" cy="311602"/>
            </a:xfrm>
            <a:custGeom>
              <a:avLst/>
              <a:pathLst>
                <a:path w="1388876" h="311602">
                  <a:moveTo>
                    <a:pt x="26017" y="311602"/>
                  </a:moveTo>
                  <a:lnTo>
                    <a:pt x="1362859" y="311602"/>
                  </a:lnTo>
                  <a:lnTo>
                    <a:pt x="1361812" y="311581"/>
                  </a:lnTo>
                  <a:lnTo>
                    <a:pt x="1365995" y="311412"/>
                  </a:lnTo>
                  <a:lnTo>
                    <a:pt x="1370098" y="310575"/>
                  </a:lnTo>
                  <a:lnTo>
                    <a:pt x="1374013" y="309090"/>
                  </a:lnTo>
                  <a:lnTo>
                    <a:pt x="1377639" y="306996"/>
                  </a:lnTo>
                  <a:lnTo>
                    <a:pt x="1380882" y="304348"/>
                  </a:lnTo>
                  <a:lnTo>
                    <a:pt x="1383659" y="301214"/>
                  </a:lnTo>
                  <a:lnTo>
                    <a:pt x="1385896" y="297675"/>
                  </a:lnTo>
                  <a:lnTo>
                    <a:pt x="1387538" y="293823"/>
                  </a:lnTo>
                  <a:lnTo>
                    <a:pt x="1388540" y="289758"/>
                  </a:lnTo>
                  <a:lnTo>
                    <a:pt x="1388876" y="285585"/>
                  </a:lnTo>
                  <a:lnTo>
                    <a:pt x="1388876" y="26017"/>
                  </a:lnTo>
                  <a:lnTo>
                    <a:pt x="1388540" y="21843"/>
                  </a:lnTo>
                  <a:lnTo>
                    <a:pt x="1387538" y="17778"/>
                  </a:lnTo>
                  <a:lnTo>
                    <a:pt x="1385896" y="13926"/>
                  </a:lnTo>
                  <a:lnTo>
                    <a:pt x="1383659" y="10387"/>
                  </a:lnTo>
                  <a:lnTo>
                    <a:pt x="1380882" y="7253"/>
                  </a:lnTo>
                  <a:lnTo>
                    <a:pt x="1377639" y="4605"/>
                  </a:lnTo>
                  <a:lnTo>
                    <a:pt x="1374013" y="2511"/>
                  </a:lnTo>
                  <a:lnTo>
                    <a:pt x="1370098" y="1027"/>
                  </a:lnTo>
                  <a:lnTo>
                    <a:pt x="1365995" y="189"/>
                  </a:lnTo>
                  <a:lnTo>
                    <a:pt x="13628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5" name="tx64"/>
            <p:cNvSpPr/>
            <p:nvPr/>
          </p:nvSpPr>
          <p:spPr>
            <a:xfrm>
              <a:off x="3088217" y="2466357"/>
              <a:ext cx="1180739"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454 case(s)</a:t>
              </a:r>
            </a:p>
          </p:txBody>
        </p:sp>
        <p:sp>
          <p:nvSpPr>
            <p:cNvPr id="66" name="rc65"/>
            <p:cNvSpPr/>
            <p:nvPr/>
          </p:nvSpPr>
          <p:spPr>
            <a:xfrm>
              <a:off x="2090518" y="2153563"/>
              <a:ext cx="3176137" cy="3131794"/>
            </a:xfrm>
            <a:prstGeom prst="rect">
              <a:avLst/>
            </a:prstGeom>
            <a:ln w="13550" cap="rnd">
              <a:solidFill>
                <a:srgbClr val="333333">
                  <a:alpha val="100000"/>
                </a:srgbClr>
              </a:solidFill>
              <a:prstDash val="solid"/>
              <a:round/>
            </a:ln>
          </p:spPr>
          <p:txBody>
            <a:bodyPr/>
            <a:lstStyle/>
            <a:p/>
          </p:txBody>
        </p:sp>
        <p:sp>
          <p:nvSpPr>
            <p:cNvPr id="67" name="rc66"/>
            <p:cNvSpPr/>
            <p:nvPr/>
          </p:nvSpPr>
          <p:spPr>
            <a:xfrm>
              <a:off x="5266656" y="2153563"/>
              <a:ext cx="3176137" cy="3131794"/>
            </a:xfrm>
            <a:prstGeom prst="rect">
              <a:avLst/>
            </a:prstGeom>
            <a:solidFill>
              <a:srgbClr val="FFFFFF">
                <a:alpha val="100000"/>
              </a:srgbClr>
            </a:solidFill>
          </p:spPr>
          <p:txBody>
            <a:bodyPr/>
            <a:lstStyle/>
            <a:p/>
          </p:txBody>
        </p:sp>
        <p:sp>
          <p:nvSpPr>
            <p:cNvPr id="68" name="pl67"/>
            <p:cNvSpPr/>
            <p:nvPr/>
          </p:nvSpPr>
          <p:spPr>
            <a:xfrm>
              <a:off x="5266656" y="4828748"/>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69" name="pl68"/>
            <p:cNvSpPr/>
            <p:nvPr/>
          </p:nvSpPr>
          <p:spPr>
            <a:xfrm>
              <a:off x="5266656" y="3915529"/>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0" name="pl69"/>
            <p:cNvSpPr/>
            <p:nvPr/>
          </p:nvSpPr>
          <p:spPr>
            <a:xfrm>
              <a:off x="5266656" y="3002309"/>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1" name="pl70"/>
            <p:cNvSpPr/>
            <p:nvPr/>
          </p:nvSpPr>
          <p:spPr>
            <a:xfrm>
              <a:off x="5266656"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2" name="pl71"/>
            <p:cNvSpPr/>
            <p:nvPr/>
          </p:nvSpPr>
          <p:spPr>
            <a:xfrm>
              <a:off x="5266656" y="437213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3" name="pl72"/>
            <p:cNvSpPr/>
            <p:nvPr/>
          </p:nvSpPr>
          <p:spPr>
            <a:xfrm>
              <a:off x="5266656" y="3458919"/>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4" name="pl73"/>
            <p:cNvSpPr/>
            <p:nvPr/>
          </p:nvSpPr>
          <p:spPr>
            <a:xfrm>
              <a:off x="5266656" y="2545700"/>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5" name="rc74"/>
            <p:cNvSpPr/>
            <p:nvPr/>
          </p:nvSpPr>
          <p:spPr>
            <a:xfrm>
              <a:off x="5305706" y="5226912"/>
              <a:ext cx="234305" cy="5844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6" name="rc75"/>
            <p:cNvSpPr/>
            <p:nvPr/>
          </p:nvSpPr>
          <p:spPr>
            <a:xfrm>
              <a:off x="5305706" y="5146548"/>
              <a:ext cx="234305" cy="8036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7" name="rc76"/>
            <p:cNvSpPr/>
            <p:nvPr/>
          </p:nvSpPr>
          <p:spPr>
            <a:xfrm>
              <a:off x="5305706" y="514654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8" name="rc77"/>
            <p:cNvSpPr/>
            <p:nvPr/>
          </p:nvSpPr>
          <p:spPr>
            <a:xfrm>
              <a:off x="5305706" y="5131937"/>
              <a:ext cx="234305" cy="1461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9" name="rc78"/>
            <p:cNvSpPr/>
            <p:nvPr/>
          </p:nvSpPr>
          <p:spPr>
            <a:xfrm>
              <a:off x="5566046" y="5049747"/>
              <a:ext cx="234305" cy="23561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0" name="rc79"/>
            <p:cNvSpPr/>
            <p:nvPr/>
          </p:nvSpPr>
          <p:spPr>
            <a:xfrm>
              <a:off x="5566046" y="5049747"/>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1" name="rc80"/>
            <p:cNvSpPr/>
            <p:nvPr/>
          </p:nvSpPr>
          <p:spPr>
            <a:xfrm>
              <a:off x="5566046" y="5049747"/>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2" name="rc81"/>
            <p:cNvSpPr/>
            <p:nvPr/>
          </p:nvSpPr>
          <p:spPr>
            <a:xfrm>
              <a:off x="5566046" y="5015045"/>
              <a:ext cx="234305" cy="3470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3" name="rc82"/>
            <p:cNvSpPr/>
            <p:nvPr/>
          </p:nvSpPr>
          <p:spPr>
            <a:xfrm>
              <a:off x="5826385" y="5164813"/>
              <a:ext cx="234305" cy="12054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5826385" y="516481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5826385" y="516481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5826385" y="4907285"/>
              <a:ext cx="234305" cy="25752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6086724"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6086724"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6086724"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6086724" y="5137416"/>
              <a:ext cx="234305" cy="14794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6347063" y="5281705"/>
              <a:ext cx="234305" cy="365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6347063" y="528170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6347063" y="528170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6347063" y="5195862"/>
              <a:ext cx="234305" cy="8584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6607402" y="5274399"/>
              <a:ext cx="234305" cy="1095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6607402" y="527439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6607402" y="527439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6607402" y="5248829"/>
              <a:ext cx="234305" cy="255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rc98"/>
            <p:cNvSpPr/>
            <p:nvPr/>
          </p:nvSpPr>
          <p:spPr>
            <a:xfrm>
              <a:off x="6867741" y="5265267"/>
              <a:ext cx="234305" cy="2009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6867741" y="5265267"/>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6867741" y="5265267"/>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6867741" y="5239697"/>
              <a:ext cx="234305" cy="255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rc102"/>
            <p:cNvSpPr/>
            <p:nvPr/>
          </p:nvSpPr>
          <p:spPr>
            <a:xfrm>
              <a:off x="7128081" y="5278052"/>
              <a:ext cx="234305" cy="730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4" name="rc103"/>
            <p:cNvSpPr/>
            <p:nvPr/>
          </p:nvSpPr>
          <p:spPr>
            <a:xfrm>
              <a:off x="7128081" y="527805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5" name="rc104"/>
            <p:cNvSpPr/>
            <p:nvPr/>
          </p:nvSpPr>
          <p:spPr>
            <a:xfrm>
              <a:off x="7128081" y="5278052"/>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6" name="rc105"/>
            <p:cNvSpPr/>
            <p:nvPr/>
          </p:nvSpPr>
          <p:spPr>
            <a:xfrm>
              <a:off x="7128081" y="5267093"/>
              <a:ext cx="234305" cy="109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7" name="rc106"/>
            <p:cNvSpPr/>
            <p:nvPr/>
          </p:nvSpPr>
          <p:spPr>
            <a:xfrm>
              <a:off x="7388420"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8" name="rc107"/>
            <p:cNvSpPr/>
            <p:nvPr/>
          </p:nvSpPr>
          <p:spPr>
            <a:xfrm>
              <a:off x="7388420"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9" name="rc108"/>
            <p:cNvSpPr/>
            <p:nvPr/>
          </p:nvSpPr>
          <p:spPr>
            <a:xfrm>
              <a:off x="7388420"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0" name="rc109"/>
            <p:cNvSpPr/>
            <p:nvPr/>
          </p:nvSpPr>
          <p:spPr>
            <a:xfrm>
              <a:off x="7388420" y="5270746"/>
              <a:ext cx="234305" cy="1461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1" name="rc110"/>
            <p:cNvSpPr/>
            <p:nvPr/>
          </p:nvSpPr>
          <p:spPr>
            <a:xfrm>
              <a:off x="8169437"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2" name="rc111"/>
            <p:cNvSpPr/>
            <p:nvPr/>
          </p:nvSpPr>
          <p:spPr>
            <a:xfrm>
              <a:off x="8169437"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3" name="rc112"/>
            <p:cNvSpPr/>
            <p:nvPr/>
          </p:nvSpPr>
          <p:spPr>
            <a:xfrm>
              <a:off x="8169437"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4" name="rc113"/>
            <p:cNvSpPr/>
            <p:nvPr/>
          </p:nvSpPr>
          <p:spPr>
            <a:xfrm>
              <a:off x="8169437" y="5278052"/>
              <a:ext cx="234305" cy="730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5" name="pg114"/>
            <p:cNvSpPr/>
            <p:nvPr/>
          </p:nvSpPr>
          <p:spPr>
            <a:xfrm>
              <a:off x="7184424"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16" name="pg115"/>
            <p:cNvSpPr/>
            <p:nvPr/>
          </p:nvSpPr>
          <p:spPr>
            <a:xfrm>
              <a:off x="5953815"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17" name="tx116"/>
            <p:cNvSpPr/>
            <p:nvPr/>
          </p:nvSpPr>
          <p:spPr>
            <a:xfrm>
              <a:off x="6078697"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294 case(s)</a:t>
              </a:r>
            </a:p>
          </p:txBody>
        </p:sp>
        <p:sp>
          <p:nvSpPr>
            <p:cNvPr id="118" name="pg117"/>
            <p:cNvSpPr/>
            <p:nvPr/>
          </p:nvSpPr>
          <p:spPr>
            <a:xfrm>
              <a:off x="6160286" y="2394471"/>
              <a:ext cx="1388876" cy="311602"/>
            </a:xfrm>
            <a:custGeom>
              <a:avLst/>
              <a:pathLst>
                <a:path w="1388876" h="311602">
                  <a:moveTo>
                    <a:pt x="26017" y="311602"/>
                  </a:moveTo>
                  <a:lnTo>
                    <a:pt x="1362859" y="311602"/>
                  </a:lnTo>
                  <a:lnTo>
                    <a:pt x="1361812" y="311581"/>
                  </a:lnTo>
                  <a:lnTo>
                    <a:pt x="1365995" y="311412"/>
                  </a:lnTo>
                  <a:lnTo>
                    <a:pt x="1370098" y="310575"/>
                  </a:lnTo>
                  <a:lnTo>
                    <a:pt x="1374013" y="309090"/>
                  </a:lnTo>
                  <a:lnTo>
                    <a:pt x="1377639" y="306996"/>
                  </a:lnTo>
                  <a:lnTo>
                    <a:pt x="1380882" y="304348"/>
                  </a:lnTo>
                  <a:lnTo>
                    <a:pt x="1383659" y="301214"/>
                  </a:lnTo>
                  <a:lnTo>
                    <a:pt x="1385896" y="297675"/>
                  </a:lnTo>
                  <a:lnTo>
                    <a:pt x="1387538" y="293823"/>
                  </a:lnTo>
                  <a:lnTo>
                    <a:pt x="1388540" y="289758"/>
                  </a:lnTo>
                  <a:lnTo>
                    <a:pt x="1388876" y="285585"/>
                  </a:lnTo>
                  <a:lnTo>
                    <a:pt x="1388876" y="26017"/>
                  </a:lnTo>
                  <a:lnTo>
                    <a:pt x="1388540" y="21843"/>
                  </a:lnTo>
                  <a:lnTo>
                    <a:pt x="1387538" y="17778"/>
                  </a:lnTo>
                  <a:lnTo>
                    <a:pt x="1385896" y="13926"/>
                  </a:lnTo>
                  <a:lnTo>
                    <a:pt x="1383659" y="10387"/>
                  </a:lnTo>
                  <a:lnTo>
                    <a:pt x="1380882" y="7253"/>
                  </a:lnTo>
                  <a:lnTo>
                    <a:pt x="1377639" y="4605"/>
                  </a:lnTo>
                  <a:lnTo>
                    <a:pt x="1374013" y="2511"/>
                  </a:lnTo>
                  <a:lnTo>
                    <a:pt x="1370098" y="1027"/>
                  </a:lnTo>
                  <a:lnTo>
                    <a:pt x="1365995" y="189"/>
                  </a:lnTo>
                  <a:lnTo>
                    <a:pt x="13628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19" name="tx118"/>
            <p:cNvSpPr/>
            <p:nvPr/>
          </p:nvSpPr>
          <p:spPr>
            <a:xfrm>
              <a:off x="6264355" y="2466357"/>
              <a:ext cx="1180739"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294 case(s)</a:t>
              </a:r>
            </a:p>
          </p:txBody>
        </p:sp>
        <p:sp>
          <p:nvSpPr>
            <p:cNvPr id="120" name="rc119"/>
            <p:cNvSpPr/>
            <p:nvPr/>
          </p:nvSpPr>
          <p:spPr>
            <a:xfrm>
              <a:off x="5266656" y="2153563"/>
              <a:ext cx="3176137" cy="3131794"/>
            </a:xfrm>
            <a:prstGeom prst="rect">
              <a:avLst/>
            </a:prstGeom>
            <a:ln w="13550" cap="rnd">
              <a:solidFill>
                <a:srgbClr val="333333">
                  <a:alpha val="100000"/>
                </a:srgbClr>
              </a:solidFill>
              <a:prstDash val="solid"/>
              <a:round/>
            </a:ln>
          </p:spPr>
          <p:txBody>
            <a:bodyPr/>
            <a:lstStyle/>
            <a:p/>
          </p:txBody>
        </p:sp>
        <p:sp>
          <p:nvSpPr>
            <p:cNvPr id="121" name="rc120"/>
            <p:cNvSpPr/>
            <p:nvPr/>
          </p:nvSpPr>
          <p:spPr>
            <a:xfrm>
              <a:off x="8442793" y="2153563"/>
              <a:ext cx="3176137" cy="3131794"/>
            </a:xfrm>
            <a:prstGeom prst="rect">
              <a:avLst/>
            </a:prstGeom>
            <a:solidFill>
              <a:srgbClr val="FFFFFF">
                <a:alpha val="100000"/>
              </a:srgbClr>
            </a:solidFill>
          </p:spPr>
          <p:txBody>
            <a:bodyPr/>
            <a:lstStyle/>
            <a:p/>
          </p:txBody>
        </p:sp>
        <p:sp>
          <p:nvSpPr>
            <p:cNvPr id="122" name="pl121"/>
            <p:cNvSpPr/>
            <p:nvPr/>
          </p:nvSpPr>
          <p:spPr>
            <a:xfrm>
              <a:off x="8442793" y="4828748"/>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23" name="pl122"/>
            <p:cNvSpPr/>
            <p:nvPr/>
          </p:nvSpPr>
          <p:spPr>
            <a:xfrm>
              <a:off x="8442793" y="3915529"/>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24" name="pl123"/>
            <p:cNvSpPr/>
            <p:nvPr/>
          </p:nvSpPr>
          <p:spPr>
            <a:xfrm>
              <a:off x="8442793" y="3002309"/>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25" name="pl124"/>
            <p:cNvSpPr/>
            <p:nvPr/>
          </p:nvSpPr>
          <p:spPr>
            <a:xfrm>
              <a:off x="8442793"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26" name="pl125"/>
            <p:cNvSpPr/>
            <p:nvPr/>
          </p:nvSpPr>
          <p:spPr>
            <a:xfrm>
              <a:off x="8442793" y="437213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27" name="pl126"/>
            <p:cNvSpPr/>
            <p:nvPr/>
          </p:nvSpPr>
          <p:spPr>
            <a:xfrm>
              <a:off x="8442793" y="3458919"/>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28" name="pl127"/>
            <p:cNvSpPr/>
            <p:nvPr/>
          </p:nvSpPr>
          <p:spPr>
            <a:xfrm>
              <a:off x="8442793" y="2545700"/>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29" name="rc128"/>
            <p:cNvSpPr/>
            <p:nvPr/>
          </p:nvSpPr>
          <p:spPr>
            <a:xfrm>
              <a:off x="8481844"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0" name="rc129"/>
            <p:cNvSpPr/>
            <p:nvPr/>
          </p:nvSpPr>
          <p:spPr>
            <a:xfrm>
              <a:off x="8481844"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1" name="rc130"/>
            <p:cNvSpPr/>
            <p:nvPr/>
          </p:nvSpPr>
          <p:spPr>
            <a:xfrm>
              <a:off x="8481844"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2" name="rc131"/>
            <p:cNvSpPr/>
            <p:nvPr/>
          </p:nvSpPr>
          <p:spPr>
            <a:xfrm>
              <a:off x="8481844" y="5263440"/>
              <a:ext cx="234305" cy="2191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3" name="rc132"/>
            <p:cNvSpPr/>
            <p:nvPr/>
          </p:nvSpPr>
          <p:spPr>
            <a:xfrm>
              <a:off x="8742183"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4" name="rc133"/>
            <p:cNvSpPr/>
            <p:nvPr/>
          </p:nvSpPr>
          <p:spPr>
            <a:xfrm>
              <a:off x="8742183"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5" name="rc134"/>
            <p:cNvSpPr/>
            <p:nvPr/>
          </p:nvSpPr>
          <p:spPr>
            <a:xfrm>
              <a:off x="8742183"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6" name="rc135"/>
            <p:cNvSpPr/>
            <p:nvPr/>
          </p:nvSpPr>
          <p:spPr>
            <a:xfrm>
              <a:off x="8742183" y="5250655"/>
              <a:ext cx="234305" cy="3470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7" name="rc136"/>
            <p:cNvSpPr/>
            <p:nvPr/>
          </p:nvSpPr>
          <p:spPr>
            <a:xfrm>
              <a:off x="9002523"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8" name="rc137"/>
            <p:cNvSpPr/>
            <p:nvPr/>
          </p:nvSpPr>
          <p:spPr>
            <a:xfrm>
              <a:off x="9002523"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9" name="rc138"/>
            <p:cNvSpPr/>
            <p:nvPr/>
          </p:nvSpPr>
          <p:spPr>
            <a:xfrm>
              <a:off x="9002523"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0" name="rc139"/>
            <p:cNvSpPr/>
            <p:nvPr/>
          </p:nvSpPr>
          <p:spPr>
            <a:xfrm>
              <a:off x="9002523" y="5237870"/>
              <a:ext cx="234305" cy="4748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1" name="rc140"/>
            <p:cNvSpPr/>
            <p:nvPr/>
          </p:nvSpPr>
          <p:spPr>
            <a:xfrm>
              <a:off x="9262862"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2" name="rc141"/>
            <p:cNvSpPr/>
            <p:nvPr/>
          </p:nvSpPr>
          <p:spPr>
            <a:xfrm>
              <a:off x="9262862"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3" name="rc142"/>
            <p:cNvSpPr/>
            <p:nvPr/>
          </p:nvSpPr>
          <p:spPr>
            <a:xfrm>
              <a:off x="9262862"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4" name="rc143"/>
            <p:cNvSpPr/>
            <p:nvPr/>
          </p:nvSpPr>
          <p:spPr>
            <a:xfrm>
              <a:off x="9262862" y="5130110"/>
              <a:ext cx="234305" cy="15524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5" name="rc144"/>
            <p:cNvSpPr/>
            <p:nvPr/>
          </p:nvSpPr>
          <p:spPr>
            <a:xfrm>
              <a:off x="9523201"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6" name="rc145"/>
            <p:cNvSpPr/>
            <p:nvPr/>
          </p:nvSpPr>
          <p:spPr>
            <a:xfrm>
              <a:off x="9523201"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7" name="rc146"/>
            <p:cNvSpPr/>
            <p:nvPr/>
          </p:nvSpPr>
          <p:spPr>
            <a:xfrm>
              <a:off x="9523201"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8" name="rc147"/>
            <p:cNvSpPr/>
            <p:nvPr/>
          </p:nvSpPr>
          <p:spPr>
            <a:xfrm>
              <a:off x="9523201" y="5142896"/>
              <a:ext cx="234305" cy="14246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9" name="rc148"/>
            <p:cNvSpPr/>
            <p:nvPr/>
          </p:nvSpPr>
          <p:spPr>
            <a:xfrm>
              <a:off x="9783540"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0" name="rc149"/>
            <p:cNvSpPr/>
            <p:nvPr/>
          </p:nvSpPr>
          <p:spPr>
            <a:xfrm>
              <a:off x="9783540"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1" name="rc150"/>
            <p:cNvSpPr/>
            <p:nvPr/>
          </p:nvSpPr>
          <p:spPr>
            <a:xfrm>
              <a:off x="9783540"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2" name="rc151"/>
            <p:cNvSpPr/>
            <p:nvPr/>
          </p:nvSpPr>
          <p:spPr>
            <a:xfrm>
              <a:off x="9783540" y="5232391"/>
              <a:ext cx="234305" cy="5296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3" name="rc152"/>
            <p:cNvSpPr/>
            <p:nvPr/>
          </p:nvSpPr>
          <p:spPr>
            <a:xfrm>
              <a:off x="10043879"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4" name="rc153"/>
            <p:cNvSpPr/>
            <p:nvPr/>
          </p:nvSpPr>
          <p:spPr>
            <a:xfrm>
              <a:off x="10043879"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5" name="rc154"/>
            <p:cNvSpPr/>
            <p:nvPr/>
          </p:nvSpPr>
          <p:spPr>
            <a:xfrm>
              <a:off x="10043879"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6" name="rc155"/>
            <p:cNvSpPr/>
            <p:nvPr/>
          </p:nvSpPr>
          <p:spPr>
            <a:xfrm>
              <a:off x="10043879" y="5201342"/>
              <a:ext cx="234305" cy="840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7" name="rc156"/>
            <p:cNvSpPr/>
            <p:nvPr/>
          </p:nvSpPr>
          <p:spPr>
            <a:xfrm>
              <a:off x="10304218"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8" name="rc157"/>
            <p:cNvSpPr/>
            <p:nvPr/>
          </p:nvSpPr>
          <p:spPr>
            <a:xfrm>
              <a:off x="10304218"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9" name="rc158"/>
            <p:cNvSpPr/>
            <p:nvPr/>
          </p:nvSpPr>
          <p:spPr>
            <a:xfrm>
              <a:off x="10304218"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0" name="rc159"/>
            <p:cNvSpPr/>
            <p:nvPr/>
          </p:nvSpPr>
          <p:spPr>
            <a:xfrm>
              <a:off x="10304218" y="5237870"/>
              <a:ext cx="234305" cy="4748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1" name="rc160"/>
            <p:cNvSpPr/>
            <p:nvPr/>
          </p:nvSpPr>
          <p:spPr>
            <a:xfrm>
              <a:off x="10564558"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2" name="rc161"/>
            <p:cNvSpPr/>
            <p:nvPr/>
          </p:nvSpPr>
          <p:spPr>
            <a:xfrm>
              <a:off x="10564558"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3" name="rc162"/>
            <p:cNvSpPr/>
            <p:nvPr/>
          </p:nvSpPr>
          <p:spPr>
            <a:xfrm>
              <a:off x="10564558"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4" name="rc163"/>
            <p:cNvSpPr/>
            <p:nvPr/>
          </p:nvSpPr>
          <p:spPr>
            <a:xfrm>
              <a:off x="10564558" y="5256135"/>
              <a:ext cx="234305" cy="2922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5" name="rc164"/>
            <p:cNvSpPr/>
            <p:nvPr/>
          </p:nvSpPr>
          <p:spPr>
            <a:xfrm>
              <a:off x="10824897"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6" name="rc165"/>
            <p:cNvSpPr/>
            <p:nvPr/>
          </p:nvSpPr>
          <p:spPr>
            <a:xfrm>
              <a:off x="10824897"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7" name="rc166"/>
            <p:cNvSpPr/>
            <p:nvPr/>
          </p:nvSpPr>
          <p:spPr>
            <a:xfrm>
              <a:off x="10824897"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8" name="rc167"/>
            <p:cNvSpPr/>
            <p:nvPr/>
          </p:nvSpPr>
          <p:spPr>
            <a:xfrm>
              <a:off x="10824897" y="5247003"/>
              <a:ext cx="234305" cy="3835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9" name="rc168"/>
            <p:cNvSpPr/>
            <p:nvPr/>
          </p:nvSpPr>
          <p:spPr>
            <a:xfrm>
              <a:off x="11085236"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0" name="rc169"/>
            <p:cNvSpPr/>
            <p:nvPr/>
          </p:nvSpPr>
          <p:spPr>
            <a:xfrm>
              <a:off x="11085236"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1" name="rc170"/>
            <p:cNvSpPr/>
            <p:nvPr/>
          </p:nvSpPr>
          <p:spPr>
            <a:xfrm>
              <a:off x="11085236"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2" name="rc171"/>
            <p:cNvSpPr/>
            <p:nvPr/>
          </p:nvSpPr>
          <p:spPr>
            <a:xfrm>
              <a:off x="11085236" y="5259788"/>
              <a:ext cx="234305" cy="255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3" name="rc172"/>
            <p:cNvSpPr/>
            <p:nvPr/>
          </p:nvSpPr>
          <p:spPr>
            <a:xfrm>
              <a:off x="11345575"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4" name="rc173"/>
            <p:cNvSpPr/>
            <p:nvPr/>
          </p:nvSpPr>
          <p:spPr>
            <a:xfrm>
              <a:off x="11345575"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5" name="rc174"/>
            <p:cNvSpPr/>
            <p:nvPr/>
          </p:nvSpPr>
          <p:spPr>
            <a:xfrm>
              <a:off x="11345575"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6" name="rc175"/>
            <p:cNvSpPr/>
            <p:nvPr/>
          </p:nvSpPr>
          <p:spPr>
            <a:xfrm>
              <a:off x="11345575" y="5186730"/>
              <a:ext cx="234305" cy="9862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7" name="pg176"/>
            <p:cNvSpPr/>
            <p:nvPr/>
          </p:nvSpPr>
          <p:spPr>
            <a:xfrm>
              <a:off x="9178227" y="2153563"/>
              <a:ext cx="1705271" cy="373922"/>
            </a:xfrm>
            <a:custGeom>
              <a:avLst/>
              <a:pathLst>
                <a:path w="1705271" h="373922">
                  <a:moveTo>
                    <a:pt x="31220" y="373922"/>
                  </a:moveTo>
                  <a:lnTo>
                    <a:pt x="1674050" y="373922"/>
                  </a:lnTo>
                  <a:lnTo>
                    <a:pt x="1672793" y="373897"/>
                  </a:lnTo>
                  <a:lnTo>
                    <a:pt x="1677814" y="373695"/>
                  </a:lnTo>
                  <a:lnTo>
                    <a:pt x="1682737" y="372690"/>
                  </a:lnTo>
                  <a:lnTo>
                    <a:pt x="1687435" y="370908"/>
                  </a:lnTo>
                  <a:lnTo>
                    <a:pt x="1691786" y="368396"/>
                  </a:lnTo>
                  <a:lnTo>
                    <a:pt x="1695678" y="365218"/>
                  </a:lnTo>
                  <a:lnTo>
                    <a:pt x="1699010" y="361457"/>
                  </a:lnTo>
                  <a:lnTo>
                    <a:pt x="1701695" y="357211"/>
                  </a:lnTo>
                  <a:lnTo>
                    <a:pt x="1703664" y="352588"/>
                  </a:lnTo>
                  <a:lnTo>
                    <a:pt x="1704867" y="347710"/>
                  </a:lnTo>
                  <a:lnTo>
                    <a:pt x="1705271" y="342702"/>
                  </a:lnTo>
                  <a:lnTo>
                    <a:pt x="1705271" y="31220"/>
                  </a:lnTo>
                  <a:lnTo>
                    <a:pt x="1704867" y="26212"/>
                  </a:lnTo>
                  <a:lnTo>
                    <a:pt x="1703664" y="21334"/>
                  </a:lnTo>
                  <a:lnTo>
                    <a:pt x="1701695" y="16711"/>
                  </a:lnTo>
                  <a:lnTo>
                    <a:pt x="1699010" y="12465"/>
                  </a:lnTo>
                  <a:lnTo>
                    <a:pt x="1695678" y="8704"/>
                  </a:lnTo>
                  <a:lnTo>
                    <a:pt x="1691786" y="5526"/>
                  </a:lnTo>
                  <a:lnTo>
                    <a:pt x="1687435" y="3014"/>
                  </a:lnTo>
                  <a:lnTo>
                    <a:pt x="1682737" y="1232"/>
                  </a:lnTo>
                  <a:lnTo>
                    <a:pt x="1677814" y="227"/>
                  </a:lnTo>
                  <a:lnTo>
                    <a:pt x="167405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78" name="tx177"/>
            <p:cNvSpPr/>
            <p:nvPr/>
          </p:nvSpPr>
          <p:spPr>
            <a:xfrm>
              <a:off x="9303109" y="2239827"/>
              <a:ext cx="1455506"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179" name="pg178"/>
            <p:cNvSpPr/>
            <p:nvPr/>
          </p:nvSpPr>
          <p:spPr>
            <a:xfrm>
              <a:off x="9376652" y="2394471"/>
              <a:ext cx="1308420" cy="311602"/>
            </a:xfrm>
            <a:custGeom>
              <a:avLst/>
              <a:pathLst>
                <a:path w="1308420" h="311602">
                  <a:moveTo>
                    <a:pt x="26017" y="311602"/>
                  </a:moveTo>
                  <a:lnTo>
                    <a:pt x="1282402" y="311602"/>
                  </a:lnTo>
                  <a:lnTo>
                    <a:pt x="1281355" y="311581"/>
                  </a:lnTo>
                  <a:lnTo>
                    <a:pt x="1285538" y="311412"/>
                  </a:lnTo>
                  <a:lnTo>
                    <a:pt x="1289641" y="310575"/>
                  </a:lnTo>
                  <a:lnTo>
                    <a:pt x="1293556" y="309090"/>
                  </a:lnTo>
                  <a:lnTo>
                    <a:pt x="1297182" y="306996"/>
                  </a:lnTo>
                  <a:lnTo>
                    <a:pt x="1300425" y="304348"/>
                  </a:lnTo>
                  <a:lnTo>
                    <a:pt x="1303202" y="301214"/>
                  </a:lnTo>
                  <a:lnTo>
                    <a:pt x="1305440" y="297675"/>
                  </a:lnTo>
                  <a:lnTo>
                    <a:pt x="1307081" y="293823"/>
                  </a:lnTo>
                  <a:lnTo>
                    <a:pt x="1308083" y="289758"/>
                  </a:lnTo>
                  <a:lnTo>
                    <a:pt x="1308420" y="285585"/>
                  </a:lnTo>
                  <a:lnTo>
                    <a:pt x="1308420" y="26017"/>
                  </a:lnTo>
                  <a:lnTo>
                    <a:pt x="1308083" y="21843"/>
                  </a:lnTo>
                  <a:lnTo>
                    <a:pt x="1307081" y="17778"/>
                  </a:lnTo>
                  <a:lnTo>
                    <a:pt x="1305440" y="13926"/>
                  </a:lnTo>
                  <a:lnTo>
                    <a:pt x="1303202" y="10387"/>
                  </a:lnTo>
                  <a:lnTo>
                    <a:pt x="1300425" y="7253"/>
                  </a:lnTo>
                  <a:lnTo>
                    <a:pt x="1297182" y="4605"/>
                  </a:lnTo>
                  <a:lnTo>
                    <a:pt x="1293556" y="2511"/>
                  </a:lnTo>
                  <a:lnTo>
                    <a:pt x="1289641" y="1027"/>
                  </a:lnTo>
                  <a:lnTo>
                    <a:pt x="1285538" y="189"/>
                  </a:lnTo>
                  <a:lnTo>
                    <a:pt x="1282402"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80" name="tx179"/>
            <p:cNvSpPr/>
            <p:nvPr/>
          </p:nvSpPr>
          <p:spPr>
            <a:xfrm>
              <a:off x="9480721" y="2466357"/>
              <a:ext cx="1100282"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181" name="rc180"/>
            <p:cNvSpPr/>
            <p:nvPr/>
          </p:nvSpPr>
          <p:spPr>
            <a:xfrm>
              <a:off x="8442793" y="2153563"/>
              <a:ext cx="3176137" cy="3131794"/>
            </a:xfrm>
            <a:prstGeom prst="rect">
              <a:avLst/>
            </a:prstGeom>
            <a:ln w="13550" cap="rnd">
              <a:solidFill>
                <a:srgbClr val="333333">
                  <a:alpha val="100000"/>
                </a:srgbClr>
              </a:solidFill>
              <a:prstDash val="solid"/>
              <a:round/>
            </a:ln>
          </p:spPr>
          <p:txBody>
            <a:bodyPr/>
            <a:lstStyle/>
            <a:p/>
          </p:txBody>
        </p:sp>
        <p:sp>
          <p:nvSpPr>
            <p:cNvPr id="182" name="rc181"/>
            <p:cNvSpPr/>
            <p:nvPr/>
          </p:nvSpPr>
          <p:spPr>
            <a:xfrm>
              <a:off x="11618931" y="2153563"/>
              <a:ext cx="3176137" cy="3131794"/>
            </a:xfrm>
            <a:prstGeom prst="rect">
              <a:avLst/>
            </a:prstGeom>
            <a:solidFill>
              <a:srgbClr val="FFFFFF">
                <a:alpha val="100000"/>
              </a:srgbClr>
            </a:solidFill>
          </p:spPr>
          <p:txBody>
            <a:bodyPr/>
            <a:lstStyle/>
            <a:p/>
          </p:txBody>
        </p:sp>
        <p:sp>
          <p:nvSpPr>
            <p:cNvPr id="183" name="pl182"/>
            <p:cNvSpPr/>
            <p:nvPr/>
          </p:nvSpPr>
          <p:spPr>
            <a:xfrm>
              <a:off x="11618931" y="4828748"/>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84" name="pl183"/>
            <p:cNvSpPr/>
            <p:nvPr/>
          </p:nvSpPr>
          <p:spPr>
            <a:xfrm>
              <a:off x="11618931" y="3915529"/>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85" name="pl184"/>
            <p:cNvSpPr/>
            <p:nvPr/>
          </p:nvSpPr>
          <p:spPr>
            <a:xfrm>
              <a:off x="11618931" y="3002309"/>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86" name="pl185"/>
            <p:cNvSpPr/>
            <p:nvPr/>
          </p:nvSpPr>
          <p:spPr>
            <a:xfrm>
              <a:off x="11618931"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87" name="pl186"/>
            <p:cNvSpPr/>
            <p:nvPr/>
          </p:nvSpPr>
          <p:spPr>
            <a:xfrm>
              <a:off x="11618931" y="437213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88" name="pl187"/>
            <p:cNvSpPr/>
            <p:nvPr/>
          </p:nvSpPr>
          <p:spPr>
            <a:xfrm>
              <a:off x="11618931" y="3458919"/>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89" name="pl188"/>
            <p:cNvSpPr/>
            <p:nvPr/>
          </p:nvSpPr>
          <p:spPr>
            <a:xfrm>
              <a:off x="11618931" y="2545700"/>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90" name="rc189"/>
            <p:cNvSpPr/>
            <p:nvPr/>
          </p:nvSpPr>
          <p:spPr>
            <a:xfrm>
              <a:off x="11657982" y="5214127"/>
              <a:ext cx="234305" cy="7123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1" name="rc190"/>
            <p:cNvSpPr/>
            <p:nvPr/>
          </p:nvSpPr>
          <p:spPr>
            <a:xfrm>
              <a:off x="11657982" y="5214127"/>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2" name="rc191"/>
            <p:cNvSpPr/>
            <p:nvPr/>
          </p:nvSpPr>
          <p:spPr>
            <a:xfrm>
              <a:off x="11657982" y="5214127"/>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3" name="rc192"/>
            <p:cNvSpPr/>
            <p:nvPr/>
          </p:nvSpPr>
          <p:spPr>
            <a:xfrm>
              <a:off x="11657982" y="4426932"/>
              <a:ext cx="234305" cy="78719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4" name="rc193"/>
            <p:cNvSpPr/>
            <p:nvPr/>
          </p:nvSpPr>
          <p:spPr>
            <a:xfrm>
              <a:off x="11918321" y="4757517"/>
              <a:ext cx="234305" cy="52784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5" name="rc194"/>
            <p:cNvSpPr/>
            <p:nvPr/>
          </p:nvSpPr>
          <p:spPr>
            <a:xfrm>
              <a:off x="11918321" y="4757517"/>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6" name="rc195"/>
            <p:cNvSpPr/>
            <p:nvPr/>
          </p:nvSpPr>
          <p:spPr>
            <a:xfrm>
              <a:off x="11918321" y="4757517"/>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7" name="rc196"/>
            <p:cNvSpPr/>
            <p:nvPr/>
          </p:nvSpPr>
          <p:spPr>
            <a:xfrm>
              <a:off x="11918321" y="3524671"/>
              <a:ext cx="234305" cy="123284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8" name="rc197"/>
            <p:cNvSpPr/>
            <p:nvPr/>
          </p:nvSpPr>
          <p:spPr>
            <a:xfrm>
              <a:off x="12178660" y="4425105"/>
              <a:ext cx="234305" cy="86025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9" name="rc198"/>
            <p:cNvSpPr/>
            <p:nvPr/>
          </p:nvSpPr>
          <p:spPr>
            <a:xfrm>
              <a:off x="12178660" y="442510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0" name="rc199"/>
            <p:cNvSpPr/>
            <p:nvPr/>
          </p:nvSpPr>
          <p:spPr>
            <a:xfrm>
              <a:off x="12178660" y="442510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1" name="rc200"/>
            <p:cNvSpPr/>
            <p:nvPr/>
          </p:nvSpPr>
          <p:spPr>
            <a:xfrm>
              <a:off x="12178660" y="2876285"/>
              <a:ext cx="234305" cy="154881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2" name="rc201"/>
            <p:cNvSpPr/>
            <p:nvPr/>
          </p:nvSpPr>
          <p:spPr>
            <a:xfrm>
              <a:off x="12439000" y="4236982"/>
              <a:ext cx="234305" cy="104837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3" name="rc202"/>
            <p:cNvSpPr/>
            <p:nvPr/>
          </p:nvSpPr>
          <p:spPr>
            <a:xfrm>
              <a:off x="12439000" y="423698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4" name="rc203"/>
            <p:cNvSpPr/>
            <p:nvPr/>
          </p:nvSpPr>
          <p:spPr>
            <a:xfrm>
              <a:off x="12439000" y="4236982"/>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5" name="rc204"/>
            <p:cNvSpPr/>
            <p:nvPr/>
          </p:nvSpPr>
          <p:spPr>
            <a:xfrm>
              <a:off x="12439000" y="2916467"/>
              <a:ext cx="234305" cy="132051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6" name="rc205"/>
            <p:cNvSpPr/>
            <p:nvPr/>
          </p:nvSpPr>
          <p:spPr>
            <a:xfrm>
              <a:off x="12699339" y="4394056"/>
              <a:ext cx="234305" cy="89130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7" name="rc206"/>
            <p:cNvSpPr/>
            <p:nvPr/>
          </p:nvSpPr>
          <p:spPr>
            <a:xfrm>
              <a:off x="12699339" y="439405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8" name="rc207"/>
            <p:cNvSpPr/>
            <p:nvPr/>
          </p:nvSpPr>
          <p:spPr>
            <a:xfrm>
              <a:off x="12699339" y="439405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9" name="rc208"/>
            <p:cNvSpPr/>
            <p:nvPr/>
          </p:nvSpPr>
          <p:spPr>
            <a:xfrm>
              <a:off x="12699339" y="3245226"/>
              <a:ext cx="234305" cy="114882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0" name="rc209"/>
            <p:cNvSpPr/>
            <p:nvPr/>
          </p:nvSpPr>
          <p:spPr>
            <a:xfrm>
              <a:off x="12959678" y="4969384"/>
              <a:ext cx="234305" cy="31597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1" name="rc210"/>
            <p:cNvSpPr/>
            <p:nvPr/>
          </p:nvSpPr>
          <p:spPr>
            <a:xfrm>
              <a:off x="12959678" y="4952946"/>
              <a:ext cx="234305" cy="1643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2" name="rc211"/>
            <p:cNvSpPr/>
            <p:nvPr/>
          </p:nvSpPr>
          <p:spPr>
            <a:xfrm>
              <a:off x="12959678" y="495294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3" name="rc212"/>
            <p:cNvSpPr/>
            <p:nvPr/>
          </p:nvSpPr>
          <p:spPr>
            <a:xfrm>
              <a:off x="12959678" y="4171230"/>
              <a:ext cx="234305" cy="78171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4" name="rc213"/>
            <p:cNvSpPr/>
            <p:nvPr/>
          </p:nvSpPr>
          <p:spPr>
            <a:xfrm>
              <a:off x="13220017" y="5089929"/>
              <a:ext cx="234305" cy="19542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5" name="rc214"/>
            <p:cNvSpPr/>
            <p:nvPr/>
          </p:nvSpPr>
          <p:spPr>
            <a:xfrm>
              <a:off x="13220017" y="508992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6" name="rc215"/>
            <p:cNvSpPr/>
            <p:nvPr/>
          </p:nvSpPr>
          <p:spPr>
            <a:xfrm>
              <a:off x="13220017" y="508992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7" name="rc216"/>
            <p:cNvSpPr/>
            <p:nvPr/>
          </p:nvSpPr>
          <p:spPr>
            <a:xfrm>
              <a:off x="13220017" y="4437890"/>
              <a:ext cx="234305" cy="6520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8" name="rc217"/>
            <p:cNvSpPr/>
            <p:nvPr/>
          </p:nvSpPr>
          <p:spPr>
            <a:xfrm>
              <a:off x="13480356" y="5197689"/>
              <a:ext cx="234305" cy="8766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9" name="rc218"/>
            <p:cNvSpPr/>
            <p:nvPr/>
          </p:nvSpPr>
          <p:spPr>
            <a:xfrm>
              <a:off x="13480356" y="519768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0" name="rc219"/>
            <p:cNvSpPr/>
            <p:nvPr/>
          </p:nvSpPr>
          <p:spPr>
            <a:xfrm>
              <a:off x="13480356" y="519768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1" name="rc220"/>
            <p:cNvSpPr/>
            <p:nvPr/>
          </p:nvSpPr>
          <p:spPr>
            <a:xfrm>
              <a:off x="13480356" y="4945640"/>
              <a:ext cx="234305" cy="25204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2" name="rc221"/>
            <p:cNvSpPr/>
            <p:nvPr/>
          </p:nvSpPr>
          <p:spPr>
            <a:xfrm>
              <a:off x="13740696" y="5234217"/>
              <a:ext cx="234305" cy="5114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3" name="rc222"/>
            <p:cNvSpPr/>
            <p:nvPr/>
          </p:nvSpPr>
          <p:spPr>
            <a:xfrm>
              <a:off x="13740696" y="5234217"/>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4" name="rc223"/>
            <p:cNvSpPr/>
            <p:nvPr/>
          </p:nvSpPr>
          <p:spPr>
            <a:xfrm>
              <a:off x="13740696" y="5234217"/>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5" name="rc224"/>
            <p:cNvSpPr/>
            <p:nvPr/>
          </p:nvSpPr>
          <p:spPr>
            <a:xfrm>
              <a:off x="13740696" y="5104540"/>
              <a:ext cx="234305" cy="12967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6" name="rc225"/>
            <p:cNvSpPr/>
            <p:nvPr/>
          </p:nvSpPr>
          <p:spPr>
            <a:xfrm>
              <a:off x="14001035" y="5257961"/>
              <a:ext cx="234305" cy="273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7" name="rc226"/>
            <p:cNvSpPr/>
            <p:nvPr/>
          </p:nvSpPr>
          <p:spPr>
            <a:xfrm>
              <a:off x="14001035" y="525796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8" name="rc227"/>
            <p:cNvSpPr/>
            <p:nvPr/>
          </p:nvSpPr>
          <p:spPr>
            <a:xfrm>
              <a:off x="14001035" y="5257961"/>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9" name="rc228"/>
            <p:cNvSpPr/>
            <p:nvPr/>
          </p:nvSpPr>
          <p:spPr>
            <a:xfrm>
              <a:off x="14001035" y="5199515"/>
              <a:ext cx="234305" cy="5844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0" name="rc229"/>
            <p:cNvSpPr/>
            <p:nvPr/>
          </p:nvSpPr>
          <p:spPr>
            <a:xfrm>
              <a:off x="14261374" y="5281705"/>
              <a:ext cx="234305" cy="365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1" name="rc230"/>
            <p:cNvSpPr/>
            <p:nvPr/>
          </p:nvSpPr>
          <p:spPr>
            <a:xfrm>
              <a:off x="14261374" y="528170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2" name="rc231"/>
            <p:cNvSpPr/>
            <p:nvPr/>
          </p:nvSpPr>
          <p:spPr>
            <a:xfrm>
              <a:off x="14261374" y="528170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3" name="rc232"/>
            <p:cNvSpPr/>
            <p:nvPr/>
          </p:nvSpPr>
          <p:spPr>
            <a:xfrm>
              <a:off x="14261374" y="5214127"/>
              <a:ext cx="234305" cy="675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4" name="rc233"/>
            <p:cNvSpPr/>
            <p:nvPr/>
          </p:nvSpPr>
          <p:spPr>
            <a:xfrm>
              <a:off x="14521713" y="5279878"/>
              <a:ext cx="234305" cy="547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5" name="rc234"/>
            <p:cNvSpPr/>
            <p:nvPr/>
          </p:nvSpPr>
          <p:spPr>
            <a:xfrm>
              <a:off x="14521713" y="527987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6" name="rc235"/>
            <p:cNvSpPr/>
            <p:nvPr/>
          </p:nvSpPr>
          <p:spPr>
            <a:xfrm>
              <a:off x="14521713" y="527987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7" name="rc236"/>
            <p:cNvSpPr/>
            <p:nvPr/>
          </p:nvSpPr>
          <p:spPr>
            <a:xfrm>
              <a:off x="14521713" y="5234217"/>
              <a:ext cx="234305" cy="4566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8" name="pg237"/>
            <p:cNvSpPr/>
            <p:nvPr/>
          </p:nvSpPr>
          <p:spPr>
            <a:xfrm>
              <a:off x="13536700"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239" name="pg238"/>
            <p:cNvSpPr/>
            <p:nvPr/>
          </p:nvSpPr>
          <p:spPr>
            <a:xfrm>
              <a:off x="12281953"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40" name="tx239"/>
            <p:cNvSpPr/>
            <p:nvPr/>
          </p:nvSpPr>
          <p:spPr>
            <a:xfrm>
              <a:off x="12406836"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2,246 case(s)</a:t>
              </a:r>
            </a:p>
          </p:txBody>
        </p:sp>
        <p:sp>
          <p:nvSpPr>
            <p:cNvPr id="241" name="pg240"/>
            <p:cNvSpPr/>
            <p:nvPr/>
          </p:nvSpPr>
          <p:spPr>
            <a:xfrm>
              <a:off x="12492448" y="2394471"/>
              <a:ext cx="1429105" cy="311602"/>
            </a:xfrm>
            <a:custGeom>
              <a:avLst/>
              <a:pathLst>
                <a:path w="1429105" h="311602">
                  <a:moveTo>
                    <a:pt x="26017" y="311602"/>
                  </a:moveTo>
                  <a:lnTo>
                    <a:pt x="1403088" y="311602"/>
                  </a:lnTo>
                  <a:lnTo>
                    <a:pt x="1402040" y="311581"/>
                  </a:lnTo>
                  <a:lnTo>
                    <a:pt x="1406224" y="311412"/>
                  </a:lnTo>
                  <a:lnTo>
                    <a:pt x="1410326" y="310575"/>
                  </a:lnTo>
                  <a:lnTo>
                    <a:pt x="1414241" y="309090"/>
                  </a:lnTo>
                  <a:lnTo>
                    <a:pt x="1417867" y="306996"/>
                  </a:lnTo>
                  <a:lnTo>
                    <a:pt x="1421110" y="304348"/>
                  </a:lnTo>
                  <a:lnTo>
                    <a:pt x="1423887" y="301214"/>
                  </a:lnTo>
                  <a:lnTo>
                    <a:pt x="1426125" y="297675"/>
                  </a:lnTo>
                  <a:lnTo>
                    <a:pt x="1427766" y="293823"/>
                  </a:lnTo>
                  <a:lnTo>
                    <a:pt x="1428768" y="289758"/>
                  </a:lnTo>
                  <a:lnTo>
                    <a:pt x="1429105" y="285585"/>
                  </a:lnTo>
                  <a:lnTo>
                    <a:pt x="1429105" y="26017"/>
                  </a:lnTo>
                  <a:lnTo>
                    <a:pt x="1428768" y="21843"/>
                  </a:lnTo>
                  <a:lnTo>
                    <a:pt x="1427766" y="17778"/>
                  </a:lnTo>
                  <a:lnTo>
                    <a:pt x="1426125" y="13926"/>
                  </a:lnTo>
                  <a:lnTo>
                    <a:pt x="1423887" y="10387"/>
                  </a:lnTo>
                  <a:lnTo>
                    <a:pt x="1421110" y="7253"/>
                  </a:lnTo>
                  <a:lnTo>
                    <a:pt x="1417867" y="4605"/>
                  </a:lnTo>
                  <a:lnTo>
                    <a:pt x="1414241" y="2511"/>
                  </a:lnTo>
                  <a:lnTo>
                    <a:pt x="1410326" y="1027"/>
                  </a:lnTo>
                  <a:lnTo>
                    <a:pt x="1406224" y="189"/>
                  </a:lnTo>
                  <a:lnTo>
                    <a:pt x="1403088"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42" name="tx241"/>
            <p:cNvSpPr/>
            <p:nvPr/>
          </p:nvSpPr>
          <p:spPr>
            <a:xfrm>
              <a:off x="12596516" y="2466357"/>
              <a:ext cx="122096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2,246 case(s)</a:t>
              </a:r>
            </a:p>
          </p:txBody>
        </p:sp>
        <p:sp>
          <p:nvSpPr>
            <p:cNvPr id="243" name="rc242"/>
            <p:cNvSpPr/>
            <p:nvPr/>
          </p:nvSpPr>
          <p:spPr>
            <a:xfrm>
              <a:off x="11618931" y="2153563"/>
              <a:ext cx="3176137" cy="3131794"/>
            </a:xfrm>
            <a:prstGeom prst="rect">
              <a:avLst/>
            </a:prstGeom>
            <a:ln w="13550" cap="rnd">
              <a:solidFill>
                <a:srgbClr val="333333">
                  <a:alpha val="100000"/>
                </a:srgbClr>
              </a:solidFill>
              <a:prstDash val="solid"/>
              <a:round/>
            </a:ln>
          </p:spPr>
          <p:txBody>
            <a:bodyPr/>
            <a:lstStyle/>
            <a:p/>
          </p:txBody>
        </p:sp>
        <p:sp>
          <p:nvSpPr>
            <p:cNvPr id="244" name="rc243"/>
            <p:cNvSpPr/>
            <p:nvPr/>
          </p:nvSpPr>
          <p:spPr>
            <a:xfrm>
              <a:off x="14795069" y="2153563"/>
              <a:ext cx="3176137" cy="3131794"/>
            </a:xfrm>
            <a:prstGeom prst="rect">
              <a:avLst/>
            </a:prstGeom>
            <a:solidFill>
              <a:srgbClr val="FFFFFF">
                <a:alpha val="100000"/>
              </a:srgbClr>
            </a:solidFill>
          </p:spPr>
          <p:txBody>
            <a:bodyPr/>
            <a:lstStyle/>
            <a:p/>
          </p:txBody>
        </p:sp>
        <p:sp>
          <p:nvSpPr>
            <p:cNvPr id="245" name="pl244"/>
            <p:cNvSpPr/>
            <p:nvPr/>
          </p:nvSpPr>
          <p:spPr>
            <a:xfrm>
              <a:off x="14795069" y="4828748"/>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46" name="pl245"/>
            <p:cNvSpPr/>
            <p:nvPr/>
          </p:nvSpPr>
          <p:spPr>
            <a:xfrm>
              <a:off x="14795069" y="3915529"/>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47" name="pl246"/>
            <p:cNvSpPr/>
            <p:nvPr/>
          </p:nvSpPr>
          <p:spPr>
            <a:xfrm>
              <a:off x="14795069" y="3002309"/>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48" name="pl247"/>
            <p:cNvSpPr/>
            <p:nvPr/>
          </p:nvSpPr>
          <p:spPr>
            <a:xfrm>
              <a:off x="14795069"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49" name="pl248"/>
            <p:cNvSpPr/>
            <p:nvPr/>
          </p:nvSpPr>
          <p:spPr>
            <a:xfrm>
              <a:off x="14795069" y="437213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50" name="pl249"/>
            <p:cNvSpPr/>
            <p:nvPr/>
          </p:nvSpPr>
          <p:spPr>
            <a:xfrm>
              <a:off x="14795069" y="3458919"/>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51" name="pl250"/>
            <p:cNvSpPr/>
            <p:nvPr/>
          </p:nvSpPr>
          <p:spPr>
            <a:xfrm>
              <a:off x="14795069" y="2545700"/>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52" name="rc251"/>
            <p:cNvSpPr/>
            <p:nvPr/>
          </p:nvSpPr>
          <p:spPr>
            <a:xfrm>
              <a:off x="14834120" y="5197689"/>
              <a:ext cx="234305" cy="8766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3" name="rc252"/>
            <p:cNvSpPr/>
            <p:nvPr/>
          </p:nvSpPr>
          <p:spPr>
            <a:xfrm>
              <a:off x="14834120" y="519768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4" name="rc253"/>
            <p:cNvSpPr/>
            <p:nvPr/>
          </p:nvSpPr>
          <p:spPr>
            <a:xfrm>
              <a:off x="14834120" y="519768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5" name="rc254"/>
            <p:cNvSpPr/>
            <p:nvPr/>
          </p:nvSpPr>
          <p:spPr>
            <a:xfrm>
              <a:off x="14834120" y="4474419"/>
              <a:ext cx="234305" cy="7232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6" name="rc255"/>
            <p:cNvSpPr/>
            <p:nvPr/>
          </p:nvSpPr>
          <p:spPr>
            <a:xfrm>
              <a:off x="15094459" y="4876235"/>
              <a:ext cx="234305" cy="40912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7" name="rc256"/>
            <p:cNvSpPr/>
            <p:nvPr/>
          </p:nvSpPr>
          <p:spPr>
            <a:xfrm>
              <a:off x="15094459" y="487623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8" name="rc257"/>
            <p:cNvSpPr/>
            <p:nvPr/>
          </p:nvSpPr>
          <p:spPr>
            <a:xfrm>
              <a:off x="15094459" y="487623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9" name="rc258"/>
            <p:cNvSpPr/>
            <p:nvPr/>
          </p:nvSpPr>
          <p:spPr>
            <a:xfrm>
              <a:off x="15094459" y="3307325"/>
              <a:ext cx="234305" cy="15689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0" name="rc259"/>
            <p:cNvSpPr/>
            <p:nvPr/>
          </p:nvSpPr>
          <p:spPr>
            <a:xfrm>
              <a:off x="15354798" y="5057053"/>
              <a:ext cx="234305" cy="22830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1" name="rc260"/>
            <p:cNvSpPr/>
            <p:nvPr/>
          </p:nvSpPr>
          <p:spPr>
            <a:xfrm>
              <a:off x="15354798" y="505705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2" name="rc261"/>
            <p:cNvSpPr/>
            <p:nvPr/>
          </p:nvSpPr>
          <p:spPr>
            <a:xfrm>
              <a:off x="15354798" y="505705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3" name="rc262"/>
            <p:cNvSpPr/>
            <p:nvPr/>
          </p:nvSpPr>
          <p:spPr>
            <a:xfrm>
              <a:off x="15354798" y="3451613"/>
              <a:ext cx="234305" cy="16054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4" name="rc263"/>
            <p:cNvSpPr/>
            <p:nvPr/>
          </p:nvSpPr>
          <p:spPr>
            <a:xfrm>
              <a:off x="15615138" y="5157507"/>
              <a:ext cx="234305" cy="12785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5" name="rc264"/>
            <p:cNvSpPr/>
            <p:nvPr/>
          </p:nvSpPr>
          <p:spPr>
            <a:xfrm>
              <a:off x="15615138" y="5157507"/>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6" name="rc265"/>
            <p:cNvSpPr/>
            <p:nvPr/>
          </p:nvSpPr>
          <p:spPr>
            <a:xfrm>
              <a:off x="15615138" y="5157507"/>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7" name="rc266"/>
            <p:cNvSpPr/>
            <p:nvPr/>
          </p:nvSpPr>
          <p:spPr>
            <a:xfrm>
              <a:off x="15615138" y="4264379"/>
              <a:ext cx="234305" cy="89312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8" name="rc267"/>
            <p:cNvSpPr/>
            <p:nvPr/>
          </p:nvSpPr>
          <p:spPr>
            <a:xfrm>
              <a:off x="15875477" y="5228738"/>
              <a:ext cx="234305" cy="5661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9" name="rc268"/>
            <p:cNvSpPr/>
            <p:nvPr/>
          </p:nvSpPr>
          <p:spPr>
            <a:xfrm>
              <a:off x="15875477" y="522873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0" name="rc269"/>
            <p:cNvSpPr/>
            <p:nvPr/>
          </p:nvSpPr>
          <p:spPr>
            <a:xfrm>
              <a:off x="15875477" y="522873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1" name="rc270"/>
            <p:cNvSpPr/>
            <p:nvPr/>
          </p:nvSpPr>
          <p:spPr>
            <a:xfrm>
              <a:off x="15875477" y="4832401"/>
              <a:ext cx="234305" cy="39633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2" name="rc271"/>
            <p:cNvSpPr/>
            <p:nvPr/>
          </p:nvSpPr>
          <p:spPr>
            <a:xfrm>
              <a:off x="16135816" y="5267093"/>
              <a:ext cx="234305" cy="1826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3" name="rc272"/>
            <p:cNvSpPr/>
            <p:nvPr/>
          </p:nvSpPr>
          <p:spPr>
            <a:xfrm>
              <a:off x="16135816" y="526709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4" name="rc273"/>
            <p:cNvSpPr/>
            <p:nvPr/>
          </p:nvSpPr>
          <p:spPr>
            <a:xfrm>
              <a:off x="16135816" y="526709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5" name="rc274"/>
            <p:cNvSpPr/>
            <p:nvPr/>
          </p:nvSpPr>
          <p:spPr>
            <a:xfrm>
              <a:off x="16135816" y="5234217"/>
              <a:ext cx="234305" cy="328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6" name="pg275"/>
            <p:cNvSpPr/>
            <p:nvPr/>
          </p:nvSpPr>
          <p:spPr>
            <a:xfrm>
              <a:off x="15482228"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77" name="tx276"/>
            <p:cNvSpPr/>
            <p:nvPr/>
          </p:nvSpPr>
          <p:spPr>
            <a:xfrm>
              <a:off x="15607111"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508 case(s)</a:t>
              </a:r>
            </a:p>
          </p:txBody>
        </p:sp>
        <p:sp>
          <p:nvSpPr>
            <p:cNvPr id="278" name="pg277"/>
            <p:cNvSpPr/>
            <p:nvPr/>
          </p:nvSpPr>
          <p:spPr>
            <a:xfrm>
              <a:off x="16279069"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79" name="rc278"/>
            <p:cNvSpPr/>
            <p:nvPr/>
          </p:nvSpPr>
          <p:spPr>
            <a:xfrm>
              <a:off x="14795069" y="2153563"/>
              <a:ext cx="3176137" cy="3131794"/>
            </a:xfrm>
            <a:prstGeom prst="rect">
              <a:avLst/>
            </a:prstGeom>
            <a:ln w="13550" cap="rnd">
              <a:solidFill>
                <a:srgbClr val="333333">
                  <a:alpha val="100000"/>
                </a:srgbClr>
              </a:solidFill>
              <a:prstDash val="solid"/>
              <a:round/>
            </a:ln>
          </p:spPr>
          <p:txBody>
            <a:bodyPr/>
            <a:lstStyle/>
            <a:p/>
          </p:txBody>
        </p:sp>
        <p:sp>
          <p:nvSpPr>
            <p:cNvPr id="280" name="tx279"/>
            <p:cNvSpPr/>
            <p:nvPr/>
          </p:nvSpPr>
          <p:spPr>
            <a:xfrm>
              <a:off x="3396061"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81" name="tx280"/>
            <p:cNvSpPr/>
            <p:nvPr/>
          </p:nvSpPr>
          <p:spPr>
            <a:xfrm>
              <a:off x="657219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82" name="tx281"/>
            <p:cNvSpPr/>
            <p:nvPr/>
          </p:nvSpPr>
          <p:spPr>
            <a:xfrm>
              <a:off x="974833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83" name="tx282"/>
            <p:cNvSpPr/>
            <p:nvPr/>
          </p:nvSpPr>
          <p:spPr>
            <a:xfrm>
              <a:off x="1292447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84" name="tx283"/>
            <p:cNvSpPr/>
            <p:nvPr/>
          </p:nvSpPr>
          <p:spPr>
            <a:xfrm>
              <a:off x="161006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85" name="pl284"/>
            <p:cNvSpPr/>
            <p:nvPr/>
          </p:nvSpPr>
          <p:spPr>
            <a:xfrm>
              <a:off x="224672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6" name="pl285"/>
            <p:cNvSpPr/>
            <p:nvPr/>
          </p:nvSpPr>
          <p:spPr>
            <a:xfrm>
              <a:off x="250706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7" name="pl286"/>
            <p:cNvSpPr/>
            <p:nvPr/>
          </p:nvSpPr>
          <p:spPr>
            <a:xfrm>
              <a:off x="27673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8" name="pl287"/>
            <p:cNvSpPr/>
            <p:nvPr/>
          </p:nvSpPr>
          <p:spPr>
            <a:xfrm>
              <a:off x="30277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9" name="pl288"/>
            <p:cNvSpPr/>
            <p:nvPr/>
          </p:nvSpPr>
          <p:spPr>
            <a:xfrm>
              <a:off x="32880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0" name="pl289"/>
            <p:cNvSpPr/>
            <p:nvPr/>
          </p:nvSpPr>
          <p:spPr>
            <a:xfrm>
              <a:off x="354841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1" name="pl290"/>
            <p:cNvSpPr/>
            <p:nvPr/>
          </p:nvSpPr>
          <p:spPr>
            <a:xfrm>
              <a:off x="380875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2" name="pl291"/>
            <p:cNvSpPr/>
            <p:nvPr/>
          </p:nvSpPr>
          <p:spPr>
            <a:xfrm>
              <a:off x="40690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3" name="pl292"/>
            <p:cNvSpPr/>
            <p:nvPr/>
          </p:nvSpPr>
          <p:spPr>
            <a:xfrm>
              <a:off x="43294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4" name="pl293"/>
            <p:cNvSpPr/>
            <p:nvPr/>
          </p:nvSpPr>
          <p:spPr>
            <a:xfrm>
              <a:off x="45897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5" name="pl294"/>
            <p:cNvSpPr/>
            <p:nvPr/>
          </p:nvSpPr>
          <p:spPr>
            <a:xfrm>
              <a:off x="48501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6" name="pl295"/>
            <p:cNvSpPr/>
            <p:nvPr/>
          </p:nvSpPr>
          <p:spPr>
            <a:xfrm>
              <a:off x="5110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7" name="tx296"/>
            <p:cNvSpPr/>
            <p:nvPr/>
          </p:nvSpPr>
          <p:spPr>
            <a:xfrm rot="-5400000">
              <a:off x="216593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98" name="tx297"/>
            <p:cNvSpPr/>
            <p:nvPr/>
          </p:nvSpPr>
          <p:spPr>
            <a:xfrm rot="-5400000">
              <a:off x="241646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99" name="tx298"/>
            <p:cNvSpPr/>
            <p:nvPr/>
          </p:nvSpPr>
          <p:spPr>
            <a:xfrm rot="-5400000">
              <a:off x="267689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00" name="tx299"/>
            <p:cNvSpPr/>
            <p:nvPr/>
          </p:nvSpPr>
          <p:spPr>
            <a:xfrm rot="-5400000">
              <a:off x="293536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01" name="tx300"/>
            <p:cNvSpPr/>
            <p:nvPr/>
          </p:nvSpPr>
          <p:spPr>
            <a:xfrm rot="-5400000">
              <a:off x="3165059"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02" name="tx301"/>
            <p:cNvSpPr/>
            <p:nvPr/>
          </p:nvSpPr>
          <p:spPr>
            <a:xfrm rot="-5400000">
              <a:off x="346763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03" name="tx302"/>
            <p:cNvSpPr/>
            <p:nvPr/>
          </p:nvSpPr>
          <p:spPr>
            <a:xfrm rot="-5400000">
              <a:off x="3757665"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04" name="tx303"/>
            <p:cNvSpPr/>
            <p:nvPr/>
          </p:nvSpPr>
          <p:spPr>
            <a:xfrm rot="-5400000">
              <a:off x="395584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05" name="tx304"/>
            <p:cNvSpPr/>
            <p:nvPr/>
          </p:nvSpPr>
          <p:spPr>
            <a:xfrm rot="-5400000">
              <a:off x="42161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06" name="tx305"/>
            <p:cNvSpPr/>
            <p:nvPr/>
          </p:nvSpPr>
          <p:spPr>
            <a:xfrm rot="-5400000">
              <a:off x="451289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07" name="tx306"/>
            <p:cNvSpPr/>
            <p:nvPr/>
          </p:nvSpPr>
          <p:spPr>
            <a:xfrm rot="-5400000">
              <a:off x="475461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08" name="tx307"/>
            <p:cNvSpPr/>
            <p:nvPr/>
          </p:nvSpPr>
          <p:spPr>
            <a:xfrm rot="-5400000">
              <a:off x="501495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09" name="pl308"/>
            <p:cNvSpPr/>
            <p:nvPr/>
          </p:nvSpPr>
          <p:spPr>
            <a:xfrm>
              <a:off x="54228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309"/>
            <p:cNvSpPr/>
            <p:nvPr/>
          </p:nvSpPr>
          <p:spPr>
            <a:xfrm>
              <a:off x="56831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5943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6203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646421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pl313"/>
            <p:cNvSpPr/>
            <p:nvPr/>
          </p:nvSpPr>
          <p:spPr>
            <a:xfrm>
              <a:off x="672455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pl314"/>
            <p:cNvSpPr/>
            <p:nvPr/>
          </p:nvSpPr>
          <p:spPr>
            <a:xfrm>
              <a:off x="69848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pl315"/>
            <p:cNvSpPr/>
            <p:nvPr/>
          </p:nvSpPr>
          <p:spPr>
            <a:xfrm>
              <a:off x="724523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pl316"/>
            <p:cNvSpPr/>
            <p:nvPr/>
          </p:nvSpPr>
          <p:spPr>
            <a:xfrm>
              <a:off x="750557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8" name="pl317"/>
            <p:cNvSpPr/>
            <p:nvPr/>
          </p:nvSpPr>
          <p:spPr>
            <a:xfrm>
              <a:off x="77659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pl318"/>
            <p:cNvSpPr/>
            <p:nvPr/>
          </p:nvSpPr>
          <p:spPr>
            <a:xfrm>
              <a:off x="80262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pl319"/>
            <p:cNvSpPr/>
            <p:nvPr/>
          </p:nvSpPr>
          <p:spPr>
            <a:xfrm>
              <a:off x="82865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1" name="tx320"/>
            <p:cNvSpPr/>
            <p:nvPr/>
          </p:nvSpPr>
          <p:spPr>
            <a:xfrm rot="-5400000">
              <a:off x="534207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22" name="tx321"/>
            <p:cNvSpPr/>
            <p:nvPr/>
          </p:nvSpPr>
          <p:spPr>
            <a:xfrm rot="-5400000">
              <a:off x="5592605"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23" name="tx322"/>
            <p:cNvSpPr/>
            <p:nvPr/>
          </p:nvSpPr>
          <p:spPr>
            <a:xfrm rot="-5400000">
              <a:off x="585303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24" name="tx323"/>
            <p:cNvSpPr/>
            <p:nvPr/>
          </p:nvSpPr>
          <p:spPr>
            <a:xfrm rot="-5400000">
              <a:off x="6111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25" name="tx324"/>
            <p:cNvSpPr/>
            <p:nvPr/>
          </p:nvSpPr>
          <p:spPr>
            <a:xfrm rot="-5400000">
              <a:off x="634119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26" name="tx325"/>
            <p:cNvSpPr/>
            <p:nvPr/>
          </p:nvSpPr>
          <p:spPr>
            <a:xfrm rot="-5400000">
              <a:off x="664377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27" name="tx326"/>
            <p:cNvSpPr/>
            <p:nvPr/>
          </p:nvSpPr>
          <p:spPr>
            <a:xfrm rot="-5400000">
              <a:off x="693380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28" name="tx327"/>
            <p:cNvSpPr/>
            <p:nvPr/>
          </p:nvSpPr>
          <p:spPr>
            <a:xfrm rot="-5400000">
              <a:off x="713198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29" name="tx328"/>
            <p:cNvSpPr/>
            <p:nvPr/>
          </p:nvSpPr>
          <p:spPr>
            <a:xfrm rot="-5400000">
              <a:off x="7392277"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30" name="tx329"/>
            <p:cNvSpPr/>
            <p:nvPr/>
          </p:nvSpPr>
          <p:spPr>
            <a:xfrm rot="-5400000">
              <a:off x="768903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31" name="tx330"/>
            <p:cNvSpPr/>
            <p:nvPr/>
          </p:nvSpPr>
          <p:spPr>
            <a:xfrm rot="-5400000">
              <a:off x="793075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32" name="tx331"/>
            <p:cNvSpPr/>
            <p:nvPr/>
          </p:nvSpPr>
          <p:spPr>
            <a:xfrm rot="-5400000">
              <a:off x="8191092"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33" name="pl332"/>
            <p:cNvSpPr/>
            <p:nvPr/>
          </p:nvSpPr>
          <p:spPr>
            <a:xfrm>
              <a:off x="859899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pl333"/>
            <p:cNvSpPr/>
            <p:nvPr/>
          </p:nvSpPr>
          <p:spPr>
            <a:xfrm>
              <a:off x="88593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334"/>
            <p:cNvSpPr/>
            <p:nvPr/>
          </p:nvSpPr>
          <p:spPr>
            <a:xfrm>
              <a:off x="911967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938001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9640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337"/>
            <p:cNvSpPr/>
            <p:nvPr/>
          </p:nvSpPr>
          <p:spPr>
            <a:xfrm>
              <a:off x="99006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pl338"/>
            <p:cNvSpPr/>
            <p:nvPr/>
          </p:nvSpPr>
          <p:spPr>
            <a:xfrm>
              <a:off x="101610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pl339"/>
            <p:cNvSpPr/>
            <p:nvPr/>
          </p:nvSpPr>
          <p:spPr>
            <a:xfrm>
              <a:off x="1042137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pl340"/>
            <p:cNvSpPr/>
            <p:nvPr/>
          </p:nvSpPr>
          <p:spPr>
            <a:xfrm>
              <a:off x="106817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pl341"/>
            <p:cNvSpPr/>
            <p:nvPr/>
          </p:nvSpPr>
          <p:spPr>
            <a:xfrm>
              <a:off x="10942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3" name="pl342"/>
            <p:cNvSpPr/>
            <p:nvPr/>
          </p:nvSpPr>
          <p:spPr>
            <a:xfrm>
              <a:off x="1120238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4" name="pl343"/>
            <p:cNvSpPr/>
            <p:nvPr/>
          </p:nvSpPr>
          <p:spPr>
            <a:xfrm>
              <a:off x="114627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5" name="tx344"/>
            <p:cNvSpPr/>
            <p:nvPr/>
          </p:nvSpPr>
          <p:spPr>
            <a:xfrm rot="-5400000">
              <a:off x="851821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46" name="tx345"/>
            <p:cNvSpPr/>
            <p:nvPr/>
          </p:nvSpPr>
          <p:spPr>
            <a:xfrm rot="-5400000">
              <a:off x="8768743"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47" name="tx346"/>
            <p:cNvSpPr/>
            <p:nvPr/>
          </p:nvSpPr>
          <p:spPr>
            <a:xfrm rot="-5400000">
              <a:off x="9029169"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48" name="tx347"/>
            <p:cNvSpPr/>
            <p:nvPr/>
          </p:nvSpPr>
          <p:spPr>
            <a:xfrm rot="-5400000">
              <a:off x="928764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49" name="tx348"/>
            <p:cNvSpPr/>
            <p:nvPr/>
          </p:nvSpPr>
          <p:spPr>
            <a:xfrm rot="-5400000">
              <a:off x="951733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50" name="tx349"/>
            <p:cNvSpPr/>
            <p:nvPr/>
          </p:nvSpPr>
          <p:spPr>
            <a:xfrm rot="-5400000">
              <a:off x="981991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51" name="tx350"/>
            <p:cNvSpPr/>
            <p:nvPr/>
          </p:nvSpPr>
          <p:spPr>
            <a:xfrm rot="-5400000">
              <a:off x="10109940"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52" name="tx351"/>
            <p:cNvSpPr/>
            <p:nvPr/>
          </p:nvSpPr>
          <p:spPr>
            <a:xfrm rot="-5400000">
              <a:off x="10308119"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53" name="tx352"/>
            <p:cNvSpPr/>
            <p:nvPr/>
          </p:nvSpPr>
          <p:spPr>
            <a:xfrm rot="-5400000">
              <a:off x="10568415"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54" name="tx353"/>
            <p:cNvSpPr/>
            <p:nvPr/>
          </p:nvSpPr>
          <p:spPr>
            <a:xfrm rot="-5400000">
              <a:off x="1086517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55" name="tx354"/>
            <p:cNvSpPr/>
            <p:nvPr/>
          </p:nvSpPr>
          <p:spPr>
            <a:xfrm rot="-5400000">
              <a:off x="1110689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56" name="tx355"/>
            <p:cNvSpPr/>
            <p:nvPr/>
          </p:nvSpPr>
          <p:spPr>
            <a:xfrm rot="-5400000">
              <a:off x="113672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57" name="pl356"/>
            <p:cNvSpPr/>
            <p:nvPr/>
          </p:nvSpPr>
          <p:spPr>
            <a:xfrm>
              <a:off x="117751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8" name="pl357"/>
            <p:cNvSpPr/>
            <p:nvPr/>
          </p:nvSpPr>
          <p:spPr>
            <a:xfrm>
              <a:off x="120354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9" name="pl358"/>
            <p:cNvSpPr/>
            <p:nvPr/>
          </p:nvSpPr>
          <p:spPr>
            <a:xfrm>
              <a:off x="122958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pl359"/>
            <p:cNvSpPr/>
            <p:nvPr/>
          </p:nvSpPr>
          <p:spPr>
            <a:xfrm>
              <a:off x="125561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360"/>
            <p:cNvSpPr/>
            <p:nvPr/>
          </p:nvSpPr>
          <p:spPr>
            <a:xfrm>
              <a:off x="1281649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pl361"/>
            <p:cNvSpPr/>
            <p:nvPr/>
          </p:nvSpPr>
          <p:spPr>
            <a:xfrm>
              <a:off x="130768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3" name="pl362"/>
            <p:cNvSpPr/>
            <p:nvPr/>
          </p:nvSpPr>
          <p:spPr>
            <a:xfrm>
              <a:off x="133371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4" name="pl363"/>
            <p:cNvSpPr/>
            <p:nvPr/>
          </p:nvSpPr>
          <p:spPr>
            <a:xfrm>
              <a:off x="135975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5" name="pl364"/>
            <p:cNvSpPr/>
            <p:nvPr/>
          </p:nvSpPr>
          <p:spPr>
            <a:xfrm>
              <a:off x="138578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6" name="pl365"/>
            <p:cNvSpPr/>
            <p:nvPr/>
          </p:nvSpPr>
          <p:spPr>
            <a:xfrm>
              <a:off x="1411818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7" name="pl366"/>
            <p:cNvSpPr/>
            <p:nvPr/>
          </p:nvSpPr>
          <p:spPr>
            <a:xfrm>
              <a:off x="1437852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8" name="pl367"/>
            <p:cNvSpPr/>
            <p:nvPr/>
          </p:nvSpPr>
          <p:spPr>
            <a:xfrm>
              <a:off x="1463886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9" name="tx368"/>
            <p:cNvSpPr/>
            <p:nvPr/>
          </p:nvSpPr>
          <p:spPr>
            <a:xfrm rot="-5400000">
              <a:off x="1169435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70" name="tx369"/>
            <p:cNvSpPr/>
            <p:nvPr/>
          </p:nvSpPr>
          <p:spPr>
            <a:xfrm rot="-5400000">
              <a:off x="11944881"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71" name="tx370"/>
            <p:cNvSpPr/>
            <p:nvPr/>
          </p:nvSpPr>
          <p:spPr>
            <a:xfrm rot="-5400000">
              <a:off x="12205307"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72" name="tx371"/>
            <p:cNvSpPr/>
            <p:nvPr/>
          </p:nvSpPr>
          <p:spPr>
            <a:xfrm rot="-5400000">
              <a:off x="1246378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73" name="tx372"/>
            <p:cNvSpPr/>
            <p:nvPr/>
          </p:nvSpPr>
          <p:spPr>
            <a:xfrm rot="-5400000">
              <a:off x="1269347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74" name="tx373"/>
            <p:cNvSpPr/>
            <p:nvPr/>
          </p:nvSpPr>
          <p:spPr>
            <a:xfrm rot="-5400000">
              <a:off x="1299604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75" name="tx374"/>
            <p:cNvSpPr/>
            <p:nvPr/>
          </p:nvSpPr>
          <p:spPr>
            <a:xfrm rot="-5400000">
              <a:off x="1328607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76" name="tx375"/>
            <p:cNvSpPr/>
            <p:nvPr/>
          </p:nvSpPr>
          <p:spPr>
            <a:xfrm rot="-5400000">
              <a:off x="1348425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77" name="tx376"/>
            <p:cNvSpPr/>
            <p:nvPr/>
          </p:nvSpPr>
          <p:spPr>
            <a:xfrm rot="-5400000">
              <a:off x="13744553"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78" name="tx377"/>
            <p:cNvSpPr/>
            <p:nvPr/>
          </p:nvSpPr>
          <p:spPr>
            <a:xfrm rot="-5400000">
              <a:off x="14041311"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79" name="tx378"/>
            <p:cNvSpPr/>
            <p:nvPr/>
          </p:nvSpPr>
          <p:spPr>
            <a:xfrm rot="-5400000">
              <a:off x="1428302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80" name="tx379"/>
            <p:cNvSpPr/>
            <p:nvPr/>
          </p:nvSpPr>
          <p:spPr>
            <a:xfrm rot="-5400000">
              <a:off x="1454336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81" name="pl380"/>
            <p:cNvSpPr/>
            <p:nvPr/>
          </p:nvSpPr>
          <p:spPr>
            <a:xfrm>
              <a:off x="149512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2" name="pl381"/>
            <p:cNvSpPr/>
            <p:nvPr/>
          </p:nvSpPr>
          <p:spPr>
            <a:xfrm>
              <a:off x="152116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3" name="pl382"/>
            <p:cNvSpPr/>
            <p:nvPr/>
          </p:nvSpPr>
          <p:spPr>
            <a:xfrm>
              <a:off x="154719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4" name="pl383"/>
            <p:cNvSpPr/>
            <p:nvPr/>
          </p:nvSpPr>
          <p:spPr>
            <a:xfrm>
              <a:off x="157322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5" name="pl384"/>
            <p:cNvSpPr/>
            <p:nvPr/>
          </p:nvSpPr>
          <p:spPr>
            <a:xfrm>
              <a:off x="159926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6" name="pl385"/>
            <p:cNvSpPr/>
            <p:nvPr/>
          </p:nvSpPr>
          <p:spPr>
            <a:xfrm>
              <a:off x="1625296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7" name="pl386"/>
            <p:cNvSpPr/>
            <p:nvPr/>
          </p:nvSpPr>
          <p:spPr>
            <a:xfrm>
              <a:off x="165133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8" name="pl387"/>
            <p:cNvSpPr/>
            <p:nvPr/>
          </p:nvSpPr>
          <p:spPr>
            <a:xfrm>
              <a:off x="167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9" name="pl388"/>
            <p:cNvSpPr/>
            <p:nvPr/>
          </p:nvSpPr>
          <p:spPr>
            <a:xfrm>
              <a:off x="1703398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0" name="pl389"/>
            <p:cNvSpPr/>
            <p:nvPr/>
          </p:nvSpPr>
          <p:spPr>
            <a:xfrm>
              <a:off x="17294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1" name="pl390"/>
            <p:cNvSpPr/>
            <p:nvPr/>
          </p:nvSpPr>
          <p:spPr>
            <a:xfrm>
              <a:off x="17554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2" name="pl391"/>
            <p:cNvSpPr/>
            <p:nvPr/>
          </p:nvSpPr>
          <p:spPr>
            <a:xfrm>
              <a:off x="1781500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3" name="tx392"/>
            <p:cNvSpPr/>
            <p:nvPr/>
          </p:nvSpPr>
          <p:spPr>
            <a:xfrm rot="-5400000">
              <a:off x="1487049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94" name="tx393"/>
            <p:cNvSpPr/>
            <p:nvPr/>
          </p:nvSpPr>
          <p:spPr>
            <a:xfrm rot="-5400000">
              <a:off x="151210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95" name="tx394"/>
            <p:cNvSpPr/>
            <p:nvPr/>
          </p:nvSpPr>
          <p:spPr>
            <a:xfrm rot="-5400000">
              <a:off x="15381445"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96" name="tx395"/>
            <p:cNvSpPr/>
            <p:nvPr/>
          </p:nvSpPr>
          <p:spPr>
            <a:xfrm rot="-5400000">
              <a:off x="15639918"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97" name="tx396"/>
            <p:cNvSpPr/>
            <p:nvPr/>
          </p:nvSpPr>
          <p:spPr>
            <a:xfrm rot="-5400000">
              <a:off x="1586961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98" name="tx397"/>
            <p:cNvSpPr/>
            <p:nvPr/>
          </p:nvSpPr>
          <p:spPr>
            <a:xfrm rot="-5400000">
              <a:off x="1617218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99" name="tx398"/>
            <p:cNvSpPr/>
            <p:nvPr/>
          </p:nvSpPr>
          <p:spPr>
            <a:xfrm rot="-5400000">
              <a:off x="1646221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00" name="tx399"/>
            <p:cNvSpPr/>
            <p:nvPr/>
          </p:nvSpPr>
          <p:spPr>
            <a:xfrm rot="-5400000">
              <a:off x="1666039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01" name="tx400"/>
            <p:cNvSpPr/>
            <p:nvPr/>
          </p:nvSpPr>
          <p:spPr>
            <a:xfrm rot="-5400000">
              <a:off x="1692069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02" name="tx401"/>
            <p:cNvSpPr/>
            <p:nvPr/>
          </p:nvSpPr>
          <p:spPr>
            <a:xfrm rot="-5400000">
              <a:off x="1721744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03" name="tx402"/>
            <p:cNvSpPr/>
            <p:nvPr/>
          </p:nvSpPr>
          <p:spPr>
            <a:xfrm rot="-5400000">
              <a:off x="17459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04" name="tx403"/>
            <p:cNvSpPr/>
            <p:nvPr/>
          </p:nvSpPr>
          <p:spPr>
            <a:xfrm rot="-5400000">
              <a:off x="1771950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05" name="tx404"/>
            <p:cNvSpPr/>
            <p:nvPr/>
          </p:nvSpPr>
          <p:spPr>
            <a:xfrm>
              <a:off x="1421486" y="5200079"/>
              <a:ext cx="381186"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06" name="tx405"/>
            <p:cNvSpPr/>
            <p:nvPr/>
          </p:nvSpPr>
          <p:spPr>
            <a:xfrm>
              <a:off x="1294238" y="4286860"/>
              <a:ext cx="508434"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500</a:t>
              </a:r>
            </a:p>
          </p:txBody>
        </p:sp>
        <p:sp>
          <p:nvSpPr>
            <p:cNvPr id="407" name="tx406"/>
            <p:cNvSpPr/>
            <p:nvPr/>
          </p:nvSpPr>
          <p:spPr>
            <a:xfrm>
              <a:off x="1230614" y="3344061"/>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1,000</a:t>
              </a:r>
            </a:p>
          </p:txBody>
        </p:sp>
        <p:sp>
          <p:nvSpPr>
            <p:cNvPr id="408" name="tx407"/>
            <p:cNvSpPr/>
            <p:nvPr/>
          </p:nvSpPr>
          <p:spPr>
            <a:xfrm>
              <a:off x="1230614" y="2430842"/>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1,500</a:t>
              </a:r>
            </a:p>
          </p:txBody>
        </p:sp>
        <p:sp>
          <p:nvSpPr>
            <p:cNvPr id="409" name="pl408"/>
            <p:cNvSpPr/>
            <p:nvPr/>
          </p:nvSpPr>
          <p:spPr>
            <a:xfrm>
              <a:off x="2055723"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0" name="pl409"/>
            <p:cNvSpPr/>
            <p:nvPr/>
          </p:nvSpPr>
          <p:spPr>
            <a:xfrm>
              <a:off x="2055723" y="437213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1" name="pl410"/>
            <p:cNvSpPr/>
            <p:nvPr/>
          </p:nvSpPr>
          <p:spPr>
            <a:xfrm>
              <a:off x="2055723" y="345891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2" name="pl411"/>
            <p:cNvSpPr/>
            <p:nvPr/>
          </p:nvSpPr>
          <p:spPr>
            <a:xfrm>
              <a:off x="2055723" y="254570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3" name="tx412"/>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14" name="rc413"/>
            <p:cNvSpPr/>
            <p:nvPr/>
          </p:nvSpPr>
          <p:spPr>
            <a:xfrm>
              <a:off x="18110385" y="2153563"/>
              <a:ext cx="1240079" cy="413498"/>
            </a:xfrm>
            <a:prstGeom prst="rect">
              <a:avLst/>
            </a:prstGeom>
            <a:solidFill>
              <a:srgbClr val="FFFFFF">
                <a:alpha val="100000"/>
              </a:srgbClr>
            </a:solidFill>
          </p:spPr>
          <p:txBody>
            <a:bodyPr/>
            <a:lstStyle/>
            <a:p/>
          </p:txBody>
        </p:sp>
        <p:sp>
          <p:nvSpPr>
            <p:cNvPr id="415" name="rc414"/>
            <p:cNvSpPr/>
            <p:nvPr/>
          </p:nvSpPr>
          <p:spPr>
            <a:xfrm>
              <a:off x="18179974" y="2223153"/>
              <a:ext cx="274319" cy="274319"/>
            </a:xfrm>
            <a:prstGeom prst="rect">
              <a:avLst/>
            </a:prstGeom>
            <a:solidFill>
              <a:srgbClr val="FFFFFF">
                <a:alpha val="100000"/>
              </a:srgbClr>
            </a:solidFill>
          </p:spPr>
          <p:txBody>
            <a:bodyPr/>
            <a:lstStyle/>
            <a:p/>
          </p:txBody>
        </p:sp>
        <p:sp>
          <p:nvSpPr>
            <p:cNvPr id="416" name="pg415"/>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417" name="tx416"/>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418" name="rc417"/>
            <p:cNvSpPr/>
            <p:nvPr/>
          </p:nvSpPr>
          <p:spPr>
            <a:xfrm>
              <a:off x="18110385" y="2706240"/>
              <a:ext cx="1753945" cy="1236458"/>
            </a:xfrm>
            <a:prstGeom prst="rect">
              <a:avLst/>
            </a:prstGeom>
            <a:solidFill>
              <a:srgbClr val="FFFFFF">
                <a:alpha val="100000"/>
              </a:srgbClr>
            </a:solidFill>
          </p:spPr>
          <p:txBody>
            <a:bodyPr/>
            <a:lstStyle/>
            <a:p/>
          </p:txBody>
        </p:sp>
        <p:sp>
          <p:nvSpPr>
            <p:cNvPr id="419" name="rc418"/>
            <p:cNvSpPr/>
            <p:nvPr/>
          </p:nvSpPr>
          <p:spPr>
            <a:xfrm>
              <a:off x="18179974" y="2775829"/>
              <a:ext cx="274319" cy="274319"/>
            </a:xfrm>
            <a:prstGeom prst="rect">
              <a:avLst/>
            </a:prstGeom>
            <a:solidFill>
              <a:srgbClr val="FFFFFF">
                <a:alpha val="100000"/>
              </a:srgbClr>
            </a:solidFill>
          </p:spPr>
          <p:txBody>
            <a:bodyPr/>
            <a:lstStyle/>
            <a:p/>
          </p:txBody>
        </p:sp>
        <p:sp>
          <p:nvSpPr>
            <p:cNvPr id="420" name="rc419"/>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1" name="rc420"/>
            <p:cNvSpPr/>
            <p:nvPr/>
          </p:nvSpPr>
          <p:spPr>
            <a:xfrm>
              <a:off x="18179974" y="3050149"/>
              <a:ext cx="274319" cy="274319"/>
            </a:xfrm>
            <a:prstGeom prst="rect">
              <a:avLst/>
            </a:prstGeom>
            <a:solidFill>
              <a:srgbClr val="FFFFFF">
                <a:alpha val="100000"/>
              </a:srgbClr>
            </a:solidFill>
          </p:spPr>
          <p:txBody>
            <a:bodyPr/>
            <a:lstStyle/>
            <a:p/>
          </p:txBody>
        </p:sp>
        <p:sp>
          <p:nvSpPr>
            <p:cNvPr id="422" name="rc421"/>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23" name="rc422"/>
            <p:cNvSpPr/>
            <p:nvPr/>
          </p:nvSpPr>
          <p:spPr>
            <a:xfrm>
              <a:off x="18179974" y="3324469"/>
              <a:ext cx="274319" cy="274320"/>
            </a:xfrm>
            <a:prstGeom prst="rect">
              <a:avLst/>
            </a:prstGeom>
            <a:solidFill>
              <a:srgbClr val="FFFFFF">
                <a:alpha val="100000"/>
              </a:srgbClr>
            </a:solidFill>
          </p:spPr>
          <p:txBody>
            <a:bodyPr/>
            <a:lstStyle/>
            <a:p/>
          </p:txBody>
        </p:sp>
        <p:sp>
          <p:nvSpPr>
            <p:cNvPr id="424" name="rc423"/>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5" name="rc424"/>
            <p:cNvSpPr/>
            <p:nvPr/>
          </p:nvSpPr>
          <p:spPr>
            <a:xfrm>
              <a:off x="18179974" y="3598789"/>
              <a:ext cx="274319" cy="274320"/>
            </a:xfrm>
            <a:prstGeom prst="rect">
              <a:avLst/>
            </a:prstGeom>
            <a:solidFill>
              <a:srgbClr val="FFFFFF">
                <a:alpha val="100000"/>
              </a:srgbClr>
            </a:solidFill>
          </p:spPr>
          <p:txBody>
            <a:bodyPr/>
            <a:lstStyle/>
            <a:p/>
          </p:txBody>
        </p:sp>
        <p:sp>
          <p:nvSpPr>
            <p:cNvPr id="426" name="rc425"/>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7" name="tx426"/>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28" name="tx427"/>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29" name="tx428"/>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30" name="tx429"/>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31" name=""/>
          <p:cNvGrpSpPr/>
          <p:nvPr/>
        </p:nvGrpSpPr>
        <p:grpSpPr>
          <a:xfrm>
            <a:off x="6400800" y="6217920"/>
            <a:ext cx="5486400" cy="4251960"/>
            <a:chOff x="6400800" y="6217920"/>
            <a:chExt cx="5486400" cy="4251960"/>
          </a:xfrm>
        </p:grpSpPr>
        <p:sp>
          <p:nvSpPr>
            <p:cNvPr id="432"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33"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34" name="rc5"/>
            <p:cNvSpPr/>
            <p:nvPr/>
          </p:nvSpPr>
          <p:spPr>
            <a:xfrm>
              <a:off x="7153670" y="6510025"/>
              <a:ext cx="4107183" cy="2788960"/>
            </a:xfrm>
            <a:prstGeom prst="rect">
              <a:avLst/>
            </a:prstGeom>
            <a:solidFill>
              <a:srgbClr val="FFFFFF">
                <a:alpha val="100000"/>
              </a:srgbClr>
            </a:solidFill>
          </p:spPr>
          <p:txBody>
            <a:bodyPr/>
            <a:lstStyle/>
            <a:p/>
          </p:txBody>
        </p:sp>
        <p:sp>
          <p:nvSpPr>
            <p:cNvPr id="435" name="pl6"/>
            <p:cNvSpPr/>
            <p:nvPr/>
          </p:nvSpPr>
          <p:spPr>
            <a:xfrm>
              <a:off x="7153670" y="8796039"/>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36" name="pl7"/>
            <p:cNvSpPr/>
            <p:nvPr/>
          </p:nvSpPr>
          <p:spPr>
            <a:xfrm>
              <a:off x="7153670" y="8043690"/>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37" name="pl8"/>
            <p:cNvSpPr/>
            <p:nvPr/>
          </p:nvSpPr>
          <p:spPr>
            <a:xfrm>
              <a:off x="7153670" y="7291340"/>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38" name="pl9"/>
            <p:cNvSpPr/>
            <p:nvPr/>
          </p:nvSpPr>
          <p:spPr>
            <a:xfrm>
              <a:off x="7153670" y="6538990"/>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39" name="pl10"/>
            <p:cNvSpPr/>
            <p:nvPr/>
          </p:nvSpPr>
          <p:spPr>
            <a:xfrm>
              <a:off x="7153670" y="9172214"/>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40" name="pl11"/>
            <p:cNvSpPr/>
            <p:nvPr/>
          </p:nvSpPr>
          <p:spPr>
            <a:xfrm>
              <a:off x="7153670" y="8419865"/>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41" name="pl12"/>
            <p:cNvSpPr/>
            <p:nvPr/>
          </p:nvSpPr>
          <p:spPr>
            <a:xfrm>
              <a:off x="7153670" y="7667515"/>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42" name="pl13"/>
            <p:cNvSpPr/>
            <p:nvPr/>
          </p:nvSpPr>
          <p:spPr>
            <a:xfrm>
              <a:off x="7153670" y="6915165"/>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43" name="rc14"/>
            <p:cNvSpPr/>
            <p:nvPr/>
          </p:nvSpPr>
          <p:spPr>
            <a:xfrm>
              <a:off x="7296281" y="9066885"/>
              <a:ext cx="399309" cy="10532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44" name="rc15"/>
            <p:cNvSpPr/>
            <p:nvPr/>
          </p:nvSpPr>
          <p:spPr>
            <a:xfrm>
              <a:off x="7866723" y="7686324"/>
              <a:ext cx="399309" cy="1485890"/>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45" name="rc16"/>
            <p:cNvSpPr/>
            <p:nvPr/>
          </p:nvSpPr>
          <p:spPr>
            <a:xfrm>
              <a:off x="8437165" y="9025506"/>
              <a:ext cx="399309" cy="14670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46" name="rc17"/>
            <p:cNvSpPr/>
            <p:nvPr/>
          </p:nvSpPr>
          <p:spPr>
            <a:xfrm>
              <a:off x="9007608" y="9138359"/>
              <a:ext cx="399309" cy="33855"/>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47" name="rc18"/>
            <p:cNvSpPr/>
            <p:nvPr/>
          </p:nvSpPr>
          <p:spPr>
            <a:xfrm>
              <a:off x="9578050" y="9021744"/>
              <a:ext cx="399309" cy="15046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48" name="rc19"/>
            <p:cNvSpPr/>
            <p:nvPr/>
          </p:nvSpPr>
          <p:spPr>
            <a:xfrm>
              <a:off x="10148492" y="9115788"/>
              <a:ext cx="399309" cy="5642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49" name="rc20"/>
            <p:cNvSpPr/>
            <p:nvPr/>
          </p:nvSpPr>
          <p:spPr>
            <a:xfrm>
              <a:off x="10718934" y="9138359"/>
              <a:ext cx="399309" cy="33855"/>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0" name="rc21"/>
            <p:cNvSpPr/>
            <p:nvPr/>
          </p:nvSpPr>
          <p:spPr>
            <a:xfrm>
              <a:off x="7866723" y="6640557"/>
              <a:ext cx="399309" cy="1045766"/>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1" name="rc22"/>
            <p:cNvSpPr/>
            <p:nvPr/>
          </p:nvSpPr>
          <p:spPr>
            <a:xfrm>
              <a:off x="8437165" y="8946509"/>
              <a:ext cx="399309" cy="78996"/>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2" name="rc23"/>
            <p:cNvSpPr/>
            <p:nvPr/>
          </p:nvSpPr>
          <p:spPr>
            <a:xfrm>
              <a:off x="9007608" y="9119550"/>
              <a:ext cx="399309" cy="18808"/>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3" name="rc24"/>
            <p:cNvSpPr/>
            <p:nvPr/>
          </p:nvSpPr>
          <p:spPr>
            <a:xfrm>
              <a:off x="9578050" y="8893845"/>
              <a:ext cx="399309" cy="12789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4" name="rc25"/>
            <p:cNvSpPr/>
            <p:nvPr/>
          </p:nvSpPr>
          <p:spPr>
            <a:xfrm>
              <a:off x="10148492" y="9100741"/>
              <a:ext cx="399309" cy="15046"/>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5" name="rc26"/>
            <p:cNvSpPr/>
            <p:nvPr/>
          </p:nvSpPr>
          <p:spPr>
            <a:xfrm>
              <a:off x="10718934" y="9119550"/>
              <a:ext cx="399309" cy="18808"/>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6" name="rc27"/>
            <p:cNvSpPr/>
            <p:nvPr/>
          </p:nvSpPr>
          <p:spPr>
            <a:xfrm>
              <a:off x="7866723" y="6636796"/>
              <a:ext cx="399309" cy="3761"/>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57" name="pl28"/>
            <p:cNvSpPr/>
            <p:nvPr/>
          </p:nvSpPr>
          <p:spPr>
            <a:xfrm>
              <a:off x="7495936" y="6867288"/>
              <a:ext cx="3422653" cy="2285334"/>
            </a:xfrm>
            <a:custGeom>
              <a:avLst/>
              <a:pathLst>
                <a:path w="3422653" h="2285334">
                  <a:moveTo>
                    <a:pt x="0" y="1915631"/>
                  </a:moveTo>
                  <a:lnTo>
                    <a:pt x="570442" y="0"/>
                  </a:lnTo>
                  <a:lnTo>
                    <a:pt x="1140884" y="2139485"/>
                  </a:lnTo>
                  <a:lnTo>
                    <a:pt x="1711326" y="2263565"/>
                  </a:lnTo>
                  <a:lnTo>
                    <a:pt x="2281768" y="2159076"/>
                  </a:lnTo>
                  <a:lnTo>
                    <a:pt x="2852210" y="2277352"/>
                  </a:lnTo>
                  <a:lnTo>
                    <a:pt x="3422653" y="2285334"/>
                  </a:lnTo>
                </a:path>
              </a:pathLst>
            </a:custGeom>
            <a:ln w="40651" cap="flat">
              <a:solidFill>
                <a:srgbClr val="000000">
                  <a:alpha val="100000"/>
                </a:srgbClr>
              </a:solidFill>
              <a:prstDash val="solid"/>
              <a:round/>
            </a:ln>
          </p:spPr>
          <p:txBody>
            <a:bodyPr/>
            <a:lstStyle/>
            <a:p/>
          </p:txBody>
        </p:sp>
        <p:sp>
          <p:nvSpPr>
            <p:cNvPr id="458" name="rc29"/>
            <p:cNvSpPr/>
            <p:nvPr/>
          </p:nvSpPr>
          <p:spPr>
            <a:xfrm>
              <a:off x="7153670" y="6510025"/>
              <a:ext cx="4107183" cy="2788960"/>
            </a:xfrm>
            <a:prstGeom prst="rect">
              <a:avLst/>
            </a:prstGeom>
            <a:ln w="13550" cap="rnd">
              <a:solidFill>
                <a:srgbClr val="333333">
                  <a:alpha val="100000"/>
                </a:srgbClr>
              </a:solidFill>
              <a:prstDash val="solid"/>
              <a:round/>
            </a:ln>
          </p:spPr>
          <p:txBody>
            <a:bodyPr/>
            <a:lstStyle/>
            <a:p/>
          </p:txBody>
        </p:sp>
        <p:sp>
          <p:nvSpPr>
            <p:cNvPr id="459" name="tx30"/>
            <p:cNvSpPr/>
            <p:nvPr/>
          </p:nvSpPr>
          <p:spPr>
            <a:xfrm>
              <a:off x="6886172" y="9169908"/>
              <a:ext cx="16944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60" name="tx31"/>
            <p:cNvSpPr/>
            <p:nvPr/>
          </p:nvSpPr>
          <p:spPr>
            <a:xfrm>
              <a:off x="6801340" y="8417558"/>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a:t>
              </a:r>
            </a:p>
          </p:txBody>
        </p:sp>
        <p:sp>
          <p:nvSpPr>
            <p:cNvPr id="461" name="tx32"/>
            <p:cNvSpPr/>
            <p:nvPr/>
          </p:nvSpPr>
          <p:spPr>
            <a:xfrm>
              <a:off x="6801340" y="7665208"/>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400</a:t>
              </a:r>
            </a:p>
          </p:txBody>
        </p:sp>
        <p:sp>
          <p:nvSpPr>
            <p:cNvPr id="462" name="tx33"/>
            <p:cNvSpPr/>
            <p:nvPr/>
          </p:nvSpPr>
          <p:spPr>
            <a:xfrm>
              <a:off x="6801340" y="6912858"/>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600</a:t>
              </a:r>
            </a:p>
          </p:txBody>
        </p:sp>
        <p:sp>
          <p:nvSpPr>
            <p:cNvPr id="463" name="pl34"/>
            <p:cNvSpPr/>
            <p:nvPr/>
          </p:nvSpPr>
          <p:spPr>
            <a:xfrm>
              <a:off x="7118876"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4" name="pl35"/>
            <p:cNvSpPr/>
            <p:nvPr/>
          </p:nvSpPr>
          <p:spPr>
            <a:xfrm>
              <a:off x="7118876" y="841986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5" name="pl36"/>
            <p:cNvSpPr/>
            <p:nvPr/>
          </p:nvSpPr>
          <p:spPr>
            <a:xfrm>
              <a:off x="7118876" y="766751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6" name="pl37"/>
            <p:cNvSpPr/>
            <p:nvPr/>
          </p:nvSpPr>
          <p:spPr>
            <a:xfrm>
              <a:off x="7118876" y="691516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67" name="pl38"/>
            <p:cNvSpPr/>
            <p:nvPr/>
          </p:nvSpPr>
          <p:spPr>
            <a:xfrm>
              <a:off x="11260854"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68" name="pl39"/>
            <p:cNvSpPr/>
            <p:nvPr/>
          </p:nvSpPr>
          <p:spPr>
            <a:xfrm>
              <a:off x="11260854" y="8446596"/>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69" name="pl40"/>
            <p:cNvSpPr/>
            <p:nvPr/>
          </p:nvSpPr>
          <p:spPr>
            <a:xfrm>
              <a:off x="11260854" y="7720978"/>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0" name="pl41"/>
            <p:cNvSpPr/>
            <p:nvPr/>
          </p:nvSpPr>
          <p:spPr>
            <a:xfrm>
              <a:off x="11260854" y="6995360"/>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1" name="tx42"/>
            <p:cNvSpPr/>
            <p:nvPr/>
          </p:nvSpPr>
          <p:spPr>
            <a:xfrm>
              <a:off x="11358911"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72" name="tx43"/>
            <p:cNvSpPr/>
            <p:nvPr/>
          </p:nvSpPr>
          <p:spPr>
            <a:xfrm>
              <a:off x="11358911" y="8444289"/>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a:t>
              </a:r>
            </a:p>
          </p:txBody>
        </p:sp>
        <p:sp>
          <p:nvSpPr>
            <p:cNvPr id="473" name="tx44"/>
            <p:cNvSpPr/>
            <p:nvPr/>
          </p:nvSpPr>
          <p:spPr>
            <a:xfrm>
              <a:off x="11358911" y="7718671"/>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400</a:t>
              </a:r>
            </a:p>
          </p:txBody>
        </p:sp>
        <p:sp>
          <p:nvSpPr>
            <p:cNvPr id="474" name="tx45"/>
            <p:cNvSpPr/>
            <p:nvPr/>
          </p:nvSpPr>
          <p:spPr>
            <a:xfrm>
              <a:off x="11358911" y="6993053"/>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600</a:t>
              </a:r>
            </a:p>
          </p:txBody>
        </p:sp>
        <p:sp>
          <p:nvSpPr>
            <p:cNvPr id="475" name="pl46"/>
            <p:cNvSpPr/>
            <p:nvPr/>
          </p:nvSpPr>
          <p:spPr>
            <a:xfrm>
              <a:off x="749593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6" name="pl47"/>
            <p:cNvSpPr/>
            <p:nvPr/>
          </p:nvSpPr>
          <p:spPr>
            <a:xfrm>
              <a:off x="806637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7" name="pl48"/>
            <p:cNvSpPr/>
            <p:nvPr/>
          </p:nvSpPr>
          <p:spPr>
            <a:xfrm>
              <a:off x="863682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8" name="pl49"/>
            <p:cNvSpPr/>
            <p:nvPr/>
          </p:nvSpPr>
          <p:spPr>
            <a:xfrm>
              <a:off x="920726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9" name="pl50"/>
            <p:cNvSpPr/>
            <p:nvPr/>
          </p:nvSpPr>
          <p:spPr>
            <a:xfrm>
              <a:off x="977770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0" name="pl51"/>
            <p:cNvSpPr/>
            <p:nvPr/>
          </p:nvSpPr>
          <p:spPr>
            <a:xfrm>
              <a:off x="10348147"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1" name="pl52"/>
            <p:cNvSpPr/>
            <p:nvPr/>
          </p:nvSpPr>
          <p:spPr>
            <a:xfrm>
              <a:off x="1091858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2" name="tx53"/>
            <p:cNvSpPr/>
            <p:nvPr/>
          </p:nvSpPr>
          <p:spPr>
            <a:xfrm rot="-2700000">
              <a:off x="7386037"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83" name="tx54"/>
            <p:cNvSpPr/>
            <p:nvPr/>
          </p:nvSpPr>
          <p:spPr>
            <a:xfrm rot="-2700000">
              <a:off x="7916781"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84" name="tx55"/>
            <p:cNvSpPr/>
            <p:nvPr/>
          </p:nvSpPr>
          <p:spPr>
            <a:xfrm rot="-2700000">
              <a:off x="8486566"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85" name="tx56"/>
            <p:cNvSpPr/>
            <p:nvPr/>
          </p:nvSpPr>
          <p:spPr>
            <a:xfrm rot="-2700000">
              <a:off x="891231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86" name="tx57"/>
            <p:cNvSpPr/>
            <p:nvPr/>
          </p:nvSpPr>
          <p:spPr>
            <a:xfrm rot="-2700000">
              <a:off x="9482760"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87" name="tx58"/>
            <p:cNvSpPr/>
            <p:nvPr/>
          </p:nvSpPr>
          <p:spPr>
            <a:xfrm rot="-2700000">
              <a:off x="10053175"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488" name="tx59"/>
            <p:cNvSpPr/>
            <p:nvPr/>
          </p:nvSpPr>
          <p:spPr>
            <a:xfrm rot="-2700000">
              <a:off x="10735687"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89" name="tx60"/>
            <p:cNvSpPr/>
            <p:nvPr/>
          </p:nvSpPr>
          <p:spPr>
            <a:xfrm>
              <a:off x="9207262"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490" name="tx61"/>
            <p:cNvSpPr/>
            <p:nvPr/>
          </p:nvSpPr>
          <p:spPr>
            <a:xfrm>
              <a:off x="8390010"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491" name="tx62"/>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492" name="tx63"/>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493" name="rc64"/>
            <p:cNvSpPr/>
            <p:nvPr/>
          </p:nvSpPr>
          <p:spPr>
            <a:xfrm>
              <a:off x="7027774" y="10217410"/>
              <a:ext cx="1051268" cy="182880"/>
            </a:xfrm>
            <a:prstGeom prst="rect">
              <a:avLst/>
            </a:prstGeom>
            <a:solidFill>
              <a:srgbClr val="FFFFFF">
                <a:alpha val="100000"/>
              </a:srgbClr>
            </a:solidFill>
          </p:spPr>
          <p:txBody>
            <a:bodyPr/>
            <a:lstStyle/>
            <a:p/>
          </p:txBody>
        </p:sp>
        <p:sp>
          <p:nvSpPr>
            <p:cNvPr id="494" name="rc65"/>
            <p:cNvSpPr/>
            <p:nvPr/>
          </p:nvSpPr>
          <p:spPr>
            <a:xfrm>
              <a:off x="7027774" y="10217410"/>
              <a:ext cx="182879" cy="182880"/>
            </a:xfrm>
            <a:prstGeom prst="rect">
              <a:avLst/>
            </a:prstGeom>
            <a:solidFill>
              <a:srgbClr val="FFFFFF">
                <a:alpha val="100000"/>
              </a:srgbClr>
            </a:solidFill>
          </p:spPr>
          <p:txBody>
            <a:bodyPr/>
            <a:lstStyle/>
            <a:p/>
          </p:txBody>
        </p:sp>
        <p:sp>
          <p:nvSpPr>
            <p:cNvPr id="495" name="pl66"/>
            <p:cNvSpPr/>
            <p:nvPr/>
          </p:nvSpPr>
          <p:spPr>
            <a:xfrm>
              <a:off x="7046062"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496" name="tx67"/>
            <p:cNvSpPr/>
            <p:nvPr/>
          </p:nvSpPr>
          <p:spPr>
            <a:xfrm>
              <a:off x="7318654"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497" name="rc68"/>
            <p:cNvSpPr/>
            <p:nvPr/>
          </p:nvSpPr>
          <p:spPr>
            <a:xfrm>
              <a:off x="8259042" y="10217410"/>
              <a:ext cx="3127708" cy="182880"/>
            </a:xfrm>
            <a:prstGeom prst="rect">
              <a:avLst/>
            </a:prstGeom>
            <a:solidFill>
              <a:srgbClr val="FFFFFF">
                <a:alpha val="100000"/>
              </a:srgbClr>
            </a:solidFill>
          </p:spPr>
          <p:txBody>
            <a:bodyPr/>
            <a:lstStyle/>
            <a:p/>
          </p:txBody>
        </p:sp>
        <p:sp>
          <p:nvSpPr>
            <p:cNvPr id="498" name="rc69"/>
            <p:cNvSpPr/>
            <p:nvPr/>
          </p:nvSpPr>
          <p:spPr>
            <a:xfrm>
              <a:off x="8259042" y="10217410"/>
              <a:ext cx="182880" cy="182880"/>
            </a:xfrm>
            <a:prstGeom prst="rect">
              <a:avLst/>
            </a:prstGeom>
            <a:solidFill>
              <a:srgbClr val="FFFFFF">
                <a:alpha val="100000"/>
              </a:srgbClr>
            </a:solidFill>
          </p:spPr>
          <p:txBody>
            <a:bodyPr/>
            <a:lstStyle/>
            <a:p/>
          </p:txBody>
        </p:sp>
        <p:sp>
          <p:nvSpPr>
            <p:cNvPr id="499" name="rc70"/>
            <p:cNvSpPr/>
            <p:nvPr/>
          </p:nvSpPr>
          <p:spPr>
            <a:xfrm>
              <a:off x="8268042"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500" name="rc71"/>
            <p:cNvSpPr/>
            <p:nvPr/>
          </p:nvSpPr>
          <p:spPr>
            <a:xfrm>
              <a:off x="9350282" y="10217410"/>
              <a:ext cx="182879" cy="182880"/>
            </a:xfrm>
            <a:prstGeom prst="rect">
              <a:avLst/>
            </a:prstGeom>
            <a:solidFill>
              <a:srgbClr val="FFFFFF">
                <a:alpha val="100000"/>
              </a:srgbClr>
            </a:solidFill>
          </p:spPr>
          <p:txBody>
            <a:bodyPr/>
            <a:lstStyle/>
            <a:p/>
          </p:txBody>
        </p:sp>
        <p:sp>
          <p:nvSpPr>
            <p:cNvPr id="501" name="rc72"/>
            <p:cNvSpPr/>
            <p:nvPr/>
          </p:nvSpPr>
          <p:spPr>
            <a:xfrm>
              <a:off x="9359282" y="10226410"/>
              <a:ext cx="164880"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502" name="rc73"/>
            <p:cNvSpPr/>
            <p:nvPr/>
          </p:nvSpPr>
          <p:spPr>
            <a:xfrm>
              <a:off x="10352523" y="10217410"/>
              <a:ext cx="182879" cy="182880"/>
            </a:xfrm>
            <a:prstGeom prst="rect">
              <a:avLst/>
            </a:prstGeom>
            <a:solidFill>
              <a:srgbClr val="FFFFFF">
                <a:alpha val="100000"/>
              </a:srgbClr>
            </a:solidFill>
          </p:spPr>
          <p:txBody>
            <a:bodyPr/>
            <a:lstStyle/>
            <a:p/>
          </p:txBody>
        </p:sp>
        <p:sp>
          <p:nvSpPr>
            <p:cNvPr id="503" name="rc74"/>
            <p:cNvSpPr/>
            <p:nvPr/>
          </p:nvSpPr>
          <p:spPr>
            <a:xfrm>
              <a:off x="10361523" y="10226410"/>
              <a:ext cx="164880"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04" name="tx75"/>
            <p:cNvSpPr/>
            <p:nvPr/>
          </p:nvSpPr>
          <p:spPr>
            <a:xfrm>
              <a:off x="8549922"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05" name="tx76"/>
            <p:cNvSpPr/>
            <p:nvPr/>
          </p:nvSpPr>
          <p:spPr>
            <a:xfrm>
              <a:off x="9641162"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506" name="tx77"/>
            <p:cNvSpPr/>
            <p:nvPr/>
          </p:nvSpPr>
          <p:spPr>
            <a:xfrm>
              <a:off x="10643403"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07" name="tx78"/>
            <p:cNvSpPr/>
            <p:nvPr/>
          </p:nvSpPr>
          <p:spPr>
            <a:xfrm>
              <a:off x="6578964"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08" name=""/>
          <p:cNvGrpSpPr/>
          <p:nvPr/>
        </p:nvGrpSpPr>
        <p:grpSpPr>
          <a:xfrm>
            <a:off x="12527280" y="6217920"/>
            <a:ext cx="5486400" cy="4297680"/>
            <a:chOff x="12527280" y="6217920"/>
            <a:chExt cx="5486400" cy="4297680"/>
          </a:xfrm>
        </p:grpSpPr>
        <p:sp>
          <p:nvSpPr>
            <p:cNvPr id="509"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10"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11"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12"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13"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14"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15"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16"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17"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18"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19"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0"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1"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2"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3" name="pl17"/>
            <p:cNvSpPr/>
            <p:nvPr/>
          </p:nvSpPr>
          <p:spPr>
            <a:xfrm>
              <a:off x="13329440" y="6689277"/>
              <a:ext cx="4502097" cy="409719"/>
            </a:xfrm>
            <a:custGeom>
              <a:avLst/>
              <a:pathLst>
                <a:path w="4502097" h="409719">
                  <a:moveTo>
                    <a:pt x="0" y="256074"/>
                  </a:moveTo>
                  <a:lnTo>
                    <a:pt x="187587" y="256074"/>
                  </a:lnTo>
                  <a:lnTo>
                    <a:pt x="375174" y="230467"/>
                  </a:lnTo>
                  <a:lnTo>
                    <a:pt x="562762" y="179252"/>
                  </a:lnTo>
                  <a:lnTo>
                    <a:pt x="750349" y="153644"/>
                  </a:lnTo>
                  <a:lnTo>
                    <a:pt x="937937" y="332897"/>
                  </a:lnTo>
                  <a:lnTo>
                    <a:pt x="1125524" y="409719"/>
                  </a:lnTo>
                  <a:lnTo>
                    <a:pt x="1313111" y="332897"/>
                  </a:lnTo>
                  <a:lnTo>
                    <a:pt x="1500699" y="307289"/>
                  </a:lnTo>
                  <a:lnTo>
                    <a:pt x="1688286" y="230467"/>
                  </a:lnTo>
                  <a:lnTo>
                    <a:pt x="1875874" y="102429"/>
                  </a:lnTo>
                  <a:lnTo>
                    <a:pt x="2063461" y="0"/>
                  </a:lnTo>
                  <a:lnTo>
                    <a:pt x="2251048" y="25607"/>
                  </a:lnTo>
                  <a:lnTo>
                    <a:pt x="2438636" y="25607"/>
                  </a:lnTo>
                  <a:lnTo>
                    <a:pt x="2626223" y="0"/>
                  </a:lnTo>
                  <a:lnTo>
                    <a:pt x="2813811" y="25607"/>
                  </a:lnTo>
                  <a:lnTo>
                    <a:pt x="3001398" y="25607"/>
                  </a:lnTo>
                  <a:lnTo>
                    <a:pt x="3188985" y="0"/>
                  </a:lnTo>
                  <a:lnTo>
                    <a:pt x="3376573" y="0"/>
                  </a:lnTo>
                  <a:lnTo>
                    <a:pt x="3564160" y="0"/>
                  </a:lnTo>
                  <a:lnTo>
                    <a:pt x="3751748" y="0"/>
                  </a:lnTo>
                  <a:lnTo>
                    <a:pt x="3939335" y="25607"/>
                  </a:lnTo>
                  <a:lnTo>
                    <a:pt x="4126923" y="0"/>
                  </a:lnTo>
                  <a:lnTo>
                    <a:pt x="4314510" y="0"/>
                  </a:lnTo>
                  <a:lnTo>
                    <a:pt x="4502097" y="0"/>
                  </a:lnTo>
                </a:path>
              </a:pathLst>
            </a:custGeom>
            <a:ln w="32521" cap="flat">
              <a:solidFill>
                <a:srgbClr val="5EB0E8">
                  <a:alpha val="100000"/>
                </a:srgbClr>
              </a:solidFill>
              <a:prstDash val="solid"/>
              <a:round/>
            </a:ln>
          </p:spPr>
          <p:txBody>
            <a:bodyPr/>
            <a:lstStyle/>
            <a:p/>
          </p:txBody>
        </p:sp>
        <p:sp>
          <p:nvSpPr>
            <p:cNvPr id="524" name="pl18"/>
            <p:cNvSpPr/>
            <p:nvPr/>
          </p:nvSpPr>
          <p:spPr>
            <a:xfrm>
              <a:off x="13329440" y="6689277"/>
              <a:ext cx="4502097" cy="998692"/>
            </a:xfrm>
            <a:custGeom>
              <a:avLst/>
              <a:pathLst>
                <a:path w="4502097" h="998692">
                  <a:moveTo>
                    <a:pt x="0" y="998692"/>
                  </a:moveTo>
                  <a:lnTo>
                    <a:pt x="187587" y="665794"/>
                  </a:lnTo>
                  <a:lnTo>
                    <a:pt x="375174" y="128037"/>
                  </a:lnTo>
                  <a:lnTo>
                    <a:pt x="562762" y="102429"/>
                  </a:lnTo>
                  <a:lnTo>
                    <a:pt x="750349" y="0"/>
                  </a:lnTo>
                  <a:lnTo>
                    <a:pt x="937937" y="153644"/>
                  </a:lnTo>
                  <a:lnTo>
                    <a:pt x="1125524" y="51214"/>
                  </a:lnTo>
                  <a:lnTo>
                    <a:pt x="1313111" y="204859"/>
                  </a:lnTo>
                  <a:lnTo>
                    <a:pt x="1500699" y="281682"/>
                  </a:lnTo>
                  <a:lnTo>
                    <a:pt x="1688286" y="128037"/>
                  </a:lnTo>
                  <a:lnTo>
                    <a:pt x="1875874" y="76822"/>
                  </a:lnTo>
                  <a:lnTo>
                    <a:pt x="2063461" y="51214"/>
                  </a:lnTo>
                  <a:lnTo>
                    <a:pt x="2251048" y="25607"/>
                  </a:lnTo>
                  <a:lnTo>
                    <a:pt x="2438636" y="25607"/>
                  </a:lnTo>
                  <a:lnTo>
                    <a:pt x="2626223" y="0"/>
                  </a:lnTo>
                  <a:lnTo>
                    <a:pt x="2813811" y="102429"/>
                  </a:lnTo>
                  <a:lnTo>
                    <a:pt x="3001398" y="25607"/>
                  </a:lnTo>
                  <a:lnTo>
                    <a:pt x="3188985" y="0"/>
                  </a:lnTo>
                  <a:lnTo>
                    <a:pt x="3376573" y="25607"/>
                  </a:lnTo>
                  <a:lnTo>
                    <a:pt x="3564160" y="25607"/>
                  </a:lnTo>
                  <a:lnTo>
                    <a:pt x="3751748" y="25607"/>
                  </a:lnTo>
                  <a:lnTo>
                    <a:pt x="3939335" y="51214"/>
                  </a:lnTo>
                  <a:lnTo>
                    <a:pt x="4126923" y="25607"/>
                  </a:lnTo>
                  <a:lnTo>
                    <a:pt x="4314510" y="51214"/>
                  </a:lnTo>
                  <a:lnTo>
                    <a:pt x="4502097" y="25607"/>
                  </a:lnTo>
                </a:path>
              </a:pathLst>
            </a:custGeom>
            <a:ln w="32521" cap="flat">
              <a:solidFill>
                <a:srgbClr val="00A173">
                  <a:alpha val="100000"/>
                </a:srgbClr>
              </a:solidFill>
              <a:prstDash val="solid"/>
              <a:round/>
            </a:ln>
          </p:spPr>
          <p:txBody>
            <a:bodyPr/>
            <a:lstStyle/>
            <a:p/>
          </p:txBody>
        </p:sp>
        <p:sp>
          <p:nvSpPr>
            <p:cNvPr id="525"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26"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27"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28"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29"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30"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31"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2"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3"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4"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5"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6"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7"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8"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9"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0"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1"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2"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3"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4"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5"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6"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7"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8"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9"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0"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1"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2"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3"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4"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5"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6"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7"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8"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9"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0"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1"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2"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63"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64"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65"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66"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67"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68"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69"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70"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71"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72"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73"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74"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75"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76"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77"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78"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79"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80"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81"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82"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83"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84"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85"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86"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87"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88" name="rc82"/>
            <p:cNvSpPr/>
            <p:nvPr/>
          </p:nvSpPr>
          <p:spPr>
            <a:xfrm>
              <a:off x="14005791" y="9941072"/>
              <a:ext cx="3149396" cy="504938"/>
            </a:xfrm>
            <a:prstGeom prst="rect">
              <a:avLst/>
            </a:prstGeom>
            <a:solidFill>
              <a:srgbClr val="FFFFFF">
                <a:alpha val="100000"/>
              </a:srgbClr>
            </a:solidFill>
          </p:spPr>
          <p:txBody>
            <a:bodyPr/>
            <a:lstStyle/>
            <a:p/>
          </p:txBody>
        </p:sp>
        <p:sp>
          <p:nvSpPr>
            <p:cNvPr id="589"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90"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91"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92"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93"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594"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595"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596"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ELIMINATED</a:t>
            </a:r>
          </a:p>
        </p:txBody>
      </p:sp>
      <p:sp xmlns:a="http://schemas.openxmlformats.org/drawingml/2006/main" xmlns:r="http://schemas.openxmlformats.org/officeDocument/2006/relationships" xmlns:p="http://schemas.openxmlformats.org/presentationml/2006/main">
        <p:nvSpPr>
          <p:cNvPr id="597"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Thailand</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399"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2090518" y="2153563"/>
              <a:ext cx="3176137" cy="3131794"/>
            </a:xfrm>
            <a:prstGeom prst="rect">
              <a:avLst/>
            </a:prstGeom>
            <a:solidFill>
              <a:srgbClr val="FFFFFF">
                <a:alpha val="100000"/>
              </a:srgbClr>
            </a:solidFill>
          </p:spPr>
          <p:txBody>
            <a:bodyPr/>
            <a:lstStyle/>
            <a:p/>
          </p:txBody>
        </p:sp>
        <p:sp>
          <p:nvSpPr>
            <p:cNvPr id="7" name="pl6"/>
            <p:cNvSpPr/>
            <p:nvPr/>
          </p:nvSpPr>
          <p:spPr>
            <a:xfrm>
              <a:off x="2090518" y="499719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8" name="pl7"/>
            <p:cNvSpPr/>
            <p:nvPr/>
          </p:nvSpPr>
          <p:spPr>
            <a:xfrm>
              <a:off x="2090518" y="4420858"/>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9" name="pl8"/>
            <p:cNvSpPr/>
            <p:nvPr/>
          </p:nvSpPr>
          <p:spPr>
            <a:xfrm>
              <a:off x="2090518" y="3844525"/>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0" name="pl9"/>
            <p:cNvSpPr/>
            <p:nvPr/>
          </p:nvSpPr>
          <p:spPr>
            <a:xfrm>
              <a:off x="2090518" y="3268192"/>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1" name="pl10"/>
            <p:cNvSpPr/>
            <p:nvPr/>
          </p:nvSpPr>
          <p:spPr>
            <a:xfrm>
              <a:off x="2090518" y="2691859"/>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2" name="pl11"/>
            <p:cNvSpPr/>
            <p:nvPr/>
          </p:nvSpPr>
          <p:spPr>
            <a:xfrm>
              <a:off x="2090518"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 name="pl12"/>
            <p:cNvSpPr/>
            <p:nvPr/>
          </p:nvSpPr>
          <p:spPr>
            <a:xfrm>
              <a:off x="2090518" y="4709025"/>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 name="pl13"/>
            <p:cNvSpPr/>
            <p:nvPr/>
          </p:nvSpPr>
          <p:spPr>
            <a:xfrm>
              <a:off x="2090518" y="4132691"/>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5" name="pl14"/>
            <p:cNvSpPr/>
            <p:nvPr/>
          </p:nvSpPr>
          <p:spPr>
            <a:xfrm>
              <a:off x="2090518" y="3556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6" name="pl15"/>
            <p:cNvSpPr/>
            <p:nvPr/>
          </p:nvSpPr>
          <p:spPr>
            <a:xfrm>
              <a:off x="2090518" y="2980025"/>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7" name="pl16"/>
            <p:cNvSpPr/>
            <p:nvPr/>
          </p:nvSpPr>
          <p:spPr>
            <a:xfrm>
              <a:off x="2090518" y="240369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8" name="rc17"/>
            <p:cNvSpPr/>
            <p:nvPr/>
          </p:nvSpPr>
          <p:spPr>
            <a:xfrm>
              <a:off x="2129569"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 name="rc18"/>
            <p:cNvSpPr/>
            <p:nvPr/>
          </p:nvSpPr>
          <p:spPr>
            <a:xfrm>
              <a:off x="2129569"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 name="rc19"/>
            <p:cNvSpPr/>
            <p:nvPr/>
          </p:nvSpPr>
          <p:spPr>
            <a:xfrm>
              <a:off x="2129569" y="5283052"/>
              <a:ext cx="234305" cy="230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 name="rc20"/>
            <p:cNvSpPr/>
            <p:nvPr/>
          </p:nvSpPr>
          <p:spPr>
            <a:xfrm>
              <a:off x="2129569" y="5270373"/>
              <a:ext cx="234305" cy="1267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 name="rc21"/>
            <p:cNvSpPr/>
            <p:nvPr/>
          </p:nvSpPr>
          <p:spPr>
            <a:xfrm>
              <a:off x="2389908"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 name="rc22"/>
            <p:cNvSpPr/>
            <p:nvPr/>
          </p:nvSpPr>
          <p:spPr>
            <a:xfrm>
              <a:off x="2389908"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 name="rc23"/>
            <p:cNvSpPr/>
            <p:nvPr/>
          </p:nvSpPr>
          <p:spPr>
            <a:xfrm>
              <a:off x="2389908" y="5281900"/>
              <a:ext cx="234305" cy="345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 name="rc24"/>
            <p:cNvSpPr/>
            <p:nvPr/>
          </p:nvSpPr>
          <p:spPr>
            <a:xfrm>
              <a:off x="2389908" y="5273831"/>
              <a:ext cx="234305" cy="80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 name="rc25"/>
            <p:cNvSpPr/>
            <p:nvPr/>
          </p:nvSpPr>
          <p:spPr>
            <a:xfrm>
              <a:off x="2650247"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 name="rc26"/>
            <p:cNvSpPr/>
            <p:nvPr/>
          </p:nvSpPr>
          <p:spPr>
            <a:xfrm>
              <a:off x="2650247"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 name="rc27"/>
            <p:cNvSpPr/>
            <p:nvPr/>
          </p:nvSpPr>
          <p:spPr>
            <a:xfrm>
              <a:off x="2650247" y="5284205"/>
              <a:ext cx="234305" cy="115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 name="rc28"/>
            <p:cNvSpPr/>
            <p:nvPr/>
          </p:nvSpPr>
          <p:spPr>
            <a:xfrm>
              <a:off x="2650247" y="5278442"/>
              <a:ext cx="234305" cy="576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0" name="rc29"/>
            <p:cNvSpPr/>
            <p:nvPr/>
          </p:nvSpPr>
          <p:spPr>
            <a:xfrm>
              <a:off x="2910586"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1" name="rc30"/>
            <p:cNvSpPr/>
            <p:nvPr/>
          </p:nvSpPr>
          <p:spPr>
            <a:xfrm>
              <a:off x="2910586"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2" name="rc31"/>
            <p:cNvSpPr/>
            <p:nvPr/>
          </p:nvSpPr>
          <p:spPr>
            <a:xfrm>
              <a:off x="2910586" y="5284205"/>
              <a:ext cx="234305" cy="115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3" name="rc32"/>
            <p:cNvSpPr/>
            <p:nvPr/>
          </p:nvSpPr>
          <p:spPr>
            <a:xfrm>
              <a:off x="2910586" y="5281900"/>
              <a:ext cx="234305" cy="230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4" name="rc33"/>
            <p:cNvSpPr/>
            <p:nvPr/>
          </p:nvSpPr>
          <p:spPr>
            <a:xfrm>
              <a:off x="3170925" y="5281900"/>
              <a:ext cx="234305" cy="345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5" name="rc34"/>
            <p:cNvSpPr/>
            <p:nvPr/>
          </p:nvSpPr>
          <p:spPr>
            <a:xfrm>
              <a:off x="3170925" y="528190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6" name="rc35"/>
            <p:cNvSpPr/>
            <p:nvPr/>
          </p:nvSpPr>
          <p:spPr>
            <a:xfrm>
              <a:off x="3170925" y="5278442"/>
              <a:ext cx="234305" cy="345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7" name="rc36"/>
            <p:cNvSpPr/>
            <p:nvPr/>
          </p:nvSpPr>
          <p:spPr>
            <a:xfrm>
              <a:off x="3170925" y="5251930"/>
              <a:ext cx="234305" cy="2651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8" name="rc37"/>
            <p:cNvSpPr/>
            <p:nvPr/>
          </p:nvSpPr>
          <p:spPr>
            <a:xfrm>
              <a:off x="3431264"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9" name="rc38"/>
            <p:cNvSpPr/>
            <p:nvPr/>
          </p:nvSpPr>
          <p:spPr>
            <a:xfrm>
              <a:off x="3431264"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 name="rc39"/>
            <p:cNvSpPr/>
            <p:nvPr/>
          </p:nvSpPr>
          <p:spPr>
            <a:xfrm>
              <a:off x="3431264" y="5279594"/>
              <a:ext cx="234305" cy="576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1" name="rc40"/>
            <p:cNvSpPr/>
            <p:nvPr/>
          </p:nvSpPr>
          <p:spPr>
            <a:xfrm>
              <a:off x="3431264" y="5245014"/>
              <a:ext cx="234305" cy="3457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 name="rc41"/>
            <p:cNvSpPr/>
            <p:nvPr/>
          </p:nvSpPr>
          <p:spPr>
            <a:xfrm>
              <a:off x="3691604" y="5284205"/>
              <a:ext cx="234305" cy="115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3" name="rc42"/>
            <p:cNvSpPr/>
            <p:nvPr/>
          </p:nvSpPr>
          <p:spPr>
            <a:xfrm>
              <a:off x="3691604" y="528420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 name="rc43"/>
            <p:cNvSpPr/>
            <p:nvPr/>
          </p:nvSpPr>
          <p:spPr>
            <a:xfrm>
              <a:off x="3691604" y="5280747"/>
              <a:ext cx="234305" cy="345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5" name="rc44"/>
            <p:cNvSpPr/>
            <p:nvPr/>
          </p:nvSpPr>
          <p:spPr>
            <a:xfrm>
              <a:off x="3691604" y="5272678"/>
              <a:ext cx="234305" cy="80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6" name="rc45"/>
            <p:cNvSpPr/>
            <p:nvPr/>
          </p:nvSpPr>
          <p:spPr>
            <a:xfrm>
              <a:off x="3951943"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7" name="rc46"/>
            <p:cNvSpPr/>
            <p:nvPr/>
          </p:nvSpPr>
          <p:spPr>
            <a:xfrm>
              <a:off x="3951943"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 name="rc47"/>
            <p:cNvSpPr/>
            <p:nvPr/>
          </p:nvSpPr>
          <p:spPr>
            <a:xfrm>
              <a:off x="3951943" y="5281900"/>
              <a:ext cx="234305" cy="345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9" name="rc48"/>
            <p:cNvSpPr/>
            <p:nvPr/>
          </p:nvSpPr>
          <p:spPr>
            <a:xfrm>
              <a:off x="3951943" y="5257694"/>
              <a:ext cx="234305" cy="2420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0" name="rc49"/>
            <p:cNvSpPr/>
            <p:nvPr/>
          </p:nvSpPr>
          <p:spPr>
            <a:xfrm>
              <a:off x="4212282" y="5280747"/>
              <a:ext cx="234305" cy="461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1" name="rc50"/>
            <p:cNvSpPr/>
            <p:nvPr/>
          </p:nvSpPr>
          <p:spPr>
            <a:xfrm>
              <a:off x="4212282" y="5280747"/>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2" name="rc51"/>
            <p:cNvSpPr/>
            <p:nvPr/>
          </p:nvSpPr>
          <p:spPr>
            <a:xfrm>
              <a:off x="4212282" y="5270373"/>
              <a:ext cx="234305" cy="1037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3" name="rc52"/>
            <p:cNvSpPr/>
            <p:nvPr/>
          </p:nvSpPr>
          <p:spPr>
            <a:xfrm>
              <a:off x="4212282" y="5241556"/>
              <a:ext cx="234305" cy="288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4" name="rc53"/>
            <p:cNvSpPr/>
            <p:nvPr/>
          </p:nvSpPr>
          <p:spPr>
            <a:xfrm>
              <a:off x="4472621" y="5281900"/>
              <a:ext cx="234305" cy="345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5" name="rc54"/>
            <p:cNvSpPr/>
            <p:nvPr/>
          </p:nvSpPr>
          <p:spPr>
            <a:xfrm>
              <a:off x="4472621" y="528190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6" name="rc55"/>
            <p:cNvSpPr/>
            <p:nvPr/>
          </p:nvSpPr>
          <p:spPr>
            <a:xfrm>
              <a:off x="4472621" y="5271526"/>
              <a:ext cx="234305" cy="1037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7" name="rc56"/>
            <p:cNvSpPr/>
            <p:nvPr/>
          </p:nvSpPr>
          <p:spPr>
            <a:xfrm>
              <a:off x="4472621" y="5242709"/>
              <a:ext cx="234305" cy="288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8" name="rc57"/>
            <p:cNvSpPr/>
            <p:nvPr/>
          </p:nvSpPr>
          <p:spPr>
            <a:xfrm>
              <a:off x="4732960" y="5283052"/>
              <a:ext cx="234305" cy="230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9" name="rc58"/>
            <p:cNvSpPr/>
            <p:nvPr/>
          </p:nvSpPr>
          <p:spPr>
            <a:xfrm>
              <a:off x="4732960" y="528305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0" name="rc59"/>
            <p:cNvSpPr/>
            <p:nvPr/>
          </p:nvSpPr>
          <p:spPr>
            <a:xfrm>
              <a:off x="4732960" y="5276136"/>
              <a:ext cx="234305" cy="691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1" name="rc60"/>
            <p:cNvSpPr/>
            <p:nvPr/>
          </p:nvSpPr>
          <p:spPr>
            <a:xfrm>
              <a:off x="4732960" y="5256541"/>
              <a:ext cx="234305" cy="1959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2" name="rc61"/>
            <p:cNvSpPr/>
            <p:nvPr/>
          </p:nvSpPr>
          <p:spPr>
            <a:xfrm>
              <a:off x="4993299" y="5284205"/>
              <a:ext cx="234305" cy="115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3" name="rc62"/>
            <p:cNvSpPr/>
            <p:nvPr/>
          </p:nvSpPr>
          <p:spPr>
            <a:xfrm>
              <a:off x="4993299" y="528420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4" name="rc63"/>
            <p:cNvSpPr/>
            <p:nvPr/>
          </p:nvSpPr>
          <p:spPr>
            <a:xfrm>
              <a:off x="4993299" y="5279594"/>
              <a:ext cx="234305" cy="461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5" name="rc64"/>
            <p:cNvSpPr/>
            <p:nvPr/>
          </p:nvSpPr>
          <p:spPr>
            <a:xfrm>
              <a:off x="4993299" y="5264610"/>
              <a:ext cx="234305" cy="149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6" name="pg65"/>
            <p:cNvSpPr/>
            <p:nvPr/>
          </p:nvSpPr>
          <p:spPr>
            <a:xfrm>
              <a:off x="2801814" y="2153563"/>
              <a:ext cx="1753545" cy="373922"/>
            </a:xfrm>
            <a:custGeom>
              <a:avLst/>
              <a:pathLst>
                <a:path w="1753545" h="373922">
                  <a:moveTo>
                    <a:pt x="31220" y="373922"/>
                  </a:moveTo>
                  <a:lnTo>
                    <a:pt x="1722325" y="373922"/>
                  </a:lnTo>
                  <a:lnTo>
                    <a:pt x="1721067" y="373897"/>
                  </a:lnTo>
                  <a:lnTo>
                    <a:pt x="1726088" y="373695"/>
                  </a:lnTo>
                  <a:lnTo>
                    <a:pt x="1731011" y="372690"/>
                  </a:lnTo>
                  <a:lnTo>
                    <a:pt x="1735709" y="370908"/>
                  </a:lnTo>
                  <a:lnTo>
                    <a:pt x="1740060" y="368396"/>
                  </a:lnTo>
                  <a:lnTo>
                    <a:pt x="1743952" y="365218"/>
                  </a:lnTo>
                  <a:lnTo>
                    <a:pt x="1747284" y="361457"/>
                  </a:lnTo>
                  <a:lnTo>
                    <a:pt x="1749969" y="357211"/>
                  </a:lnTo>
                  <a:lnTo>
                    <a:pt x="1751939" y="352588"/>
                  </a:lnTo>
                  <a:lnTo>
                    <a:pt x="1753141" y="347710"/>
                  </a:lnTo>
                  <a:lnTo>
                    <a:pt x="1753545" y="342702"/>
                  </a:lnTo>
                  <a:lnTo>
                    <a:pt x="1753545" y="31220"/>
                  </a:lnTo>
                  <a:lnTo>
                    <a:pt x="1753141" y="26212"/>
                  </a:lnTo>
                  <a:lnTo>
                    <a:pt x="1751939" y="21334"/>
                  </a:lnTo>
                  <a:lnTo>
                    <a:pt x="1749969" y="16711"/>
                  </a:lnTo>
                  <a:lnTo>
                    <a:pt x="1747284" y="12465"/>
                  </a:lnTo>
                  <a:lnTo>
                    <a:pt x="1743952" y="8704"/>
                  </a:lnTo>
                  <a:lnTo>
                    <a:pt x="1740060" y="5526"/>
                  </a:lnTo>
                  <a:lnTo>
                    <a:pt x="1735709" y="3014"/>
                  </a:lnTo>
                  <a:lnTo>
                    <a:pt x="1731011" y="1232"/>
                  </a:lnTo>
                  <a:lnTo>
                    <a:pt x="1726088" y="227"/>
                  </a:lnTo>
                  <a:lnTo>
                    <a:pt x="1722325"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7" name="tx66"/>
            <p:cNvSpPr/>
            <p:nvPr/>
          </p:nvSpPr>
          <p:spPr>
            <a:xfrm>
              <a:off x="2926696" y="2239827"/>
              <a:ext cx="1503780"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63 case(s)</a:t>
              </a:r>
            </a:p>
          </p:txBody>
        </p:sp>
        <p:sp>
          <p:nvSpPr>
            <p:cNvPr id="68" name="pg67"/>
            <p:cNvSpPr/>
            <p:nvPr/>
          </p:nvSpPr>
          <p:spPr>
            <a:xfrm>
              <a:off x="3004262" y="2394471"/>
              <a:ext cx="1348648" cy="311602"/>
            </a:xfrm>
            <a:custGeom>
              <a:avLst/>
              <a:pathLst>
                <a:path w="1348648" h="311602">
                  <a:moveTo>
                    <a:pt x="26017" y="311602"/>
                  </a:moveTo>
                  <a:lnTo>
                    <a:pt x="1322631" y="311602"/>
                  </a:lnTo>
                  <a:lnTo>
                    <a:pt x="1321583" y="311581"/>
                  </a:lnTo>
                  <a:lnTo>
                    <a:pt x="1325767" y="311412"/>
                  </a:lnTo>
                  <a:lnTo>
                    <a:pt x="1329869" y="310575"/>
                  </a:lnTo>
                  <a:lnTo>
                    <a:pt x="1333784" y="309090"/>
                  </a:lnTo>
                  <a:lnTo>
                    <a:pt x="1337410" y="306996"/>
                  </a:lnTo>
                  <a:lnTo>
                    <a:pt x="1340654" y="304348"/>
                  </a:lnTo>
                  <a:lnTo>
                    <a:pt x="1343430" y="301214"/>
                  </a:lnTo>
                  <a:lnTo>
                    <a:pt x="1345668" y="297675"/>
                  </a:lnTo>
                  <a:lnTo>
                    <a:pt x="1347309" y="293823"/>
                  </a:lnTo>
                  <a:lnTo>
                    <a:pt x="1348311" y="289758"/>
                  </a:lnTo>
                  <a:lnTo>
                    <a:pt x="1348648" y="285585"/>
                  </a:lnTo>
                  <a:lnTo>
                    <a:pt x="1348648" y="26017"/>
                  </a:lnTo>
                  <a:lnTo>
                    <a:pt x="1348311" y="21843"/>
                  </a:lnTo>
                  <a:lnTo>
                    <a:pt x="1347309" y="17778"/>
                  </a:lnTo>
                  <a:lnTo>
                    <a:pt x="1345668" y="13926"/>
                  </a:lnTo>
                  <a:lnTo>
                    <a:pt x="1343430" y="10387"/>
                  </a:lnTo>
                  <a:lnTo>
                    <a:pt x="1340654" y="7253"/>
                  </a:lnTo>
                  <a:lnTo>
                    <a:pt x="1337410" y="4605"/>
                  </a:lnTo>
                  <a:lnTo>
                    <a:pt x="1333784" y="2511"/>
                  </a:lnTo>
                  <a:lnTo>
                    <a:pt x="1329869" y="1027"/>
                  </a:lnTo>
                  <a:lnTo>
                    <a:pt x="1325767" y="189"/>
                  </a:lnTo>
                  <a:lnTo>
                    <a:pt x="132263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9" name="tx68"/>
            <p:cNvSpPr/>
            <p:nvPr/>
          </p:nvSpPr>
          <p:spPr>
            <a:xfrm>
              <a:off x="3108331" y="2466357"/>
              <a:ext cx="1140510"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64 case(s)</a:t>
              </a:r>
            </a:p>
          </p:txBody>
        </p:sp>
        <p:sp>
          <p:nvSpPr>
            <p:cNvPr id="70" name="rc69"/>
            <p:cNvSpPr/>
            <p:nvPr/>
          </p:nvSpPr>
          <p:spPr>
            <a:xfrm>
              <a:off x="2090518" y="2153563"/>
              <a:ext cx="3176137" cy="3131794"/>
            </a:xfrm>
            <a:prstGeom prst="rect">
              <a:avLst/>
            </a:prstGeom>
            <a:ln w="13550" cap="rnd">
              <a:solidFill>
                <a:srgbClr val="333333">
                  <a:alpha val="100000"/>
                </a:srgbClr>
              </a:solidFill>
              <a:prstDash val="solid"/>
              <a:round/>
            </a:ln>
          </p:spPr>
          <p:txBody>
            <a:bodyPr/>
            <a:lstStyle/>
            <a:p/>
          </p:txBody>
        </p:sp>
        <p:sp>
          <p:nvSpPr>
            <p:cNvPr id="71" name="rc70"/>
            <p:cNvSpPr/>
            <p:nvPr/>
          </p:nvSpPr>
          <p:spPr>
            <a:xfrm>
              <a:off x="5266656" y="2153563"/>
              <a:ext cx="3176137" cy="3131794"/>
            </a:xfrm>
            <a:prstGeom prst="rect">
              <a:avLst/>
            </a:prstGeom>
            <a:solidFill>
              <a:srgbClr val="FFFFFF">
                <a:alpha val="100000"/>
              </a:srgbClr>
            </a:solidFill>
          </p:spPr>
          <p:txBody>
            <a:bodyPr/>
            <a:lstStyle/>
            <a:p/>
          </p:txBody>
        </p:sp>
        <p:sp>
          <p:nvSpPr>
            <p:cNvPr id="72" name="pl71"/>
            <p:cNvSpPr/>
            <p:nvPr/>
          </p:nvSpPr>
          <p:spPr>
            <a:xfrm>
              <a:off x="5266656" y="499719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3" name="pl72"/>
            <p:cNvSpPr/>
            <p:nvPr/>
          </p:nvSpPr>
          <p:spPr>
            <a:xfrm>
              <a:off x="5266656" y="4420858"/>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4" name="pl73"/>
            <p:cNvSpPr/>
            <p:nvPr/>
          </p:nvSpPr>
          <p:spPr>
            <a:xfrm>
              <a:off x="5266656" y="3844525"/>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5" name="pl74"/>
            <p:cNvSpPr/>
            <p:nvPr/>
          </p:nvSpPr>
          <p:spPr>
            <a:xfrm>
              <a:off x="5266656" y="3268192"/>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6" name="pl75"/>
            <p:cNvSpPr/>
            <p:nvPr/>
          </p:nvSpPr>
          <p:spPr>
            <a:xfrm>
              <a:off x="5266656" y="2691859"/>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7" name="pl76"/>
            <p:cNvSpPr/>
            <p:nvPr/>
          </p:nvSpPr>
          <p:spPr>
            <a:xfrm>
              <a:off x="5266656"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8" name="pl77"/>
            <p:cNvSpPr/>
            <p:nvPr/>
          </p:nvSpPr>
          <p:spPr>
            <a:xfrm>
              <a:off x="5266656" y="4709025"/>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9" name="pl78"/>
            <p:cNvSpPr/>
            <p:nvPr/>
          </p:nvSpPr>
          <p:spPr>
            <a:xfrm>
              <a:off x="5266656" y="4132691"/>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80" name="pl79"/>
            <p:cNvSpPr/>
            <p:nvPr/>
          </p:nvSpPr>
          <p:spPr>
            <a:xfrm>
              <a:off x="5266656" y="3556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81" name="pl80"/>
            <p:cNvSpPr/>
            <p:nvPr/>
          </p:nvSpPr>
          <p:spPr>
            <a:xfrm>
              <a:off x="5266656" y="2980025"/>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82" name="pl81"/>
            <p:cNvSpPr/>
            <p:nvPr/>
          </p:nvSpPr>
          <p:spPr>
            <a:xfrm>
              <a:off x="5266656" y="240369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83" name="rc82"/>
            <p:cNvSpPr/>
            <p:nvPr/>
          </p:nvSpPr>
          <p:spPr>
            <a:xfrm>
              <a:off x="5305706" y="5284205"/>
              <a:ext cx="234305" cy="115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5305706" y="5283052"/>
              <a:ext cx="234305" cy="115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5305706" y="5279594"/>
              <a:ext cx="234305" cy="345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5305706" y="5258846"/>
              <a:ext cx="234305" cy="2074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5566046"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5566046"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5566046" y="5283052"/>
              <a:ext cx="234305" cy="230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5566046" y="5243862"/>
              <a:ext cx="234305" cy="3919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5826385" y="5283052"/>
              <a:ext cx="234305" cy="230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5826385" y="528305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5826385" y="5276136"/>
              <a:ext cx="234305" cy="691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5826385" y="5210434"/>
              <a:ext cx="234305" cy="6570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6086724" y="5284205"/>
              <a:ext cx="234305" cy="115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6086724" y="528420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6086724" y="5281900"/>
              <a:ext cx="234305" cy="230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6086724" y="5253083"/>
              <a:ext cx="234305" cy="288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rc98"/>
            <p:cNvSpPr/>
            <p:nvPr/>
          </p:nvSpPr>
          <p:spPr>
            <a:xfrm>
              <a:off x="6347063" y="5284205"/>
              <a:ext cx="234305" cy="115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6347063" y="528420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6347063" y="5283052"/>
              <a:ext cx="234305" cy="115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6347063" y="5227724"/>
              <a:ext cx="234305" cy="5532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rc102"/>
            <p:cNvSpPr/>
            <p:nvPr/>
          </p:nvSpPr>
          <p:spPr>
            <a:xfrm>
              <a:off x="6607402" y="5284205"/>
              <a:ext cx="234305" cy="115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4" name="rc103"/>
            <p:cNvSpPr/>
            <p:nvPr/>
          </p:nvSpPr>
          <p:spPr>
            <a:xfrm>
              <a:off x="6607402" y="528420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5" name="rc104"/>
            <p:cNvSpPr/>
            <p:nvPr/>
          </p:nvSpPr>
          <p:spPr>
            <a:xfrm>
              <a:off x="6607402" y="5280747"/>
              <a:ext cx="234305" cy="345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6" name="rc105"/>
            <p:cNvSpPr/>
            <p:nvPr/>
          </p:nvSpPr>
          <p:spPr>
            <a:xfrm>
              <a:off x="6607402" y="5189686"/>
              <a:ext cx="234305" cy="9106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7" name="rc106"/>
            <p:cNvSpPr/>
            <p:nvPr/>
          </p:nvSpPr>
          <p:spPr>
            <a:xfrm>
              <a:off x="6867741" y="5284205"/>
              <a:ext cx="234305" cy="115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8" name="rc107"/>
            <p:cNvSpPr/>
            <p:nvPr/>
          </p:nvSpPr>
          <p:spPr>
            <a:xfrm>
              <a:off x="6867741" y="528420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9" name="rc108"/>
            <p:cNvSpPr/>
            <p:nvPr/>
          </p:nvSpPr>
          <p:spPr>
            <a:xfrm>
              <a:off x="6867741" y="5283052"/>
              <a:ext cx="234305" cy="115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0" name="rc109"/>
            <p:cNvSpPr/>
            <p:nvPr/>
          </p:nvSpPr>
          <p:spPr>
            <a:xfrm>
              <a:off x="6867741" y="5182770"/>
              <a:ext cx="234305" cy="1002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1" name="rc110"/>
            <p:cNvSpPr/>
            <p:nvPr/>
          </p:nvSpPr>
          <p:spPr>
            <a:xfrm>
              <a:off x="7128081" y="5281900"/>
              <a:ext cx="234305" cy="345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2" name="rc111"/>
            <p:cNvSpPr/>
            <p:nvPr/>
          </p:nvSpPr>
          <p:spPr>
            <a:xfrm>
              <a:off x="7128081" y="528190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3" name="rc112"/>
            <p:cNvSpPr/>
            <p:nvPr/>
          </p:nvSpPr>
          <p:spPr>
            <a:xfrm>
              <a:off x="7128081" y="5281900"/>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4" name="rc113"/>
            <p:cNvSpPr/>
            <p:nvPr/>
          </p:nvSpPr>
          <p:spPr>
            <a:xfrm>
              <a:off x="7128081" y="5216198"/>
              <a:ext cx="234305" cy="6570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5" name="rc114"/>
            <p:cNvSpPr/>
            <p:nvPr/>
          </p:nvSpPr>
          <p:spPr>
            <a:xfrm>
              <a:off x="7388420"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6" name="rc115"/>
            <p:cNvSpPr/>
            <p:nvPr/>
          </p:nvSpPr>
          <p:spPr>
            <a:xfrm>
              <a:off x="7388420"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7" name="rc116"/>
            <p:cNvSpPr/>
            <p:nvPr/>
          </p:nvSpPr>
          <p:spPr>
            <a:xfrm>
              <a:off x="7388420" y="5284205"/>
              <a:ext cx="234305" cy="115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8" name="rc117"/>
            <p:cNvSpPr/>
            <p:nvPr/>
          </p:nvSpPr>
          <p:spPr>
            <a:xfrm>
              <a:off x="7388420" y="5232335"/>
              <a:ext cx="234305" cy="518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9" name="rc118"/>
            <p:cNvSpPr/>
            <p:nvPr/>
          </p:nvSpPr>
          <p:spPr>
            <a:xfrm>
              <a:off x="7648759" y="5281900"/>
              <a:ext cx="234305" cy="345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0" name="rc119"/>
            <p:cNvSpPr/>
            <p:nvPr/>
          </p:nvSpPr>
          <p:spPr>
            <a:xfrm>
              <a:off x="7648759" y="528190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1" name="rc120"/>
            <p:cNvSpPr/>
            <p:nvPr/>
          </p:nvSpPr>
          <p:spPr>
            <a:xfrm>
              <a:off x="7648759" y="5281900"/>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2" name="rc121"/>
            <p:cNvSpPr/>
            <p:nvPr/>
          </p:nvSpPr>
          <p:spPr>
            <a:xfrm>
              <a:off x="7648759" y="5197755"/>
              <a:ext cx="234305" cy="8414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3" name="rc122"/>
            <p:cNvSpPr/>
            <p:nvPr/>
          </p:nvSpPr>
          <p:spPr>
            <a:xfrm>
              <a:off x="7909098" y="5280747"/>
              <a:ext cx="234305" cy="461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4" name="rc123"/>
            <p:cNvSpPr/>
            <p:nvPr/>
          </p:nvSpPr>
          <p:spPr>
            <a:xfrm>
              <a:off x="7909098" y="5280747"/>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5" name="rc124"/>
            <p:cNvSpPr/>
            <p:nvPr/>
          </p:nvSpPr>
          <p:spPr>
            <a:xfrm>
              <a:off x="7909098" y="5280747"/>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6" name="rc125"/>
            <p:cNvSpPr/>
            <p:nvPr/>
          </p:nvSpPr>
          <p:spPr>
            <a:xfrm>
              <a:off x="7909098" y="5221961"/>
              <a:ext cx="234305" cy="5878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7" name="rc126"/>
            <p:cNvSpPr/>
            <p:nvPr/>
          </p:nvSpPr>
          <p:spPr>
            <a:xfrm>
              <a:off x="8169437" y="5284205"/>
              <a:ext cx="234305" cy="115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8" name="rc127"/>
            <p:cNvSpPr/>
            <p:nvPr/>
          </p:nvSpPr>
          <p:spPr>
            <a:xfrm>
              <a:off x="8169437" y="528420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9" name="rc128"/>
            <p:cNvSpPr/>
            <p:nvPr/>
          </p:nvSpPr>
          <p:spPr>
            <a:xfrm>
              <a:off x="8169437" y="528420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0" name="rc129"/>
            <p:cNvSpPr/>
            <p:nvPr/>
          </p:nvSpPr>
          <p:spPr>
            <a:xfrm>
              <a:off x="8169437" y="5219656"/>
              <a:ext cx="234305" cy="645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1" name="pg130"/>
            <p:cNvSpPr/>
            <p:nvPr/>
          </p:nvSpPr>
          <p:spPr>
            <a:xfrm>
              <a:off x="5977952" y="2153563"/>
              <a:ext cx="1753545" cy="373922"/>
            </a:xfrm>
            <a:custGeom>
              <a:avLst/>
              <a:pathLst>
                <a:path w="1753545" h="373922">
                  <a:moveTo>
                    <a:pt x="31220" y="373922"/>
                  </a:moveTo>
                  <a:lnTo>
                    <a:pt x="1722325" y="373922"/>
                  </a:lnTo>
                  <a:lnTo>
                    <a:pt x="1721067" y="373897"/>
                  </a:lnTo>
                  <a:lnTo>
                    <a:pt x="1726088" y="373695"/>
                  </a:lnTo>
                  <a:lnTo>
                    <a:pt x="1731011" y="372690"/>
                  </a:lnTo>
                  <a:lnTo>
                    <a:pt x="1735709" y="370908"/>
                  </a:lnTo>
                  <a:lnTo>
                    <a:pt x="1740060" y="368396"/>
                  </a:lnTo>
                  <a:lnTo>
                    <a:pt x="1743952" y="365218"/>
                  </a:lnTo>
                  <a:lnTo>
                    <a:pt x="1747284" y="361457"/>
                  </a:lnTo>
                  <a:lnTo>
                    <a:pt x="1749969" y="357211"/>
                  </a:lnTo>
                  <a:lnTo>
                    <a:pt x="1751939" y="352588"/>
                  </a:lnTo>
                  <a:lnTo>
                    <a:pt x="1753141" y="347710"/>
                  </a:lnTo>
                  <a:lnTo>
                    <a:pt x="1753545" y="342702"/>
                  </a:lnTo>
                  <a:lnTo>
                    <a:pt x="1753545" y="31220"/>
                  </a:lnTo>
                  <a:lnTo>
                    <a:pt x="1753141" y="26212"/>
                  </a:lnTo>
                  <a:lnTo>
                    <a:pt x="1751939" y="21334"/>
                  </a:lnTo>
                  <a:lnTo>
                    <a:pt x="1749969" y="16711"/>
                  </a:lnTo>
                  <a:lnTo>
                    <a:pt x="1747284" y="12465"/>
                  </a:lnTo>
                  <a:lnTo>
                    <a:pt x="1743952" y="8704"/>
                  </a:lnTo>
                  <a:lnTo>
                    <a:pt x="1740060" y="5526"/>
                  </a:lnTo>
                  <a:lnTo>
                    <a:pt x="1735709" y="3014"/>
                  </a:lnTo>
                  <a:lnTo>
                    <a:pt x="1731011" y="1232"/>
                  </a:lnTo>
                  <a:lnTo>
                    <a:pt x="1726088" y="227"/>
                  </a:lnTo>
                  <a:lnTo>
                    <a:pt x="1722325"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32" name="tx131"/>
            <p:cNvSpPr/>
            <p:nvPr/>
          </p:nvSpPr>
          <p:spPr>
            <a:xfrm>
              <a:off x="6102834" y="2239827"/>
              <a:ext cx="1503780"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38 case(s)</a:t>
              </a:r>
            </a:p>
          </p:txBody>
        </p:sp>
        <p:sp>
          <p:nvSpPr>
            <p:cNvPr id="133" name="pg132"/>
            <p:cNvSpPr/>
            <p:nvPr/>
          </p:nvSpPr>
          <p:spPr>
            <a:xfrm>
              <a:off x="6180400" y="2394471"/>
              <a:ext cx="1348648" cy="311602"/>
            </a:xfrm>
            <a:custGeom>
              <a:avLst/>
              <a:pathLst>
                <a:path w="1348648" h="311602">
                  <a:moveTo>
                    <a:pt x="26017" y="311602"/>
                  </a:moveTo>
                  <a:lnTo>
                    <a:pt x="1322631" y="311602"/>
                  </a:lnTo>
                  <a:lnTo>
                    <a:pt x="1321583" y="311581"/>
                  </a:lnTo>
                  <a:lnTo>
                    <a:pt x="1325767" y="311412"/>
                  </a:lnTo>
                  <a:lnTo>
                    <a:pt x="1329869" y="310575"/>
                  </a:lnTo>
                  <a:lnTo>
                    <a:pt x="1333784" y="309090"/>
                  </a:lnTo>
                  <a:lnTo>
                    <a:pt x="1337410" y="306996"/>
                  </a:lnTo>
                  <a:lnTo>
                    <a:pt x="1340654" y="304348"/>
                  </a:lnTo>
                  <a:lnTo>
                    <a:pt x="1343430" y="301214"/>
                  </a:lnTo>
                  <a:lnTo>
                    <a:pt x="1345668" y="297675"/>
                  </a:lnTo>
                  <a:lnTo>
                    <a:pt x="1347309" y="293823"/>
                  </a:lnTo>
                  <a:lnTo>
                    <a:pt x="1348311" y="289758"/>
                  </a:lnTo>
                  <a:lnTo>
                    <a:pt x="1348648" y="285585"/>
                  </a:lnTo>
                  <a:lnTo>
                    <a:pt x="1348648" y="26017"/>
                  </a:lnTo>
                  <a:lnTo>
                    <a:pt x="1348311" y="21843"/>
                  </a:lnTo>
                  <a:lnTo>
                    <a:pt x="1347309" y="17778"/>
                  </a:lnTo>
                  <a:lnTo>
                    <a:pt x="1345668" y="13926"/>
                  </a:lnTo>
                  <a:lnTo>
                    <a:pt x="1343430" y="10387"/>
                  </a:lnTo>
                  <a:lnTo>
                    <a:pt x="1340654" y="7253"/>
                  </a:lnTo>
                  <a:lnTo>
                    <a:pt x="1337410" y="4605"/>
                  </a:lnTo>
                  <a:lnTo>
                    <a:pt x="1333784" y="2511"/>
                  </a:lnTo>
                  <a:lnTo>
                    <a:pt x="1329869" y="1027"/>
                  </a:lnTo>
                  <a:lnTo>
                    <a:pt x="1325767" y="189"/>
                  </a:lnTo>
                  <a:lnTo>
                    <a:pt x="132263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34" name="tx133"/>
            <p:cNvSpPr/>
            <p:nvPr/>
          </p:nvSpPr>
          <p:spPr>
            <a:xfrm>
              <a:off x="6284469" y="2466357"/>
              <a:ext cx="1140510"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64 case(s)</a:t>
              </a:r>
            </a:p>
          </p:txBody>
        </p:sp>
        <p:sp>
          <p:nvSpPr>
            <p:cNvPr id="135" name="rc134"/>
            <p:cNvSpPr/>
            <p:nvPr/>
          </p:nvSpPr>
          <p:spPr>
            <a:xfrm>
              <a:off x="5266656" y="2153563"/>
              <a:ext cx="3176137" cy="3131794"/>
            </a:xfrm>
            <a:prstGeom prst="rect">
              <a:avLst/>
            </a:prstGeom>
            <a:ln w="13550" cap="rnd">
              <a:solidFill>
                <a:srgbClr val="333333">
                  <a:alpha val="100000"/>
                </a:srgbClr>
              </a:solidFill>
              <a:prstDash val="solid"/>
              <a:round/>
            </a:ln>
          </p:spPr>
          <p:txBody>
            <a:bodyPr/>
            <a:lstStyle/>
            <a:p/>
          </p:txBody>
        </p:sp>
        <p:sp>
          <p:nvSpPr>
            <p:cNvPr id="136" name="rc135"/>
            <p:cNvSpPr/>
            <p:nvPr/>
          </p:nvSpPr>
          <p:spPr>
            <a:xfrm>
              <a:off x="8442793" y="2153563"/>
              <a:ext cx="3176137" cy="3131794"/>
            </a:xfrm>
            <a:prstGeom prst="rect">
              <a:avLst/>
            </a:prstGeom>
            <a:solidFill>
              <a:srgbClr val="FFFFFF">
                <a:alpha val="100000"/>
              </a:srgbClr>
            </a:solidFill>
          </p:spPr>
          <p:txBody>
            <a:bodyPr/>
            <a:lstStyle/>
            <a:p/>
          </p:txBody>
        </p:sp>
        <p:sp>
          <p:nvSpPr>
            <p:cNvPr id="137" name="pl136"/>
            <p:cNvSpPr/>
            <p:nvPr/>
          </p:nvSpPr>
          <p:spPr>
            <a:xfrm>
              <a:off x="8442793" y="499719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8" name="pl137"/>
            <p:cNvSpPr/>
            <p:nvPr/>
          </p:nvSpPr>
          <p:spPr>
            <a:xfrm>
              <a:off x="8442793" y="4420858"/>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9" name="pl138"/>
            <p:cNvSpPr/>
            <p:nvPr/>
          </p:nvSpPr>
          <p:spPr>
            <a:xfrm>
              <a:off x="8442793" y="3844525"/>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40" name="pl139"/>
            <p:cNvSpPr/>
            <p:nvPr/>
          </p:nvSpPr>
          <p:spPr>
            <a:xfrm>
              <a:off x="8442793" y="3268192"/>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41" name="pl140"/>
            <p:cNvSpPr/>
            <p:nvPr/>
          </p:nvSpPr>
          <p:spPr>
            <a:xfrm>
              <a:off x="8442793" y="2691859"/>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42" name="pl141"/>
            <p:cNvSpPr/>
            <p:nvPr/>
          </p:nvSpPr>
          <p:spPr>
            <a:xfrm>
              <a:off x="8442793"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3" name="pl142"/>
            <p:cNvSpPr/>
            <p:nvPr/>
          </p:nvSpPr>
          <p:spPr>
            <a:xfrm>
              <a:off x="8442793" y="4709025"/>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4" name="pl143"/>
            <p:cNvSpPr/>
            <p:nvPr/>
          </p:nvSpPr>
          <p:spPr>
            <a:xfrm>
              <a:off x="8442793" y="4132691"/>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5" name="pl144"/>
            <p:cNvSpPr/>
            <p:nvPr/>
          </p:nvSpPr>
          <p:spPr>
            <a:xfrm>
              <a:off x="8442793" y="3556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6" name="pl145"/>
            <p:cNvSpPr/>
            <p:nvPr/>
          </p:nvSpPr>
          <p:spPr>
            <a:xfrm>
              <a:off x="8442793" y="2980025"/>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7" name="pl146"/>
            <p:cNvSpPr/>
            <p:nvPr/>
          </p:nvSpPr>
          <p:spPr>
            <a:xfrm>
              <a:off x="8442793" y="240369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8" name="rc147"/>
            <p:cNvSpPr/>
            <p:nvPr/>
          </p:nvSpPr>
          <p:spPr>
            <a:xfrm>
              <a:off x="8481844" y="5261152"/>
              <a:ext cx="234305" cy="2420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9" name="rc148"/>
            <p:cNvSpPr/>
            <p:nvPr/>
          </p:nvSpPr>
          <p:spPr>
            <a:xfrm>
              <a:off x="8481844" y="5257694"/>
              <a:ext cx="234305" cy="345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0" name="rc149"/>
            <p:cNvSpPr/>
            <p:nvPr/>
          </p:nvSpPr>
          <p:spPr>
            <a:xfrm>
              <a:off x="8481844" y="5253083"/>
              <a:ext cx="234305" cy="461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1" name="rc150"/>
            <p:cNvSpPr/>
            <p:nvPr/>
          </p:nvSpPr>
          <p:spPr>
            <a:xfrm>
              <a:off x="8481844" y="5187381"/>
              <a:ext cx="234305" cy="6570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2" name="rc151"/>
            <p:cNvSpPr/>
            <p:nvPr/>
          </p:nvSpPr>
          <p:spPr>
            <a:xfrm>
              <a:off x="8742183" y="5174702"/>
              <a:ext cx="234305" cy="11065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3" name="rc152"/>
            <p:cNvSpPr/>
            <p:nvPr/>
          </p:nvSpPr>
          <p:spPr>
            <a:xfrm>
              <a:off x="8742183" y="5162022"/>
              <a:ext cx="234305" cy="126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4" name="rc153"/>
            <p:cNvSpPr/>
            <p:nvPr/>
          </p:nvSpPr>
          <p:spPr>
            <a:xfrm>
              <a:off x="8742183" y="5141274"/>
              <a:ext cx="234305" cy="2074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5" name="rc154"/>
            <p:cNvSpPr/>
            <p:nvPr/>
          </p:nvSpPr>
          <p:spPr>
            <a:xfrm>
              <a:off x="8742183" y="5046756"/>
              <a:ext cx="234305" cy="9451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6" name="rc155"/>
            <p:cNvSpPr/>
            <p:nvPr/>
          </p:nvSpPr>
          <p:spPr>
            <a:xfrm>
              <a:off x="9002523" y="5020244"/>
              <a:ext cx="234305" cy="26511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7" name="rc156"/>
            <p:cNvSpPr/>
            <p:nvPr/>
          </p:nvSpPr>
          <p:spPr>
            <a:xfrm>
              <a:off x="9002523" y="4986817"/>
              <a:ext cx="234305" cy="3342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8" name="rc157"/>
            <p:cNvSpPr/>
            <p:nvPr/>
          </p:nvSpPr>
          <p:spPr>
            <a:xfrm>
              <a:off x="9002523" y="4952237"/>
              <a:ext cx="234305" cy="3457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9" name="rc158"/>
            <p:cNvSpPr/>
            <p:nvPr/>
          </p:nvSpPr>
          <p:spPr>
            <a:xfrm>
              <a:off x="9002523" y="4815070"/>
              <a:ext cx="234305" cy="1371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0" name="rc159"/>
            <p:cNvSpPr/>
            <p:nvPr/>
          </p:nvSpPr>
          <p:spPr>
            <a:xfrm>
              <a:off x="9262862" y="5065198"/>
              <a:ext cx="234305" cy="22015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1" name="rc160"/>
            <p:cNvSpPr/>
            <p:nvPr/>
          </p:nvSpPr>
          <p:spPr>
            <a:xfrm>
              <a:off x="9262862" y="5023702"/>
              <a:ext cx="234305" cy="4149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2" name="rc161"/>
            <p:cNvSpPr/>
            <p:nvPr/>
          </p:nvSpPr>
          <p:spPr>
            <a:xfrm>
              <a:off x="9262862" y="4978749"/>
              <a:ext cx="234305" cy="4495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3" name="rc162"/>
            <p:cNvSpPr/>
            <p:nvPr/>
          </p:nvSpPr>
          <p:spPr>
            <a:xfrm>
              <a:off x="9262862" y="4823139"/>
              <a:ext cx="234305" cy="15560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4" name="rc163"/>
            <p:cNvSpPr/>
            <p:nvPr/>
          </p:nvSpPr>
          <p:spPr>
            <a:xfrm>
              <a:off x="9523201" y="5035229"/>
              <a:ext cx="234305" cy="25012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5" name="rc164"/>
            <p:cNvSpPr/>
            <p:nvPr/>
          </p:nvSpPr>
          <p:spPr>
            <a:xfrm>
              <a:off x="9523201" y="5000649"/>
              <a:ext cx="234305" cy="345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6" name="rc165"/>
            <p:cNvSpPr/>
            <p:nvPr/>
          </p:nvSpPr>
          <p:spPr>
            <a:xfrm>
              <a:off x="9523201" y="4972985"/>
              <a:ext cx="234305" cy="2766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7" name="rc166"/>
            <p:cNvSpPr/>
            <p:nvPr/>
          </p:nvSpPr>
          <p:spPr>
            <a:xfrm>
              <a:off x="9523201" y="4843887"/>
              <a:ext cx="234305" cy="1290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8" name="rc167"/>
            <p:cNvSpPr/>
            <p:nvPr/>
          </p:nvSpPr>
          <p:spPr>
            <a:xfrm>
              <a:off x="9783540" y="4929184"/>
              <a:ext cx="234305" cy="35617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9" name="rc168"/>
            <p:cNvSpPr/>
            <p:nvPr/>
          </p:nvSpPr>
          <p:spPr>
            <a:xfrm>
              <a:off x="9783540" y="4909589"/>
              <a:ext cx="234305" cy="1959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0" name="rc169"/>
            <p:cNvSpPr/>
            <p:nvPr/>
          </p:nvSpPr>
          <p:spPr>
            <a:xfrm>
              <a:off x="9783540" y="4866940"/>
              <a:ext cx="234305" cy="4264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1" name="rc170"/>
            <p:cNvSpPr/>
            <p:nvPr/>
          </p:nvSpPr>
          <p:spPr>
            <a:xfrm>
              <a:off x="9783540" y="4690582"/>
              <a:ext cx="234305" cy="17635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2" name="rc171"/>
            <p:cNvSpPr/>
            <p:nvPr/>
          </p:nvSpPr>
          <p:spPr>
            <a:xfrm>
              <a:off x="10043879" y="4598369"/>
              <a:ext cx="234305" cy="68698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3" name="rc172"/>
            <p:cNvSpPr/>
            <p:nvPr/>
          </p:nvSpPr>
          <p:spPr>
            <a:xfrm>
              <a:off x="10043879" y="4549957"/>
              <a:ext cx="234305" cy="4841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4" name="rc173"/>
            <p:cNvSpPr/>
            <p:nvPr/>
          </p:nvSpPr>
          <p:spPr>
            <a:xfrm>
              <a:off x="10043879" y="4442759"/>
              <a:ext cx="234305" cy="10719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5" name="rc174"/>
            <p:cNvSpPr/>
            <p:nvPr/>
          </p:nvSpPr>
          <p:spPr>
            <a:xfrm>
              <a:off x="10043879" y="4161508"/>
              <a:ext cx="234305" cy="2812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6" name="rc175"/>
            <p:cNvSpPr/>
            <p:nvPr/>
          </p:nvSpPr>
          <p:spPr>
            <a:xfrm>
              <a:off x="10304218" y="4219141"/>
              <a:ext cx="234305" cy="106621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7" name="rc176"/>
            <p:cNvSpPr/>
            <p:nvPr/>
          </p:nvSpPr>
          <p:spPr>
            <a:xfrm>
              <a:off x="10304218" y="4108485"/>
              <a:ext cx="234305" cy="11065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8" name="rc177"/>
            <p:cNvSpPr/>
            <p:nvPr/>
          </p:nvSpPr>
          <p:spPr>
            <a:xfrm>
              <a:off x="10304218" y="3857204"/>
              <a:ext cx="234305" cy="25128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9" name="rc178"/>
            <p:cNvSpPr/>
            <p:nvPr/>
          </p:nvSpPr>
          <p:spPr>
            <a:xfrm>
              <a:off x="10304218" y="3465298"/>
              <a:ext cx="234305" cy="39190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0" name="rc179"/>
            <p:cNvSpPr/>
            <p:nvPr/>
          </p:nvSpPr>
          <p:spPr>
            <a:xfrm>
              <a:off x="10564558" y="4337866"/>
              <a:ext cx="234305" cy="94749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1" name="rc180"/>
            <p:cNvSpPr/>
            <p:nvPr/>
          </p:nvSpPr>
          <p:spPr>
            <a:xfrm>
              <a:off x="10564558" y="4004746"/>
              <a:ext cx="234305" cy="3331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2" name="rc181"/>
            <p:cNvSpPr/>
            <p:nvPr/>
          </p:nvSpPr>
          <p:spPr>
            <a:xfrm>
              <a:off x="10564558" y="3399596"/>
              <a:ext cx="234305" cy="60514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3" name="rc182"/>
            <p:cNvSpPr/>
            <p:nvPr/>
          </p:nvSpPr>
          <p:spPr>
            <a:xfrm>
              <a:off x="10564558" y="2950056"/>
              <a:ext cx="234305" cy="4495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4" name="rc183"/>
            <p:cNvSpPr/>
            <p:nvPr/>
          </p:nvSpPr>
          <p:spPr>
            <a:xfrm>
              <a:off x="10824897" y="4886535"/>
              <a:ext cx="234305" cy="39882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5" name="rc184"/>
            <p:cNvSpPr/>
            <p:nvPr/>
          </p:nvSpPr>
          <p:spPr>
            <a:xfrm>
              <a:off x="10824897" y="4522293"/>
              <a:ext cx="234305" cy="36424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6" name="rc185"/>
            <p:cNvSpPr/>
            <p:nvPr/>
          </p:nvSpPr>
          <p:spPr>
            <a:xfrm>
              <a:off x="10824897" y="3164452"/>
              <a:ext cx="234305" cy="135784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7" name="rc186"/>
            <p:cNvSpPr/>
            <p:nvPr/>
          </p:nvSpPr>
          <p:spPr>
            <a:xfrm>
              <a:off x="10824897" y="2876285"/>
              <a:ext cx="234305" cy="28816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8" name="rc187"/>
            <p:cNvSpPr/>
            <p:nvPr/>
          </p:nvSpPr>
          <p:spPr>
            <a:xfrm>
              <a:off x="11085236" y="4860024"/>
              <a:ext cx="234305" cy="42533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9" name="rc188"/>
            <p:cNvSpPr/>
            <p:nvPr/>
          </p:nvSpPr>
          <p:spPr>
            <a:xfrm>
              <a:off x="11085236" y="4713635"/>
              <a:ext cx="234305" cy="14638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0" name="rc189"/>
            <p:cNvSpPr/>
            <p:nvPr/>
          </p:nvSpPr>
          <p:spPr>
            <a:xfrm>
              <a:off x="11085236" y="4141913"/>
              <a:ext cx="234305" cy="57172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1" name="rc190"/>
            <p:cNvSpPr/>
            <p:nvPr/>
          </p:nvSpPr>
          <p:spPr>
            <a:xfrm>
              <a:off x="11085236" y="3875647"/>
              <a:ext cx="234305" cy="26626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2" name="rc191"/>
            <p:cNvSpPr/>
            <p:nvPr/>
          </p:nvSpPr>
          <p:spPr>
            <a:xfrm>
              <a:off x="11345575" y="5059435"/>
              <a:ext cx="234305" cy="22592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3" name="rc192"/>
            <p:cNvSpPr/>
            <p:nvPr/>
          </p:nvSpPr>
          <p:spPr>
            <a:xfrm>
              <a:off x="11345575" y="5019092"/>
              <a:ext cx="234305" cy="4034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4" name="rc193"/>
            <p:cNvSpPr/>
            <p:nvPr/>
          </p:nvSpPr>
          <p:spPr>
            <a:xfrm>
              <a:off x="11345575" y="4809307"/>
              <a:ext cx="234305" cy="20978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5" name="rc194"/>
            <p:cNvSpPr/>
            <p:nvPr/>
          </p:nvSpPr>
          <p:spPr>
            <a:xfrm>
              <a:off x="11345575" y="4620269"/>
              <a:ext cx="234305" cy="18903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6" name="pg195"/>
            <p:cNvSpPr/>
            <p:nvPr/>
          </p:nvSpPr>
          <p:spPr>
            <a:xfrm>
              <a:off x="8538188"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97" name="pg196"/>
            <p:cNvSpPr/>
            <p:nvPr/>
          </p:nvSpPr>
          <p:spPr>
            <a:xfrm>
              <a:off x="9105815"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98" name="tx197"/>
            <p:cNvSpPr/>
            <p:nvPr/>
          </p:nvSpPr>
          <p:spPr>
            <a:xfrm>
              <a:off x="9230698"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8,193 case(s)</a:t>
              </a:r>
            </a:p>
          </p:txBody>
        </p:sp>
        <p:sp>
          <p:nvSpPr>
            <p:cNvPr id="199" name="pg198"/>
            <p:cNvSpPr/>
            <p:nvPr/>
          </p:nvSpPr>
          <p:spPr>
            <a:xfrm>
              <a:off x="9316310" y="2394471"/>
              <a:ext cx="1429105" cy="311602"/>
            </a:xfrm>
            <a:custGeom>
              <a:avLst/>
              <a:pathLst>
                <a:path w="1429105" h="311602">
                  <a:moveTo>
                    <a:pt x="26017" y="311602"/>
                  </a:moveTo>
                  <a:lnTo>
                    <a:pt x="1403088" y="311602"/>
                  </a:lnTo>
                  <a:lnTo>
                    <a:pt x="1402040" y="311581"/>
                  </a:lnTo>
                  <a:lnTo>
                    <a:pt x="1406224" y="311412"/>
                  </a:lnTo>
                  <a:lnTo>
                    <a:pt x="1410326" y="310575"/>
                  </a:lnTo>
                  <a:lnTo>
                    <a:pt x="1414241" y="309090"/>
                  </a:lnTo>
                  <a:lnTo>
                    <a:pt x="1417867" y="306996"/>
                  </a:lnTo>
                  <a:lnTo>
                    <a:pt x="1421110" y="304348"/>
                  </a:lnTo>
                  <a:lnTo>
                    <a:pt x="1423887" y="301214"/>
                  </a:lnTo>
                  <a:lnTo>
                    <a:pt x="1426125" y="297675"/>
                  </a:lnTo>
                  <a:lnTo>
                    <a:pt x="1427766" y="293823"/>
                  </a:lnTo>
                  <a:lnTo>
                    <a:pt x="1428768" y="289758"/>
                  </a:lnTo>
                  <a:lnTo>
                    <a:pt x="1429105" y="285585"/>
                  </a:lnTo>
                  <a:lnTo>
                    <a:pt x="1429105" y="26017"/>
                  </a:lnTo>
                  <a:lnTo>
                    <a:pt x="1428768" y="21843"/>
                  </a:lnTo>
                  <a:lnTo>
                    <a:pt x="1427766" y="17778"/>
                  </a:lnTo>
                  <a:lnTo>
                    <a:pt x="1426125" y="13926"/>
                  </a:lnTo>
                  <a:lnTo>
                    <a:pt x="1423887" y="10387"/>
                  </a:lnTo>
                  <a:lnTo>
                    <a:pt x="1421110" y="7253"/>
                  </a:lnTo>
                  <a:lnTo>
                    <a:pt x="1417867" y="4605"/>
                  </a:lnTo>
                  <a:lnTo>
                    <a:pt x="1414241" y="2511"/>
                  </a:lnTo>
                  <a:lnTo>
                    <a:pt x="1410326" y="1027"/>
                  </a:lnTo>
                  <a:lnTo>
                    <a:pt x="1406224" y="189"/>
                  </a:lnTo>
                  <a:lnTo>
                    <a:pt x="1403088"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00" name="tx199"/>
            <p:cNvSpPr/>
            <p:nvPr/>
          </p:nvSpPr>
          <p:spPr>
            <a:xfrm>
              <a:off x="9420378" y="2466357"/>
              <a:ext cx="122096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8,202 case(s)</a:t>
              </a:r>
            </a:p>
          </p:txBody>
        </p:sp>
        <p:sp>
          <p:nvSpPr>
            <p:cNvPr id="201" name="rc200"/>
            <p:cNvSpPr/>
            <p:nvPr/>
          </p:nvSpPr>
          <p:spPr>
            <a:xfrm>
              <a:off x="8442793" y="2153563"/>
              <a:ext cx="3176137" cy="3131794"/>
            </a:xfrm>
            <a:prstGeom prst="rect">
              <a:avLst/>
            </a:prstGeom>
            <a:ln w="13550" cap="rnd">
              <a:solidFill>
                <a:srgbClr val="333333">
                  <a:alpha val="100000"/>
                </a:srgbClr>
              </a:solidFill>
              <a:prstDash val="solid"/>
              <a:round/>
            </a:ln>
          </p:spPr>
          <p:txBody>
            <a:bodyPr/>
            <a:lstStyle/>
            <a:p/>
          </p:txBody>
        </p:sp>
        <p:sp>
          <p:nvSpPr>
            <p:cNvPr id="202" name="rc201"/>
            <p:cNvSpPr/>
            <p:nvPr/>
          </p:nvSpPr>
          <p:spPr>
            <a:xfrm>
              <a:off x="11618931" y="2153563"/>
              <a:ext cx="3176137" cy="3131794"/>
            </a:xfrm>
            <a:prstGeom prst="rect">
              <a:avLst/>
            </a:prstGeom>
            <a:solidFill>
              <a:srgbClr val="FFFFFF">
                <a:alpha val="100000"/>
              </a:srgbClr>
            </a:solidFill>
          </p:spPr>
          <p:txBody>
            <a:bodyPr/>
            <a:lstStyle/>
            <a:p/>
          </p:txBody>
        </p:sp>
        <p:sp>
          <p:nvSpPr>
            <p:cNvPr id="203" name="pl202"/>
            <p:cNvSpPr/>
            <p:nvPr/>
          </p:nvSpPr>
          <p:spPr>
            <a:xfrm>
              <a:off x="11618931" y="499719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04" name="pl203"/>
            <p:cNvSpPr/>
            <p:nvPr/>
          </p:nvSpPr>
          <p:spPr>
            <a:xfrm>
              <a:off x="11618931" y="4420858"/>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05" name="pl204"/>
            <p:cNvSpPr/>
            <p:nvPr/>
          </p:nvSpPr>
          <p:spPr>
            <a:xfrm>
              <a:off x="11618931" y="3844525"/>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06" name="pl205"/>
            <p:cNvSpPr/>
            <p:nvPr/>
          </p:nvSpPr>
          <p:spPr>
            <a:xfrm>
              <a:off x="11618931" y="3268192"/>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07" name="pl206"/>
            <p:cNvSpPr/>
            <p:nvPr/>
          </p:nvSpPr>
          <p:spPr>
            <a:xfrm>
              <a:off x="11618931" y="2691859"/>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08" name="pl207"/>
            <p:cNvSpPr/>
            <p:nvPr/>
          </p:nvSpPr>
          <p:spPr>
            <a:xfrm>
              <a:off x="11618931"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09" name="pl208"/>
            <p:cNvSpPr/>
            <p:nvPr/>
          </p:nvSpPr>
          <p:spPr>
            <a:xfrm>
              <a:off x="11618931" y="4709025"/>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10" name="pl209"/>
            <p:cNvSpPr/>
            <p:nvPr/>
          </p:nvSpPr>
          <p:spPr>
            <a:xfrm>
              <a:off x="11618931" y="4132691"/>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11" name="pl210"/>
            <p:cNvSpPr/>
            <p:nvPr/>
          </p:nvSpPr>
          <p:spPr>
            <a:xfrm>
              <a:off x="11618931" y="3556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12" name="pl211"/>
            <p:cNvSpPr/>
            <p:nvPr/>
          </p:nvSpPr>
          <p:spPr>
            <a:xfrm>
              <a:off x="11618931" y="2980025"/>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13" name="pl212"/>
            <p:cNvSpPr/>
            <p:nvPr/>
          </p:nvSpPr>
          <p:spPr>
            <a:xfrm>
              <a:off x="11618931" y="240369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14" name="rc213"/>
            <p:cNvSpPr/>
            <p:nvPr/>
          </p:nvSpPr>
          <p:spPr>
            <a:xfrm>
              <a:off x="11657982" y="5189686"/>
              <a:ext cx="234305" cy="9567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5" name="rc214"/>
            <p:cNvSpPr/>
            <p:nvPr/>
          </p:nvSpPr>
          <p:spPr>
            <a:xfrm>
              <a:off x="11657982" y="5174702"/>
              <a:ext cx="234305" cy="1498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6" name="rc215"/>
            <p:cNvSpPr/>
            <p:nvPr/>
          </p:nvSpPr>
          <p:spPr>
            <a:xfrm>
              <a:off x="11657982" y="5098626"/>
              <a:ext cx="234305" cy="7607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7" name="rc216"/>
            <p:cNvSpPr/>
            <p:nvPr/>
          </p:nvSpPr>
          <p:spPr>
            <a:xfrm>
              <a:off x="11657982" y="4945321"/>
              <a:ext cx="234305" cy="15330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8" name="rc217"/>
            <p:cNvSpPr/>
            <p:nvPr/>
          </p:nvSpPr>
          <p:spPr>
            <a:xfrm>
              <a:off x="11918321" y="5200060"/>
              <a:ext cx="234305" cy="8529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9" name="rc218"/>
            <p:cNvSpPr/>
            <p:nvPr/>
          </p:nvSpPr>
          <p:spPr>
            <a:xfrm>
              <a:off x="11918321" y="5185076"/>
              <a:ext cx="234305" cy="1498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0" name="rc219"/>
            <p:cNvSpPr/>
            <p:nvPr/>
          </p:nvSpPr>
          <p:spPr>
            <a:xfrm>
              <a:off x="11918321" y="5150496"/>
              <a:ext cx="234305" cy="3457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1" name="rc220"/>
            <p:cNvSpPr/>
            <p:nvPr/>
          </p:nvSpPr>
          <p:spPr>
            <a:xfrm>
              <a:off x="11918321" y="5006412"/>
              <a:ext cx="234305" cy="1440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2" name="rc221"/>
            <p:cNvSpPr/>
            <p:nvPr/>
          </p:nvSpPr>
          <p:spPr>
            <a:xfrm>
              <a:off x="12178660" y="5164328"/>
              <a:ext cx="234305" cy="12102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3" name="rc222"/>
            <p:cNvSpPr/>
            <p:nvPr/>
          </p:nvSpPr>
          <p:spPr>
            <a:xfrm>
              <a:off x="12178660" y="5150496"/>
              <a:ext cx="234305" cy="1383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4" name="rc223"/>
            <p:cNvSpPr/>
            <p:nvPr/>
          </p:nvSpPr>
          <p:spPr>
            <a:xfrm>
              <a:off x="12178660" y="5091710"/>
              <a:ext cx="234305" cy="5878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5" name="rc224"/>
            <p:cNvSpPr/>
            <p:nvPr/>
          </p:nvSpPr>
          <p:spPr>
            <a:xfrm>
              <a:off x="12178660" y="4915352"/>
              <a:ext cx="234305" cy="17635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6" name="rc225"/>
            <p:cNvSpPr/>
            <p:nvPr/>
          </p:nvSpPr>
          <p:spPr>
            <a:xfrm>
              <a:off x="12439000" y="5220808"/>
              <a:ext cx="234305" cy="6454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7" name="rc226"/>
            <p:cNvSpPr/>
            <p:nvPr/>
          </p:nvSpPr>
          <p:spPr>
            <a:xfrm>
              <a:off x="12439000" y="5204671"/>
              <a:ext cx="234305" cy="1613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8" name="rc227"/>
            <p:cNvSpPr/>
            <p:nvPr/>
          </p:nvSpPr>
          <p:spPr>
            <a:xfrm>
              <a:off x="12439000" y="5174702"/>
              <a:ext cx="234305" cy="2996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9" name="rc228"/>
            <p:cNvSpPr/>
            <p:nvPr/>
          </p:nvSpPr>
          <p:spPr>
            <a:xfrm>
              <a:off x="12439000" y="5060588"/>
              <a:ext cx="234305" cy="1141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0" name="rc229"/>
            <p:cNvSpPr/>
            <p:nvPr/>
          </p:nvSpPr>
          <p:spPr>
            <a:xfrm>
              <a:off x="12699339" y="5223114"/>
              <a:ext cx="234305" cy="6224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1" name="rc230"/>
            <p:cNvSpPr/>
            <p:nvPr/>
          </p:nvSpPr>
          <p:spPr>
            <a:xfrm>
              <a:off x="12699339" y="5218503"/>
              <a:ext cx="234305" cy="461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2" name="rc231"/>
            <p:cNvSpPr/>
            <p:nvPr/>
          </p:nvSpPr>
          <p:spPr>
            <a:xfrm>
              <a:off x="12699339" y="5195450"/>
              <a:ext cx="234305" cy="2305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3" name="rc232"/>
            <p:cNvSpPr/>
            <p:nvPr/>
          </p:nvSpPr>
          <p:spPr>
            <a:xfrm>
              <a:off x="12699339" y="5062893"/>
              <a:ext cx="234305" cy="1325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4" name="rc233"/>
            <p:cNvSpPr/>
            <p:nvPr/>
          </p:nvSpPr>
          <p:spPr>
            <a:xfrm>
              <a:off x="12959678" y="5245014"/>
              <a:ext cx="234305" cy="4034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5" name="rc234"/>
            <p:cNvSpPr/>
            <p:nvPr/>
          </p:nvSpPr>
          <p:spPr>
            <a:xfrm>
              <a:off x="12959678" y="5235793"/>
              <a:ext cx="234305" cy="922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6" name="rc235"/>
            <p:cNvSpPr/>
            <p:nvPr/>
          </p:nvSpPr>
          <p:spPr>
            <a:xfrm>
              <a:off x="12959678" y="5218503"/>
              <a:ext cx="234305" cy="1728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7" name="rc236"/>
            <p:cNvSpPr/>
            <p:nvPr/>
          </p:nvSpPr>
          <p:spPr>
            <a:xfrm>
              <a:off x="12959678" y="5024855"/>
              <a:ext cx="234305" cy="19364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8" name="rc237"/>
            <p:cNvSpPr/>
            <p:nvPr/>
          </p:nvSpPr>
          <p:spPr>
            <a:xfrm>
              <a:off x="13220017" y="5264610"/>
              <a:ext cx="234305" cy="207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9" name="rc238"/>
            <p:cNvSpPr/>
            <p:nvPr/>
          </p:nvSpPr>
          <p:spPr>
            <a:xfrm>
              <a:off x="13220017" y="5256541"/>
              <a:ext cx="234305" cy="806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0" name="rc239"/>
            <p:cNvSpPr/>
            <p:nvPr/>
          </p:nvSpPr>
          <p:spPr>
            <a:xfrm>
              <a:off x="13220017" y="5238098"/>
              <a:ext cx="234305" cy="1844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1" name="rc240"/>
            <p:cNvSpPr/>
            <p:nvPr/>
          </p:nvSpPr>
          <p:spPr>
            <a:xfrm>
              <a:off x="13220017" y="5085946"/>
              <a:ext cx="234305" cy="15215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2" name="rc241"/>
            <p:cNvSpPr/>
            <p:nvPr/>
          </p:nvSpPr>
          <p:spPr>
            <a:xfrm>
              <a:off x="13480356" y="5278442"/>
              <a:ext cx="234305" cy="691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3" name="rc242"/>
            <p:cNvSpPr/>
            <p:nvPr/>
          </p:nvSpPr>
          <p:spPr>
            <a:xfrm>
              <a:off x="13480356" y="527844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4" name="rc243"/>
            <p:cNvSpPr/>
            <p:nvPr/>
          </p:nvSpPr>
          <p:spPr>
            <a:xfrm>
              <a:off x="13480356" y="5261152"/>
              <a:ext cx="234305" cy="1728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5" name="rc244"/>
            <p:cNvSpPr/>
            <p:nvPr/>
          </p:nvSpPr>
          <p:spPr>
            <a:xfrm>
              <a:off x="13480356" y="5130900"/>
              <a:ext cx="234305" cy="13025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6" name="rc245"/>
            <p:cNvSpPr/>
            <p:nvPr/>
          </p:nvSpPr>
          <p:spPr>
            <a:xfrm>
              <a:off x="13740696" y="5277289"/>
              <a:ext cx="234305" cy="806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7" name="rc246"/>
            <p:cNvSpPr/>
            <p:nvPr/>
          </p:nvSpPr>
          <p:spPr>
            <a:xfrm>
              <a:off x="13740696" y="5276136"/>
              <a:ext cx="234305" cy="115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8" name="rc247"/>
            <p:cNvSpPr/>
            <p:nvPr/>
          </p:nvSpPr>
          <p:spPr>
            <a:xfrm>
              <a:off x="13740696" y="5264610"/>
              <a:ext cx="234305" cy="1152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9" name="rc248"/>
            <p:cNvSpPr/>
            <p:nvPr/>
          </p:nvSpPr>
          <p:spPr>
            <a:xfrm>
              <a:off x="13740696" y="5148190"/>
              <a:ext cx="234305" cy="11641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0" name="rc249"/>
            <p:cNvSpPr/>
            <p:nvPr/>
          </p:nvSpPr>
          <p:spPr>
            <a:xfrm>
              <a:off x="14001035" y="5259999"/>
              <a:ext cx="234305" cy="2535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1" name="rc250"/>
            <p:cNvSpPr/>
            <p:nvPr/>
          </p:nvSpPr>
          <p:spPr>
            <a:xfrm>
              <a:off x="14001035" y="5258846"/>
              <a:ext cx="234305" cy="115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2" name="rc251"/>
            <p:cNvSpPr/>
            <p:nvPr/>
          </p:nvSpPr>
          <p:spPr>
            <a:xfrm>
              <a:off x="14001035" y="5251930"/>
              <a:ext cx="234305" cy="691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3" name="rc252"/>
            <p:cNvSpPr/>
            <p:nvPr/>
          </p:nvSpPr>
          <p:spPr>
            <a:xfrm>
              <a:off x="14001035" y="5144732"/>
              <a:ext cx="234305" cy="10719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4" name="rc253"/>
            <p:cNvSpPr/>
            <p:nvPr/>
          </p:nvSpPr>
          <p:spPr>
            <a:xfrm>
              <a:off x="14261374" y="5256541"/>
              <a:ext cx="234305" cy="2881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5" name="rc254"/>
            <p:cNvSpPr/>
            <p:nvPr/>
          </p:nvSpPr>
          <p:spPr>
            <a:xfrm>
              <a:off x="14261374" y="5249625"/>
              <a:ext cx="234305" cy="691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6" name="rc255"/>
            <p:cNvSpPr/>
            <p:nvPr/>
          </p:nvSpPr>
          <p:spPr>
            <a:xfrm>
              <a:off x="14261374" y="5243862"/>
              <a:ext cx="234305" cy="576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7" name="rc256"/>
            <p:cNvSpPr/>
            <p:nvPr/>
          </p:nvSpPr>
          <p:spPr>
            <a:xfrm>
              <a:off x="14261374" y="5126290"/>
              <a:ext cx="234305" cy="11757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8" name="rc257"/>
            <p:cNvSpPr/>
            <p:nvPr/>
          </p:nvSpPr>
          <p:spPr>
            <a:xfrm>
              <a:off x="14521713" y="5236946"/>
              <a:ext cx="234305" cy="4841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9" name="rc258"/>
            <p:cNvSpPr/>
            <p:nvPr/>
          </p:nvSpPr>
          <p:spPr>
            <a:xfrm>
              <a:off x="14521713" y="5205824"/>
              <a:ext cx="234305" cy="3112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0" name="rc259"/>
            <p:cNvSpPr/>
            <p:nvPr/>
          </p:nvSpPr>
          <p:spPr>
            <a:xfrm>
              <a:off x="14521713" y="5189686"/>
              <a:ext cx="234305" cy="1613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1" name="rc260"/>
            <p:cNvSpPr/>
            <p:nvPr/>
          </p:nvSpPr>
          <p:spPr>
            <a:xfrm>
              <a:off x="14521713" y="5073267"/>
              <a:ext cx="234305" cy="11641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2" name="pg261"/>
            <p:cNvSpPr/>
            <p:nvPr/>
          </p:nvSpPr>
          <p:spPr>
            <a:xfrm>
              <a:off x="12306090"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63" name="tx262"/>
            <p:cNvSpPr/>
            <p:nvPr/>
          </p:nvSpPr>
          <p:spPr>
            <a:xfrm>
              <a:off x="12430973"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907 case(s)</a:t>
              </a:r>
            </a:p>
          </p:txBody>
        </p:sp>
        <p:sp>
          <p:nvSpPr>
            <p:cNvPr id="264" name="pg263"/>
            <p:cNvSpPr/>
            <p:nvPr/>
          </p:nvSpPr>
          <p:spPr>
            <a:xfrm>
              <a:off x="12512562" y="2394471"/>
              <a:ext cx="1388876" cy="311602"/>
            </a:xfrm>
            <a:custGeom>
              <a:avLst/>
              <a:pathLst>
                <a:path w="1388876" h="311602">
                  <a:moveTo>
                    <a:pt x="26017" y="311602"/>
                  </a:moveTo>
                  <a:lnTo>
                    <a:pt x="1362859" y="311602"/>
                  </a:lnTo>
                  <a:lnTo>
                    <a:pt x="1361812" y="311581"/>
                  </a:lnTo>
                  <a:lnTo>
                    <a:pt x="1365995" y="311412"/>
                  </a:lnTo>
                  <a:lnTo>
                    <a:pt x="1370098" y="310575"/>
                  </a:lnTo>
                  <a:lnTo>
                    <a:pt x="1374013" y="309090"/>
                  </a:lnTo>
                  <a:lnTo>
                    <a:pt x="1377639" y="306996"/>
                  </a:lnTo>
                  <a:lnTo>
                    <a:pt x="1380882" y="304348"/>
                  </a:lnTo>
                  <a:lnTo>
                    <a:pt x="1383659" y="301214"/>
                  </a:lnTo>
                  <a:lnTo>
                    <a:pt x="1385896" y="297675"/>
                  </a:lnTo>
                  <a:lnTo>
                    <a:pt x="1387538" y="293823"/>
                  </a:lnTo>
                  <a:lnTo>
                    <a:pt x="1388540" y="289758"/>
                  </a:lnTo>
                  <a:lnTo>
                    <a:pt x="1388876" y="285585"/>
                  </a:lnTo>
                  <a:lnTo>
                    <a:pt x="1388876" y="26017"/>
                  </a:lnTo>
                  <a:lnTo>
                    <a:pt x="1388540" y="21843"/>
                  </a:lnTo>
                  <a:lnTo>
                    <a:pt x="1387538" y="17778"/>
                  </a:lnTo>
                  <a:lnTo>
                    <a:pt x="1385896" y="13926"/>
                  </a:lnTo>
                  <a:lnTo>
                    <a:pt x="1383659" y="10387"/>
                  </a:lnTo>
                  <a:lnTo>
                    <a:pt x="1380882" y="7253"/>
                  </a:lnTo>
                  <a:lnTo>
                    <a:pt x="1377639" y="4605"/>
                  </a:lnTo>
                  <a:lnTo>
                    <a:pt x="1374013" y="2511"/>
                  </a:lnTo>
                  <a:lnTo>
                    <a:pt x="1370098" y="1027"/>
                  </a:lnTo>
                  <a:lnTo>
                    <a:pt x="1365995" y="189"/>
                  </a:lnTo>
                  <a:lnTo>
                    <a:pt x="13628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65" name="tx264"/>
            <p:cNvSpPr/>
            <p:nvPr/>
          </p:nvSpPr>
          <p:spPr>
            <a:xfrm>
              <a:off x="12616631" y="2466357"/>
              <a:ext cx="1180739"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913 case(s)</a:t>
              </a:r>
            </a:p>
          </p:txBody>
        </p:sp>
        <p:sp>
          <p:nvSpPr>
            <p:cNvPr id="266" name="rc265"/>
            <p:cNvSpPr/>
            <p:nvPr/>
          </p:nvSpPr>
          <p:spPr>
            <a:xfrm>
              <a:off x="11618931" y="2153563"/>
              <a:ext cx="3176137" cy="3131794"/>
            </a:xfrm>
            <a:prstGeom prst="rect">
              <a:avLst/>
            </a:prstGeom>
            <a:ln w="13550" cap="rnd">
              <a:solidFill>
                <a:srgbClr val="333333">
                  <a:alpha val="100000"/>
                </a:srgbClr>
              </a:solidFill>
              <a:prstDash val="solid"/>
              <a:round/>
            </a:ln>
          </p:spPr>
          <p:txBody>
            <a:bodyPr/>
            <a:lstStyle/>
            <a:p/>
          </p:txBody>
        </p:sp>
        <p:sp>
          <p:nvSpPr>
            <p:cNvPr id="267" name="rc266"/>
            <p:cNvSpPr/>
            <p:nvPr/>
          </p:nvSpPr>
          <p:spPr>
            <a:xfrm>
              <a:off x="14795069" y="2153563"/>
              <a:ext cx="3176137" cy="3131794"/>
            </a:xfrm>
            <a:prstGeom prst="rect">
              <a:avLst/>
            </a:prstGeom>
            <a:solidFill>
              <a:srgbClr val="FFFFFF">
                <a:alpha val="100000"/>
              </a:srgbClr>
            </a:solidFill>
          </p:spPr>
          <p:txBody>
            <a:bodyPr/>
            <a:lstStyle/>
            <a:p/>
          </p:txBody>
        </p:sp>
        <p:sp>
          <p:nvSpPr>
            <p:cNvPr id="268" name="pl267"/>
            <p:cNvSpPr/>
            <p:nvPr/>
          </p:nvSpPr>
          <p:spPr>
            <a:xfrm>
              <a:off x="14795069" y="499719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69" name="pl268"/>
            <p:cNvSpPr/>
            <p:nvPr/>
          </p:nvSpPr>
          <p:spPr>
            <a:xfrm>
              <a:off x="14795069" y="4420858"/>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70" name="pl269"/>
            <p:cNvSpPr/>
            <p:nvPr/>
          </p:nvSpPr>
          <p:spPr>
            <a:xfrm>
              <a:off x="14795069" y="3844525"/>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71" name="pl270"/>
            <p:cNvSpPr/>
            <p:nvPr/>
          </p:nvSpPr>
          <p:spPr>
            <a:xfrm>
              <a:off x="14795069" y="3268192"/>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72" name="pl271"/>
            <p:cNvSpPr/>
            <p:nvPr/>
          </p:nvSpPr>
          <p:spPr>
            <a:xfrm>
              <a:off x="14795069" y="2691859"/>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73" name="pl272"/>
            <p:cNvSpPr/>
            <p:nvPr/>
          </p:nvSpPr>
          <p:spPr>
            <a:xfrm>
              <a:off x="14795069"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74" name="pl273"/>
            <p:cNvSpPr/>
            <p:nvPr/>
          </p:nvSpPr>
          <p:spPr>
            <a:xfrm>
              <a:off x="14795069" y="4709025"/>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75" name="pl274"/>
            <p:cNvSpPr/>
            <p:nvPr/>
          </p:nvSpPr>
          <p:spPr>
            <a:xfrm>
              <a:off x="14795069" y="4132691"/>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76" name="pl275"/>
            <p:cNvSpPr/>
            <p:nvPr/>
          </p:nvSpPr>
          <p:spPr>
            <a:xfrm>
              <a:off x="14795069" y="3556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77" name="pl276"/>
            <p:cNvSpPr/>
            <p:nvPr/>
          </p:nvSpPr>
          <p:spPr>
            <a:xfrm>
              <a:off x="14795069" y="2980025"/>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78" name="pl277"/>
            <p:cNvSpPr/>
            <p:nvPr/>
          </p:nvSpPr>
          <p:spPr>
            <a:xfrm>
              <a:off x="14795069" y="2403692"/>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79" name="rc278"/>
            <p:cNvSpPr/>
            <p:nvPr/>
          </p:nvSpPr>
          <p:spPr>
            <a:xfrm>
              <a:off x="14834120" y="5270373"/>
              <a:ext cx="234305" cy="1498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0" name="rc279"/>
            <p:cNvSpPr/>
            <p:nvPr/>
          </p:nvSpPr>
          <p:spPr>
            <a:xfrm>
              <a:off x="14834120" y="5268068"/>
              <a:ext cx="234305" cy="230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1" name="rc280"/>
            <p:cNvSpPr/>
            <p:nvPr/>
          </p:nvSpPr>
          <p:spPr>
            <a:xfrm>
              <a:off x="14834120" y="5251930"/>
              <a:ext cx="234305" cy="1613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2" name="rc281"/>
            <p:cNvSpPr/>
            <p:nvPr/>
          </p:nvSpPr>
          <p:spPr>
            <a:xfrm>
              <a:off x="14834120" y="5174702"/>
              <a:ext cx="234305" cy="7722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3" name="rc282"/>
            <p:cNvSpPr/>
            <p:nvPr/>
          </p:nvSpPr>
          <p:spPr>
            <a:xfrm>
              <a:off x="15094459" y="5259999"/>
              <a:ext cx="234305" cy="2535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4" name="rc283"/>
            <p:cNvSpPr/>
            <p:nvPr/>
          </p:nvSpPr>
          <p:spPr>
            <a:xfrm>
              <a:off x="15094459" y="525999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5" name="rc284"/>
            <p:cNvSpPr/>
            <p:nvPr/>
          </p:nvSpPr>
          <p:spPr>
            <a:xfrm>
              <a:off x="15094459" y="5240404"/>
              <a:ext cx="234305" cy="1959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6" name="rc285"/>
            <p:cNvSpPr/>
            <p:nvPr/>
          </p:nvSpPr>
          <p:spPr>
            <a:xfrm>
              <a:off x="15094459" y="5109000"/>
              <a:ext cx="234305" cy="13140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7" name="rc286"/>
            <p:cNvSpPr/>
            <p:nvPr/>
          </p:nvSpPr>
          <p:spPr>
            <a:xfrm>
              <a:off x="15354798" y="5251930"/>
              <a:ext cx="234305" cy="3342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8" name="rc287"/>
            <p:cNvSpPr/>
            <p:nvPr/>
          </p:nvSpPr>
          <p:spPr>
            <a:xfrm>
              <a:off x="15354798" y="525193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9" name="rc288"/>
            <p:cNvSpPr/>
            <p:nvPr/>
          </p:nvSpPr>
          <p:spPr>
            <a:xfrm>
              <a:off x="15354798" y="5231182"/>
              <a:ext cx="234305" cy="2074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0" name="rc289"/>
            <p:cNvSpPr/>
            <p:nvPr/>
          </p:nvSpPr>
          <p:spPr>
            <a:xfrm>
              <a:off x="15354798" y="5099778"/>
              <a:ext cx="234305" cy="13140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1" name="rc290"/>
            <p:cNvSpPr/>
            <p:nvPr/>
          </p:nvSpPr>
          <p:spPr>
            <a:xfrm>
              <a:off x="15615138" y="5269220"/>
              <a:ext cx="234305" cy="1613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2" name="rc291"/>
            <p:cNvSpPr/>
            <p:nvPr/>
          </p:nvSpPr>
          <p:spPr>
            <a:xfrm>
              <a:off x="15615138" y="5268068"/>
              <a:ext cx="234305" cy="115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3" name="rc292"/>
            <p:cNvSpPr/>
            <p:nvPr/>
          </p:nvSpPr>
          <p:spPr>
            <a:xfrm>
              <a:off x="15615138" y="5254236"/>
              <a:ext cx="234305" cy="1383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4" name="rc293"/>
            <p:cNvSpPr/>
            <p:nvPr/>
          </p:nvSpPr>
          <p:spPr>
            <a:xfrm>
              <a:off x="15615138" y="5149343"/>
              <a:ext cx="234305" cy="10489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5" name="rc294"/>
            <p:cNvSpPr/>
            <p:nvPr/>
          </p:nvSpPr>
          <p:spPr>
            <a:xfrm>
              <a:off x="15875477" y="5264610"/>
              <a:ext cx="234305" cy="207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6" name="rc295"/>
            <p:cNvSpPr/>
            <p:nvPr/>
          </p:nvSpPr>
          <p:spPr>
            <a:xfrm>
              <a:off x="15875477" y="526461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7" name="rc296"/>
            <p:cNvSpPr/>
            <p:nvPr/>
          </p:nvSpPr>
          <p:spPr>
            <a:xfrm>
              <a:off x="15875477" y="5256541"/>
              <a:ext cx="234305" cy="806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8" name="rc297"/>
            <p:cNvSpPr/>
            <p:nvPr/>
          </p:nvSpPr>
          <p:spPr>
            <a:xfrm>
              <a:off x="15875477" y="5153954"/>
              <a:ext cx="234305" cy="10258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9" name="rc298"/>
            <p:cNvSpPr/>
            <p:nvPr/>
          </p:nvSpPr>
          <p:spPr>
            <a:xfrm>
              <a:off x="16135816" y="5273831"/>
              <a:ext cx="234305" cy="1152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00" name="rc299"/>
            <p:cNvSpPr/>
            <p:nvPr/>
          </p:nvSpPr>
          <p:spPr>
            <a:xfrm>
              <a:off x="16135816" y="527383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01" name="rc300"/>
            <p:cNvSpPr/>
            <p:nvPr/>
          </p:nvSpPr>
          <p:spPr>
            <a:xfrm>
              <a:off x="16135816" y="5250778"/>
              <a:ext cx="234305" cy="2305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02" name="rc301"/>
            <p:cNvSpPr/>
            <p:nvPr/>
          </p:nvSpPr>
          <p:spPr>
            <a:xfrm>
              <a:off x="16135816" y="5198908"/>
              <a:ext cx="234305" cy="518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03" name="pg302"/>
            <p:cNvSpPr/>
            <p:nvPr/>
          </p:nvSpPr>
          <p:spPr>
            <a:xfrm>
              <a:off x="15482228"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304" name="tx303"/>
            <p:cNvSpPr/>
            <p:nvPr/>
          </p:nvSpPr>
          <p:spPr>
            <a:xfrm>
              <a:off x="15607111"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197 case(s)</a:t>
              </a:r>
            </a:p>
          </p:txBody>
        </p:sp>
        <p:sp>
          <p:nvSpPr>
            <p:cNvPr id="305" name="pg304"/>
            <p:cNvSpPr/>
            <p:nvPr/>
          </p:nvSpPr>
          <p:spPr>
            <a:xfrm>
              <a:off x="16279069"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306" name="rc305"/>
            <p:cNvSpPr/>
            <p:nvPr/>
          </p:nvSpPr>
          <p:spPr>
            <a:xfrm>
              <a:off x="14795069" y="2153563"/>
              <a:ext cx="3176137" cy="3131794"/>
            </a:xfrm>
            <a:prstGeom prst="rect">
              <a:avLst/>
            </a:prstGeom>
            <a:ln w="13550" cap="rnd">
              <a:solidFill>
                <a:srgbClr val="333333">
                  <a:alpha val="100000"/>
                </a:srgbClr>
              </a:solidFill>
              <a:prstDash val="solid"/>
              <a:round/>
            </a:ln>
          </p:spPr>
          <p:txBody>
            <a:bodyPr/>
            <a:lstStyle/>
            <a:p/>
          </p:txBody>
        </p:sp>
        <p:sp>
          <p:nvSpPr>
            <p:cNvPr id="307" name="tx306"/>
            <p:cNvSpPr/>
            <p:nvPr/>
          </p:nvSpPr>
          <p:spPr>
            <a:xfrm>
              <a:off x="3396061"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308" name="tx307"/>
            <p:cNvSpPr/>
            <p:nvPr/>
          </p:nvSpPr>
          <p:spPr>
            <a:xfrm>
              <a:off x="657219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309" name="tx308"/>
            <p:cNvSpPr/>
            <p:nvPr/>
          </p:nvSpPr>
          <p:spPr>
            <a:xfrm>
              <a:off x="974833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310" name="tx309"/>
            <p:cNvSpPr/>
            <p:nvPr/>
          </p:nvSpPr>
          <p:spPr>
            <a:xfrm>
              <a:off x="1292447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311" name="tx310"/>
            <p:cNvSpPr/>
            <p:nvPr/>
          </p:nvSpPr>
          <p:spPr>
            <a:xfrm>
              <a:off x="161006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312" name="pl311"/>
            <p:cNvSpPr/>
            <p:nvPr/>
          </p:nvSpPr>
          <p:spPr>
            <a:xfrm>
              <a:off x="224672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250706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pl313"/>
            <p:cNvSpPr/>
            <p:nvPr/>
          </p:nvSpPr>
          <p:spPr>
            <a:xfrm>
              <a:off x="27673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pl314"/>
            <p:cNvSpPr/>
            <p:nvPr/>
          </p:nvSpPr>
          <p:spPr>
            <a:xfrm>
              <a:off x="30277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pl315"/>
            <p:cNvSpPr/>
            <p:nvPr/>
          </p:nvSpPr>
          <p:spPr>
            <a:xfrm>
              <a:off x="32880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pl316"/>
            <p:cNvSpPr/>
            <p:nvPr/>
          </p:nvSpPr>
          <p:spPr>
            <a:xfrm>
              <a:off x="354841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8" name="pl317"/>
            <p:cNvSpPr/>
            <p:nvPr/>
          </p:nvSpPr>
          <p:spPr>
            <a:xfrm>
              <a:off x="380875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pl318"/>
            <p:cNvSpPr/>
            <p:nvPr/>
          </p:nvSpPr>
          <p:spPr>
            <a:xfrm>
              <a:off x="40690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pl319"/>
            <p:cNvSpPr/>
            <p:nvPr/>
          </p:nvSpPr>
          <p:spPr>
            <a:xfrm>
              <a:off x="43294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1" name="pl320"/>
            <p:cNvSpPr/>
            <p:nvPr/>
          </p:nvSpPr>
          <p:spPr>
            <a:xfrm>
              <a:off x="45897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pl321"/>
            <p:cNvSpPr/>
            <p:nvPr/>
          </p:nvSpPr>
          <p:spPr>
            <a:xfrm>
              <a:off x="48501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3" name="pl322"/>
            <p:cNvSpPr/>
            <p:nvPr/>
          </p:nvSpPr>
          <p:spPr>
            <a:xfrm>
              <a:off x="5110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4" name="tx323"/>
            <p:cNvSpPr/>
            <p:nvPr/>
          </p:nvSpPr>
          <p:spPr>
            <a:xfrm rot="-5400000">
              <a:off x="216593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25" name="tx324"/>
            <p:cNvSpPr/>
            <p:nvPr/>
          </p:nvSpPr>
          <p:spPr>
            <a:xfrm rot="-5400000">
              <a:off x="241646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26" name="tx325"/>
            <p:cNvSpPr/>
            <p:nvPr/>
          </p:nvSpPr>
          <p:spPr>
            <a:xfrm rot="-5400000">
              <a:off x="267689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27" name="tx326"/>
            <p:cNvSpPr/>
            <p:nvPr/>
          </p:nvSpPr>
          <p:spPr>
            <a:xfrm rot="-5400000">
              <a:off x="293536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28" name="tx327"/>
            <p:cNvSpPr/>
            <p:nvPr/>
          </p:nvSpPr>
          <p:spPr>
            <a:xfrm rot="-5400000">
              <a:off x="3165059"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29" name="tx328"/>
            <p:cNvSpPr/>
            <p:nvPr/>
          </p:nvSpPr>
          <p:spPr>
            <a:xfrm rot="-5400000">
              <a:off x="346763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30" name="tx329"/>
            <p:cNvSpPr/>
            <p:nvPr/>
          </p:nvSpPr>
          <p:spPr>
            <a:xfrm rot="-5400000">
              <a:off x="3757665"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31" name="tx330"/>
            <p:cNvSpPr/>
            <p:nvPr/>
          </p:nvSpPr>
          <p:spPr>
            <a:xfrm rot="-5400000">
              <a:off x="395584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32" name="tx331"/>
            <p:cNvSpPr/>
            <p:nvPr/>
          </p:nvSpPr>
          <p:spPr>
            <a:xfrm rot="-5400000">
              <a:off x="42161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33" name="tx332"/>
            <p:cNvSpPr/>
            <p:nvPr/>
          </p:nvSpPr>
          <p:spPr>
            <a:xfrm rot="-5400000">
              <a:off x="451289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34" name="tx333"/>
            <p:cNvSpPr/>
            <p:nvPr/>
          </p:nvSpPr>
          <p:spPr>
            <a:xfrm rot="-5400000">
              <a:off x="475461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35" name="tx334"/>
            <p:cNvSpPr/>
            <p:nvPr/>
          </p:nvSpPr>
          <p:spPr>
            <a:xfrm rot="-5400000">
              <a:off x="501495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36" name="pl335"/>
            <p:cNvSpPr/>
            <p:nvPr/>
          </p:nvSpPr>
          <p:spPr>
            <a:xfrm>
              <a:off x="54228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56831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337"/>
            <p:cNvSpPr/>
            <p:nvPr/>
          </p:nvSpPr>
          <p:spPr>
            <a:xfrm>
              <a:off x="5943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pl338"/>
            <p:cNvSpPr/>
            <p:nvPr/>
          </p:nvSpPr>
          <p:spPr>
            <a:xfrm>
              <a:off x="6203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pl339"/>
            <p:cNvSpPr/>
            <p:nvPr/>
          </p:nvSpPr>
          <p:spPr>
            <a:xfrm>
              <a:off x="646421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pl340"/>
            <p:cNvSpPr/>
            <p:nvPr/>
          </p:nvSpPr>
          <p:spPr>
            <a:xfrm>
              <a:off x="672455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pl341"/>
            <p:cNvSpPr/>
            <p:nvPr/>
          </p:nvSpPr>
          <p:spPr>
            <a:xfrm>
              <a:off x="69848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3" name="pl342"/>
            <p:cNvSpPr/>
            <p:nvPr/>
          </p:nvSpPr>
          <p:spPr>
            <a:xfrm>
              <a:off x="724523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4" name="pl343"/>
            <p:cNvSpPr/>
            <p:nvPr/>
          </p:nvSpPr>
          <p:spPr>
            <a:xfrm>
              <a:off x="750557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5" name="pl344"/>
            <p:cNvSpPr/>
            <p:nvPr/>
          </p:nvSpPr>
          <p:spPr>
            <a:xfrm>
              <a:off x="77659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pl345"/>
            <p:cNvSpPr/>
            <p:nvPr/>
          </p:nvSpPr>
          <p:spPr>
            <a:xfrm>
              <a:off x="80262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7" name="pl346"/>
            <p:cNvSpPr/>
            <p:nvPr/>
          </p:nvSpPr>
          <p:spPr>
            <a:xfrm>
              <a:off x="82865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8" name="tx347"/>
            <p:cNvSpPr/>
            <p:nvPr/>
          </p:nvSpPr>
          <p:spPr>
            <a:xfrm rot="-5400000">
              <a:off x="534207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49" name="tx348"/>
            <p:cNvSpPr/>
            <p:nvPr/>
          </p:nvSpPr>
          <p:spPr>
            <a:xfrm rot="-5400000">
              <a:off x="5592605"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50" name="tx349"/>
            <p:cNvSpPr/>
            <p:nvPr/>
          </p:nvSpPr>
          <p:spPr>
            <a:xfrm rot="-5400000">
              <a:off x="585303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51" name="tx350"/>
            <p:cNvSpPr/>
            <p:nvPr/>
          </p:nvSpPr>
          <p:spPr>
            <a:xfrm rot="-5400000">
              <a:off x="6111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52" name="tx351"/>
            <p:cNvSpPr/>
            <p:nvPr/>
          </p:nvSpPr>
          <p:spPr>
            <a:xfrm rot="-5400000">
              <a:off x="634119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53" name="tx352"/>
            <p:cNvSpPr/>
            <p:nvPr/>
          </p:nvSpPr>
          <p:spPr>
            <a:xfrm rot="-5400000">
              <a:off x="664377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54" name="tx353"/>
            <p:cNvSpPr/>
            <p:nvPr/>
          </p:nvSpPr>
          <p:spPr>
            <a:xfrm rot="-5400000">
              <a:off x="693380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55" name="tx354"/>
            <p:cNvSpPr/>
            <p:nvPr/>
          </p:nvSpPr>
          <p:spPr>
            <a:xfrm rot="-5400000">
              <a:off x="713198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56" name="tx355"/>
            <p:cNvSpPr/>
            <p:nvPr/>
          </p:nvSpPr>
          <p:spPr>
            <a:xfrm rot="-5400000">
              <a:off x="7392277"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57" name="tx356"/>
            <p:cNvSpPr/>
            <p:nvPr/>
          </p:nvSpPr>
          <p:spPr>
            <a:xfrm rot="-5400000">
              <a:off x="768903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58" name="tx357"/>
            <p:cNvSpPr/>
            <p:nvPr/>
          </p:nvSpPr>
          <p:spPr>
            <a:xfrm rot="-5400000">
              <a:off x="793075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59" name="tx358"/>
            <p:cNvSpPr/>
            <p:nvPr/>
          </p:nvSpPr>
          <p:spPr>
            <a:xfrm rot="-5400000">
              <a:off x="8191092"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60" name="pl359"/>
            <p:cNvSpPr/>
            <p:nvPr/>
          </p:nvSpPr>
          <p:spPr>
            <a:xfrm>
              <a:off x="859899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360"/>
            <p:cNvSpPr/>
            <p:nvPr/>
          </p:nvSpPr>
          <p:spPr>
            <a:xfrm>
              <a:off x="88593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pl361"/>
            <p:cNvSpPr/>
            <p:nvPr/>
          </p:nvSpPr>
          <p:spPr>
            <a:xfrm>
              <a:off x="911967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3" name="pl362"/>
            <p:cNvSpPr/>
            <p:nvPr/>
          </p:nvSpPr>
          <p:spPr>
            <a:xfrm>
              <a:off x="938001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4" name="pl363"/>
            <p:cNvSpPr/>
            <p:nvPr/>
          </p:nvSpPr>
          <p:spPr>
            <a:xfrm>
              <a:off x="9640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5" name="pl364"/>
            <p:cNvSpPr/>
            <p:nvPr/>
          </p:nvSpPr>
          <p:spPr>
            <a:xfrm>
              <a:off x="99006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6" name="pl365"/>
            <p:cNvSpPr/>
            <p:nvPr/>
          </p:nvSpPr>
          <p:spPr>
            <a:xfrm>
              <a:off x="101610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7" name="pl366"/>
            <p:cNvSpPr/>
            <p:nvPr/>
          </p:nvSpPr>
          <p:spPr>
            <a:xfrm>
              <a:off x="1042137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8" name="pl367"/>
            <p:cNvSpPr/>
            <p:nvPr/>
          </p:nvSpPr>
          <p:spPr>
            <a:xfrm>
              <a:off x="106817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9" name="pl368"/>
            <p:cNvSpPr/>
            <p:nvPr/>
          </p:nvSpPr>
          <p:spPr>
            <a:xfrm>
              <a:off x="10942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0" name="pl369"/>
            <p:cNvSpPr/>
            <p:nvPr/>
          </p:nvSpPr>
          <p:spPr>
            <a:xfrm>
              <a:off x="1120238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1" name="pl370"/>
            <p:cNvSpPr/>
            <p:nvPr/>
          </p:nvSpPr>
          <p:spPr>
            <a:xfrm>
              <a:off x="114627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2" name="tx371"/>
            <p:cNvSpPr/>
            <p:nvPr/>
          </p:nvSpPr>
          <p:spPr>
            <a:xfrm rot="-5400000">
              <a:off x="851821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73" name="tx372"/>
            <p:cNvSpPr/>
            <p:nvPr/>
          </p:nvSpPr>
          <p:spPr>
            <a:xfrm rot="-5400000">
              <a:off x="8768743"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74" name="tx373"/>
            <p:cNvSpPr/>
            <p:nvPr/>
          </p:nvSpPr>
          <p:spPr>
            <a:xfrm rot="-5400000">
              <a:off x="9029169"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75" name="tx374"/>
            <p:cNvSpPr/>
            <p:nvPr/>
          </p:nvSpPr>
          <p:spPr>
            <a:xfrm rot="-5400000">
              <a:off x="928764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76" name="tx375"/>
            <p:cNvSpPr/>
            <p:nvPr/>
          </p:nvSpPr>
          <p:spPr>
            <a:xfrm rot="-5400000">
              <a:off x="951733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77" name="tx376"/>
            <p:cNvSpPr/>
            <p:nvPr/>
          </p:nvSpPr>
          <p:spPr>
            <a:xfrm rot="-5400000">
              <a:off x="981991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78" name="tx377"/>
            <p:cNvSpPr/>
            <p:nvPr/>
          </p:nvSpPr>
          <p:spPr>
            <a:xfrm rot="-5400000">
              <a:off x="10109940"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79" name="tx378"/>
            <p:cNvSpPr/>
            <p:nvPr/>
          </p:nvSpPr>
          <p:spPr>
            <a:xfrm rot="-5400000">
              <a:off x="10308119"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80" name="tx379"/>
            <p:cNvSpPr/>
            <p:nvPr/>
          </p:nvSpPr>
          <p:spPr>
            <a:xfrm rot="-5400000">
              <a:off x="10568415"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81" name="tx380"/>
            <p:cNvSpPr/>
            <p:nvPr/>
          </p:nvSpPr>
          <p:spPr>
            <a:xfrm rot="-5400000">
              <a:off x="1086517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82" name="tx381"/>
            <p:cNvSpPr/>
            <p:nvPr/>
          </p:nvSpPr>
          <p:spPr>
            <a:xfrm rot="-5400000">
              <a:off x="1110689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83" name="tx382"/>
            <p:cNvSpPr/>
            <p:nvPr/>
          </p:nvSpPr>
          <p:spPr>
            <a:xfrm rot="-5400000">
              <a:off x="113672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84" name="pl383"/>
            <p:cNvSpPr/>
            <p:nvPr/>
          </p:nvSpPr>
          <p:spPr>
            <a:xfrm>
              <a:off x="117751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5" name="pl384"/>
            <p:cNvSpPr/>
            <p:nvPr/>
          </p:nvSpPr>
          <p:spPr>
            <a:xfrm>
              <a:off x="120354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6" name="pl385"/>
            <p:cNvSpPr/>
            <p:nvPr/>
          </p:nvSpPr>
          <p:spPr>
            <a:xfrm>
              <a:off x="122958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7" name="pl386"/>
            <p:cNvSpPr/>
            <p:nvPr/>
          </p:nvSpPr>
          <p:spPr>
            <a:xfrm>
              <a:off x="125561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8" name="pl387"/>
            <p:cNvSpPr/>
            <p:nvPr/>
          </p:nvSpPr>
          <p:spPr>
            <a:xfrm>
              <a:off x="1281649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9" name="pl388"/>
            <p:cNvSpPr/>
            <p:nvPr/>
          </p:nvSpPr>
          <p:spPr>
            <a:xfrm>
              <a:off x="130768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0" name="pl389"/>
            <p:cNvSpPr/>
            <p:nvPr/>
          </p:nvSpPr>
          <p:spPr>
            <a:xfrm>
              <a:off x="133371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1" name="pl390"/>
            <p:cNvSpPr/>
            <p:nvPr/>
          </p:nvSpPr>
          <p:spPr>
            <a:xfrm>
              <a:off x="135975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2" name="pl391"/>
            <p:cNvSpPr/>
            <p:nvPr/>
          </p:nvSpPr>
          <p:spPr>
            <a:xfrm>
              <a:off x="138578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3" name="pl392"/>
            <p:cNvSpPr/>
            <p:nvPr/>
          </p:nvSpPr>
          <p:spPr>
            <a:xfrm>
              <a:off x="1411818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4" name="pl393"/>
            <p:cNvSpPr/>
            <p:nvPr/>
          </p:nvSpPr>
          <p:spPr>
            <a:xfrm>
              <a:off x="1437852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5" name="pl394"/>
            <p:cNvSpPr/>
            <p:nvPr/>
          </p:nvSpPr>
          <p:spPr>
            <a:xfrm>
              <a:off x="1463886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6" name="tx395"/>
            <p:cNvSpPr/>
            <p:nvPr/>
          </p:nvSpPr>
          <p:spPr>
            <a:xfrm rot="-5400000">
              <a:off x="1169435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97" name="tx396"/>
            <p:cNvSpPr/>
            <p:nvPr/>
          </p:nvSpPr>
          <p:spPr>
            <a:xfrm rot="-5400000">
              <a:off x="11944881"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98" name="tx397"/>
            <p:cNvSpPr/>
            <p:nvPr/>
          </p:nvSpPr>
          <p:spPr>
            <a:xfrm rot="-5400000">
              <a:off x="12205307"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99" name="tx398"/>
            <p:cNvSpPr/>
            <p:nvPr/>
          </p:nvSpPr>
          <p:spPr>
            <a:xfrm rot="-5400000">
              <a:off x="1246378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00" name="tx399"/>
            <p:cNvSpPr/>
            <p:nvPr/>
          </p:nvSpPr>
          <p:spPr>
            <a:xfrm rot="-5400000">
              <a:off x="1269347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01" name="tx400"/>
            <p:cNvSpPr/>
            <p:nvPr/>
          </p:nvSpPr>
          <p:spPr>
            <a:xfrm rot="-5400000">
              <a:off x="1299604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02" name="tx401"/>
            <p:cNvSpPr/>
            <p:nvPr/>
          </p:nvSpPr>
          <p:spPr>
            <a:xfrm rot="-5400000">
              <a:off x="1328607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03" name="tx402"/>
            <p:cNvSpPr/>
            <p:nvPr/>
          </p:nvSpPr>
          <p:spPr>
            <a:xfrm rot="-5400000">
              <a:off x="1348425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04" name="tx403"/>
            <p:cNvSpPr/>
            <p:nvPr/>
          </p:nvSpPr>
          <p:spPr>
            <a:xfrm rot="-5400000">
              <a:off x="13744553"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05" name="tx404"/>
            <p:cNvSpPr/>
            <p:nvPr/>
          </p:nvSpPr>
          <p:spPr>
            <a:xfrm rot="-5400000">
              <a:off x="14041311"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06" name="tx405"/>
            <p:cNvSpPr/>
            <p:nvPr/>
          </p:nvSpPr>
          <p:spPr>
            <a:xfrm rot="-5400000">
              <a:off x="1428302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07" name="tx406"/>
            <p:cNvSpPr/>
            <p:nvPr/>
          </p:nvSpPr>
          <p:spPr>
            <a:xfrm rot="-5400000">
              <a:off x="1454336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08" name="pl407"/>
            <p:cNvSpPr/>
            <p:nvPr/>
          </p:nvSpPr>
          <p:spPr>
            <a:xfrm>
              <a:off x="149512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9" name="pl408"/>
            <p:cNvSpPr/>
            <p:nvPr/>
          </p:nvSpPr>
          <p:spPr>
            <a:xfrm>
              <a:off x="152116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0" name="pl409"/>
            <p:cNvSpPr/>
            <p:nvPr/>
          </p:nvSpPr>
          <p:spPr>
            <a:xfrm>
              <a:off x="154719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1" name="pl410"/>
            <p:cNvSpPr/>
            <p:nvPr/>
          </p:nvSpPr>
          <p:spPr>
            <a:xfrm>
              <a:off x="157322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2" name="pl411"/>
            <p:cNvSpPr/>
            <p:nvPr/>
          </p:nvSpPr>
          <p:spPr>
            <a:xfrm>
              <a:off x="159926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3" name="pl412"/>
            <p:cNvSpPr/>
            <p:nvPr/>
          </p:nvSpPr>
          <p:spPr>
            <a:xfrm>
              <a:off x="1625296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4" name="pl413"/>
            <p:cNvSpPr/>
            <p:nvPr/>
          </p:nvSpPr>
          <p:spPr>
            <a:xfrm>
              <a:off x="165133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5" name="pl414"/>
            <p:cNvSpPr/>
            <p:nvPr/>
          </p:nvSpPr>
          <p:spPr>
            <a:xfrm>
              <a:off x="167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6" name="pl415"/>
            <p:cNvSpPr/>
            <p:nvPr/>
          </p:nvSpPr>
          <p:spPr>
            <a:xfrm>
              <a:off x="1703398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7" name="pl416"/>
            <p:cNvSpPr/>
            <p:nvPr/>
          </p:nvSpPr>
          <p:spPr>
            <a:xfrm>
              <a:off x="17294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8" name="pl417"/>
            <p:cNvSpPr/>
            <p:nvPr/>
          </p:nvSpPr>
          <p:spPr>
            <a:xfrm>
              <a:off x="17554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9" name="pl418"/>
            <p:cNvSpPr/>
            <p:nvPr/>
          </p:nvSpPr>
          <p:spPr>
            <a:xfrm>
              <a:off x="1781500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0" name="tx419"/>
            <p:cNvSpPr/>
            <p:nvPr/>
          </p:nvSpPr>
          <p:spPr>
            <a:xfrm rot="-5400000">
              <a:off x="1487049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421" name="tx420"/>
            <p:cNvSpPr/>
            <p:nvPr/>
          </p:nvSpPr>
          <p:spPr>
            <a:xfrm rot="-5400000">
              <a:off x="151210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422" name="tx421"/>
            <p:cNvSpPr/>
            <p:nvPr/>
          </p:nvSpPr>
          <p:spPr>
            <a:xfrm rot="-5400000">
              <a:off x="15381445"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423" name="tx422"/>
            <p:cNvSpPr/>
            <p:nvPr/>
          </p:nvSpPr>
          <p:spPr>
            <a:xfrm rot="-5400000">
              <a:off x="15639918"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24" name="tx423"/>
            <p:cNvSpPr/>
            <p:nvPr/>
          </p:nvSpPr>
          <p:spPr>
            <a:xfrm rot="-5400000">
              <a:off x="1586961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25" name="tx424"/>
            <p:cNvSpPr/>
            <p:nvPr/>
          </p:nvSpPr>
          <p:spPr>
            <a:xfrm rot="-5400000">
              <a:off x="1617218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26" name="tx425"/>
            <p:cNvSpPr/>
            <p:nvPr/>
          </p:nvSpPr>
          <p:spPr>
            <a:xfrm rot="-5400000">
              <a:off x="1646221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27" name="tx426"/>
            <p:cNvSpPr/>
            <p:nvPr/>
          </p:nvSpPr>
          <p:spPr>
            <a:xfrm rot="-5400000">
              <a:off x="1666039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28" name="tx427"/>
            <p:cNvSpPr/>
            <p:nvPr/>
          </p:nvSpPr>
          <p:spPr>
            <a:xfrm rot="-5400000">
              <a:off x="1692069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29" name="tx428"/>
            <p:cNvSpPr/>
            <p:nvPr/>
          </p:nvSpPr>
          <p:spPr>
            <a:xfrm rot="-5400000">
              <a:off x="1721744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30" name="tx429"/>
            <p:cNvSpPr/>
            <p:nvPr/>
          </p:nvSpPr>
          <p:spPr>
            <a:xfrm rot="-5400000">
              <a:off x="17459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31" name="tx430"/>
            <p:cNvSpPr/>
            <p:nvPr/>
          </p:nvSpPr>
          <p:spPr>
            <a:xfrm rot="-5400000">
              <a:off x="1771950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32" name="tx431"/>
            <p:cNvSpPr/>
            <p:nvPr/>
          </p:nvSpPr>
          <p:spPr>
            <a:xfrm>
              <a:off x="1421486" y="5200079"/>
              <a:ext cx="381186"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33" name="tx432"/>
            <p:cNvSpPr/>
            <p:nvPr/>
          </p:nvSpPr>
          <p:spPr>
            <a:xfrm>
              <a:off x="1294238" y="4623746"/>
              <a:ext cx="508434"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500</a:t>
              </a:r>
            </a:p>
          </p:txBody>
        </p:sp>
        <p:sp>
          <p:nvSpPr>
            <p:cNvPr id="434" name="tx433"/>
            <p:cNvSpPr/>
            <p:nvPr/>
          </p:nvSpPr>
          <p:spPr>
            <a:xfrm>
              <a:off x="1230614" y="4017833"/>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1,000</a:t>
              </a:r>
            </a:p>
          </p:txBody>
        </p:sp>
        <p:sp>
          <p:nvSpPr>
            <p:cNvPr id="435" name="tx434"/>
            <p:cNvSpPr/>
            <p:nvPr/>
          </p:nvSpPr>
          <p:spPr>
            <a:xfrm>
              <a:off x="1230614" y="3441500"/>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1,500</a:t>
              </a:r>
            </a:p>
          </p:txBody>
        </p:sp>
        <p:sp>
          <p:nvSpPr>
            <p:cNvPr id="436" name="tx435"/>
            <p:cNvSpPr/>
            <p:nvPr/>
          </p:nvSpPr>
          <p:spPr>
            <a:xfrm>
              <a:off x="1230614" y="2865167"/>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2,000</a:t>
              </a:r>
            </a:p>
          </p:txBody>
        </p:sp>
        <p:sp>
          <p:nvSpPr>
            <p:cNvPr id="437" name="tx436"/>
            <p:cNvSpPr/>
            <p:nvPr/>
          </p:nvSpPr>
          <p:spPr>
            <a:xfrm>
              <a:off x="1230614" y="2288834"/>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2,500</a:t>
              </a:r>
            </a:p>
          </p:txBody>
        </p:sp>
        <p:sp>
          <p:nvSpPr>
            <p:cNvPr id="438" name="pl437"/>
            <p:cNvSpPr/>
            <p:nvPr/>
          </p:nvSpPr>
          <p:spPr>
            <a:xfrm>
              <a:off x="2055723"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9" name="pl438"/>
            <p:cNvSpPr/>
            <p:nvPr/>
          </p:nvSpPr>
          <p:spPr>
            <a:xfrm>
              <a:off x="2055723" y="470902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0" name="pl439"/>
            <p:cNvSpPr/>
            <p:nvPr/>
          </p:nvSpPr>
          <p:spPr>
            <a:xfrm>
              <a:off x="2055723" y="413269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1" name="pl440"/>
            <p:cNvSpPr/>
            <p:nvPr/>
          </p:nvSpPr>
          <p:spPr>
            <a:xfrm>
              <a:off x="2055723" y="3556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2" name="pl441"/>
            <p:cNvSpPr/>
            <p:nvPr/>
          </p:nvSpPr>
          <p:spPr>
            <a:xfrm>
              <a:off x="2055723" y="298002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3" name="pl442"/>
            <p:cNvSpPr/>
            <p:nvPr/>
          </p:nvSpPr>
          <p:spPr>
            <a:xfrm>
              <a:off x="2055723" y="240369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4" name="tx443"/>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45" name="rc444"/>
            <p:cNvSpPr/>
            <p:nvPr/>
          </p:nvSpPr>
          <p:spPr>
            <a:xfrm>
              <a:off x="18110385" y="2153563"/>
              <a:ext cx="1240079" cy="413498"/>
            </a:xfrm>
            <a:prstGeom prst="rect">
              <a:avLst/>
            </a:prstGeom>
            <a:solidFill>
              <a:srgbClr val="FFFFFF">
                <a:alpha val="100000"/>
              </a:srgbClr>
            </a:solidFill>
          </p:spPr>
          <p:txBody>
            <a:bodyPr/>
            <a:lstStyle/>
            <a:p/>
          </p:txBody>
        </p:sp>
        <p:sp>
          <p:nvSpPr>
            <p:cNvPr id="446" name="rc445"/>
            <p:cNvSpPr/>
            <p:nvPr/>
          </p:nvSpPr>
          <p:spPr>
            <a:xfrm>
              <a:off x="18179974" y="2223153"/>
              <a:ext cx="274319" cy="274319"/>
            </a:xfrm>
            <a:prstGeom prst="rect">
              <a:avLst/>
            </a:prstGeom>
            <a:solidFill>
              <a:srgbClr val="FFFFFF">
                <a:alpha val="100000"/>
              </a:srgbClr>
            </a:solidFill>
          </p:spPr>
          <p:txBody>
            <a:bodyPr/>
            <a:lstStyle/>
            <a:p/>
          </p:txBody>
        </p:sp>
        <p:sp>
          <p:nvSpPr>
            <p:cNvPr id="447" name="pg446"/>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448" name="tx447"/>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449" name="rc448"/>
            <p:cNvSpPr/>
            <p:nvPr/>
          </p:nvSpPr>
          <p:spPr>
            <a:xfrm>
              <a:off x="18110385" y="2706240"/>
              <a:ext cx="1753945" cy="1236458"/>
            </a:xfrm>
            <a:prstGeom prst="rect">
              <a:avLst/>
            </a:prstGeom>
            <a:solidFill>
              <a:srgbClr val="FFFFFF">
                <a:alpha val="100000"/>
              </a:srgbClr>
            </a:solidFill>
          </p:spPr>
          <p:txBody>
            <a:bodyPr/>
            <a:lstStyle/>
            <a:p/>
          </p:txBody>
        </p:sp>
        <p:sp>
          <p:nvSpPr>
            <p:cNvPr id="450" name="rc449"/>
            <p:cNvSpPr/>
            <p:nvPr/>
          </p:nvSpPr>
          <p:spPr>
            <a:xfrm>
              <a:off x="18179974" y="2775829"/>
              <a:ext cx="274319" cy="274319"/>
            </a:xfrm>
            <a:prstGeom prst="rect">
              <a:avLst/>
            </a:prstGeom>
            <a:solidFill>
              <a:srgbClr val="FFFFFF">
                <a:alpha val="100000"/>
              </a:srgbClr>
            </a:solidFill>
          </p:spPr>
          <p:txBody>
            <a:bodyPr/>
            <a:lstStyle/>
            <a:p/>
          </p:txBody>
        </p:sp>
        <p:sp>
          <p:nvSpPr>
            <p:cNvPr id="451" name="rc450"/>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52" name="rc451"/>
            <p:cNvSpPr/>
            <p:nvPr/>
          </p:nvSpPr>
          <p:spPr>
            <a:xfrm>
              <a:off x="18179974" y="3050149"/>
              <a:ext cx="274319" cy="274319"/>
            </a:xfrm>
            <a:prstGeom prst="rect">
              <a:avLst/>
            </a:prstGeom>
            <a:solidFill>
              <a:srgbClr val="FFFFFF">
                <a:alpha val="100000"/>
              </a:srgbClr>
            </a:solidFill>
          </p:spPr>
          <p:txBody>
            <a:bodyPr/>
            <a:lstStyle/>
            <a:p/>
          </p:txBody>
        </p:sp>
        <p:sp>
          <p:nvSpPr>
            <p:cNvPr id="453" name="rc452"/>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54" name="rc453"/>
            <p:cNvSpPr/>
            <p:nvPr/>
          </p:nvSpPr>
          <p:spPr>
            <a:xfrm>
              <a:off x="18179974" y="3324469"/>
              <a:ext cx="274319" cy="274320"/>
            </a:xfrm>
            <a:prstGeom prst="rect">
              <a:avLst/>
            </a:prstGeom>
            <a:solidFill>
              <a:srgbClr val="FFFFFF">
                <a:alpha val="100000"/>
              </a:srgbClr>
            </a:solidFill>
          </p:spPr>
          <p:txBody>
            <a:bodyPr/>
            <a:lstStyle/>
            <a:p/>
          </p:txBody>
        </p:sp>
        <p:sp>
          <p:nvSpPr>
            <p:cNvPr id="455" name="rc454"/>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6" name="rc455"/>
            <p:cNvSpPr/>
            <p:nvPr/>
          </p:nvSpPr>
          <p:spPr>
            <a:xfrm>
              <a:off x="18179974" y="3598789"/>
              <a:ext cx="274319" cy="274320"/>
            </a:xfrm>
            <a:prstGeom prst="rect">
              <a:avLst/>
            </a:prstGeom>
            <a:solidFill>
              <a:srgbClr val="FFFFFF">
                <a:alpha val="100000"/>
              </a:srgbClr>
            </a:solidFill>
          </p:spPr>
          <p:txBody>
            <a:bodyPr/>
            <a:lstStyle/>
            <a:p/>
          </p:txBody>
        </p:sp>
        <p:sp>
          <p:nvSpPr>
            <p:cNvPr id="457" name="rc456"/>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58" name="tx457"/>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59" name="tx458"/>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60" name="tx459"/>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61" name="tx460"/>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62" name=""/>
          <p:cNvGrpSpPr/>
          <p:nvPr/>
        </p:nvGrpSpPr>
        <p:grpSpPr>
          <a:xfrm>
            <a:off x="6400800" y="6217920"/>
            <a:ext cx="5486400" cy="4251960"/>
            <a:chOff x="6400800" y="6217920"/>
            <a:chExt cx="5486400" cy="4251960"/>
          </a:xfrm>
        </p:grpSpPr>
        <p:sp>
          <p:nvSpPr>
            <p:cNvPr id="463"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64"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65" name="rc5"/>
            <p:cNvSpPr/>
            <p:nvPr/>
          </p:nvSpPr>
          <p:spPr>
            <a:xfrm>
              <a:off x="7068913" y="6510025"/>
              <a:ext cx="4191941" cy="2788960"/>
            </a:xfrm>
            <a:prstGeom prst="rect">
              <a:avLst/>
            </a:prstGeom>
            <a:solidFill>
              <a:srgbClr val="FFFFFF">
                <a:alpha val="100000"/>
              </a:srgbClr>
            </a:solidFill>
          </p:spPr>
          <p:txBody>
            <a:bodyPr/>
            <a:lstStyle/>
            <a:p/>
          </p:txBody>
        </p:sp>
        <p:sp>
          <p:nvSpPr>
            <p:cNvPr id="466" name="pl6"/>
            <p:cNvSpPr/>
            <p:nvPr/>
          </p:nvSpPr>
          <p:spPr>
            <a:xfrm>
              <a:off x="7068913" y="8829590"/>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67" name="pl7"/>
            <p:cNvSpPr/>
            <p:nvPr/>
          </p:nvSpPr>
          <p:spPr>
            <a:xfrm>
              <a:off x="7068913" y="8144342"/>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68" name="pl8"/>
            <p:cNvSpPr/>
            <p:nvPr/>
          </p:nvSpPr>
          <p:spPr>
            <a:xfrm>
              <a:off x="7068913" y="7459094"/>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69" name="pl9"/>
            <p:cNvSpPr/>
            <p:nvPr/>
          </p:nvSpPr>
          <p:spPr>
            <a:xfrm>
              <a:off x="7068913" y="6773845"/>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70" name="pl10"/>
            <p:cNvSpPr/>
            <p:nvPr/>
          </p:nvSpPr>
          <p:spPr>
            <a:xfrm>
              <a:off x="7068913" y="9172214"/>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71" name="pl11"/>
            <p:cNvSpPr/>
            <p:nvPr/>
          </p:nvSpPr>
          <p:spPr>
            <a:xfrm>
              <a:off x="7068913" y="8486966"/>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72" name="pl12"/>
            <p:cNvSpPr/>
            <p:nvPr/>
          </p:nvSpPr>
          <p:spPr>
            <a:xfrm>
              <a:off x="7068913" y="7801718"/>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73" name="pl13"/>
            <p:cNvSpPr/>
            <p:nvPr/>
          </p:nvSpPr>
          <p:spPr>
            <a:xfrm>
              <a:off x="7068913" y="7116469"/>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74" name="rc14"/>
            <p:cNvSpPr/>
            <p:nvPr/>
          </p:nvSpPr>
          <p:spPr>
            <a:xfrm>
              <a:off x="7214466" y="6796687"/>
              <a:ext cx="407549" cy="1873012"/>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75" name="rc15"/>
            <p:cNvSpPr/>
            <p:nvPr/>
          </p:nvSpPr>
          <p:spPr>
            <a:xfrm>
              <a:off x="7796680" y="8212867"/>
              <a:ext cx="407549" cy="639565"/>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76" name="rc16"/>
            <p:cNvSpPr/>
            <p:nvPr/>
          </p:nvSpPr>
          <p:spPr>
            <a:xfrm>
              <a:off x="8378894" y="8715382"/>
              <a:ext cx="407549" cy="27409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77" name="rc17"/>
            <p:cNvSpPr/>
            <p:nvPr/>
          </p:nvSpPr>
          <p:spPr>
            <a:xfrm>
              <a:off x="8961109" y="8989481"/>
              <a:ext cx="407549" cy="68524"/>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78" name="rc18"/>
            <p:cNvSpPr/>
            <p:nvPr/>
          </p:nvSpPr>
          <p:spPr>
            <a:xfrm>
              <a:off x="9543323" y="6979420"/>
              <a:ext cx="407549" cy="365465"/>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79" name="rc19"/>
            <p:cNvSpPr/>
            <p:nvPr/>
          </p:nvSpPr>
          <p:spPr>
            <a:xfrm>
              <a:off x="10125537" y="7184994"/>
              <a:ext cx="407549" cy="342624"/>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80" name="rc20"/>
            <p:cNvSpPr/>
            <p:nvPr/>
          </p:nvSpPr>
          <p:spPr>
            <a:xfrm>
              <a:off x="10707751" y="8646857"/>
              <a:ext cx="407549" cy="91366"/>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81" name="rc21"/>
            <p:cNvSpPr/>
            <p:nvPr/>
          </p:nvSpPr>
          <p:spPr>
            <a:xfrm>
              <a:off x="7214466" y="6682479"/>
              <a:ext cx="407549" cy="11420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2" name="rc22"/>
            <p:cNvSpPr/>
            <p:nvPr/>
          </p:nvSpPr>
          <p:spPr>
            <a:xfrm>
              <a:off x="7796680" y="7870243"/>
              <a:ext cx="407549" cy="34262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3" name="rc23"/>
            <p:cNvSpPr/>
            <p:nvPr/>
          </p:nvSpPr>
          <p:spPr>
            <a:xfrm>
              <a:off x="8378894" y="8646857"/>
              <a:ext cx="407549" cy="6852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4" name="rc24"/>
            <p:cNvSpPr/>
            <p:nvPr/>
          </p:nvSpPr>
          <p:spPr>
            <a:xfrm>
              <a:off x="9543323" y="6842370"/>
              <a:ext cx="407549" cy="13704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5" name="rc25"/>
            <p:cNvSpPr/>
            <p:nvPr/>
          </p:nvSpPr>
          <p:spPr>
            <a:xfrm>
              <a:off x="10125537" y="7162153"/>
              <a:ext cx="407549" cy="2284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6" name="rc26"/>
            <p:cNvSpPr/>
            <p:nvPr/>
          </p:nvSpPr>
          <p:spPr>
            <a:xfrm>
              <a:off x="10707751" y="8601174"/>
              <a:ext cx="407549" cy="4568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7" name="rc27"/>
            <p:cNvSpPr/>
            <p:nvPr/>
          </p:nvSpPr>
          <p:spPr>
            <a:xfrm>
              <a:off x="7214466" y="6636796"/>
              <a:ext cx="407549" cy="45683"/>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88" name="rc28"/>
            <p:cNvSpPr/>
            <p:nvPr/>
          </p:nvSpPr>
          <p:spPr>
            <a:xfrm>
              <a:off x="7796680" y="7550460"/>
              <a:ext cx="407549" cy="319782"/>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89" name="rc29"/>
            <p:cNvSpPr/>
            <p:nvPr/>
          </p:nvSpPr>
          <p:spPr>
            <a:xfrm>
              <a:off x="8378894" y="8486966"/>
              <a:ext cx="407549" cy="159891"/>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90" name="rc30"/>
            <p:cNvSpPr/>
            <p:nvPr/>
          </p:nvSpPr>
          <p:spPr>
            <a:xfrm>
              <a:off x="8961109" y="8852432"/>
              <a:ext cx="407549" cy="13704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91" name="rc31"/>
            <p:cNvSpPr/>
            <p:nvPr/>
          </p:nvSpPr>
          <p:spPr>
            <a:xfrm>
              <a:off x="9543323" y="6636796"/>
              <a:ext cx="407549" cy="205574"/>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92" name="rc32"/>
            <p:cNvSpPr/>
            <p:nvPr/>
          </p:nvSpPr>
          <p:spPr>
            <a:xfrm>
              <a:off x="10125537" y="7093628"/>
              <a:ext cx="407549" cy="68524"/>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93" name="rc33"/>
            <p:cNvSpPr/>
            <p:nvPr/>
          </p:nvSpPr>
          <p:spPr>
            <a:xfrm>
              <a:off x="7214466" y="8669699"/>
              <a:ext cx="407549" cy="502515"/>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94" name="rc34"/>
            <p:cNvSpPr/>
            <p:nvPr/>
          </p:nvSpPr>
          <p:spPr>
            <a:xfrm>
              <a:off x="7796680" y="8852432"/>
              <a:ext cx="407549" cy="319782"/>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95" name="rc35"/>
            <p:cNvSpPr/>
            <p:nvPr/>
          </p:nvSpPr>
          <p:spPr>
            <a:xfrm>
              <a:off x="8378894" y="8989481"/>
              <a:ext cx="407549" cy="182732"/>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96" name="rc36"/>
            <p:cNvSpPr/>
            <p:nvPr/>
          </p:nvSpPr>
          <p:spPr>
            <a:xfrm>
              <a:off x="8961109" y="9058006"/>
              <a:ext cx="407549" cy="11420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97" name="rc37"/>
            <p:cNvSpPr/>
            <p:nvPr/>
          </p:nvSpPr>
          <p:spPr>
            <a:xfrm>
              <a:off x="9543323" y="7344886"/>
              <a:ext cx="407549" cy="182732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98" name="rc38"/>
            <p:cNvSpPr/>
            <p:nvPr/>
          </p:nvSpPr>
          <p:spPr>
            <a:xfrm>
              <a:off x="10125537" y="7527618"/>
              <a:ext cx="407549" cy="1644595"/>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99" name="rc39"/>
            <p:cNvSpPr/>
            <p:nvPr/>
          </p:nvSpPr>
          <p:spPr>
            <a:xfrm>
              <a:off x="10707751" y="8738224"/>
              <a:ext cx="407549" cy="433990"/>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00" name="pl40"/>
            <p:cNvSpPr/>
            <p:nvPr/>
          </p:nvSpPr>
          <p:spPr>
            <a:xfrm>
              <a:off x="7418241" y="6867288"/>
              <a:ext cx="3493284" cy="2295384"/>
            </a:xfrm>
            <a:custGeom>
              <a:avLst/>
              <a:pathLst>
                <a:path w="3493284" h="2295384">
                  <a:moveTo>
                    <a:pt x="0" y="0"/>
                  </a:moveTo>
                  <a:lnTo>
                    <a:pt x="582214" y="1901461"/>
                  </a:lnTo>
                  <a:lnTo>
                    <a:pt x="1164428" y="2184977"/>
                  </a:lnTo>
                  <a:lnTo>
                    <a:pt x="1746642" y="2257219"/>
                  </a:lnTo>
                  <a:lnTo>
                    <a:pt x="2328856" y="2134544"/>
                  </a:lnTo>
                  <a:lnTo>
                    <a:pt x="2911070" y="2221779"/>
                  </a:lnTo>
                  <a:lnTo>
                    <a:pt x="3493284" y="2295384"/>
                  </a:lnTo>
                </a:path>
              </a:pathLst>
            </a:custGeom>
            <a:ln w="40651" cap="flat">
              <a:solidFill>
                <a:srgbClr val="000000">
                  <a:alpha val="100000"/>
                </a:srgbClr>
              </a:solidFill>
              <a:prstDash val="solid"/>
              <a:round/>
            </a:ln>
          </p:spPr>
          <p:txBody>
            <a:bodyPr/>
            <a:lstStyle/>
            <a:p/>
          </p:txBody>
        </p:sp>
        <p:sp>
          <p:nvSpPr>
            <p:cNvPr id="501" name="rc41"/>
            <p:cNvSpPr/>
            <p:nvPr/>
          </p:nvSpPr>
          <p:spPr>
            <a:xfrm>
              <a:off x="7068913" y="6510025"/>
              <a:ext cx="4191941" cy="2788960"/>
            </a:xfrm>
            <a:prstGeom prst="rect">
              <a:avLst/>
            </a:prstGeom>
            <a:ln w="13550" cap="rnd">
              <a:solidFill>
                <a:srgbClr val="333333">
                  <a:alpha val="100000"/>
                </a:srgbClr>
              </a:solidFill>
              <a:prstDash val="solid"/>
              <a:round/>
            </a:ln>
          </p:spPr>
          <p:txBody>
            <a:bodyPr/>
            <a:lstStyle/>
            <a:p/>
          </p:txBody>
        </p:sp>
        <p:sp>
          <p:nvSpPr>
            <p:cNvPr id="502" name="tx42"/>
            <p:cNvSpPr/>
            <p:nvPr/>
          </p:nvSpPr>
          <p:spPr>
            <a:xfrm>
              <a:off x="6843756" y="9169908"/>
              <a:ext cx="127099"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503" name="tx43"/>
            <p:cNvSpPr/>
            <p:nvPr/>
          </p:nvSpPr>
          <p:spPr>
            <a:xfrm>
              <a:off x="6801340" y="8484585"/>
              <a:ext cx="169515"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30</a:t>
              </a:r>
            </a:p>
          </p:txBody>
        </p:sp>
        <p:sp>
          <p:nvSpPr>
            <p:cNvPr id="504" name="tx44"/>
            <p:cNvSpPr/>
            <p:nvPr/>
          </p:nvSpPr>
          <p:spPr>
            <a:xfrm>
              <a:off x="6801340" y="7799411"/>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05" name="tx45"/>
            <p:cNvSpPr/>
            <p:nvPr/>
          </p:nvSpPr>
          <p:spPr>
            <a:xfrm>
              <a:off x="6801340" y="7114163"/>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90</a:t>
              </a:r>
            </a:p>
          </p:txBody>
        </p:sp>
        <p:sp>
          <p:nvSpPr>
            <p:cNvPr id="506" name="pl46"/>
            <p:cNvSpPr/>
            <p:nvPr/>
          </p:nvSpPr>
          <p:spPr>
            <a:xfrm>
              <a:off x="7034118"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7" name="pl47"/>
            <p:cNvSpPr/>
            <p:nvPr/>
          </p:nvSpPr>
          <p:spPr>
            <a:xfrm>
              <a:off x="7034118" y="848696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8" name="pl48"/>
            <p:cNvSpPr/>
            <p:nvPr/>
          </p:nvSpPr>
          <p:spPr>
            <a:xfrm>
              <a:off x="7034118" y="780171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9" name="pl49"/>
            <p:cNvSpPr/>
            <p:nvPr/>
          </p:nvSpPr>
          <p:spPr>
            <a:xfrm>
              <a:off x="7034118" y="711646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10" name="pl50"/>
            <p:cNvSpPr/>
            <p:nvPr/>
          </p:nvSpPr>
          <p:spPr>
            <a:xfrm>
              <a:off x="11260854"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511" name="pl51"/>
            <p:cNvSpPr/>
            <p:nvPr/>
          </p:nvSpPr>
          <p:spPr>
            <a:xfrm>
              <a:off x="11260854" y="8490687"/>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512" name="pl52"/>
            <p:cNvSpPr/>
            <p:nvPr/>
          </p:nvSpPr>
          <p:spPr>
            <a:xfrm>
              <a:off x="11260854" y="7809159"/>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513" name="pl53"/>
            <p:cNvSpPr/>
            <p:nvPr/>
          </p:nvSpPr>
          <p:spPr>
            <a:xfrm>
              <a:off x="11260854" y="7127632"/>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514" name="tx54"/>
            <p:cNvSpPr/>
            <p:nvPr/>
          </p:nvSpPr>
          <p:spPr>
            <a:xfrm>
              <a:off x="11358911"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15" name="tx55"/>
            <p:cNvSpPr/>
            <p:nvPr/>
          </p:nvSpPr>
          <p:spPr>
            <a:xfrm>
              <a:off x="11358911" y="848838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50</a:t>
              </a:r>
            </a:p>
          </p:txBody>
        </p:sp>
        <p:sp>
          <p:nvSpPr>
            <p:cNvPr id="516" name="tx56"/>
            <p:cNvSpPr/>
            <p:nvPr/>
          </p:nvSpPr>
          <p:spPr>
            <a:xfrm>
              <a:off x="11358911" y="7806852"/>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17" name="tx57"/>
            <p:cNvSpPr/>
            <p:nvPr/>
          </p:nvSpPr>
          <p:spPr>
            <a:xfrm>
              <a:off x="11358911" y="7125325"/>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150</a:t>
              </a:r>
            </a:p>
          </p:txBody>
        </p:sp>
        <p:sp>
          <p:nvSpPr>
            <p:cNvPr id="518" name="pl58"/>
            <p:cNvSpPr/>
            <p:nvPr/>
          </p:nvSpPr>
          <p:spPr>
            <a:xfrm>
              <a:off x="741824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9" name="pl59"/>
            <p:cNvSpPr/>
            <p:nvPr/>
          </p:nvSpPr>
          <p:spPr>
            <a:xfrm>
              <a:off x="8000455"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0" name="pl60"/>
            <p:cNvSpPr/>
            <p:nvPr/>
          </p:nvSpPr>
          <p:spPr>
            <a:xfrm>
              <a:off x="858266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1" name="pl61"/>
            <p:cNvSpPr/>
            <p:nvPr/>
          </p:nvSpPr>
          <p:spPr>
            <a:xfrm>
              <a:off x="916488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2" name="pl62"/>
            <p:cNvSpPr/>
            <p:nvPr/>
          </p:nvSpPr>
          <p:spPr>
            <a:xfrm>
              <a:off x="974709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3" name="pl63"/>
            <p:cNvSpPr/>
            <p:nvPr/>
          </p:nvSpPr>
          <p:spPr>
            <a:xfrm>
              <a:off x="1032931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4" name="pl64"/>
            <p:cNvSpPr/>
            <p:nvPr/>
          </p:nvSpPr>
          <p:spPr>
            <a:xfrm>
              <a:off x="1091152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5" name="tx65"/>
            <p:cNvSpPr/>
            <p:nvPr/>
          </p:nvSpPr>
          <p:spPr>
            <a:xfrm rot="-2700000">
              <a:off x="7308342"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526" name="tx66"/>
            <p:cNvSpPr/>
            <p:nvPr/>
          </p:nvSpPr>
          <p:spPr>
            <a:xfrm rot="-2700000">
              <a:off x="7850859"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527" name="tx67"/>
            <p:cNvSpPr/>
            <p:nvPr/>
          </p:nvSpPr>
          <p:spPr>
            <a:xfrm rot="-2700000">
              <a:off x="8432415"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528" name="tx68"/>
            <p:cNvSpPr/>
            <p:nvPr/>
          </p:nvSpPr>
          <p:spPr>
            <a:xfrm rot="-2700000">
              <a:off x="8869939"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529" name="tx69"/>
            <p:cNvSpPr/>
            <p:nvPr/>
          </p:nvSpPr>
          <p:spPr>
            <a:xfrm rot="-2700000">
              <a:off x="9452153"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530" name="tx70"/>
            <p:cNvSpPr/>
            <p:nvPr/>
          </p:nvSpPr>
          <p:spPr>
            <a:xfrm rot="-2700000">
              <a:off x="10034340"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531" name="tx71"/>
            <p:cNvSpPr/>
            <p:nvPr/>
          </p:nvSpPr>
          <p:spPr>
            <a:xfrm rot="-2700000">
              <a:off x="10728624"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32" name="tx72"/>
            <p:cNvSpPr/>
            <p:nvPr/>
          </p:nvSpPr>
          <p:spPr>
            <a:xfrm>
              <a:off x="9164883"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533" name="tx73"/>
            <p:cNvSpPr/>
            <p:nvPr/>
          </p:nvSpPr>
          <p:spPr>
            <a:xfrm>
              <a:off x="8347631"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534" name="tx74"/>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535" name="tx75"/>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536" name="rc76"/>
            <p:cNvSpPr/>
            <p:nvPr/>
          </p:nvSpPr>
          <p:spPr>
            <a:xfrm>
              <a:off x="6522375" y="10217410"/>
              <a:ext cx="1051268" cy="182880"/>
            </a:xfrm>
            <a:prstGeom prst="rect">
              <a:avLst/>
            </a:prstGeom>
            <a:solidFill>
              <a:srgbClr val="FFFFFF">
                <a:alpha val="100000"/>
              </a:srgbClr>
            </a:solidFill>
          </p:spPr>
          <p:txBody>
            <a:bodyPr/>
            <a:lstStyle/>
            <a:p/>
          </p:txBody>
        </p:sp>
        <p:sp>
          <p:nvSpPr>
            <p:cNvPr id="537" name="rc77"/>
            <p:cNvSpPr/>
            <p:nvPr/>
          </p:nvSpPr>
          <p:spPr>
            <a:xfrm>
              <a:off x="6522375" y="10217410"/>
              <a:ext cx="182879" cy="182880"/>
            </a:xfrm>
            <a:prstGeom prst="rect">
              <a:avLst/>
            </a:prstGeom>
            <a:solidFill>
              <a:srgbClr val="FFFFFF">
                <a:alpha val="100000"/>
              </a:srgbClr>
            </a:solidFill>
          </p:spPr>
          <p:txBody>
            <a:bodyPr/>
            <a:lstStyle/>
            <a:p/>
          </p:txBody>
        </p:sp>
        <p:sp>
          <p:nvSpPr>
            <p:cNvPr id="538" name="pl78"/>
            <p:cNvSpPr/>
            <p:nvPr/>
          </p:nvSpPr>
          <p:spPr>
            <a:xfrm>
              <a:off x="6540663"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539" name="tx79"/>
            <p:cNvSpPr/>
            <p:nvPr/>
          </p:nvSpPr>
          <p:spPr>
            <a:xfrm>
              <a:off x="6813255"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540" name="rc80"/>
            <p:cNvSpPr/>
            <p:nvPr/>
          </p:nvSpPr>
          <p:spPr>
            <a:xfrm>
              <a:off x="7753643" y="10217410"/>
              <a:ext cx="4053749" cy="182880"/>
            </a:xfrm>
            <a:prstGeom prst="rect">
              <a:avLst/>
            </a:prstGeom>
            <a:solidFill>
              <a:srgbClr val="FFFFFF">
                <a:alpha val="100000"/>
              </a:srgbClr>
            </a:solidFill>
          </p:spPr>
          <p:txBody>
            <a:bodyPr/>
            <a:lstStyle/>
            <a:p/>
          </p:txBody>
        </p:sp>
        <p:sp>
          <p:nvSpPr>
            <p:cNvPr id="541" name="rc81"/>
            <p:cNvSpPr/>
            <p:nvPr/>
          </p:nvSpPr>
          <p:spPr>
            <a:xfrm>
              <a:off x="7753643" y="10217410"/>
              <a:ext cx="182880" cy="182880"/>
            </a:xfrm>
            <a:prstGeom prst="rect">
              <a:avLst/>
            </a:prstGeom>
            <a:solidFill>
              <a:srgbClr val="FFFFFF">
                <a:alpha val="100000"/>
              </a:srgbClr>
            </a:solidFill>
          </p:spPr>
          <p:txBody>
            <a:bodyPr/>
            <a:lstStyle/>
            <a:p/>
          </p:txBody>
        </p:sp>
        <p:sp>
          <p:nvSpPr>
            <p:cNvPr id="542" name="rc82"/>
            <p:cNvSpPr/>
            <p:nvPr/>
          </p:nvSpPr>
          <p:spPr>
            <a:xfrm>
              <a:off x="7762643"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543" name="rc83"/>
            <p:cNvSpPr/>
            <p:nvPr/>
          </p:nvSpPr>
          <p:spPr>
            <a:xfrm>
              <a:off x="8844883" y="10217410"/>
              <a:ext cx="182879" cy="182880"/>
            </a:xfrm>
            <a:prstGeom prst="rect">
              <a:avLst/>
            </a:prstGeom>
            <a:solidFill>
              <a:srgbClr val="FFFFFF">
                <a:alpha val="100000"/>
              </a:srgbClr>
            </a:solidFill>
          </p:spPr>
          <p:txBody>
            <a:bodyPr/>
            <a:lstStyle/>
            <a:p/>
          </p:txBody>
        </p:sp>
        <p:sp>
          <p:nvSpPr>
            <p:cNvPr id="544" name="rc84"/>
            <p:cNvSpPr/>
            <p:nvPr/>
          </p:nvSpPr>
          <p:spPr>
            <a:xfrm>
              <a:off x="8853883" y="10226410"/>
              <a:ext cx="164880"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45" name="rc85"/>
            <p:cNvSpPr/>
            <p:nvPr/>
          </p:nvSpPr>
          <p:spPr>
            <a:xfrm>
              <a:off x="9770924" y="10217410"/>
              <a:ext cx="182879" cy="182880"/>
            </a:xfrm>
            <a:prstGeom prst="rect">
              <a:avLst/>
            </a:prstGeom>
            <a:solidFill>
              <a:srgbClr val="FFFFFF">
                <a:alpha val="100000"/>
              </a:srgbClr>
            </a:solidFill>
          </p:spPr>
          <p:txBody>
            <a:bodyPr/>
            <a:lstStyle/>
            <a:p/>
          </p:txBody>
        </p:sp>
        <p:sp>
          <p:nvSpPr>
            <p:cNvPr id="546" name="rc86"/>
            <p:cNvSpPr/>
            <p:nvPr/>
          </p:nvSpPr>
          <p:spPr>
            <a:xfrm>
              <a:off x="9779924" y="10226410"/>
              <a:ext cx="164880"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547" name="rc87"/>
            <p:cNvSpPr/>
            <p:nvPr/>
          </p:nvSpPr>
          <p:spPr>
            <a:xfrm>
              <a:off x="10773165" y="10217410"/>
              <a:ext cx="182879" cy="182880"/>
            </a:xfrm>
            <a:prstGeom prst="rect">
              <a:avLst/>
            </a:prstGeom>
            <a:solidFill>
              <a:srgbClr val="FFFFFF">
                <a:alpha val="100000"/>
              </a:srgbClr>
            </a:solidFill>
          </p:spPr>
          <p:txBody>
            <a:bodyPr/>
            <a:lstStyle/>
            <a:p/>
          </p:txBody>
        </p:sp>
        <p:sp>
          <p:nvSpPr>
            <p:cNvPr id="548" name="rc88"/>
            <p:cNvSpPr/>
            <p:nvPr/>
          </p:nvSpPr>
          <p:spPr>
            <a:xfrm>
              <a:off x="10782165"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49" name="tx89"/>
            <p:cNvSpPr/>
            <p:nvPr/>
          </p:nvSpPr>
          <p:spPr>
            <a:xfrm>
              <a:off x="8044523"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50" name="tx90"/>
            <p:cNvSpPr/>
            <p:nvPr/>
          </p:nvSpPr>
          <p:spPr>
            <a:xfrm>
              <a:off x="9135763"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51" name="tx91"/>
            <p:cNvSpPr/>
            <p:nvPr/>
          </p:nvSpPr>
          <p:spPr>
            <a:xfrm>
              <a:off x="10061804"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552" name="tx92"/>
            <p:cNvSpPr/>
            <p:nvPr/>
          </p:nvSpPr>
          <p:spPr>
            <a:xfrm>
              <a:off x="11064045"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53" name="tx93"/>
            <p:cNvSpPr/>
            <p:nvPr/>
          </p:nvSpPr>
          <p:spPr>
            <a:xfrm>
              <a:off x="6536585"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54" name=""/>
          <p:cNvGrpSpPr/>
          <p:nvPr/>
        </p:nvGrpSpPr>
        <p:grpSpPr>
          <a:xfrm>
            <a:off x="12527280" y="6217920"/>
            <a:ext cx="5486400" cy="4297680"/>
            <a:chOff x="12527280" y="6217920"/>
            <a:chExt cx="5486400" cy="4297680"/>
          </a:xfrm>
        </p:grpSpPr>
        <p:sp>
          <p:nvSpPr>
            <p:cNvPr id="555"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56"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57"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58"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59"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60"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61"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62"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63"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64"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65"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66"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67"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68"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69" name="pl17"/>
            <p:cNvSpPr/>
            <p:nvPr/>
          </p:nvSpPr>
          <p:spPr>
            <a:xfrm>
              <a:off x="13329440" y="6663670"/>
              <a:ext cx="4502097" cy="153644"/>
            </a:xfrm>
            <a:custGeom>
              <a:avLst/>
              <a:pathLst>
                <a:path w="4502097" h="153644">
                  <a:moveTo>
                    <a:pt x="0" y="128037"/>
                  </a:moveTo>
                  <a:lnTo>
                    <a:pt x="187587" y="128037"/>
                  </a:lnTo>
                  <a:lnTo>
                    <a:pt x="375174" y="128037"/>
                  </a:lnTo>
                  <a:lnTo>
                    <a:pt x="562762" y="76822"/>
                  </a:lnTo>
                  <a:lnTo>
                    <a:pt x="750349" y="76822"/>
                  </a:lnTo>
                  <a:lnTo>
                    <a:pt x="937937" y="76822"/>
                  </a:lnTo>
                  <a:lnTo>
                    <a:pt x="1125524" y="76822"/>
                  </a:lnTo>
                  <a:lnTo>
                    <a:pt x="1313111" y="76822"/>
                  </a:lnTo>
                  <a:lnTo>
                    <a:pt x="1500699" y="25607"/>
                  </a:lnTo>
                  <a:lnTo>
                    <a:pt x="1688286" y="25607"/>
                  </a:lnTo>
                  <a:lnTo>
                    <a:pt x="1875874" y="25607"/>
                  </a:lnTo>
                  <a:lnTo>
                    <a:pt x="2063461" y="25607"/>
                  </a:lnTo>
                  <a:lnTo>
                    <a:pt x="2251048" y="25607"/>
                  </a:lnTo>
                  <a:lnTo>
                    <a:pt x="2438636" y="0"/>
                  </a:lnTo>
                  <a:lnTo>
                    <a:pt x="2626223" y="0"/>
                  </a:lnTo>
                  <a:lnTo>
                    <a:pt x="2813811" y="0"/>
                  </a:lnTo>
                  <a:lnTo>
                    <a:pt x="3001398" y="0"/>
                  </a:lnTo>
                  <a:lnTo>
                    <a:pt x="3188985" y="0"/>
                  </a:lnTo>
                  <a:lnTo>
                    <a:pt x="3376573" y="76822"/>
                  </a:lnTo>
                  <a:lnTo>
                    <a:pt x="3564160" y="76822"/>
                  </a:lnTo>
                  <a:lnTo>
                    <a:pt x="3751748" y="76822"/>
                  </a:lnTo>
                  <a:lnTo>
                    <a:pt x="3939335" y="153644"/>
                  </a:lnTo>
                  <a:lnTo>
                    <a:pt x="4126923" y="153644"/>
                  </a:lnTo>
                  <a:lnTo>
                    <a:pt x="4314510" y="153644"/>
                  </a:lnTo>
                  <a:lnTo>
                    <a:pt x="4502097" y="153644"/>
                  </a:lnTo>
                </a:path>
              </a:pathLst>
            </a:custGeom>
            <a:ln w="32521" cap="flat">
              <a:solidFill>
                <a:srgbClr val="5EB0E8">
                  <a:alpha val="100000"/>
                </a:srgbClr>
              </a:solidFill>
              <a:prstDash val="solid"/>
              <a:round/>
            </a:ln>
          </p:spPr>
          <p:txBody>
            <a:bodyPr/>
            <a:lstStyle/>
            <a:p/>
          </p:txBody>
        </p:sp>
        <p:sp>
          <p:nvSpPr>
            <p:cNvPr id="570" name="pl18"/>
            <p:cNvSpPr/>
            <p:nvPr/>
          </p:nvSpPr>
          <p:spPr>
            <a:xfrm>
              <a:off x="13329440" y="6663670"/>
              <a:ext cx="4502097" cy="332897"/>
            </a:xfrm>
            <a:custGeom>
              <a:avLst/>
              <a:pathLst>
                <a:path w="4502097" h="332897">
                  <a:moveTo>
                    <a:pt x="0" y="0"/>
                  </a:moveTo>
                  <a:lnTo>
                    <a:pt x="187587" y="332897"/>
                  </a:lnTo>
                  <a:lnTo>
                    <a:pt x="375174" y="256074"/>
                  </a:lnTo>
                  <a:lnTo>
                    <a:pt x="562762" y="179252"/>
                  </a:lnTo>
                  <a:lnTo>
                    <a:pt x="750349" y="102429"/>
                  </a:lnTo>
                  <a:lnTo>
                    <a:pt x="937937" y="102429"/>
                  </a:lnTo>
                  <a:lnTo>
                    <a:pt x="1125524" y="128037"/>
                  </a:lnTo>
                  <a:lnTo>
                    <a:pt x="1313111" y="128037"/>
                  </a:lnTo>
                  <a:lnTo>
                    <a:pt x="1500699" y="204859"/>
                  </a:lnTo>
                  <a:lnTo>
                    <a:pt x="1688286" y="204859"/>
                  </a:lnTo>
                  <a:lnTo>
                    <a:pt x="1875874" y="204859"/>
                  </a:lnTo>
                  <a:lnTo>
                    <a:pt x="2063461" y="204859"/>
                  </a:lnTo>
                  <a:lnTo>
                    <a:pt x="2251048" y="204859"/>
                  </a:lnTo>
                  <a:lnTo>
                    <a:pt x="2438636" y="128037"/>
                  </a:lnTo>
                  <a:lnTo>
                    <a:pt x="2626223" y="128037"/>
                  </a:lnTo>
                  <a:lnTo>
                    <a:pt x="2813811" y="102429"/>
                  </a:lnTo>
                  <a:lnTo>
                    <a:pt x="3001398" y="102429"/>
                  </a:lnTo>
                  <a:lnTo>
                    <a:pt x="3188985" y="102429"/>
                  </a:lnTo>
                  <a:lnTo>
                    <a:pt x="3376573" y="307289"/>
                  </a:lnTo>
                  <a:lnTo>
                    <a:pt x="3564160" y="307289"/>
                  </a:lnTo>
                  <a:lnTo>
                    <a:pt x="3751748" y="307289"/>
                  </a:lnTo>
                  <a:lnTo>
                    <a:pt x="3939335" y="307289"/>
                  </a:lnTo>
                  <a:lnTo>
                    <a:pt x="4126923" y="307289"/>
                  </a:lnTo>
                  <a:lnTo>
                    <a:pt x="4314510" y="307289"/>
                  </a:lnTo>
                  <a:lnTo>
                    <a:pt x="4502097" y="307289"/>
                  </a:lnTo>
                </a:path>
              </a:pathLst>
            </a:custGeom>
            <a:ln w="32521" cap="flat">
              <a:solidFill>
                <a:srgbClr val="00A173">
                  <a:alpha val="100000"/>
                </a:srgbClr>
              </a:solidFill>
              <a:prstDash val="solid"/>
              <a:round/>
            </a:ln>
          </p:spPr>
          <p:txBody>
            <a:bodyPr/>
            <a:lstStyle/>
            <a:p/>
          </p:txBody>
        </p:sp>
        <p:sp>
          <p:nvSpPr>
            <p:cNvPr id="571"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72"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73"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74"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75"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76"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77"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78"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79"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80"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81"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82"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83"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4"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5"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6"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7"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8"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9"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0"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1"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2"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3"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4"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5"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6"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7"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8"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9"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00"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01"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02"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03"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04"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05"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06"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07"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08"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609"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610"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611"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612"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613"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614"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615"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616"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617"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618"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619"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620"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621"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622"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623"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624"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625"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626"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627"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628"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629"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630"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631"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632"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633"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634" name="rc82"/>
            <p:cNvSpPr/>
            <p:nvPr/>
          </p:nvSpPr>
          <p:spPr>
            <a:xfrm>
              <a:off x="14005791" y="9941072"/>
              <a:ext cx="3149396" cy="504938"/>
            </a:xfrm>
            <a:prstGeom prst="rect">
              <a:avLst/>
            </a:prstGeom>
            <a:solidFill>
              <a:srgbClr val="FFFFFF">
                <a:alpha val="100000"/>
              </a:srgbClr>
            </a:solidFill>
          </p:spPr>
          <p:txBody>
            <a:bodyPr/>
            <a:lstStyle/>
            <a:p/>
          </p:txBody>
        </p:sp>
        <p:sp>
          <p:nvSpPr>
            <p:cNvPr id="635"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636"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637"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638"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639"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640" name=""/>
          <p:cNvGrpSpPr/>
          <p:nvPr/>
        </p:nvGrpSpPr>
        <p:grpSpPr>
          <a:xfrm>
            <a:off x="594360" y="6217920"/>
            <a:ext cx="5562295" cy="4320959"/>
            <a:chOff x="594360" y="6217920"/>
            <a:chExt cx="5562295" cy="4320959"/>
          </a:xfrm>
        </p:grpSpPr>
        <p:sp>
          <p:nvSpPr>
            <p:cNvPr id="641" name="rc3"/>
            <p:cNvSpPr/>
            <p:nvPr/>
          </p:nvSpPr>
          <p:spPr>
            <a:xfrm>
              <a:off x="594360" y="6217920"/>
              <a:ext cx="5562295" cy="432095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642" name="rc4"/>
            <p:cNvSpPr/>
            <p:nvPr/>
          </p:nvSpPr>
          <p:spPr>
            <a:xfrm>
              <a:off x="2279185" y="6516351"/>
              <a:ext cx="3361457" cy="2810398"/>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643" name="rc5"/>
            <p:cNvSpPr/>
            <p:nvPr/>
          </p:nvSpPr>
          <p:spPr>
            <a:xfrm>
              <a:off x="2306737" y="6543904"/>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4" name="rc6"/>
            <p:cNvSpPr/>
            <p:nvPr/>
          </p:nvSpPr>
          <p:spPr>
            <a:xfrm>
              <a:off x="2582267" y="6543904"/>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5" name="rc7"/>
            <p:cNvSpPr/>
            <p:nvPr/>
          </p:nvSpPr>
          <p:spPr>
            <a:xfrm>
              <a:off x="2857796" y="6543904"/>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46" name="rc8"/>
            <p:cNvSpPr/>
            <p:nvPr/>
          </p:nvSpPr>
          <p:spPr>
            <a:xfrm>
              <a:off x="3133325" y="6543904"/>
              <a:ext cx="275529" cy="275529"/>
            </a:xfrm>
            <a:prstGeom prst="rect">
              <a:avLst/>
            </a:prstGeom>
            <a:solidFill>
              <a:srgbClr val="FED2BF">
                <a:alpha val="100000"/>
              </a:srgbClr>
            </a:solidFill>
            <a:ln w="5420" cap="flat">
              <a:solidFill>
                <a:srgbClr val="FFFFFF">
                  <a:alpha val="100000"/>
                </a:srgbClr>
              </a:solidFill>
              <a:prstDash val="solid"/>
              <a:miter/>
            </a:ln>
          </p:spPr>
          <p:txBody>
            <a:bodyPr/>
            <a:lstStyle/>
            <a:p/>
          </p:txBody>
        </p:sp>
        <p:sp>
          <p:nvSpPr>
            <p:cNvPr id="647" name="rc9"/>
            <p:cNvSpPr/>
            <p:nvPr/>
          </p:nvSpPr>
          <p:spPr>
            <a:xfrm>
              <a:off x="3408855" y="6543904"/>
              <a:ext cx="275529" cy="275529"/>
            </a:xfrm>
            <a:prstGeom prst="rect">
              <a:avLst/>
            </a:prstGeom>
            <a:solidFill>
              <a:srgbClr val="FC7453">
                <a:alpha val="100000"/>
              </a:srgbClr>
            </a:solidFill>
            <a:ln w="5420" cap="flat">
              <a:solidFill>
                <a:srgbClr val="FFFFFF">
                  <a:alpha val="100000"/>
                </a:srgbClr>
              </a:solidFill>
              <a:prstDash val="solid"/>
              <a:miter/>
            </a:ln>
          </p:spPr>
          <p:txBody>
            <a:bodyPr/>
            <a:lstStyle/>
            <a:p/>
          </p:txBody>
        </p:sp>
        <p:sp>
          <p:nvSpPr>
            <p:cNvPr id="648" name="rc10"/>
            <p:cNvSpPr/>
            <p:nvPr/>
          </p:nvSpPr>
          <p:spPr>
            <a:xfrm>
              <a:off x="3684384" y="6543904"/>
              <a:ext cx="275529" cy="275529"/>
            </a:xfrm>
            <a:prstGeom prst="rect">
              <a:avLst/>
            </a:prstGeom>
            <a:solidFill>
              <a:srgbClr val="D01F1F">
                <a:alpha val="100000"/>
              </a:srgbClr>
            </a:solidFill>
            <a:ln w="5420" cap="flat">
              <a:solidFill>
                <a:srgbClr val="FFFFFF">
                  <a:alpha val="100000"/>
                </a:srgbClr>
              </a:solidFill>
              <a:prstDash val="solid"/>
              <a:miter/>
            </a:ln>
          </p:spPr>
          <p:txBody>
            <a:bodyPr/>
            <a:lstStyle/>
            <a:p/>
          </p:txBody>
        </p:sp>
        <p:sp>
          <p:nvSpPr>
            <p:cNvPr id="649" name="rc11"/>
            <p:cNvSpPr/>
            <p:nvPr/>
          </p:nvSpPr>
          <p:spPr>
            <a:xfrm>
              <a:off x="3959913" y="6543904"/>
              <a:ext cx="275529" cy="275529"/>
            </a:xfrm>
            <a:prstGeom prst="rect">
              <a:avLst/>
            </a:prstGeom>
            <a:solidFill>
              <a:srgbClr val="F03F2E">
                <a:alpha val="100000"/>
              </a:srgbClr>
            </a:solidFill>
            <a:ln w="5420" cap="flat">
              <a:solidFill>
                <a:srgbClr val="FFFFFF">
                  <a:alpha val="100000"/>
                </a:srgbClr>
              </a:solidFill>
              <a:prstDash val="solid"/>
              <a:miter/>
            </a:ln>
          </p:spPr>
          <p:txBody>
            <a:bodyPr/>
            <a:lstStyle/>
            <a:p/>
          </p:txBody>
        </p:sp>
        <p:sp>
          <p:nvSpPr>
            <p:cNvPr id="650" name="rc12"/>
            <p:cNvSpPr/>
            <p:nvPr/>
          </p:nvSpPr>
          <p:spPr>
            <a:xfrm>
              <a:off x="4235442" y="6543904"/>
              <a:ext cx="275529" cy="275529"/>
            </a:xfrm>
            <a:prstGeom prst="rect">
              <a:avLst/>
            </a:prstGeom>
            <a:solidFill>
              <a:srgbClr val="FC7453">
                <a:alpha val="100000"/>
              </a:srgbClr>
            </a:solidFill>
            <a:ln w="5420" cap="flat">
              <a:solidFill>
                <a:srgbClr val="FFFFFF">
                  <a:alpha val="100000"/>
                </a:srgbClr>
              </a:solidFill>
              <a:prstDash val="solid"/>
              <a:miter/>
            </a:ln>
          </p:spPr>
          <p:txBody>
            <a:bodyPr/>
            <a:lstStyle/>
            <a:p/>
          </p:txBody>
        </p:sp>
        <p:sp>
          <p:nvSpPr>
            <p:cNvPr id="651" name="rc13"/>
            <p:cNvSpPr/>
            <p:nvPr/>
          </p:nvSpPr>
          <p:spPr>
            <a:xfrm>
              <a:off x="4510972" y="6543904"/>
              <a:ext cx="275529" cy="275529"/>
            </a:xfrm>
            <a:prstGeom prst="rect">
              <a:avLst/>
            </a:prstGeom>
            <a:solidFill>
              <a:srgbClr val="F6563C">
                <a:alpha val="100000"/>
              </a:srgbClr>
            </a:solidFill>
            <a:ln w="5420" cap="flat">
              <a:solidFill>
                <a:srgbClr val="FFFFFF">
                  <a:alpha val="100000"/>
                </a:srgbClr>
              </a:solidFill>
              <a:prstDash val="solid"/>
              <a:miter/>
            </a:ln>
          </p:spPr>
          <p:txBody>
            <a:bodyPr/>
            <a:lstStyle/>
            <a:p/>
          </p:txBody>
        </p:sp>
        <p:sp>
          <p:nvSpPr>
            <p:cNvPr id="652" name="rc14"/>
            <p:cNvSpPr/>
            <p:nvPr/>
          </p:nvSpPr>
          <p:spPr>
            <a:xfrm>
              <a:off x="4786501" y="6543904"/>
              <a:ext cx="275529" cy="275529"/>
            </a:xfrm>
            <a:prstGeom prst="rect">
              <a:avLst/>
            </a:prstGeom>
            <a:solidFill>
              <a:srgbClr val="A40511">
                <a:alpha val="100000"/>
              </a:srgbClr>
            </a:solidFill>
            <a:ln w="5420" cap="flat">
              <a:solidFill>
                <a:srgbClr val="FFFFFF">
                  <a:alpha val="100000"/>
                </a:srgbClr>
              </a:solidFill>
              <a:prstDash val="solid"/>
              <a:miter/>
            </a:ln>
          </p:spPr>
          <p:txBody>
            <a:bodyPr/>
            <a:lstStyle/>
            <a:p/>
          </p:txBody>
        </p:sp>
        <p:sp>
          <p:nvSpPr>
            <p:cNvPr id="653" name="rc15"/>
            <p:cNvSpPr/>
            <p:nvPr/>
          </p:nvSpPr>
          <p:spPr>
            <a:xfrm>
              <a:off x="5062030" y="6543904"/>
              <a:ext cx="275529" cy="275529"/>
            </a:xfrm>
            <a:prstGeom prst="rect">
              <a:avLst/>
            </a:prstGeom>
            <a:solidFill>
              <a:srgbClr val="FCB59A">
                <a:alpha val="100000"/>
              </a:srgbClr>
            </a:solidFill>
            <a:ln w="5420" cap="flat">
              <a:solidFill>
                <a:srgbClr val="FFFFFF">
                  <a:alpha val="100000"/>
                </a:srgbClr>
              </a:solidFill>
              <a:prstDash val="solid"/>
              <a:miter/>
            </a:ln>
          </p:spPr>
          <p:txBody>
            <a:bodyPr/>
            <a:lstStyle/>
            <a:p/>
          </p:txBody>
        </p:sp>
        <p:sp>
          <p:nvSpPr>
            <p:cNvPr id="654" name="rc16"/>
            <p:cNvSpPr/>
            <p:nvPr/>
          </p:nvSpPr>
          <p:spPr>
            <a:xfrm>
              <a:off x="5337560" y="6543904"/>
              <a:ext cx="275529" cy="275529"/>
            </a:xfrm>
            <a:prstGeom prst="rect">
              <a:avLst/>
            </a:prstGeom>
            <a:solidFill>
              <a:srgbClr val="FED2BF">
                <a:alpha val="100000"/>
              </a:srgbClr>
            </a:solidFill>
            <a:ln w="5420" cap="flat">
              <a:solidFill>
                <a:srgbClr val="FFFFFF">
                  <a:alpha val="100000"/>
                </a:srgbClr>
              </a:solidFill>
              <a:prstDash val="solid"/>
              <a:miter/>
            </a:ln>
          </p:spPr>
          <p:txBody>
            <a:bodyPr/>
            <a:lstStyle/>
            <a:p/>
          </p:txBody>
        </p:sp>
        <p:sp>
          <p:nvSpPr>
            <p:cNvPr id="655" name="rc17"/>
            <p:cNvSpPr/>
            <p:nvPr/>
          </p:nvSpPr>
          <p:spPr>
            <a:xfrm>
              <a:off x="2306737" y="6819433"/>
              <a:ext cx="275529" cy="275529"/>
            </a:xfrm>
            <a:prstGeom prst="rect">
              <a:avLst/>
            </a:prstGeom>
            <a:solidFill>
              <a:srgbClr val="F34B35">
                <a:alpha val="100000"/>
              </a:srgbClr>
            </a:solidFill>
            <a:ln w="5420" cap="flat">
              <a:solidFill>
                <a:srgbClr val="FFFFFF">
                  <a:alpha val="100000"/>
                </a:srgbClr>
              </a:solidFill>
              <a:prstDash val="solid"/>
              <a:miter/>
            </a:ln>
          </p:spPr>
          <p:txBody>
            <a:bodyPr/>
            <a:lstStyle/>
            <a:p/>
          </p:txBody>
        </p:sp>
        <p:sp>
          <p:nvSpPr>
            <p:cNvPr id="656" name="rc18"/>
            <p:cNvSpPr/>
            <p:nvPr/>
          </p:nvSpPr>
          <p:spPr>
            <a:xfrm>
              <a:off x="2582267" y="6819433"/>
              <a:ext cx="275529" cy="275529"/>
            </a:xfrm>
            <a:prstGeom prst="rect">
              <a:avLst/>
            </a:prstGeom>
            <a:solidFill>
              <a:srgbClr val="F86043">
                <a:alpha val="100000"/>
              </a:srgbClr>
            </a:solidFill>
            <a:ln w="5420" cap="flat">
              <a:solidFill>
                <a:srgbClr val="FFFFFF">
                  <a:alpha val="100000"/>
                </a:srgbClr>
              </a:solidFill>
              <a:prstDash val="solid"/>
              <a:miter/>
            </a:ln>
          </p:spPr>
          <p:txBody>
            <a:bodyPr/>
            <a:lstStyle/>
            <a:p/>
          </p:txBody>
        </p:sp>
        <p:sp>
          <p:nvSpPr>
            <p:cNvPr id="657" name="rc19"/>
            <p:cNvSpPr/>
            <p:nvPr/>
          </p:nvSpPr>
          <p:spPr>
            <a:xfrm>
              <a:off x="2857796" y="6819433"/>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8" name="rc20"/>
            <p:cNvSpPr/>
            <p:nvPr/>
          </p:nvSpPr>
          <p:spPr>
            <a:xfrm>
              <a:off x="3133325" y="6819433"/>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9" name="rc21"/>
            <p:cNvSpPr/>
            <p:nvPr/>
          </p:nvSpPr>
          <p:spPr>
            <a:xfrm>
              <a:off x="3408855" y="6819433"/>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0" name="rc22"/>
            <p:cNvSpPr/>
            <p:nvPr/>
          </p:nvSpPr>
          <p:spPr>
            <a:xfrm>
              <a:off x="3684384" y="6819433"/>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1" name="rc23"/>
            <p:cNvSpPr/>
            <p:nvPr/>
          </p:nvSpPr>
          <p:spPr>
            <a:xfrm>
              <a:off x="3959913" y="6819433"/>
              <a:ext cx="275529" cy="275529"/>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662" name="rc24"/>
            <p:cNvSpPr/>
            <p:nvPr/>
          </p:nvSpPr>
          <p:spPr>
            <a:xfrm>
              <a:off x="4235442" y="6819433"/>
              <a:ext cx="275529" cy="275529"/>
            </a:xfrm>
            <a:prstGeom prst="rect">
              <a:avLst/>
            </a:prstGeom>
            <a:solidFill>
              <a:srgbClr val="FEDBCC">
                <a:alpha val="100000"/>
              </a:srgbClr>
            </a:solidFill>
            <a:ln w="5420" cap="flat">
              <a:solidFill>
                <a:srgbClr val="FFFFFF">
                  <a:alpha val="100000"/>
                </a:srgbClr>
              </a:solidFill>
              <a:prstDash val="solid"/>
              <a:miter/>
            </a:ln>
          </p:spPr>
          <p:txBody>
            <a:bodyPr/>
            <a:lstStyle/>
            <a:p/>
          </p:txBody>
        </p:sp>
        <p:sp>
          <p:nvSpPr>
            <p:cNvPr id="663" name="rc25"/>
            <p:cNvSpPr/>
            <p:nvPr/>
          </p:nvSpPr>
          <p:spPr>
            <a:xfrm>
              <a:off x="4510972" y="6819433"/>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4" name="rc26"/>
            <p:cNvSpPr/>
            <p:nvPr/>
          </p:nvSpPr>
          <p:spPr>
            <a:xfrm>
              <a:off x="4786501" y="6819433"/>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5" name="rc27"/>
            <p:cNvSpPr/>
            <p:nvPr/>
          </p:nvSpPr>
          <p:spPr>
            <a:xfrm>
              <a:off x="5062030" y="6819433"/>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6" name="rc28"/>
            <p:cNvSpPr/>
            <p:nvPr/>
          </p:nvSpPr>
          <p:spPr>
            <a:xfrm>
              <a:off x="5337560" y="6819433"/>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7" name="rc29"/>
            <p:cNvSpPr/>
            <p:nvPr/>
          </p:nvSpPr>
          <p:spPr>
            <a:xfrm>
              <a:off x="2306737" y="7094962"/>
              <a:ext cx="275529" cy="275529"/>
            </a:xfrm>
            <a:prstGeom prst="rect">
              <a:avLst/>
            </a:prstGeom>
            <a:solidFill>
              <a:srgbClr val="FCB59A">
                <a:alpha val="100000"/>
              </a:srgbClr>
            </a:solidFill>
            <a:ln w="5420" cap="flat">
              <a:solidFill>
                <a:srgbClr val="FFFFFF">
                  <a:alpha val="100000"/>
                </a:srgbClr>
              </a:solidFill>
              <a:prstDash val="solid"/>
              <a:miter/>
            </a:ln>
          </p:spPr>
          <p:txBody>
            <a:bodyPr/>
            <a:lstStyle/>
            <a:p/>
          </p:txBody>
        </p:sp>
        <p:sp>
          <p:nvSpPr>
            <p:cNvPr id="668" name="rc30"/>
            <p:cNvSpPr/>
            <p:nvPr/>
          </p:nvSpPr>
          <p:spPr>
            <a:xfrm>
              <a:off x="2582267" y="7094962"/>
              <a:ext cx="275529" cy="275529"/>
            </a:xfrm>
            <a:prstGeom prst="rect">
              <a:avLst/>
            </a:prstGeom>
            <a:solidFill>
              <a:srgbClr val="FEDBCC">
                <a:alpha val="100000"/>
              </a:srgbClr>
            </a:solidFill>
            <a:ln w="5420" cap="flat">
              <a:solidFill>
                <a:srgbClr val="FFFFFF">
                  <a:alpha val="100000"/>
                </a:srgbClr>
              </a:solidFill>
              <a:prstDash val="solid"/>
              <a:miter/>
            </a:ln>
          </p:spPr>
          <p:txBody>
            <a:bodyPr/>
            <a:lstStyle/>
            <a:p/>
          </p:txBody>
        </p:sp>
        <p:sp>
          <p:nvSpPr>
            <p:cNvPr id="669" name="rc31"/>
            <p:cNvSpPr/>
            <p:nvPr/>
          </p:nvSpPr>
          <p:spPr>
            <a:xfrm>
              <a:off x="2857796" y="7094962"/>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0" name="rc32"/>
            <p:cNvSpPr/>
            <p:nvPr/>
          </p:nvSpPr>
          <p:spPr>
            <a:xfrm>
              <a:off x="3133325" y="7094962"/>
              <a:ext cx="275529" cy="275529"/>
            </a:xfrm>
            <a:prstGeom prst="rect">
              <a:avLst/>
            </a:prstGeom>
            <a:solidFill>
              <a:srgbClr val="FED2BF">
                <a:alpha val="100000"/>
              </a:srgbClr>
            </a:solidFill>
            <a:ln w="5420" cap="flat">
              <a:solidFill>
                <a:srgbClr val="FFFFFF">
                  <a:alpha val="100000"/>
                </a:srgbClr>
              </a:solidFill>
              <a:prstDash val="solid"/>
              <a:miter/>
            </a:ln>
          </p:spPr>
          <p:txBody>
            <a:bodyPr/>
            <a:lstStyle/>
            <a:p/>
          </p:txBody>
        </p:sp>
        <p:sp>
          <p:nvSpPr>
            <p:cNvPr id="671" name="rc33"/>
            <p:cNvSpPr/>
            <p:nvPr/>
          </p:nvSpPr>
          <p:spPr>
            <a:xfrm>
              <a:off x="3408855" y="7094962"/>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2" name="rc34"/>
            <p:cNvSpPr/>
            <p:nvPr/>
          </p:nvSpPr>
          <p:spPr>
            <a:xfrm>
              <a:off x="3684384" y="7094962"/>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3" name="rc35"/>
            <p:cNvSpPr/>
            <p:nvPr/>
          </p:nvSpPr>
          <p:spPr>
            <a:xfrm>
              <a:off x="3959913" y="7094962"/>
              <a:ext cx="275529" cy="275529"/>
            </a:xfrm>
            <a:prstGeom prst="rect">
              <a:avLst/>
            </a:prstGeom>
            <a:solidFill>
              <a:srgbClr val="FDAB8F">
                <a:alpha val="100000"/>
              </a:srgbClr>
            </a:solidFill>
            <a:ln w="5420" cap="flat">
              <a:solidFill>
                <a:srgbClr val="FFFFFF">
                  <a:alpha val="100000"/>
                </a:srgbClr>
              </a:solidFill>
              <a:prstDash val="solid"/>
              <a:miter/>
            </a:ln>
          </p:spPr>
          <p:txBody>
            <a:bodyPr/>
            <a:lstStyle/>
            <a:p/>
          </p:txBody>
        </p:sp>
        <p:sp>
          <p:nvSpPr>
            <p:cNvPr id="674" name="rc36"/>
            <p:cNvSpPr/>
            <p:nvPr/>
          </p:nvSpPr>
          <p:spPr>
            <a:xfrm>
              <a:off x="4235442" y="7094962"/>
              <a:ext cx="275529" cy="275529"/>
            </a:xfrm>
            <a:prstGeom prst="rect">
              <a:avLst/>
            </a:prstGeom>
            <a:solidFill>
              <a:srgbClr val="FDC8B2">
                <a:alpha val="100000"/>
              </a:srgbClr>
            </a:solidFill>
            <a:ln w="5420" cap="flat">
              <a:solidFill>
                <a:srgbClr val="FFFFFF">
                  <a:alpha val="100000"/>
                </a:srgbClr>
              </a:solidFill>
              <a:prstDash val="solid"/>
              <a:miter/>
            </a:ln>
          </p:spPr>
          <p:txBody>
            <a:bodyPr/>
            <a:lstStyle/>
            <a:p/>
          </p:txBody>
        </p:sp>
        <p:sp>
          <p:nvSpPr>
            <p:cNvPr id="675" name="rc37"/>
            <p:cNvSpPr/>
            <p:nvPr/>
          </p:nvSpPr>
          <p:spPr>
            <a:xfrm>
              <a:off x="4510972" y="7094962"/>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6" name="rc38"/>
            <p:cNvSpPr/>
            <p:nvPr/>
          </p:nvSpPr>
          <p:spPr>
            <a:xfrm>
              <a:off x="4786501" y="7094962"/>
              <a:ext cx="275529" cy="275529"/>
            </a:xfrm>
            <a:prstGeom prst="rect">
              <a:avLst/>
            </a:prstGeom>
            <a:solidFill>
              <a:srgbClr val="FDAB8F">
                <a:alpha val="100000"/>
              </a:srgbClr>
            </a:solidFill>
            <a:ln w="5420" cap="flat">
              <a:solidFill>
                <a:srgbClr val="FFFFFF">
                  <a:alpha val="100000"/>
                </a:srgbClr>
              </a:solidFill>
              <a:prstDash val="solid"/>
              <a:miter/>
            </a:ln>
          </p:spPr>
          <p:txBody>
            <a:bodyPr/>
            <a:lstStyle/>
            <a:p/>
          </p:txBody>
        </p:sp>
        <p:sp>
          <p:nvSpPr>
            <p:cNvPr id="677" name="rc39"/>
            <p:cNvSpPr/>
            <p:nvPr/>
          </p:nvSpPr>
          <p:spPr>
            <a:xfrm>
              <a:off x="5062030" y="7094962"/>
              <a:ext cx="275529" cy="275529"/>
            </a:xfrm>
            <a:prstGeom prst="rect">
              <a:avLst/>
            </a:prstGeom>
            <a:solidFill>
              <a:srgbClr val="FDC8B2">
                <a:alpha val="100000"/>
              </a:srgbClr>
            </a:solidFill>
            <a:ln w="5420" cap="flat">
              <a:solidFill>
                <a:srgbClr val="FFFFFF">
                  <a:alpha val="100000"/>
                </a:srgbClr>
              </a:solidFill>
              <a:prstDash val="solid"/>
              <a:miter/>
            </a:ln>
          </p:spPr>
          <p:txBody>
            <a:bodyPr/>
            <a:lstStyle/>
            <a:p/>
          </p:txBody>
        </p:sp>
        <p:sp>
          <p:nvSpPr>
            <p:cNvPr id="678" name="rc40"/>
            <p:cNvSpPr/>
            <p:nvPr/>
          </p:nvSpPr>
          <p:spPr>
            <a:xfrm>
              <a:off x="5337560" y="7094962"/>
              <a:ext cx="275529" cy="275529"/>
            </a:xfrm>
            <a:prstGeom prst="rect">
              <a:avLst/>
            </a:prstGeom>
            <a:solidFill>
              <a:srgbClr val="FEDBCC">
                <a:alpha val="100000"/>
              </a:srgbClr>
            </a:solidFill>
            <a:ln w="5420" cap="flat">
              <a:solidFill>
                <a:srgbClr val="FFFFFF">
                  <a:alpha val="100000"/>
                </a:srgbClr>
              </a:solidFill>
              <a:prstDash val="solid"/>
              <a:miter/>
            </a:ln>
          </p:spPr>
          <p:txBody>
            <a:bodyPr/>
            <a:lstStyle/>
            <a:p/>
          </p:txBody>
        </p:sp>
        <p:sp>
          <p:nvSpPr>
            <p:cNvPr id="679" name="rc41"/>
            <p:cNvSpPr/>
            <p:nvPr/>
          </p:nvSpPr>
          <p:spPr>
            <a:xfrm>
              <a:off x="2306737" y="7370492"/>
              <a:ext cx="275529" cy="275529"/>
            </a:xfrm>
            <a:prstGeom prst="rect">
              <a:avLst/>
            </a:prstGeom>
            <a:solidFill>
              <a:srgbClr val="FDC8B2">
                <a:alpha val="100000"/>
              </a:srgbClr>
            </a:solidFill>
            <a:ln w="5420" cap="flat">
              <a:solidFill>
                <a:srgbClr val="FFFFFF">
                  <a:alpha val="100000"/>
                </a:srgbClr>
              </a:solidFill>
              <a:prstDash val="solid"/>
              <a:miter/>
            </a:ln>
          </p:spPr>
          <p:txBody>
            <a:bodyPr/>
            <a:lstStyle/>
            <a:p/>
          </p:txBody>
        </p:sp>
        <p:sp>
          <p:nvSpPr>
            <p:cNvPr id="680" name="rc42"/>
            <p:cNvSpPr/>
            <p:nvPr/>
          </p:nvSpPr>
          <p:spPr>
            <a:xfrm>
              <a:off x="2582267" y="7370492"/>
              <a:ext cx="275529" cy="275529"/>
            </a:xfrm>
            <a:prstGeom prst="rect">
              <a:avLst/>
            </a:prstGeom>
            <a:solidFill>
              <a:srgbClr val="FEDBCC">
                <a:alpha val="100000"/>
              </a:srgbClr>
            </a:solidFill>
            <a:ln w="5420" cap="flat">
              <a:solidFill>
                <a:srgbClr val="FFFFFF">
                  <a:alpha val="100000"/>
                </a:srgbClr>
              </a:solidFill>
              <a:prstDash val="solid"/>
              <a:miter/>
            </a:ln>
          </p:spPr>
          <p:txBody>
            <a:bodyPr/>
            <a:lstStyle/>
            <a:p/>
          </p:txBody>
        </p:sp>
        <p:sp>
          <p:nvSpPr>
            <p:cNvPr id="681" name="rc43"/>
            <p:cNvSpPr/>
            <p:nvPr/>
          </p:nvSpPr>
          <p:spPr>
            <a:xfrm>
              <a:off x="2857796" y="7370492"/>
              <a:ext cx="275529" cy="275529"/>
            </a:xfrm>
            <a:prstGeom prst="rect">
              <a:avLst/>
            </a:prstGeom>
            <a:solidFill>
              <a:srgbClr val="FDA284">
                <a:alpha val="100000"/>
              </a:srgbClr>
            </a:solidFill>
            <a:ln w="5420" cap="flat">
              <a:solidFill>
                <a:srgbClr val="FFFFFF">
                  <a:alpha val="100000"/>
                </a:srgbClr>
              </a:solidFill>
              <a:prstDash val="solid"/>
              <a:miter/>
            </a:ln>
          </p:spPr>
          <p:txBody>
            <a:bodyPr/>
            <a:lstStyle/>
            <a:p/>
          </p:txBody>
        </p:sp>
        <p:sp>
          <p:nvSpPr>
            <p:cNvPr id="682" name="rc44"/>
            <p:cNvSpPr/>
            <p:nvPr/>
          </p:nvSpPr>
          <p:spPr>
            <a:xfrm>
              <a:off x="3133325" y="7370492"/>
              <a:ext cx="275529" cy="275529"/>
            </a:xfrm>
            <a:prstGeom prst="rect">
              <a:avLst/>
            </a:prstGeom>
            <a:solidFill>
              <a:srgbClr val="FEDBCC">
                <a:alpha val="100000"/>
              </a:srgbClr>
            </a:solidFill>
            <a:ln w="5420" cap="flat">
              <a:solidFill>
                <a:srgbClr val="FFFFFF">
                  <a:alpha val="100000"/>
                </a:srgbClr>
              </a:solidFill>
              <a:prstDash val="solid"/>
              <a:miter/>
            </a:ln>
          </p:spPr>
          <p:txBody>
            <a:bodyPr/>
            <a:lstStyle/>
            <a:p/>
          </p:txBody>
        </p:sp>
        <p:sp>
          <p:nvSpPr>
            <p:cNvPr id="683" name="rc45"/>
            <p:cNvSpPr/>
            <p:nvPr/>
          </p:nvSpPr>
          <p:spPr>
            <a:xfrm>
              <a:off x="3408855" y="737049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4" name="rc46"/>
            <p:cNvSpPr/>
            <p:nvPr/>
          </p:nvSpPr>
          <p:spPr>
            <a:xfrm>
              <a:off x="3684384" y="737049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5" name="rc47"/>
            <p:cNvSpPr/>
            <p:nvPr/>
          </p:nvSpPr>
          <p:spPr>
            <a:xfrm>
              <a:off x="3959913" y="7370492"/>
              <a:ext cx="275529" cy="275529"/>
            </a:xfrm>
            <a:prstGeom prst="rect">
              <a:avLst/>
            </a:prstGeom>
            <a:solidFill>
              <a:srgbClr val="FEDBCC">
                <a:alpha val="100000"/>
              </a:srgbClr>
            </a:solidFill>
            <a:ln w="5420" cap="flat">
              <a:solidFill>
                <a:srgbClr val="FFFFFF">
                  <a:alpha val="100000"/>
                </a:srgbClr>
              </a:solidFill>
              <a:prstDash val="solid"/>
              <a:miter/>
            </a:ln>
          </p:spPr>
          <p:txBody>
            <a:bodyPr/>
            <a:lstStyle/>
            <a:p/>
          </p:txBody>
        </p:sp>
        <p:sp>
          <p:nvSpPr>
            <p:cNvPr id="686" name="rc48"/>
            <p:cNvSpPr/>
            <p:nvPr/>
          </p:nvSpPr>
          <p:spPr>
            <a:xfrm>
              <a:off x="4235442" y="7370492"/>
              <a:ext cx="275529" cy="275529"/>
            </a:xfrm>
            <a:prstGeom prst="rect">
              <a:avLst/>
            </a:prstGeom>
            <a:solidFill>
              <a:srgbClr val="FDC8B2">
                <a:alpha val="100000"/>
              </a:srgbClr>
            </a:solidFill>
            <a:ln w="5420" cap="flat">
              <a:solidFill>
                <a:srgbClr val="FFFFFF">
                  <a:alpha val="100000"/>
                </a:srgbClr>
              </a:solidFill>
              <a:prstDash val="solid"/>
              <a:miter/>
            </a:ln>
          </p:spPr>
          <p:txBody>
            <a:bodyPr/>
            <a:lstStyle/>
            <a:p/>
          </p:txBody>
        </p:sp>
        <p:sp>
          <p:nvSpPr>
            <p:cNvPr id="687" name="rc49"/>
            <p:cNvSpPr/>
            <p:nvPr/>
          </p:nvSpPr>
          <p:spPr>
            <a:xfrm>
              <a:off x="4510972" y="7370492"/>
              <a:ext cx="275529" cy="275529"/>
            </a:xfrm>
            <a:prstGeom prst="rect">
              <a:avLst/>
            </a:prstGeom>
            <a:solidFill>
              <a:srgbClr val="FDC8B2">
                <a:alpha val="100000"/>
              </a:srgbClr>
            </a:solidFill>
            <a:ln w="5420" cap="flat">
              <a:solidFill>
                <a:srgbClr val="FFFFFF">
                  <a:alpha val="100000"/>
                </a:srgbClr>
              </a:solidFill>
              <a:prstDash val="solid"/>
              <a:miter/>
            </a:ln>
          </p:spPr>
          <p:txBody>
            <a:bodyPr/>
            <a:lstStyle/>
            <a:p/>
          </p:txBody>
        </p:sp>
        <p:sp>
          <p:nvSpPr>
            <p:cNvPr id="688" name="rc50"/>
            <p:cNvSpPr/>
            <p:nvPr/>
          </p:nvSpPr>
          <p:spPr>
            <a:xfrm>
              <a:off x="4786501" y="7370492"/>
              <a:ext cx="275529" cy="275529"/>
            </a:xfrm>
            <a:prstGeom prst="rect">
              <a:avLst/>
            </a:prstGeom>
            <a:solidFill>
              <a:srgbClr val="FEDBCC">
                <a:alpha val="100000"/>
              </a:srgbClr>
            </a:solidFill>
            <a:ln w="5420" cap="flat">
              <a:solidFill>
                <a:srgbClr val="FFFFFF">
                  <a:alpha val="100000"/>
                </a:srgbClr>
              </a:solidFill>
              <a:prstDash val="solid"/>
              <a:miter/>
            </a:ln>
          </p:spPr>
          <p:txBody>
            <a:bodyPr/>
            <a:lstStyle/>
            <a:p/>
          </p:txBody>
        </p:sp>
        <p:sp>
          <p:nvSpPr>
            <p:cNvPr id="689" name="rc51"/>
            <p:cNvSpPr/>
            <p:nvPr/>
          </p:nvSpPr>
          <p:spPr>
            <a:xfrm>
              <a:off x="5062030" y="7370492"/>
              <a:ext cx="275529" cy="275529"/>
            </a:xfrm>
            <a:prstGeom prst="rect">
              <a:avLst/>
            </a:prstGeom>
            <a:solidFill>
              <a:srgbClr val="FCBEA5">
                <a:alpha val="100000"/>
              </a:srgbClr>
            </a:solidFill>
            <a:ln w="5420" cap="flat">
              <a:solidFill>
                <a:srgbClr val="FFFFFF">
                  <a:alpha val="100000"/>
                </a:srgbClr>
              </a:solidFill>
              <a:prstDash val="solid"/>
              <a:miter/>
            </a:ln>
          </p:spPr>
          <p:txBody>
            <a:bodyPr/>
            <a:lstStyle/>
            <a:p/>
          </p:txBody>
        </p:sp>
        <p:sp>
          <p:nvSpPr>
            <p:cNvPr id="690" name="rc52"/>
            <p:cNvSpPr/>
            <p:nvPr/>
          </p:nvSpPr>
          <p:spPr>
            <a:xfrm>
              <a:off x="5337560" y="7370492"/>
              <a:ext cx="275529" cy="275529"/>
            </a:xfrm>
            <a:prstGeom prst="rect">
              <a:avLst/>
            </a:prstGeom>
            <a:solidFill>
              <a:srgbClr val="FED2BF">
                <a:alpha val="100000"/>
              </a:srgbClr>
            </a:solidFill>
            <a:ln w="5420" cap="flat">
              <a:solidFill>
                <a:srgbClr val="FFFFFF">
                  <a:alpha val="100000"/>
                </a:srgbClr>
              </a:solidFill>
              <a:prstDash val="solid"/>
              <a:miter/>
            </a:ln>
          </p:spPr>
          <p:txBody>
            <a:bodyPr/>
            <a:lstStyle/>
            <a:p/>
          </p:txBody>
        </p:sp>
        <p:sp>
          <p:nvSpPr>
            <p:cNvPr id="691" name="rc53"/>
            <p:cNvSpPr/>
            <p:nvPr/>
          </p:nvSpPr>
          <p:spPr>
            <a:xfrm>
              <a:off x="2306737" y="7646021"/>
              <a:ext cx="275529" cy="275529"/>
            </a:xfrm>
            <a:prstGeom prst="rect">
              <a:avLst/>
            </a:prstGeom>
            <a:solidFill>
              <a:srgbClr val="FED2BF">
                <a:alpha val="100000"/>
              </a:srgbClr>
            </a:solidFill>
            <a:ln w="5420" cap="flat">
              <a:solidFill>
                <a:srgbClr val="FFFFFF">
                  <a:alpha val="100000"/>
                </a:srgbClr>
              </a:solidFill>
              <a:prstDash val="solid"/>
              <a:miter/>
            </a:ln>
          </p:spPr>
          <p:txBody>
            <a:bodyPr/>
            <a:lstStyle/>
            <a:p/>
          </p:txBody>
        </p:sp>
        <p:sp>
          <p:nvSpPr>
            <p:cNvPr id="692" name="rc54"/>
            <p:cNvSpPr/>
            <p:nvPr/>
          </p:nvSpPr>
          <p:spPr>
            <a:xfrm>
              <a:off x="2582267" y="7646021"/>
              <a:ext cx="275529" cy="275529"/>
            </a:xfrm>
            <a:prstGeom prst="rect">
              <a:avLst/>
            </a:prstGeom>
            <a:solidFill>
              <a:srgbClr val="FED2BF">
                <a:alpha val="100000"/>
              </a:srgbClr>
            </a:solidFill>
            <a:ln w="5420" cap="flat">
              <a:solidFill>
                <a:srgbClr val="FFFFFF">
                  <a:alpha val="100000"/>
                </a:srgbClr>
              </a:solidFill>
              <a:prstDash val="solid"/>
              <a:miter/>
            </a:ln>
          </p:spPr>
          <p:txBody>
            <a:bodyPr/>
            <a:lstStyle/>
            <a:p/>
          </p:txBody>
        </p:sp>
        <p:sp>
          <p:nvSpPr>
            <p:cNvPr id="693" name="rc55"/>
            <p:cNvSpPr/>
            <p:nvPr/>
          </p:nvSpPr>
          <p:spPr>
            <a:xfrm>
              <a:off x="2857796" y="7646021"/>
              <a:ext cx="275529" cy="275529"/>
            </a:xfrm>
            <a:prstGeom prst="rect">
              <a:avLst/>
            </a:prstGeom>
            <a:solidFill>
              <a:srgbClr val="FDC8B2">
                <a:alpha val="100000"/>
              </a:srgbClr>
            </a:solidFill>
            <a:ln w="5420" cap="flat">
              <a:solidFill>
                <a:srgbClr val="FFFFFF">
                  <a:alpha val="100000"/>
                </a:srgbClr>
              </a:solidFill>
              <a:prstDash val="solid"/>
              <a:miter/>
            </a:ln>
          </p:spPr>
          <p:txBody>
            <a:bodyPr/>
            <a:lstStyle/>
            <a:p/>
          </p:txBody>
        </p:sp>
        <p:sp>
          <p:nvSpPr>
            <p:cNvPr id="694" name="rc56"/>
            <p:cNvSpPr/>
            <p:nvPr/>
          </p:nvSpPr>
          <p:spPr>
            <a:xfrm>
              <a:off x="3133325" y="7646021"/>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5" name="rc57"/>
            <p:cNvSpPr/>
            <p:nvPr/>
          </p:nvSpPr>
          <p:spPr>
            <a:xfrm>
              <a:off x="3408855" y="7646021"/>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6" name="rc58"/>
            <p:cNvSpPr/>
            <p:nvPr/>
          </p:nvSpPr>
          <p:spPr>
            <a:xfrm>
              <a:off x="3684384" y="7646021"/>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7" name="rc59"/>
            <p:cNvSpPr/>
            <p:nvPr/>
          </p:nvSpPr>
          <p:spPr>
            <a:xfrm>
              <a:off x="3959913" y="7646021"/>
              <a:ext cx="275529" cy="275529"/>
            </a:xfrm>
            <a:prstGeom prst="rect">
              <a:avLst/>
            </a:prstGeom>
            <a:solidFill>
              <a:srgbClr val="FEDBCC">
                <a:alpha val="100000"/>
              </a:srgbClr>
            </a:solidFill>
            <a:ln w="5420" cap="flat">
              <a:solidFill>
                <a:srgbClr val="FFFFFF">
                  <a:alpha val="100000"/>
                </a:srgbClr>
              </a:solidFill>
              <a:prstDash val="solid"/>
              <a:miter/>
            </a:ln>
          </p:spPr>
          <p:txBody>
            <a:bodyPr/>
            <a:lstStyle/>
            <a:p/>
          </p:txBody>
        </p:sp>
        <p:sp>
          <p:nvSpPr>
            <p:cNvPr id="698" name="rc60"/>
            <p:cNvSpPr/>
            <p:nvPr/>
          </p:nvSpPr>
          <p:spPr>
            <a:xfrm>
              <a:off x="4235442" y="7646021"/>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9" name="rc61"/>
            <p:cNvSpPr/>
            <p:nvPr/>
          </p:nvSpPr>
          <p:spPr>
            <a:xfrm>
              <a:off x="4510972" y="7646021"/>
              <a:ext cx="275529" cy="275529"/>
            </a:xfrm>
            <a:prstGeom prst="rect">
              <a:avLst/>
            </a:prstGeom>
            <a:solidFill>
              <a:srgbClr val="FDC8B2">
                <a:alpha val="100000"/>
              </a:srgbClr>
            </a:solidFill>
            <a:ln w="5420" cap="flat">
              <a:solidFill>
                <a:srgbClr val="FFFFFF">
                  <a:alpha val="100000"/>
                </a:srgbClr>
              </a:solidFill>
              <a:prstDash val="solid"/>
              <a:miter/>
            </a:ln>
          </p:spPr>
          <p:txBody>
            <a:bodyPr/>
            <a:lstStyle/>
            <a:p/>
          </p:txBody>
        </p:sp>
        <p:sp>
          <p:nvSpPr>
            <p:cNvPr id="700" name="rc62"/>
            <p:cNvSpPr/>
            <p:nvPr/>
          </p:nvSpPr>
          <p:spPr>
            <a:xfrm>
              <a:off x="4786501" y="7646021"/>
              <a:ext cx="275529" cy="275529"/>
            </a:xfrm>
            <a:prstGeom prst="rect">
              <a:avLst/>
            </a:prstGeom>
            <a:solidFill>
              <a:srgbClr val="FEDBCC">
                <a:alpha val="100000"/>
              </a:srgbClr>
            </a:solidFill>
            <a:ln w="5420" cap="flat">
              <a:solidFill>
                <a:srgbClr val="FFFFFF">
                  <a:alpha val="100000"/>
                </a:srgbClr>
              </a:solidFill>
              <a:prstDash val="solid"/>
              <a:miter/>
            </a:ln>
          </p:spPr>
          <p:txBody>
            <a:bodyPr/>
            <a:lstStyle/>
            <a:p/>
          </p:txBody>
        </p:sp>
        <p:sp>
          <p:nvSpPr>
            <p:cNvPr id="701" name="rc63"/>
            <p:cNvSpPr/>
            <p:nvPr/>
          </p:nvSpPr>
          <p:spPr>
            <a:xfrm>
              <a:off x="5062030" y="7646021"/>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02" name="rc64"/>
            <p:cNvSpPr/>
            <p:nvPr/>
          </p:nvSpPr>
          <p:spPr>
            <a:xfrm>
              <a:off x="5337560" y="7646021"/>
              <a:ext cx="275529" cy="275529"/>
            </a:xfrm>
            <a:prstGeom prst="rect">
              <a:avLst/>
            </a:prstGeom>
            <a:solidFill>
              <a:srgbClr val="FEDBCC">
                <a:alpha val="100000"/>
              </a:srgbClr>
            </a:solidFill>
            <a:ln w="5420" cap="flat">
              <a:solidFill>
                <a:srgbClr val="FFFFFF">
                  <a:alpha val="100000"/>
                </a:srgbClr>
              </a:solidFill>
              <a:prstDash val="solid"/>
              <a:miter/>
            </a:ln>
          </p:spPr>
          <p:txBody>
            <a:bodyPr/>
            <a:lstStyle/>
            <a:p/>
          </p:txBody>
        </p:sp>
        <p:sp>
          <p:nvSpPr>
            <p:cNvPr id="703" name="rc65"/>
            <p:cNvSpPr/>
            <p:nvPr/>
          </p:nvSpPr>
          <p:spPr>
            <a:xfrm>
              <a:off x="2306737"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4" name="rc66"/>
            <p:cNvSpPr/>
            <p:nvPr/>
          </p:nvSpPr>
          <p:spPr>
            <a:xfrm>
              <a:off x="2582267"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5" name="rc67"/>
            <p:cNvSpPr/>
            <p:nvPr/>
          </p:nvSpPr>
          <p:spPr>
            <a:xfrm>
              <a:off x="2857796"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6" name="rc68"/>
            <p:cNvSpPr/>
            <p:nvPr/>
          </p:nvSpPr>
          <p:spPr>
            <a:xfrm>
              <a:off x="3133325"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7" name="rc69"/>
            <p:cNvSpPr/>
            <p:nvPr/>
          </p:nvSpPr>
          <p:spPr>
            <a:xfrm>
              <a:off x="3408855"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8" name="rc70"/>
            <p:cNvSpPr/>
            <p:nvPr/>
          </p:nvSpPr>
          <p:spPr>
            <a:xfrm>
              <a:off x="3684384"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9" name="rc71"/>
            <p:cNvSpPr/>
            <p:nvPr/>
          </p:nvSpPr>
          <p:spPr>
            <a:xfrm>
              <a:off x="3959913" y="7921550"/>
              <a:ext cx="275529" cy="275529"/>
            </a:xfrm>
            <a:prstGeom prst="rect">
              <a:avLst/>
            </a:prstGeom>
            <a:solidFill>
              <a:srgbClr val="E9362A">
                <a:alpha val="100000"/>
              </a:srgbClr>
            </a:solidFill>
            <a:ln w="5420" cap="flat">
              <a:solidFill>
                <a:srgbClr val="FFFFFF">
                  <a:alpha val="100000"/>
                </a:srgbClr>
              </a:solidFill>
              <a:prstDash val="solid"/>
              <a:miter/>
            </a:ln>
          </p:spPr>
          <p:txBody>
            <a:bodyPr/>
            <a:lstStyle/>
            <a:p/>
          </p:txBody>
        </p:sp>
        <p:sp>
          <p:nvSpPr>
            <p:cNvPr id="710" name="rc72"/>
            <p:cNvSpPr/>
            <p:nvPr/>
          </p:nvSpPr>
          <p:spPr>
            <a:xfrm>
              <a:off x="4235442" y="7921550"/>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11" name="rc73"/>
            <p:cNvSpPr/>
            <p:nvPr/>
          </p:nvSpPr>
          <p:spPr>
            <a:xfrm>
              <a:off x="4510972"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2" name="rc74"/>
            <p:cNvSpPr/>
            <p:nvPr/>
          </p:nvSpPr>
          <p:spPr>
            <a:xfrm>
              <a:off x="4786501" y="7921550"/>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13" name="rc75"/>
            <p:cNvSpPr/>
            <p:nvPr/>
          </p:nvSpPr>
          <p:spPr>
            <a:xfrm>
              <a:off x="5062030"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4" name="rc76"/>
            <p:cNvSpPr/>
            <p:nvPr/>
          </p:nvSpPr>
          <p:spPr>
            <a:xfrm>
              <a:off x="5337560"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5" name="rc77"/>
            <p:cNvSpPr/>
            <p:nvPr/>
          </p:nvSpPr>
          <p:spPr>
            <a:xfrm>
              <a:off x="2306737" y="8197080"/>
              <a:ext cx="275529" cy="275529"/>
            </a:xfrm>
            <a:prstGeom prst="rect">
              <a:avLst/>
            </a:prstGeom>
            <a:solidFill>
              <a:srgbClr val="FEDBCC">
                <a:alpha val="100000"/>
              </a:srgbClr>
            </a:solidFill>
            <a:ln w="5420" cap="flat">
              <a:solidFill>
                <a:srgbClr val="FFFFFF">
                  <a:alpha val="100000"/>
                </a:srgbClr>
              </a:solidFill>
              <a:prstDash val="solid"/>
              <a:miter/>
            </a:ln>
          </p:spPr>
          <p:txBody>
            <a:bodyPr/>
            <a:lstStyle/>
            <a:p/>
          </p:txBody>
        </p:sp>
        <p:sp>
          <p:nvSpPr>
            <p:cNvPr id="716" name="rc78"/>
            <p:cNvSpPr/>
            <p:nvPr/>
          </p:nvSpPr>
          <p:spPr>
            <a:xfrm>
              <a:off x="2582267" y="8197080"/>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17" name="rc79"/>
            <p:cNvSpPr/>
            <p:nvPr/>
          </p:nvSpPr>
          <p:spPr>
            <a:xfrm>
              <a:off x="2857796" y="8197080"/>
              <a:ext cx="275529" cy="275529"/>
            </a:xfrm>
            <a:prstGeom prst="rect">
              <a:avLst/>
            </a:prstGeom>
            <a:solidFill>
              <a:srgbClr val="FEDBCC">
                <a:alpha val="100000"/>
              </a:srgbClr>
            </a:solidFill>
            <a:ln w="5420" cap="flat">
              <a:solidFill>
                <a:srgbClr val="FFFFFF">
                  <a:alpha val="100000"/>
                </a:srgbClr>
              </a:solidFill>
              <a:prstDash val="solid"/>
              <a:miter/>
            </a:ln>
          </p:spPr>
          <p:txBody>
            <a:bodyPr/>
            <a:lstStyle/>
            <a:p/>
          </p:txBody>
        </p:sp>
        <p:sp>
          <p:nvSpPr>
            <p:cNvPr id="718" name="rc80"/>
            <p:cNvSpPr/>
            <p:nvPr/>
          </p:nvSpPr>
          <p:spPr>
            <a:xfrm>
              <a:off x="3133325" y="8197080"/>
              <a:ext cx="275529" cy="275529"/>
            </a:xfrm>
            <a:prstGeom prst="rect">
              <a:avLst/>
            </a:prstGeom>
            <a:solidFill>
              <a:srgbClr val="FEDBCC">
                <a:alpha val="100000"/>
              </a:srgbClr>
            </a:solidFill>
            <a:ln w="5420" cap="flat">
              <a:solidFill>
                <a:srgbClr val="FFFFFF">
                  <a:alpha val="100000"/>
                </a:srgbClr>
              </a:solidFill>
              <a:prstDash val="solid"/>
              <a:miter/>
            </a:ln>
          </p:spPr>
          <p:txBody>
            <a:bodyPr/>
            <a:lstStyle/>
            <a:p/>
          </p:txBody>
        </p:sp>
        <p:sp>
          <p:nvSpPr>
            <p:cNvPr id="719" name="rc81"/>
            <p:cNvSpPr/>
            <p:nvPr/>
          </p:nvSpPr>
          <p:spPr>
            <a:xfrm>
              <a:off x="3408855" y="8197080"/>
              <a:ext cx="275529" cy="275529"/>
            </a:xfrm>
            <a:prstGeom prst="rect">
              <a:avLst/>
            </a:prstGeom>
            <a:solidFill>
              <a:srgbClr val="FED2BF">
                <a:alpha val="100000"/>
              </a:srgbClr>
            </a:solidFill>
            <a:ln w="5420" cap="flat">
              <a:solidFill>
                <a:srgbClr val="FFFFFF">
                  <a:alpha val="100000"/>
                </a:srgbClr>
              </a:solidFill>
              <a:prstDash val="solid"/>
              <a:miter/>
            </a:ln>
          </p:spPr>
          <p:txBody>
            <a:bodyPr/>
            <a:lstStyle/>
            <a:p/>
          </p:txBody>
        </p:sp>
        <p:sp>
          <p:nvSpPr>
            <p:cNvPr id="720" name="rc82"/>
            <p:cNvSpPr/>
            <p:nvPr/>
          </p:nvSpPr>
          <p:spPr>
            <a:xfrm>
              <a:off x="3684384" y="8197080"/>
              <a:ext cx="275529" cy="275529"/>
            </a:xfrm>
            <a:prstGeom prst="rect">
              <a:avLst/>
            </a:prstGeom>
            <a:solidFill>
              <a:srgbClr val="FEDBCC">
                <a:alpha val="100000"/>
              </a:srgbClr>
            </a:solidFill>
            <a:ln w="5420" cap="flat">
              <a:solidFill>
                <a:srgbClr val="FFFFFF">
                  <a:alpha val="100000"/>
                </a:srgbClr>
              </a:solidFill>
              <a:prstDash val="solid"/>
              <a:miter/>
            </a:ln>
          </p:spPr>
          <p:txBody>
            <a:bodyPr/>
            <a:lstStyle/>
            <a:p/>
          </p:txBody>
        </p:sp>
        <p:sp>
          <p:nvSpPr>
            <p:cNvPr id="721" name="rc83"/>
            <p:cNvSpPr/>
            <p:nvPr/>
          </p:nvSpPr>
          <p:spPr>
            <a:xfrm>
              <a:off x="3959913" y="8197080"/>
              <a:ext cx="275529" cy="275529"/>
            </a:xfrm>
            <a:prstGeom prst="rect">
              <a:avLst/>
            </a:prstGeom>
            <a:solidFill>
              <a:srgbClr val="FEDBCC">
                <a:alpha val="100000"/>
              </a:srgbClr>
            </a:solidFill>
            <a:ln w="5420" cap="flat">
              <a:solidFill>
                <a:srgbClr val="FFFFFF">
                  <a:alpha val="100000"/>
                </a:srgbClr>
              </a:solidFill>
              <a:prstDash val="solid"/>
              <a:miter/>
            </a:ln>
          </p:spPr>
          <p:txBody>
            <a:bodyPr/>
            <a:lstStyle/>
            <a:p/>
          </p:txBody>
        </p:sp>
        <p:sp>
          <p:nvSpPr>
            <p:cNvPr id="722" name="rc84"/>
            <p:cNvSpPr/>
            <p:nvPr/>
          </p:nvSpPr>
          <p:spPr>
            <a:xfrm>
              <a:off x="4235442" y="8197080"/>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23" name="rc85"/>
            <p:cNvSpPr/>
            <p:nvPr/>
          </p:nvSpPr>
          <p:spPr>
            <a:xfrm>
              <a:off x="4510972" y="8197080"/>
              <a:ext cx="275529" cy="275529"/>
            </a:xfrm>
            <a:prstGeom prst="rect">
              <a:avLst/>
            </a:prstGeom>
            <a:solidFill>
              <a:srgbClr val="FEDBCC">
                <a:alpha val="100000"/>
              </a:srgbClr>
            </a:solidFill>
            <a:ln w="5420" cap="flat">
              <a:solidFill>
                <a:srgbClr val="FFFFFF">
                  <a:alpha val="100000"/>
                </a:srgbClr>
              </a:solidFill>
              <a:prstDash val="solid"/>
              <a:miter/>
            </a:ln>
          </p:spPr>
          <p:txBody>
            <a:bodyPr/>
            <a:lstStyle/>
            <a:p/>
          </p:txBody>
        </p:sp>
        <p:sp>
          <p:nvSpPr>
            <p:cNvPr id="724" name="rc86"/>
            <p:cNvSpPr/>
            <p:nvPr/>
          </p:nvSpPr>
          <p:spPr>
            <a:xfrm>
              <a:off x="4786501" y="819708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5" name="rc87"/>
            <p:cNvSpPr/>
            <p:nvPr/>
          </p:nvSpPr>
          <p:spPr>
            <a:xfrm>
              <a:off x="5062030" y="8197080"/>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26" name="rc88"/>
            <p:cNvSpPr/>
            <p:nvPr/>
          </p:nvSpPr>
          <p:spPr>
            <a:xfrm>
              <a:off x="5337560" y="819708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7" name="rc89"/>
            <p:cNvSpPr/>
            <p:nvPr/>
          </p:nvSpPr>
          <p:spPr>
            <a:xfrm>
              <a:off x="2306737" y="8472609"/>
              <a:ext cx="275529" cy="275529"/>
            </a:xfrm>
            <a:prstGeom prst="rect">
              <a:avLst/>
            </a:prstGeom>
            <a:solidFill>
              <a:srgbClr val="FCBEA5">
                <a:alpha val="100000"/>
              </a:srgbClr>
            </a:solidFill>
            <a:ln w="5420" cap="flat">
              <a:solidFill>
                <a:srgbClr val="FFFFFF">
                  <a:alpha val="100000"/>
                </a:srgbClr>
              </a:solidFill>
              <a:prstDash val="solid"/>
              <a:miter/>
            </a:ln>
          </p:spPr>
          <p:txBody>
            <a:bodyPr/>
            <a:lstStyle/>
            <a:p/>
          </p:txBody>
        </p:sp>
        <p:sp>
          <p:nvSpPr>
            <p:cNvPr id="728" name="rc90"/>
            <p:cNvSpPr/>
            <p:nvPr/>
          </p:nvSpPr>
          <p:spPr>
            <a:xfrm>
              <a:off x="2582267" y="8472609"/>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29" name="rc91"/>
            <p:cNvSpPr/>
            <p:nvPr/>
          </p:nvSpPr>
          <p:spPr>
            <a:xfrm>
              <a:off x="2857796"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30" name="rc92"/>
            <p:cNvSpPr/>
            <p:nvPr/>
          </p:nvSpPr>
          <p:spPr>
            <a:xfrm>
              <a:off x="3133325" y="8472609"/>
              <a:ext cx="275529" cy="275529"/>
            </a:xfrm>
            <a:prstGeom prst="rect">
              <a:avLst/>
            </a:prstGeom>
            <a:solidFill>
              <a:srgbClr val="FED2BF">
                <a:alpha val="100000"/>
              </a:srgbClr>
            </a:solidFill>
            <a:ln w="5420" cap="flat">
              <a:solidFill>
                <a:srgbClr val="FFFFFF">
                  <a:alpha val="100000"/>
                </a:srgbClr>
              </a:solidFill>
              <a:prstDash val="solid"/>
              <a:miter/>
            </a:ln>
          </p:spPr>
          <p:txBody>
            <a:bodyPr/>
            <a:lstStyle/>
            <a:p/>
          </p:txBody>
        </p:sp>
        <p:sp>
          <p:nvSpPr>
            <p:cNvPr id="731" name="rc93"/>
            <p:cNvSpPr/>
            <p:nvPr/>
          </p:nvSpPr>
          <p:spPr>
            <a:xfrm>
              <a:off x="3408855" y="8472609"/>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32" name="rc94"/>
            <p:cNvSpPr/>
            <p:nvPr/>
          </p:nvSpPr>
          <p:spPr>
            <a:xfrm>
              <a:off x="3684384"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33" name="rc95"/>
            <p:cNvSpPr/>
            <p:nvPr/>
          </p:nvSpPr>
          <p:spPr>
            <a:xfrm>
              <a:off x="3959913" y="8472609"/>
              <a:ext cx="275529" cy="275529"/>
            </a:xfrm>
            <a:prstGeom prst="rect">
              <a:avLst/>
            </a:prstGeom>
            <a:solidFill>
              <a:srgbClr val="FEDBCC">
                <a:alpha val="100000"/>
              </a:srgbClr>
            </a:solidFill>
            <a:ln w="5420" cap="flat">
              <a:solidFill>
                <a:srgbClr val="FFFFFF">
                  <a:alpha val="100000"/>
                </a:srgbClr>
              </a:solidFill>
              <a:prstDash val="solid"/>
              <a:miter/>
            </a:ln>
          </p:spPr>
          <p:txBody>
            <a:bodyPr/>
            <a:lstStyle/>
            <a:p/>
          </p:txBody>
        </p:sp>
        <p:sp>
          <p:nvSpPr>
            <p:cNvPr id="734" name="rc96"/>
            <p:cNvSpPr/>
            <p:nvPr/>
          </p:nvSpPr>
          <p:spPr>
            <a:xfrm>
              <a:off x="4235442" y="8472609"/>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35" name="rc97"/>
            <p:cNvSpPr/>
            <p:nvPr/>
          </p:nvSpPr>
          <p:spPr>
            <a:xfrm>
              <a:off x="4510972" y="8472609"/>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36" name="rc98"/>
            <p:cNvSpPr/>
            <p:nvPr/>
          </p:nvSpPr>
          <p:spPr>
            <a:xfrm>
              <a:off x="4786501"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37" name="rc99"/>
            <p:cNvSpPr/>
            <p:nvPr/>
          </p:nvSpPr>
          <p:spPr>
            <a:xfrm>
              <a:off x="5062030" y="8472609"/>
              <a:ext cx="275529" cy="275529"/>
            </a:xfrm>
            <a:prstGeom prst="rect">
              <a:avLst/>
            </a:prstGeom>
            <a:solidFill>
              <a:srgbClr val="FEDBCC">
                <a:alpha val="100000"/>
              </a:srgbClr>
            </a:solidFill>
            <a:ln w="5420" cap="flat">
              <a:solidFill>
                <a:srgbClr val="FFFFFF">
                  <a:alpha val="100000"/>
                </a:srgbClr>
              </a:solidFill>
              <a:prstDash val="solid"/>
              <a:miter/>
            </a:ln>
          </p:spPr>
          <p:txBody>
            <a:bodyPr/>
            <a:lstStyle/>
            <a:p/>
          </p:txBody>
        </p:sp>
        <p:sp>
          <p:nvSpPr>
            <p:cNvPr id="738" name="rc100"/>
            <p:cNvSpPr/>
            <p:nvPr/>
          </p:nvSpPr>
          <p:spPr>
            <a:xfrm>
              <a:off x="5337560" y="8472609"/>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39" name="rc101"/>
            <p:cNvSpPr/>
            <p:nvPr/>
          </p:nvSpPr>
          <p:spPr>
            <a:xfrm>
              <a:off x="2306737" y="8748138"/>
              <a:ext cx="275529" cy="275529"/>
            </a:xfrm>
            <a:prstGeom prst="rect">
              <a:avLst/>
            </a:prstGeom>
            <a:solidFill>
              <a:srgbClr val="D92723">
                <a:alpha val="100000"/>
              </a:srgbClr>
            </a:solidFill>
            <a:ln w="5420" cap="flat">
              <a:solidFill>
                <a:srgbClr val="FFFFFF">
                  <a:alpha val="100000"/>
                </a:srgbClr>
              </a:solidFill>
              <a:prstDash val="solid"/>
              <a:miter/>
            </a:ln>
          </p:spPr>
          <p:txBody>
            <a:bodyPr/>
            <a:lstStyle/>
            <a:p/>
          </p:txBody>
        </p:sp>
        <p:sp>
          <p:nvSpPr>
            <p:cNvPr id="740" name="rc102"/>
            <p:cNvSpPr/>
            <p:nvPr/>
          </p:nvSpPr>
          <p:spPr>
            <a:xfrm>
              <a:off x="2582267" y="8748138"/>
              <a:ext cx="275529" cy="275529"/>
            </a:xfrm>
            <a:prstGeom prst="rect">
              <a:avLst/>
            </a:prstGeom>
            <a:solidFill>
              <a:srgbClr val="F34B35">
                <a:alpha val="100000"/>
              </a:srgbClr>
            </a:solidFill>
            <a:ln w="5420" cap="flat">
              <a:solidFill>
                <a:srgbClr val="FFFFFF">
                  <a:alpha val="100000"/>
                </a:srgbClr>
              </a:solidFill>
              <a:prstDash val="solid"/>
              <a:miter/>
            </a:ln>
          </p:spPr>
          <p:txBody>
            <a:bodyPr/>
            <a:lstStyle/>
            <a:p/>
          </p:txBody>
        </p:sp>
        <p:sp>
          <p:nvSpPr>
            <p:cNvPr id="741" name="rc103"/>
            <p:cNvSpPr/>
            <p:nvPr/>
          </p:nvSpPr>
          <p:spPr>
            <a:xfrm>
              <a:off x="2857796" y="8748138"/>
              <a:ext cx="275529" cy="275529"/>
            </a:xfrm>
            <a:prstGeom prst="rect">
              <a:avLst/>
            </a:prstGeom>
            <a:solidFill>
              <a:srgbClr val="FCBEA5">
                <a:alpha val="100000"/>
              </a:srgbClr>
            </a:solidFill>
            <a:ln w="5420" cap="flat">
              <a:solidFill>
                <a:srgbClr val="FFFFFF">
                  <a:alpha val="100000"/>
                </a:srgbClr>
              </a:solidFill>
              <a:prstDash val="solid"/>
              <a:miter/>
            </a:ln>
          </p:spPr>
          <p:txBody>
            <a:bodyPr/>
            <a:lstStyle/>
            <a:p/>
          </p:txBody>
        </p:sp>
        <p:sp>
          <p:nvSpPr>
            <p:cNvPr id="742" name="rc104"/>
            <p:cNvSpPr/>
            <p:nvPr/>
          </p:nvSpPr>
          <p:spPr>
            <a:xfrm>
              <a:off x="3133325" y="8748138"/>
              <a:ext cx="275529" cy="275529"/>
            </a:xfrm>
            <a:prstGeom prst="rect">
              <a:avLst/>
            </a:prstGeom>
            <a:solidFill>
              <a:srgbClr val="FDC8B2">
                <a:alpha val="100000"/>
              </a:srgbClr>
            </a:solidFill>
            <a:ln w="5420" cap="flat">
              <a:solidFill>
                <a:srgbClr val="FFFFFF">
                  <a:alpha val="100000"/>
                </a:srgbClr>
              </a:solidFill>
              <a:prstDash val="solid"/>
              <a:miter/>
            </a:ln>
          </p:spPr>
          <p:txBody>
            <a:bodyPr/>
            <a:lstStyle/>
            <a:p/>
          </p:txBody>
        </p:sp>
        <p:sp>
          <p:nvSpPr>
            <p:cNvPr id="743" name="rc105"/>
            <p:cNvSpPr/>
            <p:nvPr/>
          </p:nvSpPr>
          <p:spPr>
            <a:xfrm>
              <a:off x="3408855" y="8748138"/>
              <a:ext cx="275529" cy="275529"/>
            </a:xfrm>
            <a:prstGeom prst="rect">
              <a:avLst/>
            </a:prstGeom>
            <a:solidFill>
              <a:srgbClr val="FC9879">
                <a:alpha val="100000"/>
              </a:srgbClr>
            </a:solidFill>
            <a:ln w="5420" cap="flat">
              <a:solidFill>
                <a:srgbClr val="FFFFFF">
                  <a:alpha val="100000"/>
                </a:srgbClr>
              </a:solidFill>
              <a:prstDash val="solid"/>
              <a:miter/>
            </a:ln>
          </p:spPr>
          <p:txBody>
            <a:bodyPr/>
            <a:lstStyle/>
            <a:p/>
          </p:txBody>
        </p:sp>
        <p:sp>
          <p:nvSpPr>
            <p:cNvPr id="744" name="rc106"/>
            <p:cNvSpPr/>
            <p:nvPr/>
          </p:nvSpPr>
          <p:spPr>
            <a:xfrm>
              <a:off x="3684384" y="8748138"/>
              <a:ext cx="275529" cy="275529"/>
            </a:xfrm>
            <a:prstGeom prst="rect">
              <a:avLst/>
            </a:prstGeom>
            <a:solidFill>
              <a:srgbClr val="FC8F6F">
                <a:alpha val="100000"/>
              </a:srgbClr>
            </a:solidFill>
            <a:ln w="5420" cap="flat">
              <a:solidFill>
                <a:srgbClr val="FFFFFF">
                  <a:alpha val="100000"/>
                </a:srgbClr>
              </a:solidFill>
              <a:prstDash val="solid"/>
              <a:miter/>
            </a:ln>
          </p:spPr>
          <p:txBody>
            <a:bodyPr/>
            <a:lstStyle/>
            <a:p/>
          </p:txBody>
        </p:sp>
        <p:sp>
          <p:nvSpPr>
            <p:cNvPr id="745" name="rc107"/>
            <p:cNvSpPr/>
            <p:nvPr/>
          </p:nvSpPr>
          <p:spPr>
            <a:xfrm>
              <a:off x="3959913" y="8748138"/>
              <a:ext cx="275529" cy="275529"/>
            </a:xfrm>
            <a:prstGeom prst="rect">
              <a:avLst/>
            </a:prstGeom>
            <a:solidFill>
              <a:srgbClr val="FDC8B2">
                <a:alpha val="100000"/>
              </a:srgbClr>
            </a:solidFill>
            <a:ln w="5420" cap="flat">
              <a:solidFill>
                <a:srgbClr val="FFFFFF">
                  <a:alpha val="100000"/>
                </a:srgbClr>
              </a:solidFill>
              <a:prstDash val="solid"/>
              <a:miter/>
            </a:ln>
          </p:spPr>
          <p:txBody>
            <a:bodyPr/>
            <a:lstStyle/>
            <a:p/>
          </p:txBody>
        </p:sp>
        <p:sp>
          <p:nvSpPr>
            <p:cNvPr id="746" name="rc108"/>
            <p:cNvSpPr/>
            <p:nvPr/>
          </p:nvSpPr>
          <p:spPr>
            <a:xfrm>
              <a:off x="4235442" y="8748138"/>
              <a:ext cx="275529" cy="275529"/>
            </a:xfrm>
            <a:prstGeom prst="rect">
              <a:avLst/>
            </a:prstGeom>
            <a:solidFill>
              <a:srgbClr val="FEDBCC">
                <a:alpha val="100000"/>
              </a:srgbClr>
            </a:solidFill>
            <a:ln w="5420" cap="flat">
              <a:solidFill>
                <a:srgbClr val="FFFFFF">
                  <a:alpha val="100000"/>
                </a:srgbClr>
              </a:solidFill>
              <a:prstDash val="solid"/>
              <a:miter/>
            </a:ln>
          </p:spPr>
          <p:txBody>
            <a:bodyPr/>
            <a:lstStyle/>
            <a:p/>
          </p:txBody>
        </p:sp>
        <p:sp>
          <p:nvSpPr>
            <p:cNvPr id="747" name="rc109"/>
            <p:cNvSpPr/>
            <p:nvPr/>
          </p:nvSpPr>
          <p:spPr>
            <a:xfrm>
              <a:off x="4510972" y="8748138"/>
              <a:ext cx="275529" cy="275529"/>
            </a:xfrm>
            <a:prstGeom prst="rect">
              <a:avLst/>
            </a:prstGeom>
            <a:solidFill>
              <a:srgbClr val="FC8666">
                <a:alpha val="100000"/>
              </a:srgbClr>
            </a:solidFill>
            <a:ln w="5420" cap="flat">
              <a:solidFill>
                <a:srgbClr val="FFFFFF">
                  <a:alpha val="100000"/>
                </a:srgbClr>
              </a:solidFill>
              <a:prstDash val="solid"/>
              <a:miter/>
            </a:ln>
          </p:spPr>
          <p:txBody>
            <a:bodyPr/>
            <a:lstStyle/>
            <a:p/>
          </p:txBody>
        </p:sp>
        <p:sp>
          <p:nvSpPr>
            <p:cNvPr id="748" name="rc110"/>
            <p:cNvSpPr/>
            <p:nvPr/>
          </p:nvSpPr>
          <p:spPr>
            <a:xfrm>
              <a:off x="4786501" y="8748138"/>
              <a:ext cx="275529" cy="275529"/>
            </a:xfrm>
            <a:prstGeom prst="rect">
              <a:avLst/>
            </a:prstGeom>
            <a:solidFill>
              <a:srgbClr val="FC9879">
                <a:alpha val="100000"/>
              </a:srgbClr>
            </a:solidFill>
            <a:ln w="5420" cap="flat">
              <a:solidFill>
                <a:srgbClr val="FFFFFF">
                  <a:alpha val="100000"/>
                </a:srgbClr>
              </a:solidFill>
              <a:prstDash val="solid"/>
              <a:miter/>
            </a:ln>
          </p:spPr>
          <p:txBody>
            <a:bodyPr/>
            <a:lstStyle/>
            <a:p/>
          </p:txBody>
        </p:sp>
        <p:sp>
          <p:nvSpPr>
            <p:cNvPr id="749" name="rc111"/>
            <p:cNvSpPr/>
            <p:nvPr/>
          </p:nvSpPr>
          <p:spPr>
            <a:xfrm>
              <a:off x="5062030" y="8748138"/>
              <a:ext cx="275529" cy="275529"/>
            </a:xfrm>
            <a:prstGeom prst="rect">
              <a:avLst/>
            </a:prstGeom>
            <a:solidFill>
              <a:srgbClr val="FDA284">
                <a:alpha val="100000"/>
              </a:srgbClr>
            </a:solidFill>
            <a:ln w="5420" cap="flat">
              <a:solidFill>
                <a:srgbClr val="FFFFFF">
                  <a:alpha val="100000"/>
                </a:srgbClr>
              </a:solidFill>
              <a:prstDash val="solid"/>
              <a:miter/>
            </a:ln>
          </p:spPr>
          <p:txBody>
            <a:bodyPr/>
            <a:lstStyle/>
            <a:p/>
          </p:txBody>
        </p:sp>
        <p:sp>
          <p:nvSpPr>
            <p:cNvPr id="750" name="rc112"/>
            <p:cNvSpPr/>
            <p:nvPr/>
          </p:nvSpPr>
          <p:spPr>
            <a:xfrm>
              <a:off x="5337560" y="8748138"/>
              <a:ext cx="275529" cy="275529"/>
            </a:xfrm>
            <a:prstGeom prst="rect">
              <a:avLst/>
            </a:prstGeom>
            <a:solidFill>
              <a:srgbClr val="FB6A4A">
                <a:alpha val="100000"/>
              </a:srgbClr>
            </a:solidFill>
            <a:ln w="5420" cap="flat">
              <a:solidFill>
                <a:srgbClr val="FFFFFF">
                  <a:alpha val="100000"/>
                </a:srgbClr>
              </a:solidFill>
              <a:prstDash val="solid"/>
              <a:miter/>
            </a:ln>
          </p:spPr>
          <p:txBody>
            <a:bodyPr/>
            <a:lstStyle/>
            <a:p/>
          </p:txBody>
        </p:sp>
        <p:sp>
          <p:nvSpPr>
            <p:cNvPr id="751" name="rc113"/>
            <p:cNvSpPr/>
            <p:nvPr/>
          </p:nvSpPr>
          <p:spPr>
            <a:xfrm>
              <a:off x="2306737"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52" name="rc114"/>
            <p:cNvSpPr/>
            <p:nvPr/>
          </p:nvSpPr>
          <p:spPr>
            <a:xfrm>
              <a:off x="2582267"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53" name="rc115"/>
            <p:cNvSpPr/>
            <p:nvPr/>
          </p:nvSpPr>
          <p:spPr>
            <a:xfrm>
              <a:off x="2857796"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54" name="rc116"/>
            <p:cNvSpPr/>
            <p:nvPr/>
          </p:nvSpPr>
          <p:spPr>
            <a:xfrm>
              <a:off x="3133325"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55" name="rc117"/>
            <p:cNvSpPr/>
            <p:nvPr/>
          </p:nvSpPr>
          <p:spPr>
            <a:xfrm>
              <a:off x="3408855" y="9023667"/>
              <a:ext cx="275529" cy="275529"/>
            </a:xfrm>
            <a:prstGeom prst="rect">
              <a:avLst/>
            </a:prstGeom>
            <a:solidFill>
              <a:srgbClr val="FEDBCC">
                <a:alpha val="100000"/>
              </a:srgbClr>
            </a:solidFill>
            <a:ln w="5420" cap="flat">
              <a:solidFill>
                <a:srgbClr val="FFFFFF">
                  <a:alpha val="100000"/>
                </a:srgbClr>
              </a:solidFill>
              <a:prstDash val="solid"/>
              <a:miter/>
            </a:ln>
          </p:spPr>
          <p:txBody>
            <a:bodyPr/>
            <a:lstStyle/>
            <a:p/>
          </p:txBody>
        </p:sp>
        <p:sp>
          <p:nvSpPr>
            <p:cNvPr id="756" name="rc118"/>
            <p:cNvSpPr/>
            <p:nvPr/>
          </p:nvSpPr>
          <p:spPr>
            <a:xfrm>
              <a:off x="3684384"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57" name="rc119"/>
            <p:cNvSpPr/>
            <p:nvPr/>
          </p:nvSpPr>
          <p:spPr>
            <a:xfrm>
              <a:off x="3959913"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58" name="rc120"/>
            <p:cNvSpPr/>
            <p:nvPr/>
          </p:nvSpPr>
          <p:spPr>
            <a:xfrm>
              <a:off x="4235442"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59" name="rc121"/>
            <p:cNvSpPr/>
            <p:nvPr/>
          </p:nvSpPr>
          <p:spPr>
            <a:xfrm>
              <a:off x="4510972"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60" name="rc122"/>
            <p:cNvSpPr/>
            <p:nvPr/>
          </p:nvSpPr>
          <p:spPr>
            <a:xfrm>
              <a:off x="4786501"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61" name="rc123"/>
            <p:cNvSpPr/>
            <p:nvPr/>
          </p:nvSpPr>
          <p:spPr>
            <a:xfrm>
              <a:off x="5062030"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62" name="rc124"/>
            <p:cNvSpPr/>
            <p:nvPr/>
          </p:nvSpPr>
          <p:spPr>
            <a:xfrm>
              <a:off x="5337560"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63" name="tx125"/>
            <p:cNvSpPr/>
            <p:nvPr/>
          </p:nvSpPr>
          <p:spPr>
            <a:xfrm>
              <a:off x="1321560" y="9074740"/>
              <a:ext cx="796304" cy="1412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Unspecified</a:t>
              </a:r>
            </a:p>
          </p:txBody>
        </p:sp>
        <p:sp>
          <p:nvSpPr>
            <p:cNvPr id="764" name="tx126"/>
            <p:cNvSpPr/>
            <p:nvPr/>
          </p:nvSpPr>
          <p:spPr>
            <a:xfrm>
              <a:off x="1660516" y="8827562"/>
              <a:ext cx="45734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Others</a:t>
              </a:r>
            </a:p>
          </p:txBody>
        </p:sp>
        <p:sp>
          <p:nvSpPr>
            <p:cNvPr id="765" name="tx127"/>
            <p:cNvSpPr/>
            <p:nvPr/>
          </p:nvSpPr>
          <p:spPr>
            <a:xfrm>
              <a:off x="1457365" y="8552033"/>
              <a:ext cx="660499"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RAYONG</a:t>
              </a:r>
            </a:p>
          </p:txBody>
        </p:sp>
        <p:sp>
          <p:nvSpPr>
            <p:cNvPr id="766" name="tx128"/>
            <p:cNvSpPr/>
            <p:nvPr/>
          </p:nvSpPr>
          <p:spPr>
            <a:xfrm>
              <a:off x="1728158" y="8280299"/>
              <a:ext cx="389706"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YALA</a:t>
              </a:r>
            </a:p>
          </p:txBody>
        </p:sp>
        <p:sp>
          <p:nvSpPr>
            <p:cNvPr id="767" name="tx129"/>
            <p:cNvSpPr/>
            <p:nvPr/>
          </p:nvSpPr>
          <p:spPr>
            <a:xfrm>
              <a:off x="1372608" y="8001049"/>
              <a:ext cx="745256"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LAMPANG</a:t>
              </a:r>
            </a:p>
          </p:txBody>
        </p:sp>
        <p:sp>
          <p:nvSpPr>
            <p:cNvPr id="768" name="tx130"/>
            <p:cNvSpPr/>
            <p:nvPr/>
          </p:nvSpPr>
          <p:spPr>
            <a:xfrm>
              <a:off x="1110372" y="7729240"/>
              <a:ext cx="1007491"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NARATHIWAT</a:t>
              </a:r>
            </a:p>
          </p:txBody>
        </p:sp>
        <p:sp>
          <p:nvSpPr>
            <p:cNvPr id="769" name="tx131"/>
            <p:cNvSpPr/>
            <p:nvPr/>
          </p:nvSpPr>
          <p:spPr>
            <a:xfrm>
              <a:off x="1474332" y="7453711"/>
              <a:ext cx="643532"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PATTANI</a:t>
              </a:r>
            </a:p>
          </p:txBody>
        </p:sp>
        <p:sp>
          <p:nvSpPr>
            <p:cNvPr id="770" name="tx132"/>
            <p:cNvSpPr/>
            <p:nvPr/>
          </p:nvSpPr>
          <p:spPr>
            <a:xfrm>
              <a:off x="1364124" y="7174386"/>
              <a:ext cx="753740"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BANGKOK</a:t>
              </a:r>
            </a:p>
          </p:txBody>
        </p:sp>
        <p:sp>
          <p:nvSpPr>
            <p:cNvPr id="771" name="tx133"/>
            <p:cNvSpPr/>
            <p:nvPr/>
          </p:nvSpPr>
          <p:spPr>
            <a:xfrm>
              <a:off x="1262698" y="6898857"/>
              <a:ext cx="855166"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CHON BURI</a:t>
              </a:r>
            </a:p>
          </p:txBody>
        </p:sp>
        <p:sp>
          <p:nvSpPr>
            <p:cNvPr id="772" name="tx134"/>
            <p:cNvSpPr/>
            <p:nvPr/>
          </p:nvSpPr>
          <p:spPr>
            <a:xfrm>
              <a:off x="1228765" y="6623402"/>
              <a:ext cx="889099"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CHIANG RAI</a:t>
              </a:r>
            </a:p>
          </p:txBody>
        </p:sp>
        <p:sp>
          <p:nvSpPr>
            <p:cNvPr id="773" name="tx135"/>
            <p:cNvSpPr/>
            <p:nvPr/>
          </p:nvSpPr>
          <p:spPr>
            <a:xfrm rot="-2700000">
              <a:off x="2004867"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774" name="tx136"/>
            <p:cNvSpPr/>
            <p:nvPr/>
          </p:nvSpPr>
          <p:spPr>
            <a:xfrm rot="-2700000">
              <a:off x="2280396"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775" name="tx137"/>
            <p:cNvSpPr/>
            <p:nvPr/>
          </p:nvSpPr>
          <p:spPr>
            <a:xfrm rot="-2700000">
              <a:off x="2555925"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776" name="tx138"/>
            <p:cNvSpPr/>
            <p:nvPr/>
          </p:nvSpPr>
          <p:spPr>
            <a:xfrm rot="-2700000">
              <a:off x="2831455"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777" name="tx139"/>
            <p:cNvSpPr/>
            <p:nvPr/>
          </p:nvSpPr>
          <p:spPr>
            <a:xfrm rot="-2700000">
              <a:off x="3106984"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778" name="tx140"/>
            <p:cNvSpPr/>
            <p:nvPr/>
          </p:nvSpPr>
          <p:spPr>
            <a:xfrm rot="-2700000">
              <a:off x="3382513"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779" name="tx141"/>
            <p:cNvSpPr/>
            <p:nvPr/>
          </p:nvSpPr>
          <p:spPr>
            <a:xfrm rot="-2700000">
              <a:off x="3658043"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780" name="tx142"/>
            <p:cNvSpPr/>
            <p:nvPr/>
          </p:nvSpPr>
          <p:spPr>
            <a:xfrm rot="-2700000">
              <a:off x="3933572"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781" name="tx143"/>
            <p:cNvSpPr/>
            <p:nvPr/>
          </p:nvSpPr>
          <p:spPr>
            <a:xfrm rot="-2700000">
              <a:off x="4209101"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782" name="tx144"/>
            <p:cNvSpPr/>
            <p:nvPr/>
          </p:nvSpPr>
          <p:spPr>
            <a:xfrm rot="-2700000">
              <a:off x="4484604" y="9642497"/>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783" name="tx145"/>
            <p:cNvSpPr/>
            <p:nvPr/>
          </p:nvSpPr>
          <p:spPr>
            <a:xfrm rot="-2700000">
              <a:off x="4760160"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784" name="tx146"/>
            <p:cNvSpPr/>
            <p:nvPr/>
          </p:nvSpPr>
          <p:spPr>
            <a:xfrm rot="-2700000">
              <a:off x="5035689"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785" name="pic147"/>
            <p:cNvPicPr/>
            <p:nvPr/>
          </p:nvPicPr>
          <p:blipFill>
            <a:blip r:embed="rId2" cstate="print"/>
            <a:stretch>
              <a:fillRect/>
            </a:stretch>
          </p:blipFill>
          <p:spPr>
            <a:xfrm>
              <a:off x="2879913" y="10138064"/>
              <a:ext cx="2160000" cy="144000"/>
            </a:xfrm>
            <a:prstGeom prst="rect">
              <a:avLst/>
            </a:prstGeom>
          </p:spPr>
        </p:pic>
        <p:sp>
          <p:nvSpPr>
            <p:cNvPr id="786" name="pl148"/>
            <p:cNvSpPr/>
            <p:nvPr/>
          </p:nvSpPr>
          <p:spPr>
            <a:xfrm>
              <a:off x="3214713" y="1023817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87" name="pl149"/>
            <p:cNvSpPr/>
            <p:nvPr/>
          </p:nvSpPr>
          <p:spPr>
            <a:xfrm>
              <a:off x="3628713" y="1023817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88" name="pl150"/>
            <p:cNvSpPr/>
            <p:nvPr/>
          </p:nvSpPr>
          <p:spPr>
            <a:xfrm>
              <a:off x="4042713" y="1023817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89" name="pl151"/>
            <p:cNvSpPr/>
            <p:nvPr/>
          </p:nvSpPr>
          <p:spPr>
            <a:xfrm>
              <a:off x="4456713" y="1023817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90" name="pl152"/>
            <p:cNvSpPr/>
            <p:nvPr/>
          </p:nvSpPr>
          <p:spPr>
            <a:xfrm>
              <a:off x="4870713" y="1023817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91" name="pl153"/>
            <p:cNvSpPr/>
            <p:nvPr/>
          </p:nvSpPr>
          <p:spPr>
            <a:xfrm>
              <a:off x="3214713" y="1013806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92" name="pl154"/>
            <p:cNvSpPr/>
            <p:nvPr/>
          </p:nvSpPr>
          <p:spPr>
            <a:xfrm>
              <a:off x="3628713" y="1013806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93" name="pl155"/>
            <p:cNvSpPr/>
            <p:nvPr/>
          </p:nvSpPr>
          <p:spPr>
            <a:xfrm>
              <a:off x="4042713" y="1013806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94" name="pl156"/>
            <p:cNvSpPr/>
            <p:nvPr/>
          </p:nvSpPr>
          <p:spPr>
            <a:xfrm>
              <a:off x="4456713" y="1013806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95" name="pl157"/>
            <p:cNvSpPr/>
            <p:nvPr/>
          </p:nvSpPr>
          <p:spPr>
            <a:xfrm>
              <a:off x="4870713" y="1013806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96" name="tx158"/>
            <p:cNvSpPr/>
            <p:nvPr/>
          </p:nvSpPr>
          <p:spPr>
            <a:xfrm>
              <a:off x="3179397" y="10351343"/>
              <a:ext cx="70631" cy="91219"/>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5</a:t>
              </a:r>
            </a:p>
          </p:txBody>
        </p:sp>
        <p:sp>
          <p:nvSpPr>
            <p:cNvPr id="797" name="tx159"/>
            <p:cNvSpPr/>
            <p:nvPr/>
          </p:nvSpPr>
          <p:spPr>
            <a:xfrm>
              <a:off x="3558082" y="1034973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10</a:t>
              </a:r>
            </a:p>
          </p:txBody>
        </p:sp>
        <p:sp>
          <p:nvSpPr>
            <p:cNvPr id="798" name="tx160"/>
            <p:cNvSpPr/>
            <p:nvPr/>
          </p:nvSpPr>
          <p:spPr>
            <a:xfrm>
              <a:off x="3972082" y="1034973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15</a:t>
              </a:r>
            </a:p>
          </p:txBody>
        </p:sp>
        <p:sp>
          <p:nvSpPr>
            <p:cNvPr id="799" name="tx161"/>
            <p:cNvSpPr/>
            <p:nvPr/>
          </p:nvSpPr>
          <p:spPr>
            <a:xfrm>
              <a:off x="4386082" y="1034973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20</a:t>
              </a:r>
            </a:p>
          </p:txBody>
        </p:sp>
        <p:sp>
          <p:nvSpPr>
            <p:cNvPr id="800" name="tx162"/>
            <p:cNvSpPr/>
            <p:nvPr/>
          </p:nvSpPr>
          <p:spPr>
            <a:xfrm>
              <a:off x="4800082" y="1034973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25</a:t>
              </a:r>
            </a:p>
          </p:txBody>
        </p:sp>
        <p:sp>
          <p:nvSpPr>
            <p:cNvPr id="801" name="tx163"/>
            <p:cNvSpPr/>
            <p:nvPr/>
          </p:nvSpPr>
          <p:spPr>
            <a:xfrm>
              <a:off x="1187650" y="6250748"/>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802"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803"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804"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Timor-Leste</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3214267" cy="3131794"/>
            </a:xfrm>
            <a:prstGeom prst="rect">
              <a:avLst/>
            </a:prstGeom>
            <a:solidFill>
              <a:srgbClr val="FFFFFF">
                <a:alpha val="100000"/>
              </a:srgbClr>
            </a:solidFill>
          </p:spPr>
          <p:txBody>
            <a:bodyPr/>
            <a:lstStyle/>
            <a:p/>
          </p:txBody>
        </p:sp>
        <p:sp>
          <p:nvSpPr>
            <p:cNvPr id="7" name="pl6"/>
            <p:cNvSpPr/>
            <p:nvPr/>
          </p:nvSpPr>
          <p:spPr>
            <a:xfrm>
              <a:off x="1899869" y="463071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8" name="pl7"/>
            <p:cNvSpPr/>
            <p:nvPr/>
          </p:nvSpPr>
          <p:spPr>
            <a:xfrm>
              <a:off x="1899869" y="332144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9" name="pl8"/>
            <p:cNvSpPr/>
            <p:nvPr/>
          </p:nvSpPr>
          <p:spPr>
            <a:xfrm>
              <a:off x="189986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0" name="pl9"/>
            <p:cNvSpPr/>
            <p:nvPr/>
          </p:nvSpPr>
          <p:spPr>
            <a:xfrm>
              <a:off x="1899869" y="397607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1" name="pl10"/>
            <p:cNvSpPr/>
            <p:nvPr/>
          </p:nvSpPr>
          <p:spPr>
            <a:xfrm>
              <a:off x="1899869" y="266680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 name="rc11"/>
            <p:cNvSpPr/>
            <p:nvPr/>
          </p:nvSpPr>
          <p:spPr>
            <a:xfrm>
              <a:off x="193938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 name="rc12"/>
            <p:cNvSpPr/>
            <p:nvPr/>
          </p:nvSpPr>
          <p:spPr>
            <a:xfrm>
              <a:off x="193938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 name="rc13"/>
            <p:cNvSpPr/>
            <p:nvPr/>
          </p:nvSpPr>
          <p:spPr>
            <a:xfrm>
              <a:off x="193938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 name="rc14"/>
            <p:cNvSpPr/>
            <p:nvPr/>
          </p:nvSpPr>
          <p:spPr>
            <a:xfrm>
              <a:off x="1939388" y="5206801"/>
              <a:ext cx="237118" cy="785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 name="rc15"/>
            <p:cNvSpPr/>
            <p:nvPr/>
          </p:nvSpPr>
          <p:spPr>
            <a:xfrm>
              <a:off x="220285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 name="rc16"/>
            <p:cNvSpPr/>
            <p:nvPr/>
          </p:nvSpPr>
          <p:spPr>
            <a:xfrm>
              <a:off x="220285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 name="rc17"/>
            <p:cNvSpPr/>
            <p:nvPr/>
          </p:nvSpPr>
          <p:spPr>
            <a:xfrm>
              <a:off x="220285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 name="rc18"/>
            <p:cNvSpPr/>
            <p:nvPr/>
          </p:nvSpPr>
          <p:spPr>
            <a:xfrm>
              <a:off x="2202853" y="5180615"/>
              <a:ext cx="237118" cy="10474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 name="rc19"/>
            <p:cNvSpPr/>
            <p:nvPr/>
          </p:nvSpPr>
          <p:spPr>
            <a:xfrm>
              <a:off x="246631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 name="rc20"/>
            <p:cNvSpPr/>
            <p:nvPr/>
          </p:nvSpPr>
          <p:spPr>
            <a:xfrm>
              <a:off x="246631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 name="rc21"/>
            <p:cNvSpPr/>
            <p:nvPr/>
          </p:nvSpPr>
          <p:spPr>
            <a:xfrm>
              <a:off x="2466318" y="5259172"/>
              <a:ext cx="237118" cy="2618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 name="rc22"/>
            <p:cNvSpPr/>
            <p:nvPr/>
          </p:nvSpPr>
          <p:spPr>
            <a:xfrm>
              <a:off x="2466318" y="4761646"/>
              <a:ext cx="237118" cy="49752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 name="rc23"/>
            <p:cNvSpPr/>
            <p:nvPr/>
          </p:nvSpPr>
          <p:spPr>
            <a:xfrm>
              <a:off x="2729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 name="rc24"/>
            <p:cNvSpPr/>
            <p:nvPr/>
          </p:nvSpPr>
          <p:spPr>
            <a:xfrm>
              <a:off x="272978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 name="rc25"/>
            <p:cNvSpPr/>
            <p:nvPr/>
          </p:nvSpPr>
          <p:spPr>
            <a:xfrm>
              <a:off x="272978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 name="rc26"/>
            <p:cNvSpPr/>
            <p:nvPr/>
          </p:nvSpPr>
          <p:spPr>
            <a:xfrm>
              <a:off x="2729782" y="4866389"/>
              <a:ext cx="237118" cy="4189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 name="rc27"/>
            <p:cNvSpPr/>
            <p:nvPr/>
          </p:nvSpPr>
          <p:spPr>
            <a:xfrm>
              <a:off x="299324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 name="rc28"/>
            <p:cNvSpPr/>
            <p:nvPr/>
          </p:nvSpPr>
          <p:spPr>
            <a:xfrm>
              <a:off x="299324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0" name="rc29"/>
            <p:cNvSpPr/>
            <p:nvPr/>
          </p:nvSpPr>
          <p:spPr>
            <a:xfrm>
              <a:off x="299324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1" name="rc30"/>
            <p:cNvSpPr/>
            <p:nvPr/>
          </p:nvSpPr>
          <p:spPr>
            <a:xfrm>
              <a:off x="2993247" y="5075873"/>
              <a:ext cx="237118" cy="2094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2" name="rc31"/>
            <p:cNvSpPr/>
            <p:nvPr/>
          </p:nvSpPr>
          <p:spPr>
            <a:xfrm>
              <a:off x="3256711" y="5206801"/>
              <a:ext cx="237118" cy="7855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3" name="rc32"/>
            <p:cNvSpPr/>
            <p:nvPr/>
          </p:nvSpPr>
          <p:spPr>
            <a:xfrm>
              <a:off x="3256711" y="520680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4" name="rc33"/>
            <p:cNvSpPr/>
            <p:nvPr/>
          </p:nvSpPr>
          <p:spPr>
            <a:xfrm>
              <a:off x="3256711" y="520680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5" name="rc34"/>
            <p:cNvSpPr/>
            <p:nvPr/>
          </p:nvSpPr>
          <p:spPr>
            <a:xfrm>
              <a:off x="3256711" y="4814017"/>
              <a:ext cx="237118" cy="3927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6" name="rc35"/>
            <p:cNvSpPr/>
            <p:nvPr/>
          </p:nvSpPr>
          <p:spPr>
            <a:xfrm>
              <a:off x="352017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7" name="rc36"/>
            <p:cNvSpPr/>
            <p:nvPr/>
          </p:nvSpPr>
          <p:spPr>
            <a:xfrm>
              <a:off x="352017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8" name="rc37"/>
            <p:cNvSpPr/>
            <p:nvPr/>
          </p:nvSpPr>
          <p:spPr>
            <a:xfrm>
              <a:off x="352017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9" name="rc38"/>
            <p:cNvSpPr/>
            <p:nvPr/>
          </p:nvSpPr>
          <p:spPr>
            <a:xfrm>
              <a:off x="3520176" y="4473605"/>
              <a:ext cx="237118" cy="81175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0" name="rc39"/>
            <p:cNvSpPr/>
            <p:nvPr/>
          </p:nvSpPr>
          <p:spPr>
            <a:xfrm>
              <a:off x="378364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1" name="rc40"/>
            <p:cNvSpPr/>
            <p:nvPr/>
          </p:nvSpPr>
          <p:spPr>
            <a:xfrm>
              <a:off x="378364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 name="rc41"/>
            <p:cNvSpPr/>
            <p:nvPr/>
          </p:nvSpPr>
          <p:spPr>
            <a:xfrm>
              <a:off x="3783640" y="5259172"/>
              <a:ext cx="237118" cy="2618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3" name="rc42"/>
            <p:cNvSpPr/>
            <p:nvPr/>
          </p:nvSpPr>
          <p:spPr>
            <a:xfrm>
              <a:off x="3783640" y="3583296"/>
              <a:ext cx="237118" cy="167587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4" name="rc43"/>
            <p:cNvSpPr/>
            <p:nvPr/>
          </p:nvSpPr>
          <p:spPr>
            <a:xfrm>
              <a:off x="4047105" y="5259172"/>
              <a:ext cx="237118" cy="2618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5" name="rc44"/>
            <p:cNvSpPr/>
            <p:nvPr/>
          </p:nvSpPr>
          <p:spPr>
            <a:xfrm>
              <a:off x="4047105" y="525917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 name="rc45"/>
            <p:cNvSpPr/>
            <p:nvPr/>
          </p:nvSpPr>
          <p:spPr>
            <a:xfrm>
              <a:off x="4047105" y="5232987"/>
              <a:ext cx="237118" cy="2618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7" name="rc46"/>
            <p:cNvSpPr/>
            <p:nvPr/>
          </p:nvSpPr>
          <p:spPr>
            <a:xfrm>
              <a:off x="4047105" y="4342677"/>
              <a:ext cx="237118" cy="89030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8" name="rc47"/>
            <p:cNvSpPr/>
            <p:nvPr/>
          </p:nvSpPr>
          <p:spPr>
            <a:xfrm>
              <a:off x="431057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9" name="rc48"/>
            <p:cNvSpPr/>
            <p:nvPr/>
          </p:nvSpPr>
          <p:spPr>
            <a:xfrm>
              <a:off x="431057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0" name="rc49"/>
            <p:cNvSpPr/>
            <p:nvPr/>
          </p:nvSpPr>
          <p:spPr>
            <a:xfrm>
              <a:off x="431057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1" name="rc50"/>
            <p:cNvSpPr/>
            <p:nvPr/>
          </p:nvSpPr>
          <p:spPr>
            <a:xfrm>
              <a:off x="4310570" y="4840203"/>
              <a:ext cx="237118" cy="4451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2" name="rc51"/>
            <p:cNvSpPr/>
            <p:nvPr/>
          </p:nvSpPr>
          <p:spPr>
            <a:xfrm>
              <a:off x="457403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3" name="rc52"/>
            <p:cNvSpPr/>
            <p:nvPr/>
          </p:nvSpPr>
          <p:spPr>
            <a:xfrm>
              <a:off x="457403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4" name="rc53"/>
            <p:cNvSpPr/>
            <p:nvPr/>
          </p:nvSpPr>
          <p:spPr>
            <a:xfrm>
              <a:off x="4574034" y="5259172"/>
              <a:ext cx="237118" cy="2618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5" name="rc54"/>
            <p:cNvSpPr/>
            <p:nvPr/>
          </p:nvSpPr>
          <p:spPr>
            <a:xfrm>
              <a:off x="4574034" y="4761646"/>
              <a:ext cx="237118" cy="49752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6" name="rc55"/>
            <p:cNvSpPr/>
            <p:nvPr/>
          </p:nvSpPr>
          <p:spPr>
            <a:xfrm>
              <a:off x="483749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7" name="rc56"/>
            <p:cNvSpPr/>
            <p:nvPr/>
          </p:nvSpPr>
          <p:spPr>
            <a:xfrm>
              <a:off x="483749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8" name="rc57"/>
            <p:cNvSpPr/>
            <p:nvPr/>
          </p:nvSpPr>
          <p:spPr>
            <a:xfrm>
              <a:off x="4837499" y="5259172"/>
              <a:ext cx="237118" cy="2618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9" name="rc58"/>
            <p:cNvSpPr/>
            <p:nvPr/>
          </p:nvSpPr>
          <p:spPr>
            <a:xfrm>
              <a:off x="4837499" y="5075873"/>
              <a:ext cx="237118" cy="1832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0" name="pg59"/>
            <p:cNvSpPr/>
            <p:nvPr/>
          </p:nvSpPr>
          <p:spPr>
            <a:xfrm>
              <a:off x="2726651"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1" name="tx60"/>
            <p:cNvSpPr/>
            <p:nvPr/>
          </p:nvSpPr>
          <p:spPr>
            <a:xfrm>
              <a:off x="2851533"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9 case(s)</a:t>
              </a:r>
            </a:p>
          </p:txBody>
        </p:sp>
        <p:sp>
          <p:nvSpPr>
            <p:cNvPr id="62" name="pg61"/>
            <p:cNvSpPr/>
            <p:nvPr/>
          </p:nvSpPr>
          <p:spPr>
            <a:xfrm>
              <a:off x="2933108"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3" name="tx62"/>
            <p:cNvSpPr/>
            <p:nvPr/>
          </p:nvSpPr>
          <p:spPr>
            <a:xfrm>
              <a:off x="3037177"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8 case(s)</a:t>
              </a:r>
            </a:p>
          </p:txBody>
        </p:sp>
        <p:sp>
          <p:nvSpPr>
            <p:cNvPr id="64" name="rc63"/>
            <p:cNvSpPr/>
            <p:nvPr/>
          </p:nvSpPr>
          <p:spPr>
            <a:xfrm>
              <a:off x="1899869" y="2153563"/>
              <a:ext cx="3214267" cy="3131794"/>
            </a:xfrm>
            <a:prstGeom prst="rect">
              <a:avLst/>
            </a:prstGeom>
            <a:ln w="13550" cap="rnd">
              <a:solidFill>
                <a:srgbClr val="333333">
                  <a:alpha val="100000"/>
                </a:srgbClr>
              </a:solidFill>
              <a:prstDash val="solid"/>
              <a:round/>
            </a:ln>
          </p:spPr>
          <p:txBody>
            <a:bodyPr/>
            <a:lstStyle/>
            <a:p/>
          </p:txBody>
        </p:sp>
        <p:sp>
          <p:nvSpPr>
            <p:cNvPr id="65" name="rc64"/>
            <p:cNvSpPr/>
            <p:nvPr/>
          </p:nvSpPr>
          <p:spPr>
            <a:xfrm>
              <a:off x="5114136" y="2153563"/>
              <a:ext cx="3214267" cy="3131794"/>
            </a:xfrm>
            <a:prstGeom prst="rect">
              <a:avLst/>
            </a:prstGeom>
            <a:solidFill>
              <a:srgbClr val="FFFFFF">
                <a:alpha val="100000"/>
              </a:srgbClr>
            </a:solidFill>
          </p:spPr>
          <p:txBody>
            <a:bodyPr/>
            <a:lstStyle/>
            <a:p/>
          </p:txBody>
        </p:sp>
        <p:sp>
          <p:nvSpPr>
            <p:cNvPr id="66" name="pl65"/>
            <p:cNvSpPr/>
            <p:nvPr/>
          </p:nvSpPr>
          <p:spPr>
            <a:xfrm>
              <a:off x="5114136" y="463071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7" name="pl66"/>
            <p:cNvSpPr/>
            <p:nvPr/>
          </p:nvSpPr>
          <p:spPr>
            <a:xfrm>
              <a:off x="5114136" y="332144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8" name="pl67"/>
            <p:cNvSpPr/>
            <p:nvPr/>
          </p:nvSpPr>
          <p:spPr>
            <a:xfrm>
              <a:off x="5114136"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69" name="pl68"/>
            <p:cNvSpPr/>
            <p:nvPr/>
          </p:nvSpPr>
          <p:spPr>
            <a:xfrm>
              <a:off x="5114136" y="397607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0" name="pl69"/>
            <p:cNvSpPr/>
            <p:nvPr/>
          </p:nvSpPr>
          <p:spPr>
            <a:xfrm>
              <a:off x="5114136" y="266680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1" name="rc70"/>
            <p:cNvSpPr/>
            <p:nvPr/>
          </p:nvSpPr>
          <p:spPr>
            <a:xfrm>
              <a:off x="515365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2" name="rc71"/>
            <p:cNvSpPr/>
            <p:nvPr/>
          </p:nvSpPr>
          <p:spPr>
            <a:xfrm>
              <a:off x="515365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3" name="rc72"/>
            <p:cNvSpPr/>
            <p:nvPr/>
          </p:nvSpPr>
          <p:spPr>
            <a:xfrm>
              <a:off x="515365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4" name="rc73"/>
            <p:cNvSpPr/>
            <p:nvPr/>
          </p:nvSpPr>
          <p:spPr>
            <a:xfrm>
              <a:off x="5153656" y="4552162"/>
              <a:ext cx="237118" cy="73319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5" name="rc74"/>
            <p:cNvSpPr/>
            <p:nvPr/>
          </p:nvSpPr>
          <p:spPr>
            <a:xfrm>
              <a:off x="541712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6" name="rc75"/>
            <p:cNvSpPr/>
            <p:nvPr/>
          </p:nvSpPr>
          <p:spPr>
            <a:xfrm>
              <a:off x="541712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7" name="rc76"/>
            <p:cNvSpPr/>
            <p:nvPr/>
          </p:nvSpPr>
          <p:spPr>
            <a:xfrm>
              <a:off x="541712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8" name="rc77"/>
            <p:cNvSpPr/>
            <p:nvPr/>
          </p:nvSpPr>
          <p:spPr>
            <a:xfrm>
              <a:off x="5417121" y="5154430"/>
              <a:ext cx="237118" cy="13092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9" name="rc78"/>
            <p:cNvSpPr/>
            <p:nvPr/>
          </p:nvSpPr>
          <p:spPr>
            <a:xfrm>
              <a:off x="568058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0" name="rc79"/>
            <p:cNvSpPr/>
            <p:nvPr/>
          </p:nvSpPr>
          <p:spPr>
            <a:xfrm>
              <a:off x="568058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1" name="rc80"/>
            <p:cNvSpPr/>
            <p:nvPr/>
          </p:nvSpPr>
          <p:spPr>
            <a:xfrm>
              <a:off x="568058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2" name="rc81"/>
            <p:cNvSpPr/>
            <p:nvPr/>
          </p:nvSpPr>
          <p:spPr>
            <a:xfrm>
              <a:off x="5680585" y="4997316"/>
              <a:ext cx="237118" cy="28804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3" name="rc82"/>
            <p:cNvSpPr/>
            <p:nvPr/>
          </p:nvSpPr>
          <p:spPr>
            <a:xfrm>
              <a:off x="594405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594405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594405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5944050" y="5049688"/>
              <a:ext cx="237118" cy="2356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620751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620751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620751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6207514" y="5154430"/>
              <a:ext cx="237118" cy="13092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647097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647097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647097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6470979" y="5232987"/>
              <a:ext cx="237118" cy="5237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673444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673444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673444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6734443" y="5102059"/>
              <a:ext cx="237118" cy="1832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rc98"/>
            <p:cNvSpPr/>
            <p:nvPr/>
          </p:nvSpPr>
          <p:spPr>
            <a:xfrm>
              <a:off x="6997908" y="5259172"/>
              <a:ext cx="237118" cy="2618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6997908" y="525917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6997908" y="525917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6997908" y="4918760"/>
              <a:ext cx="237118" cy="3404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rc102"/>
            <p:cNvSpPr/>
            <p:nvPr/>
          </p:nvSpPr>
          <p:spPr>
            <a:xfrm>
              <a:off x="7261373" y="5259172"/>
              <a:ext cx="237118" cy="2618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4" name="rc103"/>
            <p:cNvSpPr/>
            <p:nvPr/>
          </p:nvSpPr>
          <p:spPr>
            <a:xfrm>
              <a:off x="7261373" y="525917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5" name="rc104"/>
            <p:cNvSpPr/>
            <p:nvPr/>
          </p:nvSpPr>
          <p:spPr>
            <a:xfrm>
              <a:off x="7261373" y="525917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6" name="rc105"/>
            <p:cNvSpPr/>
            <p:nvPr/>
          </p:nvSpPr>
          <p:spPr>
            <a:xfrm>
              <a:off x="7261373" y="4866389"/>
              <a:ext cx="237118" cy="3927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7" name="rc106"/>
            <p:cNvSpPr/>
            <p:nvPr/>
          </p:nvSpPr>
          <p:spPr>
            <a:xfrm>
              <a:off x="752483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8" name="rc107"/>
            <p:cNvSpPr/>
            <p:nvPr/>
          </p:nvSpPr>
          <p:spPr>
            <a:xfrm>
              <a:off x="752483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9" name="rc108"/>
            <p:cNvSpPr/>
            <p:nvPr/>
          </p:nvSpPr>
          <p:spPr>
            <a:xfrm>
              <a:off x="752483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0" name="rc109"/>
            <p:cNvSpPr/>
            <p:nvPr/>
          </p:nvSpPr>
          <p:spPr>
            <a:xfrm>
              <a:off x="7524837" y="4735461"/>
              <a:ext cx="237118" cy="5498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1" name="rc110"/>
            <p:cNvSpPr/>
            <p:nvPr/>
          </p:nvSpPr>
          <p:spPr>
            <a:xfrm>
              <a:off x="7788302" y="5180615"/>
              <a:ext cx="237118" cy="10474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2" name="rc111"/>
            <p:cNvSpPr/>
            <p:nvPr/>
          </p:nvSpPr>
          <p:spPr>
            <a:xfrm>
              <a:off x="7788302" y="518061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3" name="rc112"/>
            <p:cNvSpPr/>
            <p:nvPr/>
          </p:nvSpPr>
          <p:spPr>
            <a:xfrm>
              <a:off x="7788302" y="5154430"/>
              <a:ext cx="237118" cy="2618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4" name="rc113"/>
            <p:cNvSpPr/>
            <p:nvPr/>
          </p:nvSpPr>
          <p:spPr>
            <a:xfrm>
              <a:off x="7788302" y="3740409"/>
              <a:ext cx="237118" cy="14140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5" name="rc114"/>
            <p:cNvSpPr/>
            <p:nvPr/>
          </p:nvSpPr>
          <p:spPr>
            <a:xfrm>
              <a:off x="8051766" y="5232987"/>
              <a:ext cx="237118" cy="5237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6" name="rc115"/>
            <p:cNvSpPr/>
            <p:nvPr/>
          </p:nvSpPr>
          <p:spPr>
            <a:xfrm>
              <a:off x="8051766" y="523298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7" name="rc116"/>
            <p:cNvSpPr/>
            <p:nvPr/>
          </p:nvSpPr>
          <p:spPr>
            <a:xfrm>
              <a:off x="8051766" y="523298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8" name="rc117"/>
            <p:cNvSpPr/>
            <p:nvPr/>
          </p:nvSpPr>
          <p:spPr>
            <a:xfrm>
              <a:off x="8051766" y="4630718"/>
              <a:ext cx="237118" cy="602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9" name="pg118"/>
            <p:cNvSpPr/>
            <p:nvPr/>
          </p:nvSpPr>
          <p:spPr>
            <a:xfrm>
              <a:off x="5940919"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0" name="tx119"/>
            <p:cNvSpPr/>
            <p:nvPr/>
          </p:nvSpPr>
          <p:spPr>
            <a:xfrm>
              <a:off x="6065801"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9 case(s)</a:t>
              </a:r>
            </a:p>
          </p:txBody>
        </p:sp>
        <p:sp>
          <p:nvSpPr>
            <p:cNvPr id="121" name="pg120"/>
            <p:cNvSpPr/>
            <p:nvPr/>
          </p:nvSpPr>
          <p:spPr>
            <a:xfrm>
              <a:off x="6147376"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2" name="tx121"/>
            <p:cNvSpPr/>
            <p:nvPr/>
          </p:nvSpPr>
          <p:spPr>
            <a:xfrm>
              <a:off x="6251445"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7 case(s)</a:t>
              </a:r>
            </a:p>
          </p:txBody>
        </p:sp>
        <p:sp>
          <p:nvSpPr>
            <p:cNvPr id="123" name="rc122"/>
            <p:cNvSpPr/>
            <p:nvPr/>
          </p:nvSpPr>
          <p:spPr>
            <a:xfrm>
              <a:off x="5114136" y="2153563"/>
              <a:ext cx="3214267" cy="3131794"/>
            </a:xfrm>
            <a:prstGeom prst="rect">
              <a:avLst/>
            </a:prstGeom>
            <a:ln w="13550" cap="rnd">
              <a:solidFill>
                <a:srgbClr val="333333">
                  <a:alpha val="100000"/>
                </a:srgbClr>
              </a:solidFill>
              <a:prstDash val="solid"/>
              <a:round/>
            </a:ln>
          </p:spPr>
          <p:txBody>
            <a:bodyPr/>
            <a:lstStyle/>
            <a:p/>
          </p:txBody>
        </p:sp>
        <p:sp>
          <p:nvSpPr>
            <p:cNvPr id="124" name="rc123"/>
            <p:cNvSpPr/>
            <p:nvPr/>
          </p:nvSpPr>
          <p:spPr>
            <a:xfrm>
              <a:off x="8328404" y="2153563"/>
              <a:ext cx="3214267" cy="3131794"/>
            </a:xfrm>
            <a:prstGeom prst="rect">
              <a:avLst/>
            </a:prstGeom>
            <a:solidFill>
              <a:srgbClr val="FFFFFF">
                <a:alpha val="100000"/>
              </a:srgbClr>
            </a:solidFill>
          </p:spPr>
          <p:txBody>
            <a:bodyPr/>
            <a:lstStyle/>
            <a:p/>
          </p:txBody>
        </p:sp>
        <p:sp>
          <p:nvSpPr>
            <p:cNvPr id="125" name="pl124"/>
            <p:cNvSpPr/>
            <p:nvPr/>
          </p:nvSpPr>
          <p:spPr>
            <a:xfrm>
              <a:off x="8328404" y="463071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6" name="pl125"/>
            <p:cNvSpPr/>
            <p:nvPr/>
          </p:nvSpPr>
          <p:spPr>
            <a:xfrm>
              <a:off x="8328404" y="332144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7" name="pl126"/>
            <p:cNvSpPr/>
            <p:nvPr/>
          </p:nvSpPr>
          <p:spPr>
            <a:xfrm>
              <a:off x="8328404"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8" name="pl127"/>
            <p:cNvSpPr/>
            <p:nvPr/>
          </p:nvSpPr>
          <p:spPr>
            <a:xfrm>
              <a:off x="8328404" y="397607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9" name="pl128"/>
            <p:cNvSpPr/>
            <p:nvPr/>
          </p:nvSpPr>
          <p:spPr>
            <a:xfrm>
              <a:off x="8328404" y="266680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0" name="rc129"/>
            <p:cNvSpPr/>
            <p:nvPr/>
          </p:nvSpPr>
          <p:spPr>
            <a:xfrm>
              <a:off x="836792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1" name="rc130"/>
            <p:cNvSpPr/>
            <p:nvPr/>
          </p:nvSpPr>
          <p:spPr>
            <a:xfrm>
              <a:off x="836792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2" name="rc131"/>
            <p:cNvSpPr/>
            <p:nvPr/>
          </p:nvSpPr>
          <p:spPr>
            <a:xfrm>
              <a:off x="836792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3" name="rc132"/>
            <p:cNvSpPr/>
            <p:nvPr/>
          </p:nvSpPr>
          <p:spPr>
            <a:xfrm>
              <a:off x="8367924" y="2876285"/>
              <a:ext cx="237118" cy="24090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4" name="rc133"/>
            <p:cNvSpPr/>
            <p:nvPr/>
          </p:nvSpPr>
          <p:spPr>
            <a:xfrm>
              <a:off x="8631388" y="5259172"/>
              <a:ext cx="237118" cy="2618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5" name="rc134"/>
            <p:cNvSpPr/>
            <p:nvPr/>
          </p:nvSpPr>
          <p:spPr>
            <a:xfrm>
              <a:off x="8631388" y="525917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6" name="rc135"/>
            <p:cNvSpPr/>
            <p:nvPr/>
          </p:nvSpPr>
          <p:spPr>
            <a:xfrm>
              <a:off x="8631388" y="525917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7" name="rc136"/>
            <p:cNvSpPr/>
            <p:nvPr/>
          </p:nvSpPr>
          <p:spPr>
            <a:xfrm>
              <a:off x="8631388" y="4368863"/>
              <a:ext cx="237118" cy="89030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8" name="rc137"/>
            <p:cNvSpPr/>
            <p:nvPr/>
          </p:nvSpPr>
          <p:spPr>
            <a:xfrm>
              <a:off x="889485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9" name="rc138"/>
            <p:cNvSpPr/>
            <p:nvPr/>
          </p:nvSpPr>
          <p:spPr>
            <a:xfrm>
              <a:off x="889485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0" name="rc139"/>
            <p:cNvSpPr/>
            <p:nvPr/>
          </p:nvSpPr>
          <p:spPr>
            <a:xfrm>
              <a:off x="889485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1" name="rc140"/>
            <p:cNvSpPr/>
            <p:nvPr/>
          </p:nvSpPr>
          <p:spPr>
            <a:xfrm>
              <a:off x="8894853" y="4840203"/>
              <a:ext cx="237118" cy="4451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2" name="rc141"/>
            <p:cNvSpPr/>
            <p:nvPr/>
          </p:nvSpPr>
          <p:spPr>
            <a:xfrm>
              <a:off x="915831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3" name="rc142"/>
            <p:cNvSpPr/>
            <p:nvPr/>
          </p:nvSpPr>
          <p:spPr>
            <a:xfrm>
              <a:off x="915831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4" name="rc143"/>
            <p:cNvSpPr/>
            <p:nvPr/>
          </p:nvSpPr>
          <p:spPr>
            <a:xfrm>
              <a:off x="915831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5" name="rc144"/>
            <p:cNvSpPr/>
            <p:nvPr/>
          </p:nvSpPr>
          <p:spPr>
            <a:xfrm>
              <a:off x="9158317" y="5180615"/>
              <a:ext cx="237118" cy="10474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6" name="rc145"/>
            <p:cNvSpPr/>
            <p:nvPr/>
          </p:nvSpPr>
          <p:spPr>
            <a:xfrm>
              <a:off x="9421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7" name="rc146"/>
            <p:cNvSpPr/>
            <p:nvPr/>
          </p:nvSpPr>
          <p:spPr>
            <a:xfrm>
              <a:off x="942178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8" name="rc147"/>
            <p:cNvSpPr/>
            <p:nvPr/>
          </p:nvSpPr>
          <p:spPr>
            <a:xfrm>
              <a:off x="942178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9" name="rc148"/>
            <p:cNvSpPr/>
            <p:nvPr/>
          </p:nvSpPr>
          <p:spPr>
            <a:xfrm>
              <a:off x="9421782" y="4918760"/>
              <a:ext cx="237118" cy="36659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0" name="rc149"/>
            <p:cNvSpPr/>
            <p:nvPr/>
          </p:nvSpPr>
          <p:spPr>
            <a:xfrm>
              <a:off x="968524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1" name="rc150"/>
            <p:cNvSpPr/>
            <p:nvPr/>
          </p:nvSpPr>
          <p:spPr>
            <a:xfrm>
              <a:off x="968524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2" name="rc151"/>
            <p:cNvSpPr/>
            <p:nvPr/>
          </p:nvSpPr>
          <p:spPr>
            <a:xfrm>
              <a:off x="968524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3" name="rc152"/>
            <p:cNvSpPr/>
            <p:nvPr/>
          </p:nvSpPr>
          <p:spPr>
            <a:xfrm>
              <a:off x="9685247" y="5102059"/>
              <a:ext cx="237118" cy="1832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4" name="rc153"/>
            <p:cNvSpPr/>
            <p:nvPr/>
          </p:nvSpPr>
          <p:spPr>
            <a:xfrm>
              <a:off x="994871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5" name="rc154"/>
            <p:cNvSpPr/>
            <p:nvPr/>
          </p:nvSpPr>
          <p:spPr>
            <a:xfrm>
              <a:off x="994871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6" name="rc155"/>
            <p:cNvSpPr/>
            <p:nvPr/>
          </p:nvSpPr>
          <p:spPr>
            <a:xfrm>
              <a:off x="994871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7" name="rc156"/>
            <p:cNvSpPr/>
            <p:nvPr/>
          </p:nvSpPr>
          <p:spPr>
            <a:xfrm>
              <a:off x="9948711" y="4944945"/>
              <a:ext cx="237118" cy="3404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8" name="rc157"/>
            <p:cNvSpPr/>
            <p:nvPr/>
          </p:nvSpPr>
          <p:spPr>
            <a:xfrm>
              <a:off x="1021217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9" name="rc158"/>
            <p:cNvSpPr/>
            <p:nvPr/>
          </p:nvSpPr>
          <p:spPr>
            <a:xfrm>
              <a:off x="1021217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0" name="rc159"/>
            <p:cNvSpPr/>
            <p:nvPr/>
          </p:nvSpPr>
          <p:spPr>
            <a:xfrm>
              <a:off x="1021217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1" name="rc160"/>
            <p:cNvSpPr/>
            <p:nvPr/>
          </p:nvSpPr>
          <p:spPr>
            <a:xfrm>
              <a:off x="10212176" y="5049688"/>
              <a:ext cx="237118" cy="2356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2" name="rc161"/>
            <p:cNvSpPr/>
            <p:nvPr/>
          </p:nvSpPr>
          <p:spPr>
            <a:xfrm>
              <a:off x="1047564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3" name="rc162"/>
            <p:cNvSpPr/>
            <p:nvPr/>
          </p:nvSpPr>
          <p:spPr>
            <a:xfrm>
              <a:off x="1047564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4" name="rc163"/>
            <p:cNvSpPr/>
            <p:nvPr/>
          </p:nvSpPr>
          <p:spPr>
            <a:xfrm>
              <a:off x="1047564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5" name="rc164"/>
            <p:cNvSpPr/>
            <p:nvPr/>
          </p:nvSpPr>
          <p:spPr>
            <a:xfrm>
              <a:off x="10475640" y="4918760"/>
              <a:ext cx="237118" cy="36659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6" name="rc165"/>
            <p:cNvSpPr/>
            <p:nvPr/>
          </p:nvSpPr>
          <p:spPr>
            <a:xfrm>
              <a:off x="10739105" y="5259172"/>
              <a:ext cx="237118" cy="2618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7" name="rc166"/>
            <p:cNvSpPr/>
            <p:nvPr/>
          </p:nvSpPr>
          <p:spPr>
            <a:xfrm>
              <a:off x="10739105" y="525917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8" name="rc167"/>
            <p:cNvSpPr/>
            <p:nvPr/>
          </p:nvSpPr>
          <p:spPr>
            <a:xfrm>
              <a:off x="10739105" y="525917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9" name="rc168"/>
            <p:cNvSpPr/>
            <p:nvPr/>
          </p:nvSpPr>
          <p:spPr>
            <a:xfrm>
              <a:off x="10739105" y="4840203"/>
              <a:ext cx="237118" cy="4189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0" name="rc169"/>
            <p:cNvSpPr/>
            <p:nvPr/>
          </p:nvSpPr>
          <p:spPr>
            <a:xfrm>
              <a:off x="1100256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1" name="rc170"/>
            <p:cNvSpPr/>
            <p:nvPr/>
          </p:nvSpPr>
          <p:spPr>
            <a:xfrm>
              <a:off x="1100256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2" name="rc171"/>
            <p:cNvSpPr/>
            <p:nvPr/>
          </p:nvSpPr>
          <p:spPr>
            <a:xfrm>
              <a:off x="1100256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3" name="rc172"/>
            <p:cNvSpPr/>
            <p:nvPr/>
          </p:nvSpPr>
          <p:spPr>
            <a:xfrm>
              <a:off x="11002569" y="5102059"/>
              <a:ext cx="237118" cy="1832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4" name="rc173"/>
            <p:cNvSpPr/>
            <p:nvPr/>
          </p:nvSpPr>
          <p:spPr>
            <a:xfrm>
              <a:off x="1126603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5" name="rc174"/>
            <p:cNvSpPr/>
            <p:nvPr/>
          </p:nvSpPr>
          <p:spPr>
            <a:xfrm>
              <a:off x="1126603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6" name="rc175"/>
            <p:cNvSpPr/>
            <p:nvPr/>
          </p:nvSpPr>
          <p:spPr>
            <a:xfrm>
              <a:off x="1126603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7" name="rc176"/>
            <p:cNvSpPr/>
            <p:nvPr/>
          </p:nvSpPr>
          <p:spPr>
            <a:xfrm>
              <a:off x="11266034" y="5232987"/>
              <a:ext cx="237118" cy="5237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8" name="pg177"/>
            <p:cNvSpPr/>
            <p:nvPr/>
          </p:nvSpPr>
          <p:spPr>
            <a:xfrm>
              <a:off x="9155186"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79" name="tx178"/>
            <p:cNvSpPr/>
            <p:nvPr/>
          </p:nvSpPr>
          <p:spPr>
            <a:xfrm>
              <a:off x="9280069"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 case(s)</a:t>
              </a:r>
            </a:p>
          </p:txBody>
        </p:sp>
        <p:sp>
          <p:nvSpPr>
            <p:cNvPr id="180" name="pg179"/>
            <p:cNvSpPr/>
            <p:nvPr/>
          </p:nvSpPr>
          <p:spPr>
            <a:xfrm>
              <a:off x="9361644"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81" name="tx180"/>
            <p:cNvSpPr/>
            <p:nvPr/>
          </p:nvSpPr>
          <p:spPr>
            <a:xfrm>
              <a:off x="9465712"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 case(s)</a:t>
              </a:r>
            </a:p>
          </p:txBody>
        </p:sp>
        <p:sp>
          <p:nvSpPr>
            <p:cNvPr id="182" name="rc181"/>
            <p:cNvSpPr/>
            <p:nvPr/>
          </p:nvSpPr>
          <p:spPr>
            <a:xfrm>
              <a:off x="8328404" y="2153563"/>
              <a:ext cx="3214267" cy="3131794"/>
            </a:xfrm>
            <a:prstGeom prst="rect">
              <a:avLst/>
            </a:prstGeom>
            <a:ln w="13550" cap="rnd">
              <a:solidFill>
                <a:srgbClr val="333333">
                  <a:alpha val="100000"/>
                </a:srgbClr>
              </a:solidFill>
              <a:prstDash val="solid"/>
              <a:round/>
            </a:ln>
          </p:spPr>
          <p:txBody>
            <a:bodyPr/>
            <a:lstStyle/>
            <a:p/>
          </p:txBody>
        </p:sp>
        <p:sp>
          <p:nvSpPr>
            <p:cNvPr id="183" name="rc182"/>
            <p:cNvSpPr/>
            <p:nvPr/>
          </p:nvSpPr>
          <p:spPr>
            <a:xfrm>
              <a:off x="11542672" y="2153563"/>
              <a:ext cx="3214267" cy="3131794"/>
            </a:xfrm>
            <a:prstGeom prst="rect">
              <a:avLst/>
            </a:prstGeom>
            <a:solidFill>
              <a:srgbClr val="FFFFFF">
                <a:alpha val="100000"/>
              </a:srgbClr>
            </a:solidFill>
          </p:spPr>
          <p:txBody>
            <a:bodyPr/>
            <a:lstStyle/>
            <a:p/>
          </p:txBody>
        </p:sp>
        <p:sp>
          <p:nvSpPr>
            <p:cNvPr id="184" name="pl183"/>
            <p:cNvSpPr/>
            <p:nvPr/>
          </p:nvSpPr>
          <p:spPr>
            <a:xfrm>
              <a:off x="11542672" y="463071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85" name="pl184"/>
            <p:cNvSpPr/>
            <p:nvPr/>
          </p:nvSpPr>
          <p:spPr>
            <a:xfrm>
              <a:off x="11542672" y="332144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86" name="pl185"/>
            <p:cNvSpPr/>
            <p:nvPr/>
          </p:nvSpPr>
          <p:spPr>
            <a:xfrm>
              <a:off x="11542672"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87" name="pl186"/>
            <p:cNvSpPr/>
            <p:nvPr/>
          </p:nvSpPr>
          <p:spPr>
            <a:xfrm>
              <a:off x="11542672" y="397607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88" name="pl187"/>
            <p:cNvSpPr/>
            <p:nvPr/>
          </p:nvSpPr>
          <p:spPr>
            <a:xfrm>
              <a:off x="11542672" y="266680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89" name="rc188"/>
            <p:cNvSpPr/>
            <p:nvPr/>
          </p:nvSpPr>
          <p:spPr>
            <a:xfrm>
              <a:off x="1158219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0" name="rc189"/>
            <p:cNvSpPr/>
            <p:nvPr/>
          </p:nvSpPr>
          <p:spPr>
            <a:xfrm>
              <a:off x="1158219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1" name="rc190"/>
            <p:cNvSpPr/>
            <p:nvPr/>
          </p:nvSpPr>
          <p:spPr>
            <a:xfrm>
              <a:off x="1158219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2" name="rc191"/>
            <p:cNvSpPr/>
            <p:nvPr/>
          </p:nvSpPr>
          <p:spPr>
            <a:xfrm>
              <a:off x="11582191" y="5075873"/>
              <a:ext cx="237118" cy="2094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3" name="rc192"/>
            <p:cNvSpPr/>
            <p:nvPr/>
          </p:nvSpPr>
          <p:spPr>
            <a:xfrm>
              <a:off x="1184565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4" name="rc193"/>
            <p:cNvSpPr/>
            <p:nvPr/>
          </p:nvSpPr>
          <p:spPr>
            <a:xfrm>
              <a:off x="1184565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5" name="rc194"/>
            <p:cNvSpPr/>
            <p:nvPr/>
          </p:nvSpPr>
          <p:spPr>
            <a:xfrm>
              <a:off x="1184565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6" name="rc195"/>
            <p:cNvSpPr/>
            <p:nvPr/>
          </p:nvSpPr>
          <p:spPr>
            <a:xfrm>
              <a:off x="11845656" y="4971131"/>
              <a:ext cx="237118" cy="3142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7" name="rc196"/>
            <p:cNvSpPr/>
            <p:nvPr/>
          </p:nvSpPr>
          <p:spPr>
            <a:xfrm>
              <a:off x="1210912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8" name="rc197"/>
            <p:cNvSpPr/>
            <p:nvPr/>
          </p:nvSpPr>
          <p:spPr>
            <a:xfrm>
              <a:off x="1210912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9" name="rc198"/>
            <p:cNvSpPr/>
            <p:nvPr/>
          </p:nvSpPr>
          <p:spPr>
            <a:xfrm>
              <a:off x="1210912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0" name="rc199"/>
            <p:cNvSpPr/>
            <p:nvPr/>
          </p:nvSpPr>
          <p:spPr>
            <a:xfrm>
              <a:off x="12109121" y="5102059"/>
              <a:ext cx="237118" cy="1832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1" name="rc200"/>
            <p:cNvSpPr/>
            <p:nvPr/>
          </p:nvSpPr>
          <p:spPr>
            <a:xfrm>
              <a:off x="1237258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2" name="rc201"/>
            <p:cNvSpPr/>
            <p:nvPr/>
          </p:nvSpPr>
          <p:spPr>
            <a:xfrm>
              <a:off x="1237258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3" name="rc202"/>
            <p:cNvSpPr/>
            <p:nvPr/>
          </p:nvSpPr>
          <p:spPr>
            <a:xfrm>
              <a:off x="1237258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4" name="rc203"/>
            <p:cNvSpPr/>
            <p:nvPr/>
          </p:nvSpPr>
          <p:spPr>
            <a:xfrm>
              <a:off x="12372585" y="5102059"/>
              <a:ext cx="237118" cy="1832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5" name="rc204"/>
            <p:cNvSpPr/>
            <p:nvPr/>
          </p:nvSpPr>
          <p:spPr>
            <a:xfrm>
              <a:off x="1263605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6" name="rc205"/>
            <p:cNvSpPr/>
            <p:nvPr/>
          </p:nvSpPr>
          <p:spPr>
            <a:xfrm>
              <a:off x="1263605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7" name="rc206"/>
            <p:cNvSpPr/>
            <p:nvPr/>
          </p:nvSpPr>
          <p:spPr>
            <a:xfrm>
              <a:off x="1263605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8" name="rc207"/>
            <p:cNvSpPr/>
            <p:nvPr/>
          </p:nvSpPr>
          <p:spPr>
            <a:xfrm>
              <a:off x="12636050" y="5023502"/>
              <a:ext cx="237118" cy="26185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9" name="rc208"/>
            <p:cNvSpPr/>
            <p:nvPr/>
          </p:nvSpPr>
          <p:spPr>
            <a:xfrm>
              <a:off x="1289951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289951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289951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2899514" y="4918760"/>
              <a:ext cx="237118" cy="36659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316297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316297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316297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3162979" y="5154430"/>
              <a:ext cx="237118" cy="13092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342644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342644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342644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3426443" y="5180615"/>
              <a:ext cx="237118" cy="10474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368990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368990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368990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3689908" y="5154430"/>
              <a:ext cx="237118" cy="13092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rc224"/>
            <p:cNvSpPr/>
            <p:nvPr/>
          </p:nvSpPr>
          <p:spPr>
            <a:xfrm>
              <a:off x="1395337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6" name="rc225"/>
            <p:cNvSpPr/>
            <p:nvPr/>
          </p:nvSpPr>
          <p:spPr>
            <a:xfrm>
              <a:off x="1395337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7" name="rc226"/>
            <p:cNvSpPr/>
            <p:nvPr/>
          </p:nvSpPr>
          <p:spPr>
            <a:xfrm>
              <a:off x="1395337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8" name="rc227"/>
            <p:cNvSpPr/>
            <p:nvPr/>
          </p:nvSpPr>
          <p:spPr>
            <a:xfrm>
              <a:off x="13953372" y="5075873"/>
              <a:ext cx="237118" cy="2094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9" name="rc228"/>
            <p:cNvSpPr/>
            <p:nvPr/>
          </p:nvSpPr>
          <p:spPr>
            <a:xfrm>
              <a:off x="1421683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0" name="rc229"/>
            <p:cNvSpPr/>
            <p:nvPr/>
          </p:nvSpPr>
          <p:spPr>
            <a:xfrm>
              <a:off x="1421683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1" name="rc230"/>
            <p:cNvSpPr/>
            <p:nvPr/>
          </p:nvSpPr>
          <p:spPr>
            <a:xfrm>
              <a:off x="1421683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2" name="rc231"/>
            <p:cNvSpPr/>
            <p:nvPr/>
          </p:nvSpPr>
          <p:spPr>
            <a:xfrm>
              <a:off x="14216837" y="4578347"/>
              <a:ext cx="237118" cy="70701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3" name="pg232"/>
            <p:cNvSpPr/>
            <p:nvPr/>
          </p:nvSpPr>
          <p:spPr>
            <a:xfrm>
              <a:off x="12369454"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34" name="tx233"/>
            <p:cNvSpPr/>
            <p:nvPr/>
          </p:nvSpPr>
          <p:spPr>
            <a:xfrm>
              <a:off x="12494336"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235" name="pg234"/>
            <p:cNvSpPr/>
            <p:nvPr/>
          </p:nvSpPr>
          <p:spPr>
            <a:xfrm>
              <a:off x="12575911"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36" name="tx235"/>
            <p:cNvSpPr/>
            <p:nvPr/>
          </p:nvSpPr>
          <p:spPr>
            <a:xfrm>
              <a:off x="12679980"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237" name="rc236"/>
            <p:cNvSpPr/>
            <p:nvPr/>
          </p:nvSpPr>
          <p:spPr>
            <a:xfrm>
              <a:off x="11542672" y="2153563"/>
              <a:ext cx="3214267" cy="3131794"/>
            </a:xfrm>
            <a:prstGeom prst="rect">
              <a:avLst/>
            </a:prstGeom>
            <a:ln w="13550" cap="rnd">
              <a:solidFill>
                <a:srgbClr val="333333">
                  <a:alpha val="100000"/>
                </a:srgbClr>
              </a:solidFill>
              <a:prstDash val="solid"/>
              <a:round/>
            </a:ln>
          </p:spPr>
          <p:txBody>
            <a:bodyPr/>
            <a:lstStyle/>
            <a:p/>
          </p:txBody>
        </p:sp>
        <p:sp>
          <p:nvSpPr>
            <p:cNvPr id="238" name="rc237"/>
            <p:cNvSpPr/>
            <p:nvPr/>
          </p:nvSpPr>
          <p:spPr>
            <a:xfrm>
              <a:off x="14756939" y="2153563"/>
              <a:ext cx="3214267" cy="3131794"/>
            </a:xfrm>
            <a:prstGeom prst="rect">
              <a:avLst/>
            </a:prstGeom>
            <a:solidFill>
              <a:srgbClr val="FFFFFF">
                <a:alpha val="100000"/>
              </a:srgbClr>
            </a:solidFill>
          </p:spPr>
          <p:txBody>
            <a:bodyPr/>
            <a:lstStyle/>
            <a:p/>
          </p:txBody>
        </p:sp>
        <p:sp>
          <p:nvSpPr>
            <p:cNvPr id="239" name="pl238"/>
            <p:cNvSpPr/>
            <p:nvPr/>
          </p:nvSpPr>
          <p:spPr>
            <a:xfrm>
              <a:off x="14756939" y="463071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40" name="pl239"/>
            <p:cNvSpPr/>
            <p:nvPr/>
          </p:nvSpPr>
          <p:spPr>
            <a:xfrm>
              <a:off x="14756939" y="332144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41" name="pl240"/>
            <p:cNvSpPr/>
            <p:nvPr/>
          </p:nvSpPr>
          <p:spPr>
            <a:xfrm>
              <a:off x="1475693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42" name="pl241"/>
            <p:cNvSpPr/>
            <p:nvPr/>
          </p:nvSpPr>
          <p:spPr>
            <a:xfrm>
              <a:off x="14756939" y="397607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43" name="pl242"/>
            <p:cNvSpPr/>
            <p:nvPr/>
          </p:nvSpPr>
          <p:spPr>
            <a:xfrm>
              <a:off x="14756939" y="266680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44" name="rc243"/>
            <p:cNvSpPr/>
            <p:nvPr/>
          </p:nvSpPr>
          <p:spPr>
            <a:xfrm>
              <a:off x="1479645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5" name="rc244"/>
            <p:cNvSpPr/>
            <p:nvPr/>
          </p:nvSpPr>
          <p:spPr>
            <a:xfrm>
              <a:off x="1479645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6" name="rc245"/>
            <p:cNvSpPr/>
            <p:nvPr/>
          </p:nvSpPr>
          <p:spPr>
            <a:xfrm>
              <a:off x="14796459" y="5180615"/>
              <a:ext cx="237118" cy="10474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7" name="rc246"/>
            <p:cNvSpPr/>
            <p:nvPr/>
          </p:nvSpPr>
          <p:spPr>
            <a:xfrm>
              <a:off x="14796459" y="5075873"/>
              <a:ext cx="237118" cy="10474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8" name="rc247"/>
            <p:cNvSpPr/>
            <p:nvPr/>
          </p:nvSpPr>
          <p:spPr>
            <a:xfrm>
              <a:off x="1505992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9" name="rc248"/>
            <p:cNvSpPr/>
            <p:nvPr/>
          </p:nvSpPr>
          <p:spPr>
            <a:xfrm>
              <a:off x="1505992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0" name="rc249"/>
            <p:cNvSpPr/>
            <p:nvPr/>
          </p:nvSpPr>
          <p:spPr>
            <a:xfrm>
              <a:off x="1505992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1" name="rc250"/>
            <p:cNvSpPr/>
            <p:nvPr/>
          </p:nvSpPr>
          <p:spPr>
            <a:xfrm>
              <a:off x="15059924" y="5206801"/>
              <a:ext cx="237118" cy="785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2" name="rc251"/>
            <p:cNvSpPr/>
            <p:nvPr/>
          </p:nvSpPr>
          <p:spPr>
            <a:xfrm>
              <a:off x="1532338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3" name="rc252"/>
            <p:cNvSpPr/>
            <p:nvPr/>
          </p:nvSpPr>
          <p:spPr>
            <a:xfrm>
              <a:off x="1532338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4" name="rc253"/>
            <p:cNvSpPr/>
            <p:nvPr/>
          </p:nvSpPr>
          <p:spPr>
            <a:xfrm>
              <a:off x="1532338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5" name="rc254"/>
            <p:cNvSpPr/>
            <p:nvPr/>
          </p:nvSpPr>
          <p:spPr>
            <a:xfrm>
              <a:off x="15323388" y="4709275"/>
              <a:ext cx="237118" cy="57608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6" name="rc255"/>
            <p:cNvSpPr/>
            <p:nvPr/>
          </p:nvSpPr>
          <p:spPr>
            <a:xfrm>
              <a:off x="15586853" y="5259172"/>
              <a:ext cx="237118" cy="2618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7" name="rc256"/>
            <p:cNvSpPr/>
            <p:nvPr/>
          </p:nvSpPr>
          <p:spPr>
            <a:xfrm>
              <a:off x="15586853" y="525917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8" name="rc257"/>
            <p:cNvSpPr/>
            <p:nvPr/>
          </p:nvSpPr>
          <p:spPr>
            <a:xfrm>
              <a:off x="15586853" y="5232987"/>
              <a:ext cx="237118" cy="2618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9" name="rc258"/>
            <p:cNvSpPr/>
            <p:nvPr/>
          </p:nvSpPr>
          <p:spPr>
            <a:xfrm>
              <a:off x="15586853" y="4499791"/>
              <a:ext cx="237118" cy="73319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0" name="rc259"/>
            <p:cNvSpPr/>
            <p:nvPr/>
          </p:nvSpPr>
          <p:spPr>
            <a:xfrm>
              <a:off x="1585031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1" name="rc260"/>
            <p:cNvSpPr/>
            <p:nvPr/>
          </p:nvSpPr>
          <p:spPr>
            <a:xfrm>
              <a:off x="1585031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2" name="rc261"/>
            <p:cNvSpPr/>
            <p:nvPr/>
          </p:nvSpPr>
          <p:spPr>
            <a:xfrm>
              <a:off x="15850317" y="4997316"/>
              <a:ext cx="237118" cy="28804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3" name="rc262"/>
            <p:cNvSpPr/>
            <p:nvPr/>
          </p:nvSpPr>
          <p:spPr>
            <a:xfrm>
              <a:off x="15850317" y="4814017"/>
              <a:ext cx="237118" cy="1832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4" name="pg263"/>
            <p:cNvSpPr/>
            <p:nvPr/>
          </p:nvSpPr>
          <p:spPr>
            <a:xfrm>
              <a:off x="15559584" y="2153563"/>
              <a:ext cx="1608977" cy="373922"/>
            </a:xfrm>
            <a:custGeom>
              <a:avLst/>
              <a:pathLst>
                <a:path w="1608977" h="373922">
                  <a:moveTo>
                    <a:pt x="31220" y="373922"/>
                  </a:moveTo>
                  <a:lnTo>
                    <a:pt x="1577756" y="373922"/>
                  </a:lnTo>
                  <a:lnTo>
                    <a:pt x="1576499" y="373897"/>
                  </a:lnTo>
                  <a:lnTo>
                    <a:pt x="1581520" y="373695"/>
                  </a:lnTo>
                  <a:lnTo>
                    <a:pt x="1586442" y="372690"/>
                  </a:lnTo>
                  <a:lnTo>
                    <a:pt x="1591140" y="370908"/>
                  </a:lnTo>
                  <a:lnTo>
                    <a:pt x="1595492" y="368396"/>
                  </a:lnTo>
                  <a:lnTo>
                    <a:pt x="1599384" y="365218"/>
                  </a:lnTo>
                  <a:lnTo>
                    <a:pt x="1602715" y="361457"/>
                  </a:lnTo>
                  <a:lnTo>
                    <a:pt x="1605401" y="357211"/>
                  </a:lnTo>
                  <a:lnTo>
                    <a:pt x="1607370" y="352588"/>
                  </a:lnTo>
                  <a:lnTo>
                    <a:pt x="1608573" y="347710"/>
                  </a:lnTo>
                  <a:lnTo>
                    <a:pt x="1608977" y="342702"/>
                  </a:lnTo>
                  <a:lnTo>
                    <a:pt x="1608977" y="31220"/>
                  </a:lnTo>
                  <a:lnTo>
                    <a:pt x="1608573" y="26212"/>
                  </a:lnTo>
                  <a:lnTo>
                    <a:pt x="1607370" y="21334"/>
                  </a:lnTo>
                  <a:lnTo>
                    <a:pt x="1605401" y="16711"/>
                  </a:lnTo>
                  <a:lnTo>
                    <a:pt x="1602715" y="12465"/>
                  </a:lnTo>
                  <a:lnTo>
                    <a:pt x="1599384" y="8704"/>
                  </a:lnTo>
                  <a:lnTo>
                    <a:pt x="1595492" y="5526"/>
                  </a:lnTo>
                  <a:lnTo>
                    <a:pt x="1591140" y="3014"/>
                  </a:lnTo>
                  <a:lnTo>
                    <a:pt x="1586442" y="1232"/>
                  </a:lnTo>
                  <a:lnTo>
                    <a:pt x="1581520" y="227"/>
                  </a:lnTo>
                  <a:lnTo>
                    <a:pt x="157775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65" name="tx264"/>
            <p:cNvSpPr/>
            <p:nvPr/>
          </p:nvSpPr>
          <p:spPr>
            <a:xfrm>
              <a:off x="15684467" y="2239827"/>
              <a:ext cx="135921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17 case(s)</a:t>
              </a:r>
            </a:p>
          </p:txBody>
        </p:sp>
        <p:sp>
          <p:nvSpPr>
            <p:cNvPr id="266" name="pg265"/>
            <p:cNvSpPr/>
            <p:nvPr/>
          </p:nvSpPr>
          <p:spPr>
            <a:xfrm>
              <a:off x="16260004"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67" name="rc266"/>
            <p:cNvSpPr/>
            <p:nvPr/>
          </p:nvSpPr>
          <p:spPr>
            <a:xfrm>
              <a:off x="14756939" y="2153563"/>
              <a:ext cx="3214267" cy="3131794"/>
            </a:xfrm>
            <a:prstGeom prst="rect">
              <a:avLst/>
            </a:prstGeom>
            <a:ln w="13550" cap="rnd">
              <a:solidFill>
                <a:srgbClr val="333333">
                  <a:alpha val="100000"/>
                </a:srgbClr>
              </a:solidFill>
              <a:prstDash val="solid"/>
              <a:round/>
            </a:ln>
          </p:spPr>
          <p:txBody>
            <a:bodyPr/>
            <a:lstStyle/>
            <a:p/>
          </p:txBody>
        </p:sp>
        <p:sp>
          <p:nvSpPr>
            <p:cNvPr id="268" name="tx267"/>
            <p:cNvSpPr/>
            <p:nvPr/>
          </p:nvSpPr>
          <p:spPr>
            <a:xfrm>
              <a:off x="322447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69" name="tx268"/>
            <p:cNvSpPr/>
            <p:nvPr/>
          </p:nvSpPr>
          <p:spPr>
            <a:xfrm>
              <a:off x="64387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70" name="tx269"/>
            <p:cNvSpPr/>
            <p:nvPr/>
          </p:nvSpPr>
          <p:spPr>
            <a:xfrm>
              <a:off x="96530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71" name="tx270"/>
            <p:cNvSpPr/>
            <p:nvPr/>
          </p:nvSpPr>
          <p:spPr>
            <a:xfrm>
              <a:off x="128672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72" name="tx271"/>
            <p:cNvSpPr/>
            <p:nvPr/>
          </p:nvSpPr>
          <p:spPr>
            <a:xfrm>
              <a:off x="1608154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73" name="pl272"/>
            <p:cNvSpPr/>
            <p:nvPr/>
          </p:nvSpPr>
          <p:spPr>
            <a:xfrm>
              <a:off x="20579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4" name="pl273"/>
            <p:cNvSpPr/>
            <p:nvPr/>
          </p:nvSpPr>
          <p:spPr>
            <a:xfrm>
              <a:off x="2321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5" name="pl274"/>
            <p:cNvSpPr/>
            <p:nvPr/>
          </p:nvSpPr>
          <p:spPr>
            <a:xfrm>
              <a:off x="2584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6" name="pl275"/>
            <p:cNvSpPr/>
            <p:nvPr/>
          </p:nvSpPr>
          <p:spPr>
            <a:xfrm>
              <a:off x="2848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7" name="pl276"/>
            <p:cNvSpPr/>
            <p:nvPr/>
          </p:nvSpPr>
          <p:spPr>
            <a:xfrm>
              <a:off x="3111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8" name="pl277"/>
            <p:cNvSpPr/>
            <p:nvPr/>
          </p:nvSpPr>
          <p:spPr>
            <a:xfrm>
              <a:off x="3375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9" name="pl278"/>
            <p:cNvSpPr/>
            <p:nvPr/>
          </p:nvSpPr>
          <p:spPr>
            <a:xfrm>
              <a:off x="3638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0" name="pl279"/>
            <p:cNvSpPr/>
            <p:nvPr/>
          </p:nvSpPr>
          <p:spPr>
            <a:xfrm>
              <a:off x="3902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1" name="pl280"/>
            <p:cNvSpPr/>
            <p:nvPr/>
          </p:nvSpPr>
          <p:spPr>
            <a:xfrm>
              <a:off x="4165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2" name="pl281"/>
            <p:cNvSpPr/>
            <p:nvPr/>
          </p:nvSpPr>
          <p:spPr>
            <a:xfrm>
              <a:off x="4429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3" name="pl282"/>
            <p:cNvSpPr/>
            <p:nvPr/>
          </p:nvSpPr>
          <p:spPr>
            <a:xfrm>
              <a:off x="4692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4" name="pl283"/>
            <p:cNvSpPr/>
            <p:nvPr/>
          </p:nvSpPr>
          <p:spPr>
            <a:xfrm>
              <a:off x="4956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5" name="tx284"/>
            <p:cNvSpPr/>
            <p:nvPr/>
          </p:nvSpPr>
          <p:spPr>
            <a:xfrm rot="-5400000">
              <a:off x="197716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86" name="tx285"/>
            <p:cNvSpPr/>
            <p:nvPr/>
          </p:nvSpPr>
          <p:spPr>
            <a:xfrm rot="-5400000">
              <a:off x="22308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87" name="tx286"/>
            <p:cNvSpPr/>
            <p:nvPr/>
          </p:nvSpPr>
          <p:spPr>
            <a:xfrm rot="-5400000">
              <a:off x="249437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88" name="tx287"/>
            <p:cNvSpPr/>
            <p:nvPr/>
          </p:nvSpPr>
          <p:spPr>
            <a:xfrm rot="-5400000">
              <a:off x="27559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89" name="tx288"/>
            <p:cNvSpPr/>
            <p:nvPr/>
          </p:nvSpPr>
          <p:spPr>
            <a:xfrm rot="-5400000">
              <a:off x="298878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90" name="tx289"/>
            <p:cNvSpPr/>
            <p:nvPr/>
          </p:nvSpPr>
          <p:spPr>
            <a:xfrm rot="-5400000">
              <a:off x="32944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91" name="tx290"/>
            <p:cNvSpPr/>
            <p:nvPr/>
          </p:nvSpPr>
          <p:spPr>
            <a:xfrm rot="-5400000">
              <a:off x="358764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92" name="tx291"/>
            <p:cNvSpPr/>
            <p:nvPr/>
          </p:nvSpPr>
          <p:spPr>
            <a:xfrm rot="-5400000">
              <a:off x="378894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93" name="tx292"/>
            <p:cNvSpPr/>
            <p:nvPr/>
          </p:nvSpPr>
          <p:spPr>
            <a:xfrm rot="-5400000">
              <a:off x="405236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94" name="tx293"/>
            <p:cNvSpPr/>
            <p:nvPr/>
          </p:nvSpPr>
          <p:spPr>
            <a:xfrm rot="-5400000">
              <a:off x="43522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95" name="tx294"/>
            <p:cNvSpPr/>
            <p:nvPr/>
          </p:nvSpPr>
          <p:spPr>
            <a:xfrm rot="-5400000">
              <a:off x="4597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96" name="tx295"/>
            <p:cNvSpPr/>
            <p:nvPr/>
          </p:nvSpPr>
          <p:spPr>
            <a:xfrm rot="-5400000">
              <a:off x="4860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97" name="pl296"/>
            <p:cNvSpPr/>
            <p:nvPr/>
          </p:nvSpPr>
          <p:spPr>
            <a:xfrm>
              <a:off x="5272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8" name="pl297"/>
            <p:cNvSpPr/>
            <p:nvPr/>
          </p:nvSpPr>
          <p:spPr>
            <a:xfrm>
              <a:off x="5535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9" name="pl298"/>
            <p:cNvSpPr/>
            <p:nvPr/>
          </p:nvSpPr>
          <p:spPr>
            <a:xfrm>
              <a:off x="5799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0" name="pl299"/>
            <p:cNvSpPr/>
            <p:nvPr/>
          </p:nvSpPr>
          <p:spPr>
            <a:xfrm>
              <a:off x="6062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1" name="pl300"/>
            <p:cNvSpPr/>
            <p:nvPr/>
          </p:nvSpPr>
          <p:spPr>
            <a:xfrm>
              <a:off x="6326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2" name="pl301"/>
            <p:cNvSpPr/>
            <p:nvPr/>
          </p:nvSpPr>
          <p:spPr>
            <a:xfrm>
              <a:off x="6589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pl302"/>
            <p:cNvSpPr/>
            <p:nvPr/>
          </p:nvSpPr>
          <p:spPr>
            <a:xfrm>
              <a:off x="6853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pl303"/>
            <p:cNvSpPr/>
            <p:nvPr/>
          </p:nvSpPr>
          <p:spPr>
            <a:xfrm>
              <a:off x="7116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73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pl305"/>
            <p:cNvSpPr/>
            <p:nvPr/>
          </p:nvSpPr>
          <p:spPr>
            <a:xfrm>
              <a:off x="7643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7906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8170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tx308"/>
            <p:cNvSpPr/>
            <p:nvPr/>
          </p:nvSpPr>
          <p:spPr>
            <a:xfrm rot="-5400000">
              <a:off x="519143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10" name="tx309"/>
            <p:cNvSpPr/>
            <p:nvPr/>
          </p:nvSpPr>
          <p:spPr>
            <a:xfrm rot="-5400000">
              <a:off x="544508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11" name="tx310"/>
            <p:cNvSpPr/>
            <p:nvPr/>
          </p:nvSpPr>
          <p:spPr>
            <a:xfrm rot="-5400000">
              <a:off x="57086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12" name="tx311"/>
            <p:cNvSpPr/>
            <p:nvPr/>
          </p:nvSpPr>
          <p:spPr>
            <a:xfrm rot="-5400000">
              <a:off x="597023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13" name="tx312"/>
            <p:cNvSpPr/>
            <p:nvPr/>
          </p:nvSpPr>
          <p:spPr>
            <a:xfrm rot="-5400000">
              <a:off x="620305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14" name="tx313"/>
            <p:cNvSpPr/>
            <p:nvPr/>
          </p:nvSpPr>
          <p:spPr>
            <a:xfrm rot="-5400000">
              <a:off x="650875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15" name="tx314"/>
            <p:cNvSpPr/>
            <p:nvPr/>
          </p:nvSpPr>
          <p:spPr>
            <a:xfrm rot="-5400000">
              <a:off x="680191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16" name="tx315"/>
            <p:cNvSpPr/>
            <p:nvPr/>
          </p:nvSpPr>
          <p:spPr>
            <a:xfrm rot="-5400000">
              <a:off x="70032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17" name="tx316"/>
            <p:cNvSpPr/>
            <p:nvPr/>
          </p:nvSpPr>
          <p:spPr>
            <a:xfrm rot="-5400000">
              <a:off x="72666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18" name="tx317"/>
            <p:cNvSpPr/>
            <p:nvPr/>
          </p:nvSpPr>
          <p:spPr>
            <a:xfrm rot="-5400000">
              <a:off x="75665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19" name="tx318"/>
            <p:cNvSpPr/>
            <p:nvPr/>
          </p:nvSpPr>
          <p:spPr>
            <a:xfrm rot="-5400000">
              <a:off x="7811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20" name="tx319"/>
            <p:cNvSpPr/>
            <p:nvPr/>
          </p:nvSpPr>
          <p:spPr>
            <a:xfrm rot="-5400000">
              <a:off x="80748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21" name="pl320"/>
            <p:cNvSpPr/>
            <p:nvPr/>
          </p:nvSpPr>
          <p:spPr>
            <a:xfrm>
              <a:off x="8486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pl321"/>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3" name="pl322"/>
            <p:cNvSpPr/>
            <p:nvPr/>
          </p:nvSpPr>
          <p:spPr>
            <a:xfrm>
              <a:off x="90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4" name="pl323"/>
            <p:cNvSpPr/>
            <p:nvPr/>
          </p:nvSpPr>
          <p:spPr>
            <a:xfrm>
              <a:off x="9276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5" name="pl324"/>
            <p:cNvSpPr/>
            <p:nvPr/>
          </p:nvSpPr>
          <p:spPr>
            <a:xfrm>
              <a:off x="9540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6" name="pl325"/>
            <p:cNvSpPr/>
            <p:nvPr/>
          </p:nvSpPr>
          <p:spPr>
            <a:xfrm>
              <a:off x="9803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pl326"/>
            <p:cNvSpPr/>
            <p:nvPr/>
          </p:nvSpPr>
          <p:spPr>
            <a:xfrm>
              <a:off x="10067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327"/>
            <p:cNvSpPr/>
            <p:nvPr/>
          </p:nvSpPr>
          <p:spPr>
            <a:xfrm>
              <a:off x="10330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28"/>
            <p:cNvSpPr/>
            <p:nvPr/>
          </p:nvSpPr>
          <p:spPr>
            <a:xfrm>
              <a:off x="10594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329"/>
            <p:cNvSpPr/>
            <p:nvPr/>
          </p:nvSpPr>
          <p:spPr>
            <a:xfrm>
              <a:off x="10857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30"/>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31"/>
            <p:cNvSpPr/>
            <p:nvPr/>
          </p:nvSpPr>
          <p:spPr>
            <a:xfrm>
              <a:off x="11384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tx332"/>
            <p:cNvSpPr/>
            <p:nvPr/>
          </p:nvSpPr>
          <p:spPr>
            <a:xfrm rot="-5400000">
              <a:off x="8405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34" name="tx333"/>
            <p:cNvSpPr/>
            <p:nvPr/>
          </p:nvSpPr>
          <p:spPr>
            <a:xfrm rot="-5400000">
              <a:off x="865935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35" name="tx334"/>
            <p:cNvSpPr/>
            <p:nvPr/>
          </p:nvSpPr>
          <p:spPr>
            <a:xfrm rot="-5400000">
              <a:off x="892290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36" name="tx335"/>
            <p:cNvSpPr/>
            <p:nvPr/>
          </p:nvSpPr>
          <p:spPr>
            <a:xfrm rot="-5400000">
              <a:off x="9184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37" name="tx336"/>
            <p:cNvSpPr/>
            <p:nvPr/>
          </p:nvSpPr>
          <p:spPr>
            <a:xfrm rot="-5400000">
              <a:off x="941732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38" name="tx337"/>
            <p:cNvSpPr/>
            <p:nvPr/>
          </p:nvSpPr>
          <p:spPr>
            <a:xfrm rot="-5400000">
              <a:off x="9723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39" name="tx338"/>
            <p:cNvSpPr/>
            <p:nvPr/>
          </p:nvSpPr>
          <p:spPr>
            <a:xfrm rot="-5400000">
              <a:off x="1001617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40" name="tx339"/>
            <p:cNvSpPr/>
            <p:nvPr/>
          </p:nvSpPr>
          <p:spPr>
            <a:xfrm rot="-5400000">
              <a:off x="1021748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41" name="tx340"/>
            <p:cNvSpPr/>
            <p:nvPr/>
          </p:nvSpPr>
          <p:spPr>
            <a:xfrm rot="-5400000">
              <a:off x="1048090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42" name="tx341"/>
            <p:cNvSpPr/>
            <p:nvPr/>
          </p:nvSpPr>
          <p:spPr>
            <a:xfrm rot="-5400000">
              <a:off x="1078078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43" name="tx342"/>
            <p:cNvSpPr/>
            <p:nvPr/>
          </p:nvSpPr>
          <p:spPr>
            <a:xfrm rot="-5400000">
              <a:off x="11025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44" name="tx343"/>
            <p:cNvSpPr/>
            <p:nvPr/>
          </p:nvSpPr>
          <p:spPr>
            <a:xfrm rot="-5400000">
              <a:off x="11289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45" name="pl344"/>
            <p:cNvSpPr/>
            <p:nvPr/>
          </p:nvSpPr>
          <p:spPr>
            <a:xfrm>
              <a:off x="1170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pl345"/>
            <p:cNvSpPr/>
            <p:nvPr/>
          </p:nvSpPr>
          <p:spPr>
            <a:xfrm>
              <a:off x="11964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7" name="pl346"/>
            <p:cNvSpPr/>
            <p:nvPr/>
          </p:nvSpPr>
          <p:spPr>
            <a:xfrm>
              <a:off x="12227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8" name="pl347"/>
            <p:cNvSpPr/>
            <p:nvPr/>
          </p:nvSpPr>
          <p:spPr>
            <a:xfrm>
              <a:off x="12491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9" name="pl348"/>
            <p:cNvSpPr/>
            <p:nvPr/>
          </p:nvSpPr>
          <p:spPr>
            <a:xfrm>
              <a:off x="12754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0" name="pl349"/>
            <p:cNvSpPr/>
            <p:nvPr/>
          </p:nvSpPr>
          <p:spPr>
            <a:xfrm>
              <a:off x="13018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pl350"/>
            <p:cNvSpPr/>
            <p:nvPr/>
          </p:nvSpPr>
          <p:spPr>
            <a:xfrm>
              <a:off x="1328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pl351"/>
            <p:cNvSpPr/>
            <p:nvPr/>
          </p:nvSpPr>
          <p:spPr>
            <a:xfrm>
              <a:off x="13545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pl352"/>
            <p:cNvSpPr/>
            <p:nvPr/>
          </p:nvSpPr>
          <p:spPr>
            <a:xfrm>
              <a:off x="13808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4" name="pl353"/>
            <p:cNvSpPr/>
            <p:nvPr/>
          </p:nvSpPr>
          <p:spPr>
            <a:xfrm>
              <a:off x="14071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5" name="pl354"/>
            <p:cNvSpPr/>
            <p:nvPr/>
          </p:nvSpPr>
          <p:spPr>
            <a:xfrm>
              <a:off x="14335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6" name="pl355"/>
            <p:cNvSpPr/>
            <p:nvPr/>
          </p:nvSpPr>
          <p:spPr>
            <a:xfrm>
              <a:off x="14598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7" name="tx356"/>
            <p:cNvSpPr/>
            <p:nvPr/>
          </p:nvSpPr>
          <p:spPr>
            <a:xfrm rot="-5400000">
              <a:off x="116199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58" name="tx357"/>
            <p:cNvSpPr/>
            <p:nvPr/>
          </p:nvSpPr>
          <p:spPr>
            <a:xfrm rot="-5400000">
              <a:off x="1187362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59" name="tx358"/>
            <p:cNvSpPr/>
            <p:nvPr/>
          </p:nvSpPr>
          <p:spPr>
            <a:xfrm rot="-5400000">
              <a:off x="1213717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60" name="tx359"/>
            <p:cNvSpPr/>
            <p:nvPr/>
          </p:nvSpPr>
          <p:spPr>
            <a:xfrm rot="-5400000">
              <a:off x="1239877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61" name="tx360"/>
            <p:cNvSpPr/>
            <p:nvPr/>
          </p:nvSpPr>
          <p:spPr>
            <a:xfrm rot="-5400000">
              <a:off x="1263159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62" name="tx361"/>
            <p:cNvSpPr/>
            <p:nvPr/>
          </p:nvSpPr>
          <p:spPr>
            <a:xfrm rot="-5400000">
              <a:off x="129372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63" name="tx362"/>
            <p:cNvSpPr/>
            <p:nvPr/>
          </p:nvSpPr>
          <p:spPr>
            <a:xfrm rot="-5400000">
              <a:off x="1323044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64" name="tx363"/>
            <p:cNvSpPr/>
            <p:nvPr/>
          </p:nvSpPr>
          <p:spPr>
            <a:xfrm rot="-5400000">
              <a:off x="134317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65" name="tx364"/>
            <p:cNvSpPr/>
            <p:nvPr/>
          </p:nvSpPr>
          <p:spPr>
            <a:xfrm rot="-5400000">
              <a:off x="1369517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66" name="tx365"/>
            <p:cNvSpPr/>
            <p:nvPr/>
          </p:nvSpPr>
          <p:spPr>
            <a:xfrm rot="-5400000">
              <a:off x="1399505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67" name="tx366"/>
            <p:cNvSpPr/>
            <p:nvPr/>
          </p:nvSpPr>
          <p:spPr>
            <a:xfrm rot="-5400000">
              <a:off x="142398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68" name="tx367"/>
            <p:cNvSpPr/>
            <p:nvPr/>
          </p:nvSpPr>
          <p:spPr>
            <a:xfrm rot="-5400000">
              <a:off x="14503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69" name="pl368"/>
            <p:cNvSpPr/>
            <p:nvPr/>
          </p:nvSpPr>
          <p:spPr>
            <a:xfrm>
              <a:off x="14915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0" name="pl369"/>
            <p:cNvSpPr/>
            <p:nvPr/>
          </p:nvSpPr>
          <p:spPr>
            <a:xfrm>
              <a:off x="15178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1" name="pl370"/>
            <p:cNvSpPr/>
            <p:nvPr/>
          </p:nvSpPr>
          <p:spPr>
            <a:xfrm>
              <a:off x="15441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2" name="pl371"/>
            <p:cNvSpPr/>
            <p:nvPr/>
          </p:nvSpPr>
          <p:spPr>
            <a:xfrm>
              <a:off x="15705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3" name="pl372"/>
            <p:cNvSpPr/>
            <p:nvPr/>
          </p:nvSpPr>
          <p:spPr>
            <a:xfrm>
              <a:off x="159688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4" name="pl373"/>
            <p:cNvSpPr/>
            <p:nvPr/>
          </p:nvSpPr>
          <p:spPr>
            <a:xfrm>
              <a:off x="16232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5" name="pl374"/>
            <p:cNvSpPr/>
            <p:nvPr/>
          </p:nvSpPr>
          <p:spPr>
            <a:xfrm>
              <a:off x="16495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6" name="pl375"/>
            <p:cNvSpPr/>
            <p:nvPr/>
          </p:nvSpPr>
          <p:spPr>
            <a:xfrm>
              <a:off x="16759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7" name="pl376"/>
            <p:cNvSpPr/>
            <p:nvPr/>
          </p:nvSpPr>
          <p:spPr>
            <a:xfrm>
              <a:off x="17022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8" name="pl377"/>
            <p:cNvSpPr/>
            <p:nvPr/>
          </p:nvSpPr>
          <p:spPr>
            <a:xfrm>
              <a:off x="17286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9" name="pl378"/>
            <p:cNvSpPr/>
            <p:nvPr/>
          </p:nvSpPr>
          <p:spPr>
            <a:xfrm>
              <a:off x="17549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0" name="pl379"/>
            <p:cNvSpPr/>
            <p:nvPr/>
          </p:nvSpPr>
          <p:spPr>
            <a:xfrm>
              <a:off x="178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1" name="tx380"/>
            <p:cNvSpPr/>
            <p:nvPr/>
          </p:nvSpPr>
          <p:spPr>
            <a:xfrm rot="-5400000">
              <a:off x="148342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82" name="tx381"/>
            <p:cNvSpPr/>
            <p:nvPr/>
          </p:nvSpPr>
          <p:spPr>
            <a:xfrm rot="-5400000">
              <a:off x="150878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83" name="tx382"/>
            <p:cNvSpPr/>
            <p:nvPr/>
          </p:nvSpPr>
          <p:spPr>
            <a:xfrm rot="-5400000">
              <a:off x="153514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84" name="tx383"/>
            <p:cNvSpPr/>
            <p:nvPr/>
          </p:nvSpPr>
          <p:spPr>
            <a:xfrm rot="-5400000">
              <a:off x="1561303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85" name="tx384"/>
            <p:cNvSpPr/>
            <p:nvPr/>
          </p:nvSpPr>
          <p:spPr>
            <a:xfrm rot="-5400000">
              <a:off x="1584585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86" name="tx385"/>
            <p:cNvSpPr/>
            <p:nvPr/>
          </p:nvSpPr>
          <p:spPr>
            <a:xfrm rot="-5400000">
              <a:off x="1615155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87" name="tx386"/>
            <p:cNvSpPr/>
            <p:nvPr/>
          </p:nvSpPr>
          <p:spPr>
            <a:xfrm rot="-5400000">
              <a:off x="1644471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88" name="tx387"/>
            <p:cNvSpPr/>
            <p:nvPr/>
          </p:nvSpPr>
          <p:spPr>
            <a:xfrm rot="-5400000">
              <a:off x="1664601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89" name="tx388"/>
            <p:cNvSpPr/>
            <p:nvPr/>
          </p:nvSpPr>
          <p:spPr>
            <a:xfrm rot="-5400000">
              <a:off x="169094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90" name="tx389"/>
            <p:cNvSpPr/>
            <p:nvPr/>
          </p:nvSpPr>
          <p:spPr>
            <a:xfrm rot="-5400000">
              <a:off x="1720932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91" name="tx390"/>
            <p:cNvSpPr/>
            <p:nvPr/>
          </p:nvSpPr>
          <p:spPr>
            <a:xfrm rot="-5400000">
              <a:off x="17454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92" name="tx391"/>
            <p:cNvSpPr/>
            <p:nvPr/>
          </p:nvSpPr>
          <p:spPr>
            <a:xfrm rot="-5400000">
              <a:off x="17717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93" name="tx392"/>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394" name="tx393"/>
            <p:cNvSpPr/>
            <p:nvPr/>
          </p:nvSpPr>
          <p:spPr>
            <a:xfrm>
              <a:off x="1294238" y="3890801"/>
              <a:ext cx="317785"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50</a:t>
              </a:r>
            </a:p>
          </p:txBody>
        </p:sp>
        <p:sp>
          <p:nvSpPr>
            <p:cNvPr id="395" name="tx394"/>
            <p:cNvSpPr/>
            <p:nvPr/>
          </p:nvSpPr>
          <p:spPr>
            <a:xfrm>
              <a:off x="1230614" y="2581522"/>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a:t>
              </a:r>
            </a:p>
          </p:txBody>
        </p:sp>
        <p:sp>
          <p:nvSpPr>
            <p:cNvPr id="396" name="pl395"/>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97" name="pl396"/>
            <p:cNvSpPr/>
            <p:nvPr/>
          </p:nvSpPr>
          <p:spPr>
            <a:xfrm>
              <a:off x="1865074" y="397607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98" name="pl397"/>
            <p:cNvSpPr/>
            <p:nvPr/>
          </p:nvSpPr>
          <p:spPr>
            <a:xfrm>
              <a:off x="1865074" y="266680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99" name="tx398"/>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00" name="rc399"/>
            <p:cNvSpPr/>
            <p:nvPr/>
          </p:nvSpPr>
          <p:spPr>
            <a:xfrm>
              <a:off x="18110385" y="2153563"/>
              <a:ext cx="1753945" cy="1236458"/>
            </a:xfrm>
            <a:prstGeom prst="rect">
              <a:avLst/>
            </a:prstGeom>
            <a:solidFill>
              <a:srgbClr val="FFFFFF">
                <a:alpha val="100000"/>
              </a:srgbClr>
            </a:solidFill>
          </p:spPr>
          <p:txBody>
            <a:bodyPr/>
            <a:lstStyle/>
            <a:p/>
          </p:txBody>
        </p:sp>
        <p:sp>
          <p:nvSpPr>
            <p:cNvPr id="401" name="rc400"/>
            <p:cNvSpPr/>
            <p:nvPr/>
          </p:nvSpPr>
          <p:spPr>
            <a:xfrm>
              <a:off x="18179974" y="2223153"/>
              <a:ext cx="274319" cy="274319"/>
            </a:xfrm>
            <a:prstGeom prst="rect">
              <a:avLst/>
            </a:prstGeom>
            <a:solidFill>
              <a:srgbClr val="FFFFFF">
                <a:alpha val="100000"/>
              </a:srgbClr>
            </a:solidFill>
          </p:spPr>
          <p:txBody>
            <a:bodyPr/>
            <a:lstStyle/>
            <a:p/>
          </p:txBody>
        </p:sp>
        <p:sp>
          <p:nvSpPr>
            <p:cNvPr id="402" name="rc401"/>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03" name="rc402"/>
            <p:cNvSpPr/>
            <p:nvPr/>
          </p:nvSpPr>
          <p:spPr>
            <a:xfrm>
              <a:off x="18179974" y="2497473"/>
              <a:ext cx="274319" cy="274319"/>
            </a:xfrm>
            <a:prstGeom prst="rect">
              <a:avLst/>
            </a:prstGeom>
            <a:solidFill>
              <a:srgbClr val="FFFFFF">
                <a:alpha val="100000"/>
              </a:srgbClr>
            </a:solidFill>
          </p:spPr>
          <p:txBody>
            <a:bodyPr/>
            <a:lstStyle/>
            <a:p/>
          </p:txBody>
        </p:sp>
        <p:sp>
          <p:nvSpPr>
            <p:cNvPr id="404" name="rc403"/>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05" name="rc404"/>
            <p:cNvSpPr/>
            <p:nvPr/>
          </p:nvSpPr>
          <p:spPr>
            <a:xfrm>
              <a:off x="18179974" y="2771793"/>
              <a:ext cx="274319" cy="274319"/>
            </a:xfrm>
            <a:prstGeom prst="rect">
              <a:avLst/>
            </a:prstGeom>
            <a:solidFill>
              <a:srgbClr val="FFFFFF">
                <a:alpha val="100000"/>
              </a:srgbClr>
            </a:solidFill>
          </p:spPr>
          <p:txBody>
            <a:bodyPr/>
            <a:lstStyle/>
            <a:p/>
          </p:txBody>
        </p:sp>
        <p:sp>
          <p:nvSpPr>
            <p:cNvPr id="406" name="rc405"/>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7" name="rc406"/>
            <p:cNvSpPr/>
            <p:nvPr/>
          </p:nvSpPr>
          <p:spPr>
            <a:xfrm>
              <a:off x="18179974" y="3046113"/>
              <a:ext cx="274319" cy="274319"/>
            </a:xfrm>
            <a:prstGeom prst="rect">
              <a:avLst/>
            </a:prstGeom>
            <a:solidFill>
              <a:srgbClr val="FFFFFF">
                <a:alpha val="100000"/>
              </a:srgbClr>
            </a:solidFill>
          </p:spPr>
          <p:txBody>
            <a:bodyPr/>
            <a:lstStyle/>
            <a:p/>
          </p:txBody>
        </p:sp>
        <p:sp>
          <p:nvSpPr>
            <p:cNvPr id="408" name="rc407"/>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09" name="tx408"/>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10" name="tx409"/>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11" name="tx410"/>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12" name="tx411"/>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13" name=""/>
          <p:cNvGrpSpPr/>
          <p:nvPr/>
        </p:nvGrpSpPr>
        <p:grpSpPr>
          <a:xfrm>
            <a:off x="6400800" y="6217920"/>
            <a:ext cx="5486400" cy="4251960"/>
            <a:chOff x="6400800" y="6217920"/>
            <a:chExt cx="5486400" cy="4251960"/>
          </a:xfrm>
        </p:grpSpPr>
        <p:sp>
          <p:nvSpPr>
            <p:cNvPr id="414"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15"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16" name="rc5"/>
            <p:cNvSpPr/>
            <p:nvPr/>
          </p:nvSpPr>
          <p:spPr>
            <a:xfrm>
              <a:off x="7111254" y="6510025"/>
              <a:ext cx="4149599" cy="2788960"/>
            </a:xfrm>
            <a:prstGeom prst="rect">
              <a:avLst/>
            </a:prstGeom>
            <a:solidFill>
              <a:srgbClr val="FFFFFF">
                <a:alpha val="100000"/>
              </a:srgbClr>
            </a:solidFill>
          </p:spPr>
          <p:txBody>
            <a:bodyPr/>
            <a:lstStyle/>
            <a:p/>
          </p:txBody>
        </p:sp>
        <p:sp>
          <p:nvSpPr>
            <p:cNvPr id="417" name="pl6"/>
            <p:cNvSpPr/>
            <p:nvPr/>
          </p:nvSpPr>
          <p:spPr>
            <a:xfrm>
              <a:off x="7111254" y="8820073"/>
              <a:ext cx="4149599" cy="0"/>
            </a:xfrm>
            <a:custGeom>
              <a:avLst/>
              <a:pathLst>
                <a:path w="4149599" h="0">
                  <a:moveTo>
                    <a:pt x="0" y="0"/>
                  </a:moveTo>
                  <a:lnTo>
                    <a:pt x="4149599" y="0"/>
                  </a:lnTo>
                  <a:lnTo>
                    <a:pt x="4149599" y="0"/>
                  </a:lnTo>
                </a:path>
              </a:pathLst>
            </a:custGeom>
            <a:ln w="6775" cap="flat">
              <a:solidFill>
                <a:srgbClr val="EBEBEB">
                  <a:alpha val="100000"/>
                </a:srgbClr>
              </a:solidFill>
              <a:prstDash val="solid"/>
              <a:round/>
            </a:ln>
          </p:spPr>
          <p:txBody>
            <a:bodyPr/>
            <a:lstStyle/>
            <a:p/>
          </p:txBody>
        </p:sp>
        <p:sp>
          <p:nvSpPr>
            <p:cNvPr id="418" name="pl7"/>
            <p:cNvSpPr/>
            <p:nvPr/>
          </p:nvSpPr>
          <p:spPr>
            <a:xfrm>
              <a:off x="7111254" y="8115790"/>
              <a:ext cx="4149599" cy="0"/>
            </a:xfrm>
            <a:custGeom>
              <a:avLst/>
              <a:pathLst>
                <a:path w="4149599" h="0">
                  <a:moveTo>
                    <a:pt x="0" y="0"/>
                  </a:moveTo>
                  <a:lnTo>
                    <a:pt x="4149599" y="0"/>
                  </a:lnTo>
                  <a:lnTo>
                    <a:pt x="4149599" y="0"/>
                  </a:lnTo>
                </a:path>
              </a:pathLst>
            </a:custGeom>
            <a:ln w="6775" cap="flat">
              <a:solidFill>
                <a:srgbClr val="EBEBEB">
                  <a:alpha val="100000"/>
                </a:srgbClr>
              </a:solidFill>
              <a:prstDash val="solid"/>
              <a:round/>
            </a:ln>
          </p:spPr>
          <p:txBody>
            <a:bodyPr/>
            <a:lstStyle/>
            <a:p/>
          </p:txBody>
        </p:sp>
        <p:sp>
          <p:nvSpPr>
            <p:cNvPr id="419" name="pl8"/>
            <p:cNvSpPr/>
            <p:nvPr/>
          </p:nvSpPr>
          <p:spPr>
            <a:xfrm>
              <a:off x="7111254" y="7411507"/>
              <a:ext cx="4149599" cy="0"/>
            </a:xfrm>
            <a:custGeom>
              <a:avLst/>
              <a:pathLst>
                <a:path w="4149599" h="0">
                  <a:moveTo>
                    <a:pt x="0" y="0"/>
                  </a:moveTo>
                  <a:lnTo>
                    <a:pt x="4149599" y="0"/>
                  </a:lnTo>
                  <a:lnTo>
                    <a:pt x="4149599" y="0"/>
                  </a:lnTo>
                </a:path>
              </a:pathLst>
            </a:custGeom>
            <a:ln w="6775" cap="flat">
              <a:solidFill>
                <a:srgbClr val="EBEBEB">
                  <a:alpha val="100000"/>
                </a:srgbClr>
              </a:solidFill>
              <a:prstDash val="solid"/>
              <a:round/>
            </a:ln>
          </p:spPr>
          <p:txBody>
            <a:bodyPr/>
            <a:lstStyle/>
            <a:p/>
          </p:txBody>
        </p:sp>
        <p:sp>
          <p:nvSpPr>
            <p:cNvPr id="420" name="pl9"/>
            <p:cNvSpPr/>
            <p:nvPr/>
          </p:nvSpPr>
          <p:spPr>
            <a:xfrm>
              <a:off x="7111254" y="6707224"/>
              <a:ext cx="4149599" cy="0"/>
            </a:xfrm>
            <a:custGeom>
              <a:avLst/>
              <a:pathLst>
                <a:path w="4149599" h="0">
                  <a:moveTo>
                    <a:pt x="0" y="0"/>
                  </a:moveTo>
                  <a:lnTo>
                    <a:pt x="4149599" y="0"/>
                  </a:lnTo>
                  <a:lnTo>
                    <a:pt x="4149599" y="0"/>
                  </a:lnTo>
                </a:path>
              </a:pathLst>
            </a:custGeom>
            <a:ln w="6775" cap="flat">
              <a:solidFill>
                <a:srgbClr val="EBEBEB">
                  <a:alpha val="100000"/>
                </a:srgbClr>
              </a:solidFill>
              <a:prstDash val="solid"/>
              <a:round/>
            </a:ln>
          </p:spPr>
          <p:txBody>
            <a:bodyPr/>
            <a:lstStyle/>
            <a:p/>
          </p:txBody>
        </p:sp>
        <p:sp>
          <p:nvSpPr>
            <p:cNvPr id="421" name="pl10"/>
            <p:cNvSpPr/>
            <p:nvPr/>
          </p:nvSpPr>
          <p:spPr>
            <a:xfrm>
              <a:off x="7111254" y="9172214"/>
              <a:ext cx="4149599" cy="0"/>
            </a:xfrm>
            <a:custGeom>
              <a:avLst/>
              <a:pathLst>
                <a:path w="4149599" h="0">
                  <a:moveTo>
                    <a:pt x="0" y="0"/>
                  </a:moveTo>
                  <a:lnTo>
                    <a:pt x="4149599" y="0"/>
                  </a:lnTo>
                  <a:lnTo>
                    <a:pt x="4149599" y="0"/>
                  </a:lnTo>
                </a:path>
              </a:pathLst>
            </a:custGeom>
            <a:ln w="13550" cap="flat">
              <a:solidFill>
                <a:srgbClr val="EBEBEB">
                  <a:alpha val="100000"/>
                </a:srgbClr>
              </a:solidFill>
              <a:prstDash val="solid"/>
              <a:round/>
            </a:ln>
          </p:spPr>
          <p:txBody>
            <a:bodyPr/>
            <a:lstStyle/>
            <a:p/>
          </p:txBody>
        </p:sp>
        <p:sp>
          <p:nvSpPr>
            <p:cNvPr id="422" name="pl11"/>
            <p:cNvSpPr/>
            <p:nvPr/>
          </p:nvSpPr>
          <p:spPr>
            <a:xfrm>
              <a:off x="7111254" y="8467931"/>
              <a:ext cx="4149599" cy="0"/>
            </a:xfrm>
            <a:custGeom>
              <a:avLst/>
              <a:pathLst>
                <a:path w="4149599" h="0">
                  <a:moveTo>
                    <a:pt x="0" y="0"/>
                  </a:moveTo>
                  <a:lnTo>
                    <a:pt x="4149599" y="0"/>
                  </a:lnTo>
                  <a:lnTo>
                    <a:pt x="4149599" y="0"/>
                  </a:lnTo>
                </a:path>
              </a:pathLst>
            </a:custGeom>
            <a:ln w="13550" cap="flat">
              <a:solidFill>
                <a:srgbClr val="EBEBEB">
                  <a:alpha val="100000"/>
                </a:srgbClr>
              </a:solidFill>
              <a:prstDash val="solid"/>
              <a:round/>
            </a:ln>
          </p:spPr>
          <p:txBody>
            <a:bodyPr/>
            <a:lstStyle/>
            <a:p/>
          </p:txBody>
        </p:sp>
        <p:sp>
          <p:nvSpPr>
            <p:cNvPr id="423" name="pl12"/>
            <p:cNvSpPr/>
            <p:nvPr/>
          </p:nvSpPr>
          <p:spPr>
            <a:xfrm>
              <a:off x="7111254" y="7763648"/>
              <a:ext cx="4149599" cy="0"/>
            </a:xfrm>
            <a:custGeom>
              <a:avLst/>
              <a:pathLst>
                <a:path w="4149599" h="0">
                  <a:moveTo>
                    <a:pt x="0" y="0"/>
                  </a:moveTo>
                  <a:lnTo>
                    <a:pt x="4149599" y="0"/>
                  </a:lnTo>
                  <a:lnTo>
                    <a:pt x="4149599" y="0"/>
                  </a:lnTo>
                </a:path>
              </a:pathLst>
            </a:custGeom>
            <a:ln w="13550" cap="flat">
              <a:solidFill>
                <a:srgbClr val="EBEBEB">
                  <a:alpha val="100000"/>
                </a:srgbClr>
              </a:solidFill>
              <a:prstDash val="solid"/>
              <a:round/>
            </a:ln>
          </p:spPr>
          <p:txBody>
            <a:bodyPr/>
            <a:lstStyle/>
            <a:p/>
          </p:txBody>
        </p:sp>
        <p:sp>
          <p:nvSpPr>
            <p:cNvPr id="424" name="pl13"/>
            <p:cNvSpPr/>
            <p:nvPr/>
          </p:nvSpPr>
          <p:spPr>
            <a:xfrm>
              <a:off x="7111254" y="7059365"/>
              <a:ext cx="4149599" cy="0"/>
            </a:xfrm>
            <a:custGeom>
              <a:avLst/>
              <a:pathLst>
                <a:path w="4149599" h="0">
                  <a:moveTo>
                    <a:pt x="0" y="0"/>
                  </a:moveTo>
                  <a:lnTo>
                    <a:pt x="4149599" y="0"/>
                  </a:lnTo>
                  <a:lnTo>
                    <a:pt x="4149599" y="0"/>
                  </a:lnTo>
                </a:path>
              </a:pathLst>
            </a:custGeom>
            <a:ln w="13550" cap="flat">
              <a:solidFill>
                <a:srgbClr val="EBEBEB">
                  <a:alpha val="100000"/>
                </a:srgbClr>
              </a:solidFill>
              <a:prstDash val="solid"/>
              <a:round/>
            </a:ln>
          </p:spPr>
          <p:txBody>
            <a:bodyPr/>
            <a:lstStyle/>
            <a:p/>
          </p:txBody>
        </p:sp>
        <p:sp>
          <p:nvSpPr>
            <p:cNvPr id="425" name="rc14"/>
            <p:cNvSpPr/>
            <p:nvPr/>
          </p:nvSpPr>
          <p:spPr>
            <a:xfrm>
              <a:off x="7255338" y="7763648"/>
              <a:ext cx="403433" cy="281713"/>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26" name="rc15"/>
            <p:cNvSpPr/>
            <p:nvPr/>
          </p:nvSpPr>
          <p:spPr>
            <a:xfrm>
              <a:off x="7255338" y="7481935"/>
              <a:ext cx="403433" cy="28171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7" name="rc16"/>
            <p:cNvSpPr/>
            <p:nvPr/>
          </p:nvSpPr>
          <p:spPr>
            <a:xfrm>
              <a:off x="7831671" y="7200222"/>
              <a:ext cx="403433" cy="84513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8" name="rc17"/>
            <p:cNvSpPr/>
            <p:nvPr/>
          </p:nvSpPr>
          <p:spPr>
            <a:xfrm>
              <a:off x="7255338" y="8045362"/>
              <a:ext cx="403433" cy="1126852"/>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29" name="rc18"/>
            <p:cNvSpPr/>
            <p:nvPr/>
          </p:nvSpPr>
          <p:spPr>
            <a:xfrm>
              <a:off x="7831671" y="8045362"/>
              <a:ext cx="403433" cy="1126852"/>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30" name="rc19"/>
            <p:cNvSpPr/>
            <p:nvPr/>
          </p:nvSpPr>
          <p:spPr>
            <a:xfrm>
              <a:off x="8408004" y="8890501"/>
              <a:ext cx="403433" cy="281713"/>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31" name="rc20"/>
            <p:cNvSpPr/>
            <p:nvPr/>
          </p:nvSpPr>
          <p:spPr>
            <a:xfrm>
              <a:off x="8984338" y="8890501"/>
              <a:ext cx="403433" cy="281713"/>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32" name="rc21"/>
            <p:cNvSpPr/>
            <p:nvPr/>
          </p:nvSpPr>
          <p:spPr>
            <a:xfrm>
              <a:off x="7831671" y="6636796"/>
              <a:ext cx="403433" cy="563426"/>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33" name="pl22"/>
            <p:cNvSpPr/>
            <p:nvPr/>
          </p:nvSpPr>
          <p:spPr>
            <a:xfrm>
              <a:off x="7457054" y="6867288"/>
              <a:ext cx="1728999" cy="2236733"/>
            </a:xfrm>
            <a:custGeom>
              <a:avLst/>
              <a:pathLst>
                <a:path w="1728999" h="2236733">
                  <a:moveTo>
                    <a:pt x="0" y="0"/>
                  </a:moveTo>
                  <a:lnTo>
                    <a:pt x="576333" y="1445693"/>
                  </a:lnTo>
                  <a:lnTo>
                    <a:pt x="1152666" y="2236733"/>
                  </a:lnTo>
                  <a:lnTo>
                    <a:pt x="1728999" y="2231050"/>
                  </a:lnTo>
                </a:path>
              </a:pathLst>
            </a:custGeom>
            <a:ln w="40651" cap="flat">
              <a:solidFill>
                <a:srgbClr val="000000">
                  <a:alpha val="100000"/>
                </a:srgbClr>
              </a:solidFill>
              <a:prstDash val="solid"/>
              <a:round/>
            </a:ln>
          </p:spPr>
          <p:txBody>
            <a:bodyPr/>
            <a:lstStyle/>
            <a:p/>
          </p:txBody>
        </p:sp>
        <p:sp>
          <p:nvSpPr>
            <p:cNvPr id="434" name="rc23"/>
            <p:cNvSpPr/>
            <p:nvPr/>
          </p:nvSpPr>
          <p:spPr>
            <a:xfrm>
              <a:off x="7111254" y="6510025"/>
              <a:ext cx="4149599" cy="2788960"/>
            </a:xfrm>
            <a:prstGeom prst="rect">
              <a:avLst/>
            </a:prstGeom>
            <a:ln w="13550" cap="rnd">
              <a:solidFill>
                <a:srgbClr val="333333">
                  <a:alpha val="100000"/>
                </a:srgbClr>
              </a:solidFill>
              <a:prstDash val="solid"/>
              <a:round/>
            </a:ln>
          </p:spPr>
          <p:txBody>
            <a:bodyPr/>
            <a:lstStyle/>
            <a:p/>
          </p:txBody>
        </p:sp>
        <p:sp>
          <p:nvSpPr>
            <p:cNvPr id="435" name="tx24"/>
            <p:cNvSpPr/>
            <p:nvPr/>
          </p:nvSpPr>
          <p:spPr>
            <a:xfrm>
              <a:off x="6801340" y="9169908"/>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0.0</a:t>
              </a:r>
            </a:p>
          </p:txBody>
        </p:sp>
        <p:sp>
          <p:nvSpPr>
            <p:cNvPr id="436" name="tx25"/>
            <p:cNvSpPr/>
            <p:nvPr/>
          </p:nvSpPr>
          <p:spPr>
            <a:xfrm>
              <a:off x="6801340" y="8465625"/>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a:t>
              </a:r>
            </a:p>
          </p:txBody>
        </p:sp>
        <p:sp>
          <p:nvSpPr>
            <p:cNvPr id="437" name="tx26"/>
            <p:cNvSpPr/>
            <p:nvPr/>
          </p:nvSpPr>
          <p:spPr>
            <a:xfrm>
              <a:off x="6801340" y="7761342"/>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5.0</a:t>
              </a:r>
            </a:p>
          </p:txBody>
        </p:sp>
        <p:sp>
          <p:nvSpPr>
            <p:cNvPr id="438" name="tx27"/>
            <p:cNvSpPr/>
            <p:nvPr/>
          </p:nvSpPr>
          <p:spPr>
            <a:xfrm>
              <a:off x="6801340" y="7058919"/>
              <a:ext cx="2118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7.5</a:t>
              </a:r>
            </a:p>
          </p:txBody>
        </p:sp>
        <p:sp>
          <p:nvSpPr>
            <p:cNvPr id="439" name="pl28"/>
            <p:cNvSpPr/>
            <p:nvPr/>
          </p:nvSpPr>
          <p:spPr>
            <a:xfrm>
              <a:off x="7076460"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0" name="pl29"/>
            <p:cNvSpPr/>
            <p:nvPr/>
          </p:nvSpPr>
          <p:spPr>
            <a:xfrm>
              <a:off x="7076460" y="846793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1" name="pl30"/>
            <p:cNvSpPr/>
            <p:nvPr/>
          </p:nvSpPr>
          <p:spPr>
            <a:xfrm>
              <a:off x="7076460" y="776364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2" name="pl31"/>
            <p:cNvSpPr/>
            <p:nvPr/>
          </p:nvSpPr>
          <p:spPr>
            <a:xfrm>
              <a:off x="7076460" y="705936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3" name="pl32"/>
            <p:cNvSpPr/>
            <p:nvPr/>
          </p:nvSpPr>
          <p:spPr>
            <a:xfrm>
              <a:off x="11260854"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44" name="pl33"/>
            <p:cNvSpPr/>
            <p:nvPr/>
          </p:nvSpPr>
          <p:spPr>
            <a:xfrm>
              <a:off x="11260854" y="8603939"/>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45" name="pl34"/>
            <p:cNvSpPr/>
            <p:nvPr/>
          </p:nvSpPr>
          <p:spPr>
            <a:xfrm>
              <a:off x="11260854" y="8035663"/>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46" name="pl35"/>
            <p:cNvSpPr/>
            <p:nvPr/>
          </p:nvSpPr>
          <p:spPr>
            <a:xfrm>
              <a:off x="11260854" y="7467387"/>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47" name="pl36"/>
            <p:cNvSpPr/>
            <p:nvPr/>
          </p:nvSpPr>
          <p:spPr>
            <a:xfrm>
              <a:off x="11260854" y="6899112"/>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48" name="tx37"/>
            <p:cNvSpPr/>
            <p:nvPr/>
          </p:nvSpPr>
          <p:spPr>
            <a:xfrm>
              <a:off x="11358911"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49" name="tx38"/>
            <p:cNvSpPr/>
            <p:nvPr/>
          </p:nvSpPr>
          <p:spPr>
            <a:xfrm>
              <a:off x="11358911" y="8601632"/>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50</a:t>
              </a:r>
            </a:p>
          </p:txBody>
        </p:sp>
        <p:sp>
          <p:nvSpPr>
            <p:cNvPr id="450" name="tx39"/>
            <p:cNvSpPr/>
            <p:nvPr/>
          </p:nvSpPr>
          <p:spPr>
            <a:xfrm>
              <a:off x="11358911" y="8033356"/>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51" name="tx40"/>
            <p:cNvSpPr/>
            <p:nvPr/>
          </p:nvSpPr>
          <p:spPr>
            <a:xfrm>
              <a:off x="11358911" y="746508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150</a:t>
              </a:r>
            </a:p>
          </p:txBody>
        </p:sp>
        <p:sp>
          <p:nvSpPr>
            <p:cNvPr id="452" name="tx41"/>
            <p:cNvSpPr/>
            <p:nvPr/>
          </p:nvSpPr>
          <p:spPr>
            <a:xfrm>
              <a:off x="11358911" y="6896805"/>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a:t>
              </a:r>
            </a:p>
          </p:txBody>
        </p:sp>
        <p:sp>
          <p:nvSpPr>
            <p:cNvPr id="453" name="pl42"/>
            <p:cNvSpPr/>
            <p:nvPr/>
          </p:nvSpPr>
          <p:spPr>
            <a:xfrm>
              <a:off x="745705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4" name="pl43"/>
            <p:cNvSpPr/>
            <p:nvPr/>
          </p:nvSpPr>
          <p:spPr>
            <a:xfrm>
              <a:off x="803338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5" name="pl44"/>
            <p:cNvSpPr/>
            <p:nvPr/>
          </p:nvSpPr>
          <p:spPr>
            <a:xfrm>
              <a:off x="860972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6" name="pl45"/>
            <p:cNvSpPr/>
            <p:nvPr/>
          </p:nvSpPr>
          <p:spPr>
            <a:xfrm>
              <a:off x="918605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7" name="pl46"/>
            <p:cNvSpPr/>
            <p:nvPr/>
          </p:nvSpPr>
          <p:spPr>
            <a:xfrm>
              <a:off x="976238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8" name="pl47"/>
            <p:cNvSpPr/>
            <p:nvPr/>
          </p:nvSpPr>
          <p:spPr>
            <a:xfrm>
              <a:off x="1033872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9" name="pl48"/>
            <p:cNvSpPr/>
            <p:nvPr/>
          </p:nvSpPr>
          <p:spPr>
            <a:xfrm>
              <a:off x="1091505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0" name="tx49"/>
            <p:cNvSpPr/>
            <p:nvPr/>
          </p:nvSpPr>
          <p:spPr>
            <a:xfrm rot="-2700000">
              <a:off x="7347155"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61" name="tx50"/>
            <p:cNvSpPr/>
            <p:nvPr/>
          </p:nvSpPr>
          <p:spPr>
            <a:xfrm rot="-2700000">
              <a:off x="7883791"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62" name="tx51"/>
            <p:cNvSpPr/>
            <p:nvPr/>
          </p:nvSpPr>
          <p:spPr>
            <a:xfrm rot="-2700000">
              <a:off x="8459466"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63" name="tx52"/>
            <p:cNvSpPr/>
            <p:nvPr/>
          </p:nvSpPr>
          <p:spPr>
            <a:xfrm rot="-2700000">
              <a:off x="8891109"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64" name="tx53"/>
            <p:cNvSpPr/>
            <p:nvPr/>
          </p:nvSpPr>
          <p:spPr>
            <a:xfrm rot="-2700000">
              <a:off x="9467443"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65" name="tx54"/>
            <p:cNvSpPr/>
            <p:nvPr/>
          </p:nvSpPr>
          <p:spPr>
            <a:xfrm rot="-2700000">
              <a:off x="10043750"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466" name="tx55"/>
            <p:cNvSpPr/>
            <p:nvPr/>
          </p:nvSpPr>
          <p:spPr>
            <a:xfrm rot="-2700000">
              <a:off x="10732152"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67" name="tx56"/>
            <p:cNvSpPr/>
            <p:nvPr/>
          </p:nvSpPr>
          <p:spPr>
            <a:xfrm>
              <a:off x="9186054"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468" name="tx57"/>
            <p:cNvSpPr/>
            <p:nvPr/>
          </p:nvSpPr>
          <p:spPr>
            <a:xfrm>
              <a:off x="8368802"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469" name="tx58"/>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470" name="tx59"/>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471" name="rc60"/>
            <p:cNvSpPr/>
            <p:nvPr/>
          </p:nvSpPr>
          <p:spPr>
            <a:xfrm>
              <a:off x="6543545" y="10217410"/>
              <a:ext cx="1051268" cy="182880"/>
            </a:xfrm>
            <a:prstGeom prst="rect">
              <a:avLst/>
            </a:prstGeom>
            <a:solidFill>
              <a:srgbClr val="FFFFFF">
                <a:alpha val="100000"/>
              </a:srgbClr>
            </a:solidFill>
          </p:spPr>
          <p:txBody>
            <a:bodyPr/>
            <a:lstStyle/>
            <a:p/>
          </p:txBody>
        </p:sp>
        <p:sp>
          <p:nvSpPr>
            <p:cNvPr id="472" name="rc61"/>
            <p:cNvSpPr/>
            <p:nvPr/>
          </p:nvSpPr>
          <p:spPr>
            <a:xfrm>
              <a:off x="6543545" y="10217410"/>
              <a:ext cx="182879" cy="182880"/>
            </a:xfrm>
            <a:prstGeom prst="rect">
              <a:avLst/>
            </a:prstGeom>
            <a:solidFill>
              <a:srgbClr val="FFFFFF">
                <a:alpha val="100000"/>
              </a:srgbClr>
            </a:solidFill>
          </p:spPr>
          <p:txBody>
            <a:bodyPr/>
            <a:lstStyle/>
            <a:p/>
          </p:txBody>
        </p:sp>
        <p:sp>
          <p:nvSpPr>
            <p:cNvPr id="473" name="pl62"/>
            <p:cNvSpPr/>
            <p:nvPr/>
          </p:nvSpPr>
          <p:spPr>
            <a:xfrm>
              <a:off x="6561833"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474" name="tx63"/>
            <p:cNvSpPr/>
            <p:nvPr/>
          </p:nvSpPr>
          <p:spPr>
            <a:xfrm>
              <a:off x="6834425"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475" name="rc64"/>
            <p:cNvSpPr/>
            <p:nvPr/>
          </p:nvSpPr>
          <p:spPr>
            <a:xfrm>
              <a:off x="7774813" y="10217410"/>
              <a:ext cx="4053749" cy="182880"/>
            </a:xfrm>
            <a:prstGeom prst="rect">
              <a:avLst/>
            </a:prstGeom>
            <a:solidFill>
              <a:srgbClr val="FFFFFF">
                <a:alpha val="100000"/>
              </a:srgbClr>
            </a:solidFill>
          </p:spPr>
          <p:txBody>
            <a:bodyPr/>
            <a:lstStyle/>
            <a:p/>
          </p:txBody>
        </p:sp>
        <p:sp>
          <p:nvSpPr>
            <p:cNvPr id="476" name="rc65"/>
            <p:cNvSpPr/>
            <p:nvPr/>
          </p:nvSpPr>
          <p:spPr>
            <a:xfrm>
              <a:off x="7774813" y="10217410"/>
              <a:ext cx="182880" cy="182880"/>
            </a:xfrm>
            <a:prstGeom prst="rect">
              <a:avLst/>
            </a:prstGeom>
            <a:solidFill>
              <a:srgbClr val="FFFFFF">
                <a:alpha val="100000"/>
              </a:srgbClr>
            </a:solidFill>
          </p:spPr>
          <p:txBody>
            <a:bodyPr/>
            <a:lstStyle/>
            <a:p/>
          </p:txBody>
        </p:sp>
        <p:sp>
          <p:nvSpPr>
            <p:cNvPr id="477" name="rc66"/>
            <p:cNvSpPr/>
            <p:nvPr/>
          </p:nvSpPr>
          <p:spPr>
            <a:xfrm>
              <a:off x="7783813"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8" name="rc67"/>
            <p:cNvSpPr/>
            <p:nvPr/>
          </p:nvSpPr>
          <p:spPr>
            <a:xfrm>
              <a:off x="8866054" y="10217410"/>
              <a:ext cx="182879" cy="182880"/>
            </a:xfrm>
            <a:prstGeom prst="rect">
              <a:avLst/>
            </a:prstGeom>
            <a:solidFill>
              <a:srgbClr val="FFFFFF">
                <a:alpha val="100000"/>
              </a:srgbClr>
            </a:solidFill>
          </p:spPr>
          <p:txBody>
            <a:bodyPr/>
            <a:lstStyle/>
            <a:p/>
          </p:txBody>
        </p:sp>
        <p:sp>
          <p:nvSpPr>
            <p:cNvPr id="479" name="rc68"/>
            <p:cNvSpPr/>
            <p:nvPr/>
          </p:nvSpPr>
          <p:spPr>
            <a:xfrm>
              <a:off x="8875054" y="10226410"/>
              <a:ext cx="164879"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0" name="rc69"/>
            <p:cNvSpPr/>
            <p:nvPr/>
          </p:nvSpPr>
          <p:spPr>
            <a:xfrm>
              <a:off x="9792095" y="10217410"/>
              <a:ext cx="182879" cy="182880"/>
            </a:xfrm>
            <a:prstGeom prst="rect">
              <a:avLst/>
            </a:prstGeom>
            <a:solidFill>
              <a:srgbClr val="FFFFFF">
                <a:alpha val="100000"/>
              </a:srgbClr>
            </a:solidFill>
          </p:spPr>
          <p:txBody>
            <a:bodyPr/>
            <a:lstStyle/>
            <a:p/>
          </p:txBody>
        </p:sp>
        <p:sp>
          <p:nvSpPr>
            <p:cNvPr id="481" name="rc70"/>
            <p:cNvSpPr/>
            <p:nvPr/>
          </p:nvSpPr>
          <p:spPr>
            <a:xfrm>
              <a:off x="9801095" y="10226410"/>
              <a:ext cx="164880"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82" name="rc71"/>
            <p:cNvSpPr/>
            <p:nvPr/>
          </p:nvSpPr>
          <p:spPr>
            <a:xfrm>
              <a:off x="10794336" y="10217410"/>
              <a:ext cx="182880" cy="182880"/>
            </a:xfrm>
            <a:prstGeom prst="rect">
              <a:avLst/>
            </a:prstGeom>
            <a:solidFill>
              <a:srgbClr val="FFFFFF">
                <a:alpha val="100000"/>
              </a:srgbClr>
            </a:solidFill>
          </p:spPr>
          <p:txBody>
            <a:bodyPr/>
            <a:lstStyle/>
            <a:p/>
          </p:txBody>
        </p:sp>
        <p:sp>
          <p:nvSpPr>
            <p:cNvPr id="483" name="rc72"/>
            <p:cNvSpPr/>
            <p:nvPr/>
          </p:nvSpPr>
          <p:spPr>
            <a:xfrm>
              <a:off x="10803336"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4" name="tx73"/>
            <p:cNvSpPr/>
            <p:nvPr/>
          </p:nvSpPr>
          <p:spPr>
            <a:xfrm>
              <a:off x="8065693"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485" name="tx74"/>
            <p:cNvSpPr/>
            <p:nvPr/>
          </p:nvSpPr>
          <p:spPr>
            <a:xfrm>
              <a:off x="9156934"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486" name="tx75"/>
            <p:cNvSpPr/>
            <p:nvPr/>
          </p:nvSpPr>
          <p:spPr>
            <a:xfrm>
              <a:off x="10082975"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487" name="tx76"/>
            <p:cNvSpPr/>
            <p:nvPr/>
          </p:nvSpPr>
          <p:spPr>
            <a:xfrm>
              <a:off x="11085216"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488" name="tx77"/>
            <p:cNvSpPr/>
            <p:nvPr/>
          </p:nvSpPr>
          <p:spPr>
            <a:xfrm>
              <a:off x="6557756"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89" name=""/>
          <p:cNvGrpSpPr/>
          <p:nvPr/>
        </p:nvGrpSpPr>
        <p:grpSpPr>
          <a:xfrm>
            <a:off x="12527280" y="6217920"/>
            <a:ext cx="5486400" cy="4297680"/>
            <a:chOff x="12527280" y="6217920"/>
            <a:chExt cx="5486400" cy="4297680"/>
          </a:xfrm>
        </p:grpSpPr>
        <p:sp>
          <p:nvSpPr>
            <p:cNvPr id="490"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91"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92"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493"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94"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95"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96"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97"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98"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99"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00"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01"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02"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03"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04" name="pl17"/>
            <p:cNvSpPr/>
            <p:nvPr/>
          </p:nvSpPr>
          <p:spPr>
            <a:xfrm>
              <a:off x="13339143" y="7227034"/>
              <a:ext cx="4482692" cy="742617"/>
            </a:xfrm>
            <a:custGeom>
              <a:avLst/>
              <a:pathLst>
                <a:path w="4482692" h="742617">
                  <a:moveTo>
                    <a:pt x="0" y="537757"/>
                  </a:moveTo>
                  <a:lnTo>
                    <a:pt x="203758" y="563364"/>
                  </a:lnTo>
                  <a:lnTo>
                    <a:pt x="407517" y="563364"/>
                  </a:lnTo>
                  <a:lnTo>
                    <a:pt x="611276" y="742617"/>
                  </a:lnTo>
                  <a:lnTo>
                    <a:pt x="815034" y="409719"/>
                  </a:lnTo>
                  <a:lnTo>
                    <a:pt x="1018793" y="358504"/>
                  </a:lnTo>
                  <a:lnTo>
                    <a:pt x="1222552" y="102429"/>
                  </a:lnTo>
                  <a:lnTo>
                    <a:pt x="1426311" y="179252"/>
                  </a:lnTo>
                  <a:lnTo>
                    <a:pt x="1630069" y="281682"/>
                  </a:lnTo>
                  <a:lnTo>
                    <a:pt x="1833828" y="384112"/>
                  </a:lnTo>
                  <a:lnTo>
                    <a:pt x="2037587" y="102429"/>
                  </a:lnTo>
                  <a:lnTo>
                    <a:pt x="2241346" y="179252"/>
                  </a:lnTo>
                  <a:lnTo>
                    <a:pt x="2445104" y="76822"/>
                  </a:lnTo>
                  <a:lnTo>
                    <a:pt x="2648863" y="179252"/>
                  </a:lnTo>
                  <a:lnTo>
                    <a:pt x="2852622" y="102429"/>
                  </a:lnTo>
                  <a:lnTo>
                    <a:pt x="3056381" y="0"/>
                  </a:lnTo>
                  <a:lnTo>
                    <a:pt x="3260139" y="0"/>
                  </a:lnTo>
                  <a:lnTo>
                    <a:pt x="3463898" y="51214"/>
                  </a:lnTo>
                  <a:lnTo>
                    <a:pt x="3667657" y="76822"/>
                  </a:lnTo>
                  <a:lnTo>
                    <a:pt x="3871416" y="128037"/>
                  </a:lnTo>
                  <a:lnTo>
                    <a:pt x="4075174" y="128037"/>
                  </a:lnTo>
                  <a:lnTo>
                    <a:pt x="4278933" y="128037"/>
                  </a:lnTo>
                  <a:lnTo>
                    <a:pt x="4482692" y="128037"/>
                  </a:lnTo>
                </a:path>
              </a:pathLst>
            </a:custGeom>
            <a:ln w="32521" cap="flat">
              <a:solidFill>
                <a:srgbClr val="5EB0E8">
                  <a:alpha val="100000"/>
                </a:srgbClr>
              </a:solidFill>
              <a:prstDash val="solid"/>
              <a:round/>
            </a:ln>
          </p:spPr>
          <p:txBody>
            <a:bodyPr/>
            <a:lstStyle/>
            <a:p/>
          </p:txBody>
        </p:sp>
        <p:sp>
          <p:nvSpPr>
            <p:cNvPr id="505" name="pl18"/>
            <p:cNvSpPr/>
            <p:nvPr/>
          </p:nvSpPr>
          <p:spPr>
            <a:xfrm>
              <a:off x="16191765" y="7355072"/>
              <a:ext cx="1630069" cy="1075514"/>
            </a:xfrm>
            <a:custGeom>
              <a:avLst/>
              <a:pathLst>
                <a:path w="1630069" h="1075514">
                  <a:moveTo>
                    <a:pt x="0" y="1075514"/>
                  </a:moveTo>
                  <a:lnTo>
                    <a:pt x="203758" y="460934"/>
                  </a:lnTo>
                  <a:lnTo>
                    <a:pt x="407517" y="332897"/>
                  </a:lnTo>
                  <a:lnTo>
                    <a:pt x="611276" y="230467"/>
                  </a:lnTo>
                  <a:lnTo>
                    <a:pt x="815034" y="102429"/>
                  </a:lnTo>
                  <a:lnTo>
                    <a:pt x="1018793" y="0"/>
                  </a:lnTo>
                  <a:lnTo>
                    <a:pt x="1222552" y="0"/>
                  </a:lnTo>
                  <a:lnTo>
                    <a:pt x="1426311" y="0"/>
                  </a:lnTo>
                  <a:lnTo>
                    <a:pt x="1630069" y="0"/>
                  </a:lnTo>
                </a:path>
              </a:pathLst>
            </a:custGeom>
            <a:ln w="32521" cap="flat">
              <a:solidFill>
                <a:srgbClr val="00A173">
                  <a:alpha val="100000"/>
                </a:srgbClr>
              </a:solidFill>
              <a:prstDash val="solid"/>
              <a:round/>
            </a:ln>
          </p:spPr>
          <p:txBody>
            <a:bodyPr/>
            <a:lstStyle/>
            <a:p/>
          </p:txBody>
        </p:sp>
        <p:sp>
          <p:nvSpPr>
            <p:cNvPr id="506"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07"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08"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09"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10"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11"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12"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13"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14"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15"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16"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17"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18" name="pl31"/>
            <p:cNvSpPr/>
            <p:nvPr/>
          </p:nvSpPr>
          <p:spPr>
            <a:xfrm>
              <a:off x="1333914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9" name="pl32"/>
            <p:cNvSpPr/>
            <p:nvPr/>
          </p:nvSpPr>
          <p:spPr>
            <a:xfrm>
              <a:off x="1354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0" name="pl33"/>
            <p:cNvSpPr/>
            <p:nvPr/>
          </p:nvSpPr>
          <p:spPr>
            <a:xfrm>
              <a:off x="1374666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1" name="pl34"/>
            <p:cNvSpPr/>
            <p:nvPr/>
          </p:nvSpPr>
          <p:spPr>
            <a:xfrm>
              <a:off x="1395041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2" name="pl35"/>
            <p:cNvSpPr/>
            <p:nvPr/>
          </p:nvSpPr>
          <p:spPr>
            <a:xfrm>
              <a:off x="1415417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3" name="pl36"/>
            <p:cNvSpPr/>
            <p:nvPr/>
          </p:nvSpPr>
          <p:spPr>
            <a:xfrm>
              <a:off x="1435793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4" name="pl37"/>
            <p:cNvSpPr/>
            <p:nvPr/>
          </p:nvSpPr>
          <p:spPr>
            <a:xfrm>
              <a:off x="1456169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5" name="pl38"/>
            <p:cNvSpPr/>
            <p:nvPr/>
          </p:nvSpPr>
          <p:spPr>
            <a:xfrm>
              <a:off x="1476545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6" name="pl39"/>
            <p:cNvSpPr/>
            <p:nvPr/>
          </p:nvSpPr>
          <p:spPr>
            <a:xfrm>
              <a:off x="1496921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7" name="pl40"/>
            <p:cNvSpPr/>
            <p:nvPr/>
          </p:nvSpPr>
          <p:spPr>
            <a:xfrm>
              <a:off x="1517297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8" name="pl41"/>
            <p:cNvSpPr/>
            <p:nvPr/>
          </p:nvSpPr>
          <p:spPr>
            <a:xfrm>
              <a:off x="1537673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9" name="pl42"/>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0" name="pl43"/>
            <p:cNvSpPr/>
            <p:nvPr/>
          </p:nvSpPr>
          <p:spPr>
            <a:xfrm>
              <a:off x="1578424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1" name="pl44"/>
            <p:cNvSpPr/>
            <p:nvPr/>
          </p:nvSpPr>
          <p:spPr>
            <a:xfrm>
              <a:off x="1598800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2" name="pl45"/>
            <p:cNvSpPr/>
            <p:nvPr/>
          </p:nvSpPr>
          <p:spPr>
            <a:xfrm>
              <a:off x="161917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3" name="pl46"/>
            <p:cNvSpPr/>
            <p:nvPr/>
          </p:nvSpPr>
          <p:spPr>
            <a:xfrm>
              <a:off x="1639552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4" name="pl47"/>
            <p:cNvSpPr/>
            <p:nvPr/>
          </p:nvSpPr>
          <p:spPr>
            <a:xfrm>
              <a:off x="1659928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5" name="pl48"/>
            <p:cNvSpPr/>
            <p:nvPr/>
          </p:nvSpPr>
          <p:spPr>
            <a:xfrm>
              <a:off x="1680304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6" name="pl49"/>
            <p:cNvSpPr/>
            <p:nvPr/>
          </p:nvSpPr>
          <p:spPr>
            <a:xfrm>
              <a:off x="1700680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7" name="pl50"/>
            <p:cNvSpPr/>
            <p:nvPr/>
          </p:nvSpPr>
          <p:spPr>
            <a:xfrm>
              <a:off x="1721055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8" name="pl51"/>
            <p:cNvSpPr/>
            <p:nvPr/>
          </p:nvSpPr>
          <p:spPr>
            <a:xfrm>
              <a:off x="1741431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9" name="pl52"/>
            <p:cNvSpPr/>
            <p:nvPr/>
          </p:nvSpPr>
          <p:spPr>
            <a:xfrm>
              <a:off x="1761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0" name="pl53"/>
            <p:cNvSpPr/>
            <p:nvPr/>
          </p:nvSpPr>
          <p:spPr>
            <a:xfrm>
              <a:off x="1782183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1" name="tx54"/>
            <p:cNvSpPr/>
            <p:nvPr/>
          </p:nvSpPr>
          <p:spPr>
            <a:xfrm rot="-5400000">
              <a:off x="13168474"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42" name="tx55"/>
            <p:cNvSpPr/>
            <p:nvPr/>
          </p:nvSpPr>
          <p:spPr>
            <a:xfrm rot="-5400000">
              <a:off x="13372196"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43" name="tx56"/>
            <p:cNvSpPr/>
            <p:nvPr/>
          </p:nvSpPr>
          <p:spPr>
            <a:xfrm rot="-5400000">
              <a:off x="1357599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44" name="tx57"/>
            <p:cNvSpPr/>
            <p:nvPr/>
          </p:nvSpPr>
          <p:spPr>
            <a:xfrm rot="-5400000">
              <a:off x="1377975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45" name="tx58"/>
            <p:cNvSpPr/>
            <p:nvPr/>
          </p:nvSpPr>
          <p:spPr>
            <a:xfrm rot="-5400000">
              <a:off x="139835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46" name="tx59"/>
            <p:cNvSpPr/>
            <p:nvPr/>
          </p:nvSpPr>
          <p:spPr>
            <a:xfrm rot="-5400000">
              <a:off x="1418726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47" name="tx60"/>
            <p:cNvSpPr/>
            <p:nvPr/>
          </p:nvSpPr>
          <p:spPr>
            <a:xfrm rot="-5400000">
              <a:off x="1439102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48" name="tx61"/>
            <p:cNvSpPr/>
            <p:nvPr/>
          </p:nvSpPr>
          <p:spPr>
            <a:xfrm rot="-5400000">
              <a:off x="1459478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49" name="tx62"/>
            <p:cNvSpPr/>
            <p:nvPr/>
          </p:nvSpPr>
          <p:spPr>
            <a:xfrm rot="-5400000">
              <a:off x="14798544"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50" name="tx63"/>
            <p:cNvSpPr/>
            <p:nvPr/>
          </p:nvSpPr>
          <p:spPr>
            <a:xfrm rot="-5400000">
              <a:off x="1500230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51" name="tx64"/>
            <p:cNvSpPr/>
            <p:nvPr/>
          </p:nvSpPr>
          <p:spPr>
            <a:xfrm rot="-5400000">
              <a:off x="1520606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52" name="tx65"/>
            <p:cNvSpPr/>
            <p:nvPr/>
          </p:nvSpPr>
          <p:spPr>
            <a:xfrm rot="-5400000">
              <a:off x="15409783"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53" name="tx66"/>
            <p:cNvSpPr/>
            <p:nvPr/>
          </p:nvSpPr>
          <p:spPr>
            <a:xfrm rot="-5400000">
              <a:off x="1561357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54" name="tx67"/>
            <p:cNvSpPr/>
            <p:nvPr/>
          </p:nvSpPr>
          <p:spPr>
            <a:xfrm rot="-5400000">
              <a:off x="1581733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55" name="tx68"/>
            <p:cNvSpPr/>
            <p:nvPr/>
          </p:nvSpPr>
          <p:spPr>
            <a:xfrm rot="-5400000">
              <a:off x="1602109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56" name="tx69"/>
            <p:cNvSpPr/>
            <p:nvPr/>
          </p:nvSpPr>
          <p:spPr>
            <a:xfrm rot="-5400000">
              <a:off x="1622485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57" name="tx70"/>
            <p:cNvSpPr/>
            <p:nvPr/>
          </p:nvSpPr>
          <p:spPr>
            <a:xfrm rot="-5400000">
              <a:off x="16428614"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58" name="tx71"/>
            <p:cNvSpPr/>
            <p:nvPr/>
          </p:nvSpPr>
          <p:spPr>
            <a:xfrm rot="-5400000">
              <a:off x="1663237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59" name="tx72"/>
            <p:cNvSpPr/>
            <p:nvPr/>
          </p:nvSpPr>
          <p:spPr>
            <a:xfrm rot="-5400000">
              <a:off x="168361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60" name="tx73"/>
            <p:cNvSpPr/>
            <p:nvPr/>
          </p:nvSpPr>
          <p:spPr>
            <a:xfrm rot="-5400000">
              <a:off x="1703989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61" name="tx74"/>
            <p:cNvSpPr/>
            <p:nvPr/>
          </p:nvSpPr>
          <p:spPr>
            <a:xfrm rot="-5400000">
              <a:off x="1724364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62" name="tx75"/>
            <p:cNvSpPr/>
            <p:nvPr/>
          </p:nvSpPr>
          <p:spPr>
            <a:xfrm rot="-5400000">
              <a:off x="1744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63" name="tx76"/>
            <p:cNvSpPr/>
            <p:nvPr/>
          </p:nvSpPr>
          <p:spPr>
            <a:xfrm rot="-5400000">
              <a:off x="1765116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64" name="tx77"/>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65" name="rc78"/>
            <p:cNvSpPr/>
            <p:nvPr/>
          </p:nvSpPr>
          <p:spPr>
            <a:xfrm>
              <a:off x="14005791" y="9941072"/>
              <a:ext cx="3149396" cy="504938"/>
            </a:xfrm>
            <a:prstGeom prst="rect">
              <a:avLst/>
            </a:prstGeom>
            <a:solidFill>
              <a:srgbClr val="FFFFFF">
                <a:alpha val="100000"/>
              </a:srgbClr>
            </a:solidFill>
          </p:spPr>
          <p:txBody>
            <a:bodyPr/>
            <a:lstStyle/>
            <a:p/>
          </p:txBody>
        </p:sp>
        <p:sp>
          <p:nvSpPr>
            <p:cNvPr id="566" name="pl79"/>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67" name="pl80"/>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68" name="tx81"/>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69" name="tx82"/>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70" name="tx83"/>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71" name=""/>
          <p:cNvGrpSpPr/>
          <p:nvPr/>
        </p:nvGrpSpPr>
        <p:grpSpPr>
          <a:xfrm>
            <a:off x="594360" y="6217920"/>
            <a:ext cx="5562295" cy="3470399"/>
            <a:chOff x="594360" y="6217920"/>
            <a:chExt cx="5562295" cy="3470399"/>
          </a:xfrm>
        </p:grpSpPr>
        <p:sp>
          <p:nvSpPr>
            <p:cNvPr id="572" name="rc3"/>
            <p:cNvSpPr/>
            <p:nvPr/>
          </p:nvSpPr>
          <p:spPr>
            <a:xfrm>
              <a:off x="594360" y="6217920"/>
              <a:ext cx="5562295" cy="347039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73" name="rc4"/>
            <p:cNvSpPr/>
            <p:nvPr/>
          </p:nvSpPr>
          <p:spPr>
            <a:xfrm>
              <a:off x="1968284" y="6516351"/>
              <a:ext cx="3856457" cy="1959839"/>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74" name="rc5"/>
            <p:cNvSpPr/>
            <p:nvPr/>
          </p:nvSpPr>
          <p:spPr>
            <a:xfrm>
              <a:off x="1999894" y="6547961"/>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5" name="rc6"/>
            <p:cNvSpPr/>
            <p:nvPr/>
          </p:nvSpPr>
          <p:spPr>
            <a:xfrm>
              <a:off x="2315997" y="6547961"/>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6" name="rc7"/>
            <p:cNvSpPr/>
            <p:nvPr/>
          </p:nvSpPr>
          <p:spPr>
            <a:xfrm>
              <a:off x="2632100" y="6547961"/>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7" name="rc8"/>
            <p:cNvSpPr/>
            <p:nvPr/>
          </p:nvSpPr>
          <p:spPr>
            <a:xfrm>
              <a:off x="2948203" y="6547961"/>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8" name="rc9"/>
            <p:cNvSpPr/>
            <p:nvPr/>
          </p:nvSpPr>
          <p:spPr>
            <a:xfrm>
              <a:off x="3264306" y="6547961"/>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9" name="rc10"/>
            <p:cNvSpPr/>
            <p:nvPr/>
          </p:nvSpPr>
          <p:spPr>
            <a:xfrm>
              <a:off x="3580409" y="6547961"/>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0" name="rc11"/>
            <p:cNvSpPr/>
            <p:nvPr/>
          </p:nvSpPr>
          <p:spPr>
            <a:xfrm>
              <a:off x="3896512" y="6547961"/>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1" name="rc12"/>
            <p:cNvSpPr/>
            <p:nvPr/>
          </p:nvSpPr>
          <p:spPr>
            <a:xfrm>
              <a:off x="4212615" y="6547961"/>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2" name="rc13"/>
            <p:cNvSpPr/>
            <p:nvPr/>
          </p:nvSpPr>
          <p:spPr>
            <a:xfrm>
              <a:off x="4528718" y="6547961"/>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3" name="rc14"/>
            <p:cNvSpPr/>
            <p:nvPr/>
          </p:nvSpPr>
          <p:spPr>
            <a:xfrm>
              <a:off x="4844822" y="6547961"/>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4" name="rc15"/>
            <p:cNvSpPr/>
            <p:nvPr/>
          </p:nvSpPr>
          <p:spPr>
            <a:xfrm>
              <a:off x="5160925" y="6547961"/>
              <a:ext cx="316103" cy="31610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585" name="rc16"/>
            <p:cNvSpPr/>
            <p:nvPr/>
          </p:nvSpPr>
          <p:spPr>
            <a:xfrm>
              <a:off x="5477028" y="6547961"/>
              <a:ext cx="316103" cy="316103"/>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586" name="rc17"/>
            <p:cNvSpPr/>
            <p:nvPr/>
          </p:nvSpPr>
          <p:spPr>
            <a:xfrm>
              <a:off x="1999894" y="6864064"/>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7" name="rc18"/>
            <p:cNvSpPr/>
            <p:nvPr/>
          </p:nvSpPr>
          <p:spPr>
            <a:xfrm>
              <a:off x="2315997" y="6864064"/>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8" name="rc19"/>
            <p:cNvSpPr/>
            <p:nvPr/>
          </p:nvSpPr>
          <p:spPr>
            <a:xfrm>
              <a:off x="2632100" y="6864064"/>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9" name="rc20"/>
            <p:cNvSpPr/>
            <p:nvPr/>
          </p:nvSpPr>
          <p:spPr>
            <a:xfrm>
              <a:off x="2948203" y="6864064"/>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0" name="rc21"/>
            <p:cNvSpPr/>
            <p:nvPr/>
          </p:nvSpPr>
          <p:spPr>
            <a:xfrm>
              <a:off x="3264306" y="6864064"/>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1" name="rc22"/>
            <p:cNvSpPr/>
            <p:nvPr/>
          </p:nvSpPr>
          <p:spPr>
            <a:xfrm>
              <a:off x="3580409" y="6864064"/>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2" name="rc23"/>
            <p:cNvSpPr/>
            <p:nvPr/>
          </p:nvSpPr>
          <p:spPr>
            <a:xfrm>
              <a:off x="3896512" y="6864064"/>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3" name="rc24"/>
            <p:cNvSpPr/>
            <p:nvPr/>
          </p:nvSpPr>
          <p:spPr>
            <a:xfrm>
              <a:off x="4212615" y="6864064"/>
              <a:ext cx="316103" cy="316103"/>
            </a:xfrm>
            <a:prstGeom prst="rect">
              <a:avLst/>
            </a:prstGeom>
            <a:solidFill>
              <a:srgbClr val="FC9272">
                <a:alpha val="100000"/>
              </a:srgbClr>
            </a:solidFill>
            <a:ln w="5420" cap="flat">
              <a:solidFill>
                <a:srgbClr val="FFFFFF">
                  <a:alpha val="100000"/>
                </a:srgbClr>
              </a:solidFill>
              <a:prstDash val="solid"/>
              <a:miter/>
            </a:ln>
          </p:spPr>
          <p:txBody>
            <a:bodyPr/>
            <a:lstStyle/>
            <a:p/>
          </p:txBody>
        </p:sp>
        <p:sp>
          <p:nvSpPr>
            <p:cNvPr id="594" name="rc25"/>
            <p:cNvSpPr/>
            <p:nvPr/>
          </p:nvSpPr>
          <p:spPr>
            <a:xfrm>
              <a:off x="4528718" y="6864064"/>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5" name="rc26"/>
            <p:cNvSpPr/>
            <p:nvPr/>
          </p:nvSpPr>
          <p:spPr>
            <a:xfrm>
              <a:off x="4844822" y="6864064"/>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6" name="rc27"/>
            <p:cNvSpPr/>
            <p:nvPr/>
          </p:nvSpPr>
          <p:spPr>
            <a:xfrm>
              <a:off x="5160925" y="6864064"/>
              <a:ext cx="316103" cy="31610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597" name="rc28"/>
            <p:cNvSpPr/>
            <p:nvPr/>
          </p:nvSpPr>
          <p:spPr>
            <a:xfrm>
              <a:off x="5477028" y="6864064"/>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8" name="rc29"/>
            <p:cNvSpPr/>
            <p:nvPr/>
          </p:nvSpPr>
          <p:spPr>
            <a:xfrm>
              <a:off x="1999894" y="7180167"/>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9" name="rc30"/>
            <p:cNvSpPr/>
            <p:nvPr/>
          </p:nvSpPr>
          <p:spPr>
            <a:xfrm>
              <a:off x="2315997" y="7180167"/>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0" name="rc31"/>
            <p:cNvSpPr/>
            <p:nvPr/>
          </p:nvSpPr>
          <p:spPr>
            <a:xfrm>
              <a:off x="2632100" y="7180167"/>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1" name="rc32"/>
            <p:cNvSpPr/>
            <p:nvPr/>
          </p:nvSpPr>
          <p:spPr>
            <a:xfrm>
              <a:off x="2948203" y="7180167"/>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2" name="rc33"/>
            <p:cNvSpPr/>
            <p:nvPr/>
          </p:nvSpPr>
          <p:spPr>
            <a:xfrm>
              <a:off x="3264306" y="7180167"/>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3" name="rc34"/>
            <p:cNvSpPr/>
            <p:nvPr/>
          </p:nvSpPr>
          <p:spPr>
            <a:xfrm>
              <a:off x="3580409" y="7180167"/>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4" name="rc35"/>
            <p:cNvSpPr/>
            <p:nvPr/>
          </p:nvSpPr>
          <p:spPr>
            <a:xfrm>
              <a:off x="3896512" y="7180167"/>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5" name="rc36"/>
            <p:cNvSpPr/>
            <p:nvPr/>
          </p:nvSpPr>
          <p:spPr>
            <a:xfrm>
              <a:off x="4212615" y="7180167"/>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6" name="rc37"/>
            <p:cNvSpPr/>
            <p:nvPr/>
          </p:nvSpPr>
          <p:spPr>
            <a:xfrm>
              <a:off x="4528718" y="7180167"/>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7" name="rc38"/>
            <p:cNvSpPr/>
            <p:nvPr/>
          </p:nvSpPr>
          <p:spPr>
            <a:xfrm>
              <a:off x="4844822" y="7180167"/>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8" name="rc39"/>
            <p:cNvSpPr/>
            <p:nvPr/>
          </p:nvSpPr>
          <p:spPr>
            <a:xfrm>
              <a:off x="5160925" y="7180167"/>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9" name="rc40"/>
            <p:cNvSpPr/>
            <p:nvPr/>
          </p:nvSpPr>
          <p:spPr>
            <a:xfrm>
              <a:off x="5477028" y="7180167"/>
              <a:ext cx="316103" cy="316103"/>
            </a:xfrm>
            <a:prstGeom prst="rect">
              <a:avLst/>
            </a:prstGeom>
            <a:solidFill>
              <a:srgbClr val="EF3B2C">
                <a:alpha val="100000"/>
              </a:srgbClr>
            </a:solidFill>
            <a:ln w="5420" cap="flat">
              <a:solidFill>
                <a:srgbClr val="FFFFFF">
                  <a:alpha val="100000"/>
                </a:srgbClr>
              </a:solidFill>
              <a:prstDash val="solid"/>
              <a:miter/>
            </a:ln>
          </p:spPr>
          <p:txBody>
            <a:bodyPr/>
            <a:lstStyle/>
            <a:p/>
          </p:txBody>
        </p:sp>
        <p:sp>
          <p:nvSpPr>
            <p:cNvPr id="610" name="rc41"/>
            <p:cNvSpPr/>
            <p:nvPr/>
          </p:nvSpPr>
          <p:spPr>
            <a:xfrm>
              <a:off x="1999894" y="7496270"/>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1" name="rc42"/>
            <p:cNvSpPr/>
            <p:nvPr/>
          </p:nvSpPr>
          <p:spPr>
            <a:xfrm>
              <a:off x="2315997" y="7496270"/>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2" name="rc43"/>
            <p:cNvSpPr/>
            <p:nvPr/>
          </p:nvSpPr>
          <p:spPr>
            <a:xfrm>
              <a:off x="2632100" y="7496270"/>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3" name="rc44"/>
            <p:cNvSpPr/>
            <p:nvPr/>
          </p:nvSpPr>
          <p:spPr>
            <a:xfrm>
              <a:off x="2948203" y="7496270"/>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4" name="rc45"/>
            <p:cNvSpPr/>
            <p:nvPr/>
          </p:nvSpPr>
          <p:spPr>
            <a:xfrm>
              <a:off x="3264306" y="7496270"/>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5" name="rc46"/>
            <p:cNvSpPr/>
            <p:nvPr/>
          </p:nvSpPr>
          <p:spPr>
            <a:xfrm>
              <a:off x="3580409" y="7496270"/>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6" name="rc47"/>
            <p:cNvSpPr/>
            <p:nvPr/>
          </p:nvSpPr>
          <p:spPr>
            <a:xfrm>
              <a:off x="3896512" y="7496270"/>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7" name="rc48"/>
            <p:cNvSpPr/>
            <p:nvPr/>
          </p:nvSpPr>
          <p:spPr>
            <a:xfrm>
              <a:off x="4212615" y="7496270"/>
              <a:ext cx="316103" cy="316103"/>
            </a:xfrm>
            <a:prstGeom prst="rect">
              <a:avLst/>
            </a:prstGeom>
            <a:solidFill>
              <a:srgbClr val="FC9272">
                <a:alpha val="100000"/>
              </a:srgbClr>
            </a:solidFill>
            <a:ln w="5420" cap="flat">
              <a:solidFill>
                <a:srgbClr val="FFFFFF">
                  <a:alpha val="100000"/>
                </a:srgbClr>
              </a:solidFill>
              <a:prstDash val="solid"/>
              <a:miter/>
            </a:ln>
          </p:spPr>
          <p:txBody>
            <a:bodyPr/>
            <a:lstStyle/>
            <a:p/>
          </p:txBody>
        </p:sp>
        <p:sp>
          <p:nvSpPr>
            <p:cNvPr id="618" name="rc49"/>
            <p:cNvSpPr/>
            <p:nvPr/>
          </p:nvSpPr>
          <p:spPr>
            <a:xfrm>
              <a:off x="4528718" y="7496270"/>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9" name="rc50"/>
            <p:cNvSpPr/>
            <p:nvPr/>
          </p:nvSpPr>
          <p:spPr>
            <a:xfrm>
              <a:off x="4844822" y="7496270"/>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0" name="rc51"/>
            <p:cNvSpPr/>
            <p:nvPr/>
          </p:nvSpPr>
          <p:spPr>
            <a:xfrm>
              <a:off x="5160925" y="7496270"/>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1" name="rc52"/>
            <p:cNvSpPr/>
            <p:nvPr/>
          </p:nvSpPr>
          <p:spPr>
            <a:xfrm>
              <a:off x="5477028" y="7496270"/>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2" name="rc53"/>
            <p:cNvSpPr/>
            <p:nvPr/>
          </p:nvSpPr>
          <p:spPr>
            <a:xfrm>
              <a:off x="1999894" y="7812374"/>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3" name="rc54"/>
            <p:cNvSpPr/>
            <p:nvPr/>
          </p:nvSpPr>
          <p:spPr>
            <a:xfrm>
              <a:off x="2315997" y="7812374"/>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4" name="rc55"/>
            <p:cNvSpPr/>
            <p:nvPr/>
          </p:nvSpPr>
          <p:spPr>
            <a:xfrm>
              <a:off x="2632100" y="7812374"/>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5" name="rc56"/>
            <p:cNvSpPr/>
            <p:nvPr/>
          </p:nvSpPr>
          <p:spPr>
            <a:xfrm>
              <a:off x="2948203" y="7812374"/>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6" name="rc57"/>
            <p:cNvSpPr/>
            <p:nvPr/>
          </p:nvSpPr>
          <p:spPr>
            <a:xfrm>
              <a:off x="3264306" y="7812374"/>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7" name="rc58"/>
            <p:cNvSpPr/>
            <p:nvPr/>
          </p:nvSpPr>
          <p:spPr>
            <a:xfrm>
              <a:off x="3580409" y="7812374"/>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8" name="rc59"/>
            <p:cNvSpPr/>
            <p:nvPr/>
          </p:nvSpPr>
          <p:spPr>
            <a:xfrm>
              <a:off x="3896512" y="7812374"/>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9" name="rc60"/>
            <p:cNvSpPr/>
            <p:nvPr/>
          </p:nvSpPr>
          <p:spPr>
            <a:xfrm>
              <a:off x="4212615" y="7812374"/>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0" name="rc61"/>
            <p:cNvSpPr/>
            <p:nvPr/>
          </p:nvSpPr>
          <p:spPr>
            <a:xfrm>
              <a:off x="4528718" y="7812374"/>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1" name="rc62"/>
            <p:cNvSpPr/>
            <p:nvPr/>
          </p:nvSpPr>
          <p:spPr>
            <a:xfrm>
              <a:off x="4844822" y="7812374"/>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2" name="rc63"/>
            <p:cNvSpPr/>
            <p:nvPr/>
          </p:nvSpPr>
          <p:spPr>
            <a:xfrm>
              <a:off x="5160925" y="7812374"/>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3" name="rc64"/>
            <p:cNvSpPr/>
            <p:nvPr/>
          </p:nvSpPr>
          <p:spPr>
            <a:xfrm>
              <a:off x="5477028" y="7812374"/>
              <a:ext cx="316103" cy="316103"/>
            </a:xfrm>
            <a:prstGeom prst="rect">
              <a:avLst/>
            </a:prstGeom>
            <a:solidFill>
              <a:srgbClr val="FC9272">
                <a:alpha val="100000"/>
              </a:srgbClr>
            </a:solidFill>
            <a:ln w="5420" cap="flat">
              <a:solidFill>
                <a:srgbClr val="FFFFFF">
                  <a:alpha val="100000"/>
                </a:srgbClr>
              </a:solidFill>
              <a:prstDash val="solid"/>
              <a:miter/>
            </a:ln>
          </p:spPr>
          <p:txBody>
            <a:bodyPr/>
            <a:lstStyle/>
            <a:p/>
          </p:txBody>
        </p:sp>
        <p:sp>
          <p:nvSpPr>
            <p:cNvPr id="634" name="rc65"/>
            <p:cNvSpPr/>
            <p:nvPr/>
          </p:nvSpPr>
          <p:spPr>
            <a:xfrm>
              <a:off x="1999894" y="8128477"/>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5" name="rc66"/>
            <p:cNvSpPr/>
            <p:nvPr/>
          </p:nvSpPr>
          <p:spPr>
            <a:xfrm>
              <a:off x="2315997" y="8128477"/>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6" name="rc67"/>
            <p:cNvSpPr/>
            <p:nvPr/>
          </p:nvSpPr>
          <p:spPr>
            <a:xfrm>
              <a:off x="2632100" y="8128477"/>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7" name="rc68"/>
            <p:cNvSpPr/>
            <p:nvPr/>
          </p:nvSpPr>
          <p:spPr>
            <a:xfrm>
              <a:off x="2948203" y="8128477"/>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8" name="rc69"/>
            <p:cNvSpPr/>
            <p:nvPr/>
          </p:nvSpPr>
          <p:spPr>
            <a:xfrm>
              <a:off x="3264306" y="8128477"/>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9" name="rc70"/>
            <p:cNvSpPr/>
            <p:nvPr/>
          </p:nvSpPr>
          <p:spPr>
            <a:xfrm>
              <a:off x="3580409" y="8128477"/>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0" name="rc71"/>
            <p:cNvSpPr/>
            <p:nvPr/>
          </p:nvSpPr>
          <p:spPr>
            <a:xfrm>
              <a:off x="3896512" y="8128477"/>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1" name="rc72"/>
            <p:cNvSpPr/>
            <p:nvPr/>
          </p:nvSpPr>
          <p:spPr>
            <a:xfrm>
              <a:off x="4212615" y="8128477"/>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2" name="rc73"/>
            <p:cNvSpPr/>
            <p:nvPr/>
          </p:nvSpPr>
          <p:spPr>
            <a:xfrm>
              <a:off x="4528718" y="8128477"/>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3" name="rc74"/>
            <p:cNvSpPr/>
            <p:nvPr/>
          </p:nvSpPr>
          <p:spPr>
            <a:xfrm>
              <a:off x="4844822" y="8128477"/>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4" name="rc75"/>
            <p:cNvSpPr/>
            <p:nvPr/>
          </p:nvSpPr>
          <p:spPr>
            <a:xfrm>
              <a:off x="5160925" y="8128477"/>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5" name="rc76"/>
            <p:cNvSpPr/>
            <p:nvPr/>
          </p:nvSpPr>
          <p:spPr>
            <a:xfrm>
              <a:off x="5477028" y="8128477"/>
              <a:ext cx="316103" cy="316103"/>
            </a:xfrm>
            <a:prstGeom prst="rect">
              <a:avLst/>
            </a:prstGeom>
            <a:solidFill>
              <a:srgbClr val="FC9272">
                <a:alpha val="100000"/>
              </a:srgbClr>
            </a:solidFill>
            <a:ln w="5420" cap="flat">
              <a:solidFill>
                <a:srgbClr val="FFFFFF">
                  <a:alpha val="100000"/>
                </a:srgbClr>
              </a:solidFill>
              <a:prstDash val="solid"/>
              <a:miter/>
            </a:ln>
          </p:spPr>
          <p:txBody>
            <a:bodyPr/>
            <a:lstStyle/>
            <a:p/>
          </p:txBody>
        </p:sp>
        <p:sp>
          <p:nvSpPr>
            <p:cNvPr id="646" name="tx77"/>
            <p:cNvSpPr/>
            <p:nvPr/>
          </p:nvSpPr>
          <p:spPr>
            <a:xfrm>
              <a:off x="1019365" y="8228188"/>
              <a:ext cx="78759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COVALIMA</a:t>
              </a:r>
            </a:p>
          </p:txBody>
        </p:sp>
        <p:sp>
          <p:nvSpPr>
            <p:cNvPr id="647" name="tx78"/>
            <p:cNvSpPr/>
            <p:nvPr/>
          </p:nvSpPr>
          <p:spPr>
            <a:xfrm>
              <a:off x="1121015" y="7912084"/>
              <a:ext cx="68594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OECUSSI</a:t>
              </a:r>
            </a:p>
          </p:txBody>
        </p:sp>
        <p:sp>
          <p:nvSpPr>
            <p:cNvPr id="648" name="tx79"/>
            <p:cNvSpPr/>
            <p:nvPr/>
          </p:nvSpPr>
          <p:spPr>
            <a:xfrm>
              <a:off x="926273" y="7595981"/>
              <a:ext cx="880690"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BOBONARO</a:t>
              </a:r>
            </a:p>
          </p:txBody>
        </p:sp>
        <p:sp>
          <p:nvSpPr>
            <p:cNvPr id="649" name="tx80"/>
            <p:cNvSpPr/>
            <p:nvPr/>
          </p:nvSpPr>
          <p:spPr>
            <a:xfrm>
              <a:off x="1222664" y="7279878"/>
              <a:ext cx="584299"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AINARO</a:t>
              </a:r>
            </a:p>
          </p:txBody>
        </p:sp>
        <p:sp>
          <p:nvSpPr>
            <p:cNvPr id="650" name="tx81"/>
            <p:cNvSpPr/>
            <p:nvPr/>
          </p:nvSpPr>
          <p:spPr>
            <a:xfrm>
              <a:off x="1527464" y="6967570"/>
              <a:ext cx="279499"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DILI</a:t>
              </a:r>
            </a:p>
          </p:txBody>
        </p:sp>
        <p:sp>
          <p:nvSpPr>
            <p:cNvPr id="651" name="tx82"/>
            <p:cNvSpPr/>
            <p:nvPr/>
          </p:nvSpPr>
          <p:spPr>
            <a:xfrm>
              <a:off x="1171840" y="6647747"/>
              <a:ext cx="635124"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BAUCAU</a:t>
              </a:r>
            </a:p>
          </p:txBody>
        </p:sp>
        <p:sp>
          <p:nvSpPr>
            <p:cNvPr id="652" name="tx83"/>
            <p:cNvSpPr/>
            <p:nvPr/>
          </p:nvSpPr>
          <p:spPr>
            <a:xfrm rot="-2700000">
              <a:off x="1718310" y="879200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653" name="tx84"/>
            <p:cNvSpPr/>
            <p:nvPr/>
          </p:nvSpPr>
          <p:spPr>
            <a:xfrm rot="-2700000">
              <a:off x="2034413" y="879200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654" name="tx85"/>
            <p:cNvSpPr/>
            <p:nvPr/>
          </p:nvSpPr>
          <p:spPr>
            <a:xfrm rot="-2700000">
              <a:off x="2350516" y="879200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655" name="tx86"/>
            <p:cNvSpPr/>
            <p:nvPr/>
          </p:nvSpPr>
          <p:spPr>
            <a:xfrm rot="-2700000">
              <a:off x="2666619" y="879200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656" name="tx87"/>
            <p:cNvSpPr/>
            <p:nvPr/>
          </p:nvSpPr>
          <p:spPr>
            <a:xfrm rot="-2700000">
              <a:off x="2982723" y="879200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657" name="tx88"/>
            <p:cNvSpPr/>
            <p:nvPr/>
          </p:nvSpPr>
          <p:spPr>
            <a:xfrm rot="-2700000">
              <a:off x="3298826" y="879200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658" name="tx89"/>
            <p:cNvSpPr/>
            <p:nvPr/>
          </p:nvSpPr>
          <p:spPr>
            <a:xfrm rot="-2700000">
              <a:off x="3614929" y="879200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659" name="tx90"/>
            <p:cNvSpPr/>
            <p:nvPr/>
          </p:nvSpPr>
          <p:spPr>
            <a:xfrm rot="-2700000">
              <a:off x="3931032" y="879200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660" name="tx91"/>
            <p:cNvSpPr/>
            <p:nvPr/>
          </p:nvSpPr>
          <p:spPr>
            <a:xfrm rot="-2700000">
              <a:off x="4247135" y="879200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661" name="tx92"/>
            <p:cNvSpPr/>
            <p:nvPr/>
          </p:nvSpPr>
          <p:spPr>
            <a:xfrm rot="-2700000">
              <a:off x="4563212" y="8791937"/>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662" name="tx93"/>
            <p:cNvSpPr/>
            <p:nvPr/>
          </p:nvSpPr>
          <p:spPr>
            <a:xfrm rot="-2700000">
              <a:off x="4879341" y="879200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663" name="tx94"/>
            <p:cNvSpPr/>
            <p:nvPr/>
          </p:nvSpPr>
          <p:spPr>
            <a:xfrm rot="-2700000">
              <a:off x="5195444" y="879200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664" name="pic95"/>
            <p:cNvPicPr/>
            <p:nvPr/>
          </p:nvPicPr>
          <p:blipFill>
            <a:blip r:embed="rId2" cstate="print"/>
            <a:stretch>
              <a:fillRect/>
            </a:stretch>
          </p:blipFill>
          <p:spPr>
            <a:xfrm>
              <a:off x="2816512" y="9287505"/>
              <a:ext cx="2160000" cy="144000"/>
            </a:xfrm>
            <a:prstGeom prst="rect">
              <a:avLst/>
            </a:prstGeom>
          </p:spPr>
        </p:pic>
        <p:sp>
          <p:nvSpPr>
            <p:cNvPr id="665" name="pl96"/>
            <p:cNvSpPr/>
            <p:nvPr/>
          </p:nvSpPr>
          <p:spPr>
            <a:xfrm>
              <a:off x="2820112" y="938761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66" name="pl97"/>
            <p:cNvSpPr/>
            <p:nvPr/>
          </p:nvSpPr>
          <p:spPr>
            <a:xfrm>
              <a:off x="3537712" y="938761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67" name="pl98"/>
            <p:cNvSpPr/>
            <p:nvPr/>
          </p:nvSpPr>
          <p:spPr>
            <a:xfrm>
              <a:off x="3537712" y="938761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68" name="pl99"/>
            <p:cNvSpPr/>
            <p:nvPr/>
          </p:nvSpPr>
          <p:spPr>
            <a:xfrm>
              <a:off x="3537712" y="938761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69" name="pl100"/>
            <p:cNvSpPr/>
            <p:nvPr/>
          </p:nvSpPr>
          <p:spPr>
            <a:xfrm>
              <a:off x="4255312" y="938761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70" name="pl101"/>
            <p:cNvSpPr/>
            <p:nvPr/>
          </p:nvSpPr>
          <p:spPr>
            <a:xfrm>
              <a:off x="4972912" y="938761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71" name="pl102"/>
            <p:cNvSpPr/>
            <p:nvPr/>
          </p:nvSpPr>
          <p:spPr>
            <a:xfrm>
              <a:off x="4972912" y="938761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672" name="pl103"/>
            <p:cNvSpPr/>
            <p:nvPr/>
          </p:nvSpPr>
          <p:spPr>
            <a:xfrm>
              <a:off x="2820112" y="9287505"/>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73" name="pl104"/>
            <p:cNvSpPr/>
            <p:nvPr/>
          </p:nvSpPr>
          <p:spPr>
            <a:xfrm>
              <a:off x="3537712" y="9287505"/>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74" name="pl105"/>
            <p:cNvSpPr/>
            <p:nvPr/>
          </p:nvSpPr>
          <p:spPr>
            <a:xfrm>
              <a:off x="3537712" y="9287505"/>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75" name="pl106"/>
            <p:cNvSpPr/>
            <p:nvPr/>
          </p:nvSpPr>
          <p:spPr>
            <a:xfrm>
              <a:off x="3537712" y="9287505"/>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76" name="pl107"/>
            <p:cNvSpPr/>
            <p:nvPr/>
          </p:nvSpPr>
          <p:spPr>
            <a:xfrm>
              <a:off x="4255312" y="9287505"/>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77" name="pl108"/>
            <p:cNvSpPr/>
            <p:nvPr/>
          </p:nvSpPr>
          <p:spPr>
            <a:xfrm>
              <a:off x="4972912" y="9287505"/>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78" name="pl109"/>
            <p:cNvSpPr/>
            <p:nvPr/>
          </p:nvSpPr>
          <p:spPr>
            <a:xfrm>
              <a:off x="4972912" y="9287505"/>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679" name="tx110"/>
            <p:cNvSpPr/>
            <p:nvPr/>
          </p:nvSpPr>
          <p:spPr>
            <a:xfrm>
              <a:off x="2784797" y="9500722"/>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a:t>
              </a:r>
            </a:p>
          </p:txBody>
        </p:sp>
        <p:sp>
          <p:nvSpPr>
            <p:cNvPr id="680" name="tx111"/>
            <p:cNvSpPr/>
            <p:nvPr/>
          </p:nvSpPr>
          <p:spPr>
            <a:xfrm>
              <a:off x="3502397" y="9500722"/>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a:t>
              </a:r>
            </a:p>
          </p:txBody>
        </p:sp>
        <p:sp>
          <p:nvSpPr>
            <p:cNvPr id="681" name="tx112"/>
            <p:cNvSpPr/>
            <p:nvPr/>
          </p:nvSpPr>
          <p:spPr>
            <a:xfrm>
              <a:off x="3502397" y="9500722"/>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a:t>
              </a:r>
            </a:p>
          </p:txBody>
        </p:sp>
        <p:sp>
          <p:nvSpPr>
            <p:cNvPr id="682" name="tx113"/>
            <p:cNvSpPr/>
            <p:nvPr/>
          </p:nvSpPr>
          <p:spPr>
            <a:xfrm>
              <a:off x="3502397" y="9500722"/>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a:t>
              </a:r>
            </a:p>
          </p:txBody>
        </p:sp>
        <p:sp>
          <p:nvSpPr>
            <p:cNvPr id="683" name="tx114"/>
            <p:cNvSpPr/>
            <p:nvPr/>
          </p:nvSpPr>
          <p:spPr>
            <a:xfrm>
              <a:off x="4219997" y="9499109"/>
              <a:ext cx="70631" cy="92893"/>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3</a:t>
              </a:r>
            </a:p>
          </p:txBody>
        </p:sp>
        <p:sp>
          <p:nvSpPr>
            <p:cNvPr id="684" name="tx115"/>
            <p:cNvSpPr/>
            <p:nvPr/>
          </p:nvSpPr>
          <p:spPr>
            <a:xfrm>
              <a:off x="4937597" y="9501094"/>
              <a:ext cx="70631" cy="90909"/>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4</a:t>
              </a:r>
            </a:p>
          </p:txBody>
        </p:sp>
        <p:sp>
          <p:nvSpPr>
            <p:cNvPr id="685" name="tx116"/>
            <p:cNvSpPr/>
            <p:nvPr/>
          </p:nvSpPr>
          <p:spPr>
            <a:xfrm>
              <a:off x="4937597" y="9501094"/>
              <a:ext cx="70631" cy="90909"/>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4</a:t>
              </a:r>
            </a:p>
          </p:txBody>
        </p:sp>
        <p:sp>
          <p:nvSpPr>
            <p:cNvPr id="686" name="tx117"/>
            <p:cNvSpPr/>
            <p:nvPr/>
          </p:nvSpPr>
          <p:spPr>
            <a:xfrm>
              <a:off x="1187650" y="6250748"/>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687"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688"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689"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Togo</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3214267" cy="3131794"/>
            </a:xfrm>
            <a:prstGeom prst="rect">
              <a:avLst/>
            </a:prstGeom>
            <a:solidFill>
              <a:srgbClr val="FFFFFF">
                <a:alpha val="100000"/>
              </a:srgbClr>
            </a:solidFill>
          </p:spPr>
          <p:txBody>
            <a:bodyPr/>
            <a:lstStyle/>
            <a:p/>
          </p:txBody>
        </p:sp>
        <p:sp>
          <p:nvSpPr>
            <p:cNvPr id="7" name="pl6"/>
            <p:cNvSpPr/>
            <p:nvPr/>
          </p:nvSpPr>
          <p:spPr>
            <a:xfrm>
              <a:off x="1899869" y="482909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8" name="pl7"/>
            <p:cNvSpPr/>
            <p:nvPr/>
          </p:nvSpPr>
          <p:spPr>
            <a:xfrm>
              <a:off x="1899869" y="391656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9" name="pl8"/>
            <p:cNvSpPr/>
            <p:nvPr/>
          </p:nvSpPr>
          <p:spPr>
            <a:xfrm>
              <a:off x="1899869" y="300403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 name="pl9"/>
            <p:cNvSpPr/>
            <p:nvPr/>
          </p:nvSpPr>
          <p:spPr>
            <a:xfrm>
              <a:off x="189986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1" name="pl10"/>
            <p:cNvSpPr/>
            <p:nvPr/>
          </p:nvSpPr>
          <p:spPr>
            <a:xfrm>
              <a:off x="1899869" y="437283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 name="pl11"/>
            <p:cNvSpPr/>
            <p:nvPr/>
          </p:nvSpPr>
          <p:spPr>
            <a:xfrm>
              <a:off x="1899869" y="346030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 name="pl12"/>
            <p:cNvSpPr/>
            <p:nvPr/>
          </p:nvSpPr>
          <p:spPr>
            <a:xfrm>
              <a:off x="1899869" y="254777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 name="rc13"/>
            <p:cNvSpPr/>
            <p:nvPr/>
          </p:nvSpPr>
          <p:spPr>
            <a:xfrm>
              <a:off x="1939388" y="4509709"/>
              <a:ext cx="237118" cy="77564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 name="rc14"/>
            <p:cNvSpPr/>
            <p:nvPr/>
          </p:nvSpPr>
          <p:spPr>
            <a:xfrm>
              <a:off x="1939388" y="450970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 name="rc15"/>
            <p:cNvSpPr/>
            <p:nvPr/>
          </p:nvSpPr>
          <p:spPr>
            <a:xfrm>
              <a:off x="1939388" y="4427582"/>
              <a:ext cx="237118" cy="8212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 name="rc16"/>
            <p:cNvSpPr/>
            <p:nvPr/>
          </p:nvSpPr>
          <p:spPr>
            <a:xfrm>
              <a:off x="1939388" y="3934817"/>
              <a:ext cx="237118" cy="49276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 name="rc17"/>
            <p:cNvSpPr/>
            <p:nvPr/>
          </p:nvSpPr>
          <p:spPr>
            <a:xfrm>
              <a:off x="2202853" y="4619213"/>
              <a:ext cx="237118" cy="66614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 name="rc18"/>
            <p:cNvSpPr/>
            <p:nvPr/>
          </p:nvSpPr>
          <p:spPr>
            <a:xfrm>
              <a:off x="2202853" y="461921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 name="rc19"/>
            <p:cNvSpPr/>
            <p:nvPr/>
          </p:nvSpPr>
          <p:spPr>
            <a:xfrm>
              <a:off x="2202853" y="4546210"/>
              <a:ext cx="237118" cy="7300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 name="rc20"/>
            <p:cNvSpPr/>
            <p:nvPr/>
          </p:nvSpPr>
          <p:spPr>
            <a:xfrm>
              <a:off x="2202853" y="3004039"/>
              <a:ext cx="237118" cy="154217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 name="rc21"/>
            <p:cNvSpPr/>
            <p:nvPr/>
          </p:nvSpPr>
          <p:spPr>
            <a:xfrm>
              <a:off x="2466318" y="4746967"/>
              <a:ext cx="237118" cy="53839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 name="rc22"/>
            <p:cNvSpPr/>
            <p:nvPr/>
          </p:nvSpPr>
          <p:spPr>
            <a:xfrm>
              <a:off x="2466318" y="474696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 name="rc23"/>
            <p:cNvSpPr/>
            <p:nvPr/>
          </p:nvSpPr>
          <p:spPr>
            <a:xfrm>
              <a:off x="2466318" y="474696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 name="rc24"/>
            <p:cNvSpPr/>
            <p:nvPr/>
          </p:nvSpPr>
          <p:spPr>
            <a:xfrm>
              <a:off x="2466318" y="3515054"/>
              <a:ext cx="237118" cy="12319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 name="rc25"/>
            <p:cNvSpPr/>
            <p:nvPr/>
          </p:nvSpPr>
          <p:spPr>
            <a:xfrm>
              <a:off x="2729782" y="4746967"/>
              <a:ext cx="237118" cy="53839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 name="rc26"/>
            <p:cNvSpPr/>
            <p:nvPr/>
          </p:nvSpPr>
          <p:spPr>
            <a:xfrm>
              <a:off x="2729782" y="474696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 name="rc27"/>
            <p:cNvSpPr/>
            <p:nvPr/>
          </p:nvSpPr>
          <p:spPr>
            <a:xfrm>
              <a:off x="2729782" y="4719591"/>
              <a:ext cx="237118" cy="2737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 name="rc28"/>
            <p:cNvSpPr/>
            <p:nvPr/>
          </p:nvSpPr>
          <p:spPr>
            <a:xfrm>
              <a:off x="2729782" y="4190325"/>
              <a:ext cx="237118" cy="52926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0" name="rc29"/>
            <p:cNvSpPr/>
            <p:nvPr/>
          </p:nvSpPr>
          <p:spPr>
            <a:xfrm>
              <a:off x="2993247" y="4363705"/>
              <a:ext cx="237118" cy="92165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1" name="rc30"/>
            <p:cNvSpPr/>
            <p:nvPr/>
          </p:nvSpPr>
          <p:spPr>
            <a:xfrm>
              <a:off x="2993247" y="436370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2" name="rc31"/>
            <p:cNvSpPr/>
            <p:nvPr/>
          </p:nvSpPr>
          <p:spPr>
            <a:xfrm>
              <a:off x="2993247" y="4327204"/>
              <a:ext cx="237118" cy="3650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3" name="rc32"/>
            <p:cNvSpPr/>
            <p:nvPr/>
          </p:nvSpPr>
          <p:spPr>
            <a:xfrm>
              <a:off x="2993247" y="3734061"/>
              <a:ext cx="237118" cy="59314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4" name="rc33"/>
            <p:cNvSpPr/>
            <p:nvPr/>
          </p:nvSpPr>
          <p:spPr>
            <a:xfrm>
              <a:off x="3256711" y="4938597"/>
              <a:ext cx="237118" cy="34676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5" name="rc34"/>
            <p:cNvSpPr/>
            <p:nvPr/>
          </p:nvSpPr>
          <p:spPr>
            <a:xfrm>
              <a:off x="3256711" y="493859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6" name="rc35"/>
            <p:cNvSpPr/>
            <p:nvPr/>
          </p:nvSpPr>
          <p:spPr>
            <a:xfrm>
              <a:off x="3256711" y="4920347"/>
              <a:ext cx="237118" cy="1825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7" name="rc36"/>
            <p:cNvSpPr/>
            <p:nvPr/>
          </p:nvSpPr>
          <p:spPr>
            <a:xfrm>
              <a:off x="3256711" y="4819969"/>
              <a:ext cx="237118" cy="1003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8" name="rc37"/>
            <p:cNvSpPr/>
            <p:nvPr/>
          </p:nvSpPr>
          <p:spPr>
            <a:xfrm>
              <a:off x="3520176" y="4892971"/>
              <a:ext cx="237118" cy="39238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9" name="rc38"/>
            <p:cNvSpPr/>
            <p:nvPr/>
          </p:nvSpPr>
          <p:spPr>
            <a:xfrm>
              <a:off x="3520176" y="489297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 name="rc39"/>
            <p:cNvSpPr/>
            <p:nvPr/>
          </p:nvSpPr>
          <p:spPr>
            <a:xfrm>
              <a:off x="3520176" y="489297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1" name="rc40"/>
            <p:cNvSpPr/>
            <p:nvPr/>
          </p:nvSpPr>
          <p:spPr>
            <a:xfrm>
              <a:off x="3520176" y="4610087"/>
              <a:ext cx="237118" cy="2828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 name="rc41"/>
            <p:cNvSpPr/>
            <p:nvPr/>
          </p:nvSpPr>
          <p:spPr>
            <a:xfrm>
              <a:off x="3783640" y="5075476"/>
              <a:ext cx="237118" cy="20988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3" name="rc42"/>
            <p:cNvSpPr/>
            <p:nvPr/>
          </p:nvSpPr>
          <p:spPr>
            <a:xfrm>
              <a:off x="3783640" y="507547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 name="rc43"/>
            <p:cNvSpPr/>
            <p:nvPr/>
          </p:nvSpPr>
          <p:spPr>
            <a:xfrm>
              <a:off x="3783640" y="5066351"/>
              <a:ext cx="237118" cy="912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5" name="rc44"/>
            <p:cNvSpPr/>
            <p:nvPr/>
          </p:nvSpPr>
          <p:spPr>
            <a:xfrm>
              <a:off x="3783640" y="4902096"/>
              <a:ext cx="237118" cy="1642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6" name="rc45"/>
            <p:cNvSpPr/>
            <p:nvPr/>
          </p:nvSpPr>
          <p:spPr>
            <a:xfrm>
              <a:off x="4047105" y="5066351"/>
              <a:ext cx="237118" cy="21900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7" name="rc46"/>
            <p:cNvSpPr/>
            <p:nvPr/>
          </p:nvSpPr>
          <p:spPr>
            <a:xfrm>
              <a:off x="4047105" y="506635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 name="rc47"/>
            <p:cNvSpPr/>
            <p:nvPr/>
          </p:nvSpPr>
          <p:spPr>
            <a:xfrm>
              <a:off x="4047105" y="4975098"/>
              <a:ext cx="237118" cy="9125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9" name="rc48"/>
            <p:cNvSpPr/>
            <p:nvPr/>
          </p:nvSpPr>
          <p:spPr>
            <a:xfrm>
              <a:off x="4047105" y="4892971"/>
              <a:ext cx="237118" cy="8212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0" name="rc49"/>
            <p:cNvSpPr/>
            <p:nvPr/>
          </p:nvSpPr>
          <p:spPr>
            <a:xfrm>
              <a:off x="4310570" y="5038975"/>
              <a:ext cx="237118" cy="24638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1" name="rc50"/>
            <p:cNvSpPr/>
            <p:nvPr/>
          </p:nvSpPr>
          <p:spPr>
            <a:xfrm>
              <a:off x="4310570" y="503897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2" name="rc51"/>
            <p:cNvSpPr/>
            <p:nvPr/>
          </p:nvSpPr>
          <p:spPr>
            <a:xfrm>
              <a:off x="4310570" y="4810843"/>
              <a:ext cx="237118" cy="22813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3" name="rc52"/>
            <p:cNvSpPr/>
            <p:nvPr/>
          </p:nvSpPr>
          <p:spPr>
            <a:xfrm>
              <a:off x="4310570" y="4637463"/>
              <a:ext cx="237118" cy="17338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4" name="rc53"/>
            <p:cNvSpPr/>
            <p:nvPr/>
          </p:nvSpPr>
          <p:spPr>
            <a:xfrm>
              <a:off x="4574034" y="4619213"/>
              <a:ext cx="237118" cy="66614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5" name="rc54"/>
            <p:cNvSpPr/>
            <p:nvPr/>
          </p:nvSpPr>
          <p:spPr>
            <a:xfrm>
              <a:off x="4574034" y="461921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6" name="rc55"/>
            <p:cNvSpPr/>
            <p:nvPr/>
          </p:nvSpPr>
          <p:spPr>
            <a:xfrm>
              <a:off x="4574034" y="4582712"/>
              <a:ext cx="237118" cy="3650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7" name="rc56"/>
            <p:cNvSpPr/>
            <p:nvPr/>
          </p:nvSpPr>
          <p:spPr>
            <a:xfrm>
              <a:off x="4574034" y="4427582"/>
              <a:ext cx="237118" cy="15512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8" name="rc57"/>
            <p:cNvSpPr/>
            <p:nvPr/>
          </p:nvSpPr>
          <p:spPr>
            <a:xfrm>
              <a:off x="4837499" y="5066351"/>
              <a:ext cx="237118" cy="21900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9" name="rc58"/>
            <p:cNvSpPr/>
            <p:nvPr/>
          </p:nvSpPr>
          <p:spPr>
            <a:xfrm>
              <a:off x="4837499" y="506635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0" name="rc59"/>
            <p:cNvSpPr/>
            <p:nvPr/>
          </p:nvSpPr>
          <p:spPr>
            <a:xfrm>
              <a:off x="4837499" y="4719591"/>
              <a:ext cx="237118" cy="34676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1" name="rc60"/>
            <p:cNvSpPr/>
            <p:nvPr/>
          </p:nvSpPr>
          <p:spPr>
            <a:xfrm>
              <a:off x="4837499" y="4628338"/>
              <a:ext cx="237118" cy="9125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2" name="pg61"/>
            <p:cNvSpPr/>
            <p:nvPr/>
          </p:nvSpPr>
          <p:spPr>
            <a:xfrm>
              <a:off x="2606093"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3" name="tx62"/>
            <p:cNvSpPr/>
            <p:nvPr/>
          </p:nvSpPr>
          <p:spPr>
            <a:xfrm>
              <a:off x="2730975"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733 case(s)</a:t>
              </a:r>
            </a:p>
          </p:txBody>
        </p:sp>
        <p:sp>
          <p:nvSpPr>
            <p:cNvPr id="64" name="pg63"/>
            <p:cNvSpPr/>
            <p:nvPr/>
          </p:nvSpPr>
          <p:spPr>
            <a:xfrm>
              <a:off x="2852722"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5" name="tx64"/>
            <p:cNvSpPr/>
            <p:nvPr/>
          </p:nvSpPr>
          <p:spPr>
            <a:xfrm>
              <a:off x="2956791"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722 case(s)</a:t>
              </a:r>
            </a:p>
          </p:txBody>
        </p:sp>
        <p:sp>
          <p:nvSpPr>
            <p:cNvPr id="66" name="rc65"/>
            <p:cNvSpPr/>
            <p:nvPr/>
          </p:nvSpPr>
          <p:spPr>
            <a:xfrm>
              <a:off x="1899869" y="2153563"/>
              <a:ext cx="3214267" cy="3131794"/>
            </a:xfrm>
            <a:prstGeom prst="rect">
              <a:avLst/>
            </a:prstGeom>
            <a:ln w="13550" cap="rnd">
              <a:solidFill>
                <a:srgbClr val="333333">
                  <a:alpha val="100000"/>
                </a:srgbClr>
              </a:solidFill>
              <a:prstDash val="solid"/>
              <a:round/>
            </a:ln>
          </p:spPr>
          <p:txBody>
            <a:bodyPr/>
            <a:lstStyle/>
            <a:p/>
          </p:txBody>
        </p:sp>
        <p:sp>
          <p:nvSpPr>
            <p:cNvPr id="67" name="rc66"/>
            <p:cNvSpPr/>
            <p:nvPr/>
          </p:nvSpPr>
          <p:spPr>
            <a:xfrm>
              <a:off x="5114136" y="2153563"/>
              <a:ext cx="3214267" cy="3131794"/>
            </a:xfrm>
            <a:prstGeom prst="rect">
              <a:avLst/>
            </a:prstGeom>
            <a:solidFill>
              <a:srgbClr val="FFFFFF">
                <a:alpha val="100000"/>
              </a:srgbClr>
            </a:solidFill>
          </p:spPr>
          <p:txBody>
            <a:bodyPr/>
            <a:lstStyle/>
            <a:p/>
          </p:txBody>
        </p:sp>
        <p:sp>
          <p:nvSpPr>
            <p:cNvPr id="68" name="pl67"/>
            <p:cNvSpPr/>
            <p:nvPr/>
          </p:nvSpPr>
          <p:spPr>
            <a:xfrm>
              <a:off x="5114136" y="482909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9" name="pl68"/>
            <p:cNvSpPr/>
            <p:nvPr/>
          </p:nvSpPr>
          <p:spPr>
            <a:xfrm>
              <a:off x="5114136" y="391656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0" name="pl69"/>
            <p:cNvSpPr/>
            <p:nvPr/>
          </p:nvSpPr>
          <p:spPr>
            <a:xfrm>
              <a:off x="5114136" y="300403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1" name="pl70"/>
            <p:cNvSpPr/>
            <p:nvPr/>
          </p:nvSpPr>
          <p:spPr>
            <a:xfrm>
              <a:off x="5114136"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2" name="pl71"/>
            <p:cNvSpPr/>
            <p:nvPr/>
          </p:nvSpPr>
          <p:spPr>
            <a:xfrm>
              <a:off x="5114136" y="437283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3" name="pl72"/>
            <p:cNvSpPr/>
            <p:nvPr/>
          </p:nvSpPr>
          <p:spPr>
            <a:xfrm>
              <a:off x="5114136" y="346030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4" name="pl73"/>
            <p:cNvSpPr/>
            <p:nvPr/>
          </p:nvSpPr>
          <p:spPr>
            <a:xfrm>
              <a:off x="5114136" y="254777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5" name="rc74"/>
            <p:cNvSpPr/>
            <p:nvPr/>
          </p:nvSpPr>
          <p:spPr>
            <a:xfrm>
              <a:off x="5153656" y="4610087"/>
              <a:ext cx="237118" cy="67527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6" name="rc75"/>
            <p:cNvSpPr/>
            <p:nvPr/>
          </p:nvSpPr>
          <p:spPr>
            <a:xfrm>
              <a:off x="5153656" y="4600962"/>
              <a:ext cx="237118" cy="912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7" name="rc76"/>
            <p:cNvSpPr/>
            <p:nvPr/>
          </p:nvSpPr>
          <p:spPr>
            <a:xfrm>
              <a:off x="5153656" y="4582712"/>
              <a:ext cx="237118" cy="1825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8" name="rc77"/>
            <p:cNvSpPr/>
            <p:nvPr/>
          </p:nvSpPr>
          <p:spPr>
            <a:xfrm>
              <a:off x="5153656" y="4381956"/>
              <a:ext cx="237118" cy="2007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9" name="rc78"/>
            <p:cNvSpPr/>
            <p:nvPr/>
          </p:nvSpPr>
          <p:spPr>
            <a:xfrm>
              <a:off x="5417121" y="4007819"/>
              <a:ext cx="237118" cy="127753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0" name="rc79"/>
            <p:cNvSpPr/>
            <p:nvPr/>
          </p:nvSpPr>
          <p:spPr>
            <a:xfrm>
              <a:off x="5417121" y="400781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1" name="rc80"/>
            <p:cNvSpPr/>
            <p:nvPr/>
          </p:nvSpPr>
          <p:spPr>
            <a:xfrm>
              <a:off x="5417121" y="3971318"/>
              <a:ext cx="237118" cy="3650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2" name="rc81"/>
            <p:cNvSpPr/>
            <p:nvPr/>
          </p:nvSpPr>
          <p:spPr>
            <a:xfrm>
              <a:off x="5417121" y="3642808"/>
              <a:ext cx="237118" cy="32850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3" name="rc82"/>
            <p:cNvSpPr/>
            <p:nvPr/>
          </p:nvSpPr>
          <p:spPr>
            <a:xfrm>
              <a:off x="5680585" y="4053446"/>
              <a:ext cx="237118" cy="12319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5680585" y="4044320"/>
              <a:ext cx="237118" cy="912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5680585" y="4026070"/>
              <a:ext cx="237118" cy="1825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5680585" y="3442052"/>
              <a:ext cx="237118" cy="58401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5944050" y="4765217"/>
              <a:ext cx="237118" cy="52014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5944050" y="476521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5944050" y="4737841"/>
              <a:ext cx="237118" cy="2737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5944050" y="4336329"/>
              <a:ext cx="237118" cy="4015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6207514" y="4628338"/>
              <a:ext cx="237118" cy="65701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6207514" y="4619213"/>
              <a:ext cx="237118" cy="912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6207514" y="4600962"/>
              <a:ext cx="237118" cy="1825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6207514" y="4245076"/>
              <a:ext cx="237118" cy="35588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6470979" y="5084602"/>
              <a:ext cx="237118" cy="20075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6470979" y="508460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6470979" y="508460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6470979" y="4947723"/>
              <a:ext cx="237118" cy="13687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rc98"/>
            <p:cNvSpPr/>
            <p:nvPr/>
          </p:nvSpPr>
          <p:spPr>
            <a:xfrm>
              <a:off x="6734443" y="5139353"/>
              <a:ext cx="237118" cy="14600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6734443" y="5121103"/>
              <a:ext cx="237118" cy="1825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6734443" y="512110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6734443" y="4938597"/>
              <a:ext cx="237118" cy="18250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rc102"/>
            <p:cNvSpPr/>
            <p:nvPr/>
          </p:nvSpPr>
          <p:spPr>
            <a:xfrm>
              <a:off x="6997908" y="5175854"/>
              <a:ext cx="237118" cy="10950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4" name="rc103"/>
            <p:cNvSpPr/>
            <p:nvPr/>
          </p:nvSpPr>
          <p:spPr>
            <a:xfrm>
              <a:off x="6997908" y="517585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5" name="rc104"/>
            <p:cNvSpPr/>
            <p:nvPr/>
          </p:nvSpPr>
          <p:spPr>
            <a:xfrm>
              <a:off x="6997908" y="517585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6" name="rc105"/>
            <p:cNvSpPr/>
            <p:nvPr/>
          </p:nvSpPr>
          <p:spPr>
            <a:xfrm>
              <a:off x="6997908" y="5020725"/>
              <a:ext cx="237118" cy="15512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7" name="rc106"/>
            <p:cNvSpPr/>
            <p:nvPr/>
          </p:nvSpPr>
          <p:spPr>
            <a:xfrm>
              <a:off x="7261373" y="5257982"/>
              <a:ext cx="237118" cy="2737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8" name="rc107"/>
            <p:cNvSpPr/>
            <p:nvPr/>
          </p:nvSpPr>
          <p:spPr>
            <a:xfrm>
              <a:off x="7261373" y="5239731"/>
              <a:ext cx="237118" cy="1825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9" name="rc108"/>
            <p:cNvSpPr/>
            <p:nvPr/>
          </p:nvSpPr>
          <p:spPr>
            <a:xfrm>
              <a:off x="7261373" y="523973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0" name="rc109"/>
            <p:cNvSpPr/>
            <p:nvPr/>
          </p:nvSpPr>
          <p:spPr>
            <a:xfrm>
              <a:off x="7261373" y="5066351"/>
              <a:ext cx="237118" cy="17338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1" name="rc110"/>
            <p:cNvSpPr/>
            <p:nvPr/>
          </p:nvSpPr>
          <p:spPr>
            <a:xfrm>
              <a:off x="7524837" y="5267107"/>
              <a:ext cx="237118" cy="1825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2" name="rc111"/>
            <p:cNvSpPr/>
            <p:nvPr/>
          </p:nvSpPr>
          <p:spPr>
            <a:xfrm>
              <a:off x="7524837" y="5166729"/>
              <a:ext cx="237118" cy="10037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3" name="rc112"/>
            <p:cNvSpPr/>
            <p:nvPr/>
          </p:nvSpPr>
          <p:spPr>
            <a:xfrm>
              <a:off x="7524837" y="516672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4" name="rc113"/>
            <p:cNvSpPr/>
            <p:nvPr/>
          </p:nvSpPr>
          <p:spPr>
            <a:xfrm>
              <a:off x="7524837" y="5084602"/>
              <a:ext cx="237118" cy="8212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5" name="rc114"/>
            <p:cNvSpPr/>
            <p:nvPr/>
          </p:nvSpPr>
          <p:spPr>
            <a:xfrm>
              <a:off x="778830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6" name="rc115"/>
            <p:cNvSpPr/>
            <p:nvPr/>
          </p:nvSpPr>
          <p:spPr>
            <a:xfrm>
              <a:off x="7788302" y="5148479"/>
              <a:ext cx="237118" cy="136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7" name="rc116"/>
            <p:cNvSpPr/>
            <p:nvPr/>
          </p:nvSpPr>
          <p:spPr>
            <a:xfrm>
              <a:off x="7788302" y="514847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8" name="rc117"/>
            <p:cNvSpPr/>
            <p:nvPr/>
          </p:nvSpPr>
          <p:spPr>
            <a:xfrm>
              <a:off x="7788302" y="5148479"/>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9" name="rc118"/>
            <p:cNvSpPr/>
            <p:nvPr/>
          </p:nvSpPr>
          <p:spPr>
            <a:xfrm>
              <a:off x="805176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0" name="rc119"/>
            <p:cNvSpPr/>
            <p:nvPr/>
          </p:nvSpPr>
          <p:spPr>
            <a:xfrm>
              <a:off x="8051766" y="5111978"/>
              <a:ext cx="237118" cy="17338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1" name="rc120"/>
            <p:cNvSpPr/>
            <p:nvPr/>
          </p:nvSpPr>
          <p:spPr>
            <a:xfrm>
              <a:off x="8051766" y="511197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2" name="rc121"/>
            <p:cNvSpPr/>
            <p:nvPr/>
          </p:nvSpPr>
          <p:spPr>
            <a:xfrm>
              <a:off x="8051766" y="5111978"/>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3" name="pg122"/>
            <p:cNvSpPr/>
            <p:nvPr/>
          </p:nvSpPr>
          <p:spPr>
            <a:xfrm>
              <a:off x="5820360"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4" name="tx123"/>
            <p:cNvSpPr/>
            <p:nvPr/>
          </p:nvSpPr>
          <p:spPr>
            <a:xfrm>
              <a:off x="5945243"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598 case(s)</a:t>
              </a:r>
            </a:p>
          </p:txBody>
        </p:sp>
        <p:sp>
          <p:nvSpPr>
            <p:cNvPr id="125" name="pg124"/>
            <p:cNvSpPr/>
            <p:nvPr/>
          </p:nvSpPr>
          <p:spPr>
            <a:xfrm>
              <a:off x="6066990"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6" name="tx125"/>
            <p:cNvSpPr/>
            <p:nvPr/>
          </p:nvSpPr>
          <p:spPr>
            <a:xfrm>
              <a:off x="6171058"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686 case(s)</a:t>
              </a:r>
            </a:p>
          </p:txBody>
        </p:sp>
        <p:sp>
          <p:nvSpPr>
            <p:cNvPr id="127" name="rc126"/>
            <p:cNvSpPr/>
            <p:nvPr/>
          </p:nvSpPr>
          <p:spPr>
            <a:xfrm>
              <a:off x="5114136" y="2153563"/>
              <a:ext cx="3214267" cy="3131794"/>
            </a:xfrm>
            <a:prstGeom prst="rect">
              <a:avLst/>
            </a:prstGeom>
            <a:ln w="13550" cap="rnd">
              <a:solidFill>
                <a:srgbClr val="333333">
                  <a:alpha val="100000"/>
                </a:srgbClr>
              </a:solidFill>
              <a:prstDash val="solid"/>
              <a:round/>
            </a:ln>
          </p:spPr>
          <p:txBody>
            <a:bodyPr/>
            <a:lstStyle/>
            <a:p/>
          </p:txBody>
        </p:sp>
        <p:sp>
          <p:nvSpPr>
            <p:cNvPr id="128" name="rc127"/>
            <p:cNvSpPr/>
            <p:nvPr/>
          </p:nvSpPr>
          <p:spPr>
            <a:xfrm>
              <a:off x="8328404" y="2153563"/>
              <a:ext cx="3214267" cy="3131794"/>
            </a:xfrm>
            <a:prstGeom prst="rect">
              <a:avLst/>
            </a:prstGeom>
            <a:solidFill>
              <a:srgbClr val="FFFFFF">
                <a:alpha val="100000"/>
              </a:srgbClr>
            </a:solidFill>
          </p:spPr>
          <p:txBody>
            <a:bodyPr/>
            <a:lstStyle/>
            <a:p/>
          </p:txBody>
        </p:sp>
        <p:sp>
          <p:nvSpPr>
            <p:cNvPr id="129" name="pl128"/>
            <p:cNvSpPr/>
            <p:nvPr/>
          </p:nvSpPr>
          <p:spPr>
            <a:xfrm>
              <a:off x="8328404" y="482909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0" name="pl129"/>
            <p:cNvSpPr/>
            <p:nvPr/>
          </p:nvSpPr>
          <p:spPr>
            <a:xfrm>
              <a:off x="8328404" y="391656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1" name="pl130"/>
            <p:cNvSpPr/>
            <p:nvPr/>
          </p:nvSpPr>
          <p:spPr>
            <a:xfrm>
              <a:off x="8328404" y="300403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2" name="pl131"/>
            <p:cNvSpPr/>
            <p:nvPr/>
          </p:nvSpPr>
          <p:spPr>
            <a:xfrm>
              <a:off x="8328404"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3" name="pl132"/>
            <p:cNvSpPr/>
            <p:nvPr/>
          </p:nvSpPr>
          <p:spPr>
            <a:xfrm>
              <a:off x="8328404" y="437283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4" name="pl133"/>
            <p:cNvSpPr/>
            <p:nvPr/>
          </p:nvSpPr>
          <p:spPr>
            <a:xfrm>
              <a:off x="8328404" y="346030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5" name="pl134"/>
            <p:cNvSpPr/>
            <p:nvPr/>
          </p:nvSpPr>
          <p:spPr>
            <a:xfrm>
              <a:off x="8328404" y="254777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6" name="rc135"/>
            <p:cNvSpPr/>
            <p:nvPr/>
          </p:nvSpPr>
          <p:spPr>
            <a:xfrm>
              <a:off x="8367924" y="5175854"/>
              <a:ext cx="237118" cy="10950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7" name="rc136"/>
            <p:cNvSpPr/>
            <p:nvPr/>
          </p:nvSpPr>
          <p:spPr>
            <a:xfrm>
              <a:off x="8367924" y="517585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8" name="rc137"/>
            <p:cNvSpPr/>
            <p:nvPr/>
          </p:nvSpPr>
          <p:spPr>
            <a:xfrm>
              <a:off x="8367924" y="5166729"/>
              <a:ext cx="237118" cy="912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9" name="rc138"/>
            <p:cNvSpPr/>
            <p:nvPr/>
          </p:nvSpPr>
          <p:spPr>
            <a:xfrm>
              <a:off x="8367924" y="5011599"/>
              <a:ext cx="237118" cy="15512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0" name="rc139"/>
            <p:cNvSpPr/>
            <p:nvPr/>
          </p:nvSpPr>
          <p:spPr>
            <a:xfrm>
              <a:off x="8631388" y="4810843"/>
              <a:ext cx="237118" cy="47451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1" name="rc140"/>
            <p:cNvSpPr/>
            <p:nvPr/>
          </p:nvSpPr>
          <p:spPr>
            <a:xfrm>
              <a:off x="8631388" y="481084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2" name="rc141"/>
            <p:cNvSpPr/>
            <p:nvPr/>
          </p:nvSpPr>
          <p:spPr>
            <a:xfrm>
              <a:off x="8631388" y="4783468"/>
              <a:ext cx="237118" cy="2737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3" name="rc142"/>
            <p:cNvSpPr/>
            <p:nvPr/>
          </p:nvSpPr>
          <p:spPr>
            <a:xfrm>
              <a:off x="8631388" y="4464083"/>
              <a:ext cx="237118" cy="3193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4" name="rc143"/>
            <p:cNvSpPr/>
            <p:nvPr/>
          </p:nvSpPr>
          <p:spPr>
            <a:xfrm>
              <a:off x="8894853" y="4564461"/>
              <a:ext cx="237118" cy="7208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5" name="rc144"/>
            <p:cNvSpPr/>
            <p:nvPr/>
          </p:nvSpPr>
          <p:spPr>
            <a:xfrm>
              <a:off x="8894853" y="4500584"/>
              <a:ext cx="237118" cy="6387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6" name="rc145"/>
            <p:cNvSpPr/>
            <p:nvPr/>
          </p:nvSpPr>
          <p:spPr>
            <a:xfrm>
              <a:off x="8894853" y="4400206"/>
              <a:ext cx="237118" cy="10037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7" name="rc146"/>
            <p:cNvSpPr/>
            <p:nvPr/>
          </p:nvSpPr>
          <p:spPr>
            <a:xfrm>
              <a:off x="8894853" y="3131793"/>
              <a:ext cx="237118" cy="12684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8" name="rc147"/>
            <p:cNvSpPr/>
            <p:nvPr/>
          </p:nvSpPr>
          <p:spPr>
            <a:xfrm>
              <a:off x="9158317" y="4728716"/>
              <a:ext cx="237118" cy="55664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9" name="rc148"/>
            <p:cNvSpPr/>
            <p:nvPr/>
          </p:nvSpPr>
          <p:spPr>
            <a:xfrm>
              <a:off x="9158317" y="4710465"/>
              <a:ext cx="237118" cy="1825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0" name="rc149"/>
            <p:cNvSpPr/>
            <p:nvPr/>
          </p:nvSpPr>
          <p:spPr>
            <a:xfrm>
              <a:off x="9158317" y="4628338"/>
              <a:ext cx="237118" cy="8212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1" name="rc150"/>
            <p:cNvSpPr/>
            <p:nvPr/>
          </p:nvSpPr>
          <p:spPr>
            <a:xfrm>
              <a:off x="9158317" y="3697560"/>
              <a:ext cx="237118" cy="9307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2" name="rc151"/>
            <p:cNvSpPr/>
            <p:nvPr/>
          </p:nvSpPr>
          <p:spPr>
            <a:xfrm>
              <a:off x="9421782" y="4938597"/>
              <a:ext cx="237118" cy="34676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3" name="rc152"/>
            <p:cNvSpPr/>
            <p:nvPr/>
          </p:nvSpPr>
          <p:spPr>
            <a:xfrm>
              <a:off x="9421782" y="493859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4" name="rc153"/>
            <p:cNvSpPr/>
            <p:nvPr/>
          </p:nvSpPr>
          <p:spPr>
            <a:xfrm>
              <a:off x="9421782" y="4865595"/>
              <a:ext cx="237118" cy="7300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5" name="rc154"/>
            <p:cNvSpPr/>
            <p:nvPr/>
          </p:nvSpPr>
          <p:spPr>
            <a:xfrm>
              <a:off x="9421782" y="4162949"/>
              <a:ext cx="237118" cy="70264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6" name="rc155"/>
            <p:cNvSpPr/>
            <p:nvPr/>
          </p:nvSpPr>
          <p:spPr>
            <a:xfrm>
              <a:off x="9685247" y="5102852"/>
              <a:ext cx="237118" cy="18250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7" name="rc156"/>
            <p:cNvSpPr/>
            <p:nvPr/>
          </p:nvSpPr>
          <p:spPr>
            <a:xfrm>
              <a:off x="9685247" y="510285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8" name="rc157"/>
            <p:cNvSpPr/>
            <p:nvPr/>
          </p:nvSpPr>
          <p:spPr>
            <a:xfrm>
              <a:off x="9685247" y="5038975"/>
              <a:ext cx="237118" cy="6387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9" name="rc158"/>
            <p:cNvSpPr/>
            <p:nvPr/>
          </p:nvSpPr>
          <p:spPr>
            <a:xfrm>
              <a:off x="9685247" y="4646589"/>
              <a:ext cx="237118" cy="39238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0" name="rc159"/>
            <p:cNvSpPr/>
            <p:nvPr/>
          </p:nvSpPr>
          <p:spPr>
            <a:xfrm>
              <a:off x="9948711" y="5194105"/>
              <a:ext cx="237118" cy="9125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1" name="rc160"/>
            <p:cNvSpPr/>
            <p:nvPr/>
          </p:nvSpPr>
          <p:spPr>
            <a:xfrm>
              <a:off x="9948711" y="519410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2" name="rc161"/>
            <p:cNvSpPr/>
            <p:nvPr/>
          </p:nvSpPr>
          <p:spPr>
            <a:xfrm>
              <a:off x="9948711" y="5184980"/>
              <a:ext cx="237118" cy="912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3" name="rc162"/>
            <p:cNvSpPr/>
            <p:nvPr/>
          </p:nvSpPr>
          <p:spPr>
            <a:xfrm>
              <a:off x="9948711" y="4965973"/>
              <a:ext cx="237118" cy="21900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4" name="rc163"/>
            <p:cNvSpPr/>
            <p:nvPr/>
          </p:nvSpPr>
          <p:spPr>
            <a:xfrm>
              <a:off x="10212176" y="5203230"/>
              <a:ext cx="237118" cy="8212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5" name="rc164"/>
            <p:cNvSpPr/>
            <p:nvPr/>
          </p:nvSpPr>
          <p:spPr>
            <a:xfrm>
              <a:off x="10212176" y="520323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6" name="rc165"/>
            <p:cNvSpPr/>
            <p:nvPr/>
          </p:nvSpPr>
          <p:spPr>
            <a:xfrm>
              <a:off x="10212176" y="5194105"/>
              <a:ext cx="237118" cy="912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7" name="rc166"/>
            <p:cNvSpPr/>
            <p:nvPr/>
          </p:nvSpPr>
          <p:spPr>
            <a:xfrm>
              <a:off x="10212176" y="5075476"/>
              <a:ext cx="237118" cy="11862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8" name="rc167"/>
            <p:cNvSpPr/>
            <p:nvPr/>
          </p:nvSpPr>
          <p:spPr>
            <a:xfrm>
              <a:off x="10475640" y="5267107"/>
              <a:ext cx="237118" cy="1825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9" name="rc168"/>
            <p:cNvSpPr/>
            <p:nvPr/>
          </p:nvSpPr>
          <p:spPr>
            <a:xfrm>
              <a:off x="10475640" y="526710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0" name="rc169"/>
            <p:cNvSpPr/>
            <p:nvPr/>
          </p:nvSpPr>
          <p:spPr>
            <a:xfrm>
              <a:off x="10475640" y="526710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1" name="rc170"/>
            <p:cNvSpPr/>
            <p:nvPr/>
          </p:nvSpPr>
          <p:spPr>
            <a:xfrm>
              <a:off x="10475640" y="5194105"/>
              <a:ext cx="237118" cy="7300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2" name="rc171"/>
            <p:cNvSpPr/>
            <p:nvPr/>
          </p:nvSpPr>
          <p:spPr>
            <a:xfrm>
              <a:off x="10739105" y="5194105"/>
              <a:ext cx="237118" cy="9125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3" name="rc172"/>
            <p:cNvSpPr/>
            <p:nvPr/>
          </p:nvSpPr>
          <p:spPr>
            <a:xfrm>
              <a:off x="10739105" y="519410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4" name="rc173"/>
            <p:cNvSpPr/>
            <p:nvPr/>
          </p:nvSpPr>
          <p:spPr>
            <a:xfrm>
              <a:off x="10739105" y="5184980"/>
              <a:ext cx="237118" cy="912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5" name="rc174"/>
            <p:cNvSpPr/>
            <p:nvPr/>
          </p:nvSpPr>
          <p:spPr>
            <a:xfrm>
              <a:off x="10739105" y="5029850"/>
              <a:ext cx="237118" cy="15512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6" name="rc175"/>
            <p:cNvSpPr/>
            <p:nvPr/>
          </p:nvSpPr>
          <p:spPr>
            <a:xfrm>
              <a:off x="11002569" y="5057226"/>
              <a:ext cx="237118" cy="22813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7" name="rc176"/>
            <p:cNvSpPr/>
            <p:nvPr/>
          </p:nvSpPr>
          <p:spPr>
            <a:xfrm>
              <a:off x="11002569" y="505722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8" name="rc177"/>
            <p:cNvSpPr/>
            <p:nvPr/>
          </p:nvSpPr>
          <p:spPr>
            <a:xfrm>
              <a:off x="11002569" y="5020725"/>
              <a:ext cx="237118" cy="3650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9" name="rc178"/>
            <p:cNvSpPr/>
            <p:nvPr/>
          </p:nvSpPr>
          <p:spPr>
            <a:xfrm>
              <a:off x="11002569" y="4892971"/>
              <a:ext cx="237118" cy="1277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0" name="rc179"/>
            <p:cNvSpPr/>
            <p:nvPr/>
          </p:nvSpPr>
          <p:spPr>
            <a:xfrm>
              <a:off x="11266034" y="5121103"/>
              <a:ext cx="237118" cy="16425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1" name="rc180"/>
            <p:cNvSpPr/>
            <p:nvPr/>
          </p:nvSpPr>
          <p:spPr>
            <a:xfrm>
              <a:off x="11266034" y="512110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2" name="rc181"/>
            <p:cNvSpPr/>
            <p:nvPr/>
          </p:nvSpPr>
          <p:spPr>
            <a:xfrm>
              <a:off x="11266034" y="5111978"/>
              <a:ext cx="237118" cy="912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3" name="rc182"/>
            <p:cNvSpPr/>
            <p:nvPr/>
          </p:nvSpPr>
          <p:spPr>
            <a:xfrm>
              <a:off x="11266034" y="4956848"/>
              <a:ext cx="237118" cy="15512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4" name="pg183"/>
            <p:cNvSpPr/>
            <p:nvPr/>
          </p:nvSpPr>
          <p:spPr>
            <a:xfrm>
              <a:off x="9034628"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85" name="tx184"/>
            <p:cNvSpPr/>
            <p:nvPr/>
          </p:nvSpPr>
          <p:spPr>
            <a:xfrm>
              <a:off x="9159511"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392 case(s)</a:t>
              </a:r>
            </a:p>
          </p:txBody>
        </p:sp>
        <p:sp>
          <p:nvSpPr>
            <p:cNvPr id="186" name="pg185"/>
            <p:cNvSpPr/>
            <p:nvPr/>
          </p:nvSpPr>
          <p:spPr>
            <a:xfrm>
              <a:off x="9281257"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87" name="tx186"/>
            <p:cNvSpPr/>
            <p:nvPr/>
          </p:nvSpPr>
          <p:spPr>
            <a:xfrm>
              <a:off x="9385326"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353 case(s)</a:t>
              </a:r>
            </a:p>
          </p:txBody>
        </p:sp>
        <p:sp>
          <p:nvSpPr>
            <p:cNvPr id="188" name="rc187"/>
            <p:cNvSpPr/>
            <p:nvPr/>
          </p:nvSpPr>
          <p:spPr>
            <a:xfrm>
              <a:off x="8328404" y="2153563"/>
              <a:ext cx="3214267" cy="3131794"/>
            </a:xfrm>
            <a:prstGeom prst="rect">
              <a:avLst/>
            </a:prstGeom>
            <a:ln w="13550" cap="rnd">
              <a:solidFill>
                <a:srgbClr val="333333">
                  <a:alpha val="100000"/>
                </a:srgbClr>
              </a:solidFill>
              <a:prstDash val="solid"/>
              <a:round/>
            </a:ln>
          </p:spPr>
          <p:txBody>
            <a:bodyPr/>
            <a:lstStyle/>
            <a:p/>
          </p:txBody>
        </p:sp>
        <p:sp>
          <p:nvSpPr>
            <p:cNvPr id="189" name="rc188"/>
            <p:cNvSpPr/>
            <p:nvPr/>
          </p:nvSpPr>
          <p:spPr>
            <a:xfrm>
              <a:off x="11542672" y="2153563"/>
              <a:ext cx="3214267" cy="3131794"/>
            </a:xfrm>
            <a:prstGeom prst="rect">
              <a:avLst/>
            </a:prstGeom>
            <a:solidFill>
              <a:srgbClr val="FFFFFF">
                <a:alpha val="100000"/>
              </a:srgbClr>
            </a:solidFill>
          </p:spPr>
          <p:txBody>
            <a:bodyPr/>
            <a:lstStyle/>
            <a:p/>
          </p:txBody>
        </p:sp>
        <p:sp>
          <p:nvSpPr>
            <p:cNvPr id="190" name="pl189"/>
            <p:cNvSpPr/>
            <p:nvPr/>
          </p:nvSpPr>
          <p:spPr>
            <a:xfrm>
              <a:off x="11542672" y="482909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1" name="pl190"/>
            <p:cNvSpPr/>
            <p:nvPr/>
          </p:nvSpPr>
          <p:spPr>
            <a:xfrm>
              <a:off x="11542672" y="391656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2" name="pl191"/>
            <p:cNvSpPr/>
            <p:nvPr/>
          </p:nvSpPr>
          <p:spPr>
            <a:xfrm>
              <a:off x="11542672" y="300403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3" name="pl192"/>
            <p:cNvSpPr/>
            <p:nvPr/>
          </p:nvSpPr>
          <p:spPr>
            <a:xfrm>
              <a:off x="11542672"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4" name="pl193"/>
            <p:cNvSpPr/>
            <p:nvPr/>
          </p:nvSpPr>
          <p:spPr>
            <a:xfrm>
              <a:off x="11542672" y="437283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5" name="pl194"/>
            <p:cNvSpPr/>
            <p:nvPr/>
          </p:nvSpPr>
          <p:spPr>
            <a:xfrm>
              <a:off x="11542672" y="346030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6" name="pl195"/>
            <p:cNvSpPr/>
            <p:nvPr/>
          </p:nvSpPr>
          <p:spPr>
            <a:xfrm>
              <a:off x="11542672" y="254777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7" name="rc196"/>
            <p:cNvSpPr/>
            <p:nvPr/>
          </p:nvSpPr>
          <p:spPr>
            <a:xfrm>
              <a:off x="11582191" y="4856470"/>
              <a:ext cx="237118" cy="42888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8" name="rc197"/>
            <p:cNvSpPr/>
            <p:nvPr/>
          </p:nvSpPr>
          <p:spPr>
            <a:xfrm>
              <a:off x="11582191" y="4527960"/>
              <a:ext cx="237118" cy="32850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9" name="rc198"/>
            <p:cNvSpPr/>
            <p:nvPr/>
          </p:nvSpPr>
          <p:spPr>
            <a:xfrm>
              <a:off x="11582191" y="4509709"/>
              <a:ext cx="237118" cy="1825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0" name="rc199"/>
            <p:cNvSpPr/>
            <p:nvPr/>
          </p:nvSpPr>
          <p:spPr>
            <a:xfrm>
              <a:off x="11582191" y="4509709"/>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1" name="rc200"/>
            <p:cNvSpPr/>
            <p:nvPr/>
          </p:nvSpPr>
          <p:spPr>
            <a:xfrm>
              <a:off x="11845656" y="4555336"/>
              <a:ext cx="237118" cy="73002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2" name="rc201"/>
            <p:cNvSpPr/>
            <p:nvPr/>
          </p:nvSpPr>
          <p:spPr>
            <a:xfrm>
              <a:off x="11845656" y="3734061"/>
              <a:ext cx="237118" cy="82127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3" name="rc202"/>
            <p:cNvSpPr/>
            <p:nvPr/>
          </p:nvSpPr>
          <p:spPr>
            <a:xfrm>
              <a:off x="11845656" y="3688435"/>
              <a:ext cx="237118" cy="4562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4" name="rc203"/>
            <p:cNvSpPr/>
            <p:nvPr/>
          </p:nvSpPr>
          <p:spPr>
            <a:xfrm>
              <a:off x="11845656" y="3661059"/>
              <a:ext cx="237118" cy="273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5" name="rc204"/>
            <p:cNvSpPr/>
            <p:nvPr/>
          </p:nvSpPr>
          <p:spPr>
            <a:xfrm>
              <a:off x="12109121" y="4126448"/>
              <a:ext cx="237118" cy="115890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6" name="rc205"/>
            <p:cNvSpPr/>
            <p:nvPr/>
          </p:nvSpPr>
          <p:spPr>
            <a:xfrm>
              <a:off x="12109121" y="2958413"/>
              <a:ext cx="237118" cy="116803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7" name="rc206"/>
            <p:cNvSpPr/>
            <p:nvPr/>
          </p:nvSpPr>
          <p:spPr>
            <a:xfrm>
              <a:off x="12109121" y="2912786"/>
              <a:ext cx="237118" cy="4562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8" name="rc207"/>
            <p:cNvSpPr/>
            <p:nvPr/>
          </p:nvSpPr>
          <p:spPr>
            <a:xfrm>
              <a:off x="12109121" y="2876285"/>
              <a:ext cx="237118" cy="3650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9" name="rc208"/>
            <p:cNvSpPr/>
            <p:nvPr/>
          </p:nvSpPr>
          <p:spPr>
            <a:xfrm>
              <a:off x="12372585" y="4911221"/>
              <a:ext cx="237118" cy="3741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2372585" y="4673964"/>
              <a:ext cx="237118" cy="23725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2372585" y="4655714"/>
              <a:ext cx="237118" cy="1825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2372585" y="4637463"/>
              <a:ext cx="237118" cy="182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2636050" y="4829094"/>
              <a:ext cx="237118" cy="45626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2636050" y="4391081"/>
              <a:ext cx="237118" cy="43801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2636050" y="4354580"/>
              <a:ext cx="237118" cy="3650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2636050" y="4354580"/>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2899514" y="4573586"/>
              <a:ext cx="237118" cy="71177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2899514" y="4354580"/>
              <a:ext cx="237118" cy="21900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2899514" y="4345454"/>
              <a:ext cx="237118" cy="912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2899514" y="4336329"/>
              <a:ext cx="237118" cy="912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3162979" y="4810843"/>
              <a:ext cx="237118" cy="47451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3162979" y="4555336"/>
              <a:ext cx="237118" cy="25550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3162979" y="4518835"/>
              <a:ext cx="237118" cy="3650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3162979" y="4509709"/>
              <a:ext cx="237118" cy="912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rc224"/>
            <p:cNvSpPr/>
            <p:nvPr/>
          </p:nvSpPr>
          <p:spPr>
            <a:xfrm>
              <a:off x="13426443" y="5184980"/>
              <a:ext cx="237118" cy="10037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6" name="rc225"/>
            <p:cNvSpPr/>
            <p:nvPr/>
          </p:nvSpPr>
          <p:spPr>
            <a:xfrm>
              <a:off x="13426443" y="4975098"/>
              <a:ext cx="237118" cy="20988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7" name="rc226"/>
            <p:cNvSpPr/>
            <p:nvPr/>
          </p:nvSpPr>
          <p:spPr>
            <a:xfrm>
              <a:off x="13426443" y="4965973"/>
              <a:ext cx="237118" cy="912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8" name="rc227"/>
            <p:cNvSpPr/>
            <p:nvPr/>
          </p:nvSpPr>
          <p:spPr>
            <a:xfrm>
              <a:off x="13426443" y="4965973"/>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9" name="rc228"/>
            <p:cNvSpPr/>
            <p:nvPr/>
          </p:nvSpPr>
          <p:spPr>
            <a:xfrm>
              <a:off x="13689908" y="5084602"/>
              <a:ext cx="237118" cy="20075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0" name="rc229"/>
            <p:cNvSpPr/>
            <p:nvPr/>
          </p:nvSpPr>
          <p:spPr>
            <a:xfrm>
              <a:off x="13689908" y="4847345"/>
              <a:ext cx="237118" cy="23725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1" name="rc230"/>
            <p:cNvSpPr/>
            <p:nvPr/>
          </p:nvSpPr>
          <p:spPr>
            <a:xfrm>
              <a:off x="13689908" y="484734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2" name="rc231"/>
            <p:cNvSpPr/>
            <p:nvPr/>
          </p:nvSpPr>
          <p:spPr>
            <a:xfrm>
              <a:off x="13689908" y="4847345"/>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3" name="rc232"/>
            <p:cNvSpPr/>
            <p:nvPr/>
          </p:nvSpPr>
          <p:spPr>
            <a:xfrm>
              <a:off x="13953372" y="4938597"/>
              <a:ext cx="237118" cy="34676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4" name="rc233"/>
            <p:cNvSpPr/>
            <p:nvPr/>
          </p:nvSpPr>
          <p:spPr>
            <a:xfrm>
              <a:off x="13953372" y="4838219"/>
              <a:ext cx="237118" cy="10037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5" name="rc234"/>
            <p:cNvSpPr/>
            <p:nvPr/>
          </p:nvSpPr>
          <p:spPr>
            <a:xfrm>
              <a:off x="13953372" y="4829094"/>
              <a:ext cx="237118" cy="912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6" name="rc235"/>
            <p:cNvSpPr/>
            <p:nvPr/>
          </p:nvSpPr>
          <p:spPr>
            <a:xfrm>
              <a:off x="13953372" y="4829094"/>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7" name="rc236"/>
            <p:cNvSpPr/>
            <p:nvPr/>
          </p:nvSpPr>
          <p:spPr>
            <a:xfrm>
              <a:off x="14216837" y="4445832"/>
              <a:ext cx="237118" cy="83952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8" name="rc237"/>
            <p:cNvSpPr/>
            <p:nvPr/>
          </p:nvSpPr>
          <p:spPr>
            <a:xfrm>
              <a:off x="14216837" y="4126448"/>
              <a:ext cx="237118" cy="31938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9" name="rc238"/>
            <p:cNvSpPr/>
            <p:nvPr/>
          </p:nvSpPr>
          <p:spPr>
            <a:xfrm>
              <a:off x="14216837" y="4117323"/>
              <a:ext cx="237118" cy="912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0" name="rc239"/>
            <p:cNvSpPr/>
            <p:nvPr/>
          </p:nvSpPr>
          <p:spPr>
            <a:xfrm>
              <a:off x="14216837" y="4108197"/>
              <a:ext cx="237118" cy="912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1" name="rc240"/>
            <p:cNvSpPr/>
            <p:nvPr/>
          </p:nvSpPr>
          <p:spPr>
            <a:xfrm>
              <a:off x="14480302" y="4381956"/>
              <a:ext cx="237118" cy="90340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2" name="rc241"/>
            <p:cNvSpPr/>
            <p:nvPr/>
          </p:nvSpPr>
          <p:spPr>
            <a:xfrm>
              <a:off x="14480302" y="4135573"/>
              <a:ext cx="237118" cy="24638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3" name="rc242"/>
            <p:cNvSpPr/>
            <p:nvPr/>
          </p:nvSpPr>
          <p:spPr>
            <a:xfrm>
              <a:off x="14480302" y="4126448"/>
              <a:ext cx="237118" cy="912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4" name="rc243"/>
            <p:cNvSpPr/>
            <p:nvPr/>
          </p:nvSpPr>
          <p:spPr>
            <a:xfrm>
              <a:off x="14480302" y="4099072"/>
              <a:ext cx="237118" cy="273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5" name="pg244"/>
            <p:cNvSpPr/>
            <p:nvPr/>
          </p:nvSpPr>
          <p:spPr>
            <a:xfrm>
              <a:off x="14274587"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246" name="pg245"/>
            <p:cNvSpPr/>
            <p:nvPr/>
          </p:nvSpPr>
          <p:spPr>
            <a:xfrm>
              <a:off x="12224759"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47" name="tx246"/>
            <p:cNvSpPr/>
            <p:nvPr/>
          </p:nvSpPr>
          <p:spPr>
            <a:xfrm>
              <a:off x="12349641"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1,266 case(s)</a:t>
              </a:r>
            </a:p>
          </p:txBody>
        </p:sp>
        <p:sp>
          <p:nvSpPr>
            <p:cNvPr id="248" name="pg247"/>
            <p:cNvSpPr/>
            <p:nvPr/>
          </p:nvSpPr>
          <p:spPr>
            <a:xfrm>
              <a:off x="12495525"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49" name="tx248"/>
            <p:cNvSpPr/>
            <p:nvPr/>
          </p:nvSpPr>
          <p:spPr>
            <a:xfrm>
              <a:off x="12599594"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928 case(s)</a:t>
              </a:r>
            </a:p>
          </p:txBody>
        </p:sp>
        <p:sp>
          <p:nvSpPr>
            <p:cNvPr id="250" name="rc249"/>
            <p:cNvSpPr/>
            <p:nvPr/>
          </p:nvSpPr>
          <p:spPr>
            <a:xfrm>
              <a:off x="11542672" y="2153563"/>
              <a:ext cx="3214267" cy="3131794"/>
            </a:xfrm>
            <a:prstGeom prst="rect">
              <a:avLst/>
            </a:prstGeom>
            <a:ln w="13550" cap="rnd">
              <a:solidFill>
                <a:srgbClr val="333333">
                  <a:alpha val="100000"/>
                </a:srgbClr>
              </a:solidFill>
              <a:prstDash val="solid"/>
              <a:round/>
            </a:ln>
          </p:spPr>
          <p:txBody>
            <a:bodyPr/>
            <a:lstStyle/>
            <a:p/>
          </p:txBody>
        </p:sp>
        <p:sp>
          <p:nvSpPr>
            <p:cNvPr id="251" name="rc250"/>
            <p:cNvSpPr/>
            <p:nvPr/>
          </p:nvSpPr>
          <p:spPr>
            <a:xfrm>
              <a:off x="14756939" y="2153563"/>
              <a:ext cx="3214267" cy="3131794"/>
            </a:xfrm>
            <a:prstGeom prst="rect">
              <a:avLst/>
            </a:prstGeom>
            <a:solidFill>
              <a:srgbClr val="FFFFFF">
                <a:alpha val="100000"/>
              </a:srgbClr>
            </a:solidFill>
          </p:spPr>
          <p:txBody>
            <a:bodyPr/>
            <a:lstStyle/>
            <a:p/>
          </p:txBody>
        </p:sp>
        <p:sp>
          <p:nvSpPr>
            <p:cNvPr id="252" name="pl251"/>
            <p:cNvSpPr/>
            <p:nvPr/>
          </p:nvSpPr>
          <p:spPr>
            <a:xfrm>
              <a:off x="14756939" y="482909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3" name="pl252"/>
            <p:cNvSpPr/>
            <p:nvPr/>
          </p:nvSpPr>
          <p:spPr>
            <a:xfrm>
              <a:off x="14756939" y="391656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4" name="pl253"/>
            <p:cNvSpPr/>
            <p:nvPr/>
          </p:nvSpPr>
          <p:spPr>
            <a:xfrm>
              <a:off x="14756939" y="300403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5" name="pl254"/>
            <p:cNvSpPr/>
            <p:nvPr/>
          </p:nvSpPr>
          <p:spPr>
            <a:xfrm>
              <a:off x="1475693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56" name="pl255"/>
            <p:cNvSpPr/>
            <p:nvPr/>
          </p:nvSpPr>
          <p:spPr>
            <a:xfrm>
              <a:off x="14756939" y="437283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57" name="pl256"/>
            <p:cNvSpPr/>
            <p:nvPr/>
          </p:nvSpPr>
          <p:spPr>
            <a:xfrm>
              <a:off x="14756939" y="346030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58" name="pl257"/>
            <p:cNvSpPr/>
            <p:nvPr/>
          </p:nvSpPr>
          <p:spPr>
            <a:xfrm>
              <a:off x="14756939" y="254777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59" name="rc258"/>
            <p:cNvSpPr/>
            <p:nvPr/>
          </p:nvSpPr>
          <p:spPr>
            <a:xfrm>
              <a:off x="14796459" y="4099072"/>
              <a:ext cx="237118" cy="118628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0" name="rc259"/>
            <p:cNvSpPr/>
            <p:nvPr/>
          </p:nvSpPr>
          <p:spPr>
            <a:xfrm>
              <a:off x="14796459" y="3761437"/>
              <a:ext cx="237118" cy="33763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1" name="rc260"/>
            <p:cNvSpPr/>
            <p:nvPr/>
          </p:nvSpPr>
          <p:spPr>
            <a:xfrm>
              <a:off x="14796459" y="3743186"/>
              <a:ext cx="237118" cy="1825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2" name="rc261"/>
            <p:cNvSpPr/>
            <p:nvPr/>
          </p:nvSpPr>
          <p:spPr>
            <a:xfrm>
              <a:off x="14796459" y="2949287"/>
              <a:ext cx="237118" cy="7938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3" name="rc262"/>
            <p:cNvSpPr/>
            <p:nvPr/>
          </p:nvSpPr>
          <p:spPr>
            <a:xfrm>
              <a:off x="15059924" y="4409331"/>
              <a:ext cx="237118" cy="87602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4" name="rc263"/>
            <p:cNvSpPr/>
            <p:nvPr/>
          </p:nvSpPr>
          <p:spPr>
            <a:xfrm>
              <a:off x="15059924" y="4126448"/>
              <a:ext cx="237118" cy="28288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5" name="rc264"/>
            <p:cNvSpPr/>
            <p:nvPr/>
          </p:nvSpPr>
          <p:spPr>
            <a:xfrm>
              <a:off x="15059924" y="4089947"/>
              <a:ext cx="237118" cy="3650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6" name="rc265"/>
            <p:cNvSpPr/>
            <p:nvPr/>
          </p:nvSpPr>
          <p:spPr>
            <a:xfrm>
              <a:off x="15059924" y="3889191"/>
              <a:ext cx="237118" cy="2007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7" name="rc266"/>
            <p:cNvSpPr/>
            <p:nvPr/>
          </p:nvSpPr>
          <p:spPr>
            <a:xfrm>
              <a:off x="15323388" y="4664839"/>
              <a:ext cx="237118" cy="62051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8" name="rc267"/>
            <p:cNvSpPr/>
            <p:nvPr/>
          </p:nvSpPr>
          <p:spPr>
            <a:xfrm>
              <a:off x="15323388" y="4336329"/>
              <a:ext cx="237118" cy="32850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9" name="rc268"/>
            <p:cNvSpPr/>
            <p:nvPr/>
          </p:nvSpPr>
          <p:spPr>
            <a:xfrm>
              <a:off x="15323388" y="4327204"/>
              <a:ext cx="237118" cy="912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0" name="rc269"/>
            <p:cNvSpPr/>
            <p:nvPr/>
          </p:nvSpPr>
          <p:spPr>
            <a:xfrm>
              <a:off x="15323388" y="4299828"/>
              <a:ext cx="237118" cy="273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1" name="rc270"/>
            <p:cNvSpPr/>
            <p:nvPr/>
          </p:nvSpPr>
          <p:spPr>
            <a:xfrm>
              <a:off x="15586853" y="4911221"/>
              <a:ext cx="237118" cy="3741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2" name="rc271"/>
            <p:cNvSpPr/>
            <p:nvPr/>
          </p:nvSpPr>
          <p:spPr>
            <a:xfrm>
              <a:off x="15586853" y="4637463"/>
              <a:ext cx="237118" cy="27375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3" name="rc272"/>
            <p:cNvSpPr/>
            <p:nvPr/>
          </p:nvSpPr>
          <p:spPr>
            <a:xfrm>
              <a:off x="15586853" y="4628338"/>
              <a:ext cx="237118" cy="912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4" name="rc273"/>
            <p:cNvSpPr/>
            <p:nvPr/>
          </p:nvSpPr>
          <p:spPr>
            <a:xfrm>
              <a:off x="15586853" y="4600962"/>
              <a:ext cx="237118" cy="273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5" name="rc274"/>
            <p:cNvSpPr/>
            <p:nvPr/>
          </p:nvSpPr>
          <p:spPr>
            <a:xfrm>
              <a:off x="15850317" y="5175854"/>
              <a:ext cx="237118" cy="10950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6" name="rc275"/>
            <p:cNvSpPr/>
            <p:nvPr/>
          </p:nvSpPr>
          <p:spPr>
            <a:xfrm>
              <a:off x="15850317" y="5121103"/>
              <a:ext cx="237118" cy="5475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7" name="rc276"/>
            <p:cNvSpPr/>
            <p:nvPr/>
          </p:nvSpPr>
          <p:spPr>
            <a:xfrm>
              <a:off x="15850317" y="512110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8" name="rc277"/>
            <p:cNvSpPr/>
            <p:nvPr/>
          </p:nvSpPr>
          <p:spPr>
            <a:xfrm>
              <a:off x="15850317" y="5057226"/>
              <a:ext cx="237118" cy="6387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9" name="rc278"/>
            <p:cNvSpPr/>
            <p:nvPr/>
          </p:nvSpPr>
          <p:spPr>
            <a:xfrm>
              <a:off x="16113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0" name="rc279"/>
            <p:cNvSpPr/>
            <p:nvPr/>
          </p:nvSpPr>
          <p:spPr>
            <a:xfrm>
              <a:off x="1611378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1" name="rc280"/>
            <p:cNvSpPr/>
            <p:nvPr/>
          </p:nvSpPr>
          <p:spPr>
            <a:xfrm>
              <a:off x="1611378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2" name="rc281"/>
            <p:cNvSpPr/>
            <p:nvPr/>
          </p:nvSpPr>
          <p:spPr>
            <a:xfrm>
              <a:off x="16113782" y="5248857"/>
              <a:ext cx="237118" cy="3650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3" name="pg282"/>
            <p:cNvSpPr/>
            <p:nvPr/>
          </p:nvSpPr>
          <p:spPr>
            <a:xfrm>
              <a:off x="15463163"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84" name="tx283"/>
            <p:cNvSpPr/>
            <p:nvPr/>
          </p:nvSpPr>
          <p:spPr>
            <a:xfrm>
              <a:off x="15588046"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495 case(s)</a:t>
              </a:r>
            </a:p>
          </p:txBody>
        </p:sp>
        <p:sp>
          <p:nvSpPr>
            <p:cNvPr id="285" name="pg284"/>
            <p:cNvSpPr/>
            <p:nvPr/>
          </p:nvSpPr>
          <p:spPr>
            <a:xfrm>
              <a:off x="16260004"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86" name="rc285"/>
            <p:cNvSpPr/>
            <p:nvPr/>
          </p:nvSpPr>
          <p:spPr>
            <a:xfrm>
              <a:off x="14756939" y="2153563"/>
              <a:ext cx="3214267" cy="3131794"/>
            </a:xfrm>
            <a:prstGeom prst="rect">
              <a:avLst/>
            </a:prstGeom>
            <a:ln w="13550" cap="rnd">
              <a:solidFill>
                <a:srgbClr val="333333">
                  <a:alpha val="100000"/>
                </a:srgbClr>
              </a:solidFill>
              <a:prstDash val="solid"/>
              <a:round/>
            </a:ln>
          </p:spPr>
          <p:txBody>
            <a:bodyPr/>
            <a:lstStyle/>
            <a:p/>
          </p:txBody>
        </p:sp>
        <p:sp>
          <p:nvSpPr>
            <p:cNvPr id="287" name="tx286"/>
            <p:cNvSpPr/>
            <p:nvPr/>
          </p:nvSpPr>
          <p:spPr>
            <a:xfrm>
              <a:off x="322447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88" name="tx287"/>
            <p:cNvSpPr/>
            <p:nvPr/>
          </p:nvSpPr>
          <p:spPr>
            <a:xfrm>
              <a:off x="64387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89" name="tx288"/>
            <p:cNvSpPr/>
            <p:nvPr/>
          </p:nvSpPr>
          <p:spPr>
            <a:xfrm>
              <a:off x="96530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90" name="tx289"/>
            <p:cNvSpPr/>
            <p:nvPr/>
          </p:nvSpPr>
          <p:spPr>
            <a:xfrm>
              <a:off x="128672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91" name="tx290"/>
            <p:cNvSpPr/>
            <p:nvPr/>
          </p:nvSpPr>
          <p:spPr>
            <a:xfrm>
              <a:off x="1608154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92" name="pl291"/>
            <p:cNvSpPr/>
            <p:nvPr/>
          </p:nvSpPr>
          <p:spPr>
            <a:xfrm>
              <a:off x="20579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3" name="pl292"/>
            <p:cNvSpPr/>
            <p:nvPr/>
          </p:nvSpPr>
          <p:spPr>
            <a:xfrm>
              <a:off x="2321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4" name="pl293"/>
            <p:cNvSpPr/>
            <p:nvPr/>
          </p:nvSpPr>
          <p:spPr>
            <a:xfrm>
              <a:off x="2584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5" name="pl294"/>
            <p:cNvSpPr/>
            <p:nvPr/>
          </p:nvSpPr>
          <p:spPr>
            <a:xfrm>
              <a:off x="2848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6" name="pl295"/>
            <p:cNvSpPr/>
            <p:nvPr/>
          </p:nvSpPr>
          <p:spPr>
            <a:xfrm>
              <a:off x="3111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7" name="pl296"/>
            <p:cNvSpPr/>
            <p:nvPr/>
          </p:nvSpPr>
          <p:spPr>
            <a:xfrm>
              <a:off x="3375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8" name="pl297"/>
            <p:cNvSpPr/>
            <p:nvPr/>
          </p:nvSpPr>
          <p:spPr>
            <a:xfrm>
              <a:off x="3638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9" name="pl298"/>
            <p:cNvSpPr/>
            <p:nvPr/>
          </p:nvSpPr>
          <p:spPr>
            <a:xfrm>
              <a:off x="3902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0" name="pl299"/>
            <p:cNvSpPr/>
            <p:nvPr/>
          </p:nvSpPr>
          <p:spPr>
            <a:xfrm>
              <a:off x="4165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1" name="pl300"/>
            <p:cNvSpPr/>
            <p:nvPr/>
          </p:nvSpPr>
          <p:spPr>
            <a:xfrm>
              <a:off x="4429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2" name="pl301"/>
            <p:cNvSpPr/>
            <p:nvPr/>
          </p:nvSpPr>
          <p:spPr>
            <a:xfrm>
              <a:off x="4692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pl302"/>
            <p:cNvSpPr/>
            <p:nvPr/>
          </p:nvSpPr>
          <p:spPr>
            <a:xfrm>
              <a:off x="4956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tx303"/>
            <p:cNvSpPr/>
            <p:nvPr/>
          </p:nvSpPr>
          <p:spPr>
            <a:xfrm rot="-5400000">
              <a:off x="197716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05" name="tx304"/>
            <p:cNvSpPr/>
            <p:nvPr/>
          </p:nvSpPr>
          <p:spPr>
            <a:xfrm rot="-5400000">
              <a:off x="22308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06" name="tx305"/>
            <p:cNvSpPr/>
            <p:nvPr/>
          </p:nvSpPr>
          <p:spPr>
            <a:xfrm rot="-5400000">
              <a:off x="249437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07" name="tx306"/>
            <p:cNvSpPr/>
            <p:nvPr/>
          </p:nvSpPr>
          <p:spPr>
            <a:xfrm rot="-5400000">
              <a:off x="27559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08" name="tx307"/>
            <p:cNvSpPr/>
            <p:nvPr/>
          </p:nvSpPr>
          <p:spPr>
            <a:xfrm rot="-5400000">
              <a:off x="298878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09" name="tx308"/>
            <p:cNvSpPr/>
            <p:nvPr/>
          </p:nvSpPr>
          <p:spPr>
            <a:xfrm rot="-5400000">
              <a:off x="32944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10" name="tx309"/>
            <p:cNvSpPr/>
            <p:nvPr/>
          </p:nvSpPr>
          <p:spPr>
            <a:xfrm rot="-5400000">
              <a:off x="358764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11" name="tx310"/>
            <p:cNvSpPr/>
            <p:nvPr/>
          </p:nvSpPr>
          <p:spPr>
            <a:xfrm rot="-5400000">
              <a:off x="378894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12" name="tx311"/>
            <p:cNvSpPr/>
            <p:nvPr/>
          </p:nvSpPr>
          <p:spPr>
            <a:xfrm rot="-5400000">
              <a:off x="405236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13" name="tx312"/>
            <p:cNvSpPr/>
            <p:nvPr/>
          </p:nvSpPr>
          <p:spPr>
            <a:xfrm rot="-5400000">
              <a:off x="43522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14" name="tx313"/>
            <p:cNvSpPr/>
            <p:nvPr/>
          </p:nvSpPr>
          <p:spPr>
            <a:xfrm rot="-5400000">
              <a:off x="4597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15" name="tx314"/>
            <p:cNvSpPr/>
            <p:nvPr/>
          </p:nvSpPr>
          <p:spPr>
            <a:xfrm rot="-5400000">
              <a:off x="4860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16" name="pl315"/>
            <p:cNvSpPr/>
            <p:nvPr/>
          </p:nvSpPr>
          <p:spPr>
            <a:xfrm>
              <a:off x="5272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pl316"/>
            <p:cNvSpPr/>
            <p:nvPr/>
          </p:nvSpPr>
          <p:spPr>
            <a:xfrm>
              <a:off x="5535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8" name="pl317"/>
            <p:cNvSpPr/>
            <p:nvPr/>
          </p:nvSpPr>
          <p:spPr>
            <a:xfrm>
              <a:off x="5799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pl318"/>
            <p:cNvSpPr/>
            <p:nvPr/>
          </p:nvSpPr>
          <p:spPr>
            <a:xfrm>
              <a:off x="6062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pl319"/>
            <p:cNvSpPr/>
            <p:nvPr/>
          </p:nvSpPr>
          <p:spPr>
            <a:xfrm>
              <a:off x="6326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1" name="pl320"/>
            <p:cNvSpPr/>
            <p:nvPr/>
          </p:nvSpPr>
          <p:spPr>
            <a:xfrm>
              <a:off x="6589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pl321"/>
            <p:cNvSpPr/>
            <p:nvPr/>
          </p:nvSpPr>
          <p:spPr>
            <a:xfrm>
              <a:off x="6853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3" name="pl322"/>
            <p:cNvSpPr/>
            <p:nvPr/>
          </p:nvSpPr>
          <p:spPr>
            <a:xfrm>
              <a:off x="7116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4" name="pl323"/>
            <p:cNvSpPr/>
            <p:nvPr/>
          </p:nvSpPr>
          <p:spPr>
            <a:xfrm>
              <a:off x="73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5" name="pl324"/>
            <p:cNvSpPr/>
            <p:nvPr/>
          </p:nvSpPr>
          <p:spPr>
            <a:xfrm>
              <a:off x="7643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6" name="pl325"/>
            <p:cNvSpPr/>
            <p:nvPr/>
          </p:nvSpPr>
          <p:spPr>
            <a:xfrm>
              <a:off x="7906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pl326"/>
            <p:cNvSpPr/>
            <p:nvPr/>
          </p:nvSpPr>
          <p:spPr>
            <a:xfrm>
              <a:off x="8170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tx327"/>
            <p:cNvSpPr/>
            <p:nvPr/>
          </p:nvSpPr>
          <p:spPr>
            <a:xfrm rot="-5400000">
              <a:off x="519143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29" name="tx328"/>
            <p:cNvSpPr/>
            <p:nvPr/>
          </p:nvSpPr>
          <p:spPr>
            <a:xfrm rot="-5400000">
              <a:off x="544508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30" name="tx329"/>
            <p:cNvSpPr/>
            <p:nvPr/>
          </p:nvSpPr>
          <p:spPr>
            <a:xfrm rot="-5400000">
              <a:off x="57086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31" name="tx330"/>
            <p:cNvSpPr/>
            <p:nvPr/>
          </p:nvSpPr>
          <p:spPr>
            <a:xfrm rot="-5400000">
              <a:off x="597023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32" name="tx331"/>
            <p:cNvSpPr/>
            <p:nvPr/>
          </p:nvSpPr>
          <p:spPr>
            <a:xfrm rot="-5400000">
              <a:off x="620305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33" name="tx332"/>
            <p:cNvSpPr/>
            <p:nvPr/>
          </p:nvSpPr>
          <p:spPr>
            <a:xfrm rot="-5400000">
              <a:off x="650875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34" name="tx333"/>
            <p:cNvSpPr/>
            <p:nvPr/>
          </p:nvSpPr>
          <p:spPr>
            <a:xfrm rot="-5400000">
              <a:off x="680191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35" name="tx334"/>
            <p:cNvSpPr/>
            <p:nvPr/>
          </p:nvSpPr>
          <p:spPr>
            <a:xfrm rot="-5400000">
              <a:off x="70032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36" name="tx335"/>
            <p:cNvSpPr/>
            <p:nvPr/>
          </p:nvSpPr>
          <p:spPr>
            <a:xfrm rot="-5400000">
              <a:off x="72666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37" name="tx336"/>
            <p:cNvSpPr/>
            <p:nvPr/>
          </p:nvSpPr>
          <p:spPr>
            <a:xfrm rot="-5400000">
              <a:off x="75665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38" name="tx337"/>
            <p:cNvSpPr/>
            <p:nvPr/>
          </p:nvSpPr>
          <p:spPr>
            <a:xfrm rot="-5400000">
              <a:off x="7811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39" name="tx338"/>
            <p:cNvSpPr/>
            <p:nvPr/>
          </p:nvSpPr>
          <p:spPr>
            <a:xfrm rot="-5400000">
              <a:off x="80748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40" name="pl339"/>
            <p:cNvSpPr/>
            <p:nvPr/>
          </p:nvSpPr>
          <p:spPr>
            <a:xfrm>
              <a:off x="8486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pl340"/>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pl341"/>
            <p:cNvSpPr/>
            <p:nvPr/>
          </p:nvSpPr>
          <p:spPr>
            <a:xfrm>
              <a:off x="90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3" name="pl342"/>
            <p:cNvSpPr/>
            <p:nvPr/>
          </p:nvSpPr>
          <p:spPr>
            <a:xfrm>
              <a:off x="9276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4" name="pl343"/>
            <p:cNvSpPr/>
            <p:nvPr/>
          </p:nvSpPr>
          <p:spPr>
            <a:xfrm>
              <a:off x="9540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5" name="pl344"/>
            <p:cNvSpPr/>
            <p:nvPr/>
          </p:nvSpPr>
          <p:spPr>
            <a:xfrm>
              <a:off x="9803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pl345"/>
            <p:cNvSpPr/>
            <p:nvPr/>
          </p:nvSpPr>
          <p:spPr>
            <a:xfrm>
              <a:off x="10067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7" name="pl346"/>
            <p:cNvSpPr/>
            <p:nvPr/>
          </p:nvSpPr>
          <p:spPr>
            <a:xfrm>
              <a:off x="10330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8" name="pl347"/>
            <p:cNvSpPr/>
            <p:nvPr/>
          </p:nvSpPr>
          <p:spPr>
            <a:xfrm>
              <a:off x="10594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9" name="pl348"/>
            <p:cNvSpPr/>
            <p:nvPr/>
          </p:nvSpPr>
          <p:spPr>
            <a:xfrm>
              <a:off x="10857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0" name="pl349"/>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pl350"/>
            <p:cNvSpPr/>
            <p:nvPr/>
          </p:nvSpPr>
          <p:spPr>
            <a:xfrm>
              <a:off x="11384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tx351"/>
            <p:cNvSpPr/>
            <p:nvPr/>
          </p:nvSpPr>
          <p:spPr>
            <a:xfrm rot="-5400000">
              <a:off x="8405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53" name="tx352"/>
            <p:cNvSpPr/>
            <p:nvPr/>
          </p:nvSpPr>
          <p:spPr>
            <a:xfrm rot="-5400000">
              <a:off x="865935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54" name="tx353"/>
            <p:cNvSpPr/>
            <p:nvPr/>
          </p:nvSpPr>
          <p:spPr>
            <a:xfrm rot="-5400000">
              <a:off x="892290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55" name="tx354"/>
            <p:cNvSpPr/>
            <p:nvPr/>
          </p:nvSpPr>
          <p:spPr>
            <a:xfrm rot="-5400000">
              <a:off x="9184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56" name="tx355"/>
            <p:cNvSpPr/>
            <p:nvPr/>
          </p:nvSpPr>
          <p:spPr>
            <a:xfrm rot="-5400000">
              <a:off x="941732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57" name="tx356"/>
            <p:cNvSpPr/>
            <p:nvPr/>
          </p:nvSpPr>
          <p:spPr>
            <a:xfrm rot="-5400000">
              <a:off x="9723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58" name="tx357"/>
            <p:cNvSpPr/>
            <p:nvPr/>
          </p:nvSpPr>
          <p:spPr>
            <a:xfrm rot="-5400000">
              <a:off x="1001617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59" name="tx358"/>
            <p:cNvSpPr/>
            <p:nvPr/>
          </p:nvSpPr>
          <p:spPr>
            <a:xfrm rot="-5400000">
              <a:off x="1021748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60" name="tx359"/>
            <p:cNvSpPr/>
            <p:nvPr/>
          </p:nvSpPr>
          <p:spPr>
            <a:xfrm rot="-5400000">
              <a:off x="1048090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61" name="tx360"/>
            <p:cNvSpPr/>
            <p:nvPr/>
          </p:nvSpPr>
          <p:spPr>
            <a:xfrm rot="-5400000">
              <a:off x="1078078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62" name="tx361"/>
            <p:cNvSpPr/>
            <p:nvPr/>
          </p:nvSpPr>
          <p:spPr>
            <a:xfrm rot="-5400000">
              <a:off x="11025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63" name="tx362"/>
            <p:cNvSpPr/>
            <p:nvPr/>
          </p:nvSpPr>
          <p:spPr>
            <a:xfrm rot="-5400000">
              <a:off x="11289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64" name="pl363"/>
            <p:cNvSpPr/>
            <p:nvPr/>
          </p:nvSpPr>
          <p:spPr>
            <a:xfrm>
              <a:off x="1170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5" name="pl364"/>
            <p:cNvSpPr/>
            <p:nvPr/>
          </p:nvSpPr>
          <p:spPr>
            <a:xfrm>
              <a:off x="11964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6" name="pl365"/>
            <p:cNvSpPr/>
            <p:nvPr/>
          </p:nvSpPr>
          <p:spPr>
            <a:xfrm>
              <a:off x="12227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7" name="pl366"/>
            <p:cNvSpPr/>
            <p:nvPr/>
          </p:nvSpPr>
          <p:spPr>
            <a:xfrm>
              <a:off x="12491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8" name="pl367"/>
            <p:cNvSpPr/>
            <p:nvPr/>
          </p:nvSpPr>
          <p:spPr>
            <a:xfrm>
              <a:off x="12754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9" name="pl368"/>
            <p:cNvSpPr/>
            <p:nvPr/>
          </p:nvSpPr>
          <p:spPr>
            <a:xfrm>
              <a:off x="13018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0" name="pl369"/>
            <p:cNvSpPr/>
            <p:nvPr/>
          </p:nvSpPr>
          <p:spPr>
            <a:xfrm>
              <a:off x="1328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1" name="pl370"/>
            <p:cNvSpPr/>
            <p:nvPr/>
          </p:nvSpPr>
          <p:spPr>
            <a:xfrm>
              <a:off x="13545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2" name="pl371"/>
            <p:cNvSpPr/>
            <p:nvPr/>
          </p:nvSpPr>
          <p:spPr>
            <a:xfrm>
              <a:off x="13808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3" name="pl372"/>
            <p:cNvSpPr/>
            <p:nvPr/>
          </p:nvSpPr>
          <p:spPr>
            <a:xfrm>
              <a:off x="14071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4" name="pl373"/>
            <p:cNvSpPr/>
            <p:nvPr/>
          </p:nvSpPr>
          <p:spPr>
            <a:xfrm>
              <a:off x="14335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5" name="pl374"/>
            <p:cNvSpPr/>
            <p:nvPr/>
          </p:nvSpPr>
          <p:spPr>
            <a:xfrm>
              <a:off x="14598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6" name="tx375"/>
            <p:cNvSpPr/>
            <p:nvPr/>
          </p:nvSpPr>
          <p:spPr>
            <a:xfrm rot="-5400000">
              <a:off x="116199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77" name="tx376"/>
            <p:cNvSpPr/>
            <p:nvPr/>
          </p:nvSpPr>
          <p:spPr>
            <a:xfrm rot="-5400000">
              <a:off x="1187362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78" name="tx377"/>
            <p:cNvSpPr/>
            <p:nvPr/>
          </p:nvSpPr>
          <p:spPr>
            <a:xfrm rot="-5400000">
              <a:off x="1213717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79" name="tx378"/>
            <p:cNvSpPr/>
            <p:nvPr/>
          </p:nvSpPr>
          <p:spPr>
            <a:xfrm rot="-5400000">
              <a:off x="1239877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80" name="tx379"/>
            <p:cNvSpPr/>
            <p:nvPr/>
          </p:nvSpPr>
          <p:spPr>
            <a:xfrm rot="-5400000">
              <a:off x="1263159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81" name="tx380"/>
            <p:cNvSpPr/>
            <p:nvPr/>
          </p:nvSpPr>
          <p:spPr>
            <a:xfrm rot="-5400000">
              <a:off x="129372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82" name="tx381"/>
            <p:cNvSpPr/>
            <p:nvPr/>
          </p:nvSpPr>
          <p:spPr>
            <a:xfrm rot="-5400000">
              <a:off x="1323044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83" name="tx382"/>
            <p:cNvSpPr/>
            <p:nvPr/>
          </p:nvSpPr>
          <p:spPr>
            <a:xfrm rot="-5400000">
              <a:off x="134317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84" name="tx383"/>
            <p:cNvSpPr/>
            <p:nvPr/>
          </p:nvSpPr>
          <p:spPr>
            <a:xfrm rot="-5400000">
              <a:off x="1369517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85" name="tx384"/>
            <p:cNvSpPr/>
            <p:nvPr/>
          </p:nvSpPr>
          <p:spPr>
            <a:xfrm rot="-5400000">
              <a:off x="1399505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86" name="tx385"/>
            <p:cNvSpPr/>
            <p:nvPr/>
          </p:nvSpPr>
          <p:spPr>
            <a:xfrm rot="-5400000">
              <a:off x="142398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87" name="tx386"/>
            <p:cNvSpPr/>
            <p:nvPr/>
          </p:nvSpPr>
          <p:spPr>
            <a:xfrm rot="-5400000">
              <a:off x="14503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88" name="pl387"/>
            <p:cNvSpPr/>
            <p:nvPr/>
          </p:nvSpPr>
          <p:spPr>
            <a:xfrm>
              <a:off x="14915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9" name="pl388"/>
            <p:cNvSpPr/>
            <p:nvPr/>
          </p:nvSpPr>
          <p:spPr>
            <a:xfrm>
              <a:off x="15178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0" name="pl389"/>
            <p:cNvSpPr/>
            <p:nvPr/>
          </p:nvSpPr>
          <p:spPr>
            <a:xfrm>
              <a:off x="15441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1" name="pl390"/>
            <p:cNvSpPr/>
            <p:nvPr/>
          </p:nvSpPr>
          <p:spPr>
            <a:xfrm>
              <a:off x="15705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2" name="pl391"/>
            <p:cNvSpPr/>
            <p:nvPr/>
          </p:nvSpPr>
          <p:spPr>
            <a:xfrm>
              <a:off x="159688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3" name="pl392"/>
            <p:cNvSpPr/>
            <p:nvPr/>
          </p:nvSpPr>
          <p:spPr>
            <a:xfrm>
              <a:off x="16232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4" name="pl393"/>
            <p:cNvSpPr/>
            <p:nvPr/>
          </p:nvSpPr>
          <p:spPr>
            <a:xfrm>
              <a:off x="16495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5" name="pl394"/>
            <p:cNvSpPr/>
            <p:nvPr/>
          </p:nvSpPr>
          <p:spPr>
            <a:xfrm>
              <a:off x="16759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6" name="pl395"/>
            <p:cNvSpPr/>
            <p:nvPr/>
          </p:nvSpPr>
          <p:spPr>
            <a:xfrm>
              <a:off x="17022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7" name="pl396"/>
            <p:cNvSpPr/>
            <p:nvPr/>
          </p:nvSpPr>
          <p:spPr>
            <a:xfrm>
              <a:off x="17286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8" name="pl397"/>
            <p:cNvSpPr/>
            <p:nvPr/>
          </p:nvSpPr>
          <p:spPr>
            <a:xfrm>
              <a:off x="17549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9" name="pl398"/>
            <p:cNvSpPr/>
            <p:nvPr/>
          </p:nvSpPr>
          <p:spPr>
            <a:xfrm>
              <a:off x="178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0" name="tx399"/>
            <p:cNvSpPr/>
            <p:nvPr/>
          </p:nvSpPr>
          <p:spPr>
            <a:xfrm rot="-5400000">
              <a:off x="148342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401" name="tx400"/>
            <p:cNvSpPr/>
            <p:nvPr/>
          </p:nvSpPr>
          <p:spPr>
            <a:xfrm rot="-5400000">
              <a:off x="150878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402" name="tx401"/>
            <p:cNvSpPr/>
            <p:nvPr/>
          </p:nvSpPr>
          <p:spPr>
            <a:xfrm rot="-5400000">
              <a:off x="153514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403" name="tx402"/>
            <p:cNvSpPr/>
            <p:nvPr/>
          </p:nvSpPr>
          <p:spPr>
            <a:xfrm rot="-5400000">
              <a:off x="1561303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04" name="tx403"/>
            <p:cNvSpPr/>
            <p:nvPr/>
          </p:nvSpPr>
          <p:spPr>
            <a:xfrm rot="-5400000">
              <a:off x="1584585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05" name="tx404"/>
            <p:cNvSpPr/>
            <p:nvPr/>
          </p:nvSpPr>
          <p:spPr>
            <a:xfrm rot="-5400000">
              <a:off x="1615155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06" name="tx405"/>
            <p:cNvSpPr/>
            <p:nvPr/>
          </p:nvSpPr>
          <p:spPr>
            <a:xfrm rot="-5400000">
              <a:off x="1644471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07" name="tx406"/>
            <p:cNvSpPr/>
            <p:nvPr/>
          </p:nvSpPr>
          <p:spPr>
            <a:xfrm rot="-5400000">
              <a:off x="1664601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08" name="tx407"/>
            <p:cNvSpPr/>
            <p:nvPr/>
          </p:nvSpPr>
          <p:spPr>
            <a:xfrm rot="-5400000">
              <a:off x="169094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09" name="tx408"/>
            <p:cNvSpPr/>
            <p:nvPr/>
          </p:nvSpPr>
          <p:spPr>
            <a:xfrm rot="-5400000">
              <a:off x="1720932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10" name="tx409"/>
            <p:cNvSpPr/>
            <p:nvPr/>
          </p:nvSpPr>
          <p:spPr>
            <a:xfrm rot="-5400000">
              <a:off x="17454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11" name="tx410"/>
            <p:cNvSpPr/>
            <p:nvPr/>
          </p:nvSpPr>
          <p:spPr>
            <a:xfrm rot="-5400000">
              <a:off x="17717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12" name="tx411"/>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13" name="tx412"/>
            <p:cNvSpPr/>
            <p:nvPr/>
          </p:nvSpPr>
          <p:spPr>
            <a:xfrm>
              <a:off x="1230614" y="4287552"/>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a:t>
              </a:r>
            </a:p>
          </p:txBody>
        </p:sp>
        <p:sp>
          <p:nvSpPr>
            <p:cNvPr id="414" name="tx413"/>
            <p:cNvSpPr/>
            <p:nvPr/>
          </p:nvSpPr>
          <p:spPr>
            <a:xfrm>
              <a:off x="1230614" y="3375024"/>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a:t>
              </a:r>
            </a:p>
          </p:txBody>
        </p:sp>
        <p:sp>
          <p:nvSpPr>
            <p:cNvPr id="415" name="tx414"/>
            <p:cNvSpPr/>
            <p:nvPr/>
          </p:nvSpPr>
          <p:spPr>
            <a:xfrm>
              <a:off x="1230614" y="2462385"/>
              <a:ext cx="381409" cy="167208"/>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300</a:t>
              </a:r>
            </a:p>
          </p:txBody>
        </p:sp>
        <p:sp>
          <p:nvSpPr>
            <p:cNvPr id="416" name="pl415"/>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7" name="pl416"/>
            <p:cNvSpPr/>
            <p:nvPr/>
          </p:nvSpPr>
          <p:spPr>
            <a:xfrm>
              <a:off x="1865074" y="437283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8" name="pl417"/>
            <p:cNvSpPr/>
            <p:nvPr/>
          </p:nvSpPr>
          <p:spPr>
            <a:xfrm>
              <a:off x="1865074" y="346030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9" name="pl418"/>
            <p:cNvSpPr/>
            <p:nvPr/>
          </p:nvSpPr>
          <p:spPr>
            <a:xfrm>
              <a:off x="1865074" y="254777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0" name="tx419"/>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21" name="rc420"/>
            <p:cNvSpPr/>
            <p:nvPr/>
          </p:nvSpPr>
          <p:spPr>
            <a:xfrm>
              <a:off x="18110385" y="2153563"/>
              <a:ext cx="1240079" cy="413498"/>
            </a:xfrm>
            <a:prstGeom prst="rect">
              <a:avLst/>
            </a:prstGeom>
            <a:solidFill>
              <a:srgbClr val="FFFFFF">
                <a:alpha val="100000"/>
              </a:srgbClr>
            </a:solidFill>
          </p:spPr>
          <p:txBody>
            <a:bodyPr/>
            <a:lstStyle/>
            <a:p/>
          </p:txBody>
        </p:sp>
        <p:sp>
          <p:nvSpPr>
            <p:cNvPr id="422" name="rc421"/>
            <p:cNvSpPr/>
            <p:nvPr/>
          </p:nvSpPr>
          <p:spPr>
            <a:xfrm>
              <a:off x="18179974" y="2223153"/>
              <a:ext cx="274319" cy="274319"/>
            </a:xfrm>
            <a:prstGeom prst="rect">
              <a:avLst/>
            </a:prstGeom>
            <a:solidFill>
              <a:srgbClr val="FFFFFF">
                <a:alpha val="100000"/>
              </a:srgbClr>
            </a:solidFill>
          </p:spPr>
          <p:txBody>
            <a:bodyPr/>
            <a:lstStyle/>
            <a:p/>
          </p:txBody>
        </p:sp>
        <p:sp>
          <p:nvSpPr>
            <p:cNvPr id="423" name="pg422"/>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424" name="tx423"/>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425" name="rc424"/>
            <p:cNvSpPr/>
            <p:nvPr/>
          </p:nvSpPr>
          <p:spPr>
            <a:xfrm>
              <a:off x="18110385" y="2706240"/>
              <a:ext cx="1753945" cy="1236458"/>
            </a:xfrm>
            <a:prstGeom prst="rect">
              <a:avLst/>
            </a:prstGeom>
            <a:solidFill>
              <a:srgbClr val="FFFFFF">
                <a:alpha val="100000"/>
              </a:srgbClr>
            </a:solidFill>
          </p:spPr>
          <p:txBody>
            <a:bodyPr/>
            <a:lstStyle/>
            <a:p/>
          </p:txBody>
        </p:sp>
        <p:sp>
          <p:nvSpPr>
            <p:cNvPr id="426" name="rc425"/>
            <p:cNvSpPr/>
            <p:nvPr/>
          </p:nvSpPr>
          <p:spPr>
            <a:xfrm>
              <a:off x="18179974" y="2775829"/>
              <a:ext cx="274319" cy="274319"/>
            </a:xfrm>
            <a:prstGeom prst="rect">
              <a:avLst/>
            </a:prstGeom>
            <a:solidFill>
              <a:srgbClr val="FFFFFF">
                <a:alpha val="100000"/>
              </a:srgbClr>
            </a:solidFill>
          </p:spPr>
          <p:txBody>
            <a:bodyPr/>
            <a:lstStyle/>
            <a:p/>
          </p:txBody>
        </p:sp>
        <p:sp>
          <p:nvSpPr>
            <p:cNvPr id="427" name="rc426"/>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8" name="rc427"/>
            <p:cNvSpPr/>
            <p:nvPr/>
          </p:nvSpPr>
          <p:spPr>
            <a:xfrm>
              <a:off x="18179974" y="3050149"/>
              <a:ext cx="274319" cy="274319"/>
            </a:xfrm>
            <a:prstGeom prst="rect">
              <a:avLst/>
            </a:prstGeom>
            <a:solidFill>
              <a:srgbClr val="FFFFFF">
                <a:alpha val="100000"/>
              </a:srgbClr>
            </a:solidFill>
          </p:spPr>
          <p:txBody>
            <a:bodyPr/>
            <a:lstStyle/>
            <a:p/>
          </p:txBody>
        </p:sp>
        <p:sp>
          <p:nvSpPr>
            <p:cNvPr id="429" name="rc428"/>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30" name="rc429"/>
            <p:cNvSpPr/>
            <p:nvPr/>
          </p:nvSpPr>
          <p:spPr>
            <a:xfrm>
              <a:off x="18179974" y="3324469"/>
              <a:ext cx="274319" cy="274320"/>
            </a:xfrm>
            <a:prstGeom prst="rect">
              <a:avLst/>
            </a:prstGeom>
            <a:solidFill>
              <a:srgbClr val="FFFFFF">
                <a:alpha val="100000"/>
              </a:srgbClr>
            </a:solidFill>
          </p:spPr>
          <p:txBody>
            <a:bodyPr/>
            <a:lstStyle/>
            <a:p/>
          </p:txBody>
        </p:sp>
        <p:sp>
          <p:nvSpPr>
            <p:cNvPr id="431" name="rc430"/>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2" name="rc431"/>
            <p:cNvSpPr/>
            <p:nvPr/>
          </p:nvSpPr>
          <p:spPr>
            <a:xfrm>
              <a:off x="18179974" y="3598789"/>
              <a:ext cx="274319" cy="274320"/>
            </a:xfrm>
            <a:prstGeom prst="rect">
              <a:avLst/>
            </a:prstGeom>
            <a:solidFill>
              <a:srgbClr val="FFFFFF">
                <a:alpha val="100000"/>
              </a:srgbClr>
            </a:solidFill>
          </p:spPr>
          <p:txBody>
            <a:bodyPr/>
            <a:lstStyle/>
            <a:p/>
          </p:txBody>
        </p:sp>
        <p:sp>
          <p:nvSpPr>
            <p:cNvPr id="433" name="rc432"/>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34" name="tx433"/>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35" name="tx434"/>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36" name="tx435"/>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37" name="tx436"/>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38" name=""/>
          <p:cNvGrpSpPr/>
          <p:nvPr/>
        </p:nvGrpSpPr>
        <p:grpSpPr>
          <a:xfrm>
            <a:off x="6400800" y="6217920"/>
            <a:ext cx="5486400" cy="4251960"/>
            <a:chOff x="6400800" y="6217920"/>
            <a:chExt cx="5486400" cy="4251960"/>
          </a:xfrm>
        </p:grpSpPr>
        <p:sp>
          <p:nvSpPr>
            <p:cNvPr id="439"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40"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41" name="rc5"/>
            <p:cNvSpPr/>
            <p:nvPr/>
          </p:nvSpPr>
          <p:spPr>
            <a:xfrm>
              <a:off x="7153670" y="6510025"/>
              <a:ext cx="4107183" cy="2788960"/>
            </a:xfrm>
            <a:prstGeom prst="rect">
              <a:avLst/>
            </a:prstGeom>
            <a:solidFill>
              <a:srgbClr val="FFFFFF">
                <a:alpha val="100000"/>
              </a:srgbClr>
            </a:solidFill>
          </p:spPr>
          <p:txBody>
            <a:bodyPr/>
            <a:lstStyle/>
            <a:p/>
          </p:txBody>
        </p:sp>
        <p:sp>
          <p:nvSpPr>
            <p:cNvPr id="442" name="pl6"/>
            <p:cNvSpPr/>
            <p:nvPr/>
          </p:nvSpPr>
          <p:spPr>
            <a:xfrm>
              <a:off x="7153670" y="8908108"/>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43" name="pl7"/>
            <p:cNvSpPr/>
            <p:nvPr/>
          </p:nvSpPr>
          <p:spPr>
            <a:xfrm>
              <a:off x="7153670" y="8379896"/>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44" name="pl8"/>
            <p:cNvSpPr/>
            <p:nvPr/>
          </p:nvSpPr>
          <p:spPr>
            <a:xfrm>
              <a:off x="7153670" y="7851684"/>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45" name="pl9"/>
            <p:cNvSpPr/>
            <p:nvPr/>
          </p:nvSpPr>
          <p:spPr>
            <a:xfrm>
              <a:off x="7153670" y="7323472"/>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46" name="pl10"/>
            <p:cNvSpPr/>
            <p:nvPr/>
          </p:nvSpPr>
          <p:spPr>
            <a:xfrm>
              <a:off x="7153670" y="6795259"/>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47" name="pl11"/>
            <p:cNvSpPr/>
            <p:nvPr/>
          </p:nvSpPr>
          <p:spPr>
            <a:xfrm>
              <a:off x="7153670" y="9172214"/>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48" name="pl12"/>
            <p:cNvSpPr/>
            <p:nvPr/>
          </p:nvSpPr>
          <p:spPr>
            <a:xfrm>
              <a:off x="7153670" y="8644002"/>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49" name="pl13"/>
            <p:cNvSpPr/>
            <p:nvPr/>
          </p:nvSpPr>
          <p:spPr>
            <a:xfrm>
              <a:off x="7153670" y="8115790"/>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50" name="pl14"/>
            <p:cNvSpPr/>
            <p:nvPr/>
          </p:nvSpPr>
          <p:spPr>
            <a:xfrm>
              <a:off x="7153670" y="7587578"/>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51" name="pl15"/>
            <p:cNvSpPr/>
            <p:nvPr/>
          </p:nvSpPr>
          <p:spPr>
            <a:xfrm>
              <a:off x="7153670" y="7059365"/>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52" name="pl16"/>
            <p:cNvSpPr/>
            <p:nvPr/>
          </p:nvSpPr>
          <p:spPr>
            <a:xfrm>
              <a:off x="7153670" y="6531153"/>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53" name="rc17"/>
            <p:cNvSpPr/>
            <p:nvPr/>
          </p:nvSpPr>
          <p:spPr>
            <a:xfrm>
              <a:off x="7296281" y="8828876"/>
              <a:ext cx="399309" cy="142617"/>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4" name="rc18"/>
            <p:cNvSpPr/>
            <p:nvPr/>
          </p:nvSpPr>
          <p:spPr>
            <a:xfrm>
              <a:off x="7866723" y="7270650"/>
              <a:ext cx="399309" cy="649701"/>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5" name="rc19"/>
            <p:cNvSpPr/>
            <p:nvPr/>
          </p:nvSpPr>
          <p:spPr>
            <a:xfrm>
              <a:off x="8437165" y="8115790"/>
              <a:ext cx="399309" cy="279952"/>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6" name="rc20"/>
            <p:cNvSpPr/>
            <p:nvPr/>
          </p:nvSpPr>
          <p:spPr>
            <a:xfrm>
              <a:off x="9007608" y="8760209"/>
              <a:ext cx="399309" cy="95078"/>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7" name="rc21"/>
            <p:cNvSpPr/>
            <p:nvPr/>
          </p:nvSpPr>
          <p:spPr>
            <a:xfrm>
              <a:off x="9578050" y="8871133"/>
              <a:ext cx="399309" cy="89796"/>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8" name="rc22"/>
            <p:cNvSpPr/>
            <p:nvPr/>
          </p:nvSpPr>
          <p:spPr>
            <a:xfrm>
              <a:off x="10148492" y="8955647"/>
              <a:ext cx="399309" cy="63385"/>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9" name="rc23"/>
            <p:cNvSpPr/>
            <p:nvPr/>
          </p:nvSpPr>
          <p:spPr>
            <a:xfrm>
              <a:off x="10718934" y="9082418"/>
              <a:ext cx="399309" cy="26410"/>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0" name="rc24"/>
            <p:cNvSpPr/>
            <p:nvPr/>
          </p:nvSpPr>
          <p:spPr>
            <a:xfrm>
              <a:off x="7296281" y="8797184"/>
              <a:ext cx="399309" cy="3169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1" name="rc25"/>
            <p:cNvSpPr/>
            <p:nvPr/>
          </p:nvSpPr>
          <p:spPr>
            <a:xfrm>
              <a:off x="7866723" y="6879773"/>
              <a:ext cx="399309" cy="39087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2" name="rc26"/>
            <p:cNvSpPr/>
            <p:nvPr/>
          </p:nvSpPr>
          <p:spPr>
            <a:xfrm>
              <a:off x="8437165" y="7909787"/>
              <a:ext cx="399309" cy="20600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3" name="rc27"/>
            <p:cNvSpPr/>
            <p:nvPr/>
          </p:nvSpPr>
          <p:spPr>
            <a:xfrm>
              <a:off x="9007608" y="8723234"/>
              <a:ext cx="399309" cy="3697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4" name="rc28"/>
            <p:cNvSpPr/>
            <p:nvPr/>
          </p:nvSpPr>
          <p:spPr>
            <a:xfrm>
              <a:off x="9578050" y="8855287"/>
              <a:ext cx="399309" cy="1584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5" name="rc29"/>
            <p:cNvSpPr/>
            <p:nvPr/>
          </p:nvSpPr>
          <p:spPr>
            <a:xfrm>
              <a:off x="10148492" y="8934519"/>
              <a:ext cx="399309" cy="2112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6" name="rc30"/>
            <p:cNvSpPr/>
            <p:nvPr/>
          </p:nvSpPr>
          <p:spPr>
            <a:xfrm>
              <a:off x="7296281" y="8760209"/>
              <a:ext cx="399309" cy="36974"/>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7" name="rc31"/>
            <p:cNvSpPr/>
            <p:nvPr/>
          </p:nvSpPr>
          <p:spPr>
            <a:xfrm>
              <a:off x="7866723" y="6636796"/>
              <a:ext cx="399309" cy="242977"/>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8" name="rc32"/>
            <p:cNvSpPr/>
            <p:nvPr/>
          </p:nvSpPr>
          <p:spPr>
            <a:xfrm>
              <a:off x="8437165" y="7735477"/>
              <a:ext cx="399309" cy="174310"/>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9" name="rc33"/>
            <p:cNvSpPr/>
            <p:nvPr/>
          </p:nvSpPr>
          <p:spPr>
            <a:xfrm>
              <a:off x="9007608" y="8638720"/>
              <a:ext cx="399309" cy="84513"/>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0" name="rc34"/>
            <p:cNvSpPr/>
            <p:nvPr/>
          </p:nvSpPr>
          <p:spPr>
            <a:xfrm>
              <a:off x="9578050" y="8802466"/>
              <a:ext cx="399309" cy="52821"/>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1" name="rc35"/>
            <p:cNvSpPr/>
            <p:nvPr/>
          </p:nvSpPr>
          <p:spPr>
            <a:xfrm>
              <a:off x="10148492" y="8923955"/>
              <a:ext cx="399309" cy="10564"/>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2" name="rc36"/>
            <p:cNvSpPr/>
            <p:nvPr/>
          </p:nvSpPr>
          <p:spPr>
            <a:xfrm>
              <a:off x="10718934" y="9071854"/>
              <a:ext cx="399309" cy="10564"/>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3" name="rc37"/>
            <p:cNvSpPr/>
            <p:nvPr/>
          </p:nvSpPr>
          <p:spPr>
            <a:xfrm>
              <a:off x="7296281" y="8971494"/>
              <a:ext cx="399309" cy="200720"/>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4" name="rc38"/>
            <p:cNvSpPr/>
            <p:nvPr/>
          </p:nvSpPr>
          <p:spPr>
            <a:xfrm>
              <a:off x="7866723" y="7920351"/>
              <a:ext cx="399309" cy="1251862"/>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5" name="rc39"/>
            <p:cNvSpPr/>
            <p:nvPr/>
          </p:nvSpPr>
          <p:spPr>
            <a:xfrm>
              <a:off x="8437165" y="8395742"/>
              <a:ext cx="399309" cy="776471"/>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6" name="rc40"/>
            <p:cNvSpPr/>
            <p:nvPr/>
          </p:nvSpPr>
          <p:spPr>
            <a:xfrm>
              <a:off x="9007608" y="8855287"/>
              <a:ext cx="399309" cy="316927"/>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7" name="rc41"/>
            <p:cNvSpPr/>
            <p:nvPr/>
          </p:nvSpPr>
          <p:spPr>
            <a:xfrm>
              <a:off x="9578050" y="8960929"/>
              <a:ext cx="399309" cy="211284"/>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8" name="rc42"/>
            <p:cNvSpPr/>
            <p:nvPr/>
          </p:nvSpPr>
          <p:spPr>
            <a:xfrm>
              <a:off x="10148492" y="9019033"/>
              <a:ext cx="399309" cy="153181"/>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9" name="rc43"/>
            <p:cNvSpPr/>
            <p:nvPr/>
          </p:nvSpPr>
          <p:spPr>
            <a:xfrm>
              <a:off x="10718934" y="9108829"/>
              <a:ext cx="399309" cy="63385"/>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0" name="pl44"/>
            <p:cNvSpPr/>
            <p:nvPr/>
          </p:nvSpPr>
          <p:spPr>
            <a:xfrm>
              <a:off x="7495936" y="6867288"/>
              <a:ext cx="3422653" cy="2256574"/>
            </a:xfrm>
            <a:custGeom>
              <a:avLst/>
              <a:pathLst>
                <a:path w="3422653" h="2256574">
                  <a:moveTo>
                    <a:pt x="0" y="980791"/>
                  </a:moveTo>
                  <a:lnTo>
                    <a:pt x="570442" y="0"/>
                  </a:lnTo>
                  <a:lnTo>
                    <a:pt x="1140884" y="1274008"/>
                  </a:lnTo>
                  <a:lnTo>
                    <a:pt x="1711326" y="1903915"/>
                  </a:lnTo>
                  <a:lnTo>
                    <a:pt x="2281768" y="2121277"/>
                  </a:lnTo>
                  <a:lnTo>
                    <a:pt x="2852210" y="2180719"/>
                  </a:lnTo>
                  <a:lnTo>
                    <a:pt x="3422653" y="2256574"/>
                  </a:lnTo>
                </a:path>
              </a:pathLst>
            </a:custGeom>
            <a:ln w="40651" cap="flat">
              <a:solidFill>
                <a:srgbClr val="000000">
                  <a:alpha val="100000"/>
                </a:srgbClr>
              </a:solidFill>
              <a:prstDash val="solid"/>
              <a:round/>
            </a:ln>
          </p:spPr>
          <p:txBody>
            <a:bodyPr/>
            <a:lstStyle/>
            <a:p/>
          </p:txBody>
        </p:sp>
        <p:sp>
          <p:nvSpPr>
            <p:cNvPr id="481" name="rc45"/>
            <p:cNvSpPr/>
            <p:nvPr/>
          </p:nvSpPr>
          <p:spPr>
            <a:xfrm>
              <a:off x="7153670" y="6510025"/>
              <a:ext cx="4107183" cy="2788960"/>
            </a:xfrm>
            <a:prstGeom prst="rect">
              <a:avLst/>
            </a:prstGeom>
            <a:ln w="13550" cap="rnd">
              <a:solidFill>
                <a:srgbClr val="333333">
                  <a:alpha val="100000"/>
                </a:srgbClr>
              </a:solidFill>
              <a:prstDash val="solid"/>
              <a:round/>
            </a:ln>
          </p:spPr>
          <p:txBody>
            <a:bodyPr/>
            <a:lstStyle/>
            <a:p/>
          </p:txBody>
        </p:sp>
        <p:sp>
          <p:nvSpPr>
            <p:cNvPr id="482" name="tx46"/>
            <p:cNvSpPr/>
            <p:nvPr/>
          </p:nvSpPr>
          <p:spPr>
            <a:xfrm>
              <a:off x="6886172" y="9169908"/>
              <a:ext cx="16944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83" name="tx47"/>
            <p:cNvSpPr/>
            <p:nvPr/>
          </p:nvSpPr>
          <p:spPr>
            <a:xfrm>
              <a:off x="6801340" y="8641695"/>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84" name="tx48"/>
            <p:cNvSpPr/>
            <p:nvPr/>
          </p:nvSpPr>
          <p:spPr>
            <a:xfrm>
              <a:off x="6801340" y="8113483"/>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a:t>
              </a:r>
            </a:p>
          </p:txBody>
        </p:sp>
        <p:sp>
          <p:nvSpPr>
            <p:cNvPr id="485" name="tx49"/>
            <p:cNvSpPr/>
            <p:nvPr/>
          </p:nvSpPr>
          <p:spPr>
            <a:xfrm>
              <a:off x="6801340" y="7585196"/>
              <a:ext cx="254272"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300</a:t>
              </a:r>
            </a:p>
          </p:txBody>
        </p:sp>
        <p:sp>
          <p:nvSpPr>
            <p:cNvPr id="486" name="tx50"/>
            <p:cNvSpPr/>
            <p:nvPr/>
          </p:nvSpPr>
          <p:spPr>
            <a:xfrm>
              <a:off x="6801340" y="7057059"/>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400</a:t>
              </a:r>
            </a:p>
          </p:txBody>
        </p:sp>
        <p:sp>
          <p:nvSpPr>
            <p:cNvPr id="487" name="tx51"/>
            <p:cNvSpPr/>
            <p:nvPr/>
          </p:nvSpPr>
          <p:spPr>
            <a:xfrm>
              <a:off x="6801340" y="6528846"/>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500</a:t>
              </a:r>
            </a:p>
          </p:txBody>
        </p:sp>
        <p:sp>
          <p:nvSpPr>
            <p:cNvPr id="488" name="pl52"/>
            <p:cNvSpPr/>
            <p:nvPr/>
          </p:nvSpPr>
          <p:spPr>
            <a:xfrm>
              <a:off x="7118876"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9" name="pl53"/>
            <p:cNvSpPr/>
            <p:nvPr/>
          </p:nvSpPr>
          <p:spPr>
            <a:xfrm>
              <a:off x="7118876" y="864400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0" name="pl54"/>
            <p:cNvSpPr/>
            <p:nvPr/>
          </p:nvSpPr>
          <p:spPr>
            <a:xfrm>
              <a:off x="7118876" y="811579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1" name="pl55"/>
            <p:cNvSpPr/>
            <p:nvPr/>
          </p:nvSpPr>
          <p:spPr>
            <a:xfrm>
              <a:off x="7118876" y="758757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2" name="pl56"/>
            <p:cNvSpPr/>
            <p:nvPr/>
          </p:nvSpPr>
          <p:spPr>
            <a:xfrm>
              <a:off x="7118876" y="705936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3" name="pl57"/>
            <p:cNvSpPr/>
            <p:nvPr/>
          </p:nvSpPr>
          <p:spPr>
            <a:xfrm>
              <a:off x="7118876" y="653115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4" name="pl58"/>
            <p:cNvSpPr/>
            <p:nvPr/>
          </p:nvSpPr>
          <p:spPr>
            <a:xfrm>
              <a:off x="11260854"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5" name="pl59"/>
            <p:cNvSpPr/>
            <p:nvPr/>
          </p:nvSpPr>
          <p:spPr>
            <a:xfrm>
              <a:off x="11260854" y="8285022"/>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6" name="pl60"/>
            <p:cNvSpPr/>
            <p:nvPr/>
          </p:nvSpPr>
          <p:spPr>
            <a:xfrm>
              <a:off x="11260854" y="7397829"/>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7" name="pl61"/>
            <p:cNvSpPr/>
            <p:nvPr/>
          </p:nvSpPr>
          <p:spPr>
            <a:xfrm>
              <a:off x="11260854" y="6510637"/>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8" name="tx62"/>
            <p:cNvSpPr/>
            <p:nvPr/>
          </p:nvSpPr>
          <p:spPr>
            <a:xfrm>
              <a:off x="11358911"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99" name="tx63"/>
            <p:cNvSpPr/>
            <p:nvPr/>
          </p:nvSpPr>
          <p:spPr>
            <a:xfrm>
              <a:off x="11358911" y="8282715"/>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a:t>
              </a:r>
            </a:p>
          </p:txBody>
        </p:sp>
        <p:sp>
          <p:nvSpPr>
            <p:cNvPr id="500" name="tx64"/>
            <p:cNvSpPr/>
            <p:nvPr/>
          </p:nvSpPr>
          <p:spPr>
            <a:xfrm>
              <a:off x="11358911" y="7395523"/>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400</a:t>
              </a:r>
            </a:p>
          </p:txBody>
        </p:sp>
        <p:sp>
          <p:nvSpPr>
            <p:cNvPr id="501" name="tx65"/>
            <p:cNvSpPr/>
            <p:nvPr/>
          </p:nvSpPr>
          <p:spPr>
            <a:xfrm>
              <a:off x="11358911" y="650833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600</a:t>
              </a:r>
            </a:p>
          </p:txBody>
        </p:sp>
        <p:sp>
          <p:nvSpPr>
            <p:cNvPr id="502" name="pl66"/>
            <p:cNvSpPr/>
            <p:nvPr/>
          </p:nvSpPr>
          <p:spPr>
            <a:xfrm>
              <a:off x="749593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3" name="pl67"/>
            <p:cNvSpPr/>
            <p:nvPr/>
          </p:nvSpPr>
          <p:spPr>
            <a:xfrm>
              <a:off x="806637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4" name="pl68"/>
            <p:cNvSpPr/>
            <p:nvPr/>
          </p:nvSpPr>
          <p:spPr>
            <a:xfrm>
              <a:off x="863682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5" name="pl69"/>
            <p:cNvSpPr/>
            <p:nvPr/>
          </p:nvSpPr>
          <p:spPr>
            <a:xfrm>
              <a:off x="920726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6" name="pl70"/>
            <p:cNvSpPr/>
            <p:nvPr/>
          </p:nvSpPr>
          <p:spPr>
            <a:xfrm>
              <a:off x="977770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7" name="pl71"/>
            <p:cNvSpPr/>
            <p:nvPr/>
          </p:nvSpPr>
          <p:spPr>
            <a:xfrm>
              <a:off x="10348147"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8" name="pl72"/>
            <p:cNvSpPr/>
            <p:nvPr/>
          </p:nvSpPr>
          <p:spPr>
            <a:xfrm>
              <a:off x="1091858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9" name="tx73"/>
            <p:cNvSpPr/>
            <p:nvPr/>
          </p:nvSpPr>
          <p:spPr>
            <a:xfrm rot="-2700000">
              <a:off x="7386037"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510" name="tx74"/>
            <p:cNvSpPr/>
            <p:nvPr/>
          </p:nvSpPr>
          <p:spPr>
            <a:xfrm rot="-2700000">
              <a:off x="7916781"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511" name="tx75"/>
            <p:cNvSpPr/>
            <p:nvPr/>
          </p:nvSpPr>
          <p:spPr>
            <a:xfrm rot="-2700000">
              <a:off x="8486566"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512" name="tx76"/>
            <p:cNvSpPr/>
            <p:nvPr/>
          </p:nvSpPr>
          <p:spPr>
            <a:xfrm rot="-2700000">
              <a:off x="891231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513" name="tx77"/>
            <p:cNvSpPr/>
            <p:nvPr/>
          </p:nvSpPr>
          <p:spPr>
            <a:xfrm rot="-2700000">
              <a:off x="9482760"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514" name="tx78"/>
            <p:cNvSpPr/>
            <p:nvPr/>
          </p:nvSpPr>
          <p:spPr>
            <a:xfrm rot="-2700000">
              <a:off x="10053175"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515" name="tx79"/>
            <p:cNvSpPr/>
            <p:nvPr/>
          </p:nvSpPr>
          <p:spPr>
            <a:xfrm rot="-2700000">
              <a:off x="10735687"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16" name="tx80"/>
            <p:cNvSpPr/>
            <p:nvPr/>
          </p:nvSpPr>
          <p:spPr>
            <a:xfrm>
              <a:off x="9207262"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517" name="tx81"/>
            <p:cNvSpPr/>
            <p:nvPr/>
          </p:nvSpPr>
          <p:spPr>
            <a:xfrm>
              <a:off x="8390010"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518" name="tx82"/>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519" name="tx83"/>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520" name="rc84"/>
            <p:cNvSpPr/>
            <p:nvPr/>
          </p:nvSpPr>
          <p:spPr>
            <a:xfrm>
              <a:off x="6564753" y="10217410"/>
              <a:ext cx="1051268" cy="182880"/>
            </a:xfrm>
            <a:prstGeom prst="rect">
              <a:avLst/>
            </a:prstGeom>
            <a:solidFill>
              <a:srgbClr val="FFFFFF">
                <a:alpha val="100000"/>
              </a:srgbClr>
            </a:solidFill>
          </p:spPr>
          <p:txBody>
            <a:bodyPr/>
            <a:lstStyle/>
            <a:p/>
          </p:txBody>
        </p:sp>
        <p:sp>
          <p:nvSpPr>
            <p:cNvPr id="521" name="rc85"/>
            <p:cNvSpPr/>
            <p:nvPr/>
          </p:nvSpPr>
          <p:spPr>
            <a:xfrm>
              <a:off x="6564753" y="10217410"/>
              <a:ext cx="182879" cy="182880"/>
            </a:xfrm>
            <a:prstGeom prst="rect">
              <a:avLst/>
            </a:prstGeom>
            <a:solidFill>
              <a:srgbClr val="FFFFFF">
                <a:alpha val="100000"/>
              </a:srgbClr>
            </a:solidFill>
          </p:spPr>
          <p:txBody>
            <a:bodyPr/>
            <a:lstStyle/>
            <a:p/>
          </p:txBody>
        </p:sp>
        <p:sp>
          <p:nvSpPr>
            <p:cNvPr id="522" name="pl86"/>
            <p:cNvSpPr/>
            <p:nvPr/>
          </p:nvSpPr>
          <p:spPr>
            <a:xfrm>
              <a:off x="6583041"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523" name="tx87"/>
            <p:cNvSpPr/>
            <p:nvPr/>
          </p:nvSpPr>
          <p:spPr>
            <a:xfrm>
              <a:off x="6855633"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524" name="rc88"/>
            <p:cNvSpPr/>
            <p:nvPr/>
          </p:nvSpPr>
          <p:spPr>
            <a:xfrm>
              <a:off x="7796021" y="10217410"/>
              <a:ext cx="4053749" cy="182880"/>
            </a:xfrm>
            <a:prstGeom prst="rect">
              <a:avLst/>
            </a:prstGeom>
            <a:solidFill>
              <a:srgbClr val="FFFFFF">
                <a:alpha val="100000"/>
              </a:srgbClr>
            </a:solidFill>
          </p:spPr>
          <p:txBody>
            <a:bodyPr/>
            <a:lstStyle/>
            <a:p/>
          </p:txBody>
        </p:sp>
        <p:sp>
          <p:nvSpPr>
            <p:cNvPr id="525" name="rc89"/>
            <p:cNvSpPr/>
            <p:nvPr/>
          </p:nvSpPr>
          <p:spPr>
            <a:xfrm>
              <a:off x="7796021" y="10217410"/>
              <a:ext cx="182879" cy="182880"/>
            </a:xfrm>
            <a:prstGeom prst="rect">
              <a:avLst/>
            </a:prstGeom>
            <a:solidFill>
              <a:srgbClr val="FFFFFF">
                <a:alpha val="100000"/>
              </a:srgbClr>
            </a:solidFill>
          </p:spPr>
          <p:txBody>
            <a:bodyPr/>
            <a:lstStyle/>
            <a:p/>
          </p:txBody>
        </p:sp>
        <p:sp>
          <p:nvSpPr>
            <p:cNvPr id="526" name="rc90"/>
            <p:cNvSpPr/>
            <p:nvPr/>
          </p:nvSpPr>
          <p:spPr>
            <a:xfrm>
              <a:off x="7805021"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527" name="rc91"/>
            <p:cNvSpPr/>
            <p:nvPr/>
          </p:nvSpPr>
          <p:spPr>
            <a:xfrm>
              <a:off x="8887262" y="10217410"/>
              <a:ext cx="182879" cy="182880"/>
            </a:xfrm>
            <a:prstGeom prst="rect">
              <a:avLst/>
            </a:prstGeom>
            <a:solidFill>
              <a:srgbClr val="FFFFFF">
                <a:alpha val="100000"/>
              </a:srgbClr>
            </a:solidFill>
          </p:spPr>
          <p:txBody>
            <a:bodyPr/>
            <a:lstStyle/>
            <a:p/>
          </p:txBody>
        </p:sp>
        <p:sp>
          <p:nvSpPr>
            <p:cNvPr id="528" name="rc92"/>
            <p:cNvSpPr/>
            <p:nvPr/>
          </p:nvSpPr>
          <p:spPr>
            <a:xfrm>
              <a:off x="8896262" y="10226410"/>
              <a:ext cx="164879"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29" name="rc93"/>
            <p:cNvSpPr/>
            <p:nvPr/>
          </p:nvSpPr>
          <p:spPr>
            <a:xfrm>
              <a:off x="9813303" y="10217410"/>
              <a:ext cx="182879" cy="182880"/>
            </a:xfrm>
            <a:prstGeom prst="rect">
              <a:avLst/>
            </a:prstGeom>
            <a:solidFill>
              <a:srgbClr val="FFFFFF">
                <a:alpha val="100000"/>
              </a:srgbClr>
            </a:solidFill>
          </p:spPr>
          <p:txBody>
            <a:bodyPr/>
            <a:lstStyle/>
            <a:p/>
          </p:txBody>
        </p:sp>
        <p:sp>
          <p:nvSpPr>
            <p:cNvPr id="530" name="rc94"/>
            <p:cNvSpPr/>
            <p:nvPr/>
          </p:nvSpPr>
          <p:spPr>
            <a:xfrm>
              <a:off x="9822303" y="10226410"/>
              <a:ext cx="164880"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531" name="rc95"/>
            <p:cNvSpPr/>
            <p:nvPr/>
          </p:nvSpPr>
          <p:spPr>
            <a:xfrm>
              <a:off x="10815544" y="10217410"/>
              <a:ext cx="182880" cy="182880"/>
            </a:xfrm>
            <a:prstGeom prst="rect">
              <a:avLst/>
            </a:prstGeom>
            <a:solidFill>
              <a:srgbClr val="FFFFFF">
                <a:alpha val="100000"/>
              </a:srgbClr>
            </a:solidFill>
          </p:spPr>
          <p:txBody>
            <a:bodyPr/>
            <a:lstStyle/>
            <a:p/>
          </p:txBody>
        </p:sp>
        <p:sp>
          <p:nvSpPr>
            <p:cNvPr id="532" name="rc96"/>
            <p:cNvSpPr/>
            <p:nvPr/>
          </p:nvSpPr>
          <p:spPr>
            <a:xfrm>
              <a:off x="10824544"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33" name="tx97"/>
            <p:cNvSpPr/>
            <p:nvPr/>
          </p:nvSpPr>
          <p:spPr>
            <a:xfrm>
              <a:off x="8086901"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34" name="tx98"/>
            <p:cNvSpPr/>
            <p:nvPr/>
          </p:nvSpPr>
          <p:spPr>
            <a:xfrm>
              <a:off x="9178142"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35" name="tx99"/>
            <p:cNvSpPr/>
            <p:nvPr/>
          </p:nvSpPr>
          <p:spPr>
            <a:xfrm>
              <a:off x="10104183"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536" name="tx100"/>
            <p:cNvSpPr/>
            <p:nvPr/>
          </p:nvSpPr>
          <p:spPr>
            <a:xfrm>
              <a:off x="11106424"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37" name="tx101"/>
            <p:cNvSpPr/>
            <p:nvPr/>
          </p:nvSpPr>
          <p:spPr>
            <a:xfrm>
              <a:off x="6578964"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38" name=""/>
          <p:cNvGrpSpPr/>
          <p:nvPr/>
        </p:nvGrpSpPr>
        <p:grpSpPr>
          <a:xfrm>
            <a:off x="12527280" y="6217920"/>
            <a:ext cx="5486400" cy="4297680"/>
            <a:chOff x="12527280" y="6217920"/>
            <a:chExt cx="5486400" cy="4297680"/>
          </a:xfrm>
        </p:grpSpPr>
        <p:sp>
          <p:nvSpPr>
            <p:cNvPr id="539"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40"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41"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42"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3"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4"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5"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6"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7"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8"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9"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0"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1"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2"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3" name="pl17"/>
            <p:cNvSpPr/>
            <p:nvPr/>
          </p:nvSpPr>
          <p:spPr>
            <a:xfrm>
              <a:off x="13329440" y="7124605"/>
              <a:ext cx="4502097" cy="1049907"/>
            </a:xfrm>
            <a:custGeom>
              <a:avLst/>
              <a:pathLst>
                <a:path w="4502097" h="1049907">
                  <a:moveTo>
                    <a:pt x="0" y="588972"/>
                  </a:moveTo>
                  <a:lnTo>
                    <a:pt x="187587" y="1049907"/>
                  </a:lnTo>
                  <a:lnTo>
                    <a:pt x="375174" y="845047"/>
                  </a:lnTo>
                  <a:lnTo>
                    <a:pt x="562762" y="332897"/>
                  </a:lnTo>
                  <a:lnTo>
                    <a:pt x="750349" y="281682"/>
                  </a:lnTo>
                  <a:lnTo>
                    <a:pt x="937937" y="281682"/>
                  </a:lnTo>
                  <a:lnTo>
                    <a:pt x="1125524" y="76822"/>
                  </a:lnTo>
                  <a:lnTo>
                    <a:pt x="1313111" y="256074"/>
                  </a:lnTo>
                  <a:lnTo>
                    <a:pt x="1500699" y="460934"/>
                  </a:lnTo>
                  <a:lnTo>
                    <a:pt x="1688286" y="384112"/>
                  </a:lnTo>
                  <a:lnTo>
                    <a:pt x="1875874" y="332897"/>
                  </a:lnTo>
                  <a:lnTo>
                    <a:pt x="2063461" y="230467"/>
                  </a:lnTo>
                  <a:lnTo>
                    <a:pt x="2251048" y="230467"/>
                  </a:lnTo>
                  <a:lnTo>
                    <a:pt x="2438636" y="230467"/>
                  </a:lnTo>
                  <a:lnTo>
                    <a:pt x="2626223" y="102429"/>
                  </a:lnTo>
                  <a:lnTo>
                    <a:pt x="2813811" y="153644"/>
                  </a:lnTo>
                  <a:lnTo>
                    <a:pt x="3001398" y="204859"/>
                  </a:lnTo>
                  <a:lnTo>
                    <a:pt x="3188985" y="76822"/>
                  </a:lnTo>
                  <a:lnTo>
                    <a:pt x="3376573" y="204859"/>
                  </a:lnTo>
                  <a:lnTo>
                    <a:pt x="3564160" y="76822"/>
                  </a:lnTo>
                  <a:lnTo>
                    <a:pt x="3751748" y="153644"/>
                  </a:lnTo>
                  <a:lnTo>
                    <a:pt x="3939335" y="102429"/>
                  </a:lnTo>
                  <a:lnTo>
                    <a:pt x="4126923" y="51214"/>
                  </a:lnTo>
                  <a:lnTo>
                    <a:pt x="4314510" y="0"/>
                  </a:lnTo>
                  <a:lnTo>
                    <a:pt x="4502097" y="0"/>
                  </a:lnTo>
                </a:path>
              </a:pathLst>
            </a:custGeom>
            <a:ln w="32521" cap="flat">
              <a:solidFill>
                <a:srgbClr val="5EB0E8">
                  <a:alpha val="100000"/>
                </a:srgbClr>
              </a:solidFill>
              <a:prstDash val="solid"/>
              <a:round/>
            </a:ln>
          </p:spPr>
          <p:txBody>
            <a:bodyPr/>
            <a:lstStyle/>
            <a:p/>
          </p:txBody>
        </p:sp>
        <p:sp>
          <p:nvSpPr>
            <p:cNvPr id="554" name="pl18"/>
            <p:cNvSpPr/>
            <p:nvPr/>
          </p:nvSpPr>
          <p:spPr>
            <a:xfrm>
              <a:off x="16893601" y="7431894"/>
              <a:ext cx="937937" cy="358504"/>
            </a:xfrm>
            <a:custGeom>
              <a:avLst/>
              <a:pathLst>
                <a:path w="937937" h="358504">
                  <a:moveTo>
                    <a:pt x="0" y="256074"/>
                  </a:moveTo>
                  <a:lnTo>
                    <a:pt x="187587" y="358504"/>
                  </a:lnTo>
                  <a:lnTo>
                    <a:pt x="375174" y="256074"/>
                  </a:lnTo>
                  <a:lnTo>
                    <a:pt x="562762" y="76822"/>
                  </a:lnTo>
                  <a:lnTo>
                    <a:pt x="750349" y="51214"/>
                  </a:lnTo>
                  <a:lnTo>
                    <a:pt x="937937" y="0"/>
                  </a:lnTo>
                </a:path>
              </a:pathLst>
            </a:custGeom>
            <a:ln w="32521" cap="flat">
              <a:solidFill>
                <a:srgbClr val="00A173">
                  <a:alpha val="100000"/>
                </a:srgbClr>
              </a:solidFill>
              <a:prstDash val="solid"/>
              <a:round/>
            </a:ln>
          </p:spPr>
          <p:txBody>
            <a:bodyPr/>
            <a:lstStyle/>
            <a:p/>
          </p:txBody>
        </p:sp>
        <p:sp>
          <p:nvSpPr>
            <p:cNvPr id="555"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56"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57"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58"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59"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60"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61"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2"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3"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4"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5"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6"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7"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8"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9"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0"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1"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2"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3"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4"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5"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6"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7"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8"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9"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0"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1"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2"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3"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4"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5"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6"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7"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8"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9"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0"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1"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2"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93"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94"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95"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96"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97"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98"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99"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600"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601"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602"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603"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604"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605"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606"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607"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608"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609"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610"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611"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612"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613"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614"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615"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616"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617"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618" name="rc82"/>
            <p:cNvSpPr/>
            <p:nvPr/>
          </p:nvSpPr>
          <p:spPr>
            <a:xfrm>
              <a:off x="14005791" y="9941072"/>
              <a:ext cx="3149396" cy="504938"/>
            </a:xfrm>
            <a:prstGeom prst="rect">
              <a:avLst/>
            </a:prstGeom>
            <a:solidFill>
              <a:srgbClr val="FFFFFF">
                <a:alpha val="100000"/>
              </a:srgbClr>
            </a:solidFill>
          </p:spPr>
          <p:txBody>
            <a:bodyPr/>
            <a:lstStyle/>
            <a:p/>
          </p:txBody>
        </p:sp>
        <p:sp>
          <p:nvSpPr>
            <p:cNvPr id="619"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620"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621"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622"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623"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624" name=""/>
          <p:cNvGrpSpPr/>
          <p:nvPr/>
        </p:nvGrpSpPr>
        <p:grpSpPr>
          <a:xfrm>
            <a:off x="594360" y="6217920"/>
            <a:ext cx="5562295" cy="3470399"/>
            <a:chOff x="594360" y="6217920"/>
            <a:chExt cx="5562295" cy="3470399"/>
          </a:xfrm>
        </p:grpSpPr>
        <p:sp>
          <p:nvSpPr>
            <p:cNvPr id="625" name="rc3"/>
            <p:cNvSpPr/>
            <p:nvPr/>
          </p:nvSpPr>
          <p:spPr>
            <a:xfrm>
              <a:off x="594360" y="6217920"/>
              <a:ext cx="5562295" cy="347039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626" name="rc4"/>
            <p:cNvSpPr/>
            <p:nvPr/>
          </p:nvSpPr>
          <p:spPr>
            <a:xfrm>
              <a:off x="1934425" y="6516351"/>
              <a:ext cx="3856457" cy="1959839"/>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627" name="rc5"/>
            <p:cNvSpPr/>
            <p:nvPr/>
          </p:nvSpPr>
          <p:spPr>
            <a:xfrm>
              <a:off x="1966036" y="6547961"/>
              <a:ext cx="316103" cy="316103"/>
            </a:xfrm>
            <a:prstGeom prst="rect">
              <a:avLst/>
            </a:prstGeom>
            <a:solidFill>
              <a:srgbClr val="DB2923">
                <a:alpha val="100000"/>
              </a:srgbClr>
            </a:solidFill>
            <a:ln w="5420" cap="flat">
              <a:solidFill>
                <a:srgbClr val="FFFFFF">
                  <a:alpha val="100000"/>
                </a:srgbClr>
              </a:solidFill>
              <a:prstDash val="solid"/>
              <a:miter/>
            </a:ln>
          </p:spPr>
          <p:txBody>
            <a:bodyPr/>
            <a:lstStyle/>
            <a:p/>
          </p:txBody>
        </p:sp>
        <p:sp>
          <p:nvSpPr>
            <p:cNvPr id="628" name="rc6"/>
            <p:cNvSpPr/>
            <p:nvPr/>
          </p:nvSpPr>
          <p:spPr>
            <a:xfrm>
              <a:off x="2282139" y="6547961"/>
              <a:ext cx="316103" cy="316103"/>
            </a:xfrm>
            <a:prstGeom prst="rect">
              <a:avLst/>
            </a:prstGeom>
            <a:solidFill>
              <a:srgbClr val="F86043">
                <a:alpha val="100000"/>
              </a:srgbClr>
            </a:solidFill>
            <a:ln w="5420" cap="flat">
              <a:solidFill>
                <a:srgbClr val="FFFFFF">
                  <a:alpha val="100000"/>
                </a:srgbClr>
              </a:solidFill>
              <a:prstDash val="solid"/>
              <a:miter/>
            </a:ln>
          </p:spPr>
          <p:txBody>
            <a:bodyPr/>
            <a:lstStyle/>
            <a:p/>
          </p:txBody>
        </p:sp>
        <p:sp>
          <p:nvSpPr>
            <p:cNvPr id="629" name="rc7"/>
            <p:cNvSpPr/>
            <p:nvPr/>
          </p:nvSpPr>
          <p:spPr>
            <a:xfrm>
              <a:off x="2598242" y="6547961"/>
              <a:ext cx="316103" cy="316103"/>
            </a:xfrm>
            <a:prstGeom prst="rect">
              <a:avLst/>
            </a:prstGeom>
            <a:solidFill>
              <a:srgbClr val="FCBDA3">
                <a:alpha val="100000"/>
              </a:srgbClr>
            </a:solidFill>
            <a:ln w="5420" cap="flat">
              <a:solidFill>
                <a:srgbClr val="FFFFFF">
                  <a:alpha val="100000"/>
                </a:srgbClr>
              </a:solidFill>
              <a:prstDash val="solid"/>
              <a:miter/>
            </a:ln>
          </p:spPr>
          <p:txBody>
            <a:bodyPr/>
            <a:lstStyle/>
            <a:p/>
          </p:txBody>
        </p:sp>
        <p:sp>
          <p:nvSpPr>
            <p:cNvPr id="630" name="rc8"/>
            <p:cNvSpPr/>
            <p:nvPr/>
          </p:nvSpPr>
          <p:spPr>
            <a:xfrm>
              <a:off x="2914345" y="6547961"/>
              <a:ext cx="316103" cy="316103"/>
            </a:xfrm>
            <a:prstGeom prst="rect">
              <a:avLst/>
            </a:prstGeom>
            <a:solidFill>
              <a:srgbClr val="FD9F81">
                <a:alpha val="100000"/>
              </a:srgbClr>
            </a:solidFill>
            <a:ln w="5420" cap="flat">
              <a:solidFill>
                <a:srgbClr val="FFFFFF">
                  <a:alpha val="100000"/>
                </a:srgbClr>
              </a:solidFill>
              <a:prstDash val="solid"/>
              <a:miter/>
            </a:ln>
          </p:spPr>
          <p:txBody>
            <a:bodyPr/>
            <a:lstStyle/>
            <a:p/>
          </p:txBody>
        </p:sp>
        <p:sp>
          <p:nvSpPr>
            <p:cNvPr id="631" name="rc9"/>
            <p:cNvSpPr/>
            <p:nvPr/>
          </p:nvSpPr>
          <p:spPr>
            <a:xfrm>
              <a:off x="3230448" y="6547961"/>
              <a:ext cx="316103" cy="316103"/>
            </a:xfrm>
            <a:prstGeom prst="rect">
              <a:avLst/>
            </a:prstGeom>
            <a:solidFill>
              <a:srgbClr val="FDA284">
                <a:alpha val="100000"/>
              </a:srgbClr>
            </a:solidFill>
            <a:ln w="5420" cap="flat">
              <a:solidFill>
                <a:srgbClr val="FFFFFF">
                  <a:alpha val="100000"/>
                </a:srgbClr>
              </a:solidFill>
              <a:prstDash val="solid"/>
              <a:miter/>
            </a:ln>
          </p:spPr>
          <p:txBody>
            <a:bodyPr/>
            <a:lstStyle/>
            <a:p/>
          </p:txBody>
        </p:sp>
        <p:sp>
          <p:nvSpPr>
            <p:cNvPr id="632" name="rc10"/>
            <p:cNvSpPr/>
            <p:nvPr/>
          </p:nvSpPr>
          <p:spPr>
            <a:xfrm>
              <a:off x="3546551" y="6547961"/>
              <a:ext cx="316103" cy="316103"/>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633" name="rc11"/>
            <p:cNvSpPr/>
            <p:nvPr/>
          </p:nvSpPr>
          <p:spPr>
            <a:xfrm>
              <a:off x="3862654" y="6547961"/>
              <a:ext cx="316103" cy="316103"/>
            </a:xfrm>
            <a:prstGeom prst="rect">
              <a:avLst/>
            </a:prstGeom>
            <a:solidFill>
              <a:srgbClr val="AB0813">
                <a:alpha val="100000"/>
              </a:srgbClr>
            </a:solidFill>
            <a:ln w="5420" cap="flat">
              <a:solidFill>
                <a:srgbClr val="FFFFFF">
                  <a:alpha val="100000"/>
                </a:srgbClr>
              </a:solidFill>
              <a:prstDash val="solid"/>
              <a:miter/>
            </a:ln>
          </p:spPr>
          <p:txBody>
            <a:bodyPr/>
            <a:lstStyle/>
            <a:p/>
          </p:txBody>
        </p:sp>
        <p:sp>
          <p:nvSpPr>
            <p:cNvPr id="634" name="rc12"/>
            <p:cNvSpPr/>
            <p:nvPr/>
          </p:nvSpPr>
          <p:spPr>
            <a:xfrm>
              <a:off x="4178757" y="6547961"/>
              <a:ext cx="316103" cy="316103"/>
            </a:xfrm>
            <a:prstGeom prst="rect">
              <a:avLst/>
            </a:prstGeom>
            <a:solidFill>
              <a:srgbClr val="E63328">
                <a:alpha val="100000"/>
              </a:srgbClr>
            </a:solidFill>
            <a:ln w="5420" cap="flat">
              <a:solidFill>
                <a:srgbClr val="FFFFFF">
                  <a:alpha val="100000"/>
                </a:srgbClr>
              </a:solidFill>
              <a:prstDash val="solid"/>
              <a:miter/>
            </a:ln>
          </p:spPr>
          <p:txBody>
            <a:bodyPr/>
            <a:lstStyle/>
            <a:p/>
          </p:txBody>
        </p:sp>
        <p:sp>
          <p:nvSpPr>
            <p:cNvPr id="635" name="rc13"/>
            <p:cNvSpPr/>
            <p:nvPr/>
          </p:nvSpPr>
          <p:spPr>
            <a:xfrm>
              <a:off x="4494860" y="6547961"/>
              <a:ext cx="316103" cy="316103"/>
            </a:xfrm>
            <a:prstGeom prst="rect">
              <a:avLst/>
            </a:prstGeom>
            <a:solidFill>
              <a:srgbClr val="FC805F">
                <a:alpha val="100000"/>
              </a:srgbClr>
            </a:solidFill>
            <a:ln w="5420" cap="flat">
              <a:solidFill>
                <a:srgbClr val="FFFFFF">
                  <a:alpha val="100000"/>
                </a:srgbClr>
              </a:solidFill>
              <a:prstDash val="solid"/>
              <a:miter/>
            </a:ln>
          </p:spPr>
          <p:txBody>
            <a:bodyPr/>
            <a:lstStyle/>
            <a:p/>
          </p:txBody>
        </p:sp>
        <p:sp>
          <p:nvSpPr>
            <p:cNvPr id="636" name="rc14"/>
            <p:cNvSpPr/>
            <p:nvPr/>
          </p:nvSpPr>
          <p:spPr>
            <a:xfrm>
              <a:off x="4810963" y="6547961"/>
              <a:ext cx="316103" cy="316103"/>
            </a:xfrm>
            <a:prstGeom prst="rect">
              <a:avLst/>
            </a:prstGeom>
            <a:solidFill>
              <a:srgbClr val="FDA789">
                <a:alpha val="100000"/>
              </a:srgbClr>
            </a:solidFill>
            <a:ln w="5420" cap="flat">
              <a:solidFill>
                <a:srgbClr val="FFFFFF">
                  <a:alpha val="100000"/>
                </a:srgbClr>
              </a:solidFill>
              <a:prstDash val="solid"/>
              <a:miter/>
            </a:ln>
          </p:spPr>
          <p:txBody>
            <a:bodyPr/>
            <a:lstStyle/>
            <a:p/>
          </p:txBody>
        </p:sp>
        <p:sp>
          <p:nvSpPr>
            <p:cNvPr id="637" name="rc15"/>
            <p:cNvSpPr/>
            <p:nvPr/>
          </p:nvSpPr>
          <p:spPr>
            <a:xfrm>
              <a:off x="5127066" y="6547961"/>
              <a:ext cx="316103" cy="316103"/>
            </a:xfrm>
            <a:prstGeom prst="rect">
              <a:avLst/>
            </a:prstGeom>
            <a:solidFill>
              <a:srgbClr val="FDBFA6">
                <a:alpha val="100000"/>
              </a:srgbClr>
            </a:solidFill>
            <a:ln w="5420" cap="flat">
              <a:solidFill>
                <a:srgbClr val="FFFFFF">
                  <a:alpha val="100000"/>
                </a:srgbClr>
              </a:solidFill>
              <a:prstDash val="solid"/>
              <a:miter/>
            </a:ln>
          </p:spPr>
          <p:txBody>
            <a:bodyPr/>
            <a:lstStyle/>
            <a:p/>
          </p:txBody>
        </p:sp>
        <p:sp>
          <p:nvSpPr>
            <p:cNvPr id="638" name="rc16"/>
            <p:cNvSpPr/>
            <p:nvPr/>
          </p:nvSpPr>
          <p:spPr>
            <a:xfrm>
              <a:off x="5443169" y="6547961"/>
              <a:ext cx="316103" cy="31610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39" name="rc17"/>
            <p:cNvSpPr/>
            <p:nvPr/>
          </p:nvSpPr>
          <p:spPr>
            <a:xfrm>
              <a:off x="1966036" y="6864064"/>
              <a:ext cx="316103" cy="316103"/>
            </a:xfrm>
            <a:prstGeom prst="rect">
              <a:avLst/>
            </a:prstGeom>
            <a:solidFill>
              <a:srgbClr val="FED6C5">
                <a:alpha val="100000"/>
              </a:srgbClr>
            </a:solidFill>
            <a:ln w="5420" cap="flat">
              <a:solidFill>
                <a:srgbClr val="FFFFFF">
                  <a:alpha val="100000"/>
                </a:srgbClr>
              </a:solidFill>
              <a:prstDash val="solid"/>
              <a:miter/>
            </a:ln>
          </p:spPr>
          <p:txBody>
            <a:bodyPr/>
            <a:lstStyle/>
            <a:p/>
          </p:txBody>
        </p:sp>
        <p:sp>
          <p:nvSpPr>
            <p:cNvPr id="640" name="rc18"/>
            <p:cNvSpPr/>
            <p:nvPr/>
          </p:nvSpPr>
          <p:spPr>
            <a:xfrm>
              <a:off x="2282139" y="6864064"/>
              <a:ext cx="316103" cy="316103"/>
            </a:xfrm>
            <a:prstGeom prst="rect">
              <a:avLst/>
            </a:prstGeom>
            <a:solidFill>
              <a:srgbClr val="FDC4AD">
                <a:alpha val="100000"/>
              </a:srgbClr>
            </a:solidFill>
            <a:ln w="5420" cap="flat">
              <a:solidFill>
                <a:srgbClr val="FFFFFF">
                  <a:alpha val="100000"/>
                </a:srgbClr>
              </a:solidFill>
              <a:prstDash val="solid"/>
              <a:miter/>
            </a:ln>
          </p:spPr>
          <p:txBody>
            <a:bodyPr/>
            <a:lstStyle/>
            <a:p/>
          </p:txBody>
        </p:sp>
        <p:sp>
          <p:nvSpPr>
            <p:cNvPr id="641" name="rc19"/>
            <p:cNvSpPr/>
            <p:nvPr/>
          </p:nvSpPr>
          <p:spPr>
            <a:xfrm>
              <a:off x="2598242" y="6864064"/>
              <a:ext cx="316103" cy="316103"/>
            </a:xfrm>
            <a:prstGeom prst="rect">
              <a:avLst/>
            </a:prstGeom>
            <a:solidFill>
              <a:srgbClr val="FDC4AD">
                <a:alpha val="100000"/>
              </a:srgbClr>
            </a:solidFill>
            <a:ln w="5420" cap="flat">
              <a:solidFill>
                <a:srgbClr val="FFFFFF">
                  <a:alpha val="100000"/>
                </a:srgbClr>
              </a:solidFill>
              <a:prstDash val="solid"/>
              <a:miter/>
            </a:ln>
          </p:spPr>
          <p:txBody>
            <a:bodyPr/>
            <a:lstStyle/>
            <a:p/>
          </p:txBody>
        </p:sp>
        <p:sp>
          <p:nvSpPr>
            <p:cNvPr id="642" name="rc20"/>
            <p:cNvSpPr/>
            <p:nvPr/>
          </p:nvSpPr>
          <p:spPr>
            <a:xfrm>
              <a:off x="2914345" y="6864064"/>
              <a:ext cx="316103" cy="316103"/>
            </a:xfrm>
            <a:prstGeom prst="rect">
              <a:avLst/>
            </a:prstGeom>
            <a:solidFill>
              <a:srgbClr val="FEDBCB">
                <a:alpha val="100000"/>
              </a:srgbClr>
            </a:solidFill>
            <a:ln w="5420" cap="flat">
              <a:solidFill>
                <a:srgbClr val="FFFFFF">
                  <a:alpha val="100000"/>
                </a:srgbClr>
              </a:solidFill>
              <a:prstDash val="solid"/>
              <a:miter/>
            </a:ln>
          </p:spPr>
          <p:txBody>
            <a:bodyPr/>
            <a:lstStyle/>
            <a:p/>
          </p:txBody>
        </p:sp>
        <p:sp>
          <p:nvSpPr>
            <p:cNvPr id="643" name="rc21"/>
            <p:cNvSpPr/>
            <p:nvPr/>
          </p:nvSpPr>
          <p:spPr>
            <a:xfrm>
              <a:off x="3230448" y="6864064"/>
              <a:ext cx="316103" cy="316103"/>
            </a:xfrm>
            <a:prstGeom prst="rect">
              <a:avLst/>
            </a:prstGeom>
            <a:solidFill>
              <a:srgbClr val="FECEBA">
                <a:alpha val="100000"/>
              </a:srgbClr>
            </a:solidFill>
            <a:ln w="5420" cap="flat">
              <a:solidFill>
                <a:srgbClr val="FFFFFF">
                  <a:alpha val="100000"/>
                </a:srgbClr>
              </a:solidFill>
              <a:prstDash val="solid"/>
              <a:miter/>
            </a:ln>
          </p:spPr>
          <p:txBody>
            <a:bodyPr/>
            <a:lstStyle/>
            <a:p/>
          </p:txBody>
        </p:sp>
        <p:sp>
          <p:nvSpPr>
            <p:cNvPr id="644" name="rc22"/>
            <p:cNvSpPr/>
            <p:nvPr/>
          </p:nvSpPr>
          <p:spPr>
            <a:xfrm>
              <a:off x="3546551" y="6864064"/>
              <a:ext cx="316103" cy="316103"/>
            </a:xfrm>
            <a:prstGeom prst="rect">
              <a:avLst/>
            </a:prstGeom>
            <a:solidFill>
              <a:srgbClr val="FED1BE">
                <a:alpha val="100000"/>
              </a:srgbClr>
            </a:solidFill>
            <a:ln w="5420" cap="flat">
              <a:solidFill>
                <a:srgbClr val="FFFFFF">
                  <a:alpha val="100000"/>
                </a:srgbClr>
              </a:solidFill>
              <a:prstDash val="solid"/>
              <a:miter/>
            </a:ln>
          </p:spPr>
          <p:txBody>
            <a:bodyPr/>
            <a:lstStyle/>
            <a:p/>
          </p:txBody>
        </p:sp>
        <p:sp>
          <p:nvSpPr>
            <p:cNvPr id="645" name="rc23"/>
            <p:cNvSpPr/>
            <p:nvPr/>
          </p:nvSpPr>
          <p:spPr>
            <a:xfrm>
              <a:off x="3862654" y="6864064"/>
              <a:ext cx="316103" cy="316103"/>
            </a:xfrm>
            <a:prstGeom prst="rect">
              <a:avLst/>
            </a:prstGeom>
            <a:solidFill>
              <a:srgbClr val="FED1BE">
                <a:alpha val="100000"/>
              </a:srgbClr>
            </a:solidFill>
            <a:ln w="5420" cap="flat">
              <a:solidFill>
                <a:srgbClr val="FFFFFF">
                  <a:alpha val="100000"/>
                </a:srgbClr>
              </a:solidFill>
              <a:prstDash val="solid"/>
              <a:miter/>
            </a:ln>
          </p:spPr>
          <p:txBody>
            <a:bodyPr/>
            <a:lstStyle/>
            <a:p/>
          </p:txBody>
        </p:sp>
        <p:sp>
          <p:nvSpPr>
            <p:cNvPr id="646" name="rc24"/>
            <p:cNvSpPr/>
            <p:nvPr/>
          </p:nvSpPr>
          <p:spPr>
            <a:xfrm>
              <a:off x="4178757" y="6864064"/>
              <a:ext cx="316103" cy="316103"/>
            </a:xfrm>
            <a:prstGeom prst="rect">
              <a:avLst/>
            </a:prstGeom>
            <a:solidFill>
              <a:srgbClr val="FC805F">
                <a:alpha val="100000"/>
              </a:srgbClr>
            </a:solidFill>
            <a:ln w="5420" cap="flat">
              <a:solidFill>
                <a:srgbClr val="FFFFFF">
                  <a:alpha val="100000"/>
                </a:srgbClr>
              </a:solidFill>
              <a:prstDash val="solid"/>
              <a:miter/>
            </a:ln>
          </p:spPr>
          <p:txBody>
            <a:bodyPr/>
            <a:lstStyle/>
            <a:p/>
          </p:txBody>
        </p:sp>
        <p:sp>
          <p:nvSpPr>
            <p:cNvPr id="647" name="rc25"/>
            <p:cNvSpPr/>
            <p:nvPr/>
          </p:nvSpPr>
          <p:spPr>
            <a:xfrm>
              <a:off x="4494860" y="6864064"/>
              <a:ext cx="316103" cy="316103"/>
            </a:xfrm>
            <a:prstGeom prst="rect">
              <a:avLst/>
            </a:prstGeom>
            <a:solidFill>
              <a:srgbClr val="FC8564">
                <a:alpha val="100000"/>
              </a:srgbClr>
            </a:solidFill>
            <a:ln w="5420" cap="flat">
              <a:solidFill>
                <a:srgbClr val="FFFFFF">
                  <a:alpha val="100000"/>
                </a:srgbClr>
              </a:solidFill>
              <a:prstDash val="solid"/>
              <a:miter/>
            </a:ln>
          </p:spPr>
          <p:txBody>
            <a:bodyPr/>
            <a:lstStyle/>
            <a:p/>
          </p:txBody>
        </p:sp>
        <p:sp>
          <p:nvSpPr>
            <p:cNvPr id="648" name="rc26"/>
            <p:cNvSpPr/>
            <p:nvPr/>
          </p:nvSpPr>
          <p:spPr>
            <a:xfrm>
              <a:off x="4810963" y="6864064"/>
              <a:ext cx="316103" cy="316103"/>
            </a:xfrm>
            <a:prstGeom prst="rect">
              <a:avLst/>
            </a:prstGeom>
            <a:solidFill>
              <a:srgbClr val="FC9576">
                <a:alpha val="100000"/>
              </a:srgbClr>
            </a:solidFill>
            <a:ln w="5420" cap="flat">
              <a:solidFill>
                <a:srgbClr val="FFFFFF">
                  <a:alpha val="100000"/>
                </a:srgbClr>
              </a:solidFill>
              <a:prstDash val="solid"/>
              <a:miter/>
            </a:ln>
          </p:spPr>
          <p:txBody>
            <a:bodyPr/>
            <a:lstStyle/>
            <a:p/>
          </p:txBody>
        </p:sp>
        <p:sp>
          <p:nvSpPr>
            <p:cNvPr id="649" name="rc27"/>
            <p:cNvSpPr/>
            <p:nvPr/>
          </p:nvSpPr>
          <p:spPr>
            <a:xfrm>
              <a:off x="5127066" y="6864064"/>
              <a:ext cx="316103" cy="316103"/>
            </a:xfrm>
            <a:prstGeom prst="rect">
              <a:avLst/>
            </a:prstGeom>
            <a:solidFill>
              <a:srgbClr val="FDBFA6">
                <a:alpha val="100000"/>
              </a:srgbClr>
            </a:solidFill>
            <a:ln w="5420" cap="flat">
              <a:solidFill>
                <a:srgbClr val="FFFFFF">
                  <a:alpha val="100000"/>
                </a:srgbClr>
              </a:solidFill>
              <a:prstDash val="solid"/>
              <a:miter/>
            </a:ln>
          </p:spPr>
          <p:txBody>
            <a:bodyPr/>
            <a:lstStyle/>
            <a:p/>
          </p:txBody>
        </p:sp>
        <p:sp>
          <p:nvSpPr>
            <p:cNvPr id="650" name="rc28"/>
            <p:cNvSpPr/>
            <p:nvPr/>
          </p:nvSpPr>
          <p:spPr>
            <a:xfrm>
              <a:off x="5443169" y="6864064"/>
              <a:ext cx="316103" cy="316103"/>
            </a:xfrm>
            <a:prstGeom prst="rect">
              <a:avLst/>
            </a:prstGeom>
            <a:solidFill>
              <a:srgbClr val="FDC4AD">
                <a:alpha val="100000"/>
              </a:srgbClr>
            </a:solidFill>
            <a:ln w="5420" cap="flat">
              <a:solidFill>
                <a:srgbClr val="FFFFFF">
                  <a:alpha val="100000"/>
                </a:srgbClr>
              </a:solidFill>
              <a:prstDash val="solid"/>
              <a:miter/>
            </a:ln>
          </p:spPr>
          <p:txBody>
            <a:bodyPr/>
            <a:lstStyle/>
            <a:p/>
          </p:txBody>
        </p:sp>
        <p:sp>
          <p:nvSpPr>
            <p:cNvPr id="651" name="rc29"/>
            <p:cNvSpPr/>
            <p:nvPr/>
          </p:nvSpPr>
          <p:spPr>
            <a:xfrm>
              <a:off x="1966036" y="7180167"/>
              <a:ext cx="316103" cy="316103"/>
            </a:xfrm>
            <a:prstGeom prst="rect">
              <a:avLst/>
            </a:prstGeom>
            <a:solidFill>
              <a:srgbClr val="FEDBCB">
                <a:alpha val="100000"/>
              </a:srgbClr>
            </a:solidFill>
            <a:ln w="5420" cap="flat">
              <a:solidFill>
                <a:srgbClr val="FFFFFF">
                  <a:alpha val="100000"/>
                </a:srgbClr>
              </a:solidFill>
              <a:prstDash val="solid"/>
              <a:miter/>
            </a:ln>
          </p:spPr>
          <p:txBody>
            <a:bodyPr/>
            <a:lstStyle/>
            <a:p/>
          </p:txBody>
        </p:sp>
        <p:sp>
          <p:nvSpPr>
            <p:cNvPr id="652" name="rc30"/>
            <p:cNvSpPr/>
            <p:nvPr/>
          </p:nvSpPr>
          <p:spPr>
            <a:xfrm>
              <a:off x="2282139" y="7180167"/>
              <a:ext cx="316103" cy="316103"/>
            </a:xfrm>
            <a:prstGeom prst="rect">
              <a:avLst/>
            </a:prstGeom>
            <a:solidFill>
              <a:srgbClr val="FEDBCB">
                <a:alpha val="100000"/>
              </a:srgbClr>
            </a:solidFill>
            <a:ln w="5420" cap="flat">
              <a:solidFill>
                <a:srgbClr val="FFFFFF">
                  <a:alpha val="100000"/>
                </a:srgbClr>
              </a:solidFill>
              <a:prstDash val="solid"/>
              <a:miter/>
            </a:ln>
          </p:spPr>
          <p:txBody>
            <a:bodyPr/>
            <a:lstStyle/>
            <a:p/>
          </p:txBody>
        </p:sp>
        <p:sp>
          <p:nvSpPr>
            <p:cNvPr id="653" name="rc31"/>
            <p:cNvSpPr/>
            <p:nvPr/>
          </p:nvSpPr>
          <p:spPr>
            <a:xfrm>
              <a:off x="2598242" y="7180167"/>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4" name="rc32"/>
            <p:cNvSpPr/>
            <p:nvPr/>
          </p:nvSpPr>
          <p:spPr>
            <a:xfrm>
              <a:off x="2914345" y="7180167"/>
              <a:ext cx="316103" cy="316103"/>
            </a:xfrm>
            <a:prstGeom prst="rect">
              <a:avLst/>
            </a:prstGeom>
            <a:solidFill>
              <a:srgbClr val="FEE2D6">
                <a:alpha val="100000"/>
              </a:srgbClr>
            </a:solidFill>
            <a:ln w="5420" cap="flat">
              <a:solidFill>
                <a:srgbClr val="FFFFFF">
                  <a:alpha val="100000"/>
                </a:srgbClr>
              </a:solidFill>
              <a:prstDash val="solid"/>
              <a:miter/>
            </a:ln>
          </p:spPr>
          <p:txBody>
            <a:bodyPr/>
            <a:lstStyle/>
            <a:p/>
          </p:txBody>
        </p:sp>
        <p:sp>
          <p:nvSpPr>
            <p:cNvPr id="655" name="rc33"/>
            <p:cNvSpPr/>
            <p:nvPr/>
          </p:nvSpPr>
          <p:spPr>
            <a:xfrm>
              <a:off x="3230448" y="7180167"/>
              <a:ext cx="316103" cy="316103"/>
            </a:xfrm>
            <a:prstGeom prst="rect">
              <a:avLst/>
            </a:prstGeom>
            <a:solidFill>
              <a:srgbClr val="FEE2D6">
                <a:alpha val="100000"/>
              </a:srgbClr>
            </a:solidFill>
            <a:ln w="5420" cap="flat">
              <a:solidFill>
                <a:srgbClr val="FFFFFF">
                  <a:alpha val="100000"/>
                </a:srgbClr>
              </a:solidFill>
              <a:prstDash val="solid"/>
              <a:miter/>
            </a:ln>
          </p:spPr>
          <p:txBody>
            <a:bodyPr/>
            <a:lstStyle/>
            <a:p/>
          </p:txBody>
        </p:sp>
        <p:sp>
          <p:nvSpPr>
            <p:cNvPr id="656" name="rc34"/>
            <p:cNvSpPr/>
            <p:nvPr/>
          </p:nvSpPr>
          <p:spPr>
            <a:xfrm>
              <a:off x="3546551" y="7180167"/>
              <a:ext cx="316103" cy="316103"/>
            </a:xfrm>
            <a:prstGeom prst="rect">
              <a:avLst/>
            </a:prstGeom>
            <a:solidFill>
              <a:srgbClr val="FED8C8">
                <a:alpha val="100000"/>
              </a:srgbClr>
            </a:solidFill>
            <a:ln w="5420" cap="flat">
              <a:solidFill>
                <a:srgbClr val="FFFFFF">
                  <a:alpha val="100000"/>
                </a:srgbClr>
              </a:solidFill>
              <a:prstDash val="solid"/>
              <a:miter/>
            </a:ln>
          </p:spPr>
          <p:txBody>
            <a:bodyPr/>
            <a:lstStyle/>
            <a:p/>
          </p:txBody>
        </p:sp>
        <p:sp>
          <p:nvSpPr>
            <p:cNvPr id="657" name="rc35"/>
            <p:cNvSpPr/>
            <p:nvPr/>
          </p:nvSpPr>
          <p:spPr>
            <a:xfrm>
              <a:off x="3862654" y="7180167"/>
              <a:ext cx="316103" cy="316103"/>
            </a:xfrm>
            <a:prstGeom prst="rect">
              <a:avLst/>
            </a:prstGeom>
            <a:solidFill>
              <a:srgbClr val="FDC7B0">
                <a:alpha val="100000"/>
              </a:srgbClr>
            </a:solidFill>
            <a:ln w="5420" cap="flat">
              <a:solidFill>
                <a:srgbClr val="FFFFFF">
                  <a:alpha val="100000"/>
                </a:srgbClr>
              </a:solidFill>
              <a:prstDash val="solid"/>
              <a:miter/>
            </a:ln>
          </p:spPr>
          <p:txBody>
            <a:bodyPr/>
            <a:lstStyle/>
            <a:p/>
          </p:txBody>
        </p:sp>
        <p:sp>
          <p:nvSpPr>
            <p:cNvPr id="658" name="rc36"/>
            <p:cNvSpPr/>
            <p:nvPr/>
          </p:nvSpPr>
          <p:spPr>
            <a:xfrm>
              <a:off x="4178757" y="7180167"/>
              <a:ext cx="316103" cy="316103"/>
            </a:xfrm>
            <a:prstGeom prst="rect">
              <a:avLst/>
            </a:prstGeom>
            <a:solidFill>
              <a:srgbClr val="FDBFA6">
                <a:alpha val="100000"/>
              </a:srgbClr>
            </a:solidFill>
            <a:ln w="5420" cap="flat">
              <a:solidFill>
                <a:srgbClr val="FFFFFF">
                  <a:alpha val="100000"/>
                </a:srgbClr>
              </a:solidFill>
              <a:prstDash val="solid"/>
              <a:miter/>
            </a:ln>
          </p:spPr>
          <p:txBody>
            <a:bodyPr/>
            <a:lstStyle/>
            <a:p/>
          </p:txBody>
        </p:sp>
        <p:sp>
          <p:nvSpPr>
            <p:cNvPr id="659" name="rc37"/>
            <p:cNvSpPr/>
            <p:nvPr/>
          </p:nvSpPr>
          <p:spPr>
            <a:xfrm>
              <a:off x="4494860" y="7180167"/>
              <a:ext cx="316103" cy="316103"/>
            </a:xfrm>
            <a:prstGeom prst="rect">
              <a:avLst/>
            </a:prstGeom>
            <a:solidFill>
              <a:srgbClr val="FDA486">
                <a:alpha val="100000"/>
              </a:srgbClr>
            </a:solidFill>
            <a:ln w="5420" cap="flat">
              <a:solidFill>
                <a:srgbClr val="FFFFFF">
                  <a:alpha val="100000"/>
                </a:srgbClr>
              </a:solidFill>
              <a:prstDash val="solid"/>
              <a:miter/>
            </a:ln>
          </p:spPr>
          <p:txBody>
            <a:bodyPr/>
            <a:lstStyle/>
            <a:p/>
          </p:txBody>
        </p:sp>
        <p:sp>
          <p:nvSpPr>
            <p:cNvPr id="660" name="rc38"/>
            <p:cNvSpPr/>
            <p:nvPr/>
          </p:nvSpPr>
          <p:spPr>
            <a:xfrm>
              <a:off x="4810963" y="7180167"/>
              <a:ext cx="316103" cy="316103"/>
            </a:xfrm>
            <a:prstGeom prst="rect">
              <a:avLst/>
            </a:prstGeom>
            <a:solidFill>
              <a:srgbClr val="FCB89D">
                <a:alpha val="100000"/>
              </a:srgbClr>
            </a:solidFill>
            <a:ln w="5420" cap="flat">
              <a:solidFill>
                <a:srgbClr val="FFFFFF">
                  <a:alpha val="100000"/>
                </a:srgbClr>
              </a:solidFill>
              <a:prstDash val="solid"/>
              <a:miter/>
            </a:ln>
          </p:spPr>
          <p:txBody>
            <a:bodyPr/>
            <a:lstStyle/>
            <a:p/>
          </p:txBody>
        </p:sp>
        <p:sp>
          <p:nvSpPr>
            <p:cNvPr id="661" name="rc39"/>
            <p:cNvSpPr/>
            <p:nvPr/>
          </p:nvSpPr>
          <p:spPr>
            <a:xfrm>
              <a:off x="5127066" y="7180167"/>
              <a:ext cx="316103" cy="316103"/>
            </a:xfrm>
            <a:prstGeom prst="rect">
              <a:avLst/>
            </a:prstGeom>
            <a:solidFill>
              <a:srgbClr val="FDBFA6">
                <a:alpha val="100000"/>
              </a:srgbClr>
            </a:solidFill>
            <a:ln w="5420" cap="flat">
              <a:solidFill>
                <a:srgbClr val="FFFFFF">
                  <a:alpha val="100000"/>
                </a:srgbClr>
              </a:solidFill>
              <a:prstDash val="solid"/>
              <a:miter/>
            </a:ln>
          </p:spPr>
          <p:txBody>
            <a:bodyPr/>
            <a:lstStyle/>
            <a:p/>
          </p:txBody>
        </p:sp>
        <p:sp>
          <p:nvSpPr>
            <p:cNvPr id="662" name="rc40"/>
            <p:cNvSpPr/>
            <p:nvPr/>
          </p:nvSpPr>
          <p:spPr>
            <a:xfrm>
              <a:off x="5443169" y="7180167"/>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3" name="rc41"/>
            <p:cNvSpPr/>
            <p:nvPr/>
          </p:nvSpPr>
          <p:spPr>
            <a:xfrm>
              <a:off x="1966036" y="7496270"/>
              <a:ext cx="316103" cy="316103"/>
            </a:xfrm>
            <a:prstGeom prst="rect">
              <a:avLst/>
            </a:prstGeom>
            <a:solidFill>
              <a:srgbClr val="FEE2D6">
                <a:alpha val="100000"/>
              </a:srgbClr>
            </a:solidFill>
            <a:ln w="5420" cap="flat">
              <a:solidFill>
                <a:srgbClr val="FFFFFF">
                  <a:alpha val="100000"/>
                </a:srgbClr>
              </a:solidFill>
              <a:prstDash val="solid"/>
              <a:miter/>
            </a:ln>
          </p:spPr>
          <p:txBody>
            <a:bodyPr/>
            <a:lstStyle/>
            <a:p/>
          </p:txBody>
        </p:sp>
        <p:sp>
          <p:nvSpPr>
            <p:cNvPr id="664" name="rc42"/>
            <p:cNvSpPr/>
            <p:nvPr/>
          </p:nvSpPr>
          <p:spPr>
            <a:xfrm>
              <a:off x="2282139" y="7496270"/>
              <a:ext cx="316103" cy="316103"/>
            </a:xfrm>
            <a:prstGeom prst="rect">
              <a:avLst/>
            </a:prstGeom>
            <a:solidFill>
              <a:srgbClr val="FED3C1">
                <a:alpha val="100000"/>
              </a:srgbClr>
            </a:solidFill>
            <a:ln w="5420" cap="flat">
              <a:solidFill>
                <a:srgbClr val="FFFFFF">
                  <a:alpha val="100000"/>
                </a:srgbClr>
              </a:solidFill>
              <a:prstDash val="solid"/>
              <a:miter/>
            </a:ln>
          </p:spPr>
          <p:txBody>
            <a:bodyPr/>
            <a:lstStyle/>
            <a:p/>
          </p:txBody>
        </p:sp>
        <p:sp>
          <p:nvSpPr>
            <p:cNvPr id="665" name="rc43"/>
            <p:cNvSpPr/>
            <p:nvPr/>
          </p:nvSpPr>
          <p:spPr>
            <a:xfrm>
              <a:off x="2598242" y="7496270"/>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6" name="rc44"/>
            <p:cNvSpPr/>
            <p:nvPr/>
          </p:nvSpPr>
          <p:spPr>
            <a:xfrm>
              <a:off x="2914345" y="7496270"/>
              <a:ext cx="316103" cy="316103"/>
            </a:xfrm>
            <a:prstGeom prst="rect">
              <a:avLst/>
            </a:prstGeom>
            <a:solidFill>
              <a:srgbClr val="FED6C5">
                <a:alpha val="100000"/>
              </a:srgbClr>
            </a:solidFill>
            <a:ln w="5420" cap="flat">
              <a:solidFill>
                <a:srgbClr val="FFFFFF">
                  <a:alpha val="100000"/>
                </a:srgbClr>
              </a:solidFill>
              <a:prstDash val="solid"/>
              <a:miter/>
            </a:ln>
          </p:spPr>
          <p:txBody>
            <a:bodyPr/>
            <a:lstStyle/>
            <a:p/>
          </p:txBody>
        </p:sp>
        <p:sp>
          <p:nvSpPr>
            <p:cNvPr id="667" name="rc45"/>
            <p:cNvSpPr/>
            <p:nvPr/>
          </p:nvSpPr>
          <p:spPr>
            <a:xfrm>
              <a:off x="3230448" y="7496270"/>
              <a:ext cx="316103" cy="316103"/>
            </a:xfrm>
            <a:prstGeom prst="rect">
              <a:avLst/>
            </a:prstGeom>
            <a:solidFill>
              <a:srgbClr val="FED3C1">
                <a:alpha val="100000"/>
              </a:srgbClr>
            </a:solidFill>
            <a:ln w="5420" cap="flat">
              <a:solidFill>
                <a:srgbClr val="FFFFFF">
                  <a:alpha val="100000"/>
                </a:srgbClr>
              </a:solidFill>
              <a:prstDash val="solid"/>
              <a:miter/>
            </a:ln>
          </p:spPr>
          <p:txBody>
            <a:bodyPr/>
            <a:lstStyle/>
            <a:p/>
          </p:txBody>
        </p:sp>
        <p:sp>
          <p:nvSpPr>
            <p:cNvPr id="668" name="rc46"/>
            <p:cNvSpPr/>
            <p:nvPr/>
          </p:nvSpPr>
          <p:spPr>
            <a:xfrm>
              <a:off x="3546551" y="7496270"/>
              <a:ext cx="316103" cy="316103"/>
            </a:xfrm>
            <a:prstGeom prst="rect">
              <a:avLst/>
            </a:prstGeom>
            <a:solidFill>
              <a:srgbClr val="FECEBA">
                <a:alpha val="100000"/>
              </a:srgbClr>
            </a:solidFill>
            <a:ln w="5420" cap="flat">
              <a:solidFill>
                <a:srgbClr val="FFFFFF">
                  <a:alpha val="100000"/>
                </a:srgbClr>
              </a:solidFill>
              <a:prstDash val="solid"/>
              <a:miter/>
            </a:ln>
          </p:spPr>
          <p:txBody>
            <a:bodyPr/>
            <a:lstStyle/>
            <a:p/>
          </p:txBody>
        </p:sp>
        <p:sp>
          <p:nvSpPr>
            <p:cNvPr id="669" name="rc47"/>
            <p:cNvSpPr/>
            <p:nvPr/>
          </p:nvSpPr>
          <p:spPr>
            <a:xfrm>
              <a:off x="3862654" y="7496270"/>
              <a:ext cx="316103" cy="316103"/>
            </a:xfrm>
            <a:prstGeom prst="rect">
              <a:avLst/>
            </a:prstGeom>
            <a:solidFill>
              <a:srgbClr val="FED6C5">
                <a:alpha val="100000"/>
              </a:srgbClr>
            </a:solidFill>
            <a:ln w="5420" cap="flat">
              <a:solidFill>
                <a:srgbClr val="FFFFFF">
                  <a:alpha val="100000"/>
                </a:srgbClr>
              </a:solidFill>
              <a:prstDash val="solid"/>
              <a:miter/>
            </a:ln>
          </p:spPr>
          <p:txBody>
            <a:bodyPr/>
            <a:lstStyle/>
            <a:p/>
          </p:txBody>
        </p:sp>
        <p:sp>
          <p:nvSpPr>
            <p:cNvPr id="670" name="rc48"/>
            <p:cNvSpPr/>
            <p:nvPr/>
          </p:nvSpPr>
          <p:spPr>
            <a:xfrm>
              <a:off x="4178757" y="7496270"/>
              <a:ext cx="316103" cy="316103"/>
            </a:xfrm>
            <a:prstGeom prst="rect">
              <a:avLst/>
            </a:prstGeom>
            <a:solidFill>
              <a:srgbClr val="FCB89D">
                <a:alpha val="100000"/>
              </a:srgbClr>
            </a:solidFill>
            <a:ln w="5420" cap="flat">
              <a:solidFill>
                <a:srgbClr val="FFFFFF">
                  <a:alpha val="100000"/>
                </a:srgbClr>
              </a:solidFill>
              <a:prstDash val="solid"/>
              <a:miter/>
            </a:ln>
          </p:spPr>
          <p:txBody>
            <a:bodyPr/>
            <a:lstStyle/>
            <a:p/>
          </p:txBody>
        </p:sp>
        <p:sp>
          <p:nvSpPr>
            <p:cNvPr id="671" name="rc49"/>
            <p:cNvSpPr/>
            <p:nvPr/>
          </p:nvSpPr>
          <p:spPr>
            <a:xfrm>
              <a:off x="4494860" y="7496270"/>
              <a:ext cx="316103" cy="316103"/>
            </a:xfrm>
            <a:prstGeom prst="rect">
              <a:avLst/>
            </a:prstGeom>
            <a:solidFill>
              <a:srgbClr val="FECEBA">
                <a:alpha val="100000"/>
              </a:srgbClr>
            </a:solidFill>
            <a:ln w="5420" cap="flat">
              <a:solidFill>
                <a:srgbClr val="FFFFFF">
                  <a:alpha val="100000"/>
                </a:srgbClr>
              </a:solidFill>
              <a:prstDash val="solid"/>
              <a:miter/>
            </a:ln>
          </p:spPr>
          <p:txBody>
            <a:bodyPr/>
            <a:lstStyle/>
            <a:p/>
          </p:txBody>
        </p:sp>
        <p:sp>
          <p:nvSpPr>
            <p:cNvPr id="672" name="rc50"/>
            <p:cNvSpPr/>
            <p:nvPr/>
          </p:nvSpPr>
          <p:spPr>
            <a:xfrm>
              <a:off x="4810963" y="7496270"/>
              <a:ext cx="316103" cy="316103"/>
            </a:xfrm>
            <a:prstGeom prst="rect">
              <a:avLst/>
            </a:prstGeom>
            <a:solidFill>
              <a:srgbClr val="FDC2AA">
                <a:alpha val="100000"/>
              </a:srgbClr>
            </a:solidFill>
            <a:ln w="5420" cap="flat">
              <a:solidFill>
                <a:srgbClr val="FFFFFF">
                  <a:alpha val="100000"/>
                </a:srgbClr>
              </a:solidFill>
              <a:prstDash val="solid"/>
              <a:miter/>
            </a:ln>
          </p:spPr>
          <p:txBody>
            <a:bodyPr/>
            <a:lstStyle/>
            <a:p/>
          </p:txBody>
        </p:sp>
        <p:sp>
          <p:nvSpPr>
            <p:cNvPr id="673" name="rc51"/>
            <p:cNvSpPr/>
            <p:nvPr/>
          </p:nvSpPr>
          <p:spPr>
            <a:xfrm>
              <a:off x="5127066" y="7496270"/>
              <a:ext cx="316103" cy="316103"/>
            </a:xfrm>
            <a:prstGeom prst="rect">
              <a:avLst/>
            </a:prstGeom>
            <a:solidFill>
              <a:srgbClr val="FED8C8">
                <a:alpha val="100000"/>
              </a:srgbClr>
            </a:solidFill>
            <a:ln w="5420" cap="flat">
              <a:solidFill>
                <a:srgbClr val="FFFFFF">
                  <a:alpha val="100000"/>
                </a:srgbClr>
              </a:solidFill>
              <a:prstDash val="solid"/>
              <a:miter/>
            </a:ln>
          </p:spPr>
          <p:txBody>
            <a:bodyPr/>
            <a:lstStyle/>
            <a:p/>
          </p:txBody>
        </p:sp>
        <p:sp>
          <p:nvSpPr>
            <p:cNvPr id="674" name="rc52"/>
            <p:cNvSpPr/>
            <p:nvPr/>
          </p:nvSpPr>
          <p:spPr>
            <a:xfrm>
              <a:off x="5443169" y="7496270"/>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5" name="rc53"/>
            <p:cNvSpPr/>
            <p:nvPr/>
          </p:nvSpPr>
          <p:spPr>
            <a:xfrm>
              <a:off x="1966036" y="7812374"/>
              <a:ext cx="316103" cy="316103"/>
            </a:xfrm>
            <a:prstGeom prst="rect">
              <a:avLst/>
            </a:prstGeom>
            <a:solidFill>
              <a:srgbClr val="FDC9B4">
                <a:alpha val="100000"/>
              </a:srgbClr>
            </a:solidFill>
            <a:ln w="5420" cap="flat">
              <a:solidFill>
                <a:srgbClr val="FFFFFF">
                  <a:alpha val="100000"/>
                </a:srgbClr>
              </a:solidFill>
              <a:prstDash val="solid"/>
              <a:miter/>
            </a:ln>
          </p:spPr>
          <p:txBody>
            <a:bodyPr/>
            <a:lstStyle/>
            <a:p/>
          </p:txBody>
        </p:sp>
        <p:sp>
          <p:nvSpPr>
            <p:cNvPr id="676" name="rc54"/>
            <p:cNvSpPr/>
            <p:nvPr/>
          </p:nvSpPr>
          <p:spPr>
            <a:xfrm>
              <a:off x="2282139" y="7812374"/>
              <a:ext cx="316103" cy="31610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7" name="rc55"/>
            <p:cNvSpPr/>
            <p:nvPr/>
          </p:nvSpPr>
          <p:spPr>
            <a:xfrm>
              <a:off x="2598242" y="7812374"/>
              <a:ext cx="316103" cy="316103"/>
            </a:xfrm>
            <a:prstGeom prst="rect">
              <a:avLst/>
            </a:prstGeom>
            <a:solidFill>
              <a:srgbClr val="FEDDCF">
                <a:alpha val="100000"/>
              </a:srgbClr>
            </a:solidFill>
            <a:ln w="5420" cap="flat">
              <a:solidFill>
                <a:srgbClr val="FFFFFF">
                  <a:alpha val="100000"/>
                </a:srgbClr>
              </a:solidFill>
              <a:prstDash val="solid"/>
              <a:miter/>
            </a:ln>
          </p:spPr>
          <p:txBody>
            <a:bodyPr/>
            <a:lstStyle/>
            <a:p/>
          </p:txBody>
        </p:sp>
        <p:sp>
          <p:nvSpPr>
            <p:cNvPr id="678" name="rc56"/>
            <p:cNvSpPr/>
            <p:nvPr/>
          </p:nvSpPr>
          <p:spPr>
            <a:xfrm>
              <a:off x="2914345" y="7812374"/>
              <a:ext cx="316103" cy="316103"/>
            </a:xfrm>
            <a:prstGeom prst="rect">
              <a:avLst/>
            </a:prstGeom>
            <a:solidFill>
              <a:srgbClr val="FEDBCB">
                <a:alpha val="100000"/>
              </a:srgbClr>
            </a:solidFill>
            <a:ln w="5420" cap="flat">
              <a:solidFill>
                <a:srgbClr val="FFFFFF">
                  <a:alpha val="100000"/>
                </a:srgbClr>
              </a:solidFill>
              <a:prstDash val="solid"/>
              <a:miter/>
            </a:ln>
          </p:spPr>
          <p:txBody>
            <a:bodyPr/>
            <a:lstStyle/>
            <a:p/>
          </p:txBody>
        </p:sp>
        <p:sp>
          <p:nvSpPr>
            <p:cNvPr id="679" name="rc57"/>
            <p:cNvSpPr/>
            <p:nvPr/>
          </p:nvSpPr>
          <p:spPr>
            <a:xfrm>
              <a:off x="3230448" y="7812374"/>
              <a:ext cx="316103" cy="316103"/>
            </a:xfrm>
            <a:prstGeom prst="rect">
              <a:avLst/>
            </a:prstGeom>
            <a:solidFill>
              <a:srgbClr val="FEE2D6">
                <a:alpha val="100000"/>
              </a:srgbClr>
            </a:solidFill>
            <a:ln w="5420" cap="flat">
              <a:solidFill>
                <a:srgbClr val="FFFFFF">
                  <a:alpha val="100000"/>
                </a:srgbClr>
              </a:solidFill>
              <a:prstDash val="solid"/>
              <a:miter/>
            </a:ln>
          </p:spPr>
          <p:txBody>
            <a:bodyPr/>
            <a:lstStyle/>
            <a:p/>
          </p:txBody>
        </p:sp>
        <p:sp>
          <p:nvSpPr>
            <p:cNvPr id="680" name="rc58"/>
            <p:cNvSpPr/>
            <p:nvPr/>
          </p:nvSpPr>
          <p:spPr>
            <a:xfrm>
              <a:off x="3546551" y="7812374"/>
              <a:ext cx="316103" cy="316103"/>
            </a:xfrm>
            <a:prstGeom prst="rect">
              <a:avLst/>
            </a:prstGeom>
            <a:solidFill>
              <a:srgbClr val="FEE2D6">
                <a:alpha val="100000"/>
              </a:srgbClr>
            </a:solidFill>
            <a:ln w="5420" cap="flat">
              <a:solidFill>
                <a:srgbClr val="FFFFFF">
                  <a:alpha val="100000"/>
                </a:srgbClr>
              </a:solidFill>
              <a:prstDash val="solid"/>
              <a:miter/>
            </a:ln>
          </p:spPr>
          <p:txBody>
            <a:bodyPr/>
            <a:lstStyle/>
            <a:p/>
          </p:txBody>
        </p:sp>
        <p:sp>
          <p:nvSpPr>
            <p:cNvPr id="681" name="rc59"/>
            <p:cNvSpPr/>
            <p:nvPr/>
          </p:nvSpPr>
          <p:spPr>
            <a:xfrm>
              <a:off x="3862654" y="7812374"/>
              <a:ext cx="316103" cy="316103"/>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682" name="rc60"/>
            <p:cNvSpPr/>
            <p:nvPr/>
          </p:nvSpPr>
          <p:spPr>
            <a:xfrm>
              <a:off x="4178757" y="7812374"/>
              <a:ext cx="316103" cy="316103"/>
            </a:xfrm>
            <a:prstGeom prst="rect">
              <a:avLst/>
            </a:prstGeom>
            <a:solidFill>
              <a:srgbClr val="FCB59A">
                <a:alpha val="100000"/>
              </a:srgbClr>
            </a:solidFill>
            <a:ln w="5420" cap="flat">
              <a:solidFill>
                <a:srgbClr val="FFFFFF">
                  <a:alpha val="100000"/>
                </a:srgbClr>
              </a:solidFill>
              <a:prstDash val="solid"/>
              <a:miter/>
            </a:ln>
          </p:spPr>
          <p:txBody>
            <a:bodyPr/>
            <a:lstStyle/>
            <a:p/>
          </p:txBody>
        </p:sp>
        <p:sp>
          <p:nvSpPr>
            <p:cNvPr id="683" name="rc61"/>
            <p:cNvSpPr/>
            <p:nvPr/>
          </p:nvSpPr>
          <p:spPr>
            <a:xfrm>
              <a:off x="4494860" y="7812374"/>
              <a:ext cx="316103" cy="316103"/>
            </a:xfrm>
            <a:prstGeom prst="rect">
              <a:avLst/>
            </a:prstGeom>
            <a:solidFill>
              <a:srgbClr val="FECCB7">
                <a:alpha val="100000"/>
              </a:srgbClr>
            </a:solidFill>
            <a:ln w="5420" cap="flat">
              <a:solidFill>
                <a:srgbClr val="FFFFFF">
                  <a:alpha val="100000"/>
                </a:srgbClr>
              </a:solidFill>
              <a:prstDash val="solid"/>
              <a:miter/>
            </a:ln>
          </p:spPr>
          <p:txBody>
            <a:bodyPr/>
            <a:lstStyle/>
            <a:p/>
          </p:txBody>
        </p:sp>
        <p:sp>
          <p:nvSpPr>
            <p:cNvPr id="684" name="rc62"/>
            <p:cNvSpPr/>
            <p:nvPr/>
          </p:nvSpPr>
          <p:spPr>
            <a:xfrm>
              <a:off x="4810963" y="7812374"/>
              <a:ext cx="316103" cy="316103"/>
            </a:xfrm>
            <a:prstGeom prst="rect">
              <a:avLst/>
            </a:prstGeom>
            <a:solidFill>
              <a:srgbClr val="FECCB7">
                <a:alpha val="100000"/>
              </a:srgbClr>
            </a:solidFill>
            <a:ln w="5420" cap="flat">
              <a:solidFill>
                <a:srgbClr val="FFFFFF">
                  <a:alpha val="100000"/>
                </a:srgbClr>
              </a:solidFill>
              <a:prstDash val="solid"/>
              <a:miter/>
            </a:ln>
          </p:spPr>
          <p:txBody>
            <a:bodyPr/>
            <a:lstStyle/>
            <a:p/>
          </p:txBody>
        </p:sp>
        <p:sp>
          <p:nvSpPr>
            <p:cNvPr id="685" name="rc63"/>
            <p:cNvSpPr/>
            <p:nvPr/>
          </p:nvSpPr>
          <p:spPr>
            <a:xfrm>
              <a:off x="5127066" y="7812374"/>
              <a:ext cx="316103" cy="316103"/>
            </a:xfrm>
            <a:prstGeom prst="rect">
              <a:avLst/>
            </a:prstGeom>
            <a:solidFill>
              <a:srgbClr val="FCBDA3">
                <a:alpha val="100000"/>
              </a:srgbClr>
            </a:solidFill>
            <a:ln w="5420" cap="flat">
              <a:solidFill>
                <a:srgbClr val="FFFFFF">
                  <a:alpha val="100000"/>
                </a:srgbClr>
              </a:solidFill>
              <a:prstDash val="solid"/>
              <a:miter/>
            </a:ln>
          </p:spPr>
          <p:txBody>
            <a:bodyPr/>
            <a:lstStyle/>
            <a:p/>
          </p:txBody>
        </p:sp>
        <p:sp>
          <p:nvSpPr>
            <p:cNvPr id="686" name="rc64"/>
            <p:cNvSpPr/>
            <p:nvPr/>
          </p:nvSpPr>
          <p:spPr>
            <a:xfrm>
              <a:off x="5443169" y="7812374"/>
              <a:ext cx="316103" cy="316103"/>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687" name="rc65"/>
            <p:cNvSpPr/>
            <p:nvPr/>
          </p:nvSpPr>
          <p:spPr>
            <a:xfrm>
              <a:off x="1966036" y="8128477"/>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8" name="rc66"/>
            <p:cNvSpPr/>
            <p:nvPr/>
          </p:nvSpPr>
          <p:spPr>
            <a:xfrm>
              <a:off x="2282139" y="8128477"/>
              <a:ext cx="316103" cy="31610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89" name="rc67"/>
            <p:cNvSpPr/>
            <p:nvPr/>
          </p:nvSpPr>
          <p:spPr>
            <a:xfrm>
              <a:off x="2598242" y="8128477"/>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0" name="rc68"/>
            <p:cNvSpPr/>
            <p:nvPr/>
          </p:nvSpPr>
          <p:spPr>
            <a:xfrm>
              <a:off x="2914345" y="8128477"/>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1" name="rc69"/>
            <p:cNvSpPr/>
            <p:nvPr/>
          </p:nvSpPr>
          <p:spPr>
            <a:xfrm>
              <a:off x="3230448" y="8128477"/>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2" name="rc70"/>
            <p:cNvSpPr/>
            <p:nvPr/>
          </p:nvSpPr>
          <p:spPr>
            <a:xfrm>
              <a:off x="3546551" y="8128477"/>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3" name="rc71"/>
            <p:cNvSpPr/>
            <p:nvPr/>
          </p:nvSpPr>
          <p:spPr>
            <a:xfrm>
              <a:off x="3862654" y="8128477"/>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4" name="rc72"/>
            <p:cNvSpPr/>
            <p:nvPr/>
          </p:nvSpPr>
          <p:spPr>
            <a:xfrm>
              <a:off x="4178757" y="8128477"/>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5" name="rc73"/>
            <p:cNvSpPr/>
            <p:nvPr/>
          </p:nvSpPr>
          <p:spPr>
            <a:xfrm>
              <a:off x="4494860" y="8128477"/>
              <a:ext cx="316103" cy="31610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6" name="rc74"/>
            <p:cNvSpPr/>
            <p:nvPr/>
          </p:nvSpPr>
          <p:spPr>
            <a:xfrm>
              <a:off x="4810963" y="8128477"/>
              <a:ext cx="316103" cy="31610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7" name="rc75"/>
            <p:cNvSpPr/>
            <p:nvPr/>
          </p:nvSpPr>
          <p:spPr>
            <a:xfrm>
              <a:off x="5127066" y="8128477"/>
              <a:ext cx="316103" cy="31610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8" name="rc76"/>
            <p:cNvSpPr/>
            <p:nvPr/>
          </p:nvSpPr>
          <p:spPr>
            <a:xfrm>
              <a:off x="5443169" y="8128477"/>
              <a:ext cx="316103" cy="31610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9" name="tx77"/>
            <p:cNvSpPr/>
            <p:nvPr/>
          </p:nvSpPr>
          <p:spPr>
            <a:xfrm>
              <a:off x="976800" y="8199836"/>
              <a:ext cx="796304" cy="1412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Unspecified</a:t>
              </a:r>
            </a:p>
          </p:txBody>
        </p:sp>
        <p:sp>
          <p:nvSpPr>
            <p:cNvPr id="700" name="tx78"/>
            <p:cNvSpPr/>
            <p:nvPr/>
          </p:nvSpPr>
          <p:spPr>
            <a:xfrm>
              <a:off x="1053149" y="7912159"/>
              <a:ext cx="719956"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SAVANES</a:t>
              </a:r>
            </a:p>
          </p:txBody>
        </p:sp>
        <p:sp>
          <p:nvSpPr>
            <p:cNvPr id="701" name="tx79"/>
            <p:cNvSpPr/>
            <p:nvPr/>
          </p:nvSpPr>
          <p:spPr>
            <a:xfrm>
              <a:off x="1358098" y="7599777"/>
              <a:ext cx="415007"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KARA</a:t>
              </a:r>
            </a:p>
          </p:txBody>
        </p:sp>
        <p:sp>
          <p:nvSpPr>
            <p:cNvPr id="702" name="tx80"/>
            <p:cNvSpPr/>
            <p:nvPr/>
          </p:nvSpPr>
          <p:spPr>
            <a:xfrm>
              <a:off x="960132" y="7279953"/>
              <a:ext cx="812973"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CENTRALE</a:t>
              </a:r>
            </a:p>
          </p:txBody>
        </p:sp>
        <p:sp>
          <p:nvSpPr>
            <p:cNvPr id="703" name="tx81"/>
            <p:cNvSpPr/>
            <p:nvPr/>
          </p:nvSpPr>
          <p:spPr>
            <a:xfrm>
              <a:off x="976949" y="6965710"/>
              <a:ext cx="796156"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PLATEAUX</a:t>
              </a:r>
            </a:p>
          </p:txBody>
        </p:sp>
        <p:sp>
          <p:nvSpPr>
            <p:cNvPr id="704" name="tx82"/>
            <p:cNvSpPr/>
            <p:nvPr/>
          </p:nvSpPr>
          <p:spPr>
            <a:xfrm>
              <a:off x="1028072" y="6651467"/>
              <a:ext cx="745033"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MARITIME</a:t>
              </a:r>
            </a:p>
          </p:txBody>
        </p:sp>
        <p:sp>
          <p:nvSpPr>
            <p:cNvPr id="705" name="tx83"/>
            <p:cNvSpPr/>
            <p:nvPr/>
          </p:nvSpPr>
          <p:spPr>
            <a:xfrm rot="-2700000">
              <a:off x="1684452" y="879200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706" name="tx84"/>
            <p:cNvSpPr/>
            <p:nvPr/>
          </p:nvSpPr>
          <p:spPr>
            <a:xfrm rot="-2700000">
              <a:off x="2000555" y="879200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707" name="tx85"/>
            <p:cNvSpPr/>
            <p:nvPr/>
          </p:nvSpPr>
          <p:spPr>
            <a:xfrm rot="-2700000">
              <a:off x="2316658" y="879200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708" name="tx86"/>
            <p:cNvSpPr/>
            <p:nvPr/>
          </p:nvSpPr>
          <p:spPr>
            <a:xfrm rot="-2700000">
              <a:off x="2632761" y="879200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709" name="tx87"/>
            <p:cNvSpPr/>
            <p:nvPr/>
          </p:nvSpPr>
          <p:spPr>
            <a:xfrm rot="-2700000">
              <a:off x="2948864" y="879200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710" name="tx88"/>
            <p:cNvSpPr/>
            <p:nvPr/>
          </p:nvSpPr>
          <p:spPr>
            <a:xfrm rot="-2700000">
              <a:off x="3264967" y="879200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711" name="tx89"/>
            <p:cNvSpPr/>
            <p:nvPr/>
          </p:nvSpPr>
          <p:spPr>
            <a:xfrm rot="-2700000">
              <a:off x="3581070" y="879200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712" name="tx90"/>
            <p:cNvSpPr/>
            <p:nvPr/>
          </p:nvSpPr>
          <p:spPr>
            <a:xfrm rot="-2700000">
              <a:off x="3897173" y="879200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713" name="tx91"/>
            <p:cNvSpPr/>
            <p:nvPr/>
          </p:nvSpPr>
          <p:spPr>
            <a:xfrm rot="-2700000">
              <a:off x="4213276" y="879200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714" name="tx92"/>
            <p:cNvSpPr/>
            <p:nvPr/>
          </p:nvSpPr>
          <p:spPr>
            <a:xfrm rot="-2700000">
              <a:off x="4529353" y="8791937"/>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715" name="tx93"/>
            <p:cNvSpPr/>
            <p:nvPr/>
          </p:nvSpPr>
          <p:spPr>
            <a:xfrm rot="-2700000">
              <a:off x="4845483" y="879200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716" name="tx94"/>
            <p:cNvSpPr/>
            <p:nvPr/>
          </p:nvSpPr>
          <p:spPr>
            <a:xfrm rot="-2700000">
              <a:off x="5161586" y="879200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717" name="pic95"/>
            <p:cNvPicPr/>
            <p:nvPr/>
          </p:nvPicPr>
          <p:blipFill>
            <a:blip r:embed="rId2" cstate="print"/>
            <a:stretch>
              <a:fillRect/>
            </a:stretch>
          </p:blipFill>
          <p:spPr>
            <a:xfrm>
              <a:off x="2782654" y="9287505"/>
              <a:ext cx="2160000" cy="144000"/>
            </a:xfrm>
            <a:prstGeom prst="rect">
              <a:avLst/>
            </a:prstGeom>
          </p:spPr>
        </p:pic>
        <p:sp>
          <p:nvSpPr>
            <p:cNvPr id="718" name="pl96"/>
            <p:cNvSpPr/>
            <p:nvPr/>
          </p:nvSpPr>
          <p:spPr>
            <a:xfrm>
              <a:off x="3195286" y="938761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19" name="pl97"/>
            <p:cNvSpPr/>
            <p:nvPr/>
          </p:nvSpPr>
          <p:spPr>
            <a:xfrm>
              <a:off x="3625846" y="938761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20" name="pl98"/>
            <p:cNvSpPr/>
            <p:nvPr/>
          </p:nvSpPr>
          <p:spPr>
            <a:xfrm>
              <a:off x="4056406" y="938761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21" name="pl99"/>
            <p:cNvSpPr/>
            <p:nvPr/>
          </p:nvSpPr>
          <p:spPr>
            <a:xfrm>
              <a:off x="4486966" y="938761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22" name="pl100"/>
            <p:cNvSpPr/>
            <p:nvPr/>
          </p:nvSpPr>
          <p:spPr>
            <a:xfrm>
              <a:off x="4917526" y="938761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23" name="pl101"/>
            <p:cNvSpPr/>
            <p:nvPr/>
          </p:nvSpPr>
          <p:spPr>
            <a:xfrm>
              <a:off x="3195286" y="9287505"/>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24" name="pl102"/>
            <p:cNvSpPr/>
            <p:nvPr/>
          </p:nvSpPr>
          <p:spPr>
            <a:xfrm>
              <a:off x="3625846" y="9287505"/>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25" name="pl103"/>
            <p:cNvSpPr/>
            <p:nvPr/>
          </p:nvSpPr>
          <p:spPr>
            <a:xfrm>
              <a:off x="4056406" y="9287505"/>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26" name="pl104"/>
            <p:cNvSpPr/>
            <p:nvPr/>
          </p:nvSpPr>
          <p:spPr>
            <a:xfrm>
              <a:off x="4486966" y="9287505"/>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27" name="pl105"/>
            <p:cNvSpPr/>
            <p:nvPr/>
          </p:nvSpPr>
          <p:spPr>
            <a:xfrm>
              <a:off x="4917526" y="9287505"/>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28" name="tx106"/>
            <p:cNvSpPr/>
            <p:nvPr/>
          </p:nvSpPr>
          <p:spPr>
            <a:xfrm>
              <a:off x="3124655" y="949917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20</a:t>
              </a:r>
            </a:p>
          </p:txBody>
        </p:sp>
        <p:sp>
          <p:nvSpPr>
            <p:cNvPr id="729" name="tx107"/>
            <p:cNvSpPr/>
            <p:nvPr/>
          </p:nvSpPr>
          <p:spPr>
            <a:xfrm>
              <a:off x="3555215" y="949917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40</a:t>
              </a:r>
            </a:p>
          </p:txBody>
        </p:sp>
        <p:sp>
          <p:nvSpPr>
            <p:cNvPr id="730" name="tx108"/>
            <p:cNvSpPr/>
            <p:nvPr/>
          </p:nvSpPr>
          <p:spPr>
            <a:xfrm>
              <a:off x="3985775" y="949917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60</a:t>
              </a:r>
            </a:p>
          </p:txBody>
        </p:sp>
        <p:sp>
          <p:nvSpPr>
            <p:cNvPr id="731" name="tx109"/>
            <p:cNvSpPr/>
            <p:nvPr/>
          </p:nvSpPr>
          <p:spPr>
            <a:xfrm>
              <a:off x="4416335" y="949917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80</a:t>
              </a:r>
            </a:p>
          </p:txBody>
        </p:sp>
        <p:sp>
          <p:nvSpPr>
            <p:cNvPr id="732" name="tx110"/>
            <p:cNvSpPr/>
            <p:nvPr/>
          </p:nvSpPr>
          <p:spPr>
            <a:xfrm>
              <a:off x="4811579" y="949917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100</a:t>
              </a:r>
            </a:p>
          </p:txBody>
        </p:sp>
        <p:sp>
          <p:nvSpPr>
            <p:cNvPr id="733" name="tx111"/>
            <p:cNvSpPr/>
            <p:nvPr/>
          </p:nvSpPr>
          <p:spPr>
            <a:xfrm>
              <a:off x="1187650" y="6250748"/>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734"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735"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736"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Trinidad and Tobago</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399"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772732" y="2153563"/>
              <a:ext cx="5399491" cy="3131794"/>
            </a:xfrm>
            <a:prstGeom prst="rect">
              <a:avLst/>
            </a:prstGeom>
            <a:solidFill>
              <a:srgbClr val="FFFFFF">
                <a:alpha val="100000"/>
              </a:srgbClr>
            </a:solidFill>
          </p:spPr>
          <p:txBody>
            <a:bodyPr/>
            <a:lstStyle/>
            <a:p/>
          </p:txBody>
        </p:sp>
        <p:sp>
          <p:nvSpPr>
            <p:cNvPr id="7" name="pl6"/>
            <p:cNvSpPr/>
            <p:nvPr/>
          </p:nvSpPr>
          <p:spPr>
            <a:xfrm>
              <a:off x="1772732" y="4783468"/>
              <a:ext cx="5399491" cy="0"/>
            </a:xfrm>
            <a:custGeom>
              <a:avLst/>
              <a:pathLst>
                <a:path w="5399491" h="0">
                  <a:moveTo>
                    <a:pt x="0" y="0"/>
                  </a:moveTo>
                  <a:lnTo>
                    <a:pt x="5399491" y="0"/>
                  </a:lnTo>
                  <a:lnTo>
                    <a:pt x="5399491" y="0"/>
                  </a:lnTo>
                </a:path>
              </a:pathLst>
            </a:custGeom>
            <a:ln w="6775" cap="flat">
              <a:solidFill>
                <a:srgbClr val="EBEBEB">
                  <a:alpha val="100000"/>
                </a:srgbClr>
              </a:solidFill>
              <a:prstDash val="solid"/>
              <a:round/>
            </a:ln>
          </p:spPr>
          <p:txBody>
            <a:bodyPr/>
            <a:lstStyle/>
            <a:p/>
          </p:txBody>
        </p:sp>
        <p:sp>
          <p:nvSpPr>
            <p:cNvPr id="8" name="pl7"/>
            <p:cNvSpPr/>
            <p:nvPr/>
          </p:nvSpPr>
          <p:spPr>
            <a:xfrm>
              <a:off x="1772732" y="3779687"/>
              <a:ext cx="5399491" cy="0"/>
            </a:xfrm>
            <a:custGeom>
              <a:avLst/>
              <a:pathLst>
                <a:path w="5399491" h="0">
                  <a:moveTo>
                    <a:pt x="0" y="0"/>
                  </a:moveTo>
                  <a:lnTo>
                    <a:pt x="5399491" y="0"/>
                  </a:lnTo>
                  <a:lnTo>
                    <a:pt x="5399491" y="0"/>
                  </a:lnTo>
                </a:path>
              </a:pathLst>
            </a:custGeom>
            <a:ln w="6775" cap="flat">
              <a:solidFill>
                <a:srgbClr val="EBEBEB">
                  <a:alpha val="100000"/>
                </a:srgbClr>
              </a:solidFill>
              <a:prstDash val="solid"/>
              <a:round/>
            </a:ln>
          </p:spPr>
          <p:txBody>
            <a:bodyPr/>
            <a:lstStyle/>
            <a:p/>
          </p:txBody>
        </p:sp>
        <p:sp>
          <p:nvSpPr>
            <p:cNvPr id="9" name="pl8"/>
            <p:cNvSpPr/>
            <p:nvPr/>
          </p:nvSpPr>
          <p:spPr>
            <a:xfrm>
              <a:off x="1772732" y="2775907"/>
              <a:ext cx="5399491" cy="0"/>
            </a:xfrm>
            <a:custGeom>
              <a:avLst/>
              <a:pathLst>
                <a:path w="5399491" h="0">
                  <a:moveTo>
                    <a:pt x="0" y="0"/>
                  </a:moveTo>
                  <a:lnTo>
                    <a:pt x="5399491" y="0"/>
                  </a:lnTo>
                  <a:lnTo>
                    <a:pt x="5399491" y="0"/>
                  </a:lnTo>
                </a:path>
              </a:pathLst>
            </a:custGeom>
            <a:ln w="6775" cap="flat">
              <a:solidFill>
                <a:srgbClr val="EBEBEB">
                  <a:alpha val="100000"/>
                </a:srgbClr>
              </a:solidFill>
              <a:prstDash val="solid"/>
              <a:round/>
            </a:ln>
          </p:spPr>
          <p:txBody>
            <a:bodyPr/>
            <a:lstStyle/>
            <a:p/>
          </p:txBody>
        </p:sp>
        <p:sp>
          <p:nvSpPr>
            <p:cNvPr id="10" name="pl9"/>
            <p:cNvSpPr/>
            <p:nvPr/>
          </p:nvSpPr>
          <p:spPr>
            <a:xfrm>
              <a:off x="1772732" y="5285358"/>
              <a:ext cx="5399491" cy="0"/>
            </a:xfrm>
            <a:custGeom>
              <a:avLst/>
              <a:pathLst>
                <a:path w="5399491" h="0">
                  <a:moveTo>
                    <a:pt x="0" y="0"/>
                  </a:moveTo>
                  <a:lnTo>
                    <a:pt x="5399491" y="0"/>
                  </a:lnTo>
                  <a:lnTo>
                    <a:pt x="5399491" y="0"/>
                  </a:lnTo>
                </a:path>
              </a:pathLst>
            </a:custGeom>
            <a:ln w="13550" cap="flat">
              <a:solidFill>
                <a:srgbClr val="EBEBEB">
                  <a:alpha val="100000"/>
                </a:srgbClr>
              </a:solidFill>
              <a:prstDash val="solid"/>
              <a:round/>
            </a:ln>
          </p:spPr>
          <p:txBody>
            <a:bodyPr/>
            <a:lstStyle/>
            <a:p/>
          </p:txBody>
        </p:sp>
        <p:sp>
          <p:nvSpPr>
            <p:cNvPr id="11" name="pl10"/>
            <p:cNvSpPr/>
            <p:nvPr/>
          </p:nvSpPr>
          <p:spPr>
            <a:xfrm>
              <a:off x="1772732" y="4281578"/>
              <a:ext cx="5399491" cy="0"/>
            </a:xfrm>
            <a:custGeom>
              <a:avLst/>
              <a:pathLst>
                <a:path w="5399491" h="0">
                  <a:moveTo>
                    <a:pt x="0" y="0"/>
                  </a:moveTo>
                  <a:lnTo>
                    <a:pt x="5399491" y="0"/>
                  </a:lnTo>
                  <a:lnTo>
                    <a:pt x="5399491" y="0"/>
                  </a:lnTo>
                </a:path>
              </a:pathLst>
            </a:custGeom>
            <a:ln w="13550" cap="flat">
              <a:solidFill>
                <a:srgbClr val="EBEBEB">
                  <a:alpha val="100000"/>
                </a:srgbClr>
              </a:solidFill>
              <a:prstDash val="solid"/>
              <a:round/>
            </a:ln>
          </p:spPr>
          <p:txBody>
            <a:bodyPr/>
            <a:lstStyle/>
            <a:p/>
          </p:txBody>
        </p:sp>
        <p:sp>
          <p:nvSpPr>
            <p:cNvPr id="12" name="pl11"/>
            <p:cNvSpPr/>
            <p:nvPr/>
          </p:nvSpPr>
          <p:spPr>
            <a:xfrm>
              <a:off x="1772732" y="3277797"/>
              <a:ext cx="5399491" cy="0"/>
            </a:xfrm>
            <a:custGeom>
              <a:avLst/>
              <a:pathLst>
                <a:path w="5399491" h="0">
                  <a:moveTo>
                    <a:pt x="0" y="0"/>
                  </a:moveTo>
                  <a:lnTo>
                    <a:pt x="5399491" y="0"/>
                  </a:lnTo>
                  <a:lnTo>
                    <a:pt x="5399491" y="0"/>
                  </a:lnTo>
                </a:path>
              </a:pathLst>
            </a:custGeom>
            <a:ln w="13550" cap="flat">
              <a:solidFill>
                <a:srgbClr val="EBEBEB">
                  <a:alpha val="100000"/>
                </a:srgbClr>
              </a:solidFill>
              <a:prstDash val="solid"/>
              <a:round/>
            </a:ln>
          </p:spPr>
          <p:txBody>
            <a:bodyPr/>
            <a:lstStyle/>
            <a:p/>
          </p:txBody>
        </p:sp>
        <p:sp>
          <p:nvSpPr>
            <p:cNvPr id="13" name="pl12"/>
            <p:cNvSpPr/>
            <p:nvPr/>
          </p:nvSpPr>
          <p:spPr>
            <a:xfrm>
              <a:off x="1772732" y="2274017"/>
              <a:ext cx="5399491" cy="0"/>
            </a:xfrm>
            <a:custGeom>
              <a:avLst/>
              <a:pathLst>
                <a:path w="5399491" h="0">
                  <a:moveTo>
                    <a:pt x="0" y="0"/>
                  </a:moveTo>
                  <a:lnTo>
                    <a:pt x="5399491" y="0"/>
                  </a:lnTo>
                  <a:lnTo>
                    <a:pt x="5399491" y="0"/>
                  </a:lnTo>
                </a:path>
              </a:pathLst>
            </a:custGeom>
            <a:ln w="13550" cap="flat">
              <a:solidFill>
                <a:srgbClr val="EBEBEB">
                  <a:alpha val="100000"/>
                </a:srgbClr>
              </a:solidFill>
              <a:prstDash val="solid"/>
              <a:round/>
            </a:ln>
          </p:spPr>
          <p:txBody>
            <a:bodyPr/>
            <a:lstStyle/>
            <a:p/>
          </p:txBody>
        </p:sp>
        <p:sp>
          <p:nvSpPr>
            <p:cNvPr id="14" name="rc13"/>
            <p:cNvSpPr/>
            <p:nvPr/>
          </p:nvSpPr>
          <p:spPr>
            <a:xfrm>
              <a:off x="3166863" y="5285358"/>
              <a:ext cx="39832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 name="rc14"/>
            <p:cNvSpPr/>
            <p:nvPr/>
          </p:nvSpPr>
          <p:spPr>
            <a:xfrm>
              <a:off x="3166863" y="5285358"/>
              <a:ext cx="39832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 name="rc15"/>
            <p:cNvSpPr/>
            <p:nvPr/>
          </p:nvSpPr>
          <p:spPr>
            <a:xfrm>
              <a:off x="3166863" y="5285358"/>
              <a:ext cx="39832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 name="rc16"/>
            <p:cNvSpPr/>
            <p:nvPr/>
          </p:nvSpPr>
          <p:spPr>
            <a:xfrm>
              <a:off x="3166863" y="4683090"/>
              <a:ext cx="398323" cy="602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 name="rc17"/>
            <p:cNvSpPr/>
            <p:nvPr/>
          </p:nvSpPr>
          <p:spPr>
            <a:xfrm>
              <a:off x="4052026" y="5285358"/>
              <a:ext cx="39832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 name="rc18"/>
            <p:cNvSpPr/>
            <p:nvPr/>
          </p:nvSpPr>
          <p:spPr>
            <a:xfrm>
              <a:off x="4052026" y="5285358"/>
              <a:ext cx="39832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 name="rc19"/>
            <p:cNvSpPr/>
            <p:nvPr/>
          </p:nvSpPr>
          <p:spPr>
            <a:xfrm>
              <a:off x="4052026" y="5285358"/>
              <a:ext cx="39832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 name="rc20"/>
            <p:cNvSpPr/>
            <p:nvPr/>
          </p:nvSpPr>
          <p:spPr>
            <a:xfrm>
              <a:off x="4052026" y="4080821"/>
              <a:ext cx="398323" cy="12045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 name="rc21"/>
            <p:cNvSpPr/>
            <p:nvPr/>
          </p:nvSpPr>
          <p:spPr>
            <a:xfrm>
              <a:off x="4494607" y="5285358"/>
              <a:ext cx="39832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 name="rc22"/>
            <p:cNvSpPr/>
            <p:nvPr/>
          </p:nvSpPr>
          <p:spPr>
            <a:xfrm>
              <a:off x="4494607" y="5285358"/>
              <a:ext cx="39832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 name="rc23"/>
            <p:cNvSpPr/>
            <p:nvPr/>
          </p:nvSpPr>
          <p:spPr>
            <a:xfrm>
              <a:off x="4494607" y="5285358"/>
              <a:ext cx="39832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 name="rc24"/>
            <p:cNvSpPr/>
            <p:nvPr/>
          </p:nvSpPr>
          <p:spPr>
            <a:xfrm>
              <a:off x="4494607" y="4683090"/>
              <a:ext cx="398323" cy="602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 name="rc25"/>
            <p:cNvSpPr/>
            <p:nvPr/>
          </p:nvSpPr>
          <p:spPr>
            <a:xfrm>
              <a:off x="4937188" y="5285358"/>
              <a:ext cx="39832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 name="rc26"/>
            <p:cNvSpPr/>
            <p:nvPr/>
          </p:nvSpPr>
          <p:spPr>
            <a:xfrm>
              <a:off x="4937188" y="5285358"/>
              <a:ext cx="39832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 name="rc27"/>
            <p:cNvSpPr/>
            <p:nvPr/>
          </p:nvSpPr>
          <p:spPr>
            <a:xfrm>
              <a:off x="4937188" y="5285358"/>
              <a:ext cx="39832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 name="rc28"/>
            <p:cNvSpPr/>
            <p:nvPr/>
          </p:nvSpPr>
          <p:spPr>
            <a:xfrm>
              <a:off x="4937188" y="2876285"/>
              <a:ext cx="398323" cy="24090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0" name="rc29"/>
            <p:cNvSpPr/>
            <p:nvPr/>
          </p:nvSpPr>
          <p:spPr>
            <a:xfrm>
              <a:off x="5822351" y="5285358"/>
              <a:ext cx="39832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1" name="rc30"/>
            <p:cNvSpPr/>
            <p:nvPr/>
          </p:nvSpPr>
          <p:spPr>
            <a:xfrm>
              <a:off x="5822351" y="5285358"/>
              <a:ext cx="39832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2" name="rc31"/>
            <p:cNvSpPr/>
            <p:nvPr/>
          </p:nvSpPr>
          <p:spPr>
            <a:xfrm>
              <a:off x="5822351" y="5285358"/>
              <a:ext cx="39832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3" name="rc32"/>
            <p:cNvSpPr/>
            <p:nvPr/>
          </p:nvSpPr>
          <p:spPr>
            <a:xfrm>
              <a:off x="5822351" y="5084602"/>
              <a:ext cx="398323" cy="2007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4" name="rc33"/>
            <p:cNvSpPr/>
            <p:nvPr/>
          </p:nvSpPr>
          <p:spPr>
            <a:xfrm>
              <a:off x="6264932" y="5285358"/>
              <a:ext cx="39832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5" name="rc34"/>
            <p:cNvSpPr/>
            <p:nvPr/>
          </p:nvSpPr>
          <p:spPr>
            <a:xfrm>
              <a:off x="6264932" y="5285358"/>
              <a:ext cx="39832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6" name="rc35"/>
            <p:cNvSpPr/>
            <p:nvPr/>
          </p:nvSpPr>
          <p:spPr>
            <a:xfrm>
              <a:off x="6264932" y="5285358"/>
              <a:ext cx="39832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7" name="rc36"/>
            <p:cNvSpPr/>
            <p:nvPr/>
          </p:nvSpPr>
          <p:spPr>
            <a:xfrm>
              <a:off x="6264932" y="4683090"/>
              <a:ext cx="398323" cy="602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8" name="rc37"/>
            <p:cNvSpPr/>
            <p:nvPr/>
          </p:nvSpPr>
          <p:spPr>
            <a:xfrm>
              <a:off x="6707514" y="5285358"/>
              <a:ext cx="39832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9" name="rc38"/>
            <p:cNvSpPr/>
            <p:nvPr/>
          </p:nvSpPr>
          <p:spPr>
            <a:xfrm>
              <a:off x="6707514" y="5285358"/>
              <a:ext cx="39832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 name="rc39"/>
            <p:cNvSpPr/>
            <p:nvPr/>
          </p:nvSpPr>
          <p:spPr>
            <a:xfrm>
              <a:off x="6707514" y="5285358"/>
              <a:ext cx="39832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1" name="rc40"/>
            <p:cNvSpPr/>
            <p:nvPr/>
          </p:nvSpPr>
          <p:spPr>
            <a:xfrm>
              <a:off x="6707514" y="4683090"/>
              <a:ext cx="398323" cy="602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 name="pg41"/>
            <p:cNvSpPr/>
            <p:nvPr/>
          </p:nvSpPr>
          <p:spPr>
            <a:xfrm>
              <a:off x="3716221"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43" name="tx42"/>
            <p:cNvSpPr/>
            <p:nvPr/>
          </p:nvSpPr>
          <p:spPr>
            <a:xfrm>
              <a:off x="3841104"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44" name="pg43"/>
            <p:cNvSpPr/>
            <p:nvPr/>
          </p:nvSpPr>
          <p:spPr>
            <a:xfrm>
              <a:off x="3898584"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45" name="tx44"/>
            <p:cNvSpPr/>
            <p:nvPr/>
          </p:nvSpPr>
          <p:spPr>
            <a:xfrm>
              <a:off x="4002653"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46" name="rc45"/>
            <p:cNvSpPr/>
            <p:nvPr/>
          </p:nvSpPr>
          <p:spPr>
            <a:xfrm>
              <a:off x="1772732" y="2153563"/>
              <a:ext cx="5399491" cy="3131794"/>
            </a:xfrm>
            <a:prstGeom prst="rect">
              <a:avLst/>
            </a:prstGeom>
            <a:ln w="13550" cap="rnd">
              <a:solidFill>
                <a:srgbClr val="333333">
                  <a:alpha val="100000"/>
                </a:srgbClr>
              </a:solidFill>
              <a:prstDash val="solid"/>
              <a:round/>
            </a:ln>
          </p:spPr>
          <p:txBody>
            <a:bodyPr/>
            <a:lstStyle/>
            <a:p/>
          </p:txBody>
        </p:sp>
        <p:sp>
          <p:nvSpPr>
            <p:cNvPr id="47" name="rc46"/>
            <p:cNvSpPr/>
            <p:nvPr/>
          </p:nvSpPr>
          <p:spPr>
            <a:xfrm>
              <a:off x="7172224" y="2153563"/>
              <a:ext cx="5399491" cy="3131794"/>
            </a:xfrm>
            <a:prstGeom prst="rect">
              <a:avLst/>
            </a:prstGeom>
            <a:solidFill>
              <a:srgbClr val="FFFFFF">
                <a:alpha val="100000"/>
              </a:srgbClr>
            </a:solidFill>
          </p:spPr>
          <p:txBody>
            <a:bodyPr/>
            <a:lstStyle/>
            <a:p/>
          </p:txBody>
        </p:sp>
        <p:sp>
          <p:nvSpPr>
            <p:cNvPr id="48" name="pl47"/>
            <p:cNvSpPr/>
            <p:nvPr/>
          </p:nvSpPr>
          <p:spPr>
            <a:xfrm>
              <a:off x="7172224" y="4783468"/>
              <a:ext cx="5399491" cy="0"/>
            </a:xfrm>
            <a:custGeom>
              <a:avLst/>
              <a:pathLst>
                <a:path w="5399491" h="0">
                  <a:moveTo>
                    <a:pt x="0" y="0"/>
                  </a:moveTo>
                  <a:lnTo>
                    <a:pt x="5399491" y="0"/>
                  </a:lnTo>
                  <a:lnTo>
                    <a:pt x="5399491" y="0"/>
                  </a:lnTo>
                </a:path>
              </a:pathLst>
            </a:custGeom>
            <a:ln w="6775" cap="flat">
              <a:solidFill>
                <a:srgbClr val="EBEBEB">
                  <a:alpha val="100000"/>
                </a:srgbClr>
              </a:solidFill>
              <a:prstDash val="solid"/>
              <a:round/>
            </a:ln>
          </p:spPr>
          <p:txBody>
            <a:bodyPr/>
            <a:lstStyle/>
            <a:p/>
          </p:txBody>
        </p:sp>
        <p:sp>
          <p:nvSpPr>
            <p:cNvPr id="49" name="pl48"/>
            <p:cNvSpPr/>
            <p:nvPr/>
          </p:nvSpPr>
          <p:spPr>
            <a:xfrm>
              <a:off x="7172224" y="3779687"/>
              <a:ext cx="5399491" cy="0"/>
            </a:xfrm>
            <a:custGeom>
              <a:avLst/>
              <a:pathLst>
                <a:path w="5399491" h="0">
                  <a:moveTo>
                    <a:pt x="0" y="0"/>
                  </a:moveTo>
                  <a:lnTo>
                    <a:pt x="5399491" y="0"/>
                  </a:lnTo>
                  <a:lnTo>
                    <a:pt x="5399491" y="0"/>
                  </a:lnTo>
                </a:path>
              </a:pathLst>
            </a:custGeom>
            <a:ln w="6775" cap="flat">
              <a:solidFill>
                <a:srgbClr val="EBEBEB">
                  <a:alpha val="100000"/>
                </a:srgbClr>
              </a:solidFill>
              <a:prstDash val="solid"/>
              <a:round/>
            </a:ln>
          </p:spPr>
          <p:txBody>
            <a:bodyPr/>
            <a:lstStyle/>
            <a:p/>
          </p:txBody>
        </p:sp>
        <p:sp>
          <p:nvSpPr>
            <p:cNvPr id="50" name="pl49"/>
            <p:cNvSpPr/>
            <p:nvPr/>
          </p:nvSpPr>
          <p:spPr>
            <a:xfrm>
              <a:off x="7172224" y="2775907"/>
              <a:ext cx="5399491" cy="0"/>
            </a:xfrm>
            <a:custGeom>
              <a:avLst/>
              <a:pathLst>
                <a:path w="5399491" h="0">
                  <a:moveTo>
                    <a:pt x="0" y="0"/>
                  </a:moveTo>
                  <a:lnTo>
                    <a:pt x="5399491" y="0"/>
                  </a:lnTo>
                  <a:lnTo>
                    <a:pt x="5399491" y="0"/>
                  </a:lnTo>
                </a:path>
              </a:pathLst>
            </a:custGeom>
            <a:ln w="6775" cap="flat">
              <a:solidFill>
                <a:srgbClr val="EBEBEB">
                  <a:alpha val="100000"/>
                </a:srgbClr>
              </a:solidFill>
              <a:prstDash val="solid"/>
              <a:round/>
            </a:ln>
          </p:spPr>
          <p:txBody>
            <a:bodyPr/>
            <a:lstStyle/>
            <a:p/>
          </p:txBody>
        </p:sp>
        <p:sp>
          <p:nvSpPr>
            <p:cNvPr id="51" name="pl50"/>
            <p:cNvSpPr/>
            <p:nvPr/>
          </p:nvSpPr>
          <p:spPr>
            <a:xfrm>
              <a:off x="7172224" y="5285358"/>
              <a:ext cx="5399491" cy="0"/>
            </a:xfrm>
            <a:custGeom>
              <a:avLst/>
              <a:pathLst>
                <a:path w="5399491" h="0">
                  <a:moveTo>
                    <a:pt x="0" y="0"/>
                  </a:moveTo>
                  <a:lnTo>
                    <a:pt x="5399491" y="0"/>
                  </a:lnTo>
                  <a:lnTo>
                    <a:pt x="5399491" y="0"/>
                  </a:lnTo>
                </a:path>
              </a:pathLst>
            </a:custGeom>
            <a:ln w="13550" cap="flat">
              <a:solidFill>
                <a:srgbClr val="EBEBEB">
                  <a:alpha val="100000"/>
                </a:srgbClr>
              </a:solidFill>
              <a:prstDash val="solid"/>
              <a:round/>
            </a:ln>
          </p:spPr>
          <p:txBody>
            <a:bodyPr/>
            <a:lstStyle/>
            <a:p/>
          </p:txBody>
        </p:sp>
        <p:sp>
          <p:nvSpPr>
            <p:cNvPr id="52" name="pl51"/>
            <p:cNvSpPr/>
            <p:nvPr/>
          </p:nvSpPr>
          <p:spPr>
            <a:xfrm>
              <a:off x="7172224" y="4281578"/>
              <a:ext cx="5399491" cy="0"/>
            </a:xfrm>
            <a:custGeom>
              <a:avLst/>
              <a:pathLst>
                <a:path w="5399491" h="0">
                  <a:moveTo>
                    <a:pt x="0" y="0"/>
                  </a:moveTo>
                  <a:lnTo>
                    <a:pt x="5399491" y="0"/>
                  </a:lnTo>
                  <a:lnTo>
                    <a:pt x="5399491" y="0"/>
                  </a:lnTo>
                </a:path>
              </a:pathLst>
            </a:custGeom>
            <a:ln w="13550" cap="flat">
              <a:solidFill>
                <a:srgbClr val="EBEBEB">
                  <a:alpha val="100000"/>
                </a:srgbClr>
              </a:solidFill>
              <a:prstDash val="solid"/>
              <a:round/>
            </a:ln>
          </p:spPr>
          <p:txBody>
            <a:bodyPr/>
            <a:lstStyle/>
            <a:p/>
          </p:txBody>
        </p:sp>
        <p:sp>
          <p:nvSpPr>
            <p:cNvPr id="53" name="pl52"/>
            <p:cNvSpPr/>
            <p:nvPr/>
          </p:nvSpPr>
          <p:spPr>
            <a:xfrm>
              <a:off x="7172224" y="3277797"/>
              <a:ext cx="5399491" cy="0"/>
            </a:xfrm>
            <a:custGeom>
              <a:avLst/>
              <a:pathLst>
                <a:path w="5399491" h="0">
                  <a:moveTo>
                    <a:pt x="0" y="0"/>
                  </a:moveTo>
                  <a:lnTo>
                    <a:pt x="5399491" y="0"/>
                  </a:lnTo>
                  <a:lnTo>
                    <a:pt x="5399491" y="0"/>
                  </a:lnTo>
                </a:path>
              </a:pathLst>
            </a:custGeom>
            <a:ln w="13550" cap="flat">
              <a:solidFill>
                <a:srgbClr val="EBEBEB">
                  <a:alpha val="100000"/>
                </a:srgbClr>
              </a:solidFill>
              <a:prstDash val="solid"/>
              <a:round/>
            </a:ln>
          </p:spPr>
          <p:txBody>
            <a:bodyPr/>
            <a:lstStyle/>
            <a:p/>
          </p:txBody>
        </p:sp>
        <p:sp>
          <p:nvSpPr>
            <p:cNvPr id="54" name="pl53"/>
            <p:cNvSpPr/>
            <p:nvPr/>
          </p:nvSpPr>
          <p:spPr>
            <a:xfrm>
              <a:off x="7172224" y="2274017"/>
              <a:ext cx="5399491" cy="0"/>
            </a:xfrm>
            <a:custGeom>
              <a:avLst/>
              <a:pathLst>
                <a:path w="5399491" h="0">
                  <a:moveTo>
                    <a:pt x="0" y="0"/>
                  </a:moveTo>
                  <a:lnTo>
                    <a:pt x="5399491" y="0"/>
                  </a:lnTo>
                  <a:lnTo>
                    <a:pt x="5399491" y="0"/>
                  </a:lnTo>
                </a:path>
              </a:pathLst>
            </a:custGeom>
            <a:ln w="13550" cap="flat">
              <a:solidFill>
                <a:srgbClr val="EBEBEB">
                  <a:alpha val="100000"/>
                </a:srgbClr>
              </a:solidFill>
              <a:prstDash val="solid"/>
              <a:round/>
            </a:ln>
          </p:spPr>
          <p:txBody>
            <a:bodyPr/>
            <a:lstStyle/>
            <a:p/>
          </p:txBody>
        </p:sp>
        <p:sp>
          <p:nvSpPr>
            <p:cNvPr id="55" name="rc54"/>
            <p:cNvSpPr/>
            <p:nvPr/>
          </p:nvSpPr>
          <p:spPr>
            <a:xfrm>
              <a:off x="7238611" y="5285358"/>
              <a:ext cx="39832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6" name="rc55"/>
            <p:cNvSpPr/>
            <p:nvPr/>
          </p:nvSpPr>
          <p:spPr>
            <a:xfrm>
              <a:off x="7238611" y="5285358"/>
              <a:ext cx="39832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7" name="rc56"/>
            <p:cNvSpPr/>
            <p:nvPr/>
          </p:nvSpPr>
          <p:spPr>
            <a:xfrm>
              <a:off x="7238611" y="5285358"/>
              <a:ext cx="39832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8" name="rc57"/>
            <p:cNvSpPr/>
            <p:nvPr/>
          </p:nvSpPr>
          <p:spPr>
            <a:xfrm>
              <a:off x="7238611" y="4482334"/>
              <a:ext cx="398323" cy="8030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9" name="rc58"/>
            <p:cNvSpPr/>
            <p:nvPr/>
          </p:nvSpPr>
          <p:spPr>
            <a:xfrm>
              <a:off x="7681192" y="5285358"/>
              <a:ext cx="39832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0" name="rc59"/>
            <p:cNvSpPr/>
            <p:nvPr/>
          </p:nvSpPr>
          <p:spPr>
            <a:xfrm>
              <a:off x="7681192" y="5285358"/>
              <a:ext cx="39832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1" name="rc60"/>
            <p:cNvSpPr/>
            <p:nvPr/>
          </p:nvSpPr>
          <p:spPr>
            <a:xfrm>
              <a:off x="7681192" y="5285358"/>
              <a:ext cx="39832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2" name="rc61"/>
            <p:cNvSpPr/>
            <p:nvPr/>
          </p:nvSpPr>
          <p:spPr>
            <a:xfrm>
              <a:off x="7681192" y="3880065"/>
              <a:ext cx="398323" cy="140529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3" name="rc62"/>
            <p:cNvSpPr/>
            <p:nvPr/>
          </p:nvSpPr>
          <p:spPr>
            <a:xfrm>
              <a:off x="8123774" y="5285358"/>
              <a:ext cx="39832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4" name="rc63"/>
            <p:cNvSpPr/>
            <p:nvPr/>
          </p:nvSpPr>
          <p:spPr>
            <a:xfrm>
              <a:off x="8123774" y="5285358"/>
              <a:ext cx="39832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5" name="rc64"/>
            <p:cNvSpPr/>
            <p:nvPr/>
          </p:nvSpPr>
          <p:spPr>
            <a:xfrm>
              <a:off x="8123774" y="5285358"/>
              <a:ext cx="39832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6" name="rc65"/>
            <p:cNvSpPr/>
            <p:nvPr/>
          </p:nvSpPr>
          <p:spPr>
            <a:xfrm>
              <a:off x="8123774" y="3277797"/>
              <a:ext cx="398323" cy="200756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7" name="rc66"/>
            <p:cNvSpPr/>
            <p:nvPr/>
          </p:nvSpPr>
          <p:spPr>
            <a:xfrm>
              <a:off x="8566355" y="5285358"/>
              <a:ext cx="39832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8" name="rc67"/>
            <p:cNvSpPr/>
            <p:nvPr/>
          </p:nvSpPr>
          <p:spPr>
            <a:xfrm>
              <a:off x="8566355" y="5285358"/>
              <a:ext cx="39832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9" name="rc68"/>
            <p:cNvSpPr/>
            <p:nvPr/>
          </p:nvSpPr>
          <p:spPr>
            <a:xfrm>
              <a:off x="8566355" y="5285358"/>
              <a:ext cx="39832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0" name="rc69"/>
            <p:cNvSpPr/>
            <p:nvPr/>
          </p:nvSpPr>
          <p:spPr>
            <a:xfrm>
              <a:off x="8566355" y="4080821"/>
              <a:ext cx="398323" cy="12045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1" name="rc70"/>
            <p:cNvSpPr/>
            <p:nvPr/>
          </p:nvSpPr>
          <p:spPr>
            <a:xfrm>
              <a:off x="9008936" y="5285358"/>
              <a:ext cx="39832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2" name="rc71"/>
            <p:cNvSpPr/>
            <p:nvPr/>
          </p:nvSpPr>
          <p:spPr>
            <a:xfrm>
              <a:off x="9008936" y="5285358"/>
              <a:ext cx="39832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3" name="rc72"/>
            <p:cNvSpPr/>
            <p:nvPr/>
          </p:nvSpPr>
          <p:spPr>
            <a:xfrm>
              <a:off x="9008936" y="5285358"/>
              <a:ext cx="39832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4" name="rc73"/>
            <p:cNvSpPr/>
            <p:nvPr/>
          </p:nvSpPr>
          <p:spPr>
            <a:xfrm>
              <a:off x="9008936" y="4883846"/>
              <a:ext cx="398323" cy="4015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5" name="rc74"/>
            <p:cNvSpPr/>
            <p:nvPr/>
          </p:nvSpPr>
          <p:spPr>
            <a:xfrm>
              <a:off x="9451517" y="5285358"/>
              <a:ext cx="39832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6" name="rc75"/>
            <p:cNvSpPr/>
            <p:nvPr/>
          </p:nvSpPr>
          <p:spPr>
            <a:xfrm>
              <a:off x="9451517" y="5285358"/>
              <a:ext cx="39832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7" name="rc76"/>
            <p:cNvSpPr/>
            <p:nvPr/>
          </p:nvSpPr>
          <p:spPr>
            <a:xfrm>
              <a:off x="9451517" y="5285358"/>
              <a:ext cx="39832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8" name="rc77"/>
            <p:cNvSpPr/>
            <p:nvPr/>
          </p:nvSpPr>
          <p:spPr>
            <a:xfrm>
              <a:off x="9451517" y="5084602"/>
              <a:ext cx="398323" cy="2007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9" name="rc78"/>
            <p:cNvSpPr/>
            <p:nvPr/>
          </p:nvSpPr>
          <p:spPr>
            <a:xfrm>
              <a:off x="9894099" y="5285358"/>
              <a:ext cx="39832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0" name="rc79"/>
            <p:cNvSpPr/>
            <p:nvPr/>
          </p:nvSpPr>
          <p:spPr>
            <a:xfrm>
              <a:off x="9894099" y="5285358"/>
              <a:ext cx="39832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1" name="rc80"/>
            <p:cNvSpPr/>
            <p:nvPr/>
          </p:nvSpPr>
          <p:spPr>
            <a:xfrm>
              <a:off x="9894099" y="5285358"/>
              <a:ext cx="39832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2" name="rc81"/>
            <p:cNvSpPr/>
            <p:nvPr/>
          </p:nvSpPr>
          <p:spPr>
            <a:xfrm>
              <a:off x="9894099" y="4683090"/>
              <a:ext cx="398323" cy="602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3" name="rc82"/>
            <p:cNvSpPr/>
            <p:nvPr/>
          </p:nvSpPr>
          <p:spPr>
            <a:xfrm>
              <a:off x="10336680" y="5285358"/>
              <a:ext cx="39832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10336680" y="5285358"/>
              <a:ext cx="39832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10336680" y="5285358"/>
              <a:ext cx="39832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10336680" y="5084602"/>
              <a:ext cx="398323" cy="2007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10779261" y="5285358"/>
              <a:ext cx="39832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10779261" y="5285358"/>
              <a:ext cx="39832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10779261" y="5285358"/>
              <a:ext cx="39832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10779261" y="5084602"/>
              <a:ext cx="398323" cy="2007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11221843" y="5285358"/>
              <a:ext cx="39832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11221843" y="5285358"/>
              <a:ext cx="39832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11221843" y="5285358"/>
              <a:ext cx="39832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11221843" y="4683090"/>
              <a:ext cx="398323" cy="602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11664424" y="5285358"/>
              <a:ext cx="39832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11664424" y="5285358"/>
              <a:ext cx="39832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11664424" y="5285358"/>
              <a:ext cx="39832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11664424" y="4883846"/>
              <a:ext cx="398323" cy="4015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rc98"/>
            <p:cNvSpPr/>
            <p:nvPr/>
          </p:nvSpPr>
          <p:spPr>
            <a:xfrm>
              <a:off x="12107005" y="5285358"/>
              <a:ext cx="39832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12107005" y="5285358"/>
              <a:ext cx="39832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12107005" y="5285358"/>
              <a:ext cx="39832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12107005" y="5084602"/>
              <a:ext cx="398323" cy="2007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pg102"/>
            <p:cNvSpPr/>
            <p:nvPr/>
          </p:nvSpPr>
          <p:spPr>
            <a:xfrm>
              <a:off x="9115713"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04" name="tx103"/>
            <p:cNvSpPr/>
            <p:nvPr/>
          </p:nvSpPr>
          <p:spPr>
            <a:xfrm>
              <a:off x="9240595"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105" name="pg104"/>
            <p:cNvSpPr/>
            <p:nvPr/>
          </p:nvSpPr>
          <p:spPr>
            <a:xfrm>
              <a:off x="9298075"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06" name="tx105"/>
            <p:cNvSpPr/>
            <p:nvPr/>
          </p:nvSpPr>
          <p:spPr>
            <a:xfrm>
              <a:off x="9402144"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107" name="rc106"/>
            <p:cNvSpPr/>
            <p:nvPr/>
          </p:nvSpPr>
          <p:spPr>
            <a:xfrm>
              <a:off x="7172224" y="2153563"/>
              <a:ext cx="5399491" cy="3131794"/>
            </a:xfrm>
            <a:prstGeom prst="rect">
              <a:avLst/>
            </a:prstGeom>
            <a:ln w="13550" cap="rnd">
              <a:solidFill>
                <a:srgbClr val="333333">
                  <a:alpha val="100000"/>
                </a:srgbClr>
              </a:solidFill>
              <a:prstDash val="solid"/>
              <a:round/>
            </a:ln>
          </p:spPr>
          <p:txBody>
            <a:bodyPr/>
            <a:lstStyle/>
            <a:p/>
          </p:txBody>
        </p:sp>
        <p:sp>
          <p:nvSpPr>
            <p:cNvPr id="108" name="rc107"/>
            <p:cNvSpPr/>
            <p:nvPr/>
          </p:nvSpPr>
          <p:spPr>
            <a:xfrm>
              <a:off x="12571715" y="2153563"/>
              <a:ext cx="5399491" cy="3131794"/>
            </a:xfrm>
            <a:prstGeom prst="rect">
              <a:avLst/>
            </a:prstGeom>
            <a:solidFill>
              <a:srgbClr val="FFFFFF">
                <a:alpha val="100000"/>
              </a:srgbClr>
            </a:solidFill>
          </p:spPr>
          <p:txBody>
            <a:bodyPr/>
            <a:lstStyle/>
            <a:p/>
          </p:txBody>
        </p:sp>
        <p:sp>
          <p:nvSpPr>
            <p:cNvPr id="109" name="pl108"/>
            <p:cNvSpPr/>
            <p:nvPr/>
          </p:nvSpPr>
          <p:spPr>
            <a:xfrm>
              <a:off x="12571715" y="4783468"/>
              <a:ext cx="5399491" cy="0"/>
            </a:xfrm>
            <a:custGeom>
              <a:avLst/>
              <a:pathLst>
                <a:path w="5399491" h="0">
                  <a:moveTo>
                    <a:pt x="0" y="0"/>
                  </a:moveTo>
                  <a:lnTo>
                    <a:pt x="5399491" y="0"/>
                  </a:lnTo>
                  <a:lnTo>
                    <a:pt x="5399491" y="0"/>
                  </a:lnTo>
                </a:path>
              </a:pathLst>
            </a:custGeom>
            <a:ln w="6775" cap="flat">
              <a:solidFill>
                <a:srgbClr val="EBEBEB">
                  <a:alpha val="100000"/>
                </a:srgbClr>
              </a:solidFill>
              <a:prstDash val="solid"/>
              <a:round/>
            </a:ln>
          </p:spPr>
          <p:txBody>
            <a:bodyPr/>
            <a:lstStyle/>
            <a:p/>
          </p:txBody>
        </p:sp>
        <p:sp>
          <p:nvSpPr>
            <p:cNvPr id="110" name="pl109"/>
            <p:cNvSpPr/>
            <p:nvPr/>
          </p:nvSpPr>
          <p:spPr>
            <a:xfrm>
              <a:off x="12571715" y="3779687"/>
              <a:ext cx="5399491" cy="0"/>
            </a:xfrm>
            <a:custGeom>
              <a:avLst/>
              <a:pathLst>
                <a:path w="5399491" h="0">
                  <a:moveTo>
                    <a:pt x="0" y="0"/>
                  </a:moveTo>
                  <a:lnTo>
                    <a:pt x="5399491" y="0"/>
                  </a:lnTo>
                  <a:lnTo>
                    <a:pt x="5399491" y="0"/>
                  </a:lnTo>
                </a:path>
              </a:pathLst>
            </a:custGeom>
            <a:ln w="6775" cap="flat">
              <a:solidFill>
                <a:srgbClr val="EBEBEB">
                  <a:alpha val="100000"/>
                </a:srgbClr>
              </a:solidFill>
              <a:prstDash val="solid"/>
              <a:round/>
            </a:ln>
          </p:spPr>
          <p:txBody>
            <a:bodyPr/>
            <a:lstStyle/>
            <a:p/>
          </p:txBody>
        </p:sp>
        <p:sp>
          <p:nvSpPr>
            <p:cNvPr id="111" name="pl110"/>
            <p:cNvSpPr/>
            <p:nvPr/>
          </p:nvSpPr>
          <p:spPr>
            <a:xfrm>
              <a:off x="12571715" y="2775907"/>
              <a:ext cx="5399491" cy="0"/>
            </a:xfrm>
            <a:custGeom>
              <a:avLst/>
              <a:pathLst>
                <a:path w="5399491" h="0">
                  <a:moveTo>
                    <a:pt x="0" y="0"/>
                  </a:moveTo>
                  <a:lnTo>
                    <a:pt x="5399491" y="0"/>
                  </a:lnTo>
                  <a:lnTo>
                    <a:pt x="5399491" y="0"/>
                  </a:lnTo>
                </a:path>
              </a:pathLst>
            </a:custGeom>
            <a:ln w="6775" cap="flat">
              <a:solidFill>
                <a:srgbClr val="EBEBEB">
                  <a:alpha val="100000"/>
                </a:srgbClr>
              </a:solidFill>
              <a:prstDash val="solid"/>
              <a:round/>
            </a:ln>
          </p:spPr>
          <p:txBody>
            <a:bodyPr/>
            <a:lstStyle/>
            <a:p/>
          </p:txBody>
        </p:sp>
        <p:sp>
          <p:nvSpPr>
            <p:cNvPr id="112" name="pl111"/>
            <p:cNvSpPr/>
            <p:nvPr/>
          </p:nvSpPr>
          <p:spPr>
            <a:xfrm>
              <a:off x="12571715" y="5285358"/>
              <a:ext cx="5399491" cy="0"/>
            </a:xfrm>
            <a:custGeom>
              <a:avLst/>
              <a:pathLst>
                <a:path w="5399491" h="0">
                  <a:moveTo>
                    <a:pt x="0" y="0"/>
                  </a:moveTo>
                  <a:lnTo>
                    <a:pt x="5399491" y="0"/>
                  </a:lnTo>
                  <a:lnTo>
                    <a:pt x="5399491" y="0"/>
                  </a:lnTo>
                </a:path>
              </a:pathLst>
            </a:custGeom>
            <a:ln w="13550" cap="flat">
              <a:solidFill>
                <a:srgbClr val="EBEBEB">
                  <a:alpha val="100000"/>
                </a:srgbClr>
              </a:solidFill>
              <a:prstDash val="solid"/>
              <a:round/>
            </a:ln>
          </p:spPr>
          <p:txBody>
            <a:bodyPr/>
            <a:lstStyle/>
            <a:p/>
          </p:txBody>
        </p:sp>
        <p:sp>
          <p:nvSpPr>
            <p:cNvPr id="113" name="pl112"/>
            <p:cNvSpPr/>
            <p:nvPr/>
          </p:nvSpPr>
          <p:spPr>
            <a:xfrm>
              <a:off x="12571715" y="4281578"/>
              <a:ext cx="5399491" cy="0"/>
            </a:xfrm>
            <a:custGeom>
              <a:avLst/>
              <a:pathLst>
                <a:path w="5399491" h="0">
                  <a:moveTo>
                    <a:pt x="0" y="0"/>
                  </a:moveTo>
                  <a:lnTo>
                    <a:pt x="5399491" y="0"/>
                  </a:lnTo>
                  <a:lnTo>
                    <a:pt x="5399491" y="0"/>
                  </a:lnTo>
                </a:path>
              </a:pathLst>
            </a:custGeom>
            <a:ln w="13550" cap="flat">
              <a:solidFill>
                <a:srgbClr val="EBEBEB">
                  <a:alpha val="100000"/>
                </a:srgbClr>
              </a:solidFill>
              <a:prstDash val="solid"/>
              <a:round/>
            </a:ln>
          </p:spPr>
          <p:txBody>
            <a:bodyPr/>
            <a:lstStyle/>
            <a:p/>
          </p:txBody>
        </p:sp>
        <p:sp>
          <p:nvSpPr>
            <p:cNvPr id="114" name="pl113"/>
            <p:cNvSpPr/>
            <p:nvPr/>
          </p:nvSpPr>
          <p:spPr>
            <a:xfrm>
              <a:off x="12571715" y="3277797"/>
              <a:ext cx="5399491" cy="0"/>
            </a:xfrm>
            <a:custGeom>
              <a:avLst/>
              <a:pathLst>
                <a:path w="5399491" h="0">
                  <a:moveTo>
                    <a:pt x="0" y="0"/>
                  </a:moveTo>
                  <a:lnTo>
                    <a:pt x="5399491" y="0"/>
                  </a:lnTo>
                  <a:lnTo>
                    <a:pt x="5399491" y="0"/>
                  </a:lnTo>
                </a:path>
              </a:pathLst>
            </a:custGeom>
            <a:ln w="13550" cap="flat">
              <a:solidFill>
                <a:srgbClr val="EBEBEB">
                  <a:alpha val="100000"/>
                </a:srgbClr>
              </a:solidFill>
              <a:prstDash val="solid"/>
              <a:round/>
            </a:ln>
          </p:spPr>
          <p:txBody>
            <a:bodyPr/>
            <a:lstStyle/>
            <a:p/>
          </p:txBody>
        </p:sp>
        <p:sp>
          <p:nvSpPr>
            <p:cNvPr id="115" name="pl114"/>
            <p:cNvSpPr/>
            <p:nvPr/>
          </p:nvSpPr>
          <p:spPr>
            <a:xfrm>
              <a:off x="12571715" y="2274017"/>
              <a:ext cx="5399491" cy="0"/>
            </a:xfrm>
            <a:custGeom>
              <a:avLst/>
              <a:pathLst>
                <a:path w="5399491" h="0">
                  <a:moveTo>
                    <a:pt x="0" y="0"/>
                  </a:moveTo>
                  <a:lnTo>
                    <a:pt x="5399491" y="0"/>
                  </a:lnTo>
                  <a:lnTo>
                    <a:pt x="5399491" y="0"/>
                  </a:lnTo>
                </a:path>
              </a:pathLst>
            </a:custGeom>
            <a:ln w="13550" cap="flat">
              <a:solidFill>
                <a:srgbClr val="EBEBEB">
                  <a:alpha val="100000"/>
                </a:srgbClr>
              </a:solidFill>
              <a:prstDash val="solid"/>
              <a:round/>
            </a:ln>
          </p:spPr>
          <p:txBody>
            <a:bodyPr/>
            <a:lstStyle/>
            <a:p/>
          </p:txBody>
        </p:sp>
        <p:sp>
          <p:nvSpPr>
            <p:cNvPr id="116" name="rc115"/>
            <p:cNvSpPr/>
            <p:nvPr/>
          </p:nvSpPr>
          <p:spPr>
            <a:xfrm>
              <a:off x="13080684" y="5285358"/>
              <a:ext cx="39832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7" name="rc116"/>
            <p:cNvSpPr/>
            <p:nvPr/>
          </p:nvSpPr>
          <p:spPr>
            <a:xfrm>
              <a:off x="13080684" y="5285358"/>
              <a:ext cx="39832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8" name="rc117"/>
            <p:cNvSpPr/>
            <p:nvPr/>
          </p:nvSpPr>
          <p:spPr>
            <a:xfrm>
              <a:off x="13080684" y="5285358"/>
              <a:ext cx="39832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9" name="rc118"/>
            <p:cNvSpPr/>
            <p:nvPr/>
          </p:nvSpPr>
          <p:spPr>
            <a:xfrm>
              <a:off x="13080684" y="4883846"/>
              <a:ext cx="398323" cy="4015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0" name="rc119"/>
            <p:cNvSpPr/>
            <p:nvPr/>
          </p:nvSpPr>
          <p:spPr>
            <a:xfrm>
              <a:off x="13523265" y="5285358"/>
              <a:ext cx="39832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1" name="rc120"/>
            <p:cNvSpPr/>
            <p:nvPr/>
          </p:nvSpPr>
          <p:spPr>
            <a:xfrm>
              <a:off x="13523265" y="5285358"/>
              <a:ext cx="39832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2" name="rc121"/>
            <p:cNvSpPr/>
            <p:nvPr/>
          </p:nvSpPr>
          <p:spPr>
            <a:xfrm>
              <a:off x="13523265" y="5285358"/>
              <a:ext cx="39832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3" name="rc122"/>
            <p:cNvSpPr/>
            <p:nvPr/>
          </p:nvSpPr>
          <p:spPr>
            <a:xfrm>
              <a:off x="13523265" y="4883846"/>
              <a:ext cx="398323" cy="4015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4" name="rc123"/>
            <p:cNvSpPr/>
            <p:nvPr/>
          </p:nvSpPr>
          <p:spPr>
            <a:xfrm>
              <a:off x="13965846" y="5285358"/>
              <a:ext cx="39832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5" name="rc124"/>
            <p:cNvSpPr/>
            <p:nvPr/>
          </p:nvSpPr>
          <p:spPr>
            <a:xfrm>
              <a:off x="13965846" y="5285358"/>
              <a:ext cx="39832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6" name="rc125"/>
            <p:cNvSpPr/>
            <p:nvPr/>
          </p:nvSpPr>
          <p:spPr>
            <a:xfrm>
              <a:off x="13965846" y="5285358"/>
              <a:ext cx="39832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7" name="rc126"/>
            <p:cNvSpPr/>
            <p:nvPr/>
          </p:nvSpPr>
          <p:spPr>
            <a:xfrm>
              <a:off x="13965846" y="3880065"/>
              <a:ext cx="398323" cy="140529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8" name="rc127"/>
            <p:cNvSpPr/>
            <p:nvPr/>
          </p:nvSpPr>
          <p:spPr>
            <a:xfrm>
              <a:off x="14408428" y="5285358"/>
              <a:ext cx="39832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9" name="rc128"/>
            <p:cNvSpPr/>
            <p:nvPr/>
          </p:nvSpPr>
          <p:spPr>
            <a:xfrm>
              <a:off x="14408428" y="5285358"/>
              <a:ext cx="39832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0" name="rc129"/>
            <p:cNvSpPr/>
            <p:nvPr/>
          </p:nvSpPr>
          <p:spPr>
            <a:xfrm>
              <a:off x="14408428" y="5285358"/>
              <a:ext cx="39832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1" name="rc130"/>
            <p:cNvSpPr/>
            <p:nvPr/>
          </p:nvSpPr>
          <p:spPr>
            <a:xfrm>
              <a:off x="14408428" y="4883846"/>
              <a:ext cx="398323" cy="4015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2" name="rc131"/>
            <p:cNvSpPr/>
            <p:nvPr/>
          </p:nvSpPr>
          <p:spPr>
            <a:xfrm>
              <a:off x="14851009" y="5285358"/>
              <a:ext cx="39832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3" name="rc132"/>
            <p:cNvSpPr/>
            <p:nvPr/>
          </p:nvSpPr>
          <p:spPr>
            <a:xfrm>
              <a:off x="14851009" y="5285358"/>
              <a:ext cx="39832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4" name="rc133"/>
            <p:cNvSpPr/>
            <p:nvPr/>
          </p:nvSpPr>
          <p:spPr>
            <a:xfrm>
              <a:off x="14851009" y="5285358"/>
              <a:ext cx="39832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5" name="rc134"/>
            <p:cNvSpPr/>
            <p:nvPr/>
          </p:nvSpPr>
          <p:spPr>
            <a:xfrm>
              <a:off x="14851009" y="4683090"/>
              <a:ext cx="398323" cy="602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6" name="pg135"/>
            <p:cNvSpPr/>
            <p:nvPr/>
          </p:nvSpPr>
          <p:spPr>
            <a:xfrm>
              <a:off x="14515204"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37" name="tx136"/>
            <p:cNvSpPr/>
            <p:nvPr/>
          </p:nvSpPr>
          <p:spPr>
            <a:xfrm>
              <a:off x="14640087"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138" name="pg137"/>
            <p:cNvSpPr/>
            <p:nvPr/>
          </p:nvSpPr>
          <p:spPr>
            <a:xfrm>
              <a:off x="15167392"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39" name="rc138"/>
            <p:cNvSpPr/>
            <p:nvPr/>
          </p:nvSpPr>
          <p:spPr>
            <a:xfrm>
              <a:off x="12571715" y="2153563"/>
              <a:ext cx="5399491" cy="3131794"/>
            </a:xfrm>
            <a:prstGeom prst="rect">
              <a:avLst/>
            </a:prstGeom>
            <a:ln w="13550" cap="rnd">
              <a:solidFill>
                <a:srgbClr val="333333">
                  <a:alpha val="100000"/>
                </a:srgbClr>
              </a:solidFill>
              <a:prstDash val="solid"/>
              <a:round/>
            </a:ln>
          </p:spPr>
          <p:txBody>
            <a:bodyPr/>
            <a:lstStyle/>
            <a:p/>
          </p:txBody>
        </p:sp>
        <p:sp>
          <p:nvSpPr>
            <p:cNvPr id="140" name="tx139"/>
            <p:cNvSpPr/>
            <p:nvPr/>
          </p:nvSpPr>
          <p:spPr>
            <a:xfrm>
              <a:off x="418995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141" name="tx140"/>
            <p:cNvSpPr/>
            <p:nvPr/>
          </p:nvSpPr>
          <p:spPr>
            <a:xfrm>
              <a:off x="958944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142" name="tx141"/>
            <p:cNvSpPr/>
            <p:nvPr/>
          </p:nvSpPr>
          <p:spPr>
            <a:xfrm>
              <a:off x="14988936"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143" name="pl142"/>
            <p:cNvSpPr/>
            <p:nvPr/>
          </p:nvSpPr>
          <p:spPr>
            <a:xfrm>
              <a:off x="203828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4" name="pl143"/>
            <p:cNvSpPr/>
            <p:nvPr/>
          </p:nvSpPr>
          <p:spPr>
            <a:xfrm>
              <a:off x="248086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5" name="pl144"/>
            <p:cNvSpPr/>
            <p:nvPr/>
          </p:nvSpPr>
          <p:spPr>
            <a:xfrm>
              <a:off x="29234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6" name="pl145"/>
            <p:cNvSpPr/>
            <p:nvPr/>
          </p:nvSpPr>
          <p:spPr>
            <a:xfrm>
              <a:off x="33660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7" name="pl146"/>
            <p:cNvSpPr/>
            <p:nvPr/>
          </p:nvSpPr>
          <p:spPr>
            <a:xfrm>
              <a:off x="38086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8" name="pl147"/>
            <p:cNvSpPr/>
            <p:nvPr/>
          </p:nvSpPr>
          <p:spPr>
            <a:xfrm>
              <a:off x="42511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49" name="pl148"/>
            <p:cNvSpPr/>
            <p:nvPr/>
          </p:nvSpPr>
          <p:spPr>
            <a:xfrm>
              <a:off x="469376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0" name="pl149"/>
            <p:cNvSpPr/>
            <p:nvPr/>
          </p:nvSpPr>
          <p:spPr>
            <a:xfrm>
              <a:off x="51363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1" name="pl150"/>
            <p:cNvSpPr/>
            <p:nvPr/>
          </p:nvSpPr>
          <p:spPr>
            <a:xfrm>
              <a:off x="55789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2" name="pl151"/>
            <p:cNvSpPr/>
            <p:nvPr/>
          </p:nvSpPr>
          <p:spPr>
            <a:xfrm>
              <a:off x="60215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3" name="pl152"/>
            <p:cNvSpPr/>
            <p:nvPr/>
          </p:nvSpPr>
          <p:spPr>
            <a:xfrm>
              <a:off x="64640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4" name="pl153"/>
            <p:cNvSpPr/>
            <p:nvPr/>
          </p:nvSpPr>
          <p:spPr>
            <a:xfrm>
              <a:off x="690667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55" name="tx154"/>
            <p:cNvSpPr/>
            <p:nvPr/>
          </p:nvSpPr>
          <p:spPr>
            <a:xfrm rot="-5400000">
              <a:off x="195749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56" name="tx155"/>
            <p:cNvSpPr/>
            <p:nvPr/>
          </p:nvSpPr>
          <p:spPr>
            <a:xfrm rot="-5400000">
              <a:off x="239026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57" name="tx156"/>
            <p:cNvSpPr/>
            <p:nvPr/>
          </p:nvSpPr>
          <p:spPr>
            <a:xfrm rot="-5400000">
              <a:off x="28329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58" name="tx157"/>
            <p:cNvSpPr/>
            <p:nvPr/>
          </p:nvSpPr>
          <p:spPr>
            <a:xfrm rot="-5400000">
              <a:off x="327365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59" name="tx158"/>
            <p:cNvSpPr/>
            <p:nvPr/>
          </p:nvSpPr>
          <p:spPr>
            <a:xfrm rot="-5400000">
              <a:off x="368558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60" name="tx159"/>
            <p:cNvSpPr/>
            <p:nvPr/>
          </p:nvSpPr>
          <p:spPr>
            <a:xfrm rot="-5400000">
              <a:off x="417040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61" name="tx160"/>
            <p:cNvSpPr/>
            <p:nvPr/>
          </p:nvSpPr>
          <p:spPr>
            <a:xfrm rot="-5400000">
              <a:off x="4642677"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62" name="tx161"/>
            <p:cNvSpPr/>
            <p:nvPr/>
          </p:nvSpPr>
          <p:spPr>
            <a:xfrm rot="-5400000">
              <a:off x="502309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63" name="tx162"/>
            <p:cNvSpPr/>
            <p:nvPr/>
          </p:nvSpPr>
          <p:spPr>
            <a:xfrm rot="-5400000">
              <a:off x="54656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64" name="tx163"/>
            <p:cNvSpPr/>
            <p:nvPr/>
          </p:nvSpPr>
          <p:spPr>
            <a:xfrm rot="-5400000">
              <a:off x="5944637"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65" name="tx164"/>
            <p:cNvSpPr/>
            <p:nvPr/>
          </p:nvSpPr>
          <p:spPr>
            <a:xfrm rot="-5400000">
              <a:off x="636859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66" name="tx165"/>
            <p:cNvSpPr/>
            <p:nvPr/>
          </p:nvSpPr>
          <p:spPr>
            <a:xfrm rot="-5400000">
              <a:off x="681117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67" name="pl166"/>
            <p:cNvSpPr/>
            <p:nvPr/>
          </p:nvSpPr>
          <p:spPr>
            <a:xfrm>
              <a:off x="74377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8" name="pl167"/>
            <p:cNvSpPr/>
            <p:nvPr/>
          </p:nvSpPr>
          <p:spPr>
            <a:xfrm>
              <a:off x="7880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69" name="pl168"/>
            <p:cNvSpPr/>
            <p:nvPr/>
          </p:nvSpPr>
          <p:spPr>
            <a:xfrm>
              <a:off x="83229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0" name="pl169"/>
            <p:cNvSpPr/>
            <p:nvPr/>
          </p:nvSpPr>
          <p:spPr>
            <a:xfrm>
              <a:off x="876551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1" name="pl170"/>
            <p:cNvSpPr/>
            <p:nvPr/>
          </p:nvSpPr>
          <p:spPr>
            <a:xfrm>
              <a:off x="9208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2" name="pl171"/>
            <p:cNvSpPr/>
            <p:nvPr/>
          </p:nvSpPr>
          <p:spPr>
            <a:xfrm>
              <a:off x="965067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3" name="pl172"/>
            <p:cNvSpPr/>
            <p:nvPr/>
          </p:nvSpPr>
          <p:spPr>
            <a:xfrm>
              <a:off x="1009326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4" name="pl173"/>
            <p:cNvSpPr/>
            <p:nvPr/>
          </p:nvSpPr>
          <p:spPr>
            <a:xfrm>
              <a:off x="1053584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5" name="pl174"/>
            <p:cNvSpPr/>
            <p:nvPr/>
          </p:nvSpPr>
          <p:spPr>
            <a:xfrm>
              <a:off x="1097842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6" name="pl175"/>
            <p:cNvSpPr/>
            <p:nvPr/>
          </p:nvSpPr>
          <p:spPr>
            <a:xfrm>
              <a:off x="1142100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7" name="pl176"/>
            <p:cNvSpPr/>
            <p:nvPr/>
          </p:nvSpPr>
          <p:spPr>
            <a:xfrm>
              <a:off x="118635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8" name="pl177"/>
            <p:cNvSpPr/>
            <p:nvPr/>
          </p:nvSpPr>
          <p:spPr>
            <a:xfrm>
              <a:off x="123061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79" name="tx178"/>
            <p:cNvSpPr/>
            <p:nvPr/>
          </p:nvSpPr>
          <p:spPr>
            <a:xfrm rot="-5400000">
              <a:off x="735699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180" name="tx179"/>
            <p:cNvSpPr/>
            <p:nvPr/>
          </p:nvSpPr>
          <p:spPr>
            <a:xfrm rot="-5400000">
              <a:off x="7789761"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181" name="tx180"/>
            <p:cNvSpPr/>
            <p:nvPr/>
          </p:nvSpPr>
          <p:spPr>
            <a:xfrm rot="-5400000">
              <a:off x="8232429"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182" name="tx181"/>
            <p:cNvSpPr/>
            <p:nvPr/>
          </p:nvSpPr>
          <p:spPr>
            <a:xfrm rot="-5400000">
              <a:off x="867314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183" name="tx182"/>
            <p:cNvSpPr/>
            <p:nvPr/>
          </p:nvSpPr>
          <p:spPr>
            <a:xfrm rot="-5400000">
              <a:off x="9085079"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184" name="tx183"/>
            <p:cNvSpPr/>
            <p:nvPr/>
          </p:nvSpPr>
          <p:spPr>
            <a:xfrm rot="-5400000">
              <a:off x="956989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185" name="tx184"/>
            <p:cNvSpPr/>
            <p:nvPr/>
          </p:nvSpPr>
          <p:spPr>
            <a:xfrm rot="-5400000">
              <a:off x="1004216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186" name="tx185"/>
            <p:cNvSpPr/>
            <p:nvPr/>
          </p:nvSpPr>
          <p:spPr>
            <a:xfrm rot="-5400000">
              <a:off x="1042259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187" name="tx186"/>
            <p:cNvSpPr/>
            <p:nvPr/>
          </p:nvSpPr>
          <p:spPr>
            <a:xfrm rot="-5400000">
              <a:off x="10865127"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188" name="tx187"/>
            <p:cNvSpPr/>
            <p:nvPr/>
          </p:nvSpPr>
          <p:spPr>
            <a:xfrm rot="-5400000">
              <a:off x="1134412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189" name="tx188"/>
            <p:cNvSpPr/>
            <p:nvPr/>
          </p:nvSpPr>
          <p:spPr>
            <a:xfrm rot="-5400000">
              <a:off x="1176808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190" name="tx189"/>
            <p:cNvSpPr/>
            <p:nvPr/>
          </p:nvSpPr>
          <p:spPr>
            <a:xfrm rot="-5400000">
              <a:off x="12210669"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191" name="pl190"/>
            <p:cNvSpPr/>
            <p:nvPr/>
          </p:nvSpPr>
          <p:spPr>
            <a:xfrm>
              <a:off x="128372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2" name="pl191"/>
            <p:cNvSpPr/>
            <p:nvPr/>
          </p:nvSpPr>
          <p:spPr>
            <a:xfrm>
              <a:off x="1327984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3" name="pl192"/>
            <p:cNvSpPr/>
            <p:nvPr/>
          </p:nvSpPr>
          <p:spPr>
            <a:xfrm>
              <a:off x="1372242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4" name="pl193"/>
            <p:cNvSpPr/>
            <p:nvPr/>
          </p:nvSpPr>
          <p:spPr>
            <a:xfrm>
              <a:off x="141650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5" name="pl194"/>
            <p:cNvSpPr/>
            <p:nvPr/>
          </p:nvSpPr>
          <p:spPr>
            <a:xfrm>
              <a:off x="1460758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6" name="pl195"/>
            <p:cNvSpPr/>
            <p:nvPr/>
          </p:nvSpPr>
          <p:spPr>
            <a:xfrm>
              <a:off x="1505017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7" name="pl196"/>
            <p:cNvSpPr/>
            <p:nvPr/>
          </p:nvSpPr>
          <p:spPr>
            <a:xfrm>
              <a:off x="154927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8" name="pl197"/>
            <p:cNvSpPr/>
            <p:nvPr/>
          </p:nvSpPr>
          <p:spPr>
            <a:xfrm>
              <a:off x="1593533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199" name="pl198"/>
            <p:cNvSpPr/>
            <p:nvPr/>
          </p:nvSpPr>
          <p:spPr>
            <a:xfrm>
              <a:off x="1637791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0" name="pl199"/>
            <p:cNvSpPr/>
            <p:nvPr/>
          </p:nvSpPr>
          <p:spPr>
            <a:xfrm>
              <a:off x="168204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1" name="pl200"/>
            <p:cNvSpPr/>
            <p:nvPr/>
          </p:nvSpPr>
          <p:spPr>
            <a:xfrm>
              <a:off x="172630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2" name="pl201"/>
            <p:cNvSpPr/>
            <p:nvPr/>
          </p:nvSpPr>
          <p:spPr>
            <a:xfrm>
              <a:off x="177056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3" name="tx202"/>
            <p:cNvSpPr/>
            <p:nvPr/>
          </p:nvSpPr>
          <p:spPr>
            <a:xfrm rot="-5400000">
              <a:off x="1275648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04" name="tx203"/>
            <p:cNvSpPr/>
            <p:nvPr/>
          </p:nvSpPr>
          <p:spPr>
            <a:xfrm rot="-5400000">
              <a:off x="13189253"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05" name="tx204"/>
            <p:cNvSpPr/>
            <p:nvPr/>
          </p:nvSpPr>
          <p:spPr>
            <a:xfrm rot="-5400000">
              <a:off x="1363192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06" name="tx205"/>
            <p:cNvSpPr/>
            <p:nvPr/>
          </p:nvSpPr>
          <p:spPr>
            <a:xfrm rot="-5400000">
              <a:off x="1407263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07" name="tx206"/>
            <p:cNvSpPr/>
            <p:nvPr/>
          </p:nvSpPr>
          <p:spPr>
            <a:xfrm rot="-5400000">
              <a:off x="1448457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08" name="tx207"/>
            <p:cNvSpPr/>
            <p:nvPr/>
          </p:nvSpPr>
          <p:spPr>
            <a:xfrm rot="-5400000">
              <a:off x="149693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09" name="tx208"/>
            <p:cNvSpPr/>
            <p:nvPr/>
          </p:nvSpPr>
          <p:spPr>
            <a:xfrm rot="-5400000">
              <a:off x="15441660"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10" name="tx209"/>
            <p:cNvSpPr/>
            <p:nvPr/>
          </p:nvSpPr>
          <p:spPr>
            <a:xfrm rot="-5400000">
              <a:off x="1582208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11" name="tx210"/>
            <p:cNvSpPr/>
            <p:nvPr/>
          </p:nvSpPr>
          <p:spPr>
            <a:xfrm rot="-5400000">
              <a:off x="1626461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12" name="tx211"/>
            <p:cNvSpPr/>
            <p:nvPr/>
          </p:nvSpPr>
          <p:spPr>
            <a:xfrm rot="-5400000">
              <a:off x="167436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13" name="tx212"/>
            <p:cNvSpPr/>
            <p:nvPr/>
          </p:nvSpPr>
          <p:spPr>
            <a:xfrm rot="-5400000">
              <a:off x="17167579"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14" name="tx213"/>
            <p:cNvSpPr/>
            <p:nvPr/>
          </p:nvSpPr>
          <p:spPr>
            <a:xfrm rot="-5400000">
              <a:off x="176101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15" name="tx214"/>
            <p:cNvSpPr/>
            <p:nvPr/>
          </p:nvSpPr>
          <p:spPr>
            <a:xfrm>
              <a:off x="1294238" y="5200079"/>
              <a:ext cx="190648"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216" name="tx215"/>
            <p:cNvSpPr/>
            <p:nvPr/>
          </p:nvSpPr>
          <p:spPr>
            <a:xfrm>
              <a:off x="1294238" y="4199201"/>
              <a:ext cx="190648" cy="164194"/>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5</a:t>
              </a:r>
            </a:p>
          </p:txBody>
        </p:sp>
        <p:sp>
          <p:nvSpPr>
            <p:cNvPr id="217" name="tx216"/>
            <p:cNvSpPr/>
            <p:nvPr/>
          </p:nvSpPr>
          <p:spPr>
            <a:xfrm>
              <a:off x="1230614" y="3192519"/>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a:t>
              </a:r>
            </a:p>
          </p:txBody>
        </p:sp>
        <p:sp>
          <p:nvSpPr>
            <p:cNvPr id="218" name="tx217"/>
            <p:cNvSpPr/>
            <p:nvPr/>
          </p:nvSpPr>
          <p:spPr>
            <a:xfrm>
              <a:off x="1230614" y="2188739"/>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15</a:t>
              </a:r>
            </a:p>
          </p:txBody>
        </p:sp>
        <p:sp>
          <p:nvSpPr>
            <p:cNvPr id="219" name="pl218"/>
            <p:cNvSpPr/>
            <p:nvPr/>
          </p:nvSpPr>
          <p:spPr>
            <a:xfrm>
              <a:off x="1737938"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20" name="pl219"/>
            <p:cNvSpPr/>
            <p:nvPr/>
          </p:nvSpPr>
          <p:spPr>
            <a:xfrm>
              <a:off x="1737938" y="428157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21" name="pl220"/>
            <p:cNvSpPr/>
            <p:nvPr/>
          </p:nvSpPr>
          <p:spPr>
            <a:xfrm>
              <a:off x="1737938" y="327779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22" name="pl221"/>
            <p:cNvSpPr/>
            <p:nvPr/>
          </p:nvSpPr>
          <p:spPr>
            <a:xfrm>
              <a:off x="1737938" y="227401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23" name="tx222"/>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224" name="rc223"/>
            <p:cNvSpPr/>
            <p:nvPr/>
          </p:nvSpPr>
          <p:spPr>
            <a:xfrm>
              <a:off x="18110385" y="2153563"/>
              <a:ext cx="1753945" cy="1236458"/>
            </a:xfrm>
            <a:prstGeom prst="rect">
              <a:avLst/>
            </a:prstGeom>
            <a:solidFill>
              <a:srgbClr val="FFFFFF">
                <a:alpha val="100000"/>
              </a:srgbClr>
            </a:solidFill>
          </p:spPr>
          <p:txBody>
            <a:bodyPr/>
            <a:lstStyle/>
            <a:p/>
          </p:txBody>
        </p:sp>
        <p:sp>
          <p:nvSpPr>
            <p:cNvPr id="225" name="rc224"/>
            <p:cNvSpPr/>
            <p:nvPr/>
          </p:nvSpPr>
          <p:spPr>
            <a:xfrm>
              <a:off x="18179974" y="2223153"/>
              <a:ext cx="274319" cy="274319"/>
            </a:xfrm>
            <a:prstGeom prst="rect">
              <a:avLst/>
            </a:prstGeom>
            <a:solidFill>
              <a:srgbClr val="FFFFFF">
                <a:alpha val="100000"/>
              </a:srgbClr>
            </a:solidFill>
          </p:spPr>
          <p:txBody>
            <a:bodyPr/>
            <a:lstStyle/>
            <a:p/>
          </p:txBody>
        </p:sp>
        <p:sp>
          <p:nvSpPr>
            <p:cNvPr id="226" name="rc225"/>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7" name="rc226"/>
            <p:cNvSpPr/>
            <p:nvPr/>
          </p:nvSpPr>
          <p:spPr>
            <a:xfrm>
              <a:off x="18179974" y="2497473"/>
              <a:ext cx="274319" cy="274319"/>
            </a:xfrm>
            <a:prstGeom prst="rect">
              <a:avLst/>
            </a:prstGeom>
            <a:solidFill>
              <a:srgbClr val="FFFFFF">
                <a:alpha val="100000"/>
              </a:srgbClr>
            </a:solidFill>
          </p:spPr>
          <p:txBody>
            <a:bodyPr/>
            <a:lstStyle/>
            <a:p/>
          </p:txBody>
        </p:sp>
        <p:sp>
          <p:nvSpPr>
            <p:cNvPr id="228" name="rc227"/>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9" name="rc228"/>
            <p:cNvSpPr/>
            <p:nvPr/>
          </p:nvSpPr>
          <p:spPr>
            <a:xfrm>
              <a:off x="18179974" y="2771793"/>
              <a:ext cx="274319" cy="274319"/>
            </a:xfrm>
            <a:prstGeom prst="rect">
              <a:avLst/>
            </a:prstGeom>
            <a:solidFill>
              <a:srgbClr val="FFFFFF">
                <a:alpha val="100000"/>
              </a:srgbClr>
            </a:solidFill>
          </p:spPr>
          <p:txBody>
            <a:bodyPr/>
            <a:lstStyle/>
            <a:p/>
          </p:txBody>
        </p:sp>
        <p:sp>
          <p:nvSpPr>
            <p:cNvPr id="230" name="rc229"/>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1" name="rc230"/>
            <p:cNvSpPr/>
            <p:nvPr/>
          </p:nvSpPr>
          <p:spPr>
            <a:xfrm>
              <a:off x="18179974" y="3046113"/>
              <a:ext cx="274319" cy="274319"/>
            </a:xfrm>
            <a:prstGeom prst="rect">
              <a:avLst/>
            </a:prstGeom>
            <a:solidFill>
              <a:srgbClr val="FFFFFF">
                <a:alpha val="100000"/>
              </a:srgbClr>
            </a:solidFill>
          </p:spPr>
          <p:txBody>
            <a:bodyPr/>
            <a:lstStyle/>
            <a:p/>
          </p:txBody>
        </p:sp>
        <p:sp>
          <p:nvSpPr>
            <p:cNvPr id="232" name="rc231"/>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3" name="tx232"/>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234" name="tx233"/>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235" name="tx234"/>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236" name="tx235"/>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sp xmlns:a="http://schemas.openxmlformats.org/drawingml/2006/main" xmlns:r="http://schemas.openxmlformats.org/officeDocument/2006/relationships" xmlns:p="http://schemas.openxmlformats.org/presentationml/2006/main">
        <p:nvSpPr>
          <p:cNvPr id="237" name=""/>
          <p:cNvSpPr>
            <a:spLocks noGrp="1"/>
          </p:cNvSpPr>
          <p:nvPr>
            <p:ph/>
          </p:nvPr>
        </p:nvSpPr>
        <p:spPr>
          <a:xfrm>
            <a:off x="7772400" y="7772400"/>
            <a:ext cx="54864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age distribution data available
for the past 12 months</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238" name=""/>
          <p:cNvGrpSpPr/>
          <p:nvPr/>
        </p:nvGrpSpPr>
        <p:grpSpPr>
          <a:xfrm>
            <a:off x="12527280" y="6217920"/>
            <a:ext cx="5486400" cy="4297680"/>
            <a:chOff x="12527280" y="6217920"/>
            <a:chExt cx="5486400" cy="4297680"/>
          </a:xfrm>
        </p:grpSpPr>
        <p:sp>
          <p:nvSpPr>
            <p:cNvPr id="239"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240"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241"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242"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243"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244"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245"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246"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247"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48"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49"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50"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51"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52"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253" name="pl17"/>
            <p:cNvSpPr/>
            <p:nvPr/>
          </p:nvSpPr>
          <p:spPr>
            <a:xfrm>
              <a:off x="13329440" y="6663670"/>
              <a:ext cx="4502097" cy="358504"/>
            </a:xfrm>
            <a:custGeom>
              <a:avLst/>
              <a:pathLst>
                <a:path w="4502097" h="358504">
                  <a:moveTo>
                    <a:pt x="0" y="230467"/>
                  </a:moveTo>
                  <a:lnTo>
                    <a:pt x="187587" y="204859"/>
                  </a:lnTo>
                  <a:lnTo>
                    <a:pt x="375174" y="307289"/>
                  </a:lnTo>
                  <a:lnTo>
                    <a:pt x="562762" y="281682"/>
                  </a:lnTo>
                  <a:lnTo>
                    <a:pt x="750349" y="102429"/>
                  </a:lnTo>
                  <a:lnTo>
                    <a:pt x="937937" y="153644"/>
                  </a:lnTo>
                  <a:lnTo>
                    <a:pt x="1125524" y="256074"/>
                  </a:lnTo>
                  <a:lnTo>
                    <a:pt x="1313111" y="204859"/>
                  </a:lnTo>
                  <a:lnTo>
                    <a:pt x="1500699" y="204859"/>
                  </a:lnTo>
                  <a:lnTo>
                    <a:pt x="1688286" y="128037"/>
                  </a:lnTo>
                  <a:lnTo>
                    <a:pt x="1875874" y="179252"/>
                  </a:lnTo>
                  <a:lnTo>
                    <a:pt x="2063461" y="179252"/>
                  </a:lnTo>
                  <a:lnTo>
                    <a:pt x="2251048" y="358504"/>
                  </a:lnTo>
                  <a:lnTo>
                    <a:pt x="2438636" y="204859"/>
                  </a:lnTo>
                  <a:lnTo>
                    <a:pt x="2626223" y="76822"/>
                  </a:lnTo>
                  <a:lnTo>
                    <a:pt x="2813811" y="256074"/>
                  </a:lnTo>
                  <a:lnTo>
                    <a:pt x="3001398" y="332897"/>
                  </a:lnTo>
                  <a:lnTo>
                    <a:pt x="3188985" y="153644"/>
                  </a:lnTo>
                  <a:lnTo>
                    <a:pt x="3376573" y="230467"/>
                  </a:lnTo>
                  <a:lnTo>
                    <a:pt x="3564160" y="0"/>
                  </a:lnTo>
                  <a:lnTo>
                    <a:pt x="3751748" y="204859"/>
                  </a:lnTo>
                  <a:lnTo>
                    <a:pt x="3939335" y="153644"/>
                  </a:lnTo>
                  <a:lnTo>
                    <a:pt x="4126923" y="179252"/>
                  </a:lnTo>
                  <a:lnTo>
                    <a:pt x="4314510" y="230467"/>
                  </a:lnTo>
                  <a:lnTo>
                    <a:pt x="4502097" y="76822"/>
                  </a:lnTo>
                </a:path>
              </a:pathLst>
            </a:custGeom>
            <a:ln w="32521" cap="flat">
              <a:solidFill>
                <a:srgbClr val="5EB0E8">
                  <a:alpha val="100000"/>
                </a:srgbClr>
              </a:solidFill>
              <a:prstDash val="solid"/>
              <a:round/>
            </a:ln>
          </p:spPr>
          <p:txBody>
            <a:bodyPr/>
            <a:lstStyle/>
            <a:p/>
          </p:txBody>
        </p:sp>
        <p:sp>
          <p:nvSpPr>
            <p:cNvPr id="254" name="pl18"/>
            <p:cNvSpPr/>
            <p:nvPr/>
          </p:nvSpPr>
          <p:spPr>
            <a:xfrm>
              <a:off x="13517028" y="6817315"/>
              <a:ext cx="4314510" cy="717009"/>
            </a:xfrm>
            <a:custGeom>
              <a:avLst/>
              <a:pathLst>
                <a:path w="4314510" h="717009">
                  <a:moveTo>
                    <a:pt x="0" y="332897"/>
                  </a:moveTo>
                  <a:lnTo>
                    <a:pt x="187587" y="409719"/>
                  </a:lnTo>
                  <a:lnTo>
                    <a:pt x="375174" y="512149"/>
                  </a:lnTo>
                  <a:lnTo>
                    <a:pt x="562762" y="384112"/>
                  </a:lnTo>
                  <a:lnTo>
                    <a:pt x="750349" y="230467"/>
                  </a:lnTo>
                  <a:lnTo>
                    <a:pt x="937937" y="384112"/>
                  </a:lnTo>
                  <a:lnTo>
                    <a:pt x="1125524" y="153644"/>
                  </a:lnTo>
                  <a:lnTo>
                    <a:pt x="1313111" y="307289"/>
                  </a:lnTo>
                  <a:lnTo>
                    <a:pt x="1500699" y="332897"/>
                  </a:lnTo>
                  <a:lnTo>
                    <a:pt x="1688286" y="281682"/>
                  </a:lnTo>
                  <a:lnTo>
                    <a:pt x="1875874" y="256074"/>
                  </a:lnTo>
                  <a:lnTo>
                    <a:pt x="2063461" y="204859"/>
                  </a:lnTo>
                  <a:lnTo>
                    <a:pt x="2251048" y="179252"/>
                  </a:lnTo>
                  <a:lnTo>
                    <a:pt x="2438636" y="0"/>
                  </a:lnTo>
                  <a:lnTo>
                    <a:pt x="2626223" y="358504"/>
                  </a:lnTo>
                  <a:lnTo>
                    <a:pt x="2813811" y="717009"/>
                  </a:lnTo>
                  <a:lnTo>
                    <a:pt x="3001398" y="76822"/>
                  </a:lnTo>
                  <a:lnTo>
                    <a:pt x="3188985" y="25607"/>
                  </a:lnTo>
                  <a:lnTo>
                    <a:pt x="3376573" y="25607"/>
                  </a:lnTo>
                  <a:lnTo>
                    <a:pt x="3564160" y="76822"/>
                  </a:lnTo>
                  <a:lnTo>
                    <a:pt x="3751748" y="128037"/>
                  </a:lnTo>
                  <a:lnTo>
                    <a:pt x="3939335" y="25607"/>
                  </a:lnTo>
                  <a:lnTo>
                    <a:pt x="4126923" y="51214"/>
                  </a:lnTo>
                  <a:lnTo>
                    <a:pt x="4314510" y="102429"/>
                  </a:lnTo>
                </a:path>
              </a:pathLst>
            </a:custGeom>
            <a:ln w="32521" cap="flat">
              <a:solidFill>
                <a:srgbClr val="00A173">
                  <a:alpha val="100000"/>
                </a:srgbClr>
              </a:solidFill>
              <a:prstDash val="solid"/>
              <a:round/>
            </a:ln>
          </p:spPr>
          <p:txBody>
            <a:bodyPr/>
            <a:lstStyle/>
            <a:p/>
          </p:txBody>
        </p:sp>
        <p:sp>
          <p:nvSpPr>
            <p:cNvPr id="255"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256"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257"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258"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259"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260"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261"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62"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63"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64"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65"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66"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267"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8"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9"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0"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1"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2"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3"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4"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5"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6"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7"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8"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9"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0"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1"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2"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3"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4"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5"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6"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7"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8"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9"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0"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1"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2"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293"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294"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295"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296"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297"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298"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299"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300"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301"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302"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303"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304"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305"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306"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307"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308"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309"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310"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311"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312"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313"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314"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315"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316"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317"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318" name="rc82"/>
            <p:cNvSpPr/>
            <p:nvPr/>
          </p:nvSpPr>
          <p:spPr>
            <a:xfrm>
              <a:off x="14005791" y="9941072"/>
              <a:ext cx="3149396" cy="504938"/>
            </a:xfrm>
            <a:prstGeom prst="rect">
              <a:avLst/>
            </a:prstGeom>
            <a:solidFill>
              <a:srgbClr val="FFFFFF">
                <a:alpha val="100000"/>
              </a:srgbClr>
            </a:solidFill>
          </p:spPr>
          <p:txBody>
            <a:bodyPr/>
            <a:lstStyle/>
            <a:p/>
          </p:txBody>
        </p:sp>
        <p:sp>
          <p:nvSpPr>
            <p:cNvPr id="319"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320"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321"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322"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323"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324"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325"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326"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327"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Coverage data from WHO/UNICEF Estimates of National Immunization Coverage (WUENIC)</a:t>
            </a:r>
          </a:p>
        </p:txBody>
      </p:sp>
    </p:spTree>
  </p:cSld>
  <p:clrMapOvr>
    <a:masterClrMapping/>
  </p:clrMapOvr>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Tunisia</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772732" y="2153563"/>
              <a:ext cx="3239694" cy="3131794"/>
            </a:xfrm>
            <a:prstGeom prst="rect">
              <a:avLst/>
            </a:prstGeom>
            <a:solidFill>
              <a:srgbClr val="FFFFFF">
                <a:alpha val="100000"/>
              </a:srgbClr>
            </a:solidFill>
          </p:spPr>
          <p:txBody>
            <a:bodyPr/>
            <a:lstStyle/>
            <a:p/>
          </p:txBody>
        </p:sp>
        <p:sp>
          <p:nvSpPr>
            <p:cNvPr id="7" name="pl6"/>
            <p:cNvSpPr/>
            <p:nvPr/>
          </p:nvSpPr>
          <p:spPr>
            <a:xfrm>
              <a:off x="1772732" y="4950764"/>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8" name="pl7"/>
            <p:cNvSpPr/>
            <p:nvPr/>
          </p:nvSpPr>
          <p:spPr>
            <a:xfrm>
              <a:off x="1772732" y="428157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9" name="pl8"/>
            <p:cNvSpPr/>
            <p:nvPr/>
          </p:nvSpPr>
          <p:spPr>
            <a:xfrm>
              <a:off x="1772732" y="361239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0" name="pl9"/>
            <p:cNvSpPr/>
            <p:nvPr/>
          </p:nvSpPr>
          <p:spPr>
            <a:xfrm>
              <a:off x="1772732" y="2943204"/>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1" name="pl10"/>
            <p:cNvSpPr/>
            <p:nvPr/>
          </p:nvSpPr>
          <p:spPr>
            <a:xfrm>
              <a:off x="1772732" y="2274017"/>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2" name="pl11"/>
            <p:cNvSpPr/>
            <p:nvPr/>
          </p:nvSpPr>
          <p:spPr>
            <a:xfrm>
              <a:off x="177273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3" name="pl12"/>
            <p:cNvSpPr/>
            <p:nvPr/>
          </p:nvSpPr>
          <p:spPr>
            <a:xfrm>
              <a:off x="1772732" y="4616171"/>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4" name="pl13"/>
            <p:cNvSpPr/>
            <p:nvPr/>
          </p:nvSpPr>
          <p:spPr>
            <a:xfrm>
              <a:off x="1772732" y="3946984"/>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5" name="pl14"/>
            <p:cNvSpPr/>
            <p:nvPr/>
          </p:nvSpPr>
          <p:spPr>
            <a:xfrm>
              <a:off x="1772732" y="3277797"/>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6" name="pl15"/>
            <p:cNvSpPr/>
            <p:nvPr/>
          </p:nvSpPr>
          <p:spPr>
            <a:xfrm>
              <a:off x="1772732" y="2608610"/>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7" name="rc16"/>
            <p:cNvSpPr/>
            <p:nvPr/>
          </p:nvSpPr>
          <p:spPr>
            <a:xfrm>
              <a:off x="1812565" y="5218439"/>
              <a:ext cx="238993" cy="6691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 name="rc17"/>
            <p:cNvSpPr/>
            <p:nvPr/>
          </p:nvSpPr>
          <p:spPr>
            <a:xfrm>
              <a:off x="1812565" y="5218439"/>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 name="rc18"/>
            <p:cNvSpPr/>
            <p:nvPr/>
          </p:nvSpPr>
          <p:spPr>
            <a:xfrm>
              <a:off x="1812565" y="5151520"/>
              <a:ext cx="238993" cy="6691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 name="rc19"/>
            <p:cNvSpPr/>
            <p:nvPr/>
          </p:nvSpPr>
          <p:spPr>
            <a:xfrm>
              <a:off x="1812565" y="4482334"/>
              <a:ext cx="238993" cy="66918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 name="rc20"/>
            <p:cNvSpPr/>
            <p:nvPr/>
          </p:nvSpPr>
          <p:spPr>
            <a:xfrm>
              <a:off x="207811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 name="rc21"/>
            <p:cNvSpPr/>
            <p:nvPr/>
          </p:nvSpPr>
          <p:spPr>
            <a:xfrm>
              <a:off x="207811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 name="rc22"/>
            <p:cNvSpPr/>
            <p:nvPr/>
          </p:nvSpPr>
          <p:spPr>
            <a:xfrm>
              <a:off x="207811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 name="rc23"/>
            <p:cNvSpPr/>
            <p:nvPr/>
          </p:nvSpPr>
          <p:spPr>
            <a:xfrm>
              <a:off x="2078113" y="4750008"/>
              <a:ext cx="238993" cy="5353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 name="rc24"/>
            <p:cNvSpPr/>
            <p:nvPr/>
          </p:nvSpPr>
          <p:spPr>
            <a:xfrm>
              <a:off x="234366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 name="rc25"/>
            <p:cNvSpPr/>
            <p:nvPr/>
          </p:nvSpPr>
          <p:spPr>
            <a:xfrm>
              <a:off x="234366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 name="rc26"/>
            <p:cNvSpPr/>
            <p:nvPr/>
          </p:nvSpPr>
          <p:spPr>
            <a:xfrm>
              <a:off x="2343662" y="5218439"/>
              <a:ext cx="238993" cy="6691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 name="rc27"/>
            <p:cNvSpPr/>
            <p:nvPr/>
          </p:nvSpPr>
          <p:spPr>
            <a:xfrm>
              <a:off x="2343662" y="4616171"/>
              <a:ext cx="238993" cy="602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 name="rc28"/>
            <p:cNvSpPr/>
            <p:nvPr/>
          </p:nvSpPr>
          <p:spPr>
            <a:xfrm>
              <a:off x="260921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0" name="rc29"/>
            <p:cNvSpPr/>
            <p:nvPr/>
          </p:nvSpPr>
          <p:spPr>
            <a:xfrm>
              <a:off x="260921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1" name="rc30"/>
            <p:cNvSpPr/>
            <p:nvPr/>
          </p:nvSpPr>
          <p:spPr>
            <a:xfrm>
              <a:off x="260921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2" name="rc31"/>
            <p:cNvSpPr/>
            <p:nvPr/>
          </p:nvSpPr>
          <p:spPr>
            <a:xfrm>
              <a:off x="2609211" y="4750008"/>
              <a:ext cx="238993" cy="5353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3" name="rc32"/>
            <p:cNvSpPr/>
            <p:nvPr/>
          </p:nvSpPr>
          <p:spPr>
            <a:xfrm>
              <a:off x="287476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4" name="rc33"/>
            <p:cNvSpPr/>
            <p:nvPr/>
          </p:nvSpPr>
          <p:spPr>
            <a:xfrm>
              <a:off x="287476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5" name="rc34"/>
            <p:cNvSpPr/>
            <p:nvPr/>
          </p:nvSpPr>
          <p:spPr>
            <a:xfrm>
              <a:off x="2874760" y="5218439"/>
              <a:ext cx="238993" cy="6691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6" name="rc35"/>
            <p:cNvSpPr/>
            <p:nvPr/>
          </p:nvSpPr>
          <p:spPr>
            <a:xfrm>
              <a:off x="2874760" y="3679309"/>
              <a:ext cx="238993" cy="153912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7" name="rc36"/>
            <p:cNvSpPr/>
            <p:nvPr/>
          </p:nvSpPr>
          <p:spPr>
            <a:xfrm>
              <a:off x="3140309"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8" name="rc37"/>
            <p:cNvSpPr/>
            <p:nvPr/>
          </p:nvSpPr>
          <p:spPr>
            <a:xfrm>
              <a:off x="3140309"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9" name="rc38"/>
            <p:cNvSpPr/>
            <p:nvPr/>
          </p:nvSpPr>
          <p:spPr>
            <a:xfrm>
              <a:off x="3140309" y="5218439"/>
              <a:ext cx="238993" cy="6691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0" name="rc39"/>
            <p:cNvSpPr/>
            <p:nvPr/>
          </p:nvSpPr>
          <p:spPr>
            <a:xfrm>
              <a:off x="3140309" y="3478553"/>
              <a:ext cx="238993" cy="173988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1" name="rc40"/>
            <p:cNvSpPr/>
            <p:nvPr/>
          </p:nvSpPr>
          <p:spPr>
            <a:xfrm>
              <a:off x="340585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 name="rc41"/>
            <p:cNvSpPr/>
            <p:nvPr/>
          </p:nvSpPr>
          <p:spPr>
            <a:xfrm>
              <a:off x="340585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 name="rc42"/>
            <p:cNvSpPr/>
            <p:nvPr/>
          </p:nvSpPr>
          <p:spPr>
            <a:xfrm>
              <a:off x="3405857" y="5218439"/>
              <a:ext cx="238993" cy="6691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4" name="rc43"/>
            <p:cNvSpPr/>
            <p:nvPr/>
          </p:nvSpPr>
          <p:spPr>
            <a:xfrm>
              <a:off x="3405857" y="4883846"/>
              <a:ext cx="238993" cy="33459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5" name="rc44"/>
            <p:cNvSpPr/>
            <p:nvPr/>
          </p:nvSpPr>
          <p:spPr>
            <a:xfrm>
              <a:off x="367140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6" name="rc45"/>
            <p:cNvSpPr/>
            <p:nvPr/>
          </p:nvSpPr>
          <p:spPr>
            <a:xfrm>
              <a:off x="367140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 name="rc46"/>
            <p:cNvSpPr/>
            <p:nvPr/>
          </p:nvSpPr>
          <p:spPr>
            <a:xfrm>
              <a:off x="367140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8" name="rc47"/>
            <p:cNvSpPr/>
            <p:nvPr/>
          </p:nvSpPr>
          <p:spPr>
            <a:xfrm>
              <a:off x="3671406" y="4750008"/>
              <a:ext cx="238993" cy="5353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9" name="rc48"/>
            <p:cNvSpPr/>
            <p:nvPr/>
          </p:nvSpPr>
          <p:spPr>
            <a:xfrm>
              <a:off x="393695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0" name="rc49"/>
            <p:cNvSpPr/>
            <p:nvPr/>
          </p:nvSpPr>
          <p:spPr>
            <a:xfrm>
              <a:off x="393695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1" name="rc50"/>
            <p:cNvSpPr/>
            <p:nvPr/>
          </p:nvSpPr>
          <p:spPr>
            <a:xfrm>
              <a:off x="393695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2" name="rc51"/>
            <p:cNvSpPr/>
            <p:nvPr/>
          </p:nvSpPr>
          <p:spPr>
            <a:xfrm>
              <a:off x="3936955" y="3612391"/>
              <a:ext cx="238993" cy="16729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3" name="rc52"/>
            <p:cNvSpPr/>
            <p:nvPr/>
          </p:nvSpPr>
          <p:spPr>
            <a:xfrm>
              <a:off x="4202504" y="5218439"/>
              <a:ext cx="238993" cy="6691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4" name="rc53"/>
            <p:cNvSpPr/>
            <p:nvPr/>
          </p:nvSpPr>
          <p:spPr>
            <a:xfrm>
              <a:off x="4202504" y="5218439"/>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5" name="rc54"/>
            <p:cNvSpPr/>
            <p:nvPr/>
          </p:nvSpPr>
          <p:spPr>
            <a:xfrm>
              <a:off x="4202504" y="5151520"/>
              <a:ext cx="238993" cy="6691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6" name="rc55"/>
            <p:cNvSpPr/>
            <p:nvPr/>
          </p:nvSpPr>
          <p:spPr>
            <a:xfrm>
              <a:off x="4202504" y="4683090"/>
              <a:ext cx="238993" cy="4684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7" name="rc56"/>
            <p:cNvSpPr/>
            <p:nvPr/>
          </p:nvSpPr>
          <p:spPr>
            <a:xfrm>
              <a:off x="446805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8" name="rc57"/>
            <p:cNvSpPr/>
            <p:nvPr/>
          </p:nvSpPr>
          <p:spPr>
            <a:xfrm>
              <a:off x="446805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9" name="rc58"/>
            <p:cNvSpPr/>
            <p:nvPr/>
          </p:nvSpPr>
          <p:spPr>
            <a:xfrm>
              <a:off x="446805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0" name="rc59"/>
            <p:cNvSpPr/>
            <p:nvPr/>
          </p:nvSpPr>
          <p:spPr>
            <a:xfrm>
              <a:off x="4468052" y="4750008"/>
              <a:ext cx="238993" cy="5353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1" name="rc60"/>
            <p:cNvSpPr/>
            <p:nvPr/>
          </p:nvSpPr>
          <p:spPr>
            <a:xfrm>
              <a:off x="4733601" y="5151520"/>
              <a:ext cx="238993" cy="13383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2" name="rc61"/>
            <p:cNvSpPr/>
            <p:nvPr/>
          </p:nvSpPr>
          <p:spPr>
            <a:xfrm>
              <a:off x="4733601" y="5151520"/>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3" name="rc62"/>
            <p:cNvSpPr/>
            <p:nvPr/>
          </p:nvSpPr>
          <p:spPr>
            <a:xfrm>
              <a:off x="4733601" y="5151520"/>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4" name="rc63"/>
            <p:cNvSpPr/>
            <p:nvPr/>
          </p:nvSpPr>
          <p:spPr>
            <a:xfrm>
              <a:off x="4733601" y="3813147"/>
              <a:ext cx="238993" cy="13383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5" name="pg64"/>
            <p:cNvSpPr/>
            <p:nvPr/>
          </p:nvSpPr>
          <p:spPr>
            <a:xfrm>
              <a:off x="2588091" y="2153563"/>
              <a:ext cx="1608977" cy="373922"/>
            </a:xfrm>
            <a:custGeom>
              <a:avLst/>
              <a:pathLst>
                <a:path w="1608977" h="373922">
                  <a:moveTo>
                    <a:pt x="31220" y="373922"/>
                  </a:moveTo>
                  <a:lnTo>
                    <a:pt x="1577756" y="373922"/>
                  </a:lnTo>
                  <a:lnTo>
                    <a:pt x="1576499" y="373897"/>
                  </a:lnTo>
                  <a:lnTo>
                    <a:pt x="1581520" y="373695"/>
                  </a:lnTo>
                  <a:lnTo>
                    <a:pt x="1586442" y="372690"/>
                  </a:lnTo>
                  <a:lnTo>
                    <a:pt x="1591140" y="370908"/>
                  </a:lnTo>
                  <a:lnTo>
                    <a:pt x="1595492" y="368396"/>
                  </a:lnTo>
                  <a:lnTo>
                    <a:pt x="1599384" y="365218"/>
                  </a:lnTo>
                  <a:lnTo>
                    <a:pt x="1602715" y="361457"/>
                  </a:lnTo>
                  <a:lnTo>
                    <a:pt x="1605401" y="357211"/>
                  </a:lnTo>
                  <a:lnTo>
                    <a:pt x="1607370" y="352588"/>
                  </a:lnTo>
                  <a:lnTo>
                    <a:pt x="1608573" y="347710"/>
                  </a:lnTo>
                  <a:lnTo>
                    <a:pt x="1608977" y="342702"/>
                  </a:lnTo>
                  <a:lnTo>
                    <a:pt x="1608977" y="31220"/>
                  </a:lnTo>
                  <a:lnTo>
                    <a:pt x="1608573" y="26212"/>
                  </a:lnTo>
                  <a:lnTo>
                    <a:pt x="1607370" y="21334"/>
                  </a:lnTo>
                  <a:lnTo>
                    <a:pt x="1605401" y="16711"/>
                  </a:lnTo>
                  <a:lnTo>
                    <a:pt x="1602715" y="12465"/>
                  </a:lnTo>
                  <a:lnTo>
                    <a:pt x="1599384" y="8704"/>
                  </a:lnTo>
                  <a:lnTo>
                    <a:pt x="1595492" y="5526"/>
                  </a:lnTo>
                  <a:lnTo>
                    <a:pt x="1591140" y="3014"/>
                  </a:lnTo>
                  <a:lnTo>
                    <a:pt x="1586442" y="1232"/>
                  </a:lnTo>
                  <a:lnTo>
                    <a:pt x="1581520" y="227"/>
                  </a:lnTo>
                  <a:lnTo>
                    <a:pt x="157775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6" name="tx65"/>
            <p:cNvSpPr/>
            <p:nvPr/>
          </p:nvSpPr>
          <p:spPr>
            <a:xfrm>
              <a:off x="2712974" y="2239827"/>
              <a:ext cx="135921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10 case(s)</a:t>
              </a:r>
            </a:p>
          </p:txBody>
        </p:sp>
        <p:sp>
          <p:nvSpPr>
            <p:cNvPr id="67" name="pg66"/>
            <p:cNvSpPr/>
            <p:nvPr/>
          </p:nvSpPr>
          <p:spPr>
            <a:xfrm>
              <a:off x="2778492" y="2394471"/>
              <a:ext cx="1228175" cy="311602"/>
            </a:xfrm>
            <a:custGeom>
              <a:avLst/>
              <a:pathLst>
                <a:path w="1228175" h="311602">
                  <a:moveTo>
                    <a:pt x="26017" y="311602"/>
                  </a:moveTo>
                  <a:lnTo>
                    <a:pt x="1202157" y="311602"/>
                  </a:lnTo>
                  <a:lnTo>
                    <a:pt x="1201110" y="311581"/>
                  </a:lnTo>
                  <a:lnTo>
                    <a:pt x="1205293" y="311412"/>
                  </a:lnTo>
                  <a:lnTo>
                    <a:pt x="1209396" y="310575"/>
                  </a:lnTo>
                  <a:lnTo>
                    <a:pt x="1213311" y="309090"/>
                  </a:lnTo>
                  <a:lnTo>
                    <a:pt x="1216937" y="306996"/>
                  </a:lnTo>
                  <a:lnTo>
                    <a:pt x="1220180" y="304348"/>
                  </a:lnTo>
                  <a:lnTo>
                    <a:pt x="1222957" y="301214"/>
                  </a:lnTo>
                  <a:lnTo>
                    <a:pt x="1225194" y="297675"/>
                  </a:lnTo>
                  <a:lnTo>
                    <a:pt x="1226836" y="293823"/>
                  </a:lnTo>
                  <a:lnTo>
                    <a:pt x="1227838" y="289758"/>
                  </a:lnTo>
                  <a:lnTo>
                    <a:pt x="1228175" y="285585"/>
                  </a:lnTo>
                  <a:lnTo>
                    <a:pt x="1228175" y="26017"/>
                  </a:lnTo>
                  <a:lnTo>
                    <a:pt x="1227838" y="21843"/>
                  </a:lnTo>
                  <a:lnTo>
                    <a:pt x="1226836" y="17778"/>
                  </a:lnTo>
                  <a:lnTo>
                    <a:pt x="1225194" y="13926"/>
                  </a:lnTo>
                  <a:lnTo>
                    <a:pt x="1222957" y="10387"/>
                  </a:lnTo>
                  <a:lnTo>
                    <a:pt x="1220180" y="7253"/>
                  </a:lnTo>
                  <a:lnTo>
                    <a:pt x="1216937" y="4605"/>
                  </a:lnTo>
                  <a:lnTo>
                    <a:pt x="1213311" y="2511"/>
                  </a:lnTo>
                  <a:lnTo>
                    <a:pt x="1209396" y="1027"/>
                  </a:lnTo>
                  <a:lnTo>
                    <a:pt x="1205293" y="189"/>
                  </a:lnTo>
                  <a:lnTo>
                    <a:pt x="120215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8" name="tx67"/>
            <p:cNvSpPr/>
            <p:nvPr/>
          </p:nvSpPr>
          <p:spPr>
            <a:xfrm>
              <a:off x="2882561" y="2466357"/>
              <a:ext cx="102003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11 case(s)</a:t>
              </a:r>
            </a:p>
          </p:txBody>
        </p:sp>
        <p:sp>
          <p:nvSpPr>
            <p:cNvPr id="69" name="rc68"/>
            <p:cNvSpPr/>
            <p:nvPr/>
          </p:nvSpPr>
          <p:spPr>
            <a:xfrm>
              <a:off x="1772732" y="2153563"/>
              <a:ext cx="3239694" cy="3131794"/>
            </a:xfrm>
            <a:prstGeom prst="rect">
              <a:avLst/>
            </a:prstGeom>
            <a:ln w="13550" cap="rnd">
              <a:solidFill>
                <a:srgbClr val="333333">
                  <a:alpha val="100000"/>
                </a:srgbClr>
              </a:solidFill>
              <a:prstDash val="solid"/>
              <a:round/>
            </a:ln>
          </p:spPr>
          <p:txBody>
            <a:bodyPr/>
            <a:lstStyle/>
            <a:p/>
          </p:txBody>
        </p:sp>
        <p:sp>
          <p:nvSpPr>
            <p:cNvPr id="70" name="rc69"/>
            <p:cNvSpPr/>
            <p:nvPr/>
          </p:nvSpPr>
          <p:spPr>
            <a:xfrm>
              <a:off x="5012427" y="2153563"/>
              <a:ext cx="3239694" cy="3131794"/>
            </a:xfrm>
            <a:prstGeom prst="rect">
              <a:avLst/>
            </a:prstGeom>
            <a:solidFill>
              <a:srgbClr val="FFFFFF">
                <a:alpha val="100000"/>
              </a:srgbClr>
            </a:solidFill>
          </p:spPr>
          <p:txBody>
            <a:bodyPr/>
            <a:lstStyle/>
            <a:p/>
          </p:txBody>
        </p:sp>
        <p:sp>
          <p:nvSpPr>
            <p:cNvPr id="71" name="pl70"/>
            <p:cNvSpPr/>
            <p:nvPr/>
          </p:nvSpPr>
          <p:spPr>
            <a:xfrm>
              <a:off x="5012427" y="4950764"/>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72" name="pl71"/>
            <p:cNvSpPr/>
            <p:nvPr/>
          </p:nvSpPr>
          <p:spPr>
            <a:xfrm>
              <a:off x="5012427" y="428157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73" name="pl72"/>
            <p:cNvSpPr/>
            <p:nvPr/>
          </p:nvSpPr>
          <p:spPr>
            <a:xfrm>
              <a:off x="5012427" y="361239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74" name="pl73"/>
            <p:cNvSpPr/>
            <p:nvPr/>
          </p:nvSpPr>
          <p:spPr>
            <a:xfrm>
              <a:off x="5012427" y="2943204"/>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75" name="pl74"/>
            <p:cNvSpPr/>
            <p:nvPr/>
          </p:nvSpPr>
          <p:spPr>
            <a:xfrm>
              <a:off x="5012427" y="2274017"/>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76" name="pl75"/>
            <p:cNvSpPr/>
            <p:nvPr/>
          </p:nvSpPr>
          <p:spPr>
            <a:xfrm>
              <a:off x="5012427"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7" name="pl76"/>
            <p:cNvSpPr/>
            <p:nvPr/>
          </p:nvSpPr>
          <p:spPr>
            <a:xfrm>
              <a:off x="5012427" y="4616171"/>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8" name="pl77"/>
            <p:cNvSpPr/>
            <p:nvPr/>
          </p:nvSpPr>
          <p:spPr>
            <a:xfrm>
              <a:off x="5012427" y="3946984"/>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9" name="pl78"/>
            <p:cNvSpPr/>
            <p:nvPr/>
          </p:nvSpPr>
          <p:spPr>
            <a:xfrm>
              <a:off x="5012427" y="3277797"/>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80" name="pl79"/>
            <p:cNvSpPr/>
            <p:nvPr/>
          </p:nvSpPr>
          <p:spPr>
            <a:xfrm>
              <a:off x="5012427" y="2608610"/>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81" name="rc80"/>
            <p:cNvSpPr/>
            <p:nvPr/>
          </p:nvSpPr>
          <p:spPr>
            <a:xfrm>
              <a:off x="5052260" y="5218439"/>
              <a:ext cx="238993" cy="6691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2" name="rc81"/>
            <p:cNvSpPr/>
            <p:nvPr/>
          </p:nvSpPr>
          <p:spPr>
            <a:xfrm>
              <a:off x="5052260" y="5218439"/>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3" name="rc82"/>
            <p:cNvSpPr/>
            <p:nvPr/>
          </p:nvSpPr>
          <p:spPr>
            <a:xfrm>
              <a:off x="5052260" y="5218439"/>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4" name="rc83"/>
            <p:cNvSpPr/>
            <p:nvPr/>
          </p:nvSpPr>
          <p:spPr>
            <a:xfrm>
              <a:off x="5052260" y="4281578"/>
              <a:ext cx="238993" cy="93686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5" name="rc84"/>
            <p:cNvSpPr/>
            <p:nvPr/>
          </p:nvSpPr>
          <p:spPr>
            <a:xfrm>
              <a:off x="5317808" y="5218439"/>
              <a:ext cx="238993" cy="6691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5317808" y="5218439"/>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5317808" y="5218439"/>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5317808" y="4281578"/>
              <a:ext cx="238993" cy="93686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558335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558335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5583357" y="5084602"/>
              <a:ext cx="238993" cy="20075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5583357" y="4214659"/>
              <a:ext cx="238993" cy="86994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584890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584890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5848906" y="5017683"/>
              <a:ext cx="238993" cy="26767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5848906" y="4281578"/>
              <a:ext cx="238993" cy="73610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rc96"/>
            <p:cNvSpPr/>
            <p:nvPr/>
          </p:nvSpPr>
          <p:spPr>
            <a:xfrm>
              <a:off x="611445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611445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6114455" y="5151520"/>
              <a:ext cx="238993" cy="13383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6114455" y="3344716"/>
              <a:ext cx="238993" cy="180680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rc100"/>
            <p:cNvSpPr/>
            <p:nvPr/>
          </p:nvSpPr>
          <p:spPr>
            <a:xfrm>
              <a:off x="638000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2" name="rc101"/>
            <p:cNvSpPr/>
            <p:nvPr/>
          </p:nvSpPr>
          <p:spPr>
            <a:xfrm>
              <a:off x="638000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3" name="rc102"/>
            <p:cNvSpPr/>
            <p:nvPr/>
          </p:nvSpPr>
          <p:spPr>
            <a:xfrm>
              <a:off x="6380003" y="5151520"/>
              <a:ext cx="238993" cy="13383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4" name="rc103"/>
            <p:cNvSpPr/>
            <p:nvPr/>
          </p:nvSpPr>
          <p:spPr>
            <a:xfrm>
              <a:off x="6380003" y="3143960"/>
              <a:ext cx="238993" cy="200756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5" name="rc104"/>
            <p:cNvSpPr/>
            <p:nvPr/>
          </p:nvSpPr>
          <p:spPr>
            <a:xfrm>
              <a:off x="664555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6" name="rc105"/>
            <p:cNvSpPr/>
            <p:nvPr/>
          </p:nvSpPr>
          <p:spPr>
            <a:xfrm>
              <a:off x="664555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7" name="rc106"/>
            <p:cNvSpPr/>
            <p:nvPr/>
          </p:nvSpPr>
          <p:spPr>
            <a:xfrm>
              <a:off x="6645552" y="5017683"/>
              <a:ext cx="238993" cy="26767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8" name="rc107"/>
            <p:cNvSpPr/>
            <p:nvPr/>
          </p:nvSpPr>
          <p:spPr>
            <a:xfrm>
              <a:off x="6645552" y="2876285"/>
              <a:ext cx="238993" cy="214139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9" name="rc108"/>
            <p:cNvSpPr/>
            <p:nvPr/>
          </p:nvSpPr>
          <p:spPr>
            <a:xfrm>
              <a:off x="691110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0" name="rc109"/>
            <p:cNvSpPr/>
            <p:nvPr/>
          </p:nvSpPr>
          <p:spPr>
            <a:xfrm>
              <a:off x="691110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1" name="rc110"/>
            <p:cNvSpPr/>
            <p:nvPr/>
          </p:nvSpPr>
          <p:spPr>
            <a:xfrm>
              <a:off x="6911101" y="5218439"/>
              <a:ext cx="238993" cy="6691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2" name="rc111"/>
            <p:cNvSpPr/>
            <p:nvPr/>
          </p:nvSpPr>
          <p:spPr>
            <a:xfrm>
              <a:off x="6911101" y="4549252"/>
              <a:ext cx="238993" cy="66918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3" name="rc112"/>
            <p:cNvSpPr/>
            <p:nvPr/>
          </p:nvSpPr>
          <p:spPr>
            <a:xfrm>
              <a:off x="717665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4" name="rc113"/>
            <p:cNvSpPr/>
            <p:nvPr/>
          </p:nvSpPr>
          <p:spPr>
            <a:xfrm>
              <a:off x="717665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5" name="rc114"/>
            <p:cNvSpPr/>
            <p:nvPr/>
          </p:nvSpPr>
          <p:spPr>
            <a:xfrm>
              <a:off x="7176650" y="5218439"/>
              <a:ext cx="238993" cy="6691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6" name="rc115"/>
            <p:cNvSpPr/>
            <p:nvPr/>
          </p:nvSpPr>
          <p:spPr>
            <a:xfrm>
              <a:off x="7176650" y="4415415"/>
              <a:ext cx="238993" cy="8030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7" name="rc116"/>
            <p:cNvSpPr/>
            <p:nvPr/>
          </p:nvSpPr>
          <p:spPr>
            <a:xfrm>
              <a:off x="7442199"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8" name="rc117"/>
            <p:cNvSpPr/>
            <p:nvPr/>
          </p:nvSpPr>
          <p:spPr>
            <a:xfrm>
              <a:off x="7442199"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9" name="rc118"/>
            <p:cNvSpPr/>
            <p:nvPr/>
          </p:nvSpPr>
          <p:spPr>
            <a:xfrm>
              <a:off x="7442199"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0" name="rc119"/>
            <p:cNvSpPr/>
            <p:nvPr/>
          </p:nvSpPr>
          <p:spPr>
            <a:xfrm>
              <a:off x="7442199" y="3478553"/>
              <a:ext cx="238993" cy="180680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1" name="rc120"/>
            <p:cNvSpPr/>
            <p:nvPr/>
          </p:nvSpPr>
          <p:spPr>
            <a:xfrm>
              <a:off x="770774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2" name="rc121"/>
            <p:cNvSpPr/>
            <p:nvPr/>
          </p:nvSpPr>
          <p:spPr>
            <a:xfrm>
              <a:off x="770774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3" name="rc122"/>
            <p:cNvSpPr/>
            <p:nvPr/>
          </p:nvSpPr>
          <p:spPr>
            <a:xfrm>
              <a:off x="7707747" y="5218439"/>
              <a:ext cx="238993" cy="6691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4" name="rc123"/>
            <p:cNvSpPr/>
            <p:nvPr/>
          </p:nvSpPr>
          <p:spPr>
            <a:xfrm>
              <a:off x="7707747" y="4348496"/>
              <a:ext cx="238993" cy="86994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5" name="rc124"/>
            <p:cNvSpPr/>
            <p:nvPr/>
          </p:nvSpPr>
          <p:spPr>
            <a:xfrm>
              <a:off x="797329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6" name="rc125"/>
            <p:cNvSpPr/>
            <p:nvPr/>
          </p:nvSpPr>
          <p:spPr>
            <a:xfrm>
              <a:off x="797329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7" name="rc126"/>
            <p:cNvSpPr/>
            <p:nvPr/>
          </p:nvSpPr>
          <p:spPr>
            <a:xfrm>
              <a:off x="797329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8" name="rc127"/>
            <p:cNvSpPr/>
            <p:nvPr/>
          </p:nvSpPr>
          <p:spPr>
            <a:xfrm>
              <a:off x="7973296" y="4950764"/>
              <a:ext cx="238993" cy="33459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9" name="pg128"/>
            <p:cNvSpPr/>
            <p:nvPr/>
          </p:nvSpPr>
          <p:spPr>
            <a:xfrm>
              <a:off x="5827786" y="2153563"/>
              <a:ext cx="1608977" cy="373922"/>
            </a:xfrm>
            <a:custGeom>
              <a:avLst/>
              <a:pathLst>
                <a:path w="1608977" h="373922">
                  <a:moveTo>
                    <a:pt x="31220" y="373922"/>
                  </a:moveTo>
                  <a:lnTo>
                    <a:pt x="1577756" y="373922"/>
                  </a:lnTo>
                  <a:lnTo>
                    <a:pt x="1576499" y="373897"/>
                  </a:lnTo>
                  <a:lnTo>
                    <a:pt x="1581520" y="373695"/>
                  </a:lnTo>
                  <a:lnTo>
                    <a:pt x="1586442" y="372690"/>
                  </a:lnTo>
                  <a:lnTo>
                    <a:pt x="1591140" y="370908"/>
                  </a:lnTo>
                  <a:lnTo>
                    <a:pt x="1595492" y="368396"/>
                  </a:lnTo>
                  <a:lnTo>
                    <a:pt x="1599384" y="365218"/>
                  </a:lnTo>
                  <a:lnTo>
                    <a:pt x="1602715" y="361457"/>
                  </a:lnTo>
                  <a:lnTo>
                    <a:pt x="1605401" y="357211"/>
                  </a:lnTo>
                  <a:lnTo>
                    <a:pt x="1607370" y="352588"/>
                  </a:lnTo>
                  <a:lnTo>
                    <a:pt x="1608573" y="347710"/>
                  </a:lnTo>
                  <a:lnTo>
                    <a:pt x="1608977" y="342702"/>
                  </a:lnTo>
                  <a:lnTo>
                    <a:pt x="1608977" y="31220"/>
                  </a:lnTo>
                  <a:lnTo>
                    <a:pt x="1608573" y="26212"/>
                  </a:lnTo>
                  <a:lnTo>
                    <a:pt x="1607370" y="21334"/>
                  </a:lnTo>
                  <a:lnTo>
                    <a:pt x="1605401" y="16711"/>
                  </a:lnTo>
                  <a:lnTo>
                    <a:pt x="1602715" y="12465"/>
                  </a:lnTo>
                  <a:lnTo>
                    <a:pt x="1599384" y="8704"/>
                  </a:lnTo>
                  <a:lnTo>
                    <a:pt x="1595492" y="5526"/>
                  </a:lnTo>
                  <a:lnTo>
                    <a:pt x="1591140" y="3014"/>
                  </a:lnTo>
                  <a:lnTo>
                    <a:pt x="1586442" y="1232"/>
                  </a:lnTo>
                  <a:lnTo>
                    <a:pt x="1581520" y="227"/>
                  </a:lnTo>
                  <a:lnTo>
                    <a:pt x="157775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30" name="tx129"/>
            <p:cNvSpPr/>
            <p:nvPr/>
          </p:nvSpPr>
          <p:spPr>
            <a:xfrm>
              <a:off x="5952669" y="2239827"/>
              <a:ext cx="135921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20 case(s)</a:t>
              </a:r>
            </a:p>
          </p:txBody>
        </p:sp>
        <p:sp>
          <p:nvSpPr>
            <p:cNvPr id="131" name="pg130"/>
            <p:cNvSpPr/>
            <p:nvPr/>
          </p:nvSpPr>
          <p:spPr>
            <a:xfrm>
              <a:off x="6018187" y="2394471"/>
              <a:ext cx="1228175" cy="311602"/>
            </a:xfrm>
            <a:custGeom>
              <a:avLst/>
              <a:pathLst>
                <a:path w="1228175" h="311602">
                  <a:moveTo>
                    <a:pt x="26017" y="311602"/>
                  </a:moveTo>
                  <a:lnTo>
                    <a:pt x="1202157" y="311602"/>
                  </a:lnTo>
                  <a:lnTo>
                    <a:pt x="1201110" y="311581"/>
                  </a:lnTo>
                  <a:lnTo>
                    <a:pt x="1205293" y="311412"/>
                  </a:lnTo>
                  <a:lnTo>
                    <a:pt x="1209396" y="310575"/>
                  </a:lnTo>
                  <a:lnTo>
                    <a:pt x="1213311" y="309090"/>
                  </a:lnTo>
                  <a:lnTo>
                    <a:pt x="1216937" y="306996"/>
                  </a:lnTo>
                  <a:lnTo>
                    <a:pt x="1220180" y="304348"/>
                  </a:lnTo>
                  <a:lnTo>
                    <a:pt x="1222957" y="301214"/>
                  </a:lnTo>
                  <a:lnTo>
                    <a:pt x="1225194" y="297675"/>
                  </a:lnTo>
                  <a:lnTo>
                    <a:pt x="1226836" y="293823"/>
                  </a:lnTo>
                  <a:lnTo>
                    <a:pt x="1227838" y="289758"/>
                  </a:lnTo>
                  <a:lnTo>
                    <a:pt x="1228175" y="285585"/>
                  </a:lnTo>
                  <a:lnTo>
                    <a:pt x="1228175" y="26017"/>
                  </a:lnTo>
                  <a:lnTo>
                    <a:pt x="1227838" y="21843"/>
                  </a:lnTo>
                  <a:lnTo>
                    <a:pt x="1226836" y="17778"/>
                  </a:lnTo>
                  <a:lnTo>
                    <a:pt x="1225194" y="13926"/>
                  </a:lnTo>
                  <a:lnTo>
                    <a:pt x="1222957" y="10387"/>
                  </a:lnTo>
                  <a:lnTo>
                    <a:pt x="1220180" y="7253"/>
                  </a:lnTo>
                  <a:lnTo>
                    <a:pt x="1216937" y="4605"/>
                  </a:lnTo>
                  <a:lnTo>
                    <a:pt x="1213311" y="2511"/>
                  </a:lnTo>
                  <a:lnTo>
                    <a:pt x="1209396" y="1027"/>
                  </a:lnTo>
                  <a:lnTo>
                    <a:pt x="1205293" y="189"/>
                  </a:lnTo>
                  <a:lnTo>
                    <a:pt x="120215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32" name="tx131"/>
            <p:cNvSpPr/>
            <p:nvPr/>
          </p:nvSpPr>
          <p:spPr>
            <a:xfrm>
              <a:off x="6122256" y="2466357"/>
              <a:ext cx="102003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10 case(s)</a:t>
              </a:r>
            </a:p>
          </p:txBody>
        </p:sp>
        <p:sp>
          <p:nvSpPr>
            <p:cNvPr id="133" name="rc132"/>
            <p:cNvSpPr/>
            <p:nvPr/>
          </p:nvSpPr>
          <p:spPr>
            <a:xfrm>
              <a:off x="5012427" y="2153563"/>
              <a:ext cx="3239694" cy="3131794"/>
            </a:xfrm>
            <a:prstGeom prst="rect">
              <a:avLst/>
            </a:prstGeom>
            <a:ln w="13550" cap="rnd">
              <a:solidFill>
                <a:srgbClr val="333333">
                  <a:alpha val="100000"/>
                </a:srgbClr>
              </a:solidFill>
              <a:prstDash val="solid"/>
              <a:round/>
            </a:ln>
          </p:spPr>
          <p:txBody>
            <a:bodyPr/>
            <a:lstStyle/>
            <a:p/>
          </p:txBody>
        </p:sp>
        <p:sp>
          <p:nvSpPr>
            <p:cNvPr id="134" name="rc133"/>
            <p:cNvSpPr/>
            <p:nvPr/>
          </p:nvSpPr>
          <p:spPr>
            <a:xfrm>
              <a:off x="8252122" y="2153563"/>
              <a:ext cx="3239694" cy="3131794"/>
            </a:xfrm>
            <a:prstGeom prst="rect">
              <a:avLst/>
            </a:prstGeom>
            <a:solidFill>
              <a:srgbClr val="FFFFFF">
                <a:alpha val="100000"/>
              </a:srgbClr>
            </a:solidFill>
          </p:spPr>
          <p:txBody>
            <a:bodyPr/>
            <a:lstStyle/>
            <a:p/>
          </p:txBody>
        </p:sp>
        <p:sp>
          <p:nvSpPr>
            <p:cNvPr id="135" name="pl134"/>
            <p:cNvSpPr/>
            <p:nvPr/>
          </p:nvSpPr>
          <p:spPr>
            <a:xfrm>
              <a:off x="8252122" y="4950764"/>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36" name="pl135"/>
            <p:cNvSpPr/>
            <p:nvPr/>
          </p:nvSpPr>
          <p:spPr>
            <a:xfrm>
              <a:off x="8252122" y="428157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37" name="pl136"/>
            <p:cNvSpPr/>
            <p:nvPr/>
          </p:nvSpPr>
          <p:spPr>
            <a:xfrm>
              <a:off x="8252122" y="361239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38" name="pl137"/>
            <p:cNvSpPr/>
            <p:nvPr/>
          </p:nvSpPr>
          <p:spPr>
            <a:xfrm>
              <a:off x="8252122" y="2943204"/>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39" name="pl138"/>
            <p:cNvSpPr/>
            <p:nvPr/>
          </p:nvSpPr>
          <p:spPr>
            <a:xfrm>
              <a:off x="8252122" y="2274017"/>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40" name="pl139"/>
            <p:cNvSpPr/>
            <p:nvPr/>
          </p:nvSpPr>
          <p:spPr>
            <a:xfrm>
              <a:off x="825212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41" name="pl140"/>
            <p:cNvSpPr/>
            <p:nvPr/>
          </p:nvSpPr>
          <p:spPr>
            <a:xfrm>
              <a:off x="8252122" y="4616171"/>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42" name="pl141"/>
            <p:cNvSpPr/>
            <p:nvPr/>
          </p:nvSpPr>
          <p:spPr>
            <a:xfrm>
              <a:off x="8252122" y="3946984"/>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43" name="pl142"/>
            <p:cNvSpPr/>
            <p:nvPr/>
          </p:nvSpPr>
          <p:spPr>
            <a:xfrm>
              <a:off x="8252122" y="3277797"/>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44" name="pl143"/>
            <p:cNvSpPr/>
            <p:nvPr/>
          </p:nvSpPr>
          <p:spPr>
            <a:xfrm>
              <a:off x="8252122" y="2608610"/>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45" name="rc144"/>
            <p:cNvSpPr/>
            <p:nvPr/>
          </p:nvSpPr>
          <p:spPr>
            <a:xfrm>
              <a:off x="8291955" y="5218439"/>
              <a:ext cx="238993" cy="6691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6" name="rc145"/>
            <p:cNvSpPr/>
            <p:nvPr/>
          </p:nvSpPr>
          <p:spPr>
            <a:xfrm>
              <a:off x="8291955" y="5218439"/>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7" name="rc146"/>
            <p:cNvSpPr/>
            <p:nvPr/>
          </p:nvSpPr>
          <p:spPr>
            <a:xfrm>
              <a:off x="8291955" y="5151520"/>
              <a:ext cx="238993" cy="6691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8" name="rc147"/>
            <p:cNvSpPr/>
            <p:nvPr/>
          </p:nvSpPr>
          <p:spPr>
            <a:xfrm>
              <a:off x="8291955" y="4147740"/>
              <a:ext cx="238993" cy="100378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9" name="rc148"/>
            <p:cNvSpPr/>
            <p:nvPr/>
          </p:nvSpPr>
          <p:spPr>
            <a:xfrm>
              <a:off x="8557503" y="5151520"/>
              <a:ext cx="238993" cy="13383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0" name="rc149"/>
            <p:cNvSpPr/>
            <p:nvPr/>
          </p:nvSpPr>
          <p:spPr>
            <a:xfrm>
              <a:off x="8557503" y="5151520"/>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1" name="rc150"/>
            <p:cNvSpPr/>
            <p:nvPr/>
          </p:nvSpPr>
          <p:spPr>
            <a:xfrm>
              <a:off x="8557503" y="5151520"/>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2" name="rc151"/>
            <p:cNvSpPr/>
            <p:nvPr/>
          </p:nvSpPr>
          <p:spPr>
            <a:xfrm>
              <a:off x="8557503" y="4080821"/>
              <a:ext cx="238993" cy="10706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3" name="rc152"/>
            <p:cNvSpPr/>
            <p:nvPr/>
          </p:nvSpPr>
          <p:spPr>
            <a:xfrm>
              <a:off x="8823052" y="5218439"/>
              <a:ext cx="238993" cy="6691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4" name="rc153"/>
            <p:cNvSpPr/>
            <p:nvPr/>
          </p:nvSpPr>
          <p:spPr>
            <a:xfrm>
              <a:off x="8823052" y="5218439"/>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5" name="rc154"/>
            <p:cNvSpPr/>
            <p:nvPr/>
          </p:nvSpPr>
          <p:spPr>
            <a:xfrm>
              <a:off x="8823052" y="5218439"/>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6" name="rc155"/>
            <p:cNvSpPr/>
            <p:nvPr/>
          </p:nvSpPr>
          <p:spPr>
            <a:xfrm>
              <a:off x="8823052" y="4147740"/>
              <a:ext cx="238993" cy="10706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7" name="rc156"/>
            <p:cNvSpPr/>
            <p:nvPr/>
          </p:nvSpPr>
          <p:spPr>
            <a:xfrm>
              <a:off x="9088601" y="5218439"/>
              <a:ext cx="238993" cy="6691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8" name="rc157"/>
            <p:cNvSpPr/>
            <p:nvPr/>
          </p:nvSpPr>
          <p:spPr>
            <a:xfrm>
              <a:off x="9088601" y="5218439"/>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9" name="rc158"/>
            <p:cNvSpPr/>
            <p:nvPr/>
          </p:nvSpPr>
          <p:spPr>
            <a:xfrm>
              <a:off x="9088601" y="5151520"/>
              <a:ext cx="238993" cy="6691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0" name="rc159"/>
            <p:cNvSpPr/>
            <p:nvPr/>
          </p:nvSpPr>
          <p:spPr>
            <a:xfrm>
              <a:off x="9088601" y="4549252"/>
              <a:ext cx="238993" cy="602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1" name="rc160"/>
            <p:cNvSpPr/>
            <p:nvPr/>
          </p:nvSpPr>
          <p:spPr>
            <a:xfrm>
              <a:off x="935415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2" name="rc161"/>
            <p:cNvSpPr/>
            <p:nvPr/>
          </p:nvSpPr>
          <p:spPr>
            <a:xfrm>
              <a:off x="935415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3" name="rc162"/>
            <p:cNvSpPr/>
            <p:nvPr/>
          </p:nvSpPr>
          <p:spPr>
            <a:xfrm>
              <a:off x="9354150" y="5084602"/>
              <a:ext cx="238993" cy="20075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4" name="rc163"/>
            <p:cNvSpPr/>
            <p:nvPr/>
          </p:nvSpPr>
          <p:spPr>
            <a:xfrm>
              <a:off x="9354150" y="2943204"/>
              <a:ext cx="238993" cy="214139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5" name="rc164"/>
            <p:cNvSpPr/>
            <p:nvPr/>
          </p:nvSpPr>
          <p:spPr>
            <a:xfrm>
              <a:off x="961969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6" name="rc165"/>
            <p:cNvSpPr/>
            <p:nvPr/>
          </p:nvSpPr>
          <p:spPr>
            <a:xfrm>
              <a:off x="961969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7" name="rc166"/>
            <p:cNvSpPr/>
            <p:nvPr/>
          </p:nvSpPr>
          <p:spPr>
            <a:xfrm>
              <a:off x="9619698" y="5151520"/>
              <a:ext cx="238993" cy="13383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8" name="rc167"/>
            <p:cNvSpPr/>
            <p:nvPr/>
          </p:nvSpPr>
          <p:spPr>
            <a:xfrm>
              <a:off x="9619698" y="2943204"/>
              <a:ext cx="238993" cy="22083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9" name="rc168"/>
            <p:cNvSpPr/>
            <p:nvPr/>
          </p:nvSpPr>
          <p:spPr>
            <a:xfrm>
              <a:off x="988524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0" name="rc169"/>
            <p:cNvSpPr/>
            <p:nvPr/>
          </p:nvSpPr>
          <p:spPr>
            <a:xfrm>
              <a:off x="988524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1" name="rc170"/>
            <p:cNvSpPr/>
            <p:nvPr/>
          </p:nvSpPr>
          <p:spPr>
            <a:xfrm>
              <a:off x="988524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2" name="rc171"/>
            <p:cNvSpPr/>
            <p:nvPr/>
          </p:nvSpPr>
          <p:spPr>
            <a:xfrm>
              <a:off x="9885247" y="4080821"/>
              <a:ext cx="238993" cy="12045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3" name="rc172"/>
            <p:cNvSpPr/>
            <p:nvPr/>
          </p:nvSpPr>
          <p:spPr>
            <a:xfrm>
              <a:off x="1015079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4" name="rc173"/>
            <p:cNvSpPr/>
            <p:nvPr/>
          </p:nvSpPr>
          <p:spPr>
            <a:xfrm>
              <a:off x="1015079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5" name="rc174"/>
            <p:cNvSpPr/>
            <p:nvPr/>
          </p:nvSpPr>
          <p:spPr>
            <a:xfrm>
              <a:off x="1015079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6" name="rc175"/>
            <p:cNvSpPr/>
            <p:nvPr/>
          </p:nvSpPr>
          <p:spPr>
            <a:xfrm>
              <a:off x="10150796" y="4950764"/>
              <a:ext cx="238993" cy="33459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7" name="rc176"/>
            <p:cNvSpPr/>
            <p:nvPr/>
          </p:nvSpPr>
          <p:spPr>
            <a:xfrm>
              <a:off x="10416345" y="5218439"/>
              <a:ext cx="238993" cy="6691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8" name="rc177"/>
            <p:cNvSpPr/>
            <p:nvPr/>
          </p:nvSpPr>
          <p:spPr>
            <a:xfrm>
              <a:off x="10416345" y="5218439"/>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9" name="rc178"/>
            <p:cNvSpPr/>
            <p:nvPr/>
          </p:nvSpPr>
          <p:spPr>
            <a:xfrm>
              <a:off x="10416345" y="5218439"/>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0" name="rc179"/>
            <p:cNvSpPr/>
            <p:nvPr/>
          </p:nvSpPr>
          <p:spPr>
            <a:xfrm>
              <a:off x="10416345" y="4549252"/>
              <a:ext cx="238993" cy="66918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1" name="rc180"/>
            <p:cNvSpPr/>
            <p:nvPr/>
          </p:nvSpPr>
          <p:spPr>
            <a:xfrm>
              <a:off x="1068189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2" name="rc181"/>
            <p:cNvSpPr/>
            <p:nvPr/>
          </p:nvSpPr>
          <p:spPr>
            <a:xfrm>
              <a:off x="1068189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3" name="rc182"/>
            <p:cNvSpPr/>
            <p:nvPr/>
          </p:nvSpPr>
          <p:spPr>
            <a:xfrm>
              <a:off x="10681893" y="5218439"/>
              <a:ext cx="238993" cy="6691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4" name="rc183"/>
            <p:cNvSpPr/>
            <p:nvPr/>
          </p:nvSpPr>
          <p:spPr>
            <a:xfrm>
              <a:off x="10681893" y="4214659"/>
              <a:ext cx="238993" cy="100378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5" name="rc184"/>
            <p:cNvSpPr/>
            <p:nvPr/>
          </p:nvSpPr>
          <p:spPr>
            <a:xfrm>
              <a:off x="10947442" y="5218439"/>
              <a:ext cx="238993" cy="6691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6" name="rc185"/>
            <p:cNvSpPr/>
            <p:nvPr/>
          </p:nvSpPr>
          <p:spPr>
            <a:xfrm>
              <a:off x="10947442" y="5218439"/>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7" name="rc186"/>
            <p:cNvSpPr/>
            <p:nvPr/>
          </p:nvSpPr>
          <p:spPr>
            <a:xfrm>
              <a:off x="10947442" y="5218439"/>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8" name="rc187"/>
            <p:cNvSpPr/>
            <p:nvPr/>
          </p:nvSpPr>
          <p:spPr>
            <a:xfrm>
              <a:off x="10947442" y="4616171"/>
              <a:ext cx="238993" cy="602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9" name="rc188"/>
            <p:cNvSpPr/>
            <p:nvPr/>
          </p:nvSpPr>
          <p:spPr>
            <a:xfrm>
              <a:off x="1121299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0" name="rc189"/>
            <p:cNvSpPr/>
            <p:nvPr/>
          </p:nvSpPr>
          <p:spPr>
            <a:xfrm>
              <a:off x="1121299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1" name="rc190"/>
            <p:cNvSpPr/>
            <p:nvPr/>
          </p:nvSpPr>
          <p:spPr>
            <a:xfrm>
              <a:off x="11212991" y="5218439"/>
              <a:ext cx="238993" cy="6691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2" name="rc191"/>
            <p:cNvSpPr/>
            <p:nvPr/>
          </p:nvSpPr>
          <p:spPr>
            <a:xfrm>
              <a:off x="11212991" y="4281578"/>
              <a:ext cx="238993" cy="93686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3" name="pg192"/>
            <p:cNvSpPr/>
            <p:nvPr/>
          </p:nvSpPr>
          <p:spPr>
            <a:xfrm>
              <a:off x="9067481" y="2153563"/>
              <a:ext cx="1608977" cy="373922"/>
            </a:xfrm>
            <a:custGeom>
              <a:avLst/>
              <a:pathLst>
                <a:path w="1608977" h="373922">
                  <a:moveTo>
                    <a:pt x="31220" y="373922"/>
                  </a:moveTo>
                  <a:lnTo>
                    <a:pt x="1577756" y="373922"/>
                  </a:lnTo>
                  <a:lnTo>
                    <a:pt x="1576499" y="373897"/>
                  </a:lnTo>
                  <a:lnTo>
                    <a:pt x="1581520" y="373695"/>
                  </a:lnTo>
                  <a:lnTo>
                    <a:pt x="1586442" y="372690"/>
                  </a:lnTo>
                  <a:lnTo>
                    <a:pt x="1591140" y="370908"/>
                  </a:lnTo>
                  <a:lnTo>
                    <a:pt x="1595492" y="368396"/>
                  </a:lnTo>
                  <a:lnTo>
                    <a:pt x="1599384" y="365218"/>
                  </a:lnTo>
                  <a:lnTo>
                    <a:pt x="1602715" y="361457"/>
                  </a:lnTo>
                  <a:lnTo>
                    <a:pt x="1605401" y="357211"/>
                  </a:lnTo>
                  <a:lnTo>
                    <a:pt x="1607370" y="352588"/>
                  </a:lnTo>
                  <a:lnTo>
                    <a:pt x="1608573" y="347710"/>
                  </a:lnTo>
                  <a:lnTo>
                    <a:pt x="1608977" y="342702"/>
                  </a:lnTo>
                  <a:lnTo>
                    <a:pt x="1608977" y="31220"/>
                  </a:lnTo>
                  <a:lnTo>
                    <a:pt x="1608573" y="26212"/>
                  </a:lnTo>
                  <a:lnTo>
                    <a:pt x="1607370" y="21334"/>
                  </a:lnTo>
                  <a:lnTo>
                    <a:pt x="1605401" y="16711"/>
                  </a:lnTo>
                  <a:lnTo>
                    <a:pt x="1602715" y="12465"/>
                  </a:lnTo>
                  <a:lnTo>
                    <a:pt x="1599384" y="8704"/>
                  </a:lnTo>
                  <a:lnTo>
                    <a:pt x="1595492" y="5526"/>
                  </a:lnTo>
                  <a:lnTo>
                    <a:pt x="1591140" y="3014"/>
                  </a:lnTo>
                  <a:lnTo>
                    <a:pt x="1586442" y="1232"/>
                  </a:lnTo>
                  <a:lnTo>
                    <a:pt x="1581520" y="227"/>
                  </a:lnTo>
                  <a:lnTo>
                    <a:pt x="157775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94" name="tx193"/>
            <p:cNvSpPr/>
            <p:nvPr/>
          </p:nvSpPr>
          <p:spPr>
            <a:xfrm>
              <a:off x="9192364" y="2239827"/>
              <a:ext cx="135921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16 case(s)</a:t>
              </a:r>
            </a:p>
          </p:txBody>
        </p:sp>
        <p:sp>
          <p:nvSpPr>
            <p:cNvPr id="195" name="pg194"/>
            <p:cNvSpPr/>
            <p:nvPr/>
          </p:nvSpPr>
          <p:spPr>
            <a:xfrm>
              <a:off x="9257882" y="2394471"/>
              <a:ext cx="1228175" cy="311602"/>
            </a:xfrm>
            <a:custGeom>
              <a:avLst/>
              <a:pathLst>
                <a:path w="1228175" h="311602">
                  <a:moveTo>
                    <a:pt x="26017" y="311602"/>
                  </a:moveTo>
                  <a:lnTo>
                    <a:pt x="1202157" y="311602"/>
                  </a:lnTo>
                  <a:lnTo>
                    <a:pt x="1201110" y="311581"/>
                  </a:lnTo>
                  <a:lnTo>
                    <a:pt x="1205293" y="311412"/>
                  </a:lnTo>
                  <a:lnTo>
                    <a:pt x="1209396" y="310575"/>
                  </a:lnTo>
                  <a:lnTo>
                    <a:pt x="1213311" y="309090"/>
                  </a:lnTo>
                  <a:lnTo>
                    <a:pt x="1216937" y="306996"/>
                  </a:lnTo>
                  <a:lnTo>
                    <a:pt x="1220180" y="304348"/>
                  </a:lnTo>
                  <a:lnTo>
                    <a:pt x="1222957" y="301214"/>
                  </a:lnTo>
                  <a:lnTo>
                    <a:pt x="1225194" y="297675"/>
                  </a:lnTo>
                  <a:lnTo>
                    <a:pt x="1226836" y="293823"/>
                  </a:lnTo>
                  <a:lnTo>
                    <a:pt x="1227838" y="289758"/>
                  </a:lnTo>
                  <a:lnTo>
                    <a:pt x="1228175" y="285585"/>
                  </a:lnTo>
                  <a:lnTo>
                    <a:pt x="1228175" y="26017"/>
                  </a:lnTo>
                  <a:lnTo>
                    <a:pt x="1227838" y="21843"/>
                  </a:lnTo>
                  <a:lnTo>
                    <a:pt x="1226836" y="17778"/>
                  </a:lnTo>
                  <a:lnTo>
                    <a:pt x="1225194" y="13926"/>
                  </a:lnTo>
                  <a:lnTo>
                    <a:pt x="1222957" y="10387"/>
                  </a:lnTo>
                  <a:lnTo>
                    <a:pt x="1220180" y="7253"/>
                  </a:lnTo>
                  <a:lnTo>
                    <a:pt x="1216937" y="4605"/>
                  </a:lnTo>
                  <a:lnTo>
                    <a:pt x="1213311" y="2511"/>
                  </a:lnTo>
                  <a:lnTo>
                    <a:pt x="1209396" y="1027"/>
                  </a:lnTo>
                  <a:lnTo>
                    <a:pt x="1205293" y="189"/>
                  </a:lnTo>
                  <a:lnTo>
                    <a:pt x="120215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96" name="tx195"/>
            <p:cNvSpPr/>
            <p:nvPr/>
          </p:nvSpPr>
          <p:spPr>
            <a:xfrm>
              <a:off x="9361951" y="2466357"/>
              <a:ext cx="102003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16 case(s)</a:t>
              </a:r>
            </a:p>
          </p:txBody>
        </p:sp>
        <p:sp>
          <p:nvSpPr>
            <p:cNvPr id="197" name="rc196"/>
            <p:cNvSpPr/>
            <p:nvPr/>
          </p:nvSpPr>
          <p:spPr>
            <a:xfrm>
              <a:off x="8252122" y="2153563"/>
              <a:ext cx="3239694" cy="3131794"/>
            </a:xfrm>
            <a:prstGeom prst="rect">
              <a:avLst/>
            </a:prstGeom>
            <a:ln w="13550" cap="rnd">
              <a:solidFill>
                <a:srgbClr val="333333">
                  <a:alpha val="100000"/>
                </a:srgbClr>
              </a:solidFill>
              <a:prstDash val="solid"/>
              <a:round/>
            </a:ln>
          </p:spPr>
          <p:txBody>
            <a:bodyPr/>
            <a:lstStyle/>
            <a:p/>
          </p:txBody>
        </p:sp>
        <p:sp>
          <p:nvSpPr>
            <p:cNvPr id="198" name="rc197"/>
            <p:cNvSpPr/>
            <p:nvPr/>
          </p:nvSpPr>
          <p:spPr>
            <a:xfrm>
              <a:off x="11491817" y="2153563"/>
              <a:ext cx="3239694" cy="3131794"/>
            </a:xfrm>
            <a:prstGeom prst="rect">
              <a:avLst/>
            </a:prstGeom>
            <a:solidFill>
              <a:srgbClr val="FFFFFF">
                <a:alpha val="100000"/>
              </a:srgbClr>
            </a:solidFill>
          </p:spPr>
          <p:txBody>
            <a:bodyPr/>
            <a:lstStyle/>
            <a:p/>
          </p:txBody>
        </p:sp>
        <p:sp>
          <p:nvSpPr>
            <p:cNvPr id="199" name="pl198"/>
            <p:cNvSpPr/>
            <p:nvPr/>
          </p:nvSpPr>
          <p:spPr>
            <a:xfrm>
              <a:off x="11491817" y="4950764"/>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00" name="pl199"/>
            <p:cNvSpPr/>
            <p:nvPr/>
          </p:nvSpPr>
          <p:spPr>
            <a:xfrm>
              <a:off x="11491817" y="428157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01" name="pl200"/>
            <p:cNvSpPr/>
            <p:nvPr/>
          </p:nvSpPr>
          <p:spPr>
            <a:xfrm>
              <a:off x="11491817" y="361239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02" name="pl201"/>
            <p:cNvSpPr/>
            <p:nvPr/>
          </p:nvSpPr>
          <p:spPr>
            <a:xfrm>
              <a:off x="11491817" y="2943204"/>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03" name="pl202"/>
            <p:cNvSpPr/>
            <p:nvPr/>
          </p:nvSpPr>
          <p:spPr>
            <a:xfrm>
              <a:off x="11491817" y="2274017"/>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04" name="pl203"/>
            <p:cNvSpPr/>
            <p:nvPr/>
          </p:nvSpPr>
          <p:spPr>
            <a:xfrm>
              <a:off x="11491817"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05" name="pl204"/>
            <p:cNvSpPr/>
            <p:nvPr/>
          </p:nvSpPr>
          <p:spPr>
            <a:xfrm>
              <a:off x="11491817" y="4616171"/>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06" name="pl205"/>
            <p:cNvSpPr/>
            <p:nvPr/>
          </p:nvSpPr>
          <p:spPr>
            <a:xfrm>
              <a:off x="11491817" y="3946984"/>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07" name="pl206"/>
            <p:cNvSpPr/>
            <p:nvPr/>
          </p:nvSpPr>
          <p:spPr>
            <a:xfrm>
              <a:off x="11491817" y="3277797"/>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08" name="pl207"/>
            <p:cNvSpPr/>
            <p:nvPr/>
          </p:nvSpPr>
          <p:spPr>
            <a:xfrm>
              <a:off x="11491817" y="2608610"/>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09" name="rc208"/>
            <p:cNvSpPr/>
            <p:nvPr/>
          </p:nvSpPr>
          <p:spPr>
            <a:xfrm>
              <a:off x="11531649"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1531649"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1531649" y="5084602"/>
              <a:ext cx="238993" cy="20075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1531649" y="4415415"/>
              <a:ext cx="238993" cy="66918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1797198" y="5218439"/>
              <a:ext cx="238993" cy="6691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1797198" y="5218439"/>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1797198" y="5218439"/>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1797198" y="4281578"/>
              <a:ext cx="238993" cy="93686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206274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206274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2062747" y="5017683"/>
              <a:ext cx="238993" cy="26767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2062747" y="4281578"/>
              <a:ext cx="238993" cy="73610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232829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232829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2328296" y="4816927"/>
              <a:ext cx="238993" cy="46843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2328296" y="4281578"/>
              <a:ext cx="238993" cy="5353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rc224"/>
            <p:cNvSpPr/>
            <p:nvPr/>
          </p:nvSpPr>
          <p:spPr>
            <a:xfrm>
              <a:off x="1259384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6" name="rc225"/>
            <p:cNvSpPr/>
            <p:nvPr/>
          </p:nvSpPr>
          <p:spPr>
            <a:xfrm>
              <a:off x="1259384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7" name="rc226"/>
            <p:cNvSpPr/>
            <p:nvPr/>
          </p:nvSpPr>
          <p:spPr>
            <a:xfrm>
              <a:off x="12593845" y="5218439"/>
              <a:ext cx="238993" cy="6691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8" name="rc227"/>
            <p:cNvSpPr/>
            <p:nvPr/>
          </p:nvSpPr>
          <p:spPr>
            <a:xfrm>
              <a:off x="12593845" y="4147740"/>
              <a:ext cx="238993" cy="10706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9" name="rc228"/>
            <p:cNvSpPr/>
            <p:nvPr/>
          </p:nvSpPr>
          <p:spPr>
            <a:xfrm>
              <a:off x="1285939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0" name="rc229"/>
            <p:cNvSpPr/>
            <p:nvPr/>
          </p:nvSpPr>
          <p:spPr>
            <a:xfrm>
              <a:off x="1285939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1" name="rc230"/>
            <p:cNvSpPr/>
            <p:nvPr/>
          </p:nvSpPr>
          <p:spPr>
            <a:xfrm>
              <a:off x="12859393" y="4816927"/>
              <a:ext cx="238993" cy="46843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2" name="rc231"/>
            <p:cNvSpPr/>
            <p:nvPr/>
          </p:nvSpPr>
          <p:spPr>
            <a:xfrm>
              <a:off x="12859393" y="3746228"/>
              <a:ext cx="238993" cy="10706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3" name="rc232"/>
            <p:cNvSpPr/>
            <p:nvPr/>
          </p:nvSpPr>
          <p:spPr>
            <a:xfrm>
              <a:off x="1312494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4" name="rc233"/>
            <p:cNvSpPr/>
            <p:nvPr/>
          </p:nvSpPr>
          <p:spPr>
            <a:xfrm>
              <a:off x="1312494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5" name="rc234"/>
            <p:cNvSpPr/>
            <p:nvPr/>
          </p:nvSpPr>
          <p:spPr>
            <a:xfrm>
              <a:off x="13124942" y="5084602"/>
              <a:ext cx="238993" cy="20075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6" name="rc235"/>
            <p:cNvSpPr/>
            <p:nvPr/>
          </p:nvSpPr>
          <p:spPr>
            <a:xfrm>
              <a:off x="13124942" y="4816927"/>
              <a:ext cx="238993" cy="2676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7" name="rc236"/>
            <p:cNvSpPr/>
            <p:nvPr/>
          </p:nvSpPr>
          <p:spPr>
            <a:xfrm>
              <a:off x="13390491" y="5218439"/>
              <a:ext cx="238993" cy="6691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8" name="rc237"/>
            <p:cNvSpPr/>
            <p:nvPr/>
          </p:nvSpPr>
          <p:spPr>
            <a:xfrm>
              <a:off x="13390491" y="5218439"/>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9" name="rc238"/>
            <p:cNvSpPr/>
            <p:nvPr/>
          </p:nvSpPr>
          <p:spPr>
            <a:xfrm>
              <a:off x="13390491" y="5084602"/>
              <a:ext cx="238993" cy="13383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0" name="rc239"/>
            <p:cNvSpPr/>
            <p:nvPr/>
          </p:nvSpPr>
          <p:spPr>
            <a:xfrm>
              <a:off x="13390491" y="4816927"/>
              <a:ext cx="238993" cy="2676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1" name="rc240"/>
            <p:cNvSpPr/>
            <p:nvPr/>
          </p:nvSpPr>
          <p:spPr>
            <a:xfrm>
              <a:off x="1365604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2" name="rc241"/>
            <p:cNvSpPr/>
            <p:nvPr/>
          </p:nvSpPr>
          <p:spPr>
            <a:xfrm>
              <a:off x="1365604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3" name="rc242"/>
            <p:cNvSpPr/>
            <p:nvPr/>
          </p:nvSpPr>
          <p:spPr>
            <a:xfrm>
              <a:off x="1365604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4" name="rc243"/>
            <p:cNvSpPr/>
            <p:nvPr/>
          </p:nvSpPr>
          <p:spPr>
            <a:xfrm>
              <a:off x="13656040" y="5017683"/>
              <a:ext cx="238993" cy="2676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5" name="rc244"/>
            <p:cNvSpPr/>
            <p:nvPr/>
          </p:nvSpPr>
          <p:spPr>
            <a:xfrm>
              <a:off x="1392158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6" name="rc245"/>
            <p:cNvSpPr/>
            <p:nvPr/>
          </p:nvSpPr>
          <p:spPr>
            <a:xfrm>
              <a:off x="1392158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7" name="rc246"/>
            <p:cNvSpPr/>
            <p:nvPr/>
          </p:nvSpPr>
          <p:spPr>
            <a:xfrm>
              <a:off x="13921588" y="5151520"/>
              <a:ext cx="238993" cy="13383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8" name="rc247"/>
            <p:cNvSpPr/>
            <p:nvPr/>
          </p:nvSpPr>
          <p:spPr>
            <a:xfrm>
              <a:off x="13921588" y="4816927"/>
              <a:ext cx="238993" cy="33459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9" name="rc248"/>
            <p:cNvSpPr/>
            <p:nvPr/>
          </p:nvSpPr>
          <p:spPr>
            <a:xfrm>
              <a:off x="14187137" y="5084602"/>
              <a:ext cx="238993" cy="20075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0" name="rc249"/>
            <p:cNvSpPr/>
            <p:nvPr/>
          </p:nvSpPr>
          <p:spPr>
            <a:xfrm>
              <a:off x="14187137" y="5084602"/>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1" name="rc250"/>
            <p:cNvSpPr/>
            <p:nvPr/>
          </p:nvSpPr>
          <p:spPr>
            <a:xfrm>
              <a:off x="14187137" y="5017683"/>
              <a:ext cx="238993" cy="6691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2" name="rc251"/>
            <p:cNvSpPr/>
            <p:nvPr/>
          </p:nvSpPr>
          <p:spPr>
            <a:xfrm>
              <a:off x="14187137" y="4348496"/>
              <a:ext cx="238993" cy="66918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3" name="rc252"/>
            <p:cNvSpPr/>
            <p:nvPr/>
          </p:nvSpPr>
          <p:spPr>
            <a:xfrm>
              <a:off x="1445268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4" name="rc253"/>
            <p:cNvSpPr/>
            <p:nvPr/>
          </p:nvSpPr>
          <p:spPr>
            <a:xfrm>
              <a:off x="1445268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5" name="rc254"/>
            <p:cNvSpPr/>
            <p:nvPr/>
          </p:nvSpPr>
          <p:spPr>
            <a:xfrm>
              <a:off x="1445268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6" name="rc255"/>
            <p:cNvSpPr/>
            <p:nvPr/>
          </p:nvSpPr>
          <p:spPr>
            <a:xfrm>
              <a:off x="14452686" y="4750008"/>
              <a:ext cx="238993" cy="5353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7" name="pg256"/>
            <p:cNvSpPr/>
            <p:nvPr/>
          </p:nvSpPr>
          <p:spPr>
            <a:xfrm>
              <a:off x="12307176" y="2153563"/>
              <a:ext cx="1608977" cy="373922"/>
            </a:xfrm>
            <a:custGeom>
              <a:avLst/>
              <a:pathLst>
                <a:path w="1608977" h="373922">
                  <a:moveTo>
                    <a:pt x="31220" y="373922"/>
                  </a:moveTo>
                  <a:lnTo>
                    <a:pt x="1577756" y="373922"/>
                  </a:lnTo>
                  <a:lnTo>
                    <a:pt x="1576499" y="373897"/>
                  </a:lnTo>
                  <a:lnTo>
                    <a:pt x="1581520" y="373695"/>
                  </a:lnTo>
                  <a:lnTo>
                    <a:pt x="1586442" y="372690"/>
                  </a:lnTo>
                  <a:lnTo>
                    <a:pt x="1591140" y="370908"/>
                  </a:lnTo>
                  <a:lnTo>
                    <a:pt x="1595492" y="368396"/>
                  </a:lnTo>
                  <a:lnTo>
                    <a:pt x="1599384" y="365218"/>
                  </a:lnTo>
                  <a:lnTo>
                    <a:pt x="1602715" y="361457"/>
                  </a:lnTo>
                  <a:lnTo>
                    <a:pt x="1605401" y="357211"/>
                  </a:lnTo>
                  <a:lnTo>
                    <a:pt x="1607370" y="352588"/>
                  </a:lnTo>
                  <a:lnTo>
                    <a:pt x="1608573" y="347710"/>
                  </a:lnTo>
                  <a:lnTo>
                    <a:pt x="1608977" y="342702"/>
                  </a:lnTo>
                  <a:lnTo>
                    <a:pt x="1608977" y="31220"/>
                  </a:lnTo>
                  <a:lnTo>
                    <a:pt x="1608573" y="26212"/>
                  </a:lnTo>
                  <a:lnTo>
                    <a:pt x="1607370" y="21334"/>
                  </a:lnTo>
                  <a:lnTo>
                    <a:pt x="1605401" y="16711"/>
                  </a:lnTo>
                  <a:lnTo>
                    <a:pt x="1602715" y="12465"/>
                  </a:lnTo>
                  <a:lnTo>
                    <a:pt x="1599384" y="8704"/>
                  </a:lnTo>
                  <a:lnTo>
                    <a:pt x="1595492" y="5526"/>
                  </a:lnTo>
                  <a:lnTo>
                    <a:pt x="1591140" y="3014"/>
                  </a:lnTo>
                  <a:lnTo>
                    <a:pt x="1586442" y="1232"/>
                  </a:lnTo>
                  <a:lnTo>
                    <a:pt x="1581520" y="227"/>
                  </a:lnTo>
                  <a:lnTo>
                    <a:pt x="157775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58" name="tx257"/>
            <p:cNvSpPr/>
            <p:nvPr/>
          </p:nvSpPr>
          <p:spPr>
            <a:xfrm>
              <a:off x="12432058" y="2239827"/>
              <a:ext cx="135921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35 case(s)</a:t>
              </a:r>
            </a:p>
          </p:txBody>
        </p:sp>
        <p:sp>
          <p:nvSpPr>
            <p:cNvPr id="259" name="pg258"/>
            <p:cNvSpPr/>
            <p:nvPr/>
          </p:nvSpPr>
          <p:spPr>
            <a:xfrm>
              <a:off x="12517691" y="2394471"/>
              <a:ext cx="1187946" cy="311602"/>
            </a:xfrm>
            <a:custGeom>
              <a:avLst/>
              <a:pathLst>
                <a:path w="1187946" h="311602">
                  <a:moveTo>
                    <a:pt x="26017" y="311602"/>
                  </a:moveTo>
                  <a:lnTo>
                    <a:pt x="1161929" y="311602"/>
                  </a:lnTo>
                  <a:lnTo>
                    <a:pt x="1160881" y="311581"/>
                  </a:lnTo>
                  <a:lnTo>
                    <a:pt x="1165065" y="311412"/>
                  </a:lnTo>
                  <a:lnTo>
                    <a:pt x="1169167" y="310575"/>
                  </a:lnTo>
                  <a:lnTo>
                    <a:pt x="1173082" y="309090"/>
                  </a:lnTo>
                  <a:lnTo>
                    <a:pt x="1176708" y="306996"/>
                  </a:lnTo>
                  <a:lnTo>
                    <a:pt x="1179952" y="304348"/>
                  </a:lnTo>
                  <a:lnTo>
                    <a:pt x="1182728" y="301214"/>
                  </a:lnTo>
                  <a:lnTo>
                    <a:pt x="1184966" y="297675"/>
                  </a:lnTo>
                  <a:lnTo>
                    <a:pt x="1186607" y="293823"/>
                  </a:lnTo>
                  <a:lnTo>
                    <a:pt x="1187609" y="289758"/>
                  </a:lnTo>
                  <a:lnTo>
                    <a:pt x="1187946" y="285585"/>
                  </a:lnTo>
                  <a:lnTo>
                    <a:pt x="1187946" y="26017"/>
                  </a:lnTo>
                  <a:lnTo>
                    <a:pt x="1187609" y="21843"/>
                  </a:lnTo>
                  <a:lnTo>
                    <a:pt x="1186607" y="17778"/>
                  </a:lnTo>
                  <a:lnTo>
                    <a:pt x="1184966" y="13926"/>
                  </a:lnTo>
                  <a:lnTo>
                    <a:pt x="1182728" y="10387"/>
                  </a:lnTo>
                  <a:lnTo>
                    <a:pt x="1179952" y="7253"/>
                  </a:lnTo>
                  <a:lnTo>
                    <a:pt x="1176708" y="4605"/>
                  </a:lnTo>
                  <a:lnTo>
                    <a:pt x="1173082" y="2511"/>
                  </a:lnTo>
                  <a:lnTo>
                    <a:pt x="1169167" y="1027"/>
                  </a:lnTo>
                  <a:lnTo>
                    <a:pt x="1165065" y="189"/>
                  </a:lnTo>
                  <a:lnTo>
                    <a:pt x="116192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60" name="tx259"/>
            <p:cNvSpPr/>
            <p:nvPr/>
          </p:nvSpPr>
          <p:spPr>
            <a:xfrm>
              <a:off x="12621760" y="2466357"/>
              <a:ext cx="97980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7 case(s)</a:t>
              </a:r>
            </a:p>
          </p:txBody>
        </p:sp>
        <p:sp>
          <p:nvSpPr>
            <p:cNvPr id="261" name="rc260"/>
            <p:cNvSpPr/>
            <p:nvPr/>
          </p:nvSpPr>
          <p:spPr>
            <a:xfrm>
              <a:off x="11491817" y="2153563"/>
              <a:ext cx="3239694" cy="3131794"/>
            </a:xfrm>
            <a:prstGeom prst="rect">
              <a:avLst/>
            </a:prstGeom>
            <a:ln w="13550" cap="rnd">
              <a:solidFill>
                <a:srgbClr val="333333">
                  <a:alpha val="100000"/>
                </a:srgbClr>
              </a:solidFill>
              <a:prstDash val="solid"/>
              <a:round/>
            </a:ln>
          </p:spPr>
          <p:txBody>
            <a:bodyPr/>
            <a:lstStyle/>
            <a:p/>
          </p:txBody>
        </p:sp>
        <p:sp>
          <p:nvSpPr>
            <p:cNvPr id="262" name="rc261"/>
            <p:cNvSpPr/>
            <p:nvPr/>
          </p:nvSpPr>
          <p:spPr>
            <a:xfrm>
              <a:off x="14731512" y="2153563"/>
              <a:ext cx="3239694" cy="3131794"/>
            </a:xfrm>
            <a:prstGeom prst="rect">
              <a:avLst/>
            </a:prstGeom>
            <a:solidFill>
              <a:srgbClr val="FFFFFF">
                <a:alpha val="100000"/>
              </a:srgbClr>
            </a:solidFill>
          </p:spPr>
          <p:txBody>
            <a:bodyPr/>
            <a:lstStyle/>
            <a:p/>
          </p:txBody>
        </p:sp>
        <p:sp>
          <p:nvSpPr>
            <p:cNvPr id="263" name="pl262"/>
            <p:cNvSpPr/>
            <p:nvPr/>
          </p:nvSpPr>
          <p:spPr>
            <a:xfrm>
              <a:off x="14731512" y="4950764"/>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64" name="pl263"/>
            <p:cNvSpPr/>
            <p:nvPr/>
          </p:nvSpPr>
          <p:spPr>
            <a:xfrm>
              <a:off x="14731512" y="4281578"/>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65" name="pl264"/>
            <p:cNvSpPr/>
            <p:nvPr/>
          </p:nvSpPr>
          <p:spPr>
            <a:xfrm>
              <a:off x="14731512" y="361239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66" name="pl265"/>
            <p:cNvSpPr/>
            <p:nvPr/>
          </p:nvSpPr>
          <p:spPr>
            <a:xfrm>
              <a:off x="14731512" y="2943204"/>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67" name="pl266"/>
            <p:cNvSpPr/>
            <p:nvPr/>
          </p:nvSpPr>
          <p:spPr>
            <a:xfrm>
              <a:off x="14731512" y="2274017"/>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68" name="pl267"/>
            <p:cNvSpPr/>
            <p:nvPr/>
          </p:nvSpPr>
          <p:spPr>
            <a:xfrm>
              <a:off x="1473151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69" name="pl268"/>
            <p:cNvSpPr/>
            <p:nvPr/>
          </p:nvSpPr>
          <p:spPr>
            <a:xfrm>
              <a:off x="14731512" y="4616171"/>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70" name="pl269"/>
            <p:cNvSpPr/>
            <p:nvPr/>
          </p:nvSpPr>
          <p:spPr>
            <a:xfrm>
              <a:off x="14731512" y="3946984"/>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71" name="pl270"/>
            <p:cNvSpPr/>
            <p:nvPr/>
          </p:nvSpPr>
          <p:spPr>
            <a:xfrm>
              <a:off x="14731512" y="3277797"/>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72" name="pl271"/>
            <p:cNvSpPr/>
            <p:nvPr/>
          </p:nvSpPr>
          <p:spPr>
            <a:xfrm>
              <a:off x="14731512" y="2608610"/>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73" name="rc272"/>
            <p:cNvSpPr/>
            <p:nvPr/>
          </p:nvSpPr>
          <p:spPr>
            <a:xfrm>
              <a:off x="14771344"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4" name="rc273"/>
            <p:cNvSpPr/>
            <p:nvPr/>
          </p:nvSpPr>
          <p:spPr>
            <a:xfrm>
              <a:off x="14771344"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5" name="rc274"/>
            <p:cNvSpPr/>
            <p:nvPr/>
          </p:nvSpPr>
          <p:spPr>
            <a:xfrm>
              <a:off x="14771344" y="5218439"/>
              <a:ext cx="238993" cy="6691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6" name="rc275"/>
            <p:cNvSpPr/>
            <p:nvPr/>
          </p:nvSpPr>
          <p:spPr>
            <a:xfrm>
              <a:off x="14771344" y="4816927"/>
              <a:ext cx="238993" cy="4015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7" name="rc276"/>
            <p:cNvSpPr/>
            <p:nvPr/>
          </p:nvSpPr>
          <p:spPr>
            <a:xfrm>
              <a:off x="1503689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8" name="rc277"/>
            <p:cNvSpPr/>
            <p:nvPr/>
          </p:nvSpPr>
          <p:spPr>
            <a:xfrm>
              <a:off x="1503689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9" name="rc278"/>
            <p:cNvSpPr/>
            <p:nvPr/>
          </p:nvSpPr>
          <p:spPr>
            <a:xfrm>
              <a:off x="1503689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0" name="rc279"/>
            <p:cNvSpPr/>
            <p:nvPr/>
          </p:nvSpPr>
          <p:spPr>
            <a:xfrm>
              <a:off x="15036893" y="5084602"/>
              <a:ext cx="238993" cy="2007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1" name="rc280"/>
            <p:cNvSpPr/>
            <p:nvPr/>
          </p:nvSpPr>
          <p:spPr>
            <a:xfrm>
              <a:off x="1530244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2" name="rc281"/>
            <p:cNvSpPr/>
            <p:nvPr/>
          </p:nvSpPr>
          <p:spPr>
            <a:xfrm>
              <a:off x="1530244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3" name="rc282"/>
            <p:cNvSpPr/>
            <p:nvPr/>
          </p:nvSpPr>
          <p:spPr>
            <a:xfrm>
              <a:off x="15302442" y="5218439"/>
              <a:ext cx="238993" cy="6691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4" name="rc283"/>
            <p:cNvSpPr/>
            <p:nvPr/>
          </p:nvSpPr>
          <p:spPr>
            <a:xfrm>
              <a:off x="15302442" y="5084602"/>
              <a:ext cx="238993" cy="13383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5" name="rc284"/>
            <p:cNvSpPr/>
            <p:nvPr/>
          </p:nvSpPr>
          <p:spPr>
            <a:xfrm>
              <a:off x="15567991" y="5218439"/>
              <a:ext cx="238993" cy="6691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6" name="rc285"/>
            <p:cNvSpPr/>
            <p:nvPr/>
          </p:nvSpPr>
          <p:spPr>
            <a:xfrm>
              <a:off x="15567991" y="5218439"/>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7" name="rc286"/>
            <p:cNvSpPr/>
            <p:nvPr/>
          </p:nvSpPr>
          <p:spPr>
            <a:xfrm>
              <a:off x="15567991" y="5218439"/>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8" name="rc287"/>
            <p:cNvSpPr/>
            <p:nvPr/>
          </p:nvSpPr>
          <p:spPr>
            <a:xfrm>
              <a:off x="15567991" y="5084602"/>
              <a:ext cx="238993" cy="13383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9" name="rc288"/>
            <p:cNvSpPr/>
            <p:nvPr/>
          </p:nvSpPr>
          <p:spPr>
            <a:xfrm>
              <a:off x="15833539"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0" name="rc289"/>
            <p:cNvSpPr/>
            <p:nvPr/>
          </p:nvSpPr>
          <p:spPr>
            <a:xfrm>
              <a:off x="15833539"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1" name="rc290"/>
            <p:cNvSpPr/>
            <p:nvPr/>
          </p:nvSpPr>
          <p:spPr>
            <a:xfrm>
              <a:off x="15833539" y="5084602"/>
              <a:ext cx="238993" cy="20075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2" name="rc291"/>
            <p:cNvSpPr/>
            <p:nvPr/>
          </p:nvSpPr>
          <p:spPr>
            <a:xfrm>
              <a:off x="15833539" y="4750008"/>
              <a:ext cx="238993" cy="33459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3" name="pg292"/>
            <p:cNvSpPr/>
            <p:nvPr/>
          </p:nvSpPr>
          <p:spPr>
            <a:xfrm>
              <a:off x="15571008"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94" name="tx293"/>
            <p:cNvSpPr/>
            <p:nvPr/>
          </p:nvSpPr>
          <p:spPr>
            <a:xfrm>
              <a:off x="15695890"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6 case(s)</a:t>
              </a:r>
            </a:p>
          </p:txBody>
        </p:sp>
        <p:sp>
          <p:nvSpPr>
            <p:cNvPr id="295" name="pg294"/>
            <p:cNvSpPr/>
            <p:nvPr/>
          </p:nvSpPr>
          <p:spPr>
            <a:xfrm>
              <a:off x="16247291"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96" name="rc295"/>
            <p:cNvSpPr/>
            <p:nvPr/>
          </p:nvSpPr>
          <p:spPr>
            <a:xfrm>
              <a:off x="14731512" y="2153563"/>
              <a:ext cx="3239694" cy="3131794"/>
            </a:xfrm>
            <a:prstGeom prst="rect">
              <a:avLst/>
            </a:prstGeom>
            <a:ln w="13550" cap="rnd">
              <a:solidFill>
                <a:srgbClr val="333333">
                  <a:alpha val="100000"/>
                </a:srgbClr>
              </a:solidFill>
              <a:prstDash val="solid"/>
              <a:round/>
            </a:ln>
          </p:spPr>
          <p:txBody>
            <a:bodyPr/>
            <a:lstStyle/>
            <a:p/>
          </p:txBody>
        </p:sp>
        <p:sp>
          <p:nvSpPr>
            <p:cNvPr id="297" name="tx296"/>
            <p:cNvSpPr/>
            <p:nvPr/>
          </p:nvSpPr>
          <p:spPr>
            <a:xfrm>
              <a:off x="311005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98" name="tx297"/>
            <p:cNvSpPr/>
            <p:nvPr/>
          </p:nvSpPr>
          <p:spPr>
            <a:xfrm>
              <a:off x="634974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99" name="tx298"/>
            <p:cNvSpPr/>
            <p:nvPr/>
          </p:nvSpPr>
          <p:spPr>
            <a:xfrm>
              <a:off x="958944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300" name="tx299"/>
            <p:cNvSpPr/>
            <p:nvPr/>
          </p:nvSpPr>
          <p:spPr>
            <a:xfrm>
              <a:off x="1282913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301" name="tx300"/>
            <p:cNvSpPr/>
            <p:nvPr/>
          </p:nvSpPr>
          <p:spPr>
            <a:xfrm>
              <a:off x="1606883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302" name="pl301"/>
            <p:cNvSpPr/>
            <p:nvPr/>
          </p:nvSpPr>
          <p:spPr>
            <a:xfrm>
              <a:off x="193206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pl302"/>
            <p:cNvSpPr/>
            <p:nvPr/>
          </p:nvSpPr>
          <p:spPr>
            <a:xfrm>
              <a:off x="21976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pl303"/>
            <p:cNvSpPr/>
            <p:nvPr/>
          </p:nvSpPr>
          <p:spPr>
            <a:xfrm>
              <a:off x="24631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27287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pl305"/>
            <p:cNvSpPr/>
            <p:nvPr/>
          </p:nvSpPr>
          <p:spPr>
            <a:xfrm>
              <a:off x="29942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3259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3525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308"/>
            <p:cNvSpPr/>
            <p:nvPr/>
          </p:nvSpPr>
          <p:spPr>
            <a:xfrm>
              <a:off x="37909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309"/>
            <p:cNvSpPr/>
            <p:nvPr/>
          </p:nvSpPr>
          <p:spPr>
            <a:xfrm>
              <a:off x="4056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432200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45875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4853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tx313"/>
            <p:cNvSpPr/>
            <p:nvPr/>
          </p:nvSpPr>
          <p:spPr>
            <a:xfrm rot="-5400000">
              <a:off x="185127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15" name="tx314"/>
            <p:cNvSpPr/>
            <p:nvPr/>
          </p:nvSpPr>
          <p:spPr>
            <a:xfrm rot="-5400000">
              <a:off x="210701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16" name="tx315"/>
            <p:cNvSpPr/>
            <p:nvPr/>
          </p:nvSpPr>
          <p:spPr>
            <a:xfrm rot="-5400000">
              <a:off x="237265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17" name="tx316"/>
            <p:cNvSpPr/>
            <p:nvPr/>
          </p:nvSpPr>
          <p:spPr>
            <a:xfrm rot="-5400000">
              <a:off x="263633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18" name="tx317"/>
            <p:cNvSpPr/>
            <p:nvPr/>
          </p:nvSpPr>
          <p:spPr>
            <a:xfrm rot="-5400000">
              <a:off x="287123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19" name="tx318"/>
            <p:cNvSpPr/>
            <p:nvPr/>
          </p:nvSpPr>
          <p:spPr>
            <a:xfrm rot="-5400000">
              <a:off x="3179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20" name="tx319"/>
            <p:cNvSpPr/>
            <p:nvPr/>
          </p:nvSpPr>
          <p:spPr>
            <a:xfrm rot="-5400000">
              <a:off x="347426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21" name="tx320"/>
            <p:cNvSpPr/>
            <p:nvPr/>
          </p:nvSpPr>
          <p:spPr>
            <a:xfrm rot="-5400000">
              <a:off x="367765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22" name="tx321"/>
            <p:cNvSpPr/>
            <p:nvPr/>
          </p:nvSpPr>
          <p:spPr>
            <a:xfrm rot="-5400000">
              <a:off x="394315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23" name="tx322"/>
            <p:cNvSpPr/>
            <p:nvPr/>
          </p:nvSpPr>
          <p:spPr>
            <a:xfrm rot="-5400000">
              <a:off x="4245125"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24" name="tx323"/>
            <p:cNvSpPr/>
            <p:nvPr/>
          </p:nvSpPr>
          <p:spPr>
            <a:xfrm rot="-5400000">
              <a:off x="449205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25" name="tx324"/>
            <p:cNvSpPr/>
            <p:nvPr/>
          </p:nvSpPr>
          <p:spPr>
            <a:xfrm rot="-5400000">
              <a:off x="475760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26" name="pl325"/>
            <p:cNvSpPr/>
            <p:nvPr/>
          </p:nvSpPr>
          <p:spPr>
            <a:xfrm>
              <a:off x="51717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pl326"/>
            <p:cNvSpPr/>
            <p:nvPr/>
          </p:nvSpPr>
          <p:spPr>
            <a:xfrm>
              <a:off x="54373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327"/>
            <p:cNvSpPr/>
            <p:nvPr/>
          </p:nvSpPr>
          <p:spPr>
            <a:xfrm>
              <a:off x="57028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28"/>
            <p:cNvSpPr/>
            <p:nvPr/>
          </p:nvSpPr>
          <p:spPr>
            <a:xfrm>
              <a:off x="59684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329"/>
            <p:cNvSpPr/>
            <p:nvPr/>
          </p:nvSpPr>
          <p:spPr>
            <a:xfrm>
              <a:off x="62339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30"/>
            <p:cNvSpPr/>
            <p:nvPr/>
          </p:nvSpPr>
          <p:spPr>
            <a:xfrm>
              <a:off x="64995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31"/>
            <p:cNvSpPr/>
            <p:nvPr/>
          </p:nvSpPr>
          <p:spPr>
            <a:xfrm>
              <a:off x="6765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332"/>
            <p:cNvSpPr/>
            <p:nvPr/>
          </p:nvSpPr>
          <p:spPr>
            <a:xfrm>
              <a:off x="70305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pl333"/>
            <p:cNvSpPr/>
            <p:nvPr/>
          </p:nvSpPr>
          <p:spPr>
            <a:xfrm>
              <a:off x="72961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334"/>
            <p:cNvSpPr/>
            <p:nvPr/>
          </p:nvSpPr>
          <p:spPr>
            <a:xfrm>
              <a:off x="75616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78272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8092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tx337"/>
            <p:cNvSpPr/>
            <p:nvPr/>
          </p:nvSpPr>
          <p:spPr>
            <a:xfrm rot="-5400000">
              <a:off x="509097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39" name="tx338"/>
            <p:cNvSpPr/>
            <p:nvPr/>
          </p:nvSpPr>
          <p:spPr>
            <a:xfrm rot="-5400000">
              <a:off x="534671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40" name="tx339"/>
            <p:cNvSpPr/>
            <p:nvPr/>
          </p:nvSpPr>
          <p:spPr>
            <a:xfrm rot="-5400000">
              <a:off x="561234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41" name="tx340"/>
            <p:cNvSpPr/>
            <p:nvPr/>
          </p:nvSpPr>
          <p:spPr>
            <a:xfrm rot="-5400000">
              <a:off x="587603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42" name="tx341"/>
            <p:cNvSpPr/>
            <p:nvPr/>
          </p:nvSpPr>
          <p:spPr>
            <a:xfrm rot="-5400000">
              <a:off x="611093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43" name="tx342"/>
            <p:cNvSpPr/>
            <p:nvPr/>
          </p:nvSpPr>
          <p:spPr>
            <a:xfrm rot="-5400000">
              <a:off x="641871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44" name="tx343"/>
            <p:cNvSpPr/>
            <p:nvPr/>
          </p:nvSpPr>
          <p:spPr>
            <a:xfrm rot="-5400000">
              <a:off x="671395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45" name="tx344"/>
            <p:cNvSpPr/>
            <p:nvPr/>
          </p:nvSpPr>
          <p:spPr>
            <a:xfrm rot="-5400000">
              <a:off x="691734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46" name="tx345"/>
            <p:cNvSpPr/>
            <p:nvPr/>
          </p:nvSpPr>
          <p:spPr>
            <a:xfrm rot="-5400000">
              <a:off x="718285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47" name="tx346"/>
            <p:cNvSpPr/>
            <p:nvPr/>
          </p:nvSpPr>
          <p:spPr>
            <a:xfrm rot="-5400000">
              <a:off x="74848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48" name="tx347"/>
            <p:cNvSpPr/>
            <p:nvPr/>
          </p:nvSpPr>
          <p:spPr>
            <a:xfrm rot="-5400000">
              <a:off x="773174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49" name="tx348"/>
            <p:cNvSpPr/>
            <p:nvPr/>
          </p:nvSpPr>
          <p:spPr>
            <a:xfrm rot="-5400000">
              <a:off x="79972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50" name="pl349"/>
            <p:cNvSpPr/>
            <p:nvPr/>
          </p:nvSpPr>
          <p:spPr>
            <a:xfrm>
              <a:off x="84114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pl350"/>
            <p:cNvSpPr/>
            <p:nvPr/>
          </p:nvSpPr>
          <p:spPr>
            <a:xfrm>
              <a:off x="86770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pl351"/>
            <p:cNvSpPr/>
            <p:nvPr/>
          </p:nvSpPr>
          <p:spPr>
            <a:xfrm>
              <a:off x="89425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pl352"/>
            <p:cNvSpPr/>
            <p:nvPr/>
          </p:nvSpPr>
          <p:spPr>
            <a:xfrm>
              <a:off x="9208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4" name="pl353"/>
            <p:cNvSpPr/>
            <p:nvPr/>
          </p:nvSpPr>
          <p:spPr>
            <a:xfrm>
              <a:off x="94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5" name="pl354"/>
            <p:cNvSpPr/>
            <p:nvPr/>
          </p:nvSpPr>
          <p:spPr>
            <a:xfrm>
              <a:off x="97391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6" name="pl355"/>
            <p:cNvSpPr/>
            <p:nvPr/>
          </p:nvSpPr>
          <p:spPr>
            <a:xfrm>
              <a:off x="100047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7" name="pl356"/>
            <p:cNvSpPr/>
            <p:nvPr/>
          </p:nvSpPr>
          <p:spPr>
            <a:xfrm>
              <a:off x="102702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8" name="pl357"/>
            <p:cNvSpPr/>
            <p:nvPr/>
          </p:nvSpPr>
          <p:spPr>
            <a:xfrm>
              <a:off x="1053584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9" name="pl358"/>
            <p:cNvSpPr/>
            <p:nvPr/>
          </p:nvSpPr>
          <p:spPr>
            <a:xfrm>
              <a:off x="108013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pl359"/>
            <p:cNvSpPr/>
            <p:nvPr/>
          </p:nvSpPr>
          <p:spPr>
            <a:xfrm>
              <a:off x="11066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360"/>
            <p:cNvSpPr/>
            <p:nvPr/>
          </p:nvSpPr>
          <p:spPr>
            <a:xfrm>
              <a:off x="113324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tx361"/>
            <p:cNvSpPr/>
            <p:nvPr/>
          </p:nvSpPr>
          <p:spPr>
            <a:xfrm rot="-5400000">
              <a:off x="833066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63" name="tx362"/>
            <p:cNvSpPr/>
            <p:nvPr/>
          </p:nvSpPr>
          <p:spPr>
            <a:xfrm rot="-5400000">
              <a:off x="858640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64" name="tx363"/>
            <p:cNvSpPr/>
            <p:nvPr/>
          </p:nvSpPr>
          <p:spPr>
            <a:xfrm rot="-5400000">
              <a:off x="885204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65" name="tx364"/>
            <p:cNvSpPr/>
            <p:nvPr/>
          </p:nvSpPr>
          <p:spPr>
            <a:xfrm rot="-5400000">
              <a:off x="911572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66" name="tx365"/>
            <p:cNvSpPr/>
            <p:nvPr/>
          </p:nvSpPr>
          <p:spPr>
            <a:xfrm rot="-5400000">
              <a:off x="935062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67" name="tx366"/>
            <p:cNvSpPr/>
            <p:nvPr/>
          </p:nvSpPr>
          <p:spPr>
            <a:xfrm rot="-5400000">
              <a:off x="965841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68" name="tx367"/>
            <p:cNvSpPr/>
            <p:nvPr/>
          </p:nvSpPr>
          <p:spPr>
            <a:xfrm rot="-5400000">
              <a:off x="995365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69" name="tx368"/>
            <p:cNvSpPr/>
            <p:nvPr/>
          </p:nvSpPr>
          <p:spPr>
            <a:xfrm rot="-5400000">
              <a:off x="1015704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70" name="tx369"/>
            <p:cNvSpPr/>
            <p:nvPr/>
          </p:nvSpPr>
          <p:spPr>
            <a:xfrm rot="-5400000">
              <a:off x="1042254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71" name="tx370"/>
            <p:cNvSpPr/>
            <p:nvPr/>
          </p:nvSpPr>
          <p:spPr>
            <a:xfrm rot="-5400000">
              <a:off x="1072451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72" name="tx371"/>
            <p:cNvSpPr/>
            <p:nvPr/>
          </p:nvSpPr>
          <p:spPr>
            <a:xfrm rot="-5400000">
              <a:off x="1097144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73" name="tx372"/>
            <p:cNvSpPr/>
            <p:nvPr/>
          </p:nvSpPr>
          <p:spPr>
            <a:xfrm rot="-5400000">
              <a:off x="1123699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74" name="pl373"/>
            <p:cNvSpPr/>
            <p:nvPr/>
          </p:nvSpPr>
          <p:spPr>
            <a:xfrm>
              <a:off x="1165114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5" name="pl374"/>
            <p:cNvSpPr/>
            <p:nvPr/>
          </p:nvSpPr>
          <p:spPr>
            <a:xfrm>
              <a:off x="119166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6" name="pl375"/>
            <p:cNvSpPr/>
            <p:nvPr/>
          </p:nvSpPr>
          <p:spPr>
            <a:xfrm>
              <a:off x="121822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7" name="pl376"/>
            <p:cNvSpPr/>
            <p:nvPr/>
          </p:nvSpPr>
          <p:spPr>
            <a:xfrm>
              <a:off x="12447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8" name="pl377"/>
            <p:cNvSpPr/>
            <p:nvPr/>
          </p:nvSpPr>
          <p:spPr>
            <a:xfrm>
              <a:off x="12713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9" name="pl378"/>
            <p:cNvSpPr/>
            <p:nvPr/>
          </p:nvSpPr>
          <p:spPr>
            <a:xfrm>
              <a:off x="129788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0" name="pl379"/>
            <p:cNvSpPr/>
            <p:nvPr/>
          </p:nvSpPr>
          <p:spPr>
            <a:xfrm>
              <a:off x="132444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1" name="pl380"/>
            <p:cNvSpPr/>
            <p:nvPr/>
          </p:nvSpPr>
          <p:spPr>
            <a:xfrm>
              <a:off x="135099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2" name="pl381"/>
            <p:cNvSpPr/>
            <p:nvPr/>
          </p:nvSpPr>
          <p:spPr>
            <a:xfrm>
              <a:off x="13775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3" name="pl382"/>
            <p:cNvSpPr/>
            <p:nvPr/>
          </p:nvSpPr>
          <p:spPr>
            <a:xfrm>
              <a:off x="140410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4" name="pl383"/>
            <p:cNvSpPr/>
            <p:nvPr/>
          </p:nvSpPr>
          <p:spPr>
            <a:xfrm>
              <a:off x="143066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5" name="pl384"/>
            <p:cNvSpPr/>
            <p:nvPr/>
          </p:nvSpPr>
          <p:spPr>
            <a:xfrm>
              <a:off x="145721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6" name="tx385"/>
            <p:cNvSpPr/>
            <p:nvPr/>
          </p:nvSpPr>
          <p:spPr>
            <a:xfrm rot="-5400000">
              <a:off x="1157036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87" name="tx386"/>
            <p:cNvSpPr/>
            <p:nvPr/>
          </p:nvSpPr>
          <p:spPr>
            <a:xfrm rot="-5400000">
              <a:off x="1182610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88" name="tx387"/>
            <p:cNvSpPr/>
            <p:nvPr/>
          </p:nvSpPr>
          <p:spPr>
            <a:xfrm rot="-5400000">
              <a:off x="120917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89" name="tx388"/>
            <p:cNvSpPr/>
            <p:nvPr/>
          </p:nvSpPr>
          <p:spPr>
            <a:xfrm rot="-5400000">
              <a:off x="1235542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90" name="tx389"/>
            <p:cNvSpPr/>
            <p:nvPr/>
          </p:nvSpPr>
          <p:spPr>
            <a:xfrm rot="-5400000">
              <a:off x="1259032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91" name="tx390"/>
            <p:cNvSpPr/>
            <p:nvPr/>
          </p:nvSpPr>
          <p:spPr>
            <a:xfrm rot="-5400000">
              <a:off x="1289810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92" name="tx391"/>
            <p:cNvSpPr/>
            <p:nvPr/>
          </p:nvSpPr>
          <p:spPr>
            <a:xfrm rot="-5400000">
              <a:off x="1319334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93" name="tx392"/>
            <p:cNvSpPr/>
            <p:nvPr/>
          </p:nvSpPr>
          <p:spPr>
            <a:xfrm rot="-5400000">
              <a:off x="1339673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94" name="tx393"/>
            <p:cNvSpPr/>
            <p:nvPr/>
          </p:nvSpPr>
          <p:spPr>
            <a:xfrm rot="-5400000">
              <a:off x="1366224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95" name="tx394"/>
            <p:cNvSpPr/>
            <p:nvPr/>
          </p:nvSpPr>
          <p:spPr>
            <a:xfrm rot="-5400000">
              <a:off x="1396420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96" name="tx395"/>
            <p:cNvSpPr/>
            <p:nvPr/>
          </p:nvSpPr>
          <p:spPr>
            <a:xfrm rot="-5400000">
              <a:off x="1421113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97" name="tx396"/>
            <p:cNvSpPr/>
            <p:nvPr/>
          </p:nvSpPr>
          <p:spPr>
            <a:xfrm rot="-5400000">
              <a:off x="1447668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98" name="pl397"/>
            <p:cNvSpPr/>
            <p:nvPr/>
          </p:nvSpPr>
          <p:spPr>
            <a:xfrm>
              <a:off x="148908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9" name="pl398"/>
            <p:cNvSpPr/>
            <p:nvPr/>
          </p:nvSpPr>
          <p:spPr>
            <a:xfrm>
              <a:off x="151563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0" name="pl399"/>
            <p:cNvSpPr/>
            <p:nvPr/>
          </p:nvSpPr>
          <p:spPr>
            <a:xfrm>
              <a:off x="15421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1" name="pl400"/>
            <p:cNvSpPr/>
            <p:nvPr/>
          </p:nvSpPr>
          <p:spPr>
            <a:xfrm>
              <a:off x="156874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2" name="pl401"/>
            <p:cNvSpPr/>
            <p:nvPr/>
          </p:nvSpPr>
          <p:spPr>
            <a:xfrm>
              <a:off x="159530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3" name="pl402"/>
            <p:cNvSpPr/>
            <p:nvPr/>
          </p:nvSpPr>
          <p:spPr>
            <a:xfrm>
              <a:off x="162185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4" name="pl403"/>
            <p:cNvSpPr/>
            <p:nvPr/>
          </p:nvSpPr>
          <p:spPr>
            <a:xfrm>
              <a:off x="164841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5" name="pl404"/>
            <p:cNvSpPr/>
            <p:nvPr/>
          </p:nvSpPr>
          <p:spPr>
            <a:xfrm>
              <a:off x="167496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6" name="pl405"/>
            <p:cNvSpPr/>
            <p:nvPr/>
          </p:nvSpPr>
          <p:spPr>
            <a:xfrm>
              <a:off x="170152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7" name="pl406"/>
            <p:cNvSpPr/>
            <p:nvPr/>
          </p:nvSpPr>
          <p:spPr>
            <a:xfrm>
              <a:off x="172807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8" name="pl407"/>
            <p:cNvSpPr/>
            <p:nvPr/>
          </p:nvSpPr>
          <p:spPr>
            <a:xfrm>
              <a:off x="175463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9" name="pl408"/>
            <p:cNvSpPr/>
            <p:nvPr/>
          </p:nvSpPr>
          <p:spPr>
            <a:xfrm>
              <a:off x="178118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0" name="tx409"/>
            <p:cNvSpPr/>
            <p:nvPr/>
          </p:nvSpPr>
          <p:spPr>
            <a:xfrm rot="-5400000">
              <a:off x="1481005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411" name="tx410"/>
            <p:cNvSpPr/>
            <p:nvPr/>
          </p:nvSpPr>
          <p:spPr>
            <a:xfrm rot="-5400000">
              <a:off x="1506579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412" name="tx411"/>
            <p:cNvSpPr/>
            <p:nvPr/>
          </p:nvSpPr>
          <p:spPr>
            <a:xfrm rot="-5400000">
              <a:off x="1533143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413" name="tx412"/>
            <p:cNvSpPr/>
            <p:nvPr/>
          </p:nvSpPr>
          <p:spPr>
            <a:xfrm rot="-5400000">
              <a:off x="1559511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14" name="tx413"/>
            <p:cNvSpPr/>
            <p:nvPr/>
          </p:nvSpPr>
          <p:spPr>
            <a:xfrm rot="-5400000">
              <a:off x="1583001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15" name="tx414"/>
            <p:cNvSpPr/>
            <p:nvPr/>
          </p:nvSpPr>
          <p:spPr>
            <a:xfrm rot="-5400000">
              <a:off x="1613780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16" name="tx415"/>
            <p:cNvSpPr/>
            <p:nvPr/>
          </p:nvSpPr>
          <p:spPr>
            <a:xfrm rot="-5400000">
              <a:off x="16433042"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17" name="tx416"/>
            <p:cNvSpPr/>
            <p:nvPr/>
          </p:nvSpPr>
          <p:spPr>
            <a:xfrm rot="-5400000">
              <a:off x="1663643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18" name="tx417"/>
            <p:cNvSpPr/>
            <p:nvPr/>
          </p:nvSpPr>
          <p:spPr>
            <a:xfrm rot="-5400000">
              <a:off x="169019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19" name="tx418"/>
            <p:cNvSpPr/>
            <p:nvPr/>
          </p:nvSpPr>
          <p:spPr>
            <a:xfrm rot="-5400000">
              <a:off x="1720390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20" name="tx419"/>
            <p:cNvSpPr/>
            <p:nvPr/>
          </p:nvSpPr>
          <p:spPr>
            <a:xfrm rot="-5400000">
              <a:off x="1745083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21" name="tx420"/>
            <p:cNvSpPr/>
            <p:nvPr/>
          </p:nvSpPr>
          <p:spPr>
            <a:xfrm rot="-5400000">
              <a:off x="1771638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22" name="tx421"/>
            <p:cNvSpPr/>
            <p:nvPr/>
          </p:nvSpPr>
          <p:spPr>
            <a:xfrm>
              <a:off x="1294238" y="5200079"/>
              <a:ext cx="190648"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23" name="tx422"/>
            <p:cNvSpPr/>
            <p:nvPr/>
          </p:nvSpPr>
          <p:spPr>
            <a:xfrm>
              <a:off x="1230614" y="4530892"/>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a:t>
              </a:r>
            </a:p>
          </p:txBody>
        </p:sp>
        <p:sp>
          <p:nvSpPr>
            <p:cNvPr id="424" name="tx423"/>
            <p:cNvSpPr/>
            <p:nvPr/>
          </p:nvSpPr>
          <p:spPr>
            <a:xfrm>
              <a:off x="1230614" y="3861706"/>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a:t>
              </a:r>
            </a:p>
          </p:txBody>
        </p:sp>
        <p:sp>
          <p:nvSpPr>
            <p:cNvPr id="425" name="tx424"/>
            <p:cNvSpPr/>
            <p:nvPr/>
          </p:nvSpPr>
          <p:spPr>
            <a:xfrm>
              <a:off x="1230614" y="3192407"/>
              <a:ext cx="254272" cy="167208"/>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30</a:t>
              </a:r>
            </a:p>
          </p:txBody>
        </p:sp>
        <p:sp>
          <p:nvSpPr>
            <p:cNvPr id="426" name="tx425"/>
            <p:cNvSpPr/>
            <p:nvPr/>
          </p:nvSpPr>
          <p:spPr>
            <a:xfrm>
              <a:off x="1230614" y="2523332"/>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40</a:t>
              </a:r>
            </a:p>
          </p:txBody>
        </p:sp>
        <p:sp>
          <p:nvSpPr>
            <p:cNvPr id="427" name="pl426"/>
            <p:cNvSpPr/>
            <p:nvPr/>
          </p:nvSpPr>
          <p:spPr>
            <a:xfrm>
              <a:off x="1737938"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8" name="pl427"/>
            <p:cNvSpPr/>
            <p:nvPr/>
          </p:nvSpPr>
          <p:spPr>
            <a:xfrm>
              <a:off x="1737938" y="461617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9" name="pl428"/>
            <p:cNvSpPr/>
            <p:nvPr/>
          </p:nvSpPr>
          <p:spPr>
            <a:xfrm>
              <a:off x="1737938" y="394698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0" name="pl429"/>
            <p:cNvSpPr/>
            <p:nvPr/>
          </p:nvSpPr>
          <p:spPr>
            <a:xfrm>
              <a:off x="1737938" y="327779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1" name="pl430"/>
            <p:cNvSpPr/>
            <p:nvPr/>
          </p:nvSpPr>
          <p:spPr>
            <a:xfrm>
              <a:off x="1737938" y="260861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2" name="tx431"/>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33" name="rc432"/>
            <p:cNvSpPr/>
            <p:nvPr/>
          </p:nvSpPr>
          <p:spPr>
            <a:xfrm>
              <a:off x="18110385" y="2153563"/>
              <a:ext cx="1753945" cy="1236458"/>
            </a:xfrm>
            <a:prstGeom prst="rect">
              <a:avLst/>
            </a:prstGeom>
            <a:solidFill>
              <a:srgbClr val="FFFFFF">
                <a:alpha val="100000"/>
              </a:srgbClr>
            </a:solidFill>
          </p:spPr>
          <p:txBody>
            <a:bodyPr/>
            <a:lstStyle/>
            <a:p/>
          </p:txBody>
        </p:sp>
        <p:sp>
          <p:nvSpPr>
            <p:cNvPr id="434" name="rc433"/>
            <p:cNvSpPr/>
            <p:nvPr/>
          </p:nvSpPr>
          <p:spPr>
            <a:xfrm>
              <a:off x="18179974" y="2223153"/>
              <a:ext cx="274319" cy="274319"/>
            </a:xfrm>
            <a:prstGeom prst="rect">
              <a:avLst/>
            </a:prstGeom>
            <a:solidFill>
              <a:srgbClr val="FFFFFF">
                <a:alpha val="100000"/>
              </a:srgbClr>
            </a:solidFill>
          </p:spPr>
          <p:txBody>
            <a:bodyPr/>
            <a:lstStyle/>
            <a:p/>
          </p:txBody>
        </p:sp>
        <p:sp>
          <p:nvSpPr>
            <p:cNvPr id="435" name="rc434"/>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36" name="rc435"/>
            <p:cNvSpPr/>
            <p:nvPr/>
          </p:nvSpPr>
          <p:spPr>
            <a:xfrm>
              <a:off x="18179974" y="2497473"/>
              <a:ext cx="274319" cy="274319"/>
            </a:xfrm>
            <a:prstGeom prst="rect">
              <a:avLst/>
            </a:prstGeom>
            <a:solidFill>
              <a:srgbClr val="FFFFFF">
                <a:alpha val="100000"/>
              </a:srgbClr>
            </a:solidFill>
          </p:spPr>
          <p:txBody>
            <a:bodyPr/>
            <a:lstStyle/>
            <a:p/>
          </p:txBody>
        </p:sp>
        <p:sp>
          <p:nvSpPr>
            <p:cNvPr id="437" name="rc436"/>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38" name="rc437"/>
            <p:cNvSpPr/>
            <p:nvPr/>
          </p:nvSpPr>
          <p:spPr>
            <a:xfrm>
              <a:off x="18179974" y="2771793"/>
              <a:ext cx="274319" cy="274319"/>
            </a:xfrm>
            <a:prstGeom prst="rect">
              <a:avLst/>
            </a:prstGeom>
            <a:solidFill>
              <a:srgbClr val="FFFFFF">
                <a:alpha val="100000"/>
              </a:srgbClr>
            </a:solidFill>
          </p:spPr>
          <p:txBody>
            <a:bodyPr/>
            <a:lstStyle/>
            <a:p/>
          </p:txBody>
        </p:sp>
        <p:sp>
          <p:nvSpPr>
            <p:cNvPr id="439" name="rc438"/>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0" name="rc439"/>
            <p:cNvSpPr/>
            <p:nvPr/>
          </p:nvSpPr>
          <p:spPr>
            <a:xfrm>
              <a:off x="18179974" y="3046113"/>
              <a:ext cx="274319" cy="274319"/>
            </a:xfrm>
            <a:prstGeom prst="rect">
              <a:avLst/>
            </a:prstGeom>
            <a:solidFill>
              <a:srgbClr val="FFFFFF">
                <a:alpha val="100000"/>
              </a:srgbClr>
            </a:solidFill>
          </p:spPr>
          <p:txBody>
            <a:bodyPr/>
            <a:lstStyle/>
            <a:p/>
          </p:txBody>
        </p:sp>
        <p:sp>
          <p:nvSpPr>
            <p:cNvPr id="441" name="rc440"/>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42" name="tx441"/>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43" name="tx442"/>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44" name="tx443"/>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45" name="tx444"/>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46" name=""/>
          <p:cNvGrpSpPr/>
          <p:nvPr/>
        </p:nvGrpSpPr>
        <p:grpSpPr>
          <a:xfrm>
            <a:off x="6400800" y="6217920"/>
            <a:ext cx="5486400" cy="4251960"/>
            <a:chOff x="6400800" y="6217920"/>
            <a:chExt cx="5486400" cy="4251960"/>
          </a:xfrm>
        </p:grpSpPr>
        <p:sp>
          <p:nvSpPr>
            <p:cNvPr id="447"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48"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49" name="rc5"/>
            <p:cNvSpPr/>
            <p:nvPr/>
          </p:nvSpPr>
          <p:spPr>
            <a:xfrm>
              <a:off x="7111254" y="6510025"/>
              <a:ext cx="4234357" cy="2788960"/>
            </a:xfrm>
            <a:prstGeom prst="rect">
              <a:avLst/>
            </a:prstGeom>
            <a:solidFill>
              <a:srgbClr val="FFFFFF">
                <a:alpha val="100000"/>
              </a:srgbClr>
            </a:solidFill>
          </p:spPr>
          <p:txBody>
            <a:bodyPr/>
            <a:lstStyle/>
            <a:p/>
          </p:txBody>
        </p:sp>
        <p:sp>
          <p:nvSpPr>
            <p:cNvPr id="450" name="pl6"/>
            <p:cNvSpPr/>
            <p:nvPr/>
          </p:nvSpPr>
          <p:spPr>
            <a:xfrm>
              <a:off x="7111254" y="8820073"/>
              <a:ext cx="4234357" cy="0"/>
            </a:xfrm>
            <a:custGeom>
              <a:avLst/>
              <a:pathLst>
                <a:path w="4234357" h="0">
                  <a:moveTo>
                    <a:pt x="0" y="0"/>
                  </a:moveTo>
                  <a:lnTo>
                    <a:pt x="4234357" y="0"/>
                  </a:lnTo>
                  <a:lnTo>
                    <a:pt x="4234357" y="0"/>
                  </a:lnTo>
                </a:path>
              </a:pathLst>
            </a:custGeom>
            <a:ln w="6775" cap="flat">
              <a:solidFill>
                <a:srgbClr val="EBEBEB">
                  <a:alpha val="100000"/>
                </a:srgbClr>
              </a:solidFill>
              <a:prstDash val="solid"/>
              <a:round/>
            </a:ln>
          </p:spPr>
          <p:txBody>
            <a:bodyPr/>
            <a:lstStyle/>
            <a:p/>
          </p:txBody>
        </p:sp>
        <p:sp>
          <p:nvSpPr>
            <p:cNvPr id="451" name="pl7"/>
            <p:cNvSpPr/>
            <p:nvPr/>
          </p:nvSpPr>
          <p:spPr>
            <a:xfrm>
              <a:off x="7111254" y="8115790"/>
              <a:ext cx="4234357" cy="0"/>
            </a:xfrm>
            <a:custGeom>
              <a:avLst/>
              <a:pathLst>
                <a:path w="4234357" h="0">
                  <a:moveTo>
                    <a:pt x="0" y="0"/>
                  </a:moveTo>
                  <a:lnTo>
                    <a:pt x="4234357" y="0"/>
                  </a:lnTo>
                  <a:lnTo>
                    <a:pt x="4234357" y="0"/>
                  </a:lnTo>
                </a:path>
              </a:pathLst>
            </a:custGeom>
            <a:ln w="6775" cap="flat">
              <a:solidFill>
                <a:srgbClr val="EBEBEB">
                  <a:alpha val="100000"/>
                </a:srgbClr>
              </a:solidFill>
              <a:prstDash val="solid"/>
              <a:round/>
            </a:ln>
          </p:spPr>
          <p:txBody>
            <a:bodyPr/>
            <a:lstStyle/>
            <a:p/>
          </p:txBody>
        </p:sp>
        <p:sp>
          <p:nvSpPr>
            <p:cNvPr id="452" name="pl8"/>
            <p:cNvSpPr/>
            <p:nvPr/>
          </p:nvSpPr>
          <p:spPr>
            <a:xfrm>
              <a:off x="7111254" y="7411507"/>
              <a:ext cx="4234357" cy="0"/>
            </a:xfrm>
            <a:custGeom>
              <a:avLst/>
              <a:pathLst>
                <a:path w="4234357" h="0">
                  <a:moveTo>
                    <a:pt x="0" y="0"/>
                  </a:moveTo>
                  <a:lnTo>
                    <a:pt x="4234357" y="0"/>
                  </a:lnTo>
                  <a:lnTo>
                    <a:pt x="4234357" y="0"/>
                  </a:lnTo>
                </a:path>
              </a:pathLst>
            </a:custGeom>
            <a:ln w="6775" cap="flat">
              <a:solidFill>
                <a:srgbClr val="EBEBEB">
                  <a:alpha val="100000"/>
                </a:srgbClr>
              </a:solidFill>
              <a:prstDash val="solid"/>
              <a:round/>
            </a:ln>
          </p:spPr>
          <p:txBody>
            <a:bodyPr/>
            <a:lstStyle/>
            <a:p/>
          </p:txBody>
        </p:sp>
        <p:sp>
          <p:nvSpPr>
            <p:cNvPr id="453" name="pl9"/>
            <p:cNvSpPr/>
            <p:nvPr/>
          </p:nvSpPr>
          <p:spPr>
            <a:xfrm>
              <a:off x="7111254" y="6707224"/>
              <a:ext cx="4234357" cy="0"/>
            </a:xfrm>
            <a:custGeom>
              <a:avLst/>
              <a:pathLst>
                <a:path w="4234357" h="0">
                  <a:moveTo>
                    <a:pt x="0" y="0"/>
                  </a:moveTo>
                  <a:lnTo>
                    <a:pt x="4234357" y="0"/>
                  </a:lnTo>
                  <a:lnTo>
                    <a:pt x="4234357" y="0"/>
                  </a:lnTo>
                </a:path>
              </a:pathLst>
            </a:custGeom>
            <a:ln w="6775" cap="flat">
              <a:solidFill>
                <a:srgbClr val="EBEBEB">
                  <a:alpha val="100000"/>
                </a:srgbClr>
              </a:solidFill>
              <a:prstDash val="solid"/>
              <a:round/>
            </a:ln>
          </p:spPr>
          <p:txBody>
            <a:bodyPr/>
            <a:lstStyle/>
            <a:p/>
          </p:txBody>
        </p:sp>
        <p:sp>
          <p:nvSpPr>
            <p:cNvPr id="454" name="pl10"/>
            <p:cNvSpPr/>
            <p:nvPr/>
          </p:nvSpPr>
          <p:spPr>
            <a:xfrm>
              <a:off x="7111254" y="9172214"/>
              <a:ext cx="4234357" cy="0"/>
            </a:xfrm>
            <a:custGeom>
              <a:avLst/>
              <a:pathLst>
                <a:path w="4234357" h="0">
                  <a:moveTo>
                    <a:pt x="0" y="0"/>
                  </a:moveTo>
                  <a:lnTo>
                    <a:pt x="4234357" y="0"/>
                  </a:lnTo>
                  <a:lnTo>
                    <a:pt x="4234357" y="0"/>
                  </a:lnTo>
                </a:path>
              </a:pathLst>
            </a:custGeom>
            <a:ln w="13550" cap="flat">
              <a:solidFill>
                <a:srgbClr val="EBEBEB">
                  <a:alpha val="100000"/>
                </a:srgbClr>
              </a:solidFill>
              <a:prstDash val="solid"/>
              <a:round/>
            </a:ln>
          </p:spPr>
          <p:txBody>
            <a:bodyPr/>
            <a:lstStyle/>
            <a:p/>
          </p:txBody>
        </p:sp>
        <p:sp>
          <p:nvSpPr>
            <p:cNvPr id="455" name="pl11"/>
            <p:cNvSpPr/>
            <p:nvPr/>
          </p:nvSpPr>
          <p:spPr>
            <a:xfrm>
              <a:off x="7111254" y="8467931"/>
              <a:ext cx="4234357" cy="0"/>
            </a:xfrm>
            <a:custGeom>
              <a:avLst/>
              <a:pathLst>
                <a:path w="4234357" h="0">
                  <a:moveTo>
                    <a:pt x="0" y="0"/>
                  </a:moveTo>
                  <a:lnTo>
                    <a:pt x="4234357" y="0"/>
                  </a:lnTo>
                  <a:lnTo>
                    <a:pt x="4234357" y="0"/>
                  </a:lnTo>
                </a:path>
              </a:pathLst>
            </a:custGeom>
            <a:ln w="13550" cap="flat">
              <a:solidFill>
                <a:srgbClr val="EBEBEB">
                  <a:alpha val="100000"/>
                </a:srgbClr>
              </a:solidFill>
              <a:prstDash val="solid"/>
              <a:round/>
            </a:ln>
          </p:spPr>
          <p:txBody>
            <a:bodyPr/>
            <a:lstStyle/>
            <a:p/>
          </p:txBody>
        </p:sp>
        <p:sp>
          <p:nvSpPr>
            <p:cNvPr id="456" name="pl12"/>
            <p:cNvSpPr/>
            <p:nvPr/>
          </p:nvSpPr>
          <p:spPr>
            <a:xfrm>
              <a:off x="7111254" y="7763648"/>
              <a:ext cx="4234357" cy="0"/>
            </a:xfrm>
            <a:custGeom>
              <a:avLst/>
              <a:pathLst>
                <a:path w="4234357" h="0">
                  <a:moveTo>
                    <a:pt x="0" y="0"/>
                  </a:moveTo>
                  <a:lnTo>
                    <a:pt x="4234357" y="0"/>
                  </a:lnTo>
                  <a:lnTo>
                    <a:pt x="4234357" y="0"/>
                  </a:lnTo>
                </a:path>
              </a:pathLst>
            </a:custGeom>
            <a:ln w="13550" cap="flat">
              <a:solidFill>
                <a:srgbClr val="EBEBEB">
                  <a:alpha val="100000"/>
                </a:srgbClr>
              </a:solidFill>
              <a:prstDash val="solid"/>
              <a:round/>
            </a:ln>
          </p:spPr>
          <p:txBody>
            <a:bodyPr/>
            <a:lstStyle/>
            <a:p/>
          </p:txBody>
        </p:sp>
        <p:sp>
          <p:nvSpPr>
            <p:cNvPr id="457" name="pl13"/>
            <p:cNvSpPr/>
            <p:nvPr/>
          </p:nvSpPr>
          <p:spPr>
            <a:xfrm>
              <a:off x="7111254" y="7059365"/>
              <a:ext cx="4234357" cy="0"/>
            </a:xfrm>
            <a:custGeom>
              <a:avLst/>
              <a:pathLst>
                <a:path w="4234357" h="0">
                  <a:moveTo>
                    <a:pt x="0" y="0"/>
                  </a:moveTo>
                  <a:lnTo>
                    <a:pt x="4234357" y="0"/>
                  </a:lnTo>
                  <a:lnTo>
                    <a:pt x="4234357" y="0"/>
                  </a:lnTo>
                </a:path>
              </a:pathLst>
            </a:custGeom>
            <a:ln w="13550" cap="flat">
              <a:solidFill>
                <a:srgbClr val="EBEBEB">
                  <a:alpha val="100000"/>
                </a:srgbClr>
              </a:solidFill>
              <a:prstDash val="solid"/>
              <a:round/>
            </a:ln>
          </p:spPr>
          <p:txBody>
            <a:bodyPr/>
            <a:lstStyle/>
            <a:p/>
          </p:txBody>
        </p:sp>
        <p:sp>
          <p:nvSpPr>
            <p:cNvPr id="458" name="rc14"/>
            <p:cNvSpPr/>
            <p:nvPr/>
          </p:nvSpPr>
          <p:spPr>
            <a:xfrm>
              <a:off x="7258281" y="6636796"/>
              <a:ext cx="411673" cy="281713"/>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59" name="rc15"/>
            <p:cNvSpPr/>
            <p:nvPr/>
          </p:nvSpPr>
          <p:spPr>
            <a:xfrm>
              <a:off x="7846386" y="6636796"/>
              <a:ext cx="411673" cy="16902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0" name="rc16"/>
            <p:cNvSpPr/>
            <p:nvPr/>
          </p:nvSpPr>
          <p:spPr>
            <a:xfrm>
              <a:off x="8434491" y="7481935"/>
              <a:ext cx="411673" cy="16902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1" name="rc17"/>
            <p:cNvSpPr/>
            <p:nvPr/>
          </p:nvSpPr>
          <p:spPr>
            <a:xfrm>
              <a:off x="7258281" y="6918509"/>
              <a:ext cx="411673" cy="2253705"/>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2" name="rc18"/>
            <p:cNvSpPr/>
            <p:nvPr/>
          </p:nvSpPr>
          <p:spPr>
            <a:xfrm>
              <a:off x="7846386" y="8890501"/>
              <a:ext cx="411673" cy="281713"/>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3" name="rc19"/>
            <p:cNvSpPr/>
            <p:nvPr/>
          </p:nvSpPr>
          <p:spPr>
            <a:xfrm>
              <a:off x="9022596" y="8890501"/>
              <a:ext cx="411673" cy="281713"/>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4" name="rc20"/>
            <p:cNvSpPr/>
            <p:nvPr/>
          </p:nvSpPr>
          <p:spPr>
            <a:xfrm>
              <a:off x="7846386" y="8327075"/>
              <a:ext cx="411673" cy="56342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5" name="pl21"/>
            <p:cNvSpPr/>
            <p:nvPr/>
          </p:nvSpPr>
          <p:spPr>
            <a:xfrm>
              <a:off x="7464118" y="6867288"/>
              <a:ext cx="1764315" cy="2267882"/>
            </a:xfrm>
            <a:custGeom>
              <a:avLst/>
              <a:pathLst>
                <a:path w="1764315" h="2267882">
                  <a:moveTo>
                    <a:pt x="0" y="0"/>
                  </a:moveTo>
                  <a:lnTo>
                    <a:pt x="588105" y="1753390"/>
                  </a:lnTo>
                  <a:lnTo>
                    <a:pt x="1176210" y="2062085"/>
                  </a:lnTo>
                  <a:lnTo>
                    <a:pt x="1764315" y="2267882"/>
                  </a:lnTo>
                </a:path>
              </a:pathLst>
            </a:custGeom>
            <a:ln w="40651" cap="flat">
              <a:solidFill>
                <a:srgbClr val="000000">
                  <a:alpha val="100000"/>
                </a:srgbClr>
              </a:solidFill>
              <a:prstDash val="solid"/>
              <a:round/>
            </a:ln>
          </p:spPr>
          <p:txBody>
            <a:bodyPr/>
            <a:lstStyle/>
            <a:p/>
          </p:txBody>
        </p:sp>
        <p:sp>
          <p:nvSpPr>
            <p:cNvPr id="466" name="rc22"/>
            <p:cNvSpPr/>
            <p:nvPr/>
          </p:nvSpPr>
          <p:spPr>
            <a:xfrm>
              <a:off x="7111254" y="6510025"/>
              <a:ext cx="4234357" cy="2788960"/>
            </a:xfrm>
            <a:prstGeom prst="rect">
              <a:avLst/>
            </a:prstGeom>
            <a:ln w="13550" cap="rnd">
              <a:solidFill>
                <a:srgbClr val="333333">
                  <a:alpha val="100000"/>
                </a:srgbClr>
              </a:solidFill>
              <a:prstDash val="solid"/>
              <a:round/>
            </a:ln>
          </p:spPr>
          <p:txBody>
            <a:bodyPr/>
            <a:lstStyle/>
            <a:p/>
          </p:txBody>
        </p:sp>
        <p:sp>
          <p:nvSpPr>
            <p:cNvPr id="467" name="tx23"/>
            <p:cNvSpPr/>
            <p:nvPr/>
          </p:nvSpPr>
          <p:spPr>
            <a:xfrm>
              <a:off x="6801340" y="9169908"/>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0.0</a:t>
              </a:r>
            </a:p>
          </p:txBody>
        </p:sp>
        <p:sp>
          <p:nvSpPr>
            <p:cNvPr id="468" name="tx24"/>
            <p:cNvSpPr/>
            <p:nvPr/>
          </p:nvSpPr>
          <p:spPr>
            <a:xfrm>
              <a:off x="6801340" y="8465625"/>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a:t>
              </a:r>
            </a:p>
          </p:txBody>
        </p:sp>
        <p:sp>
          <p:nvSpPr>
            <p:cNvPr id="469" name="tx25"/>
            <p:cNvSpPr/>
            <p:nvPr/>
          </p:nvSpPr>
          <p:spPr>
            <a:xfrm>
              <a:off x="6801340" y="7761342"/>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5.0</a:t>
              </a:r>
            </a:p>
          </p:txBody>
        </p:sp>
        <p:sp>
          <p:nvSpPr>
            <p:cNvPr id="470" name="tx26"/>
            <p:cNvSpPr/>
            <p:nvPr/>
          </p:nvSpPr>
          <p:spPr>
            <a:xfrm>
              <a:off x="6801340" y="7058919"/>
              <a:ext cx="2118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7.5</a:t>
              </a:r>
            </a:p>
          </p:txBody>
        </p:sp>
        <p:sp>
          <p:nvSpPr>
            <p:cNvPr id="471" name="pl27"/>
            <p:cNvSpPr/>
            <p:nvPr/>
          </p:nvSpPr>
          <p:spPr>
            <a:xfrm>
              <a:off x="7076460"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2" name="pl28"/>
            <p:cNvSpPr/>
            <p:nvPr/>
          </p:nvSpPr>
          <p:spPr>
            <a:xfrm>
              <a:off x="7076460" y="846793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3" name="pl29"/>
            <p:cNvSpPr/>
            <p:nvPr/>
          </p:nvSpPr>
          <p:spPr>
            <a:xfrm>
              <a:off x="7076460" y="776364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4" name="pl30"/>
            <p:cNvSpPr/>
            <p:nvPr/>
          </p:nvSpPr>
          <p:spPr>
            <a:xfrm>
              <a:off x="7076460" y="705936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5" name="pl31"/>
            <p:cNvSpPr/>
            <p:nvPr/>
          </p:nvSpPr>
          <p:spPr>
            <a:xfrm>
              <a:off x="11345612"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6" name="pl32"/>
            <p:cNvSpPr/>
            <p:nvPr/>
          </p:nvSpPr>
          <p:spPr>
            <a:xfrm>
              <a:off x="11345612" y="8349026"/>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7" name="pl33"/>
            <p:cNvSpPr/>
            <p:nvPr/>
          </p:nvSpPr>
          <p:spPr>
            <a:xfrm>
              <a:off x="11345612" y="7525839"/>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8" name="pl34"/>
            <p:cNvSpPr/>
            <p:nvPr/>
          </p:nvSpPr>
          <p:spPr>
            <a:xfrm>
              <a:off x="11345612" y="6702651"/>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9" name="tx35"/>
            <p:cNvSpPr/>
            <p:nvPr/>
          </p:nvSpPr>
          <p:spPr>
            <a:xfrm>
              <a:off x="11443669"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80" name="tx36"/>
            <p:cNvSpPr/>
            <p:nvPr/>
          </p:nvSpPr>
          <p:spPr>
            <a:xfrm>
              <a:off x="11443669" y="834672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81" name="tx37"/>
            <p:cNvSpPr/>
            <p:nvPr/>
          </p:nvSpPr>
          <p:spPr>
            <a:xfrm>
              <a:off x="11443669" y="7523532"/>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82" name="tx38"/>
            <p:cNvSpPr/>
            <p:nvPr/>
          </p:nvSpPr>
          <p:spPr>
            <a:xfrm>
              <a:off x="11443669" y="6700344"/>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483" name="pl39"/>
            <p:cNvSpPr/>
            <p:nvPr/>
          </p:nvSpPr>
          <p:spPr>
            <a:xfrm>
              <a:off x="746411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4" name="pl40"/>
            <p:cNvSpPr/>
            <p:nvPr/>
          </p:nvSpPr>
          <p:spPr>
            <a:xfrm>
              <a:off x="805222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5" name="pl41"/>
            <p:cNvSpPr/>
            <p:nvPr/>
          </p:nvSpPr>
          <p:spPr>
            <a:xfrm>
              <a:off x="864032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6" name="pl42"/>
            <p:cNvSpPr/>
            <p:nvPr/>
          </p:nvSpPr>
          <p:spPr>
            <a:xfrm>
              <a:off x="922843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7" name="pl43"/>
            <p:cNvSpPr/>
            <p:nvPr/>
          </p:nvSpPr>
          <p:spPr>
            <a:xfrm>
              <a:off x="981653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8" name="pl44"/>
            <p:cNvSpPr/>
            <p:nvPr/>
          </p:nvSpPr>
          <p:spPr>
            <a:xfrm>
              <a:off x="1040464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9" name="pl45"/>
            <p:cNvSpPr/>
            <p:nvPr/>
          </p:nvSpPr>
          <p:spPr>
            <a:xfrm>
              <a:off x="1099274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0" name="tx46"/>
            <p:cNvSpPr/>
            <p:nvPr/>
          </p:nvSpPr>
          <p:spPr>
            <a:xfrm rot="-2700000">
              <a:off x="7354218"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91" name="tx47"/>
            <p:cNvSpPr/>
            <p:nvPr/>
          </p:nvSpPr>
          <p:spPr>
            <a:xfrm rot="-2700000">
              <a:off x="7902626"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92" name="tx48"/>
            <p:cNvSpPr/>
            <p:nvPr/>
          </p:nvSpPr>
          <p:spPr>
            <a:xfrm rot="-2700000">
              <a:off x="8490073"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93" name="tx49"/>
            <p:cNvSpPr/>
            <p:nvPr/>
          </p:nvSpPr>
          <p:spPr>
            <a:xfrm rot="-2700000">
              <a:off x="8933488"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94" name="tx50"/>
            <p:cNvSpPr/>
            <p:nvPr/>
          </p:nvSpPr>
          <p:spPr>
            <a:xfrm rot="-2700000">
              <a:off x="9521593"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95" name="tx51"/>
            <p:cNvSpPr/>
            <p:nvPr/>
          </p:nvSpPr>
          <p:spPr>
            <a:xfrm rot="-2700000">
              <a:off x="10109672"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496" name="tx52"/>
            <p:cNvSpPr/>
            <p:nvPr/>
          </p:nvSpPr>
          <p:spPr>
            <a:xfrm rot="-2700000">
              <a:off x="10809847"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97" name="tx53"/>
            <p:cNvSpPr/>
            <p:nvPr/>
          </p:nvSpPr>
          <p:spPr>
            <a:xfrm>
              <a:off x="9228433"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498" name="tx54"/>
            <p:cNvSpPr/>
            <p:nvPr/>
          </p:nvSpPr>
          <p:spPr>
            <a:xfrm>
              <a:off x="8411181"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499" name="tx55"/>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500" name="tx56"/>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501" name="rc57"/>
            <p:cNvSpPr/>
            <p:nvPr/>
          </p:nvSpPr>
          <p:spPr>
            <a:xfrm>
              <a:off x="7087045" y="10217410"/>
              <a:ext cx="1051268" cy="182880"/>
            </a:xfrm>
            <a:prstGeom prst="rect">
              <a:avLst/>
            </a:prstGeom>
            <a:solidFill>
              <a:srgbClr val="FFFFFF">
                <a:alpha val="100000"/>
              </a:srgbClr>
            </a:solidFill>
          </p:spPr>
          <p:txBody>
            <a:bodyPr/>
            <a:lstStyle/>
            <a:p/>
          </p:txBody>
        </p:sp>
        <p:sp>
          <p:nvSpPr>
            <p:cNvPr id="502" name="rc58"/>
            <p:cNvSpPr/>
            <p:nvPr/>
          </p:nvSpPr>
          <p:spPr>
            <a:xfrm>
              <a:off x="7087045" y="10217410"/>
              <a:ext cx="182879" cy="182880"/>
            </a:xfrm>
            <a:prstGeom prst="rect">
              <a:avLst/>
            </a:prstGeom>
            <a:solidFill>
              <a:srgbClr val="FFFFFF">
                <a:alpha val="100000"/>
              </a:srgbClr>
            </a:solidFill>
          </p:spPr>
          <p:txBody>
            <a:bodyPr/>
            <a:lstStyle/>
            <a:p/>
          </p:txBody>
        </p:sp>
        <p:sp>
          <p:nvSpPr>
            <p:cNvPr id="503" name="pl59"/>
            <p:cNvSpPr/>
            <p:nvPr/>
          </p:nvSpPr>
          <p:spPr>
            <a:xfrm>
              <a:off x="7105333" y="10308850"/>
              <a:ext cx="146304" cy="0"/>
            </a:xfrm>
            <a:custGeom>
              <a:avLst/>
              <a:pathLst>
                <a:path w="146304" h="0">
                  <a:moveTo>
                    <a:pt x="0" y="0"/>
                  </a:moveTo>
                  <a:lnTo>
                    <a:pt x="146304" y="0"/>
                  </a:lnTo>
                </a:path>
              </a:pathLst>
            </a:custGeom>
            <a:ln w="40651" cap="flat">
              <a:solidFill>
                <a:srgbClr val="000000">
                  <a:alpha val="100000"/>
                </a:srgbClr>
              </a:solidFill>
              <a:prstDash val="solid"/>
              <a:round/>
            </a:ln>
          </p:spPr>
          <p:txBody>
            <a:bodyPr/>
            <a:lstStyle/>
            <a:p/>
          </p:txBody>
        </p:sp>
        <p:sp>
          <p:nvSpPr>
            <p:cNvPr id="504" name="tx60"/>
            <p:cNvSpPr/>
            <p:nvPr/>
          </p:nvSpPr>
          <p:spPr>
            <a:xfrm>
              <a:off x="7377925"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505" name="rc61"/>
            <p:cNvSpPr/>
            <p:nvPr/>
          </p:nvSpPr>
          <p:spPr>
            <a:xfrm>
              <a:off x="8318313" y="10217410"/>
              <a:ext cx="3051508" cy="182880"/>
            </a:xfrm>
            <a:prstGeom prst="rect">
              <a:avLst/>
            </a:prstGeom>
            <a:solidFill>
              <a:srgbClr val="FFFFFF">
                <a:alpha val="100000"/>
              </a:srgbClr>
            </a:solidFill>
          </p:spPr>
          <p:txBody>
            <a:bodyPr/>
            <a:lstStyle/>
            <a:p/>
          </p:txBody>
        </p:sp>
        <p:sp>
          <p:nvSpPr>
            <p:cNvPr id="506" name="rc62"/>
            <p:cNvSpPr/>
            <p:nvPr/>
          </p:nvSpPr>
          <p:spPr>
            <a:xfrm>
              <a:off x="8318313" y="10217410"/>
              <a:ext cx="182880" cy="182880"/>
            </a:xfrm>
            <a:prstGeom prst="rect">
              <a:avLst/>
            </a:prstGeom>
            <a:solidFill>
              <a:srgbClr val="FFFFFF">
                <a:alpha val="100000"/>
              </a:srgbClr>
            </a:solidFill>
          </p:spPr>
          <p:txBody>
            <a:bodyPr/>
            <a:lstStyle/>
            <a:p/>
          </p:txBody>
        </p:sp>
        <p:sp>
          <p:nvSpPr>
            <p:cNvPr id="507" name="rc63"/>
            <p:cNvSpPr/>
            <p:nvPr/>
          </p:nvSpPr>
          <p:spPr>
            <a:xfrm>
              <a:off x="8327313"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508" name="rc64"/>
            <p:cNvSpPr/>
            <p:nvPr/>
          </p:nvSpPr>
          <p:spPr>
            <a:xfrm>
              <a:off x="9409553" y="10217410"/>
              <a:ext cx="182879" cy="182880"/>
            </a:xfrm>
            <a:prstGeom prst="rect">
              <a:avLst/>
            </a:prstGeom>
            <a:solidFill>
              <a:srgbClr val="FFFFFF">
                <a:alpha val="100000"/>
              </a:srgbClr>
            </a:solidFill>
          </p:spPr>
          <p:txBody>
            <a:bodyPr/>
            <a:lstStyle/>
            <a:p/>
          </p:txBody>
        </p:sp>
        <p:sp>
          <p:nvSpPr>
            <p:cNvPr id="509" name="rc65"/>
            <p:cNvSpPr/>
            <p:nvPr/>
          </p:nvSpPr>
          <p:spPr>
            <a:xfrm>
              <a:off x="9418553" y="10226410"/>
              <a:ext cx="164880"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10" name="rc66"/>
            <p:cNvSpPr/>
            <p:nvPr/>
          </p:nvSpPr>
          <p:spPr>
            <a:xfrm>
              <a:off x="10335594" y="10217410"/>
              <a:ext cx="182879" cy="182880"/>
            </a:xfrm>
            <a:prstGeom prst="rect">
              <a:avLst/>
            </a:prstGeom>
            <a:solidFill>
              <a:srgbClr val="FFFFFF">
                <a:alpha val="100000"/>
              </a:srgbClr>
            </a:solidFill>
          </p:spPr>
          <p:txBody>
            <a:bodyPr/>
            <a:lstStyle/>
            <a:p/>
          </p:txBody>
        </p:sp>
        <p:sp>
          <p:nvSpPr>
            <p:cNvPr id="511" name="rc67"/>
            <p:cNvSpPr/>
            <p:nvPr/>
          </p:nvSpPr>
          <p:spPr>
            <a:xfrm>
              <a:off x="10344594" y="10226410"/>
              <a:ext cx="164880"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12" name="tx68"/>
            <p:cNvSpPr/>
            <p:nvPr/>
          </p:nvSpPr>
          <p:spPr>
            <a:xfrm>
              <a:off x="8609193"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13" name="tx69"/>
            <p:cNvSpPr/>
            <p:nvPr/>
          </p:nvSpPr>
          <p:spPr>
            <a:xfrm>
              <a:off x="9700433"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14" name="tx70"/>
            <p:cNvSpPr/>
            <p:nvPr/>
          </p:nvSpPr>
          <p:spPr>
            <a:xfrm>
              <a:off x="10626474"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15" name="tx71"/>
            <p:cNvSpPr/>
            <p:nvPr/>
          </p:nvSpPr>
          <p:spPr>
            <a:xfrm>
              <a:off x="6600135"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16" name=""/>
          <p:cNvGrpSpPr/>
          <p:nvPr/>
        </p:nvGrpSpPr>
        <p:grpSpPr>
          <a:xfrm>
            <a:off x="12527280" y="6217920"/>
            <a:ext cx="5486400" cy="4297680"/>
            <a:chOff x="12527280" y="6217920"/>
            <a:chExt cx="5486400" cy="4297680"/>
          </a:xfrm>
        </p:grpSpPr>
        <p:sp>
          <p:nvSpPr>
            <p:cNvPr id="517"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18"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19"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20"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1"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2"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3"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4"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5"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6"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7"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8"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9"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0"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1" name="pl17"/>
            <p:cNvSpPr/>
            <p:nvPr/>
          </p:nvSpPr>
          <p:spPr>
            <a:xfrm>
              <a:off x="13329440" y="6689277"/>
              <a:ext cx="4502097" cy="204859"/>
            </a:xfrm>
            <a:custGeom>
              <a:avLst/>
              <a:pathLst>
                <a:path w="4502097" h="204859">
                  <a:moveTo>
                    <a:pt x="0" y="76822"/>
                  </a:moveTo>
                  <a:lnTo>
                    <a:pt x="187587" y="153644"/>
                  </a:lnTo>
                  <a:lnTo>
                    <a:pt x="375174" y="102429"/>
                  </a:lnTo>
                  <a:lnTo>
                    <a:pt x="562762" y="204859"/>
                  </a:lnTo>
                  <a:lnTo>
                    <a:pt x="750349" y="76822"/>
                  </a:lnTo>
                  <a:lnTo>
                    <a:pt x="937937" y="51214"/>
                  </a:lnTo>
                  <a:lnTo>
                    <a:pt x="1125524" y="0"/>
                  </a:lnTo>
                  <a:lnTo>
                    <a:pt x="1313111" y="0"/>
                  </a:lnTo>
                  <a:lnTo>
                    <a:pt x="1500699" y="0"/>
                  </a:lnTo>
                  <a:lnTo>
                    <a:pt x="1688286" y="0"/>
                  </a:lnTo>
                  <a:lnTo>
                    <a:pt x="1875874" y="25607"/>
                  </a:lnTo>
                  <a:lnTo>
                    <a:pt x="2063461" y="51214"/>
                  </a:lnTo>
                  <a:lnTo>
                    <a:pt x="2251048" y="51214"/>
                  </a:lnTo>
                  <a:lnTo>
                    <a:pt x="2438636" y="102429"/>
                  </a:lnTo>
                  <a:lnTo>
                    <a:pt x="2626223" y="0"/>
                  </a:lnTo>
                  <a:lnTo>
                    <a:pt x="2813811" y="0"/>
                  </a:lnTo>
                  <a:lnTo>
                    <a:pt x="3001398" y="51214"/>
                  </a:lnTo>
                  <a:lnTo>
                    <a:pt x="3188985" y="0"/>
                  </a:lnTo>
                  <a:lnTo>
                    <a:pt x="3376573" y="51214"/>
                  </a:lnTo>
                  <a:lnTo>
                    <a:pt x="3564160" y="0"/>
                  </a:lnTo>
                  <a:lnTo>
                    <a:pt x="3751748" y="0"/>
                  </a:lnTo>
                  <a:lnTo>
                    <a:pt x="3939335" y="76822"/>
                  </a:lnTo>
                  <a:lnTo>
                    <a:pt x="4126923" y="76822"/>
                  </a:lnTo>
                  <a:lnTo>
                    <a:pt x="4314510" y="51214"/>
                  </a:lnTo>
                  <a:lnTo>
                    <a:pt x="4502097" y="51214"/>
                  </a:lnTo>
                </a:path>
              </a:pathLst>
            </a:custGeom>
            <a:ln w="32521" cap="flat">
              <a:solidFill>
                <a:srgbClr val="5EB0E8">
                  <a:alpha val="100000"/>
                </a:srgbClr>
              </a:solidFill>
              <a:prstDash val="solid"/>
              <a:round/>
            </a:ln>
          </p:spPr>
          <p:txBody>
            <a:bodyPr/>
            <a:lstStyle/>
            <a:p/>
          </p:txBody>
        </p:sp>
        <p:sp>
          <p:nvSpPr>
            <p:cNvPr id="532" name="pl18"/>
            <p:cNvSpPr/>
            <p:nvPr/>
          </p:nvSpPr>
          <p:spPr>
            <a:xfrm>
              <a:off x="13329440" y="6663670"/>
              <a:ext cx="4502097" cy="102429"/>
            </a:xfrm>
            <a:custGeom>
              <a:avLst/>
              <a:pathLst>
                <a:path w="4502097" h="102429">
                  <a:moveTo>
                    <a:pt x="0" y="25607"/>
                  </a:moveTo>
                  <a:lnTo>
                    <a:pt x="187587" y="0"/>
                  </a:lnTo>
                  <a:lnTo>
                    <a:pt x="375174" y="25607"/>
                  </a:lnTo>
                  <a:lnTo>
                    <a:pt x="562762" y="0"/>
                  </a:lnTo>
                  <a:lnTo>
                    <a:pt x="750349" y="0"/>
                  </a:lnTo>
                  <a:lnTo>
                    <a:pt x="937937" y="0"/>
                  </a:lnTo>
                  <a:lnTo>
                    <a:pt x="1125524" y="25607"/>
                  </a:lnTo>
                  <a:lnTo>
                    <a:pt x="1313111" y="25607"/>
                  </a:lnTo>
                  <a:lnTo>
                    <a:pt x="1500699" y="0"/>
                  </a:lnTo>
                  <a:lnTo>
                    <a:pt x="1688286" y="51214"/>
                  </a:lnTo>
                  <a:lnTo>
                    <a:pt x="1875874" y="25607"/>
                  </a:lnTo>
                  <a:lnTo>
                    <a:pt x="2063461" y="76822"/>
                  </a:lnTo>
                  <a:lnTo>
                    <a:pt x="2251048" y="76822"/>
                  </a:lnTo>
                  <a:lnTo>
                    <a:pt x="2438636" y="25607"/>
                  </a:lnTo>
                  <a:lnTo>
                    <a:pt x="2626223" y="102429"/>
                  </a:lnTo>
                  <a:lnTo>
                    <a:pt x="2813811" y="25607"/>
                  </a:lnTo>
                  <a:lnTo>
                    <a:pt x="3001398" y="51214"/>
                  </a:lnTo>
                  <a:lnTo>
                    <a:pt x="3188985" y="51214"/>
                  </a:lnTo>
                  <a:lnTo>
                    <a:pt x="3376573" y="0"/>
                  </a:lnTo>
                  <a:lnTo>
                    <a:pt x="3564160" y="51214"/>
                  </a:lnTo>
                  <a:lnTo>
                    <a:pt x="3751748" y="76822"/>
                  </a:lnTo>
                  <a:lnTo>
                    <a:pt x="3939335" y="25607"/>
                  </a:lnTo>
                  <a:lnTo>
                    <a:pt x="4126923" y="25607"/>
                  </a:lnTo>
                  <a:lnTo>
                    <a:pt x="4314510" y="51214"/>
                  </a:lnTo>
                  <a:lnTo>
                    <a:pt x="4502097" y="51214"/>
                  </a:lnTo>
                </a:path>
              </a:pathLst>
            </a:custGeom>
            <a:ln w="32521" cap="flat">
              <a:solidFill>
                <a:srgbClr val="00A173">
                  <a:alpha val="100000"/>
                </a:srgbClr>
              </a:solidFill>
              <a:prstDash val="solid"/>
              <a:round/>
            </a:ln>
          </p:spPr>
          <p:txBody>
            <a:bodyPr/>
            <a:lstStyle/>
            <a:p/>
          </p:txBody>
        </p:sp>
        <p:sp>
          <p:nvSpPr>
            <p:cNvPr id="533"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34"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35"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36"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37"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38"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39"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0"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1"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2"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3"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4"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5"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6"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7"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8"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9"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0"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1"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2"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3"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4"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5"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6"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7"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8"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9"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0"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1"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2"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3"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4"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5"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6"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7"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8"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9"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0"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71"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72"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73"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74"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75"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76"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77"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78"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79"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80"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81"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82"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83"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84"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85"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86"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87"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88"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89"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90"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91"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92"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93"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94"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95"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96" name="rc82"/>
            <p:cNvSpPr/>
            <p:nvPr/>
          </p:nvSpPr>
          <p:spPr>
            <a:xfrm>
              <a:off x="14005791" y="9941072"/>
              <a:ext cx="3149396" cy="504938"/>
            </a:xfrm>
            <a:prstGeom prst="rect">
              <a:avLst/>
            </a:prstGeom>
            <a:solidFill>
              <a:srgbClr val="FFFFFF">
                <a:alpha val="100000"/>
              </a:srgbClr>
            </a:solidFill>
          </p:spPr>
          <p:txBody>
            <a:bodyPr/>
            <a:lstStyle/>
            <a:p/>
          </p:txBody>
        </p:sp>
        <p:sp>
          <p:nvSpPr>
            <p:cNvPr id="597"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98"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99"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600"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601"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602" name=""/>
          <p:cNvGrpSpPr/>
          <p:nvPr/>
        </p:nvGrpSpPr>
        <p:grpSpPr>
          <a:xfrm>
            <a:off x="594360" y="6217920"/>
            <a:ext cx="5562295" cy="4108319"/>
            <a:chOff x="594360" y="6217920"/>
            <a:chExt cx="5562295" cy="4108319"/>
          </a:xfrm>
        </p:grpSpPr>
        <p:sp>
          <p:nvSpPr>
            <p:cNvPr id="603" name="rc3"/>
            <p:cNvSpPr/>
            <p:nvPr/>
          </p:nvSpPr>
          <p:spPr>
            <a:xfrm>
              <a:off x="594360" y="6217920"/>
              <a:ext cx="5562295" cy="410831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604" name="rc4"/>
            <p:cNvSpPr/>
            <p:nvPr/>
          </p:nvSpPr>
          <p:spPr>
            <a:xfrm>
              <a:off x="2186773" y="6516351"/>
              <a:ext cx="3444854" cy="2597758"/>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605" name="rc5"/>
            <p:cNvSpPr/>
            <p:nvPr/>
          </p:nvSpPr>
          <p:spPr>
            <a:xfrm>
              <a:off x="2215009" y="6544587"/>
              <a:ext cx="282365" cy="282365"/>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606" name="rc6"/>
            <p:cNvSpPr/>
            <p:nvPr/>
          </p:nvSpPr>
          <p:spPr>
            <a:xfrm>
              <a:off x="2497375" y="6544587"/>
              <a:ext cx="282365" cy="282365"/>
            </a:xfrm>
            <a:prstGeom prst="rect">
              <a:avLst/>
            </a:prstGeom>
            <a:solidFill>
              <a:srgbClr val="FB6A4A">
                <a:alpha val="100000"/>
              </a:srgbClr>
            </a:solidFill>
            <a:ln w="5420" cap="flat">
              <a:solidFill>
                <a:srgbClr val="FFFFFF">
                  <a:alpha val="100000"/>
                </a:srgbClr>
              </a:solidFill>
              <a:prstDash val="solid"/>
              <a:miter/>
            </a:ln>
          </p:spPr>
          <p:txBody>
            <a:bodyPr/>
            <a:lstStyle/>
            <a:p/>
          </p:txBody>
        </p:sp>
        <p:sp>
          <p:nvSpPr>
            <p:cNvPr id="607" name="rc7"/>
            <p:cNvSpPr/>
            <p:nvPr/>
          </p:nvSpPr>
          <p:spPr>
            <a:xfrm>
              <a:off x="2779740"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8" name="rc8"/>
            <p:cNvSpPr/>
            <p:nvPr/>
          </p:nvSpPr>
          <p:spPr>
            <a:xfrm>
              <a:off x="3062105"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9" name="rc9"/>
            <p:cNvSpPr/>
            <p:nvPr/>
          </p:nvSpPr>
          <p:spPr>
            <a:xfrm>
              <a:off x="3344470"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0" name="rc10"/>
            <p:cNvSpPr/>
            <p:nvPr/>
          </p:nvSpPr>
          <p:spPr>
            <a:xfrm>
              <a:off x="3626835"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1" name="rc11"/>
            <p:cNvSpPr/>
            <p:nvPr/>
          </p:nvSpPr>
          <p:spPr>
            <a:xfrm>
              <a:off x="3909200"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2" name="rc12"/>
            <p:cNvSpPr/>
            <p:nvPr/>
          </p:nvSpPr>
          <p:spPr>
            <a:xfrm>
              <a:off x="4191565"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3" name="rc13"/>
            <p:cNvSpPr/>
            <p:nvPr/>
          </p:nvSpPr>
          <p:spPr>
            <a:xfrm>
              <a:off x="4473930"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4" name="rc14"/>
            <p:cNvSpPr/>
            <p:nvPr/>
          </p:nvSpPr>
          <p:spPr>
            <a:xfrm>
              <a:off x="4756295" y="6544587"/>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15" name="rc15"/>
            <p:cNvSpPr/>
            <p:nvPr/>
          </p:nvSpPr>
          <p:spPr>
            <a:xfrm>
              <a:off x="5038660"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6" name="rc16"/>
            <p:cNvSpPr/>
            <p:nvPr/>
          </p:nvSpPr>
          <p:spPr>
            <a:xfrm>
              <a:off x="5321025"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7" name="rc17"/>
            <p:cNvSpPr/>
            <p:nvPr/>
          </p:nvSpPr>
          <p:spPr>
            <a:xfrm>
              <a:off x="2215009" y="6826953"/>
              <a:ext cx="282365" cy="282365"/>
            </a:xfrm>
            <a:prstGeom prst="rect">
              <a:avLst/>
            </a:prstGeom>
            <a:solidFill>
              <a:srgbClr val="FB6A4A">
                <a:alpha val="100000"/>
              </a:srgbClr>
            </a:solidFill>
            <a:ln w="5420" cap="flat">
              <a:solidFill>
                <a:srgbClr val="FFFFFF">
                  <a:alpha val="100000"/>
                </a:srgbClr>
              </a:solidFill>
              <a:prstDash val="solid"/>
              <a:miter/>
            </a:ln>
          </p:spPr>
          <p:txBody>
            <a:bodyPr/>
            <a:lstStyle/>
            <a:p/>
          </p:txBody>
        </p:sp>
        <p:sp>
          <p:nvSpPr>
            <p:cNvPr id="618" name="rc18"/>
            <p:cNvSpPr/>
            <p:nvPr/>
          </p:nvSpPr>
          <p:spPr>
            <a:xfrm>
              <a:off x="2497375"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9" name="rc19"/>
            <p:cNvSpPr/>
            <p:nvPr/>
          </p:nvSpPr>
          <p:spPr>
            <a:xfrm>
              <a:off x="2779740" y="682695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20" name="rc20"/>
            <p:cNvSpPr/>
            <p:nvPr/>
          </p:nvSpPr>
          <p:spPr>
            <a:xfrm>
              <a:off x="3062105"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1" name="rc21"/>
            <p:cNvSpPr/>
            <p:nvPr/>
          </p:nvSpPr>
          <p:spPr>
            <a:xfrm>
              <a:off x="3344470" y="682695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22" name="rc22"/>
            <p:cNvSpPr/>
            <p:nvPr/>
          </p:nvSpPr>
          <p:spPr>
            <a:xfrm>
              <a:off x="3626835" y="682695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23" name="rc23"/>
            <p:cNvSpPr/>
            <p:nvPr/>
          </p:nvSpPr>
          <p:spPr>
            <a:xfrm>
              <a:off x="3909200"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4" name="rc24"/>
            <p:cNvSpPr/>
            <p:nvPr/>
          </p:nvSpPr>
          <p:spPr>
            <a:xfrm>
              <a:off x="4191565"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5" name="rc25"/>
            <p:cNvSpPr/>
            <p:nvPr/>
          </p:nvSpPr>
          <p:spPr>
            <a:xfrm>
              <a:off x="4473930"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6" name="rc26"/>
            <p:cNvSpPr/>
            <p:nvPr/>
          </p:nvSpPr>
          <p:spPr>
            <a:xfrm>
              <a:off x="4756295"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7" name="rc27"/>
            <p:cNvSpPr/>
            <p:nvPr/>
          </p:nvSpPr>
          <p:spPr>
            <a:xfrm>
              <a:off x="5038660"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8" name="rc28"/>
            <p:cNvSpPr/>
            <p:nvPr/>
          </p:nvSpPr>
          <p:spPr>
            <a:xfrm>
              <a:off x="5321025"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9" name="rc29"/>
            <p:cNvSpPr/>
            <p:nvPr/>
          </p:nvSpPr>
          <p:spPr>
            <a:xfrm>
              <a:off x="2215009"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0" name="rc30"/>
            <p:cNvSpPr/>
            <p:nvPr/>
          </p:nvSpPr>
          <p:spPr>
            <a:xfrm>
              <a:off x="2497375"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1" name="rc31"/>
            <p:cNvSpPr/>
            <p:nvPr/>
          </p:nvSpPr>
          <p:spPr>
            <a:xfrm>
              <a:off x="2779740" y="710931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32" name="rc32"/>
            <p:cNvSpPr/>
            <p:nvPr/>
          </p:nvSpPr>
          <p:spPr>
            <a:xfrm>
              <a:off x="3062105"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3" name="rc33"/>
            <p:cNvSpPr/>
            <p:nvPr/>
          </p:nvSpPr>
          <p:spPr>
            <a:xfrm>
              <a:off x="3344470"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4" name="rc34"/>
            <p:cNvSpPr/>
            <p:nvPr/>
          </p:nvSpPr>
          <p:spPr>
            <a:xfrm>
              <a:off x="3626835" y="710931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35" name="rc35"/>
            <p:cNvSpPr/>
            <p:nvPr/>
          </p:nvSpPr>
          <p:spPr>
            <a:xfrm>
              <a:off x="3909200"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6" name="rc36"/>
            <p:cNvSpPr/>
            <p:nvPr/>
          </p:nvSpPr>
          <p:spPr>
            <a:xfrm>
              <a:off x="4191565"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7" name="rc37"/>
            <p:cNvSpPr/>
            <p:nvPr/>
          </p:nvSpPr>
          <p:spPr>
            <a:xfrm>
              <a:off x="4473930"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8" name="rc38"/>
            <p:cNvSpPr/>
            <p:nvPr/>
          </p:nvSpPr>
          <p:spPr>
            <a:xfrm>
              <a:off x="4756295"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9" name="rc39"/>
            <p:cNvSpPr/>
            <p:nvPr/>
          </p:nvSpPr>
          <p:spPr>
            <a:xfrm>
              <a:off x="5038660"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0" name="rc40"/>
            <p:cNvSpPr/>
            <p:nvPr/>
          </p:nvSpPr>
          <p:spPr>
            <a:xfrm>
              <a:off x="5321025" y="710931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41" name="rc41"/>
            <p:cNvSpPr/>
            <p:nvPr/>
          </p:nvSpPr>
          <p:spPr>
            <a:xfrm>
              <a:off x="2215009"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2" name="rc42"/>
            <p:cNvSpPr/>
            <p:nvPr/>
          </p:nvSpPr>
          <p:spPr>
            <a:xfrm>
              <a:off x="2497375"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3" name="rc43"/>
            <p:cNvSpPr/>
            <p:nvPr/>
          </p:nvSpPr>
          <p:spPr>
            <a:xfrm>
              <a:off x="2779740"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4" name="rc44"/>
            <p:cNvSpPr/>
            <p:nvPr/>
          </p:nvSpPr>
          <p:spPr>
            <a:xfrm>
              <a:off x="3062105"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5" name="rc45"/>
            <p:cNvSpPr/>
            <p:nvPr/>
          </p:nvSpPr>
          <p:spPr>
            <a:xfrm>
              <a:off x="3344470"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6" name="rc46"/>
            <p:cNvSpPr/>
            <p:nvPr/>
          </p:nvSpPr>
          <p:spPr>
            <a:xfrm>
              <a:off x="3626835"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7" name="rc47"/>
            <p:cNvSpPr/>
            <p:nvPr/>
          </p:nvSpPr>
          <p:spPr>
            <a:xfrm>
              <a:off x="3909200"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8" name="rc48"/>
            <p:cNvSpPr/>
            <p:nvPr/>
          </p:nvSpPr>
          <p:spPr>
            <a:xfrm>
              <a:off x="4191565"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9" name="rc49"/>
            <p:cNvSpPr/>
            <p:nvPr/>
          </p:nvSpPr>
          <p:spPr>
            <a:xfrm>
              <a:off x="4473930"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0" name="rc50"/>
            <p:cNvSpPr/>
            <p:nvPr/>
          </p:nvSpPr>
          <p:spPr>
            <a:xfrm>
              <a:off x="4756295"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1" name="rc51"/>
            <p:cNvSpPr/>
            <p:nvPr/>
          </p:nvSpPr>
          <p:spPr>
            <a:xfrm>
              <a:off x="5038660" y="739168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52" name="rc52"/>
            <p:cNvSpPr/>
            <p:nvPr/>
          </p:nvSpPr>
          <p:spPr>
            <a:xfrm>
              <a:off x="5321025" y="7391683"/>
              <a:ext cx="282365" cy="282365"/>
            </a:xfrm>
            <a:prstGeom prst="rect">
              <a:avLst/>
            </a:prstGeom>
            <a:solidFill>
              <a:srgbClr val="FB6A4A">
                <a:alpha val="100000"/>
              </a:srgbClr>
            </a:solidFill>
            <a:ln w="5420" cap="flat">
              <a:solidFill>
                <a:srgbClr val="FFFFFF">
                  <a:alpha val="100000"/>
                </a:srgbClr>
              </a:solidFill>
              <a:prstDash val="solid"/>
              <a:miter/>
            </a:ln>
          </p:spPr>
          <p:txBody>
            <a:bodyPr/>
            <a:lstStyle/>
            <a:p/>
          </p:txBody>
        </p:sp>
        <p:sp>
          <p:nvSpPr>
            <p:cNvPr id="653" name="rc53"/>
            <p:cNvSpPr/>
            <p:nvPr/>
          </p:nvSpPr>
          <p:spPr>
            <a:xfrm>
              <a:off x="2215009" y="767404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54" name="rc54"/>
            <p:cNvSpPr/>
            <p:nvPr/>
          </p:nvSpPr>
          <p:spPr>
            <a:xfrm>
              <a:off x="2497375"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5" name="rc55"/>
            <p:cNvSpPr/>
            <p:nvPr/>
          </p:nvSpPr>
          <p:spPr>
            <a:xfrm>
              <a:off x="2779740"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6" name="rc56"/>
            <p:cNvSpPr/>
            <p:nvPr/>
          </p:nvSpPr>
          <p:spPr>
            <a:xfrm>
              <a:off x="3062105"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7" name="rc57"/>
            <p:cNvSpPr/>
            <p:nvPr/>
          </p:nvSpPr>
          <p:spPr>
            <a:xfrm>
              <a:off x="3344470"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8" name="rc58"/>
            <p:cNvSpPr/>
            <p:nvPr/>
          </p:nvSpPr>
          <p:spPr>
            <a:xfrm>
              <a:off x="3626835" y="767404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59" name="rc59"/>
            <p:cNvSpPr/>
            <p:nvPr/>
          </p:nvSpPr>
          <p:spPr>
            <a:xfrm>
              <a:off x="3909200"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0" name="rc60"/>
            <p:cNvSpPr/>
            <p:nvPr/>
          </p:nvSpPr>
          <p:spPr>
            <a:xfrm>
              <a:off x="4191565"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1" name="rc61"/>
            <p:cNvSpPr/>
            <p:nvPr/>
          </p:nvSpPr>
          <p:spPr>
            <a:xfrm>
              <a:off x="4473930"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2" name="rc62"/>
            <p:cNvSpPr/>
            <p:nvPr/>
          </p:nvSpPr>
          <p:spPr>
            <a:xfrm>
              <a:off x="4756295"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3" name="rc63"/>
            <p:cNvSpPr/>
            <p:nvPr/>
          </p:nvSpPr>
          <p:spPr>
            <a:xfrm>
              <a:off x="5038660"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4" name="rc64"/>
            <p:cNvSpPr/>
            <p:nvPr/>
          </p:nvSpPr>
          <p:spPr>
            <a:xfrm>
              <a:off x="5321025"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5" name="rc65"/>
            <p:cNvSpPr/>
            <p:nvPr/>
          </p:nvSpPr>
          <p:spPr>
            <a:xfrm>
              <a:off x="2215009"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6" name="rc66"/>
            <p:cNvSpPr/>
            <p:nvPr/>
          </p:nvSpPr>
          <p:spPr>
            <a:xfrm>
              <a:off x="2497375" y="795641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7" name="rc67"/>
            <p:cNvSpPr/>
            <p:nvPr/>
          </p:nvSpPr>
          <p:spPr>
            <a:xfrm>
              <a:off x="2779740"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8" name="rc68"/>
            <p:cNvSpPr/>
            <p:nvPr/>
          </p:nvSpPr>
          <p:spPr>
            <a:xfrm>
              <a:off x="3062105"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9" name="rc69"/>
            <p:cNvSpPr/>
            <p:nvPr/>
          </p:nvSpPr>
          <p:spPr>
            <a:xfrm>
              <a:off x="3344470"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0" name="rc70"/>
            <p:cNvSpPr/>
            <p:nvPr/>
          </p:nvSpPr>
          <p:spPr>
            <a:xfrm>
              <a:off x="3626835" y="795641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1" name="rc71"/>
            <p:cNvSpPr/>
            <p:nvPr/>
          </p:nvSpPr>
          <p:spPr>
            <a:xfrm>
              <a:off x="3909200"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2" name="rc72"/>
            <p:cNvSpPr/>
            <p:nvPr/>
          </p:nvSpPr>
          <p:spPr>
            <a:xfrm>
              <a:off x="4191565"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3" name="rc73"/>
            <p:cNvSpPr/>
            <p:nvPr/>
          </p:nvSpPr>
          <p:spPr>
            <a:xfrm>
              <a:off x="4473930"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4" name="rc74"/>
            <p:cNvSpPr/>
            <p:nvPr/>
          </p:nvSpPr>
          <p:spPr>
            <a:xfrm>
              <a:off x="4756295"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5" name="rc75"/>
            <p:cNvSpPr/>
            <p:nvPr/>
          </p:nvSpPr>
          <p:spPr>
            <a:xfrm>
              <a:off x="5038660"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6" name="rc76"/>
            <p:cNvSpPr/>
            <p:nvPr/>
          </p:nvSpPr>
          <p:spPr>
            <a:xfrm>
              <a:off x="5321025"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7" name="rc77"/>
            <p:cNvSpPr/>
            <p:nvPr/>
          </p:nvSpPr>
          <p:spPr>
            <a:xfrm>
              <a:off x="2215009" y="823877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8" name="rc78"/>
            <p:cNvSpPr/>
            <p:nvPr/>
          </p:nvSpPr>
          <p:spPr>
            <a:xfrm>
              <a:off x="2497375"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9" name="rc79"/>
            <p:cNvSpPr/>
            <p:nvPr/>
          </p:nvSpPr>
          <p:spPr>
            <a:xfrm>
              <a:off x="2779740"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0" name="rc80"/>
            <p:cNvSpPr/>
            <p:nvPr/>
          </p:nvSpPr>
          <p:spPr>
            <a:xfrm>
              <a:off x="3062105"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1" name="rc81"/>
            <p:cNvSpPr/>
            <p:nvPr/>
          </p:nvSpPr>
          <p:spPr>
            <a:xfrm>
              <a:off x="3344470"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2" name="rc82"/>
            <p:cNvSpPr/>
            <p:nvPr/>
          </p:nvSpPr>
          <p:spPr>
            <a:xfrm>
              <a:off x="3626835"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3" name="rc83"/>
            <p:cNvSpPr/>
            <p:nvPr/>
          </p:nvSpPr>
          <p:spPr>
            <a:xfrm>
              <a:off x="3909200"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4" name="rc84"/>
            <p:cNvSpPr/>
            <p:nvPr/>
          </p:nvSpPr>
          <p:spPr>
            <a:xfrm>
              <a:off x="4191565"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5" name="rc85"/>
            <p:cNvSpPr/>
            <p:nvPr/>
          </p:nvSpPr>
          <p:spPr>
            <a:xfrm>
              <a:off x="4473930"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6" name="rc86"/>
            <p:cNvSpPr/>
            <p:nvPr/>
          </p:nvSpPr>
          <p:spPr>
            <a:xfrm>
              <a:off x="4756295"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7" name="rc87"/>
            <p:cNvSpPr/>
            <p:nvPr/>
          </p:nvSpPr>
          <p:spPr>
            <a:xfrm>
              <a:off x="5038660"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8" name="rc88"/>
            <p:cNvSpPr/>
            <p:nvPr/>
          </p:nvSpPr>
          <p:spPr>
            <a:xfrm>
              <a:off x="5321025"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9" name="rc89"/>
            <p:cNvSpPr/>
            <p:nvPr/>
          </p:nvSpPr>
          <p:spPr>
            <a:xfrm>
              <a:off x="2215009"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0" name="rc90"/>
            <p:cNvSpPr/>
            <p:nvPr/>
          </p:nvSpPr>
          <p:spPr>
            <a:xfrm>
              <a:off x="2497375"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1" name="rc91"/>
            <p:cNvSpPr/>
            <p:nvPr/>
          </p:nvSpPr>
          <p:spPr>
            <a:xfrm>
              <a:off x="2779740"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2" name="rc92"/>
            <p:cNvSpPr/>
            <p:nvPr/>
          </p:nvSpPr>
          <p:spPr>
            <a:xfrm>
              <a:off x="3062105"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3" name="rc93"/>
            <p:cNvSpPr/>
            <p:nvPr/>
          </p:nvSpPr>
          <p:spPr>
            <a:xfrm>
              <a:off x="3344470"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4" name="rc94"/>
            <p:cNvSpPr/>
            <p:nvPr/>
          </p:nvSpPr>
          <p:spPr>
            <a:xfrm>
              <a:off x="3626835"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5" name="rc95"/>
            <p:cNvSpPr/>
            <p:nvPr/>
          </p:nvSpPr>
          <p:spPr>
            <a:xfrm>
              <a:off x="3909200"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6" name="rc96"/>
            <p:cNvSpPr/>
            <p:nvPr/>
          </p:nvSpPr>
          <p:spPr>
            <a:xfrm>
              <a:off x="4191565"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7" name="rc97"/>
            <p:cNvSpPr/>
            <p:nvPr/>
          </p:nvSpPr>
          <p:spPr>
            <a:xfrm>
              <a:off x="4473930"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8" name="rc98"/>
            <p:cNvSpPr/>
            <p:nvPr/>
          </p:nvSpPr>
          <p:spPr>
            <a:xfrm>
              <a:off x="4756295"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9" name="rc99"/>
            <p:cNvSpPr/>
            <p:nvPr/>
          </p:nvSpPr>
          <p:spPr>
            <a:xfrm>
              <a:off x="5038660"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0" name="rc100"/>
            <p:cNvSpPr/>
            <p:nvPr/>
          </p:nvSpPr>
          <p:spPr>
            <a:xfrm>
              <a:off x="5321025"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1" name="rc101"/>
            <p:cNvSpPr/>
            <p:nvPr/>
          </p:nvSpPr>
          <p:spPr>
            <a:xfrm>
              <a:off x="2215009"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2" name="rc102"/>
            <p:cNvSpPr/>
            <p:nvPr/>
          </p:nvSpPr>
          <p:spPr>
            <a:xfrm>
              <a:off x="2497375"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3" name="rc103"/>
            <p:cNvSpPr/>
            <p:nvPr/>
          </p:nvSpPr>
          <p:spPr>
            <a:xfrm>
              <a:off x="2779740"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4" name="rc104"/>
            <p:cNvSpPr/>
            <p:nvPr/>
          </p:nvSpPr>
          <p:spPr>
            <a:xfrm>
              <a:off x="3062105"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5" name="rc105"/>
            <p:cNvSpPr/>
            <p:nvPr/>
          </p:nvSpPr>
          <p:spPr>
            <a:xfrm>
              <a:off x="3344470" y="880350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06" name="rc106"/>
            <p:cNvSpPr/>
            <p:nvPr/>
          </p:nvSpPr>
          <p:spPr>
            <a:xfrm>
              <a:off x="3626835"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7" name="rc107"/>
            <p:cNvSpPr/>
            <p:nvPr/>
          </p:nvSpPr>
          <p:spPr>
            <a:xfrm>
              <a:off x="3909200"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8" name="rc108"/>
            <p:cNvSpPr/>
            <p:nvPr/>
          </p:nvSpPr>
          <p:spPr>
            <a:xfrm>
              <a:off x="4191565" y="880350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09" name="rc109"/>
            <p:cNvSpPr/>
            <p:nvPr/>
          </p:nvSpPr>
          <p:spPr>
            <a:xfrm>
              <a:off x="4473930"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0" name="rc110"/>
            <p:cNvSpPr/>
            <p:nvPr/>
          </p:nvSpPr>
          <p:spPr>
            <a:xfrm>
              <a:off x="4756295"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1" name="rc111"/>
            <p:cNvSpPr/>
            <p:nvPr/>
          </p:nvSpPr>
          <p:spPr>
            <a:xfrm>
              <a:off x="5038660"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2" name="rc112"/>
            <p:cNvSpPr/>
            <p:nvPr/>
          </p:nvSpPr>
          <p:spPr>
            <a:xfrm>
              <a:off x="5321025"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3" name="tx113"/>
            <p:cNvSpPr/>
            <p:nvPr/>
          </p:nvSpPr>
          <p:spPr>
            <a:xfrm>
              <a:off x="1568104" y="8886350"/>
              <a:ext cx="45734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Others</a:t>
              </a:r>
            </a:p>
          </p:txBody>
        </p:sp>
        <p:sp>
          <p:nvSpPr>
            <p:cNvPr id="714" name="tx114"/>
            <p:cNvSpPr/>
            <p:nvPr/>
          </p:nvSpPr>
          <p:spPr>
            <a:xfrm>
              <a:off x="1221037" y="8607780"/>
              <a:ext cx="804416"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MEDENINE</a:t>
              </a:r>
            </a:p>
          </p:txBody>
        </p:sp>
        <p:sp>
          <p:nvSpPr>
            <p:cNvPr id="715" name="tx115"/>
            <p:cNvSpPr/>
            <p:nvPr/>
          </p:nvSpPr>
          <p:spPr>
            <a:xfrm>
              <a:off x="1398961" y="8321620"/>
              <a:ext cx="626491"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TOZEUR</a:t>
              </a:r>
            </a:p>
          </p:txBody>
        </p:sp>
        <p:sp>
          <p:nvSpPr>
            <p:cNvPr id="716" name="tx116"/>
            <p:cNvSpPr/>
            <p:nvPr/>
          </p:nvSpPr>
          <p:spPr>
            <a:xfrm>
              <a:off x="1568253" y="8039329"/>
              <a:ext cx="457200"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TUNIS</a:t>
              </a:r>
            </a:p>
          </p:txBody>
        </p:sp>
        <p:sp>
          <p:nvSpPr>
            <p:cNvPr id="717" name="tx117"/>
            <p:cNvSpPr/>
            <p:nvPr/>
          </p:nvSpPr>
          <p:spPr>
            <a:xfrm>
              <a:off x="1119387" y="7756890"/>
              <a:ext cx="906065"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BEN-AROUS</a:t>
              </a:r>
            </a:p>
          </p:txBody>
        </p:sp>
        <p:sp>
          <p:nvSpPr>
            <p:cNvPr id="718" name="tx118"/>
            <p:cNvSpPr/>
            <p:nvPr/>
          </p:nvSpPr>
          <p:spPr>
            <a:xfrm>
              <a:off x="1500313" y="7474599"/>
              <a:ext cx="525140"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GABES</a:t>
              </a:r>
            </a:p>
          </p:txBody>
        </p:sp>
        <p:sp>
          <p:nvSpPr>
            <p:cNvPr id="719" name="tx119"/>
            <p:cNvSpPr/>
            <p:nvPr/>
          </p:nvSpPr>
          <p:spPr>
            <a:xfrm>
              <a:off x="1458046" y="7195955"/>
              <a:ext cx="567407"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ARIANA</a:t>
              </a:r>
            </a:p>
          </p:txBody>
        </p:sp>
        <p:sp>
          <p:nvSpPr>
            <p:cNvPr id="720" name="tx120"/>
            <p:cNvSpPr/>
            <p:nvPr/>
          </p:nvSpPr>
          <p:spPr>
            <a:xfrm>
              <a:off x="1254895" y="6909794"/>
              <a:ext cx="770557"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MANOUBA</a:t>
              </a:r>
            </a:p>
          </p:txBody>
        </p:sp>
        <p:sp>
          <p:nvSpPr>
            <p:cNvPr id="721" name="tx121"/>
            <p:cNvSpPr/>
            <p:nvPr/>
          </p:nvSpPr>
          <p:spPr>
            <a:xfrm>
              <a:off x="1381920" y="6631225"/>
              <a:ext cx="643532"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BIZERTE</a:t>
              </a:r>
            </a:p>
          </p:txBody>
        </p:sp>
        <p:sp>
          <p:nvSpPr>
            <p:cNvPr id="722" name="tx122"/>
            <p:cNvSpPr/>
            <p:nvPr/>
          </p:nvSpPr>
          <p:spPr>
            <a:xfrm rot="-2700000">
              <a:off x="1916557"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723" name="tx123"/>
            <p:cNvSpPr/>
            <p:nvPr/>
          </p:nvSpPr>
          <p:spPr>
            <a:xfrm rot="-2700000">
              <a:off x="2198922"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724" name="tx124"/>
            <p:cNvSpPr/>
            <p:nvPr/>
          </p:nvSpPr>
          <p:spPr>
            <a:xfrm rot="-2700000">
              <a:off x="2481287"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725" name="tx125"/>
            <p:cNvSpPr/>
            <p:nvPr/>
          </p:nvSpPr>
          <p:spPr>
            <a:xfrm rot="-2700000">
              <a:off x="2763652"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726" name="tx126"/>
            <p:cNvSpPr/>
            <p:nvPr/>
          </p:nvSpPr>
          <p:spPr>
            <a:xfrm rot="-2700000">
              <a:off x="3046017"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727" name="tx127"/>
            <p:cNvSpPr/>
            <p:nvPr/>
          </p:nvSpPr>
          <p:spPr>
            <a:xfrm rot="-2700000">
              <a:off x="3328382"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728" name="tx128"/>
            <p:cNvSpPr/>
            <p:nvPr/>
          </p:nvSpPr>
          <p:spPr>
            <a:xfrm rot="-2700000">
              <a:off x="3610747"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729" name="tx129"/>
            <p:cNvSpPr/>
            <p:nvPr/>
          </p:nvSpPr>
          <p:spPr>
            <a:xfrm rot="-2700000">
              <a:off x="3893112"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730" name="tx130"/>
            <p:cNvSpPr/>
            <p:nvPr/>
          </p:nvSpPr>
          <p:spPr>
            <a:xfrm rot="-2700000">
              <a:off x="4175477"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731" name="tx131"/>
            <p:cNvSpPr/>
            <p:nvPr/>
          </p:nvSpPr>
          <p:spPr>
            <a:xfrm rot="-2700000">
              <a:off x="4457816" y="9429857"/>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732" name="tx132"/>
            <p:cNvSpPr/>
            <p:nvPr/>
          </p:nvSpPr>
          <p:spPr>
            <a:xfrm rot="-2700000">
              <a:off x="4740208"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733" name="tx133"/>
            <p:cNvSpPr/>
            <p:nvPr/>
          </p:nvSpPr>
          <p:spPr>
            <a:xfrm rot="-2700000">
              <a:off x="5022573"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734" name="pic134"/>
            <p:cNvPicPr/>
            <p:nvPr/>
          </p:nvPicPr>
          <p:blipFill>
            <a:blip r:embed="rId2" cstate="print"/>
            <a:stretch>
              <a:fillRect/>
            </a:stretch>
          </p:blipFill>
          <p:spPr>
            <a:xfrm>
              <a:off x="2829200" y="9925424"/>
              <a:ext cx="2160000" cy="144000"/>
            </a:xfrm>
            <a:prstGeom prst="rect">
              <a:avLst/>
            </a:prstGeom>
          </p:spPr>
        </p:pic>
        <p:sp>
          <p:nvSpPr>
            <p:cNvPr id="735" name="pl135"/>
            <p:cNvSpPr/>
            <p:nvPr/>
          </p:nvSpPr>
          <p:spPr>
            <a:xfrm>
              <a:off x="2832800"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36" name="pl136"/>
            <p:cNvSpPr/>
            <p:nvPr/>
          </p:nvSpPr>
          <p:spPr>
            <a:xfrm>
              <a:off x="3909200"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37" name="pl137"/>
            <p:cNvSpPr/>
            <p:nvPr/>
          </p:nvSpPr>
          <p:spPr>
            <a:xfrm>
              <a:off x="3909200"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38" name="pl138"/>
            <p:cNvSpPr/>
            <p:nvPr/>
          </p:nvSpPr>
          <p:spPr>
            <a:xfrm>
              <a:off x="3909200"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39" name="pl139"/>
            <p:cNvSpPr/>
            <p:nvPr/>
          </p:nvSpPr>
          <p:spPr>
            <a:xfrm>
              <a:off x="4985600"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40" name="pl140"/>
            <p:cNvSpPr/>
            <p:nvPr/>
          </p:nvSpPr>
          <p:spPr>
            <a:xfrm>
              <a:off x="2832800"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41" name="pl141"/>
            <p:cNvSpPr/>
            <p:nvPr/>
          </p:nvSpPr>
          <p:spPr>
            <a:xfrm>
              <a:off x="3909200"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42" name="pl142"/>
            <p:cNvSpPr/>
            <p:nvPr/>
          </p:nvSpPr>
          <p:spPr>
            <a:xfrm>
              <a:off x="3909200"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43" name="pl143"/>
            <p:cNvSpPr/>
            <p:nvPr/>
          </p:nvSpPr>
          <p:spPr>
            <a:xfrm>
              <a:off x="3909200"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44" name="pl144"/>
            <p:cNvSpPr/>
            <p:nvPr/>
          </p:nvSpPr>
          <p:spPr>
            <a:xfrm>
              <a:off x="4985600"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45" name="tx145"/>
            <p:cNvSpPr/>
            <p:nvPr/>
          </p:nvSpPr>
          <p:spPr>
            <a:xfrm>
              <a:off x="2797484" y="10138641"/>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a:t>
              </a:r>
            </a:p>
          </p:txBody>
        </p:sp>
        <p:sp>
          <p:nvSpPr>
            <p:cNvPr id="746" name="tx146"/>
            <p:cNvSpPr/>
            <p:nvPr/>
          </p:nvSpPr>
          <p:spPr>
            <a:xfrm>
              <a:off x="3873884" y="10138641"/>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a:t>
              </a:r>
            </a:p>
          </p:txBody>
        </p:sp>
        <p:sp>
          <p:nvSpPr>
            <p:cNvPr id="747" name="tx147"/>
            <p:cNvSpPr/>
            <p:nvPr/>
          </p:nvSpPr>
          <p:spPr>
            <a:xfrm>
              <a:off x="3873884" y="10138641"/>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a:t>
              </a:r>
            </a:p>
          </p:txBody>
        </p:sp>
        <p:sp>
          <p:nvSpPr>
            <p:cNvPr id="748" name="tx148"/>
            <p:cNvSpPr/>
            <p:nvPr/>
          </p:nvSpPr>
          <p:spPr>
            <a:xfrm>
              <a:off x="3873884" y="10138641"/>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a:t>
              </a:r>
            </a:p>
          </p:txBody>
        </p:sp>
        <p:sp>
          <p:nvSpPr>
            <p:cNvPr id="749" name="tx149"/>
            <p:cNvSpPr/>
            <p:nvPr/>
          </p:nvSpPr>
          <p:spPr>
            <a:xfrm>
              <a:off x="4950284" y="10137029"/>
              <a:ext cx="70631" cy="92893"/>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3</a:t>
              </a:r>
            </a:p>
          </p:txBody>
        </p:sp>
        <p:sp>
          <p:nvSpPr>
            <p:cNvPr id="750" name="tx150"/>
            <p:cNvSpPr/>
            <p:nvPr/>
          </p:nvSpPr>
          <p:spPr>
            <a:xfrm>
              <a:off x="1187650" y="6250748"/>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751"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752"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753"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Türkiye</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399"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2090518" y="2153563"/>
              <a:ext cx="3176137" cy="3131794"/>
            </a:xfrm>
            <a:prstGeom prst="rect">
              <a:avLst/>
            </a:prstGeom>
            <a:solidFill>
              <a:srgbClr val="FFFFFF">
                <a:alpha val="100000"/>
              </a:srgbClr>
            </a:solidFill>
          </p:spPr>
          <p:txBody>
            <a:bodyPr/>
            <a:lstStyle/>
            <a:p/>
          </p:txBody>
        </p:sp>
        <p:sp>
          <p:nvSpPr>
            <p:cNvPr id="7" name="pl6"/>
            <p:cNvSpPr/>
            <p:nvPr/>
          </p:nvSpPr>
          <p:spPr>
            <a:xfrm>
              <a:off x="2090518" y="4773443"/>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8" name="pl7"/>
            <p:cNvSpPr/>
            <p:nvPr/>
          </p:nvSpPr>
          <p:spPr>
            <a:xfrm>
              <a:off x="2090518" y="3749612"/>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9" name="pl8"/>
            <p:cNvSpPr/>
            <p:nvPr/>
          </p:nvSpPr>
          <p:spPr>
            <a:xfrm>
              <a:off x="2090518" y="2725782"/>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0" name="pl9"/>
            <p:cNvSpPr/>
            <p:nvPr/>
          </p:nvSpPr>
          <p:spPr>
            <a:xfrm>
              <a:off x="2090518"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1" name="pl10"/>
            <p:cNvSpPr/>
            <p:nvPr/>
          </p:nvSpPr>
          <p:spPr>
            <a:xfrm>
              <a:off x="2090518" y="426152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2" name="pl11"/>
            <p:cNvSpPr/>
            <p:nvPr/>
          </p:nvSpPr>
          <p:spPr>
            <a:xfrm>
              <a:off x="2090518" y="3237697"/>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 name="pl12"/>
            <p:cNvSpPr/>
            <p:nvPr/>
          </p:nvSpPr>
          <p:spPr>
            <a:xfrm>
              <a:off x="2090518" y="2213867"/>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 name="rc13"/>
            <p:cNvSpPr/>
            <p:nvPr/>
          </p:nvSpPr>
          <p:spPr>
            <a:xfrm>
              <a:off x="2129569" y="5283310"/>
              <a:ext cx="234305" cy="20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 name="rc14"/>
            <p:cNvSpPr/>
            <p:nvPr/>
          </p:nvSpPr>
          <p:spPr>
            <a:xfrm>
              <a:off x="2129569" y="528331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 name="rc15"/>
            <p:cNvSpPr/>
            <p:nvPr/>
          </p:nvSpPr>
          <p:spPr>
            <a:xfrm>
              <a:off x="2129569" y="5283310"/>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 name="rc16"/>
            <p:cNvSpPr/>
            <p:nvPr/>
          </p:nvSpPr>
          <p:spPr>
            <a:xfrm>
              <a:off x="2129569" y="5219833"/>
              <a:ext cx="234305" cy="6347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 name="rc17"/>
            <p:cNvSpPr/>
            <p:nvPr/>
          </p:nvSpPr>
          <p:spPr>
            <a:xfrm>
              <a:off x="2389908" y="5283310"/>
              <a:ext cx="234305" cy="20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 name="rc18"/>
            <p:cNvSpPr/>
            <p:nvPr/>
          </p:nvSpPr>
          <p:spPr>
            <a:xfrm>
              <a:off x="2389908" y="528331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 name="rc19"/>
            <p:cNvSpPr/>
            <p:nvPr/>
          </p:nvSpPr>
          <p:spPr>
            <a:xfrm>
              <a:off x="2389908" y="5283310"/>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 name="rc20"/>
            <p:cNvSpPr/>
            <p:nvPr/>
          </p:nvSpPr>
          <p:spPr>
            <a:xfrm>
              <a:off x="2389908" y="5236214"/>
              <a:ext cx="234305" cy="470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 name="rc21"/>
            <p:cNvSpPr/>
            <p:nvPr/>
          </p:nvSpPr>
          <p:spPr>
            <a:xfrm>
              <a:off x="2650247" y="5276143"/>
              <a:ext cx="234305" cy="921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 name="rc22"/>
            <p:cNvSpPr/>
            <p:nvPr/>
          </p:nvSpPr>
          <p:spPr>
            <a:xfrm>
              <a:off x="2650247" y="527614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 name="rc23"/>
            <p:cNvSpPr/>
            <p:nvPr/>
          </p:nvSpPr>
          <p:spPr>
            <a:xfrm>
              <a:off x="2650247" y="527614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 name="rc24"/>
            <p:cNvSpPr/>
            <p:nvPr/>
          </p:nvSpPr>
          <p:spPr>
            <a:xfrm>
              <a:off x="2650247" y="5211642"/>
              <a:ext cx="234305" cy="6450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 name="rc25"/>
            <p:cNvSpPr/>
            <p:nvPr/>
          </p:nvSpPr>
          <p:spPr>
            <a:xfrm>
              <a:off x="2910586" y="5274096"/>
              <a:ext cx="234305" cy="1126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 name="rc26"/>
            <p:cNvSpPr/>
            <p:nvPr/>
          </p:nvSpPr>
          <p:spPr>
            <a:xfrm>
              <a:off x="2910586" y="527409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 name="rc27"/>
            <p:cNvSpPr/>
            <p:nvPr/>
          </p:nvSpPr>
          <p:spPr>
            <a:xfrm>
              <a:off x="2910586" y="527409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 name="rc28"/>
            <p:cNvSpPr/>
            <p:nvPr/>
          </p:nvSpPr>
          <p:spPr>
            <a:xfrm>
              <a:off x="2910586" y="5162498"/>
              <a:ext cx="234305" cy="11159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0" name="rc29"/>
            <p:cNvSpPr/>
            <p:nvPr/>
          </p:nvSpPr>
          <p:spPr>
            <a:xfrm>
              <a:off x="3170925" y="5278191"/>
              <a:ext cx="234305" cy="716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1" name="rc30"/>
            <p:cNvSpPr/>
            <p:nvPr/>
          </p:nvSpPr>
          <p:spPr>
            <a:xfrm>
              <a:off x="3170925" y="527819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2" name="rc31"/>
            <p:cNvSpPr/>
            <p:nvPr/>
          </p:nvSpPr>
          <p:spPr>
            <a:xfrm>
              <a:off x="3170925" y="5278191"/>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3" name="rc32"/>
            <p:cNvSpPr/>
            <p:nvPr/>
          </p:nvSpPr>
          <p:spPr>
            <a:xfrm>
              <a:off x="3170925" y="5118473"/>
              <a:ext cx="234305" cy="15971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4" name="rc33"/>
            <p:cNvSpPr/>
            <p:nvPr/>
          </p:nvSpPr>
          <p:spPr>
            <a:xfrm>
              <a:off x="3431264" y="5276143"/>
              <a:ext cx="234305" cy="921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5" name="rc34"/>
            <p:cNvSpPr/>
            <p:nvPr/>
          </p:nvSpPr>
          <p:spPr>
            <a:xfrm>
              <a:off x="3431264" y="527614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6" name="rc35"/>
            <p:cNvSpPr/>
            <p:nvPr/>
          </p:nvSpPr>
          <p:spPr>
            <a:xfrm>
              <a:off x="3431264" y="5274096"/>
              <a:ext cx="234305" cy="204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7" name="rc36"/>
            <p:cNvSpPr/>
            <p:nvPr/>
          </p:nvSpPr>
          <p:spPr>
            <a:xfrm>
              <a:off x="3431264" y="5084687"/>
              <a:ext cx="234305" cy="1894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8" name="rc37"/>
            <p:cNvSpPr/>
            <p:nvPr/>
          </p:nvSpPr>
          <p:spPr>
            <a:xfrm>
              <a:off x="3691604" y="5283310"/>
              <a:ext cx="234305" cy="20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9" name="rc38"/>
            <p:cNvSpPr/>
            <p:nvPr/>
          </p:nvSpPr>
          <p:spPr>
            <a:xfrm>
              <a:off x="3691604" y="528331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 name="rc39"/>
            <p:cNvSpPr/>
            <p:nvPr/>
          </p:nvSpPr>
          <p:spPr>
            <a:xfrm>
              <a:off x="3691604" y="5273072"/>
              <a:ext cx="234305" cy="1023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1" name="rc40"/>
            <p:cNvSpPr/>
            <p:nvPr/>
          </p:nvSpPr>
          <p:spPr>
            <a:xfrm>
              <a:off x="3691604" y="5203451"/>
              <a:ext cx="234305" cy="696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 name="rc41"/>
            <p:cNvSpPr/>
            <p:nvPr/>
          </p:nvSpPr>
          <p:spPr>
            <a:xfrm>
              <a:off x="3951943" y="5279215"/>
              <a:ext cx="234305" cy="614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3" name="rc42"/>
            <p:cNvSpPr/>
            <p:nvPr/>
          </p:nvSpPr>
          <p:spPr>
            <a:xfrm>
              <a:off x="3951943" y="527921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 name="rc43"/>
            <p:cNvSpPr/>
            <p:nvPr/>
          </p:nvSpPr>
          <p:spPr>
            <a:xfrm>
              <a:off x="3951943" y="527921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5" name="rc44"/>
            <p:cNvSpPr/>
            <p:nvPr/>
          </p:nvSpPr>
          <p:spPr>
            <a:xfrm>
              <a:off x="3951943" y="5140998"/>
              <a:ext cx="234305" cy="13821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6" name="rc45"/>
            <p:cNvSpPr/>
            <p:nvPr/>
          </p:nvSpPr>
          <p:spPr>
            <a:xfrm>
              <a:off x="4212282" y="5277167"/>
              <a:ext cx="234305" cy="819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7" name="rc46"/>
            <p:cNvSpPr/>
            <p:nvPr/>
          </p:nvSpPr>
          <p:spPr>
            <a:xfrm>
              <a:off x="4212282" y="5277167"/>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 name="rc47"/>
            <p:cNvSpPr/>
            <p:nvPr/>
          </p:nvSpPr>
          <p:spPr>
            <a:xfrm>
              <a:off x="4212282" y="5276143"/>
              <a:ext cx="234305" cy="102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9" name="rc48"/>
            <p:cNvSpPr/>
            <p:nvPr/>
          </p:nvSpPr>
          <p:spPr>
            <a:xfrm>
              <a:off x="4212282" y="5165570"/>
              <a:ext cx="234305" cy="1105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0" name="rc49"/>
            <p:cNvSpPr/>
            <p:nvPr/>
          </p:nvSpPr>
          <p:spPr>
            <a:xfrm>
              <a:off x="4472621" y="5268976"/>
              <a:ext cx="234305" cy="1638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1" name="rc50"/>
            <p:cNvSpPr/>
            <p:nvPr/>
          </p:nvSpPr>
          <p:spPr>
            <a:xfrm>
              <a:off x="4472621" y="526897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2" name="rc51"/>
            <p:cNvSpPr/>
            <p:nvPr/>
          </p:nvSpPr>
          <p:spPr>
            <a:xfrm>
              <a:off x="4472621" y="526897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3" name="rc52"/>
            <p:cNvSpPr/>
            <p:nvPr/>
          </p:nvSpPr>
          <p:spPr>
            <a:xfrm>
              <a:off x="4472621" y="5110283"/>
              <a:ext cx="234305" cy="15869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4" name="rc53"/>
            <p:cNvSpPr/>
            <p:nvPr/>
          </p:nvSpPr>
          <p:spPr>
            <a:xfrm>
              <a:off x="4732960" y="5267953"/>
              <a:ext cx="234305" cy="1740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5" name="rc54"/>
            <p:cNvSpPr/>
            <p:nvPr/>
          </p:nvSpPr>
          <p:spPr>
            <a:xfrm>
              <a:off x="4732960" y="526795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6" name="rc55"/>
            <p:cNvSpPr/>
            <p:nvPr/>
          </p:nvSpPr>
          <p:spPr>
            <a:xfrm>
              <a:off x="4732960" y="526795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7" name="rc56"/>
            <p:cNvSpPr/>
            <p:nvPr/>
          </p:nvSpPr>
          <p:spPr>
            <a:xfrm>
              <a:off x="4732960" y="5104140"/>
              <a:ext cx="234305" cy="1638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8" name="rc57"/>
            <p:cNvSpPr/>
            <p:nvPr/>
          </p:nvSpPr>
          <p:spPr>
            <a:xfrm>
              <a:off x="4993299" y="5259762"/>
              <a:ext cx="234305" cy="2559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9" name="rc58"/>
            <p:cNvSpPr/>
            <p:nvPr/>
          </p:nvSpPr>
          <p:spPr>
            <a:xfrm>
              <a:off x="4993299" y="525976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0" name="rc59"/>
            <p:cNvSpPr/>
            <p:nvPr/>
          </p:nvSpPr>
          <p:spPr>
            <a:xfrm>
              <a:off x="4993299" y="5259762"/>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1" name="rc60"/>
            <p:cNvSpPr/>
            <p:nvPr/>
          </p:nvSpPr>
          <p:spPr>
            <a:xfrm>
              <a:off x="4993299" y="5038615"/>
              <a:ext cx="234305" cy="22114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2" name="pg61"/>
            <p:cNvSpPr/>
            <p:nvPr/>
          </p:nvSpPr>
          <p:spPr>
            <a:xfrm>
              <a:off x="2777677"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3" name="tx62"/>
            <p:cNvSpPr/>
            <p:nvPr/>
          </p:nvSpPr>
          <p:spPr>
            <a:xfrm>
              <a:off x="2902559"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127 case(s)</a:t>
              </a:r>
            </a:p>
          </p:txBody>
        </p:sp>
        <p:sp>
          <p:nvSpPr>
            <p:cNvPr id="64" name="pg63"/>
            <p:cNvSpPr/>
            <p:nvPr/>
          </p:nvSpPr>
          <p:spPr>
            <a:xfrm>
              <a:off x="2984148" y="2394471"/>
              <a:ext cx="1388876" cy="311602"/>
            </a:xfrm>
            <a:custGeom>
              <a:avLst/>
              <a:pathLst>
                <a:path w="1388876" h="311602">
                  <a:moveTo>
                    <a:pt x="26017" y="311602"/>
                  </a:moveTo>
                  <a:lnTo>
                    <a:pt x="1362859" y="311602"/>
                  </a:lnTo>
                  <a:lnTo>
                    <a:pt x="1361812" y="311581"/>
                  </a:lnTo>
                  <a:lnTo>
                    <a:pt x="1365995" y="311412"/>
                  </a:lnTo>
                  <a:lnTo>
                    <a:pt x="1370098" y="310575"/>
                  </a:lnTo>
                  <a:lnTo>
                    <a:pt x="1374013" y="309090"/>
                  </a:lnTo>
                  <a:lnTo>
                    <a:pt x="1377639" y="306996"/>
                  </a:lnTo>
                  <a:lnTo>
                    <a:pt x="1380882" y="304348"/>
                  </a:lnTo>
                  <a:lnTo>
                    <a:pt x="1383659" y="301214"/>
                  </a:lnTo>
                  <a:lnTo>
                    <a:pt x="1385896" y="297675"/>
                  </a:lnTo>
                  <a:lnTo>
                    <a:pt x="1387538" y="293823"/>
                  </a:lnTo>
                  <a:lnTo>
                    <a:pt x="1388540" y="289758"/>
                  </a:lnTo>
                  <a:lnTo>
                    <a:pt x="1388876" y="285585"/>
                  </a:lnTo>
                  <a:lnTo>
                    <a:pt x="1388876" y="26017"/>
                  </a:lnTo>
                  <a:lnTo>
                    <a:pt x="1388540" y="21843"/>
                  </a:lnTo>
                  <a:lnTo>
                    <a:pt x="1387538" y="17778"/>
                  </a:lnTo>
                  <a:lnTo>
                    <a:pt x="1385896" y="13926"/>
                  </a:lnTo>
                  <a:lnTo>
                    <a:pt x="1383659" y="10387"/>
                  </a:lnTo>
                  <a:lnTo>
                    <a:pt x="1380882" y="7253"/>
                  </a:lnTo>
                  <a:lnTo>
                    <a:pt x="1377639" y="4605"/>
                  </a:lnTo>
                  <a:lnTo>
                    <a:pt x="1374013" y="2511"/>
                  </a:lnTo>
                  <a:lnTo>
                    <a:pt x="1370098" y="1027"/>
                  </a:lnTo>
                  <a:lnTo>
                    <a:pt x="1365995" y="189"/>
                  </a:lnTo>
                  <a:lnTo>
                    <a:pt x="13628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5" name="tx64"/>
            <p:cNvSpPr/>
            <p:nvPr/>
          </p:nvSpPr>
          <p:spPr>
            <a:xfrm>
              <a:off x="3088217" y="2466357"/>
              <a:ext cx="1180739"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103 case(s)</a:t>
              </a:r>
            </a:p>
          </p:txBody>
        </p:sp>
        <p:sp>
          <p:nvSpPr>
            <p:cNvPr id="66" name="rc65"/>
            <p:cNvSpPr/>
            <p:nvPr/>
          </p:nvSpPr>
          <p:spPr>
            <a:xfrm>
              <a:off x="2090518" y="2153563"/>
              <a:ext cx="3176137" cy="3131794"/>
            </a:xfrm>
            <a:prstGeom prst="rect">
              <a:avLst/>
            </a:prstGeom>
            <a:ln w="13550" cap="rnd">
              <a:solidFill>
                <a:srgbClr val="333333">
                  <a:alpha val="100000"/>
                </a:srgbClr>
              </a:solidFill>
              <a:prstDash val="solid"/>
              <a:round/>
            </a:ln>
          </p:spPr>
          <p:txBody>
            <a:bodyPr/>
            <a:lstStyle/>
            <a:p/>
          </p:txBody>
        </p:sp>
        <p:sp>
          <p:nvSpPr>
            <p:cNvPr id="67" name="rc66"/>
            <p:cNvSpPr/>
            <p:nvPr/>
          </p:nvSpPr>
          <p:spPr>
            <a:xfrm>
              <a:off x="5266656" y="2153563"/>
              <a:ext cx="3176137" cy="3131794"/>
            </a:xfrm>
            <a:prstGeom prst="rect">
              <a:avLst/>
            </a:prstGeom>
            <a:solidFill>
              <a:srgbClr val="FFFFFF">
                <a:alpha val="100000"/>
              </a:srgbClr>
            </a:solidFill>
          </p:spPr>
          <p:txBody>
            <a:bodyPr/>
            <a:lstStyle/>
            <a:p/>
          </p:txBody>
        </p:sp>
        <p:sp>
          <p:nvSpPr>
            <p:cNvPr id="68" name="pl67"/>
            <p:cNvSpPr/>
            <p:nvPr/>
          </p:nvSpPr>
          <p:spPr>
            <a:xfrm>
              <a:off x="5266656" y="4773443"/>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69" name="pl68"/>
            <p:cNvSpPr/>
            <p:nvPr/>
          </p:nvSpPr>
          <p:spPr>
            <a:xfrm>
              <a:off x="5266656" y="3749612"/>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0" name="pl69"/>
            <p:cNvSpPr/>
            <p:nvPr/>
          </p:nvSpPr>
          <p:spPr>
            <a:xfrm>
              <a:off x="5266656" y="2725782"/>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1" name="pl70"/>
            <p:cNvSpPr/>
            <p:nvPr/>
          </p:nvSpPr>
          <p:spPr>
            <a:xfrm>
              <a:off x="5266656"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2" name="pl71"/>
            <p:cNvSpPr/>
            <p:nvPr/>
          </p:nvSpPr>
          <p:spPr>
            <a:xfrm>
              <a:off x="5266656" y="426152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3" name="pl72"/>
            <p:cNvSpPr/>
            <p:nvPr/>
          </p:nvSpPr>
          <p:spPr>
            <a:xfrm>
              <a:off x="5266656" y="3237697"/>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4" name="pl73"/>
            <p:cNvSpPr/>
            <p:nvPr/>
          </p:nvSpPr>
          <p:spPr>
            <a:xfrm>
              <a:off x="5266656" y="2213867"/>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5" name="rc74"/>
            <p:cNvSpPr/>
            <p:nvPr/>
          </p:nvSpPr>
          <p:spPr>
            <a:xfrm>
              <a:off x="5305706" y="5086735"/>
              <a:ext cx="234305" cy="19862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6" name="rc75"/>
            <p:cNvSpPr/>
            <p:nvPr/>
          </p:nvSpPr>
          <p:spPr>
            <a:xfrm>
              <a:off x="5305706" y="508673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7" name="rc76"/>
            <p:cNvSpPr/>
            <p:nvPr/>
          </p:nvSpPr>
          <p:spPr>
            <a:xfrm>
              <a:off x="5305706" y="508673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8" name="rc77"/>
            <p:cNvSpPr/>
            <p:nvPr/>
          </p:nvSpPr>
          <p:spPr>
            <a:xfrm>
              <a:off x="5305706" y="4867635"/>
              <a:ext cx="234305" cy="21909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9" name="rc78"/>
            <p:cNvSpPr/>
            <p:nvPr/>
          </p:nvSpPr>
          <p:spPr>
            <a:xfrm>
              <a:off x="5566046" y="4937255"/>
              <a:ext cx="234305" cy="34810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0" name="rc79"/>
            <p:cNvSpPr/>
            <p:nvPr/>
          </p:nvSpPr>
          <p:spPr>
            <a:xfrm>
              <a:off x="5566046" y="493725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1" name="rc80"/>
            <p:cNvSpPr/>
            <p:nvPr/>
          </p:nvSpPr>
          <p:spPr>
            <a:xfrm>
              <a:off x="5566046" y="493725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2" name="rc81"/>
            <p:cNvSpPr/>
            <p:nvPr/>
          </p:nvSpPr>
          <p:spPr>
            <a:xfrm>
              <a:off x="5566046" y="4679250"/>
              <a:ext cx="234305" cy="25800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3" name="rc82"/>
            <p:cNvSpPr/>
            <p:nvPr/>
          </p:nvSpPr>
          <p:spPr>
            <a:xfrm>
              <a:off x="5826385" y="4826682"/>
              <a:ext cx="234305" cy="45867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5826385" y="482668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5826385" y="4826682"/>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5826385" y="4436602"/>
              <a:ext cx="234305" cy="39007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6086724" y="4766276"/>
              <a:ext cx="234305" cy="51908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6086724" y="476627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6086724" y="476627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6086724" y="4397697"/>
              <a:ext cx="234305" cy="3685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6347063" y="4632154"/>
              <a:ext cx="234305" cy="65320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6347063" y="463215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6347063" y="4632154"/>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6347063" y="4054714"/>
              <a:ext cx="234305" cy="57744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6607402" y="4390530"/>
              <a:ext cx="234305" cy="89482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6607402" y="439053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6607402" y="4388482"/>
              <a:ext cx="234305" cy="204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6607402" y="3000169"/>
              <a:ext cx="234305" cy="13883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rc98"/>
            <p:cNvSpPr/>
            <p:nvPr/>
          </p:nvSpPr>
          <p:spPr>
            <a:xfrm>
              <a:off x="6867741" y="4572772"/>
              <a:ext cx="234305" cy="71258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6867741" y="4571748"/>
              <a:ext cx="234305" cy="102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6867741" y="4567653"/>
              <a:ext cx="234305" cy="409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6867741" y="2876285"/>
              <a:ext cx="234305" cy="16913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rc102"/>
            <p:cNvSpPr/>
            <p:nvPr/>
          </p:nvSpPr>
          <p:spPr>
            <a:xfrm>
              <a:off x="7128081" y="4893231"/>
              <a:ext cx="234305" cy="39212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4" name="rc103"/>
            <p:cNvSpPr/>
            <p:nvPr/>
          </p:nvSpPr>
          <p:spPr>
            <a:xfrm>
              <a:off x="7128081" y="4892207"/>
              <a:ext cx="234305" cy="102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5" name="rc104"/>
            <p:cNvSpPr/>
            <p:nvPr/>
          </p:nvSpPr>
          <p:spPr>
            <a:xfrm>
              <a:off x="7128081" y="4892207"/>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6" name="rc105"/>
            <p:cNvSpPr/>
            <p:nvPr/>
          </p:nvSpPr>
          <p:spPr>
            <a:xfrm>
              <a:off x="7128081" y="3983046"/>
              <a:ext cx="234305" cy="90916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7" name="rc106"/>
            <p:cNvSpPr/>
            <p:nvPr/>
          </p:nvSpPr>
          <p:spPr>
            <a:xfrm>
              <a:off x="7388420" y="5017114"/>
              <a:ext cx="234305" cy="26824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8" name="rc107"/>
            <p:cNvSpPr/>
            <p:nvPr/>
          </p:nvSpPr>
          <p:spPr>
            <a:xfrm>
              <a:off x="7388420" y="501711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9" name="rc108"/>
            <p:cNvSpPr/>
            <p:nvPr/>
          </p:nvSpPr>
          <p:spPr>
            <a:xfrm>
              <a:off x="7388420" y="5011995"/>
              <a:ext cx="234305" cy="511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0" name="rc109"/>
            <p:cNvSpPr/>
            <p:nvPr/>
          </p:nvSpPr>
          <p:spPr>
            <a:xfrm>
              <a:off x="7388420" y="4579939"/>
              <a:ext cx="234305" cy="4320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1" name="rc110"/>
            <p:cNvSpPr/>
            <p:nvPr/>
          </p:nvSpPr>
          <p:spPr>
            <a:xfrm>
              <a:off x="7648759" y="5069330"/>
              <a:ext cx="234305" cy="21602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2" name="rc111"/>
            <p:cNvSpPr/>
            <p:nvPr/>
          </p:nvSpPr>
          <p:spPr>
            <a:xfrm>
              <a:off x="7648759" y="506933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3" name="rc112"/>
            <p:cNvSpPr/>
            <p:nvPr/>
          </p:nvSpPr>
          <p:spPr>
            <a:xfrm>
              <a:off x="7648759" y="5069330"/>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4" name="rc113"/>
            <p:cNvSpPr/>
            <p:nvPr/>
          </p:nvSpPr>
          <p:spPr>
            <a:xfrm>
              <a:off x="7648759" y="4618844"/>
              <a:ext cx="234305" cy="45048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5" name="rc114"/>
            <p:cNvSpPr/>
            <p:nvPr/>
          </p:nvSpPr>
          <p:spPr>
            <a:xfrm>
              <a:off x="7909098" y="5102092"/>
              <a:ext cx="234305" cy="18326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6" name="rc115"/>
            <p:cNvSpPr/>
            <p:nvPr/>
          </p:nvSpPr>
          <p:spPr>
            <a:xfrm>
              <a:off x="7909098" y="510209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7" name="rc116"/>
            <p:cNvSpPr/>
            <p:nvPr/>
          </p:nvSpPr>
          <p:spPr>
            <a:xfrm>
              <a:off x="7909098" y="5100044"/>
              <a:ext cx="234305" cy="204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8" name="rc117"/>
            <p:cNvSpPr/>
            <p:nvPr/>
          </p:nvSpPr>
          <p:spPr>
            <a:xfrm>
              <a:off x="7909098" y="4631130"/>
              <a:ext cx="234305" cy="4689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9" name="rc118"/>
            <p:cNvSpPr/>
            <p:nvPr/>
          </p:nvSpPr>
          <p:spPr>
            <a:xfrm>
              <a:off x="8169437" y="5022233"/>
              <a:ext cx="234305" cy="26312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0" name="rc119"/>
            <p:cNvSpPr/>
            <p:nvPr/>
          </p:nvSpPr>
          <p:spPr>
            <a:xfrm>
              <a:off x="8169437" y="502223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1" name="rc120"/>
            <p:cNvSpPr/>
            <p:nvPr/>
          </p:nvSpPr>
          <p:spPr>
            <a:xfrm>
              <a:off x="8169437" y="502223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2" name="rc121"/>
            <p:cNvSpPr/>
            <p:nvPr/>
          </p:nvSpPr>
          <p:spPr>
            <a:xfrm>
              <a:off x="8169437" y="4313743"/>
              <a:ext cx="234305" cy="70849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3" name="pg122"/>
            <p:cNvSpPr/>
            <p:nvPr/>
          </p:nvSpPr>
          <p:spPr>
            <a:xfrm>
              <a:off x="5929677"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4" name="tx123"/>
            <p:cNvSpPr/>
            <p:nvPr/>
          </p:nvSpPr>
          <p:spPr>
            <a:xfrm>
              <a:off x="6054560"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5,004 case(s)</a:t>
              </a:r>
            </a:p>
          </p:txBody>
        </p:sp>
        <p:sp>
          <p:nvSpPr>
            <p:cNvPr id="125" name="pg124"/>
            <p:cNvSpPr/>
            <p:nvPr/>
          </p:nvSpPr>
          <p:spPr>
            <a:xfrm>
              <a:off x="6140172" y="2394471"/>
              <a:ext cx="1429105" cy="311602"/>
            </a:xfrm>
            <a:custGeom>
              <a:avLst/>
              <a:pathLst>
                <a:path w="1429105" h="311602">
                  <a:moveTo>
                    <a:pt x="26017" y="311602"/>
                  </a:moveTo>
                  <a:lnTo>
                    <a:pt x="1403088" y="311602"/>
                  </a:lnTo>
                  <a:lnTo>
                    <a:pt x="1402040" y="311581"/>
                  </a:lnTo>
                  <a:lnTo>
                    <a:pt x="1406224" y="311412"/>
                  </a:lnTo>
                  <a:lnTo>
                    <a:pt x="1410326" y="310575"/>
                  </a:lnTo>
                  <a:lnTo>
                    <a:pt x="1414241" y="309090"/>
                  </a:lnTo>
                  <a:lnTo>
                    <a:pt x="1417867" y="306996"/>
                  </a:lnTo>
                  <a:lnTo>
                    <a:pt x="1421110" y="304348"/>
                  </a:lnTo>
                  <a:lnTo>
                    <a:pt x="1423887" y="301214"/>
                  </a:lnTo>
                  <a:lnTo>
                    <a:pt x="1426125" y="297675"/>
                  </a:lnTo>
                  <a:lnTo>
                    <a:pt x="1427766" y="293823"/>
                  </a:lnTo>
                  <a:lnTo>
                    <a:pt x="1428768" y="289758"/>
                  </a:lnTo>
                  <a:lnTo>
                    <a:pt x="1429105" y="285585"/>
                  </a:lnTo>
                  <a:lnTo>
                    <a:pt x="1429105" y="26017"/>
                  </a:lnTo>
                  <a:lnTo>
                    <a:pt x="1428768" y="21843"/>
                  </a:lnTo>
                  <a:lnTo>
                    <a:pt x="1427766" y="17778"/>
                  </a:lnTo>
                  <a:lnTo>
                    <a:pt x="1426125" y="13926"/>
                  </a:lnTo>
                  <a:lnTo>
                    <a:pt x="1423887" y="10387"/>
                  </a:lnTo>
                  <a:lnTo>
                    <a:pt x="1421110" y="7253"/>
                  </a:lnTo>
                  <a:lnTo>
                    <a:pt x="1417867" y="4605"/>
                  </a:lnTo>
                  <a:lnTo>
                    <a:pt x="1414241" y="2511"/>
                  </a:lnTo>
                  <a:lnTo>
                    <a:pt x="1410326" y="1027"/>
                  </a:lnTo>
                  <a:lnTo>
                    <a:pt x="1406224" y="189"/>
                  </a:lnTo>
                  <a:lnTo>
                    <a:pt x="1403088"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6" name="tx125"/>
            <p:cNvSpPr/>
            <p:nvPr/>
          </p:nvSpPr>
          <p:spPr>
            <a:xfrm>
              <a:off x="6244241" y="2466357"/>
              <a:ext cx="122096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5,088 case(s)</a:t>
              </a:r>
            </a:p>
          </p:txBody>
        </p:sp>
        <p:sp>
          <p:nvSpPr>
            <p:cNvPr id="127" name="rc126"/>
            <p:cNvSpPr/>
            <p:nvPr/>
          </p:nvSpPr>
          <p:spPr>
            <a:xfrm>
              <a:off x="5266656" y="2153563"/>
              <a:ext cx="3176137" cy="3131794"/>
            </a:xfrm>
            <a:prstGeom prst="rect">
              <a:avLst/>
            </a:prstGeom>
            <a:ln w="13550" cap="rnd">
              <a:solidFill>
                <a:srgbClr val="333333">
                  <a:alpha val="100000"/>
                </a:srgbClr>
              </a:solidFill>
              <a:prstDash val="solid"/>
              <a:round/>
            </a:ln>
          </p:spPr>
          <p:txBody>
            <a:bodyPr/>
            <a:lstStyle/>
            <a:p/>
          </p:txBody>
        </p:sp>
        <p:sp>
          <p:nvSpPr>
            <p:cNvPr id="128" name="rc127"/>
            <p:cNvSpPr/>
            <p:nvPr/>
          </p:nvSpPr>
          <p:spPr>
            <a:xfrm>
              <a:off x="8442793" y="2153563"/>
              <a:ext cx="3176137" cy="3131794"/>
            </a:xfrm>
            <a:prstGeom prst="rect">
              <a:avLst/>
            </a:prstGeom>
            <a:solidFill>
              <a:srgbClr val="FFFFFF">
                <a:alpha val="100000"/>
              </a:srgbClr>
            </a:solidFill>
          </p:spPr>
          <p:txBody>
            <a:bodyPr/>
            <a:lstStyle/>
            <a:p/>
          </p:txBody>
        </p:sp>
        <p:sp>
          <p:nvSpPr>
            <p:cNvPr id="129" name="pl128"/>
            <p:cNvSpPr/>
            <p:nvPr/>
          </p:nvSpPr>
          <p:spPr>
            <a:xfrm>
              <a:off x="8442793" y="4773443"/>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0" name="pl129"/>
            <p:cNvSpPr/>
            <p:nvPr/>
          </p:nvSpPr>
          <p:spPr>
            <a:xfrm>
              <a:off x="8442793" y="3749612"/>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1" name="pl130"/>
            <p:cNvSpPr/>
            <p:nvPr/>
          </p:nvSpPr>
          <p:spPr>
            <a:xfrm>
              <a:off x="8442793" y="2725782"/>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2" name="pl131"/>
            <p:cNvSpPr/>
            <p:nvPr/>
          </p:nvSpPr>
          <p:spPr>
            <a:xfrm>
              <a:off x="8442793"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3" name="pl132"/>
            <p:cNvSpPr/>
            <p:nvPr/>
          </p:nvSpPr>
          <p:spPr>
            <a:xfrm>
              <a:off x="8442793" y="426152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4" name="pl133"/>
            <p:cNvSpPr/>
            <p:nvPr/>
          </p:nvSpPr>
          <p:spPr>
            <a:xfrm>
              <a:off x="8442793" y="3237697"/>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5" name="pl134"/>
            <p:cNvSpPr/>
            <p:nvPr/>
          </p:nvSpPr>
          <p:spPr>
            <a:xfrm>
              <a:off x="8442793" y="2213867"/>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6" name="rc135"/>
            <p:cNvSpPr/>
            <p:nvPr/>
          </p:nvSpPr>
          <p:spPr>
            <a:xfrm>
              <a:off x="8481844" y="5084687"/>
              <a:ext cx="234305" cy="20067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7" name="rc136"/>
            <p:cNvSpPr/>
            <p:nvPr/>
          </p:nvSpPr>
          <p:spPr>
            <a:xfrm>
              <a:off x="8481844" y="5084687"/>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8" name="rc137"/>
            <p:cNvSpPr/>
            <p:nvPr/>
          </p:nvSpPr>
          <p:spPr>
            <a:xfrm>
              <a:off x="8481844" y="5084687"/>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9" name="rc138"/>
            <p:cNvSpPr/>
            <p:nvPr/>
          </p:nvSpPr>
          <p:spPr>
            <a:xfrm>
              <a:off x="8481844" y="4446841"/>
              <a:ext cx="234305" cy="63784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0" name="rc139"/>
            <p:cNvSpPr/>
            <p:nvPr/>
          </p:nvSpPr>
          <p:spPr>
            <a:xfrm>
              <a:off x="8742183" y="5032472"/>
              <a:ext cx="234305" cy="25288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1" name="rc140"/>
            <p:cNvSpPr/>
            <p:nvPr/>
          </p:nvSpPr>
          <p:spPr>
            <a:xfrm>
              <a:off x="8742183" y="503247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2" name="rc141"/>
            <p:cNvSpPr/>
            <p:nvPr/>
          </p:nvSpPr>
          <p:spPr>
            <a:xfrm>
              <a:off x="8742183" y="5030424"/>
              <a:ext cx="234305" cy="204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3" name="rc142"/>
            <p:cNvSpPr/>
            <p:nvPr/>
          </p:nvSpPr>
          <p:spPr>
            <a:xfrm>
              <a:off x="8742183" y="4467317"/>
              <a:ext cx="234305" cy="56310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4" name="rc143"/>
            <p:cNvSpPr/>
            <p:nvPr/>
          </p:nvSpPr>
          <p:spPr>
            <a:xfrm>
              <a:off x="9002523" y="5017114"/>
              <a:ext cx="234305" cy="26824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5" name="rc144"/>
            <p:cNvSpPr/>
            <p:nvPr/>
          </p:nvSpPr>
          <p:spPr>
            <a:xfrm>
              <a:off x="9002523" y="501711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6" name="rc145"/>
            <p:cNvSpPr/>
            <p:nvPr/>
          </p:nvSpPr>
          <p:spPr>
            <a:xfrm>
              <a:off x="9002523" y="5016090"/>
              <a:ext cx="234305" cy="102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7" name="rc146"/>
            <p:cNvSpPr/>
            <p:nvPr/>
          </p:nvSpPr>
          <p:spPr>
            <a:xfrm>
              <a:off x="9002523" y="4042428"/>
              <a:ext cx="234305" cy="97366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8" name="rc147"/>
            <p:cNvSpPr/>
            <p:nvPr/>
          </p:nvSpPr>
          <p:spPr>
            <a:xfrm>
              <a:off x="9262862" y="5066258"/>
              <a:ext cx="234305" cy="21909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9" name="rc148"/>
            <p:cNvSpPr/>
            <p:nvPr/>
          </p:nvSpPr>
          <p:spPr>
            <a:xfrm>
              <a:off x="9262862" y="50662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0" name="rc149"/>
            <p:cNvSpPr/>
            <p:nvPr/>
          </p:nvSpPr>
          <p:spPr>
            <a:xfrm>
              <a:off x="9262862" y="50662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1" name="rc150"/>
            <p:cNvSpPr/>
            <p:nvPr/>
          </p:nvSpPr>
          <p:spPr>
            <a:xfrm>
              <a:off x="9262862" y="4159144"/>
              <a:ext cx="234305" cy="9071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2" name="rc151"/>
            <p:cNvSpPr/>
            <p:nvPr/>
          </p:nvSpPr>
          <p:spPr>
            <a:xfrm>
              <a:off x="9523201" y="5082639"/>
              <a:ext cx="234305" cy="20271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3" name="rc152"/>
            <p:cNvSpPr/>
            <p:nvPr/>
          </p:nvSpPr>
          <p:spPr>
            <a:xfrm>
              <a:off x="9523201" y="508263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4" name="rc153"/>
            <p:cNvSpPr/>
            <p:nvPr/>
          </p:nvSpPr>
          <p:spPr>
            <a:xfrm>
              <a:off x="9523201" y="508263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5" name="rc154"/>
            <p:cNvSpPr/>
            <p:nvPr/>
          </p:nvSpPr>
          <p:spPr>
            <a:xfrm>
              <a:off x="9523201" y="4391554"/>
              <a:ext cx="234305" cy="69108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6" name="rc155"/>
            <p:cNvSpPr/>
            <p:nvPr/>
          </p:nvSpPr>
          <p:spPr>
            <a:xfrm>
              <a:off x="9783540" y="5102092"/>
              <a:ext cx="234305" cy="18326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7" name="rc156"/>
            <p:cNvSpPr/>
            <p:nvPr/>
          </p:nvSpPr>
          <p:spPr>
            <a:xfrm>
              <a:off x="9783540" y="510209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8" name="rc157"/>
            <p:cNvSpPr/>
            <p:nvPr/>
          </p:nvSpPr>
          <p:spPr>
            <a:xfrm>
              <a:off x="9783540" y="5102092"/>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9" name="rc158"/>
            <p:cNvSpPr/>
            <p:nvPr/>
          </p:nvSpPr>
          <p:spPr>
            <a:xfrm>
              <a:off x="9783540" y="4524652"/>
              <a:ext cx="234305" cy="57744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0" name="rc159"/>
            <p:cNvSpPr/>
            <p:nvPr/>
          </p:nvSpPr>
          <p:spPr>
            <a:xfrm>
              <a:off x="10043879" y="5174784"/>
              <a:ext cx="234305" cy="11057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1" name="rc160"/>
            <p:cNvSpPr/>
            <p:nvPr/>
          </p:nvSpPr>
          <p:spPr>
            <a:xfrm>
              <a:off x="10043879" y="517478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2" name="rc161"/>
            <p:cNvSpPr/>
            <p:nvPr/>
          </p:nvSpPr>
          <p:spPr>
            <a:xfrm>
              <a:off x="10043879" y="5174784"/>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3" name="rc162"/>
            <p:cNvSpPr/>
            <p:nvPr/>
          </p:nvSpPr>
          <p:spPr>
            <a:xfrm>
              <a:off x="10043879" y="4643416"/>
              <a:ext cx="234305" cy="5313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4" name="rc163"/>
            <p:cNvSpPr/>
            <p:nvPr/>
          </p:nvSpPr>
          <p:spPr>
            <a:xfrm>
              <a:off x="10304218" y="5239285"/>
              <a:ext cx="234305" cy="460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5" name="rc164"/>
            <p:cNvSpPr/>
            <p:nvPr/>
          </p:nvSpPr>
          <p:spPr>
            <a:xfrm>
              <a:off x="10304218" y="523928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6" name="rc165"/>
            <p:cNvSpPr/>
            <p:nvPr/>
          </p:nvSpPr>
          <p:spPr>
            <a:xfrm>
              <a:off x="10304218" y="5238262"/>
              <a:ext cx="234305" cy="102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7" name="rc166"/>
            <p:cNvSpPr/>
            <p:nvPr/>
          </p:nvSpPr>
          <p:spPr>
            <a:xfrm>
              <a:off x="10304218" y="4940327"/>
              <a:ext cx="234305" cy="2979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8" name="rc167"/>
            <p:cNvSpPr/>
            <p:nvPr/>
          </p:nvSpPr>
          <p:spPr>
            <a:xfrm>
              <a:off x="10564558" y="5265905"/>
              <a:ext cx="234305" cy="1945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9" name="rc168"/>
            <p:cNvSpPr/>
            <p:nvPr/>
          </p:nvSpPr>
          <p:spPr>
            <a:xfrm>
              <a:off x="10564558" y="526590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0" name="rc169"/>
            <p:cNvSpPr/>
            <p:nvPr/>
          </p:nvSpPr>
          <p:spPr>
            <a:xfrm>
              <a:off x="10564558" y="526590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1" name="rc170"/>
            <p:cNvSpPr/>
            <p:nvPr/>
          </p:nvSpPr>
          <p:spPr>
            <a:xfrm>
              <a:off x="10564558" y="5070353"/>
              <a:ext cx="234305" cy="19555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2" name="rc171"/>
            <p:cNvSpPr/>
            <p:nvPr/>
          </p:nvSpPr>
          <p:spPr>
            <a:xfrm>
              <a:off x="10824897" y="5267953"/>
              <a:ext cx="234305" cy="1740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3" name="rc172"/>
            <p:cNvSpPr/>
            <p:nvPr/>
          </p:nvSpPr>
          <p:spPr>
            <a:xfrm>
              <a:off x="10824897" y="526795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4" name="rc173"/>
            <p:cNvSpPr/>
            <p:nvPr/>
          </p:nvSpPr>
          <p:spPr>
            <a:xfrm>
              <a:off x="10824897" y="526795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5" name="rc174"/>
            <p:cNvSpPr/>
            <p:nvPr/>
          </p:nvSpPr>
          <p:spPr>
            <a:xfrm>
              <a:off x="10824897" y="5080592"/>
              <a:ext cx="234305" cy="18736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6" name="rc175"/>
            <p:cNvSpPr/>
            <p:nvPr/>
          </p:nvSpPr>
          <p:spPr>
            <a:xfrm>
              <a:off x="11085236" y="5267953"/>
              <a:ext cx="234305" cy="1740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7" name="rc176"/>
            <p:cNvSpPr/>
            <p:nvPr/>
          </p:nvSpPr>
          <p:spPr>
            <a:xfrm>
              <a:off x="11085236" y="526795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8" name="rc177"/>
            <p:cNvSpPr/>
            <p:nvPr/>
          </p:nvSpPr>
          <p:spPr>
            <a:xfrm>
              <a:off x="11085236" y="526795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9" name="rc178"/>
            <p:cNvSpPr/>
            <p:nvPr/>
          </p:nvSpPr>
          <p:spPr>
            <a:xfrm>
              <a:off x="11085236" y="5092878"/>
              <a:ext cx="234305" cy="1750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0" name="rc179"/>
            <p:cNvSpPr/>
            <p:nvPr/>
          </p:nvSpPr>
          <p:spPr>
            <a:xfrm>
              <a:off x="11345575" y="5267953"/>
              <a:ext cx="234305" cy="1740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1" name="rc180"/>
            <p:cNvSpPr/>
            <p:nvPr/>
          </p:nvSpPr>
          <p:spPr>
            <a:xfrm>
              <a:off x="11345575" y="526795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2" name="rc181"/>
            <p:cNvSpPr/>
            <p:nvPr/>
          </p:nvSpPr>
          <p:spPr>
            <a:xfrm>
              <a:off x="11345575" y="526795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3" name="rc182"/>
            <p:cNvSpPr/>
            <p:nvPr/>
          </p:nvSpPr>
          <p:spPr>
            <a:xfrm>
              <a:off x="11345575" y="5034519"/>
              <a:ext cx="234305" cy="23343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4" name="pg183"/>
            <p:cNvSpPr/>
            <p:nvPr/>
          </p:nvSpPr>
          <p:spPr>
            <a:xfrm>
              <a:off x="9105815"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85" name="tx184"/>
            <p:cNvSpPr/>
            <p:nvPr/>
          </p:nvSpPr>
          <p:spPr>
            <a:xfrm>
              <a:off x="9230698"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1,523 case(s)</a:t>
              </a:r>
            </a:p>
          </p:txBody>
        </p:sp>
        <p:sp>
          <p:nvSpPr>
            <p:cNvPr id="186" name="pg185"/>
            <p:cNvSpPr/>
            <p:nvPr/>
          </p:nvSpPr>
          <p:spPr>
            <a:xfrm>
              <a:off x="9316310" y="2394471"/>
              <a:ext cx="1429105" cy="311602"/>
            </a:xfrm>
            <a:custGeom>
              <a:avLst/>
              <a:pathLst>
                <a:path w="1429105" h="311602">
                  <a:moveTo>
                    <a:pt x="26017" y="311602"/>
                  </a:moveTo>
                  <a:lnTo>
                    <a:pt x="1403088" y="311602"/>
                  </a:lnTo>
                  <a:lnTo>
                    <a:pt x="1402040" y="311581"/>
                  </a:lnTo>
                  <a:lnTo>
                    <a:pt x="1406224" y="311412"/>
                  </a:lnTo>
                  <a:lnTo>
                    <a:pt x="1410326" y="310575"/>
                  </a:lnTo>
                  <a:lnTo>
                    <a:pt x="1414241" y="309090"/>
                  </a:lnTo>
                  <a:lnTo>
                    <a:pt x="1417867" y="306996"/>
                  </a:lnTo>
                  <a:lnTo>
                    <a:pt x="1421110" y="304348"/>
                  </a:lnTo>
                  <a:lnTo>
                    <a:pt x="1423887" y="301214"/>
                  </a:lnTo>
                  <a:lnTo>
                    <a:pt x="1426125" y="297675"/>
                  </a:lnTo>
                  <a:lnTo>
                    <a:pt x="1427766" y="293823"/>
                  </a:lnTo>
                  <a:lnTo>
                    <a:pt x="1428768" y="289758"/>
                  </a:lnTo>
                  <a:lnTo>
                    <a:pt x="1429105" y="285585"/>
                  </a:lnTo>
                  <a:lnTo>
                    <a:pt x="1429105" y="26017"/>
                  </a:lnTo>
                  <a:lnTo>
                    <a:pt x="1428768" y="21843"/>
                  </a:lnTo>
                  <a:lnTo>
                    <a:pt x="1427766" y="17778"/>
                  </a:lnTo>
                  <a:lnTo>
                    <a:pt x="1426125" y="13926"/>
                  </a:lnTo>
                  <a:lnTo>
                    <a:pt x="1423887" y="10387"/>
                  </a:lnTo>
                  <a:lnTo>
                    <a:pt x="1421110" y="7253"/>
                  </a:lnTo>
                  <a:lnTo>
                    <a:pt x="1417867" y="4605"/>
                  </a:lnTo>
                  <a:lnTo>
                    <a:pt x="1414241" y="2511"/>
                  </a:lnTo>
                  <a:lnTo>
                    <a:pt x="1410326" y="1027"/>
                  </a:lnTo>
                  <a:lnTo>
                    <a:pt x="1406224" y="189"/>
                  </a:lnTo>
                  <a:lnTo>
                    <a:pt x="1403088"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87" name="tx186"/>
            <p:cNvSpPr/>
            <p:nvPr/>
          </p:nvSpPr>
          <p:spPr>
            <a:xfrm>
              <a:off x="9420378" y="2466357"/>
              <a:ext cx="122096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1,582 case(s)</a:t>
              </a:r>
            </a:p>
          </p:txBody>
        </p:sp>
        <p:sp>
          <p:nvSpPr>
            <p:cNvPr id="188" name="rc187"/>
            <p:cNvSpPr/>
            <p:nvPr/>
          </p:nvSpPr>
          <p:spPr>
            <a:xfrm>
              <a:off x="8442793" y="2153563"/>
              <a:ext cx="3176137" cy="3131794"/>
            </a:xfrm>
            <a:prstGeom prst="rect">
              <a:avLst/>
            </a:prstGeom>
            <a:ln w="13550" cap="rnd">
              <a:solidFill>
                <a:srgbClr val="333333">
                  <a:alpha val="100000"/>
                </a:srgbClr>
              </a:solidFill>
              <a:prstDash val="solid"/>
              <a:round/>
            </a:ln>
          </p:spPr>
          <p:txBody>
            <a:bodyPr/>
            <a:lstStyle/>
            <a:p/>
          </p:txBody>
        </p:sp>
        <p:sp>
          <p:nvSpPr>
            <p:cNvPr id="189" name="rc188"/>
            <p:cNvSpPr/>
            <p:nvPr/>
          </p:nvSpPr>
          <p:spPr>
            <a:xfrm>
              <a:off x="11618931" y="2153563"/>
              <a:ext cx="3176137" cy="3131794"/>
            </a:xfrm>
            <a:prstGeom prst="rect">
              <a:avLst/>
            </a:prstGeom>
            <a:solidFill>
              <a:srgbClr val="FFFFFF">
                <a:alpha val="100000"/>
              </a:srgbClr>
            </a:solidFill>
          </p:spPr>
          <p:txBody>
            <a:bodyPr/>
            <a:lstStyle/>
            <a:p/>
          </p:txBody>
        </p:sp>
        <p:sp>
          <p:nvSpPr>
            <p:cNvPr id="190" name="pl189"/>
            <p:cNvSpPr/>
            <p:nvPr/>
          </p:nvSpPr>
          <p:spPr>
            <a:xfrm>
              <a:off x="11618931" y="4773443"/>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91" name="pl190"/>
            <p:cNvSpPr/>
            <p:nvPr/>
          </p:nvSpPr>
          <p:spPr>
            <a:xfrm>
              <a:off x="11618931" y="3749612"/>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92" name="pl191"/>
            <p:cNvSpPr/>
            <p:nvPr/>
          </p:nvSpPr>
          <p:spPr>
            <a:xfrm>
              <a:off x="11618931" y="2725782"/>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93" name="pl192"/>
            <p:cNvSpPr/>
            <p:nvPr/>
          </p:nvSpPr>
          <p:spPr>
            <a:xfrm>
              <a:off x="11618931"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94" name="pl193"/>
            <p:cNvSpPr/>
            <p:nvPr/>
          </p:nvSpPr>
          <p:spPr>
            <a:xfrm>
              <a:off x="11618931" y="426152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95" name="pl194"/>
            <p:cNvSpPr/>
            <p:nvPr/>
          </p:nvSpPr>
          <p:spPr>
            <a:xfrm>
              <a:off x="11618931" y="3237697"/>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96" name="pl195"/>
            <p:cNvSpPr/>
            <p:nvPr/>
          </p:nvSpPr>
          <p:spPr>
            <a:xfrm>
              <a:off x="11618931" y="2213867"/>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97" name="rc196"/>
            <p:cNvSpPr/>
            <p:nvPr/>
          </p:nvSpPr>
          <p:spPr>
            <a:xfrm>
              <a:off x="11657982" y="5254643"/>
              <a:ext cx="234305" cy="3071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8" name="rc197"/>
            <p:cNvSpPr/>
            <p:nvPr/>
          </p:nvSpPr>
          <p:spPr>
            <a:xfrm>
              <a:off x="11657982" y="525464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9" name="rc198"/>
            <p:cNvSpPr/>
            <p:nvPr/>
          </p:nvSpPr>
          <p:spPr>
            <a:xfrm>
              <a:off x="11657982" y="525464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0" name="rc199"/>
            <p:cNvSpPr/>
            <p:nvPr/>
          </p:nvSpPr>
          <p:spPr>
            <a:xfrm>
              <a:off x="11657982" y="5040662"/>
              <a:ext cx="234305" cy="21398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1" name="rc200"/>
            <p:cNvSpPr/>
            <p:nvPr/>
          </p:nvSpPr>
          <p:spPr>
            <a:xfrm>
              <a:off x="11918321" y="5264881"/>
              <a:ext cx="234305" cy="2047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2" name="rc201"/>
            <p:cNvSpPr/>
            <p:nvPr/>
          </p:nvSpPr>
          <p:spPr>
            <a:xfrm>
              <a:off x="11918321" y="526488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3" name="rc202"/>
            <p:cNvSpPr/>
            <p:nvPr/>
          </p:nvSpPr>
          <p:spPr>
            <a:xfrm>
              <a:off x="11918321" y="5264881"/>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4" name="rc203"/>
            <p:cNvSpPr/>
            <p:nvPr/>
          </p:nvSpPr>
          <p:spPr>
            <a:xfrm>
              <a:off x="11918321" y="5036567"/>
              <a:ext cx="234305" cy="2283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5" name="rc204"/>
            <p:cNvSpPr/>
            <p:nvPr/>
          </p:nvSpPr>
          <p:spPr>
            <a:xfrm>
              <a:off x="12178660" y="5268976"/>
              <a:ext cx="234305" cy="1638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6" name="rc205"/>
            <p:cNvSpPr/>
            <p:nvPr/>
          </p:nvSpPr>
          <p:spPr>
            <a:xfrm>
              <a:off x="12178660" y="526897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7" name="rc206"/>
            <p:cNvSpPr/>
            <p:nvPr/>
          </p:nvSpPr>
          <p:spPr>
            <a:xfrm>
              <a:off x="12178660" y="526897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8" name="rc207"/>
            <p:cNvSpPr/>
            <p:nvPr/>
          </p:nvSpPr>
          <p:spPr>
            <a:xfrm>
              <a:off x="12178660" y="5068306"/>
              <a:ext cx="234305" cy="2006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9" name="rc208"/>
            <p:cNvSpPr/>
            <p:nvPr/>
          </p:nvSpPr>
          <p:spPr>
            <a:xfrm>
              <a:off x="12439000" y="5270000"/>
              <a:ext cx="234305" cy="1535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2439000" y="527000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2439000" y="5270000"/>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2439000" y="5070353"/>
              <a:ext cx="234305" cy="19964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2699339" y="5261810"/>
              <a:ext cx="234305" cy="2354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2699339" y="526181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2699339" y="5261810"/>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2699339" y="4995614"/>
              <a:ext cx="234305" cy="26619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2959678" y="5260786"/>
              <a:ext cx="234305" cy="2457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2959678" y="526078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2959678" y="526078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2959678" y="5022233"/>
              <a:ext cx="234305" cy="23855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3220017" y="5265905"/>
              <a:ext cx="234305" cy="1945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3220017" y="526590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3220017" y="526590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3220017" y="4987423"/>
              <a:ext cx="234305" cy="2784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rc224"/>
            <p:cNvSpPr/>
            <p:nvPr/>
          </p:nvSpPr>
          <p:spPr>
            <a:xfrm>
              <a:off x="13480356" y="5265905"/>
              <a:ext cx="234305" cy="1945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6" name="rc225"/>
            <p:cNvSpPr/>
            <p:nvPr/>
          </p:nvSpPr>
          <p:spPr>
            <a:xfrm>
              <a:off x="13480356" y="526590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7" name="rc226"/>
            <p:cNvSpPr/>
            <p:nvPr/>
          </p:nvSpPr>
          <p:spPr>
            <a:xfrm>
              <a:off x="13480356" y="526590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8" name="rc227"/>
            <p:cNvSpPr/>
            <p:nvPr/>
          </p:nvSpPr>
          <p:spPr>
            <a:xfrm>
              <a:off x="13480356" y="5052948"/>
              <a:ext cx="234305" cy="2129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9" name="rc228"/>
            <p:cNvSpPr/>
            <p:nvPr/>
          </p:nvSpPr>
          <p:spPr>
            <a:xfrm>
              <a:off x="13740696" y="5274096"/>
              <a:ext cx="234305" cy="1126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0" name="rc229"/>
            <p:cNvSpPr/>
            <p:nvPr/>
          </p:nvSpPr>
          <p:spPr>
            <a:xfrm>
              <a:off x="13740696" y="527409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1" name="rc230"/>
            <p:cNvSpPr/>
            <p:nvPr/>
          </p:nvSpPr>
          <p:spPr>
            <a:xfrm>
              <a:off x="13740696" y="527409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2" name="rc231"/>
            <p:cNvSpPr/>
            <p:nvPr/>
          </p:nvSpPr>
          <p:spPr>
            <a:xfrm>
              <a:off x="13740696" y="5085711"/>
              <a:ext cx="234305" cy="1883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3" name="rc232"/>
            <p:cNvSpPr/>
            <p:nvPr/>
          </p:nvSpPr>
          <p:spPr>
            <a:xfrm>
              <a:off x="14001035" y="5280239"/>
              <a:ext cx="234305" cy="511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4" name="rc233"/>
            <p:cNvSpPr/>
            <p:nvPr/>
          </p:nvSpPr>
          <p:spPr>
            <a:xfrm>
              <a:off x="14001035" y="528023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5" name="rc234"/>
            <p:cNvSpPr/>
            <p:nvPr/>
          </p:nvSpPr>
          <p:spPr>
            <a:xfrm>
              <a:off x="14001035" y="528023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6" name="rc235"/>
            <p:cNvSpPr/>
            <p:nvPr/>
          </p:nvSpPr>
          <p:spPr>
            <a:xfrm>
              <a:off x="14001035" y="5061139"/>
              <a:ext cx="234305" cy="21909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7" name="rc236"/>
            <p:cNvSpPr/>
            <p:nvPr/>
          </p:nvSpPr>
          <p:spPr>
            <a:xfrm>
              <a:off x="14261374" y="5265905"/>
              <a:ext cx="234305" cy="1945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8" name="rc237"/>
            <p:cNvSpPr/>
            <p:nvPr/>
          </p:nvSpPr>
          <p:spPr>
            <a:xfrm>
              <a:off x="14261374" y="526590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9" name="rc238"/>
            <p:cNvSpPr/>
            <p:nvPr/>
          </p:nvSpPr>
          <p:spPr>
            <a:xfrm>
              <a:off x="14261374" y="526590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0" name="rc239"/>
            <p:cNvSpPr/>
            <p:nvPr/>
          </p:nvSpPr>
          <p:spPr>
            <a:xfrm>
              <a:off x="14261374" y="5034519"/>
              <a:ext cx="234305" cy="23138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1" name="rc240"/>
            <p:cNvSpPr/>
            <p:nvPr/>
          </p:nvSpPr>
          <p:spPr>
            <a:xfrm>
              <a:off x="14521713" y="5266929"/>
              <a:ext cx="234305" cy="1842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2" name="rc241"/>
            <p:cNvSpPr/>
            <p:nvPr/>
          </p:nvSpPr>
          <p:spPr>
            <a:xfrm>
              <a:off x="14521713" y="526692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3" name="rc242"/>
            <p:cNvSpPr/>
            <p:nvPr/>
          </p:nvSpPr>
          <p:spPr>
            <a:xfrm>
              <a:off x="14521713" y="526692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4" name="rc243"/>
            <p:cNvSpPr/>
            <p:nvPr/>
          </p:nvSpPr>
          <p:spPr>
            <a:xfrm>
              <a:off x="14521713" y="5005852"/>
              <a:ext cx="234305" cy="26107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5" name="pg244"/>
            <p:cNvSpPr/>
            <p:nvPr/>
          </p:nvSpPr>
          <p:spPr>
            <a:xfrm>
              <a:off x="12306090"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46" name="tx245"/>
            <p:cNvSpPr/>
            <p:nvPr/>
          </p:nvSpPr>
          <p:spPr>
            <a:xfrm>
              <a:off x="12430973"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219 case(s)</a:t>
              </a:r>
            </a:p>
          </p:txBody>
        </p:sp>
        <p:sp>
          <p:nvSpPr>
            <p:cNvPr id="247" name="pg246"/>
            <p:cNvSpPr/>
            <p:nvPr/>
          </p:nvSpPr>
          <p:spPr>
            <a:xfrm>
              <a:off x="12512562" y="2394471"/>
              <a:ext cx="1388876" cy="311602"/>
            </a:xfrm>
            <a:custGeom>
              <a:avLst/>
              <a:pathLst>
                <a:path w="1388876" h="311602">
                  <a:moveTo>
                    <a:pt x="26017" y="311602"/>
                  </a:moveTo>
                  <a:lnTo>
                    <a:pt x="1362859" y="311602"/>
                  </a:lnTo>
                  <a:lnTo>
                    <a:pt x="1361812" y="311581"/>
                  </a:lnTo>
                  <a:lnTo>
                    <a:pt x="1365995" y="311412"/>
                  </a:lnTo>
                  <a:lnTo>
                    <a:pt x="1370098" y="310575"/>
                  </a:lnTo>
                  <a:lnTo>
                    <a:pt x="1374013" y="309090"/>
                  </a:lnTo>
                  <a:lnTo>
                    <a:pt x="1377639" y="306996"/>
                  </a:lnTo>
                  <a:lnTo>
                    <a:pt x="1380882" y="304348"/>
                  </a:lnTo>
                  <a:lnTo>
                    <a:pt x="1383659" y="301214"/>
                  </a:lnTo>
                  <a:lnTo>
                    <a:pt x="1385896" y="297675"/>
                  </a:lnTo>
                  <a:lnTo>
                    <a:pt x="1387538" y="293823"/>
                  </a:lnTo>
                  <a:lnTo>
                    <a:pt x="1388540" y="289758"/>
                  </a:lnTo>
                  <a:lnTo>
                    <a:pt x="1388876" y="285585"/>
                  </a:lnTo>
                  <a:lnTo>
                    <a:pt x="1388876" y="26017"/>
                  </a:lnTo>
                  <a:lnTo>
                    <a:pt x="1388540" y="21843"/>
                  </a:lnTo>
                  <a:lnTo>
                    <a:pt x="1387538" y="17778"/>
                  </a:lnTo>
                  <a:lnTo>
                    <a:pt x="1385896" y="13926"/>
                  </a:lnTo>
                  <a:lnTo>
                    <a:pt x="1383659" y="10387"/>
                  </a:lnTo>
                  <a:lnTo>
                    <a:pt x="1380882" y="7253"/>
                  </a:lnTo>
                  <a:lnTo>
                    <a:pt x="1377639" y="4605"/>
                  </a:lnTo>
                  <a:lnTo>
                    <a:pt x="1374013" y="2511"/>
                  </a:lnTo>
                  <a:lnTo>
                    <a:pt x="1370098" y="1027"/>
                  </a:lnTo>
                  <a:lnTo>
                    <a:pt x="1365995" y="189"/>
                  </a:lnTo>
                  <a:lnTo>
                    <a:pt x="13628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48" name="tx247"/>
            <p:cNvSpPr/>
            <p:nvPr/>
          </p:nvSpPr>
          <p:spPr>
            <a:xfrm>
              <a:off x="12616631" y="2466357"/>
              <a:ext cx="1180739"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228 case(s)</a:t>
              </a:r>
            </a:p>
          </p:txBody>
        </p:sp>
        <p:sp>
          <p:nvSpPr>
            <p:cNvPr id="249" name="rc248"/>
            <p:cNvSpPr/>
            <p:nvPr/>
          </p:nvSpPr>
          <p:spPr>
            <a:xfrm>
              <a:off x="11618931" y="2153563"/>
              <a:ext cx="3176137" cy="3131794"/>
            </a:xfrm>
            <a:prstGeom prst="rect">
              <a:avLst/>
            </a:prstGeom>
            <a:ln w="13550" cap="rnd">
              <a:solidFill>
                <a:srgbClr val="333333">
                  <a:alpha val="100000"/>
                </a:srgbClr>
              </a:solidFill>
              <a:prstDash val="solid"/>
              <a:round/>
            </a:ln>
          </p:spPr>
          <p:txBody>
            <a:bodyPr/>
            <a:lstStyle/>
            <a:p/>
          </p:txBody>
        </p:sp>
        <p:sp>
          <p:nvSpPr>
            <p:cNvPr id="250" name="rc249"/>
            <p:cNvSpPr/>
            <p:nvPr/>
          </p:nvSpPr>
          <p:spPr>
            <a:xfrm>
              <a:off x="14795069" y="2153563"/>
              <a:ext cx="3176137" cy="3131794"/>
            </a:xfrm>
            <a:prstGeom prst="rect">
              <a:avLst/>
            </a:prstGeom>
            <a:solidFill>
              <a:srgbClr val="FFFFFF">
                <a:alpha val="100000"/>
              </a:srgbClr>
            </a:solidFill>
          </p:spPr>
          <p:txBody>
            <a:bodyPr/>
            <a:lstStyle/>
            <a:p/>
          </p:txBody>
        </p:sp>
        <p:sp>
          <p:nvSpPr>
            <p:cNvPr id="251" name="pl250"/>
            <p:cNvSpPr/>
            <p:nvPr/>
          </p:nvSpPr>
          <p:spPr>
            <a:xfrm>
              <a:off x="14795069" y="4773443"/>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52" name="pl251"/>
            <p:cNvSpPr/>
            <p:nvPr/>
          </p:nvSpPr>
          <p:spPr>
            <a:xfrm>
              <a:off x="14795069" y="3749612"/>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53" name="pl252"/>
            <p:cNvSpPr/>
            <p:nvPr/>
          </p:nvSpPr>
          <p:spPr>
            <a:xfrm>
              <a:off x="14795069" y="2725782"/>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54" name="pl253"/>
            <p:cNvSpPr/>
            <p:nvPr/>
          </p:nvSpPr>
          <p:spPr>
            <a:xfrm>
              <a:off x="14795069"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55" name="pl254"/>
            <p:cNvSpPr/>
            <p:nvPr/>
          </p:nvSpPr>
          <p:spPr>
            <a:xfrm>
              <a:off x="14795069" y="426152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56" name="pl255"/>
            <p:cNvSpPr/>
            <p:nvPr/>
          </p:nvSpPr>
          <p:spPr>
            <a:xfrm>
              <a:off x="14795069" y="3237697"/>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57" name="pl256"/>
            <p:cNvSpPr/>
            <p:nvPr/>
          </p:nvSpPr>
          <p:spPr>
            <a:xfrm>
              <a:off x="14795069" y="2213867"/>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58" name="rc257"/>
            <p:cNvSpPr/>
            <p:nvPr/>
          </p:nvSpPr>
          <p:spPr>
            <a:xfrm>
              <a:off x="14834120" y="5238262"/>
              <a:ext cx="234305" cy="470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9" name="rc258"/>
            <p:cNvSpPr/>
            <p:nvPr/>
          </p:nvSpPr>
          <p:spPr>
            <a:xfrm>
              <a:off x="14834120" y="523826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0" name="rc259"/>
            <p:cNvSpPr/>
            <p:nvPr/>
          </p:nvSpPr>
          <p:spPr>
            <a:xfrm>
              <a:off x="14834120" y="5238262"/>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1" name="rc260"/>
            <p:cNvSpPr/>
            <p:nvPr/>
          </p:nvSpPr>
          <p:spPr>
            <a:xfrm>
              <a:off x="14834120" y="5043734"/>
              <a:ext cx="234305" cy="19452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2" name="rc261"/>
            <p:cNvSpPr/>
            <p:nvPr/>
          </p:nvSpPr>
          <p:spPr>
            <a:xfrm>
              <a:off x="15094459" y="5193213"/>
              <a:ext cx="234305" cy="9214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3" name="rc262"/>
            <p:cNvSpPr/>
            <p:nvPr/>
          </p:nvSpPr>
          <p:spPr>
            <a:xfrm>
              <a:off x="15094459" y="519321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4" name="rc263"/>
            <p:cNvSpPr/>
            <p:nvPr/>
          </p:nvSpPr>
          <p:spPr>
            <a:xfrm>
              <a:off x="15094459" y="519321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5" name="rc264"/>
            <p:cNvSpPr/>
            <p:nvPr/>
          </p:nvSpPr>
          <p:spPr>
            <a:xfrm>
              <a:off x="15094459" y="5022233"/>
              <a:ext cx="234305" cy="17097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6" name="rc265"/>
            <p:cNvSpPr/>
            <p:nvPr/>
          </p:nvSpPr>
          <p:spPr>
            <a:xfrm>
              <a:off x="15354798" y="5062163"/>
              <a:ext cx="234305" cy="2231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7" name="rc266"/>
            <p:cNvSpPr/>
            <p:nvPr/>
          </p:nvSpPr>
          <p:spPr>
            <a:xfrm>
              <a:off x="15354798" y="506216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8" name="rc267"/>
            <p:cNvSpPr/>
            <p:nvPr/>
          </p:nvSpPr>
          <p:spPr>
            <a:xfrm>
              <a:off x="15354798" y="506216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9" name="rc268"/>
            <p:cNvSpPr/>
            <p:nvPr/>
          </p:nvSpPr>
          <p:spPr>
            <a:xfrm>
              <a:off x="15354798" y="4362887"/>
              <a:ext cx="234305" cy="69927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0" name="rc269"/>
            <p:cNvSpPr/>
            <p:nvPr/>
          </p:nvSpPr>
          <p:spPr>
            <a:xfrm>
              <a:off x="15615138" y="4953637"/>
              <a:ext cx="234305" cy="3317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1" name="rc270"/>
            <p:cNvSpPr/>
            <p:nvPr/>
          </p:nvSpPr>
          <p:spPr>
            <a:xfrm>
              <a:off x="15615138" y="4953637"/>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2" name="rc271"/>
            <p:cNvSpPr/>
            <p:nvPr/>
          </p:nvSpPr>
          <p:spPr>
            <a:xfrm>
              <a:off x="15615138" y="4953637"/>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3" name="rc272"/>
            <p:cNvSpPr/>
            <p:nvPr/>
          </p:nvSpPr>
          <p:spPr>
            <a:xfrm>
              <a:off x="15615138" y="3837662"/>
              <a:ext cx="234305" cy="11159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4" name="rc273"/>
            <p:cNvSpPr/>
            <p:nvPr/>
          </p:nvSpPr>
          <p:spPr>
            <a:xfrm>
              <a:off x="15875477" y="5082639"/>
              <a:ext cx="234305" cy="20271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5" name="rc274"/>
            <p:cNvSpPr/>
            <p:nvPr/>
          </p:nvSpPr>
          <p:spPr>
            <a:xfrm>
              <a:off x="15875477" y="5081616"/>
              <a:ext cx="234305" cy="102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6" name="rc275"/>
            <p:cNvSpPr/>
            <p:nvPr/>
          </p:nvSpPr>
          <p:spPr>
            <a:xfrm>
              <a:off x="15875477" y="508161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7" name="rc276"/>
            <p:cNvSpPr/>
            <p:nvPr/>
          </p:nvSpPr>
          <p:spPr>
            <a:xfrm>
              <a:off x="15875477" y="4289171"/>
              <a:ext cx="234305" cy="79244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8" name="pg277"/>
            <p:cNvSpPr/>
            <p:nvPr/>
          </p:nvSpPr>
          <p:spPr>
            <a:xfrm>
              <a:off x="15482228"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79" name="tx278"/>
            <p:cNvSpPr/>
            <p:nvPr/>
          </p:nvSpPr>
          <p:spPr>
            <a:xfrm>
              <a:off x="15607111"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877 case(s)</a:t>
              </a:r>
            </a:p>
          </p:txBody>
        </p:sp>
        <p:sp>
          <p:nvSpPr>
            <p:cNvPr id="280" name="pg279"/>
            <p:cNvSpPr/>
            <p:nvPr/>
          </p:nvSpPr>
          <p:spPr>
            <a:xfrm>
              <a:off x="16279069"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81" name="rc280"/>
            <p:cNvSpPr/>
            <p:nvPr/>
          </p:nvSpPr>
          <p:spPr>
            <a:xfrm>
              <a:off x="14795069" y="2153563"/>
              <a:ext cx="3176137" cy="3131794"/>
            </a:xfrm>
            <a:prstGeom prst="rect">
              <a:avLst/>
            </a:prstGeom>
            <a:ln w="13550" cap="rnd">
              <a:solidFill>
                <a:srgbClr val="333333">
                  <a:alpha val="100000"/>
                </a:srgbClr>
              </a:solidFill>
              <a:prstDash val="solid"/>
              <a:round/>
            </a:ln>
          </p:spPr>
          <p:txBody>
            <a:bodyPr/>
            <a:lstStyle/>
            <a:p/>
          </p:txBody>
        </p:sp>
        <p:sp>
          <p:nvSpPr>
            <p:cNvPr id="282" name="tx281"/>
            <p:cNvSpPr/>
            <p:nvPr/>
          </p:nvSpPr>
          <p:spPr>
            <a:xfrm>
              <a:off x="3396061"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83" name="tx282"/>
            <p:cNvSpPr/>
            <p:nvPr/>
          </p:nvSpPr>
          <p:spPr>
            <a:xfrm>
              <a:off x="657219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84" name="tx283"/>
            <p:cNvSpPr/>
            <p:nvPr/>
          </p:nvSpPr>
          <p:spPr>
            <a:xfrm>
              <a:off x="974833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85" name="tx284"/>
            <p:cNvSpPr/>
            <p:nvPr/>
          </p:nvSpPr>
          <p:spPr>
            <a:xfrm>
              <a:off x="1292447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86" name="tx285"/>
            <p:cNvSpPr/>
            <p:nvPr/>
          </p:nvSpPr>
          <p:spPr>
            <a:xfrm>
              <a:off x="161006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87" name="pl286"/>
            <p:cNvSpPr/>
            <p:nvPr/>
          </p:nvSpPr>
          <p:spPr>
            <a:xfrm>
              <a:off x="224672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8" name="pl287"/>
            <p:cNvSpPr/>
            <p:nvPr/>
          </p:nvSpPr>
          <p:spPr>
            <a:xfrm>
              <a:off x="250706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9" name="pl288"/>
            <p:cNvSpPr/>
            <p:nvPr/>
          </p:nvSpPr>
          <p:spPr>
            <a:xfrm>
              <a:off x="27673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0" name="pl289"/>
            <p:cNvSpPr/>
            <p:nvPr/>
          </p:nvSpPr>
          <p:spPr>
            <a:xfrm>
              <a:off x="30277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1" name="pl290"/>
            <p:cNvSpPr/>
            <p:nvPr/>
          </p:nvSpPr>
          <p:spPr>
            <a:xfrm>
              <a:off x="32880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2" name="pl291"/>
            <p:cNvSpPr/>
            <p:nvPr/>
          </p:nvSpPr>
          <p:spPr>
            <a:xfrm>
              <a:off x="354841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3" name="pl292"/>
            <p:cNvSpPr/>
            <p:nvPr/>
          </p:nvSpPr>
          <p:spPr>
            <a:xfrm>
              <a:off x="380875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4" name="pl293"/>
            <p:cNvSpPr/>
            <p:nvPr/>
          </p:nvSpPr>
          <p:spPr>
            <a:xfrm>
              <a:off x="40690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5" name="pl294"/>
            <p:cNvSpPr/>
            <p:nvPr/>
          </p:nvSpPr>
          <p:spPr>
            <a:xfrm>
              <a:off x="43294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6" name="pl295"/>
            <p:cNvSpPr/>
            <p:nvPr/>
          </p:nvSpPr>
          <p:spPr>
            <a:xfrm>
              <a:off x="45897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7" name="pl296"/>
            <p:cNvSpPr/>
            <p:nvPr/>
          </p:nvSpPr>
          <p:spPr>
            <a:xfrm>
              <a:off x="48501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8" name="pl297"/>
            <p:cNvSpPr/>
            <p:nvPr/>
          </p:nvSpPr>
          <p:spPr>
            <a:xfrm>
              <a:off x="5110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9" name="tx298"/>
            <p:cNvSpPr/>
            <p:nvPr/>
          </p:nvSpPr>
          <p:spPr>
            <a:xfrm rot="-5400000">
              <a:off x="216593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00" name="tx299"/>
            <p:cNvSpPr/>
            <p:nvPr/>
          </p:nvSpPr>
          <p:spPr>
            <a:xfrm rot="-5400000">
              <a:off x="241646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01" name="tx300"/>
            <p:cNvSpPr/>
            <p:nvPr/>
          </p:nvSpPr>
          <p:spPr>
            <a:xfrm rot="-5400000">
              <a:off x="267689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02" name="tx301"/>
            <p:cNvSpPr/>
            <p:nvPr/>
          </p:nvSpPr>
          <p:spPr>
            <a:xfrm rot="-5400000">
              <a:off x="293536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03" name="tx302"/>
            <p:cNvSpPr/>
            <p:nvPr/>
          </p:nvSpPr>
          <p:spPr>
            <a:xfrm rot="-5400000">
              <a:off x="3165059"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04" name="tx303"/>
            <p:cNvSpPr/>
            <p:nvPr/>
          </p:nvSpPr>
          <p:spPr>
            <a:xfrm rot="-5400000">
              <a:off x="346763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05" name="tx304"/>
            <p:cNvSpPr/>
            <p:nvPr/>
          </p:nvSpPr>
          <p:spPr>
            <a:xfrm rot="-5400000">
              <a:off x="3757665"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06" name="tx305"/>
            <p:cNvSpPr/>
            <p:nvPr/>
          </p:nvSpPr>
          <p:spPr>
            <a:xfrm rot="-5400000">
              <a:off x="395584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07" name="tx306"/>
            <p:cNvSpPr/>
            <p:nvPr/>
          </p:nvSpPr>
          <p:spPr>
            <a:xfrm rot="-5400000">
              <a:off x="42161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08" name="tx307"/>
            <p:cNvSpPr/>
            <p:nvPr/>
          </p:nvSpPr>
          <p:spPr>
            <a:xfrm rot="-5400000">
              <a:off x="451289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09" name="tx308"/>
            <p:cNvSpPr/>
            <p:nvPr/>
          </p:nvSpPr>
          <p:spPr>
            <a:xfrm rot="-5400000">
              <a:off x="475461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10" name="tx309"/>
            <p:cNvSpPr/>
            <p:nvPr/>
          </p:nvSpPr>
          <p:spPr>
            <a:xfrm rot="-5400000">
              <a:off x="501495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11" name="pl310"/>
            <p:cNvSpPr/>
            <p:nvPr/>
          </p:nvSpPr>
          <p:spPr>
            <a:xfrm>
              <a:off x="54228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56831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5943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pl313"/>
            <p:cNvSpPr/>
            <p:nvPr/>
          </p:nvSpPr>
          <p:spPr>
            <a:xfrm>
              <a:off x="6203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pl314"/>
            <p:cNvSpPr/>
            <p:nvPr/>
          </p:nvSpPr>
          <p:spPr>
            <a:xfrm>
              <a:off x="646421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pl315"/>
            <p:cNvSpPr/>
            <p:nvPr/>
          </p:nvSpPr>
          <p:spPr>
            <a:xfrm>
              <a:off x="672455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pl316"/>
            <p:cNvSpPr/>
            <p:nvPr/>
          </p:nvSpPr>
          <p:spPr>
            <a:xfrm>
              <a:off x="69848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8" name="pl317"/>
            <p:cNvSpPr/>
            <p:nvPr/>
          </p:nvSpPr>
          <p:spPr>
            <a:xfrm>
              <a:off x="724523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pl318"/>
            <p:cNvSpPr/>
            <p:nvPr/>
          </p:nvSpPr>
          <p:spPr>
            <a:xfrm>
              <a:off x="750557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pl319"/>
            <p:cNvSpPr/>
            <p:nvPr/>
          </p:nvSpPr>
          <p:spPr>
            <a:xfrm>
              <a:off x="77659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1" name="pl320"/>
            <p:cNvSpPr/>
            <p:nvPr/>
          </p:nvSpPr>
          <p:spPr>
            <a:xfrm>
              <a:off x="80262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pl321"/>
            <p:cNvSpPr/>
            <p:nvPr/>
          </p:nvSpPr>
          <p:spPr>
            <a:xfrm>
              <a:off x="82865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3" name="tx322"/>
            <p:cNvSpPr/>
            <p:nvPr/>
          </p:nvSpPr>
          <p:spPr>
            <a:xfrm rot="-5400000">
              <a:off x="534207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24" name="tx323"/>
            <p:cNvSpPr/>
            <p:nvPr/>
          </p:nvSpPr>
          <p:spPr>
            <a:xfrm rot="-5400000">
              <a:off x="5592605"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25" name="tx324"/>
            <p:cNvSpPr/>
            <p:nvPr/>
          </p:nvSpPr>
          <p:spPr>
            <a:xfrm rot="-5400000">
              <a:off x="585303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26" name="tx325"/>
            <p:cNvSpPr/>
            <p:nvPr/>
          </p:nvSpPr>
          <p:spPr>
            <a:xfrm rot="-5400000">
              <a:off x="6111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27" name="tx326"/>
            <p:cNvSpPr/>
            <p:nvPr/>
          </p:nvSpPr>
          <p:spPr>
            <a:xfrm rot="-5400000">
              <a:off x="634119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28" name="tx327"/>
            <p:cNvSpPr/>
            <p:nvPr/>
          </p:nvSpPr>
          <p:spPr>
            <a:xfrm rot="-5400000">
              <a:off x="664377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29" name="tx328"/>
            <p:cNvSpPr/>
            <p:nvPr/>
          </p:nvSpPr>
          <p:spPr>
            <a:xfrm rot="-5400000">
              <a:off x="693380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30" name="tx329"/>
            <p:cNvSpPr/>
            <p:nvPr/>
          </p:nvSpPr>
          <p:spPr>
            <a:xfrm rot="-5400000">
              <a:off x="713198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31" name="tx330"/>
            <p:cNvSpPr/>
            <p:nvPr/>
          </p:nvSpPr>
          <p:spPr>
            <a:xfrm rot="-5400000">
              <a:off x="7392277"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32" name="tx331"/>
            <p:cNvSpPr/>
            <p:nvPr/>
          </p:nvSpPr>
          <p:spPr>
            <a:xfrm rot="-5400000">
              <a:off x="768903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33" name="tx332"/>
            <p:cNvSpPr/>
            <p:nvPr/>
          </p:nvSpPr>
          <p:spPr>
            <a:xfrm rot="-5400000">
              <a:off x="793075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34" name="tx333"/>
            <p:cNvSpPr/>
            <p:nvPr/>
          </p:nvSpPr>
          <p:spPr>
            <a:xfrm rot="-5400000">
              <a:off x="8191092"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35" name="pl334"/>
            <p:cNvSpPr/>
            <p:nvPr/>
          </p:nvSpPr>
          <p:spPr>
            <a:xfrm>
              <a:off x="859899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88593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911967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337"/>
            <p:cNvSpPr/>
            <p:nvPr/>
          </p:nvSpPr>
          <p:spPr>
            <a:xfrm>
              <a:off x="938001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pl338"/>
            <p:cNvSpPr/>
            <p:nvPr/>
          </p:nvSpPr>
          <p:spPr>
            <a:xfrm>
              <a:off x="9640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pl339"/>
            <p:cNvSpPr/>
            <p:nvPr/>
          </p:nvSpPr>
          <p:spPr>
            <a:xfrm>
              <a:off x="99006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pl340"/>
            <p:cNvSpPr/>
            <p:nvPr/>
          </p:nvSpPr>
          <p:spPr>
            <a:xfrm>
              <a:off x="101610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pl341"/>
            <p:cNvSpPr/>
            <p:nvPr/>
          </p:nvSpPr>
          <p:spPr>
            <a:xfrm>
              <a:off x="1042137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3" name="pl342"/>
            <p:cNvSpPr/>
            <p:nvPr/>
          </p:nvSpPr>
          <p:spPr>
            <a:xfrm>
              <a:off x="106817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4" name="pl343"/>
            <p:cNvSpPr/>
            <p:nvPr/>
          </p:nvSpPr>
          <p:spPr>
            <a:xfrm>
              <a:off x="10942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5" name="pl344"/>
            <p:cNvSpPr/>
            <p:nvPr/>
          </p:nvSpPr>
          <p:spPr>
            <a:xfrm>
              <a:off x="1120238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pl345"/>
            <p:cNvSpPr/>
            <p:nvPr/>
          </p:nvSpPr>
          <p:spPr>
            <a:xfrm>
              <a:off x="114627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7" name="tx346"/>
            <p:cNvSpPr/>
            <p:nvPr/>
          </p:nvSpPr>
          <p:spPr>
            <a:xfrm rot="-5400000">
              <a:off x="851821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48" name="tx347"/>
            <p:cNvSpPr/>
            <p:nvPr/>
          </p:nvSpPr>
          <p:spPr>
            <a:xfrm rot="-5400000">
              <a:off x="8768743"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49" name="tx348"/>
            <p:cNvSpPr/>
            <p:nvPr/>
          </p:nvSpPr>
          <p:spPr>
            <a:xfrm rot="-5400000">
              <a:off x="9029169"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50" name="tx349"/>
            <p:cNvSpPr/>
            <p:nvPr/>
          </p:nvSpPr>
          <p:spPr>
            <a:xfrm rot="-5400000">
              <a:off x="928764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51" name="tx350"/>
            <p:cNvSpPr/>
            <p:nvPr/>
          </p:nvSpPr>
          <p:spPr>
            <a:xfrm rot="-5400000">
              <a:off x="951733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52" name="tx351"/>
            <p:cNvSpPr/>
            <p:nvPr/>
          </p:nvSpPr>
          <p:spPr>
            <a:xfrm rot="-5400000">
              <a:off x="981991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53" name="tx352"/>
            <p:cNvSpPr/>
            <p:nvPr/>
          </p:nvSpPr>
          <p:spPr>
            <a:xfrm rot="-5400000">
              <a:off x="10109940"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54" name="tx353"/>
            <p:cNvSpPr/>
            <p:nvPr/>
          </p:nvSpPr>
          <p:spPr>
            <a:xfrm rot="-5400000">
              <a:off x="10308119"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55" name="tx354"/>
            <p:cNvSpPr/>
            <p:nvPr/>
          </p:nvSpPr>
          <p:spPr>
            <a:xfrm rot="-5400000">
              <a:off x="10568415"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56" name="tx355"/>
            <p:cNvSpPr/>
            <p:nvPr/>
          </p:nvSpPr>
          <p:spPr>
            <a:xfrm rot="-5400000">
              <a:off x="1086517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57" name="tx356"/>
            <p:cNvSpPr/>
            <p:nvPr/>
          </p:nvSpPr>
          <p:spPr>
            <a:xfrm rot="-5400000">
              <a:off x="1110689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58" name="tx357"/>
            <p:cNvSpPr/>
            <p:nvPr/>
          </p:nvSpPr>
          <p:spPr>
            <a:xfrm rot="-5400000">
              <a:off x="113672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59" name="pl358"/>
            <p:cNvSpPr/>
            <p:nvPr/>
          </p:nvSpPr>
          <p:spPr>
            <a:xfrm>
              <a:off x="117751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pl359"/>
            <p:cNvSpPr/>
            <p:nvPr/>
          </p:nvSpPr>
          <p:spPr>
            <a:xfrm>
              <a:off x="120354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360"/>
            <p:cNvSpPr/>
            <p:nvPr/>
          </p:nvSpPr>
          <p:spPr>
            <a:xfrm>
              <a:off x="122958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pl361"/>
            <p:cNvSpPr/>
            <p:nvPr/>
          </p:nvSpPr>
          <p:spPr>
            <a:xfrm>
              <a:off x="125561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3" name="pl362"/>
            <p:cNvSpPr/>
            <p:nvPr/>
          </p:nvSpPr>
          <p:spPr>
            <a:xfrm>
              <a:off x="1281649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4" name="pl363"/>
            <p:cNvSpPr/>
            <p:nvPr/>
          </p:nvSpPr>
          <p:spPr>
            <a:xfrm>
              <a:off x="130768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5" name="pl364"/>
            <p:cNvSpPr/>
            <p:nvPr/>
          </p:nvSpPr>
          <p:spPr>
            <a:xfrm>
              <a:off x="133371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6" name="pl365"/>
            <p:cNvSpPr/>
            <p:nvPr/>
          </p:nvSpPr>
          <p:spPr>
            <a:xfrm>
              <a:off x="135975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7" name="pl366"/>
            <p:cNvSpPr/>
            <p:nvPr/>
          </p:nvSpPr>
          <p:spPr>
            <a:xfrm>
              <a:off x="138578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8" name="pl367"/>
            <p:cNvSpPr/>
            <p:nvPr/>
          </p:nvSpPr>
          <p:spPr>
            <a:xfrm>
              <a:off x="1411818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9" name="pl368"/>
            <p:cNvSpPr/>
            <p:nvPr/>
          </p:nvSpPr>
          <p:spPr>
            <a:xfrm>
              <a:off x="1437852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0" name="pl369"/>
            <p:cNvSpPr/>
            <p:nvPr/>
          </p:nvSpPr>
          <p:spPr>
            <a:xfrm>
              <a:off x="1463886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1" name="tx370"/>
            <p:cNvSpPr/>
            <p:nvPr/>
          </p:nvSpPr>
          <p:spPr>
            <a:xfrm rot="-5400000">
              <a:off x="1169435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72" name="tx371"/>
            <p:cNvSpPr/>
            <p:nvPr/>
          </p:nvSpPr>
          <p:spPr>
            <a:xfrm rot="-5400000">
              <a:off x="11944881"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73" name="tx372"/>
            <p:cNvSpPr/>
            <p:nvPr/>
          </p:nvSpPr>
          <p:spPr>
            <a:xfrm rot="-5400000">
              <a:off x="12205307"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74" name="tx373"/>
            <p:cNvSpPr/>
            <p:nvPr/>
          </p:nvSpPr>
          <p:spPr>
            <a:xfrm rot="-5400000">
              <a:off x="1246378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75" name="tx374"/>
            <p:cNvSpPr/>
            <p:nvPr/>
          </p:nvSpPr>
          <p:spPr>
            <a:xfrm rot="-5400000">
              <a:off x="1269347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76" name="tx375"/>
            <p:cNvSpPr/>
            <p:nvPr/>
          </p:nvSpPr>
          <p:spPr>
            <a:xfrm rot="-5400000">
              <a:off x="1299604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77" name="tx376"/>
            <p:cNvSpPr/>
            <p:nvPr/>
          </p:nvSpPr>
          <p:spPr>
            <a:xfrm rot="-5400000">
              <a:off x="1328607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78" name="tx377"/>
            <p:cNvSpPr/>
            <p:nvPr/>
          </p:nvSpPr>
          <p:spPr>
            <a:xfrm rot="-5400000">
              <a:off x="1348425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79" name="tx378"/>
            <p:cNvSpPr/>
            <p:nvPr/>
          </p:nvSpPr>
          <p:spPr>
            <a:xfrm rot="-5400000">
              <a:off x="13744553"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80" name="tx379"/>
            <p:cNvSpPr/>
            <p:nvPr/>
          </p:nvSpPr>
          <p:spPr>
            <a:xfrm rot="-5400000">
              <a:off x="14041311"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81" name="tx380"/>
            <p:cNvSpPr/>
            <p:nvPr/>
          </p:nvSpPr>
          <p:spPr>
            <a:xfrm rot="-5400000">
              <a:off x="1428302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82" name="tx381"/>
            <p:cNvSpPr/>
            <p:nvPr/>
          </p:nvSpPr>
          <p:spPr>
            <a:xfrm rot="-5400000">
              <a:off x="1454336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83" name="pl382"/>
            <p:cNvSpPr/>
            <p:nvPr/>
          </p:nvSpPr>
          <p:spPr>
            <a:xfrm>
              <a:off x="149512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4" name="pl383"/>
            <p:cNvSpPr/>
            <p:nvPr/>
          </p:nvSpPr>
          <p:spPr>
            <a:xfrm>
              <a:off x="152116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5" name="pl384"/>
            <p:cNvSpPr/>
            <p:nvPr/>
          </p:nvSpPr>
          <p:spPr>
            <a:xfrm>
              <a:off x="154719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6" name="pl385"/>
            <p:cNvSpPr/>
            <p:nvPr/>
          </p:nvSpPr>
          <p:spPr>
            <a:xfrm>
              <a:off x="157322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7" name="pl386"/>
            <p:cNvSpPr/>
            <p:nvPr/>
          </p:nvSpPr>
          <p:spPr>
            <a:xfrm>
              <a:off x="159926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8" name="pl387"/>
            <p:cNvSpPr/>
            <p:nvPr/>
          </p:nvSpPr>
          <p:spPr>
            <a:xfrm>
              <a:off x="1625296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9" name="pl388"/>
            <p:cNvSpPr/>
            <p:nvPr/>
          </p:nvSpPr>
          <p:spPr>
            <a:xfrm>
              <a:off x="165133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0" name="pl389"/>
            <p:cNvSpPr/>
            <p:nvPr/>
          </p:nvSpPr>
          <p:spPr>
            <a:xfrm>
              <a:off x="167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1" name="pl390"/>
            <p:cNvSpPr/>
            <p:nvPr/>
          </p:nvSpPr>
          <p:spPr>
            <a:xfrm>
              <a:off x="1703398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2" name="pl391"/>
            <p:cNvSpPr/>
            <p:nvPr/>
          </p:nvSpPr>
          <p:spPr>
            <a:xfrm>
              <a:off x="17294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3" name="pl392"/>
            <p:cNvSpPr/>
            <p:nvPr/>
          </p:nvSpPr>
          <p:spPr>
            <a:xfrm>
              <a:off x="17554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4" name="pl393"/>
            <p:cNvSpPr/>
            <p:nvPr/>
          </p:nvSpPr>
          <p:spPr>
            <a:xfrm>
              <a:off x="1781500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5" name="tx394"/>
            <p:cNvSpPr/>
            <p:nvPr/>
          </p:nvSpPr>
          <p:spPr>
            <a:xfrm rot="-5400000">
              <a:off x="1487049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96" name="tx395"/>
            <p:cNvSpPr/>
            <p:nvPr/>
          </p:nvSpPr>
          <p:spPr>
            <a:xfrm rot="-5400000">
              <a:off x="151210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97" name="tx396"/>
            <p:cNvSpPr/>
            <p:nvPr/>
          </p:nvSpPr>
          <p:spPr>
            <a:xfrm rot="-5400000">
              <a:off x="15381445"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98" name="tx397"/>
            <p:cNvSpPr/>
            <p:nvPr/>
          </p:nvSpPr>
          <p:spPr>
            <a:xfrm rot="-5400000">
              <a:off x="15639918"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99" name="tx398"/>
            <p:cNvSpPr/>
            <p:nvPr/>
          </p:nvSpPr>
          <p:spPr>
            <a:xfrm rot="-5400000">
              <a:off x="1586961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00" name="tx399"/>
            <p:cNvSpPr/>
            <p:nvPr/>
          </p:nvSpPr>
          <p:spPr>
            <a:xfrm rot="-5400000">
              <a:off x="1617218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01" name="tx400"/>
            <p:cNvSpPr/>
            <p:nvPr/>
          </p:nvSpPr>
          <p:spPr>
            <a:xfrm rot="-5400000">
              <a:off x="1646221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02" name="tx401"/>
            <p:cNvSpPr/>
            <p:nvPr/>
          </p:nvSpPr>
          <p:spPr>
            <a:xfrm rot="-5400000">
              <a:off x="1666039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03" name="tx402"/>
            <p:cNvSpPr/>
            <p:nvPr/>
          </p:nvSpPr>
          <p:spPr>
            <a:xfrm rot="-5400000">
              <a:off x="1692069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04" name="tx403"/>
            <p:cNvSpPr/>
            <p:nvPr/>
          </p:nvSpPr>
          <p:spPr>
            <a:xfrm rot="-5400000">
              <a:off x="1721744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05" name="tx404"/>
            <p:cNvSpPr/>
            <p:nvPr/>
          </p:nvSpPr>
          <p:spPr>
            <a:xfrm rot="-5400000">
              <a:off x="17459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06" name="tx405"/>
            <p:cNvSpPr/>
            <p:nvPr/>
          </p:nvSpPr>
          <p:spPr>
            <a:xfrm rot="-5400000">
              <a:off x="1771950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07" name="tx406"/>
            <p:cNvSpPr/>
            <p:nvPr/>
          </p:nvSpPr>
          <p:spPr>
            <a:xfrm>
              <a:off x="1421486" y="5200079"/>
              <a:ext cx="381186"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08" name="tx407"/>
            <p:cNvSpPr/>
            <p:nvPr/>
          </p:nvSpPr>
          <p:spPr>
            <a:xfrm>
              <a:off x="1230614" y="4146669"/>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1,000</a:t>
              </a:r>
            </a:p>
          </p:txBody>
        </p:sp>
        <p:sp>
          <p:nvSpPr>
            <p:cNvPr id="409" name="tx408"/>
            <p:cNvSpPr/>
            <p:nvPr/>
          </p:nvSpPr>
          <p:spPr>
            <a:xfrm>
              <a:off x="1230614" y="3122839"/>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2,000</a:t>
              </a:r>
            </a:p>
          </p:txBody>
        </p:sp>
        <p:sp>
          <p:nvSpPr>
            <p:cNvPr id="410" name="tx409"/>
            <p:cNvSpPr/>
            <p:nvPr/>
          </p:nvSpPr>
          <p:spPr>
            <a:xfrm>
              <a:off x="1230614" y="2099009"/>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3,000</a:t>
              </a:r>
            </a:p>
          </p:txBody>
        </p:sp>
        <p:sp>
          <p:nvSpPr>
            <p:cNvPr id="411" name="pl410"/>
            <p:cNvSpPr/>
            <p:nvPr/>
          </p:nvSpPr>
          <p:spPr>
            <a:xfrm>
              <a:off x="2055723"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2" name="pl411"/>
            <p:cNvSpPr/>
            <p:nvPr/>
          </p:nvSpPr>
          <p:spPr>
            <a:xfrm>
              <a:off x="2055723" y="426152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3" name="pl412"/>
            <p:cNvSpPr/>
            <p:nvPr/>
          </p:nvSpPr>
          <p:spPr>
            <a:xfrm>
              <a:off x="2055723" y="323769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4" name="pl413"/>
            <p:cNvSpPr/>
            <p:nvPr/>
          </p:nvSpPr>
          <p:spPr>
            <a:xfrm>
              <a:off x="2055723" y="221386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5" name="tx414"/>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16" name="rc415"/>
            <p:cNvSpPr/>
            <p:nvPr/>
          </p:nvSpPr>
          <p:spPr>
            <a:xfrm>
              <a:off x="18110385" y="2153563"/>
              <a:ext cx="1753945" cy="1236458"/>
            </a:xfrm>
            <a:prstGeom prst="rect">
              <a:avLst/>
            </a:prstGeom>
            <a:solidFill>
              <a:srgbClr val="FFFFFF">
                <a:alpha val="100000"/>
              </a:srgbClr>
            </a:solidFill>
          </p:spPr>
          <p:txBody>
            <a:bodyPr/>
            <a:lstStyle/>
            <a:p/>
          </p:txBody>
        </p:sp>
        <p:sp>
          <p:nvSpPr>
            <p:cNvPr id="417" name="rc416"/>
            <p:cNvSpPr/>
            <p:nvPr/>
          </p:nvSpPr>
          <p:spPr>
            <a:xfrm>
              <a:off x="18179974" y="2223153"/>
              <a:ext cx="274319" cy="274319"/>
            </a:xfrm>
            <a:prstGeom prst="rect">
              <a:avLst/>
            </a:prstGeom>
            <a:solidFill>
              <a:srgbClr val="FFFFFF">
                <a:alpha val="100000"/>
              </a:srgbClr>
            </a:solidFill>
          </p:spPr>
          <p:txBody>
            <a:bodyPr/>
            <a:lstStyle/>
            <a:p/>
          </p:txBody>
        </p:sp>
        <p:sp>
          <p:nvSpPr>
            <p:cNvPr id="418" name="rc417"/>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19" name="rc418"/>
            <p:cNvSpPr/>
            <p:nvPr/>
          </p:nvSpPr>
          <p:spPr>
            <a:xfrm>
              <a:off x="18179974" y="2497473"/>
              <a:ext cx="274319" cy="274319"/>
            </a:xfrm>
            <a:prstGeom prst="rect">
              <a:avLst/>
            </a:prstGeom>
            <a:solidFill>
              <a:srgbClr val="FFFFFF">
                <a:alpha val="100000"/>
              </a:srgbClr>
            </a:solidFill>
          </p:spPr>
          <p:txBody>
            <a:bodyPr/>
            <a:lstStyle/>
            <a:p/>
          </p:txBody>
        </p:sp>
        <p:sp>
          <p:nvSpPr>
            <p:cNvPr id="420" name="rc419"/>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21" name="rc420"/>
            <p:cNvSpPr/>
            <p:nvPr/>
          </p:nvSpPr>
          <p:spPr>
            <a:xfrm>
              <a:off x="18179974" y="2771793"/>
              <a:ext cx="274319" cy="274319"/>
            </a:xfrm>
            <a:prstGeom prst="rect">
              <a:avLst/>
            </a:prstGeom>
            <a:solidFill>
              <a:srgbClr val="FFFFFF">
                <a:alpha val="100000"/>
              </a:srgbClr>
            </a:solidFill>
          </p:spPr>
          <p:txBody>
            <a:bodyPr/>
            <a:lstStyle/>
            <a:p/>
          </p:txBody>
        </p:sp>
        <p:sp>
          <p:nvSpPr>
            <p:cNvPr id="422" name="rc421"/>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3" name="rc422"/>
            <p:cNvSpPr/>
            <p:nvPr/>
          </p:nvSpPr>
          <p:spPr>
            <a:xfrm>
              <a:off x="18179974" y="3046113"/>
              <a:ext cx="274319" cy="274319"/>
            </a:xfrm>
            <a:prstGeom prst="rect">
              <a:avLst/>
            </a:prstGeom>
            <a:solidFill>
              <a:srgbClr val="FFFFFF">
                <a:alpha val="100000"/>
              </a:srgbClr>
            </a:solidFill>
          </p:spPr>
          <p:txBody>
            <a:bodyPr/>
            <a:lstStyle/>
            <a:p/>
          </p:txBody>
        </p:sp>
        <p:sp>
          <p:nvSpPr>
            <p:cNvPr id="424" name="rc423"/>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5" name="tx424"/>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26" name="tx425"/>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27" name="tx426"/>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28" name="tx427"/>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sp xmlns:a="http://schemas.openxmlformats.org/drawingml/2006/main" xmlns:r="http://schemas.openxmlformats.org/officeDocument/2006/relationships" xmlns:p="http://schemas.openxmlformats.org/presentationml/2006/main">
        <p:nvSpPr>
          <p:cNvPr id="429" name=""/>
          <p:cNvSpPr>
            <a:spLocks noGrp="1"/>
          </p:cNvSpPr>
          <p:nvPr>
            <p:ph/>
          </p:nvPr>
        </p:nvSpPr>
        <p:spPr>
          <a:xfrm>
            <a:off x="7772400" y="7772400"/>
            <a:ext cx="54864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age distribution data available
for the past 12 months</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430" name=""/>
          <p:cNvGrpSpPr/>
          <p:nvPr/>
        </p:nvGrpSpPr>
        <p:grpSpPr>
          <a:xfrm>
            <a:off x="12527280" y="6217920"/>
            <a:ext cx="5486400" cy="4297680"/>
            <a:chOff x="12527280" y="6217920"/>
            <a:chExt cx="5486400" cy="4297680"/>
          </a:xfrm>
        </p:grpSpPr>
        <p:sp>
          <p:nvSpPr>
            <p:cNvPr id="431"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32"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33"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434"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35"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36"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37"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38"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39"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40"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41"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42"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43"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44"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45" name="pl17"/>
            <p:cNvSpPr/>
            <p:nvPr/>
          </p:nvSpPr>
          <p:spPr>
            <a:xfrm>
              <a:off x="13329440" y="6689277"/>
              <a:ext cx="4502097" cy="588972"/>
            </a:xfrm>
            <a:custGeom>
              <a:avLst/>
              <a:pathLst>
                <a:path w="4502097" h="588972">
                  <a:moveTo>
                    <a:pt x="0" y="281682"/>
                  </a:moveTo>
                  <a:lnTo>
                    <a:pt x="187587" y="179252"/>
                  </a:lnTo>
                  <a:lnTo>
                    <a:pt x="375174" y="384112"/>
                  </a:lnTo>
                  <a:lnTo>
                    <a:pt x="562762" y="588972"/>
                  </a:lnTo>
                  <a:lnTo>
                    <a:pt x="750349" y="435327"/>
                  </a:lnTo>
                  <a:lnTo>
                    <a:pt x="937937" y="179252"/>
                  </a:lnTo>
                  <a:lnTo>
                    <a:pt x="1125524" y="0"/>
                  </a:lnTo>
                  <a:lnTo>
                    <a:pt x="1313111" y="51214"/>
                  </a:lnTo>
                  <a:lnTo>
                    <a:pt x="1500699" y="25607"/>
                  </a:lnTo>
                  <a:lnTo>
                    <a:pt x="1688286" y="25607"/>
                  </a:lnTo>
                  <a:lnTo>
                    <a:pt x="1875874" y="25607"/>
                  </a:lnTo>
                  <a:lnTo>
                    <a:pt x="2063461" y="0"/>
                  </a:lnTo>
                  <a:lnTo>
                    <a:pt x="2251048" y="51214"/>
                  </a:lnTo>
                  <a:lnTo>
                    <a:pt x="2438636" y="0"/>
                  </a:lnTo>
                  <a:lnTo>
                    <a:pt x="2626223" y="102429"/>
                  </a:lnTo>
                  <a:lnTo>
                    <a:pt x="2813811" y="25607"/>
                  </a:lnTo>
                  <a:lnTo>
                    <a:pt x="3001398" y="0"/>
                  </a:lnTo>
                  <a:lnTo>
                    <a:pt x="3188985" y="51214"/>
                  </a:lnTo>
                  <a:lnTo>
                    <a:pt x="3376573" y="51214"/>
                  </a:lnTo>
                  <a:lnTo>
                    <a:pt x="3564160" y="25607"/>
                  </a:lnTo>
                  <a:lnTo>
                    <a:pt x="3751748" y="76822"/>
                  </a:lnTo>
                  <a:lnTo>
                    <a:pt x="3939335" y="51214"/>
                  </a:lnTo>
                  <a:lnTo>
                    <a:pt x="4126923" y="76822"/>
                  </a:lnTo>
                  <a:lnTo>
                    <a:pt x="4314510" y="76822"/>
                  </a:lnTo>
                  <a:lnTo>
                    <a:pt x="4502097" y="76822"/>
                  </a:lnTo>
                </a:path>
              </a:pathLst>
            </a:custGeom>
            <a:ln w="32521" cap="flat">
              <a:solidFill>
                <a:srgbClr val="5EB0E8">
                  <a:alpha val="100000"/>
                </a:srgbClr>
              </a:solidFill>
              <a:prstDash val="solid"/>
              <a:round/>
            </a:ln>
          </p:spPr>
          <p:txBody>
            <a:bodyPr/>
            <a:lstStyle/>
            <a:p/>
          </p:txBody>
        </p:sp>
        <p:sp>
          <p:nvSpPr>
            <p:cNvPr id="446" name="pl18"/>
            <p:cNvSpPr/>
            <p:nvPr/>
          </p:nvSpPr>
          <p:spPr>
            <a:xfrm>
              <a:off x="13517028" y="6689277"/>
              <a:ext cx="4314510" cy="384112"/>
            </a:xfrm>
            <a:custGeom>
              <a:avLst/>
              <a:pathLst>
                <a:path w="4314510" h="384112">
                  <a:moveTo>
                    <a:pt x="0" y="179252"/>
                  </a:moveTo>
                  <a:lnTo>
                    <a:pt x="187587" y="384112"/>
                  </a:lnTo>
                  <a:lnTo>
                    <a:pt x="375174" y="25607"/>
                  </a:lnTo>
                  <a:lnTo>
                    <a:pt x="562762" y="25607"/>
                  </a:lnTo>
                  <a:lnTo>
                    <a:pt x="750349" y="0"/>
                  </a:lnTo>
                  <a:lnTo>
                    <a:pt x="937937" y="358504"/>
                  </a:lnTo>
                  <a:lnTo>
                    <a:pt x="1125524" y="102429"/>
                  </a:lnTo>
                  <a:lnTo>
                    <a:pt x="1313111" y="153644"/>
                  </a:lnTo>
                  <a:lnTo>
                    <a:pt x="1500699" y="256074"/>
                  </a:lnTo>
                  <a:lnTo>
                    <a:pt x="1688286" y="179252"/>
                  </a:lnTo>
                  <a:lnTo>
                    <a:pt x="1875874" y="307289"/>
                  </a:lnTo>
                  <a:lnTo>
                    <a:pt x="2063461" y="332897"/>
                  </a:lnTo>
                  <a:lnTo>
                    <a:pt x="2251048" y="0"/>
                  </a:lnTo>
                  <a:lnTo>
                    <a:pt x="2438636" y="256074"/>
                  </a:lnTo>
                  <a:lnTo>
                    <a:pt x="2626223" y="307289"/>
                  </a:lnTo>
                  <a:lnTo>
                    <a:pt x="2813811" y="332897"/>
                  </a:lnTo>
                  <a:lnTo>
                    <a:pt x="3001398" y="307289"/>
                  </a:lnTo>
                  <a:lnTo>
                    <a:pt x="3188985" y="281682"/>
                  </a:lnTo>
                  <a:lnTo>
                    <a:pt x="3376573" y="256074"/>
                  </a:lnTo>
                  <a:lnTo>
                    <a:pt x="3564160" y="128037"/>
                  </a:lnTo>
                  <a:lnTo>
                    <a:pt x="3751748" y="128037"/>
                  </a:lnTo>
                  <a:lnTo>
                    <a:pt x="3939335" y="102429"/>
                  </a:lnTo>
                  <a:lnTo>
                    <a:pt x="4126923" y="102429"/>
                  </a:lnTo>
                  <a:lnTo>
                    <a:pt x="4314510" y="102429"/>
                  </a:lnTo>
                </a:path>
              </a:pathLst>
            </a:custGeom>
            <a:ln w="32521" cap="flat">
              <a:solidFill>
                <a:srgbClr val="00A173">
                  <a:alpha val="100000"/>
                </a:srgbClr>
              </a:solidFill>
              <a:prstDash val="solid"/>
              <a:round/>
            </a:ln>
          </p:spPr>
          <p:txBody>
            <a:bodyPr/>
            <a:lstStyle/>
            <a:p/>
          </p:txBody>
        </p:sp>
        <p:sp>
          <p:nvSpPr>
            <p:cNvPr id="447"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48"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49"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50"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451"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452"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53"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54"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55"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56"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57"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58"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59"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0"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1"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2"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3"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4"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5"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6"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7"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8"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9"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0"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1"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2"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3"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4"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5"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6"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7"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8"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9"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0"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1"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2"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3"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4"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485"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486"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487"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488"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489"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490"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491"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492"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493"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494"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495"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496"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497"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498"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499"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00"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01"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02"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03"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04"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05"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06"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07"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08"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09"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10" name="rc82"/>
            <p:cNvSpPr/>
            <p:nvPr/>
          </p:nvSpPr>
          <p:spPr>
            <a:xfrm>
              <a:off x="14005791" y="9941072"/>
              <a:ext cx="3149396" cy="504938"/>
            </a:xfrm>
            <a:prstGeom prst="rect">
              <a:avLst/>
            </a:prstGeom>
            <a:solidFill>
              <a:srgbClr val="FFFFFF">
                <a:alpha val="100000"/>
              </a:srgbClr>
            </a:solidFill>
          </p:spPr>
          <p:txBody>
            <a:bodyPr/>
            <a:lstStyle/>
            <a:p/>
          </p:txBody>
        </p:sp>
        <p:sp>
          <p:nvSpPr>
            <p:cNvPr id="511"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12"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13"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14"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15"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516"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517"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518"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519"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Coverage data from WHO/UNICEF Estimates of National Immunization Coverage (WUENIC)</a:t>
            </a:r>
          </a:p>
        </p:txBody>
      </p:sp>
    </p:spTree>
  </p:cSld>
  <p:clrMapOvr>
    <a:masterClrMapping/>
  </p:clrMapOvr>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Turkmenistan</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772732" y="2153563"/>
              <a:ext cx="3239694" cy="3131794"/>
            </a:xfrm>
            <a:prstGeom prst="rect">
              <a:avLst/>
            </a:prstGeom>
            <a:solidFill>
              <a:srgbClr val="FFFFFF">
                <a:alpha val="100000"/>
              </a:srgbClr>
            </a:solidFill>
          </p:spPr>
          <p:txBody>
            <a:bodyPr/>
            <a:lstStyle/>
            <a:p/>
          </p:txBody>
        </p:sp>
        <p:sp>
          <p:nvSpPr>
            <p:cNvPr id="7" name="pl6"/>
            <p:cNvSpPr/>
            <p:nvPr/>
          </p:nvSpPr>
          <p:spPr>
            <a:xfrm>
              <a:off x="1772732" y="4839233"/>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8" name="pl7"/>
            <p:cNvSpPr/>
            <p:nvPr/>
          </p:nvSpPr>
          <p:spPr>
            <a:xfrm>
              <a:off x="1772732" y="3946984"/>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9" name="pl8"/>
            <p:cNvSpPr/>
            <p:nvPr/>
          </p:nvSpPr>
          <p:spPr>
            <a:xfrm>
              <a:off x="1772732" y="305473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0" name="pl9"/>
            <p:cNvSpPr/>
            <p:nvPr/>
          </p:nvSpPr>
          <p:spPr>
            <a:xfrm>
              <a:off x="1772732" y="2162486"/>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1" name="pl10"/>
            <p:cNvSpPr/>
            <p:nvPr/>
          </p:nvSpPr>
          <p:spPr>
            <a:xfrm>
              <a:off x="177273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2" name="pl11"/>
            <p:cNvSpPr/>
            <p:nvPr/>
          </p:nvSpPr>
          <p:spPr>
            <a:xfrm>
              <a:off x="1772732" y="4393109"/>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3" name="pl12"/>
            <p:cNvSpPr/>
            <p:nvPr/>
          </p:nvSpPr>
          <p:spPr>
            <a:xfrm>
              <a:off x="1772732" y="3500860"/>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4" name="pl13"/>
            <p:cNvSpPr/>
            <p:nvPr/>
          </p:nvSpPr>
          <p:spPr>
            <a:xfrm>
              <a:off x="1772732" y="2608610"/>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5" name="rc14"/>
            <p:cNvSpPr/>
            <p:nvPr/>
          </p:nvSpPr>
          <p:spPr>
            <a:xfrm>
              <a:off x="181256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 name="rc15"/>
            <p:cNvSpPr/>
            <p:nvPr/>
          </p:nvSpPr>
          <p:spPr>
            <a:xfrm>
              <a:off x="181256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 name="rc16"/>
            <p:cNvSpPr/>
            <p:nvPr/>
          </p:nvSpPr>
          <p:spPr>
            <a:xfrm>
              <a:off x="181256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 name="rc17"/>
            <p:cNvSpPr/>
            <p:nvPr/>
          </p:nvSpPr>
          <p:spPr>
            <a:xfrm>
              <a:off x="1812565" y="4839233"/>
              <a:ext cx="238993" cy="4461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 name="rc18"/>
            <p:cNvSpPr/>
            <p:nvPr/>
          </p:nvSpPr>
          <p:spPr>
            <a:xfrm>
              <a:off x="207811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 name="rc19"/>
            <p:cNvSpPr/>
            <p:nvPr/>
          </p:nvSpPr>
          <p:spPr>
            <a:xfrm>
              <a:off x="207811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 name="rc20"/>
            <p:cNvSpPr/>
            <p:nvPr/>
          </p:nvSpPr>
          <p:spPr>
            <a:xfrm>
              <a:off x="207811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 name="rc21"/>
            <p:cNvSpPr/>
            <p:nvPr/>
          </p:nvSpPr>
          <p:spPr>
            <a:xfrm>
              <a:off x="2078113" y="4393109"/>
              <a:ext cx="238993" cy="8922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 name="rc22"/>
            <p:cNvSpPr/>
            <p:nvPr/>
          </p:nvSpPr>
          <p:spPr>
            <a:xfrm>
              <a:off x="234366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 name="rc23"/>
            <p:cNvSpPr/>
            <p:nvPr/>
          </p:nvSpPr>
          <p:spPr>
            <a:xfrm>
              <a:off x="234366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 name="rc24"/>
            <p:cNvSpPr/>
            <p:nvPr/>
          </p:nvSpPr>
          <p:spPr>
            <a:xfrm>
              <a:off x="234366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 name="rc25"/>
            <p:cNvSpPr/>
            <p:nvPr/>
          </p:nvSpPr>
          <p:spPr>
            <a:xfrm>
              <a:off x="2343662" y="4393109"/>
              <a:ext cx="238993" cy="8922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 name="rc26"/>
            <p:cNvSpPr/>
            <p:nvPr/>
          </p:nvSpPr>
          <p:spPr>
            <a:xfrm>
              <a:off x="260921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 name="rc27"/>
            <p:cNvSpPr/>
            <p:nvPr/>
          </p:nvSpPr>
          <p:spPr>
            <a:xfrm>
              <a:off x="260921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 name="rc28"/>
            <p:cNvSpPr/>
            <p:nvPr/>
          </p:nvSpPr>
          <p:spPr>
            <a:xfrm>
              <a:off x="260921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0" name="rc29"/>
            <p:cNvSpPr/>
            <p:nvPr/>
          </p:nvSpPr>
          <p:spPr>
            <a:xfrm>
              <a:off x="2609211" y="4750008"/>
              <a:ext cx="238993" cy="5353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1" name="rc30"/>
            <p:cNvSpPr/>
            <p:nvPr/>
          </p:nvSpPr>
          <p:spPr>
            <a:xfrm>
              <a:off x="287476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2" name="rc31"/>
            <p:cNvSpPr/>
            <p:nvPr/>
          </p:nvSpPr>
          <p:spPr>
            <a:xfrm>
              <a:off x="287476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3" name="rc32"/>
            <p:cNvSpPr/>
            <p:nvPr/>
          </p:nvSpPr>
          <p:spPr>
            <a:xfrm>
              <a:off x="287476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4" name="rc33"/>
            <p:cNvSpPr/>
            <p:nvPr/>
          </p:nvSpPr>
          <p:spPr>
            <a:xfrm>
              <a:off x="2874760" y="2876285"/>
              <a:ext cx="238993" cy="24090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5" name="rc34"/>
            <p:cNvSpPr/>
            <p:nvPr/>
          </p:nvSpPr>
          <p:spPr>
            <a:xfrm>
              <a:off x="3140309"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6" name="rc35"/>
            <p:cNvSpPr/>
            <p:nvPr/>
          </p:nvSpPr>
          <p:spPr>
            <a:xfrm>
              <a:off x="3140309"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7" name="rc36"/>
            <p:cNvSpPr/>
            <p:nvPr/>
          </p:nvSpPr>
          <p:spPr>
            <a:xfrm>
              <a:off x="3140309"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8" name="rc37"/>
            <p:cNvSpPr/>
            <p:nvPr/>
          </p:nvSpPr>
          <p:spPr>
            <a:xfrm>
              <a:off x="3140309" y="4214659"/>
              <a:ext cx="238993" cy="10706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9" name="rc38"/>
            <p:cNvSpPr/>
            <p:nvPr/>
          </p:nvSpPr>
          <p:spPr>
            <a:xfrm>
              <a:off x="340585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0" name="rc39"/>
            <p:cNvSpPr/>
            <p:nvPr/>
          </p:nvSpPr>
          <p:spPr>
            <a:xfrm>
              <a:off x="340585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1" name="rc40"/>
            <p:cNvSpPr/>
            <p:nvPr/>
          </p:nvSpPr>
          <p:spPr>
            <a:xfrm>
              <a:off x="340585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2" name="rc41"/>
            <p:cNvSpPr/>
            <p:nvPr/>
          </p:nvSpPr>
          <p:spPr>
            <a:xfrm>
              <a:off x="3405857" y="4839233"/>
              <a:ext cx="238993" cy="4461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3" name="rc42"/>
            <p:cNvSpPr/>
            <p:nvPr/>
          </p:nvSpPr>
          <p:spPr>
            <a:xfrm>
              <a:off x="367140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4" name="rc43"/>
            <p:cNvSpPr/>
            <p:nvPr/>
          </p:nvSpPr>
          <p:spPr>
            <a:xfrm>
              <a:off x="367140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 name="rc44"/>
            <p:cNvSpPr/>
            <p:nvPr/>
          </p:nvSpPr>
          <p:spPr>
            <a:xfrm>
              <a:off x="367140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6" name="rc45"/>
            <p:cNvSpPr/>
            <p:nvPr/>
          </p:nvSpPr>
          <p:spPr>
            <a:xfrm>
              <a:off x="3671406" y="4036209"/>
              <a:ext cx="238993" cy="124914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7" name="rc46"/>
            <p:cNvSpPr/>
            <p:nvPr/>
          </p:nvSpPr>
          <p:spPr>
            <a:xfrm>
              <a:off x="393695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8" name="rc47"/>
            <p:cNvSpPr/>
            <p:nvPr/>
          </p:nvSpPr>
          <p:spPr>
            <a:xfrm>
              <a:off x="393695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9" name="rc48"/>
            <p:cNvSpPr/>
            <p:nvPr/>
          </p:nvSpPr>
          <p:spPr>
            <a:xfrm>
              <a:off x="393695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0" name="rc49"/>
            <p:cNvSpPr/>
            <p:nvPr/>
          </p:nvSpPr>
          <p:spPr>
            <a:xfrm>
              <a:off x="3936955" y="4839233"/>
              <a:ext cx="238993" cy="4461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1" name="rc50"/>
            <p:cNvSpPr/>
            <p:nvPr/>
          </p:nvSpPr>
          <p:spPr>
            <a:xfrm>
              <a:off x="4202504"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2" name="rc51"/>
            <p:cNvSpPr/>
            <p:nvPr/>
          </p:nvSpPr>
          <p:spPr>
            <a:xfrm>
              <a:off x="4202504"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3" name="rc52"/>
            <p:cNvSpPr/>
            <p:nvPr/>
          </p:nvSpPr>
          <p:spPr>
            <a:xfrm>
              <a:off x="4202504"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4" name="rc53"/>
            <p:cNvSpPr/>
            <p:nvPr/>
          </p:nvSpPr>
          <p:spPr>
            <a:xfrm>
              <a:off x="4202504" y="3679309"/>
              <a:ext cx="238993" cy="160604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5" name="rc54"/>
            <p:cNvSpPr/>
            <p:nvPr/>
          </p:nvSpPr>
          <p:spPr>
            <a:xfrm>
              <a:off x="446805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6" name="rc55"/>
            <p:cNvSpPr/>
            <p:nvPr/>
          </p:nvSpPr>
          <p:spPr>
            <a:xfrm>
              <a:off x="446805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7" name="rc56"/>
            <p:cNvSpPr/>
            <p:nvPr/>
          </p:nvSpPr>
          <p:spPr>
            <a:xfrm>
              <a:off x="446805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8" name="rc57"/>
            <p:cNvSpPr/>
            <p:nvPr/>
          </p:nvSpPr>
          <p:spPr>
            <a:xfrm>
              <a:off x="4468052" y="3679309"/>
              <a:ext cx="238993" cy="160604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9" name="rc58"/>
            <p:cNvSpPr/>
            <p:nvPr/>
          </p:nvSpPr>
          <p:spPr>
            <a:xfrm>
              <a:off x="473360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0" name="rc59"/>
            <p:cNvSpPr/>
            <p:nvPr/>
          </p:nvSpPr>
          <p:spPr>
            <a:xfrm>
              <a:off x="473360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1" name="rc60"/>
            <p:cNvSpPr/>
            <p:nvPr/>
          </p:nvSpPr>
          <p:spPr>
            <a:xfrm>
              <a:off x="473360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2" name="rc61"/>
            <p:cNvSpPr/>
            <p:nvPr/>
          </p:nvSpPr>
          <p:spPr>
            <a:xfrm>
              <a:off x="4733601" y="5106908"/>
              <a:ext cx="238993" cy="1784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3" name="pg62"/>
            <p:cNvSpPr/>
            <p:nvPr/>
          </p:nvSpPr>
          <p:spPr>
            <a:xfrm>
              <a:off x="2636323"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4" name="tx63"/>
            <p:cNvSpPr/>
            <p:nvPr/>
          </p:nvSpPr>
          <p:spPr>
            <a:xfrm>
              <a:off x="2761205"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65" name="pg64"/>
            <p:cNvSpPr/>
            <p:nvPr/>
          </p:nvSpPr>
          <p:spPr>
            <a:xfrm>
              <a:off x="2818685"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6" name="tx65"/>
            <p:cNvSpPr/>
            <p:nvPr/>
          </p:nvSpPr>
          <p:spPr>
            <a:xfrm>
              <a:off x="2922754"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67" name="rc66"/>
            <p:cNvSpPr/>
            <p:nvPr/>
          </p:nvSpPr>
          <p:spPr>
            <a:xfrm>
              <a:off x="1772732" y="2153563"/>
              <a:ext cx="3239694" cy="3131794"/>
            </a:xfrm>
            <a:prstGeom prst="rect">
              <a:avLst/>
            </a:prstGeom>
            <a:ln w="13550" cap="rnd">
              <a:solidFill>
                <a:srgbClr val="333333">
                  <a:alpha val="100000"/>
                </a:srgbClr>
              </a:solidFill>
              <a:prstDash val="solid"/>
              <a:round/>
            </a:ln>
          </p:spPr>
          <p:txBody>
            <a:bodyPr/>
            <a:lstStyle/>
            <a:p/>
          </p:txBody>
        </p:sp>
        <p:sp>
          <p:nvSpPr>
            <p:cNvPr id="68" name="rc67"/>
            <p:cNvSpPr/>
            <p:nvPr/>
          </p:nvSpPr>
          <p:spPr>
            <a:xfrm>
              <a:off x="5012427" y="2153563"/>
              <a:ext cx="3239694" cy="3131794"/>
            </a:xfrm>
            <a:prstGeom prst="rect">
              <a:avLst/>
            </a:prstGeom>
            <a:solidFill>
              <a:srgbClr val="FFFFFF">
                <a:alpha val="100000"/>
              </a:srgbClr>
            </a:solidFill>
          </p:spPr>
          <p:txBody>
            <a:bodyPr/>
            <a:lstStyle/>
            <a:p/>
          </p:txBody>
        </p:sp>
        <p:sp>
          <p:nvSpPr>
            <p:cNvPr id="69" name="pl68"/>
            <p:cNvSpPr/>
            <p:nvPr/>
          </p:nvSpPr>
          <p:spPr>
            <a:xfrm>
              <a:off x="5012427" y="4839233"/>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70" name="pl69"/>
            <p:cNvSpPr/>
            <p:nvPr/>
          </p:nvSpPr>
          <p:spPr>
            <a:xfrm>
              <a:off x="5012427" y="3946984"/>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71" name="pl70"/>
            <p:cNvSpPr/>
            <p:nvPr/>
          </p:nvSpPr>
          <p:spPr>
            <a:xfrm>
              <a:off x="5012427" y="305473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72" name="pl71"/>
            <p:cNvSpPr/>
            <p:nvPr/>
          </p:nvSpPr>
          <p:spPr>
            <a:xfrm>
              <a:off x="5012427" y="2162486"/>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73" name="pl72"/>
            <p:cNvSpPr/>
            <p:nvPr/>
          </p:nvSpPr>
          <p:spPr>
            <a:xfrm>
              <a:off x="5012427"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4" name="pl73"/>
            <p:cNvSpPr/>
            <p:nvPr/>
          </p:nvSpPr>
          <p:spPr>
            <a:xfrm>
              <a:off x="5012427" y="4393109"/>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5" name="pl74"/>
            <p:cNvSpPr/>
            <p:nvPr/>
          </p:nvSpPr>
          <p:spPr>
            <a:xfrm>
              <a:off x="5012427" y="3500860"/>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6" name="pl75"/>
            <p:cNvSpPr/>
            <p:nvPr/>
          </p:nvSpPr>
          <p:spPr>
            <a:xfrm>
              <a:off x="5012427" y="2608610"/>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7" name="rc76"/>
            <p:cNvSpPr/>
            <p:nvPr/>
          </p:nvSpPr>
          <p:spPr>
            <a:xfrm>
              <a:off x="531780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8" name="rc77"/>
            <p:cNvSpPr/>
            <p:nvPr/>
          </p:nvSpPr>
          <p:spPr>
            <a:xfrm>
              <a:off x="531780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9" name="rc78"/>
            <p:cNvSpPr/>
            <p:nvPr/>
          </p:nvSpPr>
          <p:spPr>
            <a:xfrm>
              <a:off x="531780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0" name="rc79"/>
            <p:cNvSpPr/>
            <p:nvPr/>
          </p:nvSpPr>
          <p:spPr>
            <a:xfrm>
              <a:off x="5317808" y="4571558"/>
              <a:ext cx="238993" cy="71379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1" name="rc80"/>
            <p:cNvSpPr/>
            <p:nvPr/>
          </p:nvSpPr>
          <p:spPr>
            <a:xfrm>
              <a:off x="558335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2" name="rc81"/>
            <p:cNvSpPr/>
            <p:nvPr/>
          </p:nvSpPr>
          <p:spPr>
            <a:xfrm>
              <a:off x="558335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3" name="rc82"/>
            <p:cNvSpPr/>
            <p:nvPr/>
          </p:nvSpPr>
          <p:spPr>
            <a:xfrm>
              <a:off x="558335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4" name="rc83"/>
            <p:cNvSpPr/>
            <p:nvPr/>
          </p:nvSpPr>
          <p:spPr>
            <a:xfrm>
              <a:off x="5583357" y="4839233"/>
              <a:ext cx="238993" cy="4461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5" name="rc84"/>
            <p:cNvSpPr/>
            <p:nvPr/>
          </p:nvSpPr>
          <p:spPr>
            <a:xfrm>
              <a:off x="584890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584890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584890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5848906" y="3590084"/>
              <a:ext cx="238993" cy="16952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611445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611445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611445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6114455" y="3857759"/>
              <a:ext cx="238993" cy="14275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638000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638000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638000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6380003" y="3679309"/>
              <a:ext cx="238993" cy="160604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rc96"/>
            <p:cNvSpPr/>
            <p:nvPr/>
          </p:nvSpPr>
          <p:spPr>
            <a:xfrm>
              <a:off x="664555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664555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664555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6645552" y="4928458"/>
              <a:ext cx="238993" cy="35689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rc100"/>
            <p:cNvSpPr/>
            <p:nvPr/>
          </p:nvSpPr>
          <p:spPr>
            <a:xfrm>
              <a:off x="691110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2" name="rc101"/>
            <p:cNvSpPr/>
            <p:nvPr/>
          </p:nvSpPr>
          <p:spPr>
            <a:xfrm>
              <a:off x="691110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3" name="rc102"/>
            <p:cNvSpPr/>
            <p:nvPr/>
          </p:nvSpPr>
          <p:spPr>
            <a:xfrm>
              <a:off x="691110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4" name="rc103"/>
            <p:cNvSpPr/>
            <p:nvPr/>
          </p:nvSpPr>
          <p:spPr>
            <a:xfrm>
              <a:off x="6911101" y="4303884"/>
              <a:ext cx="238993" cy="9814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5" name="rc104"/>
            <p:cNvSpPr/>
            <p:nvPr/>
          </p:nvSpPr>
          <p:spPr>
            <a:xfrm>
              <a:off x="717665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6" name="rc105"/>
            <p:cNvSpPr/>
            <p:nvPr/>
          </p:nvSpPr>
          <p:spPr>
            <a:xfrm>
              <a:off x="717665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7" name="rc106"/>
            <p:cNvSpPr/>
            <p:nvPr/>
          </p:nvSpPr>
          <p:spPr>
            <a:xfrm>
              <a:off x="717665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8" name="rc107"/>
            <p:cNvSpPr/>
            <p:nvPr/>
          </p:nvSpPr>
          <p:spPr>
            <a:xfrm>
              <a:off x="7176650" y="3946984"/>
              <a:ext cx="238993" cy="13383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9" name="rc108"/>
            <p:cNvSpPr/>
            <p:nvPr/>
          </p:nvSpPr>
          <p:spPr>
            <a:xfrm>
              <a:off x="7442199"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0" name="rc109"/>
            <p:cNvSpPr/>
            <p:nvPr/>
          </p:nvSpPr>
          <p:spPr>
            <a:xfrm>
              <a:off x="7442199"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1" name="rc110"/>
            <p:cNvSpPr/>
            <p:nvPr/>
          </p:nvSpPr>
          <p:spPr>
            <a:xfrm>
              <a:off x="7442199"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2" name="rc111"/>
            <p:cNvSpPr/>
            <p:nvPr/>
          </p:nvSpPr>
          <p:spPr>
            <a:xfrm>
              <a:off x="7442199" y="2876285"/>
              <a:ext cx="238993" cy="24090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3" name="rc112"/>
            <p:cNvSpPr/>
            <p:nvPr/>
          </p:nvSpPr>
          <p:spPr>
            <a:xfrm>
              <a:off x="770774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4" name="rc113"/>
            <p:cNvSpPr/>
            <p:nvPr/>
          </p:nvSpPr>
          <p:spPr>
            <a:xfrm>
              <a:off x="770774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5" name="rc114"/>
            <p:cNvSpPr/>
            <p:nvPr/>
          </p:nvSpPr>
          <p:spPr>
            <a:xfrm>
              <a:off x="770774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6" name="rc115"/>
            <p:cNvSpPr/>
            <p:nvPr/>
          </p:nvSpPr>
          <p:spPr>
            <a:xfrm>
              <a:off x="7707747" y="4482334"/>
              <a:ext cx="238993" cy="8030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7" name="rc116"/>
            <p:cNvSpPr/>
            <p:nvPr/>
          </p:nvSpPr>
          <p:spPr>
            <a:xfrm>
              <a:off x="797329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8" name="rc117"/>
            <p:cNvSpPr/>
            <p:nvPr/>
          </p:nvSpPr>
          <p:spPr>
            <a:xfrm>
              <a:off x="797329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9" name="rc118"/>
            <p:cNvSpPr/>
            <p:nvPr/>
          </p:nvSpPr>
          <p:spPr>
            <a:xfrm>
              <a:off x="797329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0" name="rc119"/>
            <p:cNvSpPr/>
            <p:nvPr/>
          </p:nvSpPr>
          <p:spPr>
            <a:xfrm>
              <a:off x="7973296" y="5106908"/>
              <a:ext cx="238993" cy="1784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1" name="pg120"/>
            <p:cNvSpPr/>
            <p:nvPr/>
          </p:nvSpPr>
          <p:spPr>
            <a:xfrm>
              <a:off x="5876018"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2" name="tx121"/>
            <p:cNvSpPr/>
            <p:nvPr/>
          </p:nvSpPr>
          <p:spPr>
            <a:xfrm>
              <a:off x="6000900"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123" name="pg122"/>
            <p:cNvSpPr/>
            <p:nvPr/>
          </p:nvSpPr>
          <p:spPr>
            <a:xfrm>
              <a:off x="6058380"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4" name="tx123"/>
            <p:cNvSpPr/>
            <p:nvPr/>
          </p:nvSpPr>
          <p:spPr>
            <a:xfrm>
              <a:off x="6162449"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125" name="rc124"/>
            <p:cNvSpPr/>
            <p:nvPr/>
          </p:nvSpPr>
          <p:spPr>
            <a:xfrm>
              <a:off x="5012427" y="2153563"/>
              <a:ext cx="3239694" cy="3131794"/>
            </a:xfrm>
            <a:prstGeom prst="rect">
              <a:avLst/>
            </a:prstGeom>
            <a:ln w="13550" cap="rnd">
              <a:solidFill>
                <a:srgbClr val="333333">
                  <a:alpha val="100000"/>
                </a:srgbClr>
              </a:solidFill>
              <a:prstDash val="solid"/>
              <a:round/>
            </a:ln>
          </p:spPr>
          <p:txBody>
            <a:bodyPr/>
            <a:lstStyle/>
            <a:p/>
          </p:txBody>
        </p:sp>
        <p:sp>
          <p:nvSpPr>
            <p:cNvPr id="126" name="rc125"/>
            <p:cNvSpPr/>
            <p:nvPr/>
          </p:nvSpPr>
          <p:spPr>
            <a:xfrm>
              <a:off x="8252122" y="2153563"/>
              <a:ext cx="3239694" cy="3131794"/>
            </a:xfrm>
            <a:prstGeom prst="rect">
              <a:avLst/>
            </a:prstGeom>
            <a:solidFill>
              <a:srgbClr val="FFFFFF">
                <a:alpha val="100000"/>
              </a:srgbClr>
            </a:solidFill>
          </p:spPr>
          <p:txBody>
            <a:bodyPr/>
            <a:lstStyle/>
            <a:p/>
          </p:txBody>
        </p:sp>
        <p:sp>
          <p:nvSpPr>
            <p:cNvPr id="127" name="pl126"/>
            <p:cNvSpPr/>
            <p:nvPr/>
          </p:nvSpPr>
          <p:spPr>
            <a:xfrm>
              <a:off x="8252122" y="4839233"/>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28" name="pl127"/>
            <p:cNvSpPr/>
            <p:nvPr/>
          </p:nvSpPr>
          <p:spPr>
            <a:xfrm>
              <a:off x="8252122" y="3946984"/>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29" name="pl128"/>
            <p:cNvSpPr/>
            <p:nvPr/>
          </p:nvSpPr>
          <p:spPr>
            <a:xfrm>
              <a:off x="8252122" y="305473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30" name="pl129"/>
            <p:cNvSpPr/>
            <p:nvPr/>
          </p:nvSpPr>
          <p:spPr>
            <a:xfrm>
              <a:off x="8252122" y="2162486"/>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31" name="pl130"/>
            <p:cNvSpPr/>
            <p:nvPr/>
          </p:nvSpPr>
          <p:spPr>
            <a:xfrm>
              <a:off x="825212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32" name="pl131"/>
            <p:cNvSpPr/>
            <p:nvPr/>
          </p:nvSpPr>
          <p:spPr>
            <a:xfrm>
              <a:off x="8252122" y="4393109"/>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33" name="pl132"/>
            <p:cNvSpPr/>
            <p:nvPr/>
          </p:nvSpPr>
          <p:spPr>
            <a:xfrm>
              <a:off x="8252122" y="3500860"/>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34" name="pl133"/>
            <p:cNvSpPr/>
            <p:nvPr/>
          </p:nvSpPr>
          <p:spPr>
            <a:xfrm>
              <a:off x="8252122" y="2608610"/>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35" name="rc134"/>
            <p:cNvSpPr/>
            <p:nvPr/>
          </p:nvSpPr>
          <p:spPr>
            <a:xfrm>
              <a:off x="829195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6" name="rc135"/>
            <p:cNvSpPr/>
            <p:nvPr/>
          </p:nvSpPr>
          <p:spPr>
            <a:xfrm>
              <a:off x="829195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7" name="rc136"/>
            <p:cNvSpPr/>
            <p:nvPr/>
          </p:nvSpPr>
          <p:spPr>
            <a:xfrm>
              <a:off x="829195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8" name="rc137"/>
            <p:cNvSpPr/>
            <p:nvPr/>
          </p:nvSpPr>
          <p:spPr>
            <a:xfrm>
              <a:off x="8291955" y="4571558"/>
              <a:ext cx="238993" cy="71379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9" name="rc138"/>
            <p:cNvSpPr/>
            <p:nvPr/>
          </p:nvSpPr>
          <p:spPr>
            <a:xfrm>
              <a:off x="855750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0" name="rc139"/>
            <p:cNvSpPr/>
            <p:nvPr/>
          </p:nvSpPr>
          <p:spPr>
            <a:xfrm>
              <a:off x="855750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1" name="rc140"/>
            <p:cNvSpPr/>
            <p:nvPr/>
          </p:nvSpPr>
          <p:spPr>
            <a:xfrm>
              <a:off x="855750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2" name="rc141"/>
            <p:cNvSpPr/>
            <p:nvPr/>
          </p:nvSpPr>
          <p:spPr>
            <a:xfrm>
              <a:off x="8557503" y="3590084"/>
              <a:ext cx="238993" cy="16952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3" name="rc142"/>
            <p:cNvSpPr/>
            <p:nvPr/>
          </p:nvSpPr>
          <p:spPr>
            <a:xfrm>
              <a:off x="882305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4" name="rc143"/>
            <p:cNvSpPr/>
            <p:nvPr/>
          </p:nvSpPr>
          <p:spPr>
            <a:xfrm>
              <a:off x="882305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5" name="rc144"/>
            <p:cNvSpPr/>
            <p:nvPr/>
          </p:nvSpPr>
          <p:spPr>
            <a:xfrm>
              <a:off x="882305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6" name="rc145"/>
            <p:cNvSpPr/>
            <p:nvPr/>
          </p:nvSpPr>
          <p:spPr>
            <a:xfrm>
              <a:off x="8823052" y="4393109"/>
              <a:ext cx="238993" cy="8922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7" name="rc146"/>
            <p:cNvSpPr/>
            <p:nvPr/>
          </p:nvSpPr>
          <p:spPr>
            <a:xfrm>
              <a:off x="908860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8" name="rc147"/>
            <p:cNvSpPr/>
            <p:nvPr/>
          </p:nvSpPr>
          <p:spPr>
            <a:xfrm>
              <a:off x="908860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9" name="rc148"/>
            <p:cNvSpPr/>
            <p:nvPr/>
          </p:nvSpPr>
          <p:spPr>
            <a:xfrm>
              <a:off x="908860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0" name="rc149"/>
            <p:cNvSpPr/>
            <p:nvPr/>
          </p:nvSpPr>
          <p:spPr>
            <a:xfrm>
              <a:off x="9088601" y="3946984"/>
              <a:ext cx="238993" cy="13383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1" name="rc150"/>
            <p:cNvSpPr/>
            <p:nvPr/>
          </p:nvSpPr>
          <p:spPr>
            <a:xfrm>
              <a:off x="935415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2" name="rc151"/>
            <p:cNvSpPr/>
            <p:nvPr/>
          </p:nvSpPr>
          <p:spPr>
            <a:xfrm>
              <a:off x="935415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3" name="rc152"/>
            <p:cNvSpPr/>
            <p:nvPr/>
          </p:nvSpPr>
          <p:spPr>
            <a:xfrm>
              <a:off x="935415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4" name="rc153"/>
            <p:cNvSpPr/>
            <p:nvPr/>
          </p:nvSpPr>
          <p:spPr>
            <a:xfrm>
              <a:off x="9354150" y="4393109"/>
              <a:ext cx="238993" cy="8922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5" name="rc154"/>
            <p:cNvSpPr/>
            <p:nvPr/>
          </p:nvSpPr>
          <p:spPr>
            <a:xfrm>
              <a:off x="961969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6" name="rc155"/>
            <p:cNvSpPr/>
            <p:nvPr/>
          </p:nvSpPr>
          <p:spPr>
            <a:xfrm>
              <a:off x="961969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7" name="rc156"/>
            <p:cNvSpPr/>
            <p:nvPr/>
          </p:nvSpPr>
          <p:spPr>
            <a:xfrm>
              <a:off x="961969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8" name="rc157"/>
            <p:cNvSpPr/>
            <p:nvPr/>
          </p:nvSpPr>
          <p:spPr>
            <a:xfrm>
              <a:off x="9619698" y="3768534"/>
              <a:ext cx="238993" cy="151682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9" name="rc158"/>
            <p:cNvSpPr/>
            <p:nvPr/>
          </p:nvSpPr>
          <p:spPr>
            <a:xfrm>
              <a:off x="988524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0" name="rc159"/>
            <p:cNvSpPr/>
            <p:nvPr/>
          </p:nvSpPr>
          <p:spPr>
            <a:xfrm>
              <a:off x="988524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1" name="rc160"/>
            <p:cNvSpPr/>
            <p:nvPr/>
          </p:nvSpPr>
          <p:spPr>
            <a:xfrm>
              <a:off x="988524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2" name="rc161"/>
            <p:cNvSpPr/>
            <p:nvPr/>
          </p:nvSpPr>
          <p:spPr>
            <a:xfrm>
              <a:off x="9885247" y="4393109"/>
              <a:ext cx="238993" cy="8922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3" name="rc162"/>
            <p:cNvSpPr/>
            <p:nvPr/>
          </p:nvSpPr>
          <p:spPr>
            <a:xfrm>
              <a:off x="1041634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4" name="rc163"/>
            <p:cNvSpPr/>
            <p:nvPr/>
          </p:nvSpPr>
          <p:spPr>
            <a:xfrm>
              <a:off x="1041634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5" name="rc164"/>
            <p:cNvSpPr/>
            <p:nvPr/>
          </p:nvSpPr>
          <p:spPr>
            <a:xfrm>
              <a:off x="1041634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6" name="rc165"/>
            <p:cNvSpPr/>
            <p:nvPr/>
          </p:nvSpPr>
          <p:spPr>
            <a:xfrm>
              <a:off x="10416345" y="3233185"/>
              <a:ext cx="238993" cy="20521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7" name="rc166"/>
            <p:cNvSpPr/>
            <p:nvPr/>
          </p:nvSpPr>
          <p:spPr>
            <a:xfrm>
              <a:off x="1068189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8" name="rc167"/>
            <p:cNvSpPr/>
            <p:nvPr/>
          </p:nvSpPr>
          <p:spPr>
            <a:xfrm>
              <a:off x="1068189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9" name="rc168"/>
            <p:cNvSpPr/>
            <p:nvPr/>
          </p:nvSpPr>
          <p:spPr>
            <a:xfrm>
              <a:off x="1068189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0" name="rc169"/>
            <p:cNvSpPr/>
            <p:nvPr/>
          </p:nvSpPr>
          <p:spPr>
            <a:xfrm>
              <a:off x="10681893" y="4303884"/>
              <a:ext cx="238993" cy="9814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1" name="rc170"/>
            <p:cNvSpPr/>
            <p:nvPr/>
          </p:nvSpPr>
          <p:spPr>
            <a:xfrm>
              <a:off x="1094744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2" name="rc171"/>
            <p:cNvSpPr/>
            <p:nvPr/>
          </p:nvSpPr>
          <p:spPr>
            <a:xfrm>
              <a:off x="1094744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3" name="rc172"/>
            <p:cNvSpPr/>
            <p:nvPr/>
          </p:nvSpPr>
          <p:spPr>
            <a:xfrm>
              <a:off x="1094744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4" name="rc173"/>
            <p:cNvSpPr/>
            <p:nvPr/>
          </p:nvSpPr>
          <p:spPr>
            <a:xfrm>
              <a:off x="10947442" y="3590084"/>
              <a:ext cx="238993" cy="16952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5" name="pg174"/>
            <p:cNvSpPr/>
            <p:nvPr/>
          </p:nvSpPr>
          <p:spPr>
            <a:xfrm>
              <a:off x="9115713"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76" name="tx175"/>
            <p:cNvSpPr/>
            <p:nvPr/>
          </p:nvSpPr>
          <p:spPr>
            <a:xfrm>
              <a:off x="9240595"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177" name="pg176"/>
            <p:cNvSpPr/>
            <p:nvPr/>
          </p:nvSpPr>
          <p:spPr>
            <a:xfrm>
              <a:off x="9298075"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78" name="tx177"/>
            <p:cNvSpPr/>
            <p:nvPr/>
          </p:nvSpPr>
          <p:spPr>
            <a:xfrm>
              <a:off x="9402144"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179" name="rc178"/>
            <p:cNvSpPr/>
            <p:nvPr/>
          </p:nvSpPr>
          <p:spPr>
            <a:xfrm>
              <a:off x="8252122" y="2153563"/>
              <a:ext cx="3239694" cy="3131794"/>
            </a:xfrm>
            <a:prstGeom prst="rect">
              <a:avLst/>
            </a:prstGeom>
            <a:ln w="13550" cap="rnd">
              <a:solidFill>
                <a:srgbClr val="333333">
                  <a:alpha val="100000"/>
                </a:srgbClr>
              </a:solidFill>
              <a:prstDash val="solid"/>
              <a:round/>
            </a:ln>
          </p:spPr>
          <p:txBody>
            <a:bodyPr/>
            <a:lstStyle/>
            <a:p/>
          </p:txBody>
        </p:sp>
        <p:sp>
          <p:nvSpPr>
            <p:cNvPr id="180" name="rc179"/>
            <p:cNvSpPr/>
            <p:nvPr/>
          </p:nvSpPr>
          <p:spPr>
            <a:xfrm>
              <a:off x="11491817" y="2153563"/>
              <a:ext cx="3239694" cy="3131794"/>
            </a:xfrm>
            <a:prstGeom prst="rect">
              <a:avLst/>
            </a:prstGeom>
            <a:solidFill>
              <a:srgbClr val="FFFFFF">
                <a:alpha val="100000"/>
              </a:srgbClr>
            </a:solidFill>
          </p:spPr>
          <p:txBody>
            <a:bodyPr/>
            <a:lstStyle/>
            <a:p/>
          </p:txBody>
        </p:sp>
        <p:sp>
          <p:nvSpPr>
            <p:cNvPr id="181" name="pl180"/>
            <p:cNvSpPr/>
            <p:nvPr/>
          </p:nvSpPr>
          <p:spPr>
            <a:xfrm>
              <a:off x="11491817" y="4839233"/>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82" name="pl181"/>
            <p:cNvSpPr/>
            <p:nvPr/>
          </p:nvSpPr>
          <p:spPr>
            <a:xfrm>
              <a:off x="11491817" y="3946984"/>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83" name="pl182"/>
            <p:cNvSpPr/>
            <p:nvPr/>
          </p:nvSpPr>
          <p:spPr>
            <a:xfrm>
              <a:off x="11491817" y="305473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84" name="pl183"/>
            <p:cNvSpPr/>
            <p:nvPr/>
          </p:nvSpPr>
          <p:spPr>
            <a:xfrm>
              <a:off x="11491817" y="2162486"/>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85" name="pl184"/>
            <p:cNvSpPr/>
            <p:nvPr/>
          </p:nvSpPr>
          <p:spPr>
            <a:xfrm>
              <a:off x="11491817"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86" name="pl185"/>
            <p:cNvSpPr/>
            <p:nvPr/>
          </p:nvSpPr>
          <p:spPr>
            <a:xfrm>
              <a:off x="11491817" y="4393109"/>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87" name="pl186"/>
            <p:cNvSpPr/>
            <p:nvPr/>
          </p:nvSpPr>
          <p:spPr>
            <a:xfrm>
              <a:off x="11491817" y="3500860"/>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88" name="pl187"/>
            <p:cNvSpPr/>
            <p:nvPr/>
          </p:nvSpPr>
          <p:spPr>
            <a:xfrm>
              <a:off x="11491817" y="2608610"/>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89" name="rc188"/>
            <p:cNvSpPr/>
            <p:nvPr/>
          </p:nvSpPr>
          <p:spPr>
            <a:xfrm>
              <a:off x="11531649"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0" name="rc189"/>
            <p:cNvSpPr/>
            <p:nvPr/>
          </p:nvSpPr>
          <p:spPr>
            <a:xfrm>
              <a:off x="11531649"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1" name="rc190"/>
            <p:cNvSpPr/>
            <p:nvPr/>
          </p:nvSpPr>
          <p:spPr>
            <a:xfrm>
              <a:off x="11531649"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2" name="rc191"/>
            <p:cNvSpPr/>
            <p:nvPr/>
          </p:nvSpPr>
          <p:spPr>
            <a:xfrm>
              <a:off x="11531649" y="3143960"/>
              <a:ext cx="238993" cy="214139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3" name="rc192"/>
            <p:cNvSpPr/>
            <p:nvPr/>
          </p:nvSpPr>
          <p:spPr>
            <a:xfrm>
              <a:off x="1179719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4" name="rc193"/>
            <p:cNvSpPr/>
            <p:nvPr/>
          </p:nvSpPr>
          <p:spPr>
            <a:xfrm>
              <a:off x="1179719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5" name="rc194"/>
            <p:cNvSpPr/>
            <p:nvPr/>
          </p:nvSpPr>
          <p:spPr>
            <a:xfrm>
              <a:off x="1179719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6" name="rc195"/>
            <p:cNvSpPr/>
            <p:nvPr/>
          </p:nvSpPr>
          <p:spPr>
            <a:xfrm>
              <a:off x="11797198" y="4660783"/>
              <a:ext cx="238993" cy="6245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7" name="rc196"/>
            <p:cNvSpPr/>
            <p:nvPr/>
          </p:nvSpPr>
          <p:spPr>
            <a:xfrm>
              <a:off x="1206274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8" name="rc197"/>
            <p:cNvSpPr/>
            <p:nvPr/>
          </p:nvSpPr>
          <p:spPr>
            <a:xfrm>
              <a:off x="1206274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9" name="rc198"/>
            <p:cNvSpPr/>
            <p:nvPr/>
          </p:nvSpPr>
          <p:spPr>
            <a:xfrm>
              <a:off x="1206274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0" name="rc199"/>
            <p:cNvSpPr/>
            <p:nvPr/>
          </p:nvSpPr>
          <p:spPr>
            <a:xfrm>
              <a:off x="12062747" y="3322410"/>
              <a:ext cx="238993" cy="196294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1" name="rc200"/>
            <p:cNvSpPr/>
            <p:nvPr/>
          </p:nvSpPr>
          <p:spPr>
            <a:xfrm>
              <a:off x="1232829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2" name="rc201"/>
            <p:cNvSpPr/>
            <p:nvPr/>
          </p:nvSpPr>
          <p:spPr>
            <a:xfrm>
              <a:off x="1232829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3" name="rc202"/>
            <p:cNvSpPr/>
            <p:nvPr/>
          </p:nvSpPr>
          <p:spPr>
            <a:xfrm>
              <a:off x="1232829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4" name="rc203"/>
            <p:cNvSpPr/>
            <p:nvPr/>
          </p:nvSpPr>
          <p:spPr>
            <a:xfrm>
              <a:off x="12328296" y="4660783"/>
              <a:ext cx="238993" cy="6245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5" name="rc204"/>
            <p:cNvSpPr/>
            <p:nvPr/>
          </p:nvSpPr>
          <p:spPr>
            <a:xfrm>
              <a:off x="1259384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6" name="rc205"/>
            <p:cNvSpPr/>
            <p:nvPr/>
          </p:nvSpPr>
          <p:spPr>
            <a:xfrm>
              <a:off x="1259384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7" name="rc206"/>
            <p:cNvSpPr/>
            <p:nvPr/>
          </p:nvSpPr>
          <p:spPr>
            <a:xfrm>
              <a:off x="1259384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8" name="rc207"/>
            <p:cNvSpPr/>
            <p:nvPr/>
          </p:nvSpPr>
          <p:spPr>
            <a:xfrm>
              <a:off x="12593845" y="4393109"/>
              <a:ext cx="238993" cy="8922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9" name="rc208"/>
            <p:cNvSpPr/>
            <p:nvPr/>
          </p:nvSpPr>
          <p:spPr>
            <a:xfrm>
              <a:off x="1285939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285939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285939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2859393" y="3679309"/>
              <a:ext cx="238993" cy="160604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312494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312494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312494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3124942" y="4036209"/>
              <a:ext cx="238993" cy="124914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339049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339049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339049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3390491" y="5017683"/>
              <a:ext cx="238993" cy="2676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365604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365604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365604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3656040" y="4125434"/>
              <a:ext cx="238993" cy="115992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rc224"/>
            <p:cNvSpPr/>
            <p:nvPr/>
          </p:nvSpPr>
          <p:spPr>
            <a:xfrm>
              <a:off x="1392158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6" name="rc225"/>
            <p:cNvSpPr/>
            <p:nvPr/>
          </p:nvSpPr>
          <p:spPr>
            <a:xfrm>
              <a:off x="1392158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7" name="rc226"/>
            <p:cNvSpPr/>
            <p:nvPr/>
          </p:nvSpPr>
          <p:spPr>
            <a:xfrm>
              <a:off x="1392158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8" name="rc227"/>
            <p:cNvSpPr/>
            <p:nvPr/>
          </p:nvSpPr>
          <p:spPr>
            <a:xfrm>
              <a:off x="13921588" y="4393109"/>
              <a:ext cx="238993" cy="8922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9" name="rc228"/>
            <p:cNvSpPr/>
            <p:nvPr/>
          </p:nvSpPr>
          <p:spPr>
            <a:xfrm>
              <a:off x="1418713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0" name="rc229"/>
            <p:cNvSpPr/>
            <p:nvPr/>
          </p:nvSpPr>
          <p:spPr>
            <a:xfrm>
              <a:off x="1418713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1" name="rc230"/>
            <p:cNvSpPr/>
            <p:nvPr/>
          </p:nvSpPr>
          <p:spPr>
            <a:xfrm>
              <a:off x="1418713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2" name="rc231"/>
            <p:cNvSpPr/>
            <p:nvPr/>
          </p:nvSpPr>
          <p:spPr>
            <a:xfrm>
              <a:off x="14187137" y="4214659"/>
              <a:ext cx="238993" cy="10706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3" name="rc232"/>
            <p:cNvSpPr/>
            <p:nvPr/>
          </p:nvSpPr>
          <p:spPr>
            <a:xfrm>
              <a:off x="1445268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4" name="rc233"/>
            <p:cNvSpPr/>
            <p:nvPr/>
          </p:nvSpPr>
          <p:spPr>
            <a:xfrm>
              <a:off x="1445268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5" name="rc234"/>
            <p:cNvSpPr/>
            <p:nvPr/>
          </p:nvSpPr>
          <p:spPr>
            <a:xfrm>
              <a:off x="1445268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6" name="rc235"/>
            <p:cNvSpPr/>
            <p:nvPr/>
          </p:nvSpPr>
          <p:spPr>
            <a:xfrm>
              <a:off x="14452686" y="5196133"/>
              <a:ext cx="238993" cy="892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7" name="pg236"/>
            <p:cNvSpPr/>
            <p:nvPr/>
          </p:nvSpPr>
          <p:spPr>
            <a:xfrm>
              <a:off x="12355408"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38" name="tx237"/>
            <p:cNvSpPr/>
            <p:nvPr/>
          </p:nvSpPr>
          <p:spPr>
            <a:xfrm>
              <a:off x="12480290"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239" name="pg238"/>
            <p:cNvSpPr/>
            <p:nvPr/>
          </p:nvSpPr>
          <p:spPr>
            <a:xfrm>
              <a:off x="12537770"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40" name="tx239"/>
            <p:cNvSpPr/>
            <p:nvPr/>
          </p:nvSpPr>
          <p:spPr>
            <a:xfrm>
              <a:off x="12641839"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241" name="rc240"/>
            <p:cNvSpPr/>
            <p:nvPr/>
          </p:nvSpPr>
          <p:spPr>
            <a:xfrm>
              <a:off x="11491817" y="2153563"/>
              <a:ext cx="3239694" cy="3131794"/>
            </a:xfrm>
            <a:prstGeom prst="rect">
              <a:avLst/>
            </a:prstGeom>
            <a:ln w="13550" cap="rnd">
              <a:solidFill>
                <a:srgbClr val="333333">
                  <a:alpha val="100000"/>
                </a:srgbClr>
              </a:solidFill>
              <a:prstDash val="solid"/>
              <a:round/>
            </a:ln>
          </p:spPr>
          <p:txBody>
            <a:bodyPr/>
            <a:lstStyle/>
            <a:p/>
          </p:txBody>
        </p:sp>
        <p:sp>
          <p:nvSpPr>
            <p:cNvPr id="242" name="rc241"/>
            <p:cNvSpPr/>
            <p:nvPr/>
          </p:nvSpPr>
          <p:spPr>
            <a:xfrm>
              <a:off x="14731512" y="2153563"/>
              <a:ext cx="3239694" cy="3131794"/>
            </a:xfrm>
            <a:prstGeom prst="rect">
              <a:avLst/>
            </a:prstGeom>
            <a:solidFill>
              <a:srgbClr val="FFFFFF">
                <a:alpha val="100000"/>
              </a:srgbClr>
            </a:solidFill>
          </p:spPr>
          <p:txBody>
            <a:bodyPr/>
            <a:lstStyle/>
            <a:p/>
          </p:txBody>
        </p:sp>
        <p:sp>
          <p:nvSpPr>
            <p:cNvPr id="243" name="pl242"/>
            <p:cNvSpPr/>
            <p:nvPr/>
          </p:nvSpPr>
          <p:spPr>
            <a:xfrm>
              <a:off x="14731512" y="4839233"/>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44" name="pl243"/>
            <p:cNvSpPr/>
            <p:nvPr/>
          </p:nvSpPr>
          <p:spPr>
            <a:xfrm>
              <a:off x="14731512" y="3946984"/>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45" name="pl244"/>
            <p:cNvSpPr/>
            <p:nvPr/>
          </p:nvSpPr>
          <p:spPr>
            <a:xfrm>
              <a:off x="14731512" y="3054735"/>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46" name="pl245"/>
            <p:cNvSpPr/>
            <p:nvPr/>
          </p:nvSpPr>
          <p:spPr>
            <a:xfrm>
              <a:off x="14731512" y="2162486"/>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247" name="pl246"/>
            <p:cNvSpPr/>
            <p:nvPr/>
          </p:nvSpPr>
          <p:spPr>
            <a:xfrm>
              <a:off x="1473151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48" name="pl247"/>
            <p:cNvSpPr/>
            <p:nvPr/>
          </p:nvSpPr>
          <p:spPr>
            <a:xfrm>
              <a:off x="14731512" y="4393109"/>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49" name="pl248"/>
            <p:cNvSpPr/>
            <p:nvPr/>
          </p:nvSpPr>
          <p:spPr>
            <a:xfrm>
              <a:off x="14731512" y="3500860"/>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50" name="pl249"/>
            <p:cNvSpPr/>
            <p:nvPr/>
          </p:nvSpPr>
          <p:spPr>
            <a:xfrm>
              <a:off x="14731512" y="2608610"/>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251" name="rc250"/>
            <p:cNvSpPr/>
            <p:nvPr/>
          </p:nvSpPr>
          <p:spPr>
            <a:xfrm>
              <a:off x="14771344"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2" name="rc251"/>
            <p:cNvSpPr/>
            <p:nvPr/>
          </p:nvSpPr>
          <p:spPr>
            <a:xfrm>
              <a:off x="14771344"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3" name="rc252"/>
            <p:cNvSpPr/>
            <p:nvPr/>
          </p:nvSpPr>
          <p:spPr>
            <a:xfrm>
              <a:off x="14771344"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4" name="rc253"/>
            <p:cNvSpPr/>
            <p:nvPr/>
          </p:nvSpPr>
          <p:spPr>
            <a:xfrm>
              <a:off x="14771344" y="4571558"/>
              <a:ext cx="238993" cy="71379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5" name="rc254"/>
            <p:cNvSpPr/>
            <p:nvPr/>
          </p:nvSpPr>
          <p:spPr>
            <a:xfrm>
              <a:off x="1503689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6" name="rc255"/>
            <p:cNvSpPr/>
            <p:nvPr/>
          </p:nvSpPr>
          <p:spPr>
            <a:xfrm>
              <a:off x="1503689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7" name="rc256"/>
            <p:cNvSpPr/>
            <p:nvPr/>
          </p:nvSpPr>
          <p:spPr>
            <a:xfrm>
              <a:off x="1503689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8" name="rc257"/>
            <p:cNvSpPr/>
            <p:nvPr/>
          </p:nvSpPr>
          <p:spPr>
            <a:xfrm>
              <a:off x="15036893" y="4125434"/>
              <a:ext cx="238993" cy="115992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9" name="rc258"/>
            <p:cNvSpPr/>
            <p:nvPr/>
          </p:nvSpPr>
          <p:spPr>
            <a:xfrm>
              <a:off x="1530244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0" name="rc259"/>
            <p:cNvSpPr/>
            <p:nvPr/>
          </p:nvSpPr>
          <p:spPr>
            <a:xfrm>
              <a:off x="1530244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1" name="rc260"/>
            <p:cNvSpPr/>
            <p:nvPr/>
          </p:nvSpPr>
          <p:spPr>
            <a:xfrm>
              <a:off x="1530244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2" name="rc261"/>
            <p:cNvSpPr/>
            <p:nvPr/>
          </p:nvSpPr>
          <p:spPr>
            <a:xfrm>
              <a:off x="15302442" y="4214659"/>
              <a:ext cx="238993" cy="10706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3" name="rc262"/>
            <p:cNvSpPr/>
            <p:nvPr/>
          </p:nvSpPr>
          <p:spPr>
            <a:xfrm>
              <a:off x="1556799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4" name="rc263"/>
            <p:cNvSpPr/>
            <p:nvPr/>
          </p:nvSpPr>
          <p:spPr>
            <a:xfrm>
              <a:off x="1556799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5" name="rc264"/>
            <p:cNvSpPr/>
            <p:nvPr/>
          </p:nvSpPr>
          <p:spPr>
            <a:xfrm>
              <a:off x="1556799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6" name="rc265"/>
            <p:cNvSpPr/>
            <p:nvPr/>
          </p:nvSpPr>
          <p:spPr>
            <a:xfrm>
              <a:off x="15567991" y="4125434"/>
              <a:ext cx="238993" cy="115992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7" name="rc266"/>
            <p:cNvSpPr/>
            <p:nvPr/>
          </p:nvSpPr>
          <p:spPr>
            <a:xfrm>
              <a:off x="15833539"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8" name="rc267"/>
            <p:cNvSpPr/>
            <p:nvPr/>
          </p:nvSpPr>
          <p:spPr>
            <a:xfrm>
              <a:off x="15833539"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9" name="rc268"/>
            <p:cNvSpPr/>
            <p:nvPr/>
          </p:nvSpPr>
          <p:spPr>
            <a:xfrm>
              <a:off x="15833539"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0" name="rc269"/>
            <p:cNvSpPr/>
            <p:nvPr/>
          </p:nvSpPr>
          <p:spPr>
            <a:xfrm>
              <a:off x="15833539" y="5017683"/>
              <a:ext cx="238993" cy="2676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1" name="pg270"/>
            <p:cNvSpPr/>
            <p:nvPr/>
          </p:nvSpPr>
          <p:spPr>
            <a:xfrm>
              <a:off x="15595103"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72" name="tx271"/>
            <p:cNvSpPr/>
            <p:nvPr/>
          </p:nvSpPr>
          <p:spPr>
            <a:xfrm>
              <a:off x="15719985"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273" name="pg272"/>
            <p:cNvSpPr/>
            <p:nvPr/>
          </p:nvSpPr>
          <p:spPr>
            <a:xfrm>
              <a:off x="16247291"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74" name="rc273"/>
            <p:cNvSpPr/>
            <p:nvPr/>
          </p:nvSpPr>
          <p:spPr>
            <a:xfrm>
              <a:off x="14731512" y="2153563"/>
              <a:ext cx="3239694" cy="3131794"/>
            </a:xfrm>
            <a:prstGeom prst="rect">
              <a:avLst/>
            </a:prstGeom>
            <a:ln w="13550" cap="rnd">
              <a:solidFill>
                <a:srgbClr val="333333">
                  <a:alpha val="100000"/>
                </a:srgbClr>
              </a:solidFill>
              <a:prstDash val="solid"/>
              <a:round/>
            </a:ln>
          </p:spPr>
          <p:txBody>
            <a:bodyPr/>
            <a:lstStyle/>
            <a:p/>
          </p:txBody>
        </p:sp>
        <p:sp>
          <p:nvSpPr>
            <p:cNvPr id="275" name="tx274"/>
            <p:cNvSpPr/>
            <p:nvPr/>
          </p:nvSpPr>
          <p:spPr>
            <a:xfrm>
              <a:off x="311005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76" name="tx275"/>
            <p:cNvSpPr/>
            <p:nvPr/>
          </p:nvSpPr>
          <p:spPr>
            <a:xfrm>
              <a:off x="634974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77" name="tx276"/>
            <p:cNvSpPr/>
            <p:nvPr/>
          </p:nvSpPr>
          <p:spPr>
            <a:xfrm>
              <a:off x="958944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78" name="tx277"/>
            <p:cNvSpPr/>
            <p:nvPr/>
          </p:nvSpPr>
          <p:spPr>
            <a:xfrm>
              <a:off x="1282913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79" name="tx278"/>
            <p:cNvSpPr/>
            <p:nvPr/>
          </p:nvSpPr>
          <p:spPr>
            <a:xfrm>
              <a:off x="1606883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80" name="pl279"/>
            <p:cNvSpPr/>
            <p:nvPr/>
          </p:nvSpPr>
          <p:spPr>
            <a:xfrm>
              <a:off x="193206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1" name="pl280"/>
            <p:cNvSpPr/>
            <p:nvPr/>
          </p:nvSpPr>
          <p:spPr>
            <a:xfrm>
              <a:off x="21976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2" name="pl281"/>
            <p:cNvSpPr/>
            <p:nvPr/>
          </p:nvSpPr>
          <p:spPr>
            <a:xfrm>
              <a:off x="24631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3" name="pl282"/>
            <p:cNvSpPr/>
            <p:nvPr/>
          </p:nvSpPr>
          <p:spPr>
            <a:xfrm>
              <a:off x="27287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4" name="pl283"/>
            <p:cNvSpPr/>
            <p:nvPr/>
          </p:nvSpPr>
          <p:spPr>
            <a:xfrm>
              <a:off x="29942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5" name="pl284"/>
            <p:cNvSpPr/>
            <p:nvPr/>
          </p:nvSpPr>
          <p:spPr>
            <a:xfrm>
              <a:off x="3259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6" name="pl285"/>
            <p:cNvSpPr/>
            <p:nvPr/>
          </p:nvSpPr>
          <p:spPr>
            <a:xfrm>
              <a:off x="3525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7" name="pl286"/>
            <p:cNvSpPr/>
            <p:nvPr/>
          </p:nvSpPr>
          <p:spPr>
            <a:xfrm>
              <a:off x="37909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8" name="pl287"/>
            <p:cNvSpPr/>
            <p:nvPr/>
          </p:nvSpPr>
          <p:spPr>
            <a:xfrm>
              <a:off x="4056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9" name="pl288"/>
            <p:cNvSpPr/>
            <p:nvPr/>
          </p:nvSpPr>
          <p:spPr>
            <a:xfrm>
              <a:off x="432200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0" name="pl289"/>
            <p:cNvSpPr/>
            <p:nvPr/>
          </p:nvSpPr>
          <p:spPr>
            <a:xfrm>
              <a:off x="45875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1" name="pl290"/>
            <p:cNvSpPr/>
            <p:nvPr/>
          </p:nvSpPr>
          <p:spPr>
            <a:xfrm>
              <a:off x="4853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2" name="tx291"/>
            <p:cNvSpPr/>
            <p:nvPr/>
          </p:nvSpPr>
          <p:spPr>
            <a:xfrm rot="-5400000">
              <a:off x="185127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93" name="tx292"/>
            <p:cNvSpPr/>
            <p:nvPr/>
          </p:nvSpPr>
          <p:spPr>
            <a:xfrm rot="-5400000">
              <a:off x="210701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94" name="tx293"/>
            <p:cNvSpPr/>
            <p:nvPr/>
          </p:nvSpPr>
          <p:spPr>
            <a:xfrm rot="-5400000">
              <a:off x="237265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95" name="tx294"/>
            <p:cNvSpPr/>
            <p:nvPr/>
          </p:nvSpPr>
          <p:spPr>
            <a:xfrm rot="-5400000">
              <a:off x="263633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96" name="tx295"/>
            <p:cNvSpPr/>
            <p:nvPr/>
          </p:nvSpPr>
          <p:spPr>
            <a:xfrm rot="-5400000">
              <a:off x="287123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97" name="tx296"/>
            <p:cNvSpPr/>
            <p:nvPr/>
          </p:nvSpPr>
          <p:spPr>
            <a:xfrm rot="-5400000">
              <a:off x="3179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98" name="tx297"/>
            <p:cNvSpPr/>
            <p:nvPr/>
          </p:nvSpPr>
          <p:spPr>
            <a:xfrm rot="-5400000">
              <a:off x="347426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99" name="tx298"/>
            <p:cNvSpPr/>
            <p:nvPr/>
          </p:nvSpPr>
          <p:spPr>
            <a:xfrm rot="-5400000">
              <a:off x="367765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00" name="tx299"/>
            <p:cNvSpPr/>
            <p:nvPr/>
          </p:nvSpPr>
          <p:spPr>
            <a:xfrm rot="-5400000">
              <a:off x="394315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01" name="tx300"/>
            <p:cNvSpPr/>
            <p:nvPr/>
          </p:nvSpPr>
          <p:spPr>
            <a:xfrm rot="-5400000">
              <a:off x="4245125"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02" name="tx301"/>
            <p:cNvSpPr/>
            <p:nvPr/>
          </p:nvSpPr>
          <p:spPr>
            <a:xfrm rot="-5400000">
              <a:off x="449205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03" name="tx302"/>
            <p:cNvSpPr/>
            <p:nvPr/>
          </p:nvSpPr>
          <p:spPr>
            <a:xfrm rot="-5400000">
              <a:off x="475760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04" name="pl303"/>
            <p:cNvSpPr/>
            <p:nvPr/>
          </p:nvSpPr>
          <p:spPr>
            <a:xfrm>
              <a:off x="51717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54373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pl305"/>
            <p:cNvSpPr/>
            <p:nvPr/>
          </p:nvSpPr>
          <p:spPr>
            <a:xfrm>
              <a:off x="57028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59684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62339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308"/>
            <p:cNvSpPr/>
            <p:nvPr/>
          </p:nvSpPr>
          <p:spPr>
            <a:xfrm>
              <a:off x="64995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309"/>
            <p:cNvSpPr/>
            <p:nvPr/>
          </p:nvSpPr>
          <p:spPr>
            <a:xfrm>
              <a:off x="6765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70305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72961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75616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pl313"/>
            <p:cNvSpPr/>
            <p:nvPr/>
          </p:nvSpPr>
          <p:spPr>
            <a:xfrm>
              <a:off x="78272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pl314"/>
            <p:cNvSpPr/>
            <p:nvPr/>
          </p:nvSpPr>
          <p:spPr>
            <a:xfrm>
              <a:off x="8092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tx315"/>
            <p:cNvSpPr/>
            <p:nvPr/>
          </p:nvSpPr>
          <p:spPr>
            <a:xfrm rot="-5400000">
              <a:off x="509097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17" name="tx316"/>
            <p:cNvSpPr/>
            <p:nvPr/>
          </p:nvSpPr>
          <p:spPr>
            <a:xfrm rot="-5400000">
              <a:off x="534671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18" name="tx317"/>
            <p:cNvSpPr/>
            <p:nvPr/>
          </p:nvSpPr>
          <p:spPr>
            <a:xfrm rot="-5400000">
              <a:off x="561234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19" name="tx318"/>
            <p:cNvSpPr/>
            <p:nvPr/>
          </p:nvSpPr>
          <p:spPr>
            <a:xfrm rot="-5400000">
              <a:off x="587603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20" name="tx319"/>
            <p:cNvSpPr/>
            <p:nvPr/>
          </p:nvSpPr>
          <p:spPr>
            <a:xfrm rot="-5400000">
              <a:off x="611093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21" name="tx320"/>
            <p:cNvSpPr/>
            <p:nvPr/>
          </p:nvSpPr>
          <p:spPr>
            <a:xfrm rot="-5400000">
              <a:off x="641871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22" name="tx321"/>
            <p:cNvSpPr/>
            <p:nvPr/>
          </p:nvSpPr>
          <p:spPr>
            <a:xfrm rot="-5400000">
              <a:off x="671395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23" name="tx322"/>
            <p:cNvSpPr/>
            <p:nvPr/>
          </p:nvSpPr>
          <p:spPr>
            <a:xfrm rot="-5400000">
              <a:off x="691734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24" name="tx323"/>
            <p:cNvSpPr/>
            <p:nvPr/>
          </p:nvSpPr>
          <p:spPr>
            <a:xfrm rot="-5400000">
              <a:off x="718285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25" name="tx324"/>
            <p:cNvSpPr/>
            <p:nvPr/>
          </p:nvSpPr>
          <p:spPr>
            <a:xfrm rot="-5400000">
              <a:off x="74848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26" name="tx325"/>
            <p:cNvSpPr/>
            <p:nvPr/>
          </p:nvSpPr>
          <p:spPr>
            <a:xfrm rot="-5400000">
              <a:off x="773174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27" name="tx326"/>
            <p:cNvSpPr/>
            <p:nvPr/>
          </p:nvSpPr>
          <p:spPr>
            <a:xfrm rot="-5400000">
              <a:off x="79972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28" name="pl327"/>
            <p:cNvSpPr/>
            <p:nvPr/>
          </p:nvSpPr>
          <p:spPr>
            <a:xfrm>
              <a:off x="84114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28"/>
            <p:cNvSpPr/>
            <p:nvPr/>
          </p:nvSpPr>
          <p:spPr>
            <a:xfrm>
              <a:off x="86770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329"/>
            <p:cNvSpPr/>
            <p:nvPr/>
          </p:nvSpPr>
          <p:spPr>
            <a:xfrm>
              <a:off x="89425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30"/>
            <p:cNvSpPr/>
            <p:nvPr/>
          </p:nvSpPr>
          <p:spPr>
            <a:xfrm>
              <a:off x="9208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31"/>
            <p:cNvSpPr/>
            <p:nvPr/>
          </p:nvSpPr>
          <p:spPr>
            <a:xfrm>
              <a:off x="94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332"/>
            <p:cNvSpPr/>
            <p:nvPr/>
          </p:nvSpPr>
          <p:spPr>
            <a:xfrm>
              <a:off x="97391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pl333"/>
            <p:cNvSpPr/>
            <p:nvPr/>
          </p:nvSpPr>
          <p:spPr>
            <a:xfrm>
              <a:off x="100047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334"/>
            <p:cNvSpPr/>
            <p:nvPr/>
          </p:nvSpPr>
          <p:spPr>
            <a:xfrm>
              <a:off x="102702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1053584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108013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337"/>
            <p:cNvSpPr/>
            <p:nvPr/>
          </p:nvSpPr>
          <p:spPr>
            <a:xfrm>
              <a:off x="11066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pl338"/>
            <p:cNvSpPr/>
            <p:nvPr/>
          </p:nvSpPr>
          <p:spPr>
            <a:xfrm>
              <a:off x="113324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tx339"/>
            <p:cNvSpPr/>
            <p:nvPr/>
          </p:nvSpPr>
          <p:spPr>
            <a:xfrm rot="-5400000">
              <a:off x="833066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41" name="tx340"/>
            <p:cNvSpPr/>
            <p:nvPr/>
          </p:nvSpPr>
          <p:spPr>
            <a:xfrm rot="-5400000">
              <a:off x="858640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42" name="tx341"/>
            <p:cNvSpPr/>
            <p:nvPr/>
          </p:nvSpPr>
          <p:spPr>
            <a:xfrm rot="-5400000">
              <a:off x="885204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43" name="tx342"/>
            <p:cNvSpPr/>
            <p:nvPr/>
          </p:nvSpPr>
          <p:spPr>
            <a:xfrm rot="-5400000">
              <a:off x="911572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44" name="tx343"/>
            <p:cNvSpPr/>
            <p:nvPr/>
          </p:nvSpPr>
          <p:spPr>
            <a:xfrm rot="-5400000">
              <a:off x="935062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45" name="tx344"/>
            <p:cNvSpPr/>
            <p:nvPr/>
          </p:nvSpPr>
          <p:spPr>
            <a:xfrm rot="-5400000">
              <a:off x="965841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46" name="tx345"/>
            <p:cNvSpPr/>
            <p:nvPr/>
          </p:nvSpPr>
          <p:spPr>
            <a:xfrm rot="-5400000">
              <a:off x="995365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47" name="tx346"/>
            <p:cNvSpPr/>
            <p:nvPr/>
          </p:nvSpPr>
          <p:spPr>
            <a:xfrm rot="-5400000">
              <a:off x="1015704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48" name="tx347"/>
            <p:cNvSpPr/>
            <p:nvPr/>
          </p:nvSpPr>
          <p:spPr>
            <a:xfrm rot="-5400000">
              <a:off x="1042254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49" name="tx348"/>
            <p:cNvSpPr/>
            <p:nvPr/>
          </p:nvSpPr>
          <p:spPr>
            <a:xfrm rot="-5400000">
              <a:off x="1072451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50" name="tx349"/>
            <p:cNvSpPr/>
            <p:nvPr/>
          </p:nvSpPr>
          <p:spPr>
            <a:xfrm rot="-5400000">
              <a:off x="1097144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51" name="tx350"/>
            <p:cNvSpPr/>
            <p:nvPr/>
          </p:nvSpPr>
          <p:spPr>
            <a:xfrm rot="-5400000">
              <a:off x="1123699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52" name="pl351"/>
            <p:cNvSpPr/>
            <p:nvPr/>
          </p:nvSpPr>
          <p:spPr>
            <a:xfrm>
              <a:off x="1165114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pl352"/>
            <p:cNvSpPr/>
            <p:nvPr/>
          </p:nvSpPr>
          <p:spPr>
            <a:xfrm>
              <a:off x="119166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4" name="pl353"/>
            <p:cNvSpPr/>
            <p:nvPr/>
          </p:nvSpPr>
          <p:spPr>
            <a:xfrm>
              <a:off x="121822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5" name="pl354"/>
            <p:cNvSpPr/>
            <p:nvPr/>
          </p:nvSpPr>
          <p:spPr>
            <a:xfrm>
              <a:off x="12447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6" name="pl355"/>
            <p:cNvSpPr/>
            <p:nvPr/>
          </p:nvSpPr>
          <p:spPr>
            <a:xfrm>
              <a:off x="12713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7" name="pl356"/>
            <p:cNvSpPr/>
            <p:nvPr/>
          </p:nvSpPr>
          <p:spPr>
            <a:xfrm>
              <a:off x="129788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8" name="pl357"/>
            <p:cNvSpPr/>
            <p:nvPr/>
          </p:nvSpPr>
          <p:spPr>
            <a:xfrm>
              <a:off x="132444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9" name="pl358"/>
            <p:cNvSpPr/>
            <p:nvPr/>
          </p:nvSpPr>
          <p:spPr>
            <a:xfrm>
              <a:off x="135099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pl359"/>
            <p:cNvSpPr/>
            <p:nvPr/>
          </p:nvSpPr>
          <p:spPr>
            <a:xfrm>
              <a:off x="13775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360"/>
            <p:cNvSpPr/>
            <p:nvPr/>
          </p:nvSpPr>
          <p:spPr>
            <a:xfrm>
              <a:off x="140410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pl361"/>
            <p:cNvSpPr/>
            <p:nvPr/>
          </p:nvSpPr>
          <p:spPr>
            <a:xfrm>
              <a:off x="143066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3" name="pl362"/>
            <p:cNvSpPr/>
            <p:nvPr/>
          </p:nvSpPr>
          <p:spPr>
            <a:xfrm>
              <a:off x="145721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4" name="tx363"/>
            <p:cNvSpPr/>
            <p:nvPr/>
          </p:nvSpPr>
          <p:spPr>
            <a:xfrm rot="-5400000">
              <a:off x="1157036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65" name="tx364"/>
            <p:cNvSpPr/>
            <p:nvPr/>
          </p:nvSpPr>
          <p:spPr>
            <a:xfrm rot="-5400000">
              <a:off x="1182610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66" name="tx365"/>
            <p:cNvSpPr/>
            <p:nvPr/>
          </p:nvSpPr>
          <p:spPr>
            <a:xfrm rot="-5400000">
              <a:off x="120917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67" name="tx366"/>
            <p:cNvSpPr/>
            <p:nvPr/>
          </p:nvSpPr>
          <p:spPr>
            <a:xfrm rot="-5400000">
              <a:off x="1235542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68" name="tx367"/>
            <p:cNvSpPr/>
            <p:nvPr/>
          </p:nvSpPr>
          <p:spPr>
            <a:xfrm rot="-5400000">
              <a:off x="1259032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69" name="tx368"/>
            <p:cNvSpPr/>
            <p:nvPr/>
          </p:nvSpPr>
          <p:spPr>
            <a:xfrm rot="-5400000">
              <a:off x="1289810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70" name="tx369"/>
            <p:cNvSpPr/>
            <p:nvPr/>
          </p:nvSpPr>
          <p:spPr>
            <a:xfrm rot="-5400000">
              <a:off x="1319334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71" name="tx370"/>
            <p:cNvSpPr/>
            <p:nvPr/>
          </p:nvSpPr>
          <p:spPr>
            <a:xfrm rot="-5400000">
              <a:off x="1339673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72" name="tx371"/>
            <p:cNvSpPr/>
            <p:nvPr/>
          </p:nvSpPr>
          <p:spPr>
            <a:xfrm rot="-5400000">
              <a:off x="1366224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73" name="tx372"/>
            <p:cNvSpPr/>
            <p:nvPr/>
          </p:nvSpPr>
          <p:spPr>
            <a:xfrm rot="-5400000">
              <a:off x="1396420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74" name="tx373"/>
            <p:cNvSpPr/>
            <p:nvPr/>
          </p:nvSpPr>
          <p:spPr>
            <a:xfrm rot="-5400000">
              <a:off x="1421113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75" name="tx374"/>
            <p:cNvSpPr/>
            <p:nvPr/>
          </p:nvSpPr>
          <p:spPr>
            <a:xfrm rot="-5400000">
              <a:off x="1447668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76" name="pl375"/>
            <p:cNvSpPr/>
            <p:nvPr/>
          </p:nvSpPr>
          <p:spPr>
            <a:xfrm>
              <a:off x="148908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7" name="pl376"/>
            <p:cNvSpPr/>
            <p:nvPr/>
          </p:nvSpPr>
          <p:spPr>
            <a:xfrm>
              <a:off x="151563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8" name="pl377"/>
            <p:cNvSpPr/>
            <p:nvPr/>
          </p:nvSpPr>
          <p:spPr>
            <a:xfrm>
              <a:off x="15421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9" name="pl378"/>
            <p:cNvSpPr/>
            <p:nvPr/>
          </p:nvSpPr>
          <p:spPr>
            <a:xfrm>
              <a:off x="156874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0" name="pl379"/>
            <p:cNvSpPr/>
            <p:nvPr/>
          </p:nvSpPr>
          <p:spPr>
            <a:xfrm>
              <a:off x="159530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1" name="pl380"/>
            <p:cNvSpPr/>
            <p:nvPr/>
          </p:nvSpPr>
          <p:spPr>
            <a:xfrm>
              <a:off x="162185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2" name="pl381"/>
            <p:cNvSpPr/>
            <p:nvPr/>
          </p:nvSpPr>
          <p:spPr>
            <a:xfrm>
              <a:off x="164841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3" name="pl382"/>
            <p:cNvSpPr/>
            <p:nvPr/>
          </p:nvSpPr>
          <p:spPr>
            <a:xfrm>
              <a:off x="167496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4" name="pl383"/>
            <p:cNvSpPr/>
            <p:nvPr/>
          </p:nvSpPr>
          <p:spPr>
            <a:xfrm>
              <a:off x="170152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5" name="pl384"/>
            <p:cNvSpPr/>
            <p:nvPr/>
          </p:nvSpPr>
          <p:spPr>
            <a:xfrm>
              <a:off x="172807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6" name="pl385"/>
            <p:cNvSpPr/>
            <p:nvPr/>
          </p:nvSpPr>
          <p:spPr>
            <a:xfrm>
              <a:off x="175463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7" name="pl386"/>
            <p:cNvSpPr/>
            <p:nvPr/>
          </p:nvSpPr>
          <p:spPr>
            <a:xfrm>
              <a:off x="178118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8" name="tx387"/>
            <p:cNvSpPr/>
            <p:nvPr/>
          </p:nvSpPr>
          <p:spPr>
            <a:xfrm rot="-5400000">
              <a:off x="1481005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89" name="tx388"/>
            <p:cNvSpPr/>
            <p:nvPr/>
          </p:nvSpPr>
          <p:spPr>
            <a:xfrm rot="-5400000">
              <a:off x="1506579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90" name="tx389"/>
            <p:cNvSpPr/>
            <p:nvPr/>
          </p:nvSpPr>
          <p:spPr>
            <a:xfrm rot="-5400000">
              <a:off x="1533143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91" name="tx390"/>
            <p:cNvSpPr/>
            <p:nvPr/>
          </p:nvSpPr>
          <p:spPr>
            <a:xfrm rot="-5400000">
              <a:off x="1559511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92" name="tx391"/>
            <p:cNvSpPr/>
            <p:nvPr/>
          </p:nvSpPr>
          <p:spPr>
            <a:xfrm rot="-5400000">
              <a:off x="1583001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93" name="tx392"/>
            <p:cNvSpPr/>
            <p:nvPr/>
          </p:nvSpPr>
          <p:spPr>
            <a:xfrm rot="-5400000">
              <a:off x="1613780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94" name="tx393"/>
            <p:cNvSpPr/>
            <p:nvPr/>
          </p:nvSpPr>
          <p:spPr>
            <a:xfrm rot="-5400000">
              <a:off x="16433042"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95" name="tx394"/>
            <p:cNvSpPr/>
            <p:nvPr/>
          </p:nvSpPr>
          <p:spPr>
            <a:xfrm rot="-5400000">
              <a:off x="1663643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96" name="tx395"/>
            <p:cNvSpPr/>
            <p:nvPr/>
          </p:nvSpPr>
          <p:spPr>
            <a:xfrm rot="-5400000">
              <a:off x="169019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97" name="tx396"/>
            <p:cNvSpPr/>
            <p:nvPr/>
          </p:nvSpPr>
          <p:spPr>
            <a:xfrm rot="-5400000">
              <a:off x="1720390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98" name="tx397"/>
            <p:cNvSpPr/>
            <p:nvPr/>
          </p:nvSpPr>
          <p:spPr>
            <a:xfrm rot="-5400000">
              <a:off x="1745083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99" name="tx398"/>
            <p:cNvSpPr/>
            <p:nvPr/>
          </p:nvSpPr>
          <p:spPr>
            <a:xfrm rot="-5400000">
              <a:off x="1771638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00" name="tx399"/>
            <p:cNvSpPr/>
            <p:nvPr/>
          </p:nvSpPr>
          <p:spPr>
            <a:xfrm>
              <a:off x="1294238" y="5200079"/>
              <a:ext cx="190648"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01" name="tx400"/>
            <p:cNvSpPr/>
            <p:nvPr/>
          </p:nvSpPr>
          <p:spPr>
            <a:xfrm>
              <a:off x="1230614" y="4307830"/>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a:t>
              </a:r>
            </a:p>
          </p:txBody>
        </p:sp>
        <p:sp>
          <p:nvSpPr>
            <p:cNvPr id="402" name="tx401"/>
            <p:cNvSpPr/>
            <p:nvPr/>
          </p:nvSpPr>
          <p:spPr>
            <a:xfrm>
              <a:off x="1230614" y="3415581"/>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a:t>
              </a:r>
            </a:p>
          </p:txBody>
        </p:sp>
        <p:sp>
          <p:nvSpPr>
            <p:cNvPr id="403" name="tx402"/>
            <p:cNvSpPr/>
            <p:nvPr/>
          </p:nvSpPr>
          <p:spPr>
            <a:xfrm>
              <a:off x="1230614" y="2523220"/>
              <a:ext cx="254272" cy="167208"/>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30</a:t>
              </a:r>
            </a:p>
          </p:txBody>
        </p:sp>
        <p:sp>
          <p:nvSpPr>
            <p:cNvPr id="404" name="pl403"/>
            <p:cNvSpPr/>
            <p:nvPr/>
          </p:nvSpPr>
          <p:spPr>
            <a:xfrm>
              <a:off x="1737938"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5" name="pl404"/>
            <p:cNvSpPr/>
            <p:nvPr/>
          </p:nvSpPr>
          <p:spPr>
            <a:xfrm>
              <a:off x="1737938" y="439310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6" name="pl405"/>
            <p:cNvSpPr/>
            <p:nvPr/>
          </p:nvSpPr>
          <p:spPr>
            <a:xfrm>
              <a:off x="1737938" y="350086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7" name="pl406"/>
            <p:cNvSpPr/>
            <p:nvPr/>
          </p:nvSpPr>
          <p:spPr>
            <a:xfrm>
              <a:off x="1737938" y="260861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8" name="tx407"/>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09" name="rc408"/>
            <p:cNvSpPr/>
            <p:nvPr/>
          </p:nvSpPr>
          <p:spPr>
            <a:xfrm>
              <a:off x="18110385" y="2153563"/>
              <a:ext cx="1753945" cy="1236458"/>
            </a:xfrm>
            <a:prstGeom prst="rect">
              <a:avLst/>
            </a:prstGeom>
            <a:solidFill>
              <a:srgbClr val="FFFFFF">
                <a:alpha val="100000"/>
              </a:srgbClr>
            </a:solidFill>
          </p:spPr>
          <p:txBody>
            <a:bodyPr/>
            <a:lstStyle/>
            <a:p/>
          </p:txBody>
        </p:sp>
        <p:sp>
          <p:nvSpPr>
            <p:cNvPr id="410" name="rc409"/>
            <p:cNvSpPr/>
            <p:nvPr/>
          </p:nvSpPr>
          <p:spPr>
            <a:xfrm>
              <a:off x="18179974" y="2223153"/>
              <a:ext cx="274319" cy="274319"/>
            </a:xfrm>
            <a:prstGeom prst="rect">
              <a:avLst/>
            </a:prstGeom>
            <a:solidFill>
              <a:srgbClr val="FFFFFF">
                <a:alpha val="100000"/>
              </a:srgbClr>
            </a:solidFill>
          </p:spPr>
          <p:txBody>
            <a:bodyPr/>
            <a:lstStyle/>
            <a:p/>
          </p:txBody>
        </p:sp>
        <p:sp>
          <p:nvSpPr>
            <p:cNvPr id="411" name="rc410"/>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12" name="rc411"/>
            <p:cNvSpPr/>
            <p:nvPr/>
          </p:nvSpPr>
          <p:spPr>
            <a:xfrm>
              <a:off x="18179974" y="2497473"/>
              <a:ext cx="274319" cy="274319"/>
            </a:xfrm>
            <a:prstGeom prst="rect">
              <a:avLst/>
            </a:prstGeom>
            <a:solidFill>
              <a:srgbClr val="FFFFFF">
                <a:alpha val="100000"/>
              </a:srgbClr>
            </a:solidFill>
          </p:spPr>
          <p:txBody>
            <a:bodyPr/>
            <a:lstStyle/>
            <a:p/>
          </p:txBody>
        </p:sp>
        <p:sp>
          <p:nvSpPr>
            <p:cNvPr id="413" name="rc412"/>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14" name="rc413"/>
            <p:cNvSpPr/>
            <p:nvPr/>
          </p:nvSpPr>
          <p:spPr>
            <a:xfrm>
              <a:off x="18179974" y="2771793"/>
              <a:ext cx="274319" cy="274319"/>
            </a:xfrm>
            <a:prstGeom prst="rect">
              <a:avLst/>
            </a:prstGeom>
            <a:solidFill>
              <a:srgbClr val="FFFFFF">
                <a:alpha val="100000"/>
              </a:srgbClr>
            </a:solidFill>
          </p:spPr>
          <p:txBody>
            <a:bodyPr/>
            <a:lstStyle/>
            <a:p/>
          </p:txBody>
        </p:sp>
        <p:sp>
          <p:nvSpPr>
            <p:cNvPr id="415" name="rc414"/>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16" name="rc415"/>
            <p:cNvSpPr/>
            <p:nvPr/>
          </p:nvSpPr>
          <p:spPr>
            <a:xfrm>
              <a:off x="18179974" y="3046113"/>
              <a:ext cx="274319" cy="274319"/>
            </a:xfrm>
            <a:prstGeom prst="rect">
              <a:avLst/>
            </a:prstGeom>
            <a:solidFill>
              <a:srgbClr val="FFFFFF">
                <a:alpha val="100000"/>
              </a:srgbClr>
            </a:solidFill>
          </p:spPr>
          <p:txBody>
            <a:bodyPr/>
            <a:lstStyle/>
            <a:p/>
          </p:txBody>
        </p:sp>
        <p:sp>
          <p:nvSpPr>
            <p:cNvPr id="417" name="rc416"/>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18" name="tx417"/>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19" name="tx418"/>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20" name="tx419"/>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21" name="tx420"/>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sp xmlns:a="http://schemas.openxmlformats.org/drawingml/2006/main" xmlns:r="http://schemas.openxmlformats.org/officeDocument/2006/relationships" xmlns:p="http://schemas.openxmlformats.org/presentationml/2006/main">
        <p:nvSpPr>
          <p:cNvPr id="422" name=""/>
          <p:cNvSpPr>
            <a:spLocks noGrp="1"/>
          </p:cNvSpPr>
          <p:nvPr>
            <p:ph/>
          </p:nvPr>
        </p:nvSpPr>
        <p:spPr>
          <a:xfrm>
            <a:off x="7772400" y="7772400"/>
            <a:ext cx="54864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age distribution data available
for the past 12 months</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423" name=""/>
          <p:cNvGrpSpPr/>
          <p:nvPr/>
        </p:nvGrpSpPr>
        <p:grpSpPr>
          <a:xfrm>
            <a:off x="12527280" y="6217920"/>
            <a:ext cx="5486400" cy="4297680"/>
            <a:chOff x="12527280" y="6217920"/>
            <a:chExt cx="5486400" cy="4297680"/>
          </a:xfrm>
        </p:grpSpPr>
        <p:sp>
          <p:nvSpPr>
            <p:cNvPr id="424"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25"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26"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427"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28"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29"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30"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31"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32"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33"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34"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35"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36"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37"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38" name="pl17"/>
            <p:cNvSpPr/>
            <p:nvPr/>
          </p:nvSpPr>
          <p:spPr>
            <a:xfrm>
              <a:off x="13329440" y="6663670"/>
              <a:ext cx="4502097" cy="281682"/>
            </a:xfrm>
            <a:custGeom>
              <a:avLst/>
              <a:pathLst>
                <a:path w="4502097" h="281682">
                  <a:moveTo>
                    <a:pt x="0" y="76822"/>
                  </a:moveTo>
                  <a:lnTo>
                    <a:pt x="187587" y="25607"/>
                  </a:lnTo>
                  <a:lnTo>
                    <a:pt x="375174" y="281682"/>
                  </a:lnTo>
                  <a:lnTo>
                    <a:pt x="562762" y="51214"/>
                  </a:lnTo>
                  <a:lnTo>
                    <a:pt x="750349" y="51214"/>
                  </a:lnTo>
                  <a:lnTo>
                    <a:pt x="937937" y="0"/>
                  </a:lnTo>
                  <a:lnTo>
                    <a:pt x="1125524" y="0"/>
                  </a:lnTo>
                  <a:lnTo>
                    <a:pt x="1313111" y="0"/>
                  </a:lnTo>
                  <a:lnTo>
                    <a:pt x="1500699" y="0"/>
                  </a:lnTo>
                  <a:lnTo>
                    <a:pt x="1688286" y="0"/>
                  </a:lnTo>
                  <a:lnTo>
                    <a:pt x="1875874" y="0"/>
                  </a:lnTo>
                  <a:lnTo>
                    <a:pt x="2063461" y="0"/>
                  </a:lnTo>
                  <a:lnTo>
                    <a:pt x="2251048" y="0"/>
                  </a:lnTo>
                  <a:lnTo>
                    <a:pt x="2438636" y="0"/>
                  </a:lnTo>
                  <a:lnTo>
                    <a:pt x="2626223" y="0"/>
                  </a:lnTo>
                  <a:lnTo>
                    <a:pt x="2813811" y="0"/>
                  </a:lnTo>
                  <a:lnTo>
                    <a:pt x="3001398" y="0"/>
                  </a:lnTo>
                  <a:lnTo>
                    <a:pt x="3188985" y="0"/>
                  </a:lnTo>
                  <a:lnTo>
                    <a:pt x="3376573" y="0"/>
                  </a:lnTo>
                  <a:lnTo>
                    <a:pt x="3564160" y="0"/>
                  </a:lnTo>
                  <a:lnTo>
                    <a:pt x="3751748" y="25607"/>
                  </a:lnTo>
                  <a:lnTo>
                    <a:pt x="3939335" y="51214"/>
                  </a:lnTo>
                  <a:lnTo>
                    <a:pt x="4126923" y="25607"/>
                  </a:lnTo>
                  <a:lnTo>
                    <a:pt x="4314510" y="0"/>
                  </a:lnTo>
                  <a:lnTo>
                    <a:pt x="4502097" y="0"/>
                  </a:lnTo>
                </a:path>
              </a:pathLst>
            </a:custGeom>
            <a:ln w="32521" cap="flat">
              <a:solidFill>
                <a:srgbClr val="5EB0E8">
                  <a:alpha val="100000"/>
                </a:srgbClr>
              </a:solidFill>
              <a:prstDash val="solid"/>
              <a:round/>
            </a:ln>
          </p:spPr>
          <p:txBody>
            <a:bodyPr/>
            <a:lstStyle/>
            <a:p/>
          </p:txBody>
        </p:sp>
        <p:sp>
          <p:nvSpPr>
            <p:cNvPr id="439" name="pl18"/>
            <p:cNvSpPr/>
            <p:nvPr/>
          </p:nvSpPr>
          <p:spPr>
            <a:xfrm>
              <a:off x="13329440" y="6663670"/>
              <a:ext cx="4502097" cy="307289"/>
            </a:xfrm>
            <a:custGeom>
              <a:avLst/>
              <a:pathLst>
                <a:path w="4502097" h="307289">
                  <a:moveTo>
                    <a:pt x="0" y="179252"/>
                  </a:moveTo>
                  <a:lnTo>
                    <a:pt x="187587" y="128037"/>
                  </a:lnTo>
                  <a:lnTo>
                    <a:pt x="375174" y="307289"/>
                  </a:lnTo>
                  <a:lnTo>
                    <a:pt x="562762" y="256074"/>
                  </a:lnTo>
                  <a:lnTo>
                    <a:pt x="750349" y="230467"/>
                  </a:lnTo>
                  <a:lnTo>
                    <a:pt x="937937" y="25607"/>
                  </a:lnTo>
                  <a:lnTo>
                    <a:pt x="1125524" y="0"/>
                  </a:lnTo>
                  <a:lnTo>
                    <a:pt x="1313111" y="25607"/>
                  </a:lnTo>
                  <a:lnTo>
                    <a:pt x="1500699" y="0"/>
                  </a:lnTo>
                  <a:lnTo>
                    <a:pt x="1688286" y="0"/>
                  </a:lnTo>
                  <a:lnTo>
                    <a:pt x="1875874" y="0"/>
                  </a:lnTo>
                  <a:lnTo>
                    <a:pt x="2063461" y="0"/>
                  </a:lnTo>
                  <a:lnTo>
                    <a:pt x="2251048" y="0"/>
                  </a:lnTo>
                  <a:lnTo>
                    <a:pt x="2438636" y="0"/>
                  </a:lnTo>
                  <a:lnTo>
                    <a:pt x="2626223" y="0"/>
                  </a:lnTo>
                  <a:lnTo>
                    <a:pt x="2813811" y="0"/>
                  </a:lnTo>
                  <a:lnTo>
                    <a:pt x="3001398" y="0"/>
                  </a:lnTo>
                  <a:lnTo>
                    <a:pt x="3188985" y="0"/>
                  </a:lnTo>
                  <a:lnTo>
                    <a:pt x="3376573" y="0"/>
                  </a:lnTo>
                  <a:lnTo>
                    <a:pt x="3564160" y="0"/>
                  </a:lnTo>
                  <a:lnTo>
                    <a:pt x="3751748" y="0"/>
                  </a:lnTo>
                  <a:lnTo>
                    <a:pt x="3939335" y="25607"/>
                  </a:lnTo>
                  <a:lnTo>
                    <a:pt x="4126923" y="0"/>
                  </a:lnTo>
                  <a:lnTo>
                    <a:pt x="4314510" y="0"/>
                  </a:lnTo>
                  <a:lnTo>
                    <a:pt x="4502097" y="0"/>
                  </a:lnTo>
                </a:path>
              </a:pathLst>
            </a:custGeom>
            <a:ln w="32521" cap="flat">
              <a:solidFill>
                <a:srgbClr val="00A173">
                  <a:alpha val="100000"/>
                </a:srgbClr>
              </a:solidFill>
              <a:prstDash val="solid"/>
              <a:round/>
            </a:ln>
          </p:spPr>
          <p:txBody>
            <a:bodyPr/>
            <a:lstStyle/>
            <a:p/>
          </p:txBody>
        </p:sp>
        <p:sp>
          <p:nvSpPr>
            <p:cNvPr id="440"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41"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42"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43"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444"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445"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46"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7"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8"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9"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50"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51"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52"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3"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4"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5"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6"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7"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8"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9"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0"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1"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2"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3"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4"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5"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6"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7"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8"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9"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0"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1"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2"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3"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4"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5"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6"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7"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478"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479"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480"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481"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482"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483"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484"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485"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486"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487"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488"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489"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490"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491"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492"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493"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494"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495"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496"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497"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498"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499"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00"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01"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02"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03" name="rc82"/>
            <p:cNvSpPr/>
            <p:nvPr/>
          </p:nvSpPr>
          <p:spPr>
            <a:xfrm>
              <a:off x="14005791" y="9941072"/>
              <a:ext cx="3149396" cy="504938"/>
            </a:xfrm>
            <a:prstGeom prst="rect">
              <a:avLst/>
            </a:prstGeom>
            <a:solidFill>
              <a:srgbClr val="FFFFFF">
                <a:alpha val="100000"/>
              </a:srgbClr>
            </a:solidFill>
          </p:spPr>
          <p:txBody>
            <a:bodyPr/>
            <a:lstStyle/>
            <a:p/>
          </p:txBody>
        </p:sp>
        <p:sp>
          <p:nvSpPr>
            <p:cNvPr id="504"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05"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06"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07"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08"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509"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510"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511"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512"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Coverage data from WHO/UNICEF Estimates of National Immunization Coverage (WUENIC)</a:t>
            </a:r>
          </a:p>
        </p:txBody>
      </p:sp>
    </p:spTree>
  </p:cSld>
  <p:clrMapOvr>
    <a:masterClrMapping/>
  </p:clrMapOvr>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Uganda</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3214267" cy="3131794"/>
            </a:xfrm>
            <a:prstGeom prst="rect">
              <a:avLst/>
            </a:prstGeom>
            <a:solidFill>
              <a:srgbClr val="FFFFFF">
                <a:alpha val="100000"/>
              </a:srgbClr>
            </a:solidFill>
          </p:spPr>
          <p:txBody>
            <a:bodyPr/>
            <a:lstStyle/>
            <a:p/>
          </p:txBody>
        </p:sp>
        <p:sp>
          <p:nvSpPr>
            <p:cNvPr id="7" name="pl6"/>
            <p:cNvSpPr/>
            <p:nvPr/>
          </p:nvSpPr>
          <p:spPr>
            <a:xfrm>
              <a:off x="1899869" y="493212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8" name="pl7"/>
            <p:cNvSpPr/>
            <p:nvPr/>
          </p:nvSpPr>
          <p:spPr>
            <a:xfrm>
              <a:off x="1899869" y="422564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9" name="pl8"/>
            <p:cNvSpPr/>
            <p:nvPr/>
          </p:nvSpPr>
          <p:spPr>
            <a:xfrm>
              <a:off x="1899869" y="351917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 name="pl9"/>
            <p:cNvSpPr/>
            <p:nvPr/>
          </p:nvSpPr>
          <p:spPr>
            <a:xfrm>
              <a:off x="1899869" y="281270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1" name="pl10"/>
            <p:cNvSpPr/>
            <p:nvPr/>
          </p:nvSpPr>
          <p:spPr>
            <a:xfrm>
              <a:off x="189986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 name="pl11"/>
            <p:cNvSpPr/>
            <p:nvPr/>
          </p:nvSpPr>
          <p:spPr>
            <a:xfrm>
              <a:off x="1899869" y="457888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 name="pl12"/>
            <p:cNvSpPr/>
            <p:nvPr/>
          </p:nvSpPr>
          <p:spPr>
            <a:xfrm>
              <a:off x="1899869" y="387241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 name="pl13"/>
            <p:cNvSpPr/>
            <p:nvPr/>
          </p:nvSpPr>
          <p:spPr>
            <a:xfrm>
              <a:off x="1899869" y="316593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5" name="pl14"/>
            <p:cNvSpPr/>
            <p:nvPr/>
          </p:nvSpPr>
          <p:spPr>
            <a:xfrm>
              <a:off x="1899869" y="245946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6" name="rc15"/>
            <p:cNvSpPr/>
            <p:nvPr/>
          </p:nvSpPr>
          <p:spPr>
            <a:xfrm>
              <a:off x="1939388" y="5278293"/>
              <a:ext cx="237118" cy="706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 name="rc16"/>
            <p:cNvSpPr/>
            <p:nvPr/>
          </p:nvSpPr>
          <p:spPr>
            <a:xfrm>
              <a:off x="1939388" y="527829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 name="rc17"/>
            <p:cNvSpPr/>
            <p:nvPr/>
          </p:nvSpPr>
          <p:spPr>
            <a:xfrm>
              <a:off x="1939388" y="5271228"/>
              <a:ext cx="237118" cy="706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 name="rc18"/>
            <p:cNvSpPr/>
            <p:nvPr/>
          </p:nvSpPr>
          <p:spPr>
            <a:xfrm>
              <a:off x="1939388" y="5101675"/>
              <a:ext cx="237118" cy="1695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 name="rc19"/>
            <p:cNvSpPr/>
            <p:nvPr/>
          </p:nvSpPr>
          <p:spPr>
            <a:xfrm>
              <a:off x="2202853" y="5257099"/>
              <a:ext cx="237118" cy="2825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 name="rc20"/>
            <p:cNvSpPr/>
            <p:nvPr/>
          </p:nvSpPr>
          <p:spPr>
            <a:xfrm>
              <a:off x="2202853" y="525709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 name="rc21"/>
            <p:cNvSpPr/>
            <p:nvPr/>
          </p:nvSpPr>
          <p:spPr>
            <a:xfrm>
              <a:off x="2202853" y="525709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 name="rc22"/>
            <p:cNvSpPr/>
            <p:nvPr/>
          </p:nvSpPr>
          <p:spPr>
            <a:xfrm>
              <a:off x="2202853" y="4875603"/>
              <a:ext cx="237118" cy="38149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 name="rc23"/>
            <p:cNvSpPr/>
            <p:nvPr/>
          </p:nvSpPr>
          <p:spPr>
            <a:xfrm>
              <a:off x="2466318" y="5271228"/>
              <a:ext cx="237118" cy="1412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 name="rc24"/>
            <p:cNvSpPr/>
            <p:nvPr/>
          </p:nvSpPr>
          <p:spPr>
            <a:xfrm>
              <a:off x="2466318" y="527122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 name="rc25"/>
            <p:cNvSpPr/>
            <p:nvPr/>
          </p:nvSpPr>
          <p:spPr>
            <a:xfrm>
              <a:off x="2466318" y="527122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 name="rc26"/>
            <p:cNvSpPr/>
            <p:nvPr/>
          </p:nvSpPr>
          <p:spPr>
            <a:xfrm>
              <a:off x="2466318" y="4804956"/>
              <a:ext cx="237118" cy="4662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 name="rc27"/>
            <p:cNvSpPr/>
            <p:nvPr/>
          </p:nvSpPr>
          <p:spPr>
            <a:xfrm>
              <a:off x="2729782" y="5257099"/>
              <a:ext cx="237118" cy="2825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 name="rc28"/>
            <p:cNvSpPr/>
            <p:nvPr/>
          </p:nvSpPr>
          <p:spPr>
            <a:xfrm>
              <a:off x="2729782" y="525709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0" name="rc29"/>
            <p:cNvSpPr/>
            <p:nvPr/>
          </p:nvSpPr>
          <p:spPr>
            <a:xfrm>
              <a:off x="2729782" y="525709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1" name="rc30"/>
            <p:cNvSpPr/>
            <p:nvPr/>
          </p:nvSpPr>
          <p:spPr>
            <a:xfrm>
              <a:off x="2729782" y="4854409"/>
              <a:ext cx="237118" cy="4026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2" name="rc31"/>
            <p:cNvSpPr/>
            <p:nvPr/>
          </p:nvSpPr>
          <p:spPr>
            <a:xfrm>
              <a:off x="2993247" y="5257099"/>
              <a:ext cx="237118" cy="2825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3" name="rc32"/>
            <p:cNvSpPr/>
            <p:nvPr/>
          </p:nvSpPr>
          <p:spPr>
            <a:xfrm>
              <a:off x="2993247" y="525709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4" name="rc33"/>
            <p:cNvSpPr/>
            <p:nvPr/>
          </p:nvSpPr>
          <p:spPr>
            <a:xfrm>
              <a:off x="2993247" y="525709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5" name="rc34"/>
            <p:cNvSpPr/>
            <p:nvPr/>
          </p:nvSpPr>
          <p:spPr>
            <a:xfrm>
              <a:off x="2993247" y="4854409"/>
              <a:ext cx="237118" cy="4026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6" name="rc35"/>
            <p:cNvSpPr/>
            <p:nvPr/>
          </p:nvSpPr>
          <p:spPr>
            <a:xfrm>
              <a:off x="3256711" y="5257099"/>
              <a:ext cx="237118" cy="2825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7" name="rc36"/>
            <p:cNvSpPr/>
            <p:nvPr/>
          </p:nvSpPr>
          <p:spPr>
            <a:xfrm>
              <a:off x="3256711" y="525709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8" name="rc37"/>
            <p:cNvSpPr/>
            <p:nvPr/>
          </p:nvSpPr>
          <p:spPr>
            <a:xfrm>
              <a:off x="3256711" y="525709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9" name="rc38"/>
            <p:cNvSpPr/>
            <p:nvPr/>
          </p:nvSpPr>
          <p:spPr>
            <a:xfrm>
              <a:off x="3256711" y="4804956"/>
              <a:ext cx="237118" cy="45214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0" name="rc39"/>
            <p:cNvSpPr/>
            <p:nvPr/>
          </p:nvSpPr>
          <p:spPr>
            <a:xfrm>
              <a:off x="3520176" y="5264164"/>
              <a:ext cx="237118" cy="211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1" name="rc40"/>
            <p:cNvSpPr/>
            <p:nvPr/>
          </p:nvSpPr>
          <p:spPr>
            <a:xfrm>
              <a:off x="3520176" y="526416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 name="rc41"/>
            <p:cNvSpPr/>
            <p:nvPr/>
          </p:nvSpPr>
          <p:spPr>
            <a:xfrm>
              <a:off x="3520176" y="526416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3" name="rc42"/>
            <p:cNvSpPr/>
            <p:nvPr/>
          </p:nvSpPr>
          <p:spPr>
            <a:xfrm>
              <a:off x="3520176" y="4706050"/>
              <a:ext cx="237118" cy="5581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4" name="rc43"/>
            <p:cNvSpPr/>
            <p:nvPr/>
          </p:nvSpPr>
          <p:spPr>
            <a:xfrm>
              <a:off x="3783640" y="5200581"/>
              <a:ext cx="237118" cy="8477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5" name="rc44"/>
            <p:cNvSpPr/>
            <p:nvPr/>
          </p:nvSpPr>
          <p:spPr>
            <a:xfrm>
              <a:off x="3783640" y="520058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 name="rc45"/>
            <p:cNvSpPr/>
            <p:nvPr/>
          </p:nvSpPr>
          <p:spPr>
            <a:xfrm>
              <a:off x="3783640" y="520058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7" name="rc46"/>
            <p:cNvSpPr/>
            <p:nvPr/>
          </p:nvSpPr>
          <p:spPr>
            <a:xfrm>
              <a:off x="3783640" y="4861474"/>
              <a:ext cx="237118" cy="33910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8" name="rc47"/>
            <p:cNvSpPr/>
            <p:nvPr/>
          </p:nvSpPr>
          <p:spPr>
            <a:xfrm>
              <a:off x="4047105" y="5136998"/>
              <a:ext cx="237118" cy="14835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9" name="rc48"/>
            <p:cNvSpPr/>
            <p:nvPr/>
          </p:nvSpPr>
          <p:spPr>
            <a:xfrm>
              <a:off x="4047105" y="513699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0" name="rc49"/>
            <p:cNvSpPr/>
            <p:nvPr/>
          </p:nvSpPr>
          <p:spPr>
            <a:xfrm>
              <a:off x="4047105" y="4593014"/>
              <a:ext cx="237118" cy="54398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1" name="rc50"/>
            <p:cNvSpPr/>
            <p:nvPr/>
          </p:nvSpPr>
          <p:spPr>
            <a:xfrm>
              <a:off x="4047105" y="4098483"/>
              <a:ext cx="237118" cy="49453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2" name="rc51"/>
            <p:cNvSpPr/>
            <p:nvPr/>
          </p:nvSpPr>
          <p:spPr>
            <a:xfrm>
              <a:off x="4310570" y="5257099"/>
              <a:ext cx="237118" cy="2825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3" name="rc52"/>
            <p:cNvSpPr/>
            <p:nvPr/>
          </p:nvSpPr>
          <p:spPr>
            <a:xfrm>
              <a:off x="4310570" y="525709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4" name="rc53"/>
            <p:cNvSpPr/>
            <p:nvPr/>
          </p:nvSpPr>
          <p:spPr>
            <a:xfrm>
              <a:off x="4310570" y="4995704"/>
              <a:ext cx="237118" cy="26139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5" name="rc54"/>
            <p:cNvSpPr/>
            <p:nvPr/>
          </p:nvSpPr>
          <p:spPr>
            <a:xfrm>
              <a:off x="4310570" y="4317490"/>
              <a:ext cx="237118" cy="6782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6" name="rc55"/>
            <p:cNvSpPr/>
            <p:nvPr/>
          </p:nvSpPr>
          <p:spPr>
            <a:xfrm>
              <a:off x="4574034" y="5235905"/>
              <a:ext cx="237118" cy="4945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7" name="rc56"/>
            <p:cNvSpPr/>
            <p:nvPr/>
          </p:nvSpPr>
          <p:spPr>
            <a:xfrm>
              <a:off x="4574034" y="523590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8" name="rc57"/>
            <p:cNvSpPr/>
            <p:nvPr/>
          </p:nvSpPr>
          <p:spPr>
            <a:xfrm>
              <a:off x="4574034" y="5228840"/>
              <a:ext cx="237118" cy="706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9" name="rc58"/>
            <p:cNvSpPr/>
            <p:nvPr/>
          </p:nvSpPr>
          <p:spPr>
            <a:xfrm>
              <a:off x="4574034" y="4953315"/>
              <a:ext cx="237118" cy="2755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0" name="rc59"/>
            <p:cNvSpPr/>
            <p:nvPr/>
          </p:nvSpPr>
          <p:spPr>
            <a:xfrm>
              <a:off x="4837499" y="5271228"/>
              <a:ext cx="237118" cy="1412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1" name="rc60"/>
            <p:cNvSpPr/>
            <p:nvPr/>
          </p:nvSpPr>
          <p:spPr>
            <a:xfrm>
              <a:off x="4837499" y="527122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2" name="rc61"/>
            <p:cNvSpPr/>
            <p:nvPr/>
          </p:nvSpPr>
          <p:spPr>
            <a:xfrm>
              <a:off x="4837499" y="5242969"/>
              <a:ext cx="237118" cy="2825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3" name="rc62"/>
            <p:cNvSpPr/>
            <p:nvPr/>
          </p:nvSpPr>
          <p:spPr>
            <a:xfrm>
              <a:off x="4837499" y="5023963"/>
              <a:ext cx="237118" cy="21900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4" name="pg63"/>
            <p:cNvSpPr/>
            <p:nvPr/>
          </p:nvSpPr>
          <p:spPr>
            <a:xfrm>
              <a:off x="2606093"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5" name="tx64"/>
            <p:cNvSpPr/>
            <p:nvPr/>
          </p:nvSpPr>
          <p:spPr>
            <a:xfrm>
              <a:off x="2730975"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188 case(s)</a:t>
              </a:r>
            </a:p>
          </p:txBody>
        </p:sp>
        <p:sp>
          <p:nvSpPr>
            <p:cNvPr id="66" name="pg65"/>
            <p:cNvSpPr/>
            <p:nvPr/>
          </p:nvSpPr>
          <p:spPr>
            <a:xfrm>
              <a:off x="2812599" y="2394471"/>
              <a:ext cx="1388806" cy="311602"/>
            </a:xfrm>
            <a:custGeom>
              <a:avLst/>
              <a:pathLst>
                <a:path w="1388806" h="311602">
                  <a:moveTo>
                    <a:pt x="26017" y="311602"/>
                  </a:moveTo>
                  <a:lnTo>
                    <a:pt x="1362789" y="311602"/>
                  </a:lnTo>
                  <a:lnTo>
                    <a:pt x="1361741" y="311581"/>
                  </a:lnTo>
                  <a:lnTo>
                    <a:pt x="1365925" y="311412"/>
                  </a:lnTo>
                  <a:lnTo>
                    <a:pt x="1370027" y="310575"/>
                  </a:lnTo>
                  <a:lnTo>
                    <a:pt x="1373942" y="309090"/>
                  </a:lnTo>
                  <a:lnTo>
                    <a:pt x="1377568" y="306996"/>
                  </a:lnTo>
                  <a:lnTo>
                    <a:pt x="1380811" y="304348"/>
                  </a:lnTo>
                  <a:lnTo>
                    <a:pt x="1383588" y="301214"/>
                  </a:lnTo>
                  <a:lnTo>
                    <a:pt x="1385826" y="297675"/>
                  </a:lnTo>
                  <a:lnTo>
                    <a:pt x="1387467" y="293823"/>
                  </a:lnTo>
                  <a:lnTo>
                    <a:pt x="1388469" y="289758"/>
                  </a:lnTo>
                  <a:lnTo>
                    <a:pt x="1388806" y="285585"/>
                  </a:lnTo>
                  <a:lnTo>
                    <a:pt x="1388806" y="26017"/>
                  </a:lnTo>
                  <a:lnTo>
                    <a:pt x="1388469" y="21843"/>
                  </a:lnTo>
                  <a:lnTo>
                    <a:pt x="1387467" y="17778"/>
                  </a:lnTo>
                  <a:lnTo>
                    <a:pt x="1385826" y="13926"/>
                  </a:lnTo>
                  <a:lnTo>
                    <a:pt x="1383588" y="10387"/>
                  </a:lnTo>
                  <a:lnTo>
                    <a:pt x="1380811" y="7253"/>
                  </a:lnTo>
                  <a:lnTo>
                    <a:pt x="1377568" y="4605"/>
                  </a:lnTo>
                  <a:lnTo>
                    <a:pt x="1373942" y="2511"/>
                  </a:lnTo>
                  <a:lnTo>
                    <a:pt x="1370027" y="1027"/>
                  </a:lnTo>
                  <a:lnTo>
                    <a:pt x="1365925" y="189"/>
                  </a:lnTo>
                  <a:lnTo>
                    <a:pt x="136278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7" name="tx66"/>
            <p:cNvSpPr/>
            <p:nvPr/>
          </p:nvSpPr>
          <p:spPr>
            <a:xfrm>
              <a:off x="2916668" y="2466357"/>
              <a:ext cx="118066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52 case(s)</a:t>
              </a:r>
            </a:p>
          </p:txBody>
        </p:sp>
        <p:sp>
          <p:nvSpPr>
            <p:cNvPr id="68" name="rc67"/>
            <p:cNvSpPr/>
            <p:nvPr/>
          </p:nvSpPr>
          <p:spPr>
            <a:xfrm>
              <a:off x="1899869" y="2153563"/>
              <a:ext cx="3214267" cy="3131794"/>
            </a:xfrm>
            <a:prstGeom prst="rect">
              <a:avLst/>
            </a:prstGeom>
            <a:ln w="13550" cap="rnd">
              <a:solidFill>
                <a:srgbClr val="333333">
                  <a:alpha val="100000"/>
                </a:srgbClr>
              </a:solidFill>
              <a:prstDash val="solid"/>
              <a:round/>
            </a:ln>
          </p:spPr>
          <p:txBody>
            <a:bodyPr/>
            <a:lstStyle/>
            <a:p/>
          </p:txBody>
        </p:sp>
        <p:sp>
          <p:nvSpPr>
            <p:cNvPr id="69" name="rc68"/>
            <p:cNvSpPr/>
            <p:nvPr/>
          </p:nvSpPr>
          <p:spPr>
            <a:xfrm>
              <a:off x="5114136" y="2153563"/>
              <a:ext cx="3214267" cy="3131794"/>
            </a:xfrm>
            <a:prstGeom prst="rect">
              <a:avLst/>
            </a:prstGeom>
            <a:solidFill>
              <a:srgbClr val="FFFFFF">
                <a:alpha val="100000"/>
              </a:srgbClr>
            </a:solidFill>
          </p:spPr>
          <p:txBody>
            <a:bodyPr/>
            <a:lstStyle/>
            <a:p/>
          </p:txBody>
        </p:sp>
        <p:sp>
          <p:nvSpPr>
            <p:cNvPr id="70" name="pl69"/>
            <p:cNvSpPr/>
            <p:nvPr/>
          </p:nvSpPr>
          <p:spPr>
            <a:xfrm>
              <a:off x="5114136" y="493212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1" name="pl70"/>
            <p:cNvSpPr/>
            <p:nvPr/>
          </p:nvSpPr>
          <p:spPr>
            <a:xfrm>
              <a:off x="5114136" y="422564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2" name="pl71"/>
            <p:cNvSpPr/>
            <p:nvPr/>
          </p:nvSpPr>
          <p:spPr>
            <a:xfrm>
              <a:off x="5114136" y="351917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3" name="pl72"/>
            <p:cNvSpPr/>
            <p:nvPr/>
          </p:nvSpPr>
          <p:spPr>
            <a:xfrm>
              <a:off x="5114136" y="281270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4" name="pl73"/>
            <p:cNvSpPr/>
            <p:nvPr/>
          </p:nvSpPr>
          <p:spPr>
            <a:xfrm>
              <a:off x="5114136"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5" name="pl74"/>
            <p:cNvSpPr/>
            <p:nvPr/>
          </p:nvSpPr>
          <p:spPr>
            <a:xfrm>
              <a:off x="5114136" y="457888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6" name="pl75"/>
            <p:cNvSpPr/>
            <p:nvPr/>
          </p:nvSpPr>
          <p:spPr>
            <a:xfrm>
              <a:off x="5114136" y="387241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7" name="pl76"/>
            <p:cNvSpPr/>
            <p:nvPr/>
          </p:nvSpPr>
          <p:spPr>
            <a:xfrm>
              <a:off x="5114136" y="316593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8" name="pl77"/>
            <p:cNvSpPr/>
            <p:nvPr/>
          </p:nvSpPr>
          <p:spPr>
            <a:xfrm>
              <a:off x="5114136" y="245946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9" name="rc78"/>
            <p:cNvSpPr/>
            <p:nvPr/>
          </p:nvSpPr>
          <p:spPr>
            <a:xfrm>
              <a:off x="5153656" y="5186452"/>
              <a:ext cx="237118" cy="9890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0" name="rc79"/>
            <p:cNvSpPr/>
            <p:nvPr/>
          </p:nvSpPr>
          <p:spPr>
            <a:xfrm>
              <a:off x="5153656" y="4755503"/>
              <a:ext cx="237118" cy="43094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1" name="rc80"/>
            <p:cNvSpPr/>
            <p:nvPr/>
          </p:nvSpPr>
          <p:spPr>
            <a:xfrm>
              <a:off x="5153656" y="475550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2" name="rc81"/>
            <p:cNvSpPr/>
            <p:nvPr/>
          </p:nvSpPr>
          <p:spPr>
            <a:xfrm>
              <a:off x="5153656" y="4381072"/>
              <a:ext cx="237118" cy="3744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3" name="rc82"/>
            <p:cNvSpPr/>
            <p:nvPr/>
          </p:nvSpPr>
          <p:spPr>
            <a:xfrm>
              <a:off x="5417121" y="5235905"/>
              <a:ext cx="237118" cy="4945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5417121" y="5045157"/>
              <a:ext cx="237118" cy="19074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5417121" y="504515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5417121" y="4748438"/>
              <a:ext cx="237118" cy="29671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5680585" y="5094610"/>
              <a:ext cx="237118" cy="1907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5680585" y="4578885"/>
              <a:ext cx="237118" cy="51572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5680585" y="457888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5680585" y="3794700"/>
              <a:ext cx="237118" cy="7841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5944050" y="5151128"/>
              <a:ext cx="237118" cy="13422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5944050" y="4967445"/>
              <a:ext cx="237118" cy="18368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5944050" y="496744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5944050" y="3921865"/>
              <a:ext cx="237118" cy="104557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6207514" y="5158193"/>
              <a:ext cx="237118" cy="12716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6207514" y="5038092"/>
              <a:ext cx="237118" cy="12010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6207514" y="503809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6207514" y="4607144"/>
              <a:ext cx="237118" cy="43094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rc98"/>
            <p:cNvSpPr/>
            <p:nvPr/>
          </p:nvSpPr>
          <p:spPr>
            <a:xfrm>
              <a:off x="6470979" y="5179387"/>
              <a:ext cx="237118" cy="10597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6470979" y="517938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6470979" y="517938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6470979" y="4670726"/>
              <a:ext cx="237118" cy="50866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rc102"/>
            <p:cNvSpPr/>
            <p:nvPr/>
          </p:nvSpPr>
          <p:spPr>
            <a:xfrm>
              <a:off x="6734443" y="5235905"/>
              <a:ext cx="237118" cy="4945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4" name="rc103"/>
            <p:cNvSpPr/>
            <p:nvPr/>
          </p:nvSpPr>
          <p:spPr>
            <a:xfrm>
              <a:off x="6734443" y="523590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5" name="rc104"/>
            <p:cNvSpPr/>
            <p:nvPr/>
          </p:nvSpPr>
          <p:spPr>
            <a:xfrm>
              <a:off x="6734443" y="5228840"/>
              <a:ext cx="237118" cy="706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6" name="rc105"/>
            <p:cNvSpPr/>
            <p:nvPr/>
          </p:nvSpPr>
          <p:spPr>
            <a:xfrm>
              <a:off x="6734443" y="4176195"/>
              <a:ext cx="237118" cy="105264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7" name="rc106"/>
            <p:cNvSpPr/>
            <p:nvPr/>
          </p:nvSpPr>
          <p:spPr>
            <a:xfrm>
              <a:off x="6997908" y="5186452"/>
              <a:ext cx="237118" cy="9890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8" name="rc107"/>
            <p:cNvSpPr/>
            <p:nvPr/>
          </p:nvSpPr>
          <p:spPr>
            <a:xfrm>
              <a:off x="6997908" y="518645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9" name="rc108"/>
            <p:cNvSpPr/>
            <p:nvPr/>
          </p:nvSpPr>
          <p:spPr>
            <a:xfrm>
              <a:off x="6997908" y="518645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0" name="rc109"/>
            <p:cNvSpPr/>
            <p:nvPr/>
          </p:nvSpPr>
          <p:spPr>
            <a:xfrm>
              <a:off x="6997908" y="4260972"/>
              <a:ext cx="237118" cy="92547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1" name="rc110"/>
            <p:cNvSpPr/>
            <p:nvPr/>
          </p:nvSpPr>
          <p:spPr>
            <a:xfrm>
              <a:off x="7261373" y="5094610"/>
              <a:ext cx="237118" cy="1907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2" name="rc111"/>
            <p:cNvSpPr/>
            <p:nvPr/>
          </p:nvSpPr>
          <p:spPr>
            <a:xfrm>
              <a:off x="7261373" y="5038092"/>
              <a:ext cx="237118" cy="5651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3" name="rc112"/>
            <p:cNvSpPr/>
            <p:nvPr/>
          </p:nvSpPr>
          <p:spPr>
            <a:xfrm>
              <a:off x="7261373" y="5031027"/>
              <a:ext cx="237118" cy="706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4" name="rc113"/>
            <p:cNvSpPr/>
            <p:nvPr/>
          </p:nvSpPr>
          <p:spPr>
            <a:xfrm>
              <a:off x="7261373" y="4366943"/>
              <a:ext cx="237118" cy="6640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5" name="rc114"/>
            <p:cNvSpPr/>
            <p:nvPr/>
          </p:nvSpPr>
          <p:spPr>
            <a:xfrm>
              <a:off x="7524837" y="5207646"/>
              <a:ext cx="237118" cy="777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6" name="rc115"/>
            <p:cNvSpPr/>
            <p:nvPr/>
          </p:nvSpPr>
          <p:spPr>
            <a:xfrm>
              <a:off x="7524837" y="5179387"/>
              <a:ext cx="237118" cy="2825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7" name="rc116"/>
            <p:cNvSpPr/>
            <p:nvPr/>
          </p:nvSpPr>
          <p:spPr>
            <a:xfrm>
              <a:off x="7524837" y="517938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8" name="rc117"/>
            <p:cNvSpPr/>
            <p:nvPr/>
          </p:nvSpPr>
          <p:spPr>
            <a:xfrm>
              <a:off x="7524837" y="4098483"/>
              <a:ext cx="237118" cy="108090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9" name="rc118"/>
            <p:cNvSpPr/>
            <p:nvPr/>
          </p:nvSpPr>
          <p:spPr>
            <a:xfrm>
              <a:off x="7788302" y="5193516"/>
              <a:ext cx="237118" cy="9184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0" name="rc119"/>
            <p:cNvSpPr/>
            <p:nvPr/>
          </p:nvSpPr>
          <p:spPr>
            <a:xfrm>
              <a:off x="7788302" y="519351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1" name="rc120"/>
            <p:cNvSpPr/>
            <p:nvPr/>
          </p:nvSpPr>
          <p:spPr>
            <a:xfrm>
              <a:off x="7788302" y="519351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2" name="rc121"/>
            <p:cNvSpPr/>
            <p:nvPr/>
          </p:nvSpPr>
          <p:spPr>
            <a:xfrm>
              <a:off x="7788302" y="3992512"/>
              <a:ext cx="237118" cy="120100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3" name="rc122"/>
            <p:cNvSpPr/>
            <p:nvPr/>
          </p:nvSpPr>
          <p:spPr>
            <a:xfrm>
              <a:off x="8051766" y="5207646"/>
              <a:ext cx="237118" cy="777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4" name="rc123"/>
            <p:cNvSpPr/>
            <p:nvPr/>
          </p:nvSpPr>
          <p:spPr>
            <a:xfrm>
              <a:off x="8051766" y="520764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5" name="rc124"/>
            <p:cNvSpPr/>
            <p:nvPr/>
          </p:nvSpPr>
          <p:spPr>
            <a:xfrm>
              <a:off x="8051766" y="520764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6" name="rc125"/>
            <p:cNvSpPr/>
            <p:nvPr/>
          </p:nvSpPr>
          <p:spPr>
            <a:xfrm>
              <a:off x="8051766" y="4762568"/>
              <a:ext cx="237118" cy="44507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7" name="pg126"/>
            <p:cNvSpPr/>
            <p:nvPr/>
          </p:nvSpPr>
          <p:spPr>
            <a:xfrm>
              <a:off x="5820360"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8" name="tx127"/>
            <p:cNvSpPr/>
            <p:nvPr/>
          </p:nvSpPr>
          <p:spPr>
            <a:xfrm>
              <a:off x="5945243"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401 case(s)</a:t>
              </a:r>
            </a:p>
          </p:txBody>
        </p:sp>
        <p:sp>
          <p:nvSpPr>
            <p:cNvPr id="129" name="pg128"/>
            <p:cNvSpPr/>
            <p:nvPr/>
          </p:nvSpPr>
          <p:spPr>
            <a:xfrm>
              <a:off x="6006753" y="2394471"/>
              <a:ext cx="1429034" cy="311602"/>
            </a:xfrm>
            <a:custGeom>
              <a:avLst/>
              <a:pathLst>
                <a:path w="1429034" h="311602">
                  <a:moveTo>
                    <a:pt x="26017" y="311602"/>
                  </a:moveTo>
                  <a:lnTo>
                    <a:pt x="1403017" y="311602"/>
                  </a:lnTo>
                  <a:lnTo>
                    <a:pt x="1401969" y="311581"/>
                  </a:lnTo>
                  <a:lnTo>
                    <a:pt x="1406153" y="311412"/>
                  </a:lnTo>
                  <a:lnTo>
                    <a:pt x="1410256" y="310575"/>
                  </a:lnTo>
                  <a:lnTo>
                    <a:pt x="1414170" y="309090"/>
                  </a:lnTo>
                  <a:lnTo>
                    <a:pt x="1417797" y="306996"/>
                  </a:lnTo>
                  <a:lnTo>
                    <a:pt x="1421040" y="304348"/>
                  </a:lnTo>
                  <a:lnTo>
                    <a:pt x="1423816" y="301214"/>
                  </a:lnTo>
                  <a:lnTo>
                    <a:pt x="1426054" y="297675"/>
                  </a:lnTo>
                  <a:lnTo>
                    <a:pt x="1427695" y="293823"/>
                  </a:lnTo>
                  <a:lnTo>
                    <a:pt x="1428697" y="289758"/>
                  </a:lnTo>
                  <a:lnTo>
                    <a:pt x="1429034" y="285585"/>
                  </a:lnTo>
                  <a:lnTo>
                    <a:pt x="1429034" y="26017"/>
                  </a:lnTo>
                  <a:lnTo>
                    <a:pt x="1428697" y="21843"/>
                  </a:lnTo>
                  <a:lnTo>
                    <a:pt x="1427695" y="17778"/>
                  </a:lnTo>
                  <a:lnTo>
                    <a:pt x="1426054" y="13926"/>
                  </a:lnTo>
                  <a:lnTo>
                    <a:pt x="1423816" y="10387"/>
                  </a:lnTo>
                  <a:lnTo>
                    <a:pt x="1421040" y="7253"/>
                  </a:lnTo>
                  <a:lnTo>
                    <a:pt x="1417797" y="4605"/>
                  </a:lnTo>
                  <a:lnTo>
                    <a:pt x="1414170" y="2511"/>
                  </a:lnTo>
                  <a:lnTo>
                    <a:pt x="1410256" y="1027"/>
                  </a:lnTo>
                  <a:lnTo>
                    <a:pt x="1406153" y="189"/>
                  </a:lnTo>
                  <a:lnTo>
                    <a:pt x="140301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30" name="tx129"/>
            <p:cNvSpPr/>
            <p:nvPr/>
          </p:nvSpPr>
          <p:spPr>
            <a:xfrm>
              <a:off x="6110822" y="2466357"/>
              <a:ext cx="122089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399 case(s)</a:t>
              </a:r>
            </a:p>
          </p:txBody>
        </p:sp>
        <p:sp>
          <p:nvSpPr>
            <p:cNvPr id="131" name="rc130"/>
            <p:cNvSpPr/>
            <p:nvPr/>
          </p:nvSpPr>
          <p:spPr>
            <a:xfrm>
              <a:off x="5114136" y="2153563"/>
              <a:ext cx="3214267" cy="3131794"/>
            </a:xfrm>
            <a:prstGeom prst="rect">
              <a:avLst/>
            </a:prstGeom>
            <a:ln w="13550" cap="rnd">
              <a:solidFill>
                <a:srgbClr val="333333">
                  <a:alpha val="100000"/>
                </a:srgbClr>
              </a:solidFill>
              <a:prstDash val="solid"/>
              <a:round/>
            </a:ln>
          </p:spPr>
          <p:txBody>
            <a:bodyPr/>
            <a:lstStyle/>
            <a:p/>
          </p:txBody>
        </p:sp>
        <p:sp>
          <p:nvSpPr>
            <p:cNvPr id="132" name="rc131"/>
            <p:cNvSpPr/>
            <p:nvPr/>
          </p:nvSpPr>
          <p:spPr>
            <a:xfrm>
              <a:off x="8328404" y="2153563"/>
              <a:ext cx="3214267" cy="3131794"/>
            </a:xfrm>
            <a:prstGeom prst="rect">
              <a:avLst/>
            </a:prstGeom>
            <a:solidFill>
              <a:srgbClr val="FFFFFF">
                <a:alpha val="100000"/>
              </a:srgbClr>
            </a:solidFill>
          </p:spPr>
          <p:txBody>
            <a:bodyPr/>
            <a:lstStyle/>
            <a:p/>
          </p:txBody>
        </p:sp>
        <p:sp>
          <p:nvSpPr>
            <p:cNvPr id="133" name="pl132"/>
            <p:cNvSpPr/>
            <p:nvPr/>
          </p:nvSpPr>
          <p:spPr>
            <a:xfrm>
              <a:off x="8328404" y="493212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4" name="pl133"/>
            <p:cNvSpPr/>
            <p:nvPr/>
          </p:nvSpPr>
          <p:spPr>
            <a:xfrm>
              <a:off x="8328404" y="422564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5" name="pl134"/>
            <p:cNvSpPr/>
            <p:nvPr/>
          </p:nvSpPr>
          <p:spPr>
            <a:xfrm>
              <a:off x="8328404" y="351917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6" name="pl135"/>
            <p:cNvSpPr/>
            <p:nvPr/>
          </p:nvSpPr>
          <p:spPr>
            <a:xfrm>
              <a:off x="8328404" y="281270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7" name="pl136"/>
            <p:cNvSpPr/>
            <p:nvPr/>
          </p:nvSpPr>
          <p:spPr>
            <a:xfrm>
              <a:off x="8328404"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8" name="pl137"/>
            <p:cNvSpPr/>
            <p:nvPr/>
          </p:nvSpPr>
          <p:spPr>
            <a:xfrm>
              <a:off x="8328404" y="457888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9" name="pl138"/>
            <p:cNvSpPr/>
            <p:nvPr/>
          </p:nvSpPr>
          <p:spPr>
            <a:xfrm>
              <a:off x="8328404" y="387241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0" name="pl139"/>
            <p:cNvSpPr/>
            <p:nvPr/>
          </p:nvSpPr>
          <p:spPr>
            <a:xfrm>
              <a:off x="8328404" y="316593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1" name="pl140"/>
            <p:cNvSpPr/>
            <p:nvPr/>
          </p:nvSpPr>
          <p:spPr>
            <a:xfrm>
              <a:off x="8328404" y="245946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2" name="rc141"/>
            <p:cNvSpPr/>
            <p:nvPr/>
          </p:nvSpPr>
          <p:spPr>
            <a:xfrm>
              <a:off x="8367924" y="4960380"/>
              <a:ext cx="237118" cy="32497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3" name="rc142"/>
            <p:cNvSpPr/>
            <p:nvPr/>
          </p:nvSpPr>
          <p:spPr>
            <a:xfrm>
              <a:off x="8367924" y="4162066"/>
              <a:ext cx="237118" cy="79831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4" name="rc143"/>
            <p:cNvSpPr/>
            <p:nvPr/>
          </p:nvSpPr>
          <p:spPr>
            <a:xfrm>
              <a:off x="8367924" y="4155001"/>
              <a:ext cx="237118" cy="706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5" name="rc144"/>
            <p:cNvSpPr/>
            <p:nvPr/>
          </p:nvSpPr>
          <p:spPr>
            <a:xfrm>
              <a:off x="8367924" y="3307234"/>
              <a:ext cx="237118" cy="8477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6" name="rc145"/>
            <p:cNvSpPr/>
            <p:nvPr/>
          </p:nvSpPr>
          <p:spPr>
            <a:xfrm>
              <a:off x="8631388" y="4889733"/>
              <a:ext cx="237118" cy="39562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7" name="rc146"/>
            <p:cNvSpPr/>
            <p:nvPr/>
          </p:nvSpPr>
          <p:spPr>
            <a:xfrm>
              <a:off x="8631388" y="4635403"/>
              <a:ext cx="237118" cy="25433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8" name="rc147"/>
            <p:cNvSpPr/>
            <p:nvPr/>
          </p:nvSpPr>
          <p:spPr>
            <a:xfrm>
              <a:off x="8631388" y="4585950"/>
              <a:ext cx="237118" cy="4945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9" name="rc148"/>
            <p:cNvSpPr/>
            <p:nvPr/>
          </p:nvSpPr>
          <p:spPr>
            <a:xfrm>
              <a:off x="8631388" y="3342557"/>
              <a:ext cx="237118" cy="124339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0" name="rc149"/>
            <p:cNvSpPr/>
            <p:nvPr/>
          </p:nvSpPr>
          <p:spPr>
            <a:xfrm>
              <a:off x="8894853" y="4896798"/>
              <a:ext cx="237118" cy="38856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1" name="rc150"/>
            <p:cNvSpPr/>
            <p:nvPr/>
          </p:nvSpPr>
          <p:spPr>
            <a:xfrm>
              <a:off x="8894853" y="4409331"/>
              <a:ext cx="237118" cy="48746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2" name="rc151"/>
            <p:cNvSpPr/>
            <p:nvPr/>
          </p:nvSpPr>
          <p:spPr>
            <a:xfrm>
              <a:off x="8894853" y="4366943"/>
              <a:ext cx="237118" cy="4238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3" name="rc152"/>
            <p:cNvSpPr/>
            <p:nvPr/>
          </p:nvSpPr>
          <p:spPr>
            <a:xfrm>
              <a:off x="8894853" y="2876285"/>
              <a:ext cx="237118" cy="149065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4" name="rc153"/>
            <p:cNvSpPr/>
            <p:nvPr/>
          </p:nvSpPr>
          <p:spPr>
            <a:xfrm>
              <a:off x="9158317" y="4967445"/>
              <a:ext cx="237118" cy="3179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5" name="rc154"/>
            <p:cNvSpPr/>
            <p:nvPr/>
          </p:nvSpPr>
          <p:spPr>
            <a:xfrm>
              <a:off x="9158317" y="4960380"/>
              <a:ext cx="237118" cy="706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6" name="rc155"/>
            <p:cNvSpPr/>
            <p:nvPr/>
          </p:nvSpPr>
          <p:spPr>
            <a:xfrm>
              <a:off x="9158317" y="4953315"/>
              <a:ext cx="237118" cy="706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7" name="rc156"/>
            <p:cNvSpPr/>
            <p:nvPr/>
          </p:nvSpPr>
          <p:spPr>
            <a:xfrm>
              <a:off x="9158317" y="4176195"/>
              <a:ext cx="237118" cy="7771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8" name="rc157"/>
            <p:cNvSpPr/>
            <p:nvPr/>
          </p:nvSpPr>
          <p:spPr>
            <a:xfrm>
              <a:off x="9421782" y="5052222"/>
              <a:ext cx="237118" cy="2331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9" name="rc158"/>
            <p:cNvSpPr/>
            <p:nvPr/>
          </p:nvSpPr>
          <p:spPr>
            <a:xfrm>
              <a:off x="9421782" y="505222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0" name="rc159"/>
            <p:cNvSpPr/>
            <p:nvPr/>
          </p:nvSpPr>
          <p:spPr>
            <a:xfrm>
              <a:off x="9421782" y="5031027"/>
              <a:ext cx="237118" cy="2119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1" name="rc160"/>
            <p:cNvSpPr/>
            <p:nvPr/>
          </p:nvSpPr>
          <p:spPr>
            <a:xfrm>
              <a:off x="9421782" y="4515302"/>
              <a:ext cx="237118" cy="51572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2" name="rc161"/>
            <p:cNvSpPr/>
            <p:nvPr/>
          </p:nvSpPr>
          <p:spPr>
            <a:xfrm>
              <a:off x="9685247" y="4960380"/>
              <a:ext cx="237118" cy="32497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3" name="rc162"/>
            <p:cNvSpPr/>
            <p:nvPr/>
          </p:nvSpPr>
          <p:spPr>
            <a:xfrm>
              <a:off x="9685247" y="496038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4" name="rc163"/>
            <p:cNvSpPr/>
            <p:nvPr/>
          </p:nvSpPr>
          <p:spPr>
            <a:xfrm>
              <a:off x="9685247" y="4932121"/>
              <a:ext cx="237118" cy="2825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5" name="rc164"/>
            <p:cNvSpPr/>
            <p:nvPr/>
          </p:nvSpPr>
          <p:spPr>
            <a:xfrm>
              <a:off x="9685247" y="4218584"/>
              <a:ext cx="237118" cy="71353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6" name="rc165"/>
            <p:cNvSpPr/>
            <p:nvPr/>
          </p:nvSpPr>
          <p:spPr>
            <a:xfrm>
              <a:off x="9948711" y="4720179"/>
              <a:ext cx="237118" cy="56517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7" name="rc166"/>
            <p:cNvSpPr/>
            <p:nvPr/>
          </p:nvSpPr>
          <p:spPr>
            <a:xfrm>
              <a:off x="9948711" y="4698985"/>
              <a:ext cx="237118" cy="2119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8" name="rc167"/>
            <p:cNvSpPr/>
            <p:nvPr/>
          </p:nvSpPr>
          <p:spPr>
            <a:xfrm>
              <a:off x="9948711" y="4649532"/>
              <a:ext cx="237118" cy="4945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9" name="rc168"/>
            <p:cNvSpPr/>
            <p:nvPr/>
          </p:nvSpPr>
          <p:spPr>
            <a:xfrm>
              <a:off x="9948711" y="3286039"/>
              <a:ext cx="237118" cy="136349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0" name="rc169"/>
            <p:cNvSpPr/>
            <p:nvPr/>
          </p:nvSpPr>
          <p:spPr>
            <a:xfrm>
              <a:off x="10212176" y="4734309"/>
              <a:ext cx="237118" cy="55104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1" name="rc170"/>
            <p:cNvSpPr/>
            <p:nvPr/>
          </p:nvSpPr>
          <p:spPr>
            <a:xfrm>
              <a:off x="10212176" y="473430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2" name="rc171"/>
            <p:cNvSpPr/>
            <p:nvPr/>
          </p:nvSpPr>
          <p:spPr>
            <a:xfrm>
              <a:off x="10212176" y="4684856"/>
              <a:ext cx="237118" cy="4945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3" name="rc172"/>
            <p:cNvSpPr/>
            <p:nvPr/>
          </p:nvSpPr>
          <p:spPr>
            <a:xfrm>
              <a:off x="10212176" y="3505046"/>
              <a:ext cx="237118" cy="117980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4" name="rc173"/>
            <p:cNvSpPr/>
            <p:nvPr/>
          </p:nvSpPr>
          <p:spPr>
            <a:xfrm>
              <a:off x="10475640" y="4571820"/>
              <a:ext cx="237118" cy="71353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5" name="rc174"/>
            <p:cNvSpPr/>
            <p:nvPr/>
          </p:nvSpPr>
          <p:spPr>
            <a:xfrm>
              <a:off x="10475640" y="457182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6" name="rc175"/>
            <p:cNvSpPr/>
            <p:nvPr/>
          </p:nvSpPr>
          <p:spPr>
            <a:xfrm>
              <a:off x="10475640" y="4557691"/>
              <a:ext cx="237118" cy="1412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7" name="rc176"/>
            <p:cNvSpPr/>
            <p:nvPr/>
          </p:nvSpPr>
          <p:spPr>
            <a:xfrm>
              <a:off x="10475640" y="3731117"/>
              <a:ext cx="237118" cy="8265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8" name="rc177"/>
            <p:cNvSpPr/>
            <p:nvPr/>
          </p:nvSpPr>
          <p:spPr>
            <a:xfrm>
              <a:off x="10739105" y="4713115"/>
              <a:ext cx="237118" cy="57224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9" name="rc178"/>
            <p:cNvSpPr/>
            <p:nvPr/>
          </p:nvSpPr>
          <p:spPr>
            <a:xfrm>
              <a:off x="10739105" y="471311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0" name="rc179"/>
            <p:cNvSpPr/>
            <p:nvPr/>
          </p:nvSpPr>
          <p:spPr>
            <a:xfrm>
              <a:off x="10739105" y="4706050"/>
              <a:ext cx="237118" cy="706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1" name="rc180"/>
            <p:cNvSpPr/>
            <p:nvPr/>
          </p:nvSpPr>
          <p:spPr>
            <a:xfrm>
              <a:off x="10739105" y="3992512"/>
              <a:ext cx="237118" cy="71353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2" name="rc181"/>
            <p:cNvSpPr/>
            <p:nvPr/>
          </p:nvSpPr>
          <p:spPr>
            <a:xfrm>
              <a:off x="11002569" y="4529432"/>
              <a:ext cx="237118" cy="75592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3" name="rc182"/>
            <p:cNvSpPr/>
            <p:nvPr/>
          </p:nvSpPr>
          <p:spPr>
            <a:xfrm>
              <a:off x="11002569" y="452943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4" name="rc183"/>
            <p:cNvSpPr/>
            <p:nvPr/>
          </p:nvSpPr>
          <p:spPr>
            <a:xfrm>
              <a:off x="11002569" y="4501173"/>
              <a:ext cx="237118" cy="2825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5" name="rc184"/>
            <p:cNvSpPr/>
            <p:nvPr/>
          </p:nvSpPr>
          <p:spPr>
            <a:xfrm>
              <a:off x="11002569" y="3653405"/>
              <a:ext cx="237118" cy="8477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6" name="rc185"/>
            <p:cNvSpPr/>
            <p:nvPr/>
          </p:nvSpPr>
          <p:spPr>
            <a:xfrm>
              <a:off x="11266034" y="4762568"/>
              <a:ext cx="237118" cy="52278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7" name="rc186"/>
            <p:cNvSpPr/>
            <p:nvPr/>
          </p:nvSpPr>
          <p:spPr>
            <a:xfrm>
              <a:off x="11266034" y="476256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8" name="rc187"/>
            <p:cNvSpPr/>
            <p:nvPr/>
          </p:nvSpPr>
          <p:spPr>
            <a:xfrm>
              <a:off x="11266034" y="4734309"/>
              <a:ext cx="237118" cy="2825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9" name="rc188"/>
            <p:cNvSpPr/>
            <p:nvPr/>
          </p:nvSpPr>
          <p:spPr>
            <a:xfrm>
              <a:off x="11266034" y="4345749"/>
              <a:ext cx="237118" cy="38856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0" name="pg189"/>
            <p:cNvSpPr/>
            <p:nvPr/>
          </p:nvSpPr>
          <p:spPr>
            <a:xfrm>
              <a:off x="9010491"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91" name="tx190"/>
            <p:cNvSpPr/>
            <p:nvPr/>
          </p:nvSpPr>
          <p:spPr>
            <a:xfrm>
              <a:off x="9135374"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1,071 case(s)</a:t>
              </a:r>
            </a:p>
          </p:txBody>
        </p:sp>
        <p:sp>
          <p:nvSpPr>
            <p:cNvPr id="192" name="pg191"/>
            <p:cNvSpPr/>
            <p:nvPr/>
          </p:nvSpPr>
          <p:spPr>
            <a:xfrm>
              <a:off x="9200906" y="2394471"/>
              <a:ext cx="1469263" cy="311602"/>
            </a:xfrm>
            <a:custGeom>
              <a:avLst/>
              <a:pathLst>
                <a:path w="1469263" h="311602">
                  <a:moveTo>
                    <a:pt x="26017" y="311602"/>
                  </a:moveTo>
                  <a:lnTo>
                    <a:pt x="1443246" y="311602"/>
                  </a:lnTo>
                  <a:lnTo>
                    <a:pt x="1442198" y="311581"/>
                  </a:lnTo>
                  <a:lnTo>
                    <a:pt x="1446382" y="311412"/>
                  </a:lnTo>
                  <a:lnTo>
                    <a:pt x="1450484" y="310575"/>
                  </a:lnTo>
                  <a:lnTo>
                    <a:pt x="1454399" y="309090"/>
                  </a:lnTo>
                  <a:lnTo>
                    <a:pt x="1458025" y="306996"/>
                  </a:lnTo>
                  <a:lnTo>
                    <a:pt x="1461268" y="304348"/>
                  </a:lnTo>
                  <a:lnTo>
                    <a:pt x="1464045" y="301214"/>
                  </a:lnTo>
                  <a:lnTo>
                    <a:pt x="1466283" y="297675"/>
                  </a:lnTo>
                  <a:lnTo>
                    <a:pt x="1467924" y="293823"/>
                  </a:lnTo>
                  <a:lnTo>
                    <a:pt x="1468926" y="289758"/>
                  </a:lnTo>
                  <a:lnTo>
                    <a:pt x="1469263" y="285585"/>
                  </a:lnTo>
                  <a:lnTo>
                    <a:pt x="1469263" y="26017"/>
                  </a:lnTo>
                  <a:lnTo>
                    <a:pt x="1468926" y="21843"/>
                  </a:lnTo>
                  <a:lnTo>
                    <a:pt x="1467924" y="17778"/>
                  </a:lnTo>
                  <a:lnTo>
                    <a:pt x="1466283" y="13926"/>
                  </a:lnTo>
                  <a:lnTo>
                    <a:pt x="1464045" y="10387"/>
                  </a:lnTo>
                  <a:lnTo>
                    <a:pt x="1461268" y="7253"/>
                  </a:lnTo>
                  <a:lnTo>
                    <a:pt x="1458025" y="4605"/>
                  </a:lnTo>
                  <a:lnTo>
                    <a:pt x="1454399" y="2511"/>
                  </a:lnTo>
                  <a:lnTo>
                    <a:pt x="1450484" y="1027"/>
                  </a:lnTo>
                  <a:lnTo>
                    <a:pt x="1446382" y="189"/>
                  </a:lnTo>
                  <a:lnTo>
                    <a:pt x="1443246"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93" name="tx192"/>
            <p:cNvSpPr/>
            <p:nvPr/>
          </p:nvSpPr>
          <p:spPr>
            <a:xfrm>
              <a:off x="9304975" y="2466357"/>
              <a:ext cx="1261125"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2,180 case(s)</a:t>
              </a:r>
            </a:p>
          </p:txBody>
        </p:sp>
        <p:sp>
          <p:nvSpPr>
            <p:cNvPr id="194" name="rc193"/>
            <p:cNvSpPr/>
            <p:nvPr/>
          </p:nvSpPr>
          <p:spPr>
            <a:xfrm>
              <a:off x="8328404" y="2153563"/>
              <a:ext cx="3214267" cy="3131794"/>
            </a:xfrm>
            <a:prstGeom prst="rect">
              <a:avLst/>
            </a:prstGeom>
            <a:ln w="13550" cap="rnd">
              <a:solidFill>
                <a:srgbClr val="333333">
                  <a:alpha val="100000"/>
                </a:srgbClr>
              </a:solidFill>
              <a:prstDash val="solid"/>
              <a:round/>
            </a:ln>
          </p:spPr>
          <p:txBody>
            <a:bodyPr/>
            <a:lstStyle/>
            <a:p/>
          </p:txBody>
        </p:sp>
        <p:sp>
          <p:nvSpPr>
            <p:cNvPr id="195" name="rc194"/>
            <p:cNvSpPr/>
            <p:nvPr/>
          </p:nvSpPr>
          <p:spPr>
            <a:xfrm>
              <a:off x="11542672" y="2153563"/>
              <a:ext cx="3214267" cy="3131794"/>
            </a:xfrm>
            <a:prstGeom prst="rect">
              <a:avLst/>
            </a:prstGeom>
            <a:solidFill>
              <a:srgbClr val="FFFFFF">
                <a:alpha val="100000"/>
              </a:srgbClr>
            </a:solidFill>
          </p:spPr>
          <p:txBody>
            <a:bodyPr/>
            <a:lstStyle/>
            <a:p/>
          </p:txBody>
        </p:sp>
        <p:sp>
          <p:nvSpPr>
            <p:cNvPr id="196" name="pl195"/>
            <p:cNvSpPr/>
            <p:nvPr/>
          </p:nvSpPr>
          <p:spPr>
            <a:xfrm>
              <a:off x="11542672" y="493212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7" name="pl196"/>
            <p:cNvSpPr/>
            <p:nvPr/>
          </p:nvSpPr>
          <p:spPr>
            <a:xfrm>
              <a:off x="11542672" y="422564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8" name="pl197"/>
            <p:cNvSpPr/>
            <p:nvPr/>
          </p:nvSpPr>
          <p:spPr>
            <a:xfrm>
              <a:off x="11542672" y="351917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9" name="pl198"/>
            <p:cNvSpPr/>
            <p:nvPr/>
          </p:nvSpPr>
          <p:spPr>
            <a:xfrm>
              <a:off x="11542672" y="281270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0" name="pl199"/>
            <p:cNvSpPr/>
            <p:nvPr/>
          </p:nvSpPr>
          <p:spPr>
            <a:xfrm>
              <a:off x="11542672"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1" name="pl200"/>
            <p:cNvSpPr/>
            <p:nvPr/>
          </p:nvSpPr>
          <p:spPr>
            <a:xfrm>
              <a:off x="11542672" y="457888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2" name="pl201"/>
            <p:cNvSpPr/>
            <p:nvPr/>
          </p:nvSpPr>
          <p:spPr>
            <a:xfrm>
              <a:off x="11542672" y="387241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3" name="pl202"/>
            <p:cNvSpPr/>
            <p:nvPr/>
          </p:nvSpPr>
          <p:spPr>
            <a:xfrm>
              <a:off x="11542672" y="316593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4" name="pl203"/>
            <p:cNvSpPr/>
            <p:nvPr/>
          </p:nvSpPr>
          <p:spPr>
            <a:xfrm>
              <a:off x="11542672" y="245946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5" name="rc204"/>
            <p:cNvSpPr/>
            <p:nvPr/>
          </p:nvSpPr>
          <p:spPr>
            <a:xfrm>
              <a:off x="11582191" y="4289231"/>
              <a:ext cx="237118" cy="99612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6" name="rc205"/>
            <p:cNvSpPr/>
            <p:nvPr/>
          </p:nvSpPr>
          <p:spPr>
            <a:xfrm>
              <a:off x="11582191" y="4225648"/>
              <a:ext cx="237118" cy="6358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7" name="rc206"/>
            <p:cNvSpPr/>
            <p:nvPr/>
          </p:nvSpPr>
          <p:spPr>
            <a:xfrm>
              <a:off x="11582191" y="4190325"/>
              <a:ext cx="237118" cy="3532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8" name="rc207"/>
            <p:cNvSpPr/>
            <p:nvPr/>
          </p:nvSpPr>
          <p:spPr>
            <a:xfrm>
              <a:off x="11582191" y="3738182"/>
              <a:ext cx="237118" cy="45214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9" name="rc208"/>
            <p:cNvSpPr/>
            <p:nvPr/>
          </p:nvSpPr>
          <p:spPr>
            <a:xfrm>
              <a:off x="11845656" y="4621273"/>
              <a:ext cx="237118" cy="66408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1845656" y="462127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1845656" y="4585950"/>
              <a:ext cx="237118" cy="3532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1845656" y="3964253"/>
              <a:ext cx="237118" cy="6216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2109121" y="4543561"/>
              <a:ext cx="237118" cy="7417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2109121" y="454356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2109121" y="4522367"/>
              <a:ext cx="237118" cy="2119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2109121" y="3787635"/>
              <a:ext cx="237118" cy="73473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2372585" y="4600079"/>
              <a:ext cx="237118" cy="68527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2372585" y="4409331"/>
              <a:ext cx="237118" cy="19074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2372585" y="4338684"/>
              <a:ext cx="237118" cy="7064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2372585" y="3596888"/>
              <a:ext cx="237118" cy="7417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2636050" y="4812021"/>
              <a:ext cx="237118" cy="4733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2636050" y="4487043"/>
              <a:ext cx="237118" cy="32497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2636050" y="4451720"/>
              <a:ext cx="237118" cy="3532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2636050" y="4056095"/>
              <a:ext cx="237118" cy="3956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rc224"/>
            <p:cNvSpPr/>
            <p:nvPr/>
          </p:nvSpPr>
          <p:spPr>
            <a:xfrm>
              <a:off x="12899514" y="4995704"/>
              <a:ext cx="237118" cy="28965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6" name="rc225"/>
            <p:cNvSpPr/>
            <p:nvPr/>
          </p:nvSpPr>
          <p:spPr>
            <a:xfrm>
              <a:off x="12899514" y="499570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7" name="rc226"/>
            <p:cNvSpPr/>
            <p:nvPr/>
          </p:nvSpPr>
          <p:spPr>
            <a:xfrm>
              <a:off x="12899514" y="4981574"/>
              <a:ext cx="237118" cy="1412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8" name="rc227"/>
            <p:cNvSpPr/>
            <p:nvPr/>
          </p:nvSpPr>
          <p:spPr>
            <a:xfrm>
              <a:off x="12899514" y="4515302"/>
              <a:ext cx="237118" cy="4662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9" name="rc228"/>
            <p:cNvSpPr/>
            <p:nvPr/>
          </p:nvSpPr>
          <p:spPr>
            <a:xfrm>
              <a:off x="13162979" y="4713115"/>
              <a:ext cx="237118" cy="57224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0" name="rc229"/>
            <p:cNvSpPr/>
            <p:nvPr/>
          </p:nvSpPr>
          <p:spPr>
            <a:xfrm>
              <a:off x="13162979" y="471311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1" name="rc230"/>
            <p:cNvSpPr/>
            <p:nvPr/>
          </p:nvSpPr>
          <p:spPr>
            <a:xfrm>
              <a:off x="13162979" y="4684856"/>
              <a:ext cx="237118" cy="2825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2" name="rc231"/>
            <p:cNvSpPr/>
            <p:nvPr/>
          </p:nvSpPr>
          <p:spPr>
            <a:xfrm>
              <a:off x="13162979" y="3978383"/>
              <a:ext cx="237118" cy="7064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3" name="rc232"/>
            <p:cNvSpPr/>
            <p:nvPr/>
          </p:nvSpPr>
          <p:spPr>
            <a:xfrm>
              <a:off x="13426443" y="4600079"/>
              <a:ext cx="237118" cy="68527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4" name="rc233"/>
            <p:cNvSpPr/>
            <p:nvPr/>
          </p:nvSpPr>
          <p:spPr>
            <a:xfrm>
              <a:off x="13426443" y="460007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5" name="rc234"/>
            <p:cNvSpPr/>
            <p:nvPr/>
          </p:nvSpPr>
          <p:spPr>
            <a:xfrm>
              <a:off x="13426443" y="4557691"/>
              <a:ext cx="237118" cy="4238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6" name="rc235"/>
            <p:cNvSpPr/>
            <p:nvPr/>
          </p:nvSpPr>
          <p:spPr>
            <a:xfrm>
              <a:off x="13426443" y="4112613"/>
              <a:ext cx="237118" cy="44507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7" name="rc236"/>
            <p:cNvSpPr/>
            <p:nvPr/>
          </p:nvSpPr>
          <p:spPr>
            <a:xfrm>
              <a:off x="13689908" y="4663662"/>
              <a:ext cx="237118" cy="6216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8" name="rc237"/>
            <p:cNvSpPr/>
            <p:nvPr/>
          </p:nvSpPr>
          <p:spPr>
            <a:xfrm>
              <a:off x="13689908" y="466366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9" name="rc238"/>
            <p:cNvSpPr/>
            <p:nvPr/>
          </p:nvSpPr>
          <p:spPr>
            <a:xfrm>
              <a:off x="13689908" y="4656597"/>
              <a:ext cx="237118" cy="706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0" name="rc239"/>
            <p:cNvSpPr/>
            <p:nvPr/>
          </p:nvSpPr>
          <p:spPr>
            <a:xfrm>
              <a:off x="13689908" y="4176195"/>
              <a:ext cx="237118" cy="48040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1" name="rc240"/>
            <p:cNvSpPr/>
            <p:nvPr/>
          </p:nvSpPr>
          <p:spPr>
            <a:xfrm>
              <a:off x="13953372" y="4882668"/>
              <a:ext cx="237118" cy="40268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2" name="rc241"/>
            <p:cNvSpPr/>
            <p:nvPr/>
          </p:nvSpPr>
          <p:spPr>
            <a:xfrm>
              <a:off x="13953372" y="488266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3" name="rc242"/>
            <p:cNvSpPr/>
            <p:nvPr/>
          </p:nvSpPr>
          <p:spPr>
            <a:xfrm>
              <a:off x="13953372" y="4854409"/>
              <a:ext cx="237118" cy="2825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4" name="rc243"/>
            <p:cNvSpPr/>
            <p:nvPr/>
          </p:nvSpPr>
          <p:spPr>
            <a:xfrm>
              <a:off x="13953372" y="4416396"/>
              <a:ext cx="237118" cy="4380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5" name="rc244"/>
            <p:cNvSpPr/>
            <p:nvPr/>
          </p:nvSpPr>
          <p:spPr>
            <a:xfrm>
              <a:off x="14216837" y="5207646"/>
              <a:ext cx="237118" cy="777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6" name="rc245"/>
            <p:cNvSpPr/>
            <p:nvPr/>
          </p:nvSpPr>
          <p:spPr>
            <a:xfrm>
              <a:off x="14216837" y="520764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7" name="rc246"/>
            <p:cNvSpPr/>
            <p:nvPr/>
          </p:nvSpPr>
          <p:spPr>
            <a:xfrm>
              <a:off x="14216837" y="5193516"/>
              <a:ext cx="237118" cy="1412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8" name="rc247"/>
            <p:cNvSpPr/>
            <p:nvPr/>
          </p:nvSpPr>
          <p:spPr>
            <a:xfrm>
              <a:off x="14216837" y="5087545"/>
              <a:ext cx="237118" cy="1059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9" name="pg248"/>
            <p:cNvSpPr/>
            <p:nvPr/>
          </p:nvSpPr>
          <p:spPr>
            <a:xfrm>
              <a:off x="12166870"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250" name="pg249"/>
            <p:cNvSpPr/>
            <p:nvPr/>
          </p:nvSpPr>
          <p:spPr>
            <a:xfrm>
              <a:off x="12224759"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51" name="tx250"/>
            <p:cNvSpPr/>
            <p:nvPr/>
          </p:nvSpPr>
          <p:spPr>
            <a:xfrm>
              <a:off x="12349641"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1,008 case(s)</a:t>
              </a:r>
            </a:p>
          </p:txBody>
        </p:sp>
        <p:sp>
          <p:nvSpPr>
            <p:cNvPr id="252" name="pg251"/>
            <p:cNvSpPr/>
            <p:nvPr/>
          </p:nvSpPr>
          <p:spPr>
            <a:xfrm>
              <a:off x="12395060" y="2394471"/>
              <a:ext cx="1509491" cy="311602"/>
            </a:xfrm>
            <a:custGeom>
              <a:avLst/>
              <a:pathLst>
                <a:path w="1509491" h="311602">
                  <a:moveTo>
                    <a:pt x="26017" y="311602"/>
                  </a:moveTo>
                  <a:lnTo>
                    <a:pt x="1483474" y="311602"/>
                  </a:lnTo>
                  <a:lnTo>
                    <a:pt x="1482426" y="311581"/>
                  </a:lnTo>
                  <a:lnTo>
                    <a:pt x="1486610" y="311412"/>
                  </a:lnTo>
                  <a:lnTo>
                    <a:pt x="1490712" y="310575"/>
                  </a:lnTo>
                  <a:lnTo>
                    <a:pt x="1494627" y="309090"/>
                  </a:lnTo>
                  <a:lnTo>
                    <a:pt x="1498253" y="306996"/>
                  </a:lnTo>
                  <a:lnTo>
                    <a:pt x="1501497" y="304348"/>
                  </a:lnTo>
                  <a:lnTo>
                    <a:pt x="1504273" y="301214"/>
                  </a:lnTo>
                  <a:lnTo>
                    <a:pt x="1506511" y="297675"/>
                  </a:lnTo>
                  <a:lnTo>
                    <a:pt x="1508152" y="293823"/>
                  </a:lnTo>
                  <a:lnTo>
                    <a:pt x="1509154" y="289758"/>
                  </a:lnTo>
                  <a:lnTo>
                    <a:pt x="1509491" y="285585"/>
                  </a:lnTo>
                  <a:lnTo>
                    <a:pt x="1509491" y="26017"/>
                  </a:lnTo>
                  <a:lnTo>
                    <a:pt x="1509154" y="21843"/>
                  </a:lnTo>
                  <a:lnTo>
                    <a:pt x="1508152" y="17778"/>
                  </a:lnTo>
                  <a:lnTo>
                    <a:pt x="1506511" y="13926"/>
                  </a:lnTo>
                  <a:lnTo>
                    <a:pt x="1504273" y="10387"/>
                  </a:lnTo>
                  <a:lnTo>
                    <a:pt x="1501497" y="7253"/>
                  </a:lnTo>
                  <a:lnTo>
                    <a:pt x="1498253" y="4605"/>
                  </a:lnTo>
                  <a:lnTo>
                    <a:pt x="1494627" y="2511"/>
                  </a:lnTo>
                  <a:lnTo>
                    <a:pt x="1490712" y="1027"/>
                  </a:lnTo>
                  <a:lnTo>
                    <a:pt x="1486610" y="189"/>
                  </a:lnTo>
                  <a:lnTo>
                    <a:pt x="148347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53" name="tx252"/>
            <p:cNvSpPr/>
            <p:nvPr/>
          </p:nvSpPr>
          <p:spPr>
            <a:xfrm>
              <a:off x="12499129" y="2466357"/>
              <a:ext cx="1301354"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12,990 case(s)</a:t>
              </a:r>
            </a:p>
          </p:txBody>
        </p:sp>
        <p:sp>
          <p:nvSpPr>
            <p:cNvPr id="254" name="rc253"/>
            <p:cNvSpPr/>
            <p:nvPr/>
          </p:nvSpPr>
          <p:spPr>
            <a:xfrm>
              <a:off x="11542672" y="2153563"/>
              <a:ext cx="3214267" cy="3131794"/>
            </a:xfrm>
            <a:prstGeom prst="rect">
              <a:avLst/>
            </a:prstGeom>
            <a:ln w="13550" cap="rnd">
              <a:solidFill>
                <a:srgbClr val="333333">
                  <a:alpha val="100000"/>
                </a:srgbClr>
              </a:solidFill>
              <a:prstDash val="solid"/>
              <a:round/>
            </a:ln>
          </p:spPr>
          <p:txBody>
            <a:bodyPr/>
            <a:lstStyle/>
            <a:p/>
          </p:txBody>
        </p:sp>
        <p:sp>
          <p:nvSpPr>
            <p:cNvPr id="255" name="rc254"/>
            <p:cNvSpPr/>
            <p:nvPr/>
          </p:nvSpPr>
          <p:spPr>
            <a:xfrm>
              <a:off x="14756939" y="2153563"/>
              <a:ext cx="3214267" cy="3131794"/>
            </a:xfrm>
            <a:prstGeom prst="rect">
              <a:avLst/>
            </a:prstGeom>
            <a:solidFill>
              <a:srgbClr val="FFFFFF">
                <a:alpha val="100000"/>
              </a:srgbClr>
            </a:solidFill>
          </p:spPr>
          <p:txBody>
            <a:bodyPr/>
            <a:lstStyle/>
            <a:p/>
          </p:txBody>
        </p:sp>
        <p:sp>
          <p:nvSpPr>
            <p:cNvPr id="256" name="pl255"/>
            <p:cNvSpPr/>
            <p:nvPr/>
          </p:nvSpPr>
          <p:spPr>
            <a:xfrm>
              <a:off x="14756939" y="493212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7" name="pl256"/>
            <p:cNvSpPr/>
            <p:nvPr/>
          </p:nvSpPr>
          <p:spPr>
            <a:xfrm>
              <a:off x="14756939" y="422564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8" name="pl257"/>
            <p:cNvSpPr/>
            <p:nvPr/>
          </p:nvSpPr>
          <p:spPr>
            <a:xfrm>
              <a:off x="14756939" y="351917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9" name="pl258"/>
            <p:cNvSpPr/>
            <p:nvPr/>
          </p:nvSpPr>
          <p:spPr>
            <a:xfrm>
              <a:off x="14756939" y="281270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0" name="pl259"/>
            <p:cNvSpPr/>
            <p:nvPr/>
          </p:nvSpPr>
          <p:spPr>
            <a:xfrm>
              <a:off x="1475693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1" name="pl260"/>
            <p:cNvSpPr/>
            <p:nvPr/>
          </p:nvSpPr>
          <p:spPr>
            <a:xfrm>
              <a:off x="14756939" y="457888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2" name="pl261"/>
            <p:cNvSpPr/>
            <p:nvPr/>
          </p:nvSpPr>
          <p:spPr>
            <a:xfrm>
              <a:off x="14756939" y="387241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3" name="pl262"/>
            <p:cNvSpPr/>
            <p:nvPr/>
          </p:nvSpPr>
          <p:spPr>
            <a:xfrm>
              <a:off x="14756939" y="316593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4" name="pl263"/>
            <p:cNvSpPr/>
            <p:nvPr/>
          </p:nvSpPr>
          <p:spPr>
            <a:xfrm>
              <a:off x="14756939" y="245946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5" name="rc264"/>
            <p:cNvSpPr/>
            <p:nvPr/>
          </p:nvSpPr>
          <p:spPr>
            <a:xfrm>
              <a:off x="14796459" y="4804956"/>
              <a:ext cx="237118" cy="48040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6" name="rc265"/>
            <p:cNvSpPr/>
            <p:nvPr/>
          </p:nvSpPr>
          <p:spPr>
            <a:xfrm>
              <a:off x="14796459" y="4790827"/>
              <a:ext cx="237118" cy="1412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7" name="rc266"/>
            <p:cNvSpPr/>
            <p:nvPr/>
          </p:nvSpPr>
          <p:spPr>
            <a:xfrm>
              <a:off x="14796459" y="4762568"/>
              <a:ext cx="237118" cy="2825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8" name="rc267"/>
            <p:cNvSpPr/>
            <p:nvPr/>
          </p:nvSpPr>
          <p:spPr>
            <a:xfrm>
              <a:off x="14796459" y="4260972"/>
              <a:ext cx="237118" cy="50159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9" name="rc268"/>
            <p:cNvSpPr/>
            <p:nvPr/>
          </p:nvSpPr>
          <p:spPr>
            <a:xfrm>
              <a:off x="15059924" y="4769633"/>
              <a:ext cx="237118" cy="51572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0" name="rc269"/>
            <p:cNvSpPr/>
            <p:nvPr/>
          </p:nvSpPr>
          <p:spPr>
            <a:xfrm>
              <a:off x="15059924" y="4670726"/>
              <a:ext cx="237118" cy="9890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1" name="rc270"/>
            <p:cNvSpPr/>
            <p:nvPr/>
          </p:nvSpPr>
          <p:spPr>
            <a:xfrm>
              <a:off x="15059924" y="4642467"/>
              <a:ext cx="237118" cy="2825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2" name="rc271"/>
            <p:cNvSpPr/>
            <p:nvPr/>
          </p:nvSpPr>
          <p:spPr>
            <a:xfrm>
              <a:off x="15059924" y="4049030"/>
              <a:ext cx="237118" cy="59343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3" name="rc272"/>
            <p:cNvSpPr/>
            <p:nvPr/>
          </p:nvSpPr>
          <p:spPr>
            <a:xfrm>
              <a:off x="15323388" y="4649532"/>
              <a:ext cx="237118" cy="63582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4" name="rc273"/>
            <p:cNvSpPr/>
            <p:nvPr/>
          </p:nvSpPr>
          <p:spPr>
            <a:xfrm>
              <a:off x="15323388" y="464953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5" name="rc274"/>
            <p:cNvSpPr/>
            <p:nvPr/>
          </p:nvSpPr>
          <p:spPr>
            <a:xfrm>
              <a:off x="15323388" y="4600079"/>
              <a:ext cx="237118" cy="4945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6" name="rc275"/>
            <p:cNvSpPr/>
            <p:nvPr/>
          </p:nvSpPr>
          <p:spPr>
            <a:xfrm>
              <a:off x="15323388" y="3490917"/>
              <a:ext cx="237118" cy="110916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7" name="rc276"/>
            <p:cNvSpPr/>
            <p:nvPr/>
          </p:nvSpPr>
          <p:spPr>
            <a:xfrm>
              <a:off x="15586853" y="4706050"/>
              <a:ext cx="237118" cy="57930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8" name="rc277"/>
            <p:cNvSpPr/>
            <p:nvPr/>
          </p:nvSpPr>
          <p:spPr>
            <a:xfrm>
              <a:off x="15586853" y="470605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9" name="rc278"/>
            <p:cNvSpPr/>
            <p:nvPr/>
          </p:nvSpPr>
          <p:spPr>
            <a:xfrm>
              <a:off x="15586853" y="4656597"/>
              <a:ext cx="237118" cy="4945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0" name="rc279"/>
            <p:cNvSpPr/>
            <p:nvPr/>
          </p:nvSpPr>
          <p:spPr>
            <a:xfrm>
              <a:off x="15586853" y="3194198"/>
              <a:ext cx="237118" cy="14623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1" name="rc280"/>
            <p:cNvSpPr/>
            <p:nvPr/>
          </p:nvSpPr>
          <p:spPr>
            <a:xfrm>
              <a:off x="15850317" y="4946251"/>
              <a:ext cx="237118" cy="33910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2" name="rc281"/>
            <p:cNvSpPr/>
            <p:nvPr/>
          </p:nvSpPr>
          <p:spPr>
            <a:xfrm>
              <a:off x="15850317" y="494625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3" name="rc282"/>
            <p:cNvSpPr/>
            <p:nvPr/>
          </p:nvSpPr>
          <p:spPr>
            <a:xfrm>
              <a:off x="15850317" y="4925057"/>
              <a:ext cx="237118" cy="2119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4" name="rc283"/>
            <p:cNvSpPr/>
            <p:nvPr/>
          </p:nvSpPr>
          <p:spPr>
            <a:xfrm>
              <a:off x="15850317" y="4056095"/>
              <a:ext cx="237118" cy="86896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5" name="rc284"/>
            <p:cNvSpPr/>
            <p:nvPr/>
          </p:nvSpPr>
          <p:spPr>
            <a:xfrm>
              <a:off x="16113782" y="4995704"/>
              <a:ext cx="237118" cy="28965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6" name="rc285"/>
            <p:cNvSpPr/>
            <p:nvPr/>
          </p:nvSpPr>
          <p:spPr>
            <a:xfrm>
              <a:off x="16113782" y="499570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7" name="rc286"/>
            <p:cNvSpPr/>
            <p:nvPr/>
          </p:nvSpPr>
          <p:spPr>
            <a:xfrm>
              <a:off x="16113782" y="4974510"/>
              <a:ext cx="237118" cy="2119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8" name="rc287"/>
            <p:cNvSpPr/>
            <p:nvPr/>
          </p:nvSpPr>
          <p:spPr>
            <a:xfrm>
              <a:off x="16113782" y="4529432"/>
              <a:ext cx="237118" cy="44507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9" name="pg288"/>
            <p:cNvSpPr/>
            <p:nvPr/>
          </p:nvSpPr>
          <p:spPr>
            <a:xfrm>
              <a:off x="15463163"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90" name="tx289"/>
            <p:cNvSpPr/>
            <p:nvPr/>
          </p:nvSpPr>
          <p:spPr>
            <a:xfrm>
              <a:off x="15588046"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446 case(s)</a:t>
              </a:r>
            </a:p>
          </p:txBody>
        </p:sp>
        <p:sp>
          <p:nvSpPr>
            <p:cNvPr id="291" name="pg290"/>
            <p:cNvSpPr/>
            <p:nvPr/>
          </p:nvSpPr>
          <p:spPr>
            <a:xfrm>
              <a:off x="16260004"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92" name="rc291"/>
            <p:cNvSpPr/>
            <p:nvPr/>
          </p:nvSpPr>
          <p:spPr>
            <a:xfrm>
              <a:off x="14756939" y="2153563"/>
              <a:ext cx="3214267" cy="3131794"/>
            </a:xfrm>
            <a:prstGeom prst="rect">
              <a:avLst/>
            </a:prstGeom>
            <a:ln w="13550" cap="rnd">
              <a:solidFill>
                <a:srgbClr val="333333">
                  <a:alpha val="100000"/>
                </a:srgbClr>
              </a:solidFill>
              <a:prstDash val="solid"/>
              <a:round/>
            </a:ln>
          </p:spPr>
          <p:txBody>
            <a:bodyPr/>
            <a:lstStyle/>
            <a:p/>
          </p:txBody>
        </p:sp>
        <p:sp>
          <p:nvSpPr>
            <p:cNvPr id="293" name="tx292"/>
            <p:cNvSpPr/>
            <p:nvPr/>
          </p:nvSpPr>
          <p:spPr>
            <a:xfrm>
              <a:off x="322447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94" name="tx293"/>
            <p:cNvSpPr/>
            <p:nvPr/>
          </p:nvSpPr>
          <p:spPr>
            <a:xfrm>
              <a:off x="64387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95" name="tx294"/>
            <p:cNvSpPr/>
            <p:nvPr/>
          </p:nvSpPr>
          <p:spPr>
            <a:xfrm>
              <a:off x="96530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96" name="tx295"/>
            <p:cNvSpPr/>
            <p:nvPr/>
          </p:nvSpPr>
          <p:spPr>
            <a:xfrm>
              <a:off x="128672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97" name="tx296"/>
            <p:cNvSpPr/>
            <p:nvPr/>
          </p:nvSpPr>
          <p:spPr>
            <a:xfrm>
              <a:off x="1608154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98" name="pl297"/>
            <p:cNvSpPr/>
            <p:nvPr/>
          </p:nvSpPr>
          <p:spPr>
            <a:xfrm>
              <a:off x="20579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9" name="pl298"/>
            <p:cNvSpPr/>
            <p:nvPr/>
          </p:nvSpPr>
          <p:spPr>
            <a:xfrm>
              <a:off x="2321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0" name="pl299"/>
            <p:cNvSpPr/>
            <p:nvPr/>
          </p:nvSpPr>
          <p:spPr>
            <a:xfrm>
              <a:off x="2584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1" name="pl300"/>
            <p:cNvSpPr/>
            <p:nvPr/>
          </p:nvSpPr>
          <p:spPr>
            <a:xfrm>
              <a:off x="2848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2" name="pl301"/>
            <p:cNvSpPr/>
            <p:nvPr/>
          </p:nvSpPr>
          <p:spPr>
            <a:xfrm>
              <a:off x="3111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pl302"/>
            <p:cNvSpPr/>
            <p:nvPr/>
          </p:nvSpPr>
          <p:spPr>
            <a:xfrm>
              <a:off x="3375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pl303"/>
            <p:cNvSpPr/>
            <p:nvPr/>
          </p:nvSpPr>
          <p:spPr>
            <a:xfrm>
              <a:off x="3638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3902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pl305"/>
            <p:cNvSpPr/>
            <p:nvPr/>
          </p:nvSpPr>
          <p:spPr>
            <a:xfrm>
              <a:off x="4165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4429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4692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308"/>
            <p:cNvSpPr/>
            <p:nvPr/>
          </p:nvSpPr>
          <p:spPr>
            <a:xfrm>
              <a:off x="4956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tx309"/>
            <p:cNvSpPr/>
            <p:nvPr/>
          </p:nvSpPr>
          <p:spPr>
            <a:xfrm rot="-5400000">
              <a:off x="197716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11" name="tx310"/>
            <p:cNvSpPr/>
            <p:nvPr/>
          </p:nvSpPr>
          <p:spPr>
            <a:xfrm rot="-5400000">
              <a:off x="22308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12" name="tx311"/>
            <p:cNvSpPr/>
            <p:nvPr/>
          </p:nvSpPr>
          <p:spPr>
            <a:xfrm rot="-5400000">
              <a:off x="249437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13" name="tx312"/>
            <p:cNvSpPr/>
            <p:nvPr/>
          </p:nvSpPr>
          <p:spPr>
            <a:xfrm rot="-5400000">
              <a:off x="27559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14" name="tx313"/>
            <p:cNvSpPr/>
            <p:nvPr/>
          </p:nvSpPr>
          <p:spPr>
            <a:xfrm rot="-5400000">
              <a:off x="298878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15" name="tx314"/>
            <p:cNvSpPr/>
            <p:nvPr/>
          </p:nvSpPr>
          <p:spPr>
            <a:xfrm rot="-5400000">
              <a:off x="32944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16" name="tx315"/>
            <p:cNvSpPr/>
            <p:nvPr/>
          </p:nvSpPr>
          <p:spPr>
            <a:xfrm rot="-5400000">
              <a:off x="358764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17" name="tx316"/>
            <p:cNvSpPr/>
            <p:nvPr/>
          </p:nvSpPr>
          <p:spPr>
            <a:xfrm rot="-5400000">
              <a:off x="378894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18" name="tx317"/>
            <p:cNvSpPr/>
            <p:nvPr/>
          </p:nvSpPr>
          <p:spPr>
            <a:xfrm rot="-5400000">
              <a:off x="405236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19" name="tx318"/>
            <p:cNvSpPr/>
            <p:nvPr/>
          </p:nvSpPr>
          <p:spPr>
            <a:xfrm rot="-5400000">
              <a:off x="43522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20" name="tx319"/>
            <p:cNvSpPr/>
            <p:nvPr/>
          </p:nvSpPr>
          <p:spPr>
            <a:xfrm rot="-5400000">
              <a:off x="4597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21" name="tx320"/>
            <p:cNvSpPr/>
            <p:nvPr/>
          </p:nvSpPr>
          <p:spPr>
            <a:xfrm rot="-5400000">
              <a:off x="4860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22" name="pl321"/>
            <p:cNvSpPr/>
            <p:nvPr/>
          </p:nvSpPr>
          <p:spPr>
            <a:xfrm>
              <a:off x="5272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3" name="pl322"/>
            <p:cNvSpPr/>
            <p:nvPr/>
          </p:nvSpPr>
          <p:spPr>
            <a:xfrm>
              <a:off x="5535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4" name="pl323"/>
            <p:cNvSpPr/>
            <p:nvPr/>
          </p:nvSpPr>
          <p:spPr>
            <a:xfrm>
              <a:off x="5799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5" name="pl324"/>
            <p:cNvSpPr/>
            <p:nvPr/>
          </p:nvSpPr>
          <p:spPr>
            <a:xfrm>
              <a:off x="6062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6" name="pl325"/>
            <p:cNvSpPr/>
            <p:nvPr/>
          </p:nvSpPr>
          <p:spPr>
            <a:xfrm>
              <a:off x="6326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pl326"/>
            <p:cNvSpPr/>
            <p:nvPr/>
          </p:nvSpPr>
          <p:spPr>
            <a:xfrm>
              <a:off x="6589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327"/>
            <p:cNvSpPr/>
            <p:nvPr/>
          </p:nvSpPr>
          <p:spPr>
            <a:xfrm>
              <a:off x="6853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28"/>
            <p:cNvSpPr/>
            <p:nvPr/>
          </p:nvSpPr>
          <p:spPr>
            <a:xfrm>
              <a:off x="7116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329"/>
            <p:cNvSpPr/>
            <p:nvPr/>
          </p:nvSpPr>
          <p:spPr>
            <a:xfrm>
              <a:off x="73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30"/>
            <p:cNvSpPr/>
            <p:nvPr/>
          </p:nvSpPr>
          <p:spPr>
            <a:xfrm>
              <a:off x="7643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31"/>
            <p:cNvSpPr/>
            <p:nvPr/>
          </p:nvSpPr>
          <p:spPr>
            <a:xfrm>
              <a:off x="7906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332"/>
            <p:cNvSpPr/>
            <p:nvPr/>
          </p:nvSpPr>
          <p:spPr>
            <a:xfrm>
              <a:off x="8170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tx333"/>
            <p:cNvSpPr/>
            <p:nvPr/>
          </p:nvSpPr>
          <p:spPr>
            <a:xfrm rot="-5400000">
              <a:off x="519143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35" name="tx334"/>
            <p:cNvSpPr/>
            <p:nvPr/>
          </p:nvSpPr>
          <p:spPr>
            <a:xfrm rot="-5400000">
              <a:off x="544508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36" name="tx335"/>
            <p:cNvSpPr/>
            <p:nvPr/>
          </p:nvSpPr>
          <p:spPr>
            <a:xfrm rot="-5400000">
              <a:off x="57086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37" name="tx336"/>
            <p:cNvSpPr/>
            <p:nvPr/>
          </p:nvSpPr>
          <p:spPr>
            <a:xfrm rot="-5400000">
              <a:off x="597023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38" name="tx337"/>
            <p:cNvSpPr/>
            <p:nvPr/>
          </p:nvSpPr>
          <p:spPr>
            <a:xfrm rot="-5400000">
              <a:off x="620305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39" name="tx338"/>
            <p:cNvSpPr/>
            <p:nvPr/>
          </p:nvSpPr>
          <p:spPr>
            <a:xfrm rot="-5400000">
              <a:off x="650875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40" name="tx339"/>
            <p:cNvSpPr/>
            <p:nvPr/>
          </p:nvSpPr>
          <p:spPr>
            <a:xfrm rot="-5400000">
              <a:off x="680191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41" name="tx340"/>
            <p:cNvSpPr/>
            <p:nvPr/>
          </p:nvSpPr>
          <p:spPr>
            <a:xfrm rot="-5400000">
              <a:off x="70032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42" name="tx341"/>
            <p:cNvSpPr/>
            <p:nvPr/>
          </p:nvSpPr>
          <p:spPr>
            <a:xfrm rot="-5400000">
              <a:off x="72666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43" name="tx342"/>
            <p:cNvSpPr/>
            <p:nvPr/>
          </p:nvSpPr>
          <p:spPr>
            <a:xfrm rot="-5400000">
              <a:off x="75665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44" name="tx343"/>
            <p:cNvSpPr/>
            <p:nvPr/>
          </p:nvSpPr>
          <p:spPr>
            <a:xfrm rot="-5400000">
              <a:off x="7811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45" name="tx344"/>
            <p:cNvSpPr/>
            <p:nvPr/>
          </p:nvSpPr>
          <p:spPr>
            <a:xfrm rot="-5400000">
              <a:off x="80748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46" name="pl345"/>
            <p:cNvSpPr/>
            <p:nvPr/>
          </p:nvSpPr>
          <p:spPr>
            <a:xfrm>
              <a:off x="8486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7" name="pl346"/>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8" name="pl347"/>
            <p:cNvSpPr/>
            <p:nvPr/>
          </p:nvSpPr>
          <p:spPr>
            <a:xfrm>
              <a:off x="90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9" name="pl348"/>
            <p:cNvSpPr/>
            <p:nvPr/>
          </p:nvSpPr>
          <p:spPr>
            <a:xfrm>
              <a:off x="9276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0" name="pl349"/>
            <p:cNvSpPr/>
            <p:nvPr/>
          </p:nvSpPr>
          <p:spPr>
            <a:xfrm>
              <a:off x="9540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pl350"/>
            <p:cNvSpPr/>
            <p:nvPr/>
          </p:nvSpPr>
          <p:spPr>
            <a:xfrm>
              <a:off x="9803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pl351"/>
            <p:cNvSpPr/>
            <p:nvPr/>
          </p:nvSpPr>
          <p:spPr>
            <a:xfrm>
              <a:off x="10067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pl352"/>
            <p:cNvSpPr/>
            <p:nvPr/>
          </p:nvSpPr>
          <p:spPr>
            <a:xfrm>
              <a:off x="10330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4" name="pl353"/>
            <p:cNvSpPr/>
            <p:nvPr/>
          </p:nvSpPr>
          <p:spPr>
            <a:xfrm>
              <a:off x="10594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5" name="pl354"/>
            <p:cNvSpPr/>
            <p:nvPr/>
          </p:nvSpPr>
          <p:spPr>
            <a:xfrm>
              <a:off x="10857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6" name="pl355"/>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7" name="pl356"/>
            <p:cNvSpPr/>
            <p:nvPr/>
          </p:nvSpPr>
          <p:spPr>
            <a:xfrm>
              <a:off x="11384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8" name="tx357"/>
            <p:cNvSpPr/>
            <p:nvPr/>
          </p:nvSpPr>
          <p:spPr>
            <a:xfrm rot="-5400000">
              <a:off x="8405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59" name="tx358"/>
            <p:cNvSpPr/>
            <p:nvPr/>
          </p:nvSpPr>
          <p:spPr>
            <a:xfrm rot="-5400000">
              <a:off x="865935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60" name="tx359"/>
            <p:cNvSpPr/>
            <p:nvPr/>
          </p:nvSpPr>
          <p:spPr>
            <a:xfrm rot="-5400000">
              <a:off x="892290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61" name="tx360"/>
            <p:cNvSpPr/>
            <p:nvPr/>
          </p:nvSpPr>
          <p:spPr>
            <a:xfrm rot="-5400000">
              <a:off x="9184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62" name="tx361"/>
            <p:cNvSpPr/>
            <p:nvPr/>
          </p:nvSpPr>
          <p:spPr>
            <a:xfrm rot="-5400000">
              <a:off x="941732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63" name="tx362"/>
            <p:cNvSpPr/>
            <p:nvPr/>
          </p:nvSpPr>
          <p:spPr>
            <a:xfrm rot="-5400000">
              <a:off x="9723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64" name="tx363"/>
            <p:cNvSpPr/>
            <p:nvPr/>
          </p:nvSpPr>
          <p:spPr>
            <a:xfrm rot="-5400000">
              <a:off x="1001617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65" name="tx364"/>
            <p:cNvSpPr/>
            <p:nvPr/>
          </p:nvSpPr>
          <p:spPr>
            <a:xfrm rot="-5400000">
              <a:off x="1021748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66" name="tx365"/>
            <p:cNvSpPr/>
            <p:nvPr/>
          </p:nvSpPr>
          <p:spPr>
            <a:xfrm rot="-5400000">
              <a:off x="1048090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67" name="tx366"/>
            <p:cNvSpPr/>
            <p:nvPr/>
          </p:nvSpPr>
          <p:spPr>
            <a:xfrm rot="-5400000">
              <a:off x="1078078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68" name="tx367"/>
            <p:cNvSpPr/>
            <p:nvPr/>
          </p:nvSpPr>
          <p:spPr>
            <a:xfrm rot="-5400000">
              <a:off x="11025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69" name="tx368"/>
            <p:cNvSpPr/>
            <p:nvPr/>
          </p:nvSpPr>
          <p:spPr>
            <a:xfrm rot="-5400000">
              <a:off x="11289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70" name="pl369"/>
            <p:cNvSpPr/>
            <p:nvPr/>
          </p:nvSpPr>
          <p:spPr>
            <a:xfrm>
              <a:off x="1170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1" name="pl370"/>
            <p:cNvSpPr/>
            <p:nvPr/>
          </p:nvSpPr>
          <p:spPr>
            <a:xfrm>
              <a:off x="11964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2" name="pl371"/>
            <p:cNvSpPr/>
            <p:nvPr/>
          </p:nvSpPr>
          <p:spPr>
            <a:xfrm>
              <a:off x="12227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3" name="pl372"/>
            <p:cNvSpPr/>
            <p:nvPr/>
          </p:nvSpPr>
          <p:spPr>
            <a:xfrm>
              <a:off x="12491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4" name="pl373"/>
            <p:cNvSpPr/>
            <p:nvPr/>
          </p:nvSpPr>
          <p:spPr>
            <a:xfrm>
              <a:off x="12754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5" name="pl374"/>
            <p:cNvSpPr/>
            <p:nvPr/>
          </p:nvSpPr>
          <p:spPr>
            <a:xfrm>
              <a:off x="13018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6" name="pl375"/>
            <p:cNvSpPr/>
            <p:nvPr/>
          </p:nvSpPr>
          <p:spPr>
            <a:xfrm>
              <a:off x="1328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7" name="pl376"/>
            <p:cNvSpPr/>
            <p:nvPr/>
          </p:nvSpPr>
          <p:spPr>
            <a:xfrm>
              <a:off x="13545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8" name="pl377"/>
            <p:cNvSpPr/>
            <p:nvPr/>
          </p:nvSpPr>
          <p:spPr>
            <a:xfrm>
              <a:off x="13808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9" name="pl378"/>
            <p:cNvSpPr/>
            <p:nvPr/>
          </p:nvSpPr>
          <p:spPr>
            <a:xfrm>
              <a:off x="14071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0" name="pl379"/>
            <p:cNvSpPr/>
            <p:nvPr/>
          </p:nvSpPr>
          <p:spPr>
            <a:xfrm>
              <a:off x="14335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1" name="pl380"/>
            <p:cNvSpPr/>
            <p:nvPr/>
          </p:nvSpPr>
          <p:spPr>
            <a:xfrm>
              <a:off x="14598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2" name="tx381"/>
            <p:cNvSpPr/>
            <p:nvPr/>
          </p:nvSpPr>
          <p:spPr>
            <a:xfrm rot="-5400000">
              <a:off x="116199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83" name="tx382"/>
            <p:cNvSpPr/>
            <p:nvPr/>
          </p:nvSpPr>
          <p:spPr>
            <a:xfrm rot="-5400000">
              <a:off x="1187362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84" name="tx383"/>
            <p:cNvSpPr/>
            <p:nvPr/>
          </p:nvSpPr>
          <p:spPr>
            <a:xfrm rot="-5400000">
              <a:off x="1213717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85" name="tx384"/>
            <p:cNvSpPr/>
            <p:nvPr/>
          </p:nvSpPr>
          <p:spPr>
            <a:xfrm rot="-5400000">
              <a:off x="1239877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86" name="tx385"/>
            <p:cNvSpPr/>
            <p:nvPr/>
          </p:nvSpPr>
          <p:spPr>
            <a:xfrm rot="-5400000">
              <a:off x="1263159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87" name="tx386"/>
            <p:cNvSpPr/>
            <p:nvPr/>
          </p:nvSpPr>
          <p:spPr>
            <a:xfrm rot="-5400000">
              <a:off x="129372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88" name="tx387"/>
            <p:cNvSpPr/>
            <p:nvPr/>
          </p:nvSpPr>
          <p:spPr>
            <a:xfrm rot="-5400000">
              <a:off x="1323044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89" name="tx388"/>
            <p:cNvSpPr/>
            <p:nvPr/>
          </p:nvSpPr>
          <p:spPr>
            <a:xfrm rot="-5400000">
              <a:off x="134317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90" name="tx389"/>
            <p:cNvSpPr/>
            <p:nvPr/>
          </p:nvSpPr>
          <p:spPr>
            <a:xfrm rot="-5400000">
              <a:off x="1369517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91" name="tx390"/>
            <p:cNvSpPr/>
            <p:nvPr/>
          </p:nvSpPr>
          <p:spPr>
            <a:xfrm rot="-5400000">
              <a:off x="1399505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92" name="tx391"/>
            <p:cNvSpPr/>
            <p:nvPr/>
          </p:nvSpPr>
          <p:spPr>
            <a:xfrm rot="-5400000">
              <a:off x="142398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93" name="tx392"/>
            <p:cNvSpPr/>
            <p:nvPr/>
          </p:nvSpPr>
          <p:spPr>
            <a:xfrm rot="-5400000">
              <a:off x="14503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94" name="pl393"/>
            <p:cNvSpPr/>
            <p:nvPr/>
          </p:nvSpPr>
          <p:spPr>
            <a:xfrm>
              <a:off x="14915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5" name="pl394"/>
            <p:cNvSpPr/>
            <p:nvPr/>
          </p:nvSpPr>
          <p:spPr>
            <a:xfrm>
              <a:off x="15178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6" name="pl395"/>
            <p:cNvSpPr/>
            <p:nvPr/>
          </p:nvSpPr>
          <p:spPr>
            <a:xfrm>
              <a:off x="15441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7" name="pl396"/>
            <p:cNvSpPr/>
            <p:nvPr/>
          </p:nvSpPr>
          <p:spPr>
            <a:xfrm>
              <a:off x="15705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8" name="pl397"/>
            <p:cNvSpPr/>
            <p:nvPr/>
          </p:nvSpPr>
          <p:spPr>
            <a:xfrm>
              <a:off x="159688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9" name="pl398"/>
            <p:cNvSpPr/>
            <p:nvPr/>
          </p:nvSpPr>
          <p:spPr>
            <a:xfrm>
              <a:off x="16232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0" name="pl399"/>
            <p:cNvSpPr/>
            <p:nvPr/>
          </p:nvSpPr>
          <p:spPr>
            <a:xfrm>
              <a:off x="16495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1" name="pl400"/>
            <p:cNvSpPr/>
            <p:nvPr/>
          </p:nvSpPr>
          <p:spPr>
            <a:xfrm>
              <a:off x="16759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2" name="pl401"/>
            <p:cNvSpPr/>
            <p:nvPr/>
          </p:nvSpPr>
          <p:spPr>
            <a:xfrm>
              <a:off x="17022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3" name="pl402"/>
            <p:cNvSpPr/>
            <p:nvPr/>
          </p:nvSpPr>
          <p:spPr>
            <a:xfrm>
              <a:off x="17286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4" name="pl403"/>
            <p:cNvSpPr/>
            <p:nvPr/>
          </p:nvSpPr>
          <p:spPr>
            <a:xfrm>
              <a:off x="17549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5" name="pl404"/>
            <p:cNvSpPr/>
            <p:nvPr/>
          </p:nvSpPr>
          <p:spPr>
            <a:xfrm>
              <a:off x="178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6" name="tx405"/>
            <p:cNvSpPr/>
            <p:nvPr/>
          </p:nvSpPr>
          <p:spPr>
            <a:xfrm rot="-5400000">
              <a:off x="148342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407" name="tx406"/>
            <p:cNvSpPr/>
            <p:nvPr/>
          </p:nvSpPr>
          <p:spPr>
            <a:xfrm rot="-5400000">
              <a:off x="150878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408" name="tx407"/>
            <p:cNvSpPr/>
            <p:nvPr/>
          </p:nvSpPr>
          <p:spPr>
            <a:xfrm rot="-5400000">
              <a:off x="153514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409" name="tx408"/>
            <p:cNvSpPr/>
            <p:nvPr/>
          </p:nvSpPr>
          <p:spPr>
            <a:xfrm rot="-5400000">
              <a:off x="1561303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10" name="tx409"/>
            <p:cNvSpPr/>
            <p:nvPr/>
          </p:nvSpPr>
          <p:spPr>
            <a:xfrm rot="-5400000">
              <a:off x="1584585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11" name="tx410"/>
            <p:cNvSpPr/>
            <p:nvPr/>
          </p:nvSpPr>
          <p:spPr>
            <a:xfrm rot="-5400000">
              <a:off x="1615155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12" name="tx411"/>
            <p:cNvSpPr/>
            <p:nvPr/>
          </p:nvSpPr>
          <p:spPr>
            <a:xfrm rot="-5400000">
              <a:off x="1644471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13" name="tx412"/>
            <p:cNvSpPr/>
            <p:nvPr/>
          </p:nvSpPr>
          <p:spPr>
            <a:xfrm rot="-5400000">
              <a:off x="1664601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14" name="tx413"/>
            <p:cNvSpPr/>
            <p:nvPr/>
          </p:nvSpPr>
          <p:spPr>
            <a:xfrm rot="-5400000">
              <a:off x="169094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15" name="tx414"/>
            <p:cNvSpPr/>
            <p:nvPr/>
          </p:nvSpPr>
          <p:spPr>
            <a:xfrm rot="-5400000">
              <a:off x="1720932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16" name="tx415"/>
            <p:cNvSpPr/>
            <p:nvPr/>
          </p:nvSpPr>
          <p:spPr>
            <a:xfrm rot="-5400000">
              <a:off x="17454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17" name="tx416"/>
            <p:cNvSpPr/>
            <p:nvPr/>
          </p:nvSpPr>
          <p:spPr>
            <a:xfrm rot="-5400000">
              <a:off x="17717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18" name="tx417"/>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19" name="tx418"/>
            <p:cNvSpPr/>
            <p:nvPr/>
          </p:nvSpPr>
          <p:spPr>
            <a:xfrm>
              <a:off x="1230614" y="4493606"/>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a:t>
              </a:r>
            </a:p>
          </p:txBody>
        </p:sp>
        <p:sp>
          <p:nvSpPr>
            <p:cNvPr id="420" name="tx419"/>
            <p:cNvSpPr/>
            <p:nvPr/>
          </p:nvSpPr>
          <p:spPr>
            <a:xfrm>
              <a:off x="1230614" y="3787133"/>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a:t>
              </a:r>
            </a:p>
          </p:txBody>
        </p:sp>
        <p:sp>
          <p:nvSpPr>
            <p:cNvPr id="421" name="tx420"/>
            <p:cNvSpPr/>
            <p:nvPr/>
          </p:nvSpPr>
          <p:spPr>
            <a:xfrm>
              <a:off x="1230614" y="3080549"/>
              <a:ext cx="381409" cy="167208"/>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300</a:t>
              </a:r>
            </a:p>
          </p:txBody>
        </p:sp>
        <p:sp>
          <p:nvSpPr>
            <p:cNvPr id="422" name="tx421"/>
            <p:cNvSpPr/>
            <p:nvPr/>
          </p:nvSpPr>
          <p:spPr>
            <a:xfrm>
              <a:off x="1230614" y="2374188"/>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400</a:t>
              </a:r>
            </a:p>
          </p:txBody>
        </p:sp>
        <p:sp>
          <p:nvSpPr>
            <p:cNvPr id="423" name="pl422"/>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4" name="pl423"/>
            <p:cNvSpPr/>
            <p:nvPr/>
          </p:nvSpPr>
          <p:spPr>
            <a:xfrm>
              <a:off x="1865074" y="457888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5" name="pl424"/>
            <p:cNvSpPr/>
            <p:nvPr/>
          </p:nvSpPr>
          <p:spPr>
            <a:xfrm>
              <a:off x="1865074" y="38724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6" name="pl425"/>
            <p:cNvSpPr/>
            <p:nvPr/>
          </p:nvSpPr>
          <p:spPr>
            <a:xfrm>
              <a:off x="1865074" y="316593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7" name="pl426"/>
            <p:cNvSpPr/>
            <p:nvPr/>
          </p:nvSpPr>
          <p:spPr>
            <a:xfrm>
              <a:off x="1865074" y="245946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8" name="tx427"/>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29" name="rc428"/>
            <p:cNvSpPr/>
            <p:nvPr/>
          </p:nvSpPr>
          <p:spPr>
            <a:xfrm>
              <a:off x="18110385" y="2153563"/>
              <a:ext cx="1240079" cy="413498"/>
            </a:xfrm>
            <a:prstGeom prst="rect">
              <a:avLst/>
            </a:prstGeom>
            <a:solidFill>
              <a:srgbClr val="FFFFFF">
                <a:alpha val="100000"/>
              </a:srgbClr>
            </a:solidFill>
          </p:spPr>
          <p:txBody>
            <a:bodyPr/>
            <a:lstStyle/>
            <a:p/>
          </p:txBody>
        </p:sp>
        <p:sp>
          <p:nvSpPr>
            <p:cNvPr id="430" name="rc429"/>
            <p:cNvSpPr/>
            <p:nvPr/>
          </p:nvSpPr>
          <p:spPr>
            <a:xfrm>
              <a:off x="18179974" y="2223153"/>
              <a:ext cx="274319" cy="274319"/>
            </a:xfrm>
            <a:prstGeom prst="rect">
              <a:avLst/>
            </a:prstGeom>
            <a:solidFill>
              <a:srgbClr val="FFFFFF">
                <a:alpha val="100000"/>
              </a:srgbClr>
            </a:solidFill>
          </p:spPr>
          <p:txBody>
            <a:bodyPr/>
            <a:lstStyle/>
            <a:p/>
          </p:txBody>
        </p:sp>
        <p:sp>
          <p:nvSpPr>
            <p:cNvPr id="431" name="pg430"/>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432" name="tx431"/>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433" name="rc432"/>
            <p:cNvSpPr/>
            <p:nvPr/>
          </p:nvSpPr>
          <p:spPr>
            <a:xfrm>
              <a:off x="18110385" y="2706240"/>
              <a:ext cx="1753945" cy="1236458"/>
            </a:xfrm>
            <a:prstGeom prst="rect">
              <a:avLst/>
            </a:prstGeom>
            <a:solidFill>
              <a:srgbClr val="FFFFFF">
                <a:alpha val="100000"/>
              </a:srgbClr>
            </a:solidFill>
          </p:spPr>
          <p:txBody>
            <a:bodyPr/>
            <a:lstStyle/>
            <a:p/>
          </p:txBody>
        </p:sp>
        <p:sp>
          <p:nvSpPr>
            <p:cNvPr id="434" name="rc433"/>
            <p:cNvSpPr/>
            <p:nvPr/>
          </p:nvSpPr>
          <p:spPr>
            <a:xfrm>
              <a:off x="18179974" y="2775829"/>
              <a:ext cx="274319" cy="274319"/>
            </a:xfrm>
            <a:prstGeom prst="rect">
              <a:avLst/>
            </a:prstGeom>
            <a:solidFill>
              <a:srgbClr val="FFFFFF">
                <a:alpha val="100000"/>
              </a:srgbClr>
            </a:solidFill>
          </p:spPr>
          <p:txBody>
            <a:bodyPr/>
            <a:lstStyle/>
            <a:p/>
          </p:txBody>
        </p:sp>
        <p:sp>
          <p:nvSpPr>
            <p:cNvPr id="435" name="rc434"/>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36" name="rc435"/>
            <p:cNvSpPr/>
            <p:nvPr/>
          </p:nvSpPr>
          <p:spPr>
            <a:xfrm>
              <a:off x="18179974" y="3050149"/>
              <a:ext cx="274319" cy="274319"/>
            </a:xfrm>
            <a:prstGeom prst="rect">
              <a:avLst/>
            </a:prstGeom>
            <a:solidFill>
              <a:srgbClr val="FFFFFF">
                <a:alpha val="100000"/>
              </a:srgbClr>
            </a:solidFill>
          </p:spPr>
          <p:txBody>
            <a:bodyPr/>
            <a:lstStyle/>
            <a:p/>
          </p:txBody>
        </p:sp>
        <p:sp>
          <p:nvSpPr>
            <p:cNvPr id="437" name="rc436"/>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38" name="rc437"/>
            <p:cNvSpPr/>
            <p:nvPr/>
          </p:nvSpPr>
          <p:spPr>
            <a:xfrm>
              <a:off x="18179974" y="3324469"/>
              <a:ext cx="274319" cy="274320"/>
            </a:xfrm>
            <a:prstGeom prst="rect">
              <a:avLst/>
            </a:prstGeom>
            <a:solidFill>
              <a:srgbClr val="FFFFFF">
                <a:alpha val="100000"/>
              </a:srgbClr>
            </a:solidFill>
          </p:spPr>
          <p:txBody>
            <a:bodyPr/>
            <a:lstStyle/>
            <a:p/>
          </p:txBody>
        </p:sp>
        <p:sp>
          <p:nvSpPr>
            <p:cNvPr id="439" name="rc438"/>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0" name="rc439"/>
            <p:cNvSpPr/>
            <p:nvPr/>
          </p:nvSpPr>
          <p:spPr>
            <a:xfrm>
              <a:off x="18179974" y="3598789"/>
              <a:ext cx="274319" cy="274320"/>
            </a:xfrm>
            <a:prstGeom prst="rect">
              <a:avLst/>
            </a:prstGeom>
            <a:solidFill>
              <a:srgbClr val="FFFFFF">
                <a:alpha val="100000"/>
              </a:srgbClr>
            </a:solidFill>
          </p:spPr>
          <p:txBody>
            <a:bodyPr/>
            <a:lstStyle/>
            <a:p/>
          </p:txBody>
        </p:sp>
        <p:sp>
          <p:nvSpPr>
            <p:cNvPr id="441" name="rc440"/>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42" name="tx441"/>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43" name="tx442"/>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44" name="tx443"/>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45" name="tx444"/>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46" name=""/>
          <p:cNvGrpSpPr/>
          <p:nvPr/>
        </p:nvGrpSpPr>
        <p:grpSpPr>
          <a:xfrm>
            <a:off x="6400800" y="6217920"/>
            <a:ext cx="5486400" cy="4251960"/>
            <a:chOff x="6400800" y="6217920"/>
            <a:chExt cx="5486400" cy="4251960"/>
          </a:xfrm>
        </p:grpSpPr>
        <p:sp>
          <p:nvSpPr>
            <p:cNvPr id="447"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48"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49" name="rc5"/>
            <p:cNvSpPr/>
            <p:nvPr/>
          </p:nvSpPr>
          <p:spPr>
            <a:xfrm>
              <a:off x="7153670" y="6510025"/>
              <a:ext cx="4191941" cy="2788960"/>
            </a:xfrm>
            <a:prstGeom prst="rect">
              <a:avLst/>
            </a:prstGeom>
            <a:solidFill>
              <a:srgbClr val="FFFFFF">
                <a:alpha val="100000"/>
              </a:srgbClr>
            </a:solidFill>
          </p:spPr>
          <p:txBody>
            <a:bodyPr/>
            <a:lstStyle/>
            <a:p/>
          </p:txBody>
        </p:sp>
        <p:sp>
          <p:nvSpPr>
            <p:cNvPr id="450" name="pl6"/>
            <p:cNvSpPr/>
            <p:nvPr/>
          </p:nvSpPr>
          <p:spPr>
            <a:xfrm>
              <a:off x="7153670" y="8907003"/>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51" name="pl7"/>
            <p:cNvSpPr/>
            <p:nvPr/>
          </p:nvSpPr>
          <p:spPr>
            <a:xfrm>
              <a:off x="7153670" y="8376581"/>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52" name="pl8"/>
            <p:cNvSpPr/>
            <p:nvPr/>
          </p:nvSpPr>
          <p:spPr>
            <a:xfrm>
              <a:off x="7153670" y="7846159"/>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53" name="pl9"/>
            <p:cNvSpPr/>
            <p:nvPr/>
          </p:nvSpPr>
          <p:spPr>
            <a:xfrm>
              <a:off x="7153670" y="7315736"/>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54" name="pl10"/>
            <p:cNvSpPr/>
            <p:nvPr/>
          </p:nvSpPr>
          <p:spPr>
            <a:xfrm>
              <a:off x="7153670" y="6785314"/>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55" name="pl11"/>
            <p:cNvSpPr/>
            <p:nvPr/>
          </p:nvSpPr>
          <p:spPr>
            <a:xfrm>
              <a:off x="7153670" y="9172214"/>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56" name="pl12"/>
            <p:cNvSpPr/>
            <p:nvPr/>
          </p:nvSpPr>
          <p:spPr>
            <a:xfrm>
              <a:off x="7153670" y="8641792"/>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57" name="pl13"/>
            <p:cNvSpPr/>
            <p:nvPr/>
          </p:nvSpPr>
          <p:spPr>
            <a:xfrm>
              <a:off x="7153670" y="8111370"/>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58" name="pl14"/>
            <p:cNvSpPr/>
            <p:nvPr/>
          </p:nvSpPr>
          <p:spPr>
            <a:xfrm>
              <a:off x="7153670" y="7580947"/>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59" name="pl15"/>
            <p:cNvSpPr/>
            <p:nvPr/>
          </p:nvSpPr>
          <p:spPr>
            <a:xfrm>
              <a:off x="7153670" y="7050525"/>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60" name="pl16"/>
            <p:cNvSpPr/>
            <p:nvPr/>
          </p:nvSpPr>
          <p:spPr>
            <a:xfrm>
              <a:off x="7153670" y="6520103"/>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61" name="rc17"/>
            <p:cNvSpPr/>
            <p:nvPr/>
          </p:nvSpPr>
          <p:spPr>
            <a:xfrm>
              <a:off x="7299224" y="8928220"/>
              <a:ext cx="407549" cy="159126"/>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2" name="rc18"/>
            <p:cNvSpPr/>
            <p:nvPr/>
          </p:nvSpPr>
          <p:spPr>
            <a:xfrm>
              <a:off x="7881438" y="7824942"/>
              <a:ext cx="407549" cy="1076757"/>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3" name="rc19"/>
            <p:cNvSpPr/>
            <p:nvPr/>
          </p:nvSpPr>
          <p:spPr>
            <a:xfrm>
              <a:off x="8463652" y="8790310"/>
              <a:ext cx="407549" cy="27581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4" name="rc20"/>
            <p:cNvSpPr/>
            <p:nvPr/>
          </p:nvSpPr>
          <p:spPr>
            <a:xfrm>
              <a:off x="9045866" y="9044913"/>
              <a:ext cx="407549" cy="79563"/>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5" name="rc21"/>
            <p:cNvSpPr/>
            <p:nvPr/>
          </p:nvSpPr>
          <p:spPr>
            <a:xfrm>
              <a:off x="9628080" y="9082043"/>
              <a:ext cx="407549" cy="7425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6" name="rc22"/>
            <p:cNvSpPr/>
            <p:nvPr/>
          </p:nvSpPr>
          <p:spPr>
            <a:xfrm>
              <a:off x="10210294" y="9108564"/>
              <a:ext cx="407549" cy="42433"/>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7" name="rc23"/>
            <p:cNvSpPr/>
            <p:nvPr/>
          </p:nvSpPr>
          <p:spPr>
            <a:xfrm>
              <a:off x="10792508" y="9129781"/>
              <a:ext cx="407549" cy="26521"/>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8" name="rc24"/>
            <p:cNvSpPr/>
            <p:nvPr/>
          </p:nvSpPr>
          <p:spPr>
            <a:xfrm>
              <a:off x="7299224" y="8859265"/>
              <a:ext cx="407549" cy="6895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9" name="rc25"/>
            <p:cNvSpPr/>
            <p:nvPr/>
          </p:nvSpPr>
          <p:spPr>
            <a:xfrm>
              <a:off x="7881438" y="7140697"/>
              <a:ext cx="407549" cy="68424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0" name="rc26"/>
            <p:cNvSpPr/>
            <p:nvPr/>
          </p:nvSpPr>
          <p:spPr>
            <a:xfrm>
              <a:off x="8463652" y="8636488"/>
              <a:ext cx="407549" cy="15382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1" name="rc27"/>
            <p:cNvSpPr/>
            <p:nvPr/>
          </p:nvSpPr>
          <p:spPr>
            <a:xfrm>
              <a:off x="9045866" y="8997175"/>
              <a:ext cx="407549" cy="4773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2" name="rc28"/>
            <p:cNvSpPr/>
            <p:nvPr/>
          </p:nvSpPr>
          <p:spPr>
            <a:xfrm>
              <a:off x="9628080" y="9060826"/>
              <a:ext cx="407549" cy="2121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3" name="rc29"/>
            <p:cNvSpPr/>
            <p:nvPr/>
          </p:nvSpPr>
          <p:spPr>
            <a:xfrm>
              <a:off x="10210294" y="9087347"/>
              <a:ext cx="407549" cy="2121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4" name="rc30"/>
            <p:cNvSpPr/>
            <p:nvPr/>
          </p:nvSpPr>
          <p:spPr>
            <a:xfrm>
              <a:off x="7299224" y="8800919"/>
              <a:ext cx="407549" cy="58346"/>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5" name="rc31"/>
            <p:cNvSpPr/>
            <p:nvPr/>
          </p:nvSpPr>
          <p:spPr>
            <a:xfrm>
              <a:off x="7881438" y="6636796"/>
              <a:ext cx="407549" cy="503901"/>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6" name="rc32"/>
            <p:cNvSpPr/>
            <p:nvPr/>
          </p:nvSpPr>
          <p:spPr>
            <a:xfrm>
              <a:off x="8463652" y="8487970"/>
              <a:ext cx="407549" cy="148518"/>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7" name="rc33"/>
            <p:cNvSpPr/>
            <p:nvPr/>
          </p:nvSpPr>
          <p:spPr>
            <a:xfrm>
              <a:off x="9045866" y="8944133"/>
              <a:ext cx="407549" cy="53042"/>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8" name="rc34"/>
            <p:cNvSpPr/>
            <p:nvPr/>
          </p:nvSpPr>
          <p:spPr>
            <a:xfrm>
              <a:off x="9628080" y="9023696"/>
              <a:ext cx="407549" cy="3712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9" name="rc35"/>
            <p:cNvSpPr/>
            <p:nvPr/>
          </p:nvSpPr>
          <p:spPr>
            <a:xfrm>
              <a:off x="10210294" y="9044913"/>
              <a:ext cx="407549" cy="42433"/>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80" name="rc36"/>
            <p:cNvSpPr/>
            <p:nvPr/>
          </p:nvSpPr>
          <p:spPr>
            <a:xfrm>
              <a:off x="10792508" y="9119172"/>
              <a:ext cx="407549" cy="10608"/>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81" name="rc37"/>
            <p:cNvSpPr/>
            <p:nvPr/>
          </p:nvSpPr>
          <p:spPr>
            <a:xfrm>
              <a:off x="7299224" y="9087347"/>
              <a:ext cx="407549" cy="84867"/>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2" name="rc38"/>
            <p:cNvSpPr/>
            <p:nvPr/>
          </p:nvSpPr>
          <p:spPr>
            <a:xfrm>
              <a:off x="7881438" y="8901699"/>
              <a:ext cx="407549" cy="270515"/>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3" name="rc39"/>
            <p:cNvSpPr/>
            <p:nvPr/>
          </p:nvSpPr>
          <p:spPr>
            <a:xfrm>
              <a:off x="8463652" y="9066130"/>
              <a:ext cx="407549" cy="106084"/>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4" name="rc40"/>
            <p:cNvSpPr/>
            <p:nvPr/>
          </p:nvSpPr>
          <p:spPr>
            <a:xfrm>
              <a:off x="9045866" y="9124476"/>
              <a:ext cx="407549" cy="4773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5" name="rc41"/>
            <p:cNvSpPr/>
            <p:nvPr/>
          </p:nvSpPr>
          <p:spPr>
            <a:xfrm>
              <a:off x="9628080" y="9156302"/>
              <a:ext cx="407549" cy="15912"/>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6" name="rc42"/>
            <p:cNvSpPr/>
            <p:nvPr/>
          </p:nvSpPr>
          <p:spPr>
            <a:xfrm>
              <a:off x="10210294" y="9150997"/>
              <a:ext cx="407549" cy="2121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7" name="rc43"/>
            <p:cNvSpPr/>
            <p:nvPr/>
          </p:nvSpPr>
          <p:spPr>
            <a:xfrm>
              <a:off x="10792508" y="9156302"/>
              <a:ext cx="407549" cy="15912"/>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8" name="pl44"/>
            <p:cNvSpPr/>
            <p:nvPr/>
          </p:nvSpPr>
          <p:spPr>
            <a:xfrm>
              <a:off x="7502999" y="6867288"/>
              <a:ext cx="3493284" cy="2264269"/>
            </a:xfrm>
            <a:custGeom>
              <a:avLst/>
              <a:pathLst>
                <a:path w="3493284" h="2264269">
                  <a:moveTo>
                    <a:pt x="0" y="1007036"/>
                  </a:moveTo>
                  <a:lnTo>
                    <a:pt x="582214" y="0"/>
                  </a:lnTo>
                  <a:lnTo>
                    <a:pt x="1164428" y="1754495"/>
                  </a:lnTo>
                  <a:lnTo>
                    <a:pt x="1746642" y="2101642"/>
                  </a:lnTo>
                  <a:lnTo>
                    <a:pt x="2328856" y="2226740"/>
                  </a:lnTo>
                  <a:lnTo>
                    <a:pt x="2911070" y="2236122"/>
                  </a:lnTo>
                  <a:lnTo>
                    <a:pt x="3493284" y="2264269"/>
                  </a:lnTo>
                </a:path>
              </a:pathLst>
            </a:custGeom>
            <a:ln w="40651" cap="flat">
              <a:solidFill>
                <a:srgbClr val="000000">
                  <a:alpha val="100000"/>
                </a:srgbClr>
              </a:solidFill>
              <a:prstDash val="solid"/>
              <a:round/>
            </a:ln>
          </p:spPr>
          <p:txBody>
            <a:bodyPr/>
            <a:lstStyle/>
            <a:p/>
          </p:txBody>
        </p:sp>
        <p:sp>
          <p:nvSpPr>
            <p:cNvPr id="489" name="rc45"/>
            <p:cNvSpPr/>
            <p:nvPr/>
          </p:nvSpPr>
          <p:spPr>
            <a:xfrm>
              <a:off x="7153670" y="6510025"/>
              <a:ext cx="4191941" cy="2788960"/>
            </a:xfrm>
            <a:prstGeom prst="rect">
              <a:avLst/>
            </a:prstGeom>
            <a:ln w="13550" cap="rnd">
              <a:solidFill>
                <a:srgbClr val="333333">
                  <a:alpha val="100000"/>
                </a:srgbClr>
              </a:solidFill>
              <a:prstDash val="solid"/>
              <a:round/>
            </a:ln>
          </p:spPr>
          <p:txBody>
            <a:bodyPr/>
            <a:lstStyle/>
            <a:p/>
          </p:txBody>
        </p:sp>
        <p:sp>
          <p:nvSpPr>
            <p:cNvPr id="490" name="tx46"/>
            <p:cNvSpPr/>
            <p:nvPr/>
          </p:nvSpPr>
          <p:spPr>
            <a:xfrm>
              <a:off x="6886172" y="9169908"/>
              <a:ext cx="16944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91" name="tx47"/>
            <p:cNvSpPr/>
            <p:nvPr/>
          </p:nvSpPr>
          <p:spPr>
            <a:xfrm>
              <a:off x="6801340" y="8639485"/>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92" name="tx48"/>
            <p:cNvSpPr/>
            <p:nvPr/>
          </p:nvSpPr>
          <p:spPr>
            <a:xfrm>
              <a:off x="6801340" y="8109063"/>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a:t>
              </a:r>
            </a:p>
          </p:txBody>
        </p:sp>
        <p:sp>
          <p:nvSpPr>
            <p:cNvPr id="493" name="tx49"/>
            <p:cNvSpPr/>
            <p:nvPr/>
          </p:nvSpPr>
          <p:spPr>
            <a:xfrm>
              <a:off x="6801340" y="7578566"/>
              <a:ext cx="254272"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300</a:t>
              </a:r>
            </a:p>
          </p:txBody>
        </p:sp>
        <p:sp>
          <p:nvSpPr>
            <p:cNvPr id="494" name="tx50"/>
            <p:cNvSpPr/>
            <p:nvPr/>
          </p:nvSpPr>
          <p:spPr>
            <a:xfrm>
              <a:off x="6801340" y="7048218"/>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400</a:t>
              </a:r>
            </a:p>
          </p:txBody>
        </p:sp>
        <p:sp>
          <p:nvSpPr>
            <p:cNvPr id="495" name="tx51"/>
            <p:cNvSpPr/>
            <p:nvPr/>
          </p:nvSpPr>
          <p:spPr>
            <a:xfrm>
              <a:off x="6801340" y="6517796"/>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500</a:t>
              </a:r>
            </a:p>
          </p:txBody>
        </p:sp>
        <p:sp>
          <p:nvSpPr>
            <p:cNvPr id="496" name="pl52"/>
            <p:cNvSpPr/>
            <p:nvPr/>
          </p:nvSpPr>
          <p:spPr>
            <a:xfrm>
              <a:off x="7118876"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7" name="pl53"/>
            <p:cNvSpPr/>
            <p:nvPr/>
          </p:nvSpPr>
          <p:spPr>
            <a:xfrm>
              <a:off x="7118876" y="864179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8" name="pl54"/>
            <p:cNvSpPr/>
            <p:nvPr/>
          </p:nvSpPr>
          <p:spPr>
            <a:xfrm>
              <a:off x="7118876" y="811137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9" name="pl55"/>
            <p:cNvSpPr/>
            <p:nvPr/>
          </p:nvSpPr>
          <p:spPr>
            <a:xfrm>
              <a:off x="7118876" y="758094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0" name="pl56"/>
            <p:cNvSpPr/>
            <p:nvPr/>
          </p:nvSpPr>
          <p:spPr>
            <a:xfrm>
              <a:off x="7118876" y="705052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1" name="pl57"/>
            <p:cNvSpPr/>
            <p:nvPr/>
          </p:nvSpPr>
          <p:spPr>
            <a:xfrm>
              <a:off x="7118876" y="652010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2" name="pl58"/>
            <p:cNvSpPr/>
            <p:nvPr/>
          </p:nvSpPr>
          <p:spPr>
            <a:xfrm>
              <a:off x="11345612"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503" name="pl59"/>
            <p:cNvSpPr/>
            <p:nvPr/>
          </p:nvSpPr>
          <p:spPr>
            <a:xfrm>
              <a:off x="11345612" y="8546726"/>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504" name="pl60"/>
            <p:cNvSpPr/>
            <p:nvPr/>
          </p:nvSpPr>
          <p:spPr>
            <a:xfrm>
              <a:off x="11345612" y="7921237"/>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505" name="pl61"/>
            <p:cNvSpPr/>
            <p:nvPr/>
          </p:nvSpPr>
          <p:spPr>
            <a:xfrm>
              <a:off x="11345612" y="7295748"/>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506" name="pl62"/>
            <p:cNvSpPr/>
            <p:nvPr/>
          </p:nvSpPr>
          <p:spPr>
            <a:xfrm>
              <a:off x="11345612" y="6670259"/>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507" name="tx63"/>
            <p:cNvSpPr/>
            <p:nvPr/>
          </p:nvSpPr>
          <p:spPr>
            <a:xfrm>
              <a:off x="11443669"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08" name="tx64"/>
            <p:cNvSpPr/>
            <p:nvPr/>
          </p:nvSpPr>
          <p:spPr>
            <a:xfrm>
              <a:off x="11443669" y="854441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09" name="tx65"/>
            <p:cNvSpPr/>
            <p:nvPr/>
          </p:nvSpPr>
          <p:spPr>
            <a:xfrm>
              <a:off x="11443669" y="791893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10" name="tx66"/>
            <p:cNvSpPr/>
            <p:nvPr/>
          </p:nvSpPr>
          <p:spPr>
            <a:xfrm>
              <a:off x="11443669" y="7293441"/>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11" name="tx67"/>
            <p:cNvSpPr/>
            <p:nvPr/>
          </p:nvSpPr>
          <p:spPr>
            <a:xfrm>
              <a:off x="11443669" y="6667952"/>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12" name="pl68"/>
            <p:cNvSpPr/>
            <p:nvPr/>
          </p:nvSpPr>
          <p:spPr>
            <a:xfrm>
              <a:off x="750299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3" name="pl69"/>
            <p:cNvSpPr/>
            <p:nvPr/>
          </p:nvSpPr>
          <p:spPr>
            <a:xfrm>
              <a:off x="808521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4" name="pl70"/>
            <p:cNvSpPr/>
            <p:nvPr/>
          </p:nvSpPr>
          <p:spPr>
            <a:xfrm>
              <a:off x="8667427"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5" name="pl71"/>
            <p:cNvSpPr/>
            <p:nvPr/>
          </p:nvSpPr>
          <p:spPr>
            <a:xfrm>
              <a:off x="924964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6" name="pl72"/>
            <p:cNvSpPr/>
            <p:nvPr/>
          </p:nvSpPr>
          <p:spPr>
            <a:xfrm>
              <a:off x="9831855"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7" name="pl73"/>
            <p:cNvSpPr/>
            <p:nvPr/>
          </p:nvSpPr>
          <p:spPr>
            <a:xfrm>
              <a:off x="1041406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8" name="pl74"/>
            <p:cNvSpPr/>
            <p:nvPr/>
          </p:nvSpPr>
          <p:spPr>
            <a:xfrm>
              <a:off x="1099628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9" name="tx75"/>
            <p:cNvSpPr/>
            <p:nvPr/>
          </p:nvSpPr>
          <p:spPr>
            <a:xfrm rot="-2700000">
              <a:off x="7393100"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520" name="tx76"/>
            <p:cNvSpPr/>
            <p:nvPr/>
          </p:nvSpPr>
          <p:spPr>
            <a:xfrm rot="-2700000">
              <a:off x="7935616"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521" name="tx77"/>
            <p:cNvSpPr/>
            <p:nvPr/>
          </p:nvSpPr>
          <p:spPr>
            <a:xfrm rot="-2700000">
              <a:off x="8517172"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522" name="tx78"/>
            <p:cNvSpPr/>
            <p:nvPr/>
          </p:nvSpPr>
          <p:spPr>
            <a:xfrm rot="-2700000">
              <a:off x="8954696"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523" name="tx79"/>
            <p:cNvSpPr/>
            <p:nvPr/>
          </p:nvSpPr>
          <p:spPr>
            <a:xfrm rot="-2700000">
              <a:off x="9536910"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524" name="tx80"/>
            <p:cNvSpPr/>
            <p:nvPr/>
          </p:nvSpPr>
          <p:spPr>
            <a:xfrm rot="-2700000">
              <a:off x="10119098"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525" name="tx81"/>
            <p:cNvSpPr/>
            <p:nvPr/>
          </p:nvSpPr>
          <p:spPr>
            <a:xfrm rot="-2700000">
              <a:off x="10813381"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26" name="tx82"/>
            <p:cNvSpPr/>
            <p:nvPr/>
          </p:nvSpPr>
          <p:spPr>
            <a:xfrm>
              <a:off x="9249641"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527" name="tx83"/>
            <p:cNvSpPr/>
            <p:nvPr/>
          </p:nvSpPr>
          <p:spPr>
            <a:xfrm>
              <a:off x="8432389"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528" name="tx84"/>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529" name="tx85"/>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530" name="rc86"/>
            <p:cNvSpPr/>
            <p:nvPr/>
          </p:nvSpPr>
          <p:spPr>
            <a:xfrm>
              <a:off x="6607132" y="10217410"/>
              <a:ext cx="1051268" cy="182880"/>
            </a:xfrm>
            <a:prstGeom prst="rect">
              <a:avLst/>
            </a:prstGeom>
            <a:solidFill>
              <a:srgbClr val="FFFFFF">
                <a:alpha val="100000"/>
              </a:srgbClr>
            </a:solidFill>
          </p:spPr>
          <p:txBody>
            <a:bodyPr/>
            <a:lstStyle/>
            <a:p/>
          </p:txBody>
        </p:sp>
        <p:sp>
          <p:nvSpPr>
            <p:cNvPr id="531" name="rc87"/>
            <p:cNvSpPr/>
            <p:nvPr/>
          </p:nvSpPr>
          <p:spPr>
            <a:xfrm>
              <a:off x="6607132" y="10217410"/>
              <a:ext cx="182879" cy="182880"/>
            </a:xfrm>
            <a:prstGeom prst="rect">
              <a:avLst/>
            </a:prstGeom>
            <a:solidFill>
              <a:srgbClr val="FFFFFF">
                <a:alpha val="100000"/>
              </a:srgbClr>
            </a:solidFill>
          </p:spPr>
          <p:txBody>
            <a:bodyPr/>
            <a:lstStyle/>
            <a:p/>
          </p:txBody>
        </p:sp>
        <p:sp>
          <p:nvSpPr>
            <p:cNvPr id="532" name="pl88"/>
            <p:cNvSpPr/>
            <p:nvPr/>
          </p:nvSpPr>
          <p:spPr>
            <a:xfrm>
              <a:off x="6625420"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533" name="tx89"/>
            <p:cNvSpPr/>
            <p:nvPr/>
          </p:nvSpPr>
          <p:spPr>
            <a:xfrm>
              <a:off x="6898012"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534" name="rc90"/>
            <p:cNvSpPr/>
            <p:nvPr/>
          </p:nvSpPr>
          <p:spPr>
            <a:xfrm>
              <a:off x="7838400" y="10217410"/>
              <a:ext cx="4048799" cy="182880"/>
            </a:xfrm>
            <a:prstGeom prst="rect">
              <a:avLst/>
            </a:prstGeom>
            <a:solidFill>
              <a:srgbClr val="FFFFFF">
                <a:alpha val="100000"/>
              </a:srgbClr>
            </a:solidFill>
          </p:spPr>
          <p:txBody>
            <a:bodyPr/>
            <a:lstStyle/>
            <a:p/>
          </p:txBody>
        </p:sp>
        <p:sp>
          <p:nvSpPr>
            <p:cNvPr id="535" name="rc91"/>
            <p:cNvSpPr/>
            <p:nvPr/>
          </p:nvSpPr>
          <p:spPr>
            <a:xfrm>
              <a:off x="7838400" y="10217410"/>
              <a:ext cx="182879" cy="182880"/>
            </a:xfrm>
            <a:prstGeom prst="rect">
              <a:avLst/>
            </a:prstGeom>
            <a:solidFill>
              <a:srgbClr val="FFFFFF">
                <a:alpha val="100000"/>
              </a:srgbClr>
            </a:solidFill>
          </p:spPr>
          <p:txBody>
            <a:bodyPr/>
            <a:lstStyle/>
            <a:p/>
          </p:txBody>
        </p:sp>
        <p:sp>
          <p:nvSpPr>
            <p:cNvPr id="536" name="rc92"/>
            <p:cNvSpPr/>
            <p:nvPr/>
          </p:nvSpPr>
          <p:spPr>
            <a:xfrm>
              <a:off x="7847400" y="10226410"/>
              <a:ext cx="164880"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537" name="rc93"/>
            <p:cNvSpPr/>
            <p:nvPr/>
          </p:nvSpPr>
          <p:spPr>
            <a:xfrm>
              <a:off x="8929641" y="10217410"/>
              <a:ext cx="182879" cy="182880"/>
            </a:xfrm>
            <a:prstGeom prst="rect">
              <a:avLst/>
            </a:prstGeom>
            <a:solidFill>
              <a:srgbClr val="FFFFFF">
                <a:alpha val="100000"/>
              </a:srgbClr>
            </a:solidFill>
          </p:spPr>
          <p:txBody>
            <a:bodyPr/>
            <a:lstStyle/>
            <a:p/>
          </p:txBody>
        </p:sp>
        <p:sp>
          <p:nvSpPr>
            <p:cNvPr id="538" name="rc94"/>
            <p:cNvSpPr/>
            <p:nvPr/>
          </p:nvSpPr>
          <p:spPr>
            <a:xfrm>
              <a:off x="8938641" y="10226410"/>
              <a:ext cx="164880"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39" name="rc95"/>
            <p:cNvSpPr/>
            <p:nvPr/>
          </p:nvSpPr>
          <p:spPr>
            <a:xfrm>
              <a:off x="9855682" y="10217410"/>
              <a:ext cx="182879" cy="182880"/>
            </a:xfrm>
            <a:prstGeom prst="rect">
              <a:avLst/>
            </a:prstGeom>
            <a:solidFill>
              <a:srgbClr val="FFFFFF">
                <a:alpha val="100000"/>
              </a:srgbClr>
            </a:solidFill>
          </p:spPr>
          <p:txBody>
            <a:bodyPr/>
            <a:lstStyle/>
            <a:p/>
          </p:txBody>
        </p:sp>
        <p:sp>
          <p:nvSpPr>
            <p:cNvPr id="540" name="rc96"/>
            <p:cNvSpPr/>
            <p:nvPr/>
          </p:nvSpPr>
          <p:spPr>
            <a:xfrm>
              <a:off x="9864682" y="10226410"/>
              <a:ext cx="164879"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541" name="rc97"/>
            <p:cNvSpPr/>
            <p:nvPr/>
          </p:nvSpPr>
          <p:spPr>
            <a:xfrm>
              <a:off x="10857923" y="10217410"/>
              <a:ext cx="182880" cy="182880"/>
            </a:xfrm>
            <a:prstGeom prst="rect">
              <a:avLst/>
            </a:prstGeom>
            <a:solidFill>
              <a:srgbClr val="FFFFFF">
                <a:alpha val="100000"/>
              </a:srgbClr>
            </a:solidFill>
          </p:spPr>
          <p:txBody>
            <a:bodyPr/>
            <a:lstStyle/>
            <a:p/>
          </p:txBody>
        </p:sp>
        <p:sp>
          <p:nvSpPr>
            <p:cNvPr id="542" name="rc98"/>
            <p:cNvSpPr/>
            <p:nvPr/>
          </p:nvSpPr>
          <p:spPr>
            <a:xfrm>
              <a:off x="10866923"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43" name="tx99"/>
            <p:cNvSpPr/>
            <p:nvPr/>
          </p:nvSpPr>
          <p:spPr>
            <a:xfrm>
              <a:off x="8129280"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44" name="tx100"/>
            <p:cNvSpPr/>
            <p:nvPr/>
          </p:nvSpPr>
          <p:spPr>
            <a:xfrm>
              <a:off x="9220521"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45" name="tx101"/>
            <p:cNvSpPr/>
            <p:nvPr/>
          </p:nvSpPr>
          <p:spPr>
            <a:xfrm>
              <a:off x="10146562"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546" name="tx102"/>
            <p:cNvSpPr/>
            <p:nvPr/>
          </p:nvSpPr>
          <p:spPr>
            <a:xfrm>
              <a:off x="11148803"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47" name="tx103"/>
            <p:cNvSpPr/>
            <p:nvPr/>
          </p:nvSpPr>
          <p:spPr>
            <a:xfrm>
              <a:off x="6621343"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48" name=""/>
          <p:cNvGrpSpPr/>
          <p:nvPr/>
        </p:nvGrpSpPr>
        <p:grpSpPr>
          <a:xfrm>
            <a:off x="12527280" y="6217920"/>
            <a:ext cx="5486400" cy="4297680"/>
            <a:chOff x="12527280" y="6217920"/>
            <a:chExt cx="5486400" cy="4297680"/>
          </a:xfrm>
        </p:grpSpPr>
        <p:sp>
          <p:nvSpPr>
            <p:cNvPr id="549"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50"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51"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52"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53"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54"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55"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56"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57"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8"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9"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60"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61"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62"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63" name="pl17"/>
            <p:cNvSpPr/>
            <p:nvPr/>
          </p:nvSpPr>
          <p:spPr>
            <a:xfrm>
              <a:off x="13329440" y="6894137"/>
              <a:ext cx="4502097" cy="845047"/>
            </a:xfrm>
            <a:custGeom>
              <a:avLst/>
              <a:pathLst>
                <a:path w="4502097" h="845047">
                  <a:moveTo>
                    <a:pt x="0" y="845047"/>
                  </a:moveTo>
                  <a:lnTo>
                    <a:pt x="187587" y="793832"/>
                  </a:lnTo>
                  <a:lnTo>
                    <a:pt x="375174" y="717009"/>
                  </a:lnTo>
                  <a:lnTo>
                    <a:pt x="562762" y="665794"/>
                  </a:lnTo>
                  <a:lnTo>
                    <a:pt x="750349" y="614579"/>
                  </a:lnTo>
                  <a:lnTo>
                    <a:pt x="937937" y="563364"/>
                  </a:lnTo>
                  <a:lnTo>
                    <a:pt x="1125524" y="384112"/>
                  </a:lnTo>
                  <a:lnTo>
                    <a:pt x="1313111" y="384112"/>
                  </a:lnTo>
                  <a:lnTo>
                    <a:pt x="1500699" y="512149"/>
                  </a:lnTo>
                  <a:lnTo>
                    <a:pt x="1688286" y="332897"/>
                  </a:lnTo>
                  <a:lnTo>
                    <a:pt x="1875874" y="435327"/>
                  </a:lnTo>
                  <a:lnTo>
                    <a:pt x="2063461" y="384112"/>
                  </a:lnTo>
                  <a:lnTo>
                    <a:pt x="2251048" y="256074"/>
                  </a:lnTo>
                  <a:lnTo>
                    <a:pt x="2438636" y="179252"/>
                  </a:lnTo>
                  <a:lnTo>
                    <a:pt x="2626223" y="128037"/>
                  </a:lnTo>
                  <a:lnTo>
                    <a:pt x="2813811" y="281682"/>
                  </a:lnTo>
                  <a:lnTo>
                    <a:pt x="3001398" y="281682"/>
                  </a:lnTo>
                  <a:lnTo>
                    <a:pt x="3188985" y="179252"/>
                  </a:lnTo>
                  <a:lnTo>
                    <a:pt x="3376573" y="102429"/>
                  </a:lnTo>
                  <a:lnTo>
                    <a:pt x="3564160" y="76822"/>
                  </a:lnTo>
                  <a:lnTo>
                    <a:pt x="3751748" y="25607"/>
                  </a:lnTo>
                  <a:lnTo>
                    <a:pt x="3939335" y="0"/>
                  </a:lnTo>
                  <a:lnTo>
                    <a:pt x="4126923" y="0"/>
                  </a:lnTo>
                  <a:lnTo>
                    <a:pt x="4314510" y="0"/>
                  </a:lnTo>
                  <a:lnTo>
                    <a:pt x="4502097" y="0"/>
                  </a:lnTo>
                </a:path>
              </a:pathLst>
            </a:custGeom>
            <a:ln w="32521" cap="flat">
              <a:solidFill>
                <a:srgbClr val="5EB0E8">
                  <a:alpha val="100000"/>
                </a:srgbClr>
              </a:solidFill>
              <a:prstDash val="solid"/>
              <a:round/>
            </a:ln>
          </p:spPr>
          <p:txBody>
            <a:bodyPr/>
            <a:lstStyle/>
            <a:p/>
          </p:txBody>
        </p:sp>
        <p:sp>
          <p:nvSpPr>
            <p:cNvPr id="564" name="pl18"/>
            <p:cNvSpPr/>
            <p:nvPr/>
          </p:nvSpPr>
          <p:spPr>
            <a:xfrm>
              <a:off x="17456363" y="7918437"/>
              <a:ext cx="375174" cy="742617"/>
            </a:xfrm>
            <a:custGeom>
              <a:avLst/>
              <a:pathLst>
                <a:path w="375174" h="742617">
                  <a:moveTo>
                    <a:pt x="0" y="25607"/>
                  </a:moveTo>
                  <a:lnTo>
                    <a:pt x="187587" y="742617"/>
                  </a:lnTo>
                  <a:lnTo>
                    <a:pt x="375174" y="0"/>
                  </a:lnTo>
                </a:path>
              </a:pathLst>
            </a:custGeom>
            <a:ln w="32521" cap="flat">
              <a:solidFill>
                <a:srgbClr val="00A173">
                  <a:alpha val="100000"/>
                </a:srgbClr>
              </a:solidFill>
              <a:prstDash val="solid"/>
              <a:round/>
            </a:ln>
          </p:spPr>
          <p:txBody>
            <a:bodyPr/>
            <a:lstStyle/>
            <a:p/>
          </p:txBody>
        </p:sp>
        <p:sp>
          <p:nvSpPr>
            <p:cNvPr id="565"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66"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67"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68"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69"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70"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71"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72"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73"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74"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75"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76"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77"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8"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9"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0"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1"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2"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3"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4"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5"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6"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7"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8"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9"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0"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1"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2"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3"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4"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5"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6"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7"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8"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9"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00"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01"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602"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603"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604"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605"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606"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607"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608"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609"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610"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611"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612"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613"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614"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615"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616"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617"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618"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619"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620"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621"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622"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623"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624"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625"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626"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627"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628" name="rc82"/>
            <p:cNvSpPr/>
            <p:nvPr/>
          </p:nvSpPr>
          <p:spPr>
            <a:xfrm>
              <a:off x="14005791" y="9941072"/>
              <a:ext cx="3149396" cy="504938"/>
            </a:xfrm>
            <a:prstGeom prst="rect">
              <a:avLst/>
            </a:prstGeom>
            <a:solidFill>
              <a:srgbClr val="FFFFFF">
                <a:alpha val="100000"/>
              </a:srgbClr>
            </a:solidFill>
          </p:spPr>
          <p:txBody>
            <a:bodyPr/>
            <a:lstStyle/>
            <a:p/>
          </p:txBody>
        </p:sp>
        <p:sp>
          <p:nvSpPr>
            <p:cNvPr id="629"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630"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631"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632"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633"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634" name=""/>
          <p:cNvGrpSpPr/>
          <p:nvPr/>
        </p:nvGrpSpPr>
        <p:grpSpPr>
          <a:xfrm>
            <a:off x="594360" y="6217920"/>
            <a:ext cx="5562295" cy="4320959"/>
            <a:chOff x="594360" y="6217920"/>
            <a:chExt cx="5562295" cy="4320959"/>
          </a:xfrm>
        </p:grpSpPr>
        <p:sp>
          <p:nvSpPr>
            <p:cNvPr id="635" name="rc3"/>
            <p:cNvSpPr/>
            <p:nvPr/>
          </p:nvSpPr>
          <p:spPr>
            <a:xfrm>
              <a:off x="594360" y="6217920"/>
              <a:ext cx="5562295" cy="432095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636" name="rc4"/>
            <p:cNvSpPr/>
            <p:nvPr/>
          </p:nvSpPr>
          <p:spPr>
            <a:xfrm>
              <a:off x="2444347" y="6516351"/>
              <a:ext cx="3361457" cy="2810398"/>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637" name="rc5"/>
            <p:cNvSpPr/>
            <p:nvPr/>
          </p:nvSpPr>
          <p:spPr>
            <a:xfrm>
              <a:off x="2471899" y="6543904"/>
              <a:ext cx="275529" cy="275529"/>
            </a:xfrm>
            <a:prstGeom prst="rect">
              <a:avLst/>
            </a:prstGeom>
            <a:solidFill>
              <a:srgbClr val="FED4C2">
                <a:alpha val="100000"/>
              </a:srgbClr>
            </a:solidFill>
            <a:ln w="5420" cap="flat">
              <a:solidFill>
                <a:srgbClr val="FFFFFF">
                  <a:alpha val="100000"/>
                </a:srgbClr>
              </a:solidFill>
              <a:prstDash val="solid"/>
              <a:miter/>
            </a:ln>
          </p:spPr>
          <p:txBody>
            <a:bodyPr/>
            <a:lstStyle/>
            <a:p/>
          </p:txBody>
        </p:sp>
        <p:sp>
          <p:nvSpPr>
            <p:cNvPr id="638" name="rc6"/>
            <p:cNvSpPr/>
            <p:nvPr/>
          </p:nvSpPr>
          <p:spPr>
            <a:xfrm>
              <a:off x="2747429" y="6543904"/>
              <a:ext cx="275529" cy="275529"/>
            </a:xfrm>
            <a:prstGeom prst="rect">
              <a:avLst/>
            </a:prstGeom>
            <a:solidFill>
              <a:srgbClr val="FA6647">
                <a:alpha val="100000"/>
              </a:srgbClr>
            </a:solidFill>
            <a:ln w="5420" cap="flat">
              <a:solidFill>
                <a:srgbClr val="FFFFFF">
                  <a:alpha val="100000"/>
                </a:srgbClr>
              </a:solidFill>
              <a:prstDash val="solid"/>
              <a:miter/>
            </a:ln>
          </p:spPr>
          <p:txBody>
            <a:bodyPr/>
            <a:lstStyle/>
            <a:p/>
          </p:txBody>
        </p:sp>
        <p:sp>
          <p:nvSpPr>
            <p:cNvPr id="639" name="rc7"/>
            <p:cNvSpPr/>
            <p:nvPr/>
          </p:nvSpPr>
          <p:spPr>
            <a:xfrm>
              <a:off x="3022958" y="6543904"/>
              <a:ext cx="275529" cy="275529"/>
            </a:xfrm>
            <a:prstGeom prst="rect">
              <a:avLst/>
            </a:prstGeom>
            <a:solidFill>
              <a:srgbClr val="F34A34">
                <a:alpha val="100000"/>
              </a:srgbClr>
            </a:solidFill>
            <a:ln w="5420" cap="flat">
              <a:solidFill>
                <a:srgbClr val="FFFFFF">
                  <a:alpha val="100000"/>
                </a:srgbClr>
              </a:solidFill>
              <a:prstDash val="solid"/>
              <a:miter/>
            </a:ln>
          </p:spPr>
          <p:txBody>
            <a:bodyPr/>
            <a:lstStyle/>
            <a:p/>
          </p:txBody>
        </p:sp>
        <p:sp>
          <p:nvSpPr>
            <p:cNvPr id="640" name="rc8"/>
            <p:cNvSpPr/>
            <p:nvPr/>
          </p:nvSpPr>
          <p:spPr>
            <a:xfrm>
              <a:off x="3298487" y="6543904"/>
              <a:ext cx="275529" cy="275529"/>
            </a:xfrm>
            <a:prstGeom prst="rect">
              <a:avLst/>
            </a:prstGeom>
            <a:solidFill>
              <a:srgbClr val="E23027">
                <a:alpha val="100000"/>
              </a:srgbClr>
            </a:solidFill>
            <a:ln w="5420" cap="flat">
              <a:solidFill>
                <a:srgbClr val="FFFFFF">
                  <a:alpha val="100000"/>
                </a:srgbClr>
              </a:solidFill>
              <a:prstDash val="solid"/>
              <a:miter/>
            </a:ln>
          </p:spPr>
          <p:txBody>
            <a:bodyPr/>
            <a:lstStyle/>
            <a:p/>
          </p:txBody>
        </p:sp>
        <p:sp>
          <p:nvSpPr>
            <p:cNvPr id="641" name="rc9"/>
            <p:cNvSpPr/>
            <p:nvPr/>
          </p:nvSpPr>
          <p:spPr>
            <a:xfrm>
              <a:off x="3574017" y="6543904"/>
              <a:ext cx="275529" cy="275529"/>
            </a:xfrm>
            <a:prstGeom prst="rect">
              <a:avLst/>
            </a:prstGeom>
            <a:solidFill>
              <a:srgbClr val="FC7F5F">
                <a:alpha val="100000"/>
              </a:srgbClr>
            </a:solidFill>
            <a:ln w="5420" cap="flat">
              <a:solidFill>
                <a:srgbClr val="FFFFFF">
                  <a:alpha val="100000"/>
                </a:srgbClr>
              </a:solidFill>
              <a:prstDash val="solid"/>
              <a:miter/>
            </a:ln>
          </p:spPr>
          <p:txBody>
            <a:bodyPr/>
            <a:lstStyle/>
            <a:p/>
          </p:txBody>
        </p:sp>
        <p:sp>
          <p:nvSpPr>
            <p:cNvPr id="642" name="rc10"/>
            <p:cNvSpPr/>
            <p:nvPr/>
          </p:nvSpPr>
          <p:spPr>
            <a:xfrm>
              <a:off x="3849546" y="6543904"/>
              <a:ext cx="275529" cy="275529"/>
            </a:xfrm>
            <a:prstGeom prst="rect">
              <a:avLst/>
            </a:prstGeom>
            <a:solidFill>
              <a:srgbClr val="FED4C2">
                <a:alpha val="100000"/>
              </a:srgbClr>
            </a:solidFill>
            <a:ln w="5420" cap="flat">
              <a:solidFill>
                <a:srgbClr val="FFFFFF">
                  <a:alpha val="100000"/>
                </a:srgbClr>
              </a:solidFill>
              <a:prstDash val="solid"/>
              <a:miter/>
            </a:ln>
          </p:spPr>
          <p:txBody>
            <a:bodyPr/>
            <a:lstStyle/>
            <a:p/>
          </p:txBody>
        </p:sp>
        <p:sp>
          <p:nvSpPr>
            <p:cNvPr id="643" name="rc11"/>
            <p:cNvSpPr/>
            <p:nvPr/>
          </p:nvSpPr>
          <p:spPr>
            <a:xfrm>
              <a:off x="4125075" y="6543904"/>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4" name="rc12"/>
            <p:cNvSpPr/>
            <p:nvPr/>
          </p:nvSpPr>
          <p:spPr>
            <a:xfrm>
              <a:off x="4400604" y="6543904"/>
              <a:ext cx="275529" cy="275529"/>
            </a:xfrm>
            <a:prstGeom prst="rect">
              <a:avLst/>
            </a:prstGeom>
            <a:solidFill>
              <a:srgbClr val="FC7F5F">
                <a:alpha val="100000"/>
              </a:srgbClr>
            </a:solidFill>
            <a:ln w="5420" cap="flat">
              <a:solidFill>
                <a:srgbClr val="FFFFFF">
                  <a:alpha val="100000"/>
                </a:srgbClr>
              </a:solidFill>
              <a:prstDash val="solid"/>
              <a:miter/>
            </a:ln>
          </p:spPr>
          <p:txBody>
            <a:bodyPr/>
            <a:lstStyle/>
            <a:p/>
          </p:txBody>
        </p:sp>
        <p:sp>
          <p:nvSpPr>
            <p:cNvPr id="645" name="rc13"/>
            <p:cNvSpPr/>
            <p:nvPr/>
          </p:nvSpPr>
          <p:spPr>
            <a:xfrm>
              <a:off x="4676134" y="6543904"/>
              <a:ext cx="275529" cy="275529"/>
            </a:xfrm>
            <a:prstGeom prst="rect">
              <a:avLst/>
            </a:prstGeom>
            <a:solidFill>
              <a:srgbClr val="FDA082">
                <a:alpha val="100000"/>
              </a:srgbClr>
            </a:solidFill>
            <a:ln w="5420" cap="flat">
              <a:solidFill>
                <a:srgbClr val="FFFFFF">
                  <a:alpha val="100000"/>
                </a:srgbClr>
              </a:solidFill>
              <a:prstDash val="solid"/>
              <a:miter/>
            </a:ln>
          </p:spPr>
          <p:txBody>
            <a:bodyPr/>
            <a:lstStyle/>
            <a:p/>
          </p:txBody>
        </p:sp>
        <p:sp>
          <p:nvSpPr>
            <p:cNvPr id="646" name="rc14"/>
            <p:cNvSpPr/>
            <p:nvPr/>
          </p:nvSpPr>
          <p:spPr>
            <a:xfrm>
              <a:off x="4951663" y="6543904"/>
              <a:ext cx="275529" cy="275529"/>
            </a:xfrm>
            <a:prstGeom prst="rect">
              <a:avLst/>
            </a:prstGeom>
            <a:solidFill>
              <a:srgbClr val="FDC2AA">
                <a:alpha val="100000"/>
              </a:srgbClr>
            </a:solidFill>
            <a:ln w="5420" cap="flat">
              <a:solidFill>
                <a:srgbClr val="FFFFFF">
                  <a:alpha val="100000"/>
                </a:srgbClr>
              </a:solidFill>
              <a:prstDash val="solid"/>
              <a:miter/>
            </a:ln>
          </p:spPr>
          <p:txBody>
            <a:bodyPr/>
            <a:lstStyle/>
            <a:p/>
          </p:txBody>
        </p:sp>
        <p:sp>
          <p:nvSpPr>
            <p:cNvPr id="647" name="rc15"/>
            <p:cNvSpPr/>
            <p:nvPr/>
          </p:nvSpPr>
          <p:spPr>
            <a:xfrm>
              <a:off x="5227192" y="6543904"/>
              <a:ext cx="275529" cy="275529"/>
            </a:xfrm>
            <a:prstGeom prst="rect">
              <a:avLst/>
            </a:prstGeom>
            <a:solidFill>
              <a:srgbClr val="FB6E4E">
                <a:alpha val="100000"/>
              </a:srgbClr>
            </a:solidFill>
            <a:ln w="5420" cap="flat">
              <a:solidFill>
                <a:srgbClr val="FFFFFF">
                  <a:alpha val="100000"/>
                </a:srgbClr>
              </a:solidFill>
              <a:prstDash val="solid"/>
              <a:miter/>
            </a:ln>
          </p:spPr>
          <p:txBody>
            <a:bodyPr/>
            <a:lstStyle/>
            <a:p/>
          </p:txBody>
        </p:sp>
        <p:sp>
          <p:nvSpPr>
            <p:cNvPr id="648" name="rc16"/>
            <p:cNvSpPr/>
            <p:nvPr/>
          </p:nvSpPr>
          <p:spPr>
            <a:xfrm>
              <a:off x="5502722" y="6543904"/>
              <a:ext cx="275529" cy="275529"/>
            </a:xfrm>
            <a:prstGeom prst="rect">
              <a:avLst/>
            </a:prstGeom>
            <a:solidFill>
              <a:srgbClr val="FECBB6">
                <a:alpha val="100000"/>
              </a:srgbClr>
            </a:solidFill>
            <a:ln w="5420" cap="flat">
              <a:solidFill>
                <a:srgbClr val="FFFFFF">
                  <a:alpha val="100000"/>
                </a:srgbClr>
              </a:solidFill>
              <a:prstDash val="solid"/>
              <a:miter/>
            </a:ln>
          </p:spPr>
          <p:txBody>
            <a:bodyPr/>
            <a:lstStyle/>
            <a:p/>
          </p:txBody>
        </p:sp>
        <p:sp>
          <p:nvSpPr>
            <p:cNvPr id="649" name="rc17"/>
            <p:cNvSpPr/>
            <p:nvPr/>
          </p:nvSpPr>
          <p:spPr>
            <a:xfrm>
              <a:off x="2471899" y="6819433"/>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0" name="rc18"/>
            <p:cNvSpPr/>
            <p:nvPr/>
          </p:nvSpPr>
          <p:spPr>
            <a:xfrm>
              <a:off x="2747429" y="6819433"/>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1" name="rc19"/>
            <p:cNvSpPr/>
            <p:nvPr/>
          </p:nvSpPr>
          <p:spPr>
            <a:xfrm>
              <a:off x="3022958" y="6819433"/>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52" name="rc20"/>
            <p:cNvSpPr/>
            <p:nvPr/>
          </p:nvSpPr>
          <p:spPr>
            <a:xfrm>
              <a:off x="3298487" y="6819433"/>
              <a:ext cx="275529" cy="275529"/>
            </a:xfrm>
            <a:prstGeom prst="rect">
              <a:avLst/>
            </a:prstGeom>
            <a:solidFill>
              <a:srgbClr val="FCBA9F">
                <a:alpha val="100000"/>
              </a:srgbClr>
            </a:solidFill>
            <a:ln w="5420" cap="flat">
              <a:solidFill>
                <a:srgbClr val="FFFFFF">
                  <a:alpha val="100000"/>
                </a:srgbClr>
              </a:solidFill>
              <a:prstDash val="solid"/>
              <a:miter/>
            </a:ln>
          </p:spPr>
          <p:txBody>
            <a:bodyPr/>
            <a:lstStyle/>
            <a:p/>
          </p:txBody>
        </p:sp>
        <p:sp>
          <p:nvSpPr>
            <p:cNvPr id="653" name="rc21"/>
            <p:cNvSpPr/>
            <p:nvPr/>
          </p:nvSpPr>
          <p:spPr>
            <a:xfrm>
              <a:off x="3574017" y="6819433"/>
              <a:ext cx="275529" cy="275529"/>
            </a:xfrm>
            <a:prstGeom prst="rect">
              <a:avLst/>
            </a:prstGeom>
            <a:solidFill>
              <a:srgbClr val="FB6E4E">
                <a:alpha val="100000"/>
              </a:srgbClr>
            </a:solidFill>
            <a:ln w="5420" cap="flat">
              <a:solidFill>
                <a:srgbClr val="FFFFFF">
                  <a:alpha val="100000"/>
                </a:srgbClr>
              </a:solidFill>
              <a:prstDash val="solid"/>
              <a:miter/>
            </a:ln>
          </p:spPr>
          <p:txBody>
            <a:bodyPr/>
            <a:lstStyle/>
            <a:p/>
          </p:txBody>
        </p:sp>
        <p:sp>
          <p:nvSpPr>
            <p:cNvPr id="654" name="rc22"/>
            <p:cNvSpPr/>
            <p:nvPr/>
          </p:nvSpPr>
          <p:spPr>
            <a:xfrm>
              <a:off x="3849546" y="6819433"/>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5" name="rc23"/>
            <p:cNvSpPr/>
            <p:nvPr/>
          </p:nvSpPr>
          <p:spPr>
            <a:xfrm>
              <a:off x="4125075" y="6819433"/>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6" name="rc24"/>
            <p:cNvSpPr/>
            <p:nvPr/>
          </p:nvSpPr>
          <p:spPr>
            <a:xfrm>
              <a:off x="4400604" y="6819433"/>
              <a:ext cx="275529" cy="275529"/>
            </a:xfrm>
            <a:prstGeom prst="rect">
              <a:avLst/>
            </a:prstGeom>
            <a:solidFill>
              <a:srgbClr val="E23027">
                <a:alpha val="100000"/>
              </a:srgbClr>
            </a:solidFill>
            <a:ln w="5420" cap="flat">
              <a:solidFill>
                <a:srgbClr val="FFFFFF">
                  <a:alpha val="100000"/>
                </a:srgbClr>
              </a:solidFill>
              <a:prstDash val="solid"/>
              <a:miter/>
            </a:ln>
          </p:spPr>
          <p:txBody>
            <a:bodyPr/>
            <a:lstStyle/>
            <a:p/>
          </p:txBody>
        </p:sp>
        <p:sp>
          <p:nvSpPr>
            <p:cNvPr id="657" name="rc25"/>
            <p:cNvSpPr/>
            <p:nvPr/>
          </p:nvSpPr>
          <p:spPr>
            <a:xfrm>
              <a:off x="4676134" y="6819433"/>
              <a:ext cx="275529" cy="275529"/>
            </a:xfrm>
            <a:prstGeom prst="rect">
              <a:avLst/>
            </a:prstGeom>
            <a:solidFill>
              <a:srgbClr val="CC1A1E">
                <a:alpha val="100000"/>
              </a:srgbClr>
            </a:solidFill>
            <a:ln w="5420" cap="flat">
              <a:solidFill>
                <a:srgbClr val="FFFFFF">
                  <a:alpha val="100000"/>
                </a:srgbClr>
              </a:solidFill>
              <a:prstDash val="solid"/>
              <a:miter/>
            </a:ln>
          </p:spPr>
          <p:txBody>
            <a:bodyPr/>
            <a:lstStyle/>
            <a:p/>
          </p:txBody>
        </p:sp>
        <p:sp>
          <p:nvSpPr>
            <p:cNvPr id="658" name="rc26"/>
            <p:cNvSpPr/>
            <p:nvPr/>
          </p:nvSpPr>
          <p:spPr>
            <a:xfrm>
              <a:off x="4951663" y="6819433"/>
              <a:ext cx="275529" cy="275529"/>
            </a:xfrm>
            <a:prstGeom prst="rect">
              <a:avLst/>
            </a:prstGeom>
            <a:solidFill>
              <a:srgbClr val="FC7756">
                <a:alpha val="100000"/>
              </a:srgbClr>
            </a:solidFill>
            <a:ln w="5420" cap="flat">
              <a:solidFill>
                <a:srgbClr val="FFFFFF">
                  <a:alpha val="100000"/>
                </a:srgbClr>
              </a:solidFill>
              <a:prstDash val="solid"/>
              <a:miter/>
            </a:ln>
          </p:spPr>
          <p:txBody>
            <a:bodyPr/>
            <a:lstStyle/>
            <a:p/>
          </p:txBody>
        </p:sp>
        <p:sp>
          <p:nvSpPr>
            <p:cNvPr id="659" name="rc27"/>
            <p:cNvSpPr/>
            <p:nvPr/>
          </p:nvSpPr>
          <p:spPr>
            <a:xfrm>
              <a:off x="5227192" y="6819433"/>
              <a:ext cx="275529" cy="275529"/>
            </a:xfrm>
            <a:prstGeom prst="rect">
              <a:avLst/>
            </a:prstGeom>
            <a:solidFill>
              <a:srgbClr val="FC8F6F">
                <a:alpha val="100000"/>
              </a:srgbClr>
            </a:solidFill>
            <a:ln w="5420" cap="flat">
              <a:solidFill>
                <a:srgbClr val="FFFFFF">
                  <a:alpha val="100000"/>
                </a:srgbClr>
              </a:solidFill>
              <a:prstDash val="solid"/>
              <a:miter/>
            </a:ln>
          </p:spPr>
          <p:txBody>
            <a:bodyPr/>
            <a:lstStyle/>
            <a:p/>
          </p:txBody>
        </p:sp>
        <p:sp>
          <p:nvSpPr>
            <p:cNvPr id="660" name="rc28"/>
            <p:cNvSpPr/>
            <p:nvPr/>
          </p:nvSpPr>
          <p:spPr>
            <a:xfrm>
              <a:off x="5502722" y="6819433"/>
              <a:ext cx="275529" cy="275529"/>
            </a:xfrm>
            <a:prstGeom prst="rect">
              <a:avLst/>
            </a:prstGeom>
            <a:solidFill>
              <a:srgbClr val="FECBB6">
                <a:alpha val="100000"/>
              </a:srgbClr>
            </a:solidFill>
            <a:ln w="5420" cap="flat">
              <a:solidFill>
                <a:srgbClr val="FFFFFF">
                  <a:alpha val="100000"/>
                </a:srgbClr>
              </a:solidFill>
              <a:prstDash val="solid"/>
              <a:miter/>
            </a:ln>
          </p:spPr>
          <p:txBody>
            <a:bodyPr/>
            <a:lstStyle/>
            <a:p/>
          </p:txBody>
        </p:sp>
        <p:sp>
          <p:nvSpPr>
            <p:cNvPr id="661" name="rc29"/>
            <p:cNvSpPr/>
            <p:nvPr/>
          </p:nvSpPr>
          <p:spPr>
            <a:xfrm>
              <a:off x="2471899" y="7094962"/>
              <a:ext cx="275529" cy="275529"/>
            </a:xfrm>
            <a:prstGeom prst="rect">
              <a:avLst/>
            </a:prstGeom>
            <a:solidFill>
              <a:srgbClr val="FEDCCD">
                <a:alpha val="100000"/>
              </a:srgbClr>
            </a:solidFill>
            <a:ln w="5420" cap="flat">
              <a:solidFill>
                <a:srgbClr val="FFFFFF">
                  <a:alpha val="100000"/>
                </a:srgbClr>
              </a:solidFill>
              <a:prstDash val="solid"/>
              <a:miter/>
            </a:ln>
          </p:spPr>
          <p:txBody>
            <a:bodyPr/>
            <a:lstStyle/>
            <a:p/>
          </p:txBody>
        </p:sp>
        <p:sp>
          <p:nvSpPr>
            <p:cNvPr id="662" name="rc30"/>
            <p:cNvSpPr/>
            <p:nvPr/>
          </p:nvSpPr>
          <p:spPr>
            <a:xfrm>
              <a:off x="2747429" y="7094962"/>
              <a:ext cx="275529" cy="275529"/>
            </a:xfrm>
            <a:prstGeom prst="rect">
              <a:avLst/>
            </a:prstGeom>
            <a:solidFill>
              <a:srgbClr val="FDA082">
                <a:alpha val="100000"/>
              </a:srgbClr>
            </a:solidFill>
            <a:ln w="5420" cap="flat">
              <a:solidFill>
                <a:srgbClr val="FFFFFF">
                  <a:alpha val="100000"/>
                </a:srgbClr>
              </a:solidFill>
              <a:prstDash val="solid"/>
              <a:miter/>
            </a:ln>
          </p:spPr>
          <p:txBody>
            <a:bodyPr/>
            <a:lstStyle/>
            <a:p/>
          </p:txBody>
        </p:sp>
        <p:sp>
          <p:nvSpPr>
            <p:cNvPr id="663" name="rc31"/>
            <p:cNvSpPr/>
            <p:nvPr/>
          </p:nvSpPr>
          <p:spPr>
            <a:xfrm>
              <a:off x="3022958" y="7094962"/>
              <a:ext cx="275529" cy="275529"/>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664" name="rc32"/>
            <p:cNvSpPr/>
            <p:nvPr/>
          </p:nvSpPr>
          <p:spPr>
            <a:xfrm>
              <a:off x="3298487" y="7094962"/>
              <a:ext cx="275529" cy="275529"/>
            </a:xfrm>
            <a:prstGeom prst="rect">
              <a:avLst/>
            </a:prstGeom>
            <a:solidFill>
              <a:srgbClr val="FDA082">
                <a:alpha val="100000"/>
              </a:srgbClr>
            </a:solidFill>
            <a:ln w="5420" cap="flat">
              <a:solidFill>
                <a:srgbClr val="FFFFFF">
                  <a:alpha val="100000"/>
                </a:srgbClr>
              </a:solidFill>
              <a:prstDash val="solid"/>
              <a:miter/>
            </a:ln>
          </p:spPr>
          <p:txBody>
            <a:bodyPr/>
            <a:lstStyle/>
            <a:p/>
          </p:txBody>
        </p:sp>
        <p:sp>
          <p:nvSpPr>
            <p:cNvPr id="665" name="rc33"/>
            <p:cNvSpPr/>
            <p:nvPr/>
          </p:nvSpPr>
          <p:spPr>
            <a:xfrm>
              <a:off x="3574017" y="7094962"/>
              <a:ext cx="275529" cy="275529"/>
            </a:xfrm>
            <a:prstGeom prst="rect">
              <a:avLst/>
            </a:prstGeom>
            <a:solidFill>
              <a:srgbClr val="FCBA9F">
                <a:alpha val="100000"/>
              </a:srgbClr>
            </a:solidFill>
            <a:ln w="5420" cap="flat">
              <a:solidFill>
                <a:srgbClr val="FFFFFF">
                  <a:alpha val="100000"/>
                </a:srgbClr>
              </a:solidFill>
              <a:prstDash val="solid"/>
              <a:miter/>
            </a:ln>
          </p:spPr>
          <p:txBody>
            <a:bodyPr/>
            <a:lstStyle/>
            <a:p/>
          </p:txBody>
        </p:sp>
        <p:sp>
          <p:nvSpPr>
            <p:cNvPr id="666" name="rc34"/>
            <p:cNvSpPr/>
            <p:nvPr/>
          </p:nvSpPr>
          <p:spPr>
            <a:xfrm>
              <a:off x="3849546" y="7094962"/>
              <a:ext cx="275529" cy="275529"/>
            </a:xfrm>
            <a:prstGeom prst="rect">
              <a:avLst/>
            </a:prstGeom>
            <a:solidFill>
              <a:srgbClr val="FEDCCD">
                <a:alpha val="100000"/>
              </a:srgbClr>
            </a:solidFill>
            <a:ln w="5420" cap="flat">
              <a:solidFill>
                <a:srgbClr val="FFFFFF">
                  <a:alpha val="100000"/>
                </a:srgbClr>
              </a:solidFill>
              <a:prstDash val="solid"/>
              <a:miter/>
            </a:ln>
          </p:spPr>
          <p:txBody>
            <a:bodyPr/>
            <a:lstStyle/>
            <a:p/>
          </p:txBody>
        </p:sp>
        <p:sp>
          <p:nvSpPr>
            <p:cNvPr id="667" name="rc35"/>
            <p:cNvSpPr/>
            <p:nvPr/>
          </p:nvSpPr>
          <p:spPr>
            <a:xfrm>
              <a:off x="4125075" y="709496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8" name="rc36"/>
            <p:cNvSpPr/>
            <p:nvPr/>
          </p:nvSpPr>
          <p:spPr>
            <a:xfrm>
              <a:off x="4400604" y="7094962"/>
              <a:ext cx="275529" cy="275529"/>
            </a:xfrm>
            <a:prstGeom prst="rect">
              <a:avLst/>
            </a:prstGeom>
            <a:solidFill>
              <a:srgbClr val="FCBA9F">
                <a:alpha val="100000"/>
              </a:srgbClr>
            </a:solidFill>
            <a:ln w="5420" cap="flat">
              <a:solidFill>
                <a:srgbClr val="FFFFFF">
                  <a:alpha val="100000"/>
                </a:srgbClr>
              </a:solidFill>
              <a:prstDash val="solid"/>
              <a:miter/>
            </a:ln>
          </p:spPr>
          <p:txBody>
            <a:bodyPr/>
            <a:lstStyle/>
            <a:p/>
          </p:txBody>
        </p:sp>
        <p:sp>
          <p:nvSpPr>
            <p:cNvPr id="669" name="rc37"/>
            <p:cNvSpPr/>
            <p:nvPr/>
          </p:nvSpPr>
          <p:spPr>
            <a:xfrm>
              <a:off x="4676134" y="7094962"/>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0" name="rc38"/>
            <p:cNvSpPr/>
            <p:nvPr/>
          </p:nvSpPr>
          <p:spPr>
            <a:xfrm>
              <a:off x="4951663" y="7094962"/>
              <a:ext cx="275529" cy="275529"/>
            </a:xfrm>
            <a:prstGeom prst="rect">
              <a:avLst/>
            </a:prstGeom>
            <a:solidFill>
              <a:srgbClr val="FCBA9F">
                <a:alpha val="100000"/>
              </a:srgbClr>
            </a:solidFill>
            <a:ln w="5420" cap="flat">
              <a:solidFill>
                <a:srgbClr val="FFFFFF">
                  <a:alpha val="100000"/>
                </a:srgbClr>
              </a:solidFill>
              <a:prstDash val="solid"/>
              <a:miter/>
            </a:ln>
          </p:spPr>
          <p:txBody>
            <a:bodyPr/>
            <a:lstStyle/>
            <a:p/>
          </p:txBody>
        </p:sp>
        <p:sp>
          <p:nvSpPr>
            <p:cNvPr id="671" name="rc39"/>
            <p:cNvSpPr/>
            <p:nvPr/>
          </p:nvSpPr>
          <p:spPr>
            <a:xfrm>
              <a:off x="5227192" y="7094962"/>
              <a:ext cx="275529" cy="275529"/>
            </a:xfrm>
            <a:prstGeom prst="rect">
              <a:avLst/>
            </a:prstGeom>
            <a:solidFill>
              <a:srgbClr val="FC7F5F">
                <a:alpha val="100000"/>
              </a:srgbClr>
            </a:solidFill>
            <a:ln w="5420" cap="flat">
              <a:solidFill>
                <a:srgbClr val="FFFFFF">
                  <a:alpha val="100000"/>
                </a:srgbClr>
              </a:solidFill>
              <a:prstDash val="solid"/>
              <a:miter/>
            </a:ln>
          </p:spPr>
          <p:txBody>
            <a:bodyPr/>
            <a:lstStyle/>
            <a:p/>
          </p:txBody>
        </p:sp>
        <p:sp>
          <p:nvSpPr>
            <p:cNvPr id="672" name="rc40"/>
            <p:cNvSpPr/>
            <p:nvPr/>
          </p:nvSpPr>
          <p:spPr>
            <a:xfrm>
              <a:off x="5502722" y="7094962"/>
              <a:ext cx="275529" cy="275529"/>
            </a:xfrm>
            <a:prstGeom prst="rect">
              <a:avLst/>
            </a:prstGeom>
            <a:solidFill>
              <a:srgbClr val="FC8767">
                <a:alpha val="100000"/>
              </a:srgbClr>
            </a:solidFill>
            <a:ln w="5420" cap="flat">
              <a:solidFill>
                <a:srgbClr val="FFFFFF">
                  <a:alpha val="100000"/>
                </a:srgbClr>
              </a:solidFill>
              <a:prstDash val="solid"/>
              <a:miter/>
            </a:ln>
          </p:spPr>
          <p:txBody>
            <a:bodyPr/>
            <a:lstStyle/>
            <a:p/>
          </p:txBody>
        </p:sp>
        <p:sp>
          <p:nvSpPr>
            <p:cNvPr id="673" name="rc41"/>
            <p:cNvSpPr/>
            <p:nvPr/>
          </p:nvSpPr>
          <p:spPr>
            <a:xfrm>
              <a:off x="2471899" y="7370492"/>
              <a:ext cx="275529" cy="275529"/>
            </a:xfrm>
            <a:prstGeom prst="rect">
              <a:avLst/>
            </a:prstGeom>
            <a:solidFill>
              <a:srgbClr val="FDA082">
                <a:alpha val="100000"/>
              </a:srgbClr>
            </a:solidFill>
            <a:ln w="5420" cap="flat">
              <a:solidFill>
                <a:srgbClr val="FFFFFF">
                  <a:alpha val="100000"/>
                </a:srgbClr>
              </a:solidFill>
              <a:prstDash val="solid"/>
              <a:miter/>
            </a:ln>
          </p:spPr>
          <p:txBody>
            <a:bodyPr/>
            <a:lstStyle/>
            <a:p/>
          </p:txBody>
        </p:sp>
        <p:sp>
          <p:nvSpPr>
            <p:cNvPr id="674" name="rc42"/>
            <p:cNvSpPr/>
            <p:nvPr/>
          </p:nvSpPr>
          <p:spPr>
            <a:xfrm>
              <a:off x="2747429" y="7370492"/>
              <a:ext cx="275529" cy="275529"/>
            </a:xfrm>
            <a:prstGeom prst="rect">
              <a:avLst/>
            </a:prstGeom>
            <a:solidFill>
              <a:srgbClr val="D42221">
                <a:alpha val="100000"/>
              </a:srgbClr>
            </a:solidFill>
            <a:ln w="5420" cap="flat">
              <a:solidFill>
                <a:srgbClr val="FFFFFF">
                  <a:alpha val="100000"/>
                </a:srgbClr>
              </a:solidFill>
              <a:prstDash val="solid"/>
              <a:miter/>
            </a:ln>
          </p:spPr>
          <p:txBody>
            <a:bodyPr/>
            <a:lstStyle/>
            <a:p/>
          </p:txBody>
        </p:sp>
        <p:sp>
          <p:nvSpPr>
            <p:cNvPr id="675" name="rc43"/>
            <p:cNvSpPr/>
            <p:nvPr/>
          </p:nvSpPr>
          <p:spPr>
            <a:xfrm>
              <a:off x="3022958" y="7370492"/>
              <a:ext cx="275529" cy="275529"/>
            </a:xfrm>
            <a:prstGeom prst="rect">
              <a:avLst/>
            </a:prstGeom>
            <a:solidFill>
              <a:srgbClr val="FC7756">
                <a:alpha val="100000"/>
              </a:srgbClr>
            </a:solidFill>
            <a:ln w="5420" cap="flat">
              <a:solidFill>
                <a:srgbClr val="FFFFFF">
                  <a:alpha val="100000"/>
                </a:srgbClr>
              </a:solidFill>
              <a:prstDash val="solid"/>
              <a:miter/>
            </a:ln>
          </p:spPr>
          <p:txBody>
            <a:bodyPr/>
            <a:lstStyle/>
            <a:p/>
          </p:txBody>
        </p:sp>
        <p:sp>
          <p:nvSpPr>
            <p:cNvPr id="676" name="rc44"/>
            <p:cNvSpPr/>
            <p:nvPr/>
          </p:nvSpPr>
          <p:spPr>
            <a:xfrm>
              <a:off x="3298487" y="7370492"/>
              <a:ext cx="275529" cy="275529"/>
            </a:xfrm>
            <a:prstGeom prst="rect">
              <a:avLst/>
            </a:prstGeom>
            <a:solidFill>
              <a:srgbClr val="FEDCCD">
                <a:alpha val="100000"/>
              </a:srgbClr>
            </a:solidFill>
            <a:ln w="5420" cap="flat">
              <a:solidFill>
                <a:srgbClr val="FFFFFF">
                  <a:alpha val="100000"/>
                </a:srgbClr>
              </a:solidFill>
              <a:prstDash val="solid"/>
              <a:miter/>
            </a:ln>
          </p:spPr>
          <p:txBody>
            <a:bodyPr/>
            <a:lstStyle/>
            <a:p/>
          </p:txBody>
        </p:sp>
        <p:sp>
          <p:nvSpPr>
            <p:cNvPr id="677" name="rc45"/>
            <p:cNvSpPr/>
            <p:nvPr/>
          </p:nvSpPr>
          <p:spPr>
            <a:xfrm>
              <a:off x="3574017" y="7370492"/>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8" name="rc46"/>
            <p:cNvSpPr/>
            <p:nvPr/>
          </p:nvSpPr>
          <p:spPr>
            <a:xfrm>
              <a:off x="3849546" y="737049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9" name="rc47"/>
            <p:cNvSpPr/>
            <p:nvPr/>
          </p:nvSpPr>
          <p:spPr>
            <a:xfrm>
              <a:off x="4125075" y="737049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0" name="rc48"/>
            <p:cNvSpPr/>
            <p:nvPr/>
          </p:nvSpPr>
          <p:spPr>
            <a:xfrm>
              <a:off x="4400604" y="7370492"/>
              <a:ext cx="275529" cy="275529"/>
            </a:xfrm>
            <a:prstGeom prst="rect">
              <a:avLst/>
            </a:prstGeom>
            <a:solidFill>
              <a:srgbClr val="FECBB6">
                <a:alpha val="100000"/>
              </a:srgbClr>
            </a:solidFill>
            <a:ln w="5420" cap="flat">
              <a:solidFill>
                <a:srgbClr val="FFFFFF">
                  <a:alpha val="100000"/>
                </a:srgbClr>
              </a:solidFill>
              <a:prstDash val="solid"/>
              <a:miter/>
            </a:ln>
          </p:spPr>
          <p:txBody>
            <a:bodyPr/>
            <a:lstStyle/>
            <a:p/>
          </p:txBody>
        </p:sp>
        <p:sp>
          <p:nvSpPr>
            <p:cNvPr id="681" name="rc49"/>
            <p:cNvSpPr/>
            <p:nvPr/>
          </p:nvSpPr>
          <p:spPr>
            <a:xfrm>
              <a:off x="4676134" y="7370492"/>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82" name="rc50"/>
            <p:cNvSpPr/>
            <p:nvPr/>
          </p:nvSpPr>
          <p:spPr>
            <a:xfrm>
              <a:off x="4951663" y="7370492"/>
              <a:ext cx="275529" cy="275529"/>
            </a:xfrm>
            <a:prstGeom prst="rect">
              <a:avLst/>
            </a:prstGeom>
            <a:solidFill>
              <a:srgbClr val="FECBB6">
                <a:alpha val="100000"/>
              </a:srgbClr>
            </a:solidFill>
            <a:ln w="5420" cap="flat">
              <a:solidFill>
                <a:srgbClr val="FFFFFF">
                  <a:alpha val="100000"/>
                </a:srgbClr>
              </a:solidFill>
              <a:prstDash val="solid"/>
              <a:miter/>
            </a:ln>
          </p:spPr>
          <p:txBody>
            <a:bodyPr/>
            <a:lstStyle/>
            <a:p/>
          </p:txBody>
        </p:sp>
        <p:sp>
          <p:nvSpPr>
            <p:cNvPr id="683" name="rc51"/>
            <p:cNvSpPr/>
            <p:nvPr/>
          </p:nvSpPr>
          <p:spPr>
            <a:xfrm>
              <a:off x="5227192" y="7370492"/>
              <a:ext cx="275529" cy="275529"/>
            </a:xfrm>
            <a:prstGeom prst="rect">
              <a:avLst/>
            </a:prstGeom>
            <a:solidFill>
              <a:srgbClr val="FECBB6">
                <a:alpha val="100000"/>
              </a:srgbClr>
            </a:solidFill>
            <a:ln w="5420" cap="flat">
              <a:solidFill>
                <a:srgbClr val="FFFFFF">
                  <a:alpha val="100000"/>
                </a:srgbClr>
              </a:solidFill>
              <a:prstDash val="solid"/>
              <a:miter/>
            </a:ln>
          </p:spPr>
          <p:txBody>
            <a:bodyPr/>
            <a:lstStyle/>
            <a:p/>
          </p:txBody>
        </p:sp>
        <p:sp>
          <p:nvSpPr>
            <p:cNvPr id="684" name="rc52"/>
            <p:cNvSpPr/>
            <p:nvPr/>
          </p:nvSpPr>
          <p:spPr>
            <a:xfrm>
              <a:off x="5502722" y="7370492"/>
              <a:ext cx="275529" cy="275529"/>
            </a:xfrm>
            <a:prstGeom prst="rect">
              <a:avLst/>
            </a:prstGeom>
            <a:solidFill>
              <a:srgbClr val="FC9878">
                <a:alpha val="100000"/>
              </a:srgbClr>
            </a:solidFill>
            <a:ln w="5420" cap="flat">
              <a:solidFill>
                <a:srgbClr val="FFFFFF">
                  <a:alpha val="100000"/>
                </a:srgbClr>
              </a:solidFill>
              <a:prstDash val="solid"/>
              <a:miter/>
            </a:ln>
          </p:spPr>
          <p:txBody>
            <a:bodyPr/>
            <a:lstStyle/>
            <a:p/>
          </p:txBody>
        </p:sp>
        <p:sp>
          <p:nvSpPr>
            <p:cNvPr id="685" name="rc53"/>
            <p:cNvSpPr/>
            <p:nvPr/>
          </p:nvSpPr>
          <p:spPr>
            <a:xfrm>
              <a:off x="2471899" y="7646021"/>
              <a:ext cx="275529" cy="275529"/>
            </a:xfrm>
            <a:prstGeom prst="rect">
              <a:avLst/>
            </a:prstGeom>
            <a:solidFill>
              <a:srgbClr val="FDA98C">
                <a:alpha val="100000"/>
              </a:srgbClr>
            </a:solidFill>
            <a:ln w="5420" cap="flat">
              <a:solidFill>
                <a:srgbClr val="FFFFFF">
                  <a:alpha val="100000"/>
                </a:srgbClr>
              </a:solidFill>
              <a:prstDash val="solid"/>
              <a:miter/>
            </a:ln>
          </p:spPr>
          <p:txBody>
            <a:bodyPr/>
            <a:lstStyle/>
            <a:p/>
          </p:txBody>
        </p:sp>
        <p:sp>
          <p:nvSpPr>
            <p:cNvPr id="686" name="rc54"/>
            <p:cNvSpPr/>
            <p:nvPr/>
          </p:nvSpPr>
          <p:spPr>
            <a:xfrm>
              <a:off x="2747429" y="7646021"/>
              <a:ext cx="275529" cy="275529"/>
            </a:xfrm>
            <a:prstGeom prst="rect">
              <a:avLst/>
            </a:prstGeom>
            <a:solidFill>
              <a:srgbClr val="FC8F6F">
                <a:alpha val="100000"/>
              </a:srgbClr>
            </a:solidFill>
            <a:ln w="5420" cap="flat">
              <a:solidFill>
                <a:srgbClr val="FFFFFF">
                  <a:alpha val="100000"/>
                </a:srgbClr>
              </a:solidFill>
              <a:prstDash val="solid"/>
              <a:miter/>
            </a:ln>
          </p:spPr>
          <p:txBody>
            <a:bodyPr/>
            <a:lstStyle/>
            <a:p/>
          </p:txBody>
        </p:sp>
        <p:sp>
          <p:nvSpPr>
            <p:cNvPr id="687" name="rc55"/>
            <p:cNvSpPr/>
            <p:nvPr/>
          </p:nvSpPr>
          <p:spPr>
            <a:xfrm>
              <a:off x="3022958" y="7646021"/>
              <a:ext cx="275529" cy="275529"/>
            </a:xfrm>
            <a:prstGeom prst="rect">
              <a:avLst/>
            </a:prstGeom>
            <a:solidFill>
              <a:srgbClr val="FDA082">
                <a:alpha val="100000"/>
              </a:srgbClr>
            </a:solidFill>
            <a:ln w="5420" cap="flat">
              <a:solidFill>
                <a:srgbClr val="FFFFFF">
                  <a:alpha val="100000"/>
                </a:srgbClr>
              </a:solidFill>
              <a:prstDash val="solid"/>
              <a:miter/>
            </a:ln>
          </p:spPr>
          <p:txBody>
            <a:bodyPr/>
            <a:lstStyle/>
            <a:p/>
          </p:txBody>
        </p:sp>
        <p:sp>
          <p:nvSpPr>
            <p:cNvPr id="688" name="rc56"/>
            <p:cNvSpPr/>
            <p:nvPr/>
          </p:nvSpPr>
          <p:spPr>
            <a:xfrm>
              <a:off x="3298487" y="7646021"/>
              <a:ext cx="275529" cy="275529"/>
            </a:xfrm>
            <a:prstGeom prst="rect">
              <a:avLst/>
            </a:prstGeom>
            <a:solidFill>
              <a:srgbClr val="FECBB6">
                <a:alpha val="100000"/>
              </a:srgbClr>
            </a:solidFill>
            <a:ln w="5420" cap="flat">
              <a:solidFill>
                <a:srgbClr val="FFFFFF">
                  <a:alpha val="100000"/>
                </a:srgbClr>
              </a:solidFill>
              <a:prstDash val="solid"/>
              <a:miter/>
            </a:ln>
          </p:spPr>
          <p:txBody>
            <a:bodyPr/>
            <a:lstStyle/>
            <a:p/>
          </p:txBody>
        </p:sp>
        <p:sp>
          <p:nvSpPr>
            <p:cNvPr id="689" name="rc57"/>
            <p:cNvSpPr/>
            <p:nvPr/>
          </p:nvSpPr>
          <p:spPr>
            <a:xfrm>
              <a:off x="3574017" y="7646021"/>
              <a:ext cx="275529" cy="275529"/>
            </a:xfrm>
            <a:prstGeom prst="rect">
              <a:avLst/>
            </a:prstGeom>
            <a:solidFill>
              <a:srgbClr val="FED4C2">
                <a:alpha val="100000"/>
              </a:srgbClr>
            </a:solidFill>
            <a:ln w="5420" cap="flat">
              <a:solidFill>
                <a:srgbClr val="FFFFFF">
                  <a:alpha val="100000"/>
                </a:srgbClr>
              </a:solidFill>
              <a:prstDash val="solid"/>
              <a:miter/>
            </a:ln>
          </p:spPr>
          <p:txBody>
            <a:bodyPr/>
            <a:lstStyle/>
            <a:p/>
          </p:txBody>
        </p:sp>
        <p:sp>
          <p:nvSpPr>
            <p:cNvPr id="690" name="rc58"/>
            <p:cNvSpPr/>
            <p:nvPr/>
          </p:nvSpPr>
          <p:spPr>
            <a:xfrm>
              <a:off x="3849546" y="7646021"/>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1" name="rc59"/>
            <p:cNvSpPr/>
            <p:nvPr/>
          </p:nvSpPr>
          <p:spPr>
            <a:xfrm>
              <a:off x="4125075" y="7646021"/>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2" name="rc60"/>
            <p:cNvSpPr/>
            <p:nvPr/>
          </p:nvSpPr>
          <p:spPr>
            <a:xfrm>
              <a:off x="4400604" y="7646021"/>
              <a:ext cx="275529" cy="275529"/>
            </a:xfrm>
            <a:prstGeom prst="rect">
              <a:avLst/>
            </a:prstGeom>
            <a:solidFill>
              <a:srgbClr val="FDB195">
                <a:alpha val="100000"/>
              </a:srgbClr>
            </a:solidFill>
            <a:ln w="5420" cap="flat">
              <a:solidFill>
                <a:srgbClr val="FFFFFF">
                  <a:alpha val="100000"/>
                </a:srgbClr>
              </a:solidFill>
              <a:prstDash val="solid"/>
              <a:miter/>
            </a:ln>
          </p:spPr>
          <p:txBody>
            <a:bodyPr/>
            <a:lstStyle/>
            <a:p/>
          </p:txBody>
        </p:sp>
        <p:sp>
          <p:nvSpPr>
            <p:cNvPr id="693" name="rc61"/>
            <p:cNvSpPr/>
            <p:nvPr/>
          </p:nvSpPr>
          <p:spPr>
            <a:xfrm>
              <a:off x="4676134" y="7646021"/>
              <a:ext cx="275529" cy="275529"/>
            </a:xfrm>
            <a:prstGeom prst="rect">
              <a:avLst/>
            </a:prstGeom>
            <a:solidFill>
              <a:srgbClr val="FC8767">
                <a:alpha val="100000"/>
              </a:srgbClr>
            </a:solidFill>
            <a:ln w="5420" cap="flat">
              <a:solidFill>
                <a:srgbClr val="FFFFFF">
                  <a:alpha val="100000"/>
                </a:srgbClr>
              </a:solidFill>
              <a:prstDash val="solid"/>
              <a:miter/>
            </a:ln>
          </p:spPr>
          <p:txBody>
            <a:bodyPr/>
            <a:lstStyle/>
            <a:p/>
          </p:txBody>
        </p:sp>
        <p:sp>
          <p:nvSpPr>
            <p:cNvPr id="694" name="rc62"/>
            <p:cNvSpPr/>
            <p:nvPr/>
          </p:nvSpPr>
          <p:spPr>
            <a:xfrm>
              <a:off x="4951663" y="7646021"/>
              <a:ext cx="275529" cy="275529"/>
            </a:xfrm>
            <a:prstGeom prst="rect">
              <a:avLst/>
            </a:prstGeom>
            <a:solidFill>
              <a:srgbClr val="FC7F5F">
                <a:alpha val="100000"/>
              </a:srgbClr>
            </a:solidFill>
            <a:ln w="5420" cap="flat">
              <a:solidFill>
                <a:srgbClr val="FFFFFF">
                  <a:alpha val="100000"/>
                </a:srgbClr>
              </a:solidFill>
              <a:prstDash val="solid"/>
              <a:miter/>
            </a:ln>
          </p:spPr>
          <p:txBody>
            <a:bodyPr/>
            <a:lstStyle/>
            <a:p/>
          </p:txBody>
        </p:sp>
        <p:sp>
          <p:nvSpPr>
            <p:cNvPr id="695" name="rc63"/>
            <p:cNvSpPr/>
            <p:nvPr/>
          </p:nvSpPr>
          <p:spPr>
            <a:xfrm>
              <a:off x="5227192" y="7646021"/>
              <a:ext cx="275529" cy="275529"/>
            </a:xfrm>
            <a:prstGeom prst="rect">
              <a:avLst/>
            </a:prstGeom>
            <a:solidFill>
              <a:srgbClr val="FDC2AA">
                <a:alpha val="100000"/>
              </a:srgbClr>
            </a:solidFill>
            <a:ln w="5420" cap="flat">
              <a:solidFill>
                <a:srgbClr val="FFFFFF">
                  <a:alpha val="100000"/>
                </a:srgbClr>
              </a:solidFill>
              <a:prstDash val="solid"/>
              <a:miter/>
            </a:ln>
          </p:spPr>
          <p:txBody>
            <a:bodyPr/>
            <a:lstStyle/>
            <a:p/>
          </p:txBody>
        </p:sp>
        <p:sp>
          <p:nvSpPr>
            <p:cNvPr id="696" name="rc64"/>
            <p:cNvSpPr/>
            <p:nvPr/>
          </p:nvSpPr>
          <p:spPr>
            <a:xfrm>
              <a:off x="5502722" y="7646021"/>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7" name="rc65"/>
            <p:cNvSpPr/>
            <p:nvPr/>
          </p:nvSpPr>
          <p:spPr>
            <a:xfrm>
              <a:off x="2471899" y="7921550"/>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8" name="rc66"/>
            <p:cNvSpPr/>
            <p:nvPr/>
          </p:nvSpPr>
          <p:spPr>
            <a:xfrm>
              <a:off x="2747429" y="7921550"/>
              <a:ext cx="275529" cy="275529"/>
            </a:xfrm>
            <a:prstGeom prst="rect">
              <a:avLst/>
            </a:prstGeom>
            <a:solidFill>
              <a:srgbClr val="FDC2AA">
                <a:alpha val="100000"/>
              </a:srgbClr>
            </a:solidFill>
            <a:ln w="5420" cap="flat">
              <a:solidFill>
                <a:srgbClr val="FFFFFF">
                  <a:alpha val="100000"/>
                </a:srgbClr>
              </a:solidFill>
              <a:prstDash val="solid"/>
              <a:miter/>
            </a:ln>
          </p:spPr>
          <p:txBody>
            <a:bodyPr/>
            <a:lstStyle/>
            <a:p/>
          </p:txBody>
        </p:sp>
        <p:sp>
          <p:nvSpPr>
            <p:cNvPr id="699" name="rc67"/>
            <p:cNvSpPr/>
            <p:nvPr/>
          </p:nvSpPr>
          <p:spPr>
            <a:xfrm>
              <a:off x="3022958" y="7921550"/>
              <a:ext cx="275529" cy="275529"/>
            </a:xfrm>
            <a:prstGeom prst="rect">
              <a:avLst/>
            </a:prstGeom>
            <a:solidFill>
              <a:srgbClr val="FCBA9F">
                <a:alpha val="100000"/>
              </a:srgbClr>
            </a:solidFill>
            <a:ln w="5420" cap="flat">
              <a:solidFill>
                <a:srgbClr val="FFFFFF">
                  <a:alpha val="100000"/>
                </a:srgbClr>
              </a:solidFill>
              <a:prstDash val="solid"/>
              <a:miter/>
            </a:ln>
          </p:spPr>
          <p:txBody>
            <a:bodyPr/>
            <a:lstStyle/>
            <a:p/>
          </p:txBody>
        </p:sp>
        <p:sp>
          <p:nvSpPr>
            <p:cNvPr id="700" name="rc68"/>
            <p:cNvSpPr/>
            <p:nvPr/>
          </p:nvSpPr>
          <p:spPr>
            <a:xfrm>
              <a:off x="3298487" y="7921550"/>
              <a:ext cx="275529" cy="275529"/>
            </a:xfrm>
            <a:prstGeom prst="rect">
              <a:avLst/>
            </a:prstGeom>
            <a:solidFill>
              <a:srgbClr val="FCBA9F">
                <a:alpha val="100000"/>
              </a:srgbClr>
            </a:solidFill>
            <a:ln w="5420" cap="flat">
              <a:solidFill>
                <a:srgbClr val="FFFFFF">
                  <a:alpha val="100000"/>
                </a:srgbClr>
              </a:solidFill>
              <a:prstDash val="solid"/>
              <a:miter/>
            </a:ln>
          </p:spPr>
          <p:txBody>
            <a:bodyPr/>
            <a:lstStyle/>
            <a:p/>
          </p:txBody>
        </p:sp>
        <p:sp>
          <p:nvSpPr>
            <p:cNvPr id="701" name="rc69"/>
            <p:cNvSpPr/>
            <p:nvPr/>
          </p:nvSpPr>
          <p:spPr>
            <a:xfrm>
              <a:off x="3574017" y="7921550"/>
              <a:ext cx="275529" cy="275529"/>
            </a:xfrm>
            <a:prstGeom prst="rect">
              <a:avLst/>
            </a:prstGeom>
            <a:solidFill>
              <a:srgbClr val="FC8F6F">
                <a:alpha val="100000"/>
              </a:srgbClr>
            </a:solidFill>
            <a:ln w="5420" cap="flat">
              <a:solidFill>
                <a:srgbClr val="FFFFFF">
                  <a:alpha val="100000"/>
                </a:srgbClr>
              </a:solidFill>
              <a:prstDash val="solid"/>
              <a:miter/>
            </a:ln>
          </p:spPr>
          <p:txBody>
            <a:bodyPr/>
            <a:lstStyle/>
            <a:p/>
          </p:txBody>
        </p:sp>
        <p:sp>
          <p:nvSpPr>
            <p:cNvPr id="702" name="rc70"/>
            <p:cNvSpPr/>
            <p:nvPr/>
          </p:nvSpPr>
          <p:spPr>
            <a:xfrm>
              <a:off x="3849546" y="7921550"/>
              <a:ext cx="275529" cy="275529"/>
            </a:xfrm>
            <a:prstGeom prst="rect">
              <a:avLst/>
            </a:prstGeom>
            <a:solidFill>
              <a:srgbClr val="FCBA9F">
                <a:alpha val="100000"/>
              </a:srgbClr>
            </a:solidFill>
            <a:ln w="5420" cap="flat">
              <a:solidFill>
                <a:srgbClr val="FFFFFF">
                  <a:alpha val="100000"/>
                </a:srgbClr>
              </a:solidFill>
              <a:prstDash val="solid"/>
              <a:miter/>
            </a:ln>
          </p:spPr>
          <p:txBody>
            <a:bodyPr/>
            <a:lstStyle/>
            <a:p/>
          </p:txBody>
        </p:sp>
        <p:sp>
          <p:nvSpPr>
            <p:cNvPr id="703" name="rc71"/>
            <p:cNvSpPr/>
            <p:nvPr/>
          </p:nvSpPr>
          <p:spPr>
            <a:xfrm>
              <a:off x="4125075"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4" name="rc72"/>
            <p:cNvSpPr/>
            <p:nvPr/>
          </p:nvSpPr>
          <p:spPr>
            <a:xfrm>
              <a:off x="4400604" y="7921550"/>
              <a:ext cx="275529" cy="275529"/>
            </a:xfrm>
            <a:prstGeom prst="rect">
              <a:avLst/>
            </a:prstGeom>
            <a:solidFill>
              <a:srgbClr val="FEDCCD">
                <a:alpha val="100000"/>
              </a:srgbClr>
            </a:solidFill>
            <a:ln w="5420" cap="flat">
              <a:solidFill>
                <a:srgbClr val="FFFFFF">
                  <a:alpha val="100000"/>
                </a:srgbClr>
              </a:solidFill>
              <a:prstDash val="solid"/>
              <a:miter/>
            </a:ln>
          </p:spPr>
          <p:txBody>
            <a:bodyPr/>
            <a:lstStyle/>
            <a:p/>
          </p:txBody>
        </p:sp>
        <p:sp>
          <p:nvSpPr>
            <p:cNvPr id="705" name="rc73"/>
            <p:cNvSpPr/>
            <p:nvPr/>
          </p:nvSpPr>
          <p:spPr>
            <a:xfrm>
              <a:off x="4676134" y="7921550"/>
              <a:ext cx="275529" cy="275529"/>
            </a:xfrm>
            <a:prstGeom prst="rect">
              <a:avLst/>
            </a:prstGeom>
            <a:solidFill>
              <a:srgbClr val="FDA082">
                <a:alpha val="100000"/>
              </a:srgbClr>
            </a:solidFill>
            <a:ln w="5420" cap="flat">
              <a:solidFill>
                <a:srgbClr val="FFFFFF">
                  <a:alpha val="100000"/>
                </a:srgbClr>
              </a:solidFill>
              <a:prstDash val="solid"/>
              <a:miter/>
            </a:ln>
          </p:spPr>
          <p:txBody>
            <a:bodyPr/>
            <a:lstStyle/>
            <a:p/>
          </p:txBody>
        </p:sp>
        <p:sp>
          <p:nvSpPr>
            <p:cNvPr id="706" name="rc74"/>
            <p:cNvSpPr/>
            <p:nvPr/>
          </p:nvSpPr>
          <p:spPr>
            <a:xfrm>
              <a:off x="4951663" y="7921550"/>
              <a:ext cx="275529" cy="275529"/>
            </a:xfrm>
            <a:prstGeom prst="rect">
              <a:avLst/>
            </a:prstGeom>
            <a:solidFill>
              <a:srgbClr val="FC8767">
                <a:alpha val="100000"/>
              </a:srgbClr>
            </a:solidFill>
            <a:ln w="5420" cap="flat">
              <a:solidFill>
                <a:srgbClr val="FFFFFF">
                  <a:alpha val="100000"/>
                </a:srgbClr>
              </a:solidFill>
              <a:prstDash val="solid"/>
              <a:miter/>
            </a:ln>
          </p:spPr>
          <p:txBody>
            <a:bodyPr/>
            <a:lstStyle/>
            <a:p/>
          </p:txBody>
        </p:sp>
        <p:sp>
          <p:nvSpPr>
            <p:cNvPr id="707" name="rc75"/>
            <p:cNvSpPr/>
            <p:nvPr/>
          </p:nvSpPr>
          <p:spPr>
            <a:xfrm>
              <a:off x="5227192" y="7921550"/>
              <a:ext cx="275529" cy="275529"/>
            </a:xfrm>
            <a:prstGeom prst="rect">
              <a:avLst/>
            </a:prstGeom>
            <a:solidFill>
              <a:srgbClr val="FC8F6F">
                <a:alpha val="100000"/>
              </a:srgbClr>
            </a:solidFill>
            <a:ln w="5420" cap="flat">
              <a:solidFill>
                <a:srgbClr val="FFFFFF">
                  <a:alpha val="100000"/>
                </a:srgbClr>
              </a:solidFill>
              <a:prstDash val="solid"/>
              <a:miter/>
            </a:ln>
          </p:spPr>
          <p:txBody>
            <a:bodyPr/>
            <a:lstStyle/>
            <a:p/>
          </p:txBody>
        </p:sp>
        <p:sp>
          <p:nvSpPr>
            <p:cNvPr id="708" name="rc76"/>
            <p:cNvSpPr/>
            <p:nvPr/>
          </p:nvSpPr>
          <p:spPr>
            <a:xfrm>
              <a:off x="5502722" y="7921550"/>
              <a:ext cx="275529" cy="275529"/>
            </a:xfrm>
            <a:prstGeom prst="rect">
              <a:avLst/>
            </a:prstGeom>
            <a:solidFill>
              <a:srgbClr val="FED4C2">
                <a:alpha val="100000"/>
              </a:srgbClr>
            </a:solidFill>
            <a:ln w="5420" cap="flat">
              <a:solidFill>
                <a:srgbClr val="FFFFFF">
                  <a:alpha val="100000"/>
                </a:srgbClr>
              </a:solidFill>
              <a:prstDash val="solid"/>
              <a:miter/>
            </a:ln>
          </p:spPr>
          <p:txBody>
            <a:bodyPr/>
            <a:lstStyle/>
            <a:p/>
          </p:txBody>
        </p:sp>
        <p:sp>
          <p:nvSpPr>
            <p:cNvPr id="709" name="rc77"/>
            <p:cNvSpPr/>
            <p:nvPr/>
          </p:nvSpPr>
          <p:spPr>
            <a:xfrm>
              <a:off x="2471899" y="8197080"/>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10" name="rc78"/>
            <p:cNvSpPr/>
            <p:nvPr/>
          </p:nvSpPr>
          <p:spPr>
            <a:xfrm>
              <a:off x="2747429" y="8197080"/>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11" name="rc79"/>
            <p:cNvSpPr/>
            <p:nvPr/>
          </p:nvSpPr>
          <p:spPr>
            <a:xfrm>
              <a:off x="3022958" y="8197080"/>
              <a:ext cx="275529" cy="275529"/>
            </a:xfrm>
            <a:prstGeom prst="rect">
              <a:avLst/>
            </a:prstGeom>
            <a:solidFill>
              <a:srgbClr val="FECBB6">
                <a:alpha val="100000"/>
              </a:srgbClr>
            </a:solidFill>
            <a:ln w="5420" cap="flat">
              <a:solidFill>
                <a:srgbClr val="FFFFFF">
                  <a:alpha val="100000"/>
                </a:srgbClr>
              </a:solidFill>
              <a:prstDash val="solid"/>
              <a:miter/>
            </a:ln>
          </p:spPr>
          <p:txBody>
            <a:bodyPr/>
            <a:lstStyle/>
            <a:p/>
          </p:txBody>
        </p:sp>
        <p:sp>
          <p:nvSpPr>
            <p:cNvPr id="712" name="rc80"/>
            <p:cNvSpPr/>
            <p:nvPr/>
          </p:nvSpPr>
          <p:spPr>
            <a:xfrm>
              <a:off x="3298487" y="8197080"/>
              <a:ext cx="275529" cy="275529"/>
            </a:xfrm>
            <a:prstGeom prst="rect">
              <a:avLst/>
            </a:prstGeom>
            <a:solidFill>
              <a:srgbClr val="FDA082">
                <a:alpha val="100000"/>
              </a:srgbClr>
            </a:solidFill>
            <a:ln w="5420" cap="flat">
              <a:solidFill>
                <a:srgbClr val="FFFFFF">
                  <a:alpha val="100000"/>
                </a:srgbClr>
              </a:solidFill>
              <a:prstDash val="solid"/>
              <a:miter/>
            </a:ln>
          </p:spPr>
          <p:txBody>
            <a:bodyPr/>
            <a:lstStyle/>
            <a:p/>
          </p:txBody>
        </p:sp>
        <p:sp>
          <p:nvSpPr>
            <p:cNvPr id="713" name="rc81"/>
            <p:cNvSpPr/>
            <p:nvPr/>
          </p:nvSpPr>
          <p:spPr>
            <a:xfrm>
              <a:off x="3574017" y="8197080"/>
              <a:ext cx="275529" cy="275529"/>
            </a:xfrm>
            <a:prstGeom prst="rect">
              <a:avLst/>
            </a:prstGeom>
            <a:solidFill>
              <a:srgbClr val="FDA082">
                <a:alpha val="100000"/>
              </a:srgbClr>
            </a:solidFill>
            <a:ln w="5420" cap="flat">
              <a:solidFill>
                <a:srgbClr val="FFFFFF">
                  <a:alpha val="100000"/>
                </a:srgbClr>
              </a:solidFill>
              <a:prstDash val="solid"/>
              <a:miter/>
            </a:ln>
          </p:spPr>
          <p:txBody>
            <a:bodyPr/>
            <a:lstStyle/>
            <a:p/>
          </p:txBody>
        </p:sp>
        <p:sp>
          <p:nvSpPr>
            <p:cNvPr id="714" name="rc82"/>
            <p:cNvSpPr/>
            <p:nvPr/>
          </p:nvSpPr>
          <p:spPr>
            <a:xfrm>
              <a:off x="3849546" y="8197080"/>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15" name="rc83"/>
            <p:cNvSpPr/>
            <p:nvPr/>
          </p:nvSpPr>
          <p:spPr>
            <a:xfrm>
              <a:off x="4125075" y="819708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6" name="rc84"/>
            <p:cNvSpPr/>
            <p:nvPr/>
          </p:nvSpPr>
          <p:spPr>
            <a:xfrm>
              <a:off x="4400604" y="8197080"/>
              <a:ext cx="275529" cy="275529"/>
            </a:xfrm>
            <a:prstGeom prst="rect">
              <a:avLst/>
            </a:prstGeom>
            <a:solidFill>
              <a:srgbClr val="FDC2AA">
                <a:alpha val="100000"/>
              </a:srgbClr>
            </a:solidFill>
            <a:ln w="5420" cap="flat">
              <a:solidFill>
                <a:srgbClr val="FFFFFF">
                  <a:alpha val="100000"/>
                </a:srgbClr>
              </a:solidFill>
              <a:prstDash val="solid"/>
              <a:miter/>
            </a:ln>
          </p:spPr>
          <p:txBody>
            <a:bodyPr/>
            <a:lstStyle/>
            <a:p/>
          </p:txBody>
        </p:sp>
        <p:sp>
          <p:nvSpPr>
            <p:cNvPr id="717" name="rc85"/>
            <p:cNvSpPr/>
            <p:nvPr/>
          </p:nvSpPr>
          <p:spPr>
            <a:xfrm>
              <a:off x="4676134" y="8197080"/>
              <a:ext cx="275529" cy="275529"/>
            </a:xfrm>
            <a:prstGeom prst="rect">
              <a:avLst/>
            </a:prstGeom>
            <a:solidFill>
              <a:srgbClr val="FA6647">
                <a:alpha val="100000"/>
              </a:srgbClr>
            </a:solidFill>
            <a:ln w="5420" cap="flat">
              <a:solidFill>
                <a:srgbClr val="FFFFFF">
                  <a:alpha val="100000"/>
                </a:srgbClr>
              </a:solidFill>
              <a:prstDash val="solid"/>
              <a:miter/>
            </a:ln>
          </p:spPr>
          <p:txBody>
            <a:bodyPr/>
            <a:lstStyle/>
            <a:p/>
          </p:txBody>
        </p:sp>
        <p:sp>
          <p:nvSpPr>
            <p:cNvPr id="718" name="rc86"/>
            <p:cNvSpPr/>
            <p:nvPr/>
          </p:nvSpPr>
          <p:spPr>
            <a:xfrm>
              <a:off x="4951663" y="8197080"/>
              <a:ext cx="275529" cy="275529"/>
            </a:xfrm>
            <a:prstGeom prst="rect">
              <a:avLst/>
            </a:prstGeom>
            <a:solidFill>
              <a:srgbClr val="FC8F6F">
                <a:alpha val="100000"/>
              </a:srgbClr>
            </a:solidFill>
            <a:ln w="5420" cap="flat">
              <a:solidFill>
                <a:srgbClr val="FFFFFF">
                  <a:alpha val="100000"/>
                </a:srgbClr>
              </a:solidFill>
              <a:prstDash val="solid"/>
              <a:miter/>
            </a:ln>
          </p:spPr>
          <p:txBody>
            <a:bodyPr/>
            <a:lstStyle/>
            <a:p/>
          </p:txBody>
        </p:sp>
        <p:sp>
          <p:nvSpPr>
            <p:cNvPr id="719" name="rc87"/>
            <p:cNvSpPr/>
            <p:nvPr/>
          </p:nvSpPr>
          <p:spPr>
            <a:xfrm>
              <a:off x="5227192" y="8197080"/>
              <a:ext cx="275529" cy="275529"/>
            </a:xfrm>
            <a:prstGeom prst="rect">
              <a:avLst/>
            </a:prstGeom>
            <a:solidFill>
              <a:srgbClr val="FED4C2">
                <a:alpha val="100000"/>
              </a:srgbClr>
            </a:solidFill>
            <a:ln w="5420" cap="flat">
              <a:solidFill>
                <a:srgbClr val="FFFFFF">
                  <a:alpha val="100000"/>
                </a:srgbClr>
              </a:solidFill>
              <a:prstDash val="solid"/>
              <a:miter/>
            </a:ln>
          </p:spPr>
          <p:txBody>
            <a:bodyPr/>
            <a:lstStyle/>
            <a:p/>
          </p:txBody>
        </p:sp>
        <p:sp>
          <p:nvSpPr>
            <p:cNvPr id="720" name="rc88"/>
            <p:cNvSpPr/>
            <p:nvPr/>
          </p:nvSpPr>
          <p:spPr>
            <a:xfrm>
              <a:off x="5502722" y="8197080"/>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21" name="rc89"/>
            <p:cNvSpPr/>
            <p:nvPr/>
          </p:nvSpPr>
          <p:spPr>
            <a:xfrm>
              <a:off x="2471899" y="8472609"/>
              <a:ext cx="275529" cy="275529"/>
            </a:xfrm>
            <a:prstGeom prst="rect">
              <a:avLst/>
            </a:prstGeom>
            <a:solidFill>
              <a:srgbClr val="FDA98C">
                <a:alpha val="100000"/>
              </a:srgbClr>
            </a:solidFill>
            <a:ln w="5420" cap="flat">
              <a:solidFill>
                <a:srgbClr val="FFFFFF">
                  <a:alpha val="100000"/>
                </a:srgbClr>
              </a:solidFill>
              <a:prstDash val="solid"/>
              <a:miter/>
            </a:ln>
          </p:spPr>
          <p:txBody>
            <a:bodyPr/>
            <a:lstStyle/>
            <a:p/>
          </p:txBody>
        </p:sp>
        <p:sp>
          <p:nvSpPr>
            <p:cNvPr id="722" name="rc90"/>
            <p:cNvSpPr/>
            <p:nvPr/>
          </p:nvSpPr>
          <p:spPr>
            <a:xfrm>
              <a:off x="2747429" y="8472609"/>
              <a:ext cx="275529" cy="275529"/>
            </a:xfrm>
            <a:prstGeom prst="rect">
              <a:avLst/>
            </a:prstGeom>
            <a:solidFill>
              <a:srgbClr val="FDC2AA">
                <a:alpha val="100000"/>
              </a:srgbClr>
            </a:solidFill>
            <a:ln w="5420" cap="flat">
              <a:solidFill>
                <a:srgbClr val="FFFFFF">
                  <a:alpha val="100000"/>
                </a:srgbClr>
              </a:solidFill>
              <a:prstDash val="solid"/>
              <a:miter/>
            </a:ln>
          </p:spPr>
          <p:txBody>
            <a:bodyPr/>
            <a:lstStyle/>
            <a:p/>
          </p:txBody>
        </p:sp>
        <p:sp>
          <p:nvSpPr>
            <p:cNvPr id="723" name="rc91"/>
            <p:cNvSpPr/>
            <p:nvPr/>
          </p:nvSpPr>
          <p:spPr>
            <a:xfrm>
              <a:off x="3022958" y="8472609"/>
              <a:ext cx="275529" cy="275529"/>
            </a:xfrm>
            <a:prstGeom prst="rect">
              <a:avLst/>
            </a:prstGeom>
            <a:solidFill>
              <a:srgbClr val="FED4C2">
                <a:alpha val="100000"/>
              </a:srgbClr>
            </a:solidFill>
            <a:ln w="5420" cap="flat">
              <a:solidFill>
                <a:srgbClr val="FFFFFF">
                  <a:alpha val="100000"/>
                </a:srgbClr>
              </a:solidFill>
              <a:prstDash val="solid"/>
              <a:miter/>
            </a:ln>
          </p:spPr>
          <p:txBody>
            <a:bodyPr/>
            <a:lstStyle/>
            <a:p/>
          </p:txBody>
        </p:sp>
        <p:sp>
          <p:nvSpPr>
            <p:cNvPr id="724" name="rc92"/>
            <p:cNvSpPr/>
            <p:nvPr/>
          </p:nvSpPr>
          <p:spPr>
            <a:xfrm>
              <a:off x="3298487" y="8472609"/>
              <a:ext cx="275529" cy="275529"/>
            </a:xfrm>
            <a:prstGeom prst="rect">
              <a:avLst/>
            </a:prstGeom>
            <a:solidFill>
              <a:srgbClr val="FDA082">
                <a:alpha val="100000"/>
              </a:srgbClr>
            </a:solidFill>
            <a:ln w="5420" cap="flat">
              <a:solidFill>
                <a:srgbClr val="FFFFFF">
                  <a:alpha val="100000"/>
                </a:srgbClr>
              </a:solidFill>
              <a:prstDash val="solid"/>
              <a:miter/>
            </a:ln>
          </p:spPr>
          <p:txBody>
            <a:bodyPr/>
            <a:lstStyle/>
            <a:p/>
          </p:txBody>
        </p:sp>
        <p:sp>
          <p:nvSpPr>
            <p:cNvPr id="725" name="rc93"/>
            <p:cNvSpPr/>
            <p:nvPr/>
          </p:nvSpPr>
          <p:spPr>
            <a:xfrm>
              <a:off x="3574017" y="8472609"/>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26" name="rc94"/>
            <p:cNvSpPr/>
            <p:nvPr/>
          </p:nvSpPr>
          <p:spPr>
            <a:xfrm>
              <a:off x="3849546" y="8472609"/>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27" name="rc95"/>
            <p:cNvSpPr/>
            <p:nvPr/>
          </p:nvSpPr>
          <p:spPr>
            <a:xfrm>
              <a:off x="4125075"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8" name="rc96"/>
            <p:cNvSpPr/>
            <p:nvPr/>
          </p:nvSpPr>
          <p:spPr>
            <a:xfrm>
              <a:off x="4400604" y="8472609"/>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29" name="rc97"/>
            <p:cNvSpPr/>
            <p:nvPr/>
          </p:nvSpPr>
          <p:spPr>
            <a:xfrm>
              <a:off x="4676134" y="8472609"/>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30" name="rc98"/>
            <p:cNvSpPr/>
            <p:nvPr/>
          </p:nvSpPr>
          <p:spPr>
            <a:xfrm>
              <a:off x="4951663" y="8472609"/>
              <a:ext cx="275529" cy="275529"/>
            </a:xfrm>
            <a:prstGeom prst="rect">
              <a:avLst/>
            </a:prstGeom>
            <a:solidFill>
              <a:srgbClr val="FC9878">
                <a:alpha val="100000"/>
              </a:srgbClr>
            </a:solidFill>
            <a:ln w="5420" cap="flat">
              <a:solidFill>
                <a:srgbClr val="FFFFFF">
                  <a:alpha val="100000"/>
                </a:srgbClr>
              </a:solidFill>
              <a:prstDash val="solid"/>
              <a:miter/>
            </a:ln>
          </p:spPr>
          <p:txBody>
            <a:bodyPr/>
            <a:lstStyle/>
            <a:p/>
          </p:txBody>
        </p:sp>
        <p:sp>
          <p:nvSpPr>
            <p:cNvPr id="731" name="rc99"/>
            <p:cNvSpPr/>
            <p:nvPr/>
          </p:nvSpPr>
          <p:spPr>
            <a:xfrm>
              <a:off x="5227192" y="8472609"/>
              <a:ext cx="275529" cy="275529"/>
            </a:xfrm>
            <a:prstGeom prst="rect">
              <a:avLst/>
            </a:prstGeom>
            <a:solidFill>
              <a:srgbClr val="FDA98C">
                <a:alpha val="100000"/>
              </a:srgbClr>
            </a:solidFill>
            <a:ln w="5420" cap="flat">
              <a:solidFill>
                <a:srgbClr val="FFFFFF">
                  <a:alpha val="100000"/>
                </a:srgbClr>
              </a:solidFill>
              <a:prstDash val="solid"/>
              <a:miter/>
            </a:ln>
          </p:spPr>
          <p:txBody>
            <a:bodyPr/>
            <a:lstStyle/>
            <a:p/>
          </p:txBody>
        </p:sp>
        <p:sp>
          <p:nvSpPr>
            <p:cNvPr id="732" name="rc100"/>
            <p:cNvSpPr/>
            <p:nvPr/>
          </p:nvSpPr>
          <p:spPr>
            <a:xfrm>
              <a:off x="5502722" y="8472609"/>
              <a:ext cx="275529" cy="275529"/>
            </a:xfrm>
            <a:prstGeom prst="rect">
              <a:avLst/>
            </a:prstGeom>
            <a:solidFill>
              <a:srgbClr val="FECBB6">
                <a:alpha val="100000"/>
              </a:srgbClr>
            </a:solidFill>
            <a:ln w="5420" cap="flat">
              <a:solidFill>
                <a:srgbClr val="FFFFFF">
                  <a:alpha val="100000"/>
                </a:srgbClr>
              </a:solidFill>
              <a:prstDash val="solid"/>
              <a:miter/>
            </a:ln>
          </p:spPr>
          <p:txBody>
            <a:bodyPr/>
            <a:lstStyle/>
            <a:p/>
          </p:txBody>
        </p:sp>
        <p:sp>
          <p:nvSpPr>
            <p:cNvPr id="733" name="rc101"/>
            <p:cNvSpPr/>
            <p:nvPr/>
          </p:nvSpPr>
          <p:spPr>
            <a:xfrm>
              <a:off x="2471899" y="8748138"/>
              <a:ext cx="275529" cy="275529"/>
            </a:xfrm>
            <a:prstGeom prst="rect">
              <a:avLst/>
            </a:prstGeom>
            <a:solidFill>
              <a:srgbClr val="FC8F6F">
                <a:alpha val="100000"/>
              </a:srgbClr>
            </a:solidFill>
            <a:ln w="5420" cap="flat">
              <a:solidFill>
                <a:srgbClr val="FFFFFF">
                  <a:alpha val="100000"/>
                </a:srgbClr>
              </a:solidFill>
              <a:prstDash val="solid"/>
              <a:miter/>
            </a:ln>
          </p:spPr>
          <p:txBody>
            <a:bodyPr/>
            <a:lstStyle/>
            <a:p/>
          </p:txBody>
        </p:sp>
        <p:sp>
          <p:nvSpPr>
            <p:cNvPr id="734" name="rc102"/>
            <p:cNvSpPr/>
            <p:nvPr/>
          </p:nvSpPr>
          <p:spPr>
            <a:xfrm>
              <a:off x="2747429" y="8748138"/>
              <a:ext cx="275529" cy="275529"/>
            </a:xfrm>
            <a:prstGeom prst="rect">
              <a:avLst/>
            </a:prstGeom>
            <a:solidFill>
              <a:srgbClr val="FC7756">
                <a:alpha val="100000"/>
              </a:srgbClr>
            </a:solidFill>
            <a:ln w="5420" cap="flat">
              <a:solidFill>
                <a:srgbClr val="FFFFFF">
                  <a:alpha val="100000"/>
                </a:srgbClr>
              </a:solidFill>
              <a:prstDash val="solid"/>
              <a:miter/>
            </a:ln>
          </p:spPr>
          <p:txBody>
            <a:bodyPr/>
            <a:lstStyle/>
            <a:p/>
          </p:txBody>
        </p:sp>
        <p:sp>
          <p:nvSpPr>
            <p:cNvPr id="735" name="rc103"/>
            <p:cNvSpPr/>
            <p:nvPr/>
          </p:nvSpPr>
          <p:spPr>
            <a:xfrm>
              <a:off x="3022958" y="8748138"/>
              <a:ext cx="275529" cy="275529"/>
            </a:xfrm>
            <a:prstGeom prst="rect">
              <a:avLst/>
            </a:prstGeom>
            <a:solidFill>
              <a:srgbClr val="F85D41">
                <a:alpha val="100000"/>
              </a:srgbClr>
            </a:solidFill>
            <a:ln w="5420" cap="flat">
              <a:solidFill>
                <a:srgbClr val="FFFFFF">
                  <a:alpha val="100000"/>
                </a:srgbClr>
              </a:solidFill>
              <a:prstDash val="solid"/>
              <a:miter/>
            </a:ln>
          </p:spPr>
          <p:txBody>
            <a:bodyPr/>
            <a:lstStyle/>
            <a:p/>
          </p:txBody>
        </p:sp>
        <p:sp>
          <p:nvSpPr>
            <p:cNvPr id="736" name="rc104"/>
            <p:cNvSpPr/>
            <p:nvPr/>
          </p:nvSpPr>
          <p:spPr>
            <a:xfrm>
              <a:off x="3298487" y="8748138"/>
              <a:ext cx="275529" cy="275529"/>
            </a:xfrm>
            <a:prstGeom prst="rect">
              <a:avLst/>
            </a:prstGeom>
            <a:solidFill>
              <a:srgbClr val="F03F2E">
                <a:alpha val="100000"/>
              </a:srgbClr>
            </a:solidFill>
            <a:ln w="5420" cap="flat">
              <a:solidFill>
                <a:srgbClr val="FFFFFF">
                  <a:alpha val="100000"/>
                </a:srgbClr>
              </a:solidFill>
              <a:prstDash val="solid"/>
              <a:miter/>
            </a:ln>
          </p:spPr>
          <p:txBody>
            <a:bodyPr/>
            <a:lstStyle/>
            <a:p/>
          </p:txBody>
        </p:sp>
        <p:sp>
          <p:nvSpPr>
            <p:cNvPr id="737" name="rc105"/>
            <p:cNvSpPr/>
            <p:nvPr/>
          </p:nvSpPr>
          <p:spPr>
            <a:xfrm>
              <a:off x="3574017" y="8748138"/>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38" name="rc106"/>
            <p:cNvSpPr/>
            <p:nvPr/>
          </p:nvSpPr>
          <p:spPr>
            <a:xfrm>
              <a:off x="3849546" y="8748138"/>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39" name="rc107"/>
            <p:cNvSpPr/>
            <p:nvPr/>
          </p:nvSpPr>
          <p:spPr>
            <a:xfrm>
              <a:off x="4125075" y="8748138"/>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40" name="rc108"/>
            <p:cNvSpPr/>
            <p:nvPr/>
          </p:nvSpPr>
          <p:spPr>
            <a:xfrm>
              <a:off x="4400604" y="8748138"/>
              <a:ext cx="275529" cy="275529"/>
            </a:xfrm>
            <a:prstGeom prst="rect">
              <a:avLst/>
            </a:prstGeom>
            <a:solidFill>
              <a:srgbClr val="FC7756">
                <a:alpha val="100000"/>
              </a:srgbClr>
            </a:solidFill>
            <a:ln w="5420" cap="flat">
              <a:solidFill>
                <a:srgbClr val="FFFFFF">
                  <a:alpha val="100000"/>
                </a:srgbClr>
              </a:solidFill>
              <a:prstDash val="solid"/>
              <a:miter/>
            </a:ln>
          </p:spPr>
          <p:txBody>
            <a:bodyPr/>
            <a:lstStyle/>
            <a:p/>
          </p:txBody>
        </p:sp>
        <p:sp>
          <p:nvSpPr>
            <p:cNvPr id="741" name="rc109"/>
            <p:cNvSpPr/>
            <p:nvPr/>
          </p:nvSpPr>
          <p:spPr>
            <a:xfrm>
              <a:off x="4676134" y="8748138"/>
              <a:ext cx="275529" cy="275529"/>
            </a:xfrm>
            <a:prstGeom prst="rect">
              <a:avLst/>
            </a:prstGeom>
            <a:solidFill>
              <a:srgbClr val="FA6647">
                <a:alpha val="100000"/>
              </a:srgbClr>
            </a:solidFill>
            <a:ln w="5420" cap="flat">
              <a:solidFill>
                <a:srgbClr val="FFFFFF">
                  <a:alpha val="100000"/>
                </a:srgbClr>
              </a:solidFill>
              <a:prstDash val="solid"/>
              <a:miter/>
            </a:ln>
          </p:spPr>
          <p:txBody>
            <a:bodyPr/>
            <a:lstStyle/>
            <a:p/>
          </p:txBody>
        </p:sp>
        <p:sp>
          <p:nvSpPr>
            <p:cNvPr id="742" name="rc110"/>
            <p:cNvSpPr/>
            <p:nvPr/>
          </p:nvSpPr>
          <p:spPr>
            <a:xfrm>
              <a:off x="4951663" y="8748138"/>
              <a:ext cx="275529" cy="275529"/>
            </a:xfrm>
            <a:prstGeom prst="rect">
              <a:avLst/>
            </a:prstGeom>
            <a:solidFill>
              <a:srgbClr val="E23027">
                <a:alpha val="100000"/>
              </a:srgbClr>
            </a:solidFill>
            <a:ln w="5420" cap="flat">
              <a:solidFill>
                <a:srgbClr val="FFFFFF">
                  <a:alpha val="100000"/>
                </a:srgbClr>
              </a:solidFill>
              <a:prstDash val="solid"/>
              <a:miter/>
            </a:ln>
          </p:spPr>
          <p:txBody>
            <a:bodyPr/>
            <a:lstStyle/>
            <a:p/>
          </p:txBody>
        </p:sp>
        <p:sp>
          <p:nvSpPr>
            <p:cNvPr id="743" name="rc111"/>
            <p:cNvSpPr/>
            <p:nvPr/>
          </p:nvSpPr>
          <p:spPr>
            <a:xfrm>
              <a:off x="5227192" y="8748138"/>
              <a:ext cx="275529" cy="275529"/>
            </a:xfrm>
            <a:prstGeom prst="rect">
              <a:avLst/>
            </a:prstGeom>
            <a:solidFill>
              <a:srgbClr val="F5543A">
                <a:alpha val="100000"/>
              </a:srgbClr>
            </a:solidFill>
            <a:ln w="5420" cap="flat">
              <a:solidFill>
                <a:srgbClr val="FFFFFF">
                  <a:alpha val="100000"/>
                </a:srgbClr>
              </a:solidFill>
              <a:prstDash val="solid"/>
              <a:miter/>
            </a:ln>
          </p:spPr>
          <p:txBody>
            <a:bodyPr/>
            <a:lstStyle/>
            <a:p/>
          </p:txBody>
        </p:sp>
        <p:sp>
          <p:nvSpPr>
            <p:cNvPr id="744" name="rc112"/>
            <p:cNvSpPr/>
            <p:nvPr/>
          </p:nvSpPr>
          <p:spPr>
            <a:xfrm>
              <a:off x="5502722" y="8748138"/>
              <a:ext cx="275529" cy="275529"/>
            </a:xfrm>
            <a:prstGeom prst="rect">
              <a:avLst/>
            </a:prstGeom>
            <a:solidFill>
              <a:srgbClr val="FC8F6F">
                <a:alpha val="100000"/>
              </a:srgbClr>
            </a:solidFill>
            <a:ln w="5420" cap="flat">
              <a:solidFill>
                <a:srgbClr val="FFFFFF">
                  <a:alpha val="100000"/>
                </a:srgbClr>
              </a:solidFill>
              <a:prstDash val="solid"/>
              <a:miter/>
            </a:ln>
          </p:spPr>
          <p:txBody>
            <a:bodyPr/>
            <a:lstStyle/>
            <a:p/>
          </p:txBody>
        </p:sp>
        <p:sp>
          <p:nvSpPr>
            <p:cNvPr id="745" name="rc113"/>
            <p:cNvSpPr/>
            <p:nvPr/>
          </p:nvSpPr>
          <p:spPr>
            <a:xfrm>
              <a:off x="2471899"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46" name="rc114"/>
            <p:cNvSpPr/>
            <p:nvPr/>
          </p:nvSpPr>
          <p:spPr>
            <a:xfrm>
              <a:off x="2747429"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47" name="rc115"/>
            <p:cNvSpPr/>
            <p:nvPr/>
          </p:nvSpPr>
          <p:spPr>
            <a:xfrm>
              <a:off x="3022958"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48" name="rc116"/>
            <p:cNvSpPr/>
            <p:nvPr/>
          </p:nvSpPr>
          <p:spPr>
            <a:xfrm>
              <a:off x="3298487" y="9023667"/>
              <a:ext cx="275529" cy="275529"/>
            </a:xfrm>
            <a:prstGeom prst="rect">
              <a:avLst/>
            </a:prstGeom>
            <a:solidFill>
              <a:srgbClr val="FEDCCD">
                <a:alpha val="100000"/>
              </a:srgbClr>
            </a:solidFill>
            <a:ln w="5420" cap="flat">
              <a:solidFill>
                <a:srgbClr val="FFFFFF">
                  <a:alpha val="100000"/>
                </a:srgbClr>
              </a:solidFill>
              <a:prstDash val="solid"/>
              <a:miter/>
            </a:ln>
          </p:spPr>
          <p:txBody>
            <a:bodyPr/>
            <a:lstStyle/>
            <a:p/>
          </p:txBody>
        </p:sp>
        <p:sp>
          <p:nvSpPr>
            <p:cNvPr id="749" name="rc117"/>
            <p:cNvSpPr/>
            <p:nvPr/>
          </p:nvSpPr>
          <p:spPr>
            <a:xfrm>
              <a:off x="3574017" y="9023667"/>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50" name="rc118"/>
            <p:cNvSpPr/>
            <p:nvPr/>
          </p:nvSpPr>
          <p:spPr>
            <a:xfrm>
              <a:off x="3849546"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51" name="rc119"/>
            <p:cNvSpPr/>
            <p:nvPr/>
          </p:nvSpPr>
          <p:spPr>
            <a:xfrm>
              <a:off x="4125075"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52" name="rc120"/>
            <p:cNvSpPr/>
            <p:nvPr/>
          </p:nvSpPr>
          <p:spPr>
            <a:xfrm>
              <a:off x="4400604"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53" name="rc121"/>
            <p:cNvSpPr/>
            <p:nvPr/>
          </p:nvSpPr>
          <p:spPr>
            <a:xfrm>
              <a:off x="4676134" y="9023667"/>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54" name="rc122"/>
            <p:cNvSpPr/>
            <p:nvPr/>
          </p:nvSpPr>
          <p:spPr>
            <a:xfrm>
              <a:off x="4951663"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55" name="rc123"/>
            <p:cNvSpPr/>
            <p:nvPr/>
          </p:nvSpPr>
          <p:spPr>
            <a:xfrm>
              <a:off x="5227192" y="9023667"/>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56" name="rc124"/>
            <p:cNvSpPr/>
            <p:nvPr/>
          </p:nvSpPr>
          <p:spPr>
            <a:xfrm>
              <a:off x="5502722" y="9023667"/>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57" name="tx125"/>
            <p:cNvSpPr/>
            <p:nvPr/>
          </p:nvSpPr>
          <p:spPr>
            <a:xfrm>
              <a:off x="1486722" y="9074740"/>
              <a:ext cx="796304" cy="1412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Unspecified</a:t>
              </a:r>
            </a:p>
          </p:txBody>
        </p:sp>
        <p:sp>
          <p:nvSpPr>
            <p:cNvPr id="758" name="tx126"/>
            <p:cNvSpPr/>
            <p:nvPr/>
          </p:nvSpPr>
          <p:spPr>
            <a:xfrm>
              <a:off x="1825678" y="8827562"/>
              <a:ext cx="45734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Others</a:t>
              </a:r>
            </a:p>
          </p:txBody>
        </p:sp>
        <p:sp>
          <p:nvSpPr>
            <p:cNvPr id="759" name="tx127"/>
            <p:cNvSpPr/>
            <p:nvPr/>
          </p:nvSpPr>
          <p:spPr>
            <a:xfrm>
              <a:off x="1842793" y="8552033"/>
              <a:ext cx="440233"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TORO</a:t>
              </a:r>
            </a:p>
          </p:txBody>
        </p:sp>
        <p:sp>
          <p:nvSpPr>
            <p:cNvPr id="760" name="tx128"/>
            <p:cNvSpPr/>
            <p:nvPr/>
          </p:nvSpPr>
          <p:spPr>
            <a:xfrm>
              <a:off x="1512469" y="8276504"/>
              <a:ext cx="770557"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BUNYORO</a:t>
              </a:r>
            </a:p>
          </p:txBody>
        </p:sp>
        <p:sp>
          <p:nvSpPr>
            <p:cNvPr id="761" name="tx129"/>
            <p:cNvSpPr/>
            <p:nvPr/>
          </p:nvSpPr>
          <p:spPr>
            <a:xfrm>
              <a:off x="1444678" y="8000974"/>
              <a:ext cx="83834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KARAMOJA</a:t>
              </a:r>
            </a:p>
          </p:txBody>
        </p:sp>
        <p:sp>
          <p:nvSpPr>
            <p:cNvPr id="762" name="tx130"/>
            <p:cNvSpPr/>
            <p:nvPr/>
          </p:nvSpPr>
          <p:spPr>
            <a:xfrm>
              <a:off x="1749478" y="7725445"/>
              <a:ext cx="53354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LANGO</a:t>
              </a:r>
            </a:p>
          </p:txBody>
        </p:sp>
        <p:sp>
          <p:nvSpPr>
            <p:cNvPr id="763" name="tx131"/>
            <p:cNvSpPr/>
            <p:nvPr/>
          </p:nvSpPr>
          <p:spPr>
            <a:xfrm>
              <a:off x="1868094" y="7449916"/>
              <a:ext cx="414932"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TESO</a:t>
              </a:r>
            </a:p>
          </p:txBody>
        </p:sp>
        <p:sp>
          <p:nvSpPr>
            <p:cNvPr id="764" name="tx132"/>
            <p:cNvSpPr/>
            <p:nvPr/>
          </p:nvSpPr>
          <p:spPr>
            <a:xfrm>
              <a:off x="953619" y="7174386"/>
              <a:ext cx="1329407"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SOUTH BUGANDA</a:t>
              </a:r>
            </a:p>
          </p:txBody>
        </p:sp>
        <p:sp>
          <p:nvSpPr>
            <p:cNvPr id="765" name="tx133"/>
            <p:cNvSpPr/>
            <p:nvPr/>
          </p:nvSpPr>
          <p:spPr>
            <a:xfrm>
              <a:off x="1715619" y="6898857"/>
              <a:ext cx="567407"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ACHOLI</a:t>
              </a:r>
            </a:p>
          </p:txBody>
        </p:sp>
        <p:sp>
          <p:nvSpPr>
            <p:cNvPr id="766" name="tx134"/>
            <p:cNvSpPr/>
            <p:nvPr/>
          </p:nvSpPr>
          <p:spPr>
            <a:xfrm>
              <a:off x="945210" y="6623328"/>
              <a:ext cx="1337816"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NORTH BUGANDA</a:t>
              </a:r>
            </a:p>
          </p:txBody>
        </p:sp>
        <p:sp>
          <p:nvSpPr>
            <p:cNvPr id="767" name="tx135"/>
            <p:cNvSpPr/>
            <p:nvPr/>
          </p:nvSpPr>
          <p:spPr>
            <a:xfrm rot="-2700000">
              <a:off x="2170029"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768" name="tx136"/>
            <p:cNvSpPr/>
            <p:nvPr/>
          </p:nvSpPr>
          <p:spPr>
            <a:xfrm rot="-2700000">
              <a:off x="2445558"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769" name="tx137"/>
            <p:cNvSpPr/>
            <p:nvPr/>
          </p:nvSpPr>
          <p:spPr>
            <a:xfrm rot="-2700000">
              <a:off x="2721087"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770" name="tx138"/>
            <p:cNvSpPr/>
            <p:nvPr/>
          </p:nvSpPr>
          <p:spPr>
            <a:xfrm rot="-2700000">
              <a:off x="2996617"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771" name="tx139"/>
            <p:cNvSpPr/>
            <p:nvPr/>
          </p:nvSpPr>
          <p:spPr>
            <a:xfrm rot="-2700000">
              <a:off x="3272146"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772" name="tx140"/>
            <p:cNvSpPr/>
            <p:nvPr/>
          </p:nvSpPr>
          <p:spPr>
            <a:xfrm rot="-2700000">
              <a:off x="3547675"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773" name="tx141"/>
            <p:cNvSpPr/>
            <p:nvPr/>
          </p:nvSpPr>
          <p:spPr>
            <a:xfrm rot="-2700000">
              <a:off x="3823205"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774" name="tx142"/>
            <p:cNvSpPr/>
            <p:nvPr/>
          </p:nvSpPr>
          <p:spPr>
            <a:xfrm rot="-2700000">
              <a:off x="4098734"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775" name="tx143"/>
            <p:cNvSpPr/>
            <p:nvPr/>
          </p:nvSpPr>
          <p:spPr>
            <a:xfrm rot="-2700000">
              <a:off x="4374263"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776" name="tx144"/>
            <p:cNvSpPr/>
            <p:nvPr/>
          </p:nvSpPr>
          <p:spPr>
            <a:xfrm rot="-2700000">
              <a:off x="4649766" y="9642497"/>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777" name="tx145"/>
            <p:cNvSpPr/>
            <p:nvPr/>
          </p:nvSpPr>
          <p:spPr>
            <a:xfrm rot="-2700000">
              <a:off x="4925322"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778" name="tx146"/>
            <p:cNvSpPr/>
            <p:nvPr/>
          </p:nvSpPr>
          <p:spPr>
            <a:xfrm rot="-2700000">
              <a:off x="5200851"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779" name="pic147"/>
            <p:cNvPicPr/>
            <p:nvPr/>
          </p:nvPicPr>
          <p:blipFill>
            <a:blip r:embed="rId2" cstate="print"/>
            <a:stretch>
              <a:fillRect/>
            </a:stretch>
          </p:blipFill>
          <p:spPr>
            <a:xfrm>
              <a:off x="3045075" y="10138064"/>
              <a:ext cx="2160000" cy="144000"/>
            </a:xfrm>
            <a:prstGeom prst="rect">
              <a:avLst/>
            </a:prstGeom>
          </p:spPr>
        </p:pic>
        <p:sp>
          <p:nvSpPr>
            <p:cNvPr id="780" name="pl148"/>
            <p:cNvSpPr/>
            <p:nvPr/>
          </p:nvSpPr>
          <p:spPr>
            <a:xfrm>
              <a:off x="3345613" y="1023817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81" name="pl149"/>
            <p:cNvSpPr/>
            <p:nvPr/>
          </p:nvSpPr>
          <p:spPr>
            <a:xfrm>
              <a:off x="3716785" y="1023817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82" name="pl150"/>
            <p:cNvSpPr/>
            <p:nvPr/>
          </p:nvSpPr>
          <p:spPr>
            <a:xfrm>
              <a:off x="4087958" y="1023817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83" name="pl151"/>
            <p:cNvSpPr/>
            <p:nvPr/>
          </p:nvSpPr>
          <p:spPr>
            <a:xfrm>
              <a:off x="4459130" y="1023817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84" name="pl152"/>
            <p:cNvSpPr/>
            <p:nvPr/>
          </p:nvSpPr>
          <p:spPr>
            <a:xfrm>
              <a:off x="4830303" y="1023817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85" name="pl153"/>
            <p:cNvSpPr/>
            <p:nvPr/>
          </p:nvSpPr>
          <p:spPr>
            <a:xfrm>
              <a:off x="5201475" y="1023817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86" name="pl154"/>
            <p:cNvSpPr/>
            <p:nvPr/>
          </p:nvSpPr>
          <p:spPr>
            <a:xfrm>
              <a:off x="3345613" y="1013806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87" name="pl155"/>
            <p:cNvSpPr/>
            <p:nvPr/>
          </p:nvSpPr>
          <p:spPr>
            <a:xfrm>
              <a:off x="3716785" y="1013806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88" name="pl156"/>
            <p:cNvSpPr/>
            <p:nvPr/>
          </p:nvSpPr>
          <p:spPr>
            <a:xfrm>
              <a:off x="4087958" y="1013806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89" name="pl157"/>
            <p:cNvSpPr/>
            <p:nvPr/>
          </p:nvSpPr>
          <p:spPr>
            <a:xfrm>
              <a:off x="4459130" y="1013806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90" name="pl158"/>
            <p:cNvSpPr/>
            <p:nvPr/>
          </p:nvSpPr>
          <p:spPr>
            <a:xfrm>
              <a:off x="4830303" y="1013806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91" name="pl159"/>
            <p:cNvSpPr/>
            <p:nvPr/>
          </p:nvSpPr>
          <p:spPr>
            <a:xfrm>
              <a:off x="5201475" y="1013806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92" name="tx160"/>
            <p:cNvSpPr/>
            <p:nvPr/>
          </p:nvSpPr>
          <p:spPr>
            <a:xfrm>
              <a:off x="3310297" y="10351343"/>
              <a:ext cx="70631" cy="91219"/>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5</a:t>
              </a:r>
            </a:p>
          </p:txBody>
        </p:sp>
        <p:sp>
          <p:nvSpPr>
            <p:cNvPr id="793" name="tx161"/>
            <p:cNvSpPr/>
            <p:nvPr/>
          </p:nvSpPr>
          <p:spPr>
            <a:xfrm>
              <a:off x="3646154" y="1034973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10</a:t>
              </a:r>
            </a:p>
          </p:txBody>
        </p:sp>
        <p:sp>
          <p:nvSpPr>
            <p:cNvPr id="794" name="tx162"/>
            <p:cNvSpPr/>
            <p:nvPr/>
          </p:nvSpPr>
          <p:spPr>
            <a:xfrm>
              <a:off x="4017327" y="1034973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15</a:t>
              </a:r>
            </a:p>
          </p:txBody>
        </p:sp>
        <p:sp>
          <p:nvSpPr>
            <p:cNvPr id="795" name="tx163"/>
            <p:cNvSpPr/>
            <p:nvPr/>
          </p:nvSpPr>
          <p:spPr>
            <a:xfrm>
              <a:off x="4388499" y="1034973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20</a:t>
              </a:r>
            </a:p>
          </p:txBody>
        </p:sp>
        <p:sp>
          <p:nvSpPr>
            <p:cNvPr id="796" name="tx164"/>
            <p:cNvSpPr/>
            <p:nvPr/>
          </p:nvSpPr>
          <p:spPr>
            <a:xfrm>
              <a:off x="4759671" y="1034973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25</a:t>
              </a:r>
            </a:p>
          </p:txBody>
        </p:sp>
        <p:sp>
          <p:nvSpPr>
            <p:cNvPr id="797" name="tx165"/>
            <p:cNvSpPr/>
            <p:nvPr/>
          </p:nvSpPr>
          <p:spPr>
            <a:xfrm>
              <a:off x="5130844" y="10349669"/>
              <a:ext cx="141262" cy="92893"/>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30</a:t>
              </a:r>
            </a:p>
          </p:txBody>
        </p:sp>
        <p:sp>
          <p:nvSpPr>
            <p:cNvPr id="798" name="tx166"/>
            <p:cNvSpPr/>
            <p:nvPr/>
          </p:nvSpPr>
          <p:spPr>
            <a:xfrm>
              <a:off x="1187650" y="6250748"/>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799"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800"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801"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Ukraine</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3214267" cy="3131794"/>
            </a:xfrm>
            <a:prstGeom prst="rect">
              <a:avLst/>
            </a:prstGeom>
            <a:solidFill>
              <a:srgbClr val="FFFFFF">
                <a:alpha val="100000"/>
              </a:srgbClr>
            </a:solidFill>
          </p:spPr>
          <p:txBody>
            <a:bodyPr/>
            <a:lstStyle/>
            <a:p/>
          </p:txBody>
        </p:sp>
        <p:sp>
          <p:nvSpPr>
            <p:cNvPr id="7" name="pl6"/>
            <p:cNvSpPr/>
            <p:nvPr/>
          </p:nvSpPr>
          <p:spPr>
            <a:xfrm>
              <a:off x="1899869" y="491473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8" name="pl7"/>
            <p:cNvSpPr/>
            <p:nvPr/>
          </p:nvSpPr>
          <p:spPr>
            <a:xfrm>
              <a:off x="1899869" y="417347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9" name="pl8"/>
            <p:cNvSpPr/>
            <p:nvPr/>
          </p:nvSpPr>
          <p:spPr>
            <a:xfrm>
              <a:off x="1899869" y="343222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 name="pl9"/>
            <p:cNvSpPr/>
            <p:nvPr/>
          </p:nvSpPr>
          <p:spPr>
            <a:xfrm>
              <a:off x="1899869" y="269097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1" name="pl10"/>
            <p:cNvSpPr/>
            <p:nvPr/>
          </p:nvSpPr>
          <p:spPr>
            <a:xfrm>
              <a:off x="189986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 name="pl11"/>
            <p:cNvSpPr/>
            <p:nvPr/>
          </p:nvSpPr>
          <p:spPr>
            <a:xfrm>
              <a:off x="1899869" y="454410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 name="pl12"/>
            <p:cNvSpPr/>
            <p:nvPr/>
          </p:nvSpPr>
          <p:spPr>
            <a:xfrm>
              <a:off x="1899869" y="380285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 name="pl13"/>
            <p:cNvSpPr/>
            <p:nvPr/>
          </p:nvSpPr>
          <p:spPr>
            <a:xfrm>
              <a:off x="1899869" y="306159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5" name="pl14"/>
            <p:cNvSpPr/>
            <p:nvPr/>
          </p:nvSpPr>
          <p:spPr>
            <a:xfrm>
              <a:off x="1899869" y="232034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6" name="rc15"/>
            <p:cNvSpPr/>
            <p:nvPr/>
          </p:nvSpPr>
          <p:spPr>
            <a:xfrm>
              <a:off x="193938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 name="rc16"/>
            <p:cNvSpPr/>
            <p:nvPr/>
          </p:nvSpPr>
          <p:spPr>
            <a:xfrm>
              <a:off x="193938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 name="rc17"/>
            <p:cNvSpPr/>
            <p:nvPr/>
          </p:nvSpPr>
          <p:spPr>
            <a:xfrm>
              <a:off x="1939388" y="5277945"/>
              <a:ext cx="237118" cy="741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 name="rc18"/>
            <p:cNvSpPr/>
            <p:nvPr/>
          </p:nvSpPr>
          <p:spPr>
            <a:xfrm>
              <a:off x="1939388" y="5226057"/>
              <a:ext cx="237118" cy="5188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 name="rc19"/>
            <p:cNvSpPr/>
            <p:nvPr/>
          </p:nvSpPr>
          <p:spPr>
            <a:xfrm>
              <a:off x="220285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 name="rc20"/>
            <p:cNvSpPr/>
            <p:nvPr/>
          </p:nvSpPr>
          <p:spPr>
            <a:xfrm>
              <a:off x="220285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 name="rc21"/>
            <p:cNvSpPr/>
            <p:nvPr/>
          </p:nvSpPr>
          <p:spPr>
            <a:xfrm>
              <a:off x="2202853" y="5277945"/>
              <a:ext cx="237118" cy="741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 name="rc22"/>
            <p:cNvSpPr/>
            <p:nvPr/>
          </p:nvSpPr>
          <p:spPr>
            <a:xfrm>
              <a:off x="2202853" y="5263120"/>
              <a:ext cx="237118" cy="1482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 name="rc23"/>
            <p:cNvSpPr/>
            <p:nvPr/>
          </p:nvSpPr>
          <p:spPr>
            <a:xfrm>
              <a:off x="2466318" y="5277945"/>
              <a:ext cx="237118" cy="74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 name="rc24"/>
            <p:cNvSpPr/>
            <p:nvPr/>
          </p:nvSpPr>
          <p:spPr>
            <a:xfrm>
              <a:off x="2466318" y="527794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 name="rc25"/>
            <p:cNvSpPr/>
            <p:nvPr/>
          </p:nvSpPr>
          <p:spPr>
            <a:xfrm>
              <a:off x="2466318" y="527794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 name="rc26"/>
            <p:cNvSpPr/>
            <p:nvPr/>
          </p:nvSpPr>
          <p:spPr>
            <a:xfrm>
              <a:off x="2466318" y="5248295"/>
              <a:ext cx="237118" cy="296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 name="rc27"/>
            <p:cNvSpPr/>
            <p:nvPr/>
          </p:nvSpPr>
          <p:spPr>
            <a:xfrm>
              <a:off x="2729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 name="rc28"/>
            <p:cNvSpPr/>
            <p:nvPr/>
          </p:nvSpPr>
          <p:spPr>
            <a:xfrm>
              <a:off x="272978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0" name="rc29"/>
            <p:cNvSpPr/>
            <p:nvPr/>
          </p:nvSpPr>
          <p:spPr>
            <a:xfrm>
              <a:off x="272978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1" name="rc30"/>
            <p:cNvSpPr/>
            <p:nvPr/>
          </p:nvSpPr>
          <p:spPr>
            <a:xfrm>
              <a:off x="2729782" y="5263120"/>
              <a:ext cx="237118" cy="2223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2" name="rc31"/>
            <p:cNvSpPr/>
            <p:nvPr/>
          </p:nvSpPr>
          <p:spPr>
            <a:xfrm>
              <a:off x="299324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3" name="rc32"/>
            <p:cNvSpPr/>
            <p:nvPr/>
          </p:nvSpPr>
          <p:spPr>
            <a:xfrm>
              <a:off x="299324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4" name="rc33"/>
            <p:cNvSpPr/>
            <p:nvPr/>
          </p:nvSpPr>
          <p:spPr>
            <a:xfrm>
              <a:off x="299324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5" name="rc34"/>
            <p:cNvSpPr/>
            <p:nvPr/>
          </p:nvSpPr>
          <p:spPr>
            <a:xfrm>
              <a:off x="2993247" y="5263120"/>
              <a:ext cx="237118" cy="2223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6" name="rc35"/>
            <p:cNvSpPr/>
            <p:nvPr/>
          </p:nvSpPr>
          <p:spPr>
            <a:xfrm>
              <a:off x="325671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7" name="rc36"/>
            <p:cNvSpPr/>
            <p:nvPr/>
          </p:nvSpPr>
          <p:spPr>
            <a:xfrm>
              <a:off x="325671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8" name="rc37"/>
            <p:cNvSpPr/>
            <p:nvPr/>
          </p:nvSpPr>
          <p:spPr>
            <a:xfrm>
              <a:off x="3256711" y="5270533"/>
              <a:ext cx="237118" cy="1482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9" name="rc38"/>
            <p:cNvSpPr/>
            <p:nvPr/>
          </p:nvSpPr>
          <p:spPr>
            <a:xfrm>
              <a:off x="3256711" y="5226057"/>
              <a:ext cx="237118" cy="444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0" name="rc39"/>
            <p:cNvSpPr/>
            <p:nvPr/>
          </p:nvSpPr>
          <p:spPr>
            <a:xfrm>
              <a:off x="3520176" y="5277945"/>
              <a:ext cx="237118" cy="74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1" name="rc40"/>
            <p:cNvSpPr/>
            <p:nvPr/>
          </p:nvSpPr>
          <p:spPr>
            <a:xfrm>
              <a:off x="3520176" y="527794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 name="rc41"/>
            <p:cNvSpPr/>
            <p:nvPr/>
          </p:nvSpPr>
          <p:spPr>
            <a:xfrm>
              <a:off x="3520176" y="527794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3" name="rc42"/>
            <p:cNvSpPr/>
            <p:nvPr/>
          </p:nvSpPr>
          <p:spPr>
            <a:xfrm>
              <a:off x="3520176" y="5240883"/>
              <a:ext cx="237118" cy="3706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4" name="rc43"/>
            <p:cNvSpPr/>
            <p:nvPr/>
          </p:nvSpPr>
          <p:spPr>
            <a:xfrm>
              <a:off x="378364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5" name="rc44"/>
            <p:cNvSpPr/>
            <p:nvPr/>
          </p:nvSpPr>
          <p:spPr>
            <a:xfrm>
              <a:off x="378364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 name="rc45"/>
            <p:cNvSpPr/>
            <p:nvPr/>
          </p:nvSpPr>
          <p:spPr>
            <a:xfrm>
              <a:off x="378364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7" name="rc46"/>
            <p:cNvSpPr/>
            <p:nvPr/>
          </p:nvSpPr>
          <p:spPr>
            <a:xfrm>
              <a:off x="3783640" y="5218645"/>
              <a:ext cx="237118" cy="667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8" name="rc47"/>
            <p:cNvSpPr/>
            <p:nvPr/>
          </p:nvSpPr>
          <p:spPr>
            <a:xfrm>
              <a:off x="404710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9" name="rc48"/>
            <p:cNvSpPr/>
            <p:nvPr/>
          </p:nvSpPr>
          <p:spPr>
            <a:xfrm>
              <a:off x="404710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0" name="rc49"/>
            <p:cNvSpPr/>
            <p:nvPr/>
          </p:nvSpPr>
          <p:spPr>
            <a:xfrm>
              <a:off x="404710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1" name="rc50"/>
            <p:cNvSpPr/>
            <p:nvPr/>
          </p:nvSpPr>
          <p:spPr>
            <a:xfrm>
              <a:off x="4047105" y="5248295"/>
              <a:ext cx="237118" cy="3706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2" name="rc51"/>
            <p:cNvSpPr/>
            <p:nvPr/>
          </p:nvSpPr>
          <p:spPr>
            <a:xfrm>
              <a:off x="431057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3" name="rc52"/>
            <p:cNvSpPr/>
            <p:nvPr/>
          </p:nvSpPr>
          <p:spPr>
            <a:xfrm>
              <a:off x="431057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4" name="rc53"/>
            <p:cNvSpPr/>
            <p:nvPr/>
          </p:nvSpPr>
          <p:spPr>
            <a:xfrm>
              <a:off x="431057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5" name="rc54"/>
            <p:cNvSpPr/>
            <p:nvPr/>
          </p:nvSpPr>
          <p:spPr>
            <a:xfrm>
              <a:off x="4310570" y="5196407"/>
              <a:ext cx="237118" cy="889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6" name="rc55"/>
            <p:cNvSpPr/>
            <p:nvPr/>
          </p:nvSpPr>
          <p:spPr>
            <a:xfrm>
              <a:off x="4574034" y="5277945"/>
              <a:ext cx="237118" cy="74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7" name="rc56"/>
            <p:cNvSpPr/>
            <p:nvPr/>
          </p:nvSpPr>
          <p:spPr>
            <a:xfrm>
              <a:off x="4574034" y="527794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8" name="rc57"/>
            <p:cNvSpPr/>
            <p:nvPr/>
          </p:nvSpPr>
          <p:spPr>
            <a:xfrm>
              <a:off x="4574034" y="5263120"/>
              <a:ext cx="237118" cy="1482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9" name="rc58"/>
            <p:cNvSpPr/>
            <p:nvPr/>
          </p:nvSpPr>
          <p:spPr>
            <a:xfrm>
              <a:off x="4574034" y="5226057"/>
              <a:ext cx="237118" cy="3706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0" name="rc59"/>
            <p:cNvSpPr/>
            <p:nvPr/>
          </p:nvSpPr>
          <p:spPr>
            <a:xfrm>
              <a:off x="483749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1" name="rc60"/>
            <p:cNvSpPr/>
            <p:nvPr/>
          </p:nvSpPr>
          <p:spPr>
            <a:xfrm>
              <a:off x="483749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2" name="rc61"/>
            <p:cNvSpPr/>
            <p:nvPr/>
          </p:nvSpPr>
          <p:spPr>
            <a:xfrm>
              <a:off x="4837499" y="5270533"/>
              <a:ext cx="237118" cy="1482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3" name="rc62"/>
            <p:cNvSpPr/>
            <p:nvPr/>
          </p:nvSpPr>
          <p:spPr>
            <a:xfrm>
              <a:off x="4837499" y="5144520"/>
              <a:ext cx="237118" cy="1260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4" name="pg63"/>
            <p:cNvSpPr/>
            <p:nvPr/>
          </p:nvSpPr>
          <p:spPr>
            <a:xfrm>
              <a:off x="2630230" y="2153563"/>
              <a:ext cx="1753545" cy="373922"/>
            </a:xfrm>
            <a:custGeom>
              <a:avLst/>
              <a:pathLst>
                <a:path w="1753545" h="373922">
                  <a:moveTo>
                    <a:pt x="31220" y="373922"/>
                  </a:moveTo>
                  <a:lnTo>
                    <a:pt x="1722325" y="373922"/>
                  </a:lnTo>
                  <a:lnTo>
                    <a:pt x="1721067" y="373897"/>
                  </a:lnTo>
                  <a:lnTo>
                    <a:pt x="1726088" y="373695"/>
                  </a:lnTo>
                  <a:lnTo>
                    <a:pt x="1731011" y="372690"/>
                  </a:lnTo>
                  <a:lnTo>
                    <a:pt x="1735709" y="370908"/>
                  </a:lnTo>
                  <a:lnTo>
                    <a:pt x="1740060" y="368396"/>
                  </a:lnTo>
                  <a:lnTo>
                    <a:pt x="1743952" y="365218"/>
                  </a:lnTo>
                  <a:lnTo>
                    <a:pt x="1747284" y="361457"/>
                  </a:lnTo>
                  <a:lnTo>
                    <a:pt x="1749969" y="357211"/>
                  </a:lnTo>
                  <a:lnTo>
                    <a:pt x="1751939" y="352588"/>
                  </a:lnTo>
                  <a:lnTo>
                    <a:pt x="1753141" y="347710"/>
                  </a:lnTo>
                  <a:lnTo>
                    <a:pt x="1753545" y="342702"/>
                  </a:lnTo>
                  <a:lnTo>
                    <a:pt x="1753545" y="31220"/>
                  </a:lnTo>
                  <a:lnTo>
                    <a:pt x="1753141" y="26212"/>
                  </a:lnTo>
                  <a:lnTo>
                    <a:pt x="1751939" y="21334"/>
                  </a:lnTo>
                  <a:lnTo>
                    <a:pt x="1749969" y="16711"/>
                  </a:lnTo>
                  <a:lnTo>
                    <a:pt x="1747284" y="12465"/>
                  </a:lnTo>
                  <a:lnTo>
                    <a:pt x="1743952" y="8704"/>
                  </a:lnTo>
                  <a:lnTo>
                    <a:pt x="1740060" y="5526"/>
                  </a:lnTo>
                  <a:lnTo>
                    <a:pt x="1735709" y="3014"/>
                  </a:lnTo>
                  <a:lnTo>
                    <a:pt x="1731011" y="1232"/>
                  </a:lnTo>
                  <a:lnTo>
                    <a:pt x="1726088" y="227"/>
                  </a:lnTo>
                  <a:lnTo>
                    <a:pt x="1722325"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5" name="tx64"/>
            <p:cNvSpPr/>
            <p:nvPr/>
          </p:nvSpPr>
          <p:spPr>
            <a:xfrm>
              <a:off x="2755112" y="2239827"/>
              <a:ext cx="1503780"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11 case(s)</a:t>
              </a:r>
            </a:p>
          </p:txBody>
        </p:sp>
        <p:sp>
          <p:nvSpPr>
            <p:cNvPr id="66" name="pg65"/>
            <p:cNvSpPr/>
            <p:nvPr/>
          </p:nvSpPr>
          <p:spPr>
            <a:xfrm>
              <a:off x="2832678" y="2394471"/>
              <a:ext cx="1348648" cy="311602"/>
            </a:xfrm>
            <a:custGeom>
              <a:avLst/>
              <a:pathLst>
                <a:path w="1348648" h="311602">
                  <a:moveTo>
                    <a:pt x="26017" y="311602"/>
                  </a:moveTo>
                  <a:lnTo>
                    <a:pt x="1322631" y="311602"/>
                  </a:lnTo>
                  <a:lnTo>
                    <a:pt x="1321583" y="311581"/>
                  </a:lnTo>
                  <a:lnTo>
                    <a:pt x="1325767" y="311412"/>
                  </a:lnTo>
                  <a:lnTo>
                    <a:pt x="1329869" y="310575"/>
                  </a:lnTo>
                  <a:lnTo>
                    <a:pt x="1333784" y="309090"/>
                  </a:lnTo>
                  <a:lnTo>
                    <a:pt x="1337410" y="306996"/>
                  </a:lnTo>
                  <a:lnTo>
                    <a:pt x="1340654" y="304348"/>
                  </a:lnTo>
                  <a:lnTo>
                    <a:pt x="1343430" y="301214"/>
                  </a:lnTo>
                  <a:lnTo>
                    <a:pt x="1345668" y="297675"/>
                  </a:lnTo>
                  <a:lnTo>
                    <a:pt x="1347309" y="293823"/>
                  </a:lnTo>
                  <a:lnTo>
                    <a:pt x="1348311" y="289758"/>
                  </a:lnTo>
                  <a:lnTo>
                    <a:pt x="1348648" y="285585"/>
                  </a:lnTo>
                  <a:lnTo>
                    <a:pt x="1348648" y="26017"/>
                  </a:lnTo>
                  <a:lnTo>
                    <a:pt x="1348311" y="21843"/>
                  </a:lnTo>
                  <a:lnTo>
                    <a:pt x="1347309" y="17778"/>
                  </a:lnTo>
                  <a:lnTo>
                    <a:pt x="1345668" y="13926"/>
                  </a:lnTo>
                  <a:lnTo>
                    <a:pt x="1343430" y="10387"/>
                  </a:lnTo>
                  <a:lnTo>
                    <a:pt x="1340654" y="7253"/>
                  </a:lnTo>
                  <a:lnTo>
                    <a:pt x="1337410" y="4605"/>
                  </a:lnTo>
                  <a:lnTo>
                    <a:pt x="1333784" y="2511"/>
                  </a:lnTo>
                  <a:lnTo>
                    <a:pt x="1329869" y="1027"/>
                  </a:lnTo>
                  <a:lnTo>
                    <a:pt x="1325767" y="189"/>
                  </a:lnTo>
                  <a:lnTo>
                    <a:pt x="132263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7" name="tx66"/>
            <p:cNvSpPr/>
            <p:nvPr/>
          </p:nvSpPr>
          <p:spPr>
            <a:xfrm>
              <a:off x="2936747" y="2466357"/>
              <a:ext cx="1140510"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11 case(s)</a:t>
              </a:r>
            </a:p>
          </p:txBody>
        </p:sp>
        <p:sp>
          <p:nvSpPr>
            <p:cNvPr id="68" name="rc67"/>
            <p:cNvSpPr/>
            <p:nvPr/>
          </p:nvSpPr>
          <p:spPr>
            <a:xfrm>
              <a:off x="1899869" y="2153563"/>
              <a:ext cx="3214267" cy="3131794"/>
            </a:xfrm>
            <a:prstGeom prst="rect">
              <a:avLst/>
            </a:prstGeom>
            <a:ln w="13550" cap="rnd">
              <a:solidFill>
                <a:srgbClr val="333333">
                  <a:alpha val="100000"/>
                </a:srgbClr>
              </a:solidFill>
              <a:prstDash val="solid"/>
              <a:round/>
            </a:ln>
          </p:spPr>
          <p:txBody>
            <a:bodyPr/>
            <a:lstStyle/>
            <a:p/>
          </p:txBody>
        </p:sp>
        <p:sp>
          <p:nvSpPr>
            <p:cNvPr id="69" name="rc68"/>
            <p:cNvSpPr/>
            <p:nvPr/>
          </p:nvSpPr>
          <p:spPr>
            <a:xfrm>
              <a:off x="5114136" y="2153563"/>
              <a:ext cx="3214267" cy="3131794"/>
            </a:xfrm>
            <a:prstGeom prst="rect">
              <a:avLst/>
            </a:prstGeom>
            <a:solidFill>
              <a:srgbClr val="FFFFFF">
                <a:alpha val="100000"/>
              </a:srgbClr>
            </a:solidFill>
          </p:spPr>
          <p:txBody>
            <a:bodyPr/>
            <a:lstStyle/>
            <a:p/>
          </p:txBody>
        </p:sp>
        <p:sp>
          <p:nvSpPr>
            <p:cNvPr id="70" name="pl69"/>
            <p:cNvSpPr/>
            <p:nvPr/>
          </p:nvSpPr>
          <p:spPr>
            <a:xfrm>
              <a:off x="5114136" y="491473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1" name="pl70"/>
            <p:cNvSpPr/>
            <p:nvPr/>
          </p:nvSpPr>
          <p:spPr>
            <a:xfrm>
              <a:off x="5114136" y="417347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2" name="pl71"/>
            <p:cNvSpPr/>
            <p:nvPr/>
          </p:nvSpPr>
          <p:spPr>
            <a:xfrm>
              <a:off x="5114136" y="343222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3" name="pl72"/>
            <p:cNvSpPr/>
            <p:nvPr/>
          </p:nvSpPr>
          <p:spPr>
            <a:xfrm>
              <a:off x="5114136" y="269097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4" name="pl73"/>
            <p:cNvSpPr/>
            <p:nvPr/>
          </p:nvSpPr>
          <p:spPr>
            <a:xfrm>
              <a:off x="5114136"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5" name="pl74"/>
            <p:cNvSpPr/>
            <p:nvPr/>
          </p:nvSpPr>
          <p:spPr>
            <a:xfrm>
              <a:off x="5114136" y="454410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6" name="pl75"/>
            <p:cNvSpPr/>
            <p:nvPr/>
          </p:nvSpPr>
          <p:spPr>
            <a:xfrm>
              <a:off x="5114136" y="380285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7" name="pl76"/>
            <p:cNvSpPr/>
            <p:nvPr/>
          </p:nvSpPr>
          <p:spPr>
            <a:xfrm>
              <a:off x="5114136" y="306159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8" name="pl77"/>
            <p:cNvSpPr/>
            <p:nvPr/>
          </p:nvSpPr>
          <p:spPr>
            <a:xfrm>
              <a:off x="5114136" y="232034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9" name="rc78"/>
            <p:cNvSpPr/>
            <p:nvPr/>
          </p:nvSpPr>
          <p:spPr>
            <a:xfrm>
              <a:off x="515365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0" name="rc79"/>
            <p:cNvSpPr/>
            <p:nvPr/>
          </p:nvSpPr>
          <p:spPr>
            <a:xfrm>
              <a:off x="515365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1" name="rc80"/>
            <p:cNvSpPr/>
            <p:nvPr/>
          </p:nvSpPr>
          <p:spPr>
            <a:xfrm>
              <a:off x="5153656" y="5277945"/>
              <a:ext cx="237118" cy="741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2" name="rc81"/>
            <p:cNvSpPr/>
            <p:nvPr/>
          </p:nvSpPr>
          <p:spPr>
            <a:xfrm>
              <a:off x="5153656" y="5233470"/>
              <a:ext cx="237118" cy="444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3" name="rc82"/>
            <p:cNvSpPr/>
            <p:nvPr/>
          </p:nvSpPr>
          <p:spPr>
            <a:xfrm>
              <a:off x="5417121" y="5270533"/>
              <a:ext cx="237118" cy="1482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5417121" y="527053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5417121" y="527053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5417121" y="5144520"/>
              <a:ext cx="237118" cy="1260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5680585" y="5240883"/>
              <a:ext cx="237118" cy="4447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5680585" y="524088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5680585" y="5233470"/>
              <a:ext cx="237118" cy="741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5680585" y="5055569"/>
              <a:ext cx="237118" cy="17790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5944050" y="5240883"/>
              <a:ext cx="237118" cy="4447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5944050" y="524088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5944050" y="5233470"/>
              <a:ext cx="237118" cy="741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5944050" y="4974031"/>
              <a:ext cx="237118" cy="2594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6207514" y="5263120"/>
              <a:ext cx="237118" cy="2223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6207514" y="526312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6207514" y="526312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6207514" y="5114870"/>
              <a:ext cx="237118" cy="1482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rc98"/>
            <p:cNvSpPr/>
            <p:nvPr/>
          </p:nvSpPr>
          <p:spPr>
            <a:xfrm>
              <a:off x="6470979" y="5255708"/>
              <a:ext cx="237118" cy="2965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6470979" y="525570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6470979" y="525570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6470979" y="5077807"/>
              <a:ext cx="237118" cy="17790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rc102"/>
            <p:cNvSpPr/>
            <p:nvPr/>
          </p:nvSpPr>
          <p:spPr>
            <a:xfrm>
              <a:off x="6734443" y="5226057"/>
              <a:ext cx="237118" cy="5930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4" name="rc103"/>
            <p:cNvSpPr/>
            <p:nvPr/>
          </p:nvSpPr>
          <p:spPr>
            <a:xfrm>
              <a:off x="6734443" y="522605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5" name="rc104"/>
            <p:cNvSpPr/>
            <p:nvPr/>
          </p:nvSpPr>
          <p:spPr>
            <a:xfrm>
              <a:off x="6734443" y="5218645"/>
              <a:ext cx="237118" cy="741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6" name="rc105"/>
            <p:cNvSpPr/>
            <p:nvPr/>
          </p:nvSpPr>
          <p:spPr>
            <a:xfrm>
              <a:off x="6734443" y="5107457"/>
              <a:ext cx="237118" cy="11118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7" name="rc106"/>
            <p:cNvSpPr/>
            <p:nvPr/>
          </p:nvSpPr>
          <p:spPr>
            <a:xfrm>
              <a:off x="6997908" y="5218645"/>
              <a:ext cx="237118" cy="667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8" name="rc107"/>
            <p:cNvSpPr/>
            <p:nvPr/>
          </p:nvSpPr>
          <p:spPr>
            <a:xfrm>
              <a:off x="6997908" y="521864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9" name="rc108"/>
            <p:cNvSpPr/>
            <p:nvPr/>
          </p:nvSpPr>
          <p:spPr>
            <a:xfrm>
              <a:off x="6997908" y="5211232"/>
              <a:ext cx="237118" cy="741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0" name="rc109"/>
            <p:cNvSpPr/>
            <p:nvPr/>
          </p:nvSpPr>
          <p:spPr>
            <a:xfrm>
              <a:off x="6997908" y="4981444"/>
              <a:ext cx="237118" cy="22978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1" name="rc110"/>
            <p:cNvSpPr/>
            <p:nvPr/>
          </p:nvSpPr>
          <p:spPr>
            <a:xfrm>
              <a:off x="7261373" y="5248295"/>
              <a:ext cx="237118" cy="3706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2" name="rc111"/>
            <p:cNvSpPr/>
            <p:nvPr/>
          </p:nvSpPr>
          <p:spPr>
            <a:xfrm>
              <a:off x="7261373" y="524829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3" name="rc112"/>
            <p:cNvSpPr/>
            <p:nvPr/>
          </p:nvSpPr>
          <p:spPr>
            <a:xfrm>
              <a:off x="7261373" y="524829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4" name="rc113"/>
            <p:cNvSpPr/>
            <p:nvPr/>
          </p:nvSpPr>
          <p:spPr>
            <a:xfrm>
              <a:off x="7261373" y="5062982"/>
              <a:ext cx="237118" cy="1853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5" name="rc114"/>
            <p:cNvSpPr/>
            <p:nvPr/>
          </p:nvSpPr>
          <p:spPr>
            <a:xfrm>
              <a:off x="7524837" y="5270533"/>
              <a:ext cx="237118" cy="1482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6" name="rc115"/>
            <p:cNvSpPr/>
            <p:nvPr/>
          </p:nvSpPr>
          <p:spPr>
            <a:xfrm>
              <a:off x="7524837" y="527053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7" name="rc116"/>
            <p:cNvSpPr/>
            <p:nvPr/>
          </p:nvSpPr>
          <p:spPr>
            <a:xfrm>
              <a:off x="7524837" y="5255708"/>
              <a:ext cx="237118" cy="1482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8" name="rc117"/>
            <p:cNvSpPr/>
            <p:nvPr/>
          </p:nvSpPr>
          <p:spPr>
            <a:xfrm>
              <a:off x="7524837" y="5144520"/>
              <a:ext cx="237118" cy="11118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9" name="rc118"/>
            <p:cNvSpPr/>
            <p:nvPr/>
          </p:nvSpPr>
          <p:spPr>
            <a:xfrm>
              <a:off x="7788302" y="5248295"/>
              <a:ext cx="237118" cy="3706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0" name="rc119"/>
            <p:cNvSpPr/>
            <p:nvPr/>
          </p:nvSpPr>
          <p:spPr>
            <a:xfrm>
              <a:off x="7788302" y="524829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1" name="rc120"/>
            <p:cNvSpPr/>
            <p:nvPr/>
          </p:nvSpPr>
          <p:spPr>
            <a:xfrm>
              <a:off x="7788302" y="524829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2" name="rc121"/>
            <p:cNvSpPr/>
            <p:nvPr/>
          </p:nvSpPr>
          <p:spPr>
            <a:xfrm>
              <a:off x="7788302" y="5070394"/>
              <a:ext cx="237118" cy="17790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3" name="rc122"/>
            <p:cNvSpPr/>
            <p:nvPr/>
          </p:nvSpPr>
          <p:spPr>
            <a:xfrm>
              <a:off x="8051766" y="5233470"/>
              <a:ext cx="237118" cy="5188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4" name="rc123"/>
            <p:cNvSpPr/>
            <p:nvPr/>
          </p:nvSpPr>
          <p:spPr>
            <a:xfrm>
              <a:off x="8051766" y="523347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5" name="rc124"/>
            <p:cNvSpPr/>
            <p:nvPr/>
          </p:nvSpPr>
          <p:spPr>
            <a:xfrm>
              <a:off x="8051766" y="5218645"/>
              <a:ext cx="237118" cy="1482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6" name="rc125"/>
            <p:cNvSpPr/>
            <p:nvPr/>
          </p:nvSpPr>
          <p:spPr>
            <a:xfrm>
              <a:off x="8051766" y="5092632"/>
              <a:ext cx="237118" cy="1260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7" name="pg126"/>
            <p:cNvSpPr/>
            <p:nvPr/>
          </p:nvSpPr>
          <p:spPr>
            <a:xfrm>
              <a:off x="5844497" y="2153563"/>
              <a:ext cx="1753545" cy="373922"/>
            </a:xfrm>
            <a:custGeom>
              <a:avLst/>
              <a:pathLst>
                <a:path w="1753545" h="373922">
                  <a:moveTo>
                    <a:pt x="31220" y="373922"/>
                  </a:moveTo>
                  <a:lnTo>
                    <a:pt x="1722325" y="373922"/>
                  </a:lnTo>
                  <a:lnTo>
                    <a:pt x="1721067" y="373897"/>
                  </a:lnTo>
                  <a:lnTo>
                    <a:pt x="1726088" y="373695"/>
                  </a:lnTo>
                  <a:lnTo>
                    <a:pt x="1731011" y="372690"/>
                  </a:lnTo>
                  <a:lnTo>
                    <a:pt x="1735709" y="370908"/>
                  </a:lnTo>
                  <a:lnTo>
                    <a:pt x="1740060" y="368396"/>
                  </a:lnTo>
                  <a:lnTo>
                    <a:pt x="1743952" y="365218"/>
                  </a:lnTo>
                  <a:lnTo>
                    <a:pt x="1747284" y="361457"/>
                  </a:lnTo>
                  <a:lnTo>
                    <a:pt x="1749969" y="357211"/>
                  </a:lnTo>
                  <a:lnTo>
                    <a:pt x="1751939" y="352588"/>
                  </a:lnTo>
                  <a:lnTo>
                    <a:pt x="1753141" y="347710"/>
                  </a:lnTo>
                  <a:lnTo>
                    <a:pt x="1753545" y="342702"/>
                  </a:lnTo>
                  <a:lnTo>
                    <a:pt x="1753545" y="31220"/>
                  </a:lnTo>
                  <a:lnTo>
                    <a:pt x="1753141" y="26212"/>
                  </a:lnTo>
                  <a:lnTo>
                    <a:pt x="1751939" y="21334"/>
                  </a:lnTo>
                  <a:lnTo>
                    <a:pt x="1749969" y="16711"/>
                  </a:lnTo>
                  <a:lnTo>
                    <a:pt x="1747284" y="12465"/>
                  </a:lnTo>
                  <a:lnTo>
                    <a:pt x="1743952" y="8704"/>
                  </a:lnTo>
                  <a:lnTo>
                    <a:pt x="1740060" y="5526"/>
                  </a:lnTo>
                  <a:lnTo>
                    <a:pt x="1735709" y="3014"/>
                  </a:lnTo>
                  <a:lnTo>
                    <a:pt x="1731011" y="1232"/>
                  </a:lnTo>
                  <a:lnTo>
                    <a:pt x="1726088" y="227"/>
                  </a:lnTo>
                  <a:lnTo>
                    <a:pt x="1722325"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8" name="tx127"/>
            <p:cNvSpPr/>
            <p:nvPr/>
          </p:nvSpPr>
          <p:spPr>
            <a:xfrm>
              <a:off x="5969380" y="2239827"/>
              <a:ext cx="1503780"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66 case(s)</a:t>
              </a:r>
            </a:p>
          </p:txBody>
        </p:sp>
        <p:sp>
          <p:nvSpPr>
            <p:cNvPr id="129" name="pg128"/>
            <p:cNvSpPr/>
            <p:nvPr/>
          </p:nvSpPr>
          <p:spPr>
            <a:xfrm>
              <a:off x="6046946" y="2394471"/>
              <a:ext cx="1348648" cy="311602"/>
            </a:xfrm>
            <a:custGeom>
              <a:avLst/>
              <a:pathLst>
                <a:path w="1348648" h="311602">
                  <a:moveTo>
                    <a:pt x="26017" y="311602"/>
                  </a:moveTo>
                  <a:lnTo>
                    <a:pt x="1322631" y="311602"/>
                  </a:lnTo>
                  <a:lnTo>
                    <a:pt x="1321583" y="311581"/>
                  </a:lnTo>
                  <a:lnTo>
                    <a:pt x="1325767" y="311412"/>
                  </a:lnTo>
                  <a:lnTo>
                    <a:pt x="1329869" y="310575"/>
                  </a:lnTo>
                  <a:lnTo>
                    <a:pt x="1333784" y="309090"/>
                  </a:lnTo>
                  <a:lnTo>
                    <a:pt x="1337410" y="306996"/>
                  </a:lnTo>
                  <a:lnTo>
                    <a:pt x="1340654" y="304348"/>
                  </a:lnTo>
                  <a:lnTo>
                    <a:pt x="1343430" y="301214"/>
                  </a:lnTo>
                  <a:lnTo>
                    <a:pt x="1345668" y="297675"/>
                  </a:lnTo>
                  <a:lnTo>
                    <a:pt x="1347309" y="293823"/>
                  </a:lnTo>
                  <a:lnTo>
                    <a:pt x="1348311" y="289758"/>
                  </a:lnTo>
                  <a:lnTo>
                    <a:pt x="1348648" y="285585"/>
                  </a:lnTo>
                  <a:lnTo>
                    <a:pt x="1348648" y="26017"/>
                  </a:lnTo>
                  <a:lnTo>
                    <a:pt x="1348311" y="21843"/>
                  </a:lnTo>
                  <a:lnTo>
                    <a:pt x="1347309" y="17778"/>
                  </a:lnTo>
                  <a:lnTo>
                    <a:pt x="1345668" y="13926"/>
                  </a:lnTo>
                  <a:lnTo>
                    <a:pt x="1343430" y="10387"/>
                  </a:lnTo>
                  <a:lnTo>
                    <a:pt x="1340654" y="7253"/>
                  </a:lnTo>
                  <a:lnTo>
                    <a:pt x="1337410" y="4605"/>
                  </a:lnTo>
                  <a:lnTo>
                    <a:pt x="1333784" y="2511"/>
                  </a:lnTo>
                  <a:lnTo>
                    <a:pt x="1329869" y="1027"/>
                  </a:lnTo>
                  <a:lnTo>
                    <a:pt x="1325767" y="189"/>
                  </a:lnTo>
                  <a:lnTo>
                    <a:pt x="132263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30" name="tx129"/>
            <p:cNvSpPr/>
            <p:nvPr/>
          </p:nvSpPr>
          <p:spPr>
            <a:xfrm>
              <a:off x="6151015" y="2466357"/>
              <a:ext cx="1140510"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66 case(s)</a:t>
              </a:r>
            </a:p>
          </p:txBody>
        </p:sp>
        <p:sp>
          <p:nvSpPr>
            <p:cNvPr id="131" name="rc130"/>
            <p:cNvSpPr/>
            <p:nvPr/>
          </p:nvSpPr>
          <p:spPr>
            <a:xfrm>
              <a:off x="5114136" y="2153563"/>
              <a:ext cx="3214267" cy="3131794"/>
            </a:xfrm>
            <a:prstGeom prst="rect">
              <a:avLst/>
            </a:prstGeom>
            <a:ln w="13550" cap="rnd">
              <a:solidFill>
                <a:srgbClr val="333333">
                  <a:alpha val="100000"/>
                </a:srgbClr>
              </a:solidFill>
              <a:prstDash val="solid"/>
              <a:round/>
            </a:ln>
          </p:spPr>
          <p:txBody>
            <a:bodyPr/>
            <a:lstStyle/>
            <a:p/>
          </p:txBody>
        </p:sp>
        <p:sp>
          <p:nvSpPr>
            <p:cNvPr id="132" name="rc131"/>
            <p:cNvSpPr/>
            <p:nvPr/>
          </p:nvSpPr>
          <p:spPr>
            <a:xfrm>
              <a:off x="8328404" y="2153563"/>
              <a:ext cx="3214267" cy="3131794"/>
            </a:xfrm>
            <a:prstGeom prst="rect">
              <a:avLst/>
            </a:prstGeom>
            <a:solidFill>
              <a:srgbClr val="FFFFFF">
                <a:alpha val="100000"/>
              </a:srgbClr>
            </a:solidFill>
          </p:spPr>
          <p:txBody>
            <a:bodyPr/>
            <a:lstStyle/>
            <a:p/>
          </p:txBody>
        </p:sp>
        <p:sp>
          <p:nvSpPr>
            <p:cNvPr id="133" name="pl132"/>
            <p:cNvSpPr/>
            <p:nvPr/>
          </p:nvSpPr>
          <p:spPr>
            <a:xfrm>
              <a:off x="8328404" y="491473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4" name="pl133"/>
            <p:cNvSpPr/>
            <p:nvPr/>
          </p:nvSpPr>
          <p:spPr>
            <a:xfrm>
              <a:off x="8328404" y="417347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5" name="pl134"/>
            <p:cNvSpPr/>
            <p:nvPr/>
          </p:nvSpPr>
          <p:spPr>
            <a:xfrm>
              <a:off x="8328404" y="343222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6" name="pl135"/>
            <p:cNvSpPr/>
            <p:nvPr/>
          </p:nvSpPr>
          <p:spPr>
            <a:xfrm>
              <a:off x="8328404" y="269097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7" name="pl136"/>
            <p:cNvSpPr/>
            <p:nvPr/>
          </p:nvSpPr>
          <p:spPr>
            <a:xfrm>
              <a:off x="8328404"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8" name="pl137"/>
            <p:cNvSpPr/>
            <p:nvPr/>
          </p:nvSpPr>
          <p:spPr>
            <a:xfrm>
              <a:off x="8328404" y="454410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9" name="pl138"/>
            <p:cNvSpPr/>
            <p:nvPr/>
          </p:nvSpPr>
          <p:spPr>
            <a:xfrm>
              <a:off x="8328404" y="380285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0" name="pl139"/>
            <p:cNvSpPr/>
            <p:nvPr/>
          </p:nvSpPr>
          <p:spPr>
            <a:xfrm>
              <a:off x="8328404" y="306159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1" name="pl140"/>
            <p:cNvSpPr/>
            <p:nvPr/>
          </p:nvSpPr>
          <p:spPr>
            <a:xfrm>
              <a:off x="8328404" y="232034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2" name="rc141"/>
            <p:cNvSpPr/>
            <p:nvPr/>
          </p:nvSpPr>
          <p:spPr>
            <a:xfrm>
              <a:off x="8367924" y="5226057"/>
              <a:ext cx="237118" cy="5930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3" name="rc142"/>
            <p:cNvSpPr/>
            <p:nvPr/>
          </p:nvSpPr>
          <p:spPr>
            <a:xfrm>
              <a:off x="8367924" y="522605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4" name="rc143"/>
            <p:cNvSpPr/>
            <p:nvPr/>
          </p:nvSpPr>
          <p:spPr>
            <a:xfrm>
              <a:off x="8367924" y="5218645"/>
              <a:ext cx="237118" cy="741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5" name="rc144"/>
            <p:cNvSpPr/>
            <p:nvPr/>
          </p:nvSpPr>
          <p:spPr>
            <a:xfrm>
              <a:off x="8367924" y="5011094"/>
              <a:ext cx="237118" cy="2075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6" name="rc145"/>
            <p:cNvSpPr/>
            <p:nvPr/>
          </p:nvSpPr>
          <p:spPr>
            <a:xfrm>
              <a:off x="8631388" y="5248295"/>
              <a:ext cx="237118" cy="3706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7" name="rc146"/>
            <p:cNvSpPr/>
            <p:nvPr/>
          </p:nvSpPr>
          <p:spPr>
            <a:xfrm>
              <a:off x="8631388" y="524829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8" name="rc147"/>
            <p:cNvSpPr/>
            <p:nvPr/>
          </p:nvSpPr>
          <p:spPr>
            <a:xfrm>
              <a:off x="8631388" y="524829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9" name="rc148"/>
            <p:cNvSpPr/>
            <p:nvPr/>
          </p:nvSpPr>
          <p:spPr>
            <a:xfrm>
              <a:off x="8631388" y="4929556"/>
              <a:ext cx="237118" cy="3187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0" name="rc149"/>
            <p:cNvSpPr/>
            <p:nvPr/>
          </p:nvSpPr>
          <p:spPr>
            <a:xfrm>
              <a:off x="8894853" y="5218645"/>
              <a:ext cx="237118" cy="667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1" name="rc150"/>
            <p:cNvSpPr/>
            <p:nvPr/>
          </p:nvSpPr>
          <p:spPr>
            <a:xfrm>
              <a:off x="8894853" y="521864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2" name="rc151"/>
            <p:cNvSpPr/>
            <p:nvPr/>
          </p:nvSpPr>
          <p:spPr>
            <a:xfrm>
              <a:off x="8894853" y="521864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3" name="rc152"/>
            <p:cNvSpPr/>
            <p:nvPr/>
          </p:nvSpPr>
          <p:spPr>
            <a:xfrm>
              <a:off x="8894853" y="4870256"/>
              <a:ext cx="237118" cy="34838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4" name="rc153"/>
            <p:cNvSpPr/>
            <p:nvPr/>
          </p:nvSpPr>
          <p:spPr>
            <a:xfrm>
              <a:off x="9158317" y="5188995"/>
              <a:ext cx="237118" cy="9636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5" name="rc154"/>
            <p:cNvSpPr/>
            <p:nvPr/>
          </p:nvSpPr>
          <p:spPr>
            <a:xfrm>
              <a:off x="9158317" y="518899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6" name="rc155"/>
            <p:cNvSpPr/>
            <p:nvPr/>
          </p:nvSpPr>
          <p:spPr>
            <a:xfrm>
              <a:off x="9158317" y="518899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7" name="rc156"/>
            <p:cNvSpPr/>
            <p:nvPr/>
          </p:nvSpPr>
          <p:spPr>
            <a:xfrm>
              <a:off x="9158317" y="4951794"/>
              <a:ext cx="237118" cy="23720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8" name="rc157"/>
            <p:cNvSpPr/>
            <p:nvPr/>
          </p:nvSpPr>
          <p:spPr>
            <a:xfrm>
              <a:off x="9421782" y="5048157"/>
              <a:ext cx="237118" cy="23720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9" name="rc158"/>
            <p:cNvSpPr/>
            <p:nvPr/>
          </p:nvSpPr>
          <p:spPr>
            <a:xfrm>
              <a:off x="9421782" y="5018507"/>
              <a:ext cx="237118" cy="2965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0" name="rc159"/>
            <p:cNvSpPr/>
            <p:nvPr/>
          </p:nvSpPr>
          <p:spPr>
            <a:xfrm>
              <a:off x="9421782" y="5003682"/>
              <a:ext cx="237118" cy="1482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1" name="rc160"/>
            <p:cNvSpPr/>
            <p:nvPr/>
          </p:nvSpPr>
          <p:spPr>
            <a:xfrm>
              <a:off x="9421782" y="4825781"/>
              <a:ext cx="237118" cy="17790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2" name="rc161"/>
            <p:cNvSpPr/>
            <p:nvPr/>
          </p:nvSpPr>
          <p:spPr>
            <a:xfrm>
              <a:off x="9685247" y="5018507"/>
              <a:ext cx="237118" cy="2668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3" name="rc162"/>
            <p:cNvSpPr/>
            <p:nvPr/>
          </p:nvSpPr>
          <p:spPr>
            <a:xfrm>
              <a:off x="9685247" y="5011094"/>
              <a:ext cx="237118" cy="741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4" name="rc163"/>
            <p:cNvSpPr/>
            <p:nvPr/>
          </p:nvSpPr>
          <p:spPr>
            <a:xfrm>
              <a:off x="9685247" y="5003682"/>
              <a:ext cx="237118" cy="741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5" name="rc164"/>
            <p:cNvSpPr/>
            <p:nvPr/>
          </p:nvSpPr>
          <p:spPr>
            <a:xfrm>
              <a:off x="9685247" y="4929556"/>
              <a:ext cx="237118" cy="7412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6" name="rc165"/>
            <p:cNvSpPr/>
            <p:nvPr/>
          </p:nvSpPr>
          <p:spPr>
            <a:xfrm>
              <a:off x="9948711" y="4988857"/>
              <a:ext cx="237118" cy="29650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7" name="rc166"/>
            <p:cNvSpPr/>
            <p:nvPr/>
          </p:nvSpPr>
          <p:spPr>
            <a:xfrm>
              <a:off x="9948711" y="4922144"/>
              <a:ext cx="237118" cy="6671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8" name="rc167"/>
            <p:cNvSpPr/>
            <p:nvPr/>
          </p:nvSpPr>
          <p:spPr>
            <a:xfrm>
              <a:off x="9948711" y="4899906"/>
              <a:ext cx="237118" cy="2223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9" name="rc168"/>
            <p:cNvSpPr/>
            <p:nvPr/>
          </p:nvSpPr>
          <p:spPr>
            <a:xfrm>
              <a:off x="9948711" y="4707180"/>
              <a:ext cx="237118" cy="19272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0" name="rc169"/>
            <p:cNvSpPr/>
            <p:nvPr/>
          </p:nvSpPr>
          <p:spPr>
            <a:xfrm>
              <a:off x="10212176" y="5129695"/>
              <a:ext cx="237118" cy="15566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1" name="rc170"/>
            <p:cNvSpPr/>
            <p:nvPr/>
          </p:nvSpPr>
          <p:spPr>
            <a:xfrm>
              <a:off x="10212176" y="4944381"/>
              <a:ext cx="237118" cy="18531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2" name="rc171"/>
            <p:cNvSpPr/>
            <p:nvPr/>
          </p:nvSpPr>
          <p:spPr>
            <a:xfrm>
              <a:off x="10212176" y="4892494"/>
              <a:ext cx="237118" cy="5188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3" name="rc172"/>
            <p:cNvSpPr/>
            <p:nvPr/>
          </p:nvSpPr>
          <p:spPr>
            <a:xfrm>
              <a:off x="10212176" y="4729418"/>
              <a:ext cx="237118" cy="1630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4" name="rc173"/>
            <p:cNvSpPr/>
            <p:nvPr/>
          </p:nvSpPr>
          <p:spPr>
            <a:xfrm>
              <a:off x="10475640" y="5218645"/>
              <a:ext cx="237118" cy="667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5" name="rc174"/>
            <p:cNvSpPr/>
            <p:nvPr/>
          </p:nvSpPr>
          <p:spPr>
            <a:xfrm>
              <a:off x="10475640" y="5144520"/>
              <a:ext cx="237118" cy="7412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6" name="rc175"/>
            <p:cNvSpPr/>
            <p:nvPr/>
          </p:nvSpPr>
          <p:spPr>
            <a:xfrm>
              <a:off x="10475640" y="5092632"/>
              <a:ext cx="237118" cy="5188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7" name="rc176"/>
            <p:cNvSpPr/>
            <p:nvPr/>
          </p:nvSpPr>
          <p:spPr>
            <a:xfrm>
              <a:off x="10475640" y="5025919"/>
              <a:ext cx="237118" cy="667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8" name="rc177"/>
            <p:cNvSpPr/>
            <p:nvPr/>
          </p:nvSpPr>
          <p:spPr>
            <a:xfrm>
              <a:off x="10739105" y="5181582"/>
              <a:ext cx="237118" cy="10377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9" name="rc178"/>
            <p:cNvSpPr/>
            <p:nvPr/>
          </p:nvSpPr>
          <p:spPr>
            <a:xfrm>
              <a:off x="10739105" y="5085219"/>
              <a:ext cx="237118" cy="9636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0" name="rc179"/>
            <p:cNvSpPr/>
            <p:nvPr/>
          </p:nvSpPr>
          <p:spPr>
            <a:xfrm>
              <a:off x="10739105" y="5040744"/>
              <a:ext cx="237118" cy="4447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1" name="rc180"/>
            <p:cNvSpPr/>
            <p:nvPr/>
          </p:nvSpPr>
          <p:spPr>
            <a:xfrm>
              <a:off x="10739105" y="4981444"/>
              <a:ext cx="237118" cy="5930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2" name="rc181"/>
            <p:cNvSpPr/>
            <p:nvPr/>
          </p:nvSpPr>
          <p:spPr>
            <a:xfrm>
              <a:off x="11002569" y="5070394"/>
              <a:ext cx="237118" cy="21496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3" name="rc182"/>
            <p:cNvSpPr/>
            <p:nvPr/>
          </p:nvSpPr>
          <p:spPr>
            <a:xfrm>
              <a:off x="11002569" y="4833193"/>
              <a:ext cx="237118" cy="23720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4" name="rc183"/>
            <p:cNvSpPr/>
            <p:nvPr/>
          </p:nvSpPr>
          <p:spPr>
            <a:xfrm>
              <a:off x="11002569" y="4736830"/>
              <a:ext cx="237118" cy="9636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5" name="rc184"/>
            <p:cNvSpPr/>
            <p:nvPr/>
          </p:nvSpPr>
          <p:spPr>
            <a:xfrm>
              <a:off x="11002569" y="4677530"/>
              <a:ext cx="237118" cy="5930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6" name="rc185"/>
            <p:cNvSpPr/>
            <p:nvPr/>
          </p:nvSpPr>
          <p:spPr>
            <a:xfrm>
              <a:off x="11266034" y="5025919"/>
              <a:ext cx="237118" cy="25943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7" name="rc186"/>
            <p:cNvSpPr/>
            <p:nvPr/>
          </p:nvSpPr>
          <p:spPr>
            <a:xfrm>
              <a:off x="11266034" y="4425504"/>
              <a:ext cx="237118" cy="60041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8" name="rc187"/>
            <p:cNvSpPr/>
            <p:nvPr/>
          </p:nvSpPr>
          <p:spPr>
            <a:xfrm>
              <a:off x="11266034" y="4373616"/>
              <a:ext cx="237118" cy="5188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9" name="rc188"/>
            <p:cNvSpPr/>
            <p:nvPr/>
          </p:nvSpPr>
          <p:spPr>
            <a:xfrm>
              <a:off x="11266034" y="4299491"/>
              <a:ext cx="237118" cy="7412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0" name="pg189"/>
            <p:cNvSpPr/>
            <p:nvPr/>
          </p:nvSpPr>
          <p:spPr>
            <a:xfrm>
              <a:off x="9034628"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91" name="tx190"/>
            <p:cNvSpPr/>
            <p:nvPr/>
          </p:nvSpPr>
          <p:spPr>
            <a:xfrm>
              <a:off x="9159511"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473 case(s)</a:t>
              </a:r>
            </a:p>
          </p:txBody>
        </p:sp>
        <p:sp>
          <p:nvSpPr>
            <p:cNvPr id="192" name="pg191"/>
            <p:cNvSpPr/>
            <p:nvPr/>
          </p:nvSpPr>
          <p:spPr>
            <a:xfrm>
              <a:off x="9241099" y="2394471"/>
              <a:ext cx="1388876" cy="311602"/>
            </a:xfrm>
            <a:custGeom>
              <a:avLst/>
              <a:pathLst>
                <a:path w="1388876" h="311602">
                  <a:moveTo>
                    <a:pt x="26017" y="311602"/>
                  </a:moveTo>
                  <a:lnTo>
                    <a:pt x="1362859" y="311602"/>
                  </a:lnTo>
                  <a:lnTo>
                    <a:pt x="1361812" y="311581"/>
                  </a:lnTo>
                  <a:lnTo>
                    <a:pt x="1365995" y="311412"/>
                  </a:lnTo>
                  <a:lnTo>
                    <a:pt x="1370098" y="310575"/>
                  </a:lnTo>
                  <a:lnTo>
                    <a:pt x="1374013" y="309090"/>
                  </a:lnTo>
                  <a:lnTo>
                    <a:pt x="1377639" y="306996"/>
                  </a:lnTo>
                  <a:lnTo>
                    <a:pt x="1380882" y="304348"/>
                  </a:lnTo>
                  <a:lnTo>
                    <a:pt x="1383659" y="301214"/>
                  </a:lnTo>
                  <a:lnTo>
                    <a:pt x="1385896" y="297675"/>
                  </a:lnTo>
                  <a:lnTo>
                    <a:pt x="1387538" y="293823"/>
                  </a:lnTo>
                  <a:lnTo>
                    <a:pt x="1388540" y="289758"/>
                  </a:lnTo>
                  <a:lnTo>
                    <a:pt x="1388876" y="285585"/>
                  </a:lnTo>
                  <a:lnTo>
                    <a:pt x="1388876" y="26017"/>
                  </a:lnTo>
                  <a:lnTo>
                    <a:pt x="1388540" y="21843"/>
                  </a:lnTo>
                  <a:lnTo>
                    <a:pt x="1387538" y="17778"/>
                  </a:lnTo>
                  <a:lnTo>
                    <a:pt x="1385896" y="13926"/>
                  </a:lnTo>
                  <a:lnTo>
                    <a:pt x="1383659" y="10387"/>
                  </a:lnTo>
                  <a:lnTo>
                    <a:pt x="1380882" y="7253"/>
                  </a:lnTo>
                  <a:lnTo>
                    <a:pt x="1377639" y="4605"/>
                  </a:lnTo>
                  <a:lnTo>
                    <a:pt x="1374013" y="2511"/>
                  </a:lnTo>
                  <a:lnTo>
                    <a:pt x="1370098" y="1027"/>
                  </a:lnTo>
                  <a:lnTo>
                    <a:pt x="1365995" y="189"/>
                  </a:lnTo>
                  <a:lnTo>
                    <a:pt x="13628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93" name="tx192"/>
            <p:cNvSpPr/>
            <p:nvPr/>
          </p:nvSpPr>
          <p:spPr>
            <a:xfrm>
              <a:off x="9345168" y="2466357"/>
              <a:ext cx="1180739"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433 case(s)</a:t>
              </a:r>
            </a:p>
          </p:txBody>
        </p:sp>
        <p:sp>
          <p:nvSpPr>
            <p:cNvPr id="194" name="rc193"/>
            <p:cNvSpPr/>
            <p:nvPr/>
          </p:nvSpPr>
          <p:spPr>
            <a:xfrm>
              <a:off x="8328404" y="2153563"/>
              <a:ext cx="3214267" cy="3131794"/>
            </a:xfrm>
            <a:prstGeom prst="rect">
              <a:avLst/>
            </a:prstGeom>
            <a:ln w="13550" cap="rnd">
              <a:solidFill>
                <a:srgbClr val="333333">
                  <a:alpha val="100000"/>
                </a:srgbClr>
              </a:solidFill>
              <a:prstDash val="solid"/>
              <a:round/>
            </a:ln>
          </p:spPr>
          <p:txBody>
            <a:bodyPr/>
            <a:lstStyle/>
            <a:p/>
          </p:txBody>
        </p:sp>
        <p:sp>
          <p:nvSpPr>
            <p:cNvPr id="195" name="rc194"/>
            <p:cNvSpPr/>
            <p:nvPr/>
          </p:nvSpPr>
          <p:spPr>
            <a:xfrm>
              <a:off x="11542672" y="2153563"/>
              <a:ext cx="3214267" cy="3131794"/>
            </a:xfrm>
            <a:prstGeom prst="rect">
              <a:avLst/>
            </a:prstGeom>
            <a:solidFill>
              <a:srgbClr val="FFFFFF">
                <a:alpha val="100000"/>
              </a:srgbClr>
            </a:solidFill>
          </p:spPr>
          <p:txBody>
            <a:bodyPr/>
            <a:lstStyle/>
            <a:p/>
          </p:txBody>
        </p:sp>
        <p:sp>
          <p:nvSpPr>
            <p:cNvPr id="196" name="pl195"/>
            <p:cNvSpPr/>
            <p:nvPr/>
          </p:nvSpPr>
          <p:spPr>
            <a:xfrm>
              <a:off x="11542672" y="491473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7" name="pl196"/>
            <p:cNvSpPr/>
            <p:nvPr/>
          </p:nvSpPr>
          <p:spPr>
            <a:xfrm>
              <a:off x="11542672" y="417347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8" name="pl197"/>
            <p:cNvSpPr/>
            <p:nvPr/>
          </p:nvSpPr>
          <p:spPr>
            <a:xfrm>
              <a:off x="11542672" y="343222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9" name="pl198"/>
            <p:cNvSpPr/>
            <p:nvPr/>
          </p:nvSpPr>
          <p:spPr>
            <a:xfrm>
              <a:off x="11542672" y="269097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0" name="pl199"/>
            <p:cNvSpPr/>
            <p:nvPr/>
          </p:nvSpPr>
          <p:spPr>
            <a:xfrm>
              <a:off x="11542672"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1" name="pl200"/>
            <p:cNvSpPr/>
            <p:nvPr/>
          </p:nvSpPr>
          <p:spPr>
            <a:xfrm>
              <a:off x="11542672" y="454410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2" name="pl201"/>
            <p:cNvSpPr/>
            <p:nvPr/>
          </p:nvSpPr>
          <p:spPr>
            <a:xfrm>
              <a:off x="11542672" y="380285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3" name="pl202"/>
            <p:cNvSpPr/>
            <p:nvPr/>
          </p:nvSpPr>
          <p:spPr>
            <a:xfrm>
              <a:off x="11542672" y="306159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4" name="pl203"/>
            <p:cNvSpPr/>
            <p:nvPr/>
          </p:nvSpPr>
          <p:spPr>
            <a:xfrm>
              <a:off x="11542672" y="232034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5" name="rc204"/>
            <p:cNvSpPr/>
            <p:nvPr/>
          </p:nvSpPr>
          <p:spPr>
            <a:xfrm>
              <a:off x="11582191" y="4877669"/>
              <a:ext cx="237118" cy="40768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6" name="rc205"/>
            <p:cNvSpPr/>
            <p:nvPr/>
          </p:nvSpPr>
          <p:spPr>
            <a:xfrm>
              <a:off x="11582191" y="4166066"/>
              <a:ext cx="237118" cy="71160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7" name="rc206"/>
            <p:cNvSpPr/>
            <p:nvPr/>
          </p:nvSpPr>
          <p:spPr>
            <a:xfrm>
              <a:off x="11582191" y="4032640"/>
              <a:ext cx="237118" cy="13342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8" name="rc207"/>
            <p:cNvSpPr/>
            <p:nvPr/>
          </p:nvSpPr>
          <p:spPr>
            <a:xfrm>
              <a:off x="11582191" y="3847327"/>
              <a:ext cx="237118" cy="1853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9" name="rc208"/>
            <p:cNvSpPr/>
            <p:nvPr/>
          </p:nvSpPr>
          <p:spPr>
            <a:xfrm>
              <a:off x="11845656" y="4610817"/>
              <a:ext cx="237118" cy="67454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1845656" y="4255016"/>
              <a:ext cx="237118" cy="35580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1845656" y="4158653"/>
              <a:ext cx="237118" cy="9636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1845656" y="3884389"/>
              <a:ext cx="237118" cy="27426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2109121" y="4395854"/>
              <a:ext cx="237118" cy="88950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2109121" y="4269841"/>
              <a:ext cx="237118" cy="12601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2109121" y="4217953"/>
              <a:ext cx="237118" cy="5188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2109121" y="3891802"/>
              <a:ext cx="237118" cy="32615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2372585" y="3802852"/>
              <a:ext cx="237118" cy="148250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2372585" y="3647188"/>
              <a:ext cx="237118" cy="15566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2372585" y="3543413"/>
              <a:ext cx="237118" cy="10377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2372585" y="3209849"/>
              <a:ext cx="237118" cy="33356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2636050" y="3558238"/>
              <a:ext cx="237118" cy="172711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2636050" y="3313625"/>
              <a:ext cx="237118" cy="24461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2636050" y="3209849"/>
              <a:ext cx="237118" cy="10377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2636050" y="2876285"/>
              <a:ext cx="237118" cy="33356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rc224"/>
            <p:cNvSpPr/>
            <p:nvPr/>
          </p:nvSpPr>
          <p:spPr>
            <a:xfrm>
              <a:off x="12899514" y="3795439"/>
              <a:ext cx="237118" cy="148991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6" name="rc225"/>
            <p:cNvSpPr/>
            <p:nvPr/>
          </p:nvSpPr>
          <p:spPr>
            <a:xfrm>
              <a:off x="12899514" y="3573063"/>
              <a:ext cx="237118" cy="22237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7" name="rc226"/>
            <p:cNvSpPr/>
            <p:nvPr/>
          </p:nvSpPr>
          <p:spPr>
            <a:xfrm>
              <a:off x="12899514" y="3484113"/>
              <a:ext cx="237118" cy="8895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8" name="rc227"/>
            <p:cNvSpPr/>
            <p:nvPr/>
          </p:nvSpPr>
          <p:spPr>
            <a:xfrm>
              <a:off x="12899514" y="3276562"/>
              <a:ext cx="237118" cy="2075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9" name="rc228"/>
            <p:cNvSpPr/>
            <p:nvPr/>
          </p:nvSpPr>
          <p:spPr>
            <a:xfrm>
              <a:off x="13162979" y="4558930"/>
              <a:ext cx="237118" cy="72642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0" name="rc229"/>
            <p:cNvSpPr/>
            <p:nvPr/>
          </p:nvSpPr>
          <p:spPr>
            <a:xfrm>
              <a:off x="13162979" y="4351379"/>
              <a:ext cx="237118" cy="20755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1" name="rc230"/>
            <p:cNvSpPr/>
            <p:nvPr/>
          </p:nvSpPr>
          <p:spPr>
            <a:xfrm>
              <a:off x="13162979" y="4299491"/>
              <a:ext cx="237118" cy="5188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2" name="rc231"/>
            <p:cNvSpPr/>
            <p:nvPr/>
          </p:nvSpPr>
          <p:spPr>
            <a:xfrm>
              <a:off x="13162979" y="4084528"/>
              <a:ext cx="237118" cy="21496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3" name="rc232"/>
            <p:cNvSpPr/>
            <p:nvPr/>
          </p:nvSpPr>
          <p:spPr>
            <a:xfrm>
              <a:off x="13426443" y="5092632"/>
              <a:ext cx="237118" cy="19272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4" name="rc233"/>
            <p:cNvSpPr/>
            <p:nvPr/>
          </p:nvSpPr>
          <p:spPr>
            <a:xfrm>
              <a:off x="13426443" y="5070394"/>
              <a:ext cx="237118" cy="2223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5" name="rc234"/>
            <p:cNvSpPr/>
            <p:nvPr/>
          </p:nvSpPr>
          <p:spPr>
            <a:xfrm>
              <a:off x="13426443" y="5033332"/>
              <a:ext cx="237118" cy="3706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6" name="rc235"/>
            <p:cNvSpPr/>
            <p:nvPr/>
          </p:nvSpPr>
          <p:spPr>
            <a:xfrm>
              <a:off x="13426443" y="4877669"/>
              <a:ext cx="237118" cy="15566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7" name="rc236"/>
            <p:cNvSpPr/>
            <p:nvPr/>
          </p:nvSpPr>
          <p:spPr>
            <a:xfrm>
              <a:off x="13689908" y="5166757"/>
              <a:ext cx="237118" cy="11860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8" name="rc237"/>
            <p:cNvSpPr/>
            <p:nvPr/>
          </p:nvSpPr>
          <p:spPr>
            <a:xfrm>
              <a:off x="13689908" y="516675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9" name="rc238"/>
            <p:cNvSpPr/>
            <p:nvPr/>
          </p:nvSpPr>
          <p:spPr>
            <a:xfrm>
              <a:off x="13689908" y="516675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0" name="rc239"/>
            <p:cNvSpPr/>
            <p:nvPr/>
          </p:nvSpPr>
          <p:spPr>
            <a:xfrm>
              <a:off x="13689908" y="5062982"/>
              <a:ext cx="237118" cy="1037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1" name="rc240"/>
            <p:cNvSpPr/>
            <p:nvPr/>
          </p:nvSpPr>
          <p:spPr>
            <a:xfrm>
              <a:off x="13953372" y="5240883"/>
              <a:ext cx="237118" cy="4447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2" name="rc241"/>
            <p:cNvSpPr/>
            <p:nvPr/>
          </p:nvSpPr>
          <p:spPr>
            <a:xfrm>
              <a:off x="13953372" y="524088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3" name="rc242"/>
            <p:cNvSpPr/>
            <p:nvPr/>
          </p:nvSpPr>
          <p:spPr>
            <a:xfrm>
              <a:off x="13953372" y="5233470"/>
              <a:ext cx="237118" cy="741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4" name="rc243"/>
            <p:cNvSpPr/>
            <p:nvPr/>
          </p:nvSpPr>
          <p:spPr>
            <a:xfrm>
              <a:off x="13953372" y="5077807"/>
              <a:ext cx="237118" cy="15566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5" name="rc244"/>
            <p:cNvSpPr/>
            <p:nvPr/>
          </p:nvSpPr>
          <p:spPr>
            <a:xfrm>
              <a:off x="14216837" y="5248295"/>
              <a:ext cx="237118" cy="3706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6" name="rc245"/>
            <p:cNvSpPr/>
            <p:nvPr/>
          </p:nvSpPr>
          <p:spPr>
            <a:xfrm>
              <a:off x="14216837" y="524829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7" name="rc246"/>
            <p:cNvSpPr/>
            <p:nvPr/>
          </p:nvSpPr>
          <p:spPr>
            <a:xfrm>
              <a:off x="14216837" y="524829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8" name="rc247"/>
            <p:cNvSpPr/>
            <p:nvPr/>
          </p:nvSpPr>
          <p:spPr>
            <a:xfrm>
              <a:off x="14216837" y="5159345"/>
              <a:ext cx="237118" cy="889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9" name="rc248"/>
            <p:cNvSpPr/>
            <p:nvPr/>
          </p:nvSpPr>
          <p:spPr>
            <a:xfrm>
              <a:off x="14480302" y="5040744"/>
              <a:ext cx="237118" cy="24461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0" name="rc249"/>
            <p:cNvSpPr/>
            <p:nvPr/>
          </p:nvSpPr>
          <p:spPr>
            <a:xfrm>
              <a:off x="14480302" y="4870256"/>
              <a:ext cx="237118" cy="17048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1" name="rc250"/>
            <p:cNvSpPr/>
            <p:nvPr/>
          </p:nvSpPr>
          <p:spPr>
            <a:xfrm>
              <a:off x="14480302" y="4862843"/>
              <a:ext cx="237118" cy="741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2" name="rc251"/>
            <p:cNvSpPr/>
            <p:nvPr/>
          </p:nvSpPr>
          <p:spPr>
            <a:xfrm>
              <a:off x="14480302" y="4707180"/>
              <a:ext cx="237118" cy="15566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3" name="pg252"/>
            <p:cNvSpPr/>
            <p:nvPr/>
          </p:nvSpPr>
          <p:spPr>
            <a:xfrm>
              <a:off x="12224759"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54" name="tx253"/>
            <p:cNvSpPr/>
            <p:nvPr/>
          </p:nvSpPr>
          <p:spPr>
            <a:xfrm>
              <a:off x="12349641"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1,475 case(s)</a:t>
              </a:r>
            </a:p>
          </p:txBody>
        </p:sp>
        <p:sp>
          <p:nvSpPr>
            <p:cNvPr id="255" name="pg254"/>
            <p:cNvSpPr/>
            <p:nvPr/>
          </p:nvSpPr>
          <p:spPr>
            <a:xfrm>
              <a:off x="12435253" y="2394471"/>
              <a:ext cx="1429105" cy="311602"/>
            </a:xfrm>
            <a:custGeom>
              <a:avLst/>
              <a:pathLst>
                <a:path w="1429105" h="311602">
                  <a:moveTo>
                    <a:pt x="26017" y="311602"/>
                  </a:moveTo>
                  <a:lnTo>
                    <a:pt x="1403088" y="311602"/>
                  </a:lnTo>
                  <a:lnTo>
                    <a:pt x="1402040" y="311581"/>
                  </a:lnTo>
                  <a:lnTo>
                    <a:pt x="1406224" y="311412"/>
                  </a:lnTo>
                  <a:lnTo>
                    <a:pt x="1410326" y="310575"/>
                  </a:lnTo>
                  <a:lnTo>
                    <a:pt x="1414241" y="309090"/>
                  </a:lnTo>
                  <a:lnTo>
                    <a:pt x="1417867" y="306996"/>
                  </a:lnTo>
                  <a:lnTo>
                    <a:pt x="1421110" y="304348"/>
                  </a:lnTo>
                  <a:lnTo>
                    <a:pt x="1423887" y="301214"/>
                  </a:lnTo>
                  <a:lnTo>
                    <a:pt x="1426125" y="297675"/>
                  </a:lnTo>
                  <a:lnTo>
                    <a:pt x="1427766" y="293823"/>
                  </a:lnTo>
                  <a:lnTo>
                    <a:pt x="1428768" y="289758"/>
                  </a:lnTo>
                  <a:lnTo>
                    <a:pt x="1429105" y="285585"/>
                  </a:lnTo>
                  <a:lnTo>
                    <a:pt x="1429105" y="26017"/>
                  </a:lnTo>
                  <a:lnTo>
                    <a:pt x="1428768" y="21843"/>
                  </a:lnTo>
                  <a:lnTo>
                    <a:pt x="1427766" y="17778"/>
                  </a:lnTo>
                  <a:lnTo>
                    <a:pt x="1426125" y="13926"/>
                  </a:lnTo>
                  <a:lnTo>
                    <a:pt x="1423887" y="10387"/>
                  </a:lnTo>
                  <a:lnTo>
                    <a:pt x="1421110" y="7253"/>
                  </a:lnTo>
                  <a:lnTo>
                    <a:pt x="1417867" y="4605"/>
                  </a:lnTo>
                  <a:lnTo>
                    <a:pt x="1414241" y="2511"/>
                  </a:lnTo>
                  <a:lnTo>
                    <a:pt x="1410326" y="1027"/>
                  </a:lnTo>
                  <a:lnTo>
                    <a:pt x="1406224" y="189"/>
                  </a:lnTo>
                  <a:lnTo>
                    <a:pt x="1403088"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56" name="tx255"/>
            <p:cNvSpPr/>
            <p:nvPr/>
          </p:nvSpPr>
          <p:spPr>
            <a:xfrm>
              <a:off x="12539322" y="2466357"/>
              <a:ext cx="122096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1,502 case(s)</a:t>
              </a:r>
            </a:p>
          </p:txBody>
        </p:sp>
        <p:sp>
          <p:nvSpPr>
            <p:cNvPr id="257" name="rc256"/>
            <p:cNvSpPr/>
            <p:nvPr/>
          </p:nvSpPr>
          <p:spPr>
            <a:xfrm>
              <a:off x="11542672" y="2153563"/>
              <a:ext cx="3214267" cy="3131794"/>
            </a:xfrm>
            <a:prstGeom prst="rect">
              <a:avLst/>
            </a:prstGeom>
            <a:ln w="13550" cap="rnd">
              <a:solidFill>
                <a:srgbClr val="333333">
                  <a:alpha val="100000"/>
                </a:srgbClr>
              </a:solidFill>
              <a:prstDash val="solid"/>
              <a:round/>
            </a:ln>
          </p:spPr>
          <p:txBody>
            <a:bodyPr/>
            <a:lstStyle/>
            <a:p/>
          </p:txBody>
        </p:sp>
        <p:sp>
          <p:nvSpPr>
            <p:cNvPr id="258" name="rc257"/>
            <p:cNvSpPr/>
            <p:nvPr/>
          </p:nvSpPr>
          <p:spPr>
            <a:xfrm>
              <a:off x="14756939" y="2153563"/>
              <a:ext cx="3214267" cy="3131794"/>
            </a:xfrm>
            <a:prstGeom prst="rect">
              <a:avLst/>
            </a:prstGeom>
            <a:solidFill>
              <a:srgbClr val="FFFFFF">
                <a:alpha val="100000"/>
              </a:srgbClr>
            </a:solidFill>
          </p:spPr>
          <p:txBody>
            <a:bodyPr/>
            <a:lstStyle/>
            <a:p/>
          </p:txBody>
        </p:sp>
        <p:sp>
          <p:nvSpPr>
            <p:cNvPr id="259" name="pl258"/>
            <p:cNvSpPr/>
            <p:nvPr/>
          </p:nvSpPr>
          <p:spPr>
            <a:xfrm>
              <a:off x="14756939" y="491473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0" name="pl259"/>
            <p:cNvSpPr/>
            <p:nvPr/>
          </p:nvSpPr>
          <p:spPr>
            <a:xfrm>
              <a:off x="14756939" y="417347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1" name="pl260"/>
            <p:cNvSpPr/>
            <p:nvPr/>
          </p:nvSpPr>
          <p:spPr>
            <a:xfrm>
              <a:off x="14756939" y="343222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2" name="pl261"/>
            <p:cNvSpPr/>
            <p:nvPr/>
          </p:nvSpPr>
          <p:spPr>
            <a:xfrm>
              <a:off x="14756939" y="269097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3" name="pl262"/>
            <p:cNvSpPr/>
            <p:nvPr/>
          </p:nvSpPr>
          <p:spPr>
            <a:xfrm>
              <a:off x="1475693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4" name="pl263"/>
            <p:cNvSpPr/>
            <p:nvPr/>
          </p:nvSpPr>
          <p:spPr>
            <a:xfrm>
              <a:off x="14756939" y="454410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5" name="pl264"/>
            <p:cNvSpPr/>
            <p:nvPr/>
          </p:nvSpPr>
          <p:spPr>
            <a:xfrm>
              <a:off x="14756939" y="380285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6" name="pl265"/>
            <p:cNvSpPr/>
            <p:nvPr/>
          </p:nvSpPr>
          <p:spPr>
            <a:xfrm>
              <a:off x="14756939" y="306159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7" name="pl266"/>
            <p:cNvSpPr/>
            <p:nvPr/>
          </p:nvSpPr>
          <p:spPr>
            <a:xfrm>
              <a:off x="14756939" y="232034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8" name="rc267"/>
            <p:cNvSpPr/>
            <p:nvPr/>
          </p:nvSpPr>
          <p:spPr>
            <a:xfrm>
              <a:off x="14796459" y="5144520"/>
              <a:ext cx="237118" cy="14083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9" name="rc268"/>
            <p:cNvSpPr/>
            <p:nvPr/>
          </p:nvSpPr>
          <p:spPr>
            <a:xfrm>
              <a:off x="14796459" y="5040744"/>
              <a:ext cx="237118" cy="10377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0" name="rc269"/>
            <p:cNvSpPr/>
            <p:nvPr/>
          </p:nvSpPr>
          <p:spPr>
            <a:xfrm>
              <a:off x="14796459" y="5033332"/>
              <a:ext cx="237118" cy="741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1" name="rc270"/>
            <p:cNvSpPr/>
            <p:nvPr/>
          </p:nvSpPr>
          <p:spPr>
            <a:xfrm>
              <a:off x="14796459" y="4907319"/>
              <a:ext cx="237118" cy="1260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2" name="rc271"/>
            <p:cNvSpPr/>
            <p:nvPr/>
          </p:nvSpPr>
          <p:spPr>
            <a:xfrm>
              <a:off x="15059924" y="5100044"/>
              <a:ext cx="237118" cy="18531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3" name="rc272"/>
            <p:cNvSpPr/>
            <p:nvPr/>
          </p:nvSpPr>
          <p:spPr>
            <a:xfrm>
              <a:off x="15059924" y="510004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4" name="rc273"/>
            <p:cNvSpPr/>
            <p:nvPr/>
          </p:nvSpPr>
          <p:spPr>
            <a:xfrm>
              <a:off x="15059924" y="510004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5" name="rc274"/>
            <p:cNvSpPr/>
            <p:nvPr/>
          </p:nvSpPr>
          <p:spPr>
            <a:xfrm>
              <a:off x="15059924" y="5003682"/>
              <a:ext cx="237118" cy="9636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6" name="rc275"/>
            <p:cNvSpPr/>
            <p:nvPr/>
          </p:nvSpPr>
          <p:spPr>
            <a:xfrm>
              <a:off x="15323388" y="4796131"/>
              <a:ext cx="237118" cy="48922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7" name="rc276"/>
            <p:cNvSpPr/>
            <p:nvPr/>
          </p:nvSpPr>
          <p:spPr>
            <a:xfrm>
              <a:off x="15323388" y="4781306"/>
              <a:ext cx="237118" cy="1482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8" name="rc277"/>
            <p:cNvSpPr/>
            <p:nvPr/>
          </p:nvSpPr>
          <p:spPr>
            <a:xfrm>
              <a:off x="15323388" y="478130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9" name="rc278"/>
            <p:cNvSpPr/>
            <p:nvPr/>
          </p:nvSpPr>
          <p:spPr>
            <a:xfrm>
              <a:off x="15323388" y="4692355"/>
              <a:ext cx="237118" cy="889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0" name="rc279"/>
            <p:cNvSpPr/>
            <p:nvPr/>
          </p:nvSpPr>
          <p:spPr>
            <a:xfrm>
              <a:off x="15586853" y="4759068"/>
              <a:ext cx="237118" cy="52628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1" name="rc280"/>
            <p:cNvSpPr/>
            <p:nvPr/>
          </p:nvSpPr>
          <p:spPr>
            <a:xfrm>
              <a:off x="15586853" y="475906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2" name="rc281"/>
            <p:cNvSpPr/>
            <p:nvPr/>
          </p:nvSpPr>
          <p:spPr>
            <a:xfrm>
              <a:off x="15586853" y="4736830"/>
              <a:ext cx="237118" cy="2223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3" name="rc282"/>
            <p:cNvSpPr/>
            <p:nvPr/>
          </p:nvSpPr>
          <p:spPr>
            <a:xfrm>
              <a:off x="15586853" y="4633055"/>
              <a:ext cx="237118" cy="1037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4" name="rc283"/>
            <p:cNvSpPr/>
            <p:nvPr/>
          </p:nvSpPr>
          <p:spPr>
            <a:xfrm>
              <a:off x="15850317" y="4603405"/>
              <a:ext cx="237118" cy="68195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5" name="rc284"/>
            <p:cNvSpPr/>
            <p:nvPr/>
          </p:nvSpPr>
          <p:spPr>
            <a:xfrm>
              <a:off x="15850317" y="4588580"/>
              <a:ext cx="237118" cy="1482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6" name="rc285"/>
            <p:cNvSpPr/>
            <p:nvPr/>
          </p:nvSpPr>
          <p:spPr>
            <a:xfrm>
              <a:off x="15850317" y="4581167"/>
              <a:ext cx="237118" cy="741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7" name="rc286"/>
            <p:cNvSpPr/>
            <p:nvPr/>
          </p:nvSpPr>
          <p:spPr>
            <a:xfrm>
              <a:off x="15850317" y="4551517"/>
              <a:ext cx="237118" cy="296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8" name="pg287"/>
            <p:cNvSpPr/>
            <p:nvPr/>
          </p:nvSpPr>
          <p:spPr>
            <a:xfrm>
              <a:off x="15463163"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89" name="tx288"/>
            <p:cNvSpPr/>
            <p:nvPr/>
          </p:nvSpPr>
          <p:spPr>
            <a:xfrm>
              <a:off x="15588046"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296 case(s)</a:t>
              </a:r>
            </a:p>
          </p:txBody>
        </p:sp>
        <p:sp>
          <p:nvSpPr>
            <p:cNvPr id="290" name="pg289"/>
            <p:cNvSpPr/>
            <p:nvPr/>
          </p:nvSpPr>
          <p:spPr>
            <a:xfrm>
              <a:off x="16260004"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91" name="rc290"/>
            <p:cNvSpPr/>
            <p:nvPr/>
          </p:nvSpPr>
          <p:spPr>
            <a:xfrm>
              <a:off x="14756939" y="2153563"/>
              <a:ext cx="3214267" cy="3131794"/>
            </a:xfrm>
            <a:prstGeom prst="rect">
              <a:avLst/>
            </a:prstGeom>
            <a:ln w="13550" cap="rnd">
              <a:solidFill>
                <a:srgbClr val="333333">
                  <a:alpha val="100000"/>
                </a:srgbClr>
              </a:solidFill>
              <a:prstDash val="solid"/>
              <a:round/>
            </a:ln>
          </p:spPr>
          <p:txBody>
            <a:bodyPr/>
            <a:lstStyle/>
            <a:p/>
          </p:txBody>
        </p:sp>
        <p:sp>
          <p:nvSpPr>
            <p:cNvPr id="292" name="tx291"/>
            <p:cNvSpPr/>
            <p:nvPr/>
          </p:nvSpPr>
          <p:spPr>
            <a:xfrm>
              <a:off x="322447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93" name="tx292"/>
            <p:cNvSpPr/>
            <p:nvPr/>
          </p:nvSpPr>
          <p:spPr>
            <a:xfrm>
              <a:off x="64387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94" name="tx293"/>
            <p:cNvSpPr/>
            <p:nvPr/>
          </p:nvSpPr>
          <p:spPr>
            <a:xfrm>
              <a:off x="96530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95" name="tx294"/>
            <p:cNvSpPr/>
            <p:nvPr/>
          </p:nvSpPr>
          <p:spPr>
            <a:xfrm>
              <a:off x="128672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96" name="tx295"/>
            <p:cNvSpPr/>
            <p:nvPr/>
          </p:nvSpPr>
          <p:spPr>
            <a:xfrm>
              <a:off x="1608154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97" name="pl296"/>
            <p:cNvSpPr/>
            <p:nvPr/>
          </p:nvSpPr>
          <p:spPr>
            <a:xfrm>
              <a:off x="20579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8" name="pl297"/>
            <p:cNvSpPr/>
            <p:nvPr/>
          </p:nvSpPr>
          <p:spPr>
            <a:xfrm>
              <a:off x="2321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9" name="pl298"/>
            <p:cNvSpPr/>
            <p:nvPr/>
          </p:nvSpPr>
          <p:spPr>
            <a:xfrm>
              <a:off x="2584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0" name="pl299"/>
            <p:cNvSpPr/>
            <p:nvPr/>
          </p:nvSpPr>
          <p:spPr>
            <a:xfrm>
              <a:off x="2848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1" name="pl300"/>
            <p:cNvSpPr/>
            <p:nvPr/>
          </p:nvSpPr>
          <p:spPr>
            <a:xfrm>
              <a:off x="3111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2" name="pl301"/>
            <p:cNvSpPr/>
            <p:nvPr/>
          </p:nvSpPr>
          <p:spPr>
            <a:xfrm>
              <a:off x="3375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pl302"/>
            <p:cNvSpPr/>
            <p:nvPr/>
          </p:nvSpPr>
          <p:spPr>
            <a:xfrm>
              <a:off x="3638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pl303"/>
            <p:cNvSpPr/>
            <p:nvPr/>
          </p:nvSpPr>
          <p:spPr>
            <a:xfrm>
              <a:off x="3902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4165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pl305"/>
            <p:cNvSpPr/>
            <p:nvPr/>
          </p:nvSpPr>
          <p:spPr>
            <a:xfrm>
              <a:off x="4429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4692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4956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tx308"/>
            <p:cNvSpPr/>
            <p:nvPr/>
          </p:nvSpPr>
          <p:spPr>
            <a:xfrm rot="-5400000">
              <a:off x="197716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10" name="tx309"/>
            <p:cNvSpPr/>
            <p:nvPr/>
          </p:nvSpPr>
          <p:spPr>
            <a:xfrm rot="-5400000">
              <a:off x="22308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11" name="tx310"/>
            <p:cNvSpPr/>
            <p:nvPr/>
          </p:nvSpPr>
          <p:spPr>
            <a:xfrm rot="-5400000">
              <a:off x="249437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12" name="tx311"/>
            <p:cNvSpPr/>
            <p:nvPr/>
          </p:nvSpPr>
          <p:spPr>
            <a:xfrm rot="-5400000">
              <a:off x="27559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13" name="tx312"/>
            <p:cNvSpPr/>
            <p:nvPr/>
          </p:nvSpPr>
          <p:spPr>
            <a:xfrm rot="-5400000">
              <a:off x="298878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14" name="tx313"/>
            <p:cNvSpPr/>
            <p:nvPr/>
          </p:nvSpPr>
          <p:spPr>
            <a:xfrm rot="-5400000">
              <a:off x="32944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15" name="tx314"/>
            <p:cNvSpPr/>
            <p:nvPr/>
          </p:nvSpPr>
          <p:spPr>
            <a:xfrm rot="-5400000">
              <a:off x="358764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16" name="tx315"/>
            <p:cNvSpPr/>
            <p:nvPr/>
          </p:nvSpPr>
          <p:spPr>
            <a:xfrm rot="-5400000">
              <a:off x="378894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17" name="tx316"/>
            <p:cNvSpPr/>
            <p:nvPr/>
          </p:nvSpPr>
          <p:spPr>
            <a:xfrm rot="-5400000">
              <a:off x="405236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18" name="tx317"/>
            <p:cNvSpPr/>
            <p:nvPr/>
          </p:nvSpPr>
          <p:spPr>
            <a:xfrm rot="-5400000">
              <a:off x="43522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19" name="tx318"/>
            <p:cNvSpPr/>
            <p:nvPr/>
          </p:nvSpPr>
          <p:spPr>
            <a:xfrm rot="-5400000">
              <a:off x="4597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20" name="tx319"/>
            <p:cNvSpPr/>
            <p:nvPr/>
          </p:nvSpPr>
          <p:spPr>
            <a:xfrm rot="-5400000">
              <a:off x="4860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21" name="pl320"/>
            <p:cNvSpPr/>
            <p:nvPr/>
          </p:nvSpPr>
          <p:spPr>
            <a:xfrm>
              <a:off x="5272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pl321"/>
            <p:cNvSpPr/>
            <p:nvPr/>
          </p:nvSpPr>
          <p:spPr>
            <a:xfrm>
              <a:off x="5535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3" name="pl322"/>
            <p:cNvSpPr/>
            <p:nvPr/>
          </p:nvSpPr>
          <p:spPr>
            <a:xfrm>
              <a:off x="5799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4" name="pl323"/>
            <p:cNvSpPr/>
            <p:nvPr/>
          </p:nvSpPr>
          <p:spPr>
            <a:xfrm>
              <a:off x="6062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5" name="pl324"/>
            <p:cNvSpPr/>
            <p:nvPr/>
          </p:nvSpPr>
          <p:spPr>
            <a:xfrm>
              <a:off x="6326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6" name="pl325"/>
            <p:cNvSpPr/>
            <p:nvPr/>
          </p:nvSpPr>
          <p:spPr>
            <a:xfrm>
              <a:off x="6589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pl326"/>
            <p:cNvSpPr/>
            <p:nvPr/>
          </p:nvSpPr>
          <p:spPr>
            <a:xfrm>
              <a:off x="6853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327"/>
            <p:cNvSpPr/>
            <p:nvPr/>
          </p:nvSpPr>
          <p:spPr>
            <a:xfrm>
              <a:off x="7116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28"/>
            <p:cNvSpPr/>
            <p:nvPr/>
          </p:nvSpPr>
          <p:spPr>
            <a:xfrm>
              <a:off x="73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329"/>
            <p:cNvSpPr/>
            <p:nvPr/>
          </p:nvSpPr>
          <p:spPr>
            <a:xfrm>
              <a:off x="7643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30"/>
            <p:cNvSpPr/>
            <p:nvPr/>
          </p:nvSpPr>
          <p:spPr>
            <a:xfrm>
              <a:off x="7906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31"/>
            <p:cNvSpPr/>
            <p:nvPr/>
          </p:nvSpPr>
          <p:spPr>
            <a:xfrm>
              <a:off x="8170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tx332"/>
            <p:cNvSpPr/>
            <p:nvPr/>
          </p:nvSpPr>
          <p:spPr>
            <a:xfrm rot="-5400000">
              <a:off x="519143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34" name="tx333"/>
            <p:cNvSpPr/>
            <p:nvPr/>
          </p:nvSpPr>
          <p:spPr>
            <a:xfrm rot="-5400000">
              <a:off x="544508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35" name="tx334"/>
            <p:cNvSpPr/>
            <p:nvPr/>
          </p:nvSpPr>
          <p:spPr>
            <a:xfrm rot="-5400000">
              <a:off x="57086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36" name="tx335"/>
            <p:cNvSpPr/>
            <p:nvPr/>
          </p:nvSpPr>
          <p:spPr>
            <a:xfrm rot="-5400000">
              <a:off x="597023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37" name="tx336"/>
            <p:cNvSpPr/>
            <p:nvPr/>
          </p:nvSpPr>
          <p:spPr>
            <a:xfrm rot="-5400000">
              <a:off x="620305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38" name="tx337"/>
            <p:cNvSpPr/>
            <p:nvPr/>
          </p:nvSpPr>
          <p:spPr>
            <a:xfrm rot="-5400000">
              <a:off x="650875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39" name="tx338"/>
            <p:cNvSpPr/>
            <p:nvPr/>
          </p:nvSpPr>
          <p:spPr>
            <a:xfrm rot="-5400000">
              <a:off x="680191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40" name="tx339"/>
            <p:cNvSpPr/>
            <p:nvPr/>
          </p:nvSpPr>
          <p:spPr>
            <a:xfrm rot="-5400000">
              <a:off x="70032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41" name="tx340"/>
            <p:cNvSpPr/>
            <p:nvPr/>
          </p:nvSpPr>
          <p:spPr>
            <a:xfrm rot="-5400000">
              <a:off x="72666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42" name="tx341"/>
            <p:cNvSpPr/>
            <p:nvPr/>
          </p:nvSpPr>
          <p:spPr>
            <a:xfrm rot="-5400000">
              <a:off x="75665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43" name="tx342"/>
            <p:cNvSpPr/>
            <p:nvPr/>
          </p:nvSpPr>
          <p:spPr>
            <a:xfrm rot="-5400000">
              <a:off x="7811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44" name="tx343"/>
            <p:cNvSpPr/>
            <p:nvPr/>
          </p:nvSpPr>
          <p:spPr>
            <a:xfrm rot="-5400000">
              <a:off x="80748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45" name="pl344"/>
            <p:cNvSpPr/>
            <p:nvPr/>
          </p:nvSpPr>
          <p:spPr>
            <a:xfrm>
              <a:off x="8486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pl345"/>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7" name="pl346"/>
            <p:cNvSpPr/>
            <p:nvPr/>
          </p:nvSpPr>
          <p:spPr>
            <a:xfrm>
              <a:off x="90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8" name="pl347"/>
            <p:cNvSpPr/>
            <p:nvPr/>
          </p:nvSpPr>
          <p:spPr>
            <a:xfrm>
              <a:off x="9276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9" name="pl348"/>
            <p:cNvSpPr/>
            <p:nvPr/>
          </p:nvSpPr>
          <p:spPr>
            <a:xfrm>
              <a:off x="9540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0" name="pl349"/>
            <p:cNvSpPr/>
            <p:nvPr/>
          </p:nvSpPr>
          <p:spPr>
            <a:xfrm>
              <a:off x="9803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pl350"/>
            <p:cNvSpPr/>
            <p:nvPr/>
          </p:nvSpPr>
          <p:spPr>
            <a:xfrm>
              <a:off x="10067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pl351"/>
            <p:cNvSpPr/>
            <p:nvPr/>
          </p:nvSpPr>
          <p:spPr>
            <a:xfrm>
              <a:off x="10330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pl352"/>
            <p:cNvSpPr/>
            <p:nvPr/>
          </p:nvSpPr>
          <p:spPr>
            <a:xfrm>
              <a:off x="10594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4" name="pl353"/>
            <p:cNvSpPr/>
            <p:nvPr/>
          </p:nvSpPr>
          <p:spPr>
            <a:xfrm>
              <a:off x="10857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5" name="pl354"/>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6" name="pl355"/>
            <p:cNvSpPr/>
            <p:nvPr/>
          </p:nvSpPr>
          <p:spPr>
            <a:xfrm>
              <a:off x="11384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7" name="tx356"/>
            <p:cNvSpPr/>
            <p:nvPr/>
          </p:nvSpPr>
          <p:spPr>
            <a:xfrm rot="-5400000">
              <a:off x="8405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58" name="tx357"/>
            <p:cNvSpPr/>
            <p:nvPr/>
          </p:nvSpPr>
          <p:spPr>
            <a:xfrm rot="-5400000">
              <a:off x="865935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59" name="tx358"/>
            <p:cNvSpPr/>
            <p:nvPr/>
          </p:nvSpPr>
          <p:spPr>
            <a:xfrm rot="-5400000">
              <a:off x="892290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60" name="tx359"/>
            <p:cNvSpPr/>
            <p:nvPr/>
          </p:nvSpPr>
          <p:spPr>
            <a:xfrm rot="-5400000">
              <a:off x="9184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61" name="tx360"/>
            <p:cNvSpPr/>
            <p:nvPr/>
          </p:nvSpPr>
          <p:spPr>
            <a:xfrm rot="-5400000">
              <a:off x="941732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62" name="tx361"/>
            <p:cNvSpPr/>
            <p:nvPr/>
          </p:nvSpPr>
          <p:spPr>
            <a:xfrm rot="-5400000">
              <a:off x="9723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63" name="tx362"/>
            <p:cNvSpPr/>
            <p:nvPr/>
          </p:nvSpPr>
          <p:spPr>
            <a:xfrm rot="-5400000">
              <a:off x="1001617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64" name="tx363"/>
            <p:cNvSpPr/>
            <p:nvPr/>
          </p:nvSpPr>
          <p:spPr>
            <a:xfrm rot="-5400000">
              <a:off x="1021748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65" name="tx364"/>
            <p:cNvSpPr/>
            <p:nvPr/>
          </p:nvSpPr>
          <p:spPr>
            <a:xfrm rot="-5400000">
              <a:off x="1048090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66" name="tx365"/>
            <p:cNvSpPr/>
            <p:nvPr/>
          </p:nvSpPr>
          <p:spPr>
            <a:xfrm rot="-5400000">
              <a:off x="1078078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67" name="tx366"/>
            <p:cNvSpPr/>
            <p:nvPr/>
          </p:nvSpPr>
          <p:spPr>
            <a:xfrm rot="-5400000">
              <a:off x="11025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68" name="tx367"/>
            <p:cNvSpPr/>
            <p:nvPr/>
          </p:nvSpPr>
          <p:spPr>
            <a:xfrm rot="-5400000">
              <a:off x="11289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69" name="pl368"/>
            <p:cNvSpPr/>
            <p:nvPr/>
          </p:nvSpPr>
          <p:spPr>
            <a:xfrm>
              <a:off x="1170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0" name="pl369"/>
            <p:cNvSpPr/>
            <p:nvPr/>
          </p:nvSpPr>
          <p:spPr>
            <a:xfrm>
              <a:off x="11964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1" name="pl370"/>
            <p:cNvSpPr/>
            <p:nvPr/>
          </p:nvSpPr>
          <p:spPr>
            <a:xfrm>
              <a:off x="12227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2" name="pl371"/>
            <p:cNvSpPr/>
            <p:nvPr/>
          </p:nvSpPr>
          <p:spPr>
            <a:xfrm>
              <a:off x="12491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3" name="pl372"/>
            <p:cNvSpPr/>
            <p:nvPr/>
          </p:nvSpPr>
          <p:spPr>
            <a:xfrm>
              <a:off x="12754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4" name="pl373"/>
            <p:cNvSpPr/>
            <p:nvPr/>
          </p:nvSpPr>
          <p:spPr>
            <a:xfrm>
              <a:off x="13018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5" name="pl374"/>
            <p:cNvSpPr/>
            <p:nvPr/>
          </p:nvSpPr>
          <p:spPr>
            <a:xfrm>
              <a:off x="1328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6" name="pl375"/>
            <p:cNvSpPr/>
            <p:nvPr/>
          </p:nvSpPr>
          <p:spPr>
            <a:xfrm>
              <a:off x="13545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7" name="pl376"/>
            <p:cNvSpPr/>
            <p:nvPr/>
          </p:nvSpPr>
          <p:spPr>
            <a:xfrm>
              <a:off x="13808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8" name="pl377"/>
            <p:cNvSpPr/>
            <p:nvPr/>
          </p:nvSpPr>
          <p:spPr>
            <a:xfrm>
              <a:off x="14071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9" name="pl378"/>
            <p:cNvSpPr/>
            <p:nvPr/>
          </p:nvSpPr>
          <p:spPr>
            <a:xfrm>
              <a:off x="14335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0" name="pl379"/>
            <p:cNvSpPr/>
            <p:nvPr/>
          </p:nvSpPr>
          <p:spPr>
            <a:xfrm>
              <a:off x="14598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1" name="tx380"/>
            <p:cNvSpPr/>
            <p:nvPr/>
          </p:nvSpPr>
          <p:spPr>
            <a:xfrm rot="-5400000">
              <a:off x="116199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82" name="tx381"/>
            <p:cNvSpPr/>
            <p:nvPr/>
          </p:nvSpPr>
          <p:spPr>
            <a:xfrm rot="-5400000">
              <a:off x="1187362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83" name="tx382"/>
            <p:cNvSpPr/>
            <p:nvPr/>
          </p:nvSpPr>
          <p:spPr>
            <a:xfrm rot="-5400000">
              <a:off x="1213717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84" name="tx383"/>
            <p:cNvSpPr/>
            <p:nvPr/>
          </p:nvSpPr>
          <p:spPr>
            <a:xfrm rot="-5400000">
              <a:off x="1239877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85" name="tx384"/>
            <p:cNvSpPr/>
            <p:nvPr/>
          </p:nvSpPr>
          <p:spPr>
            <a:xfrm rot="-5400000">
              <a:off x="1263159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86" name="tx385"/>
            <p:cNvSpPr/>
            <p:nvPr/>
          </p:nvSpPr>
          <p:spPr>
            <a:xfrm rot="-5400000">
              <a:off x="129372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87" name="tx386"/>
            <p:cNvSpPr/>
            <p:nvPr/>
          </p:nvSpPr>
          <p:spPr>
            <a:xfrm rot="-5400000">
              <a:off x="1323044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88" name="tx387"/>
            <p:cNvSpPr/>
            <p:nvPr/>
          </p:nvSpPr>
          <p:spPr>
            <a:xfrm rot="-5400000">
              <a:off x="134317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89" name="tx388"/>
            <p:cNvSpPr/>
            <p:nvPr/>
          </p:nvSpPr>
          <p:spPr>
            <a:xfrm rot="-5400000">
              <a:off x="1369517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90" name="tx389"/>
            <p:cNvSpPr/>
            <p:nvPr/>
          </p:nvSpPr>
          <p:spPr>
            <a:xfrm rot="-5400000">
              <a:off x="1399505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91" name="tx390"/>
            <p:cNvSpPr/>
            <p:nvPr/>
          </p:nvSpPr>
          <p:spPr>
            <a:xfrm rot="-5400000">
              <a:off x="142398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92" name="tx391"/>
            <p:cNvSpPr/>
            <p:nvPr/>
          </p:nvSpPr>
          <p:spPr>
            <a:xfrm rot="-5400000">
              <a:off x="14503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93" name="pl392"/>
            <p:cNvSpPr/>
            <p:nvPr/>
          </p:nvSpPr>
          <p:spPr>
            <a:xfrm>
              <a:off x="14915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4" name="pl393"/>
            <p:cNvSpPr/>
            <p:nvPr/>
          </p:nvSpPr>
          <p:spPr>
            <a:xfrm>
              <a:off x="15178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5" name="pl394"/>
            <p:cNvSpPr/>
            <p:nvPr/>
          </p:nvSpPr>
          <p:spPr>
            <a:xfrm>
              <a:off x="15441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6" name="pl395"/>
            <p:cNvSpPr/>
            <p:nvPr/>
          </p:nvSpPr>
          <p:spPr>
            <a:xfrm>
              <a:off x="15705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7" name="pl396"/>
            <p:cNvSpPr/>
            <p:nvPr/>
          </p:nvSpPr>
          <p:spPr>
            <a:xfrm>
              <a:off x="159688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8" name="pl397"/>
            <p:cNvSpPr/>
            <p:nvPr/>
          </p:nvSpPr>
          <p:spPr>
            <a:xfrm>
              <a:off x="16232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9" name="pl398"/>
            <p:cNvSpPr/>
            <p:nvPr/>
          </p:nvSpPr>
          <p:spPr>
            <a:xfrm>
              <a:off x="16495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0" name="pl399"/>
            <p:cNvSpPr/>
            <p:nvPr/>
          </p:nvSpPr>
          <p:spPr>
            <a:xfrm>
              <a:off x="16759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1" name="pl400"/>
            <p:cNvSpPr/>
            <p:nvPr/>
          </p:nvSpPr>
          <p:spPr>
            <a:xfrm>
              <a:off x="17022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2" name="pl401"/>
            <p:cNvSpPr/>
            <p:nvPr/>
          </p:nvSpPr>
          <p:spPr>
            <a:xfrm>
              <a:off x="17286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3" name="pl402"/>
            <p:cNvSpPr/>
            <p:nvPr/>
          </p:nvSpPr>
          <p:spPr>
            <a:xfrm>
              <a:off x="17549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4" name="pl403"/>
            <p:cNvSpPr/>
            <p:nvPr/>
          </p:nvSpPr>
          <p:spPr>
            <a:xfrm>
              <a:off x="178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5" name="tx404"/>
            <p:cNvSpPr/>
            <p:nvPr/>
          </p:nvSpPr>
          <p:spPr>
            <a:xfrm rot="-5400000">
              <a:off x="148342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406" name="tx405"/>
            <p:cNvSpPr/>
            <p:nvPr/>
          </p:nvSpPr>
          <p:spPr>
            <a:xfrm rot="-5400000">
              <a:off x="150878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407" name="tx406"/>
            <p:cNvSpPr/>
            <p:nvPr/>
          </p:nvSpPr>
          <p:spPr>
            <a:xfrm rot="-5400000">
              <a:off x="153514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408" name="tx407"/>
            <p:cNvSpPr/>
            <p:nvPr/>
          </p:nvSpPr>
          <p:spPr>
            <a:xfrm rot="-5400000">
              <a:off x="1561303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09" name="tx408"/>
            <p:cNvSpPr/>
            <p:nvPr/>
          </p:nvSpPr>
          <p:spPr>
            <a:xfrm rot="-5400000">
              <a:off x="1584585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10" name="tx409"/>
            <p:cNvSpPr/>
            <p:nvPr/>
          </p:nvSpPr>
          <p:spPr>
            <a:xfrm rot="-5400000">
              <a:off x="1615155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11" name="tx410"/>
            <p:cNvSpPr/>
            <p:nvPr/>
          </p:nvSpPr>
          <p:spPr>
            <a:xfrm rot="-5400000">
              <a:off x="1644471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12" name="tx411"/>
            <p:cNvSpPr/>
            <p:nvPr/>
          </p:nvSpPr>
          <p:spPr>
            <a:xfrm rot="-5400000">
              <a:off x="1664601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13" name="tx412"/>
            <p:cNvSpPr/>
            <p:nvPr/>
          </p:nvSpPr>
          <p:spPr>
            <a:xfrm rot="-5400000">
              <a:off x="169094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14" name="tx413"/>
            <p:cNvSpPr/>
            <p:nvPr/>
          </p:nvSpPr>
          <p:spPr>
            <a:xfrm rot="-5400000">
              <a:off x="1720932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15" name="tx414"/>
            <p:cNvSpPr/>
            <p:nvPr/>
          </p:nvSpPr>
          <p:spPr>
            <a:xfrm rot="-5400000">
              <a:off x="17454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16" name="tx415"/>
            <p:cNvSpPr/>
            <p:nvPr/>
          </p:nvSpPr>
          <p:spPr>
            <a:xfrm rot="-5400000">
              <a:off x="17717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17" name="tx416"/>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18" name="tx417"/>
            <p:cNvSpPr/>
            <p:nvPr/>
          </p:nvSpPr>
          <p:spPr>
            <a:xfrm>
              <a:off x="1230614" y="4458826"/>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a:t>
              </a:r>
            </a:p>
          </p:txBody>
        </p:sp>
        <p:sp>
          <p:nvSpPr>
            <p:cNvPr id="419" name="tx418"/>
            <p:cNvSpPr/>
            <p:nvPr/>
          </p:nvSpPr>
          <p:spPr>
            <a:xfrm>
              <a:off x="1230614" y="3717573"/>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a:t>
              </a:r>
            </a:p>
          </p:txBody>
        </p:sp>
        <p:sp>
          <p:nvSpPr>
            <p:cNvPr id="420" name="tx419"/>
            <p:cNvSpPr/>
            <p:nvPr/>
          </p:nvSpPr>
          <p:spPr>
            <a:xfrm>
              <a:off x="1230614" y="2976208"/>
              <a:ext cx="381409" cy="167208"/>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300</a:t>
              </a:r>
            </a:p>
          </p:txBody>
        </p:sp>
        <p:sp>
          <p:nvSpPr>
            <p:cNvPr id="421" name="tx420"/>
            <p:cNvSpPr/>
            <p:nvPr/>
          </p:nvSpPr>
          <p:spPr>
            <a:xfrm>
              <a:off x="1230614" y="2235067"/>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400</a:t>
              </a:r>
            </a:p>
          </p:txBody>
        </p:sp>
        <p:sp>
          <p:nvSpPr>
            <p:cNvPr id="422" name="pl421"/>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3" name="pl422"/>
            <p:cNvSpPr/>
            <p:nvPr/>
          </p:nvSpPr>
          <p:spPr>
            <a:xfrm>
              <a:off x="1865074" y="454410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4" name="pl423"/>
            <p:cNvSpPr/>
            <p:nvPr/>
          </p:nvSpPr>
          <p:spPr>
            <a:xfrm>
              <a:off x="1865074" y="380285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5" name="pl424"/>
            <p:cNvSpPr/>
            <p:nvPr/>
          </p:nvSpPr>
          <p:spPr>
            <a:xfrm>
              <a:off x="1865074" y="306159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6" name="pl425"/>
            <p:cNvSpPr/>
            <p:nvPr/>
          </p:nvSpPr>
          <p:spPr>
            <a:xfrm>
              <a:off x="1865074" y="232034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7" name="tx426"/>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28" name="rc427"/>
            <p:cNvSpPr/>
            <p:nvPr/>
          </p:nvSpPr>
          <p:spPr>
            <a:xfrm>
              <a:off x="18110385" y="2153563"/>
              <a:ext cx="1753945" cy="1236458"/>
            </a:xfrm>
            <a:prstGeom prst="rect">
              <a:avLst/>
            </a:prstGeom>
            <a:solidFill>
              <a:srgbClr val="FFFFFF">
                <a:alpha val="100000"/>
              </a:srgbClr>
            </a:solidFill>
          </p:spPr>
          <p:txBody>
            <a:bodyPr/>
            <a:lstStyle/>
            <a:p/>
          </p:txBody>
        </p:sp>
        <p:sp>
          <p:nvSpPr>
            <p:cNvPr id="429" name="rc428"/>
            <p:cNvSpPr/>
            <p:nvPr/>
          </p:nvSpPr>
          <p:spPr>
            <a:xfrm>
              <a:off x="18179974" y="2223153"/>
              <a:ext cx="274319" cy="274319"/>
            </a:xfrm>
            <a:prstGeom prst="rect">
              <a:avLst/>
            </a:prstGeom>
            <a:solidFill>
              <a:srgbClr val="FFFFFF">
                <a:alpha val="100000"/>
              </a:srgbClr>
            </a:solidFill>
          </p:spPr>
          <p:txBody>
            <a:bodyPr/>
            <a:lstStyle/>
            <a:p/>
          </p:txBody>
        </p:sp>
        <p:sp>
          <p:nvSpPr>
            <p:cNvPr id="430" name="rc429"/>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31" name="rc430"/>
            <p:cNvSpPr/>
            <p:nvPr/>
          </p:nvSpPr>
          <p:spPr>
            <a:xfrm>
              <a:off x="18179974" y="2497473"/>
              <a:ext cx="274319" cy="274319"/>
            </a:xfrm>
            <a:prstGeom prst="rect">
              <a:avLst/>
            </a:prstGeom>
            <a:solidFill>
              <a:srgbClr val="FFFFFF">
                <a:alpha val="100000"/>
              </a:srgbClr>
            </a:solidFill>
          </p:spPr>
          <p:txBody>
            <a:bodyPr/>
            <a:lstStyle/>
            <a:p/>
          </p:txBody>
        </p:sp>
        <p:sp>
          <p:nvSpPr>
            <p:cNvPr id="432" name="rc431"/>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33" name="rc432"/>
            <p:cNvSpPr/>
            <p:nvPr/>
          </p:nvSpPr>
          <p:spPr>
            <a:xfrm>
              <a:off x="18179974" y="2771793"/>
              <a:ext cx="274319" cy="274319"/>
            </a:xfrm>
            <a:prstGeom prst="rect">
              <a:avLst/>
            </a:prstGeom>
            <a:solidFill>
              <a:srgbClr val="FFFFFF">
                <a:alpha val="100000"/>
              </a:srgbClr>
            </a:solidFill>
          </p:spPr>
          <p:txBody>
            <a:bodyPr/>
            <a:lstStyle/>
            <a:p/>
          </p:txBody>
        </p:sp>
        <p:sp>
          <p:nvSpPr>
            <p:cNvPr id="434" name="rc433"/>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5" name="rc434"/>
            <p:cNvSpPr/>
            <p:nvPr/>
          </p:nvSpPr>
          <p:spPr>
            <a:xfrm>
              <a:off x="18179974" y="3046113"/>
              <a:ext cx="274319" cy="274319"/>
            </a:xfrm>
            <a:prstGeom prst="rect">
              <a:avLst/>
            </a:prstGeom>
            <a:solidFill>
              <a:srgbClr val="FFFFFF">
                <a:alpha val="100000"/>
              </a:srgbClr>
            </a:solidFill>
          </p:spPr>
          <p:txBody>
            <a:bodyPr/>
            <a:lstStyle/>
            <a:p/>
          </p:txBody>
        </p:sp>
        <p:sp>
          <p:nvSpPr>
            <p:cNvPr id="436" name="rc435"/>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37" name="tx436"/>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38" name="tx437"/>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39" name="tx438"/>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40" name="tx439"/>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41" name=""/>
          <p:cNvGrpSpPr/>
          <p:nvPr/>
        </p:nvGrpSpPr>
        <p:grpSpPr>
          <a:xfrm>
            <a:off x="6400800" y="6217920"/>
            <a:ext cx="5486400" cy="4251960"/>
            <a:chOff x="6400800" y="6217920"/>
            <a:chExt cx="5486400" cy="4251960"/>
          </a:xfrm>
        </p:grpSpPr>
        <p:sp>
          <p:nvSpPr>
            <p:cNvPr id="442"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43"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44" name="rc5"/>
            <p:cNvSpPr/>
            <p:nvPr/>
          </p:nvSpPr>
          <p:spPr>
            <a:xfrm>
              <a:off x="7153670" y="6510025"/>
              <a:ext cx="4107183" cy="2788960"/>
            </a:xfrm>
            <a:prstGeom prst="rect">
              <a:avLst/>
            </a:prstGeom>
            <a:solidFill>
              <a:srgbClr val="FFFFFF">
                <a:alpha val="100000"/>
              </a:srgbClr>
            </a:solidFill>
          </p:spPr>
          <p:txBody>
            <a:bodyPr/>
            <a:lstStyle/>
            <a:p/>
          </p:txBody>
        </p:sp>
        <p:sp>
          <p:nvSpPr>
            <p:cNvPr id="445" name="pl6"/>
            <p:cNvSpPr/>
            <p:nvPr/>
          </p:nvSpPr>
          <p:spPr>
            <a:xfrm>
              <a:off x="7153670" y="8914550"/>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46" name="pl7"/>
            <p:cNvSpPr/>
            <p:nvPr/>
          </p:nvSpPr>
          <p:spPr>
            <a:xfrm>
              <a:off x="7153670" y="8399221"/>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47" name="pl8"/>
            <p:cNvSpPr/>
            <p:nvPr/>
          </p:nvSpPr>
          <p:spPr>
            <a:xfrm>
              <a:off x="7153670" y="7883892"/>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48" name="pl9"/>
            <p:cNvSpPr/>
            <p:nvPr/>
          </p:nvSpPr>
          <p:spPr>
            <a:xfrm>
              <a:off x="7153670" y="7368563"/>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49" name="pl10"/>
            <p:cNvSpPr/>
            <p:nvPr/>
          </p:nvSpPr>
          <p:spPr>
            <a:xfrm>
              <a:off x="7153670" y="6853234"/>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50" name="pl11"/>
            <p:cNvSpPr/>
            <p:nvPr/>
          </p:nvSpPr>
          <p:spPr>
            <a:xfrm>
              <a:off x="7153670" y="9172214"/>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51" name="pl12"/>
            <p:cNvSpPr/>
            <p:nvPr/>
          </p:nvSpPr>
          <p:spPr>
            <a:xfrm>
              <a:off x="7153670" y="8656885"/>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52" name="pl13"/>
            <p:cNvSpPr/>
            <p:nvPr/>
          </p:nvSpPr>
          <p:spPr>
            <a:xfrm>
              <a:off x="7153670" y="8141556"/>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53" name="pl14"/>
            <p:cNvSpPr/>
            <p:nvPr/>
          </p:nvSpPr>
          <p:spPr>
            <a:xfrm>
              <a:off x="7153670" y="7626227"/>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54" name="pl15"/>
            <p:cNvSpPr/>
            <p:nvPr/>
          </p:nvSpPr>
          <p:spPr>
            <a:xfrm>
              <a:off x="7153670" y="7110898"/>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55" name="pl16"/>
            <p:cNvSpPr/>
            <p:nvPr/>
          </p:nvSpPr>
          <p:spPr>
            <a:xfrm>
              <a:off x="7153670" y="6595569"/>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56" name="rc17"/>
            <p:cNvSpPr/>
            <p:nvPr/>
          </p:nvSpPr>
          <p:spPr>
            <a:xfrm>
              <a:off x="7296281" y="8739338"/>
              <a:ext cx="399309" cy="412263"/>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7" name="rc18"/>
            <p:cNvSpPr/>
            <p:nvPr/>
          </p:nvSpPr>
          <p:spPr>
            <a:xfrm>
              <a:off x="7866723" y="8378608"/>
              <a:ext cx="399309" cy="711154"/>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8" name="rc19"/>
            <p:cNvSpPr/>
            <p:nvPr/>
          </p:nvSpPr>
          <p:spPr>
            <a:xfrm>
              <a:off x="8437165" y="8574433"/>
              <a:ext cx="399309" cy="587475"/>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9" name="rc20"/>
            <p:cNvSpPr/>
            <p:nvPr/>
          </p:nvSpPr>
          <p:spPr>
            <a:xfrm>
              <a:off x="9007608" y="8491980"/>
              <a:ext cx="399309" cy="639007"/>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0" name="rc21"/>
            <p:cNvSpPr/>
            <p:nvPr/>
          </p:nvSpPr>
          <p:spPr>
            <a:xfrm>
              <a:off x="9578050" y="8120943"/>
              <a:ext cx="399309" cy="958511"/>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1" name="rc22"/>
            <p:cNvSpPr/>
            <p:nvPr/>
          </p:nvSpPr>
          <p:spPr>
            <a:xfrm>
              <a:off x="10148492" y="8636272"/>
              <a:ext cx="399309" cy="401956"/>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2" name="rc23"/>
            <p:cNvSpPr/>
            <p:nvPr/>
          </p:nvSpPr>
          <p:spPr>
            <a:xfrm>
              <a:off x="10718934" y="8667192"/>
              <a:ext cx="399309" cy="371036"/>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3" name="rc24"/>
            <p:cNvSpPr/>
            <p:nvPr/>
          </p:nvSpPr>
          <p:spPr>
            <a:xfrm>
              <a:off x="7296281" y="9151601"/>
              <a:ext cx="399309" cy="20613"/>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4" name="rc25"/>
            <p:cNvSpPr/>
            <p:nvPr/>
          </p:nvSpPr>
          <p:spPr>
            <a:xfrm>
              <a:off x="7866723" y="9089762"/>
              <a:ext cx="399309" cy="82452"/>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5" name="rc26"/>
            <p:cNvSpPr/>
            <p:nvPr/>
          </p:nvSpPr>
          <p:spPr>
            <a:xfrm>
              <a:off x="8437165" y="9161908"/>
              <a:ext cx="399309" cy="1030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6" name="rc27"/>
            <p:cNvSpPr/>
            <p:nvPr/>
          </p:nvSpPr>
          <p:spPr>
            <a:xfrm>
              <a:off x="9007608" y="9130988"/>
              <a:ext cx="399309" cy="4122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7" name="rc28"/>
            <p:cNvSpPr/>
            <p:nvPr/>
          </p:nvSpPr>
          <p:spPr>
            <a:xfrm>
              <a:off x="9578050" y="9079455"/>
              <a:ext cx="399309" cy="9275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8" name="rc29"/>
            <p:cNvSpPr/>
            <p:nvPr/>
          </p:nvSpPr>
          <p:spPr>
            <a:xfrm>
              <a:off x="10148492" y="9038229"/>
              <a:ext cx="399309" cy="133985"/>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9" name="rc30"/>
            <p:cNvSpPr/>
            <p:nvPr/>
          </p:nvSpPr>
          <p:spPr>
            <a:xfrm>
              <a:off x="10718934" y="9038229"/>
              <a:ext cx="399309" cy="133985"/>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0" name="rc31"/>
            <p:cNvSpPr/>
            <p:nvPr/>
          </p:nvSpPr>
          <p:spPr>
            <a:xfrm>
              <a:off x="7866723" y="7966344"/>
              <a:ext cx="399309" cy="41226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1" name="rc32"/>
            <p:cNvSpPr/>
            <p:nvPr/>
          </p:nvSpPr>
          <p:spPr>
            <a:xfrm>
              <a:off x="8437165" y="8368301"/>
              <a:ext cx="399309" cy="20613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2" name="rc33"/>
            <p:cNvSpPr/>
            <p:nvPr/>
          </p:nvSpPr>
          <p:spPr>
            <a:xfrm>
              <a:off x="9007608" y="8265235"/>
              <a:ext cx="399309" cy="22674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3" name="rc34"/>
            <p:cNvSpPr/>
            <p:nvPr/>
          </p:nvSpPr>
          <p:spPr>
            <a:xfrm>
              <a:off x="9578050" y="7791133"/>
              <a:ext cx="399309" cy="32981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4" name="rc35"/>
            <p:cNvSpPr/>
            <p:nvPr/>
          </p:nvSpPr>
          <p:spPr>
            <a:xfrm>
              <a:off x="10148492" y="8615659"/>
              <a:ext cx="399309" cy="2061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5" name="rc36"/>
            <p:cNvSpPr/>
            <p:nvPr/>
          </p:nvSpPr>
          <p:spPr>
            <a:xfrm>
              <a:off x="10718934" y="8656885"/>
              <a:ext cx="399309" cy="1030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6" name="rc37"/>
            <p:cNvSpPr/>
            <p:nvPr/>
          </p:nvSpPr>
          <p:spPr>
            <a:xfrm>
              <a:off x="7866723" y="7956038"/>
              <a:ext cx="399309" cy="10306"/>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7" name="rc38"/>
            <p:cNvSpPr/>
            <p:nvPr/>
          </p:nvSpPr>
          <p:spPr>
            <a:xfrm>
              <a:off x="8437165" y="8059104"/>
              <a:ext cx="399309" cy="309197"/>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8" name="rc39"/>
            <p:cNvSpPr/>
            <p:nvPr/>
          </p:nvSpPr>
          <p:spPr>
            <a:xfrm>
              <a:off x="9007608" y="7595308"/>
              <a:ext cx="399309" cy="669927"/>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9" name="rc40"/>
            <p:cNvSpPr/>
            <p:nvPr/>
          </p:nvSpPr>
          <p:spPr>
            <a:xfrm>
              <a:off x="9578050" y="6636796"/>
              <a:ext cx="399309" cy="1154336"/>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80" name="rc41"/>
            <p:cNvSpPr/>
            <p:nvPr/>
          </p:nvSpPr>
          <p:spPr>
            <a:xfrm>
              <a:off x="10148492" y="8461060"/>
              <a:ext cx="399309" cy="154598"/>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81" name="rc42"/>
            <p:cNvSpPr/>
            <p:nvPr/>
          </p:nvSpPr>
          <p:spPr>
            <a:xfrm>
              <a:off x="10718934" y="8605352"/>
              <a:ext cx="399309" cy="51532"/>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82" name="pl43"/>
            <p:cNvSpPr/>
            <p:nvPr/>
          </p:nvSpPr>
          <p:spPr>
            <a:xfrm>
              <a:off x="7495936" y="6867288"/>
              <a:ext cx="3422653" cy="2269570"/>
            </a:xfrm>
            <a:custGeom>
              <a:avLst/>
              <a:pathLst>
                <a:path w="3422653" h="2269570">
                  <a:moveTo>
                    <a:pt x="0" y="0"/>
                  </a:moveTo>
                  <a:lnTo>
                    <a:pt x="570442" y="805024"/>
                  </a:lnTo>
                  <a:lnTo>
                    <a:pt x="1140884" y="1483583"/>
                  </a:lnTo>
                  <a:lnTo>
                    <a:pt x="1711326" y="1373436"/>
                  </a:lnTo>
                  <a:lnTo>
                    <a:pt x="2281768" y="1505341"/>
                  </a:lnTo>
                  <a:lnTo>
                    <a:pt x="2852210" y="2189339"/>
                  </a:lnTo>
                  <a:lnTo>
                    <a:pt x="3422653" y="2269570"/>
                  </a:lnTo>
                </a:path>
              </a:pathLst>
            </a:custGeom>
            <a:ln w="40651" cap="flat">
              <a:solidFill>
                <a:srgbClr val="000000">
                  <a:alpha val="100000"/>
                </a:srgbClr>
              </a:solidFill>
              <a:prstDash val="solid"/>
              <a:round/>
            </a:ln>
          </p:spPr>
          <p:txBody>
            <a:bodyPr/>
            <a:lstStyle/>
            <a:p/>
          </p:txBody>
        </p:sp>
        <p:sp>
          <p:nvSpPr>
            <p:cNvPr id="483" name="rc44"/>
            <p:cNvSpPr/>
            <p:nvPr/>
          </p:nvSpPr>
          <p:spPr>
            <a:xfrm>
              <a:off x="7153670" y="6510025"/>
              <a:ext cx="4107183" cy="2788960"/>
            </a:xfrm>
            <a:prstGeom prst="rect">
              <a:avLst/>
            </a:prstGeom>
            <a:ln w="13550" cap="rnd">
              <a:solidFill>
                <a:srgbClr val="333333">
                  <a:alpha val="100000"/>
                </a:srgbClr>
              </a:solidFill>
              <a:prstDash val="solid"/>
              <a:round/>
            </a:ln>
          </p:spPr>
          <p:txBody>
            <a:bodyPr/>
            <a:lstStyle/>
            <a:p/>
          </p:txBody>
        </p:sp>
        <p:sp>
          <p:nvSpPr>
            <p:cNvPr id="484" name="tx45"/>
            <p:cNvSpPr/>
            <p:nvPr/>
          </p:nvSpPr>
          <p:spPr>
            <a:xfrm>
              <a:off x="6886172" y="9169908"/>
              <a:ext cx="16944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85" name="tx46"/>
            <p:cNvSpPr/>
            <p:nvPr/>
          </p:nvSpPr>
          <p:spPr>
            <a:xfrm>
              <a:off x="6843756" y="8654578"/>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50</a:t>
              </a:r>
            </a:p>
          </p:txBody>
        </p:sp>
        <p:sp>
          <p:nvSpPr>
            <p:cNvPr id="486" name="tx47"/>
            <p:cNvSpPr/>
            <p:nvPr/>
          </p:nvSpPr>
          <p:spPr>
            <a:xfrm>
              <a:off x="6801340" y="8139249"/>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87" name="tx48"/>
            <p:cNvSpPr/>
            <p:nvPr/>
          </p:nvSpPr>
          <p:spPr>
            <a:xfrm>
              <a:off x="6801340" y="762392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150</a:t>
              </a:r>
            </a:p>
          </p:txBody>
        </p:sp>
        <p:sp>
          <p:nvSpPr>
            <p:cNvPr id="488" name="tx49"/>
            <p:cNvSpPr/>
            <p:nvPr/>
          </p:nvSpPr>
          <p:spPr>
            <a:xfrm>
              <a:off x="6801340" y="7108591"/>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a:t>
              </a:r>
            </a:p>
          </p:txBody>
        </p:sp>
        <p:sp>
          <p:nvSpPr>
            <p:cNvPr id="489" name="tx50"/>
            <p:cNvSpPr/>
            <p:nvPr/>
          </p:nvSpPr>
          <p:spPr>
            <a:xfrm>
              <a:off x="6801340" y="6593262"/>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250</a:t>
              </a:r>
            </a:p>
          </p:txBody>
        </p:sp>
        <p:sp>
          <p:nvSpPr>
            <p:cNvPr id="490" name="pl51"/>
            <p:cNvSpPr/>
            <p:nvPr/>
          </p:nvSpPr>
          <p:spPr>
            <a:xfrm>
              <a:off x="7118876"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1" name="pl52"/>
            <p:cNvSpPr/>
            <p:nvPr/>
          </p:nvSpPr>
          <p:spPr>
            <a:xfrm>
              <a:off x="7118876" y="865688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2" name="pl53"/>
            <p:cNvSpPr/>
            <p:nvPr/>
          </p:nvSpPr>
          <p:spPr>
            <a:xfrm>
              <a:off x="7118876" y="814155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3" name="pl54"/>
            <p:cNvSpPr/>
            <p:nvPr/>
          </p:nvSpPr>
          <p:spPr>
            <a:xfrm>
              <a:off x="7118876" y="762622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4" name="pl55"/>
            <p:cNvSpPr/>
            <p:nvPr/>
          </p:nvSpPr>
          <p:spPr>
            <a:xfrm>
              <a:off x="7118876" y="711089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5" name="pl56"/>
            <p:cNvSpPr/>
            <p:nvPr/>
          </p:nvSpPr>
          <p:spPr>
            <a:xfrm>
              <a:off x="7118876" y="659556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6" name="pl57"/>
            <p:cNvSpPr/>
            <p:nvPr/>
          </p:nvSpPr>
          <p:spPr>
            <a:xfrm>
              <a:off x="11260854"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7" name="pl58"/>
            <p:cNvSpPr/>
            <p:nvPr/>
          </p:nvSpPr>
          <p:spPr>
            <a:xfrm>
              <a:off x="11260854" y="8492295"/>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8" name="pl59"/>
            <p:cNvSpPr/>
            <p:nvPr/>
          </p:nvSpPr>
          <p:spPr>
            <a:xfrm>
              <a:off x="11260854" y="7812376"/>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9" name="pl60"/>
            <p:cNvSpPr/>
            <p:nvPr/>
          </p:nvSpPr>
          <p:spPr>
            <a:xfrm>
              <a:off x="11260854" y="7132457"/>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500" name="tx61"/>
            <p:cNvSpPr/>
            <p:nvPr/>
          </p:nvSpPr>
          <p:spPr>
            <a:xfrm>
              <a:off x="11358911"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01" name="tx62"/>
            <p:cNvSpPr/>
            <p:nvPr/>
          </p:nvSpPr>
          <p:spPr>
            <a:xfrm>
              <a:off x="11358911" y="8489988"/>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50</a:t>
              </a:r>
            </a:p>
          </p:txBody>
        </p:sp>
        <p:sp>
          <p:nvSpPr>
            <p:cNvPr id="502" name="tx63"/>
            <p:cNvSpPr/>
            <p:nvPr/>
          </p:nvSpPr>
          <p:spPr>
            <a:xfrm>
              <a:off x="11358911" y="7810069"/>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03" name="tx64"/>
            <p:cNvSpPr/>
            <p:nvPr/>
          </p:nvSpPr>
          <p:spPr>
            <a:xfrm>
              <a:off x="11358911" y="713015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150</a:t>
              </a:r>
            </a:p>
          </p:txBody>
        </p:sp>
        <p:sp>
          <p:nvSpPr>
            <p:cNvPr id="504" name="pl65"/>
            <p:cNvSpPr/>
            <p:nvPr/>
          </p:nvSpPr>
          <p:spPr>
            <a:xfrm>
              <a:off x="749593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5" name="pl66"/>
            <p:cNvSpPr/>
            <p:nvPr/>
          </p:nvSpPr>
          <p:spPr>
            <a:xfrm>
              <a:off x="806637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6" name="pl67"/>
            <p:cNvSpPr/>
            <p:nvPr/>
          </p:nvSpPr>
          <p:spPr>
            <a:xfrm>
              <a:off x="863682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7" name="pl68"/>
            <p:cNvSpPr/>
            <p:nvPr/>
          </p:nvSpPr>
          <p:spPr>
            <a:xfrm>
              <a:off x="920726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8" name="pl69"/>
            <p:cNvSpPr/>
            <p:nvPr/>
          </p:nvSpPr>
          <p:spPr>
            <a:xfrm>
              <a:off x="977770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9" name="pl70"/>
            <p:cNvSpPr/>
            <p:nvPr/>
          </p:nvSpPr>
          <p:spPr>
            <a:xfrm>
              <a:off x="10348147"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0" name="pl71"/>
            <p:cNvSpPr/>
            <p:nvPr/>
          </p:nvSpPr>
          <p:spPr>
            <a:xfrm>
              <a:off x="1091858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1" name="tx72"/>
            <p:cNvSpPr/>
            <p:nvPr/>
          </p:nvSpPr>
          <p:spPr>
            <a:xfrm rot="-2700000">
              <a:off x="7386037"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512" name="tx73"/>
            <p:cNvSpPr/>
            <p:nvPr/>
          </p:nvSpPr>
          <p:spPr>
            <a:xfrm rot="-2700000">
              <a:off x="7916781"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513" name="tx74"/>
            <p:cNvSpPr/>
            <p:nvPr/>
          </p:nvSpPr>
          <p:spPr>
            <a:xfrm rot="-2700000">
              <a:off x="8486566"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514" name="tx75"/>
            <p:cNvSpPr/>
            <p:nvPr/>
          </p:nvSpPr>
          <p:spPr>
            <a:xfrm rot="-2700000">
              <a:off x="891231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515" name="tx76"/>
            <p:cNvSpPr/>
            <p:nvPr/>
          </p:nvSpPr>
          <p:spPr>
            <a:xfrm rot="-2700000">
              <a:off x="9482760"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15-19</a:t>
              </a:r>
            </a:p>
          </p:txBody>
        </p:sp>
        <p:sp>
          <p:nvSpPr>
            <p:cNvPr id="516" name="tx77"/>
            <p:cNvSpPr/>
            <p:nvPr/>
          </p:nvSpPr>
          <p:spPr>
            <a:xfrm rot="-2700000">
              <a:off x="10053202"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20-29</a:t>
              </a:r>
            </a:p>
          </p:txBody>
        </p:sp>
        <p:sp>
          <p:nvSpPr>
            <p:cNvPr id="517" name="tx78"/>
            <p:cNvSpPr/>
            <p:nvPr/>
          </p:nvSpPr>
          <p:spPr>
            <a:xfrm rot="-2700000">
              <a:off x="10735660" y="9470433"/>
              <a:ext cx="258514"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30+</a:t>
              </a:r>
            </a:p>
          </p:txBody>
        </p:sp>
        <p:sp>
          <p:nvSpPr>
            <p:cNvPr id="518" name="tx79"/>
            <p:cNvSpPr/>
            <p:nvPr/>
          </p:nvSpPr>
          <p:spPr>
            <a:xfrm>
              <a:off x="9207262"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519" name="tx80"/>
            <p:cNvSpPr/>
            <p:nvPr/>
          </p:nvSpPr>
          <p:spPr>
            <a:xfrm>
              <a:off x="8390010"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520" name="tx81"/>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521" name="tx82"/>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522" name="rc83"/>
            <p:cNvSpPr/>
            <p:nvPr/>
          </p:nvSpPr>
          <p:spPr>
            <a:xfrm>
              <a:off x="6564753" y="10217410"/>
              <a:ext cx="1051268" cy="182880"/>
            </a:xfrm>
            <a:prstGeom prst="rect">
              <a:avLst/>
            </a:prstGeom>
            <a:solidFill>
              <a:srgbClr val="FFFFFF">
                <a:alpha val="100000"/>
              </a:srgbClr>
            </a:solidFill>
          </p:spPr>
          <p:txBody>
            <a:bodyPr/>
            <a:lstStyle/>
            <a:p/>
          </p:txBody>
        </p:sp>
        <p:sp>
          <p:nvSpPr>
            <p:cNvPr id="523" name="rc84"/>
            <p:cNvSpPr/>
            <p:nvPr/>
          </p:nvSpPr>
          <p:spPr>
            <a:xfrm>
              <a:off x="6564753" y="10217410"/>
              <a:ext cx="182879" cy="182880"/>
            </a:xfrm>
            <a:prstGeom prst="rect">
              <a:avLst/>
            </a:prstGeom>
            <a:solidFill>
              <a:srgbClr val="FFFFFF">
                <a:alpha val="100000"/>
              </a:srgbClr>
            </a:solidFill>
          </p:spPr>
          <p:txBody>
            <a:bodyPr/>
            <a:lstStyle/>
            <a:p/>
          </p:txBody>
        </p:sp>
        <p:sp>
          <p:nvSpPr>
            <p:cNvPr id="524" name="pl85"/>
            <p:cNvSpPr/>
            <p:nvPr/>
          </p:nvSpPr>
          <p:spPr>
            <a:xfrm>
              <a:off x="6583041"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525" name="tx86"/>
            <p:cNvSpPr/>
            <p:nvPr/>
          </p:nvSpPr>
          <p:spPr>
            <a:xfrm>
              <a:off x="6855633"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526" name="rc87"/>
            <p:cNvSpPr/>
            <p:nvPr/>
          </p:nvSpPr>
          <p:spPr>
            <a:xfrm>
              <a:off x="7796021" y="10217410"/>
              <a:ext cx="4053749" cy="182880"/>
            </a:xfrm>
            <a:prstGeom prst="rect">
              <a:avLst/>
            </a:prstGeom>
            <a:solidFill>
              <a:srgbClr val="FFFFFF">
                <a:alpha val="100000"/>
              </a:srgbClr>
            </a:solidFill>
          </p:spPr>
          <p:txBody>
            <a:bodyPr/>
            <a:lstStyle/>
            <a:p/>
          </p:txBody>
        </p:sp>
        <p:sp>
          <p:nvSpPr>
            <p:cNvPr id="527" name="rc88"/>
            <p:cNvSpPr/>
            <p:nvPr/>
          </p:nvSpPr>
          <p:spPr>
            <a:xfrm>
              <a:off x="7796021" y="10217410"/>
              <a:ext cx="182879" cy="182880"/>
            </a:xfrm>
            <a:prstGeom prst="rect">
              <a:avLst/>
            </a:prstGeom>
            <a:solidFill>
              <a:srgbClr val="FFFFFF">
                <a:alpha val="100000"/>
              </a:srgbClr>
            </a:solidFill>
          </p:spPr>
          <p:txBody>
            <a:bodyPr/>
            <a:lstStyle/>
            <a:p/>
          </p:txBody>
        </p:sp>
        <p:sp>
          <p:nvSpPr>
            <p:cNvPr id="528" name="rc89"/>
            <p:cNvSpPr/>
            <p:nvPr/>
          </p:nvSpPr>
          <p:spPr>
            <a:xfrm>
              <a:off x="7805021"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529" name="rc90"/>
            <p:cNvSpPr/>
            <p:nvPr/>
          </p:nvSpPr>
          <p:spPr>
            <a:xfrm>
              <a:off x="8887262" y="10217410"/>
              <a:ext cx="182879" cy="182880"/>
            </a:xfrm>
            <a:prstGeom prst="rect">
              <a:avLst/>
            </a:prstGeom>
            <a:solidFill>
              <a:srgbClr val="FFFFFF">
                <a:alpha val="100000"/>
              </a:srgbClr>
            </a:solidFill>
          </p:spPr>
          <p:txBody>
            <a:bodyPr/>
            <a:lstStyle/>
            <a:p/>
          </p:txBody>
        </p:sp>
        <p:sp>
          <p:nvSpPr>
            <p:cNvPr id="530" name="rc91"/>
            <p:cNvSpPr/>
            <p:nvPr/>
          </p:nvSpPr>
          <p:spPr>
            <a:xfrm>
              <a:off x="8896262" y="10226410"/>
              <a:ext cx="164879"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31" name="rc92"/>
            <p:cNvSpPr/>
            <p:nvPr/>
          </p:nvSpPr>
          <p:spPr>
            <a:xfrm>
              <a:off x="9813303" y="10217410"/>
              <a:ext cx="182879" cy="182880"/>
            </a:xfrm>
            <a:prstGeom prst="rect">
              <a:avLst/>
            </a:prstGeom>
            <a:solidFill>
              <a:srgbClr val="FFFFFF">
                <a:alpha val="100000"/>
              </a:srgbClr>
            </a:solidFill>
          </p:spPr>
          <p:txBody>
            <a:bodyPr/>
            <a:lstStyle/>
            <a:p/>
          </p:txBody>
        </p:sp>
        <p:sp>
          <p:nvSpPr>
            <p:cNvPr id="532" name="rc93"/>
            <p:cNvSpPr/>
            <p:nvPr/>
          </p:nvSpPr>
          <p:spPr>
            <a:xfrm>
              <a:off x="9822303" y="10226410"/>
              <a:ext cx="164880"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533" name="rc94"/>
            <p:cNvSpPr/>
            <p:nvPr/>
          </p:nvSpPr>
          <p:spPr>
            <a:xfrm>
              <a:off x="10815544" y="10217410"/>
              <a:ext cx="182880" cy="182880"/>
            </a:xfrm>
            <a:prstGeom prst="rect">
              <a:avLst/>
            </a:prstGeom>
            <a:solidFill>
              <a:srgbClr val="FFFFFF">
                <a:alpha val="100000"/>
              </a:srgbClr>
            </a:solidFill>
          </p:spPr>
          <p:txBody>
            <a:bodyPr/>
            <a:lstStyle/>
            <a:p/>
          </p:txBody>
        </p:sp>
        <p:sp>
          <p:nvSpPr>
            <p:cNvPr id="534" name="rc95"/>
            <p:cNvSpPr/>
            <p:nvPr/>
          </p:nvSpPr>
          <p:spPr>
            <a:xfrm>
              <a:off x="10824544"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35" name="tx96"/>
            <p:cNvSpPr/>
            <p:nvPr/>
          </p:nvSpPr>
          <p:spPr>
            <a:xfrm>
              <a:off x="8086901"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36" name="tx97"/>
            <p:cNvSpPr/>
            <p:nvPr/>
          </p:nvSpPr>
          <p:spPr>
            <a:xfrm>
              <a:off x="9178142"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37" name="tx98"/>
            <p:cNvSpPr/>
            <p:nvPr/>
          </p:nvSpPr>
          <p:spPr>
            <a:xfrm>
              <a:off x="10104183"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538" name="tx99"/>
            <p:cNvSpPr/>
            <p:nvPr/>
          </p:nvSpPr>
          <p:spPr>
            <a:xfrm>
              <a:off x="11106424"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39" name="tx100"/>
            <p:cNvSpPr/>
            <p:nvPr/>
          </p:nvSpPr>
          <p:spPr>
            <a:xfrm>
              <a:off x="6578964"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40" name=""/>
          <p:cNvGrpSpPr/>
          <p:nvPr/>
        </p:nvGrpSpPr>
        <p:grpSpPr>
          <a:xfrm>
            <a:off x="12527280" y="6217920"/>
            <a:ext cx="5486400" cy="4297680"/>
            <a:chOff x="12527280" y="6217920"/>
            <a:chExt cx="5486400" cy="4297680"/>
          </a:xfrm>
        </p:grpSpPr>
        <p:sp>
          <p:nvSpPr>
            <p:cNvPr id="541"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42"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43"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44"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5"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6"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7"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8"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9"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0"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1"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2"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3"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4"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5" name="pl17"/>
            <p:cNvSpPr/>
            <p:nvPr/>
          </p:nvSpPr>
          <p:spPr>
            <a:xfrm>
              <a:off x="13329440" y="6663670"/>
              <a:ext cx="4502097" cy="1459627"/>
            </a:xfrm>
            <a:custGeom>
              <a:avLst/>
              <a:pathLst>
                <a:path w="4502097" h="1459627">
                  <a:moveTo>
                    <a:pt x="0" y="0"/>
                  </a:moveTo>
                  <a:lnTo>
                    <a:pt x="187587" y="0"/>
                  </a:lnTo>
                  <a:lnTo>
                    <a:pt x="375174" y="0"/>
                  </a:lnTo>
                  <a:lnTo>
                    <a:pt x="562762" y="0"/>
                  </a:lnTo>
                  <a:lnTo>
                    <a:pt x="750349" y="0"/>
                  </a:lnTo>
                  <a:lnTo>
                    <a:pt x="937937" y="76822"/>
                  </a:lnTo>
                  <a:lnTo>
                    <a:pt x="1125524" y="25607"/>
                  </a:lnTo>
                  <a:lnTo>
                    <a:pt x="1313111" y="51214"/>
                  </a:lnTo>
                  <a:lnTo>
                    <a:pt x="1500699" y="128037"/>
                  </a:lnTo>
                  <a:lnTo>
                    <a:pt x="1688286" y="614579"/>
                  </a:lnTo>
                  <a:lnTo>
                    <a:pt x="1875874" y="1101122"/>
                  </a:lnTo>
                  <a:lnTo>
                    <a:pt x="2063461" y="819439"/>
                  </a:lnTo>
                  <a:lnTo>
                    <a:pt x="2251048" y="512149"/>
                  </a:lnTo>
                  <a:lnTo>
                    <a:pt x="2438636" y="512149"/>
                  </a:lnTo>
                  <a:lnTo>
                    <a:pt x="2626223" y="1101122"/>
                  </a:lnTo>
                  <a:lnTo>
                    <a:pt x="2813811" y="1101122"/>
                  </a:lnTo>
                  <a:lnTo>
                    <a:pt x="3001398" y="1459627"/>
                  </a:lnTo>
                  <a:lnTo>
                    <a:pt x="3188985" y="332897"/>
                  </a:lnTo>
                  <a:lnTo>
                    <a:pt x="3376573" y="204859"/>
                  </a:lnTo>
                  <a:lnTo>
                    <a:pt x="3564160" y="153644"/>
                  </a:lnTo>
                  <a:lnTo>
                    <a:pt x="3751748" y="358504"/>
                  </a:lnTo>
                  <a:lnTo>
                    <a:pt x="3939335" y="256074"/>
                  </a:lnTo>
                  <a:lnTo>
                    <a:pt x="4126923" y="640187"/>
                  </a:lnTo>
                  <a:lnTo>
                    <a:pt x="4314510" y="179252"/>
                  </a:lnTo>
                  <a:lnTo>
                    <a:pt x="4502097" y="204859"/>
                  </a:lnTo>
                </a:path>
              </a:pathLst>
            </a:custGeom>
            <a:ln w="32521" cap="flat">
              <a:solidFill>
                <a:srgbClr val="5EB0E8">
                  <a:alpha val="100000"/>
                </a:srgbClr>
              </a:solidFill>
              <a:prstDash val="solid"/>
              <a:round/>
            </a:ln>
          </p:spPr>
          <p:txBody>
            <a:bodyPr/>
            <a:lstStyle/>
            <a:p/>
          </p:txBody>
        </p:sp>
        <p:sp>
          <p:nvSpPr>
            <p:cNvPr id="556" name="pl18"/>
            <p:cNvSpPr/>
            <p:nvPr/>
          </p:nvSpPr>
          <p:spPr>
            <a:xfrm>
              <a:off x="13329440" y="6663670"/>
              <a:ext cx="4502097" cy="1741309"/>
            </a:xfrm>
            <a:custGeom>
              <a:avLst/>
              <a:pathLst>
                <a:path w="4502097" h="1741309">
                  <a:moveTo>
                    <a:pt x="0" y="0"/>
                  </a:moveTo>
                  <a:lnTo>
                    <a:pt x="187587" y="25607"/>
                  </a:lnTo>
                  <a:lnTo>
                    <a:pt x="375174" y="25607"/>
                  </a:lnTo>
                  <a:lnTo>
                    <a:pt x="562762" y="0"/>
                  </a:lnTo>
                  <a:lnTo>
                    <a:pt x="750349" y="51214"/>
                  </a:lnTo>
                  <a:lnTo>
                    <a:pt x="937937" y="76822"/>
                  </a:lnTo>
                  <a:lnTo>
                    <a:pt x="1125524" y="25607"/>
                  </a:lnTo>
                  <a:lnTo>
                    <a:pt x="1313111" y="76822"/>
                  </a:lnTo>
                  <a:lnTo>
                    <a:pt x="1500699" y="102429"/>
                  </a:lnTo>
                  <a:lnTo>
                    <a:pt x="1688286" y="793832"/>
                  </a:lnTo>
                  <a:lnTo>
                    <a:pt x="1875874" y="1485234"/>
                  </a:lnTo>
                  <a:lnTo>
                    <a:pt x="2063461" y="1101122"/>
                  </a:lnTo>
                  <a:lnTo>
                    <a:pt x="2251048" y="1152337"/>
                  </a:lnTo>
                  <a:lnTo>
                    <a:pt x="2438636" y="1152337"/>
                  </a:lnTo>
                  <a:lnTo>
                    <a:pt x="2626223" y="1075514"/>
                  </a:lnTo>
                  <a:lnTo>
                    <a:pt x="2813811" y="1075514"/>
                  </a:lnTo>
                  <a:lnTo>
                    <a:pt x="3001398" y="1741309"/>
                  </a:lnTo>
                  <a:lnTo>
                    <a:pt x="3188985" y="384112"/>
                  </a:lnTo>
                  <a:lnTo>
                    <a:pt x="3376573" y="230467"/>
                  </a:lnTo>
                  <a:lnTo>
                    <a:pt x="3564160" y="179252"/>
                  </a:lnTo>
                  <a:lnTo>
                    <a:pt x="3751748" y="435327"/>
                  </a:lnTo>
                  <a:lnTo>
                    <a:pt x="3939335" y="332897"/>
                  </a:lnTo>
                  <a:lnTo>
                    <a:pt x="4126923" y="768224"/>
                  </a:lnTo>
                  <a:lnTo>
                    <a:pt x="4314510" y="307289"/>
                  </a:lnTo>
                  <a:lnTo>
                    <a:pt x="4502097" y="409719"/>
                  </a:lnTo>
                </a:path>
              </a:pathLst>
            </a:custGeom>
            <a:ln w="32521" cap="flat">
              <a:solidFill>
                <a:srgbClr val="00A173">
                  <a:alpha val="100000"/>
                </a:srgbClr>
              </a:solidFill>
              <a:prstDash val="solid"/>
              <a:round/>
            </a:ln>
          </p:spPr>
          <p:txBody>
            <a:bodyPr/>
            <a:lstStyle/>
            <a:p/>
          </p:txBody>
        </p:sp>
        <p:sp>
          <p:nvSpPr>
            <p:cNvPr id="557"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58"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59"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60"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61"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62"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63"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4"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5"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6"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7"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8"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9"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0"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1"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2"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3"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4"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5"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6"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7"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8"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9"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0"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1"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2"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3"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4"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5"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6"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7"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8"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9"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0"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1"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2"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3"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4"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95"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96"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97"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98"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99"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600"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601"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602"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603"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604"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605"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606"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607"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608"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609"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610"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611"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612"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613"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614"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615"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616"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617"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618"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619"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620" name="rc82"/>
            <p:cNvSpPr/>
            <p:nvPr/>
          </p:nvSpPr>
          <p:spPr>
            <a:xfrm>
              <a:off x="14005791" y="9941072"/>
              <a:ext cx="3149396" cy="504938"/>
            </a:xfrm>
            <a:prstGeom prst="rect">
              <a:avLst/>
            </a:prstGeom>
            <a:solidFill>
              <a:srgbClr val="FFFFFF">
                <a:alpha val="100000"/>
              </a:srgbClr>
            </a:solidFill>
          </p:spPr>
          <p:txBody>
            <a:bodyPr/>
            <a:lstStyle/>
            <a:p/>
          </p:txBody>
        </p:sp>
        <p:sp>
          <p:nvSpPr>
            <p:cNvPr id="621"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622"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623"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624"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625"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626"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627"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628"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629"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United Arab Emirates</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3214267" cy="3131794"/>
            </a:xfrm>
            <a:prstGeom prst="rect">
              <a:avLst/>
            </a:prstGeom>
            <a:solidFill>
              <a:srgbClr val="FFFFFF">
                <a:alpha val="100000"/>
              </a:srgbClr>
            </a:solidFill>
          </p:spPr>
          <p:txBody>
            <a:bodyPr/>
            <a:lstStyle/>
            <a:p/>
          </p:txBody>
        </p:sp>
        <p:sp>
          <p:nvSpPr>
            <p:cNvPr id="7" name="pl6"/>
            <p:cNvSpPr/>
            <p:nvPr/>
          </p:nvSpPr>
          <p:spPr>
            <a:xfrm>
              <a:off x="1899869" y="483757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8" name="pl7"/>
            <p:cNvSpPr/>
            <p:nvPr/>
          </p:nvSpPr>
          <p:spPr>
            <a:xfrm>
              <a:off x="1899869" y="394200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9" name="pl8"/>
            <p:cNvSpPr/>
            <p:nvPr/>
          </p:nvSpPr>
          <p:spPr>
            <a:xfrm>
              <a:off x="1899869" y="304644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 name="pl9"/>
            <p:cNvSpPr/>
            <p:nvPr/>
          </p:nvSpPr>
          <p:spPr>
            <a:xfrm>
              <a:off x="189986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1" name="pl10"/>
            <p:cNvSpPr/>
            <p:nvPr/>
          </p:nvSpPr>
          <p:spPr>
            <a:xfrm>
              <a:off x="1899869" y="438979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 name="pl11"/>
            <p:cNvSpPr/>
            <p:nvPr/>
          </p:nvSpPr>
          <p:spPr>
            <a:xfrm>
              <a:off x="1899869" y="349422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 name="pl12"/>
            <p:cNvSpPr/>
            <p:nvPr/>
          </p:nvSpPr>
          <p:spPr>
            <a:xfrm>
              <a:off x="1899869" y="259866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 name="rc13"/>
            <p:cNvSpPr/>
            <p:nvPr/>
          </p:nvSpPr>
          <p:spPr>
            <a:xfrm>
              <a:off x="1939388" y="5267446"/>
              <a:ext cx="237118" cy="1791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 name="rc14"/>
            <p:cNvSpPr/>
            <p:nvPr/>
          </p:nvSpPr>
          <p:spPr>
            <a:xfrm>
              <a:off x="1939388" y="526744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 name="rc15"/>
            <p:cNvSpPr/>
            <p:nvPr/>
          </p:nvSpPr>
          <p:spPr>
            <a:xfrm>
              <a:off x="1939388" y="526744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 name="rc16"/>
            <p:cNvSpPr/>
            <p:nvPr/>
          </p:nvSpPr>
          <p:spPr>
            <a:xfrm>
              <a:off x="1939388" y="5222668"/>
              <a:ext cx="237118" cy="447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 name="rc17"/>
            <p:cNvSpPr/>
            <p:nvPr/>
          </p:nvSpPr>
          <p:spPr>
            <a:xfrm>
              <a:off x="2202853" y="5276402"/>
              <a:ext cx="237118" cy="895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 name="rc18"/>
            <p:cNvSpPr/>
            <p:nvPr/>
          </p:nvSpPr>
          <p:spPr>
            <a:xfrm>
              <a:off x="2202853" y="527640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 name="rc19"/>
            <p:cNvSpPr/>
            <p:nvPr/>
          </p:nvSpPr>
          <p:spPr>
            <a:xfrm>
              <a:off x="2202853" y="5267446"/>
              <a:ext cx="237118" cy="895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 name="rc20"/>
            <p:cNvSpPr/>
            <p:nvPr/>
          </p:nvSpPr>
          <p:spPr>
            <a:xfrm>
              <a:off x="2202853" y="5204757"/>
              <a:ext cx="237118" cy="626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 name="rc21"/>
            <p:cNvSpPr/>
            <p:nvPr/>
          </p:nvSpPr>
          <p:spPr>
            <a:xfrm>
              <a:off x="2466318" y="5258491"/>
              <a:ext cx="237118" cy="2686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 name="rc22"/>
            <p:cNvSpPr/>
            <p:nvPr/>
          </p:nvSpPr>
          <p:spPr>
            <a:xfrm>
              <a:off x="2466318" y="525849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 name="rc23"/>
            <p:cNvSpPr/>
            <p:nvPr/>
          </p:nvSpPr>
          <p:spPr>
            <a:xfrm>
              <a:off x="2466318" y="5231624"/>
              <a:ext cx="237118" cy="2686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 name="rc24"/>
            <p:cNvSpPr/>
            <p:nvPr/>
          </p:nvSpPr>
          <p:spPr>
            <a:xfrm>
              <a:off x="2466318" y="5186845"/>
              <a:ext cx="237118" cy="447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 name="rc25"/>
            <p:cNvSpPr/>
            <p:nvPr/>
          </p:nvSpPr>
          <p:spPr>
            <a:xfrm>
              <a:off x="2729782" y="5267446"/>
              <a:ext cx="237118" cy="1791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 name="rc26"/>
            <p:cNvSpPr/>
            <p:nvPr/>
          </p:nvSpPr>
          <p:spPr>
            <a:xfrm>
              <a:off x="2729782" y="526744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 name="rc27"/>
            <p:cNvSpPr/>
            <p:nvPr/>
          </p:nvSpPr>
          <p:spPr>
            <a:xfrm>
              <a:off x="2729782" y="5258491"/>
              <a:ext cx="237118" cy="895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 name="rc28"/>
            <p:cNvSpPr/>
            <p:nvPr/>
          </p:nvSpPr>
          <p:spPr>
            <a:xfrm>
              <a:off x="2729782" y="5168934"/>
              <a:ext cx="237118" cy="895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0" name="rc29"/>
            <p:cNvSpPr/>
            <p:nvPr/>
          </p:nvSpPr>
          <p:spPr>
            <a:xfrm>
              <a:off x="2993247" y="5258491"/>
              <a:ext cx="237118" cy="2686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1" name="rc30"/>
            <p:cNvSpPr/>
            <p:nvPr/>
          </p:nvSpPr>
          <p:spPr>
            <a:xfrm>
              <a:off x="2993247" y="525849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2" name="rc31"/>
            <p:cNvSpPr/>
            <p:nvPr/>
          </p:nvSpPr>
          <p:spPr>
            <a:xfrm>
              <a:off x="2993247" y="525849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3" name="rc32"/>
            <p:cNvSpPr/>
            <p:nvPr/>
          </p:nvSpPr>
          <p:spPr>
            <a:xfrm>
              <a:off x="2993247" y="5133112"/>
              <a:ext cx="237118" cy="12537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4" name="rc33"/>
            <p:cNvSpPr/>
            <p:nvPr/>
          </p:nvSpPr>
          <p:spPr>
            <a:xfrm>
              <a:off x="3256711" y="5231624"/>
              <a:ext cx="237118" cy="5373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5" name="rc34"/>
            <p:cNvSpPr/>
            <p:nvPr/>
          </p:nvSpPr>
          <p:spPr>
            <a:xfrm>
              <a:off x="3256711" y="523162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6" name="rc35"/>
            <p:cNvSpPr/>
            <p:nvPr/>
          </p:nvSpPr>
          <p:spPr>
            <a:xfrm>
              <a:off x="3256711" y="523162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7" name="rc36"/>
            <p:cNvSpPr/>
            <p:nvPr/>
          </p:nvSpPr>
          <p:spPr>
            <a:xfrm>
              <a:off x="3256711" y="5115200"/>
              <a:ext cx="237118" cy="11642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8" name="rc37"/>
            <p:cNvSpPr/>
            <p:nvPr/>
          </p:nvSpPr>
          <p:spPr>
            <a:xfrm>
              <a:off x="3520176" y="5240579"/>
              <a:ext cx="237118" cy="4477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9" name="rc38"/>
            <p:cNvSpPr/>
            <p:nvPr/>
          </p:nvSpPr>
          <p:spPr>
            <a:xfrm>
              <a:off x="3520176" y="524057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 name="rc39"/>
            <p:cNvSpPr/>
            <p:nvPr/>
          </p:nvSpPr>
          <p:spPr>
            <a:xfrm>
              <a:off x="3520176" y="524057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1" name="rc40"/>
            <p:cNvSpPr/>
            <p:nvPr/>
          </p:nvSpPr>
          <p:spPr>
            <a:xfrm>
              <a:off x="3520176" y="5133112"/>
              <a:ext cx="237118" cy="1074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 name="rc41"/>
            <p:cNvSpPr/>
            <p:nvPr/>
          </p:nvSpPr>
          <p:spPr>
            <a:xfrm>
              <a:off x="3783640" y="5249535"/>
              <a:ext cx="237118" cy="3582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3" name="rc42"/>
            <p:cNvSpPr/>
            <p:nvPr/>
          </p:nvSpPr>
          <p:spPr>
            <a:xfrm>
              <a:off x="3783640" y="524953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 name="rc43"/>
            <p:cNvSpPr/>
            <p:nvPr/>
          </p:nvSpPr>
          <p:spPr>
            <a:xfrm>
              <a:off x="3783640" y="524953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5" name="rc44"/>
            <p:cNvSpPr/>
            <p:nvPr/>
          </p:nvSpPr>
          <p:spPr>
            <a:xfrm>
              <a:off x="3783640" y="5151023"/>
              <a:ext cx="237118" cy="985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6" name="rc45"/>
            <p:cNvSpPr/>
            <p:nvPr/>
          </p:nvSpPr>
          <p:spPr>
            <a:xfrm>
              <a:off x="4047105" y="5249535"/>
              <a:ext cx="237118" cy="3582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7" name="rc46"/>
            <p:cNvSpPr/>
            <p:nvPr/>
          </p:nvSpPr>
          <p:spPr>
            <a:xfrm>
              <a:off x="4047105" y="524953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 name="rc47"/>
            <p:cNvSpPr/>
            <p:nvPr/>
          </p:nvSpPr>
          <p:spPr>
            <a:xfrm>
              <a:off x="4047105" y="524953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9" name="rc48"/>
            <p:cNvSpPr/>
            <p:nvPr/>
          </p:nvSpPr>
          <p:spPr>
            <a:xfrm>
              <a:off x="4047105" y="5142067"/>
              <a:ext cx="237118" cy="1074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0" name="rc49"/>
            <p:cNvSpPr/>
            <p:nvPr/>
          </p:nvSpPr>
          <p:spPr>
            <a:xfrm>
              <a:off x="4310570" y="5213712"/>
              <a:ext cx="237118" cy="7164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1" name="rc50"/>
            <p:cNvSpPr/>
            <p:nvPr/>
          </p:nvSpPr>
          <p:spPr>
            <a:xfrm>
              <a:off x="4310570" y="521371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2" name="rc51"/>
            <p:cNvSpPr/>
            <p:nvPr/>
          </p:nvSpPr>
          <p:spPr>
            <a:xfrm>
              <a:off x="4310570" y="5195801"/>
              <a:ext cx="237118" cy="1791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3" name="rc52"/>
            <p:cNvSpPr/>
            <p:nvPr/>
          </p:nvSpPr>
          <p:spPr>
            <a:xfrm>
              <a:off x="4310570" y="5025644"/>
              <a:ext cx="237118" cy="17015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4" name="rc53"/>
            <p:cNvSpPr/>
            <p:nvPr/>
          </p:nvSpPr>
          <p:spPr>
            <a:xfrm>
              <a:off x="4574034" y="5052511"/>
              <a:ext cx="237118" cy="2328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5" name="rc54"/>
            <p:cNvSpPr/>
            <p:nvPr/>
          </p:nvSpPr>
          <p:spPr>
            <a:xfrm>
              <a:off x="4574034" y="5007732"/>
              <a:ext cx="237118" cy="4477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6" name="rc55"/>
            <p:cNvSpPr/>
            <p:nvPr/>
          </p:nvSpPr>
          <p:spPr>
            <a:xfrm>
              <a:off x="4574034" y="4989821"/>
              <a:ext cx="237118" cy="1791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7" name="rc56"/>
            <p:cNvSpPr/>
            <p:nvPr/>
          </p:nvSpPr>
          <p:spPr>
            <a:xfrm>
              <a:off x="4574034" y="4792796"/>
              <a:ext cx="237118" cy="1970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8" name="rc57"/>
            <p:cNvSpPr/>
            <p:nvPr/>
          </p:nvSpPr>
          <p:spPr>
            <a:xfrm>
              <a:off x="4837499" y="5115200"/>
              <a:ext cx="237118" cy="17015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9" name="rc58"/>
            <p:cNvSpPr/>
            <p:nvPr/>
          </p:nvSpPr>
          <p:spPr>
            <a:xfrm>
              <a:off x="4837499" y="511520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0" name="rc59"/>
            <p:cNvSpPr/>
            <p:nvPr/>
          </p:nvSpPr>
          <p:spPr>
            <a:xfrm>
              <a:off x="4837499" y="5106245"/>
              <a:ext cx="237118" cy="895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1" name="rc60"/>
            <p:cNvSpPr/>
            <p:nvPr/>
          </p:nvSpPr>
          <p:spPr>
            <a:xfrm>
              <a:off x="4837499" y="4801752"/>
              <a:ext cx="237118" cy="30449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2" name="pg61"/>
            <p:cNvSpPr/>
            <p:nvPr/>
          </p:nvSpPr>
          <p:spPr>
            <a:xfrm>
              <a:off x="2678419" y="2153563"/>
              <a:ext cx="1657166" cy="373922"/>
            </a:xfrm>
            <a:custGeom>
              <a:avLst/>
              <a:pathLst>
                <a:path w="1657166" h="373922">
                  <a:moveTo>
                    <a:pt x="31220" y="373922"/>
                  </a:moveTo>
                  <a:lnTo>
                    <a:pt x="1625946" y="373922"/>
                  </a:lnTo>
                  <a:lnTo>
                    <a:pt x="1624689" y="373897"/>
                  </a:lnTo>
                  <a:lnTo>
                    <a:pt x="1629709" y="373695"/>
                  </a:lnTo>
                  <a:lnTo>
                    <a:pt x="1634632" y="372690"/>
                  </a:lnTo>
                  <a:lnTo>
                    <a:pt x="1639330" y="370908"/>
                  </a:lnTo>
                  <a:lnTo>
                    <a:pt x="1643681" y="368396"/>
                  </a:lnTo>
                  <a:lnTo>
                    <a:pt x="1647573" y="365218"/>
                  </a:lnTo>
                  <a:lnTo>
                    <a:pt x="1650905" y="361457"/>
                  </a:lnTo>
                  <a:lnTo>
                    <a:pt x="1653590" y="357211"/>
                  </a:lnTo>
                  <a:lnTo>
                    <a:pt x="1655560" y="352588"/>
                  </a:lnTo>
                  <a:lnTo>
                    <a:pt x="1656762" y="347710"/>
                  </a:lnTo>
                  <a:lnTo>
                    <a:pt x="1657166" y="342702"/>
                  </a:lnTo>
                  <a:lnTo>
                    <a:pt x="1657166" y="31220"/>
                  </a:lnTo>
                  <a:lnTo>
                    <a:pt x="1656762" y="26212"/>
                  </a:lnTo>
                  <a:lnTo>
                    <a:pt x="1655560" y="21334"/>
                  </a:lnTo>
                  <a:lnTo>
                    <a:pt x="1653590" y="16711"/>
                  </a:lnTo>
                  <a:lnTo>
                    <a:pt x="1650905" y="12465"/>
                  </a:lnTo>
                  <a:lnTo>
                    <a:pt x="1647573" y="8704"/>
                  </a:lnTo>
                  <a:lnTo>
                    <a:pt x="1643681" y="5526"/>
                  </a:lnTo>
                  <a:lnTo>
                    <a:pt x="1639330" y="3014"/>
                  </a:lnTo>
                  <a:lnTo>
                    <a:pt x="1634632" y="1232"/>
                  </a:lnTo>
                  <a:lnTo>
                    <a:pt x="1629709" y="227"/>
                  </a:lnTo>
                  <a:lnTo>
                    <a:pt x="162594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3" name="tx62"/>
            <p:cNvSpPr/>
            <p:nvPr/>
          </p:nvSpPr>
          <p:spPr>
            <a:xfrm>
              <a:off x="2803302" y="2239827"/>
              <a:ext cx="1407401"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98 case(s)</a:t>
              </a:r>
            </a:p>
          </p:txBody>
        </p:sp>
        <p:sp>
          <p:nvSpPr>
            <p:cNvPr id="64" name="pg63"/>
            <p:cNvSpPr/>
            <p:nvPr/>
          </p:nvSpPr>
          <p:spPr>
            <a:xfrm>
              <a:off x="2872836" y="2394471"/>
              <a:ext cx="1268332" cy="311602"/>
            </a:xfrm>
            <a:custGeom>
              <a:avLst/>
              <a:pathLst>
                <a:path w="1268332" h="311602">
                  <a:moveTo>
                    <a:pt x="26017" y="311602"/>
                  </a:moveTo>
                  <a:lnTo>
                    <a:pt x="1242315" y="311602"/>
                  </a:lnTo>
                  <a:lnTo>
                    <a:pt x="1241268" y="311581"/>
                  </a:lnTo>
                  <a:lnTo>
                    <a:pt x="1245451" y="311412"/>
                  </a:lnTo>
                  <a:lnTo>
                    <a:pt x="1249554" y="310575"/>
                  </a:lnTo>
                  <a:lnTo>
                    <a:pt x="1253469" y="309090"/>
                  </a:lnTo>
                  <a:lnTo>
                    <a:pt x="1257095" y="306996"/>
                  </a:lnTo>
                  <a:lnTo>
                    <a:pt x="1260338" y="304348"/>
                  </a:lnTo>
                  <a:lnTo>
                    <a:pt x="1263114" y="301214"/>
                  </a:lnTo>
                  <a:lnTo>
                    <a:pt x="1265352" y="297675"/>
                  </a:lnTo>
                  <a:lnTo>
                    <a:pt x="1266993" y="293823"/>
                  </a:lnTo>
                  <a:lnTo>
                    <a:pt x="1267995" y="289758"/>
                  </a:lnTo>
                  <a:lnTo>
                    <a:pt x="1268332" y="285585"/>
                  </a:lnTo>
                  <a:lnTo>
                    <a:pt x="1268332" y="26017"/>
                  </a:lnTo>
                  <a:lnTo>
                    <a:pt x="1267995" y="21843"/>
                  </a:lnTo>
                  <a:lnTo>
                    <a:pt x="1266993" y="17778"/>
                  </a:lnTo>
                  <a:lnTo>
                    <a:pt x="1265352" y="13926"/>
                  </a:lnTo>
                  <a:lnTo>
                    <a:pt x="1263114" y="10387"/>
                  </a:lnTo>
                  <a:lnTo>
                    <a:pt x="1260338" y="7253"/>
                  </a:lnTo>
                  <a:lnTo>
                    <a:pt x="1257095" y="4605"/>
                  </a:lnTo>
                  <a:lnTo>
                    <a:pt x="1253469" y="2511"/>
                  </a:lnTo>
                  <a:lnTo>
                    <a:pt x="1249554" y="1027"/>
                  </a:lnTo>
                  <a:lnTo>
                    <a:pt x="1245451" y="189"/>
                  </a:lnTo>
                  <a:lnTo>
                    <a:pt x="1242315"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5" name="tx64"/>
            <p:cNvSpPr/>
            <p:nvPr/>
          </p:nvSpPr>
          <p:spPr>
            <a:xfrm>
              <a:off x="2976905" y="2466357"/>
              <a:ext cx="1060195"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98 case(s)</a:t>
              </a:r>
            </a:p>
          </p:txBody>
        </p:sp>
        <p:sp>
          <p:nvSpPr>
            <p:cNvPr id="66" name="rc65"/>
            <p:cNvSpPr/>
            <p:nvPr/>
          </p:nvSpPr>
          <p:spPr>
            <a:xfrm>
              <a:off x="1899869" y="2153563"/>
              <a:ext cx="3214267" cy="3131794"/>
            </a:xfrm>
            <a:prstGeom prst="rect">
              <a:avLst/>
            </a:prstGeom>
            <a:ln w="13550" cap="rnd">
              <a:solidFill>
                <a:srgbClr val="333333">
                  <a:alpha val="100000"/>
                </a:srgbClr>
              </a:solidFill>
              <a:prstDash val="solid"/>
              <a:round/>
            </a:ln>
          </p:spPr>
          <p:txBody>
            <a:bodyPr/>
            <a:lstStyle/>
            <a:p/>
          </p:txBody>
        </p:sp>
        <p:sp>
          <p:nvSpPr>
            <p:cNvPr id="67" name="rc66"/>
            <p:cNvSpPr/>
            <p:nvPr/>
          </p:nvSpPr>
          <p:spPr>
            <a:xfrm>
              <a:off x="5114136" y="2153563"/>
              <a:ext cx="3214267" cy="3131794"/>
            </a:xfrm>
            <a:prstGeom prst="rect">
              <a:avLst/>
            </a:prstGeom>
            <a:solidFill>
              <a:srgbClr val="FFFFFF">
                <a:alpha val="100000"/>
              </a:srgbClr>
            </a:solidFill>
          </p:spPr>
          <p:txBody>
            <a:bodyPr/>
            <a:lstStyle/>
            <a:p/>
          </p:txBody>
        </p:sp>
        <p:sp>
          <p:nvSpPr>
            <p:cNvPr id="68" name="pl67"/>
            <p:cNvSpPr/>
            <p:nvPr/>
          </p:nvSpPr>
          <p:spPr>
            <a:xfrm>
              <a:off x="5114136" y="483757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9" name="pl68"/>
            <p:cNvSpPr/>
            <p:nvPr/>
          </p:nvSpPr>
          <p:spPr>
            <a:xfrm>
              <a:off x="5114136" y="394200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0" name="pl69"/>
            <p:cNvSpPr/>
            <p:nvPr/>
          </p:nvSpPr>
          <p:spPr>
            <a:xfrm>
              <a:off x="5114136" y="304644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1" name="pl70"/>
            <p:cNvSpPr/>
            <p:nvPr/>
          </p:nvSpPr>
          <p:spPr>
            <a:xfrm>
              <a:off x="5114136"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2" name="pl71"/>
            <p:cNvSpPr/>
            <p:nvPr/>
          </p:nvSpPr>
          <p:spPr>
            <a:xfrm>
              <a:off x="5114136" y="438979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3" name="pl72"/>
            <p:cNvSpPr/>
            <p:nvPr/>
          </p:nvSpPr>
          <p:spPr>
            <a:xfrm>
              <a:off x="5114136" y="349422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4" name="pl73"/>
            <p:cNvSpPr/>
            <p:nvPr/>
          </p:nvSpPr>
          <p:spPr>
            <a:xfrm>
              <a:off x="5114136" y="259866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5" name="rc74"/>
            <p:cNvSpPr/>
            <p:nvPr/>
          </p:nvSpPr>
          <p:spPr>
            <a:xfrm>
              <a:off x="5153656" y="4945043"/>
              <a:ext cx="237118" cy="34031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6" name="rc75"/>
            <p:cNvSpPr/>
            <p:nvPr/>
          </p:nvSpPr>
          <p:spPr>
            <a:xfrm>
              <a:off x="5153656" y="494504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7" name="rc76"/>
            <p:cNvSpPr/>
            <p:nvPr/>
          </p:nvSpPr>
          <p:spPr>
            <a:xfrm>
              <a:off x="5153656" y="4855486"/>
              <a:ext cx="237118" cy="8955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8" name="rc77"/>
            <p:cNvSpPr/>
            <p:nvPr/>
          </p:nvSpPr>
          <p:spPr>
            <a:xfrm>
              <a:off x="5153656" y="4550994"/>
              <a:ext cx="237118" cy="30449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9" name="rc78"/>
            <p:cNvSpPr/>
            <p:nvPr/>
          </p:nvSpPr>
          <p:spPr>
            <a:xfrm>
              <a:off x="5417121" y="5133112"/>
              <a:ext cx="237118" cy="15224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0" name="rc79"/>
            <p:cNvSpPr/>
            <p:nvPr/>
          </p:nvSpPr>
          <p:spPr>
            <a:xfrm>
              <a:off x="5417121" y="513311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1" name="rc80"/>
            <p:cNvSpPr/>
            <p:nvPr/>
          </p:nvSpPr>
          <p:spPr>
            <a:xfrm>
              <a:off x="5417121" y="5088333"/>
              <a:ext cx="237118" cy="4477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2" name="rc81"/>
            <p:cNvSpPr/>
            <p:nvPr/>
          </p:nvSpPr>
          <p:spPr>
            <a:xfrm>
              <a:off x="5417121" y="4622639"/>
              <a:ext cx="237118" cy="46569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3" name="rc82"/>
            <p:cNvSpPr/>
            <p:nvPr/>
          </p:nvSpPr>
          <p:spPr>
            <a:xfrm>
              <a:off x="5680585" y="5106245"/>
              <a:ext cx="237118" cy="17911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5680585" y="5097289"/>
              <a:ext cx="237118" cy="895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5680585" y="5043555"/>
              <a:ext cx="237118" cy="5373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5680585" y="4658462"/>
              <a:ext cx="237118" cy="38509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5944050" y="5016688"/>
              <a:ext cx="237118" cy="26866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5944050" y="501668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5944050" y="5007732"/>
              <a:ext cx="237118" cy="895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5944050" y="4604728"/>
              <a:ext cx="237118" cy="40300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6207514" y="4998777"/>
              <a:ext cx="237118" cy="28658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6207514" y="499877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6207514" y="4962954"/>
              <a:ext cx="237118" cy="3582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6207514" y="4353969"/>
              <a:ext cx="237118" cy="6089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6470979" y="4622639"/>
              <a:ext cx="237118" cy="66271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6470979" y="462263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6470979" y="4595772"/>
              <a:ext cx="237118" cy="2686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6470979" y="3968876"/>
              <a:ext cx="237118" cy="6268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rc98"/>
            <p:cNvSpPr/>
            <p:nvPr/>
          </p:nvSpPr>
          <p:spPr>
            <a:xfrm>
              <a:off x="6734443" y="4658462"/>
              <a:ext cx="237118" cy="6268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6734443" y="465846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6734443" y="4649506"/>
              <a:ext cx="237118" cy="895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6734443" y="4076344"/>
              <a:ext cx="237118" cy="57316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rc102"/>
            <p:cNvSpPr/>
            <p:nvPr/>
          </p:nvSpPr>
          <p:spPr>
            <a:xfrm>
              <a:off x="6997908" y="5061466"/>
              <a:ext cx="237118" cy="22389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4" name="rc103"/>
            <p:cNvSpPr/>
            <p:nvPr/>
          </p:nvSpPr>
          <p:spPr>
            <a:xfrm>
              <a:off x="6997908" y="506146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5" name="rc104"/>
            <p:cNvSpPr/>
            <p:nvPr/>
          </p:nvSpPr>
          <p:spPr>
            <a:xfrm>
              <a:off x="6997908" y="5052511"/>
              <a:ext cx="237118" cy="895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6" name="rc105"/>
            <p:cNvSpPr/>
            <p:nvPr/>
          </p:nvSpPr>
          <p:spPr>
            <a:xfrm>
              <a:off x="6997908" y="4613683"/>
              <a:ext cx="237118" cy="43882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7" name="rc106"/>
            <p:cNvSpPr/>
            <p:nvPr/>
          </p:nvSpPr>
          <p:spPr>
            <a:xfrm>
              <a:off x="7261373" y="4918176"/>
              <a:ext cx="237118" cy="36718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8" name="rc107"/>
            <p:cNvSpPr/>
            <p:nvPr/>
          </p:nvSpPr>
          <p:spPr>
            <a:xfrm>
              <a:off x="7261373" y="491817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9" name="rc108"/>
            <p:cNvSpPr/>
            <p:nvPr/>
          </p:nvSpPr>
          <p:spPr>
            <a:xfrm>
              <a:off x="7261373" y="4900264"/>
              <a:ext cx="237118" cy="1791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0" name="rc109"/>
            <p:cNvSpPr/>
            <p:nvPr/>
          </p:nvSpPr>
          <p:spPr>
            <a:xfrm>
              <a:off x="7261373" y="4246501"/>
              <a:ext cx="237118" cy="65376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1" name="rc110"/>
            <p:cNvSpPr/>
            <p:nvPr/>
          </p:nvSpPr>
          <p:spPr>
            <a:xfrm>
              <a:off x="7524837" y="4936087"/>
              <a:ext cx="237118" cy="34927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2" name="rc111"/>
            <p:cNvSpPr/>
            <p:nvPr/>
          </p:nvSpPr>
          <p:spPr>
            <a:xfrm>
              <a:off x="7524837" y="493608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3" name="rc112"/>
            <p:cNvSpPr/>
            <p:nvPr/>
          </p:nvSpPr>
          <p:spPr>
            <a:xfrm>
              <a:off x="7524837" y="4918176"/>
              <a:ext cx="237118" cy="1791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4" name="rc113"/>
            <p:cNvSpPr/>
            <p:nvPr/>
          </p:nvSpPr>
          <p:spPr>
            <a:xfrm>
              <a:off x="7524837" y="4246501"/>
              <a:ext cx="237118" cy="6716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5" name="rc114"/>
            <p:cNvSpPr/>
            <p:nvPr/>
          </p:nvSpPr>
          <p:spPr>
            <a:xfrm>
              <a:off x="7788302" y="4891309"/>
              <a:ext cx="237118" cy="39404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6" name="rc115"/>
            <p:cNvSpPr/>
            <p:nvPr/>
          </p:nvSpPr>
          <p:spPr>
            <a:xfrm>
              <a:off x="7788302" y="489130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7" name="rc116"/>
            <p:cNvSpPr/>
            <p:nvPr/>
          </p:nvSpPr>
          <p:spPr>
            <a:xfrm>
              <a:off x="7788302" y="4873397"/>
              <a:ext cx="237118" cy="1791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8" name="rc117"/>
            <p:cNvSpPr/>
            <p:nvPr/>
          </p:nvSpPr>
          <p:spPr>
            <a:xfrm>
              <a:off x="7788302" y="4085299"/>
              <a:ext cx="237118" cy="7880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9" name="rc118"/>
            <p:cNvSpPr/>
            <p:nvPr/>
          </p:nvSpPr>
          <p:spPr>
            <a:xfrm>
              <a:off x="8051766" y="4962954"/>
              <a:ext cx="237118" cy="32240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0" name="rc119"/>
            <p:cNvSpPr/>
            <p:nvPr/>
          </p:nvSpPr>
          <p:spPr>
            <a:xfrm>
              <a:off x="8051766" y="496295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1" name="rc120"/>
            <p:cNvSpPr/>
            <p:nvPr/>
          </p:nvSpPr>
          <p:spPr>
            <a:xfrm>
              <a:off x="8051766" y="4945043"/>
              <a:ext cx="237118" cy="1791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2" name="rc121"/>
            <p:cNvSpPr/>
            <p:nvPr/>
          </p:nvSpPr>
          <p:spPr>
            <a:xfrm>
              <a:off x="8051766" y="4147989"/>
              <a:ext cx="237118" cy="7970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3" name="pg122"/>
            <p:cNvSpPr/>
            <p:nvPr/>
          </p:nvSpPr>
          <p:spPr>
            <a:xfrm>
              <a:off x="5868550"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4" name="tx123"/>
            <p:cNvSpPr/>
            <p:nvPr/>
          </p:nvSpPr>
          <p:spPr>
            <a:xfrm>
              <a:off x="5993432"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506 case(s)</a:t>
              </a:r>
            </a:p>
          </p:txBody>
        </p:sp>
        <p:sp>
          <p:nvSpPr>
            <p:cNvPr id="125" name="pg124"/>
            <p:cNvSpPr/>
            <p:nvPr/>
          </p:nvSpPr>
          <p:spPr>
            <a:xfrm>
              <a:off x="6066990"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6" name="tx125"/>
            <p:cNvSpPr/>
            <p:nvPr/>
          </p:nvSpPr>
          <p:spPr>
            <a:xfrm>
              <a:off x="6171058"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484 case(s)</a:t>
              </a:r>
            </a:p>
          </p:txBody>
        </p:sp>
        <p:sp>
          <p:nvSpPr>
            <p:cNvPr id="127" name="rc126"/>
            <p:cNvSpPr/>
            <p:nvPr/>
          </p:nvSpPr>
          <p:spPr>
            <a:xfrm>
              <a:off x="5114136" y="2153563"/>
              <a:ext cx="3214267" cy="3131794"/>
            </a:xfrm>
            <a:prstGeom prst="rect">
              <a:avLst/>
            </a:prstGeom>
            <a:ln w="13550" cap="rnd">
              <a:solidFill>
                <a:srgbClr val="333333">
                  <a:alpha val="100000"/>
                </a:srgbClr>
              </a:solidFill>
              <a:prstDash val="solid"/>
              <a:round/>
            </a:ln>
          </p:spPr>
          <p:txBody>
            <a:bodyPr/>
            <a:lstStyle/>
            <a:p/>
          </p:txBody>
        </p:sp>
        <p:sp>
          <p:nvSpPr>
            <p:cNvPr id="128" name="rc127"/>
            <p:cNvSpPr/>
            <p:nvPr/>
          </p:nvSpPr>
          <p:spPr>
            <a:xfrm>
              <a:off x="8328404" y="2153563"/>
              <a:ext cx="3214267" cy="3131794"/>
            </a:xfrm>
            <a:prstGeom prst="rect">
              <a:avLst/>
            </a:prstGeom>
            <a:solidFill>
              <a:srgbClr val="FFFFFF">
                <a:alpha val="100000"/>
              </a:srgbClr>
            </a:solidFill>
          </p:spPr>
          <p:txBody>
            <a:bodyPr/>
            <a:lstStyle/>
            <a:p/>
          </p:txBody>
        </p:sp>
        <p:sp>
          <p:nvSpPr>
            <p:cNvPr id="129" name="pl128"/>
            <p:cNvSpPr/>
            <p:nvPr/>
          </p:nvSpPr>
          <p:spPr>
            <a:xfrm>
              <a:off x="8328404" y="483757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0" name="pl129"/>
            <p:cNvSpPr/>
            <p:nvPr/>
          </p:nvSpPr>
          <p:spPr>
            <a:xfrm>
              <a:off x="8328404" y="394200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1" name="pl130"/>
            <p:cNvSpPr/>
            <p:nvPr/>
          </p:nvSpPr>
          <p:spPr>
            <a:xfrm>
              <a:off x="8328404" y="304644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2" name="pl131"/>
            <p:cNvSpPr/>
            <p:nvPr/>
          </p:nvSpPr>
          <p:spPr>
            <a:xfrm>
              <a:off x="8328404"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3" name="pl132"/>
            <p:cNvSpPr/>
            <p:nvPr/>
          </p:nvSpPr>
          <p:spPr>
            <a:xfrm>
              <a:off x="8328404" y="438979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4" name="pl133"/>
            <p:cNvSpPr/>
            <p:nvPr/>
          </p:nvSpPr>
          <p:spPr>
            <a:xfrm>
              <a:off x="8328404" y="349422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5" name="pl134"/>
            <p:cNvSpPr/>
            <p:nvPr/>
          </p:nvSpPr>
          <p:spPr>
            <a:xfrm>
              <a:off x="8328404" y="259866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6" name="rc135"/>
            <p:cNvSpPr/>
            <p:nvPr/>
          </p:nvSpPr>
          <p:spPr>
            <a:xfrm>
              <a:off x="8367924" y="4497260"/>
              <a:ext cx="237118" cy="78809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7" name="rc136"/>
            <p:cNvSpPr/>
            <p:nvPr/>
          </p:nvSpPr>
          <p:spPr>
            <a:xfrm>
              <a:off x="8367924" y="449726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8" name="rc137"/>
            <p:cNvSpPr/>
            <p:nvPr/>
          </p:nvSpPr>
          <p:spPr>
            <a:xfrm>
              <a:off x="8367924" y="4470393"/>
              <a:ext cx="237118" cy="2686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9" name="rc138"/>
            <p:cNvSpPr/>
            <p:nvPr/>
          </p:nvSpPr>
          <p:spPr>
            <a:xfrm>
              <a:off x="8367924" y="3816630"/>
              <a:ext cx="237118" cy="65376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0" name="rc139"/>
            <p:cNvSpPr/>
            <p:nvPr/>
          </p:nvSpPr>
          <p:spPr>
            <a:xfrm>
              <a:off x="8631388" y="4201723"/>
              <a:ext cx="237118" cy="108363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1" name="rc140"/>
            <p:cNvSpPr/>
            <p:nvPr/>
          </p:nvSpPr>
          <p:spPr>
            <a:xfrm>
              <a:off x="8631388" y="4183812"/>
              <a:ext cx="237118" cy="1791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2" name="rc141"/>
            <p:cNvSpPr/>
            <p:nvPr/>
          </p:nvSpPr>
          <p:spPr>
            <a:xfrm>
              <a:off x="8631388" y="4147989"/>
              <a:ext cx="237118" cy="3582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3" name="rc142"/>
            <p:cNvSpPr/>
            <p:nvPr/>
          </p:nvSpPr>
          <p:spPr>
            <a:xfrm>
              <a:off x="8631388" y="3001664"/>
              <a:ext cx="237118" cy="11463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4" name="rc143"/>
            <p:cNvSpPr/>
            <p:nvPr/>
          </p:nvSpPr>
          <p:spPr>
            <a:xfrm>
              <a:off x="8894853" y="4479348"/>
              <a:ext cx="237118" cy="80600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5" name="rc144"/>
            <p:cNvSpPr/>
            <p:nvPr/>
          </p:nvSpPr>
          <p:spPr>
            <a:xfrm>
              <a:off x="8894853" y="4470393"/>
              <a:ext cx="237118" cy="895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6" name="rc145"/>
            <p:cNvSpPr/>
            <p:nvPr/>
          </p:nvSpPr>
          <p:spPr>
            <a:xfrm>
              <a:off x="8894853" y="4452481"/>
              <a:ext cx="237118" cy="1791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7" name="rc146"/>
            <p:cNvSpPr/>
            <p:nvPr/>
          </p:nvSpPr>
          <p:spPr>
            <a:xfrm>
              <a:off x="8894853" y="2876285"/>
              <a:ext cx="237118" cy="15761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8" name="rc147"/>
            <p:cNvSpPr/>
            <p:nvPr/>
          </p:nvSpPr>
          <p:spPr>
            <a:xfrm>
              <a:off x="9158317" y="4739062"/>
              <a:ext cx="237118" cy="54629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9" name="rc148"/>
            <p:cNvSpPr/>
            <p:nvPr/>
          </p:nvSpPr>
          <p:spPr>
            <a:xfrm>
              <a:off x="9158317" y="473906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0" name="rc149"/>
            <p:cNvSpPr/>
            <p:nvPr/>
          </p:nvSpPr>
          <p:spPr>
            <a:xfrm>
              <a:off x="9158317" y="4721151"/>
              <a:ext cx="237118" cy="1791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1" name="rc150"/>
            <p:cNvSpPr/>
            <p:nvPr/>
          </p:nvSpPr>
          <p:spPr>
            <a:xfrm>
              <a:off x="9158317" y="3852452"/>
              <a:ext cx="237118" cy="86869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2" name="rc151"/>
            <p:cNvSpPr/>
            <p:nvPr/>
          </p:nvSpPr>
          <p:spPr>
            <a:xfrm>
              <a:off x="9421782" y="4712195"/>
              <a:ext cx="237118" cy="57316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3" name="rc152"/>
            <p:cNvSpPr/>
            <p:nvPr/>
          </p:nvSpPr>
          <p:spPr>
            <a:xfrm>
              <a:off x="9421782" y="4703240"/>
              <a:ext cx="237118" cy="895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4" name="rc153"/>
            <p:cNvSpPr/>
            <p:nvPr/>
          </p:nvSpPr>
          <p:spPr>
            <a:xfrm>
              <a:off x="9421782" y="4613683"/>
              <a:ext cx="237118" cy="8955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5" name="rc154"/>
            <p:cNvSpPr/>
            <p:nvPr/>
          </p:nvSpPr>
          <p:spPr>
            <a:xfrm>
              <a:off x="9421782" y="3494226"/>
              <a:ext cx="237118" cy="111945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6" name="rc155"/>
            <p:cNvSpPr/>
            <p:nvPr/>
          </p:nvSpPr>
          <p:spPr>
            <a:xfrm>
              <a:off x="9685247" y="4882353"/>
              <a:ext cx="237118" cy="40300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7" name="rc156"/>
            <p:cNvSpPr/>
            <p:nvPr/>
          </p:nvSpPr>
          <p:spPr>
            <a:xfrm>
              <a:off x="9685247" y="4873397"/>
              <a:ext cx="237118" cy="895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8" name="rc157"/>
            <p:cNvSpPr/>
            <p:nvPr/>
          </p:nvSpPr>
          <p:spPr>
            <a:xfrm>
              <a:off x="9685247" y="4819663"/>
              <a:ext cx="237118" cy="5373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9" name="rc158"/>
            <p:cNvSpPr/>
            <p:nvPr/>
          </p:nvSpPr>
          <p:spPr>
            <a:xfrm>
              <a:off x="9685247" y="3834541"/>
              <a:ext cx="237118" cy="98512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0" name="rc159"/>
            <p:cNvSpPr/>
            <p:nvPr/>
          </p:nvSpPr>
          <p:spPr>
            <a:xfrm>
              <a:off x="9948711" y="5070422"/>
              <a:ext cx="237118" cy="21493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1" name="rc160"/>
            <p:cNvSpPr/>
            <p:nvPr/>
          </p:nvSpPr>
          <p:spPr>
            <a:xfrm>
              <a:off x="9948711" y="507042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2" name="rc161"/>
            <p:cNvSpPr/>
            <p:nvPr/>
          </p:nvSpPr>
          <p:spPr>
            <a:xfrm>
              <a:off x="9948711" y="5043555"/>
              <a:ext cx="237118" cy="2686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3" name="rc162"/>
            <p:cNvSpPr/>
            <p:nvPr/>
          </p:nvSpPr>
          <p:spPr>
            <a:xfrm>
              <a:off x="9948711" y="4291279"/>
              <a:ext cx="237118" cy="7522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4" name="rc163"/>
            <p:cNvSpPr/>
            <p:nvPr/>
          </p:nvSpPr>
          <p:spPr>
            <a:xfrm>
              <a:off x="10212176" y="5231624"/>
              <a:ext cx="237118" cy="5373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5" name="rc164"/>
            <p:cNvSpPr/>
            <p:nvPr/>
          </p:nvSpPr>
          <p:spPr>
            <a:xfrm>
              <a:off x="10212176" y="523162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6" name="rc165"/>
            <p:cNvSpPr/>
            <p:nvPr/>
          </p:nvSpPr>
          <p:spPr>
            <a:xfrm>
              <a:off x="10212176" y="5213712"/>
              <a:ext cx="237118" cy="1791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7" name="rc166"/>
            <p:cNvSpPr/>
            <p:nvPr/>
          </p:nvSpPr>
          <p:spPr>
            <a:xfrm>
              <a:off x="10212176" y="4631595"/>
              <a:ext cx="237118" cy="58211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8" name="rc167"/>
            <p:cNvSpPr/>
            <p:nvPr/>
          </p:nvSpPr>
          <p:spPr>
            <a:xfrm>
              <a:off x="10475640" y="5186845"/>
              <a:ext cx="237118" cy="985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9" name="rc168"/>
            <p:cNvSpPr/>
            <p:nvPr/>
          </p:nvSpPr>
          <p:spPr>
            <a:xfrm>
              <a:off x="10475640" y="518684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0" name="rc169"/>
            <p:cNvSpPr/>
            <p:nvPr/>
          </p:nvSpPr>
          <p:spPr>
            <a:xfrm>
              <a:off x="10475640" y="5151023"/>
              <a:ext cx="237118" cy="3582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1" name="rc170"/>
            <p:cNvSpPr/>
            <p:nvPr/>
          </p:nvSpPr>
          <p:spPr>
            <a:xfrm>
              <a:off x="10475640" y="4398747"/>
              <a:ext cx="237118" cy="7522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2" name="rc171"/>
            <p:cNvSpPr/>
            <p:nvPr/>
          </p:nvSpPr>
          <p:spPr>
            <a:xfrm>
              <a:off x="10739105" y="5231624"/>
              <a:ext cx="237118" cy="5373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3" name="rc172"/>
            <p:cNvSpPr/>
            <p:nvPr/>
          </p:nvSpPr>
          <p:spPr>
            <a:xfrm>
              <a:off x="10739105" y="523162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4" name="rc173"/>
            <p:cNvSpPr/>
            <p:nvPr/>
          </p:nvSpPr>
          <p:spPr>
            <a:xfrm>
              <a:off x="10739105" y="5159978"/>
              <a:ext cx="237118" cy="7164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5" name="rc174"/>
            <p:cNvSpPr/>
            <p:nvPr/>
          </p:nvSpPr>
          <p:spPr>
            <a:xfrm>
              <a:off x="10739105" y="4479348"/>
              <a:ext cx="237118" cy="6806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6" name="rc175"/>
            <p:cNvSpPr/>
            <p:nvPr/>
          </p:nvSpPr>
          <p:spPr>
            <a:xfrm>
              <a:off x="11002569" y="5249535"/>
              <a:ext cx="237118" cy="3582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7" name="rc176"/>
            <p:cNvSpPr/>
            <p:nvPr/>
          </p:nvSpPr>
          <p:spPr>
            <a:xfrm>
              <a:off x="11002569" y="524953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8" name="rc177"/>
            <p:cNvSpPr/>
            <p:nvPr/>
          </p:nvSpPr>
          <p:spPr>
            <a:xfrm>
              <a:off x="11002569" y="5222668"/>
              <a:ext cx="237118" cy="2686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9" name="rc178"/>
            <p:cNvSpPr/>
            <p:nvPr/>
          </p:nvSpPr>
          <p:spPr>
            <a:xfrm>
              <a:off x="11002569" y="4461437"/>
              <a:ext cx="237118" cy="76123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0" name="rc179"/>
            <p:cNvSpPr/>
            <p:nvPr/>
          </p:nvSpPr>
          <p:spPr>
            <a:xfrm>
              <a:off x="11266034" y="5186845"/>
              <a:ext cx="237118" cy="985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1" name="rc180"/>
            <p:cNvSpPr/>
            <p:nvPr/>
          </p:nvSpPr>
          <p:spPr>
            <a:xfrm>
              <a:off x="11266034" y="518684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2" name="rc181"/>
            <p:cNvSpPr/>
            <p:nvPr/>
          </p:nvSpPr>
          <p:spPr>
            <a:xfrm>
              <a:off x="11266034" y="5159978"/>
              <a:ext cx="237118" cy="2686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3" name="rc182"/>
            <p:cNvSpPr/>
            <p:nvPr/>
          </p:nvSpPr>
          <p:spPr>
            <a:xfrm>
              <a:off x="11266034" y="4703240"/>
              <a:ext cx="237118" cy="4567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4" name="pg183"/>
            <p:cNvSpPr/>
            <p:nvPr/>
          </p:nvSpPr>
          <p:spPr>
            <a:xfrm>
              <a:off x="11060319"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85" name="pg184"/>
            <p:cNvSpPr/>
            <p:nvPr/>
          </p:nvSpPr>
          <p:spPr>
            <a:xfrm>
              <a:off x="9082817"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86" name="tx185"/>
            <p:cNvSpPr/>
            <p:nvPr/>
          </p:nvSpPr>
          <p:spPr>
            <a:xfrm>
              <a:off x="9207700"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586 case(s)</a:t>
              </a:r>
            </a:p>
          </p:txBody>
        </p:sp>
        <p:sp>
          <p:nvSpPr>
            <p:cNvPr id="187" name="pg186"/>
            <p:cNvSpPr/>
            <p:nvPr/>
          </p:nvSpPr>
          <p:spPr>
            <a:xfrm>
              <a:off x="9281257"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88" name="tx187"/>
            <p:cNvSpPr/>
            <p:nvPr/>
          </p:nvSpPr>
          <p:spPr>
            <a:xfrm>
              <a:off x="9385326"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559 case(s)</a:t>
              </a:r>
            </a:p>
          </p:txBody>
        </p:sp>
        <p:sp>
          <p:nvSpPr>
            <p:cNvPr id="189" name="rc188"/>
            <p:cNvSpPr/>
            <p:nvPr/>
          </p:nvSpPr>
          <p:spPr>
            <a:xfrm>
              <a:off x="8328404" y="2153563"/>
              <a:ext cx="3214267" cy="3131794"/>
            </a:xfrm>
            <a:prstGeom prst="rect">
              <a:avLst/>
            </a:prstGeom>
            <a:ln w="13550" cap="rnd">
              <a:solidFill>
                <a:srgbClr val="333333">
                  <a:alpha val="100000"/>
                </a:srgbClr>
              </a:solidFill>
              <a:prstDash val="solid"/>
              <a:round/>
            </a:ln>
          </p:spPr>
          <p:txBody>
            <a:bodyPr/>
            <a:lstStyle/>
            <a:p/>
          </p:txBody>
        </p:sp>
        <p:sp>
          <p:nvSpPr>
            <p:cNvPr id="190" name="rc189"/>
            <p:cNvSpPr/>
            <p:nvPr/>
          </p:nvSpPr>
          <p:spPr>
            <a:xfrm>
              <a:off x="11542672" y="2153563"/>
              <a:ext cx="3214267" cy="3131794"/>
            </a:xfrm>
            <a:prstGeom prst="rect">
              <a:avLst/>
            </a:prstGeom>
            <a:solidFill>
              <a:srgbClr val="FFFFFF">
                <a:alpha val="100000"/>
              </a:srgbClr>
            </a:solidFill>
          </p:spPr>
          <p:txBody>
            <a:bodyPr/>
            <a:lstStyle/>
            <a:p/>
          </p:txBody>
        </p:sp>
        <p:sp>
          <p:nvSpPr>
            <p:cNvPr id="191" name="pl190"/>
            <p:cNvSpPr/>
            <p:nvPr/>
          </p:nvSpPr>
          <p:spPr>
            <a:xfrm>
              <a:off x="11542672" y="483757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2" name="pl191"/>
            <p:cNvSpPr/>
            <p:nvPr/>
          </p:nvSpPr>
          <p:spPr>
            <a:xfrm>
              <a:off x="11542672" y="394200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3" name="pl192"/>
            <p:cNvSpPr/>
            <p:nvPr/>
          </p:nvSpPr>
          <p:spPr>
            <a:xfrm>
              <a:off x="11542672" y="304644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4" name="pl193"/>
            <p:cNvSpPr/>
            <p:nvPr/>
          </p:nvSpPr>
          <p:spPr>
            <a:xfrm>
              <a:off x="11542672"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5" name="pl194"/>
            <p:cNvSpPr/>
            <p:nvPr/>
          </p:nvSpPr>
          <p:spPr>
            <a:xfrm>
              <a:off x="11542672" y="438979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6" name="pl195"/>
            <p:cNvSpPr/>
            <p:nvPr/>
          </p:nvSpPr>
          <p:spPr>
            <a:xfrm>
              <a:off x="11542672" y="349422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7" name="pl196"/>
            <p:cNvSpPr/>
            <p:nvPr/>
          </p:nvSpPr>
          <p:spPr>
            <a:xfrm>
              <a:off x="11542672" y="259866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8" name="rc197"/>
            <p:cNvSpPr/>
            <p:nvPr/>
          </p:nvSpPr>
          <p:spPr>
            <a:xfrm>
              <a:off x="11582191" y="5133112"/>
              <a:ext cx="237118" cy="15224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9" name="rc198"/>
            <p:cNvSpPr/>
            <p:nvPr/>
          </p:nvSpPr>
          <p:spPr>
            <a:xfrm>
              <a:off x="11582191" y="513311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0" name="rc199"/>
            <p:cNvSpPr/>
            <p:nvPr/>
          </p:nvSpPr>
          <p:spPr>
            <a:xfrm>
              <a:off x="11582191" y="5097289"/>
              <a:ext cx="237118" cy="3582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1" name="rc200"/>
            <p:cNvSpPr/>
            <p:nvPr/>
          </p:nvSpPr>
          <p:spPr>
            <a:xfrm>
              <a:off x="11582191" y="4613683"/>
              <a:ext cx="237118" cy="48360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2" name="rc201"/>
            <p:cNvSpPr/>
            <p:nvPr/>
          </p:nvSpPr>
          <p:spPr>
            <a:xfrm>
              <a:off x="11845656" y="5124156"/>
              <a:ext cx="237118" cy="16120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3" name="rc202"/>
            <p:cNvSpPr/>
            <p:nvPr/>
          </p:nvSpPr>
          <p:spPr>
            <a:xfrm>
              <a:off x="11845656" y="512415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4" name="rc203"/>
            <p:cNvSpPr/>
            <p:nvPr/>
          </p:nvSpPr>
          <p:spPr>
            <a:xfrm>
              <a:off x="11845656" y="5106245"/>
              <a:ext cx="237118" cy="1791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5" name="rc204"/>
            <p:cNvSpPr/>
            <p:nvPr/>
          </p:nvSpPr>
          <p:spPr>
            <a:xfrm>
              <a:off x="11845656" y="4568905"/>
              <a:ext cx="237118" cy="5373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6" name="rc205"/>
            <p:cNvSpPr/>
            <p:nvPr/>
          </p:nvSpPr>
          <p:spPr>
            <a:xfrm>
              <a:off x="12109121" y="5043555"/>
              <a:ext cx="237118" cy="24180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7" name="rc206"/>
            <p:cNvSpPr/>
            <p:nvPr/>
          </p:nvSpPr>
          <p:spPr>
            <a:xfrm>
              <a:off x="12109121" y="504355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8" name="rc207"/>
            <p:cNvSpPr/>
            <p:nvPr/>
          </p:nvSpPr>
          <p:spPr>
            <a:xfrm>
              <a:off x="12109121" y="5025644"/>
              <a:ext cx="237118" cy="1791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9" name="rc208"/>
            <p:cNvSpPr/>
            <p:nvPr/>
          </p:nvSpPr>
          <p:spPr>
            <a:xfrm>
              <a:off x="12109121" y="4461437"/>
              <a:ext cx="237118" cy="56420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0" name="rc209"/>
            <p:cNvSpPr/>
            <p:nvPr/>
          </p:nvSpPr>
          <p:spPr>
            <a:xfrm>
              <a:off x="12372585" y="4891309"/>
              <a:ext cx="237118" cy="39404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1" name="rc210"/>
            <p:cNvSpPr/>
            <p:nvPr/>
          </p:nvSpPr>
          <p:spPr>
            <a:xfrm>
              <a:off x="12372585" y="489130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2" name="rc211"/>
            <p:cNvSpPr/>
            <p:nvPr/>
          </p:nvSpPr>
          <p:spPr>
            <a:xfrm>
              <a:off x="12372585" y="4864442"/>
              <a:ext cx="237118" cy="2686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3" name="rc212"/>
            <p:cNvSpPr/>
            <p:nvPr/>
          </p:nvSpPr>
          <p:spPr>
            <a:xfrm>
              <a:off x="12372585" y="4318146"/>
              <a:ext cx="237118" cy="54629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4" name="rc213"/>
            <p:cNvSpPr/>
            <p:nvPr/>
          </p:nvSpPr>
          <p:spPr>
            <a:xfrm>
              <a:off x="12636050" y="5052511"/>
              <a:ext cx="237118" cy="2328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5" name="rc214"/>
            <p:cNvSpPr/>
            <p:nvPr/>
          </p:nvSpPr>
          <p:spPr>
            <a:xfrm>
              <a:off x="12636050" y="505251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6" name="rc215"/>
            <p:cNvSpPr/>
            <p:nvPr/>
          </p:nvSpPr>
          <p:spPr>
            <a:xfrm>
              <a:off x="12636050" y="5007732"/>
              <a:ext cx="237118" cy="4477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7" name="rc216"/>
            <p:cNvSpPr/>
            <p:nvPr/>
          </p:nvSpPr>
          <p:spPr>
            <a:xfrm>
              <a:off x="12636050" y="4309191"/>
              <a:ext cx="237118" cy="69854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8" name="rc217"/>
            <p:cNvSpPr/>
            <p:nvPr/>
          </p:nvSpPr>
          <p:spPr>
            <a:xfrm>
              <a:off x="12899514" y="5177890"/>
              <a:ext cx="237118" cy="10746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9" name="rc218"/>
            <p:cNvSpPr/>
            <p:nvPr/>
          </p:nvSpPr>
          <p:spPr>
            <a:xfrm>
              <a:off x="12899514" y="517789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0" name="rc219"/>
            <p:cNvSpPr/>
            <p:nvPr/>
          </p:nvSpPr>
          <p:spPr>
            <a:xfrm>
              <a:off x="12899514" y="5151023"/>
              <a:ext cx="237118" cy="2686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1" name="rc220"/>
            <p:cNvSpPr/>
            <p:nvPr/>
          </p:nvSpPr>
          <p:spPr>
            <a:xfrm>
              <a:off x="12899514" y="4604728"/>
              <a:ext cx="237118" cy="54629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2" name="rc221"/>
            <p:cNvSpPr/>
            <p:nvPr/>
          </p:nvSpPr>
          <p:spPr>
            <a:xfrm>
              <a:off x="13162979" y="5186845"/>
              <a:ext cx="237118" cy="985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3" name="rc222"/>
            <p:cNvSpPr/>
            <p:nvPr/>
          </p:nvSpPr>
          <p:spPr>
            <a:xfrm>
              <a:off x="13162979" y="518684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4" name="rc223"/>
            <p:cNvSpPr/>
            <p:nvPr/>
          </p:nvSpPr>
          <p:spPr>
            <a:xfrm>
              <a:off x="13162979" y="5168934"/>
              <a:ext cx="237118" cy="1791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5" name="rc224"/>
            <p:cNvSpPr/>
            <p:nvPr/>
          </p:nvSpPr>
          <p:spPr>
            <a:xfrm>
              <a:off x="13162979" y="4712195"/>
              <a:ext cx="237118" cy="4567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6" name="rc225"/>
            <p:cNvSpPr/>
            <p:nvPr/>
          </p:nvSpPr>
          <p:spPr>
            <a:xfrm>
              <a:off x="13426443" y="5222668"/>
              <a:ext cx="237118" cy="6268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7" name="rc226"/>
            <p:cNvSpPr/>
            <p:nvPr/>
          </p:nvSpPr>
          <p:spPr>
            <a:xfrm>
              <a:off x="13426443" y="522266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8" name="rc227"/>
            <p:cNvSpPr/>
            <p:nvPr/>
          </p:nvSpPr>
          <p:spPr>
            <a:xfrm>
              <a:off x="13426443" y="522266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9" name="rc228"/>
            <p:cNvSpPr/>
            <p:nvPr/>
          </p:nvSpPr>
          <p:spPr>
            <a:xfrm>
              <a:off x="13426443" y="4810708"/>
              <a:ext cx="237118" cy="41196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0" name="rc229"/>
            <p:cNvSpPr/>
            <p:nvPr/>
          </p:nvSpPr>
          <p:spPr>
            <a:xfrm>
              <a:off x="13689908" y="5213712"/>
              <a:ext cx="237118" cy="7164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1" name="rc230"/>
            <p:cNvSpPr/>
            <p:nvPr/>
          </p:nvSpPr>
          <p:spPr>
            <a:xfrm>
              <a:off x="13689908" y="521371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2" name="rc231"/>
            <p:cNvSpPr/>
            <p:nvPr/>
          </p:nvSpPr>
          <p:spPr>
            <a:xfrm>
              <a:off x="13689908" y="5195801"/>
              <a:ext cx="237118" cy="1791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3" name="rc232"/>
            <p:cNvSpPr/>
            <p:nvPr/>
          </p:nvSpPr>
          <p:spPr>
            <a:xfrm>
              <a:off x="13689908" y="4739062"/>
              <a:ext cx="237118" cy="4567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4" name="rc233"/>
            <p:cNvSpPr/>
            <p:nvPr/>
          </p:nvSpPr>
          <p:spPr>
            <a:xfrm>
              <a:off x="13953372" y="5213712"/>
              <a:ext cx="237118" cy="7164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5" name="rc234"/>
            <p:cNvSpPr/>
            <p:nvPr/>
          </p:nvSpPr>
          <p:spPr>
            <a:xfrm>
              <a:off x="13953372" y="5204757"/>
              <a:ext cx="237118" cy="895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6" name="rc235"/>
            <p:cNvSpPr/>
            <p:nvPr/>
          </p:nvSpPr>
          <p:spPr>
            <a:xfrm>
              <a:off x="13953372" y="5177890"/>
              <a:ext cx="237118" cy="2686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7" name="rc236"/>
            <p:cNvSpPr/>
            <p:nvPr/>
          </p:nvSpPr>
          <p:spPr>
            <a:xfrm>
              <a:off x="13953372" y="4631595"/>
              <a:ext cx="237118" cy="54629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8" name="rc237"/>
            <p:cNvSpPr/>
            <p:nvPr/>
          </p:nvSpPr>
          <p:spPr>
            <a:xfrm>
              <a:off x="14216837" y="5195801"/>
              <a:ext cx="237118" cy="8955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9" name="rc238"/>
            <p:cNvSpPr/>
            <p:nvPr/>
          </p:nvSpPr>
          <p:spPr>
            <a:xfrm>
              <a:off x="14216837" y="519580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0" name="rc239"/>
            <p:cNvSpPr/>
            <p:nvPr/>
          </p:nvSpPr>
          <p:spPr>
            <a:xfrm>
              <a:off x="14216837" y="519580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1" name="rc240"/>
            <p:cNvSpPr/>
            <p:nvPr/>
          </p:nvSpPr>
          <p:spPr>
            <a:xfrm>
              <a:off x="14216837" y="4559949"/>
              <a:ext cx="237118" cy="63585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2" name="rc241"/>
            <p:cNvSpPr/>
            <p:nvPr/>
          </p:nvSpPr>
          <p:spPr>
            <a:xfrm>
              <a:off x="14480302" y="5159978"/>
              <a:ext cx="237118" cy="12537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3" name="rc242"/>
            <p:cNvSpPr/>
            <p:nvPr/>
          </p:nvSpPr>
          <p:spPr>
            <a:xfrm>
              <a:off x="14480302" y="515997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4" name="rc243"/>
            <p:cNvSpPr/>
            <p:nvPr/>
          </p:nvSpPr>
          <p:spPr>
            <a:xfrm>
              <a:off x="14480302" y="5142067"/>
              <a:ext cx="237118" cy="1791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5" name="rc244"/>
            <p:cNvSpPr/>
            <p:nvPr/>
          </p:nvSpPr>
          <p:spPr>
            <a:xfrm>
              <a:off x="14480302" y="4667417"/>
              <a:ext cx="237118" cy="4746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6" name="pg245"/>
            <p:cNvSpPr/>
            <p:nvPr/>
          </p:nvSpPr>
          <p:spPr>
            <a:xfrm>
              <a:off x="12297085"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47" name="tx246"/>
            <p:cNvSpPr/>
            <p:nvPr/>
          </p:nvSpPr>
          <p:spPr>
            <a:xfrm>
              <a:off x="12421968"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231 case(s)</a:t>
              </a:r>
            </a:p>
          </p:txBody>
        </p:sp>
        <p:sp>
          <p:nvSpPr>
            <p:cNvPr id="248" name="pg247"/>
            <p:cNvSpPr/>
            <p:nvPr/>
          </p:nvSpPr>
          <p:spPr>
            <a:xfrm>
              <a:off x="12495525"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49" name="tx248"/>
            <p:cNvSpPr/>
            <p:nvPr/>
          </p:nvSpPr>
          <p:spPr>
            <a:xfrm>
              <a:off x="12599594"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234 case(s)</a:t>
              </a:r>
            </a:p>
          </p:txBody>
        </p:sp>
        <p:sp>
          <p:nvSpPr>
            <p:cNvPr id="250" name="rc249"/>
            <p:cNvSpPr/>
            <p:nvPr/>
          </p:nvSpPr>
          <p:spPr>
            <a:xfrm>
              <a:off x="11542672" y="2153563"/>
              <a:ext cx="3214267" cy="3131794"/>
            </a:xfrm>
            <a:prstGeom prst="rect">
              <a:avLst/>
            </a:prstGeom>
            <a:ln w="13550" cap="rnd">
              <a:solidFill>
                <a:srgbClr val="333333">
                  <a:alpha val="100000"/>
                </a:srgbClr>
              </a:solidFill>
              <a:prstDash val="solid"/>
              <a:round/>
            </a:ln>
          </p:spPr>
          <p:txBody>
            <a:bodyPr/>
            <a:lstStyle/>
            <a:p/>
          </p:txBody>
        </p:sp>
        <p:sp>
          <p:nvSpPr>
            <p:cNvPr id="251" name="rc250"/>
            <p:cNvSpPr/>
            <p:nvPr/>
          </p:nvSpPr>
          <p:spPr>
            <a:xfrm>
              <a:off x="14756939" y="2153563"/>
              <a:ext cx="3214267" cy="3131794"/>
            </a:xfrm>
            <a:prstGeom prst="rect">
              <a:avLst/>
            </a:prstGeom>
            <a:solidFill>
              <a:srgbClr val="FFFFFF">
                <a:alpha val="100000"/>
              </a:srgbClr>
            </a:solidFill>
          </p:spPr>
          <p:txBody>
            <a:bodyPr/>
            <a:lstStyle/>
            <a:p/>
          </p:txBody>
        </p:sp>
        <p:sp>
          <p:nvSpPr>
            <p:cNvPr id="252" name="pl251"/>
            <p:cNvSpPr/>
            <p:nvPr/>
          </p:nvSpPr>
          <p:spPr>
            <a:xfrm>
              <a:off x="14756939" y="483757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3" name="pl252"/>
            <p:cNvSpPr/>
            <p:nvPr/>
          </p:nvSpPr>
          <p:spPr>
            <a:xfrm>
              <a:off x="14756939" y="394200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4" name="pl253"/>
            <p:cNvSpPr/>
            <p:nvPr/>
          </p:nvSpPr>
          <p:spPr>
            <a:xfrm>
              <a:off x="14756939" y="304644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5" name="pl254"/>
            <p:cNvSpPr/>
            <p:nvPr/>
          </p:nvSpPr>
          <p:spPr>
            <a:xfrm>
              <a:off x="1475693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56" name="pl255"/>
            <p:cNvSpPr/>
            <p:nvPr/>
          </p:nvSpPr>
          <p:spPr>
            <a:xfrm>
              <a:off x="14756939" y="438979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57" name="pl256"/>
            <p:cNvSpPr/>
            <p:nvPr/>
          </p:nvSpPr>
          <p:spPr>
            <a:xfrm>
              <a:off x="14756939" y="3494226"/>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58" name="pl257"/>
            <p:cNvSpPr/>
            <p:nvPr/>
          </p:nvSpPr>
          <p:spPr>
            <a:xfrm>
              <a:off x="14756939" y="259866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59" name="rc258"/>
            <p:cNvSpPr/>
            <p:nvPr/>
          </p:nvSpPr>
          <p:spPr>
            <a:xfrm>
              <a:off x="14796459" y="4927131"/>
              <a:ext cx="237118" cy="35822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0" name="rc259"/>
            <p:cNvSpPr/>
            <p:nvPr/>
          </p:nvSpPr>
          <p:spPr>
            <a:xfrm>
              <a:off x="14796459" y="492713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1" name="rc260"/>
            <p:cNvSpPr/>
            <p:nvPr/>
          </p:nvSpPr>
          <p:spPr>
            <a:xfrm>
              <a:off x="14796459" y="4918176"/>
              <a:ext cx="237118" cy="895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2" name="rc261"/>
            <p:cNvSpPr/>
            <p:nvPr/>
          </p:nvSpPr>
          <p:spPr>
            <a:xfrm>
              <a:off x="14796459" y="4407703"/>
              <a:ext cx="237118" cy="5104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3" name="rc262"/>
            <p:cNvSpPr/>
            <p:nvPr/>
          </p:nvSpPr>
          <p:spPr>
            <a:xfrm>
              <a:off x="15059924" y="4980865"/>
              <a:ext cx="237118" cy="30449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4" name="rc263"/>
            <p:cNvSpPr/>
            <p:nvPr/>
          </p:nvSpPr>
          <p:spPr>
            <a:xfrm>
              <a:off x="15059924" y="4971910"/>
              <a:ext cx="237118" cy="895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5" name="rc264"/>
            <p:cNvSpPr/>
            <p:nvPr/>
          </p:nvSpPr>
          <p:spPr>
            <a:xfrm>
              <a:off x="15059924" y="4927131"/>
              <a:ext cx="237118" cy="4477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6" name="rc265"/>
            <p:cNvSpPr/>
            <p:nvPr/>
          </p:nvSpPr>
          <p:spPr>
            <a:xfrm>
              <a:off x="15059924" y="4452481"/>
              <a:ext cx="237118" cy="4746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7" name="rc266"/>
            <p:cNvSpPr/>
            <p:nvPr/>
          </p:nvSpPr>
          <p:spPr>
            <a:xfrm>
              <a:off x="15323388" y="4613683"/>
              <a:ext cx="237118" cy="67167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8" name="rc267"/>
            <p:cNvSpPr/>
            <p:nvPr/>
          </p:nvSpPr>
          <p:spPr>
            <a:xfrm>
              <a:off x="15323388" y="4604728"/>
              <a:ext cx="237118" cy="895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9" name="rc268"/>
            <p:cNvSpPr/>
            <p:nvPr/>
          </p:nvSpPr>
          <p:spPr>
            <a:xfrm>
              <a:off x="15323388" y="4577861"/>
              <a:ext cx="237118" cy="2686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0" name="rc269"/>
            <p:cNvSpPr/>
            <p:nvPr/>
          </p:nvSpPr>
          <p:spPr>
            <a:xfrm>
              <a:off x="15323388" y="3924097"/>
              <a:ext cx="237118" cy="65376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1" name="rc270"/>
            <p:cNvSpPr/>
            <p:nvPr/>
          </p:nvSpPr>
          <p:spPr>
            <a:xfrm>
              <a:off x="15586853" y="4649506"/>
              <a:ext cx="237118" cy="6358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2" name="rc271"/>
            <p:cNvSpPr/>
            <p:nvPr/>
          </p:nvSpPr>
          <p:spPr>
            <a:xfrm>
              <a:off x="15586853" y="464950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3" name="rc272"/>
            <p:cNvSpPr/>
            <p:nvPr/>
          </p:nvSpPr>
          <p:spPr>
            <a:xfrm>
              <a:off x="15586853" y="4640550"/>
              <a:ext cx="237118" cy="895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4" name="rc273"/>
            <p:cNvSpPr/>
            <p:nvPr/>
          </p:nvSpPr>
          <p:spPr>
            <a:xfrm>
              <a:off x="15586853" y="3789763"/>
              <a:ext cx="237118" cy="85078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5" name="rc274"/>
            <p:cNvSpPr/>
            <p:nvPr/>
          </p:nvSpPr>
          <p:spPr>
            <a:xfrm>
              <a:off x="15850317" y="4846530"/>
              <a:ext cx="237118" cy="43882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6" name="rc275"/>
            <p:cNvSpPr/>
            <p:nvPr/>
          </p:nvSpPr>
          <p:spPr>
            <a:xfrm>
              <a:off x="15850317" y="4837575"/>
              <a:ext cx="237118" cy="895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7" name="rc276"/>
            <p:cNvSpPr/>
            <p:nvPr/>
          </p:nvSpPr>
          <p:spPr>
            <a:xfrm>
              <a:off x="15850317" y="4819663"/>
              <a:ext cx="237118" cy="1791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8" name="rc277"/>
            <p:cNvSpPr/>
            <p:nvPr/>
          </p:nvSpPr>
          <p:spPr>
            <a:xfrm>
              <a:off x="15850317" y="3942009"/>
              <a:ext cx="237118" cy="8776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9" name="pg278"/>
            <p:cNvSpPr/>
            <p:nvPr/>
          </p:nvSpPr>
          <p:spPr>
            <a:xfrm>
              <a:off x="15511353"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80" name="tx279"/>
            <p:cNvSpPr/>
            <p:nvPr/>
          </p:nvSpPr>
          <p:spPr>
            <a:xfrm>
              <a:off x="15636235"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284 case(s)</a:t>
              </a:r>
            </a:p>
          </p:txBody>
        </p:sp>
        <p:sp>
          <p:nvSpPr>
            <p:cNvPr id="281" name="pg280"/>
            <p:cNvSpPr/>
            <p:nvPr/>
          </p:nvSpPr>
          <p:spPr>
            <a:xfrm>
              <a:off x="16260004"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82" name="rc281"/>
            <p:cNvSpPr/>
            <p:nvPr/>
          </p:nvSpPr>
          <p:spPr>
            <a:xfrm>
              <a:off x="14756939" y="2153563"/>
              <a:ext cx="3214267" cy="3131794"/>
            </a:xfrm>
            <a:prstGeom prst="rect">
              <a:avLst/>
            </a:prstGeom>
            <a:ln w="13550" cap="rnd">
              <a:solidFill>
                <a:srgbClr val="333333">
                  <a:alpha val="100000"/>
                </a:srgbClr>
              </a:solidFill>
              <a:prstDash val="solid"/>
              <a:round/>
            </a:ln>
          </p:spPr>
          <p:txBody>
            <a:bodyPr/>
            <a:lstStyle/>
            <a:p/>
          </p:txBody>
        </p:sp>
        <p:sp>
          <p:nvSpPr>
            <p:cNvPr id="283" name="tx282"/>
            <p:cNvSpPr/>
            <p:nvPr/>
          </p:nvSpPr>
          <p:spPr>
            <a:xfrm>
              <a:off x="322447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84" name="tx283"/>
            <p:cNvSpPr/>
            <p:nvPr/>
          </p:nvSpPr>
          <p:spPr>
            <a:xfrm>
              <a:off x="64387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85" name="tx284"/>
            <p:cNvSpPr/>
            <p:nvPr/>
          </p:nvSpPr>
          <p:spPr>
            <a:xfrm>
              <a:off x="96530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86" name="tx285"/>
            <p:cNvSpPr/>
            <p:nvPr/>
          </p:nvSpPr>
          <p:spPr>
            <a:xfrm>
              <a:off x="128672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87" name="tx286"/>
            <p:cNvSpPr/>
            <p:nvPr/>
          </p:nvSpPr>
          <p:spPr>
            <a:xfrm>
              <a:off x="1608154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88" name="pl287"/>
            <p:cNvSpPr/>
            <p:nvPr/>
          </p:nvSpPr>
          <p:spPr>
            <a:xfrm>
              <a:off x="20579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9" name="pl288"/>
            <p:cNvSpPr/>
            <p:nvPr/>
          </p:nvSpPr>
          <p:spPr>
            <a:xfrm>
              <a:off x="2321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0" name="pl289"/>
            <p:cNvSpPr/>
            <p:nvPr/>
          </p:nvSpPr>
          <p:spPr>
            <a:xfrm>
              <a:off x="2584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1" name="pl290"/>
            <p:cNvSpPr/>
            <p:nvPr/>
          </p:nvSpPr>
          <p:spPr>
            <a:xfrm>
              <a:off x="2848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2" name="pl291"/>
            <p:cNvSpPr/>
            <p:nvPr/>
          </p:nvSpPr>
          <p:spPr>
            <a:xfrm>
              <a:off x="3111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3" name="pl292"/>
            <p:cNvSpPr/>
            <p:nvPr/>
          </p:nvSpPr>
          <p:spPr>
            <a:xfrm>
              <a:off x="3375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4" name="pl293"/>
            <p:cNvSpPr/>
            <p:nvPr/>
          </p:nvSpPr>
          <p:spPr>
            <a:xfrm>
              <a:off x="3638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5" name="pl294"/>
            <p:cNvSpPr/>
            <p:nvPr/>
          </p:nvSpPr>
          <p:spPr>
            <a:xfrm>
              <a:off x="3902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6" name="pl295"/>
            <p:cNvSpPr/>
            <p:nvPr/>
          </p:nvSpPr>
          <p:spPr>
            <a:xfrm>
              <a:off x="4165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7" name="pl296"/>
            <p:cNvSpPr/>
            <p:nvPr/>
          </p:nvSpPr>
          <p:spPr>
            <a:xfrm>
              <a:off x="4429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8" name="pl297"/>
            <p:cNvSpPr/>
            <p:nvPr/>
          </p:nvSpPr>
          <p:spPr>
            <a:xfrm>
              <a:off x="4692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9" name="pl298"/>
            <p:cNvSpPr/>
            <p:nvPr/>
          </p:nvSpPr>
          <p:spPr>
            <a:xfrm>
              <a:off x="4956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0" name="tx299"/>
            <p:cNvSpPr/>
            <p:nvPr/>
          </p:nvSpPr>
          <p:spPr>
            <a:xfrm rot="-5400000">
              <a:off x="197716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01" name="tx300"/>
            <p:cNvSpPr/>
            <p:nvPr/>
          </p:nvSpPr>
          <p:spPr>
            <a:xfrm rot="-5400000">
              <a:off x="22308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02" name="tx301"/>
            <p:cNvSpPr/>
            <p:nvPr/>
          </p:nvSpPr>
          <p:spPr>
            <a:xfrm rot="-5400000">
              <a:off x="249437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03" name="tx302"/>
            <p:cNvSpPr/>
            <p:nvPr/>
          </p:nvSpPr>
          <p:spPr>
            <a:xfrm rot="-5400000">
              <a:off x="27559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04" name="tx303"/>
            <p:cNvSpPr/>
            <p:nvPr/>
          </p:nvSpPr>
          <p:spPr>
            <a:xfrm rot="-5400000">
              <a:off x="298878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05" name="tx304"/>
            <p:cNvSpPr/>
            <p:nvPr/>
          </p:nvSpPr>
          <p:spPr>
            <a:xfrm rot="-5400000">
              <a:off x="32944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06" name="tx305"/>
            <p:cNvSpPr/>
            <p:nvPr/>
          </p:nvSpPr>
          <p:spPr>
            <a:xfrm rot="-5400000">
              <a:off x="358764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07" name="tx306"/>
            <p:cNvSpPr/>
            <p:nvPr/>
          </p:nvSpPr>
          <p:spPr>
            <a:xfrm rot="-5400000">
              <a:off x="378894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08" name="tx307"/>
            <p:cNvSpPr/>
            <p:nvPr/>
          </p:nvSpPr>
          <p:spPr>
            <a:xfrm rot="-5400000">
              <a:off x="405236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09" name="tx308"/>
            <p:cNvSpPr/>
            <p:nvPr/>
          </p:nvSpPr>
          <p:spPr>
            <a:xfrm rot="-5400000">
              <a:off x="43522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10" name="tx309"/>
            <p:cNvSpPr/>
            <p:nvPr/>
          </p:nvSpPr>
          <p:spPr>
            <a:xfrm rot="-5400000">
              <a:off x="4597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11" name="tx310"/>
            <p:cNvSpPr/>
            <p:nvPr/>
          </p:nvSpPr>
          <p:spPr>
            <a:xfrm rot="-5400000">
              <a:off x="4860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12" name="pl311"/>
            <p:cNvSpPr/>
            <p:nvPr/>
          </p:nvSpPr>
          <p:spPr>
            <a:xfrm>
              <a:off x="5272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5535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pl313"/>
            <p:cNvSpPr/>
            <p:nvPr/>
          </p:nvSpPr>
          <p:spPr>
            <a:xfrm>
              <a:off x="5799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pl314"/>
            <p:cNvSpPr/>
            <p:nvPr/>
          </p:nvSpPr>
          <p:spPr>
            <a:xfrm>
              <a:off x="6062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pl315"/>
            <p:cNvSpPr/>
            <p:nvPr/>
          </p:nvSpPr>
          <p:spPr>
            <a:xfrm>
              <a:off x="6326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pl316"/>
            <p:cNvSpPr/>
            <p:nvPr/>
          </p:nvSpPr>
          <p:spPr>
            <a:xfrm>
              <a:off x="6589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8" name="pl317"/>
            <p:cNvSpPr/>
            <p:nvPr/>
          </p:nvSpPr>
          <p:spPr>
            <a:xfrm>
              <a:off x="6853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pl318"/>
            <p:cNvSpPr/>
            <p:nvPr/>
          </p:nvSpPr>
          <p:spPr>
            <a:xfrm>
              <a:off x="7116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pl319"/>
            <p:cNvSpPr/>
            <p:nvPr/>
          </p:nvSpPr>
          <p:spPr>
            <a:xfrm>
              <a:off x="73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1" name="pl320"/>
            <p:cNvSpPr/>
            <p:nvPr/>
          </p:nvSpPr>
          <p:spPr>
            <a:xfrm>
              <a:off x="7643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pl321"/>
            <p:cNvSpPr/>
            <p:nvPr/>
          </p:nvSpPr>
          <p:spPr>
            <a:xfrm>
              <a:off x="7906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3" name="pl322"/>
            <p:cNvSpPr/>
            <p:nvPr/>
          </p:nvSpPr>
          <p:spPr>
            <a:xfrm>
              <a:off x="8170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4" name="tx323"/>
            <p:cNvSpPr/>
            <p:nvPr/>
          </p:nvSpPr>
          <p:spPr>
            <a:xfrm rot="-5400000">
              <a:off x="519143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25" name="tx324"/>
            <p:cNvSpPr/>
            <p:nvPr/>
          </p:nvSpPr>
          <p:spPr>
            <a:xfrm rot="-5400000">
              <a:off x="544508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26" name="tx325"/>
            <p:cNvSpPr/>
            <p:nvPr/>
          </p:nvSpPr>
          <p:spPr>
            <a:xfrm rot="-5400000">
              <a:off x="57086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27" name="tx326"/>
            <p:cNvSpPr/>
            <p:nvPr/>
          </p:nvSpPr>
          <p:spPr>
            <a:xfrm rot="-5400000">
              <a:off x="597023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28" name="tx327"/>
            <p:cNvSpPr/>
            <p:nvPr/>
          </p:nvSpPr>
          <p:spPr>
            <a:xfrm rot="-5400000">
              <a:off x="620305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29" name="tx328"/>
            <p:cNvSpPr/>
            <p:nvPr/>
          </p:nvSpPr>
          <p:spPr>
            <a:xfrm rot="-5400000">
              <a:off x="650875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30" name="tx329"/>
            <p:cNvSpPr/>
            <p:nvPr/>
          </p:nvSpPr>
          <p:spPr>
            <a:xfrm rot="-5400000">
              <a:off x="680191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31" name="tx330"/>
            <p:cNvSpPr/>
            <p:nvPr/>
          </p:nvSpPr>
          <p:spPr>
            <a:xfrm rot="-5400000">
              <a:off x="70032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32" name="tx331"/>
            <p:cNvSpPr/>
            <p:nvPr/>
          </p:nvSpPr>
          <p:spPr>
            <a:xfrm rot="-5400000">
              <a:off x="72666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33" name="tx332"/>
            <p:cNvSpPr/>
            <p:nvPr/>
          </p:nvSpPr>
          <p:spPr>
            <a:xfrm rot="-5400000">
              <a:off x="75665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34" name="tx333"/>
            <p:cNvSpPr/>
            <p:nvPr/>
          </p:nvSpPr>
          <p:spPr>
            <a:xfrm rot="-5400000">
              <a:off x="7811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35" name="tx334"/>
            <p:cNvSpPr/>
            <p:nvPr/>
          </p:nvSpPr>
          <p:spPr>
            <a:xfrm rot="-5400000">
              <a:off x="80748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36" name="pl335"/>
            <p:cNvSpPr/>
            <p:nvPr/>
          </p:nvSpPr>
          <p:spPr>
            <a:xfrm>
              <a:off x="8486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337"/>
            <p:cNvSpPr/>
            <p:nvPr/>
          </p:nvSpPr>
          <p:spPr>
            <a:xfrm>
              <a:off x="90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pl338"/>
            <p:cNvSpPr/>
            <p:nvPr/>
          </p:nvSpPr>
          <p:spPr>
            <a:xfrm>
              <a:off x="9276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pl339"/>
            <p:cNvSpPr/>
            <p:nvPr/>
          </p:nvSpPr>
          <p:spPr>
            <a:xfrm>
              <a:off x="9540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pl340"/>
            <p:cNvSpPr/>
            <p:nvPr/>
          </p:nvSpPr>
          <p:spPr>
            <a:xfrm>
              <a:off x="9803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pl341"/>
            <p:cNvSpPr/>
            <p:nvPr/>
          </p:nvSpPr>
          <p:spPr>
            <a:xfrm>
              <a:off x="10067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3" name="pl342"/>
            <p:cNvSpPr/>
            <p:nvPr/>
          </p:nvSpPr>
          <p:spPr>
            <a:xfrm>
              <a:off x="10330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4" name="pl343"/>
            <p:cNvSpPr/>
            <p:nvPr/>
          </p:nvSpPr>
          <p:spPr>
            <a:xfrm>
              <a:off x="10594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5" name="pl344"/>
            <p:cNvSpPr/>
            <p:nvPr/>
          </p:nvSpPr>
          <p:spPr>
            <a:xfrm>
              <a:off x="10857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pl345"/>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7" name="pl346"/>
            <p:cNvSpPr/>
            <p:nvPr/>
          </p:nvSpPr>
          <p:spPr>
            <a:xfrm>
              <a:off x="11384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8" name="tx347"/>
            <p:cNvSpPr/>
            <p:nvPr/>
          </p:nvSpPr>
          <p:spPr>
            <a:xfrm rot="-5400000">
              <a:off x="8405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49" name="tx348"/>
            <p:cNvSpPr/>
            <p:nvPr/>
          </p:nvSpPr>
          <p:spPr>
            <a:xfrm rot="-5400000">
              <a:off x="865935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50" name="tx349"/>
            <p:cNvSpPr/>
            <p:nvPr/>
          </p:nvSpPr>
          <p:spPr>
            <a:xfrm rot="-5400000">
              <a:off x="892290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51" name="tx350"/>
            <p:cNvSpPr/>
            <p:nvPr/>
          </p:nvSpPr>
          <p:spPr>
            <a:xfrm rot="-5400000">
              <a:off x="9184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52" name="tx351"/>
            <p:cNvSpPr/>
            <p:nvPr/>
          </p:nvSpPr>
          <p:spPr>
            <a:xfrm rot="-5400000">
              <a:off x="941732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53" name="tx352"/>
            <p:cNvSpPr/>
            <p:nvPr/>
          </p:nvSpPr>
          <p:spPr>
            <a:xfrm rot="-5400000">
              <a:off x="9723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54" name="tx353"/>
            <p:cNvSpPr/>
            <p:nvPr/>
          </p:nvSpPr>
          <p:spPr>
            <a:xfrm rot="-5400000">
              <a:off x="1001617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55" name="tx354"/>
            <p:cNvSpPr/>
            <p:nvPr/>
          </p:nvSpPr>
          <p:spPr>
            <a:xfrm rot="-5400000">
              <a:off x="1021748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56" name="tx355"/>
            <p:cNvSpPr/>
            <p:nvPr/>
          </p:nvSpPr>
          <p:spPr>
            <a:xfrm rot="-5400000">
              <a:off x="1048090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57" name="tx356"/>
            <p:cNvSpPr/>
            <p:nvPr/>
          </p:nvSpPr>
          <p:spPr>
            <a:xfrm rot="-5400000">
              <a:off x="1078078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58" name="tx357"/>
            <p:cNvSpPr/>
            <p:nvPr/>
          </p:nvSpPr>
          <p:spPr>
            <a:xfrm rot="-5400000">
              <a:off x="11025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59" name="tx358"/>
            <p:cNvSpPr/>
            <p:nvPr/>
          </p:nvSpPr>
          <p:spPr>
            <a:xfrm rot="-5400000">
              <a:off x="11289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60" name="pl359"/>
            <p:cNvSpPr/>
            <p:nvPr/>
          </p:nvSpPr>
          <p:spPr>
            <a:xfrm>
              <a:off x="1170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360"/>
            <p:cNvSpPr/>
            <p:nvPr/>
          </p:nvSpPr>
          <p:spPr>
            <a:xfrm>
              <a:off x="11964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pl361"/>
            <p:cNvSpPr/>
            <p:nvPr/>
          </p:nvSpPr>
          <p:spPr>
            <a:xfrm>
              <a:off x="12227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3" name="pl362"/>
            <p:cNvSpPr/>
            <p:nvPr/>
          </p:nvSpPr>
          <p:spPr>
            <a:xfrm>
              <a:off x="12491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4" name="pl363"/>
            <p:cNvSpPr/>
            <p:nvPr/>
          </p:nvSpPr>
          <p:spPr>
            <a:xfrm>
              <a:off x="12754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5" name="pl364"/>
            <p:cNvSpPr/>
            <p:nvPr/>
          </p:nvSpPr>
          <p:spPr>
            <a:xfrm>
              <a:off x="13018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6" name="pl365"/>
            <p:cNvSpPr/>
            <p:nvPr/>
          </p:nvSpPr>
          <p:spPr>
            <a:xfrm>
              <a:off x="1328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7" name="pl366"/>
            <p:cNvSpPr/>
            <p:nvPr/>
          </p:nvSpPr>
          <p:spPr>
            <a:xfrm>
              <a:off x="13545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8" name="pl367"/>
            <p:cNvSpPr/>
            <p:nvPr/>
          </p:nvSpPr>
          <p:spPr>
            <a:xfrm>
              <a:off x="13808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9" name="pl368"/>
            <p:cNvSpPr/>
            <p:nvPr/>
          </p:nvSpPr>
          <p:spPr>
            <a:xfrm>
              <a:off x="14071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0" name="pl369"/>
            <p:cNvSpPr/>
            <p:nvPr/>
          </p:nvSpPr>
          <p:spPr>
            <a:xfrm>
              <a:off x="14335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1" name="pl370"/>
            <p:cNvSpPr/>
            <p:nvPr/>
          </p:nvSpPr>
          <p:spPr>
            <a:xfrm>
              <a:off x="14598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2" name="tx371"/>
            <p:cNvSpPr/>
            <p:nvPr/>
          </p:nvSpPr>
          <p:spPr>
            <a:xfrm rot="-5400000">
              <a:off x="116199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73" name="tx372"/>
            <p:cNvSpPr/>
            <p:nvPr/>
          </p:nvSpPr>
          <p:spPr>
            <a:xfrm rot="-5400000">
              <a:off x="1187362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74" name="tx373"/>
            <p:cNvSpPr/>
            <p:nvPr/>
          </p:nvSpPr>
          <p:spPr>
            <a:xfrm rot="-5400000">
              <a:off x="1213717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75" name="tx374"/>
            <p:cNvSpPr/>
            <p:nvPr/>
          </p:nvSpPr>
          <p:spPr>
            <a:xfrm rot="-5400000">
              <a:off x="1239877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76" name="tx375"/>
            <p:cNvSpPr/>
            <p:nvPr/>
          </p:nvSpPr>
          <p:spPr>
            <a:xfrm rot="-5400000">
              <a:off x="1263159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77" name="tx376"/>
            <p:cNvSpPr/>
            <p:nvPr/>
          </p:nvSpPr>
          <p:spPr>
            <a:xfrm rot="-5400000">
              <a:off x="129372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78" name="tx377"/>
            <p:cNvSpPr/>
            <p:nvPr/>
          </p:nvSpPr>
          <p:spPr>
            <a:xfrm rot="-5400000">
              <a:off x="1323044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79" name="tx378"/>
            <p:cNvSpPr/>
            <p:nvPr/>
          </p:nvSpPr>
          <p:spPr>
            <a:xfrm rot="-5400000">
              <a:off x="134317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80" name="tx379"/>
            <p:cNvSpPr/>
            <p:nvPr/>
          </p:nvSpPr>
          <p:spPr>
            <a:xfrm rot="-5400000">
              <a:off x="1369517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81" name="tx380"/>
            <p:cNvSpPr/>
            <p:nvPr/>
          </p:nvSpPr>
          <p:spPr>
            <a:xfrm rot="-5400000">
              <a:off x="1399505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82" name="tx381"/>
            <p:cNvSpPr/>
            <p:nvPr/>
          </p:nvSpPr>
          <p:spPr>
            <a:xfrm rot="-5400000">
              <a:off x="142398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83" name="tx382"/>
            <p:cNvSpPr/>
            <p:nvPr/>
          </p:nvSpPr>
          <p:spPr>
            <a:xfrm rot="-5400000">
              <a:off x="14503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84" name="pl383"/>
            <p:cNvSpPr/>
            <p:nvPr/>
          </p:nvSpPr>
          <p:spPr>
            <a:xfrm>
              <a:off x="14915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5" name="pl384"/>
            <p:cNvSpPr/>
            <p:nvPr/>
          </p:nvSpPr>
          <p:spPr>
            <a:xfrm>
              <a:off x="15178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6" name="pl385"/>
            <p:cNvSpPr/>
            <p:nvPr/>
          </p:nvSpPr>
          <p:spPr>
            <a:xfrm>
              <a:off x="15441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7" name="pl386"/>
            <p:cNvSpPr/>
            <p:nvPr/>
          </p:nvSpPr>
          <p:spPr>
            <a:xfrm>
              <a:off x="15705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8" name="pl387"/>
            <p:cNvSpPr/>
            <p:nvPr/>
          </p:nvSpPr>
          <p:spPr>
            <a:xfrm>
              <a:off x="159688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9" name="pl388"/>
            <p:cNvSpPr/>
            <p:nvPr/>
          </p:nvSpPr>
          <p:spPr>
            <a:xfrm>
              <a:off x="16232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0" name="pl389"/>
            <p:cNvSpPr/>
            <p:nvPr/>
          </p:nvSpPr>
          <p:spPr>
            <a:xfrm>
              <a:off x="16495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1" name="pl390"/>
            <p:cNvSpPr/>
            <p:nvPr/>
          </p:nvSpPr>
          <p:spPr>
            <a:xfrm>
              <a:off x="16759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2" name="pl391"/>
            <p:cNvSpPr/>
            <p:nvPr/>
          </p:nvSpPr>
          <p:spPr>
            <a:xfrm>
              <a:off x="17022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3" name="pl392"/>
            <p:cNvSpPr/>
            <p:nvPr/>
          </p:nvSpPr>
          <p:spPr>
            <a:xfrm>
              <a:off x="17286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4" name="pl393"/>
            <p:cNvSpPr/>
            <p:nvPr/>
          </p:nvSpPr>
          <p:spPr>
            <a:xfrm>
              <a:off x="17549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5" name="pl394"/>
            <p:cNvSpPr/>
            <p:nvPr/>
          </p:nvSpPr>
          <p:spPr>
            <a:xfrm>
              <a:off x="178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6" name="tx395"/>
            <p:cNvSpPr/>
            <p:nvPr/>
          </p:nvSpPr>
          <p:spPr>
            <a:xfrm rot="-5400000">
              <a:off x="148342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97" name="tx396"/>
            <p:cNvSpPr/>
            <p:nvPr/>
          </p:nvSpPr>
          <p:spPr>
            <a:xfrm rot="-5400000">
              <a:off x="150878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98" name="tx397"/>
            <p:cNvSpPr/>
            <p:nvPr/>
          </p:nvSpPr>
          <p:spPr>
            <a:xfrm rot="-5400000">
              <a:off x="153514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99" name="tx398"/>
            <p:cNvSpPr/>
            <p:nvPr/>
          </p:nvSpPr>
          <p:spPr>
            <a:xfrm rot="-5400000">
              <a:off x="1561303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00" name="tx399"/>
            <p:cNvSpPr/>
            <p:nvPr/>
          </p:nvSpPr>
          <p:spPr>
            <a:xfrm rot="-5400000">
              <a:off x="1584585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01" name="tx400"/>
            <p:cNvSpPr/>
            <p:nvPr/>
          </p:nvSpPr>
          <p:spPr>
            <a:xfrm rot="-5400000">
              <a:off x="1615155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02" name="tx401"/>
            <p:cNvSpPr/>
            <p:nvPr/>
          </p:nvSpPr>
          <p:spPr>
            <a:xfrm rot="-5400000">
              <a:off x="1644471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03" name="tx402"/>
            <p:cNvSpPr/>
            <p:nvPr/>
          </p:nvSpPr>
          <p:spPr>
            <a:xfrm rot="-5400000">
              <a:off x="1664601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04" name="tx403"/>
            <p:cNvSpPr/>
            <p:nvPr/>
          </p:nvSpPr>
          <p:spPr>
            <a:xfrm rot="-5400000">
              <a:off x="169094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05" name="tx404"/>
            <p:cNvSpPr/>
            <p:nvPr/>
          </p:nvSpPr>
          <p:spPr>
            <a:xfrm rot="-5400000">
              <a:off x="1720932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06" name="tx405"/>
            <p:cNvSpPr/>
            <p:nvPr/>
          </p:nvSpPr>
          <p:spPr>
            <a:xfrm rot="-5400000">
              <a:off x="17454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07" name="tx406"/>
            <p:cNvSpPr/>
            <p:nvPr/>
          </p:nvSpPr>
          <p:spPr>
            <a:xfrm rot="-5400000">
              <a:off x="17717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08" name="tx407"/>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09" name="tx408"/>
            <p:cNvSpPr/>
            <p:nvPr/>
          </p:nvSpPr>
          <p:spPr>
            <a:xfrm>
              <a:off x="1230614" y="4304513"/>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a:t>
              </a:r>
            </a:p>
          </p:txBody>
        </p:sp>
        <p:sp>
          <p:nvSpPr>
            <p:cNvPr id="410" name="tx409"/>
            <p:cNvSpPr/>
            <p:nvPr/>
          </p:nvSpPr>
          <p:spPr>
            <a:xfrm>
              <a:off x="1230614" y="3408947"/>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a:t>
              </a:r>
            </a:p>
          </p:txBody>
        </p:sp>
        <p:sp>
          <p:nvSpPr>
            <p:cNvPr id="411" name="tx410"/>
            <p:cNvSpPr/>
            <p:nvPr/>
          </p:nvSpPr>
          <p:spPr>
            <a:xfrm>
              <a:off x="1230614" y="2513270"/>
              <a:ext cx="381409" cy="167208"/>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300</a:t>
              </a:r>
            </a:p>
          </p:txBody>
        </p:sp>
        <p:sp>
          <p:nvSpPr>
            <p:cNvPr id="412" name="pl411"/>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3" name="pl412"/>
            <p:cNvSpPr/>
            <p:nvPr/>
          </p:nvSpPr>
          <p:spPr>
            <a:xfrm>
              <a:off x="1865074" y="438979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4" name="pl413"/>
            <p:cNvSpPr/>
            <p:nvPr/>
          </p:nvSpPr>
          <p:spPr>
            <a:xfrm>
              <a:off x="1865074" y="349422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5" name="pl414"/>
            <p:cNvSpPr/>
            <p:nvPr/>
          </p:nvSpPr>
          <p:spPr>
            <a:xfrm>
              <a:off x="1865074" y="259866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6" name="tx415"/>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17" name="rc416"/>
            <p:cNvSpPr/>
            <p:nvPr/>
          </p:nvSpPr>
          <p:spPr>
            <a:xfrm>
              <a:off x="18110385" y="2153563"/>
              <a:ext cx="1240079" cy="413498"/>
            </a:xfrm>
            <a:prstGeom prst="rect">
              <a:avLst/>
            </a:prstGeom>
            <a:solidFill>
              <a:srgbClr val="FFFFFF">
                <a:alpha val="100000"/>
              </a:srgbClr>
            </a:solidFill>
          </p:spPr>
          <p:txBody>
            <a:bodyPr/>
            <a:lstStyle/>
            <a:p/>
          </p:txBody>
        </p:sp>
        <p:sp>
          <p:nvSpPr>
            <p:cNvPr id="418" name="rc417"/>
            <p:cNvSpPr/>
            <p:nvPr/>
          </p:nvSpPr>
          <p:spPr>
            <a:xfrm>
              <a:off x="18179974" y="2223153"/>
              <a:ext cx="274319" cy="274319"/>
            </a:xfrm>
            <a:prstGeom prst="rect">
              <a:avLst/>
            </a:prstGeom>
            <a:solidFill>
              <a:srgbClr val="FFFFFF">
                <a:alpha val="100000"/>
              </a:srgbClr>
            </a:solidFill>
          </p:spPr>
          <p:txBody>
            <a:bodyPr/>
            <a:lstStyle/>
            <a:p/>
          </p:txBody>
        </p:sp>
        <p:sp>
          <p:nvSpPr>
            <p:cNvPr id="419" name="pg418"/>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420" name="tx419"/>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421" name="rc420"/>
            <p:cNvSpPr/>
            <p:nvPr/>
          </p:nvSpPr>
          <p:spPr>
            <a:xfrm>
              <a:off x="18110385" y="2706240"/>
              <a:ext cx="1753945" cy="1236458"/>
            </a:xfrm>
            <a:prstGeom prst="rect">
              <a:avLst/>
            </a:prstGeom>
            <a:solidFill>
              <a:srgbClr val="FFFFFF">
                <a:alpha val="100000"/>
              </a:srgbClr>
            </a:solidFill>
          </p:spPr>
          <p:txBody>
            <a:bodyPr/>
            <a:lstStyle/>
            <a:p/>
          </p:txBody>
        </p:sp>
        <p:sp>
          <p:nvSpPr>
            <p:cNvPr id="422" name="rc421"/>
            <p:cNvSpPr/>
            <p:nvPr/>
          </p:nvSpPr>
          <p:spPr>
            <a:xfrm>
              <a:off x="18179974" y="2775829"/>
              <a:ext cx="274319" cy="274319"/>
            </a:xfrm>
            <a:prstGeom prst="rect">
              <a:avLst/>
            </a:prstGeom>
            <a:solidFill>
              <a:srgbClr val="FFFFFF">
                <a:alpha val="100000"/>
              </a:srgbClr>
            </a:solidFill>
          </p:spPr>
          <p:txBody>
            <a:bodyPr/>
            <a:lstStyle/>
            <a:p/>
          </p:txBody>
        </p:sp>
        <p:sp>
          <p:nvSpPr>
            <p:cNvPr id="423" name="rc422"/>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4" name="rc423"/>
            <p:cNvSpPr/>
            <p:nvPr/>
          </p:nvSpPr>
          <p:spPr>
            <a:xfrm>
              <a:off x="18179974" y="3050149"/>
              <a:ext cx="274319" cy="274319"/>
            </a:xfrm>
            <a:prstGeom prst="rect">
              <a:avLst/>
            </a:prstGeom>
            <a:solidFill>
              <a:srgbClr val="FFFFFF">
                <a:alpha val="100000"/>
              </a:srgbClr>
            </a:solidFill>
          </p:spPr>
          <p:txBody>
            <a:bodyPr/>
            <a:lstStyle/>
            <a:p/>
          </p:txBody>
        </p:sp>
        <p:sp>
          <p:nvSpPr>
            <p:cNvPr id="425" name="rc424"/>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26" name="rc425"/>
            <p:cNvSpPr/>
            <p:nvPr/>
          </p:nvSpPr>
          <p:spPr>
            <a:xfrm>
              <a:off x="18179974" y="3324469"/>
              <a:ext cx="274319" cy="274320"/>
            </a:xfrm>
            <a:prstGeom prst="rect">
              <a:avLst/>
            </a:prstGeom>
            <a:solidFill>
              <a:srgbClr val="FFFFFF">
                <a:alpha val="100000"/>
              </a:srgbClr>
            </a:solidFill>
          </p:spPr>
          <p:txBody>
            <a:bodyPr/>
            <a:lstStyle/>
            <a:p/>
          </p:txBody>
        </p:sp>
        <p:sp>
          <p:nvSpPr>
            <p:cNvPr id="427" name="rc426"/>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8" name="rc427"/>
            <p:cNvSpPr/>
            <p:nvPr/>
          </p:nvSpPr>
          <p:spPr>
            <a:xfrm>
              <a:off x="18179974" y="3598789"/>
              <a:ext cx="274319" cy="274320"/>
            </a:xfrm>
            <a:prstGeom prst="rect">
              <a:avLst/>
            </a:prstGeom>
            <a:solidFill>
              <a:srgbClr val="FFFFFF">
                <a:alpha val="100000"/>
              </a:srgbClr>
            </a:solidFill>
          </p:spPr>
          <p:txBody>
            <a:bodyPr/>
            <a:lstStyle/>
            <a:p/>
          </p:txBody>
        </p:sp>
        <p:sp>
          <p:nvSpPr>
            <p:cNvPr id="429" name="rc428"/>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30" name="tx429"/>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31" name="tx430"/>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32" name="tx431"/>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33" name="tx432"/>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34" name=""/>
          <p:cNvGrpSpPr/>
          <p:nvPr/>
        </p:nvGrpSpPr>
        <p:grpSpPr>
          <a:xfrm>
            <a:off x="6400800" y="6217920"/>
            <a:ext cx="5486400" cy="4251960"/>
            <a:chOff x="6400800" y="6217920"/>
            <a:chExt cx="5486400" cy="4251960"/>
          </a:xfrm>
        </p:grpSpPr>
        <p:sp>
          <p:nvSpPr>
            <p:cNvPr id="435"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36"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37" name="rc5"/>
            <p:cNvSpPr/>
            <p:nvPr/>
          </p:nvSpPr>
          <p:spPr>
            <a:xfrm>
              <a:off x="7153670" y="6510025"/>
              <a:ext cx="4107183" cy="2788960"/>
            </a:xfrm>
            <a:prstGeom prst="rect">
              <a:avLst/>
            </a:prstGeom>
            <a:solidFill>
              <a:srgbClr val="FFFFFF">
                <a:alpha val="100000"/>
              </a:srgbClr>
            </a:solidFill>
          </p:spPr>
          <p:txBody>
            <a:bodyPr/>
            <a:lstStyle/>
            <a:p/>
          </p:txBody>
        </p:sp>
        <p:sp>
          <p:nvSpPr>
            <p:cNvPr id="438" name="pl6"/>
            <p:cNvSpPr/>
            <p:nvPr/>
          </p:nvSpPr>
          <p:spPr>
            <a:xfrm>
              <a:off x="7153670" y="8695632"/>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39" name="pl7"/>
            <p:cNvSpPr/>
            <p:nvPr/>
          </p:nvSpPr>
          <p:spPr>
            <a:xfrm>
              <a:off x="7153670" y="7742467"/>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40" name="pl8"/>
            <p:cNvSpPr/>
            <p:nvPr/>
          </p:nvSpPr>
          <p:spPr>
            <a:xfrm>
              <a:off x="7153670" y="6789302"/>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41" name="pl9"/>
            <p:cNvSpPr/>
            <p:nvPr/>
          </p:nvSpPr>
          <p:spPr>
            <a:xfrm>
              <a:off x="7153670" y="9172214"/>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42" name="pl10"/>
            <p:cNvSpPr/>
            <p:nvPr/>
          </p:nvSpPr>
          <p:spPr>
            <a:xfrm>
              <a:off x="7153670" y="8219049"/>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43" name="pl11"/>
            <p:cNvSpPr/>
            <p:nvPr/>
          </p:nvSpPr>
          <p:spPr>
            <a:xfrm>
              <a:off x="7153670" y="7265884"/>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44" name="rc12"/>
            <p:cNvSpPr/>
            <p:nvPr/>
          </p:nvSpPr>
          <p:spPr>
            <a:xfrm>
              <a:off x="7296281" y="8180923"/>
              <a:ext cx="399309" cy="991291"/>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45" name="rc13"/>
            <p:cNvSpPr/>
            <p:nvPr/>
          </p:nvSpPr>
          <p:spPr>
            <a:xfrm>
              <a:off x="7866723" y="8752822"/>
              <a:ext cx="399309" cy="419392"/>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46" name="rc14"/>
            <p:cNvSpPr/>
            <p:nvPr/>
          </p:nvSpPr>
          <p:spPr>
            <a:xfrm>
              <a:off x="8437165" y="8829075"/>
              <a:ext cx="399309" cy="34313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47" name="rc15"/>
            <p:cNvSpPr/>
            <p:nvPr/>
          </p:nvSpPr>
          <p:spPr>
            <a:xfrm>
              <a:off x="9007608" y="9000645"/>
              <a:ext cx="399309" cy="17156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48" name="rc16"/>
            <p:cNvSpPr/>
            <p:nvPr/>
          </p:nvSpPr>
          <p:spPr>
            <a:xfrm>
              <a:off x="9578050" y="8810012"/>
              <a:ext cx="399309" cy="362202"/>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49" name="rc17"/>
            <p:cNvSpPr/>
            <p:nvPr/>
          </p:nvSpPr>
          <p:spPr>
            <a:xfrm>
              <a:off x="10148492" y="6808365"/>
              <a:ext cx="399309" cy="236384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0" name="rc18"/>
            <p:cNvSpPr/>
            <p:nvPr/>
          </p:nvSpPr>
          <p:spPr>
            <a:xfrm>
              <a:off x="10718934" y="8695632"/>
              <a:ext cx="399309" cy="476582"/>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1" name="rc19"/>
            <p:cNvSpPr/>
            <p:nvPr/>
          </p:nvSpPr>
          <p:spPr>
            <a:xfrm>
              <a:off x="7866723" y="8028416"/>
              <a:ext cx="399309" cy="724405"/>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2" name="rc20"/>
            <p:cNvSpPr/>
            <p:nvPr/>
          </p:nvSpPr>
          <p:spPr>
            <a:xfrm>
              <a:off x="8437165" y="8562189"/>
              <a:ext cx="399309" cy="266886"/>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3" name="rc21"/>
            <p:cNvSpPr/>
            <p:nvPr/>
          </p:nvSpPr>
          <p:spPr>
            <a:xfrm>
              <a:off x="9007608" y="8943455"/>
              <a:ext cx="399309" cy="5718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4" name="rc22"/>
            <p:cNvSpPr/>
            <p:nvPr/>
          </p:nvSpPr>
          <p:spPr>
            <a:xfrm>
              <a:off x="9578050" y="8790948"/>
              <a:ext cx="399309" cy="19063"/>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5" name="rc23"/>
            <p:cNvSpPr/>
            <p:nvPr/>
          </p:nvSpPr>
          <p:spPr>
            <a:xfrm>
              <a:off x="10148492" y="6693986"/>
              <a:ext cx="399309" cy="1143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6" name="rc24"/>
            <p:cNvSpPr/>
            <p:nvPr/>
          </p:nvSpPr>
          <p:spPr>
            <a:xfrm>
              <a:off x="10718934" y="8676569"/>
              <a:ext cx="399309" cy="19063"/>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7" name="rc25"/>
            <p:cNvSpPr/>
            <p:nvPr/>
          </p:nvSpPr>
          <p:spPr>
            <a:xfrm>
              <a:off x="7866723" y="7685277"/>
              <a:ext cx="399309" cy="34313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8" name="rc26"/>
            <p:cNvSpPr/>
            <p:nvPr/>
          </p:nvSpPr>
          <p:spPr>
            <a:xfrm>
              <a:off x="8437165" y="8524062"/>
              <a:ext cx="399309" cy="3812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9" name="rc27"/>
            <p:cNvSpPr/>
            <p:nvPr/>
          </p:nvSpPr>
          <p:spPr>
            <a:xfrm>
              <a:off x="9007608" y="8924391"/>
              <a:ext cx="399309" cy="1906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0" name="rc28"/>
            <p:cNvSpPr/>
            <p:nvPr/>
          </p:nvSpPr>
          <p:spPr>
            <a:xfrm>
              <a:off x="9578050" y="8771885"/>
              <a:ext cx="399309" cy="1906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1" name="rc29"/>
            <p:cNvSpPr/>
            <p:nvPr/>
          </p:nvSpPr>
          <p:spPr>
            <a:xfrm>
              <a:off x="10148492" y="6674922"/>
              <a:ext cx="399309" cy="1906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2" name="rc30"/>
            <p:cNvSpPr/>
            <p:nvPr/>
          </p:nvSpPr>
          <p:spPr>
            <a:xfrm>
              <a:off x="7866723" y="7609024"/>
              <a:ext cx="399309" cy="76253"/>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3" name="rc31"/>
            <p:cNvSpPr/>
            <p:nvPr/>
          </p:nvSpPr>
          <p:spPr>
            <a:xfrm>
              <a:off x="8437165" y="8466872"/>
              <a:ext cx="399309" cy="5718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4" name="rc32"/>
            <p:cNvSpPr/>
            <p:nvPr/>
          </p:nvSpPr>
          <p:spPr>
            <a:xfrm>
              <a:off x="9007608" y="8905328"/>
              <a:ext cx="399309" cy="19063"/>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5" name="rc33"/>
            <p:cNvSpPr/>
            <p:nvPr/>
          </p:nvSpPr>
          <p:spPr>
            <a:xfrm>
              <a:off x="9578050" y="8733758"/>
              <a:ext cx="399309" cy="38126"/>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6" name="rc34"/>
            <p:cNvSpPr/>
            <p:nvPr/>
          </p:nvSpPr>
          <p:spPr>
            <a:xfrm>
              <a:off x="10148492" y="6636796"/>
              <a:ext cx="399309" cy="38126"/>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7" name="pl35"/>
            <p:cNvSpPr/>
            <p:nvPr/>
          </p:nvSpPr>
          <p:spPr>
            <a:xfrm>
              <a:off x="7495936" y="6867288"/>
              <a:ext cx="3422653" cy="2264103"/>
            </a:xfrm>
            <a:custGeom>
              <a:avLst/>
              <a:pathLst>
                <a:path w="3422653" h="2264103">
                  <a:moveTo>
                    <a:pt x="0" y="0"/>
                  </a:moveTo>
                  <a:lnTo>
                    <a:pt x="570442" y="1437963"/>
                  </a:lnTo>
                  <a:lnTo>
                    <a:pt x="1140884" y="2002331"/>
                  </a:lnTo>
                  <a:lnTo>
                    <a:pt x="1711326" y="2183990"/>
                  </a:lnTo>
                  <a:lnTo>
                    <a:pt x="2281768" y="2223791"/>
                  </a:lnTo>
                  <a:lnTo>
                    <a:pt x="2852210" y="2165109"/>
                  </a:lnTo>
                  <a:lnTo>
                    <a:pt x="3422653" y="2264103"/>
                  </a:lnTo>
                </a:path>
              </a:pathLst>
            </a:custGeom>
            <a:ln w="40651" cap="flat">
              <a:solidFill>
                <a:srgbClr val="000000">
                  <a:alpha val="100000"/>
                </a:srgbClr>
              </a:solidFill>
              <a:prstDash val="solid"/>
              <a:round/>
            </a:ln>
          </p:spPr>
          <p:txBody>
            <a:bodyPr/>
            <a:lstStyle/>
            <a:p/>
          </p:txBody>
        </p:sp>
        <p:sp>
          <p:nvSpPr>
            <p:cNvPr id="468" name="rc36"/>
            <p:cNvSpPr/>
            <p:nvPr/>
          </p:nvSpPr>
          <p:spPr>
            <a:xfrm>
              <a:off x="7153670" y="6510025"/>
              <a:ext cx="4107183" cy="2788960"/>
            </a:xfrm>
            <a:prstGeom prst="rect">
              <a:avLst/>
            </a:prstGeom>
            <a:ln w="13550" cap="rnd">
              <a:solidFill>
                <a:srgbClr val="333333">
                  <a:alpha val="100000"/>
                </a:srgbClr>
              </a:solidFill>
              <a:prstDash val="solid"/>
              <a:round/>
            </a:ln>
          </p:spPr>
          <p:txBody>
            <a:bodyPr/>
            <a:lstStyle/>
            <a:p/>
          </p:txBody>
        </p:sp>
        <p:sp>
          <p:nvSpPr>
            <p:cNvPr id="469" name="tx37"/>
            <p:cNvSpPr/>
            <p:nvPr/>
          </p:nvSpPr>
          <p:spPr>
            <a:xfrm>
              <a:off x="6886172" y="9169908"/>
              <a:ext cx="16944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70" name="tx38"/>
            <p:cNvSpPr/>
            <p:nvPr/>
          </p:nvSpPr>
          <p:spPr>
            <a:xfrm>
              <a:off x="6843756" y="8216743"/>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50</a:t>
              </a:r>
            </a:p>
          </p:txBody>
        </p:sp>
        <p:sp>
          <p:nvSpPr>
            <p:cNvPr id="471" name="tx39"/>
            <p:cNvSpPr/>
            <p:nvPr/>
          </p:nvSpPr>
          <p:spPr>
            <a:xfrm>
              <a:off x="6801340" y="7263578"/>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72" name="pl40"/>
            <p:cNvSpPr/>
            <p:nvPr/>
          </p:nvSpPr>
          <p:spPr>
            <a:xfrm>
              <a:off x="7118876"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3" name="pl41"/>
            <p:cNvSpPr/>
            <p:nvPr/>
          </p:nvSpPr>
          <p:spPr>
            <a:xfrm>
              <a:off x="7118876" y="821904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4" name="pl42"/>
            <p:cNvSpPr/>
            <p:nvPr/>
          </p:nvSpPr>
          <p:spPr>
            <a:xfrm>
              <a:off x="7118876" y="726588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5" name="pl43"/>
            <p:cNvSpPr/>
            <p:nvPr/>
          </p:nvSpPr>
          <p:spPr>
            <a:xfrm>
              <a:off x="11260854"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6" name="pl44"/>
            <p:cNvSpPr/>
            <p:nvPr/>
          </p:nvSpPr>
          <p:spPr>
            <a:xfrm>
              <a:off x="11260854" y="8661936"/>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7" name="pl45"/>
            <p:cNvSpPr/>
            <p:nvPr/>
          </p:nvSpPr>
          <p:spPr>
            <a:xfrm>
              <a:off x="11260854" y="8151658"/>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8" name="pl46"/>
            <p:cNvSpPr/>
            <p:nvPr/>
          </p:nvSpPr>
          <p:spPr>
            <a:xfrm>
              <a:off x="11260854" y="7641380"/>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9" name="pl47"/>
            <p:cNvSpPr/>
            <p:nvPr/>
          </p:nvSpPr>
          <p:spPr>
            <a:xfrm>
              <a:off x="11260854" y="7131102"/>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0" name="pl48"/>
            <p:cNvSpPr/>
            <p:nvPr/>
          </p:nvSpPr>
          <p:spPr>
            <a:xfrm>
              <a:off x="11260854" y="662082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81" name="tx49"/>
            <p:cNvSpPr/>
            <p:nvPr/>
          </p:nvSpPr>
          <p:spPr>
            <a:xfrm>
              <a:off x="11358911"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82" name="tx50"/>
            <p:cNvSpPr/>
            <p:nvPr/>
          </p:nvSpPr>
          <p:spPr>
            <a:xfrm>
              <a:off x="11358911" y="8659629"/>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83" name="tx51"/>
            <p:cNvSpPr/>
            <p:nvPr/>
          </p:nvSpPr>
          <p:spPr>
            <a:xfrm>
              <a:off x="11358911" y="8149351"/>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a:t>
              </a:r>
            </a:p>
          </p:txBody>
        </p:sp>
        <p:sp>
          <p:nvSpPr>
            <p:cNvPr id="484" name="tx52"/>
            <p:cNvSpPr/>
            <p:nvPr/>
          </p:nvSpPr>
          <p:spPr>
            <a:xfrm>
              <a:off x="11358911" y="7638999"/>
              <a:ext cx="254272"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300</a:t>
              </a:r>
            </a:p>
          </p:txBody>
        </p:sp>
        <p:sp>
          <p:nvSpPr>
            <p:cNvPr id="485" name="tx53"/>
            <p:cNvSpPr/>
            <p:nvPr/>
          </p:nvSpPr>
          <p:spPr>
            <a:xfrm>
              <a:off x="11358911" y="7128795"/>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400</a:t>
              </a:r>
            </a:p>
          </p:txBody>
        </p:sp>
        <p:sp>
          <p:nvSpPr>
            <p:cNvPr id="486" name="tx54"/>
            <p:cNvSpPr/>
            <p:nvPr/>
          </p:nvSpPr>
          <p:spPr>
            <a:xfrm>
              <a:off x="11358911" y="6618517"/>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500</a:t>
              </a:r>
            </a:p>
          </p:txBody>
        </p:sp>
        <p:sp>
          <p:nvSpPr>
            <p:cNvPr id="487" name="pl55"/>
            <p:cNvSpPr/>
            <p:nvPr/>
          </p:nvSpPr>
          <p:spPr>
            <a:xfrm>
              <a:off x="749593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8" name="pl56"/>
            <p:cNvSpPr/>
            <p:nvPr/>
          </p:nvSpPr>
          <p:spPr>
            <a:xfrm>
              <a:off x="806637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9" name="pl57"/>
            <p:cNvSpPr/>
            <p:nvPr/>
          </p:nvSpPr>
          <p:spPr>
            <a:xfrm>
              <a:off x="863682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0" name="pl58"/>
            <p:cNvSpPr/>
            <p:nvPr/>
          </p:nvSpPr>
          <p:spPr>
            <a:xfrm>
              <a:off x="920726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1" name="pl59"/>
            <p:cNvSpPr/>
            <p:nvPr/>
          </p:nvSpPr>
          <p:spPr>
            <a:xfrm>
              <a:off x="977770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2" name="pl60"/>
            <p:cNvSpPr/>
            <p:nvPr/>
          </p:nvSpPr>
          <p:spPr>
            <a:xfrm>
              <a:off x="10348147"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3" name="pl61"/>
            <p:cNvSpPr/>
            <p:nvPr/>
          </p:nvSpPr>
          <p:spPr>
            <a:xfrm>
              <a:off x="1091858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4" name="tx62"/>
            <p:cNvSpPr/>
            <p:nvPr/>
          </p:nvSpPr>
          <p:spPr>
            <a:xfrm rot="-2700000">
              <a:off x="7386037"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95" name="tx63"/>
            <p:cNvSpPr/>
            <p:nvPr/>
          </p:nvSpPr>
          <p:spPr>
            <a:xfrm rot="-2700000">
              <a:off x="7916781"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96" name="tx64"/>
            <p:cNvSpPr/>
            <p:nvPr/>
          </p:nvSpPr>
          <p:spPr>
            <a:xfrm rot="-2700000">
              <a:off x="8486566"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97" name="tx65"/>
            <p:cNvSpPr/>
            <p:nvPr/>
          </p:nvSpPr>
          <p:spPr>
            <a:xfrm rot="-2700000">
              <a:off x="891231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98" name="tx66"/>
            <p:cNvSpPr/>
            <p:nvPr/>
          </p:nvSpPr>
          <p:spPr>
            <a:xfrm rot="-2700000">
              <a:off x="9482760"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99" name="tx67"/>
            <p:cNvSpPr/>
            <p:nvPr/>
          </p:nvSpPr>
          <p:spPr>
            <a:xfrm rot="-2700000">
              <a:off x="10053175"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500" name="tx68"/>
            <p:cNvSpPr/>
            <p:nvPr/>
          </p:nvSpPr>
          <p:spPr>
            <a:xfrm rot="-2700000">
              <a:off x="10735687"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01" name="tx69"/>
            <p:cNvSpPr/>
            <p:nvPr/>
          </p:nvSpPr>
          <p:spPr>
            <a:xfrm>
              <a:off x="9207262"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502" name="tx70"/>
            <p:cNvSpPr/>
            <p:nvPr/>
          </p:nvSpPr>
          <p:spPr>
            <a:xfrm>
              <a:off x="8390010"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503" name="tx71"/>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504" name="tx72"/>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505" name="rc73"/>
            <p:cNvSpPr/>
            <p:nvPr/>
          </p:nvSpPr>
          <p:spPr>
            <a:xfrm>
              <a:off x="6564753" y="10217410"/>
              <a:ext cx="1051268" cy="182880"/>
            </a:xfrm>
            <a:prstGeom prst="rect">
              <a:avLst/>
            </a:prstGeom>
            <a:solidFill>
              <a:srgbClr val="FFFFFF">
                <a:alpha val="100000"/>
              </a:srgbClr>
            </a:solidFill>
          </p:spPr>
          <p:txBody>
            <a:bodyPr/>
            <a:lstStyle/>
            <a:p/>
          </p:txBody>
        </p:sp>
        <p:sp>
          <p:nvSpPr>
            <p:cNvPr id="506" name="rc74"/>
            <p:cNvSpPr/>
            <p:nvPr/>
          </p:nvSpPr>
          <p:spPr>
            <a:xfrm>
              <a:off x="6564753" y="10217410"/>
              <a:ext cx="182879" cy="182880"/>
            </a:xfrm>
            <a:prstGeom prst="rect">
              <a:avLst/>
            </a:prstGeom>
            <a:solidFill>
              <a:srgbClr val="FFFFFF">
                <a:alpha val="100000"/>
              </a:srgbClr>
            </a:solidFill>
          </p:spPr>
          <p:txBody>
            <a:bodyPr/>
            <a:lstStyle/>
            <a:p/>
          </p:txBody>
        </p:sp>
        <p:sp>
          <p:nvSpPr>
            <p:cNvPr id="507" name="pl75"/>
            <p:cNvSpPr/>
            <p:nvPr/>
          </p:nvSpPr>
          <p:spPr>
            <a:xfrm>
              <a:off x="6583041"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508" name="tx76"/>
            <p:cNvSpPr/>
            <p:nvPr/>
          </p:nvSpPr>
          <p:spPr>
            <a:xfrm>
              <a:off x="6855633"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509" name="rc77"/>
            <p:cNvSpPr/>
            <p:nvPr/>
          </p:nvSpPr>
          <p:spPr>
            <a:xfrm>
              <a:off x="7796021" y="10217410"/>
              <a:ext cx="4053749" cy="182880"/>
            </a:xfrm>
            <a:prstGeom prst="rect">
              <a:avLst/>
            </a:prstGeom>
            <a:solidFill>
              <a:srgbClr val="FFFFFF">
                <a:alpha val="100000"/>
              </a:srgbClr>
            </a:solidFill>
          </p:spPr>
          <p:txBody>
            <a:bodyPr/>
            <a:lstStyle/>
            <a:p/>
          </p:txBody>
        </p:sp>
        <p:sp>
          <p:nvSpPr>
            <p:cNvPr id="510" name="rc78"/>
            <p:cNvSpPr/>
            <p:nvPr/>
          </p:nvSpPr>
          <p:spPr>
            <a:xfrm>
              <a:off x="7796021" y="10217410"/>
              <a:ext cx="182879" cy="182880"/>
            </a:xfrm>
            <a:prstGeom prst="rect">
              <a:avLst/>
            </a:prstGeom>
            <a:solidFill>
              <a:srgbClr val="FFFFFF">
                <a:alpha val="100000"/>
              </a:srgbClr>
            </a:solidFill>
          </p:spPr>
          <p:txBody>
            <a:bodyPr/>
            <a:lstStyle/>
            <a:p/>
          </p:txBody>
        </p:sp>
        <p:sp>
          <p:nvSpPr>
            <p:cNvPr id="511" name="rc79"/>
            <p:cNvSpPr/>
            <p:nvPr/>
          </p:nvSpPr>
          <p:spPr>
            <a:xfrm>
              <a:off x="7805021"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512" name="rc80"/>
            <p:cNvSpPr/>
            <p:nvPr/>
          </p:nvSpPr>
          <p:spPr>
            <a:xfrm>
              <a:off x="8887262" y="10217410"/>
              <a:ext cx="182879" cy="182880"/>
            </a:xfrm>
            <a:prstGeom prst="rect">
              <a:avLst/>
            </a:prstGeom>
            <a:solidFill>
              <a:srgbClr val="FFFFFF">
                <a:alpha val="100000"/>
              </a:srgbClr>
            </a:solidFill>
          </p:spPr>
          <p:txBody>
            <a:bodyPr/>
            <a:lstStyle/>
            <a:p/>
          </p:txBody>
        </p:sp>
        <p:sp>
          <p:nvSpPr>
            <p:cNvPr id="513" name="rc81"/>
            <p:cNvSpPr/>
            <p:nvPr/>
          </p:nvSpPr>
          <p:spPr>
            <a:xfrm>
              <a:off x="8896262" y="10226410"/>
              <a:ext cx="164879"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14" name="rc82"/>
            <p:cNvSpPr/>
            <p:nvPr/>
          </p:nvSpPr>
          <p:spPr>
            <a:xfrm>
              <a:off x="9813303" y="10217410"/>
              <a:ext cx="182879" cy="182880"/>
            </a:xfrm>
            <a:prstGeom prst="rect">
              <a:avLst/>
            </a:prstGeom>
            <a:solidFill>
              <a:srgbClr val="FFFFFF">
                <a:alpha val="100000"/>
              </a:srgbClr>
            </a:solidFill>
          </p:spPr>
          <p:txBody>
            <a:bodyPr/>
            <a:lstStyle/>
            <a:p/>
          </p:txBody>
        </p:sp>
        <p:sp>
          <p:nvSpPr>
            <p:cNvPr id="515" name="rc83"/>
            <p:cNvSpPr/>
            <p:nvPr/>
          </p:nvSpPr>
          <p:spPr>
            <a:xfrm>
              <a:off x="9822303" y="10226410"/>
              <a:ext cx="164880"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516" name="rc84"/>
            <p:cNvSpPr/>
            <p:nvPr/>
          </p:nvSpPr>
          <p:spPr>
            <a:xfrm>
              <a:off x="10815544" y="10217410"/>
              <a:ext cx="182880" cy="182880"/>
            </a:xfrm>
            <a:prstGeom prst="rect">
              <a:avLst/>
            </a:prstGeom>
            <a:solidFill>
              <a:srgbClr val="FFFFFF">
                <a:alpha val="100000"/>
              </a:srgbClr>
            </a:solidFill>
          </p:spPr>
          <p:txBody>
            <a:bodyPr/>
            <a:lstStyle/>
            <a:p/>
          </p:txBody>
        </p:sp>
        <p:sp>
          <p:nvSpPr>
            <p:cNvPr id="517" name="rc85"/>
            <p:cNvSpPr/>
            <p:nvPr/>
          </p:nvSpPr>
          <p:spPr>
            <a:xfrm>
              <a:off x="10824544"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18" name="tx86"/>
            <p:cNvSpPr/>
            <p:nvPr/>
          </p:nvSpPr>
          <p:spPr>
            <a:xfrm>
              <a:off x="8086901"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19" name="tx87"/>
            <p:cNvSpPr/>
            <p:nvPr/>
          </p:nvSpPr>
          <p:spPr>
            <a:xfrm>
              <a:off x="9178142"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20" name="tx88"/>
            <p:cNvSpPr/>
            <p:nvPr/>
          </p:nvSpPr>
          <p:spPr>
            <a:xfrm>
              <a:off x="10104183"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521" name="tx89"/>
            <p:cNvSpPr/>
            <p:nvPr/>
          </p:nvSpPr>
          <p:spPr>
            <a:xfrm>
              <a:off x="11106424"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22" name="tx90"/>
            <p:cNvSpPr/>
            <p:nvPr/>
          </p:nvSpPr>
          <p:spPr>
            <a:xfrm>
              <a:off x="6578964"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23" name=""/>
          <p:cNvGrpSpPr/>
          <p:nvPr/>
        </p:nvGrpSpPr>
        <p:grpSpPr>
          <a:xfrm>
            <a:off x="12527280" y="6217920"/>
            <a:ext cx="5486400" cy="4297680"/>
            <a:chOff x="12527280" y="6217920"/>
            <a:chExt cx="5486400" cy="4297680"/>
          </a:xfrm>
        </p:grpSpPr>
        <p:sp>
          <p:nvSpPr>
            <p:cNvPr id="524"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25"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26"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27"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8"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9"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30"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31"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32"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3"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4"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5"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6"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7"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38" name="pl17"/>
            <p:cNvSpPr/>
            <p:nvPr/>
          </p:nvSpPr>
          <p:spPr>
            <a:xfrm>
              <a:off x="13329440" y="6663670"/>
              <a:ext cx="4502097" cy="179252"/>
            </a:xfrm>
            <a:custGeom>
              <a:avLst/>
              <a:pathLst>
                <a:path w="4502097" h="179252">
                  <a:moveTo>
                    <a:pt x="0" y="128037"/>
                  </a:moveTo>
                  <a:lnTo>
                    <a:pt x="187587" y="128037"/>
                  </a:lnTo>
                  <a:lnTo>
                    <a:pt x="375174" y="128037"/>
                  </a:lnTo>
                  <a:lnTo>
                    <a:pt x="562762" y="128037"/>
                  </a:lnTo>
                  <a:lnTo>
                    <a:pt x="750349" y="128037"/>
                  </a:lnTo>
                  <a:lnTo>
                    <a:pt x="937937" y="179252"/>
                  </a:lnTo>
                  <a:lnTo>
                    <a:pt x="1125524" y="179252"/>
                  </a:lnTo>
                  <a:lnTo>
                    <a:pt x="1313111" y="179252"/>
                  </a:lnTo>
                  <a:lnTo>
                    <a:pt x="1500699" y="179252"/>
                  </a:lnTo>
                  <a:lnTo>
                    <a:pt x="1688286" y="153644"/>
                  </a:lnTo>
                  <a:lnTo>
                    <a:pt x="1875874" y="128037"/>
                  </a:lnTo>
                  <a:lnTo>
                    <a:pt x="2063461" y="102429"/>
                  </a:lnTo>
                  <a:lnTo>
                    <a:pt x="2251048" y="76822"/>
                  </a:lnTo>
                  <a:lnTo>
                    <a:pt x="2438636" y="25607"/>
                  </a:lnTo>
                  <a:lnTo>
                    <a:pt x="2626223" y="0"/>
                  </a:lnTo>
                  <a:lnTo>
                    <a:pt x="2813811" y="0"/>
                  </a:lnTo>
                  <a:lnTo>
                    <a:pt x="3001398" y="0"/>
                  </a:lnTo>
                  <a:lnTo>
                    <a:pt x="3188985" y="0"/>
                  </a:lnTo>
                  <a:lnTo>
                    <a:pt x="3376573" y="0"/>
                  </a:lnTo>
                  <a:lnTo>
                    <a:pt x="3564160" y="0"/>
                  </a:lnTo>
                  <a:lnTo>
                    <a:pt x="3751748" y="0"/>
                  </a:lnTo>
                  <a:lnTo>
                    <a:pt x="3939335" y="0"/>
                  </a:lnTo>
                  <a:lnTo>
                    <a:pt x="4126923" y="25607"/>
                  </a:lnTo>
                  <a:lnTo>
                    <a:pt x="4314510" y="25607"/>
                  </a:lnTo>
                  <a:lnTo>
                    <a:pt x="4502097" y="25607"/>
                  </a:lnTo>
                </a:path>
              </a:pathLst>
            </a:custGeom>
            <a:ln w="32521" cap="flat">
              <a:solidFill>
                <a:srgbClr val="5EB0E8">
                  <a:alpha val="100000"/>
                </a:srgbClr>
              </a:solidFill>
              <a:prstDash val="solid"/>
              <a:round/>
            </a:ln>
          </p:spPr>
          <p:txBody>
            <a:bodyPr/>
            <a:lstStyle/>
            <a:p/>
          </p:txBody>
        </p:sp>
        <p:sp>
          <p:nvSpPr>
            <p:cNvPr id="539" name="pl18"/>
            <p:cNvSpPr/>
            <p:nvPr/>
          </p:nvSpPr>
          <p:spPr>
            <a:xfrm>
              <a:off x="13329440" y="6663670"/>
              <a:ext cx="4502097" cy="204859"/>
            </a:xfrm>
            <a:custGeom>
              <a:avLst/>
              <a:pathLst>
                <a:path w="4502097" h="204859">
                  <a:moveTo>
                    <a:pt x="0" y="179252"/>
                  </a:moveTo>
                  <a:lnTo>
                    <a:pt x="187587" y="179252"/>
                  </a:lnTo>
                  <a:lnTo>
                    <a:pt x="375174" y="179252"/>
                  </a:lnTo>
                  <a:lnTo>
                    <a:pt x="562762" y="179252"/>
                  </a:lnTo>
                  <a:lnTo>
                    <a:pt x="750349" y="179252"/>
                  </a:lnTo>
                  <a:lnTo>
                    <a:pt x="937937" y="128037"/>
                  </a:lnTo>
                  <a:lnTo>
                    <a:pt x="1125524" y="153644"/>
                  </a:lnTo>
                  <a:lnTo>
                    <a:pt x="1313111" y="153644"/>
                  </a:lnTo>
                  <a:lnTo>
                    <a:pt x="1500699" y="179252"/>
                  </a:lnTo>
                  <a:lnTo>
                    <a:pt x="1688286" y="153644"/>
                  </a:lnTo>
                  <a:lnTo>
                    <a:pt x="1875874" y="128037"/>
                  </a:lnTo>
                  <a:lnTo>
                    <a:pt x="2063461" y="102429"/>
                  </a:lnTo>
                  <a:lnTo>
                    <a:pt x="2251048" y="76822"/>
                  </a:lnTo>
                  <a:lnTo>
                    <a:pt x="2438636" y="25607"/>
                  </a:lnTo>
                  <a:lnTo>
                    <a:pt x="2626223" y="0"/>
                  </a:lnTo>
                  <a:lnTo>
                    <a:pt x="2813811" y="0"/>
                  </a:lnTo>
                  <a:lnTo>
                    <a:pt x="3001398" y="25607"/>
                  </a:lnTo>
                  <a:lnTo>
                    <a:pt x="3188985" y="51214"/>
                  </a:lnTo>
                  <a:lnTo>
                    <a:pt x="3376573" y="102429"/>
                  </a:lnTo>
                  <a:lnTo>
                    <a:pt x="3564160" y="128037"/>
                  </a:lnTo>
                  <a:lnTo>
                    <a:pt x="3751748" y="179252"/>
                  </a:lnTo>
                  <a:lnTo>
                    <a:pt x="3939335" y="76822"/>
                  </a:lnTo>
                  <a:lnTo>
                    <a:pt x="4126923" y="204859"/>
                  </a:lnTo>
                  <a:lnTo>
                    <a:pt x="4314510" y="128037"/>
                  </a:lnTo>
                  <a:lnTo>
                    <a:pt x="4502097" y="179252"/>
                  </a:lnTo>
                </a:path>
              </a:pathLst>
            </a:custGeom>
            <a:ln w="32521" cap="flat">
              <a:solidFill>
                <a:srgbClr val="00A173">
                  <a:alpha val="100000"/>
                </a:srgbClr>
              </a:solidFill>
              <a:prstDash val="solid"/>
              <a:round/>
            </a:ln>
          </p:spPr>
          <p:txBody>
            <a:bodyPr/>
            <a:lstStyle/>
            <a:p/>
          </p:txBody>
        </p:sp>
        <p:sp>
          <p:nvSpPr>
            <p:cNvPr id="540"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41"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42"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43"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44"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45"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46"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7"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8"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9"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0"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1"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2"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3"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4"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5"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6"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7"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8"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9"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0"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1"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2"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3"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4"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5"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6"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7"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8"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9"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0"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1"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2"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3"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4"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5"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6"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7"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78"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79"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80"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81"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82"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83"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84"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85"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86"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87"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88"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89"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90"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91"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92"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93"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94"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95"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96"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97"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98"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99"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600"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601"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602"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603" name="rc82"/>
            <p:cNvSpPr/>
            <p:nvPr/>
          </p:nvSpPr>
          <p:spPr>
            <a:xfrm>
              <a:off x="14005791" y="9941072"/>
              <a:ext cx="3149396" cy="504938"/>
            </a:xfrm>
            <a:prstGeom prst="rect">
              <a:avLst/>
            </a:prstGeom>
            <a:solidFill>
              <a:srgbClr val="FFFFFF">
                <a:alpha val="100000"/>
              </a:srgbClr>
            </a:solidFill>
          </p:spPr>
          <p:txBody>
            <a:bodyPr/>
            <a:lstStyle/>
            <a:p/>
          </p:txBody>
        </p:sp>
        <p:sp>
          <p:nvSpPr>
            <p:cNvPr id="604"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605"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606"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607"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608"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609" name=""/>
          <p:cNvGrpSpPr/>
          <p:nvPr/>
        </p:nvGrpSpPr>
        <p:grpSpPr>
          <a:xfrm>
            <a:off x="594360" y="6217920"/>
            <a:ext cx="5562295" cy="3683039"/>
            <a:chOff x="594360" y="6217920"/>
            <a:chExt cx="5562295" cy="3683039"/>
          </a:xfrm>
        </p:grpSpPr>
        <p:sp>
          <p:nvSpPr>
            <p:cNvPr id="610" name="rc3"/>
            <p:cNvSpPr/>
            <p:nvPr/>
          </p:nvSpPr>
          <p:spPr>
            <a:xfrm>
              <a:off x="594360" y="6217920"/>
              <a:ext cx="5562295" cy="368303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611" name="rc4"/>
            <p:cNvSpPr/>
            <p:nvPr/>
          </p:nvSpPr>
          <p:spPr>
            <a:xfrm>
              <a:off x="2026323" y="6516351"/>
              <a:ext cx="3681144" cy="2172478"/>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612" name="rc5"/>
            <p:cNvSpPr/>
            <p:nvPr/>
          </p:nvSpPr>
          <p:spPr>
            <a:xfrm>
              <a:off x="2056496" y="6546524"/>
              <a:ext cx="301733" cy="301733"/>
            </a:xfrm>
            <a:prstGeom prst="rect">
              <a:avLst/>
            </a:prstGeom>
            <a:solidFill>
              <a:srgbClr val="FEDCCD">
                <a:alpha val="100000"/>
              </a:srgbClr>
            </a:solidFill>
            <a:ln w="5420" cap="flat">
              <a:solidFill>
                <a:srgbClr val="FFFFFF">
                  <a:alpha val="100000"/>
                </a:srgbClr>
              </a:solidFill>
              <a:prstDash val="solid"/>
              <a:miter/>
            </a:ln>
          </p:spPr>
          <p:txBody>
            <a:bodyPr/>
            <a:lstStyle/>
            <a:p/>
          </p:txBody>
        </p:sp>
        <p:sp>
          <p:nvSpPr>
            <p:cNvPr id="613" name="rc6"/>
            <p:cNvSpPr/>
            <p:nvPr/>
          </p:nvSpPr>
          <p:spPr>
            <a:xfrm>
              <a:off x="2358230" y="6546524"/>
              <a:ext cx="301733" cy="301733"/>
            </a:xfrm>
            <a:prstGeom prst="rect">
              <a:avLst/>
            </a:prstGeom>
            <a:solidFill>
              <a:srgbClr val="FED3C1">
                <a:alpha val="100000"/>
              </a:srgbClr>
            </a:solidFill>
            <a:ln w="5420" cap="flat">
              <a:solidFill>
                <a:srgbClr val="FFFFFF">
                  <a:alpha val="100000"/>
                </a:srgbClr>
              </a:solidFill>
              <a:prstDash val="solid"/>
              <a:miter/>
            </a:ln>
          </p:spPr>
          <p:txBody>
            <a:bodyPr/>
            <a:lstStyle/>
            <a:p/>
          </p:txBody>
        </p:sp>
        <p:sp>
          <p:nvSpPr>
            <p:cNvPr id="614" name="rc7"/>
            <p:cNvSpPr/>
            <p:nvPr/>
          </p:nvSpPr>
          <p:spPr>
            <a:xfrm>
              <a:off x="2659963" y="6546524"/>
              <a:ext cx="301733" cy="301733"/>
            </a:xfrm>
            <a:prstGeom prst="rect">
              <a:avLst/>
            </a:prstGeom>
            <a:solidFill>
              <a:srgbClr val="FECFBB">
                <a:alpha val="100000"/>
              </a:srgbClr>
            </a:solidFill>
            <a:ln w="5420" cap="flat">
              <a:solidFill>
                <a:srgbClr val="FFFFFF">
                  <a:alpha val="100000"/>
                </a:srgbClr>
              </a:solidFill>
              <a:prstDash val="solid"/>
              <a:miter/>
            </a:ln>
          </p:spPr>
          <p:txBody>
            <a:bodyPr/>
            <a:lstStyle/>
            <a:p/>
          </p:txBody>
        </p:sp>
        <p:sp>
          <p:nvSpPr>
            <p:cNvPr id="615" name="rc8"/>
            <p:cNvSpPr/>
            <p:nvPr/>
          </p:nvSpPr>
          <p:spPr>
            <a:xfrm>
              <a:off x="2961696" y="6546524"/>
              <a:ext cx="301733" cy="301733"/>
            </a:xfrm>
            <a:prstGeom prst="rect">
              <a:avLst/>
            </a:prstGeom>
            <a:solidFill>
              <a:srgbClr val="FDC6B0">
                <a:alpha val="100000"/>
              </a:srgbClr>
            </a:solidFill>
            <a:ln w="5420" cap="flat">
              <a:solidFill>
                <a:srgbClr val="FFFFFF">
                  <a:alpha val="100000"/>
                </a:srgbClr>
              </a:solidFill>
              <a:prstDash val="solid"/>
              <a:miter/>
            </a:ln>
          </p:spPr>
          <p:txBody>
            <a:bodyPr/>
            <a:lstStyle/>
            <a:p/>
          </p:txBody>
        </p:sp>
        <p:sp>
          <p:nvSpPr>
            <p:cNvPr id="616" name="rc9"/>
            <p:cNvSpPr/>
            <p:nvPr/>
          </p:nvSpPr>
          <p:spPr>
            <a:xfrm>
              <a:off x="3263429" y="6546524"/>
              <a:ext cx="301733" cy="301733"/>
            </a:xfrm>
            <a:prstGeom prst="rect">
              <a:avLst/>
            </a:prstGeom>
            <a:solidFill>
              <a:srgbClr val="FED3C1">
                <a:alpha val="100000"/>
              </a:srgbClr>
            </a:solidFill>
            <a:ln w="5420" cap="flat">
              <a:solidFill>
                <a:srgbClr val="FFFFFF">
                  <a:alpha val="100000"/>
                </a:srgbClr>
              </a:solidFill>
              <a:prstDash val="solid"/>
              <a:miter/>
            </a:ln>
          </p:spPr>
          <p:txBody>
            <a:bodyPr/>
            <a:lstStyle/>
            <a:p/>
          </p:txBody>
        </p:sp>
        <p:sp>
          <p:nvSpPr>
            <p:cNvPr id="617" name="rc10"/>
            <p:cNvSpPr/>
            <p:nvPr/>
          </p:nvSpPr>
          <p:spPr>
            <a:xfrm>
              <a:off x="3565162" y="6546524"/>
              <a:ext cx="301733" cy="301733"/>
            </a:xfrm>
            <a:prstGeom prst="rect">
              <a:avLst/>
            </a:prstGeom>
            <a:solidFill>
              <a:srgbClr val="FED3C1">
                <a:alpha val="100000"/>
              </a:srgbClr>
            </a:solidFill>
            <a:ln w="5420" cap="flat">
              <a:solidFill>
                <a:srgbClr val="FFFFFF">
                  <a:alpha val="100000"/>
                </a:srgbClr>
              </a:solidFill>
              <a:prstDash val="solid"/>
              <a:miter/>
            </a:ln>
          </p:spPr>
          <p:txBody>
            <a:bodyPr/>
            <a:lstStyle/>
            <a:p/>
          </p:txBody>
        </p:sp>
        <p:sp>
          <p:nvSpPr>
            <p:cNvPr id="618" name="rc11"/>
            <p:cNvSpPr/>
            <p:nvPr/>
          </p:nvSpPr>
          <p:spPr>
            <a:xfrm>
              <a:off x="3866896" y="6546524"/>
              <a:ext cx="301733" cy="301733"/>
            </a:xfrm>
            <a:prstGeom prst="rect">
              <a:avLst/>
            </a:prstGeom>
            <a:solidFill>
              <a:srgbClr val="FECAB5">
                <a:alpha val="100000"/>
              </a:srgbClr>
            </a:solidFill>
            <a:ln w="5420" cap="flat">
              <a:solidFill>
                <a:srgbClr val="FFFFFF">
                  <a:alpha val="100000"/>
                </a:srgbClr>
              </a:solidFill>
              <a:prstDash val="solid"/>
              <a:miter/>
            </a:ln>
          </p:spPr>
          <p:txBody>
            <a:bodyPr/>
            <a:lstStyle/>
            <a:p/>
          </p:txBody>
        </p:sp>
        <p:sp>
          <p:nvSpPr>
            <p:cNvPr id="619" name="rc12"/>
            <p:cNvSpPr/>
            <p:nvPr/>
          </p:nvSpPr>
          <p:spPr>
            <a:xfrm>
              <a:off x="4168629" y="6546524"/>
              <a:ext cx="301733" cy="301733"/>
            </a:xfrm>
            <a:prstGeom prst="rect">
              <a:avLst/>
            </a:prstGeom>
            <a:solidFill>
              <a:srgbClr val="FC8E6E">
                <a:alpha val="100000"/>
              </a:srgbClr>
            </a:solidFill>
            <a:ln w="5420" cap="flat">
              <a:solidFill>
                <a:srgbClr val="FFFFFF">
                  <a:alpha val="100000"/>
                </a:srgbClr>
              </a:solidFill>
              <a:prstDash val="solid"/>
              <a:miter/>
            </a:ln>
          </p:spPr>
          <p:txBody>
            <a:bodyPr/>
            <a:lstStyle/>
            <a:p/>
          </p:txBody>
        </p:sp>
        <p:sp>
          <p:nvSpPr>
            <p:cNvPr id="620" name="rc13"/>
            <p:cNvSpPr/>
            <p:nvPr/>
          </p:nvSpPr>
          <p:spPr>
            <a:xfrm>
              <a:off x="4470362" y="6546524"/>
              <a:ext cx="301733" cy="301733"/>
            </a:xfrm>
            <a:prstGeom prst="rect">
              <a:avLst/>
            </a:prstGeom>
            <a:solidFill>
              <a:srgbClr val="FC9677">
                <a:alpha val="100000"/>
              </a:srgbClr>
            </a:solidFill>
            <a:ln w="5420" cap="flat">
              <a:solidFill>
                <a:srgbClr val="FFFFFF">
                  <a:alpha val="100000"/>
                </a:srgbClr>
              </a:solidFill>
              <a:prstDash val="solid"/>
              <a:miter/>
            </a:ln>
          </p:spPr>
          <p:txBody>
            <a:bodyPr/>
            <a:lstStyle/>
            <a:p/>
          </p:txBody>
        </p:sp>
        <p:sp>
          <p:nvSpPr>
            <p:cNvPr id="621" name="rc14"/>
            <p:cNvSpPr/>
            <p:nvPr/>
          </p:nvSpPr>
          <p:spPr>
            <a:xfrm>
              <a:off x="4772095" y="6546524"/>
              <a:ext cx="301733" cy="301733"/>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622" name="rc15"/>
            <p:cNvSpPr/>
            <p:nvPr/>
          </p:nvSpPr>
          <p:spPr>
            <a:xfrm>
              <a:off x="5073828" y="6546524"/>
              <a:ext cx="301733" cy="301733"/>
            </a:xfrm>
            <a:prstGeom prst="rect">
              <a:avLst/>
            </a:prstGeom>
            <a:solidFill>
              <a:srgbClr val="D11F1F">
                <a:alpha val="100000"/>
              </a:srgbClr>
            </a:solidFill>
            <a:ln w="5420" cap="flat">
              <a:solidFill>
                <a:srgbClr val="FFFFFF">
                  <a:alpha val="100000"/>
                </a:srgbClr>
              </a:solidFill>
              <a:prstDash val="solid"/>
              <a:miter/>
            </a:ln>
          </p:spPr>
          <p:txBody>
            <a:bodyPr/>
            <a:lstStyle/>
            <a:p/>
          </p:txBody>
        </p:sp>
        <p:sp>
          <p:nvSpPr>
            <p:cNvPr id="623" name="rc16"/>
            <p:cNvSpPr/>
            <p:nvPr/>
          </p:nvSpPr>
          <p:spPr>
            <a:xfrm>
              <a:off x="5375561" y="6546524"/>
              <a:ext cx="301733" cy="301733"/>
            </a:xfrm>
            <a:prstGeom prst="rect">
              <a:avLst/>
            </a:prstGeom>
            <a:solidFill>
              <a:srgbClr val="F6563C">
                <a:alpha val="100000"/>
              </a:srgbClr>
            </a:solidFill>
            <a:ln w="5420" cap="flat">
              <a:solidFill>
                <a:srgbClr val="FFFFFF">
                  <a:alpha val="100000"/>
                </a:srgbClr>
              </a:solidFill>
              <a:prstDash val="solid"/>
              <a:miter/>
            </a:ln>
          </p:spPr>
          <p:txBody>
            <a:bodyPr/>
            <a:lstStyle/>
            <a:p/>
          </p:txBody>
        </p:sp>
        <p:sp>
          <p:nvSpPr>
            <p:cNvPr id="624" name="rc17"/>
            <p:cNvSpPr/>
            <p:nvPr/>
          </p:nvSpPr>
          <p:spPr>
            <a:xfrm>
              <a:off x="2056496" y="6848257"/>
              <a:ext cx="301733" cy="301733"/>
            </a:xfrm>
            <a:prstGeom prst="rect">
              <a:avLst/>
            </a:prstGeom>
            <a:solidFill>
              <a:srgbClr val="FECAB5">
                <a:alpha val="100000"/>
              </a:srgbClr>
            </a:solidFill>
            <a:ln w="5420" cap="flat">
              <a:solidFill>
                <a:srgbClr val="FFFFFF">
                  <a:alpha val="100000"/>
                </a:srgbClr>
              </a:solidFill>
              <a:prstDash val="solid"/>
              <a:miter/>
            </a:ln>
          </p:spPr>
          <p:txBody>
            <a:bodyPr/>
            <a:lstStyle/>
            <a:p/>
          </p:txBody>
        </p:sp>
        <p:sp>
          <p:nvSpPr>
            <p:cNvPr id="625" name="rc18"/>
            <p:cNvSpPr/>
            <p:nvPr/>
          </p:nvSpPr>
          <p:spPr>
            <a:xfrm>
              <a:off x="2358230" y="6848257"/>
              <a:ext cx="301733" cy="301733"/>
            </a:xfrm>
            <a:prstGeom prst="rect">
              <a:avLst/>
            </a:prstGeom>
            <a:solidFill>
              <a:srgbClr val="FECFBB">
                <a:alpha val="100000"/>
              </a:srgbClr>
            </a:solidFill>
            <a:ln w="5420" cap="flat">
              <a:solidFill>
                <a:srgbClr val="FFFFFF">
                  <a:alpha val="100000"/>
                </a:srgbClr>
              </a:solidFill>
              <a:prstDash val="solid"/>
              <a:miter/>
            </a:ln>
          </p:spPr>
          <p:txBody>
            <a:bodyPr/>
            <a:lstStyle/>
            <a:p/>
          </p:txBody>
        </p:sp>
        <p:sp>
          <p:nvSpPr>
            <p:cNvPr id="626" name="rc19"/>
            <p:cNvSpPr/>
            <p:nvPr/>
          </p:nvSpPr>
          <p:spPr>
            <a:xfrm>
              <a:off x="2659963" y="6848257"/>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7" name="rc20"/>
            <p:cNvSpPr/>
            <p:nvPr/>
          </p:nvSpPr>
          <p:spPr>
            <a:xfrm>
              <a:off x="2961696" y="6848257"/>
              <a:ext cx="301733" cy="30173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28" name="rc21"/>
            <p:cNvSpPr/>
            <p:nvPr/>
          </p:nvSpPr>
          <p:spPr>
            <a:xfrm>
              <a:off x="3263429" y="6848257"/>
              <a:ext cx="301733" cy="301733"/>
            </a:xfrm>
            <a:prstGeom prst="rect">
              <a:avLst/>
            </a:prstGeom>
            <a:solidFill>
              <a:srgbClr val="FED3C1">
                <a:alpha val="100000"/>
              </a:srgbClr>
            </a:solidFill>
            <a:ln w="5420" cap="flat">
              <a:solidFill>
                <a:srgbClr val="FFFFFF">
                  <a:alpha val="100000"/>
                </a:srgbClr>
              </a:solidFill>
              <a:prstDash val="solid"/>
              <a:miter/>
            </a:ln>
          </p:spPr>
          <p:txBody>
            <a:bodyPr/>
            <a:lstStyle/>
            <a:p/>
          </p:txBody>
        </p:sp>
        <p:sp>
          <p:nvSpPr>
            <p:cNvPr id="629" name="rc22"/>
            <p:cNvSpPr/>
            <p:nvPr/>
          </p:nvSpPr>
          <p:spPr>
            <a:xfrm>
              <a:off x="3565162" y="6848257"/>
              <a:ext cx="301733" cy="30173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30" name="rc23"/>
            <p:cNvSpPr/>
            <p:nvPr/>
          </p:nvSpPr>
          <p:spPr>
            <a:xfrm>
              <a:off x="3866896" y="6848257"/>
              <a:ext cx="301733" cy="301733"/>
            </a:xfrm>
            <a:prstGeom prst="rect">
              <a:avLst/>
            </a:prstGeom>
            <a:solidFill>
              <a:srgbClr val="FED3C1">
                <a:alpha val="100000"/>
              </a:srgbClr>
            </a:solidFill>
            <a:ln w="5420" cap="flat">
              <a:solidFill>
                <a:srgbClr val="FFFFFF">
                  <a:alpha val="100000"/>
                </a:srgbClr>
              </a:solidFill>
              <a:prstDash val="solid"/>
              <a:miter/>
            </a:ln>
          </p:spPr>
          <p:txBody>
            <a:bodyPr/>
            <a:lstStyle/>
            <a:p/>
          </p:txBody>
        </p:sp>
        <p:sp>
          <p:nvSpPr>
            <p:cNvPr id="631" name="rc24"/>
            <p:cNvSpPr/>
            <p:nvPr/>
          </p:nvSpPr>
          <p:spPr>
            <a:xfrm>
              <a:off x="4168629" y="6848257"/>
              <a:ext cx="301733" cy="301733"/>
            </a:xfrm>
            <a:prstGeom prst="rect">
              <a:avLst/>
            </a:prstGeom>
            <a:solidFill>
              <a:srgbClr val="FED3C1">
                <a:alpha val="100000"/>
              </a:srgbClr>
            </a:solidFill>
            <a:ln w="5420" cap="flat">
              <a:solidFill>
                <a:srgbClr val="FFFFFF">
                  <a:alpha val="100000"/>
                </a:srgbClr>
              </a:solidFill>
              <a:prstDash val="solid"/>
              <a:miter/>
            </a:ln>
          </p:spPr>
          <p:txBody>
            <a:bodyPr/>
            <a:lstStyle/>
            <a:p/>
          </p:txBody>
        </p:sp>
        <p:sp>
          <p:nvSpPr>
            <p:cNvPr id="632" name="rc25"/>
            <p:cNvSpPr/>
            <p:nvPr/>
          </p:nvSpPr>
          <p:spPr>
            <a:xfrm>
              <a:off x="4470362" y="6848257"/>
              <a:ext cx="301733" cy="301733"/>
            </a:xfrm>
            <a:prstGeom prst="rect">
              <a:avLst/>
            </a:prstGeom>
            <a:solidFill>
              <a:srgbClr val="FCB99E">
                <a:alpha val="100000"/>
              </a:srgbClr>
            </a:solidFill>
            <a:ln w="5420" cap="flat">
              <a:solidFill>
                <a:srgbClr val="FFFFFF">
                  <a:alpha val="100000"/>
                </a:srgbClr>
              </a:solidFill>
              <a:prstDash val="solid"/>
              <a:miter/>
            </a:ln>
          </p:spPr>
          <p:txBody>
            <a:bodyPr/>
            <a:lstStyle/>
            <a:p/>
          </p:txBody>
        </p:sp>
        <p:sp>
          <p:nvSpPr>
            <p:cNvPr id="633" name="rc26"/>
            <p:cNvSpPr/>
            <p:nvPr/>
          </p:nvSpPr>
          <p:spPr>
            <a:xfrm>
              <a:off x="4772095" y="6848257"/>
              <a:ext cx="301733" cy="301733"/>
            </a:xfrm>
            <a:prstGeom prst="rect">
              <a:avLst/>
            </a:prstGeom>
            <a:solidFill>
              <a:srgbClr val="FCBDA4">
                <a:alpha val="100000"/>
              </a:srgbClr>
            </a:solidFill>
            <a:ln w="5420" cap="flat">
              <a:solidFill>
                <a:srgbClr val="FFFFFF">
                  <a:alpha val="100000"/>
                </a:srgbClr>
              </a:solidFill>
              <a:prstDash val="solid"/>
              <a:miter/>
            </a:ln>
          </p:spPr>
          <p:txBody>
            <a:bodyPr/>
            <a:lstStyle/>
            <a:p/>
          </p:txBody>
        </p:sp>
        <p:sp>
          <p:nvSpPr>
            <p:cNvPr id="634" name="rc27"/>
            <p:cNvSpPr/>
            <p:nvPr/>
          </p:nvSpPr>
          <p:spPr>
            <a:xfrm>
              <a:off x="5073828" y="6848257"/>
              <a:ext cx="301733" cy="301733"/>
            </a:xfrm>
            <a:prstGeom prst="rect">
              <a:avLst/>
            </a:prstGeom>
            <a:solidFill>
              <a:srgbClr val="FECFBB">
                <a:alpha val="100000"/>
              </a:srgbClr>
            </a:solidFill>
            <a:ln w="5420" cap="flat">
              <a:solidFill>
                <a:srgbClr val="FFFFFF">
                  <a:alpha val="100000"/>
                </a:srgbClr>
              </a:solidFill>
              <a:prstDash val="solid"/>
              <a:miter/>
            </a:ln>
          </p:spPr>
          <p:txBody>
            <a:bodyPr/>
            <a:lstStyle/>
            <a:p/>
          </p:txBody>
        </p:sp>
        <p:sp>
          <p:nvSpPr>
            <p:cNvPr id="635" name="rc28"/>
            <p:cNvSpPr/>
            <p:nvPr/>
          </p:nvSpPr>
          <p:spPr>
            <a:xfrm>
              <a:off x="5375561" y="6848257"/>
              <a:ext cx="301733" cy="301733"/>
            </a:xfrm>
            <a:prstGeom prst="rect">
              <a:avLst/>
            </a:prstGeom>
            <a:solidFill>
              <a:srgbClr val="FDC2AA">
                <a:alpha val="100000"/>
              </a:srgbClr>
            </a:solidFill>
            <a:ln w="5420" cap="flat">
              <a:solidFill>
                <a:srgbClr val="FFFFFF">
                  <a:alpha val="100000"/>
                </a:srgbClr>
              </a:solidFill>
              <a:prstDash val="solid"/>
              <a:miter/>
            </a:ln>
          </p:spPr>
          <p:txBody>
            <a:bodyPr/>
            <a:lstStyle/>
            <a:p/>
          </p:txBody>
        </p:sp>
        <p:sp>
          <p:nvSpPr>
            <p:cNvPr id="636" name="rc29"/>
            <p:cNvSpPr/>
            <p:nvPr/>
          </p:nvSpPr>
          <p:spPr>
            <a:xfrm>
              <a:off x="2056496" y="7149991"/>
              <a:ext cx="301733" cy="301733"/>
            </a:xfrm>
            <a:prstGeom prst="rect">
              <a:avLst/>
            </a:prstGeom>
            <a:solidFill>
              <a:srgbClr val="FED8C7">
                <a:alpha val="100000"/>
              </a:srgbClr>
            </a:solidFill>
            <a:ln w="5420" cap="flat">
              <a:solidFill>
                <a:srgbClr val="FFFFFF">
                  <a:alpha val="100000"/>
                </a:srgbClr>
              </a:solidFill>
              <a:prstDash val="solid"/>
              <a:miter/>
            </a:ln>
          </p:spPr>
          <p:txBody>
            <a:bodyPr/>
            <a:lstStyle/>
            <a:p/>
          </p:txBody>
        </p:sp>
        <p:sp>
          <p:nvSpPr>
            <p:cNvPr id="637" name="rc30"/>
            <p:cNvSpPr/>
            <p:nvPr/>
          </p:nvSpPr>
          <p:spPr>
            <a:xfrm>
              <a:off x="2358230" y="7149991"/>
              <a:ext cx="301733" cy="30173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38" name="rc31"/>
            <p:cNvSpPr/>
            <p:nvPr/>
          </p:nvSpPr>
          <p:spPr>
            <a:xfrm>
              <a:off x="2659963" y="7149991"/>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9" name="rc32"/>
            <p:cNvSpPr/>
            <p:nvPr/>
          </p:nvSpPr>
          <p:spPr>
            <a:xfrm>
              <a:off x="2961696" y="7149991"/>
              <a:ext cx="301733" cy="30173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40" name="rc33"/>
            <p:cNvSpPr/>
            <p:nvPr/>
          </p:nvSpPr>
          <p:spPr>
            <a:xfrm>
              <a:off x="3263429" y="7149991"/>
              <a:ext cx="301733" cy="30173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41" name="rc34"/>
            <p:cNvSpPr/>
            <p:nvPr/>
          </p:nvSpPr>
          <p:spPr>
            <a:xfrm>
              <a:off x="3565162" y="7149991"/>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2" name="rc35"/>
            <p:cNvSpPr/>
            <p:nvPr/>
          </p:nvSpPr>
          <p:spPr>
            <a:xfrm>
              <a:off x="3866896" y="7149991"/>
              <a:ext cx="301733" cy="301733"/>
            </a:xfrm>
            <a:prstGeom prst="rect">
              <a:avLst/>
            </a:prstGeom>
            <a:solidFill>
              <a:srgbClr val="FEE1D3">
                <a:alpha val="100000"/>
              </a:srgbClr>
            </a:solidFill>
            <a:ln w="5420" cap="flat">
              <a:solidFill>
                <a:srgbClr val="FFFFFF">
                  <a:alpha val="100000"/>
                </a:srgbClr>
              </a:solidFill>
              <a:prstDash val="solid"/>
              <a:miter/>
            </a:ln>
          </p:spPr>
          <p:txBody>
            <a:bodyPr/>
            <a:lstStyle/>
            <a:p/>
          </p:txBody>
        </p:sp>
        <p:sp>
          <p:nvSpPr>
            <p:cNvPr id="643" name="rc36"/>
            <p:cNvSpPr/>
            <p:nvPr/>
          </p:nvSpPr>
          <p:spPr>
            <a:xfrm>
              <a:off x="4168629" y="7149991"/>
              <a:ext cx="301733" cy="301733"/>
            </a:xfrm>
            <a:prstGeom prst="rect">
              <a:avLst/>
            </a:prstGeom>
            <a:solidFill>
              <a:srgbClr val="FCBDA4">
                <a:alpha val="100000"/>
              </a:srgbClr>
            </a:solidFill>
            <a:ln w="5420" cap="flat">
              <a:solidFill>
                <a:srgbClr val="FFFFFF">
                  <a:alpha val="100000"/>
                </a:srgbClr>
              </a:solidFill>
              <a:prstDash val="solid"/>
              <a:miter/>
            </a:ln>
          </p:spPr>
          <p:txBody>
            <a:bodyPr/>
            <a:lstStyle/>
            <a:p/>
          </p:txBody>
        </p:sp>
        <p:sp>
          <p:nvSpPr>
            <p:cNvPr id="644" name="rc37"/>
            <p:cNvSpPr/>
            <p:nvPr/>
          </p:nvSpPr>
          <p:spPr>
            <a:xfrm>
              <a:off x="4470362" y="7149991"/>
              <a:ext cx="301733" cy="301733"/>
            </a:xfrm>
            <a:prstGeom prst="rect">
              <a:avLst/>
            </a:prstGeom>
            <a:solidFill>
              <a:srgbClr val="FECAB5">
                <a:alpha val="100000"/>
              </a:srgbClr>
            </a:solidFill>
            <a:ln w="5420" cap="flat">
              <a:solidFill>
                <a:srgbClr val="FFFFFF">
                  <a:alpha val="100000"/>
                </a:srgbClr>
              </a:solidFill>
              <a:prstDash val="solid"/>
              <a:miter/>
            </a:ln>
          </p:spPr>
          <p:txBody>
            <a:bodyPr/>
            <a:lstStyle/>
            <a:p/>
          </p:txBody>
        </p:sp>
        <p:sp>
          <p:nvSpPr>
            <p:cNvPr id="645" name="rc38"/>
            <p:cNvSpPr/>
            <p:nvPr/>
          </p:nvSpPr>
          <p:spPr>
            <a:xfrm>
              <a:off x="4772095" y="7149991"/>
              <a:ext cx="301733" cy="301733"/>
            </a:xfrm>
            <a:prstGeom prst="rect">
              <a:avLst/>
            </a:prstGeom>
            <a:solidFill>
              <a:srgbClr val="FEDCCD">
                <a:alpha val="100000"/>
              </a:srgbClr>
            </a:solidFill>
            <a:ln w="5420" cap="flat">
              <a:solidFill>
                <a:srgbClr val="FFFFFF">
                  <a:alpha val="100000"/>
                </a:srgbClr>
              </a:solidFill>
              <a:prstDash val="solid"/>
              <a:miter/>
            </a:ln>
          </p:spPr>
          <p:txBody>
            <a:bodyPr/>
            <a:lstStyle/>
            <a:p/>
          </p:txBody>
        </p:sp>
        <p:sp>
          <p:nvSpPr>
            <p:cNvPr id="646" name="rc39"/>
            <p:cNvSpPr/>
            <p:nvPr/>
          </p:nvSpPr>
          <p:spPr>
            <a:xfrm>
              <a:off x="5073828" y="7149991"/>
              <a:ext cx="301733" cy="301733"/>
            </a:xfrm>
            <a:prstGeom prst="rect">
              <a:avLst/>
            </a:prstGeom>
            <a:solidFill>
              <a:srgbClr val="FCBDA4">
                <a:alpha val="100000"/>
              </a:srgbClr>
            </a:solidFill>
            <a:ln w="5420" cap="flat">
              <a:solidFill>
                <a:srgbClr val="FFFFFF">
                  <a:alpha val="100000"/>
                </a:srgbClr>
              </a:solidFill>
              <a:prstDash val="solid"/>
              <a:miter/>
            </a:ln>
          </p:spPr>
          <p:txBody>
            <a:bodyPr/>
            <a:lstStyle/>
            <a:p/>
          </p:txBody>
        </p:sp>
        <p:sp>
          <p:nvSpPr>
            <p:cNvPr id="647" name="rc40"/>
            <p:cNvSpPr/>
            <p:nvPr/>
          </p:nvSpPr>
          <p:spPr>
            <a:xfrm>
              <a:off x="5375561" y="7149991"/>
              <a:ext cx="301733" cy="301733"/>
            </a:xfrm>
            <a:prstGeom prst="rect">
              <a:avLst/>
            </a:prstGeom>
            <a:solidFill>
              <a:srgbClr val="FDC6B0">
                <a:alpha val="100000"/>
              </a:srgbClr>
            </a:solidFill>
            <a:ln w="5420" cap="flat">
              <a:solidFill>
                <a:srgbClr val="FFFFFF">
                  <a:alpha val="100000"/>
                </a:srgbClr>
              </a:solidFill>
              <a:prstDash val="solid"/>
              <a:miter/>
            </a:ln>
          </p:spPr>
          <p:txBody>
            <a:bodyPr/>
            <a:lstStyle/>
            <a:p/>
          </p:txBody>
        </p:sp>
        <p:sp>
          <p:nvSpPr>
            <p:cNvPr id="648" name="rc41"/>
            <p:cNvSpPr/>
            <p:nvPr/>
          </p:nvSpPr>
          <p:spPr>
            <a:xfrm>
              <a:off x="2056496" y="7451724"/>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9" name="rc42"/>
            <p:cNvSpPr/>
            <p:nvPr/>
          </p:nvSpPr>
          <p:spPr>
            <a:xfrm>
              <a:off x="2358230" y="7451724"/>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0" name="rc43"/>
            <p:cNvSpPr/>
            <p:nvPr/>
          </p:nvSpPr>
          <p:spPr>
            <a:xfrm>
              <a:off x="2659963" y="7451724"/>
              <a:ext cx="301733" cy="30173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51" name="rc44"/>
            <p:cNvSpPr/>
            <p:nvPr/>
          </p:nvSpPr>
          <p:spPr>
            <a:xfrm>
              <a:off x="2961696" y="7451724"/>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2" name="rc45"/>
            <p:cNvSpPr/>
            <p:nvPr/>
          </p:nvSpPr>
          <p:spPr>
            <a:xfrm>
              <a:off x="3263429" y="7451724"/>
              <a:ext cx="301733" cy="30173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53" name="rc46"/>
            <p:cNvSpPr/>
            <p:nvPr/>
          </p:nvSpPr>
          <p:spPr>
            <a:xfrm>
              <a:off x="3565162" y="7451724"/>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4" name="rc47"/>
            <p:cNvSpPr/>
            <p:nvPr/>
          </p:nvSpPr>
          <p:spPr>
            <a:xfrm>
              <a:off x="3866896" y="7451724"/>
              <a:ext cx="301733" cy="30173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55" name="rc48"/>
            <p:cNvSpPr/>
            <p:nvPr/>
          </p:nvSpPr>
          <p:spPr>
            <a:xfrm>
              <a:off x="4168629" y="7451724"/>
              <a:ext cx="301733" cy="30173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56" name="rc49"/>
            <p:cNvSpPr/>
            <p:nvPr/>
          </p:nvSpPr>
          <p:spPr>
            <a:xfrm>
              <a:off x="4470362" y="7451724"/>
              <a:ext cx="301733" cy="301733"/>
            </a:xfrm>
            <a:prstGeom prst="rect">
              <a:avLst/>
            </a:prstGeom>
            <a:solidFill>
              <a:srgbClr val="FEDCCD">
                <a:alpha val="100000"/>
              </a:srgbClr>
            </a:solidFill>
            <a:ln w="5420" cap="flat">
              <a:solidFill>
                <a:srgbClr val="FFFFFF">
                  <a:alpha val="100000"/>
                </a:srgbClr>
              </a:solidFill>
              <a:prstDash val="solid"/>
              <a:miter/>
            </a:ln>
          </p:spPr>
          <p:txBody>
            <a:bodyPr/>
            <a:lstStyle/>
            <a:p/>
          </p:txBody>
        </p:sp>
        <p:sp>
          <p:nvSpPr>
            <p:cNvPr id="657" name="rc50"/>
            <p:cNvSpPr/>
            <p:nvPr/>
          </p:nvSpPr>
          <p:spPr>
            <a:xfrm>
              <a:off x="4772095" y="7451724"/>
              <a:ext cx="301733" cy="301733"/>
            </a:xfrm>
            <a:prstGeom prst="rect">
              <a:avLst/>
            </a:prstGeom>
            <a:solidFill>
              <a:srgbClr val="FDC6B0">
                <a:alpha val="100000"/>
              </a:srgbClr>
            </a:solidFill>
            <a:ln w="5420" cap="flat">
              <a:solidFill>
                <a:srgbClr val="FFFFFF">
                  <a:alpha val="100000"/>
                </a:srgbClr>
              </a:solidFill>
              <a:prstDash val="solid"/>
              <a:miter/>
            </a:ln>
          </p:spPr>
          <p:txBody>
            <a:bodyPr/>
            <a:lstStyle/>
            <a:p/>
          </p:txBody>
        </p:sp>
        <p:sp>
          <p:nvSpPr>
            <p:cNvPr id="658" name="rc51"/>
            <p:cNvSpPr/>
            <p:nvPr/>
          </p:nvSpPr>
          <p:spPr>
            <a:xfrm>
              <a:off x="5073828" y="7451724"/>
              <a:ext cx="301733" cy="301733"/>
            </a:xfrm>
            <a:prstGeom prst="rect">
              <a:avLst/>
            </a:prstGeom>
            <a:solidFill>
              <a:srgbClr val="FDC2AA">
                <a:alpha val="100000"/>
              </a:srgbClr>
            </a:solidFill>
            <a:ln w="5420" cap="flat">
              <a:solidFill>
                <a:srgbClr val="FFFFFF">
                  <a:alpha val="100000"/>
                </a:srgbClr>
              </a:solidFill>
              <a:prstDash val="solid"/>
              <a:miter/>
            </a:ln>
          </p:spPr>
          <p:txBody>
            <a:bodyPr/>
            <a:lstStyle/>
            <a:p/>
          </p:txBody>
        </p:sp>
        <p:sp>
          <p:nvSpPr>
            <p:cNvPr id="659" name="rc52"/>
            <p:cNvSpPr/>
            <p:nvPr/>
          </p:nvSpPr>
          <p:spPr>
            <a:xfrm>
              <a:off x="5375561" y="7451724"/>
              <a:ext cx="301733" cy="30173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0" name="rc53"/>
            <p:cNvSpPr/>
            <p:nvPr/>
          </p:nvSpPr>
          <p:spPr>
            <a:xfrm>
              <a:off x="2056496" y="7753457"/>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1" name="rc54"/>
            <p:cNvSpPr/>
            <p:nvPr/>
          </p:nvSpPr>
          <p:spPr>
            <a:xfrm>
              <a:off x="2358230" y="7753457"/>
              <a:ext cx="301733" cy="30173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2" name="rc55"/>
            <p:cNvSpPr/>
            <p:nvPr/>
          </p:nvSpPr>
          <p:spPr>
            <a:xfrm>
              <a:off x="2659963" y="7753457"/>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3" name="rc56"/>
            <p:cNvSpPr/>
            <p:nvPr/>
          </p:nvSpPr>
          <p:spPr>
            <a:xfrm>
              <a:off x="2961696" y="7753457"/>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4" name="rc57"/>
            <p:cNvSpPr/>
            <p:nvPr/>
          </p:nvSpPr>
          <p:spPr>
            <a:xfrm>
              <a:off x="3263429" y="7753457"/>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5" name="rc58"/>
            <p:cNvSpPr/>
            <p:nvPr/>
          </p:nvSpPr>
          <p:spPr>
            <a:xfrm>
              <a:off x="3565162" y="7753457"/>
              <a:ext cx="301733" cy="301733"/>
            </a:xfrm>
            <a:prstGeom prst="rect">
              <a:avLst/>
            </a:prstGeom>
            <a:solidFill>
              <a:srgbClr val="FED8C7">
                <a:alpha val="100000"/>
              </a:srgbClr>
            </a:solidFill>
            <a:ln w="5420" cap="flat">
              <a:solidFill>
                <a:srgbClr val="FFFFFF">
                  <a:alpha val="100000"/>
                </a:srgbClr>
              </a:solidFill>
              <a:prstDash val="solid"/>
              <a:miter/>
            </a:ln>
          </p:spPr>
          <p:txBody>
            <a:bodyPr/>
            <a:lstStyle/>
            <a:p/>
          </p:txBody>
        </p:sp>
        <p:sp>
          <p:nvSpPr>
            <p:cNvPr id="666" name="rc59"/>
            <p:cNvSpPr/>
            <p:nvPr/>
          </p:nvSpPr>
          <p:spPr>
            <a:xfrm>
              <a:off x="3866896" y="7753457"/>
              <a:ext cx="301733" cy="30173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7" name="rc60"/>
            <p:cNvSpPr/>
            <p:nvPr/>
          </p:nvSpPr>
          <p:spPr>
            <a:xfrm>
              <a:off x="4168629" y="7753457"/>
              <a:ext cx="301733" cy="30173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8" name="rc61"/>
            <p:cNvSpPr/>
            <p:nvPr/>
          </p:nvSpPr>
          <p:spPr>
            <a:xfrm>
              <a:off x="4470362" y="7753457"/>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9" name="rc62"/>
            <p:cNvSpPr/>
            <p:nvPr/>
          </p:nvSpPr>
          <p:spPr>
            <a:xfrm>
              <a:off x="4772095" y="7753457"/>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0" name="rc63"/>
            <p:cNvSpPr/>
            <p:nvPr/>
          </p:nvSpPr>
          <p:spPr>
            <a:xfrm>
              <a:off x="5073828" y="7753457"/>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1" name="rc64"/>
            <p:cNvSpPr/>
            <p:nvPr/>
          </p:nvSpPr>
          <p:spPr>
            <a:xfrm>
              <a:off x="5375561" y="7753457"/>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2" name="rc65"/>
            <p:cNvSpPr/>
            <p:nvPr/>
          </p:nvSpPr>
          <p:spPr>
            <a:xfrm>
              <a:off x="2056496" y="8055190"/>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3" name="rc66"/>
            <p:cNvSpPr/>
            <p:nvPr/>
          </p:nvSpPr>
          <p:spPr>
            <a:xfrm>
              <a:off x="2358230" y="8055190"/>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4" name="rc67"/>
            <p:cNvSpPr/>
            <p:nvPr/>
          </p:nvSpPr>
          <p:spPr>
            <a:xfrm>
              <a:off x="2659963" y="8055190"/>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5" name="rc68"/>
            <p:cNvSpPr/>
            <p:nvPr/>
          </p:nvSpPr>
          <p:spPr>
            <a:xfrm>
              <a:off x="2961696" y="8055190"/>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6" name="rc69"/>
            <p:cNvSpPr/>
            <p:nvPr/>
          </p:nvSpPr>
          <p:spPr>
            <a:xfrm>
              <a:off x="3263429" y="8055190"/>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7" name="rc70"/>
            <p:cNvSpPr/>
            <p:nvPr/>
          </p:nvSpPr>
          <p:spPr>
            <a:xfrm>
              <a:off x="3565162" y="8055190"/>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8" name="rc71"/>
            <p:cNvSpPr/>
            <p:nvPr/>
          </p:nvSpPr>
          <p:spPr>
            <a:xfrm>
              <a:off x="3866896" y="8055190"/>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9" name="rc72"/>
            <p:cNvSpPr/>
            <p:nvPr/>
          </p:nvSpPr>
          <p:spPr>
            <a:xfrm>
              <a:off x="4168629" y="8055190"/>
              <a:ext cx="301733" cy="301733"/>
            </a:xfrm>
            <a:prstGeom prst="rect">
              <a:avLst/>
            </a:prstGeom>
            <a:solidFill>
              <a:srgbClr val="FEDCCD">
                <a:alpha val="100000"/>
              </a:srgbClr>
            </a:solidFill>
            <a:ln w="5420" cap="flat">
              <a:solidFill>
                <a:srgbClr val="FFFFFF">
                  <a:alpha val="100000"/>
                </a:srgbClr>
              </a:solidFill>
              <a:prstDash val="solid"/>
              <a:miter/>
            </a:ln>
          </p:spPr>
          <p:txBody>
            <a:bodyPr/>
            <a:lstStyle/>
            <a:p/>
          </p:txBody>
        </p:sp>
        <p:sp>
          <p:nvSpPr>
            <p:cNvPr id="680" name="rc73"/>
            <p:cNvSpPr/>
            <p:nvPr/>
          </p:nvSpPr>
          <p:spPr>
            <a:xfrm>
              <a:off x="4470362" y="8055190"/>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1" name="rc74"/>
            <p:cNvSpPr/>
            <p:nvPr/>
          </p:nvSpPr>
          <p:spPr>
            <a:xfrm>
              <a:off x="4772095" y="8055190"/>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2" name="rc75"/>
            <p:cNvSpPr/>
            <p:nvPr/>
          </p:nvSpPr>
          <p:spPr>
            <a:xfrm>
              <a:off x="5073828" y="8055190"/>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3" name="rc76"/>
            <p:cNvSpPr/>
            <p:nvPr/>
          </p:nvSpPr>
          <p:spPr>
            <a:xfrm>
              <a:off x="5375561" y="8055190"/>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4" name="rc77"/>
            <p:cNvSpPr/>
            <p:nvPr/>
          </p:nvSpPr>
          <p:spPr>
            <a:xfrm>
              <a:off x="2056496" y="8356923"/>
              <a:ext cx="301733" cy="301733"/>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85" name="rc78"/>
            <p:cNvSpPr/>
            <p:nvPr/>
          </p:nvSpPr>
          <p:spPr>
            <a:xfrm>
              <a:off x="2358230" y="8356923"/>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6" name="rc79"/>
            <p:cNvSpPr/>
            <p:nvPr/>
          </p:nvSpPr>
          <p:spPr>
            <a:xfrm>
              <a:off x="2659963" y="8356923"/>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7" name="rc80"/>
            <p:cNvSpPr/>
            <p:nvPr/>
          </p:nvSpPr>
          <p:spPr>
            <a:xfrm>
              <a:off x="2961696" y="8356923"/>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8" name="rc81"/>
            <p:cNvSpPr/>
            <p:nvPr/>
          </p:nvSpPr>
          <p:spPr>
            <a:xfrm>
              <a:off x="3263429" y="8356923"/>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9" name="rc82"/>
            <p:cNvSpPr/>
            <p:nvPr/>
          </p:nvSpPr>
          <p:spPr>
            <a:xfrm>
              <a:off x="3565162" y="8356923"/>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0" name="rc83"/>
            <p:cNvSpPr/>
            <p:nvPr/>
          </p:nvSpPr>
          <p:spPr>
            <a:xfrm>
              <a:off x="3866896" y="8356923"/>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1" name="rc84"/>
            <p:cNvSpPr/>
            <p:nvPr/>
          </p:nvSpPr>
          <p:spPr>
            <a:xfrm>
              <a:off x="4168629" y="8356923"/>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2" name="rc85"/>
            <p:cNvSpPr/>
            <p:nvPr/>
          </p:nvSpPr>
          <p:spPr>
            <a:xfrm>
              <a:off x="4470362" y="8356923"/>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3" name="rc86"/>
            <p:cNvSpPr/>
            <p:nvPr/>
          </p:nvSpPr>
          <p:spPr>
            <a:xfrm>
              <a:off x="4772095" y="8356923"/>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4" name="rc87"/>
            <p:cNvSpPr/>
            <p:nvPr/>
          </p:nvSpPr>
          <p:spPr>
            <a:xfrm>
              <a:off x="5073828" y="8356923"/>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5" name="rc88"/>
            <p:cNvSpPr/>
            <p:nvPr/>
          </p:nvSpPr>
          <p:spPr>
            <a:xfrm>
              <a:off x="5375561" y="8356923"/>
              <a:ext cx="301733" cy="301733"/>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6" name="tx89"/>
            <p:cNvSpPr/>
            <p:nvPr/>
          </p:nvSpPr>
          <p:spPr>
            <a:xfrm>
              <a:off x="1534753" y="8442827"/>
              <a:ext cx="330249" cy="119508"/>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UAQ</a:t>
              </a:r>
            </a:p>
          </p:txBody>
        </p:sp>
        <p:sp>
          <p:nvSpPr>
            <p:cNvPr id="697" name="tx90"/>
            <p:cNvSpPr/>
            <p:nvPr/>
          </p:nvSpPr>
          <p:spPr>
            <a:xfrm>
              <a:off x="1119895" y="8149651"/>
              <a:ext cx="745108"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FUJAIRAH</a:t>
              </a:r>
            </a:p>
          </p:txBody>
        </p:sp>
        <p:sp>
          <p:nvSpPr>
            <p:cNvPr id="698" name="tx91"/>
            <p:cNvSpPr/>
            <p:nvPr/>
          </p:nvSpPr>
          <p:spPr>
            <a:xfrm>
              <a:off x="1551645" y="7849778"/>
              <a:ext cx="313357"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RAK</a:t>
              </a:r>
            </a:p>
          </p:txBody>
        </p:sp>
        <p:sp>
          <p:nvSpPr>
            <p:cNvPr id="699" name="tx92"/>
            <p:cNvSpPr/>
            <p:nvPr/>
          </p:nvSpPr>
          <p:spPr>
            <a:xfrm>
              <a:off x="1348495" y="7546185"/>
              <a:ext cx="516508"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AJMAN</a:t>
              </a:r>
            </a:p>
          </p:txBody>
        </p:sp>
        <p:sp>
          <p:nvSpPr>
            <p:cNvPr id="700" name="tx93"/>
            <p:cNvSpPr/>
            <p:nvPr/>
          </p:nvSpPr>
          <p:spPr>
            <a:xfrm>
              <a:off x="1153679" y="7242591"/>
              <a:ext cx="711324"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SHARJAH</a:t>
              </a:r>
            </a:p>
          </p:txBody>
        </p:sp>
        <p:sp>
          <p:nvSpPr>
            <p:cNvPr id="701" name="tx94"/>
            <p:cNvSpPr/>
            <p:nvPr/>
          </p:nvSpPr>
          <p:spPr>
            <a:xfrm>
              <a:off x="1043546" y="6942718"/>
              <a:ext cx="821456"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ABU DHABI</a:t>
              </a:r>
            </a:p>
          </p:txBody>
        </p:sp>
        <p:sp>
          <p:nvSpPr>
            <p:cNvPr id="702" name="tx95"/>
            <p:cNvSpPr/>
            <p:nvPr/>
          </p:nvSpPr>
          <p:spPr>
            <a:xfrm>
              <a:off x="1399245" y="6640985"/>
              <a:ext cx="46575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DUBAI</a:t>
              </a:r>
            </a:p>
          </p:txBody>
        </p:sp>
        <p:sp>
          <p:nvSpPr>
            <p:cNvPr id="703" name="tx96"/>
            <p:cNvSpPr/>
            <p:nvPr/>
          </p:nvSpPr>
          <p:spPr>
            <a:xfrm rot="-2700000">
              <a:off x="1767728" y="900464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704" name="tx97"/>
            <p:cNvSpPr/>
            <p:nvPr/>
          </p:nvSpPr>
          <p:spPr>
            <a:xfrm rot="-2700000">
              <a:off x="2069461" y="900464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705" name="tx98"/>
            <p:cNvSpPr/>
            <p:nvPr/>
          </p:nvSpPr>
          <p:spPr>
            <a:xfrm rot="-2700000">
              <a:off x="2371194" y="900464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706" name="tx99"/>
            <p:cNvSpPr/>
            <p:nvPr/>
          </p:nvSpPr>
          <p:spPr>
            <a:xfrm rot="-2700000">
              <a:off x="2672927" y="900464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707" name="tx100"/>
            <p:cNvSpPr/>
            <p:nvPr/>
          </p:nvSpPr>
          <p:spPr>
            <a:xfrm rot="-2700000">
              <a:off x="2974661" y="900464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708" name="tx101"/>
            <p:cNvSpPr/>
            <p:nvPr/>
          </p:nvSpPr>
          <p:spPr>
            <a:xfrm rot="-2700000">
              <a:off x="3276394" y="900464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709" name="tx102"/>
            <p:cNvSpPr/>
            <p:nvPr/>
          </p:nvSpPr>
          <p:spPr>
            <a:xfrm rot="-2700000">
              <a:off x="3578127" y="900464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710" name="tx103"/>
            <p:cNvSpPr/>
            <p:nvPr/>
          </p:nvSpPr>
          <p:spPr>
            <a:xfrm rot="-2700000">
              <a:off x="3879860" y="900464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711" name="tx104"/>
            <p:cNvSpPr/>
            <p:nvPr/>
          </p:nvSpPr>
          <p:spPr>
            <a:xfrm rot="-2700000">
              <a:off x="4181593" y="900464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712" name="tx105"/>
            <p:cNvSpPr/>
            <p:nvPr/>
          </p:nvSpPr>
          <p:spPr>
            <a:xfrm rot="-2700000">
              <a:off x="4483300" y="9004577"/>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713" name="tx106"/>
            <p:cNvSpPr/>
            <p:nvPr/>
          </p:nvSpPr>
          <p:spPr>
            <a:xfrm rot="-2700000">
              <a:off x="4785060" y="900464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714" name="tx107"/>
            <p:cNvSpPr/>
            <p:nvPr/>
          </p:nvSpPr>
          <p:spPr>
            <a:xfrm rot="-2700000">
              <a:off x="5086793" y="900464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715" name="pic108"/>
            <p:cNvPicPr/>
            <p:nvPr/>
          </p:nvPicPr>
          <p:blipFill>
            <a:blip r:embed="rId2" cstate="print"/>
            <a:stretch>
              <a:fillRect/>
            </a:stretch>
          </p:blipFill>
          <p:spPr>
            <a:xfrm>
              <a:off x="2786896" y="9500145"/>
              <a:ext cx="2160000" cy="144000"/>
            </a:xfrm>
            <a:prstGeom prst="rect">
              <a:avLst/>
            </a:prstGeom>
          </p:spPr>
        </p:pic>
        <p:sp>
          <p:nvSpPr>
            <p:cNvPr id="716" name="pl109"/>
            <p:cNvSpPr/>
            <p:nvPr/>
          </p:nvSpPr>
          <p:spPr>
            <a:xfrm>
              <a:off x="3130411" y="960025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17" name="pl110"/>
            <p:cNvSpPr/>
            <p:nvPr/>
          </p:nvSpPr>
          <p:spPr>
            <a:xfrm>
              <a:off x="3508096" y="960025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18" name="pl111"/>
            <p:cNvSpPr/>
            <p:nvPr/>
          </p:nvSpPr>
          <p:spPr>
            <a:xfrm>
              <a:off x="3885780" y="960025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19" name="pl112"/>
            <p:cNvSpPr/>
            <p:nvPr/>
          </p:nvSpPr>
          <p:spPr>
            <a:xfrm>
              <a:off x="4263464" y="960025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20" name="pl113"/>
            <p:cNvSpPr/>
            <p:nvPr/>
          </p:nvSpPr>
          <p:spPr>
            <a:xfrm>
              <a:off x="4641148" y="960025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21" name="pl114"/>
            <p:cNvSpPr/>
            <p:nvPr/>
          </p:nvSpPr>
          <p:spPr>
            <a:xfrm>
              <a:off x="3130411" y="9500145"/>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22" name="pl115"/>
            <p:cNvSpPr/>
            <p:nvPr/>
          </p:nvSpPr>
          <p:spPr>
            <a:xfrm>
              <a:off x="3508096" y="9500145"/>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23" name="pl116"/>
            <p:cNvSpPr/>
            <p:nvPr/>
          </p:nvSpPr>
          <p:spPr>
            <a:xfrm>
              <a:off x="3885780" y="9500145"/>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24" name="pl117"/>
            <p:cNvSpPr/>
            <p:nvPr/>
          </p:nvSpPr>
          <p:spPr>
            <a:xfrm>
              <a:off x="4263464" y="9500145"/>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25" name="pl118"/>
            <p:cNvSpPr/>
            <p:nvPr/>
          </p:nvSpPr>
          <p:spPr>
            <a:xfrm>
              <a:off x="4641148" y="9500145"/>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26" name="tx119"/>
            <p:cNvSpPr/>
            <p:nvPr/>
          </p:nvSpPr>
          <p:spPr>
            <a:xfrm>
              <a:off x="3059780" y="971181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10</a:t>
              </a:r>
            </a:p>
          </p:txBody>
        </p:sp>
        <p:sp>
          <p:nvSpPr>
            <p:cNvPr id="727" name="tx120"/>
            <p:cNvSpPr/>
            <p:nvPr/>
          </p:nvSpPr>
          <p:spPr>
            <a:xfrm>
              <a:off x="3437464" y="971181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20</a:t>
              </a:r>
            </a:p>
          </p:txBody>
        </p:sp>
        <p:sp>
          <p:nvSpPr>
            <p:cNvPr id="728" name="tx121"/>
            <p:cNvSpPr/>
            <p:nvPr/>
          </p:nvSpPr>
          <p:spPr>
            <a:xfrm>
              <a:off x="3815148" y="9711749"/>
              <a:ext cx="141262" cy="92893"/>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30</a:t>
              </a:r>
            </a:p>
          </p:txBody>
        </p:sp>
        <p:sp>
          <p:nvSpPr>
            <p:cNvPr id="729" name="tx122"/>
            <p:cNvSpPr/>
            <p:nvPr/>
          </p:nvSpPr>
          <p:spPr>
            <a:xfrm>
              <a:off x="4192833" y="971181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40</a:t>
              </a:r>
            </a:p>
          </p:txBody>
        </p:sp>
        <p:sp>
          <p:nvSpPr>
            <p:cNvPr id="730" name="tx123"/>
            <p:cNvSpPr/>
            <p:nvPr/>
          </p:nvSpPr>
          <p:spPr>
            <a:xfrm>
              <a:off x="4570517" y="971181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50</a:t>
              </a:r>
            </a:p>
          </p:txBody>
        </p:sp>
        <p:sp>
          <p:nvSpPr>
            <p:cNvPr id="731" name="tx124"/>
            <p:cNvSpPr/>
            <p:nvPr/>
          </p:nvSpPr>
          <p:spPr>
            <a:xfrm>
              <a:off x="1187650" y="6250748"/>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732"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733"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734"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United Kingdom of Great Britain and Northern Ireland</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3214267" cy="3131794"/>
            </a:xfrm>
            <a:prstGeom prst="rect">
              <a:avLst/>
            </a:prstGeom>
            <a:solidFill>
              <a:srgbClr val="FFFFFF">
                <a:alpha val="100000"/>
              </a:srgbClr>
            </a:solidFill>
          </p:spPr>
          <p:txBody>
            <a:bodyPr/>
            <a:lstStyle/>
            <a:p/>
          </p:txBody>
        </p:sp>
        <p:sp>
          <p:nvSpPr>
            <p:cNvPr id="7" name="pl6"/>
            <p:cNvSpPr/>
            <p:nvPr/>
          </p:nvSpPr>
          <p:spPr>
            <a:xfrm>
              <a:off x="1899869" y="498346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8" name="pl7"/>
            <p:cNvSpPr/>
            <p:nvPr/>
          </p:nvSpPr>
          <p:spPr>
            <a:xfrm>
              <a:off x="1899869" y="437969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9" name="pl8"/>
            <p:cNvSpPr/>
            <p:nvPr/>
          </p:nvSpPr>
          <p:spPr>
            <a:xfrm>
              <a:off x="1899869" y="377591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 name="pl9"/>
            <p:cNvSpPr/>
            <p:nvPr/>
          </p:nvSpPr>
          <p:spPr>
            <a:xfrm>
              <a:off x="1899869" y="317213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1" name="pl10"/>
            <p:cNvSpPr/>
            <p:nvPr/>
          </p:nvSpPr>
          <p:spPr>
            <a:xfrm>
              <a:off x="1899869" y="256835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 name="pl11"/>
            <p:cNvSpPr/>
            <p:nvPr/>
          </p:nvSpPr>
          <p:spPr>
            <a:xfrm>
              <a:off x="189986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 name="pl12"/>
            <p:cNvSpPr/>
            <p:nvPr/>
          </p:nvSpPr>
          <p:spPr>
            <a:xfrm>
              <a:off x="1899869" y="468158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 name="pl13"/>
            <p:cNvSpPr/>
            <p:nvPr/>
          </p:nvSpPr>
          <p:spPr>
            <a:xfrm>
              <a:off x="1899869" y="407780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5" name="pl14"/>
            <p:cNvSpPr/>
            <p:nvPr/>
          </p:nvSpPr>
          <p:spPr>
            <a:xfrm>
              <a:off x="1899869" y="347402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6" name="pl15"/>
            <p:cNvSpPr/>
            <p:nvPr/>
          </p:nvSpPr>
          <p:spPr>
            <a:xfrm>
              <a:off x="1899869" y="287024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7" name="pl16"/>
            <p:cNvSpPr/>
            <p:nvPr/>
          </p:nvSpPr>
          <p:spPr>
            <a:xfrm>
              <a:off x="1899869" y="226647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8" name="rc17"/>
            <p:cNvSpPr/>
            <p:nvPr/>
          </p:nvSpPr>
          <p:spPr>
            <a:xfrm>
              <a:off x="1939388" y="5279320"/>
              <a:ext cx="237118" cy="603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 name="rc18"/>
            <p:cNvSpPr/>
            <p:nvPr/>
          </p:nvSpPr>
          <p:spPr>
            <a:xfrm>
              <a:off x="1939388" y="527932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 name="rc19"/>
            <p:cNvSpPr/>
            <p:nvPr/>
          </p:nvSpPr>
          <p:spPr>
            <a:xfrm>
              <a:off x="1939388" y="527932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 name="rc20"/>
            <p:cNvSpPr/>
            <p:nvPr/>
          </p:nvSpPr>
          <p:spPr>
            <a:xfrm>
              <a:off x="1939388" y="5279320"/>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 name="rc21"/>
            <p:cNvSpPr/>
            <p:nvPr/>
          </p:nvSpPr>
          <p:spPr>
            <a:xfrm>
              <a:off x="2993247" y="5267244"/>
              <a:ext cx="237118" cy="1811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 name="rc22"/>
            <p:cNvSpPr/>
            <p:nvPr/>
          </p:nvSpPr>
          <p:spPr>
            <a:xfrm>
              <a:off x="2993247" y="526724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 name="rc23"/>
            <p:cNvSpPr/>
            <p:nvPr/>
          </p:nvSpPr>
          <p:spPr>
            <a:xfrm>
              <a:off x="2993247" y="526724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 name="rc24"/>
            <p:cNvSpPr/>
            <p:nvPr/>
          </p:nvSpPr>
          <p:spPr>
            <a:xfrm>
              <a:off x="2993247" y="5267244"/>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 name="rc25"/>
            <p:cNvSpPr/>
            <p:nvPr/>
          </p:nvSpPr>
          <p:spPr>
            <a:xfrm>
              <a:off x="3256711" y="5146489"/>
              <a:ext cx="237118" cy="13886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 name="rc26"/>
            <p:cNvSpPr/>
            <p:nvPr/>
          </p:nvSpPr>
          <p:spPr>
            <a:xfrm>
              <a:off x="3256711" y="514648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 name="rc27"/>
            <p:cNvSpPr/>
            <p:nvPr/>
          </p:nvSpPr>
          <p:spPr>
            <a:xfrm>
              <a:off x="3256711" y="514648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 name="rc28"/>
            <p:cNvSpPr/>
            <p:nvPr/>
          </p:nvSpPr>
          <p:spPr>
            <a:xfrm>
              <a:off x="3256711" y="5146489"/>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0" name="rc29"/>
            <p:cNvSpPr/>
            <p:nvPr/>
          </p:nvSpPr>
          <p:spPr>
            <a:xfrm>
              <a:off x="3520176" y="5206867"/>
              <a:ext cx="237118" cy="7849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1" name="rc30"/>
            <p:cNvSpPr/>
            <p:nvPr/>
          </p:nvSpPr>
          <p:spPr>
            <a:xfrm>
              <a:off x="3520176" y="520686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2" name="rc31"/>
            <p:cNvSpPr/>
            <p:nvPr/>
          </p:nvSpPr>
          <p:spPr>
            <a:xfrm>
              <a:off x="3520176" y="520686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3" name="rc32"/>
            <p:cNvSpPr/>
            <p:nvPr/>
          </p:nvSpPr>
          <p:spPr>
            <a:xfrm>
              <a:off x="3520176" y="5206867"/>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4" name="rc33"/>
            <p:cNvSpPr/>
            <p:nvPr/>
          </p:nvSpPr>
          <p:spPr>
            <a:xfrm>
              <a:off x="3783640" y="5267244"/>
              <a:ext cx="237118" cy="1811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5" name="rc34"/>
            <p:cNvSpPr/>
            <p:nvPr/>
          </p:nvSpPr>
          <p:spPr>
            <a:xfrm>
              <a:off x="3783640" y="526724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6" name="rc35"/>
            <p:cNvSpPr/>
            <p:nvPr/>
          </p:nvSpPr>
          <p:spPr>
            <a:xfrm>
              <a:off x="3783640" y="526724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7" name="rc36"/>
            <p:cNvSpPr/>
            <p:nvPr/>
          </p:nvSpPr>
          <p:spPr>
            <a:xfrm>
              <a:off x="3783640" y="5267244"/>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8" name="rc37"/>
            <p:cNvSpPr/>
            <p:nvPr/>
          </p:nvSpPr>
          <p:spPr>
            <a:xfrm>
              <a:off x="4047105" y="5279320"/>
              <a:ext cx="237118" cy="603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9" name="rc38"/>
            <p:cNvSpPr/>
            <p:nvPr/>
          </p:nvSpPr>
          <p:spPr>
            <a:xfrm>
              <a:off x="4047105" y="527932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 name="rc39"/>
            <p:cNvSpPr/>
            <p:nvPr/>
          </p:nvSpPr>
          <p:spPr>
            <a:xfrm>
              <a:off x="4047105" y="527932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1" name="rc40"/>
            <p:cNvSpPr/>
            <p:nvPr/>
          </p:nvSpPr>
          <p:spPr>
            <a:xfrm>
              <a:off x="4047105" y="5279320"/>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 name="rc41"/>
            <p:cNvSpPr/>
            <p:nvPr/>
          </p:nvSpPr>
          <p:spPr>
            <a:xfrm>
              <a:off x="4310570" y="5261207"/>
              <a:ext cx="237118" cy="241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3" name="rc42"/>
            <p:cNvSpPr/>
            <p:nvPr/>
          </p:nvSpPr>
          <p:spPr>
            <a:xfrm>
              <a:off x="4310570" y="526120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 name="rc43"/>
            <p:cNvSpPr/>
            <p:nvPr/>
          </p:nvSpPr>
          <p:spPr>
            <a:xfrm>
              <a:off x="4310570" y="526120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5" name="rc44"/>
            <p:cNvSpPr/>
            <p:nvPr/>
          </p:nvSpPr>
          <p:spPr>
            <a:xfrm>
              <a:off x="4310570" y="5261207"/>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6" name="rc45"/>
            <p:cNvSpPr/>
            <p:nvPr/>
          </p:nvSpPr>
          <p:spPr>
            <a:xfrm>
              <a:off x="4574034" y="5279320"/>
              <a:ext cx="237118" cy="603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7" name="rc46"/>
            <p:cNvSpPr/>
            <p:nvPr/>
          </p:nvSpPr>
          <p:spPr>
            <a:xfrm>
              <a:off x="4574034" y="527932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 name="rc47"/>
            <p:cNvSpPr/>
            <p:nvPr/>
          </p:nvSpPr>
          <p:spPr>
            <a:xfrm>
              <a:off x="4574034" y="527932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9" name="rc48"/>
            <p:cNvSpPr/>
            <p:nvPr/>
          </p:nvSpPr>
          <p:spPr>
            <a:xfrm>
              <a:off x="4574034" y="5279320"/>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0" name="rc49"/>
            <p:cNvSpPr/>
            <p:nvPr/>
          </p:nvSpPr>
          <p:spPr>
            <a:xfrm>
              <a:off x="4837499" y="5279320"/>
              <a:ext cx="237118" cy="603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1" name="rc50"/>
            <p:cNvSpPr/>
            <p:nvPr/>
          </p:nvSpPr>
          <p:spPr>
            <a:xfrm>
              <a:off x="4837499" y="527932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2" name="rc51"/>
            <p:cNvSpPr/>
            <p:nvPr/>
          </p:nvSpPr>
          <p:spPr>
            <a:xfrm>
              <a:off x="4837499" y="527932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3" name="rc52"/>
            <p:cNvSpPr/>
            <p:nvPr/>
          </p:nvSpPr>
          <p:spPr>
            <a:xfrm>
              <a:off x="4837499" y="5279320"/>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4" name="pg53"/>
            <p:cNvSpPr/>
            <p:nvPr/>
          </p:nvSpPr>
          <p:spPr>
            <a:xfrm>
              <a:off x="2630230" y="2153563"/>
              <a:ext cx="1753545" cy="373922"/>
            </a:xfrm>
            <a:custGeom>
              <a:avLst/>
              <a:pathLst>
                <a:path w="1753545" h="373922">
                  <a:moveTo>
                    <a:pt x="31220" y="373922"/>
                  </a:moveTo>
                  <a:lnTo>
                    <a:pt x="1722325" y="373922"/>
                  </a:lnTo>
                  <a:lnTo>
                    <a:pt x="1721067" y="373897"/>
                  </a:lnTo>
                  <a:lnTo>
                    <a:pt x="1726088" y="373695"/>
                  </a:lnTo>
                  <a:lnTo>
                    <a:pt x="1731011" y="372690"/>
                  </a:lnTo>
                  <a:lnTo>
                    <a:pt x="1735709" y="370908"/>
                  </a:lnTo>
                  <a:lnTo>
                    <a:pt x="1740060" y="368396"/>
                  </a:lnTo>
                  <a:lnTo>
                    <a:pt x="1743952" y="365218"/>
                  </a:lnTo>
                  <a:lnTo>
                    <a:pt x="1747284" y="361457"/>
                  </a:lnTo>
                  <a:lnTo>
                    <a:pt x="1749969" y="357211"/>
                  </a:lnTo>
                  <a:lnTo>
                    <a:pt x="1751939" y="352588"/>
                  </a:lnTo>
                  <a:lnTo>
                    <a:pt x="1753141" y="347710"/>
                  </a:lnTo>
                  <a:lnTo>
                    <a:pt x="1753545" y="342702"/>
                  </a:lnTo>
                  <a:lnTo>
                    <a:pt x="1753545" y="31220"/>
                  </a:lnTo>
                  <a:lnTo>
                    <a:pt x="1753141" y="26212"/>
                  </a:lnTo>
                  <a:lnTo>
                    <a:pt x="1751939" y="21334"/>
                  </a:lnTo>
                  <a:lnTo>
                    <a:pt x="1749969" y="16711"/>
                  </a:lnTo>
                  <a:lnTo>
                    <a:pt x="1747284" y="12465"/>
                  </a:lnTo>
                  <a:lnTo>
                    <a:pt x="1743952" y="8704"/>
                  </a:lnTo>
                  <a:lnTo>
                    <a:pt x="1740060" y="5526"/>
                  </a:lnTo>
                  <a:lnTo>
                    <a:pt x="1735709" y="3014"/>
                  </a:lnTo>
                  <a:lnTo>
                    <a:pt x="1731011" y="1232"/>
                  </a:lnTo>
                  <a:lnTo>
                    <a:pt x="1726088" y="227"/>
                  </a:lnTo>
                  <a:lnTo>
                    <a:pt x="1722325"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55" name="tx54"/>
            <p:cNvSpPr/>
            <p:nvPr/>
          </p:nvSpPr>
          <p:spPr>
            <a:xfrm>
              <a:off x="2755112" y="2239827"/>
              <a:ext cx="1503780"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50 case(s)</a:t>
              </a:r>
            </a:p>
          </p:txBody>
        </p:sp>
        <p:sp>
          <p:nvSpPr>
            <p:cNvPr id="56" name="pg55"/>
            <p:cNvSpPr/>
            <p:nvPr/>
          </p:nvSpPr>
          <p:spPr>
            <a:xfrm>
              <a:off x="2832678" y="2394471"/>
              <a:ext cx="1348648" cy="311602"/>
            </a:xfrm>
            <a:custGeom>
              <a:avLst/>
              <a:pathLst>
                <a:path w="1348648" h="311602">
                  <a:moveTo>
                    <a:pt x="26017" y="311602"/>
                  </a:moveTo>
                  <a:lnTo>
                    <a:pt x="1322631" y="311602"/>
                  </a:lnTo>
                  <a:lnTo>
                    <a:pt x="1321583" y="311581"/>
                  </a:lnTo>
                  <a:lnTo>
                    <a:pt x="1325767" y="311412"/>
                  </a:lnTo>
                  <a:lnTo>
                    <a:pt x="1329869" y="310575"/>
                  </a:lnTo>
                  <a:lnTo>
                    <a:pt x="1333784" y="309090"/>
                  </a:lnTo>
                  <a:lnTo>
                    <a:pt x="1337410" y="306996"/>
                  </a:lnTo>
                  <a:lnTo>
                    <a:pt x="1340654" y="304348"/>
                  </a:lnTo>
                  <a:lnTo>
                    <a:pt x="1343430" y="301214"/>
                  </a:lnTo>
                  <a:lnTo>
                    <a:pt x="1345668" y="297675"/>
                  </a:lnTo>
                  <a:lnTo>
                    <a:pt x="1347309" y="293823"/>
                  </a:lnTo>
                  <a:lnTo>
                    <a:pt x="1348311" y="289758"/>
                  </a:lnTo>
                  <a:lnTo>
                    <a:pt x="1348648" y="285585"/>
                  </a:lnTo>
                  <a:lnTo>
                    <a:pt x="1348648" y="26017"/>
                  </a:lnTo>
                  <a:lnTo>
                    <a:pt x="1348311" y="21843"/>
                  </a:lnTo>
                  <a:lnTo>
                    <a:pt x="1347309" y="17778"/>
                  </a:lnTo>
                  <a:lnTo>
                    <a:pt x="1345668" y="13926"/>
                  </a:lnTo>
                  <a:lnTo>
                    <a:pt x="1343430" y="10387"/>
                  </a:lnTo>
                  <a:lnTo>
                    <a:pt x="1340654" y="7253"/>
                  </a:lnTo>
                  <a:lnTo>
                    <a:pt x="1337410" y="4605"/>
                  </a:lnTo>
                  <a:lnTo>
                    <a:pt x="1333784" y="2511"/>
                  </a:lnTo>
                  <a:lnTo>
                    <a:pt x="1329869" y="1027"/>
                  </a:lnTo>
                  <a:lnTo>
                    <a:pt x="1325767" y="189"/>
                  </a:lnTo>
                  <a:lnTo>
                    <a:pt x="132263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57" name="tx56"/>
            <p:cNvSpPr/>
            <p:nvPr/>
          </p:nvSpPr>
          <p:spPr>
            <a:xfrm>
              <a:off x="2936747" y="2466357"/>
              <a:ext cx="1140510"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63 case(s)</a:t>
              </a:r>
            </a:p>
          </p:txBody>
        </p:sp>
        <p:sp>
          <p:nvSpPr>
            <p:cNvPr id="58" name="rc57"/>
            <p:cNvSpPr/>
            <p:nvPr/>
          </p:nvSpPr>
          <p:spPr>
            <a:xfrm>
              <a:off x="1899869" y="2153563"/>
              <a:ext cx="3214267" cy="3131794"/>
            </a:xfrm>
            <a:prstGeom prst="rect">
              <a:avLst/>
            </a:prstGeom>
            <a:ln w="13550" cap="rnd">
              <a:solidFill>
                <a:srgbClr val="333333">
                  <a:alpha val="100000"/>
                </a:srgbClr>
              </a:solidFill>
              <a:prstDash val="solid"/>
              <a:round/>
            </a:ln>
          </p:spPr>
          <p:txBody>
            <a:bodyPr/>
            <a:lstStyle/>
            <a:p/>
          </p:txBody>
        </p:sp>
        <p:sp>
          <p:nvSpPr>
            <p:cNvPr id="59" name="rc58"/>
            <p:cNvSpPr/>
            <p:nvPr/>
          </p:nvSpPr>
          <p:spPr>
            <a:xfrm>
              <a:off x="5114136" y="2153563"/>
              <a:ext cx="3214267" cy="3131794"/>
            </a:xfrm>
            <a:prstGeom prst="rect">
              <a:avLst/>
            </a:prstGeom>
            <a:solidFill>
              <a:srgbClr val="FFFFFF">
                <a:alpha val="100000"/>
              </a:srgbClr>
            </a:solidFill>
          </p:spPr>
          <p:txBody>
            <a:bodyPr/>
            <a:lstStyle/>
            <a:p/>
          </p:txBody>
        </p:sp>
        <p:sp>
          <p:nvSpPr>
            <p:cNvPr id="60" name="pl59"/>
            <p:cNvSpPr/>
            <p:nvPr/>
          </p:nvSpPr>
          <p:spPr>
            <a:xfrm>
              <a:off x="5114136" y="498346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1" name="pl60"/>
            <p:cNvSpPr/>
            <p:nvPr/>
          </p:nvSpPr>
          <p:spPr>
            <a:xfrm>
              <a:off x="5114136" y="437969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2" name="pl61"/>
            <p:cNvSpPr/>
            <p:nvPr/>
          </p:nvSpPr>
          <p:spPr>
            <a:xfrm>
              <a:off x="5114136" y="377591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3" name="pl62"/>
            <p:cNvSpPr/>
            <p:nvPr/>
          </p:nvSpPr>
          <p:spPr>
            <a:xfrm>
              <a:off x="5114136" y="317213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4" name="pl63"/>
            <p:cNvSpPr/>
            <p:nvPr/>
          </p:nvSpPr>
          <p:spPr>
            <a:xfrm>
              <a:off x="5114136" y="256835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5" name="pl64"/>
            <p:cNvSpPr/>
            <p:nvPr/>
          </p:nvSpPr>
          <p:spPr>
            <a:xfrm>
              <a:off x="5114136"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66" name="pl65"/>
            <p:cNvSpPr/>
            <p:nvPr/>
          </p:nvSpPr>
          <p:spPr>
            <a:xfrm>
              <a:off x="5114136" y="468158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67" name="pl66"/>
            <p:cNvSpPr/>
            <p:nvPr/>
          </p:nvSpPr>
          <p:spPr>
            <a:xfrm>
              <a:off x="5114136" y="407780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68" name="pl67"/>
            <p:cNvSpPr/>
            <p:nvPr/>
          </p:nvSpPr>
          <p:spPr>
            <a:xfrm>
              <a:off x="5114136" y="347402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69" name="pl68"/>
            <p:cNvSpPr/>
            <p:nvPr/>
          </p:nvSpPr>
          <p:spPr>
            <a:xfrm>
              <a:off x="5114136" y="287024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0" name="pl69"/>
            <p:cNvSpPr/>
            <p:nvPr/>
          </p:nvSpPr>
          <p:spPr>
            <a:xfrm>
              <a:off x="5114136" y="226647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1" name="rc70"/>
            <p:cNvSpPr/>
            <p:nvPr/>
          </p:nvSpPr>
          <p:spPr>
            <a:xfrm>
              <a:off x="5153656" y="5212904"/>
              <a:ext cx="237118" cy="7245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2" name="rc71"/>
            <p:cNvSpPr/>
            <p:nvPr/>
          </p:nvSpPr>
          <p:spPr>
            <a:xfrm>
              <a:off x="5153656" y="521290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3" name="rc72"/>
            <p:cNvSpPr/>
            <p:nvPr/>
          </p:nvSpPr>
          <p:spPr>
            <a:xfrm>
              <a:off x="5153656" y="521290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4" name="rc73"/>
            <p:cNvSpPr/>
            <p:nvPr/>
          </p:nvSpPr>
          <p:spPr>
            <a:xfrm>
              <a:off x="5153656" y="5212904"/>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5" name="rc74"/>
            <p:cNvSpPr/>
            <p:nvPr/>
          </p:nvSpPr>
          <p:spPr>
            <a:xfrm>
              <a:off x="5417121" y="5231018"/>
              <a:ext cx="237118" cy="5433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6" name="rc75"/>
            <p:cNvSpPr/>
            <p:nvPr/>
          </p:nvSpPr>
          <p:spPr>
            <a:xfrm>
              <a:off x="5417121" y="523101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7" name="rc76"/>
            <p:cNvSpPr/>
            <p:nvPr/>
          </p:nvSpPr>
          <p:spPr>
            <a:xfrm>
              <a:off x="5417121" y="523101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8" name="rc77"/>
            <p:cNvSpPr/>
            <p:nvPr/>
          </p:nvSpPr>
          <p:spPr>
            <a:xfrm>
              <a:off x="5417121" y="5231018"/>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9" name="rc78"/>
            <p:cNvSpPr/>
            <p:nvPr/>
          </p:nvSpPr>
          <p:spPr>
            <a:xfrm>
              <a:off x="5680585" y="5200829"/>
              <a:ext cx="237118" cy="8452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0" name="rc79"/>
            <p:cNvSpPr/>
            <p:nvPr/>
          </p:nvSpPr>
          <p:spPr>
            <a:xfrm>
              <a:off x="5680585" y="520082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1" name="rc80"/>
            <p:cNvSpPr/>
            <p:nvPr/>
          </p:nvSpPr>
          <p:spPr>
            <a:xfrm>
              <a:off x="5680585" y="520082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2" name="rc81"/>
            <p:cNvSpPr/>
            <p:nvPr/>
          </p:nvSpPr>
          <p:spPr>
            <a:xfrm>
              <a:off x="5680585" y="5200829"/>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3" name="rc82"/>
            <p:cNvSpPr/>
            <p:nvPr/>
          </p:nvSpPr>
          <p:spPr>
            <a:xfrm>
              <a:off x="5944050" y="5116300"/>
              <a:ext cx="237118" cy="16905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5944050" y="511630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5944050" y="511630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5944050" y="5116300"/>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6207514" y="5086111"/>
              <a:ext cx="237118" cy="19924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6207514" y="508611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6207514" y="508611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6207514" y="5086111"/>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6470979" y="5152527"/>
              <a:ext cx="237118" cy="13283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6470979" y="515252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6470979" y="515252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6470979" y="5152527"/>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6734443" y="5212904"/>
              <a:ext cx="237118" cy="7245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6734443" y="521290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6734443" y="521290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6734443" y="5212904"/>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rc98"/>
            <p:cNvSpPr/>
            <p:nvPr/>
          </p:nvSpPr>
          <p:spPr>
            <a:xfrm>
              <a:off x="6997908" y="5255169"/>
              <a:ext cx="237118" cy="3018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6997908" y="525516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6997908" y="525516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6997908" y="5255169"/>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rc102"/>
            <p:cNvSpPr/>
            <p:nvPr/>
          </p:nvSpPr>
          <p:spPr>
            <a:xfrm>
              <a:off x="7261373" y="5237056"/>
              <a:ext cx="237118" cy="4830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4" name="rc103"/>
            <p:cNvSpPr/>
            <p:nvPr/>
          </p:nvSpPr>
          <p:spPr>
            <a:xfrm>
              <a:off x="7261373" y="523705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5" name="rc104"/>
            <p:cNvSpPr/>
            <p:nvPr/>
          </p:nvSpPr>
          <p:spPr>
            <a:xfrm>
              <a:off x="7261373" y="523705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6" name="rc105"/>
            <p:cNvSpPr/>
            <p:nvPr/>
          </p:nvSpPr>
          <p:spPr>
            <a:xfrm>
              <a:off x="7261373" y="5237056"/>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7" name="rc106"/>
            <p:cNvSpPr/>
            <p:nvPr/>
          </p:nvSpPr>
          <p:spPr>
            <a:xfrm>
              <a:off x="7524837" y="5188753"/>
              <a:ext cx="237118" cy="9660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8" name="rc107"/>
            <p:cNvSpPr/>
            <p:nvPr/>
          </p:nvSpPr>
          <p:spPr>
            <a:xfrm>
              <a:off x="7524837" y="518875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9" name="rc108"/>
            <p:cNvSpPr/>
            <p:nvPr/>
          </p:nvSpPr>
          <p:spPr>
            <a:xfrm>
              <a:off x="7524837" y="518875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0" name="rc109"/>
            <p:cNvSpPr/>
            <p:nvPr/>
          </p:nvSpPr>
          <p:spPr>
            <a:xfrm>
              <a:off x="7524837" y="5188753"/>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1" name="rc110"/>
            <p:cNvSpPr/>
            <p:nvPr/>
          </p:nvSpPr>
          <p:spPr>
            <a:xfrm>
              <a:off x="7788302" y="5110262"/>
              <a:ext cx="237118" cy="17509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2" name="rc111"/>
            <p:cNvSpPr/>
            <p:nvPr/>
          </p:nvSpPr>
          <p:spPr>
            <a:xfrm>
              <a:off x="7788302" y="511026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3" name="rc112"/>
            <p:cNvSpPr/>
            <p:nvPr/>
          </p:nvSpPr>
          <p:spPr>
            <a:xfrm>
              <a:off x="7788302" y="511026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4" name="rc113"/>
            <p:cNvSpPr/>
            <p:nvPr/>
          </p:nvSpPr>
          <p:spPr>
            <a:xfrm>
              <a:off x="7788302" y="5110262"/>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5" name="rc114"/>
            <p:cNvSpPr/>
            <p:nvPr/>
          </p:nvSpPr>
          <p:spPr>
            <a:xfrm>
              <a:off x="8051766" y="5025733"/>
              <a:ext cx="237118" cy="25962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6" name="rc115"/>
            <p:cNvSpPr/>
            <p:nvPr/>
          </p:nvSpPr>
          <p:spPr>
            <a:xfrm>
              <a:off x="8051766" y="502573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7" name="rc116"/>
            <p:cNvSpPr/>
            <p:nvPr/>
          </p:nvSpPr>
          <p:spPr>
            <a:xfrm>
              <a:off x="8051766" y="502573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8" name="rc117"/>
            <p:cNvSpPr/>
            <p:nvPr/>
          </p:nvSpPr>
          <p:spPr>
            <a:xfrm>
              <a:off x="8051766" y="5025733"/>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9" name="pg118"/>
            <p:cNvSpPr/>
            <p:nvPr/>
          </p:nvSpPr>
          <p:spPr>
            <a:xfrm>
              <a:off x="5820360"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0" name="tx119"/>
            <p:cNvSpPr/>
            <p:nvPr/>
          </p:nvSpPr>
          <p:spPr>
            <a:xfrm>
              <a:off x="5945243"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231 case(s)</a:t>
              </a:r>
            </a:p>
          </p:txBody>
        </p:sp>
        <p:sp>
          <p:nvSpPr>
            <p:cNvPr id="121" name="pg120"/>
            <p:cNvSpPr/>
            <p:nvPr/>
          </p:nvSpPr>
          <p:spPr>
            <a:xfrm>
              <a:off x="6026832" y="2394471"/>
              <a:ext cx="1388876" cy="311602"/>
            </a:xfrm>
            <a:custGeom>
              <a:avLst/>
              <a:pathLst>
                <a:path w="1388876" h="311602">
                  <a:moveTo>
                    <a:pt x="26017" y="311602"/>
                  </a:moveTo>
                  <a:lnTo>
                    <a:pt x="1362859" y="311602"/>
                  </a:lnTo>
                  <a:lnTo>
                    <a:pt x="1361812" y="311581"/>
                  </a:lnTo>
                  <a:lnTo>
                    <a:pt x="1365995" y="311412"/>
                  </a:lnTo>
                  <a:lnTo>
                    <a:pt x="1370098" y="310575"/>
                  </a:lnTo>
                  <a:lnTo>
                    <a:pt x="1374013" y="309090"/>
                  </a:lnTo>
                  <a:lnTo>
                    <a:pt x="1377639" y="306996"/>
                  </a:lnTo>
                  <a:lnTo>
                    <a:pt x="1380882" y="304348"/>
                  </a:lnTo>
                  <a:lnTo>
                    <a:pt x="1383659" y="301214"/>
                  </a:lnTo>
                  <a:lnTo>
                    <a:pt x="1385896" y="297675"/>
                  </a:lnTo>
                  <a:lnTo>
                    <a:pt x="1387538" y="293823"/>
                  </a:lnTo>
                  <a:lnTo>
                    <a:pt x="1388540" y="289758"/>
                  </a:lnTo>
                  <a:lnTo>
                    <a:pt x="1388876" y="285585"/>
                  </a:lnTo>
                  <a:lnTo>
                    <a:pt x="1388876" y="26017"/>
                  </a:lnTo>
                  <a:lnTo>
                    <a:pt x="1388540" y="21843"/>
                  </a:lnTo>
                  <a:lnTo>
                    <a:pt x="1387538" y="17778"/>
                  </a:lnTo>
                  <a:lnTo>
                    <a:pt x="1385896" y="13926"/>
                  </a:lnTo>
                  <a:lnTo>
                    <a:pt x="1383659" y="10387"/>
                  </a:lnTo>
                  <a:lnTo>
                    <a:pt x="1380882" y="7253"/>
                  </a:lnTo>
                  <a:lnTo>
                    <a:pt x="1377639" y="4605"/>
                  </a:lnTo>
                  <a:lnTo>
                    <a:pt x="1374013" y="2511"/>
                  </a:lnTo>
                  <a:lnTo>
                    <a:pt x="1370098" y="1027"/>
                  </a:lnTo>
                  <a:lnTo>
                    <a:pt x="1365995" y="189"/>
                  </a:lnTo>
                  <a:lnTo>
                    <a:pt x="13628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2" name="tx121"/>
            <p:cNvSpPr/>
            <p:nvPr/>
          </p:nvSpPr>
          <p:spPr>
            <a:xfrm>
              <a:off x="6130901" y="2466357"/>
              <a:ext cx="1180739"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493 case(s)</a:t>
              </a:r>
            </a:p>
          </p:txBody>
        </p:sp>
        <p:sp>
          <p:nvSpPr>
            <p:cNvPr id="123" name="rc122"/>
            <p:cNvSpPr/>
            <p:nvPr/>
          </p:nvSpPr>
          <p:spPr>
            <a:xfrm>
              <a:off x="5114136" y="2153563"/>
              <a:ext cx="3214267" cy="3131794"/>
            </a:xfrm>
            <a:prstGeom prst="rect">
              <a:avLst/>
            </a:prstGeom>
            <a:ln w="13550" cap="rnd">
              <a:solidFill>
                <a:srgbClr val="333333">
                  <a:alpha val="100000"/>
                </a:srgbClr>
              </a:solidFill>
              <a:prstDash val="solid"/>
              <a:round/>
            </a:ln>
          </p:spPr>
          <p:txBody>
            <a:bodyPr/>
            <a:lstStyle/>
            <a:p/>
          </p:txBody>
        </p:sp>
        <p:sp>
          <p:nvSpPr>
            <p:cNvPr id="124" name="rc123"/>
            <p:cNvSpPr/>
            <p:nvPr/>
          </p:nvSpPr>
          <p:spPr>
            <a:xfrm>
              <a:off x="8328404" y="2153563"/>
              <a:ext cx="3214267" cy="3131794"/>
            </a:xfrm>
            <a:prstGeom prst="rect">
              <a:avLst/>
            </a:prstGeom>
            <a:solidFill>
              <a:srgbClr val="FFFFFF">
                <a:alpha val="100000"/>
              </a:srgbClr>
            </a:solidFill>
          </p:spPr>
          <p:txBody>
            <a:bodyPr/>
            <a:lstStyle/>
            <a:p/>
          </p:txBody>
        </p:sp>
        <p:sp>
          <p:nvSpPr>
            <p:cNvPr id="125" name="pl124"/>
            <p:cNvSpPr/>
            <p:nvPr/>
          </p:nvSpPr>
          <p:spPr>
            <a:xfrm>
              <a:off x="8328404" y="498346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6" name="pl125"/>
            <p:cNvSpPr/>
            <p:nvPr/>
          </p:nvSpPr>
          <p:spPr>
            <a:xfrm>
              <a:off x="8328404" y="437969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7" name="pl126"/>
            <p:cNvSpPr/>
            <p:nvPr/>
          </p:nvSpPr>
          <p:spPr>
            <a:xfrm>
              <a:off x="8328404" y="377591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8" name="pl127"/>
            <p:cNvSpPr/>
            <p:nvPr/>
          </p:nvSpPr>
          <p:spPr>
            <a:xfrm>
              <a:off x="8328404" y="317213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9" name="pl128"/>
            <p:cNvSpPr/>
            <p:nvPr/>
          </p:nvSpPr>
          <p:spPr>
            <a:xfrm>
              <a:off x="8328404" y="256835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0" name="pl129"/>
            <p:cNvSpPr/>
            <p:nvPr/>
          </p:nvSpPr>
          <p:spPr>
            <a:xfrm>
              <a:off x="8328404"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1" name="pl130"/>
            <p:cNvSpPr/>
            <p:nvPr/>
          </p:nvSpPr>
          <p:spPr>
            <a:xfrm>
              <a:off x="8328404" y="468158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2" name="pl131"/>
            <p:cNvSpPr/>
            <p:nvPr/>
          </p:nvSpPr>
          <p:spPr>
            <a:xfrm>
              <a:off x="8328404" y="407780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3" name="pl132"/>
            <p:cNvSpPr/>
            <p:nvPr/>
          </p:nvSpPr>
          <p:spPr>
            <a:xfrm>
              <a:off x="8328404" y="347402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4" name="pl133"/>
            <p:cNvSpPr/>
            <p:nvPr/>
          </p:nvSpPr>
          <p:spPr>
            <a:xfrm>
              <a:off x="8328404" y="287024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5" name="pl134"/>
            <p:cNvSpPr/>
            <p:nvPr/>
          </p:nvSpPr>
          <p:spPr>
            <a:xfrm>
              <a:off x="8328404" y="226647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6" name="rc135"/>
            <p:cNvSpPr/>
            <p:nvPr/>
          </p:nvSpPr>
          <p:spPr>
            <a:xfrm>
              <a:off x="8367924" y="3600818"/>
              <a:ext cx="237118" cy="168453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7" name="rc136"/>
            <p:cNvSpPr/>
            <p:nvPr/>
          </p:nvSpPr>
          <p:spPr>
            <a:xfrm>
              <a:off x="8367924" y="360081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8" name="rc137"/>
            <p:cNvSpPr/>
            <p:nvPr/>
          </p:nvSpPr>
          <p:spPr>
            <a:xfrm>
              <a:off x="8367924" y="360081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9" name="rc138"/>
            <p:cNvSpPr/>
            <p:nvPr/>
          </p:nvSpPr>
          <p:spPr>
            <a:xfrm>
              <a:off x="8367924" y="3600818"/>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0" name="rc139"/>
            <p:cNvSpPr/>
            <p:nvPr/>
          </p:nvSpPr>
          <p:spPr>
            <a:xfrm>
              <a:off x="8631388" y="3600818"/>
              <a:ext cx="237118" cy="168453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1" name="rc140"/>
            <p:cNvSpPr/>
            <p:nvPr/>
          </p:nvSpPr>
          <p:spPr>
            <a:xfrm>
              <a:off x="8631388" y="360081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2" name="rc141"/>
            <p:cNvSpPr/>
            <p:nvPr/>
          </p:nvSpPr>
          <p:spPr>
            <a:xfrm>
              <a:off x="8631388" y="360081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3" name="rc142"/>
            <p:cNvSpPr/>
            <p:nvPr/>
          </p:nvSpPr>
          <p:spPr>
            <a:xfrm>
              <a:off x="8631388" y="3600818"/>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4" name="rc143"/>
            <p:cNvSpPr/>
            <p:nvPr/>
          </p:nvSpPr>
          <p:spPr>
            <a:xfrm>
              <a:off x="8894853" y="3226476"/>
              <a:ext cx="237118" cy="205888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5" name="rc144"/>
            <p:cNvSpPr/>
            <p:nvPr/>
          </p:nvSpPr>
          <p:spPr>
            <a:xfrm>
              <a:off x="8894853" y="322647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6" name="rc145"/>
            <p:cNvSpPr/>
            <p:nvPr/>
          </p:nvSpPr>
          <p:spPr>
            <a:xfrm>
              <a:off x="8894853" y="322647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7" name="rc146"/>
            <p:cNvSpPr/>
            <p:nvPr/>
          </p:nvSpPr>
          <p:spPr>
            <a:xfrm>
              <a:off x="8894853" y="3226476"/>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8" name="rc147"/>
            <p:cNvSpPr/>
            <p:nvPr/>
          </p:nvSpPr>
          <p:spPr>
            <a:xfrm>
              <a:off x="9158317" y="2936663"/>
              <a:ext cx="237118" cy="23486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9" name="rc148"/>
            <p:cNvSpPr/>
            <p:nvPr/>
          </p:nvSpPr>
          <p:spPr>
            <a:xfrm>
              <a:off x="9158317" y="293666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0" name="rc149"/>
            <p:cNvSpPr/>
            <p:nvPr/>
          </p:nvSpPr>
          <p:spPr>
            <a:xfrm>
              <a:off x="9158317" y="293666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1" name="rc150"/>
            <p:cNvSpPr/>
            <p:nvPr/>
          </p:nvSpPr>
          <p:spPr>
            <a:xfrm>
              <a:off x="9158317" y="2936663"/>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2" name="rc151"/>
            <p:cNvSpPr/>
            <p:nvPr/>
          </p:nvSpPr>
          <p:spPr>
            <a:xfrm>
              <a:off x="9421782" y="2876285"/>
              <a:ext cx="237118" cy="24090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3" name="rc152"/>
            <p:cNvSpPr/>
            <p:nvPr/>
          </p:nvSpPr>
          <p:spPr>
            <a:xfrm>
              <a:off x="9421782" y="287628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4" name="rc153"/>
            <p:cNvSpPr/>
            <p:nvPr/>
          </p:nvSpPr>
          <p:spPr>
            <a:xfrm>
              <a:off x="9421782" y="287628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5" name="rc154"/>
            <p:cNvSpPr/>
            <p:nvPr/>
          </p:nvSpPr>
          <p:spPr>
            <a:xfrm>
              <a:off x="9421782" y="2876285"/>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6" name="rc155"/>
            <p:cNvSpPr/>
            <p:nvPr/>
          </p:nvSpPr>
          <p:spPr>
            <a:xfrm>
              <a:off x="9685247" y="3389496"/>
              <a:ext cx="237118" cy="189586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7" name="rc156"/>
            <p:cNvSpPr/>
            <p:nvPr/>
          </p:nvSpPr>
          <p:spPr>
            <a:xfrm>
              <a:off x="9685247" y="338949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8" name="rc157"/>
            <p:cNvSpPr/>
            <p:nvPr/>
          </p:nvSpPr>
          <p:spPr>
            <a:xfrm>
              <a:off x="9685247" y="338949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9" name="rc158"/>
            <p:cNvSpPr/>
            <p:nvPr/>
          </p:nvSpPr>
          <p:spPr>
            <a:xfrm>
              <a:off x="9685247" y="3389496"/>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0" name="rc159"/>
            <p:cNvSpPr/>
            <p:nvPr/>
          </p:nvSpPr>
          <p:spPr>
            <a:xfrm>
              <a:off x="9948711" y="3208363"/>
              <a:ext cx="237118" cy="20769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1" name="rc160"/>
            <p:cNvSpPr/>
            <p:nvPr/>
          </p:nvSpPr>
          <p:spPr>
            <a:xfrm>
              <a:off x="9948711" y="320836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2" name="rc161"/>
            <p:cNvSpPr/>
            <p:nvPr/>
          </p:nvSpPr>
          <p:spPr>
            <a:xfrm>
              <a:off x="9948711" y="320836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3" name="rc162"/>
            <p:cNvSpPr/>
            <p:nvPr/>
          </p:nvSpPr>
          <p:spPr>
            <a:xfrm>
              <a:off x="9948711" y="3208363"/>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4" name="rc163"/>
            <p:cNvSpPr/>
            <p:nvPr/>
          </p:nvSpPr>
          <p:spPr>
            <a:xfrm>
              <a:off x="10212176" y="4234785"/>
              <a:ext cx="237118" cy="10505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5" name="rc164"/>
            <p:cNvSpPr/>
            <p:nvPr/>
          </p:nvSpPr>
          <p:spPr>
            <a:xfrm>
              <a:off x="10212176" y="423478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6" name="rc165"/>
            <p:cNvSpPr/>
            <p:nvPr/>
          </p:nvSpPr>
          <p:spPr>
            <a:xfrm>
              <a:off x="10212176" y="423478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7" name="rc166"/>
            <p:cNvSpPr/>
            <p:nvPr/>
          </p:nvSpPr>
          <p:spPr>
            <a:xfrm>
              <a:off x="10212176" y="4234785"/>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8" name="rc167"/>
            <p:cNvSpPr/>
            <p:nvPr/>
          </p:nvSpPr>
          <p:spPr>
            <a:xfrm>
              <a:off x="10475640" y="4717807"/>
              <a:ext cx="237118" cy="56755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9" name="rc168"/>
            <p:cNvSpPr/>
            <p:nvPr/>
          </p:nvSpPr>
          <p:spPr>
            <a:xfrm>
              <a:off x="10475640" y="471780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0" name="rc169"/>
            <p:cNvSpPr/>
            <p:nvPr/>
          </p:nvSpPr>
          <p:spPr>
            <a:xfrm>
              <a:off x="10475640" y="471780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1" name="rc170"/>
            <p:cNvSpPr/>
            <p:nvPr/>
          </p:nvSpPr>
          <p:spPr>
            <a:xfrm>
              <a:off x="10475640" y="4717807"/>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2" name="rc171"/>
            <p:cNvSpPr/>
            <p:nvPr/>
          </p:nvSpPr>
          <p:spPr>
            <a:xfrm>
              <a:off x="10739105" y="4838562"/>
              <a:ext cx="237118" cy="44679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3" name="rc172"/>
            <p:cNvSpPr/>
            <p:nvPr/>
          </p:nvSpPr>
          <p:spPr>
            <a:xfrm>
              <a:off x="10739105" y="483856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4" name="rc173"/>
            <p:cNvSpPr/>
            <p:nvPr/>
          </p:nvSpPr>
          <p:spPr>
            <a:xfrm>
              <a:off x="10739105" y="483856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5" name="rc174"/>
            <p:cNvSpPr/>
            <p:nvPr/>
          </p:nvSpPr>
          <p:spPr>
            <a:xfrm>
              <a:off x="10739105" y="4838562"/>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6" name="rc175"/>
            <p:cNvSpPr/>
            <p:nvPr/>
          </p:nvSpPr>
          <p:spPr>
            <a:xfrm>
              <a:off x="11002569" y="4500447"/>
              <a:ext cx="237118" cy="78491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7" name="rc176"/>
            <p:cNvSpPr/>
            <p:nvPr/>
          </p:nvSpPr>
          <p:spPr>
            <a:xfrm>
              <a:off x="11002569" y="450044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8" name="rc177"/>
            <p:cNvSpPr/>
            <p:nvPr/>
          </p:nvSpPr>
          <p:spPr>
            <a:xfrm>
              <a:off x="11002569" y="450044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9" name="rc178"/>
            <p:cNvSpPr/>
            <p:nvPr/>
          </p:nvSpPr>
          <p:spPr>
            <a:xfrm>
              <a:off x="11002569" y="4500447"/>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0" name="rc179"/>
            <p:cNvSpPr/>
            <p:nvPr/>
          </p:nvSpPr>
          <p:spPr>
            <a:xfrm>
              <a:off x="11266034" y="4639316"/>
              <a:ext cx="237118" cy="64604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1" name="rc180"/>
            <p:cNvSpPr/>
            <p:nvPr/>
          </p:nvSpPr>
          <p:spPr>
            <a:xfrm>
              <a:off x="11266034" y="463931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2" name="rc181"/>
            <p:cNvSpPr/>
            <p:nvPr/>
          </p:nvSpPr>
          <p:spPr>
            <a:xfrm>
              <a:off x="11266034" y="463931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3" name="rc182"/>
            <p:cNvSpPr/>
            <p:nvPr/>
          </p:nvSpPr>
          <p:spPr>
            <a:xfrm>
              <a:off x="11266034" y="4639316"/>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4" name="pg183"/>
            <p:cNvSpPr/>
            <p:nvPr/>
          </p:nvSpPr>
          <p:spPr>
            <a:xfrm>
              <a:off x="9010491"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85" name="tx184"/>
            <p:cNvSpPr/>
            <p:nvPr/>
          </p:nvSpPr>
          <p:spPr>
            <a:xfrm>
              <a:off x="9135374"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2,924 case(s)</a:t>
              </a:r>
            </a:p>
          </p:txBody>
        </p:sp>
        <p:sp>
          <p:nvSpPr>
            <p:cNvPr id="186" name="pg185"/>
            <p:cNvSpPr/>
            <p:nvPr/>
          </p:nvSpPr>
          <p:spPr>
            <a:xfrm>
              <a:off x="9220985" y="2394471"/>
              <a:ext cx="1429105" cy="311602"/>
            </a:xfrm>
            <a:custGeom>
              <a:avLst/>
              <a:pathLst>
                <a:path w="1429105" h="311602">
                  <a:moveTo>
                    <a:pt x="26017" y="311602"/>
                  </a:moveTo>
                  <a:lnTo>
                    <a:pt x="1403088" y="311602"/>
                  </a:lnTo>
                  <a:lnTo>
                    <a:pt x="1402040" y="311581"/>
                  </a:lnTo>
                  <a:lnTo>
                    <a:pt x="1406224" y="311412"/>
                  </a:lnTo>
                  <a:lnTo>
                    <a:pt x="1410326" y="310575"/>
                  </a:lnTo>
                  <a:lnTo>
                    <a:pt x="1414241" y="309090"/>
                  </a:lnTo>
                  <a:lnTo>
                    <a:pt x="1417867" y="306996"/>
                  </a:lnTo>
                  <a:lnTo>
                    <a:pt x="1421110" y="304348"/>
                  </a:lnTo>
                  <a:lnTo>
                    <a:pt x="1423887" y="301214"/>
                  </a:lnTo>
                  <a:lnTo>
                    <a:pt x="1426125" y="297675"/>
                  </a:lnTo>
                  <a:lnTo>
                    <a:pt x="1427766" y="293823"/>
                  </a:lnTo>
                  <a:lnTo>
                    <a:pt x="1428768" y="289758"/>
                  </a:lnTo>
                  <a:lnTo>
                    <a:pt x="1429105" y="285585"/>
                  </a:lnTo>
                  <a:lnTo>
                    <a:pt x="1429105" y="26017"/>
                  </a:lnTo>
                  <a:lnTo>
                    <a:pt x="1428768" y="21843"/>
                  </a:lnTo>
                  <a:lnTo>
                    <a:pt x="1427766" y="17778"/>
                  </a:lnTo>
                  <a:lnTo>
                    <a:pt x="1426125" y="13926"/>
                  </a:lnTo>
                  <a:lnTo>
                    <a:pt x="1423887" y="10387"/>
                  </a:lnTo>
                  <a:lnTo>
                    <a:pt x="1421110" y="7253"/>
                  </a:lnTo>
                  <a:lnTo>
                    <a:pt x="1417867" y="4605"/>
                  </a:lnTo>
                  <a:lnTo>
                    <a:pt x="1414241" y="2511"/>
                  </a:lnTo>
                  <a:lnTo>
                    <a:pt x="1410326" y="1027"/>
                  </a:lnTo>
                  <a:lnTo>
                    <a:pt x="1406224" y="189"/>
                  </a:lnTo>
                  <a:lnTo>
                    <a:pt x="1403088"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87" name="tx186"/>
            <p:cNvSpPr/>
            <p:nvPr/>
          </p:nvSpPr>
          <p:spPr>
            <a:xfrm>
              <a:off x="9325054" y="2466357"/>
              <a:ext cx="122096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3,426 case(s)</a:t>
              </a:r>
            </a:p>
          </p:txBody>
        </p:sp>
        <p:sp>
          <p:nvSpPr>
            <p:cNvPr id="188" name="rc187"/>
            <p:cNvSpPr/>
            <p:nvPr/>
          </p:nvSpPr>
          <p:spPr>
            <a:xfrm>
              <a:off x="8328404" y="2153563"/>
              <a:ext cx="3214267" cy="3131794"/>
            </a:xfrm>
            <a:prstGeom prst="rect">
              <a:avLst/>
            </a:prstGeom>
            <a:ln w="13550" cap="rnd">
              <a:solidFill>
                <a:srgbClr val="333333">
                  <a:alpha val="100000"/>
                </a:srgbClr>
              </a:solidFill>
              <a:prstDash val="solid"/>
              <a:round/>
            </a:ln>
          </p:spPr>
          <p:txBody>
            <a:bodyPr/>
            <a:lstStyle/>
            <a:p/>
          </p:txBody>
        </p:sp>
        <p:sp>
          <p:nvSpPr>
            <p:cNvPr id="189" name="rc188"/>
            <p:cNvSpPr/>
            <p:nvPr/>
          </p:nvSpPr>
          <p:spPr>
            <a:xfrm>
              <a:off x="11542672" y="2153563"/>
              <a:ext cx="3214267" cy="3131794"/>
            </a:xfrm>
            <a:prstGeom prst="rect">
              <a:avLst/>
            </a:prstGeom>
            <a:solidFill>
              <a:srgbClr val="FFFFFF">
                <a:alpha val="100000"/>
              </a:srgbClr>
            </a:solidFill>
          </p:spPr>
          <p:txBody>
            <a:bodyPr/>
            <a:lstStyle/>
            <a:p/>
          </p:txBody>
        </p:sp>
        <p:sp>
          <p:nvSpPr>
            <p:cNvPr id="190" name="pl189"/>
            <p:cNvSpPr/>
            <p:nvPr/>
          </p:nvSpPr>
          <p:spPr>
            <a:xfrm>
              <a:off x="11542672" y="498346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1" name="pl190"/>
            <p:cNvSpPr/>
            <p:nvPr/>
          </p:nvSpPr>
          <p:spPr>
            <a:xfrm>
              <a:off x="11542672" y="437969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2" name="pl191"/>
            <p:cNvSpPr/>
            <p:nvPr/>
          </p:nvSpPr>
          <p:spPr>
            <a:xfrm>
              <a:off x="11542672" y="377591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3" name="pl192"/>
            <p:cNvSpPr/>
            <p:nvPr/>
          </p:nvSpPr>
          <p:spPr>
            <a:xfrm>
              <a:off x="11542672" y="317213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4" name="pl193"/>
            <p:cNvSpPr/>
            <p:nvPr/>
          </p:nvSpPr>
          <p:spPr>
            <a:xfrm>
              <a:off x="11542672" y="256835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5" name="pl194"/>
            <p:cNvSpPr/>
            <p:nvPr/>
          </p:nvSpPr>
          <p:spPr>
            <a:xfrm>
              <a:off x="11542672"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6" name="pl195"/>
            <p:cNvSpPr/>
            <p:nvPr/>
          </p:nvSpPr>
          <p:spPr>
            <a:xfrm>
              <a:off x="11542672" y="468158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7" name="pl196"/>
            <p:cNvSpPr/>
            <p:nvPr/>
          </p:nvSpPr>
          <p:spPr>
            <a:xfrm>
              <a:off x="11542672" y="407780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8" name="pl197"/>
            <p:cNvSpPr/>
            <p:nvPr/>
          </p:nvSpPr>
          <p:spPr>
            <a:xfrm>
              <a:off x="11542672" y="347402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9" name="pl198"/>
            <p:cNvSpPr/>
            <p:nvPr/>
          </p:nvSpPr>
          <p:spPr>
            <a:xfrm>
              <a:off x="11542672" y="287024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0" name="pl199"/>
            <p:cNvSpPr/>
            <p:nvPr/>
          </p:nvSpPr>
          <p:spPr>
            <a:xfrm>
              <a:off x="11542672" y="226647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1" name="rc200"/>
            <p:cNvSpPr/>
            <p:nvPr/>
          </p:nvSpPr>
          <p:spPr>
            <a:xfrm>
              <a:off x="11582191" y="4717807"/>
              <a:ext cx="237118" cy="56755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2" name="rc201"/>
            <p:cNvSpPr/>
            <p:nvPr/>
          </p:nvSpPr>
          <p:spPr>
            <a:xfrm>
              <a:off x="11582191" y="471780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3" name="rc202"/>
            <p:cNvSpPr/>
            <p:nvPr/>
          </p:nvSpPr>
          <p:spPr>
            <a:xfrm>
              <a:off x="11582191" y="471780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4" name="rc203"/>
            <p:cNvSpPr/>
            <p:nvPr/>
          </p:nvSpPr>
          <p:spPr>
            <a:xfrm>
              <a:off x="11582191" y="4717807"/>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5" name="rc204"/>
            <p:cNvSpPr/>
            <p:nvPr/>
          </p:nvSpPr>
          <p:spPr>
            <a:xfrm>
              <a:off x="11845656" y="4796298"/>
              <a:ext cx="237118" cy="48905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6" name="rc205"/>
            <p:cNvSpPr/>
            <p:nvPr/>
          </p:nvSpPr>
          <p:spPr>
            <a:xfrm>
              <a:off x="11845656" y="479629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7" name="rc206"/>
            <p:cNvSpPr/>
            <p:nvPr/>
          </p:nvSpPr>
          <p:spPr>
            <a:xfrm>
              <a:off x="11845656" y="479629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8" name="rc207"/>
            <p:cNvSpPr/>
            <p:nvPr/>
          </p:nvSpPr>
          <p:spPr>
            <a:xfrm>
              <a:off x="11845656" y="4796298"/>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9" name="rc208"/>
            <p:cNvSpPr/>
            <p:nvPr/>
          </p:nvSpPr>
          <p:spPr>
            <a:xfrm>
              <a:off x="12109121" y="4838562"/>
              <a:ext cx="237118" cy="44679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2109121" y="483856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2109121" y="483856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2109121" y="4838562"/>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2372585" y="4615165"/>
              <a:ext cx="237118" cy="67019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2372585" y="461516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2372585" y="461516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2372585" y="4615165"/>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2636050" y="4488371"/>
              <a:ext cx="237118" cy="79698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2636050" y="448837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2636050" y="448837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2636050" y="4488371"/>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2899514" y="4512522"/>
              <a:ext cx="237118" cy="77283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2899514" y="451252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2899514" y="451252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2899514" y="4512522"/>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rc224"/>
            <p:cNvSpPr/>
            <p:nvPr/>
          </p:nvSpPr>
          <p:spPr>
            <a:xfrm>
              <a:off x="13162979" y="4554787"/>
              <a:ext cx="237118" cy="73057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6" name="rc225"/>
            <p:cNvSpPr/>
            <p:nvPr/>
          </p:nvSpPr>
          <p:spPr>
            <a:xfrm>
              <a:off x="13162979" y="455478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7" name="rc226"/>
            <p:cNvSpPr/>
            <p:nvPr/>
          </p:nvSpPr>
          <p:spPr>
            <a:xfrm>
              <a:off x="13162979" y="455478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8" name="rc227"/>
            <p:cNvSpPr/>
            <p:nvPr/>
          </p:nvSpPr>
          <p:spPr>
            <a:xfrm>
              <a:off x="13162979" y="4554787"/>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9" name="rc228"/>
            <p:cNvSpPr/>
            <p:nvPr/>
          </p:nvSpPr>
          <p:spPr>
            <a:xfrm>
              <a:off x="13426443" y="4983469"/>
              <a:ext cx="237118" cy="30188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0" name="rc229"/>
            <p:cNvSpPr/>
            <p:nvPr/>
          </p:nvSpPr>
          <p:spPr>
            <a:xfrm>
              <a:off x="13426443" y="498346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1" name="rc230"/>
            <p:cNvSpPr/>
            <p:nvPr/>
          </p:nvSpPr>
          <p:spPr>
            <a:xfrm>
              <a:off x="13426443" y="498346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2" name="rc231"/>
            <p:cNvSpPr/>
            <p:nvPr/>
          </p:nvSpPr>
          <p:spPr>
            <a:xfrm>
              <a:off x="13426443" y="4983469"/>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3" name="rc232"/>
            <p:cNvSpPr/>
            <p:nvPr/>
          </p:nvSpPr>
          <p:spPr>
            <a:xfrm>
              <a:off x="13689908" y="5104224"/>
              <a:ext cx="237118" cy="18113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4" name="rc233"/>
            <p:cNvSpPr/>
            <p:nvPr/>
          </p:nvSpPr>
          <p:spPr>
            <a:xfrm>
              <a:off x="13689908" y="510422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5" name="rc234"/>
            <p:cNvSpPr/>
            <p:nvPr/>
          </p:nvSpPr>
          <p:spPr>
            <a:xfrm>
              <a:off x="13689908" y="510422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6" name="rc235"/>
            <p:cNvSpPr/>
            <p:nvPr/>
          </p:nvSpPr>
          <p:spPr>
            <a:xfrm>
              <a:off x="13689908" y="5104224"/>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7" name="rc236"/>
            <p:cNvSpPr/>
            <p:nvPr/>
          </p:nvSpPr>
          <p:spPr>
            <a:xfrm>
              <a:off x="13953372" y="5031771"/>
              <a:ext cx="237118" cy="25358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8" name="rc237"/>
            <p:cNvSpPr/>
            <p:nvPr/>
          </p:nvSpPr>
          <p:spPr>
            <a:xfrm>
              <a:off x="13953372" y="503177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9" name="rc238"/>
            <p:cNvSpPr/>
            <p:nvPr/>
          </p:nvSpPr>
          <p:spPr>
            <a:xfrm>
              <a:off x="13953372" y="503177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0" name="rc239"/>
            <p:cNvSpPr/>
            <p:nvPr/>
          </p:nvSpPr>
          <p:spPr>
            <a:xfrm>
              <a:off x="13953372" y="5031771"/>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1" name="rc240"/>
            <p:cNvSpPr/>
            <p:nvPr/>
          </p:nvSpPr>
          <p:spPr>
            <a:xfrm>
              <a:off x="14216837" y="4868751"/>
              <a:ext cx="237118" cy="41660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2" name="rc241"/>
            <p:cNvSpPr/>
            <p:nvPr/>
          </p:nvSpPr>
          <p:spPr>
            <a:xfrm>
              <a:off x="14216837" y="486875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3" name="rc242"/>
            <p:cNvSpPr/>
            <p:nvPr/>
          </p:nvSpPr>
          <p:spPr>
            <a:xfrm>
              <a:off x="14216837" y="486875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4" name="rc243"/>
            <p:cNvSpPr/>
            <p:nvPr/>
          </p:nvSpPr>
          <p:spPr>
            <a:xfrm>
              <a:off x="14216837" y="4868751"/>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5" name="rc244"/>
            <p:cNvSpPr/>
            <p:nvPr/>
          </p:nvSpPr>
          <p:spPr>
            <a:xfrm>
              <a:off x="14480302" y="4935167"/>
              <a:ext cx="237118" cy="35019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6" name="rc245"/>
            <p:cNvSpPr/>
            <p:nvPr/>
          </p:nvSpPr>
          <p:spPr>
            <a:xfrm>
              <a:off x="14480302" y="493516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7" name="rc246"/>
            <p:cNvSpPr/>
            <p:nvPr/>
          </p:nvSpPr>
          <p:spPr>
            <a:xfrm>
              <a:off x="14480302" y="493516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8" name="rc247"/>
            <p:cNvSpPr/>
            <p:nvPr/>
          </p:nvSpPr>
          <p:spPr>
            <a:xfrm>
              <a:off x="14480302" y="4935167"/>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9" name="pg248"/>
            <p:cNvSpPr/>
            <p:nvPr/>
          </p:nvSpPr>
          <p:spPr>
            <a:xfrm>
              <a:off x="12248896"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50" name="tx249"/>
            <p:cNvSpPr/>
            <p:nvPr/>
          </p:nvSpPr>
          <p:spPr>
            <a:xfrm>
              <a:off x="12373778"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990 case(s)</a:t>
              </a:r>
            </a:p>
          </p:txBody>
        </p:sp>
        <p:sp>
          <p:nvSpPr>
            <p:cNvPr id="251" name="pg250"/>
            <p:cNvSpPr/>
            <p:nvPr/>
          </p:nvSpPr>
          <p:spPr>
            <a:xfrm>
              <a:off x="12435253" y="2394471"/>
              <a:ext cx="1429105" cy="311602"/>
            </a:xfrm>
            <a:custGeom>
              <a:avLst/>
              <a:pathLst>
                <a:path w="1429105" h="311602">
                  <a:moveTo>
                    <a:pt x="26017" y="311602"/>
                  </a:moveTo>
                  <a:lnTo>
                    <a:pt x="1403088" y="311602"/>
                  </a:lnTo>
                  <a:lnTo>
                    <a:pt x="1402040" y="311581"/>
                  </a:lnTo>
                  <a:lnTo>
                    <a:pt x="1406224" y="311412"/>
                  </a:lnTo>
                  <a:lnTo>
                    <a:pt x="1410326" y="310575"/>
                  </a:lnTo>
                  <a:lnTo>
                    <a:pt x="1414241" y="309090"/>
                  </a:lnTo>
                  <a:lnTo>
                    <a:pt x="1417867" y="306996"/>
                  </a:lnTo>
                  <a:lnTo>
                    <a:pt x="1421110" y="304348"/>
                  </a:lnTo>
                  <a:lnTo>
                    <a:pt x="1423887" y="301214"/>
                  </a:lnTo>
                  <a:lnTo>
                    <a:pt x="1426125" y="297675"/>
                  </a:lnTo>
                  <a:lnTo>
                    <a:pt x="1427766" y="293823"/>
                  </a:lnTo>
                  <a:lnTo>
                    <a:pt x="1428768" y="289758"/>
                  </a:lnTo>
                  <a:lnTo>
                    <a:pt x="1429105" y="285585"/>
                  </a:lnTo>
                  <a:lnTo>
                    <a:pt x="1429105" y="26017"/>
                  </a:lnTo>
                  <a:lnTo>
                    <a:pt x="1428768" y="21843"/>
                  </a:lnTo>
                  <a:lnTo>
                    <a:pt x="1427766" y="17778"/>
                  </a:lnTo>
                  <a:lnTo>
                    <a:pt x="1426125" y="13926"/>
                  </a:lnTo>
                  <a:lnTo>
                    <a:pt x="1423887" y="10387"/>
                  </a:lnTo>
                  <a:lnTo>
                    <a:pt x="1421110" y="7253"/>
                  </a:lnTo>
                  <a:lnTo>
                    <a:pt x="1417867" y="4605"/>
                  </a:lnTo>
                  <a:lnTo>
                    <a:pt x="1414241" y="2511"/>
                  </a:lnTo>
                  <a:lnTo>
                    <a:pt x="1410326" y="1027"/>
                  </a:lnTo>
                  <a:lnTo>
                    <a:pt x="1406224" y="189"/>
                  </a:lnTo>
                  <a:lnTo>
                    <a:pt x="1403088"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52" name="tx251"/>
            <p:cNvSpPr/>
            <p:nvPr/>
          </p:nvSpPr>
          <p:spPr>
            <a:xfrm>
              <a:off x="12539322" y="2466357"/>
              <a:ext cx="122096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1,347 case(s)</a:t>
              </a:r>
            </a:p>
          </p:txBody>
        </p:sp>
        <p:sp>
          <p:nvSpPr>
            <p:cNvPr id="253" name="rc252"/>
            <p:cNvSpPr/>
            <p:nvPr/>
          </p:nvSpPr>
          <p:spPr>
            <a:xfrm>
              <a:off x="11542672" y="2153563"/>
              <a:ext cx="3214267" cy="3131794"/>
            </a:xfrm>
            <a:prstGeom prst="rect">
              <a:avLst/>
            </a:prstGeom>
            <a:ln w="13550" cap="rnd">
              <a:solidFill>
                <a:srgbClr val="333333">
                  <a:alpha val="100000"/>
                </a:srgbClr>
              </a:solidFill>
              <a:prstDash val="solid"/>
              <a:round/>
            </a:ln>
          </p:spPr>
          <p:txBody>
            <a:bodyPr/>
            <a:lstStyle/>
            <a:p/>
          </p:txBody>
        </p:sp>
        <p:sp>
          <p:nvSpPr>
            <p:cNvPr id="254" name="rc253"/>
            <p:cNvSpPr/>
            <p:nvPr/>
          </p:nvSpPr>
          <p:spPr>
            <a:xfrm>
              <a:off x="14756939" y="2153563"/>
              <a:ext cx="3214267" cy="3131794"/>
            </a:xfrm>
            <a:prstGeom prst="rect">
              <a:avLst/>
            </a:prstGeom>
            <a:solidFill>
              <a:srgbClr val="FFFFFF">
                <a:alpha val="100000"/>
              </a:srgbClr>
            </a:solidFill>
          </p:spPr>
          <p:txBody>
            <a:bodyPr/>
            <a:lstStyle/>
            <a:p/>
          </p:txBody>
        </p:sp>
        <p:sp>
          <p:nvSpPr>
            <p:cNvPr id="255" name="pl254"/>
            <p:cNvSpPr/>
            <p:nvPr/>
          </p:nvSpPr>
          <p:spPr>
            <a:xfrm>
              <a:off x="14756939" y="498346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6" name="pl255"/>
            <p:cNvSpPr/>
            <p:nvPr/>
          </p:nvSpPr>
          <p:spPr>
            <a:xfrm>
              <a:off x="14756939" y="437969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7" name="pl256"/>
            <p:cNvSpPr/>
            <p:nvPr/>
          </p:nvSpPr>
          <p:spPr>
            <a:xfrm>
              <a:off x="14756939" y="377591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8" name="pl257"/>
            <p:cNvSpPr/>
            <p:nvPr/>
          </p:nvSpPr>
          <p:spPr>
            <a:xfrm>
              <a:off x="14756939" y="317213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9" name="pl258"/>
            <p:cNvSpPr/>
            <p:nvPr/>
          </p:nvSpPr>
          <p:spPr>
            <a:xfrm>
              <a:off x="14756939" y="256835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0" name="pl259"/>
            <p:cNvSpPr/>
            <p:nvPr/>
          </p:nvSpPr>
          <p:spPr>
            <a:xfrm>
              <a:off x="1475693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1" name="pl260"/>
            <p:cNvSpPr/>
            <p:nvPr/>
          </p:nvSpPr>
          <p:spPr>
            <a:xfrm>
              <a:off x="14756939" y="468158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2" name="pl261"/>
            <p:cNvSpPr/>
            <p:nvPr/>
          </p:nvSpPr>
          <p:spPr>
            <a:xfrm>
              <a:off x="14756939" y="407780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3" name="pl262"/>
            <p:cNvSpPr/>
            <p:nvPr/>
          </p:nvSpPr>
          <p:spPr>
            <a:xfrm>
              <a:off x="14756939" y="347402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4" name="pl263"/>
            <p:cNvSpPr/>
            <p:nvPr/>
          </p:nvSpPr>
          <p:spPr>
            <a:xfrm>
              <a:off x="14756939" y="2870247"/>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5" name="pl264"/>
            <p:cNvSpPr/>
            <p:nvPr/>
          </p:nvSpPr>
          <p:spPr>
            <a:xfrm>
              <a:off x="14756939" y="226647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6" name="rc265"/>
            <p:cNvSpPr/>
            <p:nvPr/>
          </p:nvSpPr>
          <p:spPr>
            <a:xfrm>
              <a:off x="14796459" y="4639316"/>
              <a:ext cx="237118" cy="64604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7" name="rc266"/>
            <p:cNvSpPr/>
            <p:nvPr/>
          </p:nvSpPr>
          <p:spPr>
            <a:xfrm>
              <a:off x="14796459" y="463931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8" name="rc267"/>
            <p:cNvSpPr/>
            <p:nvPr/>
          </p:nvSpPr>
          <p:spPr>
            <a:xfrm>
              <a:off x="14796459" y="463931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9" name="rc268"/>
            <p:cNvSpPr/>
            <p:nvPr/>
          </p:nvSpPr>
          <p:spPr>
            <a:xfrm>
              <a:off x="14796459" y="4639316"/>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0" name="rc269"/>
            <p:cNvSpPr/>
            <p:nvPr/>
          </p:nvSpPr>
          <p:spPr>
            <a:xfrm>
              <a:off x="15059924" y="4391767"/>
              <a:ext cx="237118" cy="89359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1" name="rc270"/>
            <p:cNvSpPr/>
            <p:nvPr/>
          </p:nvSpPr>
          <p:spPr>
            <a:xfrm>
              <a:off x="15059924" y="439176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2" name="rc271"/>
            <p:cNvSpPr/>
            <p:nvPr/>
          </p:nvSpPr>
          <p:spPr>
            <a:xfrm>
              <a:off x="15059924" y="439176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3" name="rc272"/>
            <p:cNvSpPr/>
            <p:nvPr/>
          </p:nvSpPr>
          <p:spPr>
            <a:xfrm>
              <a:off x="15059924" y="4391767"/>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4" name="rc273"/>
            <p:cNvSpPr/>
            <p:nvPr/>
          </p:nvSpPr>
          <p:spPr>
            <a:xfrm>
              <a:off x="15323388" y="4415918"/>
              <a:ext cx="237118" cy="86943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5" name="rc274"/>
            <p:cNvSpPr/>
            <p:nvPr/>
          </p:nvSpPr>
          <p:spPr>
            <a:xfrm>
              <a:off x="15323388" y="441591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6" name="rc275"/>
            <p:cNvSpPr/>
            <p:nvPr/>
          </p:nvSpPr>
          <p:spPr>
            <a:xfrm>
              <a:off x="15323388" y="441591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7" name="rc276"/>
            <p:cNvSpPr/>
            <p:nvPr/>
          </p:nvSpPr>
          <p:spPr>
            <a:xfrm>
              <a:off x="15323388" y="4415918"/>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8" name="rc277"/>
            <p:cNvSpPr/>
            <p:nvPr/>
          </p:nvSpPr>
          <p:spPr>
            <a:xfrm>
              <a:off x="15586853" y="4319314"/>
              <a:ext cx="237118" cy="96604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9" name="rc278"/>
            <p:cNvSpPr/>
            <p:nvPr/>
          </p:nvSpPr>
          <p:spPr>
            <a:xfrm>
              <a:off x="15586853" y="431931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0" name="rc279"/>
            <p:cNvSpPr/>
            <p:nvPr/>
          </p:nvSpPr>
          <p:spPr>
            <a:xfrm>
              <a:off x="15586853" y="431931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1" name="rc280"/>
            <p:cNvSpPr/>
            <p:nvPr/>
          </p:nvSpPr>
          <p:spPr>
            <a:xfrm>
              <a:off x="15586853" y="4319314"/>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2" name="rc281"/>
            <p:cNvSpPr/>
            <p:nvPr/>
          </p:nvSpPr>
          <p:spPr>
            <a:xfrm>
              <a:off x="15850317" y="4023463"/>
              <a:ext cx="237118" cy="126189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3" name="rc282"/>
            <p:cNvSpPr/>
            <p:nvPr/>
          </p:nvSpPr>
          <p:spPr>
            <a:xfrm>
              <a:off x="15850317" y="402346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4" name="rc283"/>
            <p:cNvSpPr/>
            <p:nvPr/>
          </p:nvSpPr>
          <p:spPr>
            <a:xfrm>
              <a:off x="15850317" y="402346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5" name="rc284"/>
            <p:cNvSpPr/>
            <p:nvPr/>
          </p:nvSpPr>
          <p:spPr>
            <a:xfrm>
              <a:off x="15850317" y="4023463"/>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6" name="rc285"/>
            <p:cNvSpPr/>
            <p:nvPr/>
          </p:nvSpPr>
          <p:spPr>
            <a:xfrm>
              <a:off x="16113782" y="5001582"/>
              <a:ext cx="237118" cy="28377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7" name="rc286"/>
            <p:cNvSpPr/>
            <p:nvPr/>
          </p:nvSpPr>
          <p:spPr>
            <a:xfrm>
              <a:off x="16113782" y="500158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8" name="rc287"/>
            <p:cNvSpPr/>
            <p:nvPr/>
          </p:nvSpPr>
          <p:spPr>
            <a:xfrm>
              <a:off x="16113782" y="500158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9" name="rc288"/>
            <p:cNvSpPr/>
            <p:nvPr/>
          </p:nvSpPr>
          <p:spPr>
            <a:xfrm>
              <a:off x="16113782" y="5001582"/>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0" name="pg289"/>
            <p:cNvSpPr/>
            <p:nvPr/>
          </p:nvSpPr>
          <p:spPr>
            <a:xfrm>
              <a:off x="15463163"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91" name="tx290"/>
            <p:cNvSpPr/>
            <p:nvPr/>
          </p:nvSpPr>
          <p:spPr>
            <a:xfrm>
              <a:off x="15588046"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815 case(s)</a:t>
              </a:r>
            </a:p>
          </p:txBody>
        </p:sp>
        <p:sp>
          <p:nvSpPr>
            <p:cNvPr id="292" name="pg291"/>
            <p:cNvSpPr/>
            <p:nvPr/>
          </p:nvSpPr>
          <p:spPr>
            <a:xfrm>
              <a:off x="16260004"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93" name="rc292"/>
            <p:cNvSpPr/>
            <p:nvPr/>
          </p:nvSpPr>
          <p:spPr>
            <a:xfrm>
              <a:off x="14756939" y="2153563"/>
              <a:ext cx="3214267" cy="3131794"/>
            </a:xfrm>
            <a:prstGeom prst="rect">
              <a:avLst/>
            </a:prstGeom>
            <a:ln w="13550" cap="rnd">
              <a:solidFill>
                <a:srgbClr val="333333">
                  <a:alpha val="100000"/>
                </a:srgbClr>
              </a:solidFill>
              <a:prstDash val="solid"/>
              <a:round/>
            </a:ln>
          </p:spPr>
          <p:txBody>
            <a:bodyPr/>
            <a:lstStyle/>
            <a:p/>
          </p:txBody>
        </p:sp>
        <p:sp>
          <p:nvSpPr>
            <p:cNvPr id="294" name="tx293"/>
            <p:cNvSpPr/>
            <p:nvPr/>
          </p:nvSpPr>
          <p:spPr>
            <a:xfrm>
              <a:off x="322447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95" name="tx294"/>
            <p:cNvSpPr/>
            <p:nvPr/>
          </p:nvSpPr>
          <p:spPr>
            <a:xfrm>
              <a:off x="64387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96" name="tx295"/>
            <p:cNvSpPr/>
            <p:nvPr/>
          </p:nvSpPr>
          <p:spPr>
            <a:xfrm>
              <a:off x="96530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97" name="tx296"/>
            <p:cNvSpPr/>
            <p:nvPr/>
          </p:nvSpPr>
          <p:spPr>
            <a:xfrm>
              <a:off x="128672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98" name="tx297"/>
            <p:cNvSpPr/>
            <p:nvPr/>
          </p:nvSpPr>
          <p:spPr>
            <a:xfrm>
              <a:off x="1608154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99" name="pl298"/>
            <p:cNvSpPr/>
            <p:nvPr/>
          </p:nvSpPr>
          <p:spPr>
            <a:xfrm>
              <a:off x="20579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0" name="pl299"/>
            <p:cNvSpPr/>
            <p:nvPr/>
          </p:nvSpPr>
          <p:spPr>
            <a:xfrm>
              <a:off x="2321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1" name="pl300"/>
            <p:cNvSpPr/>
            <p:nvPr/>
          </p:nvSpPr>
          <p:spPr>
            <a:xfrm>
              <a:off x="2584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2" name="pl301"/>
            <p:cNvSpPr/>
            <p:nvPr/>
          </p:nvSpPr>
          <p:spPr>
            <a:xfrm>
              <a:off x="2848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pl302"/>
            <p:cNvSpPr/>
            <p:nvPr/>
          </p:nvSpPr>
          <p:spPr>
            <a:xfrm>
              <a:off x="3111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pl303"/>
            <p:cNvSpPr/>
            <p:nvPr/>
          </p:nvSpPr>
          <p:spPr>
            <a:xfrm>
              <a:off x="3375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3638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pl305"/>
            <p:cNvSpPr/>
            <p:nvPr/>
          </p:nvSpPr>
          <p:spPr>
            <a:xfrm>
              <a:off x="3902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4165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4429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308"/>
            <p:cNvSpPr/>
            <p:nvPr/>
          </p:nvSpPr>
          <p:spPr>
            <a:xfrm>
              <a:off x="4692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309"/>
            <p:cNvSpPr/>
            <p:nvPr/>
          </p:nvSpPr>
          <p:spPr>
            <a:xfrm>
              <a:off x="4956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tx310"/>
            <p:cNvSpPr/>
            <p:nvPr/>
          </p:nvSpPr>
          <p:spPr>
            <a:xfrm rot="-5400000">
              <a:off x="197716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12" name="tx311"/>
            <p:cNvSpPr/>
            <p:nvPr/>
          </p:nvSpPr>
          <p:spPr>
            <a:xfrm rot="-5400000">
              <a:off x="22308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13" name="tx312"/>
            <p:cNvSpPr/>
            <p:nvPr/>
          </p:nvSpPr>
          <p:spPr>
            <a:xfrm rot="-5400000">
              <a:off x="249437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14" name="tx313"/>
            <p:cNvSpPr/>
            <p:nvPr/>
          </p:nvSpPr>
          <p:spPr>
            <a:xfrm rot="-5400000">
              <a:off x="27559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15" name="tx314"/>
            <p:cNvSpPr/>
            <p:nvPr/>
          </p:nvSpPr>
          <p:spPr>
            <a:xfrm rot="-5400000">
              <a:off x="298878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16" name="tx315"/>
            <p:cNvSpPr/>
            <p:nvPr/>
          </p:nvSpPr>
          <p:spPr>
            <a:xfrm rot="-5400000">
              <a:off x="32944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17" name="tx316"/>
            <p:cNvSpPr/>
            <p:nvPr/>
          </p:nvSpPr>
          <p:spPr>
            <a:xfrm rot="-5400000">
              <a:off x="358764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18" name="tx317"/>
            <p:cNvSpPr/>
            <p:nvPr/>
          </p:nvSpPr>
          <p:spPr>
            <a:xfrm rot="-5400000">
              <a:off x="378894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19" name="tx318"/>
            <p:cNvSpPr/>
            <p:nvPr/>
          </p:nvSpPr>
          <p:spPr>
            <a:xfrm rot="-5400000">
              <a:off x="405236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20" name="tx319"/>
            <p:cNvSpPr/>
            <p:nvPr/>
          </p:nvSpPr>
          <p:spPr>
            <a:xfrm rot="-5400000">
              <a:off x="43522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21" name="tx320"/>
            <p:cNvSpPr/>
            <p:nvPr/>
          </p:nvSpPr>
          <p:spPr>
            <a:xfrm rot="-5400000">
              <a:off x="4597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22" name="tx321"/>
            <p:cNvSpPr/>
            <p:nvPr/>
          </p:nvSpPr>
          <p:spPr>
            <a:xfrm rot="-5400000">
              <a:off x="4860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23" name="pl322"/>
            <p:cNvSpPr/>
            <p:nvPr/>
          </p:nvSpPr>
          <p:spPr>
            <a:xfrm>
              <a:off x="5272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4" name="pl323"/>
            <p:cNvSpPr/>
            <p:nvPr/>
          </p:nvSpPr>
          <p:spPr>
            <a:xfrm>
              <a:off x="5535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5" name="pl324"/>
            <p:cNvSpPr/>
            <p:nvPr/>
          </p:nvSpPr>
          <p:spPr>
            <a:xfrm>
              <a:off x="5799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6" name="pl325"/>
            <p:cNvSpPr/>
            <p:nvPr/>
          </p:nvSpPr>
          <p:spPr>
            <a:xfrm>
              <a:off x="6062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pl326"/>
            <p:cNvSpPr/>
            <p:nvPr/>
          </p:nvSpPr>
          <p:spPr>
            <a:xfrm>
              <a:off x="6326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327"/>
            <p:cNvSpPr/>
            <p:nvPr/>
          </p:nvSpPr>
          <p:spPr>
            <a:xfrm>
              <a:off x="6589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28"/>
            <p:cNvSpPr/>
            <p:nvPr/>
          </p:nvSpPr>
          <p:spPr>
            <a:xfrm>
              <a:off x="6853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329"/>
            <p:cNvSpPr/>
            <p:nvPr/>
          </p:nvSpPr>
          <p:spPr>
            <a:xfrm>
              <a:off x="7116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30"/>
            <p:cNvSpPr/>
            <p:nvPr/>
          </p:nvSpPr>
          <p:spPr>
            <a:xfrm>
              <a:off x="73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31"/>
            <p:cNvSpPr/>
            <p:nvPr/>
          </p:nvSpPr>
          <p:spPr>
            <a:xfrm>
              <a:off x="7643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332"/>
            <p:cNvSpPr/>
            <p:nvPr/>
          </p:nvSpPr>
          <p:spPr>
            <a:xfrm>
              <a:off x="7906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pl333"/>
            <p:cNvSpPr/>
            <p:nvPr/>
          </p:nvSpPr>
          <p:spPr>
            <a:xfrm>
              <a:off x="8170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tx334"/>
            <p:cNvSpPr/>
            <p:nvPr/>
          </p:nvSpPr>
          <p:spPr>
            <a:xfrm rot="-5400000">
              <a:off x="519143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36" name="tx335"/>
            <p:cNvSpPr/>
            <p:nvPr/>
          </p:nvSpPr>
          <p:spPr>
            <a:xfrm rot="-5400000">
              <a:off x="544508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37" name="tx336"/>
            <p:cNvSpPr/>
            <p:nvPr/>
          </p:nvSpPr>
          <p:spPr>
            <a:xfrm rot="-5400000">
              <a:off x="57086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38" name="tx337"/>
            <p:cNvSpPr/>
            <p:nvPr/>
          </p:nvSpPr>
          <p:spPr>
            <a:xfrm rot="-5400000">
              <a:off x="597023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39" name="tx338"/>
            <p:cNvSpPr/>
            <p:nvPr/>
          </p:nvSpPr>
          <p:spPr>
            <a:xfrm rot="-5400000">
              <a:off x="620305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40" name="tx339"/>
            <p:cNvSpPr/>
            <p:nvPr/>
          </p:nvSpPr>
          <p:spPr>
            <a:xfrm rot="-5400000">
              <a:off x="650875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41" name="tx340"/>
            <p:cNvSpPr/>
            <p:nvPr/>
          </p:nvSpPr>
          <p:spPr>
            <a:xfrm rot="-5400000">
              <a:off x="680191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42" name="tx341"/>
            <p:cNvSpPr/>
            <p:nvPr/>
          </p:nvSpPr>
          <p:spPr>
            <a:xfrm rot="-5400000">
              <a:off x="70032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43" name="tx342"/>
            <p:cNvSpPr/>
            <p:nvPr/>
          </p:nvSpPr>
          <p:spPr>
            <a:xfrm rot="-5400000">
              <a:off x="72666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44" name="tx343"/>
            <p:cNvSpPr/>
            <p:nvPr/>
          </p:nvSpPr>
          <p:spPr>
            <a:xfrm rot="-5400000">
              <a:off x="75665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45" name="tx344"/>
            <p:cNvSpPr/>
            <p:nvPr/>
          </p:nvSpPr>
          <p:spPr>
            <a:xfrm rot="-5400000">
              <a:off x="7811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46" name="tx345"/>
            <p:cNvSpPr/>
            <p:nvPr/>
          </p:nvSpPr>
          <p:spPr>
            <a:xfrm rot="-5400000">
              <a:off x="80748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47" name="pl346"/>
            <p:cNvSpPr/>
            <p:nvPr/>
          </p:nvSpPr>
          <p:spPr>
            <a:xfrm>
              <a:off x="8486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8" name="pl347"/>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9" name="pl348"/>
            <p:cNvSpPr/>
            <p:nvPr/>
          </p:nvSpPr>
          <p:spPr>
            <a:xfrm>
              <a:off x="90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0" name="pl349"/>
            <p:cNvSpPr/>
            <p:nvPr/>
          </p:nvSpPr>
          <p:spPr>
            <a:xfrm>
              <a:off x="9276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pl350"/>
            <p:cNvSpPr/>
            <p:nvPr/>
          </p:nvSpPr>
          <p:spPr>
            <a:xfrm>
              <a:off x="9540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pl351"/>
            <p:cNvSpPr/>
            <p:nvPr/>
          </p:nvSpPr>
          <p:spPr>
            <a:xfrm>
              <a:off x="9803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pl352"/>
            <p:cNvSpPr/>
            <p:nvPr/>
          </p:nvSpPr>
          <p:spPr>
            <a:xfrm>
              <a:off x="10067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4" name="pl353"/>
            <p:cNvSpPr/>
            <p:nvPr/>
          </p:nvSpPr>
          <p:spPr>
            <a:xfrm>
              <a:off x="10330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5" name="pl354"/>
            <p:cNvSpPr/>
            <p:nvPr/>
          </p:nvSpPr>
          <p:spPr>
            <a:xfrm>
              <a:off x="10594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6" name="pl355"/>
            <p:cNvSpPr/>
            <p:nvPr/>
          </p:nvSpPr>
          <p:spPr>
            <a:xfrm>
              <a:off x="10857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7" name="pl356"/>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8" name="pl357"/>
            <p:cNvSpPr/>
            <p:nvPr/>
          </p:nvSpPr>
          <p:spPr>
            <a:xfrm>
              <a:off x="11384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9" name="tx358"/>
            <p:cNvSpPr/>
            <p:nvPr/>
          </p:nvSpPr>
          <p:spPr>
            <a:xfrm rot="-5400000">
              <a:off x="8405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60" name="tx359"/>
            <p:cNvSpPr/>
            <p:nvPr/>
          </p:nvSpPr>
          <p:spPr>
            <a:xfrm rot="-5400000">
              <a:off x="865935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61" name="tx360"/>
            <p:cNvSpPr/>
            <p:nvPr/>
          </p:nvSpPr>
          <p:spPr>
            <a:xfrm rot="-5400000">
              <a:off x="892290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62" name="tx361"/>
            <p:cNvSpPr/>
            <p:nvPr/>
          </p:nvSpPr>
          <p:spPr>
            <a:xfrm rot="-5400000">
              <a:off x="9184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63" name="tx362"/>
            <p:cNvSpPr/>
            <p:nvPr/>
          </p:nvSpPr>
          <p:spPr>
            <a:xfrm rot="-5400000">
              <a:off x="941732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64" name="tx363"/>
            <p:cNvSpPr/>
            <p:nvPr/>
          </p:nvSpPr>
          <p:spPr>
            <a:xfrm rot="-5400000">
              <a:off x="9723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65" name="tx364"/>
            <p:cNvSpPr/>
            <p:nvPr/>
          </p:nvSpPr>
          <p:spPr>
            <a:xfrm rot="-5400000">
              <a:off x="1001617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66" name="tx365"/>
            <p:cNvSpPr/>
            <p:nvPr/>
          </p:nvSpPr>
          <p:spPr>
            <a:xfrm rot="-5400000">
              <a:off x="1021748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67" name="tx366"/>
            <p:cNvSpPr/>
            <p:nvPr/>
          </p:nvSpPr>
          <p:spPr>
            <a:xfrm rot="-5400000">
              <a:off x="1048090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68" name="tx367"/>
            <p:cNvSpPr/>
            <p:nvPr/>
          </p:nvSpPr>
          <p:spPr>
            <a:xfrm rot="-5400000">
              <a:off x="1078078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69" name="tx368"/>
            <p:cNvSpPr/>
            <p:nvPr/>
          </p:nvSpPr>
          <p:spPr>
            <a:xfrm rot="-5400000">
              <a:off x="11025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70" name="tx369"/>
            <p:cNvSpPr/>
            <p:nvPr/>
          </p:nvSpPr>
          <p:spPr>
            <a:xfrm rot="-5400000">
              <a:off x="11289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71" name="pl370"/>
            <p:cNvSpPr/>
            <p:nvPr/>
          </p:nvSpPr>
          <p:spPr>
            <a:xfrm>
              <a:off x="1170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2" name="pl371"/>
            <p:cNvSpPr/>
            <p:nvPr/>
          </p:nvSpPr>
          <p:spPr>
            <a:xfrm>
              <a:off x="11964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3" name="pl372"/>
            <p:cNvSpPr/>
            <p:nvPr/>
          </p:nvSpPr>
          <p:spPr>
            <a:xfrm>
              <a:off x="12227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4" name="pl373"/>
            <p:cNvSpPr/>
            <p:nvPr/>
          </p:nvSpPr>
          <p:spPr>
            <a:xfrm>
              <a:off x="12491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5" name="pl374"/>
            <p:cNvSpPr/>
            <p:nvPr/>
          </p:nvSpPr>
          <p:spPr>
            <a:xfrm>
              <a:off x="12754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6" name="pl375"/>
            <p:cNvSpPr/>
            <p:nvPr/>
          </p:nvSpPr>
          <p:spPr>
            <a:xfrm>
              <a:off x="13018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7" name="pl376"/>
            <p:cNvSpPr/>
            <p:nvPr/>
          </p:nvSpPr>
          <p:spPr>
            <a:xfrm>
              <a:off x="1328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8" name="pl377"/>
            <p:cNvSpPr/>
            <p:nvPr/>
          </p:nvSpPr>
          <p:spPr>
            <a:xfrm>
              <a:off x="13545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9" name="pl378"/>
            <p:cNvSpPr/>
            <p:nvPr/>
          </p:nvSpPr>
          <p:spPr>
            <a:xfrm>
              <a:off x="13808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0" name="pl379"/>
            <p:cNvSpPr/>
            <p:nvPr/>
          </p:nvSpPr>
          <p:spPr>
            <a:xfrm>
              <a:off x="14071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1" name="pl380"/>
            <p:cNvSpPr/>
            <p:nvPr/>
          </p:nvSpPr>
          <p:spPr>
            <a:xfrm>
              <a:off x="14335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2" name="pl381"/>
            <p:cNvSpPr/>
            <p:nvPr/>
          </p:nvSpPr>
          <p:spPr>
            <a:xfrm>
              <a:off x="14598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3" name="tx382"/>
            <p:cNvSpPr/>
            <p:nvPr/>
          </p:nvSpPr>
          <p:spPr>
            <a:xfrm rot="-5400000">
              <a:off x="116199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84" name="tx383"/>
            <p:cNvSpPr/>
            <p:nvPr/>
          </p:nvSpPr>
          <p:spPr>
            <a:xfrm rot="-5400000">
              <a:off x="1187362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85" name="tx384"/>
            <p:cNvSpPr/>
            <p:nvPr/>
          </p:nvSpPr>
          <p:spPr>
            <a:xfrm rot="-5400000">
              <a:off x="1213717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86" name="tx385"/>
            <p:cNvSpPr/>
            <p:nvPr/>
          </p:nvSpPr>
          <p:spPr>
            <a:xfrm rot="-5400000">
              <a:off x="1239877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87" name="tx386"/>
            <p:cNvSpPr/>
            <p:nvPr/>
          </p:nvSpPr>
          <p:spPr>
            <a:xfrm rot="-5400000">
              <a:off x="1263159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88" name="tx387"/>
            <p:cNvSpPr/>
            <p:nvPr/>
          </p:nvSpPr>
          <p:spPr>
            <a:xfrm rot="-5400000">
              <a:off x="129372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89" name="tx388"/>
            <p:cNvSpPr/>
            <p:nvPr/>
          </p:nvSpPr>
          <p:spPr>
            <a:xfrm rot="-5400000">
              <a:off x="1323044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90" name="tx389"/>
            <p:cNvSpPr/>
            <p:nvPr/>
          </p:nvSpPr>
          <p:spPr>
            <a:xfrm rot="-5400000">
              <a:off x="134317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91" name="tx390"/>
            <p:cNvSpPr/>
            <p:nvPr/>
          </p:nvSpPr>
          <p:spPr>
            <a:xfrm rot="-5400000">
              <a:off x="1369517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92" name="tx391"/>
            <p:cNvSpPr/>
            <p:nvPr/>
          </p:nvSpPr>
          <p:spPr>
            <a:xfrm rot="-5400000">
              <a:off x="1399505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93" name="tx392"/>
            <p:cNvSpPr/>
            <p:nvPr/>
          </p:nvSpPr>
          <p:spPr>
            <a:xfrm rot="-5400000">
              <a:off x="142398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94" name="tx393"/>
            <p:cNvSpPr/>
            <p:nvPr/>
          </p:nvSpPr>
          <p:spPr>
            <a:xfrm rot="-5400000">
              <a:off x="14503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95" name="pl394"/>
            <p:cNvSpPr/>
            <p:nvPr/>
          </p:nvSpPr>
          <p:spPr>
            <a:xfrm>
              <a:off x="14915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6" name="pl395"/>
            <p:cNvSpPr/>
            <p:nvPr/>
          </p:nvSpPr>
          <p:spPr>
            <a:xfrm>
              <a:off x="15178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7" name="pl396"/>
            <p:cNvSpPr/>
            <p:nvPr/>
          </p:nvSpPr>
          <p:spPr>
            <a:xfrm>
              <a:off x="15441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8" name="pl397"/>
            <p:cNvSpPr/>
            <p:nvPr/>
          </p:nvSpPr>
          <p:spPr>
            <a:xfrm>
              <a:off x="15705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9" name="pl398"/>
            <p:cNvSpPr/>
            <p:nvPr/>
          </p:nvSpPr>
          <p:spPr>
            <a:xfrm>
              <a:off x="159688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0" name="pl399"/>
            <p:cNvSpPr/>
            <p:nvPr/>
          </p:nvSpPr>
          <p:spPr>
            <a:xfrm>
              <a:off x="16232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1" name="pl400"/>
            <p:cNvSpPr/>
            <p:nvPr/>
          </p:nvSpPr>
          <p:spPr>
            <a:xfrm>
              <a:off x="16495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2" name="pl401"/>
            <p:cNvSpPr/>
            <p:nvPr/>
          </p:nvSpPr>
          <p:spPr>
            <a:xfrm>
              <a:off x="16759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3" name="pl402"/>
            <p:cNvSpPr/>
            <p:nvPr/>
          </p:nvSpPr>
          <p:spPr>
            <a:xfrm>
              <a:off x="17022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4" name="pl403"/>
            <p:cNvSpPr/>
            <p:nvPr/>
          </p:nvSpPr>
          <p:spPr>
            <a:xfrm>
              <a:off x="17286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5" name="pl404"/>
            <p:cNvSpPr/>
            <p:nvPr/>
          </p:nvSpPr>
          <p:spPr>
            <a:xfrm>
              <a:off x="17549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6" name="pl405"/>
            <p:cNvSpPr/>
            <p:nvPr/>
          </p:nvSpPr>
          <p:spPr>
            <a:xfrm>
              <a:off x="178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7" name="tx406"/>
            <p:cNvSpPr/>
            <p:nvPr/>
          </p:nvSpPr>
          <p:spPr>
            <a:xfrm rot="-5400000">
              <a:off x="148342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408" name="tx407"/>
            <p:cNvSpPr/>
            <p:nvPr/>
          </p:nvSpPr>
          <p:spPr>
            <a:xfrm rot="-5400000">
              <a:off x="150878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409" name="tx408"/>
            <p:cNvSpPr/>
            <p:nvPr/>
          </p:nvSpPr>
          <p:spPr>
            <a:xfrm rot="-5400000">
              <a:off x="153514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410" name="tx409"/>
            <p:cNvSpPr/>
            <p:nvPr/>
          </p:nvSpPr>
          <p:spPr>
            <a:xfrm rot="-5400000">
              <a:off x="1561303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11" name="tx410"/>
            <p:cNvSpPr/>
            <p:nvPr/>
          </p:nvSpPr>
          <p:spPr>
            <a:xfrm rot="-5400000">
              <a:off x="1584585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12" name="tx411"/>
            <p:cNvSpPr/>
            <p:nvPr/>
          </p:nvSpPr>
          <p:spPr>
            <a:xfrm rot="-5400000">
              <a:off x="1615155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13" name="tx412"/>
            <p:cNvSpPr/>
            <p:nvPr/>
          </p:nvSpPr>
          <p:spPr>
            <a:xfrm rot="-5400000">
              <a:off x="1644471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14" name="tx413"/>
            <p:cNvSpPr/>
            <p:nvPr/>
          </p:nvSpPr>
          <p:spPr>
            <a:xfrm rot="-5400000">
              <a:off x="1664601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15" name="tx414"/>
            <p:cNvSpPr/>
            <p:nvPr/>
          </p:nvSpPr>
          <p:spPr>
            <a:xfrm rot="-5400000">
              <a:off x="169094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16" name="tx415"/>
            <p:cNvSpPr/>
            <p:nvPr/>
          </p:nvSpPr>
          <p:spPr>
            <a:xfrm rot="-5400000">
              <a:off x="1720932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17" name="tx416"/>
            <p:cNvSpPr/>
            <p:nvPr/>
          </p:nvSpPr>
          <p:spPr>
            <a:xfrm rot="-5400000">
              <a:off x="17454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18" name="tx417"/>
            <p:cNvSpPr/>
            <p:nvPr/>
          </p:nvSpPr>
          <p:spPr>
            <a:xfrm rot="-5400000">
              <a:off x="17717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19" name="tx418"/>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20" name="tx419"/>
            <p:cNvSpPr/>
            <p:nvPr/>
          </p:nvSpPr>
          <p:spPr>
            <a:xfrm>
              <a:off x="1230614" y="4596302"/>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a:t>
              </a:r>
            </a:p>
          </p:txBody>
        </p:sp>
        <p:sp>
          <p:nvSpPr>
            <p:cNvPr id="421" name="tx420"/>
            <p:cNvSpPr/>
            <p:nvPr/>
          </p:nvSpPr>
          <p:spPr>
            <a:xfrm>
              <a:off x="1230614" y="3992524"/>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a:t>
              </a:r>
            </a:p>
          </p:txBody>
        </p:sp>
        <p:sp>
          <p:nvSpPr>
            <p:cNvPr id="422" name="tx421"/>
            <p:cNvSpPr/>
            <p:nvPr/>
          </p:nvSpPr>
          <p:spPr>
            <a:xfrm>
              <a:off x="1230614" y="3388635"/>
              <a:ext cx="381409" cy="167208"/>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300</a:t>
              </a:r>
            </a:p>
          </p:txBody>
        </p:sp>
        <p:sp>
          <p:nvSpPr>
            <p:cNvPr id="423" name="tx422"/>
            <p:cNvSpPr/>
            <p:nvPr/>
          </p:nvSpPr>
          <p:spPr>
            <a:xfrm>
              <a:off x="1230614" y="2784969"/>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400</a:t>
              </a:r>
            </a:p>
          </p:txBody>
        </p:sp>
        <p:sp>
          <p:nvSpPr>
            <p:cNvPr id="424" name="tx423"/>
            <p:cNvSpPr/>
            <p:nvPr/>
          </p:nvSpPr>
          <p:spPr>
            <a:xfrm>
              <a:off x="1230614" y="2181191"/>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500</a:t>
              </a:r>
            </a:p>
          </p:txBody>
        </p:sp>
        <p:sp>
          <p:nvSpPr>
            <p:cNvPr id="425" name="pl424"/>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6" name="pl425"/>
            <p:cNvSpPr/>
            <p:nvPr/>
          </p:nvSpPr>
          <p:spPr>
            <a:xfrm>
              <a:off x="1865074" y="468158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7" name="pl426"/>
            <p:cNvSpPr/>
            <p:nvPr/>
          </p:nvSpPr>
          <p:spPr>
            <a:xfrm>
              <a:off x="1865074" y="407780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8" name="pl427"/>
            <p:cNvSpPr/>
            <p:nvPr/>
          </p:nvSpPr>
          <p:spPr>
            <a:xfrm>
              <a:off x="1865074" y="347402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9" name="pl428"/>
            <p:cNvSpPr/>
            <p:nvPr/>
          </p:nvSpPr>
          <p:spPr>
            <a:xfrm>
              <a:off x="1865074" y="287024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0" name="pl429"/>
            <p:cNvSpPr/>
            <p:nvPr/>
          </p:nvSpPr>
          <p:spPr>
            <a:xfrm>
              <a:off x="1865074" y="226647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1" name="tx430"/>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32" name="rc431"/>
            <p:cNvSpPr/>
            <p:nvPr/>
          </p:nvSpPr>
          <p:spPr>
            <a:xfrm>
              <a:off x="18110385" y="2153563"/>
              <a:ext cx="1753945" cy="1236458"/>
            </a:xfrm>
            <a:prstGeom prst="rect">
              <a:avLst/>
            </a:prstGeom>
            <a:solidFill>
              <a:srgbClr val="FFFFFF">
                <a:alpha val="100000"/>
              </a:srgbClr>
            </a:solidFill>
          </p:spPr>
          <p:txBody>
            <a:bodyPr/>
            <a:lstStyle/>
            <a:p/>
          </p:txBody>
        </p:sp>
        <p:sp>
          <p:nvSpPr>
            <p:cNvPr id="433" name="rc432"/>
            <p:cNvSpPr/>
            <p:nvPr/>
          </p:nvSpPr>
          <p:spPr>
            <a:xfrm>
              <a:off x="18179974" y="2223153"/>
              <a:ext cx="274319" cy="274319"/>
            </a:xfrm>
            <a:prstGeom prst="rect">
              <a:avLst/>
            </a:prstGeom>
            <a:solidFill>
              <a:srgbClr val="FFFFFF">
                <a:alpha val="100000"/>
              </a:srgbClr>
            </a:solidFill>
          </p:spPr>
          <p:txBody>
            <a:bodyPr/>
            <a:lstStyle/>
            <a:p/>
          </p:txBody>
        </p:sp>
        <p:sp>
          <p:nvSpPr>
            <p:cNvPr id="434" name="rc433"/>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35" name="rc434"/>
            <p:cNvSpPr/>
            <p:nvPr/>
          </p:nvSpPr>
          <p:spPr>
            <a:xfrm>
              <a:off x="18179974" y="2497473"/>
              <a:ext cx="274319" cy="274319"/>
            </a:xfrm>
            <a:prstGeom prst="rect">
              <a:avLst/>
            </a:prstGeom>
            <a:solidFill>
              <a:srgbClr val="FFFFFF">
                <a:alpha val="100000"/>
              </a:srgbClr>
            </a:solidFill>
          </p:spPr>
          <p:txBody>
            <a:bodyPr/>
            <a:lstStyle/>
            <a:p/>
          </p:txBody>
        </p:sp>
        <p:sp>
          <p:nvSpPr>
            <p:cNvPr id="436" name="rc435"/>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37" name="rc436"/>
            <p:cNvSpPr/>
            <p:nvPr/>
          </p:nvSpPr>
          <p:spPr>
            <a:xfrm>
              <a:off x="18179974" y="2771793"/>
              <a:ext cx="274319" cy="274319"/>
            </a:xfrm>
            <a:prstGeom prst="rect">
              <a:avLst/>
            </a:prstGeom>
            <a:solidFill>
              <a:srgbClr val="FFFFFF">
                <a:alpha val="100000"/>
              </a:srgbClr>
            </a:solidFill>
          </p:spPr>
          <p:txBody>
            <a:bodyPr/>
            <a:lstStyle/>
            <a:p/>
          </p:txBody>
        </p:sp>
        <p:sp>
          <p:nvSpPr>
            <p:cNvPr id="438" name="rc437"/>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9" name="rc438"/>
            <p:cNvSpPr/>
            <p:nvPr/>
          </p:nvSpPr>
          <p:spPr>
            <a:xfrm>
              <a:off x="18179974" y="3046113"/>
              <a:ext cx="274319" cy="274319"/>
            </a:xfrm>
            <a:prstGeom prst="rect">
              <a:avLst/>
            </a:prstGeom>
            <a:solidFill>
              <a:srgbClr val="FFFFFF">
                <a:alpha val="100000"/>
              </a:srgbClr>
            </a:solidFill>
          </p:spPr>
          <p:txBody>
            <a:bodyPr/>
            <a:lstStyle/>
            <a:p/>
          </p:txBody>
        </p:sp>
        <p:sp>
          <p:nvSpPr>
            <p:cNvPr id="440" name="rc439"/>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41" name="tx440"/>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42" name="tx441"/>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43" name="tx442"/>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44" name="tx443"/>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45" name=""/>
          <p:cNvGrpSpPr/>
          <p:nvPr/>
        </p:nvGrpSpPr>
        <p:grpSpPr>
          <a:xfrm>
            <a:off x="6400800" y="6217920"/>
            <a:ext cx="5486400" cy="4251960"/>
            <a:chOff x="6400800" y="6217920"/>
            <a:chExt cx="5486400" cy="4251960"/>
          </a:xfrm>
        </p:grpSpPr>
        <p:sp>
          <p:nvSpPr>
            <p:cNvPr id="446"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47"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48" name="rc5"/>
            <p:cNvSpPr/>
            <p:nvPr/>
          </p:nvSpPr>
          <p:spPr>
            <a:xfrm>
              <a:off x="7153670" y="6510025"/>
              <a:ext cx="4107183" cy="2788960"/>
            </a:xfrm>
            <a:prstGeom prst="rect">
              <a:avLst/>
            </a:prstGeom>
            <a:solidFill>
              <a:srgbClr val="FFFFFF">
                <a:alpha val="100000"/>
              </a:srgbClr>
            </a:solidFill>
          </p:spPr>
          <p:txBody>
            <a:bodyPr/>
            <a:lstStyle/>
            <a:p/>
          </p:txBody>
        </p:sp>
        <p:sp>
          <p:nvSpPr>
            <p:cNvPr id="449" name="pl6"/>
            <p:cNvSpPr/>
            <p:nvPr/>
          </p:nvSpPr>
          <p:spPr>
            <a:xfrm>
              <a:off x="7153670" y="8840353"/>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50" name="pl7"/>
            <p:cNvSpPr/>
            <p:nvPr/>
          </p:nvSpPr>
          <p:spPr>
            <a:xfrm>
              <a:off x="7153670" y="8176631"/>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51" name="pl8"/>
            <p:cNvSpPr/>
            <p:nvPr/>
          </p:nvSpPr>
          <p:spPr>
            <a:xfrm>
              <a:off x="7153670" y="7512909"/>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52" name="pl9"/>
            <p:cNvSpPr/>
            <p:nvPr/>
          </p:nvSpPr>
          <p:spPr>
            <a:xfrm>
              <a:off x="7153670" y="6849187"/>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53" name="pl10"/>
            <p:cNvSpPr/>
            <p:nvPr/>
          </p:nvSpPr>
          <p:spPr>
            <a:xfrm>
              <a:off x="7153670" y="9172214"/>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54" name="pl11"/>
            <p:cNvSpPr/>
            <p:nvPr/>
          </p:nvSpPr>
          <p:spPr>
            <a:xfrm>
              <a:off x="7153670" y="8508492"/>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55" name="pl12"/>
            <p:cNvSpPr/>
            <p:nvPr/>
          </p:nvSpPr>
          <p:spPr>
            <a:xfrm>
              <a:off x="7153670" y="7844770"/>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56" name="pl13"/>
            <p:cNvSpPr/>
            <p:nvPr/>
          </p:nvSpPr>
          <p:spPr>
            <a:xfrm>
              <a:off x="7153670" y="7181048"/>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57" name="pl14"/>
            <p:cNvSpPr/>
            <p:nvPr/>
          </p:nvSpPr>
          <p:spPr>
            <a:xfrm>
              <a:off x="7153670" y="6517326"/>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58" name="rc15"/>
            <p:cNvSpPr/>
            <p:nvPr/>
          </p:nvSpPr>
          <p:spPr>
            <a:xfrm>
              <a:off x="7296281" y="8435483"/>
              <a:ext cx="399309" cy="736731"/>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9" name="rc16"/>
            <p:cNvSpPr/>
            <p:nvPr/>
          </p:nvSpPr>
          <p:spPr>
            <a:xfrm>
              <a:off x="7866723" y="7300518"/>
              <a:ext cx="399309" cy="1871696"/>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0" name="rc17"/>
            <p:cNvSpPr/>
            <p:nvPr/>
          </p:nvSpPr>
          <p:spPr>
            <a:xfrm>
              <a:off x="8437165" y="7738574"/>
              <a:ext cx="399309" cy="143363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1" name="rc18"/>
            <p:cNvSpPr/>
            <p:nvPr/>
          </p:nvSpPr>
          <p:spPr>
            <a:xfrm>
              <a:off x="9007608" y="8515129"/>
              <a:ext cx="399309" cy="657084"/>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2" name="rc19"/>
            <p:cNvSpPr/>
            <p:nvPr/>
          </p:nvSpPr>
          <p:spPr>
            <a:xfrm>
              <a:off x="9578050" y="8435483"/>
              <a:ext cx="399309" cy="736731"/>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3" name="rc20"/>
            <p:cNvSpPr/>
            <p:nvPr/>
          </p:nvSpPr>
          <p:spPr>
            <a:xfrm>
              <a:off x="10148492" y="8229729"/>
              <a:ext cx="399309" cy="935848"/>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4" name="rc21"/>
            <p:cNvSpPr/>
            <p:nvPr/>
          </p:nvSpPr>
          <p:spPr>
            <a:xfrm>
              <a:off x="10718934" y="8793893"/>
              <a:ext cx="399309" cy="35840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5" name="rc22"/>
            <p:cNvSpPr/>
            <p:nvPr/>
          </p:nvSpPr>
          <p:spPr>
            <a:xfrm>
              <a:off x="7296281" y="8189906"/>
              <a:ext cx="399309" cy="24557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6" name="rc23"/>
            <p:cNvSpPr/>
            <p:nvPr/>
          </p:nvSpPr>
          <p:spPr>
            <a:xfrm>
              <a:off x="7866723" y="6703168"/>
              <a:ext cx="399309" cy="59734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7" name="rc24"/>
            <p:cNvSpPr/>
            <p:nvPr/>
          </p:nvSpPr>
          <p:spPr>
            <a:xfrm>
              <a:off x="8437165" y="7559369"/>
              <a:ext cx="399309" cy="17920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8" name="rc25"/>
            <p:cNvSpPr/>
            <p:nvPr/>
          </p:nvSpPr>
          <p:spPr>
            <a:xfrm>
              <a:off x="9007608" y="8475306"/>
              <a:ext cx="399309" cy="3982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9" name="rc26"/>
            <p:cNvSpPr/>
            <p:nvPr/>
          </p:nvSpPr>
          <p:spPr>
            <a:xfrm>
              <a:off x="9578050" y="8349199"/>
              <a:ext cx="399309" cy="8628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0" name="rc27"/>
            <p:cNvSpPr/>
            <p:nvPr/>
          </p:nvSpPr>
          <p:spPr>
            <a:xfrm>
              <a:off x="10148492" y="8156719"/>
              <a:ext cx="399309" cy="7300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1" name="rc28"/>
            <p:cNvSpPr/>
            <p:nvPr/>
          </p:nvSpPr>
          <p:spPr>
            <a:xfrm>
              <a:off x="10718934" y="8773981"/>
              <a:ext cx="399309" cy="1991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2" name="rc29"/>
            <p:cNvSpPr/>
            <p:nvPr/>
          </p:nvSpPr>
          <p:spPr>
            <a:xfrm>
              <a:off x="7296281" y="8183268"/>
              <a:ext cx="399309" cy="6637"/>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3" name="rc30"/>
            <p:cNvSpPr/>
            <p:nvPr/>
          </p:nvSpPr>
          <p:spPr>
            <a:xfrm>
              <a:off x="7866723" y="6636796"/>
              <a:ext cx="399309" cy="66372"/>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4" name="rc31"/>
            <p:cNvSpPr/>
            <p:nvPr/>
          </p:nvSpPr>
          <p:spPr>
            <a:xfrm>
              <a:off x="8437165" y="7499634"/>
              <a:ext cx="399309" cy="59734"/>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5" name="rc32"/>
            <p:cNvSpPr/>
            <p:nvPr/>
          </p:nvSpPr>
          <p:spPr>
            <a:xfrm>
              <a:off x="9007608" y="8435483"/>
              <a:ext cx="399309" cy="39823"/>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6" name="rc33"/>
            <p:cNvSpPr/>
            <p:nvPr/>
          </p:nvSpPr>
          <p:spPr>
            <a:xfrm>
              <a:off x="9578050" y="8269552"/>
              <a:ext cx="399309" cy="79646"/>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7" name="rc34"/>
            <p:cNvSpPr/>
            <p:nvPr/>
          </p:nvSpPr>
          <p:spPr>
            <a:xfrm>
              <a:off x="10148492" y="8017338"/>
              <a:ext cx="399309" cy="139381"/>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8" name="rc35"/>
            <p:cNvSpPr/>
            <p:nvPr/>
          </p:nvSpPr>
          <p:spPr>
            <a:xfrm>
              <a:off x="10718934" y="8760707"/>
              <a:ext cx="399309" cy="13274"/>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9" name="rc36"/>
            <p:cNvSpPr/>
            <p:nvPr/>
          </p:nvSpPr>
          <p:spPr>
            <a:xfrm>
              <a:off x="10148492" y="9165577"/>
              <a:ext cx="399309" cy="6637"/>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0" name="rc37"/>
            <p:cNvSpPr/>
            <p:nvPr/>
          </p:nvSpPr>
          <p:spPr>
            <a:xfrm>
              <a:off x="10718934" y="9152303"/>
              <a:ext cx="399309" cy="19911"/>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1" name="pl38"/>
            <p:cNvSpPr/>
            <p:nvPr/>
          </p:nvSpPr>
          <p:spPr>
            <a:xfrm>
              <a:off x="7495936" y="6867288"/>
              <a:ext cx="3422653" cy="2286785"/>
            </a:xfrm>
            <a:custGeom>
              <a:avLst/>
              <a:pathLst>
                <a:path w="3422653" h="2286785">
                  <a:moveTo>
                    <a:pt x="0" y="0"/>
                  </a:moveTo>
                  <a:lnTo>
                    <a:pt x="570442" y="870749"/>
                  </a:lnTo>
                  <a:lnTo>
                    <a:pt x="1140884" y="1627320"/>
                  </a:lnTo>
                  <a:lnTo>
                    <a:pt x="1711326" y="2029615"/>
                  </a:lnTo>
                  <a:lnTo>
                    <a:pt x="2281768" y="2128855"/>
                  </a:lnTo>
                  <a:lnTo>
                    <a:pt x="2852210" y="2169404"/>
                  </a:lnTo>
                  <a:lnTo>
                    <a:pt x="3422653" y="2286785"/>
                  </a:lnTo>
                </a:path>
              </a:pathLst>
            </a:custGeom>
            <a:ln w="40651" cap="flat">
              <a:solidFill>
                <a:srgbClr val="000000">
                  <a:alpha val="100000"/>
                </a:srgbClr>
              </a:solidFill>
              <a:prstDash val="solid"/>
              <a:round/>
            </a:ln>
          </p:spPr>
          <p:txBody>
            <a:bodyPr/>
            <a:lstStyle/>
            <a:p/>
          </p:txBody>
        </p:sp>
        <p:sp>
          <p:nvSpPr>
            <p:cNvPr id="482" name="rc39"/>
            <p:cNvSpPr/>
            <p:nvPr/>
          </p:nvSpPr>
          <p:spPr>
            <a:xfrm>
              <a:off x="7153670" y="6510025"/>
              <a:ext cx="4107183" cy="2788960"/>
            </a:xfrm>
            <a:prstGeom prst="rect">
              <a:avLst/>
            </a:prstGeom>
            <a:ln w="13550" cap="rnd">
              <a:solidFill>
                <a:srgbClr val="333333">
                  <a:alpha val="100000"/>
                </a:srgbClr>
              </a:solidFill>
              <a:prstDash val="solid"/>
              <a:round/>
            </a:ln>
          </p:spPr>
          <p:txBody>
            <a:bodyPr/>
            <a:lstStyle/>
            <a:p/>
          </p:txBody>
        </p:sp>
        <p:sp>
          <p:nvSpPr>
            <p:cNvPr id="483" name="tx40"/>
            <p:cNvSpPr/>
            <p:nvPr/>
          </p:nvSpPr>
          <p:spPr>
            <a:xfrm>
              <a:off x="6886172" y="9169908"/>
              <a:ext cx="16944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84" name="tx41"/>
            <p:cNvSpPr/>
            <p:nvPr/>
          </p:nvSpPr>
          <p:spPr>
            <a:xfrm>
              <a:off x="6801340" y="8506185"/>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85" name="tx42"/>
            <p:cNvSpPr/>
            <p:nvPr/>
          </p:nvSpPr>
          <p:spPr>
            <a:xfrm>
              <a:off x="6801340" y="7842463"/>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a:t>
              </a:r>
            </a:p>
          </p:txBody>
        </p:sp>
        <p:sp>
          <p:nvSpPr>
            <p:cNvPr id="486" name="tx43"/>
            <p:cNvSpPr/>
            <p:nvPr/>
          </p:nvSpPr>
          <p:spPr>
            <a:xfrm>
              <a:off x="6801340" y="7178667"/>
              <a:ext cx="254272"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300</a:t>
              </a:r>
            </a:p>
          </p:txBody>
        </p:sp>
        <p:sp>
          <p:nvSpPr>
            <p:cNvPr id="487" name="tx44"/>
            <p:cNvSpPr/>
            <p:nvPr/>
          </p:nvSpPr>
          <p:spPr>
            <a:xfrm>
              <a:off x="6801340" y="6515019"/>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400</a:t>
              </a:r>
            </a:p>
          </p:txBody>
        </p:sp>
        <p:sp>
          <p:nvSpPr>
            <p:cNvPr id="488" name="pl45"/>
            <p:cNvSpPr/>
            <p:nvPr/>
          </p:nvSpPr>
          <p:spPr>
            <a:xfrm>
              <a:off x="7118876"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9" name="pl46"/>
            <p:cNvSpPr/>
            <p:nvPr/>
          </p:nvSpPr>
          <p:spPr>
            <a:xfrm>
              <a:off x="7118876" y="850849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0" name="pl47"/>
            <p:cNvSpPr/>
            <p:nvPr/>
          </p:nvSpPr>
          <p:spPr>
            <a:xfrm>
              <a:off x="7118876" y="784477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1" name="pl48"/>
            <p:cNvSpPr/>
            <p:nvPr/>
          </p:nvSpPr>
          <p:spPr>
            <a:xfrm>
              <a:off x="7118876" y="718104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2" name="pl49"/>
            <p:cNvSpPr/>
            <p:nvPr/>
          </p:nvSpPr>
          <p:spPr>
            <a:xfrm>
              <a:off x="7118876" y="651732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3" name="pl50"/>
            <p:cNvSpPr/>
            <p:nvPr/>
          </p:nvSpPr>
          <p:spPr>
            <a:xfrm>
              <a:off x="11260854"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4" name="pl51"/>
            <p:cNvSpPr/>
            <p:nvPr/>
          </p:nvSpPr>
          <p:spPr>
            <a:xfrm>
              <a:off x="11260854" y="8638667"/>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5" name="pl52"/>
            <p:cNvSpPr/>
            <p:nvPr/>
          </p:nvSpPr>
          <p:spPr>
            <a:xfrm>
              <a:off x="11260854" y="8105119"/>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6" name="pl53"/>
            <p:cNvSpPr/>
            <p:nvPr/>
          </p:nvSpPr>
          <p:spPr>
            <a:xfrm>
              <a:off x="11260854" y="7571571"/>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7" name="pl54"/>
            <p:cNvSpPr/>
            <p:nvPr/>
          </p:nvSpPr>
          <p:spPr>
            <a:xfrm>
              <a:off x="11260854" y="7038023"/>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8" name="tx55"/>
            <p:cNvSpPr/>
            <p:nvPr/>
          </p:nvSpPr>
          <p:spPr>
            <a:xfrm>
              <a:off x="11358911"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99" name="tx56"/>
            <p:cNvSpPr/>
            <p:nvPr/>
          </p:nvSpPr>
          <p:spPr>
            <a:xfrm>
              <a:off x="11358911" y="8636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50</a:t>
              </a:r>
            </a:p>
          </p:txBody>
        </p:sp>
        <p:sp>
          <p:nvSpPr>
            <p:cNvPr id="500" name="tx57"/>
            <p:cNvSpPr/>
            <p:nvPr/>
          </p:nvSpPr>
          <p:spPr>
            <a:xfrm>
              <a:off x="11358911" y="8102812"/>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01" name="tx58"/>
            <p:cNvSpPr/>
            <p:nvPr/>
          </p:nvSpPr>
          <p:spPr>
            <a:xfrm>
              <a:off x="11358911" y="7569264"/>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150</a:t>
              </a:r>
            </a:p>
          </p:txBody>
        </p:sp>
        <p:sp>
          <p:nvSpPr>
            <p:cNvPr id="502" name="tx59"/>
            <p:cNvSpPr/>
            <p:nvPr/>
          </p:nvSpPr>
          <p:spPr>
            <a:xfrm>
              <a:off x="11358911" y="7035717"/>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a:t>
              </a:r>
            </a:p>
          </p:txBody>
        </p:sp>
        <p:sp>
          <p:nvSpPr>
            <p:cNvPr id="503" name="pl60"/>
            <p:cNvSpPr/>
            <p:nvPr/>
          </p:nvSpPr>
          <p:spPr>
            <a:xfrm>
              <a:off x="749593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4" name="pl61"/>
            <p:cNvSpPr/>
            <p:nvPr/>
          </p:nvSpPr>
          <p:spPr>
            <a:xfrm>
              <a:off x="806637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5" name="pl62"/>
            <p:cNvSpPr/>
            <p:nvPr/>
          </p:nvSpPr>
          <p:spPr>
            <a:xfrm>
              <a:off x="863682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6" name="pl63"/>
            <p:cNvSpPr/>
            <p:nvPr/>
          </p:nvSpPr>
          <p:spPr>
            <a:xfrm>
              <a:off x="920726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7" name="pl64"/>
            <p:cNvSpPr/>
            <p:nvPr/>
          </p:nvSpPr>
          <p:spPr>
            <a:xfrm>
              <a:off x="977770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8" name="pl65"/>
            <p:cNvSpPr/>
            <p:nvPr/>
          </p:nvSpPr>
          <p:spPr>
            <a:xfrm>
              <a:off x="10348147"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9" name="pl66"/>
            <p:cNvSpPr/>
            <p:nvPr/>
          </p:nvSpPr>
          <p:spPr>
            <a:xfrm>
              <a:off x="1091858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0" name="tx67"/>
            <p:cNvSpPr/>
            <p:nvPr/>
          </p:nvSpPr>
          <p:spPr>
            <a:xfrm rot="-2700000">
              <a:off x="7386037"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511" name="tx68"/>
            <p:cNvSpPr/>
            <p:nvPr/>
          </p:nvSpPr>
          <p:spPr>
            <a:xfrm rot="-2700000">
              <a:off x="7916781"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512" name="tx69"/>
            <p:cNvSpPr/>
            <p:nvPr/>
          </p:nvSpPr>
          <p:spPr>
            <a:xfrm rot="-2700000">
              <a:off x="8486566"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513" name="tx70"/>
            <p:cNvSpPr/>
            <p:nvPr/>
          </p:nvSpPr>
          <p:spPr>
            <a:xfrm rot="-2700000">
              <a:off x="891231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514" name="tx71"/>
            <p:cNvSpPr/>
            <p:nvPr/>
          </p:nvSpPr>
          <p:spPr>
            <a:xfrm rot="-2700000">
              <a:off x="9482760"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515" name="tx72"/>
            <p:cNvSpPr/>
            <p:nvPr/>
          </p:nvSpPr>
          <p:spPr>
            <a:xfrm rot="-2700000">
              <a:off x="10053175"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516" name="tx73"/>
            <p:cNvSpPr/>
            <p:nvPr/>
          </p:nvSpPr>
          <p:spPr>
            <a:xfrm rot="-2700000">
              <a:off x="10735687"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17" name="tx74"/>
            <p:cNvSpPr/>
            <p:nvPr/>
          </p:nvSpPr>
          <p:spPr>
            <a:xfrm>
              <a:off x="9207262"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518" name="tx75"/>
            <p:cNvSpPr/>
            <p:nvPr/>
          </p:nvSpPr>
          <p:spPr>
            <a:xfrm>
              <a:off x="8390010"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519" name="tx76"/>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520" name="tx77"/>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521" name="rc78"/>
            <p:cNvSpPr/>
            <p:nvPr/>
          </p:nvSpPr>
          <p:spPr>
            <a:xfrm>
              <a:off x="6564753" y="10217410"/>
              <a:ext cx="1051268" cy="182880"/>
            </a:xfrm>
            <a:prstGeom prst="rect">
              <a:avLst/>
            </a:prstGeom>
            <a:solidFill>
              <a:srgbClr val="FFFFFF">
                <a:alpha val="100000"/>
              </a:srgbClr>
            </a:solidFill>
          </p:spPr>
          <p:txBody>
            <a:bodyPr/>
            <a:lstStyle/>
            <a:p/>
          </p:txBody>
        </p:sp>
        <p:sp>
          <p:nvSpPr>
            <p:cNvPr id="522" name="rc79"/>
            <p:cNvSpPr/>
            <p:nvPr/>
          </p:nvSpPr>
          <p:spPr>
            <a:xfrm>
              <a:off x="6564753" y="10217410"/>
              <a:ext cx="182879" cy="182880"/>
            </a:xfrm>
            <a:prstGeom prst="rect">
              <a:avLst/>
            </a:prstGeom>
            <a:solidFill>
              <a:srgbClr val="FFFFFF">
                <a:alpha val="100000"/>
              </a:srgbClr>
            </a:solidFill>
          </p:spPr>
          <p:txBody>
            <a:bodyPr/>
            <a:lstStyle/>
            <a:p/>
          </p:txBody>
        </p:sp>
        <p:sp>
          <p:nvSpPr>
            <p:cNvPr id="523" name="pl80"/>
            <p:cNvSpPr/>
            <p:nvPr/>
          </p:nvSpPr>
          <p:spPr>
            <a:xfrm>
              <a:off x="6583041"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524" name="tx81"/>
            <p:cNvSpPr/>
            <p:nvPr/>
          </p:nvSpPr>
          <p:spPr>
            <a:xfrm>
              <a:off x="6855633"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525" name="rc82"/>
            <p:cNvSpPr/>
            <p:nvPr/>
          </p:nvSpPr>
          <p:spPr>
            <a:xfrm>
              <a:off x="7796021" y="10217410"/>
              <a:ext cx="4053749" cy="182880"/>
            </a:xfrm>
            <a:prstGeom prst="rect">
              <a:avLst/>
            </a:prstGeom>
            <a:solidFill>
              <a:srgbClr val="FFFFFF">
                <a:alpha val="100000"/>
              </a:srgbClr>
            </a:solidFill>
          </p:spPr>
          <p:txBody>
            <a:bodyPr/>
            <a:lstStyle/>
            <a:p/>
          </p:txBody>
        </p:sp>
        <p:sp>
          <p:nvSpPr>
            <p:cNvPr id="526" name="rc83"/>
            <p:cNvSpPr/>
            <p:nvPr/>
          </p:nvSpPr>
          <p:spPr>
            <a:xfrm>
              <a:off x="7796021" y="10217410"/>
              <a:ext cx="182879" cy="182880"/>
            </a:xfrm>
            <a:prstGeom prst="rect">
              <a:avLst/>
            </a:prstGeom>
            <a:solidFill>
              <a:srgbClr val="FFFFFF">
                <a:alpha val="100000"/>
              </a:srgbClr>
            </a:solidFill>
          </p:spPr>
          <p:txBody>
            <a:bodyPr/>
            <a:lstStyle/>
            <a:p/>
          </p:txBody>
        </p:sp>
        <p:sp>
          <p:nvSpPr>
            <p:cNvPr id="527" name="rc84"/>
            <p:cNvSpPr/>
            <p:nvPr/>
          </p:nvSpPr>
          <p:spPr>
            <a:xfrm>
              <a:off x="7805021"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528" name="rc85"/>
            <p:cNvSpPr/>
            <p:nvPr/>
          </p:nvSpPr>
          <p:spPr>
            <a:xfrm>
              <a:off x="8887262" y="10217410"/>
              <a:ext cx="182879" cy="182880"/>
            </a:xfrm>
            <a:prstGeom prst="rect">
              <a:avLst/>
            </a:prstGeom>
            <a:solidFill>
              <a:srgbClr val="FFFFFF">
                <a:alpha val="100000"/>
              </a:srgbClr>
            </a:solidFill>
          </p:spPr>
          <p:txBody>
            <a:bodyPr/>
            <a:lstStyle/>
            <a:p/>
          </p:txBody>
        </p:sp>
        <p:sp>
          <p:nvSpPr>
            <p:cNvPr id="529" name="rc86"/>
            <p:cNvSpPr/>
            <p:nvPr/>
          </p:nvSpPr>
          <p:spPr>
            <a:xfrm>
              <a:off x="8896262" y="10226410"/>
              <a:ext cx="164879"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30" name="rc87"/>
            <p:cNvSpPr/>
            <p:nvPr/>
          </p:nvSpPr>
          <p:spPr>
            <a:xfrm>
              <a:off x="9813303" y="10217410"/>
              <a:ext cx="182879" cy="182880"/>
            </a:xfrm>
            <a:prstGeom prst="rect">
              <a:avLst/>
            </a:prstGeom>
            <a:solidFill>
              <a:srgbClr val="FFFFFF">
                <a:alpha val="100000"/>
              </a:srgbClr>
            </a:solidFill>
          </p:spPr>
          <p:txBody>
            <a:bodyPr/>
            <a:lstStyle/>
            <a:p/>
          </p:txBody>
        </p:sp>
        <p:sp>
          <p:nvSpPr>
            <p:cNvPr id="531" name="rc88"/>
            <p:cNvSpPr/>
            <p:nvPr/>
          </p:nvSpPr>
          <p:spPr>
            <a:xfrm>
              <a:off x="9822303" y="10226410"/>
              <a:ext cx="164880"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532" name="rc89"/>
            <p:cNvSpPr/>
            <p:nvPr/>
          </p:nvSpPr>
          <p:spPr>
            <a:xfrm>
              <a:off x="10815544" y="10217410"/>
              <a:ext cx="182880" cy="182880"/>
            </a:xfrm>
            <a:prstGeom prst="rect">
              <a:avLst/>
            </a:prstGeom>
            <a:solidFill>
              <a:srgbClr val="FFFFFF">
                <a:alpha val="100000"/>
              </a:srgbClr>
            </a:solidFill>
          </p:spPr>
          <p:txBody>
            <a:bodyPr/>
            <a:lstStyle/>
            <a:p/>
          </p:txBody>
        </p:sp>
        <p:sp>
          <p:nvSpPr>
            <p:cNvPr id="533" name="rc90"/>
            <p:cNvSpPr/>
            <p:nvPr/>
          </p:nvSpPr>
          <p:spPr>
            <a:xfrm>
              <a:off x="10824544"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34" name="tx91"/>
            <p:cNvSpPr/>
            <p:nvPr/>
          </p:nvSpPr>
          <p:spPr>
            <a:xfrm>
              <a:off x="8086901"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35" name="tx92"/>
            <p:cNvSpPr/>
            <p:nvPr/>
          </p:nvSpPr>
          <p:spPr>
            <a:xfrm>
              <a:off x="9178142"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36" name="tx93"/>
            <p:cNvSpPr/>
            <p:nvPr/>
          </p:nvSpPr>
          <p:spPr>
            <a:xfrm>
              <a:off x="10104183"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537" name="tx94"/>
            <p:cNvSpPr/>
            <p:nvPr/>
          </p:nvSpPr>
          <p:spPr>
            <a:xfrm>
              <a:off x="11106424"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38" name="tx95"/>
            <p:cNvSpPr/>
            <p:nvPr/>
          </p:nvSpPr>
          <p:spPr>
            <a:xfrm>
              <a:off x="6578964"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39" name=""/>
          <p:cNvGrpSpPr/>
          <p:nvPr/>
        </p:nvGrpSpPr>
        <p:grpSpPr>
          <a:xfrm>
            <a:off x="12527280" y="6217920"/>
            <a:ext cx="5486400" cy="4297680"/>
            <a:chOff x="12527280" y="6217920"/>
            <a:chExt cx="5486400" cy="4297680"/>
          </a:xfrm>
        </p:grpSpPr>
        <p:sp>
          <p:nvSpPr>
            <p:cNvPr id="540"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41"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42"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43"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4"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5"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6"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7"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8"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9"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0"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1"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2"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3"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54" name="pl17"/>
            <p:cNvSpPr/>
            <p:nvPr/>
          </p:nvSpPr>
          <p:spPr>
            <a:xfrm>
              <a:off x="13329440" y="6817315"/>
              <a:ext cx="4502097" cy="307289"/>
            </a:xfrm>
            <a:custGeom>
              <a:avLst/>
              <a:pathLst>
                <a:path w="4502097" h="307289">
                  <a:moveTo>
                    <a:pt x="0" y="128037"/>
                  </a:moveTo>
                  <a:lnTo>
                    <a:pt x="187587" y="204859"/>
                  </a:lnTo>
                  <a:lnTo>
                    <a:pt x="375174" y="204859"/>
                  </a:lnTo>
                  <a:lnTo>
                    <a:pt x="562762" y="281682"/>
                  </a:lnTo>
                  <a:lnTo>
                    <a:pt x="750349" y="307289"/>
                  </a:lnTo>
                  <a:lnTo>
                    <a:pt x="937937" y="281682"/>
                  </a:lnTo>
                  <a:lnTo>
                    <a:pt x="1125524" y="204859"/>
                  </a:lnTo>
                  <a:lnTo>
                    <a:pt x="1313111" y="179252"/>
                  </a:lnTo>
                  <a:lnTo>
                    <a:pt x="1500699" y="179252"/>
                  </a:lnTo>
                  <a:lnTo>
                    <a:pt x="1688286" y="179252"/>
                  </a:lnTo>
                  <a:lnTo>
                    <a:pt x="1875874" y="102429"/>
                  </a:lnTo>
                  <a:lnTo>
                    <a:pt x="2063461" y="76822"/>
                  </a:lnTo>
                  <a:lnTo>
                    <a:pt x="2251048" y="25607"/>
                  </a:lnTo>
                  <a:lnTo>
                    <a:pt x="2438636" y="0"/>
                  </a:lnTo>
                  <a:lnTo>
                    <a:pt x="2626223" y="0"/>
                  </a:lnTo>
                  <a:lnTo>
                    <a:pt x="2813811" y="0"/>
                  </a:lnTo>
                  <a:lnTo>
                    <a:pt x="3001398" y="25607"/>
                  </a:lnTo>
                  <a:lnTo>
                    <a:pt x="3188985" y="25607"/>
                  </a:lnTo>
                  <a:lnTo>
                    <a:pt x="3376573" y="25607"/>
                  </a:lnTo>
                  <a:lnTo>
                    <a:pt x="3564160" y="51214"/>
                  </a:lnTo>
                  <a:lnTo>
                    <a:pt x="3751748" y="51214"/>
                  </a:lnTo>
                  <a:lnTo>
                    <a:pt x="3939335" y="51214"/>
                  </a:lnTo>
                  <a:lnTo>
                    <a:pt x="4126923" y="76822"/>
                  </a:lnTo>
                  <a:lnTo>
                    <a:pt x="4314510" y="76822"/>
                  </a:lnTo>
                  <a:lnTo>
                    <a:pt x="4502097" y="102429"/>
                  </a:lnTo>
                </a:path>
              </a:pathLst>
            </a:custGeom>
            <a:ln w="32521" cap="flat">
              <a:solidFill>
                <a:srgbClr val="5EB0E8">
                  <a:alpha val="100000"/>
                </a:srgbClr>
              </a:solidFill>
              <a:prstDash val="solid"/>
              <a:round/>
            </a:ln>
          </p:spPr>
          <p:txBody>
            <a:bodyPr/>
            <a:lstStyle/>
            <a:p/>
          </p:txBody>
        </p:sp>
        <p:sp>
          <p:nvSpPr>
            <p:cNvPr id="555" name="pl18"/>
            <p:cNvSpPr/>
            <p:nvPr/>
          </p:nvSpPr>
          <p:spPr>
            <a:xfrm>
              <a:off x="13329440" y="6919745"/>
              <a:ext cx="4502097" cy="384112"/>
            </a:xfrm>
            <a:custGeom>
              <a:avLst/>
              <a:pathLst>
                <a:path w="4502097" h="384112">
                  <a:moveTo>
                    <a:pt x="0" y="332897"/>
                  </a:moveTo>
                  <a:lnTo>
                    <a:pt x="187587" y="384112"/>
                  </a:lnTo>
                  <a:lnTo>
                    <a:pt x="375174" y="384112"/>
                  </a:lnTo>
                  <a:lnTo>
                    <a:pt x="562762" y="307289"/>
                  </a:lnTo>
                  <a:lnTo>
                    <a:pt x="750349" y="332897"/>
                  </a:lnTo>
                  <a:lnTo>
                    <a:pt x="937937" y="358504"/>
                  </a:lnTo>
                  <a:lnTo>
                    <a:pt x="1125524" y="358504"/>
                  </a:lnTo>
                  <a:lnTo>
                    <a:pt x="1313111" y="384112"/>
                  </a:lnTo>
                  <a:lnTo>
                    <a:pt x="1500699" y="358504"/>
                  </a:lnTo>
                  <a:lnTo>
                    <a:pt x="1688286" y="256074"/>
                  </a:lnTo>
                  <a:lnTo>
                    <a:pt x="1875874" y="128037"/>
                  </a:lnTo>
                  <a:lnTo>
                    <a:pt x="2063461" y="102429"/>
                  </a:lnTo>
                  <a:lnTo>
                    <a:pt x="2251048" y="51214"/>
                  </a:lnTo>
                  <a:lnTo>
                    <a:pt x="2438636" y="25607"/>
                  </a:lnTo>
                  <a:lnTo>
                    <a:pt x="2626223" y="0"/>
                  </a:lnTo>
                  <a:lnTo>
                    <a:pt x="2813811" y="0"/>
                  </a:lnTo>
                  <a:lnTo>
                    <a:pt x="3001398" y="0"/>
                  </a:lnTo>
                  <a:lnTo>
                    <a:pt x="3188985" y="25607"/>
                  </a:lnTo>
                  <a:lnTo>
                    <a:pt x="3376573" y="25607"/>
                  </a:lnTo>
                  <a:lnTo>
                    <a:pt x="3564160" y="51214"/>
                  </a:lnTo>
                  <a:lnTo>
                    <a:pt x="3751748" y="51214"/>
                  </a:lnTo>
                  <a:lnTo>
                    <a:pt x="3939335" y="51214"/>
                  </a:lnTo>
                  <a:lnTo>
                    <a:pt x="4126923" y="51214"/>
                  </a:lnTo>
                  <a:lnTo>
                    <a:pt x="4314510" y="102429"/>
                  </a:lnTo>
                  <a:lnTo>
                    <a:pt x="4502097" y="102429"/>
                  </a:lnTo>
                </a:path>
              </a:pathLst>
            </a:custGeom>
            <a:ln w="32521" cap="flat">
              <a:solidFill>
                <a:srgbClr val="00A173">
                  <a:alpha val="100000"/>
                </a:srgbClr>
              </a:solidFill>
              <a:prstDash val="solid"/>
              <a:round/>
            </a:ln>
          </p:spPr>
          <p:txBody>
            <a:bodyPr/>
            <a:lstStyle/>
            <a:p/>
          </p:txBody>
        </p:sp>
        <p:sp>
          <p:nvSpPr>
            <p:cNvPr id="556"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57"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58"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59"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60"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61"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62"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3"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4"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5"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6"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7"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8"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9"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0"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1"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2"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3"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4"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5"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6"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7"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8"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9"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0"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1"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2"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3"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4"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5"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6"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7"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8"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9"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0"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1"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2"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93"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94"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95"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96"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97"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98"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99"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600"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601"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602"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603"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604"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605"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606"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607"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608"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609"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610"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611"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612"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613"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614"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615"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616"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617"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618"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619" name="rc82"/>
            <p:cNvSpPr/>
            <p:nvPr/>
          </p:nvSpPr>
          <p:spPr>
            <a:xfrm>
              <a:off x="14005791" y="9941072"/>
              <a:ext cx="3149396" cy="504938"/>
            </a:xfrm>
            <a:prstGeom prst="rect">
              <a:avLst/>
            </a:prstGeom>
            <a:solidFill>
              <a:srgbClr val="FFFFFF">
                <a:alpha val="100000"/>
              </a:srgbClr>
            </a:solidFill>
          </p:spPr>
          <p:txBody>
            <a:bodyPr/>
            <a:lstStyle/>
            <a:p/>
          </p:txBody>
        </p:sp>
        <p:sp>
          <p:nvSpPr>
            <p:cNvPr id="620"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621"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622"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623"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624"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625"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626"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627"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RE-ESTABLISHED</a:t>
            </a:r>
          </a:p>
        </p:txBody>
      </p:sp>
      <p:sp xmlns:a="http://schemas.openxmlformats.org/drawingml/2006/main" xmlns:r="http://schemas.openxmlformats.org/officeDocument/2006/relationships" xmlns:p="http://schemas.openxmlformats.org/presentationml/2006/main">
        <p:nvSpPr>
          <p:cNvPr id="628"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United Republic of Tanzania</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3214267" cy="3131794"/>
            </a:xfrm>
            <a:prstGeom prst="rect">
              <a:avLst/>
            </a:prstGeom>
            <a:solidFill>
              <a:srgbClr val="FFFFFF">
                <a:alpha val="100000"/>
              </a:srgbClr>
            </a:solidFill>
          </p:spPr>
          <p:txBody>
            <a:bodyPr/>
            <a:lstStyle/>
            <a:p/>
          </p:txBody>
        </p:sp>
        <p:sp>
          <p:nvSpPr>
            <p:cNvPr id="7" name="pl6"/>
            <p:cNvSpPr/>
            <p:nvPr/>
          </p:nvSpPr>
          <p:spPr>
            <a:xfrm>
              <a:off x="1899869" y="489490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8" name="pl7"/>
            <p:cNvSpPr/>
            <p:nvPr/>
          </p:nvSpPr>
          <p:spPr>
            <a:xfrm>
              <a:off x="1899869" y="411401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9" name="pl8"/>
            <p:cNvSpPr/>
            <p:nvPr/>
          </p:nvSpPr>
          <p:spPr>
            <a:xfrm>
              <a:off x="1899869" y="333311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 name="pl9"/>
            <p:cNvSpPr/>
            <p:nvPr/>
          </p:nvSpPr>
          <p:spPr>
            <a:xfrm>
              <a:off x="1899869" y="255221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1" name="pl10"/>
            <p:cNvSpPr/>
            <p:nvPr/>
          </p:nvSpPr>
          <p:spPr>
            <a:xfrm>
              <a:off x="189986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 name="pl11"/>
            <p:cNvSpPr/>
            <p:nvPr/>
          </p:nvSpPr>
          <p:spPr>
            <a:xfrm>
              <a:off x="1899869" y="450445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 name="pl12"/>
            <p:cNvSpPr/>
            <p:nvPr/>
          </p:nvSpPr>
          <p:spPr>
            <a:xfrm>
              <a:off x="1899869" y="372356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 name="pl13"/>
            <p:cNvSpPr/>
            <p:nvPr/>
          </p:nvSpPr>
          <p:spPr>
            <a:xfrm>
              <a:off x="1899869" y="294266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5" name="pl14"/>
            <p:cNvSpPr/>
            <p:nvPr/>
          </p:nvSpPr>
          <p:spPr>
            <a:xfrm>
              <a:off x="1899869" y="216176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6" name="rc15"/>
            <p:cNvSpPr/>
            <p:nvPr/>
          </p:nvSpPr>
          <p:spPr>
            <a:xfrm>
              <a:off x="1939388" y="5281453"/>
              <a:ext cx="237118" cy="390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 name="rc16"/>
            <p:cNvSpPr/>
            <p:nvPr/>
          </p:nvSpPr>
          <p:spPr>
            <a:xfrm>
              <a:off x="1939388" y="528145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 name="rc17"/>
            <p:cNvSpPr/>
            <p:nvPr/>
          </p:nvSpPr>
          <p:spPr>
            <a:xfrm>
              <a:off x="1939388" y="528145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 name="rc18"/>
            <p:cNvSpPr/>
            <p:nvPr/>
          </p:nvSpPr>
          <p:spPr>
            <a:xfrm>
              <a:off x="1939388" y="5070611"/>
              <a:ext cx="237118" cy="21084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 name="rc19"/>
            <p:cNvSpPr/>
            <p:nvPr/>
          </p:nvSpPr>
          <p:spPr>
            <a:xfrm>
              <a:off x="2202853" y="5277549"/>
              <a:ext cx="237118" cy="780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 name="rc20"/>
            <p:cNvSpPr/>
            <p:nvPr/>
          </p:nvSpPr>
          <p:spPr>
            <a:xfrm>
              <a:off x="2202853" y="527754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 name="rc21"/>
            <p:cNvSpPr/>
            <p:nvPr/>
          </p:nvSpPr>
          <p:spPr>
            <a:xfrm>
              <a:off x="2202853" y="527754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 name="rc22"/>
            <p:cNvSpPr/>
            <p:nvPr/>
          </p:nvSpPr>
          <p:spPr>
            <a:xfrm>
              <a:off x="2202853" y="5078420"/>
              <a:ext cx="237118" cy="19912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 name="rc23"/>
            <p:cNvSpPr/>
            <p:nvPr/>
          </p:nvSpPr>
          <p:spPr>
            <a:xfrm>
              <a:off x="2466318" y="5269740"/>
              <a:ext cx="237118" cy="1561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 name="rc24"/>
            <p:cNvSpPr/>
            <p:nvPr/>
          </p:nvSpPr>
          <p:spPr>
            <a:xfrm>
              <a:off x="2466318" y="526974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 name="rc25"/>
            <p:cNvSpPr/>
            <p:nvPr/>
          </p:nvSpPr>
          <p:spPr>
            <a:xfrm>
              <a:off x="2466318" y="526974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 name="rc26"/>
            <p:cNvSpPr/>
            <p:nvPr/>
          </p:nvSpPr>
          <p:spPr>
            <a:xfrm>
              <a:off x="2466318" y="4609880"/>
              <a:ext cx="237118" cy="65985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 name="rc27"/>
            <p:cNvSpPr/>
            <p:nvPr/>
          </p:nvSpPr>
          <p:spPr>
            <a:xfrm>
              <a:off x="2729782" y="5242408"/>
              <a:ext cx="237118" cy="4294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 name="rc28"/>
            <p:cNvSpPr/>
            <p:nvPr/>
          </p:nvSpPr>
          <p:spPr>
            <a:xfrm>
              <a:off x="2729782" y="524240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0" name="rc29"/>
            <p:cNvSpPr/>
            <p:nvPr/>
          </p:nvSpPr>
          <p:spPr>
            <a:xfrm>
              <a:off x="2729782" y="5238504"/>
              <a:ext cx="237118" cy="390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1" name="rc30"/>
            <p:cNvSpPr/>
            <p:nvPr/>
          </p:nvSpPr>
          <p:spPr>
            <a:xfrm>
              <a:off x="2729782" y="4715302"/>
              <a:ext cx="237118" cy="52320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2" name="rc31"/>
            <p:cNvSpPr/>
            <p:nvPr/>
          </p:nvSpPr>
          <p:spPr>
            <a:xfrm>
              <a:off x="2993247" y="5230695"/>
              <a:ext cx="237118" cy="5466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3" name="rc32"/>
            <p:cNvSpPr/>
            <p:nvPr/>
          </p:nvSpPr>
          <p:spPr>
            <a:xfrm>
              <a:off x="2993247" y="523069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4" name="rc33"/>
            <p:cNvSpPr/>
            <p:nvPr/>
          </p:nvSpPr>
          <p:spPr>
            <a:xfrm>
              <a:off x="2993247" y="523069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5" name="rc34"/>
            <p:cNvSpPr/>
            <p:nvPr/>
          </p:nvSpPr>
          <p:spPr>
            <a:xfrm>
              <a:off x="2993247" y="4387324"/>
              <a:ext cx="237118" cy="8433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6" name="rc35"/>
            <p:cNvSpPr/>
            <p:nvPr/>
          </p:nvSpPr>
          <p:spPr>
            <a:xfrm>
              <a:off x="3256711" y="5183841"/>
              <a:ext cx="237118" cy="10151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7" name="rc36"/>
            <p:cNvSpPr/>
            <p:nvPr/>
          </p:nvSpPr>
          <p:spPr>
            <a:xfrm>
              <a:off x="3256711" y="518384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8" name="rc37"/>
            <p:cNvSpPr/>
            <p:nvPr/>
          </p:nvSpPr>
          <p:spPr>
            <a:xfrm>
              <a:off x="3256711" y="518384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9" name="rc38"/>
            <p:cNvSpPr/>
            <p:nvPr/>
          </p:nvSpPr>
          <p:spPr>
            <a:xfrm>
              <a:off x="3256711" y="3438532"/>
              <a:ext cx="237118" cy="174530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0" name="rc39"/>
            <p:cNvSpPr/>
            <p:nvPr/>
          </p:nvSpPr>
          <p:spPr>
            <a:xfrm>
              <a:off x="3520176" y="5094038"/>
              <a:ext cx="237118" cy="191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1" name="rc40"/>
            <p:cNvSpPr/>
            <p:nvPr/>
          </p:nvSpPr>
          <p:spPr>
            <a:xfrm>
              <a:off x="3520176" y="509403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 name="rc41"/>
            <p:cNvSpPr/>
            <p:nvPr/>
          </p:nvSpPr>
          <p:spPr>
            <a:xfrm>
              <a:off x="3520176" y="5090133"/>
              <a:ext cx="237118" cy="390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3" name="rc42"/>
            <p:cNvSpPr/>
            <p:nvPr/>
          </p:nvSpPr>
          <p:spPr>
            <a:xfrm>
              <a:off x="3520176" y="3450246"/>
              <a:ext cx="237118" cy="163988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4" name="rc43"/>
            <p:cNvSpPr/>
            <p:nvPr/>
          </p:nvSpPr>
          <p:spPr>
            <a:xfrm>
              <a:off x="3783640" y="4961285"/>
              <a:ext cx="237118" cy="3240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5" name="rc44"/>
            <p:cNvSpPr/>
            <p:nvPr/>
          </p:nvSpPr>
          <p:spPr>
            <a:xfrm>
              <a:off x="3783640" y="496128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 name="rc45"/>
            <p:cNvSpPr/>
            <p:nvPr/>
          </p:nvSpPr>
          <p:spPr>
            <a:xfrm>
              <a:off x="3783640" y="496128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7" name="rc46"/>
            <p:cNvSpPr/>
            <p:nvPr/>
          </p:nvSpPr>
          <p:spPr>
            <a:xfrm>
              <a:off x="3783640" y="3508813"/>
              <a:ext cx="237118" cy="145247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8" name="rc47"/>
            <p:cNvSpPr/>
            <p:nvPr/>
          </p:nvSpPr>
          <p:spPr>
            <a:xfrm>
              <a:off x="4047105" y="4945667"/>
              <a:ext cx="237118" cy="33969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9" name="rc48"/>
            <p:cNvSpPr/>
            <p:nvPr/>
          </p:nvSpPr>
          <p:spPr>
            <a:xfrm>
              <a:off x="4047105" y="4941762"/>
              <a:ext cx="237118" cy="390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0" name="rc49"/>
            <p:cNvSpPr/>
            <p:nvPr/>
          </p:nvSpPr>
          <p:spPr>
            <a:xfrm>
              <a:off x="4047105" y="494176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1" name="rc50"/>
            <p:cNvSpPr/>
            <p:nvPr/>
          </p:nvSpPr>
          <p:spPr>
            <a:xfrm>
              <a:off x="4047105" y="3055892"/>
              <a:ext cx="237118" cy="18858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2" name="rc51"/>
            <p:cNvSpPr/>
            <p:nvPr/>
          </p:nvSpPr>
          <p:spPr>
            <a:xfrm>
              <a:off x="4310570" y="4953476"/>
              <a:ext cx="237118" cy="33188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3" name="rc52"/>
            <p:cNvSpPr/>
            <p:nvPr/>
          </p:nvSpPr>
          <p:spPr>
            <a:xfrm>
              <a:off x="4310570" y="495347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4" name="rc53"/>
            <p:cNvSpPr/>
            <p:nvPr/>
          </p:nvSpPr>
          <p:spPr>
            <a:xfrm>
              <a:off x="4310570" y="495347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5" name="rc54"/>
            <p:cNvSpPr/>
            <p:nvPr/>
          </p:nvSpPr>
          <p:spPr>
            <a:xfrm>
              <a:off x="4310570" y="3411201"/>
              <a:ext cx="237118" cy="15422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6" name="rc55"/>
            <p:cNvSpPr/>
            <p:nvPr/>
          </p:nvSpPr>
          <p:spPr>
            <a:xfrm>
              <a:off x="4574034" y="5090133"/>
              <a:ext cx="237118" cy="19522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7" name="rc56"/>
            <p:cNvSpPr/>
            <p:nvPr/>
          </p:nvSpPr>
          <p:spPr>
            <a:xfrm>
              <a:off x="4574034" y="4937858"/>
              <a:ext cx="237118" cy="15227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8" name="rc57"/>
            <p:cNvSpPr/>
            <p:nvPr/>
          </p:nvSpPr>
          <p:spPr>
            <a:xfrm>
              <a:off x="4574034" y="49378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9" name="rc58"/>
            <p:cNvSpPr/>
            <p:nvPr/>
          </p:nvSpPr>
          <p:spPr>
            <a:xfrm>
              <a:off x="4574034" y="4336566"/>
              <a:ext cx="237118" cy="60129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0" name="rc59"/>
            <p:cNvSpPr/>
            <p:nvPr/>
          </p:nvSpPr>
          <p:spPr>
            <a:xfrm>
              <a:off x="4837499" y="5156509"/>
              <a:ext cx="237118" cy="12884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1" name="rc60"/>
            <p:cNvSpPr/>
            <p:nvPr/>
          </p:nvSpPr>
          <p:spPr>
            <a:xfrm>
              <a:off x="4837499" y="4707493"/>
              <a:ext cx="237118" cy="44901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2" name="rc61"/>
            <p:cNvSpPr/>
            <p:nvPr/>
          </p:nvSpPr>
          <p:spPr>
            <a:xfrm>
              <a:off x="4837499" y="470749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3" name="rc62"/>
            <p:cNvSpPr/>
            <p:nvPr/>
          </p:nvSpPr>
          <p:spPr>
            <a:xfrm>
              <a:off x="4837499" y="4266285"/>
              <a:ext cx="237118" cy="44120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4" name="pg63"/>
            <p:cNvSpPr/>
            <p:nvPr/>
          </p:nvSpPr>
          <p:spPr>
            <a:xfrm>
              <a:off x="2606093"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5" name="tx64"/>
            <p:cNvSpPr/>
            <p:nvPr/>
          </p:nvSpPr>
          <p:spPr>
            <a:xfrm>
              <a:off x="2730975"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602 case(s)</a:t>
              </a:r>
            </a:p>
          </p:txBody>
        </p:sp>
        <p:sp>
          <p:nvSpPr>
            <p:cNvPr id="66" name="pg65"/>
            <p:cNvSpPr/>
            <p:nvPr/>
          </p:nvSpPr>
          <p:spPr>
            <a:xfrm>
              <a:off x="2812564" y="2394471"/>
              <a:ext cx="1388876" cy="311602"/>
            </a:xfrm>
            <a:custGeom>
              <a:avLst/>
              <a:pathLst>
                <a:path w="1388876" h="311602">
                  <a:moveTo>
                    <a:pt x="26017" y="311602"/>
                  </a:moveTo>
                  <a:lnTo>
                    <a:pt x="1362859" y="311602"/>
                  </a:lnTo>
                  <a:lnTo>
                    <a:pt x="1361812" y="311581"/>
                  </a:lnTo>
                  <a:lnTo>
                    <a:pt x="1365995" y="311412"/>
                  </a:lnTo>
                  <a:lnTo>
                    <a:pt x="1370098" y="310575"/>
                  </a:lnTo>
                  <a:lnTo>
                    <a:pt x="1374013" y="309090"/>
                  </a:lnTo>
                  <a:lnTo>
                    <a:pt x="1377639" y="306996"/>
                  </a:lnTo>
                  <a:lnTo>
                    <a:pt x="1380882" y="304348"/>
                  </a:lnTo>
                  <a:lnTo>
                    <a:pt x="1383659" y="301214"/>
                  </a:lnTo>
                  <a:lnTo>
                    <a:pt x="1385896" y="297675"/>
                  </a:lnTo>
                  <a:lnTo>
                    <a:pt x="1387538" y="293823"/>
                  </a:lnTo>
                  <a:lnTo>
                    <a:pt x="1388540" y="289758"/>
                  </a:lnTo>
                  <a:lnTo>
                    <a:pt x="1388876" y="285585"/>
                  </a:lnTo>
                  <a:lnTo>
                    <a:pt x="1388876" y="26017"/>
                  </a:lnTo>
                  <a:lnTo>
                    <a:pt x="1388540" y="21843"/>
                  </a:lnTo>
                  <a:lnTo>
                    <a:pt x="1387538" y="17778"/>
                  </a:lnTo>
                  <a:lnTo>
                    <a:pt x="1385896" y="13926"/>
                  </a:lnTo>
                  <a:lnTo>
                    <a:pt x="1383659" y="10387"/>
                  </a:lnTo>
                  <a:lnTo>
                    <a:pt x="1380882" y="7253"/>
                  </a:lnTo>
                  <a:lnTo>
                    <a:pt x="1377639" y="4605"/>
                  </a:lnTo>
                  <a:lnTo>
                    <a:pt x="1374013" y="2511"/>
                  </a:lnTo>
                  <a:lnTo>
                    <a:pt x="1370098" y="1027"/>
                  </a:lnTo>
                  <a:lnTo>
                    <a:pt x="1365995" y="189"/>
                  </a:lnTo>
                  <a:lnTo>
                    <a:pt x="13628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7" name="tx66"/>
            <p:cNvSpPr/>
            <p:nvPr/>
          </p:nvSpPr>
          <p:spPr>
            <a:xfrm>
              <a:off x="2916633" y="2466357"/>
              <a:ext cx="1180739"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612 case(s)</a:t>
              </a:r>
            </a:p>
          </p:txBody>
        </p:sp>
        <p:sp>
          <p:nvSpPr>
            <p:cNvPr id="68" name="rc67"/>
            <p:cNvSpPr/>
            <p:nvPr/>
          </p:nvSpPr>
          <p:spPr>
            <a:xfrm>
              <a:off x="1899869" y="2153563"/>
              <a:ext cx="3214267" cy="3131794"/>
            </a:xfrm>
            <a:prstGeom prst="rect">
              <a:avLst/>
            </a:prstGeom>
            <a:ln w="13550" cap="rnd">
              <a:solidFill>
                <a:srgbClr val="333333">
                  <a:alpha val="100000"/>
                </a:srgbClr>
              </a:solidFill>
              <a:prstDash val="solid"/>
              <a:round/>
            </a:ln>
          </p:spPr>
          <p:txBody>
            <a:bodyPr/>
            <a:lstStyle/>
            <a:p/>
          </p:txBody>
        </p:sp>
        <p:sp>
          <p:nvSpPr>
            <p:cNvPr id="69" name="rc68"/>
            <p:cNvSpPr/>
            <p:nvPr/>
          </p:nvSpPr>
          <p:spPr>
            <a:xfrm>
              <a:off x="5114136" y="2153563"/>
              <a:ext cx="3214267" cy="3131794"/>
            </a:xfrm>
            <a:prstGeom prst="rect">
              <a:avLst/>
            </a:prstGeom>
            <a:solidFill>
              <a:srgbClr val="FFFFFF">
                <a:alpha val="100000"/>
              </a:srgbClr>
            </a:solidFill>
          </p:spPr>
          <p:txBody>
            <a:bodyPr/>
            <a:lstStyle/>
            <a:p/>
          </p:txBody>
        </p:sp>
        <p:sp>
          <p:nvSpPr>
            <p:cNvPr id="70" name="pl69"/>
            <p:cNvSpPr/>
            <p:nvPr/>
          </p:nvSpPr>
          <p:spPr>
            <a:xfrm>
              <a:off x="5114136" y="489490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1" name="pl70"/>
            <p:cNvSpPr/>
            <p:nvPr/>
          </p:nvSpPr>
          <p:spPr>
            <a:xfrm>
              <a:off x="5114136" y="411401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2" name="pl71"/>
            <p:cNvSpPr/>
            <p:nvPr/>
          </p:nvSpPr>
          <p:spPr>
            <a:xfrm>
              <a:off x="5114136" y="333311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3" name="pl72"/>
            <p:cNvSpPr/>
            <p:nvPr/>
          </p:nvSpPr>
          <p:spPr>
            <a:xfrm>
              <a:off x="5114136" y="255221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4" name="pl73"/>
            <p:cNvSpPr/>
            <p:nvPr/>
          </p:nvSpPr>
          <p:spPr>
            <a:xfrm>
              <a:off x="5114136"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5" name="pl74"/>
            <p:cNvSpPr/>
            <p:nvPr/>
          </p:nvSpPr>
          <p:spPr>
            <a:xfrm>
              <a:off x="5114136" y="450445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6" name="pl75"/>
            <p:cNvSpPr/>
            <p:nvPr/>
          </p:nvSpPr>
          <p:spPr>
            <a:xfrm>
              <a:off x="5114136" y="372356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7" name="pl76"/>
            <p:cNvSpPr/>
            <p:nvPr/>
          </p:nvSpPr>
          <p:spPr>
            <a:xfrm>
              <a:off x="5114136" y="294266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8" name="pl77"/>
            <p:cNvSpPr/>
            <p:nvPr/>
          </p:nvSpPr>
          <p:spPr>
            <a:xfrm>
              <a:off x="5114136" y="216176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9" name="rc78"/>
            <p:cNvSpPr/>
            <p:nvPr/>
          </p:nvSpPr>
          <p:spPr>
            <a:xfrm>
              <a:off x="5153656" y="4937858"/>
              <a:ext cx="237118" cy="34749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0" name="rc79"/>
            <p:cNvSpPr/>
            <p:nvPr/>
          </p:nvSpPr>
          <p:spPr>
            <a:xfrm>
              <a:off x="5153656" y="49378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1" name="rc80"/>
            <p:cNvSpPr/>
            <p:nvPr/>
          </p:nvSpPr>
          <p:spPr>
            <a:xfrm>
              <a:off x="5153656" y="49378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2" name="rc81"/>
            <p:cNvSpPr/>
            <p:nvPr/>
          </p:nvSpPr>
          <p:spPr>
            <a:xfrm>
              <a:off x="5153656" y="3852409"/>
              <a:ext cx="237118" cy="10854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3" name="rc82"/>
            <p:cNvSpPr/>
            <p:nvPr/>
          </p:nvSpPr>
          <p:spPr>
            <a:xfrm>
              <a:off x="5417121" y="4664543"/>
              <a:ext cx="237118" cy="62081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5417121" y="466454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5417121" y="466454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5417121" y="2876285"/>
              <a:ext cx="237118" cy="17882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5680585" y="4816819"/>
              <a:ext cx="237118" cy="46853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5680585" y="481681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5680585" y="481681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5680585" y="3106650"/>
              <a:ext cx="237118" cy="17101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5944050" y="4894908"/>
              <a:ext cx="237118" cy="39044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5944050" y="4891004"/>
              <a:ext cx="237118" cy="390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5944050" y="489100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5944050" y="3352633"/>
              <a:ext cx="237118" cy="15383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6207514" y="4754347"/>
              <a:ext cx="237118" cy="53101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6207514" y="475434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6207514" y="475434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6207514" y="3383869"/>
              <a:ext cx="237118" cy="137047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rc98"/>
            <p:cNvSpPr/>
            <p:nvPr/>
          </p:nvSpPr>
          <p:spPr>
            <a:xfrm>
              <a:off x="6470979" y="4824627"/>
              <a:ext cx="237118" cy="46073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6470979" y="4605976"/>
              <a:ext cx="237118" cy="21865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6470979" y="460597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6470979" y="3731369"/>
              <a:ext cx="237118" cy="87460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rc102"/>
            <p:cNvSpPr/>
            <p:nvPr/>
          </p:nvSpPr>
          <p:spPr>
            <a:xfrm>
              <a:off x="6734443" y="4957380"/>
              <a:ext cx="237118" cy="32797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4" name="rc103"/>
            <p:cNvSpPr/>
            <p:nvPr/>
          </p:nvSpPr>
          <p:spPr>
            <a:xfrm>
              <a:off x="6734443" y="4672352"/>
              <a:ext cx="237118" cy="28502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5" name="rc104"/>
            <p:cNvSpPr/>
            <p:nvPr/>
          </p:nvSpPr>
          <p:spPr>
            <a:xfrm>
              <a:off x="6734443" y="467235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6" name="rc105"/>
            <p:cNvSpPr/>
            <p:nvPr/>
          </p:nvSpPr>
          <p:spPr>
            <a:xfrm>
              <a:off x="6734443" y="3661088"/>
              <a:ext cx="237118" cy="101126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7" name="rc106"/>
            <p:cNvSpPr/>
            <p:nvPr/>
          </p:nvSpPr>
          <p:spPr>
            <a:xfrm>
              <a:off x="6997908" y="4863672"/>
              <a:ext cx="237118" cy="42168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8" name="rc107"/>
            <p:cNvSpPr/>
            <p:nvPr/>
          </p:nvSpPr>
          <p:spPr>
            <a:xfrm>
              <a:off x="6997908" y="4859768"/>
              <a:ext cx="237118" cy="390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9" name="rc108"/>
            <p:cNvSpPr/>
            <p:nvPr/>
          </p:nvSpPr>
          <p:spPr>
            <a:xfrm>
              <a:off x="6997908" y="485976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0" name="rc109"/>
            <p:cNvSpPr/>
            <p:nvPr/>
          </p:nvSpPr>
          <p:spPr>
            <a:xfrm>
              <a:off x="6997908" y="4012493"/>
              <a:ext cx="237118" cy="8472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1" name="rc110"/>
            <p:cNvSpPr/>
            <p:nvPr/>
          </p:nvSpPr>
          <p:spPr>
            <a:xfrm>
              <a:off x="7261373" y="4953476"/>
              <a:ext cx="237118" cy="33188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2" name="rc111"/>
            <p:cNvSpPr/>
            <p:nvPr/>
          </p:nvSpPr>
          <p:spPr>
            <a:xfrm>
              <a:off x="7261373" y="495347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3" name="rc112"/>
            <p:cNvSpPr/>
            <p:nvPr/>
          </p:nvSpPr>
          <p:spPr>
            <a:xfrm>
              <a:off x="7261373" y="495347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4" name="rc113"/>
            <p:cNvSpPr/>
            <p:nvPr/>
          </p:nvSpPr>
          <p:spPr>
            <a:xfrm>
              <a:off x="7261373" y="4106201"/>
              <a:ext cx="237118" cy="8472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5" name="rc114"/>
            <p:cNvSpPr/>
            <p:nvPr/>
          </p:nvSpPr>
          <p:spPr>
            <a:xfrm>
              <a:off x="7524837" y="5148700"/>
              <a:ext cx="237118" cy="13665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6" name="rc115"/>
            <p:cNvSpPr/>
            <p:nvPr/>
          </p:nvSpPr>
          <p:spPr>
            <a:xfrm>
              <a:off x="7524837" y="514870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7" name="rc116"/>
            <p:cNvSpPr/>
            <p:nvPr/>
          </p:nvSpPr>
          <p:spPr>
            <a:xfrm>
              <a:off x="7524837" y="514870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8" name="rc117"/>
            <p:cNvSpPr/>
            <p:nvPr/>
          </p:nvSpPr>
          <p:spPr>
            <a:xfrm>
              <a:off x="7524837" y="4605976"/>
              <a:ext cx="237118" cy="5427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9" name="rc118"/>
            <p:cNvSpPr/>
            <p:nvPr/>
          </p:nvSpPr>
          <p:spPr>
            <a:xfrm>
              <a:off x="7788302" y="5094038"/>
              <a:ext cx="237118" cy="191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0" name="rc119"/>
            <p:cNvSpPr/>
            <p:nvPr/>
          </p:nvSpPr>
          <p:spPr>
            <a:xfrm>
              <a:off x="7788302" y="509403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1" name="rc120"/>
            <p:cNvSpPr/>
            <p:nvPr/>
          </p:nvSpPr>
          <p:spPr>
            <a:xfrm>
              <a:off x="7788302" y="509403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2" name="rc121"/>
            <p:cNvSpPr/>
            <p:nvPr/>
          </p:nvSpPr>
          <p:spPr>
            <a:xfrm>
              <a:off x="7788302" y="4469319"/>
              <a:ext cx="237118" cy="62471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3" name="rc122"/>
            <p:cNvSpPr/>
            <p:nvPr/>
          </p:nvSpPr>
          <p:spPr>
            <a:xfrm>
              <a:off x="8051766" y="5199459"/>
              <a:ext cx="237118" cy="8589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4" name="rc123"/>
            <p:cNvSpPr/>
            <p:nvPr/>
          </p:nvSpPr>
          <p:spPr>
            <a:xfrm>
              <a:off x="8051766" y="519945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5" name="rc124"/>
            <p:cNvSpPr/>
            <p:nvPr/>
          </p:nvSpPr>
          <p:spPr>
            <a:xfrm>
              <a:off x="8051766" y="519945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6" name="rc125"/>
            <p:cNvSpPr/>
            <p:nvPr/>
          </p:nvSpPr>
          <p:spPr>
            <a:xfrm>
              <a:off x="8051766" y="4867577"/>
              <a:ext cx="237118" cy="3318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7" name="pg126"/>
            <p:cNvSpPr/>
            <p:nvPr/>
          </p:nvSpPr>
          <p:spPr>
            <a:xfrm>
              <a:off x="5796223"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8" name="tx127"/>
            <p:cNvSpPr/>
            <p:nvPr/>
          </p:nvSpPr>
          <p:spPr>
            <a:xfrm>
              <a:off x="5921106"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1,236 case(s)</a:t>
              </a:r>
            </a:p>
          </p:txBody>
        </p:sp>
        <p:sp>
          <p:nvSpPr>
            <p:cNvPr id="129" name="pg128"/>
            <p:cNvSpPr/>
            <p:nvPr/>
          </p:nvSpPr>
          <p:spPr>
            <a:xfrm>
              <a:off x="6006718" y="2394471"/>
              <a:ext cx="1429105" cy="311602"/>
            </a:xfrm>
            <a:custGeom>
              <a:avLst/>
              <a:pathLst>
                <a:path w="1429105" h="311602">
                  <a:moveTo>
                    <a:pt x="26017" y="311602"/>
                  </a:moveTo>
                  <a:lnTo>
                    <a:pt x="1403088" y="311602"/>
                  </a:lnTo>
                  <a:lnTo>
                    <a:pt x="1402040" y="311581"/>
                  </a:lnTo>
                  <a:lnTo>
                    <a:pt x="1406224" y="311412"/>
                  </a:lnTo>
                  <a:lnTo>
                    <a:pt x="1410326" y="310575"/>
                  </a:lnTo>
                  <a:lnTo>
                    <a:pt x="1414241" y="309090"/>
                  </a:lnTo>
                  <a:lnTo>
                    <a:pt x="1417867" y="306996"/>
                  </a:lnTo>
                  <a:lnTo>
                    <a:pt x="1421110" y="304348"/>
                  </a:lnTo>
                  <a:lnTo>
                    <a:pt x="1423887" y="301214"/>
                  </a:lnTo>
                  <a:lnTo>
                    <a:pt x="1426125" y="297675"/>
                  </a:lnTo>
                  <a:lnTo>
                    <a:pt x="1427766" y="293823"/>
                  </a:lnTo>
                  <a:lnTo>
                    <a:pt x="1428768" y="289758"/>
                  </a:lnTo>
                  <a:lnTo>
                    <a:pt x="1429105" y="285585"/>
                  </a:lnTo>
                  <a:lnTo>
                    <a:pt x="1429105" y="26017"/>
                  </a:lnTo>
                  <a:lnTo>
                    <a:pt x="1428768" y="21843"/>
                  </a:lnTo>
                  <a:lnTo>
                    <a:pt x="1427766" y="17778"/>
                  </a:lnTo>
                  <a:lnTo>
                    <a:pt x="1426125" y="13926"/>
                  </a:lnTo>
                  <a:lnTo>
                    <a:pt x="1423887" y="10387"/>
                  </a:lnTo>
                  <a:lnTo>
                    <a:pt x="1421110" y="7253"/>
                  </a:lnTo>
                  <a:lnTo>
                    <a:pt x="1417867" y="4605"/>
                  </a:lnTo>
                  <a:lnTo>
                    <a:pt x="1414241" y="2511"/>
                  </a:lnTo>
                  <a:lnTo>
                    <a:pt x="1410326" y="1027"/>
                  </a:lnTo>
                  <a:lnTo>
                    <a:pt x="1406224" y="189"/>
                  </a:lnTo>
                  <a:lnTo>
                    <a:pt x="1403088"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30" name="tx129"/>
            <p:cNvSpPr/>
            <p:nvPr/>
          </p:nvSpPr>
          <p:spPr>
            <a:xfrm>
              <a:off x="6110786" y="2466357"/>
              <a:ext cx="122096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2,887 case(s)</a:t>
              </a:r>
            </a:p>
          </p:txBody>
        </p:sp>
        <p:sp>
          <p:nvSpPr>
            <p:cNvPr id="131" name="rc130"/>
            <p:cNvSpPr/>
            <p:nvPr/>
          </p:nvSpPr>
          <p:spPr>
            <a:xfrm>
              <a:off x="5114136" y="2153563"/>
              <a:ext cx="3214267" cy="3131794"/>
            </a:xfrm>
            <a:prstGeom prst="rect">
              <a:avLst/>
            </a:prstGeom>
            <a:ln w="13550" cap="rnd">
              <a:solidFill>
                <a:srgbClr val="333333">
                  <a:alpha val="100000"/>
                </a:srgbClr>
              </a:solidFill>
              <a:prstDash val="solid"/>
              <a:round/>
            </a:ln>
          </p:spPr>
          <p:txBody>
            <a:bodyPr/>
            <a:lstStyle/>
            <a:p/>
          </p:txBody>
        </p:sp>
        <p:sp>
          <p:nvSpPr>
            <p:cNvPr id="132" name="rc131"/>
            <p:cNvSpPr/>
            <p:nvPr/>
          </p:nvSpPr>
          <p:spPr>
            <a:xfrm>
              <a:off x="8328404" y="2153563"/>
              <a:ext cx="3214267" cy="3131794"/>
            </a:xfrm>
            <a:prstGeom prst="rect">
              <a:avLst/>
            </a:prstGeom>
            <a:solidFill>
              <a:srgbClr val="FFFFFF">
                <a:alpha val="100000"/>
              </a:srgbClr>
            </a:solidFill>
          </p:spPr>
          <p:txBody>
            <a:bodyPr/>
            <a:lstStyle/>
            <a:p/>
          </p:txBody>
        </p:sp>
        <p:sp>
          <p:nvSpPr>
            <p:cNvPr id="133" name="pl132"/>
            <p:cNvSpPr/>
            <p:nvPr/>
          </p:nvSpPr>
          <p:spPr>
            <a:xfrm>
              <a:off x="8328404" y="489490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4" name="pl133"/>
            <p:cNvSpPr/>
            <p:nvPr/>
          </p:nvSpPr>
          <p:spPr>
            <a:xfrm>
              <a:off x="8328404" y="411401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5" name="pl134"/>
            <p:cNvSpPr/>
            <p:nvPr/>
          </p:nvSpPr>
          <p:spPr>
            <a:xfrm>
              <a:off x="8328404" y="333311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6" name="pl135"/>
            <p:cNvSpPr/>
            <p:nvPr/>
          </p:nvSpPr>
          <p:spPr>
            <a:xfrm>
              <a:off x="8328404" y="255221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7" name="pl136"/>
            <p:cNvSpPr/>
            <p:nvPr/>
          </p:nvSpPr>
          <p:spPr>
            <a:xfrm>
              <a:off x="8328404"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8" name="pl137"/>
            <p:cNvSpPr/>
            <p:nvPr/>
          </p:nvSpPr>
          <p:spPr>
            <a:xfrm>
              <a:off x="8328404" y="450445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9" name="pl138"/>
            <p:cNvSpPr/>
            <p:nvPr/>
          </p:nvSpPr>
          <p:spPr>
            <a:xfrm>
              <a:off x="8328404" y="372356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0" name="pl139"/>
            <p:cNvSpPr/>
            <p:nvPr/>
          </p:nvSpPr>
          <p:spPr>
            <a:xfrm>
              <a:off x="8328404" y="294266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1" name="pl140"/>
            <p:cNvSpPr/>
            <p:nvPr/>
          </p:nvSpPr>
          <p:spPr>
            <a:xfrm>
              <a:off x="8328404" y="216176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2" name="rc141"/>
            <p:cNvSpPr/>
            <p:nvPr/>
          </p:nvSpPr>
          <p:spPr>
            <a:xfrm>
              <a:off x="8367924" y="5191650"/>
              <a:ext cx="237118" cy="9370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3" name="rc142"/>
            <p:cNvSpPr/>
            <p:nvPr/>
          </p:nvSpPr>
          <p:spPr>
            <a:xfrm>
              <a:off x="8367924" y="5144796"/>
              <a:ext cx="237118" cy="4685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4" name="rc143"/>
            <p:cNvSpPr/>
            <p:nvPr/>
          </p:nvSpPr>
          <p:spPr>
            <a:xfrm>
              <a:off x="8367924" y="514479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5" name="rc144"/>
            <p:cNvSpPr/>
            <p:nvPr/>
          </p:nvSpPr>
          <p:spPr>
            <a:xfrm>
              <a:off x="8367924" y="4535695"/>
              <a:ext cx="237118" cy="60910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6" name="rc145"/>
            <p:cNvSpPr/>
            <p:nvPr/>
          </p:nvSpPr>
          <p:spPr>
            <a:xfrm>
              <a:off x="8631388" y="5207268"/>
              <a:ext cx="237118" cy="7808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7" name="rc146"/>
            <p:cNvSpPr/>
            <p:nvPr/>
          </p:nvSpPr>
          <p:spPr>
            <a:xfrm>
              <a:off x="8631388" y="5140891"/>
              <a:ext cx="237118" cy="6637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8" name="rc147"/>
            <p:cNvSpPr/>
            <p:nvPr/>
          </p:nvSpPr>
          <p:spPr>
            <a:xfrm>
              <a:off x="8631388" y="514089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9" name="rc148"/>
            <p:cNvSpPr/>
            <p:nvPr/>
          </p:nvSpPr>
          <p:spPr>
            <a:xfrm>
              <a:off x="8631388" y="4125723"/>
              <a:ext cx="237118" cy="10151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0" name="rc149"/>
            <p:cNvSpPr/>
            <p:nvPr/>
          </p:nvSpPr>
          <p:spPr>
            <a:xfrm>
              <a:off x="8894853" y="5176032"/>
              <a:ext cx="237118" cy="10932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1" name="rc150"/>
            <p:cNvSpPr/>
            <p:nvPr/>
          </p:nvSpPr>
          <p:spPr>
            <a:xfrm>
              <a:off x="8894853" y="5129178"/>
              <a:ext cx="237118" cy="4685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2" name="rc151"/>
            <p:cNvSpPr/>
            <p:nvPr/>
          </p:nvSpPr>
          <p:spPr>
            <a:xfrm>
              <a:off x="8894853" y="512917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3" name="rc152"/>
            <p:cNvSpPr/>
            <p:nvPr/>
          </p:nvSpPr>
          <p:spPr>
            <a:xfrm>
              <a:off x="8894853" y="4020302"/>
              <a:ext cx="237118" cy="110887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4" name="rc153"/>
            <p:cNvSpPr/>
            <p:nvPr/>
          </p:nvSpPr>
          <p:spPr>
            <a:xfrm>
              <a:off x="9158317" y="5117465"/>
              <a:ext cx="237118" cy="16789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5" name="rc154"/>
            <p:cNvSpPr/>
            <p:nvPr/>
          </p:nvSpPr>
          <p:spPr>
            <a:xfrm>
              <a:off x="9158317" y="4965189"/>
              <a:ext cx="237118" cy="15227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6" name="rc155"/>
            <p:cNvSpPr/>
            <p:nvPr/>
          </p:nvSpPr>
          <p:spPr>
            <a:xfrm>
              <a:off x="9158317" y="496518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7" name="rc156"/>
            <p:cNvSpPr/>
            <p:nvPr/>
          </p:nvSpPr>
          <p:spPr>
            <a:xfrm>
              <a:off x="9158317" y="3797746"/>
              <a:ext cx="237118" cy="116744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8" name="rc157"/>
            <p:cNvSpPr/>
            <p:nvPr/>
          </p:nvSpPr>
          <p:spPr>
            <a:xfrm>
              <a:off x="9421782" y="5156509"/>
              <a:ext cx="237118" cy="12884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9" name="rc158"/>
            <p:cNvSpPr/>
            <p:nvPr/>
          </p:nvSpPr>
          <p:spPr>
            <a:xfrm>
              <a:off x="9421782" y="5039375"/>
              <a:ext cx="237118" cy="11713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0" name="rc159"/>
            <p:cNvSpPr/>
            <p:nvPr/>
          </p:nvSpPr>
          <p:spPr>
            <a:xfrm>
              <a:off x="9421782" y="5035470"/>
              <a:ext cx="237118" cy="390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1" name="rc160"/>
            <p:cNvSpPr/>
            <p:nvPr/>
          </p:nvSpPr>
          <p:spPr>
            <a:xfrm>
              <a:off x="9421782" y="3602521"/>
              <a:ext cx="237118" cy="14329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2" name="rc161"/>
            <p:cNvSpPr/>
            <p:nvPr/>
          </p:nvSpPr>
          <p:spPr>
            <a:xfrm>
              <a:off x="9685247" y="5164318"/>
              <a:ext cx="237118" cy="12103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3" name="rc162"/>
            <p:cNvSpPr/>
            <p:nvPr/>
          </p:nvSpPr>
          <p:spPr>
            <a:xfrm>
              <a:off x="9685247" y="516431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4" name="rc163"/>
            <p:cNvSpPr/>
            <p:nvPr/>
          </p:nvSpPr>
          <p:spPr>
            <a:xfrm>
              <a:off x="9685247" y="516431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5" name="rc164"/>
            <p:cNvSpPr/>
            <p:nvPr/>
          </p:nvSpPr>
          <p:spPr>
            <a:xfrm>
              <a:off x="9685247" y="3700133"/>
              <a:ext cx="237118" cy="146418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6" name="rc165"/>
            <p:cNvSpPr/>
            <p:nvPr/>
          </p:nvSpPr>
          <p:spPr>
            <a:xfrm>
              <a:off x="9948711" y="5183841"/>
              <a:ext cx="237118" cy="10151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7" name="rc166"/>
            <p:cNvSpPr/>
            <p:nvPr/>
          </p:nvSpPr>
          <p:spPr>
            <a:xfrm>
              <a:off x="9948711" y="518384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8" name="rc167"/>
            <p:cNvSpPr/>
            <p:nvPr/>
          </p:nvSpPr>
          <p:spPr>
            <a:xfrm>
              <a:off x="9948711" y="518384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9" name="rc168"/>
            <p:cNvSpPr/>
            <p:nvPr/>
          </p:nvSpPr>
          <p:spPr>
            <a:xfrm>
              <a:off x="9948711" y="3497100"/>
              <a:ext cx="237118" cy="168674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0" name="rc169"/>
            <p:cNvSpPr/>
            <p:nvPr/>
          </p:nvSpPr>
          <p:spPr>
            <a:xfrm>
              <a:off x="10212176" y="5191650"/>
              <a:ext cx="237118" cy="9370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1" name="rc170"/>
            <p:cNvSpPr/>
            <p:nvPr/>
          </p:nvSpPr>
          <p:spPr>
            <a:xfrm>
              <a:off x="10212176" y="519165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2" name="rc171"/>
            <p:cNvSpPr/>
            <p:nvPr/>
          </p:nvSpPr>
          <p:spPr>
            <a:xfrm>
              <a:off x="10212176" y="519165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3" name="rc172"/>
            <p:cNvSpPr/>
            <p:nvPr/>
          </p:nvSpPr>
          <p:spPr>
            <a:xfrm>
              <a:off x="10212176" y="4281903"/>
              <a:ext cx="237118" cy="90974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4" name="rc173"/>
            <p:cNvSpPr/>
            <p:nvPr/>
          </p:nvSpPr>
          <p:spPr>
            <a:xfrm>
              <a:off x="10475640" y="5230695"/>
              <a:ext cx="237118" cy="5466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5" name="rc174"/>
            <p:cNvSpPr/>
            <p:nvPr/>
          </p:nvSpPr>
          <p:spPr>
            <a:xfrm>
              <a:off x="10475640" y="5218981"/>
              <a:ext cx="237118" cy="1171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6" name="rc175"/>
            <p:cNvSpPr/>
            <p:nvPr/>
          </p:nvSpPr>
          <p:spPr>
            <a:xfrm>
              <a:off x="10475640" y="521898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7" name="rc176"/>
            <p:cNvSpPr/>
            <p:nvPr/>
          </p:nvSpPr>
          <p:spPr>
            <a:xfrm>
              <a:off x="10475640" y="4715302"/>
              <a:ext cx="237118" cy="50367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8" name="rc177"/>
            <p:cNvSpPr/>
            <p:nvPr/>
          </p:nvSpPr>
          <p:spPr>
            <a:xfrm>
              <a:off x="10739105" y="5258026"/>
              <a:ext cx="237118" cy="2733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9" name="rc178"/>
            <p:cNvSpPr/>
            <p:nvPr/>
          </p:nvSpPr>
          <p:spPr>
            <a:xfrm>
              <a:off x="10739105" y="5250217"/>
              <a:ext cx="237118" cy="780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0" name="rc179"/>
            <p:cNvSpPr/>
            <p:nvPr/>
          </p:nvSpPr>
          <p:spPr>
            <a:xfrm>
              <a:off x="10739105" y="5242408"/>
              <a:ext cx="237118" cy="780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1" name="rc180"/>
            <p:cNvSpPr/>
            <p:nvPr/>
          </p:nvSpPr>
          <p:spPr>
            <a:xfrm>
              <a:off x="10739105" y="4516173"/>
              <a:ext cx="237118" cy="72623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2" name="rc181"/>
            <p:cNvSpPr/>
            <p:nvPr/>
          </p:nvSpPr>
          <p:spPr>
            <a:xfrm>
              <a:off x="11002569" y="5230695"/>
              <a:ext cx="237118" cy="5466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3" name="rc182"/>
            <p:cNvSpPr/>
            <p:nvPr/>
          </p:nvSpPr>
          <p:spPr>
            <a:xfrm>
              <a:off x="11002569" y="523069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4" name="rc183"/>
            <p:cNvSpPr/>
            <p:nvPr/>
          </p:nvSpPr>
          <p:spPr>
            <a:xfrm>
              <a:off x="11002569" y="5222886"/>
              <a:ext cx="237118" cy="780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5" name="rc184"/>
            <p:cNvSpPr/>
            <p:nvPr/>
          </p:nvSpPr>
          <p:spPr>
            <a:xfrm>
              <a:off x="11002569" y="3438532"/>
              <a:ext cx="237118" cy="17843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6" name="rc185"/>
            <p:cNvSpPr/>
            <p:nvPr/>
          </p:nvSpPr>
          <p:spPr>
            <a:xfrm>
              <a:off x="11266034" y="5246313"/>
              <a:ext cx="237118" cy="3904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7" name="rc186"/>
            <p:cNvSpPr/>
            <p:nvPr/>
          </p:nvSpPr>
          <p:spPr>
            <a:xfrm>
              <a:off x="11266034" y="524631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8" name="rc187"/>
            <p:cNvSpPr/>
            <p:nvPr/>
          </p:nvSpPr>
          <p:spPr>
            <a:xfrm>
              <a:off x="11266034" y="524631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9" name="rc188"/>
            <p:cNvSpPr/>
            <p:nvPr/>
          </p:nvSpPr>
          <p:spPr>
            <a:xfrm>
              <a:off x="11266034" y="4340470"/>
              <a:ext cx="237118" cy="90584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0" name="pg189"/>
            <p:cNvSpPr/>
            <p:nvPr/>
          </p:nvSpPr>
          <p:spPr>
            <a:xfrm>
              <a:off x="8689138"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91" name="pg190"/>
            <p:cNvSpPr/>
            <p:nvPr/>
          </p:nvSpPr>
          <p:spPr>
            <a:xfrm>
              <a:off x="9034628"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92" name="tx191"/>
            <p:cNvSpPr/>
            <p:nvPr/>
          </p:nvSpPr>
          <p:spPr>
            <a:xfrm>
              <a:off x="9159511"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394 case(s)</a:t>
              </a:r>
            </a:p>
          </p:txBody>
        </p:sp>
        <p:sp>
          <p:nvSpPr>
            <p:cNvPr id="193" name="pg192"/>
            <p:cNvSpPr/>
            <p:nvPr/>
          </p:nvSpPr>
          <p:spPr>
            <a:xfrm>
              <a:off x="9241099" y="2394471"/>
              <a:ext cx="1388876" cy="311602"/>
            </a:xfrm>
            <a:custGeom>
              <a:avLst/>
              <a:pathLst>
                <a:path w="1388876" h="311602">
                  <a:moveTo>
                    <a:pt x="26017" y="311602"/>
                  </a:moveTo>
                  <a:lnTo>
                    <a:pt x="1362859" y="311602"/>
                  </a:lnTo>
                  <a:lnTo>
                    <a:pt x="1361812" y="311581"/>
                  </a:lnTo>
                  <a:lnTo>
                    <a:pt x="1365995" y="311412"/>
                  </a:lnTo>
                  <a:lnTo>
                    <a:pt x="1370098" y="310575"/>
                  </a:lnTo>
                  <a:lnTo>
                    <a:pt x="1374013" y="309090"/>
                  </a:lnTo>
                  <a:lnTo>
                    <a:pt x="1377639" y="306996"/>
                  </a:lnTo>
                  <a:lnTo>
                    <a:pt x="1380882" y="304348"/>
                  </a:lnTo>
                  <a:lnTo>
                    <a:pt x="1383659" y="301214"/>
                  </a:lnTo>
                  <a:lnTo>
                    <a:pt x="1385896" y="297675"/>
                  </a:lnTo>
                  <a:lnTo>
                    <a:pt x="1387538" y="293823"/>
                  </a:lnTo>
                  <a:lnTo>
                    <a:pt x="1388540" y="289758"/>
                  </a:lnTo>
                  <a:lnTo>
                    <a:pt x="1388876" y="285585"/>
                  </a:lnTo>
                  <a:lnTo>
                    <a:pt x="1388876" y="26017"/>
                  </a:lnTo>
                  <a:lnTo>
                    <a:pt x="1388540" y="21843"/>
                  </a:lnTo>
                  <a:lnTo>
                    <a:pt x="1387538" y="17778"/>
                  </a:lnTo>
                  <a:lnTo>
                    <a:pt x="1385896" y="13926"/>
                  </a:lnTo>
                  <a:lnTo>
                    <a:pt x="1383659" y="10387"/>
                  </a:lnTo>
                  <a:lnTo>
                    <a:pt x="1380882" y="7253"/>
                  </a:lnTo>
                  <a:lnTo>
                    <a:pt x="1377639" y="4605"/>
                  </a:lnTo>
                  <a:lnTo>
                    <a:pt x="1374013" y="2511"/>
                  </a:lnTo>
                  <a:lnTo>
                    <a:pt x="1370098" y="1027"/>
                  </a:lnTo>
                  <a:lnTo>
                    <a:pt x="1365995" y="189"/>
                  </a:lnTo>
                  <a:lnTo>
                    <a:pt x="13628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94" name="tx193"/>
            <p:cNvSpPr/>
            <p:nvPr/>
          </p:nvSpPr>
          <p:spPr>
            <a:xfrm>
              <a:off x="9345168" y="2466357"/>
              <a:ext cx="1180739"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992 case(s)</a:t>
              </a:r>
            </a:p>
          </p:txBody>
        </p:sp>
        <p:sp>
          <p:nvSpPr>
            <p:cNvPr id="195" name="rc194"/>
            <p:cNvSpPr/>
            <p:nvPr/>
          </p:nvSpPr>
          <p:spPr>
            <a:xfrm>
              <a:off x="8328404" y="2153563"/>
              <a:ext cx="3214267" cy="3131794"/>
            </a:xfrm>
            <a:prstGeom prst="rect">
              <a:avLst/>
            </a:prstGeom>
            <a:ln w="13550" cap="rnd">
              <a:solidFill>
                <a:srgbClr val="333333">
                  <a:alpha val="100000"/>
                </a:srgbClr>
              </a:solidFill>
              <a:prstDash val="solid"/>
              <a:round/>
            </a:ln>
          </p:spPr>
          <p:txBody>
            <a:bodyPr/>
            <a:lstStyle/>
            <a:p/>
          </p:txBody>
        </p:sp>
        <p:sp>
          <p:nvSpPr>
            <p:cNvPr id="196" name="rc195"/>
            <p:cNvSpPr/>
            <p:nvPr/>
          </p:nvSpPr>
          <p:spPr>
            <a:xfrm>
              <a:off x="11542672" y="2153563"/>
              <a:ext cx="3214267" cy="3131794"/>
            </a:xfrm>
            <a:prstGeom prst="rect">
              <a:avLst/>
            </a:prstGeom>
            <a:solidFill>
              <a:srgbClr val="FFFFFF">
                <a:alpha val="100000"/>
              </a:srgbClr>
            </a:solidFill>
          </p:spPr>
          <p:txBody>
            <a:bodyPr/>
            <a:lstStyle/>
            <a:p/>
          </p:txBody>
        </p:sp>
        <p:sp>
          <p:nvSpPr>
            <p:cNvPr id="197" name="pl196"/>
            <p:cNvSpPr/>
            <p:nvPr/>
          </p:nvSpPr>
          <p:spPr>
            <a:xfrm>
              <a:off x="11542672" y="489490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8" name="pl197"/>
            <p:cNvSpPr/>
            <p:nvPr/>
          </p:nvSpPr>
          <p:spPr>
            <a:xfrm>
              <a:off x="11542672" y="411401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9" name="pl198"/>
            <p:cNvSpPr/>
            <p:nvPr/>
          </p:nvSpPr>
          <p:spPr>
            <a:xfrm>
              <a:off x="11542672" y="333311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0" name="pl199"/>
            <p:cNvSpPr/>
            <p:nvPr/>
          </p:nvSpPr>
          <p:spPr>
            <a:xfrm>
              <a:off x="11542672" y="255221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01" name="pl200"/>
            <p:cNvSpPr/>
            <p:nvPr/>
          </p:nvSpPr>
          <p:spPr>
            <a:xfrm>
              <a:off x="11542672"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2" name="pl201"/>
            <p:cNvSpPr/>
            <p:nvPr/>
          </p:nvSpPr>
          <p:spPr>
            <a:xfrm>
              <a:off x="11542672" y="450445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3" name="pl202"/>
            <p:cNvSpPr/>
            <p:nvPr/>
          </p:nvSpPr>
          <p:spPr>
            <a:xfrm>
              <a:off x="11542672" y="372356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4" name="pl203"/>
            <p:cNvSpPr/>
            <p:nvPr/>
          </p:nvSpPr>
          <p:spPr>
            <a:xfrm>
              <a:off x="11542672" y="294266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5" name="pl204"/>
            <p:cNvSpPr/>
            <p:nvPr/>
          </p:nvSpPr>
          <p:spPr>
            <a:xfrm>
              <a:off x="11542672" y="216176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6" name="rc205"/>
            <p:cNvSpPr/>
            <p:nvPr/>
          </p:nvSpPr>
          <p:spPr>
            <a:xfrm>
              <a:off x="11582191" y="5238504"/>
              <a:ext cx="237118" cy="4685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7" name="rc206"/>
            <p:cNvSpPr/>
            <p:nvPr/>
          </p:nvSpPr>
          <p:spPr>
            <a:xfrm>
              <a:off x="11582191" y="523850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8" name="rc207"/>
            <p:cNvSpPr/>
            <p:nvPr/>
          </p:nvSpPr>
          <p:spPr>
            <a:xfrm>
              <a:off x="11582191" y="523850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9" name="rc208"/>
            <p:cNvSpPr/>
            <p:nvPr/>
          </p:nvSpPr>
          <p:spPr>
            <a:xfrm>
              <a:off x="11582191" y="3540049"/>
              <a:ext cx="237118" cy="16984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0" name="rc209"/>
            <p:cNvSpPr/>
            <p:nvPr/>
          </p:nvSpPr>
          <p:spPr>
            <a:xfrm>
              <a:off x="11845656" y="5199459"/>
              <a:ext cx="237118" cy="8589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1" name="rc210"/>
            <p:cNvSpPr/>
            <p:nvPr/>
          </p:nvSpPr>
          <p:spPr>
            <a:xfrm>
              <a:off x="11845656" y="519945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2" name="rc211"/>
            <p:cNvSpPr/>
            <p:nvPr/>
          </p:nvSpPr>
          <p:spPr>
            <a:xfrm>
              <a:off x="11845656" y="5195554"/>
              <a:ext cx="237118" cy="390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3" name="rc212"/>
            <p:cNvSpPr/>
            <p:nvPr/>
          </p:nvSpPr>
          <p:spPr>
            <a:xfrm>
              <a:off x="11845656" y="4086678"/>
              <a:ext cx="237118" cy="110887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4" name="rc213"/>
            <p:cNvSpPr/>
            <p:nvPr/>
          </p:nvSpPr>
          <p:spPr>
            <a:xfrm>
              <a:off x="12109121" y="5269740"/>
              <a:ext cx="237118" cy="1561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5" name="rc214"/>
            <p:cNvSpPr/>
            <p:nvPr/>
          </p:nvSpPr>
          <p:spPr>
            <a:xfrm>
              <a:off x="12109121" y="526974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6" name="rc215"/>
            <p:cNvSpPr/>
            <p:nvPr/>
          </p:nvSpPr>
          <p:spPr>
            <a:xfrm>
              <a:off x="12109121" y="5269740"/>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7" name="rc216"/>
            <p:cNvSpPr/>
            <p:nvPr/>
          </p:nvSpPr>
          <p:spPr>
            <a:xfrm>
              <a:off x="12109121" y="4196004"/>
              <a:ext cx="237118" cy="107373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8" name="rc217"/>
            <p:cNvSpPr/>
            <p:nvPr/>
          </p:nvSpPr>
          <p:spPr>
            <a:xfrm>
              <a:off x="12372585" y="5261931"/>
              <a:ext cx="237118" cy="2342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9" name="rc218"/>
            <p:cNvSpPr/>
            <p:nvPr/>
          </p:nvSpPr>
          <p:spPr>
            <a:xfrm>
              <a:off x="12372585" y="526193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0" name="rc219"/>
            <p:cNvSpPr/>
            <p:nvPr/>
          </p:nvSpPr>
          <p:spPr>
            <a:xfrm>
              <a:off x="12372585" y="526193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1" name="rc220"/>
            <p:cNvSpPr/>
            <p:nvPr/>
          </p:nvSpPr>
          <p:spPr>
            <a:xfrm>
              <a:off x="12372585" y="4309234"/>
              <a:ext cx="237118" cy="9526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2" name="rc221"/>
            <p:cNvSpPr/>
            <p:nvPr/>
          </p:nvSpPr>
          <p:spPr>
            <a:xfrm>
              <a:off x="12636050" y="5265835"/>
              <a:ext cx="237118" cy="1952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3" name="rc222"/>
            <p:cNvSpPr/>
            <p:nvPr/>
          </p:nvSpPr>
          <p:spPr>
            <a:xfrm>
              <a:off x="12636050" y="526583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4" name="rc223"/>
            <p:cNvSpPr/>
            <p:nvPr/>
          </p:nvSpPr>
          <p:spPr>
            <a:xfrm>
              <a:off x="12636050" y="526583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5" name="rc224"/>
            <p:cNvSpPr/>
            <p:nvPr/>
          </p:nvSpPr>
          <p:spPr>
            <a:xfrm>
              <a:off x="12636050" y="4926144"/>
              <a:ext cx="237118" cy="33969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6" name="rc225"/>
            <p:cNvSpPr/>
            <p:nvPr/>
          </p:nvSpPr>
          <p:spPr>
            <a:xfrm>
              <a:off x="12899514" y="5273644"/>
              <a:ext cx="237118" cy="1171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7" name="rc226"/>
            <p:cNvSpPr/>
            <p:nvPr/>
          </p:nvSpPr>
          <p:spPr>
            <a:xfrm>
              <a:off x="12899514" y="527364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8" name="rc227"/>
            <p:cNvSpPr/>
            <p:nvPr/>
          </p:nvSpPr>
          <p:spPr>
            <a:xfrm>
              <a:off x="12899514" y="527364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9" name="rc228"/>
            <p:cNvSpPr/>
            <p:nvPr/>
          </p:nvSpPr>
          <p:spPr>
            <a:xfrm>
              <a:off x="12899514" y="5058897"/>
              <a:ext cx="237118" cy="21474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0" name="rc229"/>
            <p:cNvSpPr/>
            <p:nvPr/>
          </p:nvSpPr>
          <p:spPr>
            <a:xfrm>
              <a:off x="1316297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1" name="rc230"/>
            <p:cNvSpPr/>
            <p:nvPr/>
          </p:nvSpPr>
          <p:spPr>
            <a:xfrm>
              <a:off x="1316297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2" name="rc231"/>
            <p:cNvSpPr/>
            <p:nvPr/>
          </p:nvSpPr>
          <p:spPr>
            <a:xfrm>
              <a:off x="13162979" y="5281453"/>
              <a:ext cx="237118" cy="390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3" name="rc232"/>
            <p:cNvSpPr/>
            <p:nvPr/>
          </p:nvSpPr>
          <p:spPr>
            <a:xfrm>
              <a:off x="13162979" y="4961285"/>
              <a:ext cx="237118" cy="3201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4" name="rc233"/>
            <p:cNvSpPr/>
            <p:nvPr/>
          </p:nvSpPr>
          <p:spPr>
            <a:xfrm>
              <a:off x="13426443" y="5273644"/>
              <a:ext cx="237118" cy="1171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5" name="rc234"/>
            <p:cNvSpPr/>
            <p:nvPr/>
          </p:nvSpPr>
          <p:spPr>
            <a:xfrm>
              <a:off x="13426443" y="527364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6" name="rc235"/>
            <p:cNvSpPr/>
            <p:nvPr/>
          </p:nvSpPr>
          <p:spPr>
            <a:xfrm>
              <a:off x="13426443" y="5261931"/>
              <a:ext cx="237118" cy="1171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7" name="rc236"/>
            <p:cNvSpPr/>
            <p:nvPr/>
          </p:nvSpPr>
          <p:spPr>
            <a:xfrm>
              <a:off x="13426443" y="4922240"/>
              <a:ext cx="237118" cy="33969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8" name="rc237"/>
            <p:cNvSpPr/>
            <p:nvPr/>
          </p:nvSpPr>
          <p:spPr>
            <a:xfrm>
              <a:off x="13689908" y="5281453"/>
              <a:ext cx="237118" cy="390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9" name="rc238"/>
            <p:cNvSpPr/>
            <p:nvPr/>
          </p:nvSpPr>
          <p:spPr>
            <a:xfrm>
              <a:off x="13689908" y="528145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0" name="rc239"/>
            <p:cNvSpPr/>
            <p:nvPr/>
          </p:nvSpPr>
          <p:spPr>
            <a:xfrm>
              <a:off x="13689908" y="528145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1" name="rc240"/>
            <p:cNvSpPr/>
            <p:nvPr/>
          </p:nvSpPr>
          <p:spPr>
            <a:xfrm>
              <a:off x="13689908" y="5043279"/>
              <a:ext cx="237118" cy="2381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2" name="rc241"/>
            <p:cNvSpPr/>
            <p:nvPr/>
          </p:nvSpPr>
          <p:spPr>
            <a:xfrm>
              <a:off x="13953372" y="5265835"/>
              <a:ext cx="237118" cy="1952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3" name="rc242"/>
            <p:cNvSpPr/>
            <p:nvPr/>
          </p:nvSpPr>
          <p:spPr>
            <a:xfrm>
              <a:off x="13953372" y="526583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4" name="rc243"/>
            <p:cNvSpPr/>
            <p:nvPr/>
          </p:nvSpPr>
          <p:spPr>
            <a:xfrm>
              <a:off x="13953372" y="5250217"/>
              <a:ext cx="237118" cy="1561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5" name="rc244"/>
            <p:cNvSpPr/>
            <p:nvPr/>
          </p:nvSpPr>
          <p:spPr>
            <a:xfrm>
              <a:off x="13953372" y="5012043"/>
              <a:ext cx="237118" cy="2381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6" name="rc245"/>
            <p:cNvSpPr/>
            <p:nvPr/>
          </p:nvSpPr>
          <p:spPr>
            <a:xfrm>
              <a:off x="14216837" y="5277549"/>
              <a:ext cx="237118" cy="780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7" name="rc246"/>
            <p:cNvSpPr/>
            <p:nvPr/>
          </p:nvSpPr>
          <p:spPr>
            <a:xfrm>
              <a:off x="14216837" y="527754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8" name="rc247"/>
            <p:cNvSpPr/>
            <p:nvPr/>
          </p:nvSpPr>
          <p:spPr>
            <a:xfrm>
              <a:off x="14216837" y="4906622"/>
              <a:ext cx="237118" cy="37092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9" name="rc248"/>
            <p:cNvSpPr/>
            <p:nvPr/>
          </p:nvSpPr>
          <p:spPr>
            <a:xfrm>
              <a:off x="14216837" y="4691875"/>
              <a:ext cx="237118" cy="21474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0" name="rc249"/>
            <p:cNvSpPr/>
            <p:nvPr/>
          </p:nvSpPr>
          <p:spPr>
            <a:xfrm>
              <a:off x="1448030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1" name="rc250"/>
            <p:cNvSpPr/>
            <p:nvPr/>
          </p:nvSpPr>
          <p:spPr>
            <a:xfrm>
              <a:off x="1448030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2" name="rc251"/>
            <p:cNvSpPr/>
            <p:nvPr/>
          </p:nvSpPr>
          <p:spPr>
            <a:xfrm>
              <a:off x="14480302" y="5207268"/>
              <a:ext cx="237118" cy="7808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3" name="rc252"/>
            <p:cNvSpPr/>
            <p:nvPr/>
          </p:nvSpPr>
          <p:spPr>
            <a:xfrm>
              <a:off x="14480302" y="5207268"/>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4" name="pg253"/>
            <p:cNvSpPr/>
            <p:nvPr/>
          </p:nvSpPr>
          <p:spPr>
            <a:xfrm>
              <a:off x="12248896"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55" name="tx254"/>
            <p:cNvSpPr/>
            <p:nvPr/>
          </p:nvSpPr>
          <p:spPr>
            <a:xfrm>
              <a:off x="12373778"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187 case(s)</a:t>
              </a:r>
            </a:p>
          </p:txBody>
        </p:sp>
        <p:sp>
          <p:nvSpPr>
            <p:cNvPr id="256" name="pg255"/>
            <p:cNvSpPr/>
            <p:nvPr/>
          </p:nvSpPr>
          <p:spPr>
            <a:xfrm>
              <a:off x="12475481" y="2394471"/>
              <a:ext cx="1348648" cy="311602"/>
            </a:xfrm>
            <a:custGeom>
              <a:avLst/>
              <a:pathLst>
                <a:path w="1348648" h="311602">
                  <a:moveTo>
                    <a:pt x="26017" y="311602"/>
                  </a:moveTo>
                  <a:lnTo>
                    <a:pt x="1322631" y="311602"/>
                  </a:lnTo>
                  <a:lnTo>
                    <a:pt x="1321583" y="311581"/>
                  </a:lnTo>
                  <a:lnTo>
                    <a:pt x="1325767" y="311412"/>
                  </a:lnTo>
                  <a:lnTo>
                    <a:pt x="1329869" y="310575"/>
                  </a:lnTo>
                  <a:lnTo>
                    <a:pt x="1333784" y="309090"/>
                  </a:lnTo>
                  <a:lnTo>
                    <a:pt x="1337410" y="306996"/>
                  </a:lnTo>
                  <a:lnTo>
                    <a:pt x="1340654" y="304348"/>
                  </a:lnTo>
                  <a:lnTo>
                    <a:pt x="1343430" y="301214"/>
                  </a:lnTo>
                  <a:lnTo>
                    <a:pt x="1345668" y="297675"/>
                  </a:lnTo>
                  <a:lnTo>
                    <a:pt x="1347309" y="293823"/>
                  </a:lnTo>
                  <a:lnTo>
                    <a:pt x="1348311" y="289758"/>
                  </a:lnTo>
                  <a:lnTo>
                    <a:pt x="1348648" y="285585"/>
                  </a:lnTo>
                  <a:lnTo>
                    <a:pt x="1348648" y="26017"/>
                  </a:lnTo>
                  <a:lnTo>
                    <a:pt x="1348311" y="21843"/>
                  </a:lnTo>
                  <a:lnTo>
                    <a:pt x="1347309" y="17778"/>
                  </a:lnTo>
                  <a:lnTo>
                    <a:pt x="1345668" y="13926"/>
                  </a:lnTo>
                  <a:lnTo>
                    <a:pt x="1343430" y="10387"/>
                  </a:lnTo>
                  <a:lnTo>
                    <a:pt x="1340654" y="7253"/>
                  </a:lnTo>
                  <a:lnTo>
                    <a:pt x="1337410" y="4605"/>
                  </a:lnTo>
                  <a:lnTo>
                    <a:pt x="1333784" y="2511"/>
                  </a:lnTo>
                  <a:lnTo>
                    <a:pt x="1329869" y="1027"/>
                  </a:lnTo>
                  <a:lnTo>
                    <a:pt x="1325767" y="189"/>
                  </a:lnTo>
                  <a:lnTo>
                    <a:pt x="132263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57" name="tx256"/>
            <p:cNvSpPr/>
            <p:nvPr/>
          </p:nvSpPr>
          <p:spPr>
            <a:xfrm>
              <a:off x="12579550" y="2466357"/>
              <a:ext cx="1140510"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99 case(s)</a:t>
              </a:r>
            </a:p>
          </p:txBody>
        </p:sp>
        <p:sp>
          <p:nvSpPr>
            <p:cNvPr id="258" name="rc257"/>
            <p:cNvSpPr/>
            <p:nvPr/>
          </p:nvSpPr>
          <p:spPr>
            <a:xfrm>
              <a:off x="11542672" y="2153563"/>
              <a:ext cx="3214267" cy="3131794"/>
            </a:xfrm>
            <a:prstGeom prst="rect">
              <a:avLst/>
            </a:prstGeom>
            <a:ln w="13550" cap="rnd">
              <a:solidFill>
                <a:srgbClr val="333333">
                  <a:alpha val="100000"/>
                </a:srgbClr>
              </a:solidFill>
              <a:prstDash val="solid"/>
              <a:round/>
            </a:ln>
          </p:spPr>
          <p:txBody>
            <a:bodyPr/>
            <a:lstStyle/>
            <a:p/>
          </p:txBody>
        </p:sp>
        <p:sp>
          <p:nvSpPr>
            <p:cNvPr id="259" name="rc258"/>
            <p:cNvSpPr/>
            <p:nvPr/>
          </p:nvSpPr>
          <p:spPr>
            <a:xfrm>
              <a:off x="14756939" y="2153563"/>
              <a:ext cx="3214267" cy="3131794"/>
            </a:xfrm>
            <a:prstGeom prst="rect">
              <a:avLst/>
            </a:prstGeom>
            <a:solidFill>
              <a:srgbClr val="FFFFFF">
                <a:alpha val="100000"/>
              </a:srgbClr>
            </a:solidFill>
          </p:spPr>
          <p:txBody>
            <a:bodyPr/>
            <a:lstStyle/>
            <a:p/>
          </p:txBody>
        </p:sp>
        <p:sp>
          <p:nvSpPr>
            <p:cNvPr id="260" name="pl259"/>
            <p:cNvSpPr/>
            <p:nvPr/>
          </p:nvSpPr>
          <p:spPr>
            <a:xfrm>
              <a:off x="14756939" y="489490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1" name="pl260"/>
            <p:cNvSpPr/>
            <p:nvPr/>
          </p:nvSpPr>
          <p:spPr>
            <a:xfrm>
              <a:off x="14756939" y="411401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2" name="pl261"/>
            <p:cNvSpPr/>
            <p:nvPr/>
          </p:nvSpPr>
          <p:spPr>
            <a:xfrm>
              <a:off x="14756939" y="3333111"/>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3" name="pl262"/>
            <p:cNvSpPr/>
            <p:nvPr/>
          </p:nvSpPr>
          <p:spPr>
            <a:xfrm>
              <a:off x="14756939" y="255221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64" name="pl263"/>
            <p:cNvSpPr/>
            <p:nvPr/>
          </p:nvSpPr>
          <p:spPr>
            <a:xfrm>
              <a:off x="1475693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5" name="pl264"/>
            <p:cNvSpPr/>
            <p:nvPr/>
          </p:nvSpPr>
          <p:spPr>
            <a:xfrm>
              <a:off x="14756939" y="450445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6" name="pl265"/>
            <p:cNvSpPr/>
            <p:nvPr/>
          </p:nvSpPr>
          <p:spPr>
            <a:xfrm>
              <a:off x="14756939" y="372356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7" name="pl266"/>
            <p:cNvSpPr/>
            <p:nvPr/>
          </p:nvSpPr>
          <p:spPr>
            <a:xfrm>
              <a:off x="14756939" y="294266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8" name="pl267"/>
            <p:cNvSpPr/>
            <p:nvPr/>
          </p:nvSpPr>
          <p:spPr>
            <a:xfrm>
              <a:off x="14756939" y="216176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69" name="rc268"/>
            <p:cNvSpPr/>
            <p:nvPr/>
          </p:nvSpPr>
          <p:spPr>
            <a:xfrm>
              <a:off x="14796459" y="5242408"/>
              <a:ext cx="237118" cy="4294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0" name="rc269"/>
            <p:cNvSpPr/>
            <p:nvPr/>
          </p:nvSpPr>
          <p:spPr>
            <a:xfrm>
              <a:off x="14796459" y="524240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1" name="rc270"/>
            <p:cNvSpPr/>
            <p:nvPr/>
          </p:nvSpPr>
          <p:spPr>
            <a:xfrm>
              <a:off x="14796459" y="524240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2" name="rc271"/>
            <p:cNvSpPr/>
            <p:nvPr/>
          </p:nvSpPr>
          <p:spPr>
            <a:xfrm>
              <a:off x="14796459" y="5062802"/>
              <a:ext cx="237118" cy="17960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3" name="rc272"/>
            <p:cNvSpPr/>
            <p:nvPr/>
          </p:nvSpPr>
          <p:spPr>
            <a:xfrm>
              <a:off x="15059924" y="5265835"/>
              <a:ext cx="237118" cy="1952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4" name="rc273"/>
            <p:cNvSpPr/>
            <p:nvPr/>
          </p:nvSpPr>
          <p:spPr>
            <a:xfrm>
              <a:off x="15059924" y="526583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5" name="rc274"/>
            <p:cNvSpPr/>
            <p:nvPr/>
          </p:nvSpPr>
          <p:spPr>
            <a:xfrm>
              <a:off x="15059924" y="526583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6" name="rc275"/>
            <p:cNvSpPr/>
            <p:nvPr/>
          </p:nvSpPr>
          <p:spPr>
            <a:xfrm>
              <a:off x="15059924" y="4785583"/>
              <a:ext cx="237118" cy="48025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7" name="rc276"/>
            <p:cNvSpPr/>
            <p:nvPr/>
          </p:nvSpPr>
          <p:spPr>
            <a:xfrm>
              <a:off x="15323388" y="5265835"/>
              <a:ext cx="237118" cy="1952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8" name="rc277"/>
            <p:cNvSpPr/>
            <p:nvPr/>
          </p:nvSpPr>
          <p:spPr>
            <a:xfrm>
              <a:off x="15323388" y="526583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9" name="rc278"/>
            <p:cNvSpPr/>
            <p:nvPr/>
          </p:nvSpPr>
          <p:spPr>
            <a:xfrm>
              <a:off x="15323388" y="5261931"/>
              <a:ext cx="237118" cy="390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0" name="rc279"/>
            <p:cNvSpPr/>
            <p:nvPr/>
          </p:nvSpPr>
          <p:spPr>
            <a:xfrm>
              <a:off x="15323388" y="4851959"/>
              <a:ext cx="237118" cy="40997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1" name="rc280"/>
            <p:cNvSpPr/>
            <p:nvPr/>
          </p:nvSpPr>
          <p:spPr>
            <a:xfrm>
              <a:off x="15586853" y="5250217"/>
              <a:ext cx="237118" cy="3514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2" name="rc281"/>
            <p:cNvSpPr/>
            <p:nvPr/>
          </p:nvSpPr>
          <p:spPr>
            <a:xfrm>
              <a:off x="15586853" y="525021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3" name="rc282"/>
            <p:cNvSpPr/>
            <p:nvPr/>
          </p:nvSpPr>
          <p:spPr>
            <a:xfrm>
              <a:off x="15586853" y="5222886"/>
              <a:ext cx="237118" cy="2733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4" name="rc283"/>
            <p:cNvSpPr/>
            <p:nvPr/>
          </p:nvSpPr>
          <p:spPr>
            <a:xfrm>
              <a:off x="15586853" y="4715302"/>
              <a:ext cx="237118" cy="5075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5" name="rc284"/>
            <p:cNvSpPr/>
            <p:nvPr/>
          </p:nvSpPr>
          <p:spPr>
            <a:xfrm>
              <a:off x="15850317" y="5164318"/>
              <a:ext cx="237118" cy="12103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6" name="rc285"/>
            <p:cNvSpPr/>
            <p:nvPr/>
          </p:nvSpPr>
          <p:spPr>
            <a:xfrm>
              <a:off x="15850317" y="516431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7" name="rc286"/>
            <p:cNvSpPr/>
            <p:nvPr/>
          </p:nvSpPr>
          <p:spPr>
            <a:xfrm>
              <a:off x="15850317" y="5117465"/>
              <a:ext cx="237118" cy="4685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8" name="rc287"/>
            <p:cNvSpPr/>
            <p:nvPr/>
          </p:nvSpPr>
          <p:spPr>
            <a:xfrm>
              <a:off x="15850317" y="3809459"/>
              <a:ext cx="237118" cy="130800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9" name="rc288"/>
            <p:cNvSpPr/>
            <p:nvPr/>
          </p:nvSpPr>
          <p:spPr>
            <a:xfrm>
              <a:off x="16113782" y="5277549"/>
              <a:ext cx="237118" cy="780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0" name="rc289"/>
            <p:cNvSpPr/>
            <p:nvPr/>
          </p:nvSpPr>
          <p:spPr>
            <a:xfrm>
              <a:off x="16113782" y="527754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1" name="rc290"/>
            <p:cNvSpPr/>
            <p:nvPr/>
          </p:nvSpPr>
          <p:spPr>
            <a:xfrm>
              <a:off x="16113782" y="5195554"/>
              <a:ext cx="237118" cy="8199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2" name="rc291"/>
            <p:cNvSpPr/>
            <p:nvPr/>
          </p:nvSpPr>
          <p:spPr>
            <a:xfrm>
              <a:off x="16113782" y="4855863"/>
              <a:ext cx="237118" cy="33969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3" name="pg292"/>
            <p:cNvSpPr/>
            <p:nvPr/>
          </p:nvSpPr>
          <p:spPr>
            <a:xfrm>
              <a:off x="15463163"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94" name="tx293"/>
            <p:cNvSpPr/>
            <p:nvPr/>
          </p:nvSpPr>
          <p:spPr>
            <a:xfrm>
              <a:off x="15588046"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104 case(s)</a:t>
              </a:r>
            </a:p>
          </p:txBody>
        </p:sp>
        <p:sp>
          <p:nvSpPr>
            <p:cNvPr id="295" name="pg294"/>
            <p:cNvSpPr/>
            <p:nvPr/>
          </p:nvSpPr>
          <p:spPr>
            <a:xfrm>
              <a:off x="16260004"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96" name="rc295"/>
            <p:cNvSpPr/>
            <p:nvPr/>
          </p:nvSpPr>
          <p:spPr>
            <a:xfrm>
              <a:off x="14756939" y="2153563"/>
              <a:ext cx="3214267" cy="3131794"/>
            </a:xfrm>
            <a:prstGeom prst="rect">
              <a:avLst/>
            </a:prstGeom>
            <a:ln w="13550" cap="rnd">
              <a:solidFill>
                <a:srgbClr val="333333">
                  <a:alpha val="100000"/>
                </a:srgbClr>
              </a:solidFill>
              <a:prstDash val="solid"/>
              <a:round/>
            </a:ln>
          </p:spPr>
          <p:txBody>
            <a:bodyPr/>
            <a:lstStyle/>
            <a:p/>
          </p:txBody>
        </p:sp>
        <p:sp>
          <p:nvSpPr>
            <p:cNvPr id="297" name="tx296"/>
            <p:cNvSpPr/>
            <p:nvPr/>
          </p:nvSpPr>
          <p:spPr>
            <a:xfrm>
              <a:off x="322447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98" name="tx297"/>
            <p:cNvSpPr/>
            <p:nvPr/>
          </p:nvSpPr>
          <p:spPr>
            <a:xfrm>
              <a:off x="64387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99" name="tx298"/>
            <p:cNvSpPr/>
            <p:nvPr/>
          </p:nvSpPr>
          <p:spPr>
            <a:xfrm>
              <a:off x="96530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300" name="tx299"/>
            <p:cNvSpPr/>
            <p:nvPr/>
          </p:nvSpPr>
          <p:spPr>
            <a:xfrm>
              <a:off x="128672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301" name="tx300"/>
            <p:cNvSpPr/>
            <p:nvPr/>
          </p:nvSpPr>
          <p:spPr>
            <a:xfrm>
              <a:off x="1608154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302" name="pl301"/>
            <p:cNvSpPr/>
            <p:nvPr/>
          </p:nvSpPr>
          <p:spPr>
            <a:xfrm>
              <a:off x="20579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pl302"/>
            <p:cNvSpPr/>
            <p:nvPr/>
          </p:nvSpPr>
          <p:spPr>
            <a:xfrm>
              <a:off x="2321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pl303"/>
            <p:cNvSpPr/>
            <p:nvPr/>
          </p:nvSpPr>
          <p:spPr>
            <a:xfrm>
              <a:off x="2584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2848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pl305"/>
            <p:cNvSpPr/>
            <p:nvPr/>
          </p:nvSpPr>
          <p:spPr>
            <a:xfrm>
              <a:off x="3111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3375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3638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308"/>
            <p:cNvSpPr/>
            <p:nvPr/>
          </p:nvSpPr>
          <p:spPr>
            <a:xfrm>
              <a:off x="3902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309"/>
            <p:cNvSpPr/>
            <p:nvPr/>
          </p:nvSpPr>
          <p:spPr>
            <a:xfrm>
              <a:off x="4165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4429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4692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4956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tx313"/>
            <p:cNvSpPr/>
            <p:nvPr/>
          </p:nvSpPr>
          <p:spPr>
            <a:xfrm rot="-5400000">
              <a:off x="197716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15" name="tx314"/>
            <p:cNvSpPr/>
            <p:nvPr/>
          </p:nvSpPr>
          <p:spPr>
            <a:xfrm rot="-5400000">
              <a:off x="22308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16" name="tx315"/>
            <p:cNvSpPr/>
            <p:nvPr/>
          </p:nvSpPr>
          <p:spPr>
            <a:xfrm rot="-5400000">
              <a:off x="249437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17" name="tx316"/>
            <p:cNvSpPr/>
            <p:nvPr/>
          </p:nvSpPr>
          <p:spPr>
            <a:xfrm rot="-5400000">
              <a:off x="27559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18" name="tx317"/>
            <p:cNvSpPr/>
            <p:nvPr/>
          </p:nvSpPr>
          <p:spPr>
            <a:xfrm rot="-5400000">
              <a:off x="298878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19" name="tx318"/>
            <p:cNvSpPr/>
            <p:nvPr/>
          </p:nvSpPr>
          <p:spPr>
            <a:xfrm rot="-5400000">
              <a:off x="32944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20" name="tx319"/>
            <p:cNvSpPr/>
            <p:nvPr/>
          </p:nvSpPr>
          <p:spPr>
            <a:xfrm rot="-5400000">
              <a:off x="358764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21" name="tx320"/>
            <p:cNvSpPr/>
            <p:nvPr/>
          </p:nvSpPr>
          <p:spPr>
            <a:xfrm rot="-5400000">
              <a:off x="378894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22" name="tx321"/>
            <p:cNvSpPr/>
            <p:nvPr/>
          </p:nvSpPr>
          <p:spPr>
            <a:xfrm rot="-5400000">
              <a:off x="405236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23" name="tx322"/>
            <p:cNvSpPr/>
            <p:nvPr/>
          </p:nvSpPr>
          <p:spPr>
            <a:xfrm rot="-5400000">
              <a:off x="43522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24" name="tx323"/>
            <p:cNvSpPr/>
            <p:nvPr/>
          </p:nvSpPr>
          <p:spPr>
            <a:xfrm rot="-5400000">
              <a:off x="4597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25" name="tx324"/>
            <p:cNvSpPr/>
            <p:nvPr/>
          </p:nvSpPr>
          <p:spPr>
            <a:xfrm rot="-5400000">
              <a:off x="4860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26" name="pl325"/>
            <p:cNvSpPr/>
            <p:nvPr/>
          </p:nvSpPr>
          <p:spPr>
            <a:xfrm>
              <a:off x="5272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pl326"/>
            <p:cNvSpPr/>
            <p:nvPr/>
          </p:nvSpPr>
          <p:spPr>
            <a:xfrm>
              <a:off x="5535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327"/>
            <p:cNvSpPr/>
            <p:nvPr/>
          </p:nvSpPr>
          <p:spPr>
            <a:xfrm>
              <a:off x="5799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28"/>
            <p:cNvSpPr/>
            <p:nvPr/>
          </p:nvSpPr>
          <p:spPr>
            <a:xfrm>
              <a:off x="6062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329"/>
            <p:cNvSpPr/>
            <p:nvPr/>
          </p:nvSpPr>
          <p:spPr>
            <a:xfrm>
              <a:off x="6326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30"/>
            <p:cNvSpPr/>
            <p:nvPr/>
          </p:nvSpPr>
          <p:spPr>
            <a:xfrm>
              <a:off x="6589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31"/>
            <p:cNvSpPr/>
            <p:nvPr/>
          </p:nvSpPr>
          <p:spPr>
            <a:xfrm>
              <a:off x="6853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332"/>
            <p:cNvSpPr/>
            <p:nvPr/>
          </p:nvSpPr>
          <p:spPr>
            <a:xfrm>
              <a:off x="7116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pl333"/>
            <p:cNvSpPr/>
            <p:nvPr/>
          </p:nvSpPr>
          <p:spPr>
            <a:xfrm>
              <a:off x="73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334"/>
            <p:cNvSpPr/>
            <p:nvPr/>
          </p:nvSpPr>
          <p:spPr>
            <a:xfrm>
              <a:off x="7643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7906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8170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tx337"/>
            <p:cNvSpPr/>
            <p:nvPr/>
          </p:nvSpPr>
          <p:spPr>
            <a:xfrm rot="-5400000">
              <a:off x="519143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39" name="tx338"/>
            <p:cNvSpPr/>
            <p:nvPr/>
          </p:nvSpPr>
          <p:spPr>
            <a:xfrm rot="-5400000">
              <a:off x="544508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40" name="tx339"/>
            <p:cNvSpPr/>
            <p:nvPr/>
          </p:nvSpPr>
          <p:spPr>
            <a:xfrm rot="-5400000">
              <a:off x="57086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41" name="tx340"/>
            <p:cNvSpPr/>
            <p:nvPr/>
          </p:nvSpPr>
          <p:spPr>
            <a:xfrm rot="-5400000">
              <a:off x="597023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42" name="tx341"/>
            <p:cNvSpPr/>
            <p:nvPr/>
          </p:nvSpPr>
          <p:spPr>
            <a:xfrm rot="-5400000">
              <a:off x="620305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43" name="tx342"/>
            <p:cNvSpPr/>
            <p:nvPr/>
          </p:nvSpPr>
          <p:spPr>
            <a:xfrm rot="-5400000">
              <a:off x="650875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44" name="tx343"/>
            <p:cNvSpPr/>
            <p:nvPr/>
          </p:nvSpPr>
          <p:spPr>
            <a:xfrm rot="-5400000">
              <a:off x="680191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45" name="tx344"/>
            <p:cNvSpPr/>
            <p:nvPr/>
          </p:nvSpPr>
          <p:spPr>
            <a:xfrm rot="-5400000">
              <a:off x="70032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46" name="tx345"/>
            <p:cNvSpPr/>
            <p:nvPr/>
          </p:nvSpPr>
          <p:spPr>
            <a:xfrm rot="-5400000">
              <a:off x="72666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47" name="tx346"/>
            <p:cNvSpPr/>
            <p:nvPr/>
          </p:nvSpPr>
          <p:spPr>
            <a:xfrm rot="-5400000">
              <a:off x="75665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48" name="tx347"/>
            <p:cNvSpPr/>
            <p:nvPr/>
          </p:nvSpPr>
          <p:spPr>
            <a:xfrm rot="-5400000">
              <a:off x="7811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49" name="tx348"/>
            <p:cNvSpPr/>
            <p:nvPr/>
          </p:nvSpPr>
          <p:spPr>
            <a:xfrm rot="-5400000">
              <a:off x="80748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50" name="pl349"/>
            <p:cNvSpPr/>
            <p:nvPr/>
          </p:nvSpPr>
          <p:spPr>
            <a:xfrm>
              <a:off x="8486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pl350"/>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pl351"/>
            <p:cNvSpPr/>
            <p:nvPr/>
          </p:nvSpPr>
          <p:spPr>
            <a:xfrm>
              <a:off x="90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pl352"/>
            <p:cNvSpPr/>
            <p:nvPr/>
          </p:nvSpPr>
          <p:spPr>
            <a:xfrm>
              <a:off x="9276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4" name="pl353"/>
            <p:cNvSpPr/>
            <p:nvPr/>
          </p:nvSpPr>
          <p:spPr>
            <a:xfrm>
              <a:off x="9540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5" name="pl354"/>
            <p:cNvSpPr/>
            <p:nvPr/>
          </p:nvSpPr>
          <p:spPr>
            <a:xfrm>
              <a:off x="9803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6" name="pl355"/>
            <p:cNvSpPr/>
            <p:nvPr/>
          </p:nvSpPr>
          <p:spPr>
            <a:xfrm>
              <a:off x="10067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7" name="pl356"/>
            <p:cNvSpPr/>
            <p:nvPr/>
          </p:nvSpPr>
          <p:spPr>
            <a:xfrm>
              <a:off x="10330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8" name="pl357"/>
            <p:cNvSpPr/>
            <p:nvPr/>
          </p:nvSpPr>
          <p:spPr>
            <a:xfrm>
              <a:off x="10594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9" name="pl358"/>
            <p:cNvSpPr/>
            <p:nvPr/>
          </p:nvSpPr>
          <p:spPr>
            <a:xfrm>
              <a:off x="10857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pl359"/>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360"/>
            <p:cNvSpPr/>
            <p:nvPr/>
          </p:nvSpPr>
          <p:spPr>
            <a:xfrm>
              <a:off x="11384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tx361"/>
            <p:cNvSpPr/>
            <p:nvPr/>
          </p:nvSpPr>
          <p:spPr>
            <a:xfrm rot="-5400000">
              <a:off x="8405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63" name="tx362"/>
            <p:cNvSpPr/>
            <p:nvPr/>
          </p:nvSpPr>
          <p:spPr>
            <a:xfrm rot="-5400000">
              <a:off x="865935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64" name="tx363"/>
            <p:cNvSpPr/>
            <p:nvPr/>
          </p:nvSpPr>
          <p:spPr>
            <a:xfrm rot="-5400000">
              <a:off x="892290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65" name="tx364"/>
            <p:cNvSpPr/>
            <p:nvPr/>
          </p:nvSpPr>
          <p:spPr>
            <a:xfrm rot="-5400000">
              <a:off x="9184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66" name="tx365"/>
            <p:cNvSpPr/>
            <p:nvPr/>
          </p:nvSpPr>
          <p:spPr>
            <a:xfrm rot="-5400000">
              <a:off x="941732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67" name="tx366"/>
            <p:cNvSpPr/>
            <p:nvPr/>
          </p:nvSpPr>
          <p:spPr>
            <a:xfrm rot="-5400000">
              <a:off x="9723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68" name="tx367"/>
            <p:cNvSpPr/>
            <p:nvPr/>
          </p:nvSpPr>
          <p:spPr>
            <a:xfrm rot="-5400000">
              <a:off x="1001617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69" name="tx368"/>
            <p:cNvSpPr/>
            <p:nvPr/>
          </p:nvSpPr>
          <p:spPr>
            <a:xfrm rot="-5400000">
              <a:off x="1021748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70" name="tx369"/>
            <p:cNvSpPr/>
            <p:nvPr/>
          </p:nvSpPr>
          <p:spPr>
            <a:xfrm rot="-5400000">
              <a:off x="1048090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71" name="tx370"/>
            <p:cNvSpPr/>
            <p:nvPr/>
          </p:nvSpPr>
          <p:spPr>
            <a:xfrm rot="-5400000">
              <a:off x="1078078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72" name="tx371"/>
            <p:cNvSpPr/>
            <p:nvPr/>
          </p:nvSpPr>
          <p:spPr>
            <a:xfrm rot="-5400000">
              <a:off x="11025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73" name="tx372"/>
            <p:cNvSpPr/>
            <p:nvPr/>
          </p:nvSpPr>
          <p:spPr>
            <a:xfrm rot="-5400000">
              <a:off x="11289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74" name="pl373"/>
            <p:cNvSpPr/>
            <p:nvPr/>
          </p:nvSpPr>
          <p:spPr>
            <a:xfrm>
              <a:off x="1170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5" name="pl374"/>
            <p:cNvSpPr/>
            <p:nvPr/>
          </p:nvSpPr>
          <p:spPr>
            <a:xfrm>
              <a:off x="11964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6" name="pl375"/>
            <p:cNvSpPr/>
            <p:nvPr/>
          </p:nvSpPr>
          <p:spPr>
            <a:xfrm>
              <a:off x="12227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7" name="pl376"/>
            <p:cNvSpPr/>
            <p:nvPr/>
          </p:nvSpPr>
          <p:spPr>
            <a:xfrm>
              <a:off x="12491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8" name="pl377"/>
            <p:cNvSpPr/>
            <p:nvPr/>
          </p:nvSpPr>
          <p:spPr>
            <a:xfrm>
              <a:off x="12754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9" name="pl378"/>
            <p:cNvSpPr/>
            <p:nvPr/>
          </p:nvSpPr>
          <p:spPr>
            <a:xfrm>
              <a:off x="13018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0" name="pl379"/>
            <p:cNvSpPr/>
            <p:nvPr/>
          </p:nvSpPr>
          <p:spPr>
            <a:xfrm>
              <a:off x="1328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1" name="pl380"/>
            <p:cNvSpPr/>
            <p:nvPr/>
          </p:nvSpPr>
          <p:spPr>
            <a:xfrm>
              <a:off x="13545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2" name="pl381"/>
            <p:cNvSpPr/>
            <p:nvPr/>
          </p:nvSpPr>
          <p:spPr>
            <a:xfrm>
              <a:off x="13808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3" name="pl382"/>
            <p:cNvSpPr/>
            <p:nvPr/>
          </p:nvSpPr>
          <p:spPr>
            <a:xfrm>
              <a:off x="14071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4" name="pl383"/>
            <p:cNvSpPr/>
            <p:nvPr/>
          </p:nvSpPr>
          <p:spPr>
            <a:xfrm>
              <a:off x="14335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5" name="pl384"/>
            <p:cNvSpPr/>
            <p:nvPr/>
          </p:nvSpPr>
          <p:spPr>
            <a:xfrm>
              <a:off x="14598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6" name="tx385"/>
            <p:cNvSpPr/>
            <p:nvPr/>
          </p:nvSpPr>
          <p:spPr>
            <a:xfrm rot="-5400000">
              <a:off x="116199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87" name="tx386"/>
            <p:cNvSpPr/>
            <p:nvPr/>
          </p:nvSpPr>
          <p:spPr>
            <a:xfrm rot="-5400000">
              <a:off x="1187362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88" name="tx387"/>
            <p:cNvSpPr/>
            <p:nvPr/>
          </p:nvSpPr>
          <p:spPr>
            <a:xfrm rot="-5400000">
              <a:off x="1213717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89" name="tx388"/>
            <p:cNvSpPr/>
            <p:nvPr/>
          </p:nvSpPr>
          <p:spPr>
            <a:xfrm rot="-5400000">
              <a:off x="1239877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90" name="tx389"/>
            <p:cNvSpPr/>
            <p:nvPr/>
          </p:nvSpPr>
          <p:spPr>
            <a:xfrm rot="-5400000">
              <a:off x="1263159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91" name="tx390"/>
            <p:cNvSpPr/>
            <p:nvPr/>
          </p:nvSpPr>
          <p:spPr>
            <a:xfrm rot="-5400000">
              <a:off x="129372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92" name="tx391"/>
            <p:cNvSpPr/>
            <p:nvPr/>
          </p:nvSpPr>
          <p:spPr>
            <a:xfrm rot="-5400000">
              <a:off x="1323044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93" name="tx392"/>
            <p:cNvSpPr/>
            <p:nvPr/>
          </p:nvSpPr>
          <p:spPr>
            <a:xfrm rot="-5400000">
              <a:off x="134317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94" name="tx393"/>
            <p:cNvSpPr/>
            <p:nvPr/>
          </p:nvSpPr>
          <p:spPr>
            <a:xfrm rot="-5400000">
              <a:off x="1369517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95" name="tx394"/>
            <p:cNvSpPr/>
            <p:nvPr/>
          </p:nvSpPr>
          <p:spPr>
            <a:xfrm rot="-5400000">
              <a:off x="1399505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96" name="tx395"/>
            <p:cNvSpPr/>
            <p:nvPr/>
          </p:nvSpPr>
          <p:spPr>
            <a:xfrm rot="-5400000">
              <a:off x="142398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97" name="tx396"/>
            <p:cNvSpPr/>
            <p:nvPr/>
          </p:nvSpPr>
          <p:spPr>
            <a:xfrm rot="-5400000">
              <a:off x="14503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98" name="pl397"/>
            <p:cNvSpPr/>
            <p:nvPr/>
          </p:nvSpPr>
          <p:spPr>
            <a:xfrm>
              <a:off x="14915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9" name="pl398"/>
            <p:cNvSpPr/>
            <p:nvPr/>
          </p:nvSpPr>
          <p:spPr>
            <a:xfrm>
              <a:off x="15178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0" name="pl399"/>
            <p:cNvSpPr/>
            <p:nvPr/>
          </p:nvSpPr>
          <p:spPr>
            <a:xfrm>
              <a:off x="15441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1" name="pl400"/>
            <p:cNvSpPr/>
            <p:nvPr/>
          </p:nvSpPr>
          <p:spPr>
            <a:xfrm>
              <a:off x="15705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2" name="pl401"/>
            <p:cNvSpPr/>
            <p:nvPr/>
          </p:nvSpPr>
          <p:spPr>
            <a:xfrm>
              <a:off x="159688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3" name="pl402"/>
            <p:cNvSpPr/>
            <p:nvPr/>
          </p:nvSpPr>
          <p:spPr>
            <a:xfrm>
              <a:off x="16232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4" name="pl403"/>
            <p:cNvSpPr/>
            <p:nvPr/>
          </p:nvSpPr>
          <p:spPr>
            <a:xfrm>
              <a:off x="16495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5" name="pl404"/>
            <p:cNvSpPr/>
            <p:nvPr/>
          </p:nvSpPr>
          <p:spPr>
            <a:xfrm>
              <a:off x="16759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6" name="pl405"/>
            <p:cNvSpPr/>
            <p:nvPr/>
          </p:nvSpPr>
          <p:spPr>
            <a:xfrm>
              <a:off x="17022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7" name="pl406"/>
            <p:cNvSpPr/>
            <p:nvPr/>
          </p:nvSpPr>
          <p:spPr>
            <a:xfrm>
              <a:off x="17286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8" name="pl407"/>
            <p:cNvSpPr/>
            <p:nvPr/>
          </p:nvSpPr>
          <p:spPr>
            <a:xfrm>
              <a:off x="17549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9" name="pl408"/>
            <p:cNvSpPr/>
            <p:nvPr/>
          </p:nvSpPr>
          <p:spPr>
            <a:xfrm>
              <a:off x="178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0" name="tx409"/>
            <p:cNvSpPr/>
            <p:nvPr/>
          </p:nvSpPr>
          <p:spPr>
            <a:xfrm rot="-5400000">
              <a:off x="148342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411" name="tx410"/>
            <p:cNvSpPr/>
            <p:nvPr/>
          </p:nvSpPr>
          <p:spPr>
            <a:xfrm rot="-5400000">
              <a:off x="150878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412" name="tx411"/>
            <p:cNvSpPr/>
            <p:nvPr/>
          </p:nvSpPr>
          <p:spPr>
            <a:xfrm rot="-5400000">
              <a:off x="153514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413" name="tx412"/>
            <p:cNvSpPr/>
            <p:nvPr/>
          </p:nvSpPr>
          <p:spPr>
            <a:xfrm rot="-5400000">
              <a:off x="1561303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14" name="tx413"/>
            <p:cNvSpPr/>
            <p:nvPr/>
          </p:nvSpPr>
          <p:spPr>
            <a:xfrm rot="-5400000">
              <a:off x="1584585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15" name="tx414"/>
            <p:cNvSpPr/>
            <p:nvPr/>
          </p:nvSpPr>
          <p:spPr>
            <a:xfrm rot="-5400000">
              <a:off x="1615155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16" name="tx415"/>
            <p:cNvSpPr/>
            <p:nvPr/>
          </p:nvSpPr>
          <p:spPr>
            <a:xfrm rot="-5400000">
              <a:off x="1644471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17" name="tx416"/>
            <p:cNvSpPr/>
            <p:nvPr/>
          </p:nvSpPr>
          <p:spPr>
            <a:xfrm rot="-5400000">
              <a:off x="1664601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18" name="tx417"/>
            <p:cNvSpPr/>
            <p:nvPr/>
          </p:nvSpPr>
          <p:spPr>
            <a:xfrm rot="-5400000">
              <a:off x="169094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19" name="tx418"/>
            <p:cNvSpPr/>
            <p:nvPr/>
          </p:nvSpPr>
          <p:spPr>
            <a:xfrm rot="-5400000">
              <a:off x="1720932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20" name="tx419"/>
            <p:cNvSpPr/>
            <p:nvPr/>
          </p:nvSpPr>
          <p:spPr>
            <a:xfrm rot="-5400000">
              <a:off x="17454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21" name="tx420"/>
            <p:cNvSpPr/>
            <p:nvPr/>
          </p:nvSpPr>
          <p:spPr>
            <a:xfrm rot="-5400000">
              <a:off x="17717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22" name="tx421"/>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23" name="tx422"/>
            <p:cNvSpPr/>
            <p:nvPr/>
          </p:nvSpPr>
          <p:spPr>
            <a:xfrm>
              <a:off x="1230614" y="4419181"/>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a:t>
              </a:r>
            </a:p>
          </p:txBody>
        </p:sp>
        <p:sp>
          <p:nvSpPr>
            <p:cNvPr id="424" name="tx423"/>
            <p:cNvSpPr/>
            <p:nvPr/>
          </p:nvSpPr>
          <p:spPr>
            <a:xfrm>
              <a:off x="1230614" y="3638282"/>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400</a:t>
              </a:r>
            </a:p>
          </p:txBody>
        </p:sp>
        <p:sp>
          <p:nvSpPr>
            <p:cNvPr id="425" name="tx424"/>
            <p:cNvSpPr/>
            <p:nvPr/>
          </p:nvSpPr>
          <p:spPr>
            <a:xfrm>
              <a:off x="1230614" y="2857383"/>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600</a:t>
              </a:r>
            </a:p>
          </p:txBody>
        </p:sp>
        <p:sp>
          <p:nvSpPr>
            <p:cNvPr id="426" name="tx425"/>
            <p:cNvSpPr/>
            <p:nvPr/>
          </p:nvSpPr>
          <p:spPr>
            <a:xfrm>
              <a:off x="1230614" y="2076484"/>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800</a:t>
              </a:r>
            </a:p>
          </p:txBody>
        </p:sp>
        <p:sp>
          <p:nvSpPr>
            <p:cNvPr id="427" name="pl426"/>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8" name="pl427"/>
            <p:cNvSpPr/>
            <p:nvPr/>
          </p:nvSpPr>
          <p:spPr>
            <a:xfrm>
              <a:off x="1865074" y="450445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9" name="pl428"/>
            <p:cNvSpPr/>
            <p:nvPr/>
          </p:nvSpPr>
          <p:spPr>
            <a:xfrm>
              <a:off x="1865074" y="372356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0" name="pl429"/>
            <p:cNvSpPr/>
            <p:nvPr/>
          </p:nvSpPr>
          <p:spPr>
            <a:xfrm>
              <a:off x="1865074" y="2942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1" name="pl430"/>
            <p:cNvSpPr/>
            <p:nvPr/>
          </p:nvSpPr>
          <p:spPr>
            <a:xfrm>
              <a:off x="1865074" y="216176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2" name="tx431"/>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33" name="rc432"/>
            <p:cNvSpPr/>
            <p:nvPr/>
          </p:nvSpPr>
          <p:spPr>
            <a:xfrm>
              <a:off x="18110385" y="2153563"/>
              <a:ext cx="1240079" cy="413498"/>
            </a:xfrm>
            <a:prstGeom prst="rect">
              <a:avLst/>
            </a:prstGeom>
            <a:solidFill>
              <a:srgbClr val="FFFFFF">
                <a:alpha val="100000"/>
              </a:srgbClr>
            </a:solidFill>
          </p:spPr>
          <p:txBody>
            <a:bodyPr/>
            <a:lstStyle/>
            <a:p/>
          </p:txBody>
        </p:sp>
        <p:sp>
          <p:nvSpPr>
            <p:cNvPr id="434" name="rc433"/>
            <p:cNvSpPr/>
            <p:nvPr/>
          </p:nvSpPr>
          <p:spPr>
            <a:xfrm>
              <a:off x="18179974" y="2223153"/>
              <a:ext cx="274319" cy="274319"/>
            </a:xfrm>
            <a:prstGeom prst="rect">
              <a:avLst/>
            </a:prstGeom>
            <a:solidFill>
              <a:srgbClr val="FFFFFF">
                <a:alpha val="100000"/>
              </a:srgbClr>
            </a:solidFill>
          </p:spPr>
          <p:txBody>
            <a:bodyPr/>
            <a:lstStyle/>
            <a:p/>
          </p:txBody>
        </p:sp>
        <p:sp>
          <p:nvSpPr>
            <p:cNvPr id="435" name="pg434"/>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436" name="tx435"/>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437" name="rc436"/>
            <p:cNvSpPr/>
            <p:nvPr/>
          </p:nvSpPr>
          <p:spPr>
            <a:xfrm>
              <a:off x="18110385" y="2706240"/>
              <a:ext cx="1753945" cy="1236458"/>
            </a:xfrm>
            <a:prstGeom prst="rect">
              <a:avLst/>
            </a:prstGeom>
            <a:solidFill>
              <a:srgbClr val="FFFFFF">
                <a:alpha val="100000"/>
              </a:srgbClr>
            </a:solidFill>
          </p:spPr>
          <p:txBody>
            <a:bodyPr/>
            <a:lstStyle/>
            <a:p/>
          </p:txBody>
        </p:sp>
        <p:sp>
          <p:nvSpPr>
            <p:cNvPr id="438" name="rc437"/>
            <p:cNvSpPr/>
            <p:nvPr/>
          </p:nvSpPr>
          <p:spPr>
            <a:xfrm>
              <a:off x="18179974" y="2775829"/>
              <a:ext cx="274319" cy="274319"/>
            </a:xfrm>
            <a:prstGeom prst="rect">
              <a:avLst/>
            </a:prstGeom>
            <a:solidFill>
              <a:srgbClr val="FFFFFF">
                <a:alpha val="100000"/>
              </a:srgbClr>
            </a:solidFill>
          </p:spPr>
          <p:txBody>
            <a:bodyPr/>
            <a:lstStyle/>
            <a:p/>
          </p:txBody>
        </p:sp>
        <p:sp>
          <p:nvSpPr>
            <p:cNvPr id="439" name="rc438"/>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40" name="rc439"/>
            <p:cNvSpPr/>
            <p:nvPr/>
          </p:nvSpPr>
          <p:spPr>
            <a:xfrm>
              <a:off x="18179974" y="3050149"/>
              <a:ext cx="274319" cy="274319"/>
            </a:xfrm>
            <a:prstGeom prst="rect">
              <a:avLst/>
            </a:prstGeom>
            <a:solidFill>
              <a:srgbClr val="FFFFFF">
                <a:alpha val="100000"/>
              </a:srgbClr>
            </a:solidFill>
          </p:spPr>
          <p:txBody>
            <a:bodyPr/>
            <a:lstStyle/>
            <a:p/>
          </p:txBody>
        </p:sp>
        <p:sp>
          <p:nvSpPr>
            <p:cNvPr id="441" name="rc440"/>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42" name="rc441"/>
            <p:cNvSpPr/>
            <p:nvPr/>
          </p:nvSpPr>
          <p:spPr>
            <a:xfrm>
              <a:off x="18179974" y="3324469"/>
              <a:ext cx="274319" cy="274320"/>
            </a:xfrm>
            <a:prstGeom prst="rect">
              <a:avLst/>
            </a:prstGeom>
            <a:solidFill>
              <a:srgbClr val="FFFFFF">
                <a:alpha val="100000"/>
              </a:srgbClr>
            </a:solidFill>
          </p:spPr>
          <p:txBody>
            <a:bodyPr/>
            <a:lstStyle/>
            <a:p/>
          </p:txBody>
        </p:sp>
        <p:sp>
          <p:nvSpPr>
            <p:cNvPr id="443" name="rc442"/>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4" name="rc443"/>
            <p:cNvSpPr/>
            <p:nvPr/>
          </p:nvSpPr>
          <p:spPr>
            <a:xfrm>
              <a:off x="18179974" y="3598789"/>
              <a:ext cx="274319" cy="274320"/>
            </a:xfrm>
            <a:prstGeom prst="rect">
              <a:avLst/>
            </a:prstGeom>
            <a:solidFill>
              <a:srgbClr val="FFFFFF">
                <a:alpha val="100000"/>
              </a:srgbClr>
            </a:solidFill>
          </p:spPr>
          <p:txBody>
            <a:bodyPr/>
            <a:lstStyle/>
            <a:p/>
          </p:txBody>
        </p:sp>
        <p:sp>
          <p:nvSpPr>
            <p:cNvPr id="445" name="rc444"/>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46" name="tx445"/>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47" name="tx446"/>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48" name="tx447"/>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49" name="tx448"/>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50" name=""/>
          <p:cNvGrpSpPr/>
          <p:nvPr/>
        </p:nvGrpSpPr>
        <p:grpSpPr>
          <a:xfrm>
            <a:off x="6400800" y="6217920"/>
            <a:ext cx="5486400" cy="4251960"/>
            <a:chOff x="6400800" y="6217920"/>
            <a:chExt cx="5486400" cy="4251960"/>
          </a:xfrm>
        </p:grpSpPr>
        <p:sp>
          <p:nvSpPr>
            <p:cNvPr id="451"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52"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53" name="rc5"/>
            <p:cNvSpPr/>
            <p:nvPr/>
          </p:nvSpPr>
          <p:spPr>
            <a:xfrm>
              <a:off x="7153670" y="6510025"/>
              <a:ext cx="4191941" cy="2788960"/>
            </a:xfrm>
            <a:prstGeom prst="rect">
              <a:avLst/>
            </a:prstGeom>
            <a:solidFill>
              <a:srgbClr val="FFFFFF">
                <a:alpha val="100000"/>
              </a:srgbClr>
            </a:solidFill>
          </p:spPr>
          <p:txBody>
            <a:bodyPr/>
            <a:lstStyle/>
            <a:p/>
          </p:txBody>
        </p:sp>
        <p:sp>
          <p:nvSpPr>
            <p:cNvPr id="454" name="pl6"/>
            <p:cNvSpPr/>
            <p:nvPr/>
          </p:nvSpPr>
          <p:spPr>
            <a:xfrm>
              <a:off x="7153670" y="8752443"/>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55" name="pl7"/>
            <p:cNvSpPr/>
            <p:nvPr/>
          </p:nvSpPr>
          <p:spPr>
            <a:xfrm>
              <a:off x="7153670" y="7912900"/>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56" name="pl8"/>
            <p:cNvSpPr/>
            <p:nvPr/>
          </p:nvSpPr>
          <p:spPr>
            <a:xfrm>
              <a:off x="7153670" y="7073358"/>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57" name="pl9"/>
            <p:cNvSpPr/>
            <p:nvPr/>
          </p:nvSpPr>
          <p:spPr>
            <a:xfrm>
              <a:off x="7153670" y="9172214"/>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58" name="pl10"/>
            <p:cNvSpPr/>
            <p:nvPr/>
          </p:nvSpPr>
          <p:spPr>
            <a:xfrm>
              <a:off x="7153670" y="8332672"/>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59" name="pl11"/>
            <p:cNvSpPr/>
            <p:nvPr/>
          </p:nvSpPr>
          <p:spPr>
            <a:xfrm>
              <a:off x="7153670" y="7493129"/>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60" name="pl12"/>
            <p:cNvSpPr/>
            <p:nvPr/>
          </p:nvSpPr>
          <p:spPr>
            <a:xfrm>
              <a:off x="7153670" y="6653586"/>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61" name="rc13"/>
            <p:cNvSpPr/>
            <p:nvPr/>
          </p:nvSpPr>
          <p:spPr>
            <a:xfrm>
              <a:off x="7299224" y="9071469"/>
              <a:ext cx="407549" cy="83954"/>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2" name="rc14"/>
            <p:cNvSpPr/>
            <p:nvPr/>
          </p:nvSpPr>
          <p:spPr>
            <a:xfrm>
              <a:off x="7881438" y="8836397"/>
              <a:ext cx="407549" cy="201490"/>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3" name="rc15"/>
            <p:cNvSpPr/>
            <p:nvPr/>
          </p:nvSpPr>
          <p:spPr>
            <a:xfrm>
              <a:off x="10210294" y="9105051"/>
              <a:ext cx="407549" cy="16790"/>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4" name="rc16"/>
            <p:cNvSpPr/>
            <p:nvPr/>
          </p:nvSpPr>
          <p:spPr>
            <a:xfrm>
              <a:off x="7299224" y="9054678"/>
              <a:ext cx="407549" cy="16790"/>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5" name="rc17"/>
            <p:cNvSpPr/>
            <p:nvPr/>
          </p:nvSpPr>
          <p:spPr>
            <a:xfrm>
              <a:off x="7881438" y="6636796"/>
              <a:ext cx="407549" cy="1393640"/>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6" name="rc18"/>
            <p:cNvSpPr/>
            <p:nvPr/>
          </p:nvSpPr>
          <p:spPr>
            <a:xfrm>
              <a:off x="8463652" y="8534162"/>
              <a:ext cx="407549" cy="436562"/>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7" name="rc19"/>
            <p:cNvSpPr/>
            <p:nvPr/>
          </p:nvSpPr>
          <p:spPr>
            <a:xfrm>
              <a:off x="9045866" y="8953933"/>
              <a:ext cx="407549" cy="50372"/>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8" name="rc20"/>
            <p:cNvSpPr/>
            <p:nvPr/>
          </p:nvSpPr>
          <p:spPr>
            <a:xfrm>
              <a:off x="7299224" y="9155423"/>
              <a:ext cx="407549" cy="16790"/>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9" name="rc21"/>
            <p:cNvSpPr/>
            <p:nvPr/>
          </p:nvSpPr>
          <p:spPr>
            <a:xfrm>
              <a:off x="7881438" y="9037888"/>
              <a:ext cx="407549" cy="13432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0" name="rc22"/>
            <p:cNvSpPr/>
            <p:nvPr/>
          </p:nvSpPr>
          <p:spPr>
            <a:xfrm>
              <a:off x="8463652" y="9037888"/>
              <a:ext cx="407549" cy="13432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1" name="rc23"/>
            <p:cNvSpPr/>
            <p:nvPr/>
          </p:nvSpPr>
          <p:spPr>
            <a:xfrm>
              <a:off x="9045866" y="9054678"/>
              <a:ext cx="407549" cy="117535"/>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2" name="rc24"/>
            <p:cNvSpPr/>
            <p:nvPr/>
          </p:nvSpPr>
          <p:spPr>
            <a:xfrm>
              <a:off x="9628080" y="9138633"/>
              <a:ext cx="407549" cy="33581"/>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3" name="rc25"/>
            <p:cNvSpPr/>
            <p:nvPr/>
          </p:nvSpPr>
          <p:spPr>
            <a:xfrm>
              <a:off x="10210294" y="9121842"/>
              <a:ext cx="407549" cy="50372"/>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4" name="rc26"/>
            <p:cNvSpPr/>
            <p:nvPr/>
          </p:nvSpPr>
          <p:spPr>
            <a:xfrm>
              <a:off x="10792508" y="9138633"/>
              <a:ext cx="407549" cy="33581"/>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5" name="rc27"/>
            <p:cNvSpPr/>
            <p:nvPr/>
          </p:nvSpPr>
          <p:spPr>
            <a:xfrm>
              <a:off x="7881438" y="8030436"/>
              <a:ext cx="407549" cy="80596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6" name="rc28"/>
            <p:cNvSpPr/>
            <p:nvPr/>
          </p:nvSpPr>
          <p:spPr>
            <a:xfrm>
              <a:off x="8463652" y="8970724"/>
              <a:ext cx="407549" cy="6716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7" name="rc29"/>
            <p:cNvSpPr/>
            <p:nvPr/>
          </p:nvSpPr>
          <p:spPr>
            <a:xfrm>
              <a:off x="9045866" y="9004306"/>
              <a:ext cx="407549" cy="5037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8" name="rc30"/>
            <p:cNvSpPr/>
            <p:nvPr/>
          </p:nvSpPr>
          <p:spPr>
            <a:xfrm>
              <a:off x="10210294" y="9088260"/>
              <a:ext cx="407549" cy="1679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9" name="pl31"/>
            <p:cNvSpPr/>
            <p:nvPr/>
          </p:nvSpPr>
          <p:spPr>
            <a:xfrm>
              <a:off x="7502999" y="6867288"/>
              <a:ext cx="3493284" cy="2291367"/>
            </a:xfrm>
            <a:custGeom>
              <a:avLst/>
              <a:pathLst>
                <a:path w="3493284" h="2291367">
                  <a:moveTo>
                    <a:pt x="0" y="1898174"/>
                  </a:moveTo>
                  <a:lnTo>
                    <a:pt x="582214" y="0"/>
                  </a:lnTo>
                  <a:lnTo>
                    <a:pt x="1164428" y="1789707"/>
                  </a:lnTo>
                  <a:lnTo>
                    <a:pt x="1746642" y="2101550"/>
                  </a:lnTo>
                  <a:lnTo>
                    <a:pt x="2328856" y="2291367"/>
                  </a:lnTo>
                  <a:lnTo>
                    <a:pt x="2911070" y="2250692"/>
                  </a:lnTo>
                  <a:lnTo>
                    <a:pt x="3493284" y="2277809"/>
                  </a:lnTo>
                </a:path>
              </a:pathLst>
            </a:custGeom>
            <a:ln w="40651" cap="flat">
              <a:solidFill>
                <a:srgbClr val="000000">
                  <a:alpha val="100000"/>
                </a:srgbClr>
              </a:solidFill>
              <a:prstDash val="solid"/>
              <a:round/>
            </a:ln>
          </p:spPr>
          <p:txBody>
            <a:bodyPr/>
            <a:lstStyle/>
            <a:p/>
          </p:txBody>
        </p:sp>
        <p:sp>
          <p:nvSpPr>
            <p:cNvPr id="480" name="rc32"/>
            <p:cNvSpPr/>
            <p:nvPr/>
          </p:nvSpPr>
          <p:spPr>
            <a:xfrm>
              <a:off x="7153670" y="6510025"/>
              <a:ext cx="4191941" cy="2788960"/>
            </a:xfrm>
            <a:prstGeom prst="rect">
              <a:avLst/>
            </a:prstGeom>
            <a:ln w="13550" cap="rnd">
              <a:solidFill>
                <a:srgbClr val="333333">
                  <a:alpha val="100000"/>
                </a:srgbClr>
              </a:solidFill>
              <a:prstDash val="solid"/>
              <a:round/>
            </a:ln>
          </p:spPr>
          <p:txBody>
            <a:bodyPr/>
            <a:lstStyle/>
            <a:p/>
          </p:txBody>
        </p:sp>
        <p:sp>
          <p:nvSpPr>
            <p:cNvPr id="481" name="tx33"/>
            <p:cNvSpPr/>
            <p:nvPr/>
          </p:nvSpPr>
          <p:spPr>
            <a:xfrm>
              <a:off x="6886172" y="9169908"/>
              <a:ext cx="16944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82" name="tx34"/>
            <p:cNvSpPr/>
            <p:nvPr/>
          </p:nvSpPr>
          <p:spPr>
            <a:xfrm>
              <a:off x="6843756" y="8330365"/>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50</a:t>
              </a:r>
            </a:p>
          </p:txBody>
        </p:sp>
        <p:sp>
          <p:nvSpPr>
            <p:cNvPr id="483" name="tx35"/>
            <p:cNvSpPr/>
            <p:nvPr/>
          </p:nvSpPr>
          <p:spPr>
            <a:xfrm>
              <a:off x="6801340" y="7490822"/>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84" name="tx36"/>
            <p:cNvSpPr/>
            <p:nvPr/>
          </p:nvSpPr>
          <p:spPr>
            <a:xfrm>
              <a:off x="6801340" y="665128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150</a:t>
              </a:r>
            </a:p>
          </p:txBody>
        </p:sp>
        <p:sp>
          <p:nvSpPr>
            <p:cNvPr id="485" name="pl37"/>
            <p:cNvSpPr/>
            <p:nvPr/>
          </p:nvSpPr>
          <p:spPr>
            <a:xfrm>
              <a:off x="7118876"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6" name="pl38"/>
            <p:cNvSpPr/>
            <p:nvPr/>
          </p:nvSpPr>
          <p:spPr>
            <a:xfrm>
              <a:off x="7118876" y="833267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7" name="pl39"/>
            <p:cNvSpPr/>
            <p:nvPr/>
          </p:nvSpPr>
          <p:spPr>
            <a:xfrm>
              <a:off x="7118876" y="749312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8" name="pl40"/>
            <p:cNvSpPr/>
            <p:nvPr/>
          </p:nvSpPr>
          <p:spPr>
            <a:xfrm>
              <a:off x="7118876" y="665358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9" name="pl41"/>
            <p:cNvSpPr/>
            <p:nvPr/>
          </p:nvSpPr>
          <p:spPr>
            <a:xfrm>
              <a:off x="11345612"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0" name="pl42"/>
            <p:cNvSpPr/>
            <p:nvPr/>
          </p:nvSpPr>
          <p:spPr>
            <a:xfrm>
              <a:off x="11345612" y="8494295"/>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1" name="pl43"/>
            <p:cNvSpPr/>
            <p:nvPr/>
          </p:nvSpPr>
          <p:spPr>
            <a:xfrm>
              <a:off x="11345612" y="7816375"/>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2" name="pl44"/>
            <p:cNvSpPr/>
            <p:nvPr/>
          </p:nvSpPr>
          <p:spPr>
            <a:xfrm>
              <a:off x="11345612" y="7138456"/>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3" name="tx45"/>
            <p:cNvSpPr/>
            <p:nvPr/>
          </p:nvSpPr>
          <p:spPr>
            <a:xfrm>
              <a:off x="11443669"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94" name="tx46"/>
            <p:cNvSpPr/>
            <p:nvPr/>
          </p:nvSpPr>
          <p:spPr>
            <a:xfrm>
              <a:off x="11443669" y="8493923"/>
              <a:ext cx="84757" cy="10946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a:t>
              </a:r>
            </a:p>
          </p:txBody>
        </p:sp>
        <p:sp>
          <p:nvSpPr>
            <p:cNvPr id="495" name="tx47"/>
            <p:cNvSpPr/>
            <p:nvPr/>
          </p:nvSpPr>
          <p:spPr>
            <a:xfrm>
              <a:off x="11443669" y="781406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a:t>
              </a:r>
            </a:p>
          </p:txBody>
        </p:sp>
        <p:sp>
          <p:nvSpPr>
            <p:cNvPr id="496" name="tx48"/>
            <p:cNvSpPr/>
            <p:nvPr/>
          </p:nvSpPr>
          <p:spPr>
            <a:xfrm>
              <a:off x="11443669" y="713614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a:t>
              </a:r>
            </a:p>
          </p:txBody>
        </p:sp>
        <p:sp>
          <p:nvSpPr>
            <p:cNvPr id="497" name="pl49"/>
            <p:cNvSpPr/>
            <p:nvPr/>
          </p:nvSpPr>
          <p:spPr>
            <a:xfrm>
              <a:off x="750299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8" name="pl50"/>
            <p:cNvSpPr/>
            <p:nvPr/>
          </p:nvSpPr>
          <p:spPr>
            <a:xfrm>
              <a:off x="808521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9" name="pl51"/>
            <p:cNvSpPr/>
            <p:nvPr/>
          </p:nvSpPr>
          <p:spPr>
            <a:xfrm>
              <a:off x="8667427"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0" name="pl52"/>
            <p:cNvSpPr/>
            <p:nvPr/>
          </p:nvSpPr>
          <p:spPr>
            <a:xfrm>
              <a:off x="924964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1" name="pl53"/>
            <p:cNvSpPr/>
            <p:nvPr/>
          </p:nvSpPr>
          <p:spPr>
            <a:xfrm>
              <a:off x="9831855"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2" name="pl54"/>
            <p:cNvSpPr/>
            <p:nvPr/>
          </p:nvSpPr>
          <p:spPr>
            <a:xfrm>
              <a:off x="1041406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3" name="pl55"/>
            <p:cNvSpPr/>
            <p:nvPr/>
          </p:nvSpPr>
          <p:spPr>
            <a:xfrm>
              <a:off x="1099628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4" name="tx56"/>
            <p:cNvSpPr/>
            <p:nvPr/>
          </p:nvSpPr>
          <p:spPr>
            <a:xfrm rot="-2700000">
              <a:off x="7393100"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505" name="tx57"/>
            <p:cNvSpPr/>
            <p:nvPr/>
          </p:nvSpPr>
          <p:spPr>
            <a:xfrm rot="-2700000">
              <a:off x="7935616"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506" name="tx58"/>
            <p:cNvSpPr/>
            <p:nvPr/>
          </p:nvSpPr>
          <p:spPr>
            <a:xfrm rot="-2700000">
              <a:off x="8517172"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507" name="tx59"/>
            <p:cNvSpPr/>
            <p:nvPr/>
          </p:nvSpPr>
          <p:spPr>
            <a:xfrm rot="-2700000">
              <a:off x="8954696"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508" name="tx60"/>
            <p:cNvSpPr/>
            <p:nvPr/>
          </p:nvSpPr>
          <p:spPr>
            <a:xfrm rot="-2700000">
              <a:off x="9536910"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509" name="tx61"/>
            <p:cNvSpPr/>
            <p:nvPr/>
          </p:nvSpPr>
          <p:spPr>
            <a:xfrm rot="-2700000">
              <a:off x="10119098"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510" name="tx62"/>
            <p:cNvSpPr/>
            <p:nvPr/>
          </p:nvSpPr>
          <p:spPr>
            <a:xfrm rot="-2700000">
              <a:off x="10813381"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11" name="tx63"/>
            <p:cNvSpPr/>
            <p:nvPr/>
          </p:nvSpPr>
          <p:spPr>
            <a:xfrm>
              <a:off x="9249641"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512" name="tx64"/>
            <p:cNvSpPr/>
            <p:nvPr/>
          </p:nvSpPr>
          <p:spPr>
            <a:xfrm>
              <a:off x="8432389"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513" name="tx65"/>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514" name="tx66"/>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515" name="rc67"/>
            <p:cNvSpPr/>
            <p:nvPr/>
          </p:nvSpPr>
          <p:spPr>
            <a:xfrm>
              <a:off x="6607132" y="10217410"/>
              <a:ext cx="1051268" cy="182880"/>
            </a:xfrm>
            <a:prstGeom prst="rect">
              <a:avLst/>
            </a:prstGeom>
            <a:solidFill>
              <a:srgbClr val="FFFFFF">
                <a:alpha val="100000"/>
              </a:srgbClr>
            </a:solidFill>
          </p:spPr>
          <p:txBody>
            <a:bodyPr/>
            <a:lstStyle/>
            <a:p/>
          </p:txBody>
        </p:sp>
        <p:sp>
          <p:nvSpPr>
            <p:cNvPr id="516" name="rc68"/>
            <p:cNvSpPr/>
            <p:nvPr/>
          </p:nvSpPr>
          <p:spPr>
            <a:xfrm>
              <a:off x="6607132" y="10217410"/>
              <a:ext cx="182879" cy="182880"/>
            </a:xfrm>
            <a:prstGeom prst="rect">
              <a:avLst/>
            </a:prstGeom>
            <a:solidFill>
              <a:srgbClr val="FFFFFF">
                <a:alpha val="100000"/>
              </a:srgbClr>
            </a:solidFill>
          </p:spPr>
          <p:txBody>
            <a:bodyPr/>
            <a:lstStyle/>
            <a:p/>
          </p:txBody>
        </p:sp>
        <p:sp>
          <p:nvSpPr>
            <p:cNvPr id="517" name="pl69"/>
            <p:cNvSpPr/>
            <p:nvPr/>
          </p:nvSpPr>
          <p:spPr>
            <a:xfrm>
              <a:off x="6625420"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518" name="tx70"/>
            <p:cNvSpPr/>
            <p:nvPr/>
          </p:nvSpPr>
          <p:spPr>
            <a:xfrm>
              <a:off x="6898012"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519" name="rc71"/>
            <p:cNvSpPr/>
            <p:nvPr/>
          </p:nvSpPr>
          <p:spPr>
            <a:xfrm>
              <a:off x="7838400" y="10217410"/>
              <a:ext cx="4048799" cy="182880"/>
            </a:xfrm>
            <a:prstGeom prst="rect">
              <a:avLst/>
            </a:prstGeom>
            <a:solidFill>
              <a:srgbClr val="FFFFFF">
                <a:alpha val="100000"/>
              </a:srgbClr>
            </a:solidFill>
          </p:spPr>
          <p:txBody>
            <a:bodyPr/>
            <a:lstStyle/>
            <a:p/>
          </p:txBody>
        </p:sp>
        <p:sp>
          <p:nvSpPr>
            <p:cNvPr id="520" name="rc72"/>
            <p:cNvSpPr/>
            <p:nvPr/>
          </p:nvSpPr>
          <p:spPr>
            <a:xfrm>
              <a:off x="7838400" y="10217410"/>
              <a:ext cx="182879" cy="182880"/>
            </a:xfrm>
            <a:prstGeom prst="rect">
              <a:avLst/>
            </a:prstGeom>
            <a:solidFill>
              <a:srgbClr val="FFFFFF">
                <a:alpha val="100000"/>
              </a:srgbClr>
            </a:solidFill>
          </p:spPr>
          <p:txBody>
            <a:bodyPr/>
            <a:lstStyle/>
            <a:p/>
          </p:txBody>
        </p:sp>
        <p:sp>
          <p:nvSpPr>
            <p:cNvPr id="521" name="rc73"/>
            <p:cNvSpPr/>
            <p:nvPr/>
          </p:nvSpPr>
          <p:spPr>
            <a:xfrm>
              <a:off x="7847400" y="10226410"/>
              <a:ext cx="164880"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522" name="rc74"/>
            <p:cNvSpPr/>
            <p:nvPr/>
          </p:nvSpPr>
          <p:spPr>
            <a:xfrm>
              <a:off x="8929641" y="10217410"/>
              <a:ext cx="182879" cy="182880"/>
            </a:xfrm>
            <a:prstGeom prst="rect">
              <a:avLst/>
            </a:prstGeom>
            <a:solidFill>
              <a:srgbClr val="FFFFFF">
                <a:alpha val="100000"/>
              </a:srgbClr>
            </a:solidFill>
          </p:spPr>
          <p:txBody>
            <a:bodyPr/>
            <a:lstStyle/>
            <a:p/>
          </p:txBody>
        </p:sp>
        <p:sp>
          <p:nvSpPr>
            <p:cNvPr id="523" name="rc75"/>
            <p:cNvSpPr/>
            <p:nvPr/>
          </p:nvSpPr>
          <p:spPr>
            <a:xfrm>
              <a:off x="8938641" y="10226410"/>
              <a:ext cx="164880"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24" name="rc76"/>
            <p:cNvSpPr/>
            <p:nvPr/>
          </p:nvSpPr>
          <p:spPr>
            <a:xfrm>
              <a:off x="9855682" y="10217410"/>
              <a:ext cx="182879" cy="182880"/>
            </a:xfrm>
            <a:prstGeom prst="rect">
              <a:avLst/>
            </a:prstGeom>
            <a:solidFill>
              <a:srgbClr val="FFFFFF">
                <a:alpha val="100000"/>
              </a:srgbClr>
            </a:solidFill>
          </p:spPr>
          <p:txBody>
            <a:bodyPr/>
            <a:lstStyle/>
            <a:p/>
          </p:txBody>
        </p:sp>
        <p:sp>
          <p:nvSpPr>
            <p:cNvPr id="525" name="rc77"/>
            <p:cNvSpPr/>
            <p:nvPr/>
          </p:nvSpPr>
          <p:spPr>
            <a:xfrm>
              <a:off x="9864682" y="10226410"/>
              <a:ext cx="164879"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526" name="rc78"/>
            <p:cNvSpPr/>
            <p:nvPr/>
          </p:nvSpPr>
          <p:spPr>
            <a:xfrm>
              <a:off x="10857923" y="10217410"/>
              <a:ext cx="182880" cy="182880"/>
            </a:xfrm>
            <a:prstGeom prst="rect">
              <a:avLst/>
            </a:prstGeom>
            <a:solidFill>
              <a:srgbClr val="FFFFFF">
                <a:alpha val="100000"/>
              </a:srgbClr>
            </a:solidFill>
          </p:spPr>
          <p:txBody>
            <a:bodyPr/>
            <a:lstStyle/>
            <a:p/>
          </p:txBody>
        </p:sp>
        <p:sp>
          <p:nvSpPr>
            <p:cNvPr id="527" name="rc79"/>
            <p:cNvSpPr/>
            <p:nvPr/>
          </p:nvSpPr>
          <p:spPr>
            <a:xfrm>
              <a:off x="10866923"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28" name="tx80"/>
            <p:cNvSpPr/>
            <p:nvPr/>
          </p:nvSpPr>
          <p:spPr>
            <a:xfrm>
              <a:off x="8129280"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29" name="tx81"/>
            <p:cNvSpPr/>
            <p:nvPr/>
          </p:nvSpPr>
          <p:spPr>
            <a:xfrm>
              <a:off x="9220521"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30" name="tx82"/>
            <p:cNvSpPr/>
            <p:nvPr/>
          </p:nvSpPr>
          <p:spPr>
            <a:xfrm>
              <a:off x="10146562"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531" name="tx83"/>
            <p:cNvSpPr/>
            <p:nvPr/>
          </p:nvSpPr>
          <p:spPr>
            <a:xfrm>
              <a:off x="11148803"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32" name="tx84"/>
            <p:cNvSpPr/>
            <p:nvPr/>
          </p:nvSpPr>
          <p:spPr>
            <a:xfrm>
              <a:off x="6621343"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33" name=""/>
          <p:cNvGrpSpPr/>
          <p:nvPr/>
        </p:nvGrpSpPr>
        <p:grpSpPr>
          <a:xfrm>
            <a:off x="12527280" y="6217920"/>
            <a:ext cx="5486400" cy="4297680"/>
            <a:chOff x="12527280" y="6217920"/>
            <a:chExt cx="5486400" cy="4297680"/>
          </a:xfrm>
        </p:grpSpPr>
        <p:sp>
          <p:nvSpPr>
            <p:cNvPr id="534"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35"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36"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37"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38"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39"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0"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1"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2"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3"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4"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5"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6"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7"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8" name="pl17"/>
            <p:cNvSpPr/>
            <p:nvPr/>
          </p:nvSpPr>
          <p:spPr>
            <a:xfrm>
              <a:off x="13329440" y="6663670"/>
              <a:ext cx="4502097" cy="537757"/>
            </a:xfrm>
            <a:custGeom>
              <a:avLst/>
              <a:pathLst>
                <a:path w="4502097" h="537757">
                  <a:moveTo>
                    <a:pt x="0" y="537757"/>
                  </a:moveTo>
                  <a:lnTo>
                    <a:pt x="187587" y="332897"/>
                  </a:lnTo>
                  <a:lnTo>
                    <a:pt x="375174" y="256074"/>
                  </a:lnTo>
                  <a:lnTo>
                    <a:pt x="562762" y="51214"/>
                  </a:lnTo>
                  <a:lnTo>
                    <a:pt x="750349" y="128037"/>
                  </a:lnTo>
                  <a:lnTo>
                    <a:pt x="937937" y="204859"/>
                  </a:lnTo>
                  <a:lnTo>
                    <a:pt x="1125524" y="153644"/>
                  </a:lnTo>
                  <a:lnTo>
                    <a:pt x="1313111" y="230467"/>
                  </a:lnTo>
                  <a:lnTo>
                    <a:pt x="1500699" y="281682"/>
                  </a:lnTo>
                  <a:lnTo>
                    <a:pt x="1688286" y="204859"/>
                  </a:lnTo>
                  <a:lnTo>
                    <a:pt x="1875874" y="179252"/>
                  </a:lnTo>
                  <a:lnTo>
                    <a:pt x="2063461" y="153644"/>
                  </a:lnTo>
                  <a:lnTo>
                    <a:pt x="2251048" y="51214"/>
                  </a:lnTo>
                  <a:lnTo>
                    <a:pt x="2438636" y="0"/>
                  </a:lnTo>
                  <a:lnTo>
                    <a:pt x="2626223" y="51214"/>
                  </a:lnTo>
                  <a:lnTo>
                    <a:pt x="2813811" y="102429"/>
                  </a:lnTo>
                  <a:lnTo>
                    <a:pt x="3001398" y="409719"/>
                  </a:lnTo>
                  <a:lnTo>
                    <a:pt x="3188985" y="230467"/>
                  </a:lnTo>
                  <a:lnTo>
                    <a:pt x="3376573" y="281682"/>
                  </a:lnTo>
                  <a:lnTo>
                    <a:pt x="3564160" y="256074"/>
                  </a:lnTo>
                  <a:lnTo>
                    <a:pt x="3751748" y="307289"/>
                  </a:lnTo>
                  <a:lnTo>
                    <a:pt x="3939335" y="486542"/>
                  </a:lnTo>
                  <a:lnTo>
                    <a:pt x="4126923" y="384112"/>
                  </a:lnTo>
                  <a:lnTo>
                    <a:pt x="4314510" y="384112"/>
                  </a:lnTo>
                  <a:lnTo>
                    <a:pt x="4502097" y="384112"/>
                  </a:lnTo>
                </a:path>
              </a:pathLst>
            </a:custGeom>
            <a:ln w="32521" cap="flat">
              <a:solidFill>
                <a:srgbClr val="5EB0E8">
                  <a:alpha val="100000"/>
                </a:srgbClr>
              </a:solidFill>
              <a:prstDash val="solid"/>
              <a:round/>
            </a:ln>
          </p:spPr>
          <p:txBody>
            <a:bodyPr/>
            <a:lstStyle/>
            <a:p/>
          </p:txBody>
        </p:sp>
        <p:sp>
          <p:nvSpPr>
            <p:cNvPr id="549" name="pl18"/>
            <p:cNvSpPr/>
            <p:nvPr/>
          </p:nvSpPr>
          <p:spPr>
            <a:xfrm>
              <a:off x="15955664" y="7303857"/>
              <a:ext cx="1875874" cy="1152337"/>
            </a:xfrm>
            <a:custGeom>
              <a:avLst/>
              <a:pathLst>
                <a:path w="1875874" h="1152337">
                  <a:moveTo>
                    <a:pt x="0" y="1152337"/>
                  </a:moveTo>
                  <a:lnTo>
                    <a:pt x="187587" y="537757"/>
                  </a:lnTo>
                  <a:lnTo>
                    <a:pt x="375174" y="281682"/>
                  </a:lnTo>
                  <a:lnTo>
                    <a:pt x="562762" y="179252"/>
                  </a:lnTo>
                  <a:lnTo>
                    <a:pt x="750349" y="153644"/>
                  </a:lnTo>
                  <a:lnTo>
                    <a:pt x="937937" y="102429"/>
                  </a:lnTo>
                  <a:lnTo>
                    <a:pt x="1125524" y="256074"/>
                  </a:lnTo>
                  <a:lnTo>
                    <a:pt x="1313111" y="358504"/>
                  </a:lnTo>
                  <a:lnTo>
                    <a:pt x="1500699" y="0"/>
                  </a:lnTo>
                  <a:lnTo>
                    <a:pt x="1688286" y="0"/>
                  </a:lnTo>
                  <a:lnTo>
                    <a:pt x="1875874" y="0"/>
                  </a:lnTo>
                </a:path>
              </a:pathLst>
            </a:custGeom>
            <a:ln w="32521" cap="flat">
              <a:solidFill>
                <a:srgbClr val="00A173">
                  <a:alpha val="100000"/>
                </a:srgbClr>
              </a:solidFill>
              <a:prstDash val="solid"/>
              <a:round/>
            </a:ln>
          </p:spPr>
          <p:txBody>
            <a:bodyPr/>
            <a:lstStyle/>
            <a:p/>
          </p:txBody>
        </p:sp>
        <p:sp>
          <p:nvSpPr>
            <p:cNvPr id="550"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51"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52"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53"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54"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55"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56"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7"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8"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9"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0"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1"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2"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3"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4"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5"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6"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7"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8"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9"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0"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1"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2"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3"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4"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5"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6"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7"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8"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9"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0"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1"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2"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3"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4"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5"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6"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7"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88"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89"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90"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91"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92"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93"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94"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95"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96"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97"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98"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99"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600"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601"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602"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603"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604"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605"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606"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607"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608"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609"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610"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611"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612"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613" name="rc82"/>
            <p:cNvSpPr/>
            <p:nvPr/>
          </p:nvSpPr>
          <p:spPr>
            <a:xfrm>
              <a:off x="14005791" y="9941072"/>
              <a:ext cx="3149396" cy="504938"/>
            </a:xfrm>
            <a:prstGeom prst="rect">
              <a:avLst/>
            </a:prstGeom>
            <a:solidFill>
              <a:srgbClr val="FFFFFF">
                <a:alpha val="100000"/>
              </a:srgbClr>
            </a:solidFill>
          </p:spPr>
          <p:txBody>
            <a:bodyPr/>
            <a:lstStyle/>
            <a:p/>
          </p:txBody>
        </p:sp>
        <p:sp>
          <p:nvSpPr>
            <p:cNvPr id="614"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615"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616"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617"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618"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619" name=""/>
          <p:cNvGrpSpPr/>
          <p:nvPr/>
        </p:nvGrpSpPr>
        <p:grpSpPr>
          <a:xfrm>
            <a:off x="594360" y="6217920"/>
            <a:ext cx="5562295" cy="4108319"/>
            <a:chOff x="594360" y="6217920"/>
            <a:chExt cx="5562295" cy="4108319"/>
          </a:xfrm>
        </p:grpSpPr>
        <p:sp>
          <p:nvSpPr>
            <p:cNvPr id="620" name="rc3"/>
            <p:cNvSpPr/>
            <p:nvPr/>
          </p:nvSpPr>
          <p:spPr>
            <a:xfrm>
              <a:off x="594360" y="6217920"/>
              <a:ext cx="5562295" cy="410831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621" name="rc4"/>
            <p:cNvSpPr/>
            <p:nvPr/>
          </p:nvSpPr>
          <p:spPr>
            <a:xfrm>
              <a:off x="2347768" y="6516351"/>
              <a:ext cx="3444854" cy="2597758"/>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622" name="rc5"/>
            <p:cNvSpPr/>
            <p:nvPr/>
          </p:nvSpPr>
          <p:spPr>
            <a:xfrm>
              <a:off x="2376004"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3" name="rc6"/>
            <p:cNvSpPr/>
            <p:nvPr/>
          </p:nvSpPr>
          <p:spPr>
            <a:xfrm>
              <a:off x="2658369"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4" name="rc7"/>
            <p:cNvSpPr/>
            <p:nvPr/>
          </p:nvSpPr>
          <p:spPr>
            <a:xfrm>
              <a:off x="2940734" y="6544587"/>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25" name="rc8"/>
            <p:cNvSpPr/>
            <p:nvPr/>
          </p:nvSpPr>
          <p:spPr>
            <a:xfrm>
              <a:off x="3223100"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6" name="rc9"/>
            <p:cNvSpPr/>
            <p:nvPr/>
          </p:nvSpPr>
          <p:spPr>
            <a:xfrm>
              <a:off x="3505465"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7" name="rc10"/>
            <p:cNvSpPr/>
            <p:nvPr/>
          </p:nvSpPr>
          <p:spPr>
            <a:xfrm>
              <a:off x="3787830" y="6544587"/>
              <a:ext cx="282365" cy="282365"/>
            </a:xfrm>
            <a:prstGeom prst="rect">
              <a:avLst/>
            </a:prstGeom>
            <a:solidFill>
              <a:srgbClr val="FC8666">
                <a:alpha val="100000"/>
              </a:srgbClr>
            </a:solidFill>
            <a:ln w="5420" cap="flat">
              <a:solidFill>
                <a:srgbClr val="FFFFFF">
                  <a:alpha val="100000"/>
                </a:srgbClr>
              </a:solidFill>
              <a:prstDash val="solid"/>
              <a:miter/>
            </a:ln>
          </p:spPr>
          <p:txBody>
            <a:bodyPr/>
            <a:lstStyle/>
            <a:p/>
          </p:txBody>
        </p:sp>
        <p:sp>
          <p:nvSpPr>
            <p:cNvPr id="628" name="rc11"/>
            <p:cNvSpPr/>
            <p:nvPr/>
          </p:nvSpPr>
          <p:spPr>
            <a:xfrm>
              <a:off x="4070195" y="6544587"/>
              <a:ext cx="282365" cy="282365"/>
            </a:xfrm>
            <a:prstGeom prst="rect">
              <a:avLst/>
            </a:prstGeom>
            <a:solidFill>
              <a:srgbClr val="FED2BF">
                <a:alpha val="100000"/>
              </a:srgbClr>
            </a:solidFill>
            <a:ln w="5420" cap="flat">
              <a:solidFill>
                <a:srgbClr val="FFFFFF">
                  <a:alpha val="100000"/>
                </a:srgbClr>
              </a:solidFill>
              <a:prstDash val="solid"/>
              <a:miter/>
            </a:ln>
          </p:spPr>
          <p:txBody>
            <a:bodyPr/>
            <a:lstStyle/>
            <a:p/>
          </p:txBody>
        </p:sp>
        <p:sp>
          <p:nvSpPr>
            <p:cNvPr id="629" name="rc12"/>
            <p:cNvSpPr/>
            <p:nvPr/>
          </p:nvSpPr>
          <p:spPr>
            <a:xfrm>
              <a:off x="4352560"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0" name="rc13"/>
            <p:cNvSpPr/>
            <p:nvPr/>
          </p:nvSpPr>
          <p:spPr>
            <a:xfrm>
              <a:off x="4634925"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1" name="rc14"/>
            <p:cNvSpPr/>
            <p:nvPr/>
          </p:nvSpPr>
          <p:spPr>
            <a:xfrm>
              <a:off x="4917290"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2" name="rc15"/>
            <p:cNvSpPr/>
            <p:nvPr/>
          </p:nvSpPr>
          <p:spPr>
            <a:xfrm>
              <a:off x="5199655"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3" name="rc16"/>
            <p:cNvSpPr/>
            <p:nvPr/>
          </p:nvSpPr>
          <p:spPr>
            <a:xfrm>
              <a:off x="5482020" y="6544587"/>
              <a:ext cx="282365" cy="282365"/>
            </a:xfrm>
            <a:prstGeom prst="rect">
              <a:avLst/>
            </a:prstGeom>
            <a:solidFill>
              <a:srgbClr val="FCB59A">
                <a:alpha val="100000"/>
              </a:srgbClr>
            </a:solidFill>
            <a:ln w="5420" cap="flat">
              <a:solidFill>
                <a:srgbClr val="FFFFFF">
                  <a:alpha val="100000"/>
                </a:srgbClr>
              </a:solidFill>
              <a:prstDash val="solid"/>
              <a:miter/>
            </a:ln>
          </p:spPr>
          <p:txBody>
            <a:bodyPr/>
            <a:lstStyle/>
            <a:p/>
          </p:txBody>
        </p:sp>
        <p:sp>
          <p:nvSpPr>
            <p:cNvPr id="634" name="rc17"/>
            <p:cNvSpPr/>
            <p:nvPr/>
          </p:nvSpPr>
          <p:spPr>
            <a:xfrm>
              <a:off x="2376004"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5" name="rc18"/>
            <p:cNvSpPr/>
            <p:nvPr/>
          </p:nvSpPr>
          <p:spPr>
            <a:xfrm>
              <a:off x="2658369"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6" name="rc19"/>
            <p:cNvSpPr/>
            <p:nvPr/>
          </p:nvSpPr>
          <p:spPr>
            <a:xfrm>
              <a:off x="2940734" y="682695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37" name="rc20"/>
            <p:cNvSpPr/>
            <p:nvPr/>
          </p:nvSpPr>
          <p:spPr>
            <a:xfrm>
              <a:off x="3223100"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8" name="rc21"/>
            <p:cNvSpPr/>
            <p:nvPr/>
          </p:nvSpPr>
          <p:spPr>
            <a:xfrm>
              <a:off x="3505465" y="6826953"/>
              <a:ext cx="282365" cy="282365"/>
            </a:xfrm>
            <a:prstGeom prst="rect">
              <a:avLst/>
            </a:prstGeom>
            <a:solidFill>
              <a:srgbClr val="FEDBCC">
                <a:alpha val="100000"/>
              </a:srgbClr>
            </a:solidFill>
            <a:ln w="5420" cap="flat">
              <a:solidFill>
                <a:srgbClr val="FFFFFF">
                  <a:alpha val="100000"/>
                </a:srgbClr>
              </a:solidFill>
              <a:prstDash val="solid"/>
              <a:miter/>
            </a:ln>
          </p:spPr>
          <p:txBody>
            <a:bodyPr/>
            <a:lstStyle/>
            <a:p/>
          </p:txBody>
        </p:sp>
        <p:sp>
          <p:nvSpPr>
            <p:cNvPr id="639" name="rc22"/>
            <p:cNvSpPr/>
            <p:nvPr/>
          </p:nvSpPr>
          <p:spPr>
            <a:xfrm>
              <a:off x="3787830" y="6826953"/>
              <a:ext cx="282365" cy="282365"/>
            </a:xfrm>
            <a:prstGeom prst="rect">
              <a:avLst/>
            </a:prstGeom>
            <a:solidFill>
              <a:srgbClr val="F03F2E">
                <a:alpha val="100000"/>
              </a:srgbClr>
            </a:solidFill>
            <a:ln w="5420" cap="flat">
              <a:solidFill>
                <a:srgbClr val="FFFFFF">
                  <a:alpha val="100000"/>
                </a:srgbClr>
              </a:solidFill>
              <a:prstDash val="solid"/>
              <a:miter/>
            </a:ln>
          </p:spPr>
          <p:txBody>
            <a:bodyPr/>
            <a:lstStyle/>
            <a:p/>
          </p:txBody>
        </p:sp>
        <p:sp>
          <p:nvSpPr>
            <p:cNvPr id="640" name="rc23"/>
            <p:cNvSpPr/>
            <p:nvPr/>
          </p:nvSpPr>
          <p:spPr>
            <a:xfrm>
              <a:off x="4070195"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1" name="rc24"/>
            <p:cNvSpPr/>
            <p:nvPr/>
          </p:nvSpPr>
          <p:spPr>
            <a:xfrm>
              <a:off x="4352560"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2" name="rc25"/>
            <p:cNvSpPr/>
            <p:nvPr/>
          </p:nvSpPr>
          <p:spPr>
            <a:xfrm>
              <a:off x="4634925"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3" name="rc26"/>
            <p:cNvSpPr/>
            <p:nvPr/>
          </p:nvSpPr>
          <p:spPr>
            <a:xfrm>
              <a:off x="4917290"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4" name="rc27"/>
            <p:cNvSpPr/>
            <p:nvPr/>
          </p:nvSpPr>
          <p:spPr>
            <a:xfrm>
              <a:off x="5199655"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5" name="rc28"/>
            <p:cNvSpPr/>
            <p:nvPr/>
          </p:nvSpPr>
          <p:spPr>
            <a:xfrm>
              <a:off x="5482020"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6" name="rc29"/>
            <p:cNvSpPr/>
            <p:nvPr/>
          </p:nvSpPr>
          <p:spPr>
            <a:xfrm>
              <a:off x="2376004"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7" name="rc30"/>
            <p:cNvSpPr/>
            <p:nvPr/>
          </p:nvSpPr>
          <p:spPr>
            <a:xfrm>
              <a:off x="2658369" y="710931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48" name="rc31"/>
            <p:cNvSpPr/>
            <p:nvPr/>
          </p:nvSpPr>
          <p:spPr>
            <a:xfrm>
              <a:off x="2940734"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9" name="rc32"/>
            <p:cNvSpPr/>
            <p:nvPr/>
          </p:nvSpPr>
          <p:spPr>
            <a:xfrm>
              <a:off x="3223100"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0" name="rc33"/>
            <p:cNvSpPr/>
            <p:nvPr/>
          </p:nvSpPr>
          <p:spPr>
            <a:xfrm>
              <a:off x="3505465"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1" name="rc34"/>
            <p:cNvSpPr/>
            <p:nvPr/>
          </p:nvSpPr>
          <p:spPr>
            <a:xfrm>
              <a:off x="3787830" y="7109318"/>
              <a:ext cx="282365" cy="282365"/>
            </a:xfrm>
            <a:prstGeom prst="rect">
              <a:avLst/>
            </a:prstGeom>
            <a:solidFill>
              <a:srgbClr val="FB6A4A">
                <a:alpha val="100000"/>
              </a:srgbClr>
            </a:solidFill>
            <a:ln w="5420" cap="flat">
              <a:solidFill>
                <a:srgbClr val="FFFFFF">
                  <a:alpha val="100000"/>
                </a:srgbClr>
              </a:solidFill>
              <a:prstDash val="solid"/>
              <a:miter/>
            </a:ln>
          </p:spPr>
          <p:txBody>
            <a:bodyPr/>
            <a:lstStyle/>
            <a:p/>
          </p:txBody>
        </p:sp>
        <p:sp>
          <p:nvSpPr>
            <p:cNvPr id="652" name="rc35"/>
            <p:cNvSpPr/>
            <p:nvPr/>
          </p:nvSpPr>
          <p:spPr>
            <a:xfrm>
              <a:off x="4070195" y="710931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53" name="rc36"/>
            <p:cNvSpPr/>
            <p:nvPr/>
          </p:nvSpPr>
          <p:spPr>
            <a:xfrm>
              <a:off x="4352560"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4" name="rc37"/>
            <p:cNvSpPr/>
            <p:nvPr/>
          </p:nvSpPr>
          <p:spPr>
            <a:xfrm>
              <a:off x="4634925"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5" name="rc38"/>
            <p:cNvSpPr/>
            <p:nvPr/>
          </p:nvSpPr>
          <p:spPr>
            <a:xfrm>
              <a:off x="4917290"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6" name="rc39"/>
            <p:cNvSpPr/>
            <p:nvPr/>
          </p:nvSpPr>
          <p:spPr>
            <a:xfrm>
              <a:off x="5199655"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7" name="rc40"/>
            <p:cNvSpPr/>
            <p:nvPr/>
          </p:nvSpPr>
          <p:spPr>
            <a:xfrm>
              <a:off x="5482020" y="7109318"/>
              <a:ext cx="282365" cy="282365"/>
            </a:xfrm>
            <a:prstGeom prst="rect">
              <a:avLst/>
            </a:prstGeom>
            <a:solidFill>
              <a:srgbClr val="FEDBCC">
                <a:alpha val="100000"/>
              </a:srgbClr>
            </a:solidFill>
            <a:ln w="5420" cap="flat">
              <a:solidFill>
                <a:srgbClr val="FFFFFF">
                  <a:alpha val="100000"/>
                </a:srgbClr>
              </a:solidFill>
              <a:prstDash val="solid"/>
              <a:miter/>
            </a:ln>
          </p:spPr>
          <p:txBody>
            <a:bodyPr/>
            <a:lstStyle/>
            <a:p/>
          </p:txBody>
        </p:sp>
        <p:sp>
          <p:nvSpPr>
            <p:cNvPr id="658" name="rc41"/>
            <p:cNvSpPr/>
            <p:nvPr/>
          </p:nvSpPr>
          <p:spPr>
            <a:xfrm>
              <a:off x="2376004"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9" name="rc42"/>
            <p:cNvSpPr/>
            <p:nvPr/>
          </p:nvSpPr>
          <p:spPr>
            <a:xfrm>
              <a:off x="2658369"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0" name="rc43"/>
            <p:cNvSpPr/>
            <p:nvPr/>
          </p:nvSpPr>
          <p:spPr>
            <a:xfrm>
              <a:off x="2940734" y="7391683"/>
              <a:ext cx="282365" cy="282365"/>
            </a:xfrm>
            <a:prstGeom prst="rect">
              <a:avLst/>
            </a:prstGeom>
            <a:solidFill>
              <a:srgbClr val="FEDBCC">
                <a:alpha val="100000"/>
              </a:srgbClr>
            </a:solidFill>
            <a:ln w="5420" cap="flat">
              <a:solidFill>
                <a:srgbClr val="FFFFFF">
                  <a:alpha val="100000"/>
                </a:srgbClr>
              </a:solidFill>
              <a:prstDash val="solid"/>
              <a:miter/>
            </a:ln>
          </p:spPr>
          <p:txBody>
            <a:bodyPr/>
            <a:lstStyle/>
            <a:p/>
          </p:txBody>
        </p:sp>
        <p:sp>
          <p:nvSpPr>
            <p:cNvPr id="661" name="rc44"/>
            <p:cNvSpPr/>
            <p:nvPr/>
          </p:nvSpPr>
          <p:spPr>
            <a:xfrm>
              <a:off x="3223100"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2" name="rc45"/>
            <p:cNvSpPr/>
            <p:nvPr/>
          </p:nvSpPr>
          <p:spPr>
            <a:xfrm>
              <a:off x="3505465"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3" name="rc46"/>
            <p:cNvSpPr/>
            <p:nvPr/>
          </p:nvSpPr>
          <p:spPr>
            <a:xfrm>
              <a:off x="3787830"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4" name="rc47"/>
            <p:cNvSpPr/>
            <p:nvPr/>
          </p:nvSpPr>
          <p:spPr>
            <a:xfrm>
              <a:off x="4070195" y="7391683"/>
              <a:ext cx="282365" cy="282365"/>
            </a:xfrm>
            <a:prstGeom prst="rect">
              <a:avLst/>
            </a:prstGeom>
            <a:solidFill>
              <a:srgbClr val="FCBEA5">
                <a:alpha val="100000"/>
              </a:srgbClr>
            </a:solidFill>
            <a:ln w="5420" cap="flat">
              <a:solidFill>
                <a:srgbClr val="FFFFFF">
                  <a:alpha val="100000"/>
                </a:srgbClr>
              </a:solidFill>
              <a:prstDash val="solid"/>
              <a:miter/>
            </a:ln>
          </p:spPr>
          <p:txBody>
            <a:bodyPr/>
            <a:lstStyle/>
            <a:p/>
          </p:txBody>
        </p:sp>
        <p:sp>
          <p:nvSpPr>
            <p:cNvPr id="665" name="rc48"/>
            <p:cNvSpPr/>
            <p:nvPr/>
          </p:nvSpPr>
          <p:spPr>
            <a:xfrm>
              <a:off x="4352560" y="7391683"/>
              <a:ext cx="282365" cy="282365"/>
            </a:xfrm>
            <a:prstGeom prst="rect">
              <a:avLst/>
            </a:prstGeom>
            <a:solidFill>
              <a:srgbClr val="FED2BF">
                <a:alpha val="100000"/>
              </a:srgbClr>
            </a:solidFill>
            <a:ln w="5420" cap="flat">
              <a:solidFill>
                <a:srgbClr val="FFFFFF">
                  <a:alpha val="100000"/>
                </a:srgbClr>
              </a:solidFill>
              <a:prstDash val="solid"/>
              <a:miter/>
            </a:ln>
          </p:spPr>
          <p:txBody>
            <a:bodyPr/>
            <a:lstStyle/>
            <a:p/>
          </p:txBody>
        </p:sp>
        <p:sp>
          <p:nvSpPr>
            <p:cNvPr id="666" name="rc49"/>
            <p:cNvSpPr/>
            <p:nvPr/>
          </p:nvSpPr>
          <p:spPr>
            <a:xfrm>
              <a:off x="4634925" y="739168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7" name="rc50"/>
            <p:cNvSpPr/>
            <p:nvPr/>
          </p:nvSpPr>
          <p:spPr>
            <a:xfrm>
              <a:off x="4917290"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8" name="rc51"/>
            <p:cNvSpPr/>
            <p:nvPr/>
          </p:nvSpPr>
          <p:spPr>
            <a:xfrm>
              <a:off x="5199655" y="7391683"/>
              <a:ext cx="282365" cy="282365"/>
            </a:xfrm>
            <a:prstGeom prst="rect">
              <a:avLst/>
            </a:prstGeom>
            <a:solidFill>
              <a:srgbClr val="FCB59A">
                <a:alpha val="100000"/>
              </a:srgbClr>
            </a:solidFill>
            <a:ln w="5420" cap="flat">
              <a:solidFill>
                <a:srgbClr val="FFFFFF">
                  <a:alpha val="100000"/>
                </a:srgbClr>
              </a:solidFill>
              <a:prstDash val="solid"/>
              <a:miter/>
            </a:ln>
          </p:spPr>
          <p:txBody>
            <a:bodyPr/>
            <a:lstStyle/>
            <a:p/>
          </p:txBody>
        </p:sp>
        <p:sp>
          <p:nvSpPr>
            <p:cNvPr id="669" name="rc52"/>
            <p:cNvSpPr/>
            <p:nvPr/>
          </p:nvSpPr>
          <p:spPr>
            <a:xfrm>
              <a:off x="5482020"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0" name="rc53"/>
            <p:cNvSpPr/>
            <p:nvPr/>
          </p:nvSpPr>
          <p:spPr>
            <a:xfrm>
              <a:off x="2376004"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1" name="rc54"/>
            <p:cNvSpPr/>
            <p:nvPr/>
          </p:nvSpPr>
          <p:spPr>
            <a:xfrm>
              <a:off x="2658369"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2" name="rc55"/>
            <p:cNvSpPr/>
            <p:nvPr/>
          </p:nvSpPr>
          <p:spPr>
            <a:xfrm>
              <a:off x="2940734"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3" name="rc56"/>
            <p:cNvSpPr/>
            <p:nvPr/>
          </p:nvSpPr>
          <p:spPr>
            <a:xfrm>
              <a:off x="3223100"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4" name="rc57"/>
            <p:cNvSpPr/>
            <p:nvPr/>
          </p:nvSpPr>
          <p:spPr>
            <a:xfrm>
              <a:off x="3505465"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5" name="rc58"/>
            <p:cNvSpPr/>
            <p:nvPr/>
          </p:nvSpPr>
          <p:spPr>
            <a:xfrm>
              <a:off x="3787830" y="7674048"/>
              <a:ext cx="282365" cy="282365"/>
            </a:xfrm>
            <a:prstGeom prst="rect">
              <a:avLst/>
            </a:prstGeom>
            <a:solidFill>
              <a:srgbClr val="FCB59A">
                <a:alpha val="100000"/>
              </a:srgbClr>
            </a:solidFill>
            <a:ln w="5420" cap="flat">
              <a:solidFill>
                <a:srgbClr val="FFFFFF">
                  <a:alpha val="100000"/>
                </a:srgbClr>
              </a:solidFill>
              <a:prstDash val="solid"/>
              <a:miter/>
            </a:ln>
          </p:spPr>
          <p:txBody>
            <a:bodyPr/>
            <a:lstStyle/>
            <a:p/>
          </p:txBody>
        </p:sp>
        <p:sp>
          <p:nvSpPr>
            <p:cNvPr id="676" name="rc59"/>
            <p:cNvSpPr/>
            <p:nvPr/>
          </p:nvSpPr>
          <p:spPr>
            <a:xfrm>
              <a:off x="4070195" y="7674048"/>
              <a:ext cx="282365" cy="282365"/>
            </a:xfrm>
            <a:prstGeom prst="rect">
              <a:avLst/>
            </a:prstGeom>
            <a:solidFill>
              <a:srgbClr val="FED2BF">
                <a:alpha val="100000"/>
              </a:srgbClr>
            </a:solidFill>
            <a:ln w="5420" cap="flat">
              <a:solidFill>
                <a:srgbClr val="FFFFFF">
                  <a:alpha val="100000"/>
                </a:srgbClr>
              </a:solidFill>
              <a:prstDash val="solid"/>
              <a:miter/>
            </a:ln>
          </p:spPr>
          <p:txBody>
            <a:bodyPr/>
            <a:lstStyle/>
            <a:p/>
          </p:txBody>
        </p:sp>
        <p:sp>
          <p:nvSpPr>
            <p:cNvPr id="677" name="rc60"/>
            <p:cNvSpPr/>
            <p:nvPr/>
          </p:nvSpPr>
          <p:spPr>
            <a:xfrm>
              <a:off x="4352560"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8" name="rc61"/>
            <p:cNvSpPr/>
            <p:nvPr/>
          </p:nvSpPr>
          <p:spPr>
            <a:xfrm>
              <a:off x="4634925"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9" name="rc62"/>
            <p:cNvSpPr/>
            <p:nvPr/>
          </p:nvSpPr>
          <p:spPr>
            <a:xfrm>
              <a:off x="4917290" y="7674048"/>
              <a:ext cx="282365" cy="282365"/>
            </a:xfrm>
            <a:prstGeom prst="rect">
              <a:avLst/>
            </a:prstGeom>
            <a:solidFill>
              <a:srgbClr val="FEDBCC">
                <a:alpha val="100000"/>
              </a:srgbClr>
            </a:solidFill>
            <a:ln w="5420" cap="flat">
              <a:solidFill>
                <a:srgbClr val="FFFFFF">
                  <a:alpha val="100000"/>
                </a:srgbClr>
              </a:solidFill>
              <a:prstDash val="solid"/>
              <a:miter/>
            </a:ln>
          </p:spPr>
          <p:txBody>
            <a:bodyPr/>
            <a:lstStyle/>
            <a:p/>
          </p:txBody>
        </p:sp>
        <p:sp>
          <p:nvSpPr>
            <p:cNvPr id="680" name="rc63"/>
            <p:cNvSpPr/>
            <p:nvPr/>
          </p:nvSpPr>
          <p:spPr>
            <a:xfrm>
              <a:off x="5199655"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1" name="rc64"/>
            <p:cNvSpPr/>
            <p:nvPr/>
          </p:nvSpPr>
          <p:spPr>
            <a:xfrm>
              <a:off x="5482020" y="7674048"/>
              <a:ext cx="282365" cy="282365"/>
            </a:xfrm>
            <a:prstGeom prst="rect">
              <a:avLst/>
            </a:prstGeom>
            <a:solidFill>
              <a:srgbClr val="FDC8B2">
                <a:alpha val="100000"/>
              </a:srgbClr>
            </a:solidFill>
            <a:ln w="5420" cap="flat">
              <a:solidFill>
                <a:srgbClr val="FFFFFF">
                  <a:alpha val="100000"/>
                </a:srgbClr>
              </a:solidFill>
              <a:prstDash val="solid"/>
              <a:miter/>
            </a:ln>
          </p:spPr>
          <p:txBody>
            <a:bodyPr/>
            <a:lstStyle/>
            <a:p/>
          </p:txBody>
        </p:sp>
        <p:sp>
          <p:nvSpPr>
            <p:cNvPr id="682" name="rc65"/>
            <p:cNvSpPr/>
            <p:nvPr/>
          </p:nvSpPr>
          <p:spPr>
            <a:xfrm>
              <a:off x="2376004"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3" name="rc66"/>
            <p:cNvSpPr/>
            <p:nvPr/>
          </p:nvSpPr>
          <p:spPr>
            <a:xfrm>
              <a:off x="2658369"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4" name="rc67"/>
            <p:cNvSpPr/>
            <p:nvPr/>
          </p:nvSpPr>
          <p:spPr>
            <a:xfrm>
              <a:off x="2940734"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5" name="rc68"/>
            <p:cNvSpPr/>
            <p:nvPr/>
          </p:nvSpPr>
          <p:spPr>
            <a:xfrm>
              <a:off x="3223100"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6" name="rc69"/>
            <p:cNvSpPr/>
            <p:nvPr/>
          </p:nvSpPr>
          <p:spPr>
            <a:xfrm>
              <a:off x="3505465"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7" name="rc70"/>
            <p:cNvSpPr/>
            <p:nvPr/>
          </p:nvSpPr>
          <p:spPr>
            <a:xfrm>
              <a:off x="3787830" y="7956413"/>
              <a:ext cx="282365" cy="282365"/>
            </a:xfrm>
            <a:prstGeom prst="rect">
              <a:avLst/>
            </a:prstGeom>
            <a:solidFill>
              <a:srgbClr val="FC7D5C">
                <a:alpha val="100000"/>
              </a:srgbClr>
            </a:solidFill>
            <a:ln w="5420" cap="flat">
              <a:solidFill>
                <a:srgbClr val="FFFFFF">
                  <a:alpha val="100000"/>
                </a:srgbClr>
              </a:solidFill>
              <a:prstDash val="solid"/>
              <a:miter/>
            </a:ln>
          </p:spPr>
          <p:txBody>
            <a:bodyPr/>
            <a:lstStyle/>
            <a:p/>
          </p:txBody>
        </p:sp>
        <p:sp>
          <p:nvSpPr>
            <p:cNvPr id="688" name="rc71"/>
            <p:cNvSpPr/>
            <p:nvPr/>
          </p:nvSpPr>
          <p:spPr>
            <a:xfrm>
              <a:off x="4070195"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9" name="rc72"/>
            <p:cNvSpPr/>
            <p:nvPr/>
          </p:nvSpPr>
          <p:spPr>
            <a:xfrm>
              <a:off x="4352560"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0" name="rc73"/>
            <p:cNvSpPr/>
            <p:nvPr/>
          </p:nvSpPr>
          <p:spPr>
            <a:xfrm>
              <a:off x="4634925"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1" name="rc74"/>
            <p:cNvSpPr/>
            <p:nvPr/>
          </p:nvSpPr>
          <p:spPr>
            <a:xfrm>
              <a:off x="4917290"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2" name="rc75"/>
            <p:cNvSpPr/>
            <p:nvPr/>
          </p:nvSpPr>
          <p:spPr>
            <a:xfrm>
              <a:off x="5199655" y="795641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3" name="rc76"/>
            <p:cNvSpPr/>
            <p:nvPr/>
          </p:nvSpPr>
          <p:spPr>
            <a:xfrm>
              <a:off x="5482020" y="795641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4" name="rc77"/>
            <p:cNvSpPr/>
            <p:nvPr/>
          </p:nvSpPr>
          <p:spPr>
            <a:xfrm>
              <a:off x="2376004"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5" name="rc78"/>
            <p:cNvSpPr/>
            <p:nvPr/>
          </p:nvSpPr>
          <p:spPr>
            <a:xfrm>
              <a:off x="2658369"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6" name="rc79"/>
            <p:cNvSpPr/>
            <p:nvPr/>
          </p:nvSpPr>
          <p:spPr>
            <a:xfrm>
              <a:off x="2940734"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7" name="rc80"/>
            <p:cNvSpPr/>
            <p:nvPr/>
          </p:nvSpPr>
          <p:spPr>
            <a:xfrm>
              <a:off x="3223100"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8" name="rc81"/>
            <p:cNvSpPr/>
            <p:nvPr/>
          </p:nvSpPr>
          <p:spPr>
            <a:xfrm>
              <a:off x="3505465" y="8238778"/>
              <a:ext cx="282365" cy="282365"/>
            </a:xfrm>
            <a:prstGeom prst="rect">
              <a:avLst/>
            </a:prstGeom>
            <a:solidFill>
              <a:srgbClr val="FEDBCC">
                <a:alpha val="100000"/>
              </a:srgbClr>
            </a:solidFill>
            <a:ln w="5420" cap="flat">
              <a:solidFill>
                <a:srgbClr val="FFFFFF">
                  <a:alpha val="100000"/>
                </a:srgbClr>
              </a:solidFill>
              <a:prstDash val="solid"/>
              <a:miter/>
            </a:ln>
          </p:spPr>
          <p:txBody>
            <a:bodyPr/>
            <a:lstStyle/>
            <a:p/>
          </p:txBody>
        </p:sp>
        <p:sp>
          <p:nvSpPr>
            <p:cNvPr id="699" name="rc82"/>
            <p:cNvSpPr/>
            <p:nvPr/>
          </p:nvSpPr>
          <p:spPr>
            <a:xfrm>
              <a:off x="3787830" y="8238778"/>
              <a:ext cx="282365" cy="282365"/>
            </a:xfrm>
            <a:prstGeom prst="rect">
              <a:avLst/>
            </a:prstGeom>
            <a:solidFill>
              <a:srgbClr val="FDAB8F">
                <a:alpha val="100000"/>
              </a:srgbClr>
            </a:solidFill>
            <a:ln w="5420" cap="flat">
              <a:solidFill>
                <a:srgbClr val="FFFFFF">
                  <a:alpha val="100000"/>
                </a:srgbClr>
              </a:solidFill>
              <a:prstDash val="solid"/>
              <a:miter/>
            </a:ln>
          </p:spPr>
          <p:txBody>
            <a:bodyPr/>
            <a:lstStyle/>
            <a:p/>
          </p:txBody>
        </p:sp>
        <p:sp>
          <p:nvSpPr>
            <p:cNvPr id="700" name="rc83"/>
            <p:cNvSpPr/>
            <p:nvPr/>
          </p:nvSpPr>
          <p:spPr>
            <a:xfrm>
              <a:off x="4070195"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1" name="rc84"/>
            <p:cNvSpPr/>
            <p:nvPr/>
          </p:nvSpPr>
          <p:spPr>
            <a:xfrm>
              <a:off x="4352560"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2" name="rc85"/>
            <p:cNvSpPr/>
            <p:nvPr/>
          </p:nvSpPr>
          <p:spPr>
            <a:xfrm>
              <a:off x="4634925"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3" name="rc86"/>
            <p:cNvSpPr/>
            <p:nvPr/>
          </p:nvSpPr>
          <p:spPr>
            <a:xfrm>
              <a:off x="4917290"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4" name="rc87"/>
            <p:cNvSpPr/>
            <p:nvPr/>
          </p:nvSpPr>
          <p:spPr>
            <a:xfrm>
              <a:off x="5199655"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5" name="rc88"/>
            <p:cNvSpPr/>
            <p:nvPr/>
          </p:nvSpPr>
          <p:spPr>
            <a:xfrm>
              <a:off x="5482020" y="8238778"/>
              <a:ext cx="282365" cy="282365"/>
            </a:xfrm>
            <a:prstGeom prst="rect">
              <a:avLst/>
            </a:prstGeom>
            <a:solidFill>
              <a:srgbClr val="FED2BF">
                <a:alpha val="100000"/>
              </a:srgbClr>
            </a:solidFill>
            <a:ln w="5420" cap="flat">
              <a:solidFill>
                <a:srgbClr val="FFFFFF">
                  <a:alpha val="100000"/>
                </a:srgbClr>
              </a:solidFill>
              <a:prstDash val="solid"/>
              <a:miter/>
            </a:ln>
          </p:spPr>
          <p:txBody>
            <a:bodyPr/>
            <a:lstStyle/>
            <a:p/>
          </p:txBody>
        </p:sp>
        <p:sp>
          <p:nvSpPr>
            <p:cNvPr id="706" name="rc89"/>
            <p:cNvSpPr/>
            <p:nvPr/>
          </p:nvSpPr>
          <p:spPr>
            <a:xfrm>
              <a:off x="2376004"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7" name="rc90"/>
            <p:cNvSpPr/>
            <p:nvPr/>
          </p:nvSpPr>
          <p:spPr>
            <a:xfrm>
              <a:off x="2658369"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8" name="rc91"/>
            <p:cNvSpPr/>
            <p:nvPr/>
          </p:nvSpPr>
          <p:spPr>
            <a:xfrm>
              <a:off x="2940734"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09" name="rc92"/>
            <p:cNvSpPr/>
            <p:nvPr/>
          </p:nvSpPr>
          <p:spPr>
            <a:xfrm>
              <a:off x="3223100"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0" name="rc93"/>
            <p:cNvSpPr/>
            <p:nvPr/>
          </p:nvSpPr>
          <p:spPr>
            <a:xfrm>
              <a:off x="3505465"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1" name="rc94"/>
            <p:cNvSpPr/>
            <p:nvPr/>
          </p:nvSpPr>
          <p:spPr>
            <a:xfrm>
              <a:off x="3787830" y="8521143"/>
              <a:ext cx="282365" cy="282365"/>
            </a:xfrm>
            <a:prstGeom prst="rect">
              <a:avLst/>
            </a:prstGeom>
            <a:solidFill>
              <a:srgbClr val="FEDBCC">
                <a:alpha val="100000"/>
              </a:srgbClr>
            </a:solidFill>
            <a:ln w="5420" cap="flat">
              <a:solidFill>
                <a:srgbClr val="FFFFFF">
                  <a:alpha val="100000"/>
                </a:srgbClr>
              </a:solidFill>
              <a:prstDash val="solid"/>
              <a:miter/>
            </a:ln>
          </p:spPr>
          <p:txBody>
            <a:bodyPr/>
            <a:lstStyle/>
            <a:p/>
          </p:txBody>
        </p:sp>
        <p:sp>
          <p:nvSpPr>
            <p:cNvPr id="712" name="rc95"/>
            <p:cNvSpPr/>
            <p:nvPr/>
          </p:nvSpPr>
          <p:spPr>
            <a:xfrm>
              <a:off x="4070195" y="8521143"/>
              <a:ext cx="282365" cy="282365"/>
            </a:xfrm>
            <a:prstGeom prst="rect">
              <a:avLst/>
            </a:prstGeom>
            <a:solidFill>
              <a:srgbClr val="FDC8B2">
                <a:alpha val="100000"/>
              </a:srgbClr>
            </a:solidFill>
            <a:ln w="5420" cap="flat">
              <a:solidFill>
                <a:srgbClr val="FFFFFF">
                  <a:alpha val="100000"/>
                </a:srgbClr>
              </a:solidFill>
              <a:prstDash val="solid"/>
              <a:miter/>
            </a:ln>
          </p:spPr>
          <p:txBody>
            <a:bodyPr/>
            <a:lstStyle/>
            <a:p/>
          </p:txBody>
        </p:sp>
        <p:sp>
          <p:nvSpPr>
            <p:cNvPr id="713" name="rc96"/>
            <p:cNvSpPr/>
            <p:nvPr/>
          </p:nvSpPr>
          <p:spPr>
            <a:xfrm>
              <a:off x="4352560"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4" name="rc97"/>
            <p:cNvSpPr/>
            <p:nvPr/>
          </p:nvSpPr>
          <p:spPr>
            <a:xfrm>
              <a:off x="4634925"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15" name="rc98"/>
            <p:cNvSpPr/>
            <p:nvPr/>
          </p:nvSpPr>
          <p:spPr>
            <a:xfrm>
              <a:off x="4917290"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6" name="rc99"/>
            <p:cNvSpPr/>
            <p:nvPr/>
          </p:nvSpPr>
          <p:spPr>
            <a:xfrm>
              <a:off x="5199655"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17" name="rc100"/>
            <p:cNvSpPr/>
            <p:nvPr/>
          </p:nvSpPr>
          <p:spPr>
            <a:xfrm>
              <a:off x="5482020" y="8521143"/>
              <a:ext cx="282365" cy="282365"/>
            </a:xfrm>
            <a:prstGeom prst="rect">
              <a:avLst/>
            </a:prstGeom>
            <a:solidFill>
              <a:srgbClr val="FEDBCC">
                <a:alpha val="100000"/>
              </a:srgbClr>
            </a:solidFill>
            <a:ln w="5420" cap="flat">
              <a:solidFill>
                <a:srgbClr val="FFFFFF">
                  <a:alpha val="100000"/>
                </a:srgbClr>
              </a:solidFill>
              <a:prstDash val="solid"/>
              <a:miter/>
            </a:ln>
          </p:spPr>
          <p:txBody>
            <a:bodyPr/>
            <a:lstStyle/>
            <a:p/>
          </p:txBody>
        </p:sp>
        <p:sp>
          <p:nvSpPr>
            <p:cNvPr id="718" name="rc101"/>
            <p:cNvSpPr/>
            <p:nvPr/>
          </p:nvSpPr>
          <p:spPr>
            <a:xfrm>
              <a:off x="2376004" y="8803508"/>
              <a:ext cx="282365" cy="282365"/>
            </a:xfrm>
            <a:prstGeom prst="rect">
              <a:avLst/>
            </a:prstGeom>
            <a:solidFill>
              <a:srgbClr val="FED2BF">
                <a:alpha val="100000"/>
              </a:srgbClr>
            </a:solidFill>
            <a:ln w="5420" cap="flat">
              <a:solidFill>
                <a:srgbClr val="FFFFFF">
                  <a:alpha val="100000"/>
                </a:srgbClr>
              </a:solidFill>
              <a:prstDash val="solid"/>
              <a:miter/>
            </a:ln>
          </p:spPr>
          <p:txBody>
            <a:bodyPr/>
            <a:lstStyle/>
            <a:p/>
          </p:txBody>
        </p:sp>
        <p:sp>
          <p:nvSpPr>
            <p:cNvPr id="719" name="rc102"/>
            <p:cNvSpPr/>
            <p:nvPr/>
          </p:nvSpPr>
          <p:spPr>
            <a:xfrm>
              <a:off x="2658369"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20" name="rc103"/>
            <p:cNvSpPr/>
            <p:nvPr/>
          </p:nvSpPr>
          <p:spPr>
            <a:xfrm>
              <a:off x="2940734" y="880350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21" name="rc104"/>
            <p:cNvSpPr/>
            <p:nvPr/>
          </p:nvSpPr>
          <p:spPr>
            <a:xfrm>
              <a:off x="3223100" y="880350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22" name="rc105"/>
            <p:cNvSpPr/>
            <p:nvPr/>
          </p:nvSpPr>
          <p:spPr>
            <a:xfrm>
              <a:off x="3505465" y="8803508"/>
              <a:ext cx="282365" cy="282365"/>
            </a:xfrm>
            <a:prstGeom prst="rect">
              <a:avLst/>
            </a:prstGeom>
            <a:solidFill>
              <a:srgbClr val="FCBEA5">
                <a:alpha val="100000"/>
              </a:srgbClr>
            </a:solidFill>
            <a:ln w="5420" cap="flat">
              <a:solidFill>
                <a:srgbClr val="FFFFFF">
                  <a:alpha val="100000"/>
                </a:srgbClr>
              </a:solidFill>
              <a:prstDash val="solid"/>
              <a:miter/>
            </a:ln>
          </p:spPr>
          <p:txBody>
            <a:bodyPr/>
            <a:lstStyle/>
            <a:p/>
          </p:txBody>
        </p:sp>
        <p:sp>
          <p:nvSpPr>
            <p:cNvPr id="723" name="rc106"/>
            <p:cNvSpPr/>
            <p:nvPr/>
          </p:nvSpPr>
          <p:spPr>
            <a:xfrm>
              <a:off x="3787830" y="8803508"/>
              <a:ext cx="282365" cy="282365"/>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724" name="rc107"/>
            <p:cNvSpPr/>
            <p:nvPr/>
          </p:nvSpPr>
          <p:spPr>
            <a:xfrm>
              <a:off x="4070195" y="8803508"/>
              <a:ext cx="282365" cy="282365"/>
            </a:xfrm>
            <a:prstGeom prst="rect">
              <a:avLst/>
            </a:prstGeom>
            <a:solidFill>
              <a:srgbClr val="FDC8B2">
                <a:alpha val="100000"/>
              </a:srgbClr>
            </a:solidFill>
            <a:ln w="5420" cap="flat">
              <a:solidFill>
                <a:srgbClr val="FFFFFF">
                  <a:alpha val="100000"/>
                </a:srgbClr>
              </a:solidFill>
              <a:prstDash val="solid"/>
              <a:miter/>
            </a:ln>
          </p:spPr>
          <p:txBody>
            <a:bodyPr/>
            <a:lstStyle/>
            <a:p/>
          </p:txBody>
        </p:sp>
        <p:sp>
          <p:nvSpPr>
            <p:cNvPr id="725" name="rc108"/>
            <p:cNvSpPr/>
            <p:nvPr/>
          </p:nvSpPr>
          <p:spPr>
            <a:xfrm>
              <a:off x="4352560" y="8803508"/>
              <a:ext cx="282365" cy="282365"/>
            </a:xfrm>
            <a:prstGeom prst="rect">
              <a:avLst/>
            </a:prstGeom>
            <a:solidFill>
              <a:srgbClr val="FDA284">
                <a:alpha val="100000"/>
              </a:srgbClr>
            </a:solidFill>
            <a:ln w="5420" cap="flat">
              <a:solidFill>
                <a:srgbClr val="FFFFFF">
                  <a:alpha val="100000"/>
                </a:srgbClr>
              </a:solidFill>
              <a:prstDash val="solid"/>
              <a:miter/>
            </a:ln>
          </p:spPr>
          <p:txBody>
            <a:bodyPr/>
            <a:lstStyle/>
            <a:p/>
          </p:txBody>
        </p:sp>
        <p:sp>
          <p:nvSpPr>
            <p:cNvPr id="726" name="rc109"/>
            <p:cNvSpPr/>
            <p:nvPr/>
          </p:nvSpPr>
          <p:spPr>
            <a:xfrm>
              <a:off x="4634925" y="8803508"/>
              <a:ext cx="282365" cy="282365"/>
            </a:xfrm>
            <a:prstGeom prst="rect">
              <a:avLst/>
            </a:prstGeom>
            <a:solidFill>
              <a:srgbClr val="FED2BF">
                <a:alpha val="100000"/>
              </a:srgbClr>
            </a:solidFill>
            <a:ln w="5420" cap="flat">
              <a:solidFill>
                <a:srgbClr val="FFFFFF">
                  <a:alpha val="100000"/>
                </a:srgbClr>
              </a:solidFill>
              <a:prstDash val="solid"/>
              <a:miter/>
            </a:ln>
          </p:spPr>
          <p:txBody>
            <a:bodyPr/>
            <a:lstStyle/>
            <a:p/>
          </p:txBody>
        </p:sp>
        <p:sp>
          <p:nvSpPr>
            <p:cNvPr id="727" name="rc110"/>
            <p:cNvSpPr/>
            <p:nvPr/>
          </p:nvSpPr>
          <p:spPr>
            <a:xfrm>
              <a:off x="4917290" y="8803508"/>
              <a:ext cx="282365" cy="282365"/>
            </a:xfrm>
            <a:prstGeom prst="rect">
              <a:avLst/>
            </a:prstGeom>
            <a:solidFill>
              <a:srgbClr val="FDC8B2">
                <a:alpha val="100000"/>
              </a:srgbClr>
            </a:solidFill>
            <a:ln w="5420" cap="flat">
              <a:solidFill>
                <a:srgbClr val="FFFFFF">
                  <a:alpha val="100000"/>
                </a:srgbClr>
              </a:solidFill>
              <a:prstDash val="solid"/>
              <a:miter/>
            </a:ln>
          </p:spPr>
          <p:txBody>
            <a:bodyPr/>
            <a:lstStyle/>
            <a:p/>
          </p:txBody>
        </p:sp>
        <p:sp>
          <p:nvSpPr>
            <p:cNvPr id="728" name="rc111"/>
            <p:cNvSpPr/>
            <p:nvPr/>
          </p:nvSpPr>
          <p:spPr>
            <a:xfrm>
              <a:off x="5199655" y="8803508"/>
              <a:ext cx="282365" cy="282365"/>
            </a:xfrm>
            <a:prstGeom prst="rect">
              <a:avLst/>
            </a:prstGeom>
            <a:solidFill>
              <a:srgbClr val="FDA284">
                <a:alpha val="100000"/>
              </a:srgbClr>
            </a:solidFill>
            <a:ln w="5420" cap="flat">
              <a:solidFill>
                <a:srgbClr val="FFFFFF">
                  <a:alpha val="100000"/>
                </a:srgbClr>
              </a:solidFill>
              <a:prstDash val="solid"/>
              <a:miter/>
            </a:ln>
          </p:spPr>
          <p:txBody>
            <a:bodyPr/>
            <a:lstStyle/>
            <a:p/>
          </p:txBody>
        </p:sp>
        <p:sp>
          <p:nvSpPr>
            <p:cNvPr id="729" name="rc112"/>
            <p:cNvSpPr/>
            <p:nvPr/>
          </p:nvSpPr>
          <p:spPr>
            <a:xfrm>
              <a:off x="5482020" y="8803508"/>
              <a:ext cx="282365" cy="282365"/>
            </a:xfrm>
            <a:prstGeom prst="rect">
              <a:avLst/>
            </a:prstGeom>
            <a:solidFill>
              <a:srgbClr val="B00B14">
                <a:alpha val="100000"/>
              </a:srgbClr>
            </a:solidFill>
            <a:ln w="5420" cap="flat">
              <a:solidFill>
                <a:srgbClr val="FFFFFF">
                  <a:alpha val="100000"/>
                </a:srgbClr>
              </a:solidFill>
              <a:prstDash val="solid"/>
              <a:miter/>
            </a:ln>
          </p:spPr>
          <p:txBody>
            <a:bodyPr/>
            <a:lstStyle/>
            <a:p/>
          </p:txBody>
        </p:sp>
        <p:sp>
          <p:nvSpPr>
            <p:cNvPr id="730" name="tx113"/>
            <p:cNvSpPr/>
            <p:nvPr/>
          </p:nvSpPr>
          <p:spPr>
            <a:xfrm>
              <a:off x="1729099" y="8886350"/>
              <a:ext cx="45734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Others</a:t>
              </a:r>
            </a:p>
          </p:txBody>
        </p:sp>
        <p:sp>
          <p:nvSpPr>
            <p:cNvPr id="731" name="tx114"/>
            <p:cNvSpPr/>
            <p:nvPr/>
          </p:nvSpPr>
          <p:spPr>
            <a:xfrm>
              <a:off x="958392" y="8604059"/>
              <a:ext cx="1228055"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DAR ES SALAAM</a:t>
              </a:r>
            </a:p>
          </p:txBody>
        </p:sp>
        <p:sp>
          <p:nvSpPr>
            <p:cNvPr id="732" name="tx115"/>
            <p:cNvSpPr/>
            <p:nvPr/>
          </p:nvSpPr>
          <p:spPr>
            <a:xfrm>
              <a:off x="1288791" y="8321694"/>
              <a:ext cx="897656"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SHINYANGA</a:t>
              </a:r>
            </a:p>
          </p:txBody>
        </p:sp>
        <p:sp>
          <p:nvSpPr>
            <p:cNvPr id="733" name="tx116"/>
            <p:cNvSpPr/>
            <p:nvPr/>
          </p:nvSpPr>
          <p:spPr>
            <a:xfrm>
              <a:off x="1619189" y="8041190"/>
              <a:ext cx="567258"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RUKWA</a:t>
              </a:r>
            </a:p>
          </p:txBody>
        </p:sp>
        <p:sp>
          <p:nvSpPr>
            <p:cNvPr id="734" name="tx117"/>
            <p:cNvSpPr/>
            <p:nvPr/>
          </p:nvSpPr>
          <p:spPr>
            <a:xfrm>
              <a:off x="1500648" y="7756890"/>
              <a:ext cx="685800"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DODOMA</a:t>
              </a:r>
            </a:p>
          </p:txBody>
        </p:sp>
        <p:sp>
          <p:nvSpPr>
            <p:cNvPr id="735" name="tx118"/>
            <p:cNvSpPr/>
            <p:nvPr/>
          </p:nvSpPr>
          <p:spPr>
            <a:xfrm>
              <a:off x="1551249" y="7474599"/>
              <a:ext cx="635198"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KAGERA</a:t>
              </a:r>
            </a:p>
          </p:txBody>
        </p:sp>
        <p:sp>
          <p:nvSpPr>
            <p:cNvPr id="736" name="tx119"/>
            <p:cNvSpPr/>
            <p:nvPr/>
          </p:nvSpPr>
          <p:spPr>
            <a:xfrm>
              <a:off x="1686906" y="7195955"/>
              <a:ext cx="499541"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PWANI</a:t>
              </a:r>
            </a:p>
          </p:txBody>
        </p:sp>
        <p:sp>
          <p:nvSpPr>
            <p:cNvPr id="737" name="tx120"/>
            <p:cNvSpPr/>
            <p:nvPr/>
          </p:nvSpPr>
          <p:spPr>
            <a:xfrm>
              <a:off x="1551398" y="6909794"/>
              <a:ext cx="635049"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NJOMBE</a:t>
              </a:r>
            </a:p>
          </p:txBody>
        </p:sp>
        <p:sp>
          <p:nvSpPr>
            <p:cNvPr id="738" name="tx121"/>
            <p:cNvSpPr/>
            <p:nvPr/>
          </p:nvSpPr>
          <p:spPr>
            <a:xfrm>
              <a:off x="1661456" y="6627504"/>
              <a:ext cx="524991"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TANGA</a:t>
              </a:r>
            </a:p>
          </p:txBody>
        </p:sp>
        <p:sp>
          <p:nvSpPr>
            <p:cNvPr id="739" name="tx122"/>
            <p:cNvSpPr/>
            <p:nvPr/>
          </p:nvSpPr>
          <p:spPr>
            <a:xfrm rot="-2700000">
              <a:off x="2077552"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740" name="tx123"/>
            <p:cNvSpPr/>
            <p:nvPr/>
          </p:nvSpPr>
          <p:spPr>
            <a:xfrm rot="-2700000">
              <a:off x="2359917"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741" name="tx124"/>
            <p:cNvSpPr/>
            <p:nvPr/>
          </p:nvSpPr>
          <p:spPr>
            <a:xfrm rot="-2700000">
              <a:off x="2642282"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742" name="tx125"/>
            <p:cNvSpPr/>
            <p:nvPr/>
          </p:nvSpPr>
          <p:spPr>
            <a:xfrm rot="-2700000">
              <a:off x="2924647"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743" name="tx126"/>
            <p:cNvSpPr/>
            <p:nvPr/>
          </p:nvSpPr>
          <p:spPr>
            <a:xfrm rot="-2700000">
              <a:off x="3207012"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744" name="tx127"/>
            <p:cNvSpPr/>
            <p:nvPr/>
          </p:nvSpPr>
          <p:spPr>
            <a:xfrm rot="-2700000">
              <a:off x="3489377"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745" name="tx128"/>
            <p:cNvSpPr/>
            <p:nvPr/>
          </p:nvSpPr>
          <p:spPr>
            <a:xfrm rot="-2700000">
              <a:off x="3771742"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746" name="tx129"/>
            <p:cNvSpPr/>
            <p:nvPr/>
          </p:nvSpPr>
          <p:spPr>
            <a:xfrm rot="-2700000">
              <a:off x="4054107"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747" name="tx130"/>
            <p:cNvSpPr/>
            <p:nvPr/>
          </p:nvSpPr>
          <p:spPr>
            <a:xfrm rot="-2700000">
              <a:off x="4336472"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748" name="tx131"/>
            <p:cNvSpPr/>
            <p:nvPr/>
          </p:nvSpPr>
          <p:spPr>
            <a:xfrm rot="-2700000">
              <a:off x="4618811" y="9429857"/>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749" name="tx132"/>
            <p:cNvSpPr/>
            <p:nvPr/>
          </p:nvSpPr>
          <p:spPr>
            <a:xfrm rot="-2700000">
              <a:off x="4901202"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750" name="tx133"/>
            <p:cNvSpPr/>
            <p:nvPr/>
          </p:nvSpPr>
          <p:spPr>
            <a:xfrm rot="-2700000">
              <a:off x="5183568"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751" name="pic134"/>
            <p:cNvPicPr/>
            <p:nvPr/>
          </p:nvPicPr>
          <p:blipFill>
            <a:blip r:embed="rId2" cstate="print"/>
            <a:stretch>
              <a:fillRect/>
            </a:stretch>
          </p:blipFill>
          <p:spPr>
            <a:xfrm>
              <a:off x="2990195" y="9925424"/>
              <a:ext cx="2160000" cy="144000"/>
            </a:xfrm>
            <a:prstGeom prst="rect">
              <a:avLst/>
            </a:prstGeom>
          </p:spPr>
        </p:pic>
        <p:sp>
          <p:nvSpPr>
            <p:cNvPr id="752" name="pl135"/>
            <p:cNvSpPr/>
            <p:nvPr/>
          </p:nvSpPr>
          <p:spPr>
            <a:xfrm>
              <a:off x="3324995"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53" name="pl136"/>
            <p:cNvSpPr/>
            <p:nvPr/>
          </p:nvSpPr>
          <p:spPr>
            <a:xfrm>
              <a:off x="3738995"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54" name="pl137"/>
            <p:cNvSpPr/>
            <p:nvPr/>
          </p:nvSpPr>
          <p:spPr>
            <a:xfrm>
              <a:off x="4152995"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55" name="pl138"/>
            <p:cNvSpPr/>
            <p:nvPr/>
          </p:nvSpPr>
          <p:spPr>
            <a:xfrm>
              <a:off x="4566995"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56" name="pl139"/>
            <p:cNvSpPr/>
            <p:nvPr/>
          </p:nvSpPr>
          <p:spPr>
            <a:xfrm>
              <a:off x="4980995"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57" name="pl140"/>
            <p:cNvSpPr/>
            <p:nvPr/>
          </p:nvSpPr>
          <p:spPr>
            <a:xfrm>
              <a:off x="3324995"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58" name="pl141"/>
            <p:cNvSpPr/>
            <p:nvPr/>
          </p:nvSpPr>
          <p:spPr>
            <a:xfrm>
              <a:off x="3738995"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59" name="pl142"/>
            <p:cNvSpPr/>
            <p:nvPr/>
          </p:nvSpPr>
          <p:spPr>
            <a:xfrm>
              <a:off x="4152995"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60" name="pl143"/>
            <p:cNvSpPr/>
            <p:nvPr/>
          </p:nvSpPr>
          <p:spPr>
            <a:xfrm>
              <a:off x="4566995"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61" name="pl144"/>
            <p:cNvSpPr/>
            <p:nvPr/>
          </p:nvSpPr>
          <p:spPr>
            <a:xfrm>
              <a:off x="4980995"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62" name="tx145"/>
            <p:cNvSpPr/>
            <p:nvPr/>
          </p:nvSpPr>
          <p:spPr>
            <a:xfrm>
              <a:off x="3289679" y="10138703"/>
              <a:ext cx="70631" cy="91219"/>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5</a:t>
              </a:r>
            </a:p>
          </p:txBody>
        </p:sp>
        <p:sp>
          <p:nvSpPr>
            <p:cNvPr id="763" name="tx146"/>
            <p:cNvSpPr/>
            <p:nvPr/>
          </p:nvSpPr>
          <p:spPr>
            <a:xfrm>
              <a:off x="3668363" y="1013709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10</a:t>
              </a:r>
            </a:p>
          </p:txBody>
        </p:sp>
        <p:sp>
          <p:nvSpPr>
            <p:cNvPr id="764" name="tx147"/>
            <p:cNvSpPr/>
            <p:nvPr/>
          </p:nvSpPr>
          <p:spPr>
            <a:xfrm>
              <a:off x="4082363" y="1013709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15</a:t>
              </a:r>
            </a:p>
          </p:txBody>
        </p:sp>
        <p:sp>
          <p:nvSpPr>
            <p:cNvPr id="765" name="tx148"/>
            <p:cNvSpPr/>
            <p:nvPr/>
          </p:nvSpPr>
          <p:spPr>
            <a:xfrm>
              <a:off x="4496363" y="1013709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20</a:t>
              </a:r>
            </a:p>
          </p:txBody>
        </p:sp>
        <p:sp>
          <p:nvSpPr>
            <p:cNvPr id="766" name="tx149"/>
            <p:cNvSpPr/>
            <p:nvPr/>
          </p:nvSpPr>
          <p:spPr>
            <a:xfrm>
              <a:off x="4910363" y="1013709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25</a:t>
              </a:r>
            </a:p>
          </p:txBody>
        </p:sp>
        <p:sp>
          <p:nvSpPr>
            <p:cNvPr id="767" name="tx150"/>
            <p:cNvSpPr/>
            <p:nvPr/>
          </p:nvSpPr>
          <p:spPr>
            <a:xfrm>
              <a:off x="1187650" y="6250748"/>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768"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769"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770"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United States of America</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399"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2090518" y="2153563"/>
              <a:ext cx="3176137" cy="3131794"/>
            </a:xfrm>
            <a:prstGeom prst="rect">
              <a:avLst/>
            </a:prstGeom>
            <a:solidFill>
              <a:srgbClr val="FFFFFF">
                <a:alpha val="100000"/>
              </a:srgbClr>
            </a:solidFill>
          </p:spPr>
          <p:txBody>
            <a:bodyPr/>
            <a:lstStyle/>
            <a:p/>
          </p:txBody>
        </p:sp>
        <p:sp>
          <p:nvSpPr>
            <p:cNvPr id="7" name="pl6"/>
            <p:cNvSpPr/>
            <p:nvPr/>
          </p:nvSpPr>
          <p:spPr>
            <a:xfrm>
              <a:off x="2090518" y="500059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8" name="pl7"/>
            <p:cNvSpPr/>
            <p:nvPr/>
          </p:nvSpPr>
          <p:spPr>
            <a:xfrm>
              <a:off x="2090518" y="443107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9" name="pl8"/>
            <p:cNvSpPr/>
            <p:nvPr/>
          </p:nvSpPr>
          <p:spPr>
            <a:xfrm>
              <a:off x="2090518" y="386155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0" name="pl9"/>
            <p:cNvSpPr/>
            <p:nvPr/>
          </p:nvSpPr>
          <p:spPr>
            <a:xfrm>
              <a:off x="2090518" y="3292035"/>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1" name="pl10"/>
            <p:cNvSpPr/>
            <p:nvPr/>
          </p:nvSpPr>
          <p:spPr>
            <a:xfrm>
              <a:off x="2090518" y="2722515"/>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2" name="pl11"/>
            <p:cNvSpPr/>
            <p:nvPr/>
          </p:nvSpPr>
          <p:spPr>
            <a:xfrm>
              <a:off x="2090518"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 name="pl12"/>
            <p:cNvSpPr/>
            <p:nvPr/>
          </p:nvSpPr>
          <p:spPr>
            <a:xfrm>
              <a:off x="2090518" y="4715837"/>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 name="pl13"/>
            <p:cNvSpPr/>
            <p:nvPr/>
          </p:nvSpPr>
          <p:spPr>
            <a:xfrm>
              <a:off x="2090518" y="414631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5" name="pl14"/>
            <p:cNvSpPr/>
            <p:nvPr/>
          </p:nvSpPr>
          <p:spPr>
            <a:xfrm>
              <a:off x="2090518" y="357679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6" name="pl15"/>
            <p:cNvSpPr/>
            <p:nvPr/>
          </p:nvSpPr>
          <p:spPr>
            <a:xfrm>
              <a:off x="2090518" y="3007275"/>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7" name="pl16"/>
            <p:cNvSpPr/>
            <p:nvPr/>
          </p:nvSpPr>
          <p:spPr>
            <a:xfrm>
              <a:off x="2090518" y="2437754"/>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8" name="rc17"/>
            <p:cNvSpPr/>
            <p:nvPr/>
          </p:nvSpPr>
          <p:spPr>
            <a:xfrm>
              <a:off x="2129569"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 name="rc18"/>
            <p:cNvSpPr/>
            <p:nvPr/>
          </p:nvSpPr>
          <p:spPr>
            <a:xfrm>
              <a:off x="2129569"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 name="rc19"/>
            <p:cNvSpPr/>
            <p:nvPr/>
          </p:nvSpPr>
          <p:spPr>
            <a:xfrm>
              <a:off x="2129569"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 name="rc20"/>
            <p:cNvSpPr/>
            <p:nvPr/>
          </p:nvSpPr>
          <p:spPr>
            <a:xfrm>
              <a:off x="2129569" y="5285358"/>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 name="rc21"/>
            <p:cNvSpPr/>
            <p:nvPr/>
          </p:nvSpPr>
          <p:spPr>
            <a:xfrm>
              <a:off x="2389908" y="5279663"/>
              <a:ext cx="234305" cy="569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 name="rc22"/>
            <p:cNvSpPr/>
            <p:nvPr/>
          </p:nvSpPr>
          <p:spPr>
            <a:xfrm>
              <a:off x="2389908" y="527966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 name="rc23"/>
            <p:cNvSpPr/>
            <p:nvPr/>
          </p:nvSpPr>
          <p:spPr>
            <a:xfrm>
              <a:off x="2389908" y="527966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 name="rc24"/>
            <p:cNvSpPr/>
            <p:nvPr/>
          </p:nvSpPr>
          <p:spPr>
            <a:xfrm>
              <a:off x="2389908" y="5279663"/>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 name="rc25"/>
            <p:cNvSpPr/>
            <p:nvPr/>
          </p:nvSpPr>
          <p:spPr>
            <a:xfrm>
              <a:off x="2650247"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 name="rc26"/>
            <p:cNvSpPr/>
            <p:nvPr/>
          </p:nvSpPr>
          <p:spPr>
            <a:xfrm>
              <a:off x="2650247"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 name="rc27"/>
            <p:cNvSpPr/>
            <p:nvPr/>
          </p:nvSpPr>
          <p:spPr>
            <a:xfrm>
              <a:off x="2650247"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 name="rc28"/>
            <p:cNvSpPr/>
            <p:nvPr/>
          </p:nvSpPr>
          <p:spPr>
            <a:xfrm>
              <a:off x="2650247" y="5285358"/>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0" name="rc29"/>
            <p:cNvSpPr/>
            <p:nvPr/>
          </p:nvSpPr>
          <p:spPr>
            <a:xfrm>
              <a:off x="2910586"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1" name="rc30"/>
            <p:cNvSpPr/>
            <p:nvPr/>
          </p:nvSpPr>
          <p:spPr>
            <a:xfrm>
              <a:off x="2910586"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2" name="rc31"/>
            <p:cNvSpPr/>
            <p:nvPr/>
          </p:nvSpPr>
          <p:spPr>
            <a:xfrm>
              <a:off x="2910586"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3" name="rc32"/>
            <p:cNvSpPr/>
            <p:nvPr/>
          </p:nvSpPr>
          <p:spPr>
            <a:xfrm>
              <a:off x="2910586" y="5285358"/>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4" name="rc33"/>
            <p:cNvSpPr/>
            <p:nvPr/>
          </p:nvSpPr>
          <p:spPr>
            <a:xfrm>
              <a:off x="3170925" y="5282510"/>
              <a:ext cx="234305" cy="28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5" name="rc34"/>
            <p:cNvSpPr/>
            <p:nvPr/>
          </p:nvSpPr>
          <p:spPr>
            <a:xfrm>
              <a:off x="3170925" y="528251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6" name="rc35"/>
            <p:cNvSpPr/>
            <p:nvPr/>
          </p:nvSpPr>
          <p:spPr>
            <a:xfrm>
              <a:off x="3170925" y="5282510"/>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7" name="rc36"/>
            <p:cNvSpPr/>
            <p:nvPr/>
          </p:nvSpPr>
          <p:spPr>
            <a:xfrm>
              <a:off x="3170925" y="5282510"/>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8" name="rc37"/>
            <p:cNvSpPr/>
            <p:nvPr/>
          </p:nvSpPr>
          <p:spPr>
            <a:xfrm>
              <a:off x="3431264" y="5276815"/>
              <a:ext cx="234305" cy="854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9" name="rc38"/>
            <p:cNvSpPr/>
            <p:nvPr/>
          </p:nvSpPr>
          <p:spPr>
            <a:xfrm>
              <a:off x="3431264" y="527681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 name="rc39"/>
            <p:cNvSpPr/>
            <p:nvPr/>
          </p:nvSpPr>
          <p:spPr>
            <a:xfrm>
              <a:off x="3431264" y="527681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1" name="rc40"/>
            <p:cNvSpPr/>
            <p:nvPr/>
          </p:nvSpPr>
          <p:spPr>
            <a:xfrm>
              <a:off x="3431264" y="5276815"/>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 name="rc41"/>
            <p:cNvSpPr/>
            <p:nvPr/>
          </p:nvSpPr>
          <p:spPr>
            <a:xfrm>
              <a:off x="3691604"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3" name="rc42"/>
            <p:cNvSpPr/>
            <p:nvPr/>
          </p:nvSpPr>
          <p:spPr>
            <a:xfrm>
              <a:off x="3691604"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 name="rc43"/>
            <p:cNvSpPr/>
            <p:nvPr/>
          </p:nvSpPr>
          <p:spPr>
            <a:xfrm>
              <a:off x="3691604"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5" name="rc44"/>
            <p:cNvSpPr/>
            <p:nvPr/>
          </p:nvSpPr>
          <p:spPr>
            <a:xfrm>
              <a:off x="3691604" y="5285358"/>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6" name="rc45"/>
            <p:cNvSpPr/>
            <p:nvPr/>
          </p:nvSpPr>
          <p:spPr>
            <a:xfrm>
              <a:off x="3951943" y="5265425"/>
              <a:ext cx="234305" cy="1993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7" name="rc46"/>
            <p:cNvSpPr/>
            <p:nvPr/>
          </p:nvSpPr>
          <p:spPr>
            <a:xfrm>
              <a:off x="3951943" y="526542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 name="rc47"/>
            <p:cNvSpPr/>
            <p:nvPr/>
          </p:nvSpPr>
          <p:spPr>
            <a:xfrm>
              <a:off x="3951943" y="526542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9" name="rc48"/>
            <p:cNvSpPr/>
            <p:nvPr/>
          </p:nvSpPr>
          <p:spPr>
            <a:xfrm>
              <a:off x="3951943" y="5265425"/>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0" name="rc49"/>
            <p:cNvSpPr/>
            <p:nvPr/>
          </p:nvSpPr>
          <p:spPr>
            <a:xfrm>
              <a:off x="4212282" y="5248339"/>
              <a:ext cx="234305" cy="3701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1" name="rc50"/>
            <p:cNvSpPr/>
            <p:nvPr/>
          </p:nvSpPr>
          <p:spPr>
            <a:xfrm>
              <a:off x="4212282" y="524833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2" name="rc51"/>
            <p:cNvSpPr/>
            <p:nvPr/>
          </p:nvSpPr>
          <p:spPr>
            <a:xfrm>
              <a:off x="4212282" y="524833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3" name="rc52"/>
            <p:cNvSpPr/>
            <p:nvPr/>
          </p:nvSpPr>
          <p:spPr>
            <a:xfrm>
              <a:off x="4212282" y="5248339"/>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4" name="rc53"/>
            <p:cNvSpPr/>
            <p:nvPr/>
          </p:nvSpPr>
          <p:spPr>
            <a:xfrm>
              <a:off x="4472621" y="5254034"/>
              <a:ext cx="234305" cy="3132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5" name="rc54"/>
            <p:cNvSpPr/>
            <p:nvPr/>
          </p:nvSpPr>
          <p:spPr>
            <a:xfrm>
              <a:off x="4472621" y="525403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6" name="rc55"/>
            <p:cNvSpPr/>
            <p:nvPr/>
          </p:nvSpPr>
          <p:spPr>
            <a:xfrm>
              <a:off x="4472621" y="5254034"/>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7" name="rc56"/>
            <p:cNvSpPr/>
            <p:nvPr/>
          </p:nvSpPr>
          <p:spPr>
            <a:xfrm>
              <a:off x="4472621" y="5254034"/>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8" name="rc57"/>
            <p:cNvSpPr/>
            <p:nvPr/>
          </p:nvSpPr>
          <p:spPr>
            <a:xfrm>
              <a:off x="4732960" y="5123044"/>
              <a:ext cx="234305" cy="16231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9" name="rc58"/>
            <p:cNvSpPr/>
            <p:nvPr/>
          </p:nvSpPr>
          <p:spPr>
            <a:xfrm>
              <a:off x="4732960" y="512304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0" name="rc59"/>
            <p:cNvSpPr/>
            <p:nvPr/>
          </p:nvSpPr>
          <p:spPr>
            <a:xfrm>
              <a:off x="4732960" y="5123044"/>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1" name="rc60"/>
            <p:cNvSpPr/>
            <p:nvPr/>
          </p:nvSpPr>
          <p:spPr>
            <a:xfrm>
              <a:off x="4732960" y="5123044"/>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2" name="rc61"/>
            <p:cNvSpPr/>
            <p:nvPr/>
          </p:nvSpPr>
          <p:spPr>
            <a:xfrm>
              <a:off x="4993299" y="5208472"/>
              <a:ext cx="234305" cy="7688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3" name="rc62"/>
            <p:cNvSpPr/>
            <p:nvPr/>
          </p:nvSpPr>
          <p:spPr>
            <a:xfrm>
              <a:off x="4993299" y="520847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4" name="rc63"/>
            <p:cNvSpPr/>
            <p:nvPr/>
          </p:nvSpPr>
          <p:spPr>
            <a:xfrm>
              <a:off x="4993299" y="5208472"/>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5" name="rc64"/>
            <p:cNvSpPr/>
            <p:nvPr/>
          </p:nvSpPr>
          <p:spPr>
            <a:xfrm>
              <a:off x="4993299" y="5208472"/>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6" name="pg65"/>
            <p:cNvSpPr/>
            <p:nvPr/>
          </p:nvSpPr>
          <p:spPr>
            <a:xfrm>
              <a:off x="2777677"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7" name="tx66"/>
            <p:cNvSpPr/>
            <p:nvPr/>
          </p:nvSpPr>
          <p:spPr>
            <a:xfrm>
              <a:off x="2902559"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121 case(s)</a:t>
              </a:r>
            </a:p>
          </p:txBody>
        </p:sp>
        <p:sp>
          <p:nvSpPr>
            <p:cNvPr id="68" name="pg67"/>
            <p:cNvSpPr/>
            <p:nvPr/>
          </p:nvSpPr>
          <p:spPr>
            <a:xfrm>
              <a:off x="3172798" y="2394471"/>
              <a:ext cx="1011576" cy="311602"/>
            </a:xfrm>
            <a:custGeom>
              <a:avLst/>
              <a:pathLst>
                <a:path w="1011576" h="311602">
                  <a:moveTo>
                    <a:pt x="26017" y="311602"/>
                  </a:moveTo>
                  <a:lnTo>
                    <a:pt x="985559" y="311602"/>
                  </a:lnTo>
                  <a:lnTo>
                    <a:pt x="984511" y="311581"/>
                  </a:lnTo>
                  <a:lnTo>
                    <a:pt x="988695" y="311412"/>
                  </a:lnTo>
                  <a:lnTo>
                    <a:pt x="992797" y="310575"/>
                  </a:lnTo>
                  <a:lnTo>
                    <a:pt x="996712" y="309090"/>
                  </a:lnTo>
                  <a:lnTo>
                    <a:pt x="1000338" y="306996"/>
                  </a:lnTo>
                  <a:lnTo>
                    <a:pt x="1003582" y="304348"/>
                  </a:lnTo>
                  <a:lnTo>
                    <a:pt x="1006358" y="301214"/>
                  </a:lnTo>
                  <a:lnTo>
                    <a:pt x="1008596" y="297675"/>
                  </a:lnTo>
                  <a:lnTo>
                    <a:pt x="1010237" y="293823"/>
                  </a:lnTo>
                  <a:lnTo>
                    <a:pt x="1011239" y="289758"/>
                  </a:lnTo>
                  <a:lnTo>
                    <a:pt x="1011576" y="285585"/>
                  </a:lnTo>
                  <a:lnTo>
                    <a:pt x="1011576" y="26017"/>
                  </a:lnTo>
                  <a:lnTo>
                    <a:pt x="1011239" y="21843"/>
                  </a:lnTo>
                  <a:lnTo>
                    <a:pt x="1010237" y="17778"/>
                  </a:lnTo>
                  <a:lnTo>
                    <a:pt x="1008596" y="13926"/>
                  </a:lnTo>
                  <a:lnTo>
                    <a:pt x="1006358" y="10387"/>
                  </a:lnTo>
                  <a:lnTo>
                    <a:pt x="1003582" y="7253"/>
                  </a:lnTo>
                  <a:lnTo>
                    <a:pt x="1000338" y="4605"/>
                  </a:lnTo>
                  <a:lnTo>
                    <a:pt x="996712" y="2511"/>
                  </a:lnTo>
                  <a:lnTo>
                    <a:pt x="992797" y="1027"/>
                  </a:lnTo>
                  <a:lnTo>
                    <a:pt x="988695" y="189"/>
                  </a:lnTo>
                  <a:lnTo>
                    <a:pt x="9855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9" name="tx68"/>
            <p:cNvSpPr/>
            <p:nvPr/>
          </p:nvSpPr>
          <p:spPr>
            <a:xfrm>
              <a:off x="3276867" y="2469815"/>
              <a:ext cx="803439" cy="132189"/>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Not reported</a:t>
              </a:r>
            </a:p>
          </p:txBody>
        </p:sp>
        <p:sp>
          <p:nvSpPr>
            <p:cNvPr id="70" name="rc69"/>
            <p:cNvSpPr/>
            <p:nvPr/>
          </p:nvSpPr>
          <p:spPr>
            <a:xfrm>
              <a:off x="2090518" y="2153563"/>
              <a:ext cx="3176137" cy="3131794"/>
            </a:xfrm>
            <a:prstGeom prst="rect">
              <a:avLst/>
            </a:prstGeom>
            <a:ln w="13550" cap="rnd">
              <a:solidFill>
                <a:srgbClr val="333333">
                  <a:alpha val="100000"/>
                </a:srgbClr>
              </a:solidFill>
              <a:prstDash val="solid"/>
              <a:round/>
            </a:ln>
          </p:spPr>
          <p:txBody>
            <a:bodyPr/>
            <a:lstStyle/>
            <a:p/>
          </p:txBody>
        </p:sp>
        <p:sp>
          <p:nvSpPr>
            <p:cNvPr id="71" name="rc70"/>
            <p:cNvSpPr/>
            <p:nvPr/>
          </p:nvSpPr>
          <p:spPr>
            <a:xfrm>
              <a:off x="5266656" y="2153563"/>
              <a:ext cx="3176137" cy="3131794"/>
            </a:xfrm>
            <a:prstGeom prst="rect">
              <a:avLst/>
            </a:prstGeom>
            <a:solidFill>
              <a:srgbClr val="FFFFFF">
                <a:alpha val="100000"/>
              </a:srgbClr>
            </a:solidFill>
          </p:spPr>
          <p:txBody>
            <a:bodyPr/>
            <a:lstStyle/>
            <a:p/>
          </p:txBody>
        </p:sp>
        <p:sp>
          <p:nvSpPr>
            <p:cNvPr id="72" name="pl71"/>
            <p:cNvSpPr/>
            <p:nvPr/>
          </p:nvSpPr>
          <p:spPr>
            <a:xfrm>
              <a:off x="5266656" y="500059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3" name="pl72"/>
            <p:cNvSpPr/>
            <p:nvPr/>
          </p:nvSpPr>
          <p:spPr>
            <a:xfrm>
              <a:off x="5266656" y="443107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4" name="pl73"/>
            <p:cNvSpPr/>
            <p:nvPr/>
          </p:nvSpPr>
          <p:spPr>
            <a:xfrm>
              <a:off x="5266656" y="386155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5" name="pl74"/>
            <p:cNvSpPr/>
            <p:nvPr/>
          </p:nvSpPr>
          <p:spPr>
            <a:xfrm>
              <a:off x="5266656" y="3292035"/>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6" name="pl75"/>
            <p:cNvSpPr/>
            <p:nvPr/>
          </p:nvSpPr>
          <p:spPr>
            <a:xfrm>
              <a:off x="5266656" y="2722515"/>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7" name="pl76"/>
            <p:cNvSpPr/>
            <p:nvPr/>
          </p:nvSpPr>
          <p:spPr>
            <a:xfrm>
              <a:off x="5266656"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8" name="pl77"/>
            <p:cNvSpPr/>
            <p:nvPr/>
          </p:nvSpPr>
          <p:spPr>
            <a:xfrm>
              <a:off x="5266656" y="4715837"/>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9" name="pl78"/>
            <p:cNvSpPr/>
            <p:nvPr/>
          </p:nvSpPr>
          <p:spPr>
            <a:xfrm>
              <a:off x="5266656" y="414631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80" name="pl79"/>
            <p:cNvSpPr/>
            <p:nvPr/>
          </p:nvSpPr>
          <p:spPr>
            <a:xfrm>
              <a:off x="5266656" y="357679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81" name="pl80"/>
            <p:cNvSpPr/>
            <p:nvPr/>
          </p:nvSpPr>
          <p:spPr>
            <a:xfrm>
              <a:off x="5266656" y="3007275"/>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82" name="pl81"/>
            <p:cNvSpPr/>
            <p:nvPr/>
          </p:nvSpPr>
          <p:spPr>
            <a:xfrm>
              <a:off x="5266656" y="2437754"/>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83" name="rc82"/>
            <p:cNvSpPr/>
            <p:nvPr/>
          </p:nvSpPr>
          <p:spPr>
            <a:xfrm>
              <a:off x="5305706" y="5279663"/>
              <a:ext cx="234305" cy="569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5305706" y="527966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5305706" y="527966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5305706" y="5279663"/>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5566046" y="5282510"/>
              <a:ext cx="234305" cy="28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5566046" y="528251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5566046" y="5282510"/>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5566046" y="5282510"/>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5826385" y="5273967"/>
              <a:ext cx="234305" cy="1139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5826385" y="5273967"/>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5826385" y="5273967"/>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5826385" y="5273967"/>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6086724" y="5276815"/>
              <a:ext cx="234305" cy="854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6086724" y="527681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6086724" y="527681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6086724" y="5276815"/>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rc98"/>
            <p:cNvSpPr/>
            <p:nvPr/>
          </p:nvSpPr>
          <p:spPr>
            <a:xfrm>
              <a:off x="6347063" y="5271120"/>
              <a:ext cx="234305" cy="1423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6347063" y="527112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6347063" y="5271120"/>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6347063" y="5271120"/>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rc102"/>
            <p:cNvSpPr/>
            <p:nvPr/>
          </p:nvSpPr>
          <p:spPr>
            <a:xfrm>
              <a:off x="6607402" y="5276815"/>
              <a:ext cx="234305" cy="854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4" name="rc103"/>
            <p:cNvSpPr/>
            <p:nvPr/>
          </p:nvSpPr>
          <p:spPr>
            <a:xfrm>
              <a:off x="6607402" y="527681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5" name="rc104"/>
            <p:cNvSpPr/>
            <p:nvPr/>
          </p:nvSpPr>
          <p:spPr>
            <a:xfrm>
              <a:off x="6607402" y="527681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6" name="rc105"/>
            <p:cNvSpPr/>
            <p:nvPr/>
          </p:nvSpPr>
          <p:spPr>
            <a:xfrm>
              <a:off x="6607402" y="5276815"/>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7" name="rc106"/>
            <p:cNvSpPr/>
            <p:nvPr/>
          </p:nvSpPr>
          <p:spPr>
            <a:xfrm>
              <a:off x="6867741" y="5279663"/>
              <a:ext cx="234305" cy="569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8" name="rc107"/>
            <p:cNvSpPr/>
            <p:nvPr/>
          </p:nvSpPr>
          <p:spPr>
            <a:xfrm>
              <a:off x="6867741" y="527966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9" name="rc108"/>
            <p:cNvSpPr/>
            <p:nvPr/>
          </p:nvSpPr>
          <p:spPr>
            <a:xfrm>
              <a:off x="6867741" y="527966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0" name="rc109"/>
            <p:cNvSpPr/>
            <p:nvPr/>
          </p:nvSpPr>
          <p:spPr>
            <a:xfrm>
              <a:off x="6867741" y="5279663"/>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1" name="rc110"/>
            <p:cNvSpPr/>
            <p:nvPr/>
          </p:nvSpPr>
          <p:spPr>
            <a:xfrm>
              <a:off x="7128081" y="5279663"/>
              <a:ext cx="234305" cy="569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2" name="rc111"/>
            <p:cNvSpPr/>
            <p:nvPr/>
          </p:nvSpPr>
          <p:spPr>
            <a:xfrm>
              <a:off x="7128081" y="527966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3" name="rc112"/>
            <p:cNvSpPr/>
            <p:nvPr/>
          </p:nvSpPr>
          <p:spPr>
            <a:xfrm>
              <a:off x="7128081" y="527966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4" name="rc113"/>
            <p:cNvSpPr/>
            <p:nvPr/>
          </p:nvSpPr>
          <p:spPr>
            <a:xfrm>
              <a:off x="7128081" y="5279663"/>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5" name="rc114"/>
            <p:cNvSpPr/>
            <p:nvPr/>
          </p:nvSpPr>
          <p:spPr>
            <a:xfrm>
              <a:off x="7388420" y="5259729"/>
              <a:ext cx="234305" cy="2562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6" name="rc115"/>
            <p:cNvSpPr/>
            <p:nvPr/>
          </p:nvSpPr>
          <p:spPr>
            <a:xfrm>
              <a:off x="7388420" y="525972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7" name="rc116"/>
            <p:cNvSpPr/>
            <p:nvPr/>
          </p:nvSpPr>
          <p:spPr>
            <a:xfrm>
              <a:off x="7388420" y="525972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8" name="rc117"/>
            <p:cNvSpPr/>
            <p:nvPr/>
          </p:nvSpPr>
          <p:spPr>
            <a:xfrm>
              <a:off x="7388420" y="5259729"/>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9" name="rc118"/>
            <p:cNvSpPr/>
            <p:nvPr/>
          </p:nvSpPr>
          <p:spPr>
            <a:xfrm>
              <a:off x="7648759" y="5265425"/>
              <a:ext cx="234305" cy="1993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0" name="rc119"/>
            <p:cNvSpPr/>
            <p:nvPr/>
          </p:nvSpPr>
          <p:spPr>
            <a:xfrm>
              <a:off x="7648759" y="526542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1" name="rc120"/>
            <p:cNvSpPr/>
            <p:nvPr/>
          </p:nvSpPr>
          <p:spPr>
            <a:xfrm>
              <a:off x="7648759" y="526542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2" name="rc121"/>
            <p:cNvSpPr/>
            <p:nvPr/>
          </p:nvSpPr>
          <p:spPr>
            <a:xfrm>
              <a:off x="7648759" y="5265425"/>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3" name="rc122"/>
            <p:cNvSpPr/>
            <p:nvPr/>
          </p:nvSpPr>
          <p:spPr>
            <a:xfrm>
              <a:off x="7909098" y="5276815"/>
              <a:ext cx="234305" cy="854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4" name="rc123"/>
            <p:cNvSpPr/>
            <p:nvPr/>
          </p:nvSpPr>
          <p:spPr>
            <a:xfrm>
              <a:off x="7909098" y="527681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5" name="rc124"/>
            <p:cNvSpPr/>
            <p:nvPr/>
          </p:nvSpPr>
          <p:spPr>
            <a:xfrm>
              <a:off x="7909098" y="527681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6" name="rc125"/>
            <p:cNvSpPr/>
            <p:nvPr/>
          </p:nvSpPr>
          <p:spPr>
            <a:xfrm>
              <a:off x="7909098" y="5276815"/>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7" name="rc126"/>
            <p:cNvSpPr/>
            <p:nvPr/>
          </p:nvSpPr>
          <p:spPr>
            <a:xfrm>
              <a:off x="8169437" y="5234101"/>
              <a:ext cx="234305" cy="5125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8" name="rc127"/>
            <p:cNvSpPr/>
            <p:nvPr/>
          </p:nvSpPr>
          <p:spPr>
            <a:xfrm>
              <a:off x="8169437" y="523410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9" name="rc128"/>
            <p:cNvSpPr/>
            <p:nvPr/>
          </p:nvSpPr>
          <p:spPr>
            <a:xfrm>
              <a:off x="8169437" y="5234101"/>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0" name="rc129"/>
            <p:cNvSpPr/>
            <p:nvPr/>
          </p:nvSpPr>
          <p:spPr>
            <a:xfrm>
              <a:off x="8169437" y="5234101"/>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1" name="pg130"/>
            <p:cNvSpPr/>
            <p:nvPr/>
          </p:nvSpPr>
          <p:spPr>
            <a:xfrm>
              <a:off x="5977952" y="2153563"/>
              <a:ext cx="1753545" cy="373922"/>
            </a:xfrm>
            <a:custGeom>
              <a:avLst/>
              <a:pathLst>
                <a:path w="1753545" h="373922">
                  <a:moveTo>
                    <a:pt x="31220" y="373922"/>
                  </a:moveTo>
                  <a:lnTo>
                    <a:pt x="1722325" y="373922"/>
                  </a:lnTo>
                  <a:lnTo>
                    <a:pt x="1721067" y="373897"/>
                  </a:lnTo>
                  <a:lnTo>
                    <a:pt x="1726088" y="373695"/>
                  </a:lnTo>
                  <a:lnTo>
                    <a:pt x="1731011" y="372690"/>
                  </a:lnTo>
                  <a:lnTo>
                    <a:pt x="1735709" y="370908"/>
                  </a:lnTo>
                  <a:lnTo>
                    <a:pt x="1740060" y="368396"/>
                  </a:lnTo>
                  <a:lnTo>
                    <a:pt x="1743952" y="365218"/>
                  </a:lnTo>
                  <a:lnTo>
                    <a:pt x="1747284" y="361457"/>
                  </a:lnTo>
                  <a:lnTo>
                    <a:pt x="1749969" y="357211"/>
                  </a:lnTo>
                  <a:lnTo>
                    <a:pt x="1751939" y="352588"/>
                  </a:lnTo>
                  <a:lnTo>
                    <a:pt x="1753141" y="347710"/>
                  </a:lnTo>
                  <a:lnTo>
                    <a:pt x="1753545" y="342702"/>
                  </a:lnTo>
                  <a:lnTo>
                    <a:pt x="1753545" y="31220"/>
                  </a:lnTo>
                  <a:lnTo>
                    <a:pt x="1753141" y="26212"/>
                  </a:lnTo>
                  <a:lnTo>
                    <a:pt x="1751939" y="21334"/>
                  </a:lnTo>
                  <a:lnTo>
                    <a:pt x="1749969" y="16711"/>
                  </a:lnTo>
                  <a:lnTo>
                    <a:pt x="1747284" y="12465"/>
                  </a:lnTo>
                  <a:lnTo>
                    <a:pt x="1743952" y="8704"/>
                  </a:lnTo>
                  <a:lnTo>
                    <a:pt x="1740060" y="5526"/>
                  </a:lnTo>
                  <a:lnTo>
                    <a:pt x="1735709" y="3014"/>
                  </a:lnTo>
                  <a:lnTo>
                    <a:pt x="1731011" y="1232"/>
                  </a:lnTo>
                  <a:lnTo>
                    <a:pt x="1726088" y="227"/>
                  </a:lnTo>
                  <a:lnTo>
                    <a:pt x="1722325"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32" name="tx131"/>
            <p:cNvSpPr/>
            <p:nvPr/>
          </p:nvSpPr>
          <p:spPr>
            <a:xfrm>
              <a:off x="6102834" y="2239827"/>
              <a:ext cx="1503780"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59 case(s)</a:t>
              </a:r>
            </a:p>
          </p:txBody>
        </p:sp>
        <p:sp>
          <p:nvSpPr>
            <p:cNvPr id="133" name="pg132"/>
            <p:cNvSpPr/>
            <p:nvPr/>
          </p:nvSpPr>
          <p:spPr>
            <a:xfrm>
              <a:off x="6200444" y="2394471"/>
              <a:ext cx="1308561" cy="311602"/>
            </a:xfrm>
            <a:custGeom>
              <a:avLst/>
              <a:pathLst>
                <a:path w="1308561" h="311602">
                  <a:moveTo>
                    <a:pt x="26017" y="311602"/>
                  </a:moveTo>
                  <a:lnTo>
                    <a:pt x="1282544" y="311602"/>
                  </a:lnTo>
                  <a:lnTo>
                    <a:pt x="1281496" y="311581"/>
                  </a:lnTo>
                  <a:lnTo>
                    <a:pt x="1285680" y="311412"/>
                  </a:lnTo>
                  <a:lnTo>
                    <a:pt x="1289782" y="310575"/>
                  </a:lnTo>
                  <a:lnTo>
                    <a:pt x="1293697" y="309090"/>
                  </a:lnTo>
                  <a:lnTo>
                    <a:pt x="1297323" y="306996"/>
                  </a:lnTo>
                  <a:lnTo>
                    <a:pt x="1300566" y="304348"/>
                  </a:lnTo>
                  <a:lnTo>
                    <a:pt x="1303343" y="301214"/>
                  </a:lnTo>
                  <a:lnTo>
                    <a:pt x="1305581" y="297675"/>
                  </a:lnTo>
                  <a:lnTo>
                    <a:pt x="1307222" y="293823"/>
                  </a:lnTo>
                  <a:lnTo>
                    <a:pt x="1308224" y="289758"/>
                  </a:lnTo>
                  <a:lnTo>
                    <a:pt x="1308561" y="285585"/>
                  </a:lnTo>
                  <a:lnTo>
                    <a:pt x="1308561" y="26017"/>
                  </a:lnTo>
                  <a:lnTo>
                    <a:pt x="1308224" y="21843"/>
                  </a:lnTo>
                  <a:lnTo>
                    <a:pt x="1307222" y="17778"/>
                  </a:lnTo>
                  <a:lnTo>
                    <a:pt x="1305581" y="13926"/>
                  </a:lnTo>
                  <a:lnTo>
                    <a:pt x="1303343" y="10387"/>
                  </a:lnTo>
                  <a:lnTo>
                    <a:pt x="1300566" y="7253"/>
                  </a:lnTo>
                  <a:lnTo>
                    <a:pt x="1297323" y="4605"/>
                  </a:lnTo>
                  <a:lnTo>
                    <a:pt x="1293697" y="2511"/>
                  </a:lnTo>
                  <a:lnTo>
                    <a:pt x="1289782" y="1027"/>
                  </a:lnTo>
                  <a:lnTo>
                    <a:pt x="1285680" y="189"/>
                  </a:lnTo>
                  <a:lnTo>
                    <a:pt x="128254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34" name="tx133"/>
            <p:cNvSpPr/>
            <p:nvPr/>
          </p:nvSpPr>
          <p:spPr>
            <a:xfrm>
              <a:off x="6304513" y="2466357"/>
              <a:ext cx="1100423"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121 case(s)</a:t>
              </a:r>
            </a:p>
          </p:txBody>
        </p:sp>
        <p:sp>
          <p:nvSpPr>
            <p:cNvPr id="135" name="rc134"/>
            <p:cNvSpPr/>
            <p:nvPr/>
          </p:nvSpPr>
          <p:spPr>
            <a:xfrm>
              <a:off x="5266656" y="2153563"/>
              <a:ext cx="3176137" cy="3131794"/>
            </a:xfrm>
            <a:prstGeom prst="rect">
              <a:avLst/>
            </a:prstGeom>
            <a:ln w="13550" cap="rnd">
              <a:solidFill>
                <a:srgbClr val="333333">
                  <a:alpha val="100000"/>
                </a:srgbClr>
              </a:solidFill>
              <a:prstDash val="solid"/>
              <a:round/>
            </a:ln>
          </p:spPr>
          <p:txBody>
            <a:bodyPr/>
            <a:lstStyle/>
            <a:p/>
          </p:txBody>
        </p:sp>
        <p:sp>
          <p:nvSpPr>
            <p:cNvPr id="136" name="rc135"/>
            <p:cNvSpPr/>
            <p:nvPr/>
          </p:nvSpPr>
          <p:spPr>
            <a:xfrm>
              <a:off x="8442793" y="2153563"/>
              <a:ext cx="3176137" cy="3131794"/>
            </a:xfrm>
            <a:prstGeom prst="rect">
              <a:avLst/>
            </a:prstGeom>
            <a:solidFill>
              <a:srgbClr val="FFFFFF">
                <a:alpha val="100000"/>
              </a:srgbClr>
            </a:solidFill>
          </p:spPr>
          <p:txBody>
            <a:bodyPr/>
            <a:lstStyle/>
            <a:p/>
          </p:txBody>
        </p:sp>
        <p:sp>
          <p:nvSpPr>
            <p:cNvPr id="137" name="pl136"/>
            <p:cNvSpPr/>
            <p:nvPr/>
          </p:nvSpPr>
          <p:spPr>
            <a:xfrm>
              <a:off x="8442793" y="500059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8" name="pl137"/>
            <p:cNvSpPr/>
            <p:nvPr/>
          </p:nvSpPr>
          <p:spPr>
            <a:xfrm>
              <a:off x="8442793" y="443107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9" name="pl138"/>
            <p:cNvSpPr/>
            <p:nvPr/>
          </p:nvSpPr>
          <p:spPr>
            <a:xfrm>
              <a:off x="8442793" y="386155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40" name="pl139"/>
            <p:cNvSpPr/>
            <p:nvPr/>
          </p:nvSpPr>
          <p:spPr>
            <a:xfrm>
              <a:off x="8442793" y="3292035"/>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41" name="pl140"/>
            <p:cNvSpPr/>
            <p:nvPr/>
          </p:nvSpPr>
          <p:spPr>
            <a:xfrm>
              <a:off x="8442793" y="2722515"/>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42" name="pl141"/>
            <p:cNvSpPr/>
            <p:nvPr/>
          </p:nvSpPr>
          <p:spPr>
            <a:xfrm>
              <a:off x="8442793"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3" name="pl142"/>
            <p:cNvSpPr/>
            <p:nvPr/>
          </p:nvSpPr>
          <p:spPr>
            <a:xfrm>
              <a:off x="8442793" y="4715837"/>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4" name="pl143"/>
            <p:cNvSpPr/>
            <p:nvPr/>
          </p:nvSpPr>
          <p:spPr>
            <a:xfrm>
              <a:off x="8442793" y="414631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5" name="pl144"/>
            <p:cNvSpPr/>
            <p:nvPr/>
          </p:nvSpPr>
          <p:spPr>
            <a:xfrm>
              <a:off x="8442793" y="357679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6" name="pl145"/>
            <p:cNvSpPr/>
            <p:nvPr/>
          </p:nvSpPr>
          <p:spPr>
            <a:xfrm>
              <a:off x="8442793" y="3007275"/>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7" name="pl146"/>
            <p:cNvSpPr/>
            <p:nvPr/>
          </p:nvSpPr>
          <p:spPr>
            <a:xfrm>
              <a:off x="8442793" y="2437754"/>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8" name="rc147"/>
            <p:cNvSpPr/>
            <p:nvPr/>
          </p:nvSpPr>
          <p:spPr>
            <a:xfrm>
              <a:off x="8481844" y="5251186"/>
              <a:ext cx="234305" cy="3417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9" name="rc148"/>
            <p:cNvSpPr/>
            <p:nvPr/>
          </p:nvSpPr>
          <p:spPr>
            <a:xfrm>
              <a:off x="8481844" y="525118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0" name="rc149"/>
            <p:cNvSpPr/>
            <p:nvPr/>
          </p:nvSpPr>
          <p:spPr>
            <a:xfrm>
              <a:off x="8481844" y="525118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1" name="rc150"/>
            <p:cNvSpPr/>
            <p:nvPr/>
          </p:nvSpPr>
          <p:spPr>
            <a:xfrm>
              <a:off x="8481844" y="5251186"/>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2" name="rc151"/>
            <p:cNvSpPr/>
            <p:nvPr/>
          </p:nvSpPr>
          <p:spPr>
            <a:xfrm>
              <a:off x="8742183" y="5197082"/>
              <a:ext cx="234305" cy="8827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3" name="rc152"/>
            <p:cNvSpPr/>
            <p:nvPr/>
          </p:nvSpPr>
          <p:spPr>
            <a:xfrm>
              <a:off x="8742183" y="519708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4" name="rc153"/>
            <p:cNvSpPr/>
            <p:nvPr/>
          </p:nvSpPr>
          <p:spPr>
            <a:xfrm>
              <a:off x="8742183" y="5197082"/>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5" name="rc154"/>
            <p:cNvSpPr/>
            <p:nvPr/>
          </p:nvSpPr>
          <p:spPr>
            <a:xfrm>
              <a:off x="8742183" y="5197082"/>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6" name="rc155"/>
            <p:cNvSpPr/>
            <p:nvPr/>
          </p:nvSpPr>
          <p:spPr>
            <a:xfrm>
              <a:off x="9002523" y="5091721"/>
              <a:ext cx="234305" cy="19363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7" name="rc156"/>
            <p:cNvSpPr/>
            <p:nvPr/>
          </p:nvSpPr>
          <p:spPr>
            <a:xfrm>
              <a:off x="9002523" y="509172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8" name="rc157"/>
            <p:cNvSpPr/>
            <p:nvPr/>
          </p:nvSpPr>
          <p:spPr>
            <a:xfrm>
              <a:off x="9002523" y="5091721"/>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9" name="rc158"/>
            <p:cNvSpPr/>
            <p:nvPr/>
          </p:nvSpPr>
          <p:spPr>
            <a:xfrm>
              <a:off x="9002523" y="5091721"/>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0" name="rc159"/>
            <p:cNvSpPr/>
            <p:nvPr/>
          </p:nvSpPr>
          <p:spPr>
            <a:xfrm>
              <a:off x="9262862" y="5225558"/>
              <a:ext cx="234305" cy="5979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1" name="rc160"/>
            <p:cNvSpPr/>
            <p:nvPr/>
          </p:nvSpPr>
          <p:spPr>
            <a:xfrm>
              <a:off x="9262862" y="52255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2" name="rc161"/>
            <p:cNvSpPr/>
            <p:nvPr/>
          </p:nvSpPr>
          <p:spPr>
            <a:xfrm>
              <a:off x="9262862" y="52255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3" name="rc162"/>
            <p:cNvSpPr/>
            <p:nvPr/>
          </p:nvSpPr>
          <p:spPr>
            <a:xfrm>
              <a:off x="9262862" y="5225558"/>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4" name="rc163"/>
            <p:cNvSpPr/>
            <p:nvPr/>
          </p:nvSpPr>
          <p:spPr>
            <a:xfrm>
              <a:off x="9523201" y="5245491"/>
              <a:ext cx="234305" cy="3986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5" name="rc164"/>
            <p:cNvSpPr/>
            <p:nvPr/>
          </p:nvSpPr>
          <p:spPr>
            <a:xfrm>
              <a:off x="9523201" y="524549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6" name="rc165"/>
            <p:cNvSpPr/>
            <p:nvPr/>
          </p:nvSpPr>
          <p:spPr>
            <a:xfrm>
              <a:off x="9523201" y="5245491"/>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7" name="rc166"/>
            <p:cNvSpPr/>
            <p:nvPr/>
          </p:nvSpPr>
          <p:spPr>
            <a:xfrm>
              <a:off x="9523201" y="5245491"/>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8" name="rc167"/>
            <p:cNvSpPr/>
            <p:nvPr/>
          </p:nvSpPr>
          <p:spPr>
            <a:xfrm>
              <a:off x="9783540" y="5236948"/>
              <a:ext cx="234305" cy="4840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9" name="rc168"/>
            <p:cNvSpPr/>
            <p:nvPr/>
          </p:nvSpPr>
          <p:spPr>
            <a:xfrm>
              <a:off x="9783540" y="523694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0" name="rc169"/>
            <p:cNvSpPr/>
            <p:nvPr/>
          </p:nvSpPr>
          <p:spPr>
            <a:xfrm>
              <a:off x="9783540" y="523694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1" name="rc170"/>
            <p:cNvSpPr/>
            <p:nvPr/>
          </p:nvSpPr>
          <p:spPr>
            <a:xfrm>
              <a:off x="9783540" y="5236948"/>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2" name="rc171"/>
            <p:cNvSpPr/>
            <p:nvPr/>
          </p:nvSpPr>
          <p:spPr>
            <a:xfrm>
              <a:off x="10043879" y="5177149"/>
              <a:ext cx="234305" cy="10820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3" name="rc172"/>
            <p:cNvSpPr/>
            <p:nvPr/>
          </p:nvSpPr>
          <p:spPr>
            <a:xfrm>
              <a:off x="10043879" y="517714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4" name="rc173"/>
            <p:cNvSpPr/>
            <p:nvPr/>
          </p:nvSpPr>
          <p:spPr>
            <a:xfrm>
              <a:off x="10043879" y="517714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5" name="rc174"/>
            <p:cNvSpPr/>
            <p:nvPr/>
          </p:nvSpPr>
          <p:spPr>
            <a:xfrm>
              <a:off x="10043879" y="5177149"/>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6" name="rc175"/>
            <p:cNvSpPr/>
            <p:nvPr/>
          </p:nvSpPr>
          <p:spPr>
            <a:xfrm>
              <a:off x="10304218" y="5182844"/>
              <a:ext cx="234305" cy="10251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7" name="rc176"/>
            <p:cNvSpPr/>
            <p:nvPr/>
          </p:nvSpPr>
          <p:spPr>
            <a:xfrm>
              <a:off x="10304218" y="518284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8" name="rc177"/>
            <p:cNvSpPr/>
            <p:nvPr/>
          </p:nvSpPr>
          <p:spPr>
            <a:xfrm>
              <a:off x="10304218" y="5182844"/>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9" name="rc178"/>
            <p:cNvSpPr/>
            <p:nvPr/>
          </p:nvSpPr>
          <p:spPr>
            <a:xfrm>
              <a:off x="10304218" y="5182844"/>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0" name="rc179"/>
            <p:cNvSpPr/>
            <p:nvPr/>
          </p:nvSpPr>
          <p:spPr>
            <a:xfrm>
              <a:off x="10564558" y="5205625"/>
              <a:ext cx="234305" cy="7973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1" name="rc180"/>
            <p:cNvSpPr/>
            <p:nvPr/>
          </p:nvSpPr>
          <p:spPr>
            <a:xfrm>
              <a:off x="10564558" y="520562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2" name="rc181"/>
            <p:cNvSpPr/>
            <p:nvPr/>
          </p:nvSpPr>
          <p:spPr>
            <a:xfrm>
              <a:off x="10564558" y="520562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3" name="rc182"/>
            <p:cNvSpPr/>
            <p:nvPr/>
          </p:nvSpPr>
          <p:spPr>
            <a:xfrm>
              <a:off x="10564558" y="5205625"/>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4" name="rc183"/>
            <p:cNvSpPr/>
            <p:nvPr/>
          </p:nvSpPr>
          <p:spPr>
            <a:xfrm>
              <a:off x="10824897" y="5265425"/>
              <a:ext cx="234305" cy="1993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5" name="rc184"/>
            <p:cNvSpPr/>
            <p:nvPr/>
          </p:nvSpPr>
          <p:spPr>
            <a:xfrm>
              <a:off x="10824897" y="526542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6" name="rc185"/>
            <p:cNvSpPr/>
            <p:nvPr/>
          </p:nvSpPr>
          <p:spPr>
            <a:xfrm>
              <a:off x="10824897" y="526542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7" name="rc186"/>
            <p:cNvSpPr/>
            <p:nvPr/>
          </p:nvSpPr>
          <p:spPr>
            <a:xfrm>
              <a:off x="10824897" y="5265425"/>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8" name="rc187"/>
            <p:cNvSpPr/>
            <p:nvPr/>
          </p:nvSpPr>
          <p:spPr>
            <a:xfrm>
              <a:off x="11085236" y="5251186"/>
              <a:ext cx="234305" cy="3417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9" name="rc188"/>
            <p:cNvSpPr/>
            <p:nvPr/>
          </p:nvSpPr>
          <p:spPr>
            <a:xfrm>
              <a:off x="11085236" y="525118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0" name="rc189"/>
            <p:cNvSpPr/>
            <p:nvPr/>
          </p:nvSpPr>
          <p:spPr>
            <a:xfrm>
              <a:off x="11085236" y="525118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1" name="rc190"/>
            <p:cNvSpPr/>
            <p:nvPr/>
          </p:nvSpPr>
          <p:spPr>
            <a:xfrm>
              <a:off x="11085236" y="5251186"/>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2" name="rc191"/>
            <p:cNvSpPr/>
            <p:nvPr/>
          </p:nvSpPr>
          <p:spPr>
            <a:xfrm>
              <a:off x="11345575" y="5282510"/>
              <a:ext cx="234305" cy="28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3" name="rc192"/>
            <p:cNvSpPr/>
            <p:nvPr/>
          </p:nvSpPr>
          <p:spPr>
            <a:xfrm>
              <a:off x="11345575" y="528251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4" name="rc193"/>
            <p:cNvSpPr/>
            <p:nvPr/>
          </p:nvSpPr>
          <p:spPr>
            <a:xfrm>
              <a:off x="11345575" y="5282510"/>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5" name="rc194"/>
            <p:cNvSpPr/>
            <p:nvPr/>
          </p:nvSpPr>
          <p:spPr>
            <a:xfrm>
              <a:off x="11345575" y="5282510"/>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6" name="pg195"/>
            <p:cNvSpPr/>
            <p:nvPr/>
          </p:nvSpPr>
          <p:spPr>
            <a:xfrm>
              <a:off x="9129952"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97" name="tx196"/>
            <p:cNvSpPr/>
            <p:nvPr/>
          </p:nvSpPr>
          <p:spPr>
            <a:xfrm>
              <a:off x="9254835"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285 case(s)</a:t>
              </a:r>
            </a:p>
          </p:txBody>
        </p:sp>
        <p:sp>
          <p:nvSpPr>
            <p:cNvPr id="198" name="pg197"/>
            <p:cNvSpPr/>
            <p:nvPr/>
          </p:nvSpPr>
          <p:spPr>
            <a:xfrm>
              <a:off x="9525074" y="2394471"/>
              <a:ext cx="1011576" cy="311602"/>
            </a:xfrm>
            <a:custGeom>
              <a:avLst/>
              <a:pathLst>
                <a:path w="1011576" h="311602">
                  <a:moveTo>
                    <a:pt x="26017" y="311602"/>
                  </a:moveTo>
                  <a:lnTo>
                    <a:pt x="985559" y="311602"/>
                  </a:lnTo>
                  <a:lnTo>
                    <a:pt x="984511" y="311581"/>
                  </a:lnTo>
                  <a:lnTo>
                    <a:pt x="988695" y="311412"/>
                  </a:lnTo>
                  <a:lnTo>
                    <a:pt x="992797" y="310575"/>
                  </a:lnTo>
                  <a:lnTo>
                    <a:pt x="996712" y="309090"/>
                  </a:lnTo>
                  <a:lnTo>
                    <a:pt x="1000338" y="306996"/>
                  </a:lnTo>
                  <a:lnTo>
                    <a:pt x="1003582" y="304348"/>
                  </a:lnTo>
                  <a:lnTo>
                    <a:pt x="1006358" y="301214"/>
                  </a:lnTo>
                  <a:lnTo>
                    <a:pt x="1008596" y="297675"/>
                  </a:lnTo>
                  <a:lnTo>
                    <a:pt x="1010237" y="293823"/>
                  </a:lnTo>
                  <a:lnTo>
                    <a:pt x="1011239" y="289758"/>
                  </a:lnTo>
                  <a:lnTo>
                    <a:pt x="1011576" y="285585"/>
                  </a:lnTo>
                  <a:lnTo>
                    <a:pt x="1011576" y="26017"/>
                  </a:lnTo>
                  <a:lnTo>
                    <a:pt x="1011239" y="21843"/>
                  </a:lnTo>
                  <a:lnTo>
                    <a:pt x="1010237" y="17778"/>
                  </a:lnTo>
                  <a:lnTo>
                    <a:pt x="1008596" y="13926"/>
                  </a:lnTo>
                  <a:lnTo>
                    <a:pt x="1006358" y="10387"/>
                  </a:lnTo>
                  <a:lnTo>
                    <a:pt x="1003582" y="7253"/>
                  </a:lnTo>
                  <a:lnTo>
                    <a:pt x="1000338" y="4605"/>
                  </a:lnTo>
                  <a:lnTo>
                    <a:pt x="996712" y="2511"/>
                  </a:lnTo>
                  <a:lnTo>
                    <a:pt x="992797" y="1027"/>
                  </a:lnTo>
                  <a:lnTo>
                    <a:pt x="988695" y="189"/>
                  </a:lnTo>
                  <a:lnTo>
                    <a:pt x="9855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99" name="tx198"/>
            <p:cNvSpPr/>
            <p:nvPr/>
          </p:nvSpPr>
          <p:spPr>
            <a:xfrm>
              <a:off x="9629143" y="2469815"/>
              <a:ext cx="803439" cy="132189"/>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Not reported</a:t>
              </a:r>
            </a:p>
          </p:txBody>
        </p:sp>
        <p:sp>
          <p:nvSpPr>
            <p:cNvPr id="200" name="rc199"/>
            <p:cNvSpPr/>
            <p:nvPr/>
          </p:nvSpPr>
          <p:spPr>
            <a:xfrm>
              <a:off x="8442793" y="2153563"/>
              <a:ext cx="3176137" cy="3131794"/>
            </a:xfrm>
            <a:prstGeom prst="rect">
              <a:avLst/>
            </a:prstGeom>
            <a:ln w="13550" cap="rnd">
              <a:solidFill>
                <a:srgbClr val="333333">
                  <a:alpha val="100000"/>
                </a:srgbClr>
              </a:solidFill>
              <a:prstDash val="solid"/>
              <a:round/>
            </a:ln>
          </p:spPr>
          <p:txBody>
            <a:bodyPr/>
            <a:lstStyle/>
            <a:p/>
          </p:txBody>
        </p:sp>
        <p:sp>
          <p:nvSpPr>
            <p:cNvPr id="201" name="rc200"/>
            <p:cNvSpPr/>
            <p:nvPr/>
          </p:nvSpPr>
          <p:spPr>
            <a:xfrm>
              <a:off x="11618931" y="2153563"/>
              <a:ext cx="3176137" cy="3131794"/>
            </a:xfrm>
            <a:prstGeom prst="rect">
              <a:avLst/>
            </a:prstGeom>
            <a:solidFill>
              <a:srgbClr val="FFFFFF">
                <a:alpha val="100000"/>
              </a:srgbClr>
            </a:solidFill>
          </p:spPr>
          <p:txBody>
            <a:bodyPr/>
            <a:lstStyle/>
            <a:p/>
          </p:txBody>
        </p:sp>
        <p:sp>
          <p:nvSpPr>
            <p:cNvPr id="202" name="pl201"/>
            <p:cNvSpPr/>
            <p:nvPr/>
          </p:nvSpPr>
          <p:spPr>
            <a:xfrm>
              <a:off x="11618931" y="500059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03" name="pl202"/>
            <p:cNvSpPr/>
            <p:nvPr/>
          </p:nvSpPr>
          <p:spPr>
            <a:xfrm>
              <a:off x="11618931" y="443107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04" name="pl203"/>
            <p:cNvSpPr/>
            <p:nvPr/>
          </p:nvSpPr>
          <p:spPr>
            <a:xfrm>
              <a:off x="11618931" y="386155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05" name="pl204"/>
            <p:cNvSpPr/>
            <p:nvPr/>
          </p:nvSpPr>
          <p:spPr>
            <a:xfrm>
              <a:off x="11618931" y="3292035"/>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06" name="pl205"/>
            <p:cNvSpPr/>
            <p:nvPr/>
          </p:nvSpPr>
          <p:spPr>
            <a:xfrm>
              <a:off x="11618931" y="2722515"/>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07" name="pl206"/>
            <p:cNvSpPr/>
            <p:nvPr/>
          </p:nvSpPr>
          <p:spPr>
            <a:xfrm>
              <a:off x="11618931"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08" name="pl207"/>
            <p:cNvSpPr/>
            <p:nvPr/>
          </p:nvSpPr>
          <p:spPr>
            <a:xfrm>
              <a:off x="11618931" y="4715837"/>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09" name="pl208"/>
            <p:cNvSpPr/>
            <p:nvPr/>
          </p:nvSpPr>
          <p:spPr>
            <a:xfrm>
              <a:off x="11618931" y="414631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10" name="pl209"/>
            <p:cNvSpPr/>
            <p:nvPr/>
          </p:nvSpPr>
          <p:spPr>
            <a:xfrm>
              <a:off x="11618931" y="357679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11" name="pl210"/>
            <p:cNvSpPr/>
            <p:nvPr/>
          </p:nvSpPr>
          <p:spPr>
            <a:xfrm>
              <a:off x="11618931" y="3007275"/>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12" name="pl211"/>
            <p:cNvSpPr/>
            <p:nvPr/>
          </p:nvSpPr>
          <p:spPr>
            <a:xfrm>
              <a:off x="11618931" y="2437754"/>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13" name="rc212"/>
            <p:cNvSpPr/>
            <p:nvPr/>
          </p:nvSpPr>
          <p:spPr>
            <a:xfrm>
              <a:off x="11657982" y="5242644"/>
              <a:ext cx="234305" cy="4271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1657982" y="524264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1657982" y="5242644"/>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1657982" y="5242644"/>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rc216"/>
            <p:cNvSpPr/>
            <p:nvPr/>
          </p:nvSpPr>
          <p:spPr>
            <a:xfrm>
              <a:off x="11918321" y="4727227"/>
              <a:ext cx="234305" cy="55813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8" name="rc217"/>
            <p:cNvSpPr/>
            <p:nvPr/>
          </p:nvSpPr>
          <p:spPr>
            <a:xfrm>
              <a:off x="11918321" y="4727227"/>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9" name="rc218"/>
            <p:cNvSpPr/>
            <p:nvPr/>
          </p:nvSpPr>
          <p:spPr>
            <a:xfrm>
              <a:off x="11918321" y="4727227"/>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0" name="rc219"/>
            <p:cNvSpPr/>
            <p:nvPr/>
          </p:nvSpPr>
          <p:spPr>
            <a:xfrm>
              <a:off x="11918321" y="4727227"/>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1" name="rc220"/>
            <p:cNvSpPr/>
            <p:nvPr/>
          </p:nvSpPr>
          <p:spPr>
            <a:xfrm>
              <a:off x="12178660" y="4023869"/>
              <a:ext cx="234305" cy="126148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2" name="rc221"/>
            <p:cNvSpPr/>
            <p:nvPr/>
          </p:nvSpPr>
          <p:spPr>
            <a:xfrm>
              <a:off x="12178660" y="402386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3" name="rc222"/>
            <p:cNvSpPr/>
            <p:nvPr/>
          </p:nvSpPr>
          <p:spPr>
            <a:xfrm>
              <a:off x="12178660" y="402386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4" name="rc223"/>
            <p:cNvSpPr/>
            <p:nvPr/>
          </p:nvSpPr>
          <p:spPr>
            <a:xfrm>
              <a:off x="12178660" y="4023869"/>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5" name="rc224"/>
            <p:cNvSpPr/>
            <p:nvPr/>
          </p:nvSpPr>
          <p:spPr>
            <a:xfrm>
              <a:off x="12439000" y="4365582"/>
              <a:ext cx="234305" cy="91977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6" name="rc225"/>
            <p:cNvSpPr/>
            <p:nvPr/>
          </p:nvSpPr>
          <p:spPr>
            <a:xfrm>
              <a:off x="12439000" y="436558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7" name="rc226"/>
            <p:cNvSpPr/>
            <p:nvPr/>
          </p:nvSpPr>
          <p:spPr>
            <a:xfrm>
              <a:off x="12439000" y="4365582"/>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8" name="rc227"/>
            <p:cNvSpPr/>
            <p:nvPr/>
          </p:nvSpPr>
          <p:spPr>
            <a:xfrm>
              <a:off x="12439000" y="4365582"/>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9" name="rc228"/>
            <p:cNvSpPr/>
            <p:nvPr/>
          </p:nvSpPr>
          <p:spPr>
            <a:xfrm>
              <a:off x="12699339" y="4818351"/>
              <a:ext cx="234305" cy="46700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0" name="rc229"/>
            <p:cNvSpPr/>
            <p:nvPr/>
          </p:nvSpPr>
          <p:spPr>
            <a:xfrm>
              <a:off x="12699339" y="4818351"/>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1" name="rc230"/>
            <p:cNvSpPr/>
            <p:nvPr/>
          </p:nvSpPr>
          <p:spPr>
            <a:xfrm>
              <a:off x="12699339" y="4818351"/>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2" name="rc231"/>
            <p:cNvSpPr/>
            <p:nvPr/>
          </p:nvSpPr>
          <p:spPr>
            <a:xfrm>
              <a:off x="12699339" y="4818351"/>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3" name="rc232"/>
            <p:cNvSpPr/>
            <p:nvPr/>
          </p:nvSpPr>
          <p:spPr>
            <a:xfrm>
              <a:off x="12959678" y="4858217"/>
              <a:ext cx="234305" cy="42714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4" name="rc233"/>
            <p:cNvSpPr/>
            <p:nvPr/>
          </p:nvSpPr>
          <p:spPr>
            <a:xfrm>
              <a:off x="12959678" y="4858217"/>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5" name="rc234"/>
            <p:cNvSpPr/>
            <p:nvPr/>
          </p:nvSpPr>
          <p:spPr>
            <a:xfrm>
              <a:off x="12959678" y="4858217"/>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6" name="rc235"/>
            <p:cNvSpPr/>
            <p:nvPr/>
          </p:nvSpPr>
          <p:spPr>
            <a:xfrm>
              <a:off x="12959678" y="4858217"/>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7" name="rc236"/>
            <p:cNvSpPr/>
            <p:nvPr/>
          </p:nvSpPr>
          <p:spPr>
            <a:xfrm>
              <a:off x="13220017" y="5105959"/>
              <a:ext cx="234305" cy="17939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8" name="rc237"/>
            <p:cNvSpPr/>
            <p:nvPr/>
          </p:nvSpPr>
          <p:spPr>
            <a:xfrm>
              <a:off x="13220017" y="510595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9" name="rc238"/>
            <p:cNvSpPr/>
            <p:nvPr/>
          </p:nvSpPr>
          <p:spPr>
            <a:xfrm>
              <a:off x="13220017" y="510595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0" name="rc239"/>
            <p:cNvSpPr/>
            <p:nvPr/>
          </p:nvSpPr>
          <p:spPr>
            <a:xfrm>
              <a:off x="13220017" y="5105959"/>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1" name="rc240"/>
            <p:cNvSpPr/>
            <p:nvPr/>
          </p:nvSpPr>
          <p:spPr>
            <a:xfrm>
              <a:off x="13480356" y="5049007"/>
              <a:ext cx="234305" cy="2363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2" name="rc241"/>
            <p:cNvSpPr/>
            <p:nvPr/>
          </p:nvSpPr>
          <p:spPr>
            <a:xfrm>
              <a:off x="13480356" y="5049007"/>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3" name="rc242"/>
            <p:cNvSpPr/>
            <p:nvPr/>
          </p:nvSpPr>
          <p:spPr>
            <a:xfrm>
              <a:off x="13480356" y="5049007"/>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4" name="rc243"/>
            <p:cNvSpPr/>
            <p:nvPr/>
          </p:nvSpPr>
          <p:spPr>
            <a:xfrm>
              <a:off x="13480356" y="5049007"/>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5" name="rc244"/>
            <p:cNvSpPr/>
            <p:nvPr/>
          </p:nvSpPr>
          <p:spPr>
            <a:xfrm>
              <a:off x="13740696" y="4929407"/>
              <a:ext cx="234305" cy="35595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6" name="rc245"/>
            <p:cNvSpPr/>
            <p:nvPr/>
          </p:nvSpPr>
          <p:spPr>
            <a:xfrm>
              <a:off x="13740696" y="4929407"/>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7" name="rc246"/>
            <p:cNvSpPr/>
            <p:nvPr/>
          </p:nvSpPr>
          <p:spPr>
            <a:xfrm>
              <a:off x="13740696" y="4929407"/>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8" name="rc247"/>
            <p:cNvSpPr/>
            <p:nvPr/>
          </p:nvSpPr>
          <p:spPr>
            <a:xfrm>
              <a:off x="13740696" y="4929407"/>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9" name="rc248"/>
            <p:cNvSpPr/>
            <p:nvPr/>
          </p:nvSpPr>
          <p:spPr>
            <a:xfrm>
              <a:off x="14001035" y="4986359"/>
              <a:ext cx="234305" cy="29899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0" name="rc249"/>
            <p:cNvSpPr/>
            <p:nvPr/>
          </p:nvSpPr>
          <p:spPr>
            <a:xfrm>
              <a:off x="14001035" y="498635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1" name="rc250"/>
            <p:cNvSpPr/>
            <p:nvPr/>
          </p:nvSpPr>
          <p:spPr>
            <a:xfrm>
              <a:off x="14001035" y="498635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2" name="rc251"/>
            <p:cNvSpPr/>
            <p:nvPr/>
          </p:nvSpPr>
          <p:spPr>
            <a:xfrm>
              <a:off x="14001035" y="4986359"/>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3" name="rc252"/>
            <p:cNvSpPr/>
            <p:nvPr/>
          </p:nvSpPr>
          <p:spPr>
            <a:xfrm>
              <a:off x="14261374" y="4715837"/>
              <a:ext cx="234305" cy="5695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4" name="rc253"/>
            <p:cNvSpPr/>
            <p:nvPr/>
          </p:nvSpPr>
          <p:spPr>
            <a:xfrm>
              <a:off x="14261374" y="4715837"/>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5" name="rc254"/>
            <p:cNvSpPr/>
            <p:nvPr/>
          </p:nvSpPr>
          <p:spPr>
            <a:xfrm>
              <a:off x="14261374" y="4715837"/>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6" name="rc255"/>
            <p:cNvSpPr/>
            <p:nvPr/>
          </p:nvSpPr>
          <p:spPr>
            <a:xfrm>
              <a:off x="14261374" y="4715837"/>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7" name="rc256"/>
            <p:cNvSpPr/>
            <p:nvPr/>
          </p:nvSpPr>
          <p:spPr>
            <a:xfrm>
              <a:off x="14521713" y="4086517"/>
              <a:ext cx="234305" cy="119884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8" name="rc257"/>
            <p:cNvSpPr/>
            <p:nvPr/>
          </p:nvSpPr>
          <p:spPr>
            <a:xfrm>
              <a:off x="14521713" y="4086517"/>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9" name="rc258"/>
            <p:cNvSpPr/>
            <p:nvPr/>
          </p:nvSpPr>
          <p:spPr>
            <a:xfrm>
              <a:off x="14521713" y="4086517"/>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0" name="rc259"/>
            <p:cNvSpPr/>
            <p:nvPr/>
          </p:nvSpPr>
          <p:spPr>
            <a:xfrm>
              <a:off x="14521713" y="4086517"/>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1" name="pg260"/>
            <p:cNvSpPr/>
            <p:nvPr/>
          </p:nvSpPr>
          <p:spPr>
            <a:xfrm>
              <a:off x="12281953"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62" name="tx261"/>
            <p:cNvSpPr/>
            <p:nvPr/>
          </p:nvSpPr>
          <p:spPr>
            <a:xfrm>
              <a:off x="12406836"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2,288 case(s)</a:t>
              </a:r>
            </a:p>
          </p:txBody>
        </p:sp>
        <p:sp>
          <p:nvSpPr>
            <p:cNvPr id="263" name="pg262"/>
            <p:cNvSpPr/>
            <p:nvPr/>
          </p:nvSpPr>
          <p:spPr>
            <a:xfrm>
              <a:off x="12701212" y="2394471"/>
              <a:ext cx="1011576" cy="311602"/>
            </a:xfrm>
            <a:custGeom>
              <a:avLst/>
              <a:pathLst>
                <a:path w="1011576" h="311602">
                  <a:moveTo>
                    <a:pt x="26017" y="311602"/>
                  </a:moveTo>
                  <a:lnTo>
                    <a:pt x="985559" y="311602"/>
                  </a:lnTo>
                  <a:lnTo>
                    <a:pt x="984511" y="311581"/>
                  </a:lnTo>
                  <a:lnTo>
                    <a:pt x="988695" y="311412"/>
                  </a:lnTo>
                  <a:lnTo>
                    <a:pt x="992797" y="310575"/>
                  </a:lnTo>
                  <a:lnTo>
                    <a:pt x="996712" y="309090"/>
                  </a:lnTo>
                  <a:lnTo>
                    <a:pt x="1000338" y="306996"/>
                  </a:lnTo>
                  <a:lnTo>
                    <a:pt x="1003582" y="304348"/>
                  </a:lnTo>
                  <a:lnTo>
                    <a:pt x="1006358" y="301214"/>
                  </a:lnTo>
                  <a:lnTo>
                    <a:pt x="1008596" y="297675"/>
                  </a:lnTo>
                  <a:lnTo>
                    <a:pt x="1010237" y="293823"/>
                  </a:lnTo>
                  <a:lnTo>
                    <a:pt x="1011239" y="289758"/>
                  </a:lnTo>
                  <a:lnTo>
                    <a:pt x="1011576" y="285585"/>
                  </a:lnTo>
                  <a:lnTo>
                    <a:pt x="1011576" y="26017"/>
                  </a:lnTo>
                  <a:lnTo>
                    <a:pt x="1011239" y="21843"/>
                  </a:lnTo>
                  <a:lnTo>
                    <a:pt x="1010237" y="17778"/>
                  </a:lnTo>
                  <a:lnTo>
                    <a:pt x="1008596" y="13926"/>
                  </a:lnTo>
                  <a:lnTo>
                    <a:pt x="1006358" y="10387"/>
                  </a:lnTo>
                  <a:lnTo>
                    <a:pt x="1003582" y="7253"/>
                  </a:lnTo>
                  <a:lnTo>
                    <a:pt x="1000338" y="4605"/>
                  </a:lnTo>
                  <a:lnTo>
                    <a:pt x="996712" y="2511"/>
                  </a:lnTo>
                  <a:lnTo>
                    <a:pt x="992797" y="1027"/>
                  </a:lnTo>
                  <a:lnTo>
                    <a:pt x="988695" y="189"/>
                  </a:lnTo>
                  <a:lnTo>
                    <a:pt x="9855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64" name="tx263"/>
            <p:cNvSpPr/>
            <p:nvPr/>
          </p:nvSpPr>
          <p:spPr>
            <a:xfrm>
              <a:off x="12805281" y="2469815"/>
              <a:ext cx="803439" cy="132189"/>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Not reported</a:t>
              </a:r>
            </a:p>
          </p:txBody>
        </p:sp>
        <p:sp>
          <p:nvSpPr>
            <p:cNvPr id="265" name="rc264"/>
            <p:cNvSpPr/>
            <p:nvPr/>
          </p:nvSpPr>
          <p:spPr>
            <a:xfrm>
              <a:off x="11618931" y="2153563"/>
              <a:ext cx="3176137" cy="3131794"/>
            </a:xfrm>
            <a:prstGeom prst="rect">
              <a:avLst/>
            </a:prstGeom>
            <a:ln w="13550" cap="rnd">
              <a:solidFill>
                <a:srgbClr val="333333">
                  <a:alpha val="100000"/>
                </a:srgbClr>
              </a:solidFill>
              <a:prstDash val="solid"/>
              <a:round/>
            </a:ln>
          </p:spPr>
          <p:txBody>
            <a:bodyPr/>
            <a:lstStyle/>
            <a:p/>
          </p:txBody>
        </p:sp>
        <p:sp>
          <p:nvSpPr>
            <p:cNvPr id="266" name="rc265"/>
            <p:cNvSpPr/>
            <p:nvPr/>
          </p:nvSpPr>
          <p:spPr>
            <a:xfrm>
              <a:off x="14795069" y="2153563"/>
              <a:ext cx="3176137" cy="3131794"/>
            </a:xfrm>
            <a:prstGeom prst="rect">
              <a:avLst/>
            </a:prstGeom>
            <a:solidFill>
              <a:srgbClr val="FFFFFF">
                <a:alpha val="100000"/>
              </a:srgbClr>
            </a:solidFill>
          </p:spPr>
          <p:txBody>
            <a:bodyPr/>
            <a:lstStyle/>
            <a:p/>
          </p:txBody>
        </p:sp>
        <p:sp>
          <p:nvSpPr>
            <p:cNvPr id="267" name="pl266"/>
            <p:cNvSpPr/>
            <p:nvPr/>
          </p:nvSpPr>
          <p:spPr>
            <a:xfrm>
              <a:off x="14795069" y="500059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68" name="pl267"/>
            <p:cNvSpPr/>
            <p:nvPr/>
          </p:nvSpPr>
          <p:spPr>
            <a:xfrm>
              <a:off x="14795069" y="443107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69" name="pl268"/>
            <p:cNvSpPr/>
            <p:nvPr/>
          </p:nvSpPr>
          <p:spPr>
            <a:xfrm>
              <a:off x="14795069" y="386155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70" name="pl269"/>
            <p:cNvSpPr/>
            <p:nvPr/>
          </p:nvSpPr>
          <p:spPr>
            <a:xfrm>
              <a:off x="14795069" y="3292035"/>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71" name="pl270"/>
            <p:cNvSpPr/>
            <p:nvPr/>
          </p:nvSpPr>
          <p:spPr>
            <a:xfrm>
              <a:off x="14795069" y="2722515"/>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72" name="pl271"/>
            <p:cNvSpPr/>
            <p:nvPr/>
          </p:nvSpPr>
          <p:spPr>
            <a:xfrm>
              <a:off x="14795069"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73" name="pl272"/>
            <p:cNvSpPr/>
            <p:nvPr/>
          </p:nvSpPr>
          <p:spPr>
            <a:xfrm>
              <a:off x="14795069" y="4715837"/>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74" name="pl273"/>
            <p:cNvSpPr/>
            <p:nvPr/>
          </p:nvSpPr>
          <p:spPr>
            <a:xfrm>
              <a:off x="14795069" y="414631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75" name="pl274"/>
            <p:cNvSpPr/>
            <p:nvPr/>
          </p:nvSpPr>
          <p:spPr>
            <a:xfrm>
              <a:off x="14795069" y="357679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76" name="pl275"/>
            <p:cNvSpPr/>
            <p:nvPr/>
          </p:nvSpPr>
          <p:spPr>
            <a:xfrm>
              <a:off x="14795069" y="3007275"/>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77" name="pl276"/>
            <p:cNvSpPr/>
            <p:nvPr/>
          </p:nvSpPr>
          <p:spPr>
            <a:xfrm>
              <a:off x="14795069" y="2437754"/>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78" name="rc277"/>
            <p:cNvSpPr/>
            <p:nvPr/>
          </p:nvSpPr>
          <p:spPr>
            <a:xfrm>
              <a:off x="14834120" y="2876285"/>
              <a:ext cx="234305" cy="24090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9" name="rc278"/>
            <p:cNvSpPr/>
            <p:nvPr/>
          </p:nvSpPr>
          <p:spPr>
            <a:xfrm>
              <a:off x="14834120" y="287628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0" name="rc279"/>
            <p:cNvSpPr/>
            <p:nvPr/>
          </p:nvSpPr>
          <p:spPr>
            <a:xfrm>
              <a:off x="14834120" y="287628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1" name="rc280"/>
            <p:cNvSpPr/>
            <p:nvPr/>
          </p:nvSpPr>
          <p:spPr>
            <a:xfrm>
              <a:off x="14834120" y="2876285"/>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2" name="rc281"/>
            <p:cNvSpPr/>
            <p:nvPr/>
          </p:nvSpPr>
          <p:spPr>
            <a:xfrm>
              <a:off x="15094459" y="4029565"/>
              <a:ext cx="234305" cy="125579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3" name="rc282"/>
            <p:cNvSpPr/>
            <p:nvPr/>
          </p:nvSpPr>
          <p:spPr>
            <a:xfrm>
              <a:off x="15094459" y="402956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4" name="rc283"/>
            <p:cNvSpPr/>
            <p:nvPr/>
          </p:nvSpPr>
          <p:spPr>
            <a:xfrm>
              <a:off x="15094459" y="402956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5" name="rc284"/>
            <p:cNvSpPr/>
            <p:nvPr/>
          </p:nvSpPr>
          <p:spPr>
            <a:xfrm>
              <a:off x="15094459" y="4029565"/>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6" name="rc285"/>
            <p:cNvSpPr/>
            <p:nvPr/>
          </p:nvSpPr>
          <p:spPr>
            <a:xfrm>
              <a:off x="15354798" y="4001089"/>
              <a:ext cx="234305" cy="128426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7" name="rc286"/>
            <p:cNvSpPr/>
            <p:nvPr/>
          </p:nvSpPr>
          <p:spPr>
            <a:xfrm>
              <a:off x="15354798" y="4001089"/>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8" name="rc287"/>
            <p:cNvSpPr/>
            <p:nvPr/>
          </p:nvSpPr>
          <p:spPr>
            <a:xfrm>
              <a:off x="15354798" y="4001089"/>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9" name="rc288"/>
            <p:cNvSpPr/>
            <p:nvPr/>
          </p:nvSpPr>
          <p:spPr>
            <a:xfrm>
              <a:off x="15354798" y="4001089"/>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0" name="rc289"/>
            <p:cNvSpPr/>
            <p:nvPr/>
          </p:nvSpPr>
          <p:spPr>
            <a:xfrm>
              <a:off x="15615138" y="4861065"/>
              <a:ext cx="234305" cy="42429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1" name="rc290"/>
            <p:cNvSpPr/>
            <p:nvPr/>
          </p:nvSpPr>
          <p:spPr>
            <a:xfrm>
              <a:off x="15615138" y="4861065"/>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2" name="rc291"/>
            <p:cNvSpPr/>
            <p:nvPr/>
          </p:nvSpPr>
          <p:spPr>
            <a:xfrm>
              <a:off x="15615138" y="4861065"/>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3" name="rc292"/>
            <p:cNvSpPr/>
            <p:nvPr/>
          </p:nvSpPr>
          <p:spPr>
            <a:xfrm>
              <a:off x="15615138" y="4861065"/>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4" name="rc293"/>
            <p:cNvSpPr/>
            <p:nvPr/>
          </p:nvSpPr>
          <p:spPr>
            <a:xfrm>
              <a:off x="15875477" y="4838284"/>
              <a:ext cx="234305" cy="44707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5" name="rc294"/>
            <p:cNvSpPr/>
            <p:nvPr/>
          </p:nvSpPr>
          <p:spPr>
            <a:xfrm>
              <a:off x="15875477" y="483828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6" name="rc295"/>
            <p:cNvSpPr/>
            <p:nvPr/>
          </p:nvSpPr>
          <p:spPr>
            <a:xfrm>
              <a:off x="15875477" y="4838284"/>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7" name="rc296"/>
            <p:cNvSpPr/>
            <p:nvPr/>
          </p:nvSpPr>
          <p:spPr>
            <a:xfrm>
              <a:off x="15875477" y="4838284"/>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8" name="rc297"/>
            <p:cNvSpPr/>
            <p:nvPr/>
          </p:nvSpPr>
          <p:spPr>
            <a:xfrm>
              <a:off x="16135816" y="5029073"/>
              <a:ext cx="234305" cy="25628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9" name="rc298"/>
            <p:cNvSpPr/>
            <p:nvPr/>
          </p:nvSpPr>
          <p:spPr>
            <a:xfrm>
              <a:off x="16135816" y="5029073"/>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00" name="rc299"/>
            <p:cNvSpPr/>
            <p:nvPr/>
          </p:nvSpPr>
          <p:spPr>
            <a:xfrm>
              <a:off x="16135816" y="502907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01" name="rc300"/>
            <p:cNvSpPr/>
            <p:nvPr/>
          </p:nvSpPr>
          <p:spPr>
            <a:xfrm>
              <a:off x="16135816" y="5029073"/>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02" name="pg301"/>
            <p:cNvSpPr/>
            <p:nvPr/>
          </p:nvSpPr>
          <p:spPr>
            <a:xfrm>
              <a:off x="15458091"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303" name="tx302"/>
            <p:cNvSpPr/>
            <p:nvPr/>
          </p:nvSpPr>
          <p:spPr>
            <a:xfrm>
              <a:off x="15582974"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2,134 case(s)</a:t>
              </a:r>
            </a:p>
          </p:txBody>
        </p:sp>
        <p:sp>
          <p:nvSpPr>
            <p:cNvPr id="304" name="pg303"/>
            <p:cNvSpPr/>
            <p:nvPr/>
          </p:nvSpPr>
          <p:spPr>
            <a:xfrm>
              <a:off x="16279069"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305" name="rc304"/>
            <p:cNvSpPr/>
            <p:nvPr/>
          </p:nvSpPr>
          <p:spPr>
            <a:xfrm>
              <a:off x="14795069" y="2153563"/>
              <a:ext cx="3176137" cy="3131794"/>
            </a:xfrm>
            <a:prstGeom prst="rect">
              <a:avLst/>
            </a:prstGeom>
            <a:ln w="13550" cap="rnd">
              <a:solidFill>
                <a:srgbClr val="333333">
                  <a:alpha val="100000"/>
                </a:srgbClr>
              </a:solidFill>
              <a:prstDash val="solid"/>
              <a:round/>
            </a:ln>
          </p:spPr>
          <p:txBody>
            <a:bodyPr/>
            <a:lstStyle/>
            <a:p/>
          </p:txBody>
        </p:sp>
        <p:sp>
          <p:nvSpPr>
            <p:cNvPr id="306" name="tx305"/>
            <p:cNvSpPr/>
            <p:nvPr/>
          </p:nvSpPr>
          <p:spPr>
            <a:xfrm>
              <a:off x="3396061"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307" name="tx306"/>
            <p:cNvSpPr/>
            <p:nvPr/>
          </p:nvSpPr>
          <p:spPr>
            <a:xfrm>
              <a:off x="657219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308" name="tx307"/>
            <p:cNvSpPr/>
            <p:nvPr/>
          </p:nvSpPr>
          <p:spPr>
            <a:xfrm>
              <a:off x="974833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309" name="tx308"/>
            <p:cNvSpPr/>
            <p:nvPr/>
          </p:nvSpPr>
          <p:spPr>
            <a:xfrm>
              <a:off x="1292447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310" name="tx309"/>
            <p:cNvSpPr/>
            <p:nvPr/>
          </p:nvSpPr>
          <p:spPr>
            <a:xfrm>
              <a:off x="161006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311" name="pl310"/>
            <p:cNvSpPr/>
            <p:nvPr/>
          </p:nvSpPr>
          <p:spPr>
            <a:xfrm>
              <a:off x="224672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250706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27673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pl313"/>
            <p:cNvSpPr/>
            <p:nvPr/>
          </p:nvSpPr>
          <p:spPr>
            <a:xfrm>
              <a:off x="30277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pl314"/>
            <p:cNvSpPr/>
            <p:nvPr/>
          </p:nvSpPr>
          <p:spPr>
            <a:xfrm>
              <a:off x="32880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pl315"/>
            <p:cNvSpPr/>
            <p:nvPr/>
          </p:nvSpPr>
          <p:spPr>
            <a:xfrm>
              <a:off x="354841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pl316"/>
            <p:cNvSpPr/>
            <p:nvPr/>
          </p:nvSpPr>
          <p:spPr>
            <a:xfrm>
              <a:off x="380875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8" name="pl317"/>
            <p:cNvSpPr/>
            <p:nvPr/>
          </p:nvSpPr>
          <p:spPr>
            <a:xfrm>
              <a:off x="40690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pl318"/>
            <p:cNvSpPr/>
            <p:nvPr/>
          </p:nvSpPr>
          <p:spPr>
            <a:xfrm>
              <a:off x="43294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pl319"/>
            <p:cNvSpPr/>
            <p:nvPr/>
          </p:nvSpPr>
          <p:spPr>
            <a:xfrm>
              <a:off x="45897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1" name="pl320"/>
            <p:cNvSpPr/>
            <p:nvPr/>
          </p:nvSpPr>
          <p:spPr>
            <a:xfrm>
              <a:off x="48501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pl321"/>
            <p:cNvSpPr/>
            <p:nvPr/>
          </p:nvSpPr>
          <p:spPr>
            <a:xfrm>
              <a:off x="5110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3" name="tx322"/>
            <p:cNvSpPr/>
            <p:nvPr/>
          </p:nvSpPr>
          <p:spPr>
            <a:xfrm rot="-5400000">
              <a:off x="216593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24" name="tx323"/>
            <p:cNvSpPr/>
            <p:nvPr/>
          </p:nvSpPr>
          <p:spPr>
            <a:xfrm rot="-5400000">
              <a:off x="241646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25" name="tx324"/>
            <p:cNvSpPr/>
            <p:nvPr/>
          </p:nvSpPr>
          <p:spPr>
            <a:xfrm rot="-5400000">
              <a:off x="267689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26" name="tx325"/>
            <p:cNvSpPr/>
            <p:nvPr/>
          </p:nvSpPr>
          <p:spPr>
            <a:xfrm rot="-5400000">
              <a:off x="293536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27" name="tx326"/>
            <p:cNvSpPr/>
            <p:nvPr/>
          </p:nvSpPr>
          <p:spPr>
            <a:xfrm rot="-5400000">
              <a:off x="3165059"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28" name="tx327"/>
            <p:cNvSpPr/>
            <p:nvPr/>
          </p:nvSpPr>
          <p:spPr>
            <a:xfrm rot="-5400000">
              <a:off x="346763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29" name="tx328"/>
            <p:cNvSpPr/>
            <p:nvPr/>
          </p:nvSpPr>
          <p:spPr>
            <a:xfrm rot="-5400000">
              <a:off x="3757665"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30" name="tx329"/>
            <p:cNvSpPr/>
            <p:nvPr/>
          </p:nvSpPr>
          <p:spPr>
            <a:xfrm rot="-5400000">
              <a:off x="395584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31" name="tx330"/>
            <p:cNvSpPr/>
            <p:nvPr/>
          </p:nvSpPr>
          <p:spPr>
            <a:xfrm rot="-5400000">
              <a:off x="42161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32" name="tx331"/>
            <p:cNvSpPr/>
            <p:nvPr/>
          </p:nvSpPr>
          <p:spPr>
            <a:xfrm rot="-5400000">
              <a:off x="451289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33" name="tx332"/>
            <p:cNvSpPr/>
            <p:nvPr/>
          </p:nvSpPr>
          <p:spPr>
            <a:xfrm rot="-5400000">
              <a:off x="475461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34" name="tx333"/>
            <p:cNvSpPr/>
            <p:nvPr/>
          </p:nvSpPr>
          <p:spPr>
            <a:xfrm rot="-5400000">
              <a:off x="501495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35" name="pl334"/>
            <p:cNvSpPr/>
            <p:nvPr/>
          </p:nvSpPr>
          <p:spPr>
            <a:xfrm>
              <a:off x="54228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56831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5943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337"/>
            <p:cNvSpPr/>
            <p:nvPr/>
          </p:nvSpPr>
          <p:spPr>
            <a:xfrm>
              <a:off x="6203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pl338"/>
            <p:cNvSpPr/>
            <p:nvPr/>
          </p:nvSpPr>
          <p:spPr>
            <a:xfrm>
              <a:off x="646421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pl339"/>
            <p:cNvSpPr/>
            <p:nvPr/>
          </p:nvSpPr>
          <p:spPr>
            <a:xfrm>
              <a:off x="672455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pl340"/>
            <p:cNvSpPr/>
            <p:nvPr/>
          </p:nvSpPr>
          <p:spPr>
            <a:xfrm>
              <a:off x="69848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pl341"/>
            <p:cNvSpPr/>
            <p:nvPr/>
          </p:nvSpPr>
          <p:spPr>
            <a:xfrm>
              <a:off x="724523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3" name="pl342"/>
            <p:cNvSpPr/>
            <p:nvPr/>
          </p:nvSpPr>
          <p:spPr>
            <a:xfrm>
              <a:off x="750557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4" name="pl343"/>
            <p:cNvSpPr/>
            <p:nvPr/>
          </p:nvSpPr>
          <p:spPr>
            <a:xfrm>
              <a:off x="77659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5" name="pl344"/>
            <p:cNvSpPr/>
            <p:nvPr/>
          </p:nvSpPr>
          <p:spPr>
            <a:xfrm>
              <a:off x="80262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pl345"/>
            <p:cNvSpPr/>
            <p:nvPr/>
          </p:nvSpPr>
          <p:spPr>
            <a:xfrm>
              <a:off x="82865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7" name="tx346"/>
            <p:cNvSpPr/>
            <p:nvPr/>
          </p:nvSpPr>
          <p:spPr>
            <a:xfrm rot="-5400000">
              <a:off x="534207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48" name="tx347"/>
            <p:cNvSpPr/>
            <p:nvPr/>
          </p:nvSpPr>
          <p:spPr>
            <a:xfrm rot="-5400000">
              <a:off x="5592605"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49" name="tx348"/>
            <p:cNvSpPr/>
            <p:nvPr/>
          </p:nvSpPr>
          <p:spPr>
            <a:xfrm rot="-5400000">
              <a:off x="585303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50" name="tx349"/>
            <p:cNvSpPr/>
            <p:nvPr/>
          </p:nvSpPr>
          <p:spPr>
            <a:xfrm rot="-5400000">
              <a:off x="6111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51" name="tx350"/>
            <p:cNvSpPr/>
            <p:nvPr/>
          </p:nvSpPr>
          <p:spPr>
            <a:xfrm rot="-5400000">
              <a:off x="634119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52" name="tx351"/>
            <p:cNvSpPr/>
            <p:nvPr/>
          </p:nvSpPr>
          <p:spPr>
            <a:xfrm rot="-5400000">
              <a:off x="664377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53" name="tx352"/>
            <p:cNvSpPr/>
            <p:nvPr/>
          </p:nvSpPr>
          <p:spPr>
            <a:xfrm rot="-5400000">
              <a:off x="693380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54" name="tx353"/>
            <p:cNvSpPr/>
            <p:nvPr/>
          </p:nvSpPr>
          <p:spPr>
            <a:xfrm rot="-5400000">
              <a:off x="713198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55" name="tx354"/>
            <p:cNvSpPr/>
            <p:nvPr/>
          </p:nvSpPr>
          <p:spPr>
            <a:xfrm rot="-5400000">
              <a:off x="7392277"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56" name="tx355"/>
            <p:cNvSpPr/>
            <p:nvPr/>
          </p:nvSpPr>
          <p:spPr>
            <a:xfrm rot="-5400000">
              <a:off x="768903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57" name="tx356"/>
            <p:cNvSpPr/>
            <p:nvPr/>
          </p:nvSpPr>
          <p:spPr>
            <a:xfrm rot="-5400000">
              <a:off x="793075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58" name="tx357"/>
            <p:cNvSpPr/>
            <p:nvPr/>
          </p:nvSpPr>
          <p:spPr>
            <a:xfrm rot="-5400000">
              <a:off x="8191092"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59" name="pl358"/>
            <p:cNvSpPr/>
            <p:nvPr/>
          </p:nvSpPr>
          <p:spPr>
            <a:xfrm>
              <a:off x="859899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pl359"/>
            <p:cNvSpPr/>
            <p:nvPr/>
          </p:nvSpPr>
          <p:spPr>
            <a:xfrm>
              <a:off x="88593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360"/>
            <p:cNvSpPr/>
            <p:nvPr/>
          </p:nvSpPr>
          <p:spPr>
            <a:xfrm>
              <a:off x="911967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pl361"/>
            <p:cNvSpPr/>
            <p:nvPr/>
          </p:nvSpPr>
          <p:spPr>
            <a:xfrm>
              <a:off x="938001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3" name="pl362"/>
            <p:cNvSpPr/>
            <p:nvPr/>
          </p:nvSpPr>
          <p:spPr>
            <a:xfrm>
              <a:off x="9640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4" name="pl363"/>
            <p:cNvSpPr/>
            <p:nvPr/>
          </p:nvSpPr>
          <p:spPr>
            <a:xfrm>
              <a:off x="99006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5" name="pl364"/>
            <p:cNvSpPr/>
            <p:nvPr/>
          </p:nvSpPr>
          <p:spPr>
            <a:xfrm>
              <a:off x="101610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6" name="pl365"/>
            <p:cNvSpPr/>
            <p:nvPr/>
          </p:nvSpPr>
          <p:spPr>
            <a:xfrm>
              <a:off x="1042137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7" name="pl366"/>
            <p:cNvSpPr/>
            <p:nvPr/>
          </p:nvSpPr>
          <p:spPr>
            <a:xfrm>
              <a:off x="106817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8" name="pl367"/>
            <p:cNvSpPr/>
            <p:nvPr/>
          </p:nvSpPr>
          <p:spPr>
            <a:xfrm>
              <a:off x="10942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9" name="pl368"/>
            <p:cNvSpPr/>
            <p:nvPr/>
          </p:nvSpPr>
          <p:spPr>
            <a:xfrm>
              <a:off x="1120238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0" name="pl369"/>
            <p:cNvSpPr/>
            <p:nvPr/>
          </p:nvSpPr>
          <p:spPr>
            <a:xfrm>
              <a:off x="114627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1" name="tx370"/>
            <p:cNvSpPr/>
            <p:nvPr/>
          </p:nvSpPr>
          <p:spPr>
            <a:xfrm rot="-5400000">
              <a:off x="851821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72" name="tx371"/>
            <p:cNvSpPr/>
            <p:nvPr/>
          </p:nvSpPr>
          <p:spPr>
            <a:xfrm rot="-5400000">
              <a:off x="8768743"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73" name="tx372"/>
            <p:cNvSpPr/>
            <p:nvPr/>
          </p:nvSpPr>
          <p:spPr>
            <a:xfrm rot="-5400000">
              <a:off x="9029169"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74" name="tx373"/>
            <p:cNvSpPr/>
            <p:nvPr/>
          </p:nvSpPr>
          <p:spPr>
            <a:xfrm rot="-5400000">
              <a:off x="928764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75" name="tx374"/>
            <p:cNvSpPr/>
            <p:nvPr/>
          </p:nvSpPr>
          <p:spPr>
            <a:xfrm rot="-5400000">
              <a:off x="951733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76" name="tx375"/>
            <p:cNvSpPr/>
            <p:nvPr/>
          </p:nvSpPr>
          <p:spPr>
            <a:xfrm rot="-5400000">
              <a:off x="981991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77" name="tx376"/>
            <p:cNvSpPr/>
            <p:nvPr/>
          </p:nvSpPr>
          <p:spPr>
            <a:xfrm rot="-5400000">
              <a:off x="10109940"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78" name="tx377"/>
            <p:cNvSpPr/>
            <p:nvPr/>
          </p:nvSpPr>
          <p:spPr>
            <a:xfrm rot="-5400000">
              <a:off x="10308119"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79" name="tx378"/>
            <p:cNvSpPr/>
            <p:nvPr/>
          </p:nvSpPr>
          <p:spPr>
            <a:xfrm rot="-5400000">
              <a:off x="10568415"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80" name="tx379"/>
            <p:cNvSpPr/>
            <p:nvPr/>
          </p:nvSpPr>
          <p:spPr>
            <a:xfrm rot="-5400000">
              <a:off x="1086517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81" name="tx380"/>
            <p:cNvSpPr/>
            <p:nvPr/>
          </p:nvSpPr>
          <p:spPr>
            <a:xfrm rot="-5400000">
              <a:off x="1110689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82" name="tx381"/>
            <p:cNvSpPr/>
            <p:nvPr/>
          </p:nvSpPr>
          <p:spPr>
            <a:xfrm rot="-5400000">
              <a:off x="113672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83" name="pl382"/>
            <p:cNvSpPr/>
            <p:nvPr/>
          </p:nvSpPr>
          <p:spPr>
            <a:xfrm>
              <a:off x="117751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4" name="pl383"/>
            <p:cNvSpPr/>
            <p:nvPr/>
          </p:nvSpPr>
          <p:spPr>
            <a:xfrm>
              <a:off x="120354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5" name="pl384"/>
            <p:cNvSpPr/>
            <p:nvPr/>
          </p:nvSpPr>
          <p:spPr>
            <a:xfrm>
              <a:off x="122958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6" name="pl385"/>
            <p:cNvSpPr/>
            <p:nvPr/>
          </p:nvSpPr>
          <p:spPr>
            <a:xfrm>
              <a:off x="125561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7" name="pl386"/>
            <p:cNvSpPr/>
            <p:nvPr/>
          </p:nvSpPr>
          <p:spPr>
            <a:xfrm>
              <a:off x="1281649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8" name="pl387"/>
            <p:cNvSpPr/>
            <p:nvPr/>
          </p:nvSpPr>
          <p:spPr>
            <a:xfrm>
              <a:off x="130768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9" name="pl388"/>
            <p:cNvSpPr/>
            <p:nvPr/>
          </p:nvSpPr>
          <p:spPr>
            <a:xfrm>
              <a:off x="133371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0" name="pl389"/>
            <p:cNvSpPr/>
            <p:nvPr/>
          </p:nvSpPr>
          <p:spPr>
            <a:xfrm>
              <a:off x="135975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1" name="pl390"/>
            <p:cNvSpPr/>
            <p:nvPr/>
          </p:nvSpPr>
          <p:spPr>
            <a:xfrm>
              <a:off x="138578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2" name="pl391"/>
            <p:cNvSpPr/>
            <p:nvPr/>
          </p:nvSpPr>
          <p:spPr>
            <a:xfrm>
              <a:off x="1411818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3" name="pl392"/>
            <p:cNvSpPr/>
            <p:nvPr/>
          </p:nvSpPr>
          <p:spPr>
            <a:xfrm>
              <a:off x="1437852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4" name="pl393"/>
            <p:cNvSpPr/>
            <p:nvPr/>
          </p:nvSpPr>
          <p:spPr>
            <a:xfrm>
              <a:off x="1463886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5" name="tx394"/>
            <p:cNvSpPr/>
            <p:nvPr/>
          </p:nvSpPr>
          <p:spPr>
            <a:xfrm rot="-5400000">
              <a:off x="1169435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96" name="tx395"/>
            <p:cNvSpPr/>
            <p:nvPr/>
          </p:nvSpPr>
          <p:spPr>
            <a:xfrm rot="-5400000">
              <a:off x="11944881"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97" name="tx396"/>
            <p:cNvSpPr/>
            <p:nvPr/>
          </p:nvSpPr>
          <p:spPr>
            <a:xfrm rot="-5400000">
              <a:off x="12205307"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98" name="tx397"/>
            <p:cNvSpPr/>
            <p:nvPr/>
          </p:nvSpPr>
          <p:spPr>
            <a:xfrm rot="-5400000">
              <a:off x="1246378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99" name="tx398"/>
            <p:cNvSpPr/>
            <p:nvPr/>
          </p:nvSpPr>
          <p:spPr>
            <a:xfrm rot="-5400000">
              <a:off x="1269347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00" name="tx399"/>
            <p:cNvSpPr/>
            <p:nvPr/>
          </p:nvSpPr>
          <p:spPr>
            <a:xfrm rot="-5400000">
              <a:off x="1299604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01" name="tx400"/>
            <p:cNvSpPr/>
            <p:nvPr/>
          </p:nvSpPr>
          <p:spPr>
            <a:xfrm rot="-5400000">
              <a:off x="1328607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02" name="tx401"/>
            <p:cNvSpPr/>
            <p:nvPr/>
          </p:nvSpPr>
          <p:spPr>
            <a:xfrm rot="-5400000">
              <a:off x="1348425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03" name="tx402"/>
            <p:cNvSpPr/>
            <p:nvPr/>
          </p:nvSpPr>
          <p:spPr>
            <a:xfrm rot="-5400000">
              <a:off x="13744553"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04" name="tx403"/>
            <p:cNvSpPr/>
            <p:nvPr/>
          </p:nvSpPr>
          <p:spPr>
            <a:xfrm rot="-5400000">
              <a:off x="14041311"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05" name="tx404"/>
            <p:cNvSpPr/>
            <p:nvPr/>
          </p:nvSpPr>
          <p:spPr>
            <a:xfrm rot="-5400000">
              <a:off x="1428302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06" name="tx405"/>
            <p:cNvSpPr/>
            <p:nvPr/>
          </p:nvSpPr>
          <p:spPr>
            <a:xfrm rot="-5400000">
              <a:off x="1454336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07" name="pl406"/>
            <p:cNvSpPr/>
            <p:nvPr/>
          </p:nvSpPr>
          <p:spPr>
            <a:xfrm>
              <a:off x="149512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8" name="pl407"/>
            <p:cNvSpPr/>
            <p:nvPr/>
          </p:nvSpPr>
          <p:spPr>
            <a:xfrm>
              <a:off x="152116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9" name="pl408"/>
            <p:cNvSpPr/>
            <p:nvPr/>
          </p:nvSpPr>
          <p:spPr>
            <a:xfrm>
              <a:off x="154719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0" name="pl409"/>
            <p:cNvSpPr/>
            <p:nvPr/>
          </p:nvSpPr>
          <p:spPr>
            <a:xfrm>
              <a:off x="157322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1" name="pl410"/>
            <p:cNvSpPr/>
            <p:nvPr/>
          </p:nvSpPr>
          <p:spPr>
            <a:xfrm>
              <a:off x="159926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2" name="pl411"/>
            <p:cNvSpPr/>
            <p:nvPr/>
          </p:nvSpPr>
          <p:spPr>
            <a:xfrm>
              <a:off x="1625296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3" name="pl412"/>
            <p:cNvSpPr/>
            <p:nvPr/>
          </p:nvSpPr>
          <p:spPr>
            <a:xfrm>
              <a:off x="165133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4" name="pl413"/>
            <p:cNvSpPr/>
            <p:nvPr/>
          </p:nvSpPr>
          <p:spPr>
            <a:xfrm>
              <a:off x="167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5" name="pl414"/>
            <p:cNvSpPr/>
            <p:nvPr/>
          </p:nvSpPr>
          <p:spPr>
            <a:xfrm>
              <a:off x="1703398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6" name="pl415"/>
            <p:cNvSpPr/>
            <p:nvPr/>
          </p:nvSpPr>
          <p:spPr>
            <a:xfrm>
              <a:off x="17294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7" name="pl416"/>
            <p:cNvSpPr/>
            <p:nvPr/>
          </p:nvSpPr>
          <p:spPr>
            <a:xfrm>
              <a:off x="17554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8" name="pl417"/>
            <p:cNvSpPr/>
            <p:nvPr/>
          </p:nvSpPr>
          <p:spPr>
            <a:xfrm>
              <a:off x="1781500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9" name="tx418"/>
            <p:cNvSpPr/>
            <p:nvPr/>
          </p:nvSpPr>
          <p:spPr>
            <a:xfrm rot="-5400000">
              <a:off x="1487049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420" name="tx419"/>
            <p:cNvSpPr/>
            <p:nvPr/>
          </p:nvSpPr>
          <p:spPr>
            <a:xfrm rot="-5400000">
              <a:off x="151210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421" name="tx420"/>
            <p:cNvSpPr/>
            <p:nvPr/>
          </p:nvSpPr>
          <p:spPr>
            <a:xfrm rot="-5400000">
              <a:off x="15381445"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422" name="tx421"/>
            <p:cNvSpPr/>
            <p:nvPr/>
          </p:nvSpPr>
          <p:spPr>
            <a:xfrm rot="-5400000">
              <a:off x="15639918"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23" name="tx422"/>
            <p:cNvSpPr/>
            <p:nvPr/>
          </p:nvSpPr>
          <p:spPr>
            <a:xfrm rot="-5400000">
              <a:off x="1586961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24" name="tx423"/>
            <p:cNvSpPr/>
            <p:nvPr/>
          </p:nvSpPr>
          <p:spPr>
            <a:xfrm rot="-5400000">
              <a:off x="1617218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25" name="tx424"/>
            <p:cNvSpPr/>
            <p:nvPr/>
          </p:nvSpPr>
          <p:spPr>
            <a:xfrm rot="-5400000">
              <a:off x="1646221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26" name="tx425"/>
            <p:cNvSpPr/>
            <p:nvPr/>
          </p:nvSpPr>
          <p:spPr>
            <a:xfrm rot="-5400000">
              <a:off x="1666039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27" name="tx426"/>
            <p:cNvSpPr/>
            <p:nvPr/>
          </p:nvSpPr>
          <p:spPr>
            <a:xfrm rot="-5400000">
              <a:off x="1692069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28" name="tx427"/>
            <p:cNvSpPr/>
            <p:nvPr/>
          </p:nvSpPr>
          <p:spPr>
            <a:xfrm rot="-5400000">
              <a:off x="1721744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29" name="tx428"/>
            <p:cNvSpPr/>
            <p:nvPr/>
          </p:nvSpPr>
          <p:spPr>
            <a:xfrm rot="-5400000">
              <a:off x="17459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30" name="tx429"/>
            <p:cNvSpPr/>
            <p:nvPr/>
          </p:nvSpPr>
          <p:spPr>
            <a:xfrm rot="-5400000">
              <a:off x="1771950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31" name="tx430"/>
            <p:cNvSpPr/>
            <p:nvPr/>
          </p:nvSpPr>
          <p:spPr>
            <a:xfrm>
              <a:off x="1421486" y="5200079"/>
              <a:ext cx="381186"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32" name="tx431"/>
            <p:cNvSpPr/>
            <p:nvPr/>
          </p:nvSpPr>
          <p:spPr>
            <a:xfrm>
              <a:off x="1294238" y="4630559"/>
              <a:ext cx="508434"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200</a:t>
              </a:r>
            </a:p>
          </p:txBody>
        </p:sp>
        <p:sp>
          <p:nvSpPr>
            <p:cNvPr id="433" name="tx432"/>
            <p:cNvSpPr/>
            <p:nvPr/>
          </p:nvSpPr>
          <p:spPr>
            <a:xfrm>
              <a:off x="1294238" y="4061038"/>
              <a:ext cx="508434"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400</a:t>
              </a:r>
            </a:p>
          </p:txBody>
        </p:sp>
        <p:sp>
          <p:nvSpPr>
            <p:cNvPr id="434" name="tx433"/>
            <p:cNvSpPr/>
            <p:nvPr/>
          </p:nvSpPr>
          <p:spPr>
            <a:xfrm>
              <a:off x="1294238" y="3491517"/>
              <a:ext cx="508434"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600</a:t>
              </a:r>
            </a:p>
          </p:txBody>
        </p:sp>
        <p:sp>
          <p:nvSpPr>
            <p:cNvPr id="435" name="tx434"/>
            <p:cNvSpPr/>
            <p:nvPr/>
          </p:nvSpPr>
          <p:spPr>
            <a:xfrm>
              <a:off x="1294238" y="2921996"/>
              <a:ext cx="508434"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800</a:t>
              </a:r>
            </a:p>
          </p:txBody>
        </p:sp>
        <p:sp>
          <p:nvSpPr>
            <p:cNvPr id="436" name="tx435"/>
            <p:cNvSpPr/>
            <p:nvPr/>
          </p:nvSpPr>
          <p:spPr>
            <a:xfrm>
              <a:off x="1230614" y="2322896"/>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1,000</a:t>
              </a:r>
            </a:p>
          </p:txBody>
        </p:sp>
        <p:sp>
          <p:nvSpPr>
            <p:cNvPr id="437" name="pl436"/>
            <p:cNvSpPr/>
            <p:nvPr/>
          </p:nvSpPr>
          <p:spPr>
            <a:xfrm>
              <a:off x="2055723"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8" name="pl437"/>
            <p:cNvSpPr/>
            <p:nvPr/>
          </p:nvSpPr>
          <p:spPr>
            <a:xfrm>
              <a:off x="2055723" y="471583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9" name="pl438"/>
            <p:cNvSpPr/>
            <p:nvPr/>
          </p:nvSpPr>
          <p:spPr>
            <a:xfrm>
              <a:off x="2055723" y="414631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0" name="pl439"/>
            <p:cNvSpPr/>
            <p:nvPr/>
          </p:nvSpPr>
          <p:spPr>
            <a:xfrm>
              <a:off x="2055723" y="357679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1" name="pl440"/>
            <p:cNvSpPr/>
            <p:nvPr/>
          </p:nvSpPr>
          <p:spPr>
            <a:xfrm>
              <a:off x="2055723" y="300727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2" name="pl441"/>
            <p:cNvSpPr/>
            <p:nvPr/>
          </p:nvSpPr>
          <p:spPr>
            <a:xfrm>
              <a:off x="2055723" y="243775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3" name="tx442"/>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44" name="rc443"/>
            <p:cNvSpPr/>
            <p:nvPr/>
          </p:nvSpPr>
          <p:spPr>
            <a:xfrm>
              <a:off x="18110385" y="2153563"/>
              <a:ext cx="1753945" cy="1236458"/>
            </a:xfrm>
            <a:prstGeom prst="rect">
              <a:avLst/>
            </a:prstGeom>
            <a:solidFill>
              <a:srgbClr val="FFFFFF">
                <a:alpha val="100000"/>
              </a:srgbClr>
            </a:solidFill>
          </p:spPr>
          <p:txBody>
            <a:bodyPr/>
            <a:lstStyle/>
            <a:p/>
          </p:txBody>
        </p:sp>
        <p:sp>
          <p:nvSpPr>
            <p:cNvPr id="445" name="rc444"/>
            <p:cNvSpPr/>
            <p:nvPr/>
          </p:nvSpPr>
          <p:spPr>
            <a:xfrm>
              <a:off x="18179974" y="2223153"/>
              <a:ext cx="274319" cy="274319"/>
            </a:xfrm>
            <a:prstGeom prst="rect">
              <a:avLst/>
            </a:prstGeom>
            <a:solidFill>
              <a:srgbClr val="FFFFFF">
                <a:alpha val="100000"/>
              </a:srgbClr>
            </a:solidFill>
          </p:spPr>
          <p:txBody>
            <a:bodyPr/>
            <a:lstStyle/>
            <a:p/>
          </p:txBody>
        </p:sp>
        <p:sp>
          <p:nvSpPr>
            <p:cNvPr id="446" name="rc445"/>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47" name="rc446"/>
            <p:cNvSpPr/>
            <p:nvPr/>
          </p:nvSpPr>
          <p:spPr>
            <a:xfrm>
              <a:off x="18179974" y="2497473"/>
              <a:ext cx="274319" cy="274319"/>
            </a:xfrm>
            <a:prstGeom prst="rect">
              <a:avLst/>
            </a:prstGeom>
            <a:solidFill>
              <a:srgbClr val="FFFFFF">
                <a:alpha val="100000"/>
              </a:srgbClr>
            </a:solidFill>
          </p:spPr>
          <p:txBody>
            <a:bodyPr/>
            <a:lstStyle/>
            <a:p/>
          </p:txBody>
        </p:sp>
        <p:sp>
          <p:nvSpPr>
            <p:cNvPr id="448" name="rc447"/>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49" name="rc448"/>
            <p:cNvSpPr/>
            <p:nvPr/>
          </p:nvSpPr>
          <p:spPr>
            <a:xfrm>
              <a:off x="18179974" y="2771793"/>
              <a:ext cx="274319" cy="274319"/>
            </a:xfrm>
            <a:prstGeom prst="rect">
              <a:avLst/>
            </a:prstGeom>
            <a:solidFill>
              <a:srgbClr val="FFFFFF">
                <a:alpha val="100000"/>
              </a:srgbClr>
            </a:solidFill>
          </p:spPr>
          <p:txBody>
            <a:bodyPr/>
            <a:lstStyle/>
            <a:p/>
          </p:txBody>
        </p:sp>
        <p:sp>
          <p:nvSpPr>
            <p:cNvPr id="450" name="rc449"/>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1" name="rc450"/>
            <p:cNvSpPr/>
            <p:nvPr/>
          </p:nvSpPr>
          <p:spPr>
            <a:xfrm>
              <a:off x="18179974" y="3046113"/>
              <a:ext cx="274319" cy="274319"/>
            </a:xfrm>
            <a:prstGeom prst="rect">
              <a:avLst/>
            </a:prstGeom>
            <a:solidFill>
              <a:srgbClr val="FFFFFF">
                <a:alpha val="100000"/>
              </a:srgbClr>
            </a:solidFill>
          </p:spPr>
          <p:txBody>
            <a:bodyPr/>
            <a:lstStyle/>
            <a:p/>
          </p:txBody>
        </p:sp>
        <p:sp>
          <p:nvSpPr>
            <p:cNvPr id="452" name="rc451"/>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53" name="tx452"/>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54" name="tx453"/>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55" name="tx454"/>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56" name="tx455"/>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sp xmlns:a="http://schemas.openxmlformats.org/drawingml/2006/main" xmlns:r="http://schemas.openxmlformats.org/officeDocument/2006/relationships" xmlns:p="http://schemas.openxmlformats.org/presentationml/2006/main">
        <p:nvSpPr>
          <p:cNvPr id="457" name=""/>
          <p:cNvSpPr>
            <a:spLocks noGrp="1"/>
          </p:cNvSpPr>
          <p:nvPr>
            <p:ph/>
          </p:nvPr>
        </p:nvSpPr>
        <p:spPr>
          <a:xfrm>
            <a:off x="7772400" y="7772400"/>
            <a:ext cx="54864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age distribution data available
for the past 12 months</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458" name=""/>
          <p:cNvGrpSpPr/>
          <p:nvPr/>
        </p:nvGrpSpPr>
        <p:grpSpPr>
          <a:xfrm>
            <a:off x="12527280" y="6217920"/>
            <a:ext cx="5486400" cy="4297680"/>
            <a:chOff x="12527280" y="6217920"/>
            <a:chExt cx="5486400" cy="4297680"/>
          </a:xfrm>
        </p:grpSpPr>
        <p:sp>
          <p:nvSpPr>
            <p:cNvPr id="459"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60"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61"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462"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63"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64"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65"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66"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67"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68"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69"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70"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71"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72"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73" name="pl17"/>
            <p:cNvSpPr/>
            <p:nvPr/>
          </p:nvSpPr>
          <p:spPr>
            <a:xfrm>
              <a:off x="13329440" y="6817315"/>
              <a:ext cx="4502097" cy="76822"/>
            </a:xfrm>
            <a:custGeom>
              <a:avLst/>
              <a:pathLst>
                <a:path w="4502097" h="76822">
                  <a:moveTo>
                    <a:pt x="0" y="51214"/>
                  </a:moveTo>
                  <a:lnTo>
                    <a:pt x="187587" y="51214"/>
                  </a:lnTo>
                  <a:lnTo>
                    <a:pt x="375174" y="51214"/>
                  </a:lnTo>
                  <a:lnTo>
                    <a:pt x="562762" y="0"/>
                  </a:lnTo>
                  <a:lnTo>
                    <a:pt x="750349" y="0"/>
                  </a:lnTo>
                  <a:lnTo>
                    <a:pt x="937937" y="25607"/>
                  </a:lnTo>
                  <a:lnTo>
                    <a:pt x="1125524" y="25607"/>
                  </a:lnTo>
                  <a:lnTo>
                    <a:pt x="1313111" y="25607"/>
                  </a:lnTo>
                  <a:lnTo>
                    <a:pt x="1500699" y="25607"/>
                  </a:lnTo>
                  <a:lnTo>
                    <a:pt x="1688286" y="76822"/>
                  </a:lnTo>
                  <a:lnTo>
                    <a:pt x="1875874" y="25607"/>
                  </a:lnTo>
                  <a:lnTo>
                    <a:pt x="2063461" y="25607"/>
                  </a:lnTo>
                  <a:lnTo>
                    <a:pt x="2251048" y="51214"/>
                  </a:lnTo>
                  <a:lnTo>
                    <a:pt x="2438636" y="25607"/>
                  </a:lnTo>
                  <a:lnTo>
                    <a:pt x="2626223" y="25607"/>
                  </a:lnTo>
                  <a:lnTo>
                    <a:pt x="2813811" y="25607"/>
                  </a:lnTo>
                  <a:lnTo>
                    <a:pt x="3001398" y="25607"/>
                  </a:lnTo>
                  <a:lnTo>
                    <a:pt x="3188985" y="51214"/>
                  </a:lnTo>
                  <a:lnTo>
                    <a:pt x="3376573" y="25607"/>
                  </a:lnTo>
                  <a:lnTo>
                    <a:pt x="3564160" y="76822"/>
                  </a:lnTo>
                  <a:lnTo>
                    <a:pt x="3751748" y="51214"/>
                  </a:lnTo>
                  <a:lnTo>
                    <a:pt x="3939335" y="25607"/>
                  </a:lnTo>
                  <a:lnTo>
                    <a:pt x="4126923" y="25607"/>
                  </a:lnTo>
                  <a:lnTo>
                    <a:pt x="4314510" y="25607"/>
                  </a:lnTo>
                  <a:lnTo>
                    <a:pt x="4502097" y="25607"/>
                  </a:lnTo>
                </a:path>
              </a:pathLst>
            </a:custGeom>
            <a:ln w="32521" cap="flat">
              <a:solidFill>
                <a:srgbClr val="5EB0E8">
                  <a:alpha val="100000"/>
                </a:srgbClr>
              </a:solidFill>
              <a:prstDash val="solid"/>
              <a:round/>
            </a:ln>
          </p:spPr>
          <p:txBody>
            <a:bodyPr/>
            <a:lstStyle/>
            <a:p/>
          </p:txBody>
        </p:sp>
        <p:sp>
          <p:nvSpPr>
            <p:cNvPr id="474" name="pl18"/>
            <p:cNvSpPr/>
            <p:nvPr/>
          </p:nvSpPr>
          <p:spPr>
            <a:xfrm>
              <a:off x="13329440" y="6766100"/>
              <a:ext cx="4502097" cy="256074"/>
            </a:xfrm>
            <a:custGeom>
              <a:avLst/>
              <a:pathLst>
                <a:path w="4502097" h="256074">
                  <a:moveTo>
                    <a:pt x="0" y="256074"/>
                  </a:moveTo>
                  <a:lnTo>
                    <a:pt x="187587" y="230467"/>
                  </a:lnTo>
                  <a:lnTo>
                    <a:pt x="375174" y="230467"/>
                  </a:lnTo>
                  <a:lnTo>
                    <a:pt x="562762" y="230467"/>
                  </a:lnTo>
                  <a:lnTo>
                    <a:pt x="750349" y="230467"/>
                  </a:lnTo>
                  <a:lnTo>
                    <a:pt x="937937" y="230467"/>
                  </a:lnTo>
                  <a:lnTo>
                    <a:pt x="1125524" y="230467"/>
                  </a:lnTo>
                  <a:lnTo>
                    <a:pt x="1313111" y="230467"/>
                  </a:lnTo>
                  <a:lnTo>
                    <a:pt x="1500699" y="204859"/>
                  </a:lnTo>
                  <a:lnTo>
                    <a:pt x="1688286" y="179252"/>
                  </a:lnTo>
                  <a:lnTo>
                    <a:pt x="1875874" y="153644"/>
                  </a:lnTo>
                  <a:lnTo>
                    <a:pt x="2063461" y="128037"/>
                  </a:lnTo>
                  <a:lnTo>
                    <a:pt x="2251048" y="102429"/>
                  </a:lnTo>
                  <a:lnTo>
                    <a:pt x="2438636" y="102429"/>
                  </a:lnTo>
                  <a:lnTo>
                    <a:pt x="2626223" y="76822"/>
                  </a:lnTo>
                  <a:lnTo>
                    <a:pt x="2813811" y="51214"/>
                  </a:lnTo>
                  <a:lnTo>
                    <a:pt x="3001398" y="25607"/>
                  </a:lnTo>
                  <a:lnTo>
                    <a:pt x="3188985" y="25607"/>
                  </a:lnTo>
                  <a:lnTo>
                    <a:pt x="3376573" y="25607"/>
                  </a:lnTo>
                  <a:lnTo>
                    <a:pt x="3564160" y="0"/>
                  </a:lnTo>
                  <a:lnTo>
                    <a:pt x="3751748" y="0"/>
                  </a:lnTo>
                  <a:lnTo>
                    <a:pt x="3939335" y="0"/>
                  </a:lnTo>
                  <a:lnTo>
                    <a:pt x="4126923" y="0"/>
                  </a:lnTo>
                  <a:lnTo>
                    <a:pt x="4314510" y="0"/>
                  </a:lnTo>
                  <a:lnTo>
                    <a:pt x="4502097" y="0"/>
                  </a:lnTo>
                </a:path>
              </a:pathLst>
            </a:custGeom>
            <a:ln w="32521" cap="flat">
              <a:solidFill>
                <a:srgbClr val="00A173">
                  <a:alpha val="100000"/>
                </a:srgbClr>
              </a:solidFill>
              <a:prstDash val="solid"/>
              <a:round/>
            </a:ln>
          </p:spPr>
          <p:txBody>
            <a:bodyPr/>
            <a:lstStyle/>
            <a:p/>
          </p:txBody>
        </p:sp>
        <p:sp>
          <p:nvSpPr>
            <p:cNvPr id="475"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76"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77"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78"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479"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480"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81"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2"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3"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4"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5"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6"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7"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8"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9"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0"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1"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2"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3"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4"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5"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6"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7"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8"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9"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0"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1"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2"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3"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4"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5"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6"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7"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8"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9"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0"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1"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2"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13"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14"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15"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16"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17"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18"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19"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20"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21"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22"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23"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24"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25"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26"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27"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28"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29"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30"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31"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32"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33"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34"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35"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36"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37"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38" name="rc82"/>
            <p:cNvSpPr/>
            <p:nvPr/>
          </p:nvSpPr>
          <p:spPr>
            <a:xfrm>
              <a:off x="14005791" y="9941072"/>
              <a:ext cx="3149396" cy="504938"/>
            </a:xfrm>
            <a:prstGeom prst="rect">
              <a:avLst/>
            </a:prstGeom>
            <a:solidFill>
              <a:srgbClr val="FFFFFF">
                <a:alpha val="100000"/>
              </a:srgbClr>
            </a:solidFill>
          </p:spPr>
          <p:txBody>
            <a:bodyPr/>
            <a:lstStyle/>
            <a:p/>
          </p:txBody>
        </p:sp>
        <p:sp>
          <p:nvSpPr>
            <p:cNvPr id="539"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40"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41"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42"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43"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544"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545"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546"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547"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aggregate surveillance data.  Coverage data from WHO/UNICEF Estimates of National Immunization Coverage (WUENIC)</a:t>
            </a:r>
          </a:p>
        </p:txBody>
      </p:sp>
    </p:spTree>
  </p:cSld>
  <p:clrMapOvr>
    <a:masterClrMapping/>
  </p:clrMapOvr>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Uruguay</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772732" y="2153563"/>
              <a:ext cx="3239694" cy="3131794"/>
            </a:xfrm>
            <a:prstGeom prst="rect">
              <a:avLst/>
            </a:prstGeom>
            <a:solidFill>
              <a:srgbClr val="FFFFFF">
                <a:alpha val="100000"/>
              </a:srgbClr>
            </a:solidFill>
          </p:spPr>
          <p:txBody>
            <a:bodyPr/>
            <a:lstStyle/>
            <a:p/>
          </p:txBody>
        </p:sp>
        <p:sp>
          <p:nvSpPr>
            <p:cNvPr id="7" name="pl6"/>
            <p:cNvSpPr/>
            <p:nvPr/>
          </p:nvSpPr>
          <p:spPr>
            <a:xfrm>
              <a:off x="1772732" y="4761646"/>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8" name="pl7"/>
            <p:cNvSpPr/>
            <p:nvPr/>
          </p:nvSpPr>
          <p:spPr>
            <a:xfrm>
              <a:off x="1772732" y="3714223"/>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9" name="pl8"/>
            <p:cNvSpPr/>
            <p:nvPr/>
          </p:nvSpPr>
          <p:spPr>
            <a:xfrm>
              <a:off x="1772732" y="266680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0" name="pl9"/>
            <p:cNvSpPr/>
            <p:nvPr/>
          </p:nvSpPr>
          <p:spPr>
            <a:xfrm>
              <a:off x="177273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1" name="pl10"/>
            <p:cNvSpPr/>
            <p:nvPr/>
          </p:nvSpPr>
          <p:spPr>
            <a:xfrm>
              <a:off x="1772732" y="423793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2" name="pl11"/>
            <p:cNvSpPr/>
            <p:nvPr/>
          </p:nvSpPr>
          <p:spPr>
            <a:xfrm>
              <a:off x="1772732" y="3190512"/>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3" name="rc12"/>
            <p:cNvSpPr/>
            <p:nvPr/>
          </p:nvSpPr>
          <p:spPr>
            <a:xfrm>
              <a:off x="181256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 name="rc13"/>
            <p:cNvSpPr/>
            <p:nvPr/>
          </p:nvSpPr>
          <p:spPr>
            <a:xfrm>
              <a:off x="181256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 name="rc14"/>
            <p:cNvSpPr/>
            <p:nvPr/>
          </p:nvSpPr>
          <p:spPr>
            <a:xfrm>
              <a:off x="181256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 name="rc15"/>
            <p:cNvSpPr/>
            <p:nvPr/>
          </p:nvSpPr>
          <p:spPr>
            <a:xfrm>
              <a:off x="1812565" y="5232987"/>
              <a:ext cx="238993" cy="5237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 name="rc16"/>
            <p:cNvSpPr/>
            <p:nvPr/>
          </p:nvSpPr>
          <p:spPr>
            <a:xfrm>
              <a:off x="367140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 name="rc17"/>
            <p:cNvSpPr/>
            <p:nvPr/>
          </p:nvSpPr>
          <p:spPr>
            <a:xfrm>
              <a:off x="367140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 name="rc18"/>
            <p:cNvSpPr/>
            <p:nvPr/>
          </p:nvSpPr>
          <p:spPr>
            <a:xfrm>
              <a:off x="367140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 name="rc19"/>
            <p:cNvSpPr/>
            <p:nvPr/>
          </p:nvSpPr>
          <p:spPr>
            <a:xfrm>
              <a:off x="3671406" y="5232987"/>
              <a:ext cx="238993" cy="5237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 name="rc20"/>
            <p:cNvSpPr/>
            <p:nvPr/>
          </p:nvSpPr>
          <p:spPr>
            <a:xfrm>
              <a:off x="393695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 name="rc21"/>
            <p:cNvSpPr/>
            <p:nvPr/>
          </p:nvSpPr>
          <p:spPr>
            <a:xfrm>
              <a:off x="393695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 name="rc22"/>
            <p:cNvSpPr/>
            <p:nvPr/>
          </p:nvSpPr>
          <p:spPr>
            <a:xfrm>
              <a:off x="393695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 name="rc23"/>
            <p:cNvSpPr/>
            <p:nvPr/>
          </p:nvSpPr>
          <p:spPr>
            <a:xfrm>
              <a:off x="3936955" y="5180615"/>
              <a:ext cx="238993" cy="10474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 name="pg24"/>
            <p:cNvSpPr/>
            <p:nvPr/>
          </p:nvSpPr>
          <p:spPr>
            <a:xfrm>
              <a:off x="2612228"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6" name="tx25"/>
            <p:cNvSpPr/>
            <p:nvPr/>
          </p:nvSpPr>
          <p:spPr>
            <a:xfrm>
              <a:off x="2737111"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27" name="pg26"/>
            <p:cNvSpPr/>
            <p:nvPr/>
          </p:nvSpPr>
          <p:spPr>
            <a:xfrm>
              <a:off x="2798607" y="2394471"/>
              <a:ext cx="1187946" cy="311602"/>
            </a:xfrm>
            <a:custGeom>
              <a:avLst/>
              <a:pathLst>
                <a:path w="1187946" h="311602">
                  <a:moveTo>
                    <a:pt x="26017" y="311602"/>
                  </a:moveTo>
                  <a:lnTo>
                    <a:pt x="1161929" y="311602"/>
                  </a:lnTo>
                  <a:lnTo>
                    <a:pt x="1160881" y="311581"/>
                  </a:lnTo>
                  <a:lnTo>
                    <a:pt x="1165065" y="311412"/>
                  </a:lnTo>
                  <a:lnTo>
                    <a:pt x="1169167" y="310575"/>
                  </a:lnTo>
                  <a:lnTo>
                    <a:pt x="1173082" y="309090"/>
                  </a:lnTo>
                  <a:lnTo>
                    <a:pt x="1176708" y="306996"/>
                  </a:lnTo>
                  <a:lnTo>
                    <a:pt x="1179952" y="304348"/>
                  </a:lnTo>
                  <a:lnTo>
                    <a:pt x="1182728" y="301214"/>
                  </a:lnTo>
                  <a:lnTo>
                    <a:pt x="1184966" y="297675"/>
                  </a:lnTo>
                  <a:lnTo>
                    <a:pt x="1186607" y="293823"/>
                  </a:lnTo>
                  <a:lnTo>
                    <a:pt x="1187609" y="289758"/>
                  </a:lnTo>
                  <a:lnTo>
                    <a:pt x="1187946" y="285585"/>
                  </a:lnTo>
                  <a:lnTo>
                    <a:pt x="1187946" y="26017"/>
                  </a:lnTo>
                  <a:lnTo>
                    <a:pt x="1187609" y="21843"/>
                  </a:lnTo>
                  <a:lnTo>
                    <a:pt x="1186607" y="17778"/>
                  </a:lnTo>
                  <a:lnTo>
                    <a:pt x="1184966" y="13926"/>
                  </a:lnTo>
                  <a:lnTo>
                    <a:pt x="1182728" y="10387"/>
                  </a:lnTo>
                  <a:lnTo>
                    <a:pt x="1179952" y="7253"/>
                  </a:lnTo>
                  <a:lnTo>
                    <a:pt x="1176708" y="4605"/>
                  </a:lnTo>
                  <a:lnTo>
                    <a:pt x="1173082" y="2511"/>
                  </a:lnTo>
                  <a:lnTo>
                    <a:pt x="1169167" y="1027"/>
                  </a:lnTo>
                  <a:lnTo>
                    <a:pt x="1165065" y="189"/>
                  </a:lnTo>
                  <a:lnTo>
                    <a:pt x="116192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8" name="tx27"/>
            <p:cNvSpPr/>
            <p:nvPr/>
          </p:nvSpPr>
          <p:spPr>
            <a:xfrm>
              <a:off x="2902675" y="2466357"/>
              <a:ext cx="97980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29" name="rc28"/>
            <p:cNvSpPr/>
            <p:nvPr/>
          </p:nvSpPr>
          <p:spPr>
            <a:xfrm>
              <a:off x="1772732" y="2153563"/>
              <a:ext cx="3239694" cy="3131794"/>
            </a:xfrm>
            <a:prstGeom prst="rect">
              <a:avLst/>
            </a:prstGeom>
            <a:ln w="13550" cap="rnd">
              <a:solidFill>
                <a:srgbClr val="333333">
                  <a:alpha val="100000"/>
                </a:srgbClr>
              </a:solidFill>
              <a:prstDash val="solid"/>
              <a:round/>
            </a:ln>
          </p:spPr>
          <p:txBody>
            <a:bodyPr/>
            <a:lstStyle/>
            <a:p/>
          </p:txBody>
        </p:sp>
        <p:sp>
          <p:nvSpPr>
            <p:cNvPr id="30" name="rc29"/>
            <p:cNvSpPr/>
            <p:nvPr/>
          </p:nvSpPr>
          <p:spPr>
            <a:xfrm>
              <a:off x="5012427" y="2153563"/>
              <a:ext cx="3239694" cy="3131794"/>
            </a:xfrm>
            <a:prstGeom prst="rect">
              <a:avLst/>
            </a:prstGeom>
            <a:solidFill>
              <a:srgbClr val="FFFFFF">
                <a:alpha val="100000"/>
              </a:srgbClr>
            </a:solidFill>
          </p:spPr>
          <p:txBody>
            <a:bodyPr/>
            <a:lstStyle/>
            <a:p/>
          </p:txBody>
        </p:sp>
        <p:sp>
          <p:nvSpPr>
            <p:cNvPr id="31" name="pl30"/>
            <p:cNvSpPr/>
            <p:nvPr/>
          </p:nvSpPr>
          <p:spPr>
            <a:xfrm>
              <a:off x="5012427" y="4761646"/>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32" name="pl31"/>
            <p:cNvSpPr/>
            <p:nvPr/>
          </p:nvSpPr>
          <p:spPr>
            <a:xfrm>
              <a:off x="5012427" y="3714223"/>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33" name="pl32"/>
            <p:cNvSpPr/>
            <p:nvPr/>
          </p:nvSpPr>
          <p:spPr>
            <a:xfrm>
              <a:off x="5012427" y="266680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34" name="pl33"/>
            <p:cNvSpPr/>
            <p:nvPr/>
          </p:nvSpPr>
          <p:spPr>
            <a:xfrm>
              <a:off x="5012427"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35" name="pl34"/>
            <p:cNvSpPr/>
            <p:nvPr/>
          </p:nvSpPr>
          <p:spPr>
            <a:xfrm>
              <a:off x="5012427" y="423793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36" name="pl35"/>
            <p:cNvSpPr/>
            <p:nvPr/>
          </p:nvSpPr>
          <p:spPr>
            <a:xfrm>
              <a:off x="5012427" y="3190512"/>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37" name="rc36"/>
            <p:cNvSpPr/>
            <p:nvPr/>
          </p:nvSpPr>
          <p:spPr>
            <a:xfrm>
              <a:off x="531780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8" name="rc37"/>
            <p:cNvSpPr/>
            <p:nvPr/>
          </p:nvSpPr>
          <p:spPr>
            <a:xfrm>
              <a:off x="531780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9" name="rc38"/>
            <p:cNvSpPr/>
            <p:nvPr/>
          </p:nvSpPr>
          <p:spPr>
            <a:xfrm>
              <a:off x="531780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0" name="rc39"/>
            <p:cNvSpPr/>
            <p:nvPr/>
          </p:nvSpPr>
          <p:spPr>
            <a:xfrm>
              <a:off x="5317808" y="5180615"/>
              <a:ext cx="238993" cy="10474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1" name="rc40"/>
            <p:cNvSpPr/>
            <p:nvPr/>
          </p:nvSpPr>
          <p:spPr>
            <a:xfrm>
              <a:off x="558335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 name="rc41"/>
            <p:cNvSpPr/>
            <p:nvPr/>
          </p:nvSpPr>
          <p:spPr>
            <a:xfrm>
              <a:off x="558335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 name="rc42"/>
            <p:cNvSpPr/>
            <p:nvPr/>
          </p:nvSpPr>
          <p:spPr>
            <a:xfrm>
              <a:off x="558335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4" name="rc43"/>
            <p:cNvSpPr/>
            <p:nvPr/>
          </p:nvSpPr>
          <p:spPr>
            <a:xfrm>
              <a:off x="5583357" y="5232987"/>
              <a:ext cx="238993" cy="5237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5" name="rc44"/>
            <p:cNvSpPr/>
            <p:nvPr/>
          </p:nvSpPr>
          <p:spPr>
            <a:xfrm>
              <a:off x="584890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6" name="rc45"/>
            <p:cNvSpPr/>
            <p:nvPr/>
          </p:nvSpPr>
          <p:spPr>
            <a:xfrm>
              <a:off x="584890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 name="rc46"/>
            <p:cNvSpPr/>
            <p:nvPr/>
          </p:nvSpPr>
          <p:spPr>
            <a:xfrm>
              <a:off x="584890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8" name="rc47"/>
            <p:cNvSpPr/>
            <p:nvPr/>
          </p:nvSpPr>
          <p:spPr>
            <a:xfrm>
              <a:off x="5848906" y="5180615"/>
              <a:ext cx="238993" cy="10474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9" name="rc48"/>
            <p:cNvSpPr/>
            <p:nvPr/>
          </p:nvSpPr>
          <p:spPr>
            <a:xfrm>
              <a:off x="691110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0" name="rc49"/>
            <p:cNvSpPr/>
            <p:nvPr/>
          </p:nvSpPr>
          <p:spPr>
            <a:xfrm>
              <a:off x="691110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1" name="rc50"/>
            <p:cNvSpPr/>
            <p:nvPr/>
          </p:nvSpPr>
          <p:spPr>
            <a:xfrm>
              <a:off x="691110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2" name="rc51"/>
            <p:cNvSpPr/>
            <p:nvPr/>
          </p:nvSpPr>
          <p:spPr>
            <a:xfrm>
              <a:off x="6911101" y="5232987"/>
              <a:ext cx="238993" cy="5237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3" name="rc52"/>
            <p:cNvSpPr/>
            <p:nvPr/>
          </p:nvSpPr>
          <p:spPr>
            <a:xfrm>
              <a:off x="770774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4" name="rc53"/>
            <p:cNvSpPr/>
            <p:nvPr/>
          </p:nvSpPr>
          <p:spPr>
            <a:xfrm>
              <a:off x="770774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5" name="rc54"/>
            <p:cNvSpPr/>
            <p:nvPr/>
          </p:nvSpPr>
          <p:spPr>
            <a:xfrm>
              <a:off x="770774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6" name="rc55"/>
            <p:cNvSpPr/>
            <p:nvPr/>
          </p:nvSpPr>
          <p:spPr>
            <a:xfrm>
              <a:off x="7707747" y="5232987"/>
              <a:ext cx="238993" cy="5237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7" name="rc56"/>
            <p:cNvSpPr/>
            <p:nvPr/>
          </p:nvSpPr>
          <p:spPr>
            <a:xfrm>
              <a:off x="797329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8" name="rc57"/>
            <p:cNvSpPr/>
            <p:nvPr/>
          </p:nvSpPr>
          <p:spPr>
            <a:xfrm>
              <a:off x="797329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9" name="rc58"/>
            <p:cNvSpPr/>
            <p:nvPr/>
          </p:nvSpPr>
          <p:spPr>
            <a:xfrm>
              <a:off x="797329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0" name="rc59"/>
            <p:cNvSpPr/>
            <p:nvPr/>
          </p:nvSpPr>
          <p:spPr>
            <a:xfrm>
              <a:off x="7973296" y="5075873"/>
              <a:ext cx="238993" cy="2094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1" name="pg60"/>
            <p:cNvSpPr/>
            <p:nvPr/>
          </p:nvSpPr>
          <p:spPr>
            <a:xfrm>
              <a:off x="5851923"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2" name="tx61"/>
            <p:cNvSpPr/>
            <p:nvPr/>
          </p:nvSpPr>
          <p:spPr>
            <a:xfrm>
              <a:off x="5976806"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63" name="pg62"/>
            <p:cNvSpPr/>
            <p:nvPr/>
          </p:nvSpPr>
          <p:spPr>
            <a:xfrm>
              <a:off x="6038301" y="2394471"/>
              <a:ext cx="1187946" cy="311602"/>
            </a:xfrm>
            <a:custGeom>
              <a:avLst/>
              <a:pathLst>
                <a:path w="1187946" h="311602">
                  <a:moveTo>
                    <a:pt x="26017" y="311602"/>
                  </a:moveTo>
                  <a:lnTo>
                    <a:pt x="1161929" y="311602"/>
                  </a:lnTo>
                  <a:lnTo>
                    <a:pt x="1160881" y="311581"/>
                  </a:lnTo>
                  <a:lnTo>
                    <a:pt x="1165065" y="311412"/>
                  </a:lnTo>
                  <a:lnTo>
                    <a:pt x="1169167" y="310575"/>
                  </a:lnTo>
                  <a:lnTo>
                    <a:pt x="1173082" y="309090"/>
                  </a:lnTo>
                  <a:lnTo>
                    <a:pt x="1176708" y="306996"/>
                  </a:lnTo>
                  <a:lnTo>
                    <a:pt x="1179952" y="304348"/>
                  </a:lnTo>
                  <a:lnTo>
                    <a:pt x="1182728" y="301214"/>
                  </a:lnTo>
                  <a:lnTo>
                    <a:pt x="1184966" y="297675"/>
                  </a:lnTo>
                  <a:lnTo>
                    <a:pt x="1186607" y="293823"/>
                  </a:lnTo>
                  <a:lnTo>
                    <a:pt x="1187609" y="289758"/>
                  </a:lnTo>
                  <a:lnTo>
                    <a:pt x="1187946" y="285585"/>
                  </a:lnTo>
                  <a:lnTo>
                    <a:pt x="1187946" y="26017"/>
                  </a:lnTo>
                  <a:lnTo>
                    <a:pt x="1187609" y="21843"/>
                  </a:lnTo>
                  <a:lnTo>
                    <a:pt x="1186607" y="17778"/>
                  </a:lnTo>
                  <a:lnTo>
                    <a:pt x="1184966" y="13926"/>
                  </a:lnTo>
                  <a:lnTo>
                    <a:pt x="1182728" y="10387"/>
                  </a:lnTo>
                  <a:lnTo>
                    <a:pt x="1179952" y="7253"/>
                  </a:lnTo>
                  <a:lnTo>
                    <a:pt x="1176708" y="4605"/>
                  </a:lnTo>
                  <a:lnTo>
                    <a:pt x="1173082" y="2511"/>
                  </a:lnTo>
                  <a:lnTo>
                    <a:pt x="1169167" y="1027"/>
                  </a:lnTo>
                  <a:lnTo>
                    <a:pt x="1165065" y="189"/>
                  </a:lnTo>
                  <a:lnTo>
                    <a:pt x="116192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4" name="tx63"/>
            <p:cNvSpPr/>
            <p:nvPr/>
          </p:nvSpPr>
          <p:spPr>
            <a:xfrm>
              <a:off x="6142370" y="2466357"/>
              <a:ext cx="97980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65" name="rc64"/>
            <p:cNvSpPr/>
            <p:nvPr/>
          </p:nvSpPr>
          <p:spPr>
            <a:xfrm>
              <a:off x="5012427" y="2153563"/>
              <a:ext cx="3239694" cy="3131794"/>
            </a:xfrm>
            <a:prstGeom prst="rect">
              <a:avLst/>
            </a:prstGeom>
            <a:ln w="13550" cap="rnd">
              <a:solidFill>
                <a:srgbClr val="333333">
                  <a:alpha val="100000"/>
                </a:srgbClr>
              </a:solidFill>
              <a:prstDash val="solid"/>
              <a:round/>
            </a:ln>
          </p:spPr>
          <p:txBody>
            <a:bodyPr/>
            <a:lstStyle/>
            <a:p/>
          </p:txBody>
        </p:sp>
        <p:sp>
          <p:nvSpPr>
            <p:cNvPr id="66" name="rc65"/>
            <p:cNvSpPr/>
            <p:nvPr/>
          </p:nvSpPr>
          <p:spPr>
            <a:xfrm>
              <a:off x="8252122" y="2153563"/>
              <a:ext cx="3239694" cy="3131794"/>
            </a:xfrm>
            <a:prstGeom prst="rect">
              <a:avLst/>
            </a:prstGeom>
            <a:solidFill>
              <a:srgbClr val="FFFFFF">
                <a:alpha val="100000"/>
              </a:srgbClr>
            </a:solidFill>
          </p:spPr>
          <p:txBody>
            <a:bodyPr/>
            <a:lstStyle/>
            <a:p/>
          </p:txBody>
        </p:sp>
        <p:sp>
          <p:nvSpPr>
            <p:cNvPr id="67" name="pl66"/>
            <p:cNvSpPr/>
            <p:nvPr/>
          </p:nvSpPr>
          <p:spPr>
            <a:xfrm>
              <a:off x="8252122" y="4761646"/>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68" name="pl67"/>
            <p:cNvSpPr/>
            <p:nvPr/>
          </p:nvSpPr>
          <p:spPr>
            <a:xfrm>
              <a:off x="8252122" y="3714223"/>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69" name="pl68"/>
            <p:cNvSpPr/>
            <p:nvPr/>
          </p:nvSpPr>
          <p:spPr>
            <a:xfrm>
              <a:off x="8252122" y="266680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70" name="pl69"/>
            <p:cNvSpPr/>
            <p:nvPr/>
          </p:nvSpPr>
          <p:spPr>
            <a:xfrm>
              <a:off x="825212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1" name="pl70"/>
            <p:cNvSpPr/>
            <p:nvPr/>
          </p:nvSpPr>
          <p:spPr>
            <a:xfrm>
              <a:off x="8252122" y="423793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2" name="pl71"/>
            <p:cNvSpPr/>
            <p:nvPr/>
          </p:nvSpPr>
          <p:spPr>
            <a:xfrm>
              <a:off x="8252122" y="3190512"/>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73" name="rc72"/>
            <p:cNvSpPr/>
            <p:nvPr/>
          </p:nvSpPr>
          <p:spPr>
            <a:xfrm>
              <a:off x="829195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4" name="rc73"/>
            <p:cNvSpPr/>
            <p:nvPr/>
          </p:nvSpPr>
          <p:spPr>
            <a:xfrm>
              <a:off x="829195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5" name="rc74"/>
            <p:cNvSpPr/>
            <p:nvPr/>
          </p:nvSpPr>
          <p:spPr>
            <a:xfrm>
              <a:off x="829195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6" name="rc75"/>
            <p:cNvSpPr/>
            <p:nvPr/>
          </p:nvSpPr>
          <p:spPr>
            <a:xfrm>
              <a:off x="8291955" y="4709275"/>
              <a:ext cx="238993" cy="57608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7" name="rc76"/>
            <p:cNvSpPr/>
            <p:nvPr/>
          </p:nvSpPr>
          <p:spPr>
            <a:xfrm>
              <a:off x="855750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8" name="rc77"/>
            <p:cNvSpPr/>
            <p:nvPr/>
          </p:nvSpPr>
          <p:spPr>
            <a:xfrm>
              <a:off x="855750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9" name="rc78"/>
            <p:cNvSpPr/>
            <p:nvPr/>
          </p:nvSpPr>
          <p:spPr>
            <a:xfrm>
              <a:off x="855750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0" name="rc79"/>
            <p:cNvSpPr/>
            <p:nvPr/>
          </p:nvSpPr>
          <p:spPr>
            <a:xfrm>
              <a:off x="8557503" y="4761646"/>
              <a:ext cx="238993" cy="52371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1" name="rc80"/>
            <p:cNvSpPr/>
            <p:nvPr/>
          </p:nvSpPr>
          <p:spPr>
            <a:xfrm>
              <a:off x="882305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2" name="rc81"/>
            <p:cNvSpPr/>
            <p:nvPr/>
          </p:nvSpPr>
          <p:spPr>
            <a:xfrm>
              <a:off x="882305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3" name="rc82"/>
            <p:cNvSpPr/>
            <p:nvPr/>
          </p:nvSpPr>
          <p:spPr>
            <a:xfrm>
              <a:off x="882305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4" name="rc83"/>
            <p:cNvSpPr/>
            <p:nvPr/>
          </p:nvSpPr>
          <p:spPr>
            <a:xfrm>
              <a:off x="8823052" y="5128244"/>
              <a:ext cx="238993" cy="1571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5" name="rc84"/>
            <p:cNvSpPr/>
            <p:nvPr/>
          </p:nvSpPr>
          <p:spPr>
            <a:xfrm>
              <a:off x="908860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908860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908860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9088601" y="2876285"/>
              <a:ext cx="238993" cy="24090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935415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935415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935415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9354150" y="4028450"/>
              <a:ext cx="238993" cy="125690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961969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961969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961969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9619698" y="4604533"/>
              <a:ext cx="238993" cy="6808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rc96"/>
            <p:cNvSpPr/>
            <p:nvPr/>
          </p:nvSpPr>
          <p:spPr>
            <a:xfrm>
              <a:off x="9885247"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9885247"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9885247"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9885247" y="4918760"/>
              <a:ext cx="238993" cy="36659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rc100"/>
            <p:cNvSpPr/>
            <p:nvPr/>
          </p:nvSpPr>
          <p:spPr>
            <a:xfrm>
              <a:off x="1015079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2" name="rc101"/>
            <p:cNvSpPr/>
            <p:nvPr/>
          </p:nvSpPr>
          <p:spPr>
            <a:xfrm>
              <a:off x="1015079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3" name="rc102"/>
            <p:cNvSpPr/>
            <p:nvPr/>
          </p:nvSpPr>
          <p:spPr>
            <a:xfrm>
              <a:off x="1015079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4" name="rc103"/>
            <p:cNvSpPr/>
            <p:nvPr/>
          </p:nvSpPr>
          <p:spPr>
            <a:xfrm>
              <a:off x="10150796" y="4709275"/>
              <a:ext cx="238993" cy="57608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5" name="rc104"/>
            <p:cNvSpPr/>
            <p:nvPr/>
          </p:nvSpPr>
          <p:spPr>
            <a:xfrm>
              <a:off x="1041634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6" name="rc105"/>
            <p:cNvSpPr/>
            <p:nvPr/>
          </p:nvSpPr>
          <p:spPr>
            <a:xfrm>
              <a:off x="1041634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7" name="rc106"/>
            <p:cNvSpPr/>
            <p:nvPr/>
          </p:nvSpPr>
          <p:spPr>
            <a:xfrm>
              <a:off x="1041634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8" name="rc107"/>
            <p:cNvSpPr/>
            <p:nvPr/>
          </p:nvSpPr>
          <p:spPr>
            <a:xfrm>
              <a:off x="10416345" y="5075873"/>
              <a:ext cx="238993" cy="2094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9" name="pg108"/>
            <p:cNvSpPr/>
            <p:nvPr/>
          </p:nvSpPr>
          <p:spPr>
            <a:xfrm>
              <a:off x="9091618"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10" name="tx109"/>
            <p:cNvSpPr/>
            <p:nvPr/>
          </p:nvSpPr>
          <p:spPr>
            <a:xfrm>
              <a:off x="9216501"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111" name="pg110"/>
            <p:cNvSpPr/>
            <p:nvPr/>
          </p:nvSpPr>
          <p:spPr>
            <a:xfrm>
              <a:off x="9277996" y="2394471"/>
              <a:ext cx="1187946" cy="311602"/>
            </a:xfrm>
            <a:custGeom>
              <a:avLst/>
              <a:pathLst>
                <a:path w="1187946" h="311602">
                  <a:moveTo>
                    <a:pt x="26017" y="311602"/>
                  </a:moveTo>
                  <a:lnTo>
                    <a:pt x="1161929" y="311602"/>
                  </a:lnTo>
                  <a:lnTo>
                    <a:pt x="1160881" y="311581"/>
                  </a:lnTo>
                  <a:lnTo>
                    <a:pt x="1165065" y="311412"/>
                  </a:lnTo>
                  <a:lnTo>
                    <a:pt x="1169167" y="310575"/>
                  </a:lnTo>
                  <a:lnTo>
                    <a:pt x="1173082" y="309090"/>
                  </a:lnTo>
                  <a:lnTo>
                    <a:pt x="1176708" y="306996"/>
                  </a:lnTo>
                  <a:lnTo>
                    <a:pt x="1179952" y="304348"/>
                  </a:lnTo>
                  <a:lnTo>
                    <a:pt x="1182728" y="301214"/>
                  </a:lnTo>
                  <a:lnTo>
                    <a:pt x="1184966" y="297675"/>
                  </a:lnTo>
                  <a:lnTo>
                    <a:pt x="1186607" y="293823"/>
                  </a:lnTo>
                  <a:lnTo>
                    <a:pt x="1187609" y="289758"/>
                  </a:lnTo>
                  <a:lnTo>
                    <a:pt x="1187946" y="285585"/>
                  </a:lnTo>
                  <a:lnTo>
                    <a:pt x="1187946" y="26017"/>
                  </a:lnTo>
                  <a:lnTo>
                    <a:pt x="1187609" y="21843"/>
                  </a:lnTo>
                  <a:lnTo>
                    <a:pt x="1186607" y="17778"/>
                  </a:lnTo>
                  <a:lnTo>
                    <a:pt x="1184966" y="13926"/>
                  </a:lnTo>
                  <a:lnTo>
                    <a:pt x="1182728" y="10387"/>
                  </a:lnTo>
                  <a:lnTo>
                    <a:pt x="1179952" y="7253"/>
                  </a:lnTo>
                  <a:lnTo>
                    <a:pt x="1176708" y="4605"/>
                  </a:lnTo>
                  <a:lnTo>
                    <a:pt x="1173082" y="2511"/>
                  </a:lnTo>
                  <a:lnTo>
                    <a:pt x="1169167" y="1027"/>
                  </a:lnTo>
                  <a:lnTo>
                    <a:pt x="1165065" y="189"/>
                  </a:lnTo>
                  <a:lnTo>
                    <a:pt x="116192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12" name="tx111"/>
            <p:cNvSpPr/>
            <p:nvPr/>
          </p:nvSpPr>
          <p:spPr>
            <a:xfrm>
              <a:off x="9382065" y="2466357"/>
              <a:ext cx="97980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113" name="rc112"/>
            <p:cNvSpPr/>
            <p:nvPr/>
          </p:nvSpPr>
          <p:spPr>
            <a:xfrm>
              <a:off x="8252122" y="2153563"/>
              <a:ext cx="3239694" cy="3131794"/>
            </a:xfrm>
            <a:prstGeom prst="rect">
              <a:avLst/>
            </a:prstGeom>
            <a:ln w="13550" cap="rnd">
              <a:solidFill>
                <a:srgbClr val="333333">
                  <a:alpha val="100000"/>
                </a:srgbClr>
              </a:solidFill>
              <a:prstDash val="solid"/>
              <a:round/>
            </a:ln>
          </p:spPr>
          <p:txBody>
            <a:bodyPr/>
            <a:lstStyle/>
            <a:p/>
          </p:txBody>
        </p:sp>
        <p:sp>
          <p:nvSpPr>
            <p:cNvPr id="114" name="rc113"/>
            <p:cNvSpPr/>
            <p:nvPr/>
          </p:nvSpPr>
          <p:spPr>
            <a:xfrm>
              <a:off x="11491817" y="2153563"/>
              <a:ext cx="3239694" cy="3131794"/>
            </a:xfrm>
            <a:prstGeom prst="rect">
              <a:avLst/>
            </a:prstGeom>
            <a:solidFill>
              <a:srgbClr val="FFFFFF">
                <a:alpha val="100000"/>
              </a:srgbClr>
            </a:solidFill>
          </p:spPr>
          <p:txBody>
            <a:bodyPr/>
            <a:lstStyle/>
            <a:p/>
          </p:txBody>
        </p:sp>
        <p:sp>
          <p:nvSpPr>
            <p:cNvPr id="115" name="pl114"/>
            <p:cNvSpPr/>
            <p:nvPr/>
          </p:nvSpPr>
          <p:spPr>
            <a:xfrm>
              <a:off x="11491817" y="4761646"/>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16" name="pl115"/>
            <p:cNvSpPr/>
            <p:nvPr/>
          </p:nvSpPr>
          <p:spPr>
            <a:xfrm>
              <a:off x="11491817" y="3714223"/>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17" name="pl116"/>
            <p:cNvSpPr/>
            <p:nvPr/>
          </p:nvSpPr>
          <p:spPr>
            <a:xfrm>
              <a:off x="11491817" y="266680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18" name="pl117"/>
            <p:cNvSpPr/>
            <p:nvPr/>
          </p:nvSpPr>
          <p:spPr>
            <a:xfrm>
              <a:off x="11491817"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19" name="pl118"/>
            <p:cNvSpPr/>
            <p:nvPr/>
          </p:nvSpPr>
          <p:spPr>
            <a:xfrm>
              <a:off x="11491817" y="423793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20" name="pl119"/>
            <p:cNvSpPr/>
            <p:nvPr/>
          </p:nvSpPr>
          <p:spPr>
            <a:xfrm>
              <a:off x="11491817" y="3190512"/>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21" name="rc120"/>
            <p:cNvSpPr/>
            <p:nvPr/>
          </p:nvSpPr>
          <p:spPr>
            <a:xfrm>
              <a:off x="11797198" y="5232987"/>
              <a:ext cx="238993" cy="5237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2" name="rc121"/>
            <p:cNvSpPr/>
            <p:nvPr/>
          </p:nvSpPr>
          <p:spPr>
            <a:xfrm>
              <a:off x="11797198" y="5232987"/>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3" name="rc122"/>
            <p:cNvSpPr/>
            <p:nvPr/>
          </p:nvSpPr>
          <p:spPr>
            <a:xfrm>
              <a:off x="11797198" y="5232987"/>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4" name="rc123"/>
            <p:cNvSpPr/>
            <p:nvPr/>
          </p:nvSpPr>
          <p:spPr>
            <a:xfrm>
              <a:off x="11797198" y="5232987"/>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5" name="rc124"/>
            <p:cNvSpPr/>
            <p:nvPr/>
          </p:nvSpPr>
          <p:spPr>
            <a:xfrm>
              <a:off x="12328296"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6" name="rc125"/>
            <p:cNvSpPr/>
            <p:nvPr/>
          </p:nvSpPr>
          <p:spPr>
            <a:xfrm>
              <a:off x="12328296"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7" name="rc126"/>
            <p:cNvSpPr/>
            <p:nvPr/>
          </p:nvSpPr>
          <p:spPr>
            <a:xfrm>
              <a:off x="12328296"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8" name="rc127"/>
            <p:cNvSpPr/>
            <p:nvPr/>
          </p:nvSpPr>
          <p:spPr>
            <a:xfrm>
              <a:off x="12328296" y="4918760"/>
              <a:ext cx="238993" cy="36659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9" name="rc128"/>
            <p:cNvSpPr/>
            <p:nvPr/>
          </p:nvSpPr>
          <p:spPr>
            <a:xfrm>
              <a:off x="12593845"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0" name="rc129"/>
            <p:cNvSpPr/>
            <p:nvPr/>
          </p:nvSpPr>
          <p:spPr>
            <a:xfrm>
              <a:off x="12593845"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1" name="rc130"/>
            <p:cNvSpPr/>
            <p:nvPr/>
          </p:nvSpPr>
          <p:spPr>
            <a:xfrm>
              <a:off x="12593845"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2" name="rc131"/>
            <p:cNvSpPr/>
            <p:nvPr/>
          </p:nvSpPr>
          <p:spPr>
            <a:xfrm>
              <a:off x="12593845" y="5180615"/>
              <a:ext cx="238993" cy="10474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3" name="rc132"/>
            <p:cNvSpPr/>
            <p:nvPr/>
          </p:nvSpPr>
          <p:spPr>
            <a:xfrm>
              <a:off x="1285939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4" name="rc133"/>
            <p:cNvSpPr/>
            <p:nvPr/>
          </p:nvSpPr>
          <p:spPr>
            <a:xfrm>
              <a:off x="1285939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5" name="rc134"/>
            <p:cNvSpPr/>
            <p:nvPr/>
          </p:nvSpPr>
          <p:spPr>
            <a:xfrm>
              <a:off x="1285939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6" name="rc135"/>
            <p:cNvSpPr/>
            <p:nvPr/>
          </p:nvSpPr>
          <p:spPr>
            <a:xfrm>
              <a:off x="12859393" y="5232987"/>
              <a:ext cx="238993" cy="5237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7" name="rc136"/>
            <p:cNvSpPr/>
            <p:nvPr/>
          </p:nvSpPr>
          <p:spPr>
            <a:xfrm>
              <a:off x="1312494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8" name="rc137"/>
            <p:cNvSpPr/>
            <p:nvPr/>
          </p:nvSpPr>
          <p:spPr>
            <a:xfrm>
              <a:off x="1312494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9" name="rc138"/>
            <p:cNvSpPr/>
            <p:nvPr/>
          </p:nvSpPr>
          <p:spPr>
            <a:xfrm>
              <a:off x="1312494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0" name="rc139"/>
            <p:cNvSpPr/>
            <p:nvPr/>
          </p:nvSpPr>
          <p:spPr>
            <a:xfrm>
              <a:off x="13124942" y="5180615"/>
              <a:ext cx="238993" cy="10474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1" name="rc140"/>
            <p:cNvSpPr/>
            <p:nvPr/>
          </p:nvSpPr>
          <p:spPr>
            <a:xfrm>
              <a:off x="1339049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2" name="rc141"/>
            <p:cNvSpPr/>
            <p:nvPr/>
          </p:nvSpPr>
          <p:spPr>
            <a:xfrm>
              <a:off x="1339049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3" name="rc142"/>
            <p:cNvSpPr/>
            <p:nvPr/>
          </p:nvSpPr>
          <p:spPr>
            <a:xfrm>
              <a:off x="1339049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4" name="rc143"/>
            <p:cNvSpPr/>
            <p:nvPr/>
          </p:nvSpPr>
          <p:spPr>
            <a:xfrm>
              <a:off x="13390491" y="5180615"/>
              <a:ext cx="238993" cy="10474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5" name="rc144"/>
            <p:cNvSpPr/>
            <p:nvPr/>
          </p:nvSpPr>
          <p:spPr>
            <a:xfrm>
              <a:off x="13656040"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6" name="rc145"/>
            <p:cNvSpPr/>
            <p:nvPr/>
          </p:nvSpPr>
          <p:spPr>
            <a:xfrm>
              <a:off x="13656040"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7" name="rc146"/>
            <p:cNvSpPr/>
            <p:nvPr/>
          </p:nvSpPr>
          <p:spPr>
            <a:xfrm>
              <a:off x="13656040"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8" name="rc147"/>
            <p:cNvSpPr/>
            <p:nvPr/>
          </p:nvSpPr>
          <p:spPr>
            <a:xfrm>
              <a:off x="13656040" y="5128244"/>
              <a:ext cx="238993" cy="1571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9" name="rc148"/>
            <p:cNvSpPr/>
            <p:nvPr/>
          </p:nvSpPr>
          <p:spPr>
            <a:xfrm>
              <a:off x="1392158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0" name="rc149"/>
            <p:cNvSpPr/>
            <p:nvPr/>
          </p:nvSpPr>
          <p:spPr>
            <a:xfrm>
              <a:off x="1392158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1" name="rc150"/>
            <p:cNvSpPr/>
            <p:nvPr/>
          </p:nvSpPr>
          <p:spPr>
            <a:xfrm>
              <a:off x="1392158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2" name="rc151"/>
            <p:cNvSpPr/>
            <p:nvPr/>
          </p:nvSpPr>
          <p:spPr>
            <a:xfrm>
              <a:off x="13921588" y="5075873"/>
              <a:ext cx="238993" cy="2094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3" name="rc152"/>
            <p:cNvSpPr/>
            <p:nvPr/>
          </p:nvSpPr>
          <p:spPr>
            <a:xfrm>
              <a:off x="14187137" y="5075873"/>
              <a:ext cx="238993" cy="20948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4" name="rc153"/>
            <p:cNvSpPr/>
            <p:nvPr/>
          </p:nvSpPr>
          <p:spPr>
            <a:xfrm>
              <a:off x="14187137" y="5023502"/>
              <a:ext cx="238993" cy="5237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5" name="rc154"/>
            <p:cNvSpPr/>
            <p:nvPr/>
          </p:nvSpPr>
          <p:spPr>
            <a:xfrm>
              <a:off x="14187137" y="5023502"/>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6" name="rc155"/>
            <p:cNvSpPr/>
            <p:nvPr/>
          </p:nvSpPr>
          <p:spPr>
            <a:xfrm>
              <a:off x="14187137" y="4866389"/>
              <a:ext cx="238993" cy="1571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7" name="rc156"/>
            <p:cNvSpPr/>
            <p:nvPr/>
          </p:nvSpPr>
          <p:spPr>
            <a:xfrm>
              <a:off x="14452686" y="4971131"/>
              <a:ext cx="238993" cy="31422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8" name="rc157"/>
            <p:cNvSpPr/>
            <p:nvPr/>
          </p:nvSpPr>
          <p:spPr>
            <a:xfrm>
              <a:off x="14452686" y="4918760"/>
              <a:ext cx="238993" cy="5237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9" name="rc158"/>
            <p:cNvSpPr/>
            <p:nvPr/>
          </p:nvSpPr>
          <p:spPr>
            <a:xfrm>
              <a:off x="14452686" y="4918760"/>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0" name="rc159"/>
            <p:cNvSpPr/>
            <p:nvPr/>
          </p:nvSpPr>
          <p:spPr>
            <a:xfrm>
              <a:off x="14452686" y="4499791"/>
              <a:ext cx="238993" cy="4189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1" name="pg160"/>
            <p:cNvSpPr/>
            <p:nvPr/>
          </p:nvSpPr>
          <p:spPr>
            <a:xfrm>
              <a:off x="12307176" y="2153563"/>
              <a:ext cx="1608977" cy="373922"/>
            </a:xfrm>
            <a:custGeom>
              <a:avLst/>
              <a:pathLst>
                <a:path w="1608977" h="373922">
                  <a:moveTo>
                    <a:pt x="31220" y="373922"/>
                  </a:moveTo>
                  <a:lnTo>
                    <a:pt x="1577756" y="373922"/>
                  </a:lnTo>
                  <a:lnTo>
                    <a:pt x="1576499" y="373897"/>
                  </a:lnTo>
                  <a:lnTo>
                    <a:pt x="1581520" y="373695"/>
                  </a:lnTo>
                  <a:lnTo>
                    <a:pt x="1586442" y="372690"/>
                  </a:lnTo>
                  <a:lnTo>
                    <a:pt x="1591140" y="370908"/>
                  </a:lnTo>
                  <a:lnTo>
                    <a:pt x="1595492" y="368396"/>
                  </a:lnTo>
                  <a:lnTo>
                    <a:pt x="1599384" y="365218"/>
                  </a:lnTo>
                  <a:lnTo>
                    <a:pt x="1602715" y="361457"/>
                  </a:lnTo>
                  <a:lnTo>
                    <a:pt x="1605401" y="357211"/>
                  </a:lnTo>
                  <a:lnTo>
                    <a:pt x="1607370" y="352588"/>
                  </a:lnTo>
                  <a:lnTo>
                    <a:pt x="1608573" y="347710"/>
                  </a:lnTo>
                  <a:lnTo>
                    <a:pt x="1608977" y="342702"/>
                  </a:lnTo>
                  <a:lnTo>
                    <a:pt x="1608977" y="31220"/>
                  </a:lnTo>
                  <a:lnTo>
                    <a:pt x="1608573" y="26212"/>
                  </a:lnTo>
                  <a:lnTo>
                    <a:pt x="1607370" y="21334"/>
                  </a:lnTo>
                  <a:lnTo>
                    <a:pt x="1605401" y="16711"/>
                  </a:lnTo>
                  <a:lnTo>
                    <a:pt x="1602715" y="12465"/>
                  </a:lnTo>
                  <a:lnTo>
                    <a:pt x="1599384" y="8704"/>
                  </a:lnTo>
                  <a:lnTo>
                    <a:pt x="1595492" y="5526"/>
                  </a:lnTo>
                  <a:lnTo>
                    <a:pt x="1591140" y="3014"/>
                  </a:lnTo>
                  <a:lnTo>
                    <a:pt x="1586442" y="1232"/>
                  </a:lnTo>
                  <a:lnTo>
                    <a:pt x="1581520" y="227"/>
                  </a:lnTo>
                  <a:lnTo>
                    <a:pt x="157775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62" name="tx161"/>
            <p:cNvSpPr/>
            <p:nvPr/>
          </p:nvSpPr>
          <p:spPr>
            <a:xfrm>
              <a:off x="12432058" y="2239827"/>
              <a:ext cx="135921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13 case(s)</a:t>
              </a:r>
            </a:p>
          </p:txBody>
        </p:sp>
        <p:sp>
          <p:nvSpPr>
            <p:cNvPr id="163" name="pg162"/>
            <p:cNvSpPr/>
            <p:nvPr/>
          </p:nvSpPr>
          <p:spPr>
            <a:xfrm>
              <a:off x="12497577" y="2394471"/>
              <a:ext cx="1228175" cy="311602"/>
            </a:xfrm>
            <a:custGeom>
              <a:avLst/>
              <a:pathLst>
                <a:path w="1228175" h="311602">
                  <a:moveTo>
                    <a:pt x="26017" y="311602"/>
                  </a:moveTo>
                  <a:lnTo>
                    <a:pt x="1202157" y="311602"/>
                  </a:lnTo>
                  <a:lnTo>
                    <a:pt x="1201110" y="311581"/>
                  </a:lnTo>
                  <a:lnTo>
                    <a:pt x="1205293" y="311412"/>
                  </a:lnTo>
                  <a:lnTo>
                    <a:pt x="1209396" y="310575"/>
                  </a:lnTo>
                  <a:lnTo>
                    <a:pt x="1213311" y="309090"/>
                  </a:lnTo>
                  <a:lnTo>
                    <a:pt x="1216937" y="306996"/>
                  </a:lnTo>
                  <a:lnTo>
                    <a:pt x="1220180" y="304348"/>
                  </a:lnTo>
                  <a:lnTo>
                    <a:pt x="1222957" y="301214"/>
                  </a:lnTo>
                  <a:lnTo>
                    <a:pt x="1225194" y="297675"/>
                  </a:lnTo>
                  <a:lnTo>
                    <a:pt x="1226836" y="293823"/>
                  </a:lnTo>
                  <a:lnTo>
                    <a:pt x="1227838" y="289758"/>
                  </a:lnTo>
                  <a:lnTo>
                    <a:pt x="1228175" y="285585"/>
                  </a:lnTo>
                  <a:lnTo>
                    <a:pt x="1228175" y="26017"/>
                  </a:lnTo>
                  <a:lnTo>
                    <a:pt x="1227838" y="21843"/>
                  </a:lnTo>
                  <a:lnTo>
                    <a:pt x="1226836" y="17778"/>
                  </a:lnTo>
                  <a:lnTo>
                    <a:pt x="1225194" y="13926"/>
                  </a:lnTo>
                  <a:lnTo>
                    <a:pt x="1222957" y="10387"/>
                  </a:lnTo>
                  <a:lnTo>
                    <a:pt x="1220180" y="7253"/>
                  </a:lnTo>
                  <a:lnTo>
                    <a:pt x="1216937" y="4605"/>
                  </a:lnTo>
                  <a:lnTo>
                    <a:pt x="1213311" y="2511"/>
                  </a:lnTo>
                  <a:lnTo>
                    <a:pt x="1209396" y="1027"/>
                  </a:lnTo>
                  <a:lnTo>
                    <a:pt x="1205293" y="189"/>
                  </a:lnTo>
                  <a:lnTo>
                    <a:pt x="1202157"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64" name="tx163"/>
            <p:cNvSpPr/>
            <p:nvPr/>
          </p:nvSpPr>
          <p:spPr>
            <a:xfrm>
              <a:off x="12601646" y="2466357"/>
              <a:ext cx="102003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13 case(s)</a:t>
              </a:r>
            </a:p>
          </p:txBody>
        </p:sp>
        <p:sp>
          <p:nvSpPr>
            <p:cNvPr id="165" name="rc164"/>
            <p:cNvSpPr/>
            <p:nvPr/>
          </p:nvSpPr>
          <p:spPr>
            <a:xfrm>
              <a:off x="11491817" y="2153563"/>
              <a:ext cx="3239694" cy="3131794"/>
            </a:xfrm>
            <a:prstGeom prst="rect">
              <a:avLst/>
            </a:prstGeom>
            <a:ln w="13550" cap="rnd">
              <a:solidFill>
                <a:srgbClr val="333333">
                  <a:alpha val="100000"/>
                </a:srgbClr>
              </a:solidFill>
              <a:prstDash val="solid"/>
              <a:round/>
            </a:ln>
          </p:spPr>
          <p:txBody>
            <a:bodyPr/>
            <a:lstStyle/>
            <a:p/>
          </p:txBody>
        </p:sp>
        <p:sp>
          <p:nvSpPr>
            <p:cNvPr id="166" name="rc165"/>
            <p:cNvSpPr/>
            <p:nvPr/>
          </p:nvSpPr>
          <p:spPr>
            <a:xfrm>
              <a:off x="14731512" y="2153563"/>
              <a:ext cx="3239694" cy="3131794"/>
            </a:xfrm>
            <a:prstGeom prst="rect">
              <a:avLst/>
            </a:prstGeom>
            <a:solidFill>
              <a:srgbClr val="FFFFFF">
                <a:alpha val="100000"/>
              </a:srgbClr>
            </a:solidFill>
          </p:spPr>
          <p:txBody>
            <a:bodyPr/>
            <a:lstStyle/>
            <a:p/>
          </p:txBody>
        </p:sp>
        <p:sp>
          <p:nvSpPr>
            <p:cNvPr id="167" name="pl166"/>
            <p:cNvSpPr/>
            <p:nvPr/>
          </p:nvSpPr>
          <p:spPr>
            <a:xfrm>
              <a:off x="14731512" y="4761646"/>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68" name="pl167"/>
            <p:cNvSpPr/>
            <p:nvPr/>
          </p:nvSpPr>
          <p:spPr>
            <a:xfrm>
              <a:off x="14731512" y="3714223"/>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69" name="pl168"/>
            <p:cNvSpPr/>
            <p:nvPr/>
          </p:nvSpPr>
          <p:spPr>
            <a:xfrm>
              <a:off x="14731512" y="2666801"/>
              <a:ext cx="3239694" cy="0"/>
            </a:xfrm>
            <a:custGeom>
              <a:avLst/>
              <a:pathLst>
                <a:path w="3239694" h="0">
                  <a:moveTo>
                    <a:pt x="0" y="0"/>
                  </a:moveTo>
                  <a:lnTo>
                    <a:pt x="3239694" y="0"/>
                  </a:lnTo>
                  <a:lnTo>
                    <a:pt x="3239694" y="0"/>
                  </a:lnTo>
                </a:path>
              </a:pathLst>
            </a:custGeom>
            <a:ln w="6775" cap="flat">
              <a:solidFill>
                <a:srgbClr val="EBEBEB">
                  <a:alpha val="100000"/>
                </a:srgbClr>
              </a:solidFill>
              <a:prstDash val="solid"/>
              <a:round/>
            </a:ln>
          </p:spPr>
          <p:txBody>
            <a:bodyPr/>
            <a:lstStyle/>
            <a:p/>
          </p:txBody>
        </p:sp>
        <p:sp>
          <p:nvSpPr>
            <p:cNvPr id="170" name="pl169"/>
            <p:cNvSpPr/>
            <p:nvPr/>
          </p:nvSpPr>
          <p:spPr>
            <a:xfrm>
              <a:off x="14731512" y="5285358"/>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71" name="pl170"/>
            <p:cNvSpPr/>
            <p:nvPr/>
          </p:nvSpPr>
          <p:spPr>
            <a:xfrm>
              <a:off x="14731512" y="4237935"/>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72" name="pl171"/>
            <p:cNvSpPr/>
            <p:nvPr/>
          </p:nvSpPr>
          <p:spPr>
            <a:xfrm>
              <a:off x="14731512" y="3190512"/>
              <a:ext cx="3239694" cy="0"/>
            </a:xfrm>
            <a:custGeom>
              <a:avLst/>
              <a:pathLst>
                <a:path w="3239694" h="0">
                  <a:moveTo>
                    <a:pt x="0" y="0"/>
                  </a:moveTo>
                  <a:lnTo>
                    <a:pt x="3239694" y="0"/>
                  </a:lnTo>
                  <a:lnTo>
                    <a:pt x="3239694" y="0"/>
                  </a:lnTo>
                </a:path>
              </a:pathLst>
            </a:custGeom>
            <a:ln w="13550" cap="flat">
              <a:solidFill>
                <a:srgbClr val="EBEBEB">
                  <a:alpha val="100000"/>
                </a:srgbClr>
              </a:solidFill>
              <a:prstDash val="solid"/>
              <a:round/>
            </a:ln>
          </p:spPr>
          <p:txBody>
            <a:bodyPr/>
            <a:lstStyle/>
            <a:p/>
          </p:txBody>
        </p:sp>
        <p:sp>
          <p:nvSpPr>
            <p:cNvPr id="173" name="rc172"/>
            <p:cNvSpPr/>
            <p:nvPr/>
          </p:nvSpPr>
          <p:spPr>
            <a:xfrm>
              <a:off x="14771344" y="5180615"/>
              <a:ext cx="238993" cy="10474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4" name="rc173"/>
            <p:cNvSpPr/>
            <p:nvPr/>
          </p:nvSpPr>
          <p:spPr>
            <a:xfrm>
              <a:off x="14771344" y="5180615"/>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5" name="rc174"/>
            <p:cNvSpPr/>
            <p:nvPr/>
          </p:nvSpPr>
          <p:spPr>
            <a:xfrm>
              <a:off x="14771344" y="5180615"/>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6" name="rc175"/>
            <p:cNvSpPr/>
            <p:nvPr/>
          </p:nvSpPr>
          <p:spPr>
            <a:xfrm>
              <a:off x="14771344" y="5180615"/>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7" name="rc176"/>
            <p:cNvSpPr/>
            <p:nvPr/>
          </p:nvSpPr>
          <p:spPr>
            <a:xfrm>
              <a:off x="15036893"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8" name="rc177"/>
            <p:cNvSpPr/>
            <p:nvPr/>
          </p:nvSpPr>
          <p:spPr>
            <a:xfrm>
              <a:off x="15036893"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9" name="rc178"/>
            <p:cNvSpPr/>
            <p:nvPr/>
          </p:nvSpPr>
          <p:spPr>
            <a:xfrm>
              <a:off x="15036893"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0" name="rc179"/>
            <p:cNvSpPr/>
            <p:nvPr/>
          </p:nvSpPr>
          <p:spPr>
            <a:xfrm>
              <a:off x="15036893" y="5285358"/>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1" name="rc180"/>
            <p:cNvSpPr/>
            <p:nvPr/>
          </p:nvSpPr>
          <p:spPr>
            <a:xfrm>
              <a:off x="15302442"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2" name="rc181"/>
            <p:cNvSpPr/>
            <p:nvPr/>
          </p:nvSpPr>
          <p:spPr>
            <a:xfrm>
              <a:off x="15302442"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3" name="rc182"/>
            <p:cNvSpPr/>
            <p:nvPr/>
          </p:nvSpPr>
          <p:spPr>
            <a:xfrm>
              <a:off x="15302442"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4" name="rc183"/>
            <p:cNvSpPr/>
            <p:nvPr/>
          </p:nvSpPr>
          <p:spPr>
            <a:xfrm>
              <a:off x="15302442" y="5285358"/>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5" name="rc184"/>
            <p:cNvSpPr/>
            <p:nvPr/>
          </p:nvSpPr>
          <p:spPr>
            <a:xfrm>
              <a:off x="15567991"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6" name="rc185"/>
            <p:cNvSpPr/>
            <p:nvPr/>
          </p:nvSpPr>
          <p:spPr>
            <a:xfrm>
              <a:off x="15567991"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7" name="rc186"/>
            <p:cNvSpPr/>
            <p:nvPr/>
          </p:nvSpPr>
          <p:spPr>
            <a:xfrm>
              <a:off x="15567991"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8" name="rc187"/>
            <p:cNvSpPr/>
            <p:nvPr/>
          </p:nvSpPr>
          <p:spPr>
            <a:xfrm>
              <a:off x="15567991" y="5285358"/>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9" name="rc188"/>
            <p:cNvSpPr/>
            <p:nvPr/>
          </p:nvSpPr>
          <p:spPr>
            <a:xfrm>
              <a:off x="15833539"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0" name="rc189"/>
            <p:cNvSpPr/>
            <p:nvPr/>
          </p:nvSpPr>
          <p:spPr>
            <a:xfrm>
              <a:off x="15833539"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1" name="rc190"/>
            <p:cNvSpPr/>
            <p:nvPr/>
          </p:nvSpPr>
          <p:spPr>
            <a:xfrm>
              <a:off x="15833539"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2" name="rc191"/>
            <p:cNvSpPr/>
            <p:nvPr/>
          </p:nvSpPr>
          <p:spPr>
            <a:xfrm>
              <a:off x="15833539" y="5285358"/>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3" name="rc192"/>
            <p:cNvSpPr/>
            <p:nvPr/>
          </p:nvSpPr>
          <p:spPr>
            <a:xfrm>
              <a:off x="16099088" y="5285358"/>
              <a:ext cx="238993"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4" name="rc193"/>
            <p:cNvSpPr/>
            <p:nvPr/>
          </p:nvSpPr>
          <p:spPr>
            <a:xfrm>
              <a:off x="16099088" y="5285358"/>
              <a:ext cx="238993"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5" name="rc194"/>
            <p:cNvSpPr/>
            <p:nvPr/>
          </p:nvSpPr>
          <p:spPr>
            <a:xfrm>
              <a:off x="16099088" y="5285358"/>
              <a:ext cx="238993"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6" name="rc195"/>
            <p:cNvSpPr/>
            <p:nvPr/>
          </p:nvSpPr>
          <p:spPr>
            <a:xfrm>
              <a:off x="16099088" y="5285358"/>
              <a:ext cx="238993"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7" name="pg196"/>
            <p:cNvSpPr/>
            <p:nvPr/>
          </p:nvSpPr>
          <p:spPr>
            <a:xfrm>
              <a:off x="15571008" y="2153563"/>
              <a:ext cx="1560703" cy="373922"/>
            </a:xfrm>
            <a:custGeom>
              <a:avLst/>
              <a:pathLst>
                <a:path w="1560703" h="373922">
                  <a:moveTo>
                    <a:pt x="31220" y="373922"/>
                  </a:moveTo>
                  <a:lnTo>
                    <a:pt x="1529482" y="373922"/>
                  </a:lnTo>
                  <a:lnTo>
                    <a:pt x="1528225" y="373897"/>
                  </a:lnTo>
                  <a:lnTo>
                    <a:pt x="1533245" y="373695"/>
                  </a:lnTo>
                  <a:lnTo>
                    <a:pt x="1538168" y="372690"/>
                  </a:lnTo>
                  <a:lnTo>
                    <a:pt x="1542866" y="370908"/>
                  </a:lnTo>
                  <a:lnTo>
                    <a:pt x="1547218" y="368396"/>
                  </a:lnTo>
                  <a:lnTo>
                    <a:pt x="1551110" y="365218"/>
                  </a:lnTo>
                  <a:lnTo>
                    <a:pt x="1554441" y="361457"/>
                  </a:lnTo>
                  <a:lnTo>
                    <a:pt x="1557127" y="357211"/>
                  </a:lnTo>
                  <a:lnTo>
                    <a:pt x="1559096" y="352588"/>
                  </a:lnTo>
                  <a:lnTo>
                    <a:pt x="1560299" y="347710"/>
                  </a:lnTo>
                  <a:lnTo>
                    <a:pt x="1560703" y="342702"/>
                  </a:lnTo>
                  <a:lnTo>
                    <a:pt x="1560703" y="31220"/>
                  </a:lnTo>
                  <a:lnTo>
                    <a:pt x="1560299" y="26212"/>
                  </a:lnTo>
                  <a:lnTo>
                    <a:pt x="1559096" y="21334"/>
                  </a:lnTo>
                  <a:lnTo>
                    <a:pt x="1557127" y="16711"/>
                  </a:lnTo>
                  <a:lnTo>
                    <a:pt x="1554441" y="12465"/>
                  </a:lnTo>
                  <a:lnTo>
                    <a:pt x="1551110" y="8704"/>
                  </a:lnTo>
                  <a:lnTo>
                    <a:pt x="1547218" y="5526"/>
                  </a:lnTo>
                  <a:lnTo>
                    <a:pt x="1542866" y="3014"/>
                  </a:lnTo>
                  <a:lnTo>
                    <a:pt x="1538168" y="1232"/>
                  </a:lnTo>
                  <a:lnTo>
                    <a:pt x="1533245" y="227"/>
                  </a:lnTo>
                  <a:lnTo>
                    <a:pt x="1529482"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98" name="tx197"/>
            <p:cNvSpPr/>
            <p:nvPr/>
          </p:nvSpPr>
          <p:spPr>
            <a:xfrm>
              <a:off x="15695890" y="2239827"/>
              <a:ext cx="131093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 case(s)</a:t>
              </a:r>
            </a:p>
          </p:txBody>
        </p:sp>
        <p:sp>
          <p:nvSpPr>
            <p:cNvPr id="199" name="pg198"/>
            <p:cNvSpPr/>
            <p:nvPr/>
          </p:nvSpPr>
          <p:spPr>
            <a:xfrm>
              <a:off x="16247291"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00" name="rc199"/>
            <p:cNvSpPr/>
            <p:nvPr/>
          </p:nvSpPr>
          <p:spPr>
            <a:xfrm>
              <a:off x="14731512" y="2153563"/>
              <a:ext cx="3239694" cy="3131794"/>
            </a:xfrm>
            <a:prstGeom prst="rect">
              <a:avLst/>
            </a:prstGeom>
            <a:ln w="13550" cap="rnd">
              <a:solidFill>
                <a:srgbClr val="333333">
                  <a:alpha val="100000"/>
                </a:srgbClr>
              </a:solidFill>
              <a:prstDash val="solid"/>
              <a:round/>
            </a:ln>
          </p:spPr>
          <p:txBody>
            <a:bodyPr/>
            <a:lstStyle/>
            <a:p/>
          </p:txBody>
        </p:sp>
        <p:sp>
          <p:nvSpPr>
            <p:cNvPr id="201" name="tx200"/>
            <p:cNvSpPr/>
            <p:nvPr/>
          </p:nvSpPr>
          <p:spPr>
            <a:xfrm>
              <a:off x="311005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02" name="tx201"/>
            <p:cNvSpPr/>
            <p:nvPr/>
          </p:nvSpPr>
          <p:spPr>
            <a:xfrm>
              <a:off x="634974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03" name="tx202"/>
            <p:cNvSpPr/>
            <p:nvPr/>
          </p:nvSpPr>
          <p:spPr>
            <a:xfrm>
              <a:off x="958944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04" name="tx203"/>
            <p:cNvSpPr/>
            <p:nvPr/>
          </p:nvSpPr>
          <p:spPr>
            <a:xfrm>
              <a:off x="1282913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05" name="tx204"/>
            <p:cNvSpPr/>
            <p:nvPr/>
          </p:nvSpPr>
          <p:spPr>
            <a:xfrm>
              <a:off x="16068834"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06" name="pl205"/>
            <p:cNvSpPr/>
            <p:nvPr/>
          </p:nvSpPr>
          <p:spPr>
            <a:xfrm>
              <a:off x="193206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7" name="pl206"/>
            <p:cNvSpPr/>
            <p:nvPr/>
          </p:nvSpPr>
          <p:spPr>
            <a:xfrm>
              <a:off x="21976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8" name="pl207"/>
            <p:cNvSpPr/>
            <p:nvPr/>
          </p:nvSpPr>
          <p:spPr>
            <a:xfrm>
              <a:off x="24631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09" name="pl208"/>
            <p:cNvSpPr/>
            <p:nvPr/>
          </p:nvSpPr>
          <p:spPr>
            <a:xfrm>
              <a:off x="27287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0" name="pl209"/>
            <p:cNvSpPr/>
            <p:nvPr/>
          </p:nvSpPr>
          <p:spPr>
            <a:xfrm>
              <a:off x="29942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1" name="pl210"/>
            <p:cNvSpPr/>
            <p:nvPr/>
          </p:nvSpPr>
          <p:spPr>
            <a:xfrm>
              <a:off x="3259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2" name="pl211"/>
            <p:cNvSpPr/>
            <p:nvPr/>
          </p:nvSpPr>
          <p:spPr>
            <a:xfrm>
              <a:off x="3525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3" name="pl212"/>
            <p:cNvSpPr/>
            <p:nvPr/>
          </p:nvSpPr>
          <p:spPr>
            <a:xfrm>
              <a:off x="37909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4" name="pl213"/>
            <p:cNvSpPr/>
            <p:nvPr/>
          </p:nvSpPr>
          <p:spPr>
            <a:xfrm>
              <a:off x="4056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5" name="pl214"/>
            <p:cNvSpPr/>
            <p:nvPr/>
          </p:nvSpPr>
          <p:spPr>
            <a:xfrm>
              <a:off x="432200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6" name="pl215"/>
            <p:cNvSpPr/>
            <p:nvPr/>
          </p:nvSpPr>
          <p:spPr>
            <a:xfrm>
              <a:off x="45875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7" name="pl216"/>
            <p:cNvSpPr/>
            <p:nvPr/>
          </p:nvSpPr>
          <p:spPr>
            <a:xfrm>
              <a:off x="4853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18" name="tx217"/>
            <p:cNvSpPr/>
            <p:nvPr/>
          </p:nvSpPr>
          <p:spPr>
            <a:xfrm rot="-5400000">
              <a:off x="185127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19" name="tx218"/>
            <p:cNvSpPr/>
            <p:nvPr/>
          </p:nvSpPr>
          <p:spPr>
            <a:xfrm rot="-5400000">
              <a:off x="210701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20" name="tx219"/>
            <p:cNvSpPr/>
            <p:nvPr/>
          </p:nvSpPr>
          <p:spPr>
            <a:xfrm rot="-5400000">
              <a:off x="237265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21" name="tx220"/>
            <p:cNvSpPr/>
            <p:nvPr/>
          </p:nvSpPr>
          <p:spPr>
            <a:xfrm rot="-5400000">
              <a:off x="263633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22" name="tx221"/>
            <p:cNvSpPr/>
            <p:nvPr/>
          </p:nvSpPr>
          <p:spPr>
            <a:xfrm rot="-5400000">
              <a:off x="287123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23" name="tx222"/>
            <p:cNvSpPr/>
            <p:nvPr/>
          </p:nvSpPr>
          <p:spPr>
            <a:xfrm rot="-5400000">
              <a:off x="3179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24" name="tx223"/>
            <p:cNvSpPr/>
            <p:nvPr/>
          </p:nvSpPr>
          <p:spPr>
            <a:xfrm rot="-5400000">
              <a:off x="347426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25" name="tx224"/>
            <p:cNvSpPr/>
            <p:nvPr/>
          </p:nvSpPr>
          <p:spPr>
            <a:xfrm rot="-5400000">
              <a:off x="367765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26" name="tx225"/>
            <p:cNvSpPr/>
            <p:nvPr/>
          </p:nvSpPr>
          <p:spPr>
            <a:xfrm rot="-5400000">
              <a:off x="394315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27" name="tx226"/>
            <p:cNvSpPr/>
            <p:nvPr/>
          </p:nvSpPr>
          <p:spPr>
            <a:xfrm rot="-5400000">
              <a:off x="4245125"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28" name="tx227"/>
            <p:cNvSpPr/>
            <p:nvPr/>
          </p:nvSpPr>
          <p:spPr>
            <a:xfrm rot="-5400000">
              <a:off x="449205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29" name="tx228"/>
            <p:cNvSpPr/>
            <p:nvPr/>
          </p:nvSpPr>
          <p:spPr>
            <a:xfrm rot="-5400000">
              <a:off x="475760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30" name="pl229"/>
            <p:cNvSpPr/>
            <p:nvPr/>
          </p:nvSpPr>
          <p:spPr>
            <a:xfrm>
              <a:off x="517175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1" name="pl230"/>
            <p:cNvSpPr/>
            <p:nvPr/>
          </p:nvSpPr>
          <p:spPr>
            <a:xfrm>
              <a:off x="54373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2" name="pl231"/>
            <p:cNvSpPr/>
            <p:nvPr/>
          </p:nvSpPr>
          <p:spPr>
            <a:xfrm>
              <a:off x="57028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3" name="pl232"/>
            <p:cNvSpPr/>
            <p:nvPr/>
          </p:nvSpPr>
          <p:spPr>
            <a:xfrm>
              <a:off x="59684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4" name="pl233"/>
            <p:cNvSpPr/>
            <p:nvPr/>
          </p:nvSpPr>
          <p:spPr>
            <a:xfrm>
              <a:off x="62339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5" name="pl234"/>
            <p:cNvSpPr/>
            <p:nvPr/>
          </p:nvSpPr>
          <p:spPr>
            <a:xfrm>
              <a:off x="64995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6" name="pl235"/>
            <p:cNvSpPr/>
            <p:nvPr/>
          </p:nvSpPr>
          <p:spPr>
            <a:xfrm>
              <a:off x="6765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7" name="pl236"/>
            <p:cNvSpPr/>
            <p:nvPr/>
          </p:nvSpPr>
          <p:spPr>
            <a:xfrm>
              <a:off x="70305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8" name="pl237"/>
            <p:cNvSpPr/>
            <p:nvPr/>
          </p:nvSpPr>
          <p:spPr>
            <a:xfrm>
              <a:off x="72961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9" name="pl238"/>
            <p:cNvSpPr/>
            <p:nvPr/>
          </p:nvSpPr>
          <p:spPr>
            <a:xfrm>
              <a:off x="75616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0" name="pl239"/>
            <p:cNvSpPr/>
            <p:nvPr/>
          </p:nvSpPr>
          <p:spPr>
            <a:xfrm>
              <a:off x="78272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1" name="pl240"/>
            <p:cNvSpPr/>
            <p:nvPr/>
          </p:nvSpPr>
          <p:spPr>
            <a:xfrm>
              <a:off x="8092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2" name="tx241"/>
            <p:cNvSpPr/>
            <p:nvPr/>
          </p:nvSpPr>
          <p:spPr>
            <a:xfrm rot="-5400000">
              <a:off x="509097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43" name="tx242"/>
            <p:cNvSpPr/>
            <p:nvPr/>
          </p:nvSpPr>
          <p:spPr>
            <a:xfrm rot="-5400000">
              <a:off x="534671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44" name="tx243"/>
            <p:cNvSpPr/>
            <p:nvPr/>
          </p:nvSpPr>
          <p:spPr>
            <a:xfrm rot="-5400000">
              <a:off x="561234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45" name="tx244"/>
            <p:cNvSpPr/>
            <p:nvPr/>
          </p:nvSpPr>
          <p:spPr>
            <a:xfrm rot="-5400000">
              <a:off x="587603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46" name="tx245"/>
            <p:cNvSpPr/>
            <p:nvPr/>
          </p:nvSpPr>
          <p:spPr>
            <a:xfrm rot="-5400000">
              <a:off x="611093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47" name="tx246"/>
            <p:cNvSpPr/>
            <p:nvPr/>
          </p:nvSpPr>
          <p:spPr>
            <a:xfrm rot="-5400000">
              <a:off x="641871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48" name="tx247"/>
            <p:cNvSpPr/>
            <p:nvPr/>
          </p:nvSpPr>
          <p:spPr>
            <a:xfrm rot="-5400000">
              <a:off x="671395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49" name="tx248"/>
            <p:cNvSpPr/>
            <p:nvPr/>
          </p:nvSpPr>
          <p:spPr>
            <a:xfrm rot="-5400000">
              <a:off x="691734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50" name="tx249"/>
            <p:cNvSpPr/>
            <p:nvPr/>
          </p:nvSpPr>
          <p:spPr>
            <a:xfrm rot="-5400000">
              <a:off x="718285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51" name="tx250"/>
            <p:cNvSpPr/>
            <p:nvPr/>
          </p:nvSpPr>
          <p:spPr>
            <a:xfrm rot="-5400000">
              <a:off x="74848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52" name="tx251"/>
            <p:cNvSpPr/>
            <p:nvPr/>
          </p:nvSpPr>
          <p:spPr>
            <a:xfrm rot="-5400000">
              <a:off x="773174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53" name="tx252"/>
            <p:cNvSpPr/>
            <p:nvPr/>
          </p:nvSpPr>
          <p:spPr>
            <a:xfrm rot="-5400000">
              <a:off x="79972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54" name="pl253"/>
            <p:cNvSpPr/>
            <p:nvPr/>
          </p:nvSpPr>
          <p:spPr>
            <a:xfrm>
              <a:off x="84114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5" name="pl254"/>
            <p:cNvSpPr/>
            <p:nvPr/>
          </p:nvSpPr>
          <p:spPr>
            <a:xfrm>
              <a:off x="867700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6" name="pl255"/>
            <p:cNvSpPr/>
            <p:nvPr/>
          </p:nvSpPr>
          <p:spPr>
            <a:xfrm>
              <a:off x="89425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7" name="pl256"/>
            <p:cNvSpPr/>
            <p:nvPr/>
          </p:nvSpPr>
          <p:spPr>
            <a:xfrm>
              <a:off x="92080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8" name="pl257"/>
            <p:cNvSpPr/>
            <p:nvPr/>
          </p:nvSpPr>
          <p:spPr>
            <a:xfrm>
              <a:off x="94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9" name="pl258"/>
            <p:cNvSpPr/>
            <p:nvPr/>
          </p:nvSpPr>
          <p:spPr>
            <a:xfrm>
              <a:off x="97391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0" name="pl259"/>
            <p:cNvSpPr/>
            <p:nvPr/>
          </p:nvSpPr>
          <p:spPr>
            <a:xfrm>
              <a:off x="100047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1" name="pl260"/>
            <p:cNvSpPr/>
            <p:nvPr/>
          </p:nvSpPr>
          <p:spPr>
            <a:xfrm>
              <a:off x="102702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2" name="pl261"/>
            <p:cNvSpPr/>
            <p:nvPr/>
          </p:nvSpPr>
          <p:spPr>
            <a:xfrm>
              <a:off x="1053584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3" name="pl262"/>
            <p:cNvSpPr/>
            <p:nvPr/>
          </p:nvSpPr>
          <p:spPr>
            <a:xfrm>
              <a:off x="108013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4" name="pl263"/>
            <p:cNvSpPr/>
            <p:nvPr/>
          </p:nvSpPr>
          <p:spPr>
            <a:xfrm>
              <a:off x="11066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5" name="pl264"/>
            <p:cNvSpPr/>
            <p:nvPr/>
          </p:nvSpPr>
          <p:spPr>
            <a:xfrm>
              <a:off x="113324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6" name="tx265"/>
            <p:cNvSpPr/>
            <p:nvPr/>
          </p:nvSpPr>
          <p:spPr>
            <a:xfrm rot="-5400000">
              <a:off x="833066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67" name="tx266"/>
            <p:cNvSpPr/>
            <p:nvPr/>
          </p:nvSpPr>
          <p:spPr>
            <a:xfrm rot="-5400000">
              <a:off x="858640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68" name="tx267"/>
            <p:cNvSpPr/>
            <p:nvPr/>
          </p:nvSpPr>
          <p:spPr>
            <a:xfrm rot="-5400000">
              <a:off x="885204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69" name="tx268"/>
            <p:cNvSpPr/>
            <p:nvPr/>
          </p:nvSpPr>
          <p:spPr>
            <a:xfrm rot="-5400000">
              <a:off x="911572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70" name="tx269"/>
            <p:cNvSpPr/>
            <p:nvPr/>
          </p:nvSpPr>
          <p:spPr>
            <a:xfrm rot="-5400000">
              <a:off x="935062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71" name="tx270"/>
            <p:cNvSpPr/>
            <p:nvPr/>
          </p:nvSpPr>
          <p:spPr>
            <a:xfrm rot="-5400000">
              <a:off x="965841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72" name="tx271"/>
            <p:cNvSpPr/>
            <p:nvPr/>
          </p:nvSpPr>
          <p:spPr>
            <a:xfrm rot="-5400000">
              <a:off x="995365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73" name="tx272"/>
            <p:cNvSpPr/>
            <p:nvPr/>
          </p:nvSpPr>
          <p:spPr>
            <a:xfrm rot="-5400000">
              <a:off x="1015704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74" name="tx273"/>
            <p:cNvSpPr/>
            <p:nvPr/>
          </p:nvSpPr>
          <p:spPr>
            <a:xfrm rot="-5400000">
              <a:off x="1042254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75" name="tx274"/>
            <p:cNvSpPr/>
            <p:nvPr/>
          </p:nvSpPr>
          <p:spPr>
            <a:xfrm rot="-5400000">
              <a:off x="1072451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76" name="tx275"/>
            <p:cNvSpPr/>
            <p:nvPr/>
          </p:nvSpPr>
          <p:spPr>
            <a:xfrm rot="-5400000">
              <a:off x="1097144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77" name="tx276"/>
            <p:cNvSpPr/>
            <p:nvPr/>
          </p:nvSpPr>
          <p:spPr>
            <a:xfrm rot="-5400000">
              <a:off x="1123699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78" name="pl277"/>
            <p:cNvSpPr/>
            <p:nvPr/>
          </p:nvSpPr>
          <p:spPr>
            <a:xfrm>
              <a:off x="1165114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9" name="pl278"/>
            <p:cNvSpPr/>
            <p:nvPr/>
          </p:nvSpPr>
          <p:spPr>
            <a:xfrm>
              <a:off x="119166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0" name="pl279"/>
            <p:cNvSpPr/>
            <p:nvPr/>
          </p:nvSpPr>
          <p:spPr>
            <a:xfrm>
              <a:off x="121822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1" name="pl280"/>
            <p:cNvSpPr/>
            <p:nvPr/>
          </p:nvSpPr>
          <p:spPr>
            <a:xfrm>
              <a:off x="124477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2" name="pl281"/>
            <p:cNvSpPr/>
            <p:nvPr/>
          </p:nvSpPr>
          <p:spPr>
            <a:xfrm>
              <a:off x="12713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3" name="pl282"/>
            <p:cNvSpPr/>
            <p:nvPr/>
          </p:nvSpPr>
          <p:spPr>
            <a:xfrm>
              <a:off x="129788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4" name="pl283"/>
            <p:cNvSpPr/>
            <p:nvPr/>
          </p:nvSpPr>
          <p:spPr>
            <a:xfrm>
              <a:off x="132444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5" name="pl284"/>
            <p:cNvSpPr/>
            <p:nvPr/>
          </p:nvSpPr>
          <p:spPr>
            <a:xfrm>
              <a:off x="135099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6" name="pl285"/>
            <p:cNvSpPr/>
            <p:nvPr/>
          </p:nvSpPr>
          <p:spPr>
            <a:xfrm>
              <a:off x="13775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7" name="pl286"/>
            <p:cNvSpPr/>
            <p:nvPr/>
          </p:nvSpPr>
          <p:spPr>
            <a:xfrm>
              <a:off x="140410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8" name="pl287"/>
            <p:cNvSpPr/>
            <p:nvPr/>
          </p:nvSpPr>
          <p:spPr>
            <a:xfrm>
              <a:off x="143066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9" name="pl288"/>
            <p:cNvSpPr/>
            <p:nvPr/>
          </p:nvSpPr>
          <p:spPr>
            <a:xfrm>
              <a:off x="145721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0" name="tx289"/>
            <p:cNvSpPr/>
            <p:nvPr/>
          </p:nvSpPr>
          <p:spPr>
            <a:xfrm rot="-5400000">
              <a:off x="1157036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91" name="tx290"/>
            <p:cNvSpPr/>
            <p:nvPr/>
          </p:nvSpPr>
          <p:spPr>
            <a:xfrm rot="-5400000">
              <a:off x="1182610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92" name="tx291"/>
            <p:cNvSpPr/>
            <p:nvPr/>
          </p:nvSpPr>
          <p:spPr>
            <a:xfrm rot="-5400000">
              <a:off x="120917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93" name="tx292"/>
            <p:cNvSpPr/>
            <p:nvPr/>
          </p:nvSpPr>
          <p:spPr>
            <a:xfrm rot="-5400000">
              <a:off x="1235542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94" name="tx293"/>
            <p:cNvSpPr/>
            <p:nvPr/>
          </p:nvSpPr>
          <p:spPr>
            <a:xfrm rot="-5400000">
              <a:off x="1259032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95" name="tx294"/>
            <p:cNvSpPr/>
            <p:nvPr/>
          </p:nvSpPr>
          <p:spPr>
            <a:xfrm rot="-5400000">
              <a:off x="1289810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96" name="tx295"/>
            <p:cNvSpPr/>
            <p:nvPr/>
          </p:nvSpPr>
          <p:spPr>
            <a:xfrm rot="-5400000">
              <a:off x="1319334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97" name="tx296"/>
            <p:cNvSpPr/>
            <p:nvPr/>
          </p:nvSpPr>
          <p:spPr>
            <a:xfrm rot="-5400000">
              <a:off x="13396736"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98" name="tx297"/>
            <p:cNvSpPr/>
            <p:nvPr/>
          </p:nvSpPr>
          <p:spPr>
            <a:xfrm rot="-5400000">
              <a:off x="1366224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99" name="tx298"/>
            <p:cNvSpPr/>
            <p:nvPr/>
          </p:nvSpPr>
          <p:spPr>
            <a:xfrm rot="-5400000">
              <a:off x="1396420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00" name="tx299"/>
            <p:cNvSpPr/>
            <p:nvPr/>
          </p:nvSpPr>
          <p:spPr>
            <a:xfrm rot="-5400000">
              <a:off x="1421113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01" name="tx300"/>
            <p:cNvSpPr/>
            <p:nvPr/>
          </p:nvSpPr>
          <p:spPr>
            <a:xfrm rot="-5400000">
              <a:off x="1447668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02" name="pl301"/>
            <p:cNvSpPr/>
            <p:nvPr/>
          </p:nvSpPr>
          <p:spPr>
            <a:xfrm>
              <a:off x="148908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pl302"/>
            <p:cNvSpPr/>
            <p:nvPr/>
          </p:nvSpPr>
          <p:spPr>
            <a:xfrm>
              <a:off x="151563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pl303"/>
            <p:cNvSpPr/>
            <p:nvPr/>
          </p:nvSpPr>
          <p:spPr>
            <a:xfrm>
              <a:off x="154219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1568748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pl305"/>
            <p:cNvSpPr/>
            <p:nvPr/>
          </p:nvSpPr>
          <p:spPr>
            <a:xfrm>
              <a:off x="159530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1621858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164841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308"/>
            <p:cNvSpPr/>
            <p:nvPr/>
          </p:nvSpPr>
          <p:spPr>
            <a:xfrm>
              <a:off x="167496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309"/>
            <p:cNvSpPr/>
            <p:nvPr/>
          </p:nvSpPr>
          <p:spPr>
            <a:xfrm>
              <a:off x="170152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172807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175463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178118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tx313"/>
            <p:cNvSpPr/>
            <p:nvPr/>
          </p:nvSpPr>
          <p:spPr>
            <a:xfrm rot="-5400000">
              <a:off x="14810059"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15" name="tx314"/>
            <p:cNvSpPr/>
            <p:nvPr/>
          </p:nvSpPr>
          <p:spPr>
            <a:xfrm rot="-5400000">
              <a:off x="1506579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16" name="tx315"/>
            <p:cNvSpPr/>
            <p:nvPr/>
          </p:nvSpPr>
          <p:spPr>
            <a:xfrm rot="-5400000">
              <a:off x="1533143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17" name="tx316"/>
            <p:cNvSpPr/>
            <p:nvPr/>
          </p:nvSpPr>
          <p:spPr>
            <a:xfrm rot="-5400000">
              <a:off x="15595115"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18" name="tx317"/>
            <p:cNvSpPr/>
            <p:nvPr/>
          </p:nvSpPr>
          <p:spPr>
            <a:xfrm rot="-5400000">
              <a:off x="1583001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19" name="tx318"/>
            <p:cNvSpPr/>
            <p:nvPr/>
          </p:nvSpPr>
          <p:spPr>
            <a:xfrm rot="-5400000">
              <a:off x="1613780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20" name="tx319"/>
            <p:cNvSpPr/>
            <p:nvPr/>
          </p:nvSpPr>
          <p:spPr>
            <a:xfrm rot="-5400000">
              <a:off x="16433042"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21" name="tx320"/>
            <p:cNvSpPr/>
            <p:nvPr/>
          </p:nvSpPr>
          <p:spPr>
            <a:xfrm rot="-5400000">
              <a:off x="1663643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22" name="tx321"/>
            <p:cNvSpPr/>
            <p:nvPr/>
          </p:nvSpPr>
          <p:spPr>
            <a:xfrm rot="-5400000">
              <a:off x="169019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23" name="tx322"/>
            <p:cNvSpPr/>
            <p:nvPr/>
          </p:nvSpPr>
          <p:spPr>
            <a:xfrm rot="-5400000">
              <a:off x="17203904"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24" name="tx323"/>
            <p:cNvSpPr/>
            <p:nvPr/>
          </p:nvSpPr>
          <p:spPr>
            <a:xfrm rot="-5400000">
              <a:off x="1745083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25" name="tx324"/>
            <p:cNvSpPr/>
            <p:nvPr/>
          </p:nvSpPr>
          <p:spPr>
            <a:xfrm rot="-5400000">
              <a:off x="1771638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26" name="tx325"/>
            <p:cNvSpPr/>
            <p:nvPr/>
          </p:nvSpPr>
          <p:spPr>
            <a:xfrm>
              <a:off x="1294238" y="5200079"/>
              <a:ext cx="190648"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327" name="tx326"/>
            <p:cNvSpPr/>
            <p:nvPr/>
          </p:nvSpPr>
          <p:spPr>
            <a:xfrm>
              <a:off x="1230614" y="4152656"/>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a:t>
              </a:r>
            </a:p>
          </p:txBody>
        </p:sp>
        <p:sp>
          <p:nvSpPr>
            <p:cNvPr id="328" name="tx327"/>
            <p:cNvSpPr/>
            <p:nvPr/>
          </p:nvSpPr>
          <p:spPr>
            <a:xfrm>
              <a:off x="1230614" y="3105234"/>
              <a:ext cx="254272"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40</a:t>
              </a:r>
            </a:p>
          </p:txBody>
        </p:sp>
        <p:sp>
          <p:nvSpPr>
            <p:cNvPr id="329" name="pl328"/>
            <p:cNvSpPr/>
            <p:nvPr/>
          </p:nvSpPr>
          <p:spPr>
            <a:xfrm>
              <a:off x="1737938"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30" name="pl329"/>
            <p:cNvSpPr/>
            <p:nvPr/>
          </p:nvSpPr>
          <p:spPr>
            <a:xfrm>
              <a:off x="1737938" y="423793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31" name="pl330"/>
            <p:cNvSpPr/>
            <p:nvPr/>
          </p:nvSpPr>
          <p:spPr>
            <a:xfrm>
              <a:off x="1737938" y="3190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32" name="tx331"/>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333" name="rc332"/>
            <p:cNvSpPr/>
            <p:nvPr/>
          </p:nvSpPr>
          <p:spPr>
            <a:xfrm>
              <a:off x="18110385" y="2153563"/>
              <a:ext cx="1753945" cy="1236458"/>
            </a:xfrm>
            <a:prstGeom prst="rect">
              <a:avLst/>
            </a:prstGeom>
            <a:solidFill>
              <a:srgbClr val="FFFFFF">
                <a:alpha val="100000"/>
              </a:srgbClr>
            </a:solidFill>
          </p:spPr>
          <p:txBody>
            <a:bodyPr/>
            <a:lstStyle/>
            <a:p/>
          </p:txBody>
        </p:sp>
        <p:sp>
          <p:nvSpPr>
            <p:cNvPr id="334" name="rc333"/>
            <p:cNvSpPr/>
            <p:nvPr/>
          </p:nvSpPr>
          <p:spPr>
            <a:xfrm>
              <a:off x="18179974" y="2223153"/>
              <a:ext cx="274319" cy="274319"/>
            </a:xfrm>
            <a:prstGeom prst="rect">
              <a:avLst/>
            </a:prstGeom>
            <a:solidFill>
              <a:srgbClr val="FFFFFF">
                <a:alpha val="100000"/>
              </a:srgbClr>
            </a:solidFill>
          </p:spPr>
          <p:txBody>
            <a:bodyPr/>
            <a:lstStyle/>
            <a:p/>
          </p:txBody>
        </p:sp>
        <p:sp>
          <p:nvSpPr>
            <p:cNvPr id="335" name="rc334"/>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36" name="rc335"/>
            <p:cNvSpPr/>
            <p:nvPr/>
          </p:nvSpPr>
          <p:spPr>
            <a:xfrm>
              <a:off x="18179974" y="2497473"/>
              <a:ext cx="274319" cy="274319"/>
            </a:xfrm>
            <a:prstGeom prst="rect">
              <a:avLst/>
            </a:prstGeom>
            <a:solidFill>
              <a:srgbClr val="FFFFFF">
                <a:alpha val="100000"/>
              </a:srgbClr>
            </a:solidFill>
          </p:spPr>
          <p:txBody>
            <a:bodyPr/>
            <a:lstStyle/>
            <a:p/>
          </p:txBody>
        </p:sp>
        <p:sp>
          <p:nvSpPr>
            <p:cNvPr id="337" name="rc336"/>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38" name="rc337"/>
            <p:cNvSpPr/>
            <p:nvPr/>
          </p:nvSpPr>
          <p:spPr>
            <a:xfrm>
              <a:off x="18179974" y="2771793"/>
              <a:ext cx="274319" cy="274319"/>
            </a:xfrm>
            <a:prstGeom prst="rect">
              <a:avLst/>
            </a:prstGeom>
            <a:solidFill>
              <a:srgbClr val="FFFFFF">
                <a:alpha val="100000"/>
              </a:srgbClr>
            </a:solidFill>
          </p:spPr>
          <p:txBody>
            <a:bodyPr/>
            <a:lstStyle/>
            <a:p/>
          </p:txBody>
        </p:sp>
        <p:sp>
          <p:nvSpPr>
            <p:cNvPr id="339" name="rc338"/>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40" name="rc339"/>
            <p:cNvSpPr/>
            <p:nvPr/>
          </p:nvSpPr>
          <p:spPr>
            <a:xfrm>
              <a:off x="18179974" y="3046113"/>
              <a:ext cx="274319" cy="274319"/>
            </a:xfrm>
            <a:prstGeom prst="rect">
              <a:avLst/>
            </a:prstGeom>
            <a:solidFill>
              <a:srgbClr val="FFFFFF">
                <a:alpha val="100000"/>
              </a:srgbClr>
            </a:solidFill>
          </p:spPr>
          <p:txBody>
            <a:bodyPr/>
            <a:lstStyle/>
            <a:p/>
          </p:txBody>
        </p:sp>
        <p:sp>
          <p:nvSpPr>
            <p:cNvPr id="341" name="rc340"/>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42" name="tx341"/>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343" name="tx342"/>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344" name="tx343"/>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345" name="tx344"/>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346" name=""/>
          <p:cNvGrpSpPr/>
          <p:nvPr/>
        </p:nvGrpSpPr>
        <p:grpSpPr>
          <a:xfrm>
            <a:off x="6400800" y="6217920"/>
            <a:ext cx="5486400" cy="4251960"/>
            <a:chOff x="6400800" y="6217920"/>
            <a:chExt cx="5486400" cy="4251960"/>
          </a:xfrm>
        </p:grpSpPr>
        <p:sp>
          <p:nvSpPr>
            <p:cNvPr id="347"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348" name="rc4"/>
            <p:cNvSpPr/>
            <p:nvPr/>
          </p:nvSpPr>
          <p:spPr>
            <a:xfrm>
              <a:off x="6400800" y="6217920"/>
              <a:ext cx="5486399"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349" name="rc5"/>
            <p:cNvSpPr/>
            <p:nvPr/>
          </p:nvSpPr>
          <p:spPr>
            <a:xfrm>
              <a:off x="6984155" y="6510025"/>
              <a:ext cx="4319114" cy="2788960"/>
            </a:xfrm>
            <a:prstGeom prst="rect">
              <a:avLst/>
            </a:prstGeom>
            <a:solidFill>
              <a:srgbClr val="FFFFFF">
                <a:alpha val="100000"/>
              </a:srgbClr>
            </a:solidFill>
          </p:spPr>
          <p:txBody>
            <a:bodyPr/>
            <a:lstStyle/>
            <a:p/>
          </p:txBody>
        </p:sp>
        <p:sp>
          <p:nvSpPr>
            <p:cNvPr id="350" name="pl6"/>
            <p:cNvSpPr/>
            <p:nvPr/>
          </p:nvSpPr>
          <p:spPr>
            <a:xfrm>
              <a:off x="6984155" y="8855287"/>
              <a:ext cx="4319114" cy="0"/>
            </a:xfrm>
            <a:custGeom>
              <a:avLst/>
              <a:pathLst>
                <a:path w="4319114" h="0">
                  <a:moveTo>
                    <a:pt x="0" y="0"/>
                  </a:moveTo>
                  <a:lnTo>
                    <a:pt x="4319114" y="0"/>
                  </a:lnTo>
                  <a:lnTo>
                    <a:pt x="4319114" y="0"/>
                  </a:lnTo>
                </a:path>
              </a:pathLst>
            </a:custGeom>
            <a:ln w="6775" cap="flat">
              <a:solidFill>
                <a:srgbClr val="EBEBEB">
                  <a:alpha val="100000"/>
                </a:srgbClr>
              </a:solidFill>
              <a:prstDash val="solid"/>
              <a:round/>
            </a:ln>
          </p:spPr>
          <p:txBody>
            <a:bodyPr/>
            <a:lstStyle/>
            <a:p/>
          </p:txBody>
        </p:sp>
        <p:sp>
          <p:nvSpPr>
            <p:cNvPr id="351" name="pl7"/>
            <p:cNvSpPr/>
            <p:nvPr/>
          </p:nvSpPr>
          <p:spPr>
            <a:xfrm>
              <a:off x="6984155" y="8221432"/>
              <a:ext cx="4319114" cy="0"/>
            </a:xfrm>
            <a:custGeom>
              <a:avLst/>
              <a:pathLst>
                <a:path w="4319114" h="0">
                  <a:moveTo>
                    <a:pt x="0" y="0"/>
                  </a:moveTo>
                  <a:lnTo>
                    <a:pt x="4319114" y="0"/>
                  </a:lnTo>
                  <a:lnTo>
                    <a:pt x="4319114" y="0"/>
                  </a:lnTo>
                </a:path>
              </a:pathLst>
            </a:custGeom>
            <a:ln w="6775" cap="flat">
              <a:solidFill>
                <a:srgbClr val="EBEBEB">
                  <a:alpha val="100000"/>
                </a:srgbClr>
              </a:solidFill>
              <a:prstDash val="solid"/>
              <a:round/>
            </a:ln>
          </p:spPr>
          <p:txBody>
            <a:bodyPr/>
            <a:lstStyle/>
            <a:p/>
          </p:txBody>
        </p:sp>
        <p:sp>
          <p:nvSpPr>
            <p:cNvPr id="352" name="pl8"/>
            <p:cNvSpPr/>
            <p:nvPr/>
          </p:nvSpPr>
          <p:spPr>
            <a:xfrm>
              <a:off x="6984155" y="7587578"/>
              <a:ext cx="4319114" cy="0"/>
            </a:xfrm>
            <a:custGeom>
              <a:avLst/>
              <a:pathLst>
                <a:path w="4319114" h="0">
                  <a:moveTo>
                    <a:pt x="0" y="0"/>
                  </a:moveTo>
                  <a:lnTo>
                    <a:pt x="4319114" y="0"/>
                  </a:lnTo>
                  <a:lnTo>
                    <a:pt x="4319114" y="0"/>
                  </a:lnTo>
                </a:path>
              </a:pathLst>
            </a:custGeom>
            <a:ln w="6775" cap="flat">
              <a:solidFill>
                <a:srgbClr val="EBEBEB">
                  <a:alpha val="100000"/>
                </a:srgbClr>
              </a:solidFill>
              <a:prstDash val="solid"/>
              <a:round/>
            </a:ln>
          </p:spPr>
          <p:txBody>
            <a:bodyPr/>
            <a:lstStyle/>
            <a:p/>
          </p:txBody>
        </p:sp>
        <p:sp>
          <p:nvSpPr>
            <p:cNvPr id="353" name="pl9"/>
            <p:cNvSpPr/>
            <p:nvPr/>
          </p:nvSpPr>
          <p:spPr>
            <a:xfrm>
              <a:off x="6984155" y="6953723"/>
              <a:ext cx="4319114" cy="0"/>
            </a:xfrm>
            <a:custGeom>
              <a:avLst/>
              <a:pathLst>
                <a:path w="4319114" h="0">
                  <a:moveTo>
                    <a:pt x="0" y="0"/>
                  </a:moveTo>
                  <a:lnTo>
                    <a:pt x="4319114" y="0"/>
                  </a:lnTo>
                  <a:lnTo>
                    <a:pt x="4319114" y="0"/>
                  </a:lnTo>
                </a:path>
              </a:pathLst>
            </a:custGeom>
            <a:ln w="6775" cap="flat">
              <a:solidFill>
                <a:srgbClr val="EBEBEB">
                  <a:alpha val="100000"/>
                </a:srgbClr>
              </a:solidFill>
              <a:prstDash val="solid"/>
              <a:round/>
            </a:ln>
          </p:spPr>
          <p:txBody>
            <a:bodyPr/>
            <a:lstStyle/>
            <a:p/>
          </p:txBody>
        </p:sp>
        <p:sp>
          <p:nvSpPr>
            <p:cNvPr id="354" name="pl10"/>
            <p:cNvSpPr/>
            <p:nvPr/>
          </p:nvSpPr>
          <p:spPr>
            <a:xfrm>
              <a:off x="6984155" y="9172214"/>
              <a:ext cx="4319114" cy="0"/>
            </a:xfrm>
            <a:custGeom>
              <a:avLst/>
              <a:pathLst>
                <a:path w="4319114" h="0">
                  <a:moveTo>
                    <a:pt x="0" y="0"/>
                  </a:moveTo>
                  <a:lnTo>
                    <a:pt x="4319114" y="0"/>
                  </a:lnTo>
                  <a:lnTo>
                    <a:pt x="4319114" y="0"/>
                  </a:lnTo>
                </a:path>
              </a:pathLst>
            </a:custGeom>
            <a:ln w="13550" cap="flat">
              <a:solidFill>
                <a:srgbClr val="EBEBEB">
                  <a:alpha val="100000"/>
                </a:srgbClr>
              </a:solidFill>
              <a:prstDash val="solid"/>
              <a:round/>
            </a:ln>
          </p:spPr>
          <p:txBody>
            <a:bodyPr/>
            <a:lstStyle/>
            <a:p/>
          </p:txBody>
        </p:sp>
        <p:sp>
          <p:nvSpPr>
            <p:cNvPr id="355" name="pl11"/>
            <p:cNvSpPr/>
            <p:nvPr/>
          </p:nvSpPr>
          <p:spPr>
            <a:xfrm>
              <a:off x="6984155" y="8538360"/>
              <a:ext cx="4319114" cy="0"/>
            </a:xfrm>
            <a:custGeom>
              <a:avLst/>
              <a:pathLst>
                <a:path w="4319114" h="0">
                  <a:moveTo>
                    <a:pt x="0" y="0"/>
                  </a:moveTo>
                  <a:lnTo>
                    <a:pt x="4319114" y="0"/>
                  </a:lnTo>
                  <a:lnTo>
                    <a:pt x="4319114" y="0"/>
                  </a:lnTo>
                </a:path>
              </a:pathLst>
            </a:custGeom>
            <a:ln w="13550" cap="flat">
              <a:solidFill>
                <a:srgbClr val="EBEBEB">
                  <a:alpha val="100000"/>
                </a:srgbClr>
              </a:solidFill>
              <a:prstDash val="solid"/>
              <a:round/>
            </a:ln>
          </p:spPr>
          <p:txBody>
            <a:bodyPr/>
            <a:lstStyle/>
            <a:p/>
          </p:txBody>
        </p:sp>
        <p:sp>
          <p:nvSpPr>
            <p:cNvPr id="356" name="pl12"/>
            <p:cNvSpPr/>
            <p:nvPr/>
          </p:nvSpPr>
          <p:spPr>
            <a:xfrm>
              <a:off x="6984155" y="7904505"/>
              <a:ext cx="4319114" cy="0"/>
            </a:xfrm>
            <a:custGeom>
              <a:avLst/>
              <a:pathLst>
                <a:path w="4319114" h="0">
                  <a:moveTo>
                    <a:pt x="0" y="0"/>
                  </a:moveTo>
                  <a:lnTo>
                    <a:pt x="4319114" y="0"/>
                  </a:lnTo>
                  <a:lnTo>
                    <a:pt x="4319114" y="0"/>
                  </a:lnTo>
                </a:path>
              </a:pathLst>
            </a:custGeom>
            <a:ln w="13550" cap="flat">
              <a:solidFill>
                <a:srgbClr val="EBEBEB">
                  <a:alpha val="100000"/>
                </a:srgbClr>
              </a:solidFill>
              <a:prstDash val="solid"/>
              <a:round/>
            </a:ln>
          </p:spPr>
          <p:txBody>
            <a:bodyPr/>
            <a:lstStyle/>
            <a:p/>
          </p:txBody>
        </p:sp>
        <p:sp>
          <p:nvSpPr>
            <p:cNvPr id="357" name="pl13"/>
            <p:cNvSpPr/>
            <p:nvPr/>
          </p:nvSpPr>
          <p:spPr>
            <a:xfrm>
              <a:off x="6984155" y="7270650"/>
              <a:ext cx="4319114" cy="0"/>
            </a:xfrm>
            <a:custGeom>
              <a:avLst/>
              <a:pathLst>
                <a:path w="4319114" h="0">
                  <a:moveTo>
                    <a:pt x="0" y="0"/>
                  </a:moveTo>
                  <a:lnTo>
                    <a:pt x="4319114" y="0"/>
                  </a:lnTo>
                  <a:lnTo>
                    <a:pt x="4319114" y="0"/>
                  </a:lnTo>
                </a:path>
              </a:pathLst>
            </a:custGeom>
            <a:ln w="13550" cap="flat">
              <a:solidFill>
                <a:srgbClr val="EBEBEB">
                  <a:alpha val="100000"/>
                </a:srgbClr>
              </a:solidFill>
              <a:prstDash val="solid"/>
              <a:round/>
            </a:ln>
          </p:spPr>
          <p:txBody>
            <a:bodyPr/>
            <a:lstStyle/>
            <a:p/>
          </p:txBody>
        </p:sp>
        <p:sp>
          <p:nvSpPr>
            <p:cNvPr id="358" name="pl14"/>
            <p:cNvSpPr/>
            <p:nvPr/>
          </p:nvSpPr>
          <p:spPr>
            <a:xfrm>
              <a:off x="6984155" y="6636796"/>
              <a:ext cx="4319114" cy="0"/>
            </a:xfrm>
            <a:custGeom>
              <a:avLst/>
              <a:pathLst>
                <a:path w="4319114" h="0">
                  <a:moveTo>
                    <a:pt x="0" y="0"/>
                  </a:moveTo>
                  <a:lnTo>
                    <a:pt x="4319114" y="0"/>
                  </a:lnTo>
                  <a:lnTo>
                    <a:pt x="4319114" y="0"/>
                  </a:lnTo>
                </a:path>
              </a:pathLst>
            </a:custGeom>
            <a:ln w="13550" cap="flat">
              <a:solidFill>
                <a:srgbClr val="EBEBEB">
                  <a:alpha val="100000"/>
                </a:srgbClr>
              </a:solidFill>
              <a:prstDash val="solid"/>
              <a:round/>
            </a:ln>
          </p:spPr>
          <p:txBody>
            <a:bodyPr/>
            <a:lstStyle/>
            <a:p/>
          </p:txBody>
        </p:sp>
        <p:sp>
          <p:nvSpPr>
            <p:cNvPr id="359" name="rc15"/>
            <p:cNvSpPr/>
            <p:nvPr/>
          </p:nvSpPr>
          <p:spPr>
            <a:xfrm>
              <a:off x="8933756" y="8538360"/>
              <a:ext cx="419913" cy="633854"/>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360" name="rc16"/>
            <p:cNvSpPr/>
            <p:nvPr/>
          </p:nvSpPr>
          <p:spPr>
            <a:xfrm>
              <a:off x="9533633" y="8538360"/>
              <a:ext cx="419913" cy="633854"/>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361" name="rc17"/>
            <p:cNvSpPr/>
            <p:nvPr/>
          </p:nvSpPr>
          <p:spPr>
            <a:xfrm>
              <a:off x="10133510" y="8855287"/>
              <a:ext cx="419913" cy="316927"/>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362" name="rc18"/>
            <p:cNvSpPr/>
            <p:nvPr/>
          </p:nvSpPr>
          <p:spPr>
            <a:xfrm>
              <a:off x="10733387" y="7904505"/>
              <a:ext cx="419913" cy="126770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363" name="rc19"/>
            <p:cNvSpPr/>
            <p:nvPr/>
          </p:nvSpPr>
          <p:spPr>
            <a:xfrm>
              <a:off x="10133510" y="8538360"/>
              <a:ext cx="419913" cy="31692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64" name="rc20"/>
            <p:cNvSpPr/>
            <p:nvPr/>
          </p:nvSpPr>
          <p:spPr>
            <a:xfrm>
              <a:off x="10733387" y="6953723"/>
              <a:ext cx="419913" cy="95078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65" name="rc21"/>
            <p:cNvSpPr/>
            <p:nvPr/>
          </p:nvSpPr>
          <p:spPr>
            <a:xfrm>
              <a:off x="10733387" y="6636796"/>
              <a:ext cx="419913" cy="316927"/>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366" name="pl22"/>
            <p:cNvSpPr/>
            <p:nvPr/>
          </p:nvSpPr>
          <p:spPr>
            <a:xfrm>
              <a:off x="9143713" y="6867288"/>
              <a:ext cx="1799631" cy="1581286"/>
            </a:xfrm>
            <a:custGeom>
              <a:avLst/>
              <a:pathLst>
                <a:path w="1799631" h="1581286">
                  <a:moveTo>
                    <a:pt x="0" y="0"/>
                  </a:moveTo>
                  <a:lnTo>
                    <a:pt x="599877" y="1179264"/>
                  </a:lnTo>
                  <a:lnTo>
                    <a:pt x="1199754" y="1581286"/>
                  </a:lnTo>
                  <a:lnTo>
                    <a:pt x="1799631" y="938051"/>
                  </a:lnTo>
                </a:path>
              </a:pathLst>
            </a:custGeom>
            <a:ln w="40651" cap="flat">
              <a:solidFill>
                <a:srgbClr val="000000">
                  <a:alpha val="100000"/>
                </a:srgbClr>
              </a:solidFill>
              <a:prstDash val="solid"/>
              <a:round/>
            </a:ln>
          </p:spPr>
          <p:txBody>
            <a:bodyPr/>
            <a:lstStyle/>
            <a:p/>
          </p:txBody>
        </p:sp>
        <p:sp>
          <p:nvSpPr>
            <p:cNvPr id="367" name="rc23"/>
            <p:cNvSpPr/>
            <p:nvPr/>
          </p:nvSpPr>
          <p:spPr>
            <a:xfrm>
              <a:off x="6984155" y="6510025"/>
              <a:ext cx="4319114" cy="2788960"/>
            </a:xfrm>
            <a:prstGeom prst="rect">
              <a:avLst/>
            </a:prstGeom>
            <a:ln w="13550" cap="rnd">
              <a:solidFill>
                <a:srgbClr val="333333">
                  <a:alpha val="100000"/>
                </a:srgbClr>
              </a:solidFill>
              <a:prstDash val="solid"/>
              <a:round/>
            </a:ln>
          </p:spPr>
          <p:txBody>
            <a:bodyPr/>
            <a:lstStyle/>
            <a:p/>
          </p:txBody>
        </p:sp>
        <p:sp>
          <p:nvSpPr>
            <p:cNvPr id="368" name="tx24"/>
            <p:cNvSpPr/>
            <p:nvPr/>
          </p:nvSpPr>
          <p:spPr>
            <a:xfrm>
              <a:off x="6801340"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369" name="tx25"/>
            <p:cNvSpPr/>
            <p:nvPr/>
          </p:nvSpPr>
          <p:spPr>
            <a:xfrm>
              <a:off x="6801340" y="8537913"/>
              <a:ext cx="84757"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a:t>
              </a:r>
            </a:p>
          </p:txBody>
        </p:sp>
        <p:sp>
          <p:nvSpPr>
            <p:cNvPr id="370" name="tx26"/>
            <p:cNvSpPr/>
            <p:nvPr/>
          </p:nvSpPr>
          <p:spPr>
            <a:xfrm>
              <a:off x="6801340" y="7904505"/>
              <a:ext cx="84757"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a:t>
              </a:r>
            </a:p>
          </p:txBody>
        </p:sp>
        <p:sp>
          <p:nvSpPr>
            <p:cNvPr id="371" name="tx27"/>
            <p:cNvSpPr/>
            <p:nvPr/>
          </p:nvSpPr>
          <p:spPr>
            <a:xfrm>
              <a:off x="6801340" y="7268343"/>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a:t>
              </a:r>
            </a:p>
          </p:txBody>
        </p:sp>
        <p:sp>
          <p:nvSpPr>
            <p:cNvPr id="372" name="tx28"/>
            <p:cNvSpPr/>
            <p:nvPr/>
          </p:nvSpPr>
          <p:spPr>
            <a:xfrm>
              <a:off x="6801340" y="663448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a:t>
              </a:r>
            </a:p>
          </p:txBody>
        </p:sp>
        <p:sp>
          <p:nvSpPr>
            <p:cNvPr id="373" name="pl29"/>
            <p:cNvSpPr/>
            <p:nvPr/>
          </p:nvSpPr>
          <p:spPr>
            <a:xfrm>
              <a:off x="6949361"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74" name="pl30"/>
            <p:cNvSpPr/>
            <p:nvPr/>
          </p:nvSpPr>
          <p:spPr>
            <a:xfrm>
              <a:off x="6949361" y="853836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75" name="pl31"/>
            <p:cNvSpPr/>
            <p:nvPr/>
          </p:nvSpPr>
          <p:spPr>
            <a:xfrm>
              <a:off x="6949361" y="790450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76" name="pl32"/>
            <p:cNvSpPr/>
            <p:nvPr/>
          </p:nvSpPr>
          <p:spPr>
            <a:xfrm>
              <a:off x="6949361" y="727065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77" name="pl33"/>
            <p:cNvSpPr/>
            <p:nvPr/>
          </p:nvSpPr>
          <p:spPr>
            <a:xfrm>
              <a:off x="6949361" y="663679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78" name="pl34"/>
            <p:cNvSpPr/>
            <p:nvPr/>
          </p:nvSpPr>
          <p:spPr>
            <a:xfrm>
              <a:off x="11303270"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379" name="pl35"/>
            <p:cNvSpPr/>
            <p:nvPr/>
          </p:nvSpPr>
          <p:spPr>
            <a:xfrm>
              <a:off x="11303270" y="8502178"/>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380" name="pl36"/>
            <p:cNvSpPr/>
            <p:nvPr/>
          </p:nvSpPr>
          <p:spPr>
            <a:xfrm>
              <a:off x="11303270" y="7832141"/>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381" name="pl37"/>
            <p:cNvSpPr/>
            <p:nvPr/>
          </p:nvSpPr>
          <p:spPr>
            <a:xfrm>
              <a:off x="11303270" y="716210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382" name="tx38"/>
            <p:cNvSpPr/>
            <p:nvPr/>
          </p:nvSpPr>
          <p:spPr>
            <a:xfrm>
              <a:off x="11401327" y="9169908"/>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0.0</a:t>
              </a:r>
            </a:p>
          </p:txBody>
        </p:sp>
        <p:sp>
          <p:nvSpPr>
            <p:cNvPr id="383" name="tx39"/>
            <p:cNvSpPr/>
            <p:nvPr/>
          </p:nvSpPr>
          <p:spPr>
            <a:xfrm>
              <a:off x="11401327" y="8499871"/>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a:t>
              </a:r>
            </a:p>
          </p:txBody>
        </p:sp>
        <p:sp>
          <p:nvSpPr>
            <p:cNvPr id="384" name="tx40"/>
            <p:cNvSpPr/>
            <p:nvPr/>
          </p:nvSpPr>
          <p:spPr>
            <a:xfrm>
              <a:off x="11401327" y="7829834"/>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5.0</a:t>
              </a:r>
            </a:p>
          </p:txBody>
        </p:sp>
        <p:sp>
          <p:nvSpPr>
            <p:cNvPr id="385" name="tx41"/>
            <p:cNvSpPr/>
            <p:nvPr/>
          </p:nvSpPr>
          <p:spPr>
            <a:xfrm>
              <a:off x="11401327" y="7161658"/>
              <a:ext cx="2118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7.5</a:t>
              </a:r>
            </a:p>
          </p:txBody>
        </p:sp>
        <p:sp>
          <p:nvSpPr>
            <p:cNvPr id="386" name="pl42"/>
            <p:cNvSpPr/>
            <p:nvPr/>
          </p:nvSpPr>
          <p:spPr>
            <a:xfrm>
              <a:off x="734408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7" name="pl43"/>
            <p:cNvSpPr/>
            <p:nvPr/>
          </p:nvSpPr>
          <p:spPr>
            <a:xfrm>
              <a:off x="794395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8" name="pl44"/>
            <p:cNvSpPr/>
            <p:nvPr/>
          </p:nvSpPr>
          <p:spPr>
            <a:xfrm>
              <a:off x="854383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9" name="pl45"/>
            <p:cNvSpPr/>
            <p:nvPr/>
          </p:nvSpPr>
          <p:spPr>
            <a:xfrm>
              <a:off x="914371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0" name="pl46"/>
            <p:cNvSpPr/>
            <p:nvPr/>
          </p:nvSpPr>
          <p:spPr>
            <a:xfrm>
              <a:off x="974359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1" name="pl47"/>
            <p:cNvSpPr/>
            <p:nvPr/>
          </p:nvSpPr>
          <p:spPr>
            <a:xfrm>
              <a:off x="10343467"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2" name="pl48"/>
            <p:cNvSpPr/>
            <p:nvPr/>
          </p:nvSpPr>
          <p:spPr>
            <a:xfrm>
              <a:off x="1094334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3" name="tx49"/>
            <p:cNvSpPr/>
            <p:nvPr/>
          </p:nvSpPr>
          <p:spPr>
            <a:xfrm rot="-2700000">
              <a:off x="7234182"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394" name="tx50"/>
            <p:cNvSpPr/>
            <p:nvPr/>
          </p:nvSpPr>
          <p:spPr>
            <a:xfrm rot="-2700000">
              <a:off x="7794362"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395" name="tx51"/>
            <p:cNvSpPr/>
            <p:nvPr/>
          </p:nvSpPr>
          <p:spPr>
            <a:xfrm rot="-2700000">
              <a:off x="8393581"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396" name="tx52"/>
            <p:cNvSpPr/>
            <p:nvPr/>
          </p:nvSpPr>
          <p:spPr>
            <a:xfrm rot="-2700000">
              <a:off x="8848768"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397" name="tx53"/>
            <p:cNvSpPr/>
            <p:nvPr/>
          </p:nvSpPr>
          <p:spPr>
            <a:xfrm rot="-2700000">
              <a:off x="9448645"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398" name="tx54"/>
            <p:cNvSpPr/>
            <p:nvPr/>
          </p:nvSpPr>
          <p:spPr>
            <a:xfrm rot="-2700000">
              <a:off x="10048496"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399" name="tx55"/>
            <p:cNvSpPr/>
            <p:nvPr/>
          </p:nvSpPr>
          <p:spPr>
            <a:xfrm rot="-2700000">
              <a:off x="10760442"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00" name="tx56"/>
            <p:cNvSpPr/>
            <p:nvPr/>
          </p:nvSpPr>
          <p:spPr>
            <a:xfrm>
              <a:off x="9143713"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401" name="tx57"/>
            <p:cNvSpPr/>
            <p:nvPr/>
          </p:nvSpPr>
          <p:spPr>
            <a:xfrm>
              <a:off x="8326460"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402" name="tx58"/>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403" name="tx59"/>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404" name="rc60"/>
            <p:cNvSpPr/>
            <p:nvPr/>
          </p:nvSpPr>
          <p:spPr>
            <a:xfrm>
              <a:off x="7002324" y="10217410"/>
              <a:ext cx="1051268" cy="182880"/>
            </a:xfrm>
            <a:prstGeom prst="rect">
              <a:avLst/>
            </a:prstGeom>
            <a:solidFill>
              <a:srgbClr val="FFFFFF">
                <a:alpha val="100000"/>
              </a:srgbClr>
            </a:solidFill>
          </p:spPr>
          <p:txBody>
            <a:bodyPr/>
            <a:lstStyle/>
            <a:p/>
          </p:txBody>
        </p:sp>
        <p:sp>
          <p:nvSpPr>
            <p:cNvPr id="405" name="rc61"/>
            <p:cNvSpPr/>
            <p:nvPr/>
          </p:nvSpPr>
          <p:spPr>
            <a:xfrm>
              <a:off x="7002324" y="10217410"/>
              <a:ext cx="182879" cy="182880"/>
            </a:xfrm>
            <a:prstGeom prst="rect">
              <a:avLst/>
            </a:prstGeom>
            <a:solidFill>
              <a:srgbClr val="FFFFFF">
                <a:alpha val="100000"/>
              </a:srgbClr>
            </a:solidFill>
          </p:spPr>
          <p:txBody>
            <a:bodyPr/>
            <a:lstStyle/>
            <a:p/>
          </p:txBody>
        </p:sp>
        <p:sp>
          <p:nvSpPr>
            <p:cNvPr id="406" name="pl62"/>
            <p:cNvSpPr/>
            <p:nvPr/>
          </p:nvSpPr>
          <p:spPr>
            <a:xfrm>
              <a:off x="7020612"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407" name="tx63"/>
            <p:cNvSpPr/>
            <p:nvPr/>
          </p:nvSpPr>
          <p:spPr>
            <a:xfrm>
              <a:off x="7293204"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408" name="rc64"/>
            <p:cNvSpPr/>
            <p:nvPr/>
          </p:nvSpPr>
          <p:spPr>
            <a:xfrm>
              <a:off x="8233592" y="10217410"/>
              <a:ext cx="3051508" cy="182880"/>
            </a:xfrm>
            <a:prstGeom prst="rect">
              <a:avLst/>
            </a:prstGeom>
            <a:solidFill>
              <a:srgbClr val="FFFFFF">
                <a:alpha val="100000"/>
              </a:srgbClr>
            </a:solidFill>
          </p:spPr>
          <p:txBody>
            <a:bodyPr/>
            <a:lstStyle/>
            <a:p/>
          </p:txBody>
        </p:sp>
        <p:sp>
          <p:nvSpPr>
            <p:cNvPr id="409" name="rc65"/>
            <p:cNvSpPr/>
            <p:nvPr/>
          </p:nvSpPr>
          <p:spPr>
            <a:xfrm>
              <a:off x="8233592" y="10217410"/>
              <a:ext cx="182879" cy="182880"/>
            </a:xfrm>
            <a:prstGeom prst="rect">
              <a:avLst/>
            </a:prstGeom>
            <a:solidFill>
              <a:srgbClr val="FFFFFF">
                <a:alpha val="100000"/>
              </a:srgbClr>
            </a:solidFill>
          </p:spPr>
          <p:txBody>
            <a:bodyPr/>
            <a:lstStyle/>
            <a:p/>
          </p:txBody>
        </p:sp>
        <p:sp>
          <p:nvSpPr>
            <p:cNvPr id="410" name="rc66"/>
            <p:cNvSpPr/>
            <p:nvPr/>
          </p:nvSpPr>
          <p:spPr>
            <a:xfrm>
              <a:off x="8242592" y="10226410"/>
              <a:ext cx="164880"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11" name="rc67"/>
            <p:cNvSpPr/>
            <p:nvPr/>
          </p:nvSpPr>
          <p:spPr>
            <a:xfrm>
              <a:off x="9324833" y="10217410"/>
              <a:ext cx="182879" cy="182880"/>
            </a:xfrm>
            <a:prstGeom prst="rect">
              <a:avLst/>
            </a:prstGeom>
            <a:solidFill>
              <a:srgbClr val="FFFFFF">
                <a:alpha val="100000"/>
              </a:srgbClr>
            </a:solidFill>
          </p:spPr>
          <p:txBody>
            <a:bodyPr/>
            <a:lstStyle/>
            <a:p/>
          </p:txBody>
        </p:sp>
        <p:sp>
          <p:nvSpPr>
            <p:cNvPr id="412" name="rc68"/>
            <p:cNvSpPr/>
            <p:nvPr/>
          </p:nvSpPr>
          <p:spPr>
            <a:xfrm>
              <a:off x="9333833" y="10226410"/>
              <a:ext cx="164880"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13" name="rc69"/>
            <p:cNvSpPr/>
            <p:nvPr/>
          </p:nvSpPr>
          <p:spPr>
            <a:xfrm>
              <a:off x="10250874" y="10217410"/>
              <a:ext cx="182880" cy="182880"/>
            </a:xfrm>
            <a:prstGeom prst="rect">
              <a:avLst/>
            </a:prstGeom>
            <a:solidFill>
              <a:srgbClr val="FFFFFF">
                <a:alpha val="100000"/>
              </a:srgbClr>
            </a:solidFill>
          </p:spPr>
          <p:txBody>
            <a:bodyPr/>
            <a:lstStyle/>
            <a:p/>
          </p:txBody>
        </p:sp>
        <p:sp>
          <p:nvSpPr>
            <p:cNvPr id="414" name="rc70"/>
            <p:cNvSpPr/>
            <p:nvPr/>
          </p:nvSpPr>
          <p:spPr>
            <a:xfrm>
              <a:off x="10259874"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15" name="tx71"/>
            <p:cNvSpPr/>
            <p:nvPr/>
          </p:nvSpPr>
          <p:spPr>
            <a:xfrm>
              <a:off x="8524472"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416" name="tx72"/>
            <p:cNvSpPr/>
            <p:nvPr/>
          </p:nvSpPr>
          <p:spPr>
            <a:xfrm>
              <a:off x="9615713"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417" name="tx73"/>
            <p:cNvSpPr/>
            <p:nvPr/>
          </p:nvSpPr>
          <p:spPr>
            <a:xfrm>
              <a:off x="10541754"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418" name="tx74"/>
            <p:cNvSpPr/>
            <p:nvPr/>
          </p:nvSpPr>
          <p:spPr>
            <a:xfrm>
              <a:off x="6515414"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19" name=""/>
          <p:cNvGrpSpPr/>
          <p:nvPr/>
        </p:nvGrpSpPr>
        <p:grpSpPr>
          <a:xfrm>
            <a:off x="12527280" y="6217920"/>
            <a:ext cx="5486400" cy="4297680"/>
            <a:chOff x="12527280" y="6217920"/>
            <a:chExt cx="5486400" cy="4297680"/>
          </a:xfrm>
        </p:grpSpPr>
        <p:sp>
          <p:nvSpPr>
            <p:cNvPr id="420"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21"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22"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423"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24"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25"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26"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27"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28"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29"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30"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31"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32"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33"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34" name="pl17"/>
            <p:cNvSpPr/>
            <p:nvPr/>
          </p:nvSpPr>
          <p:spPr>
            <a:xfrm>
              <a:off x="13329440" y="6714885"/>
              <a:ext cx="4502097" cy="204859"/>
            </a:xfrm>
            <a:custGeom>
              <a:avLst/>
              <a:pathLst>
                <a:path w="4502097" h="204859">
                  <a:moveTo>
                    <a:pt x="0" y="204859"/>
                  </a:moveTo>
                  <a:lnTo>
                    <a:pt x="187587" y="76822"/>
                  </a:lnTo>
                  <a:lnTo>
                    <a:pt x="375174" y="51214"/>
                  </a:lnTo>
                  <a:lnTo>
                    <a:pt x="562762" y="51214"/>
                  </a:lnTo>
                  <a:lnTo>
                    <a:pt x="750349" y="51214"/>
                  </a:lnTo>
                  <a:lnTo>
                    <a:pt x="937937" y="51214"/>
                  </a:lnTo>
                  <a:lnTo>
                    <a:pt x="1125524" y="76822"/>
                  </a:lnTo>
                  <a:lnTo>
                    <a:pt x="1313111" y="25607"/>
                  </a:lnTo>
                  <a:lnTo>
                    <a:pt x="1500699" y="51214"/>
                  </a:lnTo>
                  <a:lnTo>
                    <a:pt x="1688286" y="76822"/>
                  </a:lnTo>
                  <a:lnTo>
                    <a:pt x="1875874" y="51214"/>
                  </a:lnTo>
                  <a:lnTo>
                    <a:pt x="2063461" y="51214"/>
                  </a:lnTo>
                  <a:lnTo>
                    <a:pt x="2251048" y="25607"/>
                  </a:lnTo>
                  <a:lnTo>
                    <a:pt x="2438636" y="25607"/>
                  </a:lnTo>
                  <a:lnTo>
                    <a:pt x="2626223" y="25607"/>
                  </a:lnTo>
                  <a:lnTo>
                    <a:pt x="2813811" y="25607"/>
                  </a:lnTo>
                  <a:lnTo>
                    <a:pt x="3001398" y="51214"/>
                  </a:lnTo>
                  <a:lnTo>
                    <a:pt x="3188985" y="25607"/>
                  </a:lnTo>
                  <a:lnTo>
                    <a:pt x="3376573" y="0"/>
                  </a:lnTo>
                  <a:lnTo>
                    <a:pt x="3564160" y="25607"/>
                  </a:lnTo>
                  <a:lnTo>
                    <a:pt x="3751748" y="51214"/>
                  </a:lnTo>
                  <a:lnTo>
                    <a:pt x="3939335" y="102429"/>
                  </a:lnTo>
                  <a:lnTo>
                    <a:pt x="4126923" y="25607"/>
                  </a:lnTo>
                  <a:lnTo>
                    <a:pt x="4314510" y="25607"/>
                  </a:lnTo>
                  <a:lnTo>
                    <a:pt x="4502097" y="0"/>
                  </a:lnTo>
                </a:path>
              </a:pathLst>
            </a:custGeom>
            <a:ln w="32521" cap="flat">
              <a:solidFill>
                <a:srgbClr val="5EB0E8">
                  <a:alpha val="100000"/>
                </a:srgbClr>
              </a:solidFill>
              <a:prstDash val="solid"/>
              <a:round/>
            </a:ln>
          </p:spPr>
          <p:txBody>
            <a:bodyPr/>
            <a:lstStyle/>
            <a:p/>
          </p:txBody>
        </p:sp>
        <p:sp>
          <p:nvSpPr>
            <p:cNvPr id="435" name="pl18"/>
            <p:cNvSpPr/>
            <p:nvPr/>
          </p:nvSpPr>
          <p:spPr>
            <a:xfrm>
              <a:off x="15768076" y="6663670"/>
              <a:ext cx="2063461" cy="435327"/>
            </a:xfrm>
            <a:custGeom>
              <a:avLst/>
              <a:pathLst>
                <a:path w="2063461" h="435327">
                  <a:moveTo>
                    <a:pt x="0" y="179252"/>
                  </a:moveTo>
                  <a:lnTo>
                    <a:pt x="187587" y="153644"/>
                  </a:lnTo>
                  <a:lnTo>
                    <a:pt x="375174" y="153644"/>
                  </a:lnTo>
                  <a:lnTo>
                    <a:pt x="562762" y="179252"/>
                  </a:lnTo>
                  <a:lnTo>
                    <a:pt x="750349" y="179252"/>
                  </a:lnTo>
                  <a:lnTo>
                    <a:pt x="937937" y="204859"/>
                  </a:lnTo>
                  <a:lnTo>
                    <a:pt x="1125524" y="0"/>
                  </a:lnTo>
                  <a:lnTo>
                    <a:pt x="1313111" y="204859"/>
                  </a:lnTo>
                  <a:lnTo>
                    <a:pt x="1500699" y="435327"/>
                  </a:lnTo>
                  <a:lnTo>
                    <a:pt x="1688286" y="179252"/>
                  </a:lnTo>
                  <a:lnTo>
                    <a:pt x="1875874" y="230467"/>
                  </a:lnTo>
                  <a:lnTo>
                    <a:pt x="2063461" y="102429"/>
                  </a:lnTo>
                </a:path>
              </a:pathLst>
            </a:custGeom>
            <a:ln w="32521" cap="flat">
              <a:solidFill>
                <a:srgbClr val="00A173">
                  <a:alpha val="100000"/>
                </a:srgbClr>
              </a:solidFill>
              <a:prstDash val="solid"/>
              <a:round/>
            </a:ln>
          </p:spPr>
          <p:txBody>
            <a:bodyPr/>
            <a:lstStyle/>
            <a:p/>
          </p:txBody>
        </p:sp>
        <p:sp>
          <p:nvSpPr>
            <p:cNvPr id="436"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37"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38"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39"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440"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441"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42"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3"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4"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5"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6"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7"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8"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9"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0"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1"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2"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3"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4"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5"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6"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7"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8"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9"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0"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1"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2"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3"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4"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5"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6"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7"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8"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9"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0"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1"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2"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73"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474"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475"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476"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477"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478"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479"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480"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481"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482"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483"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484"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485"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486"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487"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488"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489"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490"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491"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492"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493"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494"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495"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496"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497"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498"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499" name="rc82"/>
            <p:cNvSpPr/>
            <p:nvPr/>
          </p:nvSpPr>
          <p:spPr>
            <a:xfrm>
              <a:off x="14005791" y="9941072"/>
              <a:ext cx="3149396" cy="504938"/>
            </a:xfrm>
            <a:prstGeom prst="rect">
              <a:avLst/>
            </a:prstGeom>
            <a:solidFill>
              <a:srgbClr val="FFFFFF">
                <a:alpha val="100000"/>
              </a:srgbClr>
            </a:solidFill>
          </p:spPr>
          <p:txBody>
            <a:bodyPr/>
            <a:lstStyle/>
            <a:p/>
          </p:txBody>
        </p:sp>
        <p:sp>
          <p:nvSpPr>
            <p:cNvPr id="500"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01"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02"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03"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04"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05" name=""/>
          <p:cNvGrpSpPr/>
          <p:nvPr/>
        </p:nvGrpSpPr>
        <p:grpSpPr>
          <a:xfrm>
            <a:off x="594360" y="6217920"/>
            <a:ext cx="5562295" cy="2619840"/>
            <a:chOff x="594360" y="6217920"/>
            <a:chExt cx="5562295" cy="2619840"/>
          </a:xfrm>
        </p:grpSpPr>
        <p:sp>
          <p:nvSpPr>
            <p:cNvPr id="506" name="rc3"/>
            <p:cNvSpPr/>
            <p:nvPr/>
          </p:nvSpPr>
          <p:spPr>
            <a:xfrm>
              <a:off x="594360" y="6217920"/>
              <a:ext cx="5562295" cy="261983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07" name="rc4"/>
            <p:cNvSpPr/>
            <p:nvPr/>
          </p:nvSpPr>
          <p:spPr>
            <a:xfrm>
              <a:off x="1849801" y="6688942"/>
              <a:ext cx="4237264" cy="764096"/>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08" name="rc5"/>
            <p:cNvSpPr/>
            <p:nvPr/>
          </p:nvSpPr>
          <p:spPr>
            <a:xfrm>
              <a:off x="1884533" y="6723674"/>
              <a:ext cx="347316" cy="34731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09" name="rc6"/>
            <p:cNvSpPr/>
            <p:nvPr/>
          </p:nvSpPr>
          <p:spPr>
            <a:xfrm>
              <a:off x="2231850" y="6723674"/>
              <a:ext cx="347316" cy="34731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10" name="rc7"/>
            <p:cNvSpPr/>
            <p:nvPr/>
          </p:nvSpPr>
          <p:spPr>
            <a:xfrm>
              <a:off x="2579167" y="6723674"/>
              <a:ext cx="347316" cy="34731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11" name="rc8"/>
            <p:cNvSpPr/>
            <p:nvPr/>
          </p:nvSpPr>
          <p:spPr>
            <a:xfrm>
              <a:off x="2926483" y="6723674"/>
              <a:ext cx="347316" cy="34731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12" name="rc9"/>
            <p:cNvSpPr/>
            <p:nvPr/>
          </p:nvSpPr>
          <p:spPr>
            <a:xfrm>
              <a:off x="3273800" y="6723674"/>
              <a:ext cx="347316" cy="34731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13" name="rc10"/>
            <p:cNvSpPr/>
            <p:nvPr/>
          </p:nvSpPr>
          <p:spPr>
            <a:xfrm>
              <a:off x="3621117" y="6723674"/>
              <a:ext cx="347316" cy="347316"/>
            </a:xfrm>
            <a:prstGeom prst="rect">
              <a:avLst/>
            </a:prstGeom>
            <a:solidFill>
              <a:srgbClr val="F45038">
                <a:alpha val="100000"/>
              </a:srgbClr>
            </a:solidFill>
            <a:ln w="5420" cap="flat">
              <a:solidFill>
                <a:srgbClr val="FFFFFF">
                  <a:alpha val="100000"/>
                </a:srgbClr>
              </a:solidFill>
              <a:prstDash val="solid"/>
              <a:miter/>
            </a:ln>
          </p:spPr>
          <p:txBody>
            <a:bodyPr/>
            <a:lstStyle/>
            <a:p/>
          </p:txBody>
        </p:sp>
        <p:sp>
          <p:nvSpPr>
            <p:cNvPr id="514" name="rc11"/>
            <p:cNvSpPr/>
            <p:nvPr/>
          </p:nvSpPr>
          <p:spPr>
            <a:xfrm>
              <a:off x="3968434" y="6723674"/>
              <a:ext cx="347316" cy="347316"/>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515" name="rc12"/>
            <p:cNvSpPr/>
            <p:nvPr/>
          </p:nvSpPr>
          <p:spPr>
            <a:xfrm>
              <a:off x="4315750" y="6723674"/>
              <a:ext cx="347316" cy="34731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16" name="rc13"/>
            <p:cNvSpPr/>
            <p:nvPr/>
          </p:nvSpPr>
          <p:spPr>
            <a:xfrm>
              <a:off x="4663067" y="6723674"/>
              <a:ext cx="347316" cy="34731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17" name="rc14"/>
            <p:cNvSpPr/>
            <p:nvPr/>
          </p:nvSpPr>
          <p:spPr>
            <a:xfrm>
              <a:off x="5010384" y="6723674"/>
              <a:ext cx="347316" cy="34731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18" name="rc15"/>
            <p:cNvSpPr/>
            <p:nvPr/>
          </p:nvSpPr>
          <p:spPr>
            <a:xfrm>
              <a:off x="5357701" y="6723674"/>
              <a:ext cx="347316" cy="34731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19" name="rc16"/>
            <p:cNvSpPr/>
            <p:nvPr/>
          </p:nvSpPr>
          <p:spPr>
            <a:xfrm>
              <a:off x="5705017" y="6723674"/>
              <a:ext cx="347316" cy="34731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20" name="rc17"/>
            <p:cNvSpPr/>
            <p:nvPr/>
          </p:nvSpPr>
          <p:spPr>
            <a:xfrm>
              <a:off x="1884533" y="7070991"/>
              <a:ext cx="347316" cy="34731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21" name="rc18"/>
            <p:cNvSpPr/>
            <p:nvPr/>
          </p:nvSpPr>
          <p:spPr>
            <a:xfrm>
              <a:off x="2231850" y="7070991"/>
              <a:ext cx="347316" cy="34731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22" name="rc19"/>
            <p:cNvSpPr/>
            <p:nvPr/>
          </p:nvSpPr>
          <p:spPr>
            <a:xfrm>
              <a:off x="2579167" y="7070991"/>
              <a:ext cx="347316" cy="34731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23" name="rc20"/>
            <p:cNvSpPr/>
            <p:nvPr/>
          </p:nvSpPr>
          <p:spPr>
            <a:xfrm>
              <a:off x="2926483" y="7070991"/>
              <a:ext cx="347316" cy="34731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24" name="rc21"/>
            <p:cNvSpPr/>
            <p:nvPr/>
          </p:nvSpPr>
          <p:spPr>
            <a:xfrm>
              <a:off x="3273800" y="7070991"/>
              <a:ext cx="347316" cy="34731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25" name="rc22"/>
            <p:cNvSpPr/>
            <p:nvPr/>
          </p:nvSpPr>
          <p:spPr>
            <a:xfrm>
              <a:off x="3621117" y="7070991"/>
              <a:ext cx="347316" cy="34731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26" name="rc23"/>
            <p:cNvSpPr/>
            <p:nvPr/>
          </p:nvSpPr>
          <p:spPr>
            <a:xfrm>
              <a:off x="3968434" y="7070991"/>
              <a:ext cx="347316" cy="34731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27" name="rc24"/>
            <p:cNvSpPr/>
            <p:nvPr/>
          </p:nvSpPr>
          <p:spPr>
            <a:xfrm>
              <a:off x="4315750" y="7070991"/>
              <a:ext cx="347316" cy="347316"/>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528" name="rc25"/>
            <p:cNvSpPr/>
            <p:nvPr/>
          </p:nvSpPr>
          <p:spPr>
            <a:xfrm>
              <a:off x="4663067" y="7070991"/>
              <a:ext cx="347316" cy="34731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29" name="rc26"/>
            <p:cNvSpPr/>
            <p:nvPr/>
          </p:nvSpPr>
          <p:spPr>
            <a:xfrm>
              <a:off x="5010384" y="7070991"/>
              <a:ext cx="347316" cy="34731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30" name="rc27"/>
            <p:cNvSpPr/>
            <p:nvPr/>
          </p:nvSpPr>
          <p:spPr>
            <a:xfrm>
              <a:off x="5357701" y="7070991"/>
              <a:ext cx="347316" cy="34731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31" name="rc28"/>
            <p:cNvSpPr/>
            <p:nvPr/>
          </p:nvSpPr>
          <p:spPr>
            <a:xfrm>
              <a:off x="5705017" y="7070991"/>
              <a:ext cx="347316" cy="347316"/>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32" name="tx29"/>
            <p:cNvSpPr/>
            <p:nvPr/>
          </p:nvSpPr>
          <p:spPr>
            <a:xfrm>
              <a:off x="663949" y="7186308"/>
              <a:ext cx="1024532"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MONTEVIDEO</a:t>
              </a:r>
            </a:p>
          </p:txBody>
        </p:sp>
        <p:sp>
          <p:nvSpPr>
            <p:cNvPr id="533" name="tx30"/>
            <p:cNvSpPr/>
            <p:nvPr/>
          </p:nvSpPr>
          <p:spPr>
            <a:xfrm>
              <a:off x="816349" y="6838992"/>
              <a:ext cx="872132"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RIO NEGRO</a:t>
              </a:r>
            </a:p>
          </p:txBody>
        </p:sp>
        <p:sp>
          <p:nvSpPr>
            <p:cNvPr id="534" name="tx31"/>
            <p:cNvSpPr/>
            <p:nvPr/>
          </p:nvSpPr>
          <p:spPr>
            <a:xfrm rot="-2700000">
              <a:off x="1618556" y="7768850"/>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535" name="tx32"/>
            <p:cNvSpPr/>
            <p:nvPr/>
          </p:nvSpPr>
          <p:spPr>
            <a:xfrm rot="-2700000">
              <a:off x="1965873" y="7768850"/>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536" name="tx33"/>
            <p:cNvSpPr/>
            <p:nvPr/>
          </p:nvSpPr>
          <p:spPr>
            <a:xfrm rot="-2700000">
              <a:off x="2313190" y="7768850"/>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537" name="tx34"/>
            <p:cNvSpPr/>
            <p:nvPr/>
          </p:nvSpPr>
          <p:spPr>
            <a:xfrm rot="-2700000">
              <a:off x="2660507" y="7768850"/>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538" name="tx35"/>
            <p:cNvSpPr/>
            <p:nvPr/>
          </p:nvSpPr>
          <p:spPr>
            <a:xfrm rot="-2700000">
              <a:off x="3007823" y="7768850"/>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539" name="tx36"/>
            <p:cNvSpPr/>
            <p:nvPr/>
          </p:nvSpPr>
          <p:spPr>
            <a:xfrm rot="-2700000">
              <a:off x="3355140" y="7768850"/>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540" name="tx37"/>
            <p:cNvSpPr/>
            <p:nvPr/>
          </p:nvSpPr>
          <p:spPr>
            <a:xfrm rot="-2700000">
              <a:off x="3702457" y="7768850"/>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541" name="tx38"/>
            <p:cNvSpPr/>
            <p:nvPr/>
          </p:nvSpPr>
          <p:spPr>
            <a:xfrm rot="-2700000">
              <a:off x="4049773" y="7768850"/>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542" name="tx39"/>
            <p:cNvSpPr/>
            <p:nvPr/>
          </p:nvSpPr>
          <p:spPr>
            <a:xfrm rot="-2700000">
              <a:off x="4397090" y="7768850"/>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543" name="tx40"/>
            <p:cNvSpPr/>
            <p:nvPr/>
          </p:nvSpPr>
          <p:spPr>
            <a:xfrm rot="-2700000">
              <a:off x="4744381" y="7768787"/>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544" name="tx41"/>
            <p:cNvSpPr/>
            <p:nvPr/>
          </p:nvSpPr>
          <p:spPr>
            <a:xfrm rot="-2700000">
              <a:off x="5091724" y="7768850"/>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545" name="tx42"/>
            <p:cNvSpPr/>
            <p:nvPr/>
          </p:nvSpPr>
          <p:spPr>
            <a:xfrm rot="-2700000">
              <a:off x="5439040" y="7768850"/>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546" name="pic43"/>
            <p:cNvPicPr/>
            <p:nvPr/>
          </p:nvPicPr>
          <p:blipFill>
            <a:blip r:embed="rId2" cstate="print"/>
            <a:stretch>
              <a:fillRect/>
            </a:stretch>
          </p:blipFill>
          <p:spPr>
            <a:xfrm>
              <a:off x="2888434" y="8264354"/>
              <a:ext cx="2160000" cy="144000"/>
            </a:xfrm>
            <a:prstGeom prst="rect">
              <a:avLst/>
            </a:prstGeom>
          </p:spPr>
        </p:pic>
        <p:sp>
          <p:nvSpPr>
            <p:cNvPr id="547" name="pl44"/>
            <p:cNvSpPr/>
            <p:nvPr/>
          </p:nvSpPr>
          <p:spPr>
            <a:xfrm>
              <a:off x="2892034" y="836446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548" name="pl45"/>
            <p:cNvSpPr/>
            <p:nvPr/>
          </p:nvSpPr>
          <p:spPr>
            <a:xfrm>
              <a:off x="3322594" y="836446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549" name="pl46"/>
            <p:cNvSpPr/>
            <p:nvPr/>
          </p:nvSpPr>
          <p:spPr>
            <a:xfrm>
              <a:off x="3753154" y="836446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550" name="pl47"/>
            <p:cNvSpPr/>
            <p:nvPr/>
          </p:nvSpPr>
          <p:spPr>
            <a:xfrm>
              <a:off x="4183714" y="836446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551" name="pl48"/>
            <p:cNvSpPr/>
            <p:nvPr/>
          </p:nvSpPr>
          <p:spPr>
            <a:xfrm>
              <a:off x="4614274" y="836446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552" name="pl49"/>
            <p:cNvSpPr/>
            <p:nvPr/>
          </p:nvSpPr>
          <p:spPr>
            <a:xfrm>
              <a:off x="5044834" y="836446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553" name="pl50"/>
            <p:cNvSpPr/>
            <p:nvPr/>
          </p:nvSpPr>
          <p:spPr>
            <a:xfrm>
              <a:off x="2892034" y="826435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554" name="pl51"/>
            <p:cNvSpPr/>
            <p:nvPr/>
          </p:nvSpPr>
          <p:spPr>
            <a:xfrm>
              <a:off x="3322594" y="826435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555" name="pl52"/>
            <p:cNvSpPr/>
            <p:nvPr/>
          </p:nvSpPr>
          <p:spPr>
            <a:xfrm>
              <a:off x="3753154" y="826435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556" name="pl53"/>
            <p:cNvSpPr/>
            <p:nvPr/>
          </p:nvSpPr>
          <p:spPr>
            <a:xfrm>
              <a:off x="4183714" y="826435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557" name="pl54"/>
            <p:cNvSpPr/>
            <p:nvPr/>
          </p:nvSpPr>
          <p:spPr>
            <a:xfrm>
              <a:off x="4614274" y="826435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558" name="pl55"/>
            <p:cNvSpPr/>
            <p:nvPr/>
          </p:nvSpPr>
          <p:spPr>
            <a:xfrm>
              <a:off x="5044834" y="826435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559" name="tx56"/>
            <p:cNvSpPr/>
            <p:nvPr/>
          </p:nvSpPr>
          <p:spPr>
            <a:xfrm>
              <a:off x="2856718" y="8477571"/>
              <a:ext cx="70631" cy="9128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a:t>
              </a:r>
            </a:p>
          </p:txBody>
        </p:sp>
        <p:sp>
          <p:nvSpPr>
            <p:cNvPr id="560" name="tx57"/>
            <p:cNvSpPr/>
            <p:nvPr/>
          </p:nvSpPr>
          <p:spPr>
            <a:xfrm>
              <a:off x="3287278" y="8475958"/>
              <a:ext cx="70631" cy="92893"/>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3</a:t>
              </a:r>
            </a:p>
          </p:txBody>
        </p:sp>
        <p:sp>
          <p:nvSpPr>
            <p:cNvPr id="561" name="tx58"/>
            <p:cNvSpPr/>
            <p:nvPr/>
          </p:nvSpPr>
          <p:spPr>
            <a:xfrm>
              <a:off x="3717838" y="8477943"/>
              <a:ext cx="70631" cy="90909"/>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4</a:t>
              </a:r>
            </a:p>
          </p:txBody>
        </p:sp>
        <p:sp>
          <p:nvSpPr>
            <p:cNvPr id="562" name="tx59"/>
            <p:cNvSpPr/>
            <p:nvPr/>
          </p:nvSpPr>
          <p:spPr>
            <a:xfrm>
              <a:off x="4148398" y="8477633"/>
              <a:ext cx="70631" cy="91219"/>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5</a:t>
              </a:r>
            </a:p>
          </p:txBody>
        </p:sp>
        <p:sp>
          <p:nvSpPr>
            <p:cNvPr id="563" name="tx60"/>
            <p:cNvSpPr/>
            <p:nvPr/>
          </p:nvSpPr>
          <p:spPr>
            <a:xfrm>
              <a:off x="4578958" y="8476020"/>
              <a:ext cx="70631"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6</a:t>
              </a:r>
            </a:p>
          </p:txBody>
        </p:sp>
        <p:sp>
          <p:nvSpPr>
            <p:cNvPr id="564" name="tx61"/>
            <p:cNvSpPr/>
            <p:nvPr/>
          </p:nvSpPr>
          <p:spPr>
            <a:xfrm>
              <a:off x="5009518" y="8479121"/>
              <a:ext cx="70631" cy="89730"/>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7</a:t>
              </a:r>
            </a:p>
          </p:txBody>
        </p:sp>
        <p:sp>
          <p:nvSpPr>
            <p:cNvPr id="565" name="tx62"/>
            <p:cNvSpPr/>
            <p:nvPr/>
          </p:nvSpPr>
          <p:spPr>
            <a:xfrm>
              <a:off x="1187650" y="6423339"/>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566"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567"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568"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a combination of case-based and aggregate surveillance data.  Age distribution curve was built using case-based surveillance data. Coverage data from WHO/UNICEF Estimates of National Immunization Coverage (WUENIC)</a:t>
            </a:r>
          </a:p>
        </p:txBody>
      </p:sp>
    </p:spTree>
  </p:cSld>
  <p:clrMapOvr>
    <a:masterClrMapping/>
  </p:clrMapOvr>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Uzbekistan</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3214267" cy="3131794"/>
            </a:xfrm>
            <a:prstGeom prst="rect">
              <a:avLst/>
            </a:prstGeom>
            <a:solidFill>
              <a:srgbClr val="FFFFFF">
                <a:alpha val="100000"/>
              </a:srgbClr>
            </a:solidFill>
          </p:spPr>
          <p:txBody>
            <a:bodyPr/>
            <a:lstStyle/>
            <a:p/>
          </p:txBody>
        </p:sp>
        <p:sp>
          <p:nvSpPr>
            <p:cNvPr id="7" name="pl6"/>
            <p:cNvSpPr/>
            <p:nvPr/>
          </p:nvSpPr>
          <p:spPr>
            <a:xfrm>
              <a:off x="1899869" y="482822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8" name="pl7"/>
            <p:cNvSpPr/>
            <p:nvPr/>
          </p:nvSpPr>
          <p:spPr>
            <a:xfrm>
              <a:off x="1899869" y="391396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9" name="pl8"/>
            <p:cNvSpPr/>
            <p:nvPr/>
          </p:nvSpPr>
          <p:spPr>
            <a:xfrm>
              <a:off x="1899869" y="299971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 name="pl9"/>
            <p:cNvSpPr/>
            <p:nvPr/>
          </p:nvSpPr>
          <p:spPr>
            <a:xfrm>
              <a:off x="189986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1" name="pl10"/>
            <p:cNvSpPr/>
            <p:nvPr/>
          </p:nvSpPr>
          <p:spPr>
            <a:xfrm>
              <a:off x="1899869" y="437109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 name="pl11"/>
            <p:cNvSpPr/>
            <p:nvPr/>
          </p:nvSpPr>
          <p:spPr>
            <a:xfrm>
              <a:off x="1899869" y="345684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 name="pl12"/>
            <p:cNvSpPr/>
            <p:nvPr/>
          </p:nvSpPr>
          <p:spPr>
            <a:xfrm>
              <a:off x="1899869" y="254258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 name="rc13"/>
            <p:cNvSpPr/>
            <p:nvPr/>
          </p:nvSpPr>
          <p:spPr>
            <a:xfrm>
              <a:off x="220285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 name="rc14"/>
            <p:cNvSpPr/>
            <p:nvPr/>
          </p:nvSpPr>
          <p:spPr>
            <a:xfrm>
              <a:off x="220285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 name="rc15"/>
            <p:cNvSpPr/>
            <p:nvPr/>
          </p:nvSpPr>
          <p:spPr>
            <a:xfrm>
              <a:off x="220285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 name="rc16"/>
            <p:cNvSpPr/>
            <p:nvPr/>
          </p:nvSpPr>
          <p:spPr>
            <a:xfrm>
              <a:off x="2202853" y="5280786"/>
              <a:ext cx="237118" cy="457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 name="rc17"/>
            <p:cNvSpPr/>
            <p:nvPr/>
          </p:nvSpPr>
          <p:spPr>
            <a:xfrm>
              <a:off x="246631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 name="rc18"/>
            <p:cNvSpPr/>
            <p:nvPr/>
          </p:nvSpPr>
          <p:spPr>
            <a:xfrm>
              <a:off x="246631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 name="rc19"/>
            <p:cNvSpPr/>
            <p:nvPr/>
          </p:nvSpPr>
          <p:spPr>
            <a:xfrm>
              <a:off x="246631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 name="rc20"/>
            <p:cNvSpPr/>
            <p:nvPr/>
          </p:nvSpPr>
          <p:spPr>
            <a:xfrm>
              <a:off x="2466318" y="5253359"/>
              <a:ext cx="237118" cy="3199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 name="rc21"/>
            <p:cNvSpPr/>
            <p:nvPr/>
          </p:nvSpPr>
          <p:spPr>
            <a:xfrm>
              <a:off x="2729782" y="5267073"/>
              <a:ext cx="237118" cy="1828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 name="rc22"/>
            <p:cNvSpPr/>
            <p:nvPr/>
          </p:nvSpPr>
          <p:spPr>
            <a:xfrm>
              <a:off x="2729782" y="526707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 name="rc23"/>
            <p:cNvSpPr/>
            <p:nvPr/>
          </p:nvSpPr>
          <p:spPr>
            <a:xfrm>
              <a:off x="2729782" y="526707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 name="rc24"/>
            <p:cNvSpPr/>
            <p:nvPr/>
          </p:nvSpPr>
          <p:spPr>
            <a:xfrm>
              <a:off x="2729782" y="5065936"/>
              <a:ext cx="237118" cy="2011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 name="rc25"/>
            <p:cNvSpPr/>
            <p:nvPr/>
          </p:nvSpPr>
          <p:spPr>
            <a:xfrm>
              <a:off x="2993247" y="5276215"/>
              <a:ext cx="237118" cy="914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 name="rc26"/>
            <p:cNvSpPr/>
            <p:nvPr/>
          </p:nvSpPr>
          <p:spPr>
            <a:xfrm>
              <a:off x="2993247" y="527621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 name="rc27"/>
            <p:cNvSpPr/>
            <p:nvPr/>
          </p:nvSpPr>
          <p:spPr>
            <a:xfrm>
              <a:off x="2993247" y="527621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9" name="rc28"/>
            <p:cNvSpPr/>
            <p:nvPr/>
          </p:nvSpPr>
          <p:spPr>
            <a:xfrm>
              <a:off x="2993247" y="5235073"/>
              <a:ext cx="237118" cy="4114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0" name="rc29"/>
            <p:cNvSpPr/>
            <p:nvPr/>
          </p:nvSpPr>
          <p:spPr>
            <a:xfrm>
              <a:off x="3256711" y="5276215"/>
              <a:ext cx="237118" cy="914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1" name="rc30"/>
            <p:cNvSpPr/>
            <p:nvPr/>
          </p:nvSpPr>
          <p:spPr>
            <a:xfrm>
              <a:off x="3256711" y="527621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2" name="rc31"/>
            <p:cNvSpPr/>
            <p:nvPr/>
          </p:nvSpPr>
          <p:spPr>
            <a:xfrm>
              <a:off x="3256711" y="527621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3" name="rc32"/>
            <p:cNvSpPr/>
            <p:nvPr/>
          </p:nvSpPr>
          <p:spPr>
            <a:xfrm>
              <a:off x="3256711" y="5216788"/>
              <a:ext cx="237118" cy="594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4" name="rc33"/>
            <p:cNvSpPr/>
            <p:nvPr/>
          </p:nvSpPr>
          <p:spPr>
            <a:xfrm>
              <a:off x="352017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5" name="rc34"/>
            <p:cNvSpPr/>
            <p:nvPr/>
          </p:nvSpPr>
          <p:spPr>
            <a:xfrm>
              <a:off x="352017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6" name="rc35"/>
            <p:cNvSpPr/>
            <p:nvPr/>
          </p:nvSpPr>
          <p:spPr>
            <a:xfrm>
              <a:off x="352017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7" name="rc36"/>
            <p:cNvSpPr/>
            <p:nvPr/>
          </p:nvSpPr>
          <p:spPr>
            <a:xfrm>
              <a:off x="3520176" y="5257930"/>
              <a:ext cx="237118" cy="2742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8" name="rc37"/>
            <p:cNvSpPr/>
            <p:nvPr/>
          </p:nvSpPr>
          <p:spPr>
            <a:xfrm>
              <a:off x="378364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9" name="rc38"/>
            <p:cNvSpPr/>
            <p:nvPr/>
          </p:nvSpPr>
          <p:spPr>
            <a:xfrm>
              <a:off x="378364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 name="rc39"/>
            <p:cNvSpPr/>
            <p:nvPr/>
          </p:nvSpPr>
          <p:spPr>
            <a:xfrm>
              <a:off x="378364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1" name="rc40"/>
            <p:cNvSpPr/>
            <p:nvPr/>
          </p:nvSpPr>
          <p:spPr>
            <a:xfrm>
              <a:off x="3783640" y="5267073"/>
              <a:ext cx="237118" cy="1828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2" name="rc41"/>
            <p:cNvSpPr/>
            <p:nvPr/>
          </p:nvSpPr>
          <p:spPr>
            <a:xfrm>
              <a:off x="404710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3" name="rc42"/>
            <p:cNvSpPr/>
            <p:nvPr/>
          </p:nvSpPr>
          <p:spPr>
            <a:xfrm>
              <a:off x="404710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4" name="rc43"/>
            <p:cNvSpPr/>
            <p:nvPr/>
          </p:nvSpPr>
          <p:spPr>
            <a:xfrm>
              <a:off x="404710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5" name="rc44"/>
            <p:cNvSpPr/>
            <p:nvPr/>
          </p:nvSpPr>
          <p:spPr>
            <a:xfrm>
              <a:off x="4047105" y="5280786"/>
              <a:ext cx="237118" cy="457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6" name="rc45"/>
            <p:cNvSpPr/>
            <p:nvPr/>
          </p:nvSpPr>
          <p:spPr>
            <a:xfrm>
              <a:off x="431057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7" name="rc46"/>
            <p:cNvSpPr/>
            <p:nvPr/>
          </p:nvSpPr>
          <p:spPr>
            <a:xfrm>
              <a:off x="431057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 name="rc47"/>
            <p:cNvSpPr/>
            <p:nvPr/>
          </p:nvSpPr>
          <p:spPr>
            <a:xfrm>
              <a:off x="431057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9" name="rc48"/>
            <p:cNvSpPr/>
            <p:nvPr/>
          </p:nvSpPr>
          <p:spPr>
            <a:xfrm>
              <a:off x="4310570" y="5280786"/>
              <a:ext cx="237118" cy="457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0" name="pg49"/>
            <p:cNvSpPr/>
            <p:nvPr/>
          </p:nvSpPr>
          <p:spPr>
            <a:xfrm>
              <a:off x="2654367" y="2153563"/>
              <a:ext cx="1705271" cy="373922"/>
            </a:xfrm>
            <a:custGeom>
              <a:avLst/>
              <a:pathLst>
                <a:path w="1705271" h="373922">
                  <a:moveTo>
                    <a:pt x="31220" y="373922"/>
                  </a:moveTo>
                  <a:lnTo>
                    <a:pt x="1674050" y="373922"/>
                  </a:lnTo>
                  <a:lnTo>
                    <a:pt x="1672793" y="373897"/>
                  </a:lnTo>
                  <a:lnTo>
                    <a:pt x="1677814" y="373695"/>
                  </a:lnTo>
                  <a:lnTo>
                    <a:pt x="1682737" y="372690"/>
                  </a:lnTo>
                  <a:lnTo>
                    <a:pt x="1687435" y="370908"/>
                  </a:lnTo>
                  <a:lnTo>
                    <a:pt x="1691786" y="368396"/>
                  </a:lnTo>
                  <a:lnTo>
                    <a:pt x="1695678" y="365218"/>
                  </a:lnTo>
                  <a:lnTo>
                    <a:pt x="1699010" y="361457"/>
                  </a:lnTo>
                  <a:lnTo>
                    <a:pt x="1701695" y="357211"/>
                  </a:lnTo>
                  <a:lnTo>
                    <a:pt x="1703664" y="352588"/>
                  </a:lnTo>
                  <a:lnTo>
                    <a:pt x="1704867" y="347710"/>
                  </a:lnTo>
                  <a:lnTo>
                    <a:pt x="1705271" y="342702"/>
                  </a:lnTo>
                  <a:lnTo>
                    <a:pt x="1705271" y="31220"/>
                  </a:lnTo>
                  <a:lnTo>
                    <a:pt x="1704867" y="26212"/>
                  </a:lnTo>
                  <a:lnTo>
                    <a:pt x="1703664" y="21334"/>
                  </a:lnTo>
                  <a:lnTo>
                    <a:pt x="1701695" y="16711"/>
                  </a:lnTo>
                  <a:lnTo>
                    <a:pt x="1699010" y="12465"/>
                  </a:lnTo>
                  <a:lnTo>
                    <a:pt x="1695678" y="8704"/>
                  </a:lnTo>
                  <a:lnTo>
                    <a:pt x="1691786" y="5526"/>
                  </a:lnTo>
                  <a:lnTo>
                    <a:pt x="1687435" y="3014"/>
                  </a:lnTo>
                  <a:lnTo>
                    <a:pt x="1682737" y="1232"/>
                  </a:lnTo>
                  <a:lnTo>
                    <a:pt x="1677814" y="227"/>
                  </a:lnTo>
                  <a:lnTo>
                    <a:pt x="167405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51" name="tx50"/>
            <p:cNvSpPr/>
            <p:nvPr/>
          </p:nvSpPr>
          <p:spPr>
            <a:xfrm>
              <a:off x="2779249" y="2239827"/>
              <a:ext cx="1455506"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8 case(s)</a:t>
              </a:r>
            </a:p>
          </p:txBody>
        </p:sp>
        <p:sp>
          <p:nvSpPr>
            <p:cNvPr id="52" name="pg51"/>
            <p:cNvSpPr/>
            <p:nvPr/>
          </p:nvSpPr>
          <p:spPr>
            <a:xfrm>
              <a:off x="2832714" y="2394471"/>
              <a:ext cx="1348577" cy="311602"/>
            </a:xfrm>
            <a:custGeom>
              <a:avLst/>
              <a:pathLst>
                <a:path w="1348577" h="311602">
                  <a:moveTo>
                    <a:pt x="26017" y="311602"/>
                  </a:moveTo>
                  <a:lnTo>
                    <a:pt x="1322560" y="311602"/>
                  </a:lnTo>
                  <a:lnTo>
                    <a:pt x="1321513" y="311581"/>
                  </a:lnTo>
                  <a:lnTo>
                    <a:pt x="1325696" y="311412"/>
                  </a:lnTo>
                  <a:lnTo>
                    <a:pt x="1329799" y="310575"/>
                  </a:lnTo>
                  <a:lnTo>
                    <a:pt x="1333714" y="309090"/>
                  </a:lnTo>
                  <a:lnTo>
                    <a:pt x="1337340" y="306996"/>
                  </a:lnTo>
                  <a:lnTo>
                    <a:pt x="1340583" y="304348"/>
                  </a:lnTo>
                  <a:lnTo>
                    <a:pt x="1343360" y="301214"/>
                  </a:lnTo>
                  <a:lnTo>
                    <a:pt x="1345597" y="297675"/>
                  </a:lnTo>
                  <a:lnTo>
                    <a:pt x="1347239" y="293823"/>
                  </a:lnTo>
                  <a:lnTo>
                    <a:pt x="1348241" y="289758"/>
                  </a:lnTo>
                  <a:lnTo>
                    <a:pt x="1348577" y="285585"/>
                  </a:lnTo>
                  <a:lnTo>
                    <a:pt x="1348577" y="26017"/>
                  </a:lnTo>
                  <a:lnTo>
                    <a:pt x="1348241" y="21843"/>
                  </a:lnTo>
                  <a:lnTo>
                    <a:pt x="1347239" y="17778"/>
                  </a:lnTo>
                  <a:lnTo>
                    <a:pt x="1345597" y="13926"/>
                  </a:lnTo>
                  <a:lnTo>
                    <a:pt x="1343360" y="10387"/>
                  </a:lnTo>
                  <a:lnTo>
                    <a:pt x="1340583" y="7253"/>
                  </a:lnTo>
                  <a:lnTo>
                    <a:pt x="1337340" y="4605"/>
                  </a:lnTo>
                  <a:lnTo>
                    <a:pt x="1333714" y="2511"/>
                  </a:lnTo>
                  <a:lnTo>
                    <a:pt x="1329799" y="1027"/>
                  </a:lnTo>
                  <a:lnTo>
                    <a:pt x="1325696" y="189"/>
                  </a:lnTo>
                  <a:lnTo>
                    <a:pt x="132256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53" name="tx52"/>
            <p:cNvSpPr/>
            <p:nvPr/>
          </p:nvSpPr>
          <p:spPr>
            <a:xfrm>
              <a:off x="2936782" y="2466357"/>
              <a:ext cx="1140440"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7 case(s)</a:t>
              </a:r>
            </a:p>
          </p:txBody>
        </p:sp>
        <p:sp>
          <p:nvSpPr>
            <p:cNvPr id="54" name="rc53"/>
            <p:cNvSpPr/>
            <p:nvPr/>
          </p:nvSpPr>
          <p:spPr>
            <a:xfrm>
              <a:off x="1899869" y="2153563"/>
              <a:ext cx="3214267" cy="3131794"/>
            </a:xfrm>
            <a:prstGeom prst="rect">
              <a:avLst/>
            </a:prstGeom>
            <a:ln w="13550" cap="rnd">
              <a:solidFill>
                <a:srgbClr val="333333">
                  <a:alpha val="100000"/>
                </a:srgbClr>
              </a:solidFill>
              <a:prstDash val="solid"/>
              <a:round/>
            </a:ln>
          </p:spPr>
          <p:txBody>
            <a:bodyPr/>
            <a:lstStyle/>
            <a:p/>
          </p:txBody>
        </p:sp>
        <p:sp>
          <p:nvSpPr>
            <p:cNvPr id="55" name="rc54"/>
            <p:cNvSpPr/>
            <p:nvPr/>
          </p:nvSpPr>
          <p:spPr>
            <a:xfrm>
              <a:off x="5114136" y="2153563"/>
              <a:ext cx="3214267" cy="3131794"/>
            </a:xfrm>
            <a:prstGeom prst="rect">
              <a:avLst/>
            </a:prstGeom>
            <a:solidFill>
              <a:srgbClr val="FFFFFF">
                <a:alpha val="100000"/>
              </a:srgbClr>
            </a:solidFill>
          </p:spPr>
          <p:txBody>
            <a:bodyPr/>
            <a:lstStyle/>
            <a:p/>
          </p:txBody>
        </p:sp>
        <p:sp>
          <p:nvSpPr>
            <p:cNvPr id="56" name="pl55"/>
            <p:cNvSpPr/>
            <p:nvPr/>
          </p:nvSpPr>
          <p:spPr>
            <a:xfrm>
              <a:off x="5114136" y="482822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57" name="pl56"/>
            <p:cNvSpPr/>
            <p:nvPr/>
          </p:nvSpPr>
          <p:spPr>
            <a:xfrm>
              <a:off x="5114136" y="391396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58" name="pl57"/>
            <p:cNvSpPr/>
            <p:nvPr/>
          </p:nvSpPr>
          <p:spPr>
            <a:xfrm>
              <a:off x="5114136" y="299971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59" name="pl58"/>
            <p:cNvSpPr/>
            <p:nvPr/>
          </p:nvSpPr>
          <p:spPr>
            <a:xfrm>
              <a:off x="5114136"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60" name="pl59"/>
            <p:cNvSpPr/>
            <p:nvPr/>
          </p:nvSpPr>
          <p:spPr>
            <a:xfrm>
              <a:off x="5114136" y="437109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61" name="pl60"/>
            <p:cNvSpPr/>
            <p:nvPr/>
          </p:nvSpPr>
          <p:spPr>
            <a:xfrm>
              <a:off x="5114136" y="345684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62" name="pl61"/>
            <p:cNvSpPr/>
            <p:nvPr/>
          </p:nvSpPr>
          <p:spPr>
            <a:xfrm>
              <a:off x="5114136" y="254258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63" name="rc62"/>
            <p:cNvSpPr/>
            <p:nvPr/>
          </p:nvSpPr>
          <p:spPr>
            <a:xfrm>
              <a:off x="515365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4" name="rc63"/>
            <p:cNvSpPr/>
            <p:nvPr/>
          </p:nvSpPr>
          <p:spPr>
            <a:xfrm>
              <a:off x="515365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5" name="rc64"/>
            <p:cNvSpPr/>
            <p:nvPr/>
          </p:nvSpPr>
          <p:spPr>
            <a:xfrm>
              <a:off x="515365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6" name="rc65"/>
            <p:cNvSpPr/>
            <p:nvPr/>
          </p:nvSpPr>
          <p:spPr>
            <a:xfrm>
              <a:off x="5153656" y="5280786"/>
              <a:ext cx="237118" cy="457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7" name="rc66"/>
            <p:cNvSpPr/>
            <p:nvPr/>
          </p:nvSpPr>
          <p:spPr>
            <a:xfrm>
              <a:off x="5417121" y="5248787"/>
              <a:ext cx="237118" cy="3657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8" name="rc67"/>
            <p:cNvSpPr/>
            <p:nvPr/>
          </p:nvSpPr>
          <p:spPr>
            <a:xfrm>
              <a:off x="5417121" y="524878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9" name="rc68"/>
            <p:cNvSpPr/>
            <p:nvPr/>
          </p:nvSpPr>
          <p:spPr>
            <a:xfrm>
              <a:off x="5417121" y="524878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0" name="rc69"/>
            <p:cNvSpPr/>
            <p:nvPr/>
          </p:nvSpPr>
          <p:spPr>
            <a:xfrm>
              <a:off x="5417121" y="5230502"/>
              <a:ext cx="237118" cy="1828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1" name="rc70"/>
            <p:cNvSpPr/>
            <p:nvPr/>
          </p:nvSpPr>
          <p:spPr>
            <a:xfrm>
              <a:off x="5680585" y="5161933"/>
              <a:ext cx="237118" cy="12342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2" name="rc71"/>
            <p:cNvSpPr/>
            <p:nvPr/>
          </p:nvSpPr>
          <p:spPr>
            <a:xfrm>
              <a:off x="5680585" y="516193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3" name="rc72"/>
            <p:cNvSpPr/>
            <p:nvPr/>
          </p:nvSpPr>
          <p:spPr>
            <a:xfrm>
              <a:off x="5680585" y="516193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4" name="rc73"/>
            <p:cNvSpPr/>
            <p:nvPr/>
          </p:nvSpPr>
          <p:spPr>
            <a:xfrm>
              <a:off x="5680585" y="5111649"/>
              <a:ext cx="237118" cy="502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5" name="rc74"/>
            <p:cNvSpPr/>
            <p:nvPr/>
          </p:nvSpPr>
          <p:spPr>
            <a:xfrm>
              <a:off x="5944050" y="5267073"/>
              <a:ext cx="237118" cy="1828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6" name="rc75"/>
            <p:cNvSpPr/>
            <p:nvPr/>
          </p:nvSpPr>
          <p:spPr>
            <a:xfrm>
              <a:off x="5944050" y="526707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7" name="rc76"/>
            <p:cNvSpPr/>
            <p:nvPr/>
          </p:nvSpPr>
          <p:spPr>
            <a:xfrm>
              <a:off x="5944050" y="526707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8" name="rc77"/>
            <p:cNvSpPr/>
            <p:nvPr/>
          </p:nvSpPr>
          <p:spPr>
            <a:xfrm>
              <a:off x="5944050" y="5175647"/>
              <a:ext cx="237118" cy="9142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9" name="rc78"/>
            <p:cNvSpPr/>
            <p:nvPr/>
          </p:nvSpPr>
          <p:spPr>
            <a:xfrm>
              <a:off x="6207514" y="5065936"/>
              <a:ext cx="237118" cy="21942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0" name="rc79"/>
            <p:cNvSpPr/>
            <p:nvPr/>
          </p:nvSpPr>
          <p:spPr>
            <a:xfrm>
              <a:off x="6207514" y="506593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1" name="rc80"/>
            <p:cNvSpPr/>
            <p:nvPr/>
          </p:nvSpPr>
          <p:spPr>
            <a:xfrm>
              <a:off x="6207514" y="506593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2" name="rc81"/>
            <p:cNvSpPr/>
            <p:nvPr/>
          </p:nvSpPr>
          <p:spPr>
            <a:xfrm>
              <a:off x="6207514" y="4782515"/>
              <a:ext cx="237118" cy="2834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3" name="rc82"/>
            <p:cNvSpPr/>
            <p:nvPr/>
          </p:nvSpPr>
          <p:spPr>
            <a:xfrm>
              <a:off x="6470979" y="5111649"/>
              <a:ext cx="237118" cy="17370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6470979" y="511164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6470979" y="511164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6470979" y="4979081"/>
              <a:ext cx="237118" cy="1325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6734443" y="4814514"/>
              <a:ext cx="237118" cy="47084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6734443" y="481451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6734443" y="481451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6734443" y="4709375"/>
              <a:ext cx="237118" cy="1051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6997908" y="4640805"/>
              <a:ext cx="237118" cy="64455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6997908" y="464080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6997908" y="4636234"/>
              <a:ext cx="237118" cy="457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6997908" y="4485381"/>
              <a:ext cx="237118" cy="15085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7261373" y="4439668"/>
              <a:ext cx="237118" cy="84568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7261373" y="443966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7261373" y="4425954"/>
              <a:ext cx="237118" cy="1371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7261373" y="4083107"/>
              <a:ext cx="237118" cy="34284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rc98"/>
            <p:cNvSpPr/>
            <p:nvPr/>
          </p:nvSpPr>
          <p:spPr>
            <a:xfrm>
              <a:off x="7524837" y="3891113"/>
              <a:ext cx="237118" cy="139424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7524837" y="389111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7524837" y="3849971"/>
              <a:ext cx="237118" cy="4114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7524837" y="3182562"/>
              <a:ext cx="237118" cy="66740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rc102"/>
            <p:cNvSpPr/>
            <p:nvPr/>
          </p:nvSpPr>
          <p:spPr>
            <a:xfrm>
              <a:off x="7788302" y="4572236"/>
              <a:ext cx="237118" cy="71312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4" name="rc103"/>
            <p:cNvSpPr/>
            <p:nvPr/>
          </p:nvSpPr>
          <p:spPr>
            <a:xfrm>
              <a:off x="7788302" y="457223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5" name="rc104"/>
            <p:cNvSpPr/>
            <p:nvPr/>
          </p:nvSpPr>
          <p:spPr>
            <a:xfrm>
              <a:off x="7788302" y="4567664"/>
              <a:ext cx="237118" cy="457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6" name="rc105"/>
            <p:cNvSpPr/>
            <p:nvPr/>
          </p:nvSpPr>
          <p:spPr>
            <a:xfrm>
              <a:off x="7788302" y="4416812"/>
              <a:ext cx="237118" cy="15085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7" name="rc106"/>
            <p:cNvSpPr/>
            <p:nvPr/>
          </p:nvSpPr>
          <p:spPr>
            <a:xfrm>
              <a:off x="8051766" y="4558522"/>
              <a:ext cx="237118" cy="72683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8" name="rc107"/>
            <p:cNvSpPr/>
            <p:nvPr/>
          </p:nvSpPr>
          <p:spPr>
            <a:xfrm>
              <a:off x="8051766" y="455852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9" name="rc108"/>
            <p:cNvSpPr/>
            <p:nvPr/>
          </p:nvSpPr>
          <p:spPr>
            <a:xfrm>
              <a:off x="8051766" y="4544808"/>
              <a:ext cx="237118" cy="1371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0" name="rc109"/>
            <p:cNvSpPr/>
            <p:nvPr/>
          </p:nvSpPr>
          <p:spPr>
            <a:xfrm>
              <a:off x="8051766" y="4284244"/>
              <a:ext cx="237118" cy="26056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1" name="pg110"/>
            <p:cNvSpPr/>
            <p:nvPr/>
          </p:nvSpPr>
          <p:spPr>
            <a:xfrm>
              <a:off x="8109516"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12" name="pg111"/>
            <p:cNvSpPr/>
            <p:nvPr/>
          </p:nvSpPr>
          <p:spPr>
            <a:xfrm>
              <a:off x="5796223"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13" name="tx112"/>
            <p:cNvSpPr/>
            <p:nvPr/>
          </p:nvSpPr>
          <p:spPr>
            <a:xfrm>
              <a:off x="5921106"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1,191 case(s)</a:t>
              </a:r>
            </a:p>
          </p:txBody>
        </p:sp>
        <p:sp>
          <p:nvSpPr>
            <p:cNvPr id="114" name="pg113"/>
            <p:cNvSpPr/>
            <p:nvPr/>
          </p:nvSpPr>
          <p:spPr>
            <a:xfrm>
              <a:off x="5986639" y="2394471"/>
              <a:ext cx="1469263" cy="311602"/>
            </a:xfrm>
            <a:custGeom>
              <a:avLst/>
              <a:pathLst>
                <a:path w="1469263" h="311602">
                  <a:moveTo>
                    <a:pt x="26017" y="311602"/>
                  </a:moveTo>
                  <a:lnTo>
                    <a:pt x="1443246" y="311602"/>
                  </a:lnTo>
                  <a:lnTo>
                    <a:pt x="1442198" y="311581"/>
                  </a:lnTo>
                  <a:lnTo>
                    <a:pt x="1446382" y="311412"/>
                  </a:lnTo>
                  <a:lnTo>
                    <a:pt x="1450484" y="310575"/>
                  </a:lnTo>
                  <a:lnTo>
                    <a:pt x="1454399" y="309090"/>
                  </a:lnTo>
                  <a:lnTo>
                    <a:pt x="1458025" y="306996"/>
                  </a:lnTo>
                  <a:lnTo>
                    <a:pt x="1461268" y="304348"/>
                  </a:lnTo>
                  <a:lnTo>
                    <a:pt x="1464045" y="301214"/>
                  </a:lnTo>
                  <a:lnTo>
                    <a:pt x="1466283" y="297675"/>
                  </a:lnTo>
                  <a:lnTo>
                    <a:pt x="1467924" y="293823"/>
                  </a:lnTo>
                  <a:lnTo>
                    <a:pt x="1468926" y="289758"/>
                  </a:lnTo>
                  <a:lnTo>
                    <a:pt x="1469263" y="285585"/>
                  </a:lnTo>
                  <a:lnTo>
                    <a:pt x="1469263" y="26017"/>
                  </a:lnTo>
                  <a:lnTo>
                    <a:pt x="1468926" y="21843"/>
                  </a:lnTo>
                  <a:lnTo>
                    <a:pt x="1467924" y="17778"/>
                  </a:lnTo>
                  <a:lnTo>
                    <a:pt x="1466283" y="13926"/>
                  </a:lnTo>
                  <a:lnTo>
                    <a:pt x="1464045" y="10387"/>
                  </a:lnTo>
                  <a:lnTo>
                    <a:pt x="1461268" y="7253"/>
                  </a:lnTo>
                  <a:lnTo>
                    <a:pt x="1458025" y="4605"/>
                  </a:lnTo>
                  <a:lnTo>
                    <a:pt x="1454399" y="2511"/>
                  </a:lnTo>
                  <a:lnTo>
                    <a:pt x="1450484" y="1027"/>
                  </a:lnTo>
                  <a:lnTo>
                    <a:pt x="1446382" y="189"/>
                  </a:lnTo>
                  <a:lnTo>
                    <a:pt x="1443246"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15" name="tx114"/>
            <p:cNvSpPr/>
            <p:nvPr/>
          </p:nvSpPr>
          <p:spPr>
            <a:xfrm>
              <a:off x="6090707" y="2466357"/>
              <a:ext cx="1261125"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1,176 case(s)</a:t>
              </a:r>
            </a:p>
          </p:txBody>
        </p:sp>
        <p:sp>
          <p:nvSpPr>
            <p:cNvPr id="116" name="rc115"/>
            <p:cNvSpPr/>
            <p:nvPr/>
          </p:nvSpPr>
          <p:spPr>
            <a:xfrm>
              <a:off x="5114136" y="2153563"/>
              <a:ext cx="3214267" cy="3131794"/>
            </a:xfrm>
            <a:prstGeom prst="rect">
              <a:avLst/>
            </a:prstGeom>
            <a:ln w="13550" cap="rnd">
              <a:solidFill>
                <a:srgbClr val="333333">
                  <a:alpha val="100000"/>
                </a:srgbClr>
              </a:solidFill>
              <a:prstDash val="solid"/>
              <a:round/>
            </a:ln>
          </p:spPr>
          <p:txBody>
            <a:bodyPr/>
            <a:lstStyle/>
            <a:p/>
          </p:txBody>
        </p:sp>
        <p:sp>
          <p:nvSpPr>
            <p:cNvPr id="117" name="rc116"/>
            <p:cNvSpPr/>
            <p:nvPr/>
          </p:nvSpPr>
          <p:spPr>
            <a:xfrm>
              <a:off x="8328404" y="2153563"/>
              <a:ext cx="3214267" cy="3131794"/>
            </a:xfrm>
            <a:prstGeom prst="rect">
              <a:avLst/>
            </a:prstGeom>
            <a:solidFill>
              <a:srgbClr val="FFFFFF">
                <a:alpha val="100000"/>
              </a:srgbClr>
            </a:solidFill>
          </p:spPr>
          <p:txBody>
            <a:bodyPr/>
            <a:lstStyle/>
            <a:p/>
          </p:txBody>
        </p:sp>
        <p:sp>
          <p:nvSpPr>
            <p:cNvPr id="118" name="pl117"/>
            <p:cNvSpPr/>
            <p:nvPr/>
          </p:nvSpPr>
          <p:spPr>
            <a:xfrm>
              <a:off x="8328404" y="482822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19" name="pl118"/>
            <p:cNvSpPr/>
            <p:nvPr/>
          </p:nvSpPr>
          <p:spPr>
            <a:xfrm>
              <a:off x="8328404" y="391396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0" name="pl119"/>
            <p:cNvSpPr/>
            <p:nvPr/>
          </p:nvSpPr>
          <p:spPr>
            <a:xfrm>
              <a:off x="8328404" y="299971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1" name="pl120"/>
            <p:cNvSpPr/>
            <p:nvPr/>
          </p:nvSpPr>
          <p:spPr>
            <a:xfrm>
              <a:off x="8328404"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2" name="pl121"/>
            <p:cNvSpPr/>
            <p:nvPr/>
          </p:nvSpPr>
          <p:spPr>
            <a:xfrm>
              <a:off x="8328404" y="437109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3" name="pl122"/>
            <p:cNvSpPr/>
            <p:nvPr/>
          </p:nvSpPr>
          <p:spPr>
            <a:xfrm>
              <a:off x="8328404" y="345684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4" name="pl123"/>
            <p:cNvSpPr/>
            <p:nvPr/>
          </p:nvSpPr>
          <p:spPr>
            <a:xfrm>
              <a:off x="8328404" y="254258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5" name="rc124"/>
            <p:cNvSpPr/>
            <p:nvPr/>
          </p:nvSpPr>
          <p:spPr>
            <a:xfrm>
              <a:off x="8367924" y="3497981"/>
              <a:ext cx="237118" cy="178737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6" name="rc125"/>
            <p:cNvSpPr/>
            <p:nvPr/>
          </p:nvSpPr>
          <p:spPr>
            <a:xfrm>
              <a:off x="8367924" y="349798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7" name="rc126"/>
            <p:cNvSpPr/>
            <p:nvPr/>
          </p:nvSpPr>
          <p:spPr>
            <a:xfrm>
              <a:off x="8367924" y="3452268"/>
              <a:ext cx="237118" cy="4571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8" name="rc127"/>
            <p:cNvSpPr/>
            <p:nvPr/>
          </p:nvSpPr>
          <p:spPr>
            <a:xfrm>
              <a:off x="8367924" y="2876285"/>
              <a:ext cx="237118" cy="5759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9" name="rc128"/>
            <p:cNvSpPr/>
            <p:nvPr/>
          </p:nvSpPr>
          <p:spPr>
            <a:xfrm>
              <a:off x="8631388" y="4119677"/>
              <a:ext cx="237118" cy="116568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0" name="rc129"/>
            <p:cNvSpPr/>
            <p:nvPr/>
          </p:nvSpPr>
          <p:spPr>
            <a:xfrm>
              <a:off x="8631388" y="411967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1" name="rc130"/>
            <p:cNvSpPr/>
            <p:nvPr/>
          </p:nvSpPr>
          <p:spPr>
            <a:xfrm>
              <a:off x="8631388" y="4055679"/>
              <a:ext cx="237118" cy="6399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2" name="rc131"/>
            <p:cNvSpPr/>
            <p:nvPr/>
          </p:nvSpPr>
          <p:spPr>
            <a:xfrm>
              <a:off x="8631388" y="3589407"/>
              <a:ext cx="237118" cy="4662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3" name="rc132"/>
            <p:cNvSpPr/>
            <p:nvPr/>
          </p:nvSpPr>
          <p:spPr>
            <a:xfrm>
              <a:off x="8894853" y="4809943"/>
              <a:ext cx="237118" cy="47541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4" name="rc133"/>
            <p:cNvSpPr/>
            <p:nvPr/>
          </p:nvSpPr>
          <p:spPr>
            <a:xfrm>
              <a:off x="8894853" y="480994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5" name="rc134"/>
            <p:cNvSpPr/>
            <p:nvPr/>
          </p:nvSpPr>
          <p:spPr>
            <a:xfrm>
              <a:off x="8894853" y="4768801"/>
              <a:ext cx="237118" cy="4114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6" name="rc135"/>
            <p:cNvSpPr/>
            <p:nvPr/>
          </p:nvSpPr>
          <p:spPr>
            <a:xfrm>
              <a:off x="8894853" y="4604235"/>
              <a:ext cx="237118" cy="16456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7" name="rc136"/>
            <p:cNvSpPr/>
            <p:nvPr/>
          </p:nvSpPr>
          <p:spPr>
            <a:xfrm>
              <a:off x="9158317" y="4924225"/>
              <a:ext cx="237118" cy="36113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8" name="rc137"/>
            <p:cNvSpPr/>
            <p:nvPr/>
          </p:nvSpPr>
          <p:spPr>
            <a:xfrm>
              <a:off x="9158317" y="492422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9" name="rc138"/>
            <p:cNvSpPr/>
            <p:nvPr/>
          </p:nvSpPr>
          <p:spPr>
            <a:xfrm>
              <a:off x="9158317" y="492422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0" name="rc139"/>
            <p:cNvSpPr/>
            <p:nvPr/>
          </p:nvSpPr>
          <p:spPr>
            <a:xfrm>
              <a:off x="9158317" y="4901369"/>
              <a:ext cx="237118" cy="228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1" name="rc140"/>
            <p:cNvSpPr/>
            <p:nvPr/>
          </p:nvSpPr>
          <p:spPr>
            <a:xfrm>
              <a:off x="9421782" y="4969938"/>
              <a:ext cx="237118" cy="31541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2" name="rc141"/>
            <p:cNvSpPr/>
            <p:nvPr/>
          </p:nvSpPr>
          <p:spPr>
            <a:xfrm>
              <a:off x="9421782" y="496993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3" name="rc142"/>
            <p:cNvSpPr/>
            <p:nvPr/>
          </p:nvSpPr>
          <p:spPr>
            <a:xfrm>
              <a:off x="9421782" y="496993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4" name="rc143"/>
            <p:cNvSpPr/>
            <p:nvPr/>
          </p:nvSpPr>
          <p:spPr>
            <a:xfrm>
              <a:off x="9421782" y="4800800"/>
              <a:ext cx="237118" cy="16913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5" name="rc144"/>
            <p:cNvSpPr/>
            <p:nvPr/>
          </p:nvSpPr>
          <p:spPr>
            <a:xfrm>
              <a:off x="9685247" y="3913969"/>
              <a:ext cx="237118" cy="137138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6" name="rc145"/>
            <p:cNvSpPr/>
            <p:nvPr/>
          </p:nvSpPr>
          <p:spPr>
            <a:xfrm>
              <a:off x="9685247" y="391396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7" name="rc146"/>
            <p:cNvSpPr/>
            <p:nvPr/>
          </p:nvSpPr>
          <p:spPr>
            <a:xfrm>
              <a:off x="9685247" y="391396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8" name="rc147"/>
            <p:cNvSpPr/>
            <p:nvPr/>
          </p:nvSpPr>
          <p:spPr>
            <a:xfrm>
              <a:off x="9685247" y="3086565"/>
              <a:ext cx="237118" cy="82740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9" name="rc148"/>
            <p:cNvSpPr/>
            <p:nvPr/>
          </p:nvSpPr>
          <p:spPr>
            <a:xfrm>
              <a:off x="9948711" y="4960796"/>
              <a:ext cx="237118" cy="32456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0" name="rc149"/>
            <p:cNvSpPr/>
            <p:nvPr/>
          </p:nvSpPr>
          <p:spPr>
            <a:xfrm>
              <a:off x="9948711" y="496079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1" name="rc150"/>
            <p:cNvSpPr/>
            <p:nvPr/>
          </p:nvSpPr>
          <p:spPr>
            <a:xfrm>
              <a:off x="9948711" y="496079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2" name="rc151"/>
            <p:cNvSpPr/>
            <p:nvPr/>
          </p:nvSpPr>
          <p:spPr>
            <a:xfrm>
              <a:off x="9948711" y="4489952"/>
              <a:ext cx="237118" cy="47084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3" name="rc152"/>
            <p:cNvSpPr/>
            <p:nvPr/>
          </p:nvSpPr>
          <p:spPr>
            <a:xfrm>
              <a:off x="10212176" y="5084221"/>
              <a:ext cx="237118" cy="2011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4" name="rc153"/>
            <p:cNvSpPr/>
            <p:nvPr/>
          </p:nvSpPr>
          <p:spPr>
            <a:xfrm>
              <a:off x="10212176" y="508422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5" name="rc154"/>
            <p:cNvSpPr/>
            <p:nvPr/>
          </p:nvSpPr>
          <p:spPr>
            <a:xfrm>
              <a:off x="10212176" y="5079649"/>
              <a:ext cx="237118" cy="457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6" name="rc155"/>
            <p:cNvSpPr/>
            <p:nvPr/>
          </p:nvSpPr>
          <p:spPr>
            <a:xfrm>
              <a:off x="10212176" y="4727660"/>
              <a:ext cx="237118" cy="3519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7" name="rc156"/>
            <p:cNvSpPr/>
            <p:nvPr/>
          </p:nvSpPr>
          <p:spPr>
            <a:xfrm>
              <a:off x="10475640" y="5180218"/>
              <a:ext cx="237118" cy="10513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8" name="rc157"/>
            <p:cNvSpPr/>
            <p:nvPr/>
          </p:nvSpPr>
          <p:spPr>
            <a:xfrm>
              <a:off x="10475640" y="518021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9" name="rc158"/>
            <p:cNvSpPr/>
            <p:nvPr/>
          </p:nvSpPr>
          <p:spPr>
            <a:xfrm>
              <a:off x="10475640" y="5171075"/>
              <a:ext cx="237118" cy="914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0" name="rc159"/>
            <p:cNvSpPr/>
            <p:nvPr/>
          </p:nvSpPr>
          <p:spPr>
            <a:xfrm>
              <a:off x="10475640" y="4942511"/>
              <a:ext cx="237118" cy="22856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1" name="rc160"/>
            <p:cNvSpPr/>
            <p:nvPr/>
          </p:nvSpPr>
          <p:spPr>
            <a:xfrm>
              <a:off x="10739105" y="5111649"/>
              <a:ext cx="237118" cy="17370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2" name="rc161"/>
            <p:cNvSpPr/>
            <p:nvPr/>
          </p:nvSpPr>
          <p:spPr>
            <a:xfrm>
              <a:off x="10739105" y="511164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3" name="rc162"/>
            <p:cNvSpPr/>
            <p:nvPr/>
          </p:nvSpPr>
          <p:spPr>
            <a:xfrm>
              <a:off x="10739105" y="511164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4" name="rc163"/>
            <p:cNvSpPr/>
            <p:nvPr/>
          </p:nvSpPr>
          <p:spPr>
            <a:xfrm>
              <a:off x="10739105" y="5061364"/>
              <a:ext cx="237118" cy="502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5" name="rc164"/>
            <p:cNvSpPr/>
            <p:nvPr/>
          </p:nvSpPr>
          <p:spPr>
            <a:xfrm>
              <a:off x="11002569" y="5253359"/>
              <a:ext cx="237118" cy="3199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6" name="rc165"/>
            <p:cNvSpPr/>
            <p:nvPr/>
          </p:nvSpPr>
          <p:spPr>
            <a:xfrm>
              <a:off x="11002569" y="525335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7" name="rc166"/>
            <p:cNvSpPr/>
            <p:nvPr/>
          </p:nvSpPr>
          <p:spPr>
            <a:xfrm>
              <a:off x="11002569" y="525335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8" name="rc167"/>
            <p:cNvSpPr/>
            <p:nvPr/>
          </p:nvSpPr>
          <p:spPr>
            <a:xfrm>
              <a:off x="11002569" y="5239645"/>
              <a:ext cx="237118" cy="137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9" name="rc168"/>
            <p:cNvSpPr/>
            <p:nvPr/>
          </p:nvSpPr>
          <p:spPr>
            <a:xfrm>
              <a:off x="11266034" y="5093363"/>
              <a:ext cx="237118" cy="1919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0" name="rc169"/>
            <p:cNvSpPr/>
            <p:nvPr/>
          </p:nvSpPr>
          <p:spPr>
            <a:xfrm>
              <a:off x="11266034" y="509336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1" name="rc170"/>
            <p:cNvSpPr/>
            <p:nvPr/>
          </p:nvSpPr>
          <p:spPr>
            <a:xfrm>
              <a:off x="11266034" y="5093363"/>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2" name="rc171"/>
            <p:cNvSpPr/>
            <p:nvPr/>
          </p:nvSpPr>
          <p:spPr>
            <a:xfrm>
              <a:off x="11266034" y="4979081"/>
              <a:ext cx="237118" cy="11428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3" name="pg172"/>
            <p:cNvSpPr/>
            <p:nvPr/>
          </p:nvSpPr>
          <p:spPr>
            <a:xfrm>
              <a:off x="8425673"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74" name="pg173"/>
            <p:cNvSpPr/>
            <p:nvPr/>
          </p:nvSpPr>
          <p:spPr>
            <a:xfrm>
              <a:off x="9010491"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75" name="tx174"/>
            <p:cNvSpPr/>
            <p:nvPr/>
          </p:nvSpPr>
          <p:spPr>
            <a:xfrm>
              <a:off x="9135374"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1,459 case(s)</a:t>
              </a:r>
            </a:p>
          </p:txBody>
        </p:sp>
        <p:sp>
          <p:nvSpPr>
            <p:cNvPr id="176" name="pg175"/>
            <p:cNvSpPr/>
            <p:nvPr/>
          </p:nvSpPr>
          <p:spPr>
            <a:xfrm>
              <a:off x="9180792" y="2394471"/>
              <a:ext cx="1509491" cy="311602"/>
            </a:xfrm>
            <a:custGeom>
              <a:avLst/>
              <a:pathLst>
                <a:path w="1509491" h="311602">
                  <a:moveTo>
                    <a:pt x="26017" y="311602"/>
                  </a:moveTo>
                  <a:lnTo>
                    <a:pt x="1483474" y="311602"/>
                  </a:lnTo>
                  <a:lnTo>
                    <a:pt x="1482426" y="311581"/>
                  </a:lnTo>
                  <a:lnTo>
                    <a:pt x="1486610" y="311412"/>
                  </a:lnTo>
                  <a:lnTo>
                    <a:pt x="1490712" y="310575"/>
                  </a:lnTo>
                  <a:lnTo>
                    <a:pt x="1494627" y="309090"/>
                  </a:lnTo>
                  <a:lnTo>
                    <a:pt x="1498253" y="306996"/>
                  </a:lnTo>
                  <a:lnTo>
                    <a:pt x="1501497" y="304348"/>
                  </a:lnTo>
                  <a:lnTo>
                    <a:pt x="1504273" y="301214"/>
                  </a:lnTo>
                  <a:lnTo>
                    <a:pt x="1506511" y="297675"/>
                  </a:lnTo>
                  <a:lnTo>
                    <a:pt x="1508152" y="293823"/>
                  </a:lnTo>
                  <a:lnTo>
                    <a:pt x="1509154" y="289758"/>
                  </a:lnTo>
                  <a:lnTo>
                    <a:pt x="1509491" y="285585"/>
                  </a:lnTo>
                  <a:lnTo>
                    <a:pt x="1509491" y="26017"/>
                  </a:lnTo>
                  <a:lnTo>
                    <a:pt x="1509154" y="21843"/>
                  </a:lnTo>
                  <a:lnTo>
                    <a:pt x="1508152" y="17778"/>
                  </a:lnTo>
                  <a:lnTo>
                    <a:pt x="1506511" y="13926"/>
                  </a:lnTo>
                  <a:lnTo>
                    <a:pt x="1504273" y="10387"/>
                  </a:lnTo>
                  <a:lnTo>
                    <a:pt x="1501497" y="7253"/>
                  </a:lnTo>
                  <a:lnTo>
                    <a:pt x="1498253" y="4605"/>
                  </a:lnTo>
                  <a:lnTo>
                    <a:pt x="1494627" y="2511"/>
                  </a:lnTo>
                  <a:lnTo>
                    <a:pt x="1490712" y="1027"/>
                  </a:lnTo>
                  <a:lnTo>
                    <a:pt x="1486610" y="189"/>
                  </a:lnTo>
                  <a:lnTo>
                    <a:pt x="148347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77" name="tx176"/>
            <p:cNvSpPr/>
            <p:nvPr/>
          </p:nvSpPr>
          <p:spPr>
            <a:xfrm>
              <a:off x="9284861" y="2466357"/>
              <a:ext cx="1301354"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20,940 case(s)</a:t>
              </a:r>
            </a:p>
          </p:txBody>
        </p:sp>
        <p:sp>
          <p:nvSpPr>
            <p:cNvPr id="178" name="rc177"/>
            <p:cNvSpPr/>
            <p:nvPr/>
          </p:nvSpPr>
          <p:spPr>
            <a:xfrm>
              <a:off x="8328404" y="2153563"/>
              <a:ext cx="3214267" cy="3131794"/>
            </a:xfrm>
            <a:prstGeom prst="rect">
              <a:avLst/>
            </a:prstGeom>
            <a:ln w="13550" cap="rnd">
              <a:solidFill>
                <a:srgbClr val="333333">
                  <a:alpha val="100000"/>
                </a:srgbClr>
              </a:solidFill>
              <a:prstDash val="solid"/>
              <a:round/>
            </a:ln>
          </p:spPr>
          <p:txBody>
            <a:bodyPr/>
            <a:lstStyle/>
            <a:p/>
          </p:txBody>
        </p:sp>
        <p:sp>
          <p:nvSpPr>
            <p:cNvPr id="179" name="rc178"/>
            <p:cNvSpPr/>
            <p:nvPr/>
          </p:nvSpPr>
          <p:spPr>
            <a:xfrm>
              <a:off x="11542672" y="2153563"/>
              <a:ext cx="3214267" cy="3131794"/>
            </a:xfrm>
            <a:prstGeom prst="rect">
              <a:avLst/>
            </a:prstGeom>
            <a:solidFill>
              <a:srgbClr val="FFFFFF">
                <a:alpha val="100000"/>
              </a:srgbClr>
            </a:solidFill>
          </p:spPr>
          <p:txBody>
            <a:bodyPr/>
            <a:lstStyle/>
            <a:p/>
          </p:txBody>
        </p:sp>
        <p:sp>
          <p:nvSpPr>
            <p:cNvPr id="180" name="pl179"/>
            <p:cNvSpPr/>
            <p:nvPr/>
          </p:nvSpPr>
          <p:spPr>
            <a:xfrm>
              <a:off x="11542672" y="482822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81" name="pl180"/>
            <p:cNvSpPr/>
            <p:nvPr/>
          </p:nvSpPr>
          <p:spPr>
            <a:xfrm>
              <a:off x="11542672" y="391396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82" name="pl181"/>
            <p:cNvSpPr/>
            <p:nvPr/>
          </p:nvSpPr>
          <p:spPr>
            <a:xfrm>
              <a:off x="11542672" y="299971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83" name="pl182"/>
            <p:cNvSpPr/>
            <p:nvPr/>
          </p:nvSpPr>
          <p:spPr>
            <a:xfrm>
              <a:off x="11542672"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84" name="pl183"/>
            <p:cNvSpPr/>
            <p:nvPr/>
          </p:nvSpPr>
          <p:spPr>
            <a:xfrm>
              <a:off x="11542672" y="437109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85" name="pl184"/>
            <p:cNvSpPr/>
            <p:nvPr/>
          </p:nvSpPr>
          <p:spPr>
            <a:xfrm>
              <a:off x="11542672" y="345684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86" name="pl185"/>
            <p:cNvSpPr/>
            <p:nvPr/>
          </p:nvSpPr>
          <p:spPr>
            <a:xfrm>
              <a:off x="11542672" y="254258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87" name="rc186"/>
            <p:cNvSpPr/>
            <p:nvPr/>
          </p:nvSpPr>
          <p:spPr>
            <a:xfrm>
              <a:off x="11582191" y="4348242"/>
              <a:ext cx="237118" cy="93711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8" name="rc187"/>
            <p:cNvSpPr/>
            <p:nvPr/>
          </p:nvSpPr>
          <p:spPr>
            <a:xfrm>
              <a:off x="11582191" y="434824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9" name="rc188"/>
            <p:cNvSpPr/>
            <p:nvPr/>
          </p:nvSpPr>
          <p:spPr>
            <a:xfrm>
              <a:off x="11582191" y="4343671"/>
              <a:ext cx="237118" cy="457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0" name="rc189"/>
            <p:cNvSpPr/>
            <p:nvPr/>
          </p:nvSpPr>
          <p:spPr>
            <a:xfrm>
              <a:off x="11582191" y="3982539"/>
              <a:ext cx="237118" cy="36113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1" name="rc190"/>
            <p:cNvSpPr/>
            <p:nvPr/>
          </p:nvSpPr>
          <p:spPr>
            <a:xfrm>
              <a:off x="11845656" y="4695661"/>
              <a:ext cx="237118" cy="58969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2" name="rc191"/>
            <p:cNvSpPr/>
            <p:nvPr/>
          </p:nvSpPr>
          <p:spPr>
            <a:xfrm>
              <a:off x="11845656" y="469566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3" name="rc192"/>
            <p:cNvSpPr/>
            <p:nvPr/>
          </p:nvSpPr>
          <p:spPr>
            <a:xfrm>
              <a:off x="11845656" y="469566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4" name="rc193"/>
            <p:cNvSpPr/>
            <p:nvPr/>
          </p:nvSpPr>
          <p:spPr>
            <a:xfrm>
              <a:off x="11845656" y="4201961"/>
              <a:ext cx="237118" cy="49369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5" name="rc194"/>
            <p:cNvSpPr/>
            <p:nvPr/>
          </p:nvSpPr>
          <p:spPr>
            <a:xfrm>
              <a:off x="12109121" y="4777944"/>
              <a:ext cx="237118" cy="50741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6" name="rc195"/>
            <p:cNvSpPr/>
            <p:nvPr/>
          </p:nvSpPr>
          <p:spPr>
            <a:xfrm>
              <a:off x="12109121" y="477794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7" name="rc196"/>
            <p:cNvSpPr/>
            <p:nvPr/>
          </p:nvSpPr>
          <p:spPr>
            <a:xfrm>
              <a:off x="12109121" y="4764230"/>
              <a:ext cx="237118" cy="1371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8" name="rc197"/>
            <p:cNvSpPr/>
            <p:nvPr/>
          </p:nvSpPr>
          <p:spPr>
            <a:xfrm>
              <a:off x="12109121" y="4494524"/>
              <a:ext cx="237118" cy="26970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9" name="rc198"/>
            <p:cNvSpPr/>
            <p:nvPr/>
          </p:nvSpPr>
          <p:spPr>
            <a:xfrm>
              <a:off x="12372585" y="5043079"/>
              <a:ext cx="237118" cy="24227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0" name="rc199"/>
            <p:cNvSpPr/>
            <p:nvPr/>
          </p:nvSpPr>
          <p:spPr>
            <a:xfrm>
              <a:off x="12372585" y="504307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1" name="rc200"/>
            <p:cNvSpPr/>
            <p:nvPr/>
          </p:nvSpPr>
          <p:spPr>
            <a:xfrm>
              <a:off x="12372585" y="504307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2" name="rc201"/>
            <p:cNvSpPr/>
            <p:nvPr/>
          </p:nvSpPr>
          <p:spPr>
            <a:xfrm>
              <a:off x="12372585" y="4937939"/>
              <a:ext cx="237118" cy="1051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3" name="rc202"/>
            <p:cNvSpPr/>
            <p:nvPr/>
          </p:nvSpPr>
          <p:spPr>
            <a:xfrm>
              <a:off x="12636050" y="4604235"/>
              <a:ext cx="237118" cy="68112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4" name="rc203"/>
            <p:cNvSpPr/>
            <p:nvPr/>
          </p:nvSpPr>
          <p:spPr>
            <a:xfrm>
              <a:off x="12636050" y="460423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5" name="rc204"/>
            <p:cNvSpPr/>
            <p:nvPr/>
          </p:nvSpPr>
          <p:spPr>
            <a:xfrm>
              <a:off x="12636050" y="4599663"/>
              <a:ext cx="237118" cy="457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6" name="rc205"/>
            <p:cNvSpPr/>
            <p:nvPr/>
          </p:nvSpPr>
          <p:spPr>
            <a:xfrm>
              <a:off x="12636050" y="4233960"/>
              <a:ext cx="237118" cy="36570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7" name="rc206"/>
            <p:cNvSpPr/>
            <p:nvPr/>
          </p:nvSpPr>
          <p:spPr>
            <a:xfrm>
              <a:off x="12899514" y="4787087"/>
              <a:ext cx="237118" cy="49827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8" name="rc207"/>
            <p:cNvSpPr/>
            <p:nvPr/>
          </p:nvSpPr>
          <p:spPr>
            <a:xfrm>
              <a:off x="12899514" y="478708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9" name="rc208"/>
            <p:cNvSpPr/>
            <p:nvPr/>
          </p:nvSpPr>
          <p:spPr>
            <a:xfrm>
              <a:off x="12899514" y="4782515"/>
              <a:ext cx="237118" cy="457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0" name="rc209"/>
            <p:cNvSpPr/>
            <p:nvPr/>
          </p:nvSpPr>
          <p:spPr>
            <a:xfrm>
              <a:off x="12899514" y="4558522"/>
              <a:ext cx="237118" cy="22399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1" name="rc210"/>
            <p:cNvSpPr/>
            <p:nvPr/>
          </p:nvSpPr>
          <p:spPr>
            <a:xfrm>
              <a:off x="13162979" y="5107077"/>
              <a:ext cx="237118" cy="17828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2" name="rc211"/>
            <p:cNvSpPr/>
            <p:nvPr/>
          </p:nvSpPr>
          <p:spPr>
            <a:xfrm>
              <a:off x="13162979" y="510707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3" name="rc212"/>
            <p:cNvSpPr/>
            <p:nvPr/>
          </p:nvSpPr>
          <p:spPr>
            <a:xfrm>
              <a:off x="13162979" y="5102506"/>
              <a:ext cx="237118" cy="457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4" name="rc213"/>
            <p:cNvSpPr/>
            <p:nvPr/>
          </p:nvSpPr>
          <p:spPr>
            <a:xfrm>
              <a:off x="13162979" y="5015651"/>
              <a:ext cx="237118" cy="868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5" name="rc214"/>
            <p:cNvSpPr/>
            <p:nvPr/>
          </p:nvSpPr>
          <p:spPr>
            <a:xfrm>
              <a:off x="13426443" y="5107077"/>
              <a:ext cx="237118" cy="17828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6" name="rc215"/>
            <p:cNvSpPr/>
            <p:nvPr/>
          </p:nvSpPr>
          <p:spPr>
            <a:xfrm>
              <a:off x="13426443" y="510707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7" name="rc216"/>
            <p:cNvSpPr/>
            <p:nvPr/>
          </p:nvSpPr>
          <p:spPr>
            <a:xfrm>
              <a:off x="13426443" y="510707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8" name="rc217"/>
            <p:cNvSpPr/>
            <p:nvPr/>
          </p:nvSpPr>
          <p:spPr>
            <a:xfrm>
              <a:off x="13426443" y="4997366"/>
              <a:ext cx="237118" cy="10971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9" name="rc218"/>
            <p:cNvSpPr/>
            <p:nvPr/>
          </p:nvSpPr>
          <p:spPr>
            <a:xfrm>
              <a:off x="13689908" y="5230502"/>
              <a:ext cx="237118" cy="5485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0" name="rc219"/>
            <p:cNvSpPr/>
            <p:nvPr/>
          </p:nvSpPr>
          <p:spPr>
            <a:xfrm>
              <a:off x="13689908" y="523050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1" name="rc220"/>
            <p:cNvSpPr/>
            <p:nvPr/>
          </p:nvSpPr>
          <p:spPr>
            <a:xfrm>
              <a:off x="13689908" y="523050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2" name="rc221"/>
            <p:cNvSpPr/>
            <p:nvPr/>
          </p:nvSpPr>
          <p:spPr>
            <a:xfrm>
              <a:off x="13689908" y="5102506"/>
              <a:ext cx="237118" cy="12799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3" name="rc222"/>
            <p:cNvSpPr/>
            <p:nvPr/>
          </p:nvSpPr>
          <p:spPr>
            <a:xfrm>
              <a:off x="13953372" y="5148219"/>
              <a:ext cx="237118" cy="13713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4" name="rc223"/>
            <p:cNvSpPr/>
            <p:nvPr/>
          </p:nvSpPr>
          <p:spPr>
            <a:xfrm>
              <a:off x="13953372" y="514821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5" name="rc224"/>
            <p:cNvSpPr/>
            <p:nvPr/>
          </p:nvSpPr>
          <p:spPr>
            <a:xfrm>
              <a:off x="13953372" y="5148219"/>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6" name="rc225"/>
            <p:cNvSpPr/>
            <p:nvPr/>
          </p:nvSpPr>
          <p:spPr>
            <a:xfrm>
              <a:off x="13953372" y="5065936"/>
              <a:ext cx="237118" cy="822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7" name="rc226"/>
            <p:cNvSpPr/>
            <p:nvPr/>
          </p:nvSpPr>
          <p:spPr>
            <a:xfrm>
              <a:off x="14216837" y="5084221"/>
              <a:ext cx="237118" cy="2011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8" name="rc227"/>
            <p:cNvSpPr/>
            <p:nvPr/>
          </p:nvSpPr>
          <p:spPr>
            <a:xfrm>
              <a:off x="14216837" y="508422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9" name="rc228"/>
            <p:cNvSpPr/>
            <p:nvPr/>
          </p:nvSpPr>
          <p:spPr>
            <a:xfrm>
              <a:off x="14216837" y="508422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0" name="rc229"/>
            <p:cNvSpPr/>
            <p:nvPr/>
          </p:nvSpPr>
          <p:spPr>
            <a:xfrm>
              <a:off x="14216837" y="5056793"/>
              <a:ext cx="237118" cy="2742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1" name="pg230"/>
            <p:cNvSpPr/>
            <p:nvPr/>
          </p:nvSpPr>
          <p:spPr>
            <a:xfrm>
              <a:off x="12248896"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32" name="tx231"/>
            <p:cNvSpPr/>
            <p:nvPr/>
          </p:nvSpPr>
          <p:spPr>
            <a:xfrm>
              <a:off x="12373778"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927 case(s)</a:t>
              </a:r>
            </a:p>
          </p:txBody>
        </p:sp>
        <p:sp>
          <p:nvSpPr>
            <p:cNvPr id="233" name="pg232"/>
            <p:cNvSpPr/>
            <p:nvPr/>
          </p:nvSpPr>
          <p:spPr>
            <a:xfrm>
              <a:off x="12415174" y="2394471"/>
              <a:ext cx="1469263" cy="311602"/>
            </a:xfrm>
            <a:custGeom>
              <a:avLst/>
              <a:pathLst>
                <a:path w="1469263" h="311602">
                  <a:moveTo>
                    <a:pt x="26017" y="311602"/>
                  </a:moveTo>
                  <a:lnTo>
                    <a:pt x="1443246" y="311602"/>
                  </a:lnTo>
                  <a:lnTo>
                    <a:pt x="1442198" y="311581"/>
                  </a:lnTo>
                  <a:lnTo>
                    <a:pt x="1446382" y="311412"/>
                  </a:lnTo>
                  <a:lnTo>
                    <a:pt x="1450484" y="310575"/>
                  </a:lnTo>
                  <a:lnTo>
                    <a:pt x="1454399" y="309090"/>
                  </a:lnTo>
                  <a:lnTo>
                    <a:pt x="1458025" y="306996"/>
                  </a:lnTo>
                  <a:lnTo>
                    <a:pt x="1461268" y="304348"/>
                  </a:lnTo>
                  <a:lnTo>
                    <a:pt x="1464045" y="301214"/>
                  </a:lnTo>
                  <a:lnTo>
                    <a:pt x="1466283" y="297675"/>
                  </a:lnTo>
                  <a:lnTo>
                    <a:pt x="1467924" y="293823"/>
                  </a:lnTo>
                  <a:lnTo>
                    <a:pt x="1468926" y="289758"/>
                  </a:lnTo>
                  <a:lnTo>
                    <a:pt x="1469263" y="285585"/>
                  </a:lnTo>
                  <a:lnTo>
                    <a:pt x="1469263" y="26017"/>
                  </a:lnTo>
                  <a:lnTo>
                    <a:pt x="1468926" y="21843"/>
                  </a:lnTo>
                  <a:lnTo>
                    <a:pt x="1467924" y="17778"/>
                  </a:lnTo>
                  <a:lnTo>
                    <a:pt x="1466283" y="13926"/>
                  </a:lnTo>
                  <a:lnTo>
                    <a:pt x="1464045" y="10387"/>
                  </a:lnTo>
                  <a:lnTo>
                    <a:pt x="1461268" y="7253"/>
                  </a:lnTo>
                  <a:lnTo>
                    <a:pt x="1458025" y="4605"/>
                  </a:lnTo>
                  <a:lnTo>
                    <a:pt x="1454399" y="2511"/>
                  </a:lnTo>
                  <a:lnTo>
                    <a:pt x="1450484" y="1027"/>
                  </a:lnTo>
                  <a:lnTo>
                    <a:pt x="1446382" y="189"/>
                  </a:lnTo>
                  <a:lnTo>
                    <a:pt x="1443246"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34" name="tx233"/>
            <p:cNvSpPr/>
            <p:nvPr/>
          </p:nvSpPr>
          <p:spPr>
            <a:xfrm>
              <a:off x="12519243" y="2466357"/>
              <a:ext cx="1261125"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2,041 case(s)</a:t>
              </a:r>
            </a:p>
          </p:txBody>
        </p:sp>
        <p:sp>
          <p:nvSpPr>
            <p:cNvPr id="235" name="rc234"/>
            <p:cNvSpPr/>
            <p:nvPr/>
          </p:nvSpPr>
          <p:spPr>
            <a:xfrm>
              <a:off x="11542672" y="2153563"/>
              <a:ext cx="3214267" cy="3131794"/>
            </a:xfrm>
            <a:prstGeom prst="rect">
              <a:avLst/>
            </a:prstGeom>
            <a:ln w="13550" cap="rnd">
              <a:solidFill>
                <a:srgbClr val="333333">
                  <a:alpha val="100000"/>
                </a:srgbClr>
              </a:solidFill>
              <a:prstDash val="solid"/>
              <a:round/>
            </a:ln>
          </p:spPr>
          <p:txBody>
            <a:bodyPr/>
            <a:lstStyle/>
            <a:p/>
          </p:txBody>
        </p:sp>
        <p:sp>
          <p:nvSpPr>
            <p:cNvPr id="236" name="rc235"/>
            <p:cNvSpPr/>
            <p:nvPr/>
          </p:nvSpPr>
          <p:spPr>
            <a:xfrm>
              <a:off x="14756939" y="2153563"/>
              <a:ext cx="3214267" cy="3131794"/>
            </a:xfrm>
            <a:prstGeom prst="rect">
              <a:avLst/>
            </a:prstGeom>
            <a:solidFill>
              <a:srgbClr val="FFFFFF">
                <a:alpha val="100000"/>
              </a:srgbClr>
            </a:solidFill>
          </p:spPr>
          <p:txBody>
            <a:bodyPr/>
            <a:lstStyle/>
            <a:p/>
          </p:txBody>
        </p:sp>
        <p:sp>
          <p:nvSpPr>
            <p:cNvPr id="237" name="pl236"/>
            <p:cNvSpPr/>
            <p:nvPr/>
          </p:nvSpPr>
          <p:spPr>
            <a:xfrm>
              <a:off x="14756939" y="482822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38" name="pl237"/>
            <p:cNvSpPr/>
            <p:nvPr/>
          </p:nvSpPr>
          <p:spPr>
            <a:xfrm>
              <a:off x="14756939" y="391396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39" name="pl238"/>
            <p:cNvSpPr/>
            <p:nvPr/>
          </p:nvSpPr>
          <p:spPr>
            <a:xfrm>
              <a:off x="14756939" y="299971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40" name="pl239"/>
            <p:cNvSpPr/>
            <p:nvPr/>
          </p:nvSpPr>
          <p:spPr>
            <a:xfrm>
              <a:off x="1475693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41" name="pl240"/>
            <p:cNvSpPr/>
            <p:nvPr/>
          </p:nvSpPr>
          <p:spPr>
            <a:xfrm>
              <a:off x="14756939" y="437109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42" name="pl241"/>
            <p:cNvSpPr/>
            <p:nvPr/>
          </p:nvSpPr>
          <p:spPr>
            <a:xfrm>
              <a:off x="14756939" y="345684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43" name="pl242"/>
            <p:cNvSpPr/>
            <p:nvPr/>
          </p:nvSpPr>
          <p:spPr>
            <a:xfrm>
              <a:off x="14756939" y="254258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44" name="rc243"/>
            <p:cNvSpPr/>
            <p:nvPr/>
          </p:nvSpPr>
          <p:spPr>
            <a:xfrm>
              <a:off x="14756939" y="2153563"/>
              <a:ext cx="3214267" cy="3131794"/>
            </a:xfrm>
            <a:prstGeom prst="rect">
              <a:avLst/>
            </a:prstGeom>
            <a:ln w="13550" cap="rnd">
              <a:solidFill>
                <a:srgbClr val="333333">
                  <a:alpha val="100000"/>
                </a:srgbClr>
              </a:solidFill>
              <a:prstDash val="solid"/>
              <a:round/>
            </a:ln>
          </p:spPr>
          <p:txBody>
            <a:bodyPr/>
            <a:lstStyle/>
            <a:p/>
          </p:txBody>
        </p:sp>
        <p:sp>
          <p:nvSpPr>
            <p:cNvPr id="245" name="tx244"/>
            <p:cNvSpPr/>
            <p:nvPr/>
          </p:nvSpPr>
          <p:spPr>
            <a:xfrm>
              <a:off x="322447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46" name="tx245"/>
            <p:cNvSpPr/>
            <p:nvPr/>
          </p:nvSpPr>
          <p:spPr>
            <a:xfrm>
              <a:off x="64387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47" name="tx246"/>
            <p:cNvSpPr/>
            <p:nvPr/>
          </p:nvSpPr>
          <p:spPr>
            <a:xfrm>
              <a:off x="96530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48" name="tx247"/>
            <p:cNvSpPr/>
            <p:nvPr/>
          </p:nvSpPr>
          <p:spPr>
            <a:xfrm>
              <a:off x="128672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49" name="tx248"/>
            <p:cNvSpPr/>
            <p:nvPr/>
          </p:nvSpPr>
          <p:spPr>
            <a:xfrm>
              <a:off x="1608154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50" name="pl249"/>
            <p:cNvSpPr/>
            <p:nvPr/>
          </p:nvSpPr>
          <p:spPr>
            <a:xfrm>
              <a:off x="20579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1" name="pl250"/>
            <p:cNvSpPr/>
            <p:nvPr/>
          </p:nvSpPr>
          <p:spPr>
            <a:xfrm>
              <a:off x="2321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2" name="pl251"/>
            <p:cNvSpPr/>
            <p:nvPr/>
          </p:nvSpPr>
          <p:spPr>
            <a:xfrm>
              <a:off x="2584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3" name="pl252"/>
            <p:cNvSpPr/>
            <p:nvPr/>
          </p:nvSpPr>
          <p:spPr>
            <a:xfrm>
              <a:off x="2848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4" name="pl253"/>
            <p:cNvSpPr/>
            <p:nvPr/>
          </p:nvSpPr>
          <p:spPr>
            <a:xfrm>
              <a:off x="3111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5" name="pl254"/>
            <p:cNvSpPr/>
            <p:nvPr/>
          </p:nvSpPr>
          <p:spPr>
            <a:xfrm>
              <a:off x="3375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6" name="pl255"/>
            <p:cNvSpPr/>
            <p:nvPr/>
          </p:nvSpPr>
          <p:spPr>
            <a:xfrm>
              <a:off x="3638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7" name="pl256"/>
            <p:cNvSpPr/>
            <p:nvPr/>
          </p:nvSpPr>
          <p:spPr>
            <a:xfrm>
              <a:off x="3902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8" name="pl257"/>
            <p:cNvSpPr/>
            <p:nvPr/>
          </p:nvSpPr>
          <p:spPr>
            <a:xfrm>
              <a:off x="4165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9" name="pl258"/>
            <p:cNvSpPr/>
            <p:nvPr/>
          </p:nvSpPr>
          <p:spPr>
            <a:xfrm>
              <a:off x="4429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0" name="pl259"/>
            <p:cNvSpPr/>
            <p:nvPr/>
          </p:nvSpPr>
          <p:spPr>
            <a:xfrm>
              <a:off x="4692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1" name="pl260"/>
            <p:cNvSpPr/>
            <p:nvPr/>
          </p:nvSpPr>
          <p:spPr>
            <a:xfrm>
              <a:off x="4956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2" name="tx261"/>
            <p:cNvSpPr/>
            <p:nvPr/>
          </p:nvSpPr>
          <p:spPr>
            <a:xfrm rot="-5400000">
              <a:off x="197716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63" name="tx262"/>
            <p:cNvSpPr/>
            <p:nvPr/>
          </p:nvSpPr>
          <p:spPr>
            <a:xfrm rot="-5400000">
              <a:off x="22308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64" name="tx263"/>
            <p:cNvSpPr/>
            <p:nvPr/>
          </p:nvSpPr>
          <p:spPr>
            <a:xfrm rot="-5400000">
              <a:off x="249437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65" name="tx264"/>
            <p:cNvSpPr/>
            <p:nvPr/>
          </p:nvSpPr>
          <p:spPr>
            <a:xfrm rot="-5400000">
              <a:off x="27559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66" name="tx265"/>
            <p:cNvSpPr/>
            <p:nvPr/>
          </p:nvSpPr>
          <p:spPr>
            <a:xfrm rot="-5400000">
              <a:off x="298878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67" name="tx266"/>
            <p:cNvSpPr/>
            <p:nvPr/>
          </p:nvSpPr>
          <p:spPr>
            <a:xfrm rot="-5400000">
              <a:off x="32944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68" name="tx267"/>
            <p:cNvSpPr/>
            <p:nvPr/>
          </p:nvSpPr>
          <p:spPr>
            <a:xfrm rot="-5400000">
              <a:off x="358764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69" name="tx268"/>
            <p:cNvSpPr/>
            <p:nvPr/>
          </p:nvSpPr>
          <p:spPr>
            <a:xfrm rot="-5400000">
              <a:off x="378894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70" name="tx269"/>
            <p:cNvSpPr/>
            <p:nvPr/>
          </p:nvSpPr>
          <p:spPr>
            <a:xfrm rot="-5400000">
              <a:off x="405236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71" name="tx270"/>
            <p:cNvSpPr/>
            <p:nvPr/>
          </p:nvSpPr>
          <p:spPr>
            <a:xfrm rot="-5400000">
              <a:off x="43522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72" name="tx271"/>
            <p:cNvSpPr/>
            <p:nvPr/>
          </p:nvSpPr>
          <p:spPr>
            <a:xfrm rot="-5400000">
              <a:off x="4597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73" name="tx272"/>
            <p:cNvSpPr/>
            <p:nvPr/>
          </p:nvSpPr>
          <p:spPr>
            <a:xfrm rot="-5400000">
              <a:off x="4860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74" name="pl273"/>
            <p:cNvSpPr/>
            <p:nvPr/>
          </p:nvSpPr>
          <p:spPr>
            <a:xfrm>
              <a:off x="5272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5" name="pl274"/>
            <p:cNvSpPr/>
            <p:nvPr/>
          </p:nvSpPr>
          <p:spPr>
            <a:xfrm>
              <a:off x="5535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6" name="pl275"/>
            <p:cNvSpPr/>
            <p:nvPr/>
          </p:nvSpPr>
          <p:spPr>
            <a:xfrm>
              <a:off x="5799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7" name="pl276"/>
            <p:cNvSpPr/>
            <p:nvPr/>
          </p:nvSpPr>
          <p:spPr>
            <a:xfrm>
              <a:off x="6062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8" name="pl277"/>
            <p:cNvSpPr/>
            <p:nvPr/>
          </p:nvSpPr>
          <p:spPr>
            <a:xfrm>
              <a:off x="6326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9" name="pl278"/>
            <p:cNvSpPr/>
            <p:nvPr/>
          </p:nvSpPr>
          <p:spPr>
            <a:xfrm>
              <a:off x="6589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0" name="pl279"/>
            <p:cNvSpPr/>
            <p:nvPr/>
          </p:nvSpPr>
          <p:spPr>
            <a:xfrm>
              <a:off x="6853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1" name="pl280"/>
            <p:cNvSpPr/>
            <p:nvPr/>
          </p:nvSpPr>
          <p:spPr>
            <a:xfrm>
              <a:off x="7116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2" name="pl281"/>
            <p:cNvSpPr/>
            <p:nvPr/>
          </p:nvSpPr>
          <p:spPr>
            <a:xfrm>
              <a:off x="73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3" name="pl282"/>
            <p:cNvSpPr/>
            <p:nvPr/>
          </p:nvSpPr>
          <p:spPr>
            <a:xfrm>
              <a:off x="7643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4" name="pl283"/>
            <p:cNvSpPr/>
            <p:nvPr/>
          </p:nvSpPr>
          <p:spPr>
            <a:xfrm>
              <a:off x="7906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5" name="pl284"/>
            <p:cNvSpPr/>
            <p:nvPr/>
          </p:nvSpPr>
          <p:spPr>
            <a:xfrm>
              <a:off x="8170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6" name="tx285"/>
            <p:cNvSpPr/>
            <p:nvPr/>
          </p:nvSpPr>
          <p:spPr>
            <a:xfrm rot="-5400000">
              <a:off x="519143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87" name="tx286"/>
            <p:cNvSpPr/>
            <p:nvPr/>
          </p:nvSpPr>
          <p:spPr>
            <a:xfrm rot="-5400000">
              <a:off x="544508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88" name="tx287"/>
            <p:cNvSpPr/>
            <p:nvPr/>
          </p:nvSpPr>
          <p:spPr>
            <a:xfrm rot="-5400000">
              <a:off x="57086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89" name="tx288"/>
            <p:cNvSpPr/>
            <p:nvPr/>
          </p:nvSpPr>
          <p:spPr>
            <a:xfrm rot="-5400000">
              <a:off x="597023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90" name="tx289"/>
            <p:cNvSpPr/>
            <p:nvPr/>
          </p:nvSpPr>
          <p:spPr>
            <a:xfrm rot="-5400000">
              <a:off x="620305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91" name="tx290"/>
            <p:cNvSpPr/>
            <p:nvPr/>
          </p:nvSpPr>
          <p:spPr>
            <a:xfrm rot="-5400000">
              <a:off x="650875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92" name="tx291"/>
            <p:cNvSpPr/>
            <p:nvPr/>
          </p:nvSpPr>
          <p:spPr>
            <a:xfrm rot="-5400000">
              <a:off x="680191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93" name="tx292"/>
            <p:cNvSpPr/>
            <p:nvPr/>
          </p:nvSpPr>
          <p:spPr>
            <a:xfrm rot="-5400000">
              <a:off x="70032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94" name="tx293"/>
            <p:cNvSpPr/>
            <p:nvPr/>
          </p:nvSpPr>
          <p:spPr>
            <a:xfrm rot="-5400000">
              <a:off x="72666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95" name="tx294"/>
            <p:cNvSpPr/>
            <p:nvPr/>
          </p:nvSpPr>
          <p:spPr>
            <a:xfrm rot="-5400000">
              <a:off x="75665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96" name="tx295"/>
            <p:cNvSpPr/>
            <p:nvPr/>
          </p:nvSpPr>
          <p:spPr>
            <a:xfrm rot="-5400000">
              <a:off x="7811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97" name="tx296"/>
            <p:cNvSpPr/>
            <p:nvPr/>
          </p:nvSpPr>
          <p:spPr>
            <a:xfrm rot="-5400000">
              <a:off x="80748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98" name="pl297"/>
            <p:cNvSpPr/>
            <p:nvPr/>
          </p:nvSpPr>
          <p:spPr>
            <a:xfrm>
              <a:off x="8486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9" name="pl298"/>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0" name="pl299"/>
            <p:cNvSpPr/>
            <p:nvPr/>
          </p:nvSpPr>
          <p:spPr>
            <a:xfrm>
              <a:off x="90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1" name="pl300"/>
            <p:cNvSpPr/>
            <p:nvPr/>
          </p:nvSpPr>
          <p:spPr>
            <a:xfrm>
              <a:off x="9276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2" name="pl301"/>
            <p:cNvSpPr/>
            <p:nvPr/>
          </p:nvSpPr>
          <p:spPr>
            <a:xfrm>
              <a:off x="9540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pl302"/>
            <p:cNvSpPr/>
            <p:nvPr/>
          </p:nvSpPr>
          <p:spPr>
            <a:xfrm>
              <a:off x="9803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pl303"/>
            <p:cNvSpPr/>
            <p:nvPr/>
          </p:nvSpPr>
          <p:spPr>
            <a:xfrm>
              <a:off x="10067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10330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pl305"/>
            <p:cNvSpPr/>
            <p:nvPr/>
          </p:nvSpPr>
          <p:spPr>
            <a:xfrm>
              <a:off x="10594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10857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308"/>
            <p:cNvSpPr/>
            <p:nvPr/>
          </p:nvSpPr>
          <p:spPr>
            <a:xfrm>
              <a:off x="11384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tx309"/>
            <p:cNvSpPr/>
            <p:nvPr/>
          </p:nvSpPr>
          <p:spPr>
            <a:xfrm rot="-5400000">
              <a:off x="8405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11" name="tx310"/>
            <p:cNvSpPr/>
            <p:nvPr/>
          </p:nvSpPr>
          <p:spPr>
            <a:xfrm rot="-5400000">
              <a:off x="865935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12" name="tx311"/>
            <p:cNvSpPr/>
            <p:nvPr/>
          </p:nvSpPr>
          <p:spPr>
            <a:xfrm rot="-5400000">
              <a:off x="892290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13" name="tx312"/>
            <p:cNvSpPr/>
            <p:nvPr/>
          </p:nvSpPr>
          <p:spPr>
            <a:xfrm rot="-5400000">
              <a:off x="9184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14" name="tx313"/>
            <p:cNvSpPr/>
            <p:nvPr/>
          </p:nvSpPr>
          <p:spPr>
            <a:xfrm rot="-5400000">
              <a:off x="941732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15" name="tx314"/>
            <p:cNvSpPr/>
            <p:nvPr/>
          </p:nvSpPr>
          <p:spPr>
            <a:xfrm rot="-5400000">
              <a:off x="9723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16" name="tx315"/>
            <p:cNvSpPr/>
            <p:nvPr/>
          </p:nvSpPr>
          <p:spPr>
            <a:xfrm rot="-5400000">
              <a:off x="1001617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17" name="tx316"/>
            <p:cNvSpPr/>
            <p:nvPr/>
          </p:nvSpPr>
          <p:spPr>
            <a:xfrm rot="-5400000">
              <a:off x="1021748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18" name="tx317"/>
            <p:cNvSpPr/>
            <p:nvPr/>
          </p:nvSpPr>
          <p:spPr>
            <a:xfrm rot="-5400000">
              <a:off x="1048090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19" name="tx318"/>
            <p:cNvSpPr/>
            <p:nvPr/>
          </p:nvSpPr>
          <p:spPr>
            <a:xfrm rot="-5400000">
              <a:off x="1078078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20" name="tx319"/>
            <p:cNvSpPr/>
            <p:nvPr/>
          </p:nvSpPr>
          <p:spPr>
            <a:xfrm rot="-5400000">
              <a:off x="11025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21" name="tx320"/>
            <p:cNvSpPr/>
            <p:nvPr/>
          </p:nvSpPr>
          <p:spPr>
            <a:xfrm rot="-5400000">
              <a:off x="11289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22" name="pl321"/>
            <p:cNvSpPr/>
            <p:nvPr/>
          </p:nvSpPr>
          <p:spPr>
            <a:xfrm>
              <a:off x="1170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3" name="pl322"/>
            <p:cNvSpPr/>
            <p:nvPr/>
          </p:nvSpPr>
          <p:spPr>
            <a:xfrm>
              <a:off x="11964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4" name="pl323"/>
            <p:cNvSpPr/>
            <p:nvPr/>
          </p:nvSpPr>
          <p:spPr>
            <a:xfrm>
              <a:off x="12227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5" name="pl324"/>
            <p:cNvSpPr/>
            <p:nvPr/>
          </p:nvSpPr>
          <p:spPr>
            <a:xfrm>
              <a:off x="12491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6" name="pl325"/>
            <p:cNvSpPr/>
            <p:nvPr/>
          </p:nvSpPr>
          <p:spPr>
            <a:xfrm>
              <a:off x="12754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pl326"/>
            <p:cNvSpPr/>
            <p:nvPr/>
          </p:nvSpPr>
          <p:spPr>
            <a:xfrm>
              <a:off x="13018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327"/>
            <p:cNvSpPr/>
            <p:nvPr/>
          </p:nvSpPr>
          <p:spPr>
            <a:xfrm>
              <a:off x="1328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28"/>
            <p:cNvSpPr/>
            <p:nvPr/>
          </p:nvSpPr>
          <p:spPr>
            <a:xfrm>
              <a:off x="13545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329"/>
            <p:cNvSpPr/>
            <p:nvPr/>
          </p:nvSpPr>
          <p:spPr>
            <a:xfrm>
              <a:off x="13808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30"/>
            <p:cNvSpPr/>
            <p:nvPr/>
          </p:nvSpPr>
          <p:spPr>
            <a:xfrm>
              <a:off x="14071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31"/>
            <p:cNvSpPr/>
            <p:nvPr/>
          </p:nvSpPr>
          <p:spPr>
            <a:xfrm>
              <a:off x="14335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332"/>
            <p:cNvSpPr/>
            <p:nvPr/>
          </p:nvSpPr>
          <p:spPr>
            <a:xfrm>
              <a:off x="14598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tx333"/>
            <p:cNvSpPr/>
            <p:nvPr/>
          </p:nvSpPr>
          <p:spPr>
            <a:xfrm rot="-5400000">
              <a:off x="116199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35" name="tx334"/>
            <p:cNvSpPr/>
            <p:nvPr/>
          </p:nvSpPr>
          <p:spPr>
            <a:xfrm rot="-5400000">
              <a:off x="1187362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36" name="tx335"/>
            <p:cNvSpPr/>
            <p:nvPr/>
          </p:nvSpPr>
          <p:spPr>
            <a:xfrm rot="-5400000">
              <a:off x="1213717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37" name="tx336"/>
            <p:cNvSpPr/>
            <p:nvPr/>
          </p:nvSpPr>
          <p:spPr>
            <a:xfrm rot="-5400000">
              <a:off x="1239877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38" name="tx337"/>
            <p:cNvSpPr/>
            <p:nvPr/>
          </p:nvSpPr>
          <p:spPr>
            <a:xfrm rot="-5400000">
              <a:off x="1263159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39" name="tx338"/>
            <p:cNvSpPr/>
            <p:nvPr/>
          </p:nvSpPr>
          <p:spPr>
            <a:xfrm rot="-5400000">
              <a:off x="129372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40" name="tx339"/>
            <p:cNvSpPr/>
            <p:nvPr/>
          </p:nvSpPr>
          <p:spPr>
            <a:xfrm rot="-5400000">
              <a:off x="1323044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41" name="tx340"/>
            <p:cNvSpPr/>
            <p:nvPr/>
          </p:nvSpPr>
          <p:spPr>
            <a:xfrm rot="-5400000">
              <a:off x="134317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42" name="tx341"/>
            <p:cNvSpPr/>
            <p:nvPr/>
          </p:nvSpPr>
          <p:spPr>
            <a:xfrm rot="-5400000">
              <a:off x="1369517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43" name="tx342"/>
            <p:cNvSpPr/>
            <p:nvPr/>
          </p:nvSpPr>
          <p:spPr>
            <a:xfrm rot="-5400000">
              <a:off x="1399505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44" name="tx343"/>
            <p:cNvSpPr/>
            <p:nvPr/>
          </p:nvSpPr>
          <p:spPr>
            <a:xfrm rot="-5400000">
              <a:off x="142398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45" name="tx344"/>
            <p:cNvSpPr/>
            <p:nvPr/>
          </p:nvSpPr>
          <p:spPr>
            <a:xfrm rot="-5400000">
              <a:off x="14503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46" name="pl345"/>
            <p:cNvSpPr/>
            <p:nvPr/>
          </p:nvSpPr>
          <p:spPr>
            <a:xfrm>
              <a:off x="14915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7" name="pl346"/>
            <p:cNvSpPr/>
            <p:nvPr/>
          </p:nvSpPr>
          <p:spPr>
            <a:xfrm>
              <a:off x="15178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8" name="pl347"/>
            <p:cNvSpPr/>
            <p:nvPr/>
          </p:nvSpPr>
          <p:spPr>
            <a:xfrm>
              <a:off x="15441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9" name="pl348"/>
            <p:cNvSpPr/>
            <p:nvPr/>
          </p:nvSpPr>
          <p:spPr>
            <a:xfrm>
              <a:off x="15705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0" name="pl349"/>
            <p:cNvSpPr/>
            <p:nvPr/>
          </p:nvSpPr>
          <p:spPr>
            <a:xfrm>
              <a:off x="159688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pl350"/>
            <p:cNvSpPr/>
            <p:nvPr/>
          </p:nvSpPr>
          <p:spPr>
            <a:xfrm>
              <a:off x="16232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pl351"/>
            <p:cNvSpPr/>
            <p:nvPr/>
          </p:nvSpPr>
          <p:spPr>
            <a:xfrm>
              <a:off x="16495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pl352"/>
            <p:cNvSpPr/>
            <p:nvPr/>
          </p:nvSpPr>
          <p:spPr>
            <a:xfrm>
              <a:off x="16759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4" name="pl353"/>
            <p:cNvSpPr/>
            <p:nvPr/>
          </p:nvSpPr>
          <p:spPr>
            <a:xfrm>
              <a:off x="17022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5" name="pl354"/>
            <p:cNvSpPr/>
            <p:nvPr/>
          </p:nvSpPr>
          <p:spPr>
            <a:xfrm>
              <a:off x="17286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6" name="pl355"/>
            <p:cNvSpPr/>
            <p:nvPr/>
          </p:nvSpPr>
          <p:spPr>
            <a:xfrm>
              <a:off x="17549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7" name="pl356"/>
            <p:cNvSpPr/>
            <p:nvPr/>
          </p:nvSpPr>
          <p:spPr>
            <a:xfrm>
              <a:off x="178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8" name="tx357"/>
            <p:cNvSpPr/>
            <p:nvPr/>
          </p:nvSpPr>
          <p:spPr>
            <a:xfrm rot="-5400000">
              <a:off x="148342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59" name="tx358"/>
            <p:cNvSpPr/>
            <p:nvPr/>
          </p:nvSpPr>
          <p:spPr>
            <a:xfrm rot="-5400000">
              <a:off x="150878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60" name="tx359"/>
            <p:cNvSpPr/>
            <p:nvPr/>
          </p:nvSpPr>
          <p:spPr>
            <a:xfrm rot="-5400000">
              <a:off x="153514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61" name="tx360"/>
            <p:cNvSpPr/>
            <p:nvPr/>
          </p:nvSpPr>
          <p:spPr>
            <a:xfrm rot="-5400000">
              <a:off x="1561303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62" name="tx361"/>
            <p:cNvSpPr/>
            <p:nvPr/>
          </p:nvSpPr>
          <p:spPr>
            <a:xfrm rot="-5400000">
              <a:off x="1584585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63" name="tx362"/>
            <p:cNvSpPr/>
            <p:nvPr/>
          </p:nvSpPr>
          <p:spPr>
            <a:xfrm rot="-5400000">
              <a:off x="1615155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64" name="tx363"/>
            <p:cNvSpPr/>
            <p:nvPr/>
          </p:nvSpPr>
          <p:spPr>
            <a:xfrm rot="-5400000">
              <a:off x="1644471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65" name="tx364"/>
            <p:cNvSpPr/>
            <p:nvPr/>
          </p:nvSpPr>
          <p:spPr>
            <a:xfrm rot="-5400000">
              <a:off x="1664601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66" name="tx365"/>
            <p:cNvSpPr/>
            <p:nvPr/>
          </p:nvSpPr>
          <p:spPr>
            <a:xfrm rot="-5400000">
              <a:off x="169094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67" name="tx366"/>
            <p:cNvSpPr/>
            <p:nvPr/>
          </p:nvSpPr>
          <p:spPr>
            <a:xfrm rot="-5400000">
              <a:off x="1720932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68" name="tx367"/>
            <p:cNvSpPr/>
            <p:nvPr/>
          </p:nvSpPr>
          <p:spPr>
            <a:xfrm rot="-5400000">
              <a:off x="17454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69" name="tx368"/>
            <p:cNvSpPr/>
            <p:nvPr/>
          </p:nvSpPr>
          <p:spPr>
            <a:xfrm rot="-5400000">
              <a:off x="17717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70" name="tx369"/>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371" name="tx370"/>
            <p:cNvSpPr/>
            <p:nvPr/>
          </p:nvSpPr>
          <p:spPr>
            <a:xfrm>
              <a:off x="1230614" y="4285820"/>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a:t>
              </a:r>
            </a:p>
          </p:txBody>
        </p:sp>
        <p:sp>
          <p:nvSpPr>
            <p:cNvPr id="372" name="tx371"/>
            <p:cNvSpPr/>
            <p:nvPr/>
          </p:nvSpPr>
          <p:spPr>
            <a:xfrm>
              <a:off x="1230614" y="3371561"/>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400</a:t>
              </a:r>
            </a:p>
          </p:txBody>
        </p:sp>
        <p:sp>
          <p:nvSpPr>
            <p:cNvPr id="373" name="tx372"/>
            <p:cNvSpPr/>
            <p:nvPr/>
          </p:nvSpPr>
          <p:spPr>
            <a:xfrm>
              <a:off x="1230614" y="2457302"/>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600</a:t>
              </a:r>
            </a:p>
          </p:txBody>
        </p:sp>
        <p:sp>
          <p:nvSpPr>
            <p:cNvPr id="374" name="pl373"/>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75" name="pl374"/>
            <p:cNvSpPr/>
            <p:nvPr/>
          </p:nvSpPr>
          <p:spPr>
            <a:xfrm>
              <a:off x="1865074" y="437109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76" name="pl375"/>
            <p:cNvSpPr/>
            <p:nvPr/>
          </p:nvSpPr>
          <p:spPr>
            <a:xfrm>
              <a:off x="1865074" y="345684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77" name="pl376"/>
            <p:cNvSpPr/>
            <p:nvPr/>
          </p:nvSpPr>
          <p:spPr>
            <a:xfrm>
              <a:off x="1865074" y="254258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78" name="tx377"/>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379" name="rc378"/>
            <p:cNvSpPr/>
            <p:nvPr/>
          </p:nvSpPr>
          <p:spPr>
            <a:xfrm>
              <a:off x="18110385" y="2153563"/>
              <a:ext cx="1240079" cy="413498"/>
            </a:xfrm>
            <a:prstGeom prst="rect">
              <a:avLst/>
            </a:prstGeom>
            <a:solidFill>
              <a:srgbClr val="FFFFFF">
                <a:alpha val="100000"/>
              </a:srgbClr>
            </a:solidFill>
          </p:spPr>
          <p:txBody>
            <a:bodyPr/>
            <a:lstStyle/>
            <a:p/>
          </p:txBody>
        </p:sp>
        <p:sp>
          <p:nvSpPr>
            <p:cNvPr id="380" name="rc379"/>
            <p:cNvSpPr/>
            <p:nvPr/>
          </p:nvSpPr>
          <p:spPr>
            <a:xfrm>
              <a:off x="18179974" y="2223153"/>
              <a:ext cx="274319" cy="274319"/>
            </a:xfrm>
            <a:prstGeom prst="rect">
              <a:avLst/>
            </a:prstGeom>
            <a:solidFill>
              <a:srgbClr val="FFFFFF">
                <a:alpha val="100000"/>
              </a:srgbClr>
            </a:solidFill>
          </p:spPr>
          <p:txBody>
            <a:bodyPr/>
            <a:lstStyle/>
            <a:p/>
          </p:txBody>
        </p:sp>
        <p:sp>
          <p:nvSpPr>
            <p:cNvPr id="381" name="pg380"/>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382" name="tx381"/>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383" name="rc382"/>
            <p:cNvSpPr/>
            <p:nvPr/>
          </p:nvSpPr>
          <p:spPr>
            <a:xfrm>
              <a:off x="18110385" y="2706240"/>
              <a:ext cx="1753945" cy="1236458"/>
            </a:xfrm>
            <a:prstGeom prst="rect">
              <a:avLst/>
            </a:prstGeom>
            <a:solidFill>
              <a:srgbClr val="FFFFFF">
                <a:alpha val="100000"/>
              </a:srgbClr>
            </a:solidFill>
          </p:spPr>
          <p:txBody>
            <a:bodyPr/>
            <a:lstStyle/>
            <a:p/>
          </p:txBody>
        </p:sp>
        <p:sp>
          <p:nvSpPr>
            <p:cNvPr id="384" name="rc383"/>
            <p:cNvSpPr/>
            <p:nvPr/>
          </p:nvSpPr>
          <p:spPr>
            <a:xfrm>
              <a:off x="18179974" y="2775829"/>
              <a:ext cx="274319" cy="274319"/>
            </a:xfrm>
            <a:prstGeom prst="rect">
              <a:avLst/>
            </a:prstGeom>
            <a:solidFill>
              <a:srgbClr val="FFFFFF">
                <a:alpha val="100000"/>
              </a:srgbClr>
            </a:solidFill>
          </p:spPr>
          <p:txBody>
            <a:bodyPr/>
            <a:lstStyle/>
            <a:p/>
          </p:txBody>
        </p:sp>
        <p:sp>
          <p:nvSpPr>
            <p:cNvPr id="385" name="rc384"/>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86" name="rc385"/>
            <p:cNvSpPr/>
            <p:nvPr/>
          </p:nvSpPr>
          <p:spPr>
            <a:xfrm>
              <a:off x="18179974" y="3050149"/>
              <a:ext cx="274319" cy="274319"/>
            </a:xfrm>
            <a:prstGeom prst="rect">
              <a:avLst/>
            </a:prstGeom>
            <a:solidFill>
              <a:srgbClr val="FFFFFF">
                <a:alpha val="100000"/>
              </a:srgbClr>
            </a:solidFill>
          </p:spPr>
          <p:txBody>
            <a:bodyPr/>
            <a:lstStyle/>
            <a:p/>
          </p:txBody>
        </p:sp>
        <p:sp>
          <p:nvSpPr>
            <p:cNvPr id="387" name="rc386"/>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88" name="rc387"/>
            <p:cNvSpPr/>
            <p:nvPr/>
          </p:nvSpPr>
          <p:spPr>
            <a:xfrm>
              <a:off x="18179974" y="3324469"/>
              <a:ext cx="274319" cy="274320"/>
            </a:xfrm>
            <a:prstGeom prst="rect">
              <a:avLst/>
            </a:prstGeom>
            <a:solidFill>
              <a:srgbClr val="FFFFFF">
                <a:alpha val="100000"/>
              </a:srgbClr>
            </a:solidFill>
          </p:spPr>
          <p:txBody>
            <a:bodyPr/>
            <a:lstStyle/>
            <a:p/>
          </p:txBody>
        </p:sp>
        <p:sp>
          <p:nvSpPr>
            <p:cNvPr id="389" name="rc388"/>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90" name="rc389"/>
            <p:cNvSpPr/>
            <p:nvPr/>
          </p:nvSpPr>
          <p:spPr>
            <a:xfrm>
              <a:off x="18179974" y="3598789"/>
              <a:ext cx="274319" cy="274320"/>
            </a:xfrm>
            <a:prstGeom prst="rect">
              <a:avLst/>
            </a:prstGeom>
            <a:solidFill>
              <a:srgbClr val="FFFFFF">
                <a:alpha val="100000"/>
              </a:srgbClr>
            </a:solidFill>
          </p:spPr>
          <p:txBody>
            <a:bodyPr/>
            <a:lstStyle/>
            <a:p/>
          </p:txBody>
        </p:sp>
        <p:sp>
          <p:nvSpPr>
            <p:cNvPr id="391" name="rc390"/>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92" name="tx391"/>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393" name="tx392"/>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394" name="tx393"/>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395" name="tx394"/>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396" name=""/>
          <p:cNvGrpSpPr/>
          <p:nvPr/>
        </p:nvGrpSpPr>
        <p:grpSpPr>
          <a:xfrm>
            <a:off x="6400800" y="6217920"/>
            <a:ext cx="5486400" cy="4251960"/>
            <a:chOff x="6400800" y="6217920"/>
            <a:chExt cx="5486400" cy="4251960"/>
          </a:xfrm>
        </p:grpSpPr>
        <p:sp>
          <p:nvSpPr>
            <p:cNvPr id="397"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398"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399" name="rc5"/>
            <p:cNvSpPr/>
            <p:nvPr/>
          </p:nvSpPr>
          <p:spPr>
            <a:xfrm>
              <a:off x="7153670" y="6510025"/>
              <a:ext cx="4107183" cy="2788960"/>
            </a:xfrm>
            <a:prstGeom prst="rect">
              <a:avLst/>
            </a:prstGeom>
            <a:solidFill>
              <a:srgbClr val="FFFFFF">
                <a:alpha val="100000"/>
              </a:srgbClr>
            </a:solidFill>
          </p:spPr>
          <p:txBody>
            <a:bodyPr/>
            <a:lstStyle/>
            <a:p/>
          </p:txBody>
        </p:sp>
        <p:sp>
          <p:nvSpPr>
            <p:cNvPr id="400" name="pl6"/>
            <p:cNvSpPr/>
            <p:nvPr/>
          </p:nvSpPr>
          <p:spPr>
            <a:xfrm>
              <a:off x="7153670" y="8842082"/>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01" name="pl7"/>
            <p:cNvSpPr/>
            <p:nvPr/>
          </p:nvSpPr>
          <p:spPr>
            <a:xfrm>
              <a:off x="7153670" y="8181816"/>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02" name="pl8"/>
            <p:cNvSpPr/>
            <p:nvPr/>
          </p:nvSpPr>
          <p:spPr>
            <a:xfrm>
              <a:off x="7153670" y="7521551"/>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03" name="pl9"/>
            <p:cNvSpPr/>
            <p:nvPr/>
          </p:nvSpPr>
          <p:spPr>
            <a:xfrm>
              <a:off x="7153670" y="6861286"/>
              <a:ext cx="4107183" cy="0"/>
            </a:xfrm>
            <a:custGeom>
              <a:avLst/>
              <a:pathLst>
                <a:path w="4107183" h="0">
                  <a:moveTo>
                    <a:pt x="0" y="0"/>
                  </a:moveTo>
                  <a:lnTo>
                    <a:pt x="4107183" y="0"/>
                  </a:lnTo>
                  <a:lnTo>
                    <a:pt x="4107183" y="0"/>
                  </a:lnTo>
                </a:path>
              </a:pathLst>
            </a:custGeom>
            <a:ln w="6775" cap="flat">
              <a:solidFill>
                <a:srgbClr val="EBEBEB">
                  <a:alpha val="100000"/>
                </a:srgbClr>
              </a:solidFill>
              <a:prstDash val="solid"/>
              <a:round/>
            </a:ln>
          </p:spPr>
          <p:txBody>
            <a:bodyPr/>
            <a:lstStyle/>
            <a:p/>
          </p:txBody>
        </p:sp>
        <p:sp>
          <p:nvSpPr>
            <p:cNvPr id="404" name="pl10"/>
            <p:cNvSpPr/>
            <p:nvPr/>
          </p:nvSpPr>
          <p:spPr>
            <a:xfrm>
              <a:off x="7153670" y="9172214"/>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05" name="pl11"/>
            <p:cNvSpPr/>
            <p:nvPr/>
          </p:nvSpPr>
          <p:spPr>
            <a:xfrm>
              <a:off x="7153670" y="8511949"/>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06" name="pl12"/>
            <p:cNvSpPr/>
            <p:nvPr/>
          </p:nvSpPr>
          <p:spPr>
            <a:xfrm>
              <a:off x="7153670" y="7851684"/>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07" name="pl13"/>
            <p:cNvSpPr/>
            <p:nvPr/>
          </p:nvSpPr>
          <p:spPr>
            <a:xfrm>
              <a:off x="7153670" y="7191418"/>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08" name="pl14"/>
            <p:cNvSpPr/>
            <p:nvPr/>
          </p:nvSpPr>
          <p:spPr>
            <a:xfrm>
              <a:off x="7153670" y="6531153"/>
              <a:ext cx="4107183" cy="0"/>
            </a:xfrm>
            <a:custGeom>
              <a:avLst/>
              <a:pathLst>
                <a:path w="4107183" h="0">
                  <a:moveTo>
                    <a:pt x="0" y="0"/>
                  </a:moveTo>
                  <a:lnTo>
                    <a:pt x="4107183" y="0"/>
                  </a:lnTo>
                  <a:lnTo>
                    <a:pt x="4107183" y="0"/>
                  </a:lnTo>
                </a:path>
              </a:pathLst>
            </a:custGeom>
            <a:ln w="13550" cap="flat">
              <a:solidFill>
                <a:srgbClr val="EBEBEB">
                  <a:alpha val="100000"/>
                </a:srgbClr>
              </a:solidFill>
              <a:prstDash val="solid"/>
              <a:round/>
            </a:ln>
          </p:spPr>
          <p:txBody>
            <a:bodyPr/>
            <a:lstStyle/>
            <a:p/>
          </p:txBody>
        </p:sp>
        <p:sp>
          <p:nvSpPr>
            <p:cNvPr id="409" name="rc15"/>
            <p:cNvSpPr/>
            <p:nvPr/>
          </p:nvSpPr>
          <p:spPr>
            <a:xfrm>
              <a:off x="7296281" y="6663206"/>
              <a:ext cx="399309" cy="369748"/>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10" name="rc16"/>
            <p:cNvSpPr/>
            <p:nvPr/>
          </p:nvSpPr>
          <p:spPr>
            <a:xfrm>
              <a:off x="7296281" y="6636796"/>
              <a:ext cx="399309" cy="2641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11" name="rc17"/>
            <p:cNvSpPr/>
            <p:nvPr/>
          </p:nvSpPr>
          <p:spPr>
            <a:xfrm>
              <a:off x="9578050" y="8459128"/>
              <a:ext cx="399309" cy="2641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12" name="rc18"/>
            <p:cNvSpPr/>
            <p:nvPr/>
          </p:nvSpPr>
          <p:spPr>
            <a:xfrm>
              <a:off x="7296281" y="7032955"/>
              <a:ext cx="399309" cy="213925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13" name="rc19"/>
            <p:cNvSpPr/>
            <p:nvPr/>
          </p:nvSpPr>
          <p:spPr>
            <a:xfrm>
              <a:off x="7866723" y="7349882"/>
              <a:ext cx="399309" cy="1822332"/>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14" name="rc20"/>
            <p:cNvSpPr/>
            <p:nvPr/>
          </p:nvSpPr>
          <p:spPr>
            <a:xfrm>
              <a:off x="8437165" y="8670413"/>
              <a:ext cx="399309" cy="501801"/>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15" name="rc21"/>
            <p:cNvSpPr/>
            <p:nvPr/>
          </p:nvSpPr>
          <p:spPr>
            <a:xfrm>
              <a:off x="9007608" y="8802466"/>
              <a:ext cx="399309" cy="36974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16" name="rc22"/>
            <p:cNvSpPr/>
            <p:nvPr/>
          </p:nvSpPr>
          <p:spPr>
            <a:xfrm>
              <a:off x="9578050" y="8485538"/>
              <a:ext cx="399309" cy="686675"/>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17" name="rc23"/>
            <p:cNvSpPr/>
            <p:nvPr/>
          </p:nvSpPr>
          <p:spPr>
            <a:xfrm>
              <a:off x="10148492" y="8459128"/>
              <a:ext cx="399309" cy="71308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18" name="rc24"/>
            <p:cNvSpPr/>
            <p:nvPr/>
          </p:nvSpPr>
          <p:spPr>
            <a:xfrm>
              <a:off x="10718934" y="8644002"/>
              <a:ext cx="399309" cy="528212"/>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19" name="rc25"/>
            <p:cNvSpPr/>
            <p:nvPr/>
          </p:nvSpPr>
          <p:spPr>
            <a:xfrm>
              <a:off x="7866723" y="7297061"/>
              <a:ext cx="399309" cy="52821"/>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20" name="rc26"/>
            <p:cNvSpPr/>
            <p:nvPr/>
          </p:nvSpPr>
          <p:spPr>
            <a:xfrm>
              <a:off x="9007608" y="8776055"/>
              <a:ext cx="399309" cy="26410"/>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21" name="pl27"/>
            <p:cNvSpPr/>
            <p:nvPr/>
          </p:nvSpPr>
          <p:spPr>
            <a:xfrm>
              <a:off x="7495936" y="6867288"/>
              <a:ext cx="3422653" cy="2265563"/>
            </a:xfrm>
            <a:custGeom>
              <a:avLst/>
              <a:pathLst>
                <a:path w="3422653" h="2265563">
                  <a:moveTo>
                    <a:pt x="0" y="0"/>
                  </a:moveTo>
                  <a:lnTo>
                    <a:pt x="570442" y="1876306"/>
                  </a:lnTo>
                  <a:lnTo>
                    <a:pt x="1140884" y="2195584"/>
                  </a:lnTo>
                  <a:lnTo>
                    <a:pt x="1711326" y="2204331"/>
                  </a:lnTo>
                  <a:lnTo>
                    <a:pt x="2281768" y="2195584"/>
                  </a:lnTo>
                  <a:lnTo>
                    <a:pt x="2852210" y="2237134"/>
                  </a:lnTo>
                  <a:lnTo>
                    <a:pt x="3422653" y="2265563"/>
                  </a:lnTo>
                </a:path>
              </a:pathLst>
            </a:custGeom>
            <a:ln w="40651" cap="flat">
              <a:solidFill>
                <a:srgbClr val="000000">
                  <a:alpha val="100000"/>
                </a:srgbClr>
              </a:solidFill>
              <a:prstDash val="solid"/>
              <a:round/>
            </a:ln>
          </p:spPr>
          <p:txBody>
            <a:bodyPr/>
            <a:lstStyle/>
            <a:p/>
          </p:txBody>
        </p:sp>
        <p:sp>
          <p:nvSpPr>
            <p:cNvPr id="422" name="rc28"/>
            <p:cNvSpPr/>
            <p:nvPr/>
          </p:nvSpPr>
          <p:spPr>
            <a:xfrm>
              <a:off x="7153670" y="6510025"/>
              <a:ext cx="4107183" cy="2788960"/>
            </a:xfrm>
            <a:prstGeom prst="rect">
              <a:avLst/>
            </a:prstGeom>
            <a:ln w="13550" cap="rnd">
              <a:solidFill>
                <a:srgbClr val="333333">
                  <a:alpha val="100000"/>
                </a:srgbClr>
              </a:solidFill>
              <a:prstDash val="solid"/>
              <a:round/>
            </a:ln>
          </p:spPr>
          <p:txBody>
            <a:bodyPr/>
            <a:lstStyle/>
            <a:p/>
          </p:txBody>
        </p:sp>
        <p:sp>
          <p:nvSpPr>
            <p:cNvPr id="423" name="tx29"/>
            <p:cNvSpPr/>
            <p:nvPr/>
          </p:nvSpPr>
          <p:spPr>
            <a:xfrm>
              <a:off x="6886172" y="9169908"/>
              <a:ext cx="16944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24" name="tx30"/>
            <p:cNvSpPr/>
            <p:nvPr/>
          </p:nvSpPr>
          <p:spPr>
            <a:xfrm>
              <a:off x="6843756" y="8509642"/>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25</a:t>
              </a:r>
            </a:p>
          </p:txBody>
        </p:sp>
        <p:sp>
          <p:nvSpPr>
            <p:cNvPr id="425" name="tx31"/>
            <p:cNvSpPr/>
            <p:nvPr/>
          </p:nvSpPr>
          <p:spPr>
            <a:xfrm>
              <a:off x="6843756" y="7849377"/>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50</a:t>
              </a:r>
            </a:p>
          </p:txBody>
        </p:sp>
        <p:sp>
          <p:nvSpPr>
            <p:cNvPr id="426" name="tx32"/>
            <p:cNvSpPr/>
            <p:nvPr/>
          </p:nvSpPr>
          <p:spPr>
            <a:xfrm>
              <a:off x="6843756" y="7190972"/>
              <a:ext cx="2118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75</a:t>
              </a:r>
            </a:p>
          </p:txBody>
        </p:sp>
        <p:sp>
          <p:nvSpPr>
            <p:cNvPr id="427" name="tx33"/>
            <p:cNvSpPr/>
            <p:nvPr/>
          </p:nvSpPr>
          <p:spPr>
            <a:xfrm>
              <a:off x="6801340" y="6528846"/>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28" name="pl34"/>
            <p:cNvSpPr/>
            <p:nvPr/>
          </p:nvSpPr>
          <p:spPr>
            <a:xfrm>
              <a:off x="7118876"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9" name="pl35"/>
            <p:cNvSpPr/>
            <p:nvPr/>
          </p:nvSpPr>
          <p:spPr>
            <a:xfrm>
              <a:off x="7118876" y="851194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0" name="pl36"/>
            <p:cNvSpPr/>
            <p:nvPr/>
          </p:nvSpPr>
          <p:spPr>
            <a:xfrm>
              <a:off x="7118876" y="785168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1" name="pl37"/>
            <p:cNvSpPr/>
            <p:nvPr/>
          </p:nvSpPr>
          <p:spPr>
            <a:xfrm>
              <a:off x="7118876" y="719141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2" name="pl38"/>
            <p:cNvSpPr/>
            <p:nvPr/>
          </p:nvSpPr>
          <p:spPr>
            <a:xfrm>
              <a:off x="7118876" y="653115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33" name="pl39"/>
            <p:cNvSpPr/>
            <p:nvPr/>
          </p:nvSpPr>
          <p:spPr>
            <a:xfrm>
              <a:off x="11260854"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34" name="pl40"/>
            <p:cNvSpPr/>
            <p:nvPr/>
          </p:nvSpPr>
          <p:spPr>
            <a:xfrm>
              <a:off x="11260854" y="8516163"/>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35" name="pl41"/>
            <p:cNvSpPr/>
            <p:nvPr/>
          </p:nvSpPr>
          <p:spPr>
            <a:xfrm>
              <a:off x="11260854" y="7860112"/>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36" name="pl42"/>
            <p:cNvSpPr/>
            <p:nvPr/>
          </p:nvSpPr>
          <p:spPr>
            <a:xfrm>
              <a:off x="11260854" y="7204061"/>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37" name="pl43"/>
            <p:cNvSpPr/>
            <p:nvPr/>
          </p:nvSpPr>
          <p:spPr>
            <a:xfrm>
              <a:off x="11260854" y="6548010"/>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38" name="tx44"/>
            <p:cNvSpPr/>
            <p:nvPr/>
          </p:nvSpPr>
          <p:spPr>
            <a:xfrm>
              <a:off x="11358911"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39" name="tx45"/>
            <p:cNvSpPr/>
            <p:nvPr/>
          </p:nvSpPr>
          <p:spPr>
            <a:xfrm>
              <a:off x="11358911" y="8513782"/>
              <a:ext cx="169515"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30</a:t>
              </a:r>
            </a:p>
          </p:txBody>
        </p:sp>
        <p:sp>
          <p:nvSpPr>
            <p:cNvPr id="440" name="tx46"/>
            <p:cNvSpPr/>
            <p:nvPr/>
          </p:nvSpPr>
          <p:spPr>
            <a:xfrm>
              <a:off x="11358911" y="7857805"/>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441" name="tx47"/>
            <p:cNvSpPr/>
            <p:nvPr/>
          </p:nvSpPr>
          <p:spPr>
            <a:xfrm>
              <a:off x="11358911" y="7201754"/>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90</a:t>
              </a:r>
            </a:p>
          </p:txBody>
        </p:sp>
        <p:sp>
          <p:nvSpPr>
            <p:cNvPr id="442" name="tx48"/>
            <p:cNvSpPr/>
            <p:nvPr/>
          </p:nvSpPr>
          <p:spPr>
            <a:xfrm>
              <a:off x="11358911" y="6545703"/>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120</a:t>
              </a:r>
            </a:p>
          </p:txBody>
        </p:sp>
        <p:sp>
          <p:nvSpPr>
            <p:cNvPr id="443" name="pl49"/>
            <p:cNvSpPr/>
            <p:nvPr/>
          </p:nvSpPr>
          <p:spPr>
            <a:xfrm>
              <a:off x="749593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4" name="pl50"/>
            <p:cNvSpPr/>
            <p:nvPr/>
          </p:nvSpPr>
          <p:spPr>
            <a:xfrm>
              <a:off x="806637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5" name="pl51"/>
            <p:cNvSpPr/>
            <p:nvPr/>
          </p:nvSpPr>
          <p:spPr>
            <a:xfrm>
              <a:off x="863682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6" name="pl52"/>
            <p:cNvSpPr/>
            <p:nvPr/>
          </p:nvSpPr>
          <p:spPr>
            <a:xfrm>
              <a:off x="920726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7" name="pl53"/>
            <p:cNvSpPr/>
            <p:nvPr/>
          </p:nvSpPr>
          <p:spPr>
            <a:xfrm>
              <a:off x="977770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8" name="pl54"/>
            <p:cNvSpPr/>
            <p:nvPr/>
          </p:nvSpPr>
          <p:spPr>
            <a:xfrm>
              <a:off x="10348147"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49" name="pl55"/>
            <p:cNvSpPr/>
            <p:nvPr/>
          </p:nvSpPr>
          <p:spPr>
            <a:xfrm>
              <a:off x="1091858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0" name="tx56"/>
            <p:cNvSpPr/>
            <p:nvPr/>
          </p:nvSpPr>
          <p:spPr>
            <a:xfrm rot="-2700000">
              <a:off x="7386037"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51" name="tx57"/>
            <p:cNvSpPr/>
            <p:nvPr/>
          </p:nvSpPr>
          <p:spPr>
            <a:xfrm rot="-2700000">
              <a:off x="7916781"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52" name="tx58"/>
            <p:cNvSpPr/>
            <p:nvPr/>
          </p:nvSpPr>
          <p:spPr>
            <a:xfrm rot="-2700000">
              <a:off x="8486566"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53" name="tx59"/>
            <p:cNvSpPr/>
            <p:nvPr/>
          </p:nvSpPr>
          <p:spPr>
            <a:xfrm rot="-2700000">
              <a:off x="891231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54" name="tx60"/>
            <p:cNvSpPr/>
            <p:nvPr/>
          </p:nvSpPr>
          <p:spPr>
            <a:xfrm rot="-2700000">
              <a:off x="9482760"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55" name="tx61"/>
            <p:cNvSpPr/>
            <p:nvPr/>
          </p:nvSpPr>
          <p:spPr>
            <a:xfrm rot="-2700000">
              <a:off x="10053175"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456" name="tx62"/>
            <p:cNvSpPr/>
            <p:nvPr/>
          </p:nvSpPr>
          <p:spPr>
            <a:xfrm rot="-2700000">
              <a:off x="10735687"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57" name="tx63"/>
            <p:cNvSpPr/>
            <p:nvPr/>
          </p:nvSpPr>
          <p:spPr>
            <a:xfrm>
              <a:off x="9207262"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458" name="tx64"/>
            <p:cNvSpPr/>
            <p:nvPr/>
          </p:nvSpPr>
          <p:spPr>
            <a:xfrm>
              <a:off x="8390010"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459" name="tx65"/>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460" name="tx66"/>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461" name="rc67"/>
            <p:cNvSpPr/>
            <p:nvPr/>
          </p:nvSpPr>
          <p:spPr>
            <a:xfrm>
              <a:off x="6564753" y="10217410"/>
              <a:ext cx="1051268" cy="182880"/>
            </a:xfrm>
            <a:prstGeom prst="rect">
              <a:avLst/>
            </a:prstGeom>
            <a:solidFill>
              <a:srgbClr val="FFFFFF">
                <a:alpha val="100000"/>
              </a:srgbClr>
            </a:solidFill>
          </p:spPr>
          <p:txBody>
            <a:bodyPr/>
            <a:lstStyle/>
            <a:p/>
          </p:txBody>
        </p:sp>
        <p:sp>
          <p:nvSpPr>
            <p:cNvPr id="462" name="rc68"/>
            <p:cNvSpPr/>
            <p:nvPr/>
          </p:nvSpPr>
          <p:spPr>
            <a:xfrm>
              <a:off x="6564753" y="10217410"/>
              <a:ext cx="182879" cy="182880"/>
            </a:xfrm>
            <a:prstGeom prst="rect">
              <a:avLst/>
            </a:prstGeom>
            <a:solidFill>
              <a:srgbClr val="FFFFFF">
                <a:alpha val="100000"/>
              </a:srgbClr>
            </a:solidFill>
          </p:spPr>
          <p:txBody>
            <a:bodyPr/>
            <a:lstStyle/>
            <a:p/>
          </p:txBody>
        </p:sp>
        <p:sp>
          <p:nvSpPr>
            <p:cNvPr id="463" name="pl69"/>
            <p:cNvSpPr/>
            <p:nvPr/>
          </p:nvSpPr>
          <p:spPr>
            <a:xfrm>
              <a:off x="6583041"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464" name="tx70"/>
            <p:cNvSpPr/>
            <p:nvPr/>
          </p:nvSpPr>
          <p:spPr>
            <a:xfrm>
              <a:off x="6855633"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465" name="rc71"/>
            <p:cNvSpPr/>
            <p:nvPr/>
          </p:nvSpPr>
          <p:spPr>
            <a:xfrm>
              <a:off x="7796021" y="10217410"/>
              <a:ext cx="4053749" cy="182880"/>
            </a:xfrm>
            <a:prstGeom prst="rect">
              <a:avLst/>
            </a:prstGeom>
            <a:solidFill>
              <a:srgbClr val="FFFFFF">
                <a:alpha val="100000"/>
              </a:srgbClr>
            </a:solidFill>
          </p:spPr>
          <p:txBody>
            <a:bodyPr/>
            <a:lstStyle/>
            <a:p/>
          </p:txBody>
        </p:sp>
        <p:sp>
          <p:nvSpPr>
            <p:cNvPr id="466" name="rc72"/>
            <p:cNvSpPr/>
            <p:nvPr/>
          </p:nvSpPr>
          <p:spPr>
            <a:xfrm>
              <a:off x="7796021" y="10217410"/>
              <a:ext cx="182879" cy="182880"/>
            </a:xfrm>
            <a:prstGeom prst="rect">
              <a:avLst/>
            </a:prstGeom>
            <a:solidFill>
              <a:srgbClr val="FFFFFF">
                <a:alpha val="100000"/>
              </a:srgbClr>
            </a:solidFill>
          </p:spPr>
          <p:txBody>
            <a:bodyPr/>
            <a:lstStyle/>
            <a:p/>
          </p:txBody>
        </p:sp>
        <p:sp>
          <p:nvSpPr>
            <p:cNvPr id="467" name="rc73"/>
            <p:cNvSpPr/>
            <p:nvPr/>
          </p:nvSpPr>
          <p:spPr>
            <a:xfrm>
              <a:off x="7805021"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8" name="rc74"/>
            <p:cNvSpPr/>
            <p:nvPr/>
          </p:nvSpPr>
          <p:spPr>
            <a:xfrm>
              <a:off x="8887262" y="10217410"/>
              <a:ext cx="182879" cy="182880"/>
            </a:xfrm>
            <a:prstGeom prst="rect">
              <a:avLst/>
            </a:prstGeom>
            <a:solidFill>
              <a:srgbClr val="FFFFFF">
                <a:alpha val="100000"/>
              </a:srgbClr>
            </a:solidFill>
          </p:spPr>
          <p:txBody>
            <a:bodyPr/>
            <a:lstStyle/>
            <a:p/>
          </p:txBody>
        </p:sp>
        <p:sp>
          <p:nvSpPr>
            <p:cNvPr id="469" name="rc75"/>
            <p:cNvSpPr/>
            <p:nvPr/>
          </p:nvSpPr>
          <p:spPr>
            <a:xfrm>
              <a:off x="8896262" y="10226410"/>
              <a:ext cx="164879"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0" name="rc76"/>
            <p:cNvSpPr/>
            <p:nvPr/>
          </p:nvSpPr>
          <p:spPr>
            <a:xfrm>
              <a:off x="9813303" y="10217410"/>
              <a:ext cx="182879" cy="182880"/>
            </a:xfrm>
            <a:prstGeom prst="rect">
              <a:avLst/>
            </a:prstGeom>
            <a:solidFill>
              <a:srgbClr val="FFFFFF">
                <a:alpha val="100000"/>
              </a:srgbClr>
            </a:solidFill>
          </p:spPr>
          <p:txBody>
            <a:bodyPr/>
            <a:lstStyle/>
            <a:p/>
          </p:txBody>
        </p:sp>
        <p:sp>
          <p:nvSpPr>
            <p:cNvPr id="471" name="rc77"/>
            <p:cNvSpPr/>
            <p:nvPr/>
          </p:nvSpPr>
          <p:spPr>
            <a:xfrm>
              <a:off x="9822303" y="10226410"/>
              <a:ext cx="164880"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72" name="rc78"/>
            <p:cNvSpPr/>
            <p:nvPr/>
          </p:nvSpPr>
          <p:spPr>
            <a:xfrm>
              <a:off x="10815544" y="10217410"/>
              <a:ext cx="182880" cy="182880"/>
            </a:xfrm>
            <a:prstGeom prst="rect">
              <a:avLst/>
            </a:prstGeom>
            <a:solidFill>
              <a:srgbClr val="FFFFFF">
                <a:alpha val="100000"/>
              </a:srgbClr>
            </a:solidFill>
          </p:spPr>
          <p:txBody>
            <a:bodyPr/>
            <a:lstStyle/>
            <a:p/>
          </p:txBody>
        </p:sp>
        <p:sp>
          <p:nvSpPr>
            <p:cNvPr id="473" name="rc79"/>
            <p:cNvSpPr/>
            <p:nvPr/>
          </p:nvSpPr>
          <p:spPr>
            <a:xfrm>
              <a:off x="10824544"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4" name="tx80"/>
            <p:cNvSpPr/>
            <p:nvPr/>
          </p:nvSpPr>
          <p:spPr>
            <a:xfrm>
              <a:off x="8086901"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475" name="tx81"/>
            <p:cNvSpPr/>
            <p:nvPr/>
          </p:nvSpPr>
          <p:spPr>
            <a:xfrm>
              <a:off x="9178142"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476" name="tx82"/>
            <p:cNvSpPr/>
            <p:nvPr/>
          </p:nvSpPr>
          <p:spPr>
            <a:xfrm>
              <a:off x="10104183"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477" name="tx83"/>
            <p:cNvSpPr/>
            <p:nvPr/>
          </p:nvSpPr>
          <p:spPr>
            <a:xfrm>
              <a:off x="11106424"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478" name="tx84"/>
            <p:cNvSpPr/>
            <p:nvPr/>
          </p:nvSpPr>
          <p:spPr>
            <a:xfrm>
              <a:off x="6578964"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79" name=""/>
          <p:cNvGrpSpPr/>
          <p:nvPr/>
        </p:nvGrpSpPr>
        <p:grpSpPr>
          <a:xfrm>
            <a:off x="12527280" y="6217920"/>
            <a:ext cx="5486400" cy="4297680"/>
            <a:chOff x="12527280" y="6217920"/>
            <a:chExt cx="5486400" cy="4297680"/>
          </a:xfrm>
        </p:grpSpPr>
        <p:sp>
          <p:nvSpPr>
            <p:cNvPr id="480"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81"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82"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483"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84"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85"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86"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87"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88"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89"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90"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91"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92"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93"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94" name="pl17"/>
            <p:cNvSpPr/>
            <p:nvPr/>
          </p:nvSpPr>
          <p:spPr>
            <a:xfrm>
              <a:off x="13329440" y="6663670"/>
              <a:ext cx="4502097" cy="102429"/>
            </a:xfrm>
            <a:custGeom>
              <a:avLst/>
              <a:pathLst>
                <a:path w="4502097" h="102429">
                  <a:moveTo>
                    <a:pt x="0" y="0"/>
                  </a:moveTo>
                  <a:lnTo>
                    <a:pt x="187587" y="0"/>
                  </a:lnTo>
                  <a:lnTo>
                    <a:pt x="375174" y="51214"/>
                  </a:lnTo>
                  <a:lnTo>
                    <a:pt x="562762" y="0"/>
                  </a:lnTo>
                  <a:lnTo>
                    <a:pt x="750349" y="25607"/>
                  </a:lnTo>
                  <a:lnTo>
                    <a:pt x="937937" y="0"/>
                  </a:lnTo>
                  <a:lnTo>
                    <a:pt x="1125524" y="25607"/>
                  </a:lnTo>
                  <a:lnTo>
                    <a:pt x="1313111" y="25607"/>
                  </a:lnTo>
                  <a:lnTo>
                    <a:pt x="1500699" y="25607"/>
                  </a:lnTo>
                  <a:lnTo>
                    <a:pt x="1688286" y="102429"/>
                  </a:lnTo>
                  <a:lnTo>
                    <a:pt x="1875874" y="25607"/>
                  </a:lnTo>
                  <a:lnTo>
                    <a:pt x="2063461" y="0"/>
                  </a:lnTo>
                  <a:lnTo>
                    <a:pt x="2251048" y="0"/>
                  </a:lnTo>
                  <a:lnTo>
                    <a:pt x="2438636" y="51214"/>
                  </a:lnTo>
                  <a:lnTo>
                    <a:pt x="2626223" y="0"/>
                  </a:lnTo>
                  <a:lnTo>
                    <a:pt x="2813811" y="0"/>
                  </a:lnTo>
                  <a:lnTo>
                    <a:pt x="3001398" y="0"/>
                  </a:lnTo>
                  <a:lnTo>
                    <a:pt x="3188985" y="0"/>
                  </a:lnTo>
                  <a:lnTo>
                    <a:pt x="3376573" y="76822"/>
                  </a:lnTo>
                  <a:lnTo>
                    <a:pt x="3564160" y="25607"/>
                  </a:lnTo>
                  <a:lnTo>
                    <a:pt x="3751748" y="0"/>
                  </a:lnTo>
                  <a:lnTo>
                    <a:pt x="3939335" y="0"/>
                  </a:lnTo>
                  <a:lnTo>
                    <a:pt x="4126923" y="0"/>
                  </a:lnTo>
                  <a:lnTo>
                    <a:pt x="4314510" y="0"/>
                  </a:lnTo>
                  <a:lnTo>
                    <a:pt x="4502097" y="0"/>
                  </a:lnTo>
                </a:path>
              </a:pathLst>
            </a:custGeom>
            <a:ln w="32521" cap="flat">
              <a:solidFill>
                <a:srgbClr val="5EB0E8">
                  <a:alpha val="100000"/>
                </a:srgbClr>
              </a:solidFill>
              <a:prstDash val="solid"/>
              <a:round/>
            </a:ln>
          </p:spPr>
          <p:txBody>
            <a:bodyPr/>
            <a:lstStyle/>
            <a:p/>
          </p:txBody>
        </p:sp>
        <p:sp>
          <p:nvSpPr>
            <p:cNvPr id="495" name="pl18"/>
            <p:cNvSpPr/>
            <p:nvPr/>
          </p:nvSpPr>
          <p:spPr>
            <a:xfrm>
              <a:off x="13329440" y="6663670"/>
              <a:ext cx="4502097" cy="2330281"/>
            </a:xfrm>
            <a:custGeom>
              <a:avLst/>
              <a:pathLst>
                <a:path w="4502097" h="2330281">
                  <a:moveTo>
                    <a:pt x="0" y="25607"/>
                  </a:moveTo>
                  <a:lnTo>
                    <a:pt x="187587" y="25607"/>
                  </a:lnTo>
                  <a:lnTo>
                    <a:pt x="375174" y="51214"/>
                  </a:lnTo>
                  <a:lnTo>
                    <a:pt x="562762" y="25607"/>
                  </a:lnTo>
                  <a:lnTo>
                    <a:pt x="750349" y="0"/>
                  </a:lnTo>
                  <a:lnTo>
                    <a:pt x="937937" y="460934"/>
                  </a:lnTo>
                  <a:lnTo>
                    <a:pt x="1125524" y="921869"/>
                  </a:lnTo>
                  <a:lnTo>
                    <a:pt x="1313111" y="1408412"/>
                  </a:lnTo>
                  <a:lnTo>
                    <a:pt x="1500699" y="1869346"/>
                  </a:lnTo>
                  <a:lnTo>
                    <a:pt x="1688286" y="2330281"/>
                  </a:lnTo>
                  <a:lnTo>
                    <a:pt x="1875874" y="1152337"/>
                  </a:lnTo>
                  <a:lnTo>
                    <a:pt x="2063461" y="0"/>
                  </a:lnTo>
                  <a:lnTo>
                    <a:pt x="2251048" y="0"/>
                  </a:lnTo>
                  <a:lnTo>
                    <a:pt x="2438636" y="0"/>
                  </a:lnTo>
                  <a:lnTo>
                    <a:pt x="2626223" y="0"/>
                  </a:lnTo>
                  <a:lnTo>
                    <a:pt x="2813811" y="0"/>
                  </a:lnTo>
                  <a:lnTo>
                    <a:pt x="3001398" y="0"/>
                  </a:lnTo>
                  <a:lnTo>
                    <a:pt x="3188985" y="0"/>
                  </a:lnTo>
                  <a:lnTo>
                    <a:pt x="3376573" y="0"/>
                  </a:lnTo>
                  <a:lnTo>
                    <a:pt x="3564160" y="0"/>
                  </a:lnTo>
                  <a:lnTo>
                    <a:pt x="3751748" y="0"/>
                  </a:lnTo>
                  <a:lnTo>
                    <a:pt x="3939335" y="0"/>
                  </a:lnTo>
                  <a:lnTo>
                    <a:pt x="4126923" y="0"/>
                  </a:lnTo>
                  <a:lnTo>
                    <a:pt x="4314510" y="0"/>
                  </a:lnTo>
                  <a:lnTo>
                    <a:pt x="4502097" y="0"/>
                  </a:lnTo>
                </a:path>
              </a:pathLst>
            </a:custGeom>
            <a:ln w="32521" cap="flat">
              <a:solidFill>
                <a:srgbClr val="00A173">
                  <a:alpha val="100000"/>
                </a:srgbClr>
              </a:solidFill>
              <a:prstDash val="solid"/>
              <a:round/>
            </a:ln>
          </p:spPr>
          <p:txBody>
            <a:bodyPr/>
            <a:lstStyle/>
            <a:p/>
          </p:txBody>
        </p:sp>
        <p:sp>
          <p:nvSpPr>
            <p:cNvPr id="496"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97"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98"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99"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00"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01"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02"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3"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4"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5"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6"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7"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08"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9"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0"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1"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2"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3"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4"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5"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6"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7"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8"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9"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0"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1"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2"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3"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4"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5"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6"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7"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8"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9"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0"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1"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2"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3"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34"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35"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36"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37"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38"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39"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40"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41"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42"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43"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44"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45"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46"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47"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48"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49"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50"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51"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52"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53"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54"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55"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56"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57"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58"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59" name="rc82"/>
            <p:cNvSpPr/>
            <p:nvPr/>
          </p:nvSpPr>
          <p:spPr>
            <a:xfrm>
              <a:off x="14005791" y="9941072"/>
              <a:ext cx="3149396" cy="504938"/>
            </a:xfrm>
            <a:prstGeom prst="rect">
              <a:avLst/>
            </a:prstGeom>
            <a:solidFill>
              <a:srgbClr val="FFFFFF">
                <a:alpha val="100000"/>
              </a:srgbClr>
            </a:solidFill>
          </p:spPr>
          <p:txBody>
            <a:bodyPr/>
            <a:lstStyle/>
            <a:p/>
          </p:txBody>
        </p:sp>
        <p:sp>
          <p:nvSpPr>
            <p:cNvPr id="560"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61"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62"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63"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64"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565"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566"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567"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RE-ESTABLISHED</a:t>
            </a:r>
          </a:p>
        </p:txBody>
      </p:sp>
      <p:sp xmlns:a="http://schemas.openxmlformats.org/drawingml/2006/main" xmlns:r="http://schemas.openxmlformats.org/officeDocument/2006/relationships" xmlns:p="http://schemas.openxmlformats.org/presentationml/2006/main">
        <p:nvSpPr>
          <p:cNvPr id="568"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Venezuela (Bolivarian Republic of)</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3214267" cy="3131794"/>
            </a:xfrm>
            <a:prstGeom prst="rect">
              <a:avLst/>
            </a:prstGeom>
            <a:solidFill>
              <a:srgbClr val="FFFFFF">
                <a:alpha val="100000"/>
              </a:srgbClr>
            </a:solidFill>
          </p:spPr>
          <p:txBody>
            <a:bodyPr/>
            <a:lstStyle/>
            <a:p/>
          </p:txBody>
        </p:sp>
        <p:sp>
          <p:nvSpPr>
            <p:cNvPr id="7" name="pl6"/>
            <p:cNvSpPr/>
            <p:nvPr/>
          </p:nvSpPr>
          <p:spPr>
            <a:xfrm>
              <a:off x="1899869" y="485516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8" name="pl7"/>
            <p:cNvSpPr/>
            <p:nvPr/>
          </p:nvSpPr>
          <p:spPr>
            <a:xfrm>
              <a:off x="1899869" y="399478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9" name="pl8"/>
            <p:cNvSpPr/>
            <p:nvPr/>
          </p:nvSpPr>
          <p:spPr>
            <a:xfrm>
              <a:off x="1899869" y="313440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 name="pl9"/>
            <p:cNvSpPr/>
            <p:nvPr/>
          </p:nvSpPr>
          <p:spPr>
            <a:xfrm>
              <a:off x="1899869" y="227401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1" name="pl10"/>
            <p:cNvSpPr/>
            <p:nvPr/>
          </p:nvSpPr>
          <p:spPr>
            <a:xfrm>
              <a:off x="189986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 name="pl11"/>
            <p:cNvSpPr/>
            <p:nvPr/>
          </p:nvSpPr>
          <p:spPr>
            <a:xfrm>
              <a:off x="1899869" y="442497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 name="pl12"/>
            <p:cNvSpPr/>
            <p:nvPr/>
          </p:nvSpPr>
          <p:spPr>
            <a:xfrm>
              <a:off x="1899869" y="356459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 name="pl13"/>
            <p:cNvSpPr/>
            <p:nvPr/>
          </p:nvSpPr>
          <p:spPr>
            <a:xfrm>
              <a:off x="1899869" y="270420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5" name="rc14"/>
            <p:cNvSpPr/>
            <p:nvPr/>
          </p:nvSpPr>
          <p:spPr>
            <a:xfrm>
              <a:off x="193938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 name="rc15"/>
            <p:cNvSpPr/>
            <p:nvPr/>
          </p:nvSpPr>
          <p:spPr>
            <a:xfrm>
              <a:off x="193938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 name="rc16"/>
            <p:cNvSpPr/>
            <p:nvPr/>
          </p:nvSpPr>
          <p:spPr>
            <a:xfrm>
              <a:off x="193938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 name="rc17"/>
            <p:cNvSpPr/>
            <p:nvPr/>
          </p:nvSpPr>
          <p:spPr>
            <a:xfrm>
              <a:off x="1939388" y="4889582"/>
              <a:ext cx="237118" cy="39577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 name="rc18"/>
            <p:cNvSpPr/>
            <p:nvPr/>
          </p:nvSpPr>
          <p:spPr>
            <a:xfrm>
              <a:off x="220285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 name="rc19"/>
            <p:cNvSpPr/>
            <p:nvPr/>
          </p:nvSpPr>
          <p:spPr>
            <a:xfrm>
              <a:off x="220285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 name="rc20"/>
            <p:cNvSpPr/>
            <p:nvPr/>
          </p:nvSpPr>
          <p:spPr>
            <a:xfrm>
              <a:off x="220285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 name="rc21"/>
            <p:cNvSpPr/>
            <p:nvPr/>
          </p:nvSpPr>
          <p:spPr>
            <a:xfrm>
              <a:off x="2202853" y="4794939"/>
              <a:ext cx="237118" cy="49041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 name="rc22"/>
            <p:cNvSpPr/>
            <p:nvPr/>
          </p:nvSpPr>
          <p:spPr>
            <a:xfrm>
              <a:off x="246631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 name="rc23"/>
            <p:cNvSpPr/>
            <p:nvPr/>
          </p:nvSpPr>
          <p:spPr>
            <a:xfrm>
              <a:off x="246631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 name="rc24"/>
            <p:cNvSpPr/>
            <p:nvPr/>
          </p:nvSpPr>
          <p:spPr>
            <a:xfrm>
              <a:off x="246631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 name="rc25"/>
            <p:cNvSpPr/>
            <p:nvPr/>
          </p:nvSpPr>
          <p:spPr>
            <a:xfrm>
              <a:off x="2466318" y="5285358"/>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 name="rc26"/>
            <p:cNvSpPr/>
            <p:nvPr/>
          </p:nvSpPr>
          <p:spPr>
            <a:xfrm>
              <a:off x="2729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 name="rc27"/>
            <p:cNvSpPr/>
            <p:nvPr/>
          </p:nvSpPr>
          <p:spPr>
            <a:xfrm>
              <a:off x="272978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 name="rc28"/>
            <p:cNvSpPr/>
            <p:nvPr/>
          </p:nvSpPr>
          <p:spPr>
            <a:xfrm>
              <a:off x="272978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0" name="rc29"/>
            <p:cNvSpPr/>
            <p:nvPr/>
          </p:nvSpPr>
          <p:spPr>
            <a:xfrm>
              <a:off x="2729782" y="5285358"/>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1" name="pg30"/>
            <p:cNvSpPr/>
            <p:nvPr/>
          </p:nvSpPr>
          <p:spPr>
            <a:xfrm>
              <a:off x="2750746"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32" name="tx31"/>
            <p:cNvSpPr/>
            <p:nvPr/>
          </p:nvSpPr>
          <p:spPr>
            <a:xfrm>
              <a:off x="2875628"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33" name="pg32"/>
            <p:cNvSpPr/>
            <p:nvPr/>
          </p:nvSpPr>
          <p:spPr>
            <a:xfrm>
              <a:off x="2933108"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34" name="tx33"/>
            <p:cNvSpPr/>
            <p:nvPr/>
          </p:nvSpPr>
          <p:spPr>
            <a:xfrm>
              <a:off x="3037177"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35" name="rc34"/>
            <p:cNvSpPr/>
            <p:nvPr/>
          </p:nvSpPr>
          <p:spPr>
            <a:xfrm>
              <a:off x="1899869" y="2153563"/>
              <a:ext cx="3214267" cy="3131794"/>
            </a:xfrm>
            <a:prstGeom prst="rect">
              <a:avLst/>
            </a:prstGeom>
            <a:ln w="13550" cap="rnd">
              <a:solidFill>
                <a:srgbClr val="333333">
                  <a:alpha val="100000"/>
                </a:srgbClr>
              </a:solidFill>
              <a:prstDash val="solid"/>
              <a:round/>
            </a:ln>
          </p:spPr>
          <p:txBody>
            <a:bodyPr/>
            <a:lstStyle/>
            <a:p/>
          </p:txBody>
        </p:sp>
        <p:sp>
          <p:nvSpPr>
            <p:cNvPr id="36" name="rc35"/>
            <p:cNvSpPr/>
            <p:nvPr/>
          </p:nvSpPr>
          <p:spPr>
            <a:xfrm>
              <a:off x="5114136" y="2153563"/>
              <a:ext cx="3214267" cy="3131794"/>
            </a:xfrm>
            <a:prstGeom prst="rect">
              <a:avLst/>
            </a:prstGeom>
            <a:solidFill>
              <a:srgbClr val="FFFFFF">
                <a:alpha val="100000"/>
              </a:srgbClr>
            </a:solidFill>
          </p:spPr>
          <p:txBody>
            <a:bodyPr/>
            <a:lstStyle/>
            <a:p/>
          </p:txBody>
        </p:sp>
        <p:sp>
          <p:nvSpPr>
            <p:cNvPr id="37" name="pl36"/>
            <p:cNvSpPr/>
            <p:nvPr/>
          </p:nvSpPr>
          <p:spPr>
            <a:xfrm>
              <a:off x="5114136" y="485516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38" name="pl37"/>
            <p:cNvSpPr/>
            <p:nvPr/>
          </p:nvSpPr>
          <p:spPr>
            <a:xfrm>
              <a:off x="5114136" y="399478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39" name="pl38"/>
            <p:cNvSpPr/>
            <p:nvPr/>
          </p:nvSpPr>
          <p:spPr>
            <a:xfrm>
              <a:off x="5114136" y="313440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40" name="pl39"/>
            <p:cNvSpPr/>
            <p:nvPr/>
          </p:nvSpPr>
          <p:spPr>
            <a:xfrm>
              <a:off x="5114136" y="227401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41" name="pl40"/>
            <p:cNvSpPr/>
            <p:nvPr/>
          </p:nvSpPr>
          <p:spPr>
            <a:xfrm>
              <a:off x="5114136"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42" name="pl41"/>
            <p:cNvSpPr/>
            <p:nvPr/>
          </p:nvSpPr>
          <p:spPr>
            <a:xfrm>
              <a:off x="5114136" y="442497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43" name="pl42"/>
            <p:cNvSpPr/>
            <p:nvPr/>
          </p:nvSpPr>
          <p:spPr>
            <a:xfrm>
              <a:off x="5114136" y="356459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44" name="pl43"/>
            <p:cNvSpPr/>
            <p:nvPr/>
          </p:nvSpPr>
          <p:spPr>
            <a:xfrm>
              <a:off x="5114136" y="270420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45" name="rc44"/>
            <p:cNvSpPr/>
            <p:nvPr/>
          </p:nvSpPr>
          <p:spPr>
            <a:xfrm>
              <a:off x="515365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6" name="rc45"/>
            <p:cNvSpPr/>
            <p:nvPr/>
          </p:nvSpPr>
          <p:spPr>
            <a:xfrm>
              <a:off x="515365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 name="rc46"/>
            <p:cNvSpPr/>
            <p:nvPr/>
          </p:nvSpPr>
          <p:spPr>
            <a:xfrm>
              <a:off x="515365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8" name="rc47"/>
            <p:cNvSpPr/>
            <p:nvPr/>
          </p:nvSpPr>
          <p:spPr>
            <a:xfrm>
              <a:off x="5153656" y="4218483"/>
              <a:ext cx="237118" cy="10668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9" name="rc48"/>
            <p:cNvSpPr/>
            <p:nvPr/>
          </p:nvSpPr>
          <p:spPr>
            <a:xfrm>
              <a:off x="541712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0" name="rc49"/>
            <p:cNvSpPr/>
            <p:nvPr/>
          </p:nvSpPr>
          <p:spPr>
            <a:xfrm>
              <a:off x="541712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1" name="rc50"/>
            <p:cNvSpPr/>
            <p:nvPr/>
          </p:nvSpPr>
          <p:spPr>
            <a:xfrm>
              <a:off x="541712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2" name="rc51"/>
            <p:cNvSpPr/>
            <p:nvPr/>
          </p:nvSpPr>
          <p:spPr>
            <a:xfrm>
              <a:off x="5417121" y="3676441"/>
              <a:ext cx="237118" cy="16089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3" name="rc52"/>
            <p:cNvSpPr/>
            <p:nvPr/>
          </p:nvSpPr>
          <p:spPr>
            <a:xfrm>
              <a:off x="568058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4" name="rc53"/>
            <p:cNvSpPr/>
            <p:nvPr/>
          </p:nvSpPr>
          <p:spPr>
            <a:xfrm>
              <a:off x="568058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5" name="rc54"/>
            <p:cNvSpPr/>
            <p:nvPr/>
          </p:nvSpPr>
          <p:spPr>
            <a:xfrm>
              <a:off x="568058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6" name="rc55"/>
            <p:cNvSpPr/>
            <p:nvPr/>
          </p:nvSpPr>
          <p:spPr>
            <a:xfrm>
              <a:off x="5680585" y="3383911"/>
              <a:ext cx="237118" cy="190144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7" name="rc56"/>
            <p:cNvSpPr/>
            <p:nvPr/>
          </p:nvSpPr>
          <p:spPr>
            <a:xfrm>
              <a:off x="594405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8" name="rc57"/>
            <p:cNvSpPr/>
            <p:nvPr/>
          </p:nvSpPr>
          <p:spPr>
            <a:xfrm>
              <a:off x="594405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9" name="rc58"/>
            <p:cNvSpPr/>
            <p:nvPr/>
          </p:nvSpPr>
          <p:spPr>
            <a:xfrm>
              <a:off x="594405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0" name="rc59"/>
            <p:cNvSpPr/>
            <p:nvPr/>
          </p:nvSpPr>
          <p:spPr>
            <a:xfrm>
              <a:off x="5944050" y="3934556"/>
              <a:ext cx="237118" cy="135080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1" name="rc60"/>
            <p:cNvSpPr/>
            <p:nvPr/>
          </p:nvSpPr>
          <p:spPr>
            <a:xfrm>
              <a:off x="620751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2" name="rc61"/>
            <p:cNvSpPr/>
            <p:nvPr/>
          </p:nvSpPr>
          <p:spPr>
            <a:xfrm>
              <a:off x="620751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3" name="rc62"/>
            <p:cNvSpPr/>
            <p:nvPr/>
          </p:nvSpPr>
          <p:spPr>
            <a:xfrm>
              <a:off x="620751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4" name="rc63"/>
            <p:cNvSpPr/>
            <p:nvPr/>
          </p:nvSpPr>
          <p:spPr>
            <a:xfrm>
              <a:off x="6207514" y="3538780"/>
              <a:ext cx="237118" cy="174657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5" name="rc64"/>
            <p:cNvSpPr/>
            <p:nvPr/>
          </p:nvSpPr>
          <p:spPr>
            <a:xfrm>
              <a:off x="647097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6" name="rc65"/>
            <p:cNvSpPr/>
            <p:nvPr/>
          </p:nvSpPr>
          <p:spPr>
            <a:xfrm>
              <a:off x="647097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7" name="rc66"/>
            <p:cNvSpPr/>
            <p:nvPr/>
          </p:nvSpPr>
          <p:spPr>
            <a:xfrm>
              <a:off x="647097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8" name="rc67"/>
            <p:cNvSpPr/>
            <p:nvPr/>
          </p:nvSpPr>
          <p:spPr>
            <a:xfrm>
              <a:off x="6470979" y="3478553"/>
              <a:ext cx="237118" cy="180680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9" name="rc68"/>
            <p:cNvSpPr/>
            <p:nvPr/>
          </p:nvSpPr>
          <p:spPr>
            <a:xfrm>
              <a:off x="673444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0" name="rc69"/>
            <p:cNvSpPr/>
            <p:nvPr/>
          </p:nvSpPr>
          <p:spPr>
            <a:xfrm>
              <a:off x="673444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1" name="rc70"/>
            <p:cNvSpPr/>
            <p:nvPr/>
          </p:nvSpPr>
          <p:spPr>
            <a:xfrm>
              <a:off x="673444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2" name="rc71"/>
            <p:cNvSpPr/>
            <p:nvPr/>
          </p:nvSpPr>
          <p:spPr>
            <a:xfrm>
              <a:off x="6734443" y="3289269"/>
              <a:ext cx="237118" cy="199608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3" name="rc72"/>
            <p:cNvSpPr/>
            <p:nvPr/>
          </p:nvSpPr>
          <p:spPr>
            <a:xfrm>
              <a:off x="699790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4" name="rc73"/>
            <p:cNvSpPr/>
            <p:nvPr/>
          </p:nvSpPr>
          <p:spPr>
            <a:xfrm>
              <a:off x="699790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5" name="rc74"/>
            <p:cNvSpPr/>
            <p:nvPr/>
          </p:nvSpPr>
          <p:spPr>
            <a:xfrm>
              <a:off x="699790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6" name="rc75"/>
            <p:cNvSpPr/>
            <p:nvPr/>
          </p:nvSpPr>
          <p:spPr>
            <a:xfrm>
              <a:off x="6997908" y="3091381"/>
              <a:ext cx="237118" cy="219397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7" name="rc76"/>
            <p:cNvSpPr/>
            <p:nvPr/>
          </p:nvSpPr>
          <p:spPr>
            <a:xfrm>
              <a:off x="726137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8" name="rc77"/>
            <p:cNvSpPr/>
            <p:nvPr/>
          </p:nvSpPr>
          <p:spPr>
            <a:xfrm>
              <a:off x="726137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9" name="rc78"/>
            <p:cNvSpPr/>
            <p:nvPr/>
          </p:nvSpPr>
          <p:spPr>
            <a:xfrm>
              <a:off x="726137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0" name="rc79"/>
            <p:cNvSpPr/>
            <p:nvPr/>
          </p:nvSpPr>
          <p:spPr>
            <a:xfrm>
              <a:off x="7261373" y="3478553"/>
              <a:ext cx="237118" cy="180680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1" name="rc80"/>
            <p:cNvSpPr/>
            <p:nvPr/>
          </p:nvSpPr>
          <p:spPr>
            <a:xfrm>
              <a:off x="752483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2" name="rc81"/>
            <p:cNvSpPr/>
            <p:nvPr/>
          </p:nvSpPr>
          <p:spPr>
            <a:xfrm>
              <a:off x="752483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3" name="rc82"/>
            <p:cNvSpPr/>
            <p:nvPr/>
          </p:nvSpPr>
          <p:spPr>
            <a:xfrm>
              <a:off x="752483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4" name="rc83"/>
            <p:cNvSpPr/>
            <p:nvPr/>
          </p:nvSpPr>
          <p:spPr>
            <a:xfrm>
              <a:off x="7524837" y="3710857"/>
              <a:ext cx="237118" cy="157450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5" name="rc84"/>
            <p:cNvSpPr/>
            <p:nvPr/>
          </p:nvSpPr>
          <p:spPr>
            <a:xfrm>
              <a:off x="778830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778830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778830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7788302" y="3512969"/>
              <a:ext cx="237118" cy="17723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805176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805176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805176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8051766" y="4769128"/>
              <a:ext cx="237118" cy="51622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pg92"/>
            <p:cNvSpPr/>
            <p:nvPr/>
          </p:nvSpPr>
          <p:spPr>
            <a:xfrm>
              <a:off x="5965013"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94" name="tx93"/>
            <p:cNvSpPr/>
            <p:nvPr/>
          </p:nvSpPr>
          <p:spPr>
            <a:xfrm>
              <a:off x="6089896"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95" name="pg94"/>
            <p:cNvSpPr/>
            <p:nvPr/>
          </p:nvSpPr>
          <p:spPr>
            <a:xfrm>
              <a:off x="6147376"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96" name="tx95"/>
            <p:cNvSpPr/>
            <p:nvPr/>
          </p:nvSpPr>
          <p:spPr>
            <a:xfrm>
              <a:off x="6251445"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97" name="rc96"/>
            <p:cNvSpPr/>
            <p:nvPr/>
          </p:nvSpPr>
          <p:spPr>
            <a:xfrm>
              <a:off x="5114136" y="2153563"/>
              <a:ext cx="3214267" cy="3131794"/>
            </a:xfrm>
            <a:prstGeom prst="rect">
              <a:avLst/>
            </a:prstGeom>
            <a:ln w="13550" cap="rnd">
              <a:solidFill>
                <a:srgbClr val="333333">
                  <a:alpha val="100000"/>
                </a:srgbClr>
              </a:solidFill>
              <a:prstDash val="solid"/>
              <a:round/>
            </a:ln>
          </p:spPr>
          <p:txBody>
            <a:bodyPr/>
            <a:lstStyle/>
            <a:p/>
          </p:txBody>
        </p:sp>
        <p:sp>
          <p:nvSpPr>
            <p:cNvPr id="98" name="rc97"/>
            <p:cNvSpPr/>
            <p:nvPr/>
          </p:nvSpPr>
          <p:spPr>
            <a:xfrm>
              <a:off x="8328404" y="2153563"/>
              <a:ext cx="3214267" cy="3131794"/>
            </a:xfrm>
            <a:prstGeom prst="rect">
              <a:avLst/>
            </a:prstGeom>
            <a:solidFill>
              <a:srgbClr val="FFFFFF">
                <a:alpha val="100000"/>
              </a:srgbClr>
            </a:solidFill>
          </p:spPr>
          <p:txBody>
            <a:bodyPr/>
            <a:lstStyle/>
            <a:p/>
          </p:txBody>
        </p:sp>
        <p:sp>
          <p:nvSpPr>
            <p:cNvPr id="99" name="pl98"/>
            <p:cNvSpPr/>
            <p:nvPr/>
          </p:nvSpPr>
          <p:spPr>
            <a:xfrm>
              <a:off x="8328404" y="485516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0" name="pl99"/>
            <p:cNvSpPr/>
            <p:nvPr/>
          </p:nvSpPr>
          <p:spPr>
            <a:xfrm>
              <a:off x="8328404" y="399478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1" name="pl100"/>
            <p:cNvSpPr/>
            <p:nvPr/>
          </p:nvSpPr>
          <p:spPr>
            <a:xfrm>
              <a:off x="8328404" y="313440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2" name="pl101"/>
            <p:cNvSpPr/>
            <p:nvPr/>
          </p:nvSpPr>
          <p:spPr>
            <a:xfrm>
              <a:off x="8328404" y="227401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3" name="pl102"/>
            <p:cNvSpPr/>
            <p:nvPr/>
          </p:nvSpPr>
          <p:spPr>
            <a:xfrm>
              <a:off x="8328404"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04" name="pl103"/>
            <p:cNvSpPr/>
            <p:nvPr/>
          </p:nvSpPr>
          <p:spPr>
            <a:xfrm>
              <a:off x="8328404" y="442497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05" name="pl104"/>
            <p:cNvSpPr/>
            <p:nvPr/>
          </p:nvSpPr>
          <p:spPr>
            <a:xfrm>
              <a:off x="8328404" y="356459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06" name="pl105"/>
            <p:cNvSpPr/>
            <p:nvPr/>
          </p:nvSpPr>
          <p:spPr>
            <a:xfrm>
              <a:off x="8328404" y="270420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07" name="rc106"/>
            <p:cNvSpPr/>
            <p:nvPr/>
          </p:nvSpPr>
          <p:spPr>
            <a:xfrm>
              <a:off x="836792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8" name="rc107"/>
            <p:cNvSpPr/>
            <p:nvPr/>
          </p:nvSpPr>
          <p:spPr>
            <a:xfrm>
              <a:off x="836792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9" name="rc108"/>
            <p:cNvSpPr/>
            <p:nvPr/>
          </p:nvSpPr>
          <p:spPr>
            <a:xfrm>
              <a:off x="836792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0" name="rc109"/>
            <p:cNvSpPr/>
            <p:nvPr/>
          </p:nvSpPr>
          <p:spPr>
            <a:xfrm>
              <a:off x="8367924" y="4554032"/>
              <a:ext cx="237118" cy="73132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1" name="rc110"/>
            <p:cNvSpPr/>
            <p:nvPr/>
          </p:nvSpPr>
          <p:spPr>
            <a:xfrm>
              <a:off x="863138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2" name="rc111"/>
            <p:cNvSpPr/>
            <p:nvPr/>
          </p:nvSpPr>
          <p:spPr>
            <a:xfrm>
              <a:off x="863138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3" name="rc112"/>
            <p:cNvSpPr/>
            <p:nvPr/>
          </p:nvSpPr>
          <p:spPr>
            <a:xfrm>
              <a:off x="863138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4" name="rc113"/>
            <p:cNvSpPr/>
            <p:nvPr/>
          </p:nvSpPr>
          <p:spPr>
            <a:xfrm>
              <a:off x="8631388" y="3796895"/>
              <a:ext cx="237118" cy="148846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5" name="rc114"/>
            <p:cNvSpPr/>
            <p:nvPr/>
          </p:nvSpPr>
          <p:spPr>
            <a:xfrm>
              <a:off x="889485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6" name="rc115"/>
            <p:cNvSpPr/>
            <p:nvPr/>
          </p:nvSpPr>
          <p:spPr>
            <a:xfrm>
              <a:off x="889485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7" name="rc116"/>
            <p:cNvSpPr/>
            <p:nvPr/>
          </p:nvSpPr>
          <p:spPr>
            <a:xfrm>
              <a:off x="889485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8" name="rc117"/>
            <p:cNvSpPr/>
            <p:nvPr/>
          </p:nvSpPr>
          <p:spPr>
            <a:xfrm>
              <a:off x="8894853" y="3160212"/>
              <a:ext cx="237118" cy="212514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9" name="rc118"/>
            <p:cNvSpPr/>
            <p:nvPr/>
          </p:nvSpPr>
          <p:spPr>
            <a:xfrm>
              <a:off x="915831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0" name="rc119"/>
            <p:cNvSpPr/>
            <p:nvPr/>
          </p:nvSpPr>
          <p:spPr>
            <a:xfrm>
              <a:off x="915831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1" name="rc120"/>
            <p:cNvSpPr/>
            <p:nvPr/>
          </p:nvSpPr>
          <p:spPr>
            <a:xfrm>
              <a:off x="915831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2" name="rc121"/>
            <p:cNvSpPr/>
            <p:nvPr/>
          </p:nvSpPr>
          <p:spPr>
            <a:xfrm>
              <a:off x="9158317" y="3392515"/>
              <a:ext cx="237118" cy="189284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3" name="rc122"/>
            <p:cNvSpPr/>
            <p:nvPr/>
          </p:nvSpPr>
          <p:spPr>
            <a:xfrm>
              <a:off x="9421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4" name="rc123"/>
            <p:cNvSpPr/>
            <p:nvPr/>
          </p:nvSpPr>
          <p:spPr>
            <a:xfrm>
              <a:off x="942178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5" name="rc124"/>
            <p:cNvSpPr/>
            <p:nvPr/>
          </p:nvSpPr>
          <p:spPr>
            <a:xfrm>
              <a:off x="942178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6" name="rc125"/>
            <p:cNvSpPr/>
            <p:nvPr/>
          </p:nvSpPr>
          <p:spPr>
            <a:xfrm>
              <a:off x="9421782" y="2884889"/>
              <a:ext cx="237118" cy="24004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7" name="rc126"/>
            <p:cNvSpPr/>
            <p:nvPr/>
          </p:nvSpPr>
          <p:spPr>
            <a:xfrm>
              <a:off x="968524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8" name="rc127"/>
            <p:cNvSpPr/>
            <p:nvPr/>
          </p:nvSpPr>
          <p:spPr>
            <a:xfrm>
              <a:off x="968524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9" name="rc128"/>
            <p:cNvSpPr/>
            <p:nvPr/>
          </p:nvSpPr>
          <p:spPr>
            <a:xfrm>
              <a:off x="968524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0" name="rc129"/>
            <p:cNvSpPr/>
            <p:nvPr/>
          </p:nvSpPr>
          <p:spPr>
            <a:xfrm>
              <a:off x="9685247" y="2876285"/>
              <a:ext cx="237118" cy="24090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1" name="rc130"/>
            <p:cNvSpPr/>
            <p:nvPr/>
          </p:nvSpPr>
          <p:spPr>
            <a:xfrm>
              <a:off x="994871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2" name="rc131"/>
            <p:cNvSpPr/>
            <p:nvPr/>
          </p:nvSpPr>
          <p:spPr>
            <a:xfrm>
              <a:off x="994871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3" name="rc132"/>
            <p:cNvSpPr/>
            <p:nvPr/>
          </p:nvSpPr>
          <p:spPr>
            <a:xfrm>
              <a:off x="994871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4" name="rc133"/>
            <p:cNvSpPr/>
            <p:nvPr/>
          </p:nvSpPr>
          <p:spPr>
            <a:xfrm>
              <a:off x="9948711" y="3659234"/>
              <a:ext cx="237118" cy="162612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5" name="rc134"/>
            <p:cNvSpPr/>
            <p:nvPr/>
          </p:nvSpPr>
          <p:spPr>
            <a:xfrm>
              <a:off x="1021217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6" name="rc135"/>
            <p:cNvSpPr/>
            <p:nvPr/>
          </p:nvSpPr>
          <p:spPr>
            <a:xfrm>
              <a:off x="1021217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37" name="rc136"/>
            <p:cNvSpPr/>
            <p:nvPr/>
          </p:nvSpPr>
          <p:spPr>
            <a:xfrm>
              <a:off x="1021217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38" name="rc137"/>
            <p:cNvSpPr/>
            <p:nvPr/>
          </p:nvSpPr>
          <p:spPr>
            <a:xfrm>
              <a:off x="10212176" y="3736668"/>
              <a:ext cx="237118" cy="15486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39" name="rc138"/>
            <p:cNvSpPr/>
            <p:nvPr/>
          </p:nvSpPr>
          <p:spPr>
            <a:xfrm>
              <a:off x="1047564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0" name="rc139"/>
            <p:cNvSpPr/>
            <p:nvPr/>
          </p:nvSpPr>
          <p:spPr>
            <a:xfrm>
              <a:off x="1047564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1" name="rc140"/>
            <p:cNvSpPr/>
            <p:nvPr/>
          </p:nvSpPr>
          <p:spPr>
            <a:xfrm>
              <a:off x="1047564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2" name="rc141"/>
            <p:cNvSpPr/>
            <p:nvPr/>
          </p:nvSpPr>
          <p:spPr>
            <a:xfrm>
              <a:off x="10475640" y="3736668"/>
              <a:ext cx="237118" cy="15486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3" name="rc142"/>
            <p:cNvSpPr/>
            <p:nvPr/>
          </p:nvSpPr>
          <p:spPr>
            <a:xfrm>
              <a:off x="1073910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4" name="rc143"/>
            <p:cNvSpPr/>
            <p:nvPr/>
          </p:nvSpPr>
          <p:spPr>
            <a:xfrm>
              <a:off x="1073910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5" name="rc144"/>
            <p:cNvSpPr/>
            <p:nvPr/>
          </p:nvSpPr>
          <p:spPr>
            <a:xfrm>
              <a:off x="1073910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6" name="rc145"/>
            <p:cNvSpPr/>
            <p:nvPr/>
          </p:nvSpPr>
          <p:spPr>
            <a:xfrm>
              <a:off x="10739105" y="5285358"/>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7" name="rc146"/>
            <p:cNvSpPr/>
            <p:nvPr/>
          </p:nvSpPr>
          <p:spPr>
            <a:xfrm>
              <a:off x="1100256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8" name="rc147"/>
            <p:cNvSpPr/>
            <p:nvPr/>
          </p:nvSpPr>
          <p:spPr>
            <a:xfrm>
              <a:off x="1100256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9" name="rc148"/>
            <p:cNvSpPr/>
            <p:nvPr/>
          </p:nvSpPr>
          <p:spPr>
            <a:xfrm>
              <a:off x="1100256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0" name="rc149"/>
            <p:cNvSpPr/>
            <p:nvPr/>
          </p:nvSpPr>
          <p:spPr>
            <a:xfrm>
              <a:off x="11002569" y="5285358"/>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1" name="rc150"/>
            <p:cNvSpPr/>
            <p:nvPr/>
          </p:nvSpPr>
          <p:spPr>
            <a:xfrm>
              <a:off x="1126603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2" name="rc151"/>
            <p:cNvSpPr/>
            <p:nvPr/>
          </p:nvSpPr>
          <p:spPr>
            <a:xfrm>
              <a:off x="1126603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3" name="rc152"/>
            <p:cNvSpPr/>
            <p:nvPr/>
          </p:nvSpPr>
          <p:spPr>
            <a:xfrm>
              <a:off x="1126603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4" name="rc153"/>
            <p:cNvSpPr/>
            <p:nvPr/>
          </p:nvSpPr>
          <p:spPr>
            <a:xfrm>
              <a:off x="11266034" y="5285358"/>
              <a:ext cx="237118"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5" name="pg154"/>
            <p:cNvSpPr/>
            <p:nvPr/>
          </p:nvSpPr>
          <p:spPr>
            <a:xfrm>
              <a:off x="9179281"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56" name="tx155"/>
            <p:cNvSpPr/>
            <p:nvPr/>
          </p:nvSpPr>
          <p:spPr>
            <a:xfrm>
              <a:off x="9304163"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157" name="pg156"/>
            <p:cNvSpPr/>
            <p:nvPr/>
          </p:nvSpPr>
          <p:spPr>
            <a:xfrm>
              <a:off x="9361644"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58" name="tx157"/>
            <p:cNvSpPr/>
            <p:nvPr/>
          </p:nvSpPr>
          <p:spPr>
            <a:xfrm>
              <a:off x="9465712"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159" name="rc158"/>
            <p:cNvSpPr/>
            <p:nvPr/>
          </p:nvSpPr>
          <p:spPr>
            <a:xfrm>
              <a:off x="8328404" y="2153563"/>
              <a:ext cx="3214267" cy="3131794"/>
            </a:xfrm>
            <a:prstGeom prst="rect">
              <a:avLst/>
            </a:prstGeom>
            <a:ln w="13550" cap="rnd">
              <a:solidFill>
                <a:srgbClr val="333333">
                  <a:alpha val="100000"/>
                </a:srgbClr>
              </a:solidFill>
              <a:prstDash val="solid"/>
              <a:round/>
            </a:ln>
          </p:spPr>
          <p:txBody>
            <a:bodyPr/>
            <a:lstStyle/>
            <a:p/>
          </p:txBody>
        </p:sp>
        <p:sp>
          <p:nvSpPr>
            <p:cNvPr id="160" name="rc159"/>
            <p:cNvSpPr/>
            <p:nvPr/>
          </p:nvSpPr>
          <p:spPr>
            <a:xfrm>
              <a:off x="11542672" y="2153563"/>
              <a:ext cx="3214267" cy="3131794"/>
            </a:xfrm>
            <a:prstGeom prst="rect">
              <a:avLst/>
            </a:prstGeom>
            <a:solidFill>
              <a:srgbClr val="FFFFFF">
                <a:alpha val="100000"/>
              </a:srgbClr>
            </a:solidFill>
          </p:spPr>
          <p:txBody>
            <a:bodyPr/>
            <a:lstStyle/>
            <a:p/>
          </p:txBody>
        </p:sp>
        <p:sp>
          <p:nvSpPr>
            <p:cNvPr id="161" name="pl160"/>
            <p:cNvSpPr/>
            <p:nvPr/>
          </p:nvSpPr>
          <p:spPr>
            <a:xfrm>
              <a:off x="11542672" y="485516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62" name="pl161"/>
            <p:cNvSpPr/>
            <p:nvPr/>
          </p:nvSpPr>
          <p:spPr>
            <a:xfrm>
              <a:off x="11542672" y="399478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63" name="pl162"/>
            <p:cNvSpPr/>
            <p:nvPr/>
          </p:nvSpPr>
          <p:spPr>
            <a:xfrm>
              <a:off x="11542672" y="313440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64" name="pl163"/>
            <p:cNvSpPr/>
            <p:nvPr/>
          </p:nvSpPr>
          <p:spPr>
            <a:xfrm>
              <a:off x="11542672" y="227401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65" name="pl164"/>
            <p:cNvSpPr/>
            <p:nvPr/>
          </p:nvSpPr>
          <p:spPr>
            <a:xfrm>
              <a:off x="11542672"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66" name="pl165"/>
            <p:cNvSpPr/>
            <p:nvPr/>
          </p:nvSpPr>
          <p:spPr>
            <a:xfrm>
              <a:off x="11542672" y="442497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67" name="pl166"/>
            <p:cNvSpPr/>
            <p:nvPr/>
          </p:nvSpPr>
          <p:spPr>
            <a:xfrm>
              <a:off x="11542672" y="356459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68" name="pl167"/>
            <p:cNvSpPr/>
            <p:nvPr/>
          </p:nvSpPr>
          <p:spPr>
            <a:xfrm>
              <a:off x="11542672" y="270420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69" name="rc168"/>
            <p:cNvSpPr/>
            <p:nvPr/>
          </p:nvSpPr>
          <p:spPr>
            <a:xfrm>
              <a:off x="1158219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0" name="rc169"/>
            <p:cNvSpPr/>
            <p:nvPr/>
          </p:nvSpPr>
          <p:spPr>
            <a:xfrm>
              <a:off x="1158219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1" name="rc170"/>
            <p:cNvSpPr/>
            <p:nvPr/>
          </p:nvSpPr>
          <p:spPr>
            <a:xfrm>
              <a:off x="1158219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2" name="rc171"/>
            <p:cNvSpPr/>
            <p:nvPr/>
          </p:nvSpPr>
          <p:spPr>
            <a:xfrm>
              <a:off x="11582191" y="4459390"/>
              <a:ext cx="237118" cy="8259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3" name="rc172"/>
            <p:cNvSpPr/>
            <p:nvPr/>
          </p:nvSpPr>
          <p:spPr>
            <a:xfrm>
              <a:off x="1184565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4" name="rc173"/>
            <p:cNvSpPr/>
            <p:nvPr/>
          </p:nvSpPr>
          <p:spPr>
            <a:xfrm>
              <a:off x="1184565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5" name="rc174"/>
            <p:cNvSpPr/>
            <p:nvPr/>
          </p:nvSpPr>
          <p:spPr>
            <a:xfrm>
              <a:off x="11845656"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6" name="rc175"/>
            <p:cNvSpPr/>
            <p:nvPr/>
          </p:nvSpPr>
          <p:spPr>
            <a:xfrm>
              <a:off x="11845656" y="3814103"/>
              <a:ext cx="237118" cy="14712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7" name="rc176"/>
            <p:cNvSpPr/>
            <p:nvPr/>
          </p:nvSpPr>
          <p:spPr>
            <a:xfrm>
              <a:off x="12109121"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8" name="rc177"/>
            <p:cNvSpPr/>
            <p:nvPr/>
          </p:nvSpPr>
          <p:spPr>
            <a:xfrm>
              <a:off x="12109121"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9" name="rc178"/>
            <p:cNvSpPr/>
            <p:nvPr/>
          </p:nvSpPr>
          <p:spPr>
            <a:xfrm>
              <a:off x="12109121"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0" name="rc179"/>
            <p:cNvSpPr/>
            <p:nvPr/>
          </p:nvSpPr>
          <p:spPr>
            <a:xfrm>
              <a:off x="12109121" y="2962324"/>
              <a:ext cx="237118" cy="232303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1" name="rc180"/>
            <p:cNvSpPr/>
            <p:nvPr/>
          </p:nvSpPr>
          <p:spPr>
            <a:xfrm>
              <a:off x="1237258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2" name="rc181"/>
            <p:cNvSpPr/>
            <p:nvPr/>
          </p:nvSpPr>
          <p:spPr>
            <a:xfrm>
              <a:off x="1237258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3" name="rc182"/>
            <p:cNvSpPr/>
            <p:nvPr/>
          </p:nvSpPr>
          <p:spPr>
            <a:xfrm>
              <a:off x="12372585"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4" name="rc183"/>
            <p:cNvSpPr/>
            <p:nvPr/>
          </p:nvSpPr>
          <p:spPr>
            <a:xfrm>
              <a:off x="12372585" y="3710857"/>
              <a:ext cx="237118" cy="157450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5" name="rc184"/>
            <p:cNvSpPr/>
            <p:nvPr/>
          </p:nvSpPr>
          <p:spPr>
            <a:xfrm>
              <a:off x="1263605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6" name="rc185"/>
            <p:cNvSpPr/>
            <p:nvPr/>
          </p:nvSpPr>
          <p:spPr>
            <a:xfrm>
              <a:off x="1263605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7" name="rc186"/>
            <p:cNvSpPr/>
            <p:nvPr/>
          </p:nvSpPr>
          <p:spPr>
            <a:xfrm>
              <a:off x="12636050"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8" name="rc187"/>
            <p:cNvSpPr/>
            <p:nvPr/>
          </p:nvSpPr>
          <p:spPr>
            <a:xfrm>
              <a:off x="12636050" y="3624818"/>
              <a:ext cx="237118" cy="16605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9" name="rc188"/>
            <p:cNvSpPr/>
            <p:nvPr/>
          </p:nvSpPr>
          <p:spPr>
            <a:xfrm>
              <a:off x="1289951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0" name="rc189"/>
            <p:cNvSpPr/>
            <p:nvPr/>
          </p:nvSpPr>
          <p:spPr>
            <a:xfrm>
              <a:off x="1289951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1" name="rc190"/>
            <p:cNvSpPr/>
            <p:nvPr/>
          </p:nvSpPr>
          <p:spPr>
            <a:xfrm>
              <a:off x="12899514"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2" name="rc191"/>
            <p:cNvSpPr/>
            <p:nvPr/>
          </p:nvSpPr>
          <p:spPr>
            <a:xfrm>
              <a:off x="12899514" y="2927908"/>
              <a:ext cx="237118" cy="23574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3" name="rc192"/>
            <p:cNvSpPr/>
            <p:nvPr/>
          </p:nvSpPr>
          <p:spPr>
            <a:xfrm>
              <a:off x="1316297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4" name="rc193"/>
            <p:cNvSpPr/>
            <p:nvPr/>
          </p:nvSpPr>
          <p:spPr>
            <a:xfrm>
              <a:off x="1316297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5" name="rc194"/>
            <p:cNvSpPr/>
            <p:nvPr/>
          </p:nvSpPr>
          <p:spPr>
            <a:xfrm>
              <a:off x="13162979"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6" name="rc195"/>
            <p:cNvSpPr/>
            <p:nvPr/>
          </p:nvSpPr>
          <p:spPr>
            <a:xfrm>
              <a:off x="13162979" y="4218483"/>
              <a:ext cx="237118" cy="10668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7" name="rc196"/>
            <p:cNvSpPr/>
            <p:nvPr/>
          </p:nvSpPr>
          <p:spPr>
            <a:xfrm>
              <a:off x="1342644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98" name="rc197"/>
            <p:cNvSpPr/>
            <p:nvPr/>
          </p:nvSpPr>
          <p:spPr>
            <a:xfrm>
              <a:off x="1342644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9" name="rc198"/>
            <p:cNvSpPr/>
            <p:nvPr/>
          </p:nvSpPr>
          <p:spPr>
            <a:xfrm>
              <a:off x="1342644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0" name="rc199"/>
            <p:cNvSpPr/>
            <p:nvPr/>
          </p:nvSpPr>
          <p:spPr>
            <a:xfrm>
              <a:off x="13426443" y="4089425"/>
              <a:ext cx="237118" cy="119593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1" name="rc200"/>
            <p:cNvSpPr/>
            <p:nvPr/>
          </p:nvSpPr>
          <p:spPr>
            <a:xfrm>
              <a:off x="13689908"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2" name="rc201"/>
            <p:cNvSpPr/>
            <p:nvPr/>
          </p:nvSpPr>
          <p:spPr>
            <a:xfrm>
              <a:off x="13689908"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3" name="rc202"/>
            <p:cNvSpPr/>
            <p:nvPr/>
          </p:nvSpPr>
          <p:spPr>
            <a:xfrm>
              <a:off x="13689908"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4" name="rc203"/>
            <p:cNvSpPr/>
            <p:nvPr/>
          </p:nvSpPr>
          <p:spPr>
            <a:xfrm>
              <a:off x="13689908" y="3616215"/>
              <a:ext cx="237118" cy="166914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5" name="rc204"/>
            <p:cNvSpPr/>
            <p:nvPr/>
          </p:nvSpPr>
          <p:spPr>
            <a:xfrm>
              <a:off x="1395337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6" name="rc205"/>
            <p:cNvSpPr/>
            <p:nvPr/>
          </p:nvSpPr>
          <p:spPr>
            <a:xfrm>
              <a:off x="1395337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7" name="rc206"/>
            <p:cNvSpPr/>
            <p:nvPr/>
          </p:nvSpPr>
          <p:spPr>
            <a:xfrm>
              <a:off x="1395337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8" name="rc207"/>
            <p:cNvSpPr/>
            <p:nvPr/>
          </p:nvSpPr>
          <p:spPr>
            <a:xfrm>
              <a:off x="13953372" y="4390559"/>
              <a:ext cx="237118" cy="8947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9" name="rc208"/>
            <p:cNvSpPr/>
            <p:nvPr/>
          </p:nvSpPr>
          <p:spPr>
            <a:xfrm>
              <a:off x="1421683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421683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4216837"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4216837" y="3788291"/>
              <a:ext cx="237118" cy="149706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rc212"/>
            <p:cNvSpPr/>
            <p:nvPr/>
          </p:nvSpPr>
          <p:spPr>
            <a:xfrm>
              <a:off x="1448030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4" name="rc213"/>
            <p:cNvSpPr/>
            <p:nvPr/>
          </p:nvSpPr>
          <p:spPr>
            <a:xfrm>
              <a:off x="1448030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5" name="rc214"/>
            <p:cNvSpPr/>
            <p:nvPr/>
          </p:nvSpPr>
          <p:spPr>
            <a:xfrm>
              <a:off x="1448030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6" name="rc215"/>
            <p:cNvSpPr/>
            <p:nvPr/>
          </p:nvSpPr>
          <p:spPr>
            <a:xfrm>
              <a:off x="14480302" y="5250942"/>
              <a:ext cx="237118" cy="3441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7" name="pg216"/>
            <p:cNvSpPr/>
            <p:nvPr/>
          </p:nvSpPr>
          <p:spPr>
            <a:xfrm>
              <a:off x="12393549" y="2153563"/>
              <a:ext cx="1512513" cy="373922"/>
            </a:xfrm>
            <a:custGeom>
              <a:avLst/>
              <a:pathLst>
                <a:path w="1512513" h="373922">
                  <a:moveTo>
                    <a:pt x="31220" y="373922"/>
                  </a:moveTo>
                  <a:lnTo>
                    <a:pt x="1481293" y="373922"/>
                  </a:lnTo>
                  <a:lnTo>
                    <a:pt x="1480036" y="373897"/>
                  </a:lnTo>
                  <a:lnTo>
                    <a:pt x="1485056" y="373695"/>
                  </a:lnTo>
                  <a:lnTo>
                    <a:pt x="1489979" y="372690"/>
                  </a:lnTo>
                  <a:lnTo>
                    <a:pt x="1494677" y="370908"/>
                  </a:lnTo>
                  <a:lnTo>
                    <a:pt x="1499028" y="368396"/>
                  </a:lnTo>
                  <a:lnTo>
                    <a:pt x="1502920" y="365218"/>
                  </a:lnTo>
                  <a:lnTo>
                    <a:pt x="1506252" y="361457"/>
                  </a:lnTo>
                  <a:lnTo>
                    <a:pt x="1508937" y="357211"/>
                  </a:lnTo>
                  <a:lnTo>
                    <a:pt x="1510907" y="352588"/>
                  </a:lnTo>
                  <a:lnTo>
                    <a:pt x="1512109" y="347710"/>
                  </a:lnTo>
                  <a:lnTo>
                    <a:pt x="1512513" y="342702"/>
                  </a:lnTo>
                  <a:lnTo>
                    <a:pt x="1512513" y="31220"/>
                  </a:lnTo>
                  <a:lnTo>
                    <a:pt x="1512109" y="26212"/>
                  </a:lnTo>
                  <a:lnTo>
                    <a:pt x="1510907" y="21334"/>
                  </a:lnTo>
                  <a:lnTo>
                    <a:pt x="1508937" y="16711"/>
                  </a:lnTo>
                  <a:lnTo>
                    <a:pt x="1506252" y="12465"/>
                  </a:lnTo>
                  <a:lnTo>
                    <a:pt x="1502920" y="8704"/>
                  </a:lnTo>
                  <a:lnTo>
                    <a:pt x="1499028" y="5526"/>
                  </a:lnTo>
                  <a:lnTo>
                    <a:pt x="1494677" y="3014"/>
                  </a:lnTo>
                  <a:lnTo>
                    <a:pt x="1489979" y="1232"/>
                  </a:lnTo>
                  <a:lnTo>
                    <a:pt x="1485056" y="227"/>
                  </a:lnTo>
                  <a:lnTo>
                    <a:pt x="148129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18" name="tx217"/>
            <p:cNvSpPr/>
            <p:nvPr/>
          </p:nvSpPr>
          <p:spPr>
            <a:xfrm>
              <a:off x="12518431" y="2239827"/>
              <a:ext cx="126274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0 case(s)</a:t>
              </a:r>
            </a:p>
          </p:txBody>
        </p:sp>
        <p:sp>
          <p:nvSpPr>
            <p:cNvPr id="219" name="pg218"/>
            <p:cNvSpPr/>
            <p:nvPr/>
          </p:nvSpPr>
          <p:spPr>
            <a:xfrm>
              <a:off x="12575911" y="2394471"/>
              <a:ext cx="1147788" cy="311602"/>
            </a:xfrm>
            <a:custGeom>
              <a:avLst/>
              <a:pathLst>
                <a:path w="1147788" h="311602">
                  <a:moveTo>
                    <a:pt x="26017" y="311602"/>
                  </a:moveTo>
                  <a:lnTo>
                    <a:pt x="1121771" y="311602"/>
                  </a:lnTo>
                  <a:lnTo>
                    <a:pt x="1120723" y="311581"/>
                  </a:lnTo>
                  <a:lnTo>
                    <a:pt x="1124907" y="311412"/>
                  </a:lnTo>
                  <a:lnTo>
                    <a:pt x="1129009" y="310575"/>
                  </a:lnTo>
                  <a:lnTo>
                    <a:pt x="1132924" y="309090"/>
                  </a:lnTo>
                  <a:lnTo>
                    <a:pt x="1136551" y="306996"/>
                  </a:lnTo>
                  <a:lnTo>
                    <a:pt x="1139794" y="304348"/>
                  </a:lnTo>
                  <a:lnTo>
                    <a:pt x="1142570" y="301214"/>
                  </a:lnTo>
                  <a:lnTo>
                    <a:pt x="1144808" y="297675"/>
                  </a:lnTo>
                  <a:lnTo>
                    <a:pt x="1146449" y="293823"/>
                  </a:lnTo>
                  <a:lnTo>
                    <a:pt x="1147451" y="289758"/>
                  </a:lnTo>
                  <a:lnTo>
                    <a:pt x="1147788" y="285585"/>
                  </a:lnTo>
                  <a:lnTo>
                    <a:pt x="1147788" y="26017"/>
                  </a:lnTo>
                  <a:lnTo>
                    <a:pt x="1147451" y="21843"/>
                  </a:lnTo>
                  <a:lnTo>
                    <a:pt x="1146449" y="17778"/>
                  </a:lnTo>
                  <a:lnTo>
                    <a:pt x="1144808" y="13926"/>
                  </a:lnTo>
                  <a:lnTo>
                    <a:pt x="1142570" y="10387"/>
                  </a:lnTo>
                  <a:lnTo>
                    <a:pt x="1139794" y="7253"/>
                  </a:lnTo>
                  <a:lnTo>
                    <a:pt x="1136551" y="4605"/>
                  </a:lnTo>
                  <a:lnTo>
                    <a:pt x="1132924" y="2511"/>
                  </a:lnTo>
                  <a:lnTo>
                    <a:pt x="1129009" y="1027"/>
                  </a:lnTo>
                  <a:lnTo>
                    <a:pt x="1124907" y="189"/>
                  </a:lnTo>
                  <a:lnTo>
                    <a:pt x="1121771"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20" name="tx219"/>
            <p:cNvSpPr/>
            <p:nvPr/>
          </p:nvSpPr>
          <p:spPr>
            <a:xfrm>
              <a:off x="12679980" y="2466357"/>
              <a:ext cx="939651"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0 case(s)</a:t>
              </a:r>
            </a:p>
          </p:txBody>
        </p:sp>
        <p:sp>
          <p:nvSpPr>
            <p:cNvPr id="221" name="rc220"/>
            <p:cNvSpPr/>
            <p:nvPr/>
          </p:nvSpPr>
          <p:spPr>
            <a:xfrm>
              <a:off x="11542672" y="2153563"/>
              <a:ext cx="3214267" cy="3131794"/>
            </a:xfrm>
            <a:prstGeom prst="rect">
              <a:avLst/>
            </a:prstGeom>
            <a:ln w="13550" cap="rnd">
              <a:solidFill>
                <a:srgbClr val="333333">
                  <a:alpha val="100000"/>
                </a:srgbClr>
              </a:solidFill>
              <a:prstDash val="solid"/>
              <a:round/>
            </a:ln>
          </p:spPr>
          <p:txBody>
            <a:bodyPr/>
            <a:lstStyle/>
            <a:p/>
          </p:txBody>
        </p:sp>
        <p:sp>
          <p:nvSpPr>
            <p:cNvPr id="222" name="rc221"/>
            <p:cNvSpPr/>
            <p:nvPr/>
          </p:nvSpPr>
          <p:spPr>
            <a:xfrm>
              <a:off x="14756939" y="2153563"/>
              <a:ext cx="3214267" cy="3131794"/>
            </a:xfrm>
            <a:prstGeom prst="rect">
              <a:avLst/>
            </a:prstGeom>
            <a:solidFill>
              <a:srgbClr val="FFFFFF">
                <a:alpha val="100000"/>
              </a:srgbClr>
            </a:solidFill>
          </p:spPr>
          <p:txBody>
            <a:bodyPr/>
            <a:lstStyle/>
            <a:p/>
          </p:txBody>
        </p:sp>
        <p:sp>
          <p:nvSpPr>
            <p:cNvPr id="223" name="pl222"/>
            <p:cNvSpPr/>
            <p:nvPr/>
          </p:nvSpPr>
          <p:spPr>
            <a:xfrm>
              <a:off x="14756939" y="4855166"/>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24" name="pl223"/>
            <p:cNvSpPr/>
            <p:nvPr/>
          </p:nvSpPr>
          <p:spPr>
            <a:xfrm>
              <a:off x="14756939" y="3994783"/>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25" name="pl224"/>
            <p:cNvSpPr/>
            <p:nvPr/>
          </p:nvSpPr>
          <p:spPr>
            <a:xfrm>
              <a:off x="14756939" y="3134400"/>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26" name="pl225"/>
            <p:cNvSpPr/>
            <p:nvPr/>
          </p:nvSpPr>
          <p:spPr>
            <a:xfrm>
              <a:off x="14756939" y="227401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27" name="pl226"/>
            <p:cNvSpPr/>
            <p:nvPr/>
          </p:nvSpPr>
          <p:spPr>
            <a:xfrm>
              <a:off x="1475693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28" name="pl227"/>
            <p:cNvSpPr/>
            <p:nvPr/>
          </p:nvSpPr>
          <p:spPr>
            <a:xfrm>
              <a:off x="14756939" y="442497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29" name="pl228"/>
            <p:cNvSpPr/>
            <p:nvPr/>
          </p:nvSpPr>
          <p:spPr>
            <a:xfrm>
              <a:off x="14756939" y="356459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30" name="pl229"/>
            <p:cNvSpPr/>
            <p:nvPr/>
          </p:nvSpPr>
          <p:spPr>
            <a:xfrm>
              <a:off x="14756939" y="2704209"/>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31" name="rc230"/>
            <p:cNvSpPr/>
            <p:nvPr/>
          </p:nvSpPr>
          <p:spPr>
            <a:xfrm>
              <a:off x="14756939" y="2153563"/>
              <a:ext cx="3214267" cy="3131794"/>
            </a:xfrm>
            <a:prstGeom prst="rect">
              <a:avLst/>
            </a:prstGeom>
            <a:ln w="13550" cap="rnd">
              <a:solidFill>
                <a:srgbClr val="333333">
                  <a:alpha val="100000"/>
                </a:srgbClr>
              </a:solidFill>
              <a:prstDash val="solid"/>
              <a:round/>
            </a:ln>
          </p:spPr>
          <p:txBody>
            <a:bodyPr/>
            <a:lstStyle/>
            <a:p/>
          </p:txBody>
        </p:sp>
        <p:sp>
          <p:nvSpPr>
            <p:cNvPr id="232" name="tx231"/>
            <p:cNvSpPr/>
            <p:nvPr/>
          </p:nvSpPr>
          <p:spPr>
            <a:xfrm>
              <a:off x="322447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33" name="tx232"/>
            <p:cNvSpPr/>
            <p:nvPr/>
          </p:nvSpPr>
          <p:spPr>
            <a:xfrm>
              <a:off x="64387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34" name="tx233"/>
            <p:cNvSpPr/>
            <p:nvPr/>
          </p:nvSpPr>
          <p:spPr>
            <a:xfrm>
              <a:off x="96530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35" name="tx234"/>
            <p:cNvSpPr/>
            <p:nvPr/>
          </p:nvSpPr>
          <p:spPr>
            <a:xfrm>
              <a:off x="128672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36" name="tx235"/>
            <p:cNvSpPr/>
            <p:nvPr/>
          </p:nvSpPr>
          <p:spPr>
            <a:xfrm>
              <a:off x="1608154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37" name="pl236"/>
            <p:cNvSpPr/>
            <p:nvPr/>
          </p:nvSpPr>
          <p:spPr>
            <a:xfrm>
              <a:off x="20579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8" name="pl237"/>
            <p:cNvSpPr/>
            <p:nvPr/>
          </p:nvSpPr>
          <p:spPr>
            <a:xfrm>
              <a:off x="2321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9" name="pl238"/>
            <p:cNvSpPr/>
            <p:nvPr/>
          </p:nvSpPr>
          <p:spPr>
            <a:xfrm>
              <a:off x="2584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0" name="pl239"/>
            <p:cNvSpPr/>
            <p:nvPr/>
          </p:nvSpPr>
          <p:spPr>
            <a:xfrm>
              <a:off x="2848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1" name="pl240"/>
            <p:cNvSpPr/>
            <p:nvPr/>
          </p:nvSpPr>
          <p:spPr>
            <a:xfrm>
              <a:off x="3111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2" name="pl241"/>
            <p:cNvSpPr/>
            <p:nvPr/>
          </p:nvSpPr>
          <p:spPr>
            <a:xfrm>
              <a:off x="3375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3" name="pl242"/>
            <p:cNvSpPr/>
            <p:nvPr/>
          </p:nvSpPr>
          <p:spPr>
            <a:xfrm>
              <a:off x="3638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4" name="pl243"/>
            <p:cNvSpPr/>
            <p:nvPr/>
          </p:nvSpPr>
          <p:spPr>
            <a:xfrm>
              <a:off x="3902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5" name="pl244"/>
            <p:cNvSpPr/>
            <p:nvPr/>
          </p:nvSpPr>
          <p:spPr>
            <a:xfrm>
              <a:off x="4165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6" name="pl245"/>
            <p:cNvSpPr/>
            <p:nvPr/>
          </p:nvSpPr>
          <p:spPr>
            <a:xfrm>
              <a:off x="4429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7" name="pl246"/>
            <p:cNvSpPr/>
            <p:nvPr/>
          </p:nvSpPr>
          <p:spPr>
            <a:xfrm>
              <a:off x="4692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8" name="pl247"/>
            <p:cNvSpPr/>
            <p:nvPr/>
          </p:nvSpPr>
          <p:spPr>
            <a:xfrm>
              <a:off x="4956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9" name="tx248"/>
            <p:cNvSpPr/>
            <p:nvPr/>
          </p:nvSpPr>
          <p:spPr>
            <a:xfrm rot="-5400000">
              <a:off x="197716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50" name="tx249"/>
            <p:cNvSpPr/>
            <p:nvPr/>
          </p:nvSpPr>
          <p:spPr>
            <a:xfrm rot="-5400000">
              <a:off x="22308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51" name="tx250"/>
            <p:cNvSpPr/>
            <p:nvPr/>
          </p:nvSpPr>
          <p:spPr>
            <a:xfrm rot="-5400000">
              <a:off x="249437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52" name="tx251"/>
            <p:cNvSpPr/>
            <p:nvPr/>
          </p:nvSpPr>
          <p:spPr>
            <a:xfrm rot="-5400000">
              <a:off x="27559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53" name="tx252"/>
            <p:cNvSpPr/>
            <p:nvPr/>
          </p:nvSpPr>
          <p:spPr>
            <a:xfrm rot="-5400000">
              <a:off x="298878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54" name="tx253"/>
            <p:cNvSpPr/>
            <p:nvPr/>
          </p:nvSpPr>
          <p:spPr>
            <a:xfrm rot="-5400000">
              <a:off x="32944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55" name="tx254"/>
            <p:cNvSpPr/>
            <p:nvPr/>
          </p:nvSpPr>
          <p:spPr>
            <a:xfrm rot="-5400000">
              <a:off x="358764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56" name="tx255"/>
            <p:cNvSpPr/>
            <p:nvPr/>
          </p:nvSpPr>
          <p:spPr>
            <a:xfrm rot="-5400000">
              <a:off x="378894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57" name="tx256"/>
            <p:cNvSpPr/>
            <p:nvPr/>
          </p:nvSpPr>
          <p:spPr>
            <a:xfrm rot="-5400000">
              <a:off x="405236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58" name="tx257"/>
            <p:cNvSpPr/>
            <p:nvPr/>
          </p:nvSpPr>
          <p:spPr>
            <a:xfrm rot="-5400000">
              <a:off x="43522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59" name="tx258"/>
            <p:cNvSpPr/>
            <p:nvPr/>
          </p:nvSpPr>
          <p:spPr>
            <a:xfrm rot="-5400000">
              <a:off x="4597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60" name="tx259"/>
            <p:cNvSpPr/>
            <p:nvPr/>
          </p:nvSpPr>
          <p:spPr>
            <a:xfrm rot="-5400000">
              <a:off x="4860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61" name="pl260"/>
            <p:cNvSpPr/>
            <p:nvPr/>
          </p:nvSpPr>
          <p:spPr>
            <a:xfrm>
              <a:off x="5272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2" name="pl261"/>
            <p:cNvSpPr/>
            <p:nvPr/>
          </p:nvSpPr>
          <p:spPr>
            <a:xfrm>
              <a:off x="5535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3" name="pl262"/>
            <p:cNvSpPr/>
            <p:nvPr/>
          </p:nvSpPr>
          <p:spPr>
            <a:xfrm>
              <a:off x="5799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4" name="pl263"/>
            <p:cNvSpPr/>
            <p:nvPr/>
          </p:nvSpPr>
          <p:spPr>
            <a:xfrm>
              <a:off x="6062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5" name="pl264"/>
            <p:cNvSpPr/>
            <p:nvPr/>
          </p:nvSpPr>
          <p:spPr>
            <a:xfrm>
              <a:off x="6326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6" name="pl265"/>
            <p:cNvSpPr/>
            <p:nvPr/>
          </p:nvSpPr>
          <p:spPr>
            <a:xfrm>
              <a:off x="6589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7" name="pl266"/>
            <p:cNvSpPr/>
            <p:nvPr/>
          </p:nvSpPr>
          <p:spPr>
            <a:xfrm>
              <a:off x="6853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8" name="pl267"/>
            <p:cNvSpPr/>
            <p:nvPr/>
          </p:nvSpPr>
          <p:spPr>
            <a:xfrm>
              <a:off x="7116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9" name="pl268"/>
            <p:cNvSpPr/>
            <p:nvPr/>
          </p:nvSpPr>
          <p:spPr>
            <a:xfrm>
              <a:off x="73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0" name="pl269"/>
            <p:cNvSpPr/>
            <p:nvPr/>
          </p:nvSpPr>
          <p:spPr>
            <a:xfrm>
              <a:off x="7643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1" name="pl270"/>
            <p:cNvSpPr/>
            <p:nvPr/>
          </p:nvSpPr>
          <p:spPr>
            <a:xfrm>
              <a:off x="7906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2" name="pl271"/>
            <p:cNvSpPr/>
            <p:nvPr/>
          </p:nvSpPr>
          <p:spPr>
            <a:xfrm>
              <a:off x="8170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3" name="tx272"/>
            <p:cNvSpPr/>
            <p:nvPr/>
          </p:nvSpPr>
          <p:spPr>
            <a:xfrm rot="-5400000">
              <a:off x="519143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74" name="tx273"/>
            <p:cNvSpPr/>
            <p:nvPr/>
          </p:nvSpPr>
          <p:spPr>
            <a:xfrm rot="-5400000">
              <a:off x="544508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75" name="tx274"/>
            <p:cNvSpPr/>
            <p:nvPr/>
          </p:nvSpPr>
          <p:spPr>
            <a:xfrm rot="-5400000">
              <a:off x="57086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76" name="tx275"/>
            <p:cNvSpPr/>
            <p:nvPr/>
          </p:nvSpPr>
          <p:spPr>
            <a:xfrm rot="-5400000">
              <a:off x="597023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77" name="tx276"/>
            <p:cNvSpPr/>
            <p:nvPr/>
          </p:nvSpPr>
          <p:spPr>
            <a:xfrm rot="-5400000">
              <a:off x="620305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78" name="tx277"/>
            <p:cNvSpPr/>
            <p:nvPr/>
          </p:nvSpPr>
          <p:spPr>
            <a:xfrm rot="-5400000">
              <a:off x="650875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79" name="tx278"/>
            <p:cNvSpPr/>
            <p:nvPr/>
          </p:nvSpPr>
          <p:spPr>
            <a:xfrm rot="-5400000">
              <a:off x="680191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80" name="tx279"/>
            <p:cNvSpPr/>
            <p:nvPr/>
          </p:nvSpPr>
          <p:spPr>
            <a:xfrm rot="-5400000">
              <a:off x="70032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81" name="tx280"/>
            <p:cNvSpPr/>
            <p:nvPr/>
          </p:nvSpPr>
          <p:spPr>
            <a:xfrm rot="-5400000">
              <a:off x="72666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82" name="tx281"/>
            <p:cNvSpPr/>
            <p:nvPr/>
          </p:nvSpPr>
          <p:spPr>
            <a:xfrm rot="-5400000">
              <a:off x="75665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83" name="tx282"/>
            <p:cNvSpPr/>
            <p:nvPr/>
          </p:nvSpPr>
          <p:spPr>
            <a:xfrm rot="-5400000">
              <a:off x="7811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84" name="tx283"/>
            <p:cNvSpPr/>
            <p:nvPr/>
          </p:nvSpPr>
          <p:spPr>
            <a:xfrm rot="-5400000">
              <a:off x="80748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85" name="pl284"/>
            <p:cNvSpPr/>
            <p:nvPr/>
          </p:nvSpPr>
          <p:spPr>
            <a:xfrm>
              <a:off x="8486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6" name="pl285"/>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7" name="pl286"/>
            <p:cNvSpPr/>
            <p:nvPr/>
          </p:nvSpPr>
          <p:spPr>
            <a:xfrm>
              <a:off x="90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8" name="pl287"/>
            <p:cNvSpPr/>
            <p:nvPr/>
          </p:nvSpPr>
          <p:spPr>
            <a:xfrm>
              <a:off x="9276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9" name="pl288"/>
            <p:cNvSpPr/>
            <p:nvPr/>
          </p:nvSpPr>
          <p:spPr>
            <a:xfrm>
              <a:off x="9540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0" name="pl289"/>
            <p:cNvSpPr/>
            <p:nvPr/>
          </p:nvSpPr>
          <p:spPr>
            <a:xfrm>
              <a:off x="9803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1" name="pl290"/>
            <p:cNvSpPr/>
            <p:nvPr/>
          </p:nvSpPr>
          <p:spPr>
            <a:xfrm>
              <a:off x="10067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2" name="pl291"/>
            <p:cNvSpPr/>
            <p:nvPr/>
          </p:nvSpPr>
          <p:spPr>
            <a:xfrm>
              <a:off x="10330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3" name="pl292"/>
            <p:cNvSpPr/>
            <p:nvPr/>
          </p:nvSpPr>
          <p:spPr>
            <a:xfrm>
              <a:off x="10594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4" name="pl293"/>
            <p:cNvSpPr/>
            <p:nvPr/>
          </p:nvSpPr>
          <p:spPr>
            <a:xfrm>
              <a:off x="10857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5" name="pl294"/>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6" name="pl295"/>
            <p:cNvSpPr/>
            <p:nvPr/>
          </p:nvSpPr>
          <p:spPr>
            <a:xfrm>
              <a:off x="11384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7" name="tx296"/>
            <p:cNvSpPr/>
            <p:nvPr/>
          </p:nvSpPr>
          <p:spPr>
            <a:xfrm rot="-5400000">
              <a:off x="8405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98" name="tx297"/>
            <p:cNvSpPr/>
            <p:nvPr/>
          </p:nvSpPr>
          <p:spPr>
            <a:xfrm rot="-5400000">
              <a:off x="865935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99" name="tx298"/>
            <p:cNvSpPr/>
            <p:nvPr/>
          </p:nvSpPr>
          <p:spPr>
            <a:xfrm rot="-5400000">
              <a:off x="892290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00" name="tx299"/>
            <p:cNvSpPr/>
            <p:nvPr/>
          </p:nvSpPr>
          <p:spPr>
            <a:xfrm rot="-5400000">
              <a:off x="9184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01" name="tx300"/>
            <p:cNvSpPr/>
            <p:nvPr/>
          </p:nvSpPr>
          <p:spPr>
            <a:xfrm rot="-5400000">
              <a:off x="941732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02" name="tx301"/>
            <p:cNvSpPr/>
            <p:nvPr/>
          </p:nvSpPr>
          <p:spPr>
            <a:xfrm rot="-5400000">
              <a:off x="9723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03" name="tx302"/>
            <p:cNvSpPr/>
            <p:nvPr/>
          </p:nvSpPr>
          <p:spPr>
            <a:xfrm rot="-5400000">
              <a:off x="1001617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04" name="tx303"/>
            <p:cNvSpPr/>
            <p:nvPr/>
          </p:nvSpPr>
          <p:spPr>
            <a:xfrm rot="-5400000">
              <a:off x="1021748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05" name="tx304"/>
            <p:cNvSpPr/>
            <p:nvPr/>
          </p:nvSpPr>
          <p:spPr>
            <a:xfrm rot="-5400000">
              <a:off x="1048090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06" name="tx305"/>
            <p:cNvSpPr/>
            <p:nvPr/>
          </p:nvSpPr>
          <p:spPr>
            <a:xfrm rot="-5400000">
              <a:off x="1078078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07" name="tx306"/>
            <p:cNvSpPr/>
            <p:nvPr/>
          </p:nvSpPr>
          <p:spPr>
            <a:xfrm rot="-5400000">
              <a:off x="11025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08" name="tx307"/>
            <p:cNvSpPr/>
            <p:nvPr/>
          </p:nvSpPr>
          <p:spPr>
            <a:xfrm rot="-5400000">
              <a:off x="11289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09" name="pl308"/>
            <p:cNvSpPr/>
            <p:nvPr/>
          </p:nvSpPr>
          <p:spPr>
            <a:xfrm>
              <a:off x="1170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309"/>
            <p:cNvSpPr/>
            <p:nvPr/>
          </p:nvSpPr>
          <p:spPr>
            <a:xfrm>
              <a:off x="11964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12227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12491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12754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pl313"/>
            <p:cNvSpPr/>
            <p:nvPr/>
          </p:nvSpPr>
          <p:spPr>
            <a:xfrm>
              <a:off x="13018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pl314"/>
            <p:cNvSpPr/>
            <p:nvPr/>
          </p:nvSpPr>
          <p:spPr>
            <a:xfrm>
              <a:off x="1328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pl315"/>
            <p:cNvSpPr/>
            <p:nvPr/>
          </p:nvSpPr>
          <p:spPr>
            <a:xfrm>
              <a:off x="13545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pl316"/>
            <p:cNvSpPr/>
            <p:nvPr/>
          </p:nvSpPr>
          <p:spPr>
            <a:xfrm>
              <a:off x="13808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8" name="pl317"/>
            <p:cNvSpPr/>
            <p:nvPr/>
          </p:nvSpPr>
          <p:spPr>
            <a:xfrm>
              <a:off x="14071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pl318"/>
            <p:cNvSpPr/>
            <p:nvPr/>
          </p:nvSpPr>
          <p:spPr>
            <a:xfrm>
              <a:off x="14335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pl319"/>
            <p:cNvSpPr/>
            <p:nvPr/>
          </p:nvSpPr>
          <p:spPr>
            <a:xfrm>
              <a:off x="14598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1" name="tx320"/>
            <p:cNvSpPr/>
            <p:nvPr/>
          </p:nvSpPr>
          <p:spPr>
            <a:xfrm rot="-5400000">
              <a:off x="116199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22" name="tx321"/>
            <p:cNvSpPr/>
            <p:nvPr/>
          </p:nvSpPr>
          <p:spPr>
            <a:xfrm rot="-5400000">
              <a:off x="1187362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23" name="tx322"/>
            <p:cNvSpPr/>
            <p:nvPr/>
          </p:nvSpPr>
          <p:spPr>
            <a:xfrm rot="-5400000">
              <a:off x="1213717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24" name="tx323"/>
            <p:cNvSpPr/>
            <p:nvPr/>
          </p:nvSpPr>
          <p:spPr>
            <a:xfrm rot="-5400000">
              <a:off x="1239877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25" name="tx324"/>
            <p:cNvSpPr/>
            <p:nvPr/>
          </p:nvSpPr>
          <p:spPr>
            <a:xfrm rot="-5400000">
              <a:off x="1263159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26" name="tx325"/>
            <p:cNvSpPr/>
            <p:nvPr/>
          </p:nvSpPr>
          <p:spPr>
            <a:xfrm rot="-5400000">
              <a:off x="129372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27" name="tx326"/>
            <p:cNvSpPr/>
            <p:nvPr/>
          </p:nvSpPr>
          <p:spPr>
            <a:xfrm rot="-5400000">
              <a:off x="1323044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28" name="tx327"/>
            <p:cNvSpPr/>
            <p:nvPr/>
          </p:nvSpPr>
          <p:spPr>
            <a:xfrm rot="-5400000">
              <a:off x="134317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29" name="tx328"/>
            <p:cNvSpPr/>
            <p:nvPr/>
          </p:nvSpPr>
          <p:spPr>
            <a:xfrm rot="-5400000">
              <a:off x="1369517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30" name="tx329"/>
            <p:cNvSpPr/>
            <p:nvPr/>
          </p:nvSpPr>
          <p:spPr>
            <a:xfrm rot="-5400000">
              <a:off x="1399505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31" name="tx330"/>
            <p:cNvSpPr/>
            <p:nvPr/>
          </p:nvSpPr>
          <p:spPr>
            <a:xfrm rot="-5400000">
              <a:off x="142398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32" name="tx331"/>
            <p:cNvSpPr/>
            <p:nvPr/>
          </p:nvSpPr>
          <p:spPr>
            <a:xfrm rot="-5400000">
              <a:off x="14503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33" name="pl332"/>
            <p:cNvSpPr/>
            <p:nvPr/>
          </p:nvSpPr>
          <p:spPr>
            <a:xfrm>
              <a:off x="14915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pl333"/>
            <p:cNvSpPr/>
            <p:nvPr/>
          </p:nvSpPr>
          <p:spPr>
            <a:xfrm>
              <a:off x="15178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334"/>
            <p:cNvSpPr/>
            <p:nvPr/>
          </p:nvSpPr>
          <p:spPr>
            <a:xfrm>
              <a:off x="15441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15705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159688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337"/>
            <p:cNvSpPr/>
            <p:nvPr/>
          </p:nvSpPr>
          <p:spPr>
            <a:xfrm>
              <a:off x="16232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pl338"/>
            <p:cNvSpPr/>
            <p:nvPr/>
          </p:nvSpPr>
          <p:spPr>
            <a:xfrm>
              <a:off x="16495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pl339"/>
            <p:cNvSpPr/>
            <p:nvPr/>
          </p:nvSpPr>
          <p:spPr>
            <a:xfrm>
              <a:off x="16759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pl340"/>
            <p:cNvSpPr/>
            <p:nvPr/>
          </p:nvSpPr>
          <p:spPr>
            <a:xfrm>
              <a:off x="17022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pl341"/>
            <p:cNvSpPr/>
            <p:nvPr/>
          </p:nvSpPr>
          <p:spPr>
            <a:xfrm>
              <a:off x="17286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3" name="pl342"/>
            <p:cNvSpPr/>
            <p:nvPr/>
          </p:nvSpPr>
          <p:spPr>
            <a:xfrm>
              <a:off x="17549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4" name="pl343"/>
            <p:cNvSpPr/>
            <p:nvPr/>
          </p:nvSpPr>
          <p:spPr>
            <a:xfrm>
              <a:off x="178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5" name="tx344"/>
            <p:cNvSpPr/>
            <p:nvPr/>
          </p:nvSpPr>
          <p:spPr>
            <a:xfrm rot="-5400000">
              <a:off x="148342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46" name="tx345"/>
            <p:cNvSpPr/>
            <p:nvPr/>
          </p:nvSpPr>
          <p:spPr>
            <a:xfrm rot="-5400000">
              <a:off x="150878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47" name="tx346"/>
            <p:cNvSpPr/>
            <p:nvPr/>
          </p:nvSpPr>
          <p:spPr>
            <a:xfrm rot="-5400000">
              <a:off x="153514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48" name="tx347"/>
            <p:cNvSpPr/>
            <p:nvPr/>
          </p:nvSpPr>
          <p:spPr>
            <a:xfrm rot="-5400000">
              <a:off x="1561303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49" name="tx348"/>
            <p:cNvSpPr/>
            <p:nvPr/>
          </p:nvSpPr>
          <p:spPr>
            <a:xfrm rot="-5400000">
              <a:off x="1584585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50" name="tx349"/>
            <p:cNvSpPr/>
            <p:nvPr/>
          </p:nvSpPr>
          <p:spPr>
            <a:xfrm rot="-5400000">
              <a:off x="1615155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51" name="tx350"/>
            <p:cNvSpPr/>
            <p:nvPr/>
          </p:nvSpPr>
          <p:spPr>
            <a:xfrm rot="-5400000">
              <a:off x="1644471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52" name="tx351"/>
            <p:cNvSpPr/>
            <p:nvPr/>
          </p:nvSpPr>
          <p:spPr>
            <a:xfrm rot="-5400000">
              <a:off x="1664601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53" name="tx352"/>
            <p:cNvSpPr/>
            <p:nvPr/>
          </p:nvSpPr>
          <p:spPr>
            <a:xfrm rot="-5400000">
              <a:off x="169094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54" name="tx353"/>
            <p:cNvSpPr/>
            <p:nvPr/>
          </p:nvSpPr>
          <p:spPr>
            <a:xfrm rot="-5400000">
              <a:off x="1720932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55" name="tx354"/>
            <p:cNvSpPr/>
            <p:nvPr/>
          </p:nvSpPr>
          <p:spPr>
            <a:xfrm rot="-5400000">
              <a:off x="17454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56" name="tx355"/>
            <p:cNvSpPr/>
            <p:nvPr/>
          </p:nvSpPr>
          <p:spPr>
            <a:xfrm rot="-5400000">
              <a:off x="17717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57" name="tx356"/>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358" name="tx357"/>
            <p:cNvSpPr/>
            <p:nvPr/>
          </p:nvSpPr>
          <p:spPr>
            <a:xfrm>
              <a:off x="1230614" y="4339696"/>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a:t>
              </a:r>
            </a:p>
          </p:txBody>
        </p:sp>
        <p:sp>
          <p:nvSpPr>
            <p:cNvPr id="359" name="tx358"/>
            <p:cNvSpPr/>
            <p:nvPr/>
          </p:nvSpPr>
          <p:spPr>
            <a:xfrm>
              <a:off x="1230614" y="3479313"/>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a:t>
              </a:r>
            </a:p>
          </p:txBody>
        </p:sp>
        <p:sp>
          <p:nvSpPr>
            <p:cNvPr id="360" name="tx359"/>
            <p:cNvSpPr/>
            <p:nvPr/>
          </p:nvSpPr>
          <p:spPr>
            <a:xfrm>
              <a:off x="1230614" y="2618818"/>
              <a:ext cx="381409" cy="167208"/>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300</a:t>
              </a:r>
            </a:p>
          </p:txBody>
        </p:sp>
        <p:sp>
          <p:nvSpPr>
            <p:cNvPr id="361" name="pl360"/>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62" name="pl361"/>
            <p:cNvSpPr/>
            <p:nvPr/>
          </p:nvSpPr>
          <p:spPr>
            <a:xfrm>
              <a:off x="1865074" y="442497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63" name="pl362"/>
            <p:cNvSpPr/>
            <p:nvPr/>
          </p:nvSpPr>
          <p:spPr>
            <a:xfrm>
              <a:off x="1865074" y="356459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64" name="pl363"/>
            <p:cNvSpPr/>
            <p:nvPr/>
          </p:nvSpPr>
          <p:spPr>
            <a:xfrm>
              <a:off x="1865074" y="2704209"/>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65" name="tx364"/>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366" name="rc365"/>
            <p:cNvSpPr/>
            <p:nvPr/>
          </p:nvSpPr>
          <p:spPr>
            <a:xfrm>
              <a:off x="18110385" y="2153563"/>
              <a:ext cx="1753945" cy="1236458"/>
            </a:xfrm>
            <a:prstGeom prst="rect">
              <a:avLst/>
            </a:prstGeom>
            <a:solidFill>
              <a:srgbClr val="FFFFFF">
                <a:alpha val="100000"/>
              </a:srgbClr>
            </a:solidFill>
          </p:spPr>
          <p:txBody>
            <a:bodyPr/>
            <a:lstStyle/>
            <a:p/>
          </p:txBody>
        </p:sp>
        <p:sp>
          <p:nvSpPr>
            <p:cNvPr id="367" name="rc366"/>
            <p:cNvSpPr/>
            <p:nvPr/>
          </p:nvSpPr>
          <p:spPr>
            <a:xfrm>
              <a:off x="18179974" y="2223153"/>
              <a:ext cx="274319" cy="274319"/>
            </a:xfrm>
            <a:prstGeom prst="rect">
              <a:avLst/>
            </a:prstGeom>
            <a:solidFill>
              <a:srgbClr val="FFFFFF">
                <a:alpha val="100000"/>
              </a:srgbClr>
            </a:solidFill>
          </p:spPr>
          <p:txBody>
            <a:bodyPr/>
            <a:lstStyle/>
            <a:p/>
          </p:txBody>
        </p:sp>
        <p:sp>
          <p:nvSpPr>
            <p:cNvPr id="368" name="rc367"/>
            <p:cNvSpPr/>
            <p:nvPr/>
          </p:nvSpPr>
          <p:spPr>
            <a:xfrm>
              <a:off x="18188974" y="2232153"/>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69" name="rc368"/>
            <p:cNvSpPr/>
            <p:nvPr/>
          </p:nvSpPr>
          <p:spPr>
            <a:xfrm>
              <a:off x="18179974" y="2497473"/>
              <a:ext cx="274319" cy="274319"/>
            </a:xfrm>
            <a:prstGeom prst="rect">
              <a:avLst/>
            </a:prstGeom>
            <a:solidFill>
              <a:srgbClr val="FFFFFF">
                <a:alpha val="100000"/>
              </a:srgbClr>
            </a:solidFill>
          </p:spPr>
          <p:txBody>
            <a:bodyPr/>
            <a:lstStyle/>
            <a:p/>
          </p:txBody>
        </p:sp>
        <p:sp>
          <p:nvSpPr>
            <p:cNvPr id="370" name="rc369"/>
            <p:cNvSpPr/>
            <p:nvPr/>
          </p:nvSpPr>
          <p:spPr>
            <a:xfrm>
              <a:off x="18188974" y="2506473"/>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71" name="rc370"/>
            <p:cNvSpPr/>
            <p:nvPr/>
          </p:nvSpPr>
          <p:spPr>
            <a:xfrm>
              <a:off x="18179974" y="2771793"/>
              <a:ext cx="274319" cy="274319"/>
            </a:xfrm>
            <a:prstGeom prst="rect">
              <a:avLst/>
            </a:prstGeom>
            <a:solidFill>
              <a:srgbClr val="FFFFFF">
                <a:alpha val="100000"/>
              </a:srgbClr>
            </a:solidFill>
          </p:spPr>
          <p:txBody>
            <a:bodyPr/>
            <a:lstStyle/>
            <a:p/>
          </p:txBody>
        </p:sp>
        <p:sp>
          <p:nvSpPr>
            <p:cNvPr id="372" name="rc371"/>
            <p:cNvSpPr/>
            <p:nvPr/>
          </p:nvSpPr>
          <p:spPr>
            <a:xfrm>
              <a:off x="18188974" y="2780793"/>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73" name="rc372"/>
            <p:cNvSpPr/>
            <p:nvPr/>
          </p:nvSpPr>
          <p:spPr>
            <a:xfrm>
              <a:off x="18179974" y="3046113"/>
              <a:ext cx="274319" cy="274319"/>
            </a:xfrm>
            <a:prstGeom prst="rect">
              <a:avLst/>
            </a:prstGeom>
            <a:solidFill>
              <a:srgbClr val="FFFFFF">
                <a:alpha val="100000"/>
              </a:srgbClr>
            </a:solidFill>
          </p:spPr>
          <p:txBody>
            <a:bodyPr/>
            <a:lstStyle/>
            <a:p/>
          </p:txBody>
        </p:sp>
        <p:sp>
          <p:nvSpPr>
            <p:cNvPr id="374" name="rc373"/>
            <p:cNvSpPr/>
            <p:nvPr/>
          </p:nvSpPr>
          <p:spPr>
            <a:xfrm>
              <a:off x="18188974" y="3055113"/>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75" name="tx374"/>
            <p:cNvSpPr/>
            <p:nvPr/>
          </p:nvSpPr>
          <p:spPr>
            <a:xfrm>
              <a:off x="18634294" y="2294592"/>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376" name="tx375"/>
            <p:cNvSpPr/>
            <p:nvPr/>
          </p:nvSpPr>
          <p:spPr>
            <a:xfrm>
              <a:off x="18634294" y="2566655"/>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377" name="tx376"/>
            <p:cNvSpPr/>
            <p:nvPr/>
          </p:nvSpPr>
          <p:spPr>
            <a:xfrm>
              <a:off x="18634294" y="2809982"/>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378" name="tx377"/>
            <p:cNvSpPr/>
            <p:nvPr/>
          </p:nvSpPr>
          <p:spPr>
            <a:xfrm>
              <a:off x="18634294" y="3117552"/>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sp xmlns:a="http://schemas.openxmlformats.org/drawingml/2006/main" xmlns:r="http://schemas.openxmlformats.org/officeDocument/2006/relationships" xmlns:p="http://schemas.openxmlformats.org/presentationml/2006/main">
        <p:nvSpPr>
          <p:cNvPr id="379" name=""/>
          <p:cNvSpPr>
            <a:spLocks noGrp="1"/>
          </p:cNvSpPr>
          <p:nvPr>
            <p:ph/>
          </p:nvPr>
        </p:nvSpPr>
        <p:spPr>
          <a:xfrm>
            <a:off x="7772400" y="7772400"/>
            <a:ext cx="54864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age distribution data available
for the past 12 months</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80" name=""/>
          <p:cNvGrpSpPr/>
          <p:nvPr/>
        </p:nvGrpSpPr>
        <p:grpSpPr>
          <a:xfrm>
            <a:off x="12527280" y="6217920"/>
            <a:ext cx="5486400" cy="4297680"/>
            <a:chOff x="12527280" y="6217920"/>
            <a:chExt cx="5486400" cy="4297680"/>
          </a:xfrm>
        </p:grpSpPr>
        <p:sp>
          <p:nvSpPr>
            <p:cNvPr id="381"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382"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383"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384"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85"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86"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87"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88"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89"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90"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91"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92"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93"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94"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95" name="pl17"/>
            <p:cNvSpPr/>
            <p:nvPr/>
          </p:nvSpPr>
          <p:spPr>
            <a:xfrm>
              <a:off x="13329440" y="6689277"/>
              <a:ext cx="4502097" cy="1177944"/>
            </a:xfrm>
            <a:custGeom>
              <a:avLst/>
              <a:pathLst>
                <a:path w="4502097" h="1177944">
                  <a:moveTo>
                    <a:pt x="0" y="358504"/>
                  </a:moveTo>
                  <a:lnTo>
                    <a:pt x="187587" y="0"/>
                  </a:lnTo>
                  <a:lnTo>
                    <a:pt x="375174" y="384112"/>
                  </a:lnTo>
                  <a:lnTo>
                    <a:pt x="562762" y="384112"/>
                  </a:lnTo>
                  <a:lnTo>
                    <a:pt x="750349" y="460934"/>
                  </a:lnTo>
                  <a:lnTo>
                    <a:pt x="937937" y="563364"/>
                  </a:lnTo>
                  <a:lnTo>
                    <a:pt x="1125524" y="409719"/>
                  </a:lnTo>
                  <a:lnTo>
                    <a:pt x="1313111" y="281682"/>
                  </a:lnTo>
                  <a:lnTo>
                    <a:pt x="1500699" y="128037"/>
                  </a:lnTo>
                  <a:lnTo>
                    <a:pt x="1688286" y="281682"/>
                  </a:lnTo>
                  <a:lnTo>
                    <a:pt x="1875874" y="486542"/>
                  </a:lnTo>
                  <a:lnTo>
                    <a:pt x="2063461" y="307289"/>
                  </a:lnTo>
                  <a:lnTo>
                    <a:pt x="2251048" y="281682"/>
                  </a:lnTo>
                  <a:lnTo>
                    <a:pt x="2438636" y="332897"/>
                  </a:lnTo>
                  <a:lnTo>
                    <a:pt x="2626223" y="230467"/>
                  </a:lnTo>
                  <a:lnTo>
                    <a:pt x="2813811" y="153644"/>
                  </a:lnTo>
                  <a:lnTo>
                    <a:pt x="3001398" y="256074"/>
                  </a:lnTo>
                  <a:lnTo>
                    <a:pt x="3188985" y="51214"/>
                  </a:lnTo>
                  <a:lnTo>
                    <a:pt x="3376573" y="614579"/>
                  </a:lnTo>
                  <a:lnTo>
                    <a:pt x="3564160" y="128037"/>
                  </a:lnTo>
                  <a:lnTo>
                    <a:pt x="3751748" y="563364"/>
                  </a:lnTo>
                  <a:lnTo>
                    <a:pt x="3939335" y="768224"/>
                  </a:lnTo>
                  <a:lnTo>
                    <a:pt x="4126923" y="1177944"/>
                  </a:lnTo>
                  <a:lnTo>
                    <a:pt x="4314510" y="768224"/>
                  </a:lnTo>
                  <a:lnTo>
                    <a:pt x="4502097" y="691402"/>
                  </a:lnTo>
                </a:path>
              </a:pathLst>
            </a:custGeom>
            <a:ln w="32521" cap="flat">
              <a:solidFill>
                <a:srgbClr val="5EB0E8">
                  <a:alpha val="100000"/>
                </a:srgbClr>
              </a:solidFill>
              <a:prstDash val="solid"/>
              <a:round/>
            </a:ln>
          </p:spPr>
          <p:txBody>
            <a:bodyPr/>
            <a:lstStyle/>
            <a:p/>
          </p:txBody>
        </p:sp>
        <p:sp>
          <p:nvSpPr>
            <p:cNvPr id="396" name="pl18"/>
            <p:cNvSpPr/>
            <p:nvPr/>
          </p:nvSpPr>
          <p:spPr>
            <a:xfrm>
              <a:off x="15017727" y="7687969"/>
              <a:ext cx="2813811" cy="1357197"/>
            </a:xfrm>
            <a:custGeom>
              <a:avLst/>
              <a:pathLst>
                <a:path w="2813811" h="1357197">
                  <a:moveTo>
                    <a:pt x="0" y="1357197"/>
                  </a:moveTo>
                  <a:lnTo>
                    <a:pt x="187587" y="717009"/>
                  </a:lnTo>
                  <a:lnTo>
                    <a:pt x="375174" y="845047"/>
                  </a:lnTo>
                  <a:lnTo>
                    <a:pt x="562762" y="665794"/>
                  </a:lnTo>
                  <a:lnTo>
                    <a:pt x="750349" y="537757"/>
                  </a:lnTo>
                  <a:lnTo>
                    <a:pt x="937937" y="230467"/>
                  </a:lnTo>
                  <a:lnTo>
                    <a:pt x="1125524" y="179252"/>
                  </a:lnTo>
                  <a:lnTo>
                    <a:pt x="1313111" y="153644"/>
                  </a:lnTo>
                  <a:lnTo>
                    <a:pt x="1500699" y="0"/>
                  </a:lnTo>
                  <a:lnTo>
                    <a:pt x="1688286" y="512149"/>
                  </a:lnTo>
                  <a:lnTo>
                    <a:pt x="1875874" y="1177944"/>
                  </a:lnTo>
                  <a:lnTo>
                    <a:pt x="2063461" y="793832"/>
                  </a:lnTo>
                  <a:lnTo>
                    <a:pt x="2251048" y="563364"/>
                  </a:lnTo>
                  <a:lnTo>
                    <a:pt x="2438636" y="742617"/>
                  </a:lnTo>
                  <a:lnTo>
                    <a:pt x="2626223" y="512149"/>
                  </a:lnTo>
                  <a:lnTo>
                    <a:pt x="2813811" y="204859"/>
                  </a:lnTo>
                </a:path>
              </a:pathLst>
            </a:custGeom>
            <a:ln w="32521" cap="flat">
              <a:solidFill>
                <a:srgbClr val="00A173">
                  <a:alpha val="100000"/>
                </a:srgbClr>
              </a:solidFill>
              <a:prstDash val="solid"/>
              <a:round/>
            </a:ln>
          </p:spPr>
          <p:txBody>
            <a:bodyPr/>
            <a:lstStyle/>
            <a:p/>
          </p:txBody>
        </p:sp>
        <p:sp>
          <p:nvSpPr>
            <p:cNvPr id="397"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398"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399"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00"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401"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402"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03"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4"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5"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6"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7"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8"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9"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0"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1"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2"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3"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4"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5"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6"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7"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8"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9"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0"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1"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2"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3"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4"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5"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6"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7"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8"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9"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30"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31"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32"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33"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34"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435"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436"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437"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438"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439"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440"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441"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442"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443"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444"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445"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446"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447"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448"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449"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450"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451"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452"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453"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454"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455"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456"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457"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458"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459"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460" name="rc82"/>
            <p:cNvSpPr/>
            <p:nvPr/>
          </p:nvSpPr>
          <p:spPr>
            <a:xfrm>
              <a:off x="14005791" y="9941072"/>
              <a:ext cx="3149396" cy="504938"/>
            </a:xfrm>
            <a:prstGeom prst="rect">
              <a:avLst/>
            </a:prstGeom>
            <a:solidFill>
              <a:srgbClr val="FFFFFF">
                <a:alpha val="100000"/>
              </a:srgbClr>
            </a:solidFill>
          </p:spPr>
          <p:txBody>
            <a:bodyPr/>
            <a:lstStyle/>
            <a:p/>
          </p:txBody>
        </p:sp>
        <p:sp>
          <p:nvSpPr>
            <p:cNvPr id="461"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462"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463"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464"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465"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466"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467"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468"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006400">
                    <a:alpha val="100000"/>
                  </a:srgbClr>
                </a:solidFill>
                <a:latin typeface="Poppins"/>
                <a:cs typeface="Poppins"/>
                <a:ea typeface="Poppins"/>
                <a:sym typeface="Poppins"/>
              </a:rPr>
              <a:t>VERIFIED</a:t>
            </a:r>
          </a:p>
        </p:txBody>
      </p:sp>
      <p:sp xmlns:a="http://schemas.openxmlformats.org/drawingml/2006/main" xmlns:r="http://schemas.openxmlformats.org/officeDocument/2006/relationships" xmlns:p="http://schemas.openxmlformats.org/presentationml/2006/main">
        <p:nvSpPr>
          <p:cNvPr id="469"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a combination of case-based and aggregate surveillance data.  Coverage data from WHO/UNICEF Estimates of National Immunization Coverage (WUENIC)</a:t>
            </a:r>
          </a:p>
        </p:txBody>
      </p:sp>
    </p:spTree>
  </p:cSld>
  <p:clrMapOvr>
    <a:masterClrMapping/>
  </p:clrMapOvr>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Viet Nam</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3214267" cy="3131794"/>
            </a:xfrm>
            <a:prstGeom prst="rect">
              <a:avLst/>
            </a:prstGeom>
            <a:solidFill>
              <a:srgbClr val="FFFFFF">
                <a:alpha val="100000"/>
              </a:srgbClr>
            </a:solidFill>
          </p:spPr>
          <p:txBody>
            <a:bodyPr/>
            <a:lstStyle/>
            <a:p/>
          </p:txBody>
        </p:sp>
        <p:sp>
          <p:nvSpPr>
            <p:cNvPr id="7" name="pl6"/>
            <p:cNvSpPr/>
            <p:nvPr/>
          </p:nvSpPr>
          <p:spPr>
            <a:xfrm>
              <a:off x="1899869" y="487565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8" name="pl7"/>
            <p:cNvSpPr/>
            <p:nvPr/>
          </p:nvSpPr>
          <p:spPr>
            <a:xfrm>
              <a:off x="1899869" y="405623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9" name="pl8"/>
            <p:cNvSpPr/>
            <p:nvPr/>
          </p:nvSpPr>
          <p:spPr>
            <a:xfrm>
              <a:off x="1899869" y="323682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 name="pl9"/>
            <p:cNvSpPr/>
            <p:nvPr/>
          </p:nvSpPr>
          <p:spPr>
            <a:xfrm>
              <a:off x="1899869" y="241741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1" name="pl10"/>
            <p:cNvSpPr/>
            <p:nvPr/>
          </p:nvSpPr>
          <p:spPr>
            <a:xfrm>
              <a:off x="189986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2" name="pl11"/>
            <p:cNvSpPr/>
            <p:nvPr/>
          </p:nvSpPr>
          <p:spPr>
            <a:xfrm>
              <a:off x="1899869" y="446594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 name="pl12"/>
            <p:cNvSpPr/>
            <p:nvPr/>
          </p:nvSpPr>
          <p:spPr>
            <a:xfrm>
              <a:off x="1899869" y="364653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 name="pl13"/>
            <p:cNvSpPr/>
            <p:nvPr/>
          </p:nvSpPr>
          <p:spPr>
            <a:xfrm>
              <a:off x="1899869" y="282712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5" name="rc14"/>
            <p:cNvSpPr/>
            <p:nvPr/>
          </p:nvSpPr>
          <p:spPr>
            <a:xfrm>
              <a:off x="1939388" y="5277164"/>
              <a:ext cx="237118" cy="81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 name="rc15"/>
            <p:cNvSpPr/>
            <p:nvPr/>
          </p:nvSpPr>
          <p:spPr>
            <a:xfrm>
              <a:off x="1939388" y="527716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 name="rc16"/>
            <p:cNvSpPr/>
            <p:nvPr/>
          </p:nvSpPr>
          <p:spPr>
            <a:xfrm>
              <a:off x="1939388" y="5277164"/>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 name="rc17"/>
            <p:cNvSpPr/>
            <p:nvPr/>
          </p:nvSpPr>
          <p:spPr>
            <a:xfrm>
              <a:off x="1939388" y="5133766"/>
              <a:ext cx="237118" cy="14339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 name="rc18"/>
            <p:cNvSpPr/>
            <p:nvPr/>
          </p:nvSpPr>
          <p:spPr>
            <a:xfrm>
              <a:off x="220285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 name="rc19"/>
            <p:cNvSpPr/>
            <p:nvPr/>
          </p:nvSpPr>
          <p:spPr>
            <a:xfrm>
              <a:off x="220285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 name="rc20"/>
            <p:cNvSpPr/>
            <p:nvPr/>
          </p:nvSpPr>
          <p:spPr>
            <a:xfrm>
              <a:off x="2202853"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 name="rc21"/>
            <p:cNvSpPr/>
            <p:nvPr/>
          </p:nvSpPr>
          <p:spPr>
            <a:xfrm>
              <a:off x="2202853" y="5187028"/>
              <a:ext cx="237118" cy="9832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 name="rc22"/>
            <p:cNvSpPr/>
            <p:nvPr/>
          </p:nvSpPr>
          <p:spPr>
            <a:xfrm>
              <a:off x="2466318" y="5277164"/>
              <a:ext cx="237118" cy="81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 name="rc23"/>
            <p:cNvSpPr/>
            <p:nvPr/>
          </p:nvSpPr>
          <p:spPr>
            <a:xfrm>
              <a:off x="2466318" y="527716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 name="rc24"/>
            <p:cNvSpPr/>
            <p:nvPr/>
          </p:nvSpPr>
          <p:spPr>
            <a:xfrm>
              <a:off x="2466318" y="5273067"/>
              <a:ext cx="237118" cy="409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 name="rc25"/>
            <p:cNvSpPr/>
            <p:nvPr/>
          </p:nvSpPr>
          <p:spPr>
            <a:xfrm>
              <a:off x="2466318" y="5207514"/>
              <a:ext cx="237118" cy="6555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 name="rc26"/>
            <p:cNvSpPr/>
            <p:nvPr/>
          </p:nvSpPr>
          <p:spPr>
            <a:xfrm>
              <a:off x="272978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 name="rc27"/>
            <p:cNvSpPr/>
            <p:nvPr/>
          </p:nvSpPr>
          <p:spPr>
            <a:xfrm>
              <a:off x="272978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 name="rc28"/>
            <p:cNvSpPr/>
            <p:nvPr/>
          </p:nvSpPr>
          <p:spPr>
            <a:xfrm>
              <a:off x="2729782" y="5285358"/>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0" name="rc29"/>
            <p:cNvSpPr/>
            <p:nvPr/>
          </p:nvSpPr>
          <p:spPr>
            <a:xfrm>
              <a:off x="2729782" y="5137863"/>
              <a:ext cx="237118" cy="14749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1" name="rc30"/>
            <p:cNvSpPr/>
            <p:nvPr/>
          </p:nvSpPr>
          <p:spPr>
            <a:xfrm>
              <a:off x="299324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2" name="rc31"/>
            <p:cNvSpPr/>
            <p:nvPr/>
          </p:nvSpPr>
          <p:spPr>
            <a:xfrm>
              <a:off x="299324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3" name="rc32"/>
            <p:cNvSpPr/>
            <p:nvPr/>
          </p:nvSpPr>
          <p:spPr>
            <a:xfrm>
              <a:off x="2993247" y="5277164"/>
              <a:ext cx="237118" cy="819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4" name="rc33"/>
            <p:cNvSpPr/>
            <p:nvPr/>
          </p:nvSpPr>
          <p:spPr>
            <a:xfrm>
              <a:off x="2993247" y="4978078"/>
              <a:ext cx="237118" cy="29908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5" name="rc34"/>
            <p:cNvSpPr/>
            <p:nvPr/>
          </p:nvSpPr>
          <p:spPr>
            <a:xfrm>
              <a:off x="3256711" y="5281261"/>
              <a:ext cx="237118" cy="409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6" name="rc35"/>
            <p:cNvSpPr/>
            <p:nvPr/>
          </p:nvSpPr>
          <p:spPr>
            <a:xfrm>
              <a:off x="3256711" y="5277164"/>
              <a:ext cx="237118" cy="409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7" name="rc36"/>
            <p:cNvSpPr/>
            <p:nvPr/>
          </p:nvSpPr>
          <p:spPr>
            <a:xfrm>
              <a:off x="3256711" y="5264872"/>
              <a:ext cx="237118" cy="1229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8" name="rc37"/>
            <p:cNvSpPr/>
            <p:nvPr/>
          </p:nvSpPr>
          <p:spPr>
            <a:xfrm>
              <a:off x="3256711" y="4978078"/>
              <a:ext cx="237118" cy="28679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9" name="rc38"/>
            <p:cNvSpPr/>
            <p:nvPr/>
          </p:nvSpPr>
          <p:spPr>
            <a:xfrm>
              <a:off x="352017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0" name="rc39"/>
            <p:cNvSpPr/>
            <p:nvPr/>
          </p:nvSpPr>
          <p:spPr>
            <a:xfrm>
              <a:off x="352017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1" name="rc40"/>
            <p:cNvSpPr/>
            <p:nvPr/>
          </p:nvSpPr>
          <p:spPr>
            <a:xfrm>
              <a:off x="3520176" y="5260775"/>
              <a:ext cx="237118" cy="2458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2" name="rc41"/>
            <p:cNvSpPr/>
            <p:nvPr/>
          </p:nvSpPr>
          <p:spPr>
            <a:xfrm>
              <a:off x="3520176" y="5031340"/>
              <a:ext cx="237118" cy="22943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3" name="rc42"/>
            <p:cNvSpPr/>
            <p:nvPr/>
          </p:nvSpPr>
          <p:spPr>
            <a:xfrm>
              <a:off x="3783640" y="5277164"/>
              <a:ext cx="237118" cy="81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4" name="rc43"/>
            <p:cNvSpPr/>
            <p:nvPr/>
          </p:nvSpPr>
          <p:spPr>
            <a:xfrm>
              <a:off x="3783640" y="527716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 name="rc44"/>
            <p:cNvSpPr/>
            <p:nvPr/>
          </p:nvSpPr>
          <p:spPr>
            <a:xfrm>
              <a:off x="3783640" y="5264872"/>
              <a:ext cx="237118" cy="1229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6" name="rc45"/>
            <p:cNvSpPr/>
            <p:nvPr/>
          </p:nvSpPr>
          <p:spPr>
            <a:xfrm>
              <a:off x="3783640" y="4879749"/>
              <a:ext cx="237118" cy="38512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7" name="rc46"/>
            <p:cNvSpPr/>
            <p:nvPr/>
          </p:nvSpPr>
          <p:spPr>
            <a:xfrm>
              <a:off x="4047105" y="5277164"/>
              <a:ext cx="237118" cy="81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8" name="rc47"/>
            <p:cNvSpPr/>
            <p:nvPr/>
          </p:nvSpPr>
          <p:spPr>
            <a:xfrm>
              <a:off x="4047105" y="527716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9" name="rc48"/>
            <p:cNvSpPr/>
            <p:nvPr/>
          </p:nvSpPr>
          <p:spPr>
            <a:xfrm>
              <a:off x="4047105" y="5248484"/>
              <a:ext cx="237118" cy="2867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0" name="rc49"/>
            <p:cNvSpPr/>
            <p:nvPr/>
          </p:nvSpPr>
          <p:spPr>
            <a:xfrm>
              <a:off x="4047105" y="4998563"/>
              <a:ext cx="237118" cy="2499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1" name="rc50"/>
            <p:cNvSpPr/>
            <p:nvPr/>
          </p:nvSpPr>
          <p:spPr>
            <a:xfrm>
              <a:off x="4310570"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2" name="rc51"/>
            <p:cNvSpPr/>
            <p:nvPr/>
          </p:nvSpPr>
          <p:spPr>
            <a:xfrm>
              <a:off x="4310570"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3" name="rc52"/>
            <p:cNvSpPr/>
            <p:nvPr/>
          </p:nvSpPr>
          <p:spPr>
            <a:xfrm>
              <a:off x="4310570" y="5277164"/>
              <a:ext cx="237118" cy="819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4" name="rc53"/>
            <p:cNvSpPr/>
            <p:nvPr/>
          </p:nvSpPr>
          <p:spPr>
            <a:xfrm>
              <a:off x="4310570" y="5125572"/>
              <a:ext cx="237118" cy="15159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5" name="rc54"/>
            <p:cNvSpPr/>
            <p:nvPr/>
          </p:nvSpPr>
          <p:spPr>
            <a:xfrm>
              <a:off x="4574034"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6" name="rc55"/>
            <p:cNvSpPr/>
            <p:nvPr/>
          </p:nvSpPr>
          <p:spPr>
            <a:xfrm>
              <a:off x="4574034"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7" name="rc56"/>
            <p:cNvSpPr/>
            <p:nvPr/>
          </p:nvSpPr>
          <p:spPr>
            <a:xfrm>
              <a:off x="4574034" y="5273067"/>
              <a:ext cx="237118" cy="1229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8" name="rc57"/>
            <p:cNvSpPr/>
            <p:nvPr/>
          </p:nvSpPr>
          <p:spPr>
            <a:xfrm>
              <a:off x="4574034" y="5150155"/>
              <a:ext cx="237118" cy="12291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9" name="rc58"/>
            <p:cNvSpPr/>
            <p:nvPr/>
          </p:nvSpPr>
          <p:spPr>
            <a:xfrm>
              <a:off x="4837499" y="5281261"/>
              <a:ext cx="237118" cy="409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0" name="rc59"/>
            <p:cNvSpPr/>
            <p:nvPr/>
          </p:nvSpPr>
          <p:spPr>
            <a:xfrm>
              <a:off x="4837499" y="528126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1" name="rc60"/>
            <p:cNvSpPr/>
            <p:nvPr/>
          </p:nvSpPr>
          <p:spPr>
            <a:xfrm>
              <a:off x="4837499" y="528126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2" name="rc61"/>
            <p:cNvSpPr/>
            <p:nvPr/>
          </p:nvSpPr>
          <p:spPr>
            <a:xfrm>
              <a:off x="4837499" y="5219805"/>
              <a:ext cx="237118" cy="6145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3" name="pg62"/>
            <p:cNvSpPr/>
            <p:nvPr/>
          </p:nvSpPr>
          <p:spPr>
            <a:xfrm>
              <a:off x="2630230" y="2153563"/>
              <a:ext cx="1753545" cy="373922"/>
            </a:xfrm>
            <a:custGeom>
              <a:avLst/>
              <a:pathLst>
                <a:path w="1753545" h="373922">
                  <a:moveTo>
                    <a:pt x="31220" y="373922"/>
                  </a:moveTo>
                  <a:lnTo>
                    <a:pt x="1722325" y="373922"/>
                  </a:lnTo>
                  <a:lnTo>
                    <a:pt x="1721067" y="373897"/>
                  </a:lnTo>
                  <a:lnTo>
                    <a:pt x="1726088" y="373695"/>
                  </a:lnTo>
                  <a:lnTo>
                    <a:pt x="1731011" y="372690"/>
                  </a:lnTo>
                  <a:lnTo>
                    <a:pt x="1735709" y="370908"/>
                  </a:lnTo>
                  <a:lnTo>
                    <a:pt x="1740060" y="368396"/>
                  </a:lnTo>
                  <a:lnTo>
                    <a:pt x="1743952" y="365218"/>
                  </a:lnTo>
                  <a:lnTo>
                    <a:pt x="1747284" y="361457"/>
                  </a:lnTo>
                  <a:lnTo>
                    <a:pt x="1749969" y="357211"/>
                  </a:lnTo>
                  <a:lnTo>
                    <a:pt x="1751939" y="352588"/>
                  </a:lnTo>
                  <a:lnTo>
                    <a:pt x="1753141" y="347710"/>
                  </a:lnTo>
                  <a:lnTo>
                    <a:pt x="1753545" y="342702"/>
                  </a:lnTo>
                  <a:lnTo>
                    <a:pt x="1753545" y="31220"/>
                  </a:lnTo>
                  <a:lnTo>
                    <a:pt x="1753141" y="26212"/>
                  </a:lnTo>
                  <a:lnTo>
                    <a:pt x="1751939" y="21334"/>
                  </a:lnTo>
                  <a:lnTo>
                    <a:pt x="1749969" y="16711"/>
                  </a:lnTo>
                  <a:lnTo>
                    <a:pt x="1747284" y="12465"/>
                  </a:lnTo>
                  <a:lnTo>
                    <a:pt x="1743952" y="8704"/>
                  </a:lnTo>
                  <a:lnTo>
                    <a:pt x="1740060" y="5526"/>
                  </a:lnTo>
                  <a:lnTo>
                    <a:pt x="1735709" y="3014"/>
                  </a:lnTo>
                  <a:lnTo>
                    <a:pt x="1731011" y="1232"/>
                  </a:lnTo>
                  <a:lnTo>
                    <a:pt x="1726088" y="227"/>
                  </a:lnTo>
                  <a:lnTo>
                    <a:pt x="1722325"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4" name="tx63"/>
            <p:cNvSpPr/>
            <p:nvPr/>
          </p:nvSpPr>
          <p:spPr>
            <a:xfrm>
              <a:off x="2755112" y="2239827"/>
              <a:ext cx="1503780"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38 case(s)</a:t>
              </a:r>
            </a:p>
          </p:txBody>
        </p:sp>
        <p:sp>
          <p:nvSpPr>
            <p:cNvPr id="65" name="pg64"/>
            <p:cNvSpPr/>
            <p:nvPr/>
          </p:nvSpPr>
          <p:spPr>
            <a:xfrm>
              <a:off x="2812599" y="2394471"/>
              <a:ext cx="1388806" cy="311602"/>
            </a:xfrm>
            <a:custGeom>
              <a:avLst/>
              <a:pathLst>
                <a:path w="1388806" h="311602">
                  <a:moveTo>
                    <a:pt x="26017" y="311602"/>
                  </a:moveTo>
                  <a:lnTo>
                    <a:pt x="1362789" y="311602"/>
                  </a:lnTo>
                  <a:lnTo>
                    <a:pt x="1361741" y="311581"/>
                  </a:lnTo>
                  <a:lnTo>
                    <a:pt x="1365925" y="311412"/>
                  </a:lnTo>
                  <a:lnTo>
                    <a:pt x="1370027" y="310575"/>
                  </a:lnTo>
                  <a:lnTo>
                    <a:pt x="1373942" y="309090"/>
                  </a:lnTo>
                  <a:lnTo>
                    <a:pt x="1377568" y="306996"/>
                  </a:lnTo>
                  <a:lnTo>
                    <a:pt x="1380811" y="304348"/>
                  </a:lnTo>
                  <a:lnTo>
                    <a:pt x="1383588" y="301214"/>
                  </a:lnTo>
                  <a:lnTo>
                    <a:pt x="1385826" y="297675"/>
                  </a:lnTo>
                  <a:lnTo>
                    <a:pt x="1387467" y="293823"/>
                  </a:lnTo>
                  <a:lnTo>
                    <a:pt x="1388469" y="289758"/>
                  </a:lnTo>
                  <a:lnTo>
                    <a:pt x="1388806" y="285585"/>
                  </a:lnTo>
                  <a:lnTo>
                    <a:pt x="1388806" y="26017"/>
                  </a:lnTo>
                  <a:lnTo>
                    <a:pt x="1388469" y="21843"/>
                  </a:lnTo>
                  <a:lnTo>
                    <a:pt x="1387467" y="17778"/>
                  </a:lnTo>
                  <a:lnTo>
                    <a:pt x="1385826" y="13926"/>
                  </a:lnTo>
                  <a:lnTo>
                    <a:pt x="1383588" y="10387"/>
                  </a:lnTo>
                  <a:lnTo>
                    <a:pt x="1380811" y="7253"/>
                  </a:lnTo>
                  <a:lnTo>
                    <a:pt x="1377568" y="4605"/>
                  </a:lnTo>
                  <a:lnTo>
                    <a:pt x="1373942" y="2511"/>
                  </a:lnTo>
                  <a:lnTo>
                    <a:pt x="1370027" y="1027"/>
                  </a:lnTo>
                  <a:lnTo>
                    <a:pt x="1365925" y="189"/>
                  </a:lnTo>
                  <a:lnTo>
                    <a:pt x="136278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6" name="tx65"/>
            <p:cNvSpPr/>
            <p:nvPr/>
          </p:nvSpPr>
          <p:spPr>
            <a:xfrm>
              <a:off x="2916668" y="2466357"/>
              <a:ext cx="118066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23 case(s)</a:t>
              </a:r>
            </a:p>
          </p:txBody>
        </p:sp>
        <p:sp>
          <p:nvSpPr>
            <p:cNvPr id="67" name="rc66"/>
            <p:cNvSpPr/>
            <p:nvPr/>
          </p:nvSpPr>
          <p:spPr>
            <a:xfrm>
              <a:off x="1899869" y="2153563"/>
              <a:ext cx="3214267" cy="3131794"/>
            </a:xfrm>
            <a:prstGeom prst="rect">
              <a:avLst/>
            </a:prstGeom>
            <a:ln w="13550" cap="rnd">
              <a:solidFill>
                <a:srgbClr val="333333">
                  <a:alpha val="100000"/>
                </a:srgbClr>
              </a:solidFill>
              <a:prstDash val="solid"/>
              <a:round/>
            </a:ln>
          </p:spPr>
          <p:txBody>
            <a:bodyPr/>
            <a:lstStyle/>
            <a:p/>
          </p:txBody>
        </p:sp>
        <p:sp>
          <p:nvSpPr>
            <p:cNvPr id="68" name="rc67"/>
            <p:cNvSpPr/>
            <p:nvPr/>
          </p:nvSpPr>
          <p:spPr>
            <a:xfrm>
              <a:off x="5114136" y="2153563"/>
              <a:ext cx="3214267" cy="3131794"/>
            </a:xfrm>
            <a:prstGeom prst="rect">
              <a:avLst/>
            </a:prstGeom>
            <a:solidFill>
              <a:srgbClr val="FFFFFF">
                <a:alpha val="100000"/>
              </a:srgbClr>
            </a:solidFill>
          </p:spPr>
          <p:txBody>
            <a:bodyPr/>
            <a:lstStyle/>
            <a:p/>
          </p:txBody>
        </p:sp>
        <p:sp>
          <p:nvSpPr>
            <p:cNvPr id="69" name="pl68"/>
            <p:cNvSpPr/>
            <p:nvPr/>
          </p:nvSpPr>
          <p:spPr>
            <a:xfrm>
              <a:off x="5114136" y="487565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0" name="pl69"/>
            <p:cNvSpPr/>
            <p:nvPr/>
          </p:nvSpPr>
          <p:spPr>
            <a:xfrm>
              <a:off x="5114136" y="405623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1" name="pl70"/>
            <p:cNvSpPr/>
            <p:nvPr/>
          </p:nvSpPr>
          <p:spPr>
            <a:xfrm>
              <a:off x="5114136" y="323682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2" name="pl71"/>
            <p:cNvSpPr/>
            <p:nvPr/>
          </p:nvSpPr>
          <p:spPr>
            <a:xfrm>
              <a:off x="5114136" y="241741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3" name="pl72"/>
            <p:cNvSpPr/>
            <p:nvPr/>
          </p:nvSpPr>
          <p:spPr>
            <a:xfrm>
              <a:off x="5114136"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4" name="pl73"/>
            <p:cNvSpPr/>
            <p:nvPr/>
          </p:nvSpPr>
          <p:spPr>
            <a:xfrm>
              <a:off x="5114136" y="446594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5" name="pl74"/>
            <p:cNvSpPr/>
            <p:nvPr/>
          </p:nvSpPr>
          <p:spPr>
            <a:xfrm>
              <a:off x="5114136" y="364653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6" name="pl75"/>
            <p:cNvSpPr/>
            <p:nvPr/>
          </p:nvSpPr>
          <p:spPr>
            <a:xfrm>
              <a:off x="5114136" y="282712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7" name="rc76"/>
            <p:cNvSpPr/>
            <p:nvPr/>
          </p:nvSpPr>
          <p:spPr>
            <a:xfrm>
              <a:off x="5153656"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8" name="rc77"/>
            <p:cNvSpPr/>
            <p:nvPr/>
          </p:nvSpPr>
          <p:spPr>
            <a:xfrm>
              <a:off x="5153656"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9" name="rc78"/>
            <p:cNvSpPr/>
            <p:nvPr/>
          </p:nvSpPr>
          <p:spPr>
            <a:xfrm>
              <a:off x="5153656" y="5264872"/>
              <a:ext cx="237118" cy="2048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0" name="rc79"/>
            <p:cNvSpPr/>
            <p:nvPr/>
          </p:nvSpPr>
          <p:spPr>
            <a:xfrm>
              <a:off x="5153656" y="5227999"/>
              <a:ext cx="237118" cy="368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1" name="rc80"/>
            <p:cNvSpPr/>
            <p:nvPr/>
          </p:nvSpPr>
          <p:spPr>
            <a:xfrm>
              <a:off x="5417121" y="5273067"/>
              <a:ext cx="237118" cy="1229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2" name="rc81"/>
            <p:cNvSpPr/>
            <p:nvPr/>
          </p:nvSpPr>
          <p:spPr>
            <a:xfrm>
              <a:off x="5417121" y="527306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3" name="rc82"/>
            <p:cNvSpPr/>
            <p:nvPr/>
          </p:nvSpPr>
          <p:spPr>
            <a:xfrm>
              <a:off x="5417121" y="5227999"/>
              <a:ext cx="237118" cy="4506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4" name="rc83"/>
            <p:cNvSpPr/>
            <p:nvPr/>
          </p:nvSpPr>
          <p:spPr>
            <a:xfrm>
              <a:off x="5417121" y="5178834"/>
              <a:ext cx="237118" cy="4916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5" name="rc84"/>
            <p:cNvSpPr/>
            <p:nvPr/>
          </p:nvSpPr>
          <p:spPr>
            <a:xfrm>
              <a:off x="5680585"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5680585"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5680585" y="5215708"/>
              <a:ext cx="237118" cy="6965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5680585" y="5060019"/>
              <a:ext cx="237118" cy="15568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5944050" y="5281261"/>
              <a:ext cx="237118" cy="409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5944050" y="528126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5944050" y="5227999"/>
              <a:ext cx="237118" cy="5326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5944050" y="5035437"/>
              <a:ext cx="237118" cy="19256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6207514" y="5281261"/>
              <a:ext cx="237118" cy="409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6207514" y="528126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6207514" y="5244387"/>
              <a:ext cx="237118" cy="3687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6207514" y="5088699"/>
              <a:ext cx="237118" cy="15568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rc96"/>
            <p:cNvSpPr/>
            <p:nvPr/>
          </p:nvSpPr>
          <p:spPr>
            <a:xfrm>
              <a:off x="6470979"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6470979"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6470979" y="5248484"/>
              <a:ext cx="237118" cy="3687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6470979" y="5060019"/>
              <a:ext cx="237118" cy="18846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rc100"/>
            <p:cNvSpPr/>
            <p:nvPr/>
          </p:nvSpPr>
          <p:spPr>
            <a:xfrm>
              <a:off x="6734443"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2" name="rc101"/>
            <p:cNvSpPr/>
            <p:nvPr/>
          </p:nvSpPr>
          <p:spPr>
            <a:xfrm>
              <a:off x="6734443"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3" name="rc102"/>
            <p:cNvSpPr/>
            <p:nvPr/>
          </p:nvSpPr>
          <p:spPr>
            <a:xfrm>
              <a:off x="6734443" y="5252581"/>
              <a:ext cx="237118" cy="3277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4" name="rc103"/>
            <p:cNvSpPr/>
            <p:nvPr/>
          </p:nvSpPr>
          <p:spPr>
            <a:xfrm>
              <a:off x="6734443" y="5158349"/>
              <a:ext cx="237118" cy="9423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5" name="rc104"/>
            <p:cNvSpPr/>
            <p:nvPr/>
          </p:nvSpPr>
          <p:spPr>
            <a:xfrm>
              <a:off x="6997908" y="5281261"/>
              <a:ext cx="237118" cy="409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6" name="rc105"/>
            <p:cNvSpPr/>
            <p:nvPr/>
          </p:nvSpPr>
          <p:spPr>
            <a:xfrm>
              <a:off x="6997908" y="528126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7" name="rc106"/>
            <p:cNvSpPr/>
            <p:nvPr/>
          </p:nvSpPr>
          <p:spPr>
            <a:xfrm>
              <a:off x="6997908" y="5273067"/>
              <a:ext cx="237118" cy="819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8" name="rc107"/>
            <p:cNvSpPr/>
            <p:nvPr/>
          </p:nvSpPr>
          <p:spPr>
            <a:xfrm>
              <a:off x="6997908" y="5158349"/>
              <a:ext cx="237118" cy="11471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9" name="rc108"/>
            <p:cNvSpPr/>
            <p:nvPr/>
          </p:nvSpPr>
          <p:spPr>
            <a:xfrm>
              <a:off x="7261373" y="5281261"/>
              <a:ext cx="237118" cy="409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0" name="rc109"/>
            <p:cNvSpPr/>
            <p:nvPr/>
          </p:nvSpPr>
          <p:spPr>
            <a:xfrm>
              <a:off x="7261373" y="5273067"/>
              <a:ext cx="237118" cy="819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1" name="rc110"/>
            <p:cNvSpPr/>
            <p:nvPr/>
          </p:nvSpPr>
          <p:spPr>
            <a:xfrm>
              <a:off x="7261373" y="5256678"/>
              <a:ext cx="237118" cy="1638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2" name="rc111"/>
            <p:cNvSpPr/>
            <p:nvPr/>
          </p:nvSpPr>
          <p:spPr>
            <a:xfrm>
              <a:off x="7261373" y="5060019"/>
              <a:ext cx="237118" cy="1966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3" name="rc112"/>
            <p:cNvSpPr/>
            <p:nvPr/>
          </p:nvSpPr>
          <p:spPr>
            <a:xfrm>
              <a:off x="7524837"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4" name="rc113"/>
            <p:cNvSpPr/>
            <p:nvPr/>
          </p:nvSpPr>
          <p:spPr>
            <a:xfrm>
              <a:off x="7524837"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5" name="rc114"/>
            <p:cNvSpPr/>
            <p:nvPr/>
          </p:nvSpPr>
          <p:spPr>
            <a:xfrm>
              <a:off x="7524837" y="5256678"/>
              <a:ext cx="237118" cy="2867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6" name="rc115"/>
            <p:cNvSpPr/>
            <p:nvPr/>
          </p:nvSpPr>
          <p:spPr>
            <a:xfrm>
              <a:off x="7524837" y="5055922"/>
              <a:ext cx="237118" cy="2007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7" name="rc116"/>
            <p:cNvSpPr/>
            <p:nvPr/>
          </p:nvSpPr>
          <p:spPr>
            <a:xfrm>
              <a:off x="7788302" y="5285358"/>
              <a:ext cx="237118"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8" name="rc117"/>
            <p:cNvSpPr/>
            <p:nvPr/>
          </p:nvSpPr>
          <p:spPr>
            <a:xfrm>
              <a:off x="7788302" y="5285358"/>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9" name="rc118"/>
            <p:cNvSpPr/>
            <p:nvPr/>
          </p:nvSpPr>
          <p:spPr>
            <a:xfrm>
              <a:off x="7788302" y="5273067"/>
              <a:ext cx="237118" cy="1229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0" name="rc119"/>
            <p:cNvSpPr/>
            <p:nvPr/>
          </p:nvSpPr>
          <p:spPr>
            <a:xfrm>
              <a:off x="7788302" y="5076408"/>
              <a:ext cx="237118" cy="1966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1" name="rc120"/>
            <p:cNvSpPr/>
            <p:nvPr/>
          </p:nvSpPr>
          <p:spPr>
            <a:xfrm>
              <a:off x="8051766" y="5281261"/>
              <a:ext cx="237118" cy="409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2" name="rc121"/>
            <p:cNvSpPr/>
            <p:nvPr/>
          </p:nvSpPr>
          <p:spPr>
            <a:xfrm>
              <a:off x="8051766" y="528126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3" name="rc122"/>
            <p:cNvSpPr/>
            <p:nvPr/>
          </p:nvSpPr>
          <p:spPr>
            <a:xfrm>
              <a:off x="8051766" y="528126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4" name="rc123"/>
            <p:cNvSpPr/>
            <p:nvPr/>
          </p:nvSpPr>
          <p:spPr>
            <a:xfrm>
              <a:off x="8051766" y="5219805"/>
              <a:ext cx="237118" cy="6145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5" name="pg124"/>
            <p:cNvSpPr/>
            <p:nvPr/>
          </p:nvSpPr>
          <p:spPr>
            <a:xfrm>
              <a:off x="5844497" y="2153563"/>
              <a:ext cx="1753545" cy="373922"/>
            </a:xfrm>
            <a:custGeom>
              <a:avLst/>
              <a:pathLst>
                <a:path w="1753545" h="373922">
                  <a:moveTo>
                    <a:pt x="31220" y="373922"/>
                  </a:moveTo>
                  <a:lnTo>
                    <a:pt x="1722325" y="373922"/>
                  </a:lnTo>
                  <a:lnTo>
                    <a:pt x="1721067" y="373897"/>
                  </a:lnTo>
                  <a:lnTo>
                    <a:pt x="1726088" y="373695"/>
                  </a:lnTo>
                  <a:lnTo>
                    <a:pt x="1731011" y="372690"/>
                  </a:lnTo>
                  <a:lnTo>
                    <a:pt x="1735709" y="370908"/>
                  </a:lnTo>
                  <a:lnTo>
                    <a:pt x="1740060" y="368396"/>
                  </a:lnTo>
                  <a:lnTo>
                    <a:pt x="1743952" y="365218"/>
                  </a:lnTo>
                  <a:lnTo>
                    <a:pt x="1747284" y="361457"/>
                  </a:lnTo>
                  <a:lnTo>
                    <a:pt x="1749969" y="357211"/>
                  </a:lnTo>
                  <a:lnTo>
                    <a:pt x="1751939" y="352588"/>
                  </a:lnTo>
                  <a:lnTo>
                    <a:pt x="1753141" y="347710"/>
                  </a:lnTo>
                  <a:lnTo>
                    <a:pt x="1753545" y="342702"/>
                  </a:lnTo>
                  <a:lnTo>
                    <a:pt x="1753545" y="31220"/>
                  </a:lnTo>
                  <a:lnTo>
                    <a:pt x="1753141" y="26212"/>
                  </a:lnTo>
                  <a:lnTo>
                    <a:pt x="1751939" y="21334"/>
                  </a:lnTo>
                  <a:lnTo>
                    <a:pt x="1749969" y="16711"/>
                  </a:lnTo>
                  <a:lnTo>
                    <a:pt x="1747284" y="12465"/>
                  </a:lnTo>
                  <a:lnTo>
                    <a:pt x="1743952" y="8704"/>
                  </a:lnTo>
                  <a:lnTo>
                    <a:pt x="1740060" y="5526"/>
                  </a:lnTo>
                  <a:lnTo>
                    <a:pt x="1735709" y="3014"/>
                  </a:lnTo>
                  <a:lnTo>
                    <a:pt x="1731011" y="1232"/>
                  </a:lnTo>
                  <a:lnTo>
                    <a:pt x="1726088" y="227"/>
                  </a:lnTo>
                  <a:lnTo>
                    <a:pt x="1722325"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6" name="tx125"/>
            <p:cNvSpPr/>
            <p:nvPr/>
          </p:nvSpPr>
          <p:spPr>
            <a:xfrm>
              <a:off x="5969380" y="2239827"/>
              <a:ext cx="1503780"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98 case(s)</a:t>
              </a:r>
            </a:p>
          </p:txBody>
        </p:sp>
        <p:sp>
          <p:nvSpPr>
            <p:cNvPr id="127" name="pg126"/>
            <p:cNvSpPr/>
            <p:nvPr/>
          </p:nvSpPr>
          <p:spPr>
            <a:xfrm>
              <a:off x="6026867" y="2394471"/>
              <a:ext cx="1388806" cy="311602"/>
            </a:xfrm>
            <a:custGeom>
              <a:avLst/>
              <a:pathLst>
                <a:path w="1388806" h="311602">
                  <a:moveTo>
                    <a:pt x="26017" y="311602"/>
                  </a:moveTo>
                  <a:lnTo>
                    <a:pt x="1362789" y="311602"/>
                  </a:lnTo>
                  <a:lnTo>
                    <a:pt x="1361741" y="311581"/>
                  </a:lnTo>
                  <a:lnTo>
                    <a:pt x="1365925" y="311412"/>
                  </a:lnTo>
                  <a:lnTo>
                    <a:pt x="1370027" y="310575"/>
                  </a:lnTo>
                  <a:lnTo>
                    <a:pt x="1373942" y="309090"/>
                  </a:lnTo>
                  <a:lnTo>
                    <a:pt x="1377568" y="306996"/>
                  </a:lnTo>
                  <a:lnTo>
                    <a:pt x="1380811" y="304348"/>
                  </a:lnTo>
                  <a:lnTo>
                    <a:pt x="1383588" y="301214"/>
                  </a:lnTo>
                  <a:lnTo>
                    <a:pt x="1385826" y="297675"/>
                  </a:lnTo>
                  <a:lnTo>
                    <a:pt x="1387467" y="293823"/>
                  </a:lnTo>
                  <a:lnTo>
                    <a:pt x="1388469" y="289758"/>
                  </a:lnTo>
                  <a:lnTo>
                    <a:pt x="1388806" y="285585"/>
                  </a:lnTo>
                  <a:lnTo>
                    <a:pt x="1388806" y="26017"/>
                  </a:lnTo>
                  <a:lnTo>
                    <a:pt x="1388469" y="21843"/>
                  </a:lnTo>
                  <a:lnTo>
                    <a:pt x="1387467" y="17778"/>
                  </a:lnTo>
                  <a:lnTo>
                    <a:pt x="1385826" y="13926"/>
                  </a:lnTo>
                  <a:lnTo>
                    <a:pt x="1383588" y="10387"/>
                  </a:lnTo>
                  <a:lnTo>
                    <a:pt x="1380811" y="7253"/>
                  </a:lnTo>
                  <a:lnTo>
                    <a:pt x="1377568" y="4605"/>
                  </a:lnTo>
                  <a:lnTo>
                    <a:pt x="1373942" y="2511"/>
                  </a:lnTo>
                  <a:lnTo>
                    <a:pt x="1370027" y="1027"/>
                  </a:lnTo>
                  <a:lnTo>
                    <a:pt x="1365925" y="189"/>
                  </a:lnTo>
                  <a:lnTo>
                    <a:pt x="136278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8" name="tx127"/>
            <p:cNvSpPr/>
            <p:nvPr/>
          </p:nvSpPr>
          <p:spPr>
            <a:xfrm>
              <a:off x="6130936" y="2466357"/>
              <a:ext cx="1180668"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43 case(s)</a:t>
              </a:r>
            </a:p>
          </p:txBody>
        </p:sp>
        <p:sp>
          <p:nvSpPr>
            <p:cNvPr id="129" name="rc128"/>
            <p:cNvSpPr/>
            <p:nvPr/>
          </p:nvSpPr>
          <p:spPr>
            <a:xfrm>
              <a:off x="5114136" y="2153563"/>
              <a:ext cx="3214267" cy="3131794"/>
            </a:xfrm>
            <a:prstGeom prst="rect">
              <a:avLst/>
            </a:prstGeom>
            <a:ln w="13550" cap="rnd">
              <a:solidFill>
                <a:srgbClr val="333333">
                  <a:alpha val="100000"/>
                </a:srgbClr>
              </a:solidFill>
              <a:prstDash val="solid"/>
              <a:round/>
            </a:ln>
          </p:spPr>
          <p:txBody>
            <a:bodyPr/>
            <a:lstStyle/>
            <a:p/>
          </p:txBody>
        </p:sp>
        <p:sp>
          <p:nvSpPr>
            <p:cNvPr id="130" name="rc129"/>
            <p:cNvSpPr/>
            <p:nvPr/>
          </p:nvSpPr>
          <p:spPr>
            <a:xfrm>
              <a:off x="8328404" y="2153563"/>
              <a:ext cx="3214267" cy="3131794"/>
            </a:xfrm>
            <a:prstGeom prst="rect">
              <a:avLst/>
            </a:prstGeom>
            <a:solidFill>
              <a:srgbClr val="FFFFFF">
                <a:alpha val="100000"/>
              </a:srgbClr>
            </a:solidFill>
          </p:spPr>
          <p:txBody>
            <a:bodyPr/>
            <a:lstStyle/>
            <a:p/>
          </p:txBody>
        </p:sp>
        <p:sp>
          <p:nvSpPr>
            <p:cNvPr id="131" name="pl130"/>
            <p:cNvSpPr/>
            <p:nvPr/>
          </p:nvSpPr>
          <p:spPr>
            <a:xfrm>
              <a:off x="8328404" y="487565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2" name="pl131"/>
            <p:cNvSpPr/>
            <p:nvPr/>
          </p:nvSpPr>
          <p:spPr>
            <a:xfrm>
              <a:off x="8328404" y="405623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3" name="pl132"/>
            <p:cNvSpPr/>
            <p:nvPr/>
          </p:nvSpPr>
          <p:spPr>
            <a:xfrm>
              <a:off x="8328404" y="323682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4" name="pl133"/>
            <p:cNvSpPr/>
            <p:nvPr/>
          </p:nvSpPr>
          <p:spPr>
            <a:xfrm>
              <a:off x="8328404" y="241741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5" name="pl134"/>
            <p:cNvSpPr/>
            <p:nvPr/>
          </p:nvSpPr>
          <p:spPr>
            <a:xfrm>
              <a:off x="8328404"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6" name="pl135"/>
            <p:cNvSpPr/>
            <p:nvPr/>
          </p:nvSpPr>
          <p:spPr>
            <a:xfrm>
              <a:off x="8328404" y="446594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7" name="pl136"/>
            <p:cNvSpPr/>
            <p:nvPr/>
          </p:nvSpPr>
          <p:spPr>
            <a:xfrm>
              <a:off x="8328404" y="364653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8" name="pl137"/>
            <p:cNvSpPr/>
            <p:nvPr/>
          </p:nvSpPr>
          <p:spPr>
            <a:xfrm>
              <a:off x="8328404" y="282712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9" name="rc138"/>
            <p:cNvSpPr/>
            <p:nvPr/>
          </p:nvSpPr>
          <p:spPr>
            <a:xfrm>
              <a:off x="8367924" y="5277164"/>
              <a:ext cx="237118" cy="81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0" name="rc139"/>
            <p:cNvSpPr/>
            <p:nvPr/>
          </p:nvSpPr>
          <p:spPr>
            <a:xfrm>
              <a:off x="8367924" y="527716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1" name="rc140"/>
            <p:cNvSpPr/>
            <p:nvPr/>
          </p:nvSpPr>
          <p:spPr>
            <a:xfrm>
              <a:off x="8367924" y="5273067"/>
              <a:ext cx="237118" cy="409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2" name="rc141"/>
            <p:cNvSpPr/>
            <p:nvPr/>
          </p:nvSpPr>
          <p:spPr>
            <a:xfrm>
              <a:off x="8367924" y="5158349"/>
              <a:ext cx="237118" cy="11471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3" name="rc142"/>
            <p:cNvSpPr/>
            <p:nvPr/>
          </p:nvSpPr>
          <p:spPr>
            <a:xfrm>
              <a:off x="8631388" y="5277164"/>
              <a:ext cx="237118" cy="81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4" name="rc143"/>
            <p:cNvSpPr/>
            <p:nvPr/>
          </p:nvSpPr>
          <p:spPr>
            <a:xfrm>
              <a:off x="8631388" y="527716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5" name="rc144"/>
            <p:cNvSpPr/>
            <p:nvPr/>
          </p:nvSpPr>
          <p:spPr>
            <a:xfrm>
              <a:off x="8631388" y="5244387"/>
              <a:ext cx="237118" cy="3277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6" name="rc145"/>
            <p:cNvSpPr/>
            <p:nvPr/>
          </p:nvSpPr>
          <p:spPr>
            <a:xfrm>
              <a:off x="8631388" y="5178834"/>
              <a:ext cx="237118" cy="6555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7" name="rc146"/>
            <p:cNvSpPr/>
            <p:nvPr/>
          </p:nvSpPr>
          <p:spPr>
            <a:xfrm>
              <a:off x="8894853" y="5227999"/>
              <a:ext cx="237118" cy="5735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8" name="rc147"/>
            <p:cNvSpPr/>
            <p:nvPr/>
          </p:nvSpPr>
          <p:spPr>
            <a:xfrm>
              <a:off x="8894853" y="5219805"/>
              <a:ext cx="237118" cy="819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9" name="rc148"/>
            <p:cNvSpPr/>
            <p:nvPr/>
          </p:nvSpPr>
          <p:spPr>
            <a:xfrm>
              <a:off x="8894853" y="5191125"/>
              <a:ext cx="237118" cy="2867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0" name="rc149"/>
            <p:cNvSpPr/>
            <p:nvPr/>
          </p:nvSpPr>
          <p:spPr>
            <a:xfrm>
              <a:off x="8894853" y="4933010"/>
              <a:ext cx="237118" cy="2581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1" name="rc150"/>
            <p:cNvSpPr/>
            <p:nvPr/>
          </p:nvSpPr>
          <p:spPr>
            <a:xfrm>
              <a:off x="9158317" y="5080505"/>
              <a:ext cx="237118" cy="20485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2" name="rc151"/>
            <p:cNvSpPr/>
            <p:nvPr/>
          </p:nvSpPr>
          <p:spPr>
            <a:xfrm>
              <a:off x="9158317" y="5023146"/>
              <a:ext cx="237118" cy="5735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3" name="rc152"/>
            <p:cNvSpPr/>
            <p:nvPr/>
          </p:nvSpPr>
          <p:spPr>
            <a:xfrm>
              <a:off x="9158317" y="4994466"/>
              <a:ext cx="237118" cy="2867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4" name="rc153"/>
            <p:cNvSpPr/>
            <p:nvPr/>
          </p:nvSpPr>
          <p:spPr>
            <a:xfrm>
              <a:off x="9158317" y="4654410"/>
              <a:ext cx="237118" cy="3400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5" name="rc154"/>
            <p:cNvSpPr/>
            <p:nvPr/>
          </p:nvSpPr>
          <p:spPr>
            <a:xfrm>
              <a:off x="9421782" y="5064116"/>
              <a:ext cx="237118" cy="22124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6" name="rc155"/>
            <p:cNvSpPr/>
            <p:nvPr/>
          </p:nvSpPr>
          <p:spPr>
            <a:xfrm>
              <a:off x="9421782" y="4978078"/>
              <a:ext cx="237118" cy="8603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7" name="rc156"/>
            <p:cNvSpPr/>
            <p:nvPr/>
          </p:nvSpPr>
          <p:spPr>
            <a:xfrm>
              <a:off x="9421782" y="4953496"/>
              <a:ext cx="237118" cy="2458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8" name="rc157"/>
            <p:cNvSpPr/>
            <p:nvPr/>
          </p:nvSpPr>
          <p:spPr>
            <a:xfrm>
              <a:off x="9421782" y="4650313"/>
              <a:ext cx="237118" cy="30318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9" name="rc158"/>
            <p:cNvSpPr/>
            <p:nvPr/>
          </p:nvSpPr>
          <p:spPr>
            <a:xfrm>
              <a:off x="9685247" y="5031340"/>
              <a:ext cx="237118" cy="25401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0" name="rc159"/>
            <p:cNvSpPr/>
            <p:nvPr/>
          </p:nvSpPr>
          <p:spPr>
            <a:xfrm>
              <a:off x="9685247" y="4990369"/>
              <a:ext cx="237118" cy="4097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1" name="rc160"/>
            <p:cNvSpPr/>
            <p:nvPr/>
          </p:nvSpPr>
          <p:spPr>
            <a:xfrm>
              <a:off x="9685247" y="4957593"/>
              <a:ext cx="237118" cy="3277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2" name="rc161"/>
            <p:cNvSpPr/>
            <p:nvPr/>
          </p:nvSpPr>
          <p:spPr>
            <a:xfrm>
              <a:off x="9685247" y="4638022"/>
              <a:ext cx="237118" cy="31957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3" name="rc162"/>
            <p:cNvSpPr/>
            <p:nvPr/>
          </p:nvSpPr>
          <p:spPr>
            <a:xfrm>
              <a:off x="9948711" y="4928913"/>
              <a:ext cx="237118" cy="35644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4" name="rc163"/>
            <p:cNvSpPr/>
            <p:nvPr/>
          </p:nvSpPr>
          <p:spPr>
            <a:xfrm>
              <a:off x="9948711" y="4855166"/>
              <a:ext cx="237118" cy="7374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5" name="rc164"/>
            <p:cNvSpPr/>
            <p:nvPr/>
          </p:nvSpPr>
          <p:spPr>
            <a:xfrm>
              <a:off x="9948711" y="4793710"/>
              <a:ext cx="237118" cy="6145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6" name="rc165"/>
            <p:cNvSpPr/>
            <p:nvPr/>
          </p:nvSpPr>
          <p:spPr>
            <a:xfrm>
              <a:off x="9948711" y="4625731"/>
              <a:ext cx="237118" cy="16797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7" name="rc166"/>
            <p:cNvSpPr/>
            <p:nvPr/>
          </p:nvSpPr>
          <p:spPr>
            <a:xfrm>
              <a:off x="10212176" y="4908428"/>
              <a:ext cx="237118" cy="37692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8" name="rc167"/>
            <p:cNvSpPr/>
            <p:nvPr/>
          </p:nvSpPr>
          <p:spPr>
            <a:xfrm>
              <a:off x="10212176" y="4859263"/>
              <a:ext cx="237118" cy="4916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9" name="rc168"/>
            <p:cNvSpPr/>
            <p:nvPr/>
          </p:nvSpPr>
          <p:spPr>
            <a:xfrm>
              <a:off x="10212176" y="4801904"/>
              <a:ext cx="237118" cy="5735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0" name="rc169"/>
            <p:cNvSpPr/>
            <p:nvPr/>
          </p:nvSpPr>
          <p:spPr>
            <a:xfrm>
              <a:off x="10212176" y="4543789"/>
              <a:ext cx="237118" cy="2581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1" name="rc170"/>
            <p:cNvSpPr/>
            <p:nvPr/>
          </p:nvSpPr>
          <p:spPr>
            <a:xfrm>
              <a:off x="10475640" y="4482334"/>
              <a:ext cx="237118" cy="80302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2" name="rc171"/>
            <p:cNvSpPr/>
            <p:nvPr/>
          </p:nvSpPr>
          <p:spPr>
            <a:xfrm>
              <a:off x="10475640" y="4400392"/>
              <a:ext cx="237118" cy="8194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3" name="rc172"/>
            <p:cNvSpPr/>
            <p:nvPr/>
          </p:nvSpPr>
          <p:spPr>
            <a:xfrm>
              <a:off x="10475640" y="4338936"/>
              <a:ext cx="237118" cy="6145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4" name="rc173"/>
            <p:cNvSpPr/>
            <p:nvPr/>
          </p:nvSpPr>
          <p:spPr>
            <a:xfrm>
              <a:off x="10475640" y="4039851"/>
              <a:ext cx="237118" cy="29908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5" name="rc174"/>
            <p:cNvSpPr/>
            <p:nvPr/>
          </p:nvSpPr>
          <p:spPr>
            <a:xfrm>
              <a:off x="10739105" y="4236510"/>
              <a:ext cx="237118" cy="104884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6" name="rc175"/>
            <p:cNvSpPr/>
            <p:nvPr/>
          </p:nvSpPr>
          <p:spPr>
            <a:xfrm>
              <a:off x="10739105" y="4007074"/>
              <a:ext cx="237118" cy="22943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7" name="rc176"/>
            <p:cNvSpPr/>
            <p:nvPr/>
          </p:nvSpPr>
          <p:spPr>
            <a:xfrm>
              <a:off x="10739105" y="3929230"/>
              <a:ext cx="237118" cy="7784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8" name="rc177"/>
            <p:cNvSpPr/>
            <p:nvPr/>
          </p:nvSpPr>
          <p:spPr>
            <a:xfrm>
              <a:off x="10739105" y="3732571"/>
              <a:ext cx="237118" cy="1966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9" name="rc178"/>
            <p:cNvSpPr/>
            <p:nvPr/>
          </p:nvSpPr>
          <p:spPr>
            <a:xfrm>
              <a:off x="11002569" y="3863677"/>
              <a:ext cx="237118" cy="142168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0" name="rc179"/>
            <p:cNvSpPr/>
            <p:nvPr/>
          </p:nvSpPr>
          <p:spPr>
            <a:xfrm>
              <a:off x="11002569" y="3351544"/>
              <a:ext cx="237118" cy="51213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1" name="rc180"/>
            <p:cNvSpPr/>
            <p:nvPr/>
          </p:nvSpPr>
          <p:spPr>
            <a:xfrm>
              <a:off x="11002569" y="3199953"/>
              <a:ext cx="237118" cy="15159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2" name="rc181"/>
            <p:cNvSpPr/>
            <p:nvPr/>
          </p:nvSpPr>
          <p:spPr>
            <a:xfrm>
              <a:off x="11002569" y="2892673"/>
              <a:ext cx="237118" cy="30727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3" name="rc182"/>
            <p:cNvSpPr/>
            <p:nvPr/>
          </p:nvSpPr>
          <p:spPr>
            <a:xfrm>
              <a:off x="11266034" y="3900551"/>
              <a:ext cx="237118" cy="138480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4" name="rc183"/>
            <p:cNvSpPr/>
            <p:nvPr/>
          </p:nvSpPr>
          <p:spPr>
            <a:xfrm>
              <a:off x="11266034" y="3351544"/>
              <a:ext cx="237118" cy="54900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5" name="rc184"/>
            <p:cNvSpPr/>
            <p:nvPr/>
          </p:nvSpPr>
          <p:spPr>
            <a:xfrm>
              <a:off x="11266034" y="3122109"/>
              <a:ext cx="237118" cy="22943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6" name="rc185"/>
            <p:cNvSpPr/>
            <p:nvPr/>
          </p:nvSpPr>
          <p:spPr>
            <a:xfrm>
              <a:off x="11266034" y="2876285"/>
              <a:ext cx="237118" cy="24582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7" name="pg186"/>
            <p:cNvSpPr/>
            <p:nvPr/>
          </p:nvSpPr>
          <p:spPr>
            <a:xfrm>
              <a:off x="10269925"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88" name="pg187"/>
            <p:cNvSpPr/>
            <p:nvPr/>
          </p:nvSpPr>
          <p:spPr>
            <a:xfrm>
              <a:off x="9010491"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89" name="tx188"/>
            <p:cNvSpPr/>
            <p:nvPr/>
          </p:nvSpPr>
          <p:spPr>
            <a:xfrm>
              <a:off x="9135374"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2,105 case(s)</a:t>
              </a:r>
            </a:p>
          </p:txBody>
        </p:sp>
        <p:sp>
          <p:nvSpPr>
            <p:cNvPr id="190" name="pg189"/>
            <p:cNvSpPr/>
            <p:nvPr/>
          </p:nvSpPr>
          <p:spPr>
            <a:xfrm>
              <a:off x="9200906" y="2394471"/>
              <a:ext cx="1469263" cy="311602"/>
            </a:xfrm>
            <a:custGeom>
              <a:avLst/>
              <a:pathLst>
                <a:path w="1469263" h="311602">
                  <a:moveTo>
                    <a:pt x="26017" y="311602"/>
                  </a:moveTo>
                  <a:lnTo>
                    <a:pt x="1443246" y="311602"/>
                  </a:lnTo>
                  <a:lnTo>
                    <a:pt x="1442198" y="311581"/>
                  </a:lnTo>
                  <a:lnTo>
                    <a:pt x="1446382" y="311412"/>
                  </a:lnTo>
                  <a:lnTo>
                    <a:pt x="1450484" y="310575"/>
                  </a:lnTo>
                  <a:lnTo>
                    <a:pt x="1454399" y="309090"/>
                  </a:lnTo>
                  <a:lnTo>
                    <a:pt x="1458025" y="306996"/>
                  </a:lnTo>
                  <a:lnTo>
                    <a:pt x="1461268" y="304348"/>
                  </a:lnTo>
                  <a:lnTo>
                    <a:pt x="1464045" y="301214"/>
                  </a:lnTo>
                  <a:lnTo>
                    <a:pt x="1466283" y="297675"/>
                  </a:lnTo>
                  <a:lnTo>
                    <a:pt x="1467924" y="293823"/>
                  </a:lnTo>
                  <a:lnTo>
                    <a:pt x="1468926" y="289758"/>
                  </a:lnTo>
                  <a:lnTo>
                    <a:pt x="1469263" y="285585"/>
                  </a:lnTo>
                  <a:lnTo>
                    <a:pt x="1469263" y="26017"/>
                  </a:lnTo>
                  <a:lnTo>
                    <a:pt x="1468926" y="21843"/>
                  </a:lnTo>
                  <a:lnTo>
                    <a:pt x="1467924" y="17778"/>
                  </a:lnTo>
                  <a:lnTo>
                    <a:pt x="1466283" y="13926"/>
                  </a:lnTo>
                  <a:lnTo>
                    <a:pt x="1464045" y="10387"/>
                  </a:lnTo>
                  <a:lnTo>
                    <a:pt x="1461268" y="7253"/>
                  </a:lnTo>
                  <a:lnTo>
                    <a:pt x="1458025" y="4605"/>
                  </a:lnTo>
                  <a:lnTo>
                    <a:pt x="1454399" y="2511"/>
                  </a:lnTo>
                  <a:lnTo>
                    <a:pt x="1450484" y="1027"/>
                  </a:lnTo>
                  <a:lnTo>
                    <a:pt x="1446382" y="189"/>
                  </a:lnTo>
                  <a:lnTo>
                    <a:pt x="1443246"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91" name="tx190"/>
            <p:cNvSpPr/>
            <p:nvPr/>
          </p:nvSpPr>
          <p:spPr>
            <a:xfrm>
              <a:off x="9304975" y="2466357"/>
              <a:ext cx="1261125"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7,854 case(s)</a:t>
              </a:r>
            </a:p>
          </p:txBody>
        </p:sp>
        <p:sp>
          <p:nvSpPr>
            <p:cNvPr id="192" name="rc191"/>
            <p:cNvSpPr/>
            <p:nvPr/>
          </p:nvSpPr>
          <p:spPr>
            <a:xfrm>
              <a:off x="8328404" y="2153563"/>
              <a:ext cx="3214267" cy="3131794"/>
            </a:xfrm>
            <a:prstGeom prst="rect">
              <a:avLst/>
            </a:prstGeom>
            <a:ln w="13550" cap="rnd">
              <a:solidFill>
                <a:srgbClr val="333333">
                  <a:alpha val="100000"/>
                </a:srgbClr>
              </a:solidFill>
              <a:prstDash val="solid"/>
              <a:round/>
            </a:ln>
          </p:spPr>
          <p:txBody>
            <a:bodyPr/>
            <a:lstStyle/>
            <a:p/>
          </p:txBody>
        </p:sp>
        <p:sp>
          <p:nvSpPr>
            <p:cNvPr id="193" name="rc192"/>
            <p:cNvSpPr/>
            <p:nvPr/>
          </p:nvSpPr>
          <p:spPr>
            <a:xfrm>
              <a:off x="11542672" y="2153563"/>
              <a:ext cx="3214267" cy="3131794"/>
            </a:xfrm>
            <a:prstGeom prst="rect">
              <a:avLst/>
            </a:prstGeom>
            <a:solidFill>
              <a:srgbClr val="FFFFFF">
                <a:alpha val="100000"/>
              </a:srgbClr>
            </a:solidFill>
          </p:spPr>
          <p:txBody>
            <a:bodyPr/>
            <a:lstStyle/>
            <a:p/>
          </p:txBody>
        </p:sp>
        <p:sp>
          <p:nvSpPr>
            <p:cNvPr id="194" name="pl193"/>
            <p:cNvSpPr/>
            <p:nvPr/>
          </p:nvSpPr>
          <p:spPr>
            <a:xfrm>
              <a:off x="11542672" y="487565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5" name="pl194"/>
            <p:cNvSpPr/>
            <p:nvPr/>
          </p:nvSpPr>
          <p:spPr>
            <a:xfrm>
              <a:off x="11542672" y="405623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6" name="pl195"/>
            <p:cNvSpPr/>
            <p:nvPr/>
          </p:nvSpPr>
          <p:spPr>
            <a:xfrm>
              <a:off x="11542672" y="323682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7" name="pl196"/>
            <p:cNvSpPr/>
            <p:nvPr/>
          </p:nvSpPr>
          <p:spPr>
            <a:xfrm>
              <a:off x="11542672" y="241741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8" name="pl197"/>
            <p:cNvSpPr/>
            <p:nvPr/>
          </p:nvSpPr>
          <p:spPr>
            <a:xfrm>
              <a:off x="11542672"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9" name="pl198"/>
            <p:cNvSpPr/>
            <p:nvPr/>
          </p:nvSpPr>
          <p:spPr>
            <a:xfrm>
              <a:off x="11542672" y="446594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0" name="pl199"/>
            <p:cNvSpPr/>
            <p:nvPr/>
          </p:nvSpPr>
          <p:spPr>
            <a:xfrm>
              <a:off x="11542672" y="364653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1" name="pl200"/>
            <p:cNvSpPr/>
            <p:nvPr/>
          </p:nvSpPr>
          <p:spPr>
            <a:xfrm>
              <a:off x="11542672" y="282712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2" name="rc201"/>
            <p:cNvSpPr/>
            <p:nvPr/>
          </p:nvSpPr>
          <p:spPr>
            <a:xfrm>
              <a:off x="11582191" y="4777322"/>
              <a:ext cx="237118" cy="50803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3" name="rc202"/>
            <p:cNvSpPr/>
            <p:nvPr/>
          </p:nvSpPr>
          <p:spPr>
            <a:xfrm>
              <a:off x="11582191" y="477732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4" name="rc203"/>
            <p:cNvSpPr/>
            <p:nvPr/>
          </p:nvSpPr>
          <p:spPr>
            <a:xfrm>
              <a:off x="11582191" y="4748643"/>
              <a:ext cx="237118" cy="2867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5" name="rc204"/>
            <p:cNvSpPr/>
            <p:nvPr/>
          </p:nvSpPr>
          <p:spPr>
            <a:xfrm>
              <a:off x="11582191" y="4646216"/>
              <a:ext cx="237118" cy="1024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6" name="rc205"/>
            <p:cNvSpPr/>
            <p:nvPr/>
          </p:nvSpPr>
          <p:spPr>
            <a:xfrm>
              <a:off x="11845656" y="5203416"/>
              <a:ext cx="237118" cy="8194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7" name="rc206"/>
            <p:cNvSpPr/>
            <p:nvPr/>
          </p:nvSpPr>
          <p:spPr>
            <a:xfrm>
              <a:off x="11845656" y="520341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8" name="rc207"/>
            <p:cNvSpPr/>
            <p:nvPr/>
          </p:nvSpPr>
          <p:spPr>
            <a:xfrm>
              <a:off x="11845656" y="5203416"/>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9" name="rc208"/>
            <p:cNvSpPr/>
            <p:nvPr/>
          </p:nvSpPr>
          <p:spPr>
            <a:xfrm>
              <a:off x="11845656" y="5195222"/>
              <a:ext cx="237118" cy="819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0" name="pg209"/>
            <p:cNvSpPr/>
            <p:nvPr/>
          </p:nvSpPr>
          <p:spPr>
            <a:xfrm>
              <a:off x="12166870"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211" name="pg210"/>
            <p:cNvSpPr/>
            <p:nvPr/>
          </p:nvSpPr>
          <p:spPr>
            <a:xfrm>
              <a:off x="12430335"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212" name="pg211"/>
            <p:cNvSpPr/>
            <p:nvPr/>
          </p:nvSpPr>
          <p:spPr>
            <a:xfrm>
              <a:off x="11639941"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213" name="pg212"/>
            <p:cNvSpPr/>
            <p:nvPr/>
          </p:nvSpPr>
          <p:spPr>
            <a:xfrm>
              <a:off x="12248896"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14" name="tx213"/>
            <p:cNvSpPr/>
            <p:nvPr/>
          </p:nvSpPr>
          <p:spPr>
            <a:xfrm>
              <a:off x="12373778"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151 case(s)</a:t>
              </a:r>
            </a:p>
          </p:txBody>
        </p:sp>
        <p:sp>
          <p:nvSpPr>
            <p:cNvPr id="215" name="pg214"/>
            <p:cNvSpPr/>
            <p:nvPr/>
          </p:nvSpPr>
          <p:spPr>
            <a:xfrm>
              <a:off x="12395060" y="2394471"/>
              <a:ext cx="1509491" cy="311602"/>
            </a:xfrm>
            <a:custGeom>
              <a:avLst/>
              <a:pathLst>
                <a:path w="1509491" h="311602">
                  <a:moveTo>
                    <a:pt x="26017" y="311602"/>
                  </a:moveTo>
                  <a:lnTo>
                    <a:pt x="1483474" y="311602"/>
                  </a:lnTo>
                  <a:lnTo>
                    <a:pt x="1482426" y="311581"/>
                  </a:lnTo>
                  <a:lnTo>
                    <a:pt x="1486610" y="311412"/>
                  </a:lnTo>
                  <a:lnTo>
                    <a:pt x="1490712" y="310575"/>
                  </a:lnTo>
                  <a:lnTo>
                    <a:pt x="1494627" y="309090"/>
                  </a:lnTo>
                  <a:lnTo>
                    <a:pt x="1498253" y="306996"/>
                  </a:lnTo>
                  <a:lnTo>
                    <a:pt x="1501497" y="304348"/>
                  </a:lnTo>
                  <a:lnTo>
                    <a:pt x="1504273" y="301214"/>
                  </a:lnTo>
                  <a:lnTo>
                    <a:pt x="1506511" y="297675"/>
                  </a:lnTo>
                  <a:lnTo>
                    <a:pt x="1508152" y="293823"/>
                  </a:lnTo>
                  <a:lnTo>
                    <a:pt x="1509154" y="289758"/>
                  </a:lnTo>
                  <a:lnTo>
                    <a:pt x="1509491" y="285585"/>
                  </a:lnTo>
                  <a:lnTo>
                    <a:pt x="1509491" y="26017"/>
                  </a:lnTo>
                  <a:lnTo>
                    <a:pt x="1509154" y="21843"/>
                  </a:lnTo>
                  <a:lnTo>
                    <a:pt x="1508152" y="17778"/>
                  </a:lnTo>
                  <a:lnTo>
                    <a:pt x="1506511" y="13926"/>
                  </a:lnTo>
                  <a:lnTo>
                    <a:pt x="1504273" y="10387"/>
                  </a:lnTo>
                  <a:lnTo>
                    <a:pt x="1501497" y="7253"/>
                  </a:lnTo>
                  <a:lnTo>
                    <a:pt x="1498253" y="4605"/>
                  </a:lnTo>
                  <a:lnTo>
                    <a:pt x="1494627" y="2511"/>
                  </a:lnTo>
                  <a:lnTo>
                    <a:pt x="1490712" y="1027"/>
                  </a:lnTo>
                  <a:lnTo>
                    <a:pt x="1486610" y="189"/>
                  </a:lnTo>
                  <a:lnTo>
                    <a:pt x="148347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16" name="tx215"/>
            <p:cNvSpPr/>
            <p:nvPr/>
          </p:nvSpPr>
          <p:spPr>
            <a:xfrm>
              <a:off x="12499129" y="2466357"/>
              <a:ext cx="1301354"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11,567 case(s)</a:t>
              </a:r>
            </a:p>
          </p:txBody>
        </p:sp>
        <p:sp>
          <p:nvSpPr>
            <p:cNvPr id="217" name="rc216"/>
            <p:cNvSpPr/>
            <p:nvPr/>
          </p:nvSpPr>
          <p:spPr>
            <a:xfrm>
              <a:off x="11542672" y="2153563"/>
              <a:ext cx="3214267" cy="3131794"/>
            </a:xfrm>
            <a:prstGeom prst="rect">
              <a:avLst/>
            </a:prstGeom>
            <a:ln w="13550" cap="rnd">
              <a:solidFill>
                <a:srgbClr val="333333">
                  <a:alpha val="100000"/>
                </a:srgbClr>
              </a:solidFill>
              <a:prstDash val="solid"/>
              <a:round/>
            </a:ln>
          </p:spPr>
          <p:txBody>
            <a:bodyPr/>
            <a:lstStyle/>
            <a:p/>
          </p:txBody>
        </p:sp>
        <p:sp>
          <p:nvSpPr>
            <p:cNvPr id="218" name="rc217"/>
            <p:cNvSpPr/>
            <p:nvPr/>
          </p:nvSpPr>
          <p:spPr>
            <a:xfrm>
              <a:off x="14756939" y="2153563"/>
              <a:ext cx="3214267" cy="3131794"/>
            </a:xfrm>
            <a:prstGeom prst="rect">
              <a:avLst/>
            </a:prstGeom>
            <a:solidFill>
              <a:srgbClr val="FFFFFF">
                <a:alpha val="100000"/>
              </a:srgbClr>
            </a:solidFill>
          </p:spPr>
          <p:txBody>
            <a:bodyPr/>
            <a:lstStyle/>
            <a:p/>
          </p:txBody>
        </p:sp>
        <p:sp>
          <p:nvSpPr>
            <p:cNvPr id="219" name="pl218"/>
            <p:cNvSpPr/>
            <p:nvPr/>
          </p:nvSpPr>
          <p:spPr>
            <a:xfrm>
              <a:off x="14756939" y="487565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20" name="pl219"/>
            <p:cNvSpPr/>
            <p:nvPr/>
          </p:nvSpPr>
          <p:spPr>
            <a:xfrm>
              <a:off x="14756939" y="405623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21" name="pl220"/>
            <p:cNvSpPr/>
            <p:nvPr/>
          </p:nvSpPr>
          <p:spPr>
            <a:xfrm>
              <a:off x="14756939" y="3236827"/>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22" name="pl221"/>
            <p:cNvSpPr/>
            <p:nvPr/>
          </p:nvSpPr>
          <p:spPr>
            <a:xfrm>
              <a:off x="14756939" y="2417414"/>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23" name="pl222"/>
            <p:cNvSpPr/>
            <p:nvPr/>
          </p:nvSpPr>
          <p:spPr>
            <a:xfrm>
              <a:off x="1475693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24" name="pl223"/>
            <p:cNvSpPr/>
            <p:nvPr/>
          </p:nvSpPr>
          <p:spPr>
            <a:xfrm>
              <a:off x="14756939" y="446594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25" name="pl224"/>
            <p:cNvSpPr/>
            <p:nvPr/>
          </p:nvSpPr>
          <p:spPr>
            <a:xfrm>
              <a:off x="14756939" y="3646533"/>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26" name="pl225"/>
            <p:cNvSpPr/>
            <p:nvPr/>
          </p:nvSpPr>
          <p:spPr>
            <a:xfrm>
              <a:off x="14756939" y="2827120"/>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27" name="rc226"/>
            <p:cNvSpPr/>
            <p:nvPr/>
          </p:nvSpPr>
          <p:spPr>
            <a:xfrm>
              <a:off x="14756939" y="2153563"/>
              <a:ext cx="3214267" cy="3131794"/>
            </a:xfrm>
            <a:prstGeom prst="rect">
              <a:avLst/>
            </a:prstGeom>
            <a:ln w="13550" cap="rnd">
              <a:solidFill>
                <a:srgbClr val="333333">
                  <a:alpha val="100000"/>
                </a:srgbClr>
              </a:solidFill>
              <a:prstDash val="solid"/>
              <a:round/>
            </a:ln>
          </p:spPr>
          <p:txBody>
            <a:bodyPr/>
            <a:lstStyle/>
            <a:p/>
          </p:txBody>
        </p:sp>
        <p:sp>
          <p:nvSpPr>
            <p:cNvPr id="228" name="tx227"/>
            <p:cNvSpPr/>
            <p:nvPr/>
          </p:nvSpPr>
          <p:spPr>
            <a:xfrm>
              <a:off x="322447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29" name="tx228"/>
            <p:cNvSpPr/>
            <p:nvPr/>
          </p:nvSpPr>
          <p:spPr>
            <a:xfrm>
              <a:off x="64387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30" name="tx229"/>
            <p:cNvSpPr/>
            <p:nvPr/>
          </p:nvSpPr>
          <p:spPr>
            <a:xfrm>
              <a:off x="96530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31" name="tx230"/>
            <p:cNvSpPr/>
            <p:nvPr/>
          </p:nvSpPr>
          <p:spPr>
            <a:xfrm>
              <a:off x="128672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32" name="tx231"/>
            <p:cNvSpPr/>
            <p:nvPr/>
          </p:nvSpPr>
          <p:spPr>
            <a:xfrm>
              <a:off x="1608154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33" name="pl232"/>
            <p:cNvSpPr/>
            <p:nvPr/>
          </p:nvSpPr>
          <p:spPr>
            <a:xfrm>
              <a:off x="20579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4" name="pl233"/>
            <p:cNvSpPr/>
            <p:nvPr/>
          </p:nvSpPr>
          <p:spPr>
            <a:xfrm>
              <a:off x="2321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5" name="pl234"/>
            <p:cNvSpPr/>
            <p:nvPr/>
          </p:nvSpPr>
          <p:spPr>
            <a:xfrm>
              <a:off x="2584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6" name="pl235"/>
            <p:cNvSpPr/>
            <p:nvPr/>
          </p:nvSpPr>
          <p:spPr>
            <a:xfrm>
              <a:off x="2848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7" name="pl236"/>
            <p:cNvSpPr/>
            <p:nvPr/>
          </p:nvSpPr>
          <p:spPr>
            <a:xfrm>
              <a:off x="3111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8" name="pl237"/>
            <p:cNvSpPr/>
            <p:nvPr/>
          </p:nvSpPr>
          <p:spPr>
            <a:xfrm>
              <a:off x="3375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39" name="pl238"/>
            <p:cNvSpPr/>
            <p:nvPr/>
          </p:nvSpPr>
          <p:spPr>
            <a:xfrm>
              <a:off x="3638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0" name="pl239"/>
            <p:cNvSpPr/>
            <p:nvPr/>
          </p:nvSpPr>
          <p:spPr>
            <a:xfrm>
              <a:off x="3902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1" name="pl240"/>
            <p:cNvSpPr/>
            <p:nvPr/>
          </p:nvSpPr>
          <p:spPr>
            <a:xfrm>
              <a:off x="4165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2" name="pl241"/>
            <p:cNvSpPr/>
            <p:nvPr/>
          </p:nvSpPr>
          <p:spPr>
            <a:xfrm>
              <a:off x="4429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3" name="pl242"/>
            <p:cNvSpPr/>
            <p:nvPr/>
          </p:nvSpPr>
          <p:spPr>
            <a:xfrm>
              <a:off x="4692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4" name="pl243"/>
            <p:cNvSpPr/>
            <p:nvPr/>
          </p:nvSpPr>
          <p:spPr>
            <a:xfrm>
              <a:off x="4956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45" name="tx244"/>
            <p:cNvSpPr/>
            <p:nvPr/>
          </p:nvSpPr>
          <p:spPr>
            <a:xfrm rot="-5400000">
              <a:off x="197716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46" name="tx245"/>
            <p:cNvSpPr/>
            <p:nvPr/>
          </p:nvSpPr>
          <p:spPr>
            <a:xfrm rot="-5400000">
              <a:off x="22308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47" name="tx246"/>
            <p:cNvSpPr/>
            <p:nvPr/>
          </p:nvSpPr>
          <p:spPr>
            <a:xfrm rot="-5400000">
              <a:off x="249437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48" name="tx247"/>
            <p:cNvSpPr/>
            <p:nvPr/>
          </p:nvSpPr>
          <p:spPr>
            <a:xfrm rot="-5400000">
              <a:off x="27559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49" name="tx248"/>
            <p:cNvSpPr/>
            <p:nvPr/>
          </p:nvSpPr>
          <p:spPr>
            <a:xfrm rot="-5400000">
              <a:off x="298878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50" name="tx249"/>
            <p:cNvSpPr/>
            <p:nvPr/>
          </p:nvSpPr>
          <p:spPr>
            <a:xfrm rot="-5400000">
              <a:off x="32944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51" name="tx250"/>
            <p:cNvSpPr/>
            <p:nvPr/>
          </p:nvSpPr>
          <p:spPr>
            <a:xfrm rot="-5400000">
              <a:off x="358764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52" name="tx251"/>
            <p:cNvSpPr/>
            <p:nvPr/>
          </p:nvSpPr>
          <p:spPr>
            <a:xfrm rot="-5400000">
              <a:off x="378894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53" name="tx252"/>
            <p:cNvSpPr/>
            <p:nvPr/>
          </p:nvSpPr>
          <p:spPr>
            <a:xfrm rot="-5400000">
              <a:off x="405236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54" name="tx253"/>
            <p:cNvSpPr/>
            <p:nvPr/>
          </p:nvSpPr>
          <p:spPr>
            <a:xfrm rot="-5400000">
              <a:off x="43522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55" name="tx254"/>
            <p:cNvSpPr/>
            <p:nvPr/>
          </p:nvSpPr>
          <p:spPr>
            <a:xfrm rot="-5400000">
              <a:off x="4597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56" name="tx255"/>
            <p:cNvSpPr/>
            <p:nvPr/>
          </p:nvSpPr>
          <p:spPr>
            <a:xfrm rot="-5400000">
              <a:off x="4860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57" name="pl256"/>
            <p:cNvSpPr/>
            <p:nvPr/>
          </p:nvSpPr>
          <p:spPr>
            <a:xfrm>
              <a:off x="5272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8" name="pl257"/>
            <p:cNvSpPr/>
            <p:nvPr/>
          </p:nvSpPr>
          <p:spPr>
            <a:xfrm>
              <a:off x="5535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59" name="pl258"/>
            <p:cNvSpPr/>
            <p:nvPr/>
          </p:nvSpPr>
          <p:spPr>
            <a:xfrm>
              <a:off x="5799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0" name="pl259"/>
            <p:cNvSpPr/>
            <p:nvPr/>
          </p:nvSpPr>
          <p:spPr>
            <a:xfrm>
              <a:off x="6062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1" name="pl260"/>
            <p:cNvSpPr/>
            <p:nvPr/>
          </p:nvSpPr>
          <p:spPr>
            <a:xfrm>
              <a:off x="6326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2" name="pl261"/>
            <p:cNvSpPr/>
            <p:nvPr/>
          </p:nvSpPr>
          <p:spPr>
            <a:xfrm>
              <a:off x="6589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3" name="pl262"/>
            <p:cNvSpPr/>
            <p:nvPr/>
          </p:nvSpPr>
          <p:spPr>
            <a:xfrm>
              <a:off x="6853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4" name="pl263"/>
            <p:cNvSpPr/>
            <p:nvPr/>
          </p:nvSpPr>
          <p:spPr>
            <a:xfrm>
              <a:off x="7116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5" name="pl264"/>
            <p:cNvSpPr/>
            <p:nvPr/>
          </p:nvSpPr>
          <p:spPr>
            <a:xfrm>
              <a:off x="73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6" name="pl265"/>
            <p:cNvSpPr/>
            <p:nvPr/>
          </p:nvSpPr>
          <p:spPr>
            <a:xfrm>
              <a:off x="7643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7" name="pl266"/>
            <p:cNvSpPr/>
            <p:nvPr/>
          </p:nvSpPr>
          <p:spPr>
            <a:xfrm>
              <a:off x="7906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8" name="pl267"/>
            <p:cNvSpPr/>
            <p:nvPr/>
          </p:nvSpPr>
          <p:spPr>
            <a:xfrm>
              <a:off x="8170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9" name="tx268"/>
            <p:cNvSpPr/>
            <p:nvPr/>
          </p:nvSpPr>
          <p:spPr>
            <a:xfrm rot="-5400000">
              <a:off x="519143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70" name="tx269"/>
            <p:cNvSpPr/>
            <p:nvPr/>
          </p:nvSpPr>
          <p:spPr>
            <a:xfrm rot="-5400000">
              <a:off x="544508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71" name="tx270"/>
            <p:cNvSpPr/>
            <p:nvPr/>
          </p:nvSpPr>
          <p:spPr>
            <a:xfrm rot="-5400000">
              <a:off x="57086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72" name="tx271"/>
            <p:cNvSpPr/>
            <p:nvPr/>
          </p:nvSpPr>
          <p:spPr>
            <a:xfrm rot="-5400000">
              <a:off x="597023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73" name="tx272"/>
            <p:cNvSpPr/>
            <p:nvPr/>
          </p:nvSpPr>
          <p:spPr>
            <a:xfrm rot="-5400000">
              <a:off x="620305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74" name="tx273"/>
            <p:cNvSpPr/>
            <p:nvPr/>
          </p:nvSpPr>
          <p:spPr>
            <a:xfrm rot="-5400000">
              <a:off x="650875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75" name="tx274"/>
            <p:cNvSpPr/>
            <p:nvPr/>
          </p:nvSpPr>
          <p:spPr>
            <a:xfrm rot="-5400000">
              <a:off x="680191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76" name="tx275"/>
            <p:cNvSpPr/>
            <p:nvPr/>
          </p:nvSpPr>
          <p:spPr>
            <a:xfrm rot="-5400000">
              <a:off x="70032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77" name="tx276"/>
            <p:cNvSpPr/>
            <p:nvPr/>
          </p:nvSpPr>
          <p:spPr>
            <a:xfrm rot="-5400000">
              <a:off x="72666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78" name="tx277"/>
            <p:cNvSpPr/>
            <p:nvPr/>
          </p:nvSpPr>
          <p:spPr>
            <a:xfrm rot="-5400000">
              <a:off x="75665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79" name="tx278"/>
            <p:cNvSpPr/>
            <p:nvPr/>
          </p:nvSpPr>
          <p:spPr>
            <a:xfrm rot="-5400000">
              <a:off x="7811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80" name="tx279"/>
            <p:cNvSpPr/>
            <p:nvPr/>
          </p:nvSpPr>
          <p:spPr>
            <a:xfrm rot="-5400000">
              <a:off x="80748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81" name="pl280"/>
            <p:cNvSpPr/>
            <p:nvPr/>
          </p:nvSpPr>
          <p:spPr>
            <a:xfrm>
              <a:off x="8486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2" name="pl281"/>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3" name="pl282"/>
            <p:cNvSpPr/>
            <p:nvPr/>
          </p:nvSpPr>
          <p:spPr>
            <a:xfrm>
              <a:off x="90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4" name="pl283"/>
            <p:cNvSpPr/>
            <p:nvPr/>
          </p:nvSpPr>
          <p:spPr>
            <a:xfrm>
              <a:off x="9276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5" name="pl284"/>
            <p:cNvSpPr/>
            <p:nvPr/>
          </p:nvSpPr>
          <p:spPr>
            <a:xfrm>
              <a:off x="9540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6" name="pl285"/>
            <p:cNvSpPr/>
            <p:nvPr/>
          </p:nvSpPr>
          <p:spPr>
            <a:xfrm>
              <a:off x="9803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7" name="pl286"/>
            <p:cNvSpPr/>
            <p:nvPr/>
          </p:nvSpPr>
          <p:spPr>
            <a:xfrm>
              <a:off x="10067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8" name="pl287"/>
            <p:cNvSpPr/>
            <p:nvPr/>
          </p:nvSpPr>
          <p:spPr>
            <a:xfrm>
              <a:off x="10330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9" name="pl288"/>
            <p:cNvSpPr/>
            <p:nvPr/>
          </p:nvSpPr>
          <p:spPr>
            <a:xfrm>
              <a:off x="10594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0" name="pl289"/>
            <p:cNvSpPr/>
            <p:nvPr/>
          </p:nvSpPr>
          <p:spPr>
            <a:xfrm>
              <a:off x="10857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1" name="pl290"/>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2" name="pl291"/>
            <p:cNvSpPr/>
            <p:nvPr/>
          </p:nvSpPr>
          <p:spPr>
            <a:xfrm>
              <a:off x="11384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3" name="tx292"/>
            <p:cNvSpPr/>
            <p:nvPr/>
          </p:nvSpPr>
          <p:spPr>
            <a:xfrm rot="-5400000">
              <a:off x="8405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94" name="tx293"/>
            <p:cNvSpPr/>
            <p:nvPr/>
          </p:nvSpPr>
          <p:spPr>
            <a:xfrm rot="-5400000">
              <a:off x="865935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95" name="tx294"/>
            <p:cNvSpPr/>
            <p:nvPr/>
          </p:nvSpPr>
          <p:spPr>
            <a:xfrm rot="-5400000">
              <a:off x="892290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96" name="tx295"/>
            <p:cNvSpPr/>
            <p:nvPr/>
          </p:nvSpPr>
          <p:spPr>
            <a:xfrm rot="-5400000">
              <a:off x="9184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97" name="tx296"/>
            <p:cNvSpPr/>
            <p:nvPr/>
          </p:nvSpPr>
          <p:spPr>
            <a:xfrm rot="-5400000">
              <a:off x="941732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98" name="tx297"/>
            <p:cNvSpPr/>
            <p:nvPr/>
          </p:nvSpPr>
          <p:spPr>
            <a:xfrm rot="-5400000">
              <a:off x="9723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99" name="tx298"/>
            <p:cNvSpPr/>
            <p:nvPr/>
          </p:nvSpPr>
          <p:spPr>
            <a:xfrm rot="-5400000">
              <a:off x="1001617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00" name="tx299"/>
            <p:cNvSpPr/>
            <p:nvPr/>
          </p:nvSpPr>
          <p:spPr>
            <a:xfrm rot="-5400000">
              <a:off x="1021748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01" name="tx300"/>
            <p:cNvSpPr/>
            <p:nvPr/>
          </p:nvSpPr>
          <p:spPr>
            <a:xfrm rot="-5400000">
              <a:off x="1048090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02" name="tx301"/>
            <p:cNvSpPr/>
            <p:nvPr/>
          </p:nvSpPr>
          <p:spPr>
            <a:xfrm rot="-5400000">
              <a:off x="1078078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03" name="tx302"/>
            <p:cNvSpPr/>
            <p:nvPr/>
          </p:nvSpPr>
          <p:spPr>
            <a:xfrm rot="-5400000">
              <a:off x="11025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04" name="tx303"/>
            <p:cNvSpPr/>
            <p:nvPr/>
          </p:nvSpPr>
          <p:spPr>
            <a:xfrm rot="-5400000">
              <a:off x="11289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05" name="pl304"/>
            <p:cNvSpPr/>
            <p:nvPr/>
          </p:nvSpPr>
          <p:spPr>
            <a:xfrm>
              <a:off x="1170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pl305"/>
            <p:cNvSpPr/>
            <p:nvPr/>
          </p:nvSpPr>
          <p:spPr>
            <a:xfrm>
              <a:off x="11964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12227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12491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308"/>
            <p:cNvSpPr/>
            <p:nvPr/>
          </p:nvSpPr>
          <p:spPr>
            <a:xfrm>
              <a:off x="12754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pl309"/>
            <p:cNvSpPr/>
            <p:nvPr/>
          </p:nvSpPr>
          <p:spPr>
            <a:xfrm>
              <a:off x="13018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1328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13545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13808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pl313"/>
            <p:cNvSpPr/>
            <p:nvPr/>
          </p:nvSpPr>
          <p:spPr>
            <a:xfrm>
              <a:off x="14071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pl314"/>
            <p:cNvSpPr/>
            <p:nvPr/>
          </p:nvSpPr>
          <p:spPr>
            <a:xfrm>
              <a:off x="14335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pl315"/>
            <p:cNvSpPr/>
            <p:nvPr/>
          </p:nvSpPr>
          <p:spPr>
            <a:xfrm>
              <a:off x="14598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tx316"/>
            <p:cNvSpPr/>
            <p:nvPr/>
          </p:nvSpPr>
          <p:spPr>
            <a:xfrm rot="-5400000">
              <a:off x="116199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18" name="tx317"/>
            <p:cNvSpPr/>
            <p:nvPr/>
          </p:nvSpPr>
          <p:spPr>
            <a:xfrm rot="-5400000">
              <a:off x="1187362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19" name="tx318"/>
            <p:cNvSpPr/>
            <p:nvPr/>
          </p:nvSpPr>
          <p:spPr>
            <a:xfrm rot="-5400000">
              <a:off x="1213717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20" name="tx319"/>
            <p:cNvSpPr/>
            <p:nvPr/>
          </p:nvSpPr>
          <p:spPr>
            <a:xfrm rot="-5400000">
              <a:off x="1239877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21" name="tx320"/>
            <p:cNvSpPr/>
            <p:nvPr/>
          </p:nvSpPr>
          <p:spPr>
            <a:xfrm rot="-5400000">
              <a:off x="1263159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22" name="tx321"/>
            <p:cNvSpPr/>
            <p:nvPr/>
          </p:nvSpPr>
          <p:spPr>
            <a:xfrm rot="-5400000">
              <a:off x="129372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23" name="tx322"/>
            <p:cNvSpPr/>
            <p:nvPr/>
          </p:nvSpPr>
          <p:spPr>
            <a:xfrm rot="-5400000">
              <a:off x="1323044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24" name="tx323"/>
            <p:cNvSpPr/>
            <p:nvPr/>
          </p:nvSpPr>
          <p:spPr>
            <a:xfrm rot="-5400000">
              <a:off x="134317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25" name="tx324"/>
            <p:cNvSpPr/>
            <p:nvPr/>
          </p:nvSpPr>
          <p:spPr>
            <a:xfrm rot="-5400000">
              <a:off x="1369517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26" name="tx325"/>
            <p:cNvSpPr/>
            <p:nvPr/>
          </p:nvSpPr>
          <p:spPr>
            <a:xfrm rot="-5400000">
              <a:off x="1399505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27" name="tx326"/>
            <p:cNvSpPr/>
            <p:nvPr/>
          </p:nvSpPr>
          <p:spPr>
            <a:xfrm rot="-5400000">
              <a:off x="142398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28" name="tx327"/>
            <p:cNvSpPr/>
            <p:nvPr/>
          </p:nvSpPr>
          <p:spPr>
            <a:xfrm rot="-5400000">
              <a:off x="14503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29" name="pl328"/>
            <p:cNvSpPr/>
            <p:nvPr/>
          </p:nvSpPr>
          <p:spPr>
            <a:xfrm>
              <a:off x="14915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329"/>
            <p:cNvSpPr/>
            <p:nvPr/>
          </p:nvSpPr>
          <p:spPr>
            <a:xfrm>
              <a:off x="15178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30"/>
            <p:cNvSpPr/>
            <p:nvPr/>
          </p:nvSpPr>
          <p:spPr>
            <a:xfrm>
              <a:off x="15441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31"/>
            <p:cNvSpPr/>
            <p:nvPr/>
          </p:nvSpPr>
          <p:spPr>
            <a:xfrm>
              <a:off x="15705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332"/>
            <p:cNvSpPr/>
            <p:nvPr/>
          </p:nvSpPr>
          <p:spPr>
            <a:xfrm>
              <a:off x="159688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pl333"/>
            <p:cNvSpPr/>
            <p:nvPr/>
          </p:nvSpPr>
          <p:spPr>
            <a:xfrm>
              <a:off x="16232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334"/>
            <p:cNvSpPr/>
            <p:nvPr/>
          </p:nvSpPr>
          <p:spPr>
            <a:xfrm>
              <a:off x="16495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16759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17022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337"/>
            <p:cNvSpPr/>
            <p:nvPr/>
          </p:nvSpPr>
          <p:spPr>
            <a:xfrm>
              <a:off x="17286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pl338"/>
            <p:cNvSpPr/>
            <p:nvPr/>
          </p:nvSpPr>
          <p:spPr>
            <a:xfrm>
              <a:off x="17549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pl339"/>
            <p:cNvSpPr/>
            <p:nvPr/>
          </p:nvSpPr>
          <p:spPr>
            <a:xfrm>
              <a:off x="178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tx340"/>
            <p:cNvSpPr/>
            <p:nvPr/>
          </p:nvSpPr>
          <p:spPr>
            <a:xfrm rot="-5400000">
              <a:off x="148342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42" name="tx341"/>
            <p:cNvSpPr/>
            <p:nvPr/>
          </p:nvSpPr>
          <p:spPr>
            <a:xfrm rot="-5400000">
              <a:off x="150878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43" name="tx342"/>
            <p:cNvSpPr/>
            <p:nvPr/>
          </p:nvSpPr>
          <p:spPr>
            <a:xfrm rot="-5400000">
              <a:off x="153514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44" name="tx343"/>
            <p:cNvSpPr/>
            <p:nvPr/>
          </p:nvSpPr>
          <p:spPr>
            <a:xfrm rot="-5400000">
              <a:off x="1561303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45" name="tx344"/>
            <p:cNvSpPr/>
            <p:nvPr/>
          </p:nvSpPr>
          <p:spPr>
            <a:xfrm rot="-5400000">
              <a:off x="1584585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46" name="tx345"/>
            <p:cNvSpPr/>
            <p:nvPr/>
          </p:nvSpPr>
          <p:spPr>
            <a:xfrm rot="-5400000">
              <a:off x="1615155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47" name="tx346"/>
            <p:cNvSpPr/>
            <p:nvPr/>
          </p:nvSpPr>
          <p:spPr>
            <a:xfrm rot="-5400000">
              <a:off x="1644471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48" name="tx347"/>
            <p:cNvSpPr/>
            <p:nvPr/>
          </p:nvSpPr>
          <p:spPr>
            <a:xfrm rot="-5400000">
              <a:off x="1664601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49" name="tx348"/>
            <p:cNvSpPr/>
            <p:nvPr/>
          </p:nvSpPr>
          <p:spPr>
            <a:xfrm rot="-5400000">
              <a:off x="169094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50" name="tx349"/>
            <p:cNvSpPr/>
            <p:nvPr/>
          </p:nvSpPr>
          <p:spPr>
            <a:xfrm rot="-5400000">
              <a:off x="1720932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51" name="tx350"/>
            <p:cNvSpPr/>
            <p:nvPr/>
          </p:nvSpPr>
          <p:spPr>
            <a:xfrm rot="-5400000">
              <a:off x="17454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52" name="tx351"/>
            <p:cNvSpPr/>
            <p:nvPr/>
          </p:nvSpPr>
          <p:spPr>
            <a:xfrm rot="-5400000">
              <a:off x="17717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53" name="tx352"/>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354" name="tx353"/>
            <p:cNvSpPr/>
            <p:nvPr/>
          </p:nvSpPr>
          <p:spPr>
            <a:xfrm>
              <a:off x="1230614" y="4380667"/>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a:t>
              </a:r>
            </a:p>
          </p:txBody>
        </p:sp>
        <p:sp>
          <p:nvSpPr>
            <p:cNvPr id="355" name="tx354"/>
            <p:cNvSpPr/>
            <p:nvPr/>
          </p:nvSpPr>
          <p:spPr>
            <a:xfrm>
              <a:off x="1230614" y="3561254"/>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400</a:t>
              </a:r>
            </a:p>
          </p:txBody>
        </p:sp>
        <p:sp>
          <p:nvSpPr>
            <p:cNvPr id="356" name="tx355"/>
            <p:cNvSpPr/>
            <p:nvPr/>
          </p:nvSpPr>
          <p:spPr>
            <a:xfrm>
              <a:off x="1230614" y="2741842"/>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600</a:t>
              </a:r>
            </a:p>
          </p:txBody>
        </p:sp>
        <p:sp>
          <p:nvSpPr>
            <p:cNvPr id="357" name="pl356"/>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58" name="pl357"/>
            <p:cNvSpPr/>
            <p:nvPr/>
          </p:nvSpPr>
          <p:spPr>
            <a:xfrm>
              <a:off x="1865074" y="446594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59" name="pl358"/>
            <p:cNvSpPr/>
            <p:nvPr/>
          </p:nvSpPr>
          <p:spPr>
            <a:xfrm>
              <a:off x="1865074" y="3646533"/>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60" name="pl359"/>
            <p:cNvSpPr/>
            <p:nvPr/>
          </p:nvSpPr>
          <p:spPr>
            <a:xfrm>
              <a:off x="1865074" y="282712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61" name="tx360"/>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362" name="rc361"/>
            <p:cNvSpPr/>
            <p:nvPr/>
          </p:nvSpPr>
          <p:spPr>
            <a:xfrm>
              <a:off x="18110385" y="2153563"/>
              <a:ext cx="1240079" cy="413498"/>
            </a:xfrm>
            <a:prstGeom prst="rect">
              <a:avLst/>
            </a:prstGeom>
            <a:solidFill>
              <a:srgbClr val="FFFFFF">
                <a:alpha val="100000"/>
              </a:srgbClr>
            </a:solidFill>
          </p:spPr>
          <p:txBody>
            <a:bodyPr/>
            <a:lstStyle/>
            <a:p/>
          </p:txBody>
        </p:sp>
        <p:sp>
          <p:nvSpPr>
            <p:cNvPr id="363" name="rc362"/>
            <p:cNvSpPr/>
            <p:nvPr/>
          </p:nvSpPr>
          <p:spPr>
            <a:xfrm>
              <a:off x="18179974" y="2223153"/>
              <a:ext cx="274319" cy="274319"/>
            </a:xfrm>
            <a:prstGeom prst="rect">
              <a:avLst/>
            </a:prstGeom>
            <a:solidFill>
              <a:srgbClr val="FFFFFF">
                <a:alpha val="100000"/>
              </a:srgbClr>
            </a:solidFill>
          </p:spPr>
          <p:txBody>
            <a:bodyPr/>
            <a:lstStyle/>
            <a:p/>
          </p:txBody>
        </p:sp>
        <p:sp>
          <p:nvSpPr>
            <p:cNvPr id="364" name="pg363"/>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365" name="tx364"/>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366" name="rc365"/>
            <p:cNvSpPr/>
            <p:nvPr/>
          </p:nvSpPr>
          <p:spPr>
            <a:xfrm>
              <a:off x="18110385" y="2706240"/>
              <a:ext cx="1753945" cy="1236458"/>
            </a:xfrm>
            <a:prstGeom prst="rect">
              <a:avLst/>
            </a:prstGeom>
            <a:solidFill>
              <a:srgbClr val="FFFFFF">
                <a:alpha val="100000"/>
              </a:srgbClr>
            </a:solidFill>
          </p:spPr>
          <p:txBody>
            <a:bodyPr/>
            <a:lstStyle/>
            <a:p/>
          </p:txBody>
        </p:sp>
        <p:sp>
          <p:nvSpPr>
            <p:cNvPr id="367" name="rc366"/>
            <p:cNvSpPr/>
            <p:nvPr/>
          </p:nvSpPr>
          <p:spPr>
            <a:xfrm>
              <a:off x="18179974" y="2775829"/>
              <a:ext cx="274319" cy="274319"/>
            </a:xfrm>
            <a:prstGeom prst="rect">
              <a:avLst/>
            </a:prstGeom>
            <a:solidFill>
              <a:srgbClr val="FFFFFF">
                <a:alpha val="100000"/>
              </a:srgbClr>
            </a:solidFill>
          </p:spPr>
          <p:txBody>
            <a:bodyPr/>
            <a:lstStyle/>
            <a:p/>
          </p:txBody>
        </p:sp>
        <p:sp>
          <p:nvSpPr>
            <p:cNvPr id="368" name="rc367"/>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69" name="rc368"/>
            <p:cNvSpPr/>
            <p:nvPr/>
          </p:nvSpPr>
          <p:spPr>
            <a:xfrm>
              <a:off x="18179974" y="3050149"/>
              <a:ext cx="274319" cy="274319"/>
            </a:xfrm>
            <a:prstGeom prst="rect">
              <a:avLst/>
            </a:prstGeom>
            <a:solidFill>
              <a:srgbClr val="FFFFFF">
                <a:alpha val="100000"/>
              </a:srgbClr>
            </a:solidFill>
          </p:spPr>
          <p:txBody>
            <a:bodyPr/>
            <a:lstStyle/>
            <a:p/>
          </p:txBody>
        </p:sp>
        <p:sp>
          <p:nvSpPr>
            <p:cNvPr id="370" name="rc369"/>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71" name="rc370"/>
            <p:cNvSpPr/>
            <p:nvPr/>
          </p:nvSpPr>
          <p:spPr>
            <a:xfrm>
              <a:off x="18179974" y="3324469"/>
              <a:ext cx="274319" cy="274320"/>
            </a:xfrm>
            <a:prstGeom prst="rect">
              <a:avLst/>
            </a:prstGeom>
            <a:solidFill>
              <a:srgbClr val="FFFFFF">
                <a:alpha val="100000"/>
              </a:srgbClr>
            </a:solidFill>
          </p:spPr>
          <p:txBody>
            <a:bodyPr/>
            <a:lstStyle/>
            <a:p/>
          </p:txBody>
        </p:sp>
        <p:sp>
          <p:nvSpPr>
            <p:cNvPr id="372" name="rc371"/>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73" name="rc372"/>
            <p:cNvSpPr/>
            <p:nvPr/>
          </p:nvSpPr>
          <p:spPr>
            <a:xfrm>
              <a:off x="18179974" y="3598789"/>
              <a:ext cx="274319" cy="274320"/>
            </a:xfrm>
            <a:prstGeom prst="rect">
              <a:avLst/>
            </a:prstGeom>
            <a:solidFill>
              <a:srgbClr val="FFFFFF">
                <a:alpha val="100000"/>
              </a:srgbClr>
            </a:solidFill>
          </p:spPr>
          <p:txBody>
            <a:bodyPr/>
            <a:lstStyle/>
            <a:p/>
          </p:txBody>
        </p:sp>
        <p:sp>
          <p:nvSpPr>
            <p:cNvPr id="374" name="rc373"/>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75" name="tx374"/>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376" name="tx375"/>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377" name="tx376"/>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378" name="tx377"/>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sp xmlns:a="http://schemas.openxmlformats.org/drawingml/2006/main" xmlns:r="http://schemas.openxmlformats.org/officeDocument/2006/relationships" xmlns:p="http://schemas.openxmlformats.org/presentationml/2006/main">
        <p:nvSpPr>
          <p:cNvPr id="379" name=""/>
          <p:cNvSpPr>
            <a:spLocks noGrp="1"/>
          </p:cNvSpPr>
          <p:nvPr>
            <p:ph/>
          </p:nvPr>
        </p:nvSpPr>
        <p:spPr>
          <a:xfrm>
            <a:off x="7772400" y="7772400"/>
            <a:ext cx="54864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age distribution data available
for the past 12 months</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80" name=""/>
          <p:cNvGrpSpPr/>
          <p:nvPr/>
        </p:nvGrpSpPr>
        <p:grpSpPr>
          <a:xfrm>
            <a:off x="12527280" y="6217920"/>
            <a:ext cx="5486400" cy="4297680"/>
            <a:chOff x="12527280" y="6217920"/>
            <a:chExt cx="5486400" cy="4297680"/>
          </a:xfrm>
        </p:grpSpPr>
        <p:sp>
          <p:nvSpPr>
            <p:cNvPr id="381"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382"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383"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384"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85"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86"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87"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88"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389"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90"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91"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92"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93"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94"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395" name="pl17"/>
            <p:cNvSpPr/>
            <p:nvPr/>
          </p:nvSpPr>
          <p:spPr>
            <a:xfrm>
              <a:off x="13329440" y="6663670"/>
              <a:ext cx="4502097" cy="435327"/>
            </a:xfrm>
            <a:custGeom>
              <a:avLst/>
              <a:pathLst>
                <a:path w="4502097" h="435327">
                  <a:moveTo>
                    <a:pt x="0" y="51214"/>
                  </a:moveTo>
                  <a:lnTo>
                    <a:pt x="187587" y="25607"/>
                  </a:lnTo>
                  <a:lnTo>
                    <a:pt x="375174" y="76822"/>
                  </a:lnTo>
                  <a:lnTo>
                    <a:pt x="562762" y="153644"/>
                  </a:lnTo>
                  <a:lnTo>
                    <a:pt x="750349" y="51214"/>
                  </a:lnTo>
                  <a:lnTo>
                    <a:pt x="937937" y="102429"/>
                  </a:lnTo>
                  <a:lnTo>
                    <a:pt x="1125524" y="153644"/>
                  </a:lnTo>
                  <a:lnTo>
                    <a:pt x="1313111" y="409719"/>
                  </a:lnTo>
                  <a:lnTo>
                    <a:pt x="1500699" y="179252"/>
                  </a:lnTo>
                  <a:lnTo>
                    <a:pt x="1688286" y="51214"/>
                  </a:lnTo>
                  <a:lnTo>
                    <a:pt x="1875874" y="25607"/>
                  </a:lnTo>
                  <a:lnTo>
                    <a:pt x="2063461" y="76822"/>
                  </a:lnTo>
                  <a:lnTo>
                    <a:pt x="2251048" y="76822"/>
                  </a:lnTo>
                  <a:lnTo>
                    <a:pt x="2438636" y="25607"/>
                  </a:lnTo>
                  <a:lnTo>
                    <a:pt x="2626223" y="51214"/>
                  </a:lnTo>
                  <a:lnTo>
                    <a:pt x="2813811" y="51214"/>
                  </a:lnTo>
                  <a:lnTo>
                    <a:pt x="3001398" y="0"/>
                  </a:lnTo>
                  <a:lnTo>
                    <a:pt x="3188985" y="51214"/>
                  </a:lnTo>
                  <a:lnTo>
                    <a:pt x="3376573" y="51214"/>
                  </a:lnTo>
                  <a:lnTo>
                    <a:pt x="3564160" y="102429"/>
                  </a:lnTo>
                  <a:lnTo>
                    <a:pt x="3751748" y="51214"/>
                  </a:lnTo>
                  <a:lnTo>
                    <a:pt x="3939335" y="256074"/>
                  </a:lnTo>
                  <a:lnTo>
                    <a:pt x="4126923" y="281682"/>
                  </a:lnTo>
                  <a:lnTo>
                    <a:pt x="4314510" y="435327"/>
                  </a:lnTo>
                  <a:lnTo>
                    <a:pt x="4502097" y="25607"/>
                  </a:lnTo>
                </a:path>
              </a:pathLst>
            </a:custGeom>
            <a:ln w="32521" cap="flat">
              <a:solidFill>
                <a:srgbClr val="5EB0E8">
                  <a:alpha val="100000"/>
                </a:srgbClr>
              </a:solidFill>
              <a:prstDash val="solid"/>
              <a:round/>
            </a:ln>
          </p:spPr>
          <p:txBody>
            <a:bodyPr/>
            <a:lstStyle/>
            <a:p/>
          </p:txBody>
        </p:sp>
        <p:sp>
          <p:nvSpPr>
            <p:cNvPr id="396" name="pl18"/>
            <p:cNvSpPr/>
            <p:nvPr/>
          </p:nvSpPr>
          <p:spPr>
            <a:xfrm>
              <a:off x="14642552" y="6689277"/>
              <a:ext cx="3188985" cy="2048599"/>
            </a:xfrm>
            <a:custGeom>
              <a:avLst/>
              <a:pathLst>
                <a:path w="3188985" h="2048599">
                  <a:moveTo>
                    <a:pt x="0" y="2048599"/>
                  </a:moveTo>
                  <a:lnTo>
                    <a:pt x="187587" y="25607"/>
                  </a:lnTo>
                  <a:lnTo>
                    <a:pt x="375174" y="51214"/>
                  </a:lnTo>
                  <a:lnTo>
                    <a:pt x="562762" y="0"/>
                  </a:lnTo>
                  <a:lnTo>
                    <a:pt x="750349" y="128037"/>
                  </a:lnTo>
                  <a:lnTo>
                    <a:pt x="937937" y="384112"/>
                  </a:lnTo>
                  <a:lnTo>
                    <a:pt x="1125524" y="307289"/>
                  </a:lnTo>
                  <a:lnTo>
                    <a:pt x="1313111" y="102429"/>
                  </a:lnTo>
                  <a:lnTo>
                    <a:pt x="1500699" y="153644"/>
                  </a:lnTo>
                  <a:lnTo>
                    <a:pt x="1688286" y="76822"/>
                  </a:lnTo>
                  <a:lnTo>
                    <a:pt x="1875874" y="128037"/>
                  </a:lnTo>
                  <a:lnTo>
                    <a:pt x="2063461" y="204859"/>
                  </a:lnTo>
                  <a:lnTo>
                    <a:pt x="2251048" y="153644"/>
                  </a:lnTo>
                  <a:lnTo>
                    <a:pt x="2438636" y="128037"/>
                  </a:lnTo>
                  <a:lnTo>
                    <a:pt x="2626223" y="332897"/>
                  </a:lnTo>
                  <a:lnTo>
                    <a:pt x="2813811" y="435327"/>
                  </a:lnTo>
                  <a:lnTo>
                    <a:pt x="3001398" y="307289"/>
                  </a:lnTo>
                  <a:lnTo>
                    <a:pt x="3188985" y="76822"/>
                  </a:lnTo>
                </a:path>
              </a:pathLst>
            </a:custGeom>
            <a:ln w="32521" cap="flat">
              <a:solidFill>
                <a:srgbClr val="00A173">
                  <a:alpha val="100000"/>
                </a:srgbClr>
              </a:solidFill>
              <a:prstDash val="solid"/>
              <a:round/>
            </a:ln>
          </p:spPr>
          <p:txBody>
            <a:bodyPr/>
            <a:lstStyle/>
            <a:p/>
          </p:txBody>
        </p:sp>
        <p:sp>
          <p:nvSpPr>
            <p:cNvPr id="397"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398"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399"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00"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401"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402"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03"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4"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5"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6"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7"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8"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09"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0"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1"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2"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3"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4"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5"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6"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7"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8"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19"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0"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1"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2"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3"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4"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5"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6"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7"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8"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29"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30"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31"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32"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33"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34"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435"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436"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437"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438"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439"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440"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441"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442"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443"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444"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445"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446"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447"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448"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449"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450"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451"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452"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453"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454"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455"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456"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457"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458"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459"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460" name="rc82"/>
            <p:cNvSpPr/>
            <p:nvPr/>
          </p:nvSpPr>
          <p:spPr>
            <a:xfrm>
              <a:off x="14005791" y="9941072"/>
              <a:ext cx="3149396" cy="504938"/>
            </a:xfrm>
            <a:prstGeom prst="rect">
              <a:avLst/>
            </a:prstGeom>
            <a:solidFill>
              <a:srgbClr val="FFFFFF">
                <a:alpha val="100000"/>
              </a:srgbClr>
            </a:solidFill>
          </p:spPr>
          <p:txBody>
            <a:bodyPr/>
            <a:lstStyle/>
            <a:p/>
          </p:txBody>
        </p:sp>
        <p:sp>
          <p:nvSpPr>
            <p:cNvPr id="461"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462"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463"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464"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465"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sp xmlns:a="http://schemas.openxmlformats.org/drawingml/2006/main" xmlns:r="http://schemas.openxmlformats.org/officeDocument/2006/relationships" xmlns:p="http://schemas.openxmlformats.org/presentationml/2006/main">
        <p:nvSpPr>
          <p:cNvPr id="466" name=""/>
          <p:cNvSpPr>
            <a:spLocks noGrp="1"/>
          </p:cNvSpPr>
          <p:nvPr>
            <p:ph/>
          </p:nvPr>
        </p:nvSpPr>
        <p:spPr>
          <a:xfrm>
            <a:off x="1828800" y="7772400"/>
            <a:ext cx="5029200" cy="1828800"/>
          </a:xfrm>
        </p:spPr>
        <p:txBody>
          <a:bodyPr/>
          <a:lstStyle/>
          <a:p>
            <a:pPr algn="l" marL="0" marR="0">
              <a:lnSpc>
                <a:spcPct val="100000"/>
              </a:lnSpc>
              <a:spcBef>
                <a:spcPts val="0"/>
              </a:spcBef>
              <a:spcAft>
                <a:spcPts val="0"/>
              </a:spcAft>
              <a:buNone/>
            </a:pPr>
            <a:r>
              <a:rPr cap="none" sz="1400" i="0" b="0" u="none">
                <a:solidFill>
                  <a:srgbClr val="000000">
                    <a:alpha val="100000"/>
                  </a:srgbClr>
                </a:solidFill>
                <a:latin typeface="Poppins"/>
                <a:cs typeface="Poppins"/>
                <a:ea typeface="Poppins"/>
                <a:sym typeface="Poppins"/>
              </a:rPr>
              <a:t>No subnational data available
for the past 12 months</a:t>
            </a:r>
          </a:p>
        </p:txBody>
      </p:sp>
      <p:sp xmlns:a="http://schemas.openxmlformats.org/drawingml/2006/main" xmlns:r="http://schemas.openxmlformats.org/officeDocument/2006/relationships" xmlns:p="http://schemas.openxmlformats.org/presentationml/2006/main">
        <p:nvSpPr>
          <p:cNvPr id="467"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468"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469"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Coverage data from WHO/UNICEF Estimates of National Immunization Coverage (WUENIC)</a:t>
            </a:r>
          </a:p>
        </p:txBody>
      </p:sp>
    </p:spTree>
  </p:cSld>
  <p:clrMapOvr>
    <a:masterClrMapping/>
  </p:clrMapOvr>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Yemen</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399"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2090518" y="2153563"/>
              <a:ext cx="3176137" cy="3131794"/>
            </a:xfrm>
            <a:prstGeom prst="rect">
              <a:avLst/>
            </a:prstGeom>
            <a:solidFill>
              <a:srgbClr val="FFFFFF">
                <a:alpha val="100000"/>
              </a:srgbClr>
            </a:solidFill>
          </p:spPr>
          <p:txBody>
            <a:bodyPr/>
            <a:lstStyle/>
            <a:p/>
          </p:txBody>
        </p:sp>
        <p:sp>
          <p:nvSpPr>
            <p:cNvPr id="7" name="pl6"/>
            <p:cNvSpPr/>
            <p:nvPr/>
          </p:nvSpPr>
          <p:spPr>
            <a:xfrm>
              <a:off x="2090518" y="489055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8" name="pl7"/>
            <p:cNvSpPr/>
            <p:nvPr/>
          </p:nvSpPr>
          <p:spPr>
            <a:xfrm>
              <a:off x="2090518" y="410095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9" name="pl8"/>
            <p:cNvSpPr/>
            <p:nvPr/>
          </p:nvSpPr>
          <p:spPr>
            <a:xfrm>
              <a:off x="2090518" y="3311355"/>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0" name="pl9"/>
            <p:cNvSpPr/>
            <p:nvPr/>
          </p:nvSpPr>
          <p:spPr>
            <a:xfrm>
              <a:off x="2090518" y="252175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1" name="pl10"/>
            <p:cNvSpPr/>
            <p:nvPr/>
          </p:nvSpPr>
          <p:spPr>
            <a:xfrm>
              <a:off x="2090518"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2" name="pl11"/>
            <p:cNvSpPr/>
            <p:nvPr/>
          </p:nvSpPr>
          <p:spPr>
            <a:xfrm>
              <a:off x="2090518" y="4495757"/>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 name="pl12"/>
            <p:cNvSpPr/>
            <p:nvPr/>
          </p:nvSpPr>
          <p:spPr>
            <a:xfrm>
              <a:off x="2090518" y="370615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 name="pl13"/>
            <p:cNvSpPr/>
            <p:nvPr/>
          </p:nvSpPr>
          <p:spPr>
            <a:xfrm>
              <a:off x="2090518" y="2916555"/>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5" name="rc14"/>
            <p:cNvSpPr/>
            <p:nvPr/>
          </p:nvSpPr>
          <p:spPr>
            <a:xfrm>
              <a:off x="2129569" y="5230875"/>
              <a:ext cx="234305" cy="5448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 name="rc15"/>
            <p:cNvSpPr/>
            <p:nvPr/>
          </p:nvSpPr>
          <p:spPr>
            <a:xfrm>
              <a:off x="2129569" y="5206398"/>
              <a:ext cx="234305" cy="2447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 name="rc16"/>
            <p:cNvSpPr/>
            <p:nvPr/>
          </p:nvSpPr>
          <p:spPr>
            <a:xfrm>
              <a:off x="2129569" y="5014130"/>
              <a:ext cx="234305" cy="19226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 name="rc17"/>
            <p:cNvSpPr/>
            <p:nvPr/>
          </p:nvSpPr>
          <p:spPr>
            <a:xfrm>
              <a:off x="2129569" y="4852656"/>
              <a:ext cx="234305" cy="16147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9" name="rc18"/>
            <p:cNvSpPr/>
            <p:nvPr/>
          </p:nvSpPr>
          <p:spPr>
            <a:xfrm>
              <a:off x="2389908" y="5226532"/>
              <a:ext cx="234305" cy="5882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 name="rc19"/>
            <p:cNvSpPr/>
            <p:nvPr/>
          </p:nvSpPr>
          <p:spPr>
            <a:xfrm>
              <a:off x="2389908" y="5198502"/>
              <a:ext cx="234305" cy="2803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 name="rc20"/>
            <p:cNvSpPr/>
            <p:nvPr/>
          </p:nvSpPr>
          <p:spPr>
            <a:xfrm>
              <a:off x="2389908" y="4974650"/>
              <a:ext cx="234305" cy="22385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 name="rc21"/>
            <p:cNvSpPr/>
            <p:nvPr/>
          </p:nvSpPr>
          <p:spPr>
            <a:xfrm>
              <a:off x="2389908" y="4816335"/>
              <a:ext cx="234305" cy="1583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 name="rc22"/>
            <p:cNvSpPr/>
            <p:nvPr/>
          </p:nvSpPr>
          <p:spPr>
            <a:xfrm>
              <a:off x="2650247" y="5174024"/>
              <a:ext cx="234305" cy="11133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 name="rc23"/>
            <p:cNvSpPr/>
            <p:nvPr/>
          </p:nvSpPr>
          <p:spPr>
            <a:xfrm>
              <a:off x="2650247" y="5136123"/>
              <a:ext cx="234305" cy="3790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 name="rc24"/>
            <p:cNvSpPr/>
            <p:nvPr/>
          </p:nvSpPr>
          <p:spPr>
            <a:xfrm>
              <a:off x="2650247" y="4676970"/>
              <a:ext cx="234305" cy="45915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 name="rc25"/>
            <p:cNvSpPr/>
            <p:nvPr/>
          </p:nvSpPr>
          <p:spPr>
            <a:xfrm>
              <a:off x="2650247" y="4456277"/>
              <a:ext cx="234305" cy="22069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 name="rc26"/>
            <p:cNvSpPr/>
            <p:nvPr/>
          </p:nvSpPr>
          <p:spPr>
            <a:xfrm>
              <a:off x="2910586" y="5209951"/>
              <a:ext cx="234305" cy="7540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 name="rc27"/>
            <p:cNvSpPr/>
            <p:nvPr/>
          </p:nvSpPr>
          <p:spPr>
            <a:xfrm>
              <a:off x="2910586" y="5180341"/>
              <a:ext cx="234305" cy="2961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9" name="rc28"/>
            <p:cNvSpPr/>
            <p:nvPr/>
          </p:nvSpPr>
          <p:spPr>
            <a:xfrm>
              <a:off x="2910586" y="4809228"/>
              <a:ext cx="234305" cy="37111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0" name="rc29"/>
            <p:cNvSpPr/>
            <p:nvPr/>
          </p:nvSpPr>
          <p:spPr>
            <a:xfrm>
              <a:off x="2910586" y="4673417"/>
              <a:ext cx="234305" cy="13581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1" name="rc30"/>
            <p:cNvSpPr/>
            <p:nvPr/>
          </p:nvSpPr>
          <p:spPr>
            <a:xfrm>
              <a:off x="3170925" y="5192580"/>
              <a:ext cx="234305" cy="9277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2" name="rc31"/>
            <p:cNvSpPr/>
            <p:nvPr/>
          </p:nvSpPr>
          <p:spPr>
            <a:xfrm>
              <a:off x="3170925" y="5069007"/>
              <a:ext cx="234305" cy="12357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3" name="rc32"/>
            <p:cNvSpPr/>
            <p:nvPr/>
          </p:nvSpPr>
          <p:spPr>
            <a:xfrm>
              <a:off x="3170925" y="4374158"/>
              <a:ext cx="234305" cy="69484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4" name="rc33"/>
            <p:cNvSpPr/>
            <p:nvPr/>
          </p:nvSpPr>
          <p:spPr>
            <a:xfrm>
              <a:off x="3170925" y="4181890"/>
              <a:ext cx="234305" cy="1922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5" name="rc34"/>
            <p:cNvSpPr/>
            <p:nvPr/>
          </p:nvSpPr>
          <p:spPr>
            <a:xfrm>
              <a:off x="3431264" y="5280225"/>
              <a:ext cx="234305" cy="513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6" name="rc35"/>
            <p:cNvSpPr/>
            <p:nvPr/>
          </p:nvSpPr>
          <p:spPr>
            <a:xfrm>
              <a:off x="3431264" y="4899638"/>
              <a:ext cx="234305" cy="38058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7" name="rc36"/>
            <p:cNvSpPr/>
            <p:nvPr/>
          </p:nvSpPr>
          <p:spPr>
            <a:xfrm>
              <a:off x="3431264" y="4204789"/>
              <a:ext cx="234305" cy="69484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8" name="rc37"/>
            <p:cNvSpPr/>
            <p:nvPr/>
          </p:nvSpPr>
          <p:spPr>
            <a:xfrm>
              <a:off x="3431264" y="4131751"/>
              <a:ext cx="234305" cy="730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9" name="rc38"/>
            <p:cNvSpPr/>
            <p:nvPr/>
          </p:nvSpPr>
          <p:spPr>
            <a:xfrm>
              <a:off x="3691604" y="5282989"/>
              <a:ext cx="234305" cy="236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0" name="rc39"/>
            <p:cNvSpPr/>
            <p:nvPr/>
          </p:nvSpPr>
          <p:spPr>
            <a:xfrm>
              <a:off x="3691604" y="5157048"/>
              <a:ext cx="234305" cy="12594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1" name="rc40"/>
            <p:cNvSpPr/>
            <p:nvPr/>
          </p:nvSpPr>
          <p:spPr>
            <a:xfrm>
              <a:off x="3691604" y="4673812"/>
              <a:ext cx="234305" cy="48323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2" name="rc41"/>
            <p:cNvSpPr/>
            <p:nvPr/>
          </p:nvSpPr>
          <p:spPr>
            <a:xfrm>
              <a:off x="3691604" y="4640649"/>
              <a:ext cx="234305" cy="3316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3" name="rc42"/>
            <p:cNvSpPr/>
            <p:nvPr/>
          </p:nvSpPr>
          <p:spPr>
            <a:xfrm>
              <a:off x="3951943" y="5269961"/>
              <a:ext cx="234305" cy="1539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4" name="rc43"/>
            <p:cNvSpPr/>
            <p:nvPr/>
          </p:nvSpPr>
          <p:spPr>
            <a:xfrm>
              <a:off x="3951943" y="5111646"/>
              <a:ext cx="234305" cy="15831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5" name="rc44"/>
            <p:cNvSpPr/>
            <p:nvPr/>
          </p:nvSpPr>
          <p:spPr>
            <a:xfrm>
              <a:off x="3951943" y="4412849"/>
              <a:ext cx="234305" cy="69879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6" name="rc45"/>
            <p:cNvSpPr/>
            <p:nvPr/>
          </p:nvSpPr>
          <p:spPr>
            <a:xfrm>
              <a:off x="3951943" y="4386397"/>
              <a:ext cx="234305" cy="2645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7" name="rc46"/>
            <p:cNvSpPr/>
            <p:nvPr/>
          </p:nvSpPr>
          <p:spPr>
            <a:xfrm>
              <a:off x="4212282" y="5245483"/>
              <a:ext cx="234305" cy="3987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8" name="rc47"/>
            <p:cNvSpPr/>
            <p:nvPr/>
          </p:nvSpPr>
          <p:spPr>
            <a:xfrm>
              <a:off x="4212282" y="5087957"/>
              <a:ext cx="234305" cy="15752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9" name="rc48"/>
            <p:cNvSpPr/>
            <p:nvPr/>
          </p:nvSpPr>
          <p:spPr>
            <a:xfrm>
              <a:off x="4212282" y="4147148"/>
              <a:ext cx="234305" cy="94080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0" name="rc49"/>
            <p:cNvSpPr/>
            <p:nvPr/>
          </p:nvSpPr>
          <p:spPr>
            <a:xfrm>
              <a:off x="4212282" y="4108458"/>
              <a:ext cx="234305" cy="3869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1" name="rc50"/>
            <p:cNvSpPr/>
            <p:nvPr/>
          </p:nvSpPr>
          <p:spPr>
            <a:xfrm>
              <a:off x="4472621" y="5276672"/>
              <a:ext cx="234305" cy="868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2" name="rc51"/>
            <p:cNvSpPr/>
            <p:nvPr/>
          </p:nvSpPr>
          <p:spPr>
            <a:xfrm>
              <a:off x="4472621" y="5156258"/>
              <a:ext cx="234305" cy="12041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3" name="rc52"/>
            <p:cNvSpPr/>
            <p:nvPr/>
          </p:nvSpPr>
          <p:spPr>
            <a:xfrm>
              <a:off x="4472621" y="4155044"/>
              <a:ext cx="234305" cy="100121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4" name="rc53"/>
            <p:cNvSpPr/>
            <p:nvPr/>
          </p:nvSpPr>
          <p:spPr>
            <a:xfrm>
              <a:off x="4472621" y="4062661"/>
              <a:ext cx="234305" cy="923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5" name="rc54"/>
            <p:cNvSpPr/>
            <p:nvPr/>
          </p:nvSpPr>
          <p:spPr>
            <a:xfrm>
              <a:off x="4732960" y="5275883"/>
              <a:ext cx="234305" cy="947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6" name="rc55"/>
            <p:cNvSpPr/>
            <p:nvPr/>
          </p:nvSpPr>
          <p:spPr>
            <a:xfrm>
              <a:off x="4732960" y="5202055"/>
              <a:ext cx="234305" cy="7382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7" name="rc56"/>
            <p:cNvSpPr/>
            <p:nvPr/>
          </p:nvSpPr>
          <p:spPr>
            <a:xfrm>
              <a:off x="4732960" y="4180311"/>
              <a:ext cx="234305" cy="102174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8" name="rc57"/>
            <p:cNvSpPr/>
            <p:nvPr/>
          </p:nvSpPr>
          <p:spPr>
            <a:xfrm>
              <a:off x="4732960" y="4075689"/>
              <a:ext cx="234305" cy="10462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9" name="rc58"/>
            <p:cNvSpPr/>
            <p:nvPr/>
          </p:nvSpPr>
          <p:spPr>
            <a:xfrm>
              <a:off x="4993299" y="5266802"/>
              <a:ext cx="234305" cy="1855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60" name="rc59"/>
            <p:cNvSpPr/>
            <p:nvPr/>
          </p:nvSpPr>
          <p:spPr>
            <a:xfrm>
              <a:off x="4993299" y="5243904"/>
              <a:ext cx="234305" cy="2289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61" name="rc60"/>
            <p:cNvSpPr/>
            <p:nvPr/>
          </p:nvSpPr>
          <p:spPr>
            <a:xfrm>
              <a:off x="4993299" y="4355997"/>
              <a:ext cx="234305" cy="88790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2" name="rc61"/>
            <p:cNvSpPr/>
            <p:nvPr/>
          </p:nvSpPr>
          <p:spPr>
            <a:xfrm>
              <a:off x="4993299" y="4238742"/>
              <a:ext cx="234305" cy="11725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3" name="pg62"/>
            <p:cNvSpPr/>
            <p:nvPr/>
          </p:nvSpPr>
          <p:spPr>
            <a:xfrm>
              <a:off x="2705308" y="2153563"/>
              <a:ext cx="1946557" cy="373922"/>
            </a:xfrm>
            <a:custGeom>
              <a:avLst/>
              <a:pathLst>
                <a:path w="1946557" h="373922">
                  <a:moveTo>
                    <a:pt x="31220" y="373922"/>
                  </a:moveTo>
                  <a:lnTo>
                    <a:pt x="1915336" y="373922"/>
                  </a:lnTo>
                  <a:lnTo>
                    <a:pt x="1914079" y="373897"/>
                  </a:lnTo>
                  <a:lnTo>
                    <a:pt x="1919100" y="373695"/>
                  </a:lnTo>
                  <a:lnTo>
                    <a:pt x="1924022" y="372690"/>
                  </a:lnTo>
                  <a:lnTo>
                    <a:pt x="1928720" y="370908"/>
                  </a:lnTo>
                  <a:lnTo>
                    <a:pt x="1933072" y="368396"/>
                  </a:lnTo>
                  <a:lnTo>
                    <a:pt x="1936964" y="365218"/>
                  </a:lnTo>
                  <a:lnTo>
                    <a:pt x="1940295" y="361457"/>
                  </a:lnTo>
                  <a:lnTo>
                    <a:pt x="1942981" y="357211"/>
                  </a:lnTo>
                  <a:lnTo>
                    <a:pt x="1944950" y="352588"/>
                  </a:lnTo>
                  <a:lnTo>
                    <a:pt x="1946153" y="347710"/>
                  </a:lnTo>
                  <a:lnTo>
                    <a:pt x="1946557" y="342702"/>
                  </a:lnTo>
                  <a:lnTo>
                    <a:pt x="1946557" y="31220"/>
                  </a:lnTo>
                  <a:lnTo>
                    <a:pt x="1946153" y="26212"/>
                  </a:lnTo>
                  <a:lnTo>
                    <a:pt x="1944950" y="21334"/>
                  </a:lnTo>
                  <a:lnTo>
                    <a:pt x="1942981" y="16711"/>
                  </a:lnTo>
                  <a:lnTo>
                    <a:pt x="1940295" y="12465"/>
                  </a:lnTo>
                  <a:lnTo>
                    <a:pt x="1936964" y="8704"/>
                  </a:lnTo>
                  <a:lnTo>
                    <a:pt x="1933072" y="5526"/>
                  </a:lnTo>
                  <a:lnTo>
                    <a:pt x="1928720" y="3014"/>
                  </a:lnTo>
                  <a:lnTo>
                    <a:pt x="1924022" y="1232"/>
                  </a:lnTo>
                  <a:lnTo>
                    <a:pt x="1919100" y="227"/>
                  </a:lnTo>
                  <a:lnTo>
                    <a:pt x="191533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4" name="tx63"/>
            <p:cNvSpPr/>
            <p:nvPr/>
          </p:nvSpPr>
          <p:spPr>
            <a:xfrm>
              <a:off x="2830190" y="2239827"/>
              <a:ext cx="169679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23,924 case(s)</a:t>
              </a:r>
            </a:p>
          </p:txBody>
        </p:sp>
        <p:sp>
          <p:nvSpPr>
            <p:cNvPr id="65" name="pg64"/>
            <p:cNvSpPr/>
            <p:nvPr/>
          </p:nvSpPr>
          <p:spPr>
            <a:xfrm>
              <a:off x="2923841" y="2394471"/>
              <a:ext cx="1509491" cy="311602"/>
            </a:xfrm>
            <a:custGeom>
              <a:avLst/>
              <a:pathLst>
                <a:path w="1509491" h="311602">
                  <a:moveTo>
                    <a:pt x="26017" y="311602"/>
                  </a:moveTo>
                  <a:lnTo>
                    <a:pt x="1483474" y="311602"/>
                  </a:lnTo>
                  <a:lnTo>
                    <a:pt x="1482426" y="311581"/>
                  </a:lnTo>
                  <a:lnTo>
                    <a:pt x="1486610" y="311412"/>
                  </a:lnTo>
                  <a:lnTo>
                    <a:pt x="1490712" y="310575"/>
                  </a:lnTo>
                  <a:lnTo>
                    <a:pt x="1494627" y="309090"/>
                  </a:lnTo>
                  <a:lnTo>
                    <a:pt x="1498253" y="306996"/>
                  </a:lnTo>
                  <a:lnTo>
                    <a:pt x="1501497" y="304348"/>
                  </a:lnTo>
                  <a:lnTo>
                    <a:pt x="1504273" y="301214"/>
                  </a:lnTo>
                  <a:lnTo>
                    <a:pt x="1506511" y="297675"/>
                  </a:lnTo>
                  <a:lnTo>
                    <a:pt x="1508152" y="293823"/>
                  </a:lnTo>
                  <a:lnTo>
                    <a:pt x="1509154" y="289758"/>
                  </a:lnTo>
                  <a:lnTo>
                    <a:pt x="1509491" y="285585"/>
                  </a:lnTo>
                  <a:lnTo>
                    <a:pt x="1509491" y="26017"/>
                  </a:lnTo>
                  <a:lnTo>
                    <a:pt x="1509154" y="21843"/>
                  </a:lnTo>
                  <a:lnTo>
                    <a:pt x="1508152" y="17778"/>
                  </a:lnTo>
                  <a:lnTo>
                    <a:pt x="1506511" y="13926"/>
                  </a:lnTo>
                  <a:lnTo>
                    <a:pt x="1504273" y="10387"/>
                  </a:lnTo>
                  <a:lnTo>
                    <a:pt x="1501497" y="7253"/>
                  </a:lnTo>
                  <a:lnTo>
                    <a:pt x="1498253" y="4605"/>
                  </a:lnTo>
                  <a:lnTo>
                    <a:pt x="1494627" y="2511"/>
                  </a:lnTo>
                  <a:lnTo>
                    <a:pt x="1490712" y="1027"/>
                  </a:lnTo>
                  <a:lnTo>
                    <a:pt x="1486610" y="189"/>
                  </a:lnTo>
                  <a:lnTo>
                    <a:pt x="148347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6" name="tx65"/>
            <p:cNvSpPr/>
            <p:nvPr/>
          </p:nvSpPr>
          <p:spPr>
            <a:xfrm>
              <a:off x="3027910" y="2466357"/>
              <a:ext cx="1301354"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23,941 case(s)</a:t>
              </a:r>
            </a:p>
          </p:txBody>
        </p:sp>
        <p:sp>
          <p:nvSpPr>
            <p:cNvPr id="67" name="rc66"/>
            <p:cNvSpPr/>
            <p:nvPr/>
          </p:nvSpPr>
          <p:spPr>
            <a:xfrm>
              <a:off x="2090518" y="2153563"/>
              <a:ext cx="3176137" cy="3131794"/>
            </a:xfrm>
            <a:prstGeom prst="rect">
              <a:avLst/>
            </a:prstGeom>
            <a:ln w="13550" cap="rnd">
              <a:solidFill>
                <a:srgbClr val="333333">
                  <a:alpha val="100000"/>
                </a:srgbClr>
              </a:solidFill>
              <a:prstDash val="solid"/>
              <a:round/>
            </a:ln>
          </p:spPr>
          <p:txBody>
            <a:bodyPr/>
            <a:lstStyle/>
            <a:p/>
          </p:txBody>
        </p:sp>
        <p:sp>
          <p:nvSpPr>
            <p:cNvPr id="68" name="rc67"/>
            <p:cNvSpPr/>
            <p:nvPr/>
          </p:nvSpPr>
          <p:spPr>
            <a:xfrm>
              <a:off x="5266656" y="2153563"/>
              <a:ext cx="3176137" cy="3131794"/>
            </a:xfrm>
            <a:prstGeom prst="rect">
              <a:avLst/>
            </a:prstGeom>
            <a:solidFill>
              <a:srgbClr val="FFFFFF">
                <a:alpha val="100000"/>
              </a:srgbClr>
            </a:solidFill>
          </p:spPr>
          <p:txBody>
            <a:bodyPr/>
            <a:lstStyle/>
            <a:p/>
          </p:txBody>
        </p:sp>
        <p:sp>
          <p:nvSpPr>
            <p:cNvPr id="69" name="pl68"/>
            <p:cNvSpPr/>
            <p:nvPr/>
          </p:nvSpPr>
          <p:spPr>
            <a:xfrm>
              <a:off x="5266656" y="489055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0" name="pl69"/>
            <p:cNvSpPr/>
            <p:nvPr/>
          </p:nvSpPr>
          <p:spPr>
            <a:xfrm>
              <a:off x="5266656" y="410095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1" name="pl70"/>
            <p:cNvSpPr/>
            <p:nvPr/>
          </p:nvSpPr>
          <p:spPr>
            <a:xfrm>
              <a:off x="5266656" y="3311355"/>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2" name="pl71"/>
            <p:cNvSpPr/>
            <p:nvPr/>
          </p:nvSpPr>
          <p:spPr>
            <a:xfrm>
              <a:off x="5266656" y="252175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3" name="pl72"/>
            <p:cNvSpPr/>
            <p:nvPr/>
          </p:nvSpPr>
          <p:spPr>
            <a:xfrm>
              <a:off x="5266656"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4" name="pl73"/>
            <p:cNvSpPr/>
            <p:nvPr/>
          </p:nvSpPr>
          <p:spPr>
            <a:xfrm>
              <a:off x="5266656" y="4495757"/>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5" name="pl74"/>
            <p:cNvSpPr/>
            <p:nvPr/>
          </p:nvSpPr>
          <p:spPr>
            <a:xfrm>
              <a:off x="5266656" y="370615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6" name="pl75"/>
            <p:cNvSpPr/>
            <p:nvPr/>
          </p:nvSpPr>
          <p:spPr>
            <a:xfrm>
              <a:off x="5266656" y="2916555"/>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7" name="rc76"/>
            <p:cNvSpPr/>
            <p:nvPr/>
          </p:nvSpPr>
          <p:spPr>
            <a:xfrm>
              <a:off x="5305706" y="5198107"/>
              <a:ext cx="234305" cy="8725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8" name="rc77"/>
            <p:cNvSpPr/>
            <p:nvPr/>
          </p:nvSpPr>
          <p:spPr>
            <a:xfrm>
              <a:off x="5305706" y="5085589"/>
              <a:ext cx="234305" cy="11251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9" name="rc78"/>
            <p:cNvSpPr/>
            <p:nvPr/>
          </p:nvSpPr>
          <p:spPr>
            <a:xfrm>
              <a:off x="5305706" y="3760638"/>
              <a:ext cx="234305" cy="132495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0" name="rc79"/>
            <p:cNvSpPr/>
            <p:nvPr/>
          </p:nvSpPr>
          <p:spPr>
            <a:xfrm>
              <a:off x="5305706" y="3646541"/>
              <a:ext cx="234305" cy="11409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1" name="rc80"/>
            <p:cNvSpPr/>
            <p:nvPr/>
          </p:nvSpPr>
          <p:spPr>
            <a:xfrm>
              <a:off x="5566046" y="5070191"/>
              <a:ext cx="234305" cy="21516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2" name="rc81"/>
            <p:cNvSpPr/>
            <p:nvPr/>
          </p:nvSpPr>
          <p:spPr>
            <a:xfrm>
              <a:off x="5566046" y="4863316"/>
              <a:ext cx="234305" cy="20687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3" name="rc82"/>
            <p:cNvSpPr/>
            <p:nvPr/>
          </p:nvSpPr>
          <p:spPr>
            <a:xfrm>
              <a:off x="5566046" y="3342150"/>
              <a:ext cx="234305" cy="152116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4" name="rc83"/>
            <p:cNvSpPr/>
            <p:nvPr/>
          </p:nvSpPr>
          <p:spPr>
            <a:xfrm>
              <a:off x="5566046" y="3195284"/>
              <a:ext cx="234305" cy="14686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5" name="rc84"/>
            <p:cNvSpPr/>
            <p:nvPr/>
          </p:nvSpPr>
          <p:spPr>
            <a:xfrm>
              <a:off x="5826385" y="5074139"/>
              <a:ext cx="234305" cy="21121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5826385" y="4712502"/>
              <a:ext cx="234305" cy="36163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5826385" y="3133695"/>
              <a:ext cx="234305" cy="157880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5826385" y="2992751"/>
              <a:ext cx="234305" cy="14094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6086724" y="5189026"/>
              <a:ext cx="234305" cy="9633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6086724" y="4996364"/>
              <a:ext cx="234305" cy="19266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6086724" y="3771298"/>
              <a:ext cx="234305" cy="122506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6086724" y="3710104"/>
              <a:ext cx="234305" cy="6119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6347063" y="5240745"/>
              <a:ext cx="234305" cy="446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6347063" y="4834496"/>
              <a:ext cx="234305" cy="40624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6347063" y="2916555"/>
              <a:ext cx="234305" cy="191794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6347063" y="2876285"/>
              <a:ext cx="234305" cy="402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rc96"/>
            <p:cNvSpPr/>
            <p:nvPr/>
          </p:nvSpPr>
          <p:spPr>
            <a:xfrm>
              <a:off x="6607402" y="5274303"/>
              <a:ext cx="234305" cy="1105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6607402" y="4930037"/>
              <a:ext cx="234305" cy="34426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6607402" y="3562054"/>
              <a:ext cx="234305" cy="136798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6607402" y="3545867"/>
              <a:ext cx="234305" cy="1618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rc100"/>
            <p:cNvSpPr/>
            <p:nvPr/>
          </p:nvSpPr>
          <p:spPr>
            <a:xfrm>
              <a:off x="6867741" y="5274698"/>
              <a:ext cx="234305" cy="1065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2" name="rc101"/>
            <p:cNvSpPr/>
            <p:nvPr/>
          </p:nvSpPr>
          <p:spPr>
            <a:xfrm>
              <a:off x="6867741" y="4987678"/>
              <a:ext cx="234305" cy="28701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3" name="rc102"/>
            <p:cNvSpPr/>
            <p:nvPr/>
          </p:nvSpPr>
          <p:spPr>
            <a:xfrm>
              <a:off x="6867741" y="3465328"/>
              <a:ext cx="234305" cy="152235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4" name="rc103"/>
            <p:cNvSpPr/>
            <p:nvPr/>
          </p:nvSpPr>
          <p:spPr>
            <a:xfrm>
              <a:off x="6867741" y="3452694"/>
              <a:ext cx="234305" cy="1263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5" name="rc104"/>
            <p:cNvSpPr/>
            <p:nvPr/>
          </p:nvSpPr>
          <p:spPr>
            <a:xfrm>
              <a:off x="7128081" y="5273119"/>
              <a:ext cx="234305" cy="1223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6" name="rc105"/>
            <p:cNvSpPr/>
            <p:nvPr/>
          </p:nvSpPr>
          <p:spPr>
            <a:xfrm>
              <a:off x="7128081" y="5210740"/>
              <a:ext cx="234305" cy="6237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7" name="rc106"/>
            <p:cNvSpPr/>
            <p:nvPr/>
          </p:nvSpPr>
          <p:spPr>
            <a:xfrm>
              <a:off x="7128081" y="3455852"/>
              <a:ext cx="234305" cy="175488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8" name="rc107"/>
            <p:cNvSpPr/>
            <p:nvPr/>
          </p:nvSpPr>
          <p:spPr>
            <a:xfrm>
              <a:off x="7128081" y="3443219"/>
              <a:ext cx="234305" cy="1263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9" name="rc108"/>
            <p:cNvSpPr/>
            <p:nvPr/>
          </p:nvSpPr>
          <p:spPr>
            <a:xfrm>
              <a:off x="7388420" y="5257722"/>
              <a:ext cx="234305" cy="276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0" name="rc109"/>
            <p:cNvSpPr/>
            <p:nvPr/>
          </p:nvSpPr>
          <p:spPr>
            <a:xfrm>
              <a:off x="7388420" y="5179946"/>
              <a:ext cx="234305" cy="7777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1" name="rc110"/>
            <p:cNvSpPr/>
            <p:nvPr/>
          </p:nvSpPr>
          <p:spPr>
            <a:xfrm>
              <a:off x="7388420" y="3565212"/>
              <a:ext cx="234305" cy="161473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2" name="rc111"/>
            <p:cNvSpPr/>
            <p:nvPr/>
          </p:nvSpPr>
          <p:spPr>
            <a:xfrm>
              <a:off x="7388420" y="3508756"/>
              <a:ext cx="234305" cy="564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3" name="rc112"/>
            <p:cNvSpPr/>
            <p:nvPr/>
          </p:nvSpPr>
          <p:spPr>
            <a:xfrm>
              <a:off x="7648759" y="5253774"/>
              <a:ext cx="234305" cy="3158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4" name="rc113"/>
            <p:cNvSpPr/>
            <p:nvPr/>
          </p:nvSpPr>
          <p:spPr>
            <a:xfrm>
              <a:off x="7648759" y="5137702"/>
              <a:ext cx="234305" cy="11607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5" name="rc114"/>
            <p:cNvSpPr/>
            <p:nvPr/>
          </p:nvSpPr>
          <p:spPr>
            <a:xfrm>
              <a:off x="7648759" y="4090297"/>
              <a:ext cx="234305" cy="104740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6" name="rc115"/>
            <p:cNvSpPr/>
            <p:nvPr/>
          </p:nvSpPr>
          <p:spPr>
            <a:xfrm>
              <a:off x="7648759" y="4034630"/>
              <a:ext cx="234305" cy="5566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7" name="rc116"/>
            <p:cNvSpPr/>
            <p:nvPr/>
          </p:nvSpPr>
          <p:spPr>
            <a:xfrm>
              <a:off x="7909098" y="5242719"/>
              <a:ext cx="234305" cy="4263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8" name="rc117"/>
            <p:cNvSpPr/>
            <p:nvPr/>
          </p:nvSpPr>
          <p:spPr>
            <a:xfrm>
              <a:off x="7909098" y="5182710"/>
              <a:ext cx="234305" cy="6000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9" name="rc118"/>
            <p:cNvSpPr/>
            <p:nvPr/>
          </p:nvSpPr>
          <p:spPr>
            <a:xfrm>
              <a:off x="7909098" y="4343759"/>
              <a:ext cx="234305" cy="83895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0" name="rc119"/>
            <p:cNvSpPr/>
            <p:nvPr/>
          </p:nvSpPr>
          <p:spPr>
            <a:xfrm>
              <a:off x="7909098" y="4292829"/>
              <a:ext cx="234305" cy="5092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1" name="rc120"/>
            <p:cNvSpPr/>
            <p:nvPr/>
          </p:nvSpPr>
          <p:spPr>
            <a:xfrm>
              <a:off x="8169437" y="5264039"/>
              <a:ext cx="234305" cy="2131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2" name="rc121"/>
            <p:cNvSpPr/>
            <p:nvPr/>
          </p:nvSpPr>
          <p:spPr>
            <a:xfrm>
              <a:off x="8169437" y="5226138"/>
              <a:ext cx="234305" cy="3790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3" name="rc122"/>
            <p:cNvSpPr/>
            <p:nvPr/>
          </p:nvSpPr>
          <p:spPr>
            <a:xfrm>
              <a:off x="8169437" y="4446802"/>
              <a:ext cx="234305" cy="77933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4" name="rc123"/>
            <p:cNvSpPr/>
            <p:nvPr/>
          </p:nvSpPr>
          <p:spPr>
            <a:xfrm>
              <a:off x="8169437" y="4412849"/>
              <a:ext cx="234305" cy="3395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5" name="pg124"/>
            <p:cNvSpPr/>
            <p:nvPr/>
          </p:nvSpPr>
          <p:spPr>
            <a:xfrm>
              <a:off x="7444763"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26" name="pg125"/>
            <p:cNvSpPr/>
            <p:nvPr/>
          </p:nvSpPr>
          <p:spPr>
            <a:xfrm>
              <a:off x="5881446" y="2153563"/>
              <a:ext cx="1946557" cy="373922"/>
            </a:xfrm>
            <a:custGeom>
              <a:avLst/>
              <a:pathLst>
                <a:path w="1946557" h="373922">
                  <a:moveTo>
                    <a:pt x="31220" y="373922"/>
                  </a:moveTo>
                  <a:lnTo>
                    <a:pt x="1915336" y="373922"/>
                  </a:lnTo>
                  <a:lnTo>
                    <a:pt x="1914079" y="373897"/>
                  </a:lnTo>
                  <a:lnTo>
                    <a:pt x="1919100" y="373695"/>
                  </a:lnTo>
                  <a:lnTo>
                    <a:pt x="1924022" y="372690"/>
                  </a:lnTo>
                  <a:lnTo>
                    <a:pt x="1928720" y="370908"/>
                  </a:lnTo>
                  <a:lnTo>
                    <a:pt x="1933072" y="368396"/>
                  </a:lnTo>
                  <a:lnTo>
                    <a:pt x="1936964" y="365218"/>
                  </a:lnTo>
                  <a:lnTo>
                    <a:pt x="1940295" y="361457"/>
                  </a:lnTo>
                  <a:lnTo>
                    <a:pt x="1942981" y="357211"/>
                  </a:lnTo>
                  <a:lnTo>
                    <a:pt x="1944950" y="352588"/>
                  </a:lnTo>
                  <a:lnTo>
                    <a:pt x="1946153" y="347710"/>
                  </a:lnTo>
                  <a:lnTo>
                    <a:pt x="1946557" y="342702"/>
                  </a:lnTo>
                  <a:lnTo>
                    <a:pt x="1946557" y="31220"/>
                  </a:lnTo>
                  <a:lnTo>
                    <a:pt x="1946153" y="26212"/>
                  </a:lnTo>
                  <a:lnTo>
                    <a:pt x="1944950" y="21334"/>
                  </a:lnTo>
                  <a:lnTo>
                    <a:pt x="1942981" y="16711"/>
                  </a:lnTo>
                  <a:lnTo>
                    <a:pt x="1940295" y="12465"/>
                  </a:lnTo>
                  <a:lnTo>
                    <a:pt x="1936964" y="8704"/>
                  </a:lnTo>
                  <a:lnTo>
                    <a:pt x="1933072" y="5526"/>
                  </a:lnTo>
                  <a:lnTo>
                    <a:pt x="1928720" y="3014"/>
                  </a:lnTo>
                  <a:lnTo>
                    <a:pt x="1924022" y="1232"/>
                  </a:lnTo>
                  <a:lnTo>
                    <a:pt x="1919100" y="227"/>
                  </a:lnTo>
                  <a:lnTo>
                    <a:pt x="191533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7" name="tx126"/>
            <p:cNvSpPr/>
            <p:nvPr/>
          </p:nvSpPr>
          <p:spPr>
            <a:xfrm>
              <a:off x="6006328" y="2239827"/>
              <a:ext cx="169679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49,571 case(s)</a:t>
              </a:r>
            </a:p>
          </p:txBody>
        </p:sp>
        <p:sp>
          <p:nvSpPr>
            <p:cNvPr id="128" name="pg127"/>
            <p:cNvSpPr/>
            <p:nvPr/>
          </p:nvSpPr>
          <p:spPr>
            <a:xfrm>
              <a:off x="6099979" y="2394471"/>
              <a:ext cx="1509491" cy="311602"/>
            </a:xfrm>
            <a:custGeom>
              <a:avLst/>
              <a:pathLst>
                <a:path w="1509491" h="311602">
                  <a:moveTo>
                    <a:pt x="26017" y="311602"/>
                  </a:moveTo>
                  <a:lnTo>
                    <a:pt x="1483474" y="311602"/>
                  </a:lnTo>
                  <a:lnTo>
                    <a:pt x="1482426" y="311581"/>
                  </a:lnTo>
                  <a:lnTo>
                    <a:pt x="1486610" y="311412"/>
                  </a:lnTo>
                  <a:lnTo>
                    <a:pt x="1490712" y="310575"/>
                  </a:lnTo>
                  <a:lnTo>
                    <a:pt x="1494627" y="309090"/>
                  </a:lnTo>
                  <a:lnTo>
                    <a:pt x="1498253" y="306996"/>
                  </a:lnTo>
                  <a:lnTo>
                    <a:pt x="1501497" y="304348"/>
                  </a:lnTo>
                  <a:lnTo>
                    <a:pt x="1504273" y="301214"/>
                  </a:lnTo>
                  <a:lnTo>
                    <a:pt x="1506511" y="297675"/>
                  </a:lnTo>
                  <a:lnTo>
                    <a:pt x="1508152" y="293823"/>
                  </a:lnTo>
                  <a:lnTo>
                    <a:pt x="1509154" y="289758"/>
                  </a:lnTo>
                  <a:lnTo>
                    <a:pt x="1509491" y="285585"/>
                  </a:lnTo>
                  <a:lnTo>
                    <a:pt x="1509491" y="26017"/>
                  </a:lnTo>
                  <a:lnTo>
                    <a:pt x="1509154" y="21843"/>
                  </a:lnTo>
                  <a:lnTo>
                    <a:pt x="1508152" y="17778"/>
                  </a:lnTo>
                  <a:lnTo>
                    <a:pt x="1506511" y="13926"/>
                  </a:lnTo>
                  <a:lnTo>
                    <a:pt x="1504273" y="10387"/>
                  </a:lnTo>
                  <a:lnTo>
                    <a:pt x="1501497" y="7253"/>
                  </a:lnTo>
                  <a:lnTo>
                    <a:pt x="1498253" y="4605"/>
                  </a:lnTo>
                  <a:lnTo>
                    <a:pt x="1494627" y="2511"/>
                  </a:lnTo>
                  <a:lnTo>
                    <a:pt x="1490712" y="1027"/>
                  </a:lnTo>
                  <a:lnTo>
                    <a:pt x="1486610" y="189"/>
                  </a:lnTo>
                  <a:lnTo>
                    <a:pt x="148347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9" name="tx128"/>
            <p:cNvSpPr/>
            <p:nvPr/>
          </p:nvSpPr>
          <p:spPr>
            <a:xfrm>
              <a:off x="6204047" y="2466357"/>
              <a:ext cx="1301354"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49,755 case(s)</a:t>
              </a:r>
            </a:p>
          </p:txBody>
        </p:sp>
        <p:sp>
          <p:nvSpPr>
            <p:cNvPr id="130" name="rc129"/>
            <p:cNvSpPr/>
            <p:nvPr/>
          </p:nvSpPr>
          <p:spPr>
            <a:xfrm>
              <a:off x="5266656" y="2153563"/>
              <a:ext cx="3176137" cy="3131794"/>
            </a:xfrm>
            <a:prstGeom prst="rect">
              <a:avLst/>
            </a:prstGeom>
            <a:ln w="13550" cap="rnd">
              <a:solidFill>
                <a:srgbClr val="333333">
                  <a:alpha val="100000"/>
                </a:srgbClr>
              </a:solidFill>
              <a:prstDash val="solid"/>
              <a:round/>
            </a:ln>
          </p:spPr>
          <p:txBody>
            <a:bodyPr/>
            <a:lstStyle/>
            <a:p/>
          </p:txBody>
        </p:sp>
        <p:sp>
          <p:nvSpPr>
            <p:cNvPr id="131" name="rc130"/>
            <p:cNvSpPr/>
            <p:nvPr/>
          </p:nvSpPr>
          <p:spPr>
            <a:xfrm>
              <a:off x="8442793" y="2153563"/>
              <a:ext cx="3176137" cy="3131794"/>
            </a:xfrm>
            <a:prstGeom prst="rect">
              <a:avLst/>
            </a:prstGeom>
            <a:solidFill>
              <a:srgbClr val="FFFFFF">
                <a:alpha val="100000"/>
              </a:srgbClr>
            </a:solidFill>
          </p:spPr>
          <p:txBody>
            <a:bodyPr/>
            <a:lstStyle/>
            <a:p/>
          </p:txBody>
        </p:sp>
        <p:sp>
          <p:nvSpPr>
            <p:cNvPr id="132" name="pl131"/>
            <p:cNvSpPr/>
            <p:nvPr/>
          </p:nvSpPr>
          <p:spPr>
            <a:xfrm>
              <a:off x="8442793" y="489055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3" name="pl132"/>
            <p:cNvSpPr/>
            <p:nvPr/>
          </p:nvSpPr>
          <p:spPr>
            <a:xfrm>
              <a:off x="8442793" y="410095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4" name="pl133"/>
            <p:cNvSpPr/>
            <p:nvPr/>
          </p:nvSpPr>
          <p:spPr>
            <a:xfrm>
              <a:off x="8442793" y="3311355"/>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5" name="pl134"/>
            <p:cNvSpPr/>
            <p:nvPr/>
          </p:nvSpPr>
          <p:spPr>
            <a:xfrm>
              <a:off x="8442793" y="252175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6" name="pl135"/>
            <p:cNvSpPr/>
            <p:nvPr/>
          </p:nvSpPr>
          <p:spPr>
            <a:xfrm>
              <a:off x="8442793"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7" name="pl136"/>
            <p:cNvSpPr/>
            <p:nvPr/>
          </p:nvSpPr>
          <p:spPr>
            <a:xfrm>
              <a:off x="8442793" y="4495757"/>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8" name="pl137"/>
            <p:cNvSpPr/>
            <p:nvPr/>
          </p:nvSpPr>
          <p:spPr>
            <a:xfrm>
              <a:off x="8442793" y="370615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9" name="pl138"/>
            <p:cNvSpPr/>
            <p:nvPr/>
          </p:nvSpPr>
          <p:spPr>
            <a:xfrm>
              <a:off x="8442793" y="2916555"/>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0" name="rc139"/>
            <p:cNvSpPr/>
            <p:nvPr/>
          </p:nvSpPr>
          <p:spPr>
            <a:xfrm>
              <a:off x="8481844" y="5237587"/>
              <a:ext cx="234305" cy="4777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1" name="rc140"/>
            <p:cNvSpPr/>
            <p:nvPr/>
          </p:nvSpPr>
          <p:spPr>
            <a:xfrm>
              <a:off x="8481844" y="5179551"/>
              <a:ext cx="234305" cy="5803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2" name="rc141"/>
            <p:cNvSpPr/>
            <p:nvPr/>
          </p:nvSpPr>
          <p:spPr>
            <a:xfrm>
              <a:off x="8481844" y="4197682"/>
              <a:ext cx="234305" cy="98186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3" name="rc142"/>
            <p:cNvSpPr/>
            <p:nvPr/>
          </p:nvSpPr>
          <p:spPr>
            <a:xfrm>
              <a:off x="8481844" y="4033051"/>
              <a:ext cx="234305" cy="16463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4" name="rc143"/>
            <p:cNvSpPr/>
            <p:nvPr/>
          </p:nvSpPr>
          <p:spPr>
            <a:xfrm>
              <a:off x="8742183" y="5237192"/>
              <a:ext cx="234305" cy="4816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5" name="rc144"/>
            <p:cNvSpPr/>
            <p:nvPr/>
          </p:nvSpPr>
          <p:spPr>
            <a:xfrm>
              <a:off x="8742183" y="5197712"/>
              <a:ext cx="234305" cy="3948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6" name="rc145"/>
            <p:cNvSpPr/>
            <p:nvPr/>
          </p:nvSpPr>
          <p:spPr>
            <a:xfrm>
              <a:off x="8742183" y="4242295"/>
              <a:ext cx="234305" cy="95541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7" name="rc146"/>
            <p:cNvSpPr/>
            <p:nvPr/>
          </p:nvSpPr>
          <p:spPr>
            <a:xfrm>
              <a:off x="8742183" y="4055554"/>
              <a:ext cx="234305" cy="18674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8" name="rc147"/>
            <p:cNvSpPr/>
            <p:nvPr/>
          </p:nvSpPr>
          <p:spPr>
            <a:xfrm>
              <a:off x="9002523" y="5251800"/>
              <a:ext cx="234305" cy="3355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9" name="rc148"/>
            <p:cNvSpPr/>
            <p:nvPr/>
          </p:nvSpPr>
          <p:spPr>
            <a:xfrm>
              <a:off x="9002523" y="5205608"/>
              <a:ext cx="234305" cy="4619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0" name="rc149"/>
            <p:cNvSpPr/>
            <p:nvPr/>
          </p:nvSpPr>
          <p:spPr>
            <a:xfrm>
              <a:off x="9002523" y="4338231"/>
              <a:ext cx="234305" cy="86737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1" name="rc150"/>
            <p:cNvSpPr/>
            <p:nvPr/>
          </p:nvSpPr>
          <p:spPr>
            <a:xfrm>
              <a:off x="9002523" y="4173600"/>
              <a:ext cx="234305" cy="16463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2" name="rc151"/>
            <p:cNvSpPr/>
            <p:nvPr/>
          </p:nvSpPr>
          <p:spPr>
            <a:xfrm>
              <a:off x="9262862" y="5273119"/>
              <a:ext cx="234305" cy="1223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3" name="rc152"/>
            <p:cNvSpPr/>
            <p:nvPr/>
          </p:nvSpPr>
          <p:spPr>
            <a:xfrm>
              <a:off x="9262862" y="5235613"/>
              <a:ext cx="234305" cy="3750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4" name="rc153"/>
            <p:cNvSpPr/>
            <p:nvPr/>
          </p:nvSpPr>
          <p:spPr>
            <a:xfrm>
              <a:off x="9262862" y="4507996"/>
              <a:ext cx="234305" cy="72761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5" name="rc154"/>
            <p:cNvSpPr/>
            <p:nvPr/>
          </p:nvSpPr>
          <p:spPr>
            <a:xfrm>
              <a:off x="9262862" y="4394688"/>
              <a:ext cx="234305" cy="11330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6" name="rc155"/>
            <p:cNvSpPr/>
            <p:nvPr/>
          </p:nvSpPr>
          <p:spPr>
            <a:xfrm>
              <a:off x="9523201" y="5268776"/>
              <a:ext cx="234305" cy="1658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7" name="rc156"/>
            <p:cNvSpPr/>
            <p:nvPr/>
          </p:nvSpPr>
          <p:spPr>
            <a:xfrm>
              <a:off x="9523201" y="5221005"/>
              <a:ext cx="234305" cy="4777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8" name="rc157"/>
            <p:cNvSpPr/>
            <p:nvPr/>
          </p:nvSpPr>
          <p:spPr>
            <a:xfrm>
              <a:off x="9523201" y="4303884"/>
              <a:ext cx="234305" cy="91712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9" name="rc158"/>
            <p:cNvSpPr/>
            <p:nvPr/>
          </p:nvSpPr>
          <p:spPr>
            <a:xfrm>
              <a:off x="9523201" y="4151886"/>
              <a:ext cx="234305" cy="15199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0" name="rc159"/>
            <p:cNvSpPr/>
            <p:nvPr/>
          </p:nvSpPr>
          <p:spPr>
            <a:xfrm>
              <a:off x="9783540" y="5275093"/>
              <a:ext cx="234305" cy="1026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1" name="rc160"/>
            <p:cNvSpPr/>
            <p:nvPr/>
          </p:nvSpPr>
          <p:spPr>
            <a:xfrm>
              <a:off x="9783540" y="5250220"/>
              <a:ext cx="234305" cy="2487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2" name="rc161"/>
            <p:cNvSpPr/>
            <p:nvPr/>
          </p:nvSpPr>
          <p:spPr>
            <a:xfrm>
              <a:off x="9783540" y="4577480"/>
              <a:ext cx="234305" cy="67274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3" name="rc162"/>
            <p:cNvSpPr/>
            <p:nvPr/>
          </p:nvSpPr>
          <p:spPr>
            <a:xfrm>
              <a:off x="9783540" y="4479965"/>
              <a:ext cx="234305" cy="9751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4" name="rc163"/>
            <p:cNvSpPr/>
            <p:nvPr/>
          </p:nvSpPr>
          <p:spPr>
            <a:xfrm>
              <a:off x="10043879" y="5279831"/>
              <a:ext cx="234305" cy="552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5" name="rc164"/>
            <p:cNvSpPr/>
            <p:nvPr/>
          </p:nvSpPr>
          <p:spPr>
            <a:xfrm>
              <a:off x="10043879" y="5252984"/>
              <a:ext cx="234305" cy="2684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6" name="rc165"/>
            <p:cNvSpPr/>
            <p:nvPr/>
          </p:nvSpPr>
          <p:spPr>
            <a:xfrm>
              <a:off x="10043879" y="4553792"/>
              <a:ext cx="234305" cy="69919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7" name="rc166"/>
            <p:cNvSpPr/>
            <p:nvPr/>
          </p:nvSpPr>
          <p:spPr>
            <a:xfrm>
              <a:off x="10043879" y="4476017"/>
              <a:ext cx="234305" cy="777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8" name="rc167"/>
            <p:cNvSpPr/>
            <p:nvPr/>
          </p:nvSpPr>
          <p:spPr>
            <a:xfrm>
              <a:off x="10304218" y="5281410"/>
              <a:ext cx="234305" cy="394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9" name="rc168"/>
            <p:cNvSpPr/>
            <p:nvPr/>
          </p:nvSpPr>
          <p:spPr>
            <a:xfrm>
              <a:off x="10304218" y="5259696"/>
              <a:ext cx="234305" cy="2171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0" name="rc169"/>
            <p:cNvSpPr/>
            <p:nvPr/>
          </p:nvSpPr>
          <p:spPr>
            <a:xfrm>
              <a:off x="10304218" y="4715661"/>
              <a:ext cx="234305" cy="544035"/>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1" name="rc170"/>
            <p:cNvSpPr/>
            <p:nvPr/>
          </p:nvSpPr>
          <p:spPr>
            <a:xfrm>
              <a:off x="10304218" y="4628805"/>
              <a:ext cx="234305" cy="868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2" name="rc171"/>
            <p:cNvSpPr/>
            <p:nvPr/>
          </p:nvSpPr>
          <p:spPr>
            <a:xfrm>
              <a:off x="10564558" y="5280620"/>
              <a:ext cx="234305" cy="473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3" name="rc172"/>
            <p:cNvSpPr/>
            <p:nvPr/>
          </p:nvSpPr>
          <p:spPr>
            <a:xfrm>
              <a:off x="10564558" y="5244298"/>
              <a:ext cx="234305" cy="3632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4" name="rc173"/>
            <p:cNvSpPr/>
            <p:nvPr/>
          </p:nvSpPr>
          <p:spPr>
            <a:xfrm>
              <a:off x="10564558" y="4540369"/>
              <a:ext cx="234305" cy="70392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5" name="rc174"/>
            <p:cNvSpPr/>
            <p:nvPr/>
          </p:nvSpPr>
          <p:spPr>
            <a:xfrm>
              <a:off x="10564558" y="4404953"/>
              <a:ext cx="234305" cy="1354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6" name="rc175"/>
            <p:cNvSpPr/>
            <p:nvPr/>
          </p:nvSpPr>
          <p:spPr>
            <a:xfrm>
              <a:off x="10824897" y="5281015"/>
              <a:ext cx="234305" cy="434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7" name="rc176"/>
            <p:cNvSpPr/>
            <p:nvPr/>
          </p:nvSpPr>
          <p:spPr>
            <a:xfrm>
              <a:off x="10824897" y="5252589"/>
              <a:ext cx="234305" cy="2842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8" name="rc177"/>
            <p:cNvSpPr/>
            <p:nvPr/>
          </p:nvSpPr>
          <p:spPr>
            <a:xfrm>
              <a:off x="10824897" y="4563268"/>
              <a:ext cx="234305" cy="68932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9" name="rc178"/>
            <p:cNvSpPr/>
            <p:nvPr/>
          </p:nvSpPr>
          <p:spPr>
            <a:xfrm>
              <a:off x="10824897" y="4440880"/>
              <a:ext cx="234305" cy="12238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0" name="rc179"/>
            <p:cNvSpPr/>
            <p:nvPr/>
          </p:nvSpPr>
          <p:spPr>
            <a:xfrm>
              <a:off x="11085236" y="5282199"/>
              <a:ext cx="234305" cy="315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1" name="rc180"/>
            <p:cNvSpPr/>
            <p:nvPr/>
          </p:nvSpPr>
          <p:spPr>
            <a:xfrm>
              <a:off x="11085236" y="5262065"/>
              <a:ext cx="234305" cy="2013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2" name="rc181"/>
            <p:cNvSpPr/>
            <p:nvPr/>
          </p:nvSpPr>
          <p:spPr>
            <a:xfrm>
              <a:off x="11085236" y="4693552"/>
              <a:ext cx="234305" cy="56851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3" name="rc182"/>
            <p:cNvSpPr/>
            <p:nvPr/>
          </p:nvSpPr>
          <p:spPr>
            <a:xfrm>
              <a:off x="11085236" y="4639069"/>
              <a:ext cx="234305" cy="5448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4" name="rc183"/>
            <p:cNvSpPr/>
            <p:nvPr/>
          </p:nvSpPr>
          <p:spPr>
            <a:xfrm>
              <a:off x="11345575" y="5265223"/>
              <a:ext cx="234305" cy="2013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5" name="rc184"/>
            <p:cNvSpPr/>
            <p:nvPr/>
          </p:nvSpPr>
          <p:spPr>
            <a:xfrm>
              <a:off x="11345575" y="5214294"/>
              <a:ext cx="234305" cy="5092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6" name="rc185"/>
            <p:cNvSpPr/>
            <p:nvPr/>
          </p:nvSpPr>
          <p:spPr>
            <a:xfrm>
              <a:off x="11345575" y="4718819"/>
              <a:ext cx="234305" cy="49547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7" name="rc186"/>
            <p:cNvSpPr/>
            <p:nvPr/>
          </p:nvSpPr>
          <p:spPr>
            <a:xfrm>
              <a:off x="11345575" y="4682103"/>
              <a:ext cx="234305" cy="367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8" name="pg187"/>
            <p:cNvSpPr/>
            <p:nvPr/>
          </p:nvSpPr>
          <p:spPr>
            <a:xfrm>
              <a:off x="10881240"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89" name="pg188"/>
            <p:cNvSpPr/>
            <p:nvPr/>
          </p:nvSpPr>
          <p:spPr>
            <a:xfrm>
              <a:off x="9057584" y="2153563"/>
              <a:ext cx="1946557" cy="373922"/>
            </a:xfrm>
            <a:custGeom>
              <a:avLst/>
              <a:pathLst>
                <a:path w="1946557" h="373922">
                  <a:moveTo>
                    <a:pt x="31220" y="373922"/>
                  </a:moveTo>
                  <a:lnTo>
                    <a:pt x="1915336" y="373922"/>
                  </a:lnTo>
                  <a:lnTo>
                    <a:pt x="1914079" y="373897"/>
                  </a:lnTo>
                  <a:lnTo>
                    <a:pt x="1919100" y="373695"/>
                  </a:lnTo>
                  <a:lnTo>
                    <a:pt x="1924022" y="372690"/>
                  </a:lnTo>
                  <a:lnTo>
                    <a:pt x="1928720" y="370908"/>
                  </a:lnTo>
                  <a:lnTo>
                    <a:pt x="1933072" y="368396"/>
                  </a:lnTo>
                  <a:lnTo>
                    <a:pt x="1936964" y="365218"/>
                  </a:lnTo>
                  <a:lnTo>
                    <a:pt x="1940295" y="361457"/>
                  </a:lnTo>
                  <a:lnTo>
                    <a:pt x="1942981" y="357211"/>
                  </a:lnTo>
                  <a:lnTo>
                    <a:pt x="1944950" y="352588"/>
                  </a:lnTo>
                  <a:lnTo>
                    <a:pt x="1946153" y="347710"/>
                  </a:lnTo>
                  <a:lnTo>
                    <a:pt x="1946557" y="342702"/>
                  </a:lnTo>
                  <a:lnTo>
                    <a:pt x="1946557" y="31220"/>
                  </a:lnTo>
                  <a:lnTo>
                    <a:pt x="1946153" y="26212"/>
                  </a:lnTo>
                  <a:lnTo>
                    <a:pt x="1944950" y="21334"/>
                  </a:lnTo>
                  <a:lnTo>
                    <a:pt x="1942981" y="16711"/>
                  </a:lnTo>
                  <a:lnTo>
                    <a:pt x="1940295" y="12465"/>
                  </a:lnTo>
                  <a:lnTo>
                    <a:pt x="1936964" y="8704"/>
                  </a:lnTo>
                  <a:lnTo>
                    <a:pt x="1933072" y="5526"/>
                  </a:lnTo>
                  <a:lnTo>
                    <a:pt x="1928720" y="3014"/>
                  </a:lnTo>
                  <a:lnTo>
                    <a:pt x="1924022" y="1232"/>
                  </a:lnTo>
                  <a:lnTo>
                    <a:pt x="1919100" y="227"/>
                  </a:lnTo>
                  <a:lnTo>
                    <a:pt x="191533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90" name="tx189"/>
            <p:cNvSpPr/>
            <p:nvPr/>
          </p:nvSpPr>
          <p:spPr>
            <a:xfrm>
              <a:off x="9182466" y="2239827"/>
              <a:ext cx="169679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23,990 case(s)</a:t>
              </a:r>
            </a:p>
          </p:txBody>
        </p:sp>
        <p:sp>
          <p:nvSpPr>
            <p:cNvPr id="191" name="pg190"/>
            <p:cNvSpPr/>
            <p:nvPr/>
          </p:nvSpPr>
          <p:spPr>
            <a:xfrm>
              <a:off x="9296231" y="2394471"/>
              <a:ext cx="1469263" cy="311602"/>
            </a:xfrm>
            <a:custGeom>
              <a:avLst/>
              <a:pathLst>
                <a:path w="1469263" h="311602">
                  <a:moveTo>
                    <a:pt x="26017" y="311602"/>
                  </a:moveTo>
                  <a:lnTo>
                    <a:pt x="1443246" y="311602"/>
                  </a:lnTo>
                  <a:lnTo>
                    <a:pt x="1442198" y="311581"/>
                  </a:lnTo>
                  <a:lnTo>
                    <a:pt x="1446382" y="311412"/>
                  </a:lnTo>
                  <a:lnTo>
                    <a:pt x="1450484" y="310575"/>
                  </a:lnTo>
                  <a:lnTo>
                    <a:pt x="1454399" y="309090"/>
                  </a:lnTo>
                  <a:lnTo>
                    <a:pt x="1458025" y="306996"/>
                  </a:lnTo>
                  <a:lnTo>
                    <a:pt x="1461268" y="304348"/>
                  </a:lnTo>
                  <a:lnTo>
                    <a:pt x="1464045" y="301214"/>
                  </a:lnTo>
                  <a:lnTo>
                    <a:pt x="1466283" y="297675"/>
                  </a:lnTo>
                  <a:lnTo>
                    <a:pt x="1467924" y="293823"/>
                  </a:lnTo>
                  <a:lnTo>
                    <a:pt x="1468926" y="289758"/>
                  </a:lnTo>
                  <a:lnTo>
                    <a:pt x="1469263" y="285585"/>
                  </a:lnTo>
                  <a:lnTo>
                    <a:pt x="1469263" y="26017"/>
                  </a:lnTo>
                  <a:lnTo>
                    <a:pt x="1468926" y="21843"/>
                  </a:lnTo>
                  <a:lnTo>
                    <a:pt x="1467924" y="17778"/>
                  </a:lnTo>
                  <a:lnTo>
                    <a:pt x="1466283" y="13926"/>
                  </a:lnTo>
                  <a:lnTo>
                    <a:pt x="1464045" y="10387"/>
                  </a:lnTo>
                  <a:lnTo>
                    <a:pt x="1461268" y="7253"/>
                  </a:lnTo>
                  <a:lnTo>
                    <a:pt x="1458025" y="4605"/>
                  </a:lnTo>
                  <a:lnTo>
                    <a:pt x="1454399" y="2511"/>
                  </a:lnTo>
                  <a:lnTo>
                    <a:pt x="1450484" y="1027"/>
                  </a:lnTo>
                  <a:lnTo>
                    <a:pt x="1446382" y="189"/>
                  </a:lnTo>
                  <a:lnTo>
                    <a:pt x="1443246"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92" name="tx191"/>
            <p:cNvSpPr/>
            <p:nvPr/>
          </p:nvSpPr>
          <p:spPr>
            <a:xfrm>
              <a:off x="9400300" y="2466357"/>
              <a:ext cx="1261125"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5,992 case(s)</a:t>
              </a:r>
            </a:p>
          </p:txBody>
        </p:sp>
        <p:sp>
          <p:nvSpPr>
            <p:cNvPr id="193" name="rc192"/>
            <p:cNvSpPr/>
            <p:nvPr/>
          </p:nvSpPr>
          <p:spPr>
            <a:xfrm>
              <a:off x="8442793" y="2153563"/>
              <a:ext cx="3176137" cy="3131794"/>
            </a:xfrm>
            <a:prstGeom prst="rect">
              <a:avLst/>
            </a:prstGeom>
            <a:ln w="13550" cap="rnd">
              <a:solidFill>
                <a:srgbClr val="333333">
                  <a:alpha val="100000"/>
                </a:srgbClr>
              </a:solidFill>
              <a:prstDash val="solid"/>
              <a:round/>
            </a:ln>
          </p:spPr>
          <p:txBody>
            <a:bodyPr/>
            <a:lstStyle/>
            <a:p/>
          </p:txBody>
        </p:sp>
        <p:sp>
          <p:nvSpPr>
            <p:cNvPr id="194" name="rc193"/>
            <p:cNvSpPr/>
            <p:nvPr/>
          </p:nvSpPr>
          <p:spPr>
            <a:xfrm>
              <a:off x="11618931" y="2153563"/>
              <a:ext cx="3176137" cy="3131794"/>
            </a:xfrm>
            <a:prstGeom prst="rect">
              <a:avLst/>
            </a:prstGeom>
            <a:solidFill>
              <a:srgbClr val="FFFFFF">
                <a:alpha val="100000"/>
              </a:srgbClr>
            </a:solidFill>
          </p:spPr>
          <p:txBody>
            <a:bodyPr/>
            <a:lstStyle/>
            <a:p/>
          </p:txBody>
        </p:sp>
        <p:sp>
          <p:nvSpPr>
            <p:cNvPr id="195" name="pl194"/>
            <p:cNvSpPr/>
            <p:nvPr/>
          </p:nvSpPr>
          <p:spPr>
            <a:xfrm>
              <a:off x="11618931" y="489055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96" name="pl195"/>
            <p:cNvSpPr/>
            <p:nvPr/>
          </p:nvSpPr>
          <p:spPr>
            <a:xfrm>
              <a:off x="11618931" y="410095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97" name="pl196"/>
            <p:cNvSpPr/>
            <p:nvPr/>
          </p:nvSpPr>
          <p:spPr>
            <a:xfrm>
              <a:off x="11618931" y="3311355"/>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98" name="pl197"/>
            <p:cNvSpPr/>
            <p:nvPr/>
          </p:nvSpPr>
          <p:spPr>
            <a:xfrm>
              <a:off x="11618931" y="252175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99" name="pl198"/>
            <p:cNvSpPr/>
            <p:nvPr/>
          </p:nvSpPr>
          <p:spPr>
            <a:xfrm>
              <a:off x="11618931"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00" name="pl199"/>
            <p:cNvSpPr/>
            <p:nvPr/>
          </p:nvSpPr>
          <p:spPr>
            <a:xfrm>
              <a:off x="11618931" y="4495757"/>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01" name="pl200"/>
            <p:cNvSpPr/>
            <p:nvPr/>
          </p:nvSpPr>
          <p:spPr>
            <a:xfrm>
              <a:off x="11618931" y="370615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02" name="pl201"/>
            <p:cNvSpPr/>
            <p:nvPr/>
          </p:nvSpPr>
          <p:spPr>
            <a:xfrm>
              <a:off x="11618931" y="2916555"/>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03" name="rc202"/>
            <p:cNvSpPr/>
            <p:nvPr/>
          </p:nvSpPr>
          <p:spPr>
            <a:xfrm>
              <a:off x="11657982" y="5211925"/>
              <a:ext cx="234305" cy="7343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4" name="rc203"/>
            <p:cNvSpPr/>
            <p:nvPr/>
          </p:nvSpPr>
          <p:spPr>
            <a:xfrm>
              <a:off x="11657982" y="5122700"/>
              <a:ext cx="234305" cy="8922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5" name="rc204"/>
            <p:cNvSpPr/>
            <p:nvPr/>
          </p:nvSpPr>
          <p:spPr>
            <a:xfrm>
              <a:off x="11657982" y="4046474"/>
              <a:ext cx="234305" cy="107622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6" name="rc205"/>
            <p:cNvSpPr/>
            <p:nvPr/>
          </p:nvSpPr>
          <p:spPr>
            <a:xfrm>
              <a:off x="11657982" y="3834071"/>
              <a:ext cx="234305" cy="21240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7" name="rc206"/>
            <p:cNvSpPr/>
            <p:nvPr/>
          </p:nvSpPr>
          <p:spPr>
            <a:xfrm>
              <a:off x="11918321" y="5231665"/>
              <a:ext cx="234305" cy="5369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8" name="rc207"/>
            <p:cNvSpPr/>
            <p:nvPr/>
          </p:nvSpPr>
          <p:spPr>
            <a:xfrm>
              <a:off x="11918321" y="5121516"/>
              <a:ext cx="234305" cy="11014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9" name="rc208"/>
            <p:cNvSpPr/>
            <p:nvPr/>
          </p:nvSpPr>
          <p:spPr>
            <a:xfrm>
              <a:off x="11918321" y="3877499"/>
              <a:ext cx="234305" cy="124401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0" name="rc209"/>
            <p:cNvSpPr/>
            <p:nvPr/>
          </p:nvSpPr>
          <p:spPr>
            <a:xfrm>
              <a:off x="11918321" y="3620484"/>
              <a:ext cx="234305" cy="25701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1" name="rc210"/>
            <p:cNvSpPr/>
            <p:nvPr/>
          </p:nvSpPr>
          <p:spPr>
            <a:xfrm>
              <a:off x="12178660" y="5232849"/>
              <a:ext cx="234305" cy="5250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2" name="rc211"/>
            <p:cNvSpPr/>
            <p:nvPr/>
          </p:nvSpPr>
          <p:spPr>
            <a:xfrm>
              <a:off x="12178660" y="5096248"/>
              <a:ext cx="234305" cy="13660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3" name="rc212"/>
            <p:cNvSpPr/>
            <p:nvPr/>
          </p:nvSpPr>
          <p:spPr>
            <a:xfrm>
              <a:off x="12178660" y="3914216"/>
              <a:ext cx="234305" cy="118203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4" name="rc213"/>
            <p:cNvSpPr/>
            <p:nvPr/>
          </p:nvSpPr>
          <p:spPr>
            <a:xfrm>
              <a:off x="12178660" y="3702603"/>
              <a:ext cx="234305" cy="2116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5" name="rc214"/>
            <p:cNvSpPr/>
            <p:nvPr/>
          </p:nvSpPr>
          <p:spPr>
            <a:xfrm>
              <a:off x="12439000" y="5217057"/>
              <a:ext cx="234305" cy="6830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6" name="rc215"/>
            <p:cNvSpPr/>
            <p:nvPr/>
          </p:nvSpPr>
          <p:spPr>
            <a:xfrm>
              <a:off x="12439000" y="5066243"/>
              <a:ext cx="234305" cy="15081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7" name="rc216"/>
            <p:cNvSpPr/>
            <p:nvPr/>
          </p:nvSpPr>
          <p:spPr>
            <a:xfrm>
              <a:off x="12439000" y="3711683"/>
              <a:ext cx="234305" cy="135456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8" name="rc217"/>
            <p:cNvSpPr/>
            <p:nvPr/>
          </p:nvSpPr>
          <p:spPr>
            <a:xfrm>
              <a:off x="12439000" y="3474408"/>
              <a:ext cx="234305" cy="23727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9" name="rc218"/>
            <p:cNvSpPr/>
            <p:nvPr/>
          </p:nvSpPr>
          <p:spPr>
            <a:xfrm>
              <a:off x="12699339" y="5223769"/>
              <a:ext cx="234305" cy="6158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0" name="rc219"/>
            <p:cNvSpPr/>
            <p:nvPr/>
          </p:nvSpPr>
          <p:spPr>
            <a:xfrm>
              <a:off x="12699339" y="5074534"/>
              <a:ext cx="234305" cy="14923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1" name="rc220"/>
            <p:cNvSpPr/>
            <p:nvPr/>
          </p:nvSpPr>
          <p:spPr>
            <a:xfrm>
              <a:off x="12699339" y="3652858"/>
              <a:ext cx="234305" cy="142167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2" name="rc221"/>
            <p:cNvSpPr/>
            <p:nvPr/>
          </p:nvSpPr>
          <p:spPr>
            <a:xfrm>
              <a:off x="12699339" y="3476777"/>
              <a:ext cx="234305" cy="1760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3" name="rc222"/>
            <p:cNvSpPr/>
            <p:nvPr/>
          </p:nvSpPr>
          <p:spPr>
            <a:xfrm>
              <a:off x="12959678" y="5244298"/>
              <a:ext cx="234305" cy="4105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4" name="rc223"/>
            <p:cNvSpPr/>
            <p:nvPr/>
          </p:nvSpPr>
          <p:spPr>
            <a:xfrm>
              <a:off x="12959678" y="5125858"/>
              <a:ext cx="234305" cy="11844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5" name="rc224"/>
            <p:cNvSpPr/>
            <p:nvPr/>
          </p:nvSpPr>
          <p:spPr>
            <a:xfrm>
              <a:off x="12959678" y="4151491"/>
              <a:ext cx="234305" cy="97436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6" name="rc225"/>
            <p:cNvSpPr/>
            <p:nvPr/>
          </p:nvSpPr>
          <p:spPr>
            <a:xfrm>
              <a:off x="12959678" y="4036209"/>
              <a:ext cx="234305" cy="1152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7" name="rc226"/>
            <p:cNvSpPr/>
            <p:nvPr/>
          </p:nvSpPr>
          <p:spPr>
            <a:xfrm>
              <a:off x="13220017" y="5236008"/>
              <a:ext cx="234305" cy="4935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8" name="rc227"/>
            <p:cNvSpPr/>
            <p:nvPr/>
          </p:nvSpPr>
          <p:spPr>
            <a:xfrm>
              <a:off x="13220017" y="5101776"/>
              <a:ext cx="234305" cy="13423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9" name="rc228"/>
            <p:cNvSpPr/>
            <p:nvPr/>
          </p:nvSpPr>
          <p:spPr>
            <a:xfrm>
              <a:off x="13220017" y="4192155"/>
              <a:ext cx="234305" cy="9096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0" name="rc229"/>
            <p:cNvSpPr/>
            <p:nvPr/>
          </p:nvSpPr>
          <p:spPr>
            <a:xfrm>
              <a:off x="13220017" y="4068977"/>
              <a:ext cx="234305" cy="12317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1" name="rc230"/>
            <p:cNvSpPr/>
            <p:nvPr/>
          </p:nvSpPr>
          <p:spPr>
            <a:xfrm>
              <a:off x="13480356" y="5235613"/>
              <a:ext cx="234305" cy="4974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2" name="rc231"/>
            <p:cNvSpPr/>
            <p:nvPr/>
          </p:nvSpPr>
          <p:spPr>
            <a:xfrm>
              <a:off x="13480356" y="5145204"/>
              <a:ext cx="234305" cy="9040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3" name="rc232"/>
            <p:cNvSpPr/>
            <p:nvPr/>
          </p:nvSpPr>
          <p:spPr>
            <a:xfrm>
              <a:off x="13480356" y="4491414"/>
              <a:ext cx="234305" cy="65378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4" name="rc233"/>
            <p:cNvSpPr/>
            <p:nvPr/>
          </p:nvSpPr>
          <p:spPr>
            <a:xfrm>
              <a:off x="13480356" y="4393898"/>
              <a:ext cx="234305" cy="9751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5" name="rc234"/>
            <p:cNvSpPr/>
            <p:nvPr/>
          </p:nvSpPr>
          <p:spPr>
            <a:xfrm>
              <a:off x="13740696" y="5252589"/>
              <a:ext cx="234305" cy="3276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6" name="rc235"/>
            <p:cNvSpPr/>
            <p:nvPr/>
          </p:nvSpPr>
          <p:spPr>
            <a:xfrm>
              <a:off x="13740696" y="5170866"/>
              <a:ext cx="234305" cy="8172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7" name="rc236"/>
            <p:cNvSpPr/>
            <p:nvPr/>
          </p:nvSpPr>
          <p:spPr>
            <a:xfrm>
              <a:off x="13740696" y="4575506"/>
              <a:ext cx="234305" cy="59535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8" name="rc237"/>
            <p:cNvSpPr/>
            <p:nvPr/>
          </p:nvSpPr>
          <p:spPr>
            <a:xfrm>
              <a:off x="13740696" y="4483913"/>
              <a:ext cx="234305" cy="9159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9" name="rc238"/>
            <p:cNvSpPr/>
            <p:nvPr/>
          </p:nvSpPr>
          <p:spPr>
            <a:xfrm>
              <a:off x="14001035" y="5250615"/>
              <a:ext cx="234305" cy="3474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0" name="rc239"/>
            <p:cNvSpPr/>
            <p:nvPr/>
          </p:nvSpPr>
          <p:spPr>
            <a:xfrm>
              <a:off x="14001035" y="5194554"/>
              <a:ext cx="234305" cy="5606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1" name="rc240"/>
            <p:cNvSpPr/>
            <p:nvPr/>
          </p:nvSpPr>
          <p:spPr>
            <a:xfrm>
              <a:off x="14001035" y="4603143"/>
              <a:ext cx="234305" cy="59141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2" name="rc241"/>
            <p:cNvSpPr/>
            <p:nvPr/>
          </p:nvSpPr>
          <p:spPr>
            <a:xfrm>
              <a:off x="14001035" y="4488256"/>
              <a:ext cx="234305" cy="11488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3" name="rc242"/>
            <p:cNvSpPr/>
            <p:nvPr/>
          </p:nvSpPr>
          <p:spPr>
            <a:xfrm>
              <a:off x="14261374" y="5250615"/>
              <a:ext cx="234305" cy="3474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4" name="rc243"/>
            <p:cNvSpPr/>
            <p:nvPr/>
          </p:nvSpPr>
          <p:spPr>
            <a:xfrm>
              <a:off x="14261374" y="5184684"/>
              <a:ext cx="234305" cy="6593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5" name="rc244"/>
            <p:cNvSpPr/>
            <p:nvPr/>
          </p:nvSpPr>
          <p:spPr>
            <a:xfrm>
              <a:off x="14261374" y="4707370"/>
              <a:ext cx="234305" cy="47731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6" name="rc245"/>
            <p:cNvSpPr/>
            <p:nvPr/>
          </p:nvSpPr>
          <p:spPr>
            <a:xfrm>
              <a:off x="14261374" y="4567610"/>
              <a:ext cx="234305" cy="13975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7" name="rc246"/>
            <p:cNvSpPr/>
            <p:nvPr/>
          </p:nvSpPr>
          <p:spPr>
            <a:xfrm>
              <a:off x="14521713" y="5252589"/>
              <a:ext cx="234305" cy="3276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8" name="rc247"/>
            <p:cNvSpPr/>
            <p:nvPr/>
          </p:nvSpPr>
          <p:spPr>
            <a:xfrm>
              <a:off x="14521713" y="5196922"/>
              <a:ext cx="234305" cy="5566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9" name="rc248"/>
            <p:cNvSpPr/>
            <p:nvPr/>
          </p:nvSpPr>
          <p:spPr>
            <a:xfrm>
              <a:off x="14521713" y="4689999"/>
              <a:ext cx="234305" cy="50692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0" name="rc249"/>
            <p:cNvSpPr/>
            <p:nvPr/>
          </p:nvSpPr>
          <p:spPr>
            <a:xfrm>
              <a:off x="14521713" y="4604327"/>
              <a:ext cx="234305" cy="8567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1" name="pg250"/>
            <p:cNvSpPr/>
            <p:nvPr/>
          </p:nvSpPr>
          <p:spPr>
            <a:xfrm>
              <a:off x="12233721" y="2153563"/>
              <a:ext cx="1946557" cy="373922"/>
            </a:xfrm>
            <a:custGeom>
              <a:avLst/>
              <a:pathLst>
                <a:path w="1946557" h="373922">
                  <a:moveTo>
                    <a:pt x="31220" y="373922"/>
                  </a:moveTo>
                  <a:lnTo>
                    <a:pt x="1915336" y="373922"/>
                  </a:lnTo>
                  <a:lnTo>
                    <a:pt x="1914079" y="373897"/>
                  </a:lnTo>
                  <a:lnTo>
                    <a:pt x="1919100" y="373695"/>
                  </a:lnTo>
                  <a:lnTo>
                    <a:pt x="1924022" y="372690"/>
                  </a:lnTo>
                  <a:lnTo>
                    <a:pt x="1928720" y="370908"/>
                  </a:lnTo>
                  <a:lnTo>
                    <a:pt x="1933072" y="368396"/>
                  </a:lnTo>
                  <a:lnTo>
                    <a:pt x="1936964" y="365218"/>
                  </a:lnTo>
                  <a:lnTo>
                    <a:pt x="1940295" y="361457"/>
                  </a:lnTo>
                  <a:lnTo>
                    <a:pt x="1942981" y="357211"/>
                  </a:lnTo>
                  <a:lnTo>
                    <a:pt x="1944950" y="352588"/>
                  </a:lnTo>
                  <a:lnTo>
                    <a:pt x="1946153" y="347710"/>
                  </a:lnTo>
                  <a:lnTo>
                    <a:pt x="1946557" y="342702"/>
                  </a:lnTo>
                  <a:lnTo>
                    <a:pt x="1946557" y="31220"/>
                  </a:lnTo>
                  <a:lnTo>
                    <a:pt x="1946153" y="26212"/>
                  </a:lnTo>
                  <a:lnTo>
                    <a:pt x="1944950" y="21334"/>
                  </a:lnTo>
                  <a:lnTo>
                    <a:pt x="1942981" y="16711"/>
                  </a:lnTo>
                  <a:lnTo>
                    <a:pt x="1940295" y="12465"/>
                  </a:lnTo>
                  <a:lnTo>
                    <a:pt x="1936964" y="8704"/>
                  </a:lnTo>
                  <a:lnTo>
                    <a:pt x="1933072" y="5526"/>
                  </a:lnTo>
                  <a:lnTo>
                    <a:pt x="1928720" y="3014"/>
                  </a:lnTo>
                  <a:lnTo>
                    <a:pt x="1924022" y="1232"/>
                  </a:lnTo>
                  <a:lnTo>
                    <a:pt x="1919100" y="227"/>
                  </a:lnTo>
                  <a:lnTo>
                    <a:pt x="191533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52" name="tx251"/>
            <p:cNvSpPr/>
            <p:nvPr/>
          </p:nvSpPr>
          <p:spPr>
            <a:xfrm>
              <a:off x="12358604" y="2239827"/>
              <a:ext cx="169679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32,448 case(s)</a:t>
              </a:r>
            </a:p>
          </p:txBody>
        </p:sp>
        <p:sp>
          <p:nvSpPr>
            <p:cNvPr id="253" name="pg252"/>
            <p:cNvSpPr/>
            <p:nvPr/>
          </p:nvSpPr>
          <p:spPr>
            <a:xfrm>
              <a:off x="12452254" y="2394471"/>
              <a:ext cx="1509491" cy="311602"/>
            </a:xfrm>
            <a:custGeom>
              <a:avLst/>
              <a:pathLst>
                <a:path w="1509491" h="311602">
                  <a:moveTo>
                    <a:pt x="26017" y="311602"/>
                  </a:moveTo>
                  <a:lnTo>
                    <a:pt x="1483474" y="311602"/>
                  </a:lnTo>
                  <a:lnTo>
                    <a:pt x="1482426" y="311581"/>
                  </a:lnTo>
                  <a:lnTo>
                    <a:pt x="1486610" y="311412"/>
                  </a:lnTo>
                  <a:lnTo>
                    <a:pt x="1490712" y="310575"/>
                  </a:lnTo>
                  <a:lnTo>
                    <a:pt x="1494627" y="309090"/>
                  </a:lnTo>
                  <a:lnTo>
                    <a:pt x="1498253" y="306996"/>
                  </a:lnTo>
                  <a:lnTo>
                    <a:pt x="1501497" y="304348"/>
                  </a:lnTo>
                  <a:lnTo>
                    <a:pt x="1504273" y="301214"/>
                  </a:lnTo>
                  <a:lnTo>
                    <a:pt x="1506511" y="297675"/>
                  </a:lnTo>
                  <a:lnTo>
                    <a:pt x="1508152" y="293823"/>
                  </a:lnTo>
                  <a:lnTo>
                    <a:pt x="1509154" y="289758"/>
                  </a:lnTo>
                  <a:lnTo>
                    <a:pt x="1509491" y="285585"/>
                  </a:lnTo>
                  <a:lnTo>
                    <a:pt x="1509491" y="26017"/>
                  </a:lnTo>
                  <a:lnTo>
                    <a:pt x="1509154" y="21843"/>
                  </a:lnTo>
                  <a:lnTo>
                    <a:pt x="1508152" y="17778"/>
                  </a:lnTo>
                  <a:lnTo>
                    <a:pt x="1506511" y="13926"/>
                  </a:lnTo>
                  <a:lnTo>
                    <a:pt x="1504273" y="10387"/>
                  </a:lnTo>
                  <a:lnTo>
                    <a:pt x="1501497" y="7253"/>
                  </a:lnTo>
                  <a:lnTo>
                    <a:pt x="1498253" y="4605"/>
                  </a:lnTo>
                  <a:lnTo>
                    <a:pt x="1494627" y="2511"/>
                  </a:lnTo>
                  <a:lnTo>
                    <a:pt x="1490712" y="1027"/>
                  </a:lnTo>
                  <a:lnTo>
                    <a:pt x="1486610" y="189"/>
                  </a:lnTo>
                  <a:lnTo>
                    <a:pt x="1483474"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54" name="tx253"/>
            <p:cNvSpPr/>
            <p:nvPr/>
          </p:nvSpPr>
          <p:spPr>
            <a:xfrm>
              <a:off x="12556323" y="2466357"/>
              <a:ext cx="1301354"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32,448 case(s)</a:t>
              </a:r>
            </a:p>
          </p:txBody>
        </p:sp>
        <p:sp>
          <p:nvSpPr>
            <p:cNvPr id="255" name="rc254"/>
            <p:cNvSpPr/>
            <p:nvPr/>
          </p:nvSpPr>
          <p:spPr>
            <a:xfrm>
              <a:off x="11618931" y="2153563"/>
              <a:ext cx="3176137" cy="3131794"/>
            </a:xfrm>
            <a:prstGeom prst="rect">
              <a:avLst/>
            </a:prstGeom>
            <a:ln w="13550" cap="rnd">
              <a:solidFill>
                <a:srgbClr val="333333">
                  <a:alpha val="100000"/>
                </a:srgbClr>
              </a:solidFill>
              <a:prstDash val="solid"/>
              <a:round/>
            </a:ln>
          </p:spPr>
          <p:txBody>
            <a:bodyPr/>
            <a:lstStyle/>
            <a:p/>
          </p:txBody>
        </p:sp>
        <p:sp>
          <p:nvSpPr>
            <p:cNvPr id="256" name="rc255"/>
            <p:cNvSpPr/>
            <p:nvPr/>
          </p:nvSpPr>
          <p:spPr>
            <a:xfrm>
              <a:off x="14795069" y="2153563"/>
              <a:ext cx="3176137" cy="3131794"/>
            </a:xfrm>
            <a:prstGeom prst="rect">
              <a:avLst/>
            </a:prstGeom>
            <a:solidFill>
              <a:srgbClr val="FFFFFF">
                <a:alpha val="100000"/>
              </a:srgbClr>
            </a:solidFill>
          </p:spPr>
          <p:txBody>
            <a:bodyPr/>
            <a:lstStyle/>
            <a:p/>
          </p:txBody>
        </p:sp>
        <p:sp>
          <p:nvSpPr>
            <p:cNvPr id="257" name="pl256"/>
            <p:cNvSpPr/>
            <p:nvPr/>
          </p:nvSpPr>
          <p:spPr>
            <a:xfrm>
              <a:off x="14795069" y="4890557"/>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58" name="pl257"/>
            <p:cNvSpPr/>
            <p:nvPr/>
          </p:nvSpPr>
          <p:spPr>
            <a:xfrm>
              <a:off x="14795069" y="4100956"/>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59" name="pl258"/>
            <p:cNvSpPr/>
            <p:nvPr/>
          </p:nvSpPr>
          <p:spPr>
            <a:xfrm>
              <a:off x="14795069" y="3311355"/>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60" name="pl259"/>
            <p:cNvSpPr/>
            <p:nvPr/>
          </p:nvSpPr>
          <p:spPr>
            <a:xfrm>
              <a:off x="14795069" y="252175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61" name="pl260"/>
            <p:cNvSpPr/>
            <p:nvPr/>
          </p:nvSpPr>
          <p:spPr>
            <a:xfrm>
              <a:off x="14795069"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62" name="pl261"/>
            <p:cNvSpPr/>
            <p:nvPr/>
          </p:nvSpPr>
          <p:spPr>
            <a:xfrm>
              <a:off x="14795069" y="4495757"/>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63" name="pl262"/>
            <p:cNvSpPr/>
            <p:nvPr/>
          </p:nvSpPr>
          <p:spPr>
            <a:xfrm>
              <a:off x="14795069" y="3706156"/>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64" name="pl263"/>
            <p:cNvSpPr/>
            <p:nvPr/>
          </p:nvSpPr>
          <p:spPr>
            <a:xfrm>
              <a:off x="14795069" y="2916555"/>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65" name="rc264"/>
            <p:cNvSpPr/>
            <p:nvPr/>
          </p:nvSpPr>
          <p:spPr>
            <a:xfrm>
              <a:off x="14834120" y="5153494"/>
              <a:ext cx="234305" cy="13186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6" name="rc265"/>
            <p:cNvSpPr/>
            <p:nvPr/>
          </p:nvSpPr>
          <p:spPr>
            <a:xfrm>
              <a:off x="14834120" y="5045714"/>
              <a:ext cx="234305" cy="10778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7" name="rc266"/>
            <p:cNvSpPr/>
            <p:nvPr/>
          </p:nvSpPr>
          <p:spPr>
            <a:xfrm>
              <a:off x="14834120" y="4356787"/>
              <a:ext cx="234305" cy="68892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8" name="rc267"/>
            <p:cNvSpPr/>
            <p:nvPr/>
          </p:nvSpPr>
          <p:spPr>
            <a:xfrm>
              <a:off x="14834120" y="4221765"/>
              <a:ext cx="234305" cy="13502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9" name="rc268"/>
            <p:cNvSpPr/>
            <p:nvPr/>
          </p:nvSpPr>
          <p:spPr>
            <a:xfrm>
              <a:off x="15094459" y="5140466"/>
              <a:ext cx="234305" cy="14489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0" name="rc269"/>
            <p:cNvSpPr/>
            <p:nvPr/>
          </p:nvSpPr>
          <p:spPr>
            <a:xfrm>
              <a:off x="15094459" y="5027553"/>
              <a:ext cx="234305" cy="11291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1" name="rc270"/>
            <p:cNvSpPr/>
            <p:nvPr/>
          </p:nvSpPr>
          <p:spPr>
            <a:xfrm>
              <a:off x="15094459" y="4470095"/>
              <a:ext cx="234305" cy="55745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2" name="rc271"/>
            <p:cNvSpPr/>
            <p:nvPr/>
          </p:nvSpPr>
          <p:spPr>
            <a:xfrm>
              <a:off x="15094459" y="4355603"/>
              <a:ext cx="234305" cy="11449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3" name="rc272"/>
            <p:cNvSpPr/>
            <p:nvPr/>
          </p:nvSpPr>
          <p:spPr>
            <a:xfrm>
              <a:off x="15354798" y="5123095"/>
              <a:ext cx="234305" cy="16226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4" name="rc273"/>
            <p:cNvSpPr/>
            <p:nvPr/>
          </p:nvSpPr>
          <p:spPr>
            <a:xfrm>
              <a:off x="15354798" y="4993995"/>
              <a:ext cx="234305" cy="12909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5" name="rc274"/>
            <p:cNvSpPr/>
            <p:nvPr/>
          </p:nvSpPr>
          <p:spPr>
            <a:xfrm>
              <a:off x="15354798" y="4432589"/>
              <a:ext cx="234305" cy="56140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6" name="rc275"/>
            <p:cNvSpPr/>
            <p:nvPr/>
          </p:nvSpPr>
          <p:spPr>
            <a:xfrm>
              <a:off x="15354798" y="4323229"/>
              <a:ext cx="234305" cy="10935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7" name="rc276"/>
            <p:cNvSpPr/>
            <p:nvPr/>
          </p:nvSpPr>
          <p:spPr>
            <a:xfrm>
              <a:off x="15615138" y="5184289"/>
              <a:ext cx="234305" cy="10106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8" name="rc277"/>
            <p:cNvSpPr/>
            <p:nvPr/>
          </p:nvSpPr>
          <p:spPr>
            <a:xfrm>
              <a:off x="15615138" y="4983335"/>
              <a:ext cx="234305" cy="20095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9" name="rc278"/>
            <p:cNvSpPr/>
            <p:nvPr/>
          </p:nvSpPr>
          <p:spPr>
            <a:xfrm>
              <a:off x="15615138" y="3804066"/>
              <a:ext cx="234305" cy="117926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0" name="rc279"/>
            <p:cNvSpPr/>
            <p:nvPr/>
          </p:nvSpPr>
          <p:spPr>
            <a:xfrm>
              <a:off x="15615138" y="3732213"/>
              <a:ext cx="234305" cy="718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1" name="rc280"/>
            <p:cNvSpPr/>
            <p:nvPr/>
          </p:nvSpPr>
          <p:spPr>
            <a:xfrm>
              <a:off x="15875477" y="5261670"/>
              <a:ext cx="234305" cy="2368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2" name="rc281"/>
            <p:cNvSpPr/>
            <p:nvPr/>
          </p:nvSpPr>
          <p:spPr>
            <a:xfrm>
              <a:off x="15875477" y="5115594"/>
              <a:ext cx="234305" cy="14607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3" name="rc282"/>
            <p:cNvSpPr/>
            <p:nvPr/>
          </p:nvSpPr>
          <p:spPr>
            <a:xfrm>
              <a:off x="15875477" y="4225713"/>
              <a:ext cx="234305" cy="88988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4" name="rc283"/>
            <p:cNvSpPr/>
            <p:nvPr/>
          </p:nvSpPr>
          <p:spPr>
            <a:xfrm>
              <a:off x="15875477" y="4206763"/>
              <a:ext cx="234305" cy="189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5" name="rc284"/>
            <p:cNvSpPr/>
            <p:nvPr/>
          </p:nvSpPr>
          <p:spPr>
            <a:xfrm>
              <a:off x="16135816" y="5283779"/>
              <a:ext cx="234305" cy="157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6" name="rc285"/>
            <p:cNvSpPr/>
            <p:nvPr/>
          </p:nvSpPr>
          <p:spPr>
            <a:xfrm>
              <a:off x="16135816" y="5251800"/>
              <a:ext cx="234305" cy="3197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7" name="rc286"/>
            <p:cNvSpPr/>
            <p:nvPr/>
          </p:nvSpPr>
          <p:spPr>
            <a:xfrm>
              <a:off x="16135816" y="5135728"/>
              <a:ext cx="234305" cy="11607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8" name="rc287"/>
            <p:cNvSpPr/>
            <p:nvPr/>
          </p:nvSpPr>
          <p:spPr>
            <a:xfrm>
              <a:off x="16135816" y="5134544"/>
              <a:ext cx="234305" cy="11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9" name="pg288"/>
            <p:cNvSpPr/>
            <p:nvPr/>
          </p:nvSpPr>
          <p:spPr>
            <a:xfrm>
              <a:off x="15409859" y="2153563"/>
              <a:ext cx="1946557" cy="373922"/>
            </a:xfrm>
            <a:custGeom>
              <a:avLst/>
              <a:pathLst>
                <a:path w="1946557" h="373922">
                  <a:moveTo>
                    <a:pt x="31220" y="373922"/>
                  </a:moveTo>
                  <a:lnTo>
                    <a:pt x="1915336" y="373922"/>
                  </a:lnTo>
                  <a:lnTo>
                    <a:pt x="1914079" y="373897"/>
                  </a:lnTo>
                  <a:lnTo>
                    <a:pt x="1919100" y="373695"/>
                  </a:lnTo>
                  <a:lnTo>
                    <a:pt x="1924022" y="372690"/>
                  </a:lnTo>
                  <a:lnTo>
                    <a:pt x="1928720" y="370908"/>
                  </a:lnTo>
                  <a:lnTo>
                    <a:pt x="1933072" y="368396"/>
                  </a:lnTo>
                  <a:lnTo>
                    <a:pt x="1936964" y="365218"/>
                  </a:lnTo>
                  <a:lnTo>
                    <a:pt x="1940295" y="361457"/>
                  </a:lnTo>
                  <a:lnTo>
                    <a:pt x="1942981" y="357211"/>
                  </a:lnTo>
                  <a:lnTo>
                    <a:pt x="1944950" y="352588"/>
                  </a:lnTo>
                  <a:lnTo>
                    <a:pt x="1946153" y="347710"/>
                  </a:lnTo>
                  <a:lnTo>
                    <a:pt x="1946557" y="342702"/>
                  </a:lnTo>
                  <a:lnTo>
                    <a:pt x="1946557" y="31220"/>
                  </a:lnTo>
                  <a:lnTo>
                    <a:pt x="1946153" y="26212"/>
                  </a:lnTo>
                  <a:lnTo>
                    <a:pt x="1944950" y="21334"/>
                  </a:lnTo>
                  <a:lnTo>
                    <a:pt x="1942981" y="16711"/>
                  </a:lnTo>
                  <a:lnTo>
                    <a:pt x="1940295" y="12465"/>
                  </a:lnTo>
                  <a:lnTo>
                    <a:pt x="1936964" y="8704"/>
                  </a:lnTo>
                  <a:lnTo>
                    <a:pt x="1933072" y="5526"/>
                  </a:lnTo>
                  <a:lnTo>
                    <a:pt x="1928720" y="3014"/>
                  </a:lnTo>
                  <a:lnTo>
                    <a:pt x="1924022" y="1232"/>
                  </a:lnTo>
                  <a:lnTo>
                    <a:pt x="1919100" y="227"/>
                  </a:lnTo>
                  <a:lnTo>
                    <a:pt x="1915336"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90" name="tx289"/>
            <p:cNvSpPr/>
            <p:nvPr/>
          </p:nvSpPr>
          <p:spPr>
            <a:xfrm>
              <a:off x="15534742" y="2239827"/>
              <a:ext cx="1696792"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13,392 case(s)</a:t>
              </a:r>
            </a:p>
          </p:txBody>
        </p:sp>
        <p:sp>
          <p:nvSpPr>
            <p:cNvPr id="291" name="pg290"/>
            <p:cNvSpPr/>
            <p:nvPr/>
          </p:nvSpPr>
          <p:spPr>
            <a:xfrm>
              <a:off x="16279069"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92" name="rc291"/>
            <p:cNvSpPr/>
            <p:nvPr/>
          </p:nvSpPr>
          <p:spPr>
            <a:xfrm>
              <a:off x="14795069" y="2153563"/>
              <a:ext cx="3176137" cy="3131794"/>
            </a:xfrm>
            <a:prstGeom prst="rect">
              <a:avLst/>
            </a:prstGeom>
            <a:ln w="13550" cap="rnd">
              <a:solidFill>
                <a:srgbClr val="333333">
                  <a:alpha val="100000"/>
                </a:srgbClr>
              </a:solidFill>
              <a:prstDash val="solid"/>
              <a:round/>
            </a:ln>
          </p:spPr>
          <p:txBody>
            <a:bodyPr/>
            <a:lstStyle/>
            <a:p/>
          </p:txBody>
        </p:sp>
        <p:sp>
          <p:nvSpPr>
            <p:cNvPr id="293" name="tx292"/>
            <p:cNvSpPr/>
            <p:nvPr/>
          </p:nvSpPr>
          <p:spPr>
            <a:xfrm>
              <a:off x="3396061"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94" name="tx293"/>
            <p:cNvSpPr/>
            <p:nvPr/>
          </p:nvSpPr>
          <p:spPr>
            <a:xfrm>
              <a:off x="657219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95" name="tx294"/>
            <p:cNvSpPr/>
            <p:nvPr/>
          </p:nvSpPr>
          <p:spPr>
            <a:xfrm>
              <a:off x="974833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96" name="tx295"/>
            <p:cNvSpPr/>
            <p:nvPr/>
          </p:nvSpPr>
          <p:spPr>
            <a:xfrm>
              <a:off x="1292447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97" name="tx296"/>
            <p:cNvSpPr/>
            <p:nvPr/>
          </p:nvSpPr>
          <p:spPr>
            <a:xfrm>
              <a:off x="161006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98" name="pl297"/>
            <p:cNvSpPr/>
            <p:nvPr/>
          </p:nvSpPr>
          <p:spPr>
            <a:xfrm>
              <a:off x="224672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9" name="pl298"/>
            <p:cNvSpPr/>
            <p:nvPr/>
          </p:nvSpPr>
          <p:spPr>
            <a:xfrm>
              <a:off x="250706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0" name="pl299"/>
            <p:cNvSpPr/>
            <p:nvPr/>
          </p:nvSpPr>
          <p:spPr>
            <a:xfrm>
              <a:off x="27673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1" name="pl300"/>
            <p:cNvSpPr/>
            <p:nvPr/>
          </p:nvSpPr>
          <p:spPr>
            <a:xfrm>
              <a:off x="30277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2" name="pl301"/>
            <p:cNvSpPr/>
            <p:nvPr/>
          </p:nvSpPr>
          <p:spPr>
            <a:xfrm>
              <a:off x="32880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pl302"/>
            <p:cNvSpPr/>
            <p:nvPr/>
          </p:nvSpPr>
          <p:spPr>
            <a:xfrm>
              <a:off x="354841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pl303"/>
            <p:cNvSpPr/>
            <p:nvPr/>
          </p:nvSpPr>
          <p:spPr>
            <a:xfrm>
              <a:off x="380875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5" name="pl304"/>
            <p:cNvSpPr/>
            <p:nvPr/>
          </p:nvSpPr>
          <p:spPr>
            <a:xfrm>
              <a:off x="40690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6" name="pl305"/>
            <p:cNvSpPr/>
            <p:nvPr/>
          </p:nvSpPr>
          <p:spPr>
            <a:xfrm>
              <a:off x="43294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7" name="pl306"/>
            <p:cNvSpPr/>
            <p:nvPr/>
          </p:nvSpPr>
          <p:spPr>
            <a:xfrm>
              <a:off x="45897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8" name="pl307"/>
            <p:cNvSpPr/>
            <p:nvPr/>
          </p:nvSpPr>
          <p:spPr>
            <a:xfrm>
              <a:off x="48501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9" name="pl308"/>
            <p:cNvSpPr/>
            <p:nvPr/>
          </p:nvSpPr>
          <p:spPr>
            <a:xfrm>
              <a:off x="5110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0" name="tx309"/>
            <p:cNvSpPr/>
            <p:nvPr/>
          </p:nvSpPr>
          <p:spPr>
            <a:xfrm rot="-5400000">
              <a:off x="216593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11" name="tx310"/>
            <p:cNvSpPr/>
            <p:nvPr/>
          </p:nvSpPr>
          <p:spPr>
            <a:xfrm rot="-5400000">
              <a:off x="241646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12" name="tx311"/>
            <p:cNvSpPr/>
            <p:nvPr/>
          </p:nvSpPr>
          <p:spPr>
            <a:xfrm rot="-5400000">
              <a:off x="267689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13" name="tx312"/>
            <p:cNvSpPr/>
            <p:nvPr/>
          </p:nvSpPr>
          <p:spPr>
            <a:xfrm rot="-5400000">
              <a:off x="293536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14" name="tx313"/>
            <p:cNvSpPr/>
            <p:nvPr/>
          </p:nvSpPr>
          <p:spPr>
            <a:xfrm rot="-5400000">
              <a:off x="3165059"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15" name="tx314"/>
            <p:cNvSpPr/>
            <p:nvPr/>
          </p:nvSpPr>
          <p:spPr>
            <a:xfrm rot="-5400000">
              <a:off x="346763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16" name="tx315"/>
            <p:cNvSpPr/>
            <p:nvPr/>
          </p:nvSpPr>
          <p:spPr>
            <a:xfrm rot="-5400000">
              <a:off x="3757665"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17" name="tx316"/>
            <p:cNvSpPr/>
            <p:nvPr/>
          </p:nvSpPr>
          <p:spPr>
            <a:xfrm rot="-5400000">
              <a:off x="395584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18" name="tx317"/>
            <p:cNvSpPr/>
            <p:nvPr/>
          </p:nvSpPr>
          <p:spPr>
            <a:xfrm rot="-5400000">
              <a:off x="42161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19" name="tx318"/>
            <p:cNvSpPr/>
            <p:nvPr/>
          </p:nvSpPr>
          <p:spPr>
            <a:xfrm rot="-5400000">
              <a:off x="451289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20" name="tx319"/>
            <p:cNvSpPr/>
            <p:nvPr/>
          </p:nvSpPr>
          <p:spPr>
            <a:xfrm rot="-5400000">
              <a:off x="475461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21" name="tx320"/>
            <p:cNvSpPr/>
            <p:nvPr/>
          </p:nvSpPr>
          <p:spPr>
            <a:xfrm rot="-5400000">
              <a:off x="501495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22" name="pl321"/>
            <p:cNvSpPr/>
            <p:nvPr/>
          </p:nvSpPr>
          <p:spPr>
            <a:xfrm>
              <a:off x="54228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3" name="pl322"/>
            <p:cNvSpPr/>
            <p:nvPr/>
          </p:nvSpPr>
          <p:spPr>
            <a:xfrm>
              <a:off x="56831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4" name="pl323"/>
            <p:cNvSpPr/>
            <p:nvPr/>
          </p:nvSpPr>
          <p:spPr>
            <a:xfrm>
              <a:off x="5943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5" name="pl324"/>
            <p:cNvSpPr/>
            <p:nvPr/>
          </p:nvSpPr>
          <p:spPr>
            <a:xfrm>
              <a:off x="6203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6" name="pl325"/>
            <p:cNvSpPr/>
            <p:nvPr/>
          </p:nvSpPr>
          <p:spPr>
            <a:xfrm>
              <a:off x="646421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pl326"/>
            <p:cNvSpPr/>
            <p:nvPr/>
          </p:nvSpPr>
          <p:spPr>
            <a:xfrm>
              <a:off x="672455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pl327"/>
            <p:cNvSpPr/>
            <p:nvPr/>
          </p:nvSpPr>
          <p:spPr>
            <a:xfrm>
              <a:off x="69848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9" name="pl328"/>
            <p:cNvSpPr/>
            <p:nvPr/>
          </p:nvSpPr>
          <p:spPr>
            <a:xfrm>
              <a:off x="724523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0" name="pl329"/>
            <p:cNvSpPr/>
            <p:nvPr/>
          </p:nvSpPr>
          <p:spPr>
            <a:xfrm>
              <a:off x="750557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1" name="pl330"/>
            <p:cNvSpPr/>
            <p:nvPr/>
          </p:nvSpPr>
          <p:spPr>
            <a:xfrm>
              <a:off x="77659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2" name="pl331"/>
            <p:cNvSpPr/>
            <p:nvPr/>
          </p:nvSpPr>
          <p:spPr>
            <a:xfrm>
              <a:off x="80262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3" name="pl332"/>
            <p:cNvSpPr/>
            <p:nvPr/>
          </p:nvSpPr>
          <p:spPr>
            <a:xfrm>
              <a:off x="82865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4" name="tx333"/>
            <p:cNvSpPr/>
            <p:nvPr/>
          </p:nvSpPr>
          <p:spPr>
            <a:xfrm rot="-5400000">
              <a:off x="534207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35" name="tx334"/>
            <p:cNvSpPr/>
            <p:nvPr/>
          </p:nvSpPr>
          <p:spPr>
            <a:xfrm rot="-5400000">
              <a:off x="5592605"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36" name="tx335"/>
            <p:cNvSpPr/>
            <p:nvPr/>
          </p:nvSpPr>
          <p:spPr>
            <a:xfrm rot="-5400000">
              <a:off x="585303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37" name="tx336"/>
            <p:cNvSpPr/>
            <p:nvPr/>
          </p:nvSpPr>
          <p:spPr>
            <a:xfrm rot="-5400000">
              <a:off x="6111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38" name="tx337"/>
            <p:cNvSpPr/>
            <p:nvPr/>
          </p:nvSpPr>
          <p:spPr>
            <a:xfrm rot="-5400000">
              <a:off x="634119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39" name="tx338"/>
            <p:cNvSpPr/>
            <p:nvPr/>
          </p:nvSpPr>
          <p:spPr>
            <a:xfrm rot="-5400000">
              <a:off x="664377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40" name="tx339"/>
            <p:cNvSpPr/>
            <p:nvPr/>
          </p:nvSpPr>
          <p:spPr>
            <a:xfrm rot="-5400000">
              <a:off x="693380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41" name="tx340"/>
            <p:cNvSpPr/>
            <p:nvPr/>
          </p:nvSpPr>
          <p:spPr>
            <a:xfrm rot="-5400000">
              <a:off x="713198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42" name="tx341"/>
            <p:cNvSpPr/>
            <p:nvPr/>
          </p:nvSpPr>
          <p:spPr>
            <a:xfrm rot="-5400000">
              <a:off x="7392277"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43" name="tx342"/>
            <p:cNvSpPr/>
            <p:nvPr/>
          </p:nvSpPr>
          <p:spPr>
            <a:xfrm rot="-5400000">
              <a:off x="768903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44" name="tx343"/>
            <p:cNvSpPr/>
            <p:nvPr/>
          </p:nvSpPr>
          <p:spPr>
            <a:xfrm rot="-5400000">
              <a:off x="793075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45" name="tx344"/>
            <p:cNvSpPr/>
            <p:nvPr/>
          </p:nvSpPr>
          <p:spPr>
            <a:xfrm rot="-5400000">
              <a:off x="8191092"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46" name="pl345"/>
            <p:cNvSpPr/>
            <p:nvPr/>
          </p:nvSpPr>
          <p:spPr>
            <a:xfrm>
              <a:off x="859899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7" name="pl346"/>
            <p:cNvSpPr/>
            <p:nvPr/>
          </p:nvSpPr>
          <p:spPr>
            <a:xfrm>
              <a:off x="88593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8" name="pl347"/>
            <p:cNvSpPr/>
            <p:nvPr/>
          </p:nvSpPr>
          <p:spPr>
            <a:xfrm>
              <a:off x="911967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9" name="pl348"/>
            <p:cNvSpPr/>
            <p:nvPr/>
          </p:nvSpPr>
          <p:spPr>
            <a:xfrm>
              <a:off x="938001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0" name="pl349"/>
            <p:cNvSpPr/>
            <p:nvPr/>
          </p:nvSpPr>
          <p:spPr>
            <a:xfrm>
              <a:off x="9640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pl350"/>
            <p:cNvSpPr/>
            <p:nvPr/>
          </p:nvSpPr>
          <p:spPr>
            <a:xfrm>
              <a:off x="99006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pl351"/>
            <p:cNvSpPr/>
            <p:nvPr/>
          </p:nvSpPr>
          <p:spPr>
            <a:xfrm>
              <a:off x="101610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3" name="pl352"/>
            <p:cNvSpPr/>
            <p:nvPr/>
          </p:nvSpPr>
          <p:spPr>
            <a:xfrm>
              <a:off x="1042137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4" name="pl353"/>
            <p:cNvSpPr/>
            <p:nvPr/>
          </p:nvSpPr>
          <p:spPr>
            <a:xfrm>
              <a:off x="106817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5" name="pl354"/>
            <p:cNvSpPr/>
            <p:nvPr/>
          </p:nvSpPr>
          <p:spPr>
            <a:xfrm>
              <a:off x="10942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6" name="pl355"/>
            <p:cNvSpPr/>
            <p:nvPr/>
          </p:nvSpPr>
          <p:spPr>
            <a:xfrm>
              <a:off x="1120238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7" name="pl356"/>
            <p:cNvSpPr/>
            <p:nvPr/>
          </p:nvSpPr>
          <p:spPr>
            <a:xfrm>
              <a:off x="114627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8" name="tx357"/>
            <p:cNvSpPr/>
            <p:nvPr/>
          </p:nvSpPr>
          <p:spPr>
            <a:xfrm rot="-5400000">
              <a:off x="851821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59" name="tx358"/>
            <p:cNvSpPr/>
            <p:nvPr/>
          </p:nvSpPr>
          <p:spPr>
            <a:xfrm rot="-5400000">
              <a:off x="8768743"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60" name="tx359"/>
            <p:cNvSpPr/>
            <p:nvPr/>
          </p:nvSpPr>
          <p:spPr>
            <a:xfrm rot="-5400000">
              <a:off x="9029169"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61" name="tx360"/>
            <p:cNvSpPr/>
            <p:nvPr/>
          </p:nvSpPr>
          <p:spPr>
            <a:xfrm rot="-5400000">
              <a:off x="928764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62" name="tx361"/>
            <p:cNvSpPr/>
            <p:nvPr/>
          </p:nvSpPr>
          <p:spPr>
            <a:xfrm rot="-5400000">
              <a:off x="951733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63" name="tx362"/>
            <p:cNvSpPr/>
            <p:nvPr/>
          </p:nvSpPr>
          <p:spPr>
            <a:xfrm rot="-5400000">
              <a:off x="981991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64" name="tx363"/>
            <p:cNvSpPr/>
            <p:nvPr/>
          </p:nvSpPr>
          <p:spPr>
            <a:xfrm rot="-5400000">
              <a:off x="10109940"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65" name="tx364"/>
            <p:cNvSpPr/>
            <p:nvPr/>
          </p:nvSpPr>
          <p:spPr>
            <a:xfrm rot="-5400000">
              <a:off x="10308119"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66" name="tx365"/>
            <p:cNvSpPr/>
            <p:nvPr/>
          </p:nvSpPr>
          <p:spPr>
            <a:xfrm rot="-5400000">
              <a:off x="10568415"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67" name="tx366"/>
            <p:cNvSpPr/>
            <p:nvPr/>
          </p:nvSpPr>
          <p:spPr>
            <a:xfrm rot="-5400000">
              <a:off x="1086517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68" name="tx367"/>
            <p:cNvSpPr/>
            <p:nvPr/>
          </p:nvSpPr>
          <p:spPr>
            <a:xfrm rot="-5400000">
              <a:off x="1110689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69" name="tx368"/>
            <p:cNvSpPr/>
            <p:nvPr/>
          </p:nvSpPr>
          <p:spPr>
            <a:xfrm rot="-5400000">
              <a:off x="113672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70" name="pl369"/>
            <p:cNvSpPr/>
            <p:nvPr/>
          </p:nvSpPr>
          <p:spPr>
            <a:xfrm>
              <a:off x="117751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1" name="pl370"/>
            <p:cNvSpPr/>
            <p:nvPr/>
          </p:nvSpPr>
          <p:spPr>
            <a:xfrm>
              <a:off x="120354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2" name="pl371"/>
            <p:cNvSpPr/>
            <p:nvPr/>
          </p:nvSpPr>
          <p:spPr>
            <a:xfrm>
              <a:off x="122958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3" name="pl372"/>
            <p:cNvSpPr/>
            <p:nvPr/>
          </p:nvSpPr>
          <p:spPr>
            <a:xfrm>
              <a:off x="125561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4" name="pl373"/>
            <p:cNvSpPr/>
            <p:nvPr/>
          </p:nvSpPr>
          <p:spPr>
            <a:xfrm>
              <a:off x="1281649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5" name="pl374"/>
            <p:cNvSpPr/>
            <p:nvPr/>
          </p:nvSpPr>
          <p:spPr>
            <a:xfrm>
              <a:off x="130768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6" name="pl375"/>
            <p:cNvSpPr/>
            <p:nvPr/>
          </p:nvSpPr>
          <p:spPr>
            <a:xfrm>
              <a:off x="133371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7" name="pl376"/>
            <p:cNvSpPr/>
            <p:nvPr/>
          </p:nvSpPr>
          <p:spPr>
            <a:xfrm>
              <a:off x="135975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8" name="pl377"/>
            <p:cNvSpPr/>
            <p:nvPr/>
          </p:nvSpPr>
          <p:spPr>
            <a:xfrm>
              <a:off x="138578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9" name="pl378"/>
            <p:cNvSpPr/>
            <p:nvPr/>
          </p:nvSpPr>
          <p:spPr>
            <a:xfrm>
              <a:off x="1411818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0" name="pl379"/>
            <p:cNvSpPr/>
            <p:nvPr/>
          </p:nvSpPr>
          <p:spPr>
            <a:xfrm>
              <a:off x="1437852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1" name="pl380"/>
            <p:cNvSpPr/>
            <p:nvPr/>
          </p:nvSpPr>
          <p:spPr>
            <a:xfrm>
              <a:off x="1463886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2" name="tx381"/>
            <p:cNvSpPr/>
            <p:nvPr/>
          </p:nvSpPr>
          <p:spPr>
            <a:xfrm rot="-5400000">
              <a:off x="1169435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83" name="tx382"/>
            <p:cNvSpPr/>
            <p:nvPr/>
          </p:nvSpPr>
          <p:spPr>
            <a:xfrm rot="-5400000">
              <a:off x="11944881"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84" name="tx383"/>
            <p:cNvSpPr/>
            <p:nvPr/>
          </p:nvSpPr>
          <p:spPr>
            <a:xfrm rot="-5400000">
              <a:off x="12205307"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85" name="tx384"/>
            <p:cNvSpPr/>
            <p:nvPr/>
          </p:nvSpPr>
          <p:spPr>
            <a:xfrm rot="-5400000">
              <a:off x="1246378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86" name="tx385"/>
            <p:cNvSpPr/>
            <p:nvPr/>
          </p:nvSpPr>
          <p:spPr>
            <a:xfrm rot="-5400000">
              <a:off x="1269347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87" name="tx386"/>
            <p:cNvSpPr/>
            <p:nvPr/>
          </p:nvSpPr>
          <p:spPr>
            <a:xfrm rot="-5400000">
              <a:off x="1299604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88" name="tx387"/>
            <p:cNvSpPr/>
            <p:nvPr/>
          </p:nvSpPr>
          <p:spPr>
            <a:xfrm rot="-5400000">
              <a:off x="1328607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89" name="tx388"/>
            <p:cNvSpPr/>
            <p:nvPr/>
          </p:nvSpPr>
          <p:spPr>
            <a:xfrm rot="-5400000">
              <a:off x="1348425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90" name="tx389"/>
            <p:cNvSpPr/>
            <p:nvPr/>
          </p:nvSpPr>
          <p:spPr>
            <a:xfrm rot="-5400000">
              <a:off x="13744553"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91" name="tx390"/>
            <p:cNvSpPr/>
            <p:nvPr/>
          </p:nvSpPr>
          <p:spPr>
            <a:xfrm rot="-5400000">
              <a:off x="14041311"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92" name="tx391"/>
            <p:cNvSpPr/>
            <p:nvPr/>
          </p:nvSpPr>
          <p:spPr>
            <a:xfrm rot="-5400000">
              <a:off x="1428302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93" name="tx392"/>
            <p:cNvSpPr/>
            <p:nvPr/>
          </p:nvSpPr>
          <p:spPr>
            <a:xfrm rot="-5400000">
              <a:off x="1454336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94" name="pl393"/>
            <p:cNvSpPr/>
            <p:nvPr/>
          </p:nvSpPr>
          <p:spPr>
            <a:xfrm>
              <a:off x="149512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5" name="pl394"/>
            <p:cNvSpPr/>
            <p:nvPr/>
          </p:nvSpPr>
          <p:spPr>
            <a:xfrm>
              <a:off x="152116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6" name="pl395"/>
            <p:cNvSpPr/>
            <p:nvPr/>
          </p:nvSpPr>
          <p:spPr>
            <a:xfrm>
              <a:off x="154719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7" name="pl396"/>
            <p:cNvSpPr/>
            <p:nvPr/>
          </p:nvSpPr>
          <p:spPr>
            <a:xfrm>
              <a:off x="157322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8" name="pl397"/>
            <p:cNvSpPr/>
            <p:nvPr/>
          </p:nvSpPr>
          <p:spPr>
            <a:xfrm>
              <a:off x="159926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9" name="pl398"/>
            <p:cNvSpPr/>
            <p:nvPr/>
          </p:nvSpPr>
          <p:spPr>
            <a:xfrm>
              <a:off x="1625296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0" name="pl399"/>
            <p:cNvSpPr/>
            <p:nvPr/>
          </p:nvSpPr>
          <p:spPr>
            <a:xfrm>
              <a:off x="165133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1" name="pl400"/>
            <p:cNvSpPr/>
            <p:nvPr/>
          </p:nvSpPr>
          <p:spPr>
            <a:xfrm>
              <a:off x="167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2" name="pl401"/>
            <p:cNvSpPr/>
            <p:nvPr/>
          </p:nvSpPr>
          <p:spPr>
            <a:xfrm>
              <a:off x="1703398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3" name="pl402"/>
            <p:cNvSpPr/>
            <p:nvPr/>
          </p:nvSpPr>
          <p:spPr>
            <a:xfrm>
              <a:off x="17294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4" name="pl403"/>
            <p:cNvSpPr/>
            <p:nvPr/>
          </p:nvSpPr>
          <p:spPr>
            <a:xfrm>
              <a:off x="17554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5" name="pl404"/>
            <p:cNvSpPr/>
            <p:nvPr/>
          </p:nvSpPr>
          <p:spPr>
            <a:xfrm>
              <a:off x="1781500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6" name="tx405"/>
            <p:cNvSpPr/>
            <p:nvPr/>
          </p:nvSpPr>
          <p:spPr>
            <a:xfrm rot="-5400000">
              <a:off x="1487049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407" name="tx406"/>
            <p:cNvSpPr/>
            <p:nvPr/>
          </p:nvSpPr>
          <p:spPr>
            <a:xfrm rot="-5400000">
              <a:off x="151210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408" name="tx407"/>
            <p:cNvSpPr/>
            <p:nvPr/>
          </p:nvSpPr>
          <p:spPr>
            <a:xfrm rot="-5400000">
              <a:off x="15381445"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409" name="tx408"/>
            <p:cNvSpPr/>
            <p:nvPr/>
          </p:nvSpPr>
          <p:spPr>
            <a:xfrm rot="-5400000">
              <a:off x="15639918"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10" name="tx409"/>
            <p:cNvSpPr/>
            <p:nvPr/>
          </p:nvSpPr>
          <p:spPr>
            <a:xfrm rot="-5400000">
              <a:off x="1586961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11" name="tx410"/>
            <p:cNvSpPr/>
            <p:nvPr/>
          </p:nvSpPr>
          <p:spPr>
            <a:xfrm rot="-5400000">
              <a:off x="1617218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12" name="tx411"/>
            <p:cNvSpPr/>
            <p:nvPr/>
          </p:nvSpPr>
          <p:spPr>
            <a:xfrm rot="-5400000">
              <a:off x="1646221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13" name="tx412"/>
            <p:cNvSpPr/>
            <p:nvPr/>
          </p:nvSpPr>
          <p:spPr>
            <a:xfrm rot="-5400000">
              <a:off x="1666039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14" name="tx413"/>
            <p:cNvSpPr/>
            <p:nvPr/>
          </p:nvSpPr>
          <p:spPr>
            <a:xfrm rot="-5400000">
              <a:off x="1692069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15" name="tx414"/>
            <p:cNvSpPr/>
            <p:nvPr/>
          </p:nvSpPr>
          <p:spPr>
            <a:xfrm rot="-5400000">
              <a:off x="1721744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16" name="tx415"/>
            <p:cNvSpPr/>
            <p:nvPr/>
          </p:nvSpPr>
          <p:spPr>
            <a:xfrm rot="-5400000">
              <a:off x="17459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17" name="tx416"/>
            <p:cNvSpPr/>
            <p:nvPr/>
          </p:nvSpPr>
          <p:spPr>
            <a:xfrm rot="-5400000">
              <a:off x="1771950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18" name="tx417"/>
            <p:cNvSpPr/>
            <p:nvPr/>
          </p:nvSpPr>
          <p:spPr>
            <a:xfrm>
              <a:off x="1421486" y="5200079"/>
              <a:ext cx="381186"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19" name="tx418"/>
            <p:cNvSpPr/>
            <p:nvPr/>
          </p:nvSpPr>
          <p:spPr>
            <a:xfrm>
              <a:off x="1230614" y="4380899"/>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2,000</a:t>
              </a:r>
            </a:p>
          </p:txBody>
        </p:sp>
        <p:sp>
          <p:nvSpPr>
            <p:cNvPr id="420" name="tx419"/>
            <p:cNvSpPr/>
            <p:nvPr/>
          </p:nvSpPr>
          <p:spPr>
            <a:xfrm>
              <a:off x="1230614" y="3591298"/>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4,000</a:t>
              </a:r>
            </a:p>
          </p:txBody>
        </p:sp>
        <p:sp>
          <p:nvSpPr>
            <p:cNvPr id="421" name="tx420"/>
            <p:cNvSpPr/>
            <p:nvPr/>
          </p:nvSpPr>
          <p:spPr>
            <a:xfrm>
              <a:off x="1230614" y="2801697"/>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6,000</a:t>
              </a:r>
            </a:p>
          </p:txBody>
        </p:sp>
        <p:sp>
          <p:nvSpPr>
            <p:cNvPr id="422" name="pl421"/>
            <p:cNvSpPr/>
            <p:nvPr/>
          </p:nvSpPr>
          <p:spPr>
            <a:xfrm>
              <a:off x="2055723"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3" name="pl422"/>
            <p:cNvSpPr/>
            <p:nvPr/>
          </p:nvSpPr>
          <p:spPr>
            <a:xfrm>
              <a:off x="2055723" y="449575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4" name="pl423"/>
            <p:cNvSpPr/>
            <p:nvPr/>
          </p:nvSpPr>
          <p:spPr>
            <a:xfrm>
              <a:off x="2055723" y="370615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5" name="pl424"/>
            <p:cNvSpPr/>
            <p:nvPr/>
          </p:nvSpPr>
          <p:spPr>
            <a:xfrm>
              <a:off x="2055723" y="291655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6" name="tx425"/>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27" name="rc426"/>
            <p:cNvSpPr/>
            <p:nvPr/>
          </p:nvSpPr>
          <p:spPr>
            <a:xfrm>
              <a:off x="18110385" y="2153563"/>
              <a:ext cx="1240079" cy="413498"/>
            </a:xfrm>
            <a:prstGeom prst="rect">
              <a:avLst/>
            </a:prstGeom>
            <a:solidFill>
              <a:srgbClr val="FFFFFF">
                <a:alpha val="100000"/>
              </a:srgbClr>
            </a:solidFill>
          </p:spPr>
          <p:txBody>
            <a:bodyPr/>
            <a:lstStyle/>
            <a:p/>
          </p:txBody>
        </p:sp>
        <p:sp>
          <p:nvSpPr>
            <p:cNvPr id="428" name="rc427"/>
            <p:cNvSpPr/>
            <p:nvPr/>
          </p:nvSpPr>
          <p:spPr>
            <a:xfrm>
              <a:off x="18179974" y="2223153"/>
              <a:ext cx="274319" cy="274319"/>
            </a:xfrm>
            <a:prstGeom prst="rect">
              <a:avLst/>
            </a:prstGeom>
            <a:solidFill>
              <a:srgbClr val="FFFFFF">
                <a:alpha val="100000"/>
              </a:srgbClr>
            </a:solidFill>
          </p:spPr>
          <p:txBody>
            <a:bodyPr/>
            <a:lstStyle/>
            <a:p/>
          </p:txBody>
        </p:sp>
        <p:sp>
          <p:nvSpPr>
            <p:cNvPr id="429" name="pg428"/>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430" name="tx429"/>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431" name="rc430"/>
            <p:cNvSpPr/>
            <p:nvPr/>
          </p:nvSpPr>
          <p:spPr>
            <a:xfrm>
              <a:off x="18110385" y="2706240"/>
              <a:ext cx="1753945" cy="1236458"/>
            </a:xfrm>
            <a:prstGeom prst="rect">
              <a:avLst/>
            </a:prstGeom>
            <a:solidFill>
              <a:srgbClr val="FFFFFF">
                <a:alpha val="100000"/>
              </a:srgbClr>
            </a:solidFill>
          </p:spPr>
          <p:txBody>
            <a:bodyPr/>
            <a:lstStyle/>
            <a:p/>
          </p:txBody>
        </p:sp>
        <p:sp>
          <p:nvSpPr>
            <p:cNvPr id="432" name="rc431"/>
            <p:cNvSpPr/>
            <p:nvPr/>
          </p:nvSpPr>
          <p:spPr>
            <a:xfrm>
              <a:off x="18179974" y="2775829"/>
              <a:ext cx="274319" cy="274319"/>
            </a:xfrm>
            <a:prstGeom prst="rect">
              <a:avLst/>
            </a:prstGeom>
            <a:solidFill>
              <a:srgbClr val="FFFFFF">
                <a:alpha val="100000"/>
              </a:srgbClr>
            </a:solidFill>
          </p:spPr>
          <p:txBody>
            <a:bodyPr/>
            <a:lstStyle/>
            <a:p/>
          </p:txBody>
        </p:sp>
        <p:sp>
          <p:nvSpPr>
            <p:cNvPr id="433" name="rc432"/>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34" name="rc433"/>
            <p:cNvSpPr/>
            <p:nvPr/>
          </p:nvSpPr>
          <p:spPr>
            <a:xfrm>
              <a:off x="18179974" y="3050149"/>
              <a:ext cx="274319" cy="274319"/>
            </a:xfrm>
            <a:prstGeom prst="rect">
              <a:avLst/>
            </a:prstGeom>
            <a:solidFill>
              <a:srgbClr val="FFFFFF">
                <a:alpha val="100000"/>
              </a:srgbClr>
            </a:solidFill>
          </p:spPr>
          <p:txBody>
            <a:bodyPr/>
            <a:lstStyle/>
            <a:p/>
          </p:txBody>
        </p:sp>
        <p:sp>
          <p:nvSpPr>
            <p:cNvPr id="435" name="rc434"/>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36" name="rc435"/>
            <p:cNvSpPr/>
            <p:nvPr/>
          </p:nvSpPr>
          <p:spPr>
            <a:xfrm>
              <a:off x="18179974" y="3324469"/>
              <a:ext cx="274319" cy="274320"/>
            </a:xfrm>
            <a:prstGeom prst="rect">
              <a:avLst/>
            </a:prstGeom>
            <a:solidFill>
              <a:srgbClr val="FFFFFF">
                <a:alpha val="100000"/>
              </a:srgbClr>
            </a:solidFill>
          </p:spPr>
          <p:txBody>
            <a:bodyPr/>
            <a:lstStyle/>
            <a:p/>
          </p:txBody>
        </p:sp>
        <p:sp>
          <p:nvSpPr>
            <p:cNvPr id="437" name="rc436"/>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8" name="rc437"/>
            <p:cNvSpPr/>
            <p:nvPr/>
          </p:nvSpPr>
          <p:spPr>
            <a:xfrm>
              <a:off x="18179974" y="3598789"/>
              <a:ext cx="274319" cy="274320"/>
            </a:xfrm>
            <a:prstGeom prst="rect">
              <a:avLst/>
            </a:prstGeom>
            <a:solidFill>
              <a:srgbClr val="FFFFFF">
                <a:alpha val="100000"/>
              </a:srgbClr>
            </a:solidFill>
          </p:spPr>
          <p:txBody>
            <a:bodyPr/>
            <a:lstStyle/>
            <a:p/>
          </p:txBody>
        </p:sp>
        <p:sp>
          <p:nvSpPr>
            <p:cNvPr id="439" name="rc438"/>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40" name="tx439"/>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41" name="tx440"/>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42" name="tx441"/>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43" name="tx442"/>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44" name=""/>
          <p:cNvGrpSpPr/>
          <p:nvPr/>
        </p:nvGrpSpPr>
        <p:grpSpPr>
          <a:xfrm>
            <a:off x="6400800" y="6217920"/>
            <a:ext cx="5486400" cy="4251960"/>
            <a:chOff x="6400800" y="6217920"/>
            <a:chExt cx="5486400" cy="4251960"/>
          </a:xfrm>
        </p:grpSpPr>
        <p:sp>
          <p:nvSpPr>
            <p:cNvPr id="445"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46"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47" name="rc5"/>
            <p:cNvSpPr/>
            <p:nvPr/>
          </p:nvSpPr>
          <p:spPr>
            <a:xfrm>
              <a:off x="7365527" y="6510025"/>
              <a:ext cx="3810569" cy="2788960"/>
            </a:xfrm>
            <a:prstGeom prst="rect">
              <a:avLst/>
            </a:prstGeom>
            <a:solidFill>
              <a:srgbClr val="FFFFFF">
                <a:alpha val="100000"/>
              </a:srgbClr>
            </a:solidFill>
          </p:spPr>
          <p:txBody>
            <a:bodyPr/>
            <a:lstStyle/>
            <a:p/>
          </p:txBody>
        </p:sp>
        <p:sp>
          <p:nvSpPr>
            <p:cNvPr id="448" name="pl6"/>
            <p:cNvSpPr/>
            <p:nvPr/>
          </p:nvSpPr>
          <p:spPr>
            <a:xfrm>
              <a:off x="7365527" y="8681235"/>
              <a:ext cx="3810569" cy="0"/>
            </a:xfrm>
            <a:custGeom>
              <a:avLst/>
              <a:pathLst>
                <a:path w="3810569" h="0">
                  <a:moveTo>
                    <a:pt x="0" y="0"/>
                  </a:moveTo>
                  <a:lnTo>
                    <a:pt x="3810569" y="0"/>
                  </a:lnTo>
                  <a:lnTo>
                    <a:pt x="3810569" y="0"/>
                  </a:lnTo>
                </a:path>
              </a:pathLst>
            </a:custGeom>
            <a:ln w="6775" cap="flat">
              <a:solidFill>
                <a:srgbClr val="EBEBEB">
                  <a:alpha val="100000"/>
                </a:srgbClr>
              </a:solidFill>
              <a:prstDash val="solid"/>
              <a:round/>
            </a:ln>
          </p:spPr>
          <p:txBody>
            <a:bodyPr/>
            <a:lstStyle/>
            <a:p/>
          </p:txBody>
        </p:sp>
        <p:sp>
          <p:nvSpPr>
            <p:cNvPr id="449" name="pl7"/>
            <p:cNvSpPr/>
            <p:nvPr/>
          </p:nvSpPr>
          <p:spPr>
            <a:xfrm>
              <a:off x="7365527" y="7699276"/>
              <a:ext cx="3810569" cy="0"/>
            </a:xfrm>
            <a:custGeom>
              <a:avLst/>
              <a:pathLst>
                <a:path w="3810569" h="0">
                  <a:moveTo>
                    <a:pt x="0" y="0"/>
                  </a:moveTo>
                  <a:lnTo>
                    <a:pt x="3810569" y="0"/>
                  </a:lnTo>
                  <a:lnTo>
                    <a:pt x="3810569" y="0"/>
                  </a:lnTo>
                </a:path>
              </a:pathLst>
            </a:custGeom>
            <a:ln w="6775" cap="flat">
              <a:solidFill>
                <a:srgbClr val="EBEBEB">
                  <a:alpha val="100000"/>
                </a:srgbClr>
              </a:solidFill>
              <a:prstDash val="solid"/>
              <a:round/>
            </a:ln>
          </p:spPr>
          <p:txBody>
            <a:bodyPr/>
            <a:lstStyle/>
            <a:p/>
          </p:txBody>
        </p:sp>
        <p:sp>
          <p:nvSpPr>
            <p:cNvPr id="450" name="pl8"/>
            <p:cNvSpPr/>
            <p:nvPr/>
          </p:nvSpPr>
          <p:spPr>
            <a:xfrm>
              <a:off x="7365527" y="6717316"/>
              <a:ext cx="3810569" cy="0"/>
            </a:xfrm>
            <a:custGeom>
              <a:avLst/>
              <a:pathLst>
                <a:path w="3810569" h="0">
                  <a:moveTo>
                    <a:pt x="0" y="0"/>
                  </a:moveTo>
                  <a:lnTo>
                    <a:pt x="3810569" y="0"/>
                  </a:lnTo>
                  <a:lnTo>
                    <a:pt x="3810569" y="0"/>
                  </a:lnTo>
                </a:path>
              </a:pathLst>
            </a:custGeom>
            <a:ln w="6775" cap="flat">
              <a:solidFill>
                <a:srgbClr val="EBEBEB">
                  <a:alpha val="100000"/>
                </a:srgbClr>
              </a:solidFill>
              <a:prstDash val="solid"/>
              <a:round/>
            </a:ln>
          </p:spPr>
          <p:txBody>
            <a:bodyPr/>
            <a:lstStyle/>
            <a:p/>
          </p:txBody>
        </p:sp>
        <p:sp>
          <p:nvSpPr>
            <p:cNvPr id="451" name="pl9"/>
            <p:cNvSpPr/>
            <p:nvPr/>
          </p:nvSpPr>
          <p:spPr>
            <a:xfrm>
              <a:off x="7365527" y="9172214"/>
              <a:ext cx="3810569" cy="0"/>
            </a:xfrm>
            <a:custGeom>
              <a:avLst/>
              <a:pathLst>
                <a:path w="3810569" h="0">
                  <a:moveTo>
                    <a:pt x="0" y="0"/>
                  </a:moveTo>
                  <a:lnTo>
                    <a:pt x="3810569" y="0"/>
                  </a:lnTo>
                  <a:lnTo>
                    <a:pt x="3810569" y="0"/>
                  </a:lnTo>
                </a:path>
              </a:pathLst>
            </a:custGeom>
            <a:ln w="13550" cap="flat">
              <a:solidFill>
                <a:srgbClr val="EBEBEB">
                  <a:alpha val="100000"/>
                </a:srgbClr>
              </a:solidFill>
              <a:prstDash val="solid"/>
              <a:round/>
            </a:ln>
          </p:spPr>
          <p:txBody>
            <a:bodyPr/>
            <a:lstStyle/>
            <a:p/>
          </p:txBody>
        </p:sp>
        <p:sp>
          <p:nvSpPr>
            <p:cNvPr id="452" name="pl10"/>
            <p:cNvSpPr/>
            <p:nvPr/>
          </p:nvSpPr>
          <p:spPr>
            <a:xfrm>
              <a:off x="7365527" y="8190255"/>
              <a:ext cx="3810569" cy="0"/>
            </a:xfrm>
            <a:custGeom>
              <a:avLst/>
              <a:pathLst>
                <a:path w="3810569" h="0">
                  <a:moveTo>
                    <a:pt x="0" y="0"/>
                  </a:moveTo>
                  <a:lnTo>
                    <a:pt x="3810569" y="0"/>
                  </a:lnTo>
                  <a:lnTo>
                    <a:pt x="3810569" y="0"/>
                  </a:lnTo>
                </a:path>
              </a:pathLst>
            </a:custGeom>
            <a:ln w="13550" cap="flat">
              <a:solidFill>
                <a:srgbClr val="EBEBEB">
                  <a:alpha val="100000"/>
                </a:srgbClr>
              </a:solidFill>
              <a:prstDash val="solid"/>
              <a:round/>
            </a:ln>
          </p:spPr>
          <p:txBody>
            <a:bodyPr/>
            <a:lstStyle/>
            <a:p/>
          </p:txBody>
        </p:sp>
        <p:sp>
          <p:nvSpPr>
            <p:cNvPr id="453" name="pl11"/>
            <p:cNvSpPr/>
            <p:nvPr/>
          </p:nvSpPr>
          <p:spPr>
            <a:xfrm>
              <a:off x="7365527" y="7208296"/>
              <a:ext cx="3810569" cy="0"/>
            </a:xfrm>
            <a:custGeom>
              <a:avLst/>
              <a:pathLst>
                <a:path w="3810569" h="0">
                  <a:moveTo>
                    <a:pt x="0" y="0"/>
                  </a:moveTo>
                  <a:lnTo>
                    <a:pt x="3810569" y="0"/>
                  </a:lnTo>
                  <a:lnTo>
                    <a:pt x="3810569" y="0"/>
                  </a:lnTo>
                </a:path>
              </a:pathLst>
            </a:custGeom>
            <a:ln w="13550" cap="flat">
              <a:solidFill>
                <a:srgbClr val="EBEBEB">
                  <a:alpha val="100000"/>
                </a:srgbClr>
              </a:solidFill>
              <a:prstDash val="solid"/>
              <a:round/>
            </a:ln>
          </p:spPr>
          <p:txBody>
            <a:bodyPr/>
            <a:lstStyle/>
            <a:p/>
          </p:txBody>
        </p:sp>
        <p:sp>
          <p:nvSpPr>
            <p:cNvPr id="454" name="rc12"/>
            <p:cNvSpPr/>
            <p:nvPr/>
          </p:nvSpPr>
          <p:spPr>
            <a:xfrm>
              <a:off x="7497839" y="8334603"/>
              <a:ext cx="370472" cy="565608"/>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5" name="rc13"/>
            <p:cNvSpPr/>
            <p:nvPr/>
          </p:nvSpPr>
          <p:spPr>
            <a:xfrm>
              <a:off x="8027084" y="7016421"/>
              <a:ext cx="370472" cy="2126530"/>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6" name="rc14"/>
            <p:cNvSpPr/>
            <p:nvPr/>
          </p:nvSpPr>
          <p:spPr>
            <a:xfrm>
              <a:off x="8556330" y="7967154"/>
              <a:ext cx="370472" cy="1190527"/>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7" name="rc15"/>
            <p:cNvSpPr/>
            <p:nvPr/>
          </p:nvSpPr>
          <p:spPr>
            <a:xfrm>
              <a:off x="9085576" y="8908264"/>
              <a:ext cx="370472" cy="262183"/>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8" name="rc16"/>
            <p:cNvSpPr/>
            <p:nvPr/>
          </p:nvSpPr>
          <p:spPr>
            <a:xfrm>
              <a:off x="9614822" y="9095425"/>
              <a:ext cx="370472" cy="76003"/>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59" name="rc17"/>
            <p:cNvSpPr/>
            <p:nvPr/>
          </p:nvSpPr>
          <p:spPr>
            <a:xfrm>
              <a:off x="10144067" y="9106030"/>
              <a:ext cx="370472" cy="65594"/>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0" name="rc18"/>
            <p:cNvSpPr/>
            <p:nvPr/>
          </p:nvSpPr>
          <p:spPr>
            <a:xfrm>
              <a:off x="10673313" y="9154735"/>
              <a:ext cx="370472" cy="1688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61" name="rc19"/>
            <p:cNvSpPr/>
            <p:nvPr/>
          </p:nvSpPr>
          <p:spPr>
            <a:xfrm>
              <a:off x="7497839" y="8305341"/>
              <a:ext cx="370472" cy="2926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2" name="rc20"/>
            <p:cNvSpPr/>
            <p:nvPr/>
          </p:nvSpPr>
          <p:spPr>
            <a:xfrm>
              <a:off x="8027084" y="6889945"/>
              <a:ext cx="370472" cy="12647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3" name="rc21"/>
            <p:cNvSpPr/>
            <p:nvPr/>
          </p:nvSpPr>
          <p:spPr>
            <a:xfrm>
              <a:off x="8556330" y="7943194"/>
              <a:ext cx="370472" cy="2395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4" name="rc22"/>
            <p:cNvSpPr/>
            <p:nvPr/>
          </p:nvSpPr>
          <p:spPr>
            <a:xfrm>
              <a:off x="9085576" y="8903354"/>
              <a:ext cx="370472" cy="490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5" name="rc23"/>
            <p:cNvSpPr/>
            <p:nvPr/>
          </p:nvSpPr>
          <p:spPr>
            <a:xfrm>
              <a:off x="9614822" y="9094247"/>
              <a:ext cx="370472" cy="117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6" name="rc24"/>
            <p:cNvSpPr/>
            <p:nvPr/>
          </p:nvSpPr>
          <p:spPr>
            <a:xfrm>
              <a:off x="10144067" y="9105441"/>
              <a:ext cx="370472" cy="58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7" name="rc25"/>
            <p:cNvSpPr/>
            <p:nvPr/>
          </p:nvSpPr>
          <p:spPr>
            <a:xfrm>
              <a:off x="10673313" y="9154343"/>
              <a:ext cx="370472" cy="39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8" name="rc26"/>
            <p:cNvSpPr/>
            <p:nvPr/>
          </p:nvSpPr>
          <p:spPr>
            <a:xfrm>
              <a:off x="7497839" y="8301217"/>
              <a:ext cx="370472" cy="4124"/>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69" name="rc27"/>
            <p:cNvSpPr/>
            <p:nvPr/>
          </p:nvSpPr>
          <p:spPr>
            <a:xfrm>
              <a:off x="8027084" y="6636796"/>
              <a:ext cx="370472" cy="25314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0" name="rc28"/>
            <p:cNvSpPr/>
            <p:nvPr/>
          </p:nvSpPr>
          <p:spPr>
            <a:xfrm>
              <a:off x="8556330" y="7729127"/>
              <a:ext cx="370472" cy="214067"/>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1" name="rc29"/>
            <p:cNvSpPr/>
            <p:nvPr/>
          </p:nvSpPr>
          <p:spPr>
            <a:xfrm>
              <a:off x="9085576" y="8861326"/>
              <a:ext cx="370472" cy="42027"/>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2" name="rc30"/>
            <p:cNvSpPr/>
            <p:nvPr/>
          </p:nvSpPr>
          <p:spPr>
            <a:xfrm>
              <a:off x="9614822" y="9088551"/>
              <a:ext cx="370472" cy="5695"/>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3" name="rc31"/>
            <p:cNvSpPr/>
            <p:nvPr/>
          </p:nvSpPr>
          <p:spPr>
            <a:xfrm>
              <a:off x="10144067" y="9099746"/>
              <a:ext cx="370472" cy="5695"/>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4" name="rc32"/>
            <p:cNvSpPr/>
            <p:nvPr/>
          </p:nvSpPr>
          <p:spPr>
            <a:xfrm>
              <a:off x="10673313" y="9154146"/>
              <a:ext cx="370472" cy="196"/>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5" name="rc33"/>
            <p:cNvSpPr/>
            <p:nvPr/>
          </p:nvSpPr>
          <p:spPr>
            <a:xfrm>
              <a:off x="7497839" y="8900212"/>
              <a:ext cx="370472" cy="272002"/>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6" name="rc34"/>
            <p:cNvSpPr/>
            <p:nvPr/>
          </p:nvSpPr>
          <p:spPr>
            <a:xfrm>
              <a:off x="8027084" y="9142952"/>
              <a:ext cx="370472" cy="29262"/>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7" name="rc35"/>
            <p:cNvSpPr/>
            <p:nvPr/>
          </p:nvSpPr>
          <p:spPr>
            <a:xfrm>
              <a:off x="8556330" y="9157681"/>
              <a:ext cx="370472" cy="14532"/>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8" name="rc36"/>
            <p:cNvSpPr/>
            <p:nvPr/>
          </p:nvSpPr>
          <p:spPr>
            <a:xfrm>
              <a:off x="9085576" y="9170447"/>
              <a:ext cx="370472" cy="1767"/>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79" name="rc37"/>
            <p:cNvSpPr/>
            <p:nvPr/>
          </p:nvSpPr>
          <p:spPr>
            <a:xfrm>
              <a:off x="9614822" y="9171429"/>
              <a:ext cx="370472" cy="785"/>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0" name="rc38"/>
            <p:cNvSpPr/>
            <p:nvPr/>
          </p:nvSpPr>
          <p:spPr>
            <a:xfrm>
              <a:off x="10144067" y="9171625"/>
              <a:ext cx="370472" cy="58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1" name="rc39"/>
            <p:cNvSpPr/>
            <p:nvPr/>
          </p:nvSpPr>
          <p:spPr>
            <a:xfrm>
              <a:off x="10673313" y="9171625"/>
              <a:ext cx="370472" cy="58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2" name="pl40"/>
            <p:cNvSpPr/>
            <p:nvPr/>
          </p:nvSpPr>
          <p:spPr>
            <a:xfrm>
              <a:off x="7683075" y="6867288"/>
              <a:ext cx="3175474" cy="2296302"/>
            </a:xfrm>
            <a:custGeom>
              <a:avLst/>
              <a:pathLst>
                <a:path w="3175474" h="2296302">
                  <a:moveTo>
                    <a:pt x="0" y="0"/>
                  </a:moveTo>
                  <a:lnTo>
                    <a:pt x="529245" y="551420"/>
                  </a:lnTo>
                  <a:lnTo>
                    <a:pt x="1058491" y="1401630"/>
                  </a:lnTo>
                  <a:lnTo>
                    <a:pt x="1587737" y="2072864"/>
                  </a:lnTo>
                  <a:lnTo>
                    <a:pt x="2116982" y="2267391"/>
                  </a:lnTo>
                  <a:lnTo>
                    <a:pt x="2646228" y="2276298"/>
                  </a:lnTo>
                  <a:lnTo>
                    <a:pt x="3175474" y="2296302"/>
                  </a:lnTo>
                </a:path>
              </a:pathLst>
            </a:custGeom>
            <a:ln w="40651" cap="flat">
              <a:solidFill>
                <a:srgbClr val="000000">
                  <a:alpha val="100000"/>
                </a:srgbClr>
              </a:solidFill>
              <a:prstDash val="solid"/>
              <a:round/>
            </a:ln>
          </p:spPr>
          <p:txBody>
            <a:bodyPr/>
            <a:lstStyle/>
            <a:p/>
          </p:txBody>
        </p:sp>
        <p:sp>
          <p:nvSpPr>
            <p:cNvPr id="483" name="rc41"/>
            <p:cNvSpPr/>
            <p:nvPr/>
          </p:nvSpPr>
          <p:spPr>
            <a:xfrm>
              <a:off x="7365527" y="6510025"/>
              <a:ext cx="3810569" cy="2788960"/>
            </a:xfrm>
            <a:prstGeom prst="rect">
              <a:avLst/>
            </a:prstGeom>
            <a:ln w="13550" cap="rnd">
              <a:solidFill>
                <a:srgbClr val="333333">
                  <a:alpha val="100000"/>
                </a:srgbClr>
              </a:solidFill>
              <a:prstDash val="solid"/>
              <a:round/>
            </a:ln>
          </p:spPr>
          <p:txBody>
            <a:bodyPr/>
            <a:lstStyle/>
            <a:p/>
          </p:txBody>
        </p:sp>
        <p:sp>
          <p:nvSpPr>
            <p:cNvPr id="484" name="tx42"/>
            <p:cNvSpPr/>
            <p:nvPr/>
          </p:nvSpPr>
          <p:spPr>
            <a:xfrm>
              <a:off x="6971004" y="9169908"/>
              <a:ext cx="2964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85" name="tx43"/>
            <p:cNvSpPr/>
            <p:nvPr/>
          </p:nvSpPr>
          <p:spPr>
            <a:xfrm>
              <a:off x="6843756" y="8168229"/>
              <a:ext cx="423713" cy="13111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5,000</a:t>
              </a:r>
            </a:p>
          </p:txBody>
        </p:sp>
        <p:sp>
          <p:nvSpPr>
            <p:cNvPr id="486" name="tx44"/>
            <p:cNvSpPr/>
            <p:nvPr/>
          </p:nvSpPr>
          <p:spPr>
            <a:xfrm>
              <a:off x="6801340" y="7186269"/>
              <a:ext cx="466129" cy="13111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10,000</a:t>
              </a:r>
            </a:p>
          </p:txBody>
        </p:sp>
        <p:sp>
          <p:nvSpPr>
            <p:cNvPr id="487" name="pl45"/>
            <p:cNvSpPr/>
            <p:nvPr/>
          </p:nvSpPr>
          <p:spPr>
            <a:xfrm>
              <a:off x="7330733"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8" name="pl46"/>
            <p:cNvSpPr/>
            <p:nvPr/>
          </p:nvSpPr>
          <p:spPr>
            <a:xfrm>
              <a:off x="7330733" y="819025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89" name="pl47"/>
            <p:cNvSpPr/>
            <p:nvPr/>
          </p:nvSpPr>
          <p:spPr>
            <a:xfrm>
              <a:off x="7330733" y="720829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90" name="pl48"/>
            <p:cNvSpPr/>
            <p:nvPr/>
          </p:nvSpPr>
          <p:spPr>
            <a:xfrm>
              <a:off x="11176096"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1" name="pl49"/>
            <p:cNvSpPr/>
            <p:nvPr/>
          </p:nvSpPr>
          <p:spPr>
            <a:xfrm>
              <a:off x="11176096" y="8465355"/>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2" name="pl50"/>
            <p:cNvSpPr/>
            <p:nvPr/>
          </p:nvSpPr>
          <p:spPr>
            <a:xfrm>
              <a:off x="11176096" y="7758496"/>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3" name="pl51"/>
            <p:cNvSpPr/>
            <p:nvPr/>
          </p:nvSpPr>
          <p:spPr>
            <a:xfrm>
              <a:off x="11176096" y="7051637"/>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94" name="tx52"/>
            <p:cNvSpPr/>
            <p:nvPr/>
          </p:nvSpPr>
          <p:spPr>
            <a:xfrm>
              <a:off x="11274154"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95" name="tx53"/>
            <p:cNvSpPr/>
            <p:nvPr/>
          </p:nvSpPr>
          <p:spPr>
            <a:xfrm>
              <a:off x="11274154" y="8463048"/>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1000</a:t>
              </a:r>
            </a:p>
          </p:txBody>
        </p:sp>
        <p:sp>
          <p:nvSpPr>
            <p:cNvPr id="496" name="tx54"/>
            <p:cNvSpPr/>
            <p:nvPr/>
          </p:nvSpPr>
          <p:spPr>
            <a:xfrm>
              <a:off x="11274154" y="7756189"/>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497" name="tx55"/>
            <p:cNvSpPr/>
            <p:nvPr/>
          </p:nvSpPr>
          <p:spPr>
            <a:xfrm>
              <a:off x="11274154" y="7049256"/>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3000</a:t>
              </a:r>
            </a:p>
          </p:txBody>
        </p:sp>
        <p:sp>
          <p:nvSpPr>
            <p:cNvPr id="498" name="pl56"/>
            <p:cNvSpPr/>
            <p:nvPr/>
          </p:nvSpPr>
          <p:spPr>
            <a:xfrm>
              <a:off x="7683075"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9" name="pl57"/>
            <p:cNvSpPr/>
            <p:nvPr/>
          </p:nvSpPr>
          <p:spPr>
            <a:xfrm>
              <a:off x="821232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0" name="pl58"/>
            <p:cNvSpPr/>
            <p:nvPr/>
          </p:nvSpPr>
          <p:spPr>
            <a:xfrm>
              <a:off x="874156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1" name="pl59"/>
            <p:cNvSpPr/>
            <p:nvPr/>
          </p:nvSpPr>
          <p:spPr>
            <a:xfrm>
              <a:off x="927081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2" name="pl60"/>
            <p:cNvSpPr/>
            <p:nvPr/>
          </p:nvSpPr>
          <p:spPr>
            <a:xfrm>
              <a:off x="980005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3" name="pl61"/>
            <p:cNvSpPr/>
            <p:nvPr/>
          </p:nvSpPr>
          <p:spPr>
            <a:xfrm>
              <a:off x="1032930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4" name="pl62"/>
            <p:cNvSpPr/>
            <p:nvPr/>
          </p:nvSpPr>
          <p:spPr>
            <a:xfrm>
              <a:off x="1085854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05" name="tx63"/>
            <p:cNvSpPr/>
            <p:nvPr/>
          </p:nvSpPr>
          <p:spPr>
            <a:xfrm rot="-2700000">
              <a:off x="7573176"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506" name="tx64"/>
            <p:cNvSpPr/>
            <p:nvPr/>
          </p:nvSpPr>
          <p:spPr>
            <a:xfrm rot="-2700000">
              <a:off x="8062724"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507" name="tx65"/>
            <p:cNvSpPr/>
            <p:nvPr/>
          </p:nvSpPr>
          <p:spPr>
            <a:xfrm rot="-2700000">
              <a:off x="8591312"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508" name="tx66"/>
            <p:cNvSpPr/>
            <p:nvPr/>
          </p:nvSpPr>
          <p:spPr>
            <a:xfrm rot="-2700000">
              <a:off x="897586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509" name="tx67"/>
            <p:cNvSpPr/>
            <p:nvPr/>
          </p:nvSpPr>
          <p:spPr>
            <a:xfrm rot="-2700000">
              <a:off x="9505113"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510" name="tx68"/>
            <p:cNvSpPr/>
            <p:nvPr/>
          </p:nvSpPr>
          <p:spPr>
            <a:xfrm rot="-2700000">
              <a:off x="10034332"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511" name="tx69"/>
            <p:cNvSpPr/>
            <p:nvPr/>
          </p:nvSpPr>
          <p:spPr>
            <a:xfrm rot="-2700000">
              <a:off x="10675647"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12" name="tx70"/>
            <p:cNvSpPr/>
            <p:nvPr/>
          </p:nvSpPr>
          <p:spPr>
            <a:xfrm>
              <a:off x="9270812"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513" name="tx71"/>
            <p:cNvSpPr/>
            <p:nvPr/>
          </p:nvSpPr>
          <p:spPr>
            <a:xfrm>
              <a:off x="8453559"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514" name="tx72"/>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515" name="tx73"/>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516" name="rc74"/>
            <p:cNvSpPr/>
            <p:nvPr/>
          </p:nvSpPr>
          <p:spPr>
            <a:xfrm>
              <a:off x="6628303" y="10217410"/>
              <a:ext cx="1051268" cy="182880"/>
            </a:xfrm>
            <a:prstGeom prst="rect">
              <a:avLst/>
            </a:prstGeom>
            <a:solidFill>
              <a:srgbClr val="FFFFFF">
                <a:alpha val="100000"/>
              </a:srgbClr>
            </a:solidFill>
          </p:spPr>
          <p:txBody>
            <a:bodyPr/>
            <a:lstStyle/>
            <a:p/>
          </p:txBody>
        </p:sp>
        <p:sp>
          <p:nvSpPr>
            <p:cNvPr id="517" name="rc75"/>
            <p:cNvSpPr/>
            <p:nvPr/>
          </p:nvSpPr>
          <p:spPr>
            <a:xfrm>
              <a:off x="6628303" y="10217410"/>
              <a:ext cx="182879" cy="182880"/>
            </a:xfrm>
            <a:prstGeom prst="rect">
              <a:avLst/>
            </a:prstGeom>
            <a:solidFill>
              <a:srgbClr val="FFFFFF">
                <a:alpha val="100000"/>
              </a:srgbClr>
            </a:solidFill>
          </p:spPr>
          <p:txBody>
            <a:bodyPr/>
            <a:lstStyle/>
            <a:p/>
          </p:txBody>
        </p:sp>
        <p:sp>
          <p:nvSpPr>
            <p:cNvPr id="518" name="pl76"/>
            <p:cNvSpPr/>
            <p:nvPr/>
          </p:nvSpPr>
          <p:spPr>
            <a:xfrm>
              <a:off x="6646591"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519" name="tx77"/>
            <p:cNvSpPr/>
            <p:nvPr/>
          </p:nvSpPr>
          <p:spPr>
            <a:xfrm>
              <a:off x="6919183"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520" name="rc78"/>
            <p:cNvSpPr/>
            <p:nvPr/>
          </p:nvSpPr>
          <p:spPr>
            <a:xfrm>
              <a:off x="7859571" y="10217410"/>
              <a:ext cx="4027628" cy="182880"/>
            </a:xfrm>
            <a:prstGeom prst="rect">
              <a:avLst/>
            </a:prstGeom>
            <a:solidFill>
              <a:srgbClr val="FFFFFF">
                <a:alpha val="100000"/>
              </a:srgbClr>
            </a:solidFill>
          </p:spPr>
          <p:txBody>
            <a:bodyPr/>
            <a:lstStyle/>
            <a:p/>
          </p:txBody>
        </p:sp>
        <p:sp>
          <p:nvSpPr>
            <p:cNvPr id="521" name="rc79"/>
            <p:cNvSpPr/>
            <p:nvPr/>
          </p:nvSpPr>
          <p:spPr>
            <a:xfrm>
              <a:off x="7859571" y="10217410"/>
              <a:ext cx="182879" cy="182880"/>
            </a:xfrm>
            <a:prstGeom prst="rect">
              <a:avLst/>
            </a:prstGeom>
            <a:solidFill>
              <a:srgbClr val="FFFFFF">
                <a:alpha val="100000"/>
              </a:srgbClr>
            </a:solidFill>
          </p:spPr>
          <p:txBody>
            <a:bodyPr/>
            <a:lstStyle/>
            <a:p/>
          </p:txBody>
        </p:sp>
        <p:sp>
          <p:nvSpPr>
            <p:cNvPr id="522" name="rc80"/>
            <p:cNvSpPr/>
            <p:nvPr/>
          </p:nvSpPr>
          <p:spPr>
            <a:xfrm>
              <a:off x="7868571" y="10226410"/>
              <a:ext cx="164879"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523" name="rc81"/>
            <p:cNvSpPr/>
            <p:nvPr/>
          </p:nvSpPr>
          <p:spPr>
            <a:xfrm>
              <a:off x="8950811" y="10217410"/>
              <a:ext cx="182879" cy="182880"/>
            </a:xfrm>
            <a:prstGeom prst="rect">
              <a:avLst/>
            </a:prstGeom>
            <a:solidFill>
              <a:srgbClr val="FFFFFF">
                <a:alpha val="100000"/>
              </a:srgbClr>
            </a:solidFill>
          </p:spPr>
          <p:txBody>
            <a:bodyPr/>
            <a:lstStyle/>
            <a:p/>
          </p:txBody>
        </p:sp>
        <p:sp>
          <p:nvSpPr>
            <p:cNvPr id="524" name="rc82"/>
            <p:cNvSpPr/>
            <p:nvPr/>
          </p:nvSpPr>
          <p:spPr>
            <a:xfrm>
              <a:off x="8959811" y="10226410"/>
              <a:ext cx="164879"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25" name="rc83"/>
            <p:cNvSpPr/>
            <p:nvPr/>
          </p:nvSpPr>
          <p:spPr>
            <a:xfrm>
              <a:off x="9876852" y="10217410"/>
              <a:ext cx="182879" cy="182880"/>
            </a:xfrm>
            <a:prstGeom prst="rect">
              <a:avLst/>
            </a:prstGeom>
            <a:solidFill>
              <a:srgbClr val="FFFFFF">
                <a:alpha val="100000"/>
              </a:srgbClr>
            </a:solidFill>
          </p:spPr>
          <p:txBody>
            <a:bodyPr/>
            <a:lstStyle/>
            <a:p/>
          </p:txBody>
        </p:sp>
        <p:sp>
          <p:nvSpPr>
            <p:cNvPr id="526" name="rc84"/>
            <p:cNvSpPr/>
            <p:nvPr/>
          </p:nvSpPr>
          <p:spPr>
            <a:xfrm>
              <a:off x="9885852" y="10226410"/>
              <a:ext cx="164880"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527" name="rc85"/>
            <p:cNvSpPr/>
            <p:nvPr/>
          </p:nvSpPr>
          <p:spPr>
            <a:xfrm>
              <a:off x="10879094" y="10217410"/>
              <a:ext cx="182879" cy="182880"/>
            </a:xfrm>
            <a:prstGeom prst="rect">
              <a:avLst/>
            </a:prstGeom>
            <a:solidFill>
              <a:srgbClr val="FFFFFF">
                <a:alpha val="100000"/>
              </a:srgbClr>
            </a:solidFill>
          </p:spPr>
          <p:txBody>
            <a:bodyPr/>
            <a:lstStyle/>
            <a:p/>
          </p:txBody>
        </p:sp>
        <p:sp>
          <p:nvSpPr>
            <p:cNvPr id="528" name="rc86"/>
            <p:cNvSpPr/>
            <p:nvPr/>
          </p:nvSpPr>
          <p:spPr>
            <a:xfrm>
              <a:off x="10888094"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29" name="tx87"/>
            <p:cNvSpPr/>
            <p:nvPr/>
          </p:nvSpPr>
          <p:spPr>
            <a:xfrm>
              <a:off x="8150451"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530" name="tx88"/>
            <p:cNvSpPr/>
            <p:nvPr/>
          </p:nvSpPr>
          <p:spPr>
            <a:xfrm>
              <a:off x="9241691"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31" name="tx89"/>
            <p:cNvSpPr/>
            <p:nvPr/>
          </p:nvSpPr>
          <p:spPr>
            <a:xfrm>
              <a:off x="10167732"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532" name="tx90"/>
            <p:cNvSpPr/>
            <p:nvPr/>
          </p:nvSpPr>
          <p:spPr>
            <a:xfrm>
              <a:off x="11169974"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33" name="tx91"/>
            <p:cNvSpPr/>
            <p:nvPr/>
          </p:nvSpPr>
          <p:spPr>
            <a:xfrm>
              <a:off x="6642513"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34" name=""/>
          <p:cNvGrpSpPr/>
          <p:nvPr/>
        </p:nvGrpSpPr>
        <p:grpSpPr>
          <a:xfrm>
            <a:off x="12527280" y="6217920"/>
            <a:ext cx="5486400" cy="4297680"/>
            <a:chOff x="12527280" y="6217920"/>
            <a:chExt cx="5486400" cy="4297680"/>
          </a:xfrm>
        </p:grpSpPr>
        <p:sp>
          <p:nvSpPr>
            <p:cNvPr id="535"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36"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37"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38"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39"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0"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1"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2"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43"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4"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5"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6"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7"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8"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49" name="pl17"/>
            <p:cNvSpPr/>
            <p:nvPr/>
          </p:nvSpPr>
          <p:spPr>
            <a:xfrm>
              <a:off x="13329440" y="7303857"/>
              <a:ext cx="4502097" cy="845047"/>
            </a:xfrm>
            <a:custGeom>
              <a:avLst/>
              <a:pathLst>
                <a:path w="4502097" h="845047">
                  <a:moveTo>
                    <a:pt x="0" y="102429"/>
                  </a:moveTo>
                  <a:lnTo>
                    <a:pt x="187587" y="51214"/>
                  </a:lnTo>
                  <a:lnTo>
                    <a:pt x="375174" y="307289"/>
                  </a:lnTo>
                  <a:lnTo>
                    <a:pt x="562762" y="256074"/>
                  </a:lnTo>
                  <a:lnTo>
                    <a:pt x="750349" y="0"/>
                  </a:lnTo>
                  <a:lnTo>
                    <a:pt x="937937" y="25607"/>
                  </a:lnTo>
                  <a:lnTo>
                    <a:pt x="1125524" y="230467"/>
                  </a:lnTo>
                  <a:lnTo>
                    <a:pt x="1313111" y="76822"/>
                  </a:lnTo>
                  <a:lnTo>
                    <a:pt x="1500699" y="128037"/>
                  </a:lnTo>
                  <a:lnTo>
                    <a:pt x="1688286" y="230467"/>
                  </a:lnTo>
                  <a:lnTo>
                    <a:pt x="1875874" y="153644"/>
                  </a:lnTo>
                  <a:lnTo>
                    <a:pt x="2063461" y="204859"/>
                  </a:lnTo>
                  <a:lnTo>
                    <a:pt x="2251048" y="281682"/>
                  </a:lnTo>
                  <a:lnTo>
                    <a:pt x="2438636" y="153644"/>
                  </a:lnTo>
                  <a:lnTo>
                    <a:pt x="2626223" y="256074"/>
                  </a:lnTo>
                  <a:lnTo>
                    <a:pt x="2813811" y="332897"/>
                  </a:lnTo>
                  <a:lnTo>
                    <a:pt x="3001398" y="307289"/>
                  </a:lnTo>
                  <a:lnTo>
                    <a:pt x="3188985" y="460934"/>
                  </a:lnTo>
                  <a:lnTo>
                    <a:pt x="3376573" y="537757"/>
                  </a:lnTo>
                  <a:lnTo>
                    <a:pt x="3564160" y="512149"/>
                  </a:lnTo>
                  <a:lnTo>
                    <a:pt x="3751748" y="537757"/>
                  </a:lnTo>
                  <a:lnTo>
                    <a:pt x="3939335" y="588972"/>
                  </a:lnTo>
                  <a:lnTo>
                    <a:pt x="4126923" y="537757"/>
                  </a:lnTo>
                  <a:lnTo>
                    <a:pt x="4314510" y="742617"/>
                  </a:lnTo>
                  <a:lnTo>
                    <a:pt x="4502097" y="845047"/>
                  </a:lnTo>
                </a:path>
              </a:pathLst>
            </a:custGeom>
            <a:ln w="32521" cap="flat">
              <a:solidFill>
                <a:srgbClr val="5EB0E8">
                  <a:alpha val="100000"/>
                </a:srgbClr>
              </a:solidFill>
              <a:prstDash val="solid"/>
              <a:round/>
            </a:ln>
          </p:spPr>
          <p:txBody>
            <a:bodyPr/>
            <a:lstStyle/>
            <a:p/>
          </p:txBody>
        </p:sp>
        <p:sp>
          <p:nvSpPr>
            <p:cNvPr id="550" name="pl18"/>
            <p:cNvSpPr/>
            <p:nvPr/>
          </p:nvSpPr>
          <p:spPr>
            <a:xfrm>
              <a:off x="14267377" y="8020867"/>
              <a:ext cx="3564160" cy="640187"/>
            </a:xfrm>
            <a:custGeom>
              <a:avLst/>
              <a:pathLst>
                <a:path w="3564160" h="640187">
                  <a:moveTo>
                    <a:pt x="0" y="640187"/>
                  </a:moveTo>
                  <a:lnTo>
                    <a:pt x="187587" y="512149"/>
                  </a:lnTo>
                  <a:lnTo>
                    <a:pt x="375174" y="358504"/>
                  </a:lnTo>
                  <a:lnTo>
                    <a:pt x="562762" y="281682"/>
                  </a:lnTo>
                  <a:lnTo>
                    <a:pt x="750349" y="204859"/>
                  </a:lnTo>
                  <a:lnTo>
                    <a:pt x="937937" y="76822"/>
                  </a:lnTo>
                  <a:lnTo>
                    <a:pt x="1125524" y="0"/>
                  </a:lnTo>
                  <a:lnTo>
                    <a:pt x="1313111" y="153644"/>
                  </a:lnTo>
                  <a:lnTo>
                    <a:pt x="1500699" y="0"/>
                  </a:lnTo>
                  <a:lnTo>
                    <a:pt x="1688286" y="102429"/>
                  </a:lnTo>
                  <a:lnTo>
                    <a:pt x="1875874" y="230467"/>
                  </a:lnTo>
                  <a:lnTo>
                    <a:pt x="2063461" y="51214"/>
                  </a:lnTo>
                  <a:lnTo>
                    <a:pt x="2251048" y="153644"/>
                  </a:lnTo>
                  <a:lnTo>
                    <a:pt x="2438636" y="179252"/>
                  </a:lnTo>
                  <a:lnTo>
                    <a:pt x="2626223" y="204859"/>
                  </a:lnTo>
                  <a:lnTo>
                    <a:pt x="2813811" y="256074"/>
                  </a:lnTo>
                  <a:lnTo>
                    <a:pt x="3001398" y="128037"/>
                  </a:lnTo>
                  <a:lnTo>
                    <a:pt x="3188985" y="102429"/>
                  </a:lnTo>
                  <a:lnTo>
                    <a:pt x="3376573" y="179252"/>
                  </a:lnTo>
                  <a:lnTo>
                    <a:pt x="3564160" y="153644"/>
                  </a:lnTo>
                </a:path>
              </a:pathLst>
            </a:custGeom>
            <a:ln w="32521" cap="flat">
              <a:solidFill>
                <a:srgbClr val="00A173">
                  <a:alpha val="100000"/>
                </a:srgbClr>
              </a:solidFill>
              <a:prstDash val="solid"/>
              <a:round/>
            </a:ln>
          </p:spPr>
          <p:txBody>
            <a:bodyPr/>
            <a:lstStyle/>
            <a:p/>
          </p:txBody>
        </p:sp>
        <p:sp>
          <p:nvSpPr>
            <p:cNvPr id="551"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52"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53"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54"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55"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56"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57"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8"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59"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0"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1"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2"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63"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4"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5"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6"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7"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8"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9"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0"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1"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2"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3"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4"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5"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6"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7"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8"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79"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0"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1"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2"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3"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4"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5"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6"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7"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88"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89"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90"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91"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92"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93"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94"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95"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96"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97"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98"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99"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600"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601"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602"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603"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604"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605"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606"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607"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608"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609"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610"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611"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612"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613"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614" name="rc82"/>
            <p:cNvSpPr/>
            <p:nvPr/>
          </p:nvSpPr>
          <p:spPr>
            <a:xfrm>
              <a:off x="14005791" y="9941072"/>
              <a:ext cx="3149396" cy="504938"/>
            </a:xfrm>
            <a:prstGeom prst="rect">
              <a:avLst/>
            </a:prstGeom>
            <a:solidFill>
              <a:srgbClr val="FFFFFF">
                <a:alpha val="100000"/>
              </a:srgbClr>
            </a:solidFill>
          </p:spPr>
          <p:txBody>
            <a:bodyPr/>
            <a:lstStyle/>
            <a:p/>
          </p:txBody>
        </p:sp>
        <p:sp>
          <p:nvSpPr>
            <p:cNvPr id="615"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616"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617"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618"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619"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620" name=""/>
          <p:cNvGrpSpPr/>
          <p:nvPr/>
        </p:nvGrpSpPr>
        <p:grpSpPr>
          <a:xfrm>
            <a:off x="594360" y="6217920"/>
            <a:ext cx="5562295" cy="4108319"/>
            <a:chOff x="594360" y="6217920"/>
            <a:chExt cx="5562295" cy="4108319"/>
          </a:xfrm>
        </p:grpSpPr>
        <p:sp>
          <p:nvSpPr>
            <p:cNvPr id="621" name="rc3"/>
            <p:cNvSpPr/>
            <p:nvPr/>
          </p:nvSpPr>
          <p:spPr>
            <a:xfrm>
              <a:off x="594360" y="6217920"/>
              <a:ext cx="5562295" cy="410831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622" name="rc4"/>
            <p:cNvSpPr/>
            <p:nvPr/>
          </p:nvSpPr>
          <p:spPr>
            <a:xfrm>
              <a:off x="2555123" y="6516351"/>
              <a:ext cx="3444854" cy="2597758"/>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623" name="rc5"/>
            <p:cNvSpPr/>
            <p:nvPr/>
          </p:nvSpPr>
          <p:spPr>
            <a:xfrm>
              <a:off x="2583359" y="6544587"/>
              <a:ext cx="282365" cy="282365"/>
            </a:xfrm>
            <a:prstGeom prst="rect">
              <a:avLst/>
            </a:prstGeom>
            <a:solidFill>
              <a:srgbClr val="FEDECF">
                <a:alpha val="100000"/>
              </a:srgbClr>
            </a:solidFill>
            <a:ln w="5420" cap="flat">
              <a:solidFill>
                <a:srgbClr val="FFFFFF">
                  <a:alpha val="100000"/>
                </a:srgbClr>
              </a:solidFill>
              <a:prstDash val="solid"/>
              <a:miter/>
            </a:ln>
          </p:spPr>
          <p:txBody>
            <a:bodyPr/>
            <a:lstStyle/>
            <a:p/>
          </p:txBody>
        </p:sp>
        <p:sp>
          <p:nvSpPr>
            <p:cNvPr id="624" name="rc6"/>
            <p:cNvSpPr/>
            <p:nvPr/>
          </p:nvSpPr>
          <p:spPr>
            <a:xfrm>
              <a:off x="2865724" y="6544587"/>
              <a:ext cx="282365" cy="282365"/>
            </a:xfrm>
            <a:prstGeom prst="rect">
              <a:avLst/>
            </a:prstGeom>
            <a:solidFill>
              <a:srgbClr val="FEDCCD">
                <a:alpha val="100000"/>
              </a:srgbClr>
            </a:solidFill>
            <a:ln w="5420" cap="flat">
              <a:solidFill>
                <a:srgbClr val="FFFFFF">
                  <a:alpha val="100000"/>
                </a:srgbClr>
              </a:solidFill>
              <a:prstDash val="solid"/>
              <a:miter/>
            </a:ln>
          </p:spPr>
          <p:txBody>
            <a:bodyPr/>
            <a:lstStyle/>
            <a:p/>
          </p:txBody>
        </p:sp>
        <p:sp>
          <p:nvSpPr>
            <p:cNvPr id="625" name="rc7"/>
            <p:cNvSpPr/>
            <p:nvPr/>
          </p:nvSpPr>
          <p:spPr>
            <a:xfrm>
              <a:off x="3148089" y="6544587"/>
              <a:ext cx="282365" cy="282365"/>
            </a:xfrm>
            <a:prstGeom prst="rect">
              <a:avLst/>
            </a:prstGeom>
            <a:solidFill>
              <a:srgbClr val="FED6C4">
                <a:alpha val="100000"/>
              </a:srgbClr>
            </a:solidFill>
            <a:ln w="5420" cap="flat">
              <a:solidFill>
                <a:srgbClr val="FFFFFF">
                  <a:alpha val="100000"/>
                </a:srgbClr>
              </a:solidFill>
              <a:prstDash val="solid"/>
              <a:miter/>
            </a:ln>
          </p:spPr>
          <p:txBody>
            <a:bodyPr/>
            <a:lstStyle/>
            <a:p/>
          </p:txBody>
        </p:sp>
        <p:sp>
          <p:nvSpPr>
            <p:cNvPr id="626" name="rc8"/>
            <p:cNvSpPr/>
            <p:nvPr/>
          </p:nvSpPr>
          <p:spPr>
            <a:xfrm>
              <a:off x="3430454" y="6544587"/>
              <a:ext cx="282365" cy="282365"/>
            </a:xfrm>
            <a:prstGeom prst="rect">
              <a:avLst/>
            </a:prstGeom>
            <a:solidFill>
              <a:srgbClr val="FEDBCB">
                <a:alpha val="100000"/>
              </a:srgbClr>
            </a:solidFill>
            <a:ln w="5420" cap="flat">
              <a:solidFill>
                <a:srgbClr val="FFFFFF">
                  <a:alpha val="100000"/>
                </a:srgbClr>
              </a:solidFill>
              <a:prstDash val="solid"/>
              <a:miter/>
            </a:ln>
          </p:spPr>
          <p:txBody>
            <a:bodyPr/>
            <a:lstStyle/>
            <a:p/>
          </p:txBody>
        </p:sp>
        <p:sp>
          <p:nvSpPr>
            <p:cNvPr id="627" name="rc9"/>
            <p:cNvSpPr/>
            <p:nvPr/>
          </p:nvSpPr>
          <p:spPr>
            <a:xfrm>
              <a:off x="3712819" y="6544587"/>
              <a:ext cx="282365" cy="282365"/>
            </a:xfrm>
            <a:prstGeom prst="rect">
              <a:avLst/>
            </a:prstGeom>
            <a:solidFill>
              <a:srgbClr val="FEDACA">
                <a:alpha val="100000"/>
              </a:srgbClr>
            </a:solidFill>
            <a:ln w="5420" cap="flat">
              <a:solidFill>
                <a:srgbClr val="FFFFFF">
                  <a:alpha val="100000"/>
                </a:srgbClr>
              </a:solidFill>
              <a:prstDash val="solid"/>
              <a:miter/>
            </a:ln>
          </p:spPr>
          <p:txBody>
            <a:bodyPr/>
            <a:lstStyle/>
            <a:p/>
          </p:txBody>
        </p:sp>
        <p:sp>
          <p:nvSpPr>
            <p:cNvPr id="628" name="rc10"/>
            <p:cNvSpPr/>
            <p:nvPr/>
          </p:nvSpPr>
          <p:spPr>
            <a:xfrm>
              <a:off x="3995184" y="6544587"/>
              <a:ext cx="282365" cy="282365"/>
            </a:xfrm>
            <a:prstGeom prst="rect">
              <a:avLst/>
            </a:prstGeom>
            <a:solidFill>
              <a:srgbClr val="FED4C1">
                <a:alpha val="100000"/>
              </a:srgbClr>
            </a:solidFill>
            <a:ln w="5420" cap="flat">
              <a:solidFill>
                <a:srgbClr val="FFFFFF">
                  <a:alpha val="100000"/>
                </a:srgbClr>
              </a:solidFill>
              <a:prstDash val="solid"/>
              <a:miter/>
            </a:ln>
          </p:spPr>
          <p:txBody>
            <a:bodyPr/>
            <a:lstStyle/>
            <a:p/>
          </p:txBody>
        </p:sp>
        <p:sp>
          <p:nvSpPr>
            <p:cNvPr id="629" name="rc11"/>
            <p:cNvSpPr/>
            <p:nvPr/>
          </p:nvSpPr>
          <p:spPr>
            <a:xfrm>
              <a:off x="4277550" y="6544587"/>
              <a:ext cx="282365" cy="282365"/>
            </a:xfrm>
            <a:prstGeom prst="rect">
              <a:avLst/>
            </a:prstGeom>
            <a:solidFill>
              <a:srgbClr val="FED5C4">
                <a:alpha val="100000"/>
              </a:srgbClr>
            </a:solidFill>
            <a:ln w="5420" cap="flat">
              <a:solidFill>
                <a:srgbClr val="FFFFFF">
                  <a:alpha val="100000"/>
                </a:srgbClr>
              </a:solidFill>
              <a:prstDash val="solid"/>
              <a:miter/>
            </a:ln>
          </p:spPr>
          <p:txBody>
            <a:bodyPr/>
            <a:lstStyle/>
            <a:p/>
          </p:txBody>
        </p:sp>
        <p:sp>
          <p:nvSpPr>
            <p:cNvPr id="630" name="rc12"/>
            <p:cNvSpPr/>
            <p:nvPr/>
          </p:nvSpPr>
          <p:spPr>
            <a:xfrm>
              <a:off x="4559915" y="6544587"/>
              <a:ext cx="282365" cy="282365"/>
            </a:xfrm>
            <a:prstGeom prst="rect">
              <a:avLst/>
            </a:prstGeom>
            <a:solidFill>
              <a:srgbClr val="FCBCA3">
                <a:alpha val="100000"/>
              </a:srgbClr>
            </a:solidFill>
            <a:ln w="5420" cap="flat">
              <a:solidFill>
                <a:srgbClr val="FFFFFF">
                  <a:alpha val="100000"/>
                </a:srgbClr>
              </a:solidFill>
              <a:prstDash val="solid"/>
              <a:miter/>
            </a:ln>
          </p:spPr>
          <p:txBody>
            <a:bodyPr/>
            <a:lstStyle/>
            <a:p/>
          </p:txBody>
        </p:sp>
        <p:sp>
          <p:nvSpPr>
            <p:cNvPr id="631" name="rc13"/>
            <p:cNvSpPr/>
            <p:nvPr/>
          </p:nvSpPr>
          <p:spPr>
            <a:xfrm>
              <a:off x="4842280" y="6544587"/>
              <a:ext cx="282365" cy="282365"/>
            </a:xfrm>
            <a:prstGeom prst="rect">
              <a:avLst/>
            </a:prstGeom>
            <a:solidFill>
              <a:srgbClr val="FDA588">
                <a:alpha val="100000"/>
              </a:srgbClr>
            </a:solidFill>
            <a:ln w="5420" cap="flat">
              <a:solidFill>
                <a:srgbClr val="FFFFFF">
                  <a:alpha val="100000"/>
                </a:srgbClr>
              </a:solidFill>
              <a:prstDash val="solid"/>
              <a:miter/>
            </a:ln>
          </p:spPr>
          <p:txBody>
            <a:bodyPr/>
            <a:lstStyle/>
            <a:p/>
          </p:txBody>
        </p:sp>
        <p:sp>
          <p:nvSpPr>
            <p:cNvPr id="632" name="rc14"/>
            <p:cNvSpPr/>
            <p:nvPr/>
          </p:nvSpPr>
          <p:spPr>
            <a:xfrm>
              <a:off x="5124645" y="6544587"/>
              <a:ext cx="282365" cy="282365"/>
            </a:xfrm>
            <a:prstGeom prst="rect">
              <a:avLst/>
            </a:prstGeom>
            <a:solidFill>
              <a:srgbClr val="FC8362">
                <a:alpha val="100000"/>
              </a:srgbClr>
            </a:solidFill>
            <a:ln w="5420" cap="flat">
              <a:solidFill>
                <a:srgbClr val="FFFFFF">
                  <a:alpha val="100000"/>
                </a:srgbClr>
              </a:solidFill>
              <a:prstDash val="solid"/>
              <a:miter/>
            </a:ln>
          </p:spPr>
          <p:txBody>
            <a:bodyPr/>
            <a:lstStyle/>
            <a:p/>
          </p:txBody>
        </p:sp>
        <p:sp>
          <p:nvSpPr>
            <p:cNvPr id="633" name="rc15"/>
            <p:cNvSpPr/>
            <p:nvPr/>
          </p:nvSpPr>
          <p:spPr>
            <a:xfrm>
              <a:off x="5407010" y="6544587"/>
              <a:ext cx="282365" cy="282365"/>
            </a:xfrm>
            <a:prstGeom prst="rect">
              <a:avLst/>
            </a:prstGeom>
            <a:solidFill>
              <a:srgbClr val="F6583D">
                <a:alpha val="100000"/>
              </a:srgbClr>
            </a:solidFill>
            <a:ln w="5420" cap="flat">
              <a:solidFill>
                <a:srgbClr val="FFFFFF">
                  <a:alpha val="100000"/>
                </a:srgbClr>
              </a:solidFill>
              <a:prstDash val="solid"/>
              <a:miter/>
            </a:ln>
          </p:spPr>
          <p:txBody>
            <a:bodyPr/>
            <a:lstStyle/>
            <a:p/>
          </p:txBody>
        </p:sp>
        <p:sp>
          <p:nvSpPr>
            <p:cNvPr id="634" name="rc16"/>
            <p:cNvSpPr/>
            <p:nvPr/>
          </p:nvSpPr>
          <p:spPr>
            <a:xfrm>
              <a:off x="5689375" y="6544587"/>
              <a:ext cx="282365" cy="282365"/>
            </a:xfrm>
            <a:prstGeom prst="rect">
              <a:avLst/>
            </a:prstGeom>
            <a:solidFill>
              <a:srgbClr val="FC9676">
                <a:alpha val="100000"/>
              </a:srgbClr>
            </a:solidFill>
            <a:ln w="5420" cap="flat">
              <a:solidFill>
                <a:srgbClr val="FFFFFF">
                  <a:alpha val="100000"/>
                </a:srgbClr>
              </a:solidFill>
              <a:prstDash val="solid"/>
              <a:miter/>
            </a:ln>
          </p:spPr>
          <p:txBody>
            <a:bodyPr/>
            <a:lstStyle/>
            <a:p/>
          </p:txBody>
        </p:sp>
        <p:sp>
          <p:nvSpPr>
            <p:cNvPr id="635" name="rc17"/>
            <p:cNvSpPr/>
            <p:nvPr/>
          </p:nvSpPr>
          <p:spPr>
            <a:xfrm>
              <a:off x="2583359" y="6826953"/>
              <a:ext cx="282365" cy="282365"/>
            </a:xfrm>
            <a:prstGeom prst="rect">
              <a:avLst/>
            </a:prstGeom>
            <a:solidFill>
              <a:srgbClr val="FCBDA4">
                <a:alpha val="100000"/>
              </a:srgbClr>
            </a:solidFill>
            <a:ln w="5420" cap="flat">
              <a:solidFill>
                <a:srgbClr val="FFFFFF">
                  <a:alpha val="100000"/>
                </a:srgbClr>
              </a:solidFill>
              <a:prstDash val="solid"/>
              <a:miter/>
            </a:ln>
          </p:spPr>
          <p:txBody>
            <a:bodyPr/>
            <a:lstStyle/>
            <a:p/>
          </p:txBody>
        </p:sp>
        <p:sp>
          <p:nvSpPr>
            <p:cNvPr id="636" name="rc18"/>
            <p:cNvSpPr/>
            <p:nvPr/>
          </p:nvSpPr>
          <p:spPr>
            <a:xfrm>
              <a:off x="2865724" y="6826953"/>
              <a:ext cx="282365" cy="282365"/>
            </a:xfrm>
            <a:prstGeom prst="rect">
              <a:avLst/>
            </a:prstGeom>
            <a:solidFill>
              <a:srgbClr val="FDC4AC">
                <a:alpha val="100000"/>
              </a:srgbClr>
            </a:solidFill>
            <a:ln w="5420" cap="flat">
              <a:solidFill>
                <a:srgbClr val="FFFFFF">
                  <a:alpha val="100000"/>
                </a:srgbClr>
              </a:solidFill>
              <a:prstDash val="solid"/>
              <a:miter/>
            </a:ln>
          </p:spPr>
          <p:txBody>
            <a:bodyPr/>
            <a:lstStyle/>
            <a:p/>
          </p:txBody>
        </p:sp>
        <p:sp>
          <p:nvSpPr>
            <p:cNvPr id="637" name="rc19"/>
            <p:cNvSpPr/>
            <p:nvPr/>
          </p:nvSpPr>
          <p:spPr>
            <a:xfrm>
              <a:off x="3148089" y="6826953"/>
              <a:ext cx="282365" cy="282365"/>
            </a:xfrm>
            <a:prstGeom prst="rect">
              <a:avLst/>
            </a:prstGeom>
            <a:solidFill>
              <a:srgbClr val="FDC8B2">
                <a:alpha val="100000"/>
              </a:srgbClr>
            </a:solidFill>
            <a:ln w="5420" cap="flat">
              <a:solidFill>
                <a:srgbClr val="FFFFFF">
                  <a:alpha val="100000"/>
                </a:srgbClr>
              </a:solidFill>
              <a:prstDash val="solid"/>
              <a:miter/>
            </a:ln>
          </p:spPr>
          <p:txBody>
            <a:bodyPr/>
            <a:lstStyle/>
            <a:p/>
          </p:txBody>
        </p:sp>
        <p:sp>
          <p:nvSpPr>
            <p:cNvPr id="638" name="rc20"/>
            <p:cNvSpPr/>
            <p:nvPr/>
          </p:nvSpPr>
          <p:spPr>
            <a:xfrm>
              <a:off x="3430454" y="6826953"/>
              <a:ext cx="282365" cy="282365"/>
            </a:xfrm>
            <a:prstGeom prst="rect">
              <a:avLst/>
            </a:prstGeom>
            <a:solidFill>
              <a:srgbClr val="FECCB7">
                <a:alpha val="100000"/>
              </a:srgbClr>
            </a:solidFill>
            <a:ln w="5420" cap="flat">
              <a:solidFill>
                <a:srgbClr val="FFFFFF">
                  <a:alpha val="100000"/>
                </a:srgbClr>
              </a:solidFill>
              <a:prstDash val="solid"/>
              <a:miter/>
            </a:ln>
          </p:spPr>
          <p:txBody>
            <a:bodyPr/>
            <a:lstStyle/>
            <a:p/>
          </p:txBody>
        </p:sp>
        <p:sp>
          <p:nvSpPr>
            <p:cNvPr id="639" name="rc21"/>
            <p:cNvSpPr/>
            <p:nvPr/>
          </p:nvSpPr>
          <p:spPr>
            <a:xfrm>
              <a:off x="3712819" y="6826953"/>
              <a:ext cx="282365" cy="282365"/>
            </a:xfrm>
            <a:prstGeom prst="rect">
              <a:avLst/>
            </a:prstGeom>
            <a:solidFill>
              <a:srgbClr val="FECDB9">
                <a:alpha val="100000"/>
              </a:srgbClr>
            </a:solidFill>
            <a:ln w="5420" cap="flat">
              <a:solidFill>
                <a:srgbClr val="FFFFFF">
                  <a:alpha val="100000"/>
                </a:srgbClr>
              </a:solidFill>
              <a:prstDash val="solid"/>
              <a:miter/>
            </a:ln>
          </p:spPr>
          <p:txBody>
            <a:bodyPr/>
            <a:lstStyle/>
            <a:p/>
          </p:txBody>
        </p:sp>
        <p:sp>
          <p:nvSpPr>
            <p:cNvPr id="640" name="rc22"/>
            <p:cNvSpPr/>
            <p:nvPr/>
          </p:nvSpPr>
          <p:spPr>
            <a:xfrm>
              <a:off x="3995184" y="6826953"/>
              <a:ext cx="282365" cy="282365"/>
            </a:xfrm>
            <a:prstGeom prst="rect">
              <a:avLst/>
            </a:prstGeom>
            <a:solidFill>
              <a:srgbClr val="FECAB5">
                <a:alpha val="100000"/>
              </a:srgbClr>
            </a:solidFill>
            <a:ln w="5420" cap="flat">
              <a:solidFill>
                <a:srgbClr val="FFFFFF">
                  <a:alpha val="100000"/>
                </a:srgbClr>
              </a:solidFill>
              <a:prstDash val="solid"/>
              <a:miter/>
            </a:ln>
          </p:spPr>
          <p:txBody>
            <a:bodyPr/>
            <a:lstStyle/>
            <a:p/>
          </p:txBody>
        </p:sp>
        <p:sp>
          <p:nvSpPr>
            <p:cNvPr id="641" name="rc23"/>
            <p:cNvSpPr/>
            <p:nvPr/>
          </p:nvSpPr>
          <p:spPr>
            <a:xfrm>
              <a:off x="4277550" y="6826953"/>
              <a:ext cx="282365" cy="282365"/>
            </a:xfrm>
            <a:prstGeom prst="rect">
              <a:avLst/>
            </a:prstGeom>
            <a:solidFill>
              <a:srgbClr val="FED1BE">
                <a:alpha val="100000"/>
              </a:srgbClr>
            </a:solidFill>
            <a:ln w="5420" cap="flat">
              <a:solidFill>
                <a:srgbClr val="FFFFFF">
                  <a:alpha val="100000"/>
                </a:srgbClr>
              </a:solidFill>
              <a:prstDash val="solid"/>
              <a:miter/>
            </a:ln>
          </p:spPr>
          <p:txBody>
            <a:bodyPr/>
            <a:lstStyle/>
            <a:p/>
          </p:txBody>
        </p:sp>
        <p:sp>
          <p:nvSpPr>
            <p:cNvPr id="642" name="rc24"/>
            <p:cNvSpPr/>
            <p:nvPr/>
          </p:nvSpPr>
          <p:spPr>
            <a:xfrm>
              <a:off x="4559915" y="6826953"/>
              <a:ext cx="282365" cy="282365"/>
            </a:xfrm>
            <a:prstGeom prst="rect">
              <a:avLst/>
            </a:prstGeom>
            <a:solidFill>
              <a:srgbClr val="FDC5AE">
                <a:alpha val="100000"/>
              </a:srgbClr>
            </a:solidFill>
            <a:ln w="5420" cap="flat">
              <a:solidFill>
                <a:srgbClr val="FFFFFF">
                  <a:alpha val="100000"/>
                </a:srgbClr>
              </a:solidFill>
              <a:prstDash val="solid"/>
              <a:miter/>
            </a:ln>
          </p:spPr>
          <p:txBody>
            <a:bodyPr/>
            <a:lstStyle/>
            <a:p/>
          </p:txBody>
        </p:sp>
        <p:sp>
          <p:nvSpPr>
            <p:cNvPr id="643" name="rc25"/>
            <p:cNvSpPr/>
            <p:nvPr/>
          </p:nvSpPr>
          <p:spPr>
            <a:xfrm>
              <a:off x="4842280" y="6826953"/>
              <a:ext cx="282365" cy="282365"/>
            </a:xfrm>
            <a:prstGeom prst="rect">
              <a:avLst/>
            </a:prstGeom>
            <a:solidFill>
              <a:srgbClr val="FECAB4">
                <a:alpha val="100000"/>
              </a:srgbClr>
            </a:solidFill>
            <a:ln w="5420" cap="flat">
              <a:solidFill>
                <a:srgbClr val="FFFFFF">
                  <a:alpha val="100000"/>
                </a:srgbClr>
              </a:solidFill>
              <a:prstDash val="solid"/>
              <a:miter/>
            </a:ln>
          </p:spPr>
          <p:txBody>
            <a:bodyPr/>
            <a:lstStyle/>
            <a:p/>
          </p:txBody>
        </p:sp>
        <p:sp>
          <p:nvSpPr>
            <p:cNvPr id="644" name="rc26"/>
            <p:cNvSpPr/>
            <p:nvPr/>
          </p:nvSpPr>
          <p:spPr>
            <a:xfrm>
              <a:off x="5124645" y="6826953"/>
              <a:ext cx="282365" cy="282365"/>
            </a:xfrm>
            <a:prstGeom prst="rect">
              <a:avLst/>
            </a:prstGeom>
            <a:solidFill>
              <a:srgbClr val="FDC3AC">
                <a:alpha val="100000"/>
              </a:srgbClr>
            </a:solidFill>
            <a:ln w="5420" cap="flat">
              <a:solidFill>
                <a:srgbClr val="FFFFFF">
                  <a:alpha val="100000"/>
                </a:srgbClr>
              </a:solidFill>
              <a:prstDash val="solid"/>
              <a:miter/>
            </a:ln>
          </p:spPr>
          <p:txBody>
            <a:bodyPr/>
            <a:lstStyle/>
            <a:p/>
          </p:txBody>
        </p:sp>
        <p:sp>
          <p:nvSpPr>
            <p:cNvPr id="645" name="rc27"/>
            <p:cNvSpPr/>
            <p:nvPr/>
          </p:nvSpPr>
          <p:spPr>
            <a:xfrm>
              <a:off x="5407010" y="6826953"/>
              <a:ext cx="282365" cy="282365"/>
            </a:xfrm>
            <a:prstGeom prst="rect">
              <a:avLst/>
            </a:prstGeom>
            <a:solidFill>
              <a:srgbClr val="FC9475">
                <a:alpha val="100000"/>
              </a:srgbClr>
            </a:solidFill>
            <a:ln w="5420" cap="flat">
              <a:solidFill>
                <a:srgbClr val="FFFFFF">
                  <a:alpha val="100000"/>
                </a:srgbClr>
              </a:solidFill>
              <a:prstDash val="solid"/>
              <a:miter/>
            </a:ln>
          </p:spPr>
          <p:txBody>
            <a:bodyPr/>
            <a:lstStyle/>
            <a:p/>
          </p:txBody>
        </p:sp>
        <p:sp>
          <p:nvSpPr>
            <p:cNvPr id="646" name="rc28"/>
            <p:cNvSpPr/>
            <p:nvPr/>
          </p:nvSpPr>
          <p:spPr>
            <a:xfrm>
              <a:off x="5689375" y="6826953"/>
              <a:ext cx="282365" cy="282365"/>
            </a:xfrm>
            <a:prstGeom prst="rect">
              <a:avLst/>
            </a:prstGeom>
            <a:solidFill>
              <a:srgbClr val="FDA385">
                <a:alpha val="100000"/>
              </a:srgbClr>
            </a:solidFill>
            <a:ln w="5420" cap="flat">
              <a:solidFill>
                <a:srgbClr val="FFFFFF">
                  <a:alpha val="100000"/>
                </a:srgbClr>
              </a:solidFill>
              <a:prstDash val="solid"/>
              <a:miter/>
            </a:ln>
          </p:spPr>
          <p:txBody>
            <a:bodyPr/>
            <a:lstStyle/>
            <a:p/>
          </p:txBody>
        </p:sp>
        <p:sp>
          <p:nvSpPr>
            <p:cNvPr id="647" name="rc29"/>
            <p:cNvSpPr/>
            <p:nvPr/>
          </p:nvSpPr>
          <p:spPr>
            <a:xfrm>
              <a:off x="2583359" y="7109318"/>
              <a:ext cx="282365" cy="282365"/>
            </a:xfrm>
            <a:prstGeom prst="rect">
              <a:avLst/>
            </a:prstGeom>
            <a:solidFill>
              <a:srgbClr val="FDAB8E">
                <a:alpha val="100000"/>
              </a:srgbClr>
            </a:solidFill>
            <a:ln w="5420" cap="flat">
              <a:solidFill>
                <a:srgbClr val="FFFFFF">
                  <a:alpha val="100000"/>
                </a:srgbClr>
              </a:solidFill>
              <a:prstDash val="solid"/>
              <a:miter/>
            </a:ln>
          </p:spPr>
          <p:txBody>
            <a:bodyPr/>
            <a:lstStyle/>
            <a:p/>
          </p:txBody>
        </p:sp>
        <p:sp>
          <p:nvSpPr>
            <p:cNvPr id="648" name="rc30"/>
            <p:cNvSpPr/>
            <p:nvPr/>
          </p:nvSpPr>
          <p:spPr>
            <a:xfrm>
              <a:off x="2865724" y="7109318"/>
              <a:ext cx="282365" cy="282365"/>
            </a:xfrm>
            <a:prstGeom prst="rect">
              <a:avLst/>
            </a:prstGeom>
            <a:solidFill>
              <a:srgbClr val="FDA486">
                <a:alpha val="100000"/>
              </a:srgbClr>
            </a:solidFill>
            <a:ln w="5420" cap="flat">
              <a:solidFill>
                <a:srgbClr val="FFFFFF">
                  <a:alpha val="100000"/>
                </a:srgbClr>
              </a:solidFill>
              <a:prstDash val="solid"/>
              <a:miter/>
            </a:ln>
          </p:spPr>
          <p:txBody>
            <a:bodyPr/>
            <a:lstStyle/>
            <a:p/>
          </p:txBody>
        </p:sp>
        <p:sp>
          <p:nvSpPr>
            <p:cNvPr id="649" name="rc31"/>
            <p:cNvSpPr/>
            <p:nvPr/>
          </p:nvSpPr>
          <p:spPr>
            <a:xfrm>
              <a:off x="3148089" y="7109318"/>
              <a:ext cx="282365" cy="282365"/>
            </a:xfrm>
            <a:prstGeom prst="rect">
              <a:avLst/>
            </a:prstGeom>
            <a:solidFill>
              <a:srgbClr val="FDC6B0">
                <a:alpha val="100000"/>
              </a:srgbClr>
            </a:solidFill>
            <a:ln w="5420" cap="flat">
              <a:solidFill>
                <a:srgbClr val="FFFFFF">
                  <a:alpha val="100000"/>
                </a:srgbClr>
              </a:solidFill>
              <a:prstDash val="solid"/>
              <a:miter/>
            </a:ln>
          </p:spPr>
          <p:txBody>
            <a:bodyPr/>
            <a:lstStyle/>
            <a:p/>
          </p:txBody>
        </p:sp>
        <p:sp>
          <p:nvSpPr>
            <p:cNvPr id="650" name="rc32"/>
            <p:cNvSpPr/>
            <p:nvPr/>
          </p:nvSpPr>
          <p:spPr>
            <a:xfrm>
              <a:off x="3430454" y="7109318"/>
              <a:ext cx="282365" cy="282365"/>
            </a:xfrm>
            <a:prstGeom prst="rect">
              <a:avLst/>
            </a:prstGeom>
            <a:solidFill>
              <a:srgbClr val="FED1BE">
                <a:alpha val="100000"/>
              </a:srgbClr>
            </a:solidFill>
            <a:ln w="5420" cap="flat">
              <a:solidFill>
                <a:srgbClr val="FFFFFF">
                  <a:alpha val="100000"/>
                </a:srgbClr>
              </a:solidFill>
              <a:prstDash val="solid"/>
              <a:miter/>
            </a:ln>
          </p:spPr>
          <p:txBody>
            <a:bodyPr/>
            <a:lstStyle/>
            <a:p/>
          </p:txBody>
        </p:sp>
        <p:sp>
          <p:nvSpPr>
            <p:cNvPr id="651" name="rc33"/>
            <p:cNvSpPr/>
            <p:nvPr/>
          </p:nvSpPr>
          <p:spPr>
            <a:xfrm>
              <a:off x="3712819" y="7109318"/>
              <a:ext cx="282365" cy="282365"/>
            </a:xfrm>
            <a:prstGeom prst="rect">
              <a:avLst/>
            </a:prstGeom>
            <a:solidFill>
              <a:srgbClr val="FECDB8">
                <a:alpha val="100000"/>
              </a:srgbClr>
            </a:solidFill>
            <a:ln w="5420" cap="flat">
              <a:solidFill>
                <a:srgbClr val="FFFFFF">
                  <a:alpha val="100000"/>
                </a:srgbClr>
              </a:solidFill>
              <a:prstDash val="solid"/>
              <a:miter/>
            </a:ln>
          </p:spPr>
          <p:txBody>
            <a:bodyPr/>
            <a:lstStyle/>
            <a:p/>
          </p:txBody>
        </p:sp>
        <p:sp>
          <p:nvSpPr>
            <p:cNvPr id="652" name="rc34"/>
            <p:cNvSpPr/>
            <p:nvPr/>
          </p:nvSpPr>
          <p:spPr>
            <a:xfrm>
              <a:off x="3995184" y="7109318"/>
              <a:ext cx="282365" cy="282365"/>
            </a:xfrm>
            <a:prstGeom prst="rect">
              <a:avLst/>
            </a:prstGeom>
            <a:solidFill>
              <a:srgbClr val="FED0BD">
                <a:alpha val="100000"/>
              </a:srgbClr>
            </a:solidFill>
            <a:ln w="5420" cap="flat">
              <a:solidFill>
                <a:srgbClr val="FFFFFF">
                  <a:alpha val="100000"/>
                </a:srgbClr>
              </a:solidFill>
              <a:prstDash val="solid"/>
              <a:miter/>
            </a:ln>
          </p:spPr>
          <p:txBody>
            <a:bodyPr/>
            <a:lstStyle/>
            <a:p/>
          </p:txBody>
        </p:sp>
        <p:sp>
          <p:nvSpPr>
            <p:cNvPr id="653" name="rc35"/>
            <p:cNvSpPr/>
            <p:nvPr/>
          </p:nvSpPr>
          <p:spPr>
            <a:xfrm>
              <a:off x="4277550" y="7109318"/>
              <a:ext cx="282365" cy="282365"/>
            </a:xfrm>
            <a:prstGeom prst="rect">
              <a:avLst/>
            </a:prstGeom>
            <a:solidFill>
              <a:srgbClr val="FDC7B1">
                <a:alpha val="100000"/>
              </a:srgbClr>
            </a:solidFill>
            <a:ln w="5420" cap="flat">
              <a:solidFill>
                <a:srgbClr val="FFFFFF">
                  <a:alpha val="100000"/>
                </a:srgbClr>
              </a:solidFill>
              <a:prstDash val="solid"/>
              <a:miter/>
            </a:ln>
          </p:spPr>
          <p:txBody>
            <a:bodyPr/>
            <a:lstStyle/>
            <a:p/>
          </p:txBody>
        </p:sp>
        <p:sp>
          <p:nvSpPr>
            <p:cNvPr id="654" name="rc36"/>
            <p:cNvSpPr/>
            <p:nvPr/>
          </p:nvSpPr>
          <p:spPr>
            <a:xfrm>
              <a:off x="4559915" y="7109318"/>
              <a:ext cx="282365" cy="282365"/>
            </a:xfrm>
            <a:prstGeom prst="rect">
              <a:avLst/>
            </a:prstGeom>
            <a:solidFill>
              <a:srgbClr val="FDC7B0">
                <a:alpha val="100000"/>
              </a:srgbClr>
            </a:solidFill>
            <a:ln w="5420" cap="flat">
              <a:solidFill>
                <a:srgbClr val="FFFFFF">
                  <a:alpha val="100000"/>
                </a:srgbClr>
              </a:solidFill>
              <a:prstDash val="solid"/>
              <a:miter/>
            </a:ln>
          </p:spPr>
          <p:txBody>
            <a:bodyPr/>
            <a:lstStyle/>
            <a:p/>
          </p:txBody>
        </p:sp>
        <p:sp>
          <p:nvSpPr>
            <p:cNvPr id="655" name="rc37"/>
            <p:cNvSpPr/>
            <p:nvPr/>
          </p:nvSpPr>
          <p:spPr>
            <a:xfrm>
              <a:off x="4842280" y="7109318"/>
              <a:ext cx="282365" cy="282365"/>
            </a:xfrm>
            <a:prstGeom prst="rect">
              <a:avLst/>
            </a:prstGeom>
            <a:solidFill>
              <a:srgbClr val="FCBFA6">
                <a:alpha val="100000"/>
              </a:srgbClr>
            </a:solidFill>
            <a:ln w="5420" cap="flat">
              <a:solidFill>
                <a:srgbClr val="FFFFFF">
                  <a:alpha val="100000"/>
                </a:srgbClr>
              </a:solidFill>
              <a:prstDash val="solid"/>
              <a:miter/>
            </a:ln>
          </p:spPr>
          <p:txBody>
            <a:bodyPr/>
            <a:lstStyle/>
            <a:p/>
          </p:txBody>
        </p:sp>
        <p:sp>
          <p:nvSpPr>
            <p:cNvPr id="656" name="rc38"/>
            <p:cNvSpPr/>
            <p:nvPr/>
          </p:nvSpPr>
          <p:spPr>
            <a:xfrm>
              <a:off x="5124645" y="7109318"/>
              <a:ext cx="282365" cy="282365"/>
            </a:xfrm>
            <a:prstGeom prst="rect">
              <a:avLst/>
            </a:prstGeom>
            <a:solidFill>
              <a:srgbClr val="FDC6AF">
                <a:alpha val="100000"/>
              </a:srgbClr>
            </a:solidFill>
            <a:ln w="5420" cap="flat">
              <a:solidFill>
                <a:srgbClr val="FFFFFF">
                  <a:alpha val="100000"/>
                </a:srgbClr>
              </a:solidFill>
              <a:prstDash val="solid"/>
              <a:miter/>
            </a:ln>
          </p:spPr>
          <p:txBody>
            <a:bodyPr/>
            <a:lstStyle/>
            <a:p/>
          </p:txBody>
        </p:sp>
        <p:sp>
          <p:nvSpPr>
            <p:cNvPr id="657" name="rc39"/>
            <p:cNvSpPr/>
            <p:nvPr/>
          </p:nvSpPr>
          <p:spPr>
            <a:xfrm>
              <a:off x="5407010" y="7109318"/>
              <a:ext cx="282365" cy="282365"/>
            </a:xfrm>
            <a:prstGeom prst="rect">
              <a:avLst/>
            </a:prstGeom>
            <a:solidFill>
              <a:srgbClr val="FDC2AA">
                <a:alpha val="100000"/>
              </a:srgbClr>
            </a:solidFill>
            <a:ln w="5420" cap="flat">
              <a:solidFill>
                <a:srgbClr val="FFFFFF">
                  <a:alpha val="100000"/>
                </a:srgbClr>
              </a:solidFill>
              <a:prstDash val="solid"/>
              <a:miter/>
            </a:ln>
          </p:spPr>
          <p:txBody>
            <a:bodyPr/>
            <a:lstStyle/>
            <a:p/>
          </p:txBody>
        </p:sp>
        <p:sp>
          <p:nvSpPr>
            <p:cNvPr id="658" name="rc40"/>
            <p:cNvSpPr/>
            <p:nvPr/>
          </p:nvSpPr>
          <p:spPr>
            <a:xfrm>
              <a:off x="5689375" y="7109318"/>
              <a:ext cx="282365" cy="282365"/>
            </a:xfrm>
            <a:prstGeom prst="rect">
              <a:avLst/>
            </a:prstGeom>
            <a:solidFill>
              <a:srgbClr val="FDC6AF">
                <a:alpha val="100000"/>
              </a:srgbClr>
            </a:solidFill>
            <a:ln w="5420" cap="flat">
              <a:solidFill>
                <a:srgbClr val="FFFFFF">
                  <a:alpha val="100000"/>
                </a:srgbClr>
              </a:solidFill>
              <a:prstDash val="solid"/>
              <a:miter/>
            </a:ln>
          </p:spPr>
          <p:txBody>
            <a:bodyPr/>
            <a:lstStyle/>
            <a:p/>
          </p:txBody>
        </p:sp>
        <p:sp>
          <p:nvSpPr>
            <p:cNvPr id="659" name="rc41"/>
            <p:cNvSpPr/>
            <p:nvPr/>
          </p:nvSpPr>
          <p:spPr>
            <a:xfrm>
              <a:off x="2583359" y="7391683"/>
              <a:ext cx="282365" cy="282365"/>
            </a:xfrm>
            <a:prstGeom prst="rect">
              <a:avLst/>
            </a:prstGeom>
            <a:solidFill>
              <a:srgbClr val="FDC5AE">
                <a:alpha val="100000"/>
              </a:srgbClr>
            </a:solidFill>
            <a:ln w="5420" cap="flat">
              <a:solidFill>
                <a:srgbClr val="FFFFFF">
                  <a:alpha val="100000"/>
                </a:srgbClr>
              </a:solidFill>
              <a:prstDash val="solid"/>
              <a:miter/>
            </a:ln>
          </p:spPr>
          <p:txBody>
            <a:bodyPr/>
            <a:lstStyle/>
            <a:p/>
          </p:txBody>
        </p:sp>
        <p:sp>
          <p:nvSpPr>
            <p:cNvPr id="660" name="rc42"/>
            <p:cNvSpPr/>
            <p:nvPr/>
          </p:nvSpPr>
          <p:spPr>
            <a:xfrm>
              <a:off x="2865724" y="7391683"/>
              <a:ext cx="282365" cy="282365"/>
            </a:xfrm>
            <a:prstGeom prst="rect">
              <a:avLst/>
            </a:prstGeom>
            <a:solidFill>
              <a:srgbClr val="FDC4AD">
                <a:alpha val="100000"/>
              </a:srgbClr>
            </a:solidFill>
            <a:ln w="5420" cap="flat">
              <a:solidFill>
                <a:srgbClr val="FFFFFF">
                  <a:alpha val="100000"/>
                </a:srgbClr>
              </a:solidFill>
              <a:prstDash val="solid"/>
              <a:miter/>
            </a:ln>
          </p:spPr>
          <p:txBody>
            <a:bodyPr/>
            <a:lstStyle/>
            <a:p/>
          </p:txBody>
        </p:sp>
        <p:sp>
          <p:nvSpPr>
            <p:cNvPr id="661" name="rc43"/>
            <p:cNvSpPr/>
            <p:nvPr/>
          </p:nvSpPr>
          <p:spPr>
            <a:xfrm>
              <a:off x="3148089" y="7391683"/>
              <a:ext cx="282365" cy="282365"/>
            </a:xfrm>
            <a:prstGeom prst="rect">
              <a:avLst/>
            </a:prstGeom>
            <a:solidFill>
              <a:srgbClr val="FECEBA">
                <a:alpha val="100000"/>
              </a:srgbClr>
            </a:solidFill>
            <a:ln w="5420" cap="flat">
              <a:solidFill>
                <a:srgbClr val="FFFFFF">
                  <a:alpha val="100000"/>
                </a:srgbClr>
              </a:solidFill>
              <a:prstDash val="solid"/>
              <a:miter/>
            </a:ln>
          </p:spPr>
          <p:txBody>
            <a:bodyPr/>
            <a:lstStyle/>
            <a:p/>
          </p:txBody>
        </p:sp>
        <p:sp>
          <p:nvSpPr>
            <p:cNvPr id="662" name="rc44"/>
            <p:cNvSpPr/>
            <p:nvPr/>
          </p:nvSpPr>
          <p:spPr>
            <a:xfrm>
              <a:off x="3430454" y="7391683"/>
              <a:ext cx="282365" cy="282365"/>
            </a:xfrm>
            <a:prstGeom prst="rect">
              <a:avLst/>
            </a:prstGeom>
            <a:solidFill>
              <a:srgbClr val="FED3C1">
                <a:alpha val="100000"/>
              </a:srgbClr>
            </a:solidFill>
            <a:ln w="5420" cap="flat">
              <a:solidFill>
                <a:srgbClr val="FFFFFF">
                  <a:alpha val="100000"/>
                </a:srgbClr>
              </a:solidFill>
              <a:prstDash val="solid"/>
              <a:miter/>
            </a:ln>
          </p:spPr>
          <p:txBody>
            <a:bodyPr/>
            <a:lstStyle/>
            <a:p/>
          </p:txBody>
        </p:sp>
        <p:sp>
          <p:nvSpPr>
            <p:cNvPr id="663" name="rc45"/>
            <p:cNvSpPr/>
            <p:nvPr/>
          </p:nvSpPr>
          <p:spPr>
            <a:xfrm>
              <a:off x="3712819" y="7391683"/>
              <a:ext cx="282365" cy="282365"/>
            </a:xfrm>
            <a:prstGeom prst="rect">
              <a:avLst/>
            </a:prstGeom>
            <a:solidFill>
              <a:srgbClr val="FEDBCB">
                <a:alpha val="100000"/>
              </a:srgbClr>
            </a:solidFill>
            <a:ln w="5420" cap="flat">
              <a:solidFill>
                <a:srgbClr val="FFFFFF">
                  <a:alpha val="100000"/>
                </a:srgbClr>
              </a:solidFill>
              <a:prstDash val="solid"/>
              <a:miter/>
            </a:ln>
          </p:spPr>
          <p:txBody>
            <a:bodyPr/>
            <a:lstStyle/>
            <a:p/>
          </p:txBody>
        </p:sp>
        <p:sp>
          <p:nvSpPr>
            <p:cNvPr id="664" name="rc46"/>
            <p:cNvSpPr/>
            <p:nvPr/>
          </p:nvSpPr>
          <p:spPr>
            <a:xfrm>
              <a:off x="3995184" y="7391683"/>
              <a:ext cx="282365" cy="282365"/>
            </a:xfrm>
            <a:prstGeom prst="rect">
              <a:avLst/>
            </a:prstGeom>
            <a:solidFill>
              <a:srgbClr val="FED0BD">
                <a:alpha val="100000"/>
              </a:srgbClr>
            </a:solidFill>
            <a:ln w="5420" cap="flat">
              <a:solidFill>
                <a:srgbClr val="FFFFFF">
                  <a:alpha val="100000"/>
                </a:srgbClr>
              </a:solidFill>
              <a:prstDash val="solid"/>
              <a:miter/>
            </a:ln>
          </p:spPr>
          <p:txBody>
            <a:bodyPr/>
            <a:lstStyle/>
            <a:p/>
          </p:txBody>
        </p:sp>
        <p:sp>
          <p:nvSpPr>
            <p:cNvPr id="665" name="rc47"/>
            <p:cNvSpPr/>
            <p:nvPr/>
          </p:nvSpPr>
          <p:spPr>
            <a:xfrm>
              <a:off x="4277550" y="7391683"/>
              <a:ext cx="282365" cy="282365"/>
            </a:xfrm>
            <a:prstGeom prst="rect">
              <a:avLst/>
            </a:prstGeom>
            <a:solidFill>
              <a:srgbClr val="FECCB7">
                <a:alpha val="100000"/>
              </a:srgbClr>
            </a:solidFill>
            <a:ln w="5420" cap="flat">
              <a:solidFill>
                <a:srgbClr val="FFFFFF">
                  <a:alpha val="100000"/>
                </a:srgbClr>
              </a:solidFill>
              <a:prstDash val="solid"/>
              <a:miter/>
            </a:ln>
          </p:spPr>
          <p:txBody>
            <a:bodyPr/>
            <a:lstStyle/>
            <a:p/>
          </p:txBody>
        </p:sp>
        <p:sp>
          <p:nvSpPr>
            <p:cNvPr id="666" name="rc48"/>
            <p:cNvSpPr/>
            <p:nvPr/>
          </p:nvSpPr>
          <p:spPr>
            <a:xfrm>
              <a:off x="4559915" y="7391683"/>
              <a:ext cx="282365" cy="282365"/>
            </a:xfrm>
            <a:prstGeom prst="rect">
              <a:avLst/>
            </a:prstGeom>
            <a:solidFill>
              <a:srgbClr val="FDC2AB">
                <a:alpha val="100000"/>
              </a:srgbClr>
            </a:solidFill>
            <a:ln w="5420" cap="flat">
              <a:solidFill>
                <a:srgbClr val="FFFFFF">
                  <a:alpha val="100000"/>
                </a:srgbClr>
              </a:solidFill>
              <a:prstDash val="solid"/>
              <a:miter/>
            </a:ln>
          </p:spPr>
          <p:txBody>
            <a:bodyPr/>
            <a:lstStyle/>
            <a:p/>
          </p:txBody>
        </p:sp>
        <p:sp>
          <p:nvSpPr>
            <p:cNvPr id="667" name="rc49"/>
            <p:cNvSpPr/>
            <p:nvPr/>
          </p:nvSpPr>
          <p:spPr>
            <a:xfrm>
              <a:off x="4842280" y="7391683"/>
              <a:ext cx="282365" cy="282365"/>
            </a:xfrm>
            <a:prstGeom prst="rect">
              <a:avLst/>
            </a:prstGeom>
            <a:solidFill>
              <a:srgbClr val="FDC9B3">
                <a:alpha val="100000"/>
              </a:srgbClr>
            </a:solidFill>
            <a:ln w="5420" cap="flat">
              <a:solidFill>
                <a:srgbClr val="FFFFFF">
                  <a:alpha val="100000"/>
                </a:srgbClr>
              </a:solidFill>
              <a:prstDash val="solid"/>
              <a:miter/>
            </a:ln>
          </p:spPr>
          <p:txBody>
            <a:bodyPr/>
            <a:lstStyle/>
            <a:p/>
          </p:txBody>
        </p:sp>
        <p:sp>
          <p:nvSpPr>
            <p:cNvPr id="668" name="rc50"/>
            <p:cNvSpPr/>
            <p:nvPr/>
          </p:nvSpPr>
          <p:spPr>
            <a:xfrm>
              <a:off x="5124645" y="7391683"/>
              <a:ext cx="282365" cy="282365"/>
            </a:xfrm>
            <a:prstGeom prst="rect">
              <a:avLst/>
            </a:prstGeom>
            <a:solidFill>
              <a:srgbClr val="FDC5AE">
                <a:alpha val="100000"/>
              </a:srgbClr>
            </a:solidFill>
            <a:ln w="5420" cap="flat">
              <a:solidFill>
                <a:srgbClr val="FFFFFF">
                  <a:alpha val="100000"/>
                </a:srgbClr>
              </a:solidFill>
              <a:prstDash val="solid"/>
              <a:miter/>
            </a:ln>
          </p:spPr>
          <p:txBody>
            <a:bodyPr/>
            <a:lstStyle/>
            <a:p/>
          </p:txBody>
        </p:sp>
        <p:sp>
          <p:nvSpPr>
            <p:cNvPr id="669" name="rc51"/>
            <p:cNvSpPr/>
            <p:nvPr/>
          </p:nvSpPr>
          <p:spPr>
            <a:xfrm>
              <a:off x="5407010" y="7391683"/>
              <a:ext cx="282365" cy="282365"/>
            </a:xfrm>
            <a:prstGeom prst="rect">
              <a:avLst/>
            </a:prstGeom>
            <a:solidFill>
              <a:srgbClr val="FCB59A">
                <a:alpha val="100000"/>
              </a:srgbClr>
            </a:solidFill>
            <a:ln w="5420" cap="flat">
              <a:solidFill>
                <a:srgbClr val="FFFFFF">
                  <a:alpha val="100000"/>
                </a:srgbClr>
              </a:solidFill>
              <a:prstDash val="solid"/>
              <a:miter/>
            </a:ln>
          </p:spPr>
          <p:txBody>
            <a:bodyPr/>
            <a:lstStyle/>
            <a:p/>
          </p:txBody>
        </p:sp>
        <p:sp>
          <p:nvSpPr>
            <p:cNvPr id="670" name="rc52"/>
            <p:cNvSpPr/>
            <p:nvPr/>
          </p:nvSpPr>
          <p:spPr>
            <a:xfrm>
              <a:off x="5689375" y="7391683"/>
              <a:ext cx="282365" cy="282365"/>
            </a:xfrm>
            <a:prstGeom prst="rect">
              <a:avLst/>
            </a:prstGeom>
            <a:solidFill>
              <a:srgbClr val="FDB094">
                <a:alpha val="100000"/>
              </a:srgbClr>
            </a:solidFill>
            <a:ln w="5420" cap="flat">
              <a:solidFill>
                <a:srgbClr val="FFFFFF">
                  <a:alpha val="100000"/>
                </a:srgbClr>
              </a:solidFill>
              <a:prstDash val="solid"/>
              <a:miter/>
            </a:ln>
          </p:spPr>
          <p:txBody>
            <a:bodyPr/>
            <a:lstStyle/>
            <a:p/>
          </p:txBody>
        </p:sp>
        <p:sp>
          <p:nvSpPr>
            <p:cNvPr id="671" name="rc53"/>
            <p:cNvSpPr/>
            <p:nvPr/>
          </p:nvSpPr>
          <p:spPr>
            <a:xfrm>
              <a:off x="2583359" y="7674048"/>
              <a:ext cx="282365" cy="282365"/>
            </a:xfrm>
            <a:prstGeom prst="rect">
              <a:avLst/>
            </a:prstGeom>
            <a:solidFill>
              <a:srgbClr val="FECDB9">
                <a:alpha val="100000"/>
              </a:srgbClr>
            </a:solidFill>
            <a:ln w="5420" cap="flat">
              <a:solidFill>
                <a:srgbClr val="FFFFFF">
                  <a:alpha val="100000"/>
                </a:srgbClr>
              </a:solidFill>
              <a:prstDash val="solid"/>
              <a:miter/>
            </a:ln>
          </p:spPr>
          <p:txBody>
            <a:bodyPr/>
            <a:lstStyle/>
            <a:p/>
          </p:txBody>
        </p:sp>
        <p:sp>
          <p:nvSpPr>
            <p:cNvPr id="672" name="rc54"/>
            <p:cNvSpPr/>
            <p:nvPr/>
          </p:nvSpPr>
          <p:spPr>
            <a:xfrm>
              <a:off x="2865724" y="7674048"/>
              <a:ext cx="282365" cy="282365"/>
            </a:xfrm>
            <a:prstGeom prst="rect">
              <a:avLst/>
            </a:prstGeom>
            <a:solidFill>
              <a:srgbClr val="FED3C1">
                <a:alpha val="100000"/>
              </a:srgbClr>
            </a:solidFill>
            <a:ln w="5420" cap="flat">
              <a:solidFill>
                <a:srgbClr val="FFFFFF">
                  <a:alpha val="100000"/>
                </a:srgbClr>
              </a:solidFill>
              <a:prstDash val="solid"/>
              <a:miter/>
            </a:ln>
          </p:spPr>
          <p:txBody>
            <a:bodyPr/>
            <a:lstStyle/>
            <a:p/>
          </p:txBody>
        </p:sp>
        <p:sp>
          <p:nvSpPr>
            <p:cNvPr id="673" name="rc55"/>
            <p:cNvSpPr/>
            <p:nvPr/>
          </p:nvSpPr>
          <p:spPr>
            <a:xfrm>
              <a:off x="3148089" y="7674048"/>
              <a:ext cx="282365" cy="282365"/>
            </a:xfrm>
            <a:prstGeom prst="rect">
              <a:avLst/>
            </a:prstGeom>
            <a:solidFill>
              <a:srgbClr val="FED7C7">
                <a:alpha val="100000"/>
              </a:srgbClr>
            </a:solidFill>
            <a:ln w="5420" cap="flat">
              <a:solidFill>
                <a:srgbClr val="FFFFFF">
                  <a:alpha val="100000"/>
                </a:srgbClr>
              </a:solidFill>
              <a:prstDash val="solid"/>
              <a:miter/>
            </a:ln>
          </p:spPr>
          <p:txBody>
            <a:bodyPr/>
            <a:lstStyle/>
            <a:p/>
          </p:txBody>
        </p:sp>
        <p:sp>
          <p:nvSpPr>
            <p:cNvPr id="674" name="rc56"/>
            <p:cNvSpPr/>
            <p:nvPr/>
          </p:nvSpPr>
          <p:spPr>
            <a:xfrm>
              <a:off x="3430454" y="7674048"/>
              <a:ext cx="282365" cy="282365"/>
            </a:xfrm>
            <a:prstGeom prst="rect">
              <a:avLst/>
            </a:prstGeom>
            <a:solidFill>
              <a:srgbClr val="FED5C4">
                <a:alpha val="100000"/>
              </a:srgbClr>
            </a:solidFill>
            <a:ln w="5420" cap="flat">
              <a:solidFill>
                <a:srgbClr val="FFFFFF">
                  <a:alpha val="100000"/>
                </a:srgbClr>
              </a:solidFill>
              <a:prstDash val="solid"/>
              <a:miter/>
            </a:ln>
          </p:spPr>
          <p:txBody>
            <a:bodyPr/>
            <a:lstStyle/>
            <a:p/>
          </p:txBody>
        </p:sp>
        <p:sp>
          <p:nvSpPr>
            <p:cNvPr id="675" name="rc57"/>
            <p:cNvSpPr/>
            <p:nvPr/>
          </p:nvSpPr>
          <p:spPr>
            <a:xfrm>
              <a:off x="3712819" y="7674048"/>
              <a:ext cx="282365" cy="282365"/>
            </a:xfrm>
            <a:prstGeom prst="rect">
              <a:avLst/>
            </a:prstGeom>
            <a:solidFill>
              <a:srgbClr val="FED0BD">
                <a:alpha val="100000"/>
              </a:srgbClr>
            </a:solidFill>
            <a:ln w="5420" cap="flat">
              <a:solidFill>
                <a:srgbClr val="FFFFFF">
                  <a:alpha val="100000"/>
                </a:srgbClr>
              </a:solidFill>
              <a:prstDash val="solid"/>
              <a:miter/>
            </a:ln>
          </p:spPr>
          <p:txBody>
            <a:bodyPr/>
            <a:lstStyle/>
            <a:p/>
          </p:txBody>
        </p:sp>
        <p:sp>
          <p:nvSpPr>
            <p:cNvPr id="676" name="rc58"/>
            <p:cNvSpPr/>
            <p:nvPr/>
          </p:nvSpPr>
          <p:spPr>
            <a:xfrm>
              <a:off x="3995184" y="7674048"/>
              <a:ext cx="282365" cy="282365"/>
            </a:xfrm>
            <a:prstGeom prst="rect">
              <a:avLst/>
            </a:prstGeom>
            <a:solidFill>
              <a:srgbClr val="FED1BF">
                <a:alpha val="100000"/>
              </a:srgbClr>
            </a:solidFill>
            <a:ln w="5420" cap="flat">
              <a:solidFill>
                <a:srgbClr val="FFFFFF">
                  <a:alpha val="100000"/>
                </a:srgbClr>
              </a:solidFill>
              <a:prstDash val="solid"/>
              <a:miter/>
            </a:ln>
          </p:spPr>
          <p:txBody>
            <a:bodyPr/>
            <a:lstStyle/>
            <a:p/>
          </p:txBody>
        </p:sp>
        <p:sp>
          <p:nvSpPr>
            <p:cNvPr id="677" name="rc59"/>
            <p:cNvSpPr/>
            <p:nvPr/>
          </p:nvSpPr>
          <p:spPr>
            <a:xfrm>
              <a:off x="4277550" y="7674048"/>
              <a:ext cx="282365" cy="282365"/>
            </a:xfrm>
            <a:prstGeom prst="rect">
              <a:avLst/>
            </a:prstGeom>
            <a:solidFill>
              <a:srgbClr val="FECAB5">
                <a:alpha val="100000"/>
              </a:srgbClr>
            </a:solidFill>
            <a:ln w="5420" cap="flat">
              <a:solidFill>
                <a:srgbClr val="FFFFFF">
                  <a:alpha val="100000"/>
                </a:srgbClr>
              </a:solidFill>
              <a:prstDash val="solid"/>
              <a:miter/>
            </a:ln>
          </p:spPr>
          <p:txBody>
            <a:bodyPr/>
            <a:lstStyle/>
            <a:p/>
          </p:txBody>
        </p:sp>
        <p:sp>
          <p:nvSpPr>
            <p:cNvPr id="678" name="rc60"/>
            <p:cNvSpPr/>
            <p:nvPr/>
          </p:nvSpPr>
          <p:spPr>
            <a:xfrm>
              <a:off x="4559915" y="7674048"/>
              <a:ext cx="282365" cy="282365"/>
            </a:xfrm>
            <a:prstGeom prst="rect">
              <a:avLst/>
            </a:prstGeom>
            <a:solidFill>
              <a:srgbClr val="FDAD91">
                <a:alpha val="100000"/>
              </a:srgbClr>
            </a:solidFill>
            <a:ln w="5420" cap="flat">
              <a:solidFill>
                <a:srgbClr val="FFFFFF">
                  <a:alpha val="100000"/>
                </a:srgbClr>
              </a:solidFill>
              <a:prstDash val="solid"/>
              <a:miter/>
            </a:ln>
          </p:spPr>
          <p:txBody>
            <a:bodyPr/>
            <a:lstStyle/>
            <a:p/>
          </p:txBody>
        </p:sp>
        <p:sp>
          <p:nvSpPr>
            <p:cNvPr id="679" name="rc61"/>
            <p:cNvSpPr/>
            <p:nvPr/>
          </p:nvSpPr>
          <p:spPr>
            <a:xfrm>
              <a:off x="4842280" y="7674048"/>
              <a:ext cx="282365" cy="282365"/>
            </a:xfrm>
            <a:prstGeom prst="rect">
              <a:avLst/>
            </a:prstGeom>
            <a:solidFill>
              <a:srgbClr val="FCB59A">
                <a:alpha val="100000"/>
              </a:srgbClr>
            </a:solidFill>
            <a:ln w="5420" cap="flat">
              <a:solidFill>
                <a:srgbClr val="FFFFFF">
                  <a:alpha val="100000"/>
                </a:srgbClr>
              </a:solidFill>
              <a:prstDash val="solid"/>
              <a:miter/>
            </a:ln>
          </p:spPr>
          <p:txBody>
            <a:bodyPr/>
            <a:lstStyle/>
            <a:p/>
          </p:txBody>
        </p:sp>
        <p:sp>
          <p:nvSpPr>
            <p:cNvPr id="680" name="rc62"/>
            <p:cNvSpPr/>
            <p:nvPr/>
          </p:nvSpPr>
          <p:spPr>
            <a:xfrm>
              <a:off x="5124645" y="7674048"/>
              <a:ext cx="282365" cy="282365"/>
            </a:xfrm>
            <a:prstGeom prst="rect">
              <a:avLst/>
            </a:prstGeom>
            <a:solidFill>
              <a:srgbClr val="FCBCA2">
                <a:alpha val="100000"/>
              </a:srgbClr>
            </a:solidFill>
            <a:ln w="5420" cap="flat">
              <a:solidFill>
                <a:srgbClr val="FFFFFF">
                  <a:alpha val="100000"/>
                </a:srgbClr>
              </a:solidFill>
              <a:prstDash val="solid"/>
              <a:miter/>
            </a:ln>
          </p:spPr>
          <p:txBody>
            <a:bodyPr/>
            <a:lstStyle/>
            <a:p/>
          </p:txBody>
        </p:sp>
        <p:sp>
          <p:nvSpPr>
            <p:cNvPr id="681" name="rc63"/>
            <p:cNvSpPr/>
            <p:nvPr/>
          </p:nvSpPr>
          <p:spPr>
            <a:xfrm>
              <a:off x="5407010" y="7674048"/>
              <a:ext cx="282365" cy="282365"/>
            </a:xfrm>
            <a:prstGeom prst="rect">
              <a:avLst/>
            </a:prstGeom>
            <a:solidFill>
              <a:srgbClr val="FCB89E">
                <a:alpha val="100000"/>
              </a:srgbClr>
            </a:solidFill>
            <a:ln w="5420" cap="flat">
              <a:solidFill>
                <a:srgbClr val="FFFFFF">
                  <a:alpha val="100000"/>
                </a:srgbClr>
              </a:solidFill>
              <a:prstDash val="solid"/>
              <a:miter/>
            </a:ln>
          </p:spPr>
          <p:txBody>
            <a:bodyPr/>
            <a:lstStyle/>
            <a:p/>
          </p:txBody>
        </p:sp>
        <p:sp>
          <p:nvSpPr>
            <p:cNvPr id="682" name="rc64"/>
            <p:cNvSpPr/>
            <p:nvPr/>
          </p:nvSpPr>
          <p:spPr>
            <a:xfrm>
              <a:off x="5689375" y="7674048"/>
              <a:ext cx="282365" cy="282365"/>
            </a:xfrm>
            <a:prstGeom prst="rect">
              <a:avLst/>
            </a:prstGeom>
            <a:solidFill>
              <a:srgbClr val="FDC7B1">
                <a:alpha val="100000"/>
              </a:srgbClr>
            </a:solidFill>
            <a:ln w="5420" cap="flat">
              <a:solidFill>
                <a:srgbClr val="FFFFFF">
                  <a:alpha val="100000"/>
                </a:srgbClr>
              </a:solidFill>
              <a:prstDash val="solid"/>
              <a:miter/>
            </a:ln>
          </p:spPr>
          <p:txBody>
            <a:bodyPr/>
            <a:lstStyle/>
            <a:p/>
          </p:txBody>
        </p:sp>
        <p:sp>
          <p:nvSpPr>
            <p:cNvPr id="683" name="rc65"/>
            <p:cNvSpPr/>
            <p:nvPr/>
          </p:nvSpPr>
          <p:spPr>
            <a:xfrm>
              <a:off x="2583359" y="7956413"/>
              <a:ext cx="282365" cy="282365"/>
            </a:xfrm>
            <a:prstGeom prst="rect">
              <a:avLst/>
            </a:prstGeom>
            <a:solidFill>
              <a:srgbClr val="FDC8B3">
                <a:alpha val="100000"/>
              </a:srgbClr>
            </a:solidFill>
            <a:ln w="5420" cap="flat">
              <a:solidFill>
                <a:srgbClr val="FFFFFF">
                  <a:alpha val="100000"/>
                </a:srgbClr>
              </a:solidFill>
              <a:prstDash val="solid"/>
              <a:miter/>
            </a:ln>
          </p:spPr>
          <p:txBody>
            <a:bodyPr/>
            <a:lstStyle/>
            <a:p/>
          </p:txBody>
        </p:sp>
        <p:sp>
          <p:nvSpPr>
            <p:cNvPr id="684" name="rc66"/>
            <p:cNvSpPr/>
            <p:nvPr/>
          </p:nvSpPr>
          <p:spPr>
            <a:xfrm>
              <a:off x="2865724" y="7956413"/>
              <a:ext cx="282365" cy="282365"/>
            </a:xfrm>
            <a:prstGeom prst="rect">
              <a:avLst/>
            </a:prstGeom>
            <a:solidFill>
              <a:srgbClr val="FDC3AC">
                <a:alpha val="100000"/>
              </a:srgbClr>
            </a:solidFill>
            <a:ln w="5420" cap="flat">
              <a:solidFill>
                <a:srgbClr val="FFFFFF">
                  <a:alpha val="100000"/>
                </a:srgbClr>
              </a:solidFill>
              <a:prstDash val="solid"/>
              <a:miter/>
            </a:ln>
          </p:spPr>
          <p:txBody>
            <a:bodyPr/>
            <a:lstStyle/>
            <a:p/>
          </p:txBody>
        </p:sp>
        <p:sp>
          <p:nvSpPr>
            <p:cNvPr id="685" name="rc67"/>
            <p:cNvSpPr/>
            <p:nvPr/>
          </p:nvSpPr>
          <p:spPr>
            <a:xfrm>
              <a:off x="3148089" y="7956413"/>
              <a:ext cx="282365" cy="282365"/>
            </a:xfrm>
            <a:prstGeom prst="rect">
              <a:avLst/>
            </a:prstGeom>
            <a:solidFill>
              <a:srgbClr val="FED5C3">
                <a:alpha val="100000"/>
              </a:srgbClr>
            </a:solidFill>
            <a:ln w="5420" cap="flat">
              <a:solidFill>
                <a:srgbClr val="FFFFFF">
                  <a:alpha val="100000"/>
                </a:srgbClr>
              </a:solidFill>
              <a:prstDash val="solid"/>
              <a:miter/>
            </a:ln>
          </p:spPr>
          <p:txBody>
            <a:bodyPr/>
            <a:lstStyle/>
            <a:p/>
          </p:txBody>
        </p:sp>
        <p:sp>
          <p:nvSpPr>
            <p:cNvPr id="686" name="rc68"/>
            <p:cNvSpPr/>
            <p:nvPr/>
          </p:nvSpPr>
          <p:spPr>
            <a:xfrm>
              <a:off x="3430454" y="7956413"/>
              <a:ext cx="282365" cy="282365"/>
            </a:xfrm>
            <a:prstGeom prst="rect">
              <a:avLst/>
            </a:prstGeom>
            <a:solidFill>
              <a:srgbClr val="FED4C2">
                <a:alpha val="100000"/>
              </a:srgbClr>
            </a:solidFill>
            <a:ln w="5420" cap="flat">
              <a:solidFill>
                <a:srgbClr val="FFFFFF">
                  <a:alpha val="100000"/>
                </a:srgbClr>
              </a:solidFill>
              <a:prstDash val="solid"/>
              <a:miter/>
            </a:ln>
          </p:spPr>
          <p:txBody>
            <a:bodyPr/>
            <a:lstStyle/>
            <a:p/>
          </p:txBody>
        </p:sp>
        <p:sp>
          <p:nvSpPr>
            <p:cNvPr id="687" name="rc69"/>
            <p:cNvSpPr/>
            <p:nvPr/>
          </p:nvSpPr>
          <p:spPr>
            <a:xfrm>
              <a:off x="3712819" y="7956413"/>
              <a:ext cx="282365" cy="282365"/>
            </a:xfrm>
            <a:prstGeom prst="rect">
              <a:avLst/>
            </a:prstGeom>
            <a:solidFill>
              <a:srgbClr val="FEDACB">
                <a:alpha val="100000"/>
              </a:srgbClr>
            </a:solidFill>
            <a:ln w="5420" cap="flat">
              <a:solidFill>
                <a:srgbClr val="FFFFFF">
                  <a:alpha val="100000"/>
                </a:srgbClr>
              </a:solidFill>
              <a:prstDash val="solid"/>
              <a:miter/>
            </a:ln>
          </p:spPr>
          <p:txBody>
            <a:bodyPr/>
            <a:lstStyle/>
            <a:p/>
          </p:txBody>
        </p:sp>
        <p:sp>
          <p:nvSpPr>
            <p:cNvPr id="688" name="rc70"/>
            <p:cNvSpPr/>
            <p:nvPr/>
          </p:nvSpPr>
          <p:spPr>
            <a:xfrm>
              <a:off x="3995184" y="7956413"/>
              <a:ext cx="282365" cy="282365"/>
            </a:xfrm>
            <a:prstGeom prst="rect">
              <a:avLst/>
            </a:prstGeom>
            <a:solidFill>
              <a:srgbClr val="FED6C5">
                <a:alpha val="100000"/>
              </a:srgbClr>
            </a:solidFill>
            <a:ln w="5420" cap="flat">
              <a:solidFill>
                <a:srgbClr val="FFFFFF">
                  <a:alpha val="100000"/>
                </a:srgbClr>
              </a:solidFill>
              <a:prstDash val="solid"/>
              <a:miter/>
            </a:ln>
          </p:spPr>
          <p:txBody>
            <a:bodyPr/>
            <a:lstStyle/>
            <a:p/>
          </p:txBody>
        </p:sp>
        <p:sp>
          <p:nvSpPr>
            <p:cNvPr id="689" name="rc71"/>
            <p:cNvSpPr/>
            <p:nvPr/>
          </p:nvSpPr>
          <p:spPr>
            <a:xfrm>
              <a:off x="4277550" y="7956413"/>
              <a:ext cx="282365" cy="282365"/>
            </a:xfrm>
            <a:prstGeom prst="rect">
              <a:avLst/>
            </a:prstGeom>
            <a:solidFill>
              <a:srgbClr val="FED8C7">
                <a:alpha val="100000"/>
              </a:srgbClr>
            </a:solidFill>
            <a:ln w="5420" cap="flat">
              <a:solidFill>
                <a:srgbClr val="FFFFFF">
                  <a:alpha val="100000"/>
                </a:srgbClr>
              </a:solidFill>
              <a:prstDash val="solid"/>
              <a:miter/>
            </a:ln>
          </p:spPr>
          <p:txBody>
            <a:bodyPr/>
            <a:lstStyle/>
            <a:p/>
          </p:txBody>
        </p:sp>
        <p:sp>
          <p:nvSpPr>
            <p:cNvPr id="690" name="rc72"/>
            <p:cNvSpPr/>
            <p:nvPr/>
          </p:nvSpPr>
          <p:spPr>
            <a:xfrm>
              <a:off x="4559915" y="7956413"/>
              <a:ext cx="282365" cy="282365"/>
            </a:xfrm>
            <a:prstGeom prst="rect">
              <a:avLst/>
            </a:prstGeom>
            <a:solidFill>
              <a:srgbClr val="FECDB9">
                <a:alpha val="100000"/>
              </a:srgbClr>
            </a:solidFill>
            <a:ln w="5420" cap="flat">
              <a:solidFill>
                <a:srgbClr val="FFFFFF">
                  <a:alpha val="100000"/>
                </a:srgbClr>
              </a:solidFill>
              <a:prstDash val="solid"/>
              <a:miter/>
            </a:ln>
          </p:spPr>
          <p:txBody>
            <a:bodyPr/>
            <a:lstStyle/>
            <a:p/>
          </p:txBody>
        </p:sp>
        <p:sp>
          <p:nvSpPr>
            <p:cNvPr id="691" name="rc73"/>
            <p:cNvSpPr/>
            <p:nvPr/>
          </p:nvSpPr>
          <p:spPr>
            <a:xfrm>
              <a:off x="4842280" y="7956413"/>
              <a:ext cx="282365" cy="282365"/>
            </a:xfrm>
            <a:prstGeom prst="rect">
              <a:avLst/>
            </a:prstGeom>
            <a:solidFill>
              <a:srgbClr val="FED0BC">
                <a:alpha val="100000"/>
              </a:srgbClr>
            </a:solidFill>
            <a:ln w="5420" cap="flat">
              <a:solidFill>
                <a:srgbClr val="FFFFFF">
                  <a:alpha val="100000"/>
                </a:srgbClr>
              </a:solidFill>
              <a:prstDash val="solid"/>
              <a:miter/>
            </a:ln>
          </p:spPr>
          <p:txBody>
            <a:bodyPr/>
            <a:lstStyle/>
            <a:p/>
          </p:txBody>
        </p:sp>
        <p:sp>
          <p:nvSpPr>
            <p:cNvPr id="692" name="rc74"/>
            <p:cNvSpPr/>
            <p:nvPr/>
          </p:nvSpPr>
          <p:spPr>
            <a:xfrm>
              <a:off x="5124645" y="7956413"/>
              <a:ext cx="282365" cy="282365"/>
            </a:xfrm>
            <a:prstGeom prst="rect">
              <a:avLst/>
            </a:prstGeom>
            <a:solidFill>
              <a:srgbClr val="FED0BD">
                <a:alpha val="100000"/>
              </a:srgbClr>
            </a:solidFill>
            <a:ln w="5420" cap="flat">
              <a:solidFill>
                <a:srgbClr val="FFFFFF">
                  <a:alpha val="100000"/>
                </a:srgbClr>
              </a:solidFill>
              <a:prstDash val="solid"/>
              <a:miter/>
            </a:ln>
          </p:spPr>
          <p:txBody>
            <a:bodyPr/>
            <a:lstStyle/>
            <a:p/>
          </p:txBody>
        </p:sp>
        <p:sp>
          <p:nvSpPr>
            <p:cNvPr id="693" name="rc75"/>
            <p:cNvSpPr/>
            <p:nvPr/>
          </p:nvSpPr>
          <p:spPr>
            <a:xfrm>
              <a:off x="5407010" y="7956413"/>
              <a:ext cx="282365" cy="282365"/>
            </a:xfrm>
            <a:prstGeom prst="rect">
              <a:avLst/>
            </a:prstGeom>
            <a:solidFill>
              <a:srgbClr val="FCB89E">
                <a:alpha val="100000"/>
              </a:srgbClr>
            </a:solidFill>
            <a:ln w="5420" cap="flat">
              <a:solidFill>
                <a:srgbClr val="FFFFFF">
                  <a:alpha val="100000"/>
                </a:srgbClr>
              </a:solidFill>
              <a:prstDash val="solid"/>
              <a:miter/>
            </a:ln>
          </p:spPr>
          <p:txBody>
            <a:bodyPr/>
            <a:lstStyle/>
            <a:p/>
          </p:txBody>
        </p:sp>
        <p:sp>
          <p:nvSpPr>
            <p:cNvPr id="694" name="rc76"/>
            <p:cNvSpPr/>
            <p:nvPr/>
          </p:nvSpPr>
          <p:spPr>
            <a:xfrm>
              <a:off x="5689375" y="7956413"/>
              <a:ext cx="282365" cy="282365"/>
            </a:xfrm>
            <a:prstGeom prst="rect">
              <a:avLst/>
            </a:prstGeom>
            <a:solidFill>
              <a:srgbClr val="FDC0A8">
                <a:alpha val="100000"/>
              </a:srgbClr>
            </a:solidFill>
            <a:ln w="5420" cap="flat">
              <a:solidFill>
                <a:srgbClr val="FFFFFF">
                  <a:alpha val="100000"/>
                </a:srgbClr>
              </a:solidFill>
              <a:prstDash val="solid"/>
              <a:miter/>
            </a:ln>
          </p:spPr>
          <p:txBody>
            <a:bodyPr/>
            <a:lstStyle/>
            <a:p/>
          </p:txBody>
        </p:sp>
        <p:sp>
          <p:nvSpPr>
            <p:cNvPr id="695" name="rc77"/>
            <p:cNvSpPr/>
            <p:nvPr/>
          </p:nvSpPr>
          <p:spPr>
            <a:xfrm>
              <a:off x="2583359" y="8238778"/>
              <a:ext cx="282365" cy="282365"/>
            </a:xfrm>
            <a:prstGeom prst="rect">
              <a:avLst/>
            </a:prstGeom>
            <a:solidFill>
              <a:srgbClr val="FECDB9">
                <a:alpha val="100000"/>
              </a:srgbClr>
            </a:solidFill>
            <a:ln w="5420" cap="flat">
              <a:solidFill>
                <a:srgbClr val="FFFFFF">
                  <a:alpha val="100000"/>
                </a:srgbClr>
              </a:solidFill>
              <a:prstDash val="solid"/>
              <a:miter/>
            </a:ln>
          </p:spPr>
          <p:txBody>
            <a:bodyPr/>
            <a:lstStyle/>
            <a:p/>
          </p:txBody>
        </p:sp>
        <p:sp>
          <p:nvSpPr>
            <p:cNvPr id="696" name="rc78"/>
            <p:cNvSpPr/>
            <p:nvPr/>
          </p:nvSpPr>
          <p:spPr>
            <a:xfrm>
              <a:off x="2865724" y="8238778"/>
              <a:ext cx="282365" cy="282365"/>
            </a:xfrm>
            <a:prstGeom prst="rect">
              <a:avLst/>
            </a:prstGeom>
            <a:solidFill>
              <a:srgbClr val="FDC4AD">
                <a:alpha val="100000"/>
              </a:srgbClr>
            </a:solidFill>
            <a:ln w="5420" cap="flat">
              <a:solidFill>
                <a:srgbClr val="FFFFFF">
                  <a:alpha val="100000"/>
                </a:srgbClr>
              </a:solidFill>
              <a:prstDash val="solid"/>
              <a:miter/>
            </a:ln>
          </p:spPr>
          <p:txBody>
            <a:bodyPr/>
            <a:lstStyle/>
            <a:p/>
          </p:txBody>
        </p:sp>
        <p:sp>
          <p:nvSpPr>
            <p:cNvPr id="697" name="rc79"/>
            <p:cNvSpPr/>
            <p:nvPr/>
          </p:nvSpPr>
          <p:spPr>
            <a:xfrm>
              <a:off x="3148089" y="8238778"/>
              <a:ext cx="282365" cy="282365"/>
            </a:xfrm>
            <a:prstGeom prst="rect">
              <a:avLst/>
            </a:prstGeom>
            <a:solidFill>
              <a:srgbClr val="FED3C1">
                <a:alpha val="100000"/>
              </a:srgbClr>
            </a:solidFill>
            <a:ln w="5420" cap="flat">
              <a:solidFill>
                <a:srgbClr val="FFFFFF">
                  <a:alpha val="100000"/>
                </a:srgbClr>
              </a:solidFill>
              <a:prstDash val="solid"/>
              <a:miter/>
            </a:ln>
          </p:spPr>
          <p:txBody>
            <a:bodyPr/>
            <a:lstStyle/>
            <a:p/>
          </p:txBody>
        </p:sp>
        <p:sp>
          <p:nvSpPr>
            <p:cNvPr id="698" name="rc80"/>
            <p:cNvSpPr/>
            <p:nvPr/>
          </p:nvSpPr>
          <p:spPr>
            <a:xfrm>
              <a:off x="3430454" y="8238778"/>
              <a:ext cx="282365" cy="282365"/>
            </a:xfrm>
            <a:prstGeom prst="rect">
              <a:avLst/>
            </a:prstGeom>
            <a:solidFill>
              <a:srgbClr val="FED8C7">
                <a:alpha val="100000"/>
              </a:srgbClr>
            </a:solidFill>
            <a:ln w="5420" cap="flat">
              <a:solidFill>
                <a:srgbClr val="FFFFFF">
                  <a:alpha val="100000"/>
                </a:srgbClr>
              </a:solidFill>
              <a:prstDash val="solid"/>
              <a:miter/>
            </a:ln>
          </p:spPr>
          <p:txBody>
            <a:bodyPr/>
            <a:lstStyle/>
            <a:p/>
          </p:txBody>
        </p:sp>
        <p:sp>
          <p:nvSpPr>
            <p:cNvPr id="699" name="rc81"/>
            <p:cNvSpPr/>
            <p:nvPr/>
          </p:nvSpPr>
          <p:spPr>
            <a:xfrm>
              <a:off x="3712819" y="8238778"/>
              <a:ext cx="282365" cy="282365"/>
            </a:xfrm>
            <a:prstGeom prst="rect">
              <a:avLst/>
            </a:prstGeom>
            <a:solidFill>
              <a:srgbClr val="FEDACB">
                <a:alpha val="100000"/>
              </a:srgbClr>
            </a:solidFill>
            <a:ln w="5420" cap="flat">
              <a:solidFill>
                <a:srgbClr val="FFFFFF">
                  <a:alpha val="100000"/>
                </a:srgbClr>
              </a:solidFill>
              <a:prstDash val="solid"/>
              <a:miter/>
            </a:ln>
          </p:spPr>
          <p:txBody>
            <a:bodyPr/>
            <a:lstStyle/>
            <a:p/>
          </p:txBody>
        </p:sp>
        <p:sp>
          <p:nvSpPr>
            <p:cNvPr id="700" name="rc82"/>
            <p:cNvSpPr/>
            <p:nvPr/>
          </p:nvSpPr>
          <p:spPr>
            <a:xfrm>
              <a:off x="3995184" y="8238778"/>
              <a:ext cx="282365" cy="282365"/>
            </a:xfrm>
            <a:prstGeom prst="rect">
              <a:avLst/>
            </a:prstGeom>
            <a:solidFill>
              <a:srgbClr val="FED6C5">
                <a:alpha val="100000"/>
              </a:srgbClr>
            </a:solidFill>
            <a:ln w="5420" cap="flat">
              <a:solidFill>
                <a:srgbClr val="FFFFFF">
                  <a:alpha val="100000"/>
                </a:srgbClr>
              </a:solidFill>
              <a:prstDash val="solid"/>
              <a:miter/>
            </a:ln>
          </p:spPr>
          <p:txBody>
            <a:bodyPr/>
            <a:lstStyle/>
            <a:p/>
          </p:txBody>
        </p:sp>
        <p:sp>
          <p:nvSpPr>
            <p:cNvPr id="701" name="rc83"/>
            <p:cNvSpPr/>
            <p:nvPr/>
          </p:nvSpPr>
          <p:spPr>
            <a:xfrm>
              <a:off x="4277550" y="8238778"/>
              <a:ext cx="282365" cy="282365"/>
            </a:xfrm>
            <a:prstGeom prst="rect">
              <a:avLst/>
            </a:prstGeom>
            <a:solidFill>
              <a:srgbClr val="FED6C5">
                <a:alpha val="100000"/>
              </a:srgbClr>
            </a:solidFill>
            <a:ln w="5420" cap="flat">
              <a:solidFill>
                <a:srgbClr val="FFFFFF">
                  <a:alpha val="100000"/>
                </a:srgbClr>
              </a:solidFill>
              <a:prstDash val="solid"/>
              <a:miter/>
            </a:ln>
          </p:spPr>
          <p:txBody>
            <a:bodyPr/>
            <a:lstStyle/>
            <a:p/>
          </p:txBody>
        </p:sp>
        <p:sp>
          <p:nvSpPr>
            <p:cNvPr id="702" name="rc84"/>
            <p:cNvSpPr/>
            <p:nvPr/>
          </p:nvSpPr>
          <p:spPr>
            <a:xfrm>
              <a:off x="4559915" y="8238778"/>
              <a:ext cx="282365" cy="282365"/>
            </a:xfrm>
            <a:prstGeom prst="rect">
              <a:avLst/>
            </a:prstGeom>
            <a:solidFill>
              <a:srgbClr val="FED2BF">
                <a:alpha val="100000"/>
              </a:srgbClr>
            </a:solidFill>
            <a:ln w="5420" cap="flat">
              <a:solidFill>
                <a:srgbClr val="FFFFFF">
                  <a:alpha val="100000"/>
                </a:srgbClr>
              </a:solidFill>
              <a:prstDash val="solid"/>
              <a:miter/>
            </a:ln>
          </p:spPr>
          <p:txBody>
            <a:bodyPr/>
            <a:lstStyle/>
            <a:p/>
          </p:txBody>
        </p:sp>
        <p:sp>
          <p:nvSpPr>
            <p:cNvPr id="703" name="rc85"/>
            <p:cNvSpPr/>
            <p:nvPr/>
          </p:nvSpPr>
          <p:spPr>
            <a:xfrm>
              <a:off x="4842280" y="8238778"/>
              <a:ext cx="282365" cy="282365"/>
            </a:xfrm>
            <a:prstGeom prst="rect">
              <a:avLst/>
            </a:prstGeom>
            <a:solidFill>
              <a:srgbClr val="FECBB6">
                <a:alpha val="100000"/>
              </a:srgbClr>
            </a:solidFill>
            <a:ln w="5420" cap="flat">
              <a:solidFill>
                <a:srgbClr val="FFFFFF">
                  <a:alpha val="100000"/>
                </a:srgbClr>
              </a:solidFill>
              <a:prstDash val="solid"/>
              <a:miter/>
            </a:ln>
          </p:spPr>
          <p:txBody>
            <a:bodyPr/>
            <a:lstStyle/>
            <a:p/>
          </p:txBody>
        </p:sp>
        <p:sp>
          <p:nvSpPr>
            <p:cNvPr id="704" name="rc86"/>
            <p:cNvSpPr/>
            <p:nvPr/>
          </p:nvSpPr>
          <p:spPr>
            <a:xfrm>
              <a:off x="5124645" y="8238778"/>
              <a:ext cx="282365" cy="282365"/>
            </a:xfrm>
            <a:prstGeom prst="rect">
              <a:avLst/>
            </a:prstGeom>
            <a:solidFill>
              <a:srgbClr val="FECBB6">
                <a:alpha val="100000"/>
              </a:srgbClr>
            </a:solidFill>
            <a:ln w="5420" cap="flat">
              <a:solidFill>
                <a:srgbClr val="FFFFFF">
                  <a:alpha val="100000"/>
                </a:srgbClr>
              </a:solidFill>
              <a:prstDash val="solid"/>
              <a:miter/>
            </a:ln>
          </p:spPr>
          <p:txBody>
            <a:bodyPr/>
            <a:lstStyle/>
            <a:p/>
          </p:txBody>
        </p:sp>
        <p:sp>
          <p:nvSpPr>
            <p:cNvPr id="705" name="rc87"/>
            <p:cNvSpPr/>
            <p:nvPr/>
          </p:nvSpPr>
          <p:spPr>
            <a:xfrm>
              <a:off x="5407010" y="8238778"/>
              <a:ext cx="282365" cy="282365"/>
            </a:xfrm>
            <a:prstGeom prst="rect">
              <a:avLst/>
            </a:prstGeom>
            <a:solidFill>
              <a:srgbClr val="FDB196">
                <a:alpha val="100000"/>
              </a:srgbClr>
            </a:solidFill>
            <a:ln w="5420" cap="flat">
              <a:solidFill>
                <a:srgbClr val="FFFFFF">
                  <a:alpha val="100000"/>
                </a:srgbClr>
              </a:solidFill>
              <a:prstDash val="solid"/>
              <a:miter/>
            </a:ln>
          </p:spPr>
          <p:txBody>
            <a:bodyPr/>
            <a:lstStyle/>
            <a:p/>
          </p:txBody>
        </p:sp>
        <p:sp>
          <p:nvSpPr>
            <p:cNvPr id="706" name="rc88"/>
            <p:cNvSpPr/>
            <p:nvPr/>
          </p:nvSpPr>
          <p:spPr>
            <a:xfrm>
              <a:off x="5689375" y="8238778"/>
              <a:ext cx="282365" cy="282365"/>
            </a:xfrm>
            <a:prstGeom prst="rect">
              <a:avLst/>
            </a:prstGeom>
            <a:solidFill>
              <a:srgbClr val="FDC7B1">
                <a:alpha val="100000"/>
              </a:srgbClr>
            </a:solidFill>
            <a:ln w="5420" cap="flat">
              <a:solidFill>
                <a:srgbClr val="FFFFFF">
                  <a:alpha val="100000"/>
                </a:srgbClr>
              </a:solidFill>
              <a:prstDash val="solid"/>
              <a:miter/>
            </a:ln>
          </p:spPr>
          <p:txBody>
            <a:bodyPr/>
            <a:lstStyle/>
            <a:p/>
          </p:txBody>
        </p:sp>
        <p:sp>
          <p:nvSpPr>
            <p:cNvPr id="707" name="rc89"/>
            <p:cNvSpPr/>
            <p:nvPr/>
          </p:nvSpPr>
          <p:spPr>
            <a:xfrm>
              <a:off x="2583359" y="8521143"/>
              <a:ext cx="282365" cy="282365"/>
            </a:xfrm>
            <a:prstGeom prst="rect">
              <a:avLst/>
            </a:prstGeom>
            <a:solidFill>
              <a:srgbClr val="FEE2D5">
                <a:alpha val="100000"/>
              </a:srgbClr>
            </a:solidFill>
            <a:ln w="5420" cap="flat">
              <a:solidFill>
                <a:srgbClr val="FFFFFF">
                  <a:alpha val="100000"/>
                </a:srgbClr>
              </a:solidFill>
              <a:prstDash val="solid"/>
              <a:miter/>
            </a:ln>
          </p:spPr>
          <p:txBody>
            <a:bodyPr/>
            <a:lstStyle/>
            <a:p/>
          </p:txBody>
        </p:sp>
        <p:sp>
          <p:nvSpPr>
            <p:cNvPr id="708" name="rc90"/>
            <p:cNvSpPr/>
            <p:nvPr/>
          </p:nvSpPr>
          <p:spPr>
            <a:xfrm>
              <a:off x="2865724" y="8521143"/>
              <a:ext cx="282365" cy="282365"/>
            </a:xfrm>
            <a:prstGeom prst="rect">
              <a:avLst/>
            </a:prstGeom>
            <a:solidFill>
              <a:srgbClr val="FEE2D4">
                <a:alpha val="100000"/>
              </a:srgbClr>
            </a:solidFill>
            <a:ln w="5420" cap="flat">
              <a:solidFill>
                <a:srgbClr val="FFFFFF">
                  <a:alpha val="100000"/>
                </a:srgbClr>
              </a:solidFill>
              <a:prstDash val="solid"/>
              <a:miter/>
            </a:ln>
          </p:spPr>
          <p:txBody>
            <a:bodyPr/>
            <a:lstStyle/>
            <a:p/>
          </p:txBody>
        </p:sp>
        <p:sp>
          <p:nvSpPr>
            <p:cNvPr id="709" name="rc91"/>
            <p:cNvSpPr/>
            <p:nvPr/>
          </p:nvSpPr>
          <p:spPr>
            <a:xfrm>
              <a:off x="3148089" y="8521143"/>
              <a:ext cx="282365" cy="282365"/>
            </a:xfrm>
            <a:prstGeom prst="rect">
              <a:avLst/>
            </a:prstGeom>
            <a:solidFill>
              <a:srgbClr val="FEE3D7">
                <a:alpha val="100000"/>
              </a:srgbClr>
            </a:solidFill>
            <a:ln w="5420" cap="flat">
              <a:solidFill>
                <a:srgbClr val="FFFFFF">
                  <a:alpha val="100000"/>
                </a:srgbClr>
              </a:solidFill>
              <a:prstDash val="solid"/>
              <a:miter/>
            </a:ln>
          </p:spPr>
          <p:txBody>
            <a:bodyPr/>
            <a:lstStyle/>
            <a:p/>
          </p:txBody>
        </p:sp>
        <p:sp>
          <p:nvSpPr>
            <p:cNvPr id="710" name="rc92"/>
            <p:cNvSpPr/>
            <p:nvPr/>
          </p:nvSpPr>
          <p:spPr>
            <a:xfrm>
              <a:off x="3430454" y="8521143"/>
              <a:ext cx="282365" cy="282365"/>
            </a:xfrm>
            <a:prstGeom prst="rect">
              <a:avLst/>
            </a:prstGeom>
            <a:solidFill>
              <a:srgbClr val="FEE4D8">
                <a:alpha val="100000"/>
              </a:srgbClr>
            </a:solidFill>
            <a:ln w="5420" cap="flat">
              <a:solidFill>
                <a:srgbClr val="FFFFFF">
                  <a:alpha val="100000"/>
                </a:srgbClr>
              </a:solidFill>
              <a:prstDash val="solid"/>
              <a:miter/>
            </a:ln>
          </p:spPr>
          <p:txBody>
            <a:bodyPr/>
            <a:lstStyle/>
            <a:p/>
          </p:txBody>
        </p:sp>
        <p:sp>
          <p:nvSpPr>
            <p:cNvPr id="711" name="rc93"/>
            <p:cNvSpPr/>
            <p:nvPr/>
          </p:nvSpPr>
          <p:spPr>
            <a:xfrm>
              <a:off x="3712819" y="8521143"/>
              <a:ext cx="282365" cy="282365"/>
            </a:xfrm>
            <a:prstGeom prst="rect">
              <a:avLst/>
            </a:prstGeom>
            <a:solidFill>
              <a:srgbClr val="FEE3D6">
                <a:alpha val="100000"/>
              </a:srgbClr>
            </a:solidFill>
            <a:ln w="5420" cap="flat">
              <a:solidFill>
                <a:srgbClr val="FFFFFF">
                  <a:alpha val="100000"/>
                </a:srgbClr>
              </a:solidFill>
              <a:prstDash val="solid"/>
              <a:miter/>
            </a:ln>
          </p:spPr>
          <p:txBody>
            <a:bodyPr/>
            <a:lstStyle/>
            <a:p/>
          </p:txBody>
        </p:sp>
        <p:sp>
          <p:nvSpPr>
            <p:cNvPr id="712" name="rc94"/>
            <p:cNvSpPr/>
            <p:nvPr/>
          </p:nvSpPr>
          <p:spPr>
            <a:xfrm>
              <a:off x="3995184"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13" name="rc95"/>
            <p:cNvSpPr/>
            <p:nvPr/>
          </p:nvSpPr>
          <p:spPr>
            <a:xfrm>
              <a:off x="4277550"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714" name="rc96"/>
            <p:cNvSpPr/>
            <p:nvPr/>
          </p:nvSpPr>
          <p:spPr>
            <a:xfrm>
              <a:off x="4559915" y="8521143"/>
              <a:ext cx="282365" cy="282365"/>
            </a:xfrm>
            <a:prstGeom prst="rect">
              <a:avLst/>
            </a:prstGeom>
            <a:solidFill>
              <a:srgbClr val="FEE0D2">
                <a:alpha val="100000"/>
              </a:srgbClr>
            </a:solidFill>
            <a:ln w="5420" cap="flat">
              <a:solidFill>
                <a:srgbClr val="FFFFFF">
                  <a:alpha val="100000"/>
                </a:srgbClr>
              </a:solidFill>
              <a:prstDash val="solid"/>
              <a:miter/>
            </a:ln>
          </p:spPr>
          <p:txBody>
            <a:bodyPr/>
            <a:lstStyle/>
            <a:p/>
          </p:txBody>
        </p:sp>
        <p:sp>
          <p:nvSpPr>
            <p:cNvPr id="715" name="rc97"/>
            <p:cNvSpPr/>
            <p:nvPr/>
          </p:nvSpPr>
          <p:spPr>
            <a:xfrm>
              <a:off x="4842280" y="8521143"/>
              <a:ext cx="282365" cy="282365"/>
            </a:xfrm>
            <a:prstGeom prst="rect">
              <a:avLst/>
            </a:prstGeom>
            <a:solidFill>
              <a:srgbClr val="FED0BD">
                <a:alpha val="100000"/>
              </a:srgbClr>
            </a:solidFill>
            <a:ln w="5420" cap="flat">
              <a:solidFill>
                <a:srgbClr val="FFFFFF">
                  <a:alpha val="100000"/>
                </a:srgbClr>
              </a:solidFill>
              <a:prstDash val="solid"/>
              <a:miter/>
            </a:ln>
          </p:spPr>
          <p:txBody>
            <a:bodyPr/>
            <a:lstStyle/>
            <a:p/>
          </p:txBody>
        </p:sp>
        <p:sp>
          <p:nvSpPr>
            <p:cNvPr id="716" name="rc98"/>
            <p:cNvSpPr/>
            <p:nvPr/>
          </p:nvSpPr>
          <p:spPr>
            <a:xfrm>
              <a:off x="5124645" y="8521143"/>
              <a:ext cx="282365" cy="282365"/>
            </a:xfrm>
            <a:prstGeom prst="rect">
              <a:avLst/>
            </a:prstGeom>
            <a:solidFill>
              <a:srgbClr val="FCBBA1">
                <a:alpha val="100000"/>
              </a:srgbClr>
            </a:solidFill>
            <a:ln w="5420" cap="flat">
              <a:solidFill>
                <a:srgbClr val="FFFFFF">
                  <a:alpha val="100000"/>
                </a:srgbClr>
              </a:solidFill>
              <a:prstDash val="solid"/>
              <a:miter/>
            </a:ln>
          </p:spPr>
          <p:txBody>
            <a:bodyPr/>
            <a:lstStyle/>
            <a:p/>
          </p:txBody>
        </p:sp>
        <p:sp>
          <p:nvSpPr>
            <p:cNvPr id="717" name="rc99"/>
            <p:cNvSpPr/>
            <p:nvPr/>
          </p:nvSpPr>
          <p:spPr>
            <a:xfrm>
              <a:off x="5407010" y="8521143"/>
              <a:ext cx="282365" cy="282365"/>
            </a:xfrm>
            <a:prstGeom prst="rect">
              <a:avLst/>
            </a:prstGeom>
            <a:solidFill>
              <a:srgbClr val="FB6D4D">
                <a:alpha val="100000"/>
              </a:srgbClr>
            </a:solidFill>
            <a:ln w="5420" cap="flat">
              <a:solidFill>
                <a:srgbClr val="FFFFFF">
                  <a:alpha val="100000"/>
                </a:srgbClr>
              </a:solidFill>
              <a:prstDash val="solid"/>
              <a:miter/>
            </a:ln>
          </p:spPr>
          <p:txBody>
            <a:bodyPr/>
            <a:lstStyle/>
            <a:p/>
          </p:txBody>
        </p:sp>
        <p:sp>
          <p:nvSpPr>
            <p:cNvPr id="718" name="rc100"/>
            <p:cNvSpPr/>
            <p:nvPr/>
          </p:nvSpPr>
          <p:spPr>
            <a:xfrm>
              <a:off x="5689375" y="8521143"/>
              <a:ext cx="282365" cy="282365"/>
            </a:xfrm>
            <a:prstGeom prst="rect">
              <a:avLst/>
            </a:prstGeom>
            <a:solidFill>
              <a:srgbClr val="FD9F81">
                <a:alpha val="100000"/>
              </a:srgbClr>
            </a:solidFill>
            <a:ln w="5420" cap="flat">
              <a:solidFill>
                <a:srgbClr val="FFFFFF">
                  <a:alpha val="100000"/>
                </a:srgbClr>
              </a:solidFill>
              <a:prstDash val="solid"/>
              <a:miter/>
            </a:ln>
          </p:spPr>
          <p:txBody>
            <a:bodyPr/>
            <a:lstStyle/>
            <a:p/>
          </p:txBody>
        </p:sp>
        <p:sp>
          <p:nvSpPr>
            <p:cNvPr id="719" name="rc101"/>
            <p:cNvSpPr/>
            <p:nvPr/>
          </p:nvSpPr>
          <p:spPr>
            <a:xfrm>
              <a:off x="2583359" y="8803508"/>
              <a:ext cx="282365" cy="282365"/>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720" name="rc102"/>
            <p:cNvSpPr/>
            <p:nvPr/>
          </p:nvSpPr>
          <p:spPr>
            <a:xfrm>
              <a:off x="2865724" y="8803508"/>
              <a:ext cx="282365" cy="282365"/>
            </a:xfrm>
            <a:prstGeom prst="rect">
              <a:avLst/>
            </a:prstGeom>
            <a:solidFill>
              <a:srgbClr val="BC1118">
                <a:alpha val="100000"/>
              </a:srgbClr>
            </a:solidFill>
            <a:ln w="5420" cap="flat">
              <a:solidFill>
                <a:srgbClr val="FFFFFF">
                  <a:alpha val="100000"/>
                </a:srgbClr>
              </a:solidFill>
              <a:prstDash val="solid"/>
              <a:miter/>
            </a:ln>
          </p:spPr>
          <p:txBody>
            <a:bodyPr/>
            <a:lstStyle/>
            <a:p/>
          </p:txBody>
        </p:sp>
        <p:sp>
          <p:nvSpPr>
            <p:cNvPr id="721" name="rc103"/>
            <p:cNvSpPr/>
            <p:nvPr/>
          </p:nvSpPr>
          <p:spPr>
            <a:xfrm>
              <a:off x="3148089" y="8803508"/>
              <a:ext cx="282365" cy="282365"/>
            </a:xfrm>
            <a:prstGeom prst="rect">
              <a:avLst/>
            </a:prstGeom>
            <a:solidFill>
              <a:srgbClr val="E83529">
                <a:alpha val="100000"/>
              </a:srgbClr>
            </a:solidFill>
            <a:ln w="5420" cap="flat">
              <a:solidFill>
                <a:srgbClr val="FFFFFF">
                  <a:alpha val="100000"/>
                </a:srgbClr>
              </a:solidFill>
              <a:prstDash val="solid"/>
              <a:miter/>
            </a:ln>
          </p:spPr>
          <p:txBody>
            <a:bodyPr/>
            <a:lstStyle/>
            <a:p/>
          </p:txBody>
        </p:sp>
        <p:sp>
          <p:nvSpPr>
            <p:cNvPr id="722" name="rc104"/>
            <p:cNvSpPr/>
            <p:nvPr/>
          </p:nvSpPr>
          <p:spPr>
            <a:xfrm>
              <a:off x="3430454" y="8803508"/>
              <a:ext cx="282365" cy="282365"/>
            </a:xfrm>
            <a:prstGeom prst="rect">
              <a:avLst/>
            </a:prstGeom>
            <a:solidFill>
              <a:srgbClr val="EF3B2C">
                <a:alpha val="100000"/>
              </a:srgbClr>
            </a:solidFill>
            <a:ln w="5420" cap="flat">
              <a:solidFill>
                <a:srgbClr val="FFFFFF">
                  <a:alpha val="100000"/>
                </a:srgbClr>
              </a:solidFill>
              <a:prstDash val="solid"/>
              <a:miter/>
            </a:ln>
          </p:spPr>
          <p:txBody>
            <a:bodyPr/>
            <a:lstStyle/>
            <a:p/>
          </p:txBody>
        </p:sp>
        <p:sp>
          <p:nvSpPr>
            <p:cNvPr id="723" name="rc105"/>
            <p:cNvSpPr/>
            <p:nvPr/>
          </p:nvSpPr>
          <p:spPr>
            <a:xfrm>
              <a:off x="3712819" y="8803508"/>
              <a:ext cx="282365" cy="282365"/>
            </a:xfrm>
            <a:prstGeom prst="rect">
              <a:avLst/>
            </a:prstGeom>
            <a:solidFill>
              <a:srgbClr val="F14230">
                <a:alpha val="100000"/>
              </a:srgbClr>
            </a:solidFill>
            <a:ln w="5420" cap="flat">
              <a:solidFill>
                <a:srgbClr val="FFFFFF">
                  <a:alpha val="100000"/>
                </a:srgbClr>
              </a:solidFill>
              <a:prstDash val="solid"/>
              <a:miter/>
            </a:ln>
          </p:spPr>
          <p:txBody>
            <a:bodyPr/>
            <a:lstStyle/>
            <a:p/>
          </p:txBody>
        </p:sp>
        <p:sp>
          <p:nvSpPr>
            <p:cNvPr id="724" name="rc106"/>
            <p:cNvSpPr/>
            <p:nvPr/>
          </p:nvSpPr>
          <p:spPr>
            <a:xfrm>
              <a:off x="3995184" y="8803508"/>
              <a:ext cx="282365" cy="282365"/>
            </a:xfrm>
            <a:prstGeom prst="rect">
              <a:avLst/>
            </a:prstGeom>
            <a:solidFill>
              <a:srgbClr val="FC8767">
                <a:alpha val="100000"/>
              </a:srgbClr>
            </a:solidFill>
            <a:ln w="5420" cap="flat">
              <a:solidFill>
                <a:srgbClr val="FFFFFF">
                  <a:alpha val="100000"/>
                </a:srgbClr>
              </a:solidFill>
              <a:prstDash val="solid"/>
              <a:miter/>
            </a:ln>
          </p:spPr>
          <p:txBody>
            <a:bodyPr/>
            <a:lstStyle/>
            <a:p/>
          </p:txBody>
        </p:sp>
        <p:sp>
          <p:nvSpPr>
            <p:cNvPr id="725" name="rc107"/>
            <p:cNvSpPr/>
            <p:nvPr/>
          </p:nvSpPr>
          <p:spPr>
            <a:xfrm>
              <a:off x="4277550" y="8803508"/>
              <a:ext cx="282365" cy="282365"/>
            </a:xfrm>
            <a:prstGeom prst="rect">
              <a:avLst/>
            </a:prstGeom>
            <a:solidFill>
              <a:srgbClr val="FC8B6A">
                <a:alpha val="100000"/>
              </a:srgbClr>
            </a:solidFill>
            <a:ln w="5420" cap="flat">
              <a:solidFill>
                <a:srgbClr val="FFFFFF">
                  <a:alpha val="100000"/>
                </a:srgbClr>
              </a:solidFill>
              <a:prstDash val="solid"/>
              <a:miter/>
            </a:ln>
          </p:spPr>
          <p:txBody>
            <a:bodyPr/>
            <a:lstStyle/>
            <a:p/>
          </p:txBody>
        </p:sp>
        <p:sp>
          <p:nvSpPr>
            <p:cNvPr id="726" name="rc108"/>
            <p:cNvSpPr/>
            <p:nvPr/>
          </p:nvSpPr>
          <p:spPr>
            <a:xfrm>
              <a:off x="4559915" y="8803508"/>
              <a:ext cx="282365" cy="282365"/>
            </a:xfrm>
            <a:prstGeom prst="rect">
              <a:avLst/>
            </a:prstGeom>
            <a:solidFill>
              <a:srgbClr val="F85D41">
                <a:alpha val="100000"/>
              </a:srgbClr>
            </a:solidFill>
            <a:ln w="5420" cap="flat">
              <a:solidFill>
                <a:srgbClr val="FFFFFF">
                  <a:alpha val="100000"/>
                </a:srgbClr>
              </a:solidFill>
              <a:prstDash val="solid"/>
              <a:miter/>
            </a:ln>
          </p:spPr>
          <p:txBody>
            <a:bodyPr/>
            <a:lstStyle/>
            <a:p/>
          </p:txBody>
        </p:sp>
        <p:sp>
          <p:nvSpPr>
            <p:cNvPr id="727" name="rc109"/>
            <p:cNvSpPr/>
            <p:nvPr/>
          </p:nvSpPr>
          <p:spPr>
            <a:xfrm>
              <a:off x="4842280" y="8803508"/>
              <a:ext cx="282365" cy="282365"/>
            </a:xfrm>
            <a:prstGeom prst="rect">
              <a:avLst/>
            </a:prstGeom>
            <a:solidFill>
              <a:srgbClr val="FDAC8F">
                <a:alpha val="100000"/>
              </a:srgbClr>
            </a:solidFill>
            <a:ln w="5420" cap="flat">
              <a:solidFill>
                <a:srgbClr val="FFFFFF">
                  <a:alpha val="100000"/>
                </a:srgbClr>
              </a:solidFill>
              <a:prstDash val="solid"/>
              <a:miter/>
            </a:ln>
          </p:spPr>
          <p:txBody>
            <a:bodyPr/>
            <a:lstStyle/>
            <a:p/>
          </p:txBody>
        </p:sp>
        <p:sp>
          <p:nvSpPr>
            <p:cNvPr id="728" name="rc110"/>
            <p:cNvSpPr/>
            <p:nvPr/>
          </p:nvSpPr>
          <p:spPr>
            <a:xfrm>
              <a:off x="5124645" y="8803508"/>
              <a:ext cx="282365" cy="282365"/>
            </a:xfrm>
            <a:prstGeom prst="rect">
              <a:avLst/>
            </a:prstGeom>
            <a:solidFill>
              <a:srgbClr val="FED1BD">
                <a:alpha val="100000"/>
              </a:srgbClr>
            </a:solidFill>
            <a:ln w="5420" cap="flat">
              <a:solidFill>
                <a:srgbClr val="FFFFFF">
                  <a:alpha val="100000"/>
                </a:srgbClr>
              </a:solidFill>
              <a:prstDash val="solid"/>
              <a:miter/>
            </a:ln>
          </p:spPr>
          <p:txBody>
            <a:bodyPr/>
            <a:lstStyle/>
            <a:p/>
          </p:txBody>
        </p:sp>
        <p:sp>
          <p:nvSpPr>
            <p:cNvPr id="729" name="rc111"/>
            <p:cNvSpPr/>
            <p:nvPr/>
          </p:nvSpPr>
          <p:spPr>
            <a:xfrm>
              <a:off x="5407010" y="8803508"/>
              <a:ext cx="282365" cy="282365"/>
            </a:xfrm>
            <a:prstGeom prst="rect">
              <a:avLst/>
            </a:prstGeom>
            <a:solidFill>
              <a:srgbClr val="FCB99F">
                <a:alpha val="100000"/>
              </a:srgbClr>
            </a:solidFill>
            <a:ln w="5420" cap="flat">
              <a:solidFill>
                <a:srgbClr val="FFFFFF">
                  <a:alpha val="100000"/>
                </a:srgbClr>
              </a:solidFill>
              <a:prstDash val="solid"/>
              <a:miter/>
            </a:ln>
          </p:spPr>
          <p:txBody>
            <a:bodyPr/>
            <a:lstStyle/>
            <a:p/>
          </p:txBody>
        </p:sp>
        <p:sp>
          <p:nvSpPr>
            <p:cNvPr id="730" name="rc112"/>
            <p:cNvSpPr/>
            <p:nvPr/>
          </p:nvSpPr>
          <p:spPr>
            <a:xfrm>
              <a:off x="5689375" y="8803508"/>
              <a:ext cx="282365" cy="282365"/>
            </a:xfrm>
            <a:prstGeom prst="rect">
              <a:avLst/>
            </a:prstGeom>
            <a:solidFill>
              <a:srgbClr val="FDBFA6">
                <a:alpha val="100000"/>
              </a:srgbClr>
            </a:solidFill>
            <a:ln w="5420" cap="flat">
              <a:solidFill>
                <a:srgbClr val="FFFFFF">
                  <a:alpha val="100000"/>
                </a:srgbClr>
              </a:solidFill>
              <a:prstDash val="solid"/>
              <a:miter/>
            </a:ln>
          </p:spPr>
          <p:txBody>
            <a:bodyPr/>
            <a:lstStyle/>
            <a:p/>
          </p:txBody>
        </p:sp>
        <p:sp>
          <p:nvSpPr>
            <p:cNvPr id="731" name="tx113"/>
            <p:cNvSpPr/>
            <p:nvPr/>
          </p:nvSpPr>
          <p:spPr>
            <a:xfrm>
              <a:off x="1936454" y="8886350"/>
              <a:ext cx="45734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Others</a:t>
              </a:r>
            </a:p>
          </p:txBody>
        </p:sp>
        <p:sp>
          <p:nvSpPr>
            <p:cNvPr id="732" name="tx114"/>
            <p:cNvSpPr/>
            <p:nvPr/>
          </p:nvSpPr>
          <p:spPr>
            <a:xfrm>
              <a:off x="751038" y="8603985"/>
              <a:ext cx="1642764"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HADRAMOAT SAYEUN</a:t>
              </a:r>
            </a:p>
          </p:txBody>
        </p:sp>
        <p:sp>
          <p:nvSpPr>
            <p:cNvPr id="733" name="tx115"/>
            <p:cNvSpPr/>
            <p:nvPr/>
          </p:nvSpPr>
          <p:spPr>
            <a:xfrm>
              <a:off x="1911153" y="8325415"/>
              <a:ext cx="482649"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MARIB</a:t>
              </a:r>
            </a:p>
          </p:txBody>
        </p:sp>
        <p:sp>
          <p:nvSpPr>
            <p:cNvPr id="734" name="tx116"/>
            <p:cNvSpPr/>
            <p:nvPr/>
          </p:nvSpPr>
          <p:spPr>
            <a:xfrm>
              <a:off x="1919487" y="8041190"/>
              <a:ext cx="474315"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LAHAJ</a:t>
              </a:r>
            </a:p>
          </p:txBody>
        </p:sp>
        <p:sp>
          <p:nvSpPr>
            <p:cNvPr id="735" name="tx117"/>
            <p:cNvSpPr/>
            <p:nvPr/>
          </p:nvSpPr>
          <p:spPr>
            <a:xfrm>
              <a:off x="1623245" y="7756964"/>
              <a:ext cx="770557"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SHABWAH</a:t>
              </a:r>
            </a:p>
          </p:txBody>
        </p:sp>
        <p:sp>
          <p:nvSpPr>
            <p:cNvPr id="736" name="tx118"/>
            <p:cNvSpPr/>
            <p:nvPr/>
          </p:nvSpPr>
          <p:spPr>
            <a:xfrm>
              <a:off x="1970386" y="7478320"/>
              <a:ext cx="423416"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ADEN</a:t>
              </a:r>
            </a:p>
          </p:txBody>
        </p:sp>
        <p:sp>
          <p:nvSpPr>
            <p:cNvPr id="737" name="tx119"/>
            <p:cNvSpPr/>
            <p:nvPr/>
          </p:nvSpPr>
          <p:spPr>
            <a:xfrm>
              <a:off x="1877146" y="7195955"/>
              <a:ext cx="516656"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ABYAN</a:t>
              </a:r>
            </a:p>
          </p:txBody>
        </p:sp>
        <p:sp>
          <p:nvSpPr>
            <p:cNvPr id="738" name="tx120"/>
            <p:cNvSpPr/>
            <p:nvPr/>
          </p:nvSpPr>
          <p:spPr>
            <a:xfrm>
              <a:off x="2063627" y="6913590"/>
              <a:ext cx="330175" cy="10909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TAIZ</a:t>
              </a:r>
            </a:p>
          </p:txBody>
        </p:sp>
        <p:sp>
          <p:nvSpPr>
            <p:cNvPr id="739" name="tx121"/>
            <p:cNvSpPr/>
            <p:nvPr/>
          </p:nvSpPr>
          <p:spPr>
            <a:xfrm>
              <a:off x="1420094" y="6545133"/>
              <a:ext cx="97370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HADRAMOAT</a:t>
              </a:r>
            </a:p>
          </p:txBody>
        </p:sp>
        <p:sp>
          <p:nvSpPr>
            <p:cNvPr id="740" name="tx122"/>
            <p:cNvSpPr/>
            <p:nvPr/>
          </p:nvSpPr>
          <p:spPr>
            <a:xfrm>
              <a:off x="1495922" y="6711660"/>
              <a:ext cx="897880"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ALMUKLLAA</a:t>
              </a:r>
            </a:p>
          </p:txBody>
        </p:sp>
        <p:sp>
          <p:nvSpPr>
            <p:cNvPr id="741" name="tx123"/>
            <p:cNvSpPr/>
            <p:nvPr/>
          </p:nvSpPr>
          <p:spPr>
            <a:xfrm rot="-2700000">
              <a:off x="2284906"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742" name="tx124"/>
            <p:cNvSpPr/>
            <p:nvPr/>
          </p:nvSpPr>
          <p:spPr>
            <a:xfrm rot="-2700000">
              <a:off x="2567272"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743" name="tx125"/>
            <p:cNvSpPr/>
            <p:nvPr/>
          </p:nvSpPr>
          <p:spPr>
            <a:xfrm rot="-2700000">
              <a:off x="2849637"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744" name="tx126"/>
            <p:cNvSpPr/>
            <p:nvPr/>
          </p:nvSpPr>
          <p:spPr>
            <a:xfrm rot="-2700000">
              <a:off x="3132002"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745" name="tx127"/>
            <p:cNvSpPr/>
            <p:nvPr/>
          </p:nvSpPr>
          <p:spPr>
            <a:xfrm rot="-2700000">
              <a:off x="3414367"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746" name="tx128"/>
            <p:cNvSpPr/>
            <p:nvPr/>
          </p:nvSpPr>
          <p:spPr>
            <a:xfrm rot="-2700000">
              <a:off x="3696732"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747" name="tx129"/>
            <p:cNvSpPr/>
            <p:nvPr/>
          </p:nvSpPr>
          <p:spPr>
            <a:xfrm rot="-2700000">
              <a:off x="3979097"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748" name="tx130"/>
            <p:cNvSpPr/>
            <p:nvPr/>
          </p:nvSpPr>
          <p:spPr>
            <a:xfrm rot="-2700000">
              <a:off x="4261462"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749" name="tx131"/>
            <p:cNvSpPr/>
            <p:nvPr/>
          </p:nvSpPr>
          <p:spPr>
            <a:xfrm rot="-2700000">
              <a:off x="4543827"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750" name="tx132"/>
            <p:cNvSpPr/>
            <p:nvPr/>
          </p:nvSpPr>
          <p:spPr>
            <a:xfrm rot="-2700000">
              <a:off x="4826166" y="9429857"/>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751" name="tx133"/>
            <p:cNvSpPr/>
            <p:nvPr/>
          </p:nvSpPr>
          <p:spPr>
            <a:xfrm rot="-2700000">
              <a:off x="5108557"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752" name="tx134"/>
            <p:cNvSpPr/>
            <p:nvPr/>
          </p:nvSpPr>
          <p:spPr>
            <a:xfrm rot="-2700000">
              <a:off x="5390922"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753" name="pic135"/>
            <p:cNvPicPr/>
            <p:nvPr/>
          </p:nvPicPr>
          <p:blipFill>
            <a:blip r:embed="rId2" cstate="print"/>
            <a:stretch>
              <a:fillRect/>
            </a:stretch>
          </p:blipFill>
          <p:spPr>
            <a:xfrm>
              <a:off x="3197550" y="9925424"/>
              <a:ext cx="2160000" cy="144000"/>
            </a:xfrm>
            <a:prstGeom prst="rect">
              <a:avLst/>
            </a:prstGeom>
          </p:spPr>
        </p:pic>
        <p:sp>
          <p:nvSpPr>
            <p:cNvPr id="754" name="pl136"/>
            <p:cNvSpPr/>
            <p:nvPr/>
          </p:nvSpPr>
          <p:spPr>
            <a:xfrm>
              <a:off x="3907672"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55" name="pl137"/>
            <p:cNvSpPr/>
            <p:nvPr/>
          </p:nvSpPr>
          <p:spPr>
            <a:xfrm>
              <a:off x="4630089"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56" name="pl138"/>
            <p:cNvSpPr/>
            <p:nvPr/>
          </p:nvSpPr>
          <p:spPr>
            <a:xfrm>
              <a:off x="5352505"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57" name="pl139"/>
            <p:cNvSpPr/>
            <p:nvPr/>
          </p:nvSpPr>
          <p:spPr>
            <a:xfrm>
              <a:off x="3907672"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58" name="pl140"/>
            <p:cNvSpPr/>
            <p:nvPr/>
          </p:nvSpPr>
          <p:spPr>
            <a:xfrm>
              <a:off x="4630089"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59" name="pl141"/>
            <p:cNvSpPr/>
            <p:nvPr/>
          </p:nvSpPr>
          <p:spPr>
            <a:xfrm>
              <a:off x="5352505"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60" name="tx142"/>
            <p:cNvSpPr/>
            <p:nvPr/>
          </p:nvSpPr>
          <p:spPr>
            <a:xfrm>
              <a:off x="3801725" y="10137091"/>
              <a:ext cx="211894"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500</a:t>
              </a:r>
            </a:p>
          </p:txBody>
        </p:sp>
        <p:sp>
          <p:nvSpPr>
            <p:cNvPr id="761" name="tx143"/>
            <p:cNvSpPr/>
            <p:nvPr/>
          </p:nvSpPr>
          <p:spPr>
            <a:xfrm>
              <a:off x="4488826" y="10137091"/>
              <a:ext cx="282525"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1000</a:t>
              </a:r>
            </a:p>
          </p:txBody>
        </p:sp>
        <p:sp>
          <p:nvSpPr>
            <p:cNvPr id="762" name="tx144"/>
            <p:cNvSpPr/>
            <p:nvPr/>
          </p:nvSpPr>
          <p:spPr>
            <a:xfrm>
              <a:off x="5211242" y="10137091"/>
              <a:ext cx="282525"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1500</a:t>
              </a:r>
            </a:p>
          </p:txBody>
        </p:sp>
        <p:sp>
          <p:nvSpPr>
            <p:cNvPr id="763" name="tx145"/>
            <p:cNvSpPr/>
            <p:nvPr/>
          </p:nvSpPr>
          <p:spPr>
            <a:xfrm>
              <a:off x="1187650" y="6250748"/>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764"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765"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766"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Zambia</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400"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1899869" y="2153563"/>
              <a:ext cx="3214267" cy="3131794"/>
            </a:xfrm>
            <a:prstGeom prst="rect">
              <a:avLst/>
            </a:prstGeom>
            <a:solidFill>
              <a:srgbClr val="FFFFFF">
                <a:alpha val="100000"/>
              </a:srgbClr>
            </a:solidFill>
          </p:spPr>
          <p:txBody>
            <a:bodyPr/>
            <a:lstStyle/>
            <a:p/>
          </p:txBody>
        </p:sp>
        <p:sp>
          <p:nvSpPr>
            <p:cNvPr id="7" name="pl6"/>
            <p:cNvSpPr/>
            <p:nvPr/>
          </p:nvSpPr>
          <p:spPr>
            <a:xfrm>
              <a:off x="1899869" y="496837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8" name="pl7"/>
            <p:cNvSpPr/>
            <p:nvPr/>
          </p:nvSpPr>
          <p:spPr>
            <a:xfrm>
              <a:off x="1899869" y="433440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9" name="pl8"/>
            <p:cNvSpPr/>
            <p:nvPr/>
          </p:nvSpPr>
          <p:spPr>
            <a:xfrm>
              <a:off x="1899869" y="370044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0" name="pl9"/>
            <p:cNvSpPr/>
            <p:nvPr/>
          </p:nvSpPr>
          <p:spPr>
            <a:xfrm>
              <a:off x="1899869" y="306647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1" name="pl10"/>
            <p:cNvSpPr/>
            <p:nvPr/>
          </p:nvSpPr>
          <p:spPr>
            <a:xfrm>
              <a:off x="1899869" y="243250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 name="pl11"/>
            <p:cNvSpPr/>
            <p:nvPr/>
          </p:nvSpPr>
          <p:spPr>
            <a:xfrm>
              <a:off x="189986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 name="pl12"/>
            <p:cNvSpPr/>
            <p:nvPr/>
          </p:nvSpPr>
          <p:spPr>
            <a:xfrm>
              <a:off x="1899869" y="465139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4" name="pl13"/>
            <p:cNvSpPr/>
            <p:nvPr/>
          </p:nvSpPr>
          <p:spPr>
            <a:xfrm>
              <a:off x="1899869" y="401742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5" name="pl14"/>
            <p:cNvSpPr/>
            <p:nvPr/>
          </p:nvSpPr>
          <p:spPr>
            <a:xfrm>
              <a:off x="1899869" y="33834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6" name="pl15"/>
            <p:cNvSpPr/>
            <p:nvPr/>
          </p:nvSpPr>
          <p:spPr>
            <a:xfrm>
              <a:off x="1899869" y="274949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7" name="rc16"/>
            <p:cNvSpPr/>
            <p:nvPr/>
          </p:nvSpPr>
          <p:spPr>
            <a:xfrm>
              <a:off x="1939388" y="5221961"/>
              <a:ext cx="237118" cy="633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 name="rc17"/>
            <p:cNvSpPr/>
            <p:nvPr/>
          </p:nvSpPr>
          <p:spPr>
            <a:xfrm>
              <a:off x="1939388" y="522196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9" name="rc18"/>
            <p:cNvSpPr/>
            <p:nvPr/>
          </p:nvSpPr>
          <p:spPr>
            <a:xfrm>
              <a:off x="1939388" y="5190263"/>
              <a:ext cx="237118" cy="3169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 name="rc19"/>
            <p:cNvSpPr/>
            <p:nvPr/>
          </p:nvSpPr>
          <p:spPr>
            <a:xfrm>
              <a:off x="1939388" y="5095168"/>
              <a:ext cx="237118" cy="9509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 name="rc20"/>
            <p:cNvSpPr/>
            <p:nvPr/>
          </p:nvSpPr>
          <p:spPr>
            <a:xfrm>
              <a:off x="2202853" y="5234640"/>
              <a:ext cx="237118" cy="5071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 name="rc21"/>
            <p:cNvSpPr/>
            <p:nvPr/>
          </p:nvSpPr>
          <p:spPr>
            <a:xfrm>
              <a:off x="2202853" y="523464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 name="rc22"/>
            <p:cNvSpPr/>
            <p:nvPr/>
          </p:nvSpPr>
          <p:spPr>
            <a:xfrm>
              <a:off x="2202853" y="5107847"/>
              <a:ext cx="237118" cy="126793"/>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 name="rc23"/>
            <p:cNvSpPr/>
            <p:nvPr/>
          </p:nvSpPr>
          <p:spPr>
            <a:xfrm>
              <a:off x="2202853" y="4955695"/>
              <a:ext cx="237118" cy="15215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 name="rc24"/>
            <p:cNvSpPr/>
            <p:nvPr/>
          </p:nvSpPr>
          <p:spPr>
            <a:xfrm>
              <a:off x="2466318" y="5240980"/>
              <a:ext cx="237118" cy="4437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 name="rc25"/>
            <p:cNvSpPr/>
            <p:nvPr/>
          </p:nvSpPr>
          <p:spPr>
            <a:xfrm>
              <a:off x="2466318" y="5202942"/>
              <a:ext cx="237118" cy="3803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 name="rc26"/>
            <p:cNvSpPr/>
            <p:nvPr/>
          </p:nvSpPr>
          <p:spPr>
            <a:xfrm>
              <a:off x="2466318" y="5196602"/>
              <a:ext cx="237118" cy="633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 name="rc27"/>
            <p:cNvSpPr/>
            <p:nvPr/>
          </p:nvSpPr>
          <p:spPr>
            <a:xfrm>
              <a:off x="2466318" y="4962035"/>
              <a:ext cx="237118" cy="2345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9" name="rc28"/>
            <p:cNvSpPr/>
            <p:nvPr/>
          </p:nvSpPr>
          <p:spPr>
            <a:xfrm>
              <a:off x="2729782" y="5234640"/>
              <a:ext cx="237118" cy="5071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0" name="rc29"/>
            <p:cNvSpPr/>
            <p:nvPr/>
          </p:nvSpPr>
          <p:spPr>
            <a:xfrm>
              <a:off x="2729782" y="5215621"/>
              <a:ext cx="237118" cy="1901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1" name="rc30"/>
            <p:cNvSpPr/>
            <p:nvPr/>
          </p:nvSpPr>
          <p:spPr>
            <a:xfrm>
              <a:off x="2729782" y="521562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2" name="rc31"/>
            <p:cNvSpPr/>
            <p:nvPr/>
          </p:nvSpPr>
          <p:spPr>
            <a:xfrm>
              <a:off x="2729782" y="5069809"/>
              <a:ext cx="237118" cy="1458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3" name="rc32"/>
            <p:cNvSpPr/>
            <p:nvPr/>
          </p:nvSpPr>
          <p:spPr>
            <a:xfrm>
              <a:off x="2993247" y="5240980"/>
              <a:ext cx="237118" cy="4437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4" name="rc33"/>
            <p:cNvSpPr/>
            <p:nvPr/>
          </p:nvSpPr>
          <p:spPr>
            <a:xfrm>
              <a:off x="2993247" y="524098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5" name="rc34"/>
            <p:cNvSpPr/>
            <p:nvPr/>
          </p:nvSpPr>
          <p:spPr>
            <a:xfrm>
              <a:off x="2993247" y="5221961"/>
              <a:ext cx="237118" cy="1901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6" name="rc35"/>
            <p:cNvSpPr/>
            <p:nvPr/>
          </p:nvSpPr>
          <p:spPr>
            <a:xfrm>
              <a:off x="2993247" y="5114187"/>
              <a:ext cx="237118" cy="1077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7" name="rc36"/>
            <p:cNvSpPr/>
            <p:nvPr/>
          </p:nvSpPr>
          <p:spPr>
            <a:xfrm>
              <a:off x="3256711" y="5107847"/>
              <a:ext cx="237118" cy="17751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8" name="rc37"/>
            <p:cNvSpPr/>
            <p:nvPr/>
          </p:nvSpPr>
          <p:spPr>
            <a:xfrm>
              <a:off x="3256711" y="5031771"/>
              <a:ext cx="237118" cy="7607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9" name="rc38"/>
            <p:cNvSpPr/>
            <p:nvPr/>
          </p:nvSpPr>
          <p:spPr>
            <a:xfrm>
              <a:off x="3256711" y="5006412"/>
              <a:ext cx="237118" cy="2535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0" name="rc39"/>
            <p:cNvSpPr/>
            <p:nvPr/>
          </p:nvSpPr>
          <p:spPr>
            <a:xfrm>
              <a:off x="3256711" y="4784524"/>
              <a:ext cx="237118" cy="22188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1" name="rc40"/>
            <p:cNvSpPr/>
            <p:nvPr/>
          </p:nvSpPr>
          <p:spPr>
            <a:xfrm>
              <a:off x="3520176" y="5082488"/>
              <a:ext cx="237118" cy="20286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2" name="rc41"/>
            <p:cNvSpPr/>
            <p:nvPr/>
          </p:nvSpPr>
          <p:spPr>
            <a:xfrm>
              <a:off x="3520176" y="4974714"/>
              <a:ext cx="237118" cy="10777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 name="rc42"/>
            <p:cNvSpPr/>
            <p:nvPr/>
          </p:nvSpPr>
          <p:spPr>
            <a:xfrm>
              <a:off x="3520176" y="4923997"/>
              <a:ext cx="237118" cy="5071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4" name="rc43"/>
            <p:cNvSpPr/>
            <p:nvPr/>
          </p:nvSpPr>
          <p:spPr>
            <a:xfrm>
              <a:off x="3520176" y="4664071"/>
              <a:ext cx="237118" cy="2599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5" name="rc44"/>
            <p:cNvSpPr/>
            <p:nvPr/>
          </p:nvSpPr>
          <p:spPr>
            <a:xfrm>
              <a:off x="3783640" y="5038111"/>
              <a:ext cx="237118" cy="24724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6" name="rc45"/>
            <p:cNvSpPr/>
            <p:nvPr/>
          </p:nvSpPr>
          <p:spPr>
            <a:xfrm>
              <a:off x="3783640" y="4987394"/>
              <a:ext cx="237118" cy="5071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7" name="rc46"/>
            <p:cNvSpPr/>
            <p:nvPr/>
          </p:nvSpPr>
          <p:spPr>
            <a:xfrm>
              <a:off x="3783640" y="4943016"/>
              <a:ext cx="237118" cy="4437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8" name="rc47"/>
            <p:cNvSpPr/>
            <p:nvPr/>
          </p:nvSpPr>
          <p:spPr>
            <a:xfrm>
              <a:off x="3783640" y="4492900"/>
              <a:ext cx="237118" cy="45011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9" name="rc48"/>
            <p:cNvSpPr/>
            <p:nvPr/>
          </p:nvSpPr>
          <p:spPr>
            <a:xfrm>
              <a:off x="4047105" y="4930337"/>
              <a:ext cx="237118" cy="35502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0" name="rc49"/>
            <p:cNvSpPr/>
            <p:nvPr/>
          </p:nvSpPr>
          <p:spPr>
            <a:xfrm>
              <a:off x="4047105" y="3979387"/>
              <a:ext cx="237118" cy="95094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1" name="rc50"/>
            <p:cNvSpPr/>
            <p:nvPr/>
          </p:nvSpPr>
          <p:spPr>
            <a:xfrm>
              <a:off x="4047105" y="3928670"/>
              <a:ext cx="237118" cy="5071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2" name="rc51"/>
            <p:cNvSpPr/>
            <p:nvPr/>
          </p:nvSpPr>
          <p:spPr>
            <a:xfrm>
              <a:off x="4047105" y="2876285"/>
              <a:ext cx="237118" cy="105238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3" name="rc52"/>
            <p:cNvSpPr/>
            <p:nvPr/>
          </p:nvSpPr>
          <p:spPr>
            <a:xfrm>
              <a:off x="4310570" y="5101507"/>
              <a:ext cx="237118" cy="18385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4" name="rc53"/>
            <p:cNvSpPr/>
            <p:nvPr/>
          </p:nvSpPr>
          <p:spPr>
            <a:xfrm>
              <a:off x="4310570" y="4423163"/>
              <a:ext cx="237118" cy="67834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5" name="rc54"/>
            <p:cNvSpPr/>
            <p:nvPr/>
          </p:nvSpPr>
          <p:spPr>
            <a:xfrm>
              <a:off x="4310570" y="4321729"/>
              <a:ext cx="237118" cy="10143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6" name="rc55"/>
            <p:cNvSpPr/>
            <p:nvPr/>
          </p:nvSpPr>
          <p:spPr>
            <a:xfrm>
              <a:off x="4310570" y="3846254"/>
              <a:ext cx="237118" cy="47547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7" name="rc56"/>
            <p:cNvSpPr/>
            <p:nvPr/>
          </p:nvSpPr>
          <p:spPr>
            <a:xfrm>
              <a:off x="4574034" y="5133206"/>
              <a:ext cx="237118" cy="15215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8" name="rc57"/>
            <p:cNvSpPr/>
            <p:nvPr/>
          </p:nvSpPr>
          <p:spPr>
            <a:xfrm>
              <a:off x="4574034" y="4873280"/>
              <a:ext cx="237118" cy="25992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9" name="rc58"/>
            <p:cNvSpPr/>
            <p:nvPr/>
          </p:nvSpPr>
          <p:spPr>
            <a:xfrm>
              <a:off x="4574034" y="4613353"/>
              <a:ext cx="237118" cy="25992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60" name="rc59"/>
            <p:cNvSpPr/>
            <p:nvPr/>
          </p:nvSpPr>
          <p:spPr>
            <a:xfrm>
              <a:off x="4574034" y="4499239"/>
              <a:ext cx="237118" cy="1141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1" name="pg60"/>
            <p:cNvSpPr/>
            <p:nvPr/>
          </p:nvSpPr>
          <p:spPr>
            <a:xfrm>
              <a:off x="2654282"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2" name="tx61"/>
            <p:cNvSpPr/>
            <p:nvPr/>
          </p:nvSpPr>
          <p:spPr>
            <a:xfrm>
              <a:off x="2779165"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705 case(s)</a:t>
              </a:r>
            </a:p>
          </p:txBody>
        </p:sp>
        <p:sp>
          <p:nvSpPr>
            <p:cNvPr id="63" name="pg62"/>
            <p:cNvSpPr/>
            <p:nvPr/>
          </p:nvSpPr>
          <p:spPr>
            <a:xfrm>
              <a:off x="2792450" y="2394471"/>
              <a:ext cx="1429105" cy="311602"/>
            </a:xfrm>
            <a:custGeom>
              <a:avLst/>
              <a:pathLst>
                <a:path w="1429105" h="311602">
                  <a:moveTo>
                    <a:pt x="26017" y="311602"/>
                  </a:moveTo>
                  <a:lnTo>
                    <a:pt x="1403088" y="311602"/>
                  </a:lnTo>
                  <a:lnTo>
                    <a:pt x="1402040" y="311581"/>
                  </a:lnTo>
                  <a:lnTo>
                    <a:pt x="1406224" y="311412"/>
                  </a:lnTo>
                  <a:lnTo>
                    <a:pt x="1410326" y="310575"/>
                  </a:lnTo>
                  <a:lnTo>
                    <a:pt x="1414241" y="309090"/>
                  </a:lnTo>
                  <a:lnTo>
                    <a:pt x="1417867" y="306996"/>
                  </a:lnTo>
                  <a:lnTo>
                    <a:pt x="1421110" y="304348"/>
                  </a:lnTo>
                  <a:lnTo>
                    <a:pt x="1423887" y="301214"/>
                  </a:lnTo>
                  <a:lnTo>
                    <a:pt x="1426125" y="297675"/>
                  </a:lnTo>
                  <a:lnTo>
                    <a:pt x="1427766" y="293823"/>
                  </a:lnTo>
                  <a:lnTo>
                    <a:pt x="1428768" y="289758"/>
                  </a:lnTo>
                  <a:lnTo>
                    <a:pt x="1429105" y="285585"/>
                  </a:lnTo>
                  <a:lnTo>
                    <a:pt x="1429105" y="26017"/>
                  </a:lnTo>
                  <a:lnTo>
                    <a:pt x="1428768" y="21843"/>
                  </a:lnTo>
                  <a:lnTo>
                    <a:pt x="1427766" y="17778"/>
                  </a:lnTo>
                  <a:lnTo>
                    <a:pt x="1426125" y="13926"/>
                  </a:lnTo>
                  <a:lnTo>
                    <a:pt x="1423887" y="10387"/>
                  </a:lnTo>
                  <a:lnTo>
                    <a:pt x="1421110" y="7253"/>
                  </a:lnTo>
                  <a:lnTo>
                    <a:pt x="1417867" y="4605"/>
                  </a:lnTo>
                  <a:lnTo>
                    <a:pt x="1414241" y="2511"/>
                  </a:lnTo>
                  <a:lnTo>
                    <a:pt x="1410326" y="1027"/>
                  </a:lnTo>
                  <a:lnTo>
                    <a:pt x="1406224" y="189"/>
                  </a:lnTo>
                  <a:lnTo>
                    <a:pt x="1403088"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4" name="tx63"/>
            <p:cNvSpPr/>
            <p:nvPr/>
          </p:nvSpPr>
          <p:spPr>
            <a:xfrm>
              <a:off x="2896519" y="2466357"/>
              <a:ext cx="122096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1,755 case(s)</a:t>
              </a:r>
            </a:p>
          </p:txBody>
        </p:sp>
        <p:sp>
          <p:nvSpPr>
            <p:cNvPr id="65" name="rc64"/>
            <p:cNvSpPr/>
            <p:nvPr/>
          </p:nvSpPr>
          <p:spPr>
            <a:xfrm>
              <a:off x="1899869" y="2153563"/>
              <a:ext cx="3214267" cy="3131794"/>
            </a:xfrm>
            <a:prstGeom prst="rect">
              <a:avLst/>
            </a:prstGeom>
            <a:ln w="13550" cap="rnd">
              <a:solidFill>
                <a:srgbClr val="333333">
                  <a:alpha val="100000"/>
                </a:srgbClr>
              </a:solidFill>
              <a:prstDash val="solid"/>
              <a:round/>
            </a:ln>
          </p:spPr>
          <p:txBody>
            <a:bodyPr/>
            <a:lstStyle/>
            <a:p/>
          </p:txBody>
        </p:sp>
        <p:sp>
          <p:nvSpPr>
            <p:cNvPr id="66" name="rc65"/>
            <p:cNvSpPr/>
            <p:nvPr/>
          </p:nvSpPr>
          <p:spPr>
            <a:xfrm>
              <a:off x="5114136" y="2153563"/>
              <a:ext cx="3214267" cy="3131794"/>
            </a:xfrm>
            <a:prstGeom prst="rect">
              <a:avLst/>
            </a:prstGeom>
            <a:solidFill>
              <a:srgbClr val="FFFFFF">
                <a:alpha val="100000"/>
              </a:srgbClr>
            </a:solidFill>
          </p:spPr>
          <p:txBody>
            <a:bodyPr/>
            <a:lstStyle/>
            <a:p/>
          </p:txBody>
        </p:sp>
        <p:sp>
          <p:nvSpPr>
            <p:cNvPr id="67" name="pl66"/>
            <p:cNvSpPr/>
            <p:nvPr/>
          </p:nvSpPr>
          <p:spPr>
            <a:xfrm>
              <a:off x="5114136" y="496837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8" name="pl67"/>
            <p:cNvSpPr/>
            <p:nvPr/>
          </p:nvSpPr>
          <p:spPr>
            <a:xfrm>
              <a:off x="5114136" y="433440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69" name="pl68"/>
            <p:cNvSpPr/>
            <p:nvPr/>
          </p:nvSpPr>
          <p:spPr>
            <a:xfrm>
              <a:off x="5114136" y="370044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0" name="pl69"/>
            <p:cNvSpPr/>
            <p:nvPr/>
          </p:nvSpPr>
          <p:spPr>
            <a:xfrm>
              <a:off x="5114136" y="306647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1" name="pl70"/>
            <p:cNvSpPr/>
            <p:nvPr/>
          </p:nvSpPr>
          <p:spPr>
            <a:xfrm>
              <a:off x="5114136" y="243250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72" name="pl71"/>
            <p:cNvSpPr/>
            <p:nvPr/>
          </p:nvSpPr>
          <p:spPr>
            <a:xfrm>
              <a:off x="5114136"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3" name="pl72"/>
            <p:cNvSpPr/>
            <p:nvPr/>
          </p:nvSpPr>
          <p:spPr>
            <a:xfrm>
              <a:off x="5114136" y="465139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4" name="pl73"/>
            <p:cNvSpPr/>
            <p:nvPr/>
          </p:nvSpPr>
          <p:spPr>
            <a:xfrm>
              <a:off x="5114136" y="401742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5" name="pl74"/>
            <p:cNvSpPr/>
            <p:nvPr/>
          </p:nvSpPr>
          <p:spPr>
            <a:xfrm>
              <a:off x="5114136" y="33834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6" name="pl75"/>
            <p:cNvSpPr/>
            <p:nvPr/>
          </p:nvSpPr>
          <p:spPr>
            <a:xfrm>
              <a:off x="5114136" y="274949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77" name="rc76"/>
            <p:cNvSpPr/>
            <p:nvPr/>
          </p:nvSpPr>
          <p:spPr>
            <a:xfrm>
              <a:off x="5153656" y="4962035"/>
              <a:ext cx="237118" cy="32332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8" name="rc77"/>
            <p:cNvSpPr/>
            <p:nvPr/>
          </p:nvSpPr>
          <p:spPr>
            <a:xfrm>
              <a:off x="5153656" y="4549957"/>
              <a:ext cx="237118" cy="41207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9" name="rc78"/>
            <p:cNvSpPr/>
            <p:nvPr/>
          </p:nvSpPr>
          <p:spPr>
            <a:xfrm>
              <a:off x="5153656" y="4543617"/>
              <a:ext cx="237118" cy="633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0" name="rc79"/>
            <p:cNvSpPr/>
            <p:nvPr/>
          </p:nvSpPr>
          <p:spPr>
            <a:xfrm>
              <a:off x="5153656" y="3954028"/>
              <a:ext cx="237118" cy="58958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1" name="rc80"/>
            <p:cNvSpPr/>
            <p:nvPr/>
          </p:nvSpPr>
          <p:spPr>
            <a:xfrm>
              <a:off x="5417121" y="5069809"/>
              <a:ext cx="237118" cy="21554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2" name="rc81"/>
            <p:cNvSpPr/>
            <p:nvPr/>
          </p:nvSpPr>
          <p:spPr>
            <a:xfrm>
              <a:off x="5417121" y="4651391"/>
              <a:ext cx="237118" cy="41841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3" name="rc82"/>
            <p:cNvSpPr/>
            <p:nvPr/>
          </p:nvSpPr>
          <p:spPr>
            <a:xfrm>
              <a:off x="5417121" y="4626033"/>
              <a:ext cx="237118" cy="2535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4" name="rc83"/>
            <p:cNvSpPr/>
            <p:nvPr/>
          </p:nvSpPr>
          <p:spPr>
            <a:xfrm>
              <a:off x="5417121" y="3839914"/>
              <a:ext cx="237118" cy="78611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5" name="rc84"/>
            <p:cNvSpPr/>
            <p:nvPr/>
          </p:nvSpPr>
          <p:spPr>
            <a:xfrm>
              <a:off x="5680585" y="4981054"/>
              <a:ext cx="237118" cy="30430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6" name="rc85"/>
            <p:cNvSpPr/>
            <p:nvPr/>
          </p:nvSpPr>
          <p:spPr>
            <a:xfrm>
              <a:off x="5680585" y="4981054"/>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7" name="rc86"/>
            <p:cNvSpPr/>
            <p:nvPr/>
          </p:nvSpPr>
          <p:spPr>
            <a:xfrm>
              <a:off x="5680585" y="4955695"/>
              <a:ext cx="237118" cy="2535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8" name="rc87"/>
            <p:cNvSpPr/>
            <p:nvPr/>
          </p:nvSpPr>
          <p:spPr>
            <a:xfrm>
              <a:off x="5680585" y="4271011"/>
              <a:ext cx="237118" cy="6846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9" name="rc88"/>
            <p:cNvSpPr/>
            <p:nvPr/>
          </p:nvSpPr>
          <p:spPr>
            <a:xfrm>
              <a:off x="5944050" y="4993733"/>
              <a:ext cx="237118" cy="29162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0" name="rc89"/>
            <p:cNvSpPr/>
            <p:nvPr/>
          </p:nvSpPr>
          <p:spPr>
            <a:xfrm>
              <a:off x="5944050" y="499373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1" name="rc90"/>
            <p:cNvSpPr/>
            <p:nvPr/>
          </p:nvSpPr>
          <p:spPr>
            <a:xfrm>
              <a:off x="5944050" y="4981054"/>
              <a:ext cx="237118" cy="1267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2" name="rc91"/>
            <p:cNvSpPr/>
            <p:nvPr/>
          </p:nvSpPr>
          <p:spPr>
            <a:xfrm>
              <a:off x="5944050" y="4657731"/>
              <a:ext cx="237118" cy="32332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3" name="rc92"/>
            <p:cNvSpPr/>
            <p:nvPr/>
          </p:nvSpPr>
          <p:spPr>
            <a:xfrm>
              <a:off x="6207514" y="4917657"/>
              <a:ext cx="237118" cy="36770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4" name="rc93"/>
            <p:cNvSpPr/>
            <p:nvPr/>
          </p:nvSpPr>
          <p:spPr>
            <a:xfrm>
              <a:off x="6207514" y="491765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5" name="rc94"/>
            <p:cNvSpPr/>
            <p:nvPr/>
          </p:nvSpPr>
          <p:spPr>
            <a:xfrm>
              <a:off x="6207514" y="4904978"/>
              <a:ext cx="237118" cy="1267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6" name="rc95"/>
            <p:cNvSpPr/>
            <p:nvPr/>
          </p:nvSpPr>
          <p:spPr>
            <a:xfrm>
              <a:off x="6207514" y="4467541"/>
              <a:ext cx="237118" cy="4374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7" name="rc96"/>
            <p:cNvSpPr/>
            <p:nvPr/>
          </p:nvSpPr>
          <p:spPr>
            <a:xfrm>
              <a:off x="6470979" y="4949356"/>
              <a:ext cx="237118" cy="33600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8" name="rc97"/>
            <p:cNvSpPr/>
            <p:nvPr/>
          </p:nvSpPr>
          <p:spPr>
            <a:xfrm>
              <a:off x="6470979" y="4949356"/>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9" name="rc98"/>
            <p:cNvSpPr/>
            <p:nvPr/>
          </p:nvSpPr>
          <p:spPr>
            <a:xfrm>
              <a:off x="6470979" y="4879619"/>
              <a:ext cx="237118" cy="6973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0" name="rc99"/>
            <p:cNvSpPr/>
            <p:nvPr/>
          </p:nvSpPr>
          <p:spPr>
            <a:xfrm>
              <a:off x="6470979" y="4334408"/>
              <a:ext cx="237118" cy="54521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1" name="rc100"/>
            <p:cNvSpPr/>
            <p:nvPr/>
          </p:nvSpPr>
          <p:spPr>
            <a:xfrm>
              <a:off x="6734443" y="5025431"/>
              <a:ext cx="237118" cy="25992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2" name="rc101"/>
            <p:cNvSpPr/>
            <p:nvPr/>
          </p:nvSpPr>
          <p:spPr>
            <a:xfrm>
              <a:off x="6734443" y="502543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3" name="rc102"/>
            <p:cNvSpPr/>
            <p:nvPr/>
          </p:nvSpPr>
          <p:spPr>
            <a:xfrm>
              <a:off x="6734443" y="5012752"/>
              <a:ext cx="237118" cy="1267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4" name="rc103"/>
            <p:cNvSpPr/>
            <p:nvPr/>
          </p:nvSpPr>
          <p:spPr>
            <a:xfrm>
              <a:off x="6734443" y="4645052"/>
              <a:ext cx="237118" cy="36770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5" name="rc104"/>
            <p:cNvSpPr/>
            <p:nvPr/>
          </p:nvSpPr>
          <p:spPr>
            <a:xfrm>
              <a:off x="6997908" y="4860600"/>
              <a:ext cx="237118" cy="42475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6" name="rc105"/>
            <p:cNvSpPr/>
            <p:nvPr/>
          </p:nvSpPr>
          <p:spPr>
            <a:xfrm>
              <a:off x="6997908" y="486060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7" name="rc106"/>
            <p:cNvSpPr/>
            <p:nvPr/>
          </p:nvSpPr>
          <p:spPr>
            <a:xfrm>
              <a:off x="6997908" y="4854261"/>
              <a:ext cx="237118" cy="633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8" name="rc107"/>
            <p:cNvSpPr/>
            <p:nvPr/>
          </p:nvSpPr>
          <p:spPr>
            <a:xfrm>
              <a:off x="6997908" y="4537277"/>
              <a:ext cx="237118" cy="3169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9" name="rc108"/>
            <p:cNvSpPr/>
            <p:nvPr/>
          </p:nvSpPr>
          <p:spPr>
            <a:xfrm>
              <a:off x="7261373" y="5006412"/>
              <a:ext cx="237118" cy="27894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0" name="rc109"/>
            <p:cNvSpPr/>
            <p:nvPr/>
          </p:nvSpPr>
          <p:spPr>
            <a:xfrm>
              <a:off x="7261373" y="4968375"/>
              <a:ext cx="237118" cy="3803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1" name="rc110"/>
            <p:cNvSpPr/>
            <p:nvPr/>
          </p:nvSpPr>
          <p:spPr>
            <a:xfrm>
              <a:off x="7261373" y="4949356"/>
              <a:ext cx="237118" cy="1901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2" name="rc111"/>
            <p:cNvSpPr/>
            <p:nvPr/>
          </p:nvSpPr>
          <p:spPr>
            <a:xfrm>
              <a:off x="7261373" y="4347087"/>
              <a:ext cx="237118" cy="6022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3" name="rc112"/>
            <p:cNvSpPr/>
            <p:nvPr/>
          </p:nvSpPr>
          <p:spPr>
            <a:xfrm>
              <a:off x="7524837" y="4987394"/>
              <a:ext cx="237118" cy="29796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4" name="rc113"/>
            <p:cNvSpPr/>
            <p:nvPr/>
          </p:nvSpPr>
          <p:spPr>
            <a:xfrm>
              <a:off x="7524837" y="4822562"/>
              <a:ext cx="237118" cy="16483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5" name="rc114"/>
            <p:cNvSpPr/>
            <p:nvPr/>
          </p:nvSpPr>
          <p:spPr>
            <a:xfrm>
              <a:off x="7524837" y="482256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6" name="rc115"/>
            <p:cNvSpPr/>
            <p:nvPr/>
          </p:nvSpPr>
          <p:spPr>
            <a:xfrm>
              <a:off x="7524837" y="4169577"/>
              <a:ext cx="237118" cy="65298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7" name="rc116"/>
            <p:cNvSpPr/>
            <p:nvPr/>
          </p:nvSpPr>
          <p:spPr>
            <a:xfrm>
              <a:off x="7788302" y="5240980"/>
              <a:ext cx="237118" cy="4437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8" name="rc117"/>
            <p:cNvSpPr/>
            <p:nvPr/>
          </p:nvSpPr>
          <p:spPr>
            <a:xfrm>
              <a:off x="7788302" y="5196602"/>
              <a:ext cx="237118" cy="4437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9" name="rc118"/>
            <p:cNvSpPr/>
            <p:nvPr/>
          </p:nvSpPr>
          <p:spPr>
            <a:xfrm>
              <a:off x="7788302" y="5196602"/>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0" name="rc119"/>
            <p:cNvSpPr/>
            <p:nvPr/>
          </p:nvSpPr>
          <p:spPr>
            <a:xfrm>
              <a:off x="7788302" y="5076149"/>
              <a:ext cx="237118" cy="12045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1" name="pg120"/>
            <p:cNvSpPr/>
            <p:nvPr/>
          </p:nvSpPr>
          <p:spPr>
            <a:xfrm>
              <a:off x="7055658"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22" name="pg121"/>
            <p:cNvSpPr/>
            <p:nvPr/>
          </p:nvSpPr>
          <p:spPr>
            <a:xfrm>
              <a:off x="5868550"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3" name="tx122"/>
            <p:cNvSpPr/>
            <p:nvPr/>
          </p:nvSpPr>
          <p:spPr>
            <a:xfrm>
              <a:off x="5993432"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696 case(s)</a:t>
              </a:r>
            </a:p>
          </p:txBody>
        </p:sp>
        <p:sp>
          <p:nvSpPr>
            <p:cNvPr id="124" name="pg123"/>
            <p:cNvSpPr/>
            <p:nvPr/>
          </p:nvSpPr>
          <p:spPr>
            <a:xfrm>
              <a:off x="6006718" y="2394471"/>
              <a:ext cx="1429105" cy="311602"/>
            </a:xfrm>
            <a:custGeom>
              <a:avLst/>
              <a:pathLst>
                <a:path w="1429105" h="311602">
                  <a:moveTo>
                    <a:pt x="26017" y="311602"/>
                  </a:moveTo>
                  <a:lnTo>
                    <a:pt x="1403088" y="311602"/>
                  </a:lnTo>
                  <a:lnTo>
                    <a:pt x="1402040" y="311581"/>
                  </a:lnTo>
                  <a:lnTo>
                    <a:pt x="1406224" y="311412"/>
                  </a:lnTo>
                  <a:lnTo>
                    <a:pt x="1410326" y="310575"/>
                  </a:lnTo>
                  <a:lnTo>
                    <a:pt x="1414241" y="309090"/>
                  </a:lnTo>
                  <a:lnTo>
                    <a:pt x="1417867" y="306996"/>
                  </a:lnTo>
                  <a:lnTo>
                    <a:pt x="1421110" y="304348"/>
                  </a:lnTo>
                  <a:lnTo>
                    <a:pt x="1423887" y="301214"/>
                  </a:lnTo>
                  <a:lnTo>
                    <a:pt x="1426125" y="297675"/>
                  </a:lnTo>
                  <a:lnTo>
                    <a:pt x="1427766" y="293823"/>
                  </a:lnTo>
                  <a:lnTo>
                    <a:pt x="1428768" y="289758"/>
                  </a:lnTo>
                  <a:lnTo>
                    <a:pt x="1429105" y="285585"/>
                  </a:lnTo>
                  <a:lnTo>
                    <a:pt x="1429105" y="26017"/>
                  </a:lnTo>
                  <a:lnTo>
                    <a:pt x="1428768" y="21843"/>
                  </a:lnTo>
                  <a:lnTo>
                    <a:pt x="1427766" y="17778"/>
                  </a:lnTo>
                  <a:lnTo>
                    <a:pt x="1426125" y="13926"/>
                  </a:lnTo>
                  <a:lnTo>
                    <a:pt x="1423887" y="10387"/>
                  </a:lnTo>
                  <a:lnTo>
                    <a:pt x="1421110" y="7253"/>
                  </a:lnTo>
                  <a:lnTo>
                    <a:pt x="1417867" y="4605"/>
                  </a:lnTo>
                  <a:lnTo>
                    <a:pt x="1414241" y="2511"/>
                  </a:lnTo>
                  <a:lnTo>
                    <a:pt x="1410326" y="1027"/>
                  </a:lnTo>
                  <a:lnTo>
                    <a:pt x="1406224" y="189"/>
                  </a:lnTo>
                  <a:lnTo>
                    <a:pt x="1403088"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5" name="tx124"/>
            <p:cNvSpPr/>
            <p:nvPr/>
          </p:nvSpPr>
          <p:spPr>
            <a:xfrm>
              <a:off x="6110786" y="2466357"/>
              <a:ext cx="122096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5,653 case(s)</a:t>
              </a:r>
            </a:p>
          </p:txBody>
        </p:sp>
        <p:sp>
          <p:nvSpPr>
            <p:cNvPr id="126" name="rc125"/>
            <p:cNvSpPr/>
            <p:nvPr/>
          </p:nvSpPr>
          <p:spPr>
            <a:xfrm>
              <a:off x="5114136" y="2153563"/>
              <a:ext cx="3214267" cy="3131794"/>
            </a:xfrm>
            <a:prstGeom prst="rect">
              <a:avLst/>
            </a:prstGeom>
            <a:ln w="13550" cap="rnd">
              <a:solidFill>
                <a:srgbClr val="333333">
                  <a:alpha val="100000"/>
                </a:srgbClr>
              </a:solidFill>
              <a:prstDash val="solid"/>
              <a:round/>
            </a:ln>
          </p:spPr>
          <p:txBody>
            <a:bodyPr/>
            <a:lstStyle/>
            <a:p/>
          </p:txBody>
        </p:sp>
        <p:sp>
          <p:nvSpPr>
            <p:cNvPr id="127" name="rc126"/>
            <p:cNvSpPr/>
            <p:nvPr/>
          </p:nvSpPr>
          <p:spPr>
            <a:xfrm>
              <a:off x="8328404" y="2153563"/>
              <a:ext cx="3214267" cy="3131794"/>
            </a:xfrm>
            <a:prstGeom prst="rect">
              <a:avLst/>
            </a:prstGeom>
            <a:solidFill>
              <a:srgbClr val="FFFFFF">
                <a:alpha val="100000"/>
              </a:srgbClr>
            </a:solidFill>
          </p:spPr>
          <p:txBody>
            <a:bodyPr/>
            <a:lstStyle/>
            <a:p/>
          </p:txBody>
        </p:sp>
        <p:sp>
          <p:nvSpPr>
            <p:cNvPr id="128" name="pl127"/>
            <p:cNvSpPr/>
            <p:nvPr/>
          </p:nvSpPr>
          <p:spPr>
            <a:xfrm>
              <a:off x="8328404" y="496837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29" name="pl128"/>
            <p:cNvSpPr/>
            <p:nvPr/>
          </p:nvSpPr>
          <p:spPr>
            <a:xfrm>
              <a:off x="8328404" y="433440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0" name="pl129"/>
            <p:cNvSpPr/>
            <p:nvPr/>
          </p:nvSpPr>
          <p:spPr>
            <a:xfrm>
              <a:off x="8328404" y="370044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1" name="pl130"/>
            <p:cNvSpPr/>
            <p:nvPr/>
          </p:nvSpPr>
          <p:spPr>
            <a:xfrm>
              <a:off x="8328404" y="306647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2" name="pl131"/>
            <p:cNvSpPr/>
            <p:nvPr/>
          </p:nvSpPr>
          <p:spPr>
            <a:xfrm>
              <a:off x="8328404" y="243250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33" name="pl132"/>
            <p:cNvSpPr/>
            <p:nvPr/>
          </p:nvSpPr>
          <p:spPr>
            <a:xfrm>
              <a:off x="8328404"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4" name="pl133"/>
            <p:cNvSpPr/>
            <p:nvPr/>
          </p:nvSpPr>
          <p:spPr>
            <a:xfrm>
              <a:off x="8328404" y="465139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5" name="pl134"/>
            <p:cNvSpPr/>
            <p:nvPr/>
          </p:nvSpPr>
          <p:spPr>
            <a:xfrm>
              <a:off x="8328404" y="401742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6" name="pl135"/>
            <p:cNvSpPr/>
            <p:nvPr/>
          </p:nvSpPr>
          <p:spPr>
            <a:xfrm>
              <a:off x="8328404" y="33834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7" name="pl136"/>
            <p:cNvSpPr/>
            <p:nvPr/>
          </p:nvSpPr>
          <p:spPr>
            <a:xfrm>
              <a:off x="8328404" y="274949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38" name="rc137"/>
            <p:cNvSpPr/>
            <p:nvPr/>
          </p:nvSpPr>
          <p:spPr>
            <a:xfrm>
              <a:off x="8367924" y="5101507"/>
              <a:ext cx="237118" cy="18385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9" name="rc138"/>
            <p:cNvSpPr/>
            <p:nvPr/>
          </p:nvSpPr>
          <p:spPr>
            <a:xfrm>
              <a:off x="8367924" y="510150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0" name="rc139"/>
            <p:cNvSpPr/>
            <p:nvPr/>
          </p:nvSpPr>
          <p:spPr>
            <a:xfrm>
              <a:off x="8367924" y="5095168"/>
              <a:ext cx="237118" cy="633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1" name="rc140"/>
            <p:cNvSpPr/>
            <p:nvPr/>
          </p:nvSpPr>
          <p:spPr>
            <a:xfrm>
              <a:off x="8367924" y="4854261"/>
              <a:ext cx="237118" cy="24090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2" name="rc141"/>
            <p:cNvSpPr/>
            <p:nvPr/>
          </p:nvSpPr>
          <p:spPr>
            <a:xfrm>
              <a:off x="8631388" y="5063469"/>
              <a:ext cx="237118" cy="22188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3" name="rc142"/>
            <p:cNvSpPr/>
            <p:nvPr/>
          </p:nvSpPr>
          <p:spPr>
            <a:xfrm>
              <a:off x="8631388" y="4936676"/>
              <a:ext cx="237118" cy="12679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4" name="rc143"/>
            <p:cNvSpPr/>
            <p:nvPr/>
          </p:nvSpPr>
          <p:spPr>
            <a:xfrm>
              <a:off x="8631388" y="4911318"/>
              <a:ext cx="237118" cy="2535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5" name="rc144"/>
            <p:cNvSpPr/>
            <p:nvPr/>
          </p:nvSpPr>
          <p:spPr>
            <a:xfrm>
              <a:off x="8631388" y="4689429"/>
              <a:ext cx="237118" cy="22188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6" name="rc145"/>
            <p:cNvSpPr/>
            <p:nvPr/>
          </p:nvSpPr>
          <p:spPr>
            <a:xfrm>
              <a:off x="8894853" y="5145885"/>
              <a:ext cx="237118" cy="1394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7" name="rc146"/>
            <p:cNvSpPr/>
            <p:nvPr/>
          </p:nvSpPr>
          <p:spPr>
            <a:xfrm>
              <a:off x="8894853" y="514588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8" name="rc147"/>
            <p:cNvSpPr/>
            <p:nvPr/>
          </p:nvSpPr>
          <p:spPr>
            <a:xfrm>
              <a:off x="8894853" y="5120526"/>
              <a:ext cx="237118" cy="2535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9" name="rc148"/>
            <p:cNvSpPr/>
            <p:nvPr/>
          </p:nvSpPr>
          <p:spPr>
            <a:xfrm>
              <a:off x="8894853" y="4822562"/>
              <a:ext cx="237118" cy="29796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0" name="rc149"/>
            <p:cNvSpPr/>
            <p:nvPr/>
          </p:nvSpPr>
          <p:spPr>
            <a:xfrm>
              <a:off x="9158317" y="5120526"/>
              <a:ext cx="237118" cy="164831"/>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1" name="rc150"/>
            <p:cNvSpPr/>
            <p:nvPr/>
          </p:nvSpPr>
          <p:spPr>
            <a:xfrm>
              <a:off x="9158317" y="5038111"/>
              <a:ext cx="237118" cy="8241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2" name="rc151"/>
            <p:cNvSpPr/>
            <p:nvPr/>
          </p:nvSpPr>
          <p:spPr>
            <a:xfrm>
              <a:off x="9158317" y="5019092"/>
              <a:ext cx="237118" cy="1901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3" name="rc152"/>
            <p:cNvSpPr/>
            <p:nvPr/>
          </p:nvSpPr>
          <p:spPr>
            <a:xfrm>
              <a:off x="9158317" y="4778185"/>
              <a:ext cx="237118" cy="24090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4" name="rc153"/>
            <p:cNvSpPr/>
            <p:nvPr/>
          </p:nvSpPr>
          <p:spPr>
            <a:xfrm>
              <a:off x="9421782" y="5183923"/>
              <a:ext cx="237118" cy="10143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5" name="rc154"/>
            <p:cNvSpPr/>
            <p:nvPr/>
          </p:nvSpPr>
          <p:spPr>
            <a:xfrm>
              <a:off x="9421782" y="518392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6" name="rc155"/>
            <p:cNvSpPr/>
            <p:nvPr/>
          </p:nvSpPr>
          <p:spPr>
            <a:xfrm>
              <a:off x="9421782" y="5171244"/>
              <a:ext cx="237118" cy="1267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7" name="rc156"/>
            <p:cNvSpPr/>
            <p:nvPr/>
          </p:nvSpPr>
          <p:spPr>
            <a:xfrm>
              <a:off x="9421782" y="4930337"/>
              <a:ext cx="237118" cy="24090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8" name="rc157"/>
            <p:cNvSpPr/>
            <p:nvPr/>
          </p:nvSpPr>
          <p:spPr>
            <a:xfrm>
              <a:off x="9685247" y="5114187"/>
              <a:ext cx="237118" cy="17117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9" name="rc158"/>
            <p:cNvSpPr/>
            <p:nvPr/>
          </p:nvSpPr>
          <p:spPr>
            <a:xfrm>
              <a:off x="9685247" y="5114187"/>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0" name="rc159"/>
            <p:cNvSpPr/>
            <p:nvPr/>
          </p:nvSpPr>
          <p:spPr>
            <a:xfrm>
              <a:off x="9685247" y="5114187"/>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1" name="rc160"/>
            <p:cNvSpPr/>
            <p:nvPr/>
          </p:nvSpPr>
          <p:spPr>
            <a:xfrm>
              <a:off x="9685247" y="4911318"/>
              <a:ext cx="237118" cy="2028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2" name="rc161"/>
            <p:cNvSpPr/>
            <p:nvPr/>
          </p:nvSpPr>
          <p:spPr>
            <a:xfrm>
              <a:off x="9948711" y="5171244"/>
              <a:ext cx="237118" cy="114113"/>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3" name="rc162"/>
            <p:cNvSpPr/>
            <p:nvPr/>
          </p:nvSpPr>
          <p:spPr>
            <a:xfrm>
              <a:off x="9948711" y="5158564"/>
              <a:ext cx="237118" cy="126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4" name="rc163"/>
            <p:cNvSpPr/>
            <p:nvPr/>
          </p:nvSpPr>
          <p:spPr>
            <a:xfrm>
              <a:off x="9948711" y="5152225"/>
              <a:ext cx="237118" cy="633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5" name="rc164"/>
            <p:cNvSpPr/>
            <p:nvPr/>
          </p:nvSpPr>
          <p:spPr>
            <a:xfrm>
              <a:off x="9948711" y="4873280"/>
              <a:ext cx="237118" cy="27894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6" name="rc165"/>
            <p:cNvSpPr/>
            <p:nvPr/>
          </p:nvSpPr>
          <p:spPr>
            <a:xfrm>
              <a:off x="10212176" y="5139545"/>
              <a:ext cx="237118" cy="1458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7" name="rc166"/>
            <p:cNvSpPr/>
            <p:nvPr/>
          </p:nvSpPr>
          <p:spPr>
            <a:xfrm>
              <a:off x="10212176" y="5057130"/>
              <a:ext cx="237118" cy="82415"/>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8" name="rc167"/>
            <p:cNvSpPr/>
            <p:nvPr/>
          </p:nvSpPr>
          <p:spPr>
            <a:xfrm>
              <a:off x="10212176" y="5050790"/>
              <a:ext cx="237118" cy="633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9" name="rc168"/>
            <p:cNvSpPr/>
            <p:nvPr/>
          </p:nvSpPr>
          <p:spPr>
            <a:xfrm>
              <a:off x="10212176" y="4809883"/>
              <a:ext cx="237118" cy="24090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0" name="rc169"/>
            <p:cNvSpPr/>
            <p:nvPr/>
          </p:nvSpPr>
          <p:spPr>
            <a:xfrm>
              <a:off x="10475640" y="5240980"/>
              <a:ext cx="237118" cy="4437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1" name="rc170"/>
            <p:cNvSpPr/>
            <p:nvPr/>
          </p:nvSpPr>
          <p:spPr>
            <a:xfrm>
              <a:off x="10475640" y="5209282"/>
              <a:ext cx="237118" cy="3169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2" name="rc171"/>
            <p:cNvSpPr/>
            <p:nvPr/>
          </p:nvSpPr>
          <p:spPr>
            <a:xfrm>
              <a:off x="10475640" y="5202942"/>
              <a:ext cx="237118" cy="633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3" name="rc172"/>
            <p:cNvSpPr/>
            <p:nvPr/>
          </p:nvSpPr>
          <p:spPr>
            <a:xfrm>
              <a:off x="10475640" y="4847921"/>
              <a:ext cx="237118" cy="35502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4" name="rc173"/>
            <p:cNvSpPr/>
            <p:nvPr/>
          </p:nvSpPr>
          <p:spPr>
            <a:xfrm>
              <a:off x="10739105" y="5152225"/>
              <a:ext cx="237118" cy="13313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5" name="rc174"/>
            <p:cNvSpPr/>
            <p:nvPr/>
          </p:nvSpPr>
          <p:spPr>
            <a:xfrm>
              <a:off x="10739105" y="515222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6" name="rc175"/>
            <p:cNvSpPr/>
            <p:nvPr/>
          </p:nvSpPr>
          <p:spPr>
            <a:xfrm>
              <a:off x="10739105" y="515222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7" name="rc176"/>
            <p:cNvSpPr/>
            <p:nvPr/>
          </p:nvSpPr>
          <p:spPr>
            <a:xfrm>
              <a:off x="10739105" y="4968375"/>
              <a:ext cx="237118" cy="18385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8" name="rc177"/>
            <p:cNvSpPr/>
            <p:nvPr/>
          </p:nvSpPr>
          <p:spPr>
            <a:xfrm>
              <a:off x="11002569" y="5209282"/>
              <a:ext cx="237118" cy="7607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9" name="rc178"/>
            <p:cNvSpPr/>
            <p:nvPr/>
          </p:nvSpPr>
          <p:spPr>
            <a:xfrm>
              <a:off x="11002569" y="5209282"/>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0" name="rc179"/>
            <p:cNvSpPr/>
            <p:nvPr/>
          </p:nvSpPr>
          <p:spPr>
            <a:xfrm>
              <a:off x="11002569" y="5190263"/>
              <a:ext cx="237118" cy="1901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1" name="rc180"/>
            <p:cNvSpPr/>
            <p:nvPr/>
          </p:nvSpPr>
          <p:spPr>
            <a:xfrm>
              <a:off x="11002569" y="5044450"/>
              <a:ext cx="237118" cy="1458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2" name="rc181"/>
            <p:cNvSpPr/>
            <p:nvPr/>
          </p:nvSpPr>
          <p:spPr>
            <a:xfrm>
              <a:off x="11266034" y="5221961"/>
              <a:ext cx="237118" cy="633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3" name="rc182"/>
            <p:cNvSpPr/>
            <p:nvPr/>
          </p:nvSpPr>
          <p:spPr>
            <a:xfrm>
              <a:off x="11266034" y="522196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4" name="rc183"/>
            <p:cNvSpPr/>
            <p:nvPr/>
          </p:nvSpPr>
          <p:spPr>
            <a:xfrm>
              <a:off x="11266034" y="5215621"/>
              <a:ext cx="237118" cy="633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5" name="rc184"/>
            <p:cNvSpPr/>
            <p:nvPr/>
          </p:nvSpPr>
          <p:spPr>
            <a:xfrm>
              <a:off x="11266034" y="5101507"/>
              <a:ext cx="237118" cy="11411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6" name="pg185"/>
            <p:cNvSpPr/>
            <p:nvPr/>
          </p:nvSpPr>
          <p:spPr>
            <a:xfrm>
              <a:off x="10533390"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187" name="pg186"/>
            <p:cNvSpPr/>
            <p:nvPr/>
          </p:nvSpPr>
          <p:spPr>
            <a:xfrm>
              <a:off x="9082817"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88" name="tx187"/>
            <p:cNvSpPr/>
            <p:nvPr/>
          </p:nvSpPr>
          <p:spPr>
            <a:xfrm>
              <a:off x="9207700"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320 case(s)</a:t>
              </a:r>
            </a:p>
          </p:txBody>
        </p:sp>
        <p:sp>
          <p:nvSpPr>
            <p:cNvPr id="189" name="pg188"/>
            <p:cNvSpPr/>
            <p:nvPr/>
          </p:nvSpPr>
          <p:spPr>
            <a:xfrm>
              <a:off x="9241099" y="2394471"/>
              <a:ext cx="1388876" cy="311602"/>
            </a:xfrm>
            <a:custGeom>
              <a:avLst/>
              <a:pathLst>
                <a:path w="1388876" h="311602">
                  <a:moveTo>
                    <a:pt x="26017" y="311602"/>
                  </a:moveTo>
                  <a:lnTo>
                    <a:pt x="1362859" y="311602"/>
                  </a:lnTo>
                  <a:lnTo>
                    <a:pt x="1361812" y="311581"/>
                  </a:lnTo>
                  <a:lnTo>
                    <a:pt x="1365995" y="311412"/>
                  </a:lnTo>
                  <a:lnTo>
                    <a:pt x="1370098" y="310575"/>
                  </a:lnTo>
                  <a:lnTo>
                    <a:pt x="1374013" y="309090"/>
                  </a:lnTo>
                  <a:lnTo>
                    <a:pt x="1377639" y="306996"/>
                  </a:lnTo>
                  <a:lnTo>
                    <a:pt x="1380882" y="304348"/>
                  </a:lnTo>
                  <a:lnTo>
                    <a:pt x="1383659" y="301214"/>
                  </a:lnTo>
                  <a:lnTo>
                    <a:pt x="1385896" y="297675"/>
                  </a:lnTo>
                  <a:lnTo>
                    <a:pt x="1387538" y="293823"/>
                  </a:lnTo>
                  <a:lnTo>
                    <a:pt x="1388540" y="289758"/>
                  </a:lnTo>
                  <a:lnTo>
                    <a:pt x="1388876" y="285585"/>
                  </a:lnTo>
                  <a:lnTo>
                    <a:pt x="1388876" y="26017"/>
                  </a:lnTo>
                  <a:lnTo>
                    <a:pt x="1388540" y="21843"/>
                  </a:lnTo>
                  <a:lnTo>
                    <a:pt x="1387538" y="17778"/>
                  </a:lnTo>
                  <a:lnTo>
                    <a:pt x="1385896" y="13926"/>
                  </a:lnTo>
                  <a:lnTo>
                    <a:pt x="1383659" y="10387"/>
                  </a:lnTo>
                  <a:lnTo>
                    <a:pt x="1380882" y="7253"/>
                  </a:lnTo>
                  <a:lnTo>
                    <a:pt x="1377639" y="4605"/>
                  </a:lnTo>
                  <a:lnTo>
                    <a:pt x="1374013" y="2511"/>
                  </a:lnTo>
                  <a:lnTo>
                    <a:pt x="1370098" y="1027"/>
                  </a:lnTo>
                  <a:lnTo>
                    <a:pt x="1365995" y="189"/>
                  </a:lnTo>
                  <a:lnTo>
                    <a:pt x="13628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90" name="tx189"/>
            <p:cNvSpPr/>
            <p:nvPr/>
          </p:nvSpPr>
          <p:spPr>
            <a:xfrm>
              <a:off x="9345168" y="2466357"/>
              <a:ext cx="1180739"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299 case(s)</a:t>
              </a:r>
            </a:p>
          </p:txBody>
        </p:sp>
        <p:sp>
          <p:nvSpPr>
            <p:cNvPr id="191" name="rc190"/>
            <p:cNvSpPr/>
            <p:nvPr/>
          </p:nvSpPr>
          <p:spPr>
            <a:xfrm>
              <a:off x="8328404" y="2153563"/>
              <a:ext cx="3214267" cy="3131794"/>
            </a:xfrm>
            <a:prstGeom prst="rect">
              <a:avLst/>
            </a:prstGeom>
            <a:ln w="13550" cap="rnd">
              <a:solidFill>
                <a:srgbClr val="333333">
                  <a:alpha val="100000"/>
                </a:srgbClr>
              </a:solidFill>
              <a:prstDash val="solid"/>
              <a:round/>
            </a:ln>
          </p:spPr>
          <p:txBody>
            <a:bodyPr/>
            <a:lstStyle/>
            <a:p/>
          </p:txBody>
        </p:sp>
        <p:sp>
          <p:nvSpPr>
            <p:cNvPr id="192" name="rc191"/>
            <p:cNvSpPr/>
            <p:nvPr/>
          </p:nvSpPr>
          <p:spPr>
            <a:xfrm>
              <a:off x="11542672" y="2153563"/>
              <a:ext cx="3214267" cy="3131794"/>
            </a:xfrm>
            <a:prstGeom prst="rect">
              <a:avLst/>
            </a:prstGeom>
            <a:solidFill>
              <a:srgbClr val="FFFFFF">
                <a:alpha val="100000"/>
              </a:srgbClr>
            </a:solidFill>
          </p:spPr>
          <p:txBody>
            <a:bodyPr/>
            <a:lstStyle/>
            <a:p/>
          </p:txBody>
        </p:sp>
        <p:sp>
          <p:nvSpPr>
            <p:cNvPr id="193" name="pl192"/>
            <p:cNvSpPr/>
            <p:nvPr/>
          </p:nvSpPr>
          <p:spPr>
            <a:xfrm>
              <a:off x="11542672" y="496837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4" name="pl193"/>
            <p:cNvSpPr/>
            <p:nvPr/>
          </p:nvSpPr>
          <p:spPr>
            <a:xfrm>
              <a:off x="11542672" y="433440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5" name="pl194"/>
            <p:cNvSpPr/>
            <p:nvPr/>
          </p:nvSpPr>
          <p:spPr>
            <a:xfrm>
              <a:off x="11542672" y="370044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6" name="pl195"/>
            <p:cNvSpPr/>
            <p:nvPr/>
          </p:nvSpPr>
          <p:spPr>
            <a:xfrm>
              <a:off x="11542672" y="306647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7" name="pl196"/>
            <p:cNvSpPr/>
            <p:nvPr/>
          </p:nvSpPr>
          <p:spPr>
            <a:xfrm>
              <a:off x="11542672" y="243250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198" name="pl197"/>
            <p:cNvSpPr/>
            <p:nvPr/>
          </p:nvSpPr>
          <p:spPr>
            <a:xfrm>
              <a:off x="11542672"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199" name="pl198"/>
            <p:cNvSpPr/>
            <p:nvPr/>
          </p:nvSpPr>
          <p:spPr>
            <a:xfrm>
              <a:off x="11542672" y="465139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0" name="pl199"/>
            <p:cNvSpPr/>
            <p:nvPr/>
          </p:nvSpPr>
          <p:spPr>
            <a:xfrm>
              <a:off x="11542672" y="401742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1" name="pl200"/>
            <p:cNvSpPr/>
            <p:nvPr/>
          </p:nvSpPr>
          <p:spPr>
            <a:xfrm>
              <a:off x="11542672" y="33834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2" name="pl201"/>
            <p:cNvSpPr/>
            <p:nvPr/>
          </p:nvSpPr>
          <p:spPr>
            <a:xfrm>
              <a:off x="11542672" y="274949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03" name="rc202"/>
            <p:cNvSpPr/>
            <p:nvPr/>
          </p:nvSpPr>
          <p:spPr>
            <a:xfrm>
              <a:off x="11582191" y="5145885"/>
              <a:ext cx="237118" cy="13947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4" name="rc203"/>
            <p:cNvSpPr/>
            <p:nvPr/>
          </p:nvSpPr>
          <p:spPr>
            <a:xfrm>
              <a:off x="11582191" y="514588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5" name="rc204"/>
            <p:cNvSpPr/>
            <p:nvPr/>
          </p:nvSpPr>
          <p:spPr>
            <a:xfrm>
              <a:off x="11582191" y="5126866"/>
              <a:ext cx="237118" cy="1901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6" name="rc205"/>
            <p:cNvSpPr/>
            <p:nvPr/>
          </p:nvSpPr>
          <p:spPr>
            <a:xfrm>
              <a:off x="11582191" y="4721128"/>
              <a:ext cx="237118" cy="40573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7" name="rc206"/>
            <p:cNvSpPr/>
            <p:nvPr/>
          </p:nvSpPr>
          <p:spPr>
            <a:xfrm>
              <a:off x="11845656" y="5234640"/>
              <a:ext cx="237118" cy="5071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8" name="rc207"/>
            <p:cNvSpPr/>
            <p:nvPr/>
          </p:nvSpPr>
          <p:spPr>
            <a:xfrm>
              <a:off x="11845656" y="5234640"/>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9" name="rc208"/>
            <p:cNvSpPr/>
            <p:nvPr/>
          </p:nvSpPr>
          <p:spPr>
            <a:xfrm>
              <a:off x="11845656" y="5196602"/>
              <a:ext cx="237118" cy="3803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0" name="rc209"/>
            <p:cNvSpPr/>
            <p:nvPr/>
          </p:nvSpPr>
          <p:spPr>
            <a:xfrm>
              <a:off x="11845656" y="4847921"/>
              <a:ext cx="237118" cy="34868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1" name="rc210"/>
            <p:cNvSpPr/>
            <p:nvPr/>
          </p:nvSpPr>
          <p:spPr>
            <a:xfrm>
              <a:off x="12109121" y="5101507"/>
              <a:ext cx="237118" cy="18385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2" name="rc211"/>
            <p:cNvSpPr/>
            <p:nvPr/>
          </p:nvSpPr>
          <p:spPr>
            <a:xfrm>
              <a:off x="12109121" y="5006412"/>
              <a:ext cx="237118" cy="9509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3" name="rc212"/>
            <p:cNvSpPr/>
            <p:nvPr/>
          </p:nvSpPr>
          <p:spPr>
            <a:xfrm>
              <a:off x="12109121" y="4981054"/>
              <a:ext cx="237118" cy="2535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4" name="rc213"/>
            <p:cNvSpPr/>
            <p:nvPr/>
          </p:nvSpPr>
          <p:spPr>
            <a:xfrm>
              <a:off x="12109121" y="4410484"/>
              <a:ext cx="237118" cy="5705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5" name="rc214"/>
            <p:cNvSpPr/>
            <p:nvPr/>
          </p:nvSpPr>
          <p:spPr>
            <a:xfrm>
              <a:off x="12372585" y="5209282"/>
              <a:ext cx="237118" cy="7607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6" name="rc215"/>
            <p:cNvSpPr/>
            <p:nvPr/>
          </p:nvSpPr>
          <p:spPr>
            <a:xfrm>
              <a:off x="12372585" y="5076149"/>
              <a:ext cx="237118" cy="13313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7" name="rc216"/>
            <p:cNvSpPr/>
            <p:nvPr/>
          </p:nvSpPr>
          <p:spPr>
            <a:xfrm>
              <a:off x="12372585" y="5050790"/>
              <a:ext cx="237118" cy="2535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8" name="rc217"/>
            <p:cNvSpPr/>
            <p:nvPr/>
          </p:nvSpPr>
          <p:spPr>
            <a:xfrm>
              <a:off x="12372585" y="4486560"/>
              <a:ext cx="237118" cy="5642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9" name="rc218"/>
            <p:cNvSpPr/>
            <p:nvPr/>
          </p:nvSpPr>
          <p:spPr>
            <a:xfrm>
              <a:off x="12636050" y="5038111"/>
              <a:ext cx="237118" cy="24724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0" name="rc219"/>
            <p:cNvSpPr/>
            <p:nvPr/>
          </p:nvSpPr>
          <p:spPr>
            <a:xfrm>
              <a:off x="12636050" y="4683090"/>
              <a:ext cx="237118" cy="355021"/>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1" name="rc220"/>
            <p:cNvSpPr/>
            <p:nvPr/>
          </p:nvSpPr>
          <p:spPr>
            <a:xfrm>
              <a:off x="12636050" y="4638712"/>
              <a:ext cx="237118" cy="4437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2" name="rc221"/>
            <p:cNvSpPr/>
            <p:nvPr/>
          </p:nvSpPr>
          <p:spPr>
            <a:xfrm>
              <a:off x="12636050" y="4068142"/>
              <a:ext cx="237118" cy="57056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3" name="rc222"/>
            <p:cNvSpPr/>
            <p:nvPr/>
          </p:nvSpPr>
          <p:spPr>
            <a:xfrm>
              <a:off x="12899514" y="5253659"/>
              <a:ext cx="237118" cy="3169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4" name="rc223"/>
            <p:cNvSpPr/>
            <p:nvPr/>
          </p:nvSpPr>
          <p:spPr>
            <a:xfrm>
              <a:off x="12899514" y="5253659"/>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5" name="rc224"/>
            <p:cNvSpPr/>
            <p:nvPr/>
          </p:nvSpPr>
          <p:spPr>
            <a:xfrm>
              <a:off x="12899514" y="5240980"/>
              <a:ext cx="237118" cy="1267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26" name="rc225"/>
            <p:cNvSpPr/>
            <p:nvPr/>
          </p:nvSpPr>
          <p:spPr>
            <a:xfrm>
              <a:off x="12899514" y="4740147"/>
              <a:ext cx="237118" cy="50083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27" name="rc226"/>
            <p:cNvSpPr/>
            <p:nvPr/>
          </p:nvSpPr>
          <p:spPr>
            <a:xfrm>
              <a:off x="13162979" y="5139545"/>
              <a:ext cx="237118" cy="1458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28" name="rc227"/>
            <p:cNvSpPr/>
            <p:nvPr/>
          </p:nvSpPr>
          <p:spPr>
            <a:xfrm>
              <a:off x="13162979" y="5139545"/>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9" name="rc228"/>
            <p:cNvSpPr/>
            <p:nvPr/>
          </p:nvSpPr>
          <p:spPr>
            <a:xfrm>
              <a:off x="13162979" y="5139545"/>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0" name="rc229"/>
            <p:cNvSpPr/>
            <p:nvPr/>
          </p:nvSpPr>
          <p:spPr>
            <a:xfrm>
              <a:off x="13162979" y="4949356"/>
              <a:ext cx="237118" cy="19018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1" name="rc230"/>
            <p:cNvSpPr/>
            <p:nvPr/>
          </p:nvSpPr>
          <p:spPr>
            <a:xfrm>
              <a:off x="13426443" y="5139545"/>
              <a:ext cx="237118" cy="14581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2" name="rc231"/>
            <p:cNvSpPr/>
            <p:nvPr/>
          </p:nvSpPr>
          <p:spPr>
            <a:xfrm>
              <a:off x="13426443" y="5069809"/>
              <a:ext cx="237118" cy="6973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3" name="rc232"/>
            <p:cNvSpPr/>
            <p:nvPr/>
          </p:nvSpPr>
          <p:spPr>
            <a:xfrm>
              <a:off x="13426443" y="5063469"/>
              <a:ext cx="237118" cy="633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4" name="rc233"/>
            <p:cNvSpPr/>
            <p:nvPr/>
          </p:nvSpPr>
          <p:spPr>
            <a:xfrm>
              <a:off x="13426443" y="4930337"/>
              <a:ext cx="237118" cy="13313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5" name="rc234"/>
            <p:cNvSpPr/>
            <p:nvPr/>
          </p:nvSpPr>
          <p:spPr>
            <a:xfrm>
              <a:off x="13689908" y="5209282"/>
              <a:ext cx="237118" cy="76075"/>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6" name="rc235"/>
            <p:cNvSpPr/>
            <p:nvPr/>
          </p:nvSpPr>
          <p:spPr>
            <a:xfrm>
              <a:off x="13689908" y="5139545"/>
              <a:ext cx="237118" cy="6973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7" name="rc236"/>
            <p:cNvSpPr/>
            <p:nvPr/>
          </p:nvSpPr>
          <p:spPr>
            <a:xfrm>
              <a:off x="13689908" y="5088828"/>
              <a:ext cx="237118" cy="50717"/>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8" name="rc237"/>
            <p:cNvSpPr/>
            <p:nvPr/>
          </p:nvSpPr>
          <p:spPr>
            <a:xfrm>
              <a:off x="13689908" y="4607014"/>
              <a:ext cx="237118" cy="48181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9" name="rc238"/>
            <p:cNvSpPr/>
            <p:nvPr/>
          </p:nvSpPr>
          <p:spPr>
            <a:xfrm>
              <a:off x="13953372" y="5234640"/>
              <a:ext cx="237118" cy="50717"/>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0" name="rc239"/>
            <p:cNvSpPr/>
            <p:nvPr/>
          </p:nvSpPr>
          <p:spPr>
            <a:xfrm>
              <a:off x="13953372" y="5215621"/>
              <a:ext cx="237118" cy="1901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1" name="rc240"/>
            <p:cNvSpPr/>
            <p:nvPr/>
          </p:nvSpPr>
          <p:spPr>
            <a:xfrm>
              <a:off x="13953372" y="5215621"/>
              <a:ext cx="237118"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2" name="rc241"/>
            <p:cNvSpPr/>
            <p:nvPr/>
          </p:nvSpPr>
          <p:spPr>
            <a:xfrm>
              <a:off x="13953372" y="5076149"/>
              <a:ext cx="237118" cy="13947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3" name="pg242"/>
            <p:cNvSpPr/>
            <p:nvPr/>
          </p:nvSpPr>
          <p:spPr>
            <a:xfrm>
              <a:off x="12297085"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44" name="tx243"/>
            <p:cNvSpPr/>
            <p:nvPr/>
          </p:nvSpPr>
          <p:spPr>
            <a:xfrm>
              <a:off x="12421968"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333 case(s)</a:t>
              </a:r>
            </a:p>
          </p:txBody>
        </p:sp>
        <p:sp>
          <p:nvSpPr>
            <p:cNvPr id="245" name="pg244"/>
            <p:cNvSpPr/>
            <p:nvPr/>
          </p:nvSpPr>
          <p:spPr>
            <a:xfrm>
              <a:off x="12644017" y="2394471"/>
              <a:ext cx="1011576" cy="311602"/>
            </a:xfrm>
            <a:custGeom>
              <a:avLst/>
              <a:pathLst>
                <a:path w="1011576" h="311602">
                  <a:moveTo>
                    <a:pt x="26017" y="311602"/>
                  </a:moveTo>
                  <a:lnTo>
                    <a:pt x="985559" y="311602"/>
                  </a:lnTo>
                  <a:lnTo>
                    <a:pt x="984511" y="311581"/>
                  </a:lnTo>
                  <a:lnTo>
                    <a:pt x="988695" y="311412"/>
                  </a:lnTo>
                  <a:lnTo>
                    <a:pt x="992797" y="310575"/>
                  </a:lnTo>
                  <a:lnTo>
                    <a:pt x="996712" y="309090"/>
                  </a:lnTo>
                  <a:lnTo>
                    <a:pt x="1000338" y="306996"/>
                  </a:lnTo>
                  <a:lnTo>
                    <a:pt x="1003582" y="304348"/>
                  </a:lnTo>
                  <a:lnTo>
                    <a:pt x="1006358" y="301214"/>
                  </a:lnTo>
                  <a:lnTo>
                    <a:pt x="1008596" y="297675"/>
                  </a:lnTo>
                  <a:lnTo>
                    <a:pt x="1010237" y="293823"/>
                  </a:lnTo>
                  <a:lnTo>
                    <a:pt x="1011239" y="289758"/>
                  </a:lnTo>
                  <a:lnTo>
                    <a:pt x="1011576" y="285585"/>
                  </a:lnTo>
                  <a:lnTo>
                    <a:pt x="1011576" y="26017"/>
                  </a:lnTo>
                  <a:lnTo>
                    <a:pt x="1011239" y="21843"/>
                  </a:lnTo>
                  <a:lnTo>
                    <a:pt x="1010237" y="17778"/>
                  </a:lnTo>
                  <a:lnTo>
                    <a:pt x="1008596" y="13926"/>
                  </a:lnTo>
                  <a:lnTo>
                    <a:pt x="1006358" y="10387"/>
                  </a:lnTo>
                  <a:lnTo>
                    <a:pt x="1003582" y="7253"/>
                  </a:lnTo>
                  <a:lnTo>
                    <a:pt x="1000338" y="4605"/>
                  </a:lnTo>
                  <a:lnTo>
                    <a:pt x="996712" y="2511"/>
                  </a:lnTo>
                  <a:lnTo>
                    <a:pt x="992797" y="1027"/>
                  </a:lnTo>
                  <a:lnTo>
                    <a:pt x="988695" y="189"/>
                  </a:lnTo>
                  <a:lnTo>
                    <a:pt x="9855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46" name="tx245"/>
            <p:cNvSpPr/>
            <p:nvPr/>
          </p:nvSpPr>
          <p:spPr>
            <a:xfrm>
              <a:off x="12748086" y="2469815"/>
              <a:ext cx="803439" cy="132189"/>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Not reported</a:t>
              </a:r>
            </a:p>
          </p:txBody>
        </p:sp>
        <p:sp>
          <p:nvSpPr>
            <p:cNvPr id="247" name="rc246"/>
            <p:cNvSpPr/>
            <p:nvPr/>
          </p:nvSpPr>
          <p:spPr>
            <a:xfrm>
              <a:off x="11542672" y="2153563"/>
              <a:ext cx="3214267" cy="3131794"/>
            </a:xfrm>
            <a:prstGeom prst="rect">
              <a:avLst/>
            </a:prstGeom>
            <a:ln w="13550" cap="rnd">
              <a:solidFill>
                <a:srgbClr val="333333">
                  <a:alpha val="100000"/>
                </a:srgbClr>
              </a:solidFill>
              <a:prstDash val="solid"/>
              <a:round/>
            </a:ln>
          </p:spPr>
          <p:txBody>
            <a:bodyPr/>
            <a:lstStyle/>
            <a:p/>
          </p:txBody>
        </p:sp>
        <p:sp>
          <p:nvSpPr>
            <p:cNvPr id="248" name="rc247"/>
            <p:cNvSpPr/>
            <p:nvPr/>
          </p:nvSpPr>
          <p:spPr>
            <a:xfrm>
              <a:off x="14756939" y="2153563"/>
              <a:ext cx="3214267" cy="3131794"/>
            </a:xfrm>
            <a:prstGeom prst="rect">
              <a:avLst/>
            </a:prstGeom>
            <a:solidFill>
              <a:srgbClr val="FFFFFF">
                <a:alpha val="100000"/>
              </a:srgbClr>
            </a:solidFill>
          </p:spPr>
          <p:txBody>
            <a:bodyPr/>
            <a:lstStyle/>
            <a:p/>
          </p:txBody>
        </p:sp>
        <p:sp>
          <p:nvSpPr>
            <p:cNvPr id="249" name="pl248"/>
            <p:cNvSpPr/>
            <p:nvPr/>
          </p:nvSpPr>
          <p:spPr>
            <a:xfrm>
              <a:off x="14756939" y="496837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0" name="pl249"/>
            <p:cNvSpPr/>
            <p:nvPr/>
          </p:nvSpPr>
          <p:spPr>
            <a:xfrm>
              <a:off x="14756939" y="4334408"/>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1" name="pl250"/>
            <p:cNvSpPr/>
            <p:nvPr/>
          </p:nvSpPr>
          <p:spPr>
            <a:xfrm>
              <a:off x="14756939" y="3700442"/>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2" name="pl251"/>
            <p:cNvSpPr/>
            <p:nvPr/>
          </p:nvSpPr>
          <p:spPr>
            <a:xfrm>
              <a:off x="14756939" y="3066475"/>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3" name="pl252"/>
            <p:cNvSpPr/>
            <p:nvPr/>
          </p:nvSpPr>
          <p:spPr>
            <a:xfrm>
              <a:off x="14756939" y="2432509"/>
              <a:ext cx="3214267" cy="0"/>
            </a:xfrm>
            <a:custGeom>
              <a:avLst/>
              <a:pathLst>
                <a:path w="3214267" h="0">
                  <a:moveTo>
                    <a:pt x="0" y="0"/>
                  </a:moveTo>
                  <a:lnTo>
                    <a:pt x="3214267" y="0"/>
                  </a:lnTo>
                  <a:lnTo>
                    <a:pt x="3214267" y="0"/>
                  </a:lnTo>
                </a:path>
              </a:pathLst>
            </a:custGeom>
            <a:ln w="6775" cap="flat">
              <a:solidFill>
                <a:srgbClr val="EBEBEB">
                  <a:alpha val="100000"/>
                </a:srgbClr>
              </a:solidFill>
              <a:prstDash val="solid"/>
              <a:round/>
            </a:ln>
          </p:spPr>
          <p:txBody>
            <a:bodyPr/>
            <a:lstStyle/>
            <a:p/>
          </p:txBody>
        </p:sp>
        <p:sp>
          <p:nvSpPr>
            <p:cNvPr id="254" name="pl253"/>
            <p:cNvSpPr/>
            <p:nvPr/>
          </p:nvSpPr>
          <p:spPr>
            <a:xfrm>
              <a:off x="14756939" y="52853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55" name="pl254"/>
            <p:cNvSpPr/>
            <p:nvPr/>
          </p:nvSpPr>
          <p:spPr>
            <a:xfrm>
              <a:off x="14756939" y="4651391"/>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56" name="pl255"/>
            <p:cNvSpPr/>
            <p:nvPr/>
          </p:nvSpPr>
          <p:spPr>
            <a:xfrm>
              <a:off x="14756939" y="4017425"/>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57" name="pl256"/>
            <p:cNvSpPr/>
            <p:nvPr/>
          </p:nvSpPr>
          <p:spPr>
            <a:xfrm>
              <a:off x="14756939" y="3383458"/>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58" name="pl257"/>
            <p:cNvSpPr/>
            <p:nvPr/>
          </p:nvSpPr>
          <p:spPr>
            <a:xfrm>
              <a:off x="14756939" y="2749492"/>
              <a:ext cx="3214267" cy="0"/>
            </a:xfrm>
            <a:custGeom>
              <a:avLst/>
              <a:pathLst>
                <a:path w="3214267" h="0">
                  <a:moveTo>
                    <a:pt x="0" y="0"/>
                  </a:moveTo>
                  <a:lnTo>
                    <a:pt x="3214267" y="0"/>
                  </a:lnTo>
                  <a:lnTo>
                    <a:pt x="3214267" y="0"/>
                  </a:lnTo>
                </a:path>
              </a:pathLst>
            </a:custGeom>
            <a:ln w="13550" cap="flat">
              <a:solidFill>
                <a:srgbClr val="EBEBEB">
                  <a:alpha val="100000"/>
                </a:srgbClr>
              </a:solidFill>
              <a:prstDash val="solid"/>
              <a:round/>
            </a:ln>
          </p:spPr>
          <p:txBody>
            <a:bodyPr/>
            <a:lstStyle/>
            <a:p/>
          </p:txBody>
        </p:sp>
        <p:sp>
          <p:nvSpPr>
            <p:cNvPr id="259" name="rc258"/>
            <p:cNvSpPr/>
            <p:nvPr/>
          </p:nvSpPr>
          <p:spPr>
            <a:xfrm>
              <a:off x="14796459" y="5221961"/>
              <a:ext cx="237118" cy="633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0" name="rc259"/>
            <p:cNvSpPr/>
            <p:nvPr/>
          </p:nvSpPr>
          <p:spPr>
            <a:xfrm>
              <a:off x="14796459" y="5221961"/>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1" name="rc260"/>
            <p:cNvSpPr/>
            <p:nvPr/>
          </p:nvSpPr>
          <p:spPr>
            <a:xfrm>
              <a:off x="14796459" y="5215621"/>
              <a:ext cx="237118" cy="633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2" name="rc261"/>
            <p:cNvSpPr/>
            <p:nvPr/>
          </p:nvSpPr>
          <p:spPr>
            <a:xfrm>
              <a:off x="14796459" y="4752826"/>
              <a:ext cx="237118" cy="46279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3" name="rc262"/>
            <p:cNvSpPr/>
            <p:nvPr/>
          </p:nvSpPr>
          <p:spPr>
            <a:xfrm>
              <a:off x="15059924" y="5177583"/>
              <a:ext cx="237118" cy="10777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4" name="rc263"/>
            <p:cNvSpPr/>
            <p:nvPr/>
          </p:nvSpPr>
          <p:spPr>
            <a:xfrm>
              <a:off x="15059924" y="5177583"/>
              <a:ext cx="237118"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5" name="rc264"/>
            <p:cNvSpPr/>
            <p:nvPr/>
          </p:nvSpPr>
          <p:spPr>
            <a:xfrm>
              <a:off x="15059924" y="5158564"/>
              <a:ext cx="237118" cy="1901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66" name="rc265"/>
            <p:cNvSpPr/>
            <p:nvPr/>
          </p:nvSpPr>
          <p:spPr>
            <a:xfrm>
              <a:off x="15059924" y="4904978"/>
              <a:ext cx="237118" cy="25358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67" name="rc266"/>
            <p:cNvSpPr/>
            <p:nvPr/>
          </p:nvSpPr>
          <p:spPr>
            <a:xfrm>
              <a:off x="15323388" y="5221961"/>
              <a:ext cx="237118" cy="6339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68" name="rc267"/>
            <p:cNvSpPr/>
            <p:nvPr/>
          </p:nvSpPr>
          <p:spPr>
            <a:xfrm>
              <a:off x="15323388" y="5202942"/>
              <a:ext cx="237118" cy="1901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9" name="rc268"/>
            <p:cNvSpPr/>
            <p:nvPr/>
          </p:nvSpPr>
          <p:spPr>
            <a:xfrm>
              <a:off x="15323388" y="5190263"/>
              <a:ext cx="237118" cy="1267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0" name="rc269"/>
            <p:cNvSpPr/>
            <p:nvPr/>
          </p:nvSpPr>
          <p:spPr>
            <a:xfrm>
              <a:off x="15323388" y="4676750"/>
              <a:ext cx="237118" cy="51351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1" name="rc270"/>
            <p:cNvSpPr/>
            <p:nvPr/>
          </p:nvSpPr>
          <p:spPr>
            <a:xfrm>
              <a:off x="15586853" y="5228301"/>
              <a:ext cx="237118" cy="5705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2" name="rc271"/>
            <p:cNvSpPr/>
            <p:nvPr/>
          </p:nvSpPr>
          <p:spPr>
            <a:xfrm>
              <a:off x="15586853" y="5221961"/>
              <a:ext cx="237118" cy="633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3" name="rc272"/>
            <p:cNvSpPr/>
            <p:nvPr/>
          </p:nvSpPr>
          <p:spPr>
            <a:xfrm>
              <a:off x="15586853" y="5215621"/>
              <a:ext cx="237118" cy="633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4" name="rc273"/>
            <p:cNvSpPr/>
            <p:nvPr/>
          </p:nvSpPr>
          <p:spPr>
            <a:xfrm>
              <a:off x="15586853" y="4987394"/>
              <a:ext cx="237118" cy="22822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5" name="rc274"/>
            <p:cNvSpPr/>
            <p:nvPr/>
          </p:nvSpPr>
          <p:spPr>
            <a:xfrm>
              <a:off x="15850317" y="5088828"/>
              <a:ext cx="237118" cy="196529"/>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76" name="rc275"/>
            <p:cNvSpPr/>
            <p:nvPr/>
          </p:nvSpPr>
          <p:spPr>
            <a:xfrm>
              <a:off x="15850317" y="5038111"/>
              <a:ext cx="237118" cy="5071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77" name="rc276"/>
            <p:cNvSpPr/>
            <p:nvPr/>
          </p:nvSpPr>
          <p:spPr>
            <a:xfrm>
              <a:off x="15850317" y="5019092"/>
              <a:ext cx="237118" cy="1901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8" name="rc277"/>
            <p:cNvSpPr/>
            <p:nvPr/>
          </p:nvSpPr>
          <p:spPr>
            <a:xfrm>
              <a:off x="15850317" y="4759166"/>
              <a:ext cx="237118" cy="25992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79" name="rc278"/>
            <p:cNvSpPr/>
            <p:nvPr/>
          </p:nvSpPr>
          <p:spPr>
            <a:xfrm>
              <a:off x="16113782" y="5190263"/>
              <a:ext cx="237118" cy="9509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80" name="rc279"/>
            <p:cNvSpPr/>
            <p:nvPr/>
          </p:nvSpPr>
          <p:spPr>
            <a:xfrm>
              <a:off x="16113782" y="5133206"/>
              <a:ext cx="237118" cy="5705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81" name="rc280"/>
            <p:cNvSpPr/>
            <p:nvPr/>
          </p:nvSpPr>
          <p:spPr>
            <a:xfrm>
              <a:off x="16113782" y="5126866"/>
              <a:ext cx="237118" cy="633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82" name="rc281"/>
            <p:cNvSpPr/>
            <p:nvPr/>
          </p:nvSpPr>
          <p:spPr>
            <a:xfrm>
              <a:off x="16113782" y="5038111"/>
              <a:ext cx="237118" cy="8875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3" name="pg282"/>
            <p:cNvSpPr/>
            <p:nvPr/>
          </p:nvSpPr>
          <p:spPr>
            <a:xfrm>
              <a:off x="15511353" y="2153563"/>
              <a:ext cx="1705441" cy="373922"/>
            </a:xfrm>
            <a:custGeom>
              <a:avLst/>
              <a:pathLst>
                <a:path w="1705441" h="373922">
                  <a:moveTo>
                    <a:pt x="31220" y="373922"/>
                  </a:moveTo>
                  <a:lnTo>
                    <a:pt x="1674220" y="373922"/>
                  </a:lnTo>
                  <a:lnTo>
                    <a:pt x="1672963" y="373897"/>
                  </a:lnTo>
                  <a:lnTo>
                    <a:pt x="1677983" y="373695"/>
                  </a:lnTo>
                  <a:lnTo>
                    <a:pt x="1682906" y="372690"/>
                  </a:lnTo>
                  <a:lnTo>
                    <a:pt x="1687604" y="370908"/>
                  </a:lnTo>
                  <a:lnTo>
                    <a:pt x="1691955" y="368396"/>
                  </a:lnTo>
                  <a:lnTo>
                    <a:pt x="1695847" y="365218"/>
                  </a:lnTo>
                  <a:lnTo>
                    <a:pt x="1699179" y="361457"/>
                  </a:lnTo>
                  <a:lnTo>
                    <a:pt x="1701864" y="357211"/>
                  </a:lnTo>
                  <a:lnTo>
                    <a:pt x="1703834" y="352588"/>
                  </a:lnTo>
                  <a:lnTo>
                    <a:pt x="1705036" y="347710"/>
                  </a:lnTo>
                  <a:lnTo>
                    <a:pt x="1705441" y="342702"/>
                  </a:lnTo>
                  <a:lnTo>
                    <a:pt x="1705441" y="31220"/>
                  </a:lnTo>
                  <a:lnTo>
                    <a:pt x="1705036" y="26212"/>
                  </a:lnTo>
                  <a:lnTo>
                    <a:pt x="1703834" y="21334"/>
                  </a:lnTo>
                  <a:lnTo>
                    <a:pt x="1701864" y="16711"/>
                  </a:lnTo>
                  <a:lnTo>
                    <a:pt x="1699179" y="12465"/>
                  </a:lnTo>
                  <a:lnTo>
                    <a:pt x="1695847" y="8704"/>
                  </a:lnTo>
                  <a:lnTo>
                    <a:pt x="1691955" y="5526"/>
                  </a:lnTo>
                  <a:lnTo>
                    <a:pt x="1687604" y="3014"/>
                  </a:lnTo>
                  <a:lnTo>
                    <a:pt x="1682906" y="1232"/>
                  </a:lnTo>
                  <a:lnTo>
                    <a:pt x="1677983" y="227"/>
                  </a:lnTo>
                  <a:lnTo>
                    <a:pt x="167422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84" name="tx283"/>
            <p:cNvSpPr/>
            <p:nvPr/>
          </p:nvSpPr>
          <p:spPr>
            <a:xfrm>
              <a:off x="15636235" y="2239827"/>
              <a:ext cx="1455675"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124 case(s)</a:t>
              </a:r>
            </a:p>
          </p:txBody>
        </p:sp>
        <p:sp>
          <p:nvSpPr>
            <p:cNvPr id="285" name="pg284"/>
            <p:cNvSpPr/>
            <p:nvPr/>
          </p:nvSpPr>
          <p:spPr>
            <a:xfrm>
              <a:off x="16260004"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86" name="rc285"/>
            <p:cNvSpPr/>
            <p:nvPr/>
          </p:nvSpPr>
          <p:spPr>
            <a:xfrm>
              <a:off x="14756939" y="2153563"/>
              <a:ext cx="3214267" cy="3131794"/>
            </a:xfrm>
            <a:prstGeom prst="rect">
              <a:avLst/>
            </a:prstGeom>
            <a:ln w="13550" cap="rnd">
              <a:solidFill>
                <a:srgbClr val="333333">
                  <a:alpha val="100000"/>
                </a:srgbClr>
              </a:solidFill>
              <a:prstDash val="solid"/>
              <a:round/>
            </a:ln>
          </p:spPr>
          <p:txBody>
            <a:bodyPr/>
            <a:lstStyle/>
            <a:p/>
          </p:txBody>
        </p:sp>
        <p:sp>
          <p:nvSpPr>
            <p:cNvPr id="287" name="tx286"/>
            <p:cNvSpPr/>
            <p:nvPr/>
          </p:nvSpPr>
          <p:spPr>
            <a:xfrm>
              <a:off x="322447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88" name="tx287"/>
            <p:cNvSpPr/>
            <p:nvPr/>
          </p:nvSpPr>
          <p:spPr>
            <a:xfrm>
              <a:off x="643874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89" name="tx288"/>
            <p:cNvSpPr/>
            <p:nvPr/>
          </p:nvSpPr>
          <p:spPr>
            <a:xfrm>
              <a:off x="96530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90" name="tx289"/>
            <p:cNvSpPr/>
            <p:nvPr/>
          </p:nvSpPr>
          <p:spPr>
            <a:xfrm>
              <a:off x="12867280"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91" name="tx290"/>
            <p:cNvSpPr/>
            <p:nvPr/>
          </p:nvSpPr>
          <p:spPr>
            <a:xfrm>
              <a:off x="16081548"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92" name="pl291"/>
            <p:cNvSpPr/>
            <p:nvPr/>
          </p:nvSpPr>
          <p:spPr>
            <a:xfrm>
              <a:off x="20579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3" name="pl292"/>
            <p:cNvSpPr/>
            <p:nvPr/>
          </p:nvSpPr>
          <p:spPr>
            <a:xfrm>
              <a:off x="2321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4" name="pl293"/>
            <p:cNvSpPr/>
            <p:nvPr/>
          </p:nvSpPr>
          <p:spPr>
            <a:xfrm>
              <a:off x="2584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5" name="pl294"/>
            <p:cNvSpPr/>
            <p:nvPr/>
          </p:nvSpPr>
          <p:spPr>
            <a:xfrm>
              <a:off x="2848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6" name="pl295"/>
            <p:cNvSpPr/>
            <p:nvPr/>
          </p:nvSpPr>
          <p:spPr>
            <a:xfrm>
              <a:off x="3111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7" name="pl296"/>
            <p:cNvSpPr/>
            <p:nvPr/>
          </p:nvSpPr>
          <p:spPr>
            <a:xfrm>
              <a:off x="3375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8" name="pl297"/>
            <p:cNvSpPr/>
            <p:nvPr/>
          </p:nvSpPr>
          <p:spPr>
            <a:xfrm>
              <a:off x="3638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9" name="pl298"/>
            <p:cNvSpPr/>
            <p:nvPr/>
          </p:nvSpPr>
          <p:spPr>
            <a:xfrm>
              <a:off x="3902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0" name="pl299"/>
            <p:cNvSpPr/>
            <p:nvPr/>
          </p:nvSpPr>
          <p:spPr>
            <a:xfrm>
              <a:off x="4165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1" name="pl300"/>
            <p:cNvSpPr/>
            <p:nvPr/>
          </p:nvSpPr>
          <p:spPr>
            <a:xfrm>
              <a:off x="44291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2" name="pl301"/>
            <p:cNvSpPr/>
            <p:nvPr/>
          </p:nvSpPr>
          <p:spPr>
            <a:xfrm>
              <a:off x="4692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3" name="pl302"/>
            <p:cNvSpPr/>
            <p:nvPr/>
          </p:nvSpPr>
          <p:spPr>
            <a:xfrm>
              <a:off x="495605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04" name="tx303"/>
            <p:cNvSpPr/>
            <p:nvPr/>
          </p:nvSpPr>
          <p:spPr>
            <a:xfrm rot="-5400000">
              <a:off x="197716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05" name="tx304"/>
            <p:cNvSpPr/>
            <p:nvPr/>
          </p:nvSpPr>
          <p:spPr>
            <a:xfrm rot="-5400000">
              <a:off x="22308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06" name="tx305"/>
            <p:cNvSpPr/>
            <p:nvPr/>
          </p:nvSpPr>
          <p:spPr>
            <a:xfrm rot="-5400000">
              <a:off x="249437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07" name="tx306"/>
            <p:cNvSpPr/>
            <p:nvPr/>
          </p:nvSpPr>
          <p:spPr>
            <a:xfrm rot="-5400000">
              <a:off x="275596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08" name="tx307"/>
            <p:cNvSpPr/>
            <p:nvPr/>
          </p:nvSpPr>
          <p:spPr>
            <a:xfrm rot="-5400000">
              <a:off x="298878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09" name="tx308"/>
            <p:cNvSpPr/>
            <p:nvPr/>
          </p:nvSpPr>
          <p:spPr>
            <a:xfrm rot="-5400000">
              <a:off x="329448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10" name="tx309"/>
            <p:cNvSpPr/>
            <p:nvPr/>
          </p:nvSpPr>
          <p:spPr>
            <a:xfrm rot="-5400000">
              <a:off x="358764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11" name="tx310"/>
            <p:cNvSpPr/>
            <p:nvPr/>
          </p:nvSpPr>
          <p:spPr>
            <a:xfrm rot="-5400000">
              <a:off x="378894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12" name="tx311"/>
            <p:cNvSpPr/>
            <p:nvPr/>
          </p:nvSpPr>
          <p:spPr>
            <a:xfrm rot="-5400000">
              <a:off x="405236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13" name="tx312"/>
            <p:cNvSpPr/>
            <p:nvPr/>
          </p:nvSpPr>
          <p:spPr>
            <a:xfrm rot="-5400000">
              <a:off x="435225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14" name="tx313"/>
            <p:cNvSpPr/>
            <p:nvPr/>
          </p:nvSpPr>
          <p:spPr>
            <a:xfrm rot="-5400000">
              <a:off x="4597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15" name="tx314"/>
            <p:cNvSpPr/>
            <p:nvPr/>
          </p:nvSpPr>
          <p:spPr>
            <a:xfrm rot="-5400000">
              <a:off x="486056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16" name="pl315"/>
            <p:cNvSpPr/>
            <p:nvPr/>
          </p:nvSpPr>
          <p:spPr>
            <a:xfrm>
              <a:off x="5272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pl316"/>
            <p:cNvSpPr/>
            <p:nvPr/>
          </p:nvSpPr>
          <p:spPr>
            <a:xfrm>
              <a:off x="5535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8" name="pl317"/>
            <p:cNvSpPr/>
            <p:nvPr/>
          </p:nvSpPr>
          <p:spPr>
            <a:xfrm>
              <a:off x="5799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pl318"/>
            <p:cNvSpPr/>
            <p:nvPr/>
          </p:nvSpPr>
          <p:spPr>
            <a:xfrm>
              <a:off x="6062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pl319"/>
            <p:cNvSpPr/>
            <p:nvPr/>
          </p:nvSpPr>
          <p:spPr>
            <a:xfrm>
              <a:off x="6326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1" name="pl320"/>
            <p:cNvSpPr/>
            <p:nvPr/>
          </p:nvSpPr>
          <p:spPr>
            <a:xfrm>
              <a:off x="6589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pl321"/>
            <p:cNvSpPr/>
            <p:nvPr/>
          </p:nvSpPr>
          <p:spPr>
            <a:xfrm>
              <a:off x="685300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3" name="pl322"/>
            <p:cNvSpPr/>
            <p:nvPr/>
          </p:nvSpPr>
          <p:spPr>
            <a:xfrm>
              <a:off x="7116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4" name="pl323"/>
            <p:cNvSpPr/>
            <p:nvPr/>
          </p:nvSpPr>
          <p:spPr>
            <a:xfrm>
              <a:off x="7379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5" name="pl324"/>
            <p:cNvSpPr/>
            <p:nvPr/>
          </p:nvSpPr>
          <p:spPr>
            <a:xfrm>
              <a:off x="7643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6" name="pl325"/>
            <p:cNvSpPr/>
            <p:nvPr/>
          </p:nvSpPr>
          <p:spPr>
            <a:xfrm>
              <a:off x="7906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7" name="pl326"/>
            <p:cNvSpPr/>
            <p:nvPr/>
          </p:nvSpPr>
          <p:spPr>
            <a:xfrm>
              <a:off x="8170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8" name="tx327"/>
            <p:cNvSpPr/>
            <p:nvPr/>
          </p:nvSpPr>
          <p:spPr>
            <a:xfrm rot="-5400000">
              <a:off x="519143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29" name="tx328"/>
            <p:cNvSpPr/>
            <p:nvPr/>
          </p:nvSpPr>
          <p:spPr>
            <a:xfrm rot="-5400000">
              <a:off x="544508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30" name="tx329"/>
            <p:cNvSpPr/>
            <p:nvPr/>
          </p:nvSpPr>
          <p:spPr>
            <a:xfrm rot="-5400000">
              <a:off x="5708638"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31" name="tx330"/>
            <p:cNvSpPr/>
            <p:nvPr/>
          </p:nvSpPr>
          <p:spPr>
            <a:xfrm rot="-5400000">
              <a:off x="597023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32" name="tx331"/>
            <p:cNvSpPr/>
            <p:nvPr/>
          </p:nvSpPr>
          <p:spPr>
            <a:xfrm rot="-5400000">
              <a:off x="620305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33" name="tx332"/>
            <p:cNvSpPr/>
            <p:nvPr/>
          </p:nvSpPr>
          <p:spPr>
            <a:xfrm rot="-5400000">
              <a:off x="650875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34" name="tx333"/>
            <p:cNvSpPr/>
            <p:nvPr/>
          </p:nvSpPr>
          <p:spPr>
            <a:xfrm rot="-5400000">
              <a:off x="6801911"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35" name="tx334"/>
            <p:cNvSpPr/>
            <p:nvPr/>
          </p:nvSpPr>
          <p:spPr>
            <a:xfrm rot="-5400000">
              <a:off x="700321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36" name="tx335"/>
            <p:cNvSpPr/>
            <p:nvPr/>
          </p:nvSpPr>
          <p:spPr>
            <a:xfrm rot="-5400000">
              <a:off x="7266636"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37" name="tx336"/>
            <p:cNvSpPr/>
            <p:nvPr/>
          </p:nvSpPr>
          <p:spPr>
            <a:xfrm rot="-5400000">
              <a:off x="7566520"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38" name="tx337"/>
            <p:cNvSpPr/>
            <p:nvPr/>
          </p:nvSpPr>
          <p:spPr>
            <a:xfrm rot="-5400000">
              <a:off x="7811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39" name="tx338"/>
            <p:cNvSpPr/>
            <p:nvPr/>
          </p:nvSpPr>
          <p:spPr>
            <a:xfrm rot="-5400000">
              <a:off x="8074827"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40" name="pl339"/>
            <p:cNvSpPr/>
            <p:nvPr/>
          </p:nvSpPr>
          <p:spPr>
            <a:xfrm>
              <a:off x="8486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pl340"/>
            <p:cNvSpPr/>
            <p:nvPr/>
          </p:nvSpPr>
          <p:spPr>
            <a:xfrm>
              <a:off x="8749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pl341"/>
            <p:cNvSpPr/>
            <p:nvPr/>
          </p:nvSpPr>
          <p:spPr>
            <a:xfrm>
              <a:off x="9013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3" name="pl342"/>
            <p:cNvSpPr/>
            <p:nvPr/>
          </p:nvSpPr>
          <p:spPr>
            <a:xfrm>
              <a:off x="9276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4" name="pl343"/>
            <p:cNvSpPr/>
            <p:nvPr/>
          </p:nvSpPr>
          <p:spPr>
            <a:xfrm>
              <a:off x="9540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5" name="pl344"/>
            <p:cNvSpPr/>
            <p:nvPr/>
          </p:nvSpPr>
          <p:spPr>
            <a:xfrm>
              <a:off x="980380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pl345"/>
            <p:cNvSpPr/>
            <p:nvPr/>
          </p:nvSpPr>
          <p:spPr>
            <a:xfrm>
              <a:off x="10067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7" name="pl346"/>
            <p:cNvSpPr/>
            <p:nvPr/>
          </p:nvSpPr>
          <p:spPr>
            <a:xfrm>
              <a:off x="10330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8" name="pl347"/>
            <p:cNvSpPr/>
            <p:nvPr/>
          </p:nvSpPr>
          <p:spPr>
            <a:xfrm>
              <a:off x="10594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9" name="pl348"/>
            <p:cNvSpPr/>
            <p:nvPr/>
          </p:nvSpPr>
          <p:spPr>
            <a:xfrm>
              <a:off x="10857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0" name="pl349"/>
            <p:cNvSpPr/>
            <p:nvPr/>
          </p:nvSpPr>
          <p:spPr>
            <a:xfrm>
              <a:off x="11121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1" name="pl350"/>
            <p:cNvSpPr/>
            <p:nvPr/>
          </p:nvSpPr>
          <p:spPr>
            <a:xfrm>
              <a:off x="113845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2" name="tx351"/>
            <p:cNvSpPr/>
            <p:nvPr/>
          </p:nvSpPr>
          <p:spPr>
            <a:xfrm rot="-5400000">
              <a:off x="840570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53" name="tx352"/>
            <p:cNvSpPr/>
            <p:nvPr/>
          </p:nvSpPr>
          <p:spPr>
            <a:xfrm rot="-5400000">
              <a:off x="8659354"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54" name="tx353"/>
            <p:cNvSpPr/>
            <p:nvPr/>
          </p:nvSpPr>
          <p:spPr>
            <a:xfrm rot="-5400000">
              <a:off x="8922906"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55" name="tx354"/>
            <p:cNvSpPr/>
            <p:nvPr/>
          </p:nvSpPr>
          <p:spPr>
            <a:xfrm rot="-5400000">
              <a:off x="9184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56" name="tx355"/>
            <p:cNvSpPr/>
            <p:nvPr/>
          </p:nvSpPr>
          <p:spPr>
            <a:xfrm rot="-5400000">
              <a:off x="9417322"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57" name="tx356"/>
            <p:cNvSpPr/>
            <p:nvPr/>
          </p:nvSpPr>
          <p:spPr>
            <a:xfrm rot="-5400000">
              <a:off x="9723023"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58" name="tx357"/>
            <p:cNvSpPr/>
            <p:nvPr/>
          </p:nvSpPr>
          <p:spPr>
            <a:xfrm rot="-5400000">
              <a:off x="10016179"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59" name="tx358"/>
            <p:cNvSpPr/>
            <p:nvPr/>
          </p:nvSpPr>
          <p:spPr>
            <a:xfrm rot="-5400000">
              <a:off x="1021748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60" name="tx359"/>
            <p:cNvSpPr/>
            <p:nvPr/>
          </p:nvSpPr>
          <p:spPr>
            <a:xfrm rot="-5400000">
              <a:off x="10480904"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61" name="tx360"/>
            <p:cNvSpPr/>
            <p:nvPr/>
          </p:nvSpPr>
          <p:spPr>
            <a:xfrm rot="-5400000">
              <a:off x="1078078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62" name="tx361"/>
            <p:cNvSpPr/>
            <p:nvPr/>
          </p:nvSpPr>
          <p:spPr>
            <a:xfrm rot="-5400000">
              <a:off x="11025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63" name="tx362"/>
            <p:cNvSpPr/>
            <p:nvPr/>
          </p:nvSpPr>
          <p:spPr>
            <a:xfrm rot="-5400000">
              <a:off x="1128909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64" name="pl363"/>
            <p:cNvSpPr/>
            <p:nvPr/>
          </p:nvSpPr>
          <p:spPr>
            <a:xfrm>
              <a:off x="1170075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5" name="pl364"/>
            <p:cNvSpPr/>
            <p:nvPr/>
          </p:nvSpPr>
          <p:spPr>
            <a:xfrm>
              <a:off x="1196421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6" name="pl365"/>
            <p:cNvSpPr/>
            <p:nvPr/>
          </p:nvSpPr>
          <p:spPr>
            <a:xfrm>
              <a:off x="1222768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7" name="pl366"/>
            <p:cNvSpPr/>
            <p:nvPr/>
          </p:nvSpPr>
          <p:spPr>
            <a:xfrm>
              <a:off x="1249114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8" name="pl367"/>
            <p:cNvSpPr/>
            <p:nvPr/>
          </p:nvSpPr>
          <p:spPr>
            <a:xfrm>
              <a:off x="127546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9" name="pl368"/>
            <p:cNvSpPr/>
            <p:nvPr/>
          </p:nvSpPr>
          <p:spPr>
            <a:xfrm>
              <a:off x="130180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0" name="pl369"/>
            <p:cNvSpPr/>
            <p:nvPr/>
          </p:nvSpPr>
          <p:spPr>
            <a:xfrm>
              <a:off x="1328153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1" name="pl370"/>
            <p:cNvSpPr/>
            <p:nvPr/>
          </p:nvSpPr>
          <p:spPr>
            <a:xfrm>
              <a:off x="1354500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2" name="pl371"/>
            <p:cNvSpPr/>
            <p:nvPr/>
          </p:nvSpPr>
          <p:spPr>
            <a:xfrm>
              <a:off x="1380846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3" name="pl372"/>
            <p:cNvSpPr/>
            <p:nvPr/>
          </p:nvSpPr>
          <p:spPr>
            <a:xfrm>
              <a:off x="140719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4" name="pl373"/>
            <p:cNvSpPr/>
            <p:nvPr/>
          </p:nvSpPr>
          <p:spPr>
            <a:xfrm>
              <a:off x="1433539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5" name="pl374"/>
            <p:cNvSpPr/>
            <p:nvPr/>
          </p:nvSpPr>
          <p:spPr>
            <a:xfrm>
              <a:off x="1459886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6" name="tx375"/>
            <p:cNvSpPr/>
            <p:nvPr/>
          </p:nvSpPr>
          <p:spPr>
            <a:xfrm rot="-5400000">
              <a:off x="1161996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77" name="tx376"/>
            <p:cNvSpPr/>
            <p:nvPr/>
          </p:nvSpPr>
          <p:spPr>
            <a:xfrm rot="-5400000">
              <a:off x="11873622"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78" name="tx377"/>
            <p:cNvSpPr/>
            <p:nvPr/>
          </p:nvSpPr>
          <p:spPr>
            <a:xfrm rot="-5400000">
              <a:off x="1213717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79" name="tx378"/>
            <p:cNvSpPr/>
            <p:nvPr/>
          </p:nvSpPr>
          <p:spPr>
            <a:xfrm rot="-5400000">
              <a:off x="1239877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80" name="tx379"/>
            <p:cNvSpPr/>
            <p:nvPr/>
          </p:nvSpPr>
          <p:spPr>
            <a:xfrm rot="-5400000">
              <a:off x="1263159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81" name="tx380"/>
            <p:cNvSpPr/>
            <p:nvPr/>
          </p:nvSpPr>
          <p:spPr>
            <a:xfrm rot="-5400000">
              <a:off x="12937291"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82" name="tx381"/>
            <p:cNvSpPr/>
            <p:nvPr/>
          </p:nvSpPr>
          <p:spPr>
            <a:xfrm rot="-5400000">
              <a:off x="1323044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83" name="tx382"/>
            <p:cNvSpPr/>
            <p:nvPr/>
          </p:nvSpPr>
          <p:spPr>
            <a:xfrm rot="-5400000">
              <a:off x="13431750"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84" name="tx383"/>
            <p:cNvSpPr/>
            <p:nvPr/>
          </p:nvSpPr>
          <p:spPr>
            <a:xfrm rot="-5400000">
              <a:off x="13695172"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85" name="tx384"/>
            <p:cNvSpPr/>
            <p:nvPr/>
          </p:nvSpPr>
          <p:spPr>
            <a:xfrm rot="-5400000">
              <a:off x="1399505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86" name="tx385"/>
            <p:cNvSpPr/>
            <p:nvPr/>
          </p:nvSpPr>
          <p:spPr>
            <a:xfrm rot="-5400000">
              <a:off x="1423989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87" name="tx386"/>
            <p:cNvSpPr/>
            <p:nvPr/>
          </p:nvSpPr>
          <p:spPr>
            <a:xfrm rot="-5400000">
              <a:off x="1450336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88" name="pl387"/>
            <p:cNvSpPr/>
            <p:nvPr/>
          </p:nvSpPr>
          <p:spPr>
            <a:xfrm>
              <a:off x="1491501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89" name="pl388"/>
            <p:cNvSpPr/>
            <p:nvPr/>
          </p:nvSpPr>
          <p:spPr>
            <a:xfrm>
              <a:off x="1517848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0" name="pl389"/>
            <p:cNvSpPr/>
            <p:nvPr/>
          </p:nvSpPr>
          <p:spPr>
            <a:xfrm>
              <a:off x="154419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1" name="pl390"/>
            <p:cNvSpPr/>
            <p:nvPr/>
          </p:nvSpPr>
          <p:spPr>
            <a:xfrm>
              <a:off x="157054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2" name="pl391"/>
            <p:cNvSpPr/>
            <p:nvPr/>
          </p:nvSpPr>
          <p:spPr>
            <a:xfrm>
              <a:off x="1596887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3" name="pl392"/>
            <p:cNvSpPr/>
            <p:nvPr/>
          </p:nvSpPr>
          <p:spPr>
            <a:xfrm>
              <a:off x="1623234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4" name="pl393"/>
            <p:cNvSpPr/>
            <p:nvPr/>
          </p:nvSpPr>
          <p:spPr>
            <a:xfrm>
              <a:off x="1649580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5" name="pl394"/>
            <p:cNvSpPr/>
            <p:nvPr/>
          </p:nvSpPr>
          <p:spPr>
            <a:xfrm>
              <a:off x="167592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6" name="pl395"/>
            <p:cNvSpPr/>
            <p:nvPr/>
          </p:nvSpPr>
          <p:spPr>
            <a:xfrm>
              <a:off x="170227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7" name="pl396"/>
            <p:cNvSpPr/>
            <p:nvPr/>
          </p:nvSpPr>
          <p:spPr>
            <a:xfrm>
              <a:off x="172861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8" name="pl397"/>
            <p:cNvSpPr/>
            <p:nvPr/>
          </p:nvSpPr>
          <p:spPr>
            <a:xfrm>
              <a:off x="17549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99" name="pl398"/>
            <p:cNvSpPr/>
            <p:nvPr/>
          </p:nvSpPr>
          <p:spPr>
            <a:xfrm>
              <a:off x="178131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00" name="tx399"/>
            <p:cNvSpPr/>
            <p:nvPr/>
          </p:nvSpPr>
          <p:spPr>
            <a:xfrm rot="-5400000">
              <a:off x="14834235"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401" name="tx400"/>
            <p:cNvSpPr/>
            <p:nvPr/>
          </p:nvSpPr>
          <p:spPr>
            <a:xfrm rot="-5400000">
              <a:off x="15087890"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402" name="tx401"/>
            <p:cNvSpPr/>
            <p:nvPr/>
          </p:nvSpPr>
          <p:spPr>
            <a:xfrm rot="-5400000">
              <a:off x="1535144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403" name="tx402"/>
            <p:cNvSpPr/>
            <p:nvPr/>
          </p:nvSpPr>
          <p:spPr>
            <a:xfrm rot="-5400000">
              <a:off x="15613039"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404" name="tx403"/>
            <p:cNvSpPr/>
            <p:nvPr/>
          </p:nvSpPr>
          <p:spPr>
            <a:xfrm rot="-5400000">
              <a:off x="15845858"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405" name="tx404"/>
            <p:cNvSpPr/>
            <p:nvPr/>
          </p:nvSpPr>
          <p:spPr>
            <a:xfrm rot="-5400000">
              <a:off x="1615155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406" name="tx405"/>
            <p:cNvSpPr/>
            <p:nvPr/>
          </p:nvSpPr>
          <p:spPr>
            <a:xfrm rot="-5400000">
              <a:off x="16444714"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407" name="tx406"/>
            <p:cNvSpPr/>
            <p:nvPr/>
          </p:nvSpPr>
          <p:spPr>
            <a:xfrm rot="-5400000">
              <a:off x="16646018"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408" name="tx407"/>
            <p:cNvSpPr/>
            <p:nvPr/>
          </p:nvSpPr>
          <p:spPr>
            <a:xfrm rot="-5400000">
              <a:off x="169094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409" name="tx408"/>
            <p:cNvSpPr/>
            <p:nvPr/>
          </p:nvSpPr>
          <p:spPr>
            <a:xfrm rot="-5400000">
              <a:off x="1720932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410" name="tx409"/>
            <p:cNvSpPr/>
            <p:nvPr/>
          </p:nvSpPr>
          <p:spPr>
            <a:xfrm rot="-5400000">
              <a:off x="17454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411" name="tx410"/>
            <p:cNvSpPr/>
            <p:nvPr/>
          </p:nvSpPr>
          <p:spPr>
            <a:xfrm rot="-5400000">
              <a:off x="177176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412" name="tx411"/>
            <p:cNvSpPr/>
            <p:nvPr/>
          </p:nvSpPr>
          <p:spPr>
            <a:xfrm>
              <a:off x="1357862" y="5200079"/>
              <a:ext cx="254161"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413" name="tx412"/>
            <p:cNvSpPr/>
            <p:nvPr/>
          </p:nvSpPr>
          <p:spPr>
            <a:xfrm>
              <a:off x="1230614" y="4566113"/>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a:t>
              </a:r>
            </a:p>
          </p:txBody>
        </p:sp>
        <p:sp>
          <p:nvSpPr>
            <p:cNvPr id="414" name="tx413"/>
            <p:cNvSpPr/>
            <p:nvPr/>
          </p:nvSpPr>
          <p:spPr>
            <a:xfrm>
              <a:off x="1230614" y="3932146"/>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a:t>
              </a:r>
            </a:p>
          </p:txBody>
        </p:sp>
        <p:sp>
          <p:nvSpPr>
            <p:cNvPr id="415" name="tx414"/>
            <p:cNvSpPr/>
            <p:nvPr/>
          </p:nvSpPr>
          <p:spPr>
            <a:xfrm>
              <a:off x="1230614" y="3298068"/>
              <a:ext cx="381409" cy="167208"/>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300</a:t>
              </a:r>
            </a:p>
          </p:txBody>
        </p:sp>
        <p:sp>
          <p:nvSpPr>
            <p:cNvPr id="416" name="tx415"/>
            <p:cNvSpPr/>
            <p:nvPr/>
          </p:nvSpPr>
          <p:spPr>
            <a:xfrm>
              <a:off x="1230614" y="2664213"/>
              <a:ext cx="381409"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400</a:t>
              </a:r>
            </a:p>
          </p:txBody>
        </p:sp>
        <p:sp>
          <p:nvSpPr>
            <p:cNvPr id="417" name="pl416"/>
            <p:cNvSpPr/>
            <p:nvPr/>
          </p:nvSpPr>
          <p:spPr>
            <a:xfrm>
              <a:off x="1865074"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8" name="pl417"/>
            <p:cNvSpPr/>
            <p:nvPr/>
          </p:nvSpPr>
          <p:spPr>
            <a:xfrm>
              <a:off x="1865074" y="465139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19" name="pl418"/>
            <p:cNvSpPr/>
            <p:nvPr/>
          </p:nvSpPr>
          <p:spPr>
            <a:xfrm>
              <a:off x="1865074" y="401742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0" name="pl419"/>
            <p:cNvSpPr/>
            <p:nvPr/>
          </p:nvSpPr>
          <p:spPr>
            <a:xfrm>
              <a:off x="1865074" y="33834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1" name="pl420"/>
            <p:cNvSpPr/>
            <p:nvPr/>
          </p:nvSpPr>
          <p:spPr>
            <a:xfrm>
              <a:off x="1865074" y="274949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22" name="tx421"/>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423" name="rc422"/>
            <p:cNvSpPr/>
            <p:nvPr/>
          </p:nvSpPr>
          <p:spPr>
            <a:xfrm>
              <a:off x="18110385" y="2153563"/>
              <a:ext cx="1240079" cy="413498"/>
            </a:xfrm>
            <a:prstGeom prst="rect">
              <a:avLst/>
            </a:prstGeom>
            <a:solidFill>
              <a:srgbClr val="FFFFFF">
                <a:alpha val="100000"/>
              </a:srgbClr>
            </a:solidFill>
          </p:spPr>
          <p:txBody>
            <a:bodyPr/>
            <a:lstStyle/>
            <a:p/>
          </p:txBody>
        </p:sp>
        <p:sp>
          <p:nvSpPr>
            <p:cNvPr id="424" name="rc423"/>
            <p:cNvSpPr/>
            <p:nvPr/>
          </p:nvSpPr>
          <p:spPr>
            <a:xfrm>
              <a:off x="18179974" y="2223153"/>
              <a:ext cx="274319" cy="274319"/>
            </a:xfrm>
            <a:prstGeom prst="rect">
              <a:avLst/>
            </a:prstGeom>
            <a:solidFill>
              <a:srgbClr val="FFFFFF">
                <a:alpha val="100000"/>
              </a:srgbClr>
            </a:solidFill>
          </p:spPr>
          <p:txBody>
            <a:bodyPr/>
            <a:lstStyle/>
            <a:p/>
          </p:txBody>
        </p:sp>
        <p:sp>
          <p:nvSpPr>
            <p:cNvPr id="425" name="pg424"/>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426" name="tx425"/>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427" name="rc426"/>
            <p:cNvSpPr/>
            <p:nvPr/>
          </p:nvSpPr>
          <p:spPr>
            <a:xfrm>
              <a:off x="18110385" y="2706240"/>
              <a:ext cx="1753945" cy="1236458"/>
            </a:xfrm>
            <a:prstGeom prst="rect">
              <a:avLst/>
            </a:prstGeom>
            <a:solidFill>
              <a:srgbClr val="FFFFFF">
                <a:alpha val="100000"/>
              </a:srgbClr>
            </a:solidFill>
          </p:spPr>
          <p:txBody>
            <a:bodyPr/>
            <a:lstStyle/>
            <a:p/>
          </p:txBody>
        </p:sp>
        <p:sp>
          <p:nvSpPr>
            <p:cNvPr id="428" name="rc427"/>
            <p:cNvSpPr/>
            <p:nvPr/>
          </p:nvSpPr>
          <p:spPr>
            <a:xfrm>
              <a:off x="18179974" y="2775829"/>
              <a:ext cx="274319" cy="274319"/>
            </a:xfrm>
            <a:prstGeom prst="rect">
              <a:avLst/>
            </a:prstGeom>
            <a:solidFill>
              <a:srgbClr val="FFFFFF">
                <a:alpha val="100000"/>
              </a:srgbClr>
            </a:solidFill>
          </p:spPr>
          <p:txBody>
            <a:bodyPr/>
            <a:lstStyle/>
            <a:p/>
          </p:txBody>
        </p:sp>
        <p:sp>
          <p:nvSpPr>
            <p:cNvPr id="429" name="rc428"/>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30" name="rc429"/>
            <p:cNvSpPr/>
            <p:nvPr/>
          </p:nvSpPr>
          <p:spPr>
            <a:xfrm>
              <a:off x="18179974" y="3050149"/>
              <a:ext cx="274319" cy="274319"/>
            </a:xfrm>
            <a:prstGeom prst="rect">
              <a:avLst/>
            </a:prstGeom>
            <a:solidFill>
              <a:srgbClr val="FFFFFF">
                <a:alpha val="100000"/>
              </a:srgbClr>
            </a:solidFill>
          </p:spPr>
          <p:txBody>
            <a:bodyPr/>
            <a:lstStyle/>
            <a:p/>
          </p:txBody>
        </p:sp>
        <p:sp>
          <p:nvSpPr>
            <p:cNvPr id="431" name="rc430"/>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32" name="rc431"/>
            <p:cNvSpPr/>
            <p:nvPr/>
          </p:nvSpPr>
          <p:spPr>
            <a:xfrm>
              <a:off x="18179974" y="3324469"/>
              <a:ext cx="274319" cy="274320"/>
            </a:xfrm>
            <a:prstGeom prst="rect">
              <a:avLst/>
            </a:prstGeom>
            <a:solidFill>
              <a:srgbClr val="FFFFFF">
                <a:alpha val="100000"/>
              </a:srgbClr>
            </a:solidFill>
          </p:spPr>
          <p:txBody>
            <a:bodyPr/>
            <a:lstStyle/>
            <a:p/>
          </p:txBody>
        </p:sp>
        <p:sp>
          <p:nvSpPr>
            <p:cNvPr id="433" name="rc432"/>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4" name="rc433"/>
            <p:cNvSpPr/>
            <p:nvPr/>
          </p:nvSpPr>
          <p:spPr>
            <a:xfrm>
              <a:off x="18179974" y="3598789"/>
              <a:ext cx="274319" cy="274320"/>
            </a:xfrm>
            <a:prstGeom prst="rect">
              <a:avLst/>
            </a:prstGeom>
            <a:solidFill>
              <a:srgbClr val="FFFFFF">
                <a:alpha val="100000"/>
              </a:srgbClr>
            </a:solidFill>
          </p:spPr>
          <p:txBody>
            <a:bodyPr/>
            <a:lstStyle/>
            <a:p/>
          </p:txBody>
        </p:sp>
        <p:sp>
          <p:nvSpPr>
            <p:cNvPr id="435" name="rc434"/>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36" name="tx435"/>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37" name="tx436"/>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38" name="tx437"/>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39" name="tx438"/>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40" name=""/>
          <p:cNvGrpSpPr/>
          <p:nvPr/>
        </p:nvGrpSpPr>
        <p:grpSpPr>
          <a:xfrm>
            <a:off x="6400800" y="6217920"/>
            <a:ext cx="5486400" cy="4251960"/>
            <a:chOff x="6400800" y="6217920"/>
            <a:chExt cx="5486400" cy="4251960"/>
          </a:xfrm>
        </p:grpSpPr>
        <p:sp>
          <p:nvSpPr>
            <p:cNvPr id="441"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42"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43" name="rc5"/>
            <p:cNvSpPr/>
            <p:nvPr/>
          </p:nvSpPr>
          <p:spPr>
            <a:xfrm>
              <a:off x="7068913" y="6510025"/>
              <a:ext cx="4276698" cy="2788960"/>
            </a:xfrm>
            <a:prstGeom prst="rect">
              <a:avLst/>
            </a:prstGeom>
            <a:solidFill>
              <a:srgbClr val="FFFFFF">
                <a:alpha val="100000"/>
              </a:srgbClr>
            </a:solidFill>
          </p:spPr>
          <p:txBody>
            <a:bodyPr/>
            <a:lstStyle/>
            <a:p/>
          </p:txBody>
        </p:sp>
        <p:sp>
          <p:nvSpPr>
            <p:cNvPr id="444" name="pl6"/>
            <p:cNvSpPr/>
            <p:nvPr/>
          </p:nvSpPr>
          <p:spPr>
            <a:xfrm>
              <a:off x="7068913" y="8863017"/>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445" name="pl7"/>
            <p:cNvSpPr/>
            <p:nvPr/>
          </p:nvSpPr>
          <p:spPr>
            <a:xfrm>
              <a:off x="7068913" y="8244622"/>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446" name="pl8"/>
            <p:cNvSpPr/>
            <p:nvPr/>
          </p:nvSpPr>
          <p:spPr>
            <a:xfrm>
              <a:off x="7068913" y="7626227"/>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447" name="pl9"/>
            <p:cNvSpPr/>
            <p:nvPr/>
          </p:nvSpPr>
          <p:spPr>
            <a:xfrm>
              <a:off x="7068913" y="7007833"/>
              <a:ext cx="4276698" cy="0"/>
            </a:xfrm>
            <a:custGeom>
              <a:avLst/>
              <a:pathLst>
                <a:path w="4276698" h="0">
                  <a:moveTo>
                    <a:pt x="0" y="0"/>
                  </a:moveTo>
                  <a:lnTo>
                    <a:pt x="4276698" y="0"/>
                  </a:lnTo>
                  <a:lnTo>
                    <a:pt x="4276698" y="0"/>
                  </a:lnTo>
                </a:path>
              </a:pathLst>
            </a:custGeom>
            <a:ln w="6775" cap="flat">
              <a:solidFill>
                <a:srgbClr val="EBEBEB">
                  <a:alpha val="100000"/>
                </a:srgbClr>
              </a:solidFill>
              <a:prstDash val="solid"/>
              <a:round/>
            </a:ln>
          </p:spPr>
          <p:txBody>
            <a:bodyPr/>
            <a:lstStyle/>
            <a:p/>
          </p:txBody>
        </p:sp>
        <p:sp>
          <p:nvSpPr>
            <p:cNvPr id="448" name="pl10"/>
            <p:cNvSpPr/>
            <p:nvPr/>
          </p:nvSpPr>
          <p:spPr>
            <a:xfrm>
              <a:off x="7068913" y="9172214"/>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49" name="pl11"/>
            <p:cNvSpPr/>
            <p:nvPr/>
          </p:nvSpPr>
          <p:spPr>
            <a:xfrm>
              <a:off x="7068913" y="8553820"/>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50" name="pl12"/>
            <p:cNvSpPr/>
            <p:nvPr/>
          </p:nvSpPr>
          <p:spPr>
            <a:xfrm>
              <a:off x="7068913" y="7935425"/>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51" name="pl13"/>
            <p:cNvSpPr/>
            <p:nvPr/>
          </p:nvSpPr>
          <p:spPr>
            <a:xfrm>
              <a:off x="7068913" y="7317030"/>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52" name="pl14"/>
            <p:cNvSpPr/>
            <p:nvPr/>
          </p:nvSpPr>
          <p:spPr>
            <a:xfrm>
              <a:off x="7068913" y="6698635"/>
              <a:ext cx="4276698" cy="0"/>
            </a:xfrm>
            <a:custGeom>
              <a:avLst/>
              <a:pathLst>
                <a:path w="4276698" h="0">
                  <a:moveTo>
                    <a:pt x="0" y="0"/>
                  </a:moveTo>
                  <a:lnTo>
                    <a:pt x="4276698" y="0"/>
                  </a:lnTo>
                  <a:lnTo>
                    <a:pt x="4276698" y="0"/>
                  </a:lnTo>
                </a:path>
              </a:pathLst>
            </a:custGeom>
            <a:ln w="13550" cap="flat">
              <a:solidFill>
                <a:srgbClr val="EBEBEB">
                  <a:alpha val="100000"/>
                </a:srgbClr>
              </a:solidFill>
              <a:prstDash val="solid"/>
              <a:round/>
            </a:ln>
          </p:spPr>
          <p:txBody>
            <a:bodyPr/>
            <a:lstStyle/>
            <a:p/>
          </p:txBody>
        </p:sp>
        <p:sp>
          <p:nvSpPr>
            <p:cNvPr id="453" name="rc15"/>
            <p:cNvSpPr/>
            <p:nvPr/>
          </p:nvSpPr>
          <p:spPr>
            <a:xfrm>
              <a:off x="7217409" y="8770258"/>
              <a:ext cx="415790" cy="40195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4" name="rc16"/>
            <p:cNvSpPr/>
            <p:nvPr/>
          </p:nvSpPr>
          <p:spPr>
            <a:xfrm>
              <a:off x="7811395" y="7255190"/>
              <a:ext cx="415790" cy="1917023"/>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5" name="rc17"/>
            <p:cNvSpPr/>
            <p:nvPr/>
          </p:nvSpPr>
          <p:spPr>
            <a:xfrm>
              <a:off x="8405381" y="7749906"/>
              <a:ext cx="415790" cy="142230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6" name="rc18"/>
            <p:cNvSpPr/>
            <p:nvPr/>
          </p:nvSpPr>
          <p:spPr>
            <a:xfrm>
              <a:off x="8999367" y="8059104"/>
              <a:ext cx="415790" cy="1113110"/>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7" name="rc19"/>
            <p:cNvSpPr/>
            <p:nvPr/>
          </p:nvSpPr>
          <p:spPr>
            <a:xfrm>
              <a:off x="9593353" y="8739338"/>
              <a:ext cx="415790" cy="43287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8" name="rc20"/>
            <p:cNvSpPr/>
            <p:nvPr/>
          </p:nvSpPr>
          <p:spPr>
            <a:xfrm>
              <a:off x="10187339" y="9048535"/>
              <a:ext cx="415790" cy="12367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59" name="rc21"/>
            <p:cNvSpPr/>
            <p:nvPr/>
          </p:nvSpPr>
          <p:spPr>
            <a:xfrm>
              <a:off x="10781325" y="9048535"/>
              <a:ext cx="415790" cy="123678"/>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60" name="rc22"/>
            <p:cNvSpPr/>
            <p:nvPr/>
          </p:nvSpPr>
          <p:spPr>
            <a:xfrm>
              <a:off x="7811395" y="6636796"/>
              <a:ext cx="415790" cy="61839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1" name="rc23"/>
            <p:cNvSpPr/>
            <p:nvPr/>
          </p:nvSpPr>
          <p:spPr>
            <a:xfrm>
              <a:off x="8405381" y="7595308"/>
              <a:ext cx="415790" cy="15459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2" name="rc24"/>
            <p:cNvSpPr/>
            <p:nvPr/>
          </p:nvSpPr>
          <p:spPr>
            <a:xfrm>
              <a:off x="8999367" y="7997264"/>
              <a:ext cx="415790" cy="6183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3" name="pl25"/>
            <p:cNvSpPr/>
            <p:nvPr/>
          </p:nvSpPr>
          <p:spPr>
            <a:xfrm>
              <a:off x="7425304" y="6867288"/>
              <a:ext cx="3563915" cy="2239692"/>
            </a:xfrm>
            <a:custGeom>
              <a:avLst/>
              <a:pathLst>
                <a:path w="3563915" h="2239692">
                  <a:moveTo>
                    <a:pt x="0" y="920520"/>
                  </a:moveTo>
                  <a:lnTo>
                    <a:pt x="593985" y="0"/>
                  </a:lnTo>
                  <a:lnTo>
                    <a:pt x="1187971" y="1058236"/>
                  </a:lnTo>
                  <a:lnTo>
                    <a:pt x="1781957" y="1304675"/>
                  </a:lnTo>
                  <a:lnTo>
                    <a:pt x="2375943" y="2080232"/>
                  </a:lnTo>
                  <a:lnTo>
                    <a:pt x="2969929" y="2239692"/>
                  </a:lnTo>
                  <a:lnTo>
                    <a:pt x="3563915" y="2232444"/>
                  </a:lnTo>
                </a:path>
              </a:pathLst>
            </a:custGeom>
            <a:ln w="40651" cap="flat">
              <a:solidFill>
                <a:srgbClr val="000000">
                  <a:alpha val="100000"/>
                </a:srgbClr>
              </a:solidFill>
              <a:prstDash val="solid"/>
              <a:round/>
            </a:ln>
          </p:spPr>
          <p:txBody>
            <a:bodyPr/>
            <a:lstStyle/>
            <a:p/>
          </p:txBody>
        </p:sp>
        <p:sp>
          <p:nvSpPr>
            <p:cNvPr id="464" name="rc26"/>
            <p:cNvSpPr/>
            <p:nvPr/>
          </p:nvSpPr>
          <p:spPr>
            <a:xfrm>
              <a:off x="7068913" y="6510025"/>
              <a:ext cx="4276698" cy="2788960"/>
            </a:xfrm>
            <a:prstGeom prst="rect">
              <a:avLst/>
            </a:prstGeom>
            <a:ln w="13550" cap="rnd">
              <a:solidFill>
                <a:srgbClr val="333333">
                  <a:alpha val="100000"/>
                </a:srgbClr>
              </a:solidFill>
              <a:prstDash val="solid"/>
              <a:round/>
            </a:ln>
          </p:spPr>
          <p:txBody>
            <a:bodyPr/>
            <a:lstStyle/>
            <a:p/>
          </p:txBody>
        </p:sp>
        <p:sp>
          <p:nvSpPr>
            <p:cNvPr id="465" name="tx27"/>
            <p:cNvSpPr/>
            <p:nvPr/>
          </p:nvSpPr>
          <p:spPr>
            <a:xfrm>
              <a:off x="6843756" y="9169908"/>
              <a:ext cx="127099"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66" name="tx28"/>
            <p:cNvSpPr/>
            <p:nvPr/>
          </p:nvSpPr>
          <p:spPr>
            <a:xfrm>
              <a:off x="6801340" y="8551513"/>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67" name="tx29"/>
            <p:cNvSpPr/>
            <p:nvPr/>
          </p:nvSpPr>
          <p:spPr>
            <a:xfrm>
              <a:off x="6801340" y="7933118"/>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68" name="tx30"/>
            <p:cNvSpPr/>
            <p:nvPr/>
          </p:nvSpPr>
          <p:spPr>
            <a:xfrm>
              <a:off x="6801340" y="7314723"/>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469" name="tx31"/>
            <p:cNvSpPr/>
            <p:nvPr/>
          </p:nvSpPr>
          <p:spPr>
            <a:xfrm>
              <a:off x="6801340" y="6696328"/>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470" name="pl32"/>
            <p:cNvSpPr/>
            <p:nvPr/>
          </p:nvSpPr>
          <p:spPr>
            <a:xfrm>
              <a:off x="7034118"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1" name="pl33"/>
            <p:cNvSpPr/>
            <p:nvPr/>
          </p:nvSpPr>
          <p:spPr>
            <a:xfrm>
              <a:off x="7034118" y="855382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2" name="pl34"/>
            <p:cNvSpPr/>
            <p:nvPr/>
          </p:nvSpPr>
          <p:spPr>
            <a:xfrm>
              <a:off x="7034118" y="793542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3" name="pl35"/>
            <p:cNvSpPr/>
            <p:nvPr/>
          </p:nvSpPr>
          <p:spPr>
            <a:xfrm>
              <a:off x="7034118" y="7317030"/>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4" name="pl36"/>
            <p:cNvSpPr/>
            <p:nvPr/>
          </p:nvSpPr>
          <p:spPr>
            <a:xfrm>
              <a:off x="7034118" y="669863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75" name="pl37"/>
            <p:cNvSpPr/>
            <p:nvPr/>
          </p:nvSpPr>
          <p:spPr>
            <a:xfrm>
              <a:off x="11345612"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6" name="pl38"/>
            <p:cNvSpPr/>
            <p:nvPr/>
          </p:nvSpPr>
          <p:spPr>
            <a:xfrm>
              <a:off x="11345612" y="8447395"/>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7" name="pl39"/>
            <p:cNvSpPr/>
            <p:nvPr/>
          </p:nvSpPr>
          <p:spPr>
            <a:xfrm>
              <a:off x="11345612" y="7722575"/>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8" name="pl40"/>
            <p:cNvSpPr/>
            <p:nvPr/>
          </p:nvSpPr>
          <p:spPr>
            <a:xfrm>
              <a:off x="11345612" y="6997756"/>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79" name="tx41"/>
            <p:cNvSpPr/>
            <p:nvPr/>
          </p:nvSpPr>
          <p:spPr>
            <a:xfrm>
              <a:off x="11443669"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80" name="tx42"/>
            <p:cNvSpPr/>
            <p:nvPr/>
          </p:nvSpPr>
          <p:spPr>
            <a:xfrm>
              <a:off x="11443669" y="8445088"/>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a:t>
              </a:r>
            </a:p>
          </p:txBody>
        </p:sp>
        <p:sp>
          <p:nvSpPr>
            <p:cNvPr id="481" name="tx43"/>
            <p:cNvSpPr/>
            <p:nvPr/>
          </p:nvSpPr>
          <p:spPr>
            <a:xfrm>
              <a:off x="11443669" y="7720268"/>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82" name="tx44"/>
            <p:cNvSpPr/>
            <p:nvPr/>
          </p:nvSpPr>
          <p:spPr>
            <a:xfrm>
              <a:off x="11443669" y="6995374"/>
              <a:ext cx="169515"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30</a:t>
              </a:r>
            </a:p>
          </p:txBody>
        </p:sp>
        <p:sp>
          <p:nvSpPr>
            <p:cNvPr id="483" name="pl45"/>
            <p:cNvSpPr/>
            <p:nvPr/>
          </p:nvSpPr>
          <p:spPr>
            <a:xfrm>
              <a:off x="742530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4" name="pl46"/>
            <p:cNvSpPr/>
            <p:nvPr/>
          </p:nvSpPr>
          <p:spPr>
            <a:xfrm>
              <a:off x="801929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5" name="pl47"/>
            <p:cNvSpPr/>
            <p:nvPr/>
          </p:nvSpPr>
          <p:spPr>
            <a:xfrm>
              <a:off x="8613276"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6" name="pl48"/>
            <p:cNvSpPr/>
            <p:nvPr/>
          </p:nvSpPr>
          <p:spPr>
            <a:xfrm>
              <a:off x="9207262"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7" name="pl49"/>
            <p:cNvSpPr/>
            <p:nvPr/>
          </p:nvSpPr>
          <p:spPr>
            <a:xfrm>
              <a:off x="9801248"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8" name="pl50"/>
            <p:cNvSpPr/>
            <p:nvPr/>
          </p:nvSpPr>
          <p:spPr>
            <a:xfrm>
              <a:off x="10395234"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89" name="pl51"/>
            <p:cNvSpPr/>
            <p:nvPr/>
          </p:nvSpPr>
          <p:spPr>
            <a:xfrm>
              <a:off x="10989220"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90" name="tx52"/>
            <p:cNvSpPr/>
            <p:nvPr/>
          </p:nvSpPr>
          <p:spPr>
            <a:xfrm rot="-2700000">
              <a:off x="7315405"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91" name="tx53"/>
            <p:cNvSpPr/>
            <p:nvPr/>
          </p:nvSpPr>
          <p:spPr>
            <a:xfrm rot="-2700000">
              <a:off x="7869694"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92" name="tx54"/>
            <p:cNvSpPr/>
            <p:nvPr/>
          </p:nvSpPr>
          <p:spPr>
            <a:xfrm rot="-2700000">
              <a:off x="8463022"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93" name="tx55"/>
            <p:cNvSpPr/>
            <p:nvPr/>
          </p:nvSpPr>
          <p:spPr>
            <a:xfrm rot="-2700000">
              <a:off x="8912317"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94" name="tx56"/>
            <p:cNvSpPr/>
            <p:nvPr/>
          </p:nvSpPr>
          <p:spPr>
            <a:xfrm rot="-2700000">
              <a:off x="9506303"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95" name="tx57"/>
            <p:cNvSpPr/>
            <p:nvPr/>
          </p:nvSpPr>
          <p:spPr>
            <a:xfrm rot="-2700000">
              <a:off x="10100263"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496" name="tx58"/>
            <p:cNvSpPr/>
            <p:nvPr/>
          </p:nvSpPr>
          <p:spPr>
            <a:xfrm rot="-2700000">
              <a:off x="10806318"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97" name="tx59"/>
            <p:cNvSpPr/>
            <p:nvPr/>
          </p:nvSpPr>
          <p:spPr>
            <a:xfrm>
              <a:off x="9207262"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498" name="tx60"/>
            <p:cNvSpPr/>
            <p:nvPr/>
          </p:nvSpPr>
          <p:spPr>
            <a:xfrm>
              <a:off x="8390010"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499" name="tx61"/>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500" name="tx62"/>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501" name="rc63"/>
            <p:cNvSpPr/>
            <p:nvPr/>
          </p:nvSpPr>
          <p:spPr>
            <a:xfrm>
              <a:off x="7611494" y="10217410"/>
              <a:ext cx="1051268" cy="182880"/>
            </a:xfrm>
            <a:prstGeom prst="rect">
              <a:avLst/>
            </a:prstGeom>
            <a:solidFill>
              <a:srgbClr val="FFFFFF">
                <a:alpha val="100000"/>
              </a:srgbClr>
            </a:solidFill>
          </p:spPr>
          <p:txBody>
            <a:bodyPr/>
            <a:lstStyle/>
            <a:p/>
          </p:txBody>
        </p:sp>
        <p:sp>
          <p:nvSpPr>
            <p:cNvPr id="502" name="rc64"/>
            <p:cNvSpPr/>
            <p:nvPr/>
          </p:nvSpPr>
          <p:spPr>
            <a:xfrm>
              <a:off x="7611494" y="10217410"/>
              <a:ext cx="182879" cy="182880"/>
            </a:xfrm>
            <a:prstGeom prst="rect">
              <a:avLst/>
            </a:prstGeom>
            <a:solidFill>
              <a:srgbClr val="FFFFFF">
                <a:alpha val="100000"/>
              </a:srgbClr>
            </a:solidFill>
          </p:spPr>
          <p:txBody>
            <a:bodyPr/>
            <a:lstStyle/>
            <a:p/>
          </p:txBody>
        </p:sp>
        <p:sp>
          <p:nvSpPr>
            <p:cNvPr id="503" name="pl65"/>
            <p:cNvSpPr/>
            <p:nvPr/>
          </p:nvSpPr>
          <p:spPr>
            <a:xfrm>
              <a:off x="7629782"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504" name="tx66"/>
            <p:cNvSpPr/>
            <p:nvPr/>
          </p:nvSpPr>
          <p:spPr>
            <a:xfrm>
              <a:off x="7902374"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505" name="rc67"/>
            <p:cNvSpPr/>
            <p:nvPr/>
          </p:nvSpPr>
          <p:spPr>
            <a:xfrm>
              <a:off x="8842762" y="10217410"/>
              <a:ext cx="1960268" cy="182880"/>
            </a:xfrm>
            <a:prstGeom prst="rect">
              <a:avLst/>
            </a:prstGeom>
            <a:solidFill>
              <a:srgbClr val="FFFFFF">
                <a:alpha val="100000"/>
              </a:srgbClr>
            </a:solidFill>
          </p:spPr>
          <p:txBody>
            <a:bodyPr/>
            <a:lstStyle/>
            <a:p/>
          </p:txBody>
        </p:sp>
        <p:sp>
          <p:nvSpPr>
            <p:cNvPr id="506" name="rc68"/>
            <p:cNvSpPr/>
            <p:nvPr/>
          </p:nvSpPr>
          <p:spPr>
            <a:xfrm>
              <a:off x="8842762" y="10217410"/>
              <a:ext cx="182879" cy="182880"/>
            </a:xfrm>
            <a:prstGeom prst="rect">
              <a:avLst/>
            </a:prstGeom>
            <a:solidFill>
              <a:srgbClr val="FFFFFF">
                <a:alpha val="100000"/>
              </a:srgbClr>
            </a:solidFill>
          </p:spPr>
          <p:txBody>
            <a:bodyPr/>
            <a:lstStyle/>
            <a:p/>
          </p:txBody>
        </p:sp>
        <p:sp>
          <p:nvSpPr>
            <p:cNvPr id="507" name="rc69"/>
            <p:cNvSpPr/>
            <p:nvPr/>
          </p:nvSpPr>
          <p:spPr>
            <a:xfrm>
              <a:off x="8851762" y="10226410"/>
              <a:ext cx="164880"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08" name="rc70"/>
            <p:cNvSpPr/>
            <p:nvPr/>
          </p:nvSpPr>
          <p:spPr>
            <a:xfrm>
              <a:off x="9768803" y="10217410"/>
              <a:ext cx="182880" cy="182880"/>
            </a:xfrm>
            <a:prstGeom prst="rect">
              <a:avLst/>
            </a:prstGeom>
            <a:solidFill>
              <a:srgbClr val="FFFFFF">
                <a:alpha val="100000"/>
              </a:srgbClr>
            </a:solidFill>
          </p:spPr>
          <p:txBody>
            <a:bodyPr/>
            <a:lstStyle/>
            <a:p/>
          </p:txBody>
        </p:sp>
        <p:sp>
          <p:nvSpPr>
            <p:cNvPr id="509" name="rc71"/>
            <p:cNvSpPr/>
            <p:nvPr/>
          </p:nvSpPr>
          <p:spPr>
            <a:xfrm>
              <a:off x="9777803"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510" name="tx72"/>
            <p:cNvSpPr/>
            <p:nvPr/>
          </p:nvSpPr>
          <p:spPr>
            <a:xfrm>
              <a:off x="9133642"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511" name="tx73"/>
            <p:cNvSpPr/>
            <p:nvPr/>
          </p:nvSpPr>
          <p:spPr>
            <a:xfrm>
              <a:off x="10059683"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512" name="tx74"/>
            <p:cNvSpPr/>
            <p:nvPr/>
          </p:nvSpPr>
          <p:spPr>
            <a:xfrm>
              <a:off x="6578964"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13" name=""/>
          <p:cNvGrpSpPr/>
          <p:nvPr/>
        </p:nvGrpSpPr>
        <p:grpSpPr>
          <a:xfrm>
            <a:off x="12527280" y="6217920"/>
            <a:ext cx="5486400" cy="4297680"/>
            <a:chOff x="12527280" y="6217920"/>
            <a:chExt cx="5486400" cy="4297680"/>
          </a:xfrm>
        </p:grpSpPr>
        <p:sp>
          <p:nvSpPr>
            <p:cNvPr id="514"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15"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516"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17"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18"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19"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0"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1"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522"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3"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4"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5"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6"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7"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28" name="pl17"/>
            <p:cNvSpPr/>
            <p:nvPr/>
          </p:nvSpPr>
          <p:spPr>
            <a:xfrm>
              <a:off x="13329440" y="6714885"/>
              <a:ext cx="4502097" cy="435327"/>
            </a:xfrm>
            <a:custGeom>
              <a:avLst/>
              <a:pathLst>
                <a:path w="4502097" h="435327">
                  <a:moveTo>
                    <a:pt x="0" y="307289"/>
                  </a:moveTo>
                  <a:lnTo>
                    <a:pt x="187587" y="332897"/>
                  </a:lnTo>
                  <a:lnTo>
                    <a:pt x="375174" y="332897"/>
                  </a:lnTo>
                  <a:lnTo>
                    <a:pt x="562762" y="332897"/>
                  </a:lnTo>
                  <a:lnTo>
                    <a:pt x="750349" y="307289"/>
                  </a:lnTo>
                  <a:lnTo>
                    <a:pt x="937937" y="307289"/>
                  </a:lnTo>
                  <a:lnTo>
                    <a:pt x="1125524" y="307289"/>
                  </a:lnTo>
                  <a:lnTo>
                    <a:pt x="1313111" y="102429"/>
                  </a:lnTo>
                  <a:lnTo>
                    <a:pt x="1500699" y="256074"/>
                  </a:lnTo>
                  <a:lnTo>
                    <a:pt x="1688286" y="179252"/>
                  </a:lnTo>
                  <a:lnTo>
                    <a:pt x="1875874" y="25607"/>
                  </a:lnTo>
                  <a:lnTo>
                    <a:pt x="2063461" y="358504"/>
                  </a:lnTo>
                  <a:lnTo>
                    <a:pt x="2251048" y="384112"/>
                  </a:lnTo>
                  <a:lnTo>
                    <a:pt x="2438636" y="435327"/>
                  </a:lnTo>
                  <a:lnTo>
                    <a:pt x="2626223" y="307289"/>
                  </a:lnTo>
                  <a:lnTo>
                    <a:pt x="2813811" y="179252"/>
                  </a:lnTo>
                  <a:lnTo>
                    <a:pt x="3001398" y="0"/>
                  </a:lnTo>
                  <a:lnTo>
                    <a:pt x="3188985" y="25607"/>
                  </a:lnTo>
                  <a:lnTo>
                    <a:pt x="3376573" y="76822"/>
                  </a:lnTo>
                  <a:lnTo>
                    <a:pt x="3564160" y="102429"/>
                  </a:lnTo>
                  <a:lnTo>
                    <a:pt x="3751748" y="25607"/>
                  </a:lnTo>
                  <a:lnTo>
                    <a:pt x="3939335" y="179252"/>
                  </a:lnTo>
                  <a:lnTo>
                    <a:pt x="4126923" y="230467"/>
                  </a:lnTo>
                  <a:lnTo>
                    <a:pt x="4314510" y="358504"/>
                  </a:lnTo>
                  <a:lnTo>
                    <a:pt x="4502097" y="230467"/>
                  </a:lnTo>
                </a:path>
              </a:pathLst>
            </a:custGeom>
            <a:ln w="32521" cap="flat">
              <a:solidFill>
                <a:srgbClr val="5EB0E8">
                  <a:alpha val="100000"/>
                </a:srgbClr>
              </a:solidFill>
              <a:prstDash val="solid"/>
              <a:round/>
            </a:ln>
          </p:spPr>
          <p:txBody>
            <a:bodyPr/>
            <a:lstStyle/>
            <a:p/>
          </p:txBody>
        </p:sp>
        <p:sp>
          <p:nvSpPr>
            <p:cNvPr id="529" name="pl18"/>
            <p:cNvSpPr/>
            <p:nvPr/>
          </p:nvSpPr>
          <p:spPr>
            <a:xfrm>
              <a:off x="15955664" y="7227034"/>
              <a:ext cx="1875874" cy="1126729"/>
            </a:xfrm>
            <a:custGeom>
              <a:avLst/>
              <a:pathLst>
                <a:path w="1875874" h="1126729">
                  <a:moveTo>
                    <a:pt x="0" y="1126729"/>
                  </a:moveTo>
                  <a:lnTo>
                    <a:pt x="187587" y="768224"/>
                  </a:lnTo>
                  <a:lnTo>
                    <a:pt x="375174" y="486542"/>
                  </a:lnTo>
                  <a:lnTo>
                    <a:pt x="562762" y="332897"/>
                  </a:lnTo>
                  <a:lnTo>
                    <a:pt x="750349" y="281682"/>
                  </a:lnTo>
                  <a:lnTo>
                    <a:pt x="937937" y="179252"/>
                  </a:lnTo>
                  <a:lnTo>
                    <a:pt x="1125524" y="204859"/>
                  </a:lnTo>
                  <a:lnTo>
                    <a:pt x="1313111" y="204859"/>
                  </a:lnTo>
                  <a:lnTo>
                    <a:pt x="1500699" y="179252"/>
                  </a:lnTo>
                  <a:lnTo>
                    <a:pt x="1688286" y="179252"/>
                  </a:lnTo>
                  <a:lnTo>
                    <a:pt x="1875874" y="0"/>
                  </a:lnTo>
                </a:path>
              </a:pathLst>
            </a:custGeom>
            <a:ln w="32521" cap="flat">
              <a:solidFill>
                <a:srgbClr val="00A173">
                  <a:alpha val="100000"/>
                </a:srgbClr>
              </a:solidFill>
              <a:prstDash val="solid"/>
              <a:round/>
            </a:ln>
          </p:spPr>
          <p:txBody>
            <a:bodyPr/>
            <a:lstStyle/>
            <a:p/>
          </p:txBody>
        </p:sp>
        <p:sp>
          <p:nvSpPr>
            <p:cNvPr id="530"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31"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32"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33"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34"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35"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36"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7"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8"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39"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0"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1"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42"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3"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4"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5"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6"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7"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8"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9"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0"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1"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2"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3"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4"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5"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6"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7"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8"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59"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0"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1"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2"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3"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4"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5"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6"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67"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68"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69"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70"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71"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72"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73"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74"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75"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76"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77"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78"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79"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80"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81"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82"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83"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84"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85"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86"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87"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88"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89"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90"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91"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92"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93" name="rc82"/>
            <p:cNvSpPr/>
            <p:nvPr/>
          </p:nvSpPr>
          <p:spPr>
            <a:xfrm>
              <a:off x="14005791" y="9941072"/>
              <a:ext cx="3149396" cy="504938"/>
            </a:xfrm>
            <a:prstGeom prst="rect">
              <a:avLst/>
            </a:prstGeom>
            <a:solidFill>
              <a:srgbClr val="FFFFFF">
                <a:alpha val="100000"/>
              </a:srgbClr>
            </a:solidFill>
          </p:spPr>
          <p:txBody>
            <a:bodyPr/>
            <a:lstStyle/>
            <a:p/>
          </p:txBody>
        </p:sp>
        <p:sp>
          <p:nvSpPr>
            <p:cNvPr id="594"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95"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96"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97"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98"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99" name=""/>
          <p:cNvGrpSpPr/>
          <p:nvPr/>
        </p:nvGrpSpPr>
        <p:grpSpPr>
          <a:xfrm>
            <a:off x="594360" y="6217920"/>
            <a:ext cx="5562295" cy="4108319"/>
            <a:chOff x="594360" y="6217920"/>
            <a:chExt cx="5562295" cy="4108319"/>
          </a:xfrm>
        </p:grpSpPr>
        <p:sp>
          <p:nvSpPr>
            <p:cNvPr id="600" name="rc3"/>
            <p:cNvSpPr/>
            <p:nvPr/>
          </p:nvSpPr>
          <p:spPr>
            <a:xfrm>
              <a:off x="594360" y="6217920"/>
              <a:ext cx="5562295" cy="410831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601" name="rc4"/>
            <p:cNvSpPr/>
            <p:nvPr/>
          </p:nvSpPr>
          <p:spPr>
            <a:xfrm>
              <a:off x="2406815" y="6516351"/>
              <a:ext cx="3444854" cy="2597758"/>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602" name="rc5"/>
            <p:cNvSpPr/>
            <p:nvPr/>
          </p:nvSpPr>
          <p:spPr>
            <a:xfrm>
              <a:off x="2435052" y="6544587"/>
              <a:ext cx="282365" cy="282365"/>
            </a:xfrm>
            <a:prstGeom prst="rect">
              <a:avLst/>
            </a:prstGeom>
            <a:solidFill>
              <a:srgbClr val="FDC9B3">
                <a:alpha val="100000"/>
              </a:srgbClr>
            </a:solidFill>
            <a:ln w="5420" cap="flat">
              <a:solidFill>
                <a:srgbClr val="FFFFFF">
                  <a:alpha val="100000"/>
                </a:srgbClr>
              </a:solidFill>
              <a:prstDash val="solid"/>
              <a:miter/>
            </a:ln>
          </p:spPr>
          <p:txBody>
            <a:bodyPr/>
            <a:lstStyle/>
            <a:p/>
          </p:txBody>
        </p:sp>
        <p:sp>
          <p:nvSpPr>
            <p:cNvPr id="603" name="rc6"/>
            <p:cNvSpPr/>
            <p:nvPr/>
          </p:nvSpPr>
          <p:spPr>
            <a:xfrm>
              <a:off x="2717417" y="6544587"/>
              <a:ext cx="282365" cy="282365"/>
            </a:xfrm>
            <a:prstGeom prst="rect">
              <a:avLst/>
            </a:prstGeom>
            <a:solidFill>
              <a:srgbClr val="EF3B2C">
                <a:alpha val="100000"/>
              </a:srgbClr>
            </a:solidFill>
            <a:ln w="5420" cap="flat">
              <a:solidFill>
                <a:srgbClr val="FFFFFF">
                  <a:alpha val="100000"/>
                </a:srgbClr>
              </a:solidFill>
              <a:prstDash val="solid"/>
              <a:miter/>
            </a:ln>
          </p:spPr>
          <p:txBody>
            <a:bodyPr/>
            <a:lstStyle/>
            <a:p/>
          </p:txBody>
        </p:sp>
        <p:sp>
          <p:nvSpPr>
            <p:cNvPr id="604" name="rc7"/>
            <p:cNvSpPr/>
            <p:nvPr/>
          </p:nvSpPr>
          <p:spPr>
            <a:xfrm>
              <a:off x="2999782" y="6544587"/>
              <a:ext cx="282365" cy="282365"/>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605" name="rc8"/>
            <p:cNvSpPr/>
            <p:nvPr/>
          </p:nvSpPr>
          <p:spPr>
            <a:xfrm>
              <a:off x="3282147" y="6544587"/>
              <a:ext cx="282365" cy="282365"/>
            </a:xfrm>
            <a:prstGeom prst="rect">
              <a:avLst/>
            </a:prstGeom>
            <a:solidFill>
              <a:srgbClr val="FD9B7C">
                <a:alpha val="100000"/>
              </a:srgbClr>
            </a:solidFill>
            <a:ln w="5420" cap="flat">
              <a:solidFill>
                <a:srgbClr val="FFFFFF">
                  <a:alpha val="100000"/>
                </a:srgbClr>
              </a:solidFill>
              <a:prstDash val="solid"/>
              <a:miter/>
            </a:ln>
          </p:spPr>
          <p:txBody>
            <a:bodyPr/>
            <a:lstStyle/>
            <a:p/>
          </p:txBody>
        </p:sp>
        <p:sp>
          <p:nvSpPr>
            <p:cNvPr id="606" name="rc9"/>
            <p:cNvSpPr/>
            <p:nvPr/>
          </p:nvSpPr>
          <p:spPr>
            <a:xfrm>
              <a:off x="3564512" y="6544587"/>
              <a:ext cx="282365" cy="282365"/>
            </a:xfrm>
            <a:prstGeom prst="rect">
              <a:avLst/>
            </a:prstGeom>
            <a:solidFill>
              <a:srgbClr val="FEDCCC">
                <a:alpha val="100000"/>
              </a:srgbClr>
            </a:solidFill>
            <a:ln w="5420" cap="flat">
              <a:solidFill>
                <a:srgbClr val="FFFFFF">
                  <a:alpha val="100000"/>
                </a:srgbClr>
              </a:solidFill>
              <a:prstDash val="solid"/>
              <a:miter/>
            </a:ln>
          </p:spPr>
          <p:txBody>
            <a:bodyPr/>
            <a:lstStyle/>
            <a:p/>
          </p:txBody>
        </p:sp>
        <p:sp>
          <p:nvSpPr>
            <p:cNvPr id="607" name="rc10"/>
            <p:cNvSpPr/>
            <p:nvPr/>
          </p:nvSpPr>
          <p:spPr>
            <a:xfrm>
              <a:off x="3846877"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8" name="rc11"/>
            <p:cNvSpPr/>
            <p:nvPr/>
          </p:nvSpPr>
          <p:spPr>
            <a:xfrm>
              <a:off x="4129242" y="6544587"/>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9" name="rc12"/>
            <p:cNvSpPr/>
            <p:nvPr/>
          </p:nvSpPr>
          <p:spPr>
            <a:xfrm>
              <a:off x="4411607" y="6544587"/>
              <a:ext cx="282365" cy="282365"/>
            </a:xfrm>
            <a:prstGeom prst="rect">
              <a:avLst/>
            </a:prstGeom>
            <a:solidFill>
              <a:srgbClr val="FEDCCC">
                <a:alpha val="100000"/>
              </a:srgbClr>
            </a:solidFill>
            <a:ln w="5420" cap="flat">
              <a:solidFill>
                <a:srgbClr val="FFFFFF">
                  <a:alpha val="100000"/>
                </a:srgbClr>
              </a:solidFill>
              <a:prstDash val="solid"/>
              <a:miter/>
            </a:ln>
          </p:spPr>
          <p:txBody>
            <a:bodyPr/>
            <a:lstStyle/>
            <a:p/>
          </p:txBody>
        </p:sp>
        <p:sp>
          <p:nvSpPr>
            <p:cNvPr id="610" name="rc13"/>
            <p:cNvSpPr/>
            <p:nvPr/>
          </p:nvSpPr>
          <p:spPr>
            <a:xfrm>
              <a:off x="4693972" y="6544587"/>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11" name="rc14"/>
            <p:cNvSpPr/>
            <p:nvPr/>
          </p:nvSpPr>
          <p:spPr>
            <a:xfrm>
              <a:off x="4976338" y="6544587"/>
              <a:ext cx="282365" cy="282365"/>
            </a:xfrm>
            <a:prstGeom prst="rect">
              <a:avLst/>
            </a:prstGeom>
            <a:solidFill>
              <a:srgbClr val="FED2C0">
                <a:alpha val="100000"/>
              </a:srgbClr>
            </a:solidFill>
            <a:ln w="5420" cap="flat">
              <a:solidFill>
                <a:srgbClr val="FFFFFF">
                  <a:alpha val="100000"/>
                </a:srgbClr>
              </a:solidFill>
              <a:prstDash val="solid"/>
              <a:miter/>
            </a:ln>
          </p:spPr>
          <p:txBody>
            <a:bodyPr/>
            <a:lstStyle/>
            <a:p/>
          </p:txBody>
        </p:sp>
        <p:sp>
          <p:nvSpPr>
            <p:cNvPr id="612" name="rc15"/>
            <p:cNvSpPr/>
            <p:nvPr/>
          </p:nvSpPr>
          <p:spPr>
            <a:xfrm>
              <a:off x="5258703" y="6544587"/>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13" name="rc16"/>
            <p:cNvSpPr/>
            <p:nvPr/>
          </p:nvSpPr>
          <p:spPr>
            <a:xfrm>
              <a:off x="5541068" y="6544587"/>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14" name="rc17"/>
            <p:cNvSpPr/>
            <p:nvPr/>
          </p:nvSpPr>
          <p:spPr>
            <a:xfrm>
              <a:off x="2435052" y="682695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15" name="rc18"/>
            <p:cNvSpPr/>
            <p:nvPr/>
          </p:nvSpPr>
          <p:spPr>
            <a:xfrm>
              <a:off x="2717417"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6" name="rc19"/>
            <p:cNvSpPr/>
            <p:nvPr/>
          </p:nvSpPr>
          <p:spPr>
            <a:xfrm>
              <a:off x="2999782"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7" name="rc20"/>
            <p:cNvSpPr/>
            <p:nvPr/>
          </p:nvSpPr>
          <p:spPr>
            <a:xfrm>
              <a:off x="3282147" y="6826953"/>
              <a:ext cx="282365" cy="282365"/>
            </a:xfrm>
            <a:prstGeom prst="rect">
              <a:avLst/>
            </a:prstGeom>
            <a:solidFill>
              <a:srgbClr val="FEDCCC">
                <a:alpha val="100000"/>
              </a:srgbClr>
            </a:solidFill>
            <a:ln w="5420" cap="flat">
              <a:solidFill>
                <a:srgbClr val="FFFFFF">
                  <a:alpha val="100000"/>
                </a:srgbClr>
              </a:solidFill>
              <a:prstDash val="solid"/>
              <a:miter/>
            </a:ln>
          </p:spPr>
          <p:txBody>
            <a:bodyPr/>
            <a:lstStyle/>
            <a:p/>
          </p:txBody>
        </p:sp>
        <p:sp>
          <p:nvSpPr>
            <p:cNvPr id="618" name="rc21"/>
            <p:cNvSpPr/>
            <p:nvPr/>
          </p:nvSpPr>
          <p:spPr>
            <a:xfrm>
              <a:off x="3564512"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9" name="rc22"/>
            <p:cNvSpPr/>
            <p:nvPr/>
          </p:nvSpPr>
          <p:spPr>
            <a:xfrm>
              <a:off x="3846877"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0" name="rc23"/>
            <p:cNvSpPr/>
            <p:nvPr/>
          </p:nvSpPr>
          <p:spPr>
            <a:xfrm>
              <a:off x="4129242"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1" name="rc24"/>
            <p:cNvSpPr/>
            <p:nvPr/>
          </p:nvSpPr>
          <p:spPr>
            <a:xfrm>
              <a:off x="4411607" y="682695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22" name="rc25"/>
            <p:cNvSpPr/>
            <p:nvPr/>
          </p:nvSpPr>
          <p:spPr>
            <a:xfrm>
              <a:off x="4693972" y="682695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3" name="rc26"/>
            <p:cNvSpPr/>
            <p:nvPr/>
          </p:nvSpPr>
          <p:spPr>
            <a:xfrm>
              <a:off x="4976338" y="6826953"/>
              <a:ext cx="282365" cy="282365"/>
            </a:xfrm>
            <a:prstGeom prst="rect">
              <a:avLst/>
            </a:prstGeom>
            <a:solidFill>
              <a:srgbClr val="FDAE91">
                <a:alpha val="100000"/>
              </a:srgbClr>
            </a:solidFill>
            <a:ln w="5420" cap="flat">
              <a:solidFill>
                <a:srgbClr val="FFFFFF">
                  <a:alpha val="100000"/>
                </a:srgbClr>
              </a:solidFill>
              <a:prstDash val="solid"/>
              <a:miter/>
            </a:ln>
          </p:spPr>
          <p:txBody>
            <a:bodyPr/>
            <a:lstStyle/>
            <a:p/>
          </p:txBody>
        </p:sp>
        <p:sp>
          <p:nvSpPr>
            <p:cNvPr id="624" name="rc27"/>
            <p:cNvSpPr/>
            <p:nvPr/>
          </p:nvSpPr>
          <p:spPr>
            <a:xfrm>
              <a:off x="5258703" y="6826953"/>
              <a:ext cx="282365" cy="282365"/>
            </a:xfrm>
            <a:prstGeom prst="rect">
              <a:avLst/>
            </a:prstGeom>
            <a:solidFill>
              <a:srgbClr val="FCB79C">
                <a:alpha val="100000"/>
              </a:srgbClr>
            </a:solidFill>
            <a:ln w="5420" cap="flat">
              <a:solidFill>
                <a:srgbClr val="FFFFFF">
                  <a:alpha val="100000"/>
                </a:srgbClr>
              </a:solidFill>
              <a:prstDash val="solid"/>
              <a:miter/>
            </a:ln>
          </p:spPr>
          <p:txBody>
            <a:bodyPr/>
            <a:lstStyle/>
            <a:p/>
          </p:txBody>
        </p:sp>
        <p:sp>
          <p:nvSpPr>
            <p:cNvPr id="625" name="rc28"/>
            <p:cNvSpPr/>
            <p:nvPr/>
          </p:nvSpPr>
          <p:spPr>
            <a:xfrm>
              <a:off x="5541068" y="6826953"/>
              <a:ext cx="282365" cy="282365"/>
            </a:xfrm>
            <a:prstGeom prst="rect">
              <a:avLst/>
            </a:prstGeom>
            <a:solidFill>
              <a:srgbClr val="F24733">
                <a:alpha val="100000"/>
              </a:srgbClr>
            </a:solidFill>
            <a:ln w="5420" cap="flat">
              <a:solidFill>
                <a:srgbClr val="FFFFFF">
                  <a:alpha val="100000"/>
                </a:srgbClr>
              </a:solidFill>
              <a:prstDash val="solid"/>
              <a:miter/>
            </a:ln>
          </p:spPr>
          <p:txBody>
            <a:bodyPr/>
            <a:lstStyle/>
            <a:p/>
          </p:txBody>
        </p:sp>
        <p:sp>
          <p:nvSpPr>
            <p:cNvPr id="626" name="rc29"/>
            <p:cNvSpPr/>
            <p:nvPr/>
          </p:nvSpPr>
          <p:spPr>
            <a:xfrm>
              <a:off x="2435052" y="710931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27" name="rc30"/>
            <p:cNvSpPr/>
            <p:nvPr/>
          </p:nvSpPr>
          <p:spPr>
            <a:xfrm>
              <a:off x="2717417"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8" name="rc31"/>
            <p:cNvSpPr/>
            <p:nvPr/>
          </p:nvSpPr>
          <p:spPr>
            <a:xfrm>
              <a:off x="2999782"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9" name="rc32"/>
            <p:cNvSpPr/>
            <p:nvPr/>
          </p:nvSpPr>
          <p:spPr>
            <a:xfrm>
              <a:off x="3282147"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0" name="rc33"/>
            <p:cNvSpPr/>
            <p:nvPr/>
          </p:nvSpPr>
          <p:spPr>
            <a:xfrm>
              <a:off x="3564512"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1" name="rc34"/>
            <p:cNvSpPr/>
            <p:nvPr/>
          </p:nvSpPr>
          <p:spPr>
            <a:xfrm>
              <a:off x="3846877"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2" name="rc35"/>
            <p:cNvSpPr/>
            <p:nvPr/>
          </p:nvSpPr>
          <p:spPr>
            <a:xfrm>
              <a:off x="4129242"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3" name="rc36"/>
            <p:cNvSpPr/>
            <p:nvPr/>
          </p:nvSpPr>
          <p:spPr>
            <a:xfrm>
              <a:off x="4411607"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4" name="rc37"/>
            <p:cNvSpPr/>
            <p:nvPr/>
          </p:nvSpPr>
          <p:spPr>
            <a:xfrm>
              <a:off x="4693972"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5" name="rc38"/>
            <p:cNvSpPr/>
            <p:nvPr/>
          </p:nvSpPr>
          <p:spPr>
            <a:xfrm>
              <a:off x="4976338" y="710931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6" name="rc39"/>
            <p:cNvSpPr/>
            <p:nvPr/>
          </p:nvSpPr>
          <p:spPr>
            <a:xfrm>
              <a:off x="5258703" y="7109318"/>
              <a:ext cx="282365" cy="282365"/>
            </a:xfrm>
            <a:prstGeom prst="rect">
              <a:avLst/>
            </a:prstGeom>
            <a:solidFill>
              <a:srgbClr val="FED2C0">
                <a:alpha val="100000"/>
              </a:srgbClr>
            </a:solidFill>
            <a:ln w="5420" cap="flat">
              <a:solidFill>
                <a:srgbClr val="FFFFFF">
                  <a:alpha val="100000"/>
                </a:srgbClr>
              </a:solidFill>
              <a:prstDash val="solid"/>
              <a:miter/>
            </a:ln>
          </p:spPr>
          <p:txBody>
            <a:bodyPr/>
            <a:lstStyle/>
            <a:p/>
          </p:txBody>
        </p:sp>
        <p:sp>
          <p:nvSpPr>
            <p:cNvPr id="637" name="rc40"/>
            <p:cNvSpPr/>
            <p:nvPr/>
          </p:nvSpPr>
          <p:spPr>
            <a:xfrm>
              <a:off x="5541068" y="7109318"/>
              <a:ext cx="282365" cy="282365"/>
            </a:xfrm>
            <a:prstGeom prst="rect">
              <a:avLst/>
            </a:prstGeom>
            <a:solidFill>
              <a:srgbClr val="D72522">
                <a:alpha val="100000"/>
              </a:srgbClr>
            </a:solidFill>
            <a:ln w="5420" cap="flat">
              <a:solidFill>
                <a:srgbClr val="FFFFFF">
                  <a:alpha val="100000"/>
                </a:srgbClr>
              </a:solidFill>
              <a:prstDash val="solid"/>
              <a:miter/>
            </a:ln>
          </p:spPr>
          <p:txBody>
            <a:bodyPr/>
            <a:lstStyle/>
            <a:p/>
          </p:txBody>
        </p:sp>
        <p:sp>
          <p:nvSpPr>
            <p:cNvPr id="638" name="rc41"/>
            <p:cNvSpPr/>
            <p:nvPr/>
          </p:nvSpPr>
          <p:spPr>
            <a:xfrm>
              <a:off x="2435052"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9" name="rc42"/>
            <p:cNvSpPr/>
            <p:nvPr/>
          </p:nvSpPr>
          <p:spPr>
            <a:xfrm>
              <a:off x="2717417"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0" name="rc43"/>
            <p:cNvSpPr/>
            <p:nvPr/>
          </p:nvSpPr>
          <p:spPr>
            <a:xfrm>
              <a:off x="2999782"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1" name="rc44"/>
            <p:cNvSpPr/>
            <p:nvPr/>
          </p:nvSpPr>
          <p:spPr>
            <a:xfrm>
              <a:off x="3282147" y="7391683"/>
              <a:ext cx="282365" cy="282365"/>
            </a:xfrm>
            <a:prstGeom prst="rect">
              <a:avLst/>
            </a:prstGeom>
            <a:solidFill>
              <a:srgbClr val="FEDCCC">
                <a:alpha val="100000"/>
              </a:srgbClr>
            </a:solidFill>
            <a:ln w="5420" cap="flat">
              <a:solidFill>
                <a:srgbClr val="FFFFFF">
                  <a:alpha val="100000"/>
                </a:srgbClr>
              </a:solidFill>
              <a:prstDash val="solid"/>
              <a:miter/>
            </a:ln>
          </p:spPr>
          <p:txBody>
            <a:bodyPr/>
            <a:lstStyle/>
            <a:p/>
          </p:txBody>
        </p:sp>
        <p:sp>
          <p:nvSpPr>
            <p:cNvPr id="642" name="rc45"/>
            <p:cNvSpPr/>
            <p:nvPr/>
          </p:nvSpPr>
          <p:spPr>
            <a:xfrm>
              <a:off x="3564512" y="7391683"/>
              <a:ext cx="282365" cy="282365"/>
            </a:xfrm>
            <a:prstGeom prst="rect">
              <a:avLst/>
            </a:prstGeom>
            <a:solidFill>
              <a:srgbClr val="FDC9B3">
                <a:alpha val="100000"/>
              </a:srgbClr>
            </a:solidFill>
            <a:ln w="5420" cap="flat">
              <a:solidFill>
                <a:srgbClr val="FFFFFF">
                  <a:alpha val="100000"/>
                </a:srgbClr>
              </a:solidFill>
              <a:prstDash val="solid"/>
              <a:miter/>
            </a:ln>
          </p:spPr>
          <p:txBody>
            <a:bodyPr/>
            <a:lstStyle/>
            <a:p/>
          </p:txBody>
        </p:sp>
        <p:sp>
          <p:nvSpPr>
            <p:cNvPr id="643" name="rc46"/>
            <p:cNvSpPr/>
            <p:nvPr/>
          </p:nvSpPr>
          <p:spPr>
            <a:xfrm>
              <a:off x="3846877"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4" name="rc47"/>
            <p:cNvSpPr/>
            <p:nvPr/>
          </p:nvSpPr>
          <p:spPr>
            <a:xfrm>
              <a:off x="4129242"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5" name="rc48"/>
            <p:cNvSpPr/>
            <p:nvPr/>
          </p:nvSpPr>
          <p:spPr>
            <a:xfrm>
              <a:off x="4411607" y="7391683"/>
              <a:ext cx="282365" cy="282365"/>
            </a:xfrm>
            <a:prstGeom prst="rect">
              <a:avLst/>
            </a:prstGeom>
            <a:solidFill>
              <a:srgbClr val="FDC0A7">
                <a:alpha val="100000"/>
              </a:srgbClr>
            </a:solidFill>
            <a:ln w="5420" cap="flat">
              <a:solidFill>
                <a:srgbClr val="FFFFFF">
                  <a:alpha val="100000"/>
                </a:srgbClr>
              </a:solidFill>
              <a:prstDash val="solid"/>
              <a:miter/>
            </a:ln>
          </p:spPr>
          <p:txBody>
            <a:bodyPr/>
            <a:lstStyle/>
            <a:p/>
          </p:txBody>
        </p:sp>
        <p:sp>
          <p:nvSpPr>
            <p:cNvPr id="646" name="rc49"/>
            <p:cNvSpPr/>
            <p:nvPr/>
          </p:nvSpPr>
          <p:spPr>
            <a:xfrm>
              <a:off x="4693972" y="7391683"/>
              <a:ext cx="282365" cy="282365"/>
            </a:xfrm>
            <a:prstGeom prst="rect">
              <a:avLst/>
            </a:prstGeom>
            <a:solidFill>
              <a:srgbClr val="FC7857">
                <a:alpha val="100000"/>
              </a:srgbClr>
            </a:solidFill>
            <a:ln w="5420" cap="flat">
              <a:solidFill>
                <a:srgbClr val="FFFFFF">
                  <a:alpha val="100000"/>
                </a:srgbClr>
              </a:solidFill>
              <a:prstDash val="solid"/>
              <a:miter/>
            </a:ln>
          </p:spPr>
          <p:txBody>
            <a:bodyPr/>
            <a:lstStyle/>
            <a:p/>
          </p:txBody>
        </p:sp>
        <p:sp>
          <p:nvSpPr>
            <p:cNvPr id="647" name="rc50"/>
            <p:cNvSpPr/>
            <p:nvPr/>
          </p:nvSpPr>
          <p:spPr>
            <a:xfrm>
              <a:off x="4976338"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8" name="rc51"/>
            <p:cNvSpPr/>
            <p:nvPr/>
          </p:nvSpPr>
          <p:spPr>
            <a:xfrm>
              <a:off x="5258703"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9" name="rc52"/>
            <p:cNvSpPr/>
            <p:nvPr/>
          </p:nvSpPr>
          <p:spPr>
            <a:xfrm>
              <a:off x="5541068" y="739168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0" name="rc53"/>
            <p:cNvSpPr/>
            <p:nvPr/>
          </p:nvSpPr>
          <p:spPr>
            <a:xfrm>
              <a:off x="2435052"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1" name="rc54"/>
            <p:cNvSpPr/>
            <p:nvPr/>
          </p:nvSpPr>
          <p:spPr>
            <a:xfrm>
              <a:off x="2717417" y="7674048"/>
              <a:ext cx="282365" cy="282365"/>
            </a:xfrm>
            <a:prstGeom prst="rect">
              <a:avLst/>
            </a:prstGeom>
            <a:solidFill>
              <a:srgbClr val="FEDCCC">
                <a:alpha val="100000"/>
              </a:srgbClr>
            </a:solidFill>
            <a:ln w="5420" cap="flat">
              <a:solidFill>
                <a:srgbClr val="FFFFFF">
                  <a:alpha val="100000"/>
                </a:srgbClr>
              </a:solidFill>
              <a:prstDash val="solid"/>
              <a:miter/>
            </a:ln>
          </p:spPr>
          <p:txBody>
            <a:bodyPr/>
            <a:lstStyle/>
            <a:p/>
          </p:txBody>
        </p:sp>
        <p:sp>
          <p:nvSpPr>
            <p:cNvPr id="652" name="rc55"/>
            <p:cNvSpPr/>
            <p:nvPr/>
          </p:nvSpPr>
          <p:spPr>
            <a:xfrm>
              <a:off x="2999782" y="7674048"/>
              <a:ext cx="282365" cy="282365"/>
            </a:xfrm>
            <a:prstGeom prst="rect">
              <a:avLst/>
            </a:prstGeom>
            <a:solidFill>
              <a:srgbClr val="FEDCCC">
                <a:alpha val="100000"/>
              </a:srgbClr>
            </a:solidFill>
            <a:ln w="5420" cap="flat">
              <a:solidFill>
                <a:srgbClr val="FFFFFF">
                  <a:alpha val="100000"/>
                </a:srgbClr>
              </a:solidFill>
              <a:prstDash val="solid"/>
              <a:miter/>
            </a:ln>
          </p:spPr>
          <p:txBody>
            <a:bodyPr/>
            <a:lstStyle/>
            <a:p/>
          </p:txBody>
        </p:sp>
        <p:sp>
          <p:nvSpPr>
            <p:cNvPr id="653" name="rc56"/>
            <p:cNvSpPr/>
            <p:nvPr/>
          </p:nvSpPr>
          <p:spPr>
            <a:xfrm>
              <a:off x="3282147" y="7674048"/>
              <a:ext cx="282365" cy="282365"/>
            </a:xfrm>
            <a:prstGeom prst="rect">
              <a:avLst/>
            </a:prstGeom>
            <a:solidFill>
              <a:srgbClr val="FED2C0">
                <a:alpha val="100000"/>
              </a:srgbClr>
            </a:solidFill>
            <a:ln w="5420" cap="flat">
              <a:solidFill>
                <a:srgbClr val="FFFFFF">
                  <a:alpha val="100000"/>
                </a:srgbClr>
              </a:solidFill>
              <a:prstDash val="solid"/>
              <a:miter/>
            </a:ln>
          </p:spPr>
          <p:txBody>
            <a:bodyPr/>
            <a:lstStyle/>
            <a:p/>
          </p:txBody>
        </p:sp>
        <p:sp>
          <p:nvSpPr>
            <p:cNvPr id="654" name="rc57"/>
            <p:cNvSpPr/>
            <p:nvPr/>
          </p:nvSpPr>
          <p:spPr>
            <a:xfrm>
              <a:off x="3564512" y="767404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55" name="rc58"/>
            <p:cNvSpPr/>
            <p:nvPr/>
          </p:nvSpPr>
          <p:spPr>
            <a:xfrm>
              <a:off x="3846877"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6" name="rc59"/>
            <p:cNvSpPr/>
            <p:nvPr/>
          </p:nvSpPr>
          <p:spPr>
            <a:xfrm>
              <a:off x="4129242"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7" name="rc60"/>
            <p:cNvSpPr/>
            <p:nvPr/>
          </p:nvSpPr>
          <p:spPr>
            <a:xfrm>
              <a:off x="4411607"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8" name="rc61"/>
            <p:cNvSpPr/>
            <p:nvPr/>
          </p:nvSpPr>
          <p:spPr>
            <a:xfrm>
              <a:off x="4693972" y="7674048"/>
              <a:ext cx="282365" cy="282365"/>
            </a:xfrm>
            <a:prstGeom prst="rect">
              <a:avLst/>
            </a:prstGeom>
            <a:solidFill>
              <a:srgbClr val="FCB79C">
                <a:alpha val="100000"/>
              </a:srgbClr>
            </a:solidFill>
            <a:ln w="5420" cap="flat">
              <a:solidFill>
                <a:srgbClr val="FFFFFF">
                  <a:alpha val="100000"/>
                </a:srgbClr>
              </a:solidFill>
              <a:prstDash val="solid"/>
              <a:miter/>
            </a:ln>
          </p:spPr>
          <p:txBody>
            <a:bodyPr/>
            <a:lstStyle/>
            <a:p/>
          </p:txBody>
        </p:sp>
        <p:sp>
          <p:nvSpPr>
            <p:cNvPr id="659" name="rc62"/>
            <p:cNvSpPr/>
            <p:nvPr/>
          </p:nvSpPr>
          <p:spPr>
            <a:xfrm>
              <a:off x="4976338" y="7674048"/>
              <a:ext cx="282365" cy="282365"/>
            </a:xfrm>
            <a:prstGeom prst="rect">
              <a:avLst/>
            </a:prstGeom>
            <a:solidFill>
              <a:srgbClr val="FDC9B3">
                <a:alpha val="100000"/>
              </a:srgbClr>
            </a:solidFill>
            <a:ln w="5420" cap="flat">
              <a:solidFill>
                <a:srgbClr val="FFFFFF">
                  <a:alpha val="100000"/>
                </a:srgbClr>
              </a:solidFill>
              <a:prstDash val="solid"/>
              <a:miter/>
            </a:ln>
          </p:spPr>
          <p:txBody>
            <a:bodyPr/>
            <a:lstStyle/>
            <a:p/>
          </p:txBody>
        </p:sp>
        <p:sp>
          <p:nvSpPr>
            <p:cNvPr id="660" name="rc63"/>
            <p:cNvSpPr/>
            <p:nvPr/>
          </p:nvSpPr>
          <p:spPr>
            <a:xfrm>
              <a:off x="5258703"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1" name="rc64"/>
            <p:cNvSpPr/>
            <p:nvPr/>
          </p:nvSpPr>
          <p:spPr>
            <a:xfrm>
              <a:off x="5541068" y="767404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2" name="rc65"/>
            <p:cNvSpPr/>
            <p:nvPr/>
          </p:nvSpPr>
          <p:spPr>
            <a:xfrm>
              <a:off x="2435052"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3" name="rc66"/>
            <p:cNvSpPr/>
            <p:nvPr/>
          </p:nvSpPr>
          <p:spPr>
            <a:xfrm>
              <a:off x="2717417" y="795641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64" name="rc67"/>
            <p:cNvSpPr/>
            <p:nvPr/>
          </p:nvSpPr>
          <p:spPr>
            <a:xfrm>
              <a:off x="2999782"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5" name="rc68"/>
            <p:cNvSpPr/>
            <p:nvPr/>
          </p:nvSpPr>
          <p:spPr>
            <a:xfrm>
              <a:off x="3282147" y="7956413"/>
              <a:ext cx="282365" cy="282365"/>
            </a:xfrm>
            <a:prstGeom prst="rect">
              <a:avLst/>
            </a:prstGeom>
            <a:solidFill>
              <a:srgbClr val="FC7857">
                <a:alpha val="100000"/>
              </a:srgbClr>
            </a:solidFill>
            <a:ln w="5420" cap="flat">
              <a:solidFill>
                <a:srgbClr val="FFFFFF">
                  <a:alpha val="100000"/>
                </a:srgbClr>
              </a:solidFill>
              <a:prstDash val="solid"/>
              <a:miter/>
            </a:ln>
          </p:spPr>
          <p:txBody>
            <a:bodyPr/>
            <a:lstStyle/>
            <a:p/>
          </p:txBody>
        </p:sp>
        <p:sp>
          <p:nvSpPr>
            <p:cNvPr id="666" name="rc69"/>
            <p:cNvSpPr/>
            <p:nvPr/>
          </p:nvSpPr>
          <p:spPr>
            <a:xfrm>
              <a:off x="3564512" y="7956413"/>
              <a:ext cx="282365" cy="282365"/>
            </a:xfrm>
            <a:prstGeom prst="rect">
              <a:avLst/>
            </a:prstGeom>
            <a:solidFill>
              <a:srgbClr val="FEDCCC">
                <a:alpha val="100000"/>
              </a:srgbClr>
            </a:solidFill>
            <a:ln w="5420" cap="flat">
              <a:solidFill>
                <a:srgbClr val="FFFFFF">
                  <a:alpha val="100000"/>
                </a:srgbClr>
              </a:solidFill>
              <a:prstDash val="solid"/>
              <a:miter/>
            </a:ln>
          </p:spPr>
          <p:txBody>
            <a:bodyPr/>
            <a:lstStyle/>
            <a:p/>
          </p:txBody>
        </p:sp>
        <p:sp>
          <p:nvSpPr>
            <p:cNvPr id="667" name="rc70"/>
            <p:cNvSpPr/>
            <p:nvPr/>
          </p:nvSpPr>
          <p:spPr>
            <a:xfrm>
              <a:off x="3846877"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8" name="rc71"/>
            <p:cNvSpPr/>
            <p:nvPr/>
          </p:nvSpPr>
          <p:spPr>
            <a:xfrm>
              <a:off x="4129242"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9" name="rc72"/>
            <p:cNvSpPr/>
            <p:nvPr/>
          </p:nvSpPr>
          <p:spPr>
            <a:xfrm>
              <a:off x="4411607" y="795641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0" name="rc73"/>
            <p:cNvSpPr/>
            <p:nvPr/>
          </p:nvSpPr>
          <p:spPr>
            <a:xfrm>
              <a:off x="4693972"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1" name="rc74"/>
            <p:cNvSpPr/>
            <p:nvPr/>
          </p:nvSpPr>
          <p:spPr>
            <a:xfrm>
              <a:off x="4976338"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2" name="rc75"/>
            <p:cNvSpPr/>
            <p:nvPr/>
          </p:nvSpPr>
          <p:spPr>
            <a:xfrm>
              <a:off x="5258703" y="795641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3" name="rc76"/>
            <p:cNvSpPr/>
            <p:nvPr/>
          </p:nvSpPr>
          <p:spPr>
            <a:xfrm>
              <a:off x="5541068" y="795641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74" name="rc77"/>
            <p:cNvSpPr/>
            <p:nvPr/>
          </p:nvSpPr>
          <p:spPr>
            <a:xfrm>
              <a:off x="2435052"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5" name="rc78"/>
            <p:cNvSpPr/>
            <p:nvPr/>
          </p:nvSpPr>
          <p:spPr>
            <a:xfrm>
              <a:off x="2717417"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6" name="rc79"/>
            <p:cNvSpPr/>
            <p:nvPr/>
          </p:nvSpPr>
          <p:spPr>
            <a:xfrm>
              <a:off x="2999782" y="8238778"/>
              <a:ext cx="282365" cy="282365"/>
            </a:xfrm>
            <a:prstGeom prst="rect">
              <a:avLst/>
            </a:prstGeom>
            <a:solidFill>
              <a:srgbClr val="FDC0A7">
                <a:alpha val="100000"/>
              </a:srgbClr>
            </a:solidFill>
            <a:ln w="5420" cap="flat">
              <a:solidFill>
                <a:srgbClr val="FFFFFF">
                  <a:alpha val="100000"/>
                </a:srgbClr>
              </a:solidFill>
              <a:prstDash val="solid"/>
              <a:miter/>
            </a:ln>
          </p:spPr>
          <p:txBody>
            <a:bodyPr/>
            <a:lstStyle/>
            <a:p/>
          </p:txBody>
        </p:sp>
        <p:sp>
          <p:nvSpPr>
            <p:cNvPr id="677" name="rc80"/>
            <p:cNvSpPr/>
            <p:nvPr/>
          </p:nvSpPr>
          <p:spPr>
            <a:xfrm>
              <a:off x="3282147"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8" name="rc81"/>
            <p:cNvSpPr/>
            <p:nvPr/>
          </p:nvSpPr>
          <p:spPr>
            <a:xfrm>
              <a:off x="3564512"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9" name="rc82"/>
            <p:cNvSpPr/>
            <p:nvPr/>
          </p:nvSpPr>
          <p:spPr>
            <a:xfrm>
              <a:off x="3846877"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0" name="rc83"/>
            <p:cNvSpPr/>
            <p:nvPr/>
          </p:nvSpPr>
          <p:spPr>
            <a:xfrm>
              <a:off x="4129242"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1" name="rc84"/>
            <p:cNvSpPr/>
            <p:nvPr/>
          </p:nvSpPr>
          <p:spPr>
            <a:xfrm>
              <a:off x="4411607" y="8238778"/>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82" name="rc85"/>
            <p:cNvSpPr/>
            <p:nvPr/>
          </p:nvSpPr>
          <p:spPr>
            <a:xfrm>
              <a:off x="4693972"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3" name="rc86"/>
            <p:cNvSpPr/>
            <p:nvPr/>
          </p:nvSpPr>
          <p:spPr>
            <a:xfrm>
              <a:off x="4976338"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4" name="rc87"/>
            <p:cNvSpPr/>
            <p:nvPr/>
          </p:nvSpPr>
          <p:spPr>
            <a:xfrm>
              <a:off x="5258703"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5" name="rc88"/>
            <p:cNvSpPr/>
            <p:nvPr/>
          </p:nvSpPr>
          <p:spPr>
            <a:xfrm>
              <a:off x="5541068" y="823877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6" name="rc89"/>
            <p:cNvSpPr/>
            <p:nvPr/>
          </p:nvSpPr>
          <p:spPr>
            <a:xfrm>
              <a:off x="2435052"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87" name="rc90"/>
            <p:cNvSpPr/>
            <p:nvPr/>
          </p:nvSpPr>
          <p:spPr>
            <a:xfrm>
              <a:off x="2717417"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88" name="rc91"/>
            <p:cNvSpPr/>
            <p:nvPr/>
          </p:nvSpPr>
          <p:spPr>
            <a:xfrm>
              <a:off x="2999782"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9" name="rc92"/>
            <p:cNvSpPr/>
            <p:nvPr/>
          </p:nvSpPr>
          <p:spPr>
            <a:xfrm>
              <a:off x="3282147"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0" name="rc93"/>
            <p:cNvSpPr/>
            <p:nvPr/>
          </p:nvSpPr>
          <p:spPr>
            <a:xfrm>
              <a:off x="3564512"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1" name="rc94"/>
            <p:cNvSpPr/>
            <p:nvPr/>
          </p:nvSpPr>
          <p:spPr>
            <a:xfrm>
              <a:off x="3846877"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2" name="rc95"/>
            <p:cNvSpPr/>
            <p:nvPr/>
          </p:nvSpPr>
          <p:spPr>
            <a:xfrm>
              <a:off x="4129242"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3" name="rc96"/>
            <p:cNvSpPr/>
            <p:nvPr/>
          </p:nvSpPr>
          <p:spPr>
            <a:xfrm>
              <a:off x="4411607"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4" name="rc97"/>
            <p:cNvSpPr/>
            <p:nvPr/>
          </p:nvSpPr>
          <p:spPr>
            <a:xfrm>
              <a:off x="4693972"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5" name="rc98"/>
            <p:cNvSpPr/>
            <p:nvPr/>
          </p:nvSpPr>
          <p:spPr>
            <a:xfrm>
              <a:off x="4976338"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6" name="rc99"/>
            <p:cNvSpPr/>
            <p:nvPr/>
          </p:nvSpPr>
          <p:spPr>
            <a:xfrm>
              <a:off x="5258703" y="8521143"/>
              <a:ext cx="282365" cy="282365"/>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97" name="rc100"/>
            <p:cNvSpPr/>
            <p:nvPr/>
          </p:nvSpPr>
          <p:spPr>
            <a:xfrm>
              <a:off x="5541068" y="8521143"/>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8" name="rc101"/>
            <p:cNvSpPr/>
            <p:nvPr/>
          </p:nvSpPr>
          <p:spPr>
            <a:xfrm>
              <a:off x="2435052"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9" name="rc102"/>
            <p:cNvSpPr/>
            <p:nvPr/>
          </p:nvSpPr>
          <p:spPr>
            <a:xfrm>
              <a:off x="2717417"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0" name="rc103"/>
            <p:cNvSpPr/>
            <p:nvPr/>
          </p:nvSpPr>
          <p:spPr>
            <a:xfrm>
              <a:off x="2999782"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1" name="rc104"/>
            <p:cNvSpPr/>
            <p:nvPr/>
          </p:nvSpPr>
          <p:spPr>
            <a:xfrm>
              <a:off x="3282147" y="8803508"/>
              <a:ext cx="282365" cy="282365"/>
            </a:xfrm>
            <a:prstGeom prst="rect">
              <a:avLst/>
            </a:prstGeom>
            <a:solidFill>
              <a:srgbClr val="FEDCCC">
                <a:alpha val="100000"/>
              </a:srgbClr>
            </a:solidFill>
            <a:ln w="5420" cap="flat">
              <a:solidFill>
                <a:srgbClr val="FFFFFF">
                  <a:alpha val="100000"/>
                </a:srgbClr>
              </a:solidFill>
              <a:prstDash val="solid"/>
              <a:miter/>
            </a:ln>
          </p:spPr>
          <p:txBody>
            <a:bodyPr/>
            <a:lstStyle/>
            <a:p/>
          </p:txBody>
        </p:sp>
        <p:sp>
          <p:nvSpPr>
            <p:cNvPr id="702" name="rc105"/>
            <p:cNvSpPr/>
            <p:nvPr/>
          </p:nvSpPr>
          <p:spPr>
            <a:xfrm>
              <a:off x="3564512" y="8803508"/>
              <a:ext cx="282365" cy="282365"/>
            </a:xfrm>
            <a:prstGeom prst="rect">
              <a:avLst/>
            </a:prstGeom>
            <a:solidFill>
              <a:srgbClr val="FEDCCC">
                <a:alpha val="100000"/>
              </a:srgbClr>
            </a:solidFill>
            <a:ln w="5420" cap="flat">
              <a:solidFill>
                <a:srgbClr val="FFFFFF">
                  <a:alpha val="100000"/>
                </a:srgbClr>
              </a:solidFill>
              <a:prstDash val="solid"/>
              <a:miter/>
            </a:ln>
          </p:spPr>
          <p:txBody>
            <a:bodyPr/>
            <a:lstStyle/>
            <a:p/>
          </p:txBody>
        </p:sp>
        <p:sp>
          <p:nvSpPr>
            <p:cNvPr id="703" name="rc106"/>
            <p:cNvSpPr/>
            <p:nvPr/>
          </p:nvSpPr>
          <p:spPr>
            <a:xfrm>
              <a:off x="3846877"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4" name="rc107"/>
            <p:cNvSpPr/>
            <p:nvPr/>
          </p:nvSpPr>
          <p:spPr>
            <a:xfrm>
              <a:off x="4129242"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5" name="rc108"/>
            <p:cNvSpPr/>
            <p:nvPr/>
          </p:nvSpPr>
          <p:spPr>
            <a:xfrm>
              <a:off x="4411607"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6" name="rc109"/>
            <p:cNvSpPr/>
            <p:nvPr/>
          </p:nvSpPr>
          <p:spPr>
            <a:xfrm>
              <a:off x="4693972"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7" name="rc110"/>
            <p:cNvSpPr/>
            <p:nvPr/>
          </p:nvSpPr>
          <p:spPr>
            <a:xfrm>
              <a:off x="4976338"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8" name="rc111"/>
            <p:cNvSpPr/>
            <p:nvPr/>
          </p:nvSpPr>
          <p:spPr>
            <a:xfrm>
              <a:off x="5258703"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09" name="rc112"/>
            <p:cNvSpPr/>
            <p:nvPr/>
          </p:nvSpPr>
          <p:spPr>
            <a:xfrm>
              <a:off x="5541068" y="8803508"/>
              <a:ext cx="282365" cy="282365"/>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710" name="tx113"/>
            <p:cNvSpPr/>
            <p:nvPr/>
          </p:nvSpPr>
          <p:spPr>
            <a:xfrm>
              <a:off x="1788146" y="8886350"/>
              <a:ext cx="45734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Others</a:t>
              </a:r>
            </a:p>
          </p:txBody>
        </p:sp>
        <p:sp>
          <p:nvSpPr>
            <p:cNvPr id="711" name="tx114"/>
            <p:cNvSpPr/>
            <p:nvPr/>
          </p:nvSpPr>
          <p:spPr>
            <a:xfrm>
              <a:off x="1534171" y="8604059"/>
              <a:ext cx="711324"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CENTRAL</a:t>
              </a:r>
            </a:p>
          </p:txBody>
        </p:sp>
        <p:sp>
          <p:nvSpPr>
            <p:cNvPr id="712" name="tx115"/>
            <p:cNvSpPr/>
            <p:nvPr/>
          </p:nvSpPr>
          <p:spPr>
            <a:xfrm>
              <a:off x="1381920" y="8321620"/>
              <a:ext cx="863575"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NORTHERN</a:t>
              </a:r>
            </a:p>
          </p:txBody>
        </p:sp>
        <p:sp>
          <p:nvSpPr>
            <p:cNvPr id="713" name="tx116"/>
            <p:cNvSpPr/>
            <p:nvPr/>
          </p:nvSpPr>
          <p:spPr>
            <a:xfrm>
              <a:off x="1525688" y="8039329"/>
              <a:ext cx="719807"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EASTERN</a:t>
              </a:r>
            </a:p>
          </p:txBody>
        </p:sp>
        <p:sp>
          <p:nvSpPr>
            <p:cNvPr id="714" name="tx117"/>
            <p:cNvSpPr/>
            <p:nvPr/>
          </p:nvSpPr>
          <p:spPr>
            <a:xfrm>
              <a:off x="1220739" y="7756890"/>
              <a:ext cx="1024756"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COPPERBELT</a:t>
              </a:r>
            </a:p>
          </p:txBody>
        </p:sp>
        <p:sp>
          <p:nvSpPr>
            <p:cNvPr id="715" name="tx118"/>
            <p:cNvSpPr/>
            <p:nvPr/>
          </p:nvSpPr>
          <p:spPr>
            <a:xfrm>
              <a:off x="1550914" y="7476459"/>
              <a:ext cx="694580"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LUAPULA</a:t>
              </a:r>
            </a:p>
          </p:txBody>
        </p:sp>
        <p:sp>
          <p:nvSpPr>
            <p:cNvPr id="716" name="tx119"/>
            <p:cNvSpPr/>
            <p:nvPr/>
          </p:nvSpPr>
          <p:spPr>
            <a:xfrm>
              <a:off x="1483495" y="7192234"/>
              <a:ext cx="762000"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WESTERN</a:t>
              </a:r>
            </a:p>
          </p:txBody>
        </p:sp>
        <p:sp>
          <p:nvSpPr>
            <p:cNvPr id="717" name="tx120"/>
            <p:cNvSpPr/>
            <p:nvPr/>
          </p:nvSpPr>
          <p:spPr>
            <a:xfrm>
              <a:off x="1644081" y="6909869"/>
              <a:ext cx="601414"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LUSAKA</a:t>
              </a:r>
            </a:p>
          </p:txBody>
        </p:sp>
        <p:sp>
          <p:nvSpPr>
            <p:cNvPr id="718" name="tx121"/>
            <p:cNvSpPr/>
            <p:nvPr/>
          </p:nvSpPr>
          <p:spPr>
            <a:xfrm>
              <a:off x="899345" y="6627429"/>
              <a:ext cx="1346150"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NORTH WESTERN</a:t>
              </a:r>
            </a:p>
          </p:txBody>
        </p:sp>
        <p:sp>
          <p:nvSpPr>
            <p:cNvPr id="719" name="tx122"/>
            <p:cNvSpPr/>
            <p:nvPr/>
          </p:nvSpPr>
          <p:spPr>
            <a:xfrm rot="-2700000">
              <a:off x="2136599"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720" name="tx123"/>
            <p:cNvSpPr/>
            <p:nvPr/>
          </p:nvSpPr>
          <p:spPr>
            <a:xfrm rot="-2700000">
              <a:off x="2418964"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721" name="tx124"/>
            <p:cNvSpPr/>
            <p:nvPr/>
          </p:nvSpPr>
          <p:spPr>
            <a:xfrm rot="-2700000">
              <a:off x="2701329"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722" name="tx125"/>
            <p:cNvSpPr/>
            <p:nvPr/>
          </p:nvSpPr>
          <p:spPr>
            <a:xfrm rot="-2700000">
              <a:off x="2983694"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723" name="tx126"/>
            <p:cNvSpPr/>
            <p:nvPr/>
          </p:nvSpPr>
          <p:spPr>
            <a:xfrm rot="-2700000">
              <a:off x="3266060"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724" name="tx127"/>
            <p:cNvSpPr/>
            <p:nvPr/>
          </p:nvSpPr>
          <p:spPr>
            <a:xfrm rot="-2700000">
              <a:off x="3548425"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725" name="tx128"/>
            <p:cNvSpPr/>
            <p:nvPr/>
          </p:nvSpPr>
          <p:spPr>
            <a:xfrm rot="-2700000">
              <a:off x="3830790"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726" name="tx129"/>
            <p:cNvSpPr/>
            <p:nvPr/>
          </p:nvSpPr>
          <p:spPr>
            <a:xfrm rot="-2700000">
              <a:off x="4113155"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727" name="tx130"/>
            <p:cNvSpPr/>
            <p:nvPr/>
          </p:nvSpPr>
          <p:spPr>
            <a:xfrm rot="-2700000">
              <a:off x="4395520"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728" name="tx131"/>
            <p:cNvSpPr/>
            <p:nvPr/>
          </p:nvSpPr>
          <p:spPr>
            <a:xfrm rot="-2700000">
              <a:off x="4677859" y="9429857"/>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729" name="tx132"/>
            <p:cNvSpPr/>
            <p:nvPr/>
          </p:nvSpPr>
          <p:spPr>
            <a:xfrm rot="-2700000">
              <a:off x="4960250"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730" name="tx133"/>
            <p:cNvSpPr/>
            <p:nvPr/>
          </p:nvSpPr>
          <p:spPr>
            <a:xfrm rot="-2700000">
              <a:off x="5242615" y="942992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731" name="pic134"/>
            <p:cNvPicPr/>
            <p:nvPr/>
          </p:nvPicPr>
          <p:blipFill>
            <a:blip r:embed="rId2" cstate="print"/>
            <a:stretch>
              <a:fillRect/>
            </a:stretch>
          </p:blipFill>
          <p:spPr>
            <a:xfrm>
              <a:off x="3049242" y="9925424"/>
              <a:ext cx="2160000" cy="144000"/>
            </a:xfrm>
            <a:prstGeom prst="rect">
              <a:avLst/>
            </a:prstGeom>
          </p:spPr>
        </p:pic>
        <p:sp>
          <p:nvSpPr>
            <p:cNvPr id="732" name="pl135"/>
            <p:cNvSpPr/>
            <p:nvPr/>
          </p:nvSpPr>
          <p:spPr>
            <a:xfrm>
              <a:off x="3371776"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33" name="pl136"/>
            <p:cNvSpPr/>
            <p:nvPr/>
          </p:nvSpPr>
          <p:spPr>
            <a:xfrm>
              <a:off x="3770442"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34" name="pl137"/>
            <p:cNvSpPr/>
            <p:nvPr/>
          </p:nvSpPr>
          <p:spPr>
            <a:xfrm>
              <a:off x="4169109"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35" name="pl138"/>
            <p:cNvSpPr/>
            <p:nvPr/>
          </p:nvSpPr>
          <p:spPr>
            <a:xfrm>
              <a:off x="4567776"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36" name="pl139"/>
            <p:cNvSpPr/>
            <p:nvPr/>
          </p:nvSpPr>
          <p:spPr>
            <a:xfrm>
              <a:off x="4966442" y="1002553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37" name="pl140"/>
            <p:cNvSpPr/>
            <p:nvPr/>
          </p:nvSpPr>
          <p:spPr>
            <a:xfrm>
              <a:off x="3371776"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38" name="pl141"/>
            <p:cNvSpPr/>
            <p:nvPr/>
          </p:nvSpPr>
          <p:spPr>
            <a:xfrm>
              <a:off x="3770442"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39" name="pl142"/>
            <p:cNvSpPr/>
            <p:nvPr/>
          </p:nvSpPr>
          <p:spPr>
            <a:xfrm>
              <a:off x="4169109"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40" name="pl143"/>
            <p:cNvSpPr/>
            <p:nvPr/>
          </p:nvSpPr>
          <p:spPr>
            <a:xfrm>
              <a:off x="4567776"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41" name="pl144"/>
            <p:cNvSpPr/>
            <p:nvPr/>
          </p:nvSpPr>
          <p:spPr>
            <a:xfrm>
              <a:off x="4966442" y="992542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42" name="tx145"/>
            <p:cNvSpPr/>
            <p:nvPr/>
          </p:nvSpPr>
          <p:spPr>
            <a:xfrm>
              <a:off x="3336460" y="10138703"/>
              <a:ext cx="70631" cy="91219"/>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5</a:t>
              </a:r>
            </a:p>
          </p:txBody>
        </p:sp>
        <p:sp>
          <p:nvSpPr>
            <p:cNvPr id="743" name="tx146"/>
            <p:cNvSpPr/>
            <p:nvPr/>
          </p:nvSpPr>
          <p:spPr>
            <a:xfrm>
              <a:off x="3699811" y="1013709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10</a:t>
              </a:r>
            </a:p>
          </p:txBody>
        </p:sp>
        <p:sp>
          <p:nvSpPr>
            <p:cNvPr id="744" name="tx147"/>
            <p:cNvSpPr/>
            <p:nvPr/>
          </p:nvSpPr>
          <p:spPr>
            <a:xfrm>
              <a:off x="4098478" y="1013709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15</a:t>
              </a:r>
            </a:p>
          </p:txBody>
        </p:sp>
        <p:sp>
          <p:nvSpPr>
            <p:cNvPr id="745" name="tx148"/>
            <p:cNvSpPr/>
            <p:nvPr/>
          </p:nvSpPr>
          <p:spPr>
            <a:xfrm>
              <a:off x="4497144" y="1013709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20</a:t>
              </a:r>
            </a:p>
          </p:txBody>
        </p:sp>
        <p:sp>
          <p:nvSpPr>
            <p:cNvPr id="746" name="tx149"/>
            <p:cNvSpPr/>
            <p:nvPr/>
          </p:nvSpPr>
          <p:spPr>
            <a:xfrm>
              <a:off x="4895811" y="1013709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25</a:t>
              </a:r>
            </a:p>
          </p:txBody>
        </p:sp>
        <p:sp>
          <p:nvSpPr>
            <p:cNvPr id="747" name="tx150"/>
            <p:cNvSpPr/>
            <p:nvPr/>
          </p:nvSpPr>
          <p:spPr>
            <a:xfrm>
              <a:off x="1187650" y="6250748"/>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748"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749"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750"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xmlns:a="http://schemas.openxmlformats.org/drawingml/2006/main" xmlns:r="http://schemas.openxmlformats.org/officeDocument/2006/relationships" xmlns:p="http://schemas.openxmlformats.org/presentationml/2006/main">
        <p:nvSpPr>
          <p:cNvPr id="2" name="Title 1"/>
          <p:cNvSpPr>
            <a:spLocks noGrp="1"/>
          </p:cNvSpPr>
          <p:nvPr>
            <p:ph type="title"/>
          </p:nvPr>
        </p:nvSpPr>
        <p:spPr>
          <a:xfrm>
            <a:off x="952502" y="885878"/>
            <a:ext cx="18604604" cy="664797"/>
          </a:xfrm>
        </p:spPr>
        <p:txBody>
          <a:bodyPr/>
          <a:lstStyle/>
          <a:p>
            <a:pPr algn="l" marL="0" marR="0">
              <a:lnSpc>
                <a:spcPct val="100000"/>
              </a:lnSpc>
              <a:spcBef>
                <a:spcPts val="0"/>
              </a:spcBef>
              <a:spcAft>
                <a:spcPts val="0"/>
              </a:spcAft>
              <a:buNone/>
            </a:pPr>
            <a:r>
              <a:rPr cap="none" sz="2800" i="0" b="1" u="none">
                <a:solidFill>
                  <a:srgbClr val="000000">
                    <a:alpha val="100000"/>
                  </a:srgbClr>
                </a:solidFill>
                <a:latin typeface="Poppins SemiBold"/>
                <a:cs typeface="Poppins SemiBold"/>
                <a:ea typeface="Poppins SemiBold"/>
                <a:sym typeface="Poppins SemiBold"/>
              </a:rPr>
              <a:t>Measles cases: Zimbabwe</a:t>
            </a:r>
          </a:p>
        </p:txBody>
      </p:sp>
      <p:grpSp xmlns:a="http://schemas.openxmlformats.org/drawingml/2006/main" xmlns:r="http://schemas.openxmlformats.org/officeDocument/2006/relationships" xmlns:p="http://schemas.openxmlformats.org/presentationml/2006/main" xmlns:pic="http://schemas.openxmlformats.org/drawingml/2006/picture">
        <p:nvGrpSpPr>
          <p:cNvPr id="3" name=""/>
          <p:cNvGrpSpPr/>
          <p:nvPr/>
        </p:nvGrpSpPr>
        <p:grpSpPr>
          <a:xfrm>
            <a:off x="731520" y="1737360"/>
            <a:ext cx="19202400" cy="4114800"/>
            <a:chOff x="731520" y="1737360"/>
            <a:chExt cx="19202400" cy="4114800"/>
          </a:xfrm>
        </p:grpSpPr>
        <p:sp>
          <p:nvSpPr>
            <p:cNvPr id="4" name="rc3"/>
            <p:cNvSpPr/>
            <p:nvPr/>
          </p:nvSpPr>
          <p:spPr>
            <a:xfrm>
              <a:off x="731520" y="1737359"/>
              <a:ext cx="19202400" cy="411480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 name="rc4"/>
            <p:cNvSpPr/>
            <p:nvPr/>
          </p:nvSpPr>
          <p:spPr>
            <a:xfrm>
              <a:off x="731520" y="1737359"/>
              <a:ext cx="19202399" cy="411480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6" name="rc5"/>
            <p:cNvSpPr/>
            <p:nvPr/>
          </p:nvSpPr>
          <p:spPr>
            <a:xfrm>
              <a:off x="2090518" y="2153563"/>
              <a:ext cx="3176137" cy="3131794"/>
            </a:xfrm>
            <a:prstGeom prst="rect">
              <a:avLst/>
            </a:prstGeom>
            <a:solidFill>
              <a:srgbClr val="FFFFFF">
                <a:alpha val="100000"/>
              </a:srgbClr>
            </a:solidFill>
          </p:spPr>
          <p:txBody>
            <a:bodyPr/>
            <a:lstStyle/>
            <a:p/>
          </p:txBody>
        </p:sp>
        <p:sp>
          <p:nvSpPr>
            <p:cNvPr id="7" name="pl6"/>
            <p:cNvSpPr/>
            <p:nvPr/>
          </p:nvSpPr>
          <p:spPr>
            <a:xfrm>
              <a:off x="2090518" y="490835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8" name="pl7"/>
            <p:cNvSpPr/>
            <p:nvPr/>
          </p:nvSpPr>
          <p:spPr>
            <a:xfrm>
              <a:off x="2090518" y="4154338"/>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9" name="pl8"/>
            <p:cNvSpPr/>
            <p:nvPr/>
          </p:nvSpPr>
          <p:spPr>
            <a:xfrm>
              <a:off x="2090518" y="340032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0" name="pl9"/>
            <p:cNvSpPr/>
            <p:nvPr/>
          </p:nvSpPr>
          <p:spPr>
            <a:xfrm>
              <a:off x="2090518" y="264631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1" name="pl10"/>
            <p:cNvSpPr/>
            <p:nvPr/>
          </p:nvSpPr>
          <p:spPr>
            <a:xfrm>
              <a:off x="2090518"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2" name="pl11"/>
            <p:cNvSpPr/>
            <p:nvPr/>
          </p:nvSpPr>
          <p:spPr>
            <a:xfrm>
              <a:off x="2090518" y="4531344"/>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 name="pl12"/>
            <p:cNvSpPr/>
            <p:nvPr/>
          </p:nvSpPr>
          <p:spPr>
            <a:xfrm>
              <a:off x="2090518" y="3777331"/>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4" name="pl13"/>
            <p:cNvSpPr/>
            <p:nvPr/>
          </p:nvSpPr>
          <p:spPr>
            <a:xfrm>
              <a:off x="2090518" y="302331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5" name="pl14"/>
            <p:cNvSpPr/>
            <p:nvPr/>
          </p:nvSpPr>
          <p:spPr>
            <a:xfrm>
              <a:off x="2090518" y="2269305"/>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6" name="rc15"/>
            <p:cNvSpPr/>
            <p:nvPr/>
          </p:nvSpPr>
          <p:spPr>
            <a:xfrm>
              <a:off x="2129569" y="5284604"/>
              <a:ext cx="234305" cy="75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 name="rc16"/>
            <p:cNvSpPr/>
            <p:nvPr/>
          </p:nvSpPr>
          <p:spPr>
            <a:xfrm>
              <a:off x="2129569" y="5275556"/>
              <a:ext cx="234305" cy="904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 name="rc17"/>
            <p:cNvSpPr/>
            <p:nvPr/>
          </p:nvSpPr>
          <p:spPr>
            <a:xfrm>
              <a:off x="2129569" y="527555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9" name="rc18"/>
            <p:cNvSpPr/>
            <p:nvPr/>
          </p:nvSpPr>
          <p:spPr>
            <a:xfrm>
              <a:off x="2129569" y="5243887"/>
              <a:ext cx="234305" cy="316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 name="rc19"/>
            <p:cNvSpPr/>
            <p:nvPr/>
          </p:nvSpPr>
          <p:spPr>
            <a:xfrm>
              <a:off x="2389908" y="5283096"/>
              <a:ext cx="234305" cy="226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 name="rc20"/>
            <p:cNvSpPr/>
            <p:nvPr/>
          </p:nvSpPr>
          <p:spPr>
            <a:xfrm>
              <a:off x="2389908" y="5276310"/>
              <a:ext cx="234305" cy="678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2" name="rc21"/>
            <p:cNvSpPr/>
            <p:nvPr/>
          </p:nvSpPr>
          <p:spPr>
            <a:xfrm>
              <a:off x="2389908" y="5276310"/>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 name="rc22"/>
            <p:cNvSpPr/>
            <p:nvPr/>
          </p:nvSpPr>
          <p:spPr>
            <a:xfrm>
              <a:off x="2389908" y="5225791"/>
              <a:ext cx="234305" cy="5051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 name="rc23"/>
            <p:cNvSpPr/>
            <p:nvPr/>
          </p:nvSpPr>
          <p:spPr>
            <a:xfrm>
              <a:off x="2650247" y="5283850"/>
              <a:ext cx="234305" cy="150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 name="rc24"/>
            <p:cNvSpPr/>
            <p:nvPr/>
          </p:nvSpPr>
          <p:spPr>
            <a:xfrm>
              <a:off x="2650247" y="5257459"/>
              <a:ext cx="234305" cy="2639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6" name="rc25"/>
            <p:cNvSpPr/>
            <p:nvPr/>
          </p:nvSpPr>
          <p:spPr>
            <a:xfrm>
              <a:off x="2650247" y="5255951"/>
              <a:ext cx="234305" cy="150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7" name="rc26"/>
            <p:cNvSpPr/>
            <p:nvPr/>
          </p:nvSpPr>
          <p:spPr>
            <a:xfrm>
              <a:off x="2650247" y="5191860"/>
              <a:ext cx="234305" cy="6409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8" name="rc27"/>
            <p:cNvSpPr/>
            <p:nvPr/>
          </p:nvSpPr>
          <p:spPr>
            <a:xfrm>
              <a:off x="2910586" y="5259721"/>
              <a:ext cx="234305" cy="2563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9" name="rc28"/>
            <p:cNvSpPr/>
            <p:nvPr/>
          </p:nvSpPr>
          <p:spPr>
            <a:xfrm>
              <a:off x="2910586" y="5117213"/>
              <a:ext cx="234305" cy="142508"/>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0" name="rc29"/>
            <p:cNvSpPr/>
            <p:nvPr/>
          </p:nvSpPr>
          <p:spPr>
            <a:xfrm>
              <a:off x="2910586" y="5117213"/>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1" name="rc30"/>
            <p:cNvSpPr/>
            <p:nvPr/>
          </p:nvSpPr>
          <p:spPr>
            <a:xfrm>
              <a:off x="2910586" y="5029747"/>
              <a:ext cx="234305" cy="8746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2" name="rc31"/>
            <p:cNvSpPr/>
            <p:nvPr/>
          </p:nvSpPr>
          <p:spPr>
            <a:xfrm>
              <a:off x="3170925" y="5256705"/>
              <a:ext cx="234305" cy="2865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3" name="rc32"/>
            <p:cNvSpPr/>
            <p:nvPr/>
          </p:nvSpPr>
          <p:spPr>
            <a:xfrm>
              <a:off x="3170925" y="5108165"/>
              <a:ext cx="234305" cy="14854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4" name="rc33"/>
            <p:cNvSpPr/>
            <p:nvPr/>
          </p:nvSpPr>
          <p:spPr>
            <a:xfrm>
              <a:off x="3170925" y="5104395"/>
              <a:ext cx="234305" cy="377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5" name="rc34"/>
            <p:cNvSpPr/>
            <p:nvPr/>
          </p:nvSpPr>
          <p:spPr>
            <a:xfrm>
              <a:off x="3170925" y="4710800"/>
              <a:ext cx="234305" cy="39359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36" name="rc35"/>
            <p:cNvSpPr/>
            <p:nvPr/>
          </p:nvSpPr>
          <p:spPr>
            <a:xfrm>
              <a:off x="3431264" y="5246149"/>
              <a:ext cx="234305" cy="3920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37" name="rc36"/>
            <p:cNvSpPr/>
            <p:nvPr/>
          </p:nvSpPr>
          <p:spPr>
            <a:xfrm>
              <a:off x="3431264" y="5132293"/>
              <a:ext cx="234305" cy="113856"/>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38" name="rc37"/>
            <p:cNvSpPr/>
            <p:nvPr/>
          </p:nvSpPr>
          <p:spPr>
            <a:xfrm>
              <a:off x="3431264" y="5127015"/>
              <a:ext cx="234305" cy="527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39" name="rc38"/>
            <p:cNvSpPr/>
            <p:nvPr/>
          </p:nvSpPr>
          <p:spPr>
            <a:xfrm>
              <a:off x="3431264" y="4955854"/>
              <a:ext cx="234305" cy="17116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0" name="rc39"/>
            <p:cNvSpPr/>
            <p:nvPr/>
          </p:nvSpPr>
          <p:spPr>
            <a:xfrm>
              <a:off x="3691604" y="5230315"/>
              <a:ext cx="234305" cy="5504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1" name="rc40"/>
            <p:cNvSpPr/>
            <p:nvPr/>
          </p:nvSpPr>
          <p:spPr>
            <a:xfrm>
              <a:off x="3691604" y="4645200"/>
              <a:ext cx="234305" cy="58511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2" name="rc41"/>
            <p:cNvSpPr/>
            <p:nvPr/>
          </p:nvSpPr>
          <p:spPr>
            <a:xfrm>
              <a:off x="3691604" y="4642938"/>
              <a:ext cx="234305" cy="2262"/>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3" name="rc42"/>
            <p:cNvSpPr/>
            <p:nvPr/>
          </p:nvSpPr>
          <p:spPr>
            <a:xfrm>
              <a:off x="3691604" y="4458205"/>
              <a:ext cx="234305" cy="18473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4" name="rc43"/>
            <p:cNvSpPr/>
            <p:nvPr/>
          </p:nvSpPr>
          <p:spPr>
            <a:xfrm>
              <a:off x="3951943" y="5270277"/>
              <a:ext cx="234305" cy="1508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5" name="rc44"/>
            <p:cNvSpPr/>
            <p:nvPr/>
          </p:nvSpPr>
          <p:spPr>
            <a:xfrm>
              <a:off x="3951943" y="3006730"/>
              <a:ext cx="234305" cy="2263547"/>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6" name="rc45"/>
            <p:cNvSpPr/>
            <p:nvPr/>
          </p:nvSpPr>
          <p:spPr>
            <a:xfrm>
              <a:off x="3951943" y="2920018"/>
              <a:ext cx="234305" cy="86711"/>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7" name="rc46"/>
            <p:cNvSpPr/>
            <p:nvPr/>
          </p:nvSpPr>
          <p:spPr>
            <a:xfrm>
              <a:off x="3951943" y="2876285"/>
              <a:ext cx="234305" cy="4373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8" name="rc47"/>
            <p:cNvSpPr/>
            <p:nvPr/>
          </p:nvSpPr>
          <p:spPr>
            <a:xfrm>
              <a:off x="4212282" y="5283096"/>
              <a:ext cx="234305" cy="226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9" name="rc48"/>
            <p:cNvSpPr/>
            <p:nvPr/>
          </p:nvSpPr>
          <p:spPr>
            <a:xfrm>
              <a:off x="4212282" y="4995063"/>
              <a:ext cx="234305" cy="288033"/>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0" name="rc49"/>
            <p:cNvSpPr/>
            <p:nvPr/>
          </p:nvSpPr>
          <p:spPr>
            <a:xfrm>
              <a:off x="4212282" y="4965656"/>
              <a:ext cx="234305" cy="29406"/>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1" name="rc50"/>
            <p:cNvSpPr/>
            <p:nvPr/>
          </p:nvSpPr>
          <p:spPr>
            <a:xfrm>
              <a:off x="4212282" y="4965656"/>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2" name="rc51"/>
            <p:cNvSpPr/>
            <p:nvPr/>
          </p:nvSpPr>
          <p:spPr>
            <a:xfrm>
              <a:off x="4732960"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3" name="rc52"/>
            <p:cNvSpPr/>
            <p:nvPr/>
          </p:nvSpPr>
          <p:spPr>
            <a:xfrm>
              <a:off x="4732960"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4" name="rc53"/>
            <p:cNvSpPr/>
            <p:nvPr/>
          </p:nvSpPr>
          <p:spPr>
            <a:xfrm>
              <a:off x="4732960"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5" name="rc54"/>
            <p:cNvSpPr/>
            <p:nvPr/>
          </p:nvSpPr>
          <p:spPr>
            <a:xfrm>
              <a:off x="4732960" y="5264999"/>
              <a:ext cx="234305" cy="2035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56" name="rc55"/>
            <p:cNvSpPr/>
            <p:nvPr/>
          </p:nvSpPr>
          <p:spPr>
            <a:xfrm>
              <a:off x="4993299"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57" name="rc56"/>
            <p:cNvSpPr/>
            <p:nvPr/>
          </p:nvSpPr>
          <p:spPr>
            <a:xfrm>
              <a:off x="4993299"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58" name="rc57"/>
            <p:cNvSpPr/>
            <p:nvPr/>
          </p:nvSpPr>
          <p:spPr>
            <a:xfrm>
              <a:off x="4993299"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59" name="rc58"/>
            <p:cNvSpPr/>
            <p:nvPr/>
          </p:nvSpPr>
          <p:spPr>
            <a:xfrm>
              <a:off x="4993299" y="5280834"/>
              <a:ext cx="234305" cy="452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60" name="pg59"/>
            <p:cNvSpPr/>
            <p:nvPr/>
          </p:nvSpPr>
          <p:spPr>
            <a:xfrm>
              <a:off x="2753540" y="2153563"/>
              <a:ext cx="1850093" cy="373922"/>
            </a:xfrm>
            <a:custGeom>
              <a:avLst/>
              <a:pathLst>
                <a:path w="1850093" h="373922">
                  <a:moveTo>
                    <a:pt x="31220" y="373922"/>
                  </a:moveTo>
                  <a:lnTo>
                    <a:pt x="1818873" y="373922"/>
                  </a:lnTo>
                  <a:lnTo>
                    <a:pt x="1817616" y="373897"/>
                  </a:lnTo>
                  <a:lnTo>
                    <a:pt x="1822636" y="373695"/>
                  </a:lnTo>
                  <a:lnTo>
                    <a:pt x="1827559" y="372690"/>
                  </a:lnTo>
                  <a:lnTo>
                    <a:pt x="1832257" y="370908"/>
                  </a:lnTo>
                  <a:lnTo>
                    <a:pt x="1836608" y="368396"/>
                  </a:lnTo>
                  <a:lnTo>
                    <a:pt x="1840500" y="365218"/>
                  </a:lnTo>
                  <a:lnTo>
                    <a:pt x="1843832" y="361457"/>
                  </a:lnTo>
                  <a:lnTo>
                    <a:pt x="1846517" y="357211"/>
                  </a:lnTo>
                  <a:lnTo>
                    <a:pt x="1848487" y="352588"/>
                  </a:lnTo>
                  <a:lnTo>
                    <a:pt x="1849689" y="347710"/>
                  </a:lnTo>
                  <a:lnTo>
                    <a:pt x="1850093" y="342702"/>
                  </a:lnTo>
                  <a:lnTo>
                    <a:pt x="1850093" y="31220"/>
                  </a:lnTo>
                  <a:lnTo>
                    <a:pt x="1849689" y="26212"/>
                  </a:lnTo>
                  <a:lnTo>
                    <a:pt x="1848487" y="21334"/>
                  </a:lnTo>
                  <a:lnTo>
                    <a:pt x="1846517" y="16711"/>
                  </a:lnTo>
                  <a:lnTo>
                    <a:pt x="1843832" y="12465"/>
                  </a:lnTo>
                  <a:lnTo>
                    <a:pt x="1840500" y="8704"/>
                  </a:lnTo>
                  <a:lnTo>
                    <a:pt x="1836608" y="5526"/>
                  </a:lnTo>
                  <a:lnTo>
                    <a:pt x="1832257" y="3014"/>
                  </a:lnTo>
                  <a:lnTo>
                    <a:pt x="1827559" y="1232"/>
                  </a:lnTo>
                  <a:lnTo>
                    <a:pt x="1822636" y="227"/>
                  </a:lnTo>
                  <a:lnTo>
                    <a:pt x="1818873"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61" name="tx60"/>
            <p:cNvSpPr/>
            <p:nvPr/>
          </p:nvSpPr>
          <p:spPr>
            <a:xfrm>
              <a:off x="2878422" y="2239827"/>
              <a:ext cx="1600328"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5,150 case(s)</a:t>
              </a:r>
            </a:p>
          </p:txBody>
        </p:sp>
        <p:sp>
          <p:nvSpPr>
            <p:cNvPr id="62" name="pg61"/>
            <p:cNvSpPr/>
            <p:nvPr/>
          </p:nvSpPr>
          <p:spPr>
            <a:xfrm>
              <a:off x="2964034" y="2394471"/>
              <a:ext cx="1429105" cy="311602"/>
            </a:xfrm>
            <a:custGeom>
              <a:avLst/>
              <a:pathLst>
                <a:path w="1429105" h="311602">
                  <a:moveTo>
                    <a:pt x="26017" y="311602"/>
                  </a:moveTo>
                  <a:lnTo>
                    <a:pt x="1403088" y="311602"/>
                  </a:lnTo>
                  <a:lnTo>
                    <a:pt x="1402040" y="311581"/>
                  </a:lnTo>
                  <a:lnTo>
                    <a:pt x="1406224" y="311412"/>
                  </a:lnTo>
                  <a:lnTo>
                    <a:pt x="1410326" y="310575"/>
                  </a:lnTo>
                  <a:lnTo>
                    <a:pt x="1414241" y="309090"/>
                  </a:lnTo>
                  <a:lnTo>
                    <a:pt x="1417867" y="306996"/>
                  </a:lnTo>
                  <a:lnTo>
                    <a:pt x="1421110" y="304348"/>
                  </a:lnTo>
                  <a:lnTo>
                    <a:pt x="1423887" y="301214"/>
                  </a:lnTo>
                  <a:lnTo>
                    <a:pt x="1426125" y="297675"/>
                  </a:lnTo>
                  <a:lnTo>
                    <a:pt x="1427766" y="293823"/>
                  </a:lnTo>
                  <a:lnTo>
                    <a:pt x="1428768" y="289758"/>
                  </a:lnTo>
                  <a:lnTo>
                    <a:pt x="1429105" y="285585"/>
                  </a:lnTo>
                  <a:lnTo>
                    <a:pt x="1429105" y="26017"/>
                  </a:lnTo>
                  <a:lnTo>
                    <a:pt x="1428768" y="21843"/>
                  </a:lnTo>
                  <a:lnTo>
                    <a:pt x="1427766" y="17778"/>
                  </a:lnTo>
                  <a:lnTo>
                    <a:pt x="1426125" y="13926"/>
                  </a:lnTo>
                  <a:lnTo>
                    <a:pt x="1423887" y="10387"/>
                  </a:lnTo>
                  <a:lnTo>
                    <a:pt x="1421110" y="7253"/>
                  </a:lnTo>
                  <a:lnTo>
                    <a:pt x="1417867" y="4605"/>
                  </a:lnTo>
                  <a:lnTo>
                    <a:pt x="1414241" y="2511"/>
                  </a:lnTo>
                  <a:lnTo>
                    <a:pt x="1410326" y="1027"/>
                  </a:lnTo>
                  <a:lnTo>
                    <a:pt x="1406224" y="189"/>
                  </a:lnTo>
                  <a:lnTo>
                    <a:pt x="1403088"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63" name="tx62"/>
            <p:cNvSpPr/>
            <p:nvPr/>
          </p:nvSpPr>
          <p:spPr>
            <a:xfrm>
              <a:off x="3068103" y="2466357"/>
              <a:ext cx="122096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5,532 case(s)</a:t>
              </a:r>
            </a:p>
          </p:txBody>
        </p:sp>
        <p:sp>
          <p:nvSpPr>
            <p:cNvPr id="64" name="rc63"/>
            <p:cNvSpPr/>
            <p:nvPr/>
          </p:nvSpPr>
          <p:spPr>
            <a:xfrm>
              <a:off x="2090518" y="2153563"/>
              <a:ext cx="3176137" cy="3131794"/>
            </a:xfrm>
            <a:prstGeom prst="rect">
              <a:avLst/>
            </a:prstGeom>
            <a:ln w="13550" cap="rnd">
              <a:solidFill>
                <a:srgbClr val="333333">
                  <a:alpha val="100000"/>
                </a:srgbClr>
              </a:solidFill>
              <a:prstDash val="solid"/>
              <a:round/>
            </a:ln>
          </p:spPr>
          <p:txBody>
            <a:bodyPr/>
            <a:lstStyle/>
            <a:p/>
          </p:txBody>
        </p:sp>
        <p:sp>
          <p:nvSpPr>
            <p:cNvPr id="65" name="rc64"/>
            <p:cNvSpPr/>
            <p:nvPr/>
          </p:nvSpPr>
          <p:spPr>
            <a:xfrm>
              <a:off x="5266656" y="2153563"/>
              <a:ext cx="3176137" cy="3131794"/>
            </a:xfrm>
            <a:prstGeom prst="rect">
              <a:avLst/>
            </a:prstGeom>
            <a:solidFill>
              <a:srgbClr val="FFFFFF">
                <a:alpha val="100000"/>
              </a:srgbClr>
            </a:solidFill>
          </p:spPr>
          <p:txBody>
            <a:bodyPr/>
            <a:lstStyle/>
            <a:p/>
          </p:txBody>
        </p:sp>
        <p:sp>
          <p:nvSpPr>
            <p:cNvPr id="66" name="pl65"/>
            <p:cNvSpPr/>
            <p:nvPr/>
          </p:nvSpPr>
          <p:spPr>
            <a:xfrm>
              <a:off x="5266656" y="490835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67" name="pl66"/>
            <p:cNvSpPr/>
            <p:nvPr/>
          </p:nvSpPr>
          <p:spPr>
            <a:xfrm>
              <a:off x="5266656" y="4154338"/>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68" name="pl67"/>
            <p:cNvSpPr/>
            <p:nvPr/>
          </p:nvSpPr>
          <p:spPr>
            <a:xfrm>
              <a:off x="5266656" y="340032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69" name="pl68"/>
            <p:cNvSpPr/>
            <p:nvPr/>
          </p:nvSpPr>
          <p:spPr>
            <a:xfrm>
              <a:off x="5266656" y="264631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70" name="pl69"/>
            <p:cNvSpPr/>
            <p:nvPr/>
          </p:nvSpPr>
          <p:spPr>
            <a:xfrm>
              <a:off x="5266656"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1" name="pl70"/>
            <p:cNvSpPr/>
            <p:nvPr/>
          </p:nvSpPr>
          <p:spPr>
            <a:xfrm>
              <a:off x="5266656" y="4531344"/>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2" name="pl71"/>
            <p:cNvSpPr/>
            <p:nvPr/>
          </p:nvSpPr>
          <p:spPr>
            <a:xfrm>
              <a:off x="5266656" y="3777331"/>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3" name="pl72"/>
            <p:cNvSpPr/>
            <p:nvPr/>
          </p:nvSpPr>
          <p:spPr>
            <a:xfrm>
              <a:off x="5266656" y="302331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4" name="pl73"/>
            <p:cNvSpPr/>
            <p:nvPr/>
          </p:nvSpPr>
          <p:spPr>
            <a:xfrm>
              <a:off x="5266656" y="2269305"/>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75" name="rc74"/>
            <p:cNvSpPr/>
            <p:nvPr/>
          </p:nvSpPr>
          <p:spPr>
            <a:xfrm>
              <a:off x="5305706" y="5284604"/>
              <a:ext cx="234305" cy="75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76" name="rc75"/>
            <p:cNvSpPr/>
            <p:nvPr/>
          </p:nvSpPr>
          <p:spPr>
            <a:xfrm>
              <a:off x="5305706" y="528460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77" name="rc76"/>
            <p:cNvSpPr/>
            <p:nvPr/>
          </p:nvSpPr>
          <p:spPr>
            <a:xfrm>
              <a:off x="5305706" y="5284604"/>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78" name="rc77"/>
            <p:cNvSpPr/>
            <p:nvPr/>
          </p:nvSpPr>
          <p:spPr>
            <a:xfrm>
              <a:off x="5305706" y="5206186"/>
              <a:ext cx="234305" cy="7841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79" name="rc78"/>
            <p:cNvSpPr/>
            <p:nvPr/>
          </p:nvSpPr>
          <p:spPr>
            <a:xfrm>
              <a:off x="5566046" y="5283850"/>
              <a:ext cx="234305" cy="150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0" name="rc79"/>
            <p:cNvSpPr/>
            <p:nvPr/>
          </p:nvSpPr>
          <p:spPr>
            <a:xfrm>
              <a:off x="5566046" y="528385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1" name="rc80"/>
            <p:cNvSpPr/>
            <p:nvPr/>
          </p:nvSpPr>
          <p:spPr>
            <a:xfrm>
              <a:off x="5566046" y="5283850"/>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2" name="rc81"/>
            <p:cNvSpPr/>
            <p:nvPr/>
          </p:nvSpPr>
          <p:spPr>
            <a:xfrm>
              <a:off x="5566046" y="5201662"/>
              <a:ext cx="234305" cy="8218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3" name="rc82"/>
            <p:cNvSpPr/>
            <p:nvPr/>
          </p:nvSpPr>
          <p:spPr>
            <a:xfrm>
              <a:off x="5826385" y="5284604"/>
              <a:ext cx="234305" cy="75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4" name="rc83"/>
            <p:cNvSpPr/>
            <p:nvPr/>
          </p:nvSpPr>
          <p:spPr>
            <a:xfrm>
              <a:off x="5826385" y="528460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5" name="rc84"/>
            <p:cNvSpPr/>
            <p:nvPr/>
          </p:nvSpPr>
          <p:spPr>
            <a:xfrm>
              <a:off x="5826385" y="5284604"/>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86" name="rc85"/>
            <p:cNvSpPr/>
            <p:nvPr/>
          </p:nvSpPr>
          <p:spPr>
            <a:xfrm>
              <a:off x="5826385" y="5199400"/>
              <a:ext cx="234305" cy="8520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87" name="rc86"/>
            <p:cNvSpPr/>
            <p:nvPr/>
          </p:nvSpPr>
          <p:spPr>
            <a:xfrm>
              <a:off x="6086724" y="5282342"/>
              <a:ext cx="234305" cy="301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88" name="rc87"/>
            <p:cNvSpPr/>
            <p:nvPr/>
          </p:nvSpPr>
          <p:spPr>
            <a:xfrm>
              <a:off x="6086724" y="528234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89" name="rc88"/>
            <p:cNvSpPr/>
            <p:nvPr/>
          </p:nvSpPr>
          <p:spPr>
            <a:xfrm>
              <a:off x="6086724" y="5282342"/>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0" name="rc89"/>
            <p:cNvSpPr/>
            <p:nvPr/>
          </p:nvSpPr>
          <p:spPr>
            <a:xfrm>
              <a:off x="6086724" y="5198646"/>
              <a:ext cx="234305" cy="8369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1" name="rc90"/>
            <p:cNvSpPr/>
            <p:nvPr/>
          </p:nvSpPr>
          <p:spPr>
            <a:xfrm>
              <a:off x="6347063" y="5282342"/>
              <a:ext cx="234305" cy="301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2" name="rc91"/>
            <p:cNvSpPr/>
            <p:nvPr/>
          </p:nvSpPr>
          <p:spPr>
            <a:xfrm>
              <a:off x="6347063" y="528234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3" name="rc92"/>
            <p:cNvSpPr/>
            <p:nvPr/>
          </p:nvSpPr>
          <p:spPr>
            <a:xfrm>
              <a:off x="6347063" y="5281588"/>
              <a:ext cx="234305" cy="75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4" name="rc93"/>
            <p:cNvSpPr/>
            <p:nvPr/>
          </p:nvSpPr>
          <p:spPr>
            <a:xfrm>
              <a:off x="6347063" y="5181304"/>
              <a:ext cx="234305" cy="10028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5" name="rc94"/>
            <p:cNvSpPr/>
            <p:nvPr/>
          </p:nvSpPr>
          <p:spPr>
            <a:xfrm>
              <a:off x="6607402" y="5284604"/>
              <a:ext cx="234305" cy="75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96" name="rc95"/>
            <p:cNvSpPr/>
            <p:nvPr/>
          </p:nvSpPr>
          <p:spPr>
            <a:xfrm>
              <a:off x="6607402" y="528460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97" name="rc96"/>
            <p:cNvSpPr/>
            <p:nvPr/>
          </p:nvSpPr>
          <p:spPr>
            <a:xfrm>
              <a:off x="6607402" y="5284604"/>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98" name="rc97"/>
            <p:cNvSpPr/>
            <p:nvPr/>
          </p:nvSpPr>
          <p:spPr>
            <a:xfrm>
              <a:off x="6607402" y="5187336"/>
              <a:ext cx="234305" cy="972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99" name="rc98"/>
            <p:cNvSpPr/>
            <p:nvPr/>
          </p:nvSpPr>
          <p:spPr>
            <a:xfrm>
              <a:off x="6867741" y="5284604"/>
              <a:ext cx="234305" cy="75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0" name="rc99"/>
            <p:cNvSpPr/>
            <p:nvPr/>
          </p:nvSpPr>
          <p:spPr>
            <a:xfrm>
              <a:off x="6867741" y="528460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1" name="rc100"/>
            <p:cNvSpPr/>
            <p:nvPr/>
          </p:nvSpPr>
          <p:spPr>
            <a:xfrm>
              <a:off x="6867741" y="5284604"/>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2" name="rc101"/>
            <p:cNvSpPr/>
            <p:nvPr/>
          </p:nvSpPr>
          <p:spPr>
            <a:xfrm>
              <a:off x="6867741" y="5214480"/>
              <a:ext cx="234305" cy="70123"/>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3" name="rc102"/>
            <p:cNvSpPr/>
            <p:nvPr/>
          </p:nvSpPr>
          <p:spPr>
            <a:xfrm>
              <a:off x="7128081"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4" name="rc103"/>
            <p:cNvSpPr/>
            <p:nvPr/>
          </p:nvSpPr>
          <p:spPr>
            <a:xfrm>
              <a:off x="7128081"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5" name="rc104"/>
            <p:cNvSpPr/>
            <p:nvPr/>
          </p:nvSpPr>
          <p:spPr>
            <a:xfrm>
              <a:off x="7128081"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06" name="rc105"/>
            <p:cNvSpPr/>
            <p:nvPr/>
          </p:nvSpPr>
          <p:spPr>
            <a:xfrm>
              <a:off x="7128081" y="5237101"/>
              <a:ext cx="234305" cy="4825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07" name="rc106"/>
            <p:cNvSpPr/>
            <p:nvPr/>
          </p:nvSpPr>
          <p:spPr>
            <a:xfrm>
              <a:off x="7388420"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08" name="rc107"/>
            <p:cNvSpPr/>
            <p:nvPr/>
          </p:nvSpPr>
          <p:spPr>
            <a:xfrm>
              <a:off x="7388420"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09" name="rc108"/>
            <p:cNvSpPr/>
            <p:nvPr/>
          </p:nvSpPr>
          <p:spPr>
            <a:xfrm>
              <a:off x="7388420"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0" name="rc109"/>
            <p:cNvSpPr/>
            <p:nvPr/>
          </p:nvSpPr>
          <p:spPr>
            <a:xfrm>
              <a:off x="7388420" y="5251427"/>
              <a:ext cx="234305" cy="339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1" name="rc110"/>
            <p:cNvSpPr/>
            <p:nvPr/>
          </p:nvSpPr>
          <p:spPr>
            <a:xfrm>
              <a:off x="7648759" y="5284604"/>
              <a:ext cx="234305" cy="75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2" name="rc111"/>
            <p:cNvSpPr/>
            <p:nvPr/>
          </p:nvSpPr>
          <p:spPr>
            <a:xfrm>
              <a:off x="7648759" y="528460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3" name="rc112"/>
            <p:cNvSpPr/>
            <p:nvPr/>
          </p:nvSpPr>
          <p:spPr>
            <a:xfrm>
              <a:off x="7648759" y="5284604"/>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4" name="rc113"/>
            <p:cNvSpPr/>
            <p:nvPr/>
          </p:nvSpPr>
          <p:spPr>
            <a:xfrm>
              <a:off x="7648759" y="5224283"/>
              <a:ext cx="234305" cy="6032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5" name="rc114"/>
            <p:cNvSpPr/>
            <p:nvPr/>
          </p:nvSpPr>
          <p:spPr>
            <a:xfrm>
              <a:off x="7909098" y="5284604"/>
              <a:ext cx="234305" cy="75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16" name="rc115"/>
            <p:cNvSpPr/>
            <p:nvPr/>
          </p:nvSpPr>
          <p:spPr>
            <a:xfrm>
              <a:off x="7909098" y="528460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17" name="rc116"/>
            <p:cNvSpPr/>
            <p:nvPr/>
          </p:nvSpPr>
          <p:spPr>
            <a:xfrm>
              <a:off x="7909098" y="5284604"/>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18" name="rc117"/>
            <p:cNvSpPr/>
            <p:nvPr/>
          </p:nvSpPr>
          <p:spPr>
            <a:xfrm>
              <a:off x="7909098" y="5216743"/>
              <a:ext cx="234305" cy="6786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19" name="rc118"/>
            <p:cNvSpPr/>
            <p:nvPr/>
          </p:nvSpPr>
          <p:spPr>
            <a:xfrm>
              <a:off x="8169437"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20" name="rc119"/>
            <p:cNvSpPr/>
            <p:nvPr/>
          </p:nvSpPr>
          <p:spPr>
            <a:xfrm>
              <a:off x="8169437"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21" name="rc120"/>
            <p:cNvSpPr/>
            <p:nvPr/>
          </p:nvSpPr>
          <p:spPr>
            <a:xfrm>
              <a:off x="8169437"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22" name="rc121"/>
            <p:cNvSpPr/>
            <p:nvPr/>
          </p:nvSpPr>
          <p:spPr>
            <a:xfrm>
              <a:off x="8169437" y="5272540"/>
              <a:ext cx="234305" cy="1281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23" name="pg122"/>
            <p:cNvSpPr/>
            <p:nvPr/>
          </p:nvSpPr>
          <p:spPr>
            <a:xfrm>
              <a:off x="5977952" y="2153563"/>
              <a:ext cx="1753545" cy="373922"/>
            </a:xfrm>
            <a:custGeom>
              <a:avLst/>
              <a:pathLst>
                <a:path w="1753545" h="373922">
                  <a:moveTo>
                    <a:pt x="31220" y="373922"/>
                  </a:moveTo>
                  <a:lnTo>
                    <a:pt x="1722325" y="373922"/>
                  </a:lnTo>
                  <a:lnTo>
                    <a:pt x="1721067" y="373897"/>
                  </a:lnTo>
                  <a:lnTo>
                    <a:pt x="1726088" y="373695"/>
                  </a:lnTo>
                  <a:lnTo>
                    <a:pt x="1731011" y="372690"/>
                  </a:lnTo>
                  <a:lnTo>
                    <a:pt x="1735709" y="370908"/>
                  </a:lnTo>
                  <a:lnTo>
                    <a:pt x="1740060" y="368396"/>
                  </a:lnTo>
                  <a:lnTo>
                    <a:pt x="1743952" y="365218"/>
                  </a:lnTo>
                  <a:lnTo>
                    <a:pt x="1747284" y="361457"/>
                  </a:lnTo>
                  <a:lnTo>
                    <a:pt x="1749969" y="357211"/>
                  </a:lnTo>
                  <a:lnTo>
                    <a:pt x="1751939" y="352588"/>
                  </a:lnTo>
                  <a:lnTo>
                    <a:pt x="1753141" y="347710"/>
                  </a:lnTo>
                  <a:lnTo>
                    <a:pt x="1753545" y="342702"/>
                  </a:lnTo>
                  <a:lnTo>
                    <a:pt x="1753545" y="31220"/>
                  </a:lnTo>
                  <a:lnTo>
                    <a:pt x="1753141" y="26212"/>
                  </a:lnTo>
                  <a:lnTo>
                    <a:pt x="1751939" y="21334"/>
                  </a:lnTo>
                  <a:lnTo>
                    <a:pt x="1749969" y="16711"/>
                  </a:lnTo>
                  <a:lnTo>
                    <a:pt x="1747284" y="12465"/>
                  </a:lnTo>
                  <a:lnTo>
                    <a:pt x="1743952" y="8704"/>
                  </a:lnTo>
                  <a:lnTo>
                    <a:pt x="1740060" y="5526"/>
                  </a:lnTo>
                  <a:lnTo>
                    <a:pt x="1735709" y="3014"/>
                  </a:lnTo>
                  <a:lnTo>
                    <a:pt x="1731011" y="1232"/>
                  </a:lnTo>
                  <a:lnTo>
                    <a:pt x="1726088" y="227"/>
                  </a:lnTo>
                  <a:lnTo>
                    <a:pt x="1722325"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24" name="tx123"/>
            <p:cNvSpPr/>
            <p:nvPr/>
          </p:nvSpPr>
          <p:spPr>
            <a:xfrm>
              <a:off x="6102834" y="2239827"/>
              <a:ext cx="1503780"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17 case(s)</a:t>
              </a:r>
            </a:p>
          </p:txBody>
        </p:sp>
        <p:sp>
          <p:nvSpPr>
            <p:cNvPr id="125" name="pg124"/>
            <p:cNvSpPr/>
            <p:nvPr/>
          </p:nvSpPr>
          <p:spPr>
            <a:xfrm>
              <a:off x="6140172" y="2394471"/>
              <a:ext cx="1429105" cy="311602"/>
            </a:xfrm>
            <a:custGeom>
              <a:avLst/>
              <a:pathLst>
                <a:path w="1429105" h="311602">
                  <a:moveTo>
                    <a:pt x="26017" y="311602"/>
                  </a:moveTo>
                  <a:lnTo>
                    <a:pt x="1403088" y="311602"/>
                  </a:lnTo>
                  <a:lnTo>
                    <a:pt x="1402040" y="311581"/>
                  </a:lnTo>
                  <a:lnTo>
                    <a:pt x="1406224" y="311412"/>
                  </a:lnTo>
                  <a:lnTo>
                    <a:pt x="1410326" y="310575"/>
                  </a:lnTo>
                  <a:lnTo>
                    <a:pt x="1414241" y="309090"/>
                  </a:lnTo>
                  <a:lnTo>
                    <a:pt x="1417867" y="306996"/>
                  </a:lnTo>
                  <a:lnTo>
                    <a:pt x="1421110" y="304348"/>
                  </a:lnTo>
                  <a:lnTo>
                    <a:pt x="1423887" y="301214"/>
                  </a:lnTo>
                  <a:lnTo>
                    <a:pt x="1426125" y="297675"/>
                  </a:lnTo>
                  <a:lnTo>
                    <a:pt x="1427766" y="293823"/>
                  </a:lnTo>
                  <a:lnTo>
                    <a:pt x="1428768" y="289758"/>
                  </a:lnTo>
                  <a:lnTo>
                    <a:pt x="1429105" y="285585"/>
                  </a:lnTo>
                  <a:lnTo>
                    <a:pt x="1429105" y="26017"/>
                  </a:lnTo>
                  <a:lnTo>
                    <a:pt x="1428768" y="21843"/>
                  </a:lnTo>
                  <a:lnTo>
                    <a:pt x="1427766" y="17778"/>
                  </a:lnTo>
                  <a:lnTo>
                    <a:pt x="1426125" y="13926"/>
                  </a:lnTo>
                  <a:lnTo>
                    <a:pt x="1423887" y="10387"/>
                  </a:lnTo>
                  <a:lnTo>
                    <a:pt x="1421110" y="7253"/>
                  </a:lnTo>
                  <a:lnTo>
                    <a:pt x="1417867" y="4605"/>
                  </a:lnTo>
                  <a:lnTo>
                    <a:pt x="1414241" y="2511"/>
                  </a:lnTo>
                  <a:lnTo>
                    <a:pt x="1410326" y="1027"/>
                  </a:lnTo>
                  <a:lnTo>
                    <a:pt x="1406224" y="189"/>
                  </a:lnTo>
                  <a:lnTo>
                    <a:pt x="1403088"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26" name="tx125"/>
            <p:cNvSpPr/>
            <p:nvPr/>
          </p:nvSpPr>
          <p:spPr>
            <a:xfrm>
              <a:off x="6244241" y="2466357"/>
              <a:ext cx="122096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5,532 case(s)</a:t>
              </a:r>
            </a:p>
          </p:txBody>
        </p:sp>
        <p:sp>
          <p:nvSpPr>
            <p:cNvPr id="127" name="rc126"/>
            <p:cNvSpPr/>
            <p:nvPr/>
          </p:nvSpPr>
          <p:spPr>
            <a:xfrm>
              <a:off x="5266656" y="2153563"/>
              <a:ext cx="3176137" cy="3131794"/>
            </a:xfrm>
            <a:prstGeom prst="rect">
              <a:avLst/>
            </a:prstGeom>
            <a:ln w="13550" cap="rnd">
              <a:solidFill>
                <a:srgbClr val="333333">
                  <a:alpha val="100000"/>
                </a:srgbClr>
              </a:solidFill>
              <a:prstDash val="solid"/>
              <a:round/>
            </a:ln>
          </p:spPr>
          <p:txBody>
            <a:bodyPr/>
            <a:lstStyle/>
            <a:p/>
          </p:txBody>
        </p:sp>
        <p:sp>
          <p:nvSpPr>
            <p:cNvPr id="128" name="rc127"/>
            <p:cNvSpPr/>
            <p:nvPr/>
          </p:nvSpPr>
          <p:spPr>
            <a:xfrm>
              <a:off x="8442793" y="2153563"/>
              <a:ext cx="3176137" cy="3131794"/>
            </a:xfrm>
            <a:prstGeom prst="rect">
              <a:avLst/>
            </a:prstGeom>
            <a:solidFill>
              <a:srgbClr val="FFFFFF">
                <a:alpha val="100000"/>
              </a:srgbClr>
            </a:solidFill>
          </p:spPr>
          <p:txBody>
            <a:bodyPr/>
            <a:lstStyle/>
            <a:p/>
          </p:txBody>
        </p:sp>
        <p:sp>
          <p:nvSpPr>
            <p:cNvPr id="129" name="pl128"/>
            <p:cNvSpPr/>
            <p:nvPr/>
          </p:nvSpPr>
          <p:spPr>
            <a:xfrm>
              <a:off x="8442793" y="490835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0" name="pl129"/>
            <p:cNvSpPr/>
            <p:nvPr/>
          </p:nvSpPr>
          <p:spPr>
            <a:xfrm>
              <a:off x="8442793" y="4154338"/>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1" name="pl130"/>
            <p:cNvSpPr/>
            <p:nvPr/>
          </p:nvSpPr>
          <p:spPr>
            <a:xfrm>
              <a:off x="8442793" y="340032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2" name="pl131"/>
            <p:cNvSpPr/>
            <p:nvPr/>
          </p:nvSpPr>
          <p:spPr>
            <a:xfrm>
              <a:off x="8442793" y="264631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33" name="pl132"/>
            <p:cNvSpPr/>
            <p:nvPr/>
          </p:nvSpPr>
          <p:spPr>
            <a:xfrm>
              <a:off x="8442793"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4" name="pl133"/>
            <p:cNvSpPr/>
            <p:nvPr/>
          </p:nvSpPr>
          <p:spPr>
            <a:xfrm>
              <a:off x="8442793" y="4531344"/>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5" name="pl134"/>
            <p:cNvSpPr/>
            <p:nvPr/>
          </p:nvSpPr>
          <p:spPr>
            <a:xfrm>
              <a:off x="8442793" y="3777331"/>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6" name="pl135"/>
            <p:cNvSpPr/>
            <p:nvPr/>
          </p:nvSpPr>
          <p:spPr>
            <a:xfrm>
              <a:off x="8442793" y="302331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7" name="pl136"/>
            <p:cNvSpPr/>
            <p:nvPr/>
          </p:nvSpPr>
          <p:spPr>
            <a:xfrm>
              <a:off x="8442793" y="2269305"/>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38" name="rc137"/>
            <p:cNvSpPr/>
            <p:nvPr/>
          </p:nvSpPr>
          <p:spPr>
            <a:xfrm>
              <a:off x="8481844"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39" name="rc138"/>
            <p:cNvSpPr/>
            <p:nvPr/>
          </p:nvSpPr>
          <p:spPr>
            <a:xfrm>
              <a:off x="8481844"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0" name="rc139"/>
            <p:cNvSpPr/>
            <p:nvPr/>
          </p:nvSpPr>
          <p:spPr>
            <a:xfrm>
              <a:off x="8481844"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1" name="rc140"/>
            <p:cNvSpPr/>
            <p:nvPr/>
          </p:nvSpPr>
          <p:spPr>
            <a:xfrm>
              <a:off x="8481844" y="5212218"/>
              <a:ext cx="234305" cy="7313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2" name="rc141"/>
            <p:cNvSpPr/>
            <p:nvPr/>
          </p:nvSpPr>
          <p:spPr>
            <a:xfrm>
              <a:off x="8742183" y="5284604"/>
              <a:ext cx="234305" cy="75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3" name="rc142"/>
            <p:cNvSpPr/>
            <p:nvPr/>
          </p:nvSpPr>
          <p:spPr>
            <a:xfrm>
              <a:off x="8742183" y="528460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4" name="rc143"/>
            <p:cNvSpPr/>
            <p:nvPr/>
          </p:nvSpPr>
          <p:spPr>
            <a:xfrm>
              <a:off x="8742183" y="5284604"/>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5" name="rc144"/>
            <p:cNvSpPr/>
            <p:nvPr/>
          </p:nvSpPr>
          <p:spPr>
            <a:xfrm>
              <a:off x="8742183" y="5182812"/>
              <a:ext cx="234305" cy="10179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46" name="rc145"/>
            <p:cNvSpPr/>
            <p:nvPr/>
          </p:nvSpPr>
          <p:spPr>
            <a:xfrm>
              <a:off x="9002523"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47" name="rc146"/>
            <p:cNvSpPr/>
            <p:nvPr/>
          </p:nvSpPr>
          <p:spPr>
            <a:xfrm>
              <a:off x="9002523"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48" name="rc147"/>
            <p:cNvSpPr/>
            <p:nvPr/>
          </p:nvSpPr>
          <p:spPr>
            <a:xfrm>
              <a:off x="9002523"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49" name="rc148"/>
            <p:cNvSpPr/>
            <p:nvPr/>
          </p:nvSpPr>
          <p:spPr>
            <a:xfrm>
              <a:off x="9002523" y="5179796"/>
              <a:ext cx="234305" cy="10556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0" name="rc149"/>
            <p:cNvSpPr/>
            <p:nvPr/>
          </p:nvSpPr>
          <p:spPr>
            <a:xfrm>
              <a:off x="9262862"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1" name="rc150"/>
            <p:cNvSpPr/>
            <p:nvPr/>
          </p:nvSpPr>
          <p:spPr>
            <a:xfrm>
              <a:off x="9262862"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2" name="rc151"/>
            <p:cNvSpPr/>
            <p:nvPr/>
          </p:nvSpPr>
          <p:spPr>
            <a:xfrm>
              <a:off x="9262862"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3" name="rc152"/>
            <p:cNvSpPr/>
            <p:nvPr/>
          </p:nvSpPr>
          <p:spPr>
            <a:xfrm>
              <a:off x="9262862" y="5210710"/>
              <a:ext cx="234305" cy="7464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4" name="rc153"/>
            <p:cNvSpPr/>
            <p:nvPr/>
          </p:nvSpPr>
          <p:spPr>
            <a:xfrm>
              <a:off x="9523201"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5" name="rc154"/>
            <p:cNvSpPr/>
            <p:nvPr/>
          </p:nvSpPr>
          <p:spPr>
            <a:xfrm>
              <a:off x="9523201"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56" name="rc155"/>
            <p:cNvSpPr/>
            <p:nvPr/>
          </p:nvSpPr>
          <p:spPr>
            <a:xfrm>
              <a:off x="9523201"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57" name="rc156"/>
            <p:cNvSpPr/>
            <p:nvPr/>
          </p:nvSpPr>
          <p:spPr>
            <a:xfrm>
              <a:off x="9523201" y="5225037"/>
              <a:ext cx="234305" cy="60321"/>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58" name="rc157"/>
            <p:cNvSpPr/>
            <p:nvPr/>
          </p:nvSpPr>
          <p:spPr>
            <a:xfrm>
              <a:off x="9783540"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59" name="rc158"/>
            <p:cNvSpPr/>
            <p:nvPr/>
          </p:nvSpPr>
          <p:spPr>
            <a:xfrm>
              <a:off x="9783540"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0" name="rc159"/>
            <p:cNvSpPr/>
            <p:nvPr/>
          </p:nvSpPr>
          <p:spPr>
            <a:xfrm>
              <a:off x="9783540"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1" name="rc160"/>
            <p:cNvSpPr/>
            <p:nvPr/>
          </p:nvSpPr>
          <p:spPr>
            <a:xfrm>
              <a:off x="9783540" y="5234839"/>
              <a:ext cx="234305" cy="5051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2" name="rc161"/>
            <p:cNvSpPr/>
            <p:nvPr/>
          </p:nvSpPr>
          <p:spPr>
            <a:xfrm>
              <a:off x="10043879" y="5283850"/>
              <a:ext cx="234305" cy="150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3" name="rc162"/>
            <p:cNvSpPr/>
            <p:nvPr/>
          </p:nvSpPr>
          <p:spPr>
            <a:xfrm>
              <a:off x="10043879" y="528385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4" name="rc163"/>
            <p:cNvSpPr/>
            <p:nvPr/>
          </p:nvSpPr>
          <p:spPr>
            <a:xfrm>
              <a:off x="10043879" y="5283850"/>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5" name="rc164"/>
            <p:cNvSpPr/>
            <p:nvPr/>
          </p:nvSpPr>
          <p:spPr>
            <a:xfrm>
              <a:off x="10043879" y="5199400"/>
              <a:ext cx="234305" cy="84449"/>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66" name="rc165"/>
            <p:cNvSpPr/>
            <p:nvPr/>
          </p:nvSpPr>
          <p:spPr>
            <a:xfrm>
              <a:off x="10304218"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67" name="rc166"/>
            <p:cNvSpPr/>
            <p:nvPr/>
          </p:nvSpPr>
          <p:spPr>
            <a:xfrm>
              <a:off x="10304218"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68" name="rc167"/>
            <p:cNvSpPr/>
            <p:nvPr/>
          </p:nvSpPr>
          <p:spPr>
            <a:xfrm>
              <a:off x="10304218"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69" name="rc168"/>
            <p:cNvSpPr/>
            <p:nvPr/>
          </p:nvSpPr>
          <p:spPr>
            <a:xfrm>
              <a:off x="10304218" y="5246903"/>
              <a:ext cx="234305" cy="3845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0" name="rc169"/>
            <p:cNvSpPr/>
            <p:nvPr/>
          </p:nvSpPr>
          <p:spPr>
            <a:xfrm>
              <a:off x="10564558"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1" name="rc170"/>
            <p:cNvSpPr/>
            <p:nvPr/>
          </p:nvSpPr>
          <p:spPr>
            <a:xfrm>
              <a:off x="10564558"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2" name="rc171"/>
            <p:cNvSpPr/>
            <p:nvPr/>
          </p:nvSpPr>
          <p:spPr>
            <a:xfrm>
              <a:off x="10564558"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3" name="rc172"/>
            <p:cNvSpPr/>
            <p:nvPr/>
          </p:nvSpPr>
          <p:spPr>
            <a:xfrm>
              <a:off x="10564558" y="5237855"/>
              <a:ext cx="234305" cy="4750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4" name="rc173"/>
            <p:cNvSpPr/>
            <p:nvPr/>
          </p:nvSpPr>
          <p:spPr>
            <a:xfrm>
              <a:off x="10824897" y="5283850"/>
              <a:ext cx="234305" cy="1508"/>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5" name="rc174"/>
            <p:cNvSpPr/>
            <p:nvPr/>
          </p:nvSpPr>
          <p:spPr>
            <a:xfrm>
              <a:off x="10824897" y="5283850"/>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76" name="rc175"/>
            <p:cNvSpPr/>
            <p:nvPr/>
          </p:nvSpPr>
          <p:spPr>
            <a:xfrm>
              <a:off x="10824897" y="5278572"/>
              <a:ext cx="234305" cy="527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77" name="rc176"/>
            <p:cNvSpPr/>
            <p:nvPr/>
          </p:nvSpPr>
          <p:spPr>
            <a:xfrm>
              <a:off x="10824897" y="5202416"/>
              <a:ext cx="234305" cy="76155"/>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78" name="rc177"/>
            <p:cNvSpPr/>
            <p:nvPr/>
          </p:nvSpPr>
          <p:spPr>
            <a:xfrm>
              <a:off x="11085236" y="5277818"/>
              <a:ext cx="234305" cy="754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79" name="rc178"/>
            <p:cNvSpPr/>
            <p:nvPr/>
          </p:nvSpPr>
          <p:spPr>
            <a:xfrm>
              <a:off x="11085236" y="527781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0" name="rc179"/>
            <p:cNvSpPr/>
            <p:nvPr/>
          </p:nvSpPr>
          <p:spPr>
            <a:xfrm>
              <a:off x="11085236" y="5270277"/>
              <a:ext cx="234305" cy="754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1" name="rc180"/>
            <p:cNvSpPr/>
            <p:nvPr/>
          </p:nvSpPr>
          <p:spPr>
            <a:xfrm>
              <a:off x="11085236" y="5236347"/>
              <a:ext cx="234305" cy="3393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2" name="rc181"/>
            <p:cNvSpPr/>
            <p:nvPr/>
          </p:nvSpPr>
          <p:spPr>
            <a:xfrm>
              <a:off x="11345575" y="5282342"/>
              <a:ext cx="234305" cy="3016"/>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183" name="rc182"/>
            <p:cNvSpPr/>
            <p:nvPr/>
          </p:nvSpPr>
          <p:spPr>
            <a:xfrm>
              <a:off x="11345575" y="5282342"/>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184" name="rc183"/>
            <p:cNvSpPr/>
            <p:nvPr/>
          </p:nvSpPr>
          <p:spPr>
            <a:xfrm>
              <a:off x="11345575" y="5282342"/>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185" name="rc184"/>
            <p:cNvSpPr/>
            <p:nvPr/>
          </p:nvSpPr>
          <p:spPr>
            <a:xfrm>
              <a:off x="11345575" y="5282342"/>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186" name="pg185"/>
            <p:cNvSpPr/>
            <p:nvPr/>
          </p:nvSpPr>
          <p:spPr>
            <a:xfrm>
              <a:off x="9154089" y="2153563"/>
              <a:ext cx="1753545" cy="373922"/>
            </a:xfrm>
            <a:custGeom>
              <a:avLst/>
              <a:pathLst>
                <a:path w="1753545" h="373922">
                  <a:moveTo>
                    <a:pt x="31220" y="373922"/>
                  </a:moveTo>
                  <a:lnTo>
                    <a:pt x="1722325" y="373922"/>
                  </a:lnTo>
                  <a:lnTo>
                    <a:pt x="1721067" y="373897"/>
                  </a:lnTo>
                  <a:lnTo>
                    <a:pt x="1726088" y="373695"/>
                  </a:lnTo>
                  <a:lnTo>
                    <a:pt x="1731011" y="372690"/>
                  </a:lnTo>
                  <a:lnTo>
                    <a:pt x="1735709" y="370908"/>
                  </a:lnTo>
                  <a:lnTo>
                    <a:pt x="1740060" y="368396"/>
                  </a:lnTo>
                  <a:lnTo>
                    <a:pt x="1743952" y="365218"/>
                  </a:lnTo>
                  <a:lnTo>
                    <a:pt x="1747284" y="361457"/>
                  </a:lnTo>
                  <a:lnTo>
                    <a:pt x="1749969" y="357211"/>
                  </a:lnTo>
                  <a:lnTo>
                    <a:pt x="1751939" y="352588"/>
                  </a:lnTo>
                  <a:lnTo>
                    <a:pt x="1753141" y="347710"/>
                  </a:lnTo>
                  <a:lnTo>
                    <a:pt x="1753545" y="342702"/>
                  </a:lnTo>
                  <a:lnTo>
                    <a:pt x="1753545" y="31220"/>
                  </a:lnTo>
                  <a:lnTo>
                    <a:pt x="1753141" y="26212"/>
                  </a:lnTo>
                  <a:lnTo>
                    <a:pt x="1751939" y="21334"/>
                  </a:lnTo>
                  <a:lnTo>
                    <a:pt x="1749969" y="16711"/>
                  </a:lnTo>
                  <a:lnTo>
                    <a:pt x="1747284" y="12465"/>
                  </a:lnTo>
                  <a:lnTo>
                    <a:pt x="1743952" y="8704"/>
                  </a:lnTo>
                  <a:lnTo>
                    <a:pt x="1740060" y="5526"/>
                  </a:lnTo>
                  <a:lnTo>
                    <a:pt x="1735709" y="3014"/>
                  </a:lnTo>
                  <a:lnTo>
                    <a:pt x="1731011" y="1232"/>
                  </a:lnTo>
                  <a:lnTo>
                    <a:pt x="1726088" y="227"/>
                  </a:lnTo>
                  <a:lnTo>
                    <a:pt x="1722325"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187" name="tx186"/>
            <p:cNvSpPr/>
            <p:nvPr/>
          </p:nvSpPr>
          <p:spPr>
            <a:xfrm>
              <a:off x="9278972" y="2239827"/>
              <a:ext cx="1503780"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36 case(s)</a:t>
              </a:r>
            </a:p>
          </p:txBody>
        </p:sp>
        <p:sp>
          <p:nvSpPr>
            <p:cNvPr id="188" name="pg187"/>
            <p:cNvSpPr/>
            <p:nvPr/>
          </p:nvSpPr>
          <p:spPr>
            <a:xfrm>
              <a:off x="9525074" y="2394471"/>
              <a:ext cx="1011576" cy="311602"/>
            </a:xfrm>
            <a:custGeom>
              <a:avLst/>
              <a:pathLst>
                <a:path w="1011576" h="311602">
                  <a:moveTo>
                    <a:pt x="26017" y="311602"/>
                  </a:moveTo>
                  <a:lnTo>
                    <a:pt x="985559" y="311602"/>
                  </a:lnTo>
                  <a:lnTo>
                    <a:pt x="984511" y="311581"/>
                  </a:lnTo>
                  <a:lnTo>
                    <a:pt x="988695" y="311412"/>
                  </a:lnTo>
                  <a:lnTo>
                    <a:pt x="992797" y="310575"/>
                  </a:lnTo>
                  <a:lnTo>
                    <a:pt x="996712" y="309090"/>
                  </a:lnTo>
                  <a:lnTo>
                    <a:pt x="1000338" y="306996"/>
                  </a:lnTo>
                  <a:lnTo>
                    <a:pt x="1003582" y="304348"/>
                  </a:lnTo>
                  <a:lnTo>
                    <a:pt x="1006358" y="301214"/>
                  </a:lnTo>
                  <a:lnTo>
                    <a:pt x="1008596" y="297675"/>
                  </a:lnTo>
                  <a:lnTo>
                    <a:pt x="1010237" y="293823"/>
                  </a:lnTo>
                  <a:lnTo>
                    <a:pt x="1011239" y="289758"/>
                  </a:lnTo>
                  <a:lnTo>
                    <a:pt x="1011576" y="285585"/>
                  </a:lnTo>
                  <a:lnTo>
                    <a:pt x="1011576" y="26017"/>
                  </a:lnTo>
                  <a:lnTo>
                    <a:pt x="1011239" y="21843"/>
                  </a:lnTo>
                  <a:lnTo>
                    <a:pt x="1010237" y="17778"/>
                  </a:lnTo>
                  <a:lnTo>
                    <a:pt x="1008596" y="13926"/>
                  </a:lnTo>
                  <a:lnTo>
                    <a:pt x="1006358" y="10387"/>
                  </a:lnTo>
                  <a:lnTo>
                    <a:pt x="1003582" y="7253"/>
                  </a:lnTo>
                  <a:lnTo>
                    <a:pt x="1000338" y="4605"/>
                  </a:lnTo>
                  <a:lnTo>
                    <a:pt x="996712" y="2511"/>
                  </a:lnTo>
                  <a:lnTo>
                    <a:pt x="992797" y="1027"/>
                  </a:lnTo>
                  <a:lnTo>
                    <a:pt x="988695" y="189"/>
                  </a:lnTo>
                  <a:lnTo>
                    <a:pt x="985559"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189" name="tx188"/>
            <p:cNvSpPr/>
            <p:nvPr/>
          </p:nvSpPr>
          <p:spPr>
            <a:xfrm>
              <a:off x="9629143" y="2469815"/>
              <a:ext cx="803439" cy="132189"/>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Not reported</a:t>
              </a:r>
            </a:p>
          </p:txBody>
        </p:sp>
        <p:sp>
          <p:nvSpPr>
            <p:cNvPr id="190" name="rc189"/>
            <p:cNvSpPr/>
            <p:nvPr/>
          </p:nvSpPr>
          <p:spPr>
            <a:xfrm>
              <a:off x="8442793" y="2153563"/>
              <a:ext cx="3176137" cy="3131794"/>
            </a:xfrm>
            <a:prstGeom prst="rect">
              <a:avLst/>
            </a:prstGeom>
            <a:ln w="13550" cap="rnd">
              <a:solidFill>
                <a:srgbClr val="333333">
                  <a:alpha val="100000"/>
                </a:srgbClr>
              </a:solidFill>
              <a:prstDash val="solid"/>
              <a:round/>
            </a:ln>
          </p:spPr>
          <p:txBody>
            <a:bodyPr/>
            <a:lstStyle/>
            <a:p/>
          </p:txBody>
        </p:sp>
        <p:sp>
          <p:nvSpPr>
            <p:cNvPr id="191" name="rc190"/>
            <p:cNvSpPr/>
            <p:nvPr/>
          </p:nvSpPr>
          <p:spPr>
            <a:xfrm>
              <a:off x="11618931" y="2153563"/>
              <a:ext cx="3176137" cy="3131794"/>
            </a:xfrm>
            <a:prstGeom prst="rect">
              <a:avLst/>
            </a:prstGeom>
            <a:solidFill>
              <a:srgbClr val="FFFFFF">
                <a:alpha val="100000"/>
              </a:srgbClr>
            </a:solidFill>
          </p:spPr>
          <p:txBody>
            <a:bodyPr/>
            <a:lstStyle/>
            <a:p/>
          </p:txBody>
        </p:sp>
        <p:sp>
          <p:nvSpPr>
            <p:cNvPr id="192" name="pl191"/>
            <p:cNvSpPr/>
            <p:nvPr/>
          </p:nvSpPr>
          <p:spPr>
            <a:xfrm>
              <a:off x="11618931" y="490835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93" name="pl192"/>
            <p:cNvSpPr/>
            <p:nvPr/>
          </p:nvSpPr>
          <p:spPr>
            <a:xfrm>
              <a:off x="11618931" y="4154338"/>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94" name="pl193"/>
            <p:cNvSpPr/>
            <p:nvPr/>
          </p:nvSpPr>
          <p:spPr>
            <a:xfrm>
              <a:off x="11618931" y="340032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95" name="pl194"/>
            <p:cNvSpPr/>
            <p:nvPr/>
          </p:nvSpPr>
          <p:spPr>
            <a:xfrm>
              <a:off x="11618931" y="264631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196" name="pl195"/>
            <p:cNvSpPr/>
            <p:nvPr/>
          </p:nvSpPr>
          <p:spPr>
            <a:xfrm>
              <a:off x="11618931"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97" name="pl196"/>
            <p:cNvSpPr/>
            <p:nvPr/>
          </p:nvSpPr>
          <p:spPr>
            <a:xfrm>
              <a:off x="11618931" y="4531344"/>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98" name="pl197"/>
            <p:cNvSpPr/>
            <p:nvPr/>
          </p:nvSpPr>
          <p:spPr>
            <a:xfrm>
              <a:off x="11618931" y="3777331"/>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199" name="pl198"/>
            <p:cNvSpPr/>
            <p:nvPr/>
          </p:nvSpPr>
          <p:spPr>
            <a:xfrm>
              <a:off x="11618931" y="302331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00" name="pl199"/>
            <p:cNvSpPr/>
            <p:nvPr/>
          </p:nvSpPr>
          <p:spPr>
            <a:xfrm>
              <a:off x="11618931" y="2269305"/>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01" name="rc200"/>
            <p:cNvSpPr/>
            <p:nvPr/>
          </p:nvSpPr>
          <p:spPr>
            <a:xfrm>
              <a:off x="11657982" y="5283096"/>
              <a:ext cx="234305" cy="2262"/>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2" name="rc201"/>
            <p:cNvSpPr/>
            <p:nvPr/>
          </p:nvSpPr>
          <p:spPr>
            <a:xfrm>
              <a:off x="11657982" y="5283096"/>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3" name="rc202"/>
            <p:cNvSpPr/>
            <p:nvPr/>
          </p:nvSpPr>
          <p:spPr>
            <a:xfrm>
              <a:off x="11657982" y="5283096"/>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4" name="rc203"/>
            <p:cNvSpPr/>
            <p:nvPr/>
          </p:nvSpPr>
          <p:spPr>
            <a:xfrm>
              <a:off x="11657982" y="5223529"/>
              <a:ext cx="234305" cy="59567"/>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5" name="rc204"/>
            <p:cNvSpPr/>
            <p:nvPr/>
          </p:nvSpPr>
          <p:spPr>
            <a:xfrm>
              <a:off x="11918321"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06" name="rc205"/>
            <p:cNvSpPr/>
            <p:nvPr/>
          </p:nvSpPr>
          <p:spPr>
            <a:xfrm>
              <a:off x="11918321"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07" name="rc206"/>
            <p:cNvSpPr/>
            <p:nvPr/>
          </p:nvSpPr>
          <p:spPr>
            <a:xfrm>
              <a:off x="11918321"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08" name="rc207"/>
            <p:cNvSpPr/>
            <p:nvPr/>
          </p:nvSpPr>
          <p:spPr>
            <a:xfrm>
              <a:off x="11918321" y="5277064"/>
              <a:ext cx="234305" cy="829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09" name="rc208"/>
            <p:cNvSpPr/>
            <p:nvPr/>
          </p:nvSpPr>
          <p:spPr>
            <a:xfrm>
              <a:off x="12699339"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10" name="rc209"/>
            <p:cNvSpPr/>
            <p:nvPr/>
          </p:nvSpPr>
          <p:spPr>
            <a:xfrm>
              <a:off x="12699339"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11" name="rc210"/>
            <p:cNvSpPr/>
            <p:nvPr/>
          </p:nvSpPr>
          <p:spPr>
            <a:xfrm>
              <a:off x="12699339" y="5285358"/>
              <a:ext cx="234305" cy="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12" name="rc211"/>
            <p:cNvSpPr/>
            <p:nvPr/>
          </p:nvSpPr>
          <p:spPr>
            <a:xfrm>
              <a:off x="12699339" y="5277818"/>
              <a:ext cx="234305" cy="754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13" name="pg212"/>
            <p:cNvSpPr/>
            <p:nvPr/>
          </p:nvSpPr>
          <p:spPr>
            <a:xfrm>
              <a:off x="14057378" y="2685615"/>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214" name="pg213"/>
            <p:cNvSpPr/>
            <p:nvPr/>
          </p:nvSpPr>
          <p:spPr>
            <a:xfrm>
              <a:off x="12354364" y="2153563"/>
              <a:ext cx="1705271" cy="373922"/>
            </a:xfrm>
            <a:custGeom>
              <a:avLst/>
              <a:pathLst>
                <a:path w="1705271" h="373922">
                  <a:moveTo>
                    <a:pt x="31220" y="373922"/>
                  </a:moveTo>
                  <a:lnTo>
                    <a:pt x="1674050" y="373922"/>
                  </a:lnTo>
                  <a:lnTo>
                    <a:pt x="1672793" y="373897"/>
                  </a:lnTo>
                  <a:lnTo>
                    <a:pt x="1677814" y="373695"/>
                  </a:lnTo>
                  <a:lnTo>
                    <a:pt x="1682737" y="372690"/>
                  </a:lnTo>
                  <a:lnTo>
                    <a:pt x="1687435" y="370908"/>
                  </a:lnTo>
                  <a:lnTo>
                    <a:pt x="1691786" y="368396"/>
                  </a:lnTo>
                  <a:lnTo>
                    <a:pt x="1695678" y="365218"/>
                  </a:lnTo>
                  <a:lnTo>
                    <a:pt x="1699010" y="361457"/>
                  </a:lnTo>
                  <a:lnTo>
                    <a:pt x="1701695" y="357211"/>
                  </a:lnTo>
                  <a:lnTo>
                    <a:pt x="1703664" y="352588"/>
                  </a:lnTo>
                  <a:lnTo>
                    <a:pt x="1704867" y="347710"/>
                  </a:lnTo>
                  <a:lnTo>
                    <a:pt x="1705271" y="342702"/>
                  </a:lnTo>
                  <a:lnTo>
                    <a:pt x="1705271" y="31220"/>
                  </a:lnTo>
                  <a:lnTo>
                    <a:pt x="1704867" y="26212"/>
                  </a:lnTo>
                  <a:lnTo>
                    <a:pt x="1703664" y="21334"/>
                  </a:lnTo>
                  <a:lnTo>
                    <a:pt x="1701695" y="16711"/>
                  </a:lnTo>
                  <a:lnTo>
                    <a:pt x="1699010" y="12465"/>
                  </a:lnTo>
                  <a:lnTo>
                    <a:pt x="1695678" y="8704"/>
                  </a:lnTo>
                  <a:lnTo>
                    <a:pt x="1691786" y="5526"/>
                  </a:lnTo>
                  <a:lnTo>
                    <a:pt x="1687435" y="3014"/>
                  </a:lnTo>
                  <a:lnTo>
                    <a:pt x="1682737" y="1232"/>
                  </a:lnTo>
                  <a:lnTo>
                    <a:pt x="1677814" y="227"/>
                  </a:lnTo>
                  <a:lnTo>
                    <a:pt x="1674050"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15" name="tx214"/>
            <p:cNvSpPr/>
            <p:nvPr/>
          </p:nvSpPr>
          <p:spPr>
            <a:xfrm>
              <a:off x="12479247" y="2239827"/>
              <a:ext cx="1455506"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3 case(s)</a:t>
              </a:r>
            </a:p>
          </p:txBody>
        </p:sp>
        <p:sp>
          <p:nvSpPr>
            <p:cNvPr id="216" name="pg215"/>
            <p:cNvSpPr/>
            <p:nvPr/>
          </p:nvSpPr>
          <p:spPr>
            <a:xfrm>
              <a:off x="12492448" y="2394471"/>
              <a:ext cx="1429105" cy="311602"/>
            </a:xfrm>
            <a:custGeom>
              <a:avLst/>
              <a:pathLst>
                <a:path w="1429105" h="311602">
                  <a:moveTo>
                    <a:pt x="26017" y="311602"/>
                  </a:moveTo>
                  <a:lnTo>
                    <a:pt x="1403088" y="311602"/>
                  </a:lnTo>
                  <a:lnTo>
                    <a:pt x="1402040" y="311581"/>
                  </a:lnTo>
                  <a:lnTo>
                    <a:pt x="1406224" y="311412"/>
                  </a:lnTo>
                  <a:lnTo>
                    <a:pt x="1410326" y="310575"/>
                  </a:lnTo>
                  <a:lnTo>
                    <a:pt x="1414241" y="309090"/>
                  </a:lnTo>
                  <a:lnTo>
                    <a:pt x="1417867" y="306996"/>
                  </a:lnTo>
                  <a:lnTo>
                    <a:pt x="1421110" y="304348"/>
                  </a:lnTo>
                  <a:lnTo>
                    <a:pt x="1423887" y="301214"/>
                  </a:lnTo>
                  <a:lnTo>
                    <a:pt x="1426125" y="297675"/>
                  </a:lnTo>
                  <a:lnTo>
                    <a:pt x="1427766" y="293823"/>
                  </a:lnTo>
                  <a:lnTo>
                    <a:pt x="1428768" y="289758"/>
                  </a:lnTo>
                  <a:lnTo>
                    <a:pt x="1429105" y="285585"/>
                  </a:lnTo>
                  <a:lnTo>
                    <a:pt x="1429105" y="26017"/>
                  </a:lnTo>
                  <a:lnTo>
                    <a:pt x="1428768" y="21843"/>
                  </a:lnTo>
                  <a:lnTo>
                    <a:pt x="1427766" y="17778"/>
                  </a:lnTo>
                  <a:lnTo>
                    <a:pt x="1426125" y="13926"/>
                  </a:lnTo>
                  <a:lnTo>
                    <a:pt x="1423887" y="10387"/>
                  </a:lnTo>
                  <a:lnTo>
                    <a:pt x="1421110" y="7253"/>
                  </a:lnTo>
                  <a:lnTo>
                    <a:pt x="1417867" y="4605"/>
                  </a:lnTo>
                  <a:lnTo>
                    <a:pt x="1414241" y="2511"/>
                  </a:lnTo>
                  <a:lnTo>
                    <a:pt x="1410326" y="1027"/>
                  </a:lnTo>
                  <a:lnTo>
                    <a:pt x="1406224" y="189"/>
                  </a:lnTo>
                  <a:lnTo>
                    <a:pt x="1403088"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17" name="tx216"/>
            <p:cNvSpPr/>
            <p:nvPr/>
          </p:nvSpPr>
          <p:spPr>
            <a:xfrm>
              <a:off x="12596516" y="2466357"/>
              <a:ext cx="1220967" cy="135647"/>
            </a:xfrm>
            <a:prstGeom prst="rect">
              <a:avLst/>
            </a:prstGeom>
            <a:noFill/>
          </p:spPr>
          <p:txBody>
            <a:bodyPr lIns="0" rIns="0" tIns="0" bIns="0" anchorCtr="1" anchor="ctr" wrap="none"/>
            <a:lstStyle/>
            <a:p>
              <a:pPr algn="l" marL="0" marR="0" indent="0">
                <a:lnSpc>
                  <a:spcPts val="1138"/>
                </a:lnSpc>
                <a:spcBef>
                  <a:spcPts val="0"/>
                </a:spcBef>
                <a:spcAft>
                  <a:spcPts val="0"/>
                </a:spcAft>
              </a:pPr>
              <a:r>
                <a:rPr sz="1138">
                  <a:solidFill>
                    <a:srgbClr val="000000">
                      <a:alpha val="100000"/>
                    </a:srgbClr>
                  </a:solidFill>
                  <a:latin typeface="Poppins"/>
                  <a:cs typeface="Poppins"/>
                </a:rPr>
                <a:t>JRF: 1,671 case(s)</a:t>
              </a:r>
            </a:p>
          </p:txBody>
        </p:sp>
        <p:sp>
          <p:nvSpPr>
            <p:cNvPr id="218" name="rc217"/>
            <p:cNvSpPr/>
            <p:nvPr/>
          </p:nvSpPr>
          <p:spPr>
            <a:xfrm>
              <a:off x="11618931" y="2153563"/>
              <a:ext cx="3176137" cy="3131794"/>
            </a:xfrm>
            <a:prstGeom prst="rect">
              <a:avLst/>
            </a:prstGeom>
            <a:ln w="13550" cap="rnd">
              <a:solidFill>
                <a:srgbClr val="333333">
                  <a:alpha val="100000"/>
                </a:srgbClr>
              </a:solidFill>
              <a:prstDash val="solid"/>
              <a:round/>
            </a:ln>
          </p:spPr>
          <p:txBody>
            <a:bodyPr/>
            <a:lstStyle/>
            <a:p/>
          </p:txBody>
        </p:sp>
        <p:sp>
          <p:nvSpPr>
            <p:cNvPr id="219" name="rc218"/>
            <p:cNvSpPr/>
            <p:nvPr/>
          </p:nvSpPr>
          <p:spPr>
            <a:xfrm>
              <a:off x="14795069" y="2153563"/>
              <a:ext cx="3176137" cy="3131794"/>
            </a:xfrm>
            <a:prstGeom prst="rect">
              <a:avLst/>
            </a:prstGeom>
            <a:solidFill>
              <a:srgbClr val="FFFFFF">
                <a:alpha val="100000"/>
              </a:srgbClr>
            </a:solidFill>
          </p:spPr>
          <p:txBody>
            <a:bodyPr/>
            <a:lstStyle/>
            <a:p/>
          </p:txBody>
        </p:sp>
        <p:sp>
          <p:nvSpPr>
            <p:cNvPr id="220" name="pl219"/>
            <p:cNvSpPr/>
            <p:nvPr/>
          </p:nvSpPr>
          <p:spPr>
            <a:xfrm>
              <a:off x="14795069" y="490835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21" name="pl220"/>
            <p:cNvSpPr/>
            <p:nvPr/>
          </p:nvSpPr>
          <p:spPr>
            <a:xfrm>
              <a:off x="14795069" y="4154338"/>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22" name="pl221"/>
            <p:cNvSpPr/>
            <p:nvPr/>
          </p:nvSpPr>
          <p:spPr>
            <a:xfrm>
              <a:off x="14795069" y="3400324"/>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23" name="pl222"/>
            <p:cNvSpPr/>
            <p:nvPr/>
          </p:nvSpPr>
          <p:spPr>
            <a:xfrm>
              <a:off x="14795069" y="2646311"/>
              <a:ext cx="3176137" cy="0"/>
            </a:xfrm>
            <a:custGeom>
              <a:avLst/>
              <a:pathLst>
                <a:path w="3176137" h="0">
                  <a:moveTo>
                    <a:pt x="0" y="0"/>
                  </a:moveTo>
                  <a:lnTo>
                    <a:pt x="3176137" y="0"/>
                  </a:lnTo>
                  <a:lnTo>
                    <a:pt x="3176137" y="0"/>
                  </a:lnTo>
                </a:path>
              </a:pathLst>
            </a:custGeom>
            <a:ln w="6775" cap="flat">
              <a:solidFill>
                <a:srgbClr val="EBEBEB">
                  <a:alpha val="100000"/>
                </a:srgbClr>
              </a:solidFill>
              <a:prstDash val="solid"/>
              <a:round/>
            </a:ln>
          </p:spPr>
          <p:txBody>
            <a:bodyPr/>
            <a:lstStyle/>
            <a:p/>
          </p:txBody>
        </p:sp>
        <p:sp>
          <p:nvSpPr>
            <p:cNvPr id="224" name="pl223"/>
            <p:cNvSpPr/>
            <p:nvPr/>
          </p:nvSpPr>
          <p:spPr>
            <a:xfrm>
              <a:off x="14795069" y="528535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25" name="pl224"/>
            <p:cNvSpPr/>
            <p:nvPr/>
          </p:nvSpPr>
          <p:spPr>
            <a:xfrm>
              <a:off x="14795069" y="4531344"/>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26" name="pl225"/>
            <p:cNvSpPr/>
            <p:nvPr/>
          </p:nvSpPr>
          <p:spPr>
            <a:xfrm>
              <a:off x="14795069" y="3777331"/>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27" name="pl226"/>
            <p:cNvSpPr/>
            <p:nvPr/>
          </p:nvSpPr>
          <p:spPr>
            <a:xfrm>
              <a:off x="14795069" y="3023318"/>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28" name="pl227"/>
            <p:cNvSpPr/>
            <p:nvPr/>
          </p:nvSpPr>
          <p:spPr>
            <a:xfrm>
              <a:off x="14795069" y="2269305"/>
              <a:ext cx="3176137" cy="0"/>
            </a:xfrm>
            <a:custGeom>
              <a:avLst/>
              <a:pathLst>
                <a:path w="3176137" h="0">
                  <a:moveTo>
                    <a:pt x="0" y="0"/>
                  </a:moveTo>
                  <a:lnTo>
                    <a:pt x="3176137" y="0"/>
                  </a:lnTo>
                  <a:lnTo>
                    <a:pt x="3176137" y="0"/>
                  </a:lnTo>
                </a:path>
              </a:pathLst>
            </a:custGeom>
            <a:ln w="13550" cap="flat">
              <a:solidFill>
                <a:srgbClr val="EBEBEB">
                  <a:alpha val="100000"/>
                </a:srgbClr>
              </a:solidFill>
              <a:prstDash val="solid"/>
              <a:round/>
            </a:ln>
          </p:spPr>
          <p:txBody>
            <a:bodyPr/>
            <a:lstStyle/>
            <a:p/>
          </p:txBody>
        </p:sp>
        <p:sp>
          <p:nvSpPr>
            <p:cNvPr id="229" name="rc228"/>
            <p:cNvSpPr/>
            <p:nvPr/>
          </p:nvSpPr>
          <p:spPr>
            <a:xfrm>
              <a:off x="14834120"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0" name="rc229"/>
            <p:cNvSpPr/>
            <p:nvPr/>
          </p:nvSpPr>
          <p:spPr>
            <a:xfrm>
              <a:off x="14834120"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1" name="rc230"/>
            <p:cNvSpPr/>
            <p:nvPr/>
          </p:nvSpPr>
          <p:spPr>
            <a:xfrm>
              <a:off x="14834120" y="5265753"/>
              <a:ext cx="234305" cy="1960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2" name="rc231"/>
            <p:cNvSpPr/>
            <p:nvPr/>
          </p:nvSpPr>
          <p:spPr>
            <a:xfrm>
              <a:off x="14834120" y="5246149"/>
              <a:ext cx="234305" cy="19604"/>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3" name="rc232"/>
            <p:cNvSpPr/>
            <p:nvPr/>
          </p:nvSpPr>
          <p:spPr>
            <a:xfrm>
              <a:off x="15094459"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4" name="rc233"/>
            <p:cNvSpPr/>
            <p:nvPr/>
          </p:nvSpPr>
          <p:spPr>
            <a:xfrm>
              <a:off x="15094459"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5" name="rc234"/>
            <p:cNvSpPr/>
            <p:nvPr/>
          </p:nvSpPr>
          <p:spPr>
            <a:xfrm>
              <a:off x="15094459" y="5238609"/>
              <a:ext cx="234305" cy="4674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36" name="rc235"/>
            <p:cNvSpPr/>
            <p:nvPr/>
          </p:nvSpPr>
          <p:spPr>
            <a:xfrm>
              <a:off x="15094459" y="5212972"/>
              <a:ext cx="234305" cy="25636"/>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37" name="rc236"/>
            <p:cNvSpPr/>
            <p:nvPr/>
          </p:nvSpPr>
          <p:spPr>
            <a:xfrm>
              <a:off x="15354798"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38" name="rc237"/>
            <p:cNvSpPr/>
            <p:nvPr/>
          </p:nvSpPr>
          <p:spPr>
            <a:xfrm>
              <a:off x="15354798"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39" name="rc238"/>
            <p:cNvSpPr/>
            <p:nvPr/>
          </p:nvSpPr>
          <p:spPr>
            <a:xfrm>
              <a:off x="15354798" y="5258213"/>
              <a:ext cx="234305" cy="2714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0" name="rc239"/>
            <p:cNvSpPr/>
            <p:nvPr/>
          </p:nvSpPr>
          <p:spPr>
            <a:xfrm>
              <a:off x="15354798" y="5203170"/>
              <a:ext cx="234305" cy="55042"/>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1" name="rc240"/>
            <p:cNvSpPr/>
            <p:nvPr/>
          </p:nvSpPr>
          <p:spPr>
            <a:xfrm>
              <a:off x="15615138"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2" name="rc241"/>
            <p:cNvSpPr/>
            <p:nvPr/>
          </p:nvSpPr>
          <p:spPr>
            <a:xfrm>
              <a:off x="15615138"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3" name="rc242"/>
            <p:cNvSpPr/>
            <p:nvPr/>
          </p:nvSpPr>
          <p:spPr>
            <a:xfrm>
              <a:off x="15615138" y="5227299"/>
              <a:ext cx="234305" cy="58059"/>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4" name="rc243"/>
            <p:cNvSpPr/>
            <p:nvPr/>
          </p:nvSpPr>
          <p:spPr>
            <a:xfrm>
              <a:off x="15615138" y="5222021"/>
              <a:ext cx="234305" cy="527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5" name="rc244"/>
            <p:cNvSpPr/>
            <p:nvPr/>
          </p:nvSpPr>
          <p:spPr>
            <a:xfrm>
              <a:off x="15875477" y="5284604"/>
              <a:ext cx="234305" cy="754"/>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46" name="rc245"/>
            <p:cNvSpPr/>
            <p:nvPr/>
          </p:nvSpPr>
          <p:spPr>
            <a:xfrm>
              <a:off x="15875477" y="5284604"/>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47" name="rc246"/>
            <p:cNvSpPr/>
            <p:nvPr/>
          </p:nvSpPr>
          <p:spPr>
            <a:xfrm>
              <a:off x="15875477" y="5246149"/>
              <a:ext cx="234305" cy="38454"/>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48" name="rc247"/>
            <p:cNvSpPr/>
            <p:nvPr/>
          </p:nvSpPr>
          <p:spPr>
            <a:xfrm>
              <a:off x="15875477" y="5214480"/>
              <a:ext cx="234305" cy="31668"/>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49" name="rc248"/>
            <p:cNvSpPr/>
            <p:nvPr/>
          </p:nvSpPr>
          <p:spPr>
            <a:xfrm>
              <a:off x="16135816" y="5285358"/>
              <a:ext cx="234305" cy="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250" name="rc249"/>
            <p:cNvSpPr/>
            <p:nvPr/>
          </p:nvSpPr>
          <p:spPr>
            <a:xfrm>
              <a:off x="16135816" y="5285358"/>
              <a:ext cx="234305" cy="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251" name="rc250"/>
            <p:cNvSpPr/>
            <p:nvPr/>
          </p:nvSpPr>
          <p:spPr>
            <a:xfrm>
              <a:off x="16135816" y="5264999"/>
              <a:ext cx="234305" cy="20358"/>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252" name="rc251"/>
            <p:cNvSpPr/>
            <p:nvPr/>
          </p:nvSpPr>
          <p:spPr>
            <a:xfrm>
              <a:off x="16135816" y="5264999"/>
              <a:ext cx="234305" cy="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253" name="pg252"/>
            <p:cNvSpPr/>
            <p:nvPr/>
          </p:nvSpPr>
          <p:spPr>
            <a:xfrm>
              <a:off x="15482228" y="2153563"/>
              <a:ext cx="1801819" cy="373922"/>
            </a:xfrm>
            <a:custGeom>
              <a:avLst/>
              <a:pathLst>
                <a:path w="1801819" h="373922">
                  <a:moveTo>
                    <a:pt x="31220" y="373922"/>
                  </a:moveTo>
                  <a:lnTo>
                    <a:pt x="1770599" y="373922"/>
                  </a:lnTo>
                  <a:lnTo>
                    <a:pt x="1769342" y="373897"/>
                  </a:lnTo>
                  <a:lnTo>
                    <a:pt x="1774362" y="373695"/>
                  </a:lnTo>
                  <a:lnTo>
                    <a:pt x="1779285" y="372690"/>
                  </a:lnTo>
                  <a:lnTo>
                    <a:pt x="1783983" y="370908"/>
                  </a:lnTo>
                  <a:lnTo>
                    <a:pt x="1788334" y="368396"/>
                  </a:lnTo>
                  <a:lnTo>
                    <a:pt x="1792226" y="365218"/>
                  </a:lnTo>
                  <a:lnTo>
                    <a:pt x="1795558" y="361457"/>
                  </a:lnTo>
                  <a:lnTo>
                    <a:pt x="1798243" y="357211"/>
                  </a:lnTo>
                  <a:lnTo>
                    <a:pt x="1800213" y="352588"/>
                  </a:lnTo>
                  <a:lnTo>
                    <a:pt x="1801415" y="347710"/>
                  </a:lnTo>
                  <a:lnTo>
                    <a:pt x="1801819" y="342702"/>
                  </a:lnTo>
                  <a:lnTo>
                    <a:pt x="1801819" y="31220"/>
                  </a:lnTo>
                  <a:lnTo>
                    <a:pt x="1801415" y="26212"/>
                  </a:lnTo>
                  <a:lnTo>
                    <a:pt x="1800213" y="21334"/>
                  </a:lnTo>
                  <a:lnTo>
                    <a:pt x="1798243" y="16711"/>
                  </a:lnTo>
                  <a:lnTo>
                    <a:pt x="1795558" y="12465"/>
                  </a:lnTo>
                  <a:lnTo>
                    <a:pt x="1792226" y="8704"/>
                  </a:lnTo>
                  <a:lnTo>
                    <a:pt x="1788334" y="5526"/>
                  </a:lnTo>
                  <a:lnTo>
                    <a:pt x="1783983" y="3014"/>
                  </a:lnTo>
                  <a:lnTo>
                    <a:pt x="1779285" y="1232"/>
                  </a:lnTo>
                  <a:lnTo>
                    <a:pt x="1774362" y="227"/>
                  </a:lnTo>
                  <a:lnTo>
                    <a:pt x="1770599" y="0"/>
                  </a:lnTo>
                  <a:lnTo>
                    <a:pt x="31220" y="0"/>
                  </a:lnTo>
                  <a:lnTo>
                    <a:pt x="34983" y="227"/>
                  </a:lnTo>
                  <a:lnTo>
                    <a:pt x="29963" y="25"/>
                  </a:lnTo>
                  <a:lnTo>
                    <a:pt x="24975" y="630"/>
                  </a:lnTo>
                  <a:lnTo>
                    <a:pt x="20149" y="2028"/>
                  </a:lnTo>
                  <a:lnTo>
                    <a:pt x="15610" y="4182"/>
                  </a:lnTo>
                  <a:lnTo>
                    <a:pt x="11475" y="7036"/>
                  </a:lnTo>
                  <a:lnTo>
                    <a:pt x="7851" y="10517"/>
                  </a:lnTo>
                  <a:lnTo>
                    <a:pt x="4833" y="14534"/>
                  </a:lnTo>
                  <a:lnTo>
                    <a:pt x="2498" y="18983"/>
                  </a:lnTo>
                  <a:lnTo>
                    <a:pt x="907" y="23749"/>
                  </a:lnTo>
                  <a:lnTo>
                    <a:pt x="101" y="28708"/>
                  </a:lnTo>
                  <a:lnTo>
                    <a:pt x="0" y="31220"/>
                  </a:lnTo>
                  <a:lnTo>
                    <a:pt x="0" y="342702"/>
                  </a:lnTo>
                  <a:lnTo>
                    <a:pt x="101" y="340189"/>
                  </a:lnTo>
                  <a:lnTo>
                    <a:pt x="101" y="345214"/>
                  </a:lnTo>
                  <a:lnTo>
                    <a:pt x="907" y="350173"/>
                  </a:lnTo>
                  <a:lnTo>
                    <a:pt x="2498" y="354939"/>
                  </a:lnTo>
                  <a:lnTo>
                    <a:pt x="4833" y="359388"/>
                  </a:lnTo>
                  <a:lnTo>
                    <a:pt x="7851" y="363405"/>
                  </a:lnTo>
                  <a:lnTo>
                    <a:pt x="11475" y="366885"/>
                  </a:lnTo>
                  <a:lnTo>
                    <a:pt x="15610" y="369739"/>
                  </a:lnTo>
                  <a:lnTo>
                    <a:pt x="20149" y="371893"/>
                  </a:lnTo>
                  <a:lnTo>
                    <a:pt x="24975" y="373291"/>
                  </a:lnTo>
                  <a:lnTo>
                    <a:pt x="29963" y="373897"/>
                  </a:lnTo>
                  <a:close/>
                </a:path>
              </a:pathLst>
            </a:custGeom>
            <a:solidFill>
              <a:srgbClr val="FFFFFF">
                <a:alpha val="100000"/>
              </a:srgbClr>
            </a:solidFill>
          </p:spPr>
          <p:txBody>
            <a:bodyPr/>
            <a:lstStyle/>
            <a:p/>
          </p:txBody>
        </p:sp>
        <p:sp>
          <p:nvSpPr>
            <p:cNvPr id="254" name="tx253"/>
            <p:cNvSpPr/>
            <p:nvPr/>
          </p:nvSpPr>
          <p:spPr>
            <a:xfrm>
              <a:off x="15607111" y="2239827"/>
              <a:ext cx="1552054" cy="162776"/>
            </a:xfrm>
            <a:prstGeom prst="rect">
              <a:avLst/>
            </a:prstGeom>
            <a:noFill/>
          </p:spPr>
          <p:txBody>
            <a:bodyPr lIns="0" rIns="0" tIns="0" bIns="0" anchorCtr="1" anchor="ctr" wrap="none"/>
            <a:lstStyle/>
            <a:p>
              <a:pPr algn="l" marL="0" marR="0" indent="0">
                <a:lnSpc>
                  <a:spcPts val="1365"/>
                </a:lnSpc>
                <a:spcBef>
                  <a:spcPts val="0"/>
                </a:spcBef>
                <a:spcAft>
                  <a:spcPts val="0"/>
                </a:spcAft>
              </a:pPr>
              <a:r>
                <a:rPr sz="1365" b="1">
                  <a:solidFill>
                    <a:srgbClr val="000000">
                      <a:alpha val="100000"/>
                    </a:srgbClr>
                  </a:solidFill>
                  <a:latin typeface="Poppins"/>
                  <a:cs typeface="Poppins"/>
                </a:rPr>
                <a:t>Total:   280 case(s)</a:t>
              </a:r>
            </a:p>
          </p:txBody>
        </p:sp>
        <p:sp>
          <p:nvSpPr>
            <p:cNvPr id="255" name="pg254"/>
            <p:cNvSpPr/>
            <p:nvPr/>
          </p:nvSpPr>
          <p:spPr>
            <a:xfrm>
              <a:off x="16279069" y="2394471"/>
              <a:ext cx="208137" cy="311602"/>
            </a:xfrm>
            <a:custGeom>
              <a:avLst/>
              <a:pathLst>
                <a:path w="208137" h="311602">
                  <a:moveTo>
                    <a:pt x="26017" y="311602"/>
                  </a:moveTo>
                  <a:lnTo>
                    <a:pt x="182120" y="311602"/>
                  </a:lnTo>
                  <a:lnTo>
                    <a:pt x="181072" y="311581"/>
                  </a:lnTo>
                  <a:lnTo>
                    <a:pt x="185256" y="311412"/>
                  </a:lnTo>
                  <a:lnTo>
                    <a:pt x="189358" y="310575"/>
                  </a:lnTo>
                  <a:lnTo>
                    <a:pt x="193273" y="309090"/>
                  </a:lnTo>
                  <a:lnTo>
                    <a:pt x="196899" y="306996"/>
                  </a:lnTo>
                  <a:lnTo>
                    <a:pt x="200143" y="304348"/>
                  </a:lnTo>
                  <a:lnTo>
                    <a:pt x="202919" y="301214"/>
                  </a:lnTo>
                  <a:lnTo>
                    <a:pt x="205157" y="297675"/>
                  </a:lnTo>
                  <a:lnTo>
                    <a:pt x="206798" y="293823"/>
                  </a:lnTo>
                  <a:lnTo>
                    <a:pt x="207800" y="289758"/>
                  </a:lnTo>
                  <a:lnTo>
                    <a:pt x="208137" y="285585"/>
                  </a:lnTo>
                  <a:lnTo>
                    <a:pt x="208137" y="26017"/>
                  </a:lnTo>
                  <a:lnTo>
                    <a:pt x="207800" y="21843"/>
                  </a:lnTo>
                  <a:lnTo>
                    <a:pt x="206798" y="17778"/>
                  </a:lnTo>
                  <a:lnTo>
                    <a:pt x="205157" y="13926"/>
                  </a:lnTo>
                  <a:lnTo>
                    <a:pt x="202919" y="10387"/>
                  </a:lnTo>
                  <a:lnTo>
                    <a:pt x="200143" y="7253"/>
                  </a:lnTo>
                  <a:lnTo>
                    <a:pt x="196899" y="4605"/>
                  </a:lnTo>
                  <a:lnTo>
                    <a:pt x="193273" y="2511"/>
                  </a:lnTo>
                  <a:lnTo>
                    <a:pt x="189358" y="1027"/>
                  </a:lnTo>
                  <a:lnTo>
                    <a:pt x="185256" y="189"/>
                  </a:lnTo>
                  <a:lnTo>
                    <a:pt x="182120" y="0"/>
                  </a:lnTo>
                  <a:lnTo>
                    <a:pt x="26017" y="0"/>
                  </a:lnTo>
                  <a:lnTo>
                    <a:pt x="29153" y="189"/>
                  </a:lnTo>
                  <a:lnTo>
                    <a:pt x="24969" y="21"/>
                  </a:lnTo>
                  <a:lnTo>
                    <a:pt x="20813" y="525"/>
                  </a:lnTo>
                  <a:lnTo>
                    <a:pt x="16791" y="1690"/>
                  </a:lnTo>
                  <a:lnTo>
                    <a:pt x="13008" y="3485"/>
                  </a:lnTo>
                  <a:lnTo>
                    <a:pt x="9562" y="5864"/>
                  </a:lnTo>
                  <a:lnTo>
                    <a:pt x="6543" y="8764"/>
                  </a:lnTo>
                  <a:lnTo>
                    <a:pt x="4027" y="12111"/>
                  </a:lnTo>
                  <a:lnTo>
                    <a:pt x="2081" y="15819"/>
                  </a:lnTo>
                  <a:lnTo>
                    <a:pt x="756" y="19790"/>
                  </a:lnTo>
                  <a:lnTo>
                    <a:pt x="84" y="23923"/>
                  </a:lnTo>
                  <a:lnTo>
                    <a:pt x="0" y="26017"/>
                  </a:lnTo>
                  <a:lnTo>
                    <a:pt x="0" y="285585"/>
                  </a:lnTo>
                  <a:lnTo>
                    <a:pt x="84" y="283491"/>
                  </a:lnTo>
                  <a:lnTo>
                    <a:pt x="84" y="287678"/>
                  </a:lnTo>
                  <a:lnTo>
                    <a:pt x="756" y="291811"/>
                  </a:lnTo>
                  <a:lnTo>
                    <a:pt x="2081" y="295782"/>
                  </a:lnTo>
                  <a:lnTo>
                    <a:pt x="4027" y="299490"/>
                  </a:lnTo>
                  <a:lnTo>
                    <a:pt x="6543" y="302837"/>
                  </a:lnTo>
                  <a:lnTo>
                    <a:pt x="9562" y="305738"/>
                  </a:lnTo>
                  <a:lnTo>
                    <a:pt x="13008" y="308116"/>
                  </a:lnTo>
                  <a:lnTo>
                    <a:pt x="16791" y="309911"/>
                  </a:lnTo>
                  <a:lnTo>
                    <a:pt x="20813" y="311076"/>
                  </a:lnTo>
                  <a:lnTo>
                    <a:pt x="24969" y="311581"/>
                  </a:lnTo>
                  <a:close/>
                </a:path>
              </a:pathLst>
            </a:custGeom>
            <a:solidFill>
              <a:srgbClr val="FFFFFF">
                <a:alpha val="100000"/>
              </a:srgbClr>
            </a:solidFill>
          </p:spPr>
          <p:txBody>
            <a:bodyPr/>
            <a:lstStyle/>
            <a:p/>
          </p:txBody>
        </p:sp>
        <p:sp>
          <p:nvSpPr>
            <p:cNvPr id="256" name="rc255"/>
            <p:cNvSpPr/>
            <p:nvPr/>
          </p:nvSpPr>
          <p:spPr>
            <a:xfrm>
              <a:off x="14795069" y="2153563"/>
              <a:ext cx="3176137" cy="3131794"/>
            </a:xfrm>
            <a:prstGeom prst="rect">
              <a:avLst/>
            </a:prstGeom>
            <a:ln w="13550" cap="rnd">
              <a:solidFill>
                <a:srgbClr val="333333">
                  <a:alpha val="100000"/>
                </a:srgbClr>
              </a:solidFill>
              <a:prstDash val="solid"/>
              <a:round/>
            </a:ln>
          </p:spPr>
          <p:txBody>
            <a:bodyPr/>
            <a:lstStyle/>
            <a:p/>
          </p:txBody>
        </p:sp>
        <p:sp>
          <p:nvSpPr>
            <p:cNvPr id="257" name="tx256"/>
            <p:cNvSpPr/>
            <p:nvPr/>
          </p:nvSpPr>
          <p:spPr>
            <a:xfrm>
              <a:off x="3396061"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2022</a:t>
              </a:r>
            </a:p>
          </p:txBody>
        </p:sp>
        <p:sp>
          <p:nvSpPr>
            <p:cNvPr id="258" name="tx257"/>
            <p:cNvSpPr/>
            <p:nvPr/>
          </p:nvSpPr>
          <p:spPr>
            <a:xfrm>
              <a:off x="6572199"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2023</a:t>
              </a:r>
            </a:p>
          </p:txBody>
        </p:sp>
        <p:sp>
          <p:nvSpPr>
            <p:cNvPr id="259" name="tx258"/>
            <p:cNvSpPr/>
            <p:nvPr/>
          </p:nvSpPr>
          <p:spPr>
            <a:xfrm>
              <a:off x="9748337"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2024</a:t>
              </a:r>
            </a:p>
          </p:txBody>
        </p:sp>
        <p:sp>
          <p:nvSpPr>
            <p:cNvPr id="260" name="tx259"/>
            <p:cNvSpPr/>
            <p:nvPr/>
          </p:nvSpPr>
          <p:spPr>
            <a:xfrm>
              <a:off x="12924475"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2025</a:t>
              </a:r>
            </a:p>
          </p:txBody>
        </p:sp>
        <p:sp>
          <p:nvSpPr>
            <p:cNvPr id="261" name="tx260"/>
            <p:cNvSpPr/>
            <p:nvPr/>
          </p:nvSpPr>
          <p:spPr>
            <a:xfrm>
              <a:off x="16100613" y="1885502"/>
              <a:ext cx="565050" cy="185663"/>
            </a:xfrm>
            <a:prstGeom prst="rect">
              <a:avLst/>
            </a:prstGeom>
            <a:noFill/>
          </p:spPr>
          <p:txBody>
            <a:bodyPr lIns="0" rIns="0" tIns="0" bIns="0" anchorCtr="1" anchor="ctr" wrap="none"/>
            <a:lstStyle/>
            <a:p>
              <a:pPr algn="l" marL="0" marR="0" indent="0">
                <a:lnSpc>
                  <a:spcPts val="2000"/>
                </a:lnSpc>
                <a:spcBef>
                  <a:spcPts val="0"/>
                </a:spcBef>
                <a:spcAft>
                  <a:spcPts val="0"/>
                </a:spcAft>
              </a:pPr>
              <a:r>
                <a:rPr sz="2000" b="1">
                  <a:solidFill>
                    <a:srgbClr val="000000">
                      <a:alpha val="100000"/>
                    </a:srgbClr>
                  </a:solidFill>
                  <a:latin typeface="Poppins"/>
                  <a:cs typeface="Poppins"/>
                </a:rPr>
                <a:t>2026</a:t>
              </a:r>
            </a:p>
          </p:txBody>
        </p:sp>
        <p:sp>
          <p:nvSpPr>
            <p:cNvPr id="262" name="pl261"/>
            <p:cNvSpPr/>
            <p:nvPr/>
          </p:nvSpPr>
          <p:spPr>
            <a:xfrm>
              <a:off x="224672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3" name="pl262"/>
            <p:cNvSpPr/>
            <p:nvPr/>
          </p:nvSpPr>
          <p:spPr>
            <a:xfrm>
              <a:off x="250706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4" name="pl263"/>
            <p:cNvSpPr/>
            <p:nvPr/>
          </p:nvSpPr>
          <p:spPr>
            <a:xfrm>
              <a:off x="276739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5" name="pl264"/>
            <p:cNvSpPr/>
            <p:nvPr/>
          </p:nvSpPr>
          <p:spPr>
            <a:xfrm>
              <a:off x="302773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6" name="pl265"/>
            <p:cNvSpPr/>
            <p:nvPr/>
          </p:nvSpPr>
          <p:spPr>
            <a:xfrm>
              <a:off x="328807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7" name="pl266"/>
            <p:cNvSpPr/>
            <p:nvPr/>
          </p:nvSpPr>
          <p:spPr>
            <a:xfrm>
              <a:off x="354841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8" name="pl267"/>
            <p:cNvSpPr/>
            <p:nvPr/>
          </p:nvSpPr>
          <p:spPr>
            <a:xfrm>
              <a:off x="380875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69" name="pl268"/>
            <p:cNvSpPr/>
            <p:nvPr/>
          </p:nvSpPr>
          <p:spPr>
            <a:xfrm>
              <a:off x="406909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0" name="pl269"/>
            <p:cNvSpPr/>
            <p:nvPr/>
          </p:nvSpPr>
          <p:spPr>
            <a:xfrm>
              <a:off x="432943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1" name="pl270"/>
            <p:cNvSpPr/>
            <p:nvPr/>
          </p:nvSpPr>
          <p:spPr>
            <a:xfrm>
              <a:off x="45897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2" name="pl271"/>
            <p:cNvSpPr/>
            <p:nvPr/>
          </p:nvSpPr>
          <p:spPr>
            <a:xfrm>
              <a:off x="48501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3" name="pl272"/>
            <p:cNvSpPr/>
            <p:nvPr/>
          </p:nvSpPr>
          <p:spPr>
            <a:xfrm>
              <a:off x="51104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74" name="tx273"/>
            <p:cNvSpPr/>
            <p:nvPr/>
          </p:nvSpPr>
          <p:spPr>
            <a:xfrm rot="-5400000">
              <a:off x="216593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75" name="tx274"/>
            <p:cNvSpPr/>
            <p:nvPr/>
          </p:nvSpPr>
          <p:spPr>
            <a:xfrm rot="-5400000">
              <a:off x="2416467"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276" name="tx275"/>
            <p:cNvSpPr/>
            <p:nvPr/>
          </p:nvSpPr>
          <p:spPr>
            <a:xfrm rot="-5400000">
              <a:off x="2676893"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277" name="tx276"/>
            <p:cNvSpPr/>
            <p:nvPr/>
          </p:nvSpPr>
          <p:spPr>
            <a:xfrm rot="-5400000">
              <a:off x="2935366"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278" name="tx277"/>
            <p:cNvSpPr/>
            <p:nvPr/>
          </p:nvSpPr>
          <p:spPr>
            <a:xfrm rot="-5400000">
              <a:off x="3165059"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279" name="tx278"/>
            <p:cNvSpPr/>
            <p:nvPr/>
          </p:nvSpPr>
          <p:spPr>
            <a:xfrm rot="-5400000">
              <a:off x="346763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280" name="tx279"/>
            <p:cNvSpPr/>
            <p:nvPr/>
          </p:nvSpPr>
          <p:spPr>
            <a:xfrm rot="-5400000">
              <a:off x="3757665"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281" name="tx280"/>
            <p:cNvSpPr/>
            <p:nvPr/>
          </p:nvSpPr>
          <p:spPr>
            <a:xfrm rot="-5400000">
              <a:off x="3955843"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282" name="tx281"/>
            <p:cNvSpPr/>
            <p:nvPr/>
          </p:nvSpPr>
          <p:spPr>
            <a:xfrm rot="-5400000">
              <a:off x="4216139"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283" name="tx282"/>
            <p:cNvSpPr/>
            <p:nvPr/>
          </p:nvSpPr>
          <p:spPr>
            <a:xfrm rot="-5400000">
              <a:off x="4512898"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284" name="tx283"/>
            <p:cNvSpPr/>
            <p:nvPr/>
          </p:nvSpPr>
          <p:spPr>
            <a:xfrm rot="-5400000">
              <a:off x="475461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285" name="tx284"/>
            <p:cNvSpPr/>
            <p:nvPr/>
          </p:nvSpPr>
          <p:spPr>
            <a:xfrm rot="-5400000">
              <a:off x="5014954"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286" name="pl285"/>
            <p:cNvSpPr/>
            <p:nvPr/>
          </p:nvSpPr>
          <p:spPr>
            <a:xfrm>
              <a:off x="542285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7" name="pl286"/>
            <p:cNvSpPr/>
            <p:nvPr/>
          </p:nvSpPr>
          <p:spPr>
            <a:xfrm>
              <a:off x="568319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8" name="pl287"/>
            <p:cNvSpPr/>
            <p:nvPr/>
          </p:nvSpPr>
          <p:spPr>
            <a:xfrm>
              <a:off x="594353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89" name="pl288"/>
            <p:cNvSpPr/>
            <p:nvPr/>
          </p:nvSpPr>
          <p:spPr>
            <a:xfrm>
              <a:off x="620387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0" name="pl289"/>
            <p:cNvSpPr/>
            <p:nvPr/>
          </p:nvSpPr>
          <p:spPr>
            <a:xfrm>
              <a:off x="646421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1" name="pl290"/>
            <p:cNvSpPr/>
            <p:nvPr/>
          </p:nvSpPr>
          <p:spPr>
            <a:xfrm>
              <a:off x="672455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2" name="pl291"/>
            <p:cNvSpPr/>
            <p:nvPr/>
          </p:nvSpPr>
          <p:spPr>
            <a:xfrm>
              <a:off x="698489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3" name="pl292"/>
            <p:cNvSpPr/>
            <p:nvPr/>
          </p:nvSpPr>
          <p:spPr>
            <a:xfrm>
              <a:off x="724523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4" name="pl293"/>
            <p:cNvSpPr/>
            <p:nvPr/>
          </p:nvSpPr>
          <p:spPr>
            <a:xfrm>
              <a:off x="750557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5" name="pl294"/>
            <p:cNvSpPr/>
            <p:nvPr/>
          </p:nvSpPr>
          <p:spPr>
            <a:xfrm>
              <a:off x="77659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6" name="pl295"/>
            <p:cNvSpPr/>
            <p:nvPr/>
          </p:nvSpPr>
          <p:spPr>
            <a:xfrm>
              <a:off x="80262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7" name="pl296"/>
            <p:cNvSpPr/>
            <p:nvPr/>
          </p:nvSpPr>
          <p:spPr>
            <a:xfrm>
              <a:off x="82865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298" name="tx297"/>
            <p:cNvSpPr/>
            <p:nvPr/>
          </p:nvSpPr>
          <p:spPr>
            <a:xfrm rot="-5400000">
              <a:off x="534207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299" name="tx298"/>
            <p:cNvSpPr/>
            <p:nvPr/>
          </p:nvSpPr>
          <p:spPr>
            <a:xfrm rot="-5400000">
              <a:off x="5592605"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00" name="tx299"/>
            <p:cNvSpPr/>
            <p:nvPr/>
          </p:nvSpPr>
          <p:spPr>
            <a:xfrm rot="-5400000">
              <a:off x="5853031"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01" name="tx300"/>
            <p:cNvSpPr/>
            <p:nvPr/>
          </p:nvSpPr>
          <p:spPr>
            <a:xfrm rot="-5400000">
              <a:off x="6111504"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02" name="tx301"/>
            <p:cNvSpPr/>
            <p:nvPr/>
          </p:nvSpPr>
          <p:spPr>
            <a:xfrm rot="-5400000">
              <a:off x="6341197"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03" name="tx302"/>
            <p:cNvSpPr/>
            <p:nvPr/>
          </p:nvSpPr>
          <p:spPr>
            <a:xfrm rot="-5400000">
              <a:off x="664377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04" name="tx303"/>
            <p:cNvSpPr/>
            <p:nvPr/>
          </p:nvSpPr>
          <p:spPr>
            <a:xfrm rot="-5400000">
              <a:off x="6933803"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05" name="tx304"/>
            <p:cNvSpPr/>
            <p:nvPr/>
          </p:nvSpPr>
          <p:spPr>
            <a:xfrm rot="-5400000">
              <a:off x="7131981"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06" name="tx305"/>
            <p:cNvSpPr/>
            <p:nvPr/>
          </p:nvSpPr>
          <p:spPr>
            <a:xfrm rot="-5400000">
              <a:off x="7392277"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07" name="tx306"/>
            <p:cNvSpPr/>
            <p:nvPr/>
          </p:nvSpPr>
          <p:spPr>
            <a:xfrm rot="-5400000">
              <a:off x="7689036"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08" name="tx307"/>
            <p:cNvSpPr/>
            <p:nvPr/>
          </p:nvSpPr>
          <p:spPr>
            <a:xfrm rot="-5400000">
              <a:off x="7930753"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09" name="tx308"/>
            <p:cNvSpPr/>
            <p:nvPr/>
          </p:nvSpPr>
          <p:spPr>
            <a:xfrm rot="-5400000">
              <a:off x="8191092"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10" name="pl309"/>
            <p:cNvSpPr/>
            <p:nvPr/>
          </p:nvSpPr>
          <p:spPr>
            <a:xfrm>
              <a:off x="859899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1" name="pl310"/>
            <p:cNvSpPr/>
            <p:nvPr/>
          </p:nvSpPr>
          <p:spPr>
            <a:xfrm>
              <a:off x="885933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2" name="pl311"/>
            <p:cNvSpPr/>
            <p:nvPr/>
          </p:nvSpPr>
          <p:spPr>
            <a:xfrm>
              <a:off x="911967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3" name="pl312"/>
            <p:cNvSpPr/>
            <p:nvPr/>
          </p:nvSpPr>
          <p:spPr>
            <a:xfrm>
              <a:off x="938001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4" name="pl313"/>
            <p:cNvSpPr/>
            <p:nvPr/>
          </p:nvSpPr>
          <p:spPr>
            <a:xfrm>
              <a:off x="964035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5" name="pl314"/>
            <p:cNvSpPr/>
            <p:nvPr/>
          </p:nvSpPr>
          <p:spPr>
            <a:xfrm>
              <a:off x="990069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6" name="pl315"/>
            <p:cNvSpPr/>
            <p:nvPr/>
          </p:nvSpPr>
          <p:spPr>
            <a:xfrm>
              <a:off x="1016103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7" name="pl316"/>
            <p:cNvSpPr/>
            <p:nvPr/>
          </p:nvSpPr>
          <p:spPr>
            <a:xfrm>
              <a:off x="1042137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8" name="pl317"/>
            <p:cNvSpPr/>
            <p:nvPr/>
          </p:nvSpPr>
          <p:spPr>
            <a:xfrm>
              <a:off x="1068171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19" name="pl318"/>
            <p:cNvSpPr/>
            <p:nvPr/>
          </p:nvSpPr>
          <p:spPr>
            <a:xfrm>
              <a:off x="1094204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0" name="pl319"/>
            <p:cNvSpPr/>
            <p:nvPr/>
          </p:nvSpPr>
          <p:spPr>
            <a:xfrm>
              <a:off x="1120238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1" name="pl320"/>
            <p:cNvSpPr/>
            <p:nvPr/>
          </p:nvSpPr>
          <p:spPr>
            <a:xfrm>
              <a:off x="1146272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22" name="tx321"/>
            <p:cNvSpPr/>
            <p:nvPr/>
          </p:nvSpPr>
          <p:spPr>
            <a:xfrm rot="-5400000">
              <a:off x="8518214"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23" name="tx322"/>
            <p:cNvSpPr/>
            <p:nvPr/>
          </p:nvSpPr>
          <p:spPr>
            <a:xfrm rot="-5400000">
              <a:off x="8768743"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24" name="tx323"/>
            <p:cNvSpPr/>
            <p:nvPr/>
          </p:nvSpPr>
          <p:spPr>
            <a:xfrm rot="-5400000">
              <a:off x="9029169"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25" name="tx324"/>
            <p:cNvSpPr/>
            <p:nvPr/>
          </p:nvSpPr>
          <p:spPr>
            <a:xfrm rot="-5400000">
              <a:off x="9287642"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26" name="tx325"/>
            <p:cNvSpPr/>
            <p:nvPr/>
          </p:nvSpPr>
          <p:spPr>
            <a:xfrm rot="-5400000">
              <a:off x="9517335"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27" name="tx326"/>
            <p:cNvSpPr/>
            <p:nvPr/>
          </p:nvSpPr>
          <p:spPr>
            <a:xfrm rot="-5400000">
              <a:off x="981991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28" name="tx327"/>
            <p:cNvSpPr/>
            <p:nvPr/>
          </p:nvSpPr>
          <p:spPr>
            <a:xfrm rot="-5400000">
              <a:off x="10109940"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29" name="tx328"/>
            <p:cNvSpPr/>
            <p:nvPr/>
          </p:nvSpPr>
          <p:spPr>
            <a:xfrm rot="-5400000">
              <a:off x="10308119"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30" name="tx329"/>
            <p:cNvSpPr/>
            <p:nvPr/>
          </p:nvSpPr>
          <p:spPr>
            <a:xfrm rot="-5400000">
              <a:off x="10568415"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31" name="tx330"/>
            <p:cNvSpPr/>
            <p:nvPr/>
          </p:nvSpPr>
          <p:spPr>
            <a:xfrm rot="-5400000">
              <a:off x="10865173"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32" name="tx331"/>
            <p:cNvSpPr/>
            <p:nvPr/>
          </p:nvSpPr>
          <p:spPr>
            <a:xfrm rot="-5400000">
              <a:off x="11106891"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33" name="tx332"/>
            <p:cNvSpPr/>
            <p:nvPr/>
          </p:nvSpPr>
          <p:spPr>
            <a:xfrm rot="-5400000">
              <a:off x="11367230"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34" name="pl333"/>
            <p:cNvSpPr/>
            <p:nvPr/>
          </p:nvSpPr>
          <p:spPr>
            <a:xfrm>
              <a:off x="1177513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5" name="pl334"/>
            <p:cNvSpPr/>
            <p:nvPr/>
          </p:nvSpPr>
          <p:spPr>
            <a:xfrm>
              <a:off x="1203547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6" name="pl335"/>
            <p:cNvSpPr/>
            <p:nvPr/>
          </p:nvSpPr>
          <p:spPr>
            <a:xfrm>
              <a:off x="1229581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7" name="pl336"/>
            <p:cNvSpPr/>
            <p:nvPr/>
          </p:nvSpPr>
          <p:spPr>
            <a:xfrm>
              <a:off x="1255615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8" name="pl337"/>
            <p:cNvSpPr/>
            <p:nvPr/>
          </p:nvSpPr>
          <p:spPr>
            <a:xfrm>
              <a:off x="1281649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39" name="pl338"/>
            <p:cNvSpPr/>
            <p:nvPr/>
          </p:nvSpPr>
          <p:spPr>
            <a:xfrm>
              <a:off x="1307683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0" name="pl339"/>
            <p:cNvSpPr/>
            <p:nvPr/>
          </p:nvSpPr>
          <p:spPr>
            <a:xfrm>
              <a:off x="1333717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1" name="pl340"/>
            <p:cNvSpPr/>
            <p:nvPr/>
          </p:nvSpPr>
          <p:spPr>
            <a:xfrm>
              <a:off x="1359750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2" name="pl341"/>
            <p:cNvSpPr/>
            <p:nvPr/>
          </p:nvSpPr>
          <p:spPr>
            <a:xfrm>
              <a:off x="1385784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3" name="pl342"/>
            <p:cNvSpPr/>
            <p:nvPr/>
          </p:nvSpPr>
          <p:spPr>
            <a:xfrm>
              <a:off x="1411818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4" name="pl343"/>
            <p:cNvSpPr/>
            <p:nvPr/>
          </p:nvSpPr>
          <p:spPr>
            <a:xfrm>
              <a:off x="1437852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5" name="pl344"/>
            <p:cNvSpPr/>
            <p:nvPr/>
          </p:nvSpPr>
          <p:spPr>
            <a:xfrm>
              <a:off x="1463886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46" name="tx345"/>
            <p:cNvSpPr/>
            <p:nvPr/>
          </p:nvSpPr>
          <p:spPr>
            <a:xfrm rot="-5400000">
              <a:off x="11694352"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47" name="tx346"/>
            <p:cNvSpPr/>
            <p:nvPr/>
          </p:nvSpPr>
          <p:spPr>
            <a:xfrm rot="-5400000">
              <a:off x="11944881"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48" name="tx347"/>
            <p:cNvSpPr/>
            <p:nvPr/>
          </p:nvSpPr>
          <p:spPr>
            <a:xfrm rot="-5400000">
              <a:off x="12205307"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49" name="tx348"/>
            <p:cNvSpPr/>
            <p:nvPr/>
          </p:nvSpPr>
          <p:spPr>
            <a:xfrm rot="-5400000">
              <a:off x="12463780"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50" name="tx349"/>
            <p:cNvSpPr/>
            <p:nvPr/>
          </p:nvSpPr>
          <p:spPr>
            <a:xfrm rot="-5400000">
              <a:off x="12693473"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51" name="tx350"/>
            <p:cNvSpPr/>
            <p:nvPr/>
          </p:nvSpPr>
          <p:spPr>
            <a:xfrm rot="-5400000">
              <a:off x="12996048"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52" name="tx351"/>
            <p:cNvSpPr/>
            <p:nvPr/>
          </p:nvSpPr>
          <p:spPr>
            <a:xfrm rot="-5400000">
              <a:off x="13286078"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53" name="tx352"/>
            <p:cNvSpPr/>
            <p:nvPr/>
          </p:nvSpPr>
          <p:spPr>
            <a:xfrm rot="-5400000">
              <a:off x="13484257"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54" name="tx353"/>
            <p:cNvSpPr/>
            <p:nvPr/>
          </p:nvSpPr>
          <p:spPr>
            <a:xfrm rot="-5400000">
              <a:off x="13744553"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55" name="tx354"/>
            <p:cNvSpPr/>
            <p:nvPr/>
          </p:nvSpPr>
          <p:spPr>
            <a:xfrm rot="-5400000">
              <a:off x="14041311"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56" name="tx355"/>
            <p:cNvSpPr/>
            <p:nvPr/>
          </p:nvSpPr>
          <p:spPr>
            <a:xfrm rot="-5400000">
              <a:off x="1428302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57" name="tx356"/>
            <p:cNvSpPr/>
            <p:nvPr/>
          </p:nvSpPr>
          <p:spPr>
            <a:xfrm rot="-5400000">
              <a:off x="14543368"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58" name="pl357"/>
            <p:cNvSpPr/>
            <p:nvPr/>
          </p:nvSpPr>
          <p:spPr>
            <a:xfrm>
              <a:off x="14951273"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59" name="pl358"/>
            <p:cNvSpPr/>
            <p:nvPr/>
          </p:nvSpPr>
          <p:spPr>
            <a:xfrm>
              <a:off x="15211612"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0" name="pl359"/>
            <p:cNvSpPr/>
            <p:nvPr/>
          </p:nvSpPr>
          <p:spPr>
            <a:xfrm>
              <a:off x="15471951"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1" name="pl360"/>
            <p:cNvSpPr/>
            <p:nvPr/>
          </p:nvSpPr>
          <p:spPr>
            <a:xfrm>
              <a:off x="15732290"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2" name="pl361"/>
            <p:cNvSpPr/>
            <p:nvPr/>
          </p:nvSpPr>
          <p:spPr>
            <a:xfrm>
              <a:off x="1599262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3" name="pl362"/>
            <p:cNvSpPr/>
            <p:nvPr/>
          </p:nvSpPr>
          <p:spPr>
            <a:xfrm>
              <a:off x="16252969"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4" name="pl363"/>
            <p:cNvSpPr/>
            <p:nvPr/>
          </p:nvSpPr>
          <p:spPr>
            <a:xfrm>
              <a:off x="16513308"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5" name="pl364"/>
            <p:cNvSpPr/>
            <p:nvPr/>
          </p:nvSpPr>
          <p:spPr>
            <a:xfrm>
              <a:off x="16773647"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6" name="pl365"/>
            <p:cNvSpPr/>
            <p:nvPr/>
          </p:nvSpPr>
          <p:spPr>
            <a:xfrm>
              <a:off x="17033986"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7" name="pl366"/>
            <p:cNvSpPr/>
            <p:nvPr/>
          </p:nvSpPr>
          <p:spPr>
            <a:xfrm>
              <a:off x="17294325"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8" name="pl367"/>
            <p:cNvSpPr/>
            <p:nvPr/>
          </p:nvSpPr>
          <p:spPr>
            <a:xfrm>
              <a:off x="1755466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69" name="pl368"/>
            <p:cNvSpPr/>
            <p:nvPr/>
          </p:nvSpPr>
          <p:spPr>
            <a:xfrm>
              <a:off x="17815004" y="5285358"/>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370" name="tx369"/>
            <p:cNvSpPr/>
            <p:nvPr/>
          </p:nvSpPr>
          <p:spPr>
            <a:xfrm rot="-5400000">
              <a:off x="14870490"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Jan</a:t>
              </a:r>
            </a:p>
          </p:txBody>
        </p:sp>
        <p:sp>
          <p:nvSpPr>
            <p:cNvPr id="371" name="tx370"/>
            <p:cNvSpPr/>
            <p:nvPr/>
          </p:nvSpPr>
          <p:spPr>
            <a:xfrm rot="-5400000">
              <a:off x="15121019" y="5535187"/>
              <a:ext cx="30637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Feb</a:t>
              </a:r>
            </a:p>
          </p:txBody>
        </p:sp>
        <p:sp>
          <p:nvSpPr>
            <p:cNvPr id="372" name="tx371"/>
            <p:cNvSpPr/>
            <p:nvPr/>
          </p:nvSpPr>
          <p:spPr>
            <a:xfrm rot="-5400000">
              <a:off x="15381445" y="5535100"/>
              <a:ext cx="30620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Mar</a:t>
              </a:r>
            </a:p>
          </p:txBody>
        </p:sp>
        <p:sp>
          <p:nvSpPr>
            <p:cNvPr id="373" name="tx372"/>
            <p:cNvSpPr/>
            <p:nvPr/>
          </p:nvSpPr>
          <p:spPr>
            <a:xfrm rot="-5400000">
              <a:off x="15639918" y="5503716"/>
              <a:ext cx="276683"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Apr</a:t>
              </a:r>
            </a:p>
          </p:txBody>
        </p:sp>
        <p:sp>
          <p:nvSpPr>
            <p:cNvPr id="374" name="tx373"/>
            <p:cNvSpPr/>
            <p:nvPr/>
          </p:nvSpPr>
          <p:spPr>
            <a:xfrm rot="-5400000">
              <a:off x="15869610" y="5532279"/>
              <a:ext cx="335892"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May</a:t>
              </a:r>
            </a:p>
          </p:txBody>
        </p:sp>
        <p:sp>
          <p:nvSpPr>
            <p:cNvPr id="375" name="tx374"/>
            <p:cNvSpPr/>
            <p:nvPr/>
          </p:nvSpPr>
          <p:spPr>
            <a:xfrm rot="-5400000">
              <a:off x="16172186" y="5525290"/>
              <a:ext cx="286667"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Jun</a:t>
              </a:r>
            </a:p>
          </p:txBody>
        </p:sp>
        <p:sp>
          <p:nvSpPr>
            <p:cNvPr id="376" name="tx375"/>
            <p:cNvSpPr/>
            <p:nvPr/>
          </p:nvSpPr>
          <p:spPr>
            <a:xfrm rot="-5400000">
              <a:off x="16462216" y="5495599"/>
              <a:ext cx="227285" cy="12944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Jul</a:t>
              </a:r>
            </a:p>
          </p:txBody>
        </p:sp>
        <p:sp>
          <p:nvSpPr>
            <p:cNvPr id="377" name="tx376"/>
            <p:cNvSpPr/>
            <p:nvPr/>
          </p:nvSpPr>
          <p:spPr>
            <a:xfrm rot="-5400000">
              <a:off x="16660395" y="5522512"/>
              <a:ext cx="316358" cy="16469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Aug</a:t>
              </a:r>
            </a:p>
          </p:txBody>
        </p:sp>
        <p:sp>
          <p:nvSpPr>
            <p:cNvPr id="378" name="tx377"/>
            <p:cNvSpPr/>
            <p:nvPr/>
          </p:nvSpPr>
          <p:spPr>
            <a:xfrm rot="-5400000">
              <a:off x="16920691" y="5522469"/>
              <a:ext cx="316358" cy="16477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Sep</a:t>
              </a:r>
            </a:p>
          </p:txBody>
        </p:sp>
        <p:sp>
          <p:nvSpPr>
            <p:cNvPr id="379" name="tx378"/>
            <p:cNvSpPr/>
            <p:nvPr/>
          </p:nvSpPr>
          <p:spPr>
            <a:xfrm rot="-5400000">
              <a:off x="17217449" y="5519126"/>
              <a:ext cx="276597" cy="131700"/>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Oct</a:t>
              </a:r>
            </a:p>
          </p:txBody>
        </p:sp>
        <p:sp>
          <p:nvSpPr>
            <p:cNvPr id="380" name="tx379"/>
            <p:cNvSpPr/>
            <p:nvPr/>
          </p:nvSpPr>
          <p:spPr>
            <a:xfrm rot="-5400000">
              <a:off x="17459166"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Nov</a:t>
              </a:r>
            </a:p>
          </p:txBody>
        </p:sp>
        <p:sp>
          <p:nvSpPr>
            <p:cNvPr id="381" name="tx380"/>
            <p:cNvSpPr/>
            <p:nvPr/>
          </p:nvSpPr>
          <p:spPr>
            <a:xfrm rot="-5400000">
              <a:off x="17719505" y="5540092"/>
              <a:ext cx="316185"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555555">
                      <a:alpha val="100000"/>
                    </a:srgbClr>
                  </a:solidFill>
                  <a:latin typeface="Poppins"/>
                  <a:cs typeface="Poppins"/>
                </a:rPr>
                <a:t>Dec</a:t>
              </a:r>
            </a:p>
          </p:txBody>
        </p:sp>
        <p:sp>
          <p:nvSpPr>
            <p:cNvPr id="382" name="tx381"/>
            <p:cNvSpPr/>
            <p:nvPr/>
          </p:nvSpPr>
          <p:spPr>
            <a:xfrm>
              <a:off x="1421486" y="5200079"/>
              <a:ext cx="381186" cy="16709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    0</a:t>
              </a:r>
            </a:p>
          </p:txBody>
        </p:sp>
        <p:sp>
          <p:nvSpPr>
            <p:cNvPr id="383" name="tx382"/>
            <p:cNvSpPr/>
            <p:nvPr/>
          </p:nvSpPr>
          <p:spPr>
            <a:xfrm>
              <a:off x="1230614" y="4416486"/>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1,000</a:t>
              </a:r>
            </a:p>
          </p:txBody>
        </p:sp>
        <p:sp>
          <p:nvSpPr>
            <p:cNvPr id="384" name="tx383"/>
            <p:cNvSpPr/>
            <p:nvPr/>
          </p:nvSpPr>
          <p:spPr>
            <a:xfrm>
              <a:off x="1230614" y="3662473"/>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2,000</a:t>
              </a:r>
            </a:p>
          </p:txBody>
        </p:sp>
        <p:sp>
          <p:nvSpPr>
            <p:cNvPr id="385" name="tx384"/>
            <p:cNvSpPr/>
            <p:nvPr/>
          </p:nvSpPr>
          <p:spPr>
            <a:xfrm>
              <a:off x="1230614" y="2908460"/>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3,000</a:t>
              </a:r>
            </a:p>
          </p:txBody>
        </p:sp>
        <p:sp>
          <p:nvSpPr>
            <p:cNvPr id="386" name="tx385"/>
            <p:cNvSpPr/>
            <p:nvPr/>
          </p:nvSpPr>
          <p:spPr>
            <a:xfrm>
              <a:off x="1230614" y="2154446"/>
              <a:ext cx="572058" cy="196676"/>
            </a:xfrm>
            <a:prstGeom prst="rect">
              <a:avLst/>
            </a:prstGeom>
            <a:noFill/>
          </p:spPr>
          <p:txBody>
            <a:bodyPr lIns="0" rIns="0" tIns="0" bIns="0" anchorCtr="1" anchor="ctr" wrap="none"/>
            <a:lstStyle/>
            <a:p>
              <a:pPr algn="l" marL="0" marR="0" indent="0">
                <a:lnSpc>
                  <a:spcPts val="1800"/>
                </a:lnSpc>
                <a:spcBef>
                  <a:spcPts val="0"/>
                </a:spcBef>
                <a:spcAft>
                  <a:spcPts val="0"/>
                </a:spcAft>
              </a:pPr>
              <a:r>
                <a:rPr sz="1800">
                  <a:solidFill>
                    <a:srgbClr val="000000">
                      <a:alpha val="100000"/>
                    </a:srgbClr>
                  </a:solidFill>
                  <a:latin typeface="Poppins"/>
                  <a:cs typeface="Poppins"/>
                </a:rPr>
                <a:t>4,000</a:t>
              </a:r>
            </a:p>
          </p:txBody>
        </p:sp>
        <p:sp>
          <p:nvSpPr>
            <p:cNvPr id="387" name="pl386"/>
            <p:cNvSpPr/>
            <p:nvPr/>
          </p:nvSpPr>
          <p:spPr>
            <a:xfrm>
              <a:off x="2055723" y="528535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88" name="pl387"/>
            <p:cNvSpPr/>
            <p:nvPr/>
          </p:nvSpPr>
          <p:spPr>
            <a:xfrm>
              <a:off x="2055723" y="453134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89" name="pl388"/>
            <p:cNvSpPr/>
            <p:nvPr/>
          </p:nvSpPr>
          <p:spPr>
            <a:xfrm>
              <a:off x="2055723" y="377733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90" name="pl389"/>
            <p:cNvSpPr/>
            <p:nvPr/>
          </p:nvSpPr>
          <p:spPr>
            <a:xfrm>
              <a:off x="2055723" y="3023318"/>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91" name="pl390"/>
            <p:cNvSpPr/>
            <p:nvPr/>
          </p:nvSpPr>
          <p:spPr>
            <a:xfrm>
              <a:off x="2055723" y="2269305"/>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392" name="tx391"/>
            <p:cNvSpPr/>
            <p:nvPr/>
          </p:nvSpPr>
          <p:spPr>
            <a:xfrm rot="-5400000">
              <a:off x="-303056" y="3649000"/>
              <a:ext cx="2340136" cy="140921"/>
            </a:xfrm>
            <a:prstGeom prst="rect">
              <a:avLst/>
            </a:prstGeom>
            <a:noFill/>
          </p:spPr>
          <p:txBody>
            <a:bodyPr lIns="0" rIns="0" tIns="0" bIns="0" anchorCtr="1" anchor="ctr" wrap="none"/>
            <a:lstStyle/>
            <a:p>
              <a:pPr algn="l" marL="0" marR="0" indent="0">
                <a:lnSpc>
                  <a:spcPts val="1500"/>
                </a:lnSpc>
                <a:spcBef>
                  <a:spcPts val="0"/>
                </a:spcBef>
                <a:spcAft>
                  <a:spcPts val="0"/>
                </a:spcAft>
              </a:pPr>
              <a:r>
                <a:rPr sz="1500" b="1">
                  <a:solidFill>
                    <a:srgbClr val="000000">
                      <a:alpha val="100000"/>
                    </a:srgbClr>
                  </a:solidFill>
                  <a:latin typeface="Poppins"/>
                  <a:cs typeface="Poppins"/>
                </a:rPr>
                <a:t>Number of measles cases</a:t>
              </a:r>
            </a:p>
          </p:txBody>
        </p:sp>
        <p:sp>
          <p:nvSpPr>
            <p:cNvPr id="393" name="rc392"/>
            <p:cNvSpPr/>
            <p:nvPr/>
          </p:nvSpPr>
          <p:spPr>
            <a:xfrm>
              <a:off x="18110385" y="2153563"/>
              <a:ext cx="1240079" cy="413498"/>
            </a:xfrm>
            <a:prstGeom prst="rect">
              <a:avLst/>
            </a:prstGeom>
            <a:solidFill>
              <a:srgbClr val="FFFFFF">
                <a:alpha val="100000"/>
              </a:srgbClr>
            </a:solidFill>
          </p:spPr>
          <p:txBody>
            <a:bodyPr/>
            <a:lstStyle/>
            <a:p/>
          </p:txBody>
        </p:sp>
        <p:sp>
          <p:nvSpPr>
            <p:cNvPr id="394" name="rc393"/>
            <p:cNvSpPr/>
            <p:nvPr/>
          </p:nvSpPr>
          <p:spPr>
            <a:xfrm>
              <a:off x="18179974" y="2223153"/>
              <a:ext cx="274319" cy="274319"/>
            </a:xfrm>
            <a:prstGeom prst="rect">
              <a:avLst/>
            </a:prstGeom>
            <a:solidFill>
              <a:srgbClr val="FFFFFF">
                <a:alpha val="100000"/>
              </a:srgbClr>
            </a:solidFill>
          </p:spPr>
          <p:txBody>
            <a:bodyPr/>
            <a:lstStyle/>
            <a:p/>
          </p:txBody>
        </p:sp>
        <p:sp>
          <p:nvSpPr>
            <p:cNvPr id="395" name="pg394"/>
            <p:cNvSpPr/>
            <p:nvPr/>
          </p:nvSpPr>
          <p:spPr>
            <a:xfrm>
              <a:off x="18256325" y="2290096"/>
              <a:ext cx="121618" cy="105324"/>
            </a:xfrm>
            <a:custGeom>
              <a:avLst/>
              <a:pathLst>
                <a:path w="121618" h="105324">
                  <a:moveTo>
                    <a:pt x="60809" y="0"/>
                  </a:moveTo>
                  <a:lnTo>
                    <a:pt x="121618" y="105324"/>
                  </a:lnTo>
                  <a:lnTo>
                    <a:pt x="0" y="105324"/>
                  </a:lnTo>
                  <a:close/>
                </a:path>
              </a:pathLst>
            </a:custGeom>
            <a:solidFill>
              <a:srgbClr val="FF0000">
                <a:alpha val="100000"/>
              </a:srgbClr>
            </a:solidFill>
          </p:spPr>
          <p:txBody>
            <a:bodyPr/>
            <a:lstStyle/>
            <a:p/>
          </p:txBody>
        </p:sp>
        <p:sp>
          <p:nvSpPr>
            <p:cNvPr id="396" name="tx395"/>
            <p:cNvSpPr/>
            <p:nvPr/>
          </p:nvSpPr>
          <p:spPr>
            <a:xfrm>
              <a:off x="18634294" y="2292335"/>
              <a:ext cx="286580"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SIA</a:t>
              </a:r>
            </a:p>
          </p:txBody>
        </p:sp>
        <p:sp>
          <p:nvSpPr>
            <p:cNvPr id="397" name="rc396"/>
            <p:cNvSpPr/>
            <p:nvPr/>
          </p:nvSpPr>
          <p:spPr>
            <a:xfrm>
              <a:off x="18110385" y="2706240"/>
              <a:ext cx="1753945" cy="1236458"/>
            </a:xfrm>
            <a:prstGeom prst="rect">
              <a:avLst/>
            </a:prstGeom>
            <a:solidFill>
              <a:srgbClr val="FFFFFF">
                <a:alpha val="100000"/>
              </a:srgbClr>
            </a:solidFill>
          </p:spPr>
          <p:txBody>
            <a:bodyPr/>
            <a:lstStyle/>
            <a:p/>
          </p:txBody>
        </p:sp>
        <p:sp>
          <p:nvSpPr>
            <p:cNvPr id="398" name="rc397"/>
            <p:cNvSpPr/>
            <p:nvPr/>
          </p:nvSpPr>
          <p:spPr>
            <a:xfrm>
              <a:off x="18179974" y="2775829"/>
              <a:ext cx="274319" cy="274319"/>
            </a:xfrm>
            <a:prstGeom prst="rect">
              <a:avLst/>
            </a:prstGeom>
            <a:solidFill>
              <a:srgbClr val="FFFFFF">
                <a:alpha val="100000"/>
              </a:srgbClr>
            </a:solidFill>
          </p:spPr>
          <p:txBody>
            <a:bodyPr/>
            <a:lstStyle/>
            <a:p/>
          </p:txBody>
        </p:sp>
        <p:sp>
          <p:nvSpPr>
            <p:cNvPr id="399" name="rc398"/>
            <p:cNvSpPr/>
            <p:nvPr/>
          </p:nvSpPr>
          <p:spPr>
            <a:xfrm>
              <a:off x="18188974" y="2784829"/>
              <a:ext cx="256320" cy="256320"/>
            </a:xfrm>
            <a:prstGeom prst="rect">
              <a:avLst/>
            </a:prstGeom>
            <a:solidFill>
              <a:srgbClr val="DDDDDD">
                <a:alpha val="100000"/>
              </a:srgbClr>
            </a:solidFill>
            <a:ln w="13550" cap="flat">
              <a:solidFill>
                <a:srgbClr val="FFFFFF">
                  <a:alpha val="100000"/>
                </a:srgbClr>
              </a:solidFill>
              <a:prstDash val="solid"/>
              <a:miter/>
            </a:ln>
          </p:spPr>
          <p:txBody>
            <a:bodyPr/>
            <a:lstStyle/>
            <a:p/>
          </p:txBody>
        </p:sp>
        <p:sp>
          <p:nvSpPr>
            <p:cNvPr id="400" name="rc399"/>
            <p:cNvSpPr/>
            <p:nvPr/>
          </p:nvSpPr>
          <p:spPr>
            <a:xfrm>
              <a:off x="18179974" y="3050149"/>
              <a:ext cx="274319" cy="274319"/>
            </a:xfrm>
            <a:prstGeom prst="rect">
              <a:avLst/>
            </a:prstGeom>
            <a:solidFill>
              <a:srgbClr val="FFFFFF">
                <a:alpha val="100000"/>
              </a:srgbClr>
            </a:solidFill>
          </p:spPr>
          <p:txBody>
            <a:bodyPr/>
            <a:lstStyle/>
            <a:p/>
          </p:txBody>
        </p:sp>
        <p:sp>
          <p:nvSpPr>
            <p:cNvPr id="401" name="rc400"/>
            <p:cNvSpPr/>
            <p:nvPr/>
          </p:nvSpPr>
          <p:spPr>
            <a:xfrm>
              <a:off x="18188974" y="3059149"/>
              <a:ext cx="256320" cy="256320"/>
            </a:xfrm>
            <a:prstGeom prst="rect">
              <a:avLst/>
            </a:prstGeom>
            <a:solidFill>
              <a:srgbClr val="E7A113">
                <a:alpha val="100000"/>
              </a:srgbClr>
            </a:solidFill>
            <a:ln w="13550" cap="flat">
              <a:solidFill>
                <a:srgbClr val="FFFFFF">
                  <a:alpha val="100000"/>
                </a:srgbClr>
              </a:solidFill>
              <a:prstDash val="solid"/>
              <a:miter/>
            </a:ln>
          </p:spPr>
          <p:txBody>
            <a:bodyPr/>
            <a:lstStyle/>
            <a:p/>
          </p:txBody>
        </p:sp>
        <p:sp>
          <p:nvSpPr>
            <p:cNvPr id="402" name="rc401"/>
            <p:cNvSpPr/>
            <p:nvPr/>
          </p:nvSpPr>
          <p:spPr>
            <a:xfrm>
              <a:off x="18179974" y="3324469"/>
              <a:ext cx="274319" cy="274320"/>
            </a:xfrm>
            <a:prstGeom prst="rect">
              <a:avLst/>
            </a:prstGeom>
            <a:solidFill>
              <a:srgbClr val="FFFFFF">
                <a:alpha val="100000"/>
              </a:srgbClr>
            </a:solidFill>
          </p:spPr>
          <p:txBody>
            <a:bodyPr/>
            <a:lstStyle/>
            <a:p/>
          </p:txBody>
        </p:sp>
        <p:sp>
          <p:nvSpPr>
            <p:cNvPr id="403" name="rc402"/>
            <p:cNvSpPr/>
            <p:nvPr/>
          </p:nvSpPr>
          <p:spPr>
            <a:xfrm>
              <a:off x="18188974" y="3333469"/>
              <a:ext cx="256320" cy="25632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04" name="rc403"/>
            <p:cNvSpPr/>
            <p:nvPr/>
          </p:nvSpPr>
          <p:spPr>
            <a:xfrm>
              <a:off x="18179974" y="3598789"/>
              <a:ext cx="274319" cy="274320"/>
            </a:xfrm>
            <a:prstGeom prst="rect">
              <a:avLst/>
            </a:prstGeom>
            <a:solidFill>
              <a:srgbClr val="FFFFFF">
                <a:alpha val="100000"/>
              </a:srgbClr>
            </a:solidFill>
          </p:spPr>
          <p:txBody>
            <a:bodyPr/>
            <a:lstStyle/>
            <a:p/>
          </p:txBody>
        </p:sp>
        <p:sp>
          <p:nvSpPr>
            <p:cNvPr id="405" name="rc404"/>
            <p:cNvSpPr/>
            <p:nvPr/>
          </p:nvSpPr>
          <p:spPr>
            <a:xfrm>
              <a:off x="18188974" y="3607789"/>
              <a:ext cx="256320" cy="256320"/>
            </a:xfrm>
            <a:prstGeom prst="rect">
              <a:avLst/>
            </a:prstGeom>
            <a:solidFill>
              <a:srgbClr val="D46120">
                <a:alpha val="100000"/>
              </a:srgbClr>
            </a:solidFill>
            <a:ln w="13550" cap="flat">
              <a:solidFill>
                <a:srgbClr val="FFFFFF">
                  <a:alpha val="100000"/>
                </a:srgbClr>
              </a:solidFill>
              <a:prstDash val="solid"/>
              <a:miter/>
            </a:ln>
          </p:spPr>
          <p:txBody>
            <a:bodyPr/>
            <a:lstStyle/>
            <a:p/>
          </p:txBody>
        </p:sp>
        <p:sp>
          <p:nvSpPr>
            <p:cNvPr id="406" name="tx405"/>
            <p:cNvSpPr/>
            <p:nvPr/>
          </p:nvSpPr>
          <p:spPr>
            <a:xfrm>
              <a:off x="18634294" y="2847269"/>
              <a:ext cx="800447"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Discarded</a:t>
              </a:r>
            </a:p>
          </p:txBody>
        </p:sp>
        <p:sp>
          <p:nvSpPr>
            <p:cNvPr id="407" name="tx406"/>
            <p:cNvSpPr/>
            <p:nvPr/>
          </p:nvSpPr>
          <p:spPr>
            <a:xfrm>
              <a:off x="18634294" y="3119331"/>
              <a:ext cx="573075" cy="131613"/>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Clinical</a:t>
              </a:r>
            </a:p>
          </p:txBody>
        </p:sp>
        <p:sp>
          <p:nvSpPr>
            <p:cNvPr id="408" name="tx407"/>
            <p:cNvSpPr/>
            <p:nvPr/>
          </p:nvSpPr>
          <p:spPr>
            <a:xfrm>
              <a:off x="18634294" y="3362658"/>
              <a:ext cx="256976" cy="162607"/>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Epi</a:t>
              </a:r>
            </a:p>
          </p:txBody>
        </p:sp>
        <p:sp>
          <p:nvSpPr>
            <p:cNvPr id="409" name="tx408"/>
            <p:cNvSpPr/>
            <p:nvPr/>
          </p:nvSpPr>
          <p:spPr>
            <a:xfrm>
              <a:off x="18634294" y="3670229"/>
              <a:ext cx="296651" cy="129356"/>
            </a:xfrm>
            <a:prstGeom prst="rect">
              <a:avLst/>
            </a:prstGeom>
            <a:noFill/>
          </p:spPr>
          <p:txBody>
            <a:bodyPr lIns="0" rIns="0" tIns="0" bIns="0" anchorCtr="1" anchor="ctr" wrap="none"/>
            <a:lstStyle/>
            <a:p>
              <a:pPr algn="l" marL="0" marR="0" indent="0">
                <a:lnSpc>
                  <a:spcPts val="1400"/>
                </a:lnSpc>
                <a:spcBef>
                  <a:spcPts val="0"/>
                </a:spcBef>
                <a:spcAft>
                  <a:spcPts val="0"/>
                </a:spcAft>
              </a:pPr>
              <a:r>
                <a:rPr sz="1400">
                  <a:solidFill>
                    <a:srgbClr val="000000">
                      <a:alpha val="100000"/>
                    </a:srgbClr>
                  </a:solidFill>
                  <a:latin typeface="Poppins"/>
                  <a:cs typeface="Poppins"/>
                </a:rPr>
                <a:t>Lab</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10" name=""/>
          <p:cNvGrpSpPr/>
          <p:nvPr/>
        </p:nvGrpSpPr>
        <p:grpSpPr>
          <a:xfrm>
            <a:off x="6400800" y="6217920"/>
            <a:ext cx="5486400" cy="4251960"/>
            <a:chOff x="6400800" y="6217920"/>
            <a:chExt cx="5486400" cy="4251960"/>
          </a:xfrm>
        </p:grpSpPr>
        <p:sp>
          <p:nvSpPr>
            <p:cNvPr id="411" name="rc3"/>
            <p:cNvSpPr/>
            <p:nvPr/>
          </p:nvSpPr>
          <p:spPr>
            <a:xfrm>
              <a:off x="6400800" y="6217920"/>
              <a:ext cx="5486400" cy="425196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12" name="rc4"/>
            <p:cNvSpPr/>
            <p:nvPr/>
          </p:nvSpPr>
          <p:spPr>
            <a:xfrm>
              <a:off x="6400800" y="6217920"/>
              <a:ext cx="5486400" cy="425196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13" name="rc5"/>
            <p:cNvSpPr/>
            <p:nvPr/>
          </p:nvSpPr>
          <p:spPr>
            <a:xfrm>
              <a:off x="7153670" y="6510025"/>
              <a:ext cx="4191941" cy="2788960"/>
            </a:xfrm>
            <a:prstGeom prst="rect">
              <a:avLst/>
            </a:prstGeom>
            <a:solidFill>
              <a:srgbClr val="FFFFFF">
                <a:alpha val="100000"/>
              </a:srgbClr>
            </a:solidFill>
          </p:spPr>
          <p:txBody>
            <a:bodyPr/>
            <a:lstStyle/>
            <a:p/>
          </p:txBody>
        </p:sp>
        <p:sp>
          <p:nvSpPr>
            <p:cNvPr id="414" name="pl6"/>
            <p:cNvSpPr/>
            <p:nvPr/>
          </p:nvSpPr>
          <p:spPr>
            <a:xfrm>
              <a:off x="7153670" y="8669155"/>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15" name="pl7"/>
            <p:cNvSpPr/>
            <p:nvPr/>
          </p:nvSpPr>
          <p:spPr>
            <a:xfrm>
              <a:off x="7153670" y="7663037"/>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16" name="pl8"/>
            <p:cNvSpPr/>
            <p:nvPr/>
          </p:nvSpPr>
          <p:spPr>
            <a:xfrm>
              <a:off x="7153670" y="6656918"/>
              <a:ext cx="4191941" cy="0"/>
            </a:xfrm>
            <a:custGeom>
              <a:avLst/>
              <a:pathLst>
                <a:path w="4191941" h="0">
                  <a:moveTo>
                    <a:pt x="0" y="0"/>
                  </a:moveTo>
                  <a:lnTo>
                    <a:pt x="4191941" y="0"/>
                  </a:lnTo>
                  <a:lnTo>
                    <a:pt x="4191941" y="0"/>
                  </a:lnTo>
                </a:path>
              </a:pathLst>
            </a:custGeom>
            <a:ln w="6775" cap="flat">
              <a:solidFill>
                <a:srgbClr val="EBEBEB">
                  <a:alpha val="100000"/>
                </a:srgbClr>
              </a:solidFill>
              <a:prstDash val="solid"/>
              <a:round/>
            </a:ln>
          </p:spPr>
          <p:txBody>
            <a:bodyPr/>
            <a:lstStyle/>
            <a:p/>
          </p:txBody>
        </p:sp>
        <p:sp>
          <p:nvSpPr>
            <p:cNvPr id="417" name="pl9"/>
            <p:cNvSpPr/>
            <p:nvPr/>
          </p:nvSpPr>
          <p:spPr>
            <a:xfrm>
              <a:off x="7153670" y="9172214"/>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18" name="pl10"/>
            <p:cNvSpPr/>
            <p:nvPr/>
          </p:nvSpPr>
          <p:spPr>
            <a:xfrm>
              <a:off x="7153670" y="8166096"/>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19" name="pl11"/>
            <p:cNvSpPr/>
            <p:nvPr/>
          </p:nvSpPr>
          <p:spPr>
            <a:xfrm>
              <a:off x="7153670" y="7159977"/>
              <a:ext cx="4191941" cy="0"/>
            </a:xfrm>
            <a:custGeom>
              <a:avLst/>
              <a:pathLst>
                <a:path w="4191941" h="0">
                  <a:moveTo>
                    <a:pt x="0" y="0"/>
                  </a:moveTo>
                  <a:lnTo>
                    <a:pt x="4191941" y="0"/>
                  </a:lnTo>
                  <a:lnTo>
                    <a:pt x="4191941" y="0"/>
                  </a:lnTo>
                </a:path>
              </a:pathLst>
            </a:custGeom>
            <a:ln w="13550" cap="flat">
              <a:solidFill>
                <a:srgbClr val="EBEBEB">
                  <a:alpha val="100000"/>
                </a:srgbClr>
              </a:solidFill>
              <a:prstDash val="solid"/>
              <a:round/>
            </a:ln>
          </p:spPr>
          <p:txBody>
            <a:bodyPr/>
            <a:lstStyle/>
            <a:p/>
          </p:txBody>
        </p:sp>
        <p:sp>
          <p:nvSpPr>
            <p:cNvPr id="420" name="rc12"/>
            <p:cNvSpPr/>
            <p:nvPr/>
          </p:nvSpPr>
          <p:spPr>
            <a:xfrm>
              <a:off x="7299224" y="9091725"/>
              <a:ext cx="407549" cy="40244"/>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21" name="rc13"/>
            <p:cNvSpPr/>
            <p:nvPr/>
          </p:nvSpPr>
          <p:spPr>
            <a:xfrm>
              <a:off x="7881438" y="8689277"/>
              <a:ext cx="407549" cy="140856"/>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22" name="rc14"/>
            <p:cNvSpPr/>
            <p:nvPr/>
          </p:nvSpPr>
          <p:spPr>
            <a:xfrm>
              <a:off x="8463652" y="8347197"/>
              <a:ext cx="407549" cy="100611"/>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23" name="rc15"/>
            <p:cNvSpPr/>
            <p:nvPr/>
          </p:nvSpPr>
          <p:spPr>
            <a:xfrm>
              <a:off x="9045866" y="9011235"/>
              <a:ext cx="407549" cy="20122"/>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24" name="rc16"/>
            <p:cNvSpPr/>
            <p:nvPr/>
          </p:nvSpPr>
          <p:spPr>
            <a:xfrm>
              <a:off x="7299224" y="8970991"/>
              <a:ext cx="407549" cy="120734"/>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25" name="rc17"/>
            <p:cNvSpPr/>
            <p:nvPr/>
          </p:nvSpPr>
          <p:spPr>
            <a:xfrm>
              <a:off x="7881438" y="7320956"/>
              <a:ext cx="407549" cy="1106730"/>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26" name="rc18"/>
            <p:cNvSpPr/>
            <p:nvPr/>
          </p:nvSpPr>
          <p:spPr>
            <a:xfrm>
              <a:off x="8463652" y="6636796"/>
              <a:ext cx="407549" cy="1589667"/>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27" name="rc19"/>
            <p:cNvSpPr/>
            <p:nvPr/>
          </p:nvSpPr>
          <p:spPr>
            <a:xfrm>
              <a:off x="9045866" y="8749645"/>
              <a:ext cx="407549" cy="241468"/>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28" name="rc20"/>
            <p:cNvSpPr/>
            <p:nvPr/>
          </p:nvSpPr>
          <p:spPr>
            <a:xfrm>
              <a:off x="9628080" y="9111847"/>
              <a:ext cx="407549" cy="40244"/>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29" name="rc21"/>
            <p:cNvSpPr/>
            <p:nvPr/>
          </p:nvSpPr>
          <p:spPr>
            <a:xfrm>
              <a:off x="7299224" y="9131970"/>
              <a:ext cx="407549" cy="40244"/>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30" name="rc22"/>
            <p:cNvSpPr/>
            <p:nvPr/>
          </p:nvSpPr>
          <p:spPr>
            <a:xfrm>
              <a:off x="7881438" y="8830134"/>
              <a:ext cx="407549" cy="342080"/>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31" name="rc23"/>
            <p:cNvSpPr/>
            <p:nvPr/>
          </p:nvSpPr>
          <p:spPr>
            <a:xfrm>
              <a:off x="8463652" y="8447809"/>
              <a:ext cx="407549" cy="724405"/>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32" name="rc24"/>
            <p:cNvSpPr/>
            <p:nvPr/>
          </p:nvSpPr>
          <p:spPr>
            <a:xfrm>
              <a:off x="9045866" y="9031358"/>
              <a:ext cx="407549" cy="140856"/>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33" name="rc25"/>
            <p:cNvSpPr/>
            <p:nvPr/>
          </p:nvSpPr>
          <p:spPr>
            <a:xfrm>
              <a:off x="9628080" y="9152092"/>
              <a:ext cx="407549" cy="20122"/>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34" name="rc26"/>
            <p:cNvSpPr/>
            <p:nvPr/>
          </p:nvSpPr>
          <p:spPr>
            <a:xfrm>
              <a:off x="7881438" y="8427687"/>
              <a:ext cx="407549" cy="261590"/>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5" name="rc27"/>
            <p:cNvSpPr/>
            <p:nvPr/>
          </p:nvSpPr>
          <p:spPr>
            <a:xfrm>
              <a:off x="8463652" y="8226463"/>
              <a:ext cx="407549" cy="120734"/>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6" name="rc28"/>
            <p:cNvSpPr/>
            <p:nvPr/>
          </p:nvSpPr>
          <p:spPr>
            <a:xfrm>
              <a:off x="9045866" y="8991113"/>
              <a:ext cx="407549" cy="20122"/>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37" name="pl29"/>
            <p:cNvSpPr/>
            <p:nvPr/>
          </p:nvSpPr>
          <p:spPr>
            <a:xfrm>
              <a:off x="7502999" y="6867288"/>
              <a:ext cx="2328856" cy="2272745"/>
            </a:xfrm>
            <a:custGeom>
              <a:avLst/>
              <a:pathLst>
                <a:path w="2328856" h="2272745">
                  <a:moveTo>
                    <a:pt x="0" y="1472256"/>
                  </a:moveTo>
                  <a:lnTo>
                    <a:pt x="582214" y="325827"/>
                  </a:lnTo>
                  <a:lnTo>
                    <a:pt x="1164428" y="0"/>
                  </a:lnTo>
                  <a:lnTo>
                    <a:pt x="1746642" y="1934850"/>
                  </a:lnTo>
                  <a:lnTo>
                    <a:pt x="2328856" y="2272745"/>
                  </a:lnTo>
                </a:path>
              </a:pathLst>
            </a:custGeom>
            <a:ln w="40651" cap="flat">
              <a:solidFill>
                <a:srgbClr val="000000">
                  <a:alpha val="100000"/>
                </a:srgbClr>
              </a:solidFill>
              <a:prstDash val="solid"/>
              <a:round/>
            </a:ln>
          </p:spPr>
          <p:txBody>
            <a:bodyPr/>
            <a:lstStyle/>
            <a:p/>
          </p:txBody>
        </p:sp>
        <p:sp>
          <p:nvSpPr>
            <p:cNvPr id="438" name="rc30"/>
            <p:cNvSpPr/>
            <p:nvPr/>
          </p:nvSpPr>
          <p:spPr>
            <a:xfrm>
              <a:off x="7153670" y="6510025"/>
              <a:ext cx="4191941" cy="2788960"/>
            </a:xfrm>
            <a:prstGeom prst="rect">
              <a:avLst/>
            </a:prstGeom>
            <a:ln w="13550" cap="rnd">
              <a:solidFill>
                <a:srgbClr val="333333">
                  <a:alpha val="100000"/>
                </a:srgbClr>
              </a:solidFill>
              <a:prstDash val="solid"/>
              <a:round/>
            </a:ln>
          </p:spPr>
          <p:txBody>
            <a:bodyPr/>
            <a:lstStyle/>
            <a:p/>
          </p:txBody>
        </p:sp>
        <p:sp>
          <p:nvSpPr>
            <p:cNvPr id="439" name="tx31"/>
            <p:cNvSpPr/>
            <p:nvPr/>
          </p:nvSpPr>
          <p:spPr>
            <a:xfrm>
              <a:off x="6886172" y="9169908"/>
              <a:ext cx="16944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0</a:t>
              </a:r>
            </a:p>
          </p:txBody>
        </p:sp>
        <p:sp>
          <p:nvSpPr>
            <p:cNvPr id="440" name="tx32"/>
            <p:cNvSpPr/>
            <p:nvPr/>
          </p:nvSpPr>
          <p:spPr>
            <a:xfrm>
              <a:off x="6843756" y="8163789"/>
              <a:ext cx="21185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 50</a:t>
              </a:r>
            </a:p>
          </p:txBody>
        </p:sp>
        <p:sp>
          <p:nvSpPr>
            <p:cNvPr id="441" name="tx33"/>
            <p:cNvSpPr/>
            <p:nvPr/>
          </p:nvSpPr>
          <p:spPr>
            <a:xfrm>
              <a:off x="6801340" y="715767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442" name="pl34"/>
            <p:cNvSpPr/>
            <p:nvPr/>
          </p:nvSpPr>
          <p:spPr>
            <a:xfrm>
              <a:off x="7118876" y="9172214"/>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3" name="pl35"/>
            <p:cNvSpPr/>
            <p:nvPr/>
          </p:nvSpPr>
          <p:spPr>
            <a:xfrm>
              <a:off x="7118876" y="8166096"/>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4" name="pl36"/>
            <p:cNvSpPr/>
            <p:nvPr/>
          </p:nvSpPr>
          <p:spPr>
            <a:xfrm>
              <a:off x="7118876" y="7159977"/>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445" name="pl37"/>
            <p:cNvSpPr/>
            <p:nvPr/>
          </p:nvSpPr>
          <p:spPr>
            <a:xfrm>
              <a:off x="11345612" y="9172214"/>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46" name="pl38"/>
            <p:cNvSpPr/>
            <p:nvPr/>
          </p:nvSpPr>
          <p:spPr>
            <a:xfrm>
              <a:off x="11345612" y="8367703"/>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47" name="pl39"/>
            <p:cNvSpPr/>
            <p:nvPr/>
          </p:nvSpPr>
          <p:spPr>
            <a:xfrm>
              <a:off x="11345612" y="7563191"/>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48" name="pl40"/>
            <p:cNvSpPr/>
            <p:nvPr/>
          </p:nvSpPr>
          <p:spPr>
            <a:xfrm>
              <a:off x="11345612" y="6758679"/>
              <a:ext cx="34794" cy="0"/>
            </a:xfrm>
            <a:custGeom>
              <a:avLst/>
              <a:pathLst>
                <a:path w="34794" h="0">
                  <a:moveTo>
                    <a:pt x="34794" y="0"/>
                  </a:moveTo>
                  <a:lnTo>
                    <a:pt x="0" y="0"/>
                  </a:lnTo>
                </a:path>
              </a:pathLst>
            </a:custGeom>
            <a:ln w="13550" cap="flat">
              <a:solidFill>
                <a:srgbClr val="333333">
                  <a:alpha val="100000"/>
                </a:srgbClr>
              </a:solidFill>
              <a:prstDash val="solid"/>
              <a:round/>
            </a:ln>
          </p:spPr>
          <p:txBody>
            <a:bodyPr/>
            <a:lstStyle/>
            <a:p/>
          </p:txBody>
        </p:sp>
        <p:sp>
          <p:nvSpPr>
            <p:cNvPr id="449" name="tx41"/>
            <p:cNvSpPr/>
            <p:nvPr/>
          </p:nvSpPr>
          <p:spPr>
            <a:xfrm>
              <a:off x="11443669" y="9169908"/>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450" name="tx42"/>
            <p:cNvSpPr/>
            <p:nvPr/>
          </p:nvSpPr>
          <p:spPr>
            <a:xfrm>
              <a:off x="11443669" y="8365396"/>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451" name="tx43"/>
            <p:cNvSpPr/>
            <p:nvPr/>
          </p:nvSpPr>
          <p:spPr>
            <a:xfrm>
              <a:off x="11443669" y="7560884"/>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52" name="tx44"/>
            <p:cNvSpPr/>
            <p:nvPr/>
          </p:nvSpPr>
          <p:spPr>
            <a:xfrm>
              <a:off x="11443669" y="6756372"/>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453" name="pl45"/>
            <p:cNvSpPr/>
            <p:nvPr/>
          </p:nvSpPr>
          <p:spPr>
            <a:xfrm>
              <a:off x="750299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4" name="pl46"/>
            <p:cNvSpPr/>
            <p:nvPr/>
          </p:nvSpPr>
          <p:spPr>
            <a:xfrm>
              <a:off x="808521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5" name="pl47"/>
            <p:cNvSpPr/>
            <p:nvPr/>
          </p:nvSpPr>
          <p:spPr>
            <a:xfrm>
              <a:off x="8667427"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6" name="pl48"/>
            <p:cNvSpPr/>
            <p:nvPr/>
          </p:nvSpPr>
          <p:spPr>
            <a:xfrm>
              <a:off x="9249641"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7" name="pl49"/>
            <p:cNvSpPr/>
            <p:nvPr/>
          </p:nvSpPr>
          <p:spPr>
            <a:xfrm>
              <a:off x="9831855"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8" name="pl50"/>
            <p:cNvSpPr/>
            <p:nvPr/>
          </p:nvSpPr>
          <p:spPr>
            <a:xfrm>
              <a:off x="10414069"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59" name="pl51"/>
            <p:cNvSpPr/>
            <p:nvPr/>
          </p:nvSpPr>
          <p:spPr>
            <a:xfrm>
              <a:off x="10996283" y="9298985"/>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460" name="tx52"/>
            <p:cNvSpPr/>
            <p:nvPr/>
          </p:nvSpPr>
          <p:spPr>
            <a:xfrm rot="-2700000">
              <a:off x="7393100" y="9442118"/>
              <a:ext cx="173756"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&lt;1</a:t>
              </a:r>
            </a:p>
          </p:txBody>
        </p:sp>
        <p:sp>
          <p:nvSpPr>
            <p:cNvPr id="461" name="tx53"/>
            <p:cNvSpPr/>
            <p:nvPr/>
          </p:nvSpPr>
          <p:spPr>
            <a:xfrm rot="-2700000">
              <a:off x="7935616" y="9458561"/>
              <a:ext cx="220265" cy="1095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1-4</a:t>
              </a:r>
            </a:p>
          </p:txBody>
        </p:sp>
        <p:sp>
          <p:nvSpPr>
            <p:cNvPr id="462" name="tx54"/>
            <p:cNvSpPr/>
            <p:nvPr/>
          </p:nvSpPr>
          <p:spPr>
            <a:xfrm rot="-2700000">
              <a:off x="8517172" y="9456973"/>
              <a:ext cx="22026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5-9</a:t>
              </a:r>
            </a:p>
          </p:txBody>
        </p:sp>
        <p:sp>
          <p:nvSpPr>
            <p:cNvPr id="463" name="tx55"/>
            <p:cNvSpPr/>
            <p:nvPr/>
          </p:nvSpPr>
          <p:spPr>
            <a:xfrm rot="-2700000">
              <a:off x="8954696"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10-14</a:t>
              </a:r>
            </a:p>
          </p:txBody>
        </p:sp>
        <p:sp>
          <p:nvSpPr>
            <p:cNvPr id="464" name="tx56"/>
            <p:cNvSpPr/>
            <p:nvPr/>
          </p:nvSpPr>
          <p:spPr>
            <a:xfrm rot="-2700000">
              <a:off x="9536910" y="9516906"/>
              <a:ext cx="38978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15-24</a:t>
              </a:r>
            </a:p>
          </p:txBody>
        </p:sp>
        <p:sp>
          <p:nvSpPr>
            <p:cNvPr id="465" name="tx57"/>
            <p:cNvSpPr/>
            <p:nvPr/>
          </p:nvSpPr>
          <p:spPr>
            <a:xfrm rot="-2700000">
              <a:off x="10119098" y="9516842"/>
              <a:ext cx="38978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25-39</a:t>
              </a:r>
            </a:p>
          </p:txBody>
        </p:sp>
        <p:sp>
          <p:nvSpPr>
            <p:cNvPr id="466" name="tx58"/>
            <p:cNvSpPr/>
            <p:nvPr/>
          </p:nvSpPr>
          <p:spPr>
            <a:xfrm rot="-2700000">
              <a:off x="10813381" y="9470496"/>
              <a:ext cx="258514"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467" name="tx59"/>
            <p:cNvSpPr/>
            <p:nvPr/>
          </p:nvSpPr>
          <p:spPr>
            <a:xfrm>
              <a:off x="9249641" y="9881568"/>
              <a:ext cx="0" cy="0"/>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a:r>
            </a:p>
          </p:txBody>
        </p:sp>
        <p:sp>
          <p:nvSpPr>
            <p:cNvPr id="468" name="tx60"/>
            <p:cNvSpPr/>
            <p:nvPr/>
          </p:nvSpPr>
          <p:spPr>
            <a:xfrm>
              <a:off x="8432389" y="9903136"/>
              <a:ext cx="1634504"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Age at onset (in years)</a:t>
              </a:r>
            </a:p>
          </p:txBody>
        </p:sp>
        <p:sp>
          <p:nvSpPr>
            <p:cNvPr id="469" name="tx61"/>
            <p:cNvSpPr/>
            <p:nvPr/>
          </p:nvSpPr>
          <p:spPr>
            <a:xfrm rot="-5400000">
              <a:off x="5909046" y="7848136"/>
              <a:ext cx="1228129" cy="1127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Number of cases</a:t>
              </a:r>
            </a:p>
          </p:txBody>
        </p:sp>
        <p:sp>
          <p:nvSpPr>
            <p:cNvPr id="470" name="tx62"/>
            <p:cNvSpPr/>
            <p:nvPr/>
          </p:nvSpPr>
          <p:spPr>
            <a:xfrm rot="5400000">
              <a:off x="11041249" y="7834928"/>
              <a:ext cx="1473696" cy="139154"/>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Incidence rate per M</a:t>
              </a:r>
            </a:p>
          </p:txBody>
        </p:sp>
        <p:sp>
          <p:nvSpPr>
            <p:cNvPr id="471" name="rc63"/>
            <p:cNvSpPr/>
            <p:nvPr/>
          </p:nvSpPr>
          <p:spPr>
            <a:xfrm>
              <a:off x="6607132" y="10217410"/>
              <a:ext cx="1051268" cy="182880"/>
            </a:xfrm>
            <a:prstGeom prst="rect">
              <a:avLst/>
            </a:prstGeom>
            <a:solidFill>
              <a:srgbClr val="FFFFFF">
                <a:alpha val="100000"/>
              </a:srgbClr>
            </a:solidFill>
          </p:spPr>
          <p:txBody>
            <a:bodyPr/>
            <a:lstStyle/>
            <a:p/>
          </p:txBody>
        </p:sp>
        <p:sp>
          <p:nvSpPr>
            <p:cNvPr id="472" name="rc64"/>
            <p:cNvSpPr/>
            <p:nvPr/>
          </p:nvSpPr>
          <p:spPr>
            <a:xfrm>
              <a:off x="6607132" y="10217410"/>
              <a:ext cx="182879" cy="182880"/>
            </a:xfrm>
            <a:prstGeom prst="rect">
              <a:avLst/>
            </a:prstGeom>
            <a:solidFill>
              <a:srgbClr val="FFFFFF">
                <a:alpha val="100000"/>
              </a:srgbClr>
            </a:solidFill>
          </p:spPr>
          <p:txBody>
            <a:bodyPr/>
            <a:lstStyle/>
            <a:p/>
          </p:txBody>
        </p:sp>
        <p:sp>
          <p:nvSpPr>
            <p:cNvPr id="473" name="pl65"/>
            <p:cNvSpPr/>
            <p:nvPr/>
          </p:nvSpPr>
          <p:spPr>
            <a:xfrm>
              <a:off x="6625420" y="10308850"/>
              <a:ext cx="146303" cy="0"/>
            </a:xfrm>
            <a:custGeom>
              <a:avLst/>
              <a:pathLst>
                <a:path w="146303" h="0">
                  <a:moveTo>
                    <a:pt x="0" y="0"/>
                  </a:moveTo>
                  <a:lnTo>
                    <a:pt x="146303" y="0"/>
                  </a:lnTo>
                </a:path>
              </a:pathLst>
            </a:custGeom>
            <a:ln w="40651" cap="flat">
              <a:solidFill>
                <a:srgbClr val="000000">
                  <a:alpha val="100000"/>
                </a:srgbClr>
              </a:solidFill>
              <a:prstDash val="solid"/>
              <a:round/>
            </a:ln>
          </p:spPr>
          <p:txBody>
            <a:bodyPr/>
            <a:lstStyle/>
            <a:p/>
          </p:txBody>
        </p:sp>
        <p:sp>
          <p:nvSpPr>
            <p:cNvPr id="474" name="tx66"/>
            <p:cNvSpPr/>
            <p:nvPr/>
          </p:nvSpPr>
          <p:spPr>
            <a:xfrm>
              <a:off x="6898012" y="10252519"/>
              <a:ext cx="652388" cy="11087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Incidence</a:t>
              </a:r>
            </a:p>
          </p:txBody>
        </p:sp>
        <p:sp>
          <p:nvSpPr>
            <p:cNvPr id="475" name="rc67"/>
            <p:cNvSpPr/>
            <p:nvPr/>
          </p:nvSpPr>
          <p:spPr>
            <a:xfrm>
              <a:off x="7838400" y="10217410"/>
              <a:ext cx="4048799" cy="182880"/>
            </a:xfrm>
            <a:prstGeom prst="rect">
              <a:avLst/>
            </a:prstGeom>
            <a:solidFill>
              <a:srgbClr val="FFFFFF">
                <a:alpha val="100000"/>
              </a:srgbClr>
            </a:solidFill>
          </p:spPr>
          <p:txBody>
            <a:bodyPr/>
            <a:lstStyle/>
            <a:p/>
          </p:txBody>
        </p:sp>
        <p:sp>
          <p:nvSpPr>
            <p:cNvPr id="476" name="rc68"/>
            <p:cNvSpPr/>
            <p:nvPr/>
          </p:nvSpPr>
          <p:spPr>
            <a:xfrm>
              <a:off x="7838400" y="10217410"/>
              <a:ext cx="182879" cy="182880"/>
            </a:xfrm>
            <a:prstGeom prst="rect">
              <a:avLst/>
            </a:prstGeom>
            <a:solidFill>
              <a:srgbClr val="FFFFFF">
                <a:alpha val="100000"/>
              </a:srgbClr>
            </a:solidFill>
          </p:spPr>
          <p:txBody>
            <a:bodyPr/>
            <a:lstStyle/>
            <a:p/>
          </p:txBody>
        </p:sp>
        <p:sp>
          <p:nvSpPr>
            <p:cNvPr id="477" name="rc69"/>
            <p:cNvSpPr/>
            <p:nvPr/>
          </p:nvSpPr>
          <p:spPr>
            <a:xfrm>
              <a:off x="7847400" y="10226410"/>
              <a:ext cx="164880" cy="164879"/>
            </a:xfrm>
            <a:prstGeom prst="rect">
              <a:avLst/>
            </a:prstGeom>
            <a:solidFill>
              <a:srgbClr val="002D5F">
                <a:alpha val="100000"/>
              </a:srgbClr>
            </a:solidFill>
            <a:ln w="13550" cap="flat">
              <a:solidFill>
                <a:srgbClr val="FFFFFF">
                  <a:alpha val="100000"/>
                </a:srgbClr>
              </a:solidFill>
              <a:prstDash val="solid"/>
              <a:miter/>
            </a:ln>
          </p:spPr>
          <p:txBody>
            <a:bodyPr/>
            <a:lstStyle/>
            <a:p/>
          </p:txBody>
        </p:sp>
        <p:sp>
          <p:nvSpPr>
            <p:cNvPr id="478" name="rc70"/>
            <p:cNvSpPr/>
            <p:nvPr/>
          </p:nvSpPr>
          <p:spPr>
            <a:xfrm>
              <a:off x="8929641" y="10217410"/>
              <a:ext cx="182879" cy="182880"/>
            </a:xfrm>
            <a:prstGeom prst="rect">
              <a:avLst/>
            </a:prstGeom>
            <a:solidFill>
              <a:srgbClr val="FFFFFF">
                <a:alpha val="100000"/>
              </a:srgbClr>
            </a:solidFill>
          </p:spPr>
          <p:txBody>
            <a:bodyPr/>
            <a:lstStyle/>
            <a:p/>
          </p:txBody>
        </p:sp>
        <p:sp>
          <p:nvSpPr>
            <p:cNvPr id="479" name="rc71"/>
            <p:cNvSpPr/>
            <p:nvPr/>
          </p:nvSpPr>
          <p:spPr>
            <a:xfrm>
              <a:off x="8938641" y="10226410"/>
              <a:ext cx="164880" cy="164879"/>
            </a:xfrm>
            <a:prstGeom prst="rect">
              <a:avLst/>
            </a:prstGeom>
            <a:solidFill>
              <a:srgbClr val="008DC9">
                <a:alpha val="100000"/>
              </a:srgbClr>
            </a:solidFill>
            <a:ln w="13550" cap="flat">
              <a:solidFill>
                <a:srgbClr val="FFFFFF">
                  <a:alpha val="100000"/>
                </a:srgbClr>
              </a:solidFill>
              <a:prstDash val="solid"/>
              <a:miter/>
            </a:ln>
          </p:spPr>
          <p:txBody>
            <a:bodyPr/>
            <a:lstStyle/>
            <a:p/>
          </p:txBody>
        </p:sp>
        <p:sp>
          <p:nvSpPr>
            <p:cNvPr id="480" name="rc72"/>
            <p:cNvSpPr/>
            <p:nvPr/>
          </p:nvSpPr>
          <p:spPr>
            <a:xfrm>
              <a:off x="9855682" y="10217410"/>
              <a:ext cx="182879" cy="182880"/>
            </a:xfrm>
            <a:prstGeom prst="rect">
              <a:avLst/>
            </a:prstGeom>
            <a:solidFill>
              <a:srgbClr val="FFFFFF">
                <a:alpha val="100000"/>
              </a:srgbClr>
            </a:solidFill>
          </p:spPr>
          <p:txBody>
            <a:bodyPr/>
            <a:lstStyle/>
            <a:p/>
          </p:txBody>
        </p:sp>
        <p:sp>
          <p:nvSpPr>
            <p:cNvPr id="481" name="rc73"/>
            <p:cNvSpPr/>
            <p:nvPr/>
          </p:nvSpPr>
          <p:spPr>
            <a:xfrm>
              <a:off x="9864682" y="10226410"/>
              <a:ext cx="164879" cy="164879"/>
            </a:xfrm>
            <a:prstGeom prst="rect">
              <a:avLst/>
            </a:prstGeom>
            <a:solidFill>
              <a:srgbClr val="78D5FF">
                <a:alpha val="100000"/>
              </a:srgbClr>
            </a:solidFill>
            <a:ln w="13550" cap="flat">
              <a:solidFill>
                <a:srgbClr val="FFFFFF">
                  <a:alpha val="100000"/>
                </a:srgbClr>
              </a:solidFill>
              <a:prstDash val="solid"/>
              <a:miter/>
            </a:ln>
          </p:spPr>
          <p:txBody>
            <a:bodyPr/>
            <a:lstStyle/>
            <a:p/>
          </p:txBody>
        </p:sp>
        <p:sp>
          <p:nvSpPr>
            <p:cNvPr id="482" name="rc74"/>
            <p:cNvSpPr/>
            <p:nvPr/>
          </p:nvSpPr>
          <p:spPr>
            <a:xfrm>
              <a:off x="10857923" y="10217410"/>
              <a:ext cx="182880" cy="182880"/>
            </a:xfrm>
            <a:prstGeom prst="rect">
              <a:avLst/>
            </a:prstGeom>
            <a:solidFill>
              <a:srgbClr val="FFFFFF">
                <a:alpha val="100000"/>
              </a:srgbClr>
            </a:solidFill>
          </p:spPr>
          <p:txBody>
            <a:bodyPr/>
            <a:lstStyle/>
            <a:p/>
          </p:txBody>
        </p:sp>
        <p:sp>
          <p:nvSpPr>
            <p:cNvPr id="483" name="rc75"/>
            <p:cNvSpPr/>
            <p:nvPr/>
          </p:nvSpPr>
          <p:spPr>
            <a:xfrm>
              <a:off x="10866923" y="10226410"/>
              <a:ext cx="164879" cy="164879"/>
            </a:xfrm>
            <a:prstGeom prst="rect">
              <a:avLst/>
            </a:prstGeom>
            <a:solidFill>
              <a:srgbClr val="999999">
                <a:alpha val="100000"/>
              </a:srgbClr>
            </a:solidFill>
            <a:ln w="13550" cap="flat">
              <a:solidFill>
                <a:srgbClr val="FFFFFF">
                  <a:alpha val="100000"/>
                </a:srgbClr>
              </a:solidFill>
              <a:prstDash val="solid"/>
              <a:miter/>
            </a:ln>
          </p:spPr>
          <p:txBody>
            <a:bodyPr/>
            <a:lstStyle/>
            <a:p/>
          </p:txBody>
        </p:sp>
        <p:sp>
          <p:nvSpPr>
            <p:cNvPr id="484" name="tx76"/>
            <p:cNvSpPr/>
            <p:nvPr/>
          </p:nvSpPr>
          <p:spPr>
            <a:xfrm>
              <a:off x="8129280" y="10252073"/>
              <a:ext cx="622771"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 doses</a:t>
              </a:r>
            </a:p>
          </p:txBody>
        </p:sp>
        <p:sp>
          <p:nvSpPr>
            <p:cNvPr id="485" name="tx77"/>
            <p:cNvSpPr/>
            <p:nvPr/>
          </p:nvSpPr>
          <p:spPr>
            <a:xfrm>
              <a:off x="9220521" y="10252073"/>
              <a:ext cx="457572" cy="1113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 dose</a:t>
              </a:r>
            </a:p>
          </p:txBody>
        </p:sp>
        <p:sp>
          <p:nvSpPr>
            <p:cNvPr id="486" name="tx78"/>
            <p:cNvSpPr/>
            <p:nvPr/>
          </p:nvSpPr>
          <p:spPr>
            <a:xfrm>
              <a:off x="10146562" y="10251998"/>
              <a:ext cx="5337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 doses</a:t>
              </a:r>
            </a:p>
          </p:txBody>
        </p:sp>
        <p:sp>
          <p:nvSpPr>
            <p:cNvPr id="487" name="tx79"/>
            <p:cNvSpPr/>
            <p:nvPr/>
          </p:nvSpPr>
          <p:spPr>
            <a:xfrm>
              <a:off x="11148803" y="10252445"/>
              <a:ext cx="635347" cy="11095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Unknown</a:t>
              </a:r>
            </a:p>
          </p:txBody>
        </p:sp>
        <p:sp>
          <p:nvSpPr>
            <p:cNvPr id="488" name="tx80"/>
            <p:cNvSpPr/>
            <p:nvPr/>
          </p:nvSpPr>
          <p:spPr>
            <a:xfrm>
              <a:off x="6621343" y="6250748"/>
              <a:ext cx="5256596"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Age distribution, vaccination status and incidence (last 12 months)</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489" name=""/>
          <p:cNvGrpSpPr/>
          <p:nvPr/>
        </p:nvGrpSpPr>
        <p:grpSpPr>
          <a:xfrm>
            <a:off x="12527280" y="6217920"/>
            <a:ext cx="5486400" cy="4297680"/>
            <a:chOff x="12527280" y="6217920"/>
            <a:chExt cx="5486400" cy="4297680"/>
          </a:xfrm>
        </p:grpSpPr>
        <p:sp>
          <p:nvSpPr>
            <p:cNvPr id="490" name="rc3"/>
            <p:cNvSpPr/>
            <p:nvPr/>
          </p:nvSpPr>
          <p:spPr>
            <a:xfrm>
              <a:off x="12527280" y="6217920"/>
              <a:ext cx="5486400" cy="4297680"/>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491" name="rc4"/>
            <p:cNvSpPr/>
            <p:nvPr/>
          </p:nvSpPr>
          <p:spPr>
            <a:xfrm>
              <a:off x="12527280" y="6217920"/>
              <a:ext cx="5486399" cy="4297680"/>
            </a:xfrm>
            <a:prstGeom prst="rect">
              <a:avLst/>
            </a:prstGeom>
            <a:solidFill>
              <a:srgbClr val="FFFFFF">
                <a:alpha val="100000"/>
              </a:srgbClr>
            </a:solidFill>
            <a:ln w="13550" cap="rnd">
              <a:solidFill>
                <a:srgbClr val="FFFFFF">
                  <a:alpha val="100000"/>
                </a:srgbClr>
              </a:solidFill>
              <a:prstDash val="solid"/>
              <a:round/>
            </a:ln>
          </p:spPr>
          <p:txBody>
            <a:bodyPr/>
            <a:lstStyle/>
            <a:p/>
          </p:txBody>
        </p:sp>
        <p:sp>
          <p:nvSpPr>
            <p:cNvPr id="492" name="rc5"/>
            <p:cNvSpPr/>
            <p:nvPr/>
          </p:nvSpPr>
          <p:spPr>
            <a:xfrm>
              <a:off x="13216888" y="6510025"/>
              <a:ext cx="4727202" cy="2816824"/>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493" name="pl6"/>
            <p:cNvSpPr/>
            <p:nvPr/>
          </p:nvSpPr>
          <p:spPr>
            <a:xfrm>
              <a:off x="13216888" y="8942736"/>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94" name="pl7"/>
            <p:cNvSpPr/>
            <p:nvPr/>
          </p:nvSpPr>
          <p:spPr>
            <a:xfrm>
              <a:off x="13216888" y="84305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95" name="pl8"/>
            <p:cNvSpPr/>
            <p:nvPr/>
          </p:nvSpPr>
          <p:spPr>
            <a:xfrm>
              <a:off x="13216888" y="79184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96" name="pl9"/>
            <p:cNvSpPr/>
            <p:nvPr/>
          </p:nvSpPr>
          <p:spPr>
            <a:xfrm>
              <a:off x="13216888" y="740628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97" name="pl10"/>
            <p:cNvSpPr/>
            <p:nvPr/>
          </p:nvSpPr>
          <p:spPr>
            <a:xfrm>
              <a:off x="13216888" y="6894137"/>
              <a:ext cx="4727202" cy="0"/>
            </a:xfrm>
            <a:custGeom>
              <a:avLst/>
              <a:pathLst>
                <a:path w="4727202" h="0">
                  <a:moveTo>
                    <a:pt x="0" y="0"/>
                  </a:moveTo>
                  <a:lnTo>
                    <a:pt x="4727202" y="0"/>
                  </a:lnTo>
                  <a:lnTo>
                    <a:pt x="4727202" y="0"/>
                  </a:lnTo>
                </a:path>
              </a:pathLst>
            </a:custGeom>
            <a:ln w="6775" cap="flat">
              <a:solidFill>
                <a:srgbClr val="FFFFFF">
                  <a:alpha val="100000"/>
                </a:srgbClr>
              </a:solidFill>
              <a:prstDash val="solid"/>
              <a:round/>
            </a:ln>
          </p:spPr>
          <p:txBody>
            <a:bodyPr/>
            <a:lstStyle/>
            <a:p/>
          </p:txBody>
        </p:sp>
        <p:sp>
          <p:nvSpPr>
            <p:cNvPr id="498" name="pl11"/>
            <p:cNvSpPr/>
            <p:nvPr/>
          </p:nvSpPr>
          <p:spPr>
            <a:xfrm>
              <a:off x="13216888" y="9198811"/>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499" name="pl12"/>
            <p:cNvSpPr/>
            <p:nvPr/>
          </p:nvSpPr>
          <p:spPr>
            <a:xfrm>
              <a:off x="13216888" y="86866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00" name="pl13"/>
            <p:cNvSpPr/>
            <p:nvPr/>
          </p:nvSpPr>
          <p:spPr>
            <a:xfrm>
              <a:off x="13216888" y="81745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01" name="pl14"/>
            <p:cNvSpPr/>
            <p:nvPr/>
          </p:nvSpPr>
          <p:spPr>
            <a:xfrm>
              <a:off x="13216888" y="76623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02" name="pl15"/>
            <p:cNvSpPr/>
            <p:nvPr/>
          </p:nvSpPr>
          <p:spPr>
            <a:xfrm>
              <a:off x="13216888" y="715021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03" name="pl16"/>
            <p:cNvSpPr/>
            <p:nvPr/>
          </p:nvSpPr>
          <p:spPr>
            <a:xfrm>
              <a:off x="13216888" y="6638062"/>
              <a:ext cx="4727202" cy="0"/>
            </a:xfrm>
            <a:custGeom>
              <a:avLst/>
              <a:pathLst>
                <a:path w="4727202" h="0">
                  <a:moveTo>
                    <a:pt x="0" y="0"/>
                  </a:moveTo>
                  <a:lnTo>
                    <a:pt x="4727202" y="0"/>
                  </a:lnTo>
                  <a:lnTo>
                    <a:pt x="4727202" y="0"/>
                  </a:lnTo>
                </a:path>
              </a:pathLst>
            </a:custGeom>
            <a:ln w="13550" cap="flat">
              <a:solidFill>
                <a:srgbClr val="FFFFFF">
                  <a:alpha val="100000"/>
                </a:srgbClr>
              </a:solidFill>
              <a:prstDash val="solid"/>
              <a:round/>
            </a:ln>
          </p:spPr>
          <p:txBody>
            <a:bodyPr/>
            <a:lstStyle/>
            <a:p/>
          </p:txBody>
        </p:sp>
        <p:sp>
          <p:nvSpPr>
            <p:cNvPr id="504" name="pl17"/>
            <p:cNvSpPr/>
            <p:nvPr/>
          </p:nvSpPr>
          <p:spPr>
            <a:xfrm>
              <a:off x="13329440" y="6714885"/>
              <a:ext cx="4502097" cy="793832"/>
            </a:xfrm>
            <a:custGeom>
              <a:avLst/>
              <a:pathLst>
                <a:path w="4502097" h="793832">
                  <a:moveTo>
                    <a:pt x="0" y="563364"/>
                  </a:moveTo>
                  <a:lnTo>
                    <a:pt x="187587" y="614579"/>
                  </a:lnTo>
                  <a:lnTo>
                    <a:pt x="375174" y="691402"/>
                  </a:lnTo>
                  <a:lnTo>
                    <a:pt x="562762" y="742617"/>
                  </a:lnTo>
                  <a:lnTo>
                    <a:pt x="750349" y="793832"/>
                  </a:lnTo>
                  <a:lnTo>
                    <a:pt x="937937" y="768224"/>
                  </a:lnTo>
                  <a:lnTo>
                    <a:pt x="1125524" y="742617"/>
                  </a:lnTo>
                  <a:lnTo>
                    <a:pt x="1313111" y="717009"/>
                  </a:lnTo>
                  <a:lnTo>
                    <a:pt x="1500699" y="691402"/>
                  </a:lnTo>
                  <a:lnTo>
                    <a:pt x="1688286" y="537757"/>
                  </a:lnTo>
                  <a:lnTo>
                    <a:pt x="1875874" y="179252"/>
                  </a:lnTo>
                  <a:lnTo>
                    <a:pt x="2063461" y="128037"/>
                  </a:lnTo>
                  <a:lnTo>
                    <a:pt x="2251048" y="0"/>
                  </a:lnTo>
                  <a:lnTo>
                    <a:pt x="2438636" y="102429"/>
                  </a:lnTo>
                  <a:lnTo>
                    <a:pt x="2626223" y="128037"/>
                  </a:lnTo>
                  <a:lnTo>
                    <a:pt x="2813811" y="281682"/>
                  </a:lnTo>
                  <a:lnTo>
                    <a:pt x="3001398" y="51214"/>
                  </a:lnTo>
                  <a:lnTo>
                    <a:pt x="3188985" y="179252"/>
                  </a:lnTo>
                  <a:lnTo>
                    <a:pt x="3376573" y="230467"/>
                  </a:lnTo>
                  <a:lnTo>
                    <a:pt x="3564160" y="307289"/>
                  </a:lnTo>
                  <a:lnTo>
                    <a:pt x="3751748" y="307289"/>
                  </a:lnTo>
                  <a:lnTo>
                    <a:pt x="3939335" y="230467"/>
                  </a:lnTo>
                  <a:lnTo>
                    <a:pt x="4126923" y="179252"/>
                  </a:lnTo>
                  <a:lnTo>
                    <a:pt x="4314510" y="179252"/>
                  </a:lnTo>
                  <a:lnTo>
                    <a:pt x="4502097" y="179252"/>
                  </a:lnTo>
                </a:path>
              </a:pathLst>
            </a:custGeom>
            <a:ln w="32521" cap="flat">
              <a:solidFill>
                <a:srgbClr val="5EB0E8">
                  <a:alpha val="100000"/>
                </a:srgbClr>
              </a:solidFill>
              <a:prstDash val="solid"/>
              <a:round/>
            </a:ln>
          </p:spPr>
          <p:txBody>
            <a:bodyPr/>
            <a:lstStyle/>
            <a:p/>
          </p:txBody>
        </p:sp>
        <p:sp>
          <p:nvSpPr>
            <p:cNvPr id="505" name="pl18"/>
            <p:cNvSpPr/>
            <p:nvPr/>
          </p:nvSpPr>
          <p:spPr>
            <a:xfrm>
              <a:off x="16330839" y="7201427"/>
              <a:ext cx="1500699" cy="384112"/>
            </a:xfrm>
            <a:custGeom>
              <a:avLst/>
              <a:pathLst>
                <a:path w="1500699" h="384112">
                  <a:moveTo>
                    <a:pt x="0" y="384112"/>
                  </a:moveTo>
                  <a:lnTo>
                    <a:pt x="187587" y="0"/>
                  </a:lnTo>
                  <a:lnTo>
                    <a:pt x="375174" y="0"/>
                  </a:lnTo>
                  <a:lnTo>
                    <a:pt x="562762" y="76822"/>
                  </a:lnTo>
                  <a:lnTo>
                    <a:pt x="750349" y="102429"/>
                  </a:lnTo>
                  <a:lnTo>
                    <a:pt x="937937" y="51214"/>
                  </a:lnTo>
                  <a:lnTo>
                    <a:pt x="1125524" y="25607"/>
                  </a:lnTo>
                  <a:lnTo>
                    <a:pt x="1313111" y="25607"/>
                  </a:lnTo>
                  <a:lnTo>
                    <a:pt x="1500699" y="0"/>
                  </a:lnTo>
                </a:path>
              </a:pathLst>
            </a:custGeom>
            <a:ln w="32521" cap="flat">
              <a:solidFill>
                <a:srgbClr val="00A173">
                  <a:alpha val="100000"/>
                </a:srgbClr>
              </a:solidFill>
              <a:prstDash val="solid"/>
              <a:round/>
            </a:ln>
          </p:spPr>
          <p:txBody>
            <a:bodyPr/>
            <a:lstStyle/>
            <a:p/>
          </p:txBody>
        </p:sp>
        <p:sp>
          <p:nvSpPr>
            <p:cNvPr id="506" name="tx19"/>
            <p:cNvSpPr/>
            <p:nvPr/>
          </p:nvSpPr>
          <p:spPr>
            <a:xfrm>
              <a:off x="12970810" y="9141959"/>
              <a:ext cx="84757"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0</a:t>
              </a:r>
            </a:p>
          </p:txBody>
        </p:sp>
        <p:sp>
          <p:nvSpPr>
            <p:cNvPr id="507" name="tx20"/>
            <p:cNvSpPr/>
            <p:nvPr/>
          </p:nvSpPr>
          <p:spPr>
            <a:xfrm>
              <a:off x="12886052" y="862980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a:t>
              </a:r>
            </a:p>
          </p:txBody>
        </p:sp>
        <p:sp>
          <p:nvSpPr>
            <p:cNvPr id="508" name="tx21"/>
            <p:cNvSpPr/>
            <p:nvPr/>
          </p:nvSpPr>
          <p:spPr>
            <a:xfrm>
              <a:off x="12886052" y="8117659"/>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40</a:t>
              </a:r>
            </a:p>
          </p:txBody>
        </p:sp>
        <p:sp>
          <p:nvSpPr>
            <p:cNvPr id="509" name="tx22"/>
            <p:cNvSpPr/>
            <p:nvPr/>
          </p:nvSpPr>
          <p:spPr>
            <a:xfrm>
              <a:off x="12886052" y="760551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60</a:t>
              </a:r>
            </a:p>
          </p:txBody>
        </p:sp>
        <p:sp>
          <p:nvSpPr>
            <p:cNvPr id="510" name="tx23"/>
            <p:cNvSpPr/>
            <p:nvPr/>
          </p:nvSpPr>
          <p:spPr>
            <a:xfrm>
              <a:off x="12886052" y="7093360"/>
              <a:ext cx="169515"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80</a:t>
              </a:r>
            </a:p>
          </p:txBody>
        </p:sp>
        <p:sp>
          <p:nvSpPr>
            <p:cNvPr id="511" name="tx24"/>
            <p:cNvSpPr/>
            <p:nvPr/>
          </p:nvSpPr>
          <p:spPr>
            <a:xfrm>
              <a:off x="12801295" y="6581210"/>
              <a:ext cx="254272"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100</a:t>
              </a:r>
            </a:p>
          </p:txBody>
        </p:sp>
        <p:sp>
          <p:nvSpPr>
            <p:cNvPr id="512" name="pl25"/>
            <p:cNvSpPr/>
            <p:nvPr/>
          </p:nvSpPr>
          <p:spPr>
            <a:xfrm>
              <a:off x="13182093" y="9198811"/>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13" name="pl26"/>
            <p:cNvSpPr/>
            <p:nvPr/>
          </p:nvSpPr>
          <p:spPr>
            <a:xfrm>
              <a:off x="13182093" y="86866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14" name="pl27"/>
            <p:cNvSpPr/>
            <p:nvPr/>
          </p:nvSpPr>
          <p:spPr>
            <a:xfrm>
              <a:off x="13182093" y="81745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15" name="pl28"/>
            <p:cNvSpPr/>
            <p:nvPr/>
          </p:nvSpPr>
          <p:spPr>
            <a:xfrm>
              <a:off x="13182093" y="76623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16" name="pl29"/>
            <p:cNvSpPr/>
            <p:nvPr/>
          </p:nvSpPr>
          <p:spPr>
            <a:xfrm>
              <a:off x="13182093" y="715021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17" name="pl30"/>
            <p:cNvSpPr/>
            <p:nvPr/>
          </p:nvSpPr>
          <p:spPr>
            <a:xfrm>
              <a:off x="13182093" y="6638062"/>
              <a:ext cx="34794" cy="0"/>
            </a:xfrm>
            <a:custGeom>
              <a:avLst/>
              <a:pathLst>
                <a:path w="34794" h="0">
                  <a:moveTo>
                    <a:pt x="0" y="0"/>
                  </a:moveTo>
                  <a:lnTo>
                    <a:pt x="34794" y="0"/>
                  </a:lnTo>
                </a:path>
              </a:pathLst>
            </a:custGeom>
            <a:ln w="13550" cap="flat">
              <a:solidFill>
                <a:srgbClr val="333333">
                  <a:alpha val="100000"/>
                </a:srgbClr>
              </a:solidFill>
              <a:prstDash val="solid"/>
              <a:round/>
            </a:ln>
          </p:spPr>
          <p:txBody>
            <a:bodyPr/>
            <a:lstStyle/>
            <a:p/>
          </p:txBody>
        </p:sp>
        <p:sp>
          <p:nvSpPr>
            <p:cNvPr id="518" name="pl31"/>
            <p:cNvSpPr/>
            <p:nvPr/>
          </p:nvSpPr>
          <p:spPr>
            <a:xfrm>
              <a:off x="1332944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19" name="pl32"/>
            <p:cNvSpPr/>
            <p:nvPr/>
          </p:nvSpPr>
          <p:spPr>
            <a:xfrm>
              <a:off x="1351702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0" name="pl33"/>
            <p:cNvSpPr/>
            <p:nvPr/>
          </p:nvSpPr>
          <p:spPr>
            <a:xfrm>
              <a:off x="1370461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1" name="pl34"/>
            <p:cNvSpPr/>
            <p:nvPr/>
          </p:nvSpPr>
          <p:spPr>
            <a:xfrm>
              <a:off x="138922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2" name="pl35"/>
            <p:cNvSpPr/>
            <p:nvPr/>
          </p:nvSpPr>
          <p:spPr>
            <a:xfrm>
              <a:off x="14079790"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3" name="pl36"/>
            <p:cNvSpPr/>
            <p:nvPr/>
          </p:nvSpPr>
          <p:spPr>
            <a:xfrm>
              <a:off x="1426737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4" name="pl37"/>
            <p:cNvSpPr/>
            <p:nvPr/>
          </p:nvSpPr>
          <p:spPr>
            <a:xfrm>
              <a:off x="14454965"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5" name="pl38"/>
            <p:cNvSpPr/>
            <p:nvPr/>
          </p:nvSpPr>
          <p:spPr>
            <a:xfrm>
              <a:off x="1464255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6" name="pl39"/>
            <p:cNvSpPr/>
            <p:nvPr/>
          </p:nvSpPr>
          <p:spPr>
            <a:xfrm>
              <a:off x="148301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7" name="pl40"/>
            <p:cNvSpPr/>
            <p:nvPr/>
          </p:nvSpPr>
          <p:spPr>
            <a:xfrm>
              <a:off x="15017727"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8" name="pl41"/>
            <p:cNvSpPr/>
            <p:nvPr/>
          </p:nvSpPr>
          <p:spPr>
            <a:xfrm>
              <a:off x="152053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29" name="pl42"/>
            <p:cNvSpPr/>
            <p:nvPr/>
          </p:nvSpPr>
          <p:spPr>
            <a:xfrm>
              <a:off x="15392902"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0" name="pl43"/>
            <p:cNvSpPr/>
            <p:nvPr/>
          </p:nvSpPr>
          <p:spPr>
            <a:xfrm>
              <a:off x="1558048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1" name="pl44"/>
            <p:cNvSpPr/>
            <p:nvPr/>
          </p:nvSpPr>
          <p:spPr>
            <a:xfrm>
              <a:off x="157680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2" name="pl45"/>
            <p:cNvSpPr/>
            <p:nvPr/>
          </p:nvSpPr>
          <p:spPr>
            <a:xfrm>
              <a:off x="1595566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3" name="pl46"/>
            <p:cNvSpPr/>
            <p:nvPr/>
          </p:nvSpPr>
          <p:spPr>
            <a:xfrm>
              <a:off x="161432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4" name="pl47"/>
            <p:cNvSpPr/>
            <p:nvPr/>
          </p:nvSpPr>
          <p:spPr>
            <a:xfrm>
              <a:off x="16330839"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5" name="pl48"/>
            <p:cNvSpPr/>
            <p:nvPr/>
          </p:nvSpPr>
          <p:spPr>
            <a:xfrm>
              <a:off x="1651842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6" name="pl49"/>
            <p:cNvSpPr/>
            <p:nvPr/>
          </p:nvSpPr>
          <p:spPr>
            <a:xfrm>
              <a:off x="16706014"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7" name="pl50"/>
            <p:cNvSpPr/>
            <p:nvPr/>
          </p:nvSpPr>
          <p:spPr>
            <a:xfrm>
              <a:off x="1689360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8" name="pl51"/>
            <p:cNvSpPr/>
            <p:nvPr/>
          </p:nvSpPr>
          <p:spPr>
            <a:xfrm>
              <a:off x="1708118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39" name="pl52"/>
            <p:cNvSpPr/>
            <p:nvPr/>
          </p:nvSpPr>
          <p:spPr>
            <a:xfrm>
              <a:off x="17268776"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0" name="pl53"/>
            <p:cNvSpPr/>
            <p:nvPr/>
          </p:nvSpPr>
          <p:spPr>
            <a:xfrm>
              <a:off x="17456363"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1" name="pl54"/>
            <p:cNvSpPr/>
            <p:nvPr/>
          </p:nvSpPr>
          <p:spPr>
            <a:xfrm>
              <a:off x="17643951"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2" name="pl55"/>
            <p:cNvSpPr/>
            <p:nvPr/>
          </p:nvSpPr>
          <p:spPr>
            <a:xfrm>
              <a:off x="17831538" y="9326849"/>
              <a:ext cx="0" cy="34794"/>
            </a:xfrm>
            <a:custGeom>
              <a:avLst/>
              <a:pathLst>
                <a:path w="0" h="34794">
                  <a:moveTo>
                    <a:pt x="0" y="34794"/>
                  </a:moveTo>
                  <a:lnTo>
                    <a:pt x="0" y="0"/>
                  </a:lnTo>
                </a:path>
              </a:pathLst>
            </a:custGeom>
            <a:ln w="13550" cap="flat">
              <a:solidFill>
                <a:srgbClr val="333333">
                  <a:alpha val="100000"/>
                </a:srgbClr>
              </a:solidFill>
              <a:prstDash val="solid"/>
              <a:round/>
            </a:ln>
          </p:spPr>
          <p:txBody>
            <a:bodyPr/>
            <a:lstStyle/>
            <a:p/>
          </p:txBody>
        </p:sp>
        <p:sp>
          <p:nvSpPr>
            <p:cNvPr id="543" name="tx56"/>
            <p:cNvSpPr/>
            <p:nvPr/>
          </p:nvSpPr>
          <p:spPr>
            <a:xfrm rot="-5400000">
              <a:off x="131587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2000</a:t>
              </a:r>
            </a:p>
          </p:txBody>
        </p:sp>
        <p:sp>
          <p:nvSpPr>
            <p:cNvPr id="544" name="tx57"/>
            <p:cNvSpPr/>
            <p:nvPr/>
          </p:nvSpPr>
          <p:spPr>
            <a:xfrm rot="-5400000">
              <a:off x="1334635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2001</a:t>
              </a:r>
            </a:p>
          </p:txBody>
        </p:sp>
        <p:sp>
          <p:nvSpPr>
            <p:cNvPr id="545" name="tx58"/>
            <p:cNvSpPr/>
            <p:nvPr/>
          </p:nvSpPr>
          <p:spPr>
            <a:xfrm rot="-5400000">
              <a:off x="135339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2002</a:t>
              </a:r>
            </a:p>
          </p:txBody>
        </p:sp>
        <p:sp>
          <p:nvSpPr>
            <p:cNvPr id="546" name="tx59"/>
            <p:cNvSpPr/>
            <p:nvPr/>
          </p:nvSpPr>
          <p:spPr>
            <a:xfrm rot="-5400000">
              <a:off x="13721497"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2003</a:t>
              </a:r>
            </a:p>
          </p:txBody>
        </p:sp>
        <p:sp>
          <p:nvSpPr>
            <p:cNvPr id="547" name="tx60"/>
            <p:cNvSpPr/>
            <p:nvPr/>
          </p:nvSpPr>
          <p:spPr>
            <a:xfrm rot="-5400000">
              <a:off x="1390912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2004</a:t>
              </a:r>
            </a:p>
          </p:txBody>
        </p:sp>
        <p:sp>
          <p:nvSpPr>
            <p:cNvPr id="548" name="tx61"/>
            <p:cNvSpPr/>
            <p:nvPr/>
          </p:nvSpPr>
          <p:spPr>
            <a:xfrm rot="-5400000">
              <a:off x="1409670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2005</a:t>
              </a:r>
            </a:p>
          </p:txBody>
        </p:sp>
        <p:sp>
          <p:nvSpPr>
            <p:cNvPr id="549" name="tx62"/>
            <p:cNvSpPr/>
            <p:nvPr/>
          </p:nvSpPr>
          <p:spPr>
            <a:xfrm rot="-5400000">
              <a:off x="1428429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2006</a:t>
              </a:r>
            </a:p>
          </p:txBody>
        </p:sp>
        <p:sp>
          <p:nvSpPr>
            <p:cNvPr id="550" name="tx63"/>
            <p:cNvSpPr/>
            <p:nvPr/>
          </p:nvSpPr>
          <p:spPr>
            <a:xfrm rot="-5400000">
              <a:off x="144718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2007</a:t>
              </a:r>
            </a:p>
          </p:txBody>
        </p:sp>
        <p:sp>
          <p:nvSpPr>
            <p:cNvPr id="551" name="tx64"/>
            <p:cNvSpPr/>
            <p:nvPr/>
          </p:nvSpPr>
          <p:spPr>
            <a:xfrm rot="-5400000">
              <a:off x="14659471"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2008</a:t>
              </a:r>
            </a:p>
          </p:txBody>
        </p:sp>
        <p:sp>
          <p:nvSpPr>
            <p:cNvPr id="552" name="tx65"/>
            <p:cNvSpPr/>
            <p:nvPr/>
          </p:nvSpPr>
          <p:spPr>
            <a:xfrm rot="-5400000">
              <a:off x="14847058"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2009</a:t>
              </a:r>
            </a:p>
          </p:txBody>
        </p:sp>
        <p:sp>
          <p:nvSpPr>
            <p:cNvPr id="553" name="tx66"/>
            <p:cNvSpPr/>
            <p:nvPr/>
          </p:nvSpPr>
          <p:spPr>
            <a:xfrm rot="-5400000">
              <a:off x="15034646"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2010</a:t>
              </a:r>
            </a:p>
          </p:txBody>
        </p:sp>
        <p:sp>
          <p:nvSpPr>
            <p:cNvPr id="554" name="tx67"/>
            <p:cNvSpPr/>
            <p:nvPr/>
          </p:nvSpPr>
          <p:spPr>
            <a:xfrm rot="-5400000">
              <a:off x="1522223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2011</a:t>
              </a:r>
            </a:p>
          </p:txBody>
        </p:sp>
        <p:sp>
          <p:nvSpPr>
            <p:cNvPr id="555" name="tx68"/>
            <p:cNvSpPr/>
            <p:nvPr/>
          </p:nvSpPr>
          <p:spPr>
            <a:xfrm rot="-5400000">
              <a:off x="154098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2012</a:t>
              </a:r>
            </a:p>
          </p:txBody>
        </p:sp>
        <p:sp>
          <p:nvSpPr>
            <p:cNvPr id="556" name="tx69"/>
            <p:cNvSpPr/>
            <p:nvPr/>
          </p:nvSpPr>
          <p:spPr>
            <a:xfrm rot="-5400000">
              <a:off x="15597371"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2013</a:t>
              </a:r>
            </a:p>
          </p:txBody>
        </p:sp>
        <p:sp>
          <p:nvSpPr>
            <p:cNvPr id="557" name="tx70"/>
            <p:cNvSpPr/>
            <p:nvPr/>
          </p:nvSpPr>
          <p:spPr>
            <a:xfrm rot="-5400000">
              <a:off x="157849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2014</a:t>
              </a:r>
            </a:p>
          </p:txBody>
        </p:sp>
        <p:sp>
          <p:nvSpPr>
            <p:cNvPr id="558" name="tx71"/>
            <p:cNvSpPr/>
            <p:nvPr/>
          </p:nvSpPr>
          <p:spPr>
            <a:xfrm rot="-5400000">
              <a:off x="15972583"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2015</a:t>
              </a:r>
            </a:p>
          </p:txBody>
        </p:sp>
        <p:sp>
          <p:nvSpPr>
            <p:cNvPr id="559" name="tx72"/>
            <p:cNvSpPr/>
            <p:nvPr/>
          </p:nvSpPr>
          <p:spPr>
            <a:xfrm rot="-5400000">
              <a:off x="1616017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2016</a:t>
              </a:r>
            </a:p>
          </p:txBody>
        </p:sp>
        <p:sp>
          <p:nvSpPr>
            <p:cNvPr id="560" name="tx73"/>
            <p:cNvSpPr/>
            <p:nvPr/>
          </p:nvSpPr>
          <p:spPr>
            <a:xfrm rot="-5400000">
              <a:off x="1634775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2017</a:t>
              </a:r>
            </a:p>
          </p:txBody>
        </p:sp>
        <p:sp>
          <p:nvSpPr>
            <p:cNvPr id="561" name="tx74"/>
            <p:cNvSpPr/>
            <p:nvPr/>
          </p:nvSpPr>
          <p:spPr>
            <a:xfrm rot="-5400000">
              <a:off x="1653534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2018</a:t>
              </a:r>
            </a:p>
          </p:txBody>
        </p:sp>
        <p:sp>
          <p:nvSpPr>
            <p:cNvPr id="562" name="tx75"/>
            <p:cNvSpPr/>
            <p:nvPr/>
          </p:nvSpPr>
          <p:spPr>
            <a:xfrm rot="-5400000">
              <a:off x="16722932"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2019</a:t>
              </a:r>
            </a:p>
          </p:txBody>
        </p:sp>
        <p:sp>
          <p:nvSpPr>
            <p:cNvPr id="563" name="tx76"/>
            <p:cNvSpPr/>
            <p:nvPr/>
          </p:nvSpPr>
          <p:spPr>
            <a:xfrm rot="-5400000">
              <a:off x="16910520"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2020</a:t>
              </a:r>
            </a:p>
          </p:txBody>
        </p:sp>
        <p:sp>
          <p:nvSpPr>
            <p:cNvPr id="564" name="tx77"/>
            <p:cNvSpPr/>
            <p:nvPr/>
          </p:nvSpPr>
          <p:spPr>
            <a:xfrm rot="-5400000">
              <a:off x="17098107"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2021</a:t>
              </a:r>
            </a:p>
          </p:txBody>
        </p:sp>
        <p:sp>
          <p:nvSpPr>
            <p:cNvPr id="565" name="tx78"/>
            <p:cNvSpPr/>
            <p:nvPr/>
          </p:nvSpPr>
          <p:spPr>
            <a:xfrm rot="-5400000">
              <a:off x="17285695"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2022</a:t>
              </a:r>
            </a:p>
          </p:txBody>
        </p:sp>
        <p:sp>
          <p:nvSpPr>
            <p:cNvPr id="566" name="tx79"/>
            <p:cNvSpPr/>
            <p:nvPr/>
          </p:nvSpPr>
          <p:spPr>
            <a:xfrm rot="-5400000">
              <a:off x="17473245" y="9576643"/>
              <a:ext cx="339030"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2023</a:t>
              </a:r>
            </a:p>
          </p:txBody>
        </p:sp>
        <p:sp>
          <p:nvSpPr>
            <p:cNvPr id="567" name="tx80"/>
            <p:cNvSpPr/>
            <p:nvPr/>
          </p:nvSpPr>
          <p:spPr>
            <a:xfrm rot="-5400000">
              <a:off x="17660869" y="9576680"/>
              <a:ext cx="339030"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2024</a:t>
              </a:r>
            </a:p>
          </p:txBody>
        </p:sp>
        <p:sp>
          <p:nvSpPr>
            <p:cNvPr id="568" name="tx81"/>
            <p:cNvSpPr/>
            <p:nvPr/>
          </p:nvSpPr>
          <p:spPr>
            <a:xfrm rot="-5400000">
              <a:off x="12198232" y="7846925"/>
              <a:ext cx="872430" cy="143023"/>
            </a:xfrm>
            <a:prstGeom prst="rect">
              <a:avLst/>
            </a:prstGeom>
            <a:noFill/>
          </p:spPr>
          <p:txBody>
            <a:bodyPr lIns="0" rIns="0" tIns="0" bIns="0" anchorCtr="1" anchor="ctr" wrap="none"/>
            <a:lstStyle/>
            <a:p>
              <a:pPr algn="l" marL="0" marR="0" indent="0">
                <a:lnSpc>
                  <a:spcPts val="1200"/>
                </a:lnSpc>
                <a:spcBef>
                  <a:spcPts val="0"/>
                </a:spcBef>
                <a:spcAft>
                  <a:spcPts val="0"/>
                </a:spcAft>
              </a:pPr>
              <a:r>
                <a:rPr sz="1200" b="1">
                  <a:solidFill>
                    <a:srgbClr val="000000">
                      <a:alpha val="100000"/>
                    </a:srgbClr>
                  </a:solidFill>
                  <a:latin typeface="Poppins"/>
                  <a:cs typeface="Poppins"/>
                </a:rPr>
                <a:t>% Coverage</a:t>
              </a:r>
            </a:p>
          </p:txBody>
        </p:sp>
        <p:sp>
          <p:nvSpPr>
            <p:cNvPr id="569" name="rc82"/>
            <p:cNvSpPr/>
            <p:nvPr/>
          </p:nvSpPr>
          <p:spPr>
            <a:xfrm>
              <a:off x="14005791" y="9941072"/>
              <a:ext cx="3149396" cy="504938"/>
            </a:xfrm>
            <a:prstGeom prst="rect">
              <a:avLst/>
            </a:prstGeom>
            <a:solidFill>
              <a:srgbClr val="FFFFFF">
                <a:alpha val="100000"/>
              </a:srgbClr>
            </a:solidFill>
          </p:spPr>
          <p:txBody>
            <a:bodyPr/>
            <a:lstStyle/>
            <a:p/>
          </p:txBody>
        </p:sp>
        <p:sp>
          <p:nvSpPr>
            <p:cNvPr id="570" name="pl83"/>
            <p:cNvSpPr/>
            <p:nvPr/>
          </p:nvSpPr>
          <p:spPr>
            <a:xfrm>
              <a:off x="14111956" y="10193541"/>
              <a:ext cx="292607" cy="0"/>
            </a:xfrm>
            <a:custGeom>
              <a:avLst/>
              <a:pathLst>
                <a:path w="292607" h="0">
                  <a:moveTo>
                    <a:pt x="0" y="0"/>
                  </a:moveTo>
                  <a:lnTo>
                    <a:pt x="292607" y="0"/>
                  </a:lnTo>
                </a:path>
              </a:pathLst>
            </a:custGeom>
            <a:ln w="32521" cap="flat">
              <a:solidFill>
                <a:srgbClr val="5EB0E8">
                  <a:alpha val="100000"/>
                </a:srgbClr>
              </a:solidFill>
              <a:prstDash val="solid"/>
              <a:round/>
            </a:ln>
          </p:spPr>
          <p:txBody>
            <a:bodyPr/>
            <a:lstStyle/>
            <a:p/>
          </p:txBody>
        </p:sp>
        <p:sp>
          <p:nvSpPr>
            <p:cNvPr id="571" name="pl84"/>
            <p:cNvSpPr/>
            <p:nvPr/>
          </p:nvSpPr>
          <p:spPr>
            <a:xfrm>
              <a:off x="15651860" y="10193541"/>
              <a:ext cx="292607" cy="0"/>
            </a:xfrm>
            <a:custGeom>
              <a:avLst/>
              <a:pathLst>
                <a:path w="292607" h="0">
                  <a:moveTo>
                    <a:pt x="0" y="0"/>
                  </a:moveTo>
                  <a:lnTo>
                    <a:pt x="292607" y="0"/>
                  </a:lnTo>
                </a:path>
              </a:pathLst>
            </a:custGeom>
            <a:ln w="32521" cap="flat">
              <a:solidFill>
                <a:srgbClr val="00A173">
                  <a:alpha val="100000"/>
                </a:srgbClr>
              </a:solidFill>
              <a:prstDash val="solid"/>
              <a:round/>
            </a:ln>
          </p:spPr>
          <p:txBody>
            <a:bodyPr/>
            <a:lstStyle/>
            <a:p/>
          </p:txBody>
        </p:sp>
        <p:sp>
          <p:nvSpPr>
            <p:cNvPr id="572" name="tx85"/>
            <p:cNvSpPr/>
            <p:nvPr/>
          </p:nvSpPr>
          <p:spPr>
            <a:xfrm>
              <a:off x="14621140"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MCV1</a:t>
              </a:r>
            </a:p>
          </p:txBody>
        </p:sp>
        <p:sp>
          <p:nvSpPr>
            <p:cNvPr id="573" name="tx86"/>
            <p:cNvSpPr/>
            <p:nvPr/>
          </p:nvSpPr>
          <p:spPr>
            <a:xfrm>
              <a:off x="16161044" y="10115853"/>
              <a:ext cx="564554" cy="150415"/>
            </a:xfrm>
            <a:prstGeom prst="rect">
              <a:avLst/>
            </a:prstGeom>
            <a:noFill/>
          </p:spPr>
          <p:txBody>
            <a:bodyPr lIns="0" rIns="0" tIns="0" bIns="0" anchorCtr="1" anchor="ctr" wrap="none"/>
            <a:lstStyle/>
            <a:p>
              <a:pPr algn="l" marL="0" marR="0" indent="0">
                <a:lnSpc>
                  <a:spcPts val="1600"/>
                </a:lnSpc>
                <a:spcBef>
                  <a:spcPts val="0"/>
                </a:spcBef>
                <a:spcAft>
                  <a:spcPts val="0"/>
                </a:spcAft>
              </a:pPr>
              <a:r>
                <a:rPr sz="1600">
                  <a:solidFill>
                    <a:srgbClr val="000000">
                      <a:alpha val="100000"/>
                    </a:srgbClr>
                  </a:solidFill>
                  <a:latin typeface="Poppins"/>
                  <a:cs typeface="Poppins"/>
                </a:rPr>
                <a:t>MCV2</a:t>
              </a:r>
            </a:p>
          </p:txBody>
        </p:sp>
        <p:sp>
          <p:nvSpPr>
            <p:cNvPr id="574" name="tx87"/>
            <p:cNvSpPr/>
            <p:nvPr/>
          </p:nvSpPr>
          <p:spPr>
            <a:xfrm>
              <a:off x="13216888" y="6250748"/>
              <a:ext cx="3513453"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WHO/UNICEF Coverage Estimates (WUENIC)</a:t>
              </a:r>
            </a:p>
          </p:txBody>
        </p:sp>
      </p:grpSp>
      <p:grpSp xmlns:a="http://schemas.openxmlformats.org/drawingml/2006/main" xmlns:r="http://schemas.openxmlformats.org/officeDocument/2006/relationships" xmlns:p="http://schemas.openxmlformats.org/presentationml/2006/main" xmlns:pic="http://schemas.openxmlformats.org/drawingml/2006/picture">
        <p:nvGrpSpPr>
          <p:cNvPr id="575" name=""/>
          <p:cNvGrpSpPr/>
          <p:nvPr/>
        </p:nvGrpSpPr>
        <p:grpSpPr>
          <a:xfrm>
            <a:off x="594360" y="6217920"/>
            <a:ext cx="5562295" cy="4320959"/>
            <a:chOff x="594360" y="6217920"/>
            <a:chExt cx="5562295" cy="4320959"/>
          </a:xfrm>
        </p:grpSpPr>
        <p:sp>
          <p:nvSpPr>
            <p:cNvPr id="576" name="rc3"/>
            <p:cNvSpPr/>
            <p:nvPr/>
          </p:nvSpPr>
          <p:spPr>
            <a:xfrm>
              <a:off x="594360" y="6217920"/>
              <a:ext cx="5562295" cy="4320959"/>
            </a:xfrm>
            <a:prstGeom prst="rect">
              <a:avLst/>
            </a:prstGeom>
            <a:solidFill>
              <a:srgbClr val="FFFFFF">
                <a:alpha val="100000"/>
              </a:srgbClr>
            </a:solidFill>
            <a:ln w="9525" cap="rnd">
              <a:solidFill>
                <a:srgbClr val="FFFFFF">
                  <a:alpha val="100000"/>
                </a:srgbClr>
              </a:solidFill>
              <a:prstDash val="solid"/>
              <a:round/>
            </a:ln>
          </p:spPr>
          <p:txBody>
            <a:bodyPr/>
            <a:lstStyle/>
            <a:p/>
          </p:txBody>
        </p:sp>
        <p:sp>
          <p:nvSpPr>
            <p:cNvPr id="577" name="rc4"/>
            <p:cNvSpPr/>
            <p:nvPr/>
          </p:nvSpPr>
          <p:spPr>
            <a:xfrm>
              <a:off x="2677300" y="6516351"/>
              <a:ext cx="3361457" cy="2810398"/>
            </a:xfrm>
            <a:prstGeom prst="rect">
              <a:avLst/>
            </a:prstGeom>
            <a:solidFill>
              <a:srgbClr val="FFFFFF">
                <a:alpha val="100000"/>
              </a:srgbClr>
            </a:solidFill>
            <a:ln w="13550" cap="rnd">
              <a:solidFill>
                <a:srgbClr val="000000">
                  <a:alpha val="100000"/>
                </a:srgbClr>
              </a:solidFill>
              <a:prstDash val="solid"/>
              <a:round/>
            </a:ln>
          </p:spPr>
          <p:txBody>
            <a:bodyPr/>
            <a:lstStyle/>
            <a:p/>
          </p:txBody>
        </p:sp>
        <p:sp>
          <p:nvSpPr>
            <p:cNvPr id="578" name="rc5"/>
            <p:cNvSpPr/>
            <p:nvPr/>
          </p:nvSpPr>
          <p:spPr>
            <a:xfrm>
              <a:off x="2704853" y="6543904"/>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79" name="rc6"/>
            <p:cNvSpPr/>
            <p:nvPr/>
          </p:nvSpPr>
          <p:spPr>
            <a:xfrm>
              <a:off x="2980382" y="6543904"/>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0" name="rc7"/>
            <p:cNvSpPr/>
            <p:nvPr/>
          </p:nvSpPr>
          <p:spPr>
            <a:xfrm>
              <a:off x="3255911" y="6543904"/>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1" name="rc8"/>
            <p:cNvSpPr/>
            <p:nvPr/>
          </p:nvSpPr>
          <p:spPr>
            <a:xfrm>
              <a:off x="3531441" y="6543904"/>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2" name="rc9"/>
            <p:cNvSpPr/>
            <p:nvPr/>
          </p:nvSpPr>
          <p:spPr>
            <a:xfrm>
              <a:off x="3806970" y="6543904"/>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3" name="rc10"/>
            <p:cNvSpPr/>
            <p:nvPr/>
          </p:nvSpPr>
          <p:spPr>
            <a:xfrm>
              <a:off x="4082499" y="6543904"/>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4" name="rc11"/>
            <p:cNvSpPr/>
            <p:nvPr/>
          </p:nvSpPr>
          <p:spPr>
            <a:xfrm>
              <a:off x="4358028" y="6543904"/>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85" name="rc12"/>
            <p:cNvSpPr/>
            <p:nvPr/>
          </p:nvSpPr>
          <p:spPr>
            <a:xfrm>
              <a:off x="4633558" y="6543904"/>
              <a:ext cx="275529" cy="275529"/>
            </a:xfrm>
            <a:prstGeom prst="rect">
              <a:avLst/>
            </a:prstGeom>
            <a:solidFill>
              <a:srgbClr val="FC8868">
                <a:alpha val="100000"/>
              </a:srgbClr>
            </a:solidFill>
            <a:ln w="5420" cap="flat">
              <a:solidFill>
                <a:srgbClr val="FFFFFF">
                  <a:alpha val="100000"/>
                </a:srgbClr>
              </a:solidFill>
              <a:prstDash val="solid"/>
              <a:miter/>
            </a:ln>
          </p:spPr>
          <p:txBody>
            <a:bodyPr/>
            <a:lstStyle/>
            <a:p/>
          </p:txBody>
        </p:sp>
        <p:sp>
          <p:nvSpPr>
            <p:cNvPr id="586" name="rc13"/>
            <p:cNvSpPr/>
            <p:nvPr/>
          </p:nvSpPr>
          <p:spPr>
            <a:xfrm>
              <a:off x="4909087" y="6543904"/>
              <a:ext cx="275529" cy="275529"/>
            </a:xfrm>
            <a:prstGeom prst="rect">
              <a:avLst/>
            </a:prstGeom>
            <a:solidFill>
              <a:srgbClr val="FC8868">
                <a:alpha val="100000"/>
              </a:srgbClr>
            </a:solidFill>
            <a:ln w="5420" cap="flat">
              <a:solidFill>
                <a:srgbClr val="FFFFFF">
                  <a:alpha val="100000"/>
                </a:srgbClr>
              </a:solidFill>
              <a:prstDash val="solid"/>
              <a:miter/>
            </a:ln>
          </p:spPr>
          <p:txBody>
            <a:bodyPr/>
            <a:lstStyle/>
            <a:p/>
          </p:txBody>
        </p:sp>
        <p:sp>
          <p:nvSpPr>
            <p:cNvPr id="587" name="rc14"/>
            <p:cNvSpPr/>
            <p:nvPr/>
          </p:nvSpPr>
          <p:spPr>
            <a:xfrm>
              <a:off x="5184616" y="6543904"/>
              <a:ext cx="275529" cy="275529"/>
            </a:xfrm>
            <a:prstGeom prst="rect">
              <a:avLst/>
            </a:prstGeom>
            <a:solidFill>
              <a:srgbClr val="FDC5AF">
                <a:alpha val="100000"/>
              </a:srgbClr>
            </a:solidFill>
            <a:ln w="5420" cap="flat">
              <a:solidFill>
                <a:srgbClr val="FFFFFF">
                  <a:alpha val="100000"/>
                </a:srgbClr>
              </a:solidFill>
              <a:prstDash val="solid"/>
              <a:miter/>
            </a:ln>
          </p:spPr>
          <p:txBody>
            <a:bodyPr/>
            <a:lstStyle/>
            <a:p/>
          </p:txBody>
        </p:sp>
        <p:sp>
          <p:nvSpPr>
            <p:cNvPr id="588" name="rc15"/>
            <p:cNvSpPr/>
            <p:nvPr/>
          </p:nvSpPr>
          <p:spPr>
            <a:xfrm>
              <a:off x="5460145" y="6543904"/>
              <a:ext cx="275529" cy="275529"/>
            </a:xfrm>
            <a:prstGeom prst="rect">
              <a:avLst/>
            </a:prstGeom>
            <a:solidFill>
              <a:srgbClr val="99000D">
                <a:alpha val="100000"/>
              </a:srgbClr>
            </a:solidFill>
            <a:ln w="5420" cap="flat">
              <a:solidFill>
                <a:srgbClr val="FFFFFF">
                  <a:alpha val="100000"/>
                </a:srgbClr>
              </a:solidFill>
              <a:prstDash val="solid"/>
              <a:miter/>
            </a:ln>
          </p:spPr>
          <p:txBody>
            <a:bodyPr/>
            <a:lstStyle/>
            <a:p/>
          </p:txBody>
        </p:sp>
        <p:sp>
          <p:nvSpPr>
            <p:cNvPr id="589" name="rc16"/>
            <p:cNvSpPr/>
            <p:nvPr/>
          </p:nvSpPr>
          <p:spPr>
            <a:xfrm>
              <a:off x="5735675" y="6543904"/>
              <a:ext cx="275529" cy="275529"/>
            </a:xfrm>
            <a:prstGeom prst="rect">
              <a:avLst/>
            </a:prstGeom>
            <a:solidFill>
              <a:srgbClr val="F24833">
                <a:alpha val="100000"/>
              </a:srgbClr>
            </a:solidFill>
            <a:ln w="5420" cap="flat">
              <a:solidFill>
                <a:srgbClr val="FFFFFF">
                  <a:alpha val="100000"/>
                </a:srgbClr>
              </a:solidFill>
              <a:prstDash val="solid"/>
              <a:miter/>
            </a:ln>
          </p:spPr>
          <p:txBody>
            <a:bodyPr/>
            <a:lstStyle/>
            <a:p/>
          </p:txBody>
        </p:sp>
        <p:sp>
          <p:nvSpPr>
            <p:cNvPr id="590" name="rc17"/>
            <p:cNvSpPr/>
            <p:nvPr/>
          </p:nvSpPr>
          <p:spPr>
            <a:xfrm>
              <a:off x="2704853" y="6819433"/>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1" name="rc18"/>
            <p:cNvSpPr/>
            <p:nvPr/>
          </p:nvSpPr>
          <p:spPr>
            <a:xfrm>
              <a:off x="2980382" y="6819433"/>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2" name="rc19"/>
            <p:cNvSpPr/>
            <p:nvPr/>
          </p:nvSpPr>
          <p:spPr>
            <a:xfrm>
              <a:off x="3255911" y="6819433"/>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3" name="rc20"/>
            <p:cNvSpPr/>
            <p:nvPr/>
          </p:nvSpPr>
          <p:spPr>
            <a:xfrm>
              <a:off x="3531441" y="6819433"/>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4" name="rc21"/>
            <p:cNvSpPr/>
            <p:nvPr/>
          </p:nvSpPr>
          <p:spPr>
            <a:xfrm>
              <a:off x="3806970" y="6819433"/>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5" name="rc22"/>
            <p:cNvSpPr/>
            <p:nvPr/>
          </p:nvSpPr>
          <p:spPr>
            <a:xfrm>
              <a:off x="4082499" y="6819433"/>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6" name="rc23"/>
            <p:cNvSpPr/>
            <p:nvPr/>
          </p:nvSpPr>
          <p:spPr>
            <a:xfrm>
              <a:off x="4358028" y="6819433"/>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597" name="rc24"/>
            <p:cNvSpPr/>
            <p:nvPr/>
          </p:nvSpPr>
          <p:spPr>
            <a:xfrm>
              <a:off x="4633558" y="6819433"/>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598" name="rc25"/>
            <p:cNvSpPr/>
            <p:nvPr/>
          </p:nvSpPr>
          <p:spPr>
            <a:xfrm>
              <a:off x="4909087" y="6819433"/>
              <a:ext cx="275529" cy="275529"/>
            </a:xfrm>
            <a:prstGeom prst="rect">
              <a:avLst/>
            </a:prstGeom>
            <a:solidFill>
              <a:srgbClr val="FB6A4A">
                <a:alpha val="100000"/>
              </a:srgbClr>
            </a:solidFill>
            <a:ln w="5420" cap="flat">
              <a:solidFill>
                <a:srgbClr val="FFFFFF">
                  <a:alpha val="100000"/>
                </a:srgbClr>
              </a:solidFill>
              <a:prstDash val="solid"/>
              <a:miter/>
            </a:ln>
          </p:spPr>
          <p:txBody>
            <a:bodyPr/>
            <a:lstStyle/>
            <a:p/>
          </p:txBody>
        </p:sp>
        <p:sp>
          <p:nvSpPr>
            <p:cNvPr id="599" name="rc26"/>
            <p:cNvSpPr/>
            <p:nvPr/>
          </p:nvSpPr>
          <p:spPr>
            <a:xfrm>
              <a:off x="5184616" y="6819433"/>
              <a:ext cx="275529" cy="275529"/>
            </a:xfrm>
            <a:prstGeom prst="rect">
              <a:avLst/>
            </a:prstGeom>
            <a:solidFill>
              <a:srgbClr val="FC9778">
                <a:alpha val="100000"/>
              </a:srgbClr>
            </a:solidFill>
            <a:ln w="5420" cap="flat">
              <a:solidFill>
                <a:srgbClr val="FFFFFF">
                  <a:alpha val="100000"/>
                </a:srgbClr>
              </a:solidFill>
              <a:prstDash val="solid"/>
              <a:miter/>
            </a:ln>
          </p:spPr>
          <p:txBody>
            <a:bodyPr/>
            <a:lstStyle/>
            <a:p/>
          </p:txBody>
        </p:sp>
        <p:sp>
          <p:nvSpPr>
            <p:cNvPr id="600" name="rc27"/>
            <p:cNvSpPr/>
            <p:nvPr/>
          </p:nvSpPr>
          <p:spPr>
            <a:xfrm>
              <a:off x="5460145" y="6819433"/>
              <a:ext cx="275529" cy="275529"/>
            </a:xfrm>
            <a:prstGeom prst="rect">
              <a:avLst/>
            </a:prstGeom>
            <a:solidFill>
              <a:srgbClr val="EA372A">
                <a:alpha val="100000"/>
              </a:srgbClr>
            </a:solidFill>
            <a:ln w="5420" cap="flat">
              <a:solidFill>
                <a:srgbClr val="FFFFFF">
                  <a:alpha val="100000"/>
                </a:srgbClr>
              </a:solidFill>
              <a:prstDash val="solid"/>
              <a:miter/>
            </a:ln>
          </p:spPr>
          <p:txBody>
            <a:bodyPr/>
            <a:lstStyle/>
            <a:p/>
          </p:txBody>
        </p:sp>
        <p:sp>
          <p:nvSpPr>
            <p:cNvPr id="601" name="rc28"/>
            <p:cNvSpPr/>
            <p:nvPr/>
          </p:nvSpPr>
          <p:spPr>
            <a:xfrm>
              <a:off x="5735675" y="6819433"/>
              <a:ext cx="275529" cy="275529"/>
            </a:xfrm>
            <a:prstGeom prst="rect">
              <a:avLst/>
            </a:prstGeom>
            <a:solidFill>
              <a:srgbClr val="FCB69B">
                <a:alpha val="100000"/>
              </a:srgbClr>
            </a:solidFill>
            <a:ln w="5420" cap="flat">
              <a:solidFill>
                <a:srgbClr val="FFFFFF">
                  <a:alpha val="100000"/>
                </a:srgbClr>
              </a:solidFill>
              <a:prstDash val="solid"/>
              <a:miter/>
            </a:ln>
          </p:spPr>
          <p:txBody>
            <a:bodyPr/>
            <a:lstStyle/>
            <a:p/>
          </p:txBody>
        </p:sp>
        <p:sp>
          <p:nvSpPr>
            <p:cNvPr id="602" name="rc29"/>
            <p:cNvSpPr/>
            <p:nvPr/>
          </p:nvSpPr>
          <p:spPr>
            <a:xfrm>
              <a:off x="2704853" y="709496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3" name="rc30"/>
            <p:cNvSpPr/>
            <p:nvPr/>
          </p:nvSpPr>
          <p:spPr>
            <a:xfrm>
              <a:off x="2980382" y="709496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4" name="rc31"/>
            <p:cNvSpPr/>
            <p:nvPr/>
          </p:nvSpPr>
          <p:spPr>
            <a:xfrm>
              <a:off x="3255911" y="709496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5" name="rc32"/>
            <p:cNvSpPr/>
            <p:nvPr/>
          </p:nvSpPr>
          <p:spPr>
            <a:xfrm>
              <a:off x="3531441" y="709496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6" name="rc33"/>
            <p:cNvSpPr/>
            <p:nvPr/>
          </p:nvSpPr>
          <p:spPr>
            <a:xfrm>
              <a:off x="3806970" y="709496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7" name="rc34"/>
            <p:cNvSpPr/>
            <p:nvPr/>
          </p:nvSpPr>
          <p:spPr>
            <a:xfrm>
              <a:off x="4082499" y="709496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8" name="rc35"/>
            <p:cNvSpPr/>
            <p:nvPr/>
          </p:nvSpPr>
          <p:spPr>
            <a:xfrm>
              <a:off x="4358028" y="709496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09" name="rc36"/>
            <p:cNvSpPr/>
            <p:nvPr/>
          </p:nvSpPr>
          <p:spPr>
            <a:xfrm>
              <a:off x="4633558" y="7094962"/>
              <a:ext cx="275529" cy="275529"/>
            </a:xfrm>
            <a:prstGeom prst="rect">
              <a:avLst/>
            </a:prstGeom>
            <a:solidFill>
              <a:srgbClr val="FC9778">
                <a:alpha val="100000"/>
              </a:srgbClr>
            </a:solidFill>
            <a:ln w="5420" cap="flat">
              <a:solidFill>
                <a:srgbClr val="FFFFFF">
                  <a:alpha val="100000"/>
                </a:srgbClr>
              </a:solidFill>
              <a:prstDash val="solid"/>
              <a:miter/>
            </a:ln>
          </p:spPr>
          <p:txBody>
            <a:bodyPr/>
            <a:lstStyle/>
            <a:p/>
          </p:txBody>
        </p:sp>
        <p:sp>
          <p:nvSpPr>
            <p:cNvPr id="610" name="rc37"/>
            <p:cNvSpPr/>
            <p:nvPr/>
          </p:nvSpPr>
          <p:spPr>
            <a:xfrm>
              <a:off x="4909087" y="7094962"/>
              <a:ext cx="275529" cy="275529"/>
            </a:xfrm>
            <a:prstGeom prst="rect">
              <a:avLst/>
            </a:prstGeom>
            <a:solidFill>
              <a:srgbClr val="EA372A">
                <a:alpha val="100000"/>
              </a:srgbClr>
            </a:solidFill>
            <a:ln w="5420" cap="flat">
              <a:solidFill>
                <a:srgbClr val="FFFFFF">
                  <a:alpha val="100000"/>
                </a:srgbClr>
              </a:solidFill>
              <a:prstDash val="solid"/>
              <a:miter/>
            </a:ln>
          </p:spPr>
          <p:txBody>
            <a:bodyPr/>
            <a:lstStyle/>
            <a:p/>
          </p:txBody>
        </p:sp>
        <p:sp>
          <p:nvSpPr>
            <p:cNvPr id="611" name="rc38"/>
            <p:cNvSpPr/>
            <p:nvPr/>
          </p:nvSpPr>
          <p:spPr>
            <a:xfrm>
              <a:off x="5184616" y="709496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2" name="rc39"/>
            <p:cNvSpPr/>
            <p:nvPr/>
          </p:nvSpPr>
          <p:spPr>
            <a:xfrm>
              <a:off x="5460145" y="7094962"/>
              <a:ext cx="275529" cy="275529"/>
            </a:xfrm>
            <a:prstGeom prst="rect">
              <a:avLst/>
            </a:prstGeom>
            <a:solidFill>
              <a:srgbClr val="FC8868">
                <a:alpha val="100000"/>
              </a:srgbClr>
            </a:solidFill>
            <a:ln w="5420" cap="flat">
              <a:solidFill>
                <a:srgbClr val="FFFFFF">
                  <a:alpha val="100000"/>
                </a:srgbClr>
              </a:solidFill>
              <a:prstDash val="solid"/>
              <a:miter/>
            </a:ln>
          </p:spPr>
          <p:txBody>
            <a:bodyPr/>
            <a:lstStyle/>
            <a:p/>
          </p:txBody>
        </p:sp>
        <p:sp>
          <p:nvSpPr>
            <p:cNvPr id="613" name="rc40"/>
            <p:cNvSpPr/>
            <p:nvPr/>
          </p:nvSpPr>
          <p:spPr>
            <a:xfrm>
              <a:off x="5735675" y="7094962"/>
              <a:ext cx="275529" cy="275529"/>
            </a:xfrm>
            <a:prstGeom prst="rect">
              <a:avLst/>
            </a:prstGeom>
            <a:solidFill>
              <a:srgbClr val="FCB69B">
                <a:alpha val="100000"/>
              </a:srgbClr>
            </a:solidFill>
            <a:ln w="5420" cap="flat">
              <a:solidFill>
                <a:srgbClr val="FFFFFF">
                  <a:alpha val="100000"/>
                </a:srgbClr>
              </a:solidFill>
              <a:prstDash val="solid"/>
              <a:miter/>
            </a:ln>
          </p:spPr>
          <p:txBody>
            <a:bodyPr/>
            <a:lstStyle/>
            <a:p/>
          </p:txBody>
        </p:sp>
        <p:sp>
          <p:nvSpPr>
            <p:cNvPr id="614" name="rc41"/>
            <p:cNvSpPr/>
            <p:nvPr/>
          </p:nvSpPr>
          <p:spPr>
            <a:xfrm>
              <a:off x="2704853" y="737049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5" name="rc42"/>
            <p:cNvSpPr/>
            <p:nvPr/>
          </p:nvSpPr>
          <p:spPr>
            <a:xfrm>
              <a:off x="2980382" y="737049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6" name="rc43"/>
            <p:cNvSpPr/>
            <p:nvPr/>
          </p:nvSpPr>
          <p:spPr>
            <a:xfrm>
              <a:off x="3255911" y="737049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7" name="rc44"/>
            <p:cNvSpPr/>
            <p:nvPr/>
          </p:nvSpPr>
          <p:spPr>
            <a:xfrm>
              <a:off x="3531441" y="737049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8" name="rc45"/>
            <p:cNvSpPr/>
            <p:nvPr/>
          </p:nvSpPr>
          <p:spPr>
            <a:xfrm>
              <a:off x="3806970" y="737049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19" name="rc46"/>
            <p:cNvSpPr/>
            <p:nvPr/>
          </p:nvSpPr>
          <p:spPr>
            <a:xfrm>
              <a:off x="4082499" y="737049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0" name="rc47"/>
            <p:cNvSpPr/>
            <p:nvPr/>
          </p:nvSpPr>
          <p:spPr>
            <a:xfrm>
              <a:off x="4358028" y="7370492"/>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1" name="rc48"/>
            <p:cNvSpPr/>
            <p:nvPr/>
          </p:nvSpPr>
          <p:spPr>
            <a:xfrm>
              <a:off x="4633558" y="7370492"/>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22" name="rc49"/>
            <p:cNvSpPr/>
            <p:nvPr/>
          </p:nvSpPr>
          <p:spPr>
            <a:xfrm>
              <a:off x="4909087" y="7370492"/>
              <a:ext cx="275529" cy="275529"/>
            </a:xfrm>
            <a:prstGeom prst="rect">
              <a:avLst/>
            </a:prstGeom>
            <a:solidFill>
              <a:srgbClr val="FC8868">
                <a:alpha val="100000"/>
              </a:srgbClr>
            </a:solidFill>
            <a:ln w="5420" cap="flat">
              <a:solidFill>
                <a:srgbClr val="FFFFFF">
                  <a:alpha val="100000"/>
                </a:srgbClr>
              </a:solidFill>
              <a:prstDash val="solid"/>
              <a:miter/>
            </a:ln>
          </p:spPr>
          <p:txBody>
            <a:bodyPr/>
            <a:lstStyle/>
            <a:p/>
          </p:txBody>
        </p:sp>
        <p:sp>
          <p:nvSpPr>
            <p:cNvPr id="623" name="rc50"/>
            <p:cNvSpPr/>
            <p:nvPr/>
          </p:nvSpPr>
          <p:spPr>
            <a:xfrm>
              <a:off x="5184616" y="7370492"/>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24" name="rc51"/>
            <p:cNvSpPr/>
            <p:nvPr/>
          </p:nvSpPr>
          <p:spPr>
            <a:xfrm>
              <a:off x="5460145" y="7370492"/>
              <a:ext cx="275529" cy="275529"/>
            </a:xfrm>
            <a:prstGeom prst="rect">
              <a:avLst/>
            </a:prstGeom>
            <a:solidFill>
              <a:srgbClr val="FB6A4A">
                <a:alpha val="100000"/>
              </a:srgbClr>
            </a:solidFill>
            <a:ln w="5420" cap="flat">
              <a:solidFill>
                <a:srgbClr val="FFFFFF">
                  <a:alpha val="100000"/>
                </a:srgbClr>
              </a:solidFill>
              <a:prstDash val="solid"/>
              <a:miter/>
            </a:ln>
          </p:spPr>
          <p:txBody>
            <a:bodyPr/>
            <a:lstStyle/>
            <a:p/>
          </p:txBody>
        </p:sp>
        <p:sp>
          <p:nvSpPr>
            <p:cNvPr id="625" name="rc52"/>
            <p:cNvSpPr/>
            <p:nvPr/>
          </p:nvSpPr>
          <p:spPr>
            <a:xfrm>
              <a:off x="5735675" y="7370492"/>
              <a:ext cx="275529" cy="275529"/>
            </a:xfrm>
            <a:prstGeom prst="rect">
              <a:avLst/>
            </a:prstGeom>
            <a:solidFill>
              <a:srgbClr val="FC8868">
                <a:alpha val="100000"/>
              </a:srgbClr>
            </a:solidFill>
            <a:ln w="5420" cap="flat">
              <a:solidFill>
                <a:srgbClr val="FFFFFF">
                  <a:alpha val="100000"/>
                </a:srgbClr>
              </a:solidFill>
              <a:prstDash val="solid"/>
              <a:miter/>
            </a:ln>
          </p:spPr>
          <p:txBody>
            <a:bodyPr/>
            <a:lstStyle/>
            <a:p/>
          </p:txBody>
        </p:sp>
        <p:sp>
          <p:nvSpPr>
            <p:cNvPr id="626" name="rc53"/>
            <p:cNvSpPr/>
            <p:nvPr/>
          </p:nvSpPr>
          <p:spPr>
            <a:xfrm>
              <a:off x="2704853" y="7646021"/>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7" name="rc54"/>
            <p:cNvSpPr/>
            <p:nvPr/>
          </p:nvSpPr>
          <p:spPr>
            <a:xfrm>
              <a:off x="2980382" y="7646021"/>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8" name="rc55"/>
            <p:cNvSpPr/>
            <p:nvPr/>
          </p:nvSpPr>
          <p:spPr>
            <a:xfrm>
              <a:off x="3255911" y="7646021"/>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29" name="rc56"/>
            <p:cNvSpPr/>
            <p:nvPr/>
          </p:nvSpPr>
          <p:spPr>
            <a:xfrm>
              <a:off x="3531441" y="7646021"/>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0" name="rc57"/>
            <p:cNvSpPr/>
            <p:nvPr/>
          </p:nvSpPr>
          <p:spPr>
            <a:xfrm>
              <a:off x="3806970" y="7646021"/>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1" name="rc58"/>
            <p:cNvSpPr/>
            <p:nvPr/>
          </p:nvSpPr>
          <p:spPr>
            <a:xfrm>
              <a:off x="4082499" y="7646021"/>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2" name="rc59"/>
            <p:cNvSpPr/>
            <p:nvPr/>
          </p:nvSpPr>
          <p:spPr>
            <a:xfrm>
              <a:off x="4358028" y="7646021"/>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3" name="rc60"/>
            <p:cNvSpPr/>
            <p:nvPr/>
          </p:nvSpPr>
          <p:spPr>
            <a:xfrm>
              <a:off x="4633558" y="7646021"/>
              <a:ext cx="275529" cy="275529"/>
            </a:xfrm>
            <a:prstGeom prst="rect">
              <a:avLst/>
            </a:prstGeom>
            <a:solidFill>
              <a:srgbClr val="FDA789">
                <a:alpha val="100000"/>
              </a:srgbClr>
            </a:solidFill>
            <a:ln w="5420" cap="flat">
              <a:solidFill>
                <a:srgbClr val="FFFFFF">
                  <a:alpha val="100000"/>
                </a:srgbClr>
              </a:solidFill>
              <a:prstDash val="solid"/>
              <a:miter/>
            </a:ln>
          </p:spPr>
          <p:txBody>
            <a:bodyPr/>
            <a:lstStyle/>
            <a:p/>
          </p:txBody>
        </p:sp>
        <p:sp>
          <p:nvSpPr>
            <p:cNvPr id="634" name="rc61"/>
            <p:cNvSpPr/>
            <p:nvPr/>
          </p:nvSpPr>
          <p:spPr>
            <a:xfrm>
              <a:off x="4909087" y="7646021"/>
              <a:ext cx="275529" cy="275529"/>
            </a:xfrm>
            <a:prstGeom prst="rect">
              <a:avLst/>
            </a:prstGeom>
            <a:solidFill>
              <a:srgbClr val="FC8868">
                <a:alpha val="100000"/>
              </a:srgbClr>
            </a:solidFill>
            <a:ln w="5420" cap="flat">
              <a:solidFill>
                <a:srgbClr val="FFFFFF">
                  <a:alpha val="100000"/>
                </a:srgbClr>
              </a:solidFill>
              <a:prstDash val="solid"/>
              <a:miter/>
            </a:ln>
          </p:spPr>
          <p:txBody>
            <a:bodyPr/>
            <a:lstStyle/>
            <a:p/>
          </p:txBody>
        </p:sp>
        <p:sp>
          <p:nvSpPr>
            <p:cNvPr id="635" name="rc62"/>
            <p:cNvSpPr/>
            <p:nvPr/>
          </p:nvSpPr>
          <p:spPr>
            <a:xfrm>
              <a:off x="5184616" y="7646021"/>
              <a:ext cx="275529" cy="275529"/>
            </a:xfrm>
            <a:prstGeom prst="rect">
              <a:avLst/>
            </a:prstGeom>
            <a:solidFill>
              <a:srgbClr val="FDA789">
                <a:alpha val="100000"/>
              </a:srgbClr>
            </a:solidFill>
            <a:ln w="5420" cap="flat">
              <a:solidFill>
                <a:srgbClr val="FFFFFF">
                  <a:alpha val="100000"/>
                </a:srgbClr>
              </a:solidFill>
              <a:prstDash val="solid"/>
              <a:miter/>
            </a:ln>
          </p:spPr>
          <p:txBody>
            <a:bodyPr/>
            <a:lstStyle/>
            <a:p/>
          </p:txBody>
        </p:sp>
        <p:sp>
          <p:nvSpPr>
            <p:cNvPr id="636" name="rc63"/>
            <p:cNvSpPr/>
            <p:nvPr/>
          </p:nvSpPr>
          <p:spPr>
            <a:xfrm>
              <a:off x="5460145" y="7646021"/>
              <a:ext cx="275529" cy="275529"/>
            </a:xfrm>
            <a:prstGeom prst="rect">
              <a:avLst/>
            </a:prstGeom>
            <a:solidFill>
              <a:srgbClr val="FC9778">
                <a:alpha val="100000"/>
              </a:srgbClr>
            </a:solidFill>
            <a:ln w="5420" cap="flat">
              <a:solidFill>
                <a:srgbClr val="FFFFFF">
                  <a:alpha val="100000"/>
                </a:srgbClr>
              </a:solidFill>
              <a:prstDash val="solid"/>
              <a:miter/>
            </a:ln>
          </p:spPr>
          <p:txBody>
            <a:bodyPr/>
            <a:lstStyle/>
            <a:p/>
          </p:txBody>
        </p:sp>
        <p:sp>
          <p:nvSpPr>
            <p:cNvPr id="637" name="rc64"/>
            <p:cNvSpPr/>
            <p:nvPr/>
          </p:nvSpPr>
          <p:spPr>
            <a:xfrm>
              <a:off x="5735675" y="7646021"/>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38" name="rc65"/>
            <p:cNvSpPr/>
            <p:nvPr/>
          </p:nvSpPr>
          <p:spPr>
            <a:xfrm>
              <a:off x="2704853"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39" name="rc66"/>
            <p:cNvSpPr/>
            <p:nvPr/>
          </p:nvSpPr>
          <p:spPr>
            <a:xfrm>
              <a:off x="2980382"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0" name="rc67"/>
            <p:cNvSpPr/>
            <p:nvPr/>
          </p:nvSpPr>
          <p:spPr>
            <a:xfrm>
              <a:off x="3255911"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1" name="rc68"/>
            <p:cNvSpPr/>
            <p:nvPr/>
          </p:nvSpPr>
          <p:spPr>
            <a:xfrm>
              <a:off x="3531441"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2" name="rc69"/>
            <p:cNvSpPr/>
            <p:nvPr/>
          </p:nvSpPr>
          <p:spPr>
            <a:xfrm>
              <a:off x="3806970"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3" name="rc70"/>
            <p:cNvSpPr/>
            <p:nvPr/>
          </p:nvSpPr>
          <p:spPr>
            <a:xfrm>
              <a:off x="4082499"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4" name="rc71"/>
            <p:cNvSpPr/>
            <p:nvPr/>
          </p:nvSpPr>
          <p:spPr>
            <a:xfrm>
              <a:off x="4358028"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5" name="rc72"/>
            <p:cNvSpPr/>
            <p:nvPr/>
          </p:nvSpPr>
          <p:spPr>
            <a:xfrm>
              <a:off x="4633558" y="792155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46" name="rc73"/>
            <p:cNvSpPr/>
            <p:nvPr/>
          </p:nvSpPr>
          <p:spPr>
            <a:xfrm>
              <a:off x="4909087" y="7921550"/>
              <a:ext cx="275529" cy="275529"/>
            </a:xfrm>
            <a:prstGeom prst="rect">
              <a:avLst/>
            </a:prstGeom>
            <a:solidFill>
              <a:srgbClr val="FC9778">
                <a:alpha val="100000"/>
              </a:srgbClr>
            </a:solidFill>
            <a:ln w="5420" cap="flat">
              <a:solidFill>
                <a:srgbClr val="FFFFFF">
                  <a:alpha val="100000"/>
                </a:srgbClr>
              </a:solidFill>
              <a:prstDash val="solid"/>
              <a:miter/>
            </a:ln>
          </p:spPr>
          <p:txBody>
            <a:bodyPr/>
            <a:lstStyle/>
            <a:p/>
          </p:txBody>
        </p:sp>
        <p:sp>
          <p:nvSpPr>
            <p:cNvPr id="647" name="rc74"/>
            <p:cNvSpPr/>
            <p:nvPr/>
          </p:nvSpPr>
          <p:spPr>
            <a:xfrm>
              <a:off x="5184616" y="7921550"/>
              <a:ext cx="275529" cy="275529"/>
            </a:xfrm>
            <a:prstGeom prst="rect">
              <a:avLst/>
            </a:prstGeom>
            <a:solidFill>
              <a:srgbClr val="FC7A59">
                <a:alpha val="100000"/>
              </a:srgbClr>
            </a:solidFill>
            <a:ln w="5420" cap="flat">
              <a:solidFill>
                <a:srgbClr val="FFFFFF">
                  <a:alpha val="100000"/>
                </a:srgbClr>
              </a:solidFill>
              <a:prstDash val="solid"/>
              <a:miter/>
            </a:ln>
          </p:spPr>
          <p:txBody>
            <a:bodyPr/>
            <a:lstStyle/>
            <a:p/>
          </p:txBody>
        </p:sp>
        <p:sp>
          <p:nvSpPr>
            <p:cNvPr id="648" name="rc75"/>
            <p:cNvSpPr/>
            <p:nvPr/>
          </p:nvSpPr>
          <p:spPr>
            <a:xfrm>
              <a:off x="5460145" y="7921550"/>
              <a:ext cx="275529" cy="275529"/>
            </a:xfrm>
            <a:prstGeom prst="rect">
              <a:avLst/>
            </a:prstGeom>
            <a:solidFill>
              <a:srgbClr val="FDA789">
                <a:alpha val="100000"/>
              </a:srgbClr>
            </a:solidFill>
            <a:ln w="5420" cap="flat">
              <a:solidFill>
                <a:srgbClr val="FFFFFF">
                  <a:alpha val="100000"/>
                </a:srgbClr>
              </a:solidFill>
              <a:prstDash val="solid"/>
              <a:miter/>
            </a:ln>
          </p:spPr>
          <p:txBody>
            <a:bodyPr/>
            <a:lstStyle/>
            <a:p/>
          </p:txBody>
        </p:sp>
        <p:sp>
          <p:nvSpPr>
            <p:cNvPr id="649" name="rc76"/>
            <p:cNvSpPr/>
            <p:nvPr/>
          </p:nvSpPr>
          <p:spPr>
            <a:xfrm>
              <a:off x="5735675" y="7921550"/>
              <a:ext cx="275529" cy="275529"/>
            </a:xfrm>
            <a:prstGeom prst="rect">
              <a:avLst/>
            </a:prstGeom>
            <a:solidFill>
              <a:srgbClr val="FED5C4">
                <a:alpha val="100000"/>
              </a:srgbClr>
            </a:solidFill>
            <a:ln w="5420" cap="flat">
              <a:solidFill>
                <a:srgbClr val="FFFFFF">
                  <a:alpha val="100000"/>
                </a:srgbClr>
              </a:solidFill>
              <a:prstDash val="solid"/>
              <a:miter/>
            </a:ln>
          </p:spPr>
          <p:txBody>
            <a:bodyPr/>
            <a:lstStyle/>
            <a:p/>
          </p:txBody>
        </p:sp>
        <p:sp>
          <p:nvSpPr>
            <p:cNvPr id="650" name="rc77"/>
            <p:cNvSpPr/>
            <p:nvPr/>
          </p:nvSpPr>
          <p:spPr>
            <a:xfrm>
              <a:off x="2704853" y="819708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1" name="rc78"/>
            <p:cNvSpPr/>
            <p:nvPr/>
          </p:nvSpPr>
          <p:spPr>
            <a:xfrm>
              <a:off x="2980382" y="819708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2" name="rc79"/>
            <p:cNvSpPr/>
            <p:nvPr/>
          </p:nvSpPr>
          <p:spPr>
            <a:xfrm>
              <a:off x="3255911" y="819708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3" name="rc80"/>
            <p:cNvSpPr/>
            <p:nvPr/>
          </p:nvSpPr>
          <p:spPr>
            <a:xfrm>
              <a:off x="3531441" y="819708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4" name="rc81"/>
            <p:cNvSpPr/>
            <p:nvPr/>
          </p:nvSpPr>
          <p:spPr>
            <a:xfrm>
              <a:off x="3806970" y="819708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5" name="rc82"/>
            <p:cNvSpPr/>
            <p:nvPr/>
          </p:nvSpPr>
          <p:spPr>
            <a:xfrm>
              <a:off x="4082499" y="819708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6" name="rc83"/>
            <p:cNvSpPr/>
            <p:nvPr/>
          </p:nvSpPr>
          <p:spPr>
            <a:xfrm>
              <a:off x="4358028" y="819708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7" name="rc84"/>
            <p:cNvSpPr/>
            <p:nvPr/>
          </p:nvSpPr>
          <p:spPr>
            <a:xfrm>
              <a:off x="4633558" y="8197080"/>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58" name="rc85"/>
            <p:cNvSpPr/>
            <p:nvPr/>
          </p:nvSpPr>
          <p:spPr>
            <a:xfrm>
              <a:off x="4909087" y="8197080"/>
              <a:ext cx="275529" cy="275529"/>
            </a:xfrm>
            <a:prstGeom prst="rect">
              <a:avLst/>
            </a:prstGeom>
            <a:solidFill>
              <a:srgbClr val="FDA789">
                <a:alpha val="100000"/>
              </a:srgbClr>
            </a:solidFill>
            <a:ln w="5420" cap="flat">
              <a:solidFill>
                <a:srgbClr val="FFFFFF">
                  <a:alpha val="100000"/>
                </a:srgbClr>
              </a:solidFill>
              <a:prstDash val="solid"/>
              <a:miter/>
            </a:ln>
          </p:spPr>
          <p:txBody>
            <a:bodyPr/>
            <a:lstStyle/>
            <a:p/>
          </p:txBody>
        </p:sp>
        <p:sp>
          <p:nvSpPr>
            <p:cNvPr id="659" name="rc86"/>
            <p:cNvSpPr/>
            <p:nvPr/>
          </p:nvSpPr>
          <p:spPr>
            <a:xfrm>
              <a:off x="5184616" y="8197080"/>
              <a:ext cx="275529" cy="275529"/>
            </a:xfrm>
            <a:prstGeom prst="rect">
              <a:avLst/>
            </a:prstGeom>
            <a:solidFill>
              <a:srgbClr val="FDC5AF">
                <a:alpha val="100000"/>
              </a:srgbClr>
            </a:solidFill>
            <a:ln w="5420" cap="flat">
              <a:solidFill>
                <a:srgbClr val="FFFFFF">
                  <a:alpha val="100000"/>
                </a:srgbClr>
              </a:solidFill>
              <a:prstDash val="solid"/>
              <a:miter/>
            </a:ln>
          </p:spPr>
          <p:txBody>
            <a:bodyPr/>
            <a:lstStyle/>
            <a:p/>
          </p:txBody>
        </p:sp>
        <p:sp>
          <p:nvSpPr>
            <p:cNvPr id="660" name="rc87"/>
            <p:cNvSpPr/>
            <p:nvPr/>
          </p:nvSpPr>
          <p:spPr>
            <a:xfrm>
              <a:off x="5460145" y="8197080"/>
              <a:ext cx="275529" cy="275529"/>
            </a:xfrm>
            <a:prstGeom prst="rect">
              <a:avLst/>
            </a:prstGeom>
            <a:solidFill>
              <a:srgbClr val="FDC5AF">
                <a:alpha val="100000"/>
              </a:srgbClr>
            </a:solidFill>
            <a:ln w="5420" cap="flat">
              <a:solidFill>
                <a:srgbClr val="FFFFFF">
                  <a:alpha val="100000"/>
                </a:srgbClr>
              </a:solidFill>
              <a:prstDash val="solid"/>
              <a:miter/>
            </a:ln>
          </p:spPr>
          <p:txBody>
            <a:bodyPr/>
            <a:lstStyle/>
            <a:p/>
          </p:txBody>
        </p:sp>
        <p:sp>
          <p:nvSpPr>
            <p:cNvPr id="661" name="rc88"/>
            <p:cNvSpPr/>
            <p:nvPr/>
          </p:nvSpPr>
          <p:spPr>
            <a:xfrm>
              <a:off x="5735675" y="8197080"/>
              <a:ext cx="275529" cy="275529"/>
            </a:xfrm>
            <a:prstGeom prst="rect">
              <a:avLst/>
            </a:prstGeom>
            <a:solidFill>
              <a:srgbClr val="FC8868">
                <a:alpha val="100000"/>
              </a:srgbClr>
            </a:solidFill>
            <a:ln w="5420" cap="flat">
              <a:solidFill>
                <a:srgbClr val="FFFFFF">
                  <a:alpha val="100000"/>
                </a:srgbClr>
              </a:solidFill>
              <a:prstDash val="solid"/>
              <a:miter/>
            </a:ln>
          </p:spPr>
          <p:txBody>
            <a:bodyPr/>
            <a:lstStyle/>
            <a:p/>
          </p:txBody>
        </p:sp>
        <p:sp>
          <p:nvSpPr>
            <p:cNvPr id="662" name="rc89"/>
            <p:cNvSpPr/>
            <p:nvPr/>
          </p:nvSpPr>
          <p:spPr>
            <a:xfrm>
              <a:off x="2704853"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3" name="rc90"/>
            <p:cNvSpPr/>
            <p:nvPr/>
          </p:nvSpPr>
          <p:spPr>
            <a:xfrm>
              <a:off x="2980382"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4" name="rc91"/>
            <p:cNvSpPr/>
            <p:nvPr/>
          </p:nvSpPr>
          <p:spPr>
            <a:xfrm>
              <a:off x="3255911"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5" name="rc92"/>
            <p:cNvSpPr/>
            <p:nvPr/>
          </p:nvSpPr>
          <p:spPr>
            <a:xfrm>
              <a:off x="3531441"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6" name="rc93"/>
            <p:cNvSpPr/>
            <p:nvPr/>
          </p:nvSpPr>
          <p:spPr>
            <a:xfrm>
              <a:off x="3806970"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7" name="rc94"/>
            <p:cNvSpPr/>
            <p:nvPr/>
          </p:nvSpPr>
          <p:spPr>
            <a:xfrm>
              <a:off x="4082499"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8" name="rc95"/>
            <p:cNvSpPr/>
            <p:nvPr/>
          </p:nvSpPr>
          <p:spPr>
            <a:xfrm>
              <a:off x="4358028" y="8472609"/>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69" name="rc96"/>
            <p:cNvSpPr/>
            <p:nvPr/>
          </p:nvSpPr>
          <p:spPr>
            <a:xfrm>
              <a:off x="4633558" y="8472609"/>
              <a:ext cx="275529" cy="275529"/>
            </a:xfrm>
            <a:prstGeom prst="rect">
              <a:avLst/>
            </a:prstGeom>
            <a:solidFill>
              <a:srgbClr val="FDC5AF">
                <a:alpha val="100000"/>
              </a:srgbClr>
            </a:solidFill>
            <a:ln w="5420" cap="flat">
              <a:solidFill>
                <a:srgbClr val="FFFFFF">
                  <a:alpha val="100000"/>
                </a:srgbClr>
              </a:solidFill>
              <a:prstDash val="solid"/>
              <a:miter/>
            </a:ln>
          </p:spPr>
          <p:txBody>
            <a:bodyPr/>
            <a:lstStyle/>
            <a:p/>
          </p:txBody>
        </p:sp>
        <p:sp>
          <p:nvSpPr>
            <p:cNvPr id="670" name="rc97"/>
            <p:cNvSpPr/>
            <p:nvPr/>
          </p:nvSpPr>
          <p:spPr>
            <a:xfrm>
              <a:off x="4909087" y="8472609"/>
              <a:ext cx="275529" cy="275529"/>
            </a:xfrm>
            <a:prstGeom prst="rect">
              <a:avLst/>
            </a:prstGeom>
            <a:solidFill>
              <a:srgbClr val="FED5C4">
                <a:alpha val="100000"/>
              </a:srgbClr>
            </a:solidFill>
            <a:ln w="5420" cap="flat">
              <a:solidFill>
                <a:srgbClr val="FFFFFF">
                  <a:alpha val="100000"/>
                </a:srgbClr>
              </a:solidFill>
              <a:prstDash val="solid"/>
              <a:miter/>
            </a:ln>
          </p:spPr>
          <p:txBody>
            <a:bodyPr/>
            <a:lstStyle/>
            <a:p/>
          </p:txBody>
        </p:sp>
        <p:sp>
          <p:nvSpPr>
            <p:cNvPr id="671" name="rc98"/>
            <p:cNvSpPr/>
            <p:nvPr/>
          </p:nvSpPr>
          <p:spPr>
            <a:xfrm>
              <a:off x="5184616" y="8472609"/>
              <a:ext cx="275529" cy="275529"/>
            </a:xfrm>
            <a:prstGeom prst="rect">
              <a:avLst/>
            </a:prstGeom>
            <a:solidFill>
              <a:srgbClr val="FDC5AF">
                <a:alpha val="100000"/>
              </a:srgbClr>
            </a:solidFill>
            <a:ln w="5420" cap="flat">
              <a:solidFill>
                <a:srgbClr val="FFFFFF">
                  <a:alpha val="100000"/>
                </a:srgbClr>
              </a:solidFill>
              <a:prstDash val="solid"/>
              <a:miter/>
            </a:ln>
          </p:spPr>
          <p:txBody>
            <a:bodyPr/>
            <a:lstStyle/>
            <a:p/>
          </p:txBody>
        </p:sp>
        <p:sp>
          <p:nvSpPr>
            <p:cNvPr id="672" name="rc99"/>
            <p:cNvSpPr/>
            <p:nvPr/>
          </p:nvSpPr>
          <p:spPr>
            <a:xfrm>
              <a:off x="5460145" y="8472609"/>
              <a:ext cx="275529" cy="275529"/>
            </a:xfrm>
            <a:prstGeom prst="rect">
              <a:avLst/>
            </a:prstGeom>
            <a:solidFill>
              <a:srgbClr val="FDC5AF">
                <a:alpha val="100000"/>
              </a:srgbClr>
            </a:solidFill>
            <a:ln w="5420" cap="flat">
              <a:solidFill>
                <a:srgbClr val="FFFFFF">
                  <a:alpha val="100000"/>
                </a:srgbClr>
              </a:solidFill>
              <a:prstDash val="solid"/>
              <a:miter/>
            </a:ln>
          </p:spPr>
          <p:txBody>
            <a:bodyPr/>
            <a:lstStyle/>
            <a:p/>
          </p:txBody>
        </p:sp>
        <p:sp>
          <p:nvSpPr>
            <p:cNvPr id="673" name="rc100"/>
            <p:cNvSpPr/>
            <p:nvPr/>
          </p:nvSpPr>
          <p:spPr>
            <a:xfrm>
              <a:off x="5735675" y="8472609"/>
              <a:ext cx="275529" cy="275529"/>
            </a:xfrm>
            <a:prstGeom prst="rect">
              <a:avLst/>
            </a:prstGeom>
            <a:solidFill>
              <a:srgbClr val="FCB69B">
                <a:alpha val="100000"/>
              </a:srgbClr>
            </a:solidFill>
            <a:ln w="5420" cap="flat">
              <a:solidFill>
                <a:srgbClr val="FFFFFF">
                  <a:alpha val="100000"/>
                </a:srgbClr>
              </a:solidFill>
              <a:prstDash val="solid"/>
              <a:miter/>
            </a:ln>
          </p:spPr>
          <p:txBody>
            <a:bodyPr/>
            <a:lstStyle/>
            <a:p/>
          </p:txBody>
        </p:sp>
        <p:sp>
          <p:nvSpPr>
            <p:cNvPr id="674" name="rc101"/>
            <p:cNvSpPr/>
            <p:nvPr/>
          </p:nvSpPr>
          <p:spPr>
            <a:xfrm>
              <a:off x="2704853" y="8748138"/>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5" name="rc102"/>
            <p:cNvSpPr/>
            <p:nvPr/>
          </p:nvSpPr>
          <p:spPr>
            <a:xfrm>
              <a:off x="2980382" y="8748138"/>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6" name="rc103"/>
            <p:cNvSpPr/>
            <p:nvPr/>
          </p:nvSpPr>
          <p:spPr>
            <a:xfrm>
              <a:off x="3255911" y="8748138"/>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7" name="rc104"/>
            <p:cNvSpPr/>
            <p:nvPr/>
          </p:nvSpPr>
          <p:spPr>
            <a:xfrm>
              <a:off x="3531441" y="8748138"/>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8" name="rc105"/>
            <p:cNvSpPr/>
            <p:nvPr/>
          </p:nvSpPr>
          <p:spPr>
            <a:xfrm>
              <a:off x="3806970" y="8748138"/>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79" name="rc106"/>
            <p:cNvSpPr/>
            <p:nvPr/>
          </p:nvSpPr>
          <p:spPr>
            <a:xfrm>
              <a:off x="4082499" y="8748138"/>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0" name="rc107"/>
            <p:cNvSpPr/>
            <p:nvPr/>
          </p:nvSpPr>
          <p:spPr>
            <a:xfrm>
              <a:off x="4358028" y="8748138"/>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1" name="rc108"/>
            <p:cNvSpPr/>
            <p:nvPr/>
          </p:nvSpPr>
          <p:spPr>
            <a:xfrm>
              <a:off x="4633558" y="8748138"/>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82" name="rc109"/>
            <p:cNvSpPr/>
            <p:nvPr/>
          </p:nvSpPr>
          <p:spPr>
            <a:xfrm>
              <a:off x="4909087" y="8748138"/>
              <a:ext cx="275529" cy="275529"/>
            </a:xfrm>
            <a:prstGeom prst="rect">
              <a:avLst/>
            </a:prstGeom>
            <a:solidFill>
              <a:srgbClr val="FED5C4">
                <a:alpha val="100000"/>
              </a:srgbClr>
            </a:solidFill>
            <a:ln w="5420" cap="flat">
              <a:solidFill>
                <a:srgbClr val="FFFFFF">
                  <a:alpha val="100000"/>
                </a:srgbClr>
              </a:solidFill>
              <a:prstDash val="solid"/>
              <a:miter/>
            </a:ln>
          </p:spPr>
          <p:txBody>
            <a:bodyPr/>
            <a:lstStyle/>
            <a:p/>
          </p:txBody>
        </p:sp>
        <p:sp>
          <p:nvSpPr>
            <p:cNvPr id="683" name="rc110"/>
            <p:cNvSpPr/>
            <p:nvPr/>
          </p:nvSpPr>
          <p:spPr>
            <a:xfrm>
              <a:off x="5184616" y="8748138"/>
              <a:ext cx="275529" cy="275529"/>
            </a:xfrm>
            <a:prstGeom prst="rect">
              <a:avLst/>
            </a:prstGeom>
            <a:solidFill>
              <a:srgbClr val="FEE5D9">
                <a:alpha val="100000"/>
              </a:srgbClr>
            </a:solidFill>
            <a:ln w="5420" cap="flat">
              <a:solidFill>
                <a:srgbClr val="FFFFFF">
                  <a:alpha val="100000"/>
                </a:srgbClr>
              </a:solidFill>
              <a:prstDash val="solid"/>
              <a:miter/>
            </a:ln>
          </p:spPr>
          <p:txBody>
            <a:bodyPr/>
            <a:lstStyle/>
            <a:p/>
          </p:txBody>
        </p:sp>
        <p:sp>
          <p:nvSpPr>
            <p:cNvPr id="684" name="rc111"/>
            <p:cNvSpPr/>
            <p:nvPr/>
          </p:nvSpPr>
          <p:spPr>
            <a:xfrm>
              <a:off x="5460145" y="8748138"/>
              <a:ext cx="275529" cy="275529"/>
            </a:xfrm>
            <a:prstGeom prst="rect">
              <a:avLst/>
            </a:prstGeom>
            <a:solidFill>
              <a:srgbClr val="FED5C4">
                <a:alpha val="100000"/>
              </a:srgbClr>
            </a:solidFill>
            <a:ln w="5420" cap="flat">
              <a:solidFill>
                <a:srgbClr val="FFFFFF">
                  <a:alpha val="100000"/>
                </a:srgbClr>
              </a:solidFill>
              <a:prstDash val="solid"/>
              <a:miter/>
            </a:ln>
          </p:spPr>
          <p:txBody>
            <a:bodyPr/>
            <a:lstStyle/>
            <a:p/>
          </p:txBody>
        </p:sp>
        <p:sp>
          <p:nvSpPr>
            <p:cNvPr id="685" name="rc112"/>
            <p:cNvSpPr/>
            <p:nvPr/>
          </p:nvSpPr>
          <p:spPr>
            <a:xfrm>
              <a:off x="5735675" y="8748138"/>
              <a:ext cx="275529" cy="275529"/>
            </a:xfrm>
            <a:prstGeom prst="rect">
              <a:avLst/>
            </a:prstGeom>
            <a:solidFill>
              <a:srgbClr val="FDC5AF">
                <a:alpha val="100000"/>
              </a:srgbClr>
            </a:solidFill>
            <a:ln w="5420" cap="flat">
              <a:solidFill>
                <a:srgbClr val="FFFFFF">
                  <a:alpha val="100000"/>
                </a:srgbClr>
              </a:solidFill>
              <a:prstDash val="solid"/>
              <a:miter/>
            </a:ln>
          </p:spPr>
          <p:txBody>
            <a:bodyPr/>
            <a:lstStyle/>
            <a:p/>
          </p:txBody>
        </p:sp>
        <p:sp>
          <p:nvSpPr>
            <p:cNvPr id="686" name="rc113"/>
            <p:cNvSpPr/>
            <p:nvPr/>
          </p:nvSpPr>
          <p:spPr>
            <a:xfrm>
              <a:off x="2704853"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7" name="rc114"/>
            <p:cNvSpPr/>
            <p:nvPr/>
          </p:nvSpPr>
          <p:spPr>
            <a:xfrm>
              <a:off x="2980382"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8" name="rc115"/>
            <p:cNvSpPr/>
            <p:nvPr/>
          </p:nvSpPr>
          <p:spPr>
            <a:xfrm>
              <a:off x="3255911"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89" name="rc116"/>
            <p:cNvSpPr/>
            <p:nvPr/>
          </p:nvSpPr>
          <p:spPr>
            <a:xfrm>
              <a:off x="3531441"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0" name="rc117"/>
            <p:cNvSpPr/>
            <p:nvPr/>
          </p:nvSpPr>
          <p:spPr>
            <a:xfrm>
              <a:off x="3806970"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1" name="rc118"/>
            <p:cNvSpPr/>
            <p:nvPr/>
          </p:nvSpPr>
          <p:spPr>
            <a:xfrm>
              <a:off x="4082499"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2" name="rc119"/>
            <p:cNvSpPr/>
            <p:nvPr/>
          </p:nvSpPr>
          <p:spPr>
            <a:xfrm>
              <a:off x="4358028" y="9023667"/>
              <a:ext cx="275529" cy="275529"/>
            </a:xfrm>
            <a:prstGeom prst="rect">
              <a:avLst/>
            </a:prstGeom>
            <a:solidFill>
              <a:srgbClr val="F7F7F7">
                <a:alpha val="100000"/>
              </a:srgbClr>
            </a:solidFill>
            <a:ln w="5420" cap="flat">
              <a:solidFill>
                <a:srgbClr val="FFFFFF">
                  <a:alpha val="100000"/>
                </a:srgbClr>
              </a:solidFill>
              <a:prstDash val="solid"/>
              <a:miter/>
            </a:ln>
          </p:spPr>
          <p:txBody>
            <a:bodyPr/>
            <a:lstStyle/>
            <a:p/>
          </p:txBody>
        </p:sp>
        <p:sp>
          <p:nvSpPr>
            <p:cNvPr id="693" name="rc120"/>
            <p:cNvSpPr/>
            <p:nvPr/>
          </p:nvSpPr>
          <p:spPr>
            <a:xfrm>
              <a:off x="4633558" y="9023667"/>
              <a:ext cx="275529" cy="275529"/>
            </a:xfrm>
            <a:prstGeom prst="rect">
              <a:avLst/>
            </a:prstGeom>
            <a:solidFill>
              <a:srgbClr val="FED5C4">
                <a:alpha val="100000"/>
              </a:srgbClr>
            </a:solidFill>
            <a:ln w="5420" cap="flat">
              <a:solidFill>
                <a:srgbClr val="FFFFFF">
                  <a:alpha val="100000"/>
                </a:srgbClr>
              </a:solidFill>
              <a:prstDash val="solid"/>
              <a:miter/>
            </a:ln>
          </p:spPr>
          <p:txBody>
            <a:bodyPr/>
            <a:lstStyle/>
            <a:p/>
          </p:txBody>
        </p:sp>
        <p:sp>
          <p:nvSpPr>
            <p:cNvPr id="694" name="rc121"/>
            <p:cNvSpPr/>
            <p:nvPr/>
          </p:nvSpPr>
          <p:spPr>
            <a:xfrm>
              <a:off x="4909087" y="9023667"/>
              <a:ext cx="275529" cy="275529"/>
            </a:xfrm>
            <a:prstGeom prst="rect">
              <a:avLst/>
            </a:prstGeom>
            <a:solidFill>
              <a:srgbClr val="FDA789">
                <a:alpha val="100000"/>
              </a:srgbClr>
            </a:solidFill>
            <a:ln w="5420" cap="flat">
              <a:solidFill>
                <a:srgbClr val="FFFFFF">
                  <a:alpha val="100000"/>
                </a:srgbClr>
              </a:solidFill>
              <a:prstDash val="solid"/>
              <a:miter/>
            </a:ln>
          </p:spPr>
          <p:txBody>
            <a:bodyPr/>
            <a:lstStyle/>
            <a:p/>
          </p:txBody>
        </p:sp>
        <p:sp>
          <p:nvSpPr>
            <p:cNvPr id="695" name="rc122"/>
            <p:cNvSpPr/>
            <p:nvPr/>
          </p:nvSpPr>
          <p:spPr>
            <a:xfrm>
              <a:off x="5184616" y="9023667"/>
              <a:ext cx="275529" cy="275529"/>
            </a:xfrm>
            <a:prstGeom prst="rect">
              <a:avLst/>
            </a:prstGeom>
            <a:solidFill>
              <a:srgbClr val="FC9778">
                <a:alpha val="100000"/>
              </a:srgbClr>
            </a:solidFill>
            <a:ln w="5420" cap="flat">
              <a:solidFill>
                <a:srgbClr val="FFFFFF">
                  <a:alpha val="100000"/>
                </a:srgbClr>
              </a:solidFill>
              <a:prstDash val="solid"/>
              <a:miter/>
            </a:ln>
          </p:spPr>
          <p:txBody>
            <a:bodyPr/>
            <a:lstStyle/>
            <a:p/>
          </p:txBody>
        </p:sp>
        <p:sp>
          <p:nvSpPr>
            <p:cNvPr id="696" name="rc123"/>
            <p:cNvSpPr/>
            <p:nvPr/>
          </p:nvSpPr>
          <p:spPr>
            <a:xfrm>
              <a:off x="5460145" y="9023667"/>
              <a:ext cx="275529" cy="275529"/>
            </a:xfrm>
            <a:prstGeom prst="rect">
              <a:avLst/>
            </a:prstGeom>
            <a:solidFill>
              <a:srgbClr val="DD2B24">
                <a:alpha val="100000"/>
              </a:srgbClr>
            </a:solidFill>
            <a:ln w="5420" cap="flat">
              <a:solidFill>
                <a:srgbClr val="FFFFFF">
                  <a:alpha val="100000"/>
                </a:srgbClr>
              </a:solidFill>
              <a:prstDash val="solid"/>
              <a:miter/>
            </a:ln>
          </p:spPr>
          <p:txBody>
            <a:bodyPr/>
            <a:lstStyle/>
            <a:p/>
          </p:txBody>
        </p:sp>
        <p:sp>
          <p:nvSpPr>
            <p:cNvPr id="697" name="rc124"/>
            <p:cNvSpPr/>
            <p:nvPr/>
          </p:nvSpPr>
          <p:spPr>
            <a:xfrm>
              <a:off x="5735675" y="9023667"/>
              <a:ext cx="275529" cy="275529"/>
            </a:xfrm>
            <a:prstGeom prst="rect">
              <a:avLst/>
            </a:prstGeom>
            <a:solidFill>
              <a:srgbClr val="FB6A4A">
                <a:alpha val="100000"/>
              </a:srgbClr>
            </a:solidFill>
            <a:ln w="5420" cap="flat">
              <a:solidFill>
                <a:srgbClr val="FFFFFF">
                  <a:alpha val="100000"/>
                </a:srgbClr>
              </a:solidFill>
              <a:prstDash val="solid"/>
              <a:miter/>
            </a:ln>
          </p:spPr>
          <p:txBody>
            <a:bodyPr/>
            <a:lstStyle/>
            <a:p/>
          </p:txBody>
        </p:sp>
        <p:sp>
          <p:nvSpPr>
            <p:cNvPr id="698" name="tx125"/>
            <p:cNvSpPr/>
            <p:nvPr/>
          </p:nvSpPr>
          <p:spPr>
            <a:xfrm>
              <a:off x="1719675" y="9074740"/>
              <a:ext cx="796304" cy="14123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Unspecified</a:t>
              </a:r>
            </a:p>
          </p:txBody>
        </p:sp>
        <p:sp>
          <p:nvSpPr>
            <p:cNvPr id="699" name="tx126"/>
            <p:cNvSpPr/>
            <p:nvPr/>
          </p:nvSpPr>
          <p:spPr>
            <a:xfrm>
              <a:off x="2058631" y="8827562"/>
              <a:ext cx="457348"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Others</a:t>
              </a:r>
            </a:p>
          </p:txBody>
        </p:sp>
        <p:sp>
          <p:nvSpPr>
            <p:cNvPr id="700" name="tx127"/>
            <p:cNvSpPr/>
            <p:nvPr/>
          </p:nvSpPr>
          <p:spPr>
            <a:xfrm>
              <a:off x="1694597" y="8552033"/>
              <a:ext cx="821382"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MASVINGO</a:t>
              </a:r>
            </a:p>
          </p:txBody>
        </p:sp>
        <p:sp>
          <p:nvSpPr>
            <p:cNvPr id="701" name="tx128"/>
            <p:cNvSpPr/>
            <p:nvPr/>
          </p:nvSpPr>
          <p:spPr>
            <a:xfrm>
              <a:off x="1516748" y="8276578"/>
              <a:ext cx="999232"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MANICALAND</a:t>
              </a:r>
            </a:p>
          </p:txBody>
        </p:sp>
        <p:sp>
          <p:nvSpPr>
            <p:cNvPr id="702" name="tx129"/>
            <p:cNvSpPr/>
            <p:nvPr/>
          </p:nvSpPr>
          <p:spPr>
            <a:xfrm>
              <a:off x="712257" y="8000974"/>
              <a:ext cx="1803722"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MATABELELAND NORTH</a:t>
              </a:r>
            </a:p>
          </p:txBody>
        </p:sp>
        <p:sp>
          <p:nvSpPr>
            <p:cNvPr id="703" name="tx130"/>
            <p:cNvSpPr/>
            <p:nvPr/>
          </p:nvSpPr>
          <p:spPr>
            <a:xfrm>
              <a:off x="856323" y="7725445"/>
              <a:ext cx="1659656"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MASHONALAND WEST</a:t>
              </a:r>
            </a:p>
          </p:txBody>
        </p:sp>
        <p:sp>
          <p:nvSpPr>
            <p:cNvPr id="704" name="tx131"/>
            <p:cNvSpPr/>
            <p:nvPr/>
          </p:nvSpPr>
          <p:spPr>
            <a:xfrm>
              <a:off x="1338898" y="7367620"/>
              <a:ext cx="1177081"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MASHONALAND</a:t>
              </a:r>
            </a:p>
          </p:txBody>
        </p:sp>
        <p:sp>
          <p:nvSpPr>
            <p:cNvPr id="705" name="tx132"/>
            <p:cNvSpPr/>
            <p:nvPr/>
          </p:nvSpPr>
          <p:spPr>
            <a:xfrm>
              <a:off x="1804656" y="7532286"/>
              <a:ext cx="711324"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CENTRAL</a:t>
              </a:r>
            </a:p>
          </p:txBody>
        </p:sp>
        <p:sp>
          <p:nvSpPr>
            <p:cNvPr id="706" name="tx133"/>
            <p:cNvSpPr/>
            <p:nvPr/>
          </p:nvSpPr>
          <p:spPr>
            <a:xfrm>
              <a:off x="720666" y="7174386"/>
              <a:ext cx="1795313"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MATEBELELAND SOUTH</a:t>
              </a:r>
            </a:p>
          </p:txBody>
        </p:sp>
        <p:sp>
          <p:nvSpPr>
            <p:cNvPr id="707" name="tx134"/>
            <p:cNvSpPr/>
            <p:nvPr/>
          </p:nvSpPr>
          <p:spPr>
            <a:xfrm>
              <a:off x="898516" y="6898857"/>
              <a:ext cx="1617464" cy="112886"/>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MASHONALAND EAST</a:t>
              </a:r>
            </a:p>
          </p:txBody>
        </p:sp>
        <p:sp>
          <p:nvSpPr>
            <p:cNvPr id="708" name="tx135"/>
            <p:cNvSpPr/>
            <p:nvPr/>
          </p:nvSpPr>
          <p:spPr>
            <a:xfrm>
              <a:off x="1728456" y="6623402"/>
              <a:ext cx="787524" cy="112811"/>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MIDLANDS</a:t>
              </a:r>
            </a:p>
          </p:txBody>
        </p:sp>
        <p:sp>
          <p:nvSpPr>
            <p:cNvPr id="709" name="tx136"/>
            <p:cNvSpPr/>
            <p:nvPr/>
          </p:nvSpPr>
          <p:spPr>
            <a:xfrm rot="-2700000">
              <a:off x="2402982"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2025-06</a:t>
              </a:r>
            </a:p>
          </p:txBody>
        </p:sp>
        <p:sp>
          <p:nvSpPr>
            <p:cNvPr id="710" name="tx137"/>
            <p:cNvSpPr/>
            <p:nvPr/>
          </p:nvSpPr>
          <p:spPr>
            <a:xfrm rot="-2700000">
              <a:off x="2678511"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2025-07</a:t>
              </a:r>
            </a:p>
          </p:txBody>
        </p:sp>
        <p:sp>
          <p:nvSpPr>
            <p:cNvPr id="711" name="tx138"/>
            <p:cNvSpPr/>
            <p:nvPr/>
          </p:nvSpPr>
          <p:spPr>
            <a:xfrm rot="-2700000">
              <a:off x="2954041"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2025-08</a:t>
              </a:r>
            </a:p>
          </p:txBody>
        </p:sp>
        <p:sp>
          <p:nvSpPr>
            <p:cNvPr id="712" name="tx139"/>
            <p:cNvSpPr/>
            <p:nvPr/>
          </p:nvSpPr>
          <p:spPr>
            <a:xfrm rot="-2700000">
              <a:off x="3229570"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2025-09</a:t>
              </a:r>
            </a:p>
          </p:txBody>
        </p:sp>
        <p:sp>
          <p:nvSpPr>
            <p:cNvPr id="713" name="tx140"/>
            <p:cNvSpPr/>
            <p:nvPr/>
          </p:nvSpPr>
          <p:spPr>
            <a:xfrm rot="-2700000">
              <a:off x="3505099"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2025-10</a:t>
              </a:r>
            </a:p>
          </p:txBody>
        </p:sp>
        <p:sp>
          <p:nvSpPr>
            <p:cNvPr id="714" name="tx141"/>
            <p:cNvSpPr/>
            <p:nvPr/>
          </p:nvSpPr>
          <p:spPr>
            <a:xfrm rot="-2700000">
              <a:off x="3780629"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2025-11</a:t>
              </a:r>
            </a:p>
          </p:txBody>
        </p:sp>
        <p:sp>
          <p:nvSpPr>
            <p:cNvPr id="715" name="tx142"/>
            <p:cNvSpPr/>
            <p:nvPr/>
          </p:nvSpPr>
          <p:spPr>
            <a:xfrm rot="-2700000">
              <a:off x="4056158"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2025-12</a:t>
              </a:r>
            </a:p>
          </p:txBody>
        </p:sp>
        <p:sp>
          <p:nvSpPr>
            <p:cNvPr id="716" name="tx143"/>
            <p:cNvSpPr/>
            <p:nvPr/>
          </p:nvSpPr>
          <p:spPr>
            <a:xfrm rot="-2700000">
              <a:off x="4331687"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2026-01</a:t>
              </a:r>
            </a:p>
          </p:txBody>
        </p:sp>
        <p:sp>
          <p:nvSpPr>
            <p:cNvPr id="717" name="tx144"/>
            <p:cNvSpPr/>
            <p:nvPr/>
          </p:nvSpPr>
          <p:spPr>
            <a:xfrm rot="-2700000">
              <a:off x="4607216"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2026-02</a:t>
              </a:r>
            </a:p>
          </p:txBody>
        </p:sp>
        <p:sp>
          <p:nvSpPr>
            <p:cNvPr id="718" name="tx145"/>
            <p:cNvSpPr/>
            <p:nvPr/>
          </p:nvSpPr>
          <p:spPr>
            <a:xfrm rot="-2700000">
              <a:off x="4882719" y="9642497"/>
              <a:ext cx="559296" cy="111472"/>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2026-03</a:t>
              </a:r>
            </a:p>
          </p:txBody>
        </p:sp>
        <p:sp>
          <p:nvSpPr>
            <p:cNvPr id="719" name="tx146"/>
            <p:cNvSpPr/>
            <p:nvPr/>
          </p:nvSpPr>
          <p:spPr>
            <a:xfrm rot="-2700000">
              <a:off x="5158275"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2026-04</a:t>
              </a:r>
            </a:p>
          </p:txBody>
        </p:sp>
        <p:sp>
          <p:nvSpPr>
            <p:cNvPr id="720" name="tx147"/>
            <p:cNvSpPr/>
            <p:nvPr/>
          </p:nvSpPr>
          <p:spPr>
            <a:xfrm rot="-2700000">
              <a:off x="5433804" y="9642561"/>
              <a:ext cx="559296" cy="111397"/>
            </a:xfrm>
            <a:prstGeom prst="rect">
              <a:avLst/>
            </a:prstGeom>
            <a:noFill/>
          </p:spPr>
          <p:txBody>
            <a:bodyPr lIns="0" rIns="0" tIns="0" bIns="0" anchorCtr="1" anchor="ctr" wrap="none"/>
            <a:lstStyle/>
            <a:p>
              <a:pPr algn="l" marL="0" marR="0" indent="0">
                <a:lnSpc>
                  <a:spcPts val="1200"/>
                </a:lnSpc>
                <a:spcBef>
                  <a:spcPts val="0"/>
                </a:spcBef>
                <a:spcAft>
                  <a:spcPts val="0"/>
                </a:spcAft>
              </a:pPr>
              <a:r>
                <a:rPr sz="1200">
                  <a:solidFill>
                    <a:srgbClr val="000000">
                      <a:alpha val="100000"/>
                    </a:srgbClr>
                  </a:solidFill>
                  <a:latin typeface="Poppins"/>
                  <a:cs typeface="Poppins"/>
                </a:rPr>
                <a:t>2026-05</a:t>
              </a:r>
            </a:p>
          </p:txBody>
        </p:sp>
        <p:pic>
          <p:nvPicPr>
            <p:cNvPr id="721" name="pic148"/>
            <p:cNvPicPr/>
            <p:nvPr/>
          </p:nvPicPr>
          <p:blipFill>
            <a:blip r:embed="rId2" cstate="print"/>
            <a:stretch>
              <a:fillRect/>
            </a:stretch>
          </p:blipFill>
          <p:spPr>
            <a:xfrm>
              <a:off x="3278028" y="10138064"/>
              <a:ext cx="2160000" cy="144000"/>
            </a:xfrm>
            <a:prstGeom prst="rect">
              <a:avLst/>
            </a:prstGeom>
          </p:spPr>
        </p:pic>
        <p:sp>
          <p:nvSpPr>
            <p:cNvPr id="722" name="pl149"/>
            <p:cNvSpPr/>
            <p:nvPr/>
          </p:nvSpPr>
          <p:spPr>
            <a:xfrm>
              <a:off x="3819828" y="1023817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23" name="pl150"/>
            <p:cNvSpPr/>
            <p:nvPr/>
          </p:nvSpPr>
          <p:spPr>
            <a:xfrm>
              <a:off x="4492578" y="1023817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24" name="pl151"/>
            <p:cNvSpPr/>
            <p:nvPr/>
          </p:nvSpPr>
          <p:spPr>
            <a:xfrm>
              <a:off x="5165328" y="10238173"/>
              <a:ext cx="0" cy="43891"/>
            </a:xfrm>
            <a:custGeom>
              <a:avLst/>
              <a:pathLst>
                <a:path w="0" h="43891">
                  <a:moveTo>
                    <a:pt x="0" y="0"/>
                  </a:moveTo>
                  <a:lnTo>
                    <a:pt x="0" y="43891"/>
                  </a:lnTo>
                </a:path>
              </a:pathLst>
            </a:custGeom>
            <a:ln w="4762" cap="flat">
              <a:solidFill>
                <a:srgbClr val="FFFFFF">
                  <a:alpha val="100000"/>
                </a:srgbClr>
              </a:solidFill>
              <a:prstDash val="solid"/>
              <a:round/>
            </a:ln>
          </p:spPr>
          <p:txBody>
            <a:bodyPr/>
            <a:lstStyle/>
            <a:p/>
          </p:txBody>
        </p:sp>
        <p:sp>
          <p:nvSpPr>
            <p:cNvPr id="725" name="pl152"/>
            <p:cNvSpPr/>
            <p:nvPr/>
          </p:nvSpPr>
          <p:spPr>
            <a:xfrm>
              <a:off x="3819828" y="1013806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26" name="pl153"/>
            <p:cNvSpPr/>
            <p:nvPr/>
          </p:nvSpPr>
          <p:spPr>
            <a:xfrm>
              <a:off x="4492578" y="1013806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27" name="pl154"/>
            <p:cNvSpPr/>
            <p:nvPr/>
          </p:nvSpPr>
          <p:spPr>
            <a:xfrm>
              <a:off x="5165328" y="10138064"/>
              <a:ext cx="0" cy="43891"/>
            </a:xfrm>
            <a:custGeom>
              <a:avLst/>
              <a:pathLst>
                <a:path w="0" h="43891">
                  <a:moveTo>
                    <a:pt x="0" y="43891"/>
                  </a:moveTo>
                  <a:lnTo>
                    <a:pt x="0" y="0"/>
                  </a:lnTo>
                </a:path>
              </a:pathLst>
            </a:custGeom>
            <a:ln w="4762" cap="flat">
              <a:solidFill>
                <a:srgbClr val="FFFFFF">
                  <a:alpha val="100000"/>
                </a:srgbClr>
              </a:solidFill>
              <a:prstDash val="solid"/>
              <a:round/>
            </a:ln>
          </p:spPr>
          <p:txBody>
            <a:bodyPr/>
            <a:lstStyle/>
            <a:p/>
          </p:txBody>
        </p:sp>
        <p:sp>
          <p:nvSpPr>
            <p:cNvPr id="728" name="tx155"/>
            <p:cNvSpPr/>
            <p:nvPr/>
          </p:nvSpPr>
          <p:spPr>
            <a:xfrm>
              <a:off x="3784513" y="10351343"/>
              <a:ext cx="70631" cy="91219"/>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5</a:t>
              </a:r>
            </a:p>
          </p:txBody>
        </p:sp>
        <p:sp>
          <p:nvSpPr>
            <p:cNvPr id="729" name="tx156"/>
            <p:cNvSpPr/>
            <p:nvPr/>
          </p:nvSpPr>
          <p:spPr>
            <a:xfrm>
              <a:off x="4421947" y="1034973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10</a:t>
              </a:r>
            </a:p>
          </p:txBody>
        </p:sp>
        <p:sp>
          <p:nvSpPr>
            <p:cNvPr id="730" name="tx157"/>
            <p:cNvSpPr/>
            <p:nvPr/>
          </p:nvSpPr>
          <p:spPr>
            <a:xfrm>
              <a:off x="5094697" y="10349731"/>
              <a:ext cx="141262" cy="92831"/>
            </a:xfrm>
            <a:prstGeom prst="rect">
              <a:avLst/>
            </a:prstGeom>
            <a:noFill/>
          </p:spPr>
          <p:txBody>
            <a:bodyPr lIns="0" rIns="0" tIns="0" bIns="0" anchorCtr="1" anchor="ctr" wrap="none"/>
            <a:lstStyle/>
            <a:p>
              <a:pPr algn="l" marL="0" marR="0" indent="0">
                <a:lnSpc>
                  <a:spcPts val="1000"/>
                </a:lnSpc>
                <a:spcBef>
                  <a:spcPts val="0"/>
                </a:spcBef>
                <a:spcAft>
                  <a:spcPts val="0"/>
                </a:spcAft>
              </a:pPr>
              <a:r>
                <a:rPr sz="1000">
                  <a:solidFill>
                    <a:srgbClr val="000000">
                      <a:alpha val="100000"/>
                    </a:srgbClr>
                  </a:solidFill>
                  <a:latin typeface="Poppins"/>
                  <a:cs typeface="Poppins"/>
                </a:rPr>
                <a:t>15</a:t>
              </a:r>
            </a:p>
          </p:txBody>
        </p:sp>
        <p:sp>
          <p:nvSpPr>
            <p:cNvPr id="731" name="tx158"/>
            <p:cNvSpPr/>
            <p:nvPr/>
          </p:nvSpPr>
          <p:spPr>
            <a:xfrm>
              <a:off x="1187650" y="6250748"/>
              <a:ext cx="4375714" cy="154942"/>
            </a:xfrm>
            <a:prstGeom prst="rect">
              <a:avLst/>
            </a:prstGeom>
            <a:noFill/>
          </p:spPr>
          <p:txBody>
            <a:bodyPr lIns="0" rIns="0" tIns="0" bIns="0" anchorCtr="1" anchor="ctr" wrap="none"/>
            <a:lstStyle/>
            <a:p>
              <a:pPr algn="l" marL="0" marR="0" indent="0">
                <a:lnSpc>
                  <a:spcPts val="1300"/>
                </a:lnSpc>
                <a:spcBef>
                  <a:spcPts val="0"/>
                </a:spcBef>
                <a:spcAft>
                  <a:spcPts val="0"/>
                </a:spcAft>
              </a:pPr>
              <a:r>
                <a:rPr sz="1300" b="1">
                  <a:solidFill>
                    <a:srgbClr val="000000">
                      <a:alpha val="100000"/>
                    </a:srgbClr>
                  </a:solidFill>
                  <a:latin typeface="Arial"/>
                  <a:cs typeface="Arial"/>
                </a:rPr>
                <a:t>          Subnational distribution of cases (last 12 months)</a:t>
              </a:r>
            </a:p>
          </p:txBody>
        </p:sp>
      </p:grpSp>
      <p:sp xmlns:a="http://schemas.openxmlformats.org/drawingml/2006/main" xmlns:r="http://schemas.openxmlformats.org/officeDocument/2006/relationships" xmlns:p="http://schemas.openxmlformats.org/presentationml/2006/main">
        <p:nvSpPr>
          <p:cNvPr id="732" name=""/>
          <p:cNvSpPr>
            <a:spLocks noGrp="1"/>
          </p:cNvSpPr>
          <p:nvPr>
            <p:ph/>
          </p:nvPr>
        </p:nvSpPr>
        <p:spPr>
          <a:xfrm>
            <a:off x="13624560" y="731520"/>
            <a:ext cx="3657600" cy="548640"/>
          </a:xfrm>
        </p:spPr>
        <p:txBody>
          <a:bodyPr/>
          <a:lstStyle/>
          <a:p>
            <a:pPr algn="l" marL="0" marR="0">
              <a:lnSpc>
                <a:spcPct val="100000"/>
              </a:lnSpc>
              <a:spcBef>
                <a:spcPts val="0"/>
              </a:spcBef>
              <a:spcAft>
                <a:spcPts val="0"/>
              </a:spcAft>
              <a:buNone/>
            </a:pPr>
            <a:r>
              <a:rPr cap="none" sz="2400" i="0" b="0" u="none">
                <a:solidFill>
                  <a:srgbClr val="000000">
                    <a:alpha val="100000"/>
                  </a:srgbClr>
                </a:solidFill>
                <a:latin typeface="Poppins"/>
                <a:cs typeface="Poppins"/>
                <a:ea typeface="Poppins"/>
                <a:sym typeface="Poppins"/>
              </a:rPr>
              <a:t>ELIMINATION STATUS:</a:t>
            </a:r>
          </a:p>
        </p:txBody>
      </p:sp>
      <p:sp xmlns:a="http://schemas.openxmlformats.org/drawingml/2006/main" xmlns:r="http://schemas.openxmlformats.org/officeDocument/2006/relationships" xmlns:p="http://schemas.openxmlformats.org/presentationml/2006/main">
        <p:nvSpPr>
          <p:cNvPr id="733" name=""/>
          <p:cNvSpPr>
            <a:spLocks noGrp="1"/>
          </p:cNvSpPr>
          <p:nvPr>
            <p:ph/>
          </p:nvPr>
        </p:nvSpPr>
        <p:spPr>
          <a:xfrm>
            <a:off x="16916400" y="731520"/>
            <a:ext cx="2743200" cy="548640"/>
          </a:xfrm>
        </p:spPr>
        <p:txBody>
          <a:bodyPr/>
          <a:lstStyle/>
          <a:p>
            <a:pPr algn="l" marL="0" marR="0">
              <a:lnSpc>
                <a:spcPct val="100000"/>
              </a:lnSpc>
              <a:spcBef>
                <a:spcPts val="0"/>
              </a:spcBef>
              <a:spcAft>
                <a:spcPts val="0"/>
              </a:spcAft>
              <a:buNone/>
            </a:pPr>
            <a:r>
              <a:rPr cap="none" sz="2400" i="0" b="1" u="none">
                <a:solidFill>
                  <a:srgbClr val="8B0000">
                    <a:alpha val="100000"/>
                  </a:srgbClr>
                </a:solidFill>
                <a:latin typeface="Poppins"/>
                <a:cs typeface="Poppins"/>
                <a:ea typeface="Poppins"/>
                <a:sym typeface="Poppins"/>
              </a:rPr>
              <a:t>ENDEMIC</a:t>
            </a:r>
          </a:p>
        </p:txBody>
      </p:sp>
      <p:sp xmlns:a="http://schemas.openxmlformats.org/drawingml/2006/main" xmlns:r="http://schemas.openxmlformats.org/officeDocument/2006/relationships" xmlns:p="http://schemas.openxmlformats.org/presentationml/2006/main">
        <p:nvSpPr>
          <p:cNvPr id="734" name=""/>
          <p:cNvSpPr>
            <a:spLocks noGrp="1"/>
          </p:cNvSpPr>
          <p:nvPr>
            <p:ph/>
          </p:nvPr>
        </p:nvSpPr>
        <p:spPr>
          <a:xfrm>
            <a:off x="914400" y="10698480"/>
            <a:ext cx="18288000" cy="457200"/>
          </a:xfrm>
        </p:spPr>
        <p:txBody>
          <a:bodyPr/>
          <a:lstStyle/>
          <a:p>
            <a:pPr algn="l" marL="0" marR="0">
              <a:lnSpc>
                <a:spcPct val="100000"/>
              </a:lnSpc>
              <a:spcBef>
                <a:spcPts val="0"/>
              </a:spcBef>
              <a:spcAft>
                <a:spcPts val="0"/>
              </a:spcAft>
              <a:buNone/>
            </a:pPr>
            <a:r>
              <a:rPr cap="none" sz="1200" i="0" b="0" u="none">
                <a:solidFill>
                  <a:srgbClr val="707070">
                    <a:alpha val="100000"/>
                  </a:srgbClr>
                </a:solidFill>
                <a:latin typeface="Poppins"/>
                <a:cs typeface="Poppins"/>
                <a:ea typeface="Poppins"/>
                <a:sym typeface="Poppins"/>
              </a:rPr>
              <a:t>Based on data received 2026-07 - Data Source: IVB Database. Main epi curve was built using case-based surveillance data.  Age distribution curve was built using case-based surveillance data. Coverage data from WHO/UNICEF Estimates of National Immunization Coverage (WUENIC)</a:t>
            </a:r>
          </a:p>
        </p:txBody>
      </p:sp>
    </p:spTree>
  </p:cSld>
  <p:clrMapOvr>
    <a:masterClrMapping/>
  </p:clrMapOvr>
</p:sld>
</file>

<file path=ppt/theme/theme1.xml><?xml version="1.0" encoding="utf-8"?>
<a:theme xmlns:a="http://schemas.openxmlformats.org/drawingml/2006/main" name="WHO/IVB Presentation">
  <a:themeElements>
    <a:clrScheme name="WHO _ IVB">
      <a:dk1>
        <a:srgbClr val="000000"/>
      </a:dk1>
      <a:lt1>
        <a:srgbClr val="FFFFFF"/>
      </a:lt1>
      <a:dk2>
        <a:srgbClr val="707070"/>
      </a:dk2>
      <a:lt2>
        <a:srgbClr val="F2F2F2"/>
      </a:lt2>
      <a:accent1>
        <a:srgbClr val="009CDE"/>
      </a:accent1>
      <a:accent2>
        <a:srgbClr val="008ACD"/>
      </a:accent2>
      <a:accent3>
        <a:srgbClr val="0B6AAC"/>
      </a:accent3>
      <a:accent4>
        <a:srgbClr val="134A8A"/>
      </a:accent4>
      <a:accent5>
        <a:srgbClr val="C5EDFF"/>
      </a:accent5>
      <a:accent6>
        <a:srgbClr val="001738"/>
      </a:accent6>
      <a:hlink>
        <a:srgbClr val="008ACD"/>
      </a:hlink>
      <a:folHlink>
        <a:srgbClr val="001738"/>
      </a:folHlink>
    </a:clrScheme>
    <a:fontScheme name="Poppins">
      <a:majorFont>
        <a:latin typeface="Poppins"/>
        <a:ea typeface=""/>
        <a:cs typeface=""/>
      </a:majorFont>
      <a:minorFont>
        <a:latin typeface="Poppi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custClrLst>
    <a:custClr name="IVB Red">
      <a:srgbClr val="D80A12"/>
    </a:custClr>
    <a:custClr name="IVB Orange">
      <a:srgbClr val="FA9A00"/>
    </a:custClr>
    <a:custClr name="IVB Yellow">
      <a:srgbClr val="F1E21A"/>
    </a:custClr>
    <a:custClr name="IVB Green">
      <a:srgbClr val="00785A"/>
    </a:custClr>
    <a:custClr name="IVB Light Green">
      <a:srgbClr val="00C871"/>
    </a:custClr>
    <a:custClr name="IVB Magenta">
      <a:srgbClr val="C10077"/>
    </a:custClr>
  </a:custClrLst>
  <a:extLst>
    <a:ext uri="{05A4C25C-085E-4340-85A3-A5531E510DB2}">
      <thm15:themeFamily xmlns:thm15="http://schemas.microsoft.com/office/thememl/2012/main" name="IVB_Master_Deck_V4" id="{2D0C221C-34FA-B949-A0FC-203A2549DFF0}" vid="{1AE36D0E-67F7-4F41-BE60-C6EE0DE72B7B}"/>
    </a:ext>
  </a:extLst>
</a:theme>
</file>

<file path=ppt/theme/theme2.xml><?xml version="1.0" encoding="utf-8"?>
<a:theme xmlns:a="http://schemas.openxmlformats.org/drawingml/2006/main" name="IVB_MR_REPORT_MASTER">
  <a:themeElements>
    <a:clrScheme name="WHO _ IVB">
      <a:dk1>
        <a:srgbClr val="000000"/>
      </a:dk1>
      <a:lt1>
        <a:srgbClr val="FFFFFF"/>
      </a:lt1>
      <a:dk2>
        <a:srgbClr val="707070"/>
      </a:dk2>
      <a:lt2>
        <a:srgbClr val="F2F2F2"/>
      </a:lt2>
      <a:accent1>
        <a:srgbClr val="009CDE"/>
      </a:accent1>
      <a:accent2>
        <a:srgbClr val="008ACD"/>
      </a:accent2>
      <a:accent3>
        <a:srgbClr val="0B6AAC"/>
      </a:accent3>
      <a:accent4>
        <a:srgbClr val="134A8A"/>
      </a:accent4>
      <a:accent5>
        <a:srgbClr val="C5EDFF"/>
      </a:accent5>
      <a:accent6>
        <a:srgbClr val="001738"/>
      </a:accent6>
      <a:hlink>
        <a:srgbClr val="008ACD"/>
      </a:hlink>
      <a:folHlink>
        <a:srgbClr val="001738"/>
      </a:folHlink>
    </a:clrScheme>
    <a:fontScheme name="Poppins">
      <a:majorFont>
        <a:latin typeface="Poppins"/>
        <a:ea typeface=""/>
        <a:cs typeface=""/>
      </a:majorFont>
      <a:minorFont>
        <a:latin typeface="Poppi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custClrLst>
    <a:custClr name="IVB Red">
      <a:srgbClr val="D80A12"/>
    </a:custClr>
    <a:custClr name="IVB Orange">
      <a:srgbClr val="FA9A00"/>
    </a:custClr>
    <a:custClr name="IVB Yellow">
      <a:srgbClr val="F1E21A"/>
    </a:custClr>
    <a:custClr name="IVB Green">
      <a:srgbClr val="00785A"/>
    </a:custClr>
    <a:custClr name="IVB Light Green">
      <a:srgbClr val="00C871"/>
    </a:custClr>
    <a:custClr name="IVB Magenta">
      <a:srgbClr val="C10077"/>
    </a:custClr>
  </a:custClrLst>
  <a:extLst>
    <a:ext uri="{05A4C25C-085E-4340-85A3-A5531E510DB2}">
      <thm15:themeFamily xmlns:thm15="http://schemas.microsoft.com/office/thememl/2012/main" name="IVB_Master_Deck_V4" id="{2D0C221C-34FA-B949-A0FC-203A2549DFF0}" vid="{1AE36D0E-67F7-4F41-BE60-C6EE0DE72B7B}"/>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WHO_template_2021</Template>
  <TotalTime>121</TotalTime>
  <Words>0</Words>
  <Application>Microsoft Office PowerPoint</Application>
  <PresentationFormat>Custom</PresentationFormat>
  <Paragraphs>0</Paragraphs>
  <Slides>0</Slides>
  <Notes>0</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0</vt:i4>
      </vt:variant>
    </vt:vector>
  </HeadingPairs>
  <TitlesOfParts>
    <vt:vector size="10" baseType="lpstr">
      <vt:lpstr>Wingdings</vt:lpstr>
      <vt:lpstr>Poppins Medium</vt:lpstr>
      <vt:lpstr>Arial</vt:lpstr>
      <vt:lpstr>Poppins SemiBold</vt:lpstr>
      <vt:lpstr>Poppins</vt:lpstr>
      <vt:lpstr>Calibri</vt:lpstr>
      <vt:lpstr>Aptos</vt:lpstr>
      <vt:lpstr>Century Gothic</vt:lpstr>
      <vt:lpstr>WHO/IVB Presentation</vt:lpstr>
      <vt:lpstr>IVB_MR_REPORT_MASTER</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mitype="http://purl.org/dc/dcmitype/" xmlns:dcterms="http://purl.org/dc/terms/" xmlns:xsi="http://www.w3.org/2001/XMLSchema-instance">
  <dc:title>IVB Master Deck</dc:title>
  <dc:creator>ANTONI, Sébastien</dc:creator>
  <cp:lastModifiedBy/>
  <cp:revision>34</cp:revision>
  <dcterms:created xsi:type="dcterms:W3CDTF">2021-10-11T09:22:33Z</dcterms:created>
  <dcterms:modified xsi:type="dcterms:W3CDTF">2026-07-14T14:39:08Z</dcterms:modified>
</cp:coreProperties>
</file>